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3"/>
  </p:notesMasterIdLst>
  <p:sldIdLst>
    <p:sldId id="300" r:id="rId3"/>
    <p:sldId id="309" r:id="rId4"/>
    <p:sldId id="310" r:id="rId5"/>
    <p:sldId id="312" r:id="rId6"/>
    <p:sldId id="314" r:id="rId7"/>
    <p:sldId id="313" r:id="rId8"/>
    <p:sldId id="315" r:id="rId9"/>
    <p:sldId id="316" r:id="rId10"/>
    <p:sldId id="321" r:id="rId11"/>
    <p:sldId id="320" r:id="rId12"/>
    <p:sldId id="317" r:id="rId13"/>
    <p:sldId id="319" r:id="rId14"/>
    <p:sldId id="318" r:id="rId15"/>
    <p:sldId id="323" r:id="rId16"/>
    <p:sldId id="322" r:id="rId17"/>
    <p:sldId id="308" r:id="rId18"/>
    <p:sldId id="329" r:id="rId19"/>
    <p:sldId id="325" r:id="rId20"/>
    <p:sldId id="328" r:id="rId21"/>
    <p:sldId id="327" r:id="rId22"/>
    <p:sldId id="326" r:id="rId23"/>
    <p:sldId id="330" r:id="rId24"/>
    <p:sldId id="331" r:id="rId25"/>
    <p:sldId id="332" r:id="rId26"/>
    <p:sldId id="335" r:id="rId27"/>
    <p:sldId id="334" r:id="rId28"/>
    <p:sldId id="336" r:id="rId29"/>
    <p:sldId id="337" r:id="rId30"/>
    <p:sldId id="324" r:id="rId31"/>
    <p:sldId id="304" r:id="rId32"/>
  </p:sldIdLst>
  <p:sldSz cx="12190095" cy="6859270"/>
  <p:notesSz cx="6858000" cy="9144000"/>
  <p:embeddedFontLst>
    <p:embeddedFont>
      <p:font typeface="Arial Black" panose="020B0A04020102020204" pitchFamily="34" charset="0"/>
      <p:bold r:id="rId37"/>
    </p:embeddedFont>
    <p:embeddedFont>
      <p:font typeface="微软雅黑" panose="020B0503020204020204" pitchFamily="34" charset="-122"/>
      <p:regular r:id="rId38"/>
    </p:embeddedFont>
    <p:embeddedFont>
      <p:font typeface="黑体" panose="02010609060101010101" pitchFamily="49" charset="-122"/>
      <p:regular r:id="rId39"/>
    </p:embeddedFont>
    <p:embeddedFont>
      <p:font typeface="时尚中黑简体" panose="01010104010101010101" pitchFamily="2" charset="-122"/>
      <p:regular r:id="rId40"/>
    </p:embeddedFont>
    <p:embeddedFont>
      <p:font typeface="Impact" panose="020B0806030902050204" pitchFamily="34" charset="0"/>
      <p:regular r:id="rId41"/>
    </p:embeddedFont>
  </p:embeddedFontLst>
  <p:defaultTextStyle>
    <a:defPPr>
      <a:defRPr lang="zh-CN"/>
    </a:defPPr>
    <a:lvl1pPr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544830" indent="-8763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1089025" indent="-174625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631950" indent="-26035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2176780" indent="-347980" algn="l" defTabSz="1089025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sz="2100"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88" d="100"/>
          <a:sy n="88" d="100"/>
        </p:scale>
        <p:origin x="222" y="96"/>
      </p:cViewPr>
      <p:guideLst>
        <p:guide orient="horz" pos="437"/>
        <p:guide orient="horz" pos="3748"/>
        <p:guide pos="7241"/>
        <p:guide pos="43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6" cy="72006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1" Type="http://schemas.openxmlformats.org/officeDocument/2006/relationships/font" Target="fonts/font5.fntdata"/><Relationship Id="rId40" Type="http://schemas.openxmlformats.org/officeDocument/2006/relationships/font" Target="fonts/font4.fntdata"/><Relationship Id="rId4" Type="http://schemas.openxmlformats.org/officeDocument/2006/relationships/slide" Target="slides/slide2.xml"/><Relationship Id="rId39" Type="http://schemas.openxmlformats.org/officeDocument/2006/relationships/font" Target="fonts/font3.fntdata"/><Relationship Id="rId38" Type="http://schemas.openxmlformats.org/officeDocument/2006/relationships/font" Target="fonts/font2.fntdata"/><Relationship Id="rId37" Type="http://schemas.openxmlformats.org/officeDocument/2006/relationships/font" Target="fonts/font1.fntdata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notesMaster" Target="notesMasters/notesMaster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buFont typeface="Arial" panose="020B0604020202020204" pitchFamily="34" charset="0"/>
              <a:buNone/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1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buFont typeface="Arial" panose="020B0604020202020204" pitchFamily="34" charset="0"/>
              <a:buNone/>
              <a:defRPr/>
            </a:lvl1pPr>
          </a:lstStyle>
          <a:p>
            <a:pPr>
              <a:defRPr/>
            </a:pPr>
            <a:fld id="{EA824341-E781-414A-9430-94B63CFFF68F}" type="datetime1">
              <a:rPr lang="zh-CN" altLang="en-US"/>
            </a:fld>
            <a:endParaRPr lang="zh-CN" altLang="en-US" sz="1200"/>
          </a:p>
        </p:txBody>
      </p:sp>
      <p:sp>
        <p:nvSpPr>
          <p:cNvPr id="49156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7388" y="1143000"/>
            <a:ext cx="5483225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</p:sp>
      <p:sp>
        <p:nvSpPr>
          <p:cNvPr id="35845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bevel/>
              </a14:hiddenLine>
            </a:ext>
          </a:extLst>
        </p:spPr>
        <p:txBody>
          <a:bodyPr anchor="ctr"/>
          <a:lstStyle>
            <a:lvl1pPr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defTabSz="0" eaLnBrk="0" hangingPunct="0"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0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spcBef>
                <a:spcPct val="30000"/>
              </a:spcBef>
              <a:defRPr/>
            </a:pPr>
            <a:r>
              <a:rPr lang="zh-CN" altLang="zh-CN" sz="1200" smtClean="0"/>
              <a:t>单击此处编辑母版文本样式</a:t>
            </a:r>
            <a:endParaRPr lang="zh-CN" altLang="zh-CN" sz="1200" smtClean="0"/>
          </a:p>
          <a:p>
            <a:pPr>
              <a:spcBef>
                <a:spcPct val="30000"/>
              </a:spcBef>
              <a:defRPr/>
            </a:pPr>
            <a:r>
              <a:rPr lang="zh-CN" altLang="zh-CN" sz="1200" smtClean="0"/>
              <a:t>第二级</a:t>
            </a:r>
            <a:endParaRPr lang="zh-CN" altLang="zh-CN" sz="1200" smtClean="0"/>
          </a:p>
          <a:p>
            <a:pPr>
              <a:spcBef>
                <a:spcPct val="30000"/>
              </a:spcBef>
              <a:defRPr/>
            </a:pPr>
            <a:r>
              <a:rPr lang="zh-CN" altLang="zh-CN" sz="1200" smtClean="0"/>
              <a:t>第三级</a:t>
            </a:r>
            <a:endParaRPr lang="zh-CN" altLang="zh-CN" sz="1200" smtClean="0"/>
          </a:p>
          <a:p>
            <a:pPr>
              <a:spcBef>
                <a:spcPct val="30000"/>
              </a:spcBef>
              <a:defRPr/>
            </a:pPr>
            <a:r>
              <a:rPr lang="zh-CN" altLang="zh-CN" sz="1200" smtClean="0"/>
              <a:t>第四级</a:t>
            </a:r>
            <a:endParaRPr lang="zh-CN" altLang="zh-CN" sz="1200" smtClean="0"/>
          </a:p>
          <a:p>
            <a:pPr>
              <a:spcBef>
                <a:spcPct val="30000"/>
              </a:spcBef>
              <a:defRPr/>
            </a:pPr>
            <a:r>
              <a:rPr lang="zh-CN" altLang="zh-CN" sz="1200" smtClean="0"/>
              <a:t>第五级</a:t>
            </a:r>
            <a:endParaRPr lang="zh-CN" altLang="zh-CN" sz="1200" smtClean="0"/>
          </a:p>
        </p:txBody>
      </p:sp>
      <p:sp>
        <p:nvSpPr>
          <p:cNvPr id="2054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>
              <a:buFont typeface="Arial" panose="020B0604020202020204" pitchFamily="34" charset="0"/>
              <a:buNone/>
              <a:defRPr sz="120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2055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b" anchorCtr="0" compatLnSpc="1"/>
          <a:lstStyle>
            <a:lvl1pPr algn="r">
              <a:buFont typeface="Arial" panose="020B0604020202020204" pitchFamily="34" charset="0"/>
              <a:buNone/>
              <a:defRPr/>
            </a:lvl1pPr>
          </a:lstStyle>
          <a:p>
            <a:fld id="{2DB2409A-844D-4524-B19A-9E15ADA50F94}" type="slidenum">
              <a:rPr lang="zh-CN" altLang="en-US"/>
            </a:fld>
            <a:endParaRPr lang="zh-CN" altLang="en-US" sz="120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1613" cy="147161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7788"/>
            <a:ext cx="8532813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5B3427-2E67-4A1B-A78B-5BFB41C96D94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5040B97-A6B5-4197-A44B-6C137F9D9426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5E3F2-B307-44BB-B144-AF4EAFE237DC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B1757F-5FE9-426F-B40A-A00A1764481D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1613" cy="5853112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77200" cy="5853112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D107F5-F3DD-427B-86F2-0E7721C2BCFA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2A144F-4974-4B40-AB7A-F6176C70B970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1213" cy="1143000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2781FF-0281-49ED-8BB2-2139431E7042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E7811E8-096D-47ED-A893-365617CB0C62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023537-8122-4B54-B287-B8A9622DD7EF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D1A234-82D3-4966-B8A9-03F28F9423FD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8488"/>
            <a:ext cx="1036161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1612" cy="1501775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3275923-87BF-4700-84AA-7F617E9A054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75D948-948F-4428-BEBC-014867CE3183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408613" cy="45275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0613" y="1600200"/>
            <a:ext cx="5410200" cy="452755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0C929E-A6B9-411E-9741-53EA7E82E263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81AB8C5-2580-4DBF-947C-4517A6D06A90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28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79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7975" cy="39528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717457-2155-45EC-835C-4943F5ED62AB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3038A32-41E2-455A-B811-D86C37900CCF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CEAB87-1FC0-485C-B5A1-7548072B1054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2F9EA0-8EDE-4BE2-B572-BC14F3BF531D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1D1BF3-20B9-4587-922A-5BB59F7C4F8B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DB07412-F466-463D-BA65-92B492A5F472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0025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5675" y="273050"/>
            <a:ext cx="6815138" cy="58547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0025" cy="46926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D75FB8-4CCC-464A-B360-09CC643BD3C9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1FC40AB-3193-464D-86C3-D03EBBFBBE54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2188"/>
            <a:ext cx="7315200" cy="56673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6388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Arial" panose="020B0604020202020204" pitchFamily="34" charset="0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8925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EDE162-1AAD-44F6-A50C-5441027E9E68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963EE34-328A-4B9A-9951-C272EC670180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 shadeToTitle="1">
        <a:gradFill rotWithShape="1">
          <a:gsLst>
            <a:gs pos="0">
              <a:srgbClr val="F8F7F0"/>
            </a:gs>
            <a:gs pos="100000">
              <a:srgbClr val="EDEBD8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609600" y="274638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/>
          <a:p>
            <a:pPr lvl="0"/>
            <a:r>
              <a:rPr lang="zh-CN" altLang="zh-CN" smtClean="0">
                <a:sym typeface="Arial Black" panose="020B0A04020102020204" pitchFamily="34" charset="0"/>
              </a:rPr>
              <a:t>单击此处编辑母版标题样式</a:t>
            </a:r>
            <a:endParaRPr lang="zh-CN" altLang="zh-CN" smtClean="0">
              <a:sym typeface="Arial Black" panose="020B0A04020102020204" pitchFamily="34" charset="0"/>
            </a:endParaRP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1213" cy="452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t" anchorCtr="0" compatLnSpc="1"/>
          <a:lstStyle/>
          <a:p>
            <a:pPr lvl="0"/>
            <a:r>
              <a:rPr lang="zh-CN" altLang="zh-CN" smtClean="0">
                <a:sym typeface="Arial" panose="020B0604020202020204" pitchFamily="34" charset="0"/>
              </a:rPr>
              <a:t>单击此处编辑母版文本样式</a:t>
            </a:r>
            <a:endParaRPr lang="zh-CN" altLang="zh-CN" smtClean="0">
              <a:sym typeface="Arial" panose="020B0604020202020204" pitchFamily="34" charset="0"/>
            </a:endParaRPr>
          </a:p>
          <a:p>
            <a:pPr lvl="1"/>
            <a:r>
              <a:rPr lang="zh-CN" altLang="zh-CN" smtClean="0">
                <a:sym typeface="Arial" panose="020B0604020202020204" pitchFamily="34" charset="0"/>
              </a:rPr>
              <a:t>第二级</a:t>
            </a:r>
            <a:endParaRPr lang="zh-CN" altLang="zh-CN" smtClean="0">
              <a:sym typeface="Arial" panose="020B0604020202020204" pitchFamily="34" charset="0"/>
            </a:endParaRPr>
          </a:p>
          <a:p>
            <a:pPr lvl="2"/>
            <a:r>
              <a:rPr lang="zh-CN" altLang="zh-CN" smtClean="0">
                <a:sym typeface="Arial" panose="020B0604020202020204" pitchFamily="34" charset="0"/>
              </a:rPr>
              <a:t>第三级</a:t>
            </a:r>
            <a:endParaRPr lang="zh-CN" altLang="zh-CN" smtClean="0">
              <a:sym typeface="Arial" panose="020B0604020202020204" pitchFamily="34" charset="0"/>
            </a:endParaRPr>
          </a:p>
          <a:p>
            <a:pPr lvl="3"/>
            <a:r>
              <a:rPr lang="zh-CN" altLang="zh-CN" smtClean="0">
                <a:sym typeface="Arial" panose="020B0604020202020204" pitchFamily="34" charset="0"/>
              </a:rPr>
              <a:t>第四级</a:t>
            </a:r>
            <a:endParaRPr lang="zh-CN" altLang="zh-CN" smtClean="0">
              <a:sym typeface="Arial" panose="020B0604020202020204" pitchFamily="34" charset="0"/>
            </a:endParaRPr>
          </a:p>
          <a:p>
            <a:pPr lvl="4"/>
            <a:r>
              <a:rPr lang="zh-CN" altLang="zh-CN" smtClean="0">
                <a:sym typeface="Arial" panose="020B0604020202020204" pitchFamily="34" charset="0"/>
              </a:rPr>
              <a:t>第五级</a:t>
            </a:r>
            <a:endParaRPr lang="zh-CN" altLang="zh-CN" smtClean="0">
              <a:sym typeface="Arial" panose="020B0604020202020204" pitchFamily="34" charset="0"/>
            </a:endParaRP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357938"/>
            <a:ext cx="284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35815062-092A-484A-9FD8-A33141690593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357938"/>
            <a:ext cx="385921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 algn="ctr"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6013" y="6357938"/>
            <a:ext cx="284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8850" tIns="54425" rIns="108850" bIns="54425" numCol="1" anchor="ctr" anchorCtr="0" compatLnSpc="1"/>
          <a:lstStyle>
            <a:lvl1pPr algn="r">
              <a:buFont typeface="Arial" panose="020B0604020202020204" pitchFamily="34" charset="0"/>
              <a:buNone/>
              <a:defRPr sz="1400">
                <a:solidFill>
                  <a:srgbClr val="898989"/>
                </a:solidFill>
              </a:defRPr>
            </a:lvl1pPr>
          </a:lstStyle>
          <a:p>
            <a:fld id="{90789366-17D1-4934-B3CB-35A6D580A575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sldNum="0" hdr="0" ftr="0"/>
  <p:txStyles>
    <p:titleStyle>
      <a:lvl1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+mj-lt"/>
          <a:ea typeface="+mj-ea"/>
          <a:cs typeface="+mj-cs"/>
          <a:sym typeface="Arial Black" panose="020B0A04020102020204" pitchFamily="34" charset="0"/>
        </a:defRPr>
      </a:lvl1pPr>
      <a:lvl2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2pPr>
      <a:lvl3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3pPr>
      <a:lvl4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4pPr>
      <a:lvl5pPr marL="1089025" indent="-1089025" algn="ctr" rtl="0" eaLnBrk="0" fontAlgn="base" hangingPunct="0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5pPr>
      <a:lvl6pPr marL="15462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6pPr>
      <a:lvl7pPr marL="20034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7pPr>
      <a:lvl8pPr marL="24606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8pPr>
      <a:lvl9pPr marL="2917825" indent="-1089025" algn="ctr" rtl="0" fontAlgn="base">
        <a:spcBef>
          <a:spcPct val="0"/>
        </a:spcBef>
        <a:spcAft>
          <a:spcPct val="0"/>
        </a:spcAft>
        <a:defRPr sz="5200">
          <a:solidFill>
            <a:schemeClr val="tx1"/>
          </a:solidFill>
          <a:latin typeface="Arial Black" panose="020B0A04020102020204" pitchFamily="34" charset="0"/>
          <a:ea typeface="微软雅黑" panose="020B0503020204020204" pitchFamily="34" charset="-122"/>
          <a:sym typeface="Arial Black" panose="020B0A04020102020204" pitchFamily="34" charset="0"/>
        </a:defRPr>
      </a:lvl9pPr>
    </p:titleStyle>
    <p:bodyStyle>
      <a:lvl1pPr marL="408305" indent="-408305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800">
          <a:solidFill>
            <a:schemeClr val="tx1"/>
          </a:solidFill>
          <a:latin typeface="+mn-lt"/>
          <a:ea typeface="+mn-ea"/>
          <a:cs typeface="+mn-cs"/>
          <a:sym typeface="Arial" panose="020B0604020202020204" pitchFamily="34" charset="0"/>
        </a:defRPr>
      </a:lvl1pPr>
      <a:lvl2pPr marL="884555" indent="-339725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33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2pPr>
      <a:lvl3pPr marL="1360805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9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3pPr>
      <a:lvl4pPr marL="1905000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4pPr>
      <a:lvl5pPr marL="2449830" indent="-271780" algn="l" defTabSz="1089025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5pPr>
      <a:lvl6pPr marL="29070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6pPr>
      <a:lvl7pPr marL="33642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7pPr>
      <a:lvl8pPr marL="38214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8pPr>
      <a:lvl9pPr marL="4278630" indent="-271780" algn="l" defTabSz="1089025" rtl="0" fontAlgn="base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400">
          <a:solidFill>
            <a:schemeClr val="tx1"/>
          </a:solidFill>
          <a:latin typeface="+mn-lt"/>
          <a:ea typeface="+mn-ea"/>
          <a:sym typeface="Arial" panose="020B0604020202020204" pitchFamily="34" charset="0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2.xml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emf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9" Type="http://schemas.openxmlformats.org/officeDocument/2006/relationships/image" Target="../media/image20.png"/><Relationship Id="rId8" Type="http://schemas.openxmlformats.org/officeDocument/2006/relationships/image" Target="../media/image19.png"/><Relationship Id="rId7" Type="http://schemas.openxmlformats.org/officeDocument/2006/relationships/image" Target="../media/image18.png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37" Type="http://schemas.openxmlformats.org/officeDocument/2006/relationships/slideLayout" Target="../slideLayouts/slideLayout12.xml"/><Relationship Id="rId36" Type="http://schemas.openxmlformats.org/officeDocument/2006/relationships/image" Target="../media/image47.png"/><Relationship Id="rId35" Type="http://schemas.openxmlformats.org/officeDocument/2006/relationships/image" Target="../media/image46.png"/><Relationship Id="rId34" Type="http://schemas.openxmlformats.org/officeDocument/2006/relationships/image" Target="../media/image45.png"/><Relationship Id="rId33" Type="http://schemas.openxmlformats.org/officeDocument/2006/relationships/image" Target="../media/image44.png"/><Relationship Id="rId32" Type="http://schemas.openxmlformats.org/officeDocument/2006/relationships/image" Target="../media/image43.png"/><Relationship Id="rId31" Type="http://schemas.openxmlformats.org/officeDocument/2006/relationships/image" Target="../media/image42.png"/><Relationship Id="rId30" Type="http://schemas.openxmlformats.org/officeDocument/2006/relationships/image" Target="../media/image41.png"/><Relationship Id="rId3" Type="http://schemas.openxmlformats.org/officeDocument/2006/relationships/image" Target="../media/image14.png"/><Relationship Id="rId29" Type="http://schemas.openxmlformats.org/officeDocument/2006/relationships/image" Target="../media/image40.png"/><Relationship Id="rId28" Type="http://schemas.openxmlformats.org/officeDocument/2006/relationships/image" Target="../media/image39.png"/><Relationship Id="rId27" Type="http://schemas.openxmlformats.org/officeDocument/2006/relationships/image" Target="../media/image38.png"/><Relationship Id="rId26" Type="http://schemas.openxmlformats.org/officeDocument/2006/relationships/image" Target="../media/image37.png"/><Relationship Id="rId25" Type="http://schemas.openxmlformats.org/officeDocument/2006/relationships/image" Target="../media/image36.png"/><Relationship Id="rId24" Type="http://schemas.openxmlformats.org/officeDocument/2006/relationships/image" Target="../media/image35.png"/><Relationship Id="rId23" Type="http://schemas.openxmlformats.org/officeDocument/2006/relationships/image" Target="../media/image34.png"/><Relationship Id="rId22" Type="http://schemas.openxmlformats.org/officeDocument/2006/relationships/image" Target="../media/image33.png"/><Relationship Id="rId21" Type="http://schemas.openxmlformats.org/officeDocument/2006/relationships/image" Target="../media/image32.png"/><Relationship Id="rId20" Type="http://schemas.openxmlformats.org/officeDocument/2006/relationships/image" Target="../media/image31.png"/><Relationship Id="rId2" Type="http://schemas.openxmlformats.org/officeDocument/2006/relationships/image" Target="../media/image13.png"/><Relationship Id="rId19" Type="http://schemas.openxmlformats.org/officeDocument/2006/relationships/image" Target="../media/image30.png"/><Relationship Id="rId18" Type="http://schemas.openxmlformats.org/officeDocument/2006/relationships/image" Target="../media/image29.png"/><Relationship Id="rId17" Type="http://schemas.openxmlformats.org/officeDocument/2006/relationships/image" Target="../media/image28.png"/><Relationship Id="rId16" Type="http://schemas.openxmlformats.org/officeDocument/2006/relationships/image" Target="../media/image27.png"/><Relationship Id="rId15" Type="http://schemas.openxmlformats.org/officeDocument/2006/relationships/image" Target="../media/image26.png"/><Relationship Id="rId14" Type="http://schemas.openxmlformats.org/officeDocument/2006/relationships/image" Target="../media/image25.png"/><Relationship Id="rId13" Type="http://schemas.openxmlformats.org/officeDocument/2006/relationships/image" Target="../media/image24.png"/><Relationship Id="rId12" Type="http://schemas.openxmlformats.org/officeDocument/2006/relationships/image" Target="../media/image23.png"/><Relationship Id="rId11" Type="http://schemas.openxmlformats.org/officeDocument/2006/relationships/image" Target="../media/image22.png"/><Relationship Id="rId10" Type="http://schemas.openxmlformats.org/officeDocument/2006/relationships/image" Target="../media/image21.png"/><Relationship Id="rId1" Type="http://schemas.openxmlformats.org/officeDocument/2006/relationships/image" Target="../media/image12.png"/></Relationships>
</file>

<file path=ppt/slides/_rels/slide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51.png"/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image" Target="../media/image48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12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jpeg"/><Relationship Id="rId3" Type="http://schemas.openxmlformats.org/officeDocument/2006/relationships/image" Target="../media/image52.jpeg"/><Relationship Id="rId2" Type="http://schemas.openxmlformats.org/officeDocument/2006/relationships/image" Target="../media/image2.png"/><Relationship Id="rId1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image" Target="../media/image1.png"/><Relationship Id="rId4" Type="http://schemas.openxmlformats.org/officeDocument/2006/relationships/image" Target="../media/image3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矩形 1"/>
          <p:cNvSpPr>
            <a:spLocks noChangeArrowheads="1"/>
          </p:cNvSpPr>
          <p:nvPr/>
        </p:nvSpPr>
        <p:spPr bwMode="auto">
          <a:xfrm>
            <a:off x="-25400" y="1025525"/>
            <a:ext cx="12233275" cy="3184525"/>
          </a:xfrm>
          <a:prstGeom prst="rect">
            <a:avLst/>
          </a:prstGeom>
          <a:solidFill>
            <a:srgbClr val="FFFFFF">
              <a:alpha val="5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4339" name="组合 1832"/>
          <p:cNvGrpSpPr/>
          <p:nvPr/>
        </p:nvGrpSpPr>
        <p:grpSpPr bwMode="auto">
          <a:xfrm>
            <a:off x="4767263" y="1289050"/>
            <a:ext cx="6999287" cy="2330450"/>
            <a:chOff x="0" y="0"/>
            <a:chExt cx="6998959" cy="2330524"/>
          </a:xfrm>
        </p:grpSpPr>
        <p:sp>
          <p:nvSpPr>
            <p:cNvPr id="14377" name="文本框 1357"/>
            <p:cNvSpPr>
              <a:spLocks noChangeArrowheads="1"/>
            </p:cNvSpPr>
            <p:nvPr/>
          </p:nvSpPr>
          <p:spPr bwMode="auto">
            <a:xfrm rot="-543766">
              <a:off x="0" y="586826"/>
              <a:ext cx="243187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000" dirty="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我们</a:t>
              </a:r>
              <a:endParaRPr lang="zh-CN" altLang="en-US" sz="8000" dirty="0">
                <a:solidFill>
                  <a:srgbClr val="351F10"/>
                </a:solidFill>
                <a:latin typeface="方正流行体简体"/>
                <a:ea typeface="方正流行体简体"/>
                <a:cs typeface="方正流行体简体"/>
                <a:sym typeface="方正流行体简体"/>
              </a:endParaRPr>
            </a:p>
          </p:txBody>
        </p:sp>
        <p:sp>
          <p:nvSpPr>
            <p:cNvPr id="14378" name="文本框 1360"/>
            <p:cNvSpPr>
              <a:spLocks noChangeArrowheads="1"/>
            </p:cNvSpPr>
            <p:nvPr/>
          </p:nvSpPr>
          <p:spPr bwMode="auto">
            <a:xfrm>
              <a:off x="1985589" y="0"/>
              <a:ext cx="3482899" cy="18620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1500" dirty="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结婚</a:t>
              </a:r>
              <a:endParaRPr lang="zh-CN" altLang="en-US" sz="11500" dirty="0">
                <a:solidFill>
                  <a:srgbClr val="351F10"/>
                </a:solidFill>
                <a:latin typeface="方正流行体简体"/>
                <a:ea typeface="方正流行体简体"/>
                <a:cs typeface="方正流行体简体"/>
                <a:sym typeface="方正流行体简体"/>
              </a:endParaRPr>
            </a:p>
          </p:txBody>
        </p:sp>
        <p:sp>
          <p:nvSpPr>
            <p:cNvPr id="14379" name="文本框 1361"/>
            <p:cNvSpPr>
              <a:spLocks noChangeArrowheads="1"/>
            </p:cNvSpPr>
            <p:nvPr/>
          </p:nvSpPr>
          <p:spPr bwMode="auto">
            <a:xfrm rot="1130797">
              <a:off x="4944238" y="540686"/>
              <a:ext cx="1473872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80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啦</a:t>
              </a:r>
              <a:endParaRPr lang="zh-CN" altLang="en-US" sz="8800">
                <a:solidFill>
                  <a:srgbClr val="351F10"/>
                </a:solidFill>
                <a:latin typeface="方正流行体简体"/>
                <a:ea typeface="方正流行体简体"/>
                <a:cs typeface="方正流行体简体"/>
                <a:sym typeface="方正流行体简体"/>
              </a:endParaRPr>
            </a:p>
          </p:txBody>
        </p:sp>
        <p:sp>
          <p:nvSpPr>
            <p:cNvPr id="14380" name="文本框 1362"/>
            <p:cNvSpPr>
              <a:spLocks noChangeArrowheads="1"/>
            </p:cNvSpPr>
            <p:nvPr/>
          </p:nvSpPr>
          <p:spPr bwMode="auto">
            <a:xfrm rot="1835703">
              <a:off x="6002925" y="883974"/>
              <a:ext cx="996034" cy="144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8800">
                  <a:solidFill>
                    <a:srgbClr val="351F10"/>
                  </a:solidFill>
                  <a:latin typeface="方正流行体简体"/>
                  <a:ea typeface="方正流行体简体"/>
                  <a:cs typeface="方正流行体简体"/>
                  <a:sym typeface="方正流行体简体"/>
                </a:rPr>
                <a:t>！</a:t>
              </a:r>
              <a:endParaRPr lang="zh-CN" altLang="en-US" sz="8800">
                <a:solidFill>
                  <a:srgbClr val="351F10"/>
                </a:solidFill>
                <a:latin typeface="方正流行体简体"/>
                <a:ea typeface="方正流行体简体"/>
                <a:cs typeface="方正流行体简体"/>
                <a:sym typeface="方正流行体简体"/>
              </a:endParaRPr>
            </a:p>
          </p:txBody>
        </p:sp>
      </p:grpSp>
      <p:sp>
        <p:nvSpPr>
          <p:cNvPr id="14340" name="Freeform 33"/>
          <p:cNvSpPr>
            <a:spLocks noChangeArrowheads="1"/>
          </p:cNvSpPr>
          <p:nvPr/>
        </p:nvSpPr>
        <p:spPr bwMode="auto">
          <a:xfrm>
            <a:off x="182563" y="561975"/>
            <a:ext cx="5178425" cy="3679825"/>
          </a:xfrm>
          <a:custGeom>
            <a:avLst/>
            <a:gdLst>
              <a:gd name="T0" fmla="*/ 2147483647 w 208"/>
              <a:gd name="T1" fmla="*/ 2147483647 h 148"/>
              <a:gd name="T2" fmla="*/ 2147483647 w 208"/>
              <a:gd name="T3" fmla="*/ 2147483647 h 148"/>
              <a:gd name="T4" fmla="*/ 2147483647 w 208"/>
              <a:gd name="T5" fmla="*/ 2147483647 h 148"/>
              <a:gd name="T6" fmla="*/ 2147483647 w 208"/>
              <a:gd name="T7" fmla="*/ 2147483647 h 148"/>
              <a:gd name="T8" fmla="*/ 2147483647 w 208"/>
              <a:gd name="T9" fmla="*/ 2147483647 h 148"/>
              <a:gd name="T10" fmla="*/ 2147483647 w 208"/>
              <a:gd name="T11" fmla="*/ 2147483647 h 148"/>
              <a:gd name="T12" fmla="*/ 2147483647 w 208"/>
              <a:gd name="T13" fmla="*/ 2147483647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8"/>
              <a:gd name="T22" fmla="*/ 0 h 148"/>
              <a:gd name="T23" fmla="*/ 208 w 208"/>
              <a:gd name="T24" fmla="*/ 148 h 14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8" h="148">
                <a:moveTo>
                  <a:pt x="180" y="38"/>
                </a:moveTo>
                <a:cubicBezTo>
                  <a:pt x="158" y="0"/>
                  <a:pt x="117" y="24"/>
                  <a:pt x="104" y="43"/>
                </a:cubicBezTo>
                <a:cubicBezTo>
                  <a:pt x="91" y="24"/>
                  <a:pt x="50" y="0"/>
                  <a:pt x="28" y="38"/>
                </a:cubicBezTo>
                <a:cubicBezTo>
                  <a:pt x="0" y="87"/>
                  <a:pt x="67" y="127"/>
                  <a:pt x="103" y="147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5" y="147"/>
                  <a:pt x="105" y="147"/>
                  <a:pt x="105" y="147"/>
                </a:cubicBezTo>
                <a:cubicBezTo>
                  <a:pt x="141" y="127"/>
                  <a:pt x="208" y="87"/>
                  <a:pt x="180" y="38"/>
                </a:cubicBezTo>
                <a:close/>
              </a:path>
            </a:pathLst>
          </a:custGeom>
          <a:solidFill>
            <a:srgbClr val="FE0000">
              <a:alpha val="4509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4341" name="组合 1834"/>
          <p:cNvGrpSpPr/>
          <p:nvPr/>
        </p:nvGrpSpPr>
        <p:grpSpPr bwMode="auto">
          <a:xfrm>
            <a:off x="800100" y="1828800"/>
            <a:ext cx="3798888" cy="3917950"/>
            <a:chOff x="0" y="0"/>
            <a:chExt cx="2981326" cy="3074988"/>
          </a:xfrm>
        </p:grpSpPr>
        <p:sp>
          <p:nvSpPr>
            <p:cNvPr id="14349" name="Freeform 13"/>
            <p:cNvSpPr>
              <a:spLocks noChangeArrowheads="1"/>
            </p:cNvSpPr>
            <p:nvPr/>
          </p:nvSpPr>
          <p:spPr bwMode="auto">
            <a:xfrm>
              <a:off x="1444625" y="1460500"/>
              <a:ext cx="1498600" cy="1614488"/>
            </a:xfrm>
            <a:custGeom>
              <a:avLst/>
              <a:gdLst>
                <a:gd name="T0" fmla="*/ 0 w 398"/>
                <a:gd name="T1" fmla="*/ 2147483647 h 429"/>
                <a:gd name="T2" fmla="*/ 2147483647 w 398"/>
                <a:gd name="T3" fmla="*/ 2147483647 h 429"/>
                <a:gd name="T4" fmla="*/ 2147483647 w 398"/>
                <a:gd name="T5" fmla="*/ 2147483647 h 429"/>
                <a:gd name="T6" fmla="*/ 0 w 398"/>
                <a:gd name="T7" fmla="*/ 2147483647 h 4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8"/>
                <a:gd name="T13" fmla="*/ 0 h 429"/>
                <a:gd name="T14" fmla="*/ 398 w 398"/>
                <a:gd name="T15" fmla="*/ 429 h 4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8" h="429">
                  <a:moveTo>
                    <a:pt x="0" y="344"/>
                  </a:moveTo>
                  <a:cubicBezTo>
                    <a:pt x="0" y="344"/>
                    <a:pt x="50" y="0"/>
                    <a:pt x="199" y="27"/>
                  </a:cubicBezTo>
                  <a:cubicBezTo>
                    <a:pt x="349" y="54"/>
                    <a:pt x="398" y="325"/>
                    <a:pt x="398" y="325"/>
                  </a:cubicBezTo>
                  <a:cubicBezTo>
                    <a:pt x="398" y="325"/>
                    <a:pt x="246" y="429"/>
                    <a:pt x="0" y="344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4350" name="组合 1833"/>
            <p:cNvGrpSpPr/>
            <p:nvPr/>
          </p:nvGrpSpPr>
          <p:grpSpPr bwMode="auto">
            <a:xfrm>
              <a:off x="0" y="0"/>
              <a:ext cx="2981326" cy="2894013"/>
              <a:chOff x="0" y="0"/>
              <a:chExt cx="2981326" cy="2894013"/>
            </a:xfrm>
          </p:grpSpPr>
          <p:sp>
            <p:nvSpPr>
              <p:cNvPr id="14351" name="Freeform 6"/>
              <p:cNvSpPr>
                <a:spLocks noChangeArrowheads="1"/>
              </p:cNvSpPr>
              <p:nvPr/>
            </p:nvSpPr>
            <p:spPr bwMode="auto">
              <a:xfrm>
                <a:off x="1546225" y="406400"/>
                <a:ext cx="1265238" cy="960438"/>
              </a:xfrm>
              <a:custGeom>
                <a:avLst/>
                <a:gdLst>
                  <a:gd name="T0" fmla="*/ 2147483647 w 336"/>
                  <a:gd name="T1" fmla="*/ 0 h 255"/>
                  <a:gd name="T2" fmla="*/ 0 w 336"/>
                  <a:gd name="T3" fmla="*/ 2147483647 h 255"/>
                  <a:gd name="T4" fmla="*/ 2147483647 w 336"/>
                  <a:gd name="T5" fmla="*/ 2147483647 h 255"/>
                  <a:gd name="T6" fmla="*/ 2147483647 w 336"/>
                  <a:gd name="T7" fmla="*/ 2147483647 h 255"/>
                  <a:gd name="T8" fmla="*/ 2147483647 w 336"/>
                  <a:gd name="T9" fmla="*/ 2147483647 h 255"/>
                  <a:gd name="T10" fmla="*/ 2147483647 w 336"/>
                  <a:gd name="T11" fmla="*/ 0 h 2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6"/>
                  <a:gd name="T19" fmla="*/ 0 h 255"/>
                  <a:gd name="T20" fmla="*/ 336 w 336"/>
                  <a:gd name="T21" fmla="*/ 255 h 2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6" h="255">
                    <a:moveTo>
                      <a:pt x="129" y="0"/>
                    </a:moveTo>
                    <a:cubicBezTo>
                      <a:pt x="129" y="0"/>
                      <a:pt x="16" y="24"/>
                      <a:pt x="0" y="235"/>
                    </a:cubicBezTo>
                    <a:cubicBezTo>
                      <a:pt x="0" y="235"/>
                      <a:pt x="63" y="255"/>
                      <a:pt x="144" y="255"/>
                    </a:cubicBezTo>
                    <a:cubicBezTo>
                      <a:pt x="205" y="255"/>
                      <a:pt x="275" y="243"/>
                      <a:pt x="336" y="203"/>
                    </a:cubicBezTo>
                    <a:cubicBezTo>
                      <a:pt x="336" y="203"/>
                      <a:pt x="312" y="37"/>
                      <a:pt x="204" y="17"/>
                    </a:cubicBezTo>
                    <a:cubicBezTo>
                      <a:pt x="129" y="0"/>
                      <a:pt x="129" y="0"/>
                      <a:pt x="129" y="0"/>
                    </a:cubicBezTo>
                  </a:path>
                </a:pathLst>
              </a:custGeom>
              <a:solidFill>
                <a:srgbClr val="F9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2" name="Freeform 7"/>
              <p:cNvSpPr>
                <a:spLocks noChangeArrowheads="1"/>
              </p:cNvSpPr>
              <p:nvPr/>
            </p:nvSpPr>
            <p:spPr bwMode="auto">
              <a:xfrm>
                <a:off x="1535113" y="601662"/>
                <a:ext cx="1136650" cy="1268413"/>
              </a:xfrm>
              <a:custGeom>
                <a:avLst/>
                <a:gdLst>
                  <a:gd name="T0" fmla="*/ 2147483647 w 302"/>
                  <a:gd name="T1" fmla="*/ 2147483647 h 337"/>
                  <a:gd name="T2" fmla="*/ 2147483647 w 302"/>
                  <a:gd name="T3" fmla="*/ 2147483647 h 337"/>
                  <a:gd name="T4" fmla="*/ 2147483647 w 302"/>
                  <a:gd name="T5" fmla="*/ 2147483647 h 337"/>
                  <a:gd name="T6" fmla="*/ 2147483647 w 302"/>
                  <a:gd name="T7" fmla="*/ 2147483647 h 337"/>
                  <a:gd name="T8" fmla="*/ 2147483647 w 302"/>
                  <a:gd name="T9" fmla="*/ 2147483647 h 337"/>
                  <a:gd name="T10" fmla="*/ 2147483647 w 302"/>
                  <a:gd name="T11" fmla="*/ 0 h 337"/>
                  <a:gd name="T12" fmla="*/ 2147483647 w 302"/>
                  <a:gd name="T13" fmla="*/ 2147483647 h 337"/>
                  <a:gd name="T14" fmla="*/ 2147483647 w 302"/>
                  <a:gd name="T15" fmla="*/ 2147483647 h 337"/>
                  <a:gd name="T16" fmla="*/ 2147483647 w 302"/>
                  <a:gd name="T17" fmla="*/ 2147483647 h 337"/>
                  <a:gd name="T18" fmla="*/ 2147483647 w 302"/>
                  <a:gd name="T19" fmla="*/ 2147483647 h 337"/>
                  <a:gd name="T20" fmla="*/ 2147483647 w 302"/>
                  <a:gd name="T21" fmla="*/ 2147483647 h 337"/>
                  <a:gd name="T22" fmla="*/ 2147483647 w 302"/>
                  <a:gd name="T23" fmla="*/ 2147483647 h 337"/>
                  <a:gd name="T24" fmla="*/ 0 w 302"/>
                  <a:gd name="T25" fmla="*/ 2147483647 h 337"/>
                  <a:gd name="T26" fmla="*/ 2147483647 w 302"/>
                  <a:gd name="T27" fmla="*/ 2147483647 h 337"/>
                  <a:gd name="T28" fmla="*/ 2147483647 w 302"/>
                  <a:gd name="T29" fmla="*/ 2147483647 h 337"/>
                  <a:gd name="T30" fmla="*/ 2147483647 w 302"/>
                  <a:gd name="T31" fmla="*/ 2147483647 h 337"/>
                  <a:gd name="T32" fmla="*/ 2147483647 w 302"/>
                  <a:gd name="T33" fmla="*/ 2147483647 h 3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2"/>
                  <a:gd name="T52" fmla="*/ 0 h 337"/>
                  <a:gd name="T53" fmla="*/ 302 w 302"/>
                  <a:gd name="T54" fmla="*/ 337 h 3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2" h="337">
                    <a:moveTo>
                      <a:pt x="202" y="125"/>
                    </a:moveTo>
                    <a:cubicBezTo>
                      <a:pt x="221" y="120"/>
                      <a:pt x="237" y="111"/>
                      <a:pt x="248" y="99"/>
                    </a:cubicBezTo>
                    <a:cubicBezTo>
                      <a:pt x="254" y="99"/>
                      <a:pt x="262" y="92"/>
                      <a:pt x="267" y="82"/>
                    </a:cubicBezTo>
                    <a:cubicBezTo>
                      <a:pt x="273" y="69"/>
                      <a:pt x="272" y="57"/>
                      <a:pt x="265" y="54"/>
                    </a:cubicBezTo>
                    <a:cubicBezTo>
                      <a:pt x="264" y="53"/>
                      <a:pt x="262" y="53"/>
                      <a:pt x="260" y="53"/>
                    </a:cubicBezTo>
                    <a:cubicBezTo>
                      <a:pt x="252" y="23"/>
                      <a:pt x="212" y="0"/>
                      <a:pt x="165" y="0"/>
                    </a:cubicBezTo>
                    <a:cubicBezTo>
                      <a:pt x="123" y="0"/>
                      <a:pt x="87" y="19"/>
                      <a:pt x="74" y="44"/>
                    </a:cubicBezTo>
                    <a:cubicBezTo>
                      <a:pt x="71" y="42"/>
                      <a:pt x="69" y="41"/>
                      <a:pt x="66" y="41"/>
                    </a:cubicBezTo>
                    <a:cubicBezTo>
                      <a:pt x="59" y="42"/>
                      <a:pt x="55" y="54"/>
                      <a:pt x="57" y="67"/>
                    </a:cubicBezTo>
                    <a:cubicBezTo>
                      <a:pt x="58" y="80"/>
                      <a:pt x="66" y="90"/>
                      <a:pt x="73" y="88"/>
                    </a:cubicBezTo>
                    <a:cubicBezTo>
                      <a:pt x="74" y="88"/>
                      <a:pt x="74" y="88"/>
                      <a:pt x="75" y="88"/>
                    </a:cubicBezTo>
                    <a:cubicBezTo>
                      <a:pt x="84" y="104"/>
                      <a:pt x="102" y="117"/>
                      <a:pt x="126" y="124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127" y="167"/>
                      <a:pt x="127" y="167"/>
                      <a:pt x="127" y="167"/>
                    </a:cubicBezTo>
                    <a:cubicBezTo>
                      <a:pt x="196" y="159"/>
                      <a:pt x="196" y="159"/>
                      <a:pt x="196" y="159"/>
                    </a:cubicBezTo>
                    <a:cubicBezTo>
                      <a:pt x="302" y="321"/>
                      <a:pt x="302" y="321"/>
                      <a:pt x="302" y="321"/>
                    </a:cubicBezTo>
                    <a:lnTo>
                      <a:pt x="202" y="125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3" name="Freeform 8"/>
              <p:cNvSpPr>
                <a:spLocks noChangeArrowheads="1"/>
              </p:cNvSpPr>
              <p:nvPr/>
            </p:nvSpPr>
            <p:spPr bwMode="auto">
              <a:xfrm>
                <a:off x="1998663" y="1133475"/>
                <a:ext cx="288925" cy="436563"/>
              </a:xfrm>
              <a:custGeom>
                <a:avLst/>
                <a:gdLst>
                  <a:gd name="T0" fmla="*/ 2147483647 w 77"/>
                  <a:gd name="T1" fmla="*/ 2147483647 h 116"/>
                  <a:gd name="T2" fmla="*/ 0 w 77"/>
                  <a:gd name="T3" fmla="*/ 2147483647 h 116"/>
                  <a:gd name="T4" fmla="*/ 2147483647 w 77"/>
                  <a:gd name="T5" fmla="*/ 0 h 116"/>
                  <a:gd name="T6" fmla="*/ 2147483647 w 77"/>
                  <a:gd name="T7" fmla="*/ 2147483647 h 116"/>
                  <a:gd name="T8" fmla="*/ 2147483647 w 77"/>
                  <a:gd name="T9" fmla="*/ 2147483647 h 116"/>
                  <a:gd name="T10" fmla="*/ 2147483647 w 77"/>
                  <a:gd name="T11" fmla="*/ 2147483647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6"/>
                  <a:gd name="T20" fmla="*/ 77 w 77"/>
                  <a:gd name="T21" fmla="*/ 116 h 1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6">
                    <a:moveTo>
                      <a:pt x="14" y="116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26" y="1"/>
                      <a:pt x="36" y="0"/>
                    </a:cubicBezTo>
                    <a:cubicBezTo>
                      <a:pt x="47" y="0"/>
                      <a:pt x="77" y="18"/>
                      <a:pt x="77" y="18"/>
                    </a:cubicBezTo>
                    <a:cubicBezTo>
                      <a:pt x="60" y="116"/>
                      <a:pt x="60" y="116"/>
                      <a:pt x="60" y="116"/>
                    </a:cubicBezTo>
                    <a:lnTo>
                      <a:pt x="14" y="1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4" name="Freeform 9"/>
              <p:cNvSpPr>
                <a:spLocks noChangeArrowheads="1"/>
              </p:cNvSpPr>
              <p:nvPr/>
            </p:nvSpPr>
            <p:spPr bwMode="auto">
              <a:xfrm>
                <a:off x="1708150" y="98425"/>
                <a:ext cx="842963" cy="755650"/>
              </a:xfrm>
              <a:custGeom>
                <a:avLst/>
                <a:gdLst>
                  <a:gd name="T0" fmla="*/ 2147483647 w 224"/>
                  <a:gd name="T1" fmla="*/ 2147483647 h 201"/>
                  <a:gd name="T2" fmla="*/ 2147483647 w 224"/>
                  <a:gd name="T3" fmla="*/ 2147483647 h 201"/>
                  <a:gd name="T4" fmla="*/ 2147483647 w 224"/>
                  <a:gd name="T5" fmla="*/ 2147483647 h 201"/>
                  <a:gd name="T6" fmla="*/ 2147483647 w 224"/>
                  <a:gd name="T7" fmla="*/ 2147483647 h 201"/>
                  <a:gd name="T8" fmla="*/ 2147483647 w 224"/>
                  <a:gd name="T9" fmla="*/ 2147483647 h 201"/>
                  <a:gd name="T10" fmla="*/ 2147483647 w 224"/>
                  <a:gd name="T11" fmla="*/ 2147483647 h 201"/>
                  <a:gd name="T12" fmla="*/ 2147483647 w 224"/>
                  <a:gd name="T13" fmla="*/ 2147483647 h 2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4"/>
                  <a:gd name="T22" fmla="*/ 0 h 201"/>
                  <a:gd name="T23" fmla="*/ 224 w 224"/>
                  <a:gd name="T24" fmla="*/ 201 h 20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4" h="201">
                    <a:moveTo>
                      <a:pt x="163" y="97"/>
                    </a:moveTo>
                    <a:cubicBezTo>
                      <a:pt x="174" y="85"/>
                      <a:pt x="218" y="27"/>
                      <a:pt x="141" y="14"/>
                    </a:cubicBezTo>
                    <a:cubicBezTo>
                      <a:pt x="65" y="0"/>
                      <a:pt x="82" y="71"/>
                      <a:pt x="86" y="84"/>
                    </a:cubicBezTo>
                    <a:cubicBezTo>
                      <a:pt x="0" y="93"/>
                      <a:pt x="18" y="186"/>
                      <a:pt x="18" y="186"/>
                    </a:cubicBezTo>
                    <a:cubicBezTo>
                      <a:pt x="18" y="186"/>
                      <a:pt x="82" y="192"/>
                      <a:pt x="115" y="134"/>
                    </a:cubicBezTo>
                    <a:cubicBezTo>
                      <a:pt x="115" y="134"/>
                      <a:pt x="135" y="197"/>
                      <a:pt x="212" y="201"/>
                    </a:cubicBezTo>
                    <a:cubicBezTo>
                      <a:pt x="212" y="201"/>
                      <a:pt x="224" y="128"/>
                      <a:pt x="163" y="9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5" name="Oval 10"/>
              <p:cNvSpPr>
                <a:spLocks noChangeArrowheads="1"/>
              </p:cNvSpPr>
              <p:nvPr/>
            </p:nvSpPr>
            <p:spPr bwMode="auto">
              <a:xfrm>
                <a:off x="1965325" y="779462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56" name="Oval 11"/>
              <p:cNvSpPr>
                <a:spLocks noChangeArrowheads="1"/>
              </p:cNvSpPr>
              <p:nvPr/>
            </p:nvSpPr>
            <p:spPr bwMode="auto">
              <a:xfrm>
                <a:off x="2239963" y="793750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57" name="Freeform 12"/>
              <p:cNvSpPr>
                <a:spLocks noChangeArrowheads="1"/>
              </p:cNvSpPr>
              <p:nvPr/>
            </p:nvSpPr>
            <p:spPr bwMode="auto">
              <a:xfrm>
                <a:off x="2160588" y="346075"/>
                <a:ext cx="271463" cy="260350"/>
              </a:xfrm>
              <a:custGeom>
                <a:avLst/>
                <a:gdLst>
                  <a:gd name="T0" fmla="*/ 2147483647 w 72"/>
                  <a:gd name="T1" fmla="*/ 2147483647 h 69"/>
                  <a:gd name="T2" fmla="*/ 2147483647 w 72"/>
                  <a:gd name="T3" fmla="*/ 2147483647 h 69"/>
                  <a:gd name="T4" fmla="*/ 2147483647 w 72"/>
                  <a:gd name="T5" fmla="*/ 2147483647 h 69"/>
                  <a:gd name="T6" fmla="*/ 2147483647 w 72"/>
                  <a:gd name="T7" fmla="*/ 2147483647 h 69"/>
                  <a:gd name="T8" fmla="*/ 2147483647 w 72"/>
                  <a:gd name="T9" fmla="*/ 2147483647 h 69"/>
                  <a:gd name="T10" fmla="*/ 2147483647 w 72"/>
                  <a:gd name="T11" fmla="*/ 2147483647 h 69"/>
                  <a:gd name="T12" fmla="*/ 2147483647 w 72"/>
                  <a:gd name="T13" fmla="*/ 2147483647 h 69"/>
                  <a:gd name="T14" fmla="*/ 2147483647 w 72"/>
                  <a:gd name="T15" fmla="*/ 2147483647 h 69"/>
                  <a:gd name="T16" fmla="*/ 2147483647 w 72"/>
                  <a:gd name="T17" fmla="*/ 2147483647 h 69"/>
                  <a:gd name="T18" fmla="*/ 2147483647 w 72"/>
                  <a:gd name="T19" fmla="*/ 2147483647 h 69"/>
                  <a:gd name="T20" fmla="*/ 2147483647 w 72"/>
                  <a:gd name="T21" fmla="*/ 2147483647 h 69"/>
                  <a:gd name="T22" fmla="*/ 2147483647 w 72"/>
                  <a:gd name="T23" fmla="*/ 2147483647 h 69"/>
                  <a:gd name="T24" fmla="*/ 2147483647 w 72"/>
                  <a:gd name="T25" fmla="*/ 2147483647 h 69"/>
                  <a:gd name="T26" fmla="*/ 2147483647 w 72"/>
                  <a:gd name="T27" fmla="*/ 2147483647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69"/>
                  <a:gd name="T44" fmla="*/ 72 w 72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69">
                    <a:moveTo>
                      <a:pt x="48" y="29"/>
                    </a:moveTo>
                    <a:cubicBezTo>
                      <a:pt x="53" y="26"/>
                      <a:pt x="67" y="14"/>
                      <a:pt x="59" y="8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5"/>
                      <a:pt x="36" y="0"/>
                      <a:pt x="27" y="5"/>
                    </a:cubicBezTo>
                    <a:cubicBezTo>
                      <a:pt x="20" y="9"/>
                      <a:pt x="23" y="26"/>
                      <a:pt x="27" y="32"/>
                    </a:cubicBezTo>
                    <a:cubicBezTo>
                      <a:pt x="23" y="24"/>
                      <a:pt x="5" y="25"/>
                      <a:pt x="3" y="33"/>
                    </a:cubicBezTo>
                    <a:cubicBezTo>
                      <a:pt x="0" y="46"/>
                      <a:pt x="21" y="47"/>
                      <a:pt x="29" y="42"/>
                    </a:cubicBezTo>
                    <a:cubicBezTo>
                      <a:pt x="24" y="49"/>
                      <a:pt x="16" y="59"/>
                      <a:pt x="24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2"/>
                      <a:pt x="43" y="69"/>
                      <a:pt x="49" y="69"/>
                    </a:cubicBezTo>
                    <a:cubicBezTo>
                      <a:pt x="60" y="67"/>
                      <a:pt x="56" y="46"/>
                      <a:pt x="52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5"/>
                      <a:pt x="56" y="23"/>
                      <a:pt x="4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8" name="Freeform 14"/>
              <p:cNvSpPr>
                <a:spLocks noChangeArrowheads="1"/>
              </p:cNvSpPr>
              <p:nvPr/>
            </p:nvSpPr>
            <p:spPr bwMode="auto">
              <a:xfrm>
                <a:off x="1504950" y="1501775"/>
                <a:ext cx="1377950" cy="960438"/>
              </a:xfrm>
              <a:custGeom>
                <a:avLst/>
                <a:gdLst>
                  <a:gd name="T0" fmla="*/ 2147483647 w 366"/>
                  <a:gd name="T1" fmla="*/ 2147483647 h 255"/>
                  <a:gd name="T2" fmla="*/ 2147483647 w 366"/>
                  <a:gd name="T3" fmla="*/ 2147483647 h 255"/>
                  <a:gd name="T4" fmla="*/ 2147483647 w 366"/>
                  <a:gd name="T5" fmla="*/ 2147483647 h 255"/>
                  <a:gd name="T6" fmla="*/ 0 w 366"/>
                  <a:gd name="T7" fmla="*/ 2147483647 h 255"/>
                  <a:gd name="T8" fmla="*/ 2147483647 w 366"/>
                  <a:gd name="T9" fmla="*/ 2147483647 h 255"/>
                  <a:gd name="T10" fmla="*/ 2147483647 w 366"/>
                  <a:gd name="T11" fmla="*/ 2147483647 h 2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6"/>
                  <a:gd name="T19" fmla="*/ 0 h 255"/>
                  <a:gd name="T20" fmla="*/ 366 w 366"/>
                  <a:gd name="T21" fmla="*/ 255 h 2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6" h="255">
                    <a:moveTo>
                      <a:pt x="366" y="237"/>
                    </a:moveTo>
                    <a:cubicBezTo>
                      <a:pt x="366" y="237"/>
                      <a:pt x="329" y="0"/>
                      <a:pt x="172" y="16"/>
                    </a:cubicBezTo>
                    <a:cubicBezTo>
                      <a:pt x="172" y="15"/>
                      <a:pt x="172" y="15"/>
                      <a:pt x="172" y="15"/>
                    </a:cubicBezTo>
                    <a:cubicBezTo>
                      <a:pt x="12" y="13"/>
                      <a:pt x="0" y="255"/>
                      <a:pt x="0" y="255"/>
                    </a:cubicBezTo>
                    <a:cubicBezTo>
                      <a:pt x="139" y="205"/>
                      <a:pt x="167" y="54"/>
                      <a:pt x="171" y="21"/>
                    </a:cubicBezTo>
                    <a:cubicBezTo>
                      <a:pt x="178" y="51"/>
                      <a:pt x="221" y="202"/>
                      <a:pt x="366" y="2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59" name="Freeform 15"/>
              <p:cNvSpPr>
                <a:spLocks noChangeArrowheads="1"/>
              </p:cNvSpPr>
              <p:nvPr/>
            </p:nvSpPr>
            <p:spPr bwMode="auto">
              <a:xfrm>
                <a:off x="0" y="1098550"/>
                <a:ext cx="1546225" cy="1795463"/>
              </a:xfrm>
              <a:custGeom>
                <a:avLst/>
                <a:gdLst>
                  <a:gd name="T0" fmla="*/ 2147483647 w 411"/>
                  <a:gd name="T1" fmla="*/ 2147483647 h 477"/>
                  <a:gd name="T2" fmla="*/ 2147483647 w 411"/>
                  <a:gd name="T3" fmla="*/ 2147483647 h 477"/>
                  <a:gd name="T4" fmla="*/ 2147483647 w 411"/>
                  <a:gd name="T5" fmla="*/ 2147483647 h 477"/>
                  <a:gd name="T6" fmla="*/ 2147483647 w 411"/>
                  <a:gd name="T7" fmla="*/ 0 h 477"/>
                  <a:gd name="T8" fmla="*/ 2147483647 w 411"/>
                  <a:gd name="T9" fmla="*/ 2147483647 h 477"/>
                  <a:gd name="T10" fmla="*/ 0 w 411"/>
                  <a:gd name="T11" fmla="*/ 2147483647 h 477"/>
                  <a:gd name="T12" fmla="*/ 2147483647 w 411"/>
                  <a:gd name="T13" fmla="*/ 2147483647 h 477"/>
                  <a:gd name="T14" fmla="*/ 2147483647 w 411"/>
                  <a:gd name="T15" fmla="*/ 2147483647 h 477"/>
                  <a:gd name="T16" fmla="*/ 2147483647 w 411"/>
                  <a:gd name="T17" fmla="*/ 2147483647 h 477"/>
                  <a:gd name="T18" fmla="*/ 2147483647 w 411"/>
                  <a:gd name="T19" fmla="*/ 2147483647 h 477"/>
                  <a:gd name="T20" fmla="*/ 2147483647 w 411"/>
                  <a:gd name="T21" fmla="*/ 2147483647 h 477"/>
                  <a:gd name="T22" fmla="*/ 2147483647 w 411"/>
                  <a:gd name="T23" fmla="*/ 2147483647 h 477"/>
                  <a:gd name="T24" fmla="*/ 2147483647 w 411"/>
                  <a:gd name="T25" fmla="*/ 2147483647 h 477"/>
                  <a:gd name="T26" fmla="*/ 2147483647 w 411"/>
                  <a:gd name="T27" fmla="*/ 2147483647 h 477"/>
                  <a:gd name="T28" fmla="*/ 2147483647 w 411"/>
                  <a:gd name="T29" fmla="*/ 2147483647 h 477"/>
                  <a:gd name="T30" fmla="*/ 2147483647 w 411"/>
                  <a:gd name="T31" fmla="*/ 2147483647 h 477"/>
                  <a:gd name="T32" fmla="*/ 2147483647 w 411"/>
                  <a:gd name="T33" fmla="*/ 2147483647 h 477"/>
                  <a:gd name="T34" fmla="*/ 2147483647 w 411"/>
                  <a:gd name="T35" fmla="*/ 2147483647 h 477"/>
                  <a:gd name="T36" fmla="*/ 2147483647 w 411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11"/>
                  <a:gd name="T58" fmla="*/ 0 h 477"/>
                  <a:gd name="T59" fmla="*/ 411 w 411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11" h="477">
                    <a:moveTo>
                      <a:pt x="308" y="239"/>
                    </a:moveTo>
                    <a:cubicBezTo>
                      <a:pt x="286" y="96"/>
                      <a:pt x="286" y="96"/>
                      <a:pt x="286" y="96"/>
                    </a:cubicBezTo>
                    <a:cubicBezTo>
                      <a:pt x="411" y="200"/>
                      <a:pt x="411" y="200"/>
                      <a:pt x="411" y="200"/>
                    </a:cubicBezTo>
                    <a:cubicBezTo>
                      <a:pt x="288" y="0"/>
                      <a:pt x="288" y="0"/>
                      <a:pt x="288" y="0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61" y="441"/>
                      <a:pt x="161" y="441"/>
                      <a:pt x="161" y="441"/>
                    </a:cubicBezTo>
                    <a:cubicBezTo>
                      <a:pt x="112" y="477"/>
                      <a:pt x="112" y="477"/>
                      <a:pt x="112" y="477"/>
                    </a:cubicBezTo>
                    <a:cubicBezTo>
                      <a:pt x="187" y="473"/>
                      <a:pt x="187" y="473"/>
                      <a:pt x="187" y="473"/>
                    </a:cubicBezTo>
                    <a:cubicBezTo>
                      <a:pt x="187" y="435"/>
                      <a:pt x="187" y="435"/>
                      <a:pt x="187" y="435"/>
                    </a:cubicBezTo>
                    <a:cubicBezTo>
                      <a:pt x="187" y="435"/>
                      <a:pt x="211" y="248"/>
                      <a:pt x="211" y="253"/>
                    </a:cubicBezTo>
                    <a:cubicBezTo>
                      <a:pt x="211" y="257"/>
                      <a:pt x="211" y="472"/>
                      <a:pt x="211" y="472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46" y="441"/>
                      <a:pt x="246" y="441"/>
                      <a:pt x="246" y="441"/>
                    </a:cubicBezTo>
                    <a:cubicBezTo>
                      <a:pt x="289" y="238"/>
                      <a:pt x="289" y="238"/>
                      <a:pt x="289" y="238"/>
                    </a:cubicBezTo>
                    <a:lnTo>
                      <a:pt x="30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0" name="Freeform 16"/>
              <p:cNvSpPr>
                <a:spLocks noChangeArrowheads="1"/>
              </p:cNvSpPr>
              <p:nvPr/>
            </p:nvSpPr>
            <p:spPr bwMode="auto">
              <a:xfrm>
                <a:off x="587375" y="1035050"/>
                <a:ext cx="371475" cy="711200"/>
              </a:xfrm>
              <a:custGeom>
                <a:avLst/>
                <a:gdLst>
                  <a:gd name="T0" fmla="*/ 0 w 234"/>
                  <a:gd name="T1" fmla="*/ 2147483647 h 448"/>
                  <a:gd name="T2" fmla="*/ 2147483647 w 234"/>
                  <a:gd name="T3" fmla="*/ 2147483647 h 448"/>
                  <a:gd name="T4" fmla="*/ 2147483647 w 234"/>
                  <a:gd name="T5" fmla="*/ 0 h 448"/>
                  <a:gd name="T6" fmla="*/ 0 w 234"/>
                  <a:gd name="T7" fmla="*/ 2147483647 h 4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8"/>
                  <a:gd name="T14" fmla="*/ 234 w 234"/>
                  <a:gd name="T15" fmla="*/ 448 h 4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8">
                    <a:moveTo>
                      <a:pt x="0" y="7"/>
                    </a:moveTo>
                    <a:lnTo>
                      <a:pt x="144" y="448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1" name="Freeform 17"/>
              <p:cNvSpPr>
                <a:spLocks noChangeArrowheads="1"/>
              </p:cNvSpPr>
              <p:nvPr/>
            </p:nvSpPr>
            <p:spPr bwMode="auto">
              <a:xfrm>
                <a:off x="258763" y="481012"/>
                <a:ext cx="1012825" cy="554038"/>
              </a:xfrm>
              <a:custGeom>
                <a:avLst/>
                <a:gdLst>
                  <a:gd name="T0" fmla="*/ 2147483647 w 269"/>
                  <a:gd name="T1" fmla="*/ 2147483647 h 147"/>
                  <a:gd name="T2" fmla="*/ 2147483647 w 269"/>
                  <a:gd name="T3" fmla="*/ 2147483647 h 147"/>
                  <a:gd name="T4" fmla="*/ 2147483647 w 269"/>
                  <a:gd name="T5" fmla="*/ 2147483647 h 147"/>
                  <a:gd name="T6" fmla="*/ 2147483647 w 269"/>
                  <a:gd name="T7" fmla="*/ 2147483647 h 147"/>
                  <a:gd name="T8" fmla="*/ 2147483647 w 269"/>
                  <a:gd name="T9" fmla="*/ 2147483647 h 147"/>
                  <a:gd name="T10" fmla="*/ 2147483647 w 269"/>
                  <a:gd name="T11" fmla="*/ 2147483647 h 147"/>
                  <a:gd name="T12" fmla="*/ 2147483647 w 269"/>
                  <a:gd name="T13" fmla="*/ 2147483647 h 147"/>
                  <a:gd name="T14" fmla="*/ 2147483647 w 269"/>
                  <a:gd name="T15" fmla="*/ 2147483647 h 147"/>
                  <a:gd name="T16" fmla="*/ 2147483647 w 269"/>
                  <a:gd name="T17" fmla="*/ 2147483647 h 147"/>
                  <a:gd name="T18" fmla="*/ 2147483647 w 269"/>
                  <a:gd name="T19" fmla="*/ 2147483647 h 147"/>
                  <a:gd name="T20" fmla="*/ 2147483647 w 269"/>
                  <a:gd name="T21" fmla="*/ 2147483647 h 147"/>
                  <a:gd name="T22" fmla="*/ 2147483647 w 269"/>
                  <a:gd name="T23" fmla="*/ 2147483647 h 147"/>
                  <a:gd name="T24" fmla="*/ 2147483647 w 269"/>
                  <a:gd name="T25" fmla="*/ 2147483647 h 1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47"/>
                  <a:gd name="T41" fmla="*/ 269 w 269"/>
                  <a:gd name="T42" fmla="*/ 147 h 1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47">
                    <a:moveTo>
                      <a:pt x="267" y="70"/>
                    </a:moveTo>
                    <a:cubicBezTo>
                      <a:pt x="269" y="54"/>
                      <a:pt x="261" y="39"/>
                      <a:pt x="249" y="38"/>
                    </a:cubicBezTo>
                    <a:cubicBezTo>
                      <a:pt x="245" y="38"/>
                      <a:pt x="240" y="39"/>
                      <a:pt x="236" y="42"/>
                    </a:cubicBezTo>
                    <a:cubicBezTo>
                      <a:pt x="219" y="17"/>
                      <a:pt x="180" y="0"/>
                      <a:pt x="135" y="2"/>
                    </a:cubicBezTo>
                    <a:cubicBezTo>
                      <a:pt x="87" y="4"/>
                      <a:pt x="47" y="28"/>
                      <a:pt x="35" y="58"/>
                    </a:cubicBezTo>
                    <a:cubicBezTo>
                      <a:pt x="29" y="53"/>
                      <a:pt x="22" y="51"/>
                      <a:pt x="15" y="53"/>
                    </a:cubicBezTo>
                    <a:cubicBezTo>
                      <a:pt x="4" y="57"/>
                      <a:pt x="0" y="73"/>
                      <a:pt x="6" y="89"/>
                    </a:cubicBezTo>
                    <a:cubicBezTo>
                      <a:pt x="12" y="104"/>
                      <a:pt x="25" y="113"/>
                      <a:pt x="37" y="109"/>
                    </a:cubicBezTo>
                    <a:cubicBezTo>
                      <a:pt x="38" y="108"/>
                      <a:pt x="40" y="107"/>
                      <a:pt x="41" y="106"/>
                    </a:cubicBezTo>
                    <a:cubicBezTo>
                      <a:pt x="58" y="131"/>
                      <a:pt x="97" y="147"/>
                      <a:pt x="141" y="145"/>
                    </a:cubicBezTo>
                    <a:cubicBezTo>
                      <a:pt x="186" y="143"/>
                      <a:pt x="224" y="123"/>
                      <a:pt x="238" y="96"/>
                    </a:cubicBezTo>
                    <a:cubicBezTo>
                      <a:pt x="240" y="96"/>
                      <a:pt x="241" y="97"/>
                      <a:pt x="243" y="97"/>
                    </a:cubicBezTo>
                    <a:cubicBezTo>
                      <a:pt x="254" y="98"/>
                      <a:pt x="266" y="86"/>
                      <a:pt x="267" y="7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2" name="Freeform 18"/>
              <p:cNvSpPr>
                <a:spLocks noChangeArrowheads="1"/>
              </p:cNvSpPr>
              <p:nvPr/>
            </p:nvSpPr>
            <p:spPr bwMode="auto">
              <a:xfrm>
                <a:off x="609600" y="666750"/>
                <a:ext cx="74613" cy="77788"/>
              </a:xfrm>
              <a:custGeom>
                <a:avLst/>
                <a:gdLst>
                  <a:gd name="T0" fmla="*/ 2147483647 w 20"/>
                  <a:gd name="T1" fmla="*/ 2147483647 h 21"/>
                  <a:gd name="T2" fmla="*/ 2147483647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8" y="13"/>
                    </a:moveTo>
                    <a:cubicBezTo>
                      <a:pt x="17" y="18"/>
                      <a:pt x="12" y="21"/>
                      <a:pt x="8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3" y="3"/>
                      <a:pt x="8" y="0"/>
                      <a:pt x="12" y="2"/>
                    </a:cubicBezTo>
                    <a:cubicBezTo>
                      <a:pt x="17" y="3"/>
                      <a:pt x="20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3" name="Freeform 19"/>
              <p:cNvSpPr>
                <a:spLocks noChangeArrowheads="1"/>
              </p:cNvSpPr>
              <p:nvPr/>
            </p:nvSpPr>
            <p:spPr bwMode="auto">
              <a:xfrm>
                <a:off x="887413" y="666750"/>
                <a:ext cx="71438" cy="77788"/>
              </a:xfrm>
              <a:custGeom>
                <a:avLst/>
                <a:gdLst>
                  <a:gd name="T0" fmla="*/ 2147483647 w 19"/>
                  <a:gd name="T1" fmla="*/ 2147483647 h 21"/>
                  <a:gd name="T2" fmla="*/ 2147483647 w 19"/>
                  <a:gd name="T3" fmla="*/ 2147483647 h 21"/>
                  <a:gd name="T4" fmla="*/ 2147483647 w 19"/>
                  <a:gd name="T5" fmla="*/ 2147483647 h 21"/>
                  <a:gd name="T6" fmla="*/ 2147483647 w 19"/>
                  <a:gd name="T7" fmla="*/ 2147483647 h 21"/>
                  <a:gd name="T8" fmla="*/ 2147483647 w 19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1"/>
                  <a:gd name="T17" fmla="*/ 19 w 1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1">
                    <a:moveTo>
                      <a:pt x="18" y="13"/>
                    </a:moveTo>
                    <a:cubicBezTo>
                      <a:pt x="16" y="18"/>
                      <a:pt x="11" y="21"/>
                      <a:pt x="7" y="19"/>
                    </a:cubicBezTo>
                    <a:cubicBezTo>
                      <a:pt x="2" y="18"/>
                      <a:pt x="0" y="13"/>
                      <a:pt x="1" y="8"/>
                    </a:cubicBezTo>
                    <a:cubicBezTo>
                      <a:pt x="2" y="3"/>
                      <a:pt x="7" y="0"/>
                      <a:pt x="12" y="1"/>
                    </a:cubicBezTo>
                    <a:cubicBezTo>
                      <a:pt x="16" y="3"/>
                      <a:pt x="19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4" name="Freeform 20"/>
              <p:cNvSpPr>
                <a:spLocks noChangeArrowheads="1"/>
              </p:cNvSpPr>
              <p:nvPr/>
            </p:nvSpPr>
            <p:spPr bwMode="auto">
              <a:xfrm>
                <a:off x="346075" y="515937"/>
                <a:ext cx="360363" cy="233363"/>
              </a:xfrm>
              <a:custGeom>
                <a:avLst/>
                <a:gdLst>
                  <a:gd name="T0" fmla="*/ 2147483647 w 96"/>
                  <a:gd name="T1" fmla="*/ 0 h 62"/>
                  <a:gd name="T2" fmla="*/ 2147483647 w 96"/>
                  <a:gd name="T3" fmla="*/ 2147483647 h 62"/>
                  <a:gd name="T4" fmla="*/ 2147483647 w 96"/>
                  <a:gd name="T5" fmla="*/ 0 h 62"/>
                  <a:gd name="T6" fmla="*/ 2147483647 w 96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62"/>
                  <a:gd name="T14" fmla="*/ 96 w 9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62">
                    <a:moveTo>
                      <a:pt x="7" y="0"/>
                    </a:moveTo>
                    <a:cubicBezTo>
                      <a:pt x="0" y="18"/>
                      <a:pt x="0" y="39"/>
                      <a:pt x="9" y="62"/>
                    </a:cubicBezTo>
                    <a:cubicBezTo>
                      <a:pt x="9" y="62"/>
                      <a:pt x="30" y="12"/>
                      <a:pt x="9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5" name="Freeform 21"/>
              <p:cNvSpPr>
                <a:spLocks noChangeArrowheads="1"/>
              </p:cNvSpPr>
              <p:nvPr/>
            </p:nvSpPr>
            <p:spPr bwMode="auto">
              <a:xfrm>
                <a:off x="862013" y="515937"/>
                <a:ext cx="349250" cy="241300"/>
              </a:xfrm>
              <a:custGeom>
                <a:avLst/>
                <a:gdLst>
                  <a:gd name="T0" fmla="*/ 0 w 93"/>
                  <a:gd name="T1" fmla="*/ 0 h 64"/>
                  <a:gd name="T2" fmla="*/ 2147483647 w 93"/>
                  <a:gd name="T3" fmla="*/ 2147483647 h 64"/>
                  <a:gd name="T4" fmla="*/ 2147483647 w 93"/>
                  <a:gd name="T5" fmla="*/ 0 h 64"/>
                  <a:gd name="T6" fmla="*/ 0 w 93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64"/>
                  <a:gd name="T14" fmla="*/ 93 w 9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64">
                    <a:moveTo>
                      <a:pt x="0" y="0"/>
                    </a:moveTo>
                    <a:cubicBezTo>
                      <a:pt x="55" y="11"/>
                      <a:pt x="88" y="64"/>
                      <a:pt x="88" y="64"/>
                    </a:cubicBezTo>
                    <a:cubicBezTo>
                      <a:pt x="88" y="64"/>
                      <a:pt x="93" y="35"/>
                      <a:pt x="8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6" name="Freeform 22"/>
              <p:cNvSpPr>
                <a:spLocks noChangeArrowheads="1"/>
              </p:cNvSpPr>
              <p:nvPr/>
            </p:nvSpPr>
            <p:spPr bwMode="auto">
              <a:xfrm>
                <a:off x="447675" y="1042987"/>
                <a:ext cx="361950" cy="695325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7" name="Freeform 23"/>
              <p:cNvSpPr>
                <a:spLocks noChangeArrowheads="1"/>
              </p:cNvSpPr>
              <p:nvPr/>
            </p:nvSpPr>
            <p:spPr bwMode="auto">
              <a:xfrm>
                <a:off x="815975" y="993775"/>
                <a:ext cx="298450" cy="752475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8" name="Freeform 24"/>
              <p:cNvSpPr>
                <a:spLocks noChangeArrowheads="1"/>
              </p:cNvSpPr>
              <p:nvPr/>
            </p:nvSpPr>
            <p:spPr bwMode="auto">
              <a:xfrm>
                <a:off x="568325" y="922337"/>
                <a:ext cx="409575" cy="266700"/>
              </a:xfrm>
              <a:custGeom>
                <a:avLst/>
                <a:gdLst>
                  <a:gd name="T0" fmla="*/ 2147483647 w 258"/>
                  <a:gd name="T1" fmla="*/ 2147483647 h 168"/>
                  <a:gd name="T2" fmla="*/ 0 w 258"/>
                  <a:gd name="T3" fmla="*/ 0 h 168"/>
                  <a:gd name="T4" fmla="*/ 2147483647 w 258"/>
                  <a:gd name="T5" fmla="*/ 2147483647 h 168"/>
                  <a:gd name="T6" fmla="*/ 2147483647 w 258"/>
                  <a:gd name="T7" fmla="*/ 2147483647 h 168"/>
                  <a:gd name="T8" fmla="*/ 2147483647 w 258"/>
                  <a:gd name="T9" fmla="*/ 2147483647 h 168"/>
                  <a:gd name="T10" fmla="*/ 2147483647 w 258"/>
                  <a:gd name="T11" fmla="*/ 2147483647 h 168"/>
                  <a:gd name="T12" fmla="*/ 2147483647 w 258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8"/>
                  <a:gd name="T23" fmla="*/ 258 w 258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4" y="168"/>
                    </a:lnTo>
                    <a:lnTo>
                      <a:pt x="133" y="97"/>
                    </a:lnTo>
                    <a:lnTo>
                      <a:pt x="258" y="168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69" name="Rectangle 25"/>
              <p:cNvSpPr>
                <a:spLocks noChangeArrowheads="1"/>
              </p:cNvSpPr>
              <p:nvPr/>
            </p:nvSpPr>
            <p:spPr bwMode="auto">
              <a:xfrm>
                <a:off x="236538" y="425450"/>
                <a:ext cx="1081088" cy="101600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0" name="Rectangle 26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557213" cy="439738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1" name="Rectangle 27"/>
              <p:cNvSpPr>
                <a:spLocks noChangeArrowheads="1"/>
              </p:cNvSpPr>
              <p:nvPr/>
            </p:nvSpPr>
            <p:spPr bwMode="auto">
              <a:xfrm>
                <a:off x="481013" y="304800"/>
                <a:ext cx="557213" cy="120650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14372" name="Freeform 28"/>
              <p:cNvSpPr>
                <a:spLocks noChangeArrowheads="1"/>
              </p:cNvSpPr>
              <p:nvPr/>
            </p:nvSpPr>
            <p:spPr bwMode="auto">
              <a:xfrm>
                <a:off x="2701925" y="1938337"/>
                <a:ext cx="155575" cy="222250"/>
              </a:xfrm>
              <a:custGeom>
                <a:avLst/>
                <a:gdLst>
                  <a:gd name="T0" fmla="*/ 0 w 41"/>
                  <a:gd name="T1" fmla="*/ 2147483647 h 59"/>
                  <a:gd name="T2" fmla="*/ 2147483647 w 41"/>
                  <a:gd name="T3" fmla="*/ 2147483647 h 59"/>
                  <a:gd name="T4" fmla="*/ 2147483647 w 41"/>
                  <a:gd name="T5" fmla="*/ 2147483647 h 59"/>
                  <a:gd name="T6" fmla="*/ 2147483647 w 41"/>
                  <a:gd name="T7" fmla="*/ 0 h 59"/>
                  <a:gd name="T8" fmla="*/ 0 w 41"/>
                  <a:gd name="T9" fmla="*/ 2147483647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"/>
                  <a:gd name="T16" fmla="*/ 0 h 59"/>
                  <a:gd name="T17" fmla="*/ 41 w 41"/>
                  <a:gd name="T18" fmla="*/ 59 h 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" h="59">
                    <a:moveTo>
                      <a:pt x="0" y="6"/>
                    </a:moveTo>
                    <a:cubicBezTo>
                      <a:pt x="0" y="6"/>
                      <a:pt x="11" y="43"/>
                      <a:pt x="30" y="59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5" y="13"/>
                      <a:pt x="3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3" name="Freeform 29"/>
              <p:cNvSpPr>
                <a:spLocks noChangeArrowheads="1"/>
              </p:cNvSpPr>
              <p:nvPr/>
            </p:nvSpPr>
            <p:spPr bwMode="auto">
              <a:xfrm>
                <a:off x="2566988" y="1912937"/>
                <a:ext cx="203200" cy="382588"/>
              </a:xfrm>
              <a:custGeom>
                <a:avLst/>
                <a:gdLst>
                  <a:gd name="T0" fmla="*/ 2147483647 w 54"/>
                  <a:gd name="T1" fmla="*/ 2147483647 h 102"/>
                  <a:gd name="T2" fmla="*/ 2147483647 w 54"/>
                  <a:gd name="T3" fmla="*/ 0 h 102"/>
                  <a:gd name="T4" fmla="*/ 2147483647 w 54"/>
                  <a:gd name="T5" fmla="*/ 2147483647 h 102"/>
                  <a:gd name="T6" fmla="*/ 2147483647 w 54"/>
                  <a:gd name="T7" fmla="*/ 2147483647 h 102"/>
                  <a:gd name="T8" fmla="*/ 2147483647 w 54"/>
                  <a:gd name="T9" fmla="*/ 2147483647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4"/>
                  <a:gd name="T16" fmla="*/ 0 h 102"/>
                  <a:gd name="T17" fmla="*/ 54 w 54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4" h="102">
                    <a:moveTo>
                      <a:pt x="29" y="6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0" y="65"/>
                      <a:pt x="36" y="102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4" y="91"/>
                      <a:pt x="20" y="45"/>
                      <a:pt x="29" y="6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4" name="Freeform 30"/>
              <p:cNvSpPr>
                <a:spLocks noChangeArrowheads="1"/>
              </p:cNvSpPr>
              <p:nvPr/>
            </p:nvSpPr>
            <p:spPr bwMode="auto">
              <a:xfrm>
                <a:off x="2468563" y="1543050"/>
                <a:ext cx="512763" cy="471488"/>
              </a:xfrm>
              <a:custGeom>
                <a:avLst/>
                <a:gdLst>
                  <a:gd name="T0" fmla="*/ 2147483647 w 136"/>
                  <a:gd name="T1" fmla="*/ 2147483647 h 125"/>
                  <a:gd name="T2" fmla="*/ 2147483647 w 136"/>
                  <a:gd name="T3" fmla="*/ 2147483647 h 125"/>
                  <a:gd name="T4" fmla="*/ 2147483647 w 136"/>
                  <a:gd name="T5" fmla="*/ 2147483647 h 125"/>
                  <a:gd name="T6" fmla="*/ 2147483647 w 136"/>
                  <a:gd name="T7" fmla="*/ 2147483647 h 125"/>
                  <a:gd name="T8" fmla="*/ 2147483647 w 136"/>
                  <a:gd name="T9" fmla="*/ 0 h 125"/>
                  <a:gd name="T10" fmla="*/ 2147483647 w 136"/>
                  <a:gd name="T11" fmla="*/ 2147483647 h 125"/>
                  <a:gd name="T12" fmla="*/ 2147483647 w 136"/>
                  <a:gd name="T13" fmla="*/ 2147483647 h 125"/>
                  <a:gd name="T14" fmla="*/ 2147483647 w 136"/>
                  <a:gd name="T15" fmla="*/ 2147483647 h 125"/>
                  <a:gd name="T16" fmla="*/ 2147483647 w 136"/>
                  <a:gd name="T17" fmla="*/ 2147483647 h 125"/>
                  <a:gd name="T18" fmla="*/ 2147483647 w 136"/>
                  <a:gd name="T19" fmla="*/ 2147483647 h 125"/>
                  <a:gd name="T20" fmla="*/ 2147483647 w 136"/>
                  <a:gd name="T21" fmla="*/ 2147483647 h 125"/>
                  <a:gd name="T22" fmla="*/ 2147483647 w 136"/>
                  <a:gd name="T23" fmla="*/ 2147483647 h 125"/>
                  <a:gd name="T24" fmla="*/ 2147483647 w 136"/>
                  <a:gd name="T25" fmla="*/ 2147483647 h 125"/>
                  <a:gd name="T26" fmla="*/ 2147483647 w 136"/>
                  <a:gd name="T27" fmla="*/ 2147483647 h 125"/>
                  <a:gd name="T28" fmla="*/ 2147483647 w 136"/>
                  <a:gd name="T29" fmla="*/ 2147483647 h 125"/>
                  <a:gd name="T30" fmla="*/ 2147483647 w 136"/>
                  <a:gd name="T31" fmla="*/ 2147483647 h 125"/>
                  <a:gd name="T32" fmla="*/ 2147483647 w 136"/>
                  <a:gd name="T33" fmla="*/ 2147483647 h 125"/>
                  <a:gd name="T34" fmla="*/ 2147483647 w 136"/>
                  <a:gd name="T35" fmla="*/ 2147483647 h 125"/>
                  <a:gd name="T36" fmla="*/ 2147483647 w 136"/>
                  <a:gd name="T37" fmla="*/ 2147483647 h 125"/>
                  <a:gd name="T38" fmla="*/ 2147483647 w 136"/>
                  <a:gd name="T39" fmla="*/ 2147483647 h 125"/>
                  <a:gd name="T40" fmla="*/ 2147483647 w 136"/>
                  <a:gd name="T41" fmla="*/ 2147483647 h 125"/>
                  <a:gd name="T42" fmla="*/ 2147483647 w 136"/>
                  <a:gd name="T43" fmla="*/ 2147483647 h 125"/>
                  <a:gd name="T44" fmla="*/ 2147483647 w 136"/>
                  <a:gd name="T45" fmla="*/ 2147483647 h 125"/>
                  <a:gd name="T46" fmla="*/ 2147483647 w 136"/>
                  <a:gd name="T47" fmla="*/ 2147483647 h 125"/>
                  <a:gd name="T48" fmla="*/ 2147483647 w 136"/>
                  <a:gd name="T49" fmla="*/ 2147483647 h 125"/>
                  <a:gd name="T50" fmla="*/ 2147483647 w 136"/>
                  <a:gd name="T51" fmla="*/ 2147483647 h 12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6"/>
                  <a:gd name="T79" fmla="*/ 0 h 125"/>
                  <a:gd name="T80" fmla="*/ 136 w 136"/>
                  <a:gd name="T81" fmla="*/ 125 h 12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6" h="125">
                    <a:moveTo>
                      <a:pt x="121" y="40"/>
                    </a:moveTo>
                    <a:cubicBezTo>
                      <a:pt x="136" y="28"/>
                      <a:pt x="108" y="25"/>
                      <a:pt x="100" y="26"/>
                    </a:cubicBezTo>
                    <a:cubicBezTo>
                      <a:pt x="105" y="25"/>
                      <a:pt x="102" y="14"/>
                      <a:pt x="100" y="12"/>
                    </a:cubicBezTo>
                    <a:cubicBezTo>
                      <a:pt x="95" y="8"/>
                      <a:pt x="86" y="12"/>
                      <a:pt x="82" y="15"/>
                    </a:cubicBezTo>
                    <a:cubicBezTo>
                      <a:pt x="84" y="8"/>
                      <a:pt x="85" y="1"/>
                      <a:pt x="76" y="0"/>
                    </a:cubicBezTo>
                    <a:cubicBezTo>
                      <a:pt x="67" y="0"/>
                      <a:pt x="61" y="9"/>
                      <a:pt x="57" y="16"/>
                    </a:cubicBezTo>
                    <a:cubicBezTo>
                      <a:pt x="57" y="10"/>
                      <a:pt x="55" y="1"/>
                      <a:pt x="47" y="3"/>
                    </a:cubicBezTo>
                    <a:cubicBezTo>
                      <a:pt x="38" y="4"/>
                      <a:pt x="38" y="16"/>
                      <a:pt x="40" y="23"/>
                    </a:cubicBezTo>
                    <a:cubicBezTo>
                      <a:pt x="38" y="17"/>
                      <a:pt x="34" y="9"/>
                      <a:pt x="27" y="14"/>
                    </a:cubicBezTo>
                    <a:cubicBezTo>
                      <a:pt x="20" y="19"/>
                      <a:pt x="23" y="30"/>
                      <a:pt x="26" y="36"/>
                    </a:cubicBezTo>
                    <a:cubicBezTo>
                      <a:pt x="22" y="34"/>
                      <a:pt x="13" y="29"/>
                      <a:pt x="9" y="34"/>
                    </a:cubicBezTo>
                    <a:cubicBezTo>
                      <a:pt x="4" y="39"/>
                      <a:pt x="9" y="46"/>
                      <a:pt x="12" y="50"/>
                    </a:cubicBezTo>
                    <a:cubicBezTo>
                      <a:pt x="4" y="56"/>
                      <a:pt x="0" y="67"/>
                      <a:pt x="12" y="72"/>
                    </a:cubicBezTo>
                    <a:cubicBezTo>
                      <a:pt x="8" y="75"/>
                      <a:pt x="4" y="81"/>
                      <a:pt x="9" y="86"/>
                    </a:cubicBezTo>
                    <a:cubicBezTo>
                      <a:pt x="14" y="92"/>
                      <a:pt x="24" y="88"/>
                      <a:pt x="30" y="87"/>
                    </a:cubicBezTo>
                    <a:cubicBezTo>
                      <a:pt x="23" y="91"/>
                      <a:pt x="19" y="103"/>
                      <a:pt x="29" y="106"/>
                    </a:cubicBezTo>
                    <a:cubicBezTo>
                      <a:pt x="36" y="109"/>
                      <a:pt x="45" y="106"/>
                      <a:pt x="50" y="101"/>
                    </a:cubicBezTo>
                    <a:cubicBezTo>
                      <a:pt x="47" y="106"/>
                      <a:pt x="44" y="118"/>
                      <a:pt x="53" y="118"/>
                    </a:cubicBezTo>
                    <a:cubicBezTo>
                      <a:pt x="59" y="118"/>
                      <a:pt x="64" y="112"/>
                      <a:pt x="68" y="108"/>
                    </a:cubicBezTo>
                    <a:cubicBezTo>
                      <a:pt x="67" y="113"/>
                      <a:pt x="66" y="124"/>
                      <a:pt x="74" y="125"/>
                    </a:cubicBezTo>
                    <a:cubicBezTo>
                      <a:pt x="82" y="125"/>
                      <a:pt x="86" y="114"/>
                      <a:pt x="88" y="109"/>
                    </a:cubicBezTo>
                    <a:cubicBezTo>
                      <a:pt x="101" y="121"/>
                      <a:pt x="106" y="105"/>
                      <a:pt x="108" y="94"/>
                    </a:cubicBezTo>
                    <a:cubicBezTo>
                      <a:pt x="111" y="103"/>
                      <a:pt x="122" y="99"/>
                      <a:pt x="126" y="92"/>
                    </a:cubicBezTo>
                    <a:cubicBezTo>
                      <a:pt x="131" y="83"/>
                      <a:pt x="124" y="71"/>
                      <a:pt x="119" y="63"/>
                    </a:cubicBezTo>
                    <a:cubicBezTo>
                      <a:pt x="125" y="65"/>
                      <a:pt x="130" y="64"/>
                      <a:pt x="131" y="57"/>
                    </a:cubicBezTo>
                    <a:cubicBezTo>
                      <a:pt x="133" y="50"/>
                      <a:pt x="127" y="44"/>
                      <a:pt x="121" y="40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5" name="Freeform 31"/>
              <p:cNvSpPr>
                <a:spLocks noChangeArrowheads="1"/>
              </p:cNvSpPr>
              <p:nvPr/>
            </p:nvSpPr>
            <p:spPr bwMode="auto">
              <a:xfrm>
                <a:off x="1535113" y="1479550"/>
                <a:ext cx="279400" cy="390525"/>
              </a:xfrm>
              <a:custGeom>
                <a:avLst/>
                <a:gdLst>
                  <a:gd name="T0" fmla="*/ 2147483647 w 74"/>
                  <a:gd name="T1" fmla="*/ 0 h 104"/>
                  <a:gd name="T2" fmla="*/ 0 w 74"/>
                  <a:gd name="T3" fmla="*/ 2147483647 h 104"/>
                  <a:gd name="T4" fmla="*/ 2147483647 w 74"/>
                  <a:gd name="T5" fmla="*/ 2147483647 h 104"/>
                  <a:gd name="T6" fmla="*/ 2147483647 w 74"/>
                  <a:gd name="T7" fmla="*/ 0 h 10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4"/>
                  <a:gd name="T13" fmla="*/ 0 h 104"/>
                  <a:gd name="T14" fmla="*/ 74 w 74"/>
                  <a:gd name="T15" fmla="*/ 104 h 10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4" h="104">
                    <a:moveTo>
                      <a:pt x="61" y="0"/>
                    </a:moveTo>
                    <a:cubicBezTo>
                      <a:pt x="0" y="104"/>
                      <a:pt x="0" y="104"/>
                      <a:pt x="0" y="104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0" y="4"/>
                      <a:pt x="66" y="2"/>
                      <a:pt x="61" y="0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76" name="Freeform 32"/>
              <p:cNvSpPr>
                <a:spLocks noChangeArrowheads="1"/>
              </p:cNvSpPr>
              <p:nvPr/>
            </p:nvSpPr>
            <p:spPr bwMode="auto">
              <a:xfrm>
                <a:off x="2457450" y="1457325"/>
                <a:ext cx="214313" cy="352425"/>
              </a:xfrm>
              <a:custGeom>
                <a:avLst/>
                <a:gdLst>
                  <a:gd name="T0" fmla="*/ 0 w 57"/>
                  <a:gd name="T1" fmla="*/ 2147483647 h 94"/>
                  <a:gd name="T2" fmla="*/ 2147483647 w 57"/>
                  <a:gd name="T3" fmla="*/ 2147483647 h 94"/>
                  <a:gd name="T4" fmla="*/ 2147483647 w 57"/>
                  <a:gd name="T5" fmla="*/ 0 h 94"/>
                  <a:gd name="T6" fmla="*/ 0 w 57"/>
                  <a:gd name="T7" fmla="*/ 2147483647 h 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7"/>
                  <a:gd name="T13" fmla="*/ 0 h 94"/>
                  <a:gd name="T14" fmla="*/ 57 w 57"/>
                  <a:gd name="T15" fmla="*/ 94 h 9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7" h="94">
                    <a:moveTo>
                      <a:pt x="0" y="7"/>
                    </a:moveTo>
                    <a:cubicBezTo>
                      <a:pt x="57" y="94"/>
                      <a:pt x="57" y="94"/>
                      <a:pt x="57" y="9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4342" name="组合 45"/>
          <p:cNvGrpSpPr/>
          <p:nvPr/>
        </p:nvGrpSpPr>
        <p:grpSpPr bwMode="auto">
          <a:xfrm>
            <a:off x="6729413" y="3344863"/>
            <a:ext cx="3074987" cy="534987"/>
            <a:chOff x="0" y="0"/>
            <a:chExt cx="3075086" cy="533736"/>
          </a:xfrm>
        </p:grpSpPr>
        <p:sp>
          <p:nvSpPr>
            <p:cNvPr id="14344" name="文本框 46"/>
            <p:cNvSpPr>
              <a:spLocks noChangeArrowheads="1"/>
            </p:cNvSpPr>
            <p:nvPr/>
          </p:nvSpPr>
          <p:spPr bwMode="auto">
            <a:xfrm>
              <a:off x="0" y="0"/>
              <a:ext cx="1196270" cy="520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8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XXX</a:t>
              </a:r>
              <a:endParaRPr lang="en-US" altLang="zh-CN" sz="28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14345" name="文本框 47"/>
            <p:cNvSpPr>
              <a:spLocks noChangeArrowheads="1"/>
            </p:cNvSpPr>
            <p:nvPr/>
          </p:nvSpPr>
          <p:spPr bwMode="auto">
            <a:xfrm>
              <a:off x="1923492" y="0"/>
              <a:ext cx="1151594" cy="5207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en-US" altLang="zh-CN" sz="28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XXX</a:t>
              </a:r>
              <a:endParaRPr lang="en-US" altLang="zh-CN" sz="28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grpSp>
          <p:nvGrpSpPr>
            <p:cNvPr id="14346" name="组合 48"/>
            <p:cNvGrpSpPr/>
            <p:nvPr/>
          </p:nvGrpSpPr>
          <p:grpSpPr bwMode="auto">
            <a:xfrm>
              <a:off x="1148522" y="12209"/>
              <a:ext cx="569399" cy="521527"/>
              <a:chOff x="0" y="0"/>
              <a:chExt cx="1246187" cy="1141413"/>
            </a:xfrm>
          </p:grpSpPr>
          <p:sp>
            <p:nvSpPr>
              <p:cNvPr id="14347" name="Freeform 4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89000" cy="1141413"/>
              </a:xfrm>
              <a:custGeom>
                <a:avLst/>
                <a:gdLst>
                  <a:gd name="T0" fmla="*/ 2147483647 w 237"/>
                  <a:gd name="T1" fmla="*/ 2147483647 h 304"/>
                  <a:gd name="T2" fmla="*/ 2147483647 w 237"/>
                  <a:gd name="T3" fmla="*/ 2147483647 h 304"/>
                  <a:gd name="T4" fmla="*/ 2147483647 w 237"/>
                  <a:gd name="T5" fmla="*/ 2147483647 h 304"/>
                  <a:gd name="T6" fmla="*/ 2147483647 w 237"/>
                  <a:gd name="T7" fmla="*/ 2147483647 h 304"/>
                  <a:gd name="T8" fmla="*/ 2147483647 w 237"/>
                  <a:gd name="T9" fmla="*/ 2147483647 h 304"/>
                  <a:gd name="T10" fmla="*/ 2147483647 w 237"/>
                  <a:gd name="T11" fmla="*/ 2147483647 h 304"/>
                  <a:gd name="T12" fmla="*/ 2147483647 w 237"/>
                  <a:gd name="T13" fmla="*/ 2147483647 h 304"/>
                  <a:gd name="T14" fmla="*/ 2147483647 w 237"/>
                  <a:gd name="T15" fmla="*/ 2147483647 h 304"/>
                  <a:gd name="T16" fmla="*/ 2147483647 w 237"/>
                  <a:gd name="T17" fmla="*/ 2147483647 h 304"/>
                  <a:gd name="T18" fmla="*/ 2147483647 w 237"/>
                  <a:gd name="T19" fmla="*/ 2147483647 h 304"/>
                  <a:gd name="T20" fmla="*/ 2147483647 w 237"/>
                  <a:gd name="T21" fmla="*/ 2147483647 h 304"/>
                  <a:gd name="T22" fmla="*/ 2147483647 w 237"/>
                  <a:gd name="T23" fmla="*/ 2147483647 h 304"/>
                  <a:gd name="T24" fmla="*/ 2147483647 w 237"/>
                  <a:gd name="T25" fmla="*/ 2147483647 h 304"/>
                  <a:gd name="T26" fmla="*/ 2147483647 w 237"/>
                  <a:gd name="T27" fmla="*/ 0 h 304"/>
                  <a:gd name="T28" fmla="*/ 2147483647 w 237"/>
                  <a:gd name="T29" fmla="*/ 2147483647 h 304"/>
                  <a:gd name="T30" fmla="*/ 2147483647 w 237"/>
                  <a:gd name="T31" fmla="*/ 2147483647 h 304"/>
                  <a:gd name="T32" fmla="*/ 2147483647 w 237"/>
                  <a:gd name="T33" fmla="*/ 2147483647 h 304"/>
                  <a:gd name="T34" fmla="*/ 2147483647 w 237"/>
                  <a:gd name="T35" fmla="*/ 2147483647 h 304"/>
                  <a:gd name="T36" fmla="*/ 2147483647 w 237"/>
                  <a:gd name="T37" fmla="*/ 2147483647 h 304"/>
                  <a:gd name="T38" fmla="*/ 2147483647 w 237"/>
                  <a:gd name="T39" fmla="*/ 2147483647 h 304"/>
                  <a:gd name="T40" fmla="*/ 2147483647 w 237"/>
                  <a:gd name="T41" fmla="*/ 2147483647 h 304"/>
                  <a:gd name="T42" fmla="*/ 2147483647 w 237"/>
                  <a:gd name="T43" fmla="*/ 2147483647 h 304"/>
                  <a:gd name="T44" fmla="*/ 2147483647 w 237"/>
                  <a:gd name="T45" fmla="*/ 2147483647 h 304"/>
                  <a:gd name="T46" fmla="*/ 2147483647 w 237"/>
                  <a:gd name="T47" fmla="*/ 2147483647 h 304"/>
                  <a:gd name="T48" fmla="*/ 2147483647 w 237"/>
                  <a:gd name="T49" fmla="*/ 2147483647 h 304"/>
                  <a:gd name="T50" fmla="*/ 2147483647 w 237"/>
                  <a:gd name="T51" fmla="*/ 2147483647 h 304"/>
                  <a:gd name="T52" fmla="*/ 2147483647 w 237"/>
                  <a:gd name="T53" fmla="*/ 2147483647 h 304"/>
                  <a:gd name="T54" fmla="*/ 2147483647 w 237"/>
                  <a:gd name="T55" fmla="*/ 2147483647 h 304"/>
                  <a:gd name="T56" fmla="*/ 2147483647 w 237"/>
                  <a:gd name="T57" fmla="*/ 2147483647 h 30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7"/>
                  <a:gd name="T88" fmla="*/ 0 h 304"/>
                  <a:gd name="T89" fmla="*/ 237 w 237"/>
                  <a:gd name="T90" fmla="*/ 304 h 30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7" h="304">
                    <a:moveTo>
                      <a:pt x="117" y="212"/>
                    </a:moveTo>
                    <a:cubicBezTo>
                      <a:pt x="124" y="212"/>
                      <a:pt x="131" y="211"/>
                      <a:pt x="137" y="210"/>
                    </a:cubicBezTo>
                    <a:cubicBezTo>
                      <a:pt x="123" y="198"/>
                      <a:pt x="112" y="184"/>
                      <a:pt x="104" y="166"/>
                    </a:cubicBezTo>
                    <a:cubicBezTo>
                      <a:pt x="101" y="166"/>
                      <a:pt x="99" y="165"/>
                      <a:pt x="97" y="164"/>
                    </a:cubicBezTo>
                    <a:cubicBezTo>
                      <a:pt x="64" y="153"/>
                      <a:pt x="48" y="117"/>
                      <a:pt x="59" y="85"/>
                    </a:cubicBezTo>
                    <a:cubicBezTo>
                      <a:pt x="68" y="61"/>
                      <a:pt x="91" y="44"/>
                      <a:pt x="117" y="44"/>
                    </a:cubicBezTo>
                    <a:cubicBezTo>
                      <a:pt x="124" y="44"/>
                      <a:pt x="131" y="45"/>
                      <a:pt x="138" y="48"/>
                    </a:cubicBezTo>
                    <a:cubicBezTo>
                      <a:pt x="170" y="59"/>
                      <a:pt x="187" y="95"/>
                      <a:pt x="176" y="127"/>
                    </a:cubicBezTo>
                    <a:cubicBezTo>
                      <a:pt x="175" y="129"/>
                      <a:pt x="174" y="131"/>
                      <a:pt x="173" y="134"/>
                    </a:cubicBezTo>
                    <a:cubicBezTo>
                      <a:pt x="173" y="134"/>
                      <a:pt x="173" y="134"/>
                      <a:pt x="173" y="134"/>
                    </a:cubicBezTo>
                    <a:cubicBezTo>
                      <a:pt x="179" y="149"/>
                      <a:pt x="192" y="159"/>
                      <a:pt x="208" y="161"/>
                    </a:cubicBezTo>
                    <a:cubicBezTo>
                      <a:pt x="211" y="155"/>
                      <a:pt x="215" y="148"/>
                      <a:pt x="217" y="141"/>
                    </a:cubicBezTo>
                    <a:cubicBezTo>
                      <a:pt x="237" y="86"/>
                      <a:pt x="208" y="26"/>
                      <a:pt x="153" y="6"/>
                    </a:cubicBezTo>
                    <a:cubicBezTo>
                      <a:pt x="141" y="2"/>
                      <a:pt x="129" y="0"/>
                      <a:pt x="117" y="0"/>
                    </a:cubicBezTo>
                    <a:cubicBezTo>
                      <a:pt x="73" y="0"/>
                      <a:pt x="33" y="28"/>
                      <a:pt x="18" y="70"/>
                    </a:cubicBezTo>
                    <a:cubicBezTo>
                      <a:pt x="0" y="119"/>
                      <a:pt x="21" y="173"/>
                      <a:pt x="64" y="198"/>
                    </a:cubicBezTo>
                    <a:cubicBezTo>
                      <a:pt x="51" y="234"/>
                      <a:pt x="51" y="234"/>
                      <a:pt x="51" y="234"/>
                    </a:cubicBezTo>
                    <a:cubicBezTo>
                      <a:pt x="47" y="225"/>
                      <a:pt x="47" y="225"/>
                      <a:pt x="47" y="225"/>
                    </a:cubicBezTo>
                    <a:cubicBezTo>
                      <a:pt x="42" y="215"/>
                      <a:pt x="31" y="211"/>
                      <a:pt x="22" y="216"/>
                    </a:cubicBezTo>
                    <a:cubicBezTo>
                      <a:pt x="12" y="220"/>
                      <a:pt x="8" y="232"/>
                      <a:pt x="13" y="241"/>
                    </a:cubicBezTo>
                    <a:cubicBezTo>
                      <a:pt x="37" y="293"/>
                      <a:pt x="37" y="293"/>
                      <a:pt x="37" y="293"/>
                    </a:cubicBezTo>
                    <a:cubicBezTo>
                      <a:pt x="41" y="300"/>
                      <a:pt x="47" y="304"/>
                      <a:pt x="55" y="304"/>
                    </a:cubicBezTo>
                    <a:cubicBezTo>
                      <a:pt x="57" y="304"/>
                      <a:pt x="60" y="304"/>
                      <a:pt x="63" y="302"/>
                    </a:cubicBezTo>
                    <a:cubicBezTo>
                      <a:pt x="112" y="279"/>
                      <a:pt x="112" y="279"/>
                      <a:pt x="112" y="279"/>
                    </a:cubicBezTo>
                    <a:cubicBezTo>
                      <a:pt x="122" y="274"/>
                      <a:pt x="126" y="263"/>
                      <a:pt x="121" y="253"/>
                    </a:cubicBezTo>
                    <a:cubicBezTo>
                      <a:pt x="117" y="244"/>
                      <a:pt x="105" y="240"/>
                      <a:pt x="96" y="244"/>
                    </a:cubicBezTo>
                    <a:cubicBezTo>
                      <a:pt x="87" y="249"/>
                      <a:pt x="87" y="249"/>
                      <a:pt x="87" y="249"/>
                    </a:cubicBezTo>
                    <a:cubicBezTo>
                      <a:pt x="100" y="210"/>
                      <a:pt x="100" y="210"/>
                      <a:pt x="100" y="210"/>
                    </a:cubicBezTo>
                    <a:cubicBezTo>
                      <a:pt x="106" y="211"/>
                      <a:pt x="112" y="212"/>
                      <a:pt x="117" y="212"/>
                    </a:cubicBezTo>
                    <a:close/>
                  </a:path>
                </a:pathLst>
              </a:custGeom>
              <a:solidFill>
                <a:srgbClr val="EB7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348" name="Freeform 48"/>
              <p:cNvSpPr>
                <a:spLocks noChangeArrowheads="1"/>
              </p:cNvSpPr>
              <p:nvPr/>
            </p:nvSpPr>
            <p:spPr bwMode="auto">
              <a:xfrm>
                <a:off x="398462" y="36512"/>
                <a:ext cx="847725" cy="1096963"/>
              </a:xfrm>
              <a:custGeom>
                <a:avLst/>
                <a:gdLst>
                  <a:gd name="T0" fmla="*/ 2147483647 w 226"/>
                  <a:gd name="T1" fmla="*/ 2147483647 h 292"/>
                  <a:gd name="T2" fmla="*/ 2147483647 w 226"/>
                  <a:gd name="T3" fmla="*/ 2147483647 h 292"/>
                  <a:gd name="T4" fmla="*/ 2147483647 w 226"/>
                  <a:gd name="T5" fmla="*/ 2147483647 h 292"/>
                  <a:gd name="T6" fmla="*/ 2147483647 w 226"/>
                  <a:gd name="T7" fmla="*/ 2147483647 h 292"/>
                  <a:gd name="T8" fmla="*/ 2147483647 w 226"/>
                  <a:gd name="T9" fmla="*/ 2147483647 h 292"/>
                  <a:gd name="T10" fmla="*/ 2147483647 w 226"/>
                  <a:gd name="T11" fmla="*/ 2147483647 h 292"/>
                  <a:gd name="T12" fmla="*/ 2147483647 w 226"/>
                  <a:gd name="T13" fmla="*/ 0 h 292"/>
                  <a:gd name="T14" fmla="*/ 2147483647 w 226"/>
                  <a:gd name="T15" fmla="*/ 2147483647 h 292"/>
                  <a:gd name="T16" fmla="*/ 2147483647 w 226"/>
                  <a:gd name="T17" fmla="*/ 2147483647 h 292"/>
                  <a:gd name="T18" fmla="*/ 2147483647 w 226"/>
                  <a:gd name="T19" fmla="*/ 2147483647 h 292"/>
                  <a:gd name="T20" fmla="*/ 2147483647 w 226"/>
                  <a:gd name="T21" fmla="*/ 2147483647 h 292"/>
                  <a:gd name="T22" fmla="*/ 2147483647 w 226"/>
                  <a:gd name="T23" fmla="*/ 2147483647 h 292"/>
                  <a:gd name="T24" fmla="*/ 2147483647 w 226"/>
                  <a:gd name="T25" fmla="*/ 2147483647 h 292"/>
                  <a:gd name="T26" fmla="*/ 2147483647 w 226"/>
                  <a:gd name="T27" fmla="*/ 2147483647 h 292"/>
                  <a:gd name="T28" fmla="*/ 2147483647 w 226"/>
                  <a:gd name="T29" fmla="*/ 2147483647 h 292"/>
                  <a:gd name="T30" fmla="*/ 2147483647 w 226"/>
                  <a:gd name="T31" fmla="*/ 2147483647 h 292"/>
                  <a:gd name="T32" fmla="*/ 2147483647 w 226"/>
                  <a:gd name="T33" fmla="*/ 2147483647 h 292"/>
                  <a:gd name="T34" fmla="*/ 2147483647 w 226"/>
                  <a:gd name="T35" fmla="*/ 2147483647 h 292"/>
                  <a:gd name="T36" fmla="*/ 2147483647 w 226"/>
                  <a:gd name="T37" fmla="*/ 2147483647 h 292"/>
                  <a:gd name="T38" fmla="*/ 2147483647 w 226"/>
                  <a:gd name="T39" fmla="*/ 2147483647 h 292"/>
                  <a:gd name="T40" fmla="*/ 2147483647 w 226"/>
                  <a:gd name="T41" fmla="*/ 2147483647 h 292"/>
                  <a:gd name="T42" fmla="*/ 2147483647 w 226"/>
                  <a:gd name="T43" fmla="*/ 2147483647 h 292"/>
                  <a:gd name="T44" fmla="*/ 2147483647 w 226"/>
                  <a:gd name="T45" fmla="*/ 2147483647 h 292"/>
                  <a:gd name="T46" fmla="*/ 2147483647 w 226"/>
                  <a:gd name="T47" fmla="*/ 2147483647 h 292"/>
                  <a:gd name="T48" fmla="*/ 2147483647 w 226"/>
                  <a:gd name="T49" fmla="*/ 2147483647 h 292"/>
                  <a:gd name="T50" fmla="*/ 2147483647 w 226"/>
                  <a:gd name="T51" fmla="*/ 2147483647 h 292"/>
                  <a:gd name="T52" fmla="*/ 2147483647 w 226"/>
                  <a:gd name="T53" fmla="*/ 2147483647 h 292"/>
                  <a:gd name="T54" fmla="*/ 2147483647 w 226"/>
                  <a:gd name="T55" fmla="*/ 2147483647 h 292"/>
                  <a:gd name="T56" fmla="*/ 2147483647 w 226"/>
                  <a:gd name="T57" fmla="*/ 2147483647 h 292"/>
                  <a:gd name="T58" fmla="*/ 2147483647 w 226"/>
                  <a:gd name="T59" fmla="*/ 2147483647 h 292"/>
                  <a:gd name="T60" fmla="*/ 2147483647 w 226"/>
                  <a:gd name="T61" fmla="*/ 2147483647 h 292"/>
                  <a:gd name="T62" fmla="*/ 2147483647 w 226"/>
                  <a:gd name="T63" fmla="*/ 2147483647 h 292"/>
                  <a:gd name="T64" fmla="*/ 2147483647 w 226"/>
                  <a:gd name="T65" fmla="*/ 2147483647 h 292"/>
                  <a:gd name="T66" fmla="*/ 2147483647 w 226"/>
                  <a:gd name="T67" fmla="*/ 2147483647 h 292"/>
                  <a:gd name="T68" fmla="*/ 2147483647 w 226"/>
                  <a:gd name="T69" fmla="*/ 2147483647 h 292"/>
                  <a:gd name="T70" fmla="*/ 2147483647 w 226"/>
                  <a:gd name="T71" fmla="*/ 2147483647 h 292"/>
                  <a:gd name="T72" fmla="*/ 2147483647 w 226"/>
                  <a:gd name="T73" fmla="*/ 2147483647 h 292"/>
                  <a:gd name="T74" fmla="*/ 2147483647 w 226"/>
                  <a:gd name="T75" fmla="*/ 2147483647 h 292"/>
                  <a:gd name="T76" fmla="*/ 2147483647 w 226"/>
                  <a:gd name="T77" fmla="*/ 2147483647 h 2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26"/>
                  <a:gd name="T118" fmla="*/ 0 h 292"/>
                  <a:gd name="T119" fmla="*/ 226 w 226"/>
                  <a:gd name="T120" fmla="*/ 292 h 29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26" h="292">
                    <a:moveTo>
                      <a:pt x="222" y="213"/>
                    </a:moveTo>
                    <a:cubicBezTo>
                      <a:pt x="217" y="204"/>
                      <a:pt x="206" y="199"/>
                      <a:pt x="197" y="203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67" y="194"/>
                      <a:pt x="167" y="194"/>
                      <a:pt x="167" y="194"/>
                    </a:cubicBezTo>
                    <a:cubicBezTo>
                      <a:pt x="185" y="182"/>
                      <a:pt x="199" y="165"/>
                      <a:pt x="207" y="145"/>
                    </a:cubicBezTo>
                    <a:cubicBezTo>
                      <a:pt x="218" y="118"/>
                      <a:pt x="217" y="90"/>
                      <a:pt x="206" y="64"/>
                    </a:cubicBezTo>
                    <a:cubicBezTo>
                      <a:pt x="189" y="25"/>
                      <a:pt x="151" y="0"/>
                      <a:pt x="109" y="0"/>
                    </a:cubicBezTo>
                    <a:cubicBezTo>
                      <a:pt x="100" y="0"/>
                      <a:pt x="94" y="0"/>
                      <a:pt x="86" y="2"/>
                    </a:cubicBezTo>
                    <a:cubicBezTo>
                      <a:pt x="102" y="12"/>
                      <a:pt x="113" y="26"/>
                      <a:pt x="121" y="45"/>
                    </a:cubicBezTo>
                    <a:cubicBezTo>
                      <a:pt x="141" y="49"/>
                      <a:pt x="157" y="62"/>
                      <a:pt x="165" y="81"/>
                    </a:cubicBezTo>
                    <a:cubicBezTo>
                      <a:pt x="172" y="96"/>
                      <a:pt x="172" y="113"/>
                      <a:pt x="166" y="128"/>
                    </a:cubicBezTo>
                    <a:cubicBezTo>
                      <a:pt x="160" y="144"/>
                      <a:pt x="148" y="156"/>
                      <a:pt x="133" y="163"/>
                    </a:cubicBezTo>
                    <a:cubicBezTo>
                      <a:pt x="125" y="166"/>
                      <a:pt x="117" y="168"/>
                      <a:pt x="109" y="168"/>
                    </a:cubicBezTo>
                    <a:cubicBezTo>
                      <a:pt x="105" y="168"/>
                      <a:pt x="101" y="167"/>
                      <a:pt x="98" y="167"/>
                    </a:cubicBezTo>
                    <a:cubicBezTo>
                      <a:pt x="78" y="163"/>
                      <a:pt x="60" y="150"/>
                      <a:pt x="52" y="130"/>
                    </a:cubicBezTo>
                    <a:cubicBezTo>
                      <a:pt x="46" y="116"/>
                      <a:pt x="45" y="100"/>
                      <a:pt x="50" y="85"/>
                    </a:cubicBezTo>
                    <a:cubicBezTo>
                      <a:pt x="51" y="84"/>
                      <a:pt x="51" y="84"/>
                      <a:pt x="51" y="83"/>
                    </a:cubicBezTo>
                    <a:cubicBezTo>
                      <a:pt x="52" y="80"/>
                      <a:pt x="54" y="77"/>
                      <a:pt x="55" y="74"/>
                    </a:cubicBezTo>
                    <a:cubicBezTo>
                      <a:pt x="48" y="62"/>
                      <a:pt x="37" y="52"/>
                      <a:pt x="23" y="48"/>
                    </a:cubicBezTo>
                    <a:cubicBezTo>
                      <a:pt x="22" y="47"/>
                      <a:pt x="21" y="47"/>
                      <a:pt x="21" y="47"/>
                    </a:cubicBezTo>
                    <a:cubicBezTo>
                      <a:pt x="16" y="53"/>
                      <a:pt x="13" y="60"/>
                      <a:pt x="10" y="67"/>
                    </a:cubicBezTo>
                    <a:cubicBezTo>
                      <a:pt x="10" y="67"/>
                      <a:pt x="10" y="67"/>
                      <a:pt x="10" y="68"/>
                    </a:cubicBezTo>
                    <a:cubicBezTo>
                      <a:pt x="0" y="94"/>
                      <a:pt x="0" y="122"/>
                      <a:pt x="11" y="148"/>
                    </a:cubicBezTo>
                    <a:cubicBezTo>
                      <a:pt x="24" y="177"/>
                      <a:pt x="49" y="198"/>
                      <a:pt x="78" y="207"/>
                    </a:cubicBezTo>
                    <a:cubicBezTo>
                      <a:pt x="88" y="210"/>
                      <a:pt x="98" y="212"/>
                      <a:pt x="109" y="212"/>
                    </a:cubicBezTo>
                    <a:cubicBezTo>
                      <a:pt x="117" y="212"/>
                      <a:pt x="125" y="211"/>
                      <a:pt x="133" y="209"/>
                    </a:cubicBezTo>
                    <a:cubicBezTo>
                      <a:pt x="141" y="228"/>
                      <a:pt x="141" y="228"/>
                      <a:pt x="141" y="228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10" y="241"/>
                      <a:pt x="106" y="252"/>
                      <a:pt x="110" y="262"/>
                    </a:cubicBezTo>
                    <a:cubicBezTo>
                      <a:pt x="113" y="269"/>
                      <a:pt x="120" y="273"/>
                      <a:pt x="127" y="273"/>
                    </a:cubicBezTo>
                    <a:cubicBezTo>
                      <a:pt x="130" y="273"/>
                      <a:pt x="132" y="273"/>
                      <a:pt x="135" y="272"/>
                    </a:cubicBezTo>
                    <a:cubicBezTo>
                      <a:pt x="156" y="262"/>
                      <a:pt x="156" y="262"/>
                      <a:pt x="156" y="262"/>
                    </a:cubicBezTo>
                    <a:cubicBezTo>
                      <a:pt x="164" y="280"/>
                      <a:pt x="164" y="280"/>
                      <a:pt x="164" y="280"/>
                    </a:cubicBezTo>
                    <a:cubicBezTo>
                      <a:pt x="167" y="288"/>
                      <a:pt x="174" y="292"/>
                      <a:pt x="181" y="292"/>
                    </a:cubicBezTo>
                    <a:cubicBezTo>
                      <a:pt x="184" y="292"/>
                      <a:pt x="186" y="291"/>
                      <a:pt x="189" y="290"/>
                    </a:cubicBezTo>
                    <a:cubicBezTo>
                      <a:pt x="198" y="286"/>
                      <a:pt x="203" y="275"/>
                      <a:pt x="198" y="265"/>
                    </a:cubicBezTo>
                    <a:cubicBezTo>
                      <a:pt x="191" y="247"/>
                      <a:pt x="191" y="247"/>
                      <a:pt x="191" y="247"/>
                    </a:cubicBezTo>
                    <a:cubicBezTo>
                      <a:pt x="212" y="238"/>
                      <a:pt x="212" y="238"/>
                      <a:pt x="212" y="238"/>
                    </a:cubicBezTo>
                    <a:cubicBezTo>
                      <a:pt x="221" y="234"/>
                      <a:pt x="226" y="223"/>
                      <a:pt x="222" y="213"/>
                    </a:cubicBezTo>
                    <a:close/>
                  </a:path>
                </a:pathLst>
              </a:custGeom>
              <a:solidFill>
                <a:srgbClr val="EB7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14343" name="矩形 2"/>
          <p:cNvSpPr>
            <a:spLocks noChangeArrowheads="1"/>
          </p:cNvSpPr>
          <p:nvPr/>
        </p:nvSpPr>
        <p:spPr bwMode="auto">
          <a:xfrm>
            <a:off x="5202238" y="4767263"/>
            <a:ext cx="6129337" cy="620712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en-US" altLang="zh-CN" sz="24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355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411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2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3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355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5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355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5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356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6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7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581" name="组合 29"/>
          <p:cNvGrpSpPr/>
          <p:nvPr/>
        </p:nvGrpSpPr>
        <p:grpSpPr bwMode="auto">
          <a:xfrm>
            <a:off x="3946525" y="5413375"/>
            <a:ext cx="1347788" cy="604838"/>
            <a:chOff x="0" y="0"/>
            <a:chExt cx="1348038" cy="605227"/>
          </a:xfrm>
        </p:grpSpPr>
        <p:sp>
          <p:nvSpPr>
            <p:cNvPr id="24116" name="矩形 613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4117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cxnSp>
        <p:nvCxnSpPr>
          <p:cNvPr id="23582" name="直接连接符 82"/>
          <p:cNvCxnSpPr>
            <a:cxnSpLocks noChangeShapeType="1"/>
          </p:cNvCxnSpPr>
          <p:nvPr/>
        </p:nvCxnSpPr>
        <p:spPr bwMode="auto">
          <a:xfrm>
            <a:off x="6448425" y="3335338"/>
            <a:ext cx="1746250" cy="2127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583" name="直接连接符 83"/>
          <p:cNvSpPr>
            <a:spLocks noChangeShapeType="1"/>
          </p:cNvSpPr>
          <p:nvPr/>
        </p:nvSpPr>
        <p:spPr bwMode="auto">
          <a:xfrm flipV="1">
            <a:off x="6237288" y="2009775"/>
            <a:ext cx="385762" cy="900113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4" name="直接连接符 84"/>
          <p:cNvSpPr>
            <a:spLocks noChangeShapeType="1"/>
          </p:cNvSpPr>
          <p:nvPr/>
        </p:nvSpPr>
        <p:spPr bwMode="auto">
          <a:xfrm>
            <a:off x="3702050" y="2605088"/>
            <a:ext cx="1966913" cy="3460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5" name="直接连接符 85"/>
          <p:cNvSpPr>
            <a:spLocks noChangeShapeType="1"/>
          </p:cNvSpPr>
          <p:nvPr/>
        </p:nvSpPr>
        <p:spPr bwMode="auto">
          <a:xfrm flipV="1">
            <a:off x="4991100" y="3773488"/>
            <a:ext cx="714375" cy="8731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3586" name="直接连接符 86"/>
          <p:cNvSpPr>
            <a:spLocks noChangeShapeType="1"/>
          </p:cNvSpPr>
          <p:nvPr/>
        </p:nvSpPr>
        <p:spPr bwMode="auto">
          <a:xfrm>
            <a:off x="6289675" y="3790950"/>
            <a:ext cx="1025525" cy="1331913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3587" name="组合 88"/>
          <p:cNvGrpSpPr/>
          <p:nvPr/>
        </p:nvGrpSpPr>
        <p:grpSpPr bwMode="auto">
          <a:xfrm>
            <a:off x="5557838" y="2903538"/>
            <a:ext cx="942975" cy="904875"/>
            <a:chOff x="0" y="0"/>
            <a:chExt cx="557213" cy="534988"/>
          </a:xfrm>
        </p:grpSpPr>
        <p:sp>
          <p:nvSpPr>
            <p:cNvPr id="24070" name="Freeform 4657"/>
            <p:cNvSpPr>
              <a:spLocks noChangeArrowheads="1"/>
            </p:cNvSpPr>
            <p:nvPr/>
          </p:nvSpPr>
          <p:spPr bwMode="auto">
            <a:xfrm>
              <a:off x="85725" y="2667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19"/>
                <a:gd name="T23" fmla="*/ 20 w 20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19">
                  <a:moveTo>
                    <a:pt x="16" y="3"/>
                  </a:moveTo>
                  <a:cubicBezTo>
                    <a:pt x="20" y="7"/>
                    <a:pt x="19" y="15"/>
                    <a:pt x="14" y="18"/>
                  </a:cubicBezTo>
                  <a:cubicBezTo>
                    <a:pt x="11" y="19"/>
                    <a:pt x="8" y="19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0" y="13"/>
                    <a:pt x="1" y="12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7" y="3"/>
                    <a:pt x="12" y="0"/>
                    <a:pt x="16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1" name="Freeform 4658"/>
            <p:cNvSpPr>
              <a:spLocks noChangeArrowheads="1"/>
            </p:cNvSpPr>
            <p:nvPr/>
          </p:nvSpPr>
          <p:spPr bwMode="auto">
            <a:xfrm>
              <a:off x="365125" y="481013"/>
              <a:ext cx="22225" cy="22225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0 w 16"/>
                <a:gd name="T7" fmla="*/ 2147483647 h 18"/>
                <a:gd name="T8" fmla="*/ 2147483647 w 16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10" y="2"/>
                  </a:moveTo>
                  <a:cubicBezTo>
                    <a:pt x="16" y="3"/>
                    <a:pt x="16" y="10"/>
                    <a:pt x="13" y="14"/>
                  </a:cubicBezTo>
                  <a:cubicBezTo>
                    <a:pt x="11" y="18"/>
                    <a:pt x="7" y="17"/>
                    <a:pt x="4" y="16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1" y="5"/>
                    <a:pt x="4" y="0"/>
                    <a:pt x="10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2" name="Freeform 4659"/>
            <p:cNvSpPr>
              <a:spLocks noChangeArrowheads="1"/>
            </p:cNvSpPr>
            <p:nvPr/>
          </p:nvSpPr>
          <p:spPr bwMode="auto">
            <a:xfrm>
              <a:off x="381000" y="4159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0 h 20"/>
                <a:gd name="T12" fmla="*/ 2147483647 w 20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0"/>
                <a:gd name="T23" fmla="*/ 20 w 2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0">
                  <a:moveTo>
                    <a:pt x="13" y="2"/>
                  </a:moveTo>
                  <a:cubicBezTo>
                    <a:pt x="16" y="5"/>
                    <a:pt x="20" y="11"/>
                    <a:pt x="17" y="14"/>
                  </a:cubicBezTo>
                  <a:cubicBezTo>
                    <a:pt x="12" y="20"/>
                    <a:pt x="4" y="18"/>
                    <a:pt x="1" y="12"/>
                  </a:cubicBezTo>
                  <a:cubicBezTo>
                    <a:pt x="0" y="10"/>
                    <a:pt x="0" y="7"/>
                    <a:pt x="1" y="5"/>
                  </a:cubicBezTo>
                  <a:cubicBezTo>
                    <a:pt x="1" y="5"/>
                    <a:pt x="1" y="5"/>
                    <a:pt x="2" y="4"/>
                  </a:cubicBezTo>
                  <a:cubicBezTo>
                    <a:pt x="3" y="3"/>
                    <a:pt x="4" y="1"/>
                    <a:pt x="7" y="0"/>
                  </a:cubicBezTo>
                  <a:cubicBezTo>
                    <a:pt x="9" y="0"/>
                    <a:pt x="11" y="1"/>
                    <a:pt x="1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3" name="Freeform 4660"/>
            <p:cNvSpPr>
              <a:spLocks noChangeArrowheads="1"/>
            </p:cNvSpPr>
            <p:nvPr/>
          </p:nvSpPr>
          <p:spPr bwMode="auto">
            <a:xfrm>
              <a:off x="320675" y="382588"/>
              <a:ext cx="22225" cy="19050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0 h 15"/>
                <a:gd name="T10" fmla="*/ 2147483647 w 1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5"/>
                <a:gd name="T20" fmla="*/ 17 w 1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5">
                  <a:moveTo>
                    <a:pt x="13" y="3"/>
                  </a:moveTo>
                  <a:cubicBezTo>
                    <a:pt x="17" y="8"/>
                    <a:pt x="13" y="14"/>
                    <a:pt x="7" y="14"/>
                  </a:cubicBezTo>
                  <a:cubicBezTo>
                    <a:pt x="4" y="15"/>
                    <a:pt x="1" y="11"/>
                    <a:pt x="1" y="8"/>
                  </a:cubicBezTo>
                  <a:cubicBezTo>
                    <a:pt x="0" y="4"/>
                    <a:pt x="2" y="2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1" y="2"/>
                    <a:pt x="13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4" name="Freeform 4661"/>
            <p:cNvSpPr>
              <a:spLocks noChangeArrowheads="1"/>
            </p:cNvSpPr>
            <p:nvPr/>
          </p:nvSpPr>
          <p:spPr bwMode="auto">
            <a:xfrm>
              <a:off x="320675" y="439738"/>
              <a:ext cx="23813" cy="23813"/>
            </a:xfrm>
            <a:custGeom>
              <a:avLst/>
              <a:gdLst>
                <a:gd name="T0" fmla="*/ 2147483647 w 19"/>
                <a:gd name="T1" fmla="*/ 2147483647 h 18"/>
                <a:gd name="T2" fmla="*/ 2147483647 w 19"/>
                <a:gd name="T3" fmla="*/ 2147483647 h 18"/>
                <a:gd name="T4" fmla="*/ 2147483647 w 19"/>
                <a:gd name="T5" fmla="*/ 2147483647 h 18"/>
                <a:gd name="T6" fmla="*/ 0 w 19"/>
                <a:gd name="T7" fmla="*/ 2147483647 h 18"/>
                <a:gd name="T8" fmla="*/ 2147483647 w 19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8"/>
                <a:gd name="T17" fmla="*/ 19 w 1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8">
                  <a:moveTo>
                    <a:pt x="11" y="1"/>
                  </a:moveTo>
                  <a:cubicBezTo>
                    <a:pt x="15" y="2"/>
                    <a:pt x="19" y="5"/>
                    <a:pt x="18" y="10"/>
                  </a:cubicBezTo>
                  <a:cubicBezTo>
                    <a:pt x="16" y="16"/>
                    <a:pt x="8" y="18"/>
                    <a:pt x="3" y="14"/>
                  </a:cubicBezTo>
                  <a:cubicBezTo>
                    <a:pt x="1" y="12"/>
                    <a:pt x="0" y="9"/>
                    <a:pt x="0" y="6"/>
                  </a:cubicBezTo>
                  <a:cubicBezTo>
                    <a:pt x="3" y="3"/>
                    <a:pt x="6" y="0"/>
                    <a:pt x="1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5" name="Freeform 4662"/>
            <p:cNvSpPr>
              <a:spLocks noChangeArrowheads="1"/>
            </p:cNvSpPr>
            <p:nvPr/>
          </p:nvSpPr>
          <p:spPr bwMode="auto">
            <a:xfrm>
              <a:off x="123825" y="466725"/>
              <a:ext cx="30163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2147483647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8"/>
                <a:gd name="T20" fmla="*/ 23 w 23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8">
                  <a:moveTo>
                    <a:pt x="17" y="2"/>
                  </a:moveTo>
                  <a:cubicBezTo>
                    <a:pt x="23" y="6"/>
                    <a:pt x="19" y="15"/>
                    <a:pt x="14" y="17"/>
                  </a:cubicBezTo>
                  <a:cubicBezTo>
                    <a:pt x="11" y="18"/>
                    <a:pt x="7" y="18"/>
                    <a:pt x="5" y="16"/>
                  </a:cubicBezTo>
                  <a:cubicBezTo>
                    <a:pt x="3" y="15"/>
                    <a:pt x="2" y="13"/>
                    <a:pt x="1" y="12"/>
                  </a:cubicBezTo>
                  <a:cubicBezTo>
                    <a:pt x="0" y="8"/>
                    <a:pt x="1" y="5"/>
                    <a:pt x="5" y="3"/>
                  </a:cubicBezTo>
                  <a:cubicBezTo>
                    <a:pt x="8" y="0"/>
                    <a:pt x="13" y="0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6" name="Freeform 4663"/>
            <p:cNvSpPr>
              <a:spLocks noEditPoints="1" noChangeArrowheads="1"/>
            </p:cNvSpPr>
            <p:nvPr/>
          </p:nvSpPr>
          <p:spPr bwMode="auto">
            <a:xfrm>
              <a:off x="0" y="0"/>
              <a:ext cx="557213" cy="534988"/>
            </a:xfrm>
            <a:custGeom>
              <a:avLst/>
              <a:gdLst>
                <a:gd name="T0" fmla="*/ 2147483647 w 429"/>
                <a:gd name="T1" fmla="*/ 2147483647 h 412"/>
                <a:gd name="T2" fmla="*/ 2147483647 w 429"/>
                <a:gd name="T3" fmla="*/ 0 h 412"/>
                <a:gd name="T4" fmla="*/ 2147483647 w 429"/>
                <a:gd name="T5" fmla="*/ 2147483647 h 412"/>
                <a:gd name="T6" fmla="*/ 2147483647 w 429"/>
                <a:gd name="T7" fmla="*/ 2147483647 h 412"/>
                <a:gd name="T8" fmla="*/ 2147483647 w 429"/>
                <a:gd name="T9" fmla="*/ 2147483647 h 412"/>
                <a:gd name="T10" fmla="*/ 2147483647 w 429"/>
                <a:gd name="T11" fmla="*/ 2147483647 h 412"/>
                <a:gd name="T12" fmla="*/ 2147483647 w 429"/>
                <a:gd name="T13" fmla="*/ 2147483647 h 412"/>
                <a:gd name="T14" fmla="*/ 2147483647 w 429"/>
                <a:gd name="T15" fmla="*/ 2147483647 h 412"/>
                <a:gd name="T16" fmla="*/ 2147483647 w 429"/>
                <a:gd name="T17" fmla="*/ 2147483647 h 412"/>
                <a:gd name="T18" fmla="*/ 2147483647 w 429"/>
                <a:gd name="T19" fmla="*/ 2147483647 h 412"/>
                <a:gd name="T20" fmla="*/ 2147483647 w 429"/>
                <a:gd name="T21" fmla="*/ 2147483647 h 412"/>
                <a:gd name="T22" fmla="*/ 2147483647 w 429"/>
                <a:gd name="T23" fmla="*/ 2147483647 h 412"/>
                <a:gd name="T24" fmla="*/ 2147483647 w 429"/>
                <a:gd name="T25" fmla="*/ 2147483647 h 412"/>
                <a:gd name="T26" fmla="*/ 2147483647 w 429"/>
                <a:gd name="T27" fmla="*/ 2147483647 h 412"/>
                <a:gd name="T28" fmla="*/ 2147483647 w 429"/>
                <a:gd name="T29" fmla="*/ 2147483647 h 412"/>
                <a:gd name="T30" fmla="*/ 2147483647 w 429"/>
                <a:gd name="T31" fmla="*/ 2147483647 h 412"/>
                <a:gd name="T32" fmla="*/ 2147483647 w 429"/>
                <a:gd name="T33" fmla="*/ 2147483647 h 412"/>
                <a:gd name="T34" fmla="*/ 2147483647 w 429"/>
                <a:gd name="T35" fmla="*/ 2147483647 h 412"/>
                <a:gd name="T36" fmla="*/ 2147483647 w 429"/>
                <a:gd name="T37" fmla="*/ 2147483647 h 412"/>
                <a:gd name="T38" fmla="*/ 2147483647 w 429"/>
                <a:gd name="T39" fmla="*/ 2147483647 h 412"/>
                <a:gd name="T40" fmla="*/ 2147483647 w 429"/>
                <a:gd name="T41" fmla="*/ 2147483647 h 412"/>
                <a:gd name="T42" fmla="*/ 2147483647 w 429"/>
                <a:gd name="T43" fmla="*/ 2147483647 h 412"/>
                <a:gd name="T44" fmla="*/ 2147483647 w 429"/>
                <a:gd name="T45" fmla="*/ 2147483647 h 412"/>
                <a:gd name="T46" fmla="*/ 2147483647 w 429"/>
                <a:gd name="T47" fmla="*/ 2147483647 h 412"/>
                <a:gd name="T48" fmla="*/ 2147483647 w 429"/>
                <a:gd name="T49" fmla="*/ 2147483647 h 412"/>
                <a:gd name="T50" fmla="*/ 2147483647 w 429"/>
                <a:gd name="T51" fmla="*/ 2147483647 h 412"/>
                <a:gd name="T52" fmla="*/ 2147483647 w 429"/>
                <a:gd name="T53" fmla="*/ 2147483647 h 412"/>
                <a:gd name="T54" fmla="*/ 2147483647 w 429"/>
                <a:gd name="T55" fmla="*/ 2147483647 h 412"/>
                <a:gd name="T56" fmla="*/ 2147483647 w 429"/>
                <a:gd name="T57" fmla="*/ 2147483647 h 412"/>
                <a:gd name="T58" fmla="*/ 2147483647 w 429"/>
                <a:gd name="T59" fmla="*/ 2147483647 h 412"/>
                <a:gd name="T60" fmla="*/ 2147483647 w 429"/>
                <a:gd name="T61" fmla="*/ 2147483647 h 412"/>
                <a:gd name="T62" fmla="*/ 2147483647 w 429"/>
                <a:gd name="T63" fmla="*/ 2147483647 h 412"/>
                <a:gd name="T64" fmla="*/ 2147483647 w 429"/>
                <a:gd name="T65" fmla="*/ 2147483647 h 412"/>
                <a:gd name="T66" fmla="*/ 2147483647 w 429"/>
                <a:gd name="T67" fmla="*/ 2147483647 h 412"/>
                <a:gd name="T68" fmla="*/ 2147483647 w 429"/>
                <a:gd name="T69" fmla="*/ 2147483647 h 412"/>
                <a:gd name="T70" fmla="*/ 2147483647 w 429"/>
                <a:gd name="T71" fmla="*/ 2147483647 h 412"/>
                <a:gd name="T72" fmla="*/ 2147483647 w 429"/>
                <a:gd name="T73" fmla="*/ 2147483647 h 412"/>
                <a:gd name="T74" fmla="*/ 2147483647 w 429"/>
                <a:gd name="T75" fmla="*/ 2147483647 h 412"/>
                <a:gd name="T76" fmla="*/ 2147483647 w 429"/>
                <a:gd name="T77" fmla="*/ 2147483647 h 412"/>
                <a:gd name="T78" fmla="*/ 2147483647 w 429"/>
                <a:gd name="T79" fmla="*/ 2147483647 h 412"/>
                <a:gd name="T80" fmla="*/ 2147483647 w 429"/>
                <a:gd name="T81" fmla="*/ 2147483647 h 412"/>
                <a:gd name="T82" fmla="*/ 2147483647 w 429"/>
                <a:gd name="T83" fmla="*/ 2147483647 h 412"/>
                <a:gd name="T84" fmla="*/ 2147483647 w 429"/>
                <a:gd name="T85" fmla="*/ 2147483647 h 412"/>
                <a:gd name="T86" fmla="*/ 2147483647 w 429"/>
                <a:gd name="T87" fmla="*/ 2147483647 h 412"/>
                <a:gd name="T88" fmla="*/ 2147483647 w 429"/>
                <a:gd name="T89" fmla="*/ 2147483647 h 412"/>
                <a:gd name="T90" fmla="*/ 2147483647 w 429"/>
                <a:gd name="T91" fmla="*/ 2147483647 h 412"/>
                <a:gd name="T92" fmla="*/ 2147483647 w 429"/>
                <a:gd name="T93" fmla="*/ 2147483647 h 412"/>
                <a:gd name="T94" fmla="*/ 2147483647 w 429"/>
                <a:gd name="T95" fmla="*/ 2147483647 h 412"/>
                <a:gd name="T96" fmla="*/ 2147483647 w 429"/>
                <a:gd name="T97" fmla="*/ 2147483647 h 412"/>
                <a:gd name="T98" fmla="*/ 2147483647 w 429"/>
                <a:gd name="T99" fmla="*/ 2147483647 h 412"/>
                <a:gd name="T100" fmla="*/ 2147483647 w 429"/>
                <a:gd name="T101" fmla="*/ 2147483647 h 412"/>
                <a:gd name="T102" fmla="*/ 2147483647 w 429"/>
                <a:gd name="T103" fmla="*/ 2147483647 h 412"/>
                <a:gd name="T104" fmla="*/ 2147483647 w 429"/>
                <a:gd name="T105" fmla="*/ 2147483647 h 412"/>
                <a:gd name="T106" fmla="*/ 2147483647 w 429"/>
                <a:gd name="T107" fmla="*/ 2147483647 h 412"/>
                <a:gd name="T108" fmla="*/ 2147483647 w 429"/>
                <a:gd name="T109" fmla="*/ 2147483647 h 412"/>
                <a:gd name="T110" fmla="*/ 2147483647 w 429"/>
                <a:gd name="T111" fmla="*/ 2147483647 h 412"/>
                <a:gd name="T112" fmla="*/ 2147483647 w 429"/>
                <a:gd name="T113" fmla="*/ 2147483647 h 412"/>
                <a:gd name="T114" fmla="*/ 2147483647 w 429"/>
                <a:gd name="T115" fmla="*/ 2147483647 h 412"/>
                <a:gd name="T116" fmla="*/ 2147483647 w 429"/>
                <a:gd name="T117" fmla="*/ 2147483647 h 412"/>
                <a:gd name="T118" fmla="*/ 2147483647 w 429"/>
                <a:gd name="T119" fmla="*/ 2147483647 h 4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29"/>
                <a:gd name="T181" fmla="*/ 0 h 412"/>
                <a:gd name="T182" fmla="*/ 429 w 429"/>
                <a:gd name="T183" fmla="*/ 412 h 4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29" h="412">
                  <a:moveTo>
                    <a:pt x="4" y="118"/>
                  </a:moveTo>
                  <a:cubicBezTo>
                    <a:pt x="0" y="117"/>
                    <a:pt x="1" y="112"/>
                    <a:pt x="5" y="111"/>
                  </a:cubicBezTo>
                  <a:cubicBezTo>
                    <a:pt x="16" y="110"/>
                    <a:pt x="27" y="110"/>
                    <a:pt x="38" y="110"/>
                  </a:cubicBezTo>
                  <a:cubicBezTo>
                    <a:pt x="45" y="110"/>
                    <a:pt x="52" y="110"/>
                    <a:pt x="59" y="110"/>
                  </a:cubicBezTo>
                  <a:cubicBezTo>
                    <a:pt x="53" y="73"/>
                    <a:pt x="54" y="34"/>
                    <a:pt x="73" y="2"/>
                  </a:cubicBezTo>
                  <a:cubicBezTo>
                    <a:pt x="74" y="0"/>
                    <a:pt x="76" y="0"/>
                    <a:pt x="78" y="0"/>
                  </a:cubicBezTo>
                  <a:cubicBezTo>
                    <a:pt x="99" y="4"/>
                    <a:pt x="119" y="16"/>
                    <a:pt x="137" y="26"/>
                  </a:cubicBezTo>
                  <a:cubicBezTo>
                    <a:pt x="154" y="36"/>
                    <a:pt x="173" y="46"/>
                    <a:pt x="187" y="60"/>
                  </a:cubicBezTo>
                  <a:cubicBezTo>
                    <a:pt x="188" y="60"/>
                    <a:pt x="188" y="60"/>
                    <a:pt x="188" y="60"/>
                  </a:cubicBezTo>
                  <a:cubicBezTo>
                    <a:pt x="201" y="60"/>
                    <a:pt x="226" y="56"/>
                    <a:pt x="238" y="66"/>
                  </a:cubicBezTo>
                  <a:cubicBezTo>
                    <a:pt x="255" y="49"/>
                    <a:pt x="277" y="35"/>
                    <a:pt x="298" y="25"/>
                  </a:cubicBezTo>
                  <a:cubicBezTo>
                    <a:pt x="321" y="14"/>
                    <a:pt x="345" y="8"/>
                    <a:pt x="370" y="9"/>
                  </a:cubicBezTo>
                  <a:cubicBezTo>
                    <a:pt x="373" y="9"/>
                    <a:pt x="376" y="12"/>
                    <a:pt x="374" y="16"/>
                  </a:cubicBezTo>
                  <a:cubicBezTo>
                    <a:pt x="362" y="34"/>
                    <a:pt x="361" y="59"/>
                    <a:pt x="361" y="80"/>
                  </a:cubicBezTo>
                  <a:cubicBezTo>
                    <a:pt x="361" y="91"/>
                    <a:pt x="361" y="102"/>
                    <a:pt x="362" y="113"/>
                  </a:cubicBezTo>
                  <a:cubicBezTo>
                    <a:pt x="383" y="115"/>
                    <a:pt x="403" y="119"/>
                    <a:pt x="423" y="118"/>
                  </a:cubicBezTo>
                  <a:cubicBezTo>
                    <a:pt x="427" y="118"/>
                    <a:pt x="429" y="122"/>
                    <a:pt x="428" y="125"/>
                  </a:cubicBezTo>
                  <a:cubicBezTo>
                    <a:pt x="382" y="214"/>
                    <a:pt x="325" y="304"/>
                    <a:pt x="320" y="406"/>
                  </a:cubicBezTo>
                  <a:cubicBezTo>
                    <a:pt x="320" y="410"/>
                    <a:pt x="317" y="412"/>
                    <a:pt x="314" y="411"/>
                  </a:cubicBezTo>
                  <a:cubicBezTo>
                    <a:pt x="274" y="403"/>
                    <a:pt x="233" y="402"/>
                    <a:pt x="194" y="401"/>
                  </a:cubicBezTo>
                  <a:cubicBezTo>
                    <a:pt x="155" y="399"/>
                    <a:pt x="116" y="397"/>
                    <a:pt x="77" y="401"/>
                  </a:cubicBezTo>
                  <a:cubicBezTo>
                    <a:pt x="75" y="402"/>
                    <a:pt x="73" y="399"/>
                    <a:pt x="73" y="397"/>
                  </a:cubicBezTo>
                  <a:cubicBezTo>
                    <a:pt x="74" y="337"/>
                    <a:pt x="57" y="276"/>
                    <a:pt x="39" y="219"/>
                  </a:cubicBezTo>
                  <a:cubicBezTo>
                    <a:pt x="32" y="195"/>
                    <a:pt x="24" y="171"/>
                    <a:pt x="15" y="147"/>
                  </a:cubicBezTo>
                  <a:cubicBezTo>
                    <a:pt x="12" y="140"/>
                    <a:pt x="9" y="133"/>
                    <a:pt x="6" y="125"/>
                  </a:cubicBezTo>
                  <a:cubicBezTo>
                    <a:pt x="5" y="123"/>
                    <a:pt x="4" y="121"/>
                    <a:pt x="3" y="119"/>
                  </a:cubicBezTo>
                  <a:cubicBezTo>
                    <a:pt x="3" y="118"/>
                    <a:pt x="2" y="118"/>
                    <a:pt x="2" y="117"/>
                  </a:cubicBezTo>
                  <a:cubicBezTo>
                    <a:pt x="2" y="117"/>
                    <a:pt x="3" y="118"/>
                    <a:pt x="4" y="118"/>
                  </a:cubicBezTo>
                  <a:close/>
                  <a:moveTo>
                    <a:pt x="415" y="128"/>
                  </a:moveTo>
                  <a:cubicBezTo>
                    <a:pt x="398" y="128"/>
                    <a:pt x="380" y="125"/>
                    <a:pt x="363" y="122"/>
                  </a:cubicBezTo>
                  <a:cubicBezTo>
                    <a:pt x="364" y="130"/>
                    <a:pt x="365" y="137"/>
                    <a:pt x="366" y="145"/>
                  </a:cubicBezTo>
                  <a:cubicBezTo>
                    <a:pt x="366" y="148"/>
                    <a:pt x="363" y="150"/>
                    <a:pt x="361" y="150"/>
                  </a:cubicBezTo>
                  <a:cubicBezTo>
                    <a:pt x="339" y="152"/>
                    <a:pt x="318" y="145"/>
                    <a:pt x="298" y="137"/>
                  </a:cubicBezTo>
                  <a:cubicBezTo>
                    <a:pt x="281" y="130"/>
                    <a:pt x="263" y="122"/>
                    <a:pt x="246" y="114"/>
                  </a:cubicBezTo>
                  <a:cubicBezTo>
                    <a:pt x="245" y="116"/>
                    <a:pt x="244" y="117"/>
                    <a:pt x="242" y="118"/>
                  </a:cubicBezTo>
                  <a:cubicBezTo>
                    <a:pt x="241" y="119"/>
                    <a:pt x="241" y="119"/>
                    <a:pt x="240" y="119"/>
                  </a:cubicBezTo>
                  <a:cubicBezTo>
                    <a:pt x="244" y="140"/>
                    <a:pt x="242" y="164"/>
                    <a:pt x="241" y="185"/>
                  </a:cubicBezTo>
                  <a:cubicBezTo>
                    <a:pt x="241" y="198"/>
                    <a:pt x="240" y="211"/>
                    <a:pt x="239" y="223"/>
                  </a:cubicBezTo>
                  <a:cubicBezTo>
                    <a:pt x="243" y="222"/>
                    <a:pt x="248" y="223"/>
                    <a:pt x="251" y="226"/>
                  </a:cubicBezTo>
                  <a:cubicBezTo>
                    <a:pt x="254" y="228"/>
                    <a:pt x="258" y="235"/>
                    <a:pt x="256" y="239"/>
                  </a:cubicBezTo>
                  <a:cubicBezTo>
                    <a:pt x="265" y="239"/>
                    <a:pt x="275" y="240"/>
                    <a:pt x="284" y="240"/>
                  </a:cubicBezTo>
                  <a:cubicBezTo>
                    <a:pt x="295" y="241"/>
                    <a:pt x="306" y="243"/>
                    <a:pt x="316" y="244"/>
                  </a:cubicBezTo>
                  <a:cubicBezTo>
                    <a:pt x="324" y="244"/>
                    <a:pt x="332" y="245"/>
                    <a:pt x="340" y="245"/>
                  </a:cubicBezTo>
                  <a:cubicBezTo>
                    <a:pt x="345" y="244"/>
                    <a:pt x="351" y="243"/>
                    <a:pt x="356" y="244"/>
                  </a:cubicBezTo>
                  <a:cubicBezTo>
                    <a:pt x="374" y="204"/>
                    <a:pt x="395" y="166"/>
                    <a:pt x="415" y="128"/>
                  </a:cubicBezTo>
                  <a:close/>
                  <a:moveTo>
                    <a:pt x="249" y="105"/>
                  </a:moveTo>
                  <a:cubicBezTo>
                    <a:pt x="284" y="118"/>
                    <a:pt x="317" y="141"/>
                    <a:pt x="355" y="140"/>
                  </a:cubicBezTo>
                  <a:cubicBezTo>
                    <a:pt x="353" y="119"/>
                    <a:pt x="351" y="97"/>
                    <a:pt x="351" y="75"/>
                  </a:cubicBezTo>
                  <a:cubicBezTo>
                    <a:pt x="352" y="56"/>
                    <a:pt x="354" y="35"/>
                    <a:pt x="362" y="18"/>
                  </a:cubicBezTo>
                  <a:cubicBezTo>
                    <a:pt x="340" y="19"/>
                    <a:pt x="318" y="25"/>
                    <a:pt x="297" y="35"/>
                  </a:cubicBezTo>
                  <a:cubicBezTo>
                    <a:pt x="278" y="45"/>
                    <a:pt x="261" y="59"/>
                    <a:pt x="242" y="70"/>
                  </a:cubicBezTo>
                  <a:cubicBezTo>
                    <a:pt x="242" y="71"/>
                    <a:pt x="243" y="71"/>
                    <a:pt x="243" y="72"/>
                  </a:cubicBezTo>
                  <a:cubicBezTo>
                    <a:pt x="244" y="75"/>
                    <a:pt x="246" y="79"/>
                    <a:pt x="247" y="84"/>
                  </a:cubicBezTo>
                  <a:cubicBezTo>
                    <a:pt x="257" y="82"/>
                    <a:pt x="265" y="76"/>
                    <a:pt x="274" y="71"/>
                  </a:cubicBezTo>
                  <a:cubicBezTo>
                    <a:pt x="284" y="65"/>
                    <a:pt x="295" y="59"/>
                    <a:pt x="305" y="52"/>
                  </a:cubicBezTo>
                  <a:cubicBezTo>
                    <a:pt x="305" y="51"/>
                    <a:pt x="306" y="52"/>
                    <a:pt x="305" y="53"/>
                  </a:cubicBezTo>
                  <a:cubicBezTo>
                    <a:pt x="294" y="62"/>
                    <a:pt x="281" y="70"/>
                    <a:pt x="269" y="78"/>
                  </a:cubicBezTo>
                  <a:cubicBezTo>
                    <a:pt x="263" y="82"/>
                    <a:pt x="256" y="88"/>
                    <a:pt x="248" y="89"/>
                  </a:cubicBezTo>
                  <a:cubicBezTo>
                    <a:pt x="249" y="92"/>
                    <a:pt x="249" y="95"/>
                    <a:pt x="249" y="98"/>
                  </a:cubicBezTo>
                  <a:cubicBezTo>
                    <a:pt x="257" y="98"/>
                    <a:pt x="265" y="101"/>
                    <a:pt x="273" y="103"/>
                  </a:cubicBezTo>
                  <a:cubicBezTo>
                    <a:pt x="279" y="104"/>
                    <a:pt x="287" y="104"/>
                    <a:pt x="292" y="109"/>
                  </a:cubicBezTo>
                  <a:cubicBezTo>
                    <a:pt x="293" y="109"/>
                    <a:pt x="292" y="110"/>
                    <a:pt x="292" y="110"/>
                  </a:cubicBezTo>
                  <a:cubicBezTo>
                    <a:pt x="285" y="106"/>
                    <a:pt x="276" y="107"/>
                    <a:pt x="269" y="105"/>
                  </a:cubicBezTo>
                  <a:cubicBezTo>
                    <a:pt x="262" y="104"/>
                    <a:pt x="256" y="103"/>
                    <a:pt x="249" y="102"/>
                  </a:cubicBezTo>
                  <a:cubicBezTo>
                    <a:pt x="249" y="103"/>
                    <a:pt x="249" y="104"/>
                    <a:pt x="249" y="105"/>
                  </a:cubicBezTo>
                  <a:close/>
                  <a:moveTo>
                    <a:pt x="352" y="253"/>
                  </a:moveTo>
                  <a:cubicBezTo>
                    <a:pt x="348" y="253"/>
                    <a:pt x="343" y="253"/>
                    <a:pt x="340" y="253"/>
                  </a:cubicBezTo>
                  <a:cubicBezTo>
                    <a:pt x="331" y="253"/>
                    <a:pt x="322" y="253"/>
                    <a:pt x="313" y="252"/>
                  </a:cubicBezTo>
                  <a:cubicBezTo>
                    <a:pt x="303" y="251"/>
                    <a:pt x="293" y="249"/>
                    <a:pt x="282" y="248"/>
                  </a:cubicBezTo>
                  <a:cubicBezTo>
                    <a:pt x="272" y="247"/>
                    <a:pt x="261" y="247"/>
                    <a:pt x="250" y="245"/>
                  </a:cubicBezTo>
                  <a:cubicBezTo>
                    <a:pt x="247" y="245"/>
                    <a:pt x="242" y="245"/>
                    <a:pt x="238" y="244"/>
                  </a:cubicBezTo>
                  <a:cubicBezTo>
                    <a:pt x="238" y="248"/>
                    <a:pt x="238" y="253"/>
                    <a:pt x="237" y="258"/>
                  </a:cubicBezTo>
                  <a:cubicBezTo>
                    <a:pt x="237" y="264"/>
                    <a:pt x="237" y="271"/>
                    <a:pt x="236" y="278"/>
                  </a:cubicBezTo>
                  <a:cubicBezTo>
                    <a:pt x="246" y="276"/>
                    <a:pt x="275" y="278"/>
                    <a:pt x="277" y="278"/>
                  </a:cubicBezTo>
                  <a:cubicBezTo>
                    <a:pt x="290" y="278"/>
                    <a:pt x="303" y="279"/>
                    <a:pt x="315" y="280"/>
                  </a:cubicBezTo>
                  <a:cubicBezTo>
                    <a:pt x="322" y="280"/>
                    <a:pt x="332" y="279"/>
                    <a:pt x="339" y="282"/>
                  </a:cubicBezTo>
                  <a:cubicBezTo>
                    <a:pt x="343" y="272"/>
                    <a:pt x="347" y="262"/>
                    <a:pt x="352" y="253"/>
                  </a:cubicBezTo>
                  <a:close/>
                  <a:moveTo>
                    <a:pt x="337" y="289"/>
                  </a:moveTo>
                  <a:cubicBezTo>
                    <a:pt x="330" y="290"/>
                    <a:pt x="322" y="288"/>
                    <a:pt x="315" y="288"/>
                  </a:cubicBezTo>
                  <a:cubicBezTo>
                    <a:pt x="303" y="287"/>
                    <a:pt x="292" y="286"/>
                    <a:pt x="280" y="285"/>
                  </a:cubicBezTo>
                  <a:cubicBezTo>
                    <a:pt x="269" y="284"/>
                    <a:pt x="258" y="284"/>
                    <a:pt x="247" y="283"/>
                  </a:cubicBezTo>
                  <a:cubicBezTo>
                    <a:pt x="246" y="283"/>
                    <a:pt x="240" y="283"/>
                    <a:pt x="236" y="282"/>
                  </a:cubicBezTo>
                  <a:cubicBezTo>
                    <a:pt x="235" y="298"/>
                    <a:pt x="234" y="314"/>
                    <a:pt x="233" y="330"/>
                  </a:cubicBezTo>
                  <a:cubicBezTo>
                    <a:pt x="232" y="351"/>
                    <a:pt x="233" y="372"/>
                    <a:pt x="233" y="393"/>
                  </a:cubicBezTo>
                  <a:cubicBezTo>
                    <a:pt x="259" y="394"/>
                    <a:pt x="285" y="396"/>
                    <a:pt x="311" y="401"/>
                  </a:cubicBezTo>
                  <a:cubicBezTo>
                    <a:pt x="313" y="362"/>
                    <a:pt x="323" y="325"/>
                    <a:pt x="337" y="289"/>
                  </a:cubicBezTo>
                  <a:close/>
                  <a:moveTo>
                    <a:pt x="252" y="239"/>
                  </a:moveTo>
                  <a:cubicBezTo>
                    <a:pt x="251" y="238"/>
                    <a:pt x="252" y="236"/>
                    <a:pt x="251" y="235"/>
                  </a:cubicBezTo>
                  <a:cubicBezTo>
                    <a:pt x="251" y="233"/>
                    <a:pt x="250" y="231"/>
                    <a:pt x="249" y="229"/>
                  </a:cubicBezTo>
                  <a:cubicBezTo>
                    <a:pt x="246" y="227"/>
                    <a:pt x="243" y="226"/>
                    <a:pt x="239" y="227"/>
                  </a:cubicBezTo>
                  <a:cubicBezTo>
                    <a:pt x="239" y="231"/>
                    <a:pt x="239" y="235"/>
                    <a:pt x="239" y="239"/>
                  </a:cubicBezTo>
                  <a:cubicBezTo>
                    <a:pt x="243" y="239"/>
                    <a:pt x="247" y="239"/>
                    <a:pt x="252" y="239"/>
                  </a:cubicBezTo>
                  <a:close/>
                  <a:moveTo>
                    <a:pt x="234" y="111"/>
                  </a:moveTo>
                  <a:cubicBezTo>
                    <a:pt x="240" y="109"/>
                    <a:pt x="239" y="103"/>
                    <a:pt x="239" y="97"/>
                  </a:cubicBezTo>
                  <a:cubicBezTo>
                    <a:pt x="238" y="91"/>
                    <a:pt x="238" y="78"/>
                    <a:pt x="232" y="74"/>
                  </a:cubicBezTo>
                  <a:cubicBezTo>
                    <a:pt x="222" y="66"/>
                    <a:pt x="205" y="70"/>
                    <a:pt x="192" y="69"/>
                  </a:cubicBezTo>
                  <a:cubicBezTo>
                    <a:pt x="192" y="71"/>
                    <a:pt x="191" y="72"/>
                    <a:pt x="191" y="73"/>
                  </a:cubicBezTo>
                  <a:cubicBezTo>
                    <a:pt x="192" y="79"/>
                    <a:pt x="192" y="86"/>
                    <a:pt x="192" y="92"/>
                  </a:cubicBezTo>
                  <a:cubicBezTo>
                    <a:pt x="191" y="96"/>
                    <a:pt x="191" y="100"/>
                    <a:pt x="190" y="105"/>
                  </a:cubicBezTo>
                  <a:cubicBezTo>
                    <a:pt x="190" y="106"/>
                    <a:pt x="189" y="110"/>
                    <a:pt x="190" y="111"/>
                  </a:cubicBezTo>
                  <a:cubicBezTo>
                    <a:pt x="193" y="116"/>
                    <a:pt x="206" y="115"/>
                    <a:pt x="211" y="115"/>
                  </a:cubicBezTo>
                  <a:cubicBezTo>
                    <a:pt x="219" y="114"/>
                    <a:pt x="227" y="113"/>
                    <a:pt x="234" y="111"/>
                  </a:cubicBezTo>
                  <a:close/>
                  <a:moveTo>
                    <a:pt x="233" y="185"/>
                  </a:moveTo>
                  <a:cubicBezTo>
                    <a:pt x="234" y="164"/>
                    <a:pt x="233" y="142"/>
                    <a:pt x="236" y="121"/>
                  </a:cubicBezTo>
                  <a:cubicBezTo>
                    <a:pt x="230" y="123"/>
                    <a:pt x="222" y="123"/>
                    <a:pt x="216" y="124"/>
                  </a:cubicBezTo>
                  <a:cubicBezTo>
                    <a:pt x="206" y="125"/>
                    <a:pt x="195" y="125"/>
                    <a:pt x="187" y="120"/>
                  </a:cubicBezTo>
                  <a:cubicBezTo>
                    <a:pt x="186" y="119"/>
                    <a:pt x="185" y="118"/>
                    <a:pt x="184" y="118"/>
                  </a:cubicBezTo>
                  <a:cubicBezTo>
                    <a:pt x="184" y="119"/>
                    <a:pt x="184" y="120"/>
                    <a:pt x="184" y="121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67" y="130"/>
                    <a:pt x="151" y="135"/>
                    <a:pt x="138" y="139"/>
                  </a:cubicBezTo>
                  <a:cubicBezTo>
                    <a:pt x="118" y="146"/>
                    <a:pt x="98" y="151"/>
                    <a:pt x="80" y="161"/>
                  </a:cubicBezTo>
                  <a:cubicBezTo>
                    <a:pt x="77" y="163"/>
                    <a:pt x="73" y="161"/>
                    <a:pt x="72" y="158"/>
                  </a:cubicBezTo>
                  <a:cubicBezTo>
                    <a:pt x="68" y="144"/>
                    <a:pt x="63" y="130"/>
                    <a:pt x="60" y="115"/>
                  </a:cubicBezTo>
                  <a:cubicBezTo>
                    <a:pt x="54" y="115"/>
                    <a:pt x="46" y="115"/>
                    <a:pt x="40" y="116"/>
                  </a:cubicBezTo>
                  <a:cubicBezTo>
                    <a:pt x="30" y="117"/>
                    <a:pt x="20" y="117"/>
                    <a:pt x="10" y="118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4" y="126"/>
                    <a:pt x="17" y="133"/>
                    <a:pt x="20" y="140"/>
                  </a:cubicBezTo>
                  <a:cubicBezTo>
                    <a:pt x="29" y="164"/>
                    <a:pt x="38" y="188"/>
                    <a:pt x="45" y="212"/>
                  </a:cubicBezTo>
                  <a:cubicBezTo>
                    <a:pt x="48" y="220"/>
                    <a:pt x="50" y="228"/>
                    <a:pt x="53" y="236"/>
                  </a:cubicBezTo>
                  <a:cubicBezTo>
                    <a:pt x="53" y="235"/>
                    <a:pt x="54" y="235"/>
                    <a:pt x="55" y="235"/>
                  </a:cubicBezTo>
                  <a:cubicBezTo>
                    <a:pt x="77" y="235"/>
                    <a:pt x="99" y="235"/>
                    <a:pt x="121" y="235"/>
                  </a:cubicBezTo>
                  <a:cubicBezTo>
                    <a:pt x="132" y="234"/>
                    <a:pt x="143" y="235"/>
                    <a:pt x="153" y="236"/>
                  </a:cubicBezTo>
                  <a:cubicBezTo>
                    <a:pt x="161" y="236"/>
                    <a:pt x="169" y="236"/>
                    <a:pt x="177" y="236"/>
                  </a:cubicBezTo>
                  <a:cubicBezTo>
                    <a:pt x="177" y="242"/>
                    <a:pt x="177" y="242"/>
                    <a:pt x="177" y="242"/>
                  </a:cubicBezTo>
                  <a:cubicBezTo>
                    <a:pt x="170" y="244"/>
                    <a:pt x="161" y="244"/>
                    <a:pt x="153" y="244"/>
                  </a:cubicBezTo>
                  <a:cubicBezTo>
                    <a:pt x="143" y="243"/>
                    <a:pt x="132" y="243"/>
                    <a:pt x="121" y="243"/>
                  </a:cubicBezTo>
                  <a:cubicBezTo>
                    <a:pt x="99" y="244"/>
                    <a:pt x="77" y="244"/>
                    <a:pt x="55" y="244"/>
                  </a:cubicBezTo>
                  <a:cubicBezTo>
                    <a:pt x="58" y="253"/>
                    <a:pt x="61" y="262"/>
                    <a:pt x="63" y="271"/>
                  </a:cubicBezTo>
                  <a:cubicBezTo>
                    <a:pt x="63" y="271"/>
                    <a:pt x="63" y="271"/>
                    <a:pt x="63" y="271"/>
                  </a:cubicBezTo>
                  <a:cubicBezTo>
                    <a:pt x="70" y="266"/>
                    <a:pt x="81" y="267"/>
                    <a:pt x="89" y="267"/>
                  </a:cubicBezTo>
                  <a:cubicBezTo>
                    <a:pt x="100" y="267"/>
                    <a:pt x="111" y="267"/>
                    <a:pt x="121" y="268"/>
                  </a:cubicBezTo>
                  <a:cubicBezTo>
                    <a:pt x="132" y="269"/>
                    <a:pt x="142" y="269"/>
                    <a:pt x="153" y="270"/>
                  </a:cubicBezTo>
                  <a:cubicBezTo>
                    <a:pt x="161" y="270"/>
                    <a:pt x="170" y="268"/>
                    <a:pt x="177" y="270"/>
                  </a:cubicBezTo>
                  <a:cubicBezTo>
                    <a:pt x="177" y="276"/>
                    <a:pt x="177" y="276"/>
                    <a:pt x="177" y="276"/>
                  </a:cubicBezTo>
                  <a:cubicBezTo>
                    <a:pt x="172" y="278"/>
                    <a:pt x="167" y="278"/>
                    <a:pt x="162" y="278"/>
                  </a:cubicBezTo>
                  <a:cubicBezTo>
                    <a:pt x="164" y="281"/>
                    <a:pt x="163" y="287"/>
                    <a:pt x="161" y="289"/>
                  </a:cubicBezTo>
                  <a:cubicBezTo>
                    <a:pt x="158" y="293"/>
                    <a:pt x="153" y="294"/>
                    <a:pt x="149" y="293"/>
                  </a:cubicBezTo>
                  <a:cubicBezTo>
                    <a:pt x="142" y="292"/>
                    <a:pt x="132" y="285"/>
                    <a:pt x="137" y="277"/>
                  </a:cubicBezTo>
                  <a:cubicBezTo>
                    <a:pt x="131" y="277"/>
                    <a:pt x="126" y="277"/>
                    <a:pt x="121" y="276"/>
                  </a:cubicBezTo>
                  <a:cubicBezTo>
                    <a:pt x="111" y="276"/>
                    <a:pt x="100" y="275"/>
                    <a:pt x="89" y="275"/>
                  </a:cubicBezTo>
                  <a:cubicBezTo>
                    <a:pt x="82" y="275"/>
                    <a:pt x="71" y="278"/>
                    <a:pt x="64" y="275"/>
                  </a:cubicBezTo>
                  <a:cubicBezTo>
                    <a:pt x="74" y="314"/>
                    <a:pt x="82" y="353"/>
                    <a:pt x="82" y="392"/>
                  </a:cubicBezTo>
                  <a:cubicBezTo>
                    <a:pt x="111" y="389"/>
                    <a:pt x="141" y="389"/>
                    <a:pt x="171" y="391"/>
                  </a:cubicBezTo>
                  <a:cubicBezTo>
                    <a:pt x="177" y="391"/>
                    <a:pt x="177" y="391"/>
                    <a:pt x="177" y="391"/>
                  </a:cubicBezTo>
                  <a:cubicBezTo>
                    <a:pt x="184" y="391"/>
                    <a:pt x="191" y="391"/>
                    <a:pt x="198" y="392"/>
                  </a:cubicBezTo>
                  <a:cubicBezTo>
                    <a:pt x="207" y="392"/>
                    <a:pt x="216" y="392"/>
                    <a:pt x="225" y="393"/>
                  </a:cubicBezTo>
                  <a:cubicBezTo>
                    <a:pt x="222" y="372"/>
                    <a:pt x="224" y="350"/>
                    <a:pt x="225" y="330"/>
                  </a:cubicBezTo>
                  <a:cubicBezTo>
                    <a:pt x="226" y="306"/>
                    <a:pt x="228" y="282"/>
                    <a:pt x="229" y="258"/>
                  </a:cubicBezTo>
                  <a:cubicBezTo>
                    <a:pt x="231" y="234"/>
                    <a:pt x="232" y="209"/>
                    <a:pt x="233" y="185"/>
                  </a:cubicBezTo>
                  <a:close/>
                  <a:moveTo>
                    <a:pt x="184" y="81"/>
                  </a:moveTo>
                  <a:cubicBezTo>
                    <a:pt x="184" y="79"/>
                    <a:pt x="184" y="77"/>
                    <a:pt x="184" y="75"/>
                  </a:cubicBezTo>
                  <a:cubicBezTo>
                    <a:pt x="184" y="72"/>
                    <a:pt x="183" y="70"/>
                    <a:pt x="183" y="67"/>
                  </a:cubicBezTo>
                  <a:cubicBezTo>
                    <a:pt x="167" y="55"/>
                    <a:pt x="150" y="44"/>
                    <a:pt x="132" y="34"/>
                  </a:cubicBezTo>
                  <a:cubicBezTo>
                    <a:pt x="115" y="25"/>
                    <a:pt x="98" y="15"/>
                    <a:pt x="80" y="11"/>
                  </a:cubicBezTo>
                  <a:cubicBezTo>
                    <a:pt x="57" y="53"/>
                    <a:pt x="66" y="106"/>
                    <a:pt x="80" y="150"/>
                  </a:cubicBezTo>
                  <a:cubicBezTo>
                    <a:pt x="96" y="142"/>
                    <a:pt x="113" y="137"/>
                    <a:pt x="130" y="131"/>
                  </a:cubicBezTo>
                  <a:cubicBezTo>
                    <a:pt x="139" y="128"/>
                    <a:pt x="149" y="125"/>
                    <a:pt x="158" y="121"/>
                  </a:cubicBezTo>
                  <a:cubicBezTo>
                    <a:pt x="166" y="117"/>
                    <a:pt x="173" y="112"/>
                    <a:pt x="181" y="108"/>
                  </a:cubicBezTo>
                  <a:cubicBezTo>
                    <a:pt x="181" y="108"/>
                    <a:pt x="181" y="108"/>
                    <a:pt x="181" y="107"/>
                  </a:cubicBezTo>
                  <a:cubicBezTo>
                    <a:pt x="174" y="108"/>
                    <a:pt x="165" y="108"/>
                    <a:pt x="158" y="109"/>
                  </a:cubicBezTo>
                  <a:cubicBezTo>
                    <a:pt x="149" y="111"/>
                    <a:pt x="140" y="114"/>
                    <a:pt x="132" y="118"/>
                  </a:cubicBezTo>
                  <a:cubicBezTo>
                    <a:pt x="131" y="119"/>
                    <a:pt x="131" y="118"/>
                    <a:pt x="131" y="118"/>
                  </a:cubicBezTo>
                  <a:cubicBezTo>
                    <a:pt x="139" y="111"/>
                    <a:pt x="148" y="108"/>
                    <a:pt x="157" y="106"/>
                  </a:cubicBezTo>
                  <a:cubicBezTo>
                    <a:pt x="164" y="104"/>
                    <a:pt x="174" y="102"/>
                    <a:pt x="182" y="103"/>
                  </a:cubicBezTo>
                  <a:cubicBezTo>
                    <a:pt x="182" y="99"/>
                    <a:pt x="183" y="96"/>
                    <a:pt x="183" y="92"/>
                  </a:cubicBezTo>
                  <a:cubicBezTo>
                    <a:pt x="169" y="89"/>
                    <a:pt x="155" y="80"/>
                    <a:pt x="143" y="72"/>
                  </a:cubicBezTo>
                  <a:cubicBezTo>
                    <a:pt x="143" y="72"/>
                    <a:pt x="143" y="71"/>
                    <a:pt x="143" y="71"/>
                  </a:cubicBezTo>
                  <a:cubicBezTo>
                    <a:pt x="156" y="78"/>
                    <a:pt x="169" y="84"/>
                    <a:pt x="183" y="89"/>
                  </a:cubicBezTo>
                  <a:cubicBezTo>
                    <a:pt x="183" y="88"/>
                    <a:pt x="183" y="86"/>
                    <a:pt x="184" y="85"/>
                  </a:cubicBezTo>
                  <a:cubicBezTo>
                    <a:pt x="172" y="82"/>
                    <a:pt x="160" y="74"/>
                    <a:pt x="150" y="68"/>
                  </a:cubicBezTo>
                  <a:cubicBezTo>
                    <a:pt x="139" y="61"/>
                    <a:pt x="129" y="52"/>
                    <a:pt x="118" y="46"/>
                  </a:cubicBezTo>
                  <a:cubicBezTo>
                    <a:pt x="117" y="45"/>
                    <a:pt x="117" y="45"/>
                    <a:pt x="118" y="45"/>
                  </a:cubicBezTo>
                  <a:cubicBezTo>
                    <a:pt x="129" y="49"/>
                    <a:pt x="138" y="57"/>
                    <a:pt x="149" y="63"/>
                  </a:cubicBezTo>
                  <a:cubicBezTo>
                    <a:pt x="156" y="67"/>
                    <a:pt x="163" y="71"/>
                    <a:pt x="170" y="74"/>
                  </a:cubicBezTo>
                  <a:cubicBezTo>
                    <a:pt x="174" y="77"/>
                    <a:pt x="179" y="79"/>
                    <a:pt x="184" y="81"/>
                  </a:cubicBezTo>
                  <a:close/>
                  <a:moveTo>
                    <a:pt x="157" y="286"/>
                  </a:moveTo>
                  <a:cubicBezTo>
                    <a:pt x="159" y="284"/>
                    <a:pt x="157" y="281"/>
                    <a:pt x="157" y="278"/>
                  </a:cubicBezTo>
                  <a:cubicBezTo>
                    <a:pt x="156" y="278"/>
                    <a:pt x="154" y="278"/>
                    <a:pt x="153" y="278"/>
                  </a:cubicBezTo>
                  <a:cubicBezTo>
                    <a:pt x="149" y="278"/>
                    <a:pt x="144" y="278"/>
                    <a:pt x="140" y="277"/>
                  </a:cubicBezTo>
                  <a:cubicBezTo>
                    <a:pt x="140" y="277"/>
                    <a:pt x="140" y="278"/>
                    <a:pt x="140" y="278"/>
                  </a:cubicBezTo>
                  <a:cubicBezTo>
                    <a:pt x="136" y="284"/>
                    <a:pt x="144" y="288"/>
                    <a:pt x="150" y="289"/>
                  </a:cubicBezTo>
                  <a:cubicBezTo>
                    <a:pt x="153" y="289"/>
                    <a:pt x="156" y="289"/>
                    <a:pt x="157" y="28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7" name="Freeform 4664"/>
            <p:cNvSpPr>
              <a:spLocks noEditPoints="1" noChangeArrowheads="1"/>
            </p:cNvSpPr>
            <p:nvPr/>
          </p:nvSpPr>
          <p:spPr bwMode="auto">
            <a:xfrm>
              <a:off x="309562" y="149225"/>
              <a:ext cx="228600" cy="169863"/>
            </a:xfrm>
            <a:custGeom>
              <a:avLst/>
              <a:gdLst>
                <a:gd name="T0" fmla="*/ 2147483647 w 176"/>
                <a:gd name="T1" fmla="*/ 2147483647 h 131"/>
                <a:gd name="T2" fmla="*/ 2147483647 w 176"/>
                <a:gd name="T3" fmla="*/ 2147483647 h 131"/>
                <a:gd name="T4" fmla="*/ 2147483647 w 176"/>
                <a:gd name="T5" fmla="*/ 2147483647 h 131"/>
                <a:gd name="T6" fmla="*/ 2147483647 w 176"/>
                <a:gd name="T7" fmla="*/ 2147483647 h 131"/>
                <a:gd name="T8" fmla="*/ 2147483647 w 176"/>
                <a:gd name="T9" fmla="*/ 2147483647 h 131"/>
                <a:gd name="T10" fmla="*/ 2147483647 w 176"/>
                <a:gd name="T11" fmla="*/ 2147483647 h 131"/>
                <a:gd name="T12" fmla="*/ 2147483647 w 176"/>
                <a:gd name="T13" fmla="*/ 2147483647 h 131"/>
                <a:gd name="T14" fmla="*/ 2147483647 w 176"/>
                <a:gd name="T15" fmla="*/ 2147483647 h 131"/>
                <a:gd name="T16" fmla="*/ 0 w 176"/>
                <a:gd name="T17" fmla="*/ 2147483647 h 131"/>
                <a:gd name="T18" fmla="*/ 2147483647 w 176"/>
                <a:gd name="T19" fmla="*/ 2147483647 h 131"/>
                <a:gd name="T20" fmla="*/ 2147483647 w 176"/>
                <a:gd name="T21" fmla="*/ 2147483647 h 131"/>
                <a:gd name="T22" fmla="*/ 2147483647 w 176"/>
                <a:gd name="T23" fmla="*/ 2147483647 h 131"/>
                <a:gd name="T24" fmla="*/ 2147483647 w 176"/>
                <a:gd name="T25" fmla="*/ 0 h 131"/>
                <a:gd name="T26" fmla="*/ 2147483647 w 176"/>
                <a:gd name="T27" fmla="*/ 2147483647 h 131"/>
                <a:gd name="T28" fmla="*/ 2147483647 w 176"/>
                <a:gd name="T29" fmla="*/ 2147483647 h 131"/>
                <a:gd name="T30" fmla="*/ 2147483647 w 176"/>
                <a:gd name="T31" fmla="*/ 2147483647 h 131"/>
                <a:gd name="T32" fmla="*/ 2147483647 w 176"/>
                <a:gd name="T33" fmla="*/ 2147483647 h 131"/>
                <a:gd name="T34" fmla="*/ 2147483647 w 176"/>
                <a:gd name="T35" fmla="*/ 2147483647 h 131"/>
                <a:gd name="T36" fmla="*/ 2147483647 w 176"/>
                <a:gd name="T37" fmla="*/ 2147483647 h 131"/>
                <a:gd name="T38" fmla="*/ 2147483647 w 176"/>
                <a:gd name="T39" fmla="*/ 2147483647 h 131"/>
                <a:gd name="T40" fmla="*/ 2147483647 w 176"/>
                <a:gd name="T41" fmla="*/ 2147483647 h 131"/>
                <a:gd name="T42" fmla="*/ 2147483647 w 176"/>
                <a:gd name="T43" fmla="*/ 2147483647 h 131"/>
                <a:gd name="T44" fmla="*/ 2147483647 w 176"/>
                <a:gd name="T45" fmla="*/ 2147483647 h 131"/>
                <a:gd name="T46" fmla="*/ 2147483647 w 176"/>
                <a:gd name="T47" fmla="*/ 2147483647 h 131"/>
                <a:gd name="T48" fmla="*/ 2147483647 w 176"/>
                <a:gd name="T49" fmla="*/ 2147483647 h 131"/>
                <a:gd name="T50" fmla="*/ 2147483647 w 176"/>
                <a:gd name="T51" fmla="*/ 2147483647 h 131"/>
                <a:gd name="T52" fmla="*/ 2147483647 w 176"/>
                <a:gd name="T53" fmla="*/ 2147483647 h 131"/>
                <a:gd name="T54" fmla="*/ 2147483647 w 176"/>
                <a:gd name="T55" fmla="*/ 2147483647 h 131"/>
                <a:gd name="T56" fmla="*/ 2147483647 w 176"/>
                <a:gd name="T57" fmla="*/ 2147483647 h 131"/>
                <a:gd name="T58" fmla="*/ 2147483647 w 176"/>
                <a:gd name="T59" fmla="*/ 2147483647 h 131"/>
                <a:gd name="T60" fmla="*/ 2147483647 w 176"/>
                <a:gd name="T61" fmla="*/ 2147483647 h 131"/>
                <a:gd name="T62" fmla="*/ 2147483647 w 176"/>
                <a:gd name="T63" fmla="*/ 2147483647 h 131"/>
                <a:gd name="T64" fmla="*/ 2147483647 w 176"/>
                <a:gd name="T65" fmla="*/ 2147483647 h 131"/>
                <a:gd name="T66" fmla="*/ 2147483647 w 176"/>
                <a:gd name="T67" fmla="*/ 2147483647 h 131"/>
                <a:gd name="T68" fmla="*/ 2147483647 w 176"/>
                <a:gd name="T69" fmla="*/ 2147483647 h 13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6"/>
                <a:gd name="T106" fmla="*/ 0 h 131"/>
                <a:gd name="T107" fmla="*/ 176 w 176"/>
                <a:gd name="T108" fmla="*/ 131 h 13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6" h="131">
                  <a:moveTo>
                    <a:pt x="124" y="8"/>
                  </a:moveTo>
                  <a:cubicBezTo>
                    <a:pt x="141" y="11"/>
                    <a:pt x="159" y="14"/>
                    <a:pt x="176" y="14"/>
                  </a:cubicBezTo>
                  <a:cubicBezTo>
                    <a:pt x="156" y="52"/>
                    <a:pt x="135" y="90"/>
                    <a:pt x="117" y="130"/>
                  </a:cubicBezTo>
                  <a:cubicBezTo>
                    <a:pt x="112" y="129"/>
                    <a:pt x="106" y="130"/>
                    <a:pt x="101" y="131"/>
                  </a:cubicBezTo>
                  <a:cubicBezTo>
                    <a:pt x="93" y="131"/>
                    <a:pt x="85" y="130"/>
                    <a:pt x="77" y="130"/>
                  </a:cubicBezTo>
                  <a:cubicBezTo>
                    <a:pt x="67" y="129"/>
                    <a:pt x="56" y="127"/>
                    <a:pt x="45" y="126"/>
                  </a:cubicBezTo>
                  <a:cubicBezTo>
                    <a:pt x="36" y="126"/>
                    <a:pt x="26" y="125"/>
                    <a:pt x="17" y="125"/>
                  </a:cubicBezTo>
                  <a:cubicBezTo>
                    <a:pt x="19" y="121"/>
                    <a:pt x="15" y="114"/>
                    <a:pt x="12" y="112"/>
                  </a:cubicBezTo>
                  <a:cubicBezTo>
                    <a:pt x="9" y="109"/>
                    <a:pt x="4" y="108"/>
                    <a:pt x="0" y="109"/>
                  </a:cubicBezTo>
                  <a:cubicBezTo>
                    <a:pt x="1" y="97"/>
                    <a:pt x="2" y="84"/>
                    <a:pt x="2" y="71"/>
                  </a:cubicBezTo>
                  <a:cubicBezTo>
                    <a:pt x="3" y="50"/>
                    <a:pt x="5" y="26"/>
                    <a:pt x="1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5" y="3"/>
                    <a:pt x="6" y="2"/>
                    <a:pt x="7" y="0"/>
                  </a:cubicBezTo>
                  <a:cubicBezTo>
                    <a:pt x="24" y="8"/>
                    <a:pt x="42" y="16"/>
                    <a:pt x="59" y="23"/>
                  </a:cubicBezTo>
                  <a:cubicBezTo>
                    <a:pt x="79" y="31"/>
                    <a:pt x="100" y="38"/>
                    <a:pt x="122" y="36"/>
                  </a:cubicBezTo>
                  <a:cubicBezTo>
                    <a:pt x="124" y="36"/>
                    <a:pt x="127" y="34"/>
                    <a:pt x="127" y="31"/>
                  </a:cubicBezTo>
                  <a:cubicBezTo>
                    <a:pt x="126" y="23"/>
                    <a:pt x="125" y="16"/>
                    <a:pt x="124" y="8"/>
                  </a:cubicBezTo>
                  <a:close/>
                  <a:moveTo>
                    <a:pt x="129" y="54"/>
                  </a:moveTo>
                  <a:cubicBezTo>
                    <a:pt x="130" y="46"/>
                    <a:pt x="123" y="39"/>
                    <a:pt x="116" y="37"/>
                  </a:cubicBezTo>
                  <a:cubicBezTo>
                    <a:pt x="112" y="36"/>
                    <a:pt x="108" y="36"/>
                    <a:pt x="104" y="38"/>
                  </a:cubicBezTo>
                  <a:cubicBezTo>
                    <a:pt x="100" y="41"/>
                    <a:pt x="99" y="46"/>
                    <a:pt x="100" y="5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1" y="57"/>
                    <a:pt x="103" y="62"/>
                    <a:pt x="107" y="65"/>
                  </a:cubicBezTo>
                  <a:cubicBezTo>
                    <a:pt x="115" y="69"/>
                    <a:pt x="129" y="63"/>
                    <a:pt x="129" y="54"/>
                  </a:cubicBezTo>
                  <a:close/>
                  <a:moveTo>
                    <a:pt x="88" y="108"/>
                  </a:moveTo>
                  <a:cubicBezTo>
                    <a:pt x="98" y="109"/>
                    <a:pt x="106" y="102"/>
                    <a:pt x="102" y="91"/>
                  </a:cubicBezTo>
                  <a:cubicBezTo>
                    <a:pt x="99" y="83"/>
                    <a:pt x="91" y="74"/>
                    <a:pt x="82" y="74"/>
                  </a:cubicBezTo>
                  <a:cubicBezTo>
                    <a:pt x="70" y="73"/>
                    <a:pt x="64" y="93"/>
                    <a:pt x="72" y="100"/>
                  </a:cubicBezTo>
                  <a:cubicBezTo>
                    <a:pt x="76" y="106"/>
                    <a:pt x="81" y="108"/>
                    <a:pt x="88" y="108"/>
                  </a:cubicBezTo>
                  <a:close/>
                  <a:moveTo>
                    <a:pt x="44" y="69"/>
                  </a:moveTo>
                  <a:cubicBezTo>
                    <a:pt x="49" y="64"/>
                    <a:pt x="49" y="55"/>
                    <a:pt x="46" y="48"/>
                  </a:cubicBezTo>
                  <a:cubicBezTo>
                    <a:pt x="43" y="43"/>
                    <a:pt x="33" y="40"/>
                    <a:pt x="28" y="45"/>
                  </a:cubicBezTo>
                  <a:cubicBezTo>
                    <a:pt x="26" y="47"/>
                    <a:pt x="24" y="49"/>
                    <a:pt x="23" y="51"/>
                  </a:cubicBezTo>
                  <a:cubicBezTo>
                    <a:pt x="19" y="56"/>
                    <a:pt x="19" y="62"/>
                    <a:pt x="23" y="67"/>
                  </a:cubicBezTo>
                  <a:cubicBezTo>
                    <a:pt x="28" y="74"/>
                    <a:pt x="39" y="77"/>
                    <a:pt x="44" y="69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8" name="Freeform 4665"/>
            <p:cNvSpPr>
              <a:spLocks noEditPoints="1" noChangeArrowheads="1"/>
            </p:cNvSpPr>
            <p:nvPr/>
          </p:nvSpPr>
          <p:spPr bwMode="auto">
            <a:xfrm>
              <a:off x="438150" y="195263"/>
              <a:ext cx="41275" cy="42863"/>
            </a:xfrm>
            <a:custGeom>
              <a:avLst/>
              <a:gdLst>
                <a:gd name="T0" fmla="*/ 2147483647 w 31"/>
                <a:gd name="T1" fmla="*/ 2147483647 h 33"/>
                <a:gd name="T2" fmla="*/ 2147483647 w 31"/>
                <a:gd name="T3" fmla="*/ 2147483647 h 33"/>
                <a:gd name="T4" fmla="*/ 2147483647 w 31"/>
                <a:gd name="T5" fmla="*/ 2147483647 h 33"/>
                <a:gd name="T6" fmla="*/ 2147483647 w 31"/>
                <a:gd name="T7" fmla="*/ 2147483647 h 33"/>
                <a:gd name="T8" fmla="*/ 2147483647 w 31"/>
                <a:gd name="T9" fmla="*/ 2147483647 h 33"/>
                <a:gd name="T10" fmla="*/ 2147483647 w 31"/>
                <a:gd name="T11" fmla="*/ 2147483647 h 33"/>
                <a:gd name="T12" fmla="*/ 2147483647 w 31"/>
                <a:gd name="T13" fmla="*/ 2147483647 h 33"/>
                <a:gd name="T14" fmla="*/ 2147483647 w 31"/>
                <a:gd name="T15" fmla="*/ 2147483647 h 33"/>
                <a:gd name="T16" fmla="*/ 2147483647 w 31"/>
                <a:gd name="T17" fmla="*/ 2147483647 h 33"/>
                <a:gd name="T18" fmla="*/ 2147483647 w 31"/>
                <a:gd name="T19" fmla="*/ 2147483647 h 33"/>
                <a:gd name="T20" fmla="*/ 2147483647 w 31"/>
                <a:gd name="T21" fmla="*/ 2147483647 h 33"/>
                <a:gd name="T22" fmla="*/ 2147483647 w 31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33"/>
                <a:gd name="T38" fmla="*/ 31 w 31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33">
                  <a:moveTo>
                    <a:pt x="17" y="1"/>
                  </a:moveTo>
                  <a:cubicBezTo>
                    <a:pt x="24" y="3"/>
                    <a:pt x="31" y="10"/>
                    <a:pt x="30" y="18"/>
                  </a:cubicBezTo>
                  <a:cubicBezTo>
                    <a:pt x="30" y="27"/>
                    <a:pt x="16" y="33"/>
                    <a:pt x="8" y="29"/>
                  </a:cubicBezTo>
                  <a:cubicBezTo>
                    <a:pt x="4" y="26"/>
                    <a:pt x="2" y="21"/>
                    <a:pt x="1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0" y="10"/>
                    <a:pt x="1" y="5"/>
                    <a:pt x="5" y="2"/>
                  </a:cubicBezTo>
                  <a:cubicBezTo>
                    <a:pt x="9" y="0"/>
                    <a:pt x="13" y="0"/>
                    <a:pt x="17" y="1"/>
                  </a:cubicBezTo>
                  <a:close/>
                  <a:moveTo>
                    <a:pt x="10" y="25"/>
                  </a:moveTo>
                  <a:cubicBezTo>
                    <a:pt x="16" y="28"/>
                    <a:pt x="27" y="24"/>
                    <a:pt x="26" y="17"/>
                  </a:cubicBezTo>
                  <a:cubicBezTo>
                    <a:pt x="25" y="11"/>
                    <a:pt x="20" y="7"/>
                    <a:pt x="15" y="5"/>
                  </a:cubicBezTo>
                  <a:cubicBezTo>
                    <a:pt x="9" y="3"/>
                    <a:pt x="5" y="7"/>
                    <a:pt x="4" y="13"/>
                  </a:cubicBezTo>
                  <a:cubicBezTo>
                    <a:pt x="4" y="18"/>
                    <a:pt x="6" y="23"/>
                    <a:pt x="10" y="2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79" name="Freeform 4666"/>
            <p:cNvSpPr>
              <a:spLocks noChangeArrowheads="1"/>
            </p:cNvSpPr>
            <p:nvPr/>
          </p:nvSpPr>
          <p:spPr bwMode="auto">
            <a:xfrm>
              <a:off x="442912" y="198438"/>
              <a:ext cx="30163" cy="33338"/>
            </a:xfrm>
            <a:custGeom>
              <a:avLst/>
              <a:gdLst>
                <a:gd name="T0" fmla="*/ 2147483647 w 23"/>
                <a:gd name="T1" fmla="*/ 2147483647 h 25"/>
                <a:gd name="T2" fmla="*/ 2147483647 w 23"/>
                <a:gd name="T3" fmla="*/ 2147483647 h 25"/>
                <a:gd name="T4" fmla="*/ 0 w 23"/>
                <a:gd name="T5" fmla="*/ 2147483647 h 25"/>
                <a:gd name="T6" fmla="*/ 2147483647 w 23"/>
                <a:gd name="T7" fmla="*/ 2147483647 h 25"/>
                <a:gd name="T8" fmla="*/ 2147483647 w 23"/>
                <a:gd name="T9" fmla="*/ 214748364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5"/>
                <a:gd name="T17" fmla="*/ 23 w 23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5">
                  <a:moveTo>
                    <a:pt x="22" y="14"/>
                  </a:moveTo>
                  <a:cubicBezTo>
                    <a:pt x="23" y="21"/>
                    <a:pt x="12" y="25"/>
                    <a:pt x="6" y="22"/>
                  </a:cubicBezTo>
                  <a:cubicBezTo>
                    <a:pt x="2" y="20"/>
                    <a:pt x="0" y="15"/>
                    <a:pt x="0" y="10"/>
                  </a:cubicBezTo>
                  <a:cubicBezTo>
                    <a:pt x="1" y="4"/>
                    <a:pt x="5" y="0"/>
                    <a:pt x="11" y="2"/>
                  </a:cubicBezTo>
                  <a:cubicBezTo>
                    <a:pt x="16" y="4"/>
                    <a:pt x="21" y="8"/>
                    <a:pt x="22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0" name="Freeform 4667"/>
            <p:cNvSpPr>
              <a:spLocks noChangeArrowheads="1"/>
            </p:cNvSpPr>
            <p:nvPr/>
          </p:nvSpPr>
          <p:spPr bwMode="auto">
            <a:xfrm>
              <a:off x="314325" y="23813"/>
              <a:ext cx="155575" cy="160338"/>
            </a:xfrm>
            <a:custGeom>
              <a:avLst/>
              <a:gdLst>
                <a:gd name="T0" fmla="*/ 2147483647 w 120"/>
                <a:gd name="T1" fmla="*/ 2147483647 h 123"/>
                <a:gd name="T2" fmla="*/ 2147483647 w 120"/>
                <a:gd name="T3" fmla="*/ 2147483647 h 123"/>
                <a:gd name="T4" fmla="*/ 2147483647 w 120"/>
                <a:gd name="T5" fmla="*/ 2147483647 h 123"/>
                <a:gd name="T6" fmla="*/ 2147483647 w 120"/>
                <a:gd name="T7" fmla="*/ 2147483647 h 123"/>
                <a:gd name="T8" fmla="*/ 2147483647 w 120"/>
                <a:gd name="T9" fmla="*/ 2147483647 h 123"/>
                <a:gd name="T10" fmla="*/ 2147483647 w 120"/>
                <a:gd name="T11" fmla="*/ 2147483647 h 123"/>
                <a:gd name="T12" fmla="*/ 2147483647 w 120"/>
                <a:gd name="T13" fmla="*/ 2147483647 h 123"/>
                <a:gd name="T14" fmla="*/ 2147483647 w 120"/>
                <a:gd name="T15" fmla="*/ 2147483647 h 123"/>
                <a:gd name="T16" fmla="*/ 2147483647 w 120"/>
                <a:gd name="T17" fmla="*/ 2147483647 h 123"/>
                <a:gd name="T18" fmla="*/ 2147483647 w 120"/>
                <a:gd name="T19" fmla="*/ 2147483647 h 123"/>
                <a:gd name="T20" fmla="*/ 2147483647 w 120"/>
                <a:gd name="T21" fmla="*/ 2147483647 h 123"/>
                <a:gd name="T22" fmla="*/ 2147483647 w 120"/>
                <a:gd name="T23" fmla="*/ 2147483647 h 123"/>
                <a:gd name="T24" fmla="*/ 2147483647 w 120"/>
                <a:gd name="T25" fmla="*/ 2147483647 h 123"/>
                <a:gd name="T26" fmla="*/ 2147483647 w 120"/>
                <a:gd name="T27" fmla="*/ 2147483647 h 123"/>
                <a:gd name="T28" fmla="*/ 2147483647 w 120"/>
                <a:gd name="T29" fmla="*/ 2147483647 h 123"/>
                <a:gd name="T30" fmla="*/ 0 w 120"/>
                <a:gd name="T31" fmla="*/ 2147483647 h 123"/>
                <a:gd name="T32" fmla="*/ 2147483647 w 120"/>
                <a:gd name="T33" fmla="*/ 2147483647 h 123"/>
                <a:gd name="T34" fmla="*/ 2147483647 w 120"/>
                <a:gd name="T35" fmla="*/ 0 h 123"/>
                <a:gd name="T36" fmla="*/ 2147483647 w 120"/>
                <a:gd name="T37" fmla="*/ 2147483647 h 123"/>
                <a:gd name="T38" fmla="*/ 2147483647 w 120"/>
                <a:gd name="T39" fmla="*/ 2147483647 h 1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0"/>
                <a:gd name="T61" fmla="*/ 0 h 123"/>
                <a:gd name="T62" fmla="*/ 120 w 120"/>
                <a:gd name="T63" fmla="*/ 123 h 1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0" h="123">
                  <a:moveTo>
                    <a:pt x="113" y="122"/>
                  </a:moveTo>
                  <a:cubicBezTo>
                    <a:pt x="75" y="123"/>
                    <a:pt x="42" y="100"/>
                    <a:pt x="7" y="87"/>
                  </a:cubicBezTo>
                  <a:cubicBezTo>
                    <a:pt x="7" y="86"/>
                    <a:pt x="7" y="85"/>
                    <a:pt x="7" y="84"/>
                  </a:cubicBezTo>
                  <a:cubicBezTo>
                    <a:pt x="14" y="85"/>
                    <a:pt x="20" y="86"/>
                    <a:pt x="27" y="87"/>
                  </a:cubicBezTo>
                  <a:cubicBezTo>
                    <a:pt x="34" y="89"/>
                    <a:pt x="43" y="88"/>
                    <a:pt x="50" y="92"/>
                  </a:cubicBezTo>
                  <a:cubicBezTo>
                    <a:pt x="50" y="92"/>
                    <a:pt x="51" y="91"/>
                    <a:pt x="50" y="91"/>
                  </a:cubicBezTo>
                  <a:cubicBezTo>
                    <a:pt x="45" y="86"/>
                    <a:pt x="37" y="86"/>
                    <a:pt x="31" y="85"/>
                  </a:cubicBezTo>
                  <a:cubicBezTo>
                    <a:pt x="23" y="83"/>
                    <a:pt x="15" y="80"/>
                    <a:pt x="7" y="80"/>
                  </a:cubicBezTo>
                  <a:cubicBezTo>
                    <a:pt x="7" y="77"/>
                    <a:pt x="7" y="74"/>
                    <a:pt x="6" y="71"/>
                  </a:cubicBezTo>
                  <a:cubicBezTo>
                    <a:pt x="14" y="70"/>
                    <a:pt x="21" y="64"/>
                    <a:pt x="27" y="60"/>
                  </a:cubicBezTo>
                  <a:cubicBezTo>
                    <a:pt x="39" y="52"/>
                    <a:pt x="52" y="44"/>
                    <a:pt x="63" y="35"/>
                  </a:cubicBezTo>
                  <a:cubicBezTo>
                    <a:pt x="64" y="34"/>
                    <a:pt x="63" y="33"/>
                    <a:pt x="63" y="34"/>
                  </a:cubicBezTo>
                  <a:cubicBezTo>
                    <a:pt x="53" y="41"/>
                    <a:pt x="42" y="47"/>
                    <a:pt x="32" y="53"/>
                  </a:cubicBezTo>
                  <a:cubicBezTo>
                    <a:pt x="23" y="58"/>
                    <a:pt x="15" y="64"/>
                    <a:pt x="5" y="66"/>
                  </a:cubicBezTo>
                  <a:cubicBezTo>
                    <a:pt x="4" y="61"/>
                    <a:pt x="2" y="57"/>
                    <a:pt x="1" y="54"/>
                  </a:cubicBezTo>
                  <a:cubicBezTo>
                    <a:pt x="1" y="53"/>
                    <a:pt x="0" y="53"/>
                    <a:pt x="0" y="52"/>
                  </a:cubicBezTo>
                  <a:cubicBezTo>
                    <a:pt x="19" y="41"/>
                    <a:pt x="36" y="27"/>
                    <a:pt x="55" y="17"/>
                  </a:cubicBezTo>
                  <a:cubicBezTo>
                    <a:pt x="76" y="7"/>
                    <a:pt x="98" y="1"/>
                    <a:pt x="120" y="0"/>
                  </a:cubicBezTo>
                  <a:cubicBezTo>
                    <a:pt x="112" y="17"/>
                    <a:pt x="110" y="38"/>
                    <a:pt x="109" y="57"/>
                  </a:cubicBezTo>
                  <a:cubicBezTo>
                    <a:pt x="109" y="79"/>
                    <a:pt x="111" y="101"/>
                    <a:pt x="113" y="12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1" name="Freeform 4668"/>
            <p:cNvSpPr>
              <a:spLocks noChangeArrowheads="1"/>
            </p:cNvSpPr>
            <p:nvPr/>
          </p:nvSpPr>
          <p:spPr bwMode="auto">
            <a:xfrm>
              <a:off x="306387" y="317500"/>
              <a:ext cx="150813" cy="49213"/>
            </a:xfrm>
            <a:custGeom>
              <a:avLst/>
              <a:gdLst>
                <a:gd name="T0" fmla="*/ 2147483647 w 116"/>
                <a:gd name="T1" fmla="*/ 2147483647 h 38"/>
                <a:gd name="T2" fmla="*/ 2147483647 w 116"/>
                <a:gd name="T3" fmla="*/ 2147483647 h 38"/>
                <a:gd name="T4" fmla="*/ 2147483647 w 116"/>
                <a:gd name="T5" fmla="*/ 2147483647 h 38"/>
                <a:gd name="T6" fmla="*/ 2147483647 w 116"/>
                <a:gd name="T7" fmla="*/ 2147483647 h 38"/>
                <a:gd name="T8" fmla="*/ 2147483647 w 116"/>
                <a:gd name="T9" fmla="*/ 2147483647 h 38"/>
                <a:gd name="T10" fmla="*/ 0 w 116"/>
                <a:gd name="T11" fmla="*/ 2147483647 h 38"/>
                <a:gd name="T12" fmla="*/ 2147483647 w 116"/>
                <a:gd name="T13" fmla="*/ 2147483647 h 38"/>
                <a:gd name="T14" fmla="*/ 2147483647 w 116"/>
                <a:gd name="T15" fmla="*/ 0 h 38"/>
                <a:gd name="T16" fmla="*/ 2147483647 w 116"/>
                <a:gd name="T17" fmla="*/ 2147483647 h 38"/>
                <a:gd name="T18" fmla="*/ 2147483647 w 116"/>
                <a:gd name="T19" fmla="*/ 2147483647 h 38"/>
                <a:gd name="T20" fmla="*/ 2147483647 w 116"/>
                <a:gd name="T21" fmla="*/ 2147483647 h 38"/>
                <a:gd name="T22" fmla="*/ 2147483647 w 116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6"/>
                <a:gd name="T37" fmla="*/ 0 h 38"/>
                <a:gd name="T38" fmla="*/ 116 w 116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6" h="38">
                  <a:moveTo>
                    <a:pt x="104" y="9"/>
                  </a:moveTo>
                  <a:cubicBezTo>
                    <a:pt x="107" y="9"/>
                    <a:pt x="112" y="9"/>
                    <a:pt x="116" y="9"/>
                  </a:cubicBezTo>
                  <a:cubicBezTo>
                    <a:pt x="111" y="18"/>
                    <a:pt x="107" y="28"/>
                    <a:pt x="103" y="38"/>
                  </a:cubicBezTo>
                  <a:cubicBezTo>
                    <a:pt x="96" y="35"/>
                    <a:pt x="86" y="36"/>
                    <a:pt x="79" y="36"/>
                  </a:cubicBezTo>
                  <a:cubicBezTo>
                    <a:pt x="67" y="35"/>
                    <a:pt x="54" y="34"/>
                    <a:pt x="41" y="34"/>
                  </a:cubicBezTo>
                  <a:cubicBezTo>
                    <a:pt x="39" y="34"/>
                    <a:pt x="10" y="32"/>
                    <a:pt x="0" y="34"/>
                  </a:cubicBezTo>
                  <a:cubicBezTo>
                    <a:pt x="1" y="27"/>
                    <a:pt x="1" y="20"/>
                    <a:pt x="1" y="14"/>
                  </a:cubicBezTo>
                  <a:cubicBezTo>
                    <a:pt x="2" y="9"/>
                    <a:pt x="2" y="4"/>
                    <a:pt x="2" y="0"/>
                  </a:cubicBezTo>
                  <a:cubicBezTo>
                    <a:pt x="6" y="1"/>
                    <a:pt x="11" y="1"/>
                    <a:pt x="14" y="1"/>
                  </a:cubicBezTo>
                  <a:cubicBezTo>
                    <a:pt x="25" y="3"/>
                    <a:pt x="36" y="3"/>
                    <a:pt x="46" y="4"/>
                  </a:cubicBezTo>
                  <a:cubicBezTo>
                    <a:pt x="57" y="5"/>
                    <a:pt x="67" y="7"/>
                    <a:pt x="77" y="8"/>
                  </a:cubicBezTo>
                  <a:cubicBezTo>
                    <a:pt x="86" y="9"/>
                    <a:pt x="95" y="9"/>
                    <a:pt x="104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2" name="Freeform 4669"/>
            <p:cNvSpPr>
              <a:spLocks noEditPoints="1" noChangeArrowheads="1"/>
            </p:cNvSpPr>
            <p:nvPr/>
          </p:nvSpPr>
          <p:spPr bwMode="auto">
            <a:xfrm>
              <a:off x="393700" y="242888"/>
              <a:ext cx="53975" cy="47625"/>
            </a:xfrm>
            <a:custGeom>
              <a:avLst/>
              <a:gdLst>
                <a:gd name="T0" fmla="*/ 2147483647 w 42"/>
                <a:gd name="T1" fmla="*/ 2147483647 h 36"/>
                <a:gd name="T2" fmla="*/ 2147483647 w 42"/>
                <a:gd name="T3" fmla="*/ 2147483647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2147483647 w 42"/>
                <a:gd name="T11" fmla="*/ 2147483647 h 36"/>
                <a:gd name="T12" fmla="*/ 2147483647 w 42"/>
                <a:gd name="T13" fmla="*/ 2147483647 h 36"/>
                <a:gd name="T14" fmla="*/ 2147483647 w 42"/>
                <a:gd name="T15" fmla="*/ 2147483647 h 36"/>
                <a:gd name="T16" fmla="*/ 2147483647 w 42"/>
                <a:gd name="T17" fmla="*/ 2147483647 h 36"/>
                <a:gd name="T18" fmla="*/ 2147483647 w 42"/>
                <a:gd name="T19" fmla="*/ 2147483647 h 36"/>
                <a:gd name="T20" fmla="*/ 2147483647 w 42"/>
                <a:gd name="T21" fmla="*/ 2147483647 h 36"/>
                <a:gd name="T22" fmla="*/ 2147483647 w 42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36"/>
                <a:gd name="T38" fmla="*/ 42 w 42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36">
                  <a:moveTo>
                    <a:pt x="38" y="18"/>
                  </a:moveTo>
                  <a:cubicBezTo>
                    <a:pt x="42" y="29"/>
                    <a:pt x="34" y="36"/>
                    <a:pt x="24" y="35"/>
                  </a:cubicBezTo>
                  <a:cubicBezTo>
                    <a:pt x="17" y="35"/>
                    <a:pt x="12" y="33"/>
                    <a:pt x="8" y="27"/>
                  </a:cubicBezTo>
                  <a:cubicBezTo>
                    <a:pt x="0" y="20"/>
                    <a:pt x="6" y="0"/>
                    <a:pt x="18" y="1"/>
                  </a:cubicBezTo>
                  <a:cubicBezTo>
                    <a:pt x="27" y="1"/>
                    <a:pt x="35" y="10"/>
                    <a:pt x="38" y="18"/>
                  </a:cubicBezTo>
                  <a:close/>
                  <a:moveTo>
                    <a:pt x="28" y="31"/>
                  </a:moveTo>
                  <a:cubicBezTo>
                    <a:pt x="36" y="29"/>
                    <a:pt x="36" y="23"/>
                    <a:pt x="33" y="17"/>
                  </a:cubicBezTo>
                  <a:cubicBezTo>
                    <a:pt x="30" y="12"/>
                    <a:pt x="25" y="5"/>
                    <a:pt x="18" y="5"/>
                  </a:cubicBezTo>
                  <a:cubicBezTo>
                    <a:pt x="15" y="5"/>
                    <a:pt x="13" y="7"/>
                    <a:pt x="11" y="10"/>
                  </a:cubicBezTo>
                  <a:cubicBezTo>
                    <a:pt x="9" y="14"/>
                    <a:pt x="8" y="17"/>
                    <a:pt x="9" y="21"/>
                  </a:cubicBezTo>
                  <a:cubicBezTo>
                    <a:pt x="9" y="23"/>
                    <a:pt x="11" y="25"/>
                    <a:pt x="12" y="27"/>
                  </a:cubicBezTo>
                  <a:cubicBezTo>
                    <a:pt x="16" y="31"/>
                    <a:pt x="22" y="32"/>
                    <a:pt x="28" y="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3" name="Freeform 4670"/>
            <p:cNvSpPr>
              <a:spLocks noChangeArrowheads="1"/>
            </p:cNvSpPr>
            <p:nvPr/>
          </p:nvSpPr>
          <p:spPr bwMode="auto">
            <a:xfrm>
              <a:off x="403225" y="249238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2147483647 w 28"/>
                <a:gd name="T9" fmla="*/ 2147483647 h 27"/>
                <a:gd name="T10" fmla="*/ 2147483647 w 28"/>
                <a:gd name="T11" fmla="*/ 0 h 27"/>
                <a:gd name="T12" fmla="*/ 2147483647 w 28"/>
                <a:gd name="T13" fmla="*/ 214748364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27"/>
                <a:gd name="T23" fmla="*/ 28 w 28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27">
                  <a:moveTo>
                    <a:pt x="25" y="12"/>
                  </a:moveTo>
                  <a:cubicBezTo>
                    <a:pt x="28" y="18"/>
                    <a:pt x="28" y="24"/>
                    <a:pt x="20" y="26"/>
                  </a:cubicBezTo>
                  <a:cubicBezTo>
                    <a:pt x="14" y="27"/>
                    <a:pt x="8" y="26"/>
                    <a:pt x="4" y="22"/>
                  </a:cubicBezTo>
                  <a:cubicBezTo>
                    <a:pt x="3" y="20"/>
                    <a:pt x="1" y="18"/>
                    <a:pt x="1" y="16"/>
                  </a:cubicBezTo>
                  <a:cubicBezTo>
                    <a:pt x="0" y="12"/>
                    <a:pt x="1" y="9"/>
                    <a:pt x="3" y="5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7" y="0"/>
                    <a:pt x="22" y="7"/>
                    <a:pt x="25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4" name="Freeform 4671"/>
            <p:cNvSpPr>
              <a:spLocks noEditPoints="1" noChangeArrowheads="1"/>
            </p:cNvSpPr>
            <p:nvPr/>
          </p:nvSpPr>
          <p:spPr bwMode="auto">
            <a:xfrm>
              <a:off x="301625" y="366713"/>
              <a:ext cx="134938" cy="153988"/>
            </a:xfrm>
            <a:custGeom>
              <a:avLst/>
              <a:gdLst>
                <a:gd name="T0" fmla="*/ 2147483647 w 105"/>
                <a:gd name="T1" fmla="*/ 2147483647 h 119"/>
                <a:gd name="T2" fmla="*/ 2147483647 w 105"/>
                <a:gd name="T3" fmla="*/ 2147483647 h 119"/>
                <a:gd name="T4" fmla="*/ 2147483647 w 105"/>
                <a:gd name="T5" fmla="*/ 2147483647 h 119"/>
                <a:gd name="T6" fmla="*/ 2147483647 w 105"/>
                <a:gd name="T7" fmla="*/ 2147483647 h 119"/>
                <a:gd name="T8" fmla="*/ 2147483647 w 105"/>
                <a:gd name="T9" fmla="*/ 2147483647 h 119"/>
                <a:gd name="T10" fmla="*/ 2147483647 w 105"/>
                <a:gd name="T11" fmla="*/ 0 h 119"/>
                <a:gd name="T12" fmla="*/ 2147483647 w 105"/>
                <a:gd name="T13" fmla="*/ 2147483647 h 119"/>
                <a:gd name="T14" fmla="*/ 2147483647 w 105"/>
                <a:gd name="T15" fmla="*/ 2147483647 h 119"/>
                <a:gd name="T16" fmla="*/ 2147483647 w 105"/>
                <a:gd name="T17" fmla="*/ 2147483647 h 119"/>
                <a:gd name="T18" fmla="*/ 2147483647 w 105"/>
                <a:gd name="T19" fmla="*/ 2147483647 h 119"/>
                <a:gd name="T20" fmla="*/ 2147483647 w 105"/>
                <a:gd name="T21" fmla="*/ 2147483647 h 119"/>
                <a:gd name="T22" fmla="*/ 2147483647 w 105"/>
                <a:gd name="T23" fmla="*/ 2147483647 h 119"/>
                <a:gd name="T24" fmla="*/ 2147483647 w 105"/>
                <a:gd name="T25" fmla="*/ 2147483647 h 119"/>
                <a:gd name="T26" fmla="*/ 2147483647 w 105"/>
                <a:gd name="T27" fmla="*/ 2147483647 h 119"/>
                <a:gd name="T28" fmla="*/ 2147483647 w 105"/>
                <a:gd name="T29" fmla="*/ 2147483647 h 119"/>
                <a:gd name="T30" fmla="*/ 2147483647 w 105"/>
                <a:gd name="T31" fmla="*/ 2147483647 h 119"/>
                <a:gd name="T32" fmla="*/ 2147483647 w 105"/>
                <a:gd name="T33" fmla="*/ 2147483647 h 119"/>
                <a:gd name="T34" fmla="*/ 2147483647 w 105"/>
                <a:gd name="T35" fmla="*/ 2147483647 h 119"/>
                <a:gd name="T36" fmla="*/ 2147483647 w 105"/>
                <a:gd name="T37" fmla="*/ 2147483647 h 119"/>
                <a:gd name="T38" fmla="*/ 2147483647 w 105"/>
                <a:gd name="T39" fmla="*/ 2147483647 h 119"/>
                <a:gd name="T40" fmla="*/ 2147483647 w 105"/>
                <a:gd name="T41" fmla="*/ 2147483647 h 119"/>
                <a:gd name="T42" fmla="*/ 2147483647 w 105"/>
                <a:gd name="T43" fmla="*/ 2147483647 h 119"/>
                <a:gd name="T44" fmla="*/ 2147483647 w 105"/>
                <a:gd name="T45" fmla="*/ 2147483647 h 119"/>
                <a:gd name="T46" fmla="*/ 2147483647 w 105"/>
                <a:gd name="T47" fmla="*/ 2147483647 h 119"/>
                <a:gd name="T48" fmla="*/ 2147483647 w 105"/>
                <a:gd name="T49" fmla="*/ 2147483647 h 119"/>
                <a:gd name="T50" fmla="*/ 2147483647 w 105"/>
                <a:gd name="T51" fmla="*/ 2147483647 h 119"/>
                <a:gd name="T52" fmla="*/ 2147483647 w 105"/>
                <a:gd name="T53" fmla="*/ 2147483647 h 119"/>
                <a:gd name="T54" fmla="*/ 2147483647 w 105"/>
                <a:gd name="T55" fmla="*/ 2147483647 h 119"/>
                <a:gd name="T56" fmla="*/ 2147483647 w 105"/>
                <a:gd name="T57" fmla="*/ 2147483647 h 119"/>
                <a:gd name="T58" fmla="*/ 2147483647 w 105"/>
                <a:gd name="T59" fmla="*/ 2147483647 h 119"/>
                <a:gd name="T60" fmla="*/ 2147483647 w 105"/>
                <a:gd name="T61" fmla="*/ 2147483647 h 119"/>
                <a:gd name="T62" fmla="*/ 2147483647 w 105"/>
                <a:gd name="T63" fmla="*/ 2147483647 h 119"/>
                <a:gd name="T64" fmla="*/ 2147483647 w 105"/>
                <a:gd name="T65" fmla="*/ 2147483647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5"/>
                <a:gd name="T100" fmla="*/ 0 h 119"/>
                <a:gd name="T101" fmla="*/ 105 w 105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5" h="119">
                  <a:moveTo>
                    <a:pt x="83" y="6"/>
                  </a:moveTo>
                  <a:cubicBezTo>
                    <a:pt x="90" y="6"/>
                    <a:pt x="98" y="8"/>
                    <a:pt x="105" y="7"/>
                  </a:cubicBezTo>
                  <a:cubicBezTo>
                    <a:pt x="91" y="43"/>
                    <a:pt x="81" y="80"/>
                    <a:pt x="79" y="119"/>
                  </a:cubicBezTo>
                  <a:cubicBezTo>
                    <a:pt x="53" y="114"/>
                    <a:pt x="27" y="112"/>
                    <a:pt x="1" y="111"/>
                  </a:cubicBezTo>
                  <a:cubicBezTo>
                    <a:pt x="1" y="90"/>
                    <a:pt x="0" y="69"/>
                    <a:pt x="1" y="48"/>
                  </a:cubicBezTo>
                  <a:cubicBezTo>
                    <a:pt x="2" y="32"/>
                    <a:pt x="3" y="16"/>
                    <a:pt x="4" y="0"/>
                  </a:cubicBezTo>
                  <a:cubicBezTo>
                    <a:pt x="8" y="1"/>
                    <a:pt x="14" y="1"/>
                    <a:pt x="15" y="1"/>
                  </a:cubicBezTo>
                  <a:cubicBezTo>
                    <a:pt x="26" y="2"/>
                    <a:pt x="37" y="2"/>
                    <a:pt x="48" y="3"/>
                  </a:cubicBezTo>
                  <a:cubicBezTo>
                    <a:pt x="60" y="4"/>
                    <a:pt x="71" y="5"/>
                    <a:pt x="83" y="6"/>
                  </a:cubicBezTo>
                  <a:close/>
                  <a:moveTo>
                    <a:pt x="81" y="56"/>
                  </a:moveTo>
                  <a:cubicBezTo>
                    <a:pt x="87" y="51"/>
                    <a:pt x="83" y="42"/>
                    <a:pt x="78" y="37"/>
                  </a:cubicBezTo>
                  <a:cubicBezTo>
                    <a:pt x="75" y="35"/>
                    <a:pt x="72" y="33"/>
                    <a:pt x="68" y="34"/>
                  </a:cubicBezTo>
                  <a:cubicBezTo>
                    <a:pt x="67" y="34"/>
                    <a:pt x="65" y="36"/>
                    <a:pt x="63" y="37"/>
                  </a:cubicBezTo>
                  <a:cubicBezTo>
                    <a:pt x="62" y="38"/>
                    <a:pt x="61" y="39"/>
                    <a:pt x="60" y="40"/>
                  </a:cubicBezTo>
                  <a:cubicBezTo>
                    <a:pt x="58" y="43"/>
                    <a:pt x="58" y="47"/>
                    <a:pt x="59" y="51"/>
                  </a:cubicBezTo>
                  <a:cubicBezTo>
                    <a:pt x="62" y="60"/>
                    <a:pt x="74" y="62"/>
                    <a:pt x="81" y="56"/>
                  </a:cubicBezTo>
                  <a:close/>
                  <a:moveTo>
                    <a:pt x="67" y="104"/>
                  </a:moveTo>
                  <a:cubicBezTo>
                    <a:pt x="71" y="97"/>
                    <a:pt x="69" y="88"/>
                    <a:pt x="61" y="86"/>
                  </a:cubicBezTo>
                  <a:cubicBezTo>
                    <a:pt x="58" y="85"/>
                    <a:pt x="54" y="85"/>
                    <a:pt x="51" y="87"/>
                  </a:cubicBezTo>
                  <a:cubicBezTo>
                    <a:pt x="48" y="90"/>
                    <a:pt x="47" y="93"/>
                    <a:pt x="47" y="96"/>
                  </a:cubicBezTo>
                  <a:cubicBezTo>
                    <a:pt x="45" y="100"/>
                    <a:pt x="48" y="105"/>
                    <a:pt x="51" y="107"/>
                  </a:cubicBezTo>
                  <a:cubicBezTo>
                    <a:pt x="56" y="111"/>
                    <a:pt x="64" y="109"/>
                    <a:pt x="67" y="104"/>
                  </a:cubicBezTo>
                  <a:close/>
                  <a:moveTo>
                    <a:pt x="36" y="70"/>
                  </a:moveTo>
                  <a:cubicBezTo>
                    <a:pt x="40" y="64"/>
                    <a:pt x="36" y="57"/>
                    <a:pt x="29" y="55"/>
                  </a:cubicBezTo>
                  <a:cubicBezTo>
                    <a:pt x="24" y="53"/>
                    <a:pt x="18" y="54"/>
                    <a:pt x="14" y="58"/>
                  </a:cubicBezTo>
                  <a:cubicBezTo>
                    <a:pt x="10" y="62"/>
                    <a:pt x="12" y="69"/>
                    <a:pt x="15" y="73"/>
                  </a:cubicBezTo>
                  <a:cubicBezTo>
                    <a:pt x="22" y="81"/>
                    <a:pt x="31" y="78"/>
                    <a:pt x="36" y="70"/>
                  </a:cubicBezTo>
                  <a:close/>
                  <a:moveTo>
                    <a:pt x="24" y="30"/>
                  </a:moveTo>
                  <a:cubicBezTo>
                    <a:pt x="32" y="29"/>
                    <a:pt x="36" y="20"/>
                    <a:pt x="32" y="13"/>
                  </a:cubicBezTo>
                  <a:cubicBezTo>
                    <a:pt x="30" y="10"/>
                    <a:pt x="26" y="8"/>
                    <a:pt x="23" y="8"/>
                  </a:cubicBezTo>
                  <a:cubicBezTo>
                    <a:pt x="20" y="8"/>
                    <a:pt x="16" y="9"/>
                    <a:pt x="15" y="11"/>
                  </a:cubicBezTo>
                  <a:cubicBezTo>
                    <a:pt x="13" y="13"/>
                    <a:pt x="11" y="17"/>
                    <a:pt x="12" y="20"/>
                  </a:cubicBezTo>
                  <a:cubicBezTo>
                    <a:pt x="12" y="27"/>
                    <a:pt x="18" y="32"/>
                    <a:pt x="24" y="3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5" name="Freeform 4672"/>
            <p:cNvSpPr>
              <a:spLocks noEditPoints="1" noChangeArrowheads="1"/>
            </p:cNvSpPr>
            <p:nvPr/>
          </p:nvSpPr>
          <p:spPr bwMode="auto">
            <a:xfrm>
              <a:off x="376237" y="409575"/>
              <a:ext cx="38100" cy="36513"/>
            </a:xfrm>
            <a:custGeom>
              <a:avLst/>
              <a:gdLst>
                <a:gd name="T0" fmla="*/ 2147483647 w 29"/>
                <a:gd name="T1" fmla="*/ 2147483647 h 29"/>
                <a:gd name="T2" fmla="*/ 2147483647 w 29"/>
                <a:gd name="T3" fmla="*/ 2147483647 h 29"/>
                <a:gd name="T4" fmla="*/ 2147483647 w 29"/>
                <a:gd name="T5" fmla="*/ 2147483647 h 29"/>
                <a:gd name="T6" fmla="*/ 2147483647 w 29"/>
                <a:gd name="T7" fmla="*/ 2147483647 h 29"/>
                <a:gd name="T8" fmla="*/ 2147483647 w 29"/>
                <a:gd name="T9" fmla="*/ 2147483647 h 29"/>
                <a:gd name="T10" fmla="*/ 2147483647 w 29"/>
                <a:gd name="T11" fmla="*/ 2147483647 h 29"/>
                <a:gd name="T12" fmla="*/ 2147483647 w 29"/>
                <a:gd name="T13" fmla="*/ 2147483647 h 29"/>
                <a:gd name="T14" fmla="*/ 2147483647 w 29"/>
                <a:gd name="T15" fmla="*/ 2147483647 h 29"/>
                <a:gd name="T16" fmla="*/ 2147483647 w 29"/>
                <a:gd name="T17" fmla="*/ 2147483647 h 29"/>
                <a:gd name="T18" fmla="*/ 2147483647 w 29"/>
                <a:gd name="T19" fmla="*/ 2147483647 h 29"/>
                <a:gd name="T20" fmla="*/ 2147483647 w 29"/>
                <a:gd name="T21" fmla="*/ 2147483647 h 29"/>
                <a:gd name="T22" fmla="*/ 2147483647 w 29"/>
                <a:gd name="T23" fmla="*/ 2147483647 h 29"/>
                <a:gd name="T24" fmla="*/ 2147483647 w 29"/>
                <a:gd name="T25" fmla="*/ 2147483647 h 29"/>
                <a:gd name="T26" fmla="*/ 2147483647 w 29"/>
                <a:gd name="T27" fmla="*/ 2147483647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29"/>
                <a:gd name="T44" fmla="*/ 29 w 29"/>
                <a:gd name="T45" fmla="*/ 29 h 2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29">
                  <a:moveTo>
                    <a:pt x="20" y="4"/>
                  </a:moveTo>
                  <a:cubicBezTo>
                    <a:pt x="25" y="9"/>
                    <a:pt x="29" y="18"/>
                    <a:pt x="23" y="23"/>
                  </a:cubicBezTo>
                  <a:cubicBezTo>
                    <a:pt x="16" y="29"/>
                    <a:pt x="4" y="27"/>
                    <a:pt x="1" y="18"/>
                  </a:cubicBezTo>
                  <a:cubicBezTo>
                    <a:pt x="0" y="14"/>
                    <a:pt x="0" y="10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7" y="3"/>
                    <a:pt x="9" y="1"/>
                    <a:pt x="10" y="1"/>
                  </a:cubicBezTo>
                  <a:cubicBezTo>
                    <a:pt x="14" y="0"/>
                    <a:pt x="17" y="2"/>
                    <a:pt x="20" y="4"/>
                  </a:cubicBezTo>
                  <a:close/>
                  <a:moveTo>
                    <a:pt x="21" y="19"/>
                  </a:moveTo>
                  <a:cubicBezTo>
                    <a:pt x="24" y="16"/>
                    <a:pt x="20" y="10"/>
                    <a:pt x="17" y="7"/>
                  </a:cubicBezTo>
                  <a:cubicBezTo>
                    <a:pt x="15" y="6"/>
                    <a:pt x="13" y="5"/>
                    <a:pt x="11" y="5"/>
                  </a:cubicBezTo>
                  <a:cubicBezTo>
                    <a:pt x="8" y="6"/>
                    <a:pt x="7" y="8"/>
                    <a:pt x="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2"/>
                    <a:pt x="4" y="15"/>
                    <a:pt x="5" y="17"/>
                  </a:cubicBezTo>
                  <a:cubicBezTo>
                    <a:pt x="8" y="23"/>
                    <a:pt x="16" y="25"/>
                    <a:pt x="2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6" name="Freeform 4673"/>
            <p:cNvSpPr>
              <a:spLocks noEditPoints="1" noChangeArrowheads="1"/>
            </p:cNvSpPr>
            <p:nvPr/>
          </p:nvSpPr>
          <p:spPr bwMode="auto">
            <a:xfrm>
              <a:off x="358775" y="476250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"/>
                <a:gd name="T34" fmla="*/ 0 h 26"/>
                <a:gd name="T35" fmla="*/ 26 w 26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" h="26">
                  <a:moveTo>
                    <a:pt x="16" y="1"/>
                  </a:moveTo>
                  <a:cubicBezTo>
                    <a:pt x="24" y="3"/>
                    <a:pt x="26" y="12"/>
                    <a:pt x="22" y="19"/>
                  </a:cubicBezTo>
                  <a:cubicBezTo>
                    <a:pt x="19" y="24"/>
                    <a:pt x="11" y="26"/>
                    <a:pt x="6" y="22"/>
                  </a:cubicBezTo>
                  <a:cubicBezTo>
                    <a:pt x="3" y="20"/>
                    <a:pt x="0" y="15"/>
                    <a:pt x="2" y="11"/>
                  </a:cubicBezTo>
                  <a:cubicBezTo>
                    <a:pt x="2" y="8"/>
                    <a:pt x="3" y="5"/>
                    <a:pt x="6" y="2"/>
                  </a:cubicBezTo>
                  <a:cubicBezTo>
                    <a:pt x="9" y="0"/>
                    <a:pt x="13" y="0"/>
                    <a:pt x="16" y="1"/>
                  </a:cubicBezTo>
                  <a:close/>
                  <a:moveTo>
                    <a:pt x="18" y="17"/>
                  </a:moveTo>
                  <a:cubicBezTo>
                    <a:pt x="21" y="13"/>
                    <a:pt x="21" y="6"/>
                    <a:pt x="15" y="5"/>
                  </a:cubicBezTo>
                  <a:cubicBezTo>
                    <a:pt x="9" y="3"/>
                    <a:pt x="6" y="8"/>
                    <a:pt x="5" y="13"/>
                  </a:cubicBezTo>
                  <a:cubicBezTo>
                    <a:pt x="5" y="16"/>
                    <a:pt x="6" y="18"/>
                    <a:pt x="9" y="19"/>
                  </a:cubicBezTo>
                  <a:cubicBezTo>
                    <a:pt x="12" y="20"/>
                    <a:pt x="16" y="21"/>
                    <a:pt x="1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7" name="Freeform 4674"/>
            <p:cNvSpPr>
              <a:spLocks noEditPoints="1" noChangeArrowheads="1"/>
            </p:cNvSpPr>
            <p:nvPr/>
          </p:nvSpPr>
          <p:spPr bwMode="auto">
            <a:xfrm>
              <a:off x="334962" y="200025"/>
              <a:ext cx="38100" cy="47625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2147483647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2147483647 h 37"/>
                <a:gd name="T22" fmla="*/ 2147483647 w 30"/>
                <a:gd name="T23" fmla="*/ 2147483647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37"/>
                <a:gd name="T38" fmla="*/ 30 w 30"/>
                <a:gd name="T39" fmla="*/ 37 h 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37">
                  <a:moveTo>
                    <a:pt x="27" y="8"/>
                  </a:moveTo>
                  <a:cubicBezTo>
                    <a:pt x="30" y="15"/>
                    <a:pt x="30" y="24"/>
                    <a:pt x="25" y="29"/>
                  </a:cubicBezTo>
                  <a:cubicBezTo>
                    <a:pt x="20" y="37"/>
                    <a:pt x="9" y="34"/>
                    <a:pt x="4" y="27"/>
                  </a:cubicBezTo>
                  <a:cubicBezTo>
                    <a:pt x="0" y="22"/>
                    <a:pt x="0" y="16"/>
                    <a:pt x="4" y="11"/>
                  </a:cubicBezTo>
                  <a:cubicBezTo>
                    <a:pt x="5" y="9"/>
                    <a:pt x="7" y="7"/>
                    <a:pt x="9" y="5"/>
                  </a:cubicBezTo>
                  <a:cubicBezTo>
                    <a:pt x="14" y="0"/>
                    <a:pt x="24" y="3"/>
                    <a:pt x="27" y="8"/>
                  </a:cubicBezTo>
                  <a:close/>
                  <a:moveTo>
                    <a:pt x="23" y="24"/>
                  </a:moveTo>
                  <a:cubicBezTo>
                    <a:pt x="24" y="20"/>
                    <a:pt x="25" y="14"/>
                    <a:pt x="23" y="11"/>
                  </a:cubicBezTo>
                  <a:cubicBezTo>
                    <a:pt x="19" y="5"/>
                    <a:pt x="15" y="9"/>
                    <a:pt x="11" y="10"/>
                  </a:cubicBezTo>
                  <a:cubicBezTo>
                    <a:pt x="9" y="11"/>
                    <a:pt x="7" y="13"/>
                    <a:pt x="7" y="15"/>
                  </a:cubicBezTo>
                  <a:cubicBezTo>
                    <a:pt x="5" y="20"/>
                    <a:pt x="7" y="25"/>
                    <a:pt x="11" y="27"/>
                  </a:cubicBezTo>
                  <a:cubicBezTo>
                    <a:pt x="16" y="30"/>
                    <a:pt x="20" y="29"/>
                    <a:pt x="2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8" name="Freeform 4675"/>
            <p:cNvSpPr>
              <a:spLocks noChangeArrowheads="1"/>
            </p:cNvSpPr>
            <p:nvPr/>
          </p:nvSpPr>
          <p:spPr bwMode="auto">
            <a:xfrm>
              <a:off x="341312" y="206375"/>
              <a:ext cx="25400" cy="33338"/>
            </a:xfrm>
            <a:custGeom>
              <a:avLst/>
              <a:gdLst>
                <a:gd name="T0" fmla="*/ 2147483647 w 20"/>
                <a:gd name="T1" fmla="*/ 2147483647 h 25"/>
                <a:gd name="T2" fmla="*/ 2147483647 w 20"/>
                <a:gd name="T3" fmla="*/ 2147483647 h 25"/>
                <a:gd name="T4" fmla="*/ 2147483647 w 20"/>
                <a:gd name="T5" fmla="*/ 2147483647 h 25"/>
                <a:gd name="T6" fmla="*/ 2147483647 w 20"/>
                <a:gd name="T7" fmla="*/ 2147483647 h 25"/>
                <a:gd name="T8" fmla="*/ 2147483647 w 20"/>
                <a:gd name="T9" fmla="*/ 2147483647 h 25"/>
                <a:gd name="T10" fmla="*/ 2147483647 w 20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5"/>
                <a:gd name="T20" fmla="*/ 20 w 20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5">
                  <a:moveTo>
                    <a:pt x="18" y="6"/>
                  </a:moveTo>
                  <a:cubicBezTo>
                    <a:pt x="20" y="9"/>
                    <a:pt x="19" y="15"/>
                    <a:pt x="18" y="19"/>
                  </a:cubicBezTo>
                  <a:cubicBezTo>
                    <a:pt x="15" y="24"/>
                    <a:pt x="11" y="25"/>
                    <a:pt x="6" y="22"/>
                  </a:cubicBezTo>
                  <a:cubicBezTo>
                    <a:pt x="2" y="20"/>
                    <a:pt x="0" y="15"/>
                    <a:pt x="2" y="10"/>
                  </a:cubicBezTo>
                  <a:cubicBezTo>
                    <a:pt x="2" y="8"/>
                    <a:pt x="4" y="6"/>
                    <a:pt x="6" y="5"/>
                  </a:cubicBezTo>
                  <a:cubicBezTo>
                    <a:pt x="10" y="4"/>
                    <a:pt x="14" y="0"/>
                    <a:pt x="18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89" name="Freeform 4676"/>
            <p:cNvSpPr>
              <a:spLocks noEditPoints="1" noChangeArrowheads="1"/>
            </p:cNvSpPr>
            <p:nvPr/>
          </p:nvSpPr>
          <p:spPr bwMode="auto">
            <a:xfrm>
              <a:off x="314325" y="434975"/>
              <a:ext cx="38100" cy="36513"/>
            </a:xfrm>
            <a:custGeom>
              <a:avLst/>
              <a:gdLst>
                <a:gd name="T0" fmla="*/ 2147483647 w 30"/>
                <a:gd name="T1" fmla="*/ 2147483647 h 28"/>
                <a:gd name="T2" fmla="*/ 2147483647 w 30"/>
                <a:gd name="T3" fmla="*/ 2147483647 h 28"/>
                <a:gd name="T4" fmla="*/ 2147483647 w 30"/>
                <a:gd name="T5" fmla="*/ 2147483647 h 28"/>
                <a:gd name="T6" fmla="*/ 2147483647 w 30"/>
                <a:gd name="T7" fmla="*/ 2147483647 h 28"/>
                <a:gd name="T8" fmla="*/ 2147483647 w 30"/>
                <a:gd name="T9" fmla="*/ 2147483647 h 28"/>
                <a:gd name="T10" fmla="*/ 2147483647 w 30"/>
                <a:gd name="T11" fmla="*/ 2147483647 h 28"/>
                <a:gd name="T12" fmla="*/ 2147483647 w 30"/>
                <a:gd name="T13" fmla="*/ 2147483647 h 28"/>
                <a:gd name="T14" fmla="*/ 2147483647 w 30"/>
                <a:gd name="T15" fmla="*/ 2147483647 h 28"/>
                <a:gd name="T16" fmla="*/ 2147483647 w 30"/>
                <a:gd name="T17" fmla="*/ 2147483647 h 28"/>
                <a:gd name="T18" fmla="*/ 2147483647 w 30"/>
                <a:gd name="T19" fmla="*/ 214748364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8"/>
                <a:gd name="T32" fmla="*/ 30 w 30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8">
                  <a:moveTo>
                    <a:pt x="19" y="2"/>
                  </a:moveTo>
                  <a:cubicBezTo>
                    <a:pt x="26" y="4"/>
                    <a:pt x="30" y="11"/>
                    <a:pt x="26" y="17"/>
                  </a:cubicBezTo>
                  <a:cubicBezTo>
                    <a:pt x="21" y="25"/>
                    <a:pt x="12" y="28"/>
                    <a:pt x="5" y="20"/>
                  </a:cubicBezTo>
                  <a:cubicBezTo>
                    <a:pt x="2" y="16"/>
                    <a:pt x="0" y="9"/>
                    <a:pt x="4" y="5"/>
                  </a:cubicBezTo>
                  <a:cubicBezTo>
                    <a:pt x="8" y="1"/>
                    <a:pt x="14" y="0"/>
                    <a:pt x="19" y="2"/>
                  </a:cubicBezTo>
                  <a:close/>
                  <a:moveTo>
                    <a:pt x="23" y="14"/>
                  </a:moveTo>
                  <a:cubicBezTo>
                    <a:pt x="24" y="9"/>
                    <a:pt x="20" y="6"/>
                    <a:pt x="16" y="5"/>
                  </a:cubicBezTo>
                  <a:cubicBezTo>
                    <a:pt x="11" y="4"/>
                    <a:pt x="8" y="7"/>
                    <a:pt x="5" y="10"/>
                  </a:cubicBezTo>
                  <a:cubicBezTo>
                    <a:pt x="5" y="13"/>
                    <a:pt x="6" y="16"/>
                    <a:pt x="8" y="18"/>
                  </a:cubicBezTo>
                  <a:cubicBezTo>
                    <a:pt x="13" y="22"/>
                    <a:pt x="21" y="20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0" name="Freeform 4677"/>
            <p:cNvSpPr>
              <a:spLocks noEditPoints="1" noChangeArrowheads="1"/>
            </p:cNvSpPr>
            <p:nvPr/>
          </p:nvSpPr>
          <p:spPr bwMode="auto">
            <a:xfrm>
              <a:off x="315912" y="376238"/>
              <a:ext cx="31750" cy="31750"/>
            </a:xfrm>
            <a:custGeom>
              <a:avLst/>
              <a:gdLst>
                <a:gd name="T0" fmla="*/ 2147483647 w 25"/>
                <a:gd name="T1" fmla="*/ 2147483647 h 24"/>
                <a:gd name="T2" fmla="*/ 2147483647 w 25"/>
                <a:gd name="T3" fmla="*/ 2147483647 h 24"/>
                <a:gd name="T4" fmla="*/ 2147483647 w 25"/>
                <a:gd name="T5" fmla="*/ 2147483647 h 24"/>
                <a:gd name="T6" fmla="*/ 2147483647 w 25"/>
                <a:gd name="T7" fmla="*/ 2147483647 h 24"/>
                <a:gd name="T8" fmla="*/ 2147483647 w 25"/>
                <a:gd name="T9" fmla="*/ 0 h 24"/>
                <a:gd name="T10" fmla="*/ 2147483647 w 25"/>
                <a:gd name="T11" fmla="*/ 2147483647 h 24"/>
                <a:gd name="T12" fmla="*/ 2147483647 w 25"/>
                <a:gd name="T13" fmla="*/ 2147483647 h 24"/>
                <a:gd name="T14" fmla="*/ 2147483647 w 25"/>
                <a:gd name="T15" fmla="*/ 2147483647 h 24"/>
                <a:gd name="T16" fmla="*/ 2147483647 w 25"/>
                <a:gd name="T17" fmla="*/ 2147483647 h 24"/>
                <a:gd name="T18" fmla="*/ 2147483647 w 25"/>
                <a:gd name="T19" fmla="*/ 2147483647 h 24"/>
                <a:gd name="T20" fmla="*/ 2147483647 w 25"/>
                <a:gd name="T21" fmla="*/ 2147483647 h 24"/>
                <a:gd name="T22" fmla="*/ 2147483647 w 25"/>
                <a:gd name="T23" fmla="*/ 214748364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24"/>
                <a:gd name="T38" fmla="*/ 25 w 25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24">
                  <a:moveTo>
                    <a:pt x="21" y="5"/>
                  </a:moveTo>
                  <a:cubicBezTo>
                    <a:pt x="25" y="12"/>
                    <a:pt x="21" y="21"/>
                    <a:pt x="13" y="22"/>
                  </a:cubicBezTo>
                  <a:cubicBezTo>
                    <a:pt x="7" y="24"/>
                    <a:pt x="1" y="19"/>
                    <a:pt x="1" y="12"/>
                  </a:cubicBezTo>
                  <a:cubicBezTo>
                    <a:pt x="0" y="9"/>
                    <a:pt x="2" y="5"/>
                    <a:pt x="4" y="3"/>
                  </a:cubicBezTo>
                  <a:cubicBezTo>
                    <a:pt x="5" y="1"/>
                    <a:pt x="9" y="0"/>
                    <a:pt x="12" y="0"/>
                  </a:cubicBezTo>
                  <a:cubicBezTo>
                    <a:pt x="15" y="0"/>
                    <a:pt x="19" y="2"/>
                    <a:pt x="21" y="5"/>
                  </a:cubicBezTo>
                  <a:close/>
                  <a:moveTo>
                    <a:pt x="11" y="18"/>
                  </a:moveTo>
                  <a:cubicBezTo>
                    <a:pt x="17" y="18"/>
                    <a:pt x="21" y="12"/>
                    <a:pt x="17" y="7"/>
                  </a:cubicBezTo>
                  <a:cubicBezTo>
                    <a:pt x="15" y="6"/>
                    <a:pt x="13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6" y="6"/>
                    <a:pt x="4" y="8"/>
                    <a:pt x="5" y="12"/>
                  </a:cubicBezTo>
                  <a:cubicBezTo>
                    <a:pt x="5" y="15"/>
                    <a:pt x="8" y="19"/>
                    <a:pt x="11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1" name="Freeform 4678"/>
            <p:cNvSpPr>
              <a:spLocks noChangeArrowheads="1"/>
            </p:cNvSpPr>
            <p:nvPr/>
          </p:nvSpPr>
          <p:spPr bwMode="auto">
            <a:xfrm>
              <a:off x="309562" y="293688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0 w 13"/>
                <a:gd name="T5" fmla="*/ 2147483647 h 13"/>
                <a:gd name="T6" fmla="*/ 0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3"/>
                <a:gd name="T20" fmla="*/ 13 w 13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3">
                  <a:moveTo>
                    <a:pt x="12" y="9"/>
                  </a:moveTo>
                  <a:cubicBezTo>
                    <a:pt x="13" y="10"/>
                    <a:pt x="12" y="12"/>
                    <a:pt x="13" y="13"/>
                  </a:cubicBezTo>
                  <a:cubicBezTo>
                    <a:pt x="8" y="13"/>
                    <a:pt x="4" y="13"/>
                    <a:pt x="0" y="13"/>
                  </a:cubicBezTo>
                  <a:cubicBezTo>
                    <a:pt x="0" y="9"/>
                    <a:pt x="0" y="5"/>
                    <a:pt x="0" y="1"/>
                  </a:cubicBezTo>
                  <a:cubicBezTo>
                    <a:pt x="4" y="0"/>
                    <a:pt x="7" y="1"/>
                    <a:pt x="10" y="3"/>
                  </a:cubicBezTo>
                  <a:cubicBezTo>
                    <a:pt x="11" y="5"/>
                    <a:pt x="12" y="7"/>
                    <a:pt x="12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2" name="Freeform 4679"/>
            <p:cNvSpPr>
              <a:spLocks noEditPoints="1" noChangeArrowheads="1"/>
            </p:cNvSpPr>
            <p:nvPr/>
          </p:nvSpPr>
          <p:spPr bwMode="auto">
            <a:xfrm>
              <a:off x="246062" y="85725"/>
              <a:ext cx="65088" cy="65088"/>
            </a:xfrm>
            <a:custGeom>
              <a:avLst/>
              <a:gdLst>
                <a:gd name="T0" fmla="*/ 2147483647 w 51"/>
                <a:gd name="T1" fmla="*/ 2147483647 h 50"/>
                <a:gd name="T2" fmla="*/ 2147483647 w 51"/>
                <a:gd name="T3" fmla="*/ 2147483647 h 50"/>
                <a:gd name="T4" fmla="*/ 2147483647 w 51"/>
                <a:gd name="T5" fmla="*/ 2147483647 h 50"/>
                <a:gd name="T6" fmla="*/ 2147483647 w 51"/>
                <a:gd name="T7" fmla="*/ 2147483647 h 50"/>
                <a:gd name="T8" fmla="*/ 2147483647 w 51"/>
                <a:gd name="T9" fmla="*/ 2147483647 h 50"/>
                <a:gd name="T10" fmla="*/ 2147483647 w 51"/>
                <a:gd name="T11" fmla="*/ 2147483647 h 50"/>
                <a:gd name="T12" fmla="*/ 2147483647 w 51"/>
                <a:gd name="T13" fmla="*/ 2147483647 h 50"/>
                <a:gd name="T14" fmla="*/ 2147483647 w 51"/>
                <a:gd name="T15" fmla="*/ 2147483647 h 50"/>
                <a:gd name="T16" fmla="*/ 2147483647 w 51"/>
                <a:gd name="T17" fmla="*/ 2147483647 h 50"/>
                <a:gd name="T18" fmla="*/ 2147483647 w 51"/>
                <a:gd name="T19" fmla="*/ 2147483647 h 50"/>
                <a:gd name="T20" fmla="*/ 2147483647 w 51"/>
                <a:gd name="T21" fmla="*/ 2147483647 h 50"/>
                <a:gd name="T22" fmla="*/ 2147483647 w 51"/>
                <a:gd name="T23" fmla="*/ 2147483647 h 50"/>
                <a:gd name="T24" fmla="*/ 2147483647 w 51"/>
                <a:gd name="T25" fmla="*/ 2147483647 h 50"/>
                <a:gd name="T26" fmla="*/ 2147483647 w 51"/>
                <a:gd name="T27" fmla="*/ 2147483647 h 50"/>
                <a:gd name="T28" fmla="*/ 2147483647 w 51"/>
                <a:gd name="T29" fmla="*/ 2147483647 h 50"/>
                <a:gd name="T30" fmla="*/ 2147483647 w 51"/>
                <a:gd name="T31" fmla="*/ 2147483647 h 50"/>
                <a:gd name="T32" fmla="*/ 2147483647 w 51"/>
                <a:gd name="T33" fmla="*/ 2147483647 h 50"/>
                <a:gd name="T34" fmla="*/ 2147483647 w 51"/>
                <a:gd name="T35" fmla="*/ 2147483647 h 50"/>
                <a:gd name="T36" fmla="*/ 2147483647 w 51"/>
                <a:gd name="T37" fmla="*/ 2147483647 h 50"/>
                <a:gd name="T38" fmla="*/ 2147483647 w 51"/>
                <a:gd name="T39" fmla="*/ 2147483647 h 50"/>
                <a:gd name="T40" fmla="*/ 2147483647 w 51"/>
                <a:gd name="T41" fmla="*/ 2147483647 h 50"/>
                <a:gd name="T42" fmla="*/ 2147483647 w 51"/>
                <a:gd name="T43" fmla="*/ 2147483647 h 50"/>
                <a:gd name="T44" fmla="*/ 2147483647 w 51"/>
                <a:gd name="T45" fmla="*/ 2147483647 h 50"/>
                <a:gd name="T46" fmla="*/ 2147483647 w 51"/>
                <a:gd name="T47" fmla="*/ 2147483647 h 50"/>
                <a:gd name="T48" fmla="*/ 2147483647 w 51"/>
                <a:gd name="T49" fmla="*/ 2147483647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50" y="31"/>
                  </a:moveTo>
                  <a:cubicBezTo>
                    <a:pt x="50" y="37"/>
                    <a:pt x="51" y="43"/>
                    <a:pt x="45" y="45"/>
                  </a:cubicBezTo>
                  <a:cubicBezTo>
                    <a:pt x="38" y="47"/>
                    <a:pt x="30" y="48"/>
                    <a:pt x="22" y="49"/>
                  </a:cubicBezTo>
                  <a:cubicBezTo>
                    <a:pt x="17" y="49"/>
                    <a:pt x="4" y="50"/>
                    <a:pt x="1" y="45"/>
                  </a:cubicBezTo>
                  <a:cubicBezTo>
                    <a:pt x="0" y="44"/>
                    <a:pt x="1" y="40"/>
                    <a:pt x="1" y="39"/>
                  </a:cubicBezTo>
                  <a:cubicBezTo>
                    <a:pt x="2" y="34"/>
                    <a:pt x="2" y="30"/>
                    <a:pt x="3" y="26"/>
                  </a:cubicBezTo>
                  <a:cubicBezTo>
                    <a:pt x="3" y="20"/>
                    <a:pt x="3" y="13"/>
                    <a:pt x="2" y="7"/>
                  </a:cubicBezTo>
                  <a:cubicBezTo>
                    <a:pt x="2" y="6"/>
                    <a:pt x="3" y="5"/>
                    <a:pt x="3" y="3"/>
                  </a:cubicBezTo>
                  <a:cubicBezTo>
                    <a:pt x="16" y="4"/>
                    <a:pt x="33" y="0"/>
                    <a:pt x="43" y="8"/>
                  </a:cubicBezTo>
                  <a:cubicBezTo>
                    <a:pt x="49" y="12"/>
                    <a:pt x="49" y="25"/>
                    <a:pt x="50" y="31"/>
                  </a:cubicBezTo>
                  <a:close/>
                  <a:moveTo>
                    <a:pt x="42" y="42"/>
                  </a:moveTo>
                  <a:cubicBezTo>
                    <a:pt x="47" y="34"/>
                    <a:pt x="46" y="17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9" y="18"/>
                    <a:pt x="41" y="21"/>
                    <a:pt x="41" y="27"/>
                  </a:cubicBezTo>
                  <a:cubicBezTo>
                    <a:pt x="41" y="32"/>
                    <a:pt x="40" y="37"/>
                    <a:pt x="41" y="42"/>
                  </a:cubicBezTo>
                  <a:cubicBezTo>
                    <a:pt x="41" y="43"/>
                    <a:pt x="42" y="43"/>
                    <a:pt x="42" y="42"/>
                  </a:cubicBezTo>
                  <a:close/>
                  <a:moveTo>
                    <a:pt x="34" y="44"/>
                  </a:moveTo>
                  <a:cubicBezTo>
                    <a:pt x="39" y="41"/>
                    <a:pt x="38" y="34"/>
                    <a:pt x="37" y="30"/>
                  </a:cubicBezTo>
                  <a:cubicBezTo>
                    <a:pt x="37" y="29"/>
                    <a:pt x="37" y="29"/>
                    <a:pt x="36" y="29"/>
                  </a:cubicBezTo>
                  <a:cubicBezTo>
                    <a:pt x="36" y="29"/>
                    <a:pt x="36" y="29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ubicBezTo>
                    <a:pt x="35" y="30"/>
                    <a:pt x="35" y="31"/>
                    <a:pt x="35" y="33"/>
                  </a:cubicBezTo>
                  <a:cubicBezTo>
                    <a:pt x="35" y="35"/>
                    <a:pt x="35" y="36"/>
                    <a:pt x="35" y="38"/>
                  </a:cubicBezTo>
                  <a:cubicBezTo>
                    <a:pt x="35" y="40"/>
                    <a:pt x="34" y="41"/>
                    <a:pt x="33" y="43"/>
                  </a:cubicBezTo>
                  <a:cubicBezTo>
                    <a:pt x="33" y="44"/>
                    <a:pt x="34" y="44"/>
                    <a:pt x="34" y="4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3" name="Freeform 4680"/>
            <p:cNvSpPr>
              <a:spLocks noChangeArrowheads="1"/>
            </p:cNvSpPr>
            <p:nvPr/>
          </p:nvSpPr>
          <p:spPr bwMode="auto">
            <a:xfrm>
              <a:off x="230187" y="153988"/>
              <a:ext cx="76200" cy="355600"/>
            </a:xfrm>
            <a:custGeom>
              <a:avLst/>
              <a:gdLst>
                <a:gd name="T0" fmla="*/ 2147483647 w 59"/>
                <a:gd name="T1" fmla="*/ 2147483647 h 275"/>
                <a:gd name="T2" fmla="*/ 2147483647 w 59"/>
                <a:gd name="T3" fmla="*/ 2147483647 h 275"/>
                <a:gd name="T4" fmla="*/ 2147483647 w 59"/>
                <a:gd name="T5" fmla="*/ 2147483647 h 275"/>
                <a:gd name="T6" fmla="*/ 2147483647 w 59"/>
                <a:gd name="T7" fmla="*/ 2147483647 h 275"/>
                <a:gd name="T8" fmla="*/ 2147483647 w 59"/>
                <a:gd name="T9" fmla="*/ 2147483647 h 275"/>
                <a:gd name="T10" fmla="*/ 2147483647 w 59"/>
                <a:gd name="T11" fmla="*/ 2147483647 h 275"/>
                <a:gd name="T12" fmla="*/ 0 w 59"/>
                <a:gd name="T13" fmla="*/ 2147483647 h 275"/>
                <a:gd name="T14" fmla="*/ 2147483647 w 59"/>
                <a:gd name="T15" fmla="*/ 2147483647 h 275"/>
                <a:gd name="T16" fmla="*/ 2147483647 w 59"/>
                <a:gd name="T17" fmla="*/ 2147483647 h 275"/>
                <a:gd name="T18" fmla="*/ 2147483647 w 59"/>
                <a:gd name="T19" fmla="*/ 2147483647 h 275"/>
                <a:gd name="T20" fmla="*/ 2147483647 w 59"/>
                <a:gd name="T21" fmla="*/ 2147483647 h 275"/>
                <a:gd name="T22" fmla="*/ 2147483647 w 59"/>
                <a:gd name="T23" fmla="*/ 0 h 275"/>
                <a:gd name="T24" fmla="*/ 2147483647 w 59"/>
                <a:gd name="T25" fmla="*/ 2147483647 h 275"/>
                <a:gd name="T26" fmla="*/ 2147483647 w 59"/>
                <a:gd name="T27" fmla="*/ 2147483647 h 275"/>
                <a:gd name="T28" fmla="*/ 2147483647 w 59"/>
                <a:gd name="T29" fmla="*/ 2147483647 h 2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"/>
                <a:gd name="T46" fmla="*/ 0 h 275"/>
                <a:gd name="T47" fmla="*/ 59 w 59"/>
                <a:gd name="T48" fmla="*/ 275 h 2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" h="275">
                  <a:moveTo>
                    <a:pt x="59" y="3"/>
                  </a:moveTo>
                  <a:cubicBezTo>
                    <a:pt x="56" y="24"/>
                    <a:pt x="57" y="46"/>
                    <a:pt x="56" y="67"/>
                  </a:cubicBezTo>
                  <a:cubicBezTo>
                    <a:pt x="55" y="91"/>
                    <a:pt x="54" y="116"/>
                    <a:pt x="52" y="140"/>
                  </a:cubicBezTo>
                  <a:cubicBezTo>
                    <a:pt x="51" y="164"/>
                    <a:pt x="49" y="188"/>
                    <a:pt x="48" y="212"/>
                  </a:cubicBezTo>
                  <a:cubicBezTo>
                    <a:pt x="47" y="232"/>
                    <a:pt x="45" y="254"/>
                    <a:pt x="48" y="275"/>
                  </a:cubicBezTo>
                  <a:cubicBezTo>
                    <a:pt x="39" y="274"/>
                    <a:pt x="30" y="274"/>
                    <a:pt x="21" y="274"/>
                  </a:cubicBezTo>
                  <a:cubicBezTo>
                    <a:pt x="14" y="273"/>
                    <a:pt x="7" y="273"/>
                    <a:pt x="0" y="273"/>
                  </a:cubicBezTo>
                  <a:cubicBezTo>
                    <a:pt x="9" y="228"/>
                    <a:pt x="9" y="180"/>
                    <a:pt x="9" y="134"/>
                  </a:cubicBezTo>
                  <a:cubicBezTo>
                    <a:pt x="9" y="110"/>
                    <a:pt x="9" y="86"/>
                    <a:pt x="8" y="62"/>
                  </a:cubicBezTo>
                  <a:cubicBezTo>
                    <a:pt x="8" y="50"/>
                    <a:pt x="8" y="37"/>
                    <a:pt x="8" y="25"/>
                  </a:cubicBezTo>
                  <a:cubicBezTo>
                    <a:pt x="8" y="18"/>
                    <a:pt x="8" y="10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8" y="7"/>
                    <a:pt x="29" y="7"/>
                    <a:pt x="39" y="6"/>
                  </a:cubicBezTo>
                  <a:cubicBezTo>
                    <a:pt x="45" y="5"/>
                    <a:pt x="53" y="5"/>
                    <a:pt x="59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4" name="Freeform 4681"/>
            <p:cNvSpPr>
              <a:spLocks noChangeArrowheads="1"/>
            </p:cNvSpPr>
            <p:nvPr/>
          </p:nvSpPr>
          <p:spPr bwMode="auto">
            <a:xfrm>
              <a:off x="293687" y="101600"/>
              <a:ext cx="12700" cy="39688"/>
            </a:xfrm>
            <a:custGeom>
              <a:avLst/>
              <a:gdLst>
                <a:gd name="T0" fmla="*/ 0 w 10"/>
                <a:gd name="T1" fmla="*/ 0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0 w 10"/>
                <a:gd name="T9" fmla="*/ 2147483647 h 31"/>
                <a:gd name="T10" fmla="*/ 0 w 10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31"/>
                <a:gd name="T20" fmla="*/ 10 w 10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31">
                  <a:moveTo>
                    <a:pt x="0" y="0"/>
                  </a:moveTo>
                  <a:cubicBezTo>
                    <a:pt x="9" y="5"/>
                    <a:pt x="10" y="22"/>
                    <a:pt x="5" y="30"/>
                  </a:cubicBezTo>
                  <a:cubicBezTo>
                    <a:pt x="5" y="31"/>
                    <a:pt x="4" y="31"/>
                    <a:pt x="4" y="30"/>
                  </a:cubicBezTo>
                  <a:cubicBezTo>
                    <a:pt x="3" y="25"/>
                    <a:pt x="4" y="20"/>
                    <a:pt x="4" y="15"/>
                  </a:cubicBezTo>
                  <a:cubicBezTo>
                    <a:pt x="4" y="9"/>
                    <a:pt x="2" y="6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5" name="Freeform 4682"/>
            <p:cNvSpPr>
              <a:spLocks noChangeArrowheads="1"/>
            </p:cNvSpPr>
            <p:nvPr/>
          </p:nvSpPr>
          <p:spPr bwMode="auto">
            <a:xfrm>
              <a:off x="288925" y="122238"/>
              <a:ext cx="6350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0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0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2147483647 w 6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6"/>
                <a:gd name="T29" fmla="*/ 6 w 6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6">
                  <a:moveTo>
                    <a:pt x="4" y="2"/>
                  </a:moveTo>
                  <a:cubicBezTo>
                    <a:pt x="5" y="6"/>
                    <a:pt x="6" y="13"/>
                    <a:pt x="1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" y="13"/>
                    <a:pt x="2" y="12"/>
                    <a:pt x="2" y="10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3"/>
                    <a:pt x="2" y="2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6" name="Freeform 4683"/>
            <p:cNvSpPr>
              <a:spLocks noChangeArrowheads="1"/>
            </p:cNvSpPr>
            <p:nvPr/>
          </p:nvSpPr>
          <p:spPr bwMode="auto">
            <a:xfrm>
              <a:off x="217487" y="157163"/>
              <a:ext cx="23813" cy="350838"/>
            </a:xfrm>
            <a:custGeom>
              <a:avLst/>
              <a:gdLst>
                <a:gd name="T0" fmla="*/ 2147483647 w 18"/>
                <a:gd name="T1" fmla="*/ 2147483647 h 270"/>
                <a:gd name="T2" fmla="*/ 2147483647 w 18"/>
                <a:gd name="T3" fmla="*/ 2147483647 h 270"/>
                <a:gd name="T4" fmla="*/ 2147483647 w 18"/>
                <a:gd name="T5" fmla="*/ 2147483647 h 270"/>
                <a:gd name="T6" fmla="*/ 2147483647 w 18"/>
                <a:gd name="T7" fmla="*/ 2147483647 h 270"/>
                <a:gd name="T8" fmla="*/ 2147483647 w 18"/>
                <a:gd name="T9" fmla="*/ 2147483647 h 270"/>
                <a:gd name="T10" fmla="*/ 2147483647 w 18"/>
                <a:gd name="T11" fmla="*/ 2147483647 h 270"/>
                <a:gd name="T12" fmla="*/ 2147483647 w 18"/>
                <a:gd name="T13" fmla="*/ 2147483647 h 270"/>
                <a:gd name="T14" fmla="*/ 2147483647 w 18"/>
                <a:gd name="T15" fmla="*/ 2147483647 h 270"/>
                <a:gd name="T16" fmla="*/ 2147483647 w 18"/>
                <a:gd name="T17" fmla="*/ 2147483647 h 270"/>
                <a:gd name="T18" fmla="*/ 2147483647 w 18"/>
                <a:gd name="T19" fmla="*/ 2147483647 h 270"/>
                <a:gd name="T20" fmla="*/ 2147483647 w 18"/>
                <a:gd name="T21" fmla="*/ 2147483647 h 270"/>
                <a:gd name="T22" fmla="*/ 2147483647 w 18"/>
                <a:gd name="T23" fmla="*/ 0 h 270"/>
                <a:gd name="T24" fmla="*/ 2147483647 w 18"/>
                <a:gd name="T25" fmla="*/ 0 h 270"/>
                <a:gd name="T26" fmla="*/ 2147483647 w 18"/>
                <a:gd name="T27" fmla="*/ 2147483647 h 270"/>
                <a:gd name="T28" fmla="*/ 2147483647 w 18"/>
                <a:gd name="T29" fmla="*/ 2147483647 h 270"/>
                <a:gd name="T30" fmla="*/ 2147483647 w 18"/>
                <a:gd name="T31" fmla="*/ 2147483647 h 2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"/>
                <a:gd name="T49" fmla="*/ 0 h 270"/>
                <a:gd name="T50" fmla="*/ 18 w 18"/>
                <a:gd name="T51" fmla="*/ 270 h 27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" h="270">
                  <a:moveTo>
                    <a:pt x="18" y="131"/>
                  </a:moveTo>
                  <a:cubicBezTo>
                    <a:pt x="18" y="177"/>
                    <a:pt x="18" y="225"/>
                    <a:pt x="9" y="270"/>
                  </a:cubicBezTo>
                  <a:cubicBezTo>
                    <a:pt x="3" y="270"/>
                    <a:pt x="3" y="270"/>
                    <a:pt x="3" y="270"/>
                  </a:cubicBezTo>
                  <a:cubicBezTo>
                    <a:pt x="0" y="260"/>
                    <a:pt x="3" y="250"/>
                    <a:pt x="4" y="240"/>
                  </a:cubicBezTo>
                  <a:cubicBezTo>
                    <a:pt x="5" y="228"/>
                    <a:pt x="6" y="215"/>
                    <a:pt x="7" y="203"/>
                  </a:cubicBezTo>
                  <a:cubicBezTo>
                    <a:pt x="8" y="187"/>
                    <a:pt x="9" y="171"/>
                    <a:pt x="9" y="155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3"/>
                    <a:pt x="9" y="137"/>
                    <a:pt x="9" y="131"/>
                  </a:cubicBezTo>
                  <a:cubicBezTo>
                    <a:pt x="9" y="128"/>
                    <a:pt x="9" y="125"/>
                    <a:pt x="9" y="121"/>
                  </a:cubicBezTo>
                  <a:cubicBezTo>
                    <a:pt x="9" y="115"/>
                    <a:pt x="9" y="115"/>
                    <a:pt x="9" y="115"/>
                  </a:cubicBezTo>
                  <a:cubicBezTo>
                    <a:pt x="9" y="96"/>
                    <a:pt x="9" y="76"/>
                    <a:pt x="10" y="56"/>
                  </a:cubicBezTo>
                  <a:cubicBezTo>
                    <a:pt x="10" y="38"/>
                    <a:pt x="9" y="18"/>
                    <a:pt x="1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7"/>
                    <a:pt x="17" y="15"/>
                    <a:pt x="17" y="22"/>
                  </a:cubicBezTo>
                  <a:cubicBezTo>
                    <a:pt x="17" y="34"/>
                    <a:pt x="17" y="47"/>
                    <a:pt x="17" y="59"/>
                  </a:cubicBezTo>
                  <a:cubicBezTo>
                    <a:pt x="18" y="83"/>
                    <a:pt x="18" y="107"/>
                    <a:pt x="18" y="1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7" name="Freeform 4684"/>
            <p:cNvSpPr>
              <a:spLocks noChangeArrowheads="1"/>
            </p:cNvSpPr>
            <p:nvPr/>
          </p:nvSpPr>
          <p:spPr bwMode="auto">
            <a:xfrm>
              <a:off x="74612" y="14288"/>
              <a:ext cx="163513" cy="180975"/>
            </a:xfrm>
            <a:custGeom>
              <a:avLst/>
              <a:gdLst>
                <a:gd name="T0" fmla="*/ 2147483647 w 127"/>
                <a:gd name="T1" fmla="*/ 2147483647 h 139"/>
                <a:gd name="T2" fmla="*/ 2147483647 w 127"/>
                <a:gd name="T3" fmla="*/ 2147483647 h 139"/>
                <a:gd name="T4" fmla="*/ 2147483647 w 127"/>
                <a:gd name="T5" fmla="*/ 2147483647 h 139"/>
                <a:gd name="T6" fmla="*/ 2147483647 w 127"/>
                <a:gd name="T7" fmla="*/ 2147483647 h 139"/>
                <a:gd name="T8" fmla="*/ 2147483647 w 127"/>
                <a:gd name="T9" fmla="*/ 2147483647 h 139"/>
                <a:gd name="T10" fmla="*/ 2147483647 w 127"/>
                <a:gd name="T11" fmla="*/ 2147483647 h 139"/>
                <a:gd name="T12" fmla="*/ 2147483647 w 127"/>
                <a:gd name="T13" fmla="*/ 2147483647 h 139"/>
                <a:gd name="T14" fmla="*/ 2147483647 w 127"/>
                <a:gd name="T15" fmla="*/ 2147483647 h 139"/>
                <a:gd name="T16" fmla="*/ 2147483647 w 127"/>
                <a:gd name="T17" fmla="*/ 2147483647 h 139"/>
                <a:gd name="T18" fmla="*/ 2147483647 w 127"/>
                <a:gd name="T19" fmla="*/ 2147483647 h 139"/>
                <a:gd name="T20" fmla="*/ 2147483647 w 127"/>
                <a:gd name="T21" fmla="*/ 2147483647 h 139"/>
                <a:gd name="T22" fmla="*/ 2147483647 w 127"/>
                <a:gd name="T23" fmla="*/ 2147483647 h 139"/>
                <a:gd name="T24" fmla="*/ 2147483647 w 127"/>
                <a:gd name="T25" fmla="*/ 2147483647 h 139"/>
                <a:gd name="T26" fmla="*/ 2147483647 w 127"/>
                <a:gd name="T27" fmla="*/ 2147483647 h 139"/>
                <a:gd name="T28" fmla="*/ 2147483647 w 127"/>
                <a:gd name="T29" fmla="*/ 2147483647 h 139"/>
                <a:gd name="T30" fmla="*/ 2147483647 w 127"/>
                <a:gd name="T31" fmla="*/ 2147483647 h 139"/>
                <a:gd name="T32" fmla="*/ 2147483647 w 127"/>
                <a:gd name="T33" fmla="*/ 2147483647 h 139"/>
                <a:gd name="T34" fmla="*/ 2147483647 w 127"/>
                <a:gd name="T35" fmla="*/ 2147483647 h 139"/>
                <a:gd name="T36" fmla="*/ 2147483647 w 127"/>
                <a:gd name="T37" fmla="*/ 2147483647 h 139"/>
                <a:gd name="T38" fmla="*/ 2147483647 w 127"/>
                <a:gd name="T39" fmla="*/ 2147483647 h 139"/>
                <a:gd name="T40" fmla="*/ 2147483647 w 127"/>
                <a:gd name="T41" fmla="*/ 2147483647 h 139"/>
                <a:gd name="T42" fmla="*/ 2147483647 w 127"/>
                <a:gd name="T43" fmla="*/ 2147483647 h 139"/>
                <a:gd name="T44" fmla="*/ 2147483647 w 127"/>
                <a:gd name="T45" fmla="*/ 0 h 139"/>
                <a:gd name="T46" fmla="*/ 2147483647 w 127"/>
                <a:gd name="T47" fmla="*/ 2147483647 h 139"/>
                <a:gd name="T48" fmla="*/ 2147483647 w 127"/>
                <a:gd name="T49" fmla="*/ 2147483647 h 139"/>
                <a:gd name="T50" fmla="*/ 2147483647 w 127"/>
                <a:gd name="T51" fmla="*/ 2147483647 h 13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7"/>
                <a:gd name="T79" fmla="*/ 0 h 139"/>
                <a:gd name="T80" fmla="*/ 127 w 127"/>
                <a:gd name="T81" fmla="*/ 139 h 13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7" h="139">
                  <a:moveTo>
                    <a:pt x="127" y="64"/>
                  </a:moveTo>
                  <a:cubicBezTo>
                    <a:pt x="127" y="66"/>
                    <a:pt x="127" y="68"/>
                    <a:pt x="127" y="70"/>
                  </a:cubicBezTo>
                  <a:cubicBezTo>
                    <a:pt x="122" y="68"/>
                    <a:pt x="117" y="66"/>
                    <a:pt x="113" y="63"/>
                  </a:cubicBezTo>
                  <a:cubicBezTo>
                    <a:pt x="106" y="60"/>
                    <a:pt x="99" y="56"/>
                    <a:pt x="92" y="52"/>
                  </a:cubicBezTo>
                  <a:cubicBezTo>
                    <a:pt x="81" y="46"/>
                    <a:pt x="72" y="38"/>
                    <a:pt x="61" y="34"/>
                  </a:cubicBezTo>
                  <a:cubicBezTo>
                    <a:pt x="60" y="34"/>
                    <a:pt x="60" y="34"/>
                    <a:pt x="61" y="35"/>
                  </a:cubicBezTo>
                  <a:cubicBezTo>
                    <a:pt x="72" y="41"/>
                    <a:pt x="82" y="50"/>
                    <a:pt x="93" y="57"/>
                  </a:cubicBezTo>
                  <a:cubicBezTo>
                    <a:pt x="103" y="63"/>
                    <a:pt x="115" y="71"/>
                    <a:pt x="127" y="74"/>
                  </a:cubicBezTo>
                  <a:cubicBezTo>
                    <a:pt x="126" y="75"/>
                    <a:pt x="126" y="77"/>
                    <a:pt x="126" y="78"/>
                  </a:cubicBezTo>
                  <a:cubicBezTo>
                    <a:pt x="112" y="73"/>
                    <a:pt x="99" y="67"/>
                    <a:pt x="86" y="60"/>
                  </a:cubicBezTo>
                  <a:cubicBezTo>
                    <a:pt x="86" y="60"/>
                    <a:pt x="86" y="61"/>
                    <a:pt x="86" y="61"/>
                  </a:cubicBezTo>
                  <a:cubicBezTo>
                    <a:pt x="98" y="69"/>
                    <a:pt x="112" y="78"/>
                    <a:pt x="126" y="81"/>
                  </a:cubicBezTo>
                  <a:cubicBezTo>
                    <a:pt x="126" y="85"/>
                    <a:pt x="125" y="88"/>
                    <a:pt x="125" y="92"/>
                  </a:cubicBezTo>
                  <a:cubicBezTo>
                    <a:pt x="117" y="91"/>
                    <a:pt x="107" y="93"/>
                    <a:pt x="100" y="95"/>
                  </a:cubicBezTo>
                  <a:cubicBezTo>
                    <a:pt x="91" y="97"/>
                    <a:pt x="82" y="100"/>
                    <a:pt x="74" y="107"/>
                  </a:cubicBezTo>
                  <a:cubicBezTo>
                    <a:pt x="74" y="107"/>
                    <a:pt x="74" y="108"/>
                    <a:pt x="75" y="107"/>
                  </a:cubicBezTo>
                  <a:cubicBezTo>
                    <a:pt x="83" y="103"/>
                    <a:pt x="92" y="100"/>
                    <a:pt x="101" y="98"/>
                  </a:cubicBezTo>
                  <a:cubicBezTo>
                    <a:pt x="108" y="97"/>
                    <a:pt x="117" y="97"/>
                    <a:pt x="124" y="96"/>
                  </a:cubicBezTo>
                  <a:cubicBezTo>
                    <a:pt x="124" y="97"/>
                    <a:pt x="124" y="97"/>
                    <a:pt x="124" y="97"/>
                  </a:cubicBezTo>
                  <a:cubicBezTo>
                    <a:pt x="116" y="101"/>
                    <a:pt x="109" y="106"/>
                    <a:pt x="101" y="110"/>
                  </a:cubicBezTo>
                  <a:cubicBezTo>
                    <a:pt x="92" y="114"/>
                    <a:pt x="82" y="117"/>
                    <a:pt x="73" y="120"/>
                  </a:cubicBezTo>
                  <a:cubicBezTo>
                    <a:pt x="56" y="126"/>
                    <a:pt x="39" y="131"/>
                    <a:pt x="23" y="139"/>
                  </a:cubicBezTo>
                  <a:cubicBezTo>
                    <a:pt x="9" y="95"/>
                    <a:pt x="0" y="42"/>
                    <a:pt x="23" y="0"/>
                  </a:cubicBezTo>
                  <a:cubicBezTo>
                    <a:pt x="41" y="4"/>
                    <a:pt x="58" y="14"/>
                    <a:pt x="75" y="23"/>
                  </a:cubicBezTo>
                  <a:cubicBezTo>
                    <a:pt x="93" y="33"/>
                    <a:pt x="110" y="44"/>
                    <a:pt x="126" y="56"/>
                  </a:cubicBezTo>
                  <a:cubicBezTo>
                    <a:pt x="126" y="59"/>
                    <a:pt x="127" y="61"/>
                    <a:pt x="127" y="6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8" name="Freeform 4685"/>
            <p:cNvSpPr>
              <a:spLocks noEditPoints="1" noChangeArrowheads="1"/>
            </p:cNvSpPr>
            <p:nvPr/>
          </p:nvSpPr>
          <p:spPr bwMode="auto">
            <a:xfrm>
              <a:off x="12700" y="149225"/>
              <a:ext cx="219075" cy="157163"/>
            </a:xfrm>
            <a:custGeom>
              <a:avLst/>
              <a:gdLst>
                <a:gd name="T0" fmla="*/ 2147483647 w 169"/>
                <a:gd name="T1" fmla="*/ 2147483647 h 121"/>
                <a:gd name="T2" fmla="*/ 2147483647 w 169"/>
                <a:gd name="T3" fmla="*/ 2147483647 h 121"/>
                <a:gd name="T4" fmla="*/ 2147483647 w 169"/>
                <a:gd name="T5" fmla="*/ 2147483647 h 121"/>
                <a:gd name="T6" fmla="*/ 2147483647 w 169"/>
                <a:gd name="T7" fmla="*/ 2147483647 h 121"/>
                <a:gd name="T8" fmla="*/ 2147483647 w 169"/>
                <a:gd name="T9" fmla="*/ 2147483647 h 121"/>
                <a:gd name="T10" fmla="*/ 2147483647 w 169"/>
                <a:gd name="T11" fmla="*/ 2147483647 h 121"/>
                <a:gd name="T12" fmla="*/ 2147483647 w 169"/>
                <a:gd name="T13" fmla="*/ 2147483647 h 121"/>
                <a:gd name="T14" fmla="*/ 2147483647 w 169"/>
                <a:gd name="T15" fmla="*/ 2147483647 h 121"/>
                <a:gd name="T16" fmla="*/ 2147483647 w 169"/>
                <a:gd name="T17" fmla="*/ 2147483647 h 121"/>
                <a:gd name="T18" fmla="*/ 2147483647 w 169"/>
                <a:gd name="T19" fmla="*/ 2147483647 h 121"/>
                <a:gd name="T20" fmla="*/ 0 w 169"/>
                <a:gd name="T21" fmla="*/ 2147483647 h 121"/>
                <a:gd name="T22" fmla="*/ 2147483647 w 169"/>
                <a:gd name="T23" fmla="*/ 2147483647 h 121"/>
                <a:gd name="T24" fmla="*/ 2147483647 w 169"/>
                <a:gd name="T25" fmla="*/ 0 h 121"/>
                <a:gd name="T26" fmla="*/ 2147483647 w 169"/>
                <a:gd name="T27" fmla="*/ 2147483647 h 121"/>
                <a:gd name="T28" fmla="*/ 2147483647 w 169"/>
                <a:gd name="T29" fmla="*/ 2147483647 h 121"/>
                <a:gd name="T30" fmla="*/ 2147483647 w 169"/>
                <a:gd name="T31" fmla="*/ 2147483647 h 121"/>
                <a:gd name="T32" fmla="*/ 2147483647 w 169"/>
                <a:gd name="T33" fmla="*/ 2147483647 h 121"/>
                <a:gd name="T34" fmla="*/ 2147483647 w 169"/>
                <a:gd name="T35" fmla="*/ 2147483647 h 121"/>
                <a:gd name="T36" fmla="*/ 2147483647 w 169"/>
                <a:gd name="T37" fmla="*/ 2147483647 h 121"/>
                <a:gd name="T38" fmla="*/ 2147483647 w 169"/>
                <a:gd name="T39" fmla="*/ 2147483647 h 121"/>
                <a:gd name="T40" fmla="*/ 2147483647 w 169"/>
                <a:gd name="T41" fmla="*/ 2147483647 h 121"/>
                <a:gd name="T42" fmla="*/ 2147483647 w 169"/>
                <a:gd name="T43" fmla="*/ 2147483647 h 121"/>
                <a:gd name="T44" fmla="*/ 2147483647 w 169"/>
                <a:gd name="T45" fmla="*/ 2147483647 h 121"/>
                <a:gd name="T46" fmla="*/ 2147483647 w 169"/>
                <a:gd name="T47" fmla="*/ 2147483647 h 121"/>
                <a:gd name="T48" fmla="*/ 2147483647 w 169"/>
                <a:gd name="T49" fmla="*/ 2147483647 h 121"/>
                <a:gd name="T50" fmla="*/ 2147483647 w 169"/>
                <a:gd name="T51" fmla="*/ 2147483647 h 121"/>
                <a:gd name="T52" fmla="*/ 2147483647 w 169"/>
                <a:gd name="T53" fmla="*/ 2147483647 h 121"/>
                <a:gd name="T54" fmla="*/ 2147483647 w 169"/>
                <a:gd name="T55" fmla="*/ 2147483647 h 121"/>
                <a:gd name="T56" fmla="*/ 2147483647 w 169"/>
                <a:gd name="T57" fmla="*/ 2147483647 h 121"/>
                <a:gd name="T58" fmla="*/ 2147483647 w 169"/>
                <a:gd name="T59" fmla="*/ 2147483647 h 121"/>
                <a:gd name="T60" fmla="*/ 2147483647 w 169"/>
                <a:gd name="T61" fmla="*/ 2147483647 h 121"/>
                <a:gd name="T62" fmla="*/ 2147483647 w 169"/>
                <a:gd name="T63" fmla="*/ 2147483647 h 121"/>
                <a:gd name="T64" fmla="*/ 2147483647 w 169"/>
                <a:gd name="T65" fmla="*/ 2147483647 h 121"/>
                <a:gd name="T66" fmla="*/ 2147483647 w 169"/>
                <a:gd name="T67" fmla="*/ 2147483647 h 121"/>
                <a:gd name="T68" fmla="*/ 2147483647 w 169"/>
                <a:gd name="T69" fmla="*/ 2147483647 h 121"/>
                <a:gd name="T70" fmla="*/ 2147483647 w 169"/>
                <a:gd name="T71" fmla="*/ 2147483647 h 121"/>
                <a:gd name="T72" fmla="*/ 2147483647 w 169"/>
                <a:gd name="T73" fmla="*/ 2147483647 h 121"/>
                <a:gd name="T74" fmla="*/ 2147483647 w 169"/>
                <a:gd name="T75" fmla="*/ 2147483647 h 121"/>
                <a:gd name="T76" fmla="*/ 2147483647 w 169"/>
                <a:gd name="T77" fmla="*/ 2147483647 h 121"/>
                <a:gd name="T78" fmla="*/ 2147483647 w 169"/>
                <a:gd name="T79" fmla="*/ 2147483647 h 121"/>
                <a:gd name="T80" fmla="*/ 2147483647 w 169"/>
                <a:gd name="T81" fmla="*/ 2147483647 h 121"/>
                <a:gd name="T82" fmla="*/ 2147483647 w 169"/>
                <a:gd name="T83" fmla="*/ 2147483647 h 121"/>
                <a:gd name="T84" fmla="*/ 2147483647 w 169"/>
                <a:gd name="T85" fmla="*/ 2147483647 h 121"/>
                <a:gd name="T86" fmla="*/ 2147483647 w 169"/>
                <a:gd name="T87" fmla="*/ 2147483647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9"/>
                <a:gd name="T133" fmla="*/ 0 h 121"/>
                <a:gd name="T134" fmla="*/ 169 w 169"/>
                <a:gd name="T135" fmla="*/ 121 h 1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9" h="121">
                  <a:moveTo>
                    <a:pt x="169" y="6"/>
                  </a:moveTo>
                  <a:cubicBezTo>
                    <a:pt x="167" y="24"/>
                    <a:pt x="168" y="44"/>
                    <a:pt x="168" y="62"/>
                  </a:cubicBezTo>
                  <a:cubicBezTo>
                    <a:pt x="167" y="82"/>
                    <a:pt x="167" y="102"/>
                    <a:pt x="167" y="121"/>
                  </a:cubicBezTo>
                  <a:cubicBezTo>
                    <a:pt x="159" y="121"/>
                    <a:pt x="151" y="121"/>
                    <a:pt x="143" y="121"/>
                  </a:cubicBezTo>
                  <a:cubicBezTo>
                    <a:pt x="133" y="120"/>
                    <a:pt x="122" y="119"/>
                    <a:pt x="111" y="120"/>
                  </a:cubicBezTo>
                  <a:cubicBezTo>
                    <a:pt x="89" y="120"/>
                    <a:pt x="67" y="120"/>
                    <a:pt x="45" y="120"/>
                  </a:cubicBezTo>
                  <a:cubicBezTo>
                    <a:pt x="44" y="120"/>
                    <a:pt x="43" y="120"/>
                    <a:pt x="43" y="121"/>
                  </a:cubicBezTo>
                  <a:cubicBezTo>
                    <a:pt x="40" y="113"/>
                    <a:pt x="38" y="105"/>
                    <a:pt x="35" y="97"/>
                  </a:cubicBezTo>
                  <a:cubicBezTo>
                    <a:pt x="28" y="73"/>
                    <a:pt x="19" y="49"/>
                    <a:pt x="10" y="25"/>
                  </a:cubicBezTo>
                  <a:cubicBezTo>
                    <a:pt x="7" y="18"/>
                    <a:pt x="4" y="11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10" y="2"/>
                    <a:pt x="20" y="2"/>
                    <a:pt x="30" y="1"/>
                  </a:cubicBezTo>
                  <a:cubicBezTo>
                    <a:pt x="36" y="0"/>
                    <a:pt x="44" y="0"/>
                    <a:pt x="50" y="0"/>
                  </a:cubicBezTo>
                  <a:cubicBezTo>
                    <a:pt x="53" y="15"/>
                    <a:pt x="58" y="29"/>
                    <a:pt x="62" y="43"/>
                  </a:cubicBezTo>
                  <a:cubicBezTo>
                    <a:pt x="63" y="46"/>
                    <a:pt x="67" y="48"/>
                    <a:pt x="70" y="46"/>
                  </a:cubicBezTo>
                  <a:cubicBezTo>
                    <a:pt x="88" y="36"/>
                    <a:pt x="108" y="31"/>
                    <a:pt x="128" y="24"/>
                  </a:cubicBezTo>
                  <a:cubicBezTo>
                    <a:pt x="141" y="20"/>
                    <a:pt x="157" y="15"/>
                    <a:pt x="169" y="6"/>
                  </a:cubicBezTo>
                  <a:close/>
                  <a:moveTo>
                    <a:pt x="159" y="45"/>
                  </a:moveTo>
                  <a:cubicBezTo>
                    <a:pt x="165" y="38"/>
                    <a:pt x="157" y="29"/>
                    <a:pt x="151" y="26"/>
                  </a:cubicBezTo>
                  <a:cubicBezTo>
                    <a:pt x="144" y="22"/>
                    <a:pt x="134" y="24"/>
                    <a:pt x="133" y="33"/>
                  </a:cubicBezTo>
                  <a:cubicBezTo>
                    <a:pt x="133" y="33"/>
                    <a:pt x="133" y="34"/>
                    <a:pt x="133" y="34"/>
                  </a:cubicBezTo>
                  <a:cubicBezTo>
                    <a:pt x="132" y="37"/>
                    <a:pt x="133" y="41"/>
                    <a:pt x="134" y="45"/>
                  </a:cubicBezTo>
                  <a:cubicBezTo>
                    <a:pt x="139" y="54"/>
                    <a:pt x="154" y="52"/>
                    <a:pt x="159" y="45"/>
                  </a:cubicBezTo>
                  <a:close/>
                  <a:moveTo>
                    <a:pt x="149" y="99"/>
                  </a:moveTo>
                  <a:cubicBezTo>
                    <a:pt x="155" y="90"/>
                    <a:pt x="151" y="79"/>
                    <a:pt x="141" y="77"/>
                  </a:cubicBezTo>
                  <a:cubicBezTo>
                    <a:pt x="131" y="75"/>
                    <a:pt x="124" y="83"/>
                    <a:pt x="123" y="92"/>
                  </a:cubicBezTo>
                  <a:cubicBezTo>
                    <a:pt x="123" y="99"/>
                    <a:pt x="129" y="107"/>
                    <a:pt x="136" y="106"/>
                  </a:cubicBezTo>
                  <a:cubicBezTo>
                    <a:pt x="140" y="106"/>
                    <a:pt x="145" y="104"/>
                    <a:pt x="149" y="99"/>
                  </a:cubicBezTo>
                  <a:close/>
                  <a:moveTo>
                    <a:pt x="95" y="77"/>
                  </a:moveTo>
                  <a:cubicBezTo>
                    <a:pt x="105" y="78"/>
                    <a:pt x="113" y="67"/>
                    <a:pt x="110" y="58"/>
                  </a:cubicBezTo>
                  <a:cubicBezTo>
                    <a:pt x="107" y="51"/>
                    <a:pt x="98" y="47"/>
                    <a:pt x="91" y="48"/>
                  </a:cubicBezTo>
                  <a:cubicBezTo>
                    <a:pt x="87" y="49"/>
                    <a:pt x="84" y="51"/>
                    <a:pt x="82" y="54"/>
                  </a:cubicBezTo>
                  <a:cubicBezTo>
                    <a:pt x="81" y="56"/>
                    <a:pt x="81" y="59"/>
                    <a:pt x="81" y="61"/>
                  </a:cubicBezTo>
                  <a:cubicBezTo>
                    <a:pt x="81" y="64"/>
                    <a:pt x="81" y="66"/>
                    <a:pt x="82" y="68"/>
                  </a:cubicBezTo>
                  <a:cubicBezTo>
                    <a:pt x="85" y="73"/>
                    <a:pt x="90" y="76"/>
                    <a:pt x="95" y="77"/>
                  </a:cubicBezTo>
                  <a:close/>
                  <a:moveTo>
                    <a:pt x="71" y="112"/>
                  </a:moveTo>
                  <a:cubicBezTo>
                    <a:pt x="79" y="109"/>
                    <a:pt x="81" y="99"/>
                    <a:pt x="76" y="92"/>
                  </a:cubicBezTo>
                  <a:cubicBezTo>
                    <a:pt x="72" y="85"/>
                    <a:pt x="63" y="88"/>
                    <a:pt x="58" y="92"/>
                  </a:cubicBezTo>
                  <a:cubicBezTo>
                    <a:pt x="53" y="95"/>
                    <a:pt x="50" y="105"/>
                    <a:pt x="56" y="109"/>
                  </a:cubicBezTo>
                  <a:cubicBezTo>
                    <a:pt x="59" y="113"/>
                    <a:pt x="66" y="113"/>
                    <a:pt x="71" y="112"/>
                  </a:cubicBezTo>
                  <a:close/>
                  <a:moveTo>
                    <a:pt x="48" y="40"/>
                  </a:moveTo>
                  <a:cubicBezTo>
                    <a:pt x="65" y="23"/>
                    <a:pt x="26" y="2"/>
                    <a:pt x="21" y="24"/>
                  </a:cubicBezTo>
                  <a:cubicBezTo>
                    <a:pt x="19" y="28"/>
                    <a:pt x="20" y="34"/>
                    <a:pt x="22" y="38"/>
                  </a:cubicBezTo>
                  <a:cubicBezTo>
                    <a:pt x="28" y="50"/>
                    <a:pt x="41" y="48"/>
                    <a:pt x="48" y="4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99" name="Freeform 4686"/>
            <p:cNvSpPr>
              <a:spLocks noChangeArrowheads="1"/>
            </p:cNvSpPr>
            <p:nvPr/>
          </p:nvSpPr>
          <p:spPr bwMode="auto">
            <a:xfrm>
              <a:off x="71437" y="314325"/>
              <a:ext cx="158750" cy="38100"/>
            </a:xfrm>
            <a:custGeom>
              <a:avLst/>
              <a:gdLst>
                <a:gd name="T0" fmla="*/ 2147483647 w 122"/>
                <a:gd name="T1" fmla="*/ 0 h 29"/>
                <a:gd name="T2" fmla="*/ 2147483647 w 122"/>
                <a:gd name="T3" fmla="*/ 2147483647 h 29"/>
                <a:gd name="T4" fmla="*/ 2147483647 w 122"/>
                <a:gd name="T5" fmla="*/ 2147483647 h 29"/>
                <a:gd name="T6" fmla="*/ 2147483647 w 122"/>
                <a:gd name="T7" fmla="*/ 2147483647 h 29"/>
                <a:gd name="T8" fmla="*/ 2147483647 w 122"/>
                <a:gd name="T9" fmla="*/ 2147483647 h 29"/>
                <a:gd name="T10" fmla="*/ 2147483647 w 122"/>
                <a:gd name="T11" fmla="*/ 2147483647 h 29"/>
                <a:gd name="T12" fmla="*/ 2147483647 w 122"/>
                <a:gd name="T13" fmla="*/ 2147483647 h 29"/>
                <a:gd name="T14" fmla="*/ 2147483647 w 122"/>
                <a:gd name="T15" fmla="*/ 2147483647 h 29"/>
                <a:gd name="T16" fmla="*/ 0 w 122"/>
                <a:gd name="T17" fmla="*/ 2147483647 h 29"/>
                <a:gd name="T18" fmla="*/ 2147483647 w 122"/>
                <a:gd name="T19" fmla="*/ 2147483647 h 29"/>
                <a:gd name="T20" fmla="*/ 2147483647 w 122"/>
                <a:gd name="T21" fmla="*/ 2147483647 h 29"/>
                <a:gd name="T22" fmla="*/ 2147483647 w 122"/>
                <a:gd name="T23" fmla="*/ 0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2"/>
                <a:gd name="T37" fmla="*/ 0 h 29"/>
                <a:gd name="T38" fmla="*/ 122 w 12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2" h="29">
                  <a:moveTo>
                    <a:pt x="122" y="0"/>
                  </a:moveTo>
                  <a:cubicBezTo>
                    <a:pt x="122" y="4"/>
                    <a:pt x="122" y="7"/>
                    <a:pt x="122" y="10"/>
                  </a:cubicBezTo>
                  <a:cubicBezTo>
                    <a:pt x="122" y="16"/>
                    <a:pt x="122" y="22"/>
                    <a:pt x="122" y="28"/>
                  </a:cubicBezTo>
                  <a:cubicBezTo>
                    <a:pt x="115" y="26"/>
                    <a:pt x="106" y="28"/>
                    <a:pt x="98" y="28"/>
                  </a:cubicBezTo>
                  <a:cubicBezTo>
                    <a:pt x="87" y="27"/>
                    <a:pt x="77" y="27"/>
                    <a:pt x="66" y="26"/>
                  </a:cubicBezTo>
                  <a:cubicBezTo>
                    <a:pt x="56" y="25"/>
                    <a:pt x="45" y="25"/>
                    <a:pt x="34" y="25"/>
                  </a:cubicBezTo>
                  <a:cubicBezTo>
                    <a:pt x="26" y="25"/>
                    <a:pt x="15" y="24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6" y="20"/>
                    <a:pt x="3" y="11"/>
                    <a:pt x="0" y="2"/>
                  </a:cubicBezTo>
                  <a:cubicBezTo>
                    <a:pt x="22" y="2"/>
                    <a:pt x="44" y="2"/>
                    <a:pt x="66" y="1"/>
                  </a:cubicBezTo>
                  <a:cubicBezTo>
                    <a:pt x="77" y="1"/>
                    <a:pt x="88" y="1"/>
                    <a:pt x="98" y="2"/>
                  </a:cubicBezTo>
                  <a:cubicBezTo>
                    <a:pt x="106" y="2"/>
                    <a:pt x="115" y="2"/>
                    <a:pt x="122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0" name="Freeform 4687"/>
            <p:cNvSpPr>
              <a:spLocks noEditPoints="1" noChangeArrowheads="1"/>
            </p:cNvSpPr>
            <p:nvPr/>
          </p:nvSpPr>
          <p:spPr bwMode="auto">
            <a:xfrm>
              <a:off x="84137" y="357188"/>
              <a:ext cx="146050" cy="152400"/>
            </a:xfrm>
            <a:custGeom>
              <a:avLst/>
              <a:gdLst>
                <a:gd name="T0" fmla="*/ 2147483647 w 113"/>
                <a:gd name="T1" fmla="*/ 2147483647 h 117"/>
                <a:gd name="T2" fmla="*/ 2147483647 w 113"/>
                <a:gd name="T3" fmla="*/ 2147483647 h 117"/>
                <a:gd name="T4" fmla="*/ 2147483647 w 113"/>
                <a:gd name="T5" fmla="*/ 2147483647 h 117"/>
                <a:gd name="T6" fmla="*/ 2147483647 w 113"/>
                <a:gd name="T7" fmla="*/ 2147483647 h 117"/>
                <a:gd name="T8" fmla="*/ 2147483647 w 113"/>
                <a:gd name="T9" fmla="*/ 2147483647 h 117"/>
                <a:gd name="T10" fmla="*/ 0 w 113"/>
                <a:gd name="T11" fmla="*/ 0 h 117"/>
                <a:gd name="T12" fmla="*/ 2147483647 w 113"/>
                <a:gd name="T13" fmla="*/ 0 h 117"/>
                <a:gd name="T14" fmla="*/ 2147483647 w 113"/>
                <a:gd name="T15" fmla="*/ 2147483647 h 117"/>
                <a:gd name="T16" fmla="*/ 2147483647 w 113"/>
                <a:gd name="T17" fmla="*/ 2147483647 h 117"/>
                <a:gd name="T18" fmla="*/ 2147483647 w 113"/>
                <a:gd name="T19" fmla="*/ 2147483647 h 117"/>
                <a:gd name="T20" fmla="*/ 2147483647 w 113"/>
                <a:gd name="T21" fmla="*/ 2147483647 h 117"/>
                <a:gd name="T22" fmla="*/ 2147483647 w 113"/>
                <a:gd name="T23" fmla="*/ 2147483647 h 117"/>
                <a:gd name="T24" fmla="*/ 2147483647 w 113"/>
                <a:gd name="T25" fmla="*/ 2147483647 h 117"/>
                <a:gd name="T26" fmla="*/ 2147483647 w 113"/>
                <a:gd name="T27" fmla="*/ 2147483647 h 117"/>
                <a:gd name="T28" fmla="*/ 2147483647 w 113"/>
                <a:gd name="T29" fmla="*/ 2147483647 h 117"/>
                <a:gd name="T30" fmla="*/ 2147483647 w 113"/>
                <a:gd name="T31" fmla="*/ 2147483647 h 117"/>
                <a:gd name="T32" fmla="*/ 2147483647 w 113"/>
                <a:gd name="T33" fmla="*/ 2147483647 h 117"/>
                <a:gd name="T34" fmla="*/ 2147483647 w 113"/>
                <a:gd name="T35" fmla="*/ 2147483647 h 117"/>
                <a:gd name="T36" fmla="*/ 2147483647 w 113"/>
                <a:gd name="T37" fmla="*/ 2147483647 h 117"/>
                <a:gd name="T38" fmla="*/ 2147483647 w 113"/>
                <a:gd name="T39" fmla="*/ 2147483647 h 117"/>
                <a:gd name="T40" fmla="*/ 2147483647 w 113"/>
                <a:gd name="T41" fmla="*/ 2147483647 h 117"/>
                <a:gd name="T42" fmla="*/ 2147483647 w 113"/>
                <a:gd name="T43" fmla="*/ 2147483647 h 117"/>
                <a:gd name="T44" fmla="*/ 2147483647 w 113"/>
                <a:gd name="T45" fmla="*/ 2147483647 h 117"/>
                <a:gd name="T46" fmla="*/ 2147483647 w 113"/>
                <a:gd name="T47" fmla="*/ 2147483647 h 117"/>
                <a:gd name="T48" fmla="*/ 2147483647 w 113"/>
                <a:gd name="T49" fmla="*/ 2147483647 h 117"/>
                <a:gd name="T50" fmla="*/ 2147483647 w 113"/>
                <a:gd name="T51" fmla="*/ 2147483647 h 117"/>
                <a:gd name="T52" fmla="*/ 2147483647 w 113"/>
                <a:gd name="T53" fmla="*/ 2147483647 h 117"/>
                <a:gd name="T54" fmla="*/ 2147483647 w 113"/>
                <a:gd name="T55" fmla="*/ 2147483647 h 117"/>
                <a:gd name="T56" fmla="*/ 2147483647 w 113"/>
                <a:gd name="T57" fmla="*/ 2147483647 h 117"/>
                <a:gd name="T58" fmla="*/ 2147483647 w 113"/>
                <a:gd name="T59" fmla="*/ 2147483647 h 117"/>
                <a:gd name="T60" fmla="*/ 2147483647 w 113"/>
                <a:gd name="T61" fmla="*/ 2147483647 h 117"/>
                <a:gd name="T62" fmla="*/ 2147483647 w 113"/>
                <a:gd name="T63" fmla="*/ 2147483647 h 11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3"/>
                <a:gd name="T97" fmla="*/ 0 h 117"/>
                <a:gd name="T98" fmla="*/ 113 w 113"/>
                <a:gd name="T99" fmla="*/ 117 h 11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3" h="117">
                  <a:moveTo>
                    <a:pt x="113" y="1"/>
                  </a:moveTo>
                  <a:cubicBezTo>
                    <a:pt x="113" y="17"/>
                    <a:pt x="112" y="33"/>
                    <a:pt x="111" y="49"/>
                  </a:cubicBezTo>
                  <a:cubicBezTo>
                    <a:pt x="110" y="61"/>
                    <a:pt x="109" y="74"/>
                    <a:pt x="108" y="86"/>
                  </a:cubicBezTo>
                  <a:cubicBezTo>
                    <a:pt x="107" y="96"/>
                    <a:pt x="104" y="106"/>
                    <a:pt x="107" y="116"/>
                  </a:cubicBezTo>
                  <a:cubicBezTo>
                    <a:pt x="77" y="114"/>
                    <a:pt x="47" y="114"/>
                    <a:pt x="18" y="117"/>
                  </a:cubicBezTo>
                  <a:cubicBezTo>
                    <a:pt x="18" y="78"/>
                    <a:pt x="10" y="39"/>
                    <a:pt x="0" y="0"/>
                  </a:cubicBezTo>
                  <a:cubicBezTo>
                    <a:pt x="7" y="3"/>
                    <a:pt x="18" y="0"/>
                    <a:pt x="25" y="0"/>
                  </a:cubicBezTo>
                  <a:cubicBezTo>
                    <a:pt x="36" y="0"/>
                    <a:pt x="47" y="1"/>
                    <a:pt x="57" y="1"/>
                  </a:cubicBezTo>
                  <a:cubicBezTo>
                    <a:pt x="62" y="2"/>
                    <a:pt x="67" y="2"/>
                    <a:pt x="73" y="2"/>
                  </a:cubicBezTo>
                  <a:cubicBezTo>
                    <a:pt x="68" y="10"/>
                    <a:pt x="78" y="17"/>
                    <a:pt x="85" y="18"/>
                  </a:cubicBezTo>
                  <a:cubicBezTo>
                    <a:pt x="89" y="19"/>
                    <a:pt x="94" y="18"/>
                    <a:pt x="97" y="14"/>
                  </a:cubicBezTo>
                  <a:cubicBezTo>
                    <a:pt x="99" y="12"/>
                    <a:pt x="100" y="6"/>
                    <a:pt x="98" y="3"/>
                  </a:cubicBezTo>
                  <a:cubicBezTo>
                    <a:pt x="103" y="3"/>
                    <a:pt x="108" y="3"/>
                    <a:pt x="113" y="1"/>
                  </a:cubicBezTo>
                  <a:close/>
                  <a:moveTo>
                    <a:pt x="98" y="67"/>
                  </a:moveTo>
                  <a:cubicBezTo>
                    <a:pt x="101" y="60"/>
                    <a:pt x="96" y="52"/>
                    <a:pt x="90" y="47"/>
                  </a:cubicBezTo>
                  <a:cubicBezTo>
                    <a:pt x="84" y="43"/>
                    <a:pt x="72" y="44"/>
                    <a:pt x="71" y="53"/>
                  </a:cubicBezTo>
                  <a:cubicBezTo>
                    <a:pt x="71" y="54"/>
                    <a:pt x="70" y="55"/>
                    <a:pt x="70" y="57"/>
                  </a:cubicBezTo>
                  <a:cubicBezTo>
                    <a:pt x="69" y="62"/>
                    <a:pt x="71" y="67"/>
                    <a:pt x="74" y="71"/>
                  </a:cubicBezTo>
                  <a:cubicBezTo>
                    <a:pt x="80" y="78"/>
                    <a:pt x="95" y="76"/>
                    <a:pt x="98" y="67"/>
                  </a:cubicBezTo>
                  <a:close/>
                  <a:moveTo>
                    <a:pt x="45" y="106"/>
                  </a:moveTo>
                  <a:cubicBezTo>
                    <a:pt x="54" y="104"/>
                    <a:pt x="58" y="93"/>
                    <a:pt x="53" y="86"/>
                  </a:cubicBezTo>
                  <a:cubicBezTo>
                    <a:pt x="45" y="74"/>
                    <a:pt x="20" y="87"/>
                    <a:pt x="30" y="101"/>
                  </a:cubicBezTo>
                  <a:cubicBezTo>
                    <a:pt x="30" y="101"/>
                    <a:pt x="31" y="101"/>
                    <a:pt x="31" y="101"/>
                  </a:cubicBezTo>
                  <a:cubicBezTo>
                    <a:pt x="32" y="102"/>
                    <a:pt x="33" y="103"/>
                    <a:pt x="33" y="104"/>
                  </a:cubicBezTo>
                  <a:cubicBezTo>
                    <a:pt x="37" y="106"/>
                    <a:pt x="41" y="107"/>
                    <a:pt x="45" y="106"/>
                  </a:cubicBezTo>
                  <a:close/>
                  <a:moveTo>
                    <a:pt x="40" y="39"/>
                  </a:moveTo>
                  <a:cubicBezTo>
                    <a:pt x="48" y="35"/>
                    <a:pt x="47" y="23"/>
                    <a:pt x="41" y="18"/>
                  </a:cubicBezTo>
                  <a:cubicBezTo>
                    <a:pt x="37" y="14"/>
                    <a:pt x="31" y="13"/>
                    <a:pt x="27" y="14"/>
                  </a:cubicBezTo>
                  <a:cubicBezTo>
                    <a:pt x="24" y="15"/>
                    <a:pt x="21" y="18"/>
                    <a:pt x="20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18" y="23"/>
                    <a:pt x="18" y="28"/>
                    <a:pt x="19" y="31"/>
                  </a:cubicBezTo>
                  <a:cubicBezTo>
                    <a:pt x="22" y="40"/>
                    <a:pt x="32" y="44"/>
                    <a:pt x="40" y="39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1" name="Freeform 4688"/>
            <p:cNvSpPr>
              <a:spLocks noEditPoints="1" noChangeArrowheads="1"/>
            </p:cNvSpPr>
            <p:nvPr/>
          </p:nvSpPr>
          <p:spPr bwMode="auto">
            <a:xfrm>
              <a:off x="184150" y="177800"/>
              <a:ext cx="42863" cy="42863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2147483647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2147483647 w 33"/>
                <a:gd name="T23" fmla="*/ 2147483647 h 32"/>
                <a:gd name="T24" fmla="*/ 2147483647 w 33"/>
                <a:gd name="T25" fmla="*/ 2147483647 h 32"/>
                <a:gd name="T26" fmla="*/ 2147483647 w 33"/>
                <a:gd name="T27" fmla="*/ 2147483647 h 3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32"/>
                <a:gd name="T44" fmla="*/ 33 w 33"/>
                <a:gd name="T45" fmla="*/ 32 h 3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32">
                  <a:moveTo>
                    <a:pt x="19" y="4"/>
                  </a:moveTo>
                  <a:cubicBezTo>
                    <a:pt x="25" y="7"/>
                    <a:pt x="33" y="16"/>
                    <a:pt x="27" y="23"/>
                  </a:cubicBezTo>
                  <a:cubicBezTo>
                    <a:pt x="22" y="30"/>
                    <a:pt x="7" y="32"/>
                    <a:pt x="2" y="23"/>
                  </a:cubicBezTo>
                  <a:cubicBezTo>
                    <a:pt x="1" y="19"/>
                    <a:pt x="0" y="15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2"/>
                    <a:pt x="12" y="0"/>
                    <a:pt x="19" y="4"/>
                  </a:cubicBezTo>
                  <a:close/>
                  <a:moveTo>
                    <a:pt x="24" y="19"/>
                  </a:moveTo>
                  <a:cubicBezTo>
                    <a:pt x="26" y="14"/>
                    <a:pt x="20" y="9"/>
                    <a:pt x="16" y="7"/>
                  </a:cubicBezTo>
                  <a:cubicBezTo>
                    <a:pt x="14" y="6"/>
                    <a:pt x="11" y="6"/>
                    <a:pt x="9" y="7"/>
                  </a:cubicBezTo>
                  <a:cubicBezTo>
                    <a:pt x="6" y="8"/>
                    <a:pt x="5" y="11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7"/>
                    <a:pt x="4" y="20"/>
                    <a:pt x="6" y="22"/>
                  </a:cubicBezTo>
                  <a:cubicBezTo>
                    <a:pt x="9" y="25"/>
                    <a:pt x="14" y="25"/>
                    <a:pt x="17" y="24"/>
                  </a:cubicBezTo>
                  <a:cubicBezTo>
                    <a:pt x="20" y="24"/>
                    <a:pt x="24" y="22"/>
                    <a:pt x="2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2" name="Freeform 4690"/>
            <p:cNvSpPr>
              <a:spLocks noChangeArrowheads="1"/>
            </p:cNvSpPr>
            <p:nvPr/>
          </p:nvSpPr>
          <p:spPr bwMode="auto">
            <a:xfrm>
              <a:off x="188912" y="185738"/>
              <a:ext cx="28575" cy="25400"/>
            </a:xfrm>
            <a:custGeom>
              <a:avLst/>
              <a:gdLst>
                <a:gd name="T0" fmla="*/ 2147483647 w 22"/>
                <a:gd name="T1" fmla="*/ 2147483647 h 19"/>
                <a:gd name="T2" fmla="*/ 2147483647 w 22"/>
                <a:gd name="T3" fmla="*/ 2147483647 h 19"/>
                <a:gd name="T4" fmla="*/ 2147483647 w 22"/>
                <a:gd name="T5" fmla="*/ 2147483647 h 19"/>
                <a:gd name="T6" fmla="*/ 2147483647 w 22"/>
                <a:gd name="T7" fmla="*/ 2147483647 h 19"/>
                <a:gd name="T8" fmla="*/ 0 w 22"/>
                <a:gd name="T9" fmla="*/ 2147483647 h 19"/>
                <a:gd name="T10" fmla="*/ 0 w 22"/>
                <a:gd name="T11" fmla="*/ 2147483647 h 19"/>
                <a:gd name="T12" fmla="*/ 2147483647 w 22"/>
                <a:gd name="T13" fmla="*/ 2147483647 h 19"/>
                <a:gd name="T14" fmla="*/ 2147483647 w 22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9"/>
                <a:gd name="T26" fmla="*/ 22 w 22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9">
                  <a:moveTo>
                    <a:pt x="12" y="1"/>
                  </a:moveTo>
                  <a:cubicBezTo>
                    <a:pt x="16" y="3"/>
                    <a:pt x="22" y="8"/>
                    <a:pt x="20" y="13"/>
                  </a:cubicBezTo>
                  <a:cubicBezTo>
                    <a:pt x="20" y="16"/>
                    <a:pt x="16" y="18"/>
                    <a:pt x="13" y="18"/>
                  </a:cubicBezTo>
                  <a:cubicBezTo>
                    <a:pt x="10" y="19"/>
                    <a:pt x="5" y="19"/>
                    <a:pt x="2" y="16"/>
                  </a:cubicBezTo>
                  <a:cubicBezTo>
                    <a:pt x="0" y="14"/>
                    <a:pt x="0" y="11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2" y="2"/>
                    <a:pt x="5" y="1"/>
                  </a:cubicBezTo>
                  <a:cubicBezTo>
                    <a:pt x="7" y="0"/>
                    <a:pt x="10" y="0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3" name="Freeform 4691"/>
            <p:cNvSpPr>
              <a:spLocks noEditPoints="1" noChangeArrowheads="1"/>
            </p:cNvSpPr>
            <p:nvPr/>
          </p:nvSpPr>
          <p:spPr bwMode="auto">
            <a:xfrm>
              <a:off x="173037" y="412751"/>
              <a:ext cx="41275" cy="46038"/>
            </a:xfrm>
            <a:custGeom>
              <a:avLst/>
              <a:gdLst>
                <a:gd name="T0" fmla="*/ 2147483647 w 32"/>
                <a:gd name="T1" fmla="*/ 2147483647 h 35"/>
                <a:gd name="T2" fmla="*/ 2147483647 w 32"/>
                <a:gd name="T3" fmla="*/ 2147483647 h 35"/>
                <a:gd name="T4" fmla="*/ 2147483647 w 32"/>
                <a:gd name="T5" fmla="*/ 2147483647 h 35"/>
                <a:gd name="T6" fmla="*/ 2147483647 w 32"/>
                <a:gd name="T7" fmla="*/ 2147483647 h 35"/>
                <a:gd name="T8" fmla="*/ 2147483647 w 32"/>
                <a:gd name="T9" fmla="*/ 2147483647 h 35"/>
                <a:gd name="T10" fmla="*/ 2147483647 w 32"/>
                <a:gd name="T11" fmla="*/ 2147483647 h 35"/>
                <a:gd name="T12" fmla="*/ 2147483647 w 32"/>
                <a:gd name="T13" fmla="*/ 2147483647 h 35"/>
                <a:gd name="T14" fmla="*/ 2147483647 w 32"/>
                <a:gd name="T15" fmla="*/ 2147483647 h 35"/>
                <a:gd name="T16" fmla="*/ 2147483647 w 32"/>
                <a:gd name="T17" fmla="*/ 2147483647 h 35"/>
                <a:gd name="T18" fmla="*/ 2147483647 w 32"/>
                <a:gd name="T19" fmla="*/ 2147483647 h 35"/>
                <a:gd name="T20" fmla="*/ 2147483647 w 32"/>
                <a:gd name="T21" fmla="*/ 2147483647 h 35"/>
                <a:gd name="T22" fmla="*/ 2147483647 w 32"/>
                <a:gd name="T23" fmla="*/ 2147483647 h 35"/>
                <a:gd name="T24" fmla="*/ 2147483647 w 32"/>
                <a:gd name="T25" fmla="*/ 2147483647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5"/>
                <a:gd name="T41" fmla="*/ 32 w 32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5">
                  <a:moveTo>
                    <a:pt x="21" y="4"/>
                  </a:moveTo>
                  <a:cubicBezTo>
                    <a:pt x="27" y="9"/>
                    <a:pt x="32" y="17"/>
                    <a:pt x="29" y="24"/>
                  </a:cubicBezTo>
                  <a:cubicBezTo>
                    <a:pt x="26" y="33"/>
                    <a:pt x="11" y="35"/>
                    <a:pt x="5" y="28"/>
                  </a:cubicBezTo>
                  <a:cubicBezTo>
                    <a:pt x="2" y="24"/>
                    <a:pt x="0" y="19"/>
                    <a:pt x="1" y="14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3" y="1"/>
                    <a:pt x="15" y="0"/>
                    <a:pt x="21" y="4"/>
                  </a:cubicBezTo>
                  <a:close/>
                  <a:moveTo>
                    <a:pt x="25" y="20"/>
                  </a:moveTo>
                  <a:cubicBezTo>
                    <a:pt x="25" y="15"/>
                    <a:pt x="22" y="10"/>
                    <a:pt x="18" y="8"/>
                  </a:cubicBezTo>
                  <a:cubicBezTo>
                    <a:pt x="15" y="6"/>
                    <a:pt x="13" y="6"/>
                    <a:pt x="11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7" y="10"/>
                    <a:pt x="5" y="12"/>
                    <a:pt x="5" y="16"/>
                  </a:cubicBezTo>
                  <a:cubicBezTo>
                    <a:pt x="5" y="20"/>
                    <a:pt x="7" y="24"/>
                    <a:pt x="10" y="26"/>
                  </a:cubicBezTo>
                  <a:cubicBezTo>
                    <a:pt x="15" y="29"/>
                    <a:pt x="25" y="27"/>
                    <a:pt x="25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4" name="Freeform 4692"/>
            <p:cNvSpPr>
              <a:spLocks noEditPoints="1" noChangeArrowheads="1"/>
            </p:cNvSpPr>
            <p:nvPr/>
          </p:nvSpPr>
          <p:spPr bwMode="auto">
            <a:xfrm>
              <a:off x="173037" y="247651"/>
              <a:ext cx="41275" cy="41275"/>
            </a:xfrm>
            <a:custGeom>
              <a:avLst/>
              <a:gdLst>
                <a:gd name="T0" fmla="*/ 2147483647 w 32"/>
                <a:gd name="T1" fmla="*/ 2147483647 h 32"/>
                <a:gd name="T2" fmla="*/ 2147483647 w 32"/>
                <a:gd name="T3" fmla="*/ 2147483647 h 32"/>
                <a:gd name="T4" fmla="*/ 2147483647 w 32"/>
                <a:gd name="T5" fmla="*/ 2147483647 h 32"/>
                <a:gd name="T6" fmla="*/ 0 w 32"/>
                <a:gd name="T7" fmla="*/ 2147483647 h 32"/>
                <a:gd name="T8" fmla="*/ 2147483647 w 32"/>
                <a:gd name="T9" fmla="*/ 2147483647 h 32"/>
                <a:gd name="T10" fmla="*/ 2147483647 w 32"/>
                <a:gd name="T11" fmla="*/ 2147483647 h 32"/>
                <a:gd name="T12" fmla="*/ 2147483647 w 32"/>
                <a:gd name="T13" fmla="*/ 2147483647 h 32"/>
                <a:gd name="T14" fmla="*/ 2147483647 w 32"/>
                <a:gd name="T15" fmla="*/ 2147483647 h 32"/>
                <a:gd name="T16" fmla="*/ 2147483647 w 32"/>
                <a:gd name="T17" fmla="*/ 2147483647 h 32"/>
                <a:gd name="T18" fmla="*/ 2147483647 w 32"/>
                <a:gd name="T19" fmla="*/ 2147483647 h 32"/>
                <a:gd name="T20" fmla="*/ 2147483647 w 32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32"/>
                <a:gd name="T35" fmla="*/ 32 w 32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32">
                  <a:moveTo>
                    <a:pt x="18" y="2"/>
                  </a:moveTo>
                  <a:cubicBezTo>
                    <a:pt x="28" y="4"/>
                    <a:pt x="32" y="15"/>
                    <a:pt x="26" y="24"/>
                  </a:cubicBezTo>
                  <a:cubicBezTo>
                    <a:pt x="22" y="29"/>
                    <a:pt x="17" y="31"/>
                    <a:pt x="13" y="31"/>
                  </a:cubicBezTo>
                  <a:cubicBezTo>
                    <a:pt x="6" y="32"/>
                    <a:pt x="0" y="24"/>
                    <a:pt x="0" y="17"/>
                  </a:cubicBezTo>
                  <a:cubicBezTo>
                    <a:pt x="1" y="8"/>
                    <a:pt x="8" y="0"/>
                    <a:pt x="18" y="2"/>
                  </a:cubicBezTo>
                  <a:close/>
                  <a:moveTo>
                    <a:pt x="23" y="20"/>
                  </a:moveTo>
                  <a:cubicBezTo>
                    <a:pt x="26" y="14"/>
                    <a:pt x="23" y="6"/>
                    <a:pt x="15" y="6"/>
                  </a:cubicBezTo>
                  <a:cubicBezTo>
                    <a:pt x="9" y="7"/>
                    <a:pt x="5" y="13"/>
                    <a:pt x="5" y="18"/>
                  </a:cubicBezTo>
                  <a:cubicBezTo>
                    <a:pt x="5" y="21"/>
                    <a:pt x="6" y="24"/>
                    <a:pt x="8" y="25"/>
                  </a:cubicBezTo>
                  <a:cubicBezTo>
                    <a:pt x="10" y="27"/>
                    <a:pt x="12" y="27"/>
                    <a:pt x="13" y="27"/>
                  </a:cubicBezTo>
                  <a:cubicBezTo>
                    <a:pt x="17" y="27"/>
                    <a:pt x="21" y="24"/>
                    <a:pt x="23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5" name="Freeform 4693"/>
            <p:cNvSpPr>
              <a:spLocks noChangeArrowheads="1"/>
            </p:cNvSpPr>
            <p:nvPr/>
          </p:nvSpPr>
          <p:spPr bwMode="auto">
            <a:xfrm>
              <a:off x="179387" y="420688"/>
              <a:ext cx="25400" cy="30163"/>
            </a:xfrm>
            <a:custGeom>
              <a:avLst/>
              <a:gdLst>
                <a:gd name="T0" fmla="*/ 2147483647 w 20"/>
                <a:gd name="T1" fmla="*/ 2147483647 h 23"/>
                <a:gd name="T2" fmla="*/ 2147483647 w 20"/>
                <a:gd name="T3" fmla="*/ 2147483647 h 23"/>
                <a:gd name="T4" fmla="*/ 2147483647 w 20"/>
                <a:gd name="T5" fmla="*/ 2147483647 h 23"/>
                <a:gd name="T6" fmla="*/ 0 w 20"/>
                <a:gd name="T7" fmla="*/ 2147483647 h 23"/>
                <a:gd name="T8" fmla="*/ 2147483647 w 20"/>
                <a:gd name="T9" fmla="*/ 2147483647 h 23"/>
                <a:gd name="T10" fmla="*/ 2147483647 w 20"/>
                <a:gd name="T11" fmla="*/ 2147483647 h 23"/>
                <a:gd name="T12" fmla="*/ 2147483647 w 20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3"/>
                <a:gd name="T23" fmla="*/ 20 w 2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3">
                  <a:moveTo>
                    <a:pt x="13" y="2"/>
                  </a:moveTo>
                  <a:cubicBezTo>
                    <a:pt x="17" y="4"/>
                    <a:pt x="20" y="9"/>
                    <a:pt x="20" y="14"/>
                  </a:cubicBezTo>
                  <a:cubicBezTo>
                    <a:pt x="20" y="21"/>
                    <a:pt x="10" y="23"/>
                    <a:pt x="5" y="20"/>
                  </a:cubicBezTo>
                  <a:cubicBezTo>
                    <a:pt x="2" y="18"/>
                    <a:pt x="0" y="14"/>
                    <a:pt x="0" y="10"/>
                  </a:cubicBezTo>
                  <a:cubicBezTo>
                    <a:pt x="0" y="6"/>
                    <a:pt x="2" y="4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10" y="0"/>
                    <a:pt x="1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6" name="Freeform 4694"/>
            <p:cNvSpPr>
              <a:spLocks noChangeArrowheads="1"/>
            </p:cNvSpPr>
            <p:nvPr/>
          </p:nvSpPr>
          <p:spPr bwMode="auto">
            <a:xfrm>
              <a:off x="176212" y="360363"/>
              <a:ext cx="30163" cy="15875"/>
            </a:xfrm>
            <a:custGeom>
              <a:avLst/>
              <a:gdLst>
                <a:gd name="T0" fmla="*/ 2147483647 w 23"/>
                <a:gd name="T1" fmla="*/ 2147483647 h 12"/>
                <a:gd name="T2" fmla="*/ 2147483647 w 23"/>
                <a:gd name="T3" fmla="*/ 2147483647 h 12"/>
                <a:gd name="T4" fmla="*/ 2147483647 w 23"/>
                <a:gd name="T5" fmla="*/ 2147483647 h 12"/>
                <a:gd name="T6" fmla="*/ 2147483647 w 23"/>
                <a:gd name="T7" fmla="*/ 2147483647 h 12"/>
                <a:gd name="T8" fmla="*/ 2147483647 w 23"/>
                <a:gd name="T9" fmla="*/ 0 h 12"/>
                <a:gd name="T10" fmla="*/ 2147483647 w 23"/>
                <a:gd name="T11" fmla="*/ 2147483647 h 12"/>
                <a:gd name="T12" fmla="*/ 2147483647 w 23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2"/>
                <a:gd name="T23" fmla="*/ 23 w 23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2">
                  <a:moveTo>
                    <a:pt x="21" y="1"/>
                  </a:moveTo>
                  <a:cubicBezTo>
                    <a:pt x="21" y="4"/>
                    <a:pt x="23" y="7"/>
                    <a:pt x="21" y="9"/>
                  </a:cubicBezTo>
                  <a:cubicBezTo>
                    <a:pt x="20" y="12"/>
                    <a:pt x="17" y="12"/>
                    <a:pt x="14" y="12"/>
                  </a:cubicBezTo>
                  <a:cubicBezTo>
                    <a:pt x="8" y="11"/>
                    <a:pt x="0" y="7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8" y="1"/>
                    <a:pt x="13" y="1"/>
                    <a:pt x="17" y="1"/>
                  </a:cubicBezTo>
                  <a:cubicBezTo>
                    <a:pt x="18" y="1"/>
                    <a:pt x="20" y="1"/>
                    <a:pt x="2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7" name="Freeform 4695"/>
            <p:cNvSpPr>
              <a:spLocks noChangeArrowheads="1"/>
            </p:cNvSpPr>
            <p:nvPr/>
          </p:nvSpPr>
          <p:spPr bwMode="auto">
            <a:xfrm>
              <a:off x="179387" y="255588"/>
              <a:ext cx="26988" cy="26988"/>
            </a:xfrm>
            <a:custGeom>
              <a:avLst/>
              <a:gdLst>
                <a:gd name="T0" fmla="*/ 2147483647 w 21"/>
                <a:gd name="T1" fmla="*/ 0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0 w 21"/>
                <a:gd name="T9" fmla="*/ 2147483647 h 21"/>
                <a:gd name="T10" fmla="*/ 2147483647 w 21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1"/>
                <a:gd name="T20" fmla="*/ 21 w 21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1">
                  <a:moveTo>
                    <a:pt x="10" y="0"/>
                  </a:moveTo>
                  <a:cubicBezTo>
                    <a:pt x="18" y="0"/>
                    <a:pt x="21" y="8"/>
                    <a:pt x="18" y="14"/>
                  </a:cubicBezTo>
                  <a:cubicBezTo>
                    <a:pt x="16" y="18"/>
                    <a:pt x="12" y="21"/>
                    <a:pt x="8" y="21"/>
                  </a:cubicBezTo>
                  <a:cubicBezTo>
                    <a:pt x="7" y="21"/>
                    <a:pt x="5" y="21"/>
                    <a:pt x="3" y="19"/>
                  </a:cubicBezTo>
                  <a:cubicBezTo>
                    <a:pt x="1" y="18"/>
                    <a:pt x="0" y="15"/>
                    <a:pt x="0" y="12"/>
                  </a:cubicBezTo>
                  <a:cubicBezTo>
                    <a:pt x="0" y="7"/>
                    <a:pt x="4" y="1"/>
                    <a:pt x="1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8" name="Freeform 4696"/>
            <p:cNvSpPr>
              <a:spLocks noEditPoints="1" noChangeArrowheads="1"/>
            </p:cNvSpPr>
            <p:nvPr/>
          </p:nvSpPr>
          <p:spPr bwMode="auto">
            <a:xfrm>
              <a:off x="119062" y="211138"/>
              <a:ext cx="41275" cy="39688"/>
            </a:xfrm>
            <a:custGeom>
              <a:avLst/>
              <a:gdLst>
                <a:gd name="T0" fmla="*/ 2147483647 w 32"/>
                <a:gd name="T1" fmla="*/ 2147483647 h 31"/>
                <a:gd name="T2" fmla="*/ 2147483647 w 32"/>
                <a:gd name="T3" fmla="*/ 2147483647 h 31"/>
                <a:gd name="T4" fmla="*/ 2147483647 w 32"/>
                <a:gd name="T5" fmla="*/ 2147483647 h 31"/>
                <a:gd name="T6" fmla="*/ 0 w 32"/>
                <a:gd name="T7" fmla="*/ 2147483647 h 31"/>
                <a:gd name="T8" fmla="*/ 2147483647 w 32"/>
                <a:gd name="T9" fmla="*/ 2147483647 h 31"/>
                <a:gd name="T10" fmla="*/ 2147483647 w 32"/>
                <a:gd name="T11" fmla="*/ 2147483647 h 31"/>
                <a:gd name="T12" fmla="*/ 2147483647 w 32"/>
                <a:gd name="T13" fmla="*/ 2147483647 h 31"/>
                <a:gd name="T14" fmla="*/ 2147483647 w 32"/>
                <a:gd name="T15" fmla="*/ 2147483647 h 31"/>
                <a:gd name="T16" fmla="*/ 2147483647 w 32"/>
                <a:gd name="T17" fmla="*/ 2147483647 h 31"/>
                <a:gd name="T18" fmla="*/ 2147483647 w 32"/>
                <a:gd name="T19" fmla="*/ 2147483647 h 31"/>
                <a:gd name="T20" fmla="*/ 2147483647 w 32"/>
                <a:gd name="T21" fmla="*/ 2147483647 h 31"/>
                <a:gd name="T22" fmla="*/ 2147483647 w 32"/>
                <a:gd name="T23" fmla="*/ 2147483647 h 31"/>
                <a:gd name="T24" fmla="*/ 2147483647 w 32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1"/>
                <a:gd name="T41" fmla="*/ 32 w 32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1">
                  <a:moveTo>
                    <a:pt x="29" y="11"/>
                  </a:moveTo>
                  <a:cubicBezTo>
                    <a:pt x="32" y="20"/>
                    <a:pt x="24" y="31"/>
                    <a:pt x="14" y="30"/>
                  </a:cubicBezTo>
                  <a:cubicBezTo>
                    <a:pt x="9" y="29"/>
                    <a:pt x="4" y="26"/>
                    <a:pt x="1" y="21"/>
                  </a:cubicBezTo>
                  <a:cubicBezTo>
                    <a:pt x="0" y="19"/>
                    <a:pt x="0" y="17"/>
                    <a:pt x="0" y="14"/>
                  </a:cubicBezTo>
                  <a:cubicBezTo>
                    <a:pt x="0" y="12"/>
                    <a:pt x="0" y="9"/>
                    <a:pt x="1" y="7"/>
                  </a:cubicBezTo>
                  <a:cubicBezTo>
                    <a:pt x="3" y="4"/>
                    <a:pt x="6" y="2"/>
                    <a:pt x="10" y="1"/>
                  </a:cubicBezTo>
                  <a:cubicBezTo>
                    <a:pt x="17" y="0"/>
                    <a:pt x="26" y="4"/>
                    <a:pt x="29" y="11"/>
                  </a:cubicBezTo>
                  <a:close/>
                  <a:moveTo>
                    <a:pt x="18" y="26"/>
                  </a:moveTo>
                  <a:cubicBezTo>
                    <a:pt x="24" y="24"/>
                    <a:pt x="28" y="14"/>
                    <a:pt x="23" y="9"/>
                  </a:cubicBezTo>
                  <a:cubicBezTo>
                    <a:pt x="19" y="6"/>
                    <a:pt x="14" y="4"/>
                    <a:pt x="9" y="6"/>
                  </a:cubicBezTo>
                  <a:cubicBezTo>
                    <a:pt x="3" y="8"/>
                    <a:pt x="4" y="13"/>
                    <a:pt x="4" y="18"/>
                  </a:cubicBezTo>
                  <a:cubicBezTo>
                    <a:pt x="4" y="19"/>
                    <a:pt x="5" y="21"/>
                    <a:pt x="6" y="22"/>
                  </a:cubicBezTo>
                  <a:cubicBezTo>
                    <a:pt x="9" y="25"/>
                    <a:pt x="14" y="27"/>
                    <a:pt x="18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09" name="Freeform 4697"/>
            <p:cNvSpPr>
              <a:spLocks noEditPoints="1" noChangeArrowheads="1"/>
            </p:cNvSpPr>
            <p:nvPr/>
          </p:nvSpPr>
          <p:spPr bwMode="auto">
            <a:xfrm>
              <a:off x="109537" y="454026"/>
              <a:ext cx="49213" cy="41275"/>
            </a:xfrm>
            <a:custGeom>
              <a:avLst/>
              <a:gdLst>
                <a:gd name="T0" fmla="*/ 2147483647 w 38"/>
                <a:gd name="T1" fmla="*/ 2147483647 h 33"/>
                <a:gd name="T2" fmla="*/ 2147483647 w 38"/>
                <a:gd name="T3" fmla="*/ 2147483647 h 33"/>
                <a:gd name="T4" fmla="*/ 2147483647 w 38"/>
                <a:gd name="T5" fmla="*/ 2147483647 h 33"/>
                <a:gd name="T6" fmla="*/ 2147483647 w 38"/>
                <a:gd name="T7" fmla="*/ 2147483647 h 33"/>
                <a:gd name="T8" fmla="*/ 2147483647 w 38"/>
                <a:gd name="T9" fmla="*/ 2147483647 h 33"/>
                <a:gd name="T10" fmla="*/ 2147483647 w 38"/>
                <a:gd name="T11" fmla="*/ 2147483647 h 33"/>
                <a:gd name="T12" fmla="*/ 2147483647 w 38"/>
                <a:gd name="T13" fmla="*/ 2147483647 h 33"/>
                <a:gd name="T14" fmla="*/ 2147483647 w 38"/>
                <a:gd name="T15" fmla="*/ 2147483647 h 33"/>
                <a:gd name="T16" fmla="*/ 2147483647 w 38"/>
                <a:gd name="T17" fmla="*/ 2147483647 h 33"/>
                <a:gd name="T18" fmla="*/ 2147483647 w 38"/>
                <a:gd name="T19" fmla="*/ 2147483647 h 33"/>
                <a:gd name="T20" fmla="*/ 2147483647 w 38"/>
                <a:gd name="T21" fmla="*/ 2147483647 h 33"/>
                <a:gd name="T22" fmla="*/ 2147483647 w 38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33"/>
                <a:gd name="T38" fmla="*/ 38 w 38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33">
                  <a:moveTo>
                    <a:pt x="33" y="12"/>
                  </a:moveTo>
                  <a:cubicBezTo>
                    <a:pt x="38" y="19"/>
                    <a:pt x="34" y="30"/>
                    <a:pt x="25" y="32"/>
                  </a:cubicBezTo>
                  <a:cubicBezTo>
                    <a:pt x="21" y="33"/>
                    <a:pt x="17" y="32"/>
                    <a:pt x="13" y="30"/>
                  </a:cubicBezTo>
                  <a:cubicBezTo>
                    <a:pt x="13" y="29"/>
                    <a:pt x="12" y="28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ubicBezTo>
                    <a:pt x="0" y="13"/>
                    <a:pt x="25" y="0"/>
                    <a:pt x="33" y="12"/>
                  </a:cubicBezTo>
                  <a:close/>
                  <a:moveTo>
                    <a:pt x="25" y="28"/>
                  </a:moveTo>
                  <a:cubicBezTo>
                    <a:pt x="30" y="26"/>
                    <a:pt x="34" y="17"/>
                    <a:pt x="28" y="13"/>
                  </a:cubicBezTo>
                  <a:cubicBezTo>
                    <a:pt x="24" y="11"/>
                    <a:pt x="19" y="11"/>
                    <a:pt x="16" y="14"/>
                  </a:cubicBezTo>
                  <a:cubicBezTo>
                    <a:pt x="12" y="16"/>
                    <a:pt x="11" y="19"/>
                    <a:pt x="12" y="23"/>
                  </a:cubicBezTo>
                  <a:cubicBezTo>
                    <a:pt x="13" y="24"/>
                    <a:pt x="14" y="26"/>
                    <a:pt x="16" y="27"/>
                  </a:cubicBezTo>
                  <a:cubicBezTo>
                    <a:pt x="18" y="29"/>
                    <a:pt x="22" y="29"/>
                    <a:pt x="25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0" name="Freeform 4698"/>
            <p:cNvSpPr>
              <a:spLocks noChangeArrowheads="1"/>
            </p:cNvSpPr>
            <p:nvPr/>
          </p:nvSpPr>
          <p:spPr bwMode="auto">
            <a:xfrm>
              <a:off x="122237" y="215901"/>
              <a:ext cx="31750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2147483647 w 25"/>
                <a:gd name="T9" fmla="*/ 2147483647 h 23"/>
                <a:gd name="T10" fmla="*/ 2147483647 w 25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23"/>
                <a:gd name="T20" fmla="*/ 25 w 25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23">
                  <a:moveTo>
                    <a:pt x="20" y="5"/>
                  </a:moveTo>
                  <a:cubicBezTo>
                    <a:pt x="25" y="10"/>
                    <a:pt x="21" y="20"/>
                    <a:pt x="15" y="22"/>
                  </a:cubicBezTo>
                  <a:cubicBezTo>
                    <a:pt x="11" y="23"/>
                    <a:pt x="6" y="21"/>
                    <a:pt x="3" y="18"/>
                  </a:cubicBezTo>
                  <a:cubicBezTo>
                    <a:pt x="2" y="17"/>
                    <a:pt x="1" y="15"/>
                    <a:pt x="1" y="14"/>
                  </a:cubicBezTo>
                  <a:cubicBezTo>
                    <a:pt x="1" y="9"/>
                    <a:pt x="0" y="4"/>
                    <a:pt x="6" y="2"/>
                  </a:cubicBezTo>
                  <a:cubicBezTo>
                    <a:pt x="11" y="0"/>
                    <a:pt x="16" y="2"/>
                    <a:pt x="2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1" name="Freeform 4699"/>
            <p:cNvSpPr>
              <a:spLocks noEditPoints="1" noChangeArrowheads="1"/>
            </p:cNvSpPr>
            <p:nvPr/>
          </p:nvSpPr>
          <p:spPr bwMode="auto">
            <a:xfrm>
              <a:off x="106362" y="374651"/>
              <a:ext cx="39688" cy="39688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2147483647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1"/>
                <a:gd name="T41" fmla="*/ 30 w 30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1">
                  <a:moveTo>
                    <a:pt x="23" y="5"/>
                  </a:moveTo>
                  <a:cubicBezTo>
                    <a:pt x="29" y="10"/>
                    <a:pt x="30" y="22"/>
                    <a:pt x="22" y="26"/>
                  </a:cubicBezTo>
                  <a:cubicBezTo>
                    <a:pt x="14" y="31"/>
                    <a:pt x="4" y="27"/>
                    <a:pt x="1" y="18"/>
                  </a:cubicBezTo>
                  <a:cubicBezTo>
                    <a:pt x="0" y="15"/>
                    <a:pt x="0" y="10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6" y="2"/>
                    <a:pt x="9" y="1"/>
                  </a:cubicBezTo>
                  <a:cubicBezTo>
                    <a:pt x="13" y="0"/>
                    <a:pt x="19" y="1"/>
                    <a:pt x="23" y="5"/>
                  </a:cubicBezTo>
                  <a:close/>
                  <a:moveTo>
                    <a:pt x="19" y="23"/>
                  </a:moveTo>
                  <a:cubicBezTo>
                    <a:pt x="23" y="20"/>
                    <a:pt x="24" y="13"/>
                    <a:pt x="21" y="9"/>
                  </a:cubicBezTo>
                  <a:cubicBezTo>
                    <a:pt x="18" y="6"/>
                    <a:pt x="14" y="4"/>
                    <a:pt x="11" y="6"/>
                  </a:cubicBezTo>
                  <a:cubicBezTo>
                    <a:pt x="7" y="7"/>
                    <a:pt x="6" y="10"/>
                    <a:pt x="4" y="13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7" y="22"/>
                    <a:pt x="13" y="26"/>
                    <a:pt x="19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2" name="Freeform 4700"/>
            <p:cNvSpPr>
              <a:spLocks noChangeArrowheads="1"/>
            </p:cNvSpPr>
            <p:nvPr/>
          </p:nvSpPr>
          <p:spPr bwMode="auto">
            <a:xfrm>
              <a:off x="111124" y="379413"/>
              <a:ext cx="26988" cy="28575"/>
            </a:xfrm>
            <a:custGeom>
              <a:avLst/>
              <a:gdLst>
                <a:gd name="T0" fmla="*/ 2147483647 w 20"/>
                <a:gd name="T1" fmla="*/ 2147483647 h 22"/>
                <a:gd name="T2" fmla="*/ 2147483647 w 20"/>
                <a:gd name="T3" fmla="*/ 2147483647 h 22"/>
                <a:gd name="T4" fmla="*/ 2147483647 w 20"/>
                <a:gd name="T5" fmla="*/ 2147483647 h 22"/>
                <a:gd name="T6" fmla="*/ 0 w 20"/>
                <a:gd name="T7" fmla="*/ 2147483647 h 22"/>
                <a:gd name="T8" fmla="*/ 2147483647 w 20"/>
                <a:gd name="T9" fmla="*/ 2147483647 h 22"/>
                <a:gd name="T10" fmla="*/ 2147483647 w 20"/>
                <a:gd name="T11" fmla="*/ 214748364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2"/>
                <a:gd name="T20" fmla="*/ 20 w 20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2">
                  <a:moveTo>
                    <a:pt x="17" y="5"/>
                  </a:moveTo>
                  <a:cubicBezTo>
                    <a:pt x="20" y="9"/>
                    <a:pt x="19" y="16"/>
                    <a:pt x="15" y="19"/>
                  </a:cubicBezTo>
                  <a:cubicBezTo>
                    <a:pt x="9" y="22"/>
                    <a:pt x="3" y="18"/>
                    <a:pt x="1" y="13"/>
                  </a:cubicBezTo>
                  <a:cubicBezTo>
                    <a:pt x="0" y="12"/>
                    <a:pt x="0" y="10"/>
                    <a:pt x="0" y="9"/>
                  </a:cubicBezTo>
                  <a:cubicBezTo>
                    <a:pt x="2" y="6"/>
                    <a:pt x="3" y="3"/>
                    <a:pt x="7" y="2"/>
                  </a:cubicBezTo>
                  <a:cubicBezTo>
                    <a:pt x="10" y="0"/>
                    <a:pt x="14" y="2"/>
                    <a:pt x="17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3" name="Freeform 4701"/>
            <p:cNvSpPr>
              <a:spLocks noEditPoints="1" noChangeArrowheads="1"/>
            </p:cNvSpPr>
            <p:nvPr/>
          </p:nvSpPr>
          <p:spPr bwMode="auto">
            <a:xfrm>
              <a:off x="77787" y="260351"/>
              <a:ext cx="41275" cy="36513"/>
            </a:xfrm>
            <a:custGeom>
              <a:avLst/>
              <a:gdLst>
                <a:gd name="T0" fmla="*/ 2147483647 w 31"/>
                <a:gd name="T1" fmla="*/ 2147483647 h 28"/>
                <a:gd name="T2" fmla="*/ 2147483647 w 31"/>
                <a:gd name="T3" fmla="*/ 2147483647 h 28"/>
                <a:gd name="T4" fmla="*/ 2147483647 w 31"/>
                <a:gd name="T5" fmla="*/ 2147483647 h 28"/>
                <a:gd name="T6" fmla="*/ 2147483647 w 31"/>
                <a:gd name="T7" fmla="*/ 2147483647 h 28"/>
                <a:gd name="T8" fmla="*/ 2147483647 w 31"/>
                <a:gd name="T9" fmla="*/ 2147483647 h 28"/>
                <a:gd name="T10" fmla="*/ 2147483647 w 31"/>
                <a:gd name="T11" fmla="*/ 2147483647 h 28"/>
                <a:gd name="T12" fmla="*/ 2147483647 w 31"/>
                <a:gd name="T13" fmla="*/ 2147483647 h 28"/>
                <a:gd name="T14" fmla="*/ 2147483647 w 31"/>
                <a:gd name="T15" fmla="*/ 2147483647 h 28"/>
                <a:gd name="T16" fmla="*/ 2147483647 w 31"/>
                <a:gd name="T17" fmla="*/ 2147483647 h 28"/>
                <a:gd name="T18" fmla="*/ 2147483647 w 31"/>
                <a:gd name="T19" fmla="*/ 2147483647 h 28"/>
                <a:gd name="T20" fmla="*/ 2147483647 w 31"/>
                <a:gd name="T21" fmla="*/ 2147483647 h 28"/>
                <a:gd name="T22" fmla="*/ 2147483647 w 31"/>
                <a:gd name="T23" fmla="*/ 2147483647 h 2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28"/>
                <a:gd name="T38" fmla="*/ 31 w 31"/>
                <a:gd name="T39" fmla="*/ 28 h 2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28">
                  <a:moveTo>
                    <a:pt x="26" y="7"/>
                  </a:moveTo>
                  <a:cubicBezTo>
                    <a:pt x="31" y="14"/>
                    <a:pt x="29" y="24"/>
                    <a:pt x="21" y="27"/>
                  </a:cubicBezTo>
                  <a:cubicBezTo>
                    <a:pt x="16" y="28"/>
                    <a:pt x="9" y="28"/>
                    <a:pt x="6" y="24"/>
                  </a:cubicBezTo>
                  <a:cubicBezTo>
                    <a:pt x="0" y="20"/>
                    <a:pt x="3" y="10"/>
                    <a:pt x="8" y="7"/>
                  </a:cubicBezTo>
                  <a:cubicBezTo>
                    <a:pt x="13" y="3"/>
                    <a:pt x="22" y="0"/>
                    <a:pt x="26" y="7"/>
                  </a:cubicBezTo>
                  <a:close/>
                  <a:moveTo>
                    <a:pt x="20" y="23"/>
                  </a:moveTo>
                  <a:cubicBezTo>
                    <a:pt x="25" y="20"/>
                    <a:pt x="26" y="12"/>
                    <a:pt x="22" y="8"/>
                  </a:cubicBezTo>
                  <a:cubicBezTo>
                    <a:pt x="18" y="5"/>
                    <a:pt x="13" y="8"/>
                    <a:pt x="10" y="11"/>
                  </a:cubicBezTo>
                  <a:cubicBezTo>
                    <a:pt x="9" y="12"/>
                    <a:pt x="7" y="15"/>
                    <a:pt x="7" y="17"/>
                  </a:cubicBezTo>
                  <a:cubicBezTo>
                    <a:pt x="6" y="18"/>
                    <a:pt x="7" y="20"/>
                    <a:pt x="8" y="21"/>
                  </a:cubicBezTo>
                  <a:cubicBezTo>
                    <a:pt x="9" y="22"/>
                    <a:pt x="10" y="23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4" name="Freeform 4702"/>
            <p:cNvSpPr>
              <a:spLocks noEditPoints="1" noChangeArrowheads="1"/>
            </p:cNvSpPr>
            <p:nvPr/>
          </p:nvSpPr>
          <p:spPr bwMode="auto">
            <a:xfrm>
              <a:off x="38099" y="152401"/>
              <a:ext cx="58738" cy="61913"/>
            </a:xfrm>
            <a:custGeom>
              <a:avLst/>
              <a:gdLst>
                <a:gd name="T0" fmla="*/ 2147483647 w 46"/>
                <a:gd name="T1" fmla="*/ 2147483647 h 48"/>
                <a:gd name="T2" fmla="*/ 2147483647 w 46"/>
                <a:gd name="T3" fmla="*/ 2147483647 h 48"/>
                <a:gd name="T4" fmla="*/ 2147483647 w 46"/>
                <a:gd name="T5" fmla="*/ 2147483647 h 48"/>
                <a:gd name="T6" fmla="*/ 2147483647 w 46"/>
                <a:gd name="T7" fmla="*/ 2147483647 h 48"/>
                <a:gd name="T8" fmla="*/ 2147483647 w 46"/>
                <a:gd name="T9" fmla="*/ 2147483647 h 48"/>
                <a:gd name="T10" fmla="*/ 2147483647 w 46"/>
                <a:gd name="T11" fmla="*/ 2147483647 h 48"/>
                <a:gd name="T12" fmla="*/ 2147483647 w 46"/>
                <a:gd name="T13" fmla="*/ 2147483647 h 48"/>
                <a:gd name="T14" fmla="*/ 2147483647 w 46"/>
                <a:gd name="T15" fmla="*/ 2147483647 h 48"/>
                <a:gd name="T16" fmla="*/ 2147483647 w 46"/>
                <a:gd name="T17" fmla="*/ 2147483647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8"/>
                <a:gd name="T29" fmla="*/ 46 w 46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8">
                  <a:moveTo>
                    <a:pt x="2" y="22"/>
                  </a:moveTo>
                  <a:cubicBezTo>
                    <a:pt x="7" y="0"/>
                    <a:pt x="46" y="21"/>
                    <a:pt x="29" y="38"/>
                  </a:cubicBezTo>
                  <a:cubicBezTo>
                    <a:pt x="22" y="46"/>
                    <a:pt x="9" y="48"/>
                    <a:pt x="3" y="36"/>
                  </a:cubicBezTo>
                  <a:cubicBezTo>
                    <a:pt x="1" y="32"/>
                    <a:pt x="0" y="26"/>
                    <a:pt x="2" y="22"/>
                  </a:cubicBezTo>
                  <a:close/>
                  <a:moveTo>
                    <a:pt x="26" y="35"/>
                  </a:moveTo>
                  <a:cubicBezTo>
                    <a:pt x="31" y="29"/>
                    <a:pt x="27" y="22"/>
                    <a:pt x="21" y="19"/>
                  </a:cubicBezTo>
                  <a:cubicBezTo>
                    <a:pt x="15" y="15"/>
                    <a:pt x="9" y="17"/>
                    <a:pt x="5" y="23"/>
                  </a:cubicBezTo>
                  <a:cubicBezTo>
                    <a:pt x="4" y="27"/>
                    <a:pt x="4" y="31"/>
                    <a:pt x="7" y="34"/>
                  </a:cubicBezTo>
                  <a:cubicBezTo>
                    <a:pt x="11" y="42"/>
                    <a:pt x="21" y="42"/>
                    <a:pt x="26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15" name="Freeform 4703"/>
            <p:cNvSpPr>
              <a:spLocks noChangeArrowheads="1"/>
            </p:cNvSpPr>
            <p:nvPr/>
          </p:nvSpPr>
          <p:spPr bwMode="auto">
            <a:xfrm>
              <a:off x="42862" y="171451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7"/>
                <a:gd name="T17" fmla="*/ 27 w 2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7">
                  <a:moveTo>
                    <a:pt x="17" y="4"/>
                  </a:moveTo>
                  <a:cubicBezTo>
                    <a:pt x="23" y="7"/>
                    <a:pt x="27" y="14"/>
                    <a:pt x="22" y="20"/>
                  </a:cubicBezTo>
                  <a:cubicBezTo>
                    <a:pt x="17" y="27"/>
                    <a:pt x="7" y="27"/>
                    <a:pt x="3" y="19"/>
                  </a:cubicBezTo>
                  <a:cubicBezTo>
                    <a:pt x="0" y="16"/>
                    <a:pt x="0" y="12"/>
                    <a:pt x="1" y="8"/>
                  </a:cubicBezTo>
                  <a:cubicBezTo>
                    <a:pt x="5" y="2"/>
                    <a:pt x="11" y="0"/>
                    <a:pt x="1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88" name="组合 27"/>
          <p:cNvGrpSpPr/>
          <p:nvPr/>
        </p:nvGrpSpPr>
        <p:grpSpPr bwMode="auto">
          <a:xfrm>
            <a:off x="6307138" y="1414463"/>
            <a:ext cx="1030287" cy="801687"/>
            <a:chOff x="0" y="0"/>
            <a:chExt cx="1338291" cy="1041940"/>
          </a:xfrm>
        </p:grpSpPr>
        <p:sp>
          <p:nvSpPr>
            <p:cNvPr id="23977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8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9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0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1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2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3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4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5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6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7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8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89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0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1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2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3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4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5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6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7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8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99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0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1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2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3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4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5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6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7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8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09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0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1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2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3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4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5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6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7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8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19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0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1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2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3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4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5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6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7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8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29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0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1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2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3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4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5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6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7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8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39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0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1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2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3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4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5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6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7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8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49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0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1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2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3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4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5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6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7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8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59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0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1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2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3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4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5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6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7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8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69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89" name="组合 237"/>
          <p:cNvGrpSpPr/>
          <p:nvPr/>
        </p:nvGrpSpPr>
        <p:grpSpPr bwMode="auto">
          <a:xfrm rot="2229481">
            <a:off x="7985125" y="3119438"/>
            <a:ext cx="1028700" cy="801687"/>
            <a:chOff x="0" y="0"/>
            <a:chExt cx="1338291" cy="1041940"/>
          </a:xfrm>
        </p:grpSpPr>
        <p:sp>
          <p:nvSpPr>
            <p:cNvPr id="23884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5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6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7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8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9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0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1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2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3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4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5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6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7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8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99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0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1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2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3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4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5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6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7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8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09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0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1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2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3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4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5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6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7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8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19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0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1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2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3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4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5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6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7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8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29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0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1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2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3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4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5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6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7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8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39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0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1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2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3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4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5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6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7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8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49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0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1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2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3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4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5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6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7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8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59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0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1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2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3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4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5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6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7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8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69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0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1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2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3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4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5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76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0" name="组合 331"/>
          <p:cNvGrpSpPr/>
          <p:nvPr/>
        </p:nvGrpSpPr>
        <p:grpSpPr bwMode="auto">
          <a:xfrm rot="5089381">
            <a:off x="2976563" y="2133600"/>
            <a:ext cx="1030288" cy="801687"/>
            <a:chOff x="0" y="0"/>
            <a:chExt cx="1338291" cy="1041940"/>
          </a:xfrm>
        </p:grpSpPr>
        <p:sp>
          <p:nvSpPr>
            <p:cNvPr id="23791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2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3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4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5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6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7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8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9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0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1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2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3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4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5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6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7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8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09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0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1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2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3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4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5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6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7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8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19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0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1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2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3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4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5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6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7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8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29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0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1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2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3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4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5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6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7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8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39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0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1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2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3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4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5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6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7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8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49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0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1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2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3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4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5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6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7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8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59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0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1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2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3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4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5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6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7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8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69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0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1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2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3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4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5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6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7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8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79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0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1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2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83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1" name="组合 425"/>
          <p:cNvGrpSpPr/>
          <p:nvPr/>
        </p:nvGrpSpPr>
        <p:grpSpPr bwMode="auto">
          <a:xfrm rot="1848649">
            <a:off x="4292600" y="4419600"/>
            <a:ext cx="1028700" cy="801688"/>
            <a:chOff x="0" y="0"/>
            <a:chExt cx="1338291" cy="1041940"/>
          </a:xfrm>
        </p:grpSpPr>
        <p:sp>
          <p:nvSpPr>
            <p:cNvPr id="23698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9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0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1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2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3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4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5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6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7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8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9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0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1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2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3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4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5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6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7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8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9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0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1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2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3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4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5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6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7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8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29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0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1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2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3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4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5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6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7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8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39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0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1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2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3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4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5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6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7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8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49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0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1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2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3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4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5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6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7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8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59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0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1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2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3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4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5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6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7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8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69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0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1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2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3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4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5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6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7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8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79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0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1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2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3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4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5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6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7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8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89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90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2" name="组合 519"/>
          <p:cNvGrpSpPr/>
          <p:nvPr/>
        </p:nvGrpSpPr>
        <p:grpSpPr bwMode="auto">
          <a:xfrm rot="-3521466">
            <a:off x="6947694" y="4901406"/>
            <a:ext cx="1028700" cy="801688"/>
            <a:chOff x="0" y="0"/>
            <a:chExt cx="1338291" cy="1041940"/>
          </a:xfrm>
        </p:grpSpPr>
        <p:sp>
          <p:nvSpPr>
            <p:cNvPr id="23605" name="Freeform 6039"/>
            <p:cNvSpPr>
              <a:spLocks noChangeArrowheads="1"/>
            </p:cNvSpPr>
            <p:nvPr/>
          </p:nvSpPr>
          <p:spPr bwMode="auto">
            <a:xfrm>
              <a:off x="4704" y="390434"/>
              <a:ext cx="77617" cy="108192"/>
            </a:xfrm>
            <a:custGeom>
              <a:avLst/>
              <a:gdLst>
                <a:gd name="T0" fmla="*/ 2147483647 w 40"/>
                <a:gd name="T1" fmla="*/ 0 h 56"/>
                <a:gd name="T2" fmla="*/ 2147483647 w 40"/>
                <a:gd name="T3" fmla="*/ 0 h 56"/>
                <a:gd name="T4" fmla="*/ 2147483647 w 40"/>
                <a:gd name="T5" fmla="*/ 2147483647 h 56"/>
                <a:gd name="T6" fmla="*/ 2147483647 w 40"/>
                <a:gd name="T7" fmla="*/ 2147483647 h 56"/>
                <a:gd name="T8" fmla="*/ 2147483647 w 40"/>
                <a:gd name="T9" fmla="*/ 2147483647 h 56"/>
                <a:gd name="T10" fmla="*/ 2147483647 w 40"/>
                <a:gd name="T11" fmla="*/ 2147483647 h 56"/>
                <a:gd name="T12" fmla="*/ 2147483647 w 40"/>
                <a:gd name="T13" fmla="*/ 2147483647 h 56"/>
                <a:gd name="T14" fmla="*/ 2147483647 w 40"/>
                <a:gd name="T15" fmla="*/ 2147483647 h 56"/>
                <a:gd name="T16" fmla="*/ 2147483647 w 40"/>
                <a:gd name="T17" fmla="*/ 0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56"/>
                <a:gd name="T29" fmla="*/ 40 w 40"/>
                <a:gd name="T30" fmla="*/ 56 h 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56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4" y="11"/>
                    <a:pt x="30" y="21"/>
                    <a:pt x="34" y="33"/>
                  </a:cubicBezTo>
                  <a:cubicBezTo>
                    <a:pt x="34" y="34"/>
                    <a:pt x="36" y="36"/>
                    <a:pt x="37" y="3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29" y="47"/>
                    <a:pt x="17" y="52"/>
                    <a:pt x="6" y="56"/>
                  </a:cubicBezTo>
                  <a:cubicBezTo>
                    <a:pt x="3" y="47"/>
                    <a:pt x="3" y="38"/>
                    <a:pt x="3" y="28"/>
                  </a:cubicBezTo>
                  <a:cubicBezTo>
                    <a:pt x="3" y="17"/>
                    <a:pt x="0" y="0"/>
                    <a:pt x="17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6" name="Freeform 6040"/>
            <p:cNvSpPr>
              <a:spLocks noChangeArrowheads="1"/>
            </p:cNvSpPr>
            <p:nvPr/>
          </p:nvSpPr>
          <p:spPr bwMode="auto">
            <a:xfrm>
              <a:off x="61152" y="124657"/>
              <a:ext cx="319873" cy="197568"/>
            </a:xfrm>
            <a:custGeom>
              <a:avLst/>
              <a:gdLst>
                <a:gd name="T0" fmla="*/ 2147483647 w 166"/>
                <a:gd name="T1" fmla="*/ 2147483647 h 103"/>
                <a:gd name="T2" fmla="*/ 2147483647 w 166"/>
                <a:gd name="T3" fmla="*/ 2147483647 h 103"/>
                <a:gd name="T4" fmla="*/ 2147483647 w 166"/>
                <a:gd name="T5" fmla="*/ 2147483647 h 103"/>
                <a:gd name="T6" fmla="*/ 2147483647 w 166"/>
                <a:gd name="T7" fmla="*/ 2147483647 h 103"/>
                <a:gd name="T8" fmla="*/ 2147483647 w 166"/>
                <a:gd name="T9" fmla="*/ 2147483647 h 103"/>
                <a:gd name="T10" fmla="*/ 2147483647 w 166"/>
                <a:gd name="T11" fmla="*/ 2147483647 h 103"/>
                <a:gd name="T12" fmla="*/ 2147483647 w 166"/>
                <a:gd name="T13" fmla="*/ 2147483647 h 103"/>
                <a:gd name="T14" fmla="*/ 0 w 166"/>
                <a:gd name="T15" fmla="*/ 2147483647 h 103"/>
                <a:gd name="T16" fmla="*/ 2147483647 w 166"/>
                <a:gd name="T17" fmla="*/ 2147483647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03"/>
                <a:gd name="T29" fmla="*/ 166 w 166"/>
                <a:gd name="T30" fmla="*/ 103 h 10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03">
                  <a:moveTo>
                    <a:pt x="7" y="14"/>
                  </a:moveTo>
                  <a:cubicBezTo>
                    <a:pt x="8" y="11"/>
                    <a:pt x="12" y="0"/>
                    <a:pt x="18" y="2"/>
                  </a:cubicBezTo>
                  <a:cubicBezTo>
                    <a:pt x="26" y="6"/>
                    <a:pt x="34" y="10"/>
                    <a:pt x="40" y="16"/>
                  </a:cubicBezTo>
                  <a:cubicBezTo>
                    <a:pt x="53" y="33"/>
                    <a:pt x="73" y="44"/>
                    <a:pt x="91" y="56"/>
                  </a:cubicBezTo>
                  <a:cubicBezTo>
                    <a:pt x="113" y="71"/>
                    <a:pt x="137" y="97"/>
                    <a:pt x="166" y="97"/>
                  </a:cubicBezTo>
                  <a:cubicBezTo>
                    <a:pt x="166" y="102"/>
                    <a:pt x="166" y="102"/>
                    <a:pt x="166" y="102"/>
                  </a:cubicBezTo>
                  <a:cubicBezTo>
                    <a:pt x="136" y="103"/>
                    <a:pt x="105" y="101"/>
                    <a:pt x="78" y="86"/>
                  </a:cubicBezTo>
                  <a:cubicBezTo>
                    <a:pt x="51" y="71"/>
                    <a:pt x="29" y="49"/>
                    <a:pt x="0" y="38"/>
                  </a:cubicBezTo>
                  <a:cubicBezTo>
                    <a:pt x="3" y="30"/>
                    <a:pt x="4" y="22"/>
                    <a:pt x="7" y="1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7" name="Freeform 6041"/>
            <p:cNvSpPr>
              <a:spLocks noChangeArrowheads="1"/>
            </p:cNvSpPr>
            <p:nvPr/>
          </p:nvSpPr>
          <p:spPr bwMode="auto">
            <a:xfrm>
              <a:off x="117600" y="7057"/>
              <a:ext cx="308113" cy="312817"/>
            </a:xfrm>
            <a:custGeom>
              <a:avLst/>
              <a:gdLst>
                <a:gd name="T0" fmla="*/ 2147483647 w 161"/>
                <a:gd name="T1" fmla="*/ 2147483647 h 163"/>
                <a:gd name="T2" fmla="*/ 2147483647 w 161"/>
                <a:gd name="T3" fmla="*/ 2147483647 h 163"/>
                <a:gd name="T4" fmla="*/ 2147483647 w 161"/>
                <a:gd name="T5" fmla="*/ 2147483647 h 163"/>
                <a:gd name="T6" fmla="*/ 2147483647 w 161"/>
                <a:gd name="T7" fmla="*/ 2147483647 h 163"/>
                <a:gd name="T8" fmla="*/ 2147483647 w 161"/>
                <a:gd name="T9" fmla="*/ 2147483647 h 163"/>
                <a:gd name="T10" fmla="*/ 2147483647 w 161"/>
                <a:gd name="T11" fmla="*/ 2147483647 h 163"/>
                <a:gd name="T12" fmla="*/ 2147483647 w 161"/>
                <a:gd name="T13" fmla="*/ 2147483647 h 163"/>
                <a:gd name="T14" fmla="*/ 2147483647 w 161"/>
                <a:gd name="T15" fmla="*/ 2147483647 h 163"/>
                <a:gd name="T16" fmla="*/ 2147483647 w 161"/>
                <a:gd name="T17" fmla="*/ 2147483647 h 163"/>
                <a:gd name="T18" fmla="*/ 2147483647 w 161"/>
                <a:gd name="T19" fmla="*/ 2147483647 h 163"/>
                <a:gd name="T20" fmla="*/ 2147483647 w 161"/>
                <a:gd name="T21" fmla="*/ 2147483647 h 163"/>
                <a:gd name="T22" fmla="*/ 2147483647 w 161"/>
                <a:gd name="T23" fmla="*/ 2147483647 h 163"/>
                <a:gd name="T24" fmla="*/ 2147483647 w 161"/>
                <a:gd name="T25" fmla="*/ 2147483647 h 163"/>
                <a:gd name="T26" fmla="*/ 2147483647 w 161"/>
                <a:gd name="T27" fmla="*/ 2147483647 h 163"/>
                <a:gd name="T28" fmla="*/ 2147483647 w 161"/>
                <a:gd name="T29" fmla="*/ 2147483647 h 163"/>
                <a:gd name="T30" fmla="*/ 2147483647 w 161"/>
                <a:gd name="T31" fmla="*/ 2147483647 h 163"/>
                <a:gd name="T32" fmla="*/ 2147483647 w 161"/>
                <a:gd name="T33" fmla="*/ 2147483647 h 163"/>
                <a:gd name="T34" fmla="*/ 2147483647 w 161"/>
                <a:gd name="T35" fmla="*/ 2147483647 h 163"/>
                <a:gd name="T36" fmla="*/ 2147483647 w 161"/>
                <a:gd name="T37" fmla="*/ 2147483647 h 163"/>
                <a:gd name="T38" fmla="*/ 2147483647 w 161"/>
                <a:gd name="T39" fmla="*/ 2147483647 h 163"/>
                <a:gd name="T40" fmla="*/ 2147483647 w 161"/>
                <a:gd name="T41" fmla="*/ 2147483647 h 163"/>
                <a:gd name="T42" fmla="*/ 2147483647 w 161"/>
                <a:gd name="T43" fmla="*/ 2147483647 h 1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63"/>
                <a:gd name="T68" fmla="*/ 161 w 161"/>
                <a:gd name="T69" fmla="*/ 163 h 1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63">
                  <a:moveTo>
                    <a:pt x="61" y="5"/>
                  </a:moveTo>
                  <a:cubicBezTo>
                    <a:pt x="64" y="3"/>
                    <a:pt x="68" y="0"/>
                    <a:pt x="70" y="4"/>
                  </a:cubicBezTo>
                  <a:cubicBezTo>
                    <a:pt x="73" y="10"/>
                    <a:pt x="76" y="15"/>
                    <a:pt x="79" y="21"/>
                  </a:cubicBezTo>
                  <a:cubicBezTo>
                    <a:pt x="88" y="38"/>
                    <a:pt x="95" y="57"/>
                    <a:pt x="101" y="75"/>
                  </a:cubicBezTo>
                  <a:cubicBezTo>
                    <a:pt x="110" y="100"/>
                    <a:pt x="112" y="135"/>
                    <a:pt x="137" y="150"/>
                  </a:cubicBezTo>
                  <a:cubicBezTo>
                    <a:pt x="145" y="155"/>
                    <a:pt x="153" y="157"/>
                    <a:pt x="161" y="159"/>
                  </a:cubicBezTo>
                  <a:cubicBezTo>
                    <a:pt x="160" y="163"/>
                    <a:pt x="160" y="163"/>
                    <a:pt x="160" y="163"/>
                  </a:cubicBezTo>
                  <a:cubicBezTo>
                    <a:pt x="153" y="163"/>
                    <a:pt x="145" y="163"/>
                    <a:pt x="137" y="163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8" y="158"/>
                    <a:pt x="137" y="157"/>
                    <a:pt x="137" y="157"/>
                  </a:cubicBezTo>
                  <a:cubicBezTo>
                    <a:pt x="121" y="152"/>
                    <a:pt x="107" y="147"/>
                    <a:pt x="94" y="137"/>
                  </a:cubicBezTo>
                  <a:cubicBezTo>
                    <a:pt x="82" y="128"/>
                    <a:pt x="70" y="119"/>
                    <a:pt x="58" y="110"/>
                  </a:cubicBezTo>
                  <a:cubicBezTo>
                    <a:pt x="44" y="102"/>
                    <a:pt x="31" y="93"/>
                    <a:pt x="20" y="82"/>
                  </a:cubicBezTo>
                  <a:cubicBezTo>
                    <a:pt x="15" y="78"/>
                    <a:pt x="0" y="63"/>
                    <a:pt x="7" y="56"/>
                  </a:cubicBezTo>
                  <a:cubicBezTo>
                    <a:pt x="13" y="49"/>
                    <a:pt x="19" y="44"/>
                    <a:pt x="25" y="38"/>
                  </a:cubicBezTo>
                  <a:cubicBezTo>
                    <a:pt x="30" y="44"/>
                    <a:pt x="33" y="50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46" y="69"/>
                    <a:pt x="60" y="80"/>
                    <a:pt x="68" y="90"/>
                  </a:cubicBezTo>
                  <a:cubicBezTo>
                    <a:pt x="69" y="91"/>
                    <a:pt x="71" y="91"/>
                    <a:pt x="70" y="90"/>
                  </a:cubicBezTo>
                  <a:cubicBezTo>
                    <a:pt x="63" y="80"/>
                    <a:pt x="54" y="71"/>
                    <a:pt x="46" y="62"/>
                  </a:cubicBezTo>
                  <a:cubicBezTo>
                    <a:pt x="33" y="47"/>
                    <a:pt x="32" y="34"/>
                    <a:pt x="44" y="19"/>
                  </a:cubicBezTo>
                  <a:cubicBezTo>
                    <a:pt x="49" y="14"/>
                    <a:pt x="55" y="9"/>
                    <a:pt x="6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8" name="Freeform 6042"/>
            <p:cNvSpPr>
              <a:spLocks noChangeArrowheads="1"/>
            </p:cNvSpPr>
            <p:nvPr/>
          </p:nvSpPr>
          <p:spPr bwMode="auto">
            <a:xfrm>
              <a:off x="4704" y="202274"/>
              <a:ext cx="1314771" cy="839666"/>
            </a:xfrm>
            <a:custGeom>
              <a:avLst/>
              <a:gdLst>
                <a:gd name="T0" fmla="*/ 2147483647 w 685"/>
                <a:gd name="T1" fmla="*/ 2147483647 h 437"/>
                <a:gd name="T2" fmla="*/ 2147483647 w 685"/>
                <a:gd name="T3" fmla="*/ 2147483647 h 437"/>
                <a:gd name="T4" fmla="*/ 2147483647 w 685"/>
                <a:gd name="T5" fmla="*/ 2147483647 h 437"/>
                <a:gd name="T6" fmla="*/ 2147483647 w 685"/>
                <a:gd name="T7" fmla="*/ 2147483647 h 437"/>
                <a:gd name="T8" fmla="*/ 2147483647 w 685"/>
                <a:gd name="T9" fmla="*/ 2147483647 h 437"/>
                <a:gd name="T10" fmla="*/ 2147483647 w 685"/>
                <a:gd name="T11" fmla="*/ 2147483647 h 437"/>
                <a:gd name="T12" fmla="*/ 2147483647 w 685"/>
                <a:gd name="T13" fmla="*/ 2147483647 h 437"/>
                <a:gd name="T14" fmla="*/ 2147483647 w 685"/>
                <a:gd name="T15" fmla="*/ 2147483647 h 437"/>
                <a:gd name="T16" fmla="*/ 2147483647 w 685"/>
                <a:gd name="T17" fmla="*/ 2147483647 h 437"/>
                <a:gd name="T18" fmla="*/ 2147483647 w 685"/>
                <a:gd name="T19" fmla="*/ 2147483647 h 437"/>
                <a:gd name="T20" fmla="*/ 2147483647 w 685"/>
                <a:gd name="T21" fmla="*/ 2147483647 h 437"/>
                <a:gd name="T22" fmla="*/ 2147483647 w 685"/>
                <a:gd name="T23" fmla="*/ 2147483647 h 437"/>
                <a:gd name="T24" fmla="*/ 2147483647 w 685"/>
                <a:gd name="T25" fmla="*/ 2147483647 h 437"/>
                <a:gd name="T26" fmla="*/ 2147483647 w 685"/>
                <a:gd name="T27" fmla="*/ 2147483647 h 437"/>
                <a:gd name="T28" fmla="*/ 2147483647 w 685"/>
                <a:gd name="T29" fmla="*/ 2147483647 h 437"/>
                <a:gd name="T30" fmla="*/ 2147483647 w 685"/>
                <a:gd name="T31" fmla="*/ 2147483647 h 437"/>
                <a:gd name="T32" fmla="*/ 2147483647 w 685"/>
                <a:gd name="T33" fmla="*/ 2147483647 h 437"/>
                <a:gd name="T34" fmla="*/ 2147483647 w 685"/>
                <a:gd name="T35" fmla="*/ 2147483647 h 437"/>
                <a:gd name="T36" fmla="*/ 2147483647 w 685"/>
                <a:gd name="T37" fmla="*/ 2147483647 h 437"/>
                <a:gd name="T38" fmla="*/ 2147483647 w 685"/>
                <a:gd name="T39" fmla="*/ 2147483647 h 437"/>
                <a:gd name="T40" fmla="*/ 2147483647 w 685"/>
                <a:gd name="T41" fmla="*/ 2147483647 h 437"/>
                <a:gd name="T42" fmla="*/ 2147483647 w 685"/>
                <a:gd name="T43" fmla="*/ 2147483647 h 437"/>
                <a:gd name="T44" fmla="*/ 2147483647 w 685"/>
                <a:gd name="T45" fmla="*/ 2147483647 h 437"/>
                <a:gd name="T46" fmla="*/ 2147483647 w 685"/>
                <a:gd name="T47" fmla="*/ 2147483647 h 437"/>
                <a:gd name="T48" fmla="*/ 2147483647 w 685"/>
                <a:gd name="T49" fmla="*/ 2147483647 h 437"/>
                <a:gd name="T50" fmla="*/ 2147483647 w 685"/>
                <a:gd name="T51" fmla="*/ 2147483647 h 437"/>
                <a:gd name="T52" fmla="*/ 2147483647 w 685"/>
                <a:gd name="T53" fmla="*/ 2147483647 h 437"/>
                <a:gd name="T54" fmla="*/ 2147483647 w 685"/>
                <a:gd name="T55" fmla="*/ 2147483647 h 437"/>
                <a:gd name="T56" fmla="*/ 2147483647 w 685"/>
                <a:gd name="T57" fmla="*/ 2147483647 h 437"/>
                <a:gd name="T58" fmla="*/ 2147483647 w 685"/>
                <a:gd name="T59" fmla="*/ 2147483647 h 437"/>
                <a:gd name="T60" fmla="*/ 2147483647 w 685"/>
                <a:gd name="T61" fmla="*/ 2147483647 h 437"/>
                <a:gd name="T62" fmla="*/ 2147483647 w 685"/>
                <a:gd name="T63" fmla="*/ 2147483647 h 437"/>
                <a:gd name="T64" fmla="*/ 2147483647 w 685"/>
                <a:gd name="T65" fmla="*/ 2147483647 h 437"/>
                <a:gd name="T66" fmla="*/ 2147483647 w 685"/>
                <a:gd name="T67" fmla="*/ 2147483647 h 437"/>
                <a:gd name="T68" fmla="*/ 2147483647 w 685"/>
                <a:gd name="T69" fmla="*/ 2147483647 h 437"/>
                <a:gd name="T70" fmla="*/ 2147483647 w 685"/>
                <a:gd name="T71" fmla="*/ 2147483647 h 437"/>
                <a:gd name="T72" fmla="*/ 2147483647 w 685"/>
                <a:gd name="T73" fmla="*/ 2147483647 h 437"/>
                <a:gd name="T74" fmla="*/ 2147483647 w 685"/>
                <a:gd name="T75" fmla="*/ 2147483647 h 437"/>
                <a:gd name="T76" fmla="*/ 2147483647 w 685"/>
                <a:gd name="T77" fmla="*/ 2147483647 h 437"/>
                <a:gd name="T78" fmla="*/ 2147483647 w 685"/>
                <a:gd name="T79" fmla="*/ 2147483647 h 437"/>
                <a:gd name="T80" fmla="*/ 2147483647 w 685"/>
                <a:gd name="T81" fmla="*/ 2147483647 h 437"/>
                <a:gd name="T82" fmla="*/ 2147483647 w 685"/>
                <a:gd name="T83" fmla="*/ 2147483647 h 437"/>
                <a:gd name="T84" fmla="*/ 2147483647 w 685"/>
                <a:gd name="T85" fmla="*/ 2147483647 h 437"/>
                <a:gd name="T86" fmla="*/ 2147483647 w 685"/>
                <a:gd name="T87" fmla="*/ 2147483647 h 437"/>
                <a:gd name="T88" fmla="*/ 2147483647 w 685"/>
                <a:gd name="T89" fmla="*/ 2147483647 h 437"/>
                <a:gd name="T90" fmla="*/ 2147483647 w 685"/>
                <a:gd name="T91" fmla="*/ 2147483647 h 437"/>
                <a:gd name="T92" fmla="*/ 2147483647 w 685"/>
                <a:gd name="T93" fmla="*/ 2147483647 h 437"/>
                <a:gd name="T94" fmla="*/ 2147483647 w 685"/>
                <a:gd name="T95" fmla="*/ 2147483647 h 437"/>
                <a:gd name="T96" fmla="*/ 2147483647 w 685"/>
                <a:gd name="T97" fmla="*/ 2147483647 h 437"/>
                <a:gd name="T98" fmla="*/ 2147483647 w 685"/>
                <a:gd name="T99" fmla="*/ 2147483647 h 437"/>
                <a:gd name="T100" fmla="*/ 2147483647 w 685"/>
                <a:gd name="T101" fmla="*/ 2147483647 h 437"/>
                <a:gd name="T102" fmla="*/ 2147483647 w 685"/>
                <a:gd name="T103" fmla="*/ 2147483647 h 437"/>
                <a:gd name="T104" fmla="*/ 2147483647 w 685"/>
                <a:gd name="T105" fmla="*/ 2147483647 h 437"/>
                <a:gd name="T106" fmla="*/ 2147483647 w 685"/>
                <a:gd name="T107" fmla="*/ 2147483647 h 437"/>
                <a:gd name="T108" fmla="*/ 2147483647 w 685"/>
                <a:gd name="T109" fmla="*/ 2147483647 h 437"/>
                <a:gd name="T110" fmla="*/ 2147483647 w 685"/>
                <a:gd name="T111" fmla="*/ 2147483647 h 43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85"/>
                <a:gd name="T169" fmla="*/ 0 h 437"/>
                <a:gd name="T170" fmla="*/ 685 w 685"/>
                <a:gd name="T171" fmla="*/ 437 h 43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85" h="437">
                  <a:moveTo>
                    <a:pt x="27" y="4"/>
                  </a:moveTo>
                  <a:cubicBezTo>
                    <a:pt x="29" y="0"/>
                    <a:pt x="30" y="2"/>
                    <a:pt x="34" y="4"/>
                  </a:cubicBezTo>
                  <a:cubicBezTo>
                    <a:pt x="41" y="7"/>
                    <a:pt x="47" y="10"/>
                    <a:pt x="54" y="13"/>
                  </a:cubicBezTo>
                  <a:cubicBezTo>
                    <a:pt x="54" y="13"/>
                    <a:pt x="54" y="13"/>
                    <a:pt x="55" y="13"/>
                  </a:cubicBezTo>
                  <a:cubicBezTo>
                    <a:pt x="76" y="26"/>
                    <a:pt x="95" y="44"/>
                    <a:pt x="118" y="53"/>
                  </a:cubicBezTo>
                  <a:cubicBezTo>
                    <a:pt x="149" y="65"/>
                    <a:pt x="187" y="69"/>
                    <a:pt x="220" y="62"/>
                  </a:cubicBezTo>
                  <a:cubicBezTo>
                    <a:pt x="221" y="62"/>
                    <a:pt x="220" y="60"/>
                    <a:pt x="219" y="61"/>
                  </a:cubicBezTo>
                  <a:cubicBezTo>
                    <a:pt x="220" y="57"/>
                    <a:pt x="220" y="57"/>
                    <a:pt x="220" y="57"/>
                  </a:cubicBezTo>
                  <a:cubicBezTo>
                    <a:pt x="238" y="60"/>
                    <a:pt x="257" y="56"/>
                    <a:pt x="275" y="52"/>
                  </a:cubicBezTo>
                  <a:cubicBezTo>
                    <a:pt x="290" y="48"/>
                    <a:pt x="305" y="46"/>
                    <a:pt x="321" y="46"/>
                  </a:cubicBezTo>
                  <a:cubicBezTo>
                    <a:pt x="339" y="47"/>
                    <a:pt x="357" y="45"/>
                    <a:pt x="375" y="49"/>
                  </a:cubicBezTo>
                  <a:cubicBezTo>
                    <a:pt x="393" y="54"/>
                    <a:pt x="410" y="66"/>
                    <a:pt x="425" y="77"/>
                  </a:cubicBezTo>
                  <a:cubicBezTo>
                    <a:pt x="432" y="82"/>
                    <a:pt x="438" y="87"/>
                    <a:pt x="444" y="92"/>
                  </a:cubicBezTo>
                  <a:cubicBezTo>
                    <a:pt x="455" y="100"/>
                    <a:pt x="459" y="113"/>
                    <a:pt x="463" y="124"/>
                  </a:cubicBezTo>
                  <a:cubicBezTo>
                    <a:pt x="474" y="153"/>
                    <a:pt x="483" y="182"/>
                    <a:pt x="509" y="202"/>
                  </a:cubicBezTo>
                  <a:cubicBezTo>
                    <a:pt x="518" y="208"/>
                    <a:pt x="530" y="210"/>
                    <a:pt x="540" y="212"/>
                  </a:cubicBezTo>
                  <a:cubicBezTo>
                    <a:pt x="546" y="213"/>
                    <a:pt x="553" y="214"/>
                    <a:pt x="559" y="215"/>
                  </a:cubicBezTo>
                  <a:cubicBezTo>
                    <a:pt x="528" y="217"/>
                    <a:pt x="495" y="223"/>
                    <a:pt x="467" y="235"/>
                  </a:cubicBezTo>
                  <a:cubicBezTo>
                    <a:pt x="466" y="236"/>
                    <a:pt x="468" y="238"/>
                    <a:pt x="469" y="238"/>
                  </a:cubicBezTo>
                  <a:cubicBezTo>
                    <a:pt x="506" y="229"/>
                    <a:pt x="543" y="218"/>
                    <a:pt x="581" y="218"/>
                  </a:cubicBezTo>
                  <a:cubicBezTo>
                    <a:pt x="596" y="218"/>
                    <a:pt x="611" y="222"/>
                    <a:pt x="626" y="220"/>
                  </a:cubicBezTo>
                  <a:cubicBezTo>
                    <a:pt x="643" y="219"/>
                    <a:pt x="659" y="214"/>
                    <a:pt x="676" y="211"/>
                  </a:cubicBezTo>
                  <a:cubicBezTo>
                    <a:pt x="678" y="224"/>
                    <a:pt x="685" y="237"/>
                    <a:pt x="684" y="250"/>
                  </a:cubicBezTo>
                  <a:cubicBezTo>
                    <a:pt x="684" y="263"/>
                    <a:pt x="672" y="264"/>
                    <a:pt x="659" y="262"/>
                  </a:cubicBezTo>
                  <a:cubicBezTo>
                    <a:pt x="654" y="260"/>
                    <a:pt x="648" y="258"/>
                    <a:pt x="643" y="257"/>
                  </a:cubicBezTo>
                  <a:cubicBezTo>
                    <a:pt x="630" y="253"/>
                    <a:pt x="616" y="252"/>
                    <a:pt x="603" y="251"/>
                  </a:cubicBezTo>
                  <a:cubicBezTo>
                    <a:pt x="577" y="247"/>
                    <a:pt x="547" y="242"/>
                    <a:pt x="522" y="250"/>
                  </a:cubicBezTo>
                  <a:cubicBezTo>
                    <a:pt x="522" y="251"/>
                    <a:pt x="523" y="252"/>
                    <a:pt x="523" y="252"/>
                  </a:cubicBezTo>
                  <a:cubicBezTo>
                    <a:pt x="550" y="248"/>
                    <a:pt x="577" y="250"/>
                    <a:pt x="604" y="254"/>
                  </a:cubicBezTo>
                  <a:cubicBezTo>
                    <a:pt x="614" y="255"/>
                    <a:pt x="624" y="256"/>
                    <a:pt x="634" y="258"/>
                  </a:cubicBezTo>
                  <a:cubicBezTo>
                    <a:pt x="641" y="260"/>
                    <a:pt x="650" y="263"/>
                    <a:pt x="659" y="265"/>
                  </a:cubicBezTo>
                  <a:cubicBezTo>
                    <a:pt x="666" y="267"/>
                    <a:pt x="673" y="269"/>
                    <a:pt x="680" y="271"/>
                  </a:cubicBezTo>
                  <a:cubicBezTo>
                    <a:pt x="674" y="286"/>
                    <a:pt x="672" y="303"/>
                    <a:pt x="652" y="302"/>
                  </a:cubicBezTo>
                  <a:cubicBezTo>
                    <a:pt x="647" y="302"/>
                    <a:pt x="643" y="301"/>
                    <a:pt x="638" y="299"/>
                  </a:cubicBezTo>
                  <a:cubicBezTo>
                    <a:pt x="632" y="297"/>
                    <a:pt x="626" y="294"/>
                    <a:pt x="620" y="292"/>
                  </a:cubicBezTo>
                  <a:cubicBezTo>
                    <a:pt x="609" y="287"/>
                    <a:pt x="598" y="282"/>
                    <a:pt x="586" y="278"/>
                  </a:cubicBezTo>
                  <a:cubicBezTo>
                    <a:pt x="560" y="269"/>
                    <a:pt x="530" y="260"/>
                    <a:pt x="502" y="258"/>
                  </a:cubicBezTo>
                  <a:cubicBezTo>
                    <a:pt x="501" y="258"/>
                    <a:pt x="502" y="260"/>
                    <a:pt x="502" y="260"/>
                  </a:cubicBezTo>
                  <a:cubicBezTo>
                    <a:pt x="536" y="270"/>
                    <a:pt x="570" y="275"/>
                    <a:pt x="603" y="288"/>
                  </a:cubicBezTo>
                  <a:cubicBezTo>
                    <a:pt x="605" y="288"/>
                    <a:pt x="607" y="289"/>
                    <a:pt x="609" y="290"/>
                  </a:cubicBezTo>
                  <a:cubicBezTo>
                    <a:pt x="609" y="291"/>
                    <a:pt x="610" y="291"/>
                    <a:pt x="610" y="291"/>
                  </a:cubicBezTo>
                  <a:cubicBezTo>
                    <a:pt x="611" y="291"/>
                    <a:pt x="612" y="291"/>
                    <a:pt x="613" y="292"/>
                  </a:cubicBezTo>
                  <a:cubicBezTo>
                    <a:pt x="628" y="298"/>
                    <a:pt x="642" y="306"/>
                    <a:pt x="656" y="315"/>
                  </a:cubicBezTo>
                  <a:cubicBezTo>
                    <a:pt x="656" y="315"/>
                    <a:pt x="643" y="333"/>
                    <a:pt x="641" y="335"/>
                  </a:cubicBezTo>
                  <a:cubicBezTo>
                    <a:pt x="638" y="340"/>
                    <a:pt x="634" y="346"/>
                    <a:pt x="631" y="352"/>
                  </a:cubicBezTo>
                  <a:cubicBezTo>
                    <a:pt x="624" y="336"/>
                    <a:pt x="607" y="326"/>
                    <a:pt x="590" y="317"/>
                  </a:cubicBezTo>
                  <a:cubicBezTo>
                    <a:pt x="556" y="300"/>
                    <a:pt x="525" y="275"/>
                    <a:pt x="488" y="265"/>
                  </a:cubicBezTo>
                  <a:cubicBezTo>
                    <a:pt x="486" y="265"/>
                    <a:pt x="487" y="267"/>
                    <a:pt x="488" y="268"/>
                  </a:cubicBezTo>
                  <a:cubicBezTo>
                    <a:pt x="527" y="284"/>
                    <a:pt x="562" y="305"/>
                    <a:pt x="598" y="325"/>
                  </a:cubicBezTo>
                  <a:cubicBezTo>
                    <a:pt x="607" y="330"/>
                    <a:pt x="615" y="335"/>
                    <a:pt x="622" y="342"/>
                  </a:cubicBezTo>
                  <a:cubicBezTo>
                    <a:pt x="623" y="344"/>
                    <a:pt x="627" y="350"/>
                    <a:pt x="630" y="356"/>
                  </a:cubicBezTo>
                  <a:cubicBezTo>
                    <a:pt x="630" y="357"/>
                    <a:pt x="630" y="357"/>
                    <a:pt x="629" y="357"/>
                  </a:cubicBezTo>
                  <a:cubicBezTo>
                    <a:pt x="629" y="358"/>
                    <a:pt x="630" y="358"/>
                    <a:pt x="630" y="358"/>
                  </a:cubicBezTo>
                  <a:cubicBezTo>
                    <a:pt x="630" y="357"/>
                    <a:pt x="630" y="357"/>
                    <a:pt x="630" y="357"/>
                  </a:cubicBezTo>
                  <a:cubicBezTo>
                    <a:pt x="633" y="364"/>
                    <a:pt x="633" y="371"/>
                    <a:pt x="628" y="372"/>
                  </a:cubicBezTo>
                  <a:cubicBezTo>
                    <a:pt x="612" y="376"/>
                    <a:pt x="599" y="377"/>
                    <a:pt x="588" y="388"/>
                  </a:cubicBezTo>
                  <a:cubicBezTo>
                    <a:pt x="582" y="380"/>
                    <a:pt x="575" y="364"/>
                    <a:pt x="573" y="361"/>
                  </a:cubicBezTo>
                  <a:cubicBezTo>
                    <a:pt x="562" y="342"/>
                    <a:pt x="548" y="326"/>
                    <a:pt x="537" y="308"/>
                  </a:cubicBezTo>
                  <a:cubicBezTo>
                    <a:pt x="529" y="294"/>
                    <a:pt x="518" y="287"/>
                    <a:pt x="502" y="286"/>
                  </a:cubicBezTo>
                  <a:cubicBezTo>
                    <a:pt x="489" y="284"/>
                    <a:pt x="476" y="286"/>
                    <a:pt x="464" y="285"/>
                  </a:cubicBezTo>
                  <a:cubicBezTo>
                    <a:pt x="453" y="284"/>
                    <a:pt x="443" y="282"/>
                    <a:pt x="432" y="284"/>
                  </a:cubicBezTo>
                  <a:cubicBezTo>
                    <a:pt x="431" y="284"/>
                    <a:pt x="432" y="286"/>
                    <a:pt x="433" y="286"/>
                  </a:cubicBezTo>
                  <a:cubicBezTo>
                    <a:pt x="445" y="285"/>
                    <a:pt x="457" y="287"/>
                    <a:pt x="469" y="288"/>
                  </a:cubicBezTo>
                  <a:cubicBezTo>
                    <a:pt x="482" y="290"/>
                    <a:pt x="495" y="288"/>
                    <a:pt x="507" y="290"/>
                  </a:cubicBezTo>
                  <a:cubicBezTo>
                    <a:pt x="523" y="291"/>
                    <a:pt x="530" y="302"/>
                    <a:pt x="537" y="314"/>
                  </a:cubicBezTo>
                  <a:cubicBezTo>
                    <a:pt x="543" y="325"/>
                    <a:pt x="551" y="336"/>
                    <a:pt x="559" y="346"/>
                  </a:cubicBezTo>
                  <a:cubicBezTo>
                    <a:pt x="567" y="358"/>
                    <a:pt x="574" y="370"/>
                    <a:pt x="582" y="382"/>
                  </a:cubicBezTo>
                  <a:cubicBezTo>
                    <a:pt x="583" y="384"/>
                    <a:pt x="584" y="387"/>
                    <a:pt x="587" y="390"/>
                  </a:cubicBezTo>
                  <a:cubicBezTo>
                    <a:pt x="586" y="391"/>
                    <a:pt x="586" y="391"/>
                    <a:pt x="585" y="392"/>
                  </a:cubicBezTo>
                  <a:cubicBezTo>
                    <a:pt x="585" y="392"/>
                    <a:pt x="587" y="394"/>
                    <a:pt x="587" y="393"/>
                  </a:cubicBezTo>
                  <a:cubicBezTo>
                    <a:pt x="588" y="393"/>
                    <a:pt x="588" y="393"/>
                    <a:pt x="588" y="392"/>
                  </a:cubicBezTo>
                  <a:cubicBezTo>
                    <a:pt x="589" y="394"/>
                    <a:pt x="590" y="395"/>
                    <a:pt x="591" y="396"/>
                  </a:cubicBezTo>
                  <a:cubicBezTo>
                    <a:pt x="586" y="399"/>
                    <a:pt x="581" y="404"/>
                    <a:pt x="575" y="407"/>
                  </a:cubicBezTo>
                  <a:cubicBezTo>
                    <a:pt x="568" y="411"/>
                    <a:pt x="560" y="413"/>
                    <a:pt x="554" y="419"/>
                  </a:cubicBezTo>
                  <a:cubicBezTo>
                    <a:pt x="552" y="421"/>
                    <a:pt x="549" y="424"/>
                    <a:pt x="547" y="427"/>
                  </a:cubicBezTo>
                  <a:cubicBezTo>
                    <a:pt x="538" y="437"/>
                    <a:pt x="537" y="420"/>
                    <a:pt x="537" y="416"/>
                  </a:cubicBezTo>
                  <a:cubicBezTo>
                    <a:pt x="534" y="405"/>
                    <a:pt x="533" y="394"/>
                    <a:pt x="531" y="383"/>
                  </a:cubicBezTo>
                  <a:cubicBezTo>
                    <a:pt x="526" y="360"/>
                    <a:pt x="519" y="333"/>
                    <a:pt x="500" y="317"/>
                  </a:cubicBezTo>
                  <a:cubicBezTo>
                    <a:pt x="480" y="302"/>
                    <a:pt x="453" y="299"/>
                    <a:pt x="429" y="298"/>
                  </a:cubicBezTo>
                  <a:cubicBezTo>
                    <a:pt x="400" y="298"/>
                    <a:pt x="372" y="300"/>
                    <a:pt x="343" y="301"/>
                  </a:cubicBezTo>
                  <a:cubicBezTo>
                    <a:pt x="302" y="302"/>
                    <a:pt x="261" y="297"/>
                    <a:pt x="231" y="266"/>
                  </a:cubicBezTo>
                  <a:cubicBezTo>
                    <a:pt x="215" y="250"/>
                    <a:pt x="205" y="231"/>
                    <a:pt x="200" y="209"/>
                  </a:cubicBezTo>
                  <a:cubicBezTo>
                    <a:pt x="197" y="196"/>
                    <a:pt x="193" y="184"/>
                    <a:pt x="188" y="171"/>
                  </a:cubicBezTo>
                  <a:cubicBezTo>
                    <a:pt x="181" y="152"/>
                    <a:pt x="170" y="131"/>
                    <a:pt x="151" y="121"/>
                  </a:cubicBezTo>
                  <a:cubicBezTo>
                    <a:pt x="128" y="107"/>
                    <a:pt x="102" y="114"/>
                    <a:pt x="77" y="123"/>
                  </a:cubicBezTo>
                  <a:cubicBezTo>
                    <a:pt x="65" y="128"/>
                    <a:pt x="53" y="134"/>
                    <a:pt x="41" y="139"/>
                  </a:cubicBezTo>
                  <a:cubicBezTo>
                    <a:pt x="38" y="133"/>
                    <a:pt x="38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2" y="117"/>
                    <a:pt x="85" y="106"/>
                    <a:pt x="114" y="106"/>
                  </a:cubicBezTo>
                  <a:cubicBezTo>
                    <a:pt x="139" y="106"/>
                    <a:pt x="165" y="105"/>
                    <a:pt x="189" y="95"/>
                  </a:cubicBezTo>
                  <a:cubicBezTo>
                    <a:pt x="189" y="95"/>
                    <a:pt x="188" y="94"/>
                    <a:pt x="188" y="94"/>
                  </a:cubicBezTo>
                  <a:cubicBezTo>
                    <a:pt x="159" y="101"/>
                    <a:pt x="131" y="102"/>
                    <a:pt x="102" y="103"/>
                  </a:cubicBezTo>
                  <a:cubicBezTo>
                    <a:pt x="79" y="103"/>
                    <a:pt x="57" y="114"/>
                    <a:pt x="38" y="127"/>
                  </a:cubicBezTo>
                  <a:cubicBezTo>
                    <a:pt x="36" y="122"/>
                    <a:pt x="34" y="116"/>
                    <a:pt x="31" y="111"/>
                  </a:cubicBezTo>
                  <a:cubicBezTo>
                    <a:pt x="28" y="106"/>
                    <a:pt x="16" y="92"/>
                    <a:pt x="23" y="86"/>
                  </a:cubicBezTo>
                  <a:cubicBezTo>
                    <a:pt x="35" y="78"/>
                    <a:pt x="50" y="77"/>
                    <a:pt x="64" y="78"/>
                  </a:cubicBezTo>
                  <a:cubicBezTo>
                    <a:pt x="78" y="79"/>
                    <a:pt x="92" y="82"/>
                    <a:pt x="107" y="84"/>
                  </a:cubicBezTo>
                  <a:cubicBezTo>
                    <a:pt x="139" y="89"/>
                    <a:pt x="175" y="84"/>
                    <a:pt x="207" y="76"/>
                  </a:cubicBezTo>
                  <a:cubicBezTo>
                    <a:pt x="208" y="75"/>
                    <a:pt x="207" y="74"/>
                    <a:pt x="206" y="74"/>
                  </a:cubicBezTo>
                  <a:cubicBezTo>
                    <a:pt x="190" y="75"/>
                    <a:pt x="174" y="79"/>
                    <a:pt x="157" y="81"/>
                  </a:cubicBezTo>
                  <a:cubicBezTo>
                    <a:pt x="138" y="83"/>
                    <a:pt x="120" y="83"/>
                    <a:pt x="101" y="80"/>
                  </a:cubicBezTo>
                  <a:cubicBezTo>
                    <a:pt x="68" y="75"/>
                    <a:pt x="37" y="70"/>
                    <a:pt x="5" y="76"/>
                  </a:cubicBezTo>
                  <a:cubicBezTo>
                    <a:pt x="7" y="64"/>
                    <a:pt x="7" y="53"/>
                    <a:pt x="4" y="41"/>
                  </a:cubicBezTo>
                  <a:cubicBezTo>
                    <a:pt x="0" y="23"/>
                    <a:pt x="33" y="33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7" y="36"/>
                    <a:pt x="53" y="38"/>
                    <a:pt x="58" y="39"/>
                  </a:cubicBezTo>
                  <a:cubicBezTo>
                    <a:pt x="68" y="42"/>
                    <a:pt x="77" y="45"/>
                    <a:pt x="87" y="47"/>
                  </a:cubicBezTo>
                  <a:cubicBezTo>
                    <a:pt x="88" y="47"/>
                    <a:pt x="88" y="46"/>
                    <a:pt x="87" y="46"/>
                  </a:cubicBezTo>
                  <a:cubicBezTo>
                    <a:pt x="76" y="41"/>
                    <a:pt x="65" y="38"/>
                    <a:pt x="53" y="35"/>
                  </a:cubicBezTo>
                  <a:cubicBezTo>
                    <a:pt x="43" y="33"/>
                    <a:pt x="33" y="28"/>
                    <a:pt x="23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6"/>
                    <a:pt x="21" y="25"/>
                  </a:cubicBezTo>
                  <a:cubicBezTo>
                    <a:pt x="21" y="17"/>
                    <a:pt x="23" y="11"/>
                    <a:pt x="27" y="4"/>
                  </a:cubicBezTo>
                  <a:close/>
                </a:path>
              </a:pathLst>
            </a:custGeom>
            <a:solidFill>
              <a:srgbClr val="F7828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9" name="Freeform 6043"/>
            <p:cNvSpPr>
              <a:spLocks noChangeArrowheads="1"/>
            </p:cNvSpPr>
            <p:nvPr/>
          </p:nvSpPr>
          <p:spPr bwMode="auto">
            <a:xfrm>
              <a:off x="366913" y="470402"/>
              <a:ext cx="456289" cy="279889"/>
            </a:xfrm>
            <a:custGeom>
              <a:avLst/>
              <a:gdLst>
                <a:gd name="T0" fmla="*/ 2147483647 w 238"/>
                <a:gd name="T1" fmla="*/ 2147483647 h 146"/>
                <a:gd name="T2" fmla="*/ 2147483647 w 238"/>
                <a:gd name="T3" fmla="*/ 2147483647 h 146"/>
                <a:gd name="T4" fmla="*/ 2147483647 w 238"/>
                <a:gd name="T5" fmla="*/ 2147483647 h 146"/>
                <a:gd name="T6" fmla="*/ 0 w 238"/>
                <a:gd name="T7" fmla="*/ 2147483647 h 146"/>
                <a:gd name="T8" fmla="*/ 2147483647 w 238"/>
                <a:gd name="T9" fmla="*/ 2147483647 h 146"/>
                <a:gd name="T10" fmla="*/ 2147483647 w 238"/>
                <a:gd name="T11" fmla="*/ 2147483647 h 146"/>
                <a:gd name="T12" fmla="*/ 2147483647 w 238"/>
                <a:gd name="T13" fmla="*/ 2147483647 h 146"/>
                <a:gd name="T14" fmla="*/ 2147483647 w 238"/>
                <a:gd name="T15" fmla="*/ 2147483647 h 146"/>
                <a:gd name="T16" fmla="*/ 2147483647 w 238"/>
                <a:gd name="T17" fmla="*/ 2147483647 h 146"/>
                <a:gd name="T18" fmla="*/ 2147483647 w 238"/>
                <a:gd name="T19" fmla="*/ 2147483647 h 1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146"/>
                <a:gd name="T32" fmla="*/ 238 w 238"/>
                <a:gd name="T33" fmla="*/ 146 h 1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146">
                  <a:moveTo>
                    <a:pt x="61" y="67"/>
                  </a:moveTo>
                  <a:cubicBezTo>
                    <a:pt x="57" y="64"/>
                    <a:pt x="53" y="61"/>
                    <a:pt x="49" y="58"/>
                  </a:cubicBezTo>
                  <a:cubicBezTo>
                    <a:pt x="41" y="52"/>
                    <a:pt x="33" y="47"/>
                    <a:pt x="27" y="39"/>
                  </a:cubicBezTo>
                  <a:cubicBezTo>
                    <a:pt x="21" y="31"/>
                    <a:pt x="13" y="0"/>
                    <a:pt x="0" y="3"/>
                  </a:cubicBezTo>
                  <a:cubicBezTo>
                    <a:pt x="17" y="67"/>
                    <a:pt x="53" y="139"/>
                    <a:pt x="128" y="144"/>
                  </a:cubicBezTo>
                  <a:cubicBezTo>
                    <a:pt x="162" y="146"/>
                    <a:pt x="206" y="135"/>
                    <a:pt x="238" y="123"/>
                  </a:cubicBezTo>
                  <a:cubicBezTo>
                    <a:pt x="208" y="114"/>
                    <a:pt x="175" y="114"/>
                    <a:pt x="145" y="104"/>
                  </a:cubicBezTo>
                  <a:cubicBezTo>
                    <a:pt x="130" y="99"/>
                    <a:pt x="115" y="95"/>
                    <a:pt x="100" y="89"/>
                  </a:cubicBezTo>
                  <a:cubicBezTo>
                    <a:pt x="92" y="86"/>
                    <a:pt x="84" y="83"/>
                    <a:pt x="76" y="78"/>
                  </a:cubicBezTo>
                  <a:cubicBezTo>
                    <a:pt x="71" y="74"/>
                    <a:pt x="66" y="71"/>
                    <a:pt x="61" y="67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0" name="Freeform 6044"/>
            <p:cNvSpPr>
              <a:spLocks noChangeArrowheads="1"/>
            </p:cNvSpPr>
            <p:nvPr/>
          </p:nvSpPr>
          <p:spPr bwMode="auto">
            <a:xfrm>
              <a:off x="416305" y="310466"/>
              <a:ext cx="526849" cy="275185"/>
            </a:xfrm>
            <a:custGeom>
              <a:avLst/>
              <a:gdLst>
                <a:gd name="T0" fmla="*/ 2147483647 w 274"/>
                <a:gd name="T1" fmla="*/ 2147483647 h 144"/>
                <a:gd name="T2" fmla="*/ 2147483647 w 274"/>
                <a:gd name="T3" fmla="*/ 2147483647 h 144"/>
                <a:gd name="T4" fmla="*/ 2147483647 w 274"/>
                <a:gd name="T5" fmla="*/ 2147483647 h 144"/>
                <a:gd name="T6" fmla="*/ 2147483647 w 274"/>
                <a:gd name="T7" fmla="*/ 2147483647 h 144"/>
                <a:gd name="T8" fmla="*/ 0 w 274"/>
                <a:gd name="T9" fmla="*/ 2147483647 h 144"/>
                <a:gd name="T10" fmla="*/ 2147483647 w 274"/>
                <a:gd name="T11" fmla="*/ 2147483647 h 144"/>
                <a:gd name="T12" fmla="*/ 2147483647 w 274"/>
                <a:gd name="T13" fmla="*/ 2147483647 h 144"/>
                <a:gd name="T14" fmla="*/ 2147483647 w 274"/>
                <a:gd name="T15" fmla="*/ 2147483647 h 144"/>
                <a:gd name="T16" fmla="*/ 2147483647 w 274"/>
                <a:gd name="T17" fmla="*/ 2147483647 h 144"/>
                <a:gd name="T18" fmla="*/ 2147483647 w 274"/>
                <a:gd name="T19" fmla="*/ 2147483647 h 144"/>
                <a:gd name="T20" fmla="*/ 2147483647 w 274"/>
                <a:gd name="T21" fmla="*/ 2147483647 h 144"/>
                <a:gd name="T22" fmla="*/ 2147483647 w 274"/>
                <a:gd name="T23" fmla="*/ 2147483647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4"/>
                <a:gd name="T37" fmla="*/ 0 h 144"/>
                <a:gd name="T38" fmla="*/ 274 w 274"/>
                <a:gd name="T39" fmla="*/ 144 h 1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4" h="144">
                  <a:moveTo>
                    <a:pt x="239" y="86"/>
                  </a:moveTo>
                  <a:cubicBezTo>
                    <a:pt x="237" y="80"/>
                    <a:pt x="235" y="75"/>
                    <a:pt x="233" y="70"/>
                  </a:cubicBezTo>
                  <a:cubicBezTo>
                    <a:pt x="226" y="54"/>
                    <a:pt x="214" y="39"/>
                    <a:pt x="200" y="28"/>
                  </a:cubicBezTo>
                  <a:cubicBezTo>
                    <a:pt x="168" y="3"/>
                    <a:pt x="133" y="0"/>
                    <a:pt x="94" y="2"/>
                  </a:cubicBezTo>
                  <a:cubicBezTo>
                    <a:pt x="62" y="4"/>
                    <a:pt x="30" y="14"/>
                    <a:pt x="0" y="26"/>
                  </a:cubicBezTo>
                  <a:cubicBezTo>
                    <a:pt x="4" y="35"/>
                    <a:pt x="28" y="35"/>
                    <a:pt x="35" y="33"/>
                  </a:cubicBezTo>
                  <a:cubicBezTo>
                    <a:pt x="48" y="31"/>
                    <a:pt x="59" y="29"/>
                    <a:pt x="73" y="29"/>
                  </a:cubicBezTo>
                  <a:cubicBezTo>
                    <a:pt x="100" y="29"/>
                    <a:pt x="125" y="33"/>
                    <a:pt x="150" y="45"/>
                  </a:cubicBezTo>
                  <a:cubicBezTo>
                    <a:pt x="183" y="61"/>
                    <a:pt x="212" y="85"/>
                    <a:pt x="233" y="115"/>
                  </a:cubicBezTo>
                  <a:cubicBezTo>
                    <a:pt x="244" y="130"/>
                    <a:pt x="256" y="138"/>
                    <a:pt x="274" y="144"/>
                  </a:cubicBezTo>
                  <a:cubicBezTo>
                    <a:pt x="266" y="136"/>
                    <a:pt x="259" y="126"/>
                    <a:pt x="253" y="117"/>
                  </a:cubicBezTo>
                  <a:cubicBezTo>
                    <a:pt x="247" y="107"/>
                    <a:pt x="243" y="97"/>
                    <a:pt x="239" y="86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1" name="Freeform 6045"/>
            <p:cNvSpPr>
              <a:spLocks noChangeArrowheads="1"/>
            </p:cNvSpPr>
            <p:nvPr/>
          </p:nvSpPr>
          <p:spPr bwMode="auto">
            <a:xfrm>
              <a:off x="411601" y="585650"/>
              <a:ext cx="294001" cy="150528"/>
            </a:xfrm>
            <a:custGeom>
              <a:avLst/>
              <a:gdLst>
                <a:gd name="T0" fmla="*/ 0 w 152"/>
                <a:gd name="T1" fmla="*/ 0 h 78"/>
                <a:gd name="T2" fmla="*/ 2147483647 w 152"/>
                <a:gd name="T3" fmla="*/ 2147483647 h 78"/>
                <a:gd name="T4" fmla="*/ 2147483647 w 152"/>
                <a:gd name="T5" fmla="*/ 2147483647 h 78"/>
                <a:gd name="T6" fmla="*/ 2147483647 w 152"/>
                <a:gd name="T7" fmla="*/ 2147483647 h 78"/>
                <a:gd name="T8" fmla="*/ 2147483647 w 152"/>
                <a:gd name="T9" fmla="*/ 2147483647 h 78"/>
                <a:gd name="T10" fmla="*/ 2147483647 w 152"/>
                <a:gd name="T11" fmla="*/ 2147483647 h 78"/>
                <a:gd name="T12" fmla="*/ 2147483647 w 152"/>
                <a:gd name="T13" fmla="*/ 2147483647 h 78"/>
                <a:gd name="T14" fmla="*/ 2147483647 w 152"/>
                <a:gd name="T15" fmla="*/ 2147483647 h 78"/>
                <a:gd name="T16" fmla="*/ 0 w 152"/>
                <a:gd name="T17" fmla="*/ 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2"/>
                <a:gd name="T28" fmla="*/ 0 h 78"/>
                <a:gd name="T29" fmla="*/ 152 w 152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2" h="78">
                  <a:moveTo>
                    <a:pt x="0" y="0"/>
                  </a:moveTo>
                  <a:cubicBezTo>
                    <a:pt x="5" y="17"/>
                    <a:pt x="23" y="36"/>
                    <a:pt x="36" y="48"/>
                  </a:cubicBezTo>
                  <a:cubicBezTo>
                    <a:pt x="45" y="56"/>
                    <a:pt x="55" y="63"/>
                    <a:pt x="66" y="67"/>
                  </a:cubicBezTo>
                  <a:cubicBezTo>
                    <a:pt x="81" y="73"/>
                    <a:pt x="95" y="78"/>
                    <a:pt x="110" y="78"/>
                  </a:cubicBezTo>
                  <a:cubicBezTo>
                    <a:pt x="117" y="77"/>
                    <a:pt x="146" y="77"/>
                    <a:pt x="150" y="72"/>
                  </a:cubicBezTo>
                  <a:cubicBezTo>
                    <a:pt x="151" y="72"/>
                    <a:pt x="151" y="71"/>
                    <a:pt x="152" y="71"/>
                  </a:cubicBezTo>
                  <a:cubicBezTo>
                    <a:pt x="120" y="64"/>
                    <a:pt x="88" y="57"/>
                    <a:pt x="58" y="43"/>
                  </a:cubicBezTo>
                  <a:cubicBezTo>
                    <a:pt x="45" y="38"/>
                    <a:pt x="32" y="30"/>
                    <a:pt x="22" y="21"/>
                  </a:cubicBezTo>
                  <a:cubicBezTo>
                    <a:pt x="15" y="14"/>
                    <a:pt x="9" y="3"/>
                    <a:pt x="0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2" name="Freeform 6046"/>
            <p:cNvSpPr>
              <a:spLocks noChangeArrowheads="1"/>
            </p:cNvSpPr>
            <p:nvPr/>
          </p:nvSpPr>
          <p:spPr bwMode="auto">
            <a:xfrm>
              <a:off x="526849" y="319874"/>
              <a:ext cx="336337" cy="166993"/>
            </a:xfrm>
            <a:custGeom>
              <a:avLst/>
              <a:gdLst>
                <a:gd name="T0" fmla="*/ 2147483647 w 176"/>
                <a:gd name="T1" fmla="*/ 2147483647 h 87"/>
                <a:gd name="T2" fmla="*/ 2147483647 w 176"/>
                <a:gd name="T3" fmla="*/ 2147483647 h 87"/>
                <a:gd name="T4" fmla="*/ 2147483647 w 176"/>
                <a:gd name="T5" fmla="*/ 2147483647 h 87"/>
                <a:gd name="T6" fmla="*/ 2147483647 w 176"/>
                <a:gd name="T7" fmla="*/ 2147483647 h 87"/>
                <a:gd name="T8" fmla="*/ 2147483647 w 176"/>
                <a:gd name="T9" fmla="*/ 2147483647 h 87"/>
                <a:gd name="T10" fmla="*/ 2147483647 w 176"/>
                <a:gd name="T11" fmla="*/ 2147483647 h 87"/>
                <a:gd name="T12" fmla="*/ 0 w 176"/>
                <a:gd name="T13" fmla="*/ 2147483647 h 87"/>
                <a:gd name="T14" fmla="*/ 2147483647 w 176"/>
                <a:gd name="T15" fmla="*/ 2147483647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6"/>
                <a:gd name="T25" fmla="*/ 0 h 87"/>
                <a:gd name="T26" fmla="*/ 176 w 176"/>
                <a:gd name="T27" fmla="*/ 87 h 8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6" h="87">
                  <a:moveTo>
                    <a:pt x="79" y="17"/>
                  </a:moveTo>
                  <a:cubicBezTo>
                    <a:pt x="100" y="21"/>
                    <a:pt x="119" y="30"/>
                    <a:pt x="136" y="44"/>
                  </a:cubicBezTo>
                  <a:cubicBezTo>
                    <a:pt x="143" y="50"/>
                    <a:pt x="150" y="57"/>
                    <a:pt x="156" y="65"/>
                  </a:cubicBezTo>
                  <a:cubicBezTo>
                    <a:pt x="162" y="73"/>
                    <a:pt x="167" y="83"/>
                    <a:pt x="176" y="87"/>
                  </a:cubicBezTo>
                  <a:cubicBezTo>
                    <a:pt x="168" y="58"/>
                    <a:pt x="144" y="30"/>
                    <a:pt x="117" y="17"/>
                  </a:cubicBezTo>
                  <a:cubicBezTo>
                    <a:pt x="85" y="0"/>
                    <a:pt x="50" y="1"/>
                    <a:pt x="16" y="8"/>
                  </a:cubicBezTo>
                  <a:cubicBezTo>
                    <a:pt x="10" y="8"/>
                    <a:pt x="5" y="9"/>
                    <a:pt x="0" y="10"/>
                  </a:cubicBezTo>
                  <a:cubicBezTo>
                    <a:pt x="22" y="19"/>
                    <a:pt x="55" y="14"/>
                    <a:pt x="79" y="1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3" name="Freeform 6047"/>
            <p:cNvSpPr>
              <a:spLocks noChangeArrowheads="1"/>
            </p:cNvSpPr>
            <p:nvPr/>
          </p:nvSpPr>
          <p:spPr bwMode="auto">
            <a:xfrm>
              <a:off x="604466" y="357506"/>
              <a:ext cx="239904" cy="430417"/>
            </a:xfrm>
            <a:custGeom>
              <a:avLst/>
              <a:gdLst>
                <a:gd name="T0" fmla="*/ 2147483647 w 125"/>
                <a:gd name="T1" fmla="*/ 2147483647 h 224"/>
                <a:gd name="T2" fmla="*/ 2147483647 w 125"/>
                <a:gd name="T3" fmla="*/ 2147483647 h 224"/>
                <a:gd name="T4" fmla="*/ 2147483647 w 125"/>
                <a:gd name="T5" fmla="*/ 2147483647 h 224"/>
                <a:gd name="T6" fmla="*/ 2147483647 w 125"/>
                <a:gd name="T7" fmla="*/ 2147483647 h 224"/>
                <a:gd name="T8" fmla="*/ 2147483647 w 125"/>
                <a:gd name="T9" fmla="*/ 2147483647 h 224"/>
                <a:gd name="T10" fmla="*/ 2147483647 w 125"/>
                <a:gd name="T11" fmla="*/ 2147483647 h 224"/>
                <a:gd name="T12" fmla="*/ 2147483647 w 125"/>
                <a:gd name="T13" fmla="*/ 2147483647 h 224"/>
                <a:gd name="T14" fmla="*/ 2147483647 w 125"/>
                <a:gd name="T15" fmla="*/ 2147483647 h 224"/>
                <a:gd name="T16" fmla="*/ 2147483647 w 125"/>
                <a:gd name="T17" fmla="*/ 2147483647 h 224"/>
                <a:gd name="T18" fmla="*/ 2147483647 w 125"/>
                <a:gd name="T19" fmla="*/ 2147483647 h 224"/>
                <a:gd name="T20" fmla="*/ 2147483647 w 125"/>
                <a:gd name="T21" fmla="*/ 2147483647 h 2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5"/>
                <a:gd name="T34" fmla="*/ 0 h 224"/>
                <a:gd name="T35" fmla="*/ 125 w 125"/>
                <a:gd name="T36" fmla="*/ 224 h 2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5" h="224">
                  <a:moveTo>
                    <a:pt x="4" y="222"/>
                  </a:moveTo>
                  <a:cubicBezTo>
                    <a:pt x="7" y="214"/>
                    <a:pt x="6" y="207"/>
                    <a:pt x="6" y="198"/>
                  </a:cubicBezTo>
                  <a:cubicBezTo>
                    <a:pt x="5" y="186"/>
                    <a:pt x="8" y="174"/>
                    <a:pt x="11" y="162"/>
                  </a:cubicBezTo>
                  <a:cubicBezTo>
                    <a:pt x="18" y="140"/>
                    <a:pt x="28" y="119"/>
                    <a:pt x="39" y="99"/>
                  </a:cubicBezTo>
                  <a:cubicBezTo>
                    <a:pt x="60" y="63"/>
                    <a:pt x="92" y="33"/>
                    <a:pt x="123" y="5"/>
                  </a:cubicBezTo>
                  <a:cubicBezTo>
                    <a:pt x="125" y="4"/>
                    <a:pt x="121" y="0"/>
                    <a:pt x="119" y="2"/>
                  </a:cubicBezTo>
                  <a:cubicBezTo>
                    <a:pt x="86" y="28"/>
                    <a:pt x="56" y="59"/>
                    <a:pt x="34" y="95"/>
                  </a:cubicBezTo>
                  <a:cubicBezTo>
                    <a:pt x="23" y="114"/>
                    <a:pt x="14" y="135"/>
                    <a:pt x="7" y="155"/>
                  </a:cubicBezTo>
                  <a:cubicBezTo>
                    <a:pt x="4" y="166"/>
                    <a:pt x="2" y="177"/>
                    <a:pt x="1" y="189"/>
                  </a:cubicBezTo>
                  <a:cubicBezTo>
                    <a:pt x="0" y="199"/>
                    <a:pt x="3" y="210"/>
                    <a:pt x="1" y="220"/>
                  </a:cubicBezTo>
                  <a:cubicBezTo>
                    <a:pt x="1" y="222"/>
                    <a:pt x="4" y="224"/>
                    <a:pt x="4" y="222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4" name="Freeform 6048"/>
            <p:cNvSpPr>
              <a:spLocks noChangeArrowheads="1"/>
            </p:cNvSpPr>
            <p:nvPr/>
          </p:nvSpPr>
          <p:spPr bwMode="auto">
            <a:xfrm>
              <a:off x="566834" y="329282"/>
              <a:ext cx="232849" cy="453938"/>
            </a:xfrm>
            <a:custGeom>
              <a:avLst/>
              <a:gdLst>
                <a:gd name="T0" fmla="*/ 2147483647 w 121"/>
                <a:gd name="T1" fmla="*/ 2147483647 h 236"/>
                <a:gd name="T2" fmla="*/ 2147483647 w 121"/>
                <a:gd name="T3" fmla="*/ 2147483647 h 236"/>
                <a:gd name="T4" fmla="*/ 2147483647 w 121"/>
                <a:gd name="T5" fmla="*/ 2147483647 h 236"/>
                <a:gd name="T6" fmla="*/ 2147483647 w 121"/>
                <a:gd name="T7" fmla="*/ 2147483647 h 236"/>
                <a:gd name="T8" fmla="*/ 2147483647 w 121"/>
                <a:gd name="T9" fmla="*/ 2147483647 h 236"/>
                <a:gd name="T10" fmla="*/ 2147483647 w 121"/>
                <a:gd name="T11" fmla="*/ 2147483647 h 236"/>
                <a:gd name="T12" fmla="*/ 2147483647 w 121"/>
                <a:gd name="T13" fmla="*/ 2147483647 h 236"/>
                <a:gd name="T14" fmla="*/ 2147483647 w 121"/>
                <a:gd name="T15" fmla="*/ 2147483647 h 236"/>
                <a:gd name="T16" fmla="*/ 0 w 121"/>
                <a:gd name="T17" fmla="*/ 2147483647 h 236"/>
                <a:gd name="T18" fmla="*/ 2147483647 w 121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236"/>
                <a:gd name="T32" fmla="*/ 121 w 121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236">
                  <a:moveTo>
                    <a:pt x="1" y="235"/>
                  </a:moveTo>
                  <a:cubicBezTo>
                    <a:pt x="6" y="214"/>
                    <a:pt x="7" y="191"/>
                    <a:pt x="10" y="169"/>
                  </a:cubicBezTo>
                  <a:cubicBezTo>
                    <a:pt x="15" y="145"/>
                    <a:pt x="22" y="123"/>
                    <a:pt x="35" y="102"/>
                  </a:cubicBezTo>
                  <a:cubicBezTo>
                    <a:pt x="47" y="82"/>
                    <a:pt x="62" y="64"/>
                    <a:pt x="76" y="46"/>
                  </a:cubicBezTo>
                  <a:cubicBezTo>
                    <a:pt x="89" y="31"/>
                    <a:pt x="112" y="21"/>
                    <a:pt x="121" y="3"/>
                  </a:cubicBezTo>
                  <a:cubicBezTo>
                    <a:pt x="121" y="2"/>
                    <a:pt x="119" y="0"/>
                    <a:pt x="117" y="1"/>
                  </a:cubicBezTo>
                  <a:cubicBezTo>
                    <a:pt x="102" y="14"/>
                    <a:pt x="86" y="28"/>
                    <a:pt x="72" y="43"/>
                  </a:cubicBezTo>
                  <a:cubicBezTo>
                    <a:pt x="56" y="61"/>
                    <a:pt x="41" y="81"/>
                    <a:pt x="28" y="102"/>
                  </a:cubicBezTo>
                  <a:cubicBezTo>
                    <a:pt x="6" y="140"/>
                    <a:pt x="0" y="191"/>
                    <a:pt x="0" y="235"/>
                  </a:cubicBezTo>
                  <a:cubicBezTo>
                    <a:pt x="0" y="235"/>
                    <a:pt x="1" y="236"/>
                    <a:pt x="1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5" name="Freeform 6049"/>
            <p:cNvSpPr>
              <a:spLocks noChangeArrowheads="1"/>
            </p:cNvSpPr>
            <p:nvPr/>
          </p:nvSpPr>
          <p:spPr bwMode="auto">
            <a:xfrm>
              <a:off x="486866" y="291650"/>
              <a:ext cx="256369" cy="475105"/>
            </a:xfrm>
            <a:custGeom>
              <a:avLst/>
              <a:gdLst>
                <a:gd name="T0" fmla="*/ 2147483647 w 133"/>
                <a:gd name="T1" fmla="*/ 2147483647 h 247"/>
                <a:gd name="T2" fmla="*/ 2147483647 w 133"/>
                <a:gd name="T3" fmla="*/ 2147483647 h 247"/>
                <a:gd name="T4" fmla="*/ 2147483647 w 133"/>
                <a:gd name="T5" fmla="*/ 2147483647 h 247"/>
                <a:gd name="T6" fmla="*/ 2147483647 w 133"/>
                <a:gd name="T7" fmla="*/ 2147483647 h 247"/>
                <a:gd name="T8" fmla="*/ 2147483647 w 133"/>
                <a:gd name="T9" fmla="*/ 2147483647 h 247"/>
                <a:gd name="T10" fmla="*/ 2147483647 w 133"/>
                <a:gd name="T11" fmla="*/ 2147483647 h 247"/>
                <a:gd name="T12" fmla="*/ 2147483647 w 133"/>
                <a:gd name="T13" fmla="*/ 2147483647 h 247"/>
                <a:gd name="T14" fmla="*/ 2147483647 w 133"/>
                <a:gd name="T15" fmla="*/ 2147483647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3"/>
                <a:gd name="T25" fmla="*/ 0 h 247"/>
                <a:gd name="T26" fmla="*/ 133 w 133"/>
                <a:gd name="T27" fmla="*/ 247 h 24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3" h="247">
                  <a:moveTo>
                    <a:pt x="14" y="246"/>
                  </a:moveTo>
                  <a:cubicBezTo>
                    <a:pt x="12" y="223"/>
                    <a:pt x="12" y="202"/>
                    <a:pt x="17" y="179"/>
                  </a:cubicBezTo>
                  <a:cubicBezTo>
                    <a:pt x="22" y="154"/>
                    <a:pt x="32" y="131"/>
                    <a:pt x="44" y="109"/>
                  </a:cubicBezTo>
                  <a:cubicBezTo>
                    <a:pt x="67" y="67"/>
                    <a:pt x="98" y="36"/>
                    <a:pt x="131" y="3"/>
                  </a:cubicBezTo>
                  <a:cubicBezTo>
                    <a:pt x="133" y="2"/>
                    <a:pt x="130" y="0"/>
                    <a:pt x="128" y="1"/>
                  </a:cubicBezTo>
                  <a:cubicBezTo>
                    <a:pt x="89" y="27"/>
                    <a:pt x="58" y="71"/>
                    <a:pt x="36" y="112"/>
                  </a:cubicBezTo>
                  <a:cubicBezTo>
                    <a:pt x="16" y="151"/>
                    <a:pt x="0" y="202"/>
                    <a:pt x="12" y="246"/>
                  </a:cubicBezTo>
                  <a:cubicBezTo>
                    <a:pt x="12" y="246"/>
                    <a:pt x="14" y="247"/>
                    <a:pt x="14" y="246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6" name="Freeform 6050"/>
            <p:cNvSpPr>
              <a:spLocks noChangeArrowheads="1"/>
            </p:cNvSpPr>
            <p:nvPr/>
          </p:nvSpPr>
          <p:spPr bwMode="auto">
            <a:xfrm>
              <a:off x="449233" y="282242"/>
              <a:ext cx="223441" cy="451585"/>
            </a:xfrm>
            <a:custGeom>
              <a:avLst/>
              <a:gdLst>
                <a:gd name="T0" fmla="*/ 2147483647 w 116"/>
                <a:gd name="T1" fmla="*/ 2147483647 h 236"/>
                <a:gd name="T2" fmla="*/ 2147483647 w 116"/>
                <a:gd name="T3" fmla="*/ 2147483647 h 236"/>
                <a:gd name="T4" fmla="*/ 2147483647 w 116"/>
                <a:gd name="T5" fmla="*/ 2147483647 h 236"/>
                <a:gd name="T6" fmla="*/ 2147483647 w 116"/>
                <a:gd name="T7" fmla="*/ 2147483647 h 236"/>
                <a:gd name="T8" fmla="*/ 2147483647 w 116"/>
                <a:gd name="T9" fmla="*/ 2147483647 h 236"/>
                <a:gd name="T10" fmla="*/ 2147483647 w 116"/>
                <a:gd name="T11" fmla="*/ 2147483647 h 236"/>
                <a:gd name="T12" fmla="*/ 2147483647 w 116"/>
                <a:gd name="T13" fmla="*/ 2147483647 h 236"/>
                <a:gd name="T14" fmla="*/ 2147483647 w 116"/>
                <a:gd name="T15" fmla="*/ 2147483647 h 236"/>
                <a:gd name="T16" fmla="*/ 2147483647 w 116"/>
                <a:gd name="T17" fmla="*/ 2147483647 h 2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6"/>
                <a:gd name="T28" fmla="*/ 0 h 236"/>
                <a:gd name="T29" fmla="*/ 116 w 116"/>
                <a:gd name="T30" fmla="*/ 236 h 2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6" h="236">
                  <a:moveTo>
                    <a:pt x="6" y="235"/>
                  </a:moveTo>
                  <a:cubicBezTo>
                    <a:pt x="8" y="214"/>
                    <a:pt x="9" y="193"/>
                    <a:pt x="14" y="173"/>
                  </a:cubicBezTo>
                  <a:cubicBezTo>
                    <a:pt x="20" y="151"/>
                    <a:pt x="28" y="130"/>
                    <a:pt x="38" y="110"/>
                  </a:cubicBezTo>
                  <a:cubicBezTo>
                    <a:pt x="47" y="90"/>
                    <a:pt x="59" y="72"/>
                    <a:pt x="71" y="55"/>
                  </a:cubicBezTo>
                  <a:cubicBezTo>
                    <a:pt x="84" y="36"/>
                    <a:pt x="100" y="21"/>
                    <a:pt x="115" y="3"/>
                  </a:cubicBezTo>
                  <a:cubicBezTo>
                    <a:pt x="116" y="2"/>
                    <a:pt x="113" y="0"/>
                    <a:pt x="111" y="1"/>
                  </a:cubicBezTo>
                  <a:cubicBezTo>
                    <a:pt x="78" y="29"/>
                    <a:pt x="51" y="71"/>
                    <a:pt x="32" y="110"/>
                  </a:cubicBezTo>
                  <a:cubicBezTo>
                    <a:pt x="14" y="147"/>
                    <a:pt x="0" y="193"/>
                    <a:pt x="4" y="234"/>
                  </a:cubicBezTo>
                  <a:cubicBezTo>
                    <a:pt x="4" y="235"/>
                    <a:pt x="6" y="236"/>
                    <a:pt x="6" y="235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7" name="Freeform 6051"/>
            <p:cNvSpPr>
              <a:spLocks noChangeArrowheads="1"/>
            </p:cNvSpPr>
            <p:nvPr/>
          </p:nvSpPr>
          <p:spPr bwMode="auto">
            <a:xfrm>
              <a:off x="390433" y="282242"/>
              <a:ext cx="192864" cy="404545"/>
            </a:xfrm>
            <a:custGeom>
              <a:avLst/>
              <a:gdLst>
                <a:gd name="T0" fmla="*/ 2147483647 w 101"/>
                <a:gd name="T1" fmla="*/ 2147483647 h 210"/>
                <a:gd name="T2" fmla="*/ 2147483647 w 101"/>
                <a:gd name="T3" fmla="*/ 2147483647 h 210"/>
                <a:gd name="T4" fmla="*/ 2147483647 w 101"/>
                <a:gd name="T5" fmla="*/ 2147483647 h 210"/>
                <a:gd name="T6" fmla="*/ 2147483647 w 101"/>
                <a:gd name="T7" fmla="*/ 2147483647 h 210"/>
                <a:gd name="T8" fmla="*/ 2147483647 w 101"/>
                <a:gd name="T9" fmla="*/ 2147483647 h 210"/>
                <a:gd name="T10" fmla="*/ 2147483647 w 101"/>
                <a:gd name="T11" fmla="*/ 2147483647 h 210"/>
                <a:gd name="T12" fmla="*/ 2147483647 w 101"/>
                <a:gd name="T13" fmla="*/ 2147483647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210"/>
                <a:gd name="T23" fmla="*/ 101 w 101"/>
                <a:gd name="T24" fmla="*/ 210 h 2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210">
                  <a:moveTo>
                    <a:pt x="16" y="210"/>
                  </a:moveTo>
                  <a:cubicBezTo>
                    <a:pt x="8" y="173"/>
                    <a:pt x="22" y="135"/>
                    <a:pt x="37" y="102"/>
                  </a:cubicBezTo>
                  <a:cubicBezTo>
                    <a:pt x="54" y="68"/>
                    <a:pt x="75" y="35"/>
                    <a:pt x="100" y="6"/>
                  </a:cubicBezTo>
                  <a:cubicBezTo>
                    <a:pt x="101" y="4"/>
                    <a:pt x="97" y="0"/>
                    <a:pt x="95" y="2"/>
                  </a:cubicBezTo>
                  <a:cubicBezTo>
                    <a:pt x="69" y="33"/>
                    <a:pt x="48" y="67"/>
                    <a:pt x="31" y="103"/>
                  </a:cubicBezTo>
                  <a:cubicBezTo>
                    <a:pt x="17" y="133"/>
                    <a:pt x="0" y="176"/>
                    <a:pt x="15" y="209"/>
                  </a:cubicBezTo>
                  <a:cubicBezTo>
                    <a:pt x="15" y="210"/>
                    <a:pt x="16" y="210"/>
                    <a:pt x="16" y="210"/>
                  </a:cubicBezTo>
                  <a:close/>
                </a:path>
              </a:pathLst>
            </a:custGeom>
            <a:solidFill>
              <a:srgbClr val="DEB344"/>
            </a:solidFill>
            <a:ln w="9525" cmpd="sng">
              <a:solidFill>
                <a:srgbClr val="00000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8" name="Freeform 6052"/>
            <p:cNvSpPr>
              <a:spLocks noChangeArrowheads="1"/>
            </p:cNvSpPr>
            <p:nvPr/>
          </p:nvSpPr>
          <p:spPr bwMode="auto">
            <a:xfrm>
              <a:off x="524498" y="7244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8" y="0"/>
                  </a:moveTo>
                  <a:cubicBezTo>
                    <a:pt x="12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8"/>
                  </a:cubicBezTo>
                  <a:cubicBezTo>
                    <a:pt x="0" y="15"/>
                    <a:pt x="3" y="12"/>
                    <a:pt x="5" y="11"/>
                  </a:cubicBezTo>
                  <a:cubicBezTo>
                    <a:pt x="6" y="10"/>
                    <a:pt x="5" y="8"/>
                    <a:pt x="5" y="8"/>
                  </a:cubicBezTo>
                  <a:cubicBezTo>
                    <a:pt x="1" y="5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9" name="Freeform 6053"/>
            <p:cNvSpPr>
              <a:spLocks noEditPoints="1" noChangeArrowheads="1"/>
            </p:cNvSpPr>
            <p:nvPr/>
          </p:nvSpPr>
          <p:spPr bwMode="auto">
            <a:xfrm>
              <a:off x="522145" y="719715"/>
              <a:ext cx="37632" cy="54097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3" y="4"/>
                    <a:pt x="9" y="3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4"/>
                  </a:cubicBezTo>
                  <a:cubicBezTo>
                    <a:pt x="4" y="15"/>
                    <a:pt x="1" y="18"/>
                    <a:pt x="4" y="21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9" y="0"/>
                  </a:moveTo>
                  <a:cubicBezTo>
                    <a:pt x="15" y="1"/>
                    <a:pt x="15" y="8"/>
                    <a:pt x="19" y="12"/>
                  </a:cubicBezTo>
                  <a:cubicBezTo>
                    <a:pt x="19" y="13"/>
                    <a:pt x="20" y="14"/>
                    <a:pt x="19" y="15"/>
                  </a:cubicBezTo>
                  <a:cubicBezTo>
                    <a:pt x="15" y="18"/>
                    <a:pt x="11" y="29"/>
                    <a:pt x="4" y="24"/>
                  </a:cubicBezTo>
                  <a:cubicBezTo>
                    <a:pt x="0" y="21"/>
                    <a:pt x="0" y="15"/>
                    <a:pt x="4" y="12"/>
                  </a:cubicBezTo>
                  <a:cubicBezTo>
                    <a:pt x="1" y="7"/>
                    <a:pt x="2" y="0"/>
                    <a:pt x="9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0" name="Freeform 6054"/>
            <p:cNvSpPr>
              <a:spLocks noChangeArrowheads="1"/>
            </p:cNvSpPr>
            <p:nvPr/>
          </p:nvSpPr>
          <p:spPr bwMode="auto">
            <a:xfrm>
              <a:off x="533906" y="7361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8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2"/>
                    <a:pt x="1" y="12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1" name="Freeform 6055"/>
            <p:cNvSpPr>
              <a:spLocks noChangeArrowheads="1"/>
            </p:cNvSpPr>
            <p:nvPr/>
          </p:nvSpPr>
          <p:spPr bwMode="auto">
            <a:xfrm>
              <a:off x="526849" y="724419"/>
              <a:ext cx="11761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2147483647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4" y="8"/>
                  </a:moveTo>
                  <a:cubicBezTo>
                    <a:pt x="4" y="8"/>
                    <a:pt x="5" y="10"/>
                    <a:pt x="4" y="11"/>
                  </a:cubicBezTo>
                  <a:cubicBezTo>
                    <a:pt x="2" y="11"/>
                    <a:pt x="0" y="14"/>
                    <a:pt x="1" y="16"/>
                  </a:cubicBezTo>
                  <a:cubicBezTo>
                    <a:pt x="2" y="14"/>
                    <a:pt x="4" y="11"/>
                    <a:pt x="6" y="11"/>
                  </a:cubicBezTo>
                  <a:cubicBezTo>
                    <a:pt x="6" y="10"/>
                    <a:pt x="4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2" y="0"/>
                    <a:pt x="0" y="5"/>
                    <a:pt x="4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2" name="Freeform 6056"/>
            <p:cNvSpPr>
              <a:spLocks noEditPoints="1" noChangeArrowheads="1"/>
            </p:cNvSpPr>
            <p:nvPr/>
          </p:nvSpPr>
          <p:spPr bwMode="auto">
            <a:xfrm>
              <a:off x="421009" y="658563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3" y="11"/>
                  </a:moveTo>
                  <a:cubicBezTo>
                    <a:pt x="11" y="8"/>
                    <a:pt x="11" y="4"/>
                    <a:pt x="7" y="3"/>
                  </a:cubicBezTo>
                  <a:cubicBezTo>
                    <a:pt x="4" y="3"/>
                    <a:pt x="2" y="6"/>
                    <a:pt x="4" y="9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4" y="17"/>
                    <a:pt x="6" y="17"/>
                    <a:pt x="8" y="16"/>
                  </a:cubicBezTo>
                  <a:cubicBezTo>
                    <a:pt x="10" y="14"/>
                    <a:pt x="11" y="12"/>
                    <a:pt x="13" y="11"/>
                  </a:cubicBezTo>
                  <a:close/>
                  <a:moveTo>
                    <a:pt x="7" y="1"/>
                  </a:moveTo>
                  <a:cubicBezTo>
                    <a:pt x="12" y="2"/>
                    <a:pt x="12" y="7"/>
                    <a:pt x="14" y="10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1" y="14"/>
                    <a:pt x="7" y="22"/>
                    <a:pt x="2" y="18"/>
                  </a:cubicBezTo>
                  <a:cubicBezTo>
                    <a:pt x="0" y="15"/>
                    <a:pt x="0" y="11"/>
                    <a:pt x="3" y="9"/>
                  </a:cubicBezTo>
                  <a:cubicBezTo>
                    <a:pt x="1" y="5"/>
                    <a:pt x="2" y="0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3" name="Freeform 6057"/>
            <p:cNvSpPr>
              <a:spLocks noEditPoints="1" noChangeArrowheads="1"/>
            </p:cNvSpPr>
            <p:nvPr/>
          </p:nvSpPr>
          <p:spPr bwMode="auto">
            <a:xfrm>
              <a:off x="423361" y="616227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3" y="11"/>
                  </a:moveTo>
                  <a:cubicBezTo>
                    <a:pt x="12" y="8"/>
                    <a:pt x="11" y="4"/>
                    <a:pt x="8" y="3"/>
                  </a:cubicBezTo>
                  <a:cubicBezTo>
                    <a:pt x="5" y="2"/>
                    <a:pt x="3" y="6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3" y="11"/>
                    <a:pt x="1" y="14"/>
                    <a:pt x="3" y="16"/>
                  </a:cubicBezTo>
                  <a:cubicBezTo>
                    <a:pt x="5" y="17"/>
                    <a:pt x="7" y="17"/>
                    <a:pt x="9" y="16"/>
                  </a:cubicBezTo>
                  <a:cubicBezTo>
                    <a:pt x="10" y="14"/>
                    <a:pt x="12" y="12"/>
                    <a:pt x="13" y="11"/>
                  </a:cubicBezTo>
                  <a:close/>
                  <a:moveTo>
                    <a:pt x="8" y="1"/>
                  </a:moveTo>
                  <a:cubicBezTo>
                    <a:pt x="13" y="2"/>
                    <a:pt x="13" y="7"/>
                    <a:pt x="15" y="10"/>
                  </a:cubicBezTo>
                  <a:cubicBezTo>
                    <a:pt x="15" y="11"/>
                    <a:pt x="16" y="12"/>
                    <a:pt x="15" y="12"/>
                  </a:cubicBezTo>
                  <a:cubicBezTo>
                    <a:pt x="12" y="14"/>
                    <a:pt x="8" y="22"/>
                    <a:pt x="3" y="18"/>
                  </a:cubicBezTo>
                  <a:cubicBezTo>
                    <a:pt x="0" y="15"/>
                    <a:pt x="1" y="11"/>
                    <a:pt x="3" y="9"/>
                  </a:cubicBezTo>
                  <a:cubicBezTo>
                    <a:pt x="2" y="5"/>
                    <a:pt x="3" y="0"/>
                    <a:pt x="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4" name="Freeform 6058"/>
            <p:cNvSpPr>
              <a:spLocks noEditPoints="1" noChangeArrowheads="1"/>
            </p:cNvSpPr>
            <p:nvPr/>
          </p:nvSpPr>
          <p:spPr bwMode="auto">
            <a:xfrm>
              <a:off x="432769" y="571538"/>
              <a:ext cx="28224" cy="42336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2147483647 h 22"/>
                <a:gd name="T18" fmla="*/ 2147483647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"/>
                <a:gd name="T40" fmla="*/ 0 h 22"/>
                <a:gd name="T41" fmla="*/ 15 w 15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" h="22">
                  <a:moveTo>
                    <a:pt x="14" y="12"/>
                  </a:moveTo>
                  <a:cubicBezTo>
                    <a:pt x="13" y="9"/>
                    <a:pt x="13" y="4"/>
                    <a:pt x="10" y="3"/>
                  </a:cubicBezTo>
                  <a:cubicBezTo>
                    <a:pt x="6" y="2"/>
                    <a:pt x="4" y="5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4" y="10"/>
                    <a:pt x="1" y="13"/>
                    <a:pt x="3" y="15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1" y="13"/>
                    <a:pt x="14" y="12"/>
                  </a:cubicBezTo>
                  <a:close/>
                  <a:moveTo>
                    <a:pt x="10" y="1"/>
                  </a:moveTo>
                  <a:cubicBezTo>
                    <a:pt x="14" y="3"/>
                    <a:pt x="13" y="8"/>
                    <a:pt x="15" y="12"/>
                  </a:cubicBezTo>
                  <a:cubicBezTo>
                    <a:pt x="15" y="12"/>
                    <a:pt x="15" y="13"/>
                    <a:pt x="15" y="14"/>
                  </a:cubicBezTo>
                  <a:cubicBezTo>
                    <a:pt x="11" y="15"/>
                    <a:pt x="6" y="22"/>
                    <a:pt x="2" y="17"/>
                  </a:cubicBezTo>
                  <a:cubicBezTo>
                    <a:pt x="0" y="14"/>
                    <a:pt x="1" y="10"/>
                    <a:pt x="4" y="8"/>
                  </a:cubicBezTo>
                  <a:cubicBezTo>
                    <a:pt x="3" y="4"/>
                    <a:pt x="5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5" name="Freeform 6059"/>
            <p:cNvSpPr>
              <a:spLocks noEditPoints="1" noChangeArrowheads="1"/>
            </p:cNvSpPr>
            <p:nvPr/>
          </p:nvSpPr>
          <p:spPr bwMode="auto">
            <a:xfrm>
              <a:off x="444529" y="522146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4" y="10"/>
                    <a:pt x="14" y="6"/>
                    <a:pt x="12" y="4"/>
                  </a:cubicBezTo>
                  <a:cubicBezTo>
                    <a:pt x="9" y="2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1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6" name="Freeform 6060"/>
            <p:cNvSpPr>
              <a:spLocks noEditPoints="1" noChangeArrowheads="1"/>
            </p:cNvSpPr>
            <p:nvPr/>
          </p:nvSpPr>
          <p:spPr bwMode="auto">
            <a:xfrm>
              <a:off x="463346" y="475106"/>
              <a:ext cx="32928" cy="42336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2147483647 w 17"/>
                <a:gd name="T21" fmla="*/ 2147483647 h 22"/>
                <a:gd name="T22" fmla="*/ 2147483647 w 17"/>
                <a:gd name="T23" fmla="*/ 2147483647 h 22"/>
                <a:gd name="T24" fmla="*/ 2147483647 w 17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2"/>
                <a:gd name="T41" fmla="*/ 17 w 17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2">
                  <a:moveTo>
                    <a:pt x="14" y="13"/>
                  </a:moveTo>
                  <a:cubicBezTo>
                    <a:pt x="14" y="10"/>
                    <a:pt x="15" y="6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2" y="12"/>
                    <a:pt x="3" y="14"/>
                  </a:cubicBezTo>
                  <a:cubicBezTo>
                    <a:pt x="4" y="16"/>
                    <a:pt x="6" y="17"/>
                    <a:pt x="8" y="16"/>
                  </a:cubicBezTo>
                  <a:cubicBezTo>
                    <a:pt x="10" y="15"/>
                    <a:pt x="12" y="14"/>
                    <a:pt x="14" y="13"/>
                  </a:cubicBezTo>
                  <a:close/>
                  <a:moveTo>
                    <a:pt x="13" y="2"/>
                  </a:moveTo>
                  <a:cubicBezTo>
                    <a:pt x="17" y="5"/>
                    <a:pt x="15" y="9"/>
                    <a:pt x="16" y="13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2" y="16"/>
                    <a:pt x="5" y="22"/>
                    <a:pt x="2" y="16"/>
                  </a:cubicBezTo>
                  <a:cubicBezTo>
                    <a:pt x="0" y="13"/>
                    <a:pt x="2" y="9"/>
                    <a:pt x="5" y="8"/>
                  </a:cubicBezTo>
                  <a:cubicBezTo>
                    <a:pt x="5" y="4"/>
                    <a:pt x="8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7" name="Freeform 6061"/>
            <p:cNvSpPr>
              <a:spLocks noEditPoints="1" noChangeArrowheads="1"/>
            </p:cNvSpPr>
            <p:nvPr/>
          </p:nvSpPr>
          <p:spPr bwMode="auto">
            <a:xfrm>
              <a:off x="484513" y="432770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4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6"/>
                    <a:pt x="6" y="9"/>
                  </a:cubicBezTo>
                  <a:cubicBezTo>
                    <a:pt x="7" y="9"/>
                    <a:pt x="7" y="10"/>
                    <a:pt x="6" y="11"/>
                  </a:cubicBezTo>
                  <a:cubicBezTo>
                    <a:pt x="4" y="11"/>
                    <a:pt x="1" y="12"/>
                    <a:pt x="2" y="15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10" y="16"/>
                    <a:pt x="11" y="14"/>
                    <a:pt x="14" y="14"/>
                  </a:cubicBezTo>
                  <a:close/>
                  <a:moveTo>
                    <a:pt x="12" y="2"/>
                  </a:moveTo>
                  <a:cubicBezTo>
                    <a:pt x="16" y="5"/>
                    <a:pt x="14" y="10"/>
                    <a:pt x="15" y="14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7"/>
                  </a:cubicBezTo>
                  <a:cubicBezTo>
                    <a:pt x="0" y="14"/>
                    <a:pt x="1" y="9"/>
                    <a:pt x="5" y="8"/>
                  </a:cubicBezTo>
                  <a:cubicBezTo>
                    <a:pt x="4" y="4"/>
                    <a:pt x="8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8" name="Freeform 6062"/>
            <p:cNvSpPr>
              <a:spLocks noEditPoints="1" noChangeArrowheads="1"/>
            </p:cNvSpPr>
            <p:nvPr/>
          </p:nvSpPr>
          <p:spPr bwMode="auto">
            <a:xfrm>
              <a:off x="508033" y="388081"/>
              <a:ext cx="30577" cy="42336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2147483647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2147483647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2147483647 w 16"/>
                <a:gd name="T19" fmla="*/ 2147483647 h 22"/>
                <a:gd name="T20" fmla="*/ 2147483647 w 16"/>
                <a:gd name="T21" fmla="*/ 2147483647 h 22"/>
                <a:gd name="T22" fmla="*/ 2147483647 w 16"/>
                <a:gd name="T23" fmla="*/ 2147483647 h 22"/>
                <a:gd name="T24" fmla="*/ 2147483647 w 16"/>
                <a:gd name="T25" fmla="*/ 2147483647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22"/>
                <a:gd name="T41" fmla="*/ 16 w 16"/>
                <a:gd name="T42" fmla="*/ 22 h 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22">
                  <a:moveTo>
                    <a:pt x="14" y="13"/>
                  </a:moveTo>
                  <a:cubicBezTo>
                    <a:pt x="13" y="10"/>
                    <a:pt x="14" y="6"/>
                    <a:pt x="11" y="4"/>
                  </a:cubicBezTo>
                  <a:cubicBezTo>
                    <a:pt x="8" y="3"/>
                    <a:pt x="5" y="5"/>
                    <a:pt x="6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2"/>
                    <a:pt x="2" y="14"/>
                  </a:cubicBezTo>
                  <a:cubicBezTo>
                    <a:pt x="3" y="16"/>
                    <a:pt x="5" y="17"/>
                    <a:pt x="7" y="16"/>
                  </a:cubicBezTo>
                  <a:cubicBezTo>
                    <a:pt x="9" y="15"/>
                    <a:pt x="11" y="14"/>
                    <a:pt x="14" y="13"/>
                  </a:cubicBezTo>
                  <a:close/>
                  <a:moveTo>
                    <a:pt x="12" y="2"/>
                  </a:moveTo>
                  <a:cubicBezTo>
                    <a:pt x="16" y="4"/>
                    <a:pt x="14" y="9"/>
                    <a:pt x="15" y="13"/>
                  </a:cubicBezTo>
                  <a:cubicBezTo>
                    <a:pt x="15" y="14"/>
                    <a:pt x="15" y="15"/>
                    <a:pt x="14" y="15"/>
                  </a:cubicBezTo>
                  <a:cubicBezTo>
                    <a:pt x="11" y="16"/>
                    <a:pt x="4" y="22"/>
                    <a:pt x="1" y="16"/>
                  </a:cubicBezTo>
                  <a:cubicBezTo>
                    <a:pt x="0" y="13"/>
                    <a:pt x="1" y="9"/>
                    <a:pt x="5" y="8"/>
                  </a:cubicBezTo>
                  <a:cubicBezTo>
                    <a:pt x="4" y="4"/>
                    <a:pt x="7" y="0"/>
                    <a:pt x="1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9" name="Freeform 6063"/>
            <p:cNvSpPr>
              <a:spLocks noEditPoints="1" noChangeArrowheads="1"/>
            </p:cNvSpPr>
            <p:nvPr/>
          </p:nvSpPr>
          <p:spPr bwMode="auto">
            <a:xfrm>
              <a:off x="536257" y="348098"/>
              <a:ext cx="32928" cy="39985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2147483647 w 17"/>
                <a:gd name="T19" fmla="*/ 2147483647 h 21"/>
                <a:gd name="T20" fmla="*/ 2147483647 w 17"/>
                <a:gd name="T21" fmla="*/ 2147483647 h 21"/>
                <a:gd name="T22" fmla="*/ 2147483647 w 17"/>
                <a:gd name="T23" fmla="*/ 2147483647 h 21"/>
                <a:gd name="T24" fmla="*/ 2147483647 w 17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"/>
                <a:gd name="T40" fmla="*/ 0 h 21"/>
                <a:gd name="T41" fmla="*/ 17 w 17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" h="21">
                  <a:moveTo>
                    <a:pt x="13" y="14"/>
                  </a:moveTo>
                  <a:cubicBezTo>
                    <a:pt x="13" y="11"/>
                    <a:pt x="14" y="7"/>
                    <a:pt x="12" y="4"/>
                  </a:cubicBezTo>
                  <a:cubicBezTo>
                    <a:pt x="9" y="3"/>
                    <a:pt x="6" y="5"/>
                    <a:pt x="7" y="8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1" y="11"/>
                    <a:pt x="2" y="14"/>
                  </a:cubicBezTo>
                  <a:cubicBezTo>
                    <a:pt x="3" y="16"/>
                    <a:pt x="5" y="16"/>
                    <a:pt x="7" y="16"/>
                  </a:cubicBezTo>
                  <a:cubicBezTo>
                    <a:pt x="9" y="15"/>
                    <a:pt x="11" y="14"/>
                    <a:pt x="13" y="14"/>
                  </a:cubicBezTo>
                  <a:close/>
                  <a:moveTo>
                    <a:pt x="13" y="2"/>
                  </a:moveTo>
                  <a:cubicBezTo>
                    <a:pt x="17" y="6"/>
                    <a:pt x="14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5"/>
                  </a:cubicBezTo>
                  <a:cubicBezTo>
                    <a:pt x="0" y="12"/>
                    <a:pt x="2" y="8"/>
                    <a:pt x="5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0" name="Freeform 6064"/>
            <p:cNvSpPr>
              <a:spLocks noEditPoints="1" noChangeArrowheads="1"/>
            </p:cNvSpPr>
            <p:nvPr/>
          </p:nvSpPr>
          <p:spPr bwMode="auto">
            <a:xfrm>
              <a:off x="559777" y="315170"/>
              <a:ext cx="35281" cy="39985"/>
            </a:xfrm>
            <a:custGeom>
              <a:avLst/>
              <a:gdLst>
                <a:gd name="T0" fmla="*/ 2147483647 w 18"/>
                <a:gd name="T1" fmla="*/ 2147483647 h 21"/>
                <a:gd name="T2" fmla="*/ 2147483647 w 18"/>
                <a:gd name="T3" fmla="*/ 2147483647 h 21"/>
                <a:gd name="T4" fmla="*/ 2147483647 w 18"/>
                <a:gd name="T5" fmla="*/ 2147483647 h 21"/>
                <a:gd name="T6" fmla="*/ 2147483647 w 18"/>
                <a:gd name="T7" fmla="*/ 2147483647 h 21"/>
                <a:gd name="T8" fmla="*/ 2147483647 w 18"/>
                <a:gd name="T9" fmla="*/ 2147483647 h 21"/>
                <a:gd name="T10" fmla="*/ 2147483647 w 18"/>
                <a:gd name="T11" fmla="*/ 2147483647 h 21"/>
                <a:gd name="T12" fmla="*/ 2147483647 w 18"/>
                <a:gd name="T13" fmla="*/ 2147483647 h 21"/>
                <a:gd name="T14" fmla="*/ 2147483647 w 18"/>
                <a:gd name="T15" fmla="*/ 2147483647 h 21"/>
                <a:gd name="T16" fmla="*/ 2147483647 w 18"/>
                <a:gd name="T17" fmla="*/ 2147483647 h 21"/>
                <a:gd name="T18" fmla="*/ 2147483647 w 18"/>
                <a:gd name="T19" fmla="*/ 2147483647 h 21"/>
                <a:gd name="T20" fmla="*/ 2147483647 w 18"/>
                <a:gd name="T21" fmla="*/ 2147483647 h 21"/>
                <a:gd name="T22" fmla="*/ 2147483647 w 18"/>
                <a:gd name="T23" fmla="*/ 2147483647 h 21"/>
                <a:gd name="T24" fmla="*/ 2147483647 w 18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1"/>
                <a:gd name="T41" fmla="*/ 18 w 18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1">
                  <a:moveTo>
                    <a:pt x="14" y="14"/>
                  </a:moveTo>
                  <a:cubicBezTo>
                    <a:pt x="14" y="11"/>
                    <a:pt x="15" y="7"/>
                    <a:pt x="13" y="4"/>
                  </a:cubicBezTo>
                  <a:cubicBezTo>
                    <a:pt x="11" y="2"/>
                    <a:pt x="7" y="4"/>
                    <a:pt x="8" y="8"/>
                  </a:cubicBezTo>
                  <a:cubicBezTo>
                    <a:pt x="8" y="8"/>
                    <a:pt x="7" y="10"/>
                    <a:pt x="7" y="9"/>
                  </a:cubicBezTo>
                  <a:cubicBezTo>
                    <a:pt x="5" y="9"/>
                    <a:pt x="2" y="10"/>
                    <a:pt x="2" y="13"/>
                  </a:cubicBezTo>
                  <a:cubicBezTo>
                    <a:pt x="3" y="15"/>
                    <a:pt x="5" y="16"/>
                    <a:pt x="7" y="16"/>
                  </a:cubicBezTo>
                  <a:cubicBezTo>
                    <a:pt x="9" y="15"/>
                    <a:pt x="11" y="14"/>
                    <a:pt x="14" y="14"/>
                  </a:cubicBezTo>
                  <a:close/>
                  <a:moveTo>
                    <a:pt x="14" y="2"/>
                  </a:moveTo>
                  <a:cubicBezTo>
                    <a:pt x="18" y="6"/>
                    <a:pt x="15" y="10"/>
                    <a:pt x="15" y="14"/>
                  </a:cubicBezTo>
                  <a:cubicBezTo>
                    <a:pt x="15" y="15"/>
                    <a:pt x="15" y="16"/>
                    <a:pt x="14" y="16"/>
                  </a:cubicBezTo>
                  <a:cubicBezTo>
                    <a:pt x="10" y="16"/>
                    <a:pt x="3" y="21"/>
                    <a:pt x="1" y="14"/>
                  </a:cubicBezTo>
                  <a:cubicBezTo>
                    <a:pt x="0" y="11"/>
                    <a:pt x="3" y="7"/>
                    <a:pt x="6" y="7"/>
                  </a:cubicBezTo>
                  <a:cubicBezTo>
                    <a:pt x="6" y="3"/>
                    <a:pt x="10" y="0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1" name="Freeform 6065"/>
            <p:cNvSpPr>
              <a:spLocks noEditPoints="1" noChangeArrowheads="1"/>
            </p:cNvSpPr>
            <p:nvPr/>
          </p:nvSpPr>
          <p:spPr bwMode="auto">
            <a:xfrm>
              <a:off x="590354" y="284593"/>
              <a:ext cx="35281" cy="39985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0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"/>
                <a:gd name="T40" fmla="*/ 0 h 20"/>
                <a:gd name="T41" fmla="*/ 18 w 18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" h="20">
                  <a:moveTo>
                    <a:pt x="13" y="14"/>
                  </a:moveTo>
                  <a:cubicBezTo>
                    <a:pt x="13" y="11"/>
                    <a:pt x="15" y="8"/>
                    <a:pt x="13" y="5"/>
                  </a:cubicBezTo>
                  <a:cubicBezTo>
                    <a:pt x="11" y="3"/>
                    <a:pt x="8" y="4"/>
                    <a:pt x="8" y="7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8"/>
                    <a:pt x="1" y="9"/>
                    <a:pt x="2" y="12"/>
                  </a:cubicBezTo>
                  <a:cubicBezTo>
                    <a:pt x="2" y="14"/>
                    <a:pt x="4" y="15"/>
                    <a:pt x="6" y="15"/>
                  </a:cubicBezTo>
                  <a:cubicBezTo>
                    <a:pt x="8" y="15"/>
                    <a:pt x="10" y="14"/>
                    <a:pt x="13" y="14"/>
                  </a:cubicBezTo>
                  <a:close/>
                  <a:moveTo>
                    <a:pt x="15" y="3"/>
                  </a:moveTo>
                  <a:cubicBezTo>
                    <a:pt x="18" y="7"/>
                    <a:pt x="14" y="11"/>
                    <a:pt x="14" y="15"/>
                  </a:cubicBezTo>
                  <a:cubicBezTo>
                    <a:pt x="14" y="16"/>
                    <a:pt x="14" y="17"/>
                    <a:pt x="13" y="17"/>
                  </a:cubicBezTo>
                  <a:cubicBezTo>
                    <a:pt x="9" y="16"/>
                    <a:pt x="1" y="20"/>
                    <a:pt x="0" y="13"/>
                  </a:cubicBezTo>
                  <a:cubicBezTo>
                    <a:pt x="0" y="10"/>
                    <a:pt x="3" y="6"/>
                    <a:pt x="6" y="7"/>
                  </a:cubicBezTo>
                  <a:cubicBezTo>
                    <a:pt x="7" y="3"/>
                    <a:pt x="11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2" name="Freeform 6066"/>
            <p:cNvSpPr>
              <a:spLocks noChangeArrowheads="1"/>
            </p:cNvSpPr>
            <p:nvPr/>
          </p:nvSpPr>
          <p:spPr bwMode="auto">
            <a:xfrm>
              <a:off x="526849" y="670322"/>
              <a:ext cx="28224" cy="37632"/>
            </a:xfrm>
            <a:custGeom>
              <a:avLst/>
              <a:gdLst>
                <a:gd name="T0" fmla="*/ 2147483647 w 15"/>
                <a:gd name="T1" fmla="*/ 0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0"/>
                <a:gd name="T23" fmla="*/ 15 w 1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0">
                  <a:moveTo>
                    <a:pt x="6" y="0"/>
                  </a:moveTo>
                  <a:cubicBezTo>
                    <a:pt x="11" y="1"/>
                    <a:pt x="13" y="6"/>
                    <a:pt x="15" y="9"/>
                  </a:cubicBezTo>
                  <a:cubicBezTo>
                    <a:pt x="13" y="12"/>
                    <a:pt x="12" y="15"/>
                    <a:pt x="10" y="17"/>
                  </a:cubicBezTo>
                  <a:cubicBezTo>
                    <a:pt x="8" y="19"/>
                    <a:pt x="5" y="20"/>
                    <a:pt x="3" y="18"/>
                  </a:cubicBezTo>
                  <a:cubicBezTo>
                    <a:pt x="0" y="16"/>
                    <a:pt x="2" y="12"/>
                    <a:pt x="4" y="11"/>
                  </a:cubicBezTo>
                  <a:cubicBezTo>
                    <a:pt x="5" y="11"/>
                    <a:pt x="4" y="9"/>
                    <a:pt x="4" y="9"/>
                  </a:cubicBezTo>
                  <a:cubicBezTo>
                    <a:pt x="0" y="6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3" name="Freeform 6067"/>
            <p:cNvSpPr>
              <a:spLocks noEditPoints="1" noChangeArrowheads="1"/>
            </p:cNvSpPr>
            <p:nvPr/>
          </p:nvSpPr>
          <p:spPr bwMode="auto">
            <a:xfrm>
              <a:off x="522145" y="665618"/>
              <a:ext cx="37632" cy="54097"/>
            </a:xfrm>
            <a:custGeom>
              <a:avLst/>
              <a:gdLst>
                <a:gd name="T0" fmla="*/ 2147483647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2147483647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2147483647 w 20"/>
                <a:gd name="T13" fmla="*/ 2147483647 h 28"/>
                <a:gd name="T14" fmla="*/ 2147483647 w 20"/>
                <a:gd name="T15" fmla="*/ 0 h 28"/>
                <a:gd name="T16" fmla="*/ 2147483647 w 20"/>
                <a:gd name="T17" fmla="*/ 2147483647 h 28"/>
                <a:gd name="T18" fmla="*/ 2147483647 w 20"/>
                <a:gd name="T19" fmla="*/ 2147483647 h 28"/>
                <a:gd name="T20" fmla="*/ 2147483647 w 20"/>
                <a:gd name="T21" fmla="*/ 2147483647 h 28"/>
                <a:gd name="T22" fmla="*/ 2147483647 w 20"/>
                <a:gd name="T23" fmla="*/ 2147483647 h 28"/>
                <a:gd name="T24" fmla="*/ 2147483647 w 20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8"/>
                <a:gd name="T41" fmla="*/ 20 w 2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8">
                  <a:moveTo>
                    <a:pt x="17" y="11"/>
                  </a:moveTo>
                  <a:cubicBezTo>
                    <a:pt x="15" y="8"/>
                    <a:pt x="13" y="3"/>
                    <a:pt x="8" y="2"/>
                  </a:cubicBezTo>
                  <a:cubicBezTo>
                    <a:pt x="4" y="3"/>
                    <a:pt x="2" y="8"/>
                    <a:pt x="6" y="11"/>
                  </a:cubicBezTo>
                  <a:cubicBezTo>
                    <a:pt x="6" y="11"/>
                    <a:pt x="7" y="13"/>
                    <a:pt x="6" y="13"/>
                  </a:cubicBezTo>
                  <a:cubicBezTo>
                    <a:pt x="4" y="14"/>
                    <a:pt x="2" y="18"/>
                    <a:pt x="5" y="20"/>
                  </a:cubicBezTo>
                  <a:cubicBezTo>
                    <a:pt x="7" y="22"/>
                    <a:pt x="10" y="21"/>
                    <a:pt x="12" y="19"/>
                  </a:cubicBezTo>
                  <a:cubicBezTo>
                    <a:pt x="14" y="17"/>
                    <a:pt x="15" y="14"/>
                    <a:pt x="17" y="11"/>
                  </a:cubicBezTo>
                  <a:close/>
                  <a:moveTo>
                    <a:pt x="8" y="0"/>
                  </a:moveTo>
                  <a:cubicBezTo>
                    <a:pt x="14" y="0"/>
                    <a:pt x="15" y="7"/>
                    <a:pt x="19" y="11"/>
                  </a:cubicBezTo>
                  <a:cubicBezTo>
                    <a:pt x="20" y="11"/>
                    <a:pt x="20" y="12"/>
                    <a:pt x="20" y="13"/>
                  </a:cubicBezTo>
                  <a:cubicBezTo>
                    <a:pt x="16" y="17"/>
                    <a:pt x="12" y="28"/>
                    <a:pt x="5" y="23"/>
                  </a:cubicBezTo>
                  <a:cubicBezTo>
                    <a:pt x="1" y="21"/>
                    <a:pt x="0" y="15"/>
                    <a:pt x="4" y="11"/>
                  </a:cubicBezTo>
                  <a:cubicBezTo>
                    <a:pt x="0" y="7"/>
                    <a:pt x="1" y="0"/>
                    <a:pt x="8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4" name="Freeform 6068"/>
            <p:cNvSpPr>
              <a:spLocks noChangeArrowheads="1"/>
            </p:cNvSpPr>
            <p:nvPr/>
          </p:nvSpPr>
          <p:spPr bwMode="auto">
            <a:xfrm>
              <a:off x="536257" y="679730"/>
              <a:ext cx="18816" cy="25873"/>
            </a:xfrm>
            <a:custGeom>
              <a:avLst/>
              <a:gdLst>
                <a:gd name="T0" fmla="*/ 2147483647 w 10"/>
                <a:gd name="T1" fmla="*/ 2147483647 h 13"/>
                <a:gd name="T2" fmla="*/ 2147483647 w 10"/>
                <a:gd name="T3" fmla="*/ 2147483647 h 13"/>
                <a:gd name="T4" fmla="*/ 2147483647 w 10"/>
                <a:gd name="T5" fmla="*/ 0 h 13"/>
                <a:gd name="T6" fmla="*/ 2147483647 w 10"/>
                <a:gd name="T7" fmla="*/ 2147483647 h 13"/>
                <a:gd name="T8" fmla="*/ 2147483647 w 10"/>
                <a:gd name="T9" fmla="*/ 2147483647 h 13"/>
                <a:gd name="T10" fmla="*/ 0 w 10"/>
                <a:gd name="T11" fmla="*/ 2147483647 h 13"/>
                <a:gd name="T12" fmla="*/ 2147483647 w 10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3"/>
                <a:gd name="T23" fmla="*/ 10 w 10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3">
                  <a:moveTo>
                    <a:pt x="5" y="11"/>
                  </a:moveTo>
                  <a:cubicBezTo>
                    <a:pt x="7" y="9"/>
                    <a:pt x="8" y="6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2"/>
                    <a:pt x="6" y="8"/>
                    <a:pt x="5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5" name="Freeform 6069"/>
            <p:cNvSpPr>
              <a:spLocks noChangeArrowheads="1"/>
            </p:cNvSpPr>
            <p:nvPr/>
          </p:nvSpPr>
          <p:spPr bwMode="auto">
            <a:xfrm>
              <a:off x="526849" y="670322"/>
              <a:ext cx="11761" cy="30577"/>
            </a:xfrm>
            <a:custGeom>
              <a:avLst/>
              <a:gdLst>
                <a:gd name="T0" fmla="*/ 2147483647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2147483647 h 17"/>
                <a:gd name="T6" fmla="*/ 2147483647 w 7"/>
                <a:gd name="T7" fmla="*/ 2147483647 h 17"/>
                <a:gd name="T8" fmla="*/ 2147483647 w 7"/>
                <a:gd name="T9" fmla="*/ 2147483647 h 17"/>
                <a:gd name="T10" fmla="*/ 2147483647 w 7"/>
                <a:gd name="T11" fmla="*/ 2147483647 h 17"/>
                <a:gd name="T12" fmla="*/ 2147483647 w 7"/>
                <a:gd name="T13" fmla="*/ 0 h 17"/>
                <a:gd name="T14" fmla="*/ 2147483647 w 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7"/>
                <a:gd name="T26" fmla="*/ 7 w 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7">
                  <a:moveTo>
                    <a:pt x="4" y="9"/>
                  </a:moveTo>
                  <a:cubicBezTo>
                    <a:pt x="4" y="9"/>
                    <a:pt x="5" y="11"/>
                    <a:pt x="4" y="11"/>
                  </a:cubicBezTo>
                  <a:cubicBezTo>
                    <a:pt x="3" y="12"/>
                    <a:pt x="1" y="15"/>
                    <a:pt x="2" y="17"/>
                  </a:cubicBezTo>
                  <a:cubicBezTo>
                    <a:pt x="2" y="15"/>
                    <a:pt x="4" y="12"/>
                    <a:pt x="7" y="11"/>
                  </a:cubicBezTo>
                  <a:cubicBezTo>
                    <a:pt x="6" y="11"/>
                    <a:pt x="4" y="6"/>
                    <a:pt x="6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2" y="1"/>
                    <a:pt x="0" y="6"/>
                    <a:pt x="4" y="9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6" name="Freeform 6070"/>
            <p:cNvSpPr>
              <a:spLocks noChangeArrowheads="1"/>
            </p:cNvSpPr>
            <p:nvPr/>
          </p:nvSpPr>
          <p:spPr bwMode="auto">
            <a:xfrm>
              <a:off x="536257" y="606819"/>
              <a:ext cx="30577" cy="37632"/>
            </a:xfrm>
            <a:custGeom>
              <a:avLst/>
              <a:gdLst>
                <a:gd name="T0" fmla="*/ 2147483647 w 16"/>
                <a:gd name="T1" fmla="*/ 0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19"/>
                <a:gd name="T23" fmla="*/ 16 w 16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19">
                  <a:moveTo>
                    <a:pt x="9" y="0"/>
                  </a:moveTo>
                  <a:cubicBezTo>
                    <a:pt x="13" y="1"/>
                    <a:pt x="14" y="6"/>
                    <a:pt x="16" y="10"/>
                  </a:cubicBezTo>
                  <a:cubicBezTo>
                    <a:pt x="14" y="12"/>
                    <a:pt x="12" y="15"/>
                    <a:pt x="10" y="17"/>
                  </a:cubicBezTo>
                  <a:cubicBezTo>
                    <a:pt x="8" y="19"/>
                    <a:pt x="5" y="19"/>
                    <a:pt x="3" y="17"/>
                  </a:cubicBezTo>
                  <a:cubicBezTo>
                    <a:pt x="0" y="15"/>
                    <a:pt x="3" y="11"/>
                    <a:pt x="5" y="10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2" y="4"/>
                    <a:pt x="5" y="0"/>
                    <a:pt x="9" y="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7" name="Freeform 6071"/>
            <p:cNvSpPr>
              <a:spLocks noEditPoints="1" noChangeArrowheads="1"/>
            </p:cNvSpPr>
            <p:nvPr/>
          </p:nvSpPr>
          <p:spPr bwMode="auto">
            <a:xfrm>
              <a:off x="533906" y="602115"/>
              <a:ext cx="37632" cy="56448"/>
            </a:xfrm>
            <a:custGeom>
              <a:avLst/>
              <a:gdLst>
                <a:gd name="T0" fmla="*/ 2147483647 w 20"/>
                <a:gd name="T1" fmla="*/ 2147483647 h 29"/>
                <a:gd name="T2" fmla="*/ 2147483647 w 20"/>
                <a:gd name="T3" fmla="*/ 2147483647 h 29"/>
                <a:gd name="T4" fmla="*/ 2147483647 w 20"/>
                <a:gd name="T5" fmla="*/ 2147483647 h 29"/>
                <a:gd name="T6" fmla="*/ 2147483647 w 20"/>
                <a:gd name="T7" fmla="*/ 2147483647 h 29"/>
                <a:gd name="T8" fmla="*/ 2147483647 w 20"/>
                <a:gd name="T9" fmla="*/ 2147483647 h 29"/>
                <a:gd name="T10" fmla="*/ 2147483647 w 20"/>
                <a:gd name="T11" fmla="*/ 2147483647 h 29"/>
                <a:gd name="T12" fmla="*/ 2147483647 w 20"/>
                <a:gd name="T13" fmla="*/ 2147483647 h 29"/>
                <a:gd name="T14" fmla="*/ 2147483647 w 20"/>
                <a:gd name="T15" fmla="*/ 0 h 29"/>
                <a:gd name="T16" fmla="*/ 2147483647 w 20"/>
                <a:gd name="T17" fmla="*/ 2147483647 h 29"/>
                <a:gd name="T18" fmla="*/ 2147483647 w 20"/>
                <a:gd name="T19" fmla="*/ 2147483647 h 29"/>
                <a:gd name="T20" fmla="*/ 2147483647 w 20"/>
                <a:gd name="T21" fmla="*/ 2147483647 h 29"/>
                <a:gd name="T22" fmla="*/ 2147483647 w 20"/>
                <a:gd name="T23" fmla="*/ 2147483647 h 29"/>
                <a:gd name="T24" fmla="*/ 2147483647 w 20"/>
                <a:gd name="T25" fmla="*/ 0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29"/>
                <a:gd name="T41" fmla="*/ 20 w 20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29">
                  <a:moveTo>
                    <a:pt x="17" y="13"/>
                  </a:moveTo>
                  <a:cubicBezTo>
                    <a:pt x="15" y="9"/>
                    <a:pt x="14" y="4"/>
                    <a:pt x="10" y="3"/>
                  </a:cubicBezTo>
                  <a:cubicBezTo>
                    <a:pt x="6" y="3"/>
                    <a:pt x="3" y="7"/>
                    <a:pt x="6" y="11"/>
                  </a:cubicBezTo>
                  <a:cubicBezTo>
                    <a:pt x="7" y="11"/>
                    <a:pt x="7" y="13"/>
                    <a:pt x="6" y="13"/>
                  </a:cubicBezTo>
                  <a:cubicBezTo>
                    <a:pt x="4" y="14"/>
                    <a:pt x="1" y="18"/>
                    <a:pt x="4" y="20"/>
                  </a:cubicBezTo>
                  <a:cubicBezTo>
                    <a:pt x="6" y="22"/>
                    <a:pt x="9" y="22"/>
                    <a:pt x="11" y="20"/>
                  </a:cubicBezTo>
                  <a:cubicBezTo>
                    <a:pt x="13" y="18"/>
                    <a:pt x="15" y="15"/>
                    <a:pt x="17" y="13"/>
                  </a:cubicBezTo>
                  <a:close/>
                  <a:moveTo>
                    <a:pt x="10" y="0"/>
                  </a:moveTo>
                  <a:cubicBezTo>
                    <a:pt x="16" y="1"/>
                    <a:pt x="16" y="8"/>
                    <a:pt x="19" y="13"/>
                  </a:cubicBezTo>
                  <a:cubicBezTo>
                    <a:pt x="20" y="13"/>
                    <a:pt x="20" y="15"/>
                    <a:pt x="19" y="15"/>
                  </a:cubicBezTo>
                  <a:cubicBezTo>
                    <a:pt x="15" y="18"/>
                    <a:pt x="10" y="29"/>
                    <a:pt x="4" y="23"/>
                  </a:cubicBezTo>
                  <a:cubicBezTo>
                    <a:pt x="0" y="20"/>
                    <a:pt x="0" y="14"/>
                    <a:pt x="4" y="11"/>
                  </a:cubicBezTo>
                  <a:cubicBezTo>
                    <a:pt x="1" y="7"/>
                    <a:pt x="3" y="0"/>
                    <a:pt x="10" y="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8" name="Freeform 6072"/>
            <p:cNvSpPr>
              <a:spLocks noChangeArrowheads="1"/>
            </p:cNvSpPr>
            <p:nvPr/>
          </p:nvSpPr>
          <p:spPr bwMode="auto">
            <a:xfrm>
              <a:off x="545665" y="618578"/>
              <a:ext cx="21169" cy="2587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0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0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5" y="11"/>
                  </a:moveTo>
                  <a:cubicBezTo>
                    <a:pt x="7" y="9"/>
                    <a:pt x="9" y="6"/>
                    <a:pt x="11" y="4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9" y="3"/>
                    <a:pt x="6" y="8"/>
                    <a:pt x="6" y="8"/>
                  </a:cubicBezTo>
                  <a:cubicBezTo>
                    <a:pt x="5" y="10"/>
                    <a:pt x="4" y="11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2" y="13"/>
                    <a:pt x="4" y="12"/>
                    <a:pt x="5" y="11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9" name="Freeform 6073"/>
            <p:cNvSpPr>
              <a:spLocks noChangeArrowheads="1"/>
            </p:cNvSpPr>
            <p:nvPr/>
          </p:nvSpPr>
          <p:spPr bwMode="auto">
            <a:xfrm>
              <a:off x="538610" y="606819"/>
              <a:ext cx="14112" cy="30577"/>
            </a:xfrm>
            <a:custGeom>
              <a:avLst/>
              <a:gdLst>
                <a:gd name="T0" fmla="*/ 2147483647 w 7"/>
                <a:gd name="T1" fmla="*/ 2147483647 h 16"/>
                <a:gd name="T2" fmla="*/ 2147483647 w 7"/>
                <a:gd name="T3" fmla="*/ 2147483647 h 16"/>
                <a:gd name="T4" fmla="*/ 0 w 7"/>
                <a:gd name="T5" fmla="*/ 2147483647 h 16"/>
                <a:gd name="T6" fmla="*/ 2147483647 w 7"/>
                <a:gd name="T7" fmla="*/ 2147483647 h 16"/>
                <a:gd name="T8" fmla="*/ 2147483647 w 7"/>
                <a:gd name="T9" fmla="*/ 2147483647 h 16"/>
                <a:gd name="T10" fmla="*/ 2147483647 w 7"/>
                <a:gd name="T11" fmla="*/ 0 h 16"/>
                <a:gd name="T12" fmla="*/ 2147483647 w 7"/>
                <a:gd name="T13" fmla="*/ 0 h 16"/>
                <a:gd name="T14" fmla="*/ 2147483647 w 7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6"/>
                <a:gd name="T26" fmla="*/ 7 w 7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6">
                  <a:moveTo>
                    <a:pt x="3" y="8"/>
                  </a:moveTo>
                  <a:cubicBezTo>
                    <a:pt x="4" y="8"/>
                    <a:pt x="4" y="10"/>
                    <a:pt x="3" y="10"/>
                  </a:cubicBezTo>
                  <a:cubicBezTo>
                    <a:pt x="2" y="11"/>
                    <a:pt x="0" y="13"/>
                    <a:pt x="0" y="16"/>
                  </a:cubicBezTo>
                  <a:cubicBezTo>
                    <a:pt x="1" y="13"/>
                    <a:pt x="3" y="11"/>
                    <a:pt x="6" y="11"/>
                  </a:cubicBezTo>
                  <a:cubicBezTo>
                    <a:pt x="5" y="10"/>
                    <a:pt x="3" y="6"/>
                    <a:pt x="6" y="2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3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0" name="Freeform 6074"/>
            <p:cNvSpPr>
              <a:spLocks noChangeArrowheads="1"/>
            </p:cNvSpPr>
            <p:nvPr/>
          </p:nvSpPr>
          <p:spPr bwMode="auto">
            <a:xfrm>
              <a:off x="552722" y="540962"/>
              <a:ext cx="32928" cy="37632"/>
            </a:xfrm>
            <a:custGeom>
              <a:avLst/>
              <a:gdLst>
                <a:gd name="T0" fmla="*/ 2147483647 w 17"/>
                <a:gd name="T1" fmla="*/ 2147483647 h 20"/>
                <a:gd name="T2" fmla="*/ 2147483647 w 17"/>
                <a:gd name="T3" fmla="*/ 2147483647 h 20"/>
                <a:gd name="T4" fmla="*/ 2147483647 w 17"/>
                <a:gd name="T5" fmla="*/ 2147483647 h 20"/>
                <a:gd name="T6" fmla="*/ 2147483647 w 17"/>
                <a:gd name="T7" fmla="*/ 2147483647 h 20"/>
                <a:gd name="T8" fmla="*/ 2147483647 w 17"/>
                <a:gd name="T9" fmla="*/ 2147483647 h 20"/>
                <a:gd name="T10" fmla="*/ 2147483647 w 17"/>
                <a:gd name="T11" fmla="*/ 2147483647 h 20"/>
                <a:gd name="T12" fmla="*/ 2147483647 w 17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0"/>
                <a:gd name="T23" fmla="*/ 17 w 17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0">
                  <a:moveTo>
                    <a:pt x="13" y="2"/>
                  </a:moveTo>
                  <a:cubicBezTo>
                    <a:pt x="16" y="4"/>
                    <a:pt x="16" y="10"/>
                    <a:pt x="17" y="14"/>
                  </a:cubicBezTo>
                  <a:cubicBezTo>
                    <a:pt x="14" y="15"/>
                    <a:pt x="12" y="17"/>
                    <a:pt x="9" y="19"/>
                  </a:cubicBezTo>
                  <a:cubicBezTo>
                    <a:pt x="6" y="20"/>
                    <a:pt x="3" y="19"/>
                    <a:pt x="2" y="17"/>
                  </a:cubicBezTo>
                  <a:cubicBezTo>
                    <a:pt x="0" y="14"/>
                    <a:pt x="4" y="11"/>
                    <a:pt x="6" y="11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5" y="4"/>
                    <a:pt x="9" y="0"/>
                    <a:pt x="13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1" name="Freeform 6075"/>
            <p:cNvSpPr>
              <a:spLocks noEditPoints="1" noChangeArrowheads="1"/>
            </p:cNvSpPr>
            <p:nvPr/>
          </p:nvSpPr>
          <p:spPr bwMode="auto">
            <a:xfrm>
              <a:off x="548018" y="533906"/>
              <a:ext cx="42336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7"/>
                  </a:moveTo>
                  <a:cubicBezTo>
                    <a:pt x="18" y="13"/>
                    <a:pt x="18" y="7"/>
                    <a:pt x="15" y="5"/>
                  </a:cubicBezTo>
                  <a:cubicBezTo>
                    <a:pt x="11" y="3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7"/>
                    <a:pt x="4" y="20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4" y="20"/>
                    <a:pt x="16" y="18"/>
                    <a:pt x="19" y="17"/>
                  </a:cubicBezTo>
                  <a:close/>
                  <a:moveTo>
                    <a:pt x="15" y="2"/>
                  </a:moveTo>
                  <a:cubicBezTo>
                    <a:pt x="21" y="5"/>
                    <a:pt x="19" y="12"/>
                    <a:pt x="21" y="17"/>
                  </a:cubicBezTo>
                  <a:cubicBezTo>
                    <a:pt x="21" y="18"/>
                    <a:pt x="21" y="19"/>
                    <a:pt x="20" y="20"/>
                  </a:cubicBezTo>
                  <a:cubicBezTo>
                    <a:pt x="15" y="21"/>
                    <a:pt x="7" y="30"/>
                    <a:pt x="3" y="22"/>
                  </a:cubicBezTo>
                  <a:cubicBezTo>
                    <a:pt x="0" y="18"/>
                    <a:pt x="2" y="13"/>
                    <a:pt x="7" y="11"/>
                  </a:cubicBezTo>
                  <a:cubicBezTo>
                    <a:pt x="6" y="6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2" name="Freeform 6076"/>
            <p:cNvSpPr>
              <a:spLocks noChangeArrowheads="1"/>
            </p:cNvSpPr>
            <p:nvPr/>
          </p:nvSpPr>
          <p:spPr bwMode="auto">
            <a:xfrm>
              <a:off x="559777" y="559778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9" y="7"/>
                    <a:pt x="11" y="5"/>
                    <a:pt x="14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3" name="Freeform 6077"/>
            <p:cNvSpPr>
              <a:spLocks noChangeArrowheads="1"/>
            </p:cNvSpPr>
            <p:nvPr/>
          </p:nvSpPr>
          <p:spPr bwMode="auto">
            <a:xfrm>
              <a:off x="555073" y="540962"/>
              <a:ext cx="23520" cy="28224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0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5"/>
                <a:gd name="T26" fmla="*/ 12 w 12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5">
                  <a:moveTo>
                    <a:pt x="6" y="8"/>
                  </a:moveTo>
                  <a:cubicBezTo>
                    <a:pt x="6" y="9"/>
                    <a:pt x="6" y="11"/>
                    <a:pt x="5" y="11"/>
                  </a:cubicBezTo>
                  <a:cubicBezTo>
                    <a:pt x="3" y="11"/>
                    <a:pt x="1" y="13"/>
                    <a:pt x="0" y="15"/>
                  </a:cubicBezTo>
                  <a:cubicBezTo>
                    <a:pt x="2" y="13"/>
                    <a:pt x="5" y="12"/>
                    <a:pt x="7" y="12"/>
                  </a:cubicBezTo>
                  <a:cubicBezTo>
                    <a:pt x="7" y="11"/>
                    <a:pt x="7" y="6"/>
                    <a:pt x="10" y="3"/>
                  </a:cubicBezTo>
                  <a:cubicBezTo>
                    <a:pt x="11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0"/>
                    <a:pt x="4" y="4"/>
                    <a:pt x="6" y="8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4" name="Freeform 6078"/>
            <p:cNvSpPr>
              <a:spLocks noChangeArrowheads="1"/>
            </p:cNvSpPr>
            <p:nvPr/>
          </p:nvSpPr>
          <p:spPr bwMode="auto">
            <a:xfrm>
              <a:off x="590354" y="479810"/>
              <a:ext cx="30577" cy="35281"/>
            </a:xfrm>
            <a:custGeom>
              <a:avLst/>
              <a:gdLst>
                <a:gd name="T0" fmla="*/ 2147483647 w 17"/>
                <a:gd name="T1" fmla="*/ 2147483647 h 19"/>
                <a:gd name="T2" fmla="*/ 2147483647 w 17"/>
                <a:gd name="T3" fmla="*/ 2147483647 h 19"/>
                <a:gd name="T4" fmla="*/ 2147483647 w 17"/>
                <a:gd name="T5" fmla="*/ 2147483647 h 19"/>
                <a:gd name="T6" fmla="*/ 2147483647 w 17"/>
                <a:gd name="T7" fmla="*/ 2147483647 h 19"/>
                <a:gd name="T8" fmla="*/ 2147483647 w 17"/>
                <a:gd name="T9" fmla="*/ 2147483647 h 19"/>
                <a:gd name="T10" fmla="*/ 2147483647 w 17"/>
                <a:gd name="T11" fmla="*/ 2147483647 h 19"/>
                <a:gd name="T12" fmla="*/ 2147483647 w 17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9"/>
                <a:gd name="T23" fmla="*/ 17 w 1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9">
                  <a:moveTo>
                    <a:pt x="13" y="1"/>
                  </a:moveTo>
                  <a:cubicBezTo>
                    <a:pt x="17" y="4"/>
                    <a:pt x="16" y="9"/>
                    <a:pt x="17" y="14"/>
                  </a:cubicBezTo>
                  <a:cubicBezTo>
                    <a:pt x="14" y="15"/>
                    <a:pt x="11" y="17"/>
                    <a:pt x="9" y="18"/>
                  </a:cubicBezTo>
                  <a:cubicBezTo>
                    <a:pt x="6" y="19"/>
                    <a:pt x="3" y="18"/>
                    <a:pt x="2" y="15"/>
                  </a:cubicBezTo>
                  <a:cubicBezTo>
                    <a:pt x="0" y="12"/>
                    <a:pt x="4" y="10"/>
                    <a:pt x="6" y="10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5" y="3"/>
                    <a:pt x="9" y="0"/>
                    <a:pt x="13" y="1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5" name="Freeform 6079"/>
            <p:cNvSpPr>
              <a:spLocks noEditPoints="1" noChangeArrowheads="1"/>
            </p:cNvSpPr>
            <p:nvPr/>
          </p:nvSpPr>
          <p:spPr bwMode="auto">
            <a:xfrm>
              <a:off x="585650" y="470402"/>
              <a:ext cx="39985" cy="58801"/>
            </a:xfrm>
            <a:custGeom>
              <a:avLst/>
              <a:gdLst>
                <a:gd name="T0" fmla="*/ 2147483647 w 21"/>
                <a:gd name="T1" fmla="*/ 2147483647 h 30"/>
                <a:gd name="T2" fmla="*/ 2147483647 w 21"/>
                <a:gd name="T3" fmla="*/ 2147483647 h 30"/>
                <a:gd name="T4" fmla="*/ 2147483647 w 21"/>
                <a:gd name="T5" fmla="*/ 2147483647 h 30"/>
                <a:gd name="T6" fmla="*/ 2147483647 w 21"/>
                <a:gd name="T7" fmla="*/ 2147483647 h 30"/>
                <a:gd name="T8" fmla="*/ 2147483647 w 21"/>
                <a:gd name="T9" fmla="*/ 2147483647 h 30"/>
                <a:gd name="T10" fmla="*/ 2147483647 w 21"/>
                <a:gd name="T11" fmla="*/ 2147483647 h 30"/>
                <a:gd name="T12" fmla="*/ 2147483647 w 21"/>
                <a:gd name="T13" fmla="*/ 2147483647 h 30"/>
                <a:gd name="T14" fmla="*/ 2147483647 w 21"/>
                <a:gd name="T15" fmla="*/ 2147483647 h 30"/>
                <a:gd name="T16" fmla="*/ 2147483647 w 21"/>
                <a:gd name="T17" fmla="*/ 2147483647 h 30"/>
                <a:gd name="T18" fmla="*/ 2147483647 w 21"/>
                <a:gd name="T19" fmla="*/ 2147483647 h 30"/>
                <a:gd name="T20" fmla="*/ 2147483647 w 21"/>
                <a:gd name="T21" fmla="*/ 2147483647 h 30"/>
                <a:gd name="T22" fmla="*/ 2147483647 w 21"/>
                <a:gd name="T23" fmla="*/ 2147483647 h 30"/>
                <a:gd name="T24" fmla="*/ 2147483647 w 21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30"/>
                <a:gd name="T41" fmla="*/ 21 w 21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30">
                  <a:moveTo>
                    <a:pt x="19" y="18"/>
                  </a:moveTo>
                  <a:cubicBezTo>
                    <a:pt x="18" y="13"/>
                    <a:pt x="19" y="8"/>
                    <a:pt x="15" y="5"/>
                  </a:cubicBezTo>
                  <a:cubicBezTo>
                    <a:pt x="11" y="4"/>
                    <a:pt x="7" y="7"/>
                    <a:pt x="9" y="11"/>
                  </a:cubicBezTo>
                  <a:cubicBezTo>
                    <a:pt x="9" y="12"/>
                    <a:pt x="9" y="14"/>
                    <a:pt x="8" y="14"/>
                  </a:cubicBezTo>
                  <a:cubicBezTo>
                    <a:pt x="6" y="14"/>
                    <a:pt x="2" y="16"/>
                    <a:pt x="4" y="19"/>
                  </a:cubicBezTo>
                  <a:cubicBezTo>
                    <a:pt x="5" y="22"/>
                    <a:pt x="8" y="23"/>
                    <a:pt x="11" y="22"/>
                  </a:cubicBezTo>
                  <a:cubicBezTo>
                    <a:pt x="13" y="21"/>
                    <a:pt x="16" y="19"/>
                    <a:pt x="19" y="18"/>
                  </a:cubicBezTo>
                  <a:close/>
                  <a:moveTo>
                    <a:pt x="16" y="3"/>
                  </a:moveTo>
                  <a:cubicBezTo>
                    <a:pt x="21" y="6"/>
                    <a:pt x="19" y="12"/>
                    <a:pt x="21" y="18"/>
                  </a:cubicBezTo>
                  <a:cubicBezTo>
                    <a:pt x="21" y="18"/>
                    <a:pt x="21" y="20"/>
                    <a:pt x="20" y="20"/>
                  </a:cubicBezTo>
                  <a:cubicBezTo>
                    <a:pt x="15" y="21"/>
                    <a:pt x="6" y="30"/>
                    <a:pt x="3" y="22"/>
                  </a:cubicBezTo>
                  <a:cubicBezTo>
                    <a:pt x="0" y="18"/>
                    <a:pt x="2" y="12"/>
                    <a:pt x="7" y="11"/>
                  </a:cubicBezTo>
                  <a:cubicBezTo>
                    <a:pt x="6" y="6"/>
                    <a:pt x="10" y="0"/>
                    <a:pt x="16" y="3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6" name="Freeform 6080"/>
            <p:cNvSpPr>
              <a:spLocks noChangeArrowheads="1"/>
            </p:cNvSpPr>
            <p:nvPr/>
          </p:nvSpPr>
          <p:spPr bwMode="auto">
            <a:xfrm>
              <a:off x="595058" y="496274"/>
              <a:ext cx="25873" cy="16465"/>
            </a:xfrm>
            <a:custGeom>
              <a:avLst/>
              <a:gdLst>
                <a:gd name="T0" fmla="*/ 2147483647 w 14"/>
                <a:gd name="T1" fmla="*/ 2147483647 h 9"/>
                <a:gd name="T2" fmla="*/ 2147483647 w 14"/>
                <a:gd name="T3" fmla="*/ 2147483647 h 9"/>
                <a:gd name="T4" fmla="*/ 2147483647 w 14"/>
                <a:gd name="T5" fmla="*/ 0 h 9"/>
                <a:gd name="T6" fmla="*/ 2147483647 w 14"/>
                <a:gd name="T7" fmla="*/ 2147483647 h 9"/>
                <a:gd name="T8" fmla="*/ 2147483647 w 14"/>
                <a:gd name="T9" fmla="*/ 2147483647 h 9"/>
                <a:gd name="T10" fmla="*/ 0 w 14"/>
                <a:gd name="T11" fmla="*/ 2147483647 h 9"/>
                <a:gd name="T12" fmla="*/ 2147483647 w 1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9"/>
                <a:gd name="T23" fmla="*/ 14 w 1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9">
                  <a:moveTo>
                    <a:pt x="6" y="9"/>
                  </a:moveTo>
                  <a:cubicBezTo>
                    <a:pt x="8" y="8"/>
                    <a:pt x="11" y="6"/>
                    <a:pt x="14" y="5"/>
                  </a:cubicBezTo>
                  <a:cubicBezTo>
                    <a:pt x="14" y="3"/>
                    <a:pt x="14" y="2"/>
                    <a:pt x="13" y="0"/>
                  </a:cubicBezTo>
                  <a:cubicBezTo>
                    <a:pt x="12" y="2"/>
                    <a:pt x="8" y="6"/>
                    <a:pt x="7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7" name="Freeform 6081"/>
            <p:cNvSpPr>
              <a:spLocks noChangeArrowheads="1"/>
            </p:cNvSpPr>
            <p:nvPr/>
          </p:nvSpPr>
          <p:spPr bwMode="auto">
            <a:xfrm>
              <a:off x="590354" y="479810"/>
              <a:ext cx="25873" cy="25873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0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14"/>
                <a:gd name="T26" fmla="*/ 13 w 13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14">
                  <a:moveTo>
                    <a:pt x="6" y="7"/>
                  </a:moveTo>
                  <a:cubicBezTo>
                    <a:pt x="6" y="8"/>
                    <a:pt x="6" y="10"/>
                    <a:pt x="5" y="10"/>
                  </a:cubicBezTo>
                  <a:cubicBezTo>
                    <a:pt x="3" y="10"/>
                    <a:pt x="1" y="11"/>
                    <a:pt x="0" y="14"/>
                  </a:cubicBezTo>
                  <a:cubicBezTo>
                    <a:pt x="2" y="12"/>
                    <a:pt x="5" y="11"/>
                    <a:pt x="7" y="11"/>
                  </a:cubicBezTo>
                  <a:cubicBezTo>
                    <a:pt x="7" y="10"/>
                    <a:pt x="7" y="5"/>
                    <a:pt x="11" y="3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3" y="2"/>
                    <a:pt x="12" y="1"/>
                    <a:pt x="12" y="1"/>
                  </a:cubicBezTo>
                  <a:cubicBezTo>
                    <a:pt x="8" y="0"/>
                    <a:pt x="4" y="3"/>
                    <a:pt x="6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8" name="Freeform 6082"/>
            <p:cNvSpPr>
              <a:spLocks noChangeArrowheads="1"/>
            </p:cNvSpPr>
            <p:nvPr/>
          </p:nvSpPr>
          <p:spPr bwMode="auto">
            <a:xfrm>
              <a:off x="625633" y="421009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2"/>
                  </a:moveTo>
                  <a:cubicBezTo>
                    <a:pt x="18" y="5"/>
                    <a:pt x="16" y="10"/>
                    <a:pt x="16" y="15"/>
                  </a:cubicBezTo>
                  <a:cubicBezTo>
                    <a:pt x="13" y="15"/>
                    <a:pt x="11" y="17"/>
                    <a:pt x="8" y="18"/>
                  </a:cubicBezTo>
                  <a:cubicBezTo>
                    <a:pt x="5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9" name="Freeform 6083"/>
            <p:cNvSpPr>
              <a:spLocks noEditPoints="1" noChangeArrowheads="1"/>
            </p:cNvSpPr>
            <p:nvPr/>
          </p:nvSpPr>
          <p:spPr bwMode="auto">
            <a:xfrm>
              <a:off x="620929" y="413954"/>
              <a:ext cx="44689" cy="56448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4"/>
                    <a:pt x="20" y="9"/>
                    <a:pt x="17" y="6"/>
                  </a:cubicBezTo>
                  <a:cubicBezTo>
                    <a:pt x="13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7" y="22"/>
                    <a:pt x="10" y="22"/>
                  </a:cubicBezTo>
                  <a:cubicBezTo>
                    <a:pt x="13" y="21"/>
                    <a:pt x="15" y="19"/>
                    <a:pt x="18" y="19"/>
                  </a:cubicBezTo>
                  <a:close/>
                  <a:moveTo>
                    <a:pt x="18" y="4"/>
                  </a:moveTo>
                  <a:cubicBezTo>
                    <a:pt x="23" y="8"/>
                    <a:pt x="20" y="14"/>
                    <a:pt x="20" y="19"/>
                  </a:cubicBezTo>
                  <a:cubicBezTo>
                    <a:pt x="20" y="20"/>
                    <a:pt x="20" y="21"/>
                    <a:pt x="19" y="22"/>
                  </a:cubicBezTo>
                  <a:cubicBezTo>
                    <a:pt x="14" y="22"/>
                    <a:pt x="4" y="29"/>
                    <a:pt x="2" y="21"/>
                  </a:cubicBezTo>
                  <a:cubicBezTo>
                    <a:pt x="0" y="16"/>
                    <a:pt x="3" y="11"/>
                    <a:pt x="8" y="11"/>
                  </a:cubicBezTo>
                  <a:cubicBezTo>
                    <a:pt x="8" y="5"/>
                    <a:pt x="13" y="0"/>
                    <a:pt x="18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0" name="Freeform 6084"/>
            <p:cNvSpPr>
              <a:spLocks noChangeArrowheads="1"/>
            </p:cNvSpPr>
            <p:nvPr/>
          </p:nvSpPr>
          <p:spPr bwMode="auto">
            <a:xfrm>
              <a:off x="630337" y="439825"/>
              <a:ext cx="28224" cy="16465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0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0 w 15"/>
                <a:gd name="T11" fmla="*/ 2147483647 h 8"/>
                <a:gd name="T12" fmla="*/ 2147483647 w 1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8"/>
                <a:gd name="T23" fmla="*/ 15 w 1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8">
                  <a:moveTo>
                    <a:pt x="6" y="8"/>
                  </a:moveTo>
                  <a:cubicBezTo>
                    <a:pt x="9" y="7"/>
                    <a:pt x="11" y="5"/>
                    <a:pt x="14" y="5"/>
                  </a:cubicBezTo>
                  <a:cubicBezTo>
                    <a:pt x="14" y="3"/>
                    <a:pt x="15" y="2"/>
                    <a:pt x="15" y="0"/>
                  </a:cubicBezTo>
                  <a:cubicBezTo>
                    <a:pt x="13" y="2"/>
                    <a:pt x="8" y="5"/>
                    <a:pt x="8" y="6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2" y="8"/>
                    <a:pt x="4" y="8"/>
                    <a:pt x="6" y="8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1" name="Freeform 6085"/>
            <p:cNvSpPr>
              <a:spLocks noChangeArrowheads="1"/>
            </p:cNvSpPr>
            <p:nvPr/>
          </p:nvSpPr>
          <p:spPr bwMode="auto">
            <a:xfrm>
              <a:off x="627986" y="421009"/>
              <a:ext cx="25873" cy="23520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0 w 14"/>
                <a:gd name="T5" fmla="*/ 2147483647 h 12"/>
                <a:gd name="T6" fmla="*/ 2147483647 w 14"/>
                <a:gd name="T7" fmla="*/ 2147483647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2"/>
                <a:gd name="T26" fmla="*/ 14 w 14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2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0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2" name="Freeform 6086"/>
            <p:cNvSpPr>
              <a:spLocks noChangeArrowheads="1"/>
            </p:cNvSpPr>
            <p:nvPr/>
          </p:nvSpPr>
          <p:spPr bwMode="auto">
            <a:xfrm>
              <a:off x="667969" y="371618"/>
              <a:ext cx="35281" cy="35281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8"/>
                <a:gd name="T23" fmla="*/ 18 w 18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8">
                  <a:moveTo>
                    <a:pt x="15" y="3"/>
                  </a:moveTo>
                  <a:cubicBezTo>
                    <a:pt x="18" y="6"/>
                    <a:pt x="16" y="11"/>
                    <a:pt x="16" y="15"/>
                  </a:cubicBezTo>
                  <a:cubicBezTo>
                    <a:pt x="13" y="16"/>
                    <a:pt x="10" y="17"/>
                    <a:pt x="7" y="18"/>
                  </a:cubicBezTo>
                  <a:cubicBezTo>
                    <a:pt x="4" y="18"/>
                    <a:pt x="2" y="17"/>
                    <a:pt x="1" y="14"/>
                  </a:cubicBezTo>
                  <a:cubicBezTo>
                    <a:pt x="0" y="11"/>
                    <a:pt x="4" y="9"/>
                    <a:pt x="7" y="9"/>
                  </a:cubicBezTo>
                  <a:cubicBezTo>
                    <a:pt x="8" y="10"/>
                    <a:pt x="8" y="8"/>
                    <a:pt x="8" y="7"/>
                  </a:cubicBezTo>
                  <a:cubicBezTo>
                    <a:pt x="7" y="3"/>
                    <a:pt x="12" y="0"/>
                    <a:pt x="15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3" name="Freeform 6087"/>
            <p:cNvSpPr>
              <a:spLocks noEditPoints="1" noChangeArrowheads="1"/>
            </p:cNvSpPr>
            <p:nvPr/>
          </p:nvSpPr>
          <p:spPr bwMode="auto">
            <a:xfrm>
              <a:off x="663265" y="364561"/>
              <a:ext cx="44689" cy="54097"/>
            </a:xfrm>
            <a:custGeom>
              <a:avLst/>
              <a:gdLst>
                <a:gd name="T0" fmla="*/ 2147483647 w 23"/>
                <a:gd name="T1" fmla="*/ 2147483647 h 29"/>
                <a:gd name="T2" fmla="*/ 2147483647 w 23"/>
                <a:gd name="T3" fmla="*/ 2147483647 h 29"/>
                <a:gd name="T4" fmla="*/ 2147483647 w 23"/>
                <a:gd name="T5" fmla="*/ 2147483647 h 29"/>
                <a:gd name="T6" fmla="*/ 2147483647 w 23"/>
                <a:gd name="T7" fmla="*/ 2147483647 h 29"/>
                <a:gd name="T8" fmla="*/ 2147483647 w 23"/>
                <a:gd name="T9" fmla="*/ 2147483647 h 29"/>
                <a:gd name="T10" fmla="*/ 2147483647 w 23"/>
                <a:gd name="T11" fmla="*/ 2147483647 h 29"/>
                <a:gd name="T12" fmla="*/ 2147483647 w 23"/>
                <a:gd name="T13" fmla="*/ 2147483647 h 29"/>
                <a:gd name="T14" fmla="*/ 2147483647 w 23"/>
                <a:gd name="T15" fmla="*/ 2147483647 h 29"/>
                <a:gd name="T16" fmla="*/ 2147483647 w 23"/>
                <a:gd name="T17" fmla="*/ 2147483647 h 29"/>
                <a:gd name="T18" fmla="*/ 2147483647 w 23"/>
                <a:gd name="T19" fmla="*/ 2147483647 h 29"/>
                <a:gd name="T20" fmla="*/ 2147483647 w 23"/>
                <a:gd name="T21" fmla="*/ 2147483647 h 29"/>
                <a:gd name="T22" fmla="*/ 2147483647 w 23"/>
                <a:gd name="T23" fmla="*/ 2147483647 h 29"/>
                <a:gd name="T24" fmla="*/ 2147483647 w 23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29"/>
                <a:gd name="T41" fmla="*/ 23 w 23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29">
                  <a:moveTo>
                    <a:pt x="18" y="19"/>
                  </a:moveTo>
                  <a:cubicBezTo>
                    <a:pt x="18" y="15"/>
                    <a:pt x="20" y="10"/>
                    <a:pt x="17" y="7"/>
                  </a:cubicBezTo>
                  <a:cubicBezTo>
                    <a:pt x="14" y="4"/>
                    <a:pt x="9" y="7"/>
                    <a:pt x="10" y="11"/>
                  </a:cubicBezTo>
                  <a:cubicBezTo>
                    <a:pt x="10" y="12"/>
                    <a:pt x="10" y="14"/>
                    <a:pt x="9" y="13"/>
                  </a:cubicBezTo>
                  <a:cubicBezTo>
                    <a:pt x="6" y="13"/>
                    <a:pt x="2" y="15"/>
                    <a:pt x="3" y="18"/>
                  </a:cubicBezTo>
                  <a:cubicBezTo>
                    <a:pt x="4" y="21"/>
                    <a:pt x="6" y="22"/>
                    <a:pt x="9" y="22"/>
                  </a:cubicBezTo>
                  <a:cubicBezTo>
                    <a:pt x="12" y="21"/>
                    <a:pt x="15" y="20"/>
                    <a:pt x="18" y="19"/>
                  </a:cubicBezTo>
                  <a:close/>
                  <a:moveTo>
                    <a:pt x="19" y="4"/>
                  </a:moveTo>
                  <a:cubicBezTo>
                    <a:pt x="23" y="9"/>
                    <a:pt x="20" y="14"/>
                    <a:pt x="20" y="20"/>
                  </a:cubicBezTo>
                  <a:cubicBezTo>
                    <a:pt x="20" y="21"/>
                    <a:pt x="20" y="22"/>
                    <a:pt x="19" y="22"/>
                  </a:cubicBezTo>
                  <a:cubicBezTo>
                    <a:pt x="14" y="22"/>
                    <a:pt x="3" y="29"/>
                    <a:pt x="1" y="20"/>
                  </a:cubicBezTo>
                  <a:cubicBezTo>
                    <a:pt x="0" y="16"/>
                    <a:pt x="3" y="11"/>
                    <a:pt x="8" y="10"/>
                  </a:cubicBezTo>
                  <a:cubicBezTo>
                    <a:pt x="8" y="5"/>
                    <a:pt x="13" y="0"/>
                    <a:pt x="19" y="4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4" name="Freeform 6088"/>
            <p:cNvSpPr>
              <a:spLocks noChangeArrowheads="1"/>
            </p:cNvSpPr>
            <p:nvPr/>
          </p:nvSpPr>
          <p:spPr bwMode="auto">
            <a:xfrm>
              <a:off x="672673" y="392785"/>
              <a:ext cx="28224" cy="14112"/>
            </a:xfrm>
            <a:custGeom>
              <a:avLst/>
              <a:gdLst>
                <a:gd name="T0" fmla="*/ 2147483647 w 15"/>
                <a:gd name="T1" fmla="*/ 2147483647 h 7"/>
                <a:gd name="T2" fmla="*/ 2147483647 w 15"/>
                <a:gd name="T3" fmla="*/ 2147483647 h 7"/>
                <a:gd name="T4" fmla="*/ 2147483647 w 15"/>
                <a:gd name="T5" fmla="*/ 0 h 7"/>
                <a:gd name="T6" fmla="*/ 2147483647 w 15"/>
                <a:gd name="T7" fmla="*/ 2147483647 h 7"/>
                <a:gd name="T8" fmla="*/ 2147483647 w 15"/>
                <a:gd name="T9" fmla="*/ 2147483647 h 7"/>
                <a:gd name="T10" fmla="*/ 0 w 15"/>
                <a:gd name="T11" fmla="*/ 2147483647 h 7"/>
                <a:gd name="T12" fmla="*/ 2147483647 w 1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7"/>
                <a:gd name="T23" fmla="*/ 15 w 1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7">
                  <a:moveTo>
                    <a:pt x="5" y="7"/>
                  </a:moveTo>
                  <a:cubicBezTo>
                    <a:pt x="8" y="6"/>
                    <a:pt x="11" y="5"/>
                    <a:pt x="14" y="4"/>
                  </a:cubicBezTo>
                  <a:cubicBezTo>
                    <a:pt x="14" y="3"/>
                    <a:pt x="14" y="1"/>
                    <a:pt x="15" y="0"/>
                  </a:cubicBezTo>
                  <a:cubicBezTo>
                    <a:pt x="13" y="2"/>
                    <a:pt x="8" y="5"/>
                    <a:pt x="7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2" y="6"/>
                    <a:pt x="1" y="5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5" name="Freeform 6089"/>
            <p:cNvSpPr>
              <a:spLocks noChangeArrowheads="1"/>
            </p:cNvSpPr>
            <p:nvPr/>
          </p:nvSpPr>
          <p:spPr bwMode="auto">
            <a:xfrm>
              <a:off x="670322" y="371618"/>
              <a:ext cx="28224" cy="23520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0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2147483647 w 15"/>
                <a:gd name="T11" fmla="*/ 2147483647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7" y="7"/>
                  </a:moveTo>
                  <a:cubicBezTo>
                    <a:pt x="7" y="8"/>
                    <a:pt x="7" y="10"/>
                    <a:pt x="6" y="9"/>
                  </a:cubicBezTo>
                  <a:cubicBezTo>
                    <a:pt x="4" y="9"/>
                    <a:pt x="1" y="10"/>
                    <a:pt x="0" y="12"/>
                  </a:cubicBezTo>
                  <a:cubicBezTo>
                    <a:pt x="2" y="11"/>
                    <a:pt x="5" y="10"/>
                    <a:pt x="7" y="11"/>
                  </a:cubicBezTo>
                  <a:cubicBezTo>
                    <a:pt x="7" y="10"/>
                    <a:pt x="8" y="5"/>
                    <a:pt x="13" y="4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3"/>
                    <a:pt x="7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6" name="Freeform 6090"/>
            <p:cNvSpPr>
              <a:spLocks noChangeArrowheads="1"/>
            </p:cNvSpPr>
            <p:nvPr/>
          </p:nvSpPr>
          <p:spPr bwMode="auto">
            <a:xfrm>
              <a:off x="717362" y="322225"/>
              <a:ext cx="37632" cy="30577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7" y="3"/>
                  </a:moveTo>
                  <a:cubicBezTo>
                    <a:pt x="19" y="7"/>
                    <a:pt x="16" y="11"/>
                    <a:pt x="15" y="16"/>
                  </a:cubicBezTo>
                  <a:cubicBezTo>
                    <a:pt x="12" y="16"/>
                    <a:pt x="9" y="16"/>
                    <a:pt x="6" y="16"/>
                  </a:cubicBezTo>
                  <a:cubicBezTo>
                    <a:pt x="3" y="16"/>
                    <a:pt x="1" y="15"/>
                    <a:pt x="1" y="12"/>
                  </a:cubicBezTo>
                  <a:cubicBezTo>
                    <a:pt x="0" y="8"/>
                    <a:pt x="5" y="7"/>
                    <a:pt x="7" y="8"/>
                  </a:cubicBezTo>
                  <a:cubicBezTo>
                    <a:pt x="8" y="8"/>
                    <a:pt x="9" y="7"/>
                    <a:pt x="9" y="6"/>
                  </a:cubicBezTo>
                  <a:cubicBezTo>
                    <a:pt x="9" y="2"/>
                    <a:pt x="14" y="0"/>
                    <a:pt x="17" y="3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7" name="Freeform 6091"/>
            <p:cNvSpPr>
              <a:spLocks noEditPoints="1" noChangeArrowheads="1"/>
            </p:cNvSpPr>
            <p:nvPr/>
          </p:nvSpPr>
          <p:spPr bwMode="auto">
            <a:xfrm>
              <a:off x="715009" y="312817"/>
              <a:ext cx="44689" cy="51744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2147483647 h 26"/>
                <a:gd name="T18" fmla="*/ 2147483647 w 24"/>
                <a:gd name="T19" fmla="*/ 2147483647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6"/>
                <a:gd name="T41" fmla="*/ 24 w 24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6">
                  <a:moveTo>
                    <a:pt x="17" y="20"/>
                  </a:moveTo>
                  <a:cubicBezTo>
                    <a:pt x="18" y="15"/>
                    <a:pt x="21" y="11"/>
                    <a:pt x="19" y="7"/>
                  </a:cubicBezTo>
                  <a:cubicBezTo>
                    <a:pt x="16" y="4"/>
                    <a:pt x="11" y="6"/>
                    <a:pt x="11" y="10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1"/>
                    <a:pt x="2" y="12"/>
                    <a:pt x="3" y="16"/>
                  </a:cubicBezTo>
                  <a:cubicBezTo>
                    <a:pt x="3" y="19"/>
                    <a:pt x="5" y="20"/>
                    <a:pt x="8" y="20"/>
                  </a:cubicBezTo>
                  <a:cubicBezTo>
                    <a:pt x="11" y="20"/>
                    <a:pt x="14" y="20"/>
                    <a:pt x="17" y="20"/>
                  </a:cubicBezTo>
                  <a:close/>
                  <a:moveTo>
                    <a:pt x="21" y="5"/>
                  </a:moveTo>
                  <a:cubicBezTo>
                    <a:pt x="24" y="10"/>
                    <a:pt x="20" y="15"/>
                    <a:pt x="19" y="20"/>
                  </a:cubicBezTo>
                  <a:cubicBezTo>
                    <a:pt x="19" y="21"/>
                    <a:pt x="19" y="22"/>
                    <a:pt x="18" y="22"/>
                  </a:cubicBezTo>
                  <a:cubicBezTo>
                    <a:pt x="13" y="22"/>
                    <a:pt x="1" y="26"/>
                    <a:pt x="1" y="18"/>
                  </a:cubicBezTo>
                  <a:cubicBezTo>
                    <a:pt x="0" y="13"/>
                    <a:pt x="4" y="9"/>
                    <a:pt x="9" y="9"/>
                  </a:cubicBezTo>
                  <a:cubicBezTo>
                    <a:pt x="10" y="4"/>
                    <a:pt x="16" y="0"/>
                    <a:pt x="21" y="5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8" name="Freeform 6092"/>
            <p:cNvSpPr>
              <a:spLocks noChangeArrowheads="1"/>
            </p:cNvSpPr>
            <p:nvPr/>
          </p:nvSpPr>
          <p:spPr bwMode="auto">
            <a:xfrm>
              <a:off x="719713" y="343394"/>
              <a:ext cx="30577" cy="9408"/>
            </a:xfrm>
            <a:custGeom>
              <a:avLst/>
              <a:gdLst>
                <a:gd name="T0" fmla="*/ 2147483647 w 16"/>
                <a:gd name="T1" fmla="*/ 2147483647 h 5"/>
                <a:gd name="T2" fmla="*/ 2147483647 w 16"/>
                <a:gd name="T3" fmla="*/ 2147483647 h 5"/>
                <a:gd name="T4" fmla="*/ 2147483647 w 16"/>
                <a:gd name="T5" fmla="*/ 0 h 5"/>
                <a:gd name="T6" fmla="*/ 2147483647 w 16"/>
                <a:gd name="T7" fmla="*/ 2147483647 h 5"/>
                <a:gd name="T8" fmla="*/ 2147483647 w 16"/>
                <a:gd name="T9" fmla="*/ 2147483647 h 5"/>
                <a:gd name="T10" fmla="*/ 0 w 16"/>
                <a:gd name="T11" fmla="*/ 2147483647 h 5"/>
                <a:gd name="T12" fmla="*/ 2147483647 w 1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"/>
                <a:gd name="T22" fmla="*/ 0 h 5"/>
                <a:gd name="T23" fmla="*/ 16 w 1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" h="5">
                  <a:moveTo>
                    <a:pt x="5" y="5"/>
                  </a:moveTo>
                  <a:cubicBezTo>
                    <a:pt x="8" y="5"/>
                    <a:pt x="11" y="5"/>
                    <a:pt x="14" y="5"/>
                  </a:cubicBezTo>
                  <a:cubicBezTo>
                    <a:pt x="15" y="3"/>
                    <a:pt x="15" y="2"/>
                    <a:pt x="16" y="0"/>
                  </a:cubicBezTo>
                  <a:cubicBezTo>
                    <a:pt x="13" y="2"/>
                    <a:pt x="8" y="4"/>
                    <a:pt x="8" y="4"/>
                  </a:cubicBezTo>
                  <a:cubicBezTo>
                    <a:pt x="6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9" name="Freeform 6093"/>
            <p:cNvSpPr>
              <a:spLocks noChangeArrowheads="1"/>
            </p:cNvSpPr>
            <p:nvPr/>
          </p:nvSpPr>
          <p:spPr bwMode="auto">
            <a:xfrm>
              <a:off x="719713" y="322225"/>
              <a:ext cx="30577" cy="18816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0 w 16"/>
                <a:gd name="T5" fmla="*/ 2147483647 h 10"/>
                <a:gd name="T6" fmla="*/ 2147483647 w 16"/>
                <a:gd name="T7" fmla="*/ 2147483647 h 10"/>
                <a:gd name="T8" fmla="*/ 2147483647 w 16"/>
                <a:gd name="T9" fmla="*/ 2147483647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10"/>
                <a:gd name="T26" fmla="*/ 16 w 1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10">
                  <a:moveTo>
                    <a:pt x="8" y="6"/>
                  </a:moveTo>
                  <a:cubicBezTo>
                    <a:pt x="8" y="7"/>
                    <a:pt x="7" y="8"/>
                    <a:pt x="6" y="8"/>
                  </a:cubicBezTo>
                  <a:cubicBezTo>
                    <a:pt x="4" y="8"/>
                    <a:pt x="1" y="8"/>
                    <a:pt x="0" y="10"/>
                  </a:cubicBezTo>
                  <a:cubicBezTo>
                    <a:pt x="2" y="9"/>
                    <a:pt x="6" y="9"/>
                    <a:pt x="7" y="10"/>
                  </a:cubicBezTo>
                  <a:cubicBezTo>
                    <a:pt x="8" y="9"/>
                    <a:pt x="9" y="5"/>
                    <a:pt x="14" y="4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3" y="0"/>
                    <a:pt x="8" y="2"/>
                    <a:pt x="8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0" name="Freeform 6094"/>
            <p:cNvSpPr>
              <a:spLocks noChangeArrowheads="1"/>
            </p:cNvSpPr>
            <p:nvPr/>
          </p:nvSpPr>
          <p:spPr bwMode="auto">
            <a:xfrm>
              <a:off x="199921" y="7057"/>
              <a:ext cx="136416" cy="228145"/>
            </a:xfrm>
            <a:custGeom>
              <a:avLst/>
              <a:gdLst>
                <a:gd name="T0" fmla="*/ 2147483647 w 71"/>
                <a:gd name="T1" fmla="*/ 2147483647 h 119"/>
                <a:gd name="T2" fmla="*/ 2147483647 w 71"/>
                <a:gd name="T3" fmla="*/ 2147483647 h 119"/>
                <a:gd name="T4" fmla="*/ 2147483647 w 71"/>
                <a:gd name="T5" fmla="*/ 2147483647 h 119"/>
                <a:gd name="T6" fmla="*/ 2147483647 w 71"/>
                <a:gd name="T7" fmla="*/ 2147483647 h 119"/>
                <a:gd name="T8" fmla="*/ 2147483647 w 71"/>
                <a:gd name="T9" fmla="*/ 2147483647 h 119"/>
                <a:gd name="T10" fmla="*/ 0 w 71"/>
                <a:gd name="T11" fmla="*/ 2147483647 h 119"/>
                <a:gd name="T12" fmla="*/ 2147483647 w 71"/>
                <a:gd name="T13" fmla="*/ 2147483647 h 119"/>
                <a:gd name="T14" fmla="*/ 2147483647 w 71"/>
                <a:gd name="T15" fmla="*/ 2147483647 h 119"/>
                <a:gd name="T16" fmla="*/ 2147483647 w 71"/>
                <a:gd name="T17" fmla="*/ 2147483647 h 119"/>
                <a:gd name="T18" fmla="*/ 2147483647 w 71"/>
                <a:gd name="T19" fmla="*/ 2147483647 h 119"/>
                <a:gd name="T20" fmla="*/ 2147483647 w 71"/>
                <a:gd name="T21" fmla="*/ 2147483647 h 119"/>
                <a:gd name="T22" fmla="*/ 2147483647 w 71"/>
                <a:gd name="T23" fmla="*/ 2147483647 h 1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1"/>
                <a:gd name="T37" fmla="*/ 0 h 119"/>
                <a:gd name="T38" fmla="*/ 71 w 71"/>
                <a:gd name="T39" fmla="*/ 119 h 1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1" h="119">
                  <a:moveTo>
                    <a:pt x="58" y="75"/>
                  </a:moveTo>
                  <a:cubicBezTo>
                    <a:pt x="52" y="57"/>
                    <a:pt x="45" y="38"/>
                    <a:pt x="36" y="21"/>
                  </a:cubicBezTo>
                  <a:cubicBezTo>
                    <a:pt x="33" y="15"/>
                    <a:pt x="30" y="10"/>
                    <a:pt x="27" y="4"/>
                  </a:cubicBezTo>
                  <a:cubicBezTo>
                    <a:pt x="25" y="0"/>
                    <a:pt x="21" y="3"/>
                    <a:pt x="18" y="5"/>
                  </a:cubicBezTo>
                  <a:cubicBezTo>
                    <a:pt x="12" y="9"/>
                    <a:pt x="6" y="14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5" y="17"/>
                    <a:pt x="8" y="14"/>
                    <a:pt x="10" y="13"/>
                  </a:cubicBezTo>
                  <a:cubicBezTo>
                    <a:pt x="23" y="7"/>
                    <a:pt x="23" y="25"/>
                    <a:pt x="25" y="34"/>
                  </a:cubicBezTo>
                  <a:cubicBezTo>
                    <a:pt x="33" y="56"/>
                    <a:pt x="40" y="78"/>
                    <a:pt x="54" y="97"/>
                  </a:cubicBezTo>
                  <a:cubicBezTo>
                    <a:pt x="59" y="104"/>
                    <a:pt x="66" y="111"/>
                    <a:pt x="71" y="119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66" y="105"/>
                    <a:pt x="63" y="89"/>
                    <a:pt x="58" y="75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1" name="Freeform 6095"/>
            <p:cNvSpPr>
              <a:spLocks noChangeArrowheads="1"/>
            </p:cNvSpPr>
            <p:nvPr/>
          </p:nvSpPr>
          <p:spPr bwMode="auto">
            <a:xfrm>
              <a:off x="4704" y="390434"/>
              <a:ext cx="58801" cy="101137"/>
            </a:xfrm>
            <a:custGeom>
              <a:avLst/>
              <a:gdLst>
                <a:gd name="T0" fmla="*/ 2147483647 w 30"/>
                <a:gd name="T1" fmla="*/ 2147483647 h 53"/>
                <a:gd name="T2" fmla="*/ 2147483647 w 30"/>
                <a:gd name="T3" fmla="*/ 2147483647 h 53"/>
                <a:gd name="T4" fmla="*/ 2147483647 w 30"/>
                <a:gd name="T5" fmla="*/ 2147483647 h 53"/>
                <a:gd name="T6" fmla="*/ 2147483647 w 30"/>
                <a:gd name="T7" fmla="*/ 2147483647 h 53"/>
                <a:gd name="T8" fmla="*/ 2147483647 w 30"/>
                <a:gd name="T9" fmla="*/ 2147483647 h 53"/>
                <a:gd name="T10" fmla="*/ 2147483647 w 30"/>
                <a:gd name="T11" fmla="*/ 2147483647 h 53"/>
                <a:gd name="T12" fmla="*/ 2147483647 w 30"/>
                <a:gd name="T13" fmla="*/ 2147483647 h 53"/>
                <a:gd name="T14" fmla="*/ 2147483647 w 30"/>
                <a:gd name="T15" fmla="*/ 2147483647 h 53"/>
                <a:gd name="T16" fmla="*/ 2147483647 w 30"/>
                <a:gd name="T17" fmla="*/ 2147483647 h 53"/>
                <a:gd name="T18" fmla="*/ 2147483647 w 30"/>
                <a:gd name="T19" fmla="*/ 2147483647 h 53"/>
                <a:gd name="T20" fmla="*/ 2147483647 w 30"/>
                <a:gd name="T21" fmla="*/ 2147483647 h 53"/>
                <a:gd name="T22" fmla="*/ 2147483647 w 30"/>
                <a:gd name="T23" fmla="*/ 2147483647 h 53"/>
                <a:gd name="T24" fmla="*/ 2147483647 w 30"/>
                <a:gd name="T25" fmla="*/ 2147483647 h 53"/>
                <a:gd name="T26" fmla="*/ 2147483647 w 30"/>
                <a:gd name="T27" fmla="*/ 2147483647 h 53"/>
                <a:gd name="T28" fmla="*/ 2147483647 w 30"/>
                <a:gd name="T29" fmla="*/ 2147483647 h 53"/>
                <a:gd name="T30" fmla="*/ 2147483647 w 30"/>
                <a:gd name="T31" fmla="*/ 2147483647 h 53"/>
                <a:gd name="T32" fmla="*/ 2147483647 w 30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0"/>
                <a:gd name="T52" fmla="*/ 0 h 53"/>
                <a:gd name="T53" fmla="*/ 30 w 30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0" h="53">
                  <a:moveTo>
                    <a:pt x="18" y="1"/>
                  </a:moveTo>
                  <a:cubicBezTo>
                    <a:pt x="18" y="1"/>
                    <a:pt x="17" y="1"/>
                    <a:pt x="17" y="1"/>
                  </a:cubicBezTo>
                  <a:cubicBezTo>
                    <a:pt x="0" y="0"/>
                    <a:pt x="3" y="17"/>
                    <a:pt x="3" y="28"/>
                  </a:cubicBezTo>
                  <a:cubicBezTo>
                    <a:pt x="3" y="30"/>
                    <a:pt x="3" y="32"/>
                    <a:pt x="3" y="34"/>
                  </a:cubicBezTo>
                  <a:cubicBezTo>
                    <a:pt x="3" y="34"/>
                    <a:pt x="3" y="34"/>
                    <a:pt x="3" y="35"/>
                  </a:cubicBezTo>
                  <a:cubicBezTo>
                    <a:pt x="3" y="36"/>
                    <a:pt x="3" y="38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3" y="44"/>
                    <a:pt x="4" y="48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5" y="53"/>
                    <a:pt x="5" y="53"/>
                  </a:cubicBezTo>
                  <a:cubicBezTo>
                    <a:pt x="6" y="46"/>
                    <a:pt x="6" y="38"/>
                    <a:pt x="10" y="32"/>
                  </a:cubicBezTo>
                  <a:cubicBezTo>
                    <a:pt x="12" y="30"/>
                    <a:pt x="15" y="27"/>
                    <a:pt x="18" y="27"/>
                  </a:cubicBezTo>
                  <a:cubicBezTo>
                    <a:pt x="20" y="27"/>
                    <a:pt x="22" y="27"/>
                    <a:pt x="24" y="27"/>
                  </a:cubicBezTo>
                  <a:cubicBezTo>
                    <a:pt x="26" y="27"/>
                    <a:pt x="28" y="25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7" y="16"/>
                    <a:pt x="23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2" name="Freeform 6097"/>
            <p:cNvSpPr>
              <a:spLocks noChangeArrowheads="1"/>
            </p:cNvSpPr>
            <p:nvPr/>
          </p:nvSpPr>
          <p:spPr bwMode="auto">
            <a:xfrm>
              <a:off x="11759" y="4680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3" name="Freeform 6098"/>
            <p:cNvSpPr>
              <a:spLocks noChangeArrowheads="1"/>
            </p:cNvSpPr>
            <p:nvPr/>
          </p:nvSpPr>
          <p:spPr bwMode="auto">
            <a:xfrm>
              <a:off x="14112" y="4915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4" name="Freeform 6099"/>
            <p:cNvSpPr>
              <a:spLocks noChangeArrowheads="1"/>
            </p:cNvSpPr>
            <p:nvPr/>
          </p:nvSpPr>
          <p:spPr bwMode="auto">
            <a:xfrm>
              <a:off x="11759" y="456289"/>
              <a:ext cx="1" cy="2353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E0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5" name="Freeform 6100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38291" cy="1041939"/>
            </a:xfrm>
            <a:custGeom>
              <a:avLst/>
              <a:gdLst>
                <a:gd name="T0" fmla="*/ 2147483647 w 697"/>
                <a:gd name="T1" fmla="*/ 2147483647 h 542"/>
                <a:gd name="T2" fmla="*/ 2147483647 w 697"/>
                <a:gd name="T3" fmla="*/ 2147483647 h 542"/>
                <a:gd name="T4" fmla="*/ 2147483647 w 697"/>
                <a:gd name="T5" fmla="*/ 2147483647 h 542"/>
                <a:gd name="T6" fmla="*/ 0 w 697"/>
                <a:gd name="T7" fmla="*/ 2147483647 h 542"/>
                <a:gd name="T8" fmla="*/ 2147483647 w 697"/>
                <a:gd name="T9" fmla="*/ 2147483647 h 542"/>
                <a:gd name="T10" fmla="*/ 2147483647 w 697"/>
                <a:gd name="T11" fmla="*/ 2147483647 h 542"/>
                <a:gd name="T12" fmla="*/ 2147483647 w 697"/>
                <a:gd name="T13" fmla="*/ 2147483647 h 542"/>
                <a:gd name="T14" fmla="*/ 2147483647 w 697"/>
                <a:gd name="T15" fmla="*/ 2147483647 h 542"/>
                <a:gd name="T16" fmla="*/ 2147483647 w 697"/>
                <a:gd name="T17" fmla="*/ 2147483647 h 542"/>
                <a:gd name="T18" fmla="*/ 2147483647 w 697"/>
                <a:gd name="T19" fmla="*/ 2147483647 h 542"/>
                <a:gd name="T20" fmla="*/ 2147483647 w 697"/>
                <a:gd name="T21" fmla="*/ 2147483647 h 542"/>
                <a:gd name="T22" fmla="*/ 2147483647 w 697"/>
                <a:gd name="T23" fmla="*/ 2147483647 h 542"/>
                <a:gd name="T24" fmla="*/ 2147483647 w 697"/>
                <a:gd name="T25" fmla="*/ 2147483647 h 542"/>
                <a:gd name="T26" fmla="*/ 2147483647 w 697"/>
                <a:gd name="T27" fmla="*/ 2147483647 h 542"/>
                <a:gd name="T28" fmla="*/ 2147483647 w 697"/>
                <a:gd name="T29" fmla="*/ 2147483647 h 542"/>
                <a:gd name="T30" fmla="*/ 2147483647 w 697"/>
                <a:gd name="T31" fmla="*/ 2147483647 h 542"/>
                <a:gd name="T32" fmla="*/ 2147483647 w 697"/>
                <a:gd name="T33" fmla="*/ 2147483647 h 542"/>
                <a:gd name="T34" fmla="*/ 2147483647 w 697"/>
                <a:gd name="T35" fmla="*/ 2147483647 h 542"/>
                <a:gd name="T36" fmla="*/ 2147483647 w 697"/>
                <a:gd name="T37" fmla="*/ 2147483647 h 542"/>
                <a:gd name="T38" fmla="*/ 2147483647 w 697"/>
                <a:gd name="T39" fmla="*/ 2147483647 h 542"/>
                <a:gd name="T40" fmla="*/ 2147483647 w 697"/>
                <a:gd name="T41" fmla="*/ 2147483647 h 542"/>
                <a:gd name="T42" fmla="*/ 2147483647 w 697"/>
                <a:gd name="T43" fmla="*/ 2147483647 h 542"/>
                <a:gd name="T44" fmla="*/ 2147483647 w 697"/>
                <a:gd name="T45" fmla="*/ 2147483647 h 542"/>
                <a:gd name="T46" fmla="*/ 2147483647 w 697"/>
                <a:gd name="T47" fmla="*/ 2147483647 h 542"/>
                <a:gd name="T48" fmla="*/ 2147483647 w 697"/>
                <a:gd name="T49" fmla="*/ 2147483647 h 542"/>
                <a:gd name="T50" fmla="*/ 2147483647 w 697"/>
                <a:gd name="T51" fmla="*/ 2147483647 h 542"/>
                <a:gd name="T52" fmla="*/ 2147483647 w 697"/>
                <a:gd name="T53" fmla="*/ 2147483647 h 542"/>
                <a:gd name="T54" fmla="*/ 2147483647 w 697"/>
                <a:gd name="T55" fmla="*/ 2147483647 h 542"/>
                <a:gd name="T56" fmla="*/ 2147483647 w 697"/>
                <a:gd name="T57" fmla="*/ 2147483647 h 542"/>
                <a:gd name="T58" fmla="*/ 2147483647 w 697"/>
                <a:gd name="T59" fmla="*/ 2147483647 h 542"/>
                <a:gd name="T60" fmla="*/ 2147483647 w 697"/>
                <a:gd name="T61" fmla="*/ 2147483647 h 542"/>
                <a:gd name="T62" fmla="*/ 2147483647 w 697"/>
                <a:gd name="T63" fmla="*/ 2147483647 h 542"/>
                <a:gd name="T64" fmla="*/ 2147483647 w 697"/>
                <a:gd name="T65" fmla="*/ 2147483647 h 542"/>
                <a:gd name="T66" fmla="*/ 2147483647 w 697"/>
                <a:gd name="T67" fmla="*/ 2147483647 h 542"/>
                <a:gd name="T68" fmla="*/ 2147483647 w 697"/>
                <a:gd name="T69" fmla="*/ 2147483647 h 542"/>
                <a:gd name="T70" fmla="*/ 2147483647 w 697"/>
                <a:gd name="T71" fmla="*/ 2147483647 h 542"/>
                <a:gd name="T72" fmla="*/ 2147483647 w 697"/>
                <a:gd name="T73" fmla="*/ 2147483647 h 542"/>
                <a:gd name="T74" fmla="*/ 2147483647 w 697"/>
                <a:gd name="T75" fmla="*/ 2147483647 h 542"/>
                <a:gd name="T76" fmla="*/ 2147483647 w 697"/>
                <a:gd name="T77" fmla="*/ 2147483647 h 542"/>
                <a:gd name="T78" fmla="*/ 2147483647 w 697"/>
                <a:gd name="T79" fmla="*/ 2147483647 h 542"/>
                <a:gd name="T80" fmla="*/ 2147483647 w 697"/>
                <a:gd name="T81" fmla="*/ 2147483647 h 542"/>
                <a:gd name="T82" fmla="*/ 2147483647 w 697"/>
                <a:gd name="T83" fmla="*/ 2147483647 h 542"/>
                <a:gd name="T84" fmla="*/ 2147483647 w 697"/>
                <a:gd name="T85" fmla="*/ 2147483647 h 542"/>
                <a:gd name="T86" fmla="*/ 2147483647 w 697"/>
                <a:gd name="T87" fmla="*/ 2147483647 h 542"/>
                <a:gd name="T88" fmla="*/ 2147483647 w 697"/>
                <a:gd name="T89" fmla="*/ 2147483647 h 542"/>
                <a:gd name="T90" fmla="*/ 2147483647 w 697"/>
                <a:gd name="T91" fmla="*/ 2147483647 h 542"/>
                <a:gd name="T92" fmla="*/ 2147483647 w 697"/>
                <a:gd name="T93" fmla="*/ 2147483647 h 542"/>
                <a:gd name="T94" fmla="*/ 2147483647 w 697"/>
                <a:gd name="T95" fmla="*/ 2147483647 h 542"/>
                <a:gd name="T96" fmla="*/ 2147483647 w 697"/>
                <a:gd name="T97" fmla="*/ 2147483647 h 542"/>
                <a:gd name="T98" fmla="*/ 2147483647 w 697"/>
                <a:gd name="T99" fmla="*/ 2147483647 h 542"/>
                <a:gd name="T100" fmla="*/ 2147483647 w 697"/>
                <a:gd name="T101" fmla="*/ 2147483647 h 542"/>
                <a:gd name="T102" fmla="*/ 2147483647 w 697"/>
                <a:gd name="T103" fmla="*/ 2147483647 h 542"/>
                <a:gd name="T104" fmla="*/ 2147483647 w 697"/>
                <a:gd name="T105" fmla="*/ 2147483647 h 542"/>
                <a:gd name="T106" fmla="*/ 2147483647 w 697"/>
                <a:gd name="T107" fmla="*/ 2147483647 h 542"/>
                <a:gd name="T108" fmla="*/ 2147483647 w 697"/>
                <a:gd name="T109" fmla="*/ 2147483647 h 5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97"/>
                <a:gd name="T166" fmla="*/ 0 h 542"/>
                <a:gd name="T167" fmla="*/ 697 w 697"/>
                <a:gd name="T168" fmla="*/ 542 h 5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97" h="542">
                  <a:moveTo>
                    <a:pt x="91" y="40"/>
                  </a:moveTo>
                  <a:cubicBezTo>
                    <a:pt x="91" y="42"/>
                    <a:pt x="91" y="43"/>
                    <a:pt x="92" y="45"/>
                  </a:cubicBezTo>
                  <a:cubicBezTo>
                    <a:pt x="90" y="43"/>
                    <a:pt x="89" y="41"/>
                    <a:pt x="88" y="39"/>
                  </a:cubicBezTo>
                  <a:cubicBezTo>
                    <a:pt x="87" y="38"/>
                    <a:pt x="86" y="37"/>
                    <a:pt x="85" y="38"/>
                  </a:cubicBezTo>
                  <a:cubicBezTo>
                    <a:pt x="76" y="44"/>
                    <a:pt x="68" y="51"/>
                    <a:pt x="61" y="59"/>
                  </a:cubicBezTo>
                  <a:cubicBezTo>
                    <a:pt x="61" y="59"/>
                    <a:pt x="61" y="60"/>
                    <a:pt x="61" y="60"/>
                  </a:cubicBezTo>
                  <a:cubicBezTo>
                    <a:pt x="63" y="65"/>
                    <a:pt x="65" y="69"/>
                    <a:pt x="67" y="74"/>
                  </a:cubicBezTo>
                  <a:cubicBezTo>
                    <a:pt x="66" y="73"/>
                    <a:pt x="65" y="72"/>
                    <a:pt x="63" y="71"/>
                  </a:cubicBezTo>
                  <a:cubicBezTo>
                    <a:pt x="61" y="69"/>
                    <a:pt x="48" y="60"/>
                    <a:pt x="44" y="62"/>
                  </a:cubicBezTo>
                  <a:cubicBezTo>
                    <a:pt x="31" y="70"/>
                    <a:pt x="31" y="88"/>
                    <a:pt x="27" y="102"/>
                  </a:cubicBezTo>
                  <a:cubicBezTo>
                    <a:pt x="26" y="102"/>
                    <a:pt x="26" y="103"/>
                    <a:pt x="27" y="103"/>
                  </a:cubicBezTo>
                  <a:cubicBezTo>
                    <a:pt x="24" y="105"/>
                    <a:pt x="22" y="110"/>
                    <a:pt x="21" y="112"/>
                  </a:cubicBezTo>
                  <a:cubicBezTo>
                    <a:pt x="19" y="118"/>
                    <a:pt x="18" y="124"/>
                    <a:pt x="18" y="130"/>
                  </a:cubicBezTo>
                  <a:cubicBezTo>
                    <a:pt x="18" y="132"/>
                    <a:pt x="18" y="132"/>
                    <a:pt x="19" y="133"/>
                  </a:cubicBezTo>
                  <a:cubicBezTo>
                    <a:pt x="13" y="133"/>
                    <a:pt x="7" y="133"/>
                    <a:pt x="1" y="135"/>
                  </a:cubicBezTo>
                  <a:cubicBezTo>
                    <a:pt x="0" y="135"/>
                    <a:pt x="0" y="136"/>
                    <a:pt x="0" y="137"/>
                  </a:cubicBezTo>
                  <a:cubicBezTo>
                    <a:pt x="4" y="152"/>
                    <a:pt x="5" y="166"/>
                    <a:pt x="1" y="183"/>
                  </a:cubicBezTo>
                  <a:cubicBezTo>
                    <a:pt x="1" y="184"/>
                    <a:pt x="3" y="186"/>
                    <a:pt x="5" y="186"/>
                  </a:cubicBezTo>
                  <a:cubicBezTo>
                    <a:pt x="16" y="183"/>
                    <a:pt x="27" y="182"/>
                    <a:pt x="38" y="181"/>
                  </a:cubicBezTo>
                  <a:cubicBezTo>
                    <a:pt x="30" y="183"/>
                    <a:pt x="22" y="187"/>
                    <a:pt x="16" y="193"/>
                  </a:cubicBezTo>
                  <a:cubicBezTo>
                    <a:pt x="16" y="193"/>
                    <a:pt x="16" y="194"/>
                    <a:pt x="16" y="194"/>
                  </a:cubicBezTo>
                  <a:cubicBezTo>
                    <a:pt x="18" y="197"/>
                    <a:pt x="19" y="200"/>
                    <a:pt x="21" y="202"/>
                  </a:cubicBezTo>
                  <a:cubicBezTo>
                    <a:pt x="20" y="202"/>
                    <a:pt x="20" y="202"/>
                    <a:pt x="19" y="202"/>
                  </a:cubicBezTo>
                  <a:cubicBezTo>
                    <a:pt x="13" y="201"/>
                    <a:pt x="9" y="204"/>
                    <a:pt x="4" y="207"/>
                  </a:cubicBezTo>
                  <a:cubicBezTo>
                    <a:pt x="3" y="207"/>
                    <a:pt x="3" y="207"/>
                    <a:pt x="3" y="208"/>
                  </a:cubicBezTo>
                  <a:cubicBezTo>
                    <a:pt x="4" y="226"/>
                    <a:pt x="0" y="244"/>
                    <a:pt x="6" y="262"/>
                  </a:cubicBezTo>
                  <a:cubicBezTo>
                    <a:pt x="6" y="263"/>
                    <a:pt x="8" y="264"/>
                    <a:pt x="9" y="263"/>
                  </a:cubicBezTo>
                  <a:cubicBezTo>
                    <a:pt x="44" y="251"/>
                    <a:pt x="76" y="231"/>
                    <a:pt x="113" y="223"/>
                  </a:cubicBezTo>
                  <a:cubicBezTo>
                    <a:pt x="144" y="217"/>
                    <a:pt x="166" y="236"/>
                    <a:pt x="179" y="262"/>
                  </a:cubicBezTo>
                  <a:cubicBezTo>
                    <a:pt x="184" y="272"/>
                    <a:pt x="188" y="282"/>
                    <a:pt x="191" y="292"/>
                  </a:cubicBezTo>
                  <a:cubicBezTo>
                    <a:pt x="196" y="307"/>
                    <a:pt x="198" y="324"/>
                    <a:pt x="205" y="337"/>
                  </a:cubicBezTo>
                  <a:cubicBezTo>
                    <a:pt x="218" y="363"/>
                    <a:pt x="239" y="387"/>
                    <a:pt x="266" y="398"/>
                  </a:cubicBezTo>
                  <a:cubicBezTo>
                    <a:pt x="320" y="420"/>
                    <a:pt x="380" y="406"/>
                    <a:pt x="436" y="407"/>
                  </a:cubicBezTo>
                  <a:cubicBezTo>
                    <a:pt x="465" y="408"/>
                    <a:pt x="500" y="414"/>
                    <a:pt x="514" y="443"/>
                  </a:cubicBezTo>
                  <a:cubicBezTo>
                    <a:pt x="521" y="456"/>
                    <a:pt x="525" y="472"/>
                    <a:pt x="529" y="487"/>
                  </a:cubicBezTo>
                  <a:cubicBezTo>
                    <a:pt x="533" y="504"/>
                    <a:pt x="533" y="521"/>
                    <a:pt x="540" y="538"/>
                  </a:cubicBezTo>
                  <a:cubicBezTo>
                    <a:pt x="540" y="539"/>
                    <a:pt x="542" y="541"/>
                    <a:pt x="543" y="540"/>
                  </a:cubicBezTo>
                  <a:cubicBezTo>
                    <a:pt x="553" y="537"/>
                    <a:pt x="558" y="527"/>
                    <a:pt x="568" y="522"/>
                  </a:cubicBezTo>
                  <a:cubicBezTo>
                    <a:pt x="573" y="519"/>
                    <a:pt x="579" y="517"/>
                    <a:pt x="584" y="514"/>
                  </a:cubicBezTo>
                  <a:cubicBezTo>
                    <a:pt x="589" y="511"/>
                    <a:pt x="594" y="506"/>
                    <a:pt x="599" y="503"/>
                  </a:cubicBezTo>
                  <a:cubicBezTo>
                    <a:pt x="601" y="501"/>
                    <a:pt x="598" y="499"/>
                    <a:pt x="596" y="499"/>
                  </a:cubicBezTo>
                  <a:cubicBezTo>
                    <a:pt x="595" y="499"/>
                    <a:pt x="594" y="498"/>
                    <a:pt x="592" y="496"/>
                  </a:cubicBezTo>
                  <a:cubicBezTo>
                    <a:pt x="605" y="484"/>
                    <a:pt x="619" y="483"/>
                    <a:pt x="636" y="479"/>
                  </a:cubicBezTo>
                  <a:cubicBezTo>
                    <a:pt x="637" y="479"/>
                    <a:pt x="637" y="479"/>
                    <a:pt x="637" y="478"/>
                  </a:cubicBezTo>
                  <a:cubicBezTo>
                    <a:pt x="638" y="471"/>
                    <a:pt x="637" y="465"/>
                    <a:pt x="634" y="460"/>
                  </a:cubicBezTo>
                  <a:cubicBezTo>
                    <a:pt x="644" y="447"/>
                    <a:pt x="652" y="433"/>
                    <a:pt x="664" y="422"/>
                  </a:cubicBezTo>
                  <a:cubicBezTo>
                    <a:pt x="664" y="422"/>
                    <a:pt x="663" y="420"/>
                    <a:pt x="663" y="420"/>
                  </a:cubicBezTo>
                  <a:cubicBezTo>
                    <a:pt x="655" y="414"/>
                    <a:pt x="647" y="409"/>
                    <a:pt x="638" y="405"/>
                  </a:cubicBezTo>
                  <a:cubicBezTo>
                    <a:pt x="639" y="405"/>
                    <a:pt x="639" y="405"/>
                    <a:pt x="640" y="405"/>
                  </a:cubicBezTo>
                  <a:cubicBezTo>
                    <a:pt x="647" y="408"/>
                    <a:pt x="655" y="410"/>
                    <a:pt x="664" y="410"/>
                  </a:cubicBezTo>
                  <a:cubicBezTo>
                    <a:pt x="679" y="409"/>
                    <a:pt x="682" y="387"/>
                    <a:pt x="687" y="376"/>
                  </a:cubicBezTo>
                  <a:cubicBezTo>
                    <a:pt x="687" y="375"/>
                    <a:pt x="686" y="374"/>
                    <a:pt x="685" y="374"/>
                  </a:cubicBezTo>
                  <a:cubicBezTo>
                    <a:pt x="681" y="373"/>
                    <a:pt x="677" y="372"/>
                    <a:pt x="673" y="371"/>
                  </a:cubicBezTo>
                  <a:cubicBezTo>
                    <a:pt x="679" y="370"/>
                    <a:pt x="684" y="368"/>
                    <a:pt x="688" y="363"/>
                  </a:cubicBezTo>
                  <a:cubicBezTo>
                    <a:pt x="697" y="351"/>
                    <a:pt x="683" y="327"/>
                    <a:pt x="682" y="315"/>
                  </a:cubicBezTo>
                  <a:cubicBezTo>
                    <a:pt x="682" y="313"/>
                    <a:pt x="680" y="312"/>
                    <a:pt x="679" y="312"/>
                  </a:cubicBezTo>
                  <a:cubicBezTo>
                    <a:pt x="660" y="315"/>
                    <a:pt x="641" y="322"/>
                    <a:pt x="622" y="322"/>
                  </a:cubicBezTo>
                  <a:cubicBezTo>
                    <a:pt x="606" y="322"/>
                    <a:pt x="591" y="319"/>
                    <a:pt x="576" y="319"/>
                  </a:cubicBezTo>
                  <a:cubicBezTo>
                    <a:pt x="575" y="319"/>
                    <a:pt x="574" y="319"/>
                    <a:pt x="573" y="319"/>
                  </a:cubicBezTo>
                  <a:cubicBezTo>
                    <a:pt x="566" y="318"/>
                    <a:pt x="559" y="317"/>
                    <a:pt x="552" y="316"/>
                  </a:cubicBezTo>
                  <a:cubicBezTo>
                    <a:pt x="539" y="314"/>
                    <a:pt x="526" y="312"/>
                    <a:pt x="515" y="306"/>
                  </a:cubicBezTo>
                  <a:cubicBezTo>
                    <a:pt x="501" y="299"/>
                    <a:pt x="492" y="283"/>
                    <a:pt x="485" y="271"/>
                  </a:cubicBezTo>
                  <a:cubicBezTo>
                    <a:pt x="477" y="256"/>
                    <a:pt x="473" y="241"/>
                    <a:pt x="468" y="225"/>
                  </a:cubicBezTo>
                  <a:cubicBezTo>
                    <a:pt x="459" y="202"/>
                    <a:pt x="442" y="189"/>
                    <a:pt x="423" y="174"/>
                  </a:cubicBezTo>
                  <a:cubicBezTo>
                    <a:pt x="404" y="160"/>
                    <a:pt x="383" y="150"/>
                    <a:pt x="360" y="147"/>
                  </a:cubicBezTo>
                  <a:cubicBezTo>
                    <a:pt x="337" y="145"/>
                    <a:pt x="311" y="145"/>
                    <a:pt x="289" y="149"/>
                  </a:cubicBezTo>
                  <a:cubicBezTo>
                    <a:pt x="264" y="153"/>
                    <a:pt x="240" y="162"/>
                    <a:pt x="215" y="157"/>
                  </a:cubicBezTo>
                  <a:cubicBezTo>
                    <a:pt x="181" y="149"/>
                    <a:pt x="178" y="111"/>
                    <a:pt x="169" y="83"/>
                  </a:cubicBezTo>
                  <a:cubicBezTo>
                    <a:pt x="160" y="55"/>
                    <a:pt x="147" y="28"/>
                    <a:pt x="132" y="2"/>
                  </a:cubicBezTo>
                  <a:cubicBezTo>
                    <a:pt x="132" y="1"/>
                    <a:pt x="130" y="0"/>
                    <a:pt x="129" y="0"/>
                  </a:cubicBezTo>
                  <a:cubicBezTo>
                    <a:pt x="113" y="3"/>
                    <a:pt x="91" y="23"/>
                    <a:pt x="91" y="40"/>
                  </a:cubicBezTo>
                  <a:close/>
                  <a:moveTo>
                    <a:pt x="131" y="7"/>
                  </a:moveTo>
                  <a:cubicBezTo>
                    <a:pt x="134" y="13"/>
                    <a:pt x="137" y="18"/>
                    <a:pt x="140" y="24"/>
                  </a:cubicBezTo>
                  <a:cubicBezTo>
                    <a:pt x="149" y="41"/>
                    <a:pt x="156" y="60"/>
                    <a:pt x="162" y="78"/>
                  </a:cubicBezTo>
                  <a:cubicBezTo>
                    <a:pt x="171" y="103"/>
                    <a:pt x="173" y="138"/>
                    <a:pt x="198" y="153"/>
                  </a:cubicBezTo>
                  <a:cubicBezTo>
                    <a:pt x="206" y="158"/>
                    <a:pt x="214" y="160"/>
                    <a:pt x="222" y="162"/>
                  </a:cubicBezTo>
                  <a:cubicBezTo>
                    <a:pt x="240" y="165"/>
                    <a:pt x="259" y="161"/>
                    <a:pt x="277" y="157"/>
                  </a:cubicBezTo>
                  <a:cubicBezTo>
                    <a:pt x="292" y="153"/>
                    <a:pt x="307" y="151"/>
                    <a:pt x="323" y="151"/>
                  </a:cubicBezTo>
                  <a:cubicBezTo>
                    <a:pt x="341" y="152"/>
                    <a:pt x="359" y="150"/>
                    <a:pt x="377" y="154"/>
                  </a:cubicBezTo>
                  <a:cubicBezTo>
                    <a:pt x="395" y="159"/>
                    <a:pt x="412" y="171"/>
                    <a:pt x="427" y="182"/>
                  </a:cubicBezTo>
                  <a:cubicBezTo>
                    <a:pt x="434" y="187"/>
                    <a:pt x="440" y="192"/>
                    <a:pt x="446" y="197"/>
                  </a:cubicBezTo>
                  <a:cubicBezTo>
                    <a:pt x="457" y="205"/>
                    <a:pt x="461" y="218"/>
                    <a:pt x="465" y="229"/>
                  </a:cubicBezTo>
                  <a:cubicBezTo>
                    <a:pt x="476" y="258"/>
                    <a:pt x="485" y="287"/>
                    <a:pt x="511" y="307"/>
                  </a:cubicBezTo>
                  <a:cubicBezTo>
                    <a:pt x="520" y="313"/>
                    <a:pt x="532" y="315"/>
                    <a:pt x="542" y="317"/>
                  </a:cubicBezTo>
                  <a:cubicBezTo>
                    <a:pt x="548" y="318"/>
                    <a:pt x="555" y="319"/>
                    <a:pt x="561" y="320"/>
                  </a:cubicBezTo>
                  <a:cubicBezTo>
                    <a:pt x="530" y="322"/>
                    <a:pt x="497" y="328"/>
                    <a:pt x="469" y="340"/>
                  </a:cubicBezTo>
                  <a:cubicBezTo>
                    <a:pt x="468" y="341"/>
                    <a:pt x="470" y="343"/>
                    <a:pt x="471" y="343"/>
                  </a:cubicBezTo>
                  <a:cubicBezTo>
                    <a:pt x="508" y="334"/>
                    <a:pt x="545" y="323"/>
                    <a:pt x="583" y="323"/>
                  </a:cubicBezTo>
                  <a:cubicBezTo>
                    <a:pt x="598" y="323"/>
                    <a:pt x="613" y="327"/>
                    <a:pt x="628" y="325"/>
                  </a:cubicBezTo>
                  <a:cubicBezTo>
                    <a:pt x="645" y="324"/>
                    <a:pt x="661" y="319"/>
                    <a:pt x="678" y="316"/>
                  </a:cubicBezTo>
                  <a:cubicBezTo>
                    <a:pt x="680" y="329"/>
                    <a:pt x="687" y="342"/>
                    <a:pt x="686" y="355"/>
                  </a:cubicBezTo>
                  <a:cubicBezTo>
                    <a:pt x="686" y="368"/>
                    <a:pt x="674" y="369"/>
                    <a:pt x="661" y="367"/>
                  </a:cubicBezTo>
                  <a:cubicBezTo>
                    <a:pt x="656" y="365"/>
                    <a:pt x="650" y="363"/>
                    <a:pt x="645" y="362"/>
                  </a:cubicBezTo>
                  <a:cubicBezTo>
                    <a:pt x="632" y="358"/>
                    <a:pt x="618" y="357"/>
                    <a:pt x="605" y="356"/>
                  </a:cubicBezTo>
                  <a:cubicBezTo>
                    <a:pt x="579" y="352"/>
                    <a:pt x="549" y="347"/>
                    <a:pt x="524" y="355"/>
                  </a:cubicBezTo>
                  <a:cubicBezTo>
                    <a:pt x="524" y="356"/>
                    <a:pt x="525" y="357"/>
                    <a:pt x="525" y="357"/>
                  </a:cubicBezTo>
                  <a:cubicBezTo>
                    <a:pt x="552" y="353"/>
                    <a:pt x="579" y="355"/>
                    <a:pt x="606" y="359"/>
                  </a:cubicBezTo>
                  <a:cubicBezTo>
                    <a:pt x="616" y="360"/>
                    <a:pt x="626" y="361"/>
                    <a:pt x="636" y="363"/>
                  </a:cubicBezTo>
                  <a:cubicBezTo>
                    <a:pt x="643" y="365"/>
                    <a:pt x="652" y="368"/>
                    <a:pt x="661" y="370"/>
                  </a:cubicBezTo>
                  <a:cubicBezTo>
                    <a:pt x="668" y="372"/>
                    <a:pt x="675" y="374"/>
                    <a:pt x="682" y="376"/>
                  </a:cubicBezTo>
                  <a:cubicBezTo>
                    <a:pt x="676" y="391"/>
                    <a:pt x="674" y="408"/>
                    <a:pt x="654" y="407"/>
                  </a:cubicBezTo>
                  <a:cubicBezTo>
                    <a:pt x="649" y="407"/>
                    <a:pt x="645" y="406"/>
                    <a:pt x="640" y="404"/>
                  </a:cubicBezTo>
                  <a:cubicBezTo>
                    <a:pt x="634" y="402"/>
                    <a:pt x="628" y="399"/>
                    <a:pt x="622" y="397"/>
                  </a:cubicBezTo>
                  <a:cubicBezTo>
                    <a:pt x="611" y="392"/>
                    <a:pt x="600" y="387"/>
                    <a:pt x="588" y="383"/>
                  </a:cubicBezTo>
                  <a:cubicBezTo>
                    <a:pt x="562" y="374"/>
                    <a:pt x="532" y="365"/>
                    <a:pt x="504" y="363"/>
                  </a:cubicBezTo>
                  <a:cubicBezTo>
                    <a:pt x="503" y="363"/>
                    <a:pt x="504" y="365"/>
                    <a:pt x="504" y="365"/>
                  </a:cubicBezTo>
                  <a:cubicBezTo>
                    <a:pt x="538" y="375"/>
                    <a:pt x="572" y="380"/>
                    <a:pt x="605" y="393"/>
                  </a:cubicBezTo>
                  <a:cubicBezTo>
                    <a:pt x="607" y="393"/>
                    <a:pt x="609" y="394"/>
                    <a:pt x="611" y="395"/>
                  </a:cubicBezTo>
                  <a:cubicBezTo>
                    <a:pt x="611" y="396"/>
                    <a:pt x="612" y="396"/>
                    <a:pt x="612" y="396"/>
                  </a:cubicBezTo>
                  <a:cubicBezTo>
                    <a:pt x="613" y="396"/>
                    <a:pt x="614" y="396"/>
                    <a:pt x="615" y="397"/>
                  </a:cubicBezTo>
                  <a:cubicBezTo>
                    <a:pt x="630" y="403"/>
                    <a:pt x="644" y="411"/>
                    <a:pt x="658" y="420"/>
                  </a:cubicBezTo>
                  <a:cubicBezTo>
                    <a:pt x="658" y="420"/>
                    <a:pt x="645" y="438"/>
                    <a:pt x="643" y="440"/>
                  </a:cubicBezTo>
                  <a:cubicBezTo>
                    <a:pt x="640" y="445"/>
                    <a:pt x="636" y="451"/>
                    <a:pt x="633" y="457"/>
                  </a:cubicBezTo>
                  <a:cubicBezTo>
                    <a:pt x="626" y="441"/>
                    <a:pt x="609" y="431"/>
                    <a:pt x="592" y="422"/>
                  </a:cubicBezTo>
                  <a:cubicBezTo>
                    <a:pt x="558" y="405"/>
                    <a:pt x="527" y="380"/>
                    <a:pt x="490" y="370"/>
                  </a:cubicBezTo>
                  <a:cubicBezTo>
                    <a:pt x="488" y="370"/>
                    <a:pt x="489" y="372"/>
                    <a:pt x="490" y="373"/>
                  </a:cubicBezTo>
                  <a:cubicBezTo>
                    <a:pt x="529" y="389"/>
                    <a:pt x="564" y="410"/>
                    <a:pt x="600" y="430"/>
                  </a:cubicBezTo>
                  <a:cubicBezTo>
                    <a:pt x="609" y="435"/>
                    <a:pt x="617" y="440"/>
                    <a:pt x="624" y="447"/>
                  </a:cubicBezTo>
                  <a:cubicBezTo>
                    <a:pt x="625" y="449"/>
                    <a:pt x="629" y="455"/>
                    <a:pt x="632" y="461"/>
                  </a:cubicBezTo>
                  <a:cubicBezTo>
                    <a:pt x="632" y="462"/>
                    <a:pt x="632" y="462"/>
                    <a:pt x="631" y="462"/>
                  </a:cubicBezTo>
                  <a:cubicBezTo>
                    <a:pt x="631" y="463"/>
                    <a:pt x="632" y="463"/>
                    <a:pt x="632" y="463"/>
                  </a:cubicBezTo>
                  <a:cubicBezTo>
                    <a:pt x="632" y="462"/>
                    <a:pt x="632" y="462"/>
                    <a:pt x="632" y="462"/>
                  </a:cubicBezTo>
                  <a:cubicBezTo>
                    <a:pt x="635" y="469"/>
                    <a:pt x="635" y="476"/>
                    <a:pt x="630" y="477"/>
                  </a:cubicBezTo>
                  <a:cubicBezTo>
                    <a:pt x="614" y="481"/>
                    <a:pt x="601" y="482"/>
                    <a:pt x="590" y="493"/>
                  </a:cubicBezTo>
                  <a:cubicBezTo>
                    <a:pt x="584" y="485"/>
                    <a:pt x="577" y="469"/>
                    <a:pt x="575" y="466"/>
                  </a:cubicBezTo>
                  <a:cubicBezTo>
                    <a:pt x="564" y="447"/>
                    <a:pt x="550" y="431"/>
                    <a:pt x="539" y="413"/>
                  </a:cubicBezTo>
                  <a:cubicBezTo>
                    <a:pt x="531" y="399"/>
                    <a:pt x="520" y="392"/>
                    <a:pt x="504" y="391"/>
                  </a:cubicBezTo>
                  <a:cubicBezTo>
                    <a:pt x="491" y="389"/>
                    <a:pt x="478" y="391"/>
                    <a:pt x="466" y="390"/>
                  </a:cubicBezTo>
                  <a:cubicBezTo>
                    <a:pt x="455" y="389"/>
                    <a:pt x="445" y="387"/>
                    <a:pt x="434" y="389"/>
                  </a:cubicBezTo>
                  <a:cubicBezTo>
                    <a:pt x="433" y="389"/>
                    <a:pt x="434" y="391"/>
                    <a:pt x="435" y="391"/>
                  </a:cubicBezTo>
                  <a:cubicBezTo>
                    <a:pt x="447" y="390"/>
                    <a:pt x="459" y="392"/>
                    <a:pt x="471" y="393"/>
                  </a:cubicBezTo>
                  <a:cubicBezTo>
                    <a:pt x="484" y="395"/>
                    <a:pt x="497" y="393"/>
                    <a:pt x="509" y="395"/>
                  </a:cubicBezTo>
                  <a:cubicBezTo>
                    <a:pt x="525" y="396"/>
                    <a:pt x="532" y="407"/>
                    <a:pt x="539" y="419"/>
                  </a:cubicBezTo>
                  <a:cubicBezTo>
                    <a:pt x="545" y="430"/>
                    <a:pt x="553" y="441"/>
                    <a:pt x="561" y="451"/>
                  </a:cubicBezTo>
                  <a:cubicBezTo>
                    <a:pt x="569" y="463"/>
                    <a:pt x="576" y="475"/>
                    <a:pt x="584" y="487"/>
                  </a:cubicBezTo>
                  <a:cubicBezTo>
                    <a:pt x="585" y="489"/>
                    <a:pt x="586" y="492"/>
                    <a:pt x="589" y="495"/>
                  </a:cubicBezTo>
                  <a:cubicBezTo>
                    <a:pt x="588" y="496"/>
                    <a:pt x="590" y="498"/>
                    <a:pt x="590" y="497"/>
                  </a:cubicBezTo>
                  <a:cubicBezTo>
                    <a:pt x="591" y="499"/>
                    <a:pt x="592" y="500"/>
                    <a:pt x="593" y="501"/>
                  </a:cubicBezTo>
                  <a:cubicBezTo>
                    <a:pt x="588" y="504"/>
                    <a:pt x="583" y="509"/>
                    <a:pt x="577" y="512"/>
                  </a:cubicBezTo>
                  <a:cubicBezTo>
                    <a:pt x="570" y="516"/>
                    <a:pt x="562" y="518"/>
                    <a:pt x="556" y="524"/>
                  </a:cubicBezTo>
                  <a:cubicBezTo>
                    <a:pt x="554" y="526"/>
                    <a:pt x="551" y="529"/>
                    <a:pt x="549" y="532"/>
                  </a:cubicBezTo>
                  <a:cubicBezTo>
                    <a:pt x="540" y="542"/>
                    <a:pt x="539" y="525"/>
                    <a:pt x="539" y="521"/>
                  </a:cubicBezTo>
                  <a:cubicBezTo>
                    <a:pt x="536" y="510"/>
                    <a:pt x="535" y="499"/>
                    <a:pt x="533" y="488"/>
                  </a:cubicBezTo>
                  <a:cubicBezTo>
                    <a:pt x="528" y="465"/>
                    <a:pt x="521" y="438"/>
                    <a:pt x="502" y="422"/>
                  </a:cubicBezTo>
                  <a:cubicBezTo>
                    <a:pt x="482" y="407"/>
                    <a:pt x="455" y="404"/>
                    <a:pt x="431" y="403"/>
                  </a:cubicBezTo>
                  <a:cubicBezTo>
                    <a:pt x="402" y="403"/>
                    <a:pt x="374" y="405"/>
                    <a:pt x="345" y="406"/>
                  </a:cubicBezTo>
                  <a:cubicBezTo>
                    <a:pt x="304" y="407"/>
                    <a:pt x="263" y="402"/>
                    <a:pt x="233" y="371"/>
                  </a:cubicBezTo>
                  <a:cubicBezTo>
                    <a:pt x="217" y="355"/>
                    <a:pt x="207" y="336"/>
                    <a:pt x="202" y="314"/>
                  </a:cubicBezTo>
                  <a:cubicBezTo>
                    <a:pt x="199" y="301"/>
                    <a:pt x="195" y="289"/>
                    <a:pt x="190" y="276"/>
                  </a:cubicBezTo>
                  <a:cubicBezTo>
                    <a:pt x="183" y="257"/>
                    <a:pt x="172" y="236"/>
                    <a:pt x="153" y="226"/>
                  </a:cubicBezTo>
                  <a:cubicBezTo>
                    <a:pt x="130" y="212"/>
                    <a:pt x="104" y="219"/>
                    <a:pt x="79" y="228"/>
                  </a:cubicBezTo>
                  <a:cubicBezTo>
                    <a:pt x="67" y="233"/>
                    <a:pt x="55" y="239"/>
                    <a:pt x="43" y="244"/>
                  </a:cubicBezTo>
                  <a:cubicBezTo>
                    <a:pt x="32" y="250"/>
                    <a:pt x="20" y="255"/>
                    <a:pt x="9" y="259"/>
                  </a:cubicBezTo>
                  <a:cubicBezTo>
                    <a:pt x="8" y="258"/>
                    <a:pt x="8" y="256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5"/>
                    <a:pt x="7" y="255"/>
                    <a:pt x="7" y="255"/>
                  </a:cubicBezTo>
                  <a:cubicBezTo>
                    <a:pt x="7" y="251"/>
                    <a:pt x="6" y="247"/>
                    <a:pt x="6" y="243"/>
                  </a:cubicBezTo>
                  <a:cubicBezTo>
                    <a:pt x="6" y="243"/>
                    <a:pt x="6" y="243"/>
                    <a:pt x="6" y="243"/>
                  </a:cubicBezTo>
                  <a:cubicBezTo>
                    <a:pt x="6" y="241"/>
                    <a:pt x="6" y="239"/>
                    <a:pt x="6" y="238"/>
                  </a:cubicBezTo>
                  <a:cubicBezTo>
                    <a:pt x="6" y="237"/>
                    <a:pt x="6" y="237"/>
                    <a:pt x="6" y="237"/>
                  </a:cubicBezTo>
                  <a:cubicBezTo>
                    <a:pt x="6" y="235"/>
                    <a:pt x="6" y="233"/>
                    <a:pt x="6" y="231"/>
                  </a:cubicBezTo>
                  <a:cubicBezTo>
                    <a:pt x="6" y="220"/>
                    <a:pt x="3" y="203"/>
                    <a:pt x="20" y="204"/>
                  </a:cubicBezTo>
                  <a:cubicBezTo>
                    <a:pt x="20" y="204"/>
                    <a:pt x="20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1" y="204"/>
                    <a:pt x="21" y="204"/>
                    <a:pt x="21" y="204"/>
                  </a:cubicBezTo>
                  <a:cubicBezTo>
                    <a:pt x="27" y="214"/>
                    <a:pt x="33" y="225"/>
                    <a:pt x="37" y="236"/>
                  </a:cubicBezTo>
                  <a:cubicBezTo>
                    <a:pt x="37" y="237"/>
                    <a:pt x="39" y="239"/>
                    <a:pt x="40" y="238"/>
                  </a:cubicBezTo>
                  <a:cubicBezTo>
                    <a:pt x="41" y="238"/>
                    <a:pt x="41" y="238"/>
                    <a:pt x="41" y="238"/>
                  </a:cubicBezTo>
                  <a:cubicBezTo>
                    <a:pt x="64" y="222"/>
                    <a:pt x="87" y="211"/>
                    <a:pt x="116" y="211"/>
                  </a:cubicBezTo>
                  <a:cubicBezTo>
                    <a:pt x="141" y="211"/>
                    <a:pt x="167" y="210"/>
                    <a:pt x="191" y="200"/>
                  </a:cubicBezTo>
                  <a:cubicBezTo>
                    <a:pt x="191" y="200"/>
                    <a:pt x="190" y="199"/>
                    <a:pt x="190" y="199"/>
                  </a:cubicBezTo>
                  <a:cubicBezTo>
                    <a:pt x="161" y="206"/>
                    <a:pt x="133" y="207"/>
                    <a:pt x="104" y="208"/>
                  </a:cubicBezTo>
                  <a:cubicBezTo>
                    <a:pt x="81" y="208"/>
                    <a:pt x="59" y="219"/>
                    <a:pt x="40" y="232"/>
                  </a:cubicBezTo>
                  <a:cubicBezTo>
                    <a:pt x="38" y="227"/>
                    <a:pt x="36" y="221"/>
                    <a:pt x="33" y="216"/>
                  </a:cubicBezTo>
                  <a:cubicBezTo>
                    <a:pt x="30" y="211"/>
                    <a:pt x="18" y="197"/>
                    <a:pt x="25" y="191"/>
                  </a:cubicBezTo>
                  <a:cubicBezTo>
                    <a:pt x="37" y="183"/>
                    <a:pt x="52" y="182"/>
                    <a:pt x="66" y="183"/>
                  </a:cubicBezTo>
                  <a:cubicBezTo>
                    <a:pt x="80" y="184"/>
                    <a:pt x="94" y="187"/>
                    <a:pt x="109" y="189"/>
                  </a:cubicBezTo>
                  <a:cubicBezTo>
                    <a:pt x="141" y="194"/>
                    <a:pt x="177" y="189"/>
                    <a:pt x="209" y="181"/>
                  </a:cubicBezTo>
                  <a:cubicBezTo>
                    <a:pt x="210" y="180"/>
                    <a:pt x="209" y="179"/>
                    <a:pt x="208" y="179"/>
                  </a:cubicBezTo>
                  <a:cubicBezTo>
                    <a:pt x="192" y="180"/>
                    <a:pt x="176" y="184"/>
                    <a:pt x="159" y="186"/>
                  </a:cubicBezTo>
                  <a:cubicBezTo>
                    <a:pt x="140" y="188"/>
                    <a:pt x="122" y="188"/>
                    <a:pt x="103" y="185"/>
                  </a:cubicBezTo>
                  <a:cubicBezTo>
                    <a:pt x="70" y="180"/>
                    <a:pt x="39" y="175"/>
                    <a:pt x="7" y="181"/>
                  </a:cubicBezTo>
                  <a:cubicBezTo>
                    <a:pt x="9" y="169"/>
                    <a:pt x="9" y="158"/>
                    <a:pt x="6" y="146"/>
                  </a:cubicBezTo>
                  <a:cubicBezTo>
                    <a:pt x="2" y="128"/>
                    <a:pt x="35" y="138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9" y="141"/>
                    <a:pt x="55" y="143"/>
                    <a:pt x="60" y="144"/>
                  </a:cubicBezTo>
                  <a:cubicBezTo>
                    <a:pt x="70" y="147"/>
                    <a:pt x="79" y="150"/>
                    <a:pt x="89" y="152"/>
                  </a:cubicBezTo>
                  <a:cubicBezTo>
                    <a:pt x="90" y="152"/>
                    <a:pt x="90" y="151"/>
                    <a:pt x="89" y="151"/>
                  </a:cubicBezTo>
                  <a:cubicBezTo>
                    <a:pt x="78" y="146"/>
                    <a:pt x="67" y="143"/>
                    <a:pt x="55" y="140"/>
                  </a:cubicBezTo>
                  <a:cubicBezTo>
                    <a:pt x="45" y="138"/>
                    <a:pt x="35" y="133"/>
                    <a:pt x="25" y="132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3" y="132"/>
                    <a:pt x="23" y="131"/>
                    <a:pt x="23" y="130"/>
                  </a:cubicBezTo>
                  <a:cubicBezTo>
                    <a:pt x="23" y="122"/>
                    <a:pt x="25" y="116"/>
                    <a:pt x="29" y="109"/>
                  </a:cubicBezTo>
                  <a:cubicBezTo>
                    <a:pt x="31" y="105"/>
                    <a:pt x="32" y="107"/>
                    <a:pt x="36" y="109"/>
                  </a:cubicBezTo>
                  <a:cubicBezTo>
                    <a:pt x="43" y="112"/>
                    <a:pt x="49" y="115"/>
                    <a:pt x="56" y="118"/>
                  </a:cubicBezTo>
                  <a:cubicBezTo>
                    <a:pt x="56" y="118"/>
                    <a:pt x="56" y="118"/>
                    <a:pt x="57" y="118"/>
                  </a:cubicBezTo>
                  <a:cubicBezTo>
                    <a:pt x="78" y="131"/>
                    <a:pt x="97" y="149"/>
                    <a:pt x="120" y="158"/>
                  </a:cubicBezTo>
                  <a:cubicBezTo>
                    <a:pt x="151" y="170"/>
                    <a:pt x="189" y="174"/>
                    <a:pt x="222" y="167"/>
                  </a:cubicBezTo>
                  <a:cubicBezTo>
                    <a:pt x="223" y="167"/>
                    <a:pt x="222" y="165"/>
                    <a:pt x="221" y="166"/>
                  </a:cubicBezTo>
                  <a:cubicBezTo>
                    <a:pt x="214" y="166"/>
                    <a:pt x="206" y="166"/>
                    <a:pt x="198" y="166"/>
                  </a:cubicBezTo>
                  <a:cubicBezTo>
                    <a:pt x="168" y="167"/>
                    <a:pt x="137" y="165"/>
                    <a:pt x="110" y="150"/>
                  </a:cubicBezTo>
                  <a:cubicBezTo>
                    <a:pt x="83" y="135"/>
                    <a:pt x="61" y="113"/>
                    <a:pt x="32" y="102"/>
                  </a:cubicBezTo>
                  <a:cubicBezTo>
                    <a:pt x="35" y="94"/>
                    <a:pt x="36" y="86"/>
                    <a:pt x="39" y="78"/>
                  </a:cubicBezTo>
                  <a:cubicBezTo>
                    <a:pt x="40" y="75"/>
                    <a:pt x="44" y="64"/>
                    <a:pt x="50" y="66"/>
                  </a:cubicBezTo>
                  <a:cubicBezTo>
                    <a:pt x="58" y="70"/>
                    <a:pt x="66" y="74"/>
                    <a:pt x="72" y="80"/>
                  </a:cubicBezTo>
                  <a:cubicBezTo>
                    <a:pt x="85" y="97"/>
                    <a:pt x="105" y="108"/>
                    <a:pt x="123" y="120"/>
                  </a:cubicBezTo>
                  <a:cubicBezTo>
                    <a:pt x="145" y="135"/>
                    <a:pt x="169" y="161"/>
                    <a:pt x="198" y="161"/>
                  </a:cubicBezTo>
                  <a:cubicBezTo>
                    <a:pt x="199" y="161"/>
                    <a:pt x="198" y="160"/>
                    <a:pt x="198" y="160"/>
                  </a:cubicBezTo>
                  <a:cubicBezTo>
                    <a:pt x="182" y="155"/>
                    <a:pt x="168" y="150"/>
                    <a:pt x="155" y="140"/>
                  </a:cubicBezTo>
                  <a:cubicBezTo>
                    <a:pt x="143" y="131"/>
                    <a:pt x="131" y="122"/>
                    <a:pt x="119" y="113"/>
                  </a:cubicBezTo>
                  <a:cubicBezTo>
                    <a:pt x="105" y="105"/>
                    <a:pt x="92" y="96"/>
                    <a:pt x="81" y="85"/>
                  </a:cubicBezTo>
                  <a:cubicBezTo>
                    <a:pt x="76" y="81"/>
                    <a:pt x="61" y="66"/>
                    <a:pt x="68" y="59"/>
                  </a:cubicBezTo>
                  <a:cubicBezTo>
                    <a:pt x="74" y="52"/>
                    <a:pt x="80" y="47"/>
                    <a:pt x="86" y="41"/>
                  </a:cubicBezTo>
                  <a:cubicBezTo>
                    <a:pt x="91" y="47"/>
                    <a:pt x="94" y="53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107" y="72"/>
                    <a:pt x="121" y="83"/>
                    <a:pt x="129" y="93"/>
                  </a:cubicBezTo>
                  <a:cubicBezTo>
                    <a:pt x="130" y="94"/>
                    <a:pt x="132" y="94"/>
                    <a:pt x="131" y="93"/>
                  </a:cubicBezTo>
                  <a:cubicBezTo>
                    <a:pt x="124" y="83"/>
                    <a:pt x="115" y="74"/>
                    <a:pt x="107" y="65"/>
                  </a:cubicBezTo>
                  <a:cubicBezTo>
                    <a:pt x="94" y="50"/>
                    <a:pt x="93" y="37"/>
                    <a:pt x="105" y="22"/>
                  </a:cubicBezTo>
                  <a:cubicBezTo>
                    <a:pt x="110" y="17"/>
                    <a:pt x="116" y="12"/>
                    <a:pt x="122" y="8"/>
                  </a:cubicBezTo>
                  <a:cubicBezTo>
                    <a:pt x="125" y="6"/>
                    <a:pt x="129" y="3"/>
                    <a:pt x="13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6" name="Freeform 6101"/>
            <p:cNvSpPr>
              <a:spLocks noChangeArrowheads="1"/>
            </p:cNvSpPr>
            <p:nvPr/>
          </p:nvSpPr>
          <p:spPr bwMode="auto">
            <a:xfrm>
              <a:off x="44687" y="202272"/>
              <a:ext cx="315169" cy="127008"/>
            </a:xfrm>
            <a:custGeom>
              <a:avLst/>
              <a:gdLst>
                <a:gd name="T0" fmla="*/ 2147483647 w 165"/>
                <a:gd name="T1" fmla="*/ 2147483647 h 66"/>
                <a:gd name="T2" fmla="*/ 2147483647 w 165"/>
                <a:gd name="T3" fmla="*/ 2147483647 h 66"/>
                <a:gd name="T4" fmla="*/ 2147483647 w 165"/>
                <a:gd name="T5" fmla="*/ 2147483647 h 66"/>
                <a:gd name="T6" fmla="*/ 2147483647 w 165"/>
                <a:gd name="T7" fmla="*/ 2147483647 h 66"/>
                <a:gd name="T8" fmla="*/ 0 w 165"/>
                <a:gd name="T9" fmla="*/ 2147483647 h 66"/>
                <a:gd name="T10" fmla="*/ 2147483647 w 165"/>
                <a:gd name="T11" fmla="*/ 2147483647 h 66"/>
                <a:gd name="T12" fmla="*/ 2147483647 w 165"/>
                <a:gd name="T13" fmla="*/ 2147483647 h 66"/>
                <a:gd name="T14" fmla="*/ 2147483647 w 165"/>
                <a:gd name="T15" fmla="*/ 2147483647 h 66"/>
                <a:gd name="T16" fmla="*/ 2147483647 w 165"/>
                <a:gd name="T17" fmla="*/ 2147483647 h 66"/>
                <a:gd name="T18" fmla="*/ 2147483647 w 165"/>
                <a:gd name="T19" fmla="*/ 2147483647 h 66"/>
                <a:gd name="T20" fmla="*/ 2147483647 w 165"/>
                <a:gd name="T21" fmla="*/ 2147483647 h 66"/>
                <a:gd name="T22" fmla="*/ 2147483647 w 165"/>
                <a:gd name="T23" fmla="*/ 2147483647 h 66"/>
                <a:gd name="T24" fmla="*/ 2147483647 w 165"/>
                <a:gd name="T25" fmla="*/ 2147483647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5"/>
                <a:gd name="T40" fmla="*/ 0 h 66"/>
                <a:gd name="T41" fmla="*/ 165 w 165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5" h="66">
                  <a:moveTo>
                    <a:pt x="34" y="13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26" y="10"/>
                    <a:pt x="20" y="7"/>
                    <a:pt x="13" y="4"/>
                  </a:cubicBezTo>
                  <a:cubicBezTo>
                    <a:pt x="9" y="2"/>
                    <a:pt x="8" y="0"/>
                    <a:pt x="6" y="4"/>
                  </a:cubicBezTo>
                  <a:cubicBezTo>
                    <a:pt x="3" y="10"/>
                    <a:pt x="0" y="16"/>
                    <a:pt x="0" y="23"/>
                  </a:cubicBezTo>
                  <a:cubicBezTo>
                    <a:pt x="4" y="21"/>
                    <a:pt x="8" y="18"/>
                    <a:pt x="13" y="19"/>
                  </a:cubicBezTo>
                  <a:cubicBezTo>
                    <a:pt x="20" y="20"/>
                    <a:pt x="29" y="20"/>
                    <a:pt x="36" y="23"/>
                  </a:cubicBezTo>
                  <a:cubicBezTo>
                    <a:pt x="52" y="27"/>
                    <a:pt x="66" y="40"/>
                    <a:pt x="80" y="48"/>
                  </a:cubicBezTo>
                  <a:cubicBezTo>
                    <a:pt x="94" y="57"/>
                    <a:pt x="107" y="63"/>
                    <a:pt x="124" y="63"/>
                  </a:cubicBezTo>
                  <a:cubicBezTo>
                    <a:pt x="132" y="63"/>
                    <a:pt x="139" y="65"/>
                    <a:pt x="146" y="65"/>
                  </a:cubicBezTo>
                  <a:cubicBezTo>
                    <a:pt x="151" y="65"/>
                    <a:pt x="159" y="66"/>
                    <a:pt x="165" y="66"/>
                  </a:cubicBezTo>
                  <a:cubicBezTo>
                    <a:pt x="142" y="66"/>
                    <a:pt x="118" y="61"/>
                    <a:pt x="97" y="53"/>
                  </a:cubicBezTo>
                  <a:cubicBezTo>
                    <a:pt x="74" y="44"/>
                    <a:pt x="55" y="26"/>
                    <a:pt x="34" y="13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7" name="Freeform 6102"/>
            <p:cNvSpPr>
              <a:spLocks noChangeArrowheads="1"/>
            </p:cNvSpPr>
            <p:nvPr/>
          </p:nvSpPr>
          <p:spPr bwMode="auto">
            <a:xfrm>
              <a:off x="35279" y="350449"/>
              <a:ext cx="305761" cy="68209"/>
            </a:xfrm>
            <a:custGeom>
              <a:avLst/>
              <a:gdLst>
                <a:gd name="T0" fmla="*/ 2147483647 w 160"/>
                <a:gd name="T1" fmla="*/ 2147483647 h 35"/>
                <a:gd name="T2" fmla="*/ 2147483647 w 160"/>
                <a:gd name="T3" fmla="*/ 2147483647 h 35"/>
                <a:gd name="T4" fmla="*/ 2147483647 w 160"/>
                <a:gd name="T5" fmla="*/ 2147483647 h 35"/>
                <a:gd name="T6" fmla="*/ 2147483647 w 160"/>
                <a:gd name="T7" fmla="*/ 2147483647 h 35"/>
                <a:gd name="T8" fmla="*/ 2147483647 w 160"/>
                <a:gd name="T9" fmla="*/ 2147483647 h 35"/>
                <a:gd name="T10" fmla="*/ 2147483647 w 160"/>
                <a:gd name="T11" fmla="*/ 2147483647 h 35"/>
                <a:gd name="T12" fmla="*/ 2147483647 w 160"/>
                <a:gd name="T13" fmla="*/ 2147483647 h 35"/>
                <a:gd name="T14" fmla="*/ 2147483647 w 160"/>
                <a:gd name="T15" fmla="*/ 2147483647 h 35"/>
                <a:gd name="T16" fmla="*/ 2147483647 w 160"/>
                <a:gd name="T17" fmla="*/ 2147483647 h 35"/>
                <a:gd name="T18" fmla="*/ 2147483647 w 160"/>
                <a:gd name="T19" fmla="*/ 2147483647 h 35"/>
                <a:gd name="T20" fmla="*/ 2147483647 w 160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0"/>
                <a:gd name="T34" fmla="*/ 0 h 35"/>
                <a:gd name="T35" fmla="*/ 160 w 160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0" h="35">
                  <a:moveTo>
                    <a:pt x="48" y="1"/>
                  </a:moveTo>
                  <a:cubicBezTo>
                    <a:pt x="34" y="0"/>
                    <a:pt x="19" y="1"/>
                    <a:pt x="7" y="9"/>
                  </a:cubicBezTo>
                  <a:cubicBezTo>
                    <a:pt x="0" y="15"/>
                    <a:pt x="12" y="29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4" y="27"/>
                    <a:pt x="17" y="25"/>
                    <a:pt x="21" y="24"/>
                  </a:cubicBezTo>
                  <a:cubicBezTo>
                    <a:pt x="30" y="21"/>
                    <a:pt x="39" y="20"/>
                    <a:pt x="48" y="19"/>
                  </a:cubicBezTo>
                  <a:cubicBezTo>
                    <a:pt x="67" y="17"/>
                    <a:pt x="86" y="14"/>
                    <a:pt x="104" y="14"/>
                  </a:cubicBezTo>
                  <a:cubicBezTo>
                    <a:pt x="121" y="13"/>
                    <a:pt x="143" y="12"/>
                    <a:pt x="160" y="6"/>
                  </a:cubicBezTo>
                  <a:cubicBezTo>
                    <a:pt x="137" y="10"/>
                    <a:pt x="113" y="11"/>
                    <a:pt x="91" y="7"/>
                  </a:cubicBezTo>
                  <a:cubicBezTo>
                    <a:pt x="76" y="5"/>
                    <a:pt x="62" y="2"/>
                    <a:pt x="48" y="1"/>
                  </a:cubicBez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8" name="Freeform 6103"/>
            <p:cNvSpPr>
              <a:spLocks noChangeArrowheads="1"/>
            </p:cNvSpPr>
            <p:nvPr/>
          </p:nvSpPr>
          <p:spPr bwMode="auto">
            <a:xfrm>
              <a:off x="578593" y="740882"/>
              <a:ext cx="28224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9" name="Freeform 6104"/>
            <p:cNvSpPr>
              <a:spLocks noChangeArrowheads="1"/>
            </p:cNvSpPr>
            <p:nvPr/>
          </p:nvSpPr>
          <p:spPr bwMode="auto">
            <a:xfrm>
              <a:off x="583297" y="750290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7" y="7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0" name="Freeform 6105"/>
            <p:cNvSpPr>
              <a:spLocks noChangeArrowheads="1"/>
            </p:cNvSpPr>
            <p:nvPr/>
          </p:nvSpPr>
          <p:spPr bwMode="auto">
            <a:xfrm>
              <a:off x="585648" y="752641"/>
              <a:ext cx="11761" cy="11761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6" y="4"/>
                    <a:pt x="5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1" name="Freeform 6106"/>
            <p:cNvSpPr>
              <a:spLocks noChangeArrowheads="1"/>
            </p:cNvSpPr>
            <p:nvPr/>
          </p:nvSpPr>
          <p:spPr bwMode="auto">
            <a:xfrm>
              <a:off x="578593" y="698546"/>
              <a:ext cx="28224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1"/>
                    <a:pt x="14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5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2" name="Freeform 6107"/>
            <p:cNvSpPr>
              <a:spLocks noChangeArrowheads="1"/>
            </p:cNvSpPr>
            <p:nvPr/>
          </p:nvSpPr>
          <p:spPr bwMode="auto">
            <a:xfrm>
              <a:off x="580944" y="70560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3" name="Freeform 6108"/>
            <p:cNvSpPr>
              <a:spLocks noChangeArrowheads="1"/>
            </p:cNvSpPr>
            <p:nvPr/>
          </p:nvSpPr>
          <p:spPr bwMode="auto">
            <a:xfrm>
              <a:off x="583297" y="710305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0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6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4" name="Freeform 6109"/>
            <p:cNvSpPr>
              <a:spLocks noChangeArrowheads="1"/>
            </p:cNvSpPr>
            <p:nvPr/>
          </p:nvSpPr>
          <p:spPr bwMode="auto">
            <a:xfrm>
              <a:off x="588001" y="649153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5" name="Freeform 6110"/>
            <p:cNvSpPr>
              <a:spLocks noChangeArrowheads="1"/>
            </p:cNvSpPr>
            <p:nvPr/>
          </p:nvSpPr>
          <p:spPr bwMode="auto">
            <a:xfrm>
              <a:off x="590352" y="658561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6" name="Freeform 6111"/>
            <p:cNvSpPr>
              <a:spLocks noChangeArrowheads="1"/>
            </p:cNvSpPr>
            <p:nvPr/>
          </p:nvSpPr>
          <p:spPr bwMode="auto">
            <a:xfrm>
              <a:off x="592705" y="660914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7" name="Freeform 6112"/>
            <p:cNvSpPr>
              <a:spLocks noChangeArrowheads="1"/>
            </p:cNvSpPr>
            <p:nvPr/>
          </p:nvSpPr>
          <p:spPr bwMode="auto">
            <a:xfrm>
              <a:off x="599760" y="606817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5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3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8" name="Freeform 6113"/>
            <p:cNvSpPr>
              <a:spLocks noChangeArrowheads="1"/>
            </p:cNvSpPr>
            <p:nvPr/>
          </p:nvSpPr>
          <p:spPr bwMode="auto">
            <a:xfrm>
              <a:off x="602113" y="616225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1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9" name="Freeform 6114"/>
            <p:cNvSpPr>
              <a:spLocks noChangeArrowheads="1"/>
            </p:cNvSpPr>
            <p:nvPr/>
          </p:nvSpPr>
          <p:spPr bwMode="auto">
            <a:xfrm>
              <a:off x="604464" y="618578"/>
              <a:ext cx="11761" cy="11761"/>
            </a:xfrm>
            <a:custGeom>
              <a:avLst/>
              <a:gdLst>
                <a:gd name="T0" fmla="*/ 2147483647 w 6"/>
                <a:gd name="T1" fmla="*/ 0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2147483647 w 6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2" y="0"/>
                  </a:moveTo>
                  <a:cubicBezTo>
                    <a:pt x="4" y="0"/>
                    <a:pt x="5" y="1"/>
                    <a:pt x="6" y="2"/>
                  </a:cubicBezTo>
                  <a:cubicBezTo>
                    <a:pt x="6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0" name="Freeform 6115"/>
            <p:cNvSpPr>
              <a:spLocks noChangeArrowheads="1"/>
            </p:cNvSpPr>
            <p:nvPr/>
          </p:nvSpPr>
          <p:spPr bwMode="auto">
            <a:xfrm>
              <a:off x="618576" y="562130"/>
              <a:ext cx="25873" cy="25873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1" name="Freeform 6116"/>
            <p:cNvSpPr>
              <a:spLocks noChangeArrowheads="1"/>
            </p:cNvSpPr>
            <p:nvPr/>
          </p:nvSpPr>
          <p:spPr bwMode="auto">
            <a:xfrm>
              <a:off x="620929" y="569185"/>
              <a:ext cx="16465" cy="16465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2147483647 w 8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9"/>
                <a:gd name="T17" fmla="*/ 8 w 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9">
                  <a:moveTo>
                    <a:pt x="3" y="1"/>
                  </a:moveTo>
                  <a:cubicBezTo>
                    <a:pt x="5" y="0"/>
                    <a:pt x="7" y="2"/>
                    <a:pt x="8" y="4"/>
                  </a:cubicBezTo>
                  <a:cubicBezTo>
                    <a:pt x="8" y="6"/>
                    <a:pt x="7" y="8"/>
                    <a:pt x="5" y="9"/>
                  </a:cubicBezTo>
                  <a:cubicBezTo>
                    <a:pt x="3" y="9"/>
                    <a:pt x="1" y="8"/>
                    <a:pt x="0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2" name="Freeform 6117"/>
            <p:cNvSpPr>
              <a:spLocks noChangeArrowheads="1"/>
            </p:cNvSpPr>
            <p:nvPr/>
          </p:nvSpPr>
          <p:spPr bwMode="auto">
            <a:xfrm>
              <a:off x="620929" y="573889"/>
              <a:ext cx="14112" cy="11761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1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3" name="Freeform 6118"/>
            <p:cNvSpPr>
              <a:spLocks noChangeArrowheads="1"/>
            </p:cNvSpPr>
            <p:nvPr/>
          </p:nvSpPr>
          <p:spPr bwMode="auto">
            <a:xfrm>
              <a:off x="642096" y="512737"/>
              <a:ext cx="30577" cy="25873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5" y="1"/>
                  </a:moveTo>
                  <a:cubicBezTo>
                    <a:pt x="9" y="0"/>
                    <a:pt x="12" y="2"/>
                    <a:pt x="13" y="5"/>
                  </a:cubicBezTo>
                  <a:cubicBezTo>
                    <a:pt x="15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4" name="Freeform 6119"/>
            <p:cNvSpPr>
              <a:spLocks noChangeArrowheads="1"/>
            </p:cNvSpPr>
            <p:nvPr/>
          </p:nvSpPr>
          <p:spPr bwMode="auto">
            <a:xfrm>
              <a:off x="646800" y="522145"/>
              <a:ext cx="16465" cy="14112"/>
            </a:xfrm>
            <a:custGeom>
              <a:avLst/>
              <a:gdLst>
                <a:gd name="T0" fmla="*/ 2147483647 w 9"/>
                <a:gd name="T1" fmla="*/ 0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3" y="0"/>
                  </a:moveTo>
                  <a:cubicBezTo>
                    <a:pt x="5" y="0"/>
                    <a:pt x="7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8"/>
                    <a:pt x="1" y="7"/>
                    <a:pt x="1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5" name="Freeform 6120"/>
            <p:cNvSpPr>
              <a:spLocks noChangeArrowheads="1"/>
            </p:cNvSpPr>
            <p:nvPr/>
          </p:nvSpPr>
          <p:spPr bwMode="auto">
            <a:xfrm>
              <a:off x="649153" y="522145"/>
              <a:ext cx="11761" cy="14112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2147483647 h 7"/>
                <a:gd name="T8" fmla="*/ 2147483647 w 6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2" y="1"/>
                  </a:moveTo>
                  <a:cubicBezTo>
                    <a:pt x="4" y="0"/>
                    <a:pt x="5" y="1"/>
                    <a:pt x="6" y="3"/>
                  </a:cubicBezTo>
                  <a:cubicBezTo>
                    <a:pt x="6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6" name="Freeform 6121"/>
            <p:cNvSpPr>
              <a:spLocks noChangeArrowheads="1"/>
            </p:cNvSpPr>
            <p:nvPr/>
          </p:nvSpPr>
          <p:spPr bwMode="auto">
            <a:xfrm>
              <a:off x="670320" y="470401"/>
              <a:ext cx="28224" cy="28224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2147483647 w 15"/>
                <a:gd name="T7" fmla="*/ 2147483647 h 15"/>
                <a:gd name="T8" fmla="*/ 2147483647 w 15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5"/>
                <a:gd name="T17" fmla="*/ 15 w 15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5">
                  <a:moveTo>
                    <a:pt x="6" y="1"/>
                  </a:moveTo>
                  <a:cubicBezTo>
                    <a:pt x="9" y="0"/>
                    <a:pt x="12" y="2"/>
                    <a:pt x="14" y="5"/>
                  </a:cubicBezTo>
                  <a:cubicBezTo>
                    <a:pt x="15" y="9"/>
                    <a:pt x="13" y="12"/>
                    <a:pt x="10" y="13"/>
                  </a:cubicBezTo>
                  <a:cubicBezTo>
                    <a:pt x="6" y="15"/>
                    <a:pt x="3" y="13"/>
                    <a:pt x="1" y="9"/>
                  </a:cubicBezTo>
                  <a:cubicBezTo>
                    <a:pt x="0" y="6"/>
                    <a:pt x="2" y="2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7" name="Freeform 6122"/>
            <p:cNvSpPr>
              <a:spLocks noChangeArrowheads="1"/>
            </p:cNvSpPr>
            <p:nvPr/>
          </p:nvSpPr>
          <p:spPr bwMode="auto">
            <a:xfrm>
              <a:off x="672673" y="479809"/>
              <a:ext cx="18816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5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8" name="Freeform 6123"/>
            <p:cNvSpPr>
              <a:spLocks noChangeArrowheads="1"/>
            </p:cNvSpPr>
            <p:nvPr/>
          </p:nvSpPr>
          <p:spPr bwMode="auto">
            <a:xfrm>
              <a:off x="675024" y="482162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2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9" name="Freeform 6124"/>
            <p:cNvSpPr>
              <a:spLocks noChangeArrowheads="1"/>
            </p:cNvSpPr>
            <p:nvPr/>
          </p:nvSpPr>
          <p:spPr bwMode="auto">
            <a:xfrm>
              <a:off x="705601" y="430417"/>
              <a:ext cx="25873" cy="28224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2147483647 h 14"/>
                <a:gd name="T6" fmla="*/ 2147483647 w 14"/>
                <a:gd name="T7" fmla="*/ 2147483647 h 14"/>
                <a:gd name="T8" fmla="*/ 2147483647 w 14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2" y="12"/>
                    <a:pt x="9" y="13"/>
                  </a:cubicBezTo>
                  <a:cubicBezTo>
                    <a:pt x="5" y="14"/>
                    <a:pt x="2" y="13"/>
                    <a:pt x="1" y="9"/>
                  </a:cubicBezTo>
                  <a:cubicBezTo>
                    <a:pt x="0" y="6"/>
                    <a:pt x="1" y="2"/>
                    <a:pt x="5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0" name="Freeform 6125"/>
            <p:cNvSpPr>
              <a:spLocks noChangeArrowheads="1"/>
            </p:cNvSpPr>
            <p:nvPr/>
          </p:nvSpPr>
          <p:spPr bwMode="auto">
            <a:xfrm>
              <a:off x="705601" y="439825"/>
              <a:ext cx="18816" cy="18816"/>
            </a:xfrm>
            <a:custGeom>
              <a:avLst/>
              <a:gdLst>
                <a:gd name="T0" fmla="*/ 2147483647 w 9"/>
                <a:gd name="T1" fmla="*/ 0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0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7"/>
                    <a:pt x="1" y="5"/>
                  </a:cubicBezTo>
                  <a:cubicBezTo>
                    <a:pt x="0" y="3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1" name="Freeform 6126"/>
            <p:cNvSpPr>
              <a:spLocks noChangeArrowheads="1"/>
            </p:cNvSpPr>
            <p:nvPr/>
          </p:nvSpPr>
          <p:spPr bwMode="auto">
            <a:xfrm>
              <a:off x="707952" y="442177"/>
              <a:ext cx="14112" cy="14112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2" name="Freeform 6127"/>
            <p:cNvSpPr>
              <a:spLocks noChangeArrowheads="1"/>
            </p:cNvSpPr>
            <p:nvPr/>
          </p:nvSpPr>
          <p:spPr bwMode="auto">
            <a:xfrm>
              <a:off x="743233" y="388081"/>
              <a:ext cx="28224" cy="28224"/>
            </a:xfrm>
            <a:custGeom>
              <a:avLst/>
              <a:gdLst>
                <a:gd name="T0" fmla="*/ 2147483647 w 15"/>
                <a:gd name="T1" fmla="*/ 2147483647 h 14"/>
                <a:gd name="T2" fmla="*/ 2147483647 w 15"/>
                <a:gd name="T3" fmla="*/ 2147483647 h 14"/>
                <a:gd name="T4" fmla="*/ 2147483647 w 15"/>
                <a:gd name="T5" fmla="*/ 2147483647 h 14"/>
                <a:gd name="T6" fmla="*/ 2147483647 w 15"/>
                <a:gd name="T7" fmla="*/ 2147483647 h 14"/>
                <a:gd name="T8" fmla="*/ 2147483647 w 15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4"/>
                <a:gd name="T17" fmla="*/ 15 w 15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4">
                  <a:moveTo>
                    <a:pt x="6" y="1"/>
                  </a:moveTo>
                  <a:cubicBezTo>
                    <a:pt x="9" y="0"/>
                    <a:pt x="13" y="1"/>
                    <a:pt x="14" y="5"/>
                  </a:cubicBezTo>
                  <a:cubicBezTo>
                    <a:pt x="15" y="8"/>
                    <a:pt x="13" y="12"/>
                    <a:pt x="10" y="13"/>
                  </a:cubicBezTo>
                  <a:cubicBezTo>
                    <a:pt x="6" y="14"/>
                    <a:pt x="3" y="12"/>
                    <a:pt x="2" y="9"/>
                  </a:cubicBezTo>
                  <a:cubicBezTo>
                    <a:pt x="0" y="5"/>
                    <a:pt x="2" y="2"/>
                    <a:pt x="6" y="1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3" name="Freeform 6128"/>
            <p:cNvSpPr>
              <a:spLocks noChangeArrowheads="1"/>
            </p:cNvSpPr>
            <p:nvPr/>
          </p:nvSpPr>
          <p:spPr bwMode="auto">
            <a:xfrm>
              <a:off x="747937" y="397489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3" y="1"/>
                  </a:moveTo>
                  <a:cubicBezTo>
                    <a:pt x="6" y="0"/>
                    <a:pt x="8" y="1"/>
                    <a:pt x="8" y="3"/>
                  </a:cubicBezTo>
                  <a:cubicBezTo>
                    <a:pt x="9" y="6"/>
                    <a:pt x="8" y="8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4" name="Freeform 6129"/>
            <p:cNvSpPr>
              <a:spLocks noChangeArrowheads="1"/>
            </p:cNvSpPr>
            <p:nvPr/>
          </p:nvSpPr>
          <p:spPr bwMode="auto">
            <a:xfrm>
              <a:off x="747937" y="399841"/>
              <a:ext cx="14112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4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5" name="Freeform 6130"/>
            <p:cNvSpPr>
              <a:spLocks noChangeArrowheads="1"/>
            </p:cNvSpPr>
            <p:nvPr/>
          </p:nvSpPr>
          <p:spPr bwMode="auto">
            <a:xfrm>
              <a:off x="783217" y="355153"/>
              <a:ext cx="25873" cy="28224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5"/>
                <a:gd name="T17" fmla="*/ 14 w 14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5">
                  <a:moveTo>
                    <a:pt x="5" y="1"/>
                  </a:moveTo>
                  <a:cubicBezTo>
                    <a:pt x="8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6"/>
                    <a:pt x="1" y="3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6" name="Freeform 6131"/>
            <p:cNvSpPr>
              <a:spLocks noChangeArrowheads="1"/>
            </p:cNvSpPr>
            <p:nvPr/>
          </p:nvSpPr>
          <p:spPr bwMode="auto">
            <a:xfrm>
              <a:off x="785569" y="364561"/>
              <a:ext cx="16465" cy="16465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4" y="1"/>
                  </a:moveTo>
                  <a:cubicBezTo>
                    <a:pt x="6" y="0"/>
                    <a:pt x="8" y="1"/>
                    <a:pt x="9" y="3"/>
                  </a:cubicBezTo>
                  <a:cubicBezTo>
                    <a:pt x="9" y="5"/>
                    <a:pt x="8" y="7"/>
                    <a:pt x="6" y="8"/>
                  </a:cubicBezTo>
                  <a:cubicBezTo>
                    <a:pt x="4" y="9"/>
                    <a:pt x="2" y="8"/>
                    <a:pt x="1" y="6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7" name="Freeform 6132"/>
            <p:cNvSpPr>
              <a:spLocks noChangeArrowheads="1"/>
            </p:cNvSpPr>
            <p:nvPr/>
          </p:nvSpPr>
          <p:spPr bwMode="auto">
            <a:xfrm>
              <a:off x="787921" y="366913"/>
              <a:ext cx="11761" cy="11761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3" y="0"/>
                  </a:moveTo>
                  <a:cubicBezTo>
                    <a:pt x="4" y="0"/>
                    <a:pt x="6" y="0"/>
                    <a:pt x="6" y="2"/>
                  </a:cubicBezTo>
                  <a:cubicBezTo>
                    <a:pt x="7" y="3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3593" name="组合 614"/>
          <p:cNvGrpSpPr/>
          <p:nvPr/>
        </p:nvGrpSpPr>
        <p:grpSpPr bwMode="auto">
          <a:xfrm>
            <a:off x="7716838" y="5413375"/>
            <a:ext cx="1347787" cy="604838"/>
            <a:chOff x="0" y="0"/>
            <a:chExt cx="1348038" cy="605227"/>
          </a:xfrm>
        </p:grpSpPr>
        <p:sp>
          <p:nvSpPr>
            <p:cNvPr id="23603" name="矩形 615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4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4" name="组合 617"/>
          <p:cNvGrpSpPr/>
          <p:nvPr/>
        </p:nvGrpSpPr>
        <p:grpSpPr bwMode="auto">
          <a:xfrm>
            <a:off x="8904288" y="3216275"/>
            <a:ext cx="1347787" cy="604838"/>
            <a:chOff x="0" y="0"/>
            <a:chExt cx="1348038" cy="605227"/>
          </a:xfrm>
        </p:grpSpPr>
        <p:sp>
          <p:nvSpPr>
            <p:cNvPr id="23601" name="矩形 618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2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5" name="组合 620"/>
          <p:cNvGrpSpPr/>
          <p:nvPr/>
        </p:nvGrpSpPr>
        <p:grpSpPr bwMode="auto">
          <a:xfrm>
            <a:off x="7123113" y="1193800"/>
            <a:ext cx="1347787" cy="606425"/>
            <a:chOff x="0" y="0"/>
            <a:chExt cx="1348038" cy="605227"/>
          </a:xfrm>
        </p:grpSpPr>
        <p:sp>
          <p:nvSpPr>
            <p:cNvPr id="23599" name="矩形 621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600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3596" name="组合 623"/>
          <p:cNvGrpSpPr/>
          <p:nvPr/>
        </p:nvGrpSpPr>
        <p:grpSpPr bwMode="auto">
          <a:xfrm>
            <a:off x="1717675" y="2205038"/>
            <a:ext cx="1347788" cy="604837"/>
            <a:chOff x="0" y="0"/>
            <a:chExt cx="1348038" cy="605227"/>
          </a:xfrm>
        </p:grpSpPr>
        <p:sp>
          <p:nvSpPr>
            <p:cNvPr id="23597" name="矩形 624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3598" name="TextBox 8"/>
            <p:cNvSpPr>
              <a:spLocks noChangeArrowheads="1"/>
            </p:cNvSpPr>
            <p:nvPr/>
          </p:nvSpPr>
          <p:spPr bwMode="auto">
            <a:xfrm>
              <a:off x="47742" y="48698"/>
              <a:ext cx="1252554" cy="5078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457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4643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4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5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6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7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8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49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0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1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2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3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4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5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6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57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58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458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8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459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59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4605" name="Oval 32"/>
          <p:cNvSpPr>
            <a:spLocks noChangeAspect="1" noChangeArrowheads="1"/>
          </p:cNvSpPr>
          <p:nvPr/>
        </p:nvSpPr>
        <p:spPr bwMode="auto">
          <a:xfrm>
            <a:off x="3795713" y="1890713"/>
            <a:ext cx="1979612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6" name="Oval 33"/>
          <p:cNvSpPr>
            <a:spLocks noChangeAspect="1" noChangeArrowheads="1"/>
          </p:cNvSpPr>
          <p:nvPr/>
        </p:nvSpPr>
        <p:spPr bwMode="auto">
          <a:xfrm>
            <a:off x="6335713" y="1890713"/>
            <a:ext cx="1979612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7" name="Oval 34"/>
          <p:cNvSpPr>
            <a:spLocks noChangeAspect="1" noChangeArrowheads="1"/>
          </p:cNvSpPr>
          <p:nvPr/>
        </p:nvSpPr>
        <p:spPr bwMode="auto">
          <a:xfrm>
            <a:off x="8877300" y="1890713"/>
            <a:ext cx="1979613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24608" name="Oval 31"/>
          <p:cNvSpPr>
            <a:spLocks noChangeAspect="1" noChangeArrowheads="1"/>
          </p:cNvSpPr>
          <p:nvPr/>
        </p:nvSpPr>
        <p:spPr bwMode="auto">
          <a:xfrm>
            <a:off x="1257300" y="1890713"/>
            <a:ext cx="1979613" cy="1979612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grpSp>
        <p:nvGrpSpPr>
          <p:cNvPr id="24609" name="组合 29"/>
          <p:cNvGrpSpPr/>
          <p:nvPr/>
        </p:nvGrpSpPr>
        <p:grpSpPr bwMode="auto">
          <a:xfrm>
            <a:off x="1028700" y="4381500"/>
            <a:ext cx="2438400" cy="752475"/>
            <a:chOff x="0" y="0"/>
            <a:chExt cx="2437765" cy="752138"/>
          </a:xfrm>
        </p:grpSpPr>
        <p:sp>
          <p:nvSpPr>
            <p:cNvPr id="24641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42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0" name="组合 30"/>
          <p:cNvGrpSpPr/>
          <p:nvPr/>
        </p:nvGrpSpPr>
        <p:grpSpPr bwMode="auto">
          <a:xfrm>
            <a:off x="3568700" y="4381500"/>
            <a:ext cx="2436813" cy="752475"/>
            <a:chOff x="0" y="0"/>
            <a:chExt cx="2437765" cy="752138"/>
          </a:xfrm>
        </p:grpSpPr>
        <p:sp>
          <p:nvSpPr>
            <p:cNvPr id="24639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40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1" name="组合 31"/>
          <p:cNvGrpSpPr/>
          <p:nvPr/>
        </p:nvGrpSpPr>
        <p:grpSpPr bwMode="auto">
          <a:xfrm>
            <a:off x="6107113" y="4381500"/>
            <a:ext cx="2438400" cy="752475"/>
            <a:chOff x="0" y="0"/>
            <a:chExt cx="2437765" cy="752138"/>
          </a:xfrm>
        </p:grpSpPr>
        <p:sp>
          <p:nvSpPr>
            <p:cNvPr id="24637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38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4612" name="组合 32"/>
          <p:cNvGrpSpPr/>
          <p:nvPr/>
        </p:nvGrpSpPr>
        <p:grpSpPr bwMode="auto">
          <a:xfrm>
            <a:off x="8647113" y="4381500"/>
            <a:ext cx="2436812" cy="752475"/>
            <a:chOff x="0" y="0"/>
            <a:chExt cx="2437765" cy="752138"/>
          </a:xfrm>
        </p:grpSpPr>
        <p:sp>
          <p:nvSpPr>
            <p:cNvPr id="24635" name="TextBox 11"/>
            <p:cNvSpPr>
              <a:spLocks noChangeArrowheads="1"/>
            </p:cNvSpPr>
            <p:nvPr/>
          </p:nvSpPr>
          <p:spPr bwMode="auto">
            <a:xfrm>
              <a:off x="0" y="0"/>
              <a:ext cx="2437765" cy="4154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4636" name="TextBox 12"/>
            <p:cNvSpPr>
              <a:spLocks noChangeArrowheads="1"/>
            </p:cNvSpPr>
            <p:nvPr/>
          </p:nvSpPr>
          <p:spPr bwMode="auto">
            <a:xfrm>
              <a:off x="0" y="382806"/>
              <a:ext cx="243776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24613" name="椭圆 77"/>
          <p:cNvSpPr>
            <a:spLocks noChangeArrowheads="1"/>
          </p:cNvSpPr>
          <p:nvPr/>
        </p:nvSpPr>
        <p:spPr bwMode="auto">
          <a:xfrm>
            <a:off x="1831975" y="3408363"/>
            <a:ext cx="831850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rgbClr val="FFFFFF"/>
                </a:solidFill>
                <a:ea typeface="宋体" panose="02010600030101010101" pitchFamily="2" charset="-122"/>
              </a:rPr>
              <a:t> </a:t>
            </a:r>
            <a:endParaRPr lang="zh-CN" altLang="en-US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4" name="椭圆 78"/>
          <p:cNvSpPr>
            <a:spLocks noChangeArrowheads="1"/>
          </p:cNvSpPr>
          <p:nvPr/>
        </p:nvSpPr>
        <p:spPr bwMode="auto">
          <a:xfrm>
            <a:off x="4367213" y="3408363"/>
            <a:ext cx="833437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5" name="椭圆 79"/>
          <p:cNvSpPr>
            <a:spLocks noChangeArrowheads="1"/>
          </p:cNvSpPr>
          <p:nvPr/>
        </p:nvSpPr>
        <p:spPr bwMode="auto">
          <a:xfrm>
            <a:off x="6910388" y="3408363"/>
            <a:ext cx="833437" cy="833437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6" name="椭圆 80"/>
          <p:cNvSpPr>
            <a:spLocks noChangeArrowheads="1"/>
          </p:cNvSpPr>
          <p:nvPr/>
        </p:nvSpPr>
        <p:spPr bwMode="auto">
          <a:xfrm>
            <a:off x="9448800" y="3429000"/>
            <a:ext cx="833438" cy="833438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4617" name="文本框 81"/>
          <p:cNvSpPr>
            <a:spLocks noChangeArrowheads="1"/>
          </p:cNvSpPr>
          <p:nvPr/>
        </p:nvSpPr>
        <p:spPr bwMode="auto">
          <a:xfrm>
            <a:off x="1949450" y="3651250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01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18" name="文本框 82"/>
          <p:cNvSpPr>
            <a:spLocks noChangeArrowheads="1"/>
          </p:cNvSpPr>
          <p:nvPr/>
        </p:nvSpPr>
        <p:spPr bwMode="auto">
          <a:xfrm>
            <a:off x="4503738" y="3667125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02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19" name="文本框 83"/>
          <p:cNvSpPr>
            <a:spLocks noChangeArrowheads="1"/>
          </p:cNvSpPr>
          <p:nvPr/>
        </p:nvSpPr>
        <p:spPr bwMode="auto">
          <a:xfrm>
            <a:off x="7048500" y="3663950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03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20" name="文本框 84"/>
          <p:cNvSpPr>
            <a:spLocks noChangeArrowheads="1"/>
          </p:cNvSpPr>
          <p:nvPr/>
        </p:nvSpPr>
        <p:spPr bwMode="auto">
          <a:xfrm>
            <a:off x="9574213" y="3673475"/>
            <a:ext cx="552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1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04</a:t>
            </a:r>
            <a:endParaRPr lang="zh-CN" altLang="en-US" sz="21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4621" name="空心弧 85"/>
          <p:cNvSpPr>
            <a:spLocks noChangeArrowheads="1"/>
          </p:cNvSpPr>
          <p:nvPr/>
        </p:nvSpPr>
        <p:spPr bwMode="auto">
          <a:xfrm rot="2997488">
            <a:off x="1173163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2" name="空心弧 86"/>
          <p:cNvSpPr>
            <a:spLocks noChangeArrowheads="1"/>
          </p:cNvSpPr>
          <p:nvPr/>
        </p:nvSpPr>
        <p:spPr bwMode="auto">
          <a:xfrm rot="2997488">
            <a:off x="3709988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3" name="空心弧 88"/>
          <p:cNvSpPr>
            <a:spLocks noChangeArrowheads="1"/>
          </p:cNvSpPr>
          <p:nvPr/>
        </p:nvSpPr>
        <p:spPr bwMode="auto">
          <a:xfrm rot="2997488">
            <a:off x="6253163" y="1814513"/>
            <a:ext cx="2141537" cy="2141537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24624" name="空心弧 89"/>
          <p:cNvSpPr>
            <a:spLocks noChangeArrowheads="1"/>
          </p:cNvSpPr>
          <p:nvPr/>
        </p:nvSpPr>
        <p:spPr bwMode="auto">
          <a:xfrm rot="2997488">
            <a:off x="8788400" y="1814513"/>
            <a:ext cx="2141537" cy="2141538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0 w 21600"/>
              <a:gd name="T13" fmla="*/ 0 h 21600"/>
              <a:gd name="T14" fmla="*/ 21600 w 21600"/>
              <a:gd name="T15" fmla="*/ 7713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317" y="10800"/>
                </a:moveTo>
                <a:cubicBezTo>
                  <a:pt x="317" y="5010"/>
                  <a:pt x="5010" y="317"/>
                  <a:pt x="10800" y="317"/>
                </a:cubicBezTo>
                <a:cubicBezTo>
                  <a:pt x="16589" y="316"/>
                  <a:pt x="21282" y="5010"/>
                  <a:pt x="21283" y="10799"/>
                </a:cubicBezTo>
                <a:lnTo>
                  <a:pt x="21600" y="10800"/>
                </a:lnTo>
                <a:cubicBezTo>
                  <a:pt x="21600" y="4835"/>
                  <a:pt x="16764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lnTo>
                  <a:pt x="317" y="1080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grpSp>
        <p:nvGrpSpPr>
          <p:cNvPr id="24625" name="组合 1"/>
          <p:cNvGrpSpPr/>
          <p:nvPr/>
        </p:nvGrpSpPr>
        <p:grpSpPr bwMode="auto">
          <a:xfrm>
            <a:off x="1871663" y="2540000"/>
            <a:ext cx="749300" cy="679450"/>
            <a:chOff x="0" y="0"/>
            <a:chExt cx="1300163" cy="1176338"/>
          </a:xfrm>
        </p:grpSpPr>
        <p:sp>
          <p:nvSpPr>
            <p:cNvPr id="24633" name="Freeform 16"/>
            <p:cNvSpPr>
              <a:spLocks noChangeArrowheads="1"/>
            </p:cNvSpPr>
            <p:nvPr/>
          </p:nvSpPr>
          <p:spPr bwMode="auto">
            <a:xfrm>
              <a:off x="469900" y="117475"/>
              <a:ext cx="360363" cy="179388"/>
            </a:xfrm>
            <a:custGeom>
              <a:avLst/>
              <a:gdLst>
                <a:gd name="T0" fmla="*/ 2147483647 w 96"/>
                <a:gd name="T1" fmla="*/ 2147483647 h 48"/>
                <a:gd name="T2" fmla="*/ 0 w 96"/>
                <a:gd name="T3" fmla="*/ 2147483647 h 48"/>
                <a:gd name="T4" fmla="*/ 0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2147483647 w 96"/>
                <a:gd name="T25" fmla="*/ 2147483647 h 48"/>
                <a:gd name="T26" fmla="*/ 2147483647 w 96"/>
                <a:gd name="T27" fmla="*/ 2147483647 h 48"/>
                <a:gd name="T28" fmla="*/ 2147483647 w 96"/>
                <a:gd name="T29" fmla="*/ 2147483647 h 48"/>
                <a:gd name="T30" fmla="*/ 2147483647 w 96"/>
                <a:gd name="T31" fmla="*/ 2147483647 h 48"/>
                <a:gd name="T32" fmla="*/ 2147483647 w 96"/>
                <a:gd name="T33" fmla="*/ 2147483647 h 48"/>
                <a:gd name="T34" fmla="*/ 2147483647 w 96"/>
                <a:gd name="T35" fmla="*/ 2147483647 h 48"/>
                <a:gd name="T36" fmla="*/ 2147483647 w 96"/>
                <a:gd name="T37" fmla="*/ 2147483647 h 48"/>
                <a:gd name="T38" fmla="*/ 2147483647 w 96"/>
                <a:gd name="T39" fmla="*/ 2147483647 h 48"/>
                <a:gd name="T40" fmla="*/ 2147483647 w 96"/>
                <a:gd name="T41" fmla="*/ 2147483647 h 48"/>
                <a:gd name="T42" fmla="*/ 2147483647 w 96"/>
                <a:gd name="T43" fmla="*/ 2147483647 h 48"/>
                <a:gd name="T44" fmla="*/ 2147483647 w 96"/>
                <a:gd name="T45" fmla="*/ 2147483647 h 48"/>
                <a:gd name="T46" fmla="*/ 2147483647 w 96"/>
                <a:gd name="T47" fmla="*/ 2147483647 h 48"/>
                <a:gd name="T48" fmla="*/ 2147483647 w 96"/>
                <a:gd name="T49" fmla="*/ 2147483647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6"/>
                <a:gd name="T76" fmla="*/ 0 h 48"/>
                <a:gd name="T77" fmla="*/ 96 w 96"/>
                <a:gd name="T78" fmla="*/ 48 h 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6" h="48">
                  <a:moveTo>
                    <a:pt x="4" y="2"/>
                  </a:moveTo>
                  <a:cubicBezTo>
                    <a:pt x="2" y="4"/>
                    <a:pt x="0" y="6"/>
                    <a:pt x="0" y="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2" y="44"/>
                    <a:pt x="4" y="46"/>
                  </a:cubicBezTo>
                  <a:cubicBezTo>
                    <a:pt x="6" y="47"/>
                    <a:pt x="9" y="48"/>
                    <a:pt x="11" y="47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4"/>
                    <a:pt x="37" y="45"/>
                    <a:pt x="39" y="45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59" y="45"/>
                    <a:pt x="62" y="44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7" y="48"/>
                    <a:pt x="90" y="47"/>
                    <a:pt x="92" y="46"/>
                  </a:cubicBezTo>
                  <a:cubicBezTo>
                    <a:pt x="94" y="44"/>
                    <a:pt x="96" y="42"/>
                    <a:pt x="96" y="3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6"/>
                    <a:pt x="94" y="4"/>
                    <a:pt x="92" y="2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5"/>
                    <a:pt x="59" y="2"/>
                    <a:pt x="57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2"/>
                    <a:pt x="35" y="5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6" y="1"/>
                    <a:pt x="4" y="2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4" name="Freeform 1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00163" cy="1176338"/>
            </a:xfrm>
            <a:custGeom>
              <a:avLst/>
              <a:gdLst>
                <a:gd name="T0" fmla="*/ 2147483647 w 346"/>
                <a:gd name="T1" fmla="*/ 0 h 313"/>
                <a:gd name="T2" fmla="*/ 2147483647 w 346"/>
                <a:gd name="T3" fmla="*/ 0 h 313"/>
                <a:gd name="T4" fmla="*/ 2147483647 w 346"/>
                <a:gd name="T5" fmla="*/ 2147483647 h 313"/>
                <a:gd name="T6" fmla="*/ 2147483647 w 346"/>
                <a:gd name="T7" fmla="*/ 2147483647 h 313"/>
                <a:gd name="T8" fmla="*/ 2147483647 w 346"/>
                <a:gd name="T9" fmla="*/ 2147483647 h 313"/>
                <a:gd name="T10" fmla="*/ 2147483647 w 346"/>
                <a:gd name="T11" fmla="*/ 0 h 313"/>
                <a:gd name="T12" fmla="*/ 2147483647 w 346"/>
                <a:gd name="T13" fmla="*/ 0 h 313"/>
                <a:gd name="T14" fmla="*/ 0 w 346"/>
                <a:gd name="T15" fmla="*/ 2147483647 h 313"/>
                <a:gd name="T16" fmla="*/ 0 w 346"/>
                <a:gd name="T17" fmla="*/ 2147483647 h 313"/>
                <a:gd name="T18" fmla="*/ 2147483647 w 346"/>
                <a:gd name="T19" fmla="*/ 2147483647 h 313"/>
                <a:gd name="T20" fmla="*/ 2147483647 w 346"/>
                <a:gd name="T21" fmla="*/ 2147483647 h 313"/>
                <a:gd name="T22" fmla="*/ 2147483647 w 346"/>
                <a:gd name="T23" fmla="*/ 2147483647 h 313"/>
                <a:gd name="T24" fmla="*/ 2147483647 w 346"/>
                <a:gd name="T25" fmla="*/ 2147483647 h 313"/>
                <a:gd name="T26" fmla="*/ 2147483647 w 346"/>
                <a:gd name="T27" fmla="*/ 0 h 313"/>
                <a:gd name="T28" fmla="*/ 2147483647 w 346"/>
                <a:gd name="T29" fmla="*/ 2147483647 h 313"/>
                <a:gd name="T30" fmla="*/ 2147483647 w 346"/>
                <a:gd name="T31" fmla="*/ 2147483647 h 313"/>
                <a:gd name="T32" fmla="*/ 2147483647 w 346"/>
                <a:gd name="T33" fmla="*/ 2147483647 h 313"/>
                <a:gd name="T34" fmla="*/ 2147483647 w 346"/>
                <a:gd name="T35" fmla="*/ 2147483647 h 313"/>
                <a:gd name="T36" fmla="*/ 2147483647 w 346"/>
                <a:gd name="T37" fmla="*/ 2147483647 h 313"/>
                <a:gd name="T38" fmla="*/ 2147483647 w 346"/>
                <a:gd name="T39" fmla="*/ 2147483647 h 313"/>
                <a:gd name="T40" fmla="*/ 2147483647 w 346"/>
                <a:gd name="T41" fmla="*/ 2147483647 h 313"/>
                <a:gd name="T42" fmla="*/ 2147483647 w 346"/>
                <a:gd name="T43" fmla="*/ 2147483647 h 313"/>
                <a:gd name="T44" fmla="*/ 2147483647 w 346"/>
                <a:gd name="T45" fmla="*/ 2147483647 h 313"/>
                <a:gd name="T46" fmla="*/ 2147483647 w 346"/>
                <a:gd name="T47" fmla="*/ 2147483647 h 3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46"/>
                <a:gd name="T73" fmla="*/ 0 h 313"/>
                <a:gd name="T74" fmla="*/ 346 w 346"/>
                <a:gd name="T75" fmla="*/ 313 h 3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46" h="313">
                  <a:moveTo>
                    <a:pt x="217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248" y="37"/>
                    <a:pt x="248" y="37"/>
                    <a:pt x="248" y="37"/>
                  </a:cubicBezTo>
                  <a:cubicBezTo>
                    <a:pt x="173" y="274"/>
                    <a:pt x="173" y="274"/>
                    <a:pt x="173" y="274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60" y="0"/>
                    <a:pt x="0" y="58"/>
                    <a:pt x="0" y="127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0" y="300"/>
                    <a:pt x="13" y="313"/>
                    <a:pt x="29" y="313"/>
                  </a:cubicBezTo>
                  <a:cubicBezTo>
                    <a:pt x="317" y="313"/>
                    <a:pt x="317" y="313"/>
                    <a:pt x="317" y="313"/>
                  </a:cubicBezTo>
                  <a:cubicBezTo>
                    <a:pt x="333" y="313"/>
                    <a:pt x="346" y="300"/>
                    <a:pt x="346" y="283"/>
                  </a:cubicBezTo>
                  <a:cubicBezTo>
                    <a:pt x="346" y="127"/>
                    <a:pt x="346" y="127"/>
                    <a:pt x="346" y="127"/>
                  </a:cubicBezTo>
                  <a:cubicBezTo>
                    <a:pt x="346" y="58"/>
                    <a:pt x="286" y="0"/>
                    <a:pt x="217" y="0"/>
                  </a:cubicBezTo>
                  <a:close/>
                  <a:moveTo>
                    <a:pt x="243" y="190"/>
                  </a:moveTo>
                  <a:cubicBezTo>
                    <a:pt x="241" y="190"/>
                    <a:pt x="239" y="189"/>
                    <a:pt x="239" y="188"/>
                  </a:cubicBezTo>
                  <a:cubicBezTo>
                    <a:pt x="238" y="186"/>
                    <a:pt x="238" y="184"/>
                    <a:pt x="239" y="183"/>
                  </a:cubicBezTo>
                  <a:cubicBezTo>
                    <a:pt x="256" y="157"/>
                    <a:pt x="256" y="157"/>
                    <a:pt x="256" y="157"/>
                  </a:cubicBezTo>
                  <a:cubicBezTo>
                    <a:pt x="258" y="154"/>
                    <a:pt x="261" y="152"/>
                    <a:pt x="265" y="152"/>
                  </a:cubicBezTo>
                  <a:cubicBezTo>
                    <a:pt x="268" y="152"/>
                    <a:pt x="272" y="154"/>
                    <a:pt x="274" y="157"/>
                  </a:cubicBezTo>
                  <a:cubicBezTo>
                    <a:pt x="291" y="183"/>
                    <a:pt x="291" y="183"/>
                    <a:pt x="291" y="183"/>
                  </a:cubicBezTo>
                  <a:cubicBezTo>
                    <a:pt x="292" y="184"/>
                    <a:pt x="292" y="186"/>
                    <a:pt x="291" y="188"/>
                  </a:cubicBezTo>
                  <a:cubicBezTo>
                    <a:pt x="290" y="189"/>
                    <a:pt x="289" y="190"/>
                    <a:pt x="287" y="190"/>
                  </a:cubicBezTo>
                  <a:lnTo>
                    <a:pt x="243" y="190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4626" name="Freeform 13"/>
          <p:cNvSpPr>
            <a:spLocks noEditPoints="1" noChangeArrowheads="1"/>
          </p:cNvSpPr>
          <p:nvPr/>
        </p:nvSpPr>
        <p:spPr bwMode="auto">
          <a:xfrm>
            <a:off x="4429125" y="2419350"/>
            <a:ext cx="712788" cy="922338"/>
          </a:xfrm>
          <a:custGeom>
            <a:avLst/>
            <a:gdLst>
              <a:gd name="T0" fmla="*/ 2147483647 w 272"/>
              <a:gd name="T1" fmla="*/ 2147483647 h 352"/>
              <a:gd name="T2" fmla="*/ 2147483647 w 272"/>
              <a:gd name="T3" fmla="*/ 2147483647 h 352"/>
              <a:gd name="T4" fmla="*/ 2147483647 w 272"/>
              <a:gd name="T5" fmla="*/ 2147483647 h 352"/>
              <a:gd name="T6" fmla="*/ 2147483647 w 272"/>
              <a:gd name="T7" fmla="*/ 2147483647 h 352"/>
              <a:gd name="T8" fmla="*/ 2147483647 w 272"/>
              <a:gd name="T9" fmla="*/ 2147483647 h 352"/>
              <a:gd name="T10" fmla="*/ 2147483647 w 272"/>
              <a:gd name="T11" fmla="*/ 2147483647 h 352"/>
              <a:gd name="T12" fmla="*/ 2147483647 w 272"/>
              <a:gd name="T13" fmla="*/ 2147483647 h 352"/>
              <a:gd name="T14" fmla="*/ 2147483647 w 272"/>
              <a:gd name="T15" fmla="*/ 0 h 352"/>
              <a:gd name="T16" fmla="*/ 2147483647 w 272"/>
              <a:gd name="T17" fmla="*/ 2147483647 h 352"/>
              <a:gd name="T18" fmla="*/ 2147483647 w 272"/>
              <a:gd name="T19" fmla="*/ 2147483647 h 352"/>
              <a:gd name="T20" fmla="*/ 2147483647 w 272"/>
              <a:gd name="T21" fmla="*/ 2147483647 h 352"/>
              <a:gd name="T22" fmla="*/ 2147483647 w 272"/>
              <a:gd name="T23" fmla="*/ 2147483647 h 352"/>
              <a:gd name="T24" fmla="*/ 2147483647 w 272"/>
              <a:gd name="T25" fmla="*/ 2147483647 h 352"/>
              <a:gd name="T26" fmla="*/ 2147483647 w 272"/>
              <a:gd name="T27" fmla="*/ 2147483647 h 352"/>
              <a:gd name="T28" fmla="*/ 2147483647 w 272"/>
              <a:gd name="T29" fmla="*/ 2147483647 h 352"/>
              <a:gd name="T30" fmla="*/ 2147483647 w 272"/>
              <a:gd name="T31" fmla="*/ 0 h 352"/>
              <a:gd name="T32" fmla="*/ 2147483647 w 272"/>
              <a:gd name="T33" fmla="*/ 2147483647 h 352"/>
              <a:gd name="T34" fmla="*/ 2147483647 w 272"/>
              <a:gd name="T35" fmla="*/ 2147483647 h 352"/>
              <a:gd name="T36" fmla="*/ 2147483647 w 272"/>
              <a:gd name="T37" fmla="*/ 2147483647 h 352"/>
              <a:gd name="T38" fmla="*/ 2147483647 w 272"/>
              <a:gd name="T39" fmla="*/ 2147483647 h 352"/>
              <a:gd name="T40" fmla="*/ 2147483647 w 272"/>
              <a:gd name="T41" fmla="*/ 2147483647 h 352"/>
              <a:gd name="T42" fmla="*/ 2147483647 w 272"/>
              <a:gd name="T43" fmla="*/ 2147483647 h 352"/>
              <a:gd name="T44" fmla="*/ 2147483647 w 272"/>
              <a:gd name="T45" fmla="*/ 2147483647 h 352"/>
              <a:gd name="T46" fmla="*/ 0 w 272"/>
              <a:gd name="T47" fmla="*/ 2147483647 h 352"/>
              <a:gd name="T48" fmla="*/ 2147483647 w 272"/>
              <a:gd name="T49" fmla="*/ 2147483647 h 352"/>
              <a:gd name="T50" fmla="*/ 2147483647 w 272"/>
              <a:gd name="T51" fmla="*/ 2147483647 h 352"/>
              <a:gd name="T52" fmla="*/ 2147483647 w 272"/>
              <a:gd name="T53" fmla="*/ 2147483647 h 352"/>
              <a:gd name="T54" fmla="*/ 2147483647 w 272"/>
              <a:gd name="T55" fmla="*/ 2147483647 h 352"/>
              <a:gd name="T56" fmla="*/ 2147483647 w 272"/>
              <a:gd name="T57" fmla="*/ 2147483647 h 352"/>
              <a:gd name="T58" fmla="*/ 2147483647 w 272"/>
              <a:gd name="T59" fmla="*/ 2147483647 h 352"/>
              <a:gd name="T60" fmla="*/ 2147483647 w 272"/>
              <a:gd name="T61" fmla="*/ 2147483647 h 352"/>
              <a:gd name="T62" fmla="*/ 2147483647 w 272"/>
              <a:gd name="T63" fmla="*/ 2147483647 h 352"/>
              <a:gd name="T64" fmla="*/ 2147483647 w 272"/>
              <a:gd name="T65" fmla="*/ 2147483647 h 352"/>
              <a:gd name="T66" fmla="*/ 2147483647 w 272"/>
              <a:gd name="T67" fmla="*/ 2147483647 h 352"/>
              <a:gd name="T68" fmla="*/ 2147483647 w 272"/>
              <a:gd name="T69" fmla="*/ 2147483647 h 352"/>
              <a:gd name="T70" fmla="*/ 2147483647 w 272"/>
              <a:gd name="T71" fmla="*/ 2147483647 h 352"/>
              <a:gd name="T72" fmla="*/ 2147483647 w 272"/>
              <a:gd name="T73" fmla="*/ 2147483647 h 352"/>
              <a:gd name="T74" fmla="*/ 2147483647 w 272"/>
              <a:gd name="T75" fmla="*/ 2147483647 h 352"/>
              <a:gd name="T76" fmla="*/ 2147483647 w 272"/>
              <a:gd name="T77" fmla="*/ 2147483647 h 352"/>
              <a:gd name="T78" fmla="*/ 2147483647 w 272"/>
              <a:gd name="T79" fmla="*/ 2147483647 h 352"/>
              <a:gd name="T80" fmla="*/ 2147483647 w 272"/>
              <a:gd name="T81" fmla="*/ 2147483647 h 352"/>
              <a:gd name="T82" fmla="*/ 2147483647 w 272"/>
              <a:gd name="T83" fmla="*/ 2147483647 h 352"/>
              <a:gd name="T84" fmla="*/ 2147483647 w 272"/>
              <a:gd name="T85" fmla="*/ 2147483647 h 352"/>
              <a:gd name="T86" fmla="*/ 2147483647 w 272"/>
              <a:gd name="T87" fmla="*/ 2147483647 h 352"/>
              <a:gd name="T88" fmla="*/ 2147483647 w 272"/>
              <a:gd name="T89" fmla="*/ 2147483647 h 352"/>
              <a:gd name="T90" fmla="*/ 2147483647 w 272"/>
              <a:gd name="T91" fmla="*/ 2147483647 h 352"/>
              <a:gd name="T92" fmla="*/ 2147483647 w 272"/>
              <a:gd name="T93" fmla="*/ 2147483647 h 352"/>
              <a:gd name="T94" fmla="*/ 2147483647 w 272"/>
              <a:gd name="T95" fmla="*/ 2147483647 h 352"/>
              <a:gd name="T96" fmla="*/ 2147483647 w 272"/>
              <a:gd name="T97" fmla="*/ 2147483647 h 352"/>
              <a:gd name="T98" fmla="*/ 2147483647 w 272"/>
              <a:gd name="T99" fmla="*/ 2147483647 h 352"/>
              <a:gd name="T100" fmla="*/ 2147483647 w 272"/>
              <a:gd name="T101" fmla="*/ 2147483647 h 352"/>
              <a:gd name="T102" fmla="*/ 2147483647 w 272"/>
              <a:gd name="T103" fmla="*/ 2147483647 h 352"/>
              <a:gd name="T104" fmla="*/ 2147483647 w 272"/>
              <a:gd name="T105" fmla="*/ 2147483647 h 352"/>
              <a:gd name="T106" fmla="*/ 2147483647 w 272"/>
              <a:gd name="T107" fmla="*/ 2147483647 h 3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72"/>
              <a:gd name="T163" fmla="*/ 0 h 352"/>
              <a:gd name="T164" fmla="*/ 272 w 272"/>
              <a:gd name="T165" fmla="*/ 352 h 35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72" h="352">
                <a:moveTo>
                  <a:pt x="227" y="211"/>
                </a:moveTo>
                <a:cubicBezTo>
                  <a:pt x="214" y="199"/>
                  <a:pt x="207" y="182"/>
                  <a:pt x="207" y="162"/>
                </a:cubicBezTo>
                <a:cubicBezTo>
                  <a:pt x="207" y="157"/>
                  <a:pt x="207" y="157"/>
                  <a:pt x="207" y="157"/>
                </a:cubicBezTo>
                <a:cubicBezTo>
                  <a:pt x="209" y="155"/>
                  <a:pt x="209" y="155"/>
                  <a:pt x="209" y="155"/>
                </a:cubicBezTo>
                <a:cubicBezTo>
                  <a:pt x="222" y="132"/>
                  <a:pt x="235" y="110"/>
                  <a:pt x="235" y="88"/>
                </a:cubicBezTo>
                <a:cubicBezTo>
                  <a:pt x="235" y="68"/>
                  <a:pt x="223" y="54"/>
                  <a:pt x="207" y="48"/>
                </a:cubicBezTo>
                <a:cubicBezTo>
                  <a:pt x="207" y="10"/>
                  <a:pt x="207" y="10"/>
                  <a:pt x="207" y="10"/>
                </a:cubicBezTo>
                <a:cubicBezTo>
                  <a:pt x="207" y="5"/>
                  <a:pt x="203" y="0"/>
                  <a:pt x="197" y="0"/>
                </a:cubicBezTo>
                <a:cubicBezTo>
                  <a:pt x="191" y="0"/>
                  <a:pt x="186" y="5"/>
                  <a:pt x="186" y="10"/>
                </a:cubicBezTo>
                <a:cubicBezTo>
                  <a:pt x="186" y="44"/>
                  <a:pt x="186" y="44"/>
                  <a:pt x="186" y="44"/>
                </a:cubicBezTo>
                <a:cubicBezTo>
                  <a:pt x="178" y="44"/>
                  <a:pt x="171" y="46"/>
                  <a:pt x="164" y="50"/>
                </a:cubicBezTo>
                <a:cubicBezTo>
                  <a:pt x="152" y="58"/>
                  <a:pt x="143" y="68"/>
                  <a:pt x="136" y="76"/>
                </a:cubicBezTo>
                <a:cubicBezTo>
                  <a:pt x="129" y="68"/>
                  <a:pt x="120" y="58"/>
                  <a:pt x="107" y="50"/>
                </a:cubicBezTo>
                <a:cubicBezTo>
                  <a:pt x="101" y="46"/>
                  <a:pt x="93" y="44"/>
                  <a:pt x="85" y="44"/>
                </a:cubicBezTo>
                <a:cubicBezTo>
                  <a:pt x="85" y="10"/>
                  <a:pt x="85" y="10"/>
                  <a:pt x="85" y="10"/>
                </a:cubicBezTo>
                <a:cubicBezTo>
                  <a:pt x="85" y="5"/>
                  <a:pt x="81" y="0"/>
                  <a:pt x="75" y="0"/>
                </a:cubicBezTo>
                <a:cubicBezTo>
                  <a:pt x="69" y="0"/>
                  <a:pt x="65" y="5"/>
                  <a:pt x="65" y="10"/>
                </a:cubicBezTo>
                <a:cubicBezTo>
                  <a:pt x="65" y="48"/>
                  <a:pt x="65" y="48"/>
                  <a:pt x="65" y="48"/>
                </a:cubicBezTo>
                <a:cubicBezTo>
                  <a:pt x="49" y="54"/>
                  <a:pt x="37" y="68"/>
                  <a:pt x="37" y="88"/>
                </a:cubicBezTo>
                <a:cubicBezTo>
                  <a:pt x="37" y="110"/>
                  <a:pt x="50" y="132"/>
                  <a:pt x="63" y="155"/>
                </a:cubicBezTo>
                <a:cubicBezTo>
                  <a:pt x="65" y="157"/>
                  <a:pt x="65" y="157"/>
                  <a:pt x="65" y="157"/>
                </a:cubicBezTo>
                <a:cubicBezTo>
                  <a:pt x="65" y="162"/>
                  <a:pt x="65" y="162"/>
                  <a:pt x="65" y="162"/>
                </a:cubicBezTo>
                <a:cubicBezTo>
                  <a:pt x="65" y="182"/>
                  <a:pt x="58" y="199"/>
                  <a:pt x="45" y="211"/>
                </a:cubicBezTo>
                <a:cubicBezTo>
                  <a:pt x="17" y="236"/>
                  <a:pt x="0" y="276"/>
                  <a:pt x="0" y="316"/>
                </a:cubicBezTo>
                <a:cubicBezTo>
                  <a:pt x="0" y="322"/>
                  <a:pt x="2" y="334"/>
                  <a:pt x="3" y="340"/>
                </a:cubicBezTo>
                <a:cubicBezTo>
                  <a:pt x="4" y="347"/>
                  <a:pt x="10" y="352"/>
                  <a:pt x="17" y="352"/>
                </a:cubicBezTo>
                <a:cubicBezTo>
                  <a:pt x="255" y="352"/>
                  <a:pt x="255" y="352"/>
                  <a:pt x="255" y="352"/>
                </a:cubicBezTo>
                <a:cubicBezTo>
                  <a:pt x="262" y="352"/>
                  <a:pt x="268" y="347"/>
                  <a:pt x="269" y="340"/>
                </a:cubicBezTo>
                <a:cubicBezTo>
                  <a:pt x="270" y="334"/>
                  <a:pt x="272" y="322"/>
                  <a:pt x="272" y="316"/>
                </a:cubicBezTo>
                <a:cubicBezTo>
                  <a:pt x="272" y="276"/>
                  <a:pt x="255" y="236"/>
                  <a:pt x="227" y="211"/>
                </a:cubicBezTo>
                <a:close/>
                <a:moveTo>
                  <a:pt x="84" y="72"/>
                </a:moveTo>
                <a:cubicBezTo>
                  <a:pt x="87" y="72"/>
                  <a:pt x="90" y="72"/>
                  <a:pt x="92" y="74"/>
                </a:cubicBezTo>
                <a:cubicBezTo>
                  <a:pt x="107" y="84"/>
                  <a:pt x="116" y="96"/>
                  <a:pt x="124" y="107"/>
                </a:cubicBezTo>
                <a:cubicBezTo>
                  <a:pt x="127" y="110"/>
                  <a:pt x="127" y="110"/>
                  <a:pt x="127" y="110"/>
                </a:cubicBezTo>
                <a:cubicBezTo>
                  <a:pt x="129" y="113"/>
                  <a:pt x="132" y="116"/>
                  <a:pt x="136" y="116"/>
                </a:cubicBezTo>
                <a:cubicBezTo>
                  <a:pt x="140" y="116"/>
                  <a:pt x="143" y="113"/>
                  <a:pt x="145" y="110"/>
                </a:cubicBezTo>
                <a:cubicBezTo>
                  <a:pt x="148" y="107"/>
                  <a:pt x="148" y="107"/>
                  <a:pt x="148" y="107"/>
                </a:cubicBezTo>
                <a:cubicBezTo>
                  <a:pt x="156" y="96"/>
                  <a:pt x="165" y="84"/>
                  <a:pt x="180" y="74"/>
                </a:cubicBezTo>
                <a:cubicBezTo>
                  <a:pt x="182" y="72"/>
                  <a:pt x="185" y="72"/>
                  <a:pt x="188" y="72"/>
                </a:cubicBezTo>
                <a:cubicBezTo>
                  <a:pt x="195" y="72"/>
                  <a:pt x="207" y="76"/>
                  <a:pt x="207" y="88"/>
                </a:cubicBezTo>
                <a:cubicBezTo>
                  <a:pt x="207" y="102"/>
                  <a:pt x="181" y="147"/>
                  <a:pt x="181" y="148"/>
                </a:cubicBezTo>
                <a:cubicBezTo>
                  <a:pt x="91" y="148"/>
                  <a:pt x="91" y="148"/>
                  <a:pt x="91" y="148"/>
                </a:cubicBezTo>
                <a:cubicBezTo>
                  <a:pt x="91" y="147"/>
                  <a:pt x="87" y="141"/>
                  <a:pt x="87" y="141"/>
                </a:cubicBezTo>
                <a:cubicBezTo>
                  <a:pt x="76" y="121"/>
                  <a:pt x="65" y="102"/>
                  <a:pt x="65" y="88"/>
                </a:cubicBezTo>
                <a:cubicBezTo>
                  <a:pt x="65" y="76"/>
                  <a:pt x="77" y="72"/>
                  <a:pt x="84" y="72"/>
                </a:cubicBezTo>
                <a:close/>
                <a:moveTo>
                  <a:pt x="243" y="324"/>
                </a:moveTo>
                <a:cubicBezTo>
                  <a:pt x="29" y="324"/>
                  <a:pt x="29" y="324"/>
                  <a:pt x="29" y="324"/>
                </a:cubicBezTo>
                <a:cubicBezTo>
                  <a:pt x="28" y="321"/>
                  <a:pt x="28" y="318"/>
                  <a:pt x="28" y="316"/>
                </a:cubicBezTo>
                <a:cubicBezTo>
                  <a:pt x="28" y="283"/>
                  <a:pt x="41" y="252"/>
                  <a:pt x="64" y="232"/>
                </a:cubicBezTo>
                <a:cubicBezTo>
                  <a:pt x="72" y="224"/>
                  <a:pt x="78" y="216"/>
                  <a:pt x="83" y="206"/>
                </a:cubicBezTo>
                <a:cubicBezTo>
                  <a:pt x="189" y="206"/>
                  <a:pt x="189" y="206"/>
                  <a:pt x="189" y="206"/>
                </a:cubicBezTo>
                <a:cubicBezTo>
                  <a:pt x="194" y="216"/>
                  <a:pt x="200" y="224"/>
                  <a:pt x="208" y="232"/>
                </a:cubicBezTo>
                <a:cubicBezTo>
                  <a:pt x="231" y="252"/>
                  <a:pt x="244" y="283"/>
                  <a:pt x="244" y="316"/>
                </a:cubicBezTo>
                <a:cubicBezTo>
                  <a:pt x="244" y="318"/>
                  <a:pt x="244" y="321"/>
                  <a:pt x="243" y="32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4627" name="组合 93"/>
          <p:cNvGrpSpPr/>
          <p:nvPr/>
        </p:nvGrpSpPr>
        <p:grpSpPr bwMode="auto">
          <a:xfrm>
            <a:off x="6923088" y="2513013"/>
            <a:ext cx="803275" cy="735012"/>
            <a:chOff x="0" y="0"/>
            <a:chExt cx="1246187" cy="1141413"/>
          </a:xfrm>
        </p:grpSpPr>
        <p:sp>
          <p:nvSpPr>
            <p:cNvPr id="24631" name="Freeform 47"/>
            <p:cNvSpPr>
              <a:spLocks noChangeArrowheads="1"/>
            </p:cNvSpPr>
            <p:nvPr/>
          </p:nvSpPr>
          <p:spPr bwMode="auto">
            <a:xfrm>
              <a:off x="0" y="0"/>
              <a:ext cx="889000" cy="1141413"/>
            </a:xfrm>
            <a:custGeom>
              <a:avLst/>
              <a:gdLst>
                <a:gd name="T0" fmla="*/ 2147483647 w 237"/>
                <a:gd name="T1" fmla="*/ 2147483647 h 304"/>
                <a:gd name="T2" fmla="*/ 2147483647 w 237"/>
                <a:gd name="T3" fmla="*/ 2147483647 h 304"/>
                <a:gd name="T4" fmla="*/ 2147483647 w 237"/>
                <a:gd name="T5" fmla="*/ 2147483647 h 304"/>
                <a:gd name="T6" fmla="*/ 2147483647 w 237"/>
                <a:gd name="T7" fmla="*/ 2147483647 h 304"/>
                <a:gd name="T8" fmla="*/ 2147483647 w 237"/>
                <a:gd name="T9" fmla="*/ 2147483647 h 304"/>
                <a:gd name="T10" fmla="*/ 2147483647 w 237"/>
                <a:gd name="T11" fmla="*/ 2147483647 h 304"/>
                <a:gd name="T12" fmla="*/ 2147483647 w 237"/>
                <a:gd name="T13" fmla="*/ 2147483647 h 304"/>
                <a:gd name="T14" fmla="*/ 2147483647 w 237"/>
                <a:gd name="T15" fmla="*/ 2147483647 h 304"/>
                <a:gd name="T16" fmla="*/ 2147483647 w 237"/>
                <a:gd name="T17" fmla="*/ 2147483647 h 304"/>
                <a:gd name="T18" fmla="*/ 2147483647 w 237"/>
                <a:gd name="T19" fmla="*/ 2147483647 h 304"/>
                <a:gd name="T20" fmla="*/ 2147483647 w 237"/>
                <a:gd name="T21" fmla="*/ 2147483647 h 304"/>
                <a:gd name="T22" fmla="*/ 2147483647 w 237"/>
                <a:gd name="T23" fmla="*/ 2147483647 h 304"/>
                <a:gd name="T24" fmla="*/ 2147483647 w 237"/>
                <a:gd name="T25" fmla="*/ 2147483647 h 304"/>
                <a:gd name="T26" fmla="*/ 2147483647 w 237"/>
                <a:gd name="T27" fmla="*/ 0 h 304"/>
                <a:gd name="T28" fmla="*/ 2147483647 w 237"/>
                <a:gd name="T29" fmla="*/ 2147483647 h 304"/>
                <a:gd name="T30" fmla="*/ 2147483647 w 237"/>
                <a:gd name="T31" fmla="*/ 2147483647 h 304"/>
                <a:gd name="T32" fmla="*/ 2147483647 w 237"/>
                <a:gd name="T33" fmla="*/ 2147483647 h 304"/>
                <a:gd name="T34" fmla="*/ 2147483647 w 237"/>
                <a:gd name="T35" fmla="*/ 2147483647 h 304"/>
                <a:gd name="T36" fmla="*/ 2147483647 w 237"/>
                <a:gd name="T37" fmla="*/ 2147483647 h 304"/>
                <a:gd name="T38" fmla="*/ 2147483647 w 237"/>
                <a:gd name="T39" fmla="*/ 2147483647 h 304"/>
                <a:gd name="T40" fmla="*/ 2147483647 w 237"/>
                <a:gd name="T41" fmla="*/ 2147483647 h 304"/>
                <a:gd name="T42" fmla="*/ 2147483647 w 237"/>
                <a:gd name="T43" fmla="*/ 2147483647 h 304"/>
                <a:gd name="T44" fmla="*/ 2147483647 w 237"/>
                <a:gd name="T45" fmla="*/ 2147483647 h 304"/>
                <a:gd name="T46" fmla="*/ 2147483647 w 237"/>
                <a:gd name="T47" fmla="*/ 2147483647 h 304"/>
                <a:gd name="T48" fmla="*/ 2147483647 w 237"/>
                <a:gd name="T49" fmla="*/ 2147483647 h 304"/>
                <a:gd name="T50" fmla="*/ 2147483647 w 237"/>
                <a:gd name="T51" fmla="*/ 2147483647 h 304"/>
                <a:gd name="T52" fmla="*/ 2147483647 w 237"/>
                <a:gd name="T53" fmla="*/ 2147483647 h 304"/>
                <a:gd name="T54" fmla="*/ 2147483647 w 237"/>
                <a:gd name="T55" fmla="*/ 2147483647 h 304"/>
                <a:gd name="T56" fmla="*/ 2147483647 w 237"/>
                <a:gd name="T57" fmla="*/ 2147483647 h 30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7"/>
                <a:gd name="T88" fmla="*/ 0 h 304"/>
                <a:gd name="T89" fmla="*/ 237 w 237"/>
                <a:gd name="T90" fmla="*/ 304 h 30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7" h="304">
                  <a:moveTo>
                    <a:pt x="117" y="212"/>
                  </a:moveTo>
                  <a:cubicBezTo>
                    <a:pt x="124" y="212"/>
                    <a:pt x="131" y="211"/>
                    <a:pt x="137" y="210"/>
                  </a:cubicBezTo>
                  <a:cubicBezTo>
                    <a:pt x="123" y="198"/>
                    <a:pt x="112" y="184"/>
                    <a:pt x="104" y="166"/>
                  </a:cubicBezTo>
                  <a:cubicBezTo>
                    <a:pt x="101" y="166"/>
                    <a:pt x="99" y="165"/>
                    <a:pt x="97" y="164"/>
                  </a:cubicBezTo>
                  <a:cubicBezTo>
                    <a:pt x="64" y="153"/>
                    <a:pt x="48" y="117"/>
                    <a:pt x="59" y="85"/>
                  </a:cubicBezTo>
                  <a:cubicBezTo>
                    <a:pt x="68" y="61"/>
                    <a:pt x="91" y="44"/>
                    <a:pt x="117" y="44"/>
                  </a:cubicBezTo>
                  <a:cubicBezTo>
                    <a:pt x="124" y="44"/>
                    <a:pt x="131" y="45"/>
                    <a:pt x="138" y="48"/>
                  </a:cubicBezTo>
                  <a:cubicBezTo>
                    <a:pt x="170" y="59"/>
                    <a:pt x="187" y="95"/>
                    <a:pt x="176" y="127"/>
                  </a:cubicBezTo>
                  <a:cubicBezTo>
                    <a:pt x="175" y="129"/>
                    <a:pt x="174" y="131"/>
                    <a:pt x="173" y="134"/>
                  </a:cubicBezTo>
                  <a:cubicBezTo>
                    <a:pt x="173" y="134"/>
                    <a:pt x="173" y="134"/>
                    <a:pt x="173" y="134"/>
                  </a:cubicBezTo>
                  <a:cubicBezTo>
                    <a:pt x="179" y="149"/>
                    <a:pt x="192" y="159"/>
                    <a:pt x="208" y="161"/>
                  </a:cubicBezTo>
                  <a:cubicBezTo>
                    <a:pt x="211" y="155"/>
                    <a:pt x="215" y="148"/>
                    <a:pt x="217" y="141"/>
                  </a:cubicBezTo>
                  <a:cubicBezTo>
                    <a:pt x="237" y="86"/>
                    <a:pt x="208" y="26"/>
                    <a:pt x="153" y="6"/>
                  </a:cubicBezTo>
                  <a:cubicBezTo>
                    <a:pt x="141" y="2"/>
                    <a:pt x="129" y="0"/>
                    <a:pt x="117" y="0"/>
                  </a:cubicBezTo>
                  <a:cubicBezTo>
                    <a:pt x="73" y="0"/>
                    <a:pt x="33" y="28"/>
                    <a:pt x="18" y="70"/>
                  </a:cubicBezTo>
                  <a:cubicBezTo>
                    <a:pt x="0" y="119"/>
                    <a:pt x="21" y="173"/>
                    <a:pt x="64" y="198"/>
                  </a:cubicBezTo>
                  <a:cubicBezTo>
                    <a:pt x="51" y="234"/>
                    <a:pt x="51" y="234"/>
                    <a:pt x="51" y="234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2" y="215"/>
                    <a:pt x="31" y="211"/>
                    <a:pt x="22" y="216"/>
                  </a:cubicBezTo>
                  <a:cubicBezTo>
                    <a:pt x="12" y="220"/>
                    <a:pt x="8" y="232"/>
                    <a:pt x="13" y="241"/>
                  </a:cubicBezTo>
                  <a:cubicBezTo>
                    <a:pt x="37" y="293"/>
                    <a:pt x="37" y="293"/>
                    <a:pt x="37" y="293"/>
                  </a:cubicBezTo>
                  <a:cubicBezTo>
                    <a:pt x="41" y="300"/>
                    <a:pt x="47" y="304"/>
                    <a:pt x="55" y="304"/>
                  </a:cubicBezTo>
                  <a:cubicBezTo>
                    <a:pt x="57" y="304"/>
                    <a:pt x="60" y="304"/>
                    <a:pt x="63" y="302"/>
                  </a:cubicBezTo>
                  <a:cubicBezTo>
                    <a:pt x="112" y="279"/>
                    <a:pt x="112" y="279"/>
                    <a:pt x="112" y="279"/>
                  </a:cubicBezTo>
                  <a:cubicBezTo>
                    <a:pt x="122" y="274"/>
                    <a:pt x="126" y="263"/>
                    <a:pt x="121" y="253"/>
                  </a:cubicBezTo>
                  <a:cubicBezTo>
                    <a:pt x="117" y="244"/>
                    <a:pt x="105" y="240"/>
                    <a:pt x="96" y="244"/>
                  </a:cubicBezTo>
                  <a:cubicBezTo>
                    <a:pt x="87" y="249"/>
                    <a:pt x="87" y="249"/>
                    <a:pt x="87" y="249"/>
                  </a:cubicBezTo>
                  <a:cubicBezTo>
                    <a:pt x="100" y="210"/>
                    <a:pt x="100" y="210"/>
                    <a:pt x="100" y="210"/>
                  </a:cubicBezTo>
                  <a:cubicBezTo>
                    <a:pt x="106" y="211"/>
                    <a:pt x="112" y="212"/>
                    <a:pt x="117" y="212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2" name="Freeform 48"/>
            <p:cNvSpPr>
              <a:spLocks noChangeArrowheads="1"/>
            </p:cNvSpPr>
            <p:nvPr/>
          </p:nvSpPr>
          <p:spPr bwMode="auto">
            <a:xfrm>
              <a:off x="398462" y="36512"/>
              <a:ext cx="847725" cy="1096963"/>
            </a:xfrm>
            <a:custGeom>
              <a:avLst/>
              <a:gdLst>
                <a:gd name="T0" fmla="*/ 2147483647 w 226"/>
                <a:gd name="T1" fmla="*/ 2147483647 h 292"/>
                <a:gd name="T2" fmla="*/ 2147483647 w 226"/>
                <a:gd name="T3" fmla="*/ 2147483647 h 292"/>
                <a:gd name="T4" fmla="*/ 2147483647 w 226"/>
                <a:gd name="T5" fmla="*/ 2147483647 h 292"/>
                <a:gd name="T6" fmla="*/ 2147483647 w 226"/>
                <a:gd name="T7" fmla="*/ 2147483647 h 292"/>
                <a:gd name="T8" fmla="*/ 2147483647 w 226"/>
                <a:gd name="T9" fmla="*/ 2147483647 h 292"/>
                <a:gd name="T10" fmla="*/ 2147483647 w 226"/>
                <a:gd name="T11" fmla="*/ 2147483647 h 292"/>
                <a:gd name="T12" fmla="*/ 2147483647 w 226"/>
                <a:gd name="T13" fmla="*/ 0 h 292"/>
                <a:gd name="T14" fmla="*/ 2147483647 w 226"/>
                <a:gd name="T15" fmla="*/ 2147483647 h 292"/>
                <a:gd name="T16" fmla="*/ 2147483647 w 226"/>
                <a:gd name="T17" fmla="*/ 2147483647 h 292"/>
                <a:gd name="T18" fmla="*/ 2147483647 w 226"/>
                <a:gd name="T19" fmla="*/ 2147483647 h 292"/>
                <a:gd name="T20" fmla="*/ 2147483647 w 226"/>
                <a:gd name="T21" fmla="*/ 2147483647 h 292"/>
                <a:gd name="T22" fmla="*/ 2147483647 w 226"/>
                <a:gd name="T23" fmla="*/ 2147483647 h 292"/>
                <a:gd name="T24" fmla="*/ 2147483647 w 226"/>
                <a:gd name="T25" fmla="*/ 2147483647 h 292"/>
                <a:gd name="T26" fmla="*/ 2147483647 w 226"/>
                <a:gd name="T27" fmla="*/ 2147483647 h 292"/>
                <a:gd name="T28" fmla="*/ 2147483647 w 226"/>
                <a:gd name="T29" fmla="*/ 2147483647 h 292"/>
                <a:gd name="T30" fmla="*/ 2147483647 w 226"/>
                <a:gd name="T31" fmla="*/ 2147483647 h 292"/>
                <a:gd name="T32" fmla="*/ 2147483647 w 226"/>
                <a:gd name="T33" fmla="*/ 2147483647 h 292"/>
                <a:gd name="T34" fmla="*/ 2147483647 w 226"/>
                <a:gd name="T35" fmla="*/ 2147483647 h 292"/>
                <a:gd name="T36" fmla="*/ 2147483647 w 226"/>
                <a:gd name="T37" fmla="*/ 2147483647 h 292"/>
                <a:gd name="T38" fmla="*/ 2147483647 w 226"/>
                <a:gd name="T39" fmla="*/ 2147483647 h 292"/>
                <a:gd name="T40" fmla="*/ 2147483647 w 226"/>
                <a:gd name="T41" fmla="*/ 2147483647 h 292"/>
                <a:gd name="T42" fmla="*/ 2147483647 w 226"/>
                <a:gd name="T43" fmla="*/ 2147483647 h 292"/>
                <a:gd name="T44" fmla="*/ 2147483647 w 226"/>
                <a:gd name="T45" fmla="*/ 2147483647 h 292"/>
                <a:gd name="T46" fmla="*/ 2147483647 w 226"/>
                <a:gd name="T47" fmla="*/ 2147483647 h 292"/>
                <a:gd name="T48" fmla="*/ 2147483647 w 226"/>
                <a:gd name="T49" fmla="*/ 2147483647 h 292"/>
                <a:gd name="T50" fmla="*/ 2147483647 w 226"/>
                <a:gd name="T51" fmla="*/ 2147483647 h 292"/>
                <a:gd name="T52" fmla="*/ 2147483647 w 226"/>
                <a:gd name="T53" fmla="*/ 2147483647 h 292"/>
                <a:gd name="T54" fmla="*/ 2147483647 w 226"/>
                <a:gd name="T55" fmla="*/ 2147483647 h 292"/>
                <a:gd name="T56" fmla="*/ 2147483647 w 226"/>
                <a:gd name="T57" fmla="*/ 2147483647 h 292"/>
                <a:gd name="T58" fmla="*/ 2147483647 w 226"/>
                <a:gd name="T59" fmla="*/ 2147483647 h 292"/>
                <a:gd name="T60" fmla="*/ 2147483647 w 226"/>
                <a:gd name="T61" fmla="*/ 2147483647 h 292"/>
                <a:gd name="T62" fmla="*/ 2147483647 w 226"/>
                <a:gd name="T63" fmla="*/ 2147483647 h 292"/>
                <a:gd name="T64" fmla="*/ 2147483647 w 226"/>
                <a:gd name="T65" fmla="*/ 2147483647 h 292"/>
                <a:gd name="T66" fmla="*/ 2147483647 w 226"/>
                <a:gd name="T67" fmla="*/ 2147483647 h 292"/>
                <a:gd name="T68" fmla="*/ 2147483647 w 226"/>
                <a:gd name="T69" fmla="*/ 2147483647 h 292"/>
                <a:gd name="T70" fmla="*/ 2147483647 w 226"/>
                <a:gd name="T71" fmla="*/ 2147483647 h 292"/>
                <a:gd name="T72" fmla="*/ 2147483647 w 226"/>
                <a:gd name="T73" fmla="*/ 2147483647 h 292"/>
                <a:gd name="T74" fmla="*/ 2147483647 w 226"/>
                <a:gd name="T75" fmla="*/ 2147483647 h 292"/>
                <a:gd name="T76" fmla="*/ 2147483647 w 226"/>
                <a:gd name="T77" fmla="*/ 2147483647 h 29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26"/>
                <a:gd name="T118" fmla="*/ 0 h 292"/>
                <a:gd name="T119" fmla="*/ 226 w 226"/>
                <a:gd name="T120" fmla="*/ 292 h 292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26" h="292">
                  <a:moveTo>
                    <a:pt x="222" y="213"/>
                  </a:moveTo>
                  <a:cubicBezTo>
                    <a:pt x="217" y="204"/>
                    <a:pt x="206" y="199"/>
                    <a:pt x="197" y="20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67" y="194"/>
                    <a:pt x="167" y="194"/>
                    <a:pt x="167" y="194"/>
                  </a:cubicBezTo>
                  <a:cubicBezTo>
                    <a:pt x="185" y="182"/>
                    <a:pt x="199" y="165"/>
                    <a:pt x="207" y="145"/>
                  </a:cubicBezTo>
                  <a:cubicBezTo>
                    <a:pt x="218" y="118"/>
                    <a:pt x="217" y="90"/>
                    <a:pt x="206" y="64"/>
                  </a:cubicBezTo>
                  <a:cubicBezTo>
                    <a:pt x="189" y="25"/>
                    <a:pt x="151" y="0"/>
                    <a:pt x="109" y="0"/>
                  </a:cubicBezTo>
                  <a:cubicBezTo>
                    <a:pt x="100" y="0"/>
                    <a:pt x="94" y="0"/>
                    <a:pt x="86" y="2"/>
                  </a:cubicBezTo>
                  <a:cubicBezTo>
                    <a:pt x="102" y="12"/>
                    <a:pt x="113" y="26"/>
                    <a:pt x="121" y="45"/>
                  </a:cubicBezTo>
                  <a:cubicBezTo>
                    <a:pt x="141" y="49"/>
                    <a:pt x="157" y="62"/>
                    <a:pt x="165" y="81"/>
                  </a:cubicBezTo>
                  <a:cubicBezTo>
                    <a:pt x="172" y="96"/>
                    <a:pt x="172" y="113"/>
                    <a:pt x="166" y="128"/>
                  </a:cubicBezTo>
                  <a:cubicBezTo>
                    <a:pt x="160" y="144"/>
                    <a:pt x="148" y="156"/>
                    <a:pt x="133" y="163"/>
                  </a:cubicBezTo>
                  <a:cubicBezTo>
                    <a:pt x="125" y="166"/>
                    <a:pt x="117" y="168"/>
                    <a:pt x="109" y="168"/>
                  </a:cubicBezTo>
                  <a:cubicBezTo>
                    <a:pt x="105" y="168"/>
                    <a:pt x="101" y="167"/>
                    <a:pt x="98" y="167"/>
                  </a:cubicBezTo>
                  <a:cubicBezTo>
                    <a:pt x="78" y="163"/>
                    <a:pt x="60" y="150"/>
                    <a:pt x="52" y="130"/>
                  </a:cubicBezTo>
                  <a:cubicBezTo>
                    <a:pt x="46" y="116"/>
                    <a:pt x="45" y="100"/>
                    <a:pt x="50" y="85"/>
                  </a:cubicBezTo>
                  <a:cubicBezTo>
                    <a:pt x="51" y="84"/>
                    <a:pt x="51" y="84"/>
                    <a:pt x="51" y="83"/>
                  </a:cubicBezTo>
                  <a:cubicBezTo>
                    <a:pt x="52" y="80"/>
                    <a:pt x="54" y="77"/>
                    <a:pt x="55" y="74"/>
                  </a:cubicBezTo>
                  <a:cubicBezTo>
                    <a:pt x="48" y="62"/>
                    <a:pt x="37" y="52"/>
                    <a:pt x="23" y="48"/>
                  </a:cubicBezTo>
                  <a:cubicBezTo>
                    <a:pt x="22" y="47"/>
                    <a:pt x="21" y="47"/>
                    <a:pt x="21" y="47"/>
                  </a:cubicBezTo>
                  <a:cubicBezTo>
                    <a:pt x="16" y="53"/>
                    <a:pt x="13" y="60"/>
                    <a:pt x="10" y="67"/>
                  </a:cubicBezTo>
                  <a:cubicBezTo>
                    <a:pt x="10" y="67"/>
                    <a:pt x="10" y="67"/>
                    <a:pt x="10" y="68"/>
                  </a:cubicBezTo>
                  <a:cubicBezTo>
                    <a:pt x="0" y="94"/>
                    <a:pt x="0" y="122"/>
                    <a:pt x="11" y="148"/>
                  </a:cubicBezTo>
                  <a:cubicBezTo>
                    <a:pt x="24" y="177"/>
                    <a:pt x="49" y="198"/>
                    <a:pt x="78" y="207"/>
                  </a:cubicBezTo>
                  <a:cubicBezTo>
                    <a:pt x="88" y="210"/>
                    <a:pt x="98" y="212"/>
                    <a:pt x="109" y="212"/>
                  </a:cubicBezTo>
                  <a:cubicBezTo>
                    <a:pt x="117" y="212"/>
                    <a:pt x="125" y="211"/>
                    <a:pt x="133" y="209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10" y="241"/>
                    <a:pt x="106" y="252"/>
                    <a:pt x="110" y="262"/>
                  </a:cubicBezTo>
                  <a:cubicBezTo>
                    <a:pt x="113" y="269"/>
                    <a:pt x="120" y="273"/>
                    <a:pt x="127" y="273"/>
                  </a:cubicBezTo>
                  <a:cubicBezTo>
                    <a:pt x="130" y="273"/>
                    <a:pt x="132" y="273"/>
                    <a:pt x="135" y="272"/>
                  </a:cubicBezTo>
                  <a:cubicBezTo>
                    <a:pt x="156" y="262"/>
                    <a:pt x="156" y="262"/>
                    <a:pt x="156" y="262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7" y="288"/>
                    <a:pt x="174" y="292"/>
                    <a:pt x="181" y="292"/>
                  </a:cubicBezTo>
                  <a:cubicBezTo>
                    <a:pt x="184" y="292"/>
                    <a:pt x="186" y="291"/>
                    <a:pt x="189" y="290"/>
                  </a:cubicBezTo>
                  <a:cubicBezTo>
                    <a:pt x="198" y="286"/>
                    <a:pt x="203" y="275"/>
                    <a:pt x="198" y="265"/>
                  </a:cubicBezTo>
                  <a:cubicBezTo>
                    <a:pt x="191" y="247"/>
                    <a:pt x="191" y="247"/>
                    <a:pt x="191" y="247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21" y="234"/>
                    <a:pt x="226" y="223"/>
                    <a:pt x="222" y="213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4628" name="组合 27"/>
          <p:cNvGrpSpPr/>
          <p:nvPr/>
        </p:nvGrpSpPr>
        <p:grpSpPr bwMode="auto">
          <a:xfrm>
            <a:off x="9428163" y="2444750"/>
            <a:ext cx="877887" cy="869950"/>
            <a:chOff x="0" y="0"/>
            <a:chExt cx="1219200" cy="1206500"/>
          </a:xfrm>
        </p:grpSpPr>
        <p:sp>
          <p:nvSpPr>
            <p:cNvPr id="24629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630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椭圆 74"/>
          <p:cNvSpPr>
            <a:spLocks noChangeArrowheads="1"/>
          </p:cNvSpPr>
          <p:nvPr/>
        </p:nvSpPr>
        <p:spPr bwMode="auto">
          <a:xfrm>
            <a:off x="10323513" y="2854325"/>
            <a:ext cx="1052512" cy="10509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3" name="椭圆 70"/>
          <p:cNvSpPr>
            <a:spLocks noChangeArrowheads="1"/>
          </p:cNvSpPr>
          <p:nvPr/>
        </p:nvSpPr>
        <p:spPr bwMode="auto">
          <a:xfrm>
            <a:off x="10920413" y="2781300"/>
            <a:ext cx="503237" cy="5048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4" name="椭圆 71"/>
          <p:cNvSpPr>
            <a:spLocks noChangeArrowheads="1"/>
          </p:cNvSpPr>
          <p:nvPr/>
        </p:nvSpPr>
        <p:spPr bwMode="auto">
          <a:xfrm>
            <a:off x="7421563" y="2079625"/>
            <a:ext cx="2646362" cy="2646363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5" name="椭圆 30"/>
          <p:cNvSpPr>
            <a:spLocks noChangeArrowheads="1"/>
          </p:cNvSpPr>
          <p:nvPr/>
        </p:nvSpPr>
        <p:spPr bwMode="auto">
          <a:xfrm>
            <a:off x="5159375" y="1789113"/>
            <a:ext cx="3197225" cy="3197225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560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560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564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4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5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560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561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1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561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2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563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pic>
        <p:nvPicPr>
          <p:cNvPr id="25633" name="图片 29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3188" y="1790700"/>
            <a:ext cx="3500437" cy="408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34" name="TextBox 26"/>
          <p:cNvSpPr>
            <a:spLocks noChangeArrowheads="1"/>
          </p:cNvSpPr>
          <p:nvPr/>
        </p:nvSpPr>
        <p:spPr bwMode="auto">
          <a:xfrm>
            <a:off x="5492750" y="3143250"/>
            <a:ext cx="4995863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就</a:t>
            </a: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努力</a:t>
            </a:r>
            <a:r>
              <a:rPr lang="zh-CN" altLang="en-US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做自己</a:t>
            </a: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的</a:t>
            </a:r>
            <a:r>
              <a:rPr lang="zh-CN" altLang="en-US" sz="4000" b="1">
                <a:solidFill>
                  <a:srgbClr val="FFFF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小太阳</a:t>
            </a:r>
            <a:endParaRPr lang="en-US" altLang="zh-CN" sz="4000" b="1">
              <a:solidFill>
                <a:srgbClr val="FFFF00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时尚中黑简体" panose="01010104010101010101" pitchFamily="2" charset="-122"/>
            </a:endParaRPr>
          </a:p>
        </p:txBody>
      </p:sp>
      <p:grpSp>
        <p:nvGrpSpPr>
          <p:cNvPr id="25635" name="组合 31"/>
          <p:cNvGrpSpPr/>
          <p:nvPr/>
        </p:nvGrpSpPr>
        <p:grpSpPr bwMode="auto">
          <a:xfrm>
            <a:off x="6686550" y="2506663"/>
            <a:ext cx="3941763" cy="823912"/>
            <a:chOff x="0" y="0"/>
            <a:chExt cx="3940747" cy="823174"/>
          </a:xfrm>
        </p:grpSpPr>
        <p:sp>
          <p:nvSpPr>
            <p:cNvPr id="25638" name="TextBox 26"/>
            <p:cNvSpPr>
              <a:spLocks noChangeArrowheads="1"/>
            </p:cNvSpPr>
            <p:nvPr/>
          </p:nvSpPr>
          <p:spPr bwMode="auto">
            <a:xfrm>
              <a:off x="0" y="204606"/>
              <a:ext cx="3240360" cy="579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 b="1">
                  <a:solidFill>
                    <a:schemeClr val="bg1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每当</a:t>
              </a:r>
              <a:endParaRPr lang="en-US" altLang="zh-CN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25639" name="TextBox 26"/>
            <p:cNvSpPr>
              <a:spLocks noChangeArrowheads="1"/>
            </p:cNvSpPr>
            <p:nvPr/>
          </p:nvSpPr>
          <p:spPr bwMode="auto">
            <a:xfrm>
              <a:off x="700387" y="0"/>
              <a:ext cx="3240360" cy="823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3600" b="1">
                  <a:solidFill>
                    <a:srgbClr val="F7828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遇到</a:t>
              </a:r>
              <a:endParaRPr lang="en-US" altLang="zh-CN" sz="2400" b="1">
                <a:solidFill>
                  <a:srgbClr val="F7828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25636" name="TextBox 26"/>
          <p:cNvSpPr>
            <a:spLocks noChangeArrowheads="1"/>
          </p:cNvSpPr>
          <p:nvPr/>
        </p:nvSpPr>
        <p:spPr bwMode="auto">
          <a:xfrm>
            <a:off x="8399463" y="2641600"/>
            <a:ext cx="1484312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 b="1">
                <a:solidFill>
                  <a:schemeClr val="bg1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rPr>
              <a:t>阴雨天</a:t>
            </a:r>
            <a:endParaRPr lang="en-US" altLang="zh-CN" sz="2400" b="1">
              <a:solidFill>
                <a:schemeClr val="bg1"/>
              </a:solidFill>
              <a:latin typeface="时尚中黑简体" panose="01010104010101010101" pitchFamily="2" charset="-122"/>
              <a:ea typeface="时尚中黑简体" panose="01010104010101010101" pitchFamily="2" charset="-122"/>
              <a:sym typeface="时尚中黑简体" panose="01010104010101010101" pitchFamily="2" charset="-122"/>
            </a:endParaRPr>
          </a:p>
        </p:txBody>
      </p:sp>
      <p:sp>
        <p:nvSpPr>
          <p:cNvPr id="25637" name="椭圆 72"/>
          <p:cNvSpPr>
            <a:spLocks noChangeArrowheads="1"/>
          </p:cNvSpPr>
          <p:nvPr/>
        </p:nvSpPr>
        <p:spPr bwMode="auto">
          <a:xfrm>
            <a:off x="9672638" y="3432175"/>
            <a:ext cx="792162" cy="792163"/>
          </a:xfrm>
          <a:prstGeom prst="ellipse">
            <a:avLst/>
          </a:prstGeom>
          <a:solidFill>
            <a:srgbClr val="351F10">
              <a:alpha val="5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662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6669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0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1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2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3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4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5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6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7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8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79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0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1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2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683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662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2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663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3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663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4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6653" name="椭圆 58"/>
          <p:cNvSpPr>
            <a:spLocks noChangeArrowheads="1"/>
          </p:cNvSpPr>
          <p:nvPr/>
        </p:nvSpPr>
        <p:spPr bwMode="auto">
          <a:xfrm>
            <a:off x="4189413" y="4587875"/>
            <a:ext cx="1185862" cy="1184275"/>
          </a:xfrm>
          <a:prstGeom prst="ellipse">
            <a:avLst/>
          </a:prstGeom>
          <a:solidFill>
            <a:srgbClr val="351F10">
              <a:alpha val="2705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4" name="椭圆 59"/>
          <p:cNvSpPr>
            <a:spLocks noChangeArrowheads="1"/>
          </p:cNvSpPr>
          <p:nvPr/>
        </p:nvSpPr>
        <p:spPr bwMode="auto">
          <a:xfrm>
            <a:off x="4687888" y="2763838"/>
            <a:ext cx="1185862" cy="1185862"/>
          </a:xfrm>
          <a:prstGeom prst="ellipse">
            <a:avLst/>
          </a:prstGeom>
          <a:solidFill>
            <a:srgbClr val="351F10">
              <a:alpha val="2509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5" name="椭圆 60"/>
          <p:cNvSpPr>
            <a:spLocks noChangeArrowheads="1"/>
          </p:cNvSpPr>
          <p:nvPr/>
        </p:nvSpPr>
        <p:spPr bwMode="auto">
          <a:xfrm>
            <a:off x="2286000" y="4578350"/>
            <a:ext cx="1184275" cy="1184275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6" name="椭圆 61"/>
          <p:cNvSpPr>
            <a:spLocks noChangeArrowheads="1"/>
          </p:cNvSpPr>
          <p:nvPr/>
        </p:nvSpPr>
        <p:spPr bwMode="auto">
          <a:xfrm>
            <a:off x="1704975" y="2763838"/>
            <a:ext cx="1185863" cy="1185862"/>
          </a:xfrm>
          <a:prstGeom prst="ellipse">
            <a:avLst/>
          </a:prstGeom>
          <a:solidFill>
            <a:srgbClr val="351F10">
              <a:alpha val="2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7" name="椭圆 62"/>
          <p:cNvSpPr>
            <a:spLocks noChangeArrowheads="1"/>
          </p:cNvSpPr>
          <p:nvPr/>
        </p:nvSpPr>
        <p:spPr bwMode="auto">
          <a:xfrm>
            <a:off x="3254375" y="1649413"/>
            <a:ext cx="1185863" cy="1185862"/>
          </a:xfrm>
          <a:prstGeom prst="ellipse">
            <a:avLst/>
          </a:prstGeom>
          <a:solidFill>
            <a:srgbClr val="351F10">
              <a:alpha val="21176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6658" name="Freeform 11"/>
          <p:cNvSpPr>
            <a:spLocks noChangeArrowheads="1"/>
          </p:cNvSpPr>
          <p:nvPr/>
        </p:nvSpPr>
        <p:spPr bwMode="auto">
          <a:xfrm rot="2160000">
            <a:off x="4413250" y="2633663"/>
            <a:ext cx="314325" cy="398462"/>
          </a:xfrm>
          <a:custGeom>
            <a:avLst/>
            <a:gdLst>
              <a:gd name="T0" fmla="*/ 0 w 253496"/>
              <a:gd name="T1" fmla="*/ 363757 h 320765"/>
              <a:gd name="T2" fmla="*/ 708283 w 253496"/>
              <a:gd name="T3" fmla="*/ 363757 h 320765"/>
              <a:gd name="T4" fmla="*/ 708283 w 253496"/>
              <a:gd name="T5" fmla="*/ 0 h 320765"/>
              <a:gd name="T6" fmla="*/ 1416559 w 253496"/>
              <a:gd name="T7" fmla="*/ 909407 h 320765"/>
              <a:gd name="T8" fmla="*/ 708283 w 253496"/>
              <a:gd name="T9" fmla="*/ 1818809 h 320765"/>
              <a:gd name="T10" fmla="*/ 708283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0" y="64153"/>
                </a:moveTo>
                <a:lnTo>
                  <a:pt x="126748" y="64153"/>
                </a:lnTo>
                <a:lnTo>
                  <a:pt x="126748" y="0"/>
                </a:lnTo>
                <a:lnTo>
                  <a:pt x="253496" y="160383"/>
                </a:lnTo>
                <a:lnTo>
                  <a:pt x="126748" y="320765"/>
                </a:lnTo>
                <a:lnTo>
                  <a:pt x="126748" y="256612"/>
                </a:lnTo>
                <a:lnTo>
                  <a:pt x="0" y="256612"/>
                </a:lnTo>
                <a:lnTo>
                  <a:pt x="0" y="64153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85515" rIns="101371" bIns="85514" anchor="ctr"/>
          <a:lstStyle/>
          <a:p>
            <a:endParaRPr lang="zh-CN" altLang="en-US"/>
          </a:p>
        </p:txBody>
      </p:sp>
      <p:sp>
        <p:nvSpPr>
          <p:cNvPr id="26659" name="Freeform 13"/>
          <p:cNvSpPr>
            <a:spLocks noChangeArrowheads="1"/>
          </p:cNvSpPr>
          <p:nvPr/>
        </p:nvSpPr>
        <p:spPr bwMode="auto">
          <a:xfrm rot="-4320000">
            <a:off x="4899025" y="4094163"/>
            <a:ext cx="314325" cy="396875"/>
          </a:xfrm>
          <a:custGeom>
            <a:avLst/>
            <a:gdLst>
              <a:gd name="T0" fmla="*/ 0 w 253496"/>
              <a:gd name="T1" fmla="*/ 352332 h 320765"/>
              <a:gd name="T2" fmla="*/ 708283 w 253496"/>
              <a:gd name="T3" fmla="*/ 352332 h 320765"/>
              <a:gd name="T4" fmla="*/ 708283 w 253496"/>
              <a:gd name="T5" fmla="*/ 0 h 320765"/>
              <a:gd name="T6" fmla="*/ 1416559 w 253496"/>
              <a:gd name="T7" fmla="*/ 880833 h 320765"/>
              <a:gd name="T8" fmla="*/ 708283 w 253496"/>
              <a:gd name="T9" fmla="*/ 1761655 h 320765"/>
              <a:gd name="T10" fmla="*/ 708283 w 253496"/>
              <a:gd name="T11" fmla="*/ 1409325 h 320765"/>
              <a:gd name="T12" fmla="*/ 0 w 253496"/>
              <a:gd name="T13" fmla="*/ 1409325 h 320765"/>
              <a:gd name="T14" fmla="*/ 0 w 253496"/>
              <a:gd name="T15" fmla="*/ 352332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1" tIns="85515" rIns="1" bIns="85514" anchor="ctr"/>
          <a:lstStyle/>
          <a:p>
            <a:endParaRPr lang="zh-CN" altLang="en-US"/>
          </a:p>
        </p:txBody>
      </p:sp>
      <p:sp>
        <p:nvSpPr>
          <p:cNvPr id="26660" name="Freeform 15"/>
          <p:cNvSpPr>
            <a:spLocks noChangeArrowheads="1"/>
          </p:cNvSpPr>
          <p:nvPr/>
        </p:nvSpPr>
        <p:spPr bwMode="auto">
          <a:xfrm>
            <a:off x="3652838" y="5000625"/>
            <a:ext cx="315912" cy="396875"/>
          </a:xfrm>
          <a:custGeom>
            <a:avLst/>
            <a:gdLst>
              <a:gd name="T0" fmla="*/ 0 w 253496"/>
              <a:gd name="T1" fmla="*/ 352332 h 320765"/>
              <a:gd name="T2" fmla="*/ 737396 w 253496"/>
              <a:gd name="T3" fmla="*/ 352332 h 320765"/>
              <a:gd name="T4" fmla="*/ 737396 w 253496"/>
              <a:gd name="T5" fmla="*/ 0 h 320765"/>
              <a:gd name="T6" fmla="*/ 1474791 w 253496"/>
              <a:gd name="T7" fmla="*/ 880833 h 320765"/>
              <a:gd name="T8" fmla="*/ 737396 w 253496"/>
              <a:gd name="T9" fmla="*/ 1761655 h 320765"/>
              <a:gd name="T10" fmla="*/ 737396 w 253496"/>
              <a:gd name="T11" fmla="*/ 1409325 h 320765"/>
              <a:gd name="T12" fmla="*/ 0 w 253496"/>
              <a:gd name="T13" fmla="*/ 1409325 h 320765"/>
              <a:gd name="T14" fmla="*/ 0 w 253496"/>
              <a:gd name="T15" fmla="*/ 352332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2" tIns="85516" rIns="1" bIns="85515" anchor="ctr"/>
          <a:lstStyle/>
          <a:p>
            <a:endParaRPr lang="zh-CN" altLang="en-US"/>
          </a:p>
        </p:txBody>
      </p:sp>
      <p:sp>
        <p:nvSpPr>
          <p:cNvPr id="26661" name="Freeform 17"/>
          <p:cNvSpPr>
            <a:spLocks noChangeArrowheads="1"/>
          </p:cNvSpPr>
          <p:nvPr/>
        </p:nvSpPr>
        <p:spPr bwMode="auto">
          <a:xfrm rot="4320000">
            <a:off x="2398712" y="4102101"/>
            <a:ext cx="315913" cy="398462"/>
          </a:xfrm>
          <a:custGeom>
            <a:avLst/>
            <a:gdLst>
              <a:gd name="T0" fmla="*/ 0 w 253496"/>
              <a:gd name="T1" fmla="*/ 363757 h 320765"/>
              <a:gd name="T2" fmla="*/ 737419 w 253496"/>
              <a:gd name="T3" fmla="*/ 363757 h 320765"/>
              <a:gd name="T4" fmla="*/ 737419 w 253496"/>
              <a:gd name="T5" fmla="*/ 0 h 320765"/>
              <a:gd name="T6" fmla="*/ 1474832 w 253496"/>
              <a:gd name="T7" fmla="*/ 909407 h 320765"/>
              <a:gd name="T8" fmla="*/ 737419 w 253496"/>
              <a:gd name="T9" fmla="*/ 1818809 h 320765"/>
              <a:gd name="T10" fmla="*/ 737419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1372" tIns="85515" rIns="0" bIns="85515" anchor="ctr"/>
          <a:lstStyle/>
          <a:p>
            <a:endParaRPr lang="zh-CN" altLang="en-US"/>
          </a:p>
        </p:txBody>
      </p:sp>
      <p:sp>
        <p:nvSpPr>
          <p:cNvPr id="26662" name="Freeform 19"/>
          <p:cNvSpPr>
            <a:spLocks noChangeArrowheads="1"/>
          </p:cNvSpPr>
          <p:nvPr/>
        </p:nvSpPr>
        <p:spPr bwMode="auto">
          <a:xfrm rot="-2160000">
            <a:off x="2854325" y="2630488"/>
            <a:ext cx="315913" cy="398462"/>
          </a:xfrm>
          <a:custGeom>
            <a:avLst/>
            <a:gdLst>
              <a:gd name="T0" fmla="*/ 0 w 253496"/>
              <a:gd name="T1" fmla="*/ 363757 h 320765"/>
              <a:gd name="T2" fmla="*/ 737419 w 253496"/>
              <a:gd name="T3" fmla="*/ 363757 h 320765"/>
              <a:gd name="T4" fmla="*/ 737419 w 253496"/>
              <a:gd name="T5" fmla="*/ 0 h 320765"/>
              <a:gd name="T6" fmla="*/ 1474832 w 253496"/>
              <a:gd name="T7" fmla="*/ 909407 h 320765"/>
              <a:gd name="T8" fmla="*/ 737419 w 253496"/>
              <a:gd name="T9" fmla="*/ 1818809 h 320765"/>
              <a:gd name="T10" fmla="*/ 737419 w 253496"/>
              <a:gd name="T11" fmla="*/ 1455047 h 320765"/>
              <a:gd name="T12" fmla="*/ 0 w 253496"/>
              <a:gd name="T13" fmla="*/ 1455047 h 320765"/>
              <a:gd name="T14" fmla="*/ 0 w 253496"/>
              <a:gd name="T15" fmla="*/ 363757 h 3207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253496"/>
              <a:gd name="T25" fmla="*/ 0 h 320765"/>
              <a:gd name="T26" fmla="*/ 253496 w 253496"/>
              <a:gd name="T27" fmla="*/ 320765 h 3207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253496" h="320765">
                <a:moveTo>
                  <a:pt x="0" y="64153"/>
                </a:moveTo>
                <a:lnTo>
                  <a:pt x="126748" y="64153"/>
                </a:lnTo>
                <a:lnTo>
                  <a:pt x="126748" y="0"/>
                </a:lnTo>
                <a:lnTo>
                  <a:pt x="253496" y="160383"/>
                </a:lnTo>
                <a:lnTo>
                  <a:pt x="126748" y="320765"/>
                </a:lnTo>
                <a:lnTo>
                  <a:pt x="126748" y="256612"/>
                </a:lnTo>
                <a:lnTo>
                  <a:pt x="0" y="256612"/>
                </a:lnTo>
                <a:lnTo>
                  <a:pt x="0" y="64153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-1" tIns="85514" rIns="101372" bIns="85515" anchor="ctr"/>
          <a:lstStyle/>
          <a:p>
            <a:endParaRPr lang="zh-CN" altLang="en-US"/>
          </a:p>
        </p:txBody>
      </p:sp>
      <p:sp>
        <p:nvSpPr>
          <p:cNvPr id="26663" name="TextBox 34"/>
          <p:cNvSpPr>
            <a:spLocks noChangeArrowheads="1"/>
          </p:cNvSpPr>
          <p:nvPr/>
        </p:nvSpPr>
        <p:spPr bwMode="auto">
          <a:xfrm>
            <a:off x="5368925" y="2617788"/>
            <a:ext cx="474662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爱是舒服的沉默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是和有趣的人一起浪费人生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是灵魂伴侣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  <a:p>
            <a:pPr algn="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rPr>
              <a:t>是原来你也在这里</a:t>
            </a:r>
            <a:endParaRPr lang="en-US" altLang="zh-CN" sz="2400">
              <a:solidFill>
                <a:srgbClr val="351F10"/>
              </a:solidFill>
              <a:latin typeface="方正剪纸简体" panose="03000509000000000000" pitchFamily="65" charset="-122"/>
              <a:ea typeface="方正剪纸简体" panose="03000509000000000000" pitchFamily="65" charset="-122"/>
              <a:sym typeface="方正剪纸简体" panose="03000509000000000000" pitchFamily="65" charset="-122"/>
            </a:endParaRPr>
          </a:p>
        </p:txBody>
      </p:sp>
      <p:sp>
        <p:nvSpPr>
          <p:cNvPr id="26664" name="文本框 70"/>
          <p:cNvSpPr>
            <a:spLocks noChangeArrowheads="1"/>
          </p:cNvSpPr>
          <p:nvPr/>
        </p:nvSpPr>
        <p:spPr bwMode="auto">
          <a:xfrm>
            <a:off x="3325813" y="1949450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5" name="文本框 71"/>
          <p:cNvSpPr>
            <a:spLocks noChangeArrowheads="1"/>
          </p:cNvSpPr>
          <p:nvPr/>
        </p:nvSpPr>
        <p:spPr bwMode="auto">
          <a:xfrm>
            <a:off x="4759325" y="3063875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6" name="文本框 72"/>
          <p:cNvSpPr>
            <a:spLocks noChangeArrowheads="1"/>
          </p:cNvSpPr>
          <p:nvPr/>
        </p:nvSpPr>
        <p:spPr bwMode="auto">
          <a:xfrm>
            <a:off x="1751013" y="3049588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7" name="文本框 73"/>
          <p:cNvSpPr>
            <a:spLocks noChangeArrowheads="1"/>
          </p:cNvSpPr>
          <p:nvPr/>
        </p:nvSpPr>
        <p:spPr bwMode="auto">
          <a:xfrm>
            <a:off x="2355850" y="4906963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6668" name="文本框 74"/>
          <p:cNvSpPr>
            <a:spLocks noChangeArrowheads="1"/>
          </p:cNvSpPr>
          <p:nvPr/>
        </p:nvSpPr>
        <p:spPr bwMode="auto">
          <a:xfrm>
            <a:off x="4262438" y="4878388"/>
            <a:ext cx="10445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 </a:t>
            </a: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标题</a:t>
            </a:r>
            <a:endParaRPr lang="en-US" altLang="zh-CN" sz="2000" b="1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765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851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1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2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765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765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5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766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6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7" name="Freeform 23"/>
          <p:cNvSpPr>
            <a:spLocks noEditPoints="1" noChangeArrowheads="1"/>
          </p:cNvSpPr>
          <p:nvPr/>
        </p:nvSpPr>
        <p:spPr bwMode="auto">
          <a:xfrm>
            <a:off x="4495800" y="4321175"/>
            <a:ext cx="723900" cy="134938"/>
          </a:xfrm>
          <a:custGeom>
            <a:avLst/>
            <a:gdLst>
              <a:gd name="T0" fmla="*/ 2147483647 w 406"/>
              <a:gd name="T1" fmla="*/ 0 h 76"/>
              <a:gd name="T2" fmla="*/ 2147483647 w 406"/>
              <a:gd name="T3" fmla="*/ 2147483647 h 76"/>
              <a:gd name="T4" fmla="*/ 0 w 406"/>
              <a:gd name="T5" fmla="*/ 2147483647 h 76"/>
              <a:gd name="T6" fmla="*/ 0 w 406"/>
              <a:gd name="T7" fmla="*/ 2147483647 h 76"/>
              <a:gd name="T8" fmla="*/ 2147483647 w 406"/>
              <a:gd name="T9" fmla="*/ 2147483647 h 76"/>
              <a:gd name="T10" fmla="*/ 2147483647 w 406"/>
              <a:gd name="T11" fmla="*/ 2147483647 h 76"/>
              <a:gd name="T12" fmla="*/ 2147483647 w 406"/>
              <a:gd name="T13" fmla="*/ 2147483647 h 76"/>
              <a:gd name="T14" fmla="*/ 2147483647 w 406"/>
              <a:gd name="T15" fmla="*/ 0 h 76"/>
              <a:gd name="T16" fmla="*/ 2147483647 w 406"/>
              <a:gd name="T17" fmla="*/ 2147483647 h 76"/>
              <a:gd name="T18" fmla="*/ 2147483647 w 406"/>
              <a:gd name="T19" fmla="*/ 2147483647 h 76"/>
              <a:gd name="T20" fmla="*/ 2147483647 w 406"/>
              <a:gd name="T21" fmla="*/ 2147483647 h 76"/>
              <a:gd name="T22" fmla="*/ 2147483647 w 406"/>
              <a:gd name="T23" fmla="*/ 2147483647 h 76"/>
              <a:gd name="T24" fmla="*/ 2147483647 w 406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06"/>
              <a:gd name="T40" fmla="*/ 0 h 76"/>
              <a:gd name="T41" fmla="*/ 406 w 406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06" h="76">
                <a:moveTo>
                  <a:pt x="368" y="0"/>
                </a:moveTo>
                <a:cubicBezTo>
                  <a:pt x="350" y="0"/>
                  <a:pt x="336" y="12"/>
                  <a:pt x="331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48"/>
                  <a:pt x="0" y="48"/>
                  <a:pt x="0" y="48"/>
                </a:cubicBezTo>
                <a:cubicBezTo>
                  <a:pt x="331" y="48"/>
                  <a:pt x="331" y="48"/>
                  <a:pt x="331" y="48"/>
                </a:cubicBezTo>
                <a:cubicBezTo>
                  <a:pt x="336" y="64"/>
                  <a:pt x="350" y="76"/>
                  <a:pt x="368" y="76"/>
                </a:cubicBezTo>
                <a:cubicBezTo>
                  <a:pt x="389" y="76"/>
                  <a:pt x="406" y="59"/>
                  <a:pt x="406" y="38"/>
                </a:cubicBezTo>
                <a:cubicBezTo>
                  <a:pt x="406" y="17"/>
                  <a:pt x="389" y="0"/>
                  <a:pt x="368" y="0"/>
                </a:cubicBezTo>
                <a:close/>
                <a:moveTo>
                  <a:pt x="368" y="57"/>
                </a:moveTo>
                <a:cubicBezTo>
                  <a:pt x="357" y="57"/>
                  <a:pt x="349" y="48"/>
                  <a:pt x="349" y="38"/>
                </a:cubicBezTo>
                <a:cubicBezTo>
                  <a:pt x="349" y="27"/>
                  <a:pt x="357" y="19"/>
                  <a:pt x="368" y="19"/>
                </a:cubicBezTo>
                <a:cubicBezTo>
                  <a:pt x="378" y="19"/>
                  <a:pt x="387" y="27"/>
                  <a:pt x="387" y="38"/>
                </a:cubicBezTo>
                <a:cubicBezTo>
                  <a:pt x="387" y="48"/>
                  <a:pt x="378" y="57"/>
                  <a:pt x="36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8" name="Freeform 46"/>
          <p:cNvSpPr>
            <a:spLocks noEditPoints="1" noChangeArrowheads="1"/>
          </p:cNvSpPr>
          <p:nvPr/>
        </p:nvSpPr>
        <p:spPr bwMode="auto">
          <a:xfrm>
            <a:off x="6978650" y="3024188"/>
            <a:ext cx="514350" cy="134937"/>
          </a:xfrm>
          <a:custGeom>
            <a:avLst/>
            <a:gdLst>
              <a:gd name="T0" fmla="*/ 2147483647 w 288"/>
              <a:gd name="T1" fmla="*/ 2147483647 h 76"/>
              <a:gd name="T2" fmla="*/ 2147483647 w 288"/>
              <a:gd name="T3" fmla="*/ 2147483647 h 76"/>
              <a:gd name="T4" fmla="*/ 2147483647 w 288"/>
              <a:gd name="T5" fmla="*/ 0 h 76"/>
              <a:gd name="T6" fmla="*/ 0 w 288"/>
              <a:gd name="T7" fmla="*/ 2147483647 h 76"/>
              <a:gd name="T8" fmla="*/ 2147483647 w 288"/>
              <a:gd name="T9" fmla="*/ 2147483647 h 76"/>
              <a:gd name="T10" fmla="*/ 2147483647 w 288"/>
              <a:gd name="T11" fmla="*/ 2147483647 h 76"/>
              <a:gd name="T12" fmla="*/ 2147483647 w 288"/>
              <a:gd name="T13" fmla="*/ 2147483647 h 76"/>
              <a:gd name="T14" fmla="*/ 2147483647 w 288"/>
              <a:gd name="T15" fmla="*/ 2147483647 h 76"/>
              <a:gd name="T16" fmla="*/ 2147483647 w 288"/>
              <a:gd name="T17" fmla="*/ 2147483647 h 76"/>
              <a:gd name="T18" fmla="*/ 2147483647 w 288"/>
              <a:gd name="T19" fmla="*/ 2147483647 h 76"/>
              <a:gd name="T20" fmla="*/ 2147483647 w 288"/>
              <a:gd name="T21" fmla="*/ 2147483647 h 76"/>
              <a:gd name="T22" fmla="*/ 2147483647 w 288"/>
              <a:gd name="T23" fmla="*/ 2147483647 h 76"/>
              <a:gd name="T24" fmla="*/ 2147483647 w 288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88"/>
              <a:gd name="T40" fmla="*/ 0 h 76"/>
              <a:gd name="T41" fmla="*/ 288 w 288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88" h="76">
                <a:moveTo>
                  <a:pt x="288" y="29"/>
                </a:moveTo>
                <a:cubicBezTo>
                  <a:pt x="74" y="29"/>
                  <a:pt x="74" y="29"/>
                  <a:pt x="74" y="29"/>
                </a:cubicBezTo>
                <a:cubicBezTo>
                  <a:pt x="70" y="12"/>
                  <a:pt x="55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59"/>
                  <a:pt x="17" y="76"/>
                  <a:pt x="38" y="76"/>
                </a:cubicBezTo>
                <a:cubicBezTo>
                  <a:pt x="55" y="76"/>
                  <a:pt x="70" y="64"/>
                  <a:pt x="74" y="48"/>
                </a:cubicBezTo>
                <a:cubicBezTo>
                  <a:pt x="288" y="48"/>
                  <a:pt x="288" y="48"/>
                  <a:pt x="288" y="48"/>
                </a:cubicBezTo>
                <a:lnTo>
                  <a:pt x="288" y="29"/>
                </a:lnTo>
                <a:close/>
                <a:moveTo>
                  <a:pt x="38" y="57"/>
                </a:moveTo>
                <a:cubicBezTo>
                  <a:pt x="27" y="57"/>
                  <a:pt x="19" y="49"/>
                  <a:pt x="19" y="38"/>
                </a:cubicBezTo>
                <a:cubicBezTo>
                  <a:pt x="19" y="28"/>
                  <a:pt x="27" y="19"/>
                  <a:pt x="38" y="19"/>
                </a:cubicBezTo>
                <a:cubicBezTo>
                  <a:pt x="48" y="19"/>
                  <a:pt x="57" y="28"/>
                  <a:pt x="57" y="38"/>
                </a:cubicBezTo>
                <a:cubicBezTo>
                  <a:pt x="57" y="49"/>
                  <a:pt x="48" y="57"/>
                  <a:pt x="3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79" name="Freeform 69"/>
          <p:cNvSpPr>
            <a:spLocks noEditPoints="1" noChangeArrowheads="1"/>
          </p:cNvSpPr>
          <p:nvPr/>
        </p:nvSpPr>
        <p:spPr bwMode="auto">
          <a:xfrm>
            <a:off x="4559300" y="3171825"/>
            <a:ext cx="317500" cy="134938"/>
          </a:xfrm>
          <a:custGeom>
            <a:avLst/>
            <a:gdLst>
              <a:gd name="T0" fmla="*/ 2147483647 w 178"/>
              <a:gd name="T1" fmla="*/ 0 h 76"/>
              <a:gd name="T2" fmla="*/ 2147483647 w 178"/>
              <a:gd name="T3" fmla="*/ 2147483647 h 76"/>
              <a:gd name="T4" fmla="*/ 0 w 178"/>
              <a:gd name="T5" fmla="*/ 2147483647 h 76"/>
              <a:gd name="T6" fmla="*/ 0 w 178"/>
              <a:gd name="T7" fmla="*/ 2147483647 h 76"/>
              <a:gd name="T8" fmla="*/ 2147483647 w 178"/>
              <a:gd name="T9" fmla="*/ 2147483647 h 76"/>
              <a:gd name="T10" fmla="*/ 2147483647 w 178"/>
              <a:gd name="T11" fmla="*/ 2147483647 h 76"/>
              <a:gd name="T12" fmla="*/ 2147483647 w 178"/>
              <a:gd name="T13" fmla="*/ 2147483647 h 76"/>
              <a:gd name="T14" fmla="*/ 2147483647 w 178"/>
              <a:gd name="T15" fmla="*/ 0 h 76"/>
              <a:gd name="T16" fmla="*/ 2147483647 w 178"/>
              <a:gd name="T17" fmla="*/ 2147483647 h 76"/>
              <a:gd name="T18" fmla="*/ 2147483647 w 178"/>
              <a:gd name="T19" fmla="*/ 2147483647 h 76"/>
              <a:gd name="T20" fmla="*/ 2147483647 w 178"/>
              <a:gd name="T21" fmla="*/ 2147483647 h 76"/>
              <a:gd name="T22" fmla="*/ 2147483647 w 178"/>
              <a:gd name="T23" fmla="*/ 2147483647 h 76"/>
              <a:gd name="T24" fmla="*/ 2147483647 w 178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78"/>
              <a:gd name="T40" fmla="*/ 0 h 76"/>
              <a:gd name="T41" fmla="*/ 178 w 178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78" h="76">
                <a:moveTo>
                  <a:pt x="140" y="0"/>
                </a:moveTo>
                <a:cubicBezTo>
                  <a:pt x="122" y="0"/>
                  <a:pt x="108" y="12"/>
                  <a:pt x="10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48"/>
                  <a:pt x="0" y="48"/>
                  <a:pt x="0" y="48"/>
                </a:cubicBezTo>
                <a:cubicBezTo>
                  <a:pt x="103" y="48"/>
                  <a:pt x="103" y="48"/>
                  <a:pt x="103" y="48"/>
                </a:cubicBezTo>
                <a:cubicBezTo>
                  <a:pt x="108" y="64"/>
                  <a:pt x="122" y="76"/>
                  <a:pt x="140" y="76"/>
                </a:cubicBezTo>
                <a:cubicBezTo>
                  <a:pt x="161" y="76"/>
                  <a:pt x="178" y="59"/>
                  <a:pt x="178" y="38"/>
                </a:cubicBezTo>
                <a:cubicBezTo>
                  <a:pt x="178" y="17"/>
                  <a:pt x="161" y="0"/>
                  <a:pt x="140" y="0"/>
                </a:cubicBezTo>
                <a:close/>
                <a:moveTo>
                  <a:pt x="140" y="57"/>
                </a:moveTo>
                <a:cubicBezTo>
                  <a:pt x="129" y="57"/>
                  <a:pt x="121" y="48"/>
                  <a:pt x="121" y="38"/>
                </a:cubicBezTo>
                <a:cubicBezTo>
                  <a:pt x="121" y="27"/>
                  <a:pt x="129" y="19"/>
                  <a:pt x="140" y="19"/>
                </a:cubicBezTo>
                <a:cubicBezTo>
                  <a:pt x="150" y="19"/>
                  <a:pt x="159" y="27"/>
                  <a:pt x="159" y="38"/>
                </a:cubicBezTo>
                <a:cubicBezTo>
                  <a:pt x="159" y="48"/>
                  <a:pt x="150" y="57"/>
                  <a:pt x="140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80" name="Freeform 92"/>
          <p:cNvSpPr>
            <a:spLocks noEditPoints="1" noChangeArrowheads="1"/>
          </p:cNvSpPr>
          <p:nvPr/>
        </p:nvSpPr>
        <p:spPr bwMode="auto">
          <a:xfrm>
            <a:off x="7175500" y="1839913"/>
            <a:ext cx="508000" cy="134937"/>
          </a:xfrm>
          <a:custGeom>
            <a:avLst/>
            <a:gdLst>
              <a:gd name="T0" fmla="*/ 2147483647 w 285"/>
              <a:gd name="T1" fmla="*/ 2147483647 h 76"/>
              <a:gd name="T2" fmla="*/ 2147483647 w 285"/>
              <a:gd name="T3" fmla="*/ 2147483647 h 76"/>
              <a:gd name="T4" fmla="*/ 2147483647 w 285"/>
              <a:gd name="T5" fmla="*/ 0 h 76"/>
              <a:gd name="T6" fmla="*/ 0 w 285"/>
              <a:gd name="T7" fmla="*/ 2147483647 h 76"/>
              <a:gd name="T8" fmla="*/ 2147483647 w 285"/>
              <a:gd name="T9" fmla="*/ 2147483647 h 76"/>
              <a:gd name="T10" fmla="*/ 2147483647 w 285"/>
              <a:gd name="T11" fmla="*/ 2147483647 h 76"/>
              <a:gd name="T12" fmla="*/ 2147483647 w 285"/>
              <a:gd name="T13" fmla="*/ 2147483647 h 76"/>
              <a:gd name="T14" fmla="*/ 2147483647 w 285"/>
              <a:gd name="T15" fmla="*/ 2147483647 h 76"/>
              <a:gd name="T16" fmla="*/ 2147483647 w 285"/>
              <a:gd name="T17" fmla="*/ 2147483647 h 76"/>
              <a:gd name="T18" fmla="*/ 2147483647 w 285"/>
              <a:gd name="T19" fmla="*/ 2147483647 h 76"/>
              <a:gd name="T20" fmla="*/ 2147483647 w 285"/>
              <a:gd name="T21" fmla="*/ 2147483647 h 76"/>
              <a:gd name="T22" fmla="*/ 2147483647 w 285"/>
              <a:gd name="T23" fmla="*/ 2147483647 h 76"/>
              <a:gd name="T24" fmla="*/ 2147483647 w 285"/>
              <a:gd name="T25" fmla="*/ 2147483647 h 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85"/>
              <a:gd name="T40" fmla="*/ 0 h 76"/>
              <a:gd name="T41" fmla="*/ 285 w 285"/>
              <a:gd name="T42" fmla="*/ 76 h 7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85" h="76">
                <a:moveTo>
                  <a:pt x="285" y="29"/>
                </a:moveTo>
                <a:cubicBezTo>
                  <a:pt x="75" y="29"/>
                  <a:pt x="75" y="29"/>
                  <a:pt x="75" y="29"/>
                </a:cubicBezTo>
                <a:cubicBezTo>
                  <a:pt x="71" y="12"/>
                  <a:pt x="56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59"/>
                  <a:pt x="17" y="76"/>
                  <a:pt x="38" y="76"/>
                </a:cubicBezTo>
                <a:cubicBezTo>
                  <a:pt x="56" y="76"/>
                  <a:pt x="71" y="64"/>
                  <a:pt x="75" y="48"/>
                </a:cubicBezTo>
                <a:cubicBezTo>
                  <a:pt x="285" y="48"/>
                  <a:pt x="285" y="48"/>
                  <a:pt x="285" y="48"/>
                </a:cubicBezTo>
                <a:lnTo>
                  <a:pt x="285" y="29"/>
                </a:lnTo>
                <a:close/>
                <a:moveTo>
                  <a:pt x="38" y="57"/>
                </a:moveTo>
                <a:cubicBezTo>
                  <a:pt x="28" y="57"/>
                  <a:pt x="19" y="49"/>
                  <a:pt x="19" y="38"/>
                </a:cubicBezTo>
                <a:cubicBezTo>
                  <a:pt x="19" y="28"/>
                  <a:pt x="28" y="19"/>
                  <a:pt x="38" y="19"/>
                </a:cubicBezTo>
                <a:cubicBezTo>
                  <a:pt x="49" y="19"/>
                  <a:pt x="57" y="28"/>
                  <a:pt x="57" y="38"/>
                </a:cubicBezTo>
                <a:cubicBezTo>
                  <a:pt x="57" y="49"/>
                  <a:pt x="49" y="57"/>
                  <a:pt x="38" y="57"/>
                </a:cubicBezTo>
                <a:close/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7681" name="文本框 100"/>
          <p:cNvSpPr>
            <a:spLocks noChangeArrowheads="1"/>
          </p:cNvSpPr>
          <p:nvPr/>
        </p:nvSpPr>
        <p:spPr bwMode="auto">
          <a:xfrm>
            <a:off x="1819275" y="3043238"/>
            <a:ext cx="27559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  <a:endParaRPr lang="zh-CN" altLang="en-US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682" name="文本框 101"/>
          <p:cNvSpPr>
            <a:spLocks noChangeArrowheads="1"/>
          </p:cNvSpPr>
          <p:nvPr/>
        </p:nvSpPr>
        <p:spPr bwMode="auto">
          <a:xfrm>
            <a:off x="7715250" y="1701800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  <a:endParaRPr lang="zh-CN" altLang="en-US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683" name="文本框 102"/>
          <p:cNvSpPr>
            <a:spLocks noChangeArrowheads="1"/>
          </p:cNvSpPr>
          <p:nvPr/>
        </p:nvSpPr>
        <p:spPr bwMode="auto">
          <a:xfrm>
            <a:off x="7524750" y="2906713"/>
            <a:ext cx="27559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  <a:endParaRPr lang="zh-CN" altLang="en-US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7684" name="文本框 103"/>
          <p:cNvSpPr>
            <a:spLocks noChangeArrowheads="1"/>
          </p:cNvSpPr>
          <p:nvPr/>
        </p:nvSpPr>
        <p:spPr bwMode="auto">
          <a:xfrm>
            <a:off x="1768475" y="4181475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  <a:endParaRPr lang="zh-CN" altLang="en-US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7685" name="组合 104"/>
          <p:cNvGrpSpPr/>
          <p:nvPr/>
        </p:nvGrpSpPr>
        <p:grpSpPr bwMode="auto">
          <a:xfrm>
            <a:off x="4664075" y="1397000"/>
            <a:ext cx="2862263" cy="4065588"/>
            <a:chOff x="0" y="0"/>
            <a:chExt cx="4432300" cy="6297614"/>
          </a:xfrm>
        </p:grpSpPr>
        <p:sp>
          <p:nvSpPr>
            <p:cNvPr id="27686" name="Freeform 6"/>
            <p:cNvSpPr>
              <a:spLocks noChangeArrowheads="1"/>
            </p:cNvSpPr>
            <p:nvPr/>
          </p:nvSpPr>
          <p:spPr bwMode="auto">
            <a:xfrm>
              <a:off x="2324100" y="452438"/>
              <a:ext cx="87313" cy="60325"/>
            </a:xfrm>
            <a:custGeom>
              <a:avLst/>
              <a:gdLst>
                <a:gd name="T0" fmla="*/ 2147483647 w 55"/>
                <a:gd name="T1" fmla="*/ 2147483647 h 38"/>
                <a:gd name="T2" fmla="*/ 2147483647 w 55"/>
                <a:gd name="T3" fmla="*/ 2147483647 h 38"/>
                <a:gd name="T4" fmla="*/ 0 w 55"/>
                <a:gd name="T5" fmla="*/ 0 h 38"/>
                <a:gd name="T6" fmla="*/ 2147483647 w 55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8"/>
                <a:gd name="T14" fmla="*/ 55 w 5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8">
                  <a:moveTo>
                    <a:pt x="23" y="36"/>
                  </a:moveTo>
                  <a:lnTo>
                    <a:pt x="55" y="38"/>
                  </a:lnTo>
                  <a:lnTo>
                    <a:pt x="0" y="0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D3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7" name="Freeform 7"/>
            <p:cNvSpPr>
              <a:spLocks noChangeArrowheads="1"/>
            </p:cNvSpPr>
            <p:nvPr/>
          </p:nvSpPr>
          <p:spPr bwMode="auto">
            <a:xfrm>
              <a:off x="2324100" y="452438"/>
              <a:ext cx="87313" cy="60325"/>
            </a:xfrm>
            <a:custGeom>
              <a:avLst/>
              <a:gdLst>
                <a:gd name="T0" fmla="*/ 2147483647 w 55"/>
                <a:gd name="T1" fmla="*/ 2147483647 h 38"/>
                <a:gd name="T2" fmla="*/ 2147483647 w 55"/>
                <a:gd name="T3" fmla="*/ 2147483647 h 38"/>
                <a:gd name="T4" fmla="*/ 0 w 55"/>
                <a:gd name="T5" fmla="*/ 0 h 38"/>
                <a:gd name="T6" fmla="*/ 2147483647 w 55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8"/>
                <a:gd name="T14" fmla="*/ 55 w 5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8">
                  <a:moveTo>
                    <a:pt x="55" y="38"/>
                  </a:moveTo>
                  <a:lnTo>
                    <a:pt x="52" y="7"/>
                  </a:lnTo>
                  <a:lnTo>
                    <a:pt x="0" y="0"/>
                  </a:lnTo>
                  <a:lnTo>
                    <a:pt x="55" y="38"/>
                  </a:lnTo>
                  <a:close/>
                </a:path>
              </a:pathLst>
            </a:custGeom>
            <a:solidFill>
              <a:srgbClr val="F01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8" name="Freeform 8"/>
            <p:cNvSpPr>
              <a:spLocks noChangeArrowheads="1"/>
            </p:cNvSpPr>
            <p:nvPr/>
          </p:nvSpPr>
          <p:spPr bwMode="auto">
            <a:xfrm>
              <a:off x="2406650" y="442913"/>
              <a:ext cx="20638" cy="69850"/>
            </a:xfrm>
            <a:custGeom>
              <a:avLst/>
              <a:gdLst>
                <a:gd name="T0" fmla="*/ 2147483647 w 13"/>
                <a:gd name="T1" fmla="*/ 2147483647 h 44"/>
                <a:gd name="T2" fmla="*/ 2147483647 w 13"/>
                <a:gd name="T3" fmla="*/ 0 h 44"/>
                <a:gd name="T4" fmla="*/ 0 w 13"/>
                <a:gd name="T5" fmla="*/ 2147483647 h 44"/>
                <a:gd name="T6" fmla="*/ 2147483647 w 13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44"/>
                <a:gd name="T14" fmla="*/ 13 w 1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44">
                  <a:moveTo>
                    <a:pt x="3" y="44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3" y="44"/>
                  </a:lnTo>
                  <a:close/>
                </a:path>
              </a:pathLst>
            </a:custGeom>
            <a:solidFill>
              <a:srgbClr val="FF2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89" name="Freeform 9"/>
            <p:cNvSpPr>
              <a:spLocks noChangeArrowheads="1"/>
            </p:cNvSpPr>
            <p:nvPr/>
          </p:nvSpPr>
          <p:spPr bwMode="auto">
            <a:xfrm>
              <a:off x="2324100" y="442913"/>
              <a:ext cx="103188" cy="20638"/>
            </a:xfrm>
            <a:custGeom>
              <a:avLst/>
              <a:gdLst>
                <a:gd name="T0" fmla="*/ 0 w 65"/>
                <a:gd name="T1" fmla="*/ 2147483647 h 13"/>
                <a:gd name="T2" fmla="*/ 2147483647 w 65"/>
                <a:gd name="T3" fmla="*/ 0 h 13"/>
                <a:gd name="T4" fmla="*/ 2147483647 w 65"/>
                <a:gd name="T5" fmla="*/ 2147483647 h 13"/>
                <a:gd name="T6" fmla="*/ 0 w 65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3"/>
                <a:gd name="T14" fmla="*/ 65 w 65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3">
                  <a:moveTo>
                    <a:pt x="0" y="6"/>
                  </a:moveTo>
                  <a:lnTo>
                    <a:pt x="65" y="0"/>
                  </a:lnTo>
                  <a:lnTo>
                    <a:pt x="52" y="1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26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0" name="Freeform 10"/>
            <p:cNvSpPr>
              <a:spLocks noChangeArrowheads="1"/>
            </p:cNvSpPr>
            <p:nvPr/>
          </p:nvSpPr>
          <p:spPr bwMode="auto">
            <a:xfrm>
              <a:off x="2411412" y="442913"/>
              <a:ext cx="106363" cy="80963"/>
            </a:xfrm>
            <a:custGeom>
              <a:avLst/>
              <a:gdLst>
                <a:gd name="T0" fmla="*/ 0 w 67"/>
                <a:gd name="T1" fmla="*/ 2147483647 h 51"/>
                <a:gd name="T2" fmla="*/ 2147483647 w 67"/>
                <a:gd name="T3" fmla="*/ 2147483647 h 51"/>
                <a:gd name="T4" fmla="*/ 2147483647 w 67"/>
                <a:gd name="T5" fmla="*/ 0 h 51"/>
                <a:gd name="T6" fmla="*/ 0 w 67"/>
                <a:gd name="T7" fmla="*/ 2147483647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51"/>
                <a:gd name="T14" fmla="*/ 67 w 67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51">
                  <a:moveTo>
                    <a:pt x="0" y="44"/>
                  </a:moveTo>
                  <a:lnTo>
                    <a:pt x="67" y="51"/>
                  </a:lnTo>
                  <a:lnTo>
                    <a:pt x="1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1" name="Freeform 11"/>
            <p:cNvSpPr>
              <a:spLocks noChangeArrowheads="1"/>
            </p:cNvSpPr>
            <p:nvPr/>
          </p:nvSpPr>
          <p:spPr bwMode="auto">
            <a:xfrm>
              <a:off x="2278062" y="354013"/>
              <a:ext cx="149225" cy="98425"/>
            </a:xfrm>
            <a:custGeom>
              <a:avLst/>
              <a:gdLst>
                <a:gd name="T0" fmla="*/ 0 w 94"/>
                <a:gd name="T1" fmla="*/ 0 h 62"/>
                <a:gd name="T2" fmla="*/ 2147483647 w 94"/>
                <a:gd name="T3" fmla="*/ 2147483647 h 62"/>
                <a:gd name="T4" fmla="*/ 2147483647 w 94"/>
                <a:gd name="T5" fmla="*/ 2147483647 h 62"/>
                <a:gd name="T6" fmla="*/ 0 w 94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62"/>
                <a:gd name="T14" fmla="*/ 94 w 94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62">
                  <a:moveTo>
                    <a:pt x="0" y="0"/>
                  </a:moveTo>
                  <a:lnTo>
                    <a:pt x="29" y="62"/>
                  </a:lnTo>
                  <a:lnTo>
                    <a:pt x="94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2" name="Freeform 12"/>
            <p:cNvSpPr>
              <a:spLocks noChangeArrowheads="1"/>
            </p:cNvSpPr>
            <p:nvPr/>
          </p:nvSpPr>
          <p:spPr bwMode="auto">
            <a:xfrm>
              <a:off x="2427287" y="325438"/>
              <a:ext cx="90488" cy="198438"/>
            </a:xfrm>
            <a:custGeom>
              <a:avLst/>
              <a:gdLst>
                <a:gd name="T0" fmla="*/ 2147483647 w 57"/>
                <a:gd name="T1" fmla="*/ 2147483647 h 125"/>
                <a:gd name="T2" fmla="*/ 2147483647 w 57"/>
                <a:gd name="T3" fmla="*/ 0 h 125"/>
                <a:gd name="T4" fmla="*/ 0 w 57"/>
                <a:gd name="T5" fmla="*/ 2147483647 h 125"/>
                <a:gd name="T6" fmla="*/ 2147483647 w 57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25"/>
                <a:gd name="T14" fmla="*/ 57 w 57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25">
                  <a:moveTo>
                    <a:pt x="57" y="125"/>
                  </a:moveTo>
                  <a:lnTo>
                    <a:pt x="12" y="0"/>
                  </a:lnTo>
                  <a:lnTo>
                    <a:pt x="0" y="74"/>
                  </a:lnTo>
                  <a:lnTo>
                    <a:pt x="57" y="125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3" name="Freeform 13"/>
            <p:cNvSpPr>
              <a:spLocks noChangeArrowheads="1"/>
            </p:cNvSpPr>
            <p:nvPr/>
          </p:nvSpPr>
          <p:spPr bwMode="auto">
            <a:xfrm>
              <a:off x="2278062" y="325438"/>
              <a:ext cx="168275" cy="117475"/>
            </a:xfrm>
            <a:custGeom>
              <a:avLst/>
              <a:gdLst>
                <a:gd name="T0" fmla="*/ 0 w 106"/>
                <a:gd name="T1" fmla="*/ 2147483647 h 74"/>
                <a:gd name="T2" fmla="*/ 2147483647 w 106"/>
                <a:gd name="T3" fmla="*/ 0 h 74"/>
                <a:gd name="T4" fmla="*/ 2147483647 w 106"/>
                <a:gd name="T5" fmla="*/ 2147483647 h 74"/>
                <a:gd name="T6" fmla="*/ 0 w 106"/>
                <a:gd name="T7" fmla="*/ 2147483647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74"/>
                <a:gd name="T14" fmla="*/ 106 w 10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74">
                  <a:moveTo>
                    <a:pt x="0" y="18"/>
                  </a:moveTo>
                  <a:lnTo>
                    <a:pt x="106" y="0"/>
                  </a:lnTo>
                  <a:lnTo>
                    <a:pt x="94" y="74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4" name="Freeform 14"/>
            <p:cNvSpPr>
              <a:spLocks noChangeArrowheads="1"/>
            </p:cNvSpPr>
            <p:nvPr/>
          </p:nvSpPr>
          <p:spPr bwMode="auto">
            <a:xfrm>
              <a:off x="2201862" y="315913"/>
              <a:ext cx="244475" cy="38100"/>
            </a:xfrm>
            <a:custGeom>
              <a:avLst/>
              <a:gdLst>
                <a:gd name="T0" fmla="*/ 0 w 154"/>
                <a:gd name="T1" fmla="*/ 0 h 24"/>
                <a:gd name="T2" fmla="*/ 2147483647 w 154"/>
                <a:gd name="T3" fmla="*/ 2147483647 h 24"/>
                <a:gd name="T4" fmla="*/ 2147483647 w 154"/>
                <a:gd name="T5" fmla="*/ 2147483647 h 24"/>
                <a:gd name="T6" fmla="*/ 0 w 154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24"/>
                <a:gd name="T14" fmla="*/ 154 w 154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24">
                  <a:moveTo>
                    <a:pt x="0" y="0"/>
                  </a:moveTo>
                  <a:lnTo>
                    <a:pt x="48" y="24"/>
                  </a:lnTo>
                  <a:lnTo>
                    <a:pt x="15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5" name="Freeform 15"/>
            <p:cNvSpPr>
              <a:spLocks noChangeArrowheads="1"/>
            </p:cNvSpPr>
            <p:nvPr/>
          </p:nvSpPr>
          <p:spPr bwMode="auto">
            <a:xfrm>
              <a:off x="2446337" y="325438"/>
              <a:ext cx="179388" cy="198438"/>
            </a:xfrm>
            <a:custGeom>
              <a:avLst/>
              <a:gdLst>
                <a:gd name="T0" fmla="*/ 2147483647 w 113"/>
                <a:gd name="T1" fmla="*/ 2147483647 h 125"/>
                <a:gd name="T2" fmla="*/ 2147483647 w 113"/>
                <a:gd name="T3" fmla="*/ 2147483647 h 125"/>
                <a:gd name="T4" fmla="*/ 0 w 113"/>
                <a:gd name="T5" fmla="*/ 0 h 125"/>
                <a:gd name="T6" fmla="*/ 2147483647 w 113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5"/>
                <a:gd name="T14" fmla="*/ 113 w 113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5">
                  <a:moveTo>
                    <a:pt x="45" y="125"/>
                  </a:moveTo>
                  <a:lnTo>
                    <a:pt x="113" y="66"/>
                  </a:lnTo>
                  <a:lnTo>
                    <a:pt x="0" y="0"/>
                  </a:lnTo>
                  <a:lnTo>
                    <a:pt x="45" y="125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6" name="Freeform 16"/>
            <p:cNvSpPr>
              <a:spLocks noChangeArrowheads="1"/>
            </p:cNvSpPr>
            <p:nvPr/>
          </p:nvSpPr>
          <p:spPr bwMode="auto">
            <a:xfrm>
              <a:off x="2446337" y="177800"/>
              <a:ext cx="220663" cy="252413"/>
            </a:xfrm>
            <a:custGeom>
              <a:avLst/>
              <a:gdLst>
                <a:gd name="T0" fmla="*/ 2147483647 w 139"/>
                <a:gd name="T1" fmla="*/ 2147483647 h 159"/>
                <a:gd name="T2" fmla="*/ 2147483647 w 139"/>
                <a:gd name="T3" fmla="*/ 0 h 159"/>
                <a:gd name="T4" fmla="*/ 0 w 139"/>
                <a:gd name="T5" fmla="*/ 2147483647 h 159"/>
                <a:gd name="T6" fmla="*/ 2147483647 w 139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159"/>
                <a:gd name="T14" fmla="*/ 139 w 13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159">
                  <a:moveTo>
                    <a:pt x="113" y="159"/>
                  </a:moveTo>
                  <a:lnTo>
                    <a:pt x="139" y="0"/>
                  </a:lnTo>
                  <a:lnTo>
                    <a:pt x="0" y="93"/>
                  </a:lnTo>
                  <a:lnTo>
                    <a:pt x="113" y="159"/>
                  </a:lnTo>
                  <a:close/>
                </a:path>
              </a:pathLst>
            </a:custGeom>
            <a:solidFill>
              <a:srgbClr val="FF1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7" name="Freeform 17"/>
            <p:cNvSpPr>
              <a:spLocks noChangeArrowheads="1"/>
            </p:cNvSpPr>
            <p:nvPr/>
          </p:nvSpPr>
          <p:spPr bwMode="auto">
            <a:xfrm>
              <a:off x="2201862" y="177800"/>
              <a:ext cx="465138" cy="147638"/>
            </a:xfrm>
            <a:custGeom>
              <a:avLst/>
              <a:gdLst>
                <a:gd name="T0" fmla="*/ 0 w 293"/>
                <a:gd name="T1" fmla="*/ 2147483647 h 93"/>
                <a:gd name="T2" fmla="*/ 2147483647 w 293"/>
                <a:gd name="T3" fmla="*/ 0 h 93"/>
                <a:gd name="T4" fmla="*/ 2147483647 w 293"/>
                <a:gd name="T5" fmla="*/ 2147483647 h 93"/>
                <a:gd name="T6" fmla="*/ 0 w 293"/>
                <a:gd name="T7" fmla="*/ 2147483647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87"/>
                  </a:moveTo>
                  <a:lnTo>
                    <a:pt x="293" y="0"/>
                  </a:lnTo>
                  <a:lnTo>
                    <a:pt x="154" y="93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711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8" name="Freeform 18"/>
            <p:cNvSpPr>
              <a:spLocks noChangeArrowheads="1"/>
            </p:cNvSpPr>
            <p:nvPr/>
          </p:nvSpPr>
          <p:spPr bwMode="auto">
            <a:xfrm>
              <a:off x="2201862" y="176213"/>
              <a:ext cx="465138" cy="139700"/>
            </a:xfrm>
            <a:custGeom>
              <a:avLst/>
              <a:gdLst>
                <a:gd name="T0" fmla="*/ 0 w 293"/>
                <a:gd name="T1" fmla="*/ 2147483647 h 88"/>
                <a:gd name="T2" fmla="*/ 2147483647 w 293"/>
                <a:gd name="T3" fmla="*/ 0 h 88"/>
                <a:gd name="T4" fmla="*/ 2147483647 w 293"/>
                <a:gd name="T5" fmla="*/ 2147483647 h 88"/>
                <a:gd name="T6" fmla="*/ 0 w 293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88"/>
                <a:gd name="T14" fmla="*/ 293 w 293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88">
                  <a:moveTo>
                    <a:pt x="0" y="88"/>
                  </a:moveTo>
                  <a:lnTo>
                    <a:pt x="126" y="0"/>
                  </a:lnTo>
                  <a:lnTo>
                    <a:pt x="293" y="1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699" name="Freeform 19"/>
            <p:cNvSpPr>
              <a:spLocks noChangeArrowheads="1"/>
            </p:cNvSpPr>
            <p:nvPr/>
          </p:nvSpPr>
          <p:spPr bwMode="auto">
            <a:xfrm>
              <a:off x="2247900" y="452438"/>
              <a:ext cx="82550" cy="60325"/>
            </a:xfrm>
            <a:custGeom>
              <a:avLst/>
              <a:gdLst>
                <a:gd name="T0" fmla="*/ 0 w 52"/>
                <a:gd name="T1" fmla="*/ 2147483647 h 38"/>
                <a:gd name="T2" fmla="*/ 2147483647 w 52"/>
                <a:gd name="T3" fmla="*/ 2147483647 h 38"/>
                <a:gd name="T4" fmla="*/ 2147483647 w 52"/>
                <a:gd name="T5" fmla="*/ 0 h 38"/>
                <a:gd name="T6" fmla="*/ 0 w 52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8"/>
                <a:gd name="T14" fmla="*/ 52 w 52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8">
                  <a:moveTo>
                    <a:pt x="0" y="37"/>
                  </a:moveTo>
                  <a:lnTo>
                    <a:pt x="52" y="38"/>
                  </a:lnTo>
                  <a:lnTo>
                    <a:pt x="48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0" name="Freeform 20"/>
            <p:cNvSpPr>
              <a:spLocks noChangeArrowheads="1"/>
            </p:cNvSpPr>
            <p:nvPr/>
          </p:nvSpPr>
          <p:spPr bwMode="auto">
            <a:xfrm>
              <a:off x="2166937" y="415925"/>
              <a:ext cx="157163" cy="95250"/>
            </a:xfrm>
            <a:custGeom>
              <a:avLst/>
              <a:gdLst>
                <a:gd name="T0" fmla="*/ 2147483647 w 99"/>
                <a:gd name="T1" fmla="*/ 2147483647 h 60"/>
                <a:gd name="T2" fmla="*/ 0 w 99"/>
                <a:gd name="T3" fmla="*/ 0 h 60"/>
                <a:gd name="T4" fmla="*/ 2147483647 w 99"/>
                <a:gd name="T5" fmla="*/ 2147483647 h 60"/>
                <a:gd name="T6" fmla="*/ 2147483647 w 99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60"/>
                <a:gd name="T14" fmla="*/ 99 w 9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60">
                  <a:moveTo>
                    <a:pt x="51" y="60"/>
                  </a:moveTo>
                  <a:lnTo>
                    <a:pt x="0" y="0"/>
                  </a:lnTo>
                  <a:lnTo>
                    <a:pt x="99" y="23"/>
                  </a:lnTo>
                  <a:lnTo>
                    <a:pt x="51" y="6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1" name="Freeform 21"/>
            <p:cNvSpPr>
              <a:spLocks noChangeArrowheads="1"/>
            </p:cNvSpPr>
            <p:nvPr/>
          </p:nvSpPr>
          <p:spPr bwMode="auto">
            <a:xfrm>
              <a:off x="2085975" y="327025"/>
              <a:ext cx="169863" cy="88900"/>
            </a:xfrm>
            <a:custGeom>
              <a:avLst/>
              <a:gdLst>
                <a:gd name="T0" fmla="*/ 0 w 107"/>
                <a:gd name="T1" fmla="*/ 0 h 56"/>
                <a:gd name="T2" fmla="*/ 2147483647 w 107"/>
                <a:gd name="T3" fmla="*/ 2147483647 h 56"/>
                <a:gd name="T4" fmla="*/ 2147483647 w 107"/>
                <a:gd name="T5" fmla="*/ 2147483647 h 56"/>
                <a:gd name="T6" fmla="*/ 0 w 10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56"/>
                <a:gd name="T14" fmla="*/ 107 w 107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56">
                  <a:moveTo>
                    <a:pt x="0" y="0"/>
                  </a:moveTo>
                  <a:lnTo>
                    <a:pt x="51" y="56"/>
                  </a:lnTo>
                  <a:lnTo>
                    <a:pt x="107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2" name="Freeform 22"/>
            <p:cNvSpPr>
              <a:spLocks noChangeArrowheads="1"/>
            </p:cNvSpPr>
            <p:nvPr/>
          </p:nvSpPr>
          <p:spPr bwMode="auto">
            <a:xfrm>
              <a:off x="2166937" y="366713"/>
              <a:ext cx="157163" cy="85725"/>
            </a:xfrm>
            <a:custGeom>
              <a:avLst/>
              <a:gdLst>
                <a:gd name="T0" fmla="*/ 2147483647 w 99"/>
                <a:gd name="T1" fmla="*/ 2147483647 h 54"/>
                <a:gd name="T2" fmla="*/ 2147483647 w 99"/>
                <a:gd name="T3" fmla="*/ 0 h 54"/>
                <a:gd name="T4" fmla="*/ 0 w 99"/>
                <a:gd name="T5" fmla="*/ 2147483647 h 54"/>
                <a:gd name="T6" fmla="*/ 2147483647 w 99"/>
                <a:gd name="T7" fmla="*/ 2147483647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54"/>
                <a:gd name="T14" fmla="*/ 99 w 99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54">
                  <a:moveTo>
                    <a:pt x="99" y="54"/>
                  </a:moveTo>
                  <a:lnTo>
                    <a:pt x="56" y="0"/>
                  </a:lnTo>
                  <a:lnTo>
                    <a:pt x="0" y="31"/>
                  </a:lnTo>
                  <a:lnTo>
                    <a:pt x="99" y="54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3" name="Freeform 23"/>
            <p:cNvSpPr>
              <a:spLocks noChangeArrowheads="1"/>
            </p:cNvSpPr>
            <p:nvPr/>
          </p:nvSpPr>
          <p:spPr bwMode="auto">
            <a:xfrm>
              <a:off x="2324100" y="452438"/>
              <a:ext cx="36513" cy="60325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0 w 23"/>
                <a:gd name="T5" fmla="*/ 0 h 38"/>
                <a:gd name="T6" fmla="*/ 2147483647 w 23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38"/>
                <a:gd name="T14" fmla="*/ 23 w 23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38">
                  <a:moveTo>
                    <a:pt x="23" y="36"/>
                  </a:moveTo>
                  <a:lnTo>
                    <a:pt x="4" y="38"/>
                  </a:lnTo>
                  <a:lnTo>
                    <a:pt x="0" y="0"/>
                  </a:lnTo>
                  <a:lnTo>
                    <a:pt x="23" y="36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4" name="Freeform 24"/>
            <p:cNvSpPr>
              <a:spLocks noChangeArrowheads="1"/>
            </p:cNvSpPr>
            <p:nvPr/>
          </p:nvSpPr>
          <p:spPr bwMode="auto">
            <a:xfrm>
              <a:off x="2255837" y="354013"/>
              <a:ext cx="68263" cy="98425"/>
            </a:xfrm>
            <a:custGeom>
              <a:avLst/>
              <a:gdLst>
                <a:gd name="T0" fmla="*/ 2147483647 w 43"/>
                <a:gd name="T1" fmla="*/ 0 h 62"/>
                <a:gd name="T2" fmla="*/ 2147483647 w 43"/>
                <a:gd name="T3" fmla="*/ 2147483647 h 62"/>
                <a:gd name="T4" fmla="*/ 0 w 43"/>
                <a:gd name="T5" fmla="*/ 2147483647 h 62"/>
                <a:gd name="T6" fmla="*/ 2147483647 w 43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2"/>
                <a:gd name="T14" fmla="*/ 43 w 43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2">
                  <a:moveTo>
                    <a:pt x="14" y="0"/>
                  </a:moveTo>
                  <a:lnTo>
                    <a:pt x="43" y="62"/>
                  </a:lnTo>
                  <a:lnTo>
                    <a:pt x="0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5" name="Freeform 25"/>
            <p:cNvSpPr>
              <a:spLocks noChangeArrowheads="1"/>
            </p:cNvSpPr>
            <p:nvPr/>
          </p:nvSpPr>
          <p:spPr bwMode="auto">
            <a:xfrm>
              <a:off x="2085975" y="315913"/>
              <a:ext cx="192088" cy="38100"/>
            </a:xfrm>
            <a:custGeom>
              <a:avLst/>
              <a:gdLst>
                <a:gd name="T0" fmla="*/ 2147483647 w 121"/>
                <a:gd name="T1" fmla="*/ 0 h 24"/>
                <a:gd name="T2" fmla="*/ 2147483647 w 121"/>
                <a:gd name="T3" fmla="*/ 2147483647 h 24"/>
                <a:gd name="T4" fmla="*/ 0 w 121"/>
                <a:gd name="T5" fmla="*/ 2147483647 h 24"/>
                <a:gd name="T6" fmla="*/ 2147483647 w 121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4"/>
                <a:gd name="T14" fmla="*/ 121 w 121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4">
                  <a:moveTo>
                    <a:pt x="73" y="0"/>
                  </a:moveTo>
                  <a:lnTo>
                    <a:pt x="121" y="24"/>
                  </a:lnTo>
                  <a:lnTo>
                    <a:pt x="0" y="7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E5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6" name="Freeform 26"/>
            <p:cNvSpPr>
              <a:spLocks noChangeArrowheads="1"/>
            </p:cNvSpPr>
            <p:nvPr/>
          </p:nvSpPr>
          <p:spPr bwMode="auto">
            <a:xfrm>
              <a:off x="2085975" y="327025"/>
              <a:ext cx="192088" cy="39688"/>
            </a:xfrm>
            <a:custGeom>
              <a:avLst/>
              <a:gdLst>
                <a:gd name="T0" fmla="*/ 2147483647 w 121"/>
                <a:gd name="T1" fmla="*/ 2147483647 h 25"/>
                <a:gd name="T2" fmla="*/ 2147483647 w 121"/>
                <a:gd name="T3" fmla="*/ 2147483647 h 25"/>
                <a:gd name="T4" fmla="*/ 0 w 121"/>
                <a:gd name="T5" fmla="*/ 0 h 25"/>
                <a:gd name="T6" fmla="*/ 2147483647 w 121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5"/>
                <a:gd name="T14" fmla="*/ 121 w 121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5">
                  <a:moveTo>
                    <a:pt x="121" y="17"/>
                  </a:moveTo>
                  <a:lnTo>
                    <a:pt x="107" y="25"/>
                  </a:lnTo>
                  <a:lnTo>
                    <a:pt x="0" y="0"/>
                  </a:lnTo>
                  <a:lnTo>
                    <a:pt x="121" y="17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7" name="Freeform 27"/>
            <p:cNvSpPr>
              <a:spLocks noChangeArrowheads="1"/>
            </p:cNvSpPr>
            <p:nvPr/>
          </p:nvSpPr>
          <p:spPr bwMode="auto">
            <a:xfrm>
              <a:off x="2143125" y="415925"/>
              <a:ext cx="104775" cy="95250"/>
            </a:xfrm>
            <a:custGeom>
              <a:avLst/>
              <a:gdLst>
                <a:gd name="T0" fmla="*/ 0 w 66"/>
                <a:gd name="T1" fmla="*/ 2147483647 h 60"/>
                <a:gd name="T2" fmla="*/ 2147483647 w 66"/>
                <a:gd name="T3" fmla="*/ 2147483647 h 60"/>
                <a:gd name="T4" fmla="*/ 2147483647 w 66"/>
                <a:gd name="T5" fmla="*/ 0 h 60"/>
                <a:gd name="T6" fmla="*/ 0 w 66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60"/>
                <a:gd name="T14" fmla="*/ 66 w 66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60">
                  <a:moveTo>
                    <a:pt x="0" y="9"/>
                  </a:moveTo>
                  <a:lnTo>
                    <a:pt x="66" y="60"/>
                  </a:lnTo>
                  <a:lnTo>
                    <a:pt x="1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4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8" name="Freeform 28"/>
            <p:cNvSpPr>
              <a:spLocks noChangeArrowheads="1"/>
            </p:cNvSpPr>
            <p:nvPr/>
          </p:nvSpPr>
          <p:spPr bwMode="auto">
            <a:xfrm>
              <a:off x="2085975" y="327025"/>
              <a:ext cx="80963" cy="103188"/>
            </a:xfrm>
            <a:custGeom>
              <a:avLst/>
              <a:gdLst>
                <a:gd name="T0" fmla="*/ 0 w 51"/>
                <a:gd name="T1" fmla="*/ 0 h 65"/>
                <a:gd name="T2" fmla="*/ 2147483647 w 51"/>
                <a:gd name="T3" fmla="*/ 2147483647 h 65"/>
                <a:gd name="T4" fmla="*/ 2147483647 w 51"/>
                <a:gd name="T5" fmla="*/ 2147483647 h 65"/>
                <a:gd name="T6" fmla="*/ 0 w 51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65"/>
                <a:gd name="T14" fmla="*/ 51 w 51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65">
                  <a:moveTo>
                    <a:pt x="0" y="0"/>
                  </a:moveTo>
                  <a:lnTo>
                    <a:pt x="36" y="65"/>
                  </a:lnTo>
                  <a:lnTo>
                    <a:pt x="51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E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09" name="Freeform 29"/>
            <p:cNvSpPr>
              <a:spLocks noChangeArrowheads="1"/>
            </p:cNvSpPr>
            <p:nvPr/>
          </p:nvSpPr>
          <p:spPr bwMode="auto">
            <a:xfrm>
              <a:off x="2025650" y="327025"/>
              <a:ext cx="117475" cy="103188"/>
            </a:xfrm>
            <a:custGeom>
              <a:avLst/>
              <a:gdLst>
                <a:gd name="T0" fmla="*/ 2147483647 w 74"/>
                <a:gd name="T1" fmla="*/ 2147483647 h 65"/>
                <a:gd name="T2" fmla="*/ 0 w 74"/>
                <a:gd name="T3" fmla="*/ 2147483647 h 65"/>
                <a:gd name="T4" fmla="*/ 2147483647 w 74"/>
                <a:gd name="T5" fmla="*/ 0 h 65"/>
                <a:gd name="T6" fmla="*/ 2147483647 w 74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5"/>
                <a:gd name="T14" fmla="*/ 74 w 7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5">
                  <a:moveTo>
                    <a:pt x="74" y="65"/>
                  </a:moveTo>
                  <a:lnTo>
                    <a:pt x="0" y="17"/>
                  </a:lnTo>
                  <a:lnTo>
                    <a:pt x="38" y="0"/>
                  </a:lnTo>
                  <a:lnTo>
                    <a:pt x="74" y="65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0" name="Freeform 30"/>
            <p:cNvSpPr>
              <a:spLocks noChangeArrowheads="1"/>
            </p:cNvSpPr>
            <p:nvPr/>
          </p:nvSpPr>
          <p:spPr bwMode="auto">
            <a:xfrm>
              <a:off x="2025650" y="311150"/>
              <a:ext cx="60325" cy="42863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0 h 27"/>
                <a:gd name="T4" fmla="*/ 0 w 38"/>
                <a:gd name="T5" fmla="*/ 2147483647 h 27"/>
                <a:gd name="T6" fmla="*/ 2147483647 w 38"/>
                <a:gd name="T7" fmla="*/ 2147483647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27"/>
                <a:gd name="T14" fmla="*/ 38 w 38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27">
                  <a:moveTo>
                    <a:pt x="38" y="10"/>
                  </a:moveTo>
                  <a:lnTo>
                    <a:pt x="5" y="0"/>
                  </a:lnTo>
                  <a:lnTo>
                    <a:pt x="0" y="27"/>
                  </a:lnTo>
                  <a:lnTo>
                    <a:pt x="38" y="1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1" name="Freeform 31"/>
            <p:cNvSpPr>
              <a:spLocks noChangeArrowheads="1"/>
            </p:cNvSpPr>
            <p:nvPr/>
          </p:nvSpPr>
          <p:spPr bwMode="auto">
            <a:xfrm>
              <a:off x="2011362" y="311150"/>
              <a:ext cx="22225" cy="42863"/>
            </a:xfrm>
            <a:custGeom>
              <a:avLst/>
              <a:gdLst>
                <a:gd name="T0" fmla="*/ 2147483647 w 14"/>
                <a:gd name="T1" fmla="*/ 0 h 27"/>
                <a:gd name="T2" fmla="*/ 0 w 14"/>
                <a:gd name="T3" fmla="*/ 2147483647 h 27"/>
                <a:gd name="T4" fmla="*/ 2147483647 w 14"/>
                <a:gd name="T5" fmla="*/ 2147483647 h 27"/>
                <a:gd name="T6" fmla="*/ 2147483647 w 1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7"/>
                <a:gd name="T14" fmla="*/ 14 w 14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7">
                  <a:moveTo>
                    <a:pt x="14" y="0"/>
                  </a:moveTo>
                  <a:lnTo>
                    <a:pt x="0" y="22"/>
                  </a:lnTo>
                  <a:lnTo>
                    <a:pt x="9" y="2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3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2" name="Freeform 32"/>
            <p:cNvSpPr>
              <a:spLocks noChangeArrowheads="1"/>
            </p:cNvSpPr>
            <p:nvPr/>
          </p:nvSpPr>
          <p:spPr bwMode="auto">
            <a:xfrm>
              <a:off x="2006600" y="471488"/>
              <a:ext cx="33338" cy="100013"/>
            </a:xfrm>
            <a:custGeom>
              <a:avLst/>
              <a:gdLst>
                <a:gd name="T0" fmla="*/ 0 w 21"/>
                <a:gd name="T1" fmla="*/ 2147483647 h 63"/>
                <a:gd name="T2" fmla="*/ 2147483647 w 21"/>
                <a:gd name="T3" fmla="*/ 2147483647 h 63"/>
                <a:gd name="T4" fmla="*/ 2147483647 w 21"/>
                <a:gd name="T5" fmla="*/ 0 h 63"/>
                <a:gd name="T6" fmla="*/ 0 w 21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63"/>
                <a:gd name="T14" fmla="*/ 21 w 21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63">
                  <a:moveTo>
                    <a:pt x="0" y="63"/>
                  </a:moveTo>
                  <a:lnTo>
                    <a:pt x="21" y="48"/>
                  </a:lnTo>
                  <a:lnTo>
                    <a:pt x="8" y="0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3" name="Freeform 33"/>
            <p:cNvSpPr>
              <a:spLocks noChangeArrowheads="1"/>
            </p:cNvSpPr>
            <p:nvPr/>
          </p:nvSpPr>
          <p:spPr bwMode="auto">
            <a:xfrm>
              <a:off x="1955800" y="441325"/>
              <a:ext cx="63500" cy="130175"/>
            </a:xfrm>
            <a:custGeom>
              <a:avLst/>
              <a:gdLst>
                <a:gd name="T0" fmla="*/ 2147483647 w 40"/>
                <a:gd name="T1" fmla="*/ 2147483647 h 82"/>
                <a:gd name="T2" fmla="*/ 0 w 40"/>
                <a:gd name="T3" fmla="*/ 0 h 82"/>
                <a:gd name="T4" fmla="*/ 2147483647 w 40"/>
                <a:gd name="T5" fmla="*/ 2147483647 h 82"/>
                <a:gd name="T6" fmla="*/ 2147483647 w 4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82"/>
                <a:gd name="T14" fmla="*/ 40 w 4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82">
                  <a:moveTo>
                    <a:pt x="32" y="82"/>
                  </a:moveTo>
                  <a:lnTo>
                    <a:pt x="0" y="0"/>
                  </a:lnTo>
                  <a:lnTo>
                    <a:pt x="40" y="19"/>
                  </a:lnTo>
                  <a:lnTo>
                    <a:pt x="32" y="82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4" name="Freeform 34"/>
            <p:cNvSpPr>
              <a:spLocks noChangeArrowheads="1"/>
            </p:cNvSpPr>
            <p:nvPr/>
          </p:nvSpPr>
          <p:spPr bwMode="auto">
            <a:xfrm>
              <a:off x="1955800" y="346075"/>
              <a:ext cx="63500" cy="125413"/>
            </a:xfrm>
            <a:custGeom>
              <a:avLst/>
              <a:gdLst>
                <a:gd name="T0" fmla="*/ 2147483647 w 40"/>
                <a:gd name="T1" fmla="*/ 2147483647 h 79"/>
                <a:gd name="T2" fmla="*/ 2147483647 w 40"/>
                <a:gd name="T3" fmla="*/ 0 h 79"/>
                <a:gd name="T4" fmla="*/ 0 w 40"/>
                <a:gd name="T5" fmla="*/ 2147483647 h 79"/>
                <a:gd name="T6" fmla="*/ 2147483647 w 40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79"/>
                <a:gd name="T14" fmla="*/ 40 w 40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79">
                  <a:moveTo>
                    <a:pt x="40" y="79"/>
                  </a:moveTo>
                  <a:lnTo>
                    <a:pt x="35" y="0"/>
                  </a:lnTo>
                  <a:lnTo>
                    <a:pt x="0" y="60"/>
                  </a:lnTo>
                  <a:lnTo>
                    <a:pt x="40" y="79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5" name="Freeform 35"/>
            <p:cNvSpPr>
              <a:spLocks noChangeArrowheads="1"/>
            </p:cNvSpPr>
            <p:nvPr/>
          </p:nvSpPr>
          <p:spPr bwMode="auto">
            <a:xfrm>
              <a:off x="1944687" y="441325"/>
              <a:ext cx="61913" cy="130175"/>
            </a:xfrm>
            <a:custGeom>
              <a:avLst/>
              <a:gdLst>
                <a:gd name="T0" fmla="*/ 2147483647 w 39"/>
                <a:gd name="T1" fmla="*/ 0 h 82"/>
                <a:gd name="T2" fmla="*/ 0 w 39"/>
                <a:gd name="T3" fmla="*/ 2147483647 h 82"/>
                <a:gd name="T4" fmla="*/ 2147483647 w 39"/>
                <a:gd name="T5" fmla="*/ 2147483647 h 82"/>
                <a:gd name="T6" fmla="*/ 2147483647 w 3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2"/>
                <a:gd name="T14" fmla="*/ 39 w 3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2">
                  <a:moveTo>
                    <a:pt x="7" y="0"/>
                  </a:moveTo>
                  <a:lnTo>
                    <a:pt x="0" y="56"/>
                  </a:lnTo>
                  <a:lnTo>
                    <a:pt x="39" y="8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6" name="Freeform 36"/>
            <p:cNvSpPr>
              <a:spLocks noChangeArrowheads="1"/>
            </p:cNvSpPr>
            <p:nvPr/>
          </p:nvSpPr>
          <p:spPr bwMode="auto">
            <a:xfrm>
              <a:off x="1917700" y="441325"/>
              <a:ext cx="38100" cy="88900"/>
            </a:xfrm>
            <a:custGeom>
              <a:avLst/>
              <a:gdLst>
                <a:gd name="T0" fmla="*/ 2147483647 w 24"/>
                <a:gd name="T1" fmla="*/ 2147483647 h 56"/>
                <a:gd name="T2" fmla="*/ 2147483647 w 24"/>
                <a:gd name="T3" fmla="*/ 0 h 56"/>
                <a:gd name="T4" fmla="*/ 0 w 24"/>
                <a:gd name="T5" fmla="*/ 0 h 56"/>
                <a:gd name="T6" fmla="*/ 2147483647 w 24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56"/>
                <a:gd name="T14" fmla="*/ 24 w 24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56">
                  <a:moveTo>
                    <a:pt x="17" y="56"/>
                  </a:moveTo>
                  <a:lnTo>
                    <a:pt x="24" y="0"/>
                  </a:lnTo>
                  <a:lnTo>
                    <a:pt x="0" y="0"/>
                  </a:lnTo>
                  <a:lnTo>
                    <a:pt x="17" y="56"/>
                  </a:lnTo>
                  <a:close/>
                </a:path>
              </a:pathLst>
            </a:custGeom>
            <a:solidFill>
              <a:srgbClr val="FF1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7" name="Freeform 37"/>
            <p:cNvSpPr>
              <a:spLocks noChangeArrowheads="1"/>
            </p:cNvSpPr>
            <p:nvPr/>
          </p:nvSpPr>
          <p:spPr bwMode="auto">
            <a:xfrm>
              <a:off x="1917700" y="346075"/>
              <a:ext cx="93663" cy="95250"/>
            </a:xfrm>
            <a:custGeom>
              <a:avLst/>
              <a:gdLst>
                <a:gd name="T0" fmla="*/ 2147483647 w 59"/>
                <a:gd name="T1" fmla="*/ 0 h 60"/>
                <a:gd name="T2" fmla="*/ 0 w 59"/>
                <a:gd name="T3" fmla="*/ 2147483647 h 60"/>
                <a:gd name="T4" fmla="*/ 2147483647 w 59"/>
                <a:gd name="T5" fmla="*/ 2147483647 h 60"/>
                <a:gd name="T6" fmla="*/ 2147483647 w 59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60"/>
                <a:gd name="T14" fmla="*/ 59 w 5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60">
                  <a:moveTo>
                    <a:pt x="59" y="0"/>
                  </a:moveTo>
                  <a:lnTo>
                    <a:pt x="0" y="60"/>
                  </a:lnTo>
                  <a:lnTo>
                    <a:pt x="24" y="6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1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8" name="Freeform 38"/>
            <p:cNvSpPr>
              <a:spLocks noChangeArrowheads="1"/>
            </p:cNvSpPr>
            <p:nvPr/>
          </p:nvSpPr>
          <p:spPr bwMode="auto">
            <a:xfrm>
              <a:off x="1897062" y="441325"/>
              <a:ext cx="47625" cy="88900"/>
            </a:xfrm>
            <a:custGeom>
              <a:avLst/>
              <a:gdLst>
                <a:gd name="T0" fmla="*/ 2147483647 w 30"/>
                <a:gd name="T1" fmla="*/ 2147483647 h 56"/>
                <a:gd name="T2" fmla="*/ 0 w 30"/>
                <a:gd name="T3" fmla="*/ 2147483647 h 56"/>
                <a:gd name="T4" fmla="*/ 2147483647 w 30"/>
                <a:gd name="T5" fmla="*/ 0 h 56"/>
                <a:gd name="T6" fmla="*/ 2147483647 w 30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56"/>
                <a:gd name="T14" fmla="*/ 30 w 30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56">
                  <a:moveTo>
                    <a:pt x="30" y="56"/>
                  </a:moveTo>
                  <a:lnTo>
                    <a:pt x="0" y="36"/>
                  </a:lnTo>
                  <a:lnTo>
                    <a:pt x="13" y="0"/>
                  </a:lnTo>
                  <a:lnTo>
                    <a:pt x="30" y="56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19" name="Freeform 39"/>
            <p:cNvSpPr>
              <a:spLocks noChangeArrowheads="1"/>
            </p:cNvSpPr>
            <p:nvPr/>
          </p:nvSpPr>
          <p:spPr bwMode="auto">
            <a:xfrm>
              <a:off x="2019300" y="471488"/>
              <a:ext cx="123825" cy="76200"/>
            </a:xfrm>
            <a:custGeom>
              <a:avLst/>
              <a:gdLst>
                <a:gd name="T0" fmla="*/ 2147483647 w 78"/>
                <a:gd name="T1" fmla="*/ 2147483647 h 48"/>
                <a:gd name="T2" fmla="*/ 2147483647 w 78"/>
                <a:gd name="T3" fmla="*/ 2147483647 h 48"/>
                <a:gd name="T4" fmla="*/ 0 w 78"/>
                <a:gd name="T5" fmla="*/ 0 h 48"/>
                <a:gd name="T6" fmla="*/ 2147483647 w 78"/>
                <a:gd name="T7" fmla="*/ 2147483647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48"/>
                <a:gd name="T14" fmla="*/ 78 w 78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48">
                  <a:moveTo>
                    <a:pt x="13" y="48"/>
                  </a:moveTo>
                  <a:lnTo>
                    <a:pt x="78" y="24"/>
                  </a:lnTo>
                  <a:lnTo>
                    <a:pt x="0" y="0"/>
                  </a:lnTo>
                  <a:lnTo>
                    <a:pt x="13" y="4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0" name="Freeform 40"/>
            <p:cNvSpPr>
              <a:spLocks noChangeArrowheads="1"/>
            </p:cNvSpPr>
            <p:nvPr/>
          </p:nvSpPr>
          <p:spPr bwMode="auto">
            <a:xfrm>
              <a:off x="2143125" y="430213"/>
              <a:ext cx="104775" cy="80963"/>
            </a:xfrm>
            <a:custGeom>
              <a:avLst/>
              <a:gdLst>
                <a:gd name="T0" fmla="*/ 0 w 66"/>
                <a:gd name="T1" fmla="*/ 0 h 51"/>
                <a:gd name="T2" fmla="*/ 0 w 66"/>
                <a:gd name="T3" fmla="*/ 2147483647 h 51"/>
                <a:gd name="T4" fmla="*/ 2147483647 w 66"/>
                <a:gd name="T5" fmla="*/ 2147483647 h 51"/>
                <a:gd name="T6" fmla="*/ 0 w 6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51"/>
                <a:gd name="T14" fmla="*/ 66 w 66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51">
                  <a:moveTo>
                    <a:pt x="0" y="0"/>
                  </a:moveTo>
                  <a:lnTo>
                    <a:pt x="0" y="50"/>
                  </a:lnTo>
                  <a:lnTo>
                    <a:pt x="66" y="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1" name="Freeform 41"/>
            <p:cNvSpPr>
              <a:spLocks noChangeArrowheads="1"/>
            </p:cNvSpPr>
            <p:nvPr/>
          </p:nvSpPr>
          <p:spPr bwMode="auto">
            <a:xfrm>
              <a:off x="2019300" y="430213"/>
              <a:ext cx="123825" cy="79375"/>
            </a:xfrm>
            <a:custGeom>
              <a:avLst/>
              <a:gdLst>
                <a:gd name="T0" fmla="*/ 2147483647 w 78"/>
                <a:gd name="T1" fmla="*/ 0 h 50"/>
                <a:gd name="T2" fmla="*/ 2147483647 w 78"/>
                <a:gd name="T3" fmla="*/ 2147483647 h 50"/>
                <a:gd name="T4" fmla="*/ 0 w 78"/>
                <a:gd name="T5" fmla="*/ 2147483647 h 50"/>
                <a:gd name="T6" fmla="*/ 2147483647 w 7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50"/>
                <a:gd name="T14" fmla="*/ 78 w 7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50">
                  <a:moveTo>
                    <a:pt x="78" y="0"/>
                  </a:moveTo>
                  <a:lnTo>
                    <a:pt x="78" y="50"/>
                  </a:lnTo>
                  <a:lnTo>
                    <a:pt x="0" y="26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F1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2" name="Freeform 42"/>
            <p:cNvSpPr>
              <a:spLocks noChangeArrowheads="1"/>
            </p:cNvSpPr>
            <p:nvPr/>
          </p:nvSpPr>
          <p:spPr bwMode="auto">
            <a:xfrm>
              <a:off x="2019300" y="354013"/>
              <a:ext cx="123825" cy="117475"/>
            </a:xfrm>
            <a:custGeom>
              <a:avLst/>
              <a:gdLst>
                <a:gd name="T0" fmla="*/ 2147483647 w 78"/>
                <a:gd name="T1" fmla="*/ 0 h 74"/>
                <a:gd name="T2" fmla="*/ 2147483647 w 78"/>
                <a:gd name="T3" fmla="*/ 2147483647 h 74"/>
                <a:gd name="T4" fmla="*/ 0 w 78"/>
                <a:gd name="T5" fmla="*/ 2147483647 h 74"/>
                <a:gd name="T6" fmla="*/ 2147483647 w 78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74"/>
                <a:gd name="T14" fmla="*/ 78 w 78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74">
                  <a:moveTo>
                    <a:pt x="4" y="0"/>
                  </a:moveTo>
                  <a:lnTo>
                    <a:pt x="78" y="48"/>
                  </a:lnTo>
                  <a:lnTo>
                    <a:pt x="0" y="7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3" name="Freeform 43"/>
            <p:cNvSpPr>
              <a:spLocks noChangeArrowheads="1"/>
            </p:cNvSpPr>
            <p:nvPr/>
          </p:nvSpPr>
          <p:spPr bwMode="auto">
            <a:xfrm>
              <a:off x="2011362" y="346075"/>
              <a:ext cx="14288" cy="125413"/>
            </a:xfrm>
            <a:custGeom>
              <a:avLst/>
              <a:gdLst>
                <a:gd name="T0" fmla="*/ 0 w 9"/>
                <a:gd name="T1" fmla="*/ 0 h 79"/>
                <a:gd name="T2" fmla="*/ 2147483647 w 9"/>
                <a:gd name="T3" fmla="*/ 2147483647 h 79"/>
                <a:gd name="T4" fmla="*/ 2147483647 w 9"/>
                <a:gd name="T5" fmla="*/ 2147483647 h 79"/>
                <a:gd name="T6" fmla="*/ 0 w 9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79"/>
                <a:gd name="T14" fmla="*/ 9 w 9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79">
                  <a:moveTo>
                    <a:pt x="0" y="0"/>
                  </a:moveTo>
                  <a:lnTo>
                    <a:pt x="9" y="5"/>
                  </a:lnTo>
                  <a:lnTo>
                    <a:pt x="5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1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4" name="Freeform 44"/>
            <p:cNvSpPr>
              <a:spLocks noChangeArrowheads="1"/>
            </p:cNvSpPr>
            <p:nvPr/>
          </p:nvSpPr>
          <p:spPr bwMode="auto">
            <a:xfrm>
              <a:off x="2517775" y="430213"/>
              <a:ext cx="188913" cy="101600"/>
            </a:xfrm>
            <a:custGeom>
              <a:avLst/>
              <a:gdLst>
                <a:gd name="T0" fmla="*/ 0 w 119"/>
                <a:gd name="T1" fmla="*/ 2147483647 h 64"/>
                <a:gd name="T2" fmla="*/ 2147483647 w 119"/>
                <a:gd name="T3" fmla="*/ 2147483647 h 64"/>
                <a:gd name="T4" fmla="*/ 2147483647 w 119"/>
                <a:gd name="T5" fmla="*/ 0 h 64"/>
                <a:gd name="T6" fmla="*/ 0 w 119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4"/>
                <a:gd name="T14" fmla="*/ 119 w 119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4">
                  <a:moveTo>
                    <a:pt x="0" y="59"/>
                  </a:moveTo>
                  <a:lnTo>
                    <a:pt x="119" y="64"/>
                  </a:lnTo>
                  <a:lnTo>
                    <a:pt x="68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5" name="Freeform 45"/>
            <p:cNvSpPr>
              <a:spLocks noChangeArrowheads="1"/>
            </p:cNvSpPr>
            <p:nvPr/>
          </p:nvSpPr>
          <p:spPr bwMode="auto">
            <a:xfrm>
              <a:off x="2625725" y="346075"/>
              <a:ext cx="80963" cy="185738"/>
            </a:xfrm>
            <a:custGeom>
              <a:avLst/>
              <a:gdLst>
                <a:gd name="T0" fmla="*/ 2147483647 w 51"/>
                <a:gd name="T1" fmla="*/ 2147483647 h 117"/>
                <a:gd name="T2" fmla="*/ 2147483647 w 51"/>
                <a:gd name="T3" fmla="*/ 0 h 117"/>
                <a:gd name="T4" fmla="*/ 0 w 51"/>
                <a:gd name="T5" fmla="*/ 2147483647 h 117"/>
                <a:gd name="T6" fmla="*/ 2147483647 w 51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17"/>
                <a:gd name="T14" fmla="*/ 51 w 51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17">
                  <a:moveTo>
                    <a:pt x="51" y="117"/>
                  </a:moveTo>
                  <a:lnTo>
                    <a:pt x="49" y="0"/>
                  </a:lnTo>
                  <a:lnTo>
                    <a:pt x="0" y="53"/>
                  </a:lnTo>
                  <a:lnTo>
                    <a:pt x="51" y="117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6" name="Freeform 46"/>
            <p:cNvSpPr>
              <a:spLocks noChangeArrowheads="1"/>
            </p:cNvSpPr>
            <p:nvPr/>
          </p:nvSpPr>
          <p:spPr bwMode="auto">
            <a:xfrm>
              <a:off x="2625725" y="177800"/>
              <a:ext cx="77788" cy="252413"/>
            </a:xfrm>
            <a:custGeom>
              <a:avLst/>
              <a:gdLst>
                <a:gd name="T0" fmla="*/ 2147483647 w 49"/>
                <a:gd name="T1" fmla="*/ 0 h 159"/>
                <a:gd name="T2" fmla="*/ 2147483647 w 49"/>
                <a:gd name="T3" fmla="*/ 2147483647 h 159"/>
                <a:gd name="T4" fmla="*/ 0 w 49"/>
                <a:gd name="T5" fmla="*/ 2147483647 h 159"/>
                <a:gd name="T6" fmla="*/ 2147483647 w 49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59"/>
                <a:gd name="T14" fmla="*/ 49 w 4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59">
                  <a:moveTo>
                    <a:pt x="26" y="0"/>
                  </a:moveTo>
                  <a:lnTo>
                    <a:pt x="49" y="106"/>
                  </a:lnTo>
                  <a:lnTo>
                    <a:pt x="0" y="15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7" name="Freeform 47"/>
            <p:cNvSpPr>
              <a:spLocks noChangeArrowheads="1"/>
            </p:cNvSpPr>
            <p:nvPr/>
          </p:nvSpPr>
          <p:spPr bwMode="auto">
            <a:xfrm>
              <a:off x="2667000" y="177800"/>
              <a:ext cx="68263" cy="168275"/>
            </a:xfrm>
            <a:custGeom>
              <a:avLst/>
              <a:gdLst>
                <a:gd name="T0" fmla="*/ 0 w 43"/>
                <a:gd name="T1" fmla="*/ 0 h 106"/>
                <a:gd name="T2" fmla="*/ 2147483647 w 43"/>
                <a:gd name="T3" fmla="*/ 2147483647 h 106"/>
                <a:gd name="T4" fmla="*/ 2147483647 w 43"/>
                <a:gd name="T5" fmla="*/ 2147483647 h 106"/>
                <a:gd name="T6" fmla="*/ 0 w 43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06"/>
                <a:gd name="T14" fmla="*/ 43 w 43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06">
                  <a:moveTo>
                    <a:pt x="0" y="0"/>
                  </a:moveTo>
                  <a:lnTo>
                    <a:pt x="43" y="30"/>
                  </a:lnTo>
                  <a:lnTo>
                    <a:pt x="23" y="1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B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8" name="Freeform 48"/>
            <p:cNvSpPr>
              <a:spLocks noChangeArrowheads="1"/>
            </p:cNvSpPr>
            <p:nvPr/>
          </p:nvSpPr>
          <p:spPr bwMode="auto">
            <a:xfrm>
              <a:off x="2392362" y="523875"/>
              <a:ext cx="314325" cy="96838"/>
            </a:xfrm>
            <a:custGeom>
              <a:avLst/>
              <a:gdLst>
                <a:gd name="T0" fmla="*/ 2147483647 w 198"/>
                <a:gd name="T1" fmla="*/ 2147483647 h 61"/>
                <a:gd name="T2" fmla="*/ 0 w 198"/>
                <a:gd name="T3" fmla="*/ 2147483647 h 61"/>
                <a:gd name="T4" fmla="*/ 2147483647 w 198"/>
                <a:gd name="T5" fmla="*/ 0 h 61"/>
                <a:gd name="T6" fmla="*/ 2147483647 w 198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61"/>
                <a:gd name="T14" fmla="*/ 198 w 198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61">
                  <a:moveTo>
                    <a:pt x="198" y="5"/>
                  </a:moveTo>
                  <a:lnTo>
                    <a:pt x="0" y="61"/>
                  </a:lnTo>
                  <a:lnTo>
                    <a:pt x="79" y="0"/>
                  </a:lnTo>
                  <a:lnTo>
                    <a:pt x="198" y="5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29" name="Freeform 49"/>
            <p:cNvSpPr>
              <a:spLocks noChangeArrowheads="1"/>
            </p:cNvSpPr>
            <p:nvPr/>
          </p:nvSpPr>
          <p:spPr bwMode="auto">
            <a:xfrm>
              <a:off x="2152650" y="523875"/>
              <a:ext cx="365125" cy="131763"/>
            </a:xfrm>
            <a:custGeom>
              <a:avLst/>
              <a:gdLst>
                <a:gd name="T0" fmla="*/ 2147483647 w 230"/>
                <a:gd name="T1" fmla="*/ 2147483647 h 83"/>
                <a:gd name="T2" fmla="*/ 0 w 230"/>
                <a:gd name="T3" fmla="*/ 2147483647 h 83"/>
                <a:gd name="T4" fmla="*/ 2147483647 w 230"/>
                <a:gd name="T5" fmla="*/ 0 h 83"/>
                <a:gd name="T6" fmla="*/ 2147483647 w 230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0"/>
                <a:gd name="T13" fmla="*/ 0 h 83"/>
                <a:gd name="T14" fmla="*/ 230 w 23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0" h="83">
                  <a:moveTo>
                    <a:pt x="151" y="61"/>
                  </a:moveTo>
                  <a:lnTo>
                    <a:pt x="0" y="83"/>
                  </a:lnTo>
                  <a:lnTo>
                    <a:pt x="230" y="0"/>
                  </a:lnTo>
                  <a:lnTo>
                    <a:pt x="151" y="61"/>
                  </a:lnTo>
                  <a:close/>
                </a:path>
              </a:pathLst>
            </a:custGeom>
            <a:solidFill>
              <a:srgbClr val="E80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0" name="Freeform 50"/>
            <p:cNvSpPr>
              <a:spLocks noChangeArrowheads="1"/>
            </p:cNvSpPr>
            <p:nvPr/>
          </p:nvSpPr>
          <p:spPr bwMode="auto">
            <a:xfrm>
              <a:off x="2152650" y="523875"/>
              <a:ext cx="365125" cy="131763"/>
            </a:xfrm>
            <a:custGeom>
              <a:avLst/>
              <a:gdLst>
                <a:gd name="T0" fmla="*/ 2147483647 w 230"/>
                <a:gd name="T1" fmla="*/ 0 h 83"/>
                <a:gd name="T2" fmla="*/ 2147483647 w 230"/>
                <a:gd name="T3" fmla="*/ 2147483647 h 83"/>
                <a:gd name="T4" fmla="*/ 0 w 230"/>
                <a:gd name="T5" fmla="*/ 2147483647 h 83"/>
                <a:gd name="T6" fmla="*/ 2147483647 w 230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0"/>
                <a:gd name="T13" fmla="*/ 0 h 83"/>
                <a:gd name="T14" fmla="*/ 230 w 23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0" h="83">
                  <a:moveTo>
                    <a:pt x="230" y="0"/>
                  </a:moveTo>
                  <a:lnTo>
                    <a:pt x="104" y="22"/>
                  </a:lnTo>
                  <a:lnTo>
                    <a:pt x="0" y="83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FF0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1" name="Freeform 51"/>
            <p:cNvSpPr>
              <a:spLocks noChangeArrowheads="1"/>
            </p:cNvSpPr>
            <p:nvPr/>
          </p:nvSpPr>
          <p:spPr bwMode="auto">
            <a:xfrm>
              <a:off x="2317750" y="512763"/>
              <a:ext cx="200025" cy="46038"/>
            </a:xfrm>
            <a:custGeom>
              <a:avLst/>
              <a:gdLst>
                <a:gd name="T0" fmla="*/ 2147483647 w 126"/>
                <a:gd name="T1" fmla="*/ 0 h 29"/>
                <a:gd name="T2" fmla="*/ 0 w 126"/>
                <a:gd name="T3" fmla="*/ 2147483647 h 29"/>
                <a:gd name="T4" fmla="*/ 2147483647 w 126"/>
                <a:gd name="T5" fmla="*/ 2147483647 h 29"/>
                <a:gd name="T6" fmla="*/ 2147483647 w 126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29"/>
                <a:gd name="T14" fmla="*/ 126 w 12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29">
                  <a:moveTo>
                    <a:pt x="59" y="0"/>
                  </a:moveTo>
                  <a:lnTo>
                    <a:pt x="0" y="29"/>
                  </a:lnTo>
                  <a:lnTo>
                    <a:pt x="126" y="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2" name="Freeform 52"/>
            <p:cNvSpPr>
              <a:spLocks noChangeArrowheads="1"/>
            </p:cNvSpPr>
            <p:nvPr/>
          </p:nvSpPr>
          <p:spPr bwMode="auto">
            <a:xfrm>
              <a:off x="2317750" y="509588"/>
              <a:ext cx="93663" cy="49213"/>
            </a:xfrm>
            <a:custGeom>
              <a:avLst/>
              <a:gdLst>
                <a:gd name="T0" fmla="*/ 2147483647 w 59"/>
                <a:gd name="T1" fmla="*/ 0 h 31"/>
                <a:gd name="T2" fmla="*/ 0 w 59"/>
                <a:gd name="T3" fmla="*/ 2147483647 h 31"/>
                <a:gd name="T4" fmla="*/ 2147483647 w 59"/>
                <a:gd name="T5" fmla="*/ 2147483647 h 31"/>
                <a:gd name="T6" fmla="*/ 2147483647 w 5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31"/>
                <a:gd name="T14" fmla="*/ 59 w 5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31">
                  <a:moveTo>
                    <a:pt x="27" y="0"/>
                  </a:moveTo>
                  <a:lnTo>
                    <a:pt x="0" y="31"/>
                  </a:lnTo>
                  <a:lnTo>
                    <a:pt x="59" y="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3" name="Freeform 53"/>
            <p:cNvSpPr>
              <a:spLocks noChangeArrowheads="1"/>
            </p:cNvSpPr>
            <p:nvPr/>
          </p:nvSpPr>
          <p:spPr bwMode="auto">
            <a:xfrm>
              <a:off x="2317750" y="509588"/>
              <a:ext cx="42863" cy="49213"/>
            </a:xfrm>
            <a:custGeom>
              <a:avLst/>
              <a:gdLst>
                <a:gd name="T0" fmla="*/ 2147483647 w 27"/>
                <a:gd name="T1" fmla="*/ 2147483647 h 31"/>
                <a:gd name="T2" fmla="*/ 0 w 27"/>
                <a:gd name="T3" fmla="*/ 2147483647 h 31"/>
                <a:gd name="T4" fmla="*/ 2147483647 w 27"/>
                <a:gd name="T5" fmla="*/ 0 h 31"/>
                <a:gd name="T6" fmla="*/ 2147483647 w 27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31"/>
                <a:gd name="T14" fmla="*/ 27 w 27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31">
                  <a:moveTo>
                    <a:pt x="8" y="2"/>
                  </a:moveTo>
                  <a:lnTo>
                    <a:pt x="0" y="31"/>
                  </a:lnTo>
                  <a:lnTo>
                    <a:pt x="27" y="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0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4" name="Freeform 54"/>
            <p:cNvSpPr>
              <a:spLocks noChangeArrowheads="1"/>
            </p:cNvSpPr>
            <p:nvPr/>
          </p:nvSpPr>
          <p:spPr bwMode="auto">
            <a:xfrm>
              <a:off x="2247900" y="511175"/>
              <a:ext cx="82550" cy="47625"/>
            </a:xfrm>
            <a:custGeom>
              <a:avLst/>
              <a:gdLst>
                <a:gd name="T0" fmla="*/ 0 w 52"/>
                <a:gd name="T1" fmla="*/ 0 h 30"/>
                <a:gd name="T2" fmla="*/ 2147483647 w 52"/>
                <a:gd name="T3" fmla="*/ 2147483647 h 30"/>
                <a:gd name="T4" fmla="*/ 2147483647 w 52"/>
                <a:gd name="T5" fmla="*/ 2147483647 h 30"/>
                <a:gd name="T6" fmla="*/ 0 w 52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0"/>
                <a:gd name="T14" fmla="*/ 52 w 52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0">
                  <a:moveTo>
                    <a:pt x="0" y="0"/>
                  </a:moveTo>
                  <a:lnTo>
                    <a:pt x="52" y="1"/>
                  </a:lnTo>
                  <a:lnTo>
                    <a:pt x="44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5" name="Freeform 55"/>
            <p:cNvSpPr>
              <a:spLocks noChangeArrowheads="1"/>
            </p:cNvSpPr>
            <p:nvPr/>
          </p:nvSpPr>
          <p:spPr bwMode="auto">
            <a:xfrm>
              <a:off x="2006600" y="571500"/>
              <a:ext cx="147638" cy="84138"/>
            </a:xfrm>
            <a:custGeom>
              <a:avLst/>
              <a:gdLst>
                <a:gd name="T0" fmla="*/ 0 w 93"/>
                <a:gd name="T1" fmla="*/ 0 h 53"/>
                <a:gd name="T2" fmla="*/ 2147483647 w 93"/>
                <a:gd name="T3" fmla="*/ 2147483647 h 53"/>
                <a:gd name="T4" fmla="*/ 2147483647 w 93"/>
                <a:gd name="T5" fmla="*/ 2147483647 h 53"/>
                <a:gd name="T6" fmla="*/ 0 w 93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3"/>
                <a:gd name="T14" fmla="*/ 93 w 93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3">
                  <a:moveTo>
                    <a:pt x="0" y="0"/>
                  </a:moveTo>
                  <a:lnTo>
                    <a:pt x="92" y="53"/>
                  </a:lnTo>
                  <a:lnTo>
                    <a:pt x="9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6" name="Freeform 56"/>
            <p:cNvSpPr>
              <a:spLocks noChangeArrowheads="1"/>
            </p:cNvSpPr>
            <p:nvPr/>
          </p:nvSpPr>
          <p:spPr bwMode="auto">
            <a:xfrm>
              <a:off x="2152650" y="558800"/>
              <a:ext cx="165100" cy="96838"/>
            </a:xfrm>
            <a:custGeom>
              <a:avLst/>
              <a:gdLst>
                <a:gd name="T0" fmla="*/ 2147483647 w 104"/>
                <a:gd name="T1" fmla="*/ 0 h 61"/>
                <a:gd name="T2" fmla="*/ 2147483647 w 104"/>
                <a:gd name="T3" fmla="*/ 2147483647 h 61"/>
                <a:gd name="T4" fmla="*/ 0 w 104"/>
                <a:gd name="T5" fmla="*/ 2147483647 h 61"/>
                <a:gd name="T6" fmla="*/ 2147483647 w 10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61"/>
                <a:gd name="T14" fmla="*/ 104 w 104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61">
                  <a:moveTo>
                    <a:pt x="104" y="0"/>
                  </a:moveTo>
                  <a:lnTo>
                    <a:pt x="1" y="21"/>
                  </a:lnTo>
                  <a:lnTo>
                    <a:pt x="0" y="61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F20C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7" name="Freeform 57"/>
            <p:cNvSpPr>
              <a:spLocks noChangeArrowheads="1"/>
            </p:cNvSpPr>
            <p:nvPr/>
          </p:nvSpPr>
          <p:spPr bwMode="auto">
            <a:xfrm>
              <a:off x="2247900" y="511175"/>
              <a:ext cx="82550" cy="47625"/>
            </a:xfrm>
            <a:custGeom>
              <a:avLst/>
              <a:gdLst>
                <a:gd name="T0" fmla="*/ 0 w 52"/>
                <a:gd name="T1" fmla="*/ 0 h 30"/>
                <a:gd name="T2" fmla="*/ 2147483647 w 52"/>
                <a:gd name="T3" fmla="*/ 2147483647 h 30"/>
                <a:gd name="T4" fmla="*/ 2147483647 w 52"/>
                <a:gd name="T5" fmla="*/ 2147483647 h 30"/>
                <a:gd name="T6" fmla="*/ 0 w 52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0"/>
                <a:gd name="T14" fmla="*/ 52 w 52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0">
                  <a:moveTo>
                    <a:pt x="0" y="0"/>
                  </a:moveTo>
                  <a:lnTo>
                    <a:pt x="44" y="30"/>
                  </a:lnTo>
                  <a:lnTo>
                    <a:pt x="5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D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8" name="Freeform 58"/>
            <p:cNvSpPr>
              <a:spLocks noChangeArrowheads="1"/>
            </p:cNvSpPr>
            <p:nvPr/>
          </p:nvSpPr>
          <p:spPr bwMode="auto">
            <a:xfrm>
              <a:off x="2154237" y="511175"/>
              <a:ext cx="163513" cy="80963"/>
            </a:xfrm>
            <a:custGeom>
              <a:avLst/>
              <a:gdLst>
                <a:gd name="T0" fmla="*/ 2147483647 w 103"/>
                <a:gd name="T1" fmla="*/ 0 h 51"/>
                <a:gd name="T2" fmla="*/ 2147483647 w 103"/>
                <a:gd name="T3" fmla="*/ 2147483647 h 51"/>
                <a:gd name="T4" fmla="*/ 0 w 103"/>
                <a:gd name="T5" fmla="*/ 2147483647 h 51"/>
                <a:gd name="T6" fmla="*/ 2147483647 w 10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51"/>
                <a:gd name="T14" fmla="*/ 103 w 103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51">
                  <a:moveTo>
                    <a:pt x="59" y="0"/>
                  </a:moveTo>
                  <a:lnTo>
                    <a:pt x="103" y="30"/>
                  </a:lnTo>
                  <a:lnTo>
                    <a:pt x="0" y="5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E0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39" name="Freeform 59"/>
            <p:cNvSpPr>
              <a:spLocks noChangeArrowheads="1"/>
            </p:cNvSpPr>
            <p:nvPr/>
          </p:nvSpPr>
          <p:spPr bwMode="auto">
            <a:xfrm>
              <a:off x="2143125" y="509588"/>
              <a:ext cx="104775" cy="82550"/>
            </a:xfrm>
            <a:custGeom>
              <a:avLst/>
              <a:gdLst>
                <a:gd name="T0" fmla="*/ 0 w 66"/>
                <a:gd name="T1" fmla="*/ 0 h 52"/>
                <a:gd name="T2" fmla="*/ 2147483647 w 66"/>
                <a:gd name="T3" fmla="*/ 2147483647 h 52"/>
                <a:gd name="T4" fmla="*/ 2147483647 w 66"/>
                <a:gd name="T5" fmla="*/ 2147483647 h 52"/>
                <a:gd name="T6" fmla="*/ 0 w 66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52"/>
                <a:gd name="T14" fmla="*/ 66 w 66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52">
                  <a:moveTo>
                    <a:pt x="0" y="0"/>
                  </a:moveTo>
                  <a:lnTo>
                    <a:pt x="7" y="52"/>
                  </a:lnTo>
                  <a:lnTo>
                    <a:pt x="66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0" name="Freeform 60"/>
            <p:cNvSpPr>
              <a:spLocks noChangeArrowheads="1"/>
            </p:cNvSpPr>
            <p:nvPr/>
          </p:nvSpPr>
          <p:spPr bwMode="auto">
            <a:xfrm>
              <a:off x="2039937" y="509588"/>
              <a:ext cx="114300" cy="82550"/>
            </a:xfrm>
            <a:custGeom>
              <a:avLst/>
              <a:gdLst>
                <a:gd name="T0" fmla="*/ 2147483647 w 72"/>
                <a:gd name="T1" fmla="*/ 0 h 52"/>
                <a:gd name="T2" fmla="*/ 2147483647 w 72"/>
                <a:gd name="T3" fmla="*/ 2147483647 h 52"/>
                <a:gd name="T4" fmla="*/ 0 w 72"/>
                <a:gd name="T5" fmla="*/ 2147483647 h 52"/>
                <a:gd name="T6" fmla="*/ 2147483647 w 7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2"/>
                <a:gd name="T14" fmla="*/ 72 w 72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2">
                  <a:moveTo>
                    <a:pt x="65" y="0"/>
                  </a:moveTo>
                  <a:lnTo>
                    <a:pt x="72" y="52"/>
                  </a:lnTo>
                  <a:lnTo>
                    <a:pt x="0" y="24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2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1" name="Freeform 61"/>
            <p:cNvSpPr>
              <a:spLocks noChangeArrowheads="1"/>
            </p:cNvSpPr>
            <p:nvPr/>
          </p:nvSpPr>
          <p:spPr bwMode="auto">
            <a:xfrm>
              <a:off x="2006600" y="547688"/>
              <a:ext cx="147638" cy="44450"/>
            </a:xfrm>
            <a:custGeom>
              <a:avLst/>
              <a:gdLst>
                <a:gd name="T0" fmla="*/ 0 w 93"/>
                <a:gd name="T1" fmla="*/ 2147483647 h 28"/>
                <a:gd name="T2" fmla="*/ 2147483647 w 93"/>
                <a:gd name="T3" fmla="*/ 0 h 28"/>
                <a:gd name="T4" fmla="*/ 2147483647 w 93"/>
                <a:gd name="T5" fmla="*/ 2147483647 h 28"/>
                <a:gd name="T6" fmla="*/ 0 w 93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28"/>
                <a:gd name="T14" fmla="*/ 93 w 93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28">
                  <a:moveTo>
                    <a:pt x="0" y="15"/>
                  </a:moveTo>
                  <a:lnTo>
                    <a:pt x="21" y="0"/>
                  </a:lnTo>
                  <a:lnTo>
                    <a:pt x="93" y="2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2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2" name="Freeform 62"/>
            <p:cNvSpPr>
              <a:spLocks noChangeArrowheads="1"/>
            </p:cNvSpPr>
            <p:nvPr/>
          </p:nvSpPr>
          <p:spPr bwMode="auto">
            <a:xfrm>
              <a:off x="2847975" y="415925"/>
              <a:ext cx="42863" cy="101600"/>
            </a:xfrm>
            <a:custGeom>
              <a:avLst/>
              <a:gdLst>
                <a:gd name="T0" fmla="*/ 0 w 27"/>
                <a:gd name="T1" fmla="*/ 2147483647 h 64"/>
                <a:gd name="T2" fmla="*/ 2147483647 w 27"/>
                <a:gd name="T3" fmla="*/ 2147483647 h 64"/>
                <a:gd name="T4" fmla="*/ 2147483647 w 27"/>
                <a:gd name="T5" fmla="*/ 0 h 64"/>
                <a:gd name="T6" fmla="*/ 0 w 27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64"/>
                <a:gd name="T14" fmla="*/ 27 w 2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64">
                  <a:moveTo>
                    <a:pt x="0" y="64"/>
                  </a:moveTo>
                  <a:lnTo>
                    <a:pt x="27" y="52"/>
                  </a:lnTo>
                  <a:lnTo>
                    <a:pt x="5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3" name="Freeform 63"/>
            <p:cNvSpPr>
              <a:spLocks noChangeArrowheads="1"/>
            </p:cNvSpPr>
            <p:nvPr/>
          </p:nvSpPr>
          <p:spPr bwMode="auto">
            <a:xfrm>
              <a:off x="2855912" y="368300"/>
              <a:ext cx="46038" cy="130175"/>
            </a:xfrm>
            <a:custGeom>
              <a:avLst/>
              <a:gdLst>
                <a:gd name="T0" fmla="*/ 2147483647 w 29"/>
                <a:gd name="T1" fmla="*/ 2147483647 h 82"/>
                <a:gd name="T2" fmla="*/ 2147483647 w 29"/>
                <a:gd name="T3" fmla="*/ 0 h 82"/>
                <a:gd name="T4" fmla="*/ 0 w 29"/>
                <a:gd name="T5" fmla="*/ 2147483647 h 82"/>
                <a:gd name="T6" fmla="*/ 2147483647 w 29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82"/>
                <a:gd name="T14" fmla="*/ 29 w 2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82">
                  <a:moveTo>
                    <a:pt x="22" y="82"/>
                  </a:moveTo>
                  <a:lnTo>
                    <a:pt x="29" y="0"/>
                  </a:lnTo>
                  <a:lnTo>
                    <a:pt x="0" y="30"/>
                  </a:lnTo>
                  <a:lnTo>
                    <a:pt x="22" y="82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4" name="Freeform 64"/>
            <p:cNvSpPr>
              <a:spLocks noChangeArrowheads="1"/>
            </p:cNvSpPr>
            <p:nvPr/>
          </p:nvSpPr>
          <p:spPr bwMode="auto">
            <a:xfrm>
              <a:off x="2840037" y="292100"/>
              <a:ext cx="61913" cy="123825"/>
            </a:xfrm>
            <a:custGeom>
              <a:avLst/>
              <a:gdLst>
                <a:gd name="T0" fmla="*/ 0 w 39"/>
                <a:gd name="T1" fmla="*/ 0 h 78"/>
                <a:gd name="T2" fmla="*/ 2147483647 w 39"/>
                <a:gd name="T3" fmla="*/ 2147483647 h 78"/>
                <a:gd name="T4" fmla="*/ 2147483647 w 39"/>
                <a:gd name="T5" fmla="*/ 2147483647 h 78"/>
                <a:gd name="T6" fmla="*/ 0 w 39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78"/>
                <a:gd name="T14" fmla="*/ 39 w 39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78">
                  <a:moveTo>
                    <a:pt x="0" y="0"/>
                  </a:moveTo>
                  <a:lnTo>
                    <a:pt x="10" y="78"/>
                  </a:lnTo>
                  <a:lnTo>
                    <a:pt x="39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5" name="Freeform 65"/>
            <p:cNvSpPr>
              <a:spLocks noChangeArrowheads="1"/>
            </p:cNvSpPr>
            <p:nvPr/>
          </p:nvSpPr>
          <p:spPr bwMode="auto">
            <a:xfrm>
              <a:off x="2890837" y="368300"/>
              <a:ext cx="188913" cy="130175"/>
            </a:xfrm>
            <a:custGeom>
              <a:avLst/>
              <a:gdLst>
                <a:gd name="T0" fmla="*/ 2147483647 w 119"/>
                <a:gd name="T1" fmla="*/ 0 h 82"/>
                <a:gd name="T2" fmla="*/ 2147483647 w 119"/>
                <a:gd name="T3" fmla="*/ 2147483647 h 82"/>
                <a:gd name="T4" fmla="*/ 0 w 119"/>
                <a:gd name="T5" fmla="*/ 2147483647 h 82"/>
                <a:gd name="T6" fmla="*/ 2147483647 w 11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82"/>
                <a:gd name="T14" fmla="*/ 119 w 11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82">
                  <a:moveTo>
                    <a:pt x="7" y="0"/>
                  </a:moveTo>
                  <a:lnTo>
                    <a:pt x="119" y="21"/>
                  </a:lnTo>
                  <a:lnTo>
                    <a:pt x="0" y="8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0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6" name="Freeform 66"/>
            <p:cNvSpPr>
              <a:spLocks noChangeArrowheads="1"/>
            </p:cNvSpPr>
            <p:nvPr/>
          </p:nvSpPr>
          <p:spPr bwMode="auto">
            <a:xfrm>
              <a:off x="2840037" y="268288"/>
              <a:ext cx="106363" cy="100013"/>
            </a:xfrm>
            <a:custGeom>
              <a:avLst/>
              <a:gdLst>
                <a:gd name="T0" fmla="*/ 2147483647 w 67"/>
                <a:gd name="T1" fmla="*/ 0 h 63"/>
                <a:gd name="T2" fmla="*/ 0 w 67"/>
                <a:gd name="T3" fmla="*/ 2147483647 h 63"/>
                <a:gd name="T4" fmla="*/ 2147483647 w 67"/>
                <a:gd name="T5" fmla="*/ 2147483647 h 63"/>
                <a:gd name="T6" fmla="*/ 2147483647 w 67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63"/>
                <a:gd name="T14" fmla="*/ 67 w 67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63">
                  <a:moveTo>
                    <a:pt x="67" y="0"/>
                  </a:moveTo>
                  <a:lnTo>
                    <a:pt x="0" y="15"/>
                  </a:lnTo>
                  <a:lnTo>
                    <a:pt x="39" y="6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E1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7" name="Freeform 67"/>
            <p:cNvSpPr>
              <a:spLocks noChangeArrowheads="1"/>
            </p:cNvSpPr>
            <p:nvPr/>
          </p:nvSpPr>
          <p:spPr bwMode="auto">
            <a:xfrm>
              <a:off x="2901950" y="268288"/>
              <a:ext cx="177800" cy="133350"/>
            </a:xfrm>
            <a:custGeom>
              <a:avLst/>
              <a:gdLst>
                <a:gd name="T0" fmla="*/ 2147483647 w 112"/>
                <a:gd name="T1" fmla="*/ 0 h 84"/>
                <a:gd name="T2" fmla="*/ 2147483647 w 112"/>
                <a:gd name="T3" fmla="*/ 2147483647 h 84"/>
                <a:gd name="T4" fmla="*/ 0 w 112"/>
                <a:gd name="T5" fmla="*/ 2147483647 h 84"/>
                <a:gd name="T6" fmla="*/ 2147483647 w 112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84"/>
                <a:gd name="T14" fmla="*/ 112 w 11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84">
                  <a:moveTo>
                    <a:pt x="28" y="0"/>
                  </a:moveTo>
                  <a:lnTo>
                    <a:pt x="112" y="84"/>
                  </a:lnTo>
                  <a:lnTo>
                    <a:pt x="0" y="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3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8" name="Freeform 68"/>
            <p:cNvSpPr>
              <a:spLocks noChangeArrowheads="1"/>
            </p:cNvSpPr>
            <p:nvPr/>
          </p:nvSpPr>
          <p:spPr bwMode="auto">
            <a:xfrm>
              <a:off x="2946400" y="227013"/>
              <a:ext cx="133350" cy="174625"/>
            </a:xfrm>
            <a:custGeom>
              <a:avLst/>
              <a:gdLst>
                <a:gd name="T0" fmla="*/ 2147483647 w 84"/>
                <a:gd name="T1" fmla="*/ 0 h 110"/>
                <a:gd name="T2" fmla="*/ 2147483647 w 84"/>
                <a:gd name="T3" fmla="*/ 2147483647 h 110"/>
                <a:gd name="T4" fmla="*/ 0 w 84"/>
                <a:gd name="T5" fmla="*/ 2147483647 h 110"/>
                <a:gd name="T6" fmla="*/ 2147483647 w 84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0"/>
                <a:gd name="T14" fmla="*/ 84 w 84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0">
                  <a:moveTo>
                    <a:pt x="62" y="0"/>
                  </a:moveTo>
                  <a:lnTo>
                    <a:pt x="84" y="110"/>
                  </a:lnTo>
                  <a:lnTo>
                    <a:pt x="0" y="26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E4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49" name="Freeform 69"/>
            <p:cNvSpPr>
              <a:spLocks noChangeArrowheads="1"/>
            </p:cNvSpPr>
            <p:nvPr/>
          </p:nvSpPr>
          <p:spPr bwMode="auto">
            <a:xfrm>
              <a:off x="3044825" y="227013"/>
              <a:ext cx="66675" cy="174625"/>
            </a:xfrm>
            <a:custGeom>
              <a:avLst/>
              <a:gdLst>
                <a:gd name="T0" fmla="*/ 0 w 42"/>
                <a:gd name="T1" fmla="*/ 0 h 110"/>
                <a:gd name="T2" fmla="*/ 2147483647 w 42"/>
                <a:gd name="T3" fmla="*/ 2147483647 h 110"/>
                <a:gd name="T4" fmla="*/ 2147483647 w 42"/>
                <a:gd name="T5" fmla="*/ 2147483647 h 110"/>
                <a:gd name="T6" fmla="*/ 0 w 42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110"/>
                <a:gd name="T14" fmla="*/ 42 w 42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110">
                  <a:moveTo>
                    <a:pt x="0" y="0"/>
                  </a:moveTo>
                  <a:lnTo>
                    <a:pt x="42" y="60"/>
                  </a:lnTo>
                  <a:lnTo>
                    <a:pt x="22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6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0" name="Freeform 70"/>
            <p:cNvSpPr>
              <a:spLocks noChangeArrowheads="1"/>
            </p:cNvSpPr>
            <p:nvPr/>
          </p:nvSpPr>
          <p:spPr bwMode="auto">
            <a:xfrm>
              <a:off x="2890837" y="401638"/>
              <a:ext cx="188913" cy="96838"/>
            </a:xfrm>
            <a:custGeom>
              <a:avLst/>
              <a:gdLst>
                <a:gd name="T0" fmla="*/ 2147483647 w 119"/>
                <a:gd name="T1" fmla="*/ 2147483647 h 61"/>
                <a:gd name="T2" fmla="*/ 0 w 119"/>
                <a:gd name="T3" fmla="*/ 2147483647 h 61"/>
                <a:gd name="T4" fmla="*/ 2147483647 w 119"/>
                <a:gd name="T5" fmla="*/ 0 h 61"/>
                <a:gd name="T6" fmla="*/ 2147483647 w 119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1"/>
                <a:gd name="T14" fmla="*/ 119 w 119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1">
                  <a:moveTo>
                    <a:pt x="88" y="61"/>
                  </a:moveTo>
                  <a:lnTo>
                    <a:pt x="0" y="61"/>
                  </a:lnTo>
                  <a:lnTo>
                    <a:pt x="119" y="0"/>
                  </a:lnTo>
                  <a:lnTo>
                    <a:pt x="88" y="61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1" name="Freeform 71"/>
            <p:cNvSpPr>
              <a:spLocks noChangeArrowheads="1"/>
            </p:cNvSpPr>
            <p:nvPr/>
          </p:nvSpPr>
          <p:spPr bwMode="auto">
            <a:xfrm>
              <a:off x="3030537" y="401638"/>
              <a:ext cx="58738" cy="96838"/>
            </a:xfrm>
            <a:custGeom>
              <a:avLst/>
              <a:gdLst>
                <a:gd name="T0" fmla="*/ 2147483647 w 37"/>
                <a:gd name="T1" fmla="*/ 0 h 61"/>
                <a:gd name="T2" fmla="*/ 2147483647 w 37"/>
                <a:gd name="T3" fmla="*/ 2147483647 h 61"/>
                <a:gd name="T4" fmla="*/ 0 w 37"/>
                <a:gd name="T5" fmla="*/ 2147483647 h 61"/>
                <a:gd name="T6" fmla="*/ 2147483647 w 37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61"/>
                <a:gd name="T14" fmla="*/ 37 w 3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61">
                  <a:moveTo>
                    <a:pt x="31" y="0"/>
                  </a:moveTo>
                  <a:lnTo>
                    <a:pt x="37" y="42"/>
                  </a:lnTo>
                  <a:lnTo>
                    <a:pt x="0" y="6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2" name="Freeform 72"/>
            <p:cNvSpPr>
              <a:spLocks noChangeArrowheads="1"/>
            </p:cNvSpPr>
            <p:nvPr/>
          </p:nvSpPr>
          <p:spPr bwMode="auto">
            <a:xfrm>
              <a:off x="3079750" y="401638"/>
              <a:ext cx="117475" cy="144463"/>
            </a:xfrm>
            <a:custGeom>
              <a:avLst/>
              <a:gdLst>
                <a:gd name="T0" fmla="*/ 0 w 74"/>
                <a:gd name="T1" fmla="*/ 0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0 w 74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1"/>
                <a:gd name="T14" fmla="*/ 74 w 7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1">
                  <a:moveTo>
                    <a:pt x="0" y="0"/>
                  </a:moveTo>
                  <a:lnTo>
                    <a:pt x="74" y="91"/>
                  </a:lnTo>
                  <a:lnTo>
                    <a:pt x="6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3" name="Freeform 73"/>
            <p:cNvSpPr>
              <a:spLocks noChangeArrowheads="1"/>
            </p:cNvSpPr>
            <p:nvPr/>
          </p:nvSpPr>
          <p:spPr bwMode="auto">
            <a:xfrm>
              <a:off x="2706687" y="465138"/>
              <a:ext cx="141288" cy="66675"/>
            </a:xfrm>
            <a:custGeom>
              <a:avLst/>
              <a:gdLst>
                <a:gd name="T0" fmla="*/ 2147483647 w 89"/>
                <a:gd name="T1" fmla="*/ 2147483647 h 42"/>
                <a:gd name="T2" fmla="*/ 0 w 89"/>
                <a:gd name="T3" fmla="*/ 2147483647 h 42"/>
                <a:gd name="T4" fmla="*/ 2147483647 w 89"/>
                <a:gd name="T5" fmla="*/ 0 h 42"/>
                <a:gd name="T6" fmla="*/ 2147483647 w 89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2"/>
                <a:gd name="T14" fmla="*/ 89 w 89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2">
                  <a:moveTo>
                    <a:pt x="89" y="33"/>
                  </a:moveTo>
                  <a:lnTo>
                    <a:pt x="0" y="42"/>
                  </a:lnTo>
                  <a:lnTo>
                    <a:pt x="18" y="0"/>
                  </a:lnTo>
                  <a:lnTo>
                    <a:pt x="89" y="33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4" name="Freeform 74"/>
            <p:cNvSpPr>
              <a:spLocks noChangeArrowheads="1"/>
            </p:cNvSpPr>
            <p:nvPr/>
          </p:nvSpPr>
          <p:spPr bwMode="auto">
            <a:xfrm>
              <a:off x="2703512" y="346075"/>
              <a:ext cx="31750" cy="185738"/>
            </a:xfrm>
            <a:custGeom>
              <a:avLst/>
              <a:gdLst>
                <a:gd name="T0" fmla="*/ 0 w 20"/>
                <a:gd name="T1" fmla="*/ 0 h 117"/>
                <a:gd name="T2" fmla="*/ 2147483647 w 20"/>
                <a:gd name="T3" fmla="*/ 2147483647 h 117"/>
                <a:gd name="T4" fmla="*/ 2147483647 w 20"/>
                <a:gd name="T5" fmla="*/ 2147483647 h 117"/>
                <a:gd name="T6" fmla="*/ 0 w 2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17"/>
                <a:gd name="T14" fmla="*/ 20 w 2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17">
                  <a:moveTo>
                    <a:pt x="0" y="0"/>
                  </a:moveTo>
                  <a:lnTo>
                    <a:pt x="20" y="75"/>
                  </a:lnTo>
                  <a:lnTo>
                    <a:pt x="2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3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5" name="Freeform 75"/>
            <p:cNvSpPr>
              <a:spLocks noChangeArrowheads="1"/>
            </p:cNvSpPr>
            <p:nvPr/>
          </p:nvSpPr>
          <p:spPr bwMode="auto">
            <a:xfrm>
              <a:off x="2735262" y="415925"/>
              <a:ext cx="120650" cy="101600"/>
            </a:xfrm>
            <a:custGeom>
              <a:avLst/>
              <a:gdLst>
                <a:gd name="T0" fmla="*/ 2147483647 w 76"/>
                <a:gd name="T1" fmla="*/ 0 h 64"/>
                <a:gd name="T2" fmla="*/ 2147483647 w 76"/>
                <a:gd name="T3" fmla="*/ 2147483647 h 64"/>
                <a:gd name="T4" fmla="*/ 0 w 76"/>
                <a:gd name="T5" fmla="*/ 2147483647 h 64"/>
                <a:gd name="T6" fmla="*/ 2147483647 w 76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4"/>
                <a:gd name="T14" fmla="*/ 76 w 76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4">
                  <a:moveTo>
                    <a:pt x="76" y="0"/>
                  </a:moveTo>
                  <a:lnTo>
                    <a:pt x="71" y="64"/>
                  </a:lnTo>
                  <a:lnTo>
                    <a:pt x="0" y="31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11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6" name="Freeform 76"/>
            <p:cNvSpPr>
              <a:spLocks noChangeArrowheads="1"/>
            </p:cNvSpPr>
            <p:nvPr/>
          </p:nvSpPr>
          <p:spPr bwMode="auto">
            <a:xfrm>
              <a:off x="2703512" y="346075"/>
              <a:ext cx="152400" cy="119063"/>
            </a:xfrm>
            <a:custGeom>
              <a:avLst/>
              <a:gdLst>
                <a:gd name="T0" fmla="*/ 0 w 96"/>
                <a:gd name="T1" fmla="*/ 0 h 75"/>
                <a:gd name="T2" fmla="*/ 2147483647 w 96"/>
                <a:gd name="T3" fmla="*/ 2147483647 h 75"/>
                <a:gd name="T4" fmla="*/ 2147483647 w 96"/>
                <a:gd name="T5" fmla="*/ 2147483647 h 75"/>
                <a:gd name="T6" fmla="*/ 0 w 96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5"/>
                <a:gd name="T14" fmla="*/ 96 w 96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5">
                  <a:moveTo>
                    <a:pt x="0" y="0"/>
                  </a:moveTo>
                  <a:lnTo>
                    <a:pt x="20" y="75"/>
                  </a:lnTo>
                  <a:lnTo>
                    <a:pt x="96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1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7" name="Freeform 77"/>
            <p:cNvSpPr>
              <a:spLocks noChangeArrowheads="1"/>
            </p:cNvSpPr>
            <p:nvPr/>
          </p:nvSpPr>
          <p:spPr bwMode="auto">
            <a:xfrm>
              <a:off x="2703512" y="292100"/>
              <a:ext cx="152400" cy="123825"/>
            </a:xfrm>
            <a:custGeom>
              <a:avLst/>
              <a:gdLst>
                <a:gd name="T0" fmla="*/ 2147483647 w 96"/>
                <a:gd name="T1" fmla="*/ 0 h 78"/>
                <a:gd name="T2" fmla="*/ 0 w 96"/>
                <a:gd name="T3" fmla="*/ 2147483647 h 78"/>
                <a:gd name="T4" fmla="*/ 2147483647 w 96"/>
                <a:gd name="T5" fmla="*/ 2147483647 h 78"/>
                <a:gd name="T6" fmla="*/ 2147483647 w 96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8"/>
                <a:gd name="T14" fmla="*/ 96 w 96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8">
                  <a:moveTo>
                    <a:pt x="86" y="0"/>
                  </a:moveTo>
                  <a:lnTo>
                    <a:pt x="0" y="34"/>
                  </a:lnTo>
                  <a:lnTo>
                    <a:pt x="96" y="7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1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8" name="Freeform 78"/>
            <p:cNvSpPr>
              <a:spLocks noChangeArrowheads="1"/>
            </p:cNvSpPr>
            <p:nvPr/>
          </p:nvSpPr>
          <p:spPr bwMode="auto">
            <a:xfrm>
              <a:off x="2703512" y="173038"/>
              <a:ext cx="79375" cy="173038"/>
            </a:xfrm>
            <a:custGeom>
              <a:avLst/>
              <a:gdLst>
                <a:gd name="T0" fmla="*/ 0 w 50"/>
                <a:gd name="T1" fmla="*/ 2147483647 h 109"/>
                <a:gd name="T2" fmla="*/ 2147483647 w 50"/>
                <a:gd name="T3" fmla="*/ 0 h 109"/>
                <a:gd name="T4" fmla="*/ 2147483647 w 50"/>
                <a:gd name="T5" fmla="*/ 2147483647 h 109"/>
                <a:gd name="T6" fmla="*/ 0 w 50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09"/>
                <a:gd name="T14" fmla="*/ 50 w 50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09">
                  <a:moveTo>
                    <a:pt x="0" y="109"/>
                  </a:moveTo>
                  <a:lnTo>
                    <a:pt x="50" y="0"/>
                  </a:lnTo>
                  <a:lnTo>
                    <a:pt x="20" y="33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FF3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59" name="Freeform 79"/>
            <p:cNvSpPr>
              <a:spLocks noChangeArrowheads="1"/>
            </p:cNvSpPr>
            <p:nvPr/>
          </p:nvSpPr>
          <p:spPr bwMode="auto">
            <a:xfrm>
              <a:off x="2703512" y="173038"/>
              <a:ext cx="136525" cy="173038"/>
            </a:xfrm>
            <a:custGeom>
              <a:avLst/>
              <a:gdLst>
                <a:gd name="T0" fmla="*/ 2147483647 w 86"/>
                <a:gd name="T1" fmla="*/ 0 h 109"/>
                <a:gd name="T2" fmla="*/ 2147483647 w 86"/>
                <a:gd name="T3" fmla="*/ 2147483647 h 109"/>
                <a:gd name="T4" fmla="*/ 0 w 86"/>
                <a:gd name="T5" fmla="*/ 2147483647 h 109"/>
                <a:gd name="T6" fmla="*/ 2147483647 w 86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09"/>
                <a:gd name="T14" fmla="*/ 86 w 86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09">
                  <a:moveTo>
                    <a:pt x="50" y="0"/>
                  </a:moveTo>
                  <a:lnTo>
                    <a:pt x="86" y="75"/>
                  </a:lnTo>
                  <a:lnTo>
                    <a:pt x="0" y="10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1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0" name="Freeform 80"/>
            <p:cNvSpPr>
              <a:spLocks noChangeArrowheads="1"/>
            </p:cNvSpPr>
            <p:nvPr/>
          </p:nvSpPr>
          <p:spPr bwMode="auto">
            <a:xfrm>
              <a:off x="2513012" y="134938"/>
              <a:ext cx="153988" cy="42863"/>
            </a:xfrm>
            <a:custGeom>
              <a:avLst/>
              <a:gdLst>
                <a:gd name="T0" fmla="*/ 2147483647 w 97"/>
                <a:gd name="T1" fmla="*/ 0 h 27"/>
                <a:gd name="T2" fmla="*/ 2147483647 w 97"/>
                <a:gd name="T3" fmla="*/ 2147483647 h 27"/>
                <a:gd name="T4" fmla="*/ 2147483647 w 97"/>
                <a:gd name="T5" fmla="*/ 2147483647 h 27"/>
                <a:gd name="T6" fmla="*/ 0 w 97"/>
                <a:gd name="T7" fmla="*/ 2147483647 h 27"/>
                <a:gd name="T8" fmla="*/ 2147483647 w 97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7"/>
                <a:gd name="T16" fmla="*/ 0 h 27"/>
                <a:gd name="T17" fmla="*/ 97 w 97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7" h="27">
                  <a:moveTo>
                    <a:pt x="73" y="0"/>
                  </a:moveTo>
                  <a:lnTo>
                    <a:pt x="95" y="24"/>
                  </a:lnTo>
                  <a:lnTo>
                    <a:pt x="97" y="27"/>
                  </a:lnTo>
                  <a:lnTo>
                    <a:pt x="0" y="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F1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1" name="Freeform 81"/>
            <p:cNvSpPr>
              <a:spLocks noChangeArrowheads="1"/>
            </p:cNvSpPr>
            <p:nvPr/>
          </p:nvSpPr>
          <p:spPr bwMode="auto">
            <a:xfrm>
              <a:off x="2401887" y="142875"/>
              <a:ext cx="265113" cy="34925"/>
            </a:xfrm>
            <a:custGeom>
              <a:avLst/>
              <a:gdLst>
                <a:gd name="T0" fmla="*/ 0 w 167"/>
                <a:gd name="T1" fmla="*/ 2147483647 h 22"/>
                <a:gd name="T2" fmla="*/ 2147483647 w 167"/>
                <a:gd name="T3" fmla="*/ 0 h 22"/>
                <a:gd name="T4" fmla="*/ 2147483647 w 167"/>
                <a:gd name="T5" fmla="*/ 2147483647 h 22"/>
                <a:gd name="T6" fmla="*/ 0 w 167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22"/>
                <a:gd name="T14" fmla="*/ 167 w 167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22">
                  <a:moveTo>
                    <a:pt x="0" y="21"/>
                  </a:moveTo>
                  <a:lnTo>
                    <a:pt x="70" y="0"/>
                  </a:lnTo>
                  <a:lnTo>
                    <a:pt x="167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F1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2" name="Freeform 82"/>
            <p:cNvSpPr>
              <a:spLocks noChangeArrowheads="1"/>
            </p:cNvSpPr>
            <p:nvPr/>
          </p:nvSpPr>
          <p:spPr bwMode="auto">
            <a:xfrm>
              <a:off x="2401887" y="114300"/>
              <a:ext cx="111125" cy="61913"/>
            </a:xfrm>
            <a:custGeom>
              <a:avLst/>
              <a:gdLst>
                <a:gd name="T0" fmla="*/ 2147483647 w 70"/>
                <a:gd name="T1" fmla="*/ 0 h 39"/>
                <a:gd name="T2" fmla="*/ 0 w 70"/>
                <a:gd name="T3" fmla="*/ 2147483647 h 39"/>
                <a:gd name="T4" fmla="*/ 2147483647 w 70"/>
                <a:gd name="T5" fmla="*/ 2147483647 h 39"/>
                <a:gd name="T6" fmla="*/ 2147483647 w 70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39"/>
                <a:gd name="T14" fmla="*/ 70 w 70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39">
                  <a:moveTo>
                    <a:pt x="4" y="0"/>
                  </a:moveTo>
                  <a:lnTo>
                    <a:pt x="0" y="39"/>
                  </a:lnTo>
                  <a:lnTo>
                    <a:pt x="70" y="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1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3" name="Freeform 83"/>
            <p:cNvSpPr>
              <a:spLocks noChangeArrowheads="1"/>
            </p:cNvSpPr>
            <p:nvPr/>
          </p:nvSpPr>
          <p:spPr bwMode="auto">
            <a:xfrm>
              <a:off x="2251075" y="114300"/>
              <a:ext cx="157163" cy="61913"/>
            </a:xfrm>
            <a:custGeom>
              <a:avLst/>
              <a:gdLst>
                <a:gd name="T0" fmla="*/ 0 w 99"/>
                <a:gd name="T1" fmla="*/ 2147483647 h 39"/>
                <a:gd name="T2" fmla="*/ 2147483647 w 99"/>
                <a:gd name="T3" fmla="*/ 2147483647 h 39"/>
                <a:gd name="T4" fmla="*/ 2147483647 w 99"/>
                <a:gd name="T5" fmla="*/ 0 h 39"/>
                <a:gd name="T6" fmla="*/ 0 w 99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9"/>
                <a:gd name="T14" fmla="*/ 99 w 99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9">
                  <a:moveTo>
                    <a:pt x="0" y="37"/>
                  </a:moveTo>
                  <a:lnTo>
                    <a:pt x="95" y="39"/>
                  </a:lnTo>
                  <a:lnTo>
                    <a:pt x="9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FF1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4" name="Freeform 84"/>
            <p:cNvSpPr>
              <a:spLocks noChangeArrowheads="1"/>
            </p:cNvSpPr>
            <p:nvPr/>
          </p:nvSpPr>
          <p:spPr bwMode="auto">
            <a:xfrm>
              <a:off x="1846262" y="314325"/>
              <a:ext cx="71438" cy="184150"/>
            </a:xfrm>
            <a:custGeom>
              <a:avLst/>
              <a:gdLst>
                <a:gd name="T0" fmla="*/ 2147483647 w 45"/>
                <a:gd name="T1" fmla="*/ 2147483647 h 116"/>
                <a:gd name="T2" fmla="*/ 2147483647 w 45"/>
                <a:gd name="T3" fmla="*/ 2147483647 h 116"/>
                <a:gd name="T4" fmla="*/ 0 w 45"/>
                <a:gd name="T5" fmla="*/ 0 h 116"/>
                <a:gd name="T6" fmla="*/ 2147483647 w 45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116"/>
                <a:gd name="T14" fmla="*/ 45 w 45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116">
                  <a:moveTo>
                    <a:pt x="45" y="80"/>
                  </a:moveTo>
                  <a:lnTo>
                    <a:pt x="32" y="116"/>
                  </a:lnTo>
                  <a:lnTo>
                    <a:pt x="0" y="0"/>
                  </a:lnTo>
                  <a:lnTo>
                    <a:pt x="45" y="8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5" name="Freeform 85"/>
            <p:cNvSpPr>
              <a:spLocks noChangeArrowheads="1"/>
            </p:cNvSpPr>
            <p:nvPr/>
          </p:nvSpPr>
          <p:spPr bwMode="auto">
            <a:xfrm>
              <a:off x="1846262" y="314325"/>
              <a:ext cx="165100" cy="127000"/>
            </a:xfrm>
            <a:custGeom>
              <a:avLst/>
              <a:gdLst>
                <a:gd name="T0" fmla="*/ 0 w 104"/>
                <a:gd name="T1" fmla="*/ 0 h 80"/>
                <a:gd name="T2" fmla="*/ 2147483647 w 104"/>
                <a:gd name="T3" fmla="*/ 2147483647 h 80"/>
                <a:gd name="T4" fmla="*/ 2147483647 w 104"/>
                <a:gd name="T5" fmla="*/ 2147483647 h 80"/>
                <a:gd name="T6" fmla="*/ 0 w 10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80"/>
                <a:gd name="T14" fmla="*/ 104 w 10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80">
                  <a:moveTo>
                    <a:pt x="0" y="0"/>
                  </a:moveTo>
                  <a:lnTo>
                    <a:pt x="104" y="20"/>
                  </a:lnTo>
                  <a:lnTo>
                    <a:pt x="45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6" name="Freeform 86"/>
            <p:cNvSpPr>
              <a:spLocks noChangeArrowheads="1"/>
            </p:cNvSpPr>
            <p:nvPr/>
          </p:nvSpPr>
          <p:spPr bwMode="auto">
            <a:xfrm>
              <a:off x="1836737" y="206375"/>
              <a:ext cx="174625" cy="139700"/>
            </a:xfrm>
            <a:custGeom>
              <a:avLst/>
              <a:gdLst>
                <a:gd name="T0" fmla="*/ 0 w 110"/>
                <a:gd name="T1" fmla="*/ 0 h 88"/>
                <a:gd name="T2" fmla="*/ 2147483647 w 110"/>
                <a:gd name="T3" fmla="*/ 2147483647 h 88"/>
                <a:gd name="T4" fmla="*/ 2147483647 w 110"/>
                <a:gd name="T5" fmla="*/ 2147483647 h 88"/>
                <a:gd name="T6" fmla="*/ 0 w 110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88"/>
                <a:gd name="T14" fmla="*/ 110 w 110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88">
                  <a:moveTo>
                    <a:pt x="0" y="0"/>
                  </a:moveTo>
                  <a:lnTo>
                    <a:pt x="6" y="68"/>
                  </a:lnTo>
                  <a:lnTo>
                    <a:pt x="110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0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7" name="Freeform 87"/>
            <p:cNvSpPr>
              <a:spLocks noChangeArrowheads="1"/>
            </p:cNvSpPr>
            <p:nvPr/>
          </p:nvSpPr>
          <p:spPr bwMode="auto">
            <a:xfrm>
              <a:off x="1836737" y="206375"/>
              <a:ext cx="176213" cy="139700"/>
            </a:xfrm>
            <a:custGeom>
              <a:avLst/>
              <a:gdLst>
                <a:gd name="T0" fmla="*/ 2147483647 w 111"/>
                <a:gd name="T1" fmla="*/ 2147483647 h 88"/>
                <a:gd name="T2" fmla="*/ 2147483647 w 111"/>
                <a:gd name="T3" fmla="*/ 2147483647 h 88"/>
                <a:gd name="T4" fmla="*/ 0 w 111"/>
                <a:gd name="T5" fmla="*/ 0 h 88"/>
                <a:gd name="T6" fmla="*/ 2147483647 w 111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88"/>
                <a:gd name="T14" fmla="*/ 111 w 111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88">
                  <a:moveTo>
                    <a:pt x="111" y="11"/>
                  </a:moveTo>
                  <a:lnTo>
                    <a:pt x="110" y="88"/>
                  </a:lnTo>
                  <a:lnTo>
                    <a:pt x="0" y="0"/>
                  </a:lnTo>
                  <a:lnTo>
                    <a:pt x="111" y="11"/>
                  </a:lnTo>
                  <a:close/>
                </a:path>
              </a:pathLst>
            </a:custGeom>
            <a:solidFill>
              <a:srgbClr val="F80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8" name="Freeform 88"/>
            <p:cNvSpPr>
              <a:spLocks noChangeArrowheads="1"/>
            </p:cNvSpPr>
            <p:nvPr/>
          </p:nvSpPr>
          <p:spPr bwMode="auto">
            <a:xfrm>
              <a:off x="2011362" y="223838"/>
              <a:ext cx="22225" cy="122238"/>
            </a:xfrm>
            <a:custGeom>
              <a:avLst/>
              <a:gdLst>
                <a:gd name="T0" fmla="*/ 2147483647 w 14"/>
                <a:gd name="T1" fmla="*/ 0 h 77"/>
                <a:gd name="T2" fmla="*/ 2147483647 w 14"/>
                <a:gd name="T3" fmla="*/ 2147483647 h 77"/>
                <a:gd name="T4" fmla="*/ 0 w 14"/>
                <a:gd name="T5" fmla="*/ 2147483647 h 77"/>
                <a:gd name="T6" fmla="*/ 2147483647 w 14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77"/>
                <a:gd name="T14" fmla="*/ 14 w 14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77">
                  <a:moveTo>
                    <a:pt x="1" y="0"/>
                  </a:moveTo>
                  <a:lnTo>
                    <a:pt x="14" y="55"/>
                  </a:lnTo>
                  <a:lnTo>
                    <a:pt x="0" y="7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0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69" name="Freeform 89"/>
            <p:cNvSpPr>
              <a:spLocks noChangeArrowheads="1"/>
            </p:cNvSpPr>
            <p:nvPr/>
          </p:nvSpPr>
          <p:spPr bwMode="auto">
            <a:xfrm>
              <a:off x="2012950" y="223838"/>
              <a:ext cx="73025" cy="103188"/>
            </a:xfrm>
            <a:custGeom>
              <a:avLst/>
              <a:gdLst>
                <a:gd name="T0" fmla="*/ 2147483647 w 46"/>
                <a:gd name="T1" fmla="*/ 2147483647 h 65"/>
                <a:gd name="T2" fmla="*/ 0 w 46"/>
                <a:gd name="T3" fmla="*/ 0 h 65"/>
                <a:gd name="T4" fmla="*/ 2147483647 w 46"/>
                <a:gd name="T5" fmla="*/ 2147483647 h 65"/>
                <a:gd name="T6" fmla="*/ 2147483647 w 46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65"/>
                <a:gd name="T14" fmla="*/ 46 w 46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65">
                  <a:moveTo>
                    <a:pt x="46" y="65"/>
                  </a:moveTo>
                  <a:lnTo>
                    <a:pt x="0" y="0"/>
                  </a:lnTo>
                  <a:lnTo>
                    <a:pt x="13" y="55"/>
                  </a:lnTo>
                  <a:lnTo>
                    <a:pt x="46" y="65"/>
                  </a:lnTo>
                  <a:close/>
                </a:path>
              </a:pathLst>
            </a:custGeom>
            <a:solidFill>
              <a:srgbClr val="F90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0" name="Freeform 90"/>
            <p:cNvSpPr>
              <a:spLocks noChangeArrowheads="1"/>
            </p:cNvSpPr>
            <p:nvPr/>
          </p:nvSpPr>
          <p:spPr bwMode="auto">
            <a:xfrm>
              <a:off x="2012950" y="223838"/>
              <a:ext cx="188913" cy="103188"/>
            </a:xfrm>
            <a:custGeom>
              <a:avLst/>
              <a:gdLst>
                <a:gd name="T0" fmla="*/ 0 w 119"/>
                <a:gd name="T1" fmla="*/ 0 h 65"/>
                <a:gd name="T2" fmla="*/ 2147483647 w 119"/>
                <a:gd name="T3" fmla="*/ 2147483647 h 65"/>
                <a:gd name="T4" fmla="*/ 2147483647 w 119"/>
                <a:gd name="T5" fmla="*/ 2147483647 h 65"/>
                <a:gd name="T6" fmla="*/ 0 w 119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65"/>
                <a:gd name="T14" fmla="*/ 119 w 119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65">
                  <a:moveTo>
                    <a:pt x="0" y="0"/>
                  </a:moveTo>
                  <a:lnTo>
                    <a:pt x="119" y="58"/>
                  </a:lnTo>
                  <a:lnTo>
                    <a:pt x="46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0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1" name="Freeform 91"/>
            <p:cNvSpPr>
              <a:spLocks noChangeArrowheads="1"/>
            </p:cNvSpPr>
            <p:nvPr/>
          </p:nvSpPr>
          <p:spPr bwMode="auto">
            <a:xfrm>
              <a:off x="2012950" y="223838"/>
              <a:ext cx="188913" cy="92075"/>
            </a:xfrm>
            <a:custGeom>
              <a:avLst/>
              <a:gdLst>
                <a:gd name="T0" fmla="*/ 0 w 119"/>
                <a:gd name="T1" fmla="*/ 0 h 58"/>
                <a:gd name="T2" fmla="*/ 2147483647 w 119"/>
                <a:gd name="T3" fmla="*/ 2147483647 h 58"/>
                <a:gd name="T4" fmla="*/ 2147483647 w 119"/>
                <a:gd name="T5" fmla="*/ 2147483647 h 58"/>
                <a:gd name="T6" fmla="*/ 0 w 119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58"/>
                <a:gd name="T14" fmla="*/ 119 w 119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58">
                  <a:moveTo>
                    <a:pt x="0" y="0"/>
                  </a:moveTo>
                  <a:lnTo>
                    <a:pt x="56" y="8"/>
                  </a:lnTo>
                  <a:lnTo>
                    <a:pt x="119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2" name="Freeform 92"/>
            <p:cNvSpPr>
              <a:spLocks noChangeArrowheads="1"/>
            </p:cNvSpPr>
            <p:nvPr/>
          </p:nvSpPr>
          <p:spPr bwMode="auto">
            <a:xfrm>
              <a:off x="2101850" y="236538"/>
              <a:ext cx="115888" cy="79375"/>
            </a:xfrm>
            <a:custGeom>
              <a:avLst/>
              <a:gdLst>
                <a:gd name="T0" fmla="*/ 2147483647 w 73"/>
                <a:gd name="T1" fmla="*/ 2147483647 h 50"/>
                <a:gd name="T2" fmla="*/ 2147483647 w 73"/>
                <a:gd name="T3" fmla="*/ 2147483647 h 50"/>
                <a:gd name="T4" fmla="*/ 0 w 73"/>
                <a:gd name="T5" fmla="*/ 0 h 50"/>
                <a:gd name="T6" fmla="*/ 2147483647 w 73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0"/>
                <a:gd name="T14" fmla="*/ 73 w 7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0">
                  <a:moveTo>
                    <a:pt x="63" y="50"/>
                  </a:moveTo>
                  <a:lnTo>
                    <a:pt x="73" y="11"/>
                  </a:lnTo>
                  <a:lnTo>
                    <a:pt x="0" y="0"/>
                  </a:lnTo>
                  <a:lnTo>
                    <a:pt x="63" y="50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3" name="Freeform 93"/>
            <p:cNvSpPr>
              <a:spLocks noChangeArrowheads="1"/>
            </p:cNvSpPr>
            <p:nvPr/>
          </p:nvSpPr>
          <p:spPr bwMode="auto">
            <a:xfrm>
              <a:off x="2201862" y="176213"/>
              <a:ext cx="200025" cy="139700"/>
            </a:xfrm>
            <a:custGeom>
              <a:avLst/>
              <a:gdLst>
                <a:gd name="T0" fmla="*/ 0 w 126"/>
                <a:gd name="T1" fmla="*/ 2147483647 h 88"/>
                <a:gd name="T2" fmla="*/ 2147483647 w 126"/>
                <a:gd name="T3" fmla="*/ 2147483647 h 88"/>
                <a:gd name="T4" fmla="*/ 2147483647 w 126"/>
                <a:gd name="T5" fmla="*/ 0 h 88"/>
                <a:gd name="T6" fmla="*/ 0 w 126"/>
                <a:gd name="T7" fmla="*/ 2147483647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88"/>
                <a:gd name="T14" fmla="*/ 126 w 126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88">
                  <a:moveTo>
                    <a:pt x="0" y="88"/>
                  </a:moveTo>
                  <a:lnTo>
                    <a:pt x="10" y="49"/>
                  </a:lnTo>
                  <a:lnTo>
                    <a:pt x="126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4" name="Freeform 94"/>
            <p:cNvSpPr>
              <a:spLocks noChangeArrowheads="1"/>
            </p:cNvSpPr>
            <p:nvPr/>
          </p:nvSpPr>
          <p:spPr bwMode="auto">
            <a:xfrm>
              <a:off x="2101850" y="165100"/>
              <a:ext cx="115888" cy="88900"/>
            </a:xfrm>
            <a:custGeom>
              <a:avLst/>
              <a:gdLst>
                <a:gd name="T0" fmla="*/ 0 w 73"/>
                <a:gd name="T1" fmla="*/ 2147483647 h 56"/>
                <a:gd name="T2" fmla="*/ 2147483647 w 73"/>
                <a:gd name="T3" fmla="*/ 0 h 56"/>
                <a:gd name="T4" fmla="*/ 2147483647 w 73"/>
                <a:gd name="T5" fmla="*/ 2147483647 h 56"/>
                <a:gd name="T6" fmla="*/ 0 w 73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6"/>
                <a:gd name="T14" fmla="*/ 73 w 73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6">
                  <a:moveTo>
                    <a:pt x="0" y="45"/>
                  </a:moveTo>
                  <a:lnTo>
                    <a:pt x="20" y="0"/>
                  </a:lnTo>
                  <a:lnTo>
                    <a:pt x="73" y="56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5" name="Freeform 95"/>
            <p:cNvSpPr>
              <a:spLocks noChangeArrowheads="1"/>
            </p:cNvSpPr>
            <p:nvPr/>
          </p:nvSpPr>
          <p:spPr bwMode="auto">
            <a:xfrm>
              <a:off x="2012950" y="165100"/>
              <a:ext cx="120650" cy="71438"/>
            </a:xfrm>
            <a:custGeom>
              <a:avLst/>
              <a:gdLst>
                <a:gd name="T0" fmla="*/ 0 w 76"/>
                <a:gd name="T1" fmla="*/ 2147483647 h 45"/>
                <a:gd name="T2" fmla="*/ 2147483647 w 76"/>
                <a:gd name="T3" fmla="*/ 0 h 45"/>
                <a:gd name="T4" fmla="*/ 2147483647 w 76"/>
                <a:gd name="T5" fmla="*/ 2147483647 h 45"/>
                <a:gd name="T6" fmla="*/ 0 w 76"/>
                <a:gd name="T7" fmla="*/ 2147483647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45"/>
                <a:gd name="T14" fmla="*/ 76 w 76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45">
                  <a:moveTo>
                    <a:pt x="0" y="37"/>
                  </a:moveTo>
                  <a:lnTo>
                    <a:pt x="76" y="0"/>
                  </a:lnTo>
                  <a:lnTo>
                    <a:pt x="56" y="45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6" name="Freeform 96"/>
            <p:cNvSpPr>
              <a:spLocks noChangeArrowheads="1"/>
            </p:cNvSpPr>
            <p:nvPr/>
          </p:nvSpPr>
          <p:spPr bwMode="auto">
            <a:xfrm>
              <a:off x="2133600" y="165100"/>
              <a:ext cx="117475" cy="88900"/>
            </a:xfrm>
            <a:custGeom>
              <a:avLst/>
              <a:gdLst>
                <a:gd name="T0" fmla="*/ 0 w 74"/>
                <a:gd name="T1" fmla="*/ 0 h 56"/>
                <a:gd name="T2" fmla="*/ 2147483647 w 74"/>
                <a:gd name="T3" fmla="*/ 2147483647 h 56"/>
                <a:gd name="T4" fmla="*/ 2147483647 w 74"/>
                <a:gd name="T5" fmla="*/ 2147483647 h 56"/>
                <a:gd name="T6" fmla="*/ 0 w 74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56"/>
                <a:gd name="T14" fmla="*/ 74 w 74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56">
                  <a:moveTo>
                    <a:pt x="0" y="0"/>
                  </a:moveTo>
                  <a:lnTo>
                    <a:pt x="53" y="56"/>
                  </a:lnTo>
                  <a:lnTo>
                    <a:pt x="7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7" name="Freeform 97"/>
            <p:cNvSpPr>
              <a:spLocks noChangeArrowheads="1"/>
            </p:cNvSpPr>
            <p:nvPr/>
          </p:nvSpPr>
          <p:spPr bwMode="auto">
            <a:xfrm>
              <a:off x="2217737" y="173038"/>
              <a:ext cx="184150" cy="80963"/>
            </a:xfrm>
            <a:custGeom>
              <a:avLst/>
              <a:gdLst>
                <a:gd name="T0" fmla="*/ 2147483647 w 116"/>
                <a:gd name="T1" fmla="*/ 0 h 51"/>
                <a:gd name="T2" fmla="*/ 2147483647 w 116"/>
                <a:gd name="T3" fmla="*/ 2147483647 h 51"/>
                <a:gd name="T4" fmla="*/ 0 w 116"/>
                <a:gd name="T5" fmla="*/ 2147483647 h 51"/>
                <a:gd name="T6" fmla="*/ 2147483647 w 116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51"/>
                <a:gd name="T14" fmla="*/ 116 w 116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51">
                  <a:moveTo>
                    <a:pt x="21" y="0"/>
                  </a:moveTo>
                  <a:lnTo>
                    <a:pt x="116" y="2"/>
                  </a:lnTo>
                  <a:lnTo>
                    <a:pt x="0" y="5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0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8" name="Freeform 98"/>
            <p:cNvSpPr>
              <a:spLocks noChangeArrowheads="1"/>
            </p:cNvSpPr>
            <p:nvPr/>
          </p:nvSpPr>
          <p:spPr bwMode="auto">
            <a:xfrm>
              <a:off x="1663700" y="407988"/>
              <a:ext cx="182563" cy="71438"/>
            </a:xfrm>
            <a:custGeom>
              <a:avLst/>
              <a:gdLst>
                <a:gd name="T0" fmla="*/ 2147483647 w 115"/>
                <a:gd name="T1" fmla="*/ 2147483647 h 45"/>
                <a:gd name="T2" fmla="*/ 2147483647 w 115"/>
                <a:gd name="T3" fmla="*/ 0 h 45"/>
                <a:gd name="T4" fmla="*/ 0 w 115"/>
                <a:gd name="T5" fmla="*/ 2147483647 h 45"/>
                <a:gd name="T6" fmla="*/ 2147483647 w 115"/>
                <a:gd name="T7" fmla="*/ 2147483647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45"/>
                <a:gd name="T14" fmla="*/ 115 w 115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45">
                  <a:moveTo>
                    <a:pt x="115" y="45"/>
                  </a:moveTo>
                  <a:lnTo>
                    <a:pt x="95" y="0"/>
                  </a:lnTo>
                  <a:lnTo>
                    <a:pt x="0" y="9"/>
                  </a:lnTo>
                  <a:lnTo>
                    <a:pt x="115" y="45"/>
                  </a:lnTo>
                  <a:close/>
                </a:path>
              </a:pathLst>
            </a:custGeom>
            <a:solidFill>
              <a:srgbClr val="870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79" name="Freeform 99"/>
            <p:cNvSpPr>
              <a:spLocks noChangeArrowheads="1"/>
            </p:cNvSpPr>
            <p:nvPr/>
          </p:nvSpPr>
          <p:spPr bwMode="auto">
            <a:xfrm>
              <a:off x="1663700" y="339725"/>
              <a:ext cx="150813" cy="82550"/>
            </a:xfrm>
            <a:custGeom>
              <a:avLst/>
              <a:gdLst>
                <a:gd name="T0" fmla="*/ 2147483647 w 95"/>
                <a:gd name="T1" fmla="*/ 2147483647 h 52"/>
                <a:gd name="T2" fmla="*/ 2147483647 w 95"/>
                <a:gd name="T3" fmla="*/ 0 h 52"/>
                <a:gd name="T4" fmla="*/ 0 w 95"/>
                <a:gd name="T5" fmla="*/ 2147483647 h 52"/>
                <a:gd name="T6" fmla="*/ 2147483647 w 95"/>
                <a:gd name="T7" fmla="*/ 214748364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52"/>
                <a:gd name="T14" fmla="*/ 95 w 95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52">
                  <a:moveTo>
                    <a:pt x="95" y="43"/>
                  </a:moveTo>
                  <a:lnTo>
                    <a:pt x="95" y="0"/>
                  </a:lnTo>
                  <a:lnTo>
                    <a:pt x="0" y="52"/>
                  </a:lnTo>
                  <a:lnTo>
                    <a:pt x="95" y="43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0" name="Freeform 100"/>
            <p:cNvSpPr>
              <a:spLocks noChangeArrowheads="1"/>
            </p:cNvSpPr>
            <p:nvPr/>
          </p:nvSpPr>
          <p:spPr bwMode="auto">
            <a:xfrm>
              <a:off x="1663700" y="279400"/>
              <a:ext cx="150813" cy="142875"/>
            </a:xfrm>
            <a:custGeom>
              <a:avLst/>
              <a:gdLst>
                <a:gd name="T0" fmla="*/ 2147483647 w 95"/>
                <a:gd name="T1" fmla="*/ 2147483647 h 90"/>
                <a:gd name="T2" fmla="*/ 2147483647 w 95"/>
                <a:gd name="T3" fmla="*/ 0 h 90"/>
                <a:gd name="T4" fmla="*/ 0 w 95"/>
                <a:gd name="T5" fmla="*/ 2147483647 h 90"/>
                <a:gd name="T6" fmla="*/ 2147483647 w 95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90"/>
                <a:gd name="T14" fmla="*/ 95 w 95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90">
                  <a:moveTo>
                    <a:pt x="95" y="38"/>
                  </a:moveTo>
                  <a:lnTo>
                    <a:pt x="22" y="0"/>
                  </a:lnTo>
                  <a:lnTo>
                    <a:pt x="0" y="90"/>
                  </a:lnTo>
                  <a:lnTo>
                    <a:pt x="95" y="38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1" name="Freeform 101"/>
            <p:cNvSpPr>
              <a:spLocks noChangeArrowheads="1"/>
            </p:cNvSpPr>
            <p:nvPr/>
          </p:nvSpPr>
          <p:spPr bwMode="auto">
            <a:xfrm>
              <a:off x="1698625" y="206375"/>
              <a:ext cx="138113" cy="133350"/>
            </a:xfrm>
            <a:custGeom>
              <a:avLst/>
              <a:gdLst>
                <a:gd name="T0" fmla="*/ 2147483647 w 87"/>
                <a:gd name="T1" fmla="*/ 2147483647 h 84"/>
                <a:gd name="T2" fmla="*/ 2147483647 w 87"/>
                <a:gd name="T3" fmla="*/ 0 h 84"/>
                <a:gd name="T4" fmla="*/ 0 w 87"/>
                <a:gd name="T5" fmla="*/ 2147483647 h 84"/>
                <a:gd name="T6" fmla="*/ 2147483647 w 87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84"/>
                <a:gd name="T14" fmla="*/ 87 w 87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84">
                  <a:moveTo>
                    <a:pt x="73" y="84"/>
                  </a:moveTo>
                  <a:lnTo>
                    <a:pt x="87" y="0"/>
                  </a:lnTo>
                  <a:lnTo>
                    <a:pt x="0" y="46"/>
                  </a:lnTo>
                  <a:lnTo>
                    <a:pt x="73" y="84"/>
                  </a:lnTo>
                  <a:close/>
                </a:path>
              </a:pathLst>
            </a:custGeom>
            <a:solidFill>
              <a:srgbClr val="FB1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2" name="Freeform 102"/>
            <p:cNvSpPr>
              <a:spLocks noChangeArrowheads="1"/>
            </p:cNvSpPr>
            <p:nvPr/>
          </p:nvSpPr>
          <p:spPr bwMode="auto">
            <a:xfrm>
              <a:off x="1814512" y="206375"/>
              <a:ext cx="31750" cy="133350"/>
            </a:xfrm>
            <a:custGeom>
              <a:avLst/>
              <a:gdLst>
                <a:gd name="T0" fmla="*/ 2147483647 w 20"/>
                <a:gd name="T1" fmla="*/ 0 h 84"/>
                <a:gd name="T2" fmla="*/ 2147483647 w 20"/>
                <a:gd name="T3" fmla="*/ 2147483647 h 84"/>
                <a:gd name="T4" fmla="*/ 0 w 20"/>
                <a:gd name="T5" fmla="*/ 2147483647 h 84"/>
                <a:gd name="T6" fmla="*/ 2147483647 w 2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4"/>
                <a:gd name="T14" fmla="*/ 20 w 20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4">
                  <a:moveTo>
                    <a:pt x="14" y="0"/>
                  </a:moveTo>
                  <a:lnTo>
                    <a:pt x="20" y="68"/>
                  </a:lnTo>
                  <a:lnTo>
                    <a:pt x="0" y="8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5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3" name="Freeform 103"/>
            <p:cNvSpPr>
              <a:spLocks noChangeArrowheads="1"/>
            </p:cNvSpPr>
            <p:nvPr/>
          </p:nvSpPr>
          <p:spPr bwMode="auto">
            <a:xfrm>
              <a:off x="1814512" y="407988"/>
              <a:ext cx="82550" cy="90488"/>
            </a:xfrm>
            <a:custGeom>
              <a:avLst/>
              <a:gdLst>
                <a:gd name="T0" fmla="*/ 0 w 52"/>
                <a:gd name="T1" fmla="*/ 0 h 57"/>
                <a:gd name="T2" fmla="*/ 2147483647 w 52"/>
                <a:gd name="T3" fmla="*/ 2147483647 h 57"/>
                <a:gd name="T4" fmla="*/ 2147483647 w 52"/>
                <a:gd name="T5" fmla="*/ 2147483647 h 57"/>
                <a:gd name="T6" fmla="*/ 0 w 52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7"/>
                <a:gd name="T14" fmla="*/ 52 w 5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7">
                  <a:moveTo>
                    <a:pt x="0" y="0"/>
                  </a:moveTo>
                  <a:lnTo>
                    <a:pt x="52" y="57"/>
                  </a:lnTo>
                  <a:lnTo>
                    <a:pt x="20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0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4" name="Freeform 104"/>
            <p:cNvSpPr>
              <a:spLocks noChangeArrowheads="1"/>
            </p:cNvSpPr>
            <p:nvPr/>
          </p:nvSpPr>
          <p:spPr bwMode="auto">
            <a:xfrm>
              <a:off x="1814512" y="339725"/>
              <a:ext cx="82550" cy="158750"/>
            </a:xfrm>
            <a:custGeom>
              <a:avLst/>
              <a:gdLst>
                <a:gd name="T0" fmla="*/ 0 w 52"/>
                <a:gd name="T1" fmla="*/ 0 h 100"/>
                <a:gd name="T2" fmla="*/ 2147483647 w 52"/>
                <a:gd name="T3" fmla="*/ 2147483647 h 100"/>
                <a:gd name="T4" fmla="*/ 0 w 52"/>
                <a:gd name="T5" fmla="*/ 2147483647 h 100"/>
                <a:gd name="T6" fmla="*/ 0 w 52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00"/>
                <a:gd name="T14" fmla="*/ 52 w 52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00">
                  <a:moveTo>
                    <a:pt x="0" y="0"/>
                  </a:moveTo>
                  <a:lnTo>
                    <a:pt x="52" y="100"/>
                  </a:lnTo>
                  <a:lnTo>
                    <a:pt x="0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5" name="Freeform 105"/>
            <p:cNvSpPr>
              <a:spLocks noChangeArrowheads="1"/>
            </p:cNvSpPr>
            <p:nvPr/>
          </p:nvSpPr>
          <p:spPr bwMode="auto">
            <a:xfrm>
              <a:off x="1814512" y="314325"/>
              <a:ext cx="82550" cy="184150"/>
            </a:xfrm>
            <a:custGeom>
              <a:avLst/>
              <a:gdLst>
                <a:gd name="T0" fmla="*/ 0 w 52"/>
                <a:gd name="T1" fmla="*/ 2147483647 h 116"/>
                <a:gd name="T2" fmla="*/ 2147483647 w 52"/>
                <a:gd name="T3" fmla="*/ 0 h 116"/>
                <a:gd name="T4" fmla="*/ 2147483647 w 52"/>
                <a:gd name="T5" fmla="*/ 2147483647 h 116"/>
                <a:gd name="T6" fmla="*/ 0 w 52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16"/>
                <a:gd name="T14" fmla="*/ 52 w 52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16">
                  <a:moveTo>
                    <a:pt x="0" y="16"/>
                  </a:moveTo>
                  <a:lnTo>
                    <a:pt x="20" y="0"/>
                  </a:lnTo>
                  <a:lnTo>
                    <a:pt x="52" y="1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3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6" name="Freeform 106"/>
            <p:cNvSpPr>
              <a:spLocks noChangeArrowheads="1"/>
            </p:cNvSpPr>
            <p:nvPr/>
          </p:nvSpPr>
          <p:spPr bwMode="auto">
            <a:xfrm>
              <a:off x="1836737" y="90488"/>
              <a:ext cx="176213" cy="133350"/>
            </a:xfrm>
            <a:custGeom>
              <a:avLst/>
              <a:gdLst>
                <a:gd name="T0" fmla="*/ 2147483647 w 111"/>
                <a:gd name="T1" fmla="*/ 2147483647 h 84"/>
                <a:gd name="T2" fmla="*/ 2147483647 w 111"/>
                <a:gd name="T3" fmla="*/ 0 h 84"/>
                <a:gd name="T4" fmla="*/ 0 w 111"/>
                <a:gd name="T5" fmla="*/ 2147483647 h 84"/>
                <a:gd name="T6" fmla="*/ 2147483647 w 111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84"/>
                <a:gd name="T14" fmla="*/ 111 w 111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84">
                  <a:moveTo>
                    <a:pt x="111" y="84"/>
                  </a:moveTo>
                  <a:lnTo>
                    <a:pt x="66" y="0"/>
                  </a:lnTo>
                  <a:lnTo>
                    <a:pt x="0" y="73"/>
                  </a:lnTo>
                  <a:lnTo>
                    <a:pt x="111" y="84"/>
                  </a:lnTo>
                  <a:close/>
                </a:path>
              </a:pathLst>
            </a:custGeom>
            <a:solidFill>
              <a:srgbClr val="EA0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7" name="Freeform 107"/>
            <p:cNvSpPr>
              <a:spLocks noChangeArrowheads="1"/>
            </p:cNvSpPr>
            <p:nvPr/>
          </p:nvSpPr>
          <p:spPr bwMode="auto">
            <a:xfrm>
              <a:off x="1941512" y="90488"/>
              <a:ext cx="192088" cy="133350"/>
            </a:xfrm>
            <a:custGeom>
              <a:avLst/>
              <a:gdLst>
                <a:gd name="T0" fmla="*/ 0 w 121"/>
                <a:gd name="T1" fmla="*/ 0 h 84"/>
                <a:gd name="T2" fmla="*/ 2147483647 w 121"/>
                <a:gd name="T3" fmla="*/ 2147483647 h 84"/>
                <a:gd name="T4" fmla="*/ 2147483647 w 121"/>
                <a:gd name="T5" fmla="*/ 2147483647 h 84"/>
                <a:gd name="T6" fmla="*/ 0 w 121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84"/>
                <a:gd name="T14" fmla="*/ 121 w 121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84">
                  <a:moveTo>
                    <a:pt x="0" y="0"/>
                  </a:moveTo>
                  <a:lnTo>
                    <a:pt x="121" y="47"/>
                  </a:lnTo>
                  <a:lnTo>
                    <a:pt x="45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8" name="Freeform 108"/>
            <p:cNvSpPr>
              <a:spLocks noChangeArrowheads="1"/>
            </p:cNvSpPr>
            <p:nvPr/>
          </p:nvSpPr>
          <p:spPr bwMode="auto">
            <a:xfrm>
              <a:off x="1941512" y="57150"/>
              <a:ext cx="192088" cy="107950"/>
            </a:xfrm>
            <a:custGeom>
              <a:avLst/>
              <a:gdLst>
                <a:gd name="T0" fmla="*/ 2147483647 w 121"/>
                <a:gd name="T1" fmla="*/ 0 h 68"/>
                <a:gd name="T2" fmla="*/ 2147483647 w 121"/>
                <a:gd name="T3" fmla="*/ 2147483647 h 68"/>
                <a:gd name="T4" fmla="*/ 0 w 121"/>
                <a:gd name="T5" fmla="*/ 2147483647 h 68"/>
                <a:gd name="T6" fmla="*/ 2147483647 w 12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68"/>
                <a:gd name="T14" fmla="*/ 121 w 121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68">
                  <a:moveTo>
                    <a:pt x="44" y="0"/>
                  </a:moveTo>
                  <a:lnTo>
                    <a:pt x="121" y="68"/>
                  </a:lnTo>
                  <a:lnTo>
                    <a:pt x="0" y="21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0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89" name="Freeform 109"/>
            <p:cNvSpPr>
              <a:spLocks noChangeArrowheads="1"/>
            </p:cNvSpPr>
            <p:nvPr/>
          </p:nvSpPr>
          <p:spPr bwMode="auto">
            <a:xfrm>
              <a:off x="1698625" y="107950"/>
              <a:ext cx="138113" cy="171450"/>
            </a:xfrm>
            <a:custGeom>
              <a:avLst/>
              <a:gdLst>
                <a:gd name="T0" fmla="*/ 0 w 87"/>
                <a:gd name="T1" fmla="*/ 0 h 108"/>
                <a:gd name="T2" fmla="*/ 2147483647 w 87"/>
                <a:gd name="T3" fmla="*/ 2147483647 h 108"/>
                <a:gd name="T4" fmla="*/ 0 w 87"/>
                <a:gd name="T5" fmla="*/ 2147483647 h 108"/>
                <a:gd name="T6" fmla="*/ 0 w 87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08"/>
                <a:gd name="T14" fmla="*/ 87 w 87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08">
                  <a:moveTo>
                    <a:pt x="0" y="0"/>
                  </a:moveTo>
                  <a:lnTo>
                    <a:pt x="87" y="62"/>
                  </a:lnTo>
                  <a:lnTo>
                    <a:pt x="0" y="1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0" name="Freeform 110"/>
            <p:cNvSpPr>
              <a:spLocks noChangeArrowheads="1"/>
            </p:cNvSpPr>
            <p:nvPr/>
          </p:nvSpPr>
          <p:spPr bwMode="auto">
            <a:xfrm>
              <a:off x="1562100" y="279400"/>
              <a:ext cx="136525" cy="142875"/>
            </a:xfrm>
            <a:custGeom>
              <a:avLst/>
              <a:gdLst>
                <a:gd name="T0" fmla="*/ 0 w 86"/>
                <a:gd name="T1" fmla="*/ 2147483647 h 90"/>
                <a:gd name="T2" fmla="*/ 2147483647 w 86"/>
                <a:gd name="T3" fmla="*/ 2147483647 h 90"/>
                <a:gd name="T4" fmla="*/ 2147483647 w 86"/>
                <a:gd name="T5" fmla="*/ 0 h 90"/>
                <a:gd name="T6" fmla="*/ 0 w 86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90"/>
                <a:gd name="T14" fmla="*/ 86 w 86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90">
                  <a:moveTo>
                    <a:pt x="0" y="81"/>
                  </a:moveTo>
                  <a:lnTo>
                    <a:pt x="64" y="90"/>
                  </a:lnTo>
                  <a:lnTo>
                    <a:pt x="86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FF1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1" name="Freeform 111"/>
            <p:cNvSpPr>
              <a:spLocks noChangeArrowheads="1"/>
            </p:cNvSpPr>
            <p:nvPr/>
          </p:nvSpPr>
          <p:spPr bwMode="auto">
            <a:xfrm>
              <a:off x="1547812" y="225425"/>
              <a:ext cx="150813" cy="182563"/>
            </a:xfrm>
            <a:custGeom>
              <a:avLst/>
              <a:gdLst>
                <a:gd name="T0" fmla="*/ 0 w 95"/>
                <a:gd name="T1" fmla="*/ 0 h 115"/>
                <a:gd name="T2" fmla="*/ 2147483647 w 95"/>
                <a:gd name="T3" fmla="*/ 2147483647 h 115"/>
                <a:gd name="T4" fmla="*/ 2147483647 w 95"/>
                <a:gd name="T5" fmla="*/ 2147483647 h 115"/>
                <a:gd name="T6" fmla="*/ 0 w 95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15"/>
                <a:gd name="T14" fmla="*/ 95 w 95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15">
                  <a:moveTo>
                    <a:pt x="0" y="0"/>
                  </a:moveTo>
                  <a:lnTo>
                    <a:pt x="95" y="34"/>
                  </a:lnTo>
                  <a:lnTo>
                    <a:pt x="9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2" name="Freeform 112"/>
            <p:cNvSpPr>
              <a:spLocks noChangeArrowheads="1"/>
            </p:cNvSpPr>
            <p:nvPr/>
          </p:nvSpPr>
          <p:spPr bwMode="auto">
            <a:xfrm>
              <a:off x="1547812" y="107950"/>
              <a:ext cx="150813" cy="171450"/>
            </a:xfrm>
            <a:custGeom>
              <a:avLst/>
              <a:gdLst>
                <a:gd name="T0" fmla="*/ 2147483647 w 95"/>
                <a:gd name="T1" fmla="*/ 0 h 108"/>
                <a:gd name="T2" fmla="*/ 0 w 95"/>
                <a:gd name="T3" fmla="*/ 2147483647 h 108"/>
                <a:gd name="T4" fmla="*/ 2147483647 w 95"/>
                <a:gd name="T5" fmla="*/ 2147483647 h 108"/>
                <a:gd name="T6" fmla="*/ 2147483647 w 9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08"/>
                <a:gd name="T14" fmla="*/ 95 w 9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08">
                  <a:moveTo>
                    <a:pt x="95" y="0"/>
                  </a:moveTo>
                  <a:lnTo>
                    <a:pt x="0" y="74"/>
                  </a:lnTo>
                  <a:lnTo>
                    <a:pt x="95" y="108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71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3" name="Freeform 113"/>
            <p:cNvSpPr>
              <a:spLocks noChangeArrowheads="1"/>
            </p:cNvSpPr>
            <p:nvPr/>
          </p:nvSpPr>
          <p:spPr bwMode="auto">
            <a:xfrm>
              <a:off x="1547812" y="69850"/>
              <a:ext cx="150813" cy="15557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2147483647 w 95"/>
                <a:gd name="T5" fmla="*/ 2147483647 h 98"/>
                <a:gd name="T6" fmla="*/ 2147483647 w 95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98"/>
                <a:gd name="T14" fmla="*/ 95 w 9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98">
                  <a:moveTo>
                    <a:pt x="13" y="0"/>
                  </a:moveTo>
                  <a:lnTo>
                    <a:pt x="0" y="98"/>
                  </a:lnTo>
                  <a:lnTo>
                    <a:pt x="95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B2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4" name="Freeform 114"/>
            <p:cNvSpPr>
              <a:spLocks noChangeArrowheads="1"/>
            </p:cNvSpPr>
            <p:nvPr/>
          </p:nvSpPr>
          <p:spPr bwMode="auto">
            <a:xfrm>
              <a:off x="1568450" y="0"/>
              <a:ext cx="179388" cy="107950"/>
            </a:xfrm>
            <a:custGeom>
              <a:avLst/>
              <a:gdLst>
                <a:gd name="T0" fmla="*/ 2147483647 w 113"/>
                <a:gd name="T1" fmla="*/ 0 h 68"/>
                <a:gd name="T2" fmla="*/ 0 w 113"/>
                <a:gd name="T3" fmla="*/ 2147483647 h 68"/>
                <a:gd name="T4" fmla="*/ 2147483647 w 113"/>
                <a:gd name="T5" fmla="*/ 2147483647 h 68"/>
                <a:gd name="T6" fmla="*/ 2147483647 w 113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68"/>
                <a:gd name="T14" fmla="*/ 113 w 113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68">
                  <a:moveTo>
                    <a:pt x="113" y="0"/>
                  </a:moveTo>
                  <a:lnTo>
                    <a:pt x="0" y="44"/>
                  </a:lnTo>
                  <a:lnTo>
                    <a:pt x="82" y="68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122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5" name="Freeform 115"/>
            <p:cNvSpPr>
              <a:spLocks noChangeArrowheads="1"/>
            </p:cNvSpPr>
            <p:nvPr/>
          </p:nvSpPr>
          <p:spPr bwMode="auto">
            <a:xfrm>
              <a:off x="1698625" y="90488"/>
              <a:ext cx="242888" cy="115888"/>
            </a:xfrm>
            <a:custGeom>
              <a:avLst/>
              <a:gdLst>
                <a:gd name="T0" fmla="*/ 2147483647 w 153"/>
                <a:gd name="T1" fmla="*/ 0 h 73"/>
                <a:gd name="T2" fmla="*/ 0 w 153"/>
                <a:gd name="T3" fmla="*/ 2147483647 h 73"/>
                <a:gd name="T4" fmla="*/ 2147483647 w 153"/>
                <a:gd name="T5" fmla="*/ 2147483647 h 73"/>
                <a:gd name="T6" fmla="*/ 2147483647 w 153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73"/>
                <a:gd name="T14" fmla="*/ 153 w 153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73">
                  <a:moveTo>
                    <a:pt x="153" y="0"/>
                  </a:moveTo>
                  <a:lnTo>
                    <a:pt x="0" y="11"/>
                  </a:lnTo>
                  <a:lnTo>
                    <a:pt x="87" y="73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F20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6" name="Freeform 116"/>
            <p:cNvSpPr>
              <a:spLocks noChangeArrowheads="1"/>
            </p:cNvSpPr>
            <p:nvPr/>
          </p:nvSpPr>
          <p:spPr bwMode="auto">
            <a:xfrm>
              <a:off x="1698625" y="0"/>
              <a:ext cx="242888" cy="107950"/>
            </a:xfrm>
            <a:custGeom>
              <a:avLst/>
              <a:gdLst>
                <a:gd name="T0" fmla="*/ 2147483647 w 153"/>
                <a:gd name="T1" fmla="*/ 0 h 68"/>
                <a:gd name="T2" fmla="*/ 2147483647 w 153"/>
                <a:gd name="T3" fmla="*/ 2147483647 h 68"/>
                <a:gd name="T4" fmla="*/ 0 w 153"/>
                <a:gd name="T5" fmla="*/ 2147483647 h 68"/>
                <a:gd name="T6" fmla="*/ 2147483647 w 153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68"/>
                <a:gd name="T14" fmla="*/ 153 w 153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68">
                  <a:moveTo>
                    <a:pt x="31" y="0"/>
                  </a:moveTo>
                  <a:lnTo>
                    <a:pt x="153" y="57"/>
                  </a:lnTo>
                  <a:lnTo>
                    <a:pt x="0" y="6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50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7" name="Freeform 117"/>
            <p:cNvSpPr>
              <a:spLocks noChangeArrowheads="1"/>
            </p:cNvSpPr>
            <p:nvPr/>
          </p:nvSpPr>
          <p:spPr bwMode="auto">
            <a:xfrm>
              <a:off x="1747837" y="0"/>
              <a:ext cx="263525" cy="90488"/>
            </a:xfrm>
            <a:custGeom>
              <a:avLst/>
              <a:gdLst>
                <a:gd name="T0" fmla="*/ 0 w 166"/>
                <a:gd name="T1" fmla="*/ 0 h 57"/>
                <a:gd name="T2" fmla="*/ 2147483647 w 166"/>
                <a:gd name="T3" fmla="*/ 2147483647 h 57"/>
                <a:gd name="T4" fmla="*/ 2147483647 w 166"/>
                <a:gd name="T5" fmla="*/ 2147483647 h 57"/>
                <a:gd name="T6" fmla="*/ 0 w 166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6"/>
                <a:gd name="T13" fmla="*/ 0 h 57"/>
                <a:gd name="T14" fmla="*/ 166 w 166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6" h="57">
                  <a:moveTo>
                    <a:pt x="0" y="0"/>
                  </a:moveTo>
                  <a:lnTo>
                    <a:pt x="166" y="36"/>
                  </a:lnTo>
                  <a:lnTo>
                    <a:pt x="122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0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8" name="Freeform 118"/>
            <p:cNvSpPr>
              <a:spLocks noChangeArrowheads="1"/>
            </p:cNvSpPr>
            <p:nvPr/>
          </p:nvSpPr>
          <p:spPr bwMode="auto">
            <a:xfrm>
              <a:off x="2998787" y="850900"/>
              <a:ext cx="49213" cy="155575"/>
            </a:xfrm>
            <a:custGeom>
              <a:avLst/>
              <a:gdLst>
                <a:gd name="T0" fmla="*/ 0 w 31"/>
                <a:gd name="T1" fmla="*/ 2147483647 h 98"/>
                <a:gd name="T2" fmla="*/ 2147483647 w 31"/>
                <a:gd name="T3" fmla="*/ 2147483647 h 98"/>
                <a:gd name="T4" fmla="*/ 2147483647 w 31"/>
                <a:gd name="T5" fmla="*/ 0 h 98"/>
                <a:gd name="T6" fmla="*/ 0 w 31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98"/>
                <a:gd name="T14" fmla="*/ 31 w 31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98">
                  <a:moveTo>
                    <a:pt x="0" y="98"/>
                  </a:moveTo>
                  <a:lnTo>
                    <a:pt x="31" y="77"/>
                  </a:lnTo>
                  <a:lnTo>
                    <a:pt x="26" y="0"/>
                  </a:lnTo>
                  <a:lnTo>
                    <a:pt x="0" y="98"/>
                  </a:lnTo>
                  <a:close/>
                </a:path>
              </a:pathLst>
            </a:custGeom>
            <a:solidFill>
              <a:srgbClr val="6D0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799" name="Freeform 119"/>
            <p:cNvSpPr>
              <a:spLocks noChangeArrowheads="1"/>
            </p:cNvSpPr>
            <p:nvPr/>
          </p:nvSpPr>
          <p:spPr bwMode="auto">
            <a:xfrm>
              <a:off x="3040062" y="850900"/>
              <a:ext cx="52388" cy="122238"/>
            </a:xfrm>
            <a:custGeom>
              <a:avLst/>
              <a:gdLst>
                <a:gd name="T0" fmla="*/ 2147483647 w 33"/>
                <a:gd name="T1" fmla="*/ 2147483647 h 77"/>
                <a:gd name="T2" fmla="*/ 2147483647 w 33"/>
                <a:gd name="T3" fmla="*/ 2147483647 h 77"/>
                <a:gd name="T4" fmla="*/ 0 w 33"/>
                <a:gd name="T5" fmla="*/ 0 h 77"/>
                <a:gd name="T6" fmla="*/ 2147483647 w 33"/>
                <a:gd name="T7" fmla="*/ 2147483647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77"/>
                <a:gd name="T14" fmla="*/ 33 w 33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77">
                  <a:moveTo>
                    <a:pt x="5" y="77"/>
                  </a:moveTo>
                  <a:lnTo>
                    <a:pt x="33" y="5"/>
                  </a:lnTo>
                  <a:lnTo>
                    <a:pt x="0" y="0"/>
                  </a:lnTo>
                  <a:lnTo>
                    <a:pt x="5" y="77"/>
                  </a:lnTo>
                  <a:close/>
                </a:path>
              </a:pathLst>
            </a:custGeom>
            <a:solidFill>
              <a:srgbClr val="830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0" name="Freeform 120"/>
            <p:cNvSpPr>
              <a:spLocks noChangeArrowheads="1"/>
            </p:cNvSpPr>
            <p:nvPr/>
          </p:nvSpPr>
          <p:spPr bwMode="auto">
            <a:xfrm>
              <a:off x="3040062" y="709613"/>
              <a:ext cx="109538" cy="149225"/>
            </a:xfrm>
            <a:custGeom>
              <a:avLst/>
              <a:gdLst>
                <a:gd name="T0" fmla="*/ 2147483647 w 69"/>
                <a:gd name="T1" fmla="*/ 0 h 94"/>
                <a:gd name="T2" fmla="*/ 0 w 69"/>
                <a:gd name="T3" fmla="*/ 2147483647 h 94"/>
                <a:gd name="T4" fmla="*/ 2147483647 w 69"/>
                <a:gd name="T5" fmla="*/ 2147483647 h 94"/>
                <a:gd name="T6" fmla="*/ 2147483647 w 69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94"/>
                <a:gd name="T14" fmla="*/ 69 w 69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94">
                  <a:moveTo>
                    <a:pt x="69" y="0"/>
                  </a:moveTo>
                  <a:lnTo>
                    <a:pt x="0" y="89"/>
                  </a:lnTo>
                  <a:lnTo>
                    <a:pt x="33" y="9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970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1" name="Freeform 121"/>
            <p:cNvSpPr>
              <a:spLocks noChangeArrowheads="1"/>
            </p:cNvSpPr>
            <p:nvPr/>
          </p:nvSpPr>
          <p:spPr bwMode="auto">
            <a:xfrm>
              <a:off x="3092450" y="655638"/>
              <a:ext cx="119063" cy="203200"/>
            </a:xfrm>
            <a:custGeom>
              <a:avLst/>
              <a:gdLst>
                <a:gd name="T0" fmla="*/ 2147483647 w 75"/>
                <a:gd name="T1" fmla="*/ 0 h 128"/>
                <a:gd name="T2" fmla="*/ 2147483647 w 75"/>
                <a:gd name="T3" fmla="*/ 2147483647 h 128"/>
                <a:gd name="T4" fmla="*/ 0 w 75"/>
                <a:gd name="T5" fmla="*/ 2147483647 h 128"/>
                <a:gd name="T6" fmla="*/ 2147483647 w 7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8"/>
                <a:gd name="T14" fmla="*/ 75 w 75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8">
                  <a:moveTo>
                    <a:pt x="75" y="0"/>
                  </a:moveTo>
                  <a:lnTo>
                    <a:pt x="36" y="34"/>
                  </a:lnTo>
                  <a:lnTo>
                    <a:pt x="0" y="12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F0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2" name="Freeform 122"/>
            <p:cNvSpPr>
              <a:spLocks noChangeArrowheads="1"/>
            </p:cNvSpPr>
            <p:nvPr/>
          </p:nvSpPr>
          <p:spPr bwMode="auto">
            <a:xfrm>
              <a:off x="3092450" y="655638"/>
              <a:ext cx="125413" cy="203200"/>
            </a:xfrm>
            <a:custGeom>
              <a:avLst/>
              <a:gdLst>
                <a:gd name="T0" fmla="*/ 2147483647 w 79"/>
                <a:gd name="T1" fmla="*/ 0 h 128"/>
                <a:gd name="T2" fmla="*/ 2147483647 w 79"/>
                <a:gd name="T3" fmla="*/ 2147483647 h 128"/>
                <a:gd name="T4" fmla="*/ 0 w 79"/>
                <a:gd name="T5" fmla="*/ 2147483647 h 128"/>
                <a:gd name="T6" fmla="*/ 2147483647 w 79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28"/>
                <a:gd name="T14" fmla="*/ 79 w 79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28">
                  <a:moveTo>
                    <a:pt x="75" y="0"/>
                  </a:moveTo>
                  <a:lnTo>
                    <a:pt x="79" y="76"/>
                  </a:lnTo>
                  <a:lnTo>
                    <a:pt x="0" y="12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CC0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3" name="Freeform 123"/>
            <p:cNvSpPr>
              <a:spLocks noChangeArrowheads="1"/>
            </p:cNvSpPr>
            <p:nvPr/>
          </p:nvSpPr>
          <p:spPr bwMode="auto">
            <a:xfrm>
              <a:off x="3048000" y="776288"/>
              <a:ext cx="169863" cy="196850"/>
            </a:xfrm>
            <a:custGeom>
              <a:avLst/>
              <a:gdLst>
                <a:gd name="T0" fmla="*/ 2147483647 w 107"/>
                <a:gd name="T1" fmla="*/ 0 h 124"/>
                <a:gd name="T2" fmla="*/ 2147483647 w 107"/>
                <a:gd name="T3" fmla="*/ 2147483647 h 124"/>
                <a:gd name="T4" fmla="*/ 0 w 107"/>
                <a:gd name="T5" fmla="*/ 2147483647 h 124"/>
                <a:gd name="T6" fmla="*/ 2147483647 w 10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4"/>
                <a:gd name="T14" fmla="*/ 107 w 10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4">
                  <a:moveTo>
                    <a:pt x="107" y="0"/>
                  </a:moveTo>
                  <a:lnTo>
                    <a:pt x="67" y="86"/>
                  </a:lnTo>
                  <a:lnTo>
                    <a:pt x="0" y="124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C10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4" name="Freeform 124"/>
            <p:cNvSpPr>
              <a:spLocks noChangeArrowheads="1"/>
            </p:cNvSpPr>
            <p:nvPr/>
          </p:nvSpPr>
          <p:spPr bwMode="auto">
            <a:xfrm>
              <a:off x="3048000" y="776288"/>
              <a:ext cx="169863" cy="196850"/>
            </a:xfrm>
            <a:custGeom>
              <a:avLst/>
              <a:gdLst>
                <a:gd name="T0" fmla="*/ 2147483647 w 107"/>
                <a:gd name="T1" fmla="*/ 0 h 124"/>
                <a:gd name="T2" fmla="*/ 0 w 107"/>
                <a:gd name="T3" fmla="*/ 2147483647 h 124"/>
                <a:gd name="T4" fmla="*/ 2147483647 w 107"/>
                <a:gd name="T5" fmla="*/ 2147483647 h 124"/>
                <a:gd name="T6" fmla="*/ 2147483647 w 10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4"/>
                <a:gd name="T14" fmla="*/ 107 w 10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4">
                  <a:moveTo>
                    <a:pt x="107" y="0"/>
                  </a:moveTo>
                  <a:lnTo>
                    <a:pt x="0" y="124"/>
                  </a:lnTo>
                  <a:lnTo>
                    <a:pt x="28" y="5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B30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5" name="Freeform 125"/>
            <p:cNvSpPr>
              <a:spLocks noChangeArrowheads="1"/>
            </p:cNvSpPr>
            <p:nvPr/>
          </p:nvSpPr>
          <p:spPr bwMode="auto">
            <a:xfrm>
              <a:off x="3154362" y="776288"/>
              <a:ext cx="87313" cy="136525"/>
            </a:xfrm>
            <a:custGeom>
              <a:avLst/>
              <a:gdLst>
                <a:gd name="T0" fmla="*/ 2147483647 w 55"/>
                <a:gd name="T1" fmla="*/ 0 h 86"/>
                <a:gd name="T2" fmla="*/ 2147483647 w 55"/>
                <a:gd name="T3" fmla="*/ 2147483647 h 86"/>
                <a:gd name="T4" fmla="*/ 0 w 55"/>
                <a:gd name="T5" fmla="*/ 2147483647 h 86"/>
                <a:gd name="T6" fmla="*/ 2147483647 w 55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86"/>
                <a:gd name="T14" fmla="*/ 55 w 55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86">
                  <a:moveTo>
                    <a:pt x="40" y="0"/>
                  </a:moveTo>
                  <a:lnTo>
                    <a:pt x="55" y="29"/>
                  </a:lnTo>
                  <a:lnTo>
                    <a:pt x="0" y="86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50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6" name="Freeform 126"/>
            <p:cNvSpPr>
              <a:spLocks noChangeArrowheads="1"/>
            </p:cNvSpPr>
            <p:nvPr/>
          </p:nvSpPr>
          <p:spPr bwMode="auto">
            <a:xfrm>
              <a:off x="3017837" y="912813"/>
              <a:ext cx="136525" cy="128588"/>
            </a:xfrm>
            <a:custGeom>
              <a:avLst/>
              <a:gdLst>
                <a:gd name="T0" fmla="*/ 2147483647 w 86"/>
                <a:gd name="T1" fmla="*/ 0 h 81"/>
                <a:gd name="T2" fmla="*/ 0 w 86"/>
                <a:gd name="T3" fmla="*/ 2147483647 h 81"/>
                <a:gd name="T4" fmla="*/ 2147483647 w 86"/>
                <a:gd name="T5" fmla="*/ 2147483647 h 81"/>
                <a:gd name="T6" fmla="*/ 2147483647 w 8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81"/>
                <a:gd name="T14" fmla="*/ 86 w 8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81">
                  <a:moveTo>
                    <a:pt x="86" y="0"/>
                  </a:moveTo>
                  <a:lnTo>
                    <a:pt x="0" y="81"/>
                  </a:lnTo>
                  <a:lnTo>
                    <a:pt x="19" y="38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9601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7" name="Freeform 127"/>
            <p:cNvSpPr>
              <a:spLocks noChangeArrowheads="1"/>
            </p:cNvSpPr>
            <p:nvPr/>
          </p:nvSpPr>
          <p:spPr bwMode="auto">
            <a:xfrm>
              <a:off x="2887662" y="850900"/>
              <a:ext cx="152400" cy="288925"/>
            </a:xfrm>
            <a:custGeom>
              <a:avLst/>
              <a:gdLst>
                <a:gd name="T0" fmla="*/ 0 w 96"/>
                <a:gd name="T1" fmla="*/ 2147483647 h 182"/>
                <a:gd name="T2" fmla="*/ 2147483647 w 96"/>
                <a:gd name="T3" fmla="*/ 2147483647 h 182"/>
                <a:gd name="T4" fmla="*/ 2147483647 w 96"/>
                <a:gd name="T5" fmla="*/ 0 h 182"/>
                <a:gd name="T6" fmla="*/ 0 w 96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2"/>
                <a:gd name="T14" fmla="*/ 96 w 96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2">
                  <a:moveTo>
                    <a:pt x="0" y="182"/>
                  </a:moveTo>
                  <a:lnTo>
                    <a:pt x="70" y="98"/>
                  </a:lnTo>
                  <a:lnTo>
                    <a:pt x="96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A8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8" name="Freeform 128"/>
            <p:cNvSpPr>
              <a:spLocks noChangeArrowheads="1"/>
            </p:cNvSpPr>
            <p:nvPr/>
          </p:nvSpPr>
          <p:spPr bwMode="auto">
            <a:xfrm>
              <a:off x="2998787" y="973138"/>
              <a:ext cx="49213" cy="68263"/>
            </a:xfrm>
            <a:custGeom>
              <a:avLst/>
              <a:gdLst>
                <a:gd name="T0" fmla="*/ 2147483647 w 31"/>
                <a:gd name="T1" fmla="*/ 0 h 43"/>
                <a:gd name="T2" fmla="*/ 0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43"/>
                <a:gd name="T14" fmla="*/ 31 w 31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43">
                  <a:moveTo>
                    <a:pt x="31" y="0"/>
                  </a:moveTo>
                  <a:lnTo>
                    <a:pt x="0" y="21"/>
                  </a:lnTo>
                  <a:lnTo>
                    <a:pt x="12" y="4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E1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09" name="Freeform 129"/>
            <p:cNvSpPr>
              <a:spLocks noChangeArrowheads="1"/>
            </p:cNvSpPr>
            <p:nvPr/>
          </p:nvSpPr>
          <p:spPr bwMode="auto">
            <a:xfrm>
              <a:off x="2887662" y="1006475"/>
              <a:ext cx="130175" cy="133350"/>
            </a:xfrm>
            <a:custGeom>
              <a:avLst/>
              <a:gdLst>
                <a:gd name="T0" fmla="*/ 2147483647 w 82"/>
                <a:gd name="T1" fmla="*/ 2147483647 h 84"/>
                <a:gd name="T2" fmla="*/ 2147483647 w 82"/>
                <a:gd name="T3" fmla="*/ 0 h 84"/>
                <a:gd name="T4" fmla="*/ 0 w 82"/>
                <a:gd name="T5" fmla="*/ 2147483647 h 84"/>
                <a:gd name="T6" fmla="*/ 2147483647 w 82"/>
                <a:gd name="T7" fmla="*/ 2147483647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4"/>
                <a:gd name="T14" fmla="*/ 82 w 8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4">
                  <a:moveTo>
                    <a:pt x="82" y="22"/>
                  </a:moveTo>
                  <a:lnTo>
                    <a:pt x="70" y="0"/>
                  </a:lnTo>
                  <a:lnTo>
                    <a:pt x="0" y="84"/>
                  </a:lnTo>
                  <a:lnTo>
                    <a:pt x="82" y="22"/>
                  </a:lnTo>
                  <a:close/>
                </a:path>
              </a:pathLst>
            </a:custGeom>
            <a:solidFill>
              <a:srgbClr val="D81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0" name="Freeform 130"/>
            <p:cNvSpPr>
              <a:spLocks noChangeArrowheads="1"/>
            </p:cNvSpPr>
            <p:nvPr/>
          </p:nvSpPr>
          <p:spPr bwMode="auto">
            <a:xfrm>
              <a:off x="2778125" y="1139825"/>
              <a:ext cx="109538" cy="149225"/>
            </a:xfrm>
            <a:custGeom>
              <a:avLst/>
              <a:gdLst>
                <a:gd name="T0" fmla="*/ 2147483647 w 69"/>
                <a:gd name="T1" fmla="*/ 2147483647 h 94"/>
                <a:gd name="T2" fmla="*/ 0 w 69"/>
                <a:gd name="T3" fmla="*/ 2147483647 h 94"/>
                <a:gd name="T4" fmla="*/ 2147483647 w 69"/>
                <a:gd name="T5" fmla="*/ 0 h 94"/>
                <a:gd name="T6" fmla="*/ 2147483647 w 69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94"/>
                <a:gd name="T14" fmla="*/ 69 w 69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94">
                  <a:moveTo>
                    <a:pt x="22" y="94"/>
                  </a:moveTo>
                  <a:lnTo>
                    <a:pt x="0" y="89"/>
                  </a:lnTo>
                  <a:lnTo>
                    <a:pt x="69" y="0"/>
                  </a:lnTo>
                  <a:lnTo>
                    <a:pt x="22" y="94"/>
                  </a:lnTo>
                  <a:close/>
                </a:path>
              </a:pathLst>
            </a:custGeom>
            <a:solidFill>
              <a:srgbClr val="A80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1" name="Freeform 131"/>
            <p:cNvSpPr>
              <a:spLocks noChangeArrowheads="1"/>
            </p:cNvSpPr>
            <p:nvPr/>
          </p:nvSpPr>
          <p:spPr bwMode="auto">
            <a:xfrm>
              <a:off x="2887662" y="1041400"/>
              <a:ext cx="130175" cy="130175"/>
            </a:xfrm>
            <a:custGeom>
              <a:avLst/>
              <a:gdLst>
                <a:gd name="T0" fmla="*/ 2147483647 w 82"/>
                <a:gd name="T1" fmla="*/ 0 h 82"/>
                <a:gd name="T2" fmla="*/ 2147483647 w 82"/>
                <a:gd name="T3" fmla="*/ 2147483647 h 82"/>
                <a:gd name="T4" fmla="*/ 0 w 82"/>
                <a:gd name="T5" fmla="*/ 2147483647 h 82"/>
                <a:gd name="T6" fmla="*/ 2147483647 w 8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2"/>
                <a:gd name="T14" fmla="*/ 82 w 82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2">
                  <a:moveTo>
                    <a:pt x="82" y="0"/>
                  </a:moveTo>
                  <a:lnTo>
                    <a:pt x="11" y="82"/>
                  </a:lnTo>
                  <a:lnTo>
                    <a:pt x="0" y="62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D91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2" name="Freeform 132"/>
            <p:cNvSpPr>
              <a:spLocks noChangeArrowheads="1"/>
            </p:cNvSpPr>
            <p:nvPr/>
          </p:nvSpPr>
          <p:spPr bwMode="auto">
            <a:xfrm>
              <a:off x="2813050" y="1139825"/>
              <a:ext cx="92075" cy="149225"/>
            </a:xfrm>
            <a:custGeom>
              <a:avLst/>
              <a:gdLst>
                <a:gd name="T0" fmla="*/ 2147483647 w 58"/>
                <a:gd name="T1" fmla="*/ 0 h 94"/>
                <a:gd name="T2" fmla="*/ 0 w 58"/>
                <a:gd name="T3" fmla="*/ 2147483647 h 94"/>
                <a:gd name="T4" fmla="*/ 2147483647 w 58"/>
                <a:gd name="T5" fmla="*/ 2147483647 h 94"/>
                <a:gd name="T6" fmla="*/ 2147483647 w 58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94"/>
                <a:gd name="T14" fmla="*/ 58 w 58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94">
                  <a:moveTo>
                    <a:pt x="47" y="0"/>
                  </a:moveTo>
                  <a:lnTo>
                    <a:pt x="0" y="94"/>
                  </a:lnTo>
                  <a:lnTo>
                    <a:pt x="58" y="2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41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3" name="Freeform 133"/>
            <p:cNvSpPr>
              <a:spLocks noChangeArrowheads="1"/>
            </p:cNvSpPr>
            <p:nvPr/>
          </p:nvSpPr>
          <p:spPr bwMode="auto">
            <a:xfrm>
              <a:off x="3149600" y="546100"/>
              <a:ext cx="61913" cy="163513"/>
            </a:xfrm>
            <a:custGeom>
              <a:avLst/>
              <a:gdLst>
                <a:gd name="T0" fmla="*/ 2147483647 w 39"/>
                <a:gd name="T1" fmla="*/ 0 h 103"/>
                <a:gd name="T2" fmla="*/ 2147483647 w 39"/>
                <a:gd name="T3" fmla="*/ 2147483647 h 103"/>
                <a:gd name="T4" fmla="*/ 0 w 39"/>
                <a:gd name="T5" fmla="*/ 2147483647 h 103"/>
                <a:gd name="T6" fmla="*/ 2147483647 w 39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03"/>
                <a:gd name="T14" fmla="*/ 39 w 39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03">
                  <a:moveTo>
                    <a:pt x="30" y="0"/>
                  </a:moveTo>
                  <a:lnTo>
                    <a:pt x="39" y="69"/>
                  </a:lnTo>
                  <a:lnTo>
                    <a:pt x="0" y="10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20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4" name="Freeform 134"/>
            <p:cNvSpPr>
              <a:spLocks noChangeArrowheads="1"/>
            </p:cNvSpPr>
            <p:nvPr/>
          </p:nvSpPr>
          <p:spPr bwMode="auto">
            <a:xfrm>
              <a:off x="3040062" y="571500"/>
              <a:ext cx="109538" cy="279400"/>
            </a:xfrm>
            <a:custGeom>
              <a:avLst/>
              <a:gdLst>
                <a:gd name="T0" fmla="*/ 2147483647 w 69"/>
                <a:gd name="T1" fmla="*/ 0 h 176"/>
                <a:gd name="T2" fmla="*/ 2147483647 w 69"/>
                <a:gd name="T3" fmla="*/ 2147483647 h 176"/>
                <a:gd name="T4" fmla="*/ 0 w 69"/>
                <a:gd name="T5" fmla="*/ 2147483647 h 176"/>
                <a:gd name="T6" fmla="*/ 2147483647 w 69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76"/>
                <a:gd name="T14" fmla="*/ 69 w 69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76">
                  <a:moveTo>
                    <a:pt x="33" y="0"/>
                  </a:moveTo>
                  <a:lnTo>
                    <a:pt x="69" y="87"/>
                  </a:lnTo>
                  <a:lnTo>
                    <a:pt x="0" y="17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CE0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5" name="Freeform 135"/>
            <p:cNvSpPr>
              <a:spLocks noChangeArrowheads="1"/>
            </p:cNvSpPr>
            <p:nvPr/>
          </p:nvSpPr>
          <p:spPr bwMode="auto">
            <a:xfrm>
              <a:off x="3092450" y="546100"/>
              <a:ext cx="104775" cy="163513"/>
            </a:xfrm>
            <a:custGeom>
              <a:avLst/>
              <a:gdLst>
                <a:gd name="T0" fmla="*/ 0 w 66"/>
                <a:gd name="T1" fmla="*/ 2147483647 h 103"/>
                <a:gd name="T2" fmla="*/ 2147483647 w 66"/>
                <a:gd name="T3" fmla="*/ 0 h 103"/>
                <a:gd name="T4" fmla="*/ 2147483647 w 66"/>
                <a:gd name="T5" fmla="*/ 2147483647 h 103"/>
                <a:gd name="T6" fmla="*/ 0 w 66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03"/>
                <a:gd name="T14" fmla="*/ 66 w 66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03">
                  <a:moveTo>
                    <a:pt x="0" y="16"/>
                  </a:moveTo>
                  <a:lnTo>
                    <a:pt x="66" y="0"/>
                  </a:lnTo>
                  <a:lnTo>
                    <a:pt x="36" y="103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60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6" name="Freeform 136"/>
            <p:cNvSpPr>
              <a:spLocks noChangeArrowheads="1"/>
            </p:cNvSpPr>
            <p:nvPr/>
          </p:nvSpPr>
          <p:spPr bwMode="auto">
            <a:xfrm>
              <a:off x="3089275" y="468313"/>
              <a:ext cx="107950" cy="103188"/>
            </a:xfrm>
            <a:custGeom>
              <a:avLst/>
              <a:gdLst>
                <a:gd name="T0" fmla="*/ 0 w 68"/>
                <a:gd name="T1" fmla="*/ 0 h 65"/>
                <a:gd name="T2" fmla="*/ 2147483647 w 68"/>
                <a:gd name="T3" fmla="*/ 2147483647 h 65"/>
                <a:gd name="T4" fmla="*/ 2147483647 w 68"/>
                <a:gd name="T5" fmla="*/ 2147483647 h 65"/>
                <a:gd name="T6" fmla="*/ 0 w 68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65"/>
                <a:gd name="T14" fmla="*/ 68 w 68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65">
                  <a:moveTo>
                    <a:pt x="0" y="0"/>
                  </a:moveTo>
                  <a:lnTo>
                    <a:pt x="2" y="65"/>
                  </a:lnTo>
                  <a:lnTo>
                    <a:pt x="68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0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7" name="Freeform 137"/>
            <p:cNvSpPr>
              <a:spLocks noChangeArrowheads="1"/>
            </p:cNvSpPr>
            <p:nvPr/>
          </p:nvSpPr>
          <p:spPr bwMode="auto">
            <a:xfrm>
              <a:off x="2992437" y="571500"/>
              <a:ext cx="100013" cy="279400"/>
            </a:xfrm>
            <a:custGeom>
              <a:avLst/>
              <a:gdLst>
                <a:gd name="T0" fmla="*/ 2147483647 w 63"/>
                <a:gd name="T1" fmla="*/ 2147483647 h 176"/>
                <a:gd name="T2" fmla="*/ 0 w 63"/>
                <a:gd name="T3" fmla="*/ 2147483647 h 176"/>
                <a:gd name="T4" fmla="*/ 2147483647 w 63"/>
                <a:gd name="T5" fmla="*/ 0 h 176"/>
                <a:gd name="T6" fmla="*/ 2147483647 w 63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76"/>
                <a:gd name="T14" fmla="*/ 63 w 63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76">
                  <a:moveTo>
                    <a:pt x="30" y="176"/>
                  </a:moveTo>
                  <a:lnTo>
                    <a:pt x="0" y="151"/>
                  </a:lnTo>
                  <a:lnTo>
                    <a:pt x="63" y="0"/>
                  </a:lnTo>
                  <a:lnTo>
                    <a:pt x="30" y="176"/>
                  </a:lnTo>
                  <a:close/>
                </a:path>
              </a:pathLst>
            </a:custGeom>
            <a:solidFill>
              <a:srgbClr val="DE0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8" name="Freeform 138"/>
            <p:cNvSpPr>
              <a:spLocks noChangeArrowheads="1"/>
            </p:cNvSpPr>
            <p:nvPr/>
          </p:nvSpPr>
          <p:spPr bwMode="auto">
            <a:xfrm>
              <a:off x="2887662" y="811213"/>
              <a:ext cx="152400" cy="328613"/>
            </a:xfrm>
            <a:custGeom>
              <a:avLst/>
              <a:gdLst>
                <a:gd name="T0" fmla="*/ 2147483647 w 96"/>
                <a:gd name="T1" fmla="*/ 0 h 207"/>
                <a:gd name="T2" fmla="*/ 2147483647 w 96"/>
                <a:gd name="T3" fmla="*/ 2147483647 h 207"/>
                <a:gd name="T4" fmla="*/ 0 w 96"/>
                <a:gd name="T5" fmla="*/ 2147483647 h 207"/>
                <a:gd name="T6" fmla="*/ 2147483647 w 96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207"/>
                <a:gd name="T14" fmla="*/ 96 w 96"/>
                <a:gd name="T15" fmla="*/ 207 h 2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207">
                  <a:moveTo>
                    <a:pt x="66" y="0"/>
                  </a:moveTo>
                  <a:lnTo>
                    <a:pt x="96" y="25"/>
                  </a:lnTo>
                  <a:lnTo>
                    <a:pt x="0" y="20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CE0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19" name="Freeform 139"/>
            <p:cNvSpPr>
              <a:spLocks noChangeArrowheads="1"/>
            </p:cNvSpPr>
            <p:nvPr/>
          </p:nvSpPr>
          <p:spPr bwMode="auto">
            <a:xfrm>
              <a:off x="2778125" y="811213"/>
              <a:ext cx="214313" cy="469900"/>
            </a:xfrm>
            <a:custGeom>
              <a:avLst/>
              <a:gdLst>
                <a:gd name="T0" fmla="*/ 2147483647 w 135"/>
                <a:gd name="T1" fmla="*/ 0 h 296"/>
                <a:gd name="T2" fmla="*/ 0 w 135"/>
                <a:gd name="T3" fmla="*/ 2147483647 h 296"/>
                <a:gd name="T4" fmla="*/ 2147483647 w 135"/>
                <a:gd name="T5" fmla="*/ 2147483647 h 296"/>
                <a:gd name="T6" fmla="*/ 2147483647 w 135"/>
                <a:gd name="T7" fmla="*/ 0 h 2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296"/>
                <a:gd name="T14" fmla="*/ 135 w 135"/>
                <a:gd name="T15" fmla="*/ 296 h 2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296">
                  <a:moveTo>
                    <a:pt x="135" y="0"/>
                  </a:moveTo>
                  <a:lnTo>
                    <a:pt x="0" y="296"/>
                  </a:lnTo>
                  <a:lnTo>
                    <a:pt x="69" y="207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CB0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0" name="Freeform 140"/>
            <p:cNvSpPr>
              <a:spLocks noChangeArrowheads="1"/>
            </p:cNvSpPr>
            <p:nvPr/>
          </p:nvSpPr>
          <p:spPr bwMode="auto">
            <a:xfrm>
              <a:off x="2978150" y="571500"/>
              <a:ext cx="114300" cy="239713"/>
            </a:xfrm>
            <a:custGeom>
              <a:avLst/>
              <a:gdLst>
                <a:gd name="T0" fmla="*/ 2147483647 w 72"/>
                <a:gd name="T1" fmla="*/ 0 h 151"/>
                <a:gd name="T2" fmla="*/ 0 w 72"/>
                <a:gd name="T3" fmla="*/ 2147483647 h 151"/>
                <a:gd name="T4" fmla="*/ 2147483647 w 72"/>
                <a:gd name="T5" fmla="*/ 2147483647 h 151"/>
                <a:gd name="T6" fmla="*/ 2147483647 w 72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1"/>
                <a:gd name="T14" fmla="*/ 72 w 72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1">
                  <a:moveTo>
                    <a:pt x="72" y="0"/>
                  </a:moveTo>
                  <a:lnTo>
                    <a:pt x="0" y="86"/>
                  </a:lnTo>
                  <a:lnTo>
                    <a:pt x="9" y="15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E4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1" name="Freeform 141"/>
            <p:cNvSpPr>
              <a:spLocks noChangeArrowheads="1"/>
            </p:cNvSpPr>
            <p:nvPr/>
          </p:nvSpPr>
          <p:spPr bwMode="auto">
            <a:xfrm>
              <a:off x="2778125" y="811213"/>
              <a:ext cx="214313" cy="469900"/>
            </a:xfrm>
            <a:custGeom>
              <a:avLst/>
              <a:gdLst>
                <a:gd name="T0" fmla="*/ 2147483647 w 135"/>
                <a:gd name="T1" fmla="*/ 0 h 296"/>
                <a:gd name="T2" fmla="*/ 2147483647 w 135"/>
                <a:gd name="T3" fmla="*/ 2147483647 h 296"/>
                <a:gd name="T4" fmla="*/ 0 w 135"/>
                <a:gd name="T5" fmla="*/ 2147483647 h 296"/>
                <a:gd name="T6" fmla="*/ 2147483647 w 135"/>
                <a:gd name="T7" fmla="*/ 0 h 2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296"/>
                <a:gd name="T14" fmla="*/ 135 w 135"/>
                <a:gd name="T15" fmla="*/ 296 h 2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296">
                  <a:moveTo>
                    <a:pt x="135" y="0"/>
                  </a:moveTo>
                  <a:lnTo>
                    <a:pt x="56" y="74"/>
                  </a:lnTo>
                  <a:lnTo>
                    <a:pt x="0" y="296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80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2" name="Freeform 142"/>
            <p:cNvSpPr>
              <a:spLocks noChangeArrowheads="1"/>
            </p:cNvSpPr>
            <p:nvPr/>
          </p:nvSpPr>
          <p:spPr bwMode="auto">
            <a:xfrm>
              <a:off x="2867025" y="708025"/>
              <a:ext cx="125413" cy="220663"/>
            </a:xfrm>
            <a:custGeom>
              <a:avLst/>
              <a:gdLst>
                <a:gd name="T0" fmla="*/ 2147483647 w 79"/>
                <a:gd name="T1" fmla="*/ 0 h 139"/>
                <a:gd name="T2" fmla="*/ 0 w 79"/>
                <a:gd name="T3" fmla="*/ 2147483647 h 139"/>
                <a:gd name="T4" fmla="*/ 2147483647 w 79"/>
                <a:gd name="T5" fmla="*/ 2147483647 h 139"/>
                <a:gd name="T6" fmla="*/ 2147483647 w 79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39"/>
                <a:gd name="T14" fmla="*/ 79 w 79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39">
                  <a:moveTo>
                    <a:pt x="70" y="0"/>
                  </a:moveTo>
                  <a:lnTo>
                    <a:pt x="0" y="139"/>
                  </a:lnTo>
                  <a:lnTo>
                    <a:pt x="79" y="6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ED0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3" name="Freeform 143"/>
            <p:cNvSpPr>
              <a:spLocks noChangeArrowheads="1"/>
            </p:cNvSpPr>
            <p:nvPr/>
          </p:nvSpPr>
          <p:spPr bwMode="auto">
            <a:xfrm>
              <a:off x="2978150" y="468313"/>
              <a:ext cx="114300" cy="239713"/>
            </a:xfrm>
            <a:custGeom>
              <a:avLst/>
              <a:gdLst>
                <a:gd name="T0" fmla="*/ 2147483647 w 72"/>
                <a:gd name="T1" fmla="*/ 0 h 151"/>
                <a:gd name="T2" fmla="*/ 0 w 72"/>
                <a:gd name="T3" fmla="*/ 2147483647 h 151"/>
                <a:gd name="T4" fmla="*/ 2147483647 w 72"/>
                <a:gd name="T5" fmla="*/ 2147483647 h 151"/>
                <a:gd name="T6" fmla="*/ 2147483647 w 72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1"/>
                <a:gd name="T14" fmla="*/ 72 w 72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1">
                  <a:moveTo>
                    <a:pt x="70" y="0"/>
                  </a:moveTo>
                  <a:lnTo>
                    <a:pt x="0" y="151"/>
                  </a:lnTo>
                  <a:lnTo>
                    <a:pt x="72" y="65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9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4" name="Freeform 144"/>
            <p:cNvSpPr>
              <a:spLocks noChangeArrowheads="1"/>
            </p:cNvSpPr>
            <p:nvPr/>
          </p:nvSpPr>
          <p:spPr bwMode="auto">
            <a:xfrm>
              <a:off x="2978150" y="468313"/>
              <a:ext cx="111125" cy="239713"/>
            </a:xfrm>
            <a:custGeom>
              <a:avLst/>
              <a:gdLst>
                <a:gd name="T0" fmla="*/ 2147483647 w 70"/>
                <a:gd name="T1" fmla="*/ 0 h 151"/>
                <a:gd name="T2" fmla="*/ 2147483647 w 70"/>
                <a:gd name="T3" fmla="*/ 2147483647 h 151"/>
                <a:gd name="T4" fmla="*/ 0 w 70"/>
                <a:gd name="T5" fmla="*/ 2147483647 h 151"/>
                <a:gd name="T6" fmla="*/ 2147483647 w 70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51"/>
                <a:gd name="T14" fmla="*/ 70 w 70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51">
                  <a:moveTo>
                    <a:pt x="70" y="0"/>
                  </a:moveTo>
                  <a:lnTo>
                    <a:pt x="33" y="19"/>
                  </a:lnTo>
                  <a:lnTo>
                    <a:pt x="0" y="151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21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5" name="Freeform 145"/>
            <p:cNvSpPr>
              <a:spLocks noChangeArrowheads="1"/>
            </p:cNvSpPr>
            <p:nvPr/>
          </p:nvSpPr>
          <p:spPr bwMode="auto">
            <a:xfrm>
              <a:off x="2890837" y="498475"/>
              <a:ext cx="139700" cy="209550"/>
            </a:xfrm>
            <a:custGeom>
              <a:avLst/>
              <a:gdLst>
                <a:gd name="T0" fmla="*/ 0 w 88"/>
                <a:gd name="T1" fmla="*/ 0 h 132"/>
                <a:gd name="T2" fmla="*/ 2147483647 w 88"/>
                <a:gd name="T3" fmla="*/ 0 h 132"/>
                <a:gd name="T4" fmla="*/ 2147483647 w 88"/>
                <a:gd name="T5" fmla="*/ 2147483647 h 132"/>
                <a:gd name="T6" fmla="*/ 0 w 88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2"/>
                <a:gd name="T14" fmla="*/ 88 w 88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2">
                  <a:moveTo>
                    <a:pt x="0" y="0"/>
                  </a:moveTo>
                  <a:lnTo>
                    <a:pt x="88" y="0"/>
                  </a:lnTo>
                  <a:lnTo>
                    <a:pt x="55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6" name="Freeform 146"/>
            <p:cNvSpPr>
              <a:spLocks noChangeArrowheads="1"/>
            </p:cNvSpPr>
            <p:nvPr/>
          </p:nvSpPr>
          <p:spPr bwMode="auto">
            <a:xfrm>
              <a:off x="2867025" y="498475"/>
              <a:ext cx="111125" cy="209550"/>
            </a:xfrm>
            <a:custGeom>
              <a:avLst/>
              <a:gdLst>
                <a:gd name="T0" fmla="*/ 2147483647 w 70"/>
                <a:gd name="T1" fmla="*/ 0 h 132"/>
                <a:gd name="T2" fmla="*/ 0 w 70"/>
                <a:gd name="T3" fmla="*/ 2147483647 h 132"/>
                <a:gd name="T4" fmla="*/ 2147483647 w 70"/>
                <a:gd name="T5" fmla="*/ 2147483647 h 132"/>
                <a:gd name="T6" fmla="*/ 2147483647 w 70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32"/>
                <a:gd name="T14" fmla="*/ 70 w 70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32">
                  <a:moveTo>
                    <a:pt x="15" y="0"/>
                  </a:moveTo>
                  <a:lnTo>
                    <a:pt x="0" y="78"/>
                  </a:lnTo>
                  <a:lnTo>
                    <a:pt x="70" y="13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A1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7" name="Freeform 147"/>
            <p:cNvSpPr>
              <a:spLocks noChangeArrowheads="1"/>
            </p:cNvSpPr>
            <p:nvPr/>
          </p:nvSpPr>
          <p:spPr bwMode="auto">
            <a:xfrm>
              <a:off x="2867025" y="622300"/>
              <a:ext cx="111125" cy="306388"/>
            </a:xfrm>
            <a:custGeom>
              <a:avLst/>
              <a:gdLst>
                <a:gd name="T0" fmla="*/ 0 w 70"/>
                <a:gd name="T1" fmla="*/ 0 h 193"/>
                <a:gd name="T2" fmla="*/ 2147483647 w 70"/>
                <a:gd name="T3" fmla="*/ 2147483647 h 193"/>
                <a:gd name="T4" fmla="*/ 0 w 70"/>
                <a:gd name="T5" fmla="*/ 2147483647 h 193"/>
                <a:gd name="T6" fmla="*/ 0 w 70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93"/>
                <a:gd name="T14" fmla="*/ 70 w 70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93">
                  <a:moveTo>
                    <a:pt x="0" y="0"/>
                  </a:moveTo>
                  <a:lnTo>
                    <a:pt x="70" y="54"/>
                  </a:lnTo>
                  <a:lnTo>
                    <a:pt x="0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8" name="Freeform 148"/>
            <p:cNvSpPr>
              <a:spLocks noChangeArrowheads="1"/>
            </p:cNvSpPr>
            <p:nvPr/>
          </p:nvSpPr>
          <p:spPr bwMode="auto">
            <a:xfrm>
              <a:off x="2847975" y="498475"/>
              <a:ext cx="42863" cy="123825"/>
            </a:xfrm>
            <a:custGeom>
              <a:avLst/>
              <a:gdLst>
                <a:gd name="T0" fmla="*/ 0 w 27"/>
                <a:gd name="T1" fmla="*/ 2147483647 h 78"/>
                <a:gd name="T2" fmla="*/ 2147483647 w 27"/>
                <a:gd name="T3" fmla="*/ 2147483647 h 78"/>
                <a:gd name="T4" fmla="*/ 2147483647 w 27"/>
                <a:gd name="T5" fmla="*/ 0 h 78"/>
                <a:gd name="T6" fmla="*/ 0 w 27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78"/>
                <a:gd name="T14" fmla="*/ 27 w 27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78">
                  <a:moveTo>
                    <a:pt x="0" y="12"/>
                  </a:moveTo>
                  <a:lnTo>
                    <a:pt x="12" y="78"/>
                  </a:lnTo>
                  <a:lnTo>
                    <a:pt x="2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1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29" name="Freeform 149"/>
            <p:cNvSpPr>
              <a:spLocks noChangeArrowheads="1"/>
            </p:cNvSpPr>
            <p:nvPr/>
          </p:nvSpPr>
          <p:spPr bwMode="auto">
            <a:xfrm>
              <a:off x="2706687" y="517525"/>
              <a:ext cx="160338" cy="104775"/>
            </a:xfrm>
            <a:custGeom>
              <a:avLst/>
              <a:gdLst>
                <a:gd name="T0" fmla="*/ 0 w 101"/>
                <a:gd name="T1" fmla="*/ 2147483647 h 66"/>
                <a:gd name="T2" fmla="*/ 2147483647 w 101"/>
                <a:gd name="T3" fmla="*/ 0 h 66"/>
                <a:gd name="T4" fmla="*/ 2147483647 w 101"/>
                <a:gd name="T5" fmla="*/ 2147483647 h 66"/>
                <a:gd name="T6" fmla="*/ 0 w 101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66"/>
                <a:gd name="T14" fmla="*/ 101 w 101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66">
                  <a:moveTo>
                    <a:pt x="0" y="9"/>
                  </a:moveTo>
                  <a:lnTo>
                    <a:pt x="89" y="0"/>
                  </a:lnTo>
                  <a:lnTo>
                    <a:pt x="101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81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0" name="Freeform 150"/>
            <p:cNvSpPr>
              <a:spLocks noChangeArrowheads="1"/>
            </p:cNvSpPr>
            <p:nvPr/>
          </p:nvSpPr>
          <p:spPr bwMode="auto">
            <a:xfrm>
              <a:off x="2706687" y="531813"/>
              <a:ext cx="160338" cy="396875"/>
            </a:xfrm>
            <a:custGeom>
              <a:avLst/>
              <a:gdLst>
                <a:gd name="T0" fmla="*/ 0 w 101"/>
                <a:gd name="T1" fmla="*/ 0 h 250"/>
                <a:gd name="T2" fmla="*/ 2147483647 w 101"/>
                <a:gd name="T3" fmla="*/ 2147483647 h 250"/>
                <a:gd name="T4" fmla="*/ 2147483647 w 101"/>
                <a:gd name="T5" fmla="*/ 2147483647 h 250"/>
                <a:gd name="T6" fmla="*/ 0 w 101"/>
                <a:gd name="T7" fmla="*/ 0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250"/>
                <a:gd name="T14" fmla="*/ 101 w 101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250">
                  <a:moveTo>
                    <a:pt x="0" y="0"/>
                  </a:moveTo>
                  <a:lnTo>
                    <a:pt x="101" y="57"/>
                  </a:lnTo>
                  <a:lnTo>
                    <a:pt x="101" y="2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1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1" name="Freeform 151"/>
            <p:cNvSpPr>
              <a:spLocks noChangeArrowheads="1"/>
            </p:cNvSpPr>
            <p:nvPr/>
          </p:nvSpPr>
          <p:spPr bwMode="auto">
            <a:xfrm>
              <a:off x="2392362" y="531813"/>
              <a:ext cx="474663" cy="396875"/>
            </a:xfrm>
            <a:custGeom>
              <a:avLst/>
              <a:gdLst>
                <a:gd name="T0" fmla="*/ 0 w 299"/>
                <a:gd name="T1" fmla="*/ 2147483647 h 250"/>
                <a:gd name="T2" fmla="*/ 2147483647 w 299"/>
                <a:gd name="T3" fmla="*/ 2147483647 h 250"/>
                <a:gd name="T4" fmla="*/ 2147483647 w 299"/>
                <a:gd name="T5" fmla="*/ 0 h 250"/>
                <a:gd name="T6" fmla="*/ 0 w 299"/>
                <a:gd name="T7" fmla="*/ 2147483647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9"/>
                <a:gd name="T13" fmla="*/ 0 h 250"/>
                <a:gd name="T14" fmla="*/ 299 w 299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9" h="250">
                  <a:moveTo>
                    <a:pt x="0" y="56"/>
                  </a:moveTo>
                  <a:lnTo>
                    <a:pt x="299" y="250"/>
                  </a:lnTo>
                  <a:lnTo>
                    <a:pt x="198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FC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2" name="Freeform 152"/>
            <p:cNvSpPr>
              <a:spLocks noChangeArrowheads="1"/>
            </p:cNvSpPr>
            <p:nvPr/>
          </p:nvSpPr>
          <p:spPr bwMode="auto">
            <a:xfrm>
              <a:off x="2493962" y="1023938"/>
              <a:ext cx="225425" cy="204788"/>
            </a:xfrm>
            <a:custGeom>
              <a:avLst/>
              <a:gdLst>
                <a:gd name="T0" fmla="*/ 2147483647 w 142"/>
                <a:gd name="T1" fmla="*/ 2147483647 h 129"/>
                <a:gd name="T2" fmla="*/ 2147483647 w 142"/>
                <a:gd name="T3" fmla="*/ 2147483647 h 129"/>
                <a:gd name="T4" fmla="*/ 0 w 142"/>
                <a:gd name="T5" fmla="*/ 0 h 129"/>
                <a:gd name="T6" fmla="*/ 2147483647 w 142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29"/>
                <a:gd name="T14" fmla="*/ 142 w 142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29">
                  <a:moveTo>
                    <a:pt x="38" y="129"/>
                  </a:moveTo>
                  <a:lnTo>
                    <a:pt x="142" y="128"/>
                  </a:lnTo>
                  <a:lnTo>
                    <a:pt x="0" y="0"/>
                  </a:lnTo>
                  <a:lnTo>
                    <a:pt x="38" y="129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3" name="Freeform 153"/>
            <p:cNvSpPr>
              <a:spLocks noChangeArrowheads="1"/>
            </p:cNvSpPr>
            <p:nvPr/>
          </p:nvSpPr>
          <p:spPr bwMode="auto">
            <a:xfrm>
              <a:off x="2755900" y="928688"/>
              <a:ext cx="111125" cy="352425"/>
            </a:xfrm>
            <a:custGeom>
              <a:avLst/>
              <a:gdLst>
                <a:gd name="T0" fmla="*/ 2147483647 w 70"/>
                <a:gd name="T1" fmla="*/ 0 h 222"/>
                <a:gd name="T2" fmla="*/ 0 w 70"/>
                <a:gd name="T3" fmla="*/ 2147483647 h 222"/>
                <a:gd name="T4" fmla="*/ 2147483647 w 70"/>
                <a:gd name="T5" fmla="*/ 2147483647 h 222"/>
                <a:gd name="T6" fmla="*/ 2147483647 w 70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222"/>
                <a:gd name="T14" fmla="*/ 70 w 70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222">
                  <a:moveTo>
                    <a:pt x="70" y="0"/>
                  </a:moveTo>
                  <a:lnTo>
                    <a:pt x="0" y="141"/>
                  </a:lnTo>
                  <a:lnTo>
                    <a:pt x="14" y="222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F22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4" name="Freeform 154"/>
            <p:cNvSpPr>
              <a:spLocks noChangeArrowheads="1"/>
            </p:cNvSpPr>
            <p:nvPr/>
          </p:nvSpPr>
          <p:spPr bwMode="auto">
            <a:xfrm>
              <a:off x="2719387" y="1152525"/>
              <a:ext cx="58738" cy="128588"/>
            </a:xfrm>
            <a:custGeom>
              <a:avLst/>
              <a:gdLst>
                <a:gd name="T0" fmla="*/ 2147483647 w 37"/>
                <a:gd name="T1" fmla="*/ 0 h 81"/>
                <a:gd name="T2" fmla="*/ 0 w 37"/>
                <a:gd name="T3" fmla="*/ 2147483647 h 81"/>
                <a:gd name="T4" fmla="*/ 2147483647 w 37"/>
                <a:gd name="T5" fmla="*/ 2147483647 h 81"/>
                <a:gd name="T6" fmla="*/ 2147483647 w 37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1"/>
                <a:gd name="T14" fmla="*/ 37 w 37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1">
                  <a:moveTo>
                    <a:pt x="23" y="0"/>
                  </a:moveTo>
                  <a:lnTo>
                    <a:pt x="0" y="47"/>
                  </a:lnTo>
                  <a:lnTo>
                    <a:pt x="37" y="81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8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5" name="Freeform 155"/>
            <p:cNvSpPr>
              <a:spLocks noChangeArrowheads="1"/>
            </p:cNvSpPr>
            <p:nvPr/>
          </p:nvSpPr>
          <p:spPr bwMode="auto">
            <a:xfrm>
              <a:off x="2152650" y="655638"/>
              <a:ext cx="341313" cy="368300"/>
            </a:xfrm>
            <a:custGeom>
              <a:avLst/>
              <a:gdLst>
                <a:gd name="T0" fmla="*/ 2147483647 w 215"/>
                <a:gd name="T1" fmla="*/ 2147483647 h 232"/>
                <a:gd name="T2" fmla="*/ 0 w 215"/>
                <a:gd name="T3" fmla="*/ 0 h 232"/>
                <a:gd name="T4" fmla="*/ 2147483647 w 215"/>
                <a:gd name="T5" fmla="*/ 2147483647 h 232"/>
                <a:gd name="T6" fmla="*/ 2147483647 w 215"/>
                <a:gd name="T7" fmla="*/ 2147483647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232"/>
                <a:gd name="T14" fmla="*/ 215 w 215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232">
                  <a:moveTo>
                    <a:pt x="215" y="232"/>
                  </a:moveTo>
                  <a:lnTo>
                    <a:pt x="0" y="0"/>
                  </a:lnTo>
                  <a:lnTo>
                    <a:pt x="134" y="114"/>
                  </a:lnTo>
                  <a:lnTo>
                    <a:pt x="215" y="232"/>
                  </a:lnTo>
                  <a:close/>
                </a:path>
              </a:pathLst>
            </a:custGeom>
            <a:solidFill>
              <a:srgbClr val="ED1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6" name="Freeform 156"/>
            <p:cNvSpPr>
              <a:spLocks noChangeArrowheads="1"/>
            </p:cNvSpPr>
            <p:nvPr/>
          </p:nvSpPr>
          <p:spPr bwMode="auto">
            <a:xfrm>
              <a:off x="2365375" y="819150"/>
              <a:ext cx="128588" cy="204788"/>
            </a:xfrm>
            <a:custGeom>
              <a:avLst/>
              <a:gdLst>
                <a:gd name="T0" fmla="*/ 2147483647 w 81"/>
                <a:gd name="T1" fmla="*/ 2147483647 h 129"/>
                <a:gd name="T2" fmla="*/ 2147483647 w 81"/>
                <a:gd name="T3" fmla="*/ 0 h 129"/>
                <a:gd name="T4" fmla="*/ 0 w 81"/>
                <a:gd name="T5" fmla="*/ 2147483647 h 129"/>
                <a:gd name="T6" fmla="*/ 2147483647 w 81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29"/>
                <a:gd name="T14" fmla="*/ 81 w 81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29">
                  <a:moveTo>
                    <a:pt x="81" y="129"/>
                  </a:moveTo>
                  <a:lnTo>
                    <a:pt x="29" y="0"/>
                  </a:lnTo>
                  <a:lnTo>
                    <a:pt x="0" y="11"/>
                  </a:lnTo>
                  <a:lnTo>
                    <a:pt x="81" y="129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7" name="Freeform 157"/>
            <p:cNvSpPr>
              <a:spLocks noChangeArrowheads="1"/>
            </p:cNvSpPr>
            <p:nvPr/>
          </p:nvSpPr>
          <p:spPr bwMode="auto">
            <a:xfrm>
              <a:off x="2152650" y="655638"/>
              <a:ext cx="258763" cy="180975"/>
            </a:xfrm>
            <a:custGeom>
              <a:avLst/>
              <a:gdLst>
                <a:gd name="T0" fmla="*/ 0 w 163"/>
                <a:gd name="T1" fmla="*/ 0 h 114"/>
                <a:gd name="T2" fmla="*/ 2147483647 w 163"/>
                <a:gd name="T3" fmla="*/ 2147483647 h 114"/>
                <a:gd name="T4" fmla="*/ 2147483647 w 163"/>
                <a:gd name="T5" fmla="*/ 2147483647 h 114"/>
                <a:gd name="T6" fmla="*/ 0 w 163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14"/>
                <a:gd name="T14" fmla="*/ 163 w 163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14">
                  <a:moveTo>
                    <a:pt x="0" y="0"/>
                  </a:moveTo>
                  <a:lnTo>
                    <a:pt x="163" y="103"/>
                  </a:lnTo>
                  <a:lnTo>
                    <a:pt x="134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8" name="Freeform 158"/>
            <p:cNvSpPr>
              <a:spLocks noChangeArrowheads="1"/>
            </p:cNvSpPr>
            <p:nvPr/>
          </p:nvSpPr>
          <p:spPr bwMode="auto">
            <a:xfrm>
              <a:off x="2152650" y="620713"/>
              <a:ext cx="239713" cy="76200"/>
            </a:xfrm>
            <a:custGeom>
              <a:avLst/>
              <a:gdLst>
                <a:gd name="T0" fmla="*/ 2147483647 w 151"/>
                <a:gd name="T1" fmla="*/ 0 h 48"/>
                <a:gd name="T2" fmla="*/ 2147483647 w 151"/>
                <a:gd name="T3" fmla="*/ 2147483647 h 48"/>
                <a:gd name="T4" fmla="*/ 0 w 151"/>
                <a:gd name="T5" fmla="*/ 2147483647 h 48"/>
                <a:gd name="T6" fmla="*/ 2147483647 w 151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48"/>
                <a:gd name="T14" fmla="*/ 151 w 151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48">
                  <a:moveTo>
                    <a:pt x="151" y="0"/>
                  </a:moveTo>
                  <a:lnTo>
                    <a:pt x="125" y="48"/>
                  </a:lnTo>
                  <a:lnTo>
                    <a:pt x="0" y="22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B0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39" name="Freeform 159"/>
            <p:cNvSpPr>
              <a:spLocks noChangeArrowheads="1"/>
            </p:cNvSpPr>
            <p:nvPr/>
          </p:nvSpPr>
          <p:spPr bwMode="auto">
            <a:xfrm>
              <a:off x="2152650" y="655638"/>
              <a:ext cx="258763" cy="163513"/>
            </a:xfrm>
            <a:custGeom>
              <a:avLst/>
              <a:gdLst>
                <a:gd name="T0" fmla="*/ 2147483647 w 163"/>
                <a:gd name="T1" fmla="*/ 2147483647 h 103"/>
                <a:gd name="T2" fmla="*/ 2147483647 w 163"/>
                <a:gd name="T3" fmla="*/ 2147483647 h 103"/>
                <a:gd name="T4" fmla="*/ 0 w 163"/>
                <a:gd name="T5" fmla="*/ 0 h 103"/>
                <a:gd name="T6" fmla="*/ 2147483647 w 163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03"/>
                <a:gd name="T14" fmla="*/ 163 w 163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03">
                  <a:moveTo>
                    <a:pt x="125" y="26"/>
                  </a:moveTo>
                  <a:lnTo>
                    <a:pt x="163" y="103"/>
                  </a:lnTo>
                  <a:lnTo>
                    <a:pt x="0" y="0"/>
                  </a:lnTo>
                  <a:lnTo>
                    <a:pt x="125" y="26"/>
                  </a:lnTo>
                  <a:close/>
                </a:path>
              </a:pathLst>
            </a:custGeom>
            <a:solidFill>
              <a:srgbClr val="E404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0" name="Freeform 160"/>
            <p:cNvSpPr>
              <a:spLocks noChangeArrowheads="1"/>
            </p:cNvSpPr>
            <p:nvPr/>
          </p:nvSpPr>
          <p:spPr bwMode="auto">
            <a:xfrm>
              <a:off x="2411412" y="819150"/>
              <a:ext cx="163513" cy="204788"/>
            </a:xfrm>
            <a:custGeom>
              <a:avLst/>
              <a:gdLst>
                <a:gd name="T0" fmla="*/ 0 w 103"/>
                <a:gd name="T1" fmla="*/ 0 h 129"/>
                <a:gd name="T2" fmla="*/ 2147483647 w 103"/>
                <a:gd name="T3" fmla="*/ 2147483647 h 129"/>
                <a:gd name="T4" fmla="*/ 2147483647 w 103"/>
                <a:gd name="T5" fmla="*/ 2147483647 h 129"/>
                <a:gd name="T6" fmla="*/ 0 w 103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29"/>
                <a:gd name="T14" fmla="*/ 103 w 103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29">
                  <a:moveTo>
                    <a:pt x="0" y="0"/>
                  </a:moveTo>
                  <a:lnTo>
                    <a:pt x="103" y="47"/>
                  </a:lnTo>
                  <a:lnTo>
                    <a:pt x="52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0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1" name="Freeform 161"/>
            <p:cNvSpPr>
              <a:spLocks noChangeArrowheads="1"/>
            </p:cNvSpPr>
            <p:nvPr/>
          </p:nvSpPr>
          <p:spPr bwMode="auto">
            <a:xfrm>
              <a:off x="2351087" y="696913"/>
              <a:ext cx="223838" cy="196850"/>
            </a:xfrm>
            <a:custGeom>
              <a:avLst/>
              <a:gdLst>
                <a:gd name="T0" fmla="*/ 0 w 141"/>
                <a:gd name="T1" fmla="*/ 0 h 124"/>
                <a:gd name="T2" fmla="*/ 2147483647 w 141"/>
                <a:gd name="T3" fmla="*/ 2147483647 h 124"/>
                <a:gd name="T4" fmla="*/ 2147483647 w 141"/>
                <a:gd name="T5" fmla="*/ 2147483647 h 124"/>
                <a:gd name="T6" fmla="*/ 0 w 141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24"/>
                <a:gd name="T14" fmla="*/ 141 w 141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24">
                  <a:moveTo>
                    <a:pt x="0" y="0"/>
                  </a:moveTo>
                  <a:lnTo>
                    <a:pt x="141" y="124"/>
                  </a:lnTo>
                  <a:lnTo>
                    <a:pt x="3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2" name="Freeform 162"/>
            <p:cNvSpPr>
              <a:spLocks noChangeArrowheads="1"/>
            </p:cNvSpPr>
            <p:nvPr/>
          </p:nvSpPr>
          <p:spPr bwMode="auto">
            <a:xfrm>
              <a:off x="2351087" y="620713"/>
              <a:ext cx="223838" cy="273050"/>
            </a:xfrm>
            <a:custGeom>
              <a:avLst/>
              <a:gdLst>
                <a:gd name="T0" fmla="*/ 2147483647 w 141"/>
                <a:gd name="T1" fmla="*/ 0 h 172"/>
                <a:gd name="T2" fmla="*/ 2147483647 w 141"/>
                <a:gd name="T3" fmla="*/ 2147483647 h 172"/>
                <a:gd name="T4" fmla="*/ 0 w 141"/>
                <a:gd name="T5" fmla="*/ 2147483647 h 172"/>
                <a:gd name="T6" fmla="*/ 2147483647 w 141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72"/>
                <a:gd name="T14" fmla="*/ 141 w 141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72">
                  <a:moveTo>
                    <a:pt x="26" y="0"/>
                  </a:moveTo>
                  <a:lnTo>
                    <a:pt x="141" y="172"/>
                  </a:lnTo>
                  <a:lnTo>
                    <a:pt x="0" y="4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A0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3" name="Freeform 163"/>
            <p:cNvSpPr>
              <a:spLocks noChangeArrowheads="1"/>
            </p:cNvSpPr>
            <p:nvPr/>
          </p:nvSpPr>
          <p:spPr bwMode="auto">
            <a:xfrm>
              <a:off x="2392362" y="620713"/>
              <a:ext cx="474663" cy="307975"/>
            </a:xfrm>
            <a:custGeom>
              <a:avLst/>
              <a:gdLst>
                <a:gd name="T0" fmla="*/ 0 w 299"/>
                <a:gd name="T1" fmla="*/ 0 h 194"/>
                <a:gd name="T2" fmla="*/ 2147483647 w 299"/>
                <a:gd name="T3" fmla="*/ 2147483647 h 194"/>
                <a:gd name="T4" fmla="*/ 2147483647 w 299"/>
                <a:gd name="T5" fmla="*/ 2147483647 h 194"/>
                <a:gd name="T6" fmla="*/ 0 w 299"/>
                <a:gd name="T7" fmla="*/ 0 h 1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9"/>
                <a:gd name="T13" fmla="*/ 0 h 194"/>
                <a:gd name="T14" fmla="*/ 299 w 299"/>
                <a:gd name="T15" fmla="*/ 194 h 1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9" h="194">
                  <a:moveTo>
                    <a:pt x="0" y="0"/>
                  </a:moveTo>
                  <a:lnTo>
                    <a:pt x="115" y="172"/>
                  </a:lnTo>
                  <a:lnTo>
                    <a:pt x="299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0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4" name="Freeform 164"/>
            <p:cNvSpPr>
              <a:spLocks noChangeArrowheads="1"/>
            </p:cNvSpPr>
            <p:nvPr/>
          </p:nvSpPr>
          <p:spPr bwMode="auto">
            <a:xfrm>
              <a:off x="2493962" y="893763"/>
              <a:ext cx="225425" cy="333375"/>
            </a:xfrm>
            <a:custGeom>
              <a:avLst/>
              <a:gdLst>
                <a:gd name="T0" fmla="*/ 2147483647 w 142"/>
                <a:gd name="T1" fmla="*/ 0 h 210"/>
                <a:gd name="T2" fmla="*/ 2147483647 w 142"/>
                <a:gd name="T3" fmla="*/ 2147483647 h 210"/>
                <a:gd name="T4" fmla="*/ 0 w 142"/>
                <a:gd name="T5" fmla="*/ 2147483647 h 210"/>
                <a:gd name="T6" fmla="*/ 2147483647 w 142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210"/>
                <a:gd name="T14" fmla="*/ 142 w 142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210">
                  <a:moveTo>
                    <a:pt x="51" y="0"/>
                  </a:moveTo>
                  <a:lnTo>
                    <a:pt x="142" y="210"/>
                  </a:lnTo>
                  <a:lnTo>
                    <a:pt x="0" y="8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DF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5" name="Freeform 165"/>
            <p:cNvSpPr>
              <a:spLocks noChangeArrowheads="1"/>
            </p:cNvSpPr>
            <p:nvPr/>
          </p:nvSpPr>
          <p:spPr bwMode="auto">
            <a:xfrm>
              <a:off x="2574925" y="893763"/>
              <a:ext cx="144463" cy="333375"/>
            </a:xfrm>
            <a:custGeom>
              <a:avLst/>
              <a:gdLst>
                <a:gd name="T0" fmla="*/ 2147483647 w 91"/>
                <a:gd name="T1" fmla="*/ 2147483647 h 210"/>
                <a:gd name="T2" fmla="*/ 0 w 91"/>
                <a:gd name="T3" fmla="*/ 0 h 210"/>
                <a:gd name="T4" fmla="*/ 2147483647 w 91"/>
                <a:gd name="T5" fmla="*/ 2147483647 h 210"/>
                <a:gd name="T6" fmla="*/ 2147483647 w 91"/>
                <a:gd name="T7" fmla="*/ 2147483647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210"/>
                <a:gd name="T14" fmla="*/ 91 w 91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210">
                  <a:moveTo>
                    <a:pt x="90" y="78"/>
                  </a:moveTo>
                  <a:lnTo>
                    <a:pt x="0" y="0"/>
                  </a:lnTo>
                  <a:lnTo>
                    <a:pt x="91" y="210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DD0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6" name="Freeform 166"/>
            <p:cNvSpPr>
              <a:spLocks noChangeArrowheads="1"/>
            </p:cNvSpPr>
            <p:nvPr/>
          </p:nvSpPr>
          <p:spPr bwMode="auto">
            <a:xfrm>
              <a:off x="2717800" y="1017588"/>
              <a:ext cx="38100" cy="209550"/>
            </a:xfrm>
            <a:custGeom>
              <a:avLst/>
              <a:gdLst>
                <a:gd name="T0" fmla="*/ 0 w 24"/>
                <a:gd name="T1" fmla="*/ 0 h 132"/>
                <a:gd name="T2" fmla="*/ 2147483647 w 24"/>
                <a:gd name="T3" fmla="*/ 2147483647 h 132"/>
                <a:gd name="T4" fmla="*/ 2147483647 w 24"/>
                <a:gd name="T5" fmla="*/ 2147483647 h 132"/>
                <a:gd name="T6" fmla="*/ 0 w 24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32"/>
                <a:gd name="T14" fmla="*/ 24 w 24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32">
                  <a:moveTo>
                    <a:pt x="0" y="0"/>
                  </a:moveTo>
                  <a:lnTo>
                    <a:pt x="24" y="85"/>
                  </a:lnTo>
                  <a:lnTo>
                    <a:pt x="1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1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7" name="Freeform 167"/>
            <p:cNvSpPr>
              <a:spLocks noChangeArrowheads="1"/>
            </p:cNvSpPr>
            <p:nvPr/>
          </p:nvSpPr>
          <p:spPr bwMode="auto">
            <a:xfrm>
              <a:off x="2717800" y="928688"/>
              <a:ext cx="149225" cy="223838"/>
            </a:xfrm>
            <a:custGeom>
              <a:avLst/>
              <a:gdLst>
                <a:gd name="T0" fmla="*/ 0 w 94"/>
                <a:gd name="T1" fmla="*/ 2147483647 h 141"/>
                <a:gd name="T2" fmla="*/ 2147483647 w 94"/>
                <a:gd name="T3" fmla="*/ 0 h 141"/>
                <a:gd name="T4" fmla="*/ 2147483647 w 94"/>
                <a:gd name="T5" fmla="*/ 2147483647 h 141"/>
                <a:gd name="T6" fmla="*/ 0 w 94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41"/>
                <a:gd name="T14" fmla="*/ 94 w 94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41">
                  <a:moveTo>
                    <a:pt x="0" y="56"/>
                  </a:moveTo>
                  <a:lnTo>
                    <a:pt x="94" y="0"/>
                  </a:lnTo>
                  <a:lnTo>
                    <a:pt x="24" y="141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E71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8" name="Freeform 168"/>
            <p:cNvSpPr>
              <a:spLocks noChangeArrowheads="1"/>
            </p:cNvSpPr>
            <p:nvPr/>
          </p:nvSpPr>
          <p:spPr bwMode="auto">
            <a:xfrm>
              <a:off x="2574925" y="893763"/>
              <a:ext cx="292100" cy="123825"/>
            </a:xfrm>
            <a:custGeom>
              <a:avLst/>
              <a:gdLst>
                <a:gd name="T0" fmla="*/ 2147483647 w 184"/>
                <a:gd name="T1" fmla="*/ 2147483647 h 78"/>
                <a:gd name="T2" fmla="*/ 0 w 184"/>
                <a:gd name="T3" fmla="*/ 0 h 78"/>
                <a:gd name="T4" fmla="*/ 2147483647 w 184"/>
                <a:gd name="T5" fmla="*/ 2147483647 h 78"/>
                <a:gd name="T6" fmla="*/ 2147483647 w 184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4"/>
                <a:gd name="T13" fmla="*/ 0 h 78"/>
                <a:gd name="T14" fmla="*/ 184 w 184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4" h="78">
                  <a:moveTo>
                    <a:pt x="90" y="78"/>
                  </a:moveTo>
                  <a:lnTo>
                    <a:pt x="0" y="0"/>
                  </a:lnTo>
                  <a:lnTo>
                    <a:pt x="184" y="22"/>
                  </a:lnTo>
                  <a:lnTo>
                    <a:pt x="90" y="78"/>
                  </a:lnTo>
                  <a:close/>
                </a:path>
              </a:pathLst>
            </a:custGeom>
            <a:solidFill>
              <a:srgbClr val="E91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49" name="Freeform 169"/>
            <p:cNvSpPr>
              <a:spLocks noChangeArrowheads="1"/>
            </p:cNvSpPr>
            <p:nvPr/>
          </p:nvSpPr>
          <p:spPr bwMode="auto">
            <a:xfrm>
              <a:off x="3087687" y="1044575"/>
              <a:ext cx="58738" cy="404813"/>
            </a:xfrm>
            <a:custGeom>
              <a:avLst/>
              <a:gdLst>
                <a:gd name="T0" fmla="*/ 2147483647 w 37"/>
                <a:gd name="T1" fmla="*/ 0 h 255"/>
                <a:gd name="T2" fmla="*/ 2147483647 w 37"/>
                <a:gd name="T3" fmla="*/ 2147483647 h 255"/>
                <a:gd name="T4" fmla="*/ 0 w 37"/>
                <a:gd name="T5" fmla="*/ 2147483647 h 255"/>
                <a:gd name="T6" fmla="*/ 2147483647 w 37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255"/>
                <a:gd name="T14" fmla="*/ 37 w 37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255">
                  <a:moveTo>
                    <a:pt x="37" y="0"/>
                  </a:moveTo>
                  <a:lnTo>
                    <a:pt x="18" y="255"/>
                  </a:lnTo>
                  <a:lnTo>
                    <a:pt x="0" y="16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C746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0" name="Freeform 170"/>
            <p:cNvSpPr>
              <a:spLocks noChangeArrowheads="1"/>
            </p:cNvSpPr>
            <p:nvPr/>
          </p:nvSpPr>
          <p:spPr bwMode="auto">
            <a:xfrm>
              <a:off x="2905125" y="1044575"/>
              <a:ext cx="241300" cy="127000"/>
            </a:xfrm>
            <a:custGeom>
              <a:avLst/>
              <a:gdLst>
                <a:gd name="T0" fmla="*/ 2147483647 w 152"/>
                <a:gd name="T1" fmla="*/ 0 h 80"/>
                <a:gd name="T2" fmla="*/ 2147483647 w 152"/>
                <a:gd name="T3" fmla="*/ 2147483647 h 80"/>
                <a:gd name="T4" fmla="*/ 0 w 152"/>
                <a:gd name="T5" fmla="*/ 2147483647 h 80"/>
                <a:gd name="T6" fmla="*/ 2147483647 w 152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80"/>
                <a:gd name="T14" fmla="*/ 152 w 152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80">
                  <a:moveTo>
                    <a:pt x="152" y="0"/>
                  </a:moveTo>
                  <a:lnTo>
                    <a:pt x="94" y="6"/>
                  </a:lnTo>
                  <a:lnTo>
                    <a:pt x="0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52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1" name="Freeform 171"/>
            <p:cNvSpPr>
              <a:spLocks noChangeArrowheads="1"/>
            </p:cNvSpPr>
            <p:nvPr/>
          </p:nvSpPr>
          <p:spPr bwMode="auto">
            <a:xfrm>
              <a:off x="2905125" y="1041400"/>
              <a:ext cx="149225" cy="130175"/>
            </a:xfrm>
            <a:custGeom>
              <a:avLst/>
              <a:gdLst>
                <a:gd name="T0" fmla="*/ 2147483647 w 94"/>
                <a:gd name="T1" fmla="*/ 0 h 82"/>
                <a:gd name="T2" fmla="*/ 2147483647 w 94"/>
                <a:gd name="T3" fmla="*/ 2147483647 h 82"/>
                <a:gd name="T4" fmla="*/ 0 w 94"/>
                <a:gd name="T5" fmla="*/ 2147483647 h 82"/>
                <a:gd name="T6" fmla="*/ 2147483647 w 9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82"/>
                <a:gd name="T14" fmla="*/ 94 w 9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82">
                  <a:moveTo>
                    <a:pt x="71" y="0"/>
                  </a:moveTo>
                  <a:lnTo>
                    <a:pt x="94" y="8"/>
                  </a:lnTo>
                  <a:lnTo>
                    <a:pt x="0" y="8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5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2" name="Freeform 172"/>
            <p:cNvSpPr>
              <a:spLocks noChangeArrowheads="1"/>
            </p:cNvSpPr>
            <p:nvPr/>
          </p:nvSpPr>
          <p:spPr bwMode="auto">
            <a:xfrm>
              <a:off x="3017837" y="912813"/>
              <a:ext cx="136525" cy="141288"/>
            </a:xfrm>
            <a:custGeom>
              <a:avLst/>
              <a:gdLst>
                <a:gd name="T0" fmla="*/ 2147483647 w 86"/>
                <a:gd name="T1" fmla="*/ 0 h 89"/>
                <a:gd name="T2" fmla="*/ 2147483647 w 86"/>
                <a:gd name="T3" fmla="*/ 2147483647 h 89"/>
                <a:gd name="T4" fmla="*/ 0 w 86"/>
                <a:gd name="T5" fmla="*/ 2147483647 h 89"/>
                <a:gd name="T6" fmla="*/ 2147483647 w 86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89"/>
                <a:gd name="T14" fmla="*/ 86 w 86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89">
                  <a:moveTo>
                    <a:pt x="86" y="0"/>
                  </a:moveTo>
                  <a:lnTo>
                    <a:pt x="23" y="89"/>
                  </a:lnTo>
                  <a:lnTo>
                    <a:pt x="0" y="81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FF5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3" name="Freeform 173"/>
            <p:cNvSpPr>
              <a:spLocks noChangeArrowheads="1"/>
            </p:cNvSpPr>
            <p:nvPr/>
          </p:nvSpPr>
          <p:spPr bwMode="auto">
            <a:xfrm>
              <a:off x="2905125" y="1044575"/>
              <a:ext cx="241300" cy="265113"/>
            </a:xfrm>
            <a:custGeom>
              <a:avLst/>
              <a:gdLst>
                <a:gd name="T0" fmla="*/ 2147483647 w 152"/>
                <a:gd name="T1" fmla="*/ 0 h 167"/>
                <a:gd name="T2" fmla="*/ 2147483647 w 152"/>
                <a:gd name="T3" fmla="*/ 2147483647 h 167"/>
                <a:gd name="T4" fmla="*/ 0 w 152"/>
                <a:gd name="T5" fmla="*/ 2147483647 h 167"/>
                <a:gd name="T6" fmla="*/ 2147483647 w 152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67"/>
                <a:gd name="T14" fmla="*/ 152 w 152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67">
                  <a:moveTo>
                    <a:pt x="152" y="0"/>
                  </a:moveTo>
                  <a:lnTo>
                    <a:pt x="115" y="167"/>
                  </a:lnTo>
                  <a:lnTo>
                    <a:pt x="0" y="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C52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4" name="Freeform 174"/>
            <p:cNvSpPr>
              <a:spLocks noChangeArrowheads="1"/>
            </p:cNvSpPr>
            <p:nvPr/>
          </p:nvSpPr>
          <p:spPr bwMode="auto">
            <a:xfrm>
              <a:off x="2813050" y="1171575"/>
              <a:ext cx="92075" cy="190500"/>
            </a:xfrm>
            <a:custGeom>
              <a:avLst/>
              <a:gdLst>
                <a:gd name="T0" fmla="*/ 2147483647 w 58"/>
                <a:gd name="T1" fmla="*/ 0 h 120"/>
                <a:gd name="T2" fmla="*/ 2147483647 w 58"/>
                <a:gd name="T3" fmla="*/ 2147483647 h 120"/>
                <a:gd name="T4" fmla="*/ 0 w 58"/>
                <a:gd name="T5" fmla="*/ 2147483647 h 120"/>
                <a:gd name="T6" fmla="*/ 2147483647 w 58"/>
                <a:gd name="T7" fmla="*/ 0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20"/>
                <a:gd name="T14" fmla="*/ 58 w 58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20">
                  <a:moveTo>
                    <a:pt x="58" y="0"/>
                  </a:moveTo>
                  <a:lnTo>
                    <a:pt x="19" y="120"/>
                  </a:lnTo>
                  <a:lnTo>
                    <a:pt x="0" y="74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81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5" name="Freeform 175"/>
            <p:cNvSpPr>
              <a:spLocks noChangeArrowheads="1"/>
            </p:cNvSpPr>
            <p:nvPr/>
          </p:nvSpPr>
          <p:spPr bwMode="auto">
            <a:xfrm>
              <a:off x="2813050" y="1289050"/>
              <a:ext cx="30163" cy="225425"/>
            </a:xfrm>
            <a:custGeom>
              <a:avLst/>
              <a:gdLst>
                <a:gd name="T0" fmla="*/ 0 w 19"/>
                <a:gd name="T1" fmla="*/ 0 h 142"/>
                <a:gd name="T2" fmla="*/ 2147483647 w 19"/>
                <a:gd name="T3" fmla="*/ 2147483647 h 142"/>
                <a:gd name="T4" fmla="*/ 2147483647 w 19"/>
                <a:gd name="T5" fmla="*/ 2147483647 h 142"/>
                <a:gd name="T6" fmla="*/ 0 w 1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42"/>
                <a:gd name="T14" fmla="*/ 19 w 19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42">
                  <a:moveTo>
                    <a:pt x="0" y="0"/>
                  </a:moveTo>
                  <a:lnTo>
                    <a:pt x="19" y="46"/>
                  </a:lnTo>
                  <a:lnTo>
                    <a:pt x="9" y="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18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6" name="Freeform 176"/>
            <p:cNvSpPr>
              <a:spLocks noChangeArrowheads="1"/>
            </p:cNvSpPr>
            <p:nvPr/>
          </p:nvSpPr>
          <p:spPr bwMode="auto">
            <a:xfrm>
              <a:off x="2768600" y="1289050"/>
              <a:ext cx="58738" cy="225425"/>
            </a:xfrm>
            <a:custGeom>
              <a:avLst/>
              <a:gdLst>
                <a:gd name="T0" fmla="*/ 2147483647 w 37"/>
                <a:gd name="T1" fmla="*/ 0 h 142"/>
                <a:gd name="T2" fmla="*/ 0 w 37"/>
                <a:gd name="T3" fmla="*/ 2147483647 h 142"/>
                <a:gd name="T4" fmla="*/ 2147483647 w 37"/>
                <a:gd name="T5" fmla="*/ 2147483647 h 142"/>
                <a:gd name="T6" fmla="*/ 2147483647 w 37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42"/>
                <a:gd name="T14" fmla="*/ 37 w 37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42">
                  <a:moveTo>
                    <a:pt x="28" y="0"/>
                  </a:moveTo>
                  <a:lnTo>
                    <a:pt x="0" y="91"/>
                  </a:lnTo>
                  <a:lnTo>
                    <a:pt x="37" y="14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C71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7" name="Freeform 177"/>
            <p:cNvSpPr>
              <a:spLocks noChangeArrowheads="1"/>
            </p:cNvSpPr>
            <p:nvPr/>
          </p:nvSpPr>
          <p:spPr bwMode="auto">
            <a:xfrm>
              <a:off x="2768600" y="1281113"/>
              <a:ext cx="44450" cy="152400"/>
            </a:xfrm>
            <a:custGeom>
              <a:avLst/>
              <a:gdLst>
                <a:gd name="T0" fmla="*/ 2147483647 w 28"/>
                <a:gd name="T1" fmla="*/ 0 h 96"/>
                <a:gd name="T2" fmla="*/ 0 w 28"/>
                <a:gd name="T3" fmla="*/ 2147483647 h 96"/>
                <a:gd name="T4" fmla="*/ 2147483647 w 28"/>
                <a:gd name="T5" fmla="*/ 2147483647 h 96"/>
                <a:gd name="T6" fmla="*/ 2147483647 w 2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96"/>
                <a:gd name="T14" fmla="*/ 28 w 2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96">
                  <a:moveTo>
                    <a:pt x="6" y="0"/>
                  </a:moveTo>
                  <a:lnTo>
                    <a:pt x="0" y="96"/>
                  </a:lnTo>
                  <a:lnTo>
                    <a:pt x="28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81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8" name="Freeform 178"/>
            <p:cNvSpPr>
              <a:spLocks noChangeArrowheads="1"/>
            </p:cNvSpPr>
            <p:nvPr/>
          </p:nvSpPr>
          <p:spPr bwMode="auto">
            <a:xfrm>
              <a:off x="2719387" y="1227138"/>
              <a:ext cx="58738" cy="206375"/>
            </a:xfrm>
            <a:custGeom>
              <a:avLst/>
              <a:gdLst>
                <a:gd name="T0" fmla="*/ 0 w 37"/>
                <a:gd name="T1" fmla="*/ 0 h 130"/>
                <a:gd name="T2" fmla="*/ 2147483647 w 37"/>
                <a:gd name="T3" fmla="*/ 2147483647 h 130"/>
                <a:gd name="T4" fmla="*/ 2147483647 w 37"/>
                <a:gd name="T5" fmla="*/ 2147483647 h 130"/>
                <a:gd name="T6" fmla="*/ 0 w 3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30"/>
                <a:gd name="T14" fmla="*/ 37 w 37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30">
                  <a:moveTo>
                    <a:pt x="0" y="0"/>
                  </a:moveTo>
                  <a:lnTo>
                    <a:pt x="31" y="130"/>
                  </a:lnTo>
                  <a:lnTo>
                    <a:pt x="37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1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59" name="Freeform 179"/>
            <p:cNvSpPr>
              <a:spLocks noChangeArrowheads="1"/>
            </p:cNvSpPr>
            <p:nvPr/>
          </p:nvSpPr>
          <p:spPr bwMode="auto">
            <a:xfrm>
              <a:off x="3241675" y="539750"/>
              <a:ext cx="95250" cy="282575"/>
            </a:xfrm>
            <a:custGeom>
              <a:avLst/>
              <a:gdLst>
                <a:gd name="T0" fmla="*/ 0 w 60"/>
                <a:gd name="T1" fmla="*/ 2147483647 h 178"/>
                <a:gd name="T2" fmla="*/ 2147483647 w 60"/>
                <a:gd name="T3" fmla="*/ 0 h 178"/>
                <a:gd name="T4" fmla="*/ 2147483647 w 60"/>
                <a:gd name="T5" fmla="*/ 2147483647 h 178"/>
                <a:gd name="T6" fmla="*/ 0 w 60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78"/>
                <a:gd name="T14" fmla="*/ 60 w 60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78">
                  <a:moveTo>
                    <a:pt x="0" y="178"/>
                  </a:moveTo>
                  <a:lnTo>
                    <a:pt x="34" y="0"/>
                  </a:lnTo>
                  <a:lnTo>
                    <a:pt x="60" y="48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C50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0" name="Freeform 180"/>
            <p:cNvSpPr>
              <a:spLocks noChangeArrowheads="1"/>
            </p:cNvSpPr>
            <p:nvPr/>
          </p:nvSpPr>
          <p:spPr bwMode="auto">
            <a:xfrm>
              <a:off x="3295650" y="488950"/>
              <a:ext cx="47625" cy="127000"/>
            </a:xfrm>
            <a:custGeom>
              <a:avLst/>
              <a:gdLst>
                <a:gd name="T0" fmla="*/ 2147483647 w 30"/>
                <a:gd name="T1" fmla="*/ 0 h 80"/>
                <a:gd name="T2" fmla="*/ 0 w 30"/>
                <a:gd name="T3" fmla="*/ 2147483647 h 80"/>
                <a:gd name="T4" fmla="*/ 2147483647 w 30"/>
                <a:gd name="T5" fmla="*/ 2147483647 h 80"/>
                <a:gd name="T6" fmla="*/ 2147483647 w 30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80"/>
                <a:gd name="T14" fmla="*/ 30 w 30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80">
                  <a:moveTo>
                    <a:pt x="30" y="0"/>
                  </a:moveTo>
                  <a:lnTo>
                    <a:pt x="0" y="32"/>
                  </a:lnTo>
                  <a:lnTo>
                    <a:pt x="26" y="8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017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1" name="Freeform 181"/>
            <p:cNvSpPr>
              <a:spLocks noChangeArrowheads="1"/>
            </p:cNvSpPr>
            <p:nvPr/>
          </p:nvSpPr>
          <p:spPr bwMode="auto">
            <a:xfrm>
              <a:off x="3211512" y="655638"/>
              <a:ext cx="30163" cy="166688"/>
            </a:xfrm>
            <a:custGeom>
              <a:avLst/>
              <a:gdLst>
                <a:gd name="T0" fmla="*/ 0 w 19"/>
                <a:gd name="T1" fmla="*/ 0 h 105"/>
                <a:gd name="T2" fmla="*/ 2147483647 w 19"/>
                <a:gd name="T3" fmla="*/ 2147483647 h 105"/>
                <a:gd name="T4" fmla="*/ 2147483647 w 19"/>
                <a:gd name="T5" fmla="*/ 2147483647 h 105"/>
                <a:gd name="T6" fmla="*/ 0 w 19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05"/>
                <a:gd name="T14" fmla="*/ 19 w 19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05">
                  <a:moveTo>
                    <a:pt x="0" y="0"/>
                  </a:moveTo>
                  <a:lnTo>
                    <a:pt x="19" y="105"/>
                  </a:lnTo>
                  <a:lnTo>
                    <a:pt x="4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2" name="Freeform 182"/>
            <p:cNvSpPr>
              <a:spLocks noChangeArrowheads="1"/>
            </p:cNvSpPr>
            <p:nvPr/>
          </p:nvSpPr>
          <p:spPr bwMode="auto">
            <a:xfrm>
              <a:off x="3211512" y="539750"/>
              <a:ext cx="84138" cy="282575"/>
            </a:xfrm>
            <a:custGeom>
              <a:avLst/>
              <a:gdLst>
                <a:gd name="T0" fmla="*/ 2147483647 w 53"/>
                <a:gd name="T1" fmla="*/ 0 h 178"/>
                <a:gd name="T2" fmla="*/ 0 w 53"/>
                <a:gd name="T3" fmla="*/ 2147483647 h 178"/>
                <a:gd name="T4" fmla="*/ 2147483647 w 53"/>
                <a:gd name="T5" fmla="*/ 2147483647 h 178"/>
                <a:gd name="T6" fmla="*/ 2147483647 w 53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78"/>
                <a:gd name="T14" fmla="*/ 53 w 53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78">
                  <a:moveTo>
                    <a:pt x="53" y="0"/>
                  </a:moveTo>
                  <a:lnTo>
                    <a:pt x="0" y="73"/>
                  </a:lnTo>
                  <a:lnTo>
                    <a:pt x="19" y="178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E0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3" name="Freeform 183"/>
            <p:cNvSpPr>
              <a:spLocks noChangeArrowheads="1"/>
            </p:cNvSpPr>
            <p:nvPr/>
          </p:nvSpPr>
          <p:spPr bwMode="auto">
            <a:xfrm>
              <a:off x="3197225" y="488950"/>
              <a:ext cx="31750" cy="166688"/>
            </a:xfrm>
            <a:custGeom>
              <a:avLst/>
              <a:gdLst>
                <a:gd name="T0" fmla="*/ 0 w 20"/>
                <a:gd name="T1" fmla="*/ 2147483647 h 105"/>
                <a:gd name="T2" fmla="*/ 2147483647 w 20"/>
                <a:gd name="T3" fmla="*/ 0 h 105"/>
                <a:gd name="T4" fmla="*/ 2147483647 w 20"/>
                <a:gd name="T5" fmla="*/ 2147483647 h 105"/>
                <a:gd name="T6" fmla="*/ 0 w 20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05"/>
                <a:gd name="T14" fmla="*/ 20 w 20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05">
                  <a:moveTo>
                    <a:pt x="0" y="36"/>
                  </a:moveTo>
                  <a:lnTo>
                    <a:pt x="20" y="0"/>
                  </a:lnTo>
                  <a:lnTo>
                    <a:pt x="9" y="105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4" name="Freeform 184"/>
            <p:cNvSpPr>
              <a:spLocks noChangeArrowheads="1"/>
            </p:cNvSpPr>
            <p:nvPr/>
          </p:nvSpPr>
          <p:spPr bwMode="auto">
            <a:xfrm>
              <a:off x="3079750" y="401638"/>
              <a:ext cx="149225" cy="144463"/>
            </a:xfrm>
            <a:custGeom>
              <a:avLst/>
              <a:gdLst>
                <a:gd name="T0" fmla="*/ 0 w 94"/>
                <a:gd name="T1" fmla="*/ 0 h 91"/>
                <a:gd name="T2" fmla="*/ 2147483647 w 94"/>
                <a:gd name="T3" fmla="*/ 2147483647 h 91"/>
                <a:gd name="T4" fmla="*/ 2147483647 w 94"/>
                <a:gd name="T5" fmla="*/ 2147483647 h 91"/>
                <a:gd name="T6" fmla="*/ 0 w 94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91"/>
                <a:gd name="T14" fmla="*/ 94 w 9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91">
                  <a:moveTo>
                    <a:pt x="0" y="0"/>
                  </a:moveTo>
                  <a:lnTo>
                    <a:pt x="94" y="55"/>
                  </a:lnTo>
                  <a:lnTo>
                    <a:pt x="74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5" name="Freeform 185"/>
            <p:cNvSpPr>
              <a:spLocks noChangeArrowheads="1"/>
            </p:cNvSpPr>
            <p:nvPr/>
          </p:nvSpPr>
          <p:spPr bwMode="auto">
            <a:xfrm>
              <a:off x="3211512" y="488950"/>
              <a:ext cx="84138" cy="166688"/>
            </a:xfrm>
            <a:custGeom>
              <a:avLst/>
              <a:gdLst>
                <a:gd name="T0" fmla="*/ 2147483647 w 53"/>
                <a:gd name="T1" fmla="*/ 0 h 105"/>
                <a:gd name="T2" fmla="*/ 2147483647 w 53"/>
                <a:gd name="T3" fmla="*/ 2147483647 h 105"/>
                <a:gd name="T4" fmla="*/ 0 w 53"/>
                <a:gd name="T5" fmla="*/ 2147483647 h 105"/>
                <a:gd name="T6" fmla="*/ 2147483647 w 53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05"/>
                <a:gd name="T14" fmla="*/ 53 w 53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05">
                  <a:moveTo>
                    <a:pt x="11" y="0"/>
                  </a:moveTo>
                  <a:lnTo>
                    <a:pt x="53" y="32"/>
                  </a:lnTo>
                  <a:lnTo>
                    <a:pt x="0" y="10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2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6" name="Freeform 186"/>
            <p:cNvSpPr>
              <a:spLocks noChangeArrowheads="1"/>
            </p:cNvSpPr>
            <p:nvPr/>
          </p:nvSpPr>
          <p:spPr bwMode="auto">
            <a:xfrm>
              <a:off x="3079750" y="322263"/>
              <a:ext cx="149225" cy="166688"/>
            </a:xfrm>
            <a:custGeom>
              <a:avLst/>
              <a:gdLst>
                <a:gd name="T0" fmla="*/ 2147483647 w 94"/>
                <a:gd name="T1" fmla="*/ 0 h 105"/>
                <a:gd name="T2" fmla="*/ 2147483647 w 94"/>
                <a:gd name="T3" fmla="*/ 2147483647 h 105"/>
                <a:gd name="T4" fmla="*/ 0 w 94"/>
                <a:gd name="T5" fmla="*/ 2147483647 h 105"/>
                <a:gd name="T6" fmla="*/ 2147483647 w 94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05"/>
                <a:gd name="T14" fmla="*/ 94 w 9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05">
                  <a:moveTo>
                    <a:pt x="20" y="0"/>
                  </a:moveTo>
                  <a:lnTo>
                    <a:pt x="94" y="105"/>
                  </a:lnTo>
                  <a:lnTo>
                    <a:pt x="0" y="5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1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7" name="Freeform 187"/>
            <p:cNvSpPr>
              <a:spLocks noChangeArrowheads="1"/>
            </p:cNvSpPr>
            <p:nvPr/>
          </p:nvSpPr>
          <p:spPr bwMode="auto">
            <a:xfrm>
              <a:off x="3228975" y="488950"/>
              <a:ext cx="114300" cy="50800"/>
            </a:xfrm>
            <a:custGeom>
              <a:avLst/>
              <a:gdLst>
                <a:gd name="T0" fmla="*/ 2147483647 w 72"/>
                <a:gd name="T1" fmla="*/ 0 h 32"/>
                <a:gd name="T2" fmla="*/ 2147483647 w 72"/>
                <a:gd name="T3" fmla="*/ 2147483647 h 32"/>
                <a:gd name="T4" fmla="*/ 0 w 72"/>
                <a:gd name="T5" fmla="*/ 0 h 32"/>
                <a:gd name="T6" fmla="*/ 2147483647 w 72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32"/>
                <a:gd name="T14" fmla="*/ 72 w 7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32">
                  <a:moveTo>
                    <a:pt x="72" y="0"/>
                  </a:moveTo>
                  <a:lnTo>
                    <a:pt x="42" y="32"/>
                  </a:lnTo>
                  <a:lnTo>
                    <a:pt x="0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C1F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8" name="Freeform 188"/>
            <p:cNvSpPr>
              <a:spLocks noChangeArrowheads="1"/>
            </p:cNvSpPr>
            <p:nvPr/>
          </p:nvSpPr>
          <p:spPr bwMode="auto">
            <a:xfrm>
              <a:off x="3111500" y="322263"/>
              <a:ext cx="231775" cy="166688"/>
            </a:xfrm>
            <a:custGeom>
              <a:avLst/>
              <a:gdLst>
                <a:gd name="T0" fmla="*/ 0 w 146"/>
                <a:gd name="T1" fmla="*/ 0 h 105"/>
                <a:gd name="T2" fmla="*/ 2147483647 w 146"/>
                <a:gd name="T3" fmla="*/ 2147483647 h 105"/>
                <a:gd name="T4" fmla="*/ 2147483647 w 146"/>
                <a:gd name="T5" fmla="*/ 2147483647 h 105"/>
                <a:gd name="T6" fmla="*/ 0 w 146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5"/>
                <a:gd name="T14" fmla="*/ 146 w 146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5">
                  <a:moveTo>
                    <a:pt x="0" y="0"/>
                  </a:moveTo>
                  <a:lnTo>
                    <a:pt x="146" y="105"/>
                  </a:lnTo>
                  <a:lnTo>
                    <a:pt x="74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23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69" name="Freeform 189"/>
            <p:cNvSpPr>
              <a:spLocks noChangeArrowheads="1"/>
            </p:cNvSpPr>
            <p:nvPr/>
          </p:nvSpPr>
          <p:spPr bwMode="auto">
            <a:xfrm>
              <a:off x="3111500" y="322263"/>
              <a:ext cx="231775" cy="166688"/>
            </a:xfrm>
            <a:custGeom>
              <a:avLst/>
              <a:gdLst>
                <a:gd name="T0" fmla="*/ 2147483647 w 146"/>
                <a:gd name="T1" fmla="*/ 2147483647 h 105"/>
                <a:gd name="T2" fmla="*/ 2147483647 w 146"/>
                <a:gd name="T3" fmla="*/ 2147483647 h 105"/>
                <a:gd name="T4" fmla="*/ 0 w 146"/>
                <a:gd name="T5" fmla="*/ 0 h 105"/>
                <a:gd name="T6" fmla="*/ 2147483647 w 146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5"/>
                <a:gd name="T14" fmla="*/ 146 w 146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5">
                  <a:moveTo>
                    <a:pt x="143" y="46"/>
                  </a:moveTo>
                  <a:lnTo>
                    <a:pt x="146" y="105"/>
                  </a:lnTo>
                  <a:lnTo>
                    <a:pt x="0" y="0"/>
                  </a:lnTo>
                  <a:lnTo>
                    <a:pt x="143" y="46"/>
                  </a:lnTo>
                  <a:close/>
                </a:path>
              </a:pathLst>
            </a:custGeom>
            <a:solidFill>
              <a:srgbClr val="FF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0" name="Freeform 190"/>
            <p:cNvSpPr>
              <a:spLocks noChangeArrowheads="1"/>
            </p:cNvSpPr>
            <p:nvPr/>
          </p:nvSpPr>
          <p:spPr bwMode="auto">
            <a:xfrm>
              <a:off x="3111500" y="301625"/>
              <a:ext cx="227013" cy="93663"/>
            </a:xfrm>
            <a:custGeom>
              <a:avLst/>
              <a:gdLst>
                <a:gd name="T0" fmla="*/ 2147483647 w 143"/>
                <a:gd name="T1" fmla="*/ 0 h 59"/>
                <a:gd name="T2" fmla="*/ 2147483647 w 143"/>
                <a:gd name="T3" fmla="*/ 2147483647 h 59"/>
                <a:gd name="T4" fmla="*/ 0 w 143"/>
                <a:gd name="T5" fmla="*/ 2147483647 h 59"/>
                <a:gd name="T6" fmla="*/ 2147483647 w 143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59"/>
                <a:gd name="T14" fmla="*/ 143 w 143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59">
                  <a:moveTo>
                    <a:pt x="105" y="0"/>
                  </a:moveTo>
                  <a:lnTo>
                    <a:pt x="143" y="59"/>
                  </a:lnTo>
                  <a:lnTo>
                    <a:pt x="0" y="1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E5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1" name="Freeform 191"/>
            <p:cNvSpPr>
              <a:spLocks noChangeArrowheads="1"/>
            </p:cNvSpPr>
            <p:nvPr/>
          </p:nvSpPr>
          <p:spPr bwMode="auto">
            <a:xfrm>
              <a:off x="3044825" y="227013"/>
              <a:ext cx="233363" cy="95250"/>
            </a:xfrm>
            <a:custGeom>
              <a:avLst/>
              <a:gdLst>
                <a:gd name="T0" fmla="*/ 2147483647 w 147"/>
                <a:gd name="T1" fmla="*/ 2147483647 h 60"/>
                <a:gd name="T2" fmla="*/ 0 w 147"/>
                <a:gd name="T3" fmla="*/ 0 h 60"/>
                <a:gd name="T4" fmla="*/ 2147483647 w 147"/>
                <a:gd name="T5" fmla="*/ 2147483647 h 60"/>
                <a:gd name="T6" fmla="*/ 2147483647 w 147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60"/>
                <a:gd name="T14" fmla="*/ 147 w 147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60">
                  <a:moveTo>
                    <a:pt x="147" y="47"/>
                  </a:moveTo>
                  <a:lnTo>
                    <a:pt x="0" y="0"/>
                  </a:lnTo>
                  <a:lnTo>
                    <a:pt x="42" y="60"/>
                  </a:lnTo>
                  <a:lnTo>
                    <a:pt x="147" y="47"/>
                  </a:lnTo>
                  <a:close/>
                </a:path>
              </a:pathLst>
            </a:custGeom>
            <a:solidFill>
              <a:srgbClr val="FB3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2" name="Freeform 192"/>
            <p:cNvSpPr>
              <a:spLocks noChangeArrowheads="1"/>
            </p:cNvSpPr>
            <p:nvPr/>
          </p:nvSpPr>
          <p:spPr bwMode="auto">
            <a:xfrm>
              <a:off x="3044825" y="225425"/>
              <a:ext cx="233363" cy="76200"/>
            </a:xfrm>
            <a:custGeom>
              <a:avLst/>
              <a:gdLst>
                <a:gd name="T0" fmla="*/ 2147483647 w 147"/>
                <a:gd name="T1" fmla="*/ 0 h 48"/>
                <a:gd name="T2" fmla="*/ 2147483647 w 147"/>
                <a:gd name="T3" fmla="*/ 2147483647 h 48"/>
                <a:gd name="T4" fmla="*/ 0 w 147"/>
                <a:gd name="T5" fmla="*/ 2147483647 h 48"/>
                <a:gd name="T6" fmla="*/ 2147483647 w 147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48"/>
                <a:gd name="T14" fmla="*/ 147 w 147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48">
                  <a:moveTo>
                    <a:pt x="72" y="0"/>
                  </a:moveTo>
                  <a:lnTo>
                    <a:pt x="147" y="48"/>
                  </a:lnTo>
                  <a:lnTo>
                    <a:pt x="0" y="1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D4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3" name="Freeform 193"/>
            <p:cNvSpPr>
              <a:spLocks noChangeArrowheads="1"/>
            </p:cNvSpPr>
            <p:nvPr/>
          </p:nvSpPr>
          <p:spPr bwMode="auto">
            <a:xfrm>
              <a:off x="3336925" y="488950"/>
              <a:ext cx="68263" cy="127000"/>
            </a:xfrm>
            <a:custGeom>
              <a:avLst/>
              <a:gdLst>
                <a:gd name="T0" fmla="*/ 2147483647 w 43"/>
                <a:gd name="T1" fmla="*/ 0 h 80"/>
                <a:gd name="T2" fmla="*/ 2147483647 w 43"/>
                <a:gd name="T3" fmla="*/ 2147483647 h 80"/>
                <a:gd name="T4" fmla="*/ 0 w 43"/>
                <a:gd name="T5" fmla="*/ 2147483647 h 80"/>
                <a:gd name="T6" fmla="*/ 2147483647 w 43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80"/>
                <a:gd name="T14" fmla="*/ 43 w 43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80">
                  <a:moveTo>
                    <a:pt x="4" y="0"/>
                  </a:moveTo>
                  <a:lnTo>
                    <a:pt x="43" y="41"/>
                  </a:lnTo>
                  <a:lnTo>
                    <a:pt x="0" y="8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62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4" name="Freeform 194"/>
            <p:cNvSpPr>
              <a:spLocks noChangeArrowheads="1"/>
            </p:cNvSpPr>
            <p:nvPr/>
          </p:nvSpPr>
          <p:spPr bwMode="auto">
            <a:xfrm>
              <a:off x="3241675" y="615950"/>
              <a:ext cx="133350" cy="206375"/>
            </a:xfrm>
            <a:custGeom>
              <a:avLst/>
              <a:gdLst>
                <a:gd name="T0" fmla="*/ 2147483647 w 84"/>
                <a:gd name="T1" fmla="*/ 0 h 130"/>
                <a:gd name="T2" fmla="*/ 2147483647 w 84"/>
                <a:gd name="T3" fmla="*/ 2147483647 h 130"/>
                <a:gd name="T4" fmla="*/ 0 w 84"/>
                <a:gd name="T5" fmla="*/ 2147483647 h 130"/>
                <a:gd name="T6" fmla="*/ 2147483647 w 84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30"/>
                <a:gd name="T14" fmla="*/ 84 w 84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30">
                  <a:moveTo>
                    <a:pt x="60" y="0"/>
                  </a:moveTo>
                  <a:lnTo>
                    <a:pt x="84" y="28"/>
                  </a:lnTo>
                  <a:lnTo>
                    <a:pt x="0" y="13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E3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5" name="Freeform 195"/>
            <p:cNvSpPr>
              <a:spLocks noChangeArrowheads="1"/>
            </p:cNvSpPr>
            <p:nvPr/>
          </p:nvSpPr>
          <p:spPr bwMode="auto">
            <a:xfrm>
              <a:off x="3336925" y="554038"/>
              <a:ext cx="68263" cy="106363"/>
            </a:xfrm>
            <a:custGeom>
              <a:avLst/>
              <a:gdLst>
                <a:gd name="T0" fmla="*/ 2147483647 w 43"/>
                <a:gd name="T1" fmla="*/ 0 h 67"/>
                <a:gd name="T2" fmla="*/ 2147483647 w 43"/>
                <a:gd name="T3" fmla="*/ 2147483647 h 67"/>
                <a:gd name="T4" fmla="*/ 0 w 43"/>
                <a:gd name="T5" fmla="*/ 2147483647 h 67"/>
                <a:gd name="T6" fmla="*/ 2147483647 w 43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7"/>
                <a:gd name="T14" fmla="*/ 43 w 43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7">
                  <a:moveTo>
                    <a:pt x="43" y="0"/>
                  </a:moveTo>
                  <a:lnTo>
                    <a:pt x="24" y="67"/>
                  </a:lnTo>
                  <a:lnTo>
                    <a:pt x="0" y="3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E3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6" name="Freeform 196"/>
            <p:cNvSpPr>
              <a:spLocks noChangeArrowheads="1"/>
            </p:cNvSpPr>
            <p:nvPr/>
          </p:nvSpPr>
          <p:spPr bwMode="auto">
            <a:xfrm>
              <a:off x="3343275" y="488950"/>
              <a:ext cx="96838" cy="65088"/>
            </a:xfrm>
            <a:custGeom>
              <a:avLst/>
              <a:gdLst>
                <a:gd name="T0" fmla="*/ 0 w 61"/>
                <a:gd name="T1" fmla="*/ 0 h 41"/>
                <a:gd name="T2" fmla="*/ 2147483647 w 61"/>
                <a:gd name="T3" fmla="*/ 2147483647 h 41"/>
                <a:gd name="T4" fmla="*/ 2147483647 w 61"/>
                <a:gd name="T5" fmla="*/ 2147483647 h 41"/>
                <a:gd name="T6" fmla="*/ 0 w 61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41"/>
                <a:gd name="T14" fmla="*/ 61 w 61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41">
                  <a:moveTo>
                    <a:pt x="0" y="0"/>
                  </a:moveTo>
                  <a:lnTo>
                    <a:pt x="61" y="24"/>
                  </a:lnTo>
                  <a:lnTo>
                    <a:pt x="39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4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7" name="Freeform 197"/>
            <p:cNvSpPr>
              <a:spLocks noChangeArrowheads="1"/>
            </p:cNvSpPr>
            <p:nvPr/>
          </p:nvSpPr>
          <p:spPr bwMode="auto">
            <a:xfrm>
              <a:off x="3375025" y="554038"/>
              <a:ext cx="80963" cy="106363"/>
            </a:xfrm>
            <a:custGeom>
              <a:avLst/>
              <a:gdLst>
                <a:gd name="T0" fmla="*/ 2147483647 w 51"/>
                <a:gd name="T1" fmla="*/ 0 h 67"/>
                <a:gd name="T2" fmla="*/ 2147483647 w 51"/>
                <a:gd name="T3" fmla="*/ 2147483647 h 67"/>
                <a:gd name="T4" fmla="*/ 0 w 51"/>
                <a:gd name="T5" fmla="*/ 2147483647 h 67"/>
                <a:gd name="T6" fmla="*/ 2147483647 w 51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67"/>
                <a:gd name="T14" fmla="*/ 51 w 51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67">
                  <a:moveTo>
                    <a:pt x="19" y="0"/>
                  </a:moveTo>
                  <a:lnTo>
                    <a:pt x="51" y="46"/>
                  </a:lnTo>
                  <a:lnTo>
                    <a:pt x="0" y="6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B4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8" name="Freeform 198"/>
            <p:cNvSpPr>
              <a:spLocks noChangeArrowheads="1"/>
            </p:cNvSpPr>
            <p:nvPr/>
          </p:nvSpPr>
          <p:spPr bwMode="auto">
            <a:xfrm>
              <a:off x="3405187" y="527050"/>
              <a:ext cx="50800" cy="100013"/>
            </a:xfrm>
            <a:custGeom>
              <a:avLst/>
              <a:gdLst>
                <a:gd name="T0" fmla="*/ 2147483647 w 32"/>
                <a:gd name="T1" fmla="*/ 0 h 63"/>
                <a:gd name="T2" fmla="*/ 2147483647 w 32"/>
                <a:gd name="T3" fmla="*/ 2147483647 h 63"/>
                <a:gd name="T4" fmla="*/ 0 w 32"/>
                <a:gd name="T5" fmla="*/ 2147483647 h 63"/>
                <a:gd name="T6" fmla="*/ 2147483647 w 3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63"/>
                <a:gd name="T14" fmla="*/ 32 w 3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63">
                  <a:moveTo>
                    <a:pt x="22" y="0"/>
                  </a:moveTo>
                  <a:lnTo>
                    <a:pt x="32" y="63"/>
                  </a:lnTo>
                  <a:lnTo>
                    <a:pt x="0" y="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B4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79" name="Freeform 199"/>
            <p:cNvSpPr>
              <a:spLocks noChangeArrowheads="1"/>
            </p:cNvSpPr>
            <p:nvPr/>
          </p:nvSpPr>
          <p:spPr bwMode="auto">
            <a:xfrm>
              <a:off x="3146425" y="887413"/>
              <a:ext cx="217488" cy="157163"/>
            </a:xfrm>
            <a:custGeom>
              <a:avLst/>
              <a:gdLst>
                <a:gd name="T0" fmla="*/ 0 w 137"/>
                <a:gd name="T1" fmla="*/ 2147483647 h 99"/>
                <a:gd name="T2" fmla="*/ 2147483647 w 137"/>
                <a:gd name="T3" fmla="*/ 0 h 99"/>
                <a:gd name="T4" fmla="*/ 2147483647 w 137"/>
                <a:gd name="T5" fmla="*/ 2147483647 h 99"/>
                <a:gd name="T6" fmla="*/ 0 w 137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99"/>
                <a:gd name="T14" fmla="*/ 137 w 137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99">
                  <a:moveTo>
                    <a:pt x="0" y="99"/>
                  </a:moveTo>
                  <a:lnTo>
                    <a:pt x="137" y="0"/>
                  </a:lnTo>
                  <a:lnTo>
                    <a:pt x="100" y="55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E42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0" name="Freeform 200"/>
            <p:cNvSpPr>
              <a:spLocks noChangeArrowheads="1"/>
            </p:cNvSpPr>
            <p:nvPr/>
          </p:nvSpPr>
          <p:spPr bwMode="auto">
            <a:xfrm>
              <a:off x="3054350" y="887413"/>
              <a:ext cx="309563" cy="166688"/>
            </a:xfrm>
            <a:custGeom>
              <a:avLst/>
              <a:gdLst>
                <a:gd name="T0" fmla="*/ 2147483647 w 195"/>
                <a:gd name="T1" fmla="*/ 0 h 105"/>
                <a:gd name="T2" fmla="*/ 0 w 195"/>
                <a:gd name="T3" fmla="*/ 2147483647 h 105"/>
                <a:gd name="T4" fmla="*/ 2147483647 w 195"/>
                <a:gd name="T5" fmla="*/ 2147483647 h 105"/>
                <a:gd name="T6" fmla="*/ 2147483647 w 195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05"/>
                <a:gd name="T14" fmla="*/ 195 w 19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05">
                  <a:moveTo>
                    <a:pt x="195" y="0"/>
                  </a:moveTo>
                  <a:lnTo>
                    <a:pt x="0" y="105"/>
                  </a:lnTo>
                  <a:lnTo>
                    <a:pt x="58" y="9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FE1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1" name="Freeform 201"/>
            <p:cNvSpPr>
              <a:spLocks noChangeArrowheads="1"/>
            </p:cNvSpPr>
            <p:nvPr/>
          </p:nvSpPr>
          <p:spPr bwMode="auto">
            <a:xfrm>
              <a:off x="3054350" y="887413"/>
              <a:ext cx="309563" cy="166688"/>
            </a:xfrm>
            <a:custGeom>
              <a:avLst/>
              <a:gdLst>
                <a:gd name="T0" fmla="*/ 2147483647 w 195"/>
                <a:gd name="T1" fmla="*/ 2147483647 h 105"/>
                <a:gd name="T2" fmla="*/ 0 w 195"/>
                <a:gd name="T3" fmla="*/ 2147483647 h 105"/>
                <a:gd name="T4" fmla="*/ 2147483647 w 195"/>
                <a:gd name="T5" fmla="*/ 0 h 105"/>
                <a:gd name="T6" fmla="*/ 2147483647 w 195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05"/>
                <a:gd name="T14" fmla="*/ 195 w 195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05">
                  <a:moveTo>
                    <a:pt x="63" y="16"/>
                  </a:moveTo>
                  <a:lnTo>
                    <a:pt x="0" y="105"/>
                  </a:lnTo>
                  <a:lnTo>
                    <a:pt x="195" y="0"/>
                  </a:lnTo>
                  <a:lnTo>
                    <a:pt x="63" y="16"/>
                  </a:lnTo>
                  <a:close/>
                </a:path>
              </a:pathLst>
            </a:custGeom>
            <a:solidFill>
              <a:srgbClr val="FE11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2" name="Freeform 202"/>
            <p:cNvSpPr>
              <a:spLocks noChangeArrowheads="1"/>
            </p:cNvSpPr>
            <p:nvPr/>
          </p:nvSpPr>
          <p:spPr bwMode="auto">
            <a:xfrm>
              <a:off x="3154362" y="822325"/>
              <a:ext cx="209550" cy="90488"/>
            </a:xfrm>
            <a:custGeom>
              <a:avLst/>
              <a:gdLst>
                <a:gd name="T0" fmla="*/ 2147483647 w 132"/>
                <a:gd name="T1" fmla="*/ 0 h 57"/>
                <a:gd name="T2" fmla="*/ 2147483647 w 132"/>
                <a:gd name="T3" fmla="*/ 2147483647 h 57"/>
                <a:gd name="T4" fmla="*/ 0 w 132"/>
                <a:gd name="T5" fmla="*/ 2147483647 h 57"/>
                <a:gd name="T6" fmla="*/ 2147483647 w 132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57"/>
                <a:gd name="T14" fmla="*/ 132 w 13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57">
                  <a:moveTo>
                    <a:pt x="55" y="0"/>
                  </a:moveTo>
                  <a:lnTo>
                    <a:pt x="132" y="41"/>
                  </a:lnTo>
                  <a:lnTo>
                    <a:pt x="0" y="5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E1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3" name="Freeform 203"/>
            <p:cNvSpPr>
              <a:spLocks noChangeArrowheads="1"/>
            </p:cNvSpPr>
            <p:nvPr/>
          </p:nvSpPr>
          <p:spPr bwMode="auto">
            <a:xfrm>
              <a:off x="3363912" y="627063"/>
              <a:ext cx="92075" cy="260350"/>
            </a:xfrm>
            <a:custGeom>
              <a:avLst/>
              <a:gdLst>
                <a:gd name="T0" fmla="*/ 2147483647 w 58"/>
                <a:gd name="T1" fmla="*/ 0 h 164"/>
                <a:gd name="T2" fmla="*/ 0 w 58"/>
                <a:gd name="T3" fmla="*/ 2147483647 h 164"/>
                <a:gd name="T4" fmla="*/ 2147483647 w 58"/>
                <a:gd name="T5" fmla="*/ 2147483647 h 164"/>
                <a:gd name="T6" fmla="*/ 2147483647 w 5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64"/>
                <a:gd name="T14" fmla="*/ 58 w 5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64">
                  <a:moveTo>
                    <a:pt x="58" y="0"/>
                  </a:moveTo>
                  <a:lnTo>
                    <a:pt x="0" y="164"/>
                  </a:lnTo>
                  <a:lnTo>
                    <a:pt x="51" y="7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E1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4" name="Freeform 204"/>
            <p:cNvSpPr>
              <a:spLocks noChangeArrowheads="1"/>
            </p:cNvSpPr>
            <p:nvPr/>
          </p:nvSpPr>
          <p:spPr bwMode="auto">
            <a:xfrm>
              <a:off x="3241675" y="627063"/>
              <a:ext cx="214313" cy="260350"/>
            </a:xfrm>
            <a:custGeom>
              <a:avLst/>
              <a:gdLst>
                <a:gd name="T0" fmla="*/ 2147483647 w 135"/>
                <a:gd name="T1" fmla="*/ 0 h 164"/>
                <a:gd name="T2" fmla="*/ 0 w 135"/>
                <a:gd name="T3" fmla="*/ 2147483647 h 164"/>
                <a:gd name="T4" fmla="*/ 2147483647 w 135"/>
                <a:gd name="T5" fmla="*/ 2147483647 h 164"/>
                <a:gd name="T6" fmla="*/ 2147483647 w 135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64"/>
                <a:gd name="T14" fmla="*/ 135 w 135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64">
                  <a:moveTo>
                    <a:pt x="135" y="0"/>
                  </a:moveTo>
                  <a:lnTo>
                    <a:pt x="0" y="123"/>
                  </a:lnTo>
                  <a:lnTo>
                    <a:pt x="77" y="164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F1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5" name="Freeform 205"/>
            <p:cNvSpPr>
              <a:spLocks noChangeArrowheads="1"/>
            </p:cNvSpPr>
            <p:nvPr/>
          </p:nvSpPr>
          <p:spPr bwMode="auto">
            <a:xfrm>
              <a:off x="3241675" y="627063"/>
              <a:ext cx="214313" cy="195263"/>
            </a:xfrm>
            <a:custGeom>
              <a:avLst/>
              <a:gdLst>
                <a:gd name="T0" fmla="*/ 2147483647 w 135"/>
                <a:gd name="T1" fmla="*/ 0 h 123"/>
                <a:gd name="T2" fmla="*/ 0 w 135"/>
                <a:gd name="T3" fmla="*/ 2147483647 h 123"/>
                <a:gd name="T4" fmla="*/ 2147483647 w 135"/>
                <a:gd name="T5" fmla="*/ 2147483647 h 123"/>
                <a:gd name="T6" fmla="*/ 2147483647 w 135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23"/>
                <a:gd name="T14" fmla="*/ 135 w 135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23">
                  <a:moveTo>
                    <a:pt x="135" y="0"/>
                  </a:moveTo>
                  <a:lnTo>
                    <a:pt x="0" y="123"/>
                  </a:lnTo>
                  <a:lnTo>
                    <a:pt x="84" y="21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E5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6" name="Freeform 207"/>
            <p:cNvSpPr>
              <a:spLocks noChangeArrowheads="1"/>
            </p:cNvSpPr>
            <p:nvPr/>
          </p:nvSpPr>
          <p:spPr bwMode="auto">
            <a:xfrm>
              <a:off x="1984375" y="1409700"/>
              <a:ext cx="100013" cy="288925"/>
            </a:xfrm>
            <a:custGeom>
              <a:avLst/>
              <a:gdLst>
                <a:gd name="T0" fmla="*/ 2147483647 w 63"/>
                <a:gd name="T1" fmla="*/ 2147483647 h 182"/>
                <a:gd name="T2" fmla="*/ 0 w 63"/>
                <a:gd name="T3" fmla="*/ 0 h 182"/>
                <a:gd name="T4" fmla="*/ 2147483647 w 63"/>
                <a:gd name="T5" fmla="*/ 2147483647 h 182"/>
                <a:gd name="T6" fmla="*/ 2147483647 w 63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82"/>
                <a:gd name="T14" fmla="*/ 63 w 63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82">
                  <a:moveTo>
                    <a:pt x="30" y="182"/>
                  </a:moveTo>
                  <a:lnTo>
                    <a:pt x="0" y="0"/>
                  </a:lnTo>
                  <a:lnTo>
                    <a:pt x="63" y="116"/>
                  </a:lnTo>
                  <a:lnTo>
                    <a:pt x="30" y="182"/>
                  </a:lnTo>
                  <a:close/>
                </a:path>
              </a:pathLst>
            </a:custGeom>
            <a:solidFill>
              <a:srgbClr val="AF04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7" name="Freeform 208"/>
            <p:cNvSpPr>
              <a:spLocks noChangeArrowheads="1"/>
            </p:cNvSpPr>
            <p:nvPr/>
          </p:nvSpPr>
          <p:spPr bwMode="auto">
            <a:xfrm>
              <a:off x="1984375" y="1409700"/>
              <a:ext cx="215900" cy="184150"/>
            </a:xfrm>
            <a:custGeom>
              <a:avLst/>
              <a:gdLst>
                <a:gd name="T0" fmla="*/ 2147483647 w 136"/>
                <a:gd name="T1" fmla="*/ 2147483647 h 116"/>
                <a:gd name="T2" fmla="*/ 2147483647 w 136"/>
                <a:gd name="T3" fmla="*/ 2147483647 h 116"/>
                <a:gd name="T4" fmla="*/ 2147483647 w 136"/>
                <a:gd name="T5" fmla="*/ 2147483647 h 116"/>
                <a:gd name="T6" fmla="*/ 0 w 136"/>
                <a:gd name="T7" fmla="*/ 0 h 116"/>
                <a:gd name="T8" fmla="*/ 2147483647 w 136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6"/>
                <a:gd name="T16" fmla="*/ 0 h 116"/>
                <a:gd name="T17" fmla="*/ 136 w 136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6" h="116">
                  <a:moveTo>
                    <a:pt x="136" y="32"/>
                  </a:moveTo>
                  <a:lnTo>
                    <a:pt x="63" y="116"/>
                  </a:lnTo>
                  <a:lnTo>
                    <a:pt x="3" y="5"/>
                  </a:lnTo>
                  <a:lnTo>
                    <a:pt x="0" y="0"/>
                  </a:lnTo>
                  <a:lnTo>
                    <a:pt x="136" y="32"/>
                  </a:lnTo>
                  <a:close/>
                </a:path>
              </a:pathLst>
            </a:custGeom>
            <a:solidFill>
              <a:srgbClr val="C00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8" name="Freeform 209"/>
            <p:cNvSpPr>
              <a:spLocks noChangeArrowheads="1"/>
            </p:cNvSpPr>
            <p:nvPr/>
          </p:nvSpPr>
          <p:spPr bwMode="auto">
            <a:xfrm>
              <a:off x="2065337" y="1276350"/>
              <a:ext cx="314325" cy="184150"/>
            </a:xfrm>
            <a:custGeom>
              <a:avLst/>
              <a:gdLst>
                <a:gd name="T0" fmla="*/ 2147483647 w 198"/>
                <a:gd name="T1" fmla="*/ 0 h 116"/>
                <a:gd name="T2" fmla="*/ 0 w 198"/>
                <a:gd name="T3" fmla="*/ 2147483647 h 116"/>
                <a:gd name="T4" fmla="*/ 2147483647 w 198"/>
                <a:gd name="T5" fmla="*/ 2147483647 h 116"/>
                <a:gd name="T6" fmla="*/ 2147483647 w 198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116"/>
                <a:gd name="T14" fmla="*/ 198 w 198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116">
                  <a:moveTo>
                    <a:pt x="198" y="0"/>
                  </a:moveTo>
                  <a:lnTo>
                    <a:pt x="0" y="62"/>
                  </a:lnTo>
                  <a:lnTo>
                    <a:pt x="85" y="116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F03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89" name="Freeform 210"/>
            <p:cNvSpPr>
              <a:spLocks noChangeArrowheads="1"/>
            </p:cNvSpPr>
            <p:nvPr/>
          </p:nvSpPr>
          <p:spPr bwMode="auto">
            <a:xfrm>
              <a:off x="1984375" y="1374775"/>
              <a:ext cx="215900" cy="85725"/>
            </a:xfrm>
            <a:custGeom>
              <a:avLst/>
              <a:gdLst>
                <a:gd name="T0" fmla="*/ 0 w 136"/>
                <a:gd name="T1" fmla="*/ 2147483647 h 54"/>
                <a:gd name="T2" fmla="*/ 2147483647 w 136"/>
                <a:gd name="T3" fmla="*/ 0 h 54"/>
                <a:gd name="T4" fmla="*/ 2147483647 w 136"/>
                <a:gd name="T5" fmla="*/ 2147483647 h 54"/>
                <a:gd name="T6" fmla="*/ 0 w 136"/>
                <a:gd name="T7" fmla="*/ 2147483647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4"/>
                <a:gd name="T14" fmla="*/ 136 w 136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4">
                  <a:moveTo>
                    <a:pt x="0" y="22"/>
                  </a:moveTo>
                  <a:lnTo>
                    <a:pt x="51" y="0"/>
                  </a:lnTo>
                  <a:lnTo>
                    <a:pt x="136" y="5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CE0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0" name="Freeform 211"/>
            <p:cNvSpPr>
              <a:spLocks noChangeArrowheads="1"/>
            </p:cNvSpPr>
            <p:nvPr/>
          </p:nvSpPr>
          <p:spPr bwMode="auto">
            <a:xfrm>
              <a:off x="1878012" y="1187450"/>
              <a:ext cx="187325" cy="222250"/>
            </a:xfrm>
            <a:custGeom>
              <a:avLst/>
              <a:gdLst>
                <a:gd name="T0" fmla="*/ 0 w 118"/>
                <a:gd name="T1" fmla="*/ 0 h 140"/>
                <a:gd name="T2" fmla="*/ 2147483647 w 118"/>
                <a:gd name="T3" fmla="*/ 2147483647 h 140"/>
                <a:gd name="T4" fmla="*/ 2147483647 w 118"/>
                <a:gd name="T5" fmla="*/ 2147483647 h 140"/>
                <a:gd name="T6" fmla="*/ 0 w 118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40"/>
                <a:gd name="T14" fmla="*/ 118 w 118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40">
                  <a:moveTo>
                    <a:pt x="0" y="0"/>
                  </a:moveTo>
                  <a:lnTo>
                    <a:pt x="118" y="118"/>
                  </a:lnTo>
                  <a:lnTo>
                    <a:pt x="67" y="1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0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1" name="Freeform 212"/>
            <p:cNvSpPr>
              <a:spLocks noChangeArrowheads="1"/>
            </p:cNvSpPr>
            <p:nvPr/>
          </p:nvSpPr>
          <p:spPr bwMode="auto">
            <a:xfrm>
              <a:off x="1693862" y="955675"/>
              <a:ext cx="184150" cy="234950"/>
            </a:xfrm>
            <a:custGeom>
              <a:avLst/>
              <a:gdLst>
                <a:gd name="T0" fmla="*/ 2147483647 w 116"/>
                <a:gd name="T1" fmla="*/ 2147483647 h 148"/>
                <a:gd name="T2" fmla="*/ 0 w 116"/>
                <a:gd name="T3" fmla="*/ 0 h 148"/>
                <a:gd name="T4" fmla="*/ 2147483647 w 116"/>
                <a:gd name="T5" fmla="*/ 2147483647 h 148"/>
                <a:gd name="T6" fmla="*/ 2147483647 w 116"/>
                <a:gd name="T7" fmla="*/ 2147483647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8"/>
                <a:gd name="T14" fmla="*/ 116 w 116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8">
                  <a:moveTo>
                    <a:pt x="116" y="146"/>
                  </a:moveTo>
                  <a:lnTo>
                    <a:pt x="0" y="0"/>
                  </a:lnTo>
                  <a:lnTo>
                    <a:pt x="84" y="148"/>
                  </a:lnTo>
                  <a:lnTo>
                    <a:pt x="116" y="146"/>
                  </a:lnTo>
                  <a:close/>
                </a:path>
              </a:pathLst>
            </a:custGeom>
            <a:solidFill>
              <a:srgbClr val="CD06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2" name="Freeform 213"/>
            <p:cNvSpPr>
              <a:spLocks noChangeArrowheads="1"/>
            </p:cNvSpPr>
            <p:nvPr/>
          </p:nvSpPr>
          <p:spPr bwMode="auto">
            <a:xfrm>
              <a:off x="1549400" y="655638"/>
              <a:ext cx="144463" cy="300038"/>
            </a:xfrm>
            <a:custGeom>
              <a:avLst/>
              <a:gdLst>
                <a:gd name="T0" fmla="*/ 0 w 91"/>
                <a:gd name="T1" fmla="*/ 0 h 189"/>
                <a:gd name="T2" fmla="*/ 2147483647 w 91"/>
                <a:gd name="T3" fmla="*/ 2147483647 h 189"/>
                <a:gd name="T4" fmla="*/ 2147483647 w 91"/>
                <a:gd name="T5" fmla="*/ 2147483647 h 189"/>
                <a:gd name="T6" fmla="*/ 0 w 91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89"/>
                <a:gd name="T14" fmla="*/ 91 w 91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89">
                  <a:moveTo>
                    <a:pt x="0" y="0"/>
                  </a:moveTo>
                  <a:lnTo>
                    <a:pt x="91" y="189"/>
                  </a:lnTo>
                  <a:lnTo>
                    <a:pt x="22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00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3" name="Freeform 214"/>
            <p:cNvSpPr>
              <a:spLocks noChangeArrowheads="1"/>
            </p:cNvSpPr>
            <p:nvPr/>
          </p:nvSpPr>
          <p:spPr bwMode="auto">
            <a:xfrm>
              <a:off x="1462087" y="614363"/>
              <a:ext cx="122238" cy="203200"/>
            </a:xfrm>
            <a:custGeom>
              <a:avLst/>
              <a:gdLst>
                <a:gd name="T0" fmla="*/ 2147483647 w 77"/>
                <a:gd name="T1" fmla="*/ 2147483647 h 128"/>
                <a:gd name="T2" fmla="*/ 0 w 77"/>
                <a:gd name="T3" fmla="*/ 0 h 128"/>
                <a:gd name="T4" fmla="*/ 2147483647 w 77"/>
                <a:gd name="T5" fmla="*/ 2147483647 h 128"/>
                <a:gd name="T6" fmla="*/ 2147483647 w 77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128"/>
                <a:gd name="T14" fmla="*/ 77 w 77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128">
                  <a:moveTo>
                    <a:pt x="55" y="26"/>
                  </a:moveTo>
                  <a:lnTo>
                    <a:pt x="0" y="0"/>
                  </a:lnTo>
                  <a:lnTo>
                    <a:pt x="77" y="128"/>
                  </a:lnTo>
                  <a:lnTo>
                    <a:pt x="55" y="26"/>
                  </a:lnTo>
                  <a:close/>
                </a:path>
              </a:pathLst>
            </a:custGeom>
            <a:solidFill>
              <a:srgbClr val="C90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4" name="Freeform 215"/>
            <p:cNvSpPr>
              <a:spLocks noChangeArrowheads="1"/>
            </p:cNvSpPr>
            <p:nvPr/>
          </p:nvSpPr>
          <p:spPr bwMode="auto">
            <a:xfrm>
              <a:off x="1360487" y="355600"/>
              <a:ext cx="188913" cy="300038"/>
            </a:xfrm>
            <a:custGeom>
              <a:avLst/>
              <a:gdLst>
                <a:gd name="T0" fmla="*/ 2147483647 w 119"/>
                <a:gd name="T1" fmla="*/ 2147483647 h 189"/>
                <a:gd name="T2" fmla="*/ 0 w 119"/>
                <a:gd name="T3" fmla="*/ 0 h 189"/>
                <a:gd name="T4" fmla="*/ 2147483647 w 119"/>
                <a:gd name="T5" fmla="*/ 2147483647 h 189"/>
                <a:gd name="T6" fmla="*/ 2147483647 w 119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89"/>
                <a:gd name="T14" fmla="*/ 119 w 11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89">
                  <a:moveTo>
                    <a:pt x="119" y="189"/>
                  </a:moveTo>
                  <a:lnTo>
                    <a:pt x="0" y="0"/>
                  </a:lnTo>
                  <a:lnTo>
                    <a:pt x="64" y="163"/>
                  </a:lnTo>
                  <a:lnTo>
                    <a:pt x="119" y="189"/>
                  </a:lnTo>
                  <a:close/>
                </a:path>
              </a:pathLst>
            </a:custGeom>
            <a:solidFill>
              <a:srgbClr val="E1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5" name="Freeform 216"/>
            <p:cNvSpPr>
              <a:spLocks noChangeArrowheads="1"/>
            </p:cNvSpPr>
            <p:nvPr/>
          </p:nvSpPr>
          <p:spPr bwMode="auto">
            <a:xfrm>
              <a:off x="1360487" y="355600"/>
              <a:ext cx="101600" cy="266700"/>
            </a:xfrm>
            <a:custGeom>
              <a:avLst/>
              <a:gdLst>
                <a:gd name="T0" fmla="*/ 0 w 64"/>
                <a:gd name="T1" fmla="*/ 0 h 168"/>
                <a:gd name="T2" fmla="*/ 2147483647 w 64"/>
                <a:gd name="T3" fmla="*/ 2147483647 h 168"/>
                <a:gd name="T4" fmla="*/ 2147483647 w 64"/>
                <a:gd name="T5" fmla="*/ 2147483647 h 168"/>
                <a:gd name="T6" fmla="*/ 0 w 64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68"/>
                <a:gd name="T14" fmla="*/ 64 w 64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68">
                  <a:moveTo>
                    <a:pt x="0" y="0"/>
                  </a:moveTo>
                  <a:lnTo>
                    <a:pt x="28" y="168"/>
                  </a:lnTo>
                  <a:lnTo>
                    <a:pt x="64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1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6" name="Freeform 217"/>
            <p:cNvSpPr>
              <a:spLocks noChangeArrowheads="1"/>
            </p:cNvSpPr>
            <p:nvPr/>
          </p:nvSpPr>
          <p:spPr bwMode="auto">
            <a:xfrm>
              <a:off x="1404937" y="614363"/>
              <a:ext cx="179388" cy="203200"/>
            </a:xfrm>
            <a:custGeom>
              <a:avLst/>
              <a:gdLst>
                <a:gd name="T0" fmla="*/ 2147483647 w 113"/>
                <a:gd name="T1" fmla="*/ 2147483647 h 128"/>
                <a:gd name="T2" fmla="*/ 0 w 113"/>
                <a:gd name="T3" fmla="*/ 2147483647 h 128"/>
                <a:gd name="T4" fmla="*/ 2147483647 w 113"/>
                <a:gd name="T5" fmla="*/ 0 h 128"/>
                <a:gd name="T6" fmla="*/ 2147483647 w 113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8"/>
                <a:gd name="T14" fmla="*/ 113 w 113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8">
                  <a:moveTo>
                    <a:pt x="113" y="128"/>
                  </a:moveTo>
                  <a:lnTo>
                    <a:pt x="0" y="5"/>
                  </a:lnTo>
                  <a:lnTo>
                    <a:pt x="36" y="0"/>
                  </a:lnTo>
                  <a:lnTo>
                    <a:pt x="113" y="128"/>
                  </a:lnTo>
                  <a:close/>
                </a:path>
              </a:pathLst>
            </a:custGeom>
            <a:solidFill>
              <a:srgbClr val="DB1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7" name="Freeform 218"/>
            <p:cNvSpPr>
              <a:spLocks noChangeArrowheads="1"/>
            </p:cNvSpPr>
            <p:nvPr/>
          </p:nvSpPr>
          <p:spPr bwMode="auto">
            <a:xfrm>
              <a:off x="1524000" y="825500"/>
              <a:ext cx="303213" cy="365125"/>
            </a:xfrm>
            <a:custGeom>
              <a:avLst/>
              <a:gdLst>
                <a:gd name="T0" fmla="*/ 0 w 191"/>
                <a:gd name="T1" fmla="*/ 0 h 230"/>
                <a:gd name="T2" fmla="*/ 2147483647 w 191"/>
                <a:gd name="T3" fmla="*/ 2147483647 h 230"/>
                <a:gd name="T4" fmla="*/ 2147483647 w 191"/>
                <a:gd name="T5" fmla="*/ 2147483647 h 230"/>
                <a:gd name="T6" fmla="*/ 0 w 191"/>
                <a:gd name="T7" fmla="*/ 0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230"/>
                <a:gd name="T14" fmla="*/ 191 w 191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230">
                  <a:moveTo>
                    <a:pt x="0" y="0"/>
                  </a:moveTo>
                  <a:lnTo>
                    <a:pt x="12" y="103"/>
                  </a:lnTo>
                  <a:lnTo>
                    <a:pt x="191" y="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53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8" name="Freeform 219"/>
            <p:cNvSpPr>
              <a:spLocks noChangeArrowheads="1"/>
            </p:cNvSpPr>
            <p:nvPr/>
          </p:nvSpPr>
          <p:spPr bwMode="auto">
            <a:xfrm>
              <a:off x="1543050" y="989013"/>
              <a:ext cx="284163" cy="201613"/>
            </a:xfrm>
            <a:custGeom>
              <a:avLst/>
              <a:gdLst>
                <a:gd name="T0" fmla="*/ 0 w 179"/>
                <a:gd name="T1" fmla="*/ 0 h 127"/>
                <a:gd name="T2" fmla="*/ 2147483647 w 179"/>
                <a:gd name="T3" fmla="*/ 2147483647 h 127"/>
                <a:gd name="T4" fmla="*/ 2147483647 w 179"/>
                <a:gd name="T5" fmla="*/ 2147483647 h 127"/>
                <a:gd name="T6" fmla="*/ 0 w 17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9"/>
                <a:gd name="T13" fmla="*/ 0 h 127"/>
                <a:gd name="T14" fmla="*/ 179 w 17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9" h="127">
                  <a:moveTo>
                    <a:pt x="0" y="0"/>
                  </a:moveTo>
                  <a:lnTo>
                    <a:pt x="87" y="124"/>
                  </a:lnTo>
                  <a:lnTo>
                    <a:pt x="179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4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899" name="Freeform 220"/>
            <p:cNvSpPr>
              <a:spLocks noChangeArrowheads="1"/>
            </p:cNvSpPr>
            <p:nvPr/>
          </p:nvSpPr>
          <p:spPr bwMode="auto">
            <a:xfrm>
              <a:off x="1543050" y="989013"/>
              <a:ext cx="138113" cy="196850"/>
            </a:xfrm>
            <a:custGeom>
              <a:avLst/>
              <a:gdLst>
                <a:gd name="T0" fmla="*/ 0 w 87"/>
                <a:gd name="T1" fmla="*/ 0 h 124"/>
                <a:gd name="T2" fmla="*/ 2147483647 w 87"/>
                <a:gd name="T3" fmla="*/ 2147483647 h 124"/>
                <a:gd name="T4" fmla="*/ 2147483647 w 87"/>
                <a:gd name="T5" fmla="*/ 2147483647 h 124"/>
                <a:gd name="T6" fmla="*/ 0 w 87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24"/>
                <a:gd name="T14" fmla="*/ 87 w 87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24">
                  <a:moveTo>
                    <a:pt x="0" y="0"/>
                  </a:moveTo>
                  <a:lnTo>
                    <a:pt x="13" y="102"/>
                  </a:lnTo>
                  <a:lnTo>
                    <a:pt x="87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50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0" name="Freeform 221"/>
            <p:cNvSpPr>
              <a:spLocks noChangeArrowheads="1"/>
            </p:cNvSpPr>
            <p:nvPr/>
          </p:nvSpPr>
          <p:spPr bwMode="auto">
            <a:xfrm>
              <a:off x="1819275" y="1187450"/>
              <a:ext cx="58738" cy="119063"/>
            </a:xfrm>
            <a:custGeom>
              <a:avLst/>
              <a:gdLst>
                <a:gd name="T0" fmla="*/ 0 w 37"/>
                <a:gd name="T1" fmla="*/ 2147483647 h 75"/>
                <a:gd name="T2" fmla="*/ 2147483647 w 37"/>
                <a:gd name="T3" fmla="*/ 0 h 75"/>
                <a:gd name="T4" fmla="*/ 2147483647 w 37"/>
                <a:gd name="T5" fmla="*/ 2147483647 h 75"/>
                <a:gd name="T6" fmla="*/ 0 w 37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75"/>
                <a:gd name="T14" fmla="*/ 37 w 3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75">
                  <a:moveTo>
                    <a:pt x="0" y="75"/>
                  </a:moveTo>
                  <a:lnTo>
                    <a:pt x="37" y="0"/>
                  </a:lnTo>
                  <a:lnTo>
                    <a:pt x="5" y="2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03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1" name="Freeform 222"/>
            <p:cNvSpPr>
              <a:spLocks noChangeArrowheads="1"/>
            </p:cNvSpPr>
            <p:nvPr/>
          </p:nvSpPr>
          <p:spPr bwMode="auto">
            <a:xfrm>
              <a:off x="1681162" y="1185863"/>
              <a:ext cx="146050" cy="120650"/>
            </a:xfrm>
            <a:custGeom>
              <a:avLst/>
              <a:gdLst>
                <a:gd name="T0" fmla="*/ 0 w 92"/>
                <a:gd name="T1" fmla="*/ 0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0 w 9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76"/>
                <a:gd name="T14" fmla="*/ 92 w 9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76">
                  <a:moveTo>
                    <a:pt x="0" y="0"/>
                  </a:moveTo>
                  <a:lnTo>
                    <a:pt x="92" y="3"/>
                  </a:lnTo>
                  <a:lnTo>
                    <a:pt x="87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3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2" name="Freeform 223"/>
            <p:cNvSpPr>
              <a:spLocks noChangeArrowheads="1"/>
            </p:cNvSpPr>
            <p:nvPr/>
          </p:nvSpPr>
          <p:spPr bwMode="auto">
            <a:xfrm>
              <a:off x="1819275" y="1187450"/>
              <a:ext cx="165100" cy="222250"/>
            </a:xfrm>
            <a:custGeom>
              <a:avLst/>
              <a:gdLst>
                <a:gd name="T0" fmla="*/ 2147483647 w 104"/>
                <a:gd name="T1" fmla="*/ 0 h 140"/>
                <a:gd name="T2" fmla="*/ 0 w 104"/>
                <a:gd name="T3" fmla="*/ 2147483647 h 140"/>
                <a:gd name="T4" fmla="*/ 2147483647 w 104"/>
                <a:gd name="T5" fmla="*/ 2147483647 h 140"/>
                <a:gd name="T6" fmla="*/ 2147483647 w 104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140"/>
                <a:gd name="T14" fmla="*/ 104 w 104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140">
                  <a:moveTo>
                    <a:pt x="37" y="0"/>
                  </a:moveTo>
                  <a:lnTo>
                    <a:pt x="0" y="75"/>
                  </a:lnTo>
                  <a:lnTo>
                    <a:pt x="104" y="14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D30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3" name="Freeform 224"/>
            <p:cNvSpPr>
              <a:spLocks noChangeArrowheads="1"/>
            </p:cNvSpPr>
            <p:nvPr/>
          </p:nvSpPr>
          <p:spPr bwMode="auto">
            <a:xfrm>
              <a:off x="1524000" y="825500"/>
              <a:ext cx="303213" cy="365125"/>
            </a:xfrm>
            <a:custGeom>
              <a:avLst/>
              <a:gdLst>
                <a:gd name="T0" fmla="*/ 2147483647 w 191"/>
                <a:gd name="T1" fmla="*/ 2147483647 h 230"/>
                <a:gd name="T2" fmla="*/ 0 w 191"/>
                <a:gd name="T3" fmla="*/ 0 h 230"/>
                <a:gd name="T4" fmla="*/ 2147483647 w 191"/>
                <a:gd name="T5" fmla="*/ 2147483647 h 230"/>
                <a:gd name="T6" fmla="*/ 2147483647 w 191"/>
                <a:gd name="T7" fmla="*/ 2147483647 h 2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230"/>
                <a:gd name="T14" fmla="*/ 191 w 191"/>
                <a:gd name="T15" fmla="*/ 230 h 2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230">
                  <a:moveTo>
                    <a:pt x="107" y="82"/>
                  </a:moveTo>
                  <a:lnTo>
                    <a:pt x="0" y="0"/>
                  </a:lnTo>
                  <a:lnTo>
                    <a:pt x="191" y="230"/>
                  </a:lnTo>
                  <a:lnTo>
                    <a:pt x="107" y="82"/>
                  </a:lnTo>
                  <a:close/>
                </a:path>
              </a:pathLst>
            </a:custGeom>
            <a:solidFill>
              <a:srgbClr val="EA2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4" name="Freeform 225"/>
            <p:cNvSpPr>
              <a:spLocks noChangeArrowheads="1"/>
            </p:cNvSpPr>
            <p:nvPr/>
          </p:nvSpPr>
          <p:spPr bwMode="auto">
            <a:xfrm>
              <a:off x="1524000" y="817563"/>
              <a:ext cx="169863" cy="138113"/>
            </a:xfrm>
            <a:custGeom>
              <a:avLst/>
              <a:gdLst>
                <a:gd name="T0" fmla="*/ 2147483647 w 107"/>
                <a:gd name="T1" fmla="*/ 0 h 87"/>
                <a:gd name="T2" fmla="*/ 0 w 107"/>
                <a:gd name="T3" fmla="*/ 2147483647 h 87"/>
                <a:gd name="T4" fmla="*/ 2147483647 w 107"/>
                <a:gd name="T5" fmla="*/ 2147483647 h 87"/>
                <a:gd name="T6" fmla="*/ 2147483647 w 107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87"/>
                <a:gd name="T14" fmla="*/ 107 w 107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87">
                  <a:moveTo>
                    <a:pt x="38" y="0"/>
                  </a:moveTo>
                  <a:lnTo>
                    <a:pt x="0" y="5"/>
                  </a:lnTo>
                  <a:lnTo>
                    <a:pt x="107" y="8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31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5" name="Freeform 226"/>
            <p:cNvSpPr>
              <a:spLocks noChangeArrowheads="1"/>
            </p:cNvSpPr>
            <p:nvPr/>
          </p:nvSpPr>
          <p:spPr bwMode="auto">
            <a:xfrm>
              <a:off x="1404937" y="622300"/>
              <a:ext cx="179388" cy="203200"/>
            </a:xfrm>
            <a:custGeom>
              <a:avLst/>
              <a:gdLst>
                <a:gd name="T0" fmla="*/ 0 w 113"/>
                <a:gd name="T1" fmla="*/ 0 h 128"/>
                <a:gd name="T2" fmla="*/ 2147483647 w 113"/>
                <a:gd name="T3" fmla="*/ 2147483647 h 128"/>
                <a:gd name="T4" fmla="*/ 2147483647 w 113"/>
                <a:gd name="T5" fmla="*/ 2147483647 h 128"/>
                <a:gd name="T6" fmla="*/ 0 w 113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28"/>
                <a:gd name="T14" fmla="*/ 113 w 113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28">
                  <a:moveTo>
                    <a:pt x="0" y="0"/>
                  </a:moveTo>
                  <a:lnTo>
                    <a:pt x="113" y="123"/>
                  </a:lnTo>
                  <a:lnTo>
                    <a:pt x="75" y="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1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6" name="Freeform 227"/>
            <p:cNvSpPr>
              <a:spLocks noChangeArrowheads="1"/>
            </p:cNvSpPr>
            <p:nvPr/>
          </p:nvSpPr>
          <p:spPr bwMode="auto">
            <a:xfrm>
              <a:off x="1338262" y="614363"/>
              <a:ext cx="185738" cy="211138"/>
            </a:xfrm>
            <a:custGeom>
              <a:avLst/>
              <a:gdLst>
                <a:gd name="T0" fmla="*/ 2147483647 w 117"/>
                <a:gd name="T1" fmla="*/ 2147483647 h 133"/>
                <a:gd name="T2" fmla="*/ 0 w 117"/>
                <a:gd name="T3" fmla="*/ 0 h 133"/>
                <a:gd name="T4" fmla="*/ 2147483647 w 117"/>
                <a:gd name="T5" fmla="*/ 2147483647 h 133"/>
                <a:gd name="T6" fmla="*/ 2147483647 w 117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133"/>
                <a:gd name="T14" fmla="*/ 117 w 117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133">
                  <a:moveTo>
                    <a:pt x="42" y="5"/>
                  </a:moveTo>
                  <a:lnTo>
                    <a:pt x="0" y="0"/>
                  </a:lnTo>
                  <a:lnTo>
                    <a:pt x="117" y="133"/>
                  </a:lnTo>
                  <a:lnTo>
                    <a:pt x="42" y="5"/>
                  </a:lnTo>
                  <a:close/>
                </a:path>
              </a:pathLst>
            </a:custGeom>
            <a:solidFill>
              <a:srgbClr val="ED3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7" name="Freeform 228"/>
            <p:cNvSpPr>
              <a:spLocks noChangeArrowheads="1"/>
            </p:cNvSpPr>
            <p:nvPr/>
          </p:nvSpPr>
          <p:spPr bwMode="auto">
            <a:xfrm>
              <a:off x="1377950" y="184150"/>
              <a:ext cx="184150" cy="223838"/>
            </a:xfrm>
            <a:custGeom>
              <a:avLst/>
              <a:gdLst>
                <a:gd name="T0" fmla="*/ 2147483647 w 116"/>
                <a:gd name="T1" fmla="*/ 2147483647 h 141"/>
                <a:gd name="T2" fmla="*/ 0 w 116"/>
                <a:gd name="T3" fmla="*/ 0 h 141"/>
                <a:gd name="T4" fmla="*/ 2147483647 w 116"/>
                <a:gd name="T5" fmla="*/ 2147483647 h 141"/>
                <a:gd name="T6" fmla="*/ 2147483647 w 116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1"/>
                <a:gd name="T14" fmla="*/ 116 w 116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1">
                  <a:moveTo>
                    <a:pt x="107" y="26"/>
                  </a:moveTo>
                  <a:lnTo>
                    <a:pt x="0" y="0"/>
                  </a:lnTo>
                  <a:lnTo>
                    <a:pt x="116" y="141"/>
                  </a:lnTo>
                  <a:lnTo>
                    <a:pt x="107" y="26"/>
                  </a:lnTo>
                  <a:close/>
                </a:path>
              </a:pathLst>
            </a:custGeom>
            <a:solidFill>
              <a:srgbClr val="FE2A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8" name="Freeform 229"/>
            <p:cNvSpPr>
              <a:spLocks noChangeArrowheads="1"/>
            </p:cNvSpPr>
            <p:nvPr/>
          </p:nvSpPr>
          <p:spPr bwMode="auto">
            <a:xfrm>
              <a:off x="1360487" y="184150"/>
              <a:ext cx="201613" cy="223838"/>
            </a:xfrm>
            <a:custGeom>
              <a:avLst/>
              <a:gdLst>
                <a:gd name="T0" fmla="*/ 2147483647 w 127"/>
                <a:gd name="T1" fmla="*/ 0 h 141"/>
                <a:gd name="T2" fmla="*/ 0 w 127"/>
                <a:gd name="T3" fmla="*/ 2147483647 h 141"/>
                <a:gd name="T4" fmla="*/ 2147483647 w 127"/>
                <a:gd name="T5" fmla="*/ 2147483647 h 141"/>
                <a:gd name="T6" fmla="*/ 2147483647 w 127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41"/>
                <a:gd name="T14" fmla="*/ 127 w 127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41">
                  <a:moveTo>
                    <a:pt x="11" y="0"/>
                  </a:moveTo>
                  <a:lnTo>
                    <a:pt x="0" y="108"/>
                  </a:lnTo>
                  <a:lnTo>
                    <a:pt x="127" y="14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B2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09" name="Freeform 230"/>
            <p:cNvSpPr>
              <a:spLocks noChangeArrowheads="1"/>
            </p:cNvSpPr>
            <p:nvPr/>
          </p:nvSpPr>
          <p:spPr bwMode="auto">
            <a:xfrm>
              <a:off x="1360487" y="355600"/>
              <a:ext cx="201613" cy="60325"/>
            </a:xfrm>
            <a:custGeom>
              <a:avLst/>
              <a:gdLst>
                <a:gd name="T0" fmla="*/ 2147483647 w 127"/>
                <a:gd name="T1" fmla="*/ 2147483647 h 38"/>
                <a:gd name="T2" fmla="*/ 2147483647 w 127"/>
                <a:gd name="T3" fmla="*/ 2147483647 h 38"/>
                <a:gd name="T4" fmla="*/ 0 w 127"/>
                <a:gd name="T5" fmla="*/ 0 h 38"/>
                <a:gd name="T6" fmla="*/ 2147483647 w 127"/>
                <a:gd name="T7" fmla="*/ 2147483647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38"/>
                <a:gd name="T14" fmla="*/ 127 w 127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38">
                  <a:moveTo>
                    <a:pt x="127" y="33"/>
                  </a:moveTo>
                  <a:lnTo>
                    <a:pt x="93" y="38"/>
                  </a:lnTo>
                  <a:lnTo>
                    <a:pt x="0" y="0"/>
                  </a:lnTo>
                  <a:lnTo>
                    <a:pt x="127" y="33"/>
                  </a:lnTo>
                  <a:close/>
                </a:path>
              </a:pathLst>
            </a:custGeom>
            <a:solidFill>
              <a:srgbClr val="FF7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0" name="Freeform 231"/>
            <p:cNvSpPr>
              <a:spLocks noChangeArrowheads="1"/>
            </p:cNvSpPr>
            <p:nvPr/>
          </p:nvSpPr>
          <p:spPr bwMode="auto">
            <a:xfrm>
              <a:off x="1228725" y="184150"/>
              <a:ext cx="149225" cy="171450"/>
            </a:xfrm>
            <a:custGeom>
              <a:avLst/>
              <a:gdLst>
                <a:gd name="T0" fmla="*/ 2147483647 w 94"/>
                <a:gd name="T1" fmla="*/ 0 h 108"/>
                <a:gd name="T2" fmla="*/ 0 w 94"/>
                <a:gd name="T3" fmla="*/ 2147483647 h 108"/>
                <a:gd name="T4" fmla="*/ 2147483647 w 94"/>
                <a:gd name="T5" fmla="*/ 2147483647 h 108"/>
                <a:gd name="T6" fmla="*/ 2147483647 w 94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08"/>
                <a:gd name="T14" fmla="*/ 94 w 94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08">
                  <a:moveTo>
                    <a:pt x="94" y="0"/>
                  </a:moveTo>
                  <a:lnTo>
                    <a:pt x="0" y="8"/>
                  </a:lnTo>
                  <a:lnTo>
                    <a:pt x="83" y="108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FE4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1" name="Freeform 232"/>
            <p:cNvSpPr>
              <a:spLocks noChangeArrowheads="1"/>
            </p:cNvSpPr>
            <p:nvPr/>
          </p:nvSpPr>
          <p:spPr bwMode="auto">
            <a:xfrm>
              <a:off x="1228725" y="196850"/>
              <a:ext cx="131763" cy="158750"/>
            </a:xfrm>
            <a:custGeom>
              <a:avLst/>
              <a:gdLst>
                <a:gd name="T0" fmla="*/ 2147483647 w 83"/>
                <a:gd name="T1" fmla="*/ 2147483647 h 100"/>
                <a:gd name="T2" fmla="*/ 0 w 83"/>
                <a:gd name="T3" fmla="*/ 0 h 100"/>
                <a:gd name="T4" fmla="*/ 2147483647 w 83"/>
                <a:gd name="T5" fmla="*/ 2147483647 h 100"/>
                <a:gd name="T6" fmla="*/ 2147483647 w 83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00"/>
                <a:gd name="T14" fmla="*/ 83 w 83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00">
                  <a:moveTo>
                    <a:pt x="4" y="75"/>
                  </a:moveTo>
                  <a:lnTo>
                    <a:pt x="0" y="0"/>
                  </a:lnTo>
                  <a:lnTo>
                    <a:pt x="83" y="100"/>
                  </a:lnTo>
                  <a:lnTo>
                    <a:pt x="4" y="75"/>
                  </a:lnTo>
                  <a:close/>
                </a:path>
              </a:pathLst>
            </a:custGeom>
            <a:solidFill>
              <a:srgbClr val="FE4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2" name="Freeform 233"/>
            <p:cNvSpPr>
              <a:spLocks noChangeArrowheads="1"/>
            </p:cNvSpPr>
            <p:nvPr/>
          </p:nvSpPr>
          <p:spPr bwMode="auto">
            <a:xfrm>
              <a:off x="1112837" y="196850"/>
              <a:ext cx="122238" cy="119063"/>
            </a:xfrm>
            <a:custGeom>
              <a:avLst/>
              <a:gdLst>
                <a:gd name="T0" fmla="*/ 2147483647 w 77"/>
                <a:gd name="T1" fmla="*/ 0 h 75"/>
                <a:gd name="T2" fmla="*/ 0 w 77"/>
                <a:gd name="T3" fmla="*/ 2147483647 h 75"/>
                <a:gd name="T4" fmla="*/ 2147483647 w 77"/>
                <a:gd name="T5" fmla="*/ 2147483647 h 75"/>
                <a:gd name="T6" fmla="*/ 2147483647 w 77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75"/>
                <a:gd name="T14" fmla="*/ 77 w 7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75">
                  <a:moveTo>
                    <a:pt x="73" y="0"/>
                  </a:moveTo>
                  <a:lnTo>
                    <a:pt x="0" y="64"/>
                  </a:lnTo>
                  <a:lnTo>
                    <a:pt x="77" y="7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FD49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3" name="Freeform 234"/>
            <p:cNvSpPr>
              <a:spLocks noChangeArrowheads="1"/>
            </p:cNvSpPr>
            <p:nvPr/>
          </p:nvSpPr>
          <p:spPr bwMode="auto">
            <a:xfrm>
              <a:off x="1243012" y="355600"/>
              <a:ext cx="161925" cy="266700"/>
            </a:xfrm>
            <a:custGeom>
              <a:avLst/>
              <a:gdLst>
                <a:gd name="T0" fmla="*/ 2147483647 w 102"/>
                <a:gd name="T1" fmla="*/ 0 h 168"/>
                <a:gd name="T2" fmla="*/ 0 w 102"/>
                <a:gd name="T3" fmla="*/ 2147483647 h 168"/>
                <a:gd name="T4" fmla="*/ 2147483647 w 102"/>
                <a:gd name="T5" fmla="*/ 2147483647 h 168"/>
                <a:gd name="T6" fmla="*/ 2147483647 w 102"/>
                <a:gd name="T7" fmla="*/ 0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68"/>
                <a:gd name="T14" fmla="*/ 102 w 102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68">
                  <a:moveTo>
                    <a:pt x="74" y="0"/>
                  </a:moveTo>
                  <a:lnTo>
                    <a:pt x="0" y="45"/>
                  </a:lnTo>
                  <a:lnTo>
                    <a:pt x="102" y="16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4" name="Freeform 235"/>
            <p:cNvSpPr>
              <a:spLocks noChangeArrowheads="1"/>
            </p:cNvSpPr>
            <p:nvPr/>
          </p:nvSpPr>
          <p:spPr bwMode="auto">
            <a:xfrm>
              <a:off x="1243012" y="427038"/>
              <a:ext cx="161925" cy="195263"/>
            </a:xfrm>
            <a:custGeom>
              <a:avLst/>
              <a:gdLst>
                <a:gd name="T0" fmla="*/ 0 w 102"/>
                <a:gd name="T1" fmla="*/ 0 h 123"/>
                <a:gd name="T2" fmla="*/ 2147483647 w 102"/>
                <a:gd name="T3" fmla="*/ 2147483647 h 123"/>
                <a:gd name="T4" fmla="*/ 2147483647 w 102"/>
                <a:gd name="T5" fmla="*/ 2147483647 h 123"/>
                <a:gd name="T6" fmla="*/ 0 w 10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23"/>
                <a:gd name="T14" fmla="*/ 102 w 10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23">
                  <a:moveTo>
                    <a:pt x="0" y="0"/>
                  </a:moveTo>
                  <a:lnTo>
                    <a:pt x="60" y="118"/>
                  </a:lnTo>
                  <a:lnTo>
                    <a:pt x="102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5" name="Freeform 236"/>
            <p:cNvSpPr>
              <a:spLocks noChangeArrowheads="1"/>
            </p:cNvSpPr>
            <p:nvPr/>
          </p:nvSpPr>
          <p:spPr bwMode="auto">
            <a:xfrm>
              <a:off x="1136650" y="427038"/>
              <a:ext cx="201613" cy="187325"/>
            </a:xfrm>
            <a:custGeom>
              <a:avLst/>
              <a:gdLst>
                <a:gd name="T0" fmla="*/ 2147483647 w 127"/>
                <a:gd name="T1" fmla="*/ 0 h 118"/>
                <a:gd name="T2" fmla="*/ 0 w 127"/>
                <a:gd name="T3" fmla="*/ 2147483647 h 118"/>
                <a:gd name="T4" fmla="*/ 2147483647 w 127"/>
                <a:gd name="T5" fmla="*/ 2147483647 h 118"/>
                <a:gd name="T6" fmla="*/ 2147483647 w 12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18"/>
                <a:gd name="T14" fmla="*/ 127 w 12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18">
                  <a:moveTo>
                    <a:pt x="67" y="0"/>
                  </a:moveTo>
                  <a:lnTo>
                    <a:pt x="0" y="1"/>
                  </a:lnTo>
                  <a:lnTo>
                    <a:pt x="127" y="11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B0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6" name="Freeform 237"/>
            <p:cNvSpPr>
              <a:spLocks noChangeArrowheads="1"/>
            </p:cNvSpPr>
            <p:nvPr/>
          </p:nvSpPr>
          <p:spPr bwMode="auto">
            <a:xfrm>
              <a:off x="1235075" y="315913"/>
              <a:ext cx="125413" cy="111125"/>
            </a:xfrm>
            <a:custGeom>
              <a:avLst/>
              <a:gdLst>
                <a:gd name="T0" fmla="*/ 0 w 79"/>
                <a:gd name="T1" fmla="*/ 0 h 70"/>
                <a:gd name="T2" fmla="*/ 2147483647 w 79"/>
                <a:gd name="T3" fmla="*/ 2147483647 h 70"/>
                <a:gd name="T4" fmla="*/ 2147483647 w 79"/>
                <a:gd name="T5" fmla="*/ 2147483647 h 70"/>
                <a:gd name="T6" fmla="*/ 0 w 79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70"/>
                <a:gd name="T14" fmla="*/ 79 w 79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70">
                  <a:moveTo>
                    <a:pt x="0" y="0"/>
                  </a:moveTo>
                  <a:lnTo>
                    <a:pt x="5" y="70"/>
                  </a:lnTo>
                  <a:lnTo>
                    <a:pt x="79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4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7" name="Freeform 238"/>
            <p:cNvSpPr>
              <a:spLocks noChangeArrowheads="1"/>
            </p:cNvSpPr>
            <p:nvPr/>
          </p:nvSpPr>
          <p:spPr bwMode="auto">
            <a:xfrm>
              <a:off x="1112837" y="298450"/>
              <a:ext cx="130175" cy="128588"/>
            </a:xfrm>
            <a:custGeom>
              <a:avLst/>
              <a:gdLst>
                <a:gd name="T0" fmla="*/ 0 w 82"/>
                <a:gd name="T1" fmla="*/ 0 h 81"/>
                <a:gd name="T2" fmla="*/ 2147483647 w 82"/>
                <a:gd name="T3" fmla="*/ 2147483647 h 81"/>
                <a:gd name="T4" fmla="*/ 2147483647 w 82"/>
                <a:gd name="T5" fmla="*/ 2147483647 h 81"/>
                <a:gd name="T6" fmla="*/ 0 w 8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1"/>
                <a:gd name="T14" fmla="*/ 82 w 8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1">
                  <a:moveTo>
                    <a:pt x="0" y="0"/>
                  </a:moveTo>
                  <a:lnTo>
                    <a:pt x="77" y="11"/>
                  </a:lnTo>
                  <a:lnTo>
                    <a:pt x="8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3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8" name="Freeform 239"/>
            <p:cNvSpPr>
              <a:spLocks noChangeArrowheads="1"/>
            </p:cNvSpPr>
            <p:nvPr/>
          </p:nvSpPr>
          <p:spPr bwMode="auto">
            <a:xfrm>
              <a:off x="1112837" y="298450"/>
              <a:ext cx="130175" cy="130175"/>
            </a:xfrm>
            <a:custGeom>
              <a:avLst/>
              <a:gdLst>
                <a:gd name="T0" fmla="*/ 0 w 82"/>
                <a:gd name="T1" fmla="*/ 0 h 82"/>
                <a:gd name="T2" fmla="*/ 2147483647 w 82"/>
                <a:gd name="T3" fmla="*/ 2147483647 h 82"/>
                <a:gd name="T4" fmla="*/ 2147483647 w 82"/>
                <a:gd name="T5" fmla="*/ 2147483647 h 82"/>
                <a:gd name="T6" fmla="*/ 0 w 82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82"/>
                <a:gd name="T14" fmla="*/ 82 w 82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82">
                  <a:moveTo>
                    <a:pt x="0" y="0"/>
                  </a:moveTo>
                  <a:lnTo>
                    <a:pt x="15" y="82"/>
                  </a:lnTo>
                  <a:lnTo>
                    <a:pt x="82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3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19" name="Freeform 240"/>
            <p:cNvSpPr>
              <a:spLocks noChangeArrowheads="1"/>
            </p:cNvSpPr>
            <p:nvPr/>
          </p:nvSpPr>
          <p:spPr bwMode="auto">
            <a:xfrm>
              <a:off x="1693862" y="955675"/>
              <a:ext cx="184150" cy="231775"/>
            </a:xfrm>
            <a:custGeom>
              <a:avLst/>
              <a:gdLst>
                <a:gd name="T0" fmla="*/ 2147483647 w 116"/>
                <a:gd name="T1" fmla="*/ 2147483647 h 146"/>
                <a:gd name="T2" fmla="*/ 2147483647 w 116"/>
                <a:gd name="T3" fmla="*/ 2147483647 h 146"/>
                <a:gd name="T4" fmla="*/ 0 w 116"/>
                <a:gd name="T5" fmla="*/ 0 h 146"/>
                <a:gd name="T6" fmla="*/ 2147483647 w 116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6"/>
                <a:gd name="T14" fmla="*/ 116 w 116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6">
                  <a:moveTo>
                    <a:pt x="96" y="13"/>
                  </a:moveTo>
                  <a:lnTo>
                    <a:pt x="116" y="146"/>
                  </a:lnTo>
                  <a:lnTo>
                    <a:pt x="0" y="0"/>
                  </a:lnTo>
                  <a:lnTo>
                    <a:pt x="96" y="13"/>
                  </a:lnTo>
                  <a:close/>
                </a:path>
              </a:pathLst>
            </a:custGeom>
            <a:solidFill>
              <a:srgbClr val="DB0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0" name="Freeform 241"/>
            <p:cNvSpPr>
              <a:spLocks noChangeArrowheads="1"/>
            </p:cNvSpPr>
            <p:nvPr/>
          </p:nvSpPr>
          <p:spPr bwMode="auto">
            <a:xfrm>
              <a:off x="1549400" y="655638"/>
              <a:ext cx="296863" cy="320675"/>
            </a:xfrm>
            <a:custGeom>
              <a:avLst/>
              <a:gdLst>
                <a:gd name="T0" fmla="*/ 0 w 187"/>
                <a:gd name="T1" fmla="*/ 0 h 202"/>
                <a:gd name="T2" fmla="*/ 2147483647 w 187"/>
                <a:gd name="T3" fmla="*/ 2147483647 h 202"/>
                <a:gd name="T4" fmla="*/ 2147483647 w 187"/>
                <a:gd name="T5" fmla="*/ 2147483647 h 202"/>
                <a:gd name="T6" fmla="*/ 0 w 187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02"/>
                <a:gd name="T14" fmla="*/ 187 w 187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02">
                  <a:moveTo>
                    <a:pt x="0" y="0"/>
                  </a:moveTo>
                  <a:lnTo>
                    <a:pt x="187" y="202"/>
                  </a:lnTo>
                  <a:lnTo>
                    <a:pt x="91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B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1" name="Freeform 242"/>
            <p:cNvSpPr>
              <a:spLocks noChangeArrowheads="1"/>
            </p:cNvSpPr>
            <p:nvPr/>
          </p:nvSpPr>
          <p:spPr bwMode="auto">
            <a:xfrm>
              <a:off x="1846262" y="976313"/>
              <a:ext cx="219075" cy="398463"/>
            </a:xfrm>
            <a:custGeom>
              <a:avLst/>
              <a:gdLst>
                <a:gd name="T0" fmla="*/ 0 w 138"/>
                <a:gd name="T1" fmla="*/ 0 h 251"/>
                <a:gd name="T2" fmla="*/ 2147483647 w 138"/>
                <a:gd name="T3" fmla="*/ 2147483647 h 251"/>
                <a:gd name="T4" fmla="*/ 2147483647 w 138"/>
                <a:gd name="T5" fmla="*/ 2147483647 h 251"/>
                <a:gd name="T6" fmla="*/ 0 w 13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251"/>
                <a:gd name="T14" fmla="*/ 138 w 13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251">
                  <a:moveTo>
                    <a:pt x="0" y="0"/>
                  </a:moveTo>
                  <a:lnTo>
                    <a:pt x="138" y="251"/>
                  </a:lnTo>
                  <a:lnTo>
                    <a:pt x="20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2" name="Freeform 243"/>
            <p:cNvSpPr>
              <a:spLocks noChangeArrowheads="1"/>
            </p:cNvSpPr>
            <p:nvPr/>
          </p:nvSpPr>
          <p:spPr bwMode="auto">
            <a:xfrm>
              <a:off x="2379662" y="1023938"/>
              <a:ext cx="174625" cy="252413"/>
            </a:xfrm>
            <a:custGeom>
              <a:avLst/>
              <a:gdLst>
                <a:gd name="T0" fmla="*/ 2147483647 w 110"/>
                <a:gd name="T1" fmla="*/ 0 h 159"/>
                <a:gd name="T2" fmla="*/ 0 w 110"/>
                <a:gd name="T3" fmla="*/ 2147483647 h 159"/>
                <a:gd name="T4" fmla="*/ 2147483647 w 110"/>
                <a:gd name="T5" fmla="*/ 2147483647 h 159"/>
                <a:gd name="T6" fmla="*/ 2147483647 w 110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59"/>
                <a:gd name="T14" fmla="*/ 110 w 110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59">
                  <a:moveTo>
                    <a:pt x="72" y="0"/>
                  </a:moveTo>
                  <a:lnTo>
                    <a:pt x="0" y="159"/>
                  </a:lnTo>
                  <a:lnTo>
                    <a:pt x="110" y="129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B0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3" name="Freeform 244"/>
            <p:cNvSpPr>
              <a:spLocks noChangeArrowheads="1"/>
            </p:cNvSpPr>
            <p:nvPr/>
          </p:nvSpPr>
          <p:spPr bwMode="auto">
            <a:xfrm>
              <a:off x="2152650" y="655638"/>
              <a:ext cx="341313" cy="620713"/>
            </a:xfrm>
            <a:custGeom>
              <a:avLst/>
              <a:gdLst>
                <a:gd name="T0" fmla="*/ 0 w 215"/>
                <a:gd name="T1" fmla="*/ 0 h 391"/>
                <a:gd name="T2" fmla="*/ 2147483647 w 215"/>
                <a:gd name="T3" fmla="*/ 2147483647 h 391"/>
                <a:gd name="T4" fmla="*/ 2147483647 w 215"/>
                <a:gd name="T5" fmla="*/ 2147483647 h 391"/>
                <a:gd name="T6" fmla="*/ 0 w 215"/>
                <a:gd name="T7" fmla="*/ 0 h 3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391"/>
                <a:gd name="T14" fmla="*/ 215 w 215"/>
                <a:gd name="T15" fmla="*/ 391 h 3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391">
                  <a:moveTo>
                    <a:pt x="0" y="0"/>
                  </a:moveTo>
                  <a:lnTo>
                    <a:pt x="143" y="391"/>
                  </a:lnTo>
                  <a:lnTo>
                    <a:pt x="215" y="2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4" name="Freeform 245"/>
            <p:cNvSpPr>
              <a:spLocks noChangeArrowheads="1"/>
            </p:cNvSpPr>
            <p:nvPr/>
          </p:nvSpPr>
          <p:spPr bwMode="auto">
            <a:xfrm>
              <a:off x="2098675" y="655638"/>
              <a:ext cx="280988" cy="620713"/>
            </a:xfrm>
            <a:custGeom>
              <a:avLst/>
              <a:gdLst>
                <a:gd name="T0" fmla="*/ 2147483647 w 177"/>
                <a:gd name="T1" fmla="*/ 0 h 391"/>
                <a:gd name="T2" fmla="*/ 0 w 177"/>
                <a:gd name="T3" fmla="*/ 2147483647 h 391"/>
                <a:gd name="T4" fmla="*/ 2147483647 w 177"/>
                <a:gd name="T5" fmla="*/ 2147483647 h 391"/>
                <a:gd name="T6" fmla="*/ 2147483647 w 177"/>
                <a:gd name="T7" fmla="*/ 0 h 3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7"/>
                <a:gd name="T13" fmla="*/ 0 h 391"/>
                <a:gd name="T14" fmla="*/ 177 w 177"/>
                <a:gd name="T15" fmla="*/ 391 h 3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7" h="391">
                  <a:moveTo>
                    <a:pt x="34" y="0"/>
                  </a:moveTo>
                  <a:lnTo>
                    <a:pt x="0" y="208"/>
                  </a:lnTo>
                  <a:lnTo>
                    <a:pt x="177" y="39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A1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5" name="Freeform 246"/>
            <p:cNvSpPr>
              <a:spLocks noChangeArrowheads="1"/>
            </p:cNvSpPr>
            <p:nvPr/>
          </p:nvSpPr>
          <p:spPr bwMode="auto">
            <a:xfrm>
              <a:off x="2006600" y="571500"/>
              <a:ext cx="146050" cy="414338"/>
            </a:xfrm>
            <a:custGeom>
              <a:avLst/>
              <a:gdLst>
                <a:gd name="T0" fmla="*/ 0 w 92"/>
                <a:gd name="T1" fmla="*/ 0 h 261"/>
                <a:gd name="T2" fmla="*/ 2147483647 w 92"/>
                <a:gd name="T3" fmla="*/ 2147483647 h 261"/>
                <a:gd name="T4" fmla="*/ 2147483647 w 92"/>
                <a:gd name="T5" fmla="*/ 2147483647 h 261"/>
                <a:gd name="T6" fmla="*/ 0 w 92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261"/>
                <a:gd name="T14" fmla="*/ 92 w 92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261">
                  <a:moveTo>
                    <a:pt x="0" y="0"/>
                  </a:moveTo>
                  <a:lnTo>
                    <a:pt x="58" y="261"/>
                  </a:lnTo>
                  <a:lnTo>
                    <a:pt x="92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6" name="Freeform 247"/>
            <p:cNvSpPr>
              <a:spLocks noChangeArrowheads="1"/>
            </p:cNvSpPr>
            <p:nvPr/>
          </p:nvSpPr>
          <p:spPr bwMode="auto">
            <a:xfrm>
              <a:off x="1931987" y="571500"/>
              <a:ext cx="166688" cy="414338"/>
            </a:xfrm>
            <a:custGeom>
              <a:avLst/>
              <a:gdLst>
                <a:gd name="T0" fmla="*/ 0 w 105"/>
                <a:gd name="T1" fmla="*/ 2147483647 h 261"/>
                <a:gd name="T2" fmla="*/ 2147483647 w 105"/>
                <a:gd name="T3" fmla="*/ 2147483647 h 261"/>
                <a:gd name="T4" fmla="*/ 2147483647 w 105"/>
                <a:gd name="T5" fmla="*/ 0 h 261"/>
                <a:gd name="T6" fmla="*/ 0 w 105"/>
                <a:gd name="T7" fmla="*/ 2147483647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261"/>
                <a:gd name="T14" fmla="*/ 105 w 105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261">
                  <a:moveTo>
                    <a:pt x="0" y="47"/>
                  </a:moveTo>
                  <a:lnTo>
                    <a:pt x="105" y="261"/>
                  </a:lnTo>
                  <a:lnTo>
                    <a:pt x="47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F219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7" name="Freeform 248"/>
            <p:cNvSpPr>
              <a:spLocks noChangeArrowheads="1"/>
            </p:cNvSpPr>
            <p:nvPr/>
          </p:nvSpPr>
          <p:spPr bwMode="auto">
            <a:xfrm>
              <a:off x="1931987" y="530225"/>
              <a:ext cx="74613" cy="115888"/>
            </a:xfrm>
            <a:custGeom>
              <a:avLst/>
              <a:gdLst>
                <a:gd name="T0" fmla="*/ 2147483647 w 47"/>
                <a:gd name="T1" fmla="*/ 0 h 73"/>
                <a:gd name="T2" fmla="*/ 2147483647 w 47"/>
                <a:gd name="T3" fmla="*/ 2147483647 h 73"/>
                <a:gd name="T4" fmla="*/ 0 w 47"/>
                <a:gd name="T5" fmla="*/ 2147483647 h 73"/>
                <a:gd name="T6" fmla="*/ 2147483647 w 47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73"/>
                <a:gd name="T14" fmla="*/ 47 w 47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73">
                  <a:moveTo>
                    <a:pt x="8" y="0"/>
                  </a:moveTo>
                  <a:lnTo>
                    <a:pt x="47" y="26"/>
                  </a:lnTo>
                  <a:lnTo>
                    <a:pt x="0" y="7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31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8" name="Freeform 249"/>
            <p:cNvSpPr>
              <a:spLocks noChangeArrowheads="1"/>
            </p:cNvSpPr>
            <p:nvPr/>
          </p:nvSpPr>
          <p:spPr bwMode="auto">
            <a:xfrm>
              <a:off x="1897062" y="498475"/>
              <a:ext cx="47625" cy="147638"/>
            </a:xfrm>
            <a:custGeom>
              <a:avLst/>
              <a:gdLst>
                <a:gd name="T0" fmla="*/ 0 w 30"/>
                <a:gd name="T1" fmla="*/ 0 h 93"/>
                <a:gd name="T2" fmla="*/ 2147483647 w 30"/>
                <a:gd name="T3" fmla="*/ 2147483647 h 93"/>
                <a:gd name="T4" fmla="*/ 2147483647 w 30"/>
                <a:gd name="T5" fmla="*/ 2147483647 h 93"/>
                <a:gd name="T6" fmla="*/ 0 w 30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93"/>
                <a:gd name="T14" fmla="*/ 30 w 30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93">
                  <a:moveTo>
                    <a:pt x="0" y="0"/>
                  </a:moveTo>
                  <a:lnTo>
                    <a:pt x="30" y="20"/>
                  </a:lnTo>
                  <a:lnTo>
                    <a:pt x="2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1D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29" name="Freeform 250"/>
            <p:cNvSpPr>
              <a:spLocks noChangeArrowheads="1"/>
            </p:cNvSpPr>
            <p:nvPr/>
          </p:nvSpPr>
          <p:spPr bwMode="auto">
            <a:xfrm>
              <a:off x="1846262" y="479425"/>
              <a:ext cx="85725" cy="166688"/>
            </a:xfrm>
            <a:custGeom>
              <a:avLst/>
              <a:gdLst>
                <a:gd name="T0" fmla="*/ 0 w 54"/>
                <a:gd name="T1" fmla="*/ 0 h 105"/>
                <a:gd name="T2" fmla="*/ 2147483647 w 54"/>
                <a:gd name="T3" fmla="*/ 2147483647 h 105"/>
                <a:gd name="T4" fmla="*/ 2147483647 w 54"/>
                <a:gd name="T5" fmla="*/ 2147483647 h 105"/>
                <a:gd name="T6" fmla="*/ 0 w 54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5"/>
                <a:gd name="T14" fmla="*/ 54 w 5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5">
                  <a:moveTo>
                    <a:pt x="0" y="0"/>
                  </a:moveTo>
                  <a:lnTo>
                    <a:pt x="32" y="12"/>
                  </a:lnTo>
                  <a:lnTo>
                    <a:pt x="54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5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0" name="Freeform 251"/>
            <p:cNvSpPr>
              <a:spLocks noChangeArrowheads="1"/>
            </p:cNvSpPr>
            <p:nvPr/>
          </p:nvSpPr>
          <p:spPr bwMode="auto">
            <a:xfrm>
              <a:off x="1663700" y="422275"/>
              <a:ext cx="268288" cy="223838"/>
            </a:xfrm>
            <a:custGeom>
              <a:avLst/>
              <a:gdLst>
                <a:gd name="T0" fmla="*/ 0 w 169"/>
                <a:gd name="T1" fmla="*/ 0 h 141"/>
                <a:gd name="T2" fmla="*/ 2147483647 w 169"/>
                <a:gd name="T3" fmla="*/ 2147483647 h 141"/>
                <a:gd name="T4" fmla="*/ 2147483647 w 169"/>
                <a:gd name="T5" fmla="*/ 2147483647 h 141"/>
                <a:gd name="T6" fmla="*/ 0 w 169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141"/>
                <a:gd name="T14" fmla="*/ 169 w 169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141">
                  <a:moveTo>
                    <a:pt x="0" y="0"/>
                  </a:moveTo>
                  <a:lnTo>
                    <a:pt x="115" y="36"/>
                  </a:lnTo>
                  <a:lnTo>
                    <a:pt x="169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2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1" name="Freeform 252"/>
            <p:cNvSpPr>
              <a:spLocks noChangeArrowheads="1"/>
            </p:cNvSpPr>
            <p:nvPr/>
          </p:nvSpPr>
          <p:spPr bwMode="auto">
            <a:xfrm>
              <a:off x="2065337" y="985838"/>
              <a:ext cx="314325" cy="388938"/>
            </a:xfrm>
            <a:custGeom>
              <a:avLst/>
              <a:gdLst>
                <a:gd name="T0" fmla="*/ 2147483647 w 198"/>
                <a:gd name="T1" fmla="*/ 0 h 245"/>
                <a:gd name="T2" fmla="*/ 0 w 198"/>
                <a:gd name="T3" fmla="*/ 2147483647 h 245"/>
                <a:gd name="T4" fmla="*/ 2147483647 w 198"/>
                <a:gd name="T5" fmla="*/ 2147483647 h 245"/>
                <a:gd name="T6" fmla="*/ 2147483647 w 198"/>
                <a:gd name="T7" fmla="*/ 0 h 2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245"/>
                <a:gd name="T14" fmla="*/ 198 w 198"/>
                <a:gd name="T15" fmla="*/ 245 h 2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245">
                  <a:moveTo>
                    <a:pt x="21" y="0"/>
                  </a:moveTo>
                  <a:lnTo>
                    <a:pt x="0" y="245"/>
                  </a:lnTo>
                  <a:lnTo>
                    <a:pt x="198" y="18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1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2" name="Freeform 253"/>
            <p:cNvSpPr>
              <a:spLocks noChangeArrowheads="1"/>
            </p:cNvSpPr>
            <p:nvPr/>
          </p:nvSpPr>
          <p:spPr bwMode="auto">
            <a:xfrm>
              <a:off x="1846262" y="976313"/>
              <a:ext cx="252413" cy="398463"/>
            </a:xfrm>
            <a:custGeom>
              <a:avLst/>
              <a:gdLst>
                <a:gd name="T0" fmla="*/ 2147483647 w 159"/>
                <a:gd name="T1" fmla="*/ 2147483647 h 251"/>
                <a:gd name="T2" fmla="*/ 0 w 159"/>
                <a:gd name="T3" fmla="*/ 0 h 251"/>
                <a:gd name="T4" fmla="*/ 2147483647 w 159"/>
                <a:gd name="T5" fmla="*/ 2147483647 h 251"/>
                <a:gd name="T6" fmla="*/ 2147483647 w 159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51"/>
                <a:gd name="T14" fmla="*/ 159 w 159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51">
                  <a:moveTo>
                    <a:pt x="159" y="6"/>
                  </a:moveTo>
                  <a:lnTo>
                    <a:pt x="0" y="0"/>
                  </a:lnTo>
                  <a:lnTo>
                    <a:pt x="138" y="251"/>
                  </a:lnTo>
                  <a:lnTo>
                    <a:pt x="159" y="6"/>
                  </a:lnTo>
                  <a:close/>
                </a:path>
              </a:pathLst>
            </a:custGeom>
            <a:solidFill>
              <a:srgbClr val="F21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3" name="Freeform 254"/>
            <p:cNvSpPr>
              <a:spLocks noChangeArrowheads="1"/>
            </p:cNvSpPr>
            <p:nvPr/>
          </p:nvSpPr>
          <p:spPr bwMode="auto">
            <a:xfrm>
              <a:off x="1549400" y="655638"/>
              <a:ext cx="298450" cy="320675"/>
            </a:xfrm>
            <a:custGeom>
              <a:avLst/>
              <a:gdLst>
                <a:gd name="T0" fmla="*/ 2147483647 w 188"/>
                <a:gd name="T1" fmla="*/ 2147483647 h 202"/>
                <a:gd name="T2" fmla="*/ 2147483647 w 188"/>
                <a:gd name="T3" fmla="*/ 2147483647 h 202"/>
                <a:gd name="T4" fmla="*/ 0 w 188"/>
                <a:gd name="T5" fmla="*/ 0 h 202"/>
                <a:gd name="T6" fmla="*/ 2147483647 w 188"/>
                <a:gd name="T7" fmla="*/ 2147483647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202"/>
                <a:gd name="T14" fmla="*/ 188 w 188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202">
                  <a:moveTo>
                    <a:pt x="187" y="202"/>
                  </a:moveTo>
                  <a:lnTo>
                    <a:pt x="188" y="89"/>
                  </a:lnTo>
                  <a:lnTo>
                    <a:pt x="0" y="0"/>
                  </a:lnTo>
                  <a:lnTo>
                    <a:pt x="187" y="202"/>
                  </a:lnTo>
                  <a:close/>
                </a:path>
              </a:pathLst>
            </a:custGeom>
            <a:solidFill>
              <a:srgbClr val="ED0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4" name="Freeform 255"/>
            <p:cNvSpPr>
              <a:spLocks noChangeArrowheads="1"/>
            </p:cNvSpPr>
            <p:nvPr/>
          </p:nvSpPr>
          <p:spPr bwMode="auto">
            <a:xfrm>
              <a:off x="1846262" y="796925"/>
              <a:ext cx="252413" cy="188913"/>
            </a:xfrm>
            <a:custGeom>
              <a:avLst/>
              <a:gdLst>
                <a:gd name="T0" fmla="*/ 2147483647 w 159"/>
                <a:gd name="T1" fmla="*/ 0 h 119"/>
                <a:gd name="T2" fmla="*/ 2147483647 w 159"/>
                <a:gd name="T3" fmla="*/ 2147483647 h 119"/>
                <a:gd name="T4" fmla="*/ 0 w 159"/>
                <a:gd name="T5" fmla="*/ 2147483647 h 119"/>
                <a:gd name="T6" fmla="*/ 2147483647 w 159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119"/>
                <a:gd name="T14" fmla="*/ 159 w 159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119">
                  <a:moveTo>
                    <a:pt x="1" y="0"/>
                  </a:moveTo>
                  <a:lnTo>
                    <a:pt x="159" y="119"/>
                  </a:lnTo>
                  <a:lnTo>
                    <a:pt x="0" y="1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1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5" name="Freeform 256"/>
            <p:cNvSpPr>
              <a:spLocks noChangeArrowheads="1"/>
            </p:cNvSpPr>
            <p:nvPr/>
          </p:nvSpPr>
          <p:spPr bwMode="auto">
            <a:xfrm>
              <a:off x="1847850" y="646113"/>
              <a:ext cx="250825" cy="339725"/>
            </a:xfrm>
            <a:custGeom>
              <a:avLst/>
              <a:gdLst>
                <a:gd name="T0" fmla="*/ 2147483647 w 158"/>
                <a:gd name="T1" fmla="*/ 0 h 214"/>
                <a:gd name="T2" fmla="*/ 0 w 158"/>
                <a:gd name="T3" fmla="*/ 2147483647 h 214"/>
                <a:gd name="T4" fmla="*/ 2147483647 w 158"/>
                <a:gd name="T5" fmla="*/ 2147483647 h 214"/>
                <a:gd name="T6" fmla="*/ 2147483647 w 158"/>
                <a:gd name="T7" fmla="*/ 0 h 2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8"/>
                <a:gd name="T13" fmla="*/ 0 h 214"/>
                <a:gd name="T14" fmla="*/ 158 w 158"/>
                <a:gd name="T15" fmla="*/ 214 h 2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8" h="214">
                  <a:moveTo>
                    <a:pt x="53" y="0"/>
                  </a:moveTo>
                  <a:lnTo>
                    <a:pt x="0" y="95"/>
                  </a:lnTo>
                  <a:lnTo>
                    <a:pt x="158" y="214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A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6" name="Freeform 257"/>
            <p:cNvSpPr>
              <a:spLocks noChangeArrowheads="1"/>
            </p:cNvSpPr>
            <p:nvPr/>
          </p:nvSpPr>
          <p:spPr bwMode="auto">
            <a:xfrm>
              <a:off x="1663700" y="422275"/>
              <a:ext cx="268288" cy="374650"/>
            </a:xfrm>
            <a:custGeom>
              <a:avLst/>
              <a:gdLst>
                <a:gd name="T0" fmla="*/ 0 w 169"/>
                <a:gd name="T1" fmla="*/ 0 h 236"/>
                <a:gd name="T2" fmla="*/ 2147483647 w 169"/>
                <a:gd name="T3" fmla="*/ 2147483647 h 236"/>
                <a:gd name="T4" fmla="*/ 2147483647 w 169"/>
                <a:gd name="T5" fmla="*/ 2147483647 h 236"/>
                <a:gd name="T6" fmla="*/ 0 w 169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236"/>
                <a:gd name="T14" fmla="*/ 169 w 169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236">
                  <a:moveTo>
                    <a:pt x="0" y="0"/>
                  </a:moveTo>
                  <a:lnTo>
                    <a:pt x="116" y="236"/>
                  </a:lnTo>
                  <a:lnTo>
                    <a:pt x="169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1E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7" name="Freeform 258"/>
            <p:cNvSpPr>
              <a:spLocks noChangeArrowheads="1"/>
            </p:cNvSpPr>
            <p:nvPr/>
          </p:nvSpPr>
          <p:spPr bwMode="auto">
            <a:xfrm>
              <a:off x="1549400" y="552450"/>
              <a:ext cx="298450" cy="244475"/>
            </a:xfrm>
            <a:custGeom>
              <a:avLst/>
              <a:gdLst>
                <a:gd name="T0" fmla="*/ 2147483647 w 188"/>
                <a:gd name="T1" fmla="*/ 0 h 154"/>
                <a:gd name="T2" fmla="*/ 2147483647 w 188"/>
                <a:gd name="T3" fmla="*/ 2147483647 h 154"/>
                <a:gd name="T4" fmla="*/ 0 w 188"/>
                <a:gd name="T5" fmla="*/ 2147483647 h 154"/>
                <a:gd name="T6" fmla="*/ 2147483647 w 188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154"/>
                <a:gd name="T14" fmla="*/ 188 w 188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154">
                  <a:moveTo>
                    <a:pt x="44" y="0"/>
                  </a:moveTo>
                  <a:lnTo>
                    <a:pt x="188" y="154"/>
                  </a:lnTo>
                  <a:lnTo>
                    <a:pt x="0" y="6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01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8" name="Freeform 259"/>
            <p:cNvSpPr>
              <a:spLocks noChangeArrowheads="1"/>
            </p:cNvSpPr>
            <p:nvPr/>
          </p:nvSpPr>
          <p:spPr bwMode="auto">
            <a:xfrm>
              <a:off x="1360487" y="355600"/>
              <a:ext cx="188913" cy="300038"/>
            </a:xfrm>
            <a:custGeom>
              <a:avLst/>
              <a:gdLst>
                <a:gd name="T0" fmla="*/ 0 w 119"/>
                <a:gd name="T1" fmla="*/ 0 h 189"/>
                <a:gd name="T2" fmla="*/ 2147483647 w 119"/>
                <a:gd name="T3" fmla="*/ 2147483647 h 189"/>
                <a:gd name="T4" fmla="*/ 2147483647 w 119"/>
                <a:gd name="T5" fmla="*/ 2147483647 h 189"/>
                <a:gd name="T6" fmla="*/ 0 w 119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89"/>
                <a:gd name="T14" fmla="*/ 119 w 11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89">
                  <a:moveTo>
                    <a:pt x="0" y="0"/>
                  </a:moveTo>
                  <a:lnTo>
                    <a:pt x="93" y="38"/>
                  </a:lnTo>
                  <a:lnTo>
                    <a:pt x="119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1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39" name="Freeform 260"/>
            <p:cNvSpPr>
              <a:spLocks noChangeArrowheads="1"/>
            </p:cNvSpPr>
            <p:nvPr/>
          </p:nvSpPr>
          <p:spPr bwMode="auto">
            <a:xfrm>
              <a:off x="1508125" y="415925"/>
              <a:ext cx="111125" cy="239713"/>
            </a:xfrm>
            <a:custGeom>
              <a:avLst/>
              <a:gdLst>
                <a:gd name="T0" fmla="*/ 0 w 70"/>
                <a:gd name="T1" fmla="*/ 0 h 151"/>
                <a:gd name="T2" fmla="*/ 2147483647 w 70"/>
                <a:gd name="T3" fmla="*/ 2147483647 h 151"/>
                <a:gd name="T4" fmla="*/ 2147483647 w 70"/>
                <a:gd name="T5" fmla="*/ 2147483647 h 151"/>
                <a:gd name="T6" fmla="*/ 0 w 70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51"/>
                <a:gd name="T14" fmla="*/ 70 w 70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51">
                  <a:moveTo>
                    <a:pt x="0" y="0"/>
                  </a:moveTo>
                  <a:lnTo>
                    <a:pt x="70" y="86"/>
                  </a:lnTo>
                  <a:lnTo>
                    <a:pt x="26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0" name="Freeform 261"/>
            <p:cNvSpPr>
              <a:spLocks noChangeArrowheads="1"/>
            </p:cNvSpPr>
            <p:nvPr/>
          </p:nvSpPr>
          <p:spPr bwMode="auto">
            <a:xfrm>
              <a:off x="1508125" y="407988"/>
              <a:ext cx="111125" cy="144463"/>
            </a:xfrm>
            <a:custGeom>
              <a:avLst/>
              <a:gdLst>
                <a:gd name="T0" fmla="*/ 2147483647 w 70"/>
                <a:gd name="T1" fmla="*/ 0 h 91"/>
                <a:gd name="T2" fmla="*/ 2147483647 w 70"/>
                <a:gd name="T3" fmla="*/ 2147483647 h 91"/>
                <a:gd name="T4" fmla="*/ 0 w 70"/>
                <a:gd name="T5" fmla="*/ 2147483647 h 91"/>
                <a:gd name="T6" fmla="*/ 2147483647 w 70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91"/>
                <a:gd name="T14" fmla="*/ 70 w 70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91">
                  <a:moveTo>
                    <a:pt x="34" y="0"/>
                  </a:moveTo>
                  <a:lnTo>
                    <a:pt x="70" y="91"/>
                  </a:lnTo>
                  <a:lnTo>
                    <a:pt x="0" y="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D1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1" name="Freeform 262"/>
            <p:cNvSpPr>
              <a:spLocks noChangeArrowheads="1"/>
            </p:cNvSpPr>
            <p:nvPr/>
          </p:nvSpPr>
          <p:spPr bwMode="auto">
            <a:xfrm>
              <a:off x="1562100" y="407988"/>
              <a:ext cx="101600" cy="144463"/>
            </a:xfrm>
            <a:custGeom>
              <a:avLst/>
              <a:gdLst>
                <a:gd name="T0" fmla="*/ 2147483647 w 64"/>
                <a:gd name="T1" fmla="*/ 2147483647 h 91"/>
                <a:gd name="T2" fmla="*/ 2147483647 w 64"/>
                <a:gd name="T3" fmla="*/ 2147483647 h 91"/>
                <a:gd name="T4" fmla="*/ 0 w 64"/>
                <a:gd name="T5" fmla="*/ 0 h 91"/>
                <a:gd name="T6" fmla="*/ 2147483647 w 64"/>
                <a:gd name="T7" fmla="*/ 2147483647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91"/>
                <a:gd name="T14" fmla="*/ 64 w 64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91">
                  <a:moveTo>
                    <a:pt x="64" y="9"/>
                  </a:moveTo>
                  <a:lnTo>
                    <a:pt x="36" y="91"/>
                  </a:lnTo>
                  <a:lnTo>
                    <a:pt x="0" y="0"/>
                  </a:lnTo>
                  <a:lnTo>
                    <a:pt x="64" y="9"/>
                  </a:lnTo>
                  <a:close/>
                </a:path>
              </a:pathLst>
            </a:custGeom>
            <a:solidFill>
              <a:srgbClr val="ED1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2" name="Freeform 263"/>
            <p:cNvSpPr>
              <a:spLocks noChangeArrowheads="1"/>
            </p:cNvSpPr>
            <p:nvPr/>
          </p:nvSpPr>
          <p:spPr bwMode="auto">
            <a:xfrm>
              <a:off x="1619250" y="422275"/>
              <a:ext cx="228600" cy="374650"/>
            </a:xfrm>
            <a:custGeom>
              <a:avLst/>
              <a:gdLst>
                <a:gd name="T0" fmla="*/ 2147483647 w 144"/>
                <a:gd name="T1" fmla="*/ 0 h 236"/>
                <a:gd name="T2" fmla="*/ 0 w 144"/>
                <a:gd name="T3" fmla="*/ 2147483647 h 236"/>
                <a:gd name="T4" fmla="*/ 2147483647 w 144"/>
                <a:gd name="T5" fmla="*/ 2147483647 h 236"/>
                <a:gd name="T6" fmla="*/ 2147483647 w 144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36"/>
                <a:gd name="T14" fmla="*/ 144 w 144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36">
                  <a:moveTo>
                    <a:pt x="28" y="0"/>
                  </a:moveTo>
                  <a:lnTo>
                    <a:pt x="0" y="82"/>
                  </a:lnTo>
                  <a:lnTo>
                    <a:pt x="144" y="23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C1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3" name="Freeform 264"/>
            <p:cNvSpPr>
              <a:spLocks noChangeArrowheads="1"/>
            </p:cNvSpPr>
            <p:nvPr/>
          </p:nvSpPr>
          <p:spPr bwMode="auto">
            <a:xfrm>
              <a:off x="2843212" y="1612900"/>
              <a:ext cx="242888" cy="369888"/>
            </a:xfrm>
            <a:custGeom>
              <a:avLst/>
              <a:gdLst>
                <a:gd name="T0" fmla="*/ 0 w 153"/>
                <a:gd name="T1" fmla="*/ 2147483647 h 233"/>
                <a:gd name="T2" fmla="*/ 2147483647 w 153"/>
                <a:gd name="T3" fmla="*/ 0 h 233"/>
                <a:gd name="T4" fmla="*/ 2147483647 w 153"/>
                <a:gd name="T5" fmla="*/ 2147483647 h 233"/>
                <a:gd name="T6" fmla="*/ 0 w 153"/>
                <a:gd name="T7" fmla="*/ 2147483647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33"/>
                <a:gd name="T14" fmla="*/ 153 w 153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33">
                  <a:moveTo>
                    <a:pt x="0" y="233"/>
                  </a:moveTo>
                  <a:lnTo>
                    <a:pt x="153" y="0"/>
                  </a:lnTo>
                  <a:lnTo>
                    <a:pt x="102" y="140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DE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4" name="Freeform 265"/>
            <p:cNvSpPr>
              <a:spLocks noChangeArrowheads="1"/>
            </p:cNvSpPr>
            <p:nvPr/>
          </p:nvSpPr>
          <p:spPr bwMode="auto">
            <a:xfrm>
              <a:off x="2843212" y="1612900"/>
              <a:ext cx="242888" cy="369888"/>
            </a:xfrm>
            <a:custGeom>
              <a:avLst/>
              <a:gdLst>
                <a:gd name="T0" fmla="*/ 2147483647 w 153"/>
                <a:gd name="T1" fmla="*/ 2147483647 h 233"/>
                <a:gd name="T2" fmla="*/ 2147483647 w 153"/>
                <a:gd name="T3" fmla="*/ 0 h 233"/>
                <a:gd name="T4" fmla="*/ 0 w 153"/>
                <a:gd name="T5" fmla="*/ 2147483647 h 233"/>
                <a:gd name="T6" fmla="*/ 2147483647 w 153"/>
                <a:gd name="T7" fmla="*/ 2147483647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233"/>
                <a:gd name="T14" fmla="*/ 153 w 153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233">
                  <a:moveTo>
                    <a:pt x="47" y="77"/>
                  </a:moveTo>
                  <a:lnTo>
                    <a:pt x="153" y="0"/>
                  </a:lnTo>
                  <a:lnTo>
                    <a:pt x="0" y="233"/>
                  </a:lnTo>
                  <a:lnTo>
                    <a:pt x="47" y="77"/>
                  </a:lnTo>
                  <a:close/>
                </a:path>
              </a:pathLst>
            </a:custGeom>
            <a:solidFill>
              <a:srgbClr val="DB2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5" name="Freeform 266"/>
            <p:cNvSpPr>
              <a:spLocks noChangeArrowheads="1"/>
            </p:cNvSpPr>
            <p:nvPr/>
          </p:nvSpPr>
          <p:spPr bwMode="auto">
            <a:xfrm>
              <a:off x="2843212" y="1663700"/>
              <a:ext cx="74613" cy="319088"/>
            </a:xfrm>
            <a:custGeom>
              <a:avLst/>
              <a:gdLst>
                <a:gd name="T0" fmla="*/ 2147483647 w 47"/>
                <a:gd name="T1" fmla="*/ 0 h 201"/>
                <a:gd name="T2" fmla="*/ 0 w 47"/>
                <a:gd name="T3" fmla="*/ 2147483647 h 201"/>
                <a:gd name="T4" fmla="*/ 2147483647 w 47"/>
                <a:gd name="T5" fmla="*/ 2147483647 h 201"/>
                <a:gd name="T6" fmla="*/ 2147483647 w 4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01"/>
                <a:gd name="T14" fmla="*/ 47 w 4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01">
                  <a:moveTo>
                    <a:pt x="11" y="0"/>
                  </a:moveTo>
                  <a:lnTo>
                    <a:pt x="0" y="201"/>
                  </a:lnTo>
                  <a:lnTo>
                    <a:pt x="47" y="4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530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6" name="Freeform 267"/>
            <p:cNvSpPr>
              <a:spLocks noChangeArrowheads="1"/>
            </p:cNvSpPr>
            <p:nvPr/>
          </p:nvSpPr>
          <p:spPr bwMode="auto">
            <a:xfrm>
              <a:off x="2843212" y="1362075"/>
              <a:ext cx="74613" cy="373063"/>
            </a:xfrm>
            <a:custGeom>
              <a:avLst/>
              <a:gdLst>
                <a:gd name="T0" fmla="*/ 0 w 47"/>
                <a:gd name="T1" fmla="*/ 0 h 235"/>
                <a:gd name="T2" fmla="*/ 2147483647 w 47"/>
                <a:gd name="T3" fmla="*/ 2147483647 h 235"/>
                <a:gd name="T4" fmla="*/ 2147483647 w 47"/>
                <a:gd name="T5" fmla="*/ 2147483647 h 235"/>
                <a:gd name="T6" fmla="*/ 0 w 47"/>
                <a:gd name="T7" fmla="*/ 0 h 2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35"/>
                <a:gd name="T14" fmla="*/ 47 w 47"/>
                <a:gd name="T15" fmla="*/ 235 h 2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35">
                  <a:moveTo>
                    <a:pt x="0" y="0"/>
                  </a:moveTo>
                  <a:lnTo>
                    <a:pt x="11" y="190"/>
                  </a:lnTo>
                  <a:lnTo>
                    <a:pt x="47" y="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2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7" name="Freeform 268"/>
            <p:cNvSpPr>
              <a:spLocks noChangeArrowheads="1"/>
            </p:cNvSpPr>
            <p:nvPr/>
          </p:nvSpPr>
          <p:spPr bwMode="auto">
            <a:xfrm>
              <a:off x="3086100" y="1309688"/>
              <a:ext cx="30163" cy="303213"/>
            </a:xfrm>
            <a:custGeom>
              <a:avLst/>
              <a:gdLst>
                <a:gd name="T0" fmla="*/ 2147483647 w 19"/>
                <a:gd name="T1" fmla="*/ 2147483647 h 191"/>
                <a:gd name="T2" fmla="*/ 0 w 19"/>
                <a:gd name="T3" fmla="*/ 2147483647 h 191"/>
                <a:gd name="T4" fmla="*/ 2147483647 w 19"/>
                <a:gd name="T5" fmla="*/ 0 h 191"/>
                <a:gd name="T6" fmla="*/ 2147483647 w 19"/>
                <a:gd name="T7" fmla="*/ 2147483647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91"/>
                <a:gd name="T14" fmla="*/ 19 w 19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91">
                  <a:moveTo>
                    <a:pt x="19" y="88"/>
                  </a:moveTo>
                  <a:lnTo>
                    <a:pt x="0" y="191"/>
                  </a:lnTo>
                  <a:lnTo>
                    <a:pt x="1" y="0"/>
                  </a:lnTo>
                  <a:lnTo>
                    <a:pt x="19" y="88"/>
                  </a:lnTo>
                  <a:close/>
                </a:path>
              </a:pathLst>
            </a:custGeom>
            <a:solidFill>
              <a:srgbClr val="DF4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8" name="Freeform 269"/>
            <p:cNvSpPr>
              <a:spLocks noChangeArrowheads="1"/>
            </p:cNvSpPr>
            <p:nvPr/>
          </p:nvSpPr>
          <p:spPr bwMode="auto">
            <a:xfrm>
              <a:off x="2917825" y="1309688"/>
              <a:ext cx="169863" cy="425450"/>
            </a:xfrm>
            <a:custGeom>
              <a:avLst/>
              <a:gdLst>
                <a:gd name="T0" fmla="*/ 2147483647 w 107"/>
                <a:gd name="T1" fmla="*/ 0 h 268"/>
                <a:gd name="T2" fmla="*/ 0 w 107"/>
                <a:gd name="T3" fmla="*/ 2147483647 h 268"/>
                <a:gd name="T4" fmla="*/ 2147483647 w 107"/>
                <a:gd name="T5" fmla="*/ 2147483647 h 268"/>
                <a:gd name="T6" fmla="*/ 2147483647 w 107"/>
                <a:gd name="T7" fmla="*/ 0 h 2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268"/>
                <a:gd name="T14" fmla="*/ 107 w 107"/>
                <a:gd name="T15" fmla="*/ 268 h 2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268">
                  <a:moveTo>
                    <a:pt x="107" y="0"/>
                  </a:moveTo>
                  <a:lnTo>
                    <a:pt x="0" y="268"/>
                  </a:lnTo>
                  <a:lnTo>
                    <a:pt x="106" y="19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82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49" name="Freeform 270"/>
            <p:cNvSpPr>
              <a:spLocks noChangeArrowheads="1"/>
            </p:cNvSpPr>
            <p:nvPr/>
          </p:nvSpPr>
          <p:spPr bwMode="auto">
            <a:xfrm>
              <a:off x="2905125" y="1171575"/>
              <a:ext cx="182563" cy="563563"/>
            </a:xfrm>
            <a:custGeom>
              <a:avLst/>
              <a:gdLst>
                <a:gd name="T0" fmla="*/ 0 w 115"/>
                <a:gd name="T1" fmla="*/ 0 h 355"/>
                <a:gd name="T2" fmla="*/ 2147483647 w 115"/>
                <a:gd name="T3" fmla="*/ 2147483647 h 355"/>
                <a:gd name="T4" fmla="*/ 2147483647 w 115"/>
                <a:gd name="T5" fmla="*/ 2147483647 h 355"/>
                <a:gd name="T6" fmla="*/ 0 w 115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355"/>
                <a:gd name="T14" fmla="*/ 115 w 115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355">
                  <a:moveTo>
                    <a:pt x="0" y="0"/>
                  </a:moveTo>
                  <a:lnTo>
                    <a:pt x="115" y="87"/>
                  </a:lnTo>
                  <a:lnTo>
                    <a:pt x="8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27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0" name="Freeform 271"/>
            <p:cNvSpPr>
              <a:spLocks noChangeArrowheads="1"/>
            </p:cNvSpPr>
            <p:nvPr/>
          </p:nvSpPr>
          <p:spPr bwMode="auto">
            <a:xfrm>
              <a:off x="2843212" y="1171575"/>
              <a:ext cx="74613" cy="563563"/>
            </a:xfrm>
            <a:custGeom>
              <a:avLst/>
              <a:gdLst>
                <a:gd name="T0" fmla="*/ 2147483647 w 47"/>
                <a:gd name="T1" fmla="*/ 0 h 355"/>
                <a:gd name="T2" fmla="*/ 2147483647 w 47"/>
                <a:gd name="T3" fmla="*/ 2147483647 h 355"/>
                <a:gd name="T4" fmla="*/ 0 w 47"/>
                <a:gd name="T5" fmla="*/ 2147483647 h 355"/>
                <a:gd name="T6" fmla="*/ 2147483647 w 47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355"/>
                <a:gd name="T14" fmla="*/ 47 w 47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355">
                  <a:moveTo>
                    <a:pt x="39" y="0"/>
                  </a:moveTo>
                  <a:lnTo>
                    <a:pt x="47" y="355"/>
                  </a:lnTo>
                  <a:lnTo>
                    <a:pt x="0" y="12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20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1" name="Freeform 272"/>
            <p:cNvSpPr>
              <a:spLocks noChangeArrowheads="1"/>
            </p:cNvSpPr>
            <p:nvPr/>
          </p:nvSpPr>
          <p:spPr bwMode="auto">
            <a:xfrm>
              <a:off x="2768600" y="1433513"/>
              <a:ext cx="58738" cy="160338"/>
            </a:xfrm>
            <a:custGeom>
              <a:avLst/>
              <a:gdLst>
                <a:gd name="T0" fmla="*/ 2147483647 w 37"/>
                <a:gd name="T1" fmla="*/ 2147483647 h 101"/>
                <a:gd name="T2" fmla="*/ 2147483647 w 37"/>
                <a:gd name="T3" fmla="*/ 2147483647 h 101"/>
                <a:gd name="T4" fmla="*/ 0 w 37"/>
                <a:gd name="T5" fmla="*/ 0 h 101"/>
                <a:gd name="T6" fmla="*/ 2147483647 w 37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01"/>
                <a:gd name="T14" fmla="*/ 37 w 37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01">
                  <a:moveTo>
                    <a:pt x="37" y="51"/>
                  </a:moveTo>
                  <a:lnTo>
                    <a:pt x="13" y="101"/>
                  </a:lnTo>
                  <a:lnTo>
                    <a:pt x="0" y="0"/>
                  </a:lnTo>
                  <a:lnTo>
                    <a:pt x="37" y="51"/>
                  </a:lnTo>
                  <a:close/>
                </a:path>
              </a:pathLst>
            </a:custGeom>
            <a:solidFill>
              <a:srgbClr val="C31A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2" name="Freeform 273"/>
            <p:cNvSpPr>
              <a:spLocks noChangeArrowheads="1"/>
            </p:cNvSpPr>
            <p:nvPr/>
          </p:nvSpPr>
          <p:spPr bwMode="auto">
            <a:xfrm>
              <a:off x="2727325" y="1433513"/>
              <a:ext cx="61913" cy="185738"/>
            </a:xfrm>
            <a:custGeom>
              <a:avLst/>
              <a:gdLst>
                <a:gd name="T0" fmla="*/ 0 w 39"/>
                <a:gd name="T1" fmla="*/ 2147483647 h 117"/>
                <a:gd name="T2" fmla="*/ 2147483647 w 39"/>
                <a:gd name="T3" fmla="*/ 2147483647 h 117"/>
                <a:gd name="T4" fmla="*/ 2147483647 w 39"/>
                <a:gd name="T5" fmla="*/ 0 h 117"/>
                <a:gd name="T6" fmla="*/ 0 w 39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17"/>
                <a:gd name="T14" fmla="*/ 39 w 39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17">
                  <a:moveTo>
                    <a:pt x="0" y="117"/>
                  </a:moveTo>
                  <a:lnTo>
                    <a:pt x="39" y="101"/>
                  </a:lnTo>
                  <a:lnTo>
                    <a:pt x="26" y="0"/>
                  </a:lnTo>
                  <a:lnTo>
                    <a:pt x="0" y="117"/>
                  </a:lnTo>
                  <a:close/>
                </a:path>
              </a:pathLst>
            </a:custGeom>
            <a:solidFill>
              <a:srgbClr val="9C0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3" name="Freeform 274"/>
            <p:cNvSpPr>
              <a:spLocks noChangeArrowheads="1"/>
            </p:cNvSpPr>
            <p:nvPr/>
          </p:nvSpPr>
          <p:spPr bwMode="auto">
            <a:xfrm>
              <a:off x="2576512" y="1593850"/>
              <a:ext cx="212725" cy="301625"/>
            </a:xfrm>
            <a:custGeom>
              <a:avLst/>
              <a:gdLst>
                <a:gd name="T0" fmla="*/ 2147483647 w 134"/>
                <a:gd name="T1" fmla="*/ 0 h 190"/>
                <a:gd name="T2" fmla="*/ 0 w 134"/>
                <a:gd name="T3" fmla="*/ 2147483647 h 190"/>
                <a:gd name="T4" fmla="*/ 2147483647 w 134"/>
                <a:gd name="T5" fmla="*/ 2147483647 h 190"/>
                <a:gd name="T6" fmla="*/ 2147483647 w 134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90"/>
                <a:gd name="T14" fmla="*/ 134 w 134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90">
                  <a:moveTo>
                    <a:pt x="134" y="0"/>
                  </a:moveTo>
                  <a:lnTo>
                    <a:pt x="0" y="190"/>
                  </a:lnTo>
                  <a:lnTo>
                    <a:pt x="95" y="16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900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4" name="Freeform 275"/>
            <p:cNvSpPr>
              <a:spLocks noChangeArrowheads="1"/>
            </p:cNvSpPr>
            <p:nvPr/>
          </p:nvSpPr>
          <p:spPr bwMode="auto">
            <a:xfrm>
              <a:off x="2095500" y="2043113"/>
              <a:ext cx="190500" cy="53975"/>
            </a:xfrm>
            <a:custGeom>
              <a:avLst/>
              <a:gdLst>
                <a:gd name="T0" fmla="*/ 2147483647 w 120"/>
                <a:gd name="T1" fmla="*/ 2147483647 h 34"/>
                <a:gd name="T2" fmla="*/ 0 w 120"/>
                <a:gd name="T3" fmla="*/ 0 h 34"/>
                <a:gd name="T4" fmla="*/ 2147483647 w 120"/>
                <a:gd name="T5" fmla="*/ 2147483647 h 34"/>
                <a:gd name="T6" fmla="*/ 2147483647 w 120"/>
                <a:gd name="T7" fmla="*/ 2147483647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34"/>
                <a:gd name="T14" fmla="*/ 120 w 120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34">
                  <a:moveTo>
                    <a:pt x="120" y="25"/>
                  </a:moveTo>
                  <a:lnTo>
                    <a:pt x="0" y="0"/>
                  </a:lnTo>
                  <a:lnTo>
                    <a:pt x="55" y="34"/>
                  </a:lnTo>
                  <a:lnTo>
                    <a:pt x="120" y="25"/>
                  </a:lnTo>
                  <a:close/>
                </a:path>
              </a:pathLst>
            </a:custGeom>
            <a:solidFill>
              <a:srgbClr val="672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5" name="Freeform 276"/>
            <p:cNvSpPr>
              <a:spLocks noChangeArrowheads="1"/>
            </p:cNvSpPr>
            <p:nvPr/>
          </p:nvSpPr>
          <p:spPr bwMode="auto">
            <a:xfrm>
              <a:off x="1924050" y="1914525"/>
              <a:ext cx="171450" cy="128588"/>
            </a:xfrm>
            <a:custGeom>
              <a:avLst/>
              <a:gdLst>
                <a:gd name="T0" fmla="*/ 2147483647 w 108"/>
                <a:gd name="T1" fmla="*/ 2147483647 h 81"/>
                <a:gd name="T2" fmla="*/ 2147483647 w 108"/>
                <a:gd name="T3" fmla="*/ 2147483647 h 81"/>
                <a:gd name="T4" fmla="*/ 0 w 108"/>
                <a:gd name="T5" fmla="*/ 0 h 81"/>
                <a:gd name="T6" fmla="*/ 2147483647 w 108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81"/>
                <a:gd name="T14" fmla="*/ 108 w 108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81">
                  <a:moveTo>
                    <a:pt x="61" y="20"/>
                  </a:moveTo>
                  <a:lnTo>
                    <a:pt x="108" y="81"/>
                  </a:lnTo>
                  <a:lnTo>
                    <a:pt x="0" y="0"/>
                  </a:lnTo>
                  <a:lnTo>
                    <a:pt x="61" y="20"/>
                  </a:lnTo>
                  <a:close/>
                </a:path>
              </a:pathLst>
            </a:custGeom>
            <a:solidFill>
              <a:srgbClr val="760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6" name="Freeform 277"/>
            <p:cNvSpPr>
              <a:spLocks noChangeArrowheads="1"/>
            </p:cNvSpPr>
            <p:nvPr/>
          </p:nvSpPr>
          <p:spPr bwMode="auto">
            <a:xfrm>
              <a:off x="2020887" y="1825625"/>
              <a:ext cx="52388" cy="130175"/>
            </a:xfrm>
            <a:custGeom>
              <a:avLst/>
              <a:gdLst>
                <a:gd name="T0" fmla="*/ 2147483647 w 33"/>
                <a:gd name="T1" fmla="*/ 0 h 82"/>
                <a:gd name="T2" fmla="*/ 0 w 33"/>
                <a:gd name="T3" fmla="*/ 2147483647 h 82"/>
                <a:gd name="T4" fmla="*/ 2147483647 w 33"/>
                <a:gd name="T5" fmla="*/ 2147483647 h 82"/>
                <a:gd name="T6" fmla="*/ 2147483647 w 33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82"/>
                <a:gd name="T14" fmla="*/ 33 w 33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82">
                  <a:moveTo>
                    <a:pt x="16" y="0"/>
                  </a:moveTo>
                  <a:lnTo>
                    <a:pt x="0" y="76"/>
                  </a:lnTo>
                  <a:lnTo>
                    <a:pt x="33" y="8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30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7" name="Freeform 278"/>
            <p:cNvSpPr>
              <a:spLocks noChangeArrowheads="1"/>
            </p:cNvSpPr>
            <p:nvPr/>
          </p:nvSpPr>
          <p:spPr bwMode="auto">
            <a:xfrm>
              <a:off x="1860550" y="1835150"/>
              <a:ext cx="63500" cy="79375"/>
            </a:xfrm>
            <a:custGeom>
              <a:avLst/>
              <a:gdLst>
                <a:gd name="T0" fmla="*/ 2147483647 w 40"/>
                <a:gd name="T1" fmla="*/ 2147483647 h 50"/>
                <a:gd name="T2" fmla="*/ 2147483647 w 40"/>
                <a:gd name="T3" fmla="*/ 2147483647 h 50"/>
                <a:gd name="T4" fmla="*/ 0 w 40"/>
                <a:gd name="T5" fmla="*/ 0 h 50"/>
                <a:gd name="T6" fmla="*/ 2147483647 w 40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50"/>
                <a:gd name="T14" fmla="*/ 40 w 4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50">
                  <a:moveTo>
                    <a:pt x="40" y="50"/>
                  </a:moveTo>
                  <a:lnTo>
                    <a:pt x="36" y="4"/>
                  </a:lnTo>
                  <a:lnTo>
                    <a:pt x="0" y="0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rgbClr val="7F1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8" name="Freeform 279"/>
            <p:cNvSpPr>
              <a:spLocks noChangeArrowheads="1"/>
            </p:cNvSpPr>
            <p:nvPr/>
          </p:nvSpPr>
          <p:spPr bwMode="auto">
            <a:xfrm>
              <a:off x="1917700" y="1841500"/>
              <a:ext cx="103188" cy="104775"/>
            </a:xfrm>
            <a:custGeom>
              <a:avLst/>
              <a:gdLst>
                <a:gd name="T0" fmla="*/ 0 w 65"/>
                <a:gd name="T1" fmla="*/ 0 h 66"/>
                <a:gd name="T2" fmla="*/ 2147483647 w 65"/>
                <a:gd name="T3" fmla="*/ 2147483647 h 66"/>
                <a:gd name="T4" fmla="*/ 2147483647 w 65"/>
                <a:gd name="T5" fmla="*/ 2147483647 h 66"/>
                <a:gd name="T6" fmla="*/ 0 w 65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66"/>
                <a:gd name="T14" fmla="*/ 65 w 65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66">
                  <a:moveTo>
                    <a:pt x="0" y="0"/>
                  </a:moveTo>
                  <a:lnTo>
                    <a:pt x="65" y="66"/>
                  </a:lnTo>
                  <a:lnTo>
                    <a:pt x="4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1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59" name="Freeform 280"/>
            <p:cNvSpPr>
              <a:spLocks noChangeArrowheads="1"/>
            </p:cNvSpPr>
            <p:nvPr/>
          </p:nvSpPr>
          <p:spPr bwMode="auto">
            <a:xfrm>
              <a:off x="2020887" y="1698625"/>
              <a:ext cx="25400" cy="247650"/>
            </a:xfrm>
            <a:custGeom>
              <a:avLst/>
              <a:gdLst>
                <a:gd name="T0" fmla="*/ 2147483647 w 16"/>
                <a:gd name="T1" fmla="*/ 0 h 156"/>
                <a:gd name="T2" fmla="*/ 2147483647 w 16"/>
                <a:gd name="T3" fmla="*/ 2147483647 h 156"/>
                <a:gd name="T4" fmla="*/ 0 w 16"/>
                <a:gd name="T5" fmla="*/ 2147483647 h 156"/>
                <a:gd name="T6" fmla="*/ 2147483647 w 16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56"/>
                <a:gd name="T14" fmla="*/ 16 w 16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56">
                  <a:moveTo>
                    <a:pt x="7" y="0"/>
                  </a:moveTo>
                  <a:lnTo>
                    <a:pt x="16" y="80"/>
                  </a:lnTo>
                  <a:lnTo>
                    <a:pt x="0" y="15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C01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0" name="Freeform 281"/>
            <p:cNvSpPr>
              <a:spLocks noChangeArrowheads="1"/>
            </p:cNvSpPr>
            <p:nvPr/>
          </p:nvSpPr>
          <p:spPr bwMode="auto">
            <a:xfrm>
              <a:off x="2020887" y="1946275"/>
              <a:ext cx="74613" cy="96838"/>
            </a:xfrm>
            <a:custGeom>
              <a:avLst/>
              <a:gdLst>
                <a:gd name="T0" fmla="*/ 2147483647 w 47"/>
                <a:gd name="T1" fmla="*/ 2147483647 h 61"/>
                <a:gd name="T2" fmla="*/ 2147483647 w 47"/>
                <a:gd name="T3" fmla="*/ 2147483647 h 61"/>
                <a:gd name="T4" fmla="*/ 0 w 47"/>
                <a:gd name="T5" fmla="*/ 0 h 61"/>
                <a:gd name="T6" fmla="*/ 2147483647 w 47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61"/>
                <a:gd name="T14" fmla="*/ 47 w 4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61">
                  <a:moveTo>
                    <a:pt x="33" y="6"/>
                  </a:moveTo>
                  <a:lnTo>
                    <a:pt x="47" y="61"/>
                  </a:lnTo>
                  <a:lnTo>
                    <a:pt x="0" y="0"/>
                  </a:lnTo>
                  <a:lnTo>
                    <a:pt x="33" y="6"/>
                  </a:lnTo>
                  <a:close/>
                </a:path>
              </a:pathLst>
            </a:custGeom>
            <a:solidFill>
              <a:srgbClr val="B71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1" name="Freeform 282"/>
            <p:cNvSpPr>
              <a:spLocks noChangeArrowheads="1"/>
            </p:cNvSpPr>
            <p:nvPr/>
          </p:nvSpPr>
          <p:spPr bwMode="auto">
            <a:xfrm>
              <a:off x="1917700" y="1698625"/>
              <a:ext cx="114300" cy="247650"/>
            </a:xfrm>
            <a:custGeom>
              <a:avLst/>
              <a:gdLst>
                <a:gd name="T0" fmla="*/ 2147483647 w 72"/>
                <a:gd name="T1" fmla="*/ 0 h 156"/>
                <a:gd name="T2" fmla="*/ 0 w 72"/>
                <a:gd name="T3" fmla="*/ 2147483647 h 156"/>
                <a:gd name="T4" fmla="*/ 2147483647 w 72"/>
                <a:gd name="T5" fmla="*/ 2147483647 h 156"/>
                <a:gd name="T6" fmla="*/ 2147483647 w 72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6"/>
                <a:gd name="T14" fmla="*/ 72 w 72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6">
                  <a:moveTo>
                    <a:pt x="72" y="0"/>
                  </a:moveTo>
                  <a:lnTo>
                    <a:pt x="0" y="90"/>
                  </a:lnTo>
                  <a:lnTo>
                    <a:pt x="65" y="156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11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2" name="Freeform 283"/>
            <p:cNvSpPr>
              <a:spLocks noChangeArrowheads="1"/>
            </p:cNvSpPr>
            <p:nvPr/>
          </p:nvSpPr>
          <p:spPr bwMode="auto">
            <a:xfrm>
              <a:off x="1741487" y="1717675"/>
              <a:ext cx="88900" cy="61913"/>
            </a:xfrm>
            <a:custGeom>
              <a:avLst/>
              <a:gdLst>
                <a:gd name="T0" fmla="*/ 2147483647 w 56"/>
                <a:gd name="T1" fmla="*/ 2147483647 h 39"/>
                <a:gd name="T2" fmla="*/ 2147483647 w 56"/>
                <a:gd name="T3" fmla="*/ 2147483647 h 39"/>
                <a:gd name="T4" fmla="*/ 0 w 56"/>
                <a:gd name="T5" fmla="*/ 0 h 39"/>
                <a:gd name="T6" fmla="*/ 2147483647 w 56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39"/>
                <a:gd name="T14" fmla="*/ 56 w 56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39">
                  <a:moveTo>
                    <a:pt x="37" y="39"/>
                  </a:moveTo>
                  <a:lnTo>
                    <a:pt x="56" y="9"/>
                  </a:lnTo>
                  <a:lnTo>
                    <a:pt x="0" y="0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951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3" name="Freeform 284"/>
            <p:cNvSpPr>
              <a:spLocks noChangeArrowheads="1"/>
            </p:cNvSpPr>
            <p:nvPr/>
          </p:nvSpPr>
          <p:spPr bwMode="auto">
            <a:xfrm>
              <a:off x="1741487" y="1552575"/>
              <a:ext cx="88900" cy="179388"/>
            </a:xfrm>
            <a:custGeom>
              <a:avLst/>
              <a:gdLst>
                <a:gd name="T0" fmla="*/ 2147483647 w 56"/>
                <a:gd name="T1" fmla="*/ 0 h 113"/>
                <a:gd name="T2" fmla="*/ 2147483647 w 56"/>
                <a:gd name="T3" fmla="*/ 2147483647 h 113"/>
                <a:gd name="T4" fmla="*/ 0 w 56"/>
                <a:gd name="T5" fmla="*/ 2147483647 h 113"/>
                <a:gd name="T6" fmla="*/ 2147483647 w 56"/>
                <a:gd name="T7" fmla="*/ 0 h 1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13"/>
                <a:gd name="T14" fmla="*/ 56 w 56"/>
                <a:gd name="T15" fmla="*/ 113 h 1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13">
                  <a:moveTo>
                    <a:pt x="24" y="0"/>
                  </a:moveTo>
                  <a:lnTo>
                    <a:pt x="56" y="113"/>
                  </a:lnTo>
                  <a:lnTo>
                    <a:pt x="0" y="10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92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4" name="Freeform 285"/>
            <p:cNvSpPr>
              <a:spLocks noChangeArrowheads="1"/>
            </p:cNvSpPr>
            <p:nvPr/>
          </p:nvSpPr>
          <p:spPr bwMode="auto">
            <a:xfrm>
              <a:off x="1830387" y="1731963"/>
              <a:ext cx="87313" cy="109538"/>
            </a:xfrm>
            <a:custGeom>
              <a:avLst/>
              <a:gdLst>
                <a:gd name="T0" fmla="*/ 0 w 55"/>
                <a:gd name="T1" fmla="*/ 0 h 69"/>
                <a:gd name="T2" fmla="*/ 2147483647 w 55"/>
                <a:gd name="T3" fmla="*/ 2147483647 h 69"/>
                <a:gd name="T4" fmla="*/ 2147483647 w 55"/>
                <a:gd name="T5" fmla="*/ 2147483647 h 69"/>
                <a:gd name="T6" fmla="*/ 0 w 55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69"/>
                <a:gd name="T14" fmla="*/ 55 w 55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69">
                  <a:moveTo>
                    <a:pt x="0" y="0"/>
                  </a:moveTo>
                  <a:lnTo>
                    <a:pt x="55" y="69"/>
                  </a:lnTo>
                  <a:lnTo>
                    <a:pt x="53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2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5" name="Freeform 286"/>
            <p:cNvSpPr>
              <a:spLocks noChangeArrowheads="1"/>
            </p:cNvSpPr>
            <p:nvPr/>
          </p:nvSpPr>
          <p:spPr bwMode="auto">
            <a:xfrm>
              <a:off x="1914525" y="1698625"/>
              <a:ext cx="117475" cy="142875"/>
            </a:xfrm>
            <a:custGeom>
              <a:avLst/>
              <a:gdLst>
                <a:gd name="T0" fmla="*/ 0 w 74"/>
                <a:gd name="T1" fmla="*/ 2147483647 h 90"/>
                <a:gd name="T2" fmla="*/ 2147483647 w 74"/>
                <a:gd name="T3" fmla="*/ 2147483647 h 90"/>
                <a:gd name="T4" fmla="*/ 2147483647 w 74"/>
                <a:gd name="T5" fmla="*/ 0 h 90"/>
                <a:gd name="T6" fmla="*/ 0 w 74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0"/>
                <a:gd name="T14" fmla="*/ 74 w 74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0">
                  <a:moveTo>
                    <a:pt x="0" y="55"/>
                  </a:moveTo>
                  <a:lnTo>
                    <a:pt x="2" y="90"/>
                  </a:lnTo>
                  <a:lnTo>
                    <a:pt x="74" y="0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C42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6" name="Line 287"/>
            <p:cNvSpPr>
              <a:spLocks noChangeShapeType="1"/>
            </p:cNvSpPr>
            <p:nvPr/>
          </p:nvSpPr>
          <p:spPr bwMode="auto">
            <a:xfrm>
              <a:off x="1984375" y="140970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7" name="Line 288"/>
            <p:cNvSpPr>
              <a:spLocks noChangeShapeType="1"/>
            </p:cNvSpPr>
            <p:nvPr/>
          </p:nvSpPr>
          <p:spPr bwMode="auto">
            <a:xfrm>
              <a:off x="1984375" y="1409700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8" name="Freeform 289"/>
            <p:cNvSpPr>
              <a:spLocks noChangeArrowheads="1"/>
            </p:cNvSpPr>
            <p:nvPr/>
          </p:nvSpPr>
          <p:spPr bwMode="auto">
            <a:xfrm>
              <a:off x="1914525" y="1409700"/>
              <a:ext cx="117475" cy="376238"/>
            </a:xfrm>
            <a:custGeom>
              <a:avLst/>
              <a:gdLst>
                <a:gd name="T0" fmla="*/ 0 w 74"/>
                <a:gd name="T1" fmla="*/ 2147483647 h 237"/>
                <a:gd name="T2" fmla="*/ 2147483647 w 74"/>
                <a:gd name="T3" fmla="*/ 2147483647 h 237"/>
                <a:gd name="T4" fmla="*/ 2147483647 w 74"/>
                <a:gd name="T5" fmla="*/ 0 h 237"/>
                <a:gd name="T6" fmla="*/ 0 w 74"/>
                <a:gd name="T7" fmla="*/ 2147483647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237"/>
                <a:gd name="T14" fmla="*/ 74 w 74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237">
                  <a:moveTo>
                    <a:pt x="0" y="237"/>
                  </a:moveTo>
                  <a:lnTo>
                    <a:pt x="74" y="182"/>
                  </a:lnTo>
                  <a:lnTo>
                    <a:pt x="44" y="0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rgbClr val="C00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69" name="Freeform 290"/>
            <p:cNvSpPr>
              <a:spLocks noChangeArrowheads="1"/>
            </p:cNvSpPr>
            <p:nvPr/>
          </p:nvSpPr>
          <p:spPr bwMode="auto">
            <a:xfrm>
              <a:off x="1779587" y="1552575"/>
              <a:ext cx="134938" cy="233363"/>
            </a:xfrm>
            <a:custGeom>
              <a:avLst/>
              <a:gdLst>
                <a:gd name="T0" fmla="*/ 0 w 85"/>
                <a:gd name="T1" fmla="*/ 0 h 147"/>
                <a:gd name="T2" fmla="*/ 2147483647 w 85"/>
                <a:gd name="T3" fmla="*/ 2147483647 h 147"/>
                <a:gd name="T4" fmla="*/ 2147483647 w 85"/>
                <a:gd name="T5" fmla="*/ 2147483647 h 147"/>
                <a:gd name="T6" fmla="*/ 0 w 85"/>
                <a:gd name="T7" fmla="*/ 0 h 1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47"/>
                <a:gd name="T14" fmla="*/ 85 w 85"/>
                <a:gd name="T15" fmla="*/ 147 h 1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47">
                  <a:moveTo>
                    <a:pt x="0" y="0"/>
                  </a:moveTo>
                  <a:lnTo>
                    <a:pt x="85" y="147"/>
                  </a:lnTo>
                  <a:lnTo>
                    <a:pt x="3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3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0" name="Freeform 291"/>
            <p:cNvSpPr>
              <a:spLocks noChangeArrowheads="1"/>
            </p:cNvSpPr>
            <p:nvPr/>
          </p:nvSpPr>
          <p:spPr bwMode="auto">
            <a:xfrm>
              <a:off x="1779587" y="1409700"/>
              <a:ext cx="204788" cy="376238"/>
            </a:xfrm>
            <a:custGeom>
              <a:avLst/>
              <a:gdLst>
                <a:gd name="T0" fmla="*/ 2147483647 w 129"/>
                <a:gd name="T1" fmla="*/ 0 h 237"/>
                <a:gd name="T2" fmla="*/ 0 w 129"/>
                <a:gd name="T3" fmla="*/ 2147483647 h 237"/>
                <a:gd name="T4" fmla="*/ 2147483647 w 129"/>
                <a:gd name="T5" fmla="*/ 2147483647 h 237"/>
                <a:gd name="T6" fmla="*/ 2147483647 w 129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237"/>
                <a:gd name="T14" fmla="*/ 129 w 129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237">
                  <a:moveTo>
                    <a:pt x="129" y="0"/>
                  </a:moveTo>
                  <a:lnTo>
                    <a:pt x="0" y="90"/>
                  </a:lnTo>
                  <a:lnTo>
                    <a:pt x="85" y="237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E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1" name="Freeform 292"/>
            <p:cNvSpPr>
              <a:spLocks noChangeArrowheads="1"/>
            </p:cNvSpPr>
            <p:nvPr/>
          </p:nvSpPr>
          <p:spPr bwMode="auto">
            <a:xfrm>
              <a:off x="1592262" y="1473200"/>
              <a:ext cx="149225" cy="244475"/>
            </a:xfrm>
            <a:custGeom>
              <a:avLst/>
              <a:gdLst>
                <a:gd name="T0" fmla="*/ 2147483647 w 94"/>
                <a:gd name="T1" fmla="*/ 2147483647 h 154"/>
                <a:gd name="T2" fmla="*/ 0 w 94"/>
                <a:gd name="T3" fmla="*/ 0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54"/>
                <a:gd name="T14" fmla="*/ 94 w 9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54">
                  <a:moveTo>
                    <a:pt x="94" y="154"/>
                  </a:moveTo>
                  <a:lnTo>
                    <a:pt x="0" y="0"/>
                  </a:lnTo>
                  <a:lnTo>
                    <a:pt x="34" y="85"/>
                  </a:lnTo>
                  <a:lnTo>
                    <a:pt x="94" y="154"/>
                  </a:lnTo>
                  <a:close/>
                </a:path>
              </a:pathLst>
            </a:custGeom>
            <a:solidFill>
              <a:srgbClr val="FA4D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2" name="Freeform 293"/>
            <p:cNvSpPr>
              <a:spLocks noChangeArrowheads="1"/>
            </p:cNvSpPr>
            <p:nvPr/>
          </p:nvSpPr>
          <p:spPr bwMode="auto">
            <a:xfrm>
              <a:off x="1704975" y="1504950"/>
              <a:ext cx="74613" cy="212725"/>
            </a:xfrm>
            <a:custGeom>
              <a:avLst/>
              <a:gdLst>
                <a:gd name="T0" fmla="*/ 0 w 47"/>
                <a:gd name="T1" fmla="*/ 0 h 134"/>
                <a:gd name="T2" fmla="*/ 2147483647 w 47"/>
                <a:gd name="T3" fmla="*/ 2147483647 h 134"/>
                <a:gd name="T4" fmla="*/ 2147483647 w 47"/>
                <a:gd name="T5" fmla="*/ 2147483647 h 134"/>
                <a:gd name="T6" fmla="*/ 0 w 47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34"/>
                <a:gd name="T14" fmla="*/ 47 w 47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34">
                  <a:moveTo>
                    <a:pt x="0" y="0"/>
                  </a:moveTo>
                  <a:lnTo>
                    <a:pt x="47" y="30"/>
                  </a:lnTo>
                  <a:lnTo>
                    <a:pt x="23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4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3" name="Freeform 294"/>
            <p:cNvSpPr>
              <a:spLocks noChangeArrowheads="1"/>
            </p:cNvSpPr>
            <p:nvPr/>
          </p:nvSpPr>
          <p:spPr bwMode="auto">
            <a:xfrm>
              <a:off x="1592262" y="1473200"/>
              <a:ext cx="149225" cy="244475"/>
            </a:xfrm>
            <a:custGeom>
              <a:avLst/>
              <a:gdLst>
                <a:gd name="T0" fmla="*/ 2147483647 w 94"/>
                <a:gd name="T1" fmla="*/ 2147483647 h 154"/>
                <a:gd name="T2" fmla="*/ 0 w 94"/>
                <a:gd name="T3" fmla="*/ 0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54"/>
                <a:gd name="T14" fmla="*/ 94 w 9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54">
                  <a:moveTo>
                    <a:pt x="71" y="20"/>
                  </a:moveTo>
                  <a:lnTo>
                    <a:pt x="0" y="0"/>
                  </a:lnTo>
                  <a:lnTo>
                    <a:pt x="94" y="154"/>
                  </a:lnTo>
                  <a:lnTo>
                    <a:pt x="71" y="20"/>
                  </a:lnTo>
                  <a:close/>
                </a:path>
              </a:pathLst>
            </a:custGeom>
            <a:solidFill>
              <a:srgbClr val="FF5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4" name="Freeform 295"/>
            <p:cNvSpPr>
              <a:spLocks noChangeArrowheads="1"/>
            </p:cNvSpPr>
            <p:nvPr/>
          </p:nvSpPr>
          <p:spPr bwMode="auto">
            <a:xfrm>
              <a:off x="1554162" y="1336675"/>
              <a:ext cx="38100" cy="136525"/>
            </a:xfrm>
            <a:custGeom>
              <a:avLst/>
              <a:gdLst>
                <a:gd name="T0" fmla="*/ 2147483647 w 24"/>
                <a:gd name="T1" fmla="*/ 0 h 86"/>
                <a:gd name="T2" fmla="*/ 0 w 24"/>
                <a:gd name="T3" fmla="*/ 2147483647 h 86"/>
                <a:gd name="T4" fmla="*/ 2147483647 w 24"/>
                <a:gd name="T5" fmla="*/ 2147483647 h 86"/>
                <a:gd name="T6" fmla="*/ 2147483647 w 2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6"/>
                <a:gd name="T14" fmla="*/ 24 w 24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6">
                  <a:moveTo>
                    <a:pt x="18" y="0"/>
                  </a:moveTo>
                  <a:lnTo>
                    <a:pt x="0" y="8"/>
                  </a:lnTo>
                  <a:lnTo>
                    <a:pt x="24" y="8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6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5" name="Freeform 296"/>
            <p:cNvSpPr>
              <a:spLocks noChangeArrowheads="1"/>
            </p:cNvSpPr>
            <p:nvPr/>
          </p:nvSpPr>
          <p:spPr bwMode="auto">
            <a:xfrm>
              <a:off x="1582737" y="1336675"/>
              <a:ext cx="122238" cy="168275"/>
            </a:xfrm>
            <a:custGeom>
              <a:avLst/>
              <a:gdLst>
                <a:gd name="T0" fmla="*/ 0 w 77"/>
                <a:gd name="T1" fmla="*/ 0 h 106"/>
                <a:gd name="T2" fmla="*/ 2147483647 w 77"/>
                <a:gd name="T3" fmla="*/ 2147483647 h 106"/>
                <a:gd name="T4" fmla="*/ 2147483647 w 77"/>
                <a:gd name="T5" fmla="*/ 2147483647 h 106"/>
                <a:gd name="T6" fmla="*/ 0 w 77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106"/>
                <a:gd name="T14" fmla="*/ 77 w 77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106">
                  <a:moveTo>
                    <a:pt x="0" y="0"/>
                  </a:moveTo>
                  <a:lnTo>
                    <a:pt x="77" y="106"/>
                  </a:lnTo>
                  <a:lnTo>
                    <a:pt x="6" y="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5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6" name="Freeform 297"/>
            <p:cNvSpPr>
              <a:spLocks noChangeArrowheads="1"/>
            </p:cNvSpPr>
            <p:nvPr/>
          </p:nvSpPr>
          <p:spPr bwMode="auto">
            <a:xfrm>
              <a:off x="1779587" y="1306513"/>
              <a:ext cx="204788" cy="246063"/>
            </a:xfrm>
            <a:custGeom>
              <a:avLst/>
              <a:gdLst>
                <a:gd name="T0" fmla="*/ 2147483647 w 129"/>
                <a:gd name="T1" fmla="*/ 0 h 155"/>
                <a:gd name="T2" fmla="*/ 0 w 129"/>
                <a:gd name="T3" fmla="*/ 2147483647 h 155"/>
                <a:gd name="T4" fmla="*/ 2147483647 w 129"/>
                <a:gd name="T5" fmla="*/ 2147483647 h 155"/>
                <a:gd name="T6" fmla="*/ 2147483647 w 129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155"/>
                <a:gd name="T14" fmla="*/ 129 w 12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155">
                  <a:moveTo>
                    <a:pt x="25" y="0"/>
                  </a:moveTo>
                  <a:lnTo>
                    <a:pt x="0" y="155"/>
                  </a:lnTo>
                  <a:lnTo>
                    <a:pt x="129" y="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A34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7" name="Freeform 298"/>
            <p:cNvSpPr>
              <a:spLocks noChangeArrowheads="1"/>
            </p:cNvSpPr>
            <p:nvPr/>
          </p:nvSpPr>
          <p:spPr bwMode="auto">
            <a:xfrm>
              <a:off x="1704975" y="1306513"/>
              <a:ext cx="114300" cy="246063"/>
            </a:xfrm>
            <a:custGeom>
              <a:avLst/>
              <a:gdLst>
                <a:gd name="T0" fmla="*/ 2147483647 w 72"/>
                <a:gd name="T1" fmla="*/ 0 h 155"/>
                <a:gd name="T2" fmla="*/ 0 w 72"/>
                <a:gd name="T3" fmla="*/ 2147483647 h 155"/>
                <a:gd name="T4" fmla="*/ 2147483647 w 72"/>
                <a:gd name="T5" fmla="*/ 2147483647 h 155"/>
                <a:gd name="T6" fmla="*/ 2147483647 w 72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155"/>
                <a:gd name="T14" fmla="*/ 72 w 72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155">
                  <a:moveTo>
                    <a:pt x="72" y="0"/>
                  </a:moveTo>
                  <a:lnTo>
                    <a:pt x="0" y="125"/>
                  </a:lnTo>
                  <a:lnTo>
                    <a:pt x="47" y="15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D4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8" name="Freeform 299"/>
            <p:cNvSpPr>
              <a:spLocks noChangeArrowheads="1"/>
            </p:cNvSpPr>
            <p:nvPr/>
          </p:nvSpPr>
          <p:spPr bwMode="auto">
            <a:xfrm>
              <a:off x="1681162" y="1185863"/>
              <a:ext cx="138113" cy="319088"/>
            </a:xfrm>
            <a:custGeom>
              <a:avLst/>
              <a:gdLst>
                <a:gd name="T0" fmla="*/ 0 w 87"/>
                <a:gd name="T1" fmla="*/ 0 h 201"/>
                <a:gd name="T2" fmla="*/ 2147483647 w 87"/>
                <a:gd name="T3" fmla="*/ 2147483647 h 201"/>
                <a:gd name="T4" fmla="*/ 2147483647 w 87"/>
                <a:gd name="T5" fmla="*/ 2147483647 h 201"/>
                <a:gd name="T6" fmla="*/ 0 w 8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01"/>
                <a:gd name="T14" fmla="*/ 87 w 8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01">
                  <a:moveTo>
                    <a:pt x="0" y="0"/>
                  </a:moveTo>
                  <a:lnTo>
                    <a:pt x="15" y="201"/>
                  </a:lnTo>
                  <a:lnTo>
                    <a:pt x="87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4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79" name="Freeform 300"/>
            <p:cNvSpPr>
              <a:spLocks noChangeArrowheads="1"/>
            </p:cNvSpPr>
            <p:nvPr/>
          </p:nvSpPr>
          <p:spPr bwMode="auto">
            <a:xfrm>
              <a:off x="1582737" y="1185863"/>
              <a:ext cx="122238" cy="319088"/>
            </a:xfrm>
            <a:custGeom>
              <a:avLst/>
              <a:gdLst>
                <a:gd name="T0" fmla="*/ 2147483647 w 77"/>
                <a:gd name="T1" fmla="*/ 0 h 201"/>
                <a:gd name="T2" fmla="*/ 0 w 77"/>
                <a:gd name="T3" fmla="*/ 2147483647 h 201"/>
                <a:gd name="T4" fmla="*/ 2147483647 w 77"/>
                <a:gd name="T5" fmla="*/ 2147483647 h 201"/>
                <a:gd name="T6" fmla="*/ 2147483647 w 77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01"/>
                <a:gd name="T14" fmla="*/ 77 w 77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01">
                  <a:moveTo>
                    <a:pt x="62" y="0"/>
                  </a:moveTo>
                  <a:lnTo>
                    <a:pt x="0" y="95"/>
                  </a:lnTo>
                  <a:lnTo>
                    <a:pt x="77" y="20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A4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0" name="Freeform 301"/>
            <p:cNvSpPr>
              <a:spLocks noChangeArrowheads="1"/>
            </p:cNvSpPr>
            <p:nvPr/>
          </p:nvSpPr>
          <p:spPr bwMode="auto">
            <a:xfrm>
              <a:off x="1563687" y="1150938"/>
              <a:ext cx="117475" cy="185738"/>
            </a:xfrm>
            <a:custGeom>
              <a:avLst/>
              <a:gdLst>
                <a:gd name="T0" fmla="*/ 2147483647 w 74"/>
                <a:gd name="T1" fmla="*/ 2147483647 h 117"/>
                <a:gd name="T2" fmla="*/ 2147483647 w 74"/>
                <a:gd name="T3" fmla="*/ 2147483647 h 117"/>
                <a:gd name="T4" fmla="*/ 0 w 74"/>
                <a:gd name="T5" fmla="*/ 0 h 117"/>
                <a:gd name="T6" fmla="*/ 2147483647 w 7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17"/>
                <a:gd name="T14" fmla="*/ 74 w 7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17">
                  <a:moveTo>
                    <a:pt x="74" y="22"/>
                  </a:moveTo>
                  <a:lnTo>
                    <a:pt x="12" y="117"/>
                  </a:lnTo>
                  <a:lnTo>
                    <a:pt x="0" y="0"/>
                  </a:lnTo>
                  <a:lnTo>
                    <a:pt x="74" y="22"/>
                  </a:lnTo>
                  <a:close/>
                </a:path>
              </a:pathLst>
            </a:custGeom>
            <a:solidFill>
              <a:srgbClr val="F75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1" name="Freeform 302"/>
            <p:cNvSpPr>
              <a:spLocks noChangeArrowheads="1"/>
            </p:cNvSpPr>
            <p:nvPr/>
          </p:nvSpPr>
          <p:spPr bwMode="auto">
            <a:xfrm>
              <a:off x="2379662" y="1227138"/>
              <a:ext cx="339725" cy="49213"/>
            </a:xfrm>
            <a:custGeom>
              <a:avLst/>
              <a:gdLst>
                <a:gd name="T0" fmla="*/ 0 w 214"/>
                <a:gd name="T1" fmla="*/ 2147483647 h 31"/>
                <a:gd name="T2" fmla="*/ 2147483647 w 214"/>
                <a:gd name="T3" fmla="*/ 0 h 31"/>
                <a:gd name="T4" fmla="*/ 2147483647 w 214"/>
                <a:gd name="T5" fmla="*/ 2147483647 h 31"/>
                <a:gd name="T6" fmla="*/ 0 w 214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31"/>
                <a:gd name="T14" fmla="*/ 214 w 214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31">
                  <a:moveTo>
                    <a:pt x="0" y="31"/>
                  </a:moveTo>
                  <a:lnTo>
                    <a:pt x="214" y="0"/>
                  </a:lnTo>
                  <a:lnTo>
                    <a:pt x="110" y="1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D35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2" name="Freeform 303"/>
            <p:cNvSpPr>
              <a:spLocks noChangeArrowheads="1"/>
            </p:cNvSpPr>
            <p:nvPr/>
          </p:nvSpPr>
          <p:spPr bwMode="auto">
            <a:xfrm>
              <a:off x="2200275" y="1276350"/>
              <a:ext cx="179388" cy="184150"/>
            </a:xfrm>
            <a:custGeom>
              <a:avLst/>
              <a:gdLst>
                <a:gd name="T0" fmla="*/ 2147483647 w 113"/>
                <a:gd name="T1" fmla="*/ 0 h 116"/>
                <a:gd name="T2" fmla="*/ 2147483647 w 113"/>
                <a:gd name="T3" fmla="*/ 2147483647 h 116"/>
                <a:gd name="T4" fmla="*/ 0 w 113"/>
                <a:gd name="T5" fmla="*/ 2147483647 h 116"/>
                <a:gd name="T6" fmla="*/ 2147483647 w 113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16"/>
                <a:gd name="T14" fmla="*/ 113 w 113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16">
                  <a:moveTo>
                    <a:pt x="113" y="0"/>
                  </a:moveTo>
                  <a:lnTo>
                    <a:pt x="103" y="37"/>
                  </a:lnTo>
                  <a:lnTo>
                    <a:pt x="0" y="116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E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3" name="Freeform 304"/>
            <p:cNvSpPr>
              <a:spLocks noChangeArrowheads="1"/>
            </p:cNvSpPr>
            <p:nvPr/>
          </p:nvSpPr>
          <p:spPr bwMode="auto">
            <a:xfrm>
              <a:off x="2032000" y="1460500"/>
              <a:ext cx="168275" cy="238125"/>
            </a:xfrm>
            <a:custGeom>
              <a:avLst/>
              <a:gdLst>
                <a:gd name="T0" fmla="*/ 2147483647 w 106"/>
                <a:gd name="T1" fmla="*/ 0 h 150"/>
                <a:gd name="T2" fmla="*/ 0 w 106"/>
                <a:gd name="T3" fmla="*/ 2147483647 h 150"/>
                <a:gd name="T4" fmla="*/ 2147483647 w 106"/>
                <a:gd name="T5" fmla="*/ 2147483647 h 150"/>
                <a:gd name="T6" fmla="*/ 2147483647 w 106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50"/>
                <a:gd name="T14" fmla="*/ 106 w 106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50">
                  <a:moveTo>
                    <a:pt x="106" y="0"/>
                  </a:moveTo>
                  <a:lnTo>
                    <a:pt x="0" y="150"/>
                  </a:lnTo>
                  <a:lnTo>
                    <a:pt x="33" y="84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E46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4" name="Freeform 305"/>
            <p:cNvSpPr>
              <a:spLocks noChangeArrowheads="1"/>
            </p:cNvSpPr>
            <p:nvPr/>
          </p:nvSpPr>
          <p:spPr bwMode="auto">
            <a:xfrm>
              <a:off x="2363787" y="1227138"/>
              <a:ext cx="355600" cy="107950"/>
            </a:xfrm>
            <a:custGeom>
              <a:avLst/>
              <a:gdLst>
                <a:gd name="T0" fmla="*/ 2147483647 w 224"/>
                <a:gd name="T1" fmla="*/ 2147483647 h 68"/>
                <a:gd name="T2" fmla="*/ 0 w 224"/>
                <a:gd name="T3" fmla="*/ 2147483647 h 68"/>
                <a:gd name="T4" fmla="*/ 2147483647 w 224"/>
                <a:gd name="T5" fmla="*/ 0 h 68"/>
                <a:gd name="T6" fmla="*/ 2147483647 w 224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68"/>
                <a:gd name="T14" fmla="*/ 224 w 224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68">
                  <a:moveTo>
                    <a:pt x="10" y="31"/>
                  </a:moveTo>
                  <a:lnTo>
                    <a:pt x="0" y="68"/>
                  </a:lnTo>
                  <a:lnTo>
                    <a:pt x="224" y="0"/>
                  </a:lnTo>
                  <a:lnTo>
                    <a:pt x="10" y="31"/>
                  </a:lnTo>
                  <a:close/>
                </a:path>
              </a:pathLst>
            </a:custGeom>
            <a:solidFill>
              <a:srgbClr val="F31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5" name="Freeform 306"/>
            <p:cNvSpPr>
              <a:spLocks noChangeArrowheads="1"/>
            </p:cNvSpPr>
            <p:nvPr/>
          </p:nvSpPr>
          <p:spPr bwMode="auto">
            <a:xfrm>
              <a:off x="2286000" y="1895475"/>
              <a:ext cx="290513" cy="187325"/>
            </a:xfrm>
            <a:custGeom>
              <a:avLst/>
              <a:gdLst>
                <a:gd name="T0" fmla="*/ 0 w 183"/>
                <a:gd name="T1" fmla="*/ 2147483647 h 118"/>
                <a:gd name="T2" fmla="*/ 2147483647 w 183"/>
                <a:gd name="T3" fmla="*/ 0 h 118"/>
                <a:gd name="T4" fmla="*/ 2147483647 w 183"/>
                <a:gd name="T5" fmla="*/ 2147483647 h 118"/>
                <a:gd name="T6" fmla="*/ 0 w 183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18"/>
                <a:gd name="T14" fmla="*/ 183 w 183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18">
                  <a:moveTo>
                    <a:pt x="0" y="118"/>
                  </a:moveTo>
                  <a:lnTo>
                    <a:pt x="183" y="0"/>
                  </a:lnTo>
                  <a:lnTo>
                    <a:pt x="98" y="9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C52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6" name="Freeform 307"/>
            <p:cNvSpPr>
              <a:spLocks noChangeArrowheads="1"/>
            </p:cNvSpPr>
            <p:nvPr/>
          </p:nvSpPr>
          <p:spPr bwMode="auto">
            <a:xfrm>
              <a:off x="2073275" y="1955800"/>
              <a:ext cx="212725" cy="127000"/>
            </a:xfrm>
            <a:custGeom>
              <a:avLst/>
              <a:gdLst>
                <a:gd name="T0" fmla="*/ 0 w 134"/>
                <a:gd name="T1" fmla="*/ 0 h 80"/>
                <a:gd name="T2" fmla="*/ 2147483647 w 134"/>
                <a:gd name="T3" fmla="*/ 2147483647 h 80"/>
                <a:gd name="T4" fmla="*/ 2147483647 w 134"/>
                <a:gd name="T5" fmla="*/ 2147483647 h 80"/>
                <a:gd name="T6" fmla="*/ 0 w 13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80"/>
                <a:gd name="T14" fmla="*/ 134 w 13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80">
                  <a:moveTo>
                    <a:pt x="0" y="0"/>
                  </a:moveTo>
                  <a:lnTo>
                    <a:pt x="134" y="80"/>
                  </a:lnTo>
                  <a:lnTo>
                    <a:pt x="14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7" name="Freeform 308"/>
            <p:cNvSpPr>
              <a:spLocks noChangeArrowheads="1"/>
            </p:cNvSpPr>
            <p:nvPr/>
          </p:nvSpPr>
          <p:spPr bwMode="auto">
            <a:xfrm>
              <a:off x="2073275" y="1752600"/>
              <a:ext cx="503238" cy="203200"/>
            </a:xfrm>
            <a:custGeom>
              <a:avLst/>
              <a:gdLst>
                <a:gd name="T0" fmla="*/ 2147483647 w 317"/>
                <a:gd name="T1" fmla="*/ 2147483647 h 128"/>
                <a:gd name="T2" fmla="*/ 2147483647 w 317"/>
                <a:gd name="T3" fmla="*/ 0 h 128"/>
                <a:gd name="T4" fmla="*/ 0 w 317"/>
                <a:gd name="T5" fmla="*/ 2147483647 h 128"/>
                <a:gd name="T6" fmla="*/ 2147483647 w 317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7"/>
                <a:gd name="T13" fmla="*/ 0 h 128"/>
                <a:gd name="T14" fmla="*/ 317 w 317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7" h="128">
                  <a:moveTo>
                    <a:pt x="317" y="90"/>
                  </a:moveTo>
                  <a:lnTo>
                    <a:pt x="59" y="0"/>
                  </a:lnTo>
                  <a:lnTo>
                    <a:pt x="0" y="128"/>
                  </a:lnTo>
                  <a:lnTo>
                    <a:pt x="317" y="90"/>
                  </a:lnTo>
                  <a:close/>
                </a:path>
              </a:pathLst>
            </a:custGeom>
            <a:solidFill>
              <a:srgbClr val="C81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8" name="Freeform 309"/>
            <p:cNvSpPr>
              <a:spLocks noChangeArrowheads="1"/>
            </p:cNvSpPr>
            <p:nvPr/>
          </p:nvSpPr>
          <p:spPr bwMode="auto">
            <a:xfrm>
              <a:off x="2046287" y="1752600"/>
              <a:ext cx="120650" cy="203200"/>
            </a:xfrm>
            <a:custGeom>
              <a:avLst/>
              <a:gdLst>
                <a:gd name="T0" fmla="*/ 0 w 76"/>
                <a:gd name="T1" fmla="*/ 2147483647 h 128"/>
                <a:gd name="T2" fmla="*/ 2147483647 w 76"/>
                <a:gd name="T3" fmla="*/ 2147483647 h 128"/>
                <a:gd name="T4" fmla="*/ 2147483647 w 76"/>
                <a:gd name="T5" fmla="*/ 0 h 128"/>
                <a:gd name="T6" fmla="*/ 0 w 76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28"/>
                <a:gd name="T14" fmla="*/ 76 w 76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28">
                  <a:moveTo>
                    <a:pt x="0" y="46"/>
                  </a:moveTo>
                  <a:lnTo>
                    <a:pt x="17" y="128"/>
                  </a:lnTo>
                  <a:lnTo>
                    <a:pt x="76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11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89" name="Freeform 310"/>
            <p:cNvSpPr>
              <a:spLocks noChangeArrowheads="1"/>
            </p:cNvSpPr>
            <p:nvPr/>
          </p:nvSpPr>
          <p:spPr bwMode="auto">
            <a:xfrm>
              <a:off x="2032000" y="1698625"/>
              <a:ext cx="134938" cy="127000"/>
            </a:xfrm>
            <a:custGeom>
              <a:avLst/>
              <a:gdLst>
                <a:gd name="T0" fmla="*/ 0 w 85"/>
                <a:gd name="T1" fmla="*/ 0 h 80"/>
                <a:gd name="T2" fmla="*/ 2147483647 w 85"/>
                <a:gd name="T3" fmla="*/ 2147483647 h 80"/>
                <a:gd name="T4" fmla="*/ 2147483647 w 85"/>
                <a:gd name="T5" fmla="*/ 2147483647 h 80"/>
                <a:gd name="T6" fmla="*/ 0 w 85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80"/>
                <a:gd name="T14" fmla="*/ 85 w 85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80">
                  <a:moveTo>
                    <a:pt x="0" y="0"/>
                  </a:moveTo>
                  <a:lnTo>
                    <a:pt x="9" y="80"/>
                  </a:lnTo>
                  <a:lnTo>
                    <a:pt x="85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1C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0" name="Freeform 311"/>
            <p:cNvSpPr>
              <a:spLocks noChangeArrowheads="1"/>
            </p:cNvSpPr>
            <p:nvPr/>
          </p:nvSpPr>
          <p:spPr bwMode="auto">
            <a:xfrm>
              <a:off x="2032000" y="1460500"/>
              <a:ext cx="168275" cy="292100"/>
            </a:xfrm>
            <a:custGeom>
              <a:avLst/>
              <a:gdLst>
                <a:gd name="T0" fmla="*/ 2147483647 w 106"/>
                <a:gd name="T1" fmla="*/ 2147483647 h 184"/>
                <a:gd name="T2" fmla="*/ 0 w 106"/>
                <a:gd name="T3" fmla="*/ 2147483647 h 184"/>
                <a:gd name="T4" fmla="*/ 2147483647 w 106"/>
                <a:gd name="T5" fmla="*/ 0 h 184"/>
                <a:gd name="T6" fmla="*/ 2147483647 w 106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84"/>
                <a:gd name="T14" fmla="*/ 106 w 10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84">
                  <a:moveTo>
                    <a:pt x="85" y="184"/>
                  </a:moveTo>
                  <a:lnTo>
                    <a:pt x="0" y="150"/>
                  </a:lnTo>
                  <a:lnTo>
                    <a:pt x="106" y="0"/>
                  </a:lnTo>
                  <a:lnTo>
                    <a:pt x="85" y="184"/>
                  </a:lnTo>
                  <a:close/>
                </a:path>
              </a:pathLst>
            </a:custGeom>
            <a:solidFill>
              <a:srgbClr val="D01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1" name="Freeform 312"/>
            <p:cNvSpPr>
              <a:spLocks noChangeArrowheads="1"/>
            </p:cNvSpPr>
            <p:nvPr/>
          </p:nvSpPr>
          <p:spPr bwMode="auto">
            <a:xfrm>
              <a:off x="2576512" y="1619250"/>
              <a:ext cx="150813" cy="276225"/>
            </a:xfrm>
            <a:custGeom>
              <a:avLst/>
              <a:gdLst>
                <a:gd name="T0" fmla="*/ 0 w 95"/>
                <a:gd name="T1" fmla="*/ 2147483647 h 174"/>
                <a:gd name="T2" fmla="*/ 2147483647 w 95"/>
                <a:gd name="T3" fmla="*/ 2147483647 h 174"/>
                <a:gd name="T4" fmla="*/ 2147483647 w 95"/>
                <a:gd name="T5" fmla="*/ 0 h 174"/>
                <a:gd name="T6" fmla="*/ 0 w 95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74"/>
                <a:gd name="T14" fmla="*/ 95 w 95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74">
                  <a:moveTo>
                    <a:pt x="0" y="174"/>
                  </a:moveTo>
                  <a:lnTo>
                    <a:pt x="5" y="62"/>
                  </a:lnTo>
                  <a:lnTo>
                    <a:pt x="95" y="0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BD1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2" name="Freeform 313"/>
            <p:cNvSpPr>
              <a:spLocks noChangeArrowheads="1"/>
            </p:cNvSpPr>
            <p:nvPr/>
          </p:nvSpPr>
          <p:spPr bwMode="auto">
            <a:xfrm>
              <a:off x="2166937" y="1717675"/>
              <a:ext cx="417513" cy="177800"/>
            </a:xfrm>
            <a:custGeom>
              <a:avLst/>
              <a:gdLst>
                <a:gd name="T0" fmla="*/ 2147483647 w 263"/>
                <a:gd name="T1" fmla="*/ 0 h 112"/>
                <a:gd name="T2" fmla="*/ 0 w 263"/>
                <a:gd name="T3" fmla="*/ 2147483647 h 112"/>
                <a:gd name="T4" fmla="*/ 2147483647 w 263"/>
                <a:gd name="T5" fmla="*/ 2147483647 h 112"/>
                <a:gd name="T6" fmla="*/ 2147483647 w 263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3"/>
                <a:gd name="T13" fmla="*/ 0 h 112"/>
                <a:gd name="T14" fmla="*/ 263 w 263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3" h="112">
                  <a:moveTo>
                    <a:pt x="263" y="0"/>
                  </a:moveTo>
                  <a:lnTo>
                    <a:pt x="0" y="22"/>
                  </a:lnTo>
                  <a:lnTo>
                    <a:pt x="258" y="112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72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3" name="Freeform 314"/>
            <p:cNvSpPr>
              <a:spLocks noChangeArrowheads="1"/>
            </p:cNvSpPr>
            <p:nvPr/>
          </p:nvSpPr>
          <p:spPr bwMode="auto">
            <a:xfrm>
              <a:off x="2584450" y="1433513"/>
              <a:ext cx="184150" cy="284163"/>
            </a:xfrm>
            <a:custGeom>
              <a:avLst/>
              <a:gdLst>
                <a:gd name="T0" fmla="*/ 0 w 116"/>
                <a:gd name="T1" fmla="*/ 2147483647 h 179"/>
                <a:gd name="T2" fmla="*/ 2147483647 w 116"/>
                <a:gd name="T3" fmla="*/ 0 h 179"/>
                <a:gd name="T4" fmla="*/ 2147483647 w 116"/>
                <a:gd name="T5" fmla="*/ 2147483647 h 179"/>
                <a:gd name="T6" fmla="*/ 0 w 116"/>
                <a:gd name="T7" fmla="*/ 2147483647 h 1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79"/>
                <a:gd name="T14" fmla="*/ 116 w 116"/>
                <a:gd name="T15" fmla="*/ 179 h 1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79">
                  <a:moveTo>
                    <a:pt x="0" y="179"/>
                  </a:moveTo>
                  <a:lnTo>
                    <a:pt x="116" y="0"/>
                  </a:lnTo>
                  <a:lnTo>
                    <a:pt x="90" y="117"/>
                  </a:lnTo>
                  <a:lnTo>
                    <a:pt x="0" y="179"/>
                  </a:lnTo>
                  <a:close/>
                </a:path>
              </a:pathLst>
            </a:custGeom>
            <a:solidFill>
              <a:srgbClr val="D11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4" name="Freeform 315"/>
            <p:cNvSpPr>
              <a:spLocks noChangeArrowheads="1"/>
            </p:cNvSpPr>
            <p:nvPr/>
          </p:nvSpPr>
          <p:spPr bwMode="auto">
            <a:xfrm>
              <a:off x="2584450" y="1227138"/>
              <a:ext cx="184150" cy="490538"/>
            </a:xfrm>
            <a:custGeom>
              <a:avLst/>
              <a:gdLst>
                <a:gd name="T0" fmla="*/ 2147483647 w 116"/>
                <a:gd name="T1" fmla="*/ 0 h 309"/>
                <a:gd name="T2" fmla="*/ 2147483647 w 116"/>
                <a:gd name="T3" fmla="*/ 2147483647 h 309"/>
                <a:gd name="T4" fmla="*/ 0 w 116"/>
                <a:gd name="T5" fmla="*/ 2147483647 h 309"/>
                <a:gd name="T6" fmla="*/ 2147483647 w 116"/>
                <a:gd name="T7" fmla="*/ 0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309"/>
                <a:gd name="T14" fmla="*/ 116 w 116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309">
                  <a:moveTo>
                    <a:pt x="85" y="0"/>
                  </a:moveTo>
                  <a:lnTo>
                    <a:pt x="116" y="130"/>
                  </a:lnTo>
                  <a:lnTo>
                    <a:pt x="0" y="309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D31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5" name="Freeform 316"/>
            <p:cNvSpPr>
              <a:spLocks noChangeArrowheads="1"/>
            </p:cNvSpPr>
            <p:nvPr/>
          </p:nvSpPr>
          <p:spPr bwMode="auto">
            <a:xfrm>
              <a:off x="2166937" y="1335088"/>
              <a:ext cx="196850" cy="417513"/>
            </a:xfrm>
            <a:custGeom>
              <a:avLst/>
              <a:gdLst>
                <a:gd name="T0" fmla="*/ 2147483647 w 124"/>
                <a:gd name="T1" fmla="*/ 0 h 263"/>
                <a:gd name="T2" fmla="*/ 0 w 124"/>
                <a:gd name="T3" fmla="*/ 2147483647 h 263"/>
                <a:gd name="T4" fmla="*/ 2147483647 w 124"/>
                <a:gd name="T5" fmla="*/ 2147483647 h 263"/>
                <a:gd name="T6" fmla="*/ 2147483647 w 124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63"/>
                <a:gd name="T14" fmla="*/ 124 w 124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63">
                  <a:moveTo>
                    <a:pt x="124" y="0"/>
                  </a:moveTo>
                  <a:lnTo>
                    <a:pt x="0" y="263"/>
                  </a:lnTo>
                  <a:lnTo>
                    <a:pt x="21" y="79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E51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6" name="Freeform 317"/>
            <p:cNvSpPr>
              <a:spLocks noChangeArrowheads="1"/>
            </p:cNvSpPr>
            <p:nvPr/>
          </p:nvSpPr>
          <p:spPr bwMode="auto">
            <a:xfrm>
              <a:off x="2166937" y="1227138"/>
              <a:ext cx="552450" cy="525463"/>
            </a:xfrm>
            <a:custGeom>
              <a:avLst/>
              <a:gdLst>
                <a:gd name="T0" fmla="*/ 0 w 348"/>
                <a:gd name="T1" fmla="*/ 2147483647 h 331"/>
                <a:gd name="T2" fmla="*/ 2147483647 w 348"/>
                <a:gd name="T3" fmla="*/ 0 h 331"/>
                <a:gd name="T4" fmla="*/ 2147483647 w 348"/>
                <a:gd name="T5" fmla="*/ 2147483647 h 331"/>
                <a:gd name="T6" fmla="*/ 0 w 348"/>
                <a:gd name="T7" fmla="*/ 2147483647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8"/>
                <a:gd name="T13" fmla="*/ 0 h 331"/>
                <a:gd name="T14" fmla="*/ 348 w 348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8" h="331">
                  <a:moveTo>
                    <a:pt x="0" y="331"/>
                  </a:moveTo>
                  <a:lnTo>
                    <a:pt x="348" y="0"/>
                  </a:lnTo>
                  <a:lnTo>
                    <a:pt x="124" y="68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DA1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7" name="Freeform 318"/>
            <p:cNvSpPr>
              <a:spLocks noChangeArrowheads="1"/>
            </p:cNvSpPr>
            <p:nvPr/>
          </p:nvSpPr>
          <p:spPr bwMode="auto">
            <a:xfrm>
              <a:off x="2166937" y="1227138"/>
              <a:ext cx="552450" cy="525463"/>
            </a:xfrm>
            <a:custGeom>
              <a:avLst/>
              <a:gdLst>
                <a:gd name="T0" fmla="*/ 2147483647 w 348"/>
                <a:gd name="T1" fmla="*/ 0 h 331"/>
                <a:gd name="T2" fmla="*/ 2147483647 w 348"/>
                <a:gd name="T3" fmla="*/ 2147483647 h 331"/>
                <a:gd name="T4" fmla="*/ 0 w 348"/>
                <a:gd name="T5" fmla="*/ 2147483647 h 331"/>
                <a:gd name="T6" fmla="*/ 2147483647 w 348"/>
                <a:gd name="T7" fmla="*/ 0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8"/>
                <a:gd name="T13" fmla="*/ 0 h 331"/>
                <a:gd name="T14" fmla="*/ 348 w 348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8" h="331">
                  <a:moveTo>
                    <a:pt x="348" y="0"/>
                  </a:moveTo>
                  <a:lnTo>
                    <a:pt x="263" y="309"/>
                  </a:lnTo>
                  <a:lnTo>
                    <a:pt x="0" y="331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rgbClr val="CE1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8" name="Freeform 319"/>
            <p:cNvSpPr>
              <a:spLocks noChangeArrowheads="1"/>
            </p:cNvSpPr>
            <p:nvPr/>
          </p:nvSpPr>
          <p:spPr bwMode="auto">
            <a:xfrm>
              <a:off x="2073275" y="1895475"/>
              <a:ext cx="503238" cy="187325"/>
            </a:xfrm>
            <a:custGeom>
              <a:avLst/>
              <a:gdLst>
                <a:gd name="T0" fmla="*/ 2147483647 w 317"/>
                <a:gd name="T1" fmla="*/ 0 h 118"/>
                <a:gd name="T2" fmla="*/ 2147483647 w 317"/>
                <a:gd name="T3" fmla="*/ 2147483647 h 118"/>
                <a:gd name="T4" fmla="*/ 0 w 317"/>
                <a:gd name="T5" fmla="*/ 2147483647 h 118"/>
                <a:gd name="T6" fmla="*/ 2147483647 w 317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7"/>
                <a:gd name="T13" fmla="*/ 0 h 118"/>
                <a:gd name="T14" fmla="*/ 317 w 31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7" h="118">
                  <a:moveTo>
                    <a:pt x="317" y="0"/>
                  </a:moveTo>
                  <a:lnTo>
                    <a:pt x="134" y="118"/>
                  </a:lnTo>
                  <a:lnTo>
                    <a:pt x="0" y="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C32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7999" name="Freeform 320"/>
            <p:cNvSpPr>
              <a:spLocks noChangeArrowheads="1"/>
            </p:cNvSpPr>
            <p:nvPr/>
          </p:nvSpPr>
          <p:spPr bwMode="auto">
            <a:xfrm>
              <a:off x="1209675" y="2109788"/>
              <a:ext cx="163513" cy="273050"/>
            </a:xfrm>
            <a:custGeom>
              <a:avLst/>
              <a:gdLst>
                <a:gd name="T0" fmla="*/ 0 w 103"/>
                <a:gd name="T1" fmla="*/ 0 h 172"/>
                <a:gd name="T2" fmla="*/ 2147483647 w 103"/>
                <a:gd name="T3" fmla="*/ 2147483647 h 172"/>
                <a:gd name="T4" fmla="*/ 2147483647 w 103"/>
                <a:gd name="T5" fmla="*/ 2147483647 h 172"/>
                <a:gd name="T6" fmla="*/ 0 w 103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72"/>
                <a:gd name="T14" fmla="*/ 103 w 103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72">
                  <a:moveTo>
                    <a:pt x="0" y="0"/>
                  </a:moveTo>
                  <a:lnTo>
                    <a:pt x="38" y="106"/>
                  </a:lnTo>
                  <a:lnTo>
                    <a:pt x="103" y="1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0" name="Freeform 321"/>
            <p:cNvSpPr>
              <a:spLocks noChangeArrowheads="1"/>
            </p:cNvSpPr>
            <p:nvPr/>
          </p:nvSpPr>
          <p:spPr bwMode="auto">
            <a:xfrm>
              <a:off x="1373187" y="2382838"/>
              <a:ext cx="249238" cy="322263"/>
            </a:xfrm>
            <a:custGeom>
              <a:avLst/>
              <a:gdLst>
                <a:gd name="T0" fmla="*/ 2147483647 w 157"/>
                <a:gd name="T1" fmla="*/ 2147483647 h 203"/>
                <a:gd name="T2" fmla="*/ 0 w 157"/>
                <a:gd name="T3" fmla="*/ 0 h 203"/>
                <a:gd name="T4" fmla="*/ 2147483647 w 157"/>
                <a:gd name="T5" fmla="*/ 2147483647 h 203"/>
                <a:gd name="T6" fmla="*/ 2147483647 w 157"/>
                <a:gd name="T7" fmla="*/ 2147483647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203"/>
                <a:gd name="T14" fmla="*/ 157 w 157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203">
                  <a:moveTo>
                    <a:pt x="157" y="203"/>
                  </a:moveTo>
                  <a:lnTo>
                    <a:pt x="0" y="0"/>
                  </a:lnTo>
                  <a:lnTo>
                    <a:pt x="73" y="120"/>
                  </a:lnTo>
                  <a:lnTo>
                    <a:pt x="157" y="203"/>
                  </a:lnTo>
                  <a:close/>
                </a:path>
              </a:pathLst>
            </a:custGeom>
            <a:solidFill>
              <a:srgbClr val="D24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1" name="Freeform 322"/>
            <p:cNvSpPr>
              <a:spLocks noChangeArrowheads="1"/>
            </p:cNvSpPr>
            <p:nvPr/>
          </p:nvSpPr>
          <p:spPr bwMode="auto">
            <a:xfrm>
              <a:off x="1270000" y="2278063"/>
              <a:ext cx="219075" cy="295275"/>
            </a:xfrm>
            <a:custGeom>
              <a:avLst/>
              <a:gdLst>
                <a:gd name="T0" fmla="*/ 0 w 138"/>
                <a:gd name="T1" fmla="*/ 0 h 186"/>
                <a:gd name="T2" fmla="*/ 2147483647 w 138"/>
                <a:gd name="T3" fmla="*/ 2147483647 h 186"/>
                <a:gd name="T4" fmla="*/ 2147483647 w 138"/>
                <a:gd name="T5" fmla="*/ 2147483647 h 186"/>
                <a:gd name="T6" fmla="*/ 0 w 138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86"/>
                <a:gd name="T14" fmla="*/ 138 w 138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86">
                  <a:moveTo>
                    <a:pt x="0" y="0"/>
                  </a:moveTo>
                  <a:lnTo>
                    <a:pt x="138" y="186"/>
                  </a:lnTo>
                  <a:lnTo>
                    <a:pt x="65" y="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2" name="Freeform 323"/>
            <p:cNvSpPr>
              <a:spLocks noChangeArrowheads="1"/>
            </p:cNvSpPr>
            <p:nvPr/>
          </p:nvSpPr>
          <p:spPr bwMode="auto">
            <a:xfrm>
              <a:off x="1189037" y="2109788"/>
              <a:ext cx="80963" cy="168275"/>
            </a:xfrm>
            <a:custGeom>
              <a:avLst/>
              <a:gdLst>
                <a:gd name="T0" fmla="*/ 2147483647 w 51"/>
                <a:gd name="T1" fmla="*/ 0 h 106"/>
                <a:gd name="T2" fmla="*/ 0 w 51"/>
                <a:gd name="T3" fmla="*/ 2147483647 h 106"/>
                <a:gd name="T4" fmla="*/ 2147483647 w 51"/>
                <a:gd name="T5" fmla="*/ 2147483647 h 106"/>
                <a:gd name="T6" fmla="*/ 2147483647 w 51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06"/>
                <a:gd name="T14" fmla="*/ 51 w 51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06">
                  <a:moveTo>
                    <a:pt x="13" y="0"/>
                  </a:moveTo>
                  <a:lnTo>
                    <a:pt x="0" y="44"/>
                  </a:lnTo>
                  <a:lnTo>
                    <a:pt x="51" y="10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E3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3" name="Freeform 324"/>
            <p:cNvSpPr>
              <a:spLocks noChangeArrowheads="1"/>
            </p:cNvSpPr>
            <p:nvPr/>
          </p:nvSpPr>
          <p:spPr bwMode="auto">
            <a:xfrm>
              <a:off x="1012825" y="2070100"/>
              <a:ext cx="196850" cy="39688"/>
            </a:xfrm>
            <a:custGeom>
              <a:avLst/>
              <a:gdLst>
                <a:gd name="T0" fmla="*/ 0 w 124"/>
                <a:gd name="T1" fmla="*/ 2147483647 h 25"/>
                <a:gd name="T2" fmla="*/ 2147483647 w 124"/>
                <a:gd name="T3" fmla="*/ 2147483647 h 25"/>
                <a:gd name="T4" fmla="*/ 2147483647 w 124"/>
                <a:gd name="T5" fmla="*/ 0 h 25"/>
                <a:gd name="T6" fmla="*/ 0 w 124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5"/>
                <a:gd name="T14" fmla="*/ 124 w 124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5">
                  <a:moveTo>
                    <a:pt x="0" y="11"/>
                  </a:moveTo>
                  <a:lnTo>
                    <a:pt x="124" y="25"/>
                  </a:lnTo>
                  <a:lnTo>
                    <a:pt x="48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4" name="Line 325"/>
            <p:cNvSpPr>
              <a:spLocks noChangeShapeType="1"/>
            </p:cNvSpPr>
            <p:nvPr/>
          </p:nvSpPr>
          <p:spPr bwMode="auto">
            <a:xfrm>
              <a:off x="1089025" y="22637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5" name="Line 326"/>
            <p:cNvSpPr>
              <a:spLocks noChangeShapeType="1"/>
            </p:cNvSpPr>
            <p:nvPr/>
          </p:nvSpPr>
          <p:spPr bwMode="auto">
            <a:xfrm>
              <a:off x="1089025" y="226377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6" name="Freeform 327"/>
            <p:cNvSpPr>
              <a:spLocks noChangeArrowheads="1"/>
            </p:cNvSpPr>
            <p:nvPr/>
          </p:nvSpPr>
          <p:spPr bwMode="auto">
            <a:xfrm>
              <a:off x="904875" y="2078038"/>
              <a:ext cx="34925" cy="117475"/>
            </a:xfrm>
            <a:custGeom>
              <a:avLst/>
              <a:gdLst>
                <a:gd name="T0" fmla="*/ 2147483647 w 22"/>
                <a:gd name="T1" fmla="*/ 0 h 74"/>
                <a:gd name="T2" fmla="*/ 0 w 22"/>
                <a:gd name="T3" fmla="*/ 2147483647 h 74"/>
                <a:gd name="T4" fmla="*/ 2147483647 w 22"/>
                <a:gd name="T5" fmla="*/ 2147483647 h 74"/>
                <a:gd name="T6" fmla="*/ 2147483647 w 22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74"/>
                <a:gd name="T14" fmla="*/ 22 w 22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74">
                  <a:moveTo>
                    <a:pt x="22" y="0"/>
                  </a:moveTo>
                  <a:lnTo>
                    <a:pt x="0" y="20"/>
                  </a:lnTo>
                  <a:lnTo>
                    <a:pt x="6" y="7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E5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7" name="Freeform 328"/>
            <p:cNvSpPr>
              <a:spLocks noChangeArrowheads="1"/>
            </p:cNvSpPr>
            <p:nvPr/>
          </p:nvSpPr>
          <p:spPr bwMode="auto">
            <a:xfrm>
              <a:off x="914400" y="2078038"/>
              <a:ext cx="41275" cy="117475"/>
            </a:xfrm>
            <a:custGeom>
              <a:avLst/>
              <a:gdLst>
                <a:gd name="T0" fmla="*/ 2147483647 w 26"/>
                <a:gd name="T1" fmla="*/ 0 h 74"/>
                <a:gd name="T2" fmla="*/ 2147483647 w 26"/>
                <a:gd name="T3" fmla="*/ 2147483647 h 74"/>
                <a:gd name="T4" fmla="*/ 0 w 26"/>
                <a:gd name="T5" fmla="*/ 2147483647 h 74"/>
                <a:gd name="T6" fmla="*/ 2147483647 w 26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74"/>
                <a:gd name="T14" fmla="*/ 26 w 2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74">
                  <a:moveTo>
                    <a:pt x="16" y="0"/>
                  </a:moveTo>
                  <a:lnTo>
                    <a:pt x="26" y="70"/>
                  </a:lnTo>
                  <a:lnTo>
                    <a:pt x="0" y="7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D5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8" name="Freeform 329"/>
            <p:cNvSpPr>
              <a:spLocks noChangeArrowheads="1"/>
            </p:cNvSpPr>
            <p:nvPr/>
          </p:nvSpPr>
          <p:spPr bwMode="auto">
            <a:xfrm>
              <a:off x="914400" y="2189163"/>
              <a:ext cx="41275" cy="155575"/>
            </a:xfrm>
            <a:custGeom>
              <a:avLst/>
              <a:gdLst>
                <a:gd name="T0" fmla="*/ 2147483647 w 26"/>
                <a:gd name="T1" fmla="*/ 2147483647 h 98"/>
                <a:gd name="T2" fmla="*/ 2147483647 w 26"/>
                <a:gd name="T3" fmla="*/ 0 h 98"/>
                <a:gd name="T4" fmla="*/ 0 w 26"/>
                <a:gd name="T5" fmla="*/ 2147483647 h 98"/>
                <a:gd name="T6" fmla="*/ 2147483647 w 26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8"/>
                <a:gd name="T14" fmla="*/ 26 w 26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8">
                  <a:moveTo>
                    <a:pt x="18" y="98"/>
                  </a:moveTo>
                  <a:lnTo>
                    <a:pt x="26" y="0"/>
                  </a:lnTo>
                  <a:lnTo>
                    <a:pt x="0" y="4"/>
                  </a:lnTo>
                  <a:lnTo>
                    <a:pt x="18" y="98"/>
                  </a:lnTo>
                  <a:close/>
                </a:path>
              </a:pathLst>
            </a:custGeom>
            <a:solidFill>
              <a:srgbClr val="ED5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09" name="Freeform 330"/>
            <p:cNvSpPr>
              <a:spLocks noChangeArrowheads="1"/>
            </p:cNvSpPr>
            <p:nvPr/>
          </p:nvSpPr>
          <p:spPr bwMode="auto">
            <a:xfrm>
              <a:off x="942975" y="2087563"/>
              <a:ext cx="69850" cy="257175"/>
            </a:xfrm>
            <a:custGeom>
              <a:avLst/>
              <a:gdLst>
                <a:gd name="T0" fmla="*/ 2147483647 w 44"/>
                <a:gd name="T1" fmla="*/ 0 h 162"/>
                <a:gd name="T2" fmla="*/ 2147483647 w 44"/>
                <a:gd name="T3" fmla="*/ 2147483647 h 162"/>
                <a:gd name="T4" fmla="*/ 0 w 44"/>
                <a:gd name="T5" fmla="*/ 2147483647 h 162"/>
                <a:gd name="T6" fmla="*/ 2147483647 w 44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162"/>
                <a:gd name="T14" fmla="*/ 44 w 44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162">
                  <a:moveTo>
                    <a:pt x="44" y="0"/>
                  </a:moveTo>
                  <a:lnTo>
                    <a:pt x="8" y="64"/>
                  </a:lnTo>
                  <a:lnTo>
                    <a:pt x="0" y="16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6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0" name="Freeform 331"/>
            <p:cNvSpPr>
              <a:spLocks noChangeArrowheads="1"/>
            </p:cNvSpPr>
            <p:nvPr/>
          </p:nvSpPr>
          <p:spPr bwMode="auto">
            <a:xfrm>
              <a:off x="1489075" y="2573338"/>
              <a:ext cx="157163" cy="231775"/>
            </a:xfrm>
            <a:custGeom>
              <a:avLst/>
              <a:gdLst>
                <a:gd name="T0" fmla="*/ 2147483647 w 99"/>
                <a:gd name="T1" fmla="*/ 2147483647 h 146"/>
                <a:gd name="T2" fmla="*/ 2147483647 w 99"/>
                <a:gd name="T3" fmla="*/ 2147483647 h 146"/>
                <a:gd name="T4" fmla="*/ 0 w 99"/>
                <a:gd name="T5" fmla="*/ 0 h 146"/>
                <a:gd name="T6" fmla="*/ 2147483647 w 99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46"/>
                <a:gd name="T14" fmla="*/ 99 w 99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46">
                  <a:moveTo>
                    <a:pt x="84" y="83"/>
                  </a:moveTo>
                  <a:lnTo>
                    <a:pt x="99" y="146"/>
                  </a:lnTo>
                  <a:lnTo>
                    <a:pt x="0" y="0"/>
                  </a:lnTo>
                  <a:lnTo>
                    <a:pt x="84" y="83"/>
                  </a:lnTo>
                  <a:close/>
                </a:path>
              </a:pathLst>
            </a:custGeom>
            <a:solidFill>
              <a:srgbClr val="EC4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1" name="Freeform 332"/>
            <p:cNvSpPr>
              <a:spLocks noChangeArrowheads="1"/>
            </p:cNvSpPr>
            <p:nvPr/>
          </p:nvSpPr>
          <p:spPr bwMode="auto">
            <a:xfrm>
              <a:off x="1609725" y="2805113"/>
              <a:ext cx="57150" cy="350838"/>
            </a:xfrm>
            <a:custGeom>
              <a:avLst/>
              <a:gdLst>
                <a:gd name="T0" fmla="*/ 2147483647 w 36"/>
                <a:gd name="T1" fmla="*/ 0 h 221"/>
                <a:gd name="T2" fmla="*/ 2147483647 w 36"/>
                <a:gd name="T3" fmla="*/ 2147483647 h 221"/>
                <a:gd name="T4" fmla="*/ 0 w 36"/>
                <a:gd name="T5" fmla="*/ 2147483647 h 221"/>
                <a:gd name="T6" fmla="*/ 2147483647 w 36"/>
                <a:gd name="T7" fmla="*/ 0 h 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21"/>
                <a:gd name="T14" fmla="*/ 36 w 36"/>
                <a:gd name="T15" fmla="*/ 221 h 2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21">
                  <a:moveTo>
                    <a:pt x="23" y="0"/>
                  </a:moveTo>
                  <a:lnTo>
                    <a:pt x="36" y="221"/>
                  </a:lnTo>
                  <a:lnTo>
                    <a:pt x="0" y="9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52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2" name="Freeform 333"/>
            <p:cNvSpPr>
              <a:spLocks noChangeArrowheads="1"/>
            </p:cNvSpPr>
            <p:nvPr/>
          </p:nvSpPr>
          <p:spPr bwMode="auto">
            <a:xfrm>
              <a:off x="1489075" y="2573338"/>
              <a:ext cx="157163" cy="374650"/>
            </a:xfrm>
            <a:custGeom>
              <a:avLst/>
              <a:gdLst>
                <a:gd name="T0" fmla="*/ 0 w 99"/>
                <a:gd name="T1" fmla="*/ 0 h 236"/>
                <a:gd name="T2" fmla="*/ 2147483647 w 99"/>
                <a:gd name="T3" fmla="*/ 2147483647 h 236"/>
                <a:gd name="T4" fmla="*/ 2147483647 w 99"/>
                <a:gd name="T5" fmla="*/ 2147483647 h 236"/>
                <a:gd name="T6" fmla="*/ 0 w 99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36"/>
                <a:gd name="T14" fmla="*/ 99 w 99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36">
                  <a:moveTo>
                    <a:pt x="0" y="0"/>
                  </a:moveTo>
                  <a:lnTo>
                    <a:pt x="76" y="236"/>
                  </a:lnTo>
                  <a:lnTo>
                    <a:pt x="99" y="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4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3" name="Freeform 334"/>
            <p:cNvSpPr>
              <a:spLocks noChangeArrowheads="1"/>
            </p:cNvSpPr>
            <p:nvPr/>
          </p:nvSpPr>
          <p:spPr bwMode="auto">
            <a:xfrm>
              <a:off x="1270000" y="2278063"/>
              <a:ext cx="219075" cy="295275"/>
            </a:xfrm>
            <a:custGeom>
              <a:avLst/>
              <a:gdLst>
                <a:gd name="T0" fmla="*/ 0 w 138"/>
                <a:gd name="T1" fmla="*/ 0 h 186"/>
                <a:gd name="T2" fmla="*/ 2147483647 w 138"/>
                <a:gd name="T3" fmla="*/ 2147483647 h 186"/>
                <a:gd name="T4" fmla="*/ 2147483647 w 138"/>
                <a:gd name="T5" fmla="*/ 2147483647 h 186"/>
                <a:gd name="T6" fmla="*/ 0 w 138"/>
                <a:gd name="T7" fmla="*/ 0 h 1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86"/>
                <a:gd name="T14" fmla="*/ 138 w 138"/>
                <a:gd name="T15" fmla="*/ 186 h 1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86">
                  <a:moveTo>
                    <a:pt x="0" y="0"/>
                  </a:moveTo>
                  <a:lnTo>
                    <a:pt x="49" y="116"/>
                  </a:lnTo>
                  <a:lnTo>
                    <a:pt x="138" y="1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4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4" name="Freeform 335"/>
            <p:cNvSpPr>
              <a:spLocks noChangeArrowheads="1"/>
            </p:cNvSpPr>
            <p:nvPr/>
          </p:nvSpPr>
          <p:spPr bwMode="auto">
            <a:xfrm>
              <a:off x="1347787" y="2462213"/>
              <a:ext cx="261938" cy="485775"/>
            </a:xfrm>
            <a:custGeom>
              <a:avLst/>
              <a:gdLst>
                <a:gd name="T0" fmla="*/ 0 w 165"/>
                <a:gd name="T1" fmla="*/ 0 h 306"/>
                <a:gd name="T2" fmla="*/ 2147483647 w 165"/>
                <a:gd name="T3" fmla="*/ 2147483647 h 306"/>
                <a:gd name="T4" fmla="*/ 2147483647 w 165"/>
                <a:gd name="T5" fmla="*/ 2147483647 h 306"/>
                <a:gd name="T6" fmla="*/ 0 w 165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5"/>
                <a:gd name="T13" fmla="*/ 0 h 306"/>
                <a:gd name="T14" fmla="*/ 165 w 165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5" h="306">
                  <a:moveTo>
                    <a:pt x="0" y="0"/>
                  </a:moveTo>
                  <a:lnTo>
                    <a:pt x="89" y="70"/>
                  </a:lnTo>
                  <a:lnTo>
                    <a:pt x="165" y="3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5" name="Freeform 336"/>
            <p:cNvSpPr>
              <a:spLocks noChangeArrowheads="1"/>
            </p:cNvSpPr>
            <p:nvPr/>
          </p:nvSpPr>
          <p:spPr bwMode="auto">
            <a:xfrm>
              <a:off x="877887" y="2344738"/>
              <a:ext cx="65088" cy="66675"/>
            </a:xfrm>
            <a:custGeom>
              <a:avLst/>
              <a:gdLst>
                <a:gd name="T0" fmla="*/ 2147483647 w 41"/>
                <a:gd name="T1" fmla="*/ 0 h 42"/>
                <a:gd name="T2" fmla="*/ 2147483647 w 41"/>
                <a:gd name="T3" fmla="*/ 2147483647 h 42"/>
                <a:gd name="T4" fmla="*/ 0 w 41"/>
                <a:gd name="T5" fmla="*/ 2147483647 h 42"/>
                <a:gd name="T6" fmla="*/ 2147483647 w 41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42"/>
                <a:gd name="T14" fmla="*/ 41 w 4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42">
                  <a:moveTo>
                    <a:pt x="41" y="0"/>
                  </a:moveTo>
                  <a:lnTo>
                    <a:pt x="36" y="42"/>
                  </a:lnTo>
                  <a:lnTo>
                    <a:pt x="0" y="11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920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6" name="Freeform 337"/>
            <p:cNvSpPr>
              <a:spLocks noChangeArrowheads="1"/>
            </p:cNvSpPr>
            <p:nvPr/>
          </p:nvSpPr>
          <p:spPr bwMode="auto">
            <a:xfrm>
              <a:off x="841375" y="2316163"/>
              <a:ext cx="36513" cy="130175"/>
            </a:xfrm>
            <a:custGeom>
              <a:avLst/>
              <a:gdLst>
                <a:gd name="T0" fmla="*/ 2147483647 w 23"/>
                <a:gd name="T1" fmla="*/ 0 h 82"/>
                <a:gd name="T2" fmla="*/ 2147483647 w 23"/>
                <a:gd name="T3" fmla="*/ 2147483647 h 82"/>
                <a:gd name="T4" fmla="*/ 0 w 23"/>
                <a:gd name="T5" fmla="*/ 2147483647 h 82"/>
                <a:gd name="T6" fmla="*/ 2147483647 w 23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82"/>
                <a:gd name="T14" fmla="*/ 23 w 23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82">
                  <a:moveTo>
                    <a:pt x="1" y="0"/>
                  </a:moveTo>
                  <a:lnTo>
                    <a:pt x="23" y="29"/>
                  </a:lnTo>
                  <a:lnTo>
                    <a:pt x="0" y="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6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7" name="Freeform 338"/>
            <p:cNvSpPr>
              <a:spLocks noChangeArrowheads="1"/>
            </p:cNvSpPr>
            <p:nvPr/>
          </p:nvSpPr>
          <p:spPr bwMode="auto">
            <a:xfrm>
              <a:off x="930275" y="2411413"/>
              <a:ext cx="25400" cy="125413"/>
            </a:xfrm>
            <a:custGeom>
              <a:avLst/>
              <a:gdLst>
                <a:gd name="T0" fmla="*/ 2147483647 w 16"/>
                <a:gd name="T1" fmla="*/ 0 h 79"/>
                <a:gd name="T2" fmla="*/ 2147483647 w 16"/>
                <a:gd name="T3" fmla="*/ 2147483647 h 79"/>
                <a:gd name="T4" fmla="*/ 0 w 16"/>
                <a:gd name="T5" fmla="*/ 2147483647 h 79"/>
                <a:gd name="T6" fmla="*/ 2147483647 w 16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79"/>
                <a:gd name="T14" fmla="*/ 16 w 16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79">
                  <a:moveTo>
                    <a:pt x="3" y="0"/>
                  </a:moveTo>
                  <a:lnTo>
                    <a:pt x="16" y="79"/>
                  </a:lnTo>
                  <a:lnTo>
                    <a:pt x="0" y="4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40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8" name="Freeform 339"/>
            <p:cNvSpPr>
              <a:spLocks noChangeArrowheads="1"/>
            </p:cNvSpPr>
            <p:nvPr/>
          </p:nvSpPr>
          <p:spPr bwMode="auto">
            <a:xfrm>
              <a:off x="955675" y="2536825"/>
              <a:ext cx="131763" cy="292100"/>
            </a:xfrm>
            <a:custGeom>
              <a:avLst/>
              <a:gdLst>
                <a:gd name="T0" fmla="*/ 0 w 83"/>
                <a:gd name="T1" fmla="*/ 0 h 184"/>
                <a:gd name="T2" fmla="*/ 2147483647 w 83"/>
                <a:gd name="T3" fmla="*/ 2147483647 h 184"/>
                <a:gd name="T4" fmla="*/ 2147483647 w 83"/>
                <a:gd name="T5" fmla="*/ 2147483647 h 184"/>
                <a:gd name="T6" fmla="*/ 0 w 83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84"/>
                <a:gd name="T14" fmla="*/ 83 w 83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84">
                  <a:moveTo>
                    <a:pt x="0" y="0"/>
                  </a:moveTo>
                  <a:lnTo>
                    <a:pt x="83" y="184"/>
                  </a:lnTo>
                  <a:lnTo>
                    <a:pt x="70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28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19" name="Freeform 340"/>
            <p:cNvSpPr>
              <a:spLocks noChangeArrowheads="1"/>
            </p:cNvSpPr>
            <p:nvPr/>
          </p:nvSpPr>
          <p:spPr bwMode="auto">
            <a:xfrm>
              <a:off x="1068387" y="2998788"/>
              <a:ext cx="39688" cy="114300"/>
            </a:xfrm>
            <a:custGeom>
              <a:avLst/>
              <a:gdLst>
                <a:gd name="T0" fmla="*/ 2147483647 w 25"/>
                <a:gd name="T1" fmla="*/ 2147483647 h 72"/>
                <a:gd name="T2" fmla="*/ 2147483647 w 25"/>
                <a:gd name="T3" fmla="*/ 0 h 72"/>
                <a:gd name="T4" fmla="*/ 0 w 25"/>
                <a:gd name="T5" fmla="*/ 2147483647 h 72"/>
                <a:gd name="T6" fmla="*/ 2147483647 w 25"/>
                <a:gd name="T7" fmla="*/ 2147483647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72"/>
                <a:gd name="T14" fmla="*/ 25 w 25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72">
                  <a:moveTo>
                    <a:pt x="25" y="72"/>
                  </a:moveTo>
                  <a:lnTo>
                    <a:pt x="16" y="0"/>
                  </a:lnTo>
                  <a:lnTo>
                    <a:pt x="0" y="48"/>
                  </a:lnTo>
                  <a:lnTo>
                    <a:pt x="25" y="72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0" name="Freeform 341"/>
            <p:cNvSpPr>
              <a:spLocks noChangeArrowheads="1"/>
            </p:cNvSpPr>
            <p:nvPr/>
          </p:nvSpPr>
          <p:spPr bwMode="auto">
            <a:xfrm>
              <a:off x="1087437" y="2828925"/>
              <a:ext cx="22225" cy="169863"/>
            </a:xfrm>
            <a:custGeom>
              <a:avLst/>
              <a:gdLst>
                <a:gd name="T0" fmla="*/ 0 w 14"/>
                <a:gd name="T1" fmla="*/ 0 h 107"/>
                <a:gd name="T2" fmla="*/ 2147483647 w 14"/>
                <a:gd name="T3" fmla="*/ 2147483647 h 107"/>
                <a:gd name="T4" fmla="*/ 2147483647 w 14"/>
                <a:gd name="T5" fmla="*/ 2147483647 h 107"/>
                <a:gd name="T6" fmla="*/ 0 w 1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07"/>
                <a:gd name="T14" fmla="*/ 14 w 1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07">
                  <a:moveTo>
                    <a:pt x="0" y="0"/>
                  </a:moveTo>
                  <a:lnTo>
                    <a:pt x="4" y="107"/>
                  </a:lnTo>
                  <a:lnTo>
                    <a:pt x="14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1" name="Freeform 342"/>
            <p:cNvSpPr>
              <a:spLocks noChangeArrowheads="1"/>
            </p:cNvSpPr>
            <p:nvPr/>
          </p:nvSpPr>
          <p:spPr bwMode="auto">
            <a:xfrm>
              <a:off x="1154112" y="3148013"/>
              <a:ext cx="171450" cy="223838"/>
            </a:xfrm>
            <a:custGeom>
              <a:avLst/>
              <a:gdLst>
                <a:gd name="T0" fmla="*/ 2147483647 w 108"/>
                <a:gd name="T1" fmla="*/ 2147483647 h 141"/>
                <a:gd name="T2" fmla="*/ 2147483647 w 108"/>
                <a:gd name="T3" fmla="*/ 2147483647 h 141"/>
                <a:gd name="T4" fmla="*/ 0 w 108"/>
                <a:gd name="T5" fmla="*/ 0 h 141"/>
                <a:gd name="T6" fmla="*/ 2147483647 w 108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141"/>
                <a:gd name="T14" fmla="*/ 108 w 108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141">
                  <a:moveTo>
                    <a:pt x="108" y="141"/>
                  </a:moveTo>
                  <a:lnTo>
                    <a:pt x="64" y="117"/>
                  </a:lnTo>
                  <a:lnTo>
                    <a:pt x="0" y="0"/>
                  </a:lnTo>
                  <a:lnTo>
                    <a:pt x="108" y="141"/>
                  </a:lnTo>
                  <a:close/>
                </a:path>
              </a:pathLst>
            </a:custGeom>
            <a:solidFill>
              <a:srgbClr val="94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2" name="Freeform 343"/>
            <p:cNvSpPr>
              <a:spLocks noChangeArrowheads="1"/>
            </p:cNvSpPr>
            <p:nvPr/>
          </p:nvSpPr>
          <p:spPr bwMode="auto">
            <a:xfrm>
              <a:off x="1473200" y="3462338"/>
              <a:ext cx="80963" cy="26988"/>
            </a:xfrm>
            <a:custGeom>
              <a:avLst/>
              <a:gdLst>
                <a:gd name="T0" fmla="*/ 2147483647 w 51"/>
                <a:gd name="T1" fmla="*/ 0 h 17"/>
                <a:gd name="T2" fmla="*/ 2147483647 w 51"/>
                <a:gd name="T3" fmla="*/ 2147483647 h 17"/>
                <a:gd name="T4" fmla="*/ 0 w 51"/>
                <a:gd name="T5" fmla="*/ 2147483647 h 17"/>
                <a:gd name="T6" fmla="*/ 2147483647 w 51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7"/>
                <a:gd name="T14" fmla="*/ 51 w 51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7">
                  <a:moveTo>
                    <a:pt x="51" y="0"/>
                  </a:moveTo>
                  <a:lnTo>
                    <a:pt x="32" y="17"/>
                  </a:lnTo>
                  <a:lnTo>
                    <a:pt x="0" y="15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3B3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3" name="Freeform 344"/>
            <p:cNvSpPr>
              <a:spLocks noChangeArrowheads="1"/>
            </p:cNvSpPr>
            <p:nvPr/>
          </p:nvSpPr>
          <p:spPr bwMode="auto">
            <a:xfrm>
              <a:off x="1473200" y="3400425"/>
              <a:ext cx="80963" cy="85725"/>
            </a:xfrm>
            <a:custGeom>
              <a:avLst/>
              <a:gdLst>
                <a:gd name="T0" fmla="*/ 2147483647 w 51"/>
                <a:gd name="T1" fmla="*/ 0 h 54"/>
                <a:gd name="T2" fmla="*/ 2147483647 w 51"/>
                <a:gd name="T3" fmla="*/ 2147483647 h 54"/>
                <a:gd name="T4" fmla="*/ 0 w 51"/>
                <a:gd name="T5" fmla="*/ 2147483647 h 54"/>
                <a:gd name="T6" fmla="*/ 2147483647 w 51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54"/>
                <a:gd name="T14" fmla="*/ 51 w 51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54">
                  <a:moveTo>
                    <a:pt x="30" y="0"/>
                  </a:moveTo>
                  <a:lnTo>
                    <a:pt x="51" y="39"/>
                  </a:lnTo>
                  <a:lnTo>
                    <a:pt x="0" y="5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6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4" name="Freeform 345"/>
            <p:cNvSpPr>
              <a:spLocks noChangeArrowheads="1"/>
            </p:cNvSpPr>
            <p:nvPr/>
          </p:nvSpPr>
          <p:spPr bwMode="auto">
            <a:xfrm>
              <a:off x="1520825" y="3327400"/>
              <a:ext cx="33338" cy="134938"/>
            </a:xfrm>
            <a:custGeom>
              <a:avLst/>
              <a:gdLst>
                <a:gd name="T0" fmla="*/ 0 w 21"/>
                <a:gd name="T1" fmla="*/ 2147483647 h 85"/>
                <a:gd name="T2" fmla="*/ 2147483647 w 21"/>
                <a:gd name="T3" fmla="*/ 0 h 85"/>
                <a:gd name="T4" fmla="*/ 2147483647 w 21"/>
                <a:gd name="T5" fmla="*/ 2147483647 h 85"/>
                <a:gd name="T6" fmla="*/ 0 w 21"/>
                <a:gd name="T7" fmla="*/ 2147483647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85"/>
                <a:gd name="T14" fmla="*/ 21 w 21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85">
                  <a:moveTo>
                    <a:pt x="0" y="46"/>
                  </a:moveTo>
                  <a:lnTo>
                    <a:pt x="5" y="0"/>
                  </a:lnTo>
                  <a:lnTo>
                    <a:pt x="21" y="85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AE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5" name="Freeform 346"/>
            <p:cNvSpPr>
              <a:spLocks noChangeArrowheads="1"/>
            </p:cNvSpPr>
            <p:nvPr/>
          </p:nvSpPr>
          <p:spPr bwMode="auto">
            <a:xfrm>
              <a:off x="1466850" y="3327400"/>
              <a:ext cx="61913" cy="73025"/>
            </a:xfrm>
            <a:custGeom>
              <a:avLst/>
              <a:gdLst>
                <a:gd name="T0" fmla="*/ 2147483647 w 39"/>
                <a:gd name="T1" fmla="*/ 0 h 46"/>
                <a:gd name="T2" fmla="*/ 0 w 39"/>
                <a:gd name="T3" fmla="*/ 2147483647 h 46"/>
                <a:gd name="T4" fmla="*/ 2147483647 w 39"/>
                <a:gd name="T5" fmla="*/ 2147483647 h 46"/>
                <a:gd name="T6" fmla="*/ 2147483647 w 3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6"/>
                <a:gd name="T14" fmla="*/ 39 w 39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6">
                  <a:moveTo>
                    <a:pt x="39" y="0"/>
                  </a:moveTo>
                  <a:lnTo>
                    <a:pt x="0" y="40"/>
                  </a:lnTo>
                  <a:lnTo>
                    <a:pt x="34" y="4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A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6" name="Freeform 347"/>
            <p:cNvSpPr>
              <a:spLocks noChangeArrowheads="1"/>
            </p:cNvSpPr>
            <p:nvPr/>
          </p:nvSpPr>
          <p:spPr bwMode="auto">
            <a:xfrm>
              <a:off x="1466850" y="3390900"/>
              <a:ext cx="53975" cy="95250"/>
            </a:xfrm>
            <a:custGeom>
              <a:avLst/>
              <a:gdLst>
                <a:gd name="T0" fmla="*/ 2147483647 w 34"/>
                <a:gd name="T1" fmla="*/ 2147483647 h 60"/>
                <a:gd name="T2" fmla="*/ 0 w 34"/>
                <a:gd name="T3" fmla="*/ 0 h 60"/>
                <a:gd name="T4" fmla="*/ 2147483647 w 34"/>
                <a:gd name="T5" fmla="*/ 2147483647 h 60"/>
                <a:gd name="T6" fmla="*/ 2147483647 w 34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60"/>
                <a:gd name="T14" fmla="*/ 34 w 34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60">
                  <a:moveTo>
                    <a:pt x="4" y="60"/>
                  </a:moveTo>
                  <a:lnTo>
                    <a:pt x="0" y="0"/>
                  </a:lnTo>
                  <a:lnTo>
                    <a:pt x="34" y="6"/>
                  </a:lnTo>
                  <a:lnTo>
                    <a:pt x="4" y="60"/>
                  </a:lnTo>
                  <a:close/>
                </a:path>
              </a:pathLst>
            </a:custGeom>
            <a:solidFill>
              <a:srgbClr val="AC1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7" name="Freeform 348"/>
            <p:cNvSpPr>
              <a:spLocks noChangeArrowheads="1"/>
            </p:cNvSpPr>
            <p:nvPr/>
          </p:nvSpPr>
          <p:spPr bwMode="auto">
            <a:xfrm>
              <a:off x="1433512" y="3390900"/>
              <a:ext cx="39688" cy="95250"/>
            </a:xfrm>
            <a:custGeom>
              <a:avLst/>
              <a:gdLst>
                <a:gd name="T0" fmla="*/ 2147483647 w 25"/>
                <a:gd name="T1" fmla="*/ 0 h 60"/>
                <a:gd name="T2" fmla="*/ 0 w 25"/>
                <a:gd name="T3" fmla="*/ 2147483647 h 60"/>
                <a:gd name="T4" fmla="*/ 2147483647 w 25"/>
                <a:gd name="T5" fmla="*/ 2147483647 h 60"/>
                <a:gd name="T6" fmla="*/ 2147483647 w 25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60"/>
                <a:gd name="T14" fmla="*/ 25 w 25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60">
                  <a:moveTo>
                    <a:pt x="21" y="0"/>
                  </a:moveTo>
                  <a:lnTo>
                    <a:pt x="0" y="24"/>
                  </a:lnTo>
                  <a:lnTo>
                    <a:pt x="25" y="6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B515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8" name="Freeform 349"/>
            <p:cNvSpPr>
              <a:spLocks noChangeArrowheads="1"/>
            </p:cNvSpPr>
            <p:nvPr/>
          </p:nvSpPr>
          <p:spPr bwMode="auto">
            <a:xfrm>
              <a:off x="1325562" y="3371850"/>
              <a:ext cx="147638" cy="114300"/>
            </a:xfrm>
            <a:custGeom>
              <a:avLst/>
              <a:gdLst>
                <a:gd name="T0" fmla="*/ 2147483647 w 93"/>
                <a:gd name="T1" fmla="*/ 2147483647 h 72"/>
                <a:gd name="T2" fmla="*/ 2147483647 w 93"/>
                <a:gd name="T3" fmla="*/ 2147483647 h 72"/>
                <a:gd name="T4" fmla="*/ 0 w 93"/>
                <a:gd name="T5" fmla="*/ 0 h 72"/>
                <a:gd name="T6" fmla="*/ 2147483647 w 93"/>
                <a:gd name="T7" fmla="*/ 2147483647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72"/>
                <a:gd name="T14" fmla="*/ 93 w 93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72">
                  <a:moveTo>
                    <a:pt x="68" y="36"/>
                  </a:moveTo>
                  <a:lnTo>
                    <a:pt x="93" y="72"/>
                  </a:lnTo>
                  <a:lnTo>
                    <a:pt x="0" y="0"/>
                  </a:lnTo>
                  <a:lnTo>
                    <a:pt x="68" y="36"/>
                  </a:lnTo>
                  <a:close/>
                </a:path>
              </a:pathLst>
            </a:custGeom>
            <a:solidFill>
              <a:srgbClr val="A71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29" name="Freeform 350"/>
            <p:cNvSpPr>
              <a:spLocks noChangeArrowheads="1"/>
            </p:cNvSpPr>
            <p:nvPr/>
          </p:nvSpPr>
          <p:spPr bwMode="auto">
            <a:xfrm>
              <a:off x="1325562" y="3371850"/>
              <a:ext cx="141288" cy="57150"/>
            </a:xfrm>
            <a:custGeom>
              <a:avLst/>
              <a:gdLst>
                <a:gd name="T0" fmla="*/ 2147483647 w 89"/>
                <a:gd name="T1" fmla="*/ 2147483647 h 36"/>
                <a:gd name="T2" fmla="*/ 0 w 89"/>
                <a:gd name="T3" fmla="*/ 0 h 36"/>
                <a:gd name="T4" fmla="*/ 2147483647 w 89"/>
                <a:gd name="T5" fmla="*/ 2147483647 h 36"/>
                <a:gd name="T6" fmla="*/ 2147483647 w 89"/>
                <a:gd name="T7" fmla="*/ 2147483647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6"/>
                <a:gd name="T14" fmla="*/ 89 w 89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6">
                  <a:moveTo>
                    <a:pt x="89" y="12"/>
                  </a:moveTo>
                  <a:lnTo>
                    <a:pt x="0" y="0"/>
                  </a:lnTo>
                  <a:lnTo>
                    <a:pt x="68" y="36"/>
                  </a:lnTo>
                  <a:lnTo>
                    <a:pt x="89" y="12"/>
                  </a:lnTo>
                  <a:close/>
                </a:path>
              </a:pathLst>
            </a:custGeom>
            <a:solidFill>
              <a:srgbClr val="FF2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0" name="Freeform 351"/>
            <p:cNvSpPr>
              <a:spLocks noChangeArrowheads="1"/>
            </p:cNvSpPr>
            <p:nvPr/>
          </p:nvSpPr>
          <p:spPr bwMode="auto">
            <a:xfrm>
              <a:off x="1325562" y="3327400"/>
              <a:ext cx="203200" cy="63500"/>
            </a:xfrm>
            <a:custGeom>
              <a:avLst/>
              <a:gdLst>
                <a:gd name="T0" fmla="*/ 2147483647 w 128"/>
                <a:gd name="T1" fmla="*/ 0 h 40"/>
                <a:gd name="T2" fmla="*/ 0 w 128"/>
                <a:gd name="T3" fmla="*/ 2147483647 h 40"/>
                <a:gd name="T4" fmla="*/ 2147483647 w 128"/>
                <a:gd name="T5" fmla="*/ 2147483647 h 40"/>
                <a:gd name="T6" fmla="*/ 2147483647 w 128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40"/>
                <a:gd name="T14" fmla="*/ 128 w 128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40">
                  <a:moveTo>
                    <a:pt x="128" y="0"/>
                  </a:moveTo>
                  <a:lnTo>
                    <a:pt x="0" y="28"/>
                  </a:lnTo>
                  <a:lnTo>
                    <a:pt x="89" y="40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FA2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1" name="Freeform 352"/>
            <p:cNvSpPr>
              <a:spLocks noChangeArrowheads="1"/>
            </p:cNvSpPr>
            <p:nvPr/>
          </p:nvSpPr>
          <p:spPr bwMode="auto">
            <a:xfrm>
              <a:off x="1554162" y="3155950"/>
              <a:ext cx="112713" cy="306388"/>
            </a:xfrm>
            <a:custGeom>
              <a:avLst/>
              <a:gdLst>
                <a:gd name="T0" fmla="*/ 0 w 71"/>
                <a:gd name="T1" fmla="*/ 2147483647 h 193"/>
                <a:gd name="T2" fmla="*/ 2147483647 w 71"/>
                <a:gd name="T3" fmla="*/ 0 h 193"/>
                <a:gd name="T4" fmla="*/ 2147483647 w 71"/>
                <a:gd name="T5" fmla="*/ 2147483647 h 193"/>
                <a:gd name="T6" fmla="*/ 0 w 71"/>
                <a:gd name="T7" fmla="*/ 2147483647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3"/>
                <a:gd name="T14" fmla="*/ 71 w 71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3">
                  <a:moveTo>
                    <a:pt x="0" y="193"/>
                  </a:moveTo>
                  <a:lnTo>
                    <a:pt x="71" y="0"/>
                  </a:lnTo>
                  <a:lnTo>
                    <a:pt x="52" y="128"/>
                  </a:lnTo>
                  <a:lnTo>
                    <a:pt x="0" y="193"/>
                  </a:lnTo>
                  <a:close/>
                </a:path>
              </a:pathLst>
            </a:custGeom>
            <a:solidFill>
              <a:srgbClr val="E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2" name="Freeform 353"/>
            <p:cNvSpPr>
              <a:spLocks noChangeArrowheads="1"/>
            </p:cNvSpPr>
            <p:nvPr/>
          </p:nvSpPr>
          <p:spPr bwMode="auto">
            <a:xfrm>
              <a:off x="1528762" y="3155950"/>
              <a:ext cx="138113" cy="306388"/>
            </a:xfrm>
            <a:custGeom>
              <a:avLst/>
              <a:gdLst>
                <a:gd name="T0" fmla="*/ 2147483647 w 87"/>
                <a:gd name="T1" fmla="*/ 0 h 193"/>
                <a:gd name="T2" fmla="*/ 0 w 87"/>
                <a:gd name="T3" fmla="*/ 2147483647 h 193"/>
                <a:gd name="T4" fmla="*/ 2147483647 w 87"/>
                <a:gd name="T5" fmla="*/ 2147483647 h 193"/>
                <a:gd name="T6" fmla="*/ 2147483647 w 87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93"/>
                <a:gd name="T14" fmla="*/ 87 w 87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93">
                  <a:moveTo>
                    <a:pt x="87" y="0"/>
                  </a:moveTo>
                  <a:lnTo>
                    <a:pt x="0" y="108"/>
                  </a:lnTo>
                  <a:lnTo>
                    <a:pt x="16" y="19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ED2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3" name="Freeform 354"/>
            <p:cNvSpPr>
              <a:spLocks noChangeArrowheads="1"/>
            </p:cNvSpPr>
            <p:nvPr/>
          </p:nvSpPr>
          <p:spPr bwMode="auto">
            <a:xfrm>
              <a:off x="1528762" y="2947988"/>
              <a:ext cx="138113" cy="379413"/>
            </a:xfrm>
            <a:custGeom>
              <a:avLst/>
              <a:gdLst>
                <a:gd name="T0" fmla="*/ 2147483647 w 87"/>
                <a:gd name="T1" fmla="*/ 0 h 239"/>
                <a:gd name="T2" fmla="*/ 0 w 87"/>
                <a:gd name="T3" fmla="*/ 2147483647 h 239"/>
                <a:gd name="T4" fmla="*/ 2147483647 w 87"/>
                <a:gd name="T5" fmla="*/ 2147483647 h 239"/>
                <a:gd name="T6" fmla="*/ 2147483647 w 87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39"/>
                <a:gd name="T14" fmla="*/ 87 w 87"/>
                <a:gd name="T15" fmla="*/ 239 h 2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39">
                  <a:moveTo>
                    <a:pt x="51" y="0"/>
                  </a:moveTo>
                  <a:lnTo>
                    <a:pt x="0" y="239"/>
                  </a:lnTo>
                  <a:lnTo>
                    <a:pt x="87" y="13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E3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4" name="Freeform 355"/>
            <p:cNvSpPr>
              <a:spLocks noChangeArrowheads="1"/>
            </p:cNvSpPr>
            <p:nvPr/>
          </p:nvSpPr>
          <p:spPr bwMode="auto">
            <a:xfrm>
              <a:off x="1154112" y="3043238"/>
              <a:ext cx="171450" cy="328613"/>
            </a:xfrm>
            <a:custGeom>
              <a:avLst/>
              <a:gdLst>
                <a:gd name="T0" fmla="*/ 2147483647 w 108"/>
                <a:gd name="T1" fmla="*/ 0 h 207"/>
                <a:gd name="T2" fmla="*/ 2147483647 w 108"/>
                <a:gd name="T3" fmla="*/ 2147483647 h 207"/>
                <a:gd name="T4" fmla="*/ 0 w 108"/>
                <a:gd name="T5" fmla="*/ 2147483647 h 207"/>
                <a:gd name="T6" fmla="*/ 2147483647 w 108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07"/>
                <a:gd name="T14" fmla="*/ 108 w 108"/>
                <a:gd name="T15" fmla="*/ 207 h 2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07">
                  <a:moveTo>
                    <a:pt x="12" y="0"/>
                  </a:moveTo>
                  <a:lnTo>
                    <a:pt x="108" y="207"/>
                  </a:lnTo>
                  <a:lnTo>
                    <a:pt x="0" y="6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21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5" name="Freeform 356"/>
            <p:cNvSpPr>
              <a:spLocks noChangeArrowheads="1"/>
            </p:cNvSpPr>
            <p:nvPr/>
          </p:nvSpPr>
          <p:spPr bwMode="auto">
            <a:xfrm>
              <a:off x="1087437" y="2765425"/>
              <a:ext cx="46038" cy="171450"/>
            </a:xfrm>
            <a:custGeom>
              <a:avLst/>
              <a:gdLst>
                <a:gd name="T0" fmla="*/ 2147483647 w 29"/>
                <a:gd name="T1" fmla="*/ 2147483647 h 108"/>
                <a:gd name="T2" fmla="*/ 2147483647 w 29"/>
                <a:gd name="T3" fmla="*/ 0 h 108"/>
                <a:gd name="T4" fmla="*/ 0 w 29"/>
                <a:gd name="T5" fmla="*/ 2147483647 h 108"/>
                <a:gd name="T6" fmla="*/ 2147483647 w 29"/>
                <a:gd name="T7" fmla="*/ 2147483647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08"/>
                <a:gd name="T14" fmla="*/ 29 w 29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08">
                  <a:moveTo>
                    <a:pt x="14" y="108"/>
                  </a:moveTo>
                  <a:lnTo>
                    <a:pt x="29" y="0"/>
                  </a:lnTo>
                  <a:lnTo>
                    <a:pt x="0" y="40"/>
                  </a:lnTo>
                  <a:lnTo>
                    <a:pt x="14" y="108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6" name="Freeform 357"/>
            <p:cNvSpPr>
              <a:spLocks noChangeArrowheads="1"/>
            </p:cNvSpPr>
            <p:nvPr/>
          </p:nvSpPr>
          <p:spPr bwMode="auto">
            <a:xfrm>
              <a:off x="1066800" y="2744788"/>
              <a:ext cx="66675" cy="84138"/>
            </a:xfrm>
            <a:custGeom>
              <a:avLst/>
              <a:gdLst>
                <a:gd name="T0" fmla="*/ 0 w 42"/>
                <a:gd name="T1" fmla="*/ 0 h 53"/>
                <a:gd name="T2" fmla="*/ 2147483647 w 42"/>
                <a:gd name="T3" fmla="*/ 2147483647 h 53"/>
                <a:gd name="T4" fmla="*/ 2147483647 w 42"/>
                <a:gd name="T5" fmla="*/ 2147483647 h 53"/>
                <a:gd name="T6" fmla="*/ 0 w 4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53"/>
                <a:gd name="T14" fmla="*/ 42 w 4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53">
                  <a:moveTo>
                    <a:pt x="0" y="0"/>
                  </a:moveTo>
                  <a:lnTo>
                    <a:pt x="42" y="13"/>
                  </a:lnTo>
                  <a:lnTo>
                    <a:pt x="13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7" name="Freeform 358"/>
            <p:cNvSpPr>
              <a:spLocks noChangeArrowheads="1"/>
            </p:cNvSpPr>
            <p:nvPr/>
          </p:nvSpPr>
          <p:spPr bwMode="auto">
            <a:xfrm>
              <a:off x="955675" y="2536825"/>
              <a:ext cx="177800" cy="228600"/>
            </a:xfrm>
            <a:custGeom>
              <a:avLst/>
              <a:gdLst>
                <a:gd name="T0" fmla="*/ 0 w 112"/>
                <a:gd name="T1" fmla="*/ 0 h 144"/>
                <a:gd name="T2" fmla="*/ 2147483647 w 112"/>
                <a:gd name="T3" fmla="*/ 2147483647 h 144"/>
                <a:gd name="T4" fmla="*/ 2147483647 w 112"/>
                <a:gd name="T5" fmla="*/ 2147483647 h 144"/>
                <a:gd name="T6" fmla="*/ 0 w 112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44"/>
                <a:gd name="T14" fmla="*/ 112 w 112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44">
                  <a:moveTo>
                    <a:pt x="0" y="0"/>
                  </a:moveTo>
                  <a:lnTo>
                    <a:pt x="112" y="144"/>
                  </a:lnTo>
                  <a:lnTo>
                    <a:pt x="70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4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8" name="Freeform 359"/>
            <p:cNvSpPr>
              <a:spLocks noChangeArrowheads="1"/>
            </p:cNvSpPr>
            <p:nvPr/>
          </p:nvSpPr>
          <p:spPr bwMode="auto">
            <a:xfrm>
              <a:off x="1109662" y="2765425"/>
              <a:ext cx="63500" cy="277813"/>
            </a:xfrm>
            <a:custGeom>
              <a:avLst/>
              <a:gdLst>
                <a:gd name="T0" fmla="*/ 2147483647 w 40"/>
                <a:gd name="T1" fmla="*/ 0 h 175"/>
                <a:gd name="T2" fmla="*/ 2147483647 w 40"/>
                <a:gd name="T3" fmla="*/ 2147483647 h 175"/>
                <a:gd name="T4" fmla="*/ 0 w 40"/>
                <a:gd name="T5" fmla="*/ 2147483647 h 175"/>
                <a:gd name="T6" fmla="*/ 2147483647 w 4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75"/>
                <a:gd name="T14" fmla="*/ 40 w 40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75">
                  <a:moveTo>
                    <a:pt x="15" y="0"/>
                  </a:moveTo>
                  <a:lnTo>
                    <a:pt x="40" y="175"/>
                  </a:lnTo>
                  <a:lnTo>
                    <a:pt x="0" y="10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C44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39" name="Freeform 360"/>
            <p:cNvSpPr>
              <a:spLocks noChangeArrowheads="1"/>
            </p:cNvSpPr>
            <p:nvPr/>
          </p:nvSpPr>
          <p:spPr bwMode="auto">
            <a:xfrm>
              <a:off x="1133475" y="2765425"/>
              <a:ext cx="111125" cy="277813"/>
            </a:xfrm>
            <a:custGeom>
              <a:avLst/>
              <a:gdLst>
                <a:gd name="T0" fmla="*/ 0 w 70"/>
                <a:gd name="T1" fmla="*/ 0 h 175"/>
                <a:gd name="T2" fmla="*/ 2147483647 w 70"/>
                <a:gd name="T3" fmla="*/ 2147483647 h 175"/>
                <a:gd name="T4" fmla="*/ 2147483647 w 70"/>
                <a:gd name="T5" fmla="*/ 2147483647 h 175"/>
                <a:gd name="T6" fmla="*/ 0 w 70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75"/>
                <a:gd name="T14" fmla="*/ 70 w 70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75">
                  <a:moveTo>
                    <a:pt x="0" y="0"/>
                  </a:moveTo>
                  <a:lnTo>
                    <a:pt x="70" y="60"/>
                  </a:lnTo>
                  <a:lnTo>
                    <a:pt x="25" y="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4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0" name="Freeform 361"/>
            <p:cNvSpPr>
              <a:spLocks noChangeArrowheads="1"/>
            </p:cNvSpPr>
            <p:nvPr/>
          </p:nvSpPr>
          <p:spPr bwMode="auto">
            <a:xfrm>
              <a:off x="1173162" y="2860675"/>
              <a:ext cx="152400" cy="511175"/>
            </a:xfrm>
            <a:custGeom>
              <a:avLst/>
              <a:gdLst>
                <a:gd name="T0" fmla="*/ 2147483647 w 96"/>
                <a:gd name="T1" fmla="*/ 0 h 322"/>
                <a:gd name="T2" fmla="*/ 2147483647 w 96"/>
                <a:gd name="T3" fmla="*/ 2147483647 h 322"/>
                <a:gd name="T4" fmla="*/ 0 w 96"/>
                <a:gd name="T5" fmla="*/ 2147483647 h 322"/>
                <a:gd name="T6" fmla="*/ 2147483647 w 96"/>
                <a:gd name="T7" fmla="*/ 0 h 3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322"/>
                <a:gd name="T14" fmla="*/ 96 w 96"/>
                <a:gd name="T15" fmla="*/ 322 h 3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322">
                  <a:moveTo>
                    <a:pt x="45" y="0"/>
                  </a:moveTo>
                  <a:lnTo>
                    <a:pt x="96" y="322"/>
                  </a:lnTo>
                  <a:lnTo>
                    <a:pt x="0" y="11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5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1" name="Freeform 362"/>
            <p:cNvSpPr>
              <a:spLocks noChangeArrowheads="1"/>
            </p:cNvSpPr>
            <p:nvPr/>
          </p:nvSpPr>
          <p:spPr bwMode="auto">
            <a:xfrm>
              <a:off x="935037" y="2344738"/>
              <a:ext cx="92075" cy="160338"/>
            </a:xfrm>
            <a:custGeom>
              <a:avLst/>
              <a:gdLst>
                <a:gd name="T0" fmla="*/ 2147483647 w 58"/>
                <a:gd name="T1" fmla="*/ 0 h 101"/>
                <a:gd name="T2" fmla="*/ 2147483647 w 58"/>
                <a:gd name="T3" fmla="*/ 2147483647 h 101"/>
                <a:gd name="T4" fmla="*/ 0 w 58"/>
                <a:gd name="T5" fmla="*/ 2147483647 h 101"/>
                <a:gd name="T6" fmla="*/ 2147483647 w 58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101"/>
                <a:gd name="T14" fmla="*/ 58 w 58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101">
                  <a:moveTo>
                    <a:pt x="5" y="0"/>
                  </a:moveTo>
                  <a:lnTo>
                    <a:pt x="58" y="101"/>
                  </a:lnTo>
                  <a:lnTo>
                    <a:pt x="0" y="4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2" name="Freeform 363"/>
            <p:cNvSpPr>
              <a:spLocks noChangeArrowheads="1"/>
            </p:cNvSpPr>
            <p:nvPr/>
          </p:nvSpPr>
          <p:spPr bwMode="auto">
            <a:xfrm>
              <a:off x="935037" y="2411413"/>
              <a:ext cx="92075" cy="125413"/>
            </a:xfrm>
            <a:custGeom>
              <a:avLst/>
              <a:gdLst>
                <a:gd name="T0" fmla="*/ 0 w 58"/>
                <a:gd name="T1" fmla="*/ 0 h 79"/>
                <a:gd name="T2" fmla="*/ 2147483647 w 58"/>
                <a:gd name="T3" fmla="*/ 2147483647 h 79"/>
                <a:gd name="T4" fmla="*/ 2147483647 w 58"/>
                <a:gd name="T5" fmla="*/ 2147483647 h 79"/>
                <a:gd name="T6" fmla="*/ 0 w 58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79"/>
                <a:gd name="T14" fmla="*/ 58 w 5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79">
                  <a:moveTo>
                    <a:pt x="0" y="0"/>
                  </a:moveTo>
                  <a:lnTo>
                    <a:pt x="13" y="79"/>
                  </a:lnTo>
                  <a:lnTo>
                    <a:pt x="58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3" name="Freeform 364"/>
            <p:cNvSpPr>
              <a:spLocks noChangeArrowheads="1"/>
            </p:cNvSpPr>
            <p:nvPr/>
          </p:nvSpPr>
          <p:spPr bwMode="auto">
            <a:xfrm>
              <a:off x="955675" y="2505075"/>
              <a:ext cx="177800" cy="260350"/>
            </a:xfrm>
            <a:custGeom>
              <a:avLst/>
              <a:gdLst>
                <a:gd name="T0" fmla="*/ 2147483647 w 112"/>
                <a:gd name="T1" fmla="*/ 0 h 164"/>
                <a:gd name="T2" fmla="*/ 2147483647 w 112"/>
                <a:gd name="T3" fmla="*/ 2147483647 h 164"/>
                <a:gd name="T4" fmla="*/ 0 w 112"/>
                <a:gd name="T5" fmla="*/ 2147483647 h 164"/>
                <a:gd name="T6" fmla="*/ 2147483647 w 11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64"/>
                <a:gd name="T14" fmla="*/ 112 w 11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64">
                  <a:moveTo>
                    <a:pt x="45" y="0"/>
                  </a:moveTo>
                  <a:lnTo>
                    <a:pt x="112" y="164"/>
                  </a:lnTo>
                  <a:lnTo>
                    <a:pt x="0" y="2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F3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4" name="Freeform 365"/>
            <p:cNvSpPr>
              <a:spLocks noChangeArrowheads="1"/>
            </p:cNvSpPr>
            <p:nvPr/>
          </p:nvSpPr>
          <p:spPr bwMode="auto">
            <a:xfrm>
              <a:off x="942975" y="2087563"/>
              <a:ext cx="84138" cy="417513"/>
            </a:xfrm>
            <a:custGeom>
              <a:avLst/>
              <a:gdLst>
                <a:gd name="T0" fmla="*/ 2147483647 w 53"/>
                <a:gd name="T1" fmla="*/ 0 h 263"/>
                <a:gd name="T2" fmla="*/ 2147483647 w 53"/>
                <a:gd name="T3" fmla="*/ 2147483647 h 263"/>
                <a:gd name="T4" fmla="*/ 0 w 53"/>
                <a:gd name="T5" fmla="*/ 2147483647 h 263"/>
                <a:gd name="T6" fmla="*/ 2147483647 w 53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63"/>
                <a:gd name="T14" fmla="*/ 53 w 53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63">
                  <a:moveTo>
                    <a:pt x="44" y="0"/>
                  </a:moveTo>
                  <a:lnTo>
                    <a:pt x="53" y="263"/>
                  </a:lnTo>
                  <a:lnTo>
                    <a:pt x="0" y="16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E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5" name="Freeform 366"/>
            <p:cNvSpPr>
              <a:spLocks noChangeArrowheads="1"/>
            </p:cNvSpPr>
            <p:nvPr/>
          </p:nvSpPr>
          <p:spPr bwMode="auto">
            <a:xfrm>
              <a:off x="1012825" y="2087563"/>
              <a:ext cx="196850" cy="92075"/>
            </a:xfrm>
            <a:custGeom>
              <a:avLst/>
              <a:gdLst>
                <a:gd name="T0" fmla="*/ 2147483647 w 124"/>
                <a:gd name="T1" fmla="*/ 2147483647 h 58"/>
                <a:gd name="T2" fmla="*/ 2147483647 w 124"/>
                <a:gd name="T3" fmla="*/ 2147483647 h 58"/>
                <a:gd name="T4" fmla="*/ 0 w 124"/>
                <a:gd name="T5" fmla="*/ 0 h 58"/>
                <a:gd name="T6" fmla="*/ 2147483647 w 124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58"/>
                <a:gd name="T14" fmla="*/ 124 w 12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58">
                  <a:moveTo>
                    <a:pt x="124" y="14"/>
                  </a:moveTo>
                  <a:lnTo>
                    <a:pt x="111" y="58"/>
                  </a:lnTo>
                  <a:lnTo>
                    <a:pt x="0" y="0"/>
                  </a:lnTo>
                  <a:lnTo>
                    <a:pt x="124" y="14"/>
                  </a:lnTo>
                  <a:close/>
                </a:path>
              </a:pathLst>
            </a:custGeom>
            <a:solidFill>
              <a:srgbClr val="FE3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6" name="Freeform 367"/>
            <p:cNvSpPr>
              <a:spLocks noChangeArrowheads="1"/>
            </p:cNvSpPr>
            <p:nvPr/>
          </p:nvSpPr>
          <p:spPr bwMode="auto">
            <a:xfrm>
              <a:off x="1027112" y="2505075"/>
              <a:ext cx="146050" cy="260350"/>
            </a:xfrm>
            <a:custGeom>
              <a:avLst/>
              <a:gdLst>
                <a:gd name="T0" fmla="*/ 2147483647 w 92"/>
                <a:gd name="T1" fmla="*/ 2147483647 h 164"/>
                <a:gd name="T2" fmla="*/ 2147483647 w 92"/>
                <a:gd name="T3" fmla="*/ 2147483647 h 164"/>
                <a:gd name="T4" fmla="*/ 0 w 92"/>
                <a:gd name="T5" fmla="*/ 0 h 164"/>
                <a:gd name="T6" fmla="*/ 2147483647 w 92"/>
                <a:gd name="T7" fmla="*/ 2147483647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64"/>
                <a:gd name="T14" fmla="*/ 92 w 9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64">
                  <a:moveTo>
                    <a:pt x="92" y="26"/>
                  </a:moveTo>
                  <a:lnTo>
                    <a:pt x="67" y="164"/>
                  </a:lnTo>
                  <a:lnTo>
                    <a:pt x="0" y="0"/>
                  </a:lnTo>
                  <a:lnTo>
                    <a:pt x="92" y="26"/>
                  </a:lnTo>
                  <a:close/>
                </a:path>
              </a:pathLst>
            </a:custGeom>
            <a:solidFill>
              <a:srgbClr val="FF4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7" name="Freeform 368"/>
            <p:cNvSpPr>
              <a:spLocks noChangeArrowheads="1"/>
            </p:cNvSpPr>
            <p:nvPr/>
          </p:nvSpPr>
          <p:spPr bwMode="auto">
            <a:xfrm>
              <a:off x="1133475" y="2546350"/>
              <a:ext cx="111125" cy="314325"/>
            </a:xfrm>
            <a:custGeom>
              <a:avLst/>
              <a:gdLst>
                <a:gd name="T0" fmla="*/ 2147483647 w 70"/>
                <a:gd name="T1" fmla="*/ 0 h 198"/>
                <a:gd name="T2" fmla="*/ 2147483647 w 70"/>
                <a:gd name="T3" fmla="*/ 2147483647 h 198"/>
                <a:gd name="T4" fmla="*/ 0 w 70"/>
                <a:gd name="T5" fmla="*/ 2147483647 h 198"/>
                <a:gd name="T6" fmla="*/ 2147483647 w 70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98"/>
                <a:gd name="T14" fmla="*/ 70 w 70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98">
                  <a:moveTo>
                    <a:pt x="25" y="0"/>
                  </a:moveTo>
                  <a:lnTo>
                    <a:pt x="70" y="198"/>
                  </a:lnTo>
                  <a:lnTo>
                    <a:pt x="0" y="13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46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8" name="Freeform 369"/>
            <p:cNvSpPr>
              <a:spLocks noChangeArrowheads="1"/>
            </p:cNvSpPr>
            <p:nvPr/>
          </p:nvSpPr>
          <p:spPr bwMode="auto">
            <a:xfrm>
              <a:off x="1012825" y="2087563"/>
              <a:ext cx="112713" cy="417513"/>
            </a:xfrm>
            <a:custGeom>
              <a:avLst/>
              <a:gdLst>
                <a:gd name="T0" fmla="*/ 0 w 71"/>
                <a:gd name="T1" fmla="*/ 0 h 263"/>
                <a:gd name="T2" fmla="*/ 2147483647 w 71"/>
                <a:gd name="T3" fmla="*/ 2147483647 h 263"/>
                <a:gd name="T4" fmla="*/ 2147483647 w 71"/>
                <a:gd name="T5" fmla="*/ 2147483647 h 263"/>
                <a:gd name="T6" fmla="*/ 0 w 71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263"/>
                <a:gd name="T14" fmla="*/ 71 w 71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263">
                  <a:moveTo>
                    <a:pt x="0" y="0"/>
                  </a:moveTo>
                  <a:lnTo>
                    <a:pt x="71" y="158"/>
                  </a:lnTo>
                  <a:lnTo>
                    <a:pt x="9" y="2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4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49" name="Freeform 370"/>
            <p:cNvSpPr>
              <a:spLocks noChangeArrowheads="1"/>
            </p:cNvSpPr>
            <p:nvPr/>
          </p:nvSpPr>
          <p:spPr bwMode="auto">
            <a:xfrm>
              <a:off x="1027112" y="2338388"/>
              <a:ext cx="146050" cy="207963"/>
            </a:xfrm>
            <a:custGeom>
              <a:avLst/>
              <a:gdLst>
                <a:gd name="T0" fmla="*/ 2147483647 w 92"/>
                <a:gd name="T1" fmla="*/ 0 h 131"/>
                <a:gd name="T2" fmla="*/ 2147483647 w 92"/>
                <a:gd name="T3" fmla="*/ 2147483647 h 131"/>
                <a:gd name="T4" fmla="*/ 0 w 92"/>
                <a:gd name="T5" fmla="*/ 2147483647 h 131"/>
                <a:gd name="T6" fmla="*/ 2147483647 w 92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31"/>
                <a:gd name="T14" fmla="*/ 92 w 92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31">
                  <a:moveTo>
                    <a:pt x="62" y="0"/>
                  </a:moveTo>
                  <a:lnTo>
                    <a:pt x="92" y="131"/>
                  </a:lnTo>
                  <a:lnTo>
                    <a:pt x="0" y="10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3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0" name="Freeform 371"/>
            <p:cNvSpPr>
              <a:spLocks noChangeArrowheads="1"/>
            </p:cNvSpPr>
            <p:nvPr/>
          </p:nvSpPr>
          <p:spPr bwMode="auto">
            <a:xfrm>
              <a:off x="1012825" y="2087563"/>
              <a:ext cx="176213" cy="250825"/>
            </a:xfrm>
            <a:custGeom>
              <a:avLst/>
              <a:gdLst>
                <a:gd name="T0" fmla="*/ 0 w 111"/>
                <a:gd name="T1" fmla="*/ 0 h 158"/>
                <a:gd name="T2" fmla="*/ 2147483647 w 111"/>
                <a:gd name="T3" fmla="*/ 2147483647 h 158"/>
                <a:gd name="T4" fmla="*/ 2147483647 w 111"/>
                <a:gd name="T5" fmla="*/ 2147483647 h 158"/>
                <a:gd name="T6" fmla="*/ 0 w 111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158"/>
                <a:gd name="T14" fmla="*/ 111 w 111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158">
                  <a:moveTo>
                    <a:pt x="0" y="0"/>
                  </a:moveTo>
                  <a:lnTo>
                    <a:pt x="111" y="58"/>
                  </a:lnTo>
                  <a:lnTo>
                    <a:pt x="71" y="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5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1" name="Freeform 372"/>
            <p:cNvSpPr>
              <a:spLocks noChangeArrowheads="1"/>
            </p:cNvSpPr>
            <p:nvPr/>
          </p:nvSpPr>
          <p:spPr bwMode="auto">
            <a:xfrm>
              <a:off x="1125537" y="2179638"/>
              <a:ext cx="144463" cy="158750"/>
            </a:xfrm>
            <a:custGeom>
              <a:avLst/>
              <a:gdLst>
                <a:gd name="T0" fmla="*/ 2147483647 w 91"/>
                <a:gd name="T1" fmla="*/ 2147483647 h 100"/>
                <a:gd name="T2" fmla="*/ 0 w 91"/>
                <a:gd name="T3" fmla="*/ 2147483647 h 100"/>
                <a:gd name="T4" fmla="*/ 2147483647 w 91"/>
                <a:gd name="T5" fmla="*/ 0 h 100"/>
                <a:gd name="T6" fmla="*/ 2147483647 w 91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00"/>
                <a:gd name="T14" fmla="*/ 91 w 91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00">
                  <a:moveTo>
                    <a:pt x="91" y="62"/>
                  </a:moveTo>
                  <a:lnTo>
                    <a:pt x="0" y="100"/>
                  </a:lnTo>
                  <a:lnTo>
                    <a:pt x="40" y="0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FF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2" name="Freeform 373"/>
            <p:cNvSpPr>
              <a:spLocks noChangeArrowheads="1"/>
            </p:cNvSpPr>
            <p:nvPr/>
          </p:nvSpPr>
          <p:spPr bwMode="auto">
            <a:xfrm>
              <a:off x="1125537" y="2278063"/>
              <a:ext cx="144463" cy="268288"/>
            </a:xfrm>
            <a:custGeom>
              <a:avLst/>
              <a:gdLst>
                <a:gd name="T0" fmla="*/ 2147483647 w 91"/>
                <a:gd name="T1" fmla="*/ 0 h 169"/>
                <a:gd name="T2" fmla="*/ 2147483647 w 91"/>
                <a:gd name="T3" fmla="*/ 2147483647 h 169"/>
                <a:gd name="T4" fmla="*/ 0 w 91"/>
                <a:gd name="T5" fmla="*/ 2147483647 h 169"/>
                <a:gd name="T6" fmla="*/ 2147483647 w 91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69"/>
                <a:gd name="T14" fmla="*/ 91 w 91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69">
                  <a:moveTo>
                    <a:pt x="91" y="0"/>
                  </a:moveTo>
                  <a:lnTo>
                    <a:pt x="30" y="169"/>
                  </a:lnTo>
                  <a:lnTo>
                    <a:pt x="0" y="38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F31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3" name="Freeform 374"/>
            <p:cNvSpPr>
              <a:spLocks noChangeArrowheads="1"/>
            </p:cNvSpPr>
            <p:nvPr/>
          </p:nvSpPr>
          <p:spPr bwMode="auto">
            <a:xfrm>
              <a:off x="1173162" y="2278063"/>
              <a:ext cx="174625" cy="268288"/>
            </a:xfrm>
            <a:custGeom>
              <a:avLst/>
              <a:gdLst>
                <a:gd name="T0" fmla="*/ 2147483647 w 110"/>
                <a:gd name="T1" fmla="*/ 0 h 169"/>
                <a:gd name="T2" fmla="*/ 2147483647 w 110"/>
                <a:gd name="T3" fmla="*/ 2147483647 h 169"/>
                <a:gd name="T4" fmla="*/ 0 w 110"/>
                <a:gd name="T5" fmla="*/ 2147483647 h 169"/>
                <a:gd name="T6" fmla="*/ 2147483647 w 110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69"/>
                <a:gd name="T14" fmla="*/ 110 w 110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69">
                  <a:moveTo>
                    <a:pt x="61" y="0"/>
                  </a:moveTo>
                  <a:lnTo>
                    <a:pt x="110" y="116"/>
                  </a:lnTo>
                  <a:lnTo>
                    <a:pt x="0" y="169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FD36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4" name="Freeform 375"/>
            <p:cNvSpPr>
              <a:spLocks noChangeArrowheads="1"/>
            </p:cNvSpPr>
            <p:nvPr/>
          </p:nvSpPr>
          <p:spPr bwMode="auto">
            <a:xfrm>
              <a:off x="1173162" y="2546350"/>
              <a:ext cx="169863" cy="314325"/>
            </a:xfrm>
            <a:custGeom>
              <a:avLst/>
              <a:gdLst>
                <a:gd name="T0" fmla="*/ 0 w 107"/>
                <a:gd name="T1" fmla="*/ 0 h 198"/>
                <a:gd name="T2" fmla="*/ 2147483647 w 107"/>
                <a:gd name="T3" fmla="*/ 2147483647 h 198"/>
                <a:gd name="T4" fmla="*/ 2147483647 w 107"/>
                <a:gd name="T5" fmla="*/ 2147483647 h 198"/>
                <a:gd name="T6" fmla="*/ 0 w 107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98"/>
                <a:gd name="T14" fmla="*/ 107 w 10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98">
                  <a:moveTo>
                    <a:pt x="0" y="0"/>
                  </a:moveTo>
                  <a:lnTo>
                    <a:pt x="107" y="86"/>
                  </a:lnTo>
                  <a:lnTo>
                    <a:pt x="45" y="1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5" name="Freeform 376"/>
            <p:cNvSpPr>
              <a:spLocks noChangeArrowheads="1"/>
            </p:cNvSpPr>
            <p:nvPr/>
          </p:nvSpPr>
          <p:spPr bwMode="auto">
            <a:xfrm>
              <a:off x="1173162" y="2462213"/>
              <a:ext cx="174625" cy="220663"/>
            </a:xfrm>
            <a:custGeom>
              <a:avLst/>
              <a:gdLst>
                <a:gd name="T0" fmla="*/ 2147483647 w 110"/>
                <a:gd name="T1" fmla="*/ 0 h 139"/>
                <a:gd name="T2" fmla="*/ 2147483647 w 110"/>
                <a:gd name="T3" fmla="*/ 2147483647 h 139"/>
                <a:gd name="T4" fmla="*/ 0 w 110"/>
                <a:gd name="T5" fmla="*/ 2147483647 h 139"/>
                <a:gd name="T6" fmla="*/ 2147483647 w 110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39"/>
                <a:gd name="T14" fmla="*/ 110 w 110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39">
                  <a:moveTo>
                    <a:pt x="110" y="0"/>
                  </a:moveTo>
                  <a:lnTo>
                    <a:pt x="107" y="139"/>
                  </a:lnTo>
                  <a:lnTo>
                    <a:pt x="0" y="53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35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6" name="Freeform 377"/>
            <p:cNvSpPr>
              <a:spLocks noChangeArrowheads="1"/>
            </p:cNvSpPr>
            <p:nvPr/>
          </p:nvSpPr>
          <p:spPr bwMode="auto">
            <a:xfrm>
              <a:off x="1343025" y="2462213"/>
              <a:ext cx="266700" cy="485775"/>
            </a:xfrm>
            <a:custGeom>
              <a:avLst/>
              <a:gdLst>
                <a:gd name="T0" fmla="*/ 2147483647 w 168"/>
                <a:gd name="T1" fmla="*/ 0 h 306"/>
                <a:gd name="T2" fmla="*/ 0 w 168"/>
                <a:gd name="T3" fmla="*/ 2147483647 h 306"/>
                <a:gd name="T4" fmla="*/ 2147483647 w 168"/>
                <a:gd name="T5" fmla="*/ 2147483647 h 306"/>
                <a:gd name="T6" fmla="*/ 2147483647 w 168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306"/>
                <a:gd name="T14" fmla="*/ 168 w 168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306">
                  <a:moveTo>
                    <a:pt x="3" y="0"/>
                  </a:moveTo>
                  <a:lnTo>
                    <a:pt x="0" y="139"/>
                  </a:lnTo>
                  <a:lnTo>
                    <a:pt x="168" y="30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3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7" name="Freeform 378"/>
            <p:cNvSpPr>
              <a:spLocks noChangeArrowheads="1"/>
            </p:cNvSpPr>
            <p:nvPr/>
          </p:nvSpPr>
          <p:spPr bwMode="auto">
            <a:xfrm>
              <a:off x="1343025" y="2682875"/>
              <a:ext cx="266700" cy="644525"/>
            </a:xfrm>
            <a:custGeom>
              <a:avLst/>
              <a:gdLst>
                <a:gd name="T0" fmla="*/ 0 w 168"/>
                <a:gd name="T1" fmla="*/ 0 h 406"/>
                <a:gd name="T2" fmla="*/ 2147483647 w 168"/>
                <a:gd name="T3" fmla="*/ 2147483647 h 406"/>
                <a:gd name="T4" fmla="*/ 2147483647 w 168"/>
                <a:gd name="T5" fmla="*/ 2147483647 h 406"/>
                <a:gd name="T6" fmla="*/ 0 w 168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406"/>
                <a:gd name="T14" fmla="*/ 168 w 168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406">
                  <a:moveTo>
                    <a:pt x="0" y="0"/>
                  </a:moveTo>
                  <a:lnTo>
                    <a:pt x="117" y="406"/>
                  </a:lnTo>
                  <a:lnTo>
                    <a:pt x="168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8" name="Line 379"/>
            <p:cNvSpPr>
              <a:spLocks noChangeShapeType="1"/>
            </p:cNvSpPr>
            <p:nvPr/>
          </p:nvSpPr>
          <p:spPr bwMode="auto">
            <a:xfrm>
              <a:off x="1392237" y="32353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59" name="Line 380"/>
            <p:cNvSpPr>
              <a:spLocks noChangeShapeType="1"/>
            </p:cNvSpPr>
            <p:nvPr/>
          </p:nvSpPr>
          <p:spPr bwMode="auto">
            <a:xfrm>
              <a:off x="1392237" y="32353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0" name="Freeform 381"/>
            <p:cNvSpPr>
              <a:spLocks noChangeArrowheads="1"/>
            </p:cNvSpPr>
            <p:nvPr/>
          </p:nvSpPr>
          <p:spPr bwMode="auto">
            <a:xfrm>
              <a:off x="1325562" y="2682875"/>
              <a:ext cx="203200" cy="688975"/>
            </a:xfrm>
            <a:custGeom>
              <a:avLst/>
              <a:gdLst>
                <a:gd name="T0" fmla="*/ 2147483647 w 128"/>
                <a:gd name="T1" fmla="*/ 0 h 434"/>
                <a:gd name="T2" fmla="*/ 0 w 128"/>
                <a:gd name="T3" fmla="*/ 2147483647 h 434"/>
                <a:gd name="T4" fmla="*/ 2147483647 w 128"/>
                <a:gd name="T5" fmla="*/ 2147483647 h 434"/>
                <a:gd name="T6" fmla="*/ 2147483647 w 128"/>
                <a:gd name="T7" fmla="*/ 0 h 4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434"/>
                <a:gd name="T14" fmla="*/ 128 w 128"/>
                <a:gd name="T15" fmla="*/ 434 h 4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434">
                  <a:moveTo>
                    <a:pt x="11" y="0"/>
                  </a:moveTo>
                  <a:lnTo>
                    <a:pt x="0" y="434"/>
                  </a:lnTo>
                  <a:lnTo>
                    <a:pt x="128" y="40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3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1" name="Freeform 382"/>
            <p:cNvSpPr>
              <a:spLocks noChangeArrowheads="1"/>
            </p:cNvSpPr>
            <p:nvPr/>
          </p:nvSpPr>
          <p:spPr bwMode="auto">
            <a:xfrm>
              <a:off x="1244600" y="2682875"/>
              <a:ext cx="98425" cy="688975"/>
            </a:xfrm>
            <a:custGeom>
              <a:avLst/>
              <a:gdLst>
                <a:gd name="T0" fmla="*/ 2147483647 w 62"/>
                <a:gd name="T1" fmla="*/ 0 h 434"/>
                <a:gd name="T2" fmla="*/ 0 w 62"/>
                <a:gd name="T3" fmla="*/ 2147483647 h 434"/>
                <a:gd name="T4" fmla="*/ 2147483647 w 62"/>
                <a:gd name="T5" fmla="*/ 2147483647 h 434"/>
                <a:gd name="T6" fmla="*/ 2147483647 w 62"/>
                <a:gd name="T7" fmla="*/ 0 h 4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434"/>
                <a:gd name="T14" fmla="*/ 62 w 62"/>
                <a:gd name="T15" fmla="*/ 434 h 4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434">
                  <a:moveTo>
                    <a:pt x="62" y="0"/>
                  </a:moveTo>
                  <a:lnTo>
                    <a:pt x="0" y="112"/>
                  </a:lnTo>
                  <a:lnTo>
                    <a:pt x="51" y="434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3E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2" name="Freeform 383"/>
            <p:cNvSpPr>
              <a:spLocks noChangeArrowheads="1"/>
            </p:cNvSpPr>
            <p:nvPr/>
          </p:nvSpPr>
          <p:spPr bwMode="auto">
            <a:xfrm>
              <a:off x="841375" y="2446338"/>
              <a:ext cx="125413" cy="436563"/>
            </a:xfrm>
            <a:custGeom>
              <a:avLst/>
              <a:gdLst>
                <a:gd name="T0" fmla="*/ 2147483647 w 79"/>
                <a:gd name="T1" fmla="*/ 2147483647 h 275"/>
                <a:gd name="T2" fmla="*/ 2147483647 w 79"/>
                <a:gd name="T3" fmla="*/ 2147483647 h 275"/>
                <a:gd name="T4" fmla="*/ 0 w 79"/>
                <a:gd name="T5" fmla="*/ 0 h 275"/>
                <a:gd name="T6" fmla="*/ 2147483647 w 79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75"/>
                <a:gd name="T14" fmla="*/ 79 w 79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75">
                  <a:moveTo>
                    <a:pt x="2" y="216"/>
                  </a:moveTo>
                  <a:lnTo>
                    <a:pt x="79" y="275"/>
                  </a:lnTo>
                  <a:lnTo>
                    <a:pt x="0" y="0"/>
                  </a:lnTo>
                  <a:lnTo>
                    <a:pt x="2" y="216"/>
                  </a:lnTo>
                  <a:close/>
                </a:path>
              </a:pathLst>
            </a:custGeom>
            <a:solidFill>
              <a:srgbClr val="FF5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3" name="Freeform 384"/>
            <p:cNvSpPr>
              <a:spLocks noChangeArrowheads="1"/>
            </p:cNvSpPr>
            <p:nvPr/>
          </p:nvSpPr>
          <p:spPr bwMode="auto">
            <a:xfrm>
              <a:off x="841375" y="2822575"/>
              <a:ext cx="66675" cy="141288"/>
            </a:xfrm>
            <a:custGeom>
              <a:avLst/>
              <a:gdLst>
                <a:gd name="T0" fmla="*/ 0 w 42"/>
                <a:gd name="T1" fmla="*/ 0 h 89"/>
                <a:gd name="T2" fmla="*/ 2147483647 w 42"/>
                <a:gd name="T3" fmla="*/ 2147483647 h 89"/>
                <a:gd name="T4" fmla="*/ 2147483647 w 42"/>
                <a:gd name="T5" fmla="*/ 2147483647 h 89"/>
                <a:gd name="T6" fmla="*/ 0 w 42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9"/>
                <a:gd name="T14" fmla="*/ 42 w 42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9">
                  <a:moveTo>
                    <a:pt x="0" y="0"/>
                  </a:moveTo>
                  <a:lnTo>
                    <a:pt x="30" y="26"/>
                  </a:lnTo>
                  <a:lnTo>
                    <a:pt x="42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4" name="Freeform 385"/>
            <p:cNvSpPr>
              <a:spLocks noChangeArrowheads="1"/>
            </p:cNvSpPr>
            <p:nvPr/>
          </p:nvSpPr>
          <p:spPr bwMode="auto">
            <a:xfrm>
              <a:off x="830262" y="2822575"/>
              <a:ext cx="77788" cy="141288"/>
            </a:xfrm>
            <a:custGeom>
              <a:avLst/>
              <a:gdLst>
                <a:gd name="T0" fmla="*/ 2147483647 w 49"/>
                <a:gd name="T1" fmla="*/ 0 h 89"/>
                <a:gd name="T2" fmla="*/ 0 w 49"/>
                <a:gd name="T3" fmla="*/ 2147483647 h 89"/>
                <a:gd name="T4" fmla="*/ 2147483647 w 49"/>
                <a:gd name="T5" fmla="*/ 2147483647 h 89"/>
                <a:gd name="T6" fmla="*/ 2147483647 w 49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89"/>
                <a:gd name="T14" fmla="*/ 49 w 49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89">
                  <a:moveTo>
                    <a:pt x="7" y="0"/>
                  </a:moveTo>
                  <a:lnTo>
                    <a:pt x="0" y="58"/>
                  </a:lnTo>
                  <a:lnTo>
                    <a:pt x="49" y="8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E69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5" name="Freeform 386"/>
            <p:cNvSpPr>
              <a:spLocks noChangeArrowheads="1"/>
            </p:cNvSpPr>
            <p:nvPr/>
          </p:nvSpPr>
          <p:spPr bwMode="auto">
            <a:xfrm>
              <a:off x="1068387" y="2828925"/>
              <a:ext cx="25400" cy="246063"/>
            </a:xfrm>
            <a:custGeom>
              <a:avLst/>
              <a:gdLst>
                <a:gd name="T0" fmla="*/ 0 w 16"/>
                <a:gd name="T1" fmla="*/ 2147483647 h 155"/>
                <a:gd name="T2" fmla="*/ 2147483647 w 16"/>
                <a:gd name="T3" fmla="*/ 0 h 155"/>
                <a:gd name="T4" fmla="*/ 2147483647 w 16"/>
                <a:gd name="T5" fmla="*/ 2147483647 h 155"/>
                <a:gd name="T6" fmla="*/ 0 w 16"/>
                <a:gd name="T7" fmla="*/ 2147483647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55"/>
                <a:gd name="T14" fmla="*/ 16 w 16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55">
                  <a:moveTo>
                    <a:pt x="0" y="155"/>
                  </a:moveTo>
                  <a:lnTo>
                    <a:pt x="12" y="0"/>
                  </a:lnTo>
                  <a:lnTo>
                    <a:pt x="16" y="107"/>
                  </a:lnTo>
                  <a:lnTo>
                    <a:pt x="0" y="155"/>
                  </a:lnTo>
                  <a:close/>
                </a:path>
              </a:pathLst>
            </a:custGeom>
            <a:solidFill>
              <a:srgbClr val="FF3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6" name="Freeform 387"/>
            <p:cNvSpPr>
              <a:spLocks noChangeArrowheads="1"/>
            </p:cNvSpPr>
            <p:nvPr/>
          </p:nvSpPr>
          <p:spPr bwMode="auto">
            <a:xfrm>
              <a:off x="993775" y="2828925"/>
              <a:ext cx="93663" cy="246063"/>
            </a:xfrm>
            <a:custGeom>
              <a:avLst/>
              <a:gdLst>
                <a:gd name="T0" fmla="*/ 0 w 59"/>
                <a:gd name="T1" fmla="*/ 2147483647 h 155"/>
                <a:gd name="T2" fmla="*/ 2147483647 w 59"/>
                <a:gd name="T3" fmla="*/ 2147483647 h 155"/>
                <a:gd name="T4" fmla="*/ 2147483647 w 59"/>
                <a:gd name="T5" fmla="*/ 0 h 155"/>
                <a:gd name="T6" fmla="*/ 0 w 59"/>
                <a:gd name="T7" fmla="*/ 2147483647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155"/>
                <a:gd name="T14" fmla="*/ 59 w 5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155">
                  <a:moveTo>
                    <a:pt x="0" y="103"/>
                  </a:moveTo>
                  <a:lnTo>
                    <a:pt x="47" y="155"/>
                  </a:lnTo>
                  <a:lnTo>
                    <a:pt x="59" y="0"/>
                  </a:lnTo>
                  <a:lnTo>
                    <a:pt x="0" y="103"/>
                  </a:lnTo>
                  <a:close/>
                </a:path>
              </a:pathLst>
            </a:custGeom>
            <a:solidFill>
              <a:srgbClr val="FF3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7" name="Freeform 388"/>
            <p:cNvSpPr>
              <a:spLocks noChangeArrowheads="1"/>
            </p:cNvSpPr>
            <p:nvPr/>
          </p:nvSpPr>
          <p:spPr bwMode="auto">
            <a:xfrm>
              <a:off x="966787" y="2828925"/>
              <a:ext cx="120650" cy="163513"/>
            </a:xfrm>
            <a:custGeom>
              <a:avLst/>
              <a:gdLst>
                <a:gd name="T0" fmla="*/ 2147483647 w 76"/>
                <a:gd name="T1" fmla="*/ 0 h 103"/>
                <a:gd name="T2" fmla="*/ 0 w 76"/>
                <a:gd name="T3" fmla="*/ 2147483647 h 103"/>
                <a:gd name="T4" fmla="*/ 2147483647 w 76"/>
                <a:gd name="T5" fmla="*/ 2147483647 h 103"/>
                <a:gd name="T6" fmla="*/ 2147483647 w 76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03"/>
                <a:gd name="T14" fmla="*/ 76 w 76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03">
                  <a:moveTo>
                    <a:pt x="76" y="0"/>
                  </a:moveTo>
                  <a:lnTo>
                    <a:pt x="0" y="34"/>
                  </a:lnTo>
                  <a:lnTo>
                    <a:pt x="17" y="103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FF40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8" name="Freeform 389"/>
            <p:cNvSpPr>
              <a:spLocks noChangeArrowheads="1"/>
            </p:cNvSpPr>
            <p:nvPr/>
          </p:nvSpPr>
          <p:spPr bwMode="auto">
            <a:xfrm>
              <a:off x="955675" y="2536825"/>
              <a:ext cx="131763" cy="346075"/>
            </a:xfrm>
            <a:custGeom>
              <a:avLst/>
              <a:gdLst>
                <a:gd name="T0" fmla="*/ 0 w 83"/>
                <a:gd name="T1" fmla="*/ 0 h 218"/>
                <a:gd name="T2" fmla="*/ 2147483647 w 83"/>
                <a:gd name="T3" fmla="*/ 2147483647 h 218"/>
                <a:gd name="T4" fmla="*/ 2147483647 w 83"/>
                <a:gd name="T5" fmla="*/ 2147483647 h 218"/>
                <a:gd name="T6" fmla="*/ 0 w 83"/>
                <a:gd name="T7" fmla="*/ 0 h 2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218"/>
                <a:gd name="T14" fmla="*/ 83 w 83"/>
                <a:gd name="T15" fmla="*/ 218 h 2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218">
                  <a:moveTo>
                    <a:pt x="0" y="0"/>
                  </a:moveTo>
                  <a:lnTo>
                    <a:pt x="7" y="218"/>
                  </a:lnTo>
                  <a:lnTo>
                    <a:pt x="83" y="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69" name="Freeform 390"/>
            <p:cNvSpPr>
              <a:spLocks noChangeArrowheads="1"/>
            </p:cNvSpPr>
            <p:nvPr/>
          </p:nvSpPr>
          <p:spPr bwMode="auto">
            <a:xfrm>
              <a:off x="841375" y="2446338"/>
              <a:ext cx="125413" cy="436563"/>
            </a:xfrm>
            <a:custGeom>
              <a:avLst/>
              <a:gdLst>
                <a:gd name="T0" fmla="*/ 2147483647 w 79"/>
                <a:gd name="T1" fmla="*/ 2147483647 h 275"/>
                <a:gd name="T2" fmla="*/ 0 w 79"/>
                <a:gd name="T3" fmla="*/ 0 h 275"/>
                <a:gd name="T4" fmla="*/ 2147483647 w 79"/>
                <a:gd name="T5" fmla="*/ 2147483647 h 275"/>
                <a:gd name="T6" fmla="*/ 2147483647 w 79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75"/>
                <a:gd name="T14" fmla="*/ 79 w 79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75">
                  <a:moveTo>
                    <a:pt x="72" y="57"/>
                  </a:moveTo>
                  <a:lnTo>
                    <a:pt x="0" y="0"/>
                  </a:lnTo>
                  <a:lnTo>
                    <a:pt x="79" y="275"/>
                  </a:lnTo>
                  <a:lnTo>
                    <a:pt x="72" y="57"/>
                  </a:lnTo>
                  <a:close/>
                </a:path>
              </a:pathLst>
            </a:custGeom>
            <a:solidFill>
              <a:srgbClr val="FE55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0" name="Freeform 391"/>
            <p:cNvSpPr>
              <a:spLocks noChangeArrowheads="1"/>
            </p:cNvSpPr>
            <p:nvPr/>
          </p:nvSpPr>
          <p:spPr bwMode="auto">
            <a:xfrm>
              <a:off x="877887" y="2362200"/>
              <a:ext cx="57150" cy="120650"/>
            </a:xfrm>
            <a:custGeom>
              <a:avLst/>
              <a:gdLst>
                <a:gd name="T0" fmla="*/ 0 w 36"/>
                <a:gd name="T1" fmla="*/ 0 h 76"/>
                <a:gd name="T2" fmla="*/ 2147483647 w 36"/>
                <a:gd name="T3" fmla="*/ 2147483647 h 76"/>
                <a:gd name="T4" fmla="*/ 2147483647 w 36"/>
                <a:gd name="T5" fmla="*/ 2147483647 h 76"/>
                <a:gd name="T6" fmla="*/ 0 w 3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76"/>
                <a:gd name="T14" fmla="*/ 36 w 36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76">
                  <a:moveTo>
                    <a:pt x="0" y="0"/>
                  </a:moveTo>
                  <a:lnTo>
                    <a:pt x="33" y="76"/>
                  </a:lnTo>
                  <a:lnTo>
                    <a:pt x="3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1" name="Freeform 392"/>
            <p:cNvSpPr>
              <a:spLocks noChangeArrowheads="1"/>
            </p:cNvSpPr>
            <p:nvPr/>
          </p:nvSpPr>
          <p:spPr bwMode="auto">
            <a:xfrm>
              <a:off x="841375" y="2362200"/>
              <a:ext cx="88900" cy="120650"/>
            </a:xfrm>
            <a:custGeom>
              <a:avLst/>
              <a:gdLst>
                <a:gd name="T0" fmla="*/ 2147483647 w 56"/>
                <a:gd name="T1" fmla="*/ 0 h 76"/>
                <a:gd name="T2" fmla="*/ 0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6"/>
                <a:gd name="T14" fmla="*/ 56 w 56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6">
                  <a:moveTo>
                    <a:pt x="23" y="0"/>
                  </a:moveTo>
                  <a:lnTo>
                    <a:pt x="0" y="53"/>
                  </a:lnTo>
                  <a:lnTo>
                    <a:pt x="56" y="76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2" name="Freeform 393"/>
            <p:cNvSpPr>
              <a:spLocks noChangeArrowheads="1"/>
            </p:cNvSpPr>
            <p:nvPr/>
          </p:nvSpPr>
          <p:spPr bwMode="auto">
            <a:xfrm>
              <a:off x="841375" y="2446338"/>
              <a:ext cx="114300" cy="90488"/>
            </a:xfrm>
            <a:custGeom>
              <a:avLst/>
              <a:gdLst>
                <a:gd name="T0" fmla="*/ 2147483647 w 72"/>
                <a:gd name="T1" fmla="*/ 2147483647 h 57"/>
                <a:gd name="T2" fmla="*/ 2147483647 w 72"/>
                <a:gd name="T3" fmla="*/ 2147483647 h 57"/>
                <a:gd name="T4" fmla="*/ 0 w 72"/>
                <a:gd name="T5" fmla="*/ 0 h 57"/>
                <a:gd name="T6" fmla="*/ 2147483647 w 72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7"/>
                <a:gd name="T14" fmla="*/ 72 w 72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7">
                  <a:moveTo>
                    <a:pt x="72" y="57"/>
                  </a:moveTo>
                  <a:lnTo>
                    <a:pt x="56" y="23"/>
                  </a:lnTo>
                  <a:lnTo>
                    <a:pt x="0" y="0"/>
                  </a:lnTo>
                  <a:lnTo>
                    <a:pt x="72" y="57"/>
                  </a:lnTo>
                  <a:close/>
                </a:path>
              </a:pathLst>
            </a:custGeom>
            <a:solidFill>
              <a:srgbClr val="FF5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3" name="Freeform 394"/>
            <p:cNvSpPr>
              <a:spLocks noChangeArrowheads="1"/>
            </p:cNvSpPr>
            <p:nvPr/>
          </p:nvSpPr>
          <p:spPr bwMode="auto">
            <a:xfrm>
              <a:off x="1046162" y="3455988"/>
              <a:ext cx="74613" cy="122238"/>
            </a:xfrm>
            <a:custGeom>
              <a:avLst/>
              <a:gdLst>
                <a:gd name="T0" fmla="*/ 2147483647 w 47"/>
                <a:gd name="T1" fmla="*/ 2147483647 h 77"/>
                <a:gd name="T2" fmla="*/ 0 w 47"/>
                <a:gd name="T3" fmla="*/ 0 h 77"/>
                <a:gd name="T4" fmla="*/ 2147483647 w 47"/>
                <a:gd name="T5" fmla="*/ 2147483647 h 77"/>
                <a:gd name="T6" fmla="*/ 2147483647 w 47"/>
                <a:gd name="T7" fmla="*/ 2147483647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77"/>
                <a:gd name="T14" fmla="*/ 47 w 47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77">
                  <a:moveTo>
                    <a:pt x="47" y="77"/>
                  </a:moveTo>
                  <a:lnTo>
                    <a:pt x="0" y="0"/>
                  </a:lnTo>
                  <a:lnTo>
                    <a:pt x="12" y="68"/>
                  </a:lnTo>
                  <a:lnTo>
                    <a:pt x="47" y="77"/>
                  </a:lnTo>
                  <a:close/>
                </a:path>
              </a:pathLst>
            </a:custGeom>
            <a:solidFill>
              <a:srgbClr val="BD2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4" name="Freeform 395"/>
            <p:cNvSpPr>
              <a:spLocks noChangeArrowheads="1"/>
            </p:cNvSpPr>
            <p:nvPr/>
          </p:nvSpPr>
          <p:spPr bwMode="auto">
            <a:xfrm>
              <a:off x="887412" y="3400425"/>
              <a:ext cx="177800" cy="163513"/>
            </a:xfrm>
            <a:custGeom>
              <a:avLst/>
              <a:gdLst>
                <a:gd name="T0" fmla="*/ 2147483647 w 112"/>
                <a:gd name="T1" fmla="*/ 2147483647 h 103"/>
                <a:gd name="T2" fmla="*/ 0 w 112"/>
                <a:gd name="T3" fmla="*/ 0 h 103"/>
                <a:gd name="T4" fmla="*/ 2147483647 w 112"/>
                <a:gd name="T5" fmla="*/ 2147483647 h 103"/>
                <a:gd name="T6" fmla="*/ 2147483647 w 112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03"/>
                <a:gd name="T14" fmla="*/ 112 w 11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03">
                  <a:moveTo>
                    <a:pt x="112" y="103"/>
                  </a:moveTo>
                  <a:lnTo>
                    <a:pt x="0" y="0"/>
                  </a:lnTo>
                  <a:lnTo>
                    <a:pt x="54" y="70"/>
                  </a:lnTo>
                  <a:lnTo>
                    <a:pt x="112" y="103"/>
                  </a:lnTo>
                  <a:close/>
                </a:path>
              </a:pathLst>
            </a:custGeom>
            <a:solidFill>
              <a:srgbClr val="FE4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5" name="Freeform 396"/>
            <p:cNvSpPr>
              <a:spLocks noChangeArrowheads="1"/>
            </p:cNvSpPr>
            <p:nvPr/>
          </p:nvSpPr>
          <p:spPr bwMode="auto">
            <a:xfrm>
              <a:off x="827087" y="3162300"/>
              <a:ext cx="60325" cy="238125"/>
            </a:xfrm>
            <a:custGeom>
              <a:avLst/>
              <a:gdLst>
                <a:gd name="T0" fmla="*/ 2147483647 w 38"/>
                <a:gd name="T1" fmla="*/ 0 h 150"/>
                <a:gd name="T2" fmla="*/ 2147483647 w 38"/>
                <a:gd name="T3" fmla="*/ 2147483647 h 150"/>
                <a:gd name="T4" fmla="*/ 0 w 38"/>
                <a:gd name="T5" fmla="*/ 2147483647 h 150"/>
                <a:gd name="T6" fmla="*/ 2147483647 w 38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50"/>
                <a:gd name="T14" fmla="*/ 38 w 38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50">
                  <a:moveTo>
                    <a:pt x="11" y="0"/>
                  </a:moveTo>
                  <a:lnTo>
                    <a:pt x="38" y="150"/>
                  </a:lnTo>
                  <a:lnTo>
                    <a:pt x="0" y="2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F6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6" name="Freeform 397"/>
            <p:cNvSpPr>
              <a:spLocks noChangeArrowheads="1"/>
            </p:cNvSpPr>
            <p:nvPr/>
          </p:nvSpPr>
          <p:spPr bwMode="auto">
            <a:xfrm>
              <a:off x="835025" y="2944813"/>
              <a:ext cx="82550" cy="217488"/>
            </a:xfrm>
            <a:custGeom>
              <a:avLst/>
              <a:gdLst>
                <a:gd name="T0" fmla="*/ 0 w 52"/>
                <a:gd name="T1" fmla="*/ 0 h 137"/>
                <a:gd name="T2" fmla="*/ 2147483647 w 52"/>
                <a:gd name="T3" fmla="*/ 2147483647 h 137"/>
                <a:gd name="T4" fmla="*/ 2147483647 w 52"/>
                <a:gd name="T5" fmla="*/ 2147483647 h 137"/>
                <a:gd name="T6" fmla="*/ 0 w 52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37"/>
                <a:gd name="T14" fmla="*/ 52 w 5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37">
                  <a:moveTo>
                    <a:pt x="0" y="0"/>
                  </a:moveTo>
                  <a:lnTo>
                    <a:pt x="6" y="137"/>
                  </a:lnTo>
                  <a:lnTo>
                    <a:pt x="52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6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7" name="Freeform 398"/>
            <p:cNvSpPr>
              <a:spLocks noChangeArrowheads="1"/>
            </p:cNvSpPr>
            <p:nvPr/>
          </p:nvSpPr>
          <p:spPr bwMode="auto">
            <a:xfrm>
              <a:off x="887412" y="3400425"/>
              <a:ext cx="177800" cy="163513"/>
            </a:xfrm>
            <a:custGeom>
              <a:avLst/>
              <a:gdLst>
                <a:gd name="T0" fmla="*/ 2147483647 w 112"/>
                <a:gd name="T1" fmla="*/ 2147483647 h 103"/>
                <a:gd name="T2" fmla="*/ 2147483647 w 112"/>
                <a:gd name="T3" fmla="*/ 2147483647 h 103"/>
                <a:gd name="T4" fmla="*/ 0 w 112"/>
                <a:gd name="T5" fmla="*/ 0 h 103"/>
                <a:gd name="T6" fmla="*/ 2147483647 w 112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03"/>
                <a:gd name="T14" fmla="*/ 112 w 11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03">
                  <a:moveTo>
                    <a:pt x="62" y="16"/>
                  </a:moveTo>
                  <a:lnTo>
                    <a:pt x="112" y="103"/>
                  </a:lnTo>
                  <a:lnTo>
                    <a:pt x="0" y="0"/>
                  </a:lnTo>
                  <a:lnTo>
                    <a:pt x="62" y="16"/>
                  </a:lnTo>
                  <a:close/>
                </a:path>
              </a:pathLst>
            </a:custGeom>
            <a:solidFill>
              <a:srgbClr val="FF5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8" name="Freeform 399"/>
            <p:cNvSpPr>
              <a:spLocks noChangeArrowheads="1"/>
            </p:cNvSpPr>
            <p:nvPr/>
          </p:nvSpPr>
          <p:spPr bwMode="auto">
            <a:xfrm>
              <a:off x="985837" y="3425825"/>
              <a:ext cx="79375" cy="138113"/>
            </a:xfrm>
            <a:custGeom>
              <a:avLst/>
              <a:gdLst>
                <a:gd name="T0" fmla="*/ 2147483647 w 50"/>
                <a:gd name="T1" fmla="*/ 2147483647 h 87"/>
                <a:gd name="T2" fmla="*/ 0 w 50"/>
                <a:gd name="T3" fmla="*/ 0 h 87"/>
                <a:gd name="T4" fmla="*/ 2147483647 w 50"/>
                <a:gd name="T5" fmla="*/ 2147483647 h 87"/>
                <a:gd name="T6" fmla="*/ 2147483647 w 50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87"/>
                <a:gd name="T14" fmla="*/ 50 w 50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87">
                  <a:moveTo>
                    <a:pt x="38" y="19"/>
                  </a:moveTo>
                  <a:lnTo>
                    <a:pt x="0" y="0"/>
                  </a:lnTo>
                  <a:lnTo>
                    <a:pt x="50" y="87"/>
                  </a:lnTo>
                  <a:lnTo>
                    <a:pt x="38" y="19"/>
                  </a:lnTo>
                  <a:close/>
                </a:path>
              </a:pathLst>
            </a:custGeom>
            <a:solidFill>
              <a:srgbClr val="FF3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79" name="Freeform 400"/>
            <p:cNvSpPr>
              <a:spLocks noChangeArrowheads="1"/>
            </p:cNvSpPr>
            <p:nvPr/>
          </p:nvSpPr>
          <p:spPr bwMode="auto">
            <a:xfrm>
              <a:off x="985837" y="3238500"/>
              <a:ext cx="60325" cy="217488"/>
            </a:xfrm>
            <a:custGeom>
              <a:avLst/>
              <a:gdLst>
                <a:gd name="T0" fmla="*/ 2147483647 w 38"/>
                <a:gd name="T1" fmla="*/ 0 h 137"/>
                <a:gd name="T2" fmla="*/ 2147483647 w 38"/>
                <a:gd name="T3" fmla="*/ 2147483647 h 137"/>
                <a:gd name="T4" fmla="*/ 0 w 38"/>
                <a:gd name="T5" fmla="*/ 2147483647 h 137"/>
                <a:gd name="T6" fmla="*/ 2147483647 w 38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37"/>
                <a:gd name="T14" fmla="*/ 38 w 38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37">
                  <a:moveTo>
                    <a:pt x="5" y="0"/>
                  </a:moveTo>
                  <a:lnTo>
                    <a:pt x="38" y="137"/>
                  </a:lnTo>
                  <a:lnTo>
                    <a:pt x="0" y="11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E4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0" name="Freeform 401"/>
            <p:cNvSpPr>
              <a:spLocks noChangeArrowheads="1"/>
            </p:cNvSpPr>
            <p:nvPr/>
          </p:nvSpPr>
          <p:spPr bwMode="auto">
            <a:xfrm>
              <a:off x="844550" y="3162300"/>
              <a:ext cx="141288" cy="263525"/>
            </a:xfrm>
            <a:custGeom>
              <a:avLst/>
              <a:gdLst>
                <a:gd name="T0" fmla="*/ 0 w 89"/>
                <a:gd name="T1" fmla="*/ 0 h 166"/>
                <a:gd name="T2" fmla="*/ 2147483647 w 89"/>
                <a:gd name="T3" fmla="*/ 2147483647 h 166"/>
                <a:gd name="T4" fmla="*/ 2147483647 w 89"/>
                <a:gd name="T5" fmla="*/ 2147483647 h 166"/>
                <a:gd name="T6" fmla="*/ 0 w 89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66"/>
                <a:gd name="T14" fmla="*/ 89 w 89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66">
                  <a:moveTo>
                    <a:pt x="0" y="0"/>
                  </a:moveTo>
                  <a:lnTo>
                    <a:pt x="89" y="166"/>
                  </a:lnTo>
                  <a:lnTo>
                    <a:pt x="27" y="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5D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1" name="Freeform 402"/>
            <p:cNvSpPr>
              <a:spLocks noChangeArrowheads="1"/>
            </p:cNvSpPr>
            <p:nvPr/>
          </p:nvSpPr>
          <p:spPr bwMode="auto">
            <a:xfrm>
              <a:off x="917575" y="3057525"/>
              <a:ext cx="76200" cy="368300"/>
            </a:xfrm>
            <a:custGeom>
              <a:avLst/>
              <a:gdLst>
                <a:gd name="T0" fmla="*/ 2147483647 w 48"/>
                <a:gd name="T1" fmla="*/ 2147483647 h 232"/>
                <a:gd name="T2" fmla="*/ 0 w 48"/>
                <a:gd name="T3" fmla="*/ 0 h 232"/>
                <a:gd name="T4" fmla="*/ 2147483647 w 48"/>
                <a:gd name="T5" fmla="*/ 2147483647 h 232"/>
                <a:gd name="T6" fmla="*/ 2147483647 w 48"/>
                <a:gd name="T7" fmla="*/ 2147483647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32"/>
                <a:gd name="T14" fmla="*/ 48 w 48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32">
                  <a:moveTo>
                    <a:pt x="48" y="114"/>
                  </a:moveTo>
                  <a:lnTo>
                    <a:pt x="0" y="0"/>
                  </a:lnTo>
                  <a:lnTo>
                    <a:pt x="43" y="232"/>
                  </a:lnTo>
                  <a:lnTo>
                    <a:pt x="48" y="114"/>
                  </a:lnTo>
                  <a:close/>
                </a:path>
              </a:pathLst>
            </a:custGeom>
            <a:solidFill>
              <a:srgbClr val="FE4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2" name="Freeform 403"/>
            <p:cNvSpPr>
              <a:spLocks noChangeArrowheads="1"/>
            </p:cNvSpPr>
            <p:nvPr/>
          </p:nvSpPr>
          <p:spPr bwMode="auto">
            <a:xfrm>
              <a:off x="844550" y="3057525"/>
              <a:ext cx="141288" cy="368300"/>
            </a:xfrm>
            <a:custGeom>
              <a:avLst/>
              <a:gdLst>
                <a:gd name="T0" fmla="*/ 2147483647 w 89"/>
                <a:gd name="T1" fmla="*/ 0 h 232"/>
                <a:gd name="T2" fmla="*/ 0 w 89"/>
                <a:gd name="T3" fmla="*/ 2147483647 h 232"/>
                <a:gd name="T4" fmla="*/ 2147483647 w 89"/>
                <a:gd name="T5" fmla="*/ 2147483647 h 232"/>
                <a:gd name="T6" fmla="*/ 2147483647 w 89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232"/>
                <a:gd name="T14" fmla="*/ 89 w 89"/>
                <a:gd name="T15" fmla="*/ 232 h 2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232">
                  <a:moveTo>
                    <a:pt x="46" y="0"/>
                  </a:moveTo>
                  <a:lnTo>
                    <a:pt x="0" y="66"/>
                  </a:lnTo>
                  <a:lnTo>
                    <a:pt x="89" y="23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5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3" name="Freeform 404"/>
            <p:cNvSpPr>
              <a:spLocks noChangeArrowheads="1"/>
            </p:cNvSpPr>
            <p:nvPr/>
          </p:nvSpPr>
          <p:spPr bwMode="auto">
            <a:xfrm>
              <a:off x="1109662" y="2936875"/>
              <a:ext cx="63500" cy="211138"/>
            </a:xfrm>
            <a:custGeom>
              <a:avLst/>
              <a:gdLst>
                <a:gd name="T0" fmla="*/ 0 w 40"/>
                <a:gd name="T1" fmla="*/ 0 h 133"/>
                <a:gd name="T2" fmla="*/ 2147483647 w 40"/>
                <a:gd name="T3" fmla="*/ 2147483647 h 133"/>
                <a:gd name="T4" fmla="*/ 2147483647 w 40"/>
                <a:gd name="T5" fmla="*/ 2147483647 h 133"/>
                <a:gd name="T6" fmla="*/ 0 w 40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33"/>
                <a:gd name="T14" fmla="*/ 40 w 40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33">
                  <a:moveTo>
                    <a:pt x="0" y="0"/>
                  </a:moveTo>
                  <a:lnTo>
                    <a:pt x="40" y="67"/>
                  </a:lnTo>
                  <a:lnTo>
                    <a:pt x="28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D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4" name="Freeform 405"/>
            <p:cNvSpPr>
              <a:spLocks noChangeArrowheads="1"/>
            </p:cNvSpPr>
            <p:nvPr/>
          </p:nvSpPr>
          <p:spPr bwMode="auto">
            <a:xfrm>
              <a:off x="1093787" y="2936875"/>
              <a:ext cx="15875" cy="176213"/>
            </a:xfrm>
            <a:custGeom>
              <a:avLst/>
              <a:gdLst>
                <a:gd name="T0" fmla="*/ 2147483647 w 10"/>
                <a:gd name="T1" fmla="*/ 0 h 111"/>
                <a:gd name="T2" fmla="*/ 0 w 10"/>
                <a:gd name="T3" fmla="*/ 2147483647 h 111"/>
                <a:gd name="T4" fmla="*/ 2147483647 w 10"/>
                <a:gd name="T5" fmla="*/ 2147483647 h 111"/>
                <a:gd name="T6" fmla="*/ 2147483647 w 10"/>
                <a:gd name="T7" fmla="*/ 0 h 1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1"/>
                <a:gd name="T14" fmla="*/ 10 w 10"/>
                <a:gd name="T15" fmla="*/ 111 h 1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1">
                  <a:moveTo>
                    <a:pt x="10" y="0"/>
                  </a:moveTo>
                  <a:lnTo>
                    <a:pt x="0" y="39"/>
                  </a:lnTo>
                  <a:lnTo>
                    <a:pt x="9" y="1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2D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5" name="Freeform 406"/>
            <p:cNvSpPr>
              <a:spLocks noChangeArrowheads="1"/>
            </p:cNvSpPr>
            <p:nvPr/>
          </p:nvSpPr>
          <p:spPr bwMode="auto">
            <a:xfrm>
              <a:off x="1108075" y="2936875"/>
              <a:ext cx="46038" cy="211138"/>
            </a:xfrm>
            <a:custGeom>
              <a:avLst/>
              <a:gdLst>
                <a:gd name="T0" fmla="*/ 2147483647 w 29"/>
                <a:gd name="T1" fmla="*/ 0 h 133"/>
                <a:gd name="T2" fmla="*/ 0 w 29"/>
                <a:gd name="T3" fmla="*/ 2147483647 h 133"/>
                <a:gd name="T4" fmla="*/ 2147483647 w 29"/>
                <a:gd name="T5" fmla="*/ 2147483647 h 133"/>
                <a:gd name="T6" fmla="*/ 2147483647 w 29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133"/>
                <a:gd name="T14" fmla="*/ 29 w 29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133">
                  <a:moveTo>
                    <a:pt x="1" y="0"/>
                  </a:moveTo>
                  <a:lnTo>
                    <a:pt x="0" y="111"/>
                  </a:lnTo>
                  <a:lnTo>
                    <a:pt x="29" y="1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EC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6" name="Freeform 408"/>
            <p:cNvSpPr>
              <a:spLocks noChangeArrowheads="1"/>
            </p:cNvSpPr>
            <p:nvPr/>
          </p:nvSpPr>
          <p:spPr bwMode="auto">
            <a:xfrm>
              <a:off x="712788" y="2630488"/>
              <a:ext cx="131763" cy="192088"/>
            </a:xfrm>
            <a:custGeom>
              <a:avLst/>
              <a:gdLst>
                <a:gd name="T0" fmla="*/ 2147483647 w 83"/>
                <a:gd name="T1" fmla="*/ 2147483647 h 121"/>
                <a:gd name="T2" fmla="*/ 0 w 83"/>
                <a:gd name="T3" fmla="*/ 0 h 121"/>
                <a:gd name="T4" fmla="*/ 2147483647 w 83"/>
                <a:gd name="T5" fmla="*/ 2147483647 h 121"/>
                <a:gd name="T6" fmla="*/ 2147483647 w 83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21"/>
                <a:gd name="T14" fmla="*/ 83 w 83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21">
                  <a:moveTo>
                    <a:pt x="83" y="100"/>
                  </a:moveTo>
                  <a:lnTo>
                    <a:pt x="0" y="0"/>
                  </a:lnTo>
                  <a:lnTo>
                    <a:pt x="81" y="121"/>
                  </a:lnTo>
                  <a:lnTo>
                    <a:pt x="83" y="100"/>
                  </a:lnTo>
                  <a:close/>
                </a:path>
              </a:pathLst>
            </a:custGeom>
            <a:solidFill>
              <a:srgbClr val="85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7" name="Freeform 409"/>
            <p:cNvSpPr>
              <a:spLocks noChangeArrowheads="1"/>
            </p:cNvSpPr>
            <p:nvPr/>
          </p:nvSpPr>
          <p:spPr bwMode="auto">
            <a:xfrm>
              <a:off x="685800" y="2786063"/>
              <a:ext cx="155575" cy="36513"/>
            </a:xfrm>
            <a:custGeom>
              <a:avLst/>
              <a:gdLst>
                <a:gd name="T0" fmla="*/ 2147483647 w 98"/>
                <a:gd name="T1" fmla="*/ 2147483647 h 23"/>
                <a:gd name="T2" fmla="*/ 2147483647 w 98"/>
                <a:gd name="T3" fmla="*/ 0 h 23"/>
                <a:gd name="T4" fmla="*/ 0 w 98"/>
                <a:gd name="T5" fmla="*/ 2147483647 h 23"/>
                <a:gd name="T6" fmla="*/ 2147483647 w 98"/>
                <a:gd name="T7" fmla="*/ 2147483647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23"/>
                <a:gd name="T14" fmla="*/ 98 w 98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23">
                  <a:moveTo>
                    <a:pt x="98" y="23"/>
                  </a:moveTo>
                  <a:lnTo>
                    <a:pt x="69" y="0"/>
                  </a:lnTo>
                  <a:lnTo>
                    <a:pt x="0" y="6"/>
                  </a:lnTo>
                  <a:lnTo>
                    <a:pt x="98" y="23"/>
                  </a:lnTo>
                  <a:close/>
                </a:path>
              </a:pathLst>
            </a:custGeom>
            <a:solidFill>
              <a:srgbClr val="C8C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8" name="Freeform 410"/>
            <p:cNvSpPr>
              <a:spLocks noChangeArrowheads="1"/>
            </p:cNvSpPr>
            <p:nvPr/>
          </p:nvSpPr>
          <p:spPr bwMode="auto">
            <a:xfrm>
              <a:off x="841375" y="2789238"/>
              <a:ext cx="47625" cy="74613"/>
            </a:xfrm>
            <a:custGeom>
              <a:avLst/>
              <a:gdLst>
                <a:gd name="T0" fmla="*/ 2147483647 w 30"/>
                <a:gd name="T1" fmla="*/ 0 h 47"/>
                <a:gd name="T2" fmla="*/ 2147483647 w 30"/>
                <a:gd name="T3" fmla="*/ 2147483647 h 47"/>
                <a:gd name="T4" fmla="*/ 0 w 30"/>
                <a:gd name="T5" fmla="*/ 2147483647 h 47"/>
                <a:gd name="T6" fmla="*/ 2147483647 w 3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47"/>
                <a:gd name="T14" fmla="*/ 30 w 3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47">
                  <a:moveTo>
                    <a:pt x="2" y="0"/>
                  </a:moveTo>
                  <a:lnTo>
                    <a:pt x="30" y="47"/>
                  </a:lnTo>
                  <a:lnTo>
                    <a:pt x="0" y="2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89" name="Freeform 411"/>
            <p:cNvSpPr>
              <a:spLocks noChangeArrowheads="1"/>
            </p:cNvSpPr>
            <p:nvPr/>
          </p:nvSpPr>
          <p:spPr bwMode="auto">
            <a:xfrm>
              <a:off x="844550" y="2789238"/>
              <a:ext cx="122238" cy="93663"/>
            </a:xfrm>
            <a:custGeom>
              <a:avLst/>
              <a:gdLst>
                <a:gd name="T0" fmla="*/ 0 w 77"/>
                <a:gd name="T1" fmla="*/ 0 h 59"/>
                <a:gd name="T2" fmla="*/ 2147483647 w 77"/>
                <a:gd name="T3" fmla="*/ 2147483647 h 59"/>
                <a:gd name="T4" fmla="*/ 2147483647 w 77"/>
                <a:gd name="T5" fmla="*/ 2147483647 h 59"/>
                <a:gd name="T6" fmla="*/ 0 w 7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59"/>
                <a:gd name="T14" fmla="*/ 77 w 7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59">
                  <a:moveTo>
                    <a:pt x="0" y="0"/>
                  </a:moveTo>
                  <a:lnTo>
                    <a:pt x="77" y="59"/>
                  </a:lnTo>
                  <a:lnTo>
                    <a:pt x="28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0" name="Freeform 412"/>
            <p:cNvSpPr>
              <a:spLocks noChangeArrowheads="1"/>
            </p:cNvSpPr>
            <p:nvPr/>
          </p:nvSpPr>
          <p:spPr bwMode="auto">
            <a:xfrm>
              <a:off x="889000" y="2863851"/>
              <a:ext cx="104775" cy="128588"/>
            </a:xfrm>
            <a:custGeom>
              <a:avLst/>
              <a:gdLst>
                <a:gd name="T0" fmla="*/ 0 w 66"/>
                <a:gd name="T1" fmla="*/ 0 h 81"/>
                <a:gd name="T2" fmla="*/ 2147483647 w 66"/>
                <a:gd name="T3" fmla="*/ 2147483647 h 81"/>
                <a:gd name="T4" fmla="*/ 2147483647 w 66"/>
                <a:gd name="T5" fmla="*/ 2147483647 h 81"/>
                <a:gd name="T6" fmla="*/ 0 w 6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81"/>
                <a:gd name="T14" fmla="*/ 66 w 6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81">
                  <a:moveTo>
                    <a:pt x="0" y="0"/>
                  </a:moveTo>
                  <a:lnTo>
                    <a:pt x="49" y="12"/>
                  </a:lnTo>
                  <a:lnTo>
                    <a:pt x="66" y="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8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1" name="Freeform 413"/>
            <p:cNvSpPr>
              <a:spLocks noChangeArrowheads="1"/>
            </p:cNvSpPr>
            <p:nvPr/>
          </p:nvSpPr>
          <p:spPr bwMode="auto">
            <a:xfrm>
              <a:off x="889000" y="2863851"/>
              <a:ext cx="104775" cy="128588"/>
            </a:xfrm>
            <a:custGeom>
              <a:avLst/>
              <a:gdLst>
                <a:gd name="T0" fmla="*/ 0 w 66"/>
                <a:gd name="T1" fmla="*/ 0 h 81"/>
                <a:gd name="T2" fmla="*/ 2147483647 w 66"/>
                <a:gd name="T3" fmla="*/ 2147483647 h 81"/>
                <a:gd name="T4" fmla="*/ 2147483647 w 66"/>
                <a:gd name="T5" fmla="*/ 2147483647 h 81"/>
                <a:gd name="T6" fmla="*/ 0 w 6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81"/>
                <a:gd name="T14" fmla="*/ 66 w 6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81">
                  <a:moveTo>
                    <a:pt x="0" y="0"/>
                  </a:moveTo>
                  <a:lnTo>
                    <a:pt x="66" y="81"/>
                  </a:lnTo>
                  <a:lnTo>
                    <a:pt x="12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E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2" name="Freeform 414"/>
            <p:cNvSpPr>
              <a:spLocks noChangeArrowheads="1"/>
            </p:cNvSpPr>
            <p:nvPr/>
          </p:nvSpPr>
          <p:spPr bwMode="auto">
            <a:xfrm>
              <a:off x="774700" y="2895601"/>
              <a:ext cx="60325" cy="49213"/>
            </a:xfrm>
            <a:custGeom>
              <a:avLst/>
              <a:gdLst>
                <a:gd name="T0" fmla="*/ 2147483647 w 38"/>
                <a:gd name="T1" fmla="*/ 2147483647 h 31"/>
                <a:gd name="T2" fmla="*/ 2147483647 w 38"/>
                <a:gd name="T3" fmla="*/ 2147483647 h 31"/>
                <a:gd name="T4" fmla="*/ 0 w 38"/>
                <a:gd name="T5" fmla="*/ 0 h 31"/>
                <a:gd name="T6" fmla="*/ 2147483647 w 38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31"/>
                <a:gd name="T14" fmla="*/ 38 w 38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31">
                  <a:moveTo>
                    <a:pt x="35" y="12"/>
                  </a:moveTo>
                  <a:lnTo>
                    <a:pt x="38" y="31"/>
                  </a:lnTo>
                  <a:lnTo>
                    <a:pt x="0" y="0"/>
                  </a:lnTo>
                  <a:lnTo>
                    <a:pt x="35" y="12"/>
                  </a:lnTo>
                  <a:close/>
                </a:path>
              </a:pathLst>
            </a:custGeom>
            <a:solidFill>
              <a:srgbClr val="F3C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3" name="Freeform 415"/>
            <p:cNvSpPr>
              <a:spLocks noChangeArrowheads="1"/>
            </p:cNvSpPr>
            <p:nvPr/>
          </p:nvSpPr>
          <p:spPr bwMode="auto">
            <a:xfrm>
              <a:off x="830263" y="2914651"/>
              <a:ext cx="77788" cy="49213"/>
            </a:xfrm>
            <a:custGeom>
              <a:avLst/>
              <a:gdLst>
                <a:gd name="T0" fmla="*/ 0 w 49"/>
                <a:gd name="T1" fmla="*/ 0 h 31"/>
                <a:gd name="T2" fmla="*/ 2147483647 w 49"/>
                <a:gd name="T3" fmla="*/ 2147483647 h 31"/>
                <a:gd name="T4" fmla="*/ 2147483647 w 49"/>
                <a:gd name="T5" fmla="*/ 2147483647 h 31"/>
                <a:gd name="T6" fmla="*/ 0 w 4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31"/>
                <a:gd name="T14" fmla="*/ 49 w 4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31">
                  <a:moveTo>
                    <a:pt x="0" y="0"/>
                  </a:moveTo>
                  <a:lnTo>
                    <a:pt x="49" y="31"/>
                  </a:lnTo>
                  <a:lnTo>
                    <a:pt x="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B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4" name="Freeform 416"/>
            <p:cNvSpPr>
              <a:spLocks noChangeArrowheads="1"/>
            </p:cNvSpPr>
            <p:nvPr/>
          </p:nvSpPr>
          <p:spPr bwMode="auto">
            <a:xfrm>
              <a:off x="835025" y="2944813"/>
              <a:ext cx="82550" cy="112713"/>
            </a:xfrm>
            <a:custGeom>
              <a:avLst/>
              <a:gdLst>
                <a:gd name="T0" fmla="*/ 2147483647 w 52"/>
                <a:gd name="T1" fmla="*/ 2147483647 h 71"/>
                <a:gd name="T2" fmla="*/ 2147483647 w 52"/>
                <a:gd name="T3" fmla="*/ 2147483647 h 71"/>
                <a:gd name="T4" fmla="*/ 0 w 52"/>
                <a:gd name="T5" fmla="*/ 0 h 71"/>
                <a:gd name="T6" fmla="*/ 2147483647 w 52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71"/>
                <a:gd name="T14" fmla="*/ 52 w 52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71">
                  <a:moveTo>
                    <a:pt x="46" y="12"/>
                  </a:moveTo>
                  <a:lnTo>
                    <a:pt x="52" y="71"/>
                  </a:lnTo>
                  <a:lnTo>
                    <a:pt x="0" y="0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C5B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5" name="Freeform 417"/>
            <p:cNvSpPr>
              <a:spLocks noChangeArrowheads="1"/>
            </p:cNvSpPr>
            <p:nvPr/>
          </p:nvSpPr>
          <p:spPr bwMode="auto">
            <a:xfrm>
              <a:off x="917575" y="3057526"/>
              <a:ext cx="76200" cy="180975"/>
            </a:xfrm>
            <a:custGeom>
              <a:avLst/>
              <a:gdLst>
                <a:gd name="T0" fmla="*/ 0 w 48"/>
                <a:gd name="T1" fmla="*/ 0 h 114"/>
                <a:gd name="T2" fmla="*/ 2147483647 w 48"/>
                <a:gd name="T3" fmla="*/ 2147483647 h 114"/>
                <a:gd name="T4" fmla="*/ 2147483647 w 48"/>
                <a:gd name="T5" fmla="*/ 2147483647 h 114"/>
                <a:gd name="T6" fmla="*/ 0 w 4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14"/>
                <a:gd name="T14" fmla="*/ 48 w 4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14">
                  <a:moveTo>
                    <a:pt x="0" y="0"/>
                  </a:moveTo>
                  <a:lnTo>
                    <a:pt x="33" y="23"/>
                  </a:lnTo>
                  <a:lnTo>
                    <a:pt x="48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6" name="Freeform 418"/>
            <p:cNvSpPr>
              <a:spLocks noChangeArrowheads="1"/>
            </p:cNvSpPr>
            <p:nvPr/>
          </p:nvSpPr>
          <p:spPr bwMode="auto">
            <a:xfrm>
              <a:off x="908050" y="2963863"/>
              <a:ext cx="61913" cy="130175"/>
            </a:xfrm>
            <a:custGeom>
              <a:avLst/>
              <a:gdLst>
                <a:gd name="T0" fmla="*/ 0 w 39"/>
                <a:gd name="T1" fmla="*/ 0 h 82"/>
                <a:gd name="T2" fmla="*/ 2147483647 w 39"/>
                <a:gd name="T3" fmla="*/ 2147483647 h 82"/>
                <a:gd name="T4" fmla="*/ 2147483647 w 39"/>
                <a:gd name="T5" fmla="*/ 2147483647 h 82"/>
                <a:gd name="T6" fmla="*/ 0 w 39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2"/>
                <a:gd name="T14" fmla="*/ 39 w 39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2">
                  <a:moveTo>
                    <a:pt x="0" y="0"/>
                  </a:moveTo>
                  <a:lnTo>
                    <a:pt x="39" y="82"/>
                  </a:lnTo>
                  <a:lnTo>
                    <a:pt x="6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D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7" name="Freeform 419"/>
            <p:cNvSpPr>
              <a:spLocks noChangeArrowheads="1"/>
            </p:cNvSpPr>
            <p:nvPr/>
          </p:nvSpPr>
          <p:spPr bwMode="auto">
            <a:xfrm>
              <a:off x="969963" y="3094038"/>
              <a:ext cx="90488" cy="158750"/>
            </a:xfrm>
            <a:custGeom>
              <a:avLst/>
              <a:gdLst>
                <a:gd name="T0" fmla="*/ 0 w 57"/>
                <a:gd name="T1" fmla="*/ 0 h 100"/>
                <a:gd name="T2" fmla="*/ 2147483647 w 57"/>
                <a:gd name="T3" fmla="*/ 2147483647 h 100"/>
                <a:gd name="T4" fmla="*/ 2147483647 w 57"/>
                <a:gd name="T5" fmla="*/ 2147483647 h 100"/>
                <a:gd name="T6" fmla="*/ 0 w 57"/>
                <a:gd name="T7" fmla="*/ 0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00"/>
                <a:gd name="T14" fmla="*/ 57 w 57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00">
                  <a:moveTo>
                    <a:pt x="0" y="0"/>
                  </a:moveTo>
                  <a:lnTo>
                    <a:pt x="57" y="100"/>
                  </a:lnTo>
                  <a:lnTo>
                    <a:pt x="15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8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8" name="Freeform 420"/>
            <p:cNvSpPr>
              <a:spLocks noChangeArrowheads="1"/>
            </p:cNvSpPr>
            <p:nvPr/>
          </p:nvSpPr>
          <p:spPr bwMode="auto">
            <a:xfrm>
              <a:off x="993775" y="3238501"/>
              <a:ext cx="66675" cy="217488"/>
            </a:xfrm>
            <a:custGeom>
              <a:avLst/>
              <a:gdLst>
                <a:gd name="T0" fmla="*/ 2147483647 w 42"/>
                <a:gd name="T1" fmla="*/ 2147483647 h 137"/>
                <a:gd name="T2" fmla="*/ 2147483647 w 42"/>
                <a:gd name="T3" fmla="*/ 2147483647 h 137"/>
                <a:gd name="T4" fmla="*/ 0 w 42"/>
                <a:gd name="T5" fmla="*/ 0 h 137"/>
                <a:gd name="T6" fmla="*/ 2147483647 w 42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137"/>
                <a:gd name="T14" fmla="*/ 42 w 4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137">
                  <a:moveTo>
                    <a:pt x="42" y="9"/>
                  </a:moveTo>
                  <a:lnTo>
                    <a:pt x="33" y="137"/>
                  </a:lnTo>
                  <a:lnTo>
                    <a:pt x="0" y="0"/>
                  </a:lnTo>
                  <a:lnTo>
                    <a:pt x="42" y="9"/>
                  </a:lnTo>
                  <a:close/>
                </a:path>
              </a:pathLst>
            </a:custGeom>
            <a:solidFill>
              <a:srgbClr val="F0E2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099" name="Freeform 421"/>
            <p:cNvSpPr>
              <a:spLocks noChangeArrowheads="1"/>
            </p:cNvSpPr>
            <p:nvPr/>
          </p:nvSpPr>
          <p:spPr bwMode="auto">
            <a:xfrm>
              <a:off x="1068388" y="3074988"/>
              <a:ext cx="60325" cy="180975"/>
            </a:xfrm>
            <a:custGeom>
              <a:avLst/>
              <a:gdLst>
                <a:gd name="T0" fmla="*/ 0 w 38"/>
                <a:gd name="T1" fmla="*/ 0 h 114"/>
                <a:gd name="T2" fmla="*/ 2147483647 w 38"/>
                <a:gd name="T3" fmla="*/ 2147483647 h 114"/>
                <a:gd name="T4" fmla="*/ 2147483647 w 38"/>
                <a:gd name="T5" fmla="*/ 2147483647 h 114"/>
                <a:gd name="T6" fmla="*/ 0 w 3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114"/>
                <a:gd name="T14" fmla="*/ 38 w 3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114">
                  <a:moveTo>
                    <a:pt x="0" y="0"/>
                  </a:moveTo>
                  <a:lnTo>
                    <a:pt x="38" y="114"/>
                  </a:lnTo>
                  <a:lnTo>
                    <a:pt x="25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C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0" name="Freeform 422"/>
            <p:cNvSpPr>
              <a:spLocks noChangeArrowheads="1"/>
            </p:cNvSpPr>
            <p:nvPr/>
          </p:nvSpPr>
          <p:spPr bwMode="auto">
            <a:xfrm>
              <a:off x="1108075" y="3113088"/>
              <a:ext cx="46038" cy="142875"/>
            </a:xfrm>
            <a:custGeom>
              <a:avLst/>
              <a:gdLst>
                <a:gd name="T0" fmla="*/ 2147483647 w 29"/>
                <a:gd name="T1" fmla="*/ 2147483647 h 90"/>
                <a:gd name="T2" fmla="*/ 0 w 29"/>
                <a:gd name="T3" fmla="*/ 0 h 90"/>
                <a:gd name="T4" fmla="*/ 2147483647 w 29"/>
                <a:gd name="T5" fmla="*/ 2147483647 h 90"/>
                <a:gd name="T6" fmla="*/ 2147483647 w 29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90"/>
                <a:gd name="T14" fmla="*/ 29 w 29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90">
                  <a:moveTo>
                    <a:pt x="29" y="22"/>
                  </a:moveTo>
                  <a:lnTo>
                    <a:pt x="0" y="0"/>
                  </a:lnTo>
                  <a:lnTo>
                    <a:pt x="13" y="90"/>
                  </a:lnTo>
                  <a:lnTo>
                    <a:pt x="29" y="22"/>
                  </a:lnTo>
                  <a:close/>
                </a:path>
              </a:pathLst>
            </a:custGeom>
            <a:solidFill>
              <a:srgbClr val="AEC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1" name="Freeform 423"/>
            <p:cNvSpPr>
              <a:spLocks noChangeArrowheads="1"/>
            </p:cNvSpPr>
            <p:nvPr/>
          </p:nvSpPr>
          <p:spPr bwMode="auto">
            <a:xfrm>
              <a:off x="993775" y="2992438"/>
              <a:ext cx="134938" cy="263525"/>
            </a:xfrm>
            <a:custGeom>
              <a:avLst/>
              <a:gdLst>
                <a:gd name="T0" fmla="*/ 0 w 85"/>
                <a:gd name="T1" fmla="*/ 0 h 166"/>
                <a:gd name="T2" fmla="*/ 2147483647 w 85"/>
                <a:gd name="T3" fmla="*/ 2147483647 h 166"/>
                <a:gd name="T4" fmla="*/ 2147483647 w 85"/>
                <a:gd name="T5" fmla="*/ 2147483647 h 166"/>
                <a:gd name="T6" fmla="*/ 0 w 85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66"/>
                <a:gd name="T14" fmla="*/ 85 w 85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66">
                  <a:moveTo>
                    <a:pt x="0" y="0"/>
                  </a:moveTo>
                  <a:lnTo>
                    <a:pt x="47" y="52"/>
                  </a:lnTo>
                  <a:lnTo>
                    <a:pt x="85" y="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C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2" name="Freeform 424"/>
            <p:cNvSpPr>
              <a:spLocks noChangeArrowheads="1"/>
            </p:cNvSpPr>
            <p:nvPr/>
          </p:nvSpPr>
          <p:spPr bwMode="auto">
            <a:xfrm>
              <a:off x="993775" y="2992438"/>
              <a:ext cx="134938" cy="263525"/>
            </a:xfrm>
            <a:custGeom>
              <a:avLst/>
              <a:gdLst>
                <a:gd name="T0" fmla="*/ 0 w 85"/>
                <a:gd name="T1" fmla="*/ 0 h 166"/>
                <a:gd name="T2" fmla="*/ 2147483647 w 85"/>
                <a:gd name="T3" fmla="*/ 2147483647 h 166"/>
                <a:gd name="T4" fmla="*/ 2147483647 w 85"/>
                <a:gd name="T5" fmla="*/ 2147483647 h 166"/>
                <a:gd name="T6" fmla="*/ 0 w 85"/>
                <a:gd name="T7" fmla="*/ 0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66"/>
                <a:gd name="T14" fmla="*/ 85 w 85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66">
                  <a:moveTo>
                    <a:pt x="0" y="0"/>
                  </a:moveTo>
                  <a:lnTo>
                    <a:pt x="42" y="164"/>
                  </a:lnTo>
                  <a:lnTo>
                    <a:pt x="85" y="1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5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3" name="Freeform 425"/>
            <p:cNvSpPr>
              <a:spLocks noChangeArrowheads="1"/>
            </p:cNvSpPr>
            <p:nvPr/>
          </p:nvSpPr>
          <p:spPr bwMode="auto">
            <a:xfrm>
              <a:off x="908050" y="2963863"/>
              <a:ext cx="85725" cy="130175"/>
            </a:xfrm>
            <a:custGeom>
              <a:avLst/>
              <a:gdLst>
                <a:gd name="T0" fmla="*/ 0 w 54"/>
                <a:gd name="T1" fmla="*/ 0 h 82"/>
                <a:gd name="T2" fmla="*/ 2147483647 w 54"/>
                <a:gd name="T3" fmla="*/ 2147483647 h 82"/>
                <a:gd name="T4" fmla="*/ 2147483647 w 54"/>
                <a:gd name="T5" fmla="*/ 2147483647 h 82"/>
                <a:gd name="T6" fmla="*/ 0 w 54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82"/>
                <a:gd name="T14" fmla="*/ 54 w 54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82">
                  <a:moveTo>
                    <a:pt x="0" y="0"/>
                  </a:moveTo>
                  <a:lnTo>
                    <a:pt x="39" y="82"/>
                  </a:lnTo>
                  <a:lnTo>
                    <a:pt x="54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4" name="Freeform 426"/>
            <p:cNvSpPr>
              <a:spLocks noChangeArrowheads="1"/>
            </p:cNvSpPr>
            <p:nvPr/>
          </p:nvSpPr>
          <p:spPr bwMode="auto">
            <a:xfrm>
              <a:off x="969963" y="2992438"/>
              <a:ext cx="90488" cy="260350"/>
            </a:xfrm>
            <a:custGeom>
              <a:avLst/>
              <a:gdLst>
                <a:gd name="T0" fmla="*/ 2147483647 w 57"/>
                <a:gd name="T1" fmla="*/ 0 h 164"/>
                <a:gd name="T2" fmla="*/ 2147483647 w 57"/>
                <a:gd name="T3" fmla="*/ 2147483647 h 164"/>
                <a:gd name="T4" fmla="*/ 0 w 57"/>
                <a:gd name="T5" fmla="*/ 2147483647 h 164"/>
                <a:gd name="T6" fmla="*/ 2147483647 w 57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64"/>
                <a:gd name="T14" fmla="*/ 57 w 57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64">
                  <a:moveTo>
                    <a:pt x="15" y="0"/>
                  </a:moveTo>
                  <a:lnTo>
                    <a:pt x="57" y="164"/>
                  </a:lnTo>
                  <a:lnTo>
                    <a:pt x="0" y="64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CAD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5" name="Freeform 427"/>
            <p:cNvSpPr>
              <a:spLocks noChangeArrowheads="1"/>
            </p:cNvSpPr>
            <p:nvPr/>
          </p:nvSpPr>
          <p:spPr bwMode="auto">
            <a:xfrm>
              <a:off x="1128713" y="3148013"/>
              <a:ext cx="127000" cy="185738"/>
            </a:xfrm>
            <a:custGeom>
              <a:avLst/>
              <a:gdLst>
                <a:gd name="T0" fmla="*/ 2147483647 w 80"/>
                <a:gd name="T1" fmla="*/ 0 h 117"/>
                <a:gd name="T2" fmla="*/ 2147483647 w 80"/>
                <a:gd name="T3" fmla="*/ 2147483647 h 117"/>
                <a:gd name="T4" fmla="*/ 0 w 80"/>
                <a:gd name="T5" fmla="*/ 2147483647 h 117"/>
                <a:gd name="T6" fmla="*/ 2147483647 w 8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17"/>
                <a:gd name="T14" fmla="*/ 80 w 8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17">
                  <a:moveTo>
                    <a:pt x="16" y="0"/>
                  </a:moveTo>
                  <a:lnTo>
                    <a:pt x="80" y="117"/>
                  </a:lnTo>
                  <a:lnTo>
                    <a:pt x="0" y="68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BAD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6" name="Freeform 428"/>
            <p:cNvSpPr>
              <a:spLocks noChangeArrowheads="1"/>
            </p:cNvSpPr>
            <p:nvPr/>
          </p:nvSpPr>
          <p:spPr bwMode="auto">
            <a:xfrm>
              <a:off x="1060450" y="3252788"/>
              <a:ext cx="136525" cy="303213"/>
            </a:xfrm>
            <a:custGeom>
              <a:avLst/>
              <a:gdLst>
                <a:gd name="T0" fmla="*/ 2147483647 w 86"/>
                <a:gd name="T1" fmla="*/ 2147483647 h 191"/>
                <a:gd name="T2" fmla="*/ 2147483647 w 86"/>
                <a:gd name="T3" fmla="*/ 2147483647 h 191"/>
                <a:gd name="T4" fmla="*/ 0 w 86"/>
                <a:gd name="T5" fmla="*/ 0 h 191"/>
                <a:gd name="T6" fmla="*/ 2147483647 w 86"/>
                <a:gd name="T7" fmla="*/ 2147483647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91"/>
                <a:gd name="T14" fmla="*/ 86 w 86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91">
                  <a:moveTo>
                    <a:pt x="86" y="94"/>
                  </a:moveTo>
                  <a:lnTo>
                    <a:pt x="69" y="191"/>
                  </a:lnTo>
                  <a:lnTo>
                    <a:pt x="0" y="0"/>
                  </a:lnTo>
                  <a:lnTo>
                    <a:pt x="86" y="94"/>
                  </a:lnTo>
                  <a:close/>
                </a:path>
              </a:pathLst>
            </a:custGeom>
            <a:solidFill>
              <a:srgbClr val="C58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7" name="Freeform 429"/>
            <p:cNvSpPr>
              <a:spLocks noChangeArrowheads="1"/>
            </p:cNvSpPr>
            <p:nvPr/>
          </p:nvSpPr>
          <p:spPr bwMode="auto">
            <a:xfrm>
              <a:off x="1169988" y="3402013"/>
              <a:ext cx="188913" cy="161925"/>
            </a:xfrm>
            <a:custGeom>
              <a:avLst/>
              <a:gdLst>
                <a:gd name="T0" fmla="*/ 2147483647 w 119"/>
                <a:gd name="T1" fmla="*/ 2147483647 h 102"/>
                <a:gd name="T2" fmla="*/ 2147483647 w 119"/>
                <a:gd name="T3" fmla="*/ 0 h 102"/>
                <a:gd name="T4" fmla="*/ 0 w 119"/>
                <a:gd name="T5" fmla="*/ 2147483647 h 102"/>
                <a:gd name="T6" fmla="*/ 2147483647 w 119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9"/>
                <a:gd name="T13" fmla="*/ 0 h 102"/>
                <a:gd name="T14" fmla="*/ 119 w 119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9" h="102">
                  <a:moveTo>
                    <a:pt x="119" y="102"/>
                  </a:moveTo>
                  <a:lnTo>
                    <a:pt x="17" y="0"/>
                  </a:lnTo>
                  <a:lnTo>
                    <a:pt x="0" y="97"/>
                  </a:lnTo>
                  <a:lnTo>
                    <a:pt x="119" y="102"/>
                  </a:lnTo>
                  <a:close/>
                </a:path>
              </a:pathLst>
            </a:custGeom>
            <a:solidFill>
              <a:srgbClr val="C483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8" name="Freeform 430"/>
            <p:cNvSpPr>
              <a:spLocks noChangeArrowheads="1"/>
            </p:cNvSpPr>
            <p:nvPr/>
          </p:nvSpPr>
          <p:spPr bwMode="auto">
            <a:xfrm>
              <a:off x="1358900" y="3508376"/>
              <a:ext cx="141288" cy="61913"/>
            </a:xfrm>
            <a:custGeom>
              <a:avLst/>
              <a:gdLst>
                <a:gd name="T0" fmla="*/ 2147483647 w 89"/>
                <a:gd name="T1" fmla="*/ 0 h 39"/>
                <a:gd name="T2" fmla="*/ 0 w 89"/>
                <a:gd name="T3" fmla="*/ 2147483647 h 39"/>
                <a:gd name="T4" fmla="*/ 2147483647 w 89"/>
                <a:gd name="T5" fmla="*/ 2147483647 h 39"/>
                <a:gd name="T6" fmla="*/ 2147483647 w 89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9"/>
                <a:gd name="T14" fmla="*/ 89 w 89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9">
                  <a:moveTo>
                    <a:pt x="89" y="0"/>
                  </a:moveTo>
                  <a:lnTo>
                    <a:pt x="0" y="35"/>
                  </a:lnTo>
                  <a:lnTo>
                    <a:pt x="59" y="39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4B7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09" name="Freeform 431"/>
            <p:cNvSpPr>
              <a:spLocks noChangeArrowheads="1"/>
            </p:cNvSpPr>
            <p:nvPr/>
          </p:nvSpPr>
          <p:spPr bwMode="auto">
            <a:xfrm>
              <a:off x="1473200" y="3486151"/>
              <a:ext cx="50800" cy="22225"/>
            </a:xfrm>
            <a:custGeom>
              <a:avLst/>
              <a:gdLst>
                <a:gd name="T0" fmla="*/ 0 w 32"/>
                <a:gd name="T1" fmla="*/ 0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0 w 3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14"/>
                <a:gd name="T14" fmla="*/ 32 w 3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14">
                  <a:moveTo>
                    <a:pt x="0" y="0"/>
                  </a:moveTo>
                  <a:lnTo>
                    <a:pt x="17" y="14"/>
                  </a:lnTo>
                  <a:lnTo>
                    <a:pt x="3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3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0" name="Freeform 432"/>
            <p:cNvSpPr>
              <a:spLocks noChangeArrowheads="1"/>
            </p:cNvSpPr>
            <p:nvPr/>
          </p:nvSpPr>
          <p:spPr bwMode="auto">
            <a:xfrm>
              <a:off x="1203325" y="3563938"/>
              <a:ext cx="249238" cy="69850"/>
            </a:xfrm>
            <a:custGeom>
              <a:avLst/>
              <a:gdLst>
                <a:gd name="T0" fmla="*/ 2147483647 w 157"/>
                <a:gd name="T1" fmla="*/ 0 h 44"/>
                <a:gd name="T2" fmla="*/ 0 w 157"/>
                <a:gd name="T3" fmla="*/ 2147483647 h 44"/>
                <a:gd name="T4" fmla="*/ 2147483647 w 157"/>
                <a:gd name="T5" fmla="*/ 2147483647 h 44"/>
                <a:gd name="T6" fmla="*/ 2147483647 w 157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4"/>
                <a:gd name="T14" fmla="*/ 157 w 157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4">
                  <a:moveTo>
                    <a:pt x="98" y="0"/>
                  </a:moveTo>
                  <a:lnTo>
                    <a:pt x="0" y="44"/>
                  </a:lnTo>
                  <a:lnTo>
                    <a:pt x="157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5B7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1" name="Freeform 433"/>
            <p:cNvSpPr>
              <a:spLocks noChangeArrowheads="1"/>
            </p:cNvSpPr>
            <p:nvPr/>
          </p:nvSpPr>
          <p:spPr bwMode="auto">
            <a:xfrm>
              <a:off x="1203325" y="3570288"/>
              <a:ext cx="249238" cy="63500"/>
            </a:xfrm>
            <a:custGeom>
              <a:avLst/>
              <a:gdLst>
                <a:gd name="T0" fmla="*/ 2147483647 w 157"/>
                <a:gd name="T1" fmla="*/ 2147483647 h 40"/>
                <a:gd name="T2" fmla="*/ 0 w 157"/>
                <a:gd name="T3" fmla="*/ 2147483647 h 40"/>
                <a:gd name="T4" fmla="*/ 2147483647 w 157"/>
                <a:gd name="T5" fmla="*/ 0 h 40"/>
                <a:gd name="T6" fmla="*/ 2147483647 w 157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0"/>
                <a:gd name="T14" fmla="*/ 157 w 157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0">
                  <a:moveTo>
                    <a:pt x="81" y="38"/>
                  </a:moveTo>
                  <a:lnTo>
                    <a:pt x="0" y="40"/>
                  </a:lnTo>
                  <a:lnTo>
                    <a:pt x="157" y="0"/>
                  </a:lnTo>
                  <a:lnTo>
                    <a:pt x="81" y="38"/>
                  </a:lnTo>
                  <a:close/>
                </a:path>
              </a:pathLst>
            </a:custGeom>
            <a:solidFill>
              <a:srgbClr val="7B9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2" name="Freeform 434"/>
            <p:cNvSpPr>
              <a:spLocks noChangeArrowheads="1"/>
            </p:cNvSpPr>
            <p:nvPr/>
          </p:nvSpPr>
          <p:spPr bwMode="auto">
            <a:xfrm>
              <a:off x="1452563" y="3508376"/>
              <a:ext cx="130175" cy="61913"/>
            </a:xfrm>
            <a:custGeom>
              <a:avLst/>
              <a:gdLst>
                <a:gd name="T0" fmla="*/ 2147483647 w 82"/>
                <a:gd name="T1" fmla="*/ 0 h 39"/>
                <a:gd name="T2" fmla="*/ 2147483647 w 82"/>
                <a:gd name="T3" fmla="*/ 2147483647 h 39"/>
                <a:gd name="T4" fmla="*/ 0 w 82"/>
                <a:gd name="T5" fmla="*/ 2147483647 h 39"/>
                <a:gd name="T6" fmla="*/ 2147483647 w 82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39"/>
                <a:gd name="T14" fmla="*/ 82 w 82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39">
                  <a:moveTo>
                    <a:pt x="30" y="0"/>
                  </a:moveTo>
                  <a:lnTo>
                    <a:pt x="82" y="26"/>
                  </a:lnTo>
                  <a:lnTo>
                    <a:pt x="0" y="3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6C8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3" name="Freeform 435"/>
            <p:cNvSpPr>
              <a:spLocks noChangeArrowheads="1"/>
            </p:cNvSpPr>
            <p:nvPr/>
          </p:nvSpPr>
          <p:spPr bwMode="auto">
            <a:xfrm>
              <a:off x="1500188" y="3489326"/>
              <a:ext cx="68263" cy="19050"/>
            </a:xfrm>
            <a:custGeom>
              <a:avLst/>
              <a:gdLst>
                <a:gd name="T0" fmla="*/ 2147483647 w 43"/>
                <a:gd name="T1" fmla="*/ 2147483647 h 12"/>
                <a:gd name="T2" fmla="*/ 0 w 43"/>
                <a:gd name="T3" fmla="*/ 2147483647 h 12"/>
                <a:gd name="T4" fmla="*/ 2147483647 w 43"/>
                <a:gd name="T5" fmla="*/ 0 h 12"/>
                <a:gd name="T6" fmla="*/ 2147483647 w 4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2"/>
                <a:gd name="T14" fmla="*/ 43 w 4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2">
                  <a:moveTo>
                    <a:pt x="43" y="1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8C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4" name="Freeform 436"/>
            <p:cNvSpPr>
              <a:spLocks noChangeArrowheads="1"/>
            </p:cNvSpPr>
            <p:nvPr/>
          </p:nvSpPr>
          <p:spPr bwMode="auto">
            <a:xfrm>
              <a:off x="1524000" y="3462338"/>
              <a:ext cx="44450" cy="28575"/>
            </a:xfrm>
            <a:custGeom>
              <a:avLst/>
              <a:gdLst>
                <a:gd name="T0" fmla="*/ 2147483647 w 28"/>
                <a:gd name="T1" fmla="*/ 0 h 18"/>
                <a:gd name="T2" fmla="*/ 2147483647 w 28"/>
                <a:gd name="T3" fmla="*/ 2147483647 h 18"/>
                <a:gd name="T4" fmla="*/ 0 w 28"/>
                <a:gd name="T5" fmla="*/ 2147483647 h 18"/>
                <a:gd name="T6" fmla="*/ 2147483647 w 28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8"/>
                <a:gd name="T14" fmla="*/ 28 w 28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8">
                  <a:moveTo>
                    <a:pt x="19" y="0"/>
                  </a:moveTo>
                  <a:lnTo>
                    <a:pt x="28" y="18"/>
                  </a:lnTo>
                  <a:lnTo>
                    <a:pt x="0" y="1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8C9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5" name="Freeform 437"/>
            <p:cNvSpPr>
              <a:spLocks noChangeArrowheads="1"/>
            </p:cNvSpPr>
            <p:nvPr/>
          </p:nvSpPr>
          <p:spPr bwMode="auto">
            <a:xfrm>
              <a:off x="1500188" y="3490913"/>
              <a:ext cx="82550" cy="58738"/>
            </a:xfrm>
            <a:custGeom>
              <a:avLst/>
              <a:gdLst>
                <a:gd name="T0" fmla="*/ 2147483647 w 52"/>
                <a:gd name="T1" fmla="*/ 0 h 37"/>
                <a:gd name="T2" fmla="*/ 2147483647 w 52"/>
                <a:gd name="T3" fmla="*/ 2147483647 h 37"/>
                <a:gd name="T4" fmla="*/ 0 w 52"/>
                <a:gd name="T5" fmla="*/ 2147483647 h 37"/>
                <a:gd name="T6" fmla="*/ 2147483647 w 52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7"/>
                <a:gd name="T14" fmla="*/ 52 w 52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7">
                  <a:moveTo>
                    <a:pt x="43" y="0"/>
                  </a:moveTo>
                  <a:lnTo>
                    <a:pt x="52" y="37"/>
                  </a:lnTo>
                  <a:lnTo>
                    <a:pt x="0" y="1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AFD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6" name="Freeform 438"/>
            <p:cNvSpPr>
              <a:spLocks noChangeArrowheads="1"/>
            </p:cNvSpPr>
            <p:nvPr/>
          </p:nvSpPr>
          <p:spPr bwMode="auto">
            <a:xfrm>
              <a:off x="1554163" y="3359151"/>
              <a:ext cx="82550" cy="131763"/>
            </a:xfrm>
            <a:custGeom>
              <a:avLst/>
              <a:gdLst>
                <a:gd name="T0" fmla="*/ 2147483647 w 52"/>
                <a:gd name="T1" fmla="*/ 2147483647 h 83"/>
                <a:gd name="T2" fmla="*/ 2147483647 w 52"/>
                <a:gd name="T3" fmla="*/ 0 h 83"/>
                <a:gd name="T4" fmla="*/ 0 w 52"/>
                <a:gd name="T5" fmla="*/ 2147483647 h 83"/>
                <a:gd name="T6" fmla="*/ 2147483647 w 52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83"/>
                <a:gd name="T14" fmla="*/ 52 w 52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83">
                  <a:moveTo>
                    <a:pt x="9" y="83"/>
                  </a:moveTo>
                  <a:lnTo>
                    <a:pt x="52" y="0"/>
                  </a:lnTo>
                  <a:lnTo>
                    <a:pt x="0" y="65"/>
                  </a:lnTo>
                  <a:lnTo>
                    <a:pt x="9" y="83"/>
                  </a:lnTo>
                  <a:close/>
                </a:path>
              </a:pathLst>
            </a:custGeom>
            <a:solidFill>
              <a:srgbClr val="FDE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7" name="Freeform 439"/>
            <p:cNvSpPr>
              <a:spLocks noChangeArrowheads="1"/>
            </p:cNvSpPr>
            <p:nvPr/>
          </p:nvSpPr>
          <p:spPr bwMode="auto">
            <a:xfrm>
              <a:off x="1196975" y="3402013"/>
              <a:ext cx="174625" cy="161925"/>
            </a:xfrm>
            <a:custGeom>
              <a:avLst/>
              <a:gdLst>
                <a:gd name="T0" fmla="*/ 2147483647 w 110"/>
                <a:gd name="T1" fmla="*/ 2147483647 h 102"/>
                <a:gd name="T2" fmla="*/ 2147483647 w 110"/>
                <a:gd name="T3" fmla="*/ 2147483647 h 102"/>
                <a:gd name="T4" fmla="*/ 0 w 110"/>
                <a:gd name="T5" fmla="*/ 0 h 102"/>
                <a:gd name="T6" fmla="*/ 2147483647 w 110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02"/>
                <a:gd name="T14" fmla="*/ 110 w 110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02">
                  <a:moveTo>
                    <a:pt x="102" y="102"/>
                  </a:moveTo>
                  <a:lnTo>
                    <a:pt x="110" y="56"/>
                  </a:lnTo>
                  <a:lnTo>
                    <a:pt x="0" y="0"/>
                  </a:lnTo>
                  <a:lnTo>
                    <a:pt x="102" y="102"/>
                  </a:lnTo>
                  <a:close/>
                </a:path>
              </a:pathLst>
            </a:custGeom>
            <a:solidFill>
              <a:srgbClr val="AD9B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8" name="Freeform 440"/>
            <p:cNvSpPr>
              <a:spLocks noChangeArrowheads="1"/>
            </p:cNvSpPr>
            <p:nvPr/>
          </p:nvSpPr>
          <p:spPr bwMode="auto">
            <a:xfrm>
              <a:off x="1358900" y="3486151"/>
              <a:ext cx="141288" cy="77788"/>
            </a:xfrm>
            <a:custGeom>
              <a:avLst/>
              <a:gdLst>
                <a:gd name="T0" fmla="*/ 2147483647 w 89"/>
                <a:gd name="T1" fmla="*/ 0 h 49"/>
                <a:gd name="T2" fmla="*/ 0 w 89"/>
                <a:gd name="T3" fmla="*/ 2147483647 h 49"/>
                <a:gd name="T4" fmla="*/ 2147483647 w 89"/>
                <a:gd name="T5" fmla="*/ 2147483647 h 49"/>
                <a:gd name="T6" fmla="*/ 2147483647 w 89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49"/>
                <a:gd name="T14" fmla="*/ 89 w 8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49">
                  <a:moveTo>
                    <a:pt x="72" y="0"/>
                  </a:moveTo>
                  <a:lnTo>
                    <a:pt x="0" y="49"/>
                  </a:lnTo>
                  <a:lnTo>
                    <a:pt x="89" y="1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556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19" name="Freeform 441"/>
            <p:cNvSpPr>
              <a:spLocks noChangeArrowheads="1"/>
            </p:cNvSpPr>
            <p:nvPr/>
          </p:nvSpPr>
          <p:spPr bwMode="auto">
            <a:xfrm>
              <a:off x="1358900" y="3486151"/>
              <a:ext cx="114300" cy="77788"/>
            </a:xfrm>
            <a:custGeom>
              <a:avLst/>
              <a:gdLst>
                <a:gd name="T0" fmla="*/ 2147483647 w 72"/>
                <a:gd name="T1" fmla="*/ 2147483647 h 49"/>
                <a:gd name="T2" fmla="*/ 2147483647 w 72"/>
                <a:gd name="T3" fmla="*/ 0 h 49"/>
                <a:gd name="T4" fmla="*/ 0 w 72"/>
                <a:gd name="T5" fmla="*/ 2147483647 h 49"/>
                <a:gd name="T6" fmla="*/ 2147483647 w 72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49"/>
                <a:gd name="T14" fmla="*/ 72 w 7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49">
                  <a:moveTo>
                    <a:pt x="8" y="3"/>
                  </a:moveTo>
                  <a:lnTo>
                    <a:pt x="72" y="0"/>
                  </a:lnTo>
                  <a:lnTo>
                    <a:pt x="0" y="49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767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0" name="Freeform 442"/>
            <p:cNvSpPr>
              <a:spLocks noChangeArrowheads="1"/>
            </p:cNvSpPr>
            <p:nvPr/>
          </p:nvSpPr>
          <p:spPr bwMode="auto">
            <a:xfrm>
              <a:off x="1325563" y="3371851"/>
              <a:ext cx="147638" cy="119063"/>
            </a:xfrm>
            <a:custGeom>
              <a:avLst/>
              <a:gdLst>
                <a:gd name="T0" fmla="*/ 0 w 93"/>
                <a:gd name="T1" fmla="*/ 0 h 75"/>
                <a:gd name="T2" fmla="*/ 2147483647 w 93"/>
                <a:gd name="T3" fmla="*/ 2147483647 h 75"/>
                <a:gd name="T4" fmla="*/ 2147483647 w 93"/>
                <a:gd name="T5" fmla="*/ 2147483647 h 75"/>
                <a:gd name="T6" fmla="*/ 0 w 93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75"/>
                <a:gd name="T14" fmla="*/ 93 w 93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75">
                  <a:moveTo>
                    <a:pt x="0" y="0"/>
                  </a:moveTo>
                  <a:lnTo>
                    <a:pt x="29" y="75"/>
                  </a:lnTo>
                  <a:lnTo>
                    <a:pt x="93" y="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A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1" name="Freeform 443"/>
            <p:cNvSpPr>
              <a:spLocks noChangeArrowheads="1"/>
            </p:cNvSpPr>
            <p:nvPr/>
          </p:nvSpPr>
          <p:spPr bwMode="auto">
            <a:xfrm>
              <a:off x="1255713" y="3333751"/>
              <a:ext cx="115888" cy="157163"/>
            </a:xfrm>
            <a:custGeom>
              <a:avLst/>
              <a:gdLst>
                <a:gd name="T0" fmla="*/ 0 w 73"/>
                <a:gd name="T1" fmla="*/ 0 h 99"/>
                <a:gd name="T2" fmla="*/ 2147483647 w 73"/>
                <a:gd name="T3" fmla="*/ 2147483647 h 99"/>
                <a:gd name="T4" fmla="*/ 2147483647 w 73"/>
                <a:gd name="T5" fmla="*/ 2147483647 h 99"/>
                <a:gd name="T6" fmla="*/ 0 w 73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9"/>
                <a:gd name="T14" fmla="*/ 73 w 73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9">
                  <a:moveTo>
                    <a:pt x="0" y="0"/>
                  </a:moveTo>
                  <a:lnTo>
                    <a:pt x="73" y="99"/>
                  </a:lnTo>
                  <a:lnTo>
                    <a:pt x="4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B3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2" name="Freeform 444"/>
            <p:cNvSpPr>
              <a:spLocks noChangeArrowheads="1"/>
            </p:cNvSpPr>
            <p:nvPr/>
          </p:nvSpPr>
          <p:spPr bwMode="auto">
            <a:xfrm>
              <a:off x="1128713" y="3255963"/>
              <a:ext cx="242888" cy="234950"/>
            </a:xfrm>
            <a:custGeom>
              <a:avLst/>
              <a:gdLst>
                <a:gd name="T0" fmla="*/ 0 w 153"/>
                <a:gd name="T1" fmla="*/ 0 h 148"/>
                <a:gd name="T2" fmla="*/ 2147483647 w 153"/>
                <a:gd name="T3" fmla="*/ 2147483647 h 148"/>
                <a:gd name="T4" fmla="*/ 2147483647 w 153"/>
                <a:gd name="T5" fmla="*/ 2147483647 h 148"/>
                <a:gd name="T6" fmla="*/ 0 w 153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48"/>
                <a:gd name="T14" fmla="*/ 153 w 153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48">
                  <a:moveTo>
                    <a:pt x="0" y="0"/>
                  </a:moveTo>
                  <a:lnTo>
                    <a:pt x="153" y="148"/>
                  </a:lnTo>
                  <a:lnTo>
                    <a:pt x="80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3" name="Freeform 445"/>
            <p:cNvSpPr>
              <a:spLocks noChangeArrowheads="1"/>
            </p:cNvSpPr>
            <p:nvPr/>
          </p:nvSpPr>
          <p:spPr bwMode="auto">
            <a:xfrm>
              <a:off x="1128713" y="3255963"/>
              <a:ext cx="242888" cy="234950"/>
            </a:xfrm>
            <a:custGeom>
              <a:avLst/>
              <a:gdLst>
                <a:gd name="T0" fmla="*/ 0 w 153"/>
                <a:gd name="T1" fmla="*/ 0 h 148"/>
                <a:gd name="T2" fmla="*/ 2147483647 w 153"/>
                <a:gd name="T3" fmla="*/ 2147483647 h 148"/>
                <a:gd name="T4" fmla="*/ 2147483647 w 153"/>
                <a:gd name="T5" fmla="*/ 2147483647 h 148"/>
                <a:gd name="T6" fmla="*/ 0 w 153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48"/>
                <a:gd name="T14" fmla="*/ 153 w 153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48">
                  <a:moveTo>
                    <a:pt x="0" y="0"/>
                  </a:moveTo>
                  <a:lnTo>
                    <a:pt x="43" y="92"/>
                  </a:lnTo>
                  <a:lnTo>
                    <a:pt x="153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CE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4" name="Freeform 446"/>
            <p:cNvSpPr>
              <a:spLocks noChangeArrowheads="1"/>
            </p:cNvSpPr>
            <p:nvPr/>
          </p:nvSpPr>
          <p:spPr bwMode="auto">
            <a:xfrm>
              <a:off x="1060450" y="3252788"/>
              <a:ext cx="136525" cy="149225"/>
            </a:xfrm>
            <a:custGeom>
              <a:avLst/>
              <a:gdLst>
                <a:gd name="T0" fmla="*/ 2147483647 w 86"/>
                <a:gd name="T1" fmla="*/ 2147483647 h 94"/>
                <a:gd name="T2" fmla="*/ 2147483647 w 86"/>
                <a:gd name="T3" fmla="*/ 2147483647 h 94"/>
                <a:gd name="T4" fmla="*/ 0 w 86"/>
                <a:gd name="T5" fmla="*/ 0 h 94"/>
                <a:gd name="T6" fmla="*/ 2147483647 w 86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94"/>
                <a:gd name="T14" fmla="*/ 86 w 86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94">
                  <a:moveTo>
                    <a:pt x="43" y="2"/>
                  </a:moveTo>
                  <a:lnTo>
                    <a:pt x="86" y="94"/>
                  </a:lnTo>
                  <a:lnTo>
                    <a:pt x="0" y="0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B6C0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5" name="Freeform 447"/>
            <p:cNvSpPr>
              <a:spLocks noChangeArrowheads="1"/>
            </p:cNvSpPr>
            <p:nvPr/>
          </p:nvSpPr>
          <p:spPr bwMode="auto">
            <a:xfrm>
              <a:off x="1046163" y="3455988"/>
              <a:ext cx="123825" cy="122238"/>
            </a:xfrm>
            <a:custGeom>
              <a:avLst/>
              <a:gdLst>
                <a:gd name="T0" fmla="*/ 0 w 78"/>
                <a:gd name="T1" fmla="*/ 0 h 77"/>
                <a:gd name="T2" fmla="*/ 2147483647 w 78"/>
                <a:gd name="T3" fmla="*/ 2147483647 h 77"/>
                <a:gd name="T4" fmla="*/ 2147483647 w 78"/>
                <a:gd name="T5" fmla="*/ 2147483647 h 77"/>
                <a:gd name="T6" fmla="*/ 0 w 78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77"/>
                <a:gd name="T14" fmla="*/ 78 w 78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77">
                  <a:moveTo>
                    <a:pt x="0" y="0"/>
                  </a:moveTo>
                  <a:lnTo>
                    <a:pt x="78" y="63"/>
                  </a:lnTo>
                  <a:lnTo>
                    <a:pt x="47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6" name="Freeform 448"/>
            <p:cNvSpPr>
              <a:spLocks noChangeArrowheads="1"/>
            </p:cNvSpPr>
            <p:nvPr/>
          </p:nvSpPr>
          <p:spPr bwMode="auto">
            <a:xfrm>
              <a:off x="1046163" y="3252788"/>
              <a:ext cx="123825" cy="303213"/>
            </a:xfrm>
            <a:custGeom>
              <a:avLst/>
              <a:gdLst>
                <a:gd name="T0" fmla="*/ 2147483647 w 78"/>
                <a:gd name="T1" fmla="*/ 0 h 191"/>
                <a:gd name="T2" fmla="*/ 2147483647 w 78"/>
                <a:gd name="T3" fmla="*/ 2147483647 h 191"/>
                <a:gd name="T4" fmla="*/ 0 w 78"/>
                <a:gd name="T5" fmla="*/ 2147483647 h 191"/>
                <a:gd name="T6" fmla="*/ 2147483647 w 78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91"/>
                <a:gd name="T14" fmla="*/ 78 w 78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91">
                  <a:moveTo>
                    <a:pt x="9" y="0"/>
                  </a:moveTo>
                  <a:lnTo>
                    <a:pt x="78" y="191"/>
                  </a:lnTo>
                  <a:lnTo>
                    <a:pt x="0" y="128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2D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7" name="Freeform 449"/>
            <p:cNvSpPr>
              <a:spLocks noChangeArrowheads="1"/>
            </p:cNvSpPr>
            <p:nvPr/>
          </p:nvSpPr>
          <p:spPr bwMode="auto">
            <a:xfrm>
              <a:off x="1120775" y="3563938"/>
              <a:ext cx="238125" cy="69850"/>
            </a:xfrm>
            <a:custGeom>
              <a:avLst/>
              <a:gdLst>
                <a:gd name="T0" fmla="*/ 0 w 150"/>
                <a:gd name="T1" fmla="*/ 2147483647 h 44"/>
                <a:gd name="T2" fmla="*/ 2147483647 w 150"/>
                <a:gd name="T3" fmla="*/ 2147483647 h 44"/>
                <a:gd name="T4" fmla="*/ 2147483647 w 150"/>
                <a:gd name="T5" fmla="*/ 0 h 44"/>
                <a:gd name="T6" fmla="*/ 0 w 150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44"/>
                <a:gd name="T14" fmla="*/ 150 w 150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44">
                  <a:moveTo>
                    <a:pt x="0" y="9"/>
                  </a:moveTo>
                  <a:lnTo>
                    <a:pt x="52" y="44"/>
                  </a:lnTo>
                  <a:lnTo>
                    <a:pt x="15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18F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8" name="Freeform 450"/>
            <p:cNvSpPr>
              <a:spLocks noChangeArrowheads="1"/>
            </p:cNvSpPr>
            <p:nvPr/>
          </p:nvSpPr>
          <p:spPr bwMode="auto">
            <a:xfrm>
              <a:off x="1120775" y="3556001"/>
              <a:ext cx="238125" cy="22225"/>
            </a:xfrm>
            <a:custGeom>
              <a:avLst/>
              <a:gdLst>
                <a:gd name="T0" fmla="*/ 2147483647 w 150"/>
                <a:gd name="T1" fmla="*/ 0 h 14"/>
                <a:gd name="T2" fmla="*/ 0 w 150"/>
                <a:gd name="T3" fmla="*/ 2147483647 h 14"/>
                <a:gd name="T4" fmla="*/ 2147483647 w 150"/>
                <a:gd name="T5" fmla="*/ 2147483647 h 14"/>
                <a:gd name="T6" fmla="*/ 2147483647 w 150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14"/>
                <a:gd name="T14" fmla="*/ 150 w 150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14">
                  <a:moveTo>
                    <a:pt x="31" y="0"/>
                  </a:moveTo>
                  <a:lnTo>
                    <a:pt x="0" y="14"/>
                  </a:lnTo>
                  <a:lnTo>
                    <a:pt x="150" y="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AC7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29" name="Freeform 451"/>
            <p:cNvSpPr>
              <a:spLocks noChangeArrowheads="1"/>
            </p:cNvSpPr>
            <p:nvPr/>
          </p:nvSpPr>
          <p:spPr bwMode="auto">
            <a:xfrm>
              <a:off x="1065213" y="3563938"/>
              <a:ext cx="55563" cy="26988"/>
            </a:xfrm>
            <a:custGeom>
              <a:avLst/>
              <a:gdLst>
                <a:gd name="T0" fmla="*/ 0 w 35"/>
                <a:gd name="T1" fmla="*/ 0 h 17"/>
                <a:gd name="T2" fmla="*/ 2147483647 w 35"/>
                <a:gd name="T3" fmla="*/ 2147483647 h 17"/>
                <a:gd name="T4" fmla="*/ 2147483647 w 35"/>
                <a:gd name="T5" fmla="*/ 2147483647 h 17"/>
                <a:gd name="T6" fmla="*/ 0 w 3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17"/>
                <a:gd name="T14" fmla="*/ 35 w 35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17">
                  <a:moveTo>
                    <a:pt x="0" y="0"/>
                  </a:moveTo>
                  <a:lnTo>
                    <a:pt x="6" y="17"/>
                  </a:lnTo>
                  <a:lnTo>
                    <a:pt x="3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0" name="Freeform 452"/>
            <p:cNvSpPr>
              <a:spLocks noChangeArrowheads="1"/>
            </p:cNvSpPr>
            <p:nvPr/>
          </p:nvSpPr>
          <p:spPr bwMode="auto">
            <a:xfrm>
              <a:off x="973138" y="3511551"/>
              <a:ext cx="101600" cy="79375"/>
            </a:xfrm>
            <a:custGeom>
              <a:avLst/>
              <a:gdLst>
                <a:gd name="T0" fmla="*/ 0 w 64"/>
                <a:gd name="T1" fmla="*/ 0 h 50"/>
                <a:gd name="T2" fmla="*/ 2147483647 w 64"/>
                <a:gd name="T3" fmla="*/ 2147483647 h 50"/>
                <a:gd name="T4" fmla="*/ 2147483647 w 64"/>
                <a:gd name="T5" fmla="*/ 2147483647 h 50"/>
                <a:gd name="T6" fmla="*/ 0 w 64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50"/>
                <a:gd name="T14" fmla="*/ 64 w 64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50">
                  <a:moveTo>
                    <a:pt x="0" y="0"/>
                  </a:moveTo>
                  <a:lnTo>
                    <a:pt x="64" y="50"/>
                  </a:lnTo>
                  <a:lnTo>
                    <a:pt x="58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1" name="Freeform 453"/>
            <p:cNvSpPr>
              <a:spLocks noChangeArrowheads="1"/>
            </p:cNvSpPr>
            <p:nvPr/>
          </p:nvSpPr>
          <p:spPr bwMode="auto">
            <a:xfrm>
              <a:off x="1074738" y="3578226"/>
              <a:ext cx="128588" cy="55563"/>
            </a:xfrm>
            <a:custGeom>
              <a:avLst/>
              <a:gdLst>
                <a:gd name="T0" fmla="*/ 2147483647 w 81"/>
                <a:gd name="T1" fmla="*/ 0 h 35"/>
                <a:gd name="T2" fmla="*/ 0 w 81"/>
                <a:gd name="T3" fmla="*/ 2147483647 h 35"/>
                <a:gd name="T4" fmla="*/ 2147483647 w 81"/>
                <a:gd name="T5" fmla="*/ 2147483647 h 35"/>
                <a:gd name="T6" fmla="*/ 2147483647 w 81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5"/>
                <a:gd name="T14" fmla="*/ 81 w 81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5">
                  <a:moveTo>
                    <a:pt x="29" y="0"/>
                  </a:moveTo>
                  <a:lnTo>
                    <a:pt x="0" y="8"/>
                  </a:lnTo>
                  <a:lnTo>
                    <a:pt x="81" y="3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BE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2" name="Freeform 454"/>
            <p:cNvSpPr>
              <a:spLocks noChangeArrowheads="1"/>
            </p:cNvSpPr>
            <p:nvPr/>
          </p:nvSpPr>
          <p:spPr bwMode="auto">
            <a:xfrm>
              <a:off x="1074738" y="3590926"/>
              <a:ext cx="128588" cy="42863"/>
            </a:xfrm>
            <a:custGeom>
              <a:avLst/>
              <a:gdLst>
                <a:gd name="T0" fmla="*/ 0 w 81"/>
                <a:gd name="T1" fmla="*/ 0 h 27"/>
                <a:gd name="T2" fmla="*/ 2147483647 w 81"/>
                <a:gd name="T3" fmla="*/ 2147483647 h 27"/>
                <a:gd name="T4" fmla="*/ 2147483647 w 81"/>
                <a:gd name="T5" fmla="*/ 2147483647 h 27"/>
                <a:gd name="T6" fmla="*/ 0 w 81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27"/>
                <a:gd name="T14" fmla="*/ 81 w 81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27">
                  <a:moveTo>
                    <a:pt x="0" y="0"/>
                  </a:moveTo>
                  <a:lnTo>
                    <a:pt x="12" y="25"/>
                  </a:lnTo>
                  <a:lnTo>
                    <a:pt x="81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2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3" name="Freeform 455"/>
            <p:cNvSpPr>
              <a:spLocks noChangeArrowheads="1"/>
            </p:cNvSpPr>
            <p:nvPr/>
          </p:nvSpPr>
          <p:spPr bwMode="auto">
            <a:xfrm>
              <a:off x="946150" y="3511551"/>
              <a:ext cx="128588" cy="79375"/>
            </a:xfrm>
            <a:custGeom>
              <a:avLst/>
              <a:gdLst>
                <a:gd name="T0" fmla="*/ 2147483647 w 81"/>
                <a:gd name="T1" fmla="*/ 2147483647 h 50"/>
                <a:gd name="T2" fmla="*/ 0 w 81"/>
                <a:gd name="T3" fmla="*/ 2147483647 h 50"/>
                <a:gd name="T4" fmla="*/ 2147483647 w 81"/>
                <a:gd name="T5" fmla="*/ 0 h 50"/>
                <a:gd name="T6" fmla="*/ 2147483647 w 81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0"/>
                <a:gd name="T14" fmla="*/ 81 w 81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0">
                  <a:moveTo>
                    <a:pt x="81" y="50"/>
                  </a:moveTo>
                  <a:lnTo>
                    <a:pt x="0" y="13"/>
                  </a:lnTo>
                  <a:lnTo>
                    <a:pt x="17" y="0"/>
                  </a:lnTo>
                  <a:lnTo>
                    <a:pt x="81" y="5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4" name="Freeform 456"/>
            <p:cNvSpPr>
              <a:spLocks noChangeArrowheads="1"/>
            </p:cNvSpPr>
            <p:nvPr/>
          </p:nvSpPr>
          <p:spPr bwMode="auto">
            <a:xfrm>
              <a:off x="887413" y="3400426"/>
              <a:ext cx="85725" cy="131763"/>
            </a:xfrm>
            <a:custGeom>
              <a:avLst/>
              <a:gdLst>
                <a:gd name="T0" fmla="*/ 0 w 54"/>
                <a:gd name="T1" fmla="*/ 0 h 83"/>
                <a:gd name="T2" fmla="*/ 2147483647 w 54"/>
                <a:gd name="T3" fmla="*/ 2147483647 h 83"/>
                <a:gd name="T4" fmla="*/ 2147483647 w 54"/>
                <a:gd name="T5" fmla="*/ 2147483647 h 83"/>
                <a:gd name="T6" fmla="*/ 0 w 54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83"/>
                <a:gd name="T14" fmla="*/ 54 w 54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83">
                  <a:moveTo>
                    <a:pt x="0" y="0"/>
                  </a:moveTo>
                  <a:lnTo>
                    <a:pt x="37" y="83"/>
                  </a:lnTo>
                  <a:lnTo>
                    <a:pt x="54" y="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5" name="Freeform 457"/>
            <p:cNvSpPr>
              <a:spLocks noChangeArrowheads="1"/>
            </p:cNvSpPr>
            <p:nvPr/>
          </p:nvSpPr>
          <p:spPr bwMode="auto">
            <a:xfrm>
              <a:off x="754063" y="3251201"/>
              <a:ext cx="192088" cy="280988"/>
            </a:xfrm>
            <a:custGeom>
              <a:avLst/>
              <a:gdLst>
                <a:gd name="T0" fmla="*/ 0 w 121"/>
                <a:gd name="T1" fmla="*/ 0 h 177"/>
                <a:gd name="T2" fmla="*/ 2147483647 w 121"/>
                <a:gd name="T3" fmla="*/ 2147483647 h 177"/>
                <a:gd name="T4" fmla="*/ 2147483647 w 121"/>
                <a:gd name="T5" fmla="*/ 2147483647 h 177"/>
                <a:gd name="T6" fmla="*/ 0 w 121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7"/>
                <a:gd name="T14" fmla="*/ 121 w 121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7">
                  <a:moveTo>
                    <a:pt x="0" y="0"/>
                  </a:moveTo>
                  <a:lnTo>
                    <a:pt x="84" y="94"/>
                  </a:lnTo>
                  <a:lnTo>
                    <a:pt x="121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0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6" name="Freeform 458"/>
            <p:cNvSpPr>
              <a:spLocks noChangeArrowheads="1"/>
            </p:cNvSpPr>
            <p:nvPr/>
          </p:nvSpPr>
          <p:spPr bwMode="auto">
            <a:xfrm>
              <a:off x="754063" y="3251201"/>
              <a:ext cx="192088" cy="280988"/>
            </a:xfrm>
            <a:custGeom>
              <a:avLst/>
              <a:gdLst>
                <a:gd name="T0" fmla="*/ 0 w 121"/>
                <a:gd name="T1" fmla="*/ 0 h 177"/>
                <a:gd name="T2" fmla="*/ 2147483647 w 121"/>
                <a:gd name="T3" fmla="*/ 2147483647 h 177"/>
                <a:gd name="T4" fmla="*/ 2147483647 w 121"/>
                <a:gd name="T5" fmla="*/ 2147483647 h 177"/>
                <a:gd name="T6" fmla="*/ 0 w 121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77"/>
                <a:gd name="T14" fmla="*/ 121 w 121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77">
                  <a:moveTo>
                    <a:pt x="0" y="0"/>
                  </a:moveTo>
                  <a:lnTo>
                    <a:pt x="71" y="119"/>
                  </a:lnTo>
                  <a:lnTo>
                    <a:pt x="121" y="1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C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7" name="Freeform 459"/>
            <p:cNvSpPr>
              <a:spLocks noChangeArrowheads="1"/>
            </p:cNvSpPr>
            <p:nvPr/>
          </p:nvSpPr>
          <p:spPr bwMode="auto">
            <a:xfrm>
              <a:off x="946150" y="3532188"/>
              <a:ext cx="128588" cy="58738"/>
            </a:xfrm>
            <a:custGeom>
              <a:avLst/>
              <a:gdLst>
                <a:gd name="T0" fmla="*/ 2147483647 w 81"/>
                <a:gd name="T1" fmla="*/ 2147483647 h 37"/>
                <a:gd name="T2" fmla="*/ 2147483647 w 81"/>
                <a:gd name="T3" fmla="*/ 2147483647 h 37"/>
                <a:gd name="T4" fmla="*/ 0 w 81"/>
                <a:gd name="T5" fmla="*/ 0 h 37"/>
                <a:gd name="T6" fmla="*/ 2147483647 w 81"/>
                <a:gd name="T7" fmla="*/ 2147483647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7"/>
                <a:gd name="T14" fmla="*/ 81 w 81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7">
                  <a:moveTo>
                    <a:pt x="81" y="37"/>
                  </a:moveTo>
                  <a:lnTo>
                    <a:pt x="46" y="37"/>
                  </a:lnTo>
                  <a:lnTo>
                    <a:pt x="0" y="0"/>
                  </a:lnTo>
                  <a:lnTo>
                    <a:pt x="81" y="37"/>
                  </a:lnTo>
                  <a:close/>
                </a:path>
              </a:pathLst>
            </a:custGeom>
            <a:solidFill>
              <a:srgbClr val="E3E7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8" name="Freeform 460"/>
            <p:cNvSpPr>
              <a:spLocks noChangeArrowheads="1"/>
            </p:cNvSpPr>
            <p:nvPr/>
          </p:nvSpPr>
          <p:spPr bwMode="auto">
            <a:xfrm>
              <a:off x="1019175" y="3590926"/>
              <a:ext cx="74613" cy="39688"/>
            </a:xfrm>
            <a:custGeom>
              <a:avLst/>
              <a:gdLst>
                <a:gd name="T0" fmla="*/ 2147483647 w 47"/>
                <a:gd name="T1" fmla="*/ 0 h 25"/>
                <a:gd name="T2" fmla="*/ 2147483647 w 47"/>
                <a:gd name="T3" fmla="*/ 2147483647 h 25"/>
                <a:gd name="T4" fmla="*/ 0 w 47"/>
                <a:gd name="T5" fmla="*/ 0 h 25"/>
                <a:gd name="T6" fmla="*/ 2147483647 w 47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5"/>
                <a:gd name="T14" fmla="*/ 47 w 47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5">
                  <a:moveTo>
                    <a:pt x="35" y="0"/>
                  </a:moveTo>
                  <a:lnTo>
                    <a:pt x="47" y="25"/>
                  </a:lnTo>
                  <a:lnTo>
                    <a:pt x="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C9C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39" name="Freeform 461"/>
            <p:cNvSpPr>
              <a:spLocks noChangeArrowheads="1"/>
            </p:cNvSpPr>
            <p:nvPr/>
          </p:nvSpPr>
          <p:spPr bwMode="auto">
            <a:xfrm>
              <a:off x="803275" y="3208338"/>
              <a:ext cx="84138" cy="192088"/>
            </a:xfrm>
            <a:custGeom>
              <a:avLst/>
              <a:gdLst>
                <a:gd name="T0" fmla="*/ 2147483647 w 53"/>
                <a:gd name="T1" fmla="*/ 2147483647 h 121"/>
                <a:gd name="T2" fmla="*/ 2147483647 w 53"/>
                <a:gd name="T3" fmla="*/ 0 h 121"/>
                <a:gd name="T4" fmla="*/ 0 w 53"/>
                <a:gd name="T5" fmla="*/ 2147483647 h 121"/>
                <a:gd name="T6" fmla="*/ 2147483647 w 53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21"/>
                <a:gd name="T14" fmla="*/ 53 w 53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21">
                  <a:moveTo>
                    <a:pt x="53" y="121"/>
                  </a:moveTo>
                  <a:lnTo>
                    <a:pt x="15" y="0"/>
                  </a:lnTo>
                  <a:lnTo>
                    <a:pt x="0" y="48"/>
                  </a:lnTo>
                  <a:lnTo>
                    <a:pt x="53" y="121"/>
                  </a:lnTo>
                  <a:close/>
                </a:path>
              </a:pathLst>
            </a:custGeom>
            <a:solidFill>
              <a:srgbClr val="8B75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0" name="Freeform 462"/>
            <p:cNvSpPr>
              <a:spLocks noChangeArrowheads="1"/>
            </p:cNvSpPr>
            <p:nvPr/>
          </p:nvSpPr>
          <p:spPr bwMode="auto">
            <a:xfrm>
              <a:off x="754063" y="3251201"/>
              <a:ext cx="133350" cy="149225"/>
            </a:xfrm>
            <a:custGeom>
              <a:avLst/>
              <a:gdLst>
                <a:gd name="T0" fmla="*/ 2147483647 w 84"/>
                <a:gd name="T1" fmla="*/ 2147483647 h 94"/>
                <a:gd name="T2" fmla="*/ 2147483647 w 84"/>
                <a:gd name="T3" fmla="*/ 2147483647 h 94"/>
                <a:gd name="T4" fmla="*/ 0 w 84"/>
                <a:gd name="T5" fmla="*/ 0 h 94"/>
                <a:gd name="T6" fmla="*/ 2147483647 w 84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94"/>
                <a:gd name="T14" fmla="*/ 84 w 84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94">
                  <a:moveTo>
                    <a:pt x="31" y="21"/>
                  </a:moveTo>
                  <a:lnTo>
                    <a:pt x="84" y="94"/>
                  </a:lnTo>
                  <a:lnTo>
                    <a:pt x="0" y="0"/>
                  </a:lnTo>
                  <a:lnTo>
                    <a:pt x="31" y="21"/>
                  </a:lnTo>
                  <a:close/>
                </a:path>
              </a:pathLst>
            </a:custGeom>
            <a:solidFill>
              <a:srgbClr val="FFF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1" name="Freeform 463"/>
            <p:cNvSpPr>
              <a:spLocks noChangeArrowheads="1"/>
            </p:cNvSpPr>
            <p:nvPr/>
          </p:nvSpPr>
          <p:spPr bwMode="auto">
            <a:xfrm>
              <a:off x="723900" y="3098801"/>
              <a:ext cx="103188" cy="185738"/>
            </a:xfrm>
            <a:custGeom>
              <a:avLst/>
              <a:gdLst>
                <a:gd name="T0" fmla="*/ 0 w 65"/>
                <a:gd name="T1" fmla="*/ 0 h 117"/>
                <a:gd name="T2" fmla="*/ 2147483647 w 65"/>
                <a:gd name="T3" fmla="*/ 2147483647 h 117"/>
                <a:gd name="T4" fmla="*/ 2147483647 w 65"/>
                <a:gd name="T5" fmla="*/ 2147483647 h 117"/>
                <a:gd name="T6" fmla="*/ 0 w 65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17"/>
                <a:gd name="T14" fmla="*/ 65 w 65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17">
                  <a:moveTo>
                    <a:pt x="0" y="0"/>
                  </a:moveTo>
                  <a:lnTo>
                    <a:pt x="65" y="69"/>
                  </a:lnTo>
                  <a:lnTo>
                    <a:pt x="5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8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2" name="Freeform 464"/>
            <p:cNvSpPr>
              <a:spLocks noChangeArrowheads="1"/>
            </p:cNvSpPr>
            <p:nvPr/>
          </p:nvSpPr>
          <p:spPr bwMode="auto">
            <a:xfrm>
              <a:off x="723900" y="3098801"/>
              <a:ext cx="120650" cy="109538"/>
            </a:xfrm>
            <a:custGeom>
              <a:avLst/>
              <a:gdLst>
                <a:gd name="T0" fmla="*/ 2147483647 w 76"/>
                <a:gd name="T1" fmla="*/ 2147483647 h 69"/>
                <a:gd name="T2" fmla="*/ 0 w 76"/>
                <a:gd name="T3" fmla="*/ 0 h 69"/>
                <a:gd name="T4" fmla="*/ 2147483647 w 76"/>
                <a:gd name="T5" fmla="*/ 2147483647 h 69"/>
                <a:gd name="T6" fmla="*/ 2147483647 w 7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69"/>
                <a:gd name="T14" fmla="*/ 76 w 7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69">
                  <a:moveTo>
                    <a:pt x="76" y="40"/>
                  </a:moveTo>
                  <a:lnTo>
                    <a:pt x="0" y="0"/>
                  </a:lnTo>
                  <a:lnTo>
                    <a:pt x="65" y="69"/>
                  </a:lnTo>
                  <a:lnTo>
                    <a:pt x="76" y="40"/>
                  </a:lnTo>
                  <a:close/>
                </a:path>
              </a:pathLst>
            </a:custGeom>
            <a:solidFill>
              <a:srgbClr val="C99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3" name="Freeform 465"/>
            <p:cNvSpPr>
              <a:spLocks noChangeArrowheads="1"/>
            </p:cNvSpPr>
            <p:nvPr/>
          </p:nvSpPr>
          <p:spPr bwMode="auto">
            <a:xfrm>
              <a:off x="677863" y="2990851"/>
              <a:ext cx="166688" cy="171450"/>
            </a:xfrm>
            <a:custGeom>
              <a:avLst/>
              <a:gdLst>
                <a:gd name="T0" fmla="*/ 0 w 105"/>
                <a:gd name="T1" fmla="*/ 0 h 108"/>
                <a:gd name="T2" fmla="*/ 2147483647 w 105"/>
                <a:gd name="T3" fmla="*/ 2147483647 h 108"/>
                <a:gd name="T4" fmla="*/ 2147483647 w 105"/>
                <a:gd name="T5" fmla="*/ 2147483647 h 108"/>
                <a:gd name="T6" fmla="*/ 0 w 10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08"/>
                <a:gd name="T14" fmla="*/ 105 w 10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08">
                  <a:moveTo>
                    <a:pt x="0" y="0"/>
                  </a:moveTo>
                  <a:lnTo>
                    <a:pt x="105" y="108"/>
                  </a:lnTo>
                  <a:lnTo>
                    <a:pt x="29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4" name="Freeform 466"/>
            <p:cNvSpPr>
              <a:spLocks noChangeArrowheads="1"/>
            </p:cNvSpPr>
            <p:nvPr/>
          </p:nvSpPr>
          <p:spPr bwMode="auto">
            <a:xfrm>
              <a:off x="723900" y="3098801"/>
              <a:ext cx="79375" cy="185738"/>
            </a:xfrm>
            <a:custGeom>
              <a:avLst/>
              <a:gdLst>
                <a:gd name="T0" fmla="*/ 0 w 50"/>
                <a:gd name="T1" fmla="*/ 0 h 117"/>
                <a:gd name="T2" fmla="*/ 2147483647 w 50"/>
                <a:gd name="T3" fmla="*/ 2147483647 h 117"/>
                <a:gd name="T4" fmla="*/ 2147483647 w 50"/>
                <a:gd name="T5" fmla="*/ 2147483647 h 117"/>
                <a:gd name="T6" fmla="*/ 0 w 50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17"/>
                <a:gd name="T14" fmla="*/ 50 w 5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17">
                  <a:moveTo>
                    <a:pt x="0" y="0"/>
                  </a:moveTo>
                  <a:lnTo>
                    <a:pt x="19" y="96"/>
                  </a:lnTo>
                  <a:lnTo>
                    <a:pt x="50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5" name="Freeform 467"/>
            <p:cNvSpPr>
              <a:spLocks noChangeArrowheads="1"/>
            </p:cNvSpPr>
            <p:nvPr/>
          </p:nvSpPr>
          <p:spPr bwMode="auto">
            <a:xfrm>
              <a:off x="677863" y="2990851"/>
              <a:ext cx="76200" cy="260350"/>
            </a:xfrm>
            <a:custGeom>
              <a:avLst/>
              <a:gdLst>
                <a:gd name="T0" fmla="*/ 0 w 48"/>
                <a:gd name="T1" fmla="*/ 0 h 164"/>
                <a:gd name="T2" fmla="*/ 2147483647 w 48"/>
                <a:gd name="T3" fmla="*/ 2147483647 h 164"/>
                <a:gd name="T4" fmla="*/ 2147483647 w 48"/>
                <a:gd name="T5" fmla="*/ 2147483647 h 164"/>
                <a:gd name="T6" fmla="*/ 0 w 4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64"/>
                <a:gd name="T14" fmla="*/ 48 w 4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64">
                  <a:moveTo>
                    <a:pt x="0" y="0"/>
                  </a:moveTo>
                  <a:lnTo>
                    <a:pt x="48" y="164"/>
                  </a:lnTo>
                  <a:lnTo>
                    <a:pt x="29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E1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6" name="Freeform 468"/>
            <p:cNvSpPr>
              <a:spLocks noChangeArrowheads="1"/>
            </p:cNvSpPr>
            <p:nvPr/>
          </p:nvSpPr>
          <p:spPr bwMode="auto">
            <a:xfrm>
              <a:off x="677863" y="2990851"/>
              <a:ext cx="76200" cy="260350"/>
            </a:xfrm>
            <a:custGeom>
              <a:avLst/>
              <a:gdLst>
                <a:gd name="T0" fmla="*/ 0 w 48"/>
                <a:gd name="T1" fmla="*/ 0 h 164"/>
                <a:gd name="T2" fmla="*/ 2147483647 w 48"/>
                <a:gd name="T3" fmla="*/ 2147483647 h 164"/>
                <a:gd name="T4" fmla="*/ 2147483647 w 48"/>
                <a:gd name="T5" fmla="*/ 2147483647 h 164"/>
                <a:gd name="T6" fmla="*/ 0 w 48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64"/>
                <a:gd name="T14" fmla="*/ 48 w 48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64">
                  <a:moveTo>
                    <a:pt x="0" y="0"/>
                  </a:moveTo>
                  <a:lnTo>
                    <a:pt x="4" y="94"/>
                  </a:lnTo>
                  <a:lnTo>
                    <a:pt x="48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F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7" name="Freeform 469"/>
            <p:cNvSpPr>
              <a:spLocks noChangeArrowheads="1"/>
            </p:cNvSpPr>
            <p:nvPr/>
          </p:nvSpPr>
          <p:spPr bwMode="auto">
            <a:xfrm>
              <a:off x="609600" y="2857501"/>
              <a:ext cx="74613" cy="282575"/>
            </a:xfrm>
            <a:custGeom>
              <a:avLst/>
              <a:gdLst>
                <a:gd name="T0" fmla="*/ 0 w 47"/>
                <a:gd name="T1" fmla="*/ 0 h 178"/>
                <a:gd name="T2" fmla="*/ 2147483647 w 47"/>
                <a:gd name="T3" fmla="*/ 2147483647 h 178"/>
                <a:gd name="T4" fmla="*/ 2147483647 w 47"/>
                <a:gd name="T5" fmla="*/ 2147483647 h 178"/>
                <a:gd name="T6" fmla="*/ 0 w 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78"/>
                <a:gd name="T14" fmla="*/ 47 w 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78">
                  <a:moveTo>
                    <a:pt x="0" y="0"/>
                  </a:moveTo>
                  <a:lnTo>
                    <a:pt x="43" y="84"/>
                  </a:lnTo>
                  <a:lnTo>
                    <a:pt x="47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F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8" name="Freeform 470"/>
            <p:cNvSpPr>
              <a:spLocks noChangeArrowheads="1"/>
            </p:cNvSpPr>
            <p:nvPr/>
          </p:nvSpPr>
          <p:spPr bwMode="auto">
            <a:xfrm>
              <a:off x="609600" y="2857501"/>
              <a:ext cx="74613" cy="282575"/>
            </a:xfrm>
            <a:custGeom>
              <a:avLst/>
              <a:gdLst>
                <a:gd name="T0" fmla="*/ 0 w 47"/>
                <a:gd name="T1" fmla="*/ 0 h 178"/>
                <a:gd name="T2" fmla="*/ 2147483647 w 47"/>
                <a:gd name="T3" fmla="*/ 2147483647 h 178"/>
                <a:gd name="T4" fmla="*/ 2147483647 w 47"/>
                <a:gd name="T5" fmla="*/ 2147483647 h 178"/>
                <a:gd name="T6" fmla="*/ 0 w 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78"/>
                <a:gd name="T14" fmla="*/ 47 w 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78">
                  <a:moveTo>
                    <a:pt x="0" y="0"/>
                  </a:moveTo>
                  <a:lnTo>
                    <a:pt x="9" y="105"/>
                  </a:lnTo>
                  <a:lnTo>
                    <a:pt x="47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49" name="Freeform 471"/>
            <p:cNvSpPr>
              <a:spLocks noChangeArrowheads="1"/>
            </p:cNvSpPr>
            <p:nvPr/>
          </p:nvSpPr>
          <p:spPr bwMode="auto">
            <a:xfrm>
              <a:off x="598488" y="2778126"/>
              <a:ext cx="79375" cy="212725"/>
            </a:xfrm>
            <a:custGeom>
              <a:avLst/>
              <a:gdLst>
                <a:gd name="T0" fmla="*/ 0 w 50"/>
                <a:gd name="T1" fmla="*/ 0 h 134"/>
                <a:gd name="T2" fmla="*/ 2147483647 w 50"/>
                <a:gd name="T3" fmla="*/ 2147483647 h 134"/>
                <a:gd name="T4" fmla="*/ 2147483647 w 50"/>
                <a:gd name="T5" fmla="*/ 2147483647 h 134"/>
                <a:gd name="T6" fmla="*/ 0 w 50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34"/>
                <a:gd name="T14" fmla="*/ 50 w 5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34">
                  <a:moveTo>
                    <a:pt x="0" y="0"/>
                  </a:moveTo>
                  <a:lnTo>
                    <a:pt x="50" y="134"/>
                  </a:lnTo>
                  <a:lnTo>
                    <a:pt x="7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0" name="Freeform 472"/>
            <p:cNvSpPr>
              <a:spLocks noChangeArrowheads="1"/>
            </p:cNvSpPr>
            <p:nvPr/>
          </p:nvSpPr>
          <p:spPr bwMode="auto">
            <a:xfrm>
              <a:off x="598488" y="2778126"/>
              <a:ext cx="79375" cy="212725"/>
            </a:xfrm>
            <a:custGeom>
              <a:avLst/>
              <a:gdLst>
                <a:gd name="T0" fmla="*/ 2147483647 w 50"/>
                <a:gd name="T1" fmla="*/ 2147483647 h 134"/>
                <a:gd name="T2" fmla="*/ 2147483647 w 50"/>
                <a:gd name="T3" fmla="*/ 2147483647 h 134"/>
                <a:gd name="T4" fmla="*/ 0 w 50"/>
                <a:gd name="T5" fmla="*/ 0 h 134"/>
                <a:gd name="T6" fmla="*/ 2147483647 w 50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34"/>
                <a:gd name="T14" fmla="*/ 50 w 5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34">
                  <a:moveTo>
                    <a:pt x="30" y="45"/>
                  </a:moveTo>
                  <a:lnTo>
                    <a:pt x="50" y="134"/>
                  </a:lnTo>
                  <a:lnTo>
                    <a:pt x="0" y="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A89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1" name="Freeform 473"/>
            <p:cNvSpPr>
              <a:spLocks noChangeArrowheads="1"/>
            </p:cNvSpPr>
            <p:nvPr/>
          </p:nvSpPr>
          <p:spPr bwMode="auto">
            <a:xfrm>
              <a:off x="598488" y="2747963"/>
              <a:ext cx="47625" cy="101600"/>
            </a:xfrm>
            <a:custGeom>
              <a:avLst/>
              <a:gdLst>
                <a:gd name="T0" fmla="*/ 2147483647 w 30"/>
                <a:gd name="T1" fmla="*/ 0 h 64"/>
                <a:gd name="T2" fmla="*/ 2147483647 w 30"/>
                <a:gd name="T3" fmla="*/ 2147483647 h 64"/>
                <a:gd name="T4" fmla="*/ 0 w 30"/>
                <a:gd name="T5" fmla="*/ 2147483647 h 64"/>
                <a:gd name="T6" fmla="*/ 2147483647 w 30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64"/>
                <a:gd name="T14" fmla="*/ 30 w 30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64">
                  <a:moveTo>
                    <a:pt x="21" y="0"/>
                  </a:moveTo>
                  <a:lnTo>
                    <a:pt x="30" y="64"/>
                  </a:lnTo>
                  <a:lnTo>
                    <a:pt x="0" y="1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847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2" name="Freeform 474"/>
            <p:cNvSpPr>
              <a:spLocks noChangeArrowheads="1"/>
            </p:cNvSpPr>
            <p:nvPr/>
          </p:nvSpPr>
          <p:spPr bwMode="auto">
            <a:xfrm>
              <a:off x="590550" y="2624138"/>
              <a:ext cx="41275" cy="153988"/>
            </a:xfrm>
            <a:custGeom>
              <a:avLst/>
              <a:gdLst>
                <a:gd name="T0" fmla="*/ 0 w 26"/>
                <a:gd name="T1" fmla="*/ 0 h 97"/>
                <a:gd name="T2" fmla="*/ 2147483647 w 26"/>
                <a:gd name="T3" fmla="*/ 2147483647 h 97"/>
                <a:gd name="T4" fmla="*/ 2147483647 w 26"/>
                <a:gd name="T5" fmla="*/ 2147483647 h 97"/>
                <a:gd name="T6" fmla="*/ 0 w 26"/>
                <a:gd name="T7" fmla="*/ 0 h 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97"/>
                <a:gd name="T14" fmla="*/ 26 w 26"/>
                <a:gd name="T15" fmla="*/ 97 h 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97">
                  <a:moveTo>
                    <a:pt x="0" y="0"/>
                  </a:moveTo>
                  <a:lnTo>
                    <a:pt x="26" y="78"/>
                  </a:lnTo>
                  <a:lnTo>
                    <a:pt x="5" y="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3" name="Freeform 475"/>
            <p:cNvSpPr>
              <a:spLocks noChangeArrowheads="1"/>
            </p:cNvSpPr>
            <p:nvPr/>
          </p:nvSpPr>
          <p:spPr bwMode="auto">
            <a:xfrm>
              <a:off x="1582738" y="3379788"/>
              <a:ext cx="198438" cy="169863"/>
            </a:xfrm>
            <a:custGeom>
              <a:avLst/>
              <a:gdLst>
                <a:gd name="T0" fmla="*/ 2147483647 w 125"/>
                <a:gd name="T1" fmla="*/ 0 h 107"/>
                <a:gd name="T2" fmla="*/ 0 w 125"/>
                <a:gd name="T3" fmla="*/ 2147483647 h 107"/>
                <a:gd name="T4" fmla="*/ 2147483647 w 125"/>
                <a:gd name="T5" fmla="*/ 2147483647 h 107"/>
                <a:gd name="T6" fmla="*/ 2147483647 w 12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07"/>
                <a:gd name="T14" fmla="*/ 125 w 12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07">
                  <a:moveTo>
                    <a:pt x="125" y="0"/>
                  </a:moveTo>
                  <a:lnTo>
                    <a:pt x="0" y="107"/>
                  </a:lnTo>
                  <a:lnTo>
                    <a:pt x="86" y="5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788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4" name="Freeform 476"/>
            <p:cNvSpPr>
              <a:spLocks noChangeArrowheads="1"/>
            </p:cNvSpPr>
            <p:nvPr/>
          </p:nvSpPr>
          <p:spPr bwMode="auto">
            <a:xfrm>
              <a:off x="1568450" y="3379788"/>
              <a:ext cx="212725" cy="169863"/>
            </a:xfrm>
            <a:custGeom>
              <a:avLst/>
              <a:gdLst>
                <a:gd name="T0" fmla="*/ 2147483647 w 134"/>
                <a:gd name="T1" fmla="*/ 0 h 107"/>
                <a:gd name="T2" fmla="*/ 0 w 134"/>
                <a:gd name="T3" fmla="*/ 2147483647 h 107"/>
                <a:gd name="T4" fmla="*/ 2147483647 w 134"/>
                <a:gd name="T5" fmla="*/ 2147483647 h 107"/>
                <a:gd name="T6" fmla="*/ 2147483647 w 13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07"/>
                <a:gd name="T14" fmla="*/ 134 w 13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07">
                  <a:moveTo>
                    <a:pt x="134" y="0"/>
                  </a:moveTo>
                  <a:lnTo>
                    <a:pt x="0" y="70"/>
                  </a:lnTo>
                  <a:lnTo>
                    <a:pt x="9" y="107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rgbClr val="689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5" name="Freeform 477"/>
            <p:cNvSpPr>
              <a:spLocks noChangeArrowheads="1"/>
            </p:cNvSpPr>
            <p:nvPr/>
          </p:nvSpPr>
          <p:spPr bwMode="auto">
            <a:xfrm>
              <a:off x="1781175" y="3065463"/>
              <a:ext cx="41275" cy="314325"/>
            </a:xfrm>
            <a:custGeom>
              <a:avLst/>
              <a:gdLst>
                <a:gd name="T0" fmla="*/ 0 w 26"/>
                <a:gd name="T1" fmla="*/ 2147483647 h 198"/>
                <a:gd name="T2" fmla="*/ 2147483647 w 26"/>
                <a:gd name="T3" fmla="*/ 0 h 198"/>
                <a:gd name="T4" fmla="*/ 2147483647 w 26"/>
                <a:gd name="T5" fmla="*/ 2147483647 h 198"/>
                <a:gd name="T6" fmla="*/ 0 w 26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198"/>
                <a:gd name="T14" fmla="*/ 26 w 26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198">
                  <a:moveTo>
                    <a:pt x="0" y="198"/>
                  </a:moveTo>
                  <a:lnTo>
                    <a:pt x="11" y="0"/>
                  </a:lnTo>
                  <a:lnTo>
                    <a:pt x="26" y="111"/>
                  </a:lnTo>
                  <a:lnTo>
                    <a:pt x="0" y="198"/>
                  </a:lnTo>
                  <a:close/>
                </a:path>
              </a:pathLst>
            </a:custGeom>
            <a:solidFill>
              <a:srgbClr val="718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6" name="Freeform 478"/>
            <p:cNvSpPr>
              <a:spLocks noChangeArrowheads="1"/>
            </p:cNvSpPr>
            <p:nvPr/>
          </p:nvSpPr>
          <p:spPr bwMode="auto">
            <a:xfrm>
              <a:off x="1712913" y="3065463"/>
              <a:ext cx="85725" cy="314325"/>
            </a:xfrm>
            <a:custGeom>
              <a:avLst/>
              <a:gdLst>
                <a:gd name="T0" fmla="*/ 2147483647 w 54"/>
                <a:gd name="T1" fmla="*/ 2147483647 h 198"/>
                <a:gd name="T2" fmla="*/ 0 w 54"/>
                <a:gd name="T3" fmla="*/ 2147483647 h 198"/>
                <a:gd name="T4" fmla="*/ 2147483647 w 54"/>
                <a:gd name="T5" fmla="*/ 0 h 198"/>
                <a:gd name="T6" fmla="*/ 2147483647 w 54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98"/>
                <a:gd name="T14" fmla="*/ 54 w 54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98">
                  <a:moveTo>
                    <a:pt x="43" y="198"/>
                  </a:moveTo>
                  <a:lnTo>
                    <a:pt x="0" y="167"/>
                  </a:lnTo>
                  <a:lnTo>
                    <a:pt x="54" y="0"/>
                  </a:lnTo>
                  <a:lnTo>
                    <a:pt x="43" y="198"/>
                  </a:lnTo>
                  <a:close/>
                </a:path>
              </a:pathLst>
            </a:custGeom>
            <a:solidFill>
              <a:srgbClr val="7B7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7" name="Freeform 479"/>
            <p:cNvSpPr>
              <a:spLocks noChangeArrowheads="1"/>
            </p:cNvSpPr>
            <p:nvPr/>
          </p:nvSpPr>
          <p:spPr bwMode="auto">
            <a:xfrm>
              <a:off x="1568450" y="3330576"/>
              <a:ext cx="212725" cy="160338"/>
            </a:xfrm>
            <a:custGeom>
              <a:avLst/>
              <a:gdLst>
                <a:gd name="T0" fmla="*/ 2147483647 w 134"/>
                <a:gd name="T1" fmla="*/ 0 h 101"/>
                <a:gd name="T2" fmla="*/ 2147483647 w 134"/>
                <a:gd name="T3" fmla="*/ 2147483647 h 101"/>
                <a:gd name="T4" fmla="*/ 0 w 134"/>
                <a:gd name="T5" fmla="*/ 2147483647 h 101"/>
                <a:gd name="T6" fmla="*/ 2147483647 w 134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01"/>
                <a:gd name="T14" fmla="*/ 134 w 134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01">
                  <a:moveTo>
                    <a:pt x="91" y="0"/>
                  </a:moveTo>
                  <a:lnTo>
                    <a:pt x="134" y="31"/>
                  </a:lnTo>
                  <a:lnTo>
                    <a:pt x="0" y="101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829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8" name="Freeform 480"/>
            <p:cNvSpPr>
              <a:spLocks noChangeArrowheads="1"/>
            </p:cNvSpPr>
            <p:nvPr/>
          </p:nvSpPr>
          <p:spPr bwMode="auto">
            <a:xfrm>
              <a:off x="1568450" y="3330576"/>
              <a:ext cx="144463" cy="160338"/>
            </a:xfrm>
            <a:custGeom>
              <a:avLst/>
              <a:gdLst>
                <a:gd name="T0" fmla="*/ 2147483647 w 91"/>
                <a:gd name="T1" fmla="*/ 2147483647 h 101"/>
                <a:gd name="T2" fmla="*/ 2147483647 w 91"/>
                <a:gd name="T3" fmla="*/ 0 h 101"/>
                <a:gd name="T4" fmla="*/ 0 w 91"/>
                <a:gd name="T5" fmla="*/ 2147483647 h 101"/>
                <a:gd name="T6" fmla="*/ 2147483647 w 91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01"/>
                <a:gd name="T14" fmla="*/ 91 w 91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01">
                  <a:moveTo>
                    <a:pt x="43" y="18"/>
                  </a:moveTo>
                  <a:lnTo>
                    <a:pt x="91" y="0"/>
                  </a:lnTo>
                  <a:lnTo>
                    <a:pt x="0" y="101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CBD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59" name="Freeform 481"/>
            <p:cNvSpPr>
              <a:spLocks noChangeArrowheads="1"/>
            </p:cNvSpPr>
            <p:nvPr/>
          </p:nvSpPr>
          <p:spPr bwMode="auto">
            <a:xfrm>
              <a:off x="1692275" y="3065463"/>
              <a:ext cx="106363" cy="265113"/>
            </a:xfrm>
            <a:custGeom>
              <a:avLst/>
              <a:gdLst>
                <a:gd name="T0" fmla="*/ 2147483647 w 67"/>
                <a:gd name="T1" fmla="*/ 2147483647 h 167"/>
                <a:gd name="T2" fmla="*/ 0 w 67"/>
                <a:gd name="T3" fmla="*/ 2147483647 h 167"/>
                <a:gd name="T4" fmla="*/ 2147483647 w 67"/>
                <a:gd name="T5" fmla="*/ 0 h 167"/>
                <a:gd name="T6" fmla="*/ 2147483647 w 67"/>
                <a:gd name="T7" fmla="*/ 2147483647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167"/>
                <a:gd name="T14" fmla="*/ 67 w 67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167">
                  <a:moveTo>
                    <a:pt x="13" y="167"/>
                  </a:moveTo>
                  <a:lnTo>
                    <a:pt x="0" y="91"/>
                  </a:lnTo>
                  <a:lnTo>
                    <a:pt x="67" y="0"/>
                  </a:lnTo>
                  <a:lnTo>
                    <a:pt x="13" y="167"/>
                  </a:lnTo>
                  <a:close/>
                </a:path>
              </a:pathLst>
            </a:custGeom>
            <a:solidFill>
              <a:srgbClr val="8E9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0" name="Freeform 482"/>
            <p:cNvSpPr>
              <a:spLocks noChangeArrowheads="1"/>
            </p:cNvSpPr>
            <p:nvPr/>
          </p:nvSpPr>
          <p:spPr bwMode="auto">
            <a:xfrm>
              <a:off x="1636713" y="3209926"/>
              <a:ext cx="76200" cy="149225"/>
            </a:xfrm>
            <a:custGeom>
              <a:avLst/>
              <a:gdLst>
                <a:gd name="T0" fmla="*/ 2147483647 w 48"/>
                <a:gd name="T1" fmla="*/ 0 h 94"/>
                <a:gd name="T2" fmla="*/ 0 w 48"/>
                <a:gd name="T3" fmla="*/ 2147483647 h 94"/>
                <a:gd name="T4" fmla="*/ 2147483647 w 48"/>
                <a:gd name="T5" fmla="*/ 2147483647 h 94"/>
                <a:gd name="T6" fmla="*/ 2147483647 w 48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4"/>
                <a:gd name="T14" fmla="*/ 48 w 48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4">
                  <a:moveTo>
                    <a:pt x="35" y="0"/>
                  </a:moveTo>
                  <a:lnTo>
                    <a:pt x="0" y="94"/>
                  </a:lnTo>
                  <a:lnTo>
                    <a:pt x="48" y="7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ACB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1" name="Freeform 483"/>
            <p:cNvSpPr>
              <a:spLocks noChangeArrowheads="1"/>
            </p:cNvSpPr>
            <p:nvPr/>
          </p:nvSpPr>
          <p:spPr bwMode="auto">
            <a:xfrm>
              <a:off x="1636713" y="3155951"/>
              <a:ext cx="55563" cy="203200"/>
            </a:xfrm>
            <a:custGeom>
              <a:avLst/>
              <a:gdLst>
                <a:gd name="T0" fmla="*/ 2147483647 w 35"/>
                <a:gd name="T1" fmla="*/ 0 h 128"/>
                <a:gd name="T2" fmla="*/ 2147483647 w 35"/>
                <a:gd name="T3" fmla="*/ 2147483647 h 128"/>
                <a:gd name="T4" fmla="*/ 0 w 35"/>
                <a:gd name="T5" fmla="*/ 2147483647 h 128"/>
                <a:gd name="T6" fmla="*/ 2147483647 w 35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128"/>
                <a:gd name="T14" fmla="*/ 35 w 35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128">
                  <a:moveTo>
                    <a:pt x="19" y="0"/>
                  </a:moveTo>
                  <a:lnTo>
                    <a:pt x="35" y="34"/>
                  </a:lnTo>
                  <a:lnTo>
                    <a:pt x="0" y="12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2" name="Freeform 484"/>
            <p:cNvSpPr>
              <a:spLocks noChangeArrowheads="1"/>
            </p:cNvSpPr>
            <p:nvPr/>
          </p:nvSpPr>
          <p:spPr bwMode="auto">
            <a:xfrm>
              <a:off x="1646238" y="2805113"/>
              <a:ext cx="46038" cy="404813"/>
            </a:xfrm>
            <a:custGeom>
              <a:avLst/>
              <a:gdLst>
                <a:gd name="T0" fmla="*/ 0 w 29"/>
                <a:gd name="T1" fmla="*/ 0 h 255"/>
                <a:gd name="T2" fmla="*/ 2147483647 w 29"/>
                <a:gd name="T3" fmla="*/ 2147483647 h 255"/>
                <a:gd name="T4" fmla="*/ 2147483647 w 29"/>
                <a:gd name="T5" fmla="*/ 2147483647 h 255"/>
                <a:gd name="T6" fmla="*/ 0 w 29"/>
                <a:gd name="T7" fmla="*/ 0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255"/>
                <a:gd name="T14" fmla="*/ 29 w 29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255">
                  <a:moveTo>
                    <a:pt x="0" y="0"/>
                  </a:moveTo>
                  <a:lnTo>
                    <a:pt x="29" y="255"/>
                  </a:lnTo>
                  <a:lnTo>
                    <a:pt x="13" y="2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E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3" name="Freeform 485"/>
            <p:cNvSpPr>
              <a:spLocks noChangeArrowheads="1"/>
            </p:cNvSpPr>
            <p:nvPr/>
          </p:nvSpPr>
          <p:spPr bwMode="auto">
            <a:xfrm>
              <a:off x="1692275" y="2732088"/>
              <a:ext cx="106363" cy="477838"/>
            </a:xfrm>
            <a:custGeom>
              <a:avLst/>
              <a:gdLst>
                <a:gd name="T0" fmla="*/ 2147483647 w 67"/>
                <a:gd name="T1" fmla="*/ 0 h 301"/>
                <a:gd name="T2" fmla="*/ 2147483647 w 67"/>
                <a:gd name="T3" fmla="*/ 2147483647 h 301"/>
                <a:gd name="T4" fmla="*/ 0 w 67"/>
                <a:gd name="T5" fmla="*/ 2147483647 h 301"/>
                <a:gd name="T6" fmla="*/ 2147483647 w 67"/>
                <a:gd name="T7" fmla="*/ 0 h 3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301"/>
                <a:gd name="T14" fmla="*/ 67 w 67"/>
                <a:gd name="T15" fmla="*/ 301 h 3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301">
                  <a:moveTo>
                    <a:pt x="20" y="0"/>
                  </a:moveTo>
                  <a:lnTo>
                    <a:pt x="67" y="210"/>
                  </a:lnTo>
                  <a:lnTo>
                    <a:pt x="0" y="30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AB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4" name="Freeform 486"/>
            <p:cNvSpPr>
              <a:spLocks noChangeArrowheads="1"/>
            </p:cNvSpPr>
            <p:nvPr/>
          </p:nvSpPr>
          <p:spPr bwMode="auto">
            <a:xfrm>
              <a:off x="1646238" y="2732088"/>
              <a:ext cx="77788" cy="477838"/>
            </a:xfrm>
            <a:custGeom>
              <a:avLst/>
              <a:gdLst>
                <a:gd name="T0" fmla="*/ 2147483647 w 49"/>
                <a:gd name="T1" fmla="*/ 0 h 301"/>
                <a:gd name="T2" fmla="*/ 0 w 49"/>
                <a:gd name="T3" fmla="*/ 2147483647 h 301"/>
                <a:gd name="T4" fmla="*/ 2147483647 w 49"/>
                <a:gd name="T5" fmla="*/ 2147483647 h 301"/>
                <a:gd name="T6" fmla="*/ 2147483647 w 49"/>
                <a:gd name="T7" fmla="*/ 0 h 3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301"/>
                <a:gd name="T14" fmla="*/ 49 w 49"/>
                <a:gd name="T15" fmla="*/ 301 h 3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301">
                  <a:moveTo>
                    <a:pt x="49" y="0"/>
                  </a:moveTo>
                  <a:lnTo>
                    <a:pt x="0" y="46"/>
                  </a:lnTo>
                  <a:lnTo>
                    <a:pt x="29" y="301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5C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5" name="Freeform 487"/>
            <p:cNvSpPr>
              <a:spLocks noChangeArrowheads="1"/>
            </p:cNvSpPr>
            <p:nvPr/>
          </p:nvSpPr>
          <p:spPr bwMode="auto">
            <a:xfrm>
              <a:off x="1622425" y="2705101"/>
              <a:ext cx="38100" cy="100013"/>
            </a:xfrm>
            <a:custGeom>
              <a:avLst/>
              <a:gdLst>
                <a:gd name="T0" fmla="*/ 2147483647 w 24"/>
                <a:gd name="T1" fmla="*/ 2147483647 h 63"/>
                <a:gd name="T2" fmla="*/ 0 w 24"/>
                <a:gd name="T3" fmla="*/ 0 h 63"/>
                <a:gd name="T4" fmla="*/ 2147483647 w 24"/>
                <a:gd name="T5" fmla="*/ 2147483647 h 63"/>
                <a:gd name="T6" fmla="*/ 2147483647 w 24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63"/>
                <a:gd name="T14" fmla="*/ 24 w 24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63">
                  <a:moveTo>
                    <a:pt x="24" y="21"/>
                  </a:moveTo>
                  <a:lnTo>
                    <a:pt x="0" y="0"/>
                  </a:lnTo>
                  <a:lnTo>
                    <a:pt x="15" y="63"/>
                  </a:lnTo>
                  <a:lnTo>
                    <a:pt x="24" y="21"/>
                  </a:lnTo>
                  <a:close/>
                </a:path>
              </a:pathLst>
            </a:custGeom>
            <a:solidFill>
              <a:srgbClr val="FDF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6" name="Freeform 488"/>
            <p:cNvSpPr>
              <a:spLocks noChangeArrowheads="1"/>
            </p:cNvSpPr>
            <p:nvPr/>
          </p:nvSpPr>
          <p:spPr bwMode="auto">
            <a:xfrm>
              <a:off x="1646238" y="2732088"/>
              <a:ext cx="77788" cy="73025"/>
            </a:xfrm>
            <a:custGeom>
              <a:avLst/>
              <a:gdLst>
                <a:gd name="T0" fmla="*/ 2147483647 w 49"/>
                <a:gd name="T1" fmla="*/ 0 h 46"/>
                <a:gd name="T2" fmla="*/ 2147483647 w 49"/>
                <a:gd name="T3" fmla="*/ 2147483647 h 46"/>
                <a:gd name="T4" fmla="*/ 0 w 49"/>
                <a:gd name="T5" fmla="*/ 2147483647 h 46"/>
                <a:gd name="T6" fmla="*/ 2147483647 w 49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46"/>
                <a:gd name="T14" fmla="*/ 49 w 49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46">
                  <a:moveTo>
                    <a:pt x="49" y="0"/>
                  </a:moveTo>
                  <a:lnTo>
                    <a:pt x="9" y="4"/>
                  </a:lnTo>
                  <a:lnTo>
                    <a:pt x="0" y="46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B5C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7" name="Freeform 489"/>
            <p:cNvSpPr>
              <a:spLocks noChangeArrowheads="1"/>
            </p:cNvSpPr>
            <p:nvPr/>
          </p:nvSpPr>
          <p:spPr bwMode="auto">
            <a:xfrm>
              <a:off x="1658938" y="2636838"/>
              <a:ext cx="65088" cy="101600"/>
            </a:xfrm>
            <a:custGeom>
              <a:avLst/>
              <a:gdLst>
                <a:gd name="T0" fmla="*/ 0 w 41"/>
                <a:gd name="T1" fmla="*/ 0 h 64"/>
                <a:gd name="T2" fmla="*/ 2147483647 w 41"/>
                <a:gd name="T3" fmla="*/ 2147483647 h 64"/>
                <a:gd name="T4" fmla="*/ 2147483647 w 41"/>
                <a:gd name="T5" fmla="*/ 2147483647 h 64"/>
                <a:gd name="T6" fmla="*/ 0 w 41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4"/>
                <a:gd name="T14" fmla="*/ 41 w 41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4">
                  <a:moveTo>
                    <a:pt x="0" y="0"/>
                  </a:moveTo>
                  <a:lnTo>
                    <a:pt x="1" y="64"/>
                  </a:lnTo>
                  <a:lnTo>
                    <a:pt x="4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D9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8" name="Freeform 490"/>
            <p:cNvSpPr>
              <a:spLocks noChangeArrowheads="1"/>
            </p:cNvSpPr>
            <p:nvPr/>
          </p:nvSpPr>
          <p:spPr bwMode="auto">
            <a:xfrm>
              <a:off x="1549400" y="2417763"/>
              <a:ext cx="109538" cy="219075"/>
            </a:xfrm>
            <a:custGeom>
              <a:avLst/>
              <a:gdLst>
                <a:gd name="T0" fmla="*/ 2147483647 w 69"/>
                <a:gd name="T1" fmla="*/ 2147483647 h 138"/>
                <a:gd name="T2" fmla="*/ 0 w 69"/>
                <a:gd name="T3" fmla="*/ 0 h 138"/>
                <a:gd name="T4" fmla="*/ 2147483647 w 69"/>
                <a:gd name="T5" fmla="*/ 2147483647 h 138"/>
                <a:gd name="T6" fmla="*/ 2147483647 w 69"/>
                <a:gd name="T7" fmla="*/ 2147483647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38"/>
                <a:gd name="T14" fmla="*/ 69 w 69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38">
                  <a:moveTo>
                    <a:pt x="69" y="138"/>
                  </a:moveTo>
                  <a:lnTo>
                    <a:pt x="0" y="0"/>
                  </a:lnTo>
                  <a:lnTo>
                    <a:pt x="37" y="49"/>
                  </a:lnTo>
                  <a:lnTo>
                    <a:pt x="69" y="138"/>
                  </a:lnTo>
                  <a:close/>
                </a:path>
              </a:pathLst>
            </a:custGeom>
            <a:solidFill>
              <a:srgbClr val="DAA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69" name="Freeform 491"/>
            <p:cNvSpPr>
              <a:spLocks noChangeArrowheads="1"/>
            </p:cNvSpPr>
            <p:nvPr/>
          </p:nvSpPr>
          <p:spPr bwMode="auto">
            <a:xfrm>
              <a:off x="1411288" y="2222501"/>
              <a:ext cx="138113" cy="195263"/>
            </a:xfrm>
            <a:custGeom>
              <a:avLst/>
              <a:gdLst>
                <a:gd name="T0" fmla="*/ 0 w 87"/>
                <a:gd name="T1" fmla="*/ 0 h 123"/>
                <a:gd name="T2" fmla="*/ 2147483647 w 87"/>
                <a:gd name="T3" fmla="*/ 2147483647 h 123"/>
                <a:gd name="T4" fmla="*/ 2147483647 w 87"/>
                <a:gd name="T5" fmla="*/ 2147483647 h 123"/>
                <a:gd name="T6" fmla="*/ 0 w 87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23"/>
                <a:gd name="T14" fmla="*/ 87 w 87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23">
                  <a:moveTo>
                    <a:pt x="0" y="0"/>
                  </a:moveTo>
                  <a:lnTo>
                    <a:pt x="87" y="123"/>
                  </a:lnTo>
                  <a:lnTo>
                    <a:pt x="3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81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0" name="Freeform 492"/>
            <p:cNvSpPr>
              <a:spLocks noChangeArrowheads="1"/>
            </p:cNvSpPr>
            <p:nvPr/>
          </p:nvSpPr>
          <p:spPr bwMode="auto">
            <a:xfrm>
              <a:off x="1611313" y="2614613"/>
              <a:ext cx="49213" cy="123825"/>
            </a:xfrm>
            <a:custGeom>
              <a:avLst/>
              <a:gdLst>
                <a:gd name="T0" fmla="*/ 0 w 31"/>
                <a:gd name="T1" fmla="*/ 0 h 78"/>
                <a:gd name="T2" fmla="*/ 2147483647 w 31"/>
                <a:gd name="T3" fmla="*/ 2147483647 h 78"/>
                <a:gd name="T4" fmla="*/ 2147483647 w 31"/>
                <a:gd name="T5" fmla="*/ 2147483647 h 78"/>
                <a:gd name="T6" fmla="*/ 0 w 3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78"/>
                <a:gd name="T14" fmla="*/ 31 w 31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78">
                  <a:moveTo>
                    <a:pt x="0" y="0"/>
                  </a:moveTo>
                  <a:lnTo>
                    <a:pt x="30" y="14"/>
                  </a:lnTo>
                  <a:lnTo>
                    <a:pt x="31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F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1" name="Freeform 493"/>
            <p:cNvSpPr>
              <a:spLocks noChangeArrowheads="1"/>
            </p:cNvSpPr>
            <p:nvPr/>
          </p:nvSpPr>
          <p:spPr bwMode="auto">
            <a:xfrm>
              <a:off x="1611313" y="2614613"/>
              <a:ext cx="49213" cy="123825"/>
            </a:xfrm>
            <a:custGeom>
              <a:avLst/>
              <a:gdLst>
                <a:gd name="T0" fmla="*/ 0 w 31"/>
                <a:gd name="T1" fmla="*/ 0 h 78"/>
                <a:gd name="T2" fmla="*/ 2147483647 w 31"/>
                <a:gd name="T3" fmla="*/ 2147483647 h 78"/>
                <a:gd name="T4" fmla="*/ 2147483647 w 31"/>
                <a:gd name="T5" fmla="*/ 2147483647 h 78"/>
                <a:gd name="T6" fmla="*/ 0 w 31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78"/>
                <a:gd name="T14" fmla="*/ 31 w 31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78">
                  <a:moveTo>
                    <a:pt x="0" y="0"/>
                  </a:moveTo>
                  <a:lnTo>
                    <a:pt x="7" y="57"/>
                  </a:lnTo>
                  <a:lnTo>
                    <a:pt x="31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FC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2" name="Freeform 494"/>
            <p:cNvSpPr>
              <a:spLocks noChangeArrowheads="1"/>
            </p:cNvSpPr>
            <p:nvPr/>
          </p:nvSpPr>
          <p:spPr bwMode="auto">
            <a:xfrm>
              <a:off x="1549400" y="2417763"/>
              <a:ext cx="109538" cy="219075"/>
            </a:xfrm>
            <a:custGeom>
              <a:avLst/>
              <a:gdLst>
                <a:gd name="T0" fmla="*/ 0 w 69"/>
                <a:gd name="T1" fmla="*/ 0 h 138"/>
                <a:gd name="T2" fmla="*/ 2147483647 w 69"/>
                <a:gd name="T3" fmla="*/ 2147483647 h 138"/>
                <a:gd name="T4" fmla="*/ 2147483647 w 69"/>
                <a:gd name="T5" fmla="*/ 2147483647 h 138"/>
                <a:gd name="T6" fmla="*/ 0 w 69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38"/>
                <a:gd name="T14" fmla="*/ 69 w 69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38">
                  <a:moveTo>
                    <a:pt x="0" y="0"/>
                  </a:moveTo>
                  <a:lnTo>
                    <a:pt x="39" y="124"/>
                  </a:lnTo>
                  <a:lnTo>
                    <a:pt x="69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C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3" name="Freeform 495"/>
            <p:cNvSpPr>
              <a:spLocks noChangeArrowheads="1"/>
            </p:cNvSpPr>
            <p:nvPr/>
          </p:nvSpPr>
          <p:spPr bwMode="auto">
            <a:xfrm>
              <a:off x="1482725" y="2403476"/>
              <a:ext cx="128588" cy="211138"/>
            </a:xfrm>
            <a:custGeom>
              <a:avLst/>
              <a:gdLst>
                <a:gd name="T0" fmla="*/ 0 w 81"/>
                <a:gd name="T1" fmla="*/ 0 h 133"/>
                <a:gd name="T2" fmla="*/ 2147483647 w 81"/>
                <a:gd name="T3" fmla="*/ 2147483647 h 133"/>
                <a:gd name="T4" fmla="*/ 2147483647 w 81"/>
                <a:gd name="T5" fmla="*/ 2147483647 h 133"/>
                <a:gd name="T6" fmla="*/ 0 w 8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33"/>
                <a:gd name="T14" fmla="*/ 81 w 8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33">
                  <a:moveTo>
                    <a:pt x="0" y="0"/>
                  </a:moveTo>
                  <a:lnTo>
                    <a:pt x="81" y="133"/>
                  </a:lnTo>
                  <a:lnTo>
                    <a:pt x="42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C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4" name="Freeform 496"/>
            <p:cNvSpPr>
              <a:spLocks noChangeArrowheads="1"/>
            </p:cNvSpPr>
            <p:nvPr/>
          </p:nvSpPr>
          <p:spPr bwMode="auto">
            <a:xfrm>
              <a:off x="1460500" y="2317751"/>
              <a:ext cx="88900" cy="100013"/>
            </a:xfrm>
            <a:custGeom>
              <a:avLst/>
              <a:gdLst>
                <a:gd name="T0" fmla="*/ 0 w 56"/>
                <a:gd name="T1" fmla="*/ 0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0 w 56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63"/>
                <a:gd name="T14" fmla="*/ 56 w 56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63">
                  <a:moveTo>
                    <a:pt x="0" y="0"/>
                  </a:moveTo>
                  <a:lnTo>
                    <a:pt x="14" y="54"/>
                  </a:lnTo>
                  <a:lnTo>
                    <a:pt x="56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5" name="Freeform 497"/>
            <p:cNvSpPr>
              <a:spLocks noChangeArrowheads="1"/>
            </p:cNvSpPr>
            <p:nvPr/>
          </p:nvSpPr>
          <p:spPr bwMode="auto">
            <a:xfrm>
              <a:off x="1411288" y="2222501"/>
              <a:ext cx="49213" cy="95250"/>
            </a:xfrm>
            <a:custGeom>
              <a:avLst/>
              <a:gdLst>
                <a:gd name="T0" fmla="*/ 0 w 31"/>
                <a:gd name="T1" fmla="*/ 0 h 60"/>
                <a:gd name="T2" fmla="*/ 2147483647 w 31"/>
                <a:gd name="T3" fmla="*/ 2147483647 h 60"/>
                <a:gd name="T4" fmla="*/ 2147483647 w 31"/>
                <a:gd name="T5" fmla="*/ 2147483647 h 60"/>
                <a:gd name="T6" fmla="*/ 0 w 31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60"/>
                <a:gd name="T14" fmla="*/ 31 w 31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60">
                  <a:moveTo>
                    <a:pt x="0" y="0"/>
                  </a:moveTo>
                  <a:lnTo>
                    <a:pt x="4" y="46"/>
                  </a:lnTo>
                  <a:lnTo>
                    <a:pt x="31" y="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6" name="Freeform 498"/>
            <p:cNvSpPr>
              <a:spLocks noChangeArrowheads="1"/>
            </p:cNvSpPr>
            <p:nvPr/>
          </p:nvSpPr>
          <p:spPr bwMode="auto">
            <a:xfrm>
              <a:off x="1417638" y="2295526"/>
              <a:ext cx="65088" cy="107950"/>
            </a:xfrm>
            <a:custGeom>
              <a:avLst/>
              <a:gdLst>
                <a:gd name="T0" fmla="*/ 0 w 41"/>
                <a:gd name="T1" fmla="*/ 0 h 68"/>
                <a:gd name="T2" fmla="*/ 2147483647 w 41"/>
                <a:gd name="T3" fmla="*/ 2147483647 h 68"/>
                <a:gd name="T4" fmla="*/ 2147483647 w 41"/>
                <a:gd name="T5" fmla="*/ 2147483647 h 68"/>
                <a:gd name="T6" fmla="*/ 0 w 4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8"/>
                <a:gd name="T14" fmla="*/ 41 w 41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8">
                  <a:moveTo>
                    <a:pt x="0" y="0"/>
                  </a:moveTo>
                  <a:lnTo>
                    <a:pt x="27" y="14"/>
                  </a:lnTo>
                  <a:lnTo>
                    <a:pt x="41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7" name="Freeform 499"/>
            <p:cNvSpPr>
              <a:spLocks noChangeArrowheads="1"/>
            </p:cNvSpPr>
            <p:nvPr/>
          </p:nvSpPr>
          <p:spPr bwMode="auto">
            <a:xfrm>
              <a:off x="1608138" y="2493963"/>
              <a:ext cx="50800" cy="142875"/>
            </a:xfrm>
            <a:custGeom>
              <a:avLst/>
              <a:gdLst>
                <a:gd name="T0" fmla="*/ 2147483647 w 32"/>
                <a:gd name="T1" fmla="*/ 0 h 90"/>
                <a:gd name="T2" fmla="*/ 2147483647 w 32"/>
                <a:gd name="T3" fmla="*/ 2147483647 h 90"/>
                <a:gd name="T4" fmla="*/ 0 w 32"/>
                <a:gd name="T5" fmla="*/ 2147483647 h 90"/>
                <a:gd name="T6" fmla="*/ 2147483647 w 32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0"/>
                <a:gd name="T14" fmla="*/ 32 w 3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0">
                  <a:moveTo>
                    <a:pt x="20" y="0"/>
                  </a:moveTo>
                  <a:lnTo>
                    <a:pt x="32" y="90"/>
                  </a:lnTo>
                  <a:lnTo>
                    <a:pt x="0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A6A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8" name="Freeform 500"/>
            <p:cNvSpPr>
              <a:spLocks noChangeArrowheads="1"/>
            </p:cNvSpPr>
            <p:nvPr/>
          </p:nvSpPr>
          <p:spPr bwMode="auto">
            <a:xfrm>
              <a:off x="1549400" y="2417763"/>
              <a:ext cx="90488" cy="77788"/>
            </a:xfrm>
            <a:custGeom>
              <a:avLst/>
              <a:gdLst>
                <a:gd name="T0" fmla="*/ 2147483647 w 57"/>
                <a:gd name="T1" fmla="*/ 2147483647 h 49"/>
                <a:gd name="T2" fmla="*/ 0 w 57"/>
                <a:gd name="T3" fmla="*/ 0 h 49"/>
                <a:gd name="T4" fmla="*/ 2147483647 w 57"/>
                <a:gd name="T5" fmla="*/ 2147483647 h 49"/>
                <a:gd name="T6" fmla="*/ 2147483647 w 57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49"/>
                <a:gd name="T14" fmla="*/ 57 w 57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49">
                  <a:moveTo>
                    <a:pt x="57" y="48"/>
                  </a:moveTo>
                  <a:lnTo>
                    <a:pt x="0" y="0"/>
                  </a:lnTo>
                  <a:lnTo>
                    <a:pt x="37" y="49"/>
                  </a:lnTo>
                  <a:lnTo>
                    <a:pt x="57" y="48"/>
                  </a:lnTo>
                  <a:close/>
                </a:path>
              </a:pathLst>
            </a:custGeom>
            <a:solidFill>
              <a:srgbClr val="A6A4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79" name="Freeform 501"/>
            <p:cNvSpPr>
              <a:spLocks noChangeArrowheads="1"/>
            </p:cNvSpPr>
            <p:nvPr/>
          </p:nvSpPr>
          <p:spPr bwMode="auto">
            <a:xfrm>
              <a:off x="1549400" y="2400301"/>
              <a:ext cx="90488" cy="93663"/>
            </a:xfrm>
            <a:custGeom>
              <a:avLst/>
              <a:gdLst>
                <a:gd name="T0" fmla="*/ 2147483647 w 57"/>
                <a:gd name="T1" fmla="*/ 0 h 59"/>
                <a:gd name="T2" fmla="*/ 2147483647 w 57"/>
                <a:gd name="T3" fmla="*/ 2147483647 h 59"/>
                <a:gd name="T4" fmla="*/ 0 w 57"/>
                <a:gd name="T5" fmla="*/ 2147483647 h 59"/>
                <a:gd name="T6" fmla="*/ 2147483647 w 57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59"/>
                <a:gd name="T14" fmla="*/ 57 w 57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59">
                  <a:moveTo>
                    <a:pt x="31" y="0"/>
                  </a:moveTo>
                  <a:lnTo>
                    <a:pt x="57" y="59"/>
                  </a:lnTo>
                  <a:lnTo>
                    <a:pt x="0" y="1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6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0" name="Freeform 502"/>
            <p:cNvSpPr>
              <a:spLocks noChangeArrowheads="1"/>
            </p:cNvSpPr>
            <p:nvPr/>
          </p:nvSpPr>
          <p:spPr bwMode="auto">
            <a:xfrm>
              <a:off x="1411288" y="2222501"/>
              <a:ext cx="187325" cy="195263"/>
            </a:xfrm>
            <a:custGeom>
              <a:avLst/>
              <a:gdLst>
                <a:gd name="T0" fmla="*/ 0 w 118"/>
                <a:gd name="T1" fmla="*/ 0 h 123"/>
                <a:gd name="T2" fmla="*/ 2147483647 w 118"/>
                <a:gd name="T3" fmla="*/ 2147483647 h 123"/>
                <a:gd name="T4" fmla="*/ 2147483647 w 118"/>
                <a:gd name="T5" fmla="*/ 2147483647 h 123"/>
                <a:gd name="T6" fmla="*/ 0 w 118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23"/>
                <a:gd name="T14" fmla="*/ 118 w 118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23">
                  <a:moveTo>
                    <a:pt x="0" y="0"/>
                  </a:moveTo>
                  <a:lnTo>
                    <a:pt x="118" y="112"/>
                  </a:lnTo>
                  <a:lnTo>
                    <a:pt x="8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1" name="Freeform 503"/>
            <p:cNvSpPr>
              <a:spLocks noChangeArrowheads="1"/>
            </p:cNvSpPr>
            <p:nvPr/>
          </p:nvSpPr>
          <p:spPr bwMode="auto">
            <a:xfrm>
              <a:off x="1800225" y="1731963"/>
              <a:ext cx="117475" cy="109538"/>
            </a:xfrm>
            <a:custGeom>
              <a:avLst/>
              <a:gdLst>
                <a:gd name="T0" fmla="*/ 2147483647 w 74"/>
                <a:gd name="T1" fmla="*/ 0 h 69"/>
                <a:gd name="T2" fmla="*/ 2147483647 w 74"/>
                <a:gd name="T3" fmla="*/ 2147483647 h 69"/>
                <a:gd name="T4" fmla="*/ 0 w 74"/>
                <a:gd name="T5" fmla="*/ 2147483647 h 69"/>
                <a:gd name="T6" fmla="*/ 2147483647 w 74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9"/>
                <a:gd name="T14" fmla="*/ 74 w 74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9">
                  <a:moveTo>
                    <a:pt x="19" y="0"/>
                  </a:moveTo>
                  <a:lnTo>
                    <a:pt x="74" y="69"/>
                  </a:lnTo>
                  <a:lnTo>
                    <a:pt x="0" y="3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7A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2" name="Freeform 504"/>
            <p:cNvSpPr>
              <a:spLocks noChangeArrowheads="1"/>
            </p:cNvSpPr>
            <p:nvPr/>
          </p:nvSpPr>
          <p:spPr bwMode="auto">
            <a:xfrm>
              <a:off x="1800225" y="1779588"/>
              <a:ext cx="117475" cy="61913"/>
            </a:xfrm>
            <a:custGeom>
              <a:avLst/>
              <a:gdLst>
                <a:gd name="T0" fmla="*/ 0 w 74"/>
                <a:gd name="T1" fmla="*/ 0 h 39"/>
                <a:gd name="T2" fmla="*/ 2147483647 w 74"/>
                <a:gd name="T3" fmla="*/ 2147483647 h 39"/>
                <a:gd name="T4" fmla="*/ 2147483647 w 74"/>
                <a:gd name="T5" fmla="*/ 2147483647 h 39"/>
                <a:gd name="T6" fmla="*/ 0 w 74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39"/>
                <a:gd name="T14" fmla="*/ 74 w 74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39">
                  <a:moveTo>
                    <a:pt x="0" y="0"/>
                  </a:moveTo>
                  <a:lnTo>
                    <a:pt x="38" y="35"/>
                  </a:lnTo>
                  <a:lnTo>
                    <a:pt x="74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3" name="Freeform 505"/>
            <p:cNvSpPr>
              <a:spLocks noChangeArrowheads="1"/>
            </p:cNvSpPr>
            <p:nvPr/>
          </p:nvSpPr>
          <p:spPr bwMode="auto">
            <a:xfrm>
              <a:off x="1655763" y="1800226"/>
              <a:ext cx="52388" cy="39688"/>
            </a:xfrm>
            <a:custGeom>
              <a:avLst/>
              <a:gdLst>
                <a:gd name="T0" fmla="*/ 2147483647 w 33"/>
                <a:gd name="T1" fmla="*/ 0 h 25"/>
                <a:gd name="T2" fmla="*/ 0 w 33"/>
                <a:gd name="T3" fmla="*/ 2147483647 h 25"/>
                <a:gd name="T4" fmla="*/ 2147483647 w 33"/>
                <a:gd name="T5" fmla="*/ 2147483647 h 25"/>
                <a:gd name="T6" fmla="*/ 2147483647 w 33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25"/>
                <a:gd name="T14" fmla="*/ 33 w 33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25">
                  <a:moveTo>
                    <a:pt x="9" y="0"/>
                  </a:moveTo>
                  <a:lnTo>
                    <a:pt x="0" y="8"/>
                  </a:lnTo>
                  <a:lnTo>
                    <a:pt x="33" y="2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6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4" name="Freeform 506"/>
            <p:cNvSpPr>
              <a:spLocks noChangeArrowheads="1"/>
            </p:cNvSpPr>
            <p:nvPr/>
          </p:nvSpPr>
          <p:spPr bwMode="auto">
            <a:xfrm>
              <a:off x="1651000" y="1779588"/>
              <a:ext cx="34925" cy="20638"/>
            </a:xfrm>
            <a:custGeom>
              <a:avLst/>
              <a:gdLst>
                <a:gd name="T0" fmla="*/ 2147483647 w 22"/>
                <a:gd name="T1" fmla="*/ 0 h 13"/>
                <a:gd name="T2" fmla="*/ 2147483647 w 22"/>
                <a:gd name="T3" fmla="*/ 2147483647 h 13"/>
                <a:gd name="T4" fmla="*/ 0 w 22"/>
                <a:gd name="T5" fmla="*/ 2147483647 h 13"/>
                <a:gd name="T6" fmla="*/ 2147483647 w 2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3"/>
                <a:gd name="T14" fmla="*/ 22 w 2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3">
                  <a:moveTo>
                    <a:pt x="22" y="0"/>
                  </a:moveTo>
                  <a:lnTo>
                    <a:pt x="12" y="13"/>
                  </a:lnTo>
                  <a:lnTo>
                    <a:pt x="0" y="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6D4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5" name="Freeform 507"/>
            <p:cNvSpPr>
              <a:spLocks noChangeArrowheads="1"/>
            </p:cNvSpPr>
            <p:nvPr/>
          </p:nvSpPr>
          <p:spPr bwMode="auto">
            <a:xfrm>
              <a:off x="1670050" y="1779588"/>
              <a:ext cx="38100" cy="60325"/>
            </a:xfrm>
            <a:custGeom>
              <a:avLst/>
              <a:gdLst>
                <a:gd name="T0" fmla="*/ 2147483647 w 24"/>
                <a:gd name="T1" fmla="*/ 0 h 38"/>
                <a:gd name="T2" fmla="*/ 2147483647 w 24"/>
                <a:gd name="T3" fmla="*/ 2147483647 h 38"/>
                <a:gd name="T4" fmla="*/ 0 w 24"/>
                <a:gd name="T5" fmla="*/ 2147483647 h 38"/>
                <a:gd name="T6" fmla="*/ 2147483647 w 24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38"/>
                <a:gd name="T14" fmla="*/ 24 w 24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38">
                  <a:moveTo>
                    <a:pt x="10" y="0"/>
                  </a:moveTo>
                  <a:lnTo>
                    <a:pt x="24" y="38"/>
                  </a:lnTo>
                  <a:lnTo>
                    <a:pt x="0" y="1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8C7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6" name="Freeform 508"/>
            <p:cNvSpPr>
              <a:spLocks noChangeArrowheads="1"/>
            </p:cNvSpPr>
            <p:nvPr/>
          </p:nvSpPr>
          <p:spPr bwMode="auto">
            <a:xfrm>
              <a:off x="1651000" y="1784351"/>
              <a:ext cx="19050" cy="28575"/>
            </a:xfrm>
            <a:custGeom>
              <a:avLst/>
              <a:gdLst>
                <a:gd name="T0" fmla="*/ 0 w 12"/>
                <a:gd name="T1" fmla="*/ 0 h 18"/>
                <a:gd name="T2" fmla="*/ 2147483647 w 12"/>
                <a:gd name="T3" fmla="*/ 2147483647 h 18"/>
                <a:gd name="T4" fmla="*/ 2147483647 w 12"/>
                <a:gd name="T5" fmla="*/ 2147483647 h 18"/>
                <a:gd name="T6" fmla="*/ 0 w 12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8"/>
                <a:gd name="T14" fmla="*/ 12 w 1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8">
                  <a:moveTo>
                    <a:pt x="0" y="0"/>
                  </a:moveTo>
                  <a:lnTo>
                    <a:pt x="3" y="18"/>
                  </a:lnTo>
                  <a:lnTo>
                    <a:pt x="12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9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7" name="Freeform 509"/>
            <p:cNvSpPr>
              <a:spLocks noChangeArrowheads="1"/>
            </p:cNvSpPr>
            <p:nvPr/>
          </p:nvSpPr>
          <p:spPr bwMode="auto">
            <a:xfrm>
              <a:off x="1651000" y="1755776"/>
              <a:ext cx="34925" cy="28575"/>
            </a:xfrm>
            <a:custGeom>
              <a:avLst/>
              <a:gdLst>
                <a:gd name="T0" fmla="*/ 2147483647 w 22"/>
                <a:gd name="T1" fmla="*/ 2147483647 h 18"/>
                <a:gd name="T2" fmla="*/ 2147483647 w 22"/>
                <a:gd name="T3" fmla="*/ 0 h 18"/>
                <a:gd name="T4" fmla="*/ 0 w 22"/>
                <a:gd name="T5" fmla="*/ 2147483647 h 18"/>
                <a:gd name="T6" fmla="*/ 2147483647 w 22"/>
                <a:gd name="T7" fmla="*/ 214748364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8"/>
                <a:gd name="T14" fmla="*/ 22 w 22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8">
                  <a:moveTo>
                    <a:pt x="22" y="15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BFA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8" name="Freeform 510"/>
            <p:cNvSpPr>
              <a:spLocks noChangeArrowheads="1"/>
            </p:cNvSpPr>
            <p:nvPr/>
          </p:nvSpPr>
          <p:spPr bwMode="auto">
            <a:xfrm>
              <a:off x="1616075" y="1755776"/>
              <a:ext cx="50800" cy="34925"/>
            </a:xfrm>
            <a:custGeom>
              <a:avLst/>
              <a:gdLst>
                <a:gd name="T0" fmla="*/ 2147483647 w 32"/>
                <a:gd name="T1" fmla="*/ 0 h 22"/>
                <a:gd name="T2" fmla="*/ 0 w 32"/>
                <a:gd name="T3" fmla="*/ 2147483647 h 22"/>
                <a:gd name="T4" fmla="*/ 2147483647 w 32"/>
                <a:gd name="T5" fmla="*/ 2147483647 h 22"/>
                <a:gd name="T6" fmla="*/ 2147483647 w 32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2"/>
                <a:gd name="T14" fmla="*/ 32 w 32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2">
                  <a:moveTo>
                    <a:pt x="32" y="0"/>
                  </a:moveTo>
                  <a:lnTo>
                    <a:pt x="0" y="22"/>
                  </a:lnTo>
                  <a:lnTo>
                    <a:pt x="22" y="18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4C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89" name="Freeform 511"/>
            <p:cNvSpPr>
              <a:spLocks noChangeArrowheads="1"/>
            </p:cNvSpPr>
            <p:nvPr/>
          </p:nvSpPr>
          <p:spPr bwMode="auto">
            <a:xfrm>
              <a:off x="1616075" y="1784351"/>
              <a:ext cx="34925" cy="50800"/>
            </a:xfrm>
            <a:custGeom>
              <a:avLst/>
              <a:gdLst>
                <a:gd name="T0" fmla="*/ 2147483647 w 22"/>
                <a:gd name="T1" fmla="*/ 0 h 32"/>
                <a:gd name="T2" fmla="*/ 2147483647 w 22"/>
                <a:gd name="T3" fmla="*/ 2147483647 h 32"/>
                <a:gd name="T4" fmla="*/ 0 w 22"/>
                <a:gd name="T5" fmla="*/ 2147483647 h 32"/>
                <a:gd name="T6" fmla="*/ 2147483647 w 22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32"/>
                <a:gd name="T14" fmla="*/ 22 w 22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32">
                  <a:moveTo>
                    <a:pt x="22" y="0"/>
                  </a:moveTo>
                  <a:lnTo>
                    <a:pt x="6" y="32"/>
                  </a:lnTo>
                  <a:lnTo>
                    <a:pt x="0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6C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0" name="Freeform 512"/>
            <p:cNvSpPr>
              <a:spLocks noChangeArrowheads="1"/>
            </p:cNvSpPr>
            <p:nvPr/>
          </p:nvSpPr>
          <p:spPr bwMode="auto">
            <a:xfrm>
              <a:off x="1625600" y="1784351"/>
              <a:ext cx="30163" cy="50800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0 h 32"/>
                <a:gd name="T4" fmla="*/ 0 w 19"/>
                <a:gd name="T5" fmla="*/ 2147483647 h 32"/>
                <a:gd name="T6" fmla="*/ 2147483647 w 19"/>
                <a:gd name="T7" fmla="*/ 2147483647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32"/>
                <a:gd name="T14" fmla="*/ 19 w 19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32">
                  <a:moveTo>
                    <a:pt x="19" y="18"/>
                  </a:moveTo>
                  <a:lnTo>
                    <a:pt x="16" y="0"/>
                  </a:lnTo>
                  <a:lnTo>
                    <a:pt x="0" y="32"/>
                  </a:lnTo>
                  <a:lnTo>
                    <a:pt x="19" y="18"/>
                  </a:lnTo>
                  <a:close/>
                </a:path>
              </a:pathLst>
            </a:custGeom>
            <a:solidFill>
              <a:srgbClr val="AD9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1" name="Freeform 513"/>
            <p:cNvSpPr>
              <a:spLocks noChangeArrowheads="1"/>
            </p:cNvSpPr>
            <p:nvPr/>
          </p:nvSpPr>
          <p:spPr bwMode="auto">
            <a:xfrm>
              <a:off x="1625600" y="1812926"/>
              <a:ext cx="88900" cy="61913"/>
            </a:xfrm>
            <a:custGeom>
              <a:avLst/>
              <a:gdLst>
                <a:gd name="T0" fmla="*/ 2147483647 w 56"/>
                <a:gd name="T1" fmla="*/ 2147483647 h 39"/>
                <a:gd name="T2" fmla="*/ 2147483647 w 56"/>
                <a:gd name="T3" fmla="*/ 0 h 39"/>
                <a:gd name="T4" fmla="*/ 0 w 56"/>
                <a:gd name="T5" fmla="*/ 2147483647 h 39"/>
                <a:gd name="T6" fmla="*/ 2147483647 w 56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39"/>
                <a:gd name="T14" fmla="*/ 56 w 56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39">
                  <a:moveTo>
                    <a:pt x="56" y="39"/>
                  </a:moveTo>
                  <a:lnTo>
                    <a:pt x="19" y="0"/>
                  </a:lnTo>
                  <a:lnTo>
                    <a:pt x="0" y="14"/>
                  </a:lnTo>
                  <a:lnTo>
                    <a:pt x="56" y="39"/>
                  </a:lnTo>
                  <a:close/>
                </a:path>
              </a:pathLst>
            </a:custGeom>
            <a:solidFill>
              <a:srgbClr val="BAA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2" name="Freeform 514"/>
            <p:cNvSpPr>
              <a:spLocks noChangeArrowheads="1"/>
            </p:cNvSpPr>
            <p:nvPr/>
          </p:nvSpPr>
          <p:spPr bwMode="auto">
            <a:xfrm>
              <a:off x="1655763" y="1812926"/>
              <a:ext cx="58738" cy="61913"/>
            </a:xfrm>
            <a:custGeom>
              <a:avLst/>
              <a:gdLst>
                <a:gd name="T0" fmla="*/ 2147483647 w 37"/>
                <a:gd name="T1" fmla="*/ 2147483647 h 39"/>
                <a:gd name="T2" fmla="*/ 2147483647 w 37"/>
                <a:gd name="T3" fmla="*/ 2147483647 h 39"/>
                <a:gd name="T4" fmla="*/ 0 w 37"/>
                <a:gd name="T5" fmla="*/ 0 h 39"/>
                <a:gd name="T6" fmla="*/ 2147483647 w 37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39"/>
                <a:gd name="T14" fmla="*/ 37 w 37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39">
                  <a:moveTo>
                    <a:pt x="33" y="17"/>
                  </a:moveTo>
                  <a:lnTo>
                    <a:pt x="37" y="39"/>
                  </a:lnTo>
                  <a:lnTo>
                    <a:pt x="0" y="0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A18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3" name="Freeform 515"/>
            <p:cNvSpPr>
              <a:spLocks noChangeArrowheads="1"/>
            </p:cNvSpPr>
            <p:nvPr/>
          </p:nvSpPr>
          <p:spPr bwMode="auto">
            <a:xfrm>
              <a:off x="1582738" y="1790701"/>
              <a:ext cx="42863" cy="44450"/>
            </a:xfrm>
            <a:custGeom>
              <a:avLst/>
              <a:gdLst>
                <a:gd name="T0" fmla="*/ 0 w 27"/>
                <a:gd name="T1" fmla="*/ 0 h 28"/>
                <a:gd name="T2" fmla="*/ 2147483647 w 27"/>
                <a:gd name="T3" fmla="*/ 0 h 28"/>
                <a:gd name="T4" fmla="*/ 2147483647 w 27"/>
                <a:gd name="T5" fmla="*/ 2147483647 h 28"/>
                <a:gd name="T6" fmla="*/ 0 w 27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8"/>
                <a:gd name="T14" fmla="*/ 27 w 27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8">
                  <a:moveTo>
                    <a:pt x="0" y="0"/>
                  </a:moveTo>
                  <a:lnTo>
                    <a:pt x="21" y="0"/>
                  </a:lnTo>
                  <a:lnTo>
                    <a:pt x="2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A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4" name="Freeform 516"/>
            <p:cNvSpPr>
              <a:spLocks noChangeArrowheads="1"/>
            </p:cNvSpPr>
            <p:nvPr/>
          </p:nvSpPr>
          <p:spPr bwMode="auto">
            <a:xfrm>
              <a:off x="1374775" y="1246188"/>
              <a:ext cx="68263" cy="2857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0 h 18"/>
                <a:gd name="T4" fmla="*/ 0 w 43"/>
                <a:gd name="T5" fmla="*/ 2147483647 h 18"/>
                <a:gd name="T6" fmla="*/ 2147483647 w 43"/>
                <a:gd name="T7" fmla="*/ 214748364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8"/>
                <a:gd name="T14" fmla="*/ 43 w 43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8">
                  <a:moveTo>
                    <a:pt x="43" y="18"/>
                  </a:moveTo>
                  <a:lnTo>
                    <a:pt x="36" y="0"/>
                  </a:lnTo>
                  <a:lnTo>
                    <a:pt x="0" y="12"/>
                  </a:lnTo>
                  <a:lnTo>
                    <a:pt x="43" y="18"/>
                  </a:lnTo>
                  <a:close/>
                </a:path>
              </a:pathLst>
            </a:custGeom>
            <a:solidFill>
              <a:srgbClr val="C05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5" name="Freeform 517"/>
            <p:cNvSpPr>
              <a:spLocks noChangeArrowheads="1"/>
            </p:cNvSpPr>
            <p:nvPr/>
          </p:nvSpPr>
          <p:spPr bwMode="auto">
            <a:xfrm>
              <a:off x="1431925" y="1246188"/>
              <a:ext cx="76200" cy="46038"/>
            </a:xfrm>
            <a:custGeom>
              <a:avLst/>
              <a:gdLst>
                <a:gd name="T0" fmla="*/ 2147483647 w 48"/>
                <a:gd name="T1" fmla="*/ 2147483647 h 29"/>
                <a:gd name="T2" fmla="*/ 2147483647 w 48"/>
                <a:gd name="T3" fmla="*/ 2147483647 h 29"/>
                <a:gd name="T4" fmla="*/ 0 w 48"/>
                <a:gd name="T5" fmla="*/ 0 h 29"/>
                <a:gd name="T6" fmla="*/ 2147483647 w 48"/>
                <a:gd name="T7" fmla="*/ 2147483647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9"/>
                <a:gd name="T14" fmla="*/ 48 w 48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9">
                  <a:moveTo>
                    <a:pt x="48" y="29"/>
                  </a:moveTo>
                  <a:lnTo>
                    <a:pt x="7" y="18"/>
                  </a:lnTo>
                  <a:lnTo>
                    <a:pt x="0" y="0"/>
                  </a:lnTo>
                  <a:lnTo>
                    <a:pt x="48" y="29"/>
                  </a:lnTo>
                  <a:close/>
                </a:path>
              </a:pathLst>
            </a:custGeom>
            <a:solidFill>
              <a:srgbClr val="AF5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6" name="Freeform 518"/>
            <p:cNvSpPr>
              <a:spLocks noChangeArrowheads="1"/>
            </p:cNvSpPr>
            <p:nvPr/>
          </p:nvSpPr>
          <p:spPr bwMode="auto">
            <a:xfrm>
              <a:off x="1443038" y="1274763"/>
              <a:ext cx="111125" cy="74613"/>
            </a:xfrm>
            <a:custGeom>
              <a:avLst/>
              <a:gdLst>
                <a:gd name="T0" fmla="*/ 2147483647 w 70"/>
                <a:gd name="T1" fmla="*/ 2147483647 h 47"/>
                <a:gd name="T2" fmla="*/ 2147483647 w 70"/>
                <a:gd name="T3" fmla="*/ 2147483647 h 47"/>
                <a:gd name="T4" fmla="*/ 0 w 70"/>
                <a:gd name="T5" fmla="*/ 0 h 47"/>
                <a:gd name="T6" fmla="*/ 2147483647 w 70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47"/>
                <a:gd name="T14" fmla="*/ 70 w 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47">
                  <a:moveTo>
                    <a:pt x="41" y="11"/>
                  </a:moveTo>
                  <a:lnTo>
                    <a:pt x="70" y="47"/>
                  </a:lnTo>
                  <a:lnTo>
                    <a:pt x="0" y="0"/>
                  </a:lnTo>
                  <a:lnTo>
                    <a:pt x="41" y="11"/>
                  </a:lnTo>
                  <a:close/>
                </a:path>
              </a:pathLst>
            </a:custGeom>
            <a:solidFill>
              <a:srgbClr val="B75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7" name="Freeform 519"/>
            <p:cNvSpPr>
              <a:spLocks noChangeArrowheads="1"/>
            </p:cNvSpPr>
            <p:nvPr/>
          </p:nvSpPr>
          <p:spPr bwMode="auto">
            <a:xfrm>
              <a:off x="1443038" y="1274763"/>
              <a:ext cx="111125" cy="74613"/>
            </a:xfrm>
            <a:custGeom>
              <a:avLst/>
              <a:gdLst>
                <a:gd name="T0" fmla="*/ 2147483647 w 70"/>
                <a:gd name="T1" fmla="*/ 2147483647 h 47"/>
                <a:gd name="T2" fmla="*/ 2147483647 w 70"/>
                <a:gd name="T3" fmla="*/ 2147483647 h 47"/>
                <a:gd name="T4" fmla="*/ 0 w 70"/>
                <a:gd name="T5" fmla="*/ 0 h 47"/>
                <a:gd name="T6" fmla="*/ 2147483647 w 70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47"/>
                <a:gd name="T14" fmla="*/ 70 w 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47">
                  <a:moveTo>
                    <a:pt x="70" y="47"/>
                  </a:moveTo>
                  <a:lnTo>
                    <a:pt x="36" y="43"/>
                  </a:lnTo>
                  <a:lnTo>
                    <a:pt x="0" y="0"/>
                  </a:lnTo>
                  <a:lnTo>
                    <a:pt x="70" y="47"/>
                  </a:lnTo>
                  <a:close/>
                </a:path>
              </a:pathLst>
            </a:custGeom>
            <a:solidFill>
              <a:srgbClr val="BB9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8" name="Freeform 520"/>
            <p:cNvSpPr>
              <a:spLocks noChangeArrowheads="1"/>
            </p:cNvSpPr>
            <p:nvPr/>
          </p:nvSpPr>
          <p:spPr bwMode="auto">
            <a:xfrm>
              <a:off x="1493838" y="1343026"/>
              <a:ext cx="44450" cy="130175"/>
            </a:xfrm>
            <a:custGeom>
              <a:avLst/>
              <a:gdLst>
                <a:gd name="T0" fmla="*/ 2147483647 w 28"/>
                <a:gd name="T1" fmla="*/ 0 h 82"/>
                <a:gd name="T2" fmla="*/ 2147483647 w 28"/>
                <a:gd name="T3" fmla="*/ 2147483647 h 82"/>
                <a:gd name="T4" fmla="*/ 0 w 28"/>
                <a:gd name="T5" fmla="*/ 2147483647 h 82"/>
                <a:gd name="T6" fmla="*/ 2147483647 w 2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82"/>
                <a:gd name="T14" fmla="*/ 28 w 2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82">
                  <a:moveTo>
                    <a:pt x="4" y="0"/>
                  </a:moveTo>
                  <a:lnTo>
                    <a:pt x="28" y="82"/>
                  </a:lnTo>
                  <a:lnTo>
                    <a:pt x="0" y="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CA8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199" name="Freeform 521"/>
            <p:cNvSpPr>
              <a:spLocks noChangeArrowheads="1"/>
            </p:cNvSpPr>
            <p:nvPr/>
          </p:nvSpPr>
          <p:spPr bwMode="auto">
            <a:xfrm>
              <a:off x="1443038" y="1274763"/>
              <a:ext cx="57150" cy="134938"/>
            </a:xfrm>
            <a:custGeom>
              <a:avLst/>
              <a:gdLst>
                <a:gd name="T0" fmla="*/ 0 w 36"/>
                <a:gd name="T1" fmla="*/ 0 h 85"/>
                <a:gd name="T2" fmla="*/ 2147483647 w 36"/>
                <a:gd name="T3" fmla="*/ 2147483647 h 85"/>
                <a:gd name="T4" fmla="*/ 2147483647 w 36"/>
                <a:gd name="T5" fmla="*/ 2147483647 h 85"/>
                <a:gd name="T6" fmla="*/ 0 w 36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85"/>
                <a:gd name="T14" fmla="*/ 36 w 36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85">
                  <a:moveTo>
                    <a:pt x="0" y="0"/>
                  </a:moveTo>
                  <a:lnTo>
                    <a:pt x="36" y="43"/>
                  </a:lnTo>
                  <a:lnTo>
                    <a:pt x="32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8D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0" name="Freeform 522"/>
            <p:cNvSpPr>
              <a:spLocks noChangeArrowheads="1"/>
            </p:cNvSpPr>
            <p:nvPr/>
          </p:nvSpPr>
          <p:spPr bwMode="auto">
            <a:xfrm>
              <a:off x="1500188" y="1343026"/>
              <a:ext cx="92075" cy="130175"/>
            </a:xfrm>
            <a:custGeom>
              <a:avLst/>
              <a:gdLst>
                <a:gd name="T0" fmla="*/ 0 w 58"/>
                <a:gd name="T1" fmla="*/ 0 h 82"/>
                <a:gd name="T2" fmla="*/ 2147483647 w 58"/>
                <a:gd name="T3" fmla="*/ 2147483647 h 82"/>
                <a:gd name="T4" fmla="*/ 2147483647 w 58"/>
                <a:gd name="T5" fmla="*/ 2147483647 h 82"/>
                <a:gd name="T6" fmla="*/ 0 w 5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82"/>
                <a:gd name="T14" fmla="*/ 58 w 5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82">
                  <a:moveTo>
                    <a:pt x="0" y="0"/>
                  </a:moveTo>
                  <a:lnTo>
                    <a:pt x="34" y="4"/>
                  </a:lnTo>
                  <a:lnTo>
                    <a:pt x="58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5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1" name="Freeform 523"/>
            <p:cNvSpPr>
              <a:spLocks noChangeArrowheads="1"/>
            </p:cNvSpPr>
            <p:nvPr/>
          </p:nvSpPr>
          <p:spPr bwMode="auto">
            <a:xfrm>
              <a:off x="1500188" y="1343026"/>
              <a:ext cx="92075" cy="130175"/>
            </a:xfrm>
            <a:custGeom>
              <a:avLst/>
              <a:gdLst>
                <a:gd name="T0" fmla="*/ 0 w 58"/>
                <a:gd name="T1" fmla="*/ 0 h 82"/>
                <a:gd name="T2" fmla="*/ 2147483647 w 58"/>
                <a:gd name="T3" fmla="*/ 2147483647 h 82"/>
                <a:gd name="T4" fmla="*/ 2147483647 w 58"/>
                <a:gd name="T5" fmla="*/ 2147483647 h 82"/>
                <a:gd name="T6" fmla="*/ 0 w 58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82"/>
                <a:gd name="T14" fmla="*/ 58 w 5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82">
                  <a:moveTo>
                    <a:pt x="0" y="0"/>
                  </a:moveTo>
                  <a:lnTo>
                    <a:pt x="58" y="82"/>
                  </a:lnTo>
                  <a:lnTo>
                    <a:pt x="24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9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2" name="Freeform 524"/>
            <p:cNvSpPr>
              <a:spLocks noChangeArrowheads="1"/>
            </p:cNvSpPr>
            <p:nvPr/>
          </p:nvSpPr>
          <p:spPr bwMode="auto">
            <a:xfrm>
              <a:off x="1538288" y="1473201"/>
              <a:ext cx="107950" cy="134938"/>
            </a:xfrm>
            <a:custGeom>
              <a:avLst/>
              <a:gdLst>
                <a:gd name="T0" fmla="*/ 2147483647 w 68"/>
                <a:gd name="T1" fmla="*/ 0 h 85"/>
                <a:gd name="T2" fmla="*/ 2147483647 w 68"/>
                <a:gd name="T3" fmla="*/ 2147483647 h 85"/>
                <a:gd name="T4" fmla="*/ 0 w 68"/>
                <a:gd name="T5" fmla="*/ 0 h 85"/>
                <a:gd name="T6" fmla="*/ 2147483647 w 68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85"/>
                <a:gd name="T14" fmla="*/ 68 w 68"/>
                <a:gd name="T15" fmla="*/ 85 h 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85">
                  <a:moveTo>
                    <a:pt x="34" y="0"/>
                  </a:moveTo>
                  <a:lnTo>
                    <a:pt x="68" y="85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9B84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3" name="Freeform 525"/>
            <p:cNvSpPr>
              <a:spLocks noChangeArrowheads="1"/>
            </p:cNvSpPr>
            <p:nvPr/>
          </p:nvSpPr>
          <p:spPr bwMode="auto">
            <a:xfrm>
              <a:off x="1538288" y="1473201"/>
              <a:ext cx="128588" cy="282575"/>
            </a:xfrm>
            <a:custGeom>
              <a:avLst/>
              <a:gdLst>
                <a:gd name="T0" fmla="*/ 0 w 81"/>
                <a:gd name="T1" fmla="*/ 0 h 178"/>
                <a:gd name="T2" fmla="*/ 2147483647 w 81"/>
                <a:gd name="T3" fmla="*/ 2147483647 h 178"/>
                <a:gd name="T4" fmla="*/ 2147483647 w 81"/>
                <a:gd name="T5" fmla="*/ 2147483647 h 178"/>
                <a:gd name="T6" fmla="*/ 0 w 81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78"/>
                <a:gd name="T14" fmla="*/ 81 w 81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78">
                  <a:moveTo>
                    <a:pt x="0" y="0"/>
                  </a:moveTo>
                  <a:lnTo>
                    <a:pt x="81" y="178"/>
                  </a:lnTo>
                  <a:lnTo>
                    <a:pt x="24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4" name="Freeform 526"/>
            <p:cNvSpPr>
              <a:spLocks noChangeArrowheads="1"/>
            </p:cNvSpPr>
            <p:nvPr/>
          </p:nvSpPr>
          <p:spPr bwMode="auto">
            <a:xfrm>
              <a:off x="1538288" y="1473201"/>
              <a:ext cx="128588" cy="282575"/>
            </a:xfrm>
            <a:custGeom>
              <a:avLst/>
              <a:gdLst>
                <a:gd name="T0" fmla="*/ 0 w 81"/>
                <a:gd name="T1" fmla="*/ 0 h 178"/>
                <a:gd name="T2" fmla="*/ 2147483647 w 81"/>
                <a:gd name="T3" fmla="*/ 2147483647 h 178"/>
                <a:gd name="T4" fmla="*/ 2147483647 w 81"/>
                <a:gd name="T5" fmla="*/ 2147483647 h 178"/>
                <a:gd name="T6" fmla="*/ 0 w 81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78"/>
                <a:gd name="T14" fmla="*/ 81 w 81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78">
                  <a:moveTo>
                    <a:pt x="0" y="0"/>
                  </a:moveTo>
                  <a:lnTo>
                    <a:pt x="68" y="85"/>
                  </a:lnTo>
                  <a:lnTo>
                    <a:pt x="81" y="1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8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5" name="Freeform 527"/>
            <p:cNvSpPr>
              <a:spLocks noChangeArrowheads="1"/>
            </p:cNvSpPr>
            <p:nvPr/>
          </p:nvSpPr>
          <p:spPr bwMode="auto">
            <a:xfrm>
              <a:off x="1666875" y="1755776"/>
              <a:ext cx="65088" cy="23813"/>
            </a:xfrm>
            <a:custGeom>
              <a:avLst/>
              <a:gdLst>
                <a:gd name="T0" fmla="*/ 2147483647 w 41"/>
                <a:gd name="T1" fmla="*/ 2147483647 h 15"/>
                <a:gd name="T2" fmla="*/ 0 w 41"/>
                <a:gd name="T3" fmla="*/ 0 h 15"/>
                <a:gd name="T4" fmla="*/ 2147483647 w 41"/>
                <a:gd name="T5" fmla="*/ 2147483647 h 15"/>
                <a:gd name="T6" fmla="*/ 2147483647 w 41"/>
                <a:gd name="T7" fmla="*/ 2147483647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15"/>
                <a:gd name="T14" fmla="*/ 41 w 41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15">
                  <a:moveTo>
                    <a:pt x="41" y="9"/>
                  </a:moveTo>
                  <a:lnTo>
                    <a:pt x="0" y="0"/>
                  </a:lnTo>
                  <a:lnTo>
                    <a:pt x="12" y="15"/>
                  </a:lnTo>
                  <a:lnTo>
                    <a:pt x="41" y="9"/>
                  </a:lnTo>
                  <a:close/>
                </a:path>
              </a:pathLst>
            </a:custGeom>
            <a:solidFill>
              <a:srgbClr val="9E9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6" name="Freeform 528"/>
            <p:cNvSpPr>
              <a:spLocks noChangeArrowheads="1"/>
            </p:cNvSpPr>
            <p:nvPr/>
          </p:nvSpPr>
          <p:spPr bwMode="auto">
            <a:xfrm>
              <a:off x="1685925" y="1770063"/>
              <a:ext cx="46038" cy="69850"/>
            </a:xfrm>
            <a:custGeom>
              <a:avLst/>
              <a:gdLst>
                <a:gd name="T0" fmla="*/ 2147483647 w 29"/>
                <a:gd name="T1" fmla="*/ 2147483647 h 44"/>
                <a:gd name="T2" fmla="*/ 2147483647 w 29"/>
                <a:gd name="T3" fmla="*/ 0 h 44"/>
                <a:gd name="T4" fmla="*/ 0 w 29"/>
                <a:gd name="T5" fmla="*/ 2147483647 h 44"/>
                <a:gd name="T6" fmla="*/ 2147483647 w 29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44"/>
                <a:gd name="T14" fmla="*/ 29 w 2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44">
                  <a:moveTo>
                    <a:pt x="14" y="44"/>
                  </a:moveTo>
                  <a:lnTo>
                    <a:pt x="29" y="0"/>
                  </a:lnTo>
                  <a:lnTo>
                    <a:pt x="0" y="6"/>
                  </a:lnTo>
                  <a:lnTo>
                    <a:pt x="14" y="44"/>
                  </a:lnTo>
                  <a:close/>
                </a:path>
              </a:pathLst>
            </a:custGeom>
            <a:solidFill>
              <a:srgbClr val="9E9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7" name="Freeform 529"/>
            <p:cNvSpPr>
              <a:spLocks noChangeArrowheads="1"/>
            </p:cNvSpPr>
            <p:nvPr/>
          </p:nvSpPr>
          <p:spPr bwMode="auto">
            <a:xfrm>
              <a:off x="1708150" y="1770063"/>
              <a:ext cx="50800" cy="77788"/>
            </a:xfrm>
            <a:custGeom>
              <a:avLst/>
              <a:gdLst>
                <a:gd name="T0" fmla="*/ 2147483647 w 32"/>
                <a:gd name="T1" fmla="*/ 2147483647 h 49"/>
                <a:gd name="T2" fmla="*/ 2147483647 w 32"/>
                <a:gd name="T3" fmla="*/ 0 h 49"/>
                <a:gd name="T4" fmla="*/ 0 w 32"/>
                <a:gd name="T5" fmla="*/ 2147483647 h 49"/>
                <a:gd name="T6" fmla="*/ 2147483647 w 32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49"/>
                <a:gd name="T14" fmla="*/ 32 w 3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49">
                  <a:moveTo>
                    <a:pt x="32" y="49"/>
                  </a:moveTo>
                  <a:lnTo>
                    <a:pt x="15" y="0"/>
                  </a:lnTo>
                  <a:lnTo>
                    <a:pt x="0" y="44"/>
                  </a:lnTo>
                  <a:lnTo>
                    <a:pt x="32" y="49"/>
                  </a:lnTo>
                  <a:close/>
                </a:path>
              </a:pathLst>
            </a:custGeom>
            <a:solidFill>
              <a:srgbClr val="A59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8" name="Freeform 530"/>
            <p:cNvSpPr>
              <a:spLocks noChangeArrowheads="1"/>
            </p:cNvSpPr>
            <p:nvPr/>
          </p:nvSpPr>
          <p:spPr bwMode="auto">
            <a:xfrm>
              <a:off x="1708150" y="1839913"/>
              <a:ext cx="50800" cy="34925"/>
            </a:xfrm>
            <a:custGeom>
              <a:avLst/>
              <a:gdLst>
                <a:gd name="T0" fmla="*/ 2147483647 w 32"/>
                <a:gd name="T1" fmla="*/ 2147483647 h 22"/>
                <a:gd name="T2" fmla="*/ 2147483647 w 32"/>
                <a:gd name="T3" fmla="*/ 2147483647 h 22"/>
                <a:gd name="T4" fmla="*/ 0 w 32"/>
                <a:gd name="T5" fmla="*/ 0 h 22"/>
                <a:gd name="T6" fmla="*/ 2147483647 w 32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2"/>
                <a:gd name="T14" fmla="*/ 32 w 32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2">
                  <a:moveTo>
                    <a:pt x="4" y="22"/>
                  </a:moveTo>
                  <a:lnTo>
                    <a:pt x="32" y="5"/>
                  </a:lnTo>
                  <a:lnTo>
                    <a:pt x="0" y="0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A59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09" name="Freeform 531"/>
            <p:cNvSpPr>
              <a:spLocks noChangeArrowheads="1"/>
            </p:cNvSpPr>
            <p:nvPr/>
          </p:nvSpPr>
          <p:spPr bwMode="auto">
            <a:xfrm>
              <a:off x="1646238" y="1608138"/>
              <a:ext cx="85725" cy="161925"/>
            </a:xfrm>
            <a:custGeom>
              <a:avLst/>
              <a:gdLst>
                <a:gd name="T0" fmla="*/ 0 w 54"/>
                <a:gd name="T1" fmla="*/ 0 h 102"/>
                <a:gd name="T2" fmla="*/ 2147483647 w 54"/>
                <a:gd name="T3" fmla="*/ 2147483647 h 102"/>
                <a:gd name="T4" fmla="*/ 2147483647 w 54"/>
                <a:gd name="T5" fmla="*/ 2147483647 h 102"/>
                <a:gd name="T6" fmla="*/ 0 w 54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2"/>
                <a:gd name="T14" fmla="*/ 54 w 54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2">
                  <a:moveTo>
                    <a:pt x="0" y="0"/>
                  </a:moveTo>
                  <a:lnTo>
                    <a:pt x="54" y="102"/>
                  </a:lnTo>
                  <a:lnTo>
                    <a:pt x="13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9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0" name="Freeform 532"/>
            <p:cNvSpPr>
              <a:spLocks noChangeArrowheads="1"/>
            </p:cNvSpPr>
            <p:nvPr/>
          </p:nvSpPr>
          <p:spPr bwMode="auto">
            <a:xfrm>
              <a:off x="1646238" y="1608138"/>
              <a:ext cx="95250" cy="161925"/>
            </a:xfrm>
            <a:custGeom>
              <a:avLst/>
              <a:gdLst>
                <a:gd name="T0" fmla="*/ 0 w 60"/>
                <a:gd name="T1" fmla="*/ 0 h 102"/>
                <a:gd name="T2" fmla="*/ 2147483647 w 60"/>
                <a:gd name="T3" fmla="*/ 2147483647 h 102"/>
                <a:gd name="T4" fmla="*/ 2147483647 w 60"/>
                <a:gd name="T5" fmla="*/ 2147483647 h 102"/>
                <a:gd name="T6" fmla="*/ 0 w 60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02"/>
                <a:gd name="T14" fmla="*/ 60 w 60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02">
                  <a:moveTo>
                    <a:pt x="0" y="0"/>
                  </a:moveTo>
                  <a:lnTo>
                    <a:pt x="60" y="69"/>
                  </a:lnTo>
                  <a:lnTo>
                    <a:pt x="54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1" name="Freeform 533"/>
            <p:cNvSpPr>
              <a:spLocks noChangeArrowheads="1"/>
            </p:cNvSpPr>
            <p:nvPr/>
          </p:nvSpPr>
          <p:spPr bwMode="auto">
            <a:xfrm>
              <a:off x="1731963" y="1717676"/>
              <a:ext cx="68263" cy="61913"/>
            </a:xfrm>
            <a:custGeom>
              <a:avLst/>
              <a:gdLst>
                <a:gd name="T0" fmla="*/ 2147483647 w 43"/>
                <a:gd name="T1" fmla="*/ 0 h 39"/>
                <a:gd name="T2" fmla="*/ 0 w 43"/>
                <a:gd name="T3" fmla="*/ 2147483647 h 39"/>
                <a:gd name="T4" fmla="*/ 2147483647 w 43"/>
                <a:gd name="T5" fmla="*/ 2147483647 h 39"/>
                <a:gd name="T6" fmla="*/ 2147483647 w 4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9"/>
                <a:gd name="T14" fmla="*/ 43 w 4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9">
                  <a:moveTo>
                    <a:pt x="6" y="0"/>
                  </a:moveTo>
                  <a:lnTo>
                    <a:pt x="0" y="33"/>
                  </a:lnTo>
                  <a:lnTo>
                    <a:pt x="43" y="3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59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2" name="Freeform 534"/>
            <p:cNvSpPr>
              <a:spLocks noChangeArrowheads="1"/>
            </p:cNvSpPr>
            <p:nvPr/>
          </p:nvSpPr>
          <p:spPr bwMode="auto">
            <a:xfrm>
              <a:off x="1731963" y="1770063"/>
              <a:ext cx="128588" cy="65088"/>
            </a:xfrm>
            <a:custGeom>
              <a:avLst/>
              <a:gdLst>
                <a:gd name="T0" fmla="*/ 2147483647 w 81"/>
                <a:gd name="T1" fmla="*/ 2147483647 h 41"/>
                <a:gd name="T2" fmla="*/ 0 w 81"/>
                <a:gd name="T3" fmla="*/ 0 h 41"/>
                <a:gd name="T4" fmla="*/ 2147483647 w 81"/>
                <a:gd name="T5" fmla="*/ 2147483647 h 41"/>
                <a:gd name="T6" fmla="*/ 2147483647 w 81"/>
                <a:gd name="T7" fmla="*/ 2147483647 h 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41"/>
                <a:gd name="T14" fmla="*/ 81 w 81"/>
                <a:gd name="T15" fmla="*/ 41 h 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41">
                  <a:moveTo>
                    <a:pt x="43" y="6"/>
                  </a:moveTo>
                  <a:lnTo>
                    <a:pt x="0" y="0"/>
                  </a:lnTo>
                  <a:lnTo>
                    <a:pt x="81" y="41"/>
                  </a:lnTo>
                  <a:lnTo>
                    <a:pt x="43" y="6"/>
                  </a:lnTo>
                  <a:close/>
                </a:path>
              </a:pathLst>
            </a:custGeom>
            <a:solidFill>
              <a:srgbClr val="918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3" name="Freeform 535"/>
            <p:cNvSpPr>
              <a:spLocks noChangeArrowheads="1"/>
            </p:cNvSpPr>
            <p:nvPr/>
          </p:nvSpPr>
          <p:spPr bwMode="auto">
            <a:xfrm>
              <a:off x="1731963" y="1770063"/>
              <a:ext cx="128588" cy="77788"/>
            </a:xfrm>
            <a:custGeom>
              <a:avLst/>
              <a:gdLst>
                <a:gd name="T0" fmla="*/ 0 w 81"/>
                <a:gd name="T1" fmla="*/ 0 h 49"/>
                <a:gd name="T2" fmla="*/ 2147483647 w 81"/>
                <a:gd name="T3" fmla="*/ 2147483647 h 49"/>
                <a:gd name="T4" fmla="*/ 2147483647 w 81"/>
                <a:gd name="T5" fmla="*/ 2147483647 h 49"/>
                <a:gd name="T6" fmla="*/ 0 w 81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49"/>
                <a:gd name="T14" fmla="*/ 81 w 81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49">
                  <a:moveTo>
                    <a:pt x="0" y="0"/>
                  </a:moveTo>
                  <a:lnTo>
                    <a:pt x="17" y="49"/>
                  </a:lnTo>
                  <a:lnTo>
                    <a:pt x="81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3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4" name="Freeform 536"/>
            <p:cNvSpPr>
              <a:spLocks noChangeArrowheads="1"/>
            </p:cNvSpPr>
            <p:nvPr/>
          </p:nvSpPr>
          <p:spPr bwMode="auto">
            <a:xfrm>
              <a:off x="1714500" y="1847851"/>
              <a:ext cx="92075" cy="107950"/>
            </a:xfrm>
            <a:custGeom>
              <a:avLst/>
              <a:gdLst>
                <a:gd name="T0" fmla="*/ 2147483647 w 58"/>
                <a:gd name="T1" fmla="*/ 2147483647 h 68"/>
                <a:gd name="T2" fmla="*/ 2147483647 w 58"/>
                <a:gd name="T3" fmla="*/ 0 h 68"/>
                <a:gd name="T4" fmla="*/ 0 w 58"/>
                <a:gd name="T5" fmla="*/ 2147483647 h 68"/>
                <a:gd name="T6" fmla="*/ 2147483647 w 58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68"/>
                <a:gd name="T14" fmla="*/ 58 w 58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68">
                  <a:moveTo>
                    <a:pt x="58" y="68"/>
                  </a:moveTo>
                  <a:lnTo>
                    <a:pt x="28" y="0"/>
                  </a:lnTo>
                  <a:lnTo>
                    <a:pt x="0" y="17"/>
                  </a:lnTo>
                  <a:lnTo>
                    <a:pt x="58" y="68"/>
                  </a:lnTo>
                  <a:close/>
                </a:path>
              </a:pathLst>
            </a:custGeom>
            <a:solidFill>
              <a:srgbClr val="A29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5" name="Freeform 537"/>
            <p:cNvSpPr>
              <a:spLocks noChangeArrowheads="1"/>
            </p:cNvSpPr>
            <p:nvPr/>
          </p:nvSpPr>
          <p:spPr bwMode="auto">
            <a:xfrm>
              <a:off x="1758950" y="1835151"/>
              <a:ext cx="165100" cy="79375"/>
            </a:xfrm>
            <a:custGeom>
              <a:avLst/>
              <a:gdLst>
                <a:gd name="T0" fmla="*/ 2147483647 w 104"/>
                <a:gd name="T1" fmla="*/ 2147483647 h 50"/>
                <a:gd name="T2" fmla="*/ 2147483647 w 104"/>
                <a:gd name="T3" fmla="*/ 0 h 50"/>
                <a:gd name="T4" fmla="*/ 0 w 104"/>
                <a:gd name="T5" fmla="*/ 2147483647 h 50"/>
                <a:gd name="T6" fmla="*/ 2147483647 w 104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50"/>
                <a:gd name="T14" fmla="*/ 104 w 104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50">
                  <a:moveTo>
                    <a:pt x="104" y="50"/>
                  </a:moveTo>
                  <a:lnTo>
                    <a:pt x="64" y="0"/>
                  </a:lnTo>
                  <a:lnTo>
                    <a:pt x="0" y="8"/>
                  </a:lnTo>
                  <a:lnTo>
                    <a:pt x="104" y="50"/>
                  </a:lnTo>
                  <a:close/>
                </a:path>
              </a:pathLst>
            </a:custGeom>
            <a:solidFill>
              <a:srgbClr val="8D8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6" name="Freeform 538"/>
            <p:cNvSpPr>
              <a:spLocks noChangeArrowheads="1"/>
            </p:cNvSpPr>
            <p:nvPr/>
          </p:nvSpPr>
          <p:spPr bwMode="auto">
            <a:xfrm>
              <a:off x="1758950" y="1847851"/>
              <a:ext cx="203200" cy="203200"/>
            </a:xfrm>
            <a:custGeom>
              <a:avLst/>
              <a:gdLst>
                <a:gd name="T0" fmla="*/ 2147483647 w 128"/>
                <a:gd name="T1" fmla="*/ 2147483647 h 128"/>
                <a:gd name="T2" fmla="*/ 0 w 128"/>
                <a:gd name="T3" fmla="*/ 0 h 128"/>
                <a:gd name="T4" fmla="*/ 2147483647 w 128"/>
                <a:gd name="T5" fmla="*/ 2147483647 h 128"/>
                <a:gd name="T6" fmla="*/ 2147483647 w 12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28"/>
                <a:gd name="T14" fmla="*/ 128 w 12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28">
                  <a:moveTo>
                    <a:pt x="128" y="128"/>
                  </a:moveTo>
                  <a:lnTo>
                    <a:pt x="0" y="0"/>
                  </a:lnTo>
                  <a:lnTo>
                    <a:pt x="30" y="68"/>
                  </a:lnTo>
                  <a:lnTo>
                    <a:pt x="128" y="128"/>
                  </a:lnTo>
                  <a:close/>
                </a:path>
              </a:pathLst>
            </a:custGeom>
            <a:solidFill>
              <a:srgbClr val="9197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7" name="Freeform 539"/>
            <p:cNvSpPr>
              <a:spLocks noChangeArrowheads="1"/>
            </p:cNvSpPr>
            <p:nvPr/>
          </p:nvSpPr>
          <p:spPr bwMode="auto">
            <a:xfrm>
              <a:off x="1758950" y="1847851"/>
              <a:ext cx="203200" cy="203200"/>
            </a:xfrm>
            <a:custGeom>
              <a:avLst/>
              <a:gdLst>
                <a:gd name="T0" fmla="*/ 2147483647 w 128"/>
                <a:gd name="T1" fmla="*/ 2147483647 h 128"/>
                <a:gd name="T2" fmla="*/ 2147483647 w 128"/>
                <a:gd name="T3" fmla="*/ 2147483647 h 128"/>
                <a:gd name="T4" fmla="*/ 0 w 128"/>
                <a:gd name="T5" fmla="*/ 0 h 128"/>
                <a:gd name="T6" fmla="*/ 2147483647 w 12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28"/>
                <a:gd name="T14" fmla="*/ 128 w 12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28">
                  <a:moveTo>
                    <a:pt x="104" y="42"/>
                  </a:moveTo>
                  <a:lnTo>
                    <a:pt x="128" y="128"/>
                  </a:lnTo>
                  <a:lnTo>
                    <a:pt x="0" y="0"/>
                  </a:lnTo>
                  <a:lnTo>
                    <a:pt x="104" y="42"/>
                  </a:lnTo>
                  <a:close/>
                </a:path>
              </a:pathLst>
            </a:custGeom>
            <a:solidFill>
              <a:srgbClr val="928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8" name="Freeform 540"/>
            <p:cNvSpPr>
              <a:spLocks noChangeArrowheads="1"/>
            </p:cNvSpPr>
            <p:nvPr/>
          </p:nvSpPr>
          <p:spPr bwMode="auto">
            <a:xfrm>
              <a:off x="1924050" y="1914526"/>
              <a:ext cx="171450" cy="136525"/>
            </a:xfrm>
            <a:custGeom>
              <a:avLst/>
              <a:gdLst>
                <a:gd name="T0" fmla="*/ 2147483647 w 108"/>
                <a:gd name="T1" fmla="*/ 2147483647 h 86"/>
                <a:gd name="T2" fmla="*/ 2147483647 w 108"/>
                <a:gd name="T3" fmla="*/ 2147483647 h 86"/>
                <a:gd name="T4" fmla="*/ 0 w 108"/>
                <a:gd name="T5" fmla="*/ 0 h 86"/>
                <a:gd name="T6" fmla="*/ 2147483647 w 108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86"/>
                <a:gd name="T14" fmla="*/ 108 w 108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86">
                  <a:moveTo>
                    <a:pt x="24" y="86"/>
                  </a:moveTo>
                  <a:lnTo>
                    <a:pt x="108" y="81"/>
                  </a:lnTo>
                  <a:lnTo>
                    <a:pt x="0" y="0"/>
                  </a:lnTo>
                  <a:lnTo>
                    <a:pt x="24" y="86"/>
                  </a:lnTo>
                  <a:close/>
                </a:path>
              </a:pathLst>
            </a:custGeom>
            <a:solidFill>
              <a:srgbClr val="908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19" name="Freeform 541"/>
            <p:cNvSpPr>
              <a:spLocks noChangeArrowheads="1"/>
            </p:cNvSpPr>
            <p:nvPr/>
          </p:nvSpPr>
          <p:spPr bwMode="auto">
            <a:xfrm>
              <a:off x="1962150" y="2043113"/>
              <a:ext cx="153988" cy="50800"/>
            </a:xfrm>
            <a:custGeom>
              <a:avLst/>
              <a:gdLst>
                <a:gd name="T0" fmla="*/ 2147483647 w 97"/>
                <a:gd name="T1" fmla="*/ 0 h 32"/>
                <a:gd name="T2" fmla="*/ 2147483647 w 97"/>
                <a:gd name="T3" fmla="*/ 2147483647 h 32"/>
                <a:gd name="T4" fmla="*/ 0 w 97"/>
                <a:gd name="T5" fmla="*/ 2147483647 h 32"/>
                <a:gd name="T6" fmla="*/ 2147483647 w 9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32"/>
                <a:gd name="T14" fmla="*/ 97 w 97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32">
                  <a:moveTo>
                    <a:pt x="84" y="0"/>
                  </a:moveTo>
                  <a:lnTo>
                    <a:pt x="97" y="32"/>
                  </a:lnTo>
                  <a:lnTo>
                    <a:pt x="0" y="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7B7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0" name="Freeform 542"/>
            <p:cNvSpPr>
              <a:spLocks noChangeArrowheads="1"/>
            </p:cNvSpPr>
            <p:nvPr/>
          </p:nvSpPr>
          <p:spPr bwMode="auto">
            <a:xfrm>
              <a:off x="2095500" y="2043113"/>
              <a:ext cx="87313" cy="53975"/>
            </a:xfrm>
            <a:custGeom>
              <a:avLst/>
              <a:gdLst>
                <a:gd name="T0" fmla="*/ 2147483647 w 55"/>
                <a:gd name="T1" fmla="*/ 2147483647 h 34"/>
                <a:gd name="T2" fmla="*/ 2147483647 w 55"/>
                <a:gd name="T3" fmla="*/ 2147483647 h 34"/>
                <a:gd name="T4" fmla="*/ 0 w 55"/>
                <a:gd name="T5" fmla="*/ 0 h 34"/>
                <a:gd name="T6" fmla="*/ 2147483647 w 55"/>
                <a:gd name="T7" fmla="*/ 2147483647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34"/>
                <a:gd name="T14" fmla="*/ 55 w 55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34">
                  <a:moveTo>
                    <a:pt x="13" y="32"/>
                  </a:moveTo>
                  <a:lnTo>
                    <a:pt x="55" y="34"/>
                  </a:lnTo>
                  <a:lnTo>
                    <a:pt x="0" y="0"/>
                  </a:lnTo>
                  <a:lnTo>
                    <a:pt x="13" y="32"/>
                  </a:lnTo>
                  <a:close/>
                </a:path>
              </a:pathLst>
            </a:custGeom>
            <a:solidFill>
              <a:srgbClr val="777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1" name="Freeform 543"/>
            <p:cNvSpPr>
              <a:spLocks noChangeArrowheads="1"/>
            </p:cNvSpPr>
            <p:nvPr/>
          </p:nvSpPr>
          <p:spPr bwMode="auto">
            <a:xfrm>
              <a:off x="2286000" y="2052638"/>
              <a:ext cx="155575" cy="34925"/>
            </a:xfrm>
            <a:custGeom>
              <a:avLst/>
              <a:gdLst>
                <a:gd name="T0" fmla="*/ 0 w 98"/>
                <a:gd name="T1" fmla="*/ 2147483647 h 22"/>
                <a:gd name="T2" fmla="*/ 2147483647 w 98"/>
                <a:gd name="T3" fmla="*/ 2147483647 h 22"/>
                <a:gd name="T4" fmla="*/ 2147483647 w 98"/>
                <a:gd name="T5" fmla="*/ 0 h 22"/>
                <a:gd name="T6" fmla="*/ 0 w 98"/>
                <a:gd name="T7" fmla="*/ 214748364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22"/>
                <a:gd name="T14" fmla="*/ 98 w 98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22">
                  <a:moveTo>
                    <a:pt x="0" y="19"/>
                  </a:moveTo>
                  <a:lnTo>
                    <a:pt x="45" y="22"/>
                  </a:lnTo>
                  <a:lnTo>
                    <a:pt x="98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A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2" name="Freeform 544"/>
            <p:cNvSpPr>
              <a:spLocks noChangeArrowheads="1"/>
            </p:cNvSpPr>
            <p:nvPr/>
          </p:nvSpPr>
          <p:spPr bwMode="auto">
            <a:xfrm>
              <a:off x="2827338" y="1362076"/>
              <a:ext cx="33338" cy="301625"/>
            </a:xfrm>
            <a:custGeom>
              <a:avLst/>
              <a:gdLst>
                <a:gd name="T0" fmla="*/ 0 w 21"/>
                <a:gd name="T1" fmla="*/ 2147483647 h 190"/>
                <a:gd name="T2" fmla="*/ 2147483647 w 21"/>
                <a:gd name="T3" fmla="*/ 0 h 190"/>
                <a:gd name="T4" fmla="*/ 2147483647 w 21"/>
                <a:gd name="T5" fmla="*/ 2147483647 h 190"/>
                <a:gd name="T6" fmla="*/ 0 w 21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190"/>
                <a:gd name="T14" fmla="*/ 21 w 21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190">
                  <a:moveTo>
                    <a:pt x="0" y="96"/>
                  </a:moveTo>
                  <a:lnTo>
                    <a:pt x="10" y="0"/>
                  </a:lnTo>
                  <a:lnTo>
                    <a:pt x="21" y="19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A08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3" name="Freeform 545"/>
            <p:cNvSpPr>
              <a:spLocks noChangeArrowheads="1"/>
            </p:cNvSpPr>
            <p:nvPr/>
          </p:nvSpPr>
          <p:spPr bwMode="auto">
            <a:xfrm>
              <a:off x="2717800" y="1663701"/>
              <a:ext cx="142875" cy="415925"/>
            </a:xfrm>
            <a:custGeom>
              <a:avLst/>
              <a:gdLst>
                <a:gd name="T0" fmla="*/ 2147483647 w 90"/>
                <a:gd name="T1" fmla="*/ 0 h 262"/>
                <a:gd name="T2" fmla="*/ 0 w 90"/>
                <a:gd name="T3" fmla="*/ 2147483647 h 262"/>
                <a:gd name="T4" fmla="*/ 2147483647 w 90"/>
                <a:gd name="T5" fmla="*/ 2147483647 h 262"/>
                <a:gd name="T6" fmla="*/ 2147483647 w 90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62"/>
                <a:gd name="T14" fmla="*/ 90 w 90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62">
                  <a:moveTo>
                    <a:pt x="90" y="0"/>
                  </a:moveTo>
                  <a:lnTo>
                    <a:pt x="0" y="262"/>
                  </a:lnTo>
                  <a:lnTo>
                    <a:pt x="79" y="20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B5A6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4" name="Freeform 546"/>
            <p:cNvSpPr>
              <a:spLocks noChangeArrowheads="1"/>
            </p:cNvSpPr>
            <p:nvPr/>
          </p:nvSpPr>
          <p:spPr bwMode="auto">
            <a:xfrm>
              <a:off x="2789238" y="1514476"/>
              <a:ext cx="71438" cy="149225"/>
            </a:xfrm>
            <a:custGeom>
              <a:avLst/>
              <a:gdLst>
                <a:gd name="T0" fmla="*/ 2147483647 w 45"/>
                <a:gd name="T1" fmla="*/ 0 h 94"/>
                <a:gd name="T2" fmla="*/ 0 w 45"/>
                <a:gd name="T3" fmla="*/ 2147483647 h 94"/>
                <a:gd name="T4" fmla="*/ 2147483647 w 45"/>
                <a:gd name="T5" fmla="*/ 2147483647 h 94"/>
                <a:gd name="T6" fmla="*/ 2147483647 w 45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94"/>
                <a:gd name="T14" fmla="*/ 45 w 45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94">
                  <a:moveTo>
                    <a:pt x="24" y="0"/>
                  </a:moveTo>
                  <a:lnTo>
                    <a:pt x="0" y="50"/>
                  </a:lnTo>
                  <a:lnTo>
                    <a:pt x="45" y="9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A18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5" name="Freeform 547"/>
            <p:cNvSpPr>
              <a:spLocks noChangeArrowheads="1"/>
            </p:cNvSpPr>
            <p:nvPr/>
          </p:nvSpPr>
          <p:spPr bwMode="auto">
            <a:xfrm>
              <a:off x="2717800" y="1593851"/>
              <a:ext cx="142875" cy="485775"/>
            </a:xfrm>
            <a:custGeom>
              <a:avLst/>
              <a:gdLst>
                <a:gd name="T0" fmla="*/ 2147483647 w 90"/>
                <a:gd name="T1" fmla="*/ 0 h 306"/>
                <a:gd name="T2" fmla="*/ 2147483647 w 90"/>
                <a:gd name="T3" fmla="*/ 2147483647 h 306"/>
                <a:gd name="T4" fmla="*/ 0 w 90"/>
                <a:gd name="T5" fmla="*/ 2147483647 h 306"/>
                <a:gd name="T6" fmla="*/ 2147483647 w 90"/>
                <a:gd name="T7" fmla="*/ 0 h 3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306"/>
                <a:gd name="T14" fmla="*/ 90 w 90"/>
                <a:gd name="T15" fmla="*/ 306 h 3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306">
                  <a:moveTo>
                    <a:pt x="45" y="0"/>
                  </a:moveTo>
                  <a:lnTo>
                    <a:pt x="90" y="44"/>
                  </a:lnTo>
                  <a:lnTo>
                    <a:pt x="0" y="30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8A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6" name="Freeform 548"/>
            <p:cNvSpPr>
              <a:spLocks noChangeArrowheads="1"/>
            </p:cNvSpPr>
            <p:nvPr/>
          </p:nvSpPr>
          <p:spPr bwMode="auto">
            <a:xfrm>
              <a:off x="2568575" y="1593851"/>
              <a:ext cx="220663" cy="536575"/>
            </a:xfrm>
            <a:custGeom>
              <a:avLst/>
              <a:gdLst>
                <a:gd name="T0" fmla="*/ 0 w 139"/>
                <a:gd name="T1" fmla="*/ 2147483647 h 338"/>
                <a:gd name="T2" fmla="*/ 2147483647 w 139"/>
                <a:gd name="T3" fmla="*/ 2147483647 h 338"/>
                <a:gd name="T4" fmla="*/ 2147483647 w 139"/>
                <a:gd name="T5" fmla="*/ 0 h 338"/>
                <a:gd name="T6" fmla="*/ 0 w 139"/>
                <a:gd name="T7" fmla="*/ 2147483647 h 3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338"/>
                <a:gd name="T14" fmla="*/ 139 w 139"/>
                <a:gd name="T15" fmla="*/ 338 h 3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338">
                  <a:moveTo>
                    <a:pt x="0" y="338"/>
                  </a:moveTo>
                  <a:lnTo>
                    <a:pt x="94" y="306"/>
                  </a:lnTo>
                  <a:lnTo>
                    <a:pt x="139" y="0"/>
                  </a:lnTo>
                  <a:lnTo>
                    <a:pt x="0" y="338"/>
                  </a:lnTo>
                  <a:close/>
                </a:path>
              </a:pathLst>
            </a:custGeom>
            <a:solidFill>
              <a:srgbClr val="9B9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7" name="Freeform 549"/>
            <p:cNvSpPr>
              <a:spLocks noChangeArrowheads="1"/>
            </p:cNvSpPr>
            <p:nvPr/>
          </p:nvSpPr>
          <p:spPr bwMode="auto">
            <a:xfrm>
              <a:off x="2568575" y="1593851"/>
              <a:ext cx="220663" cy="536575"/>
            </a:xfrm>
            <a:custGeom>
              <a:avLst/>
              <a:gdLst>
                <a:gd name="T0" fmla="*/ 2147483647 w 139"/>
                <a:gd name="T1" fmla="*/ 2147483647 h 338"/>
                <a:gd name="T2" fmla="*/ 2147483647 w 139"/>
                <a:gd name="T3" fmla="*/ 0 h 338"/>
                <a:gd name="T4" fmla="*/ 0 w 139"/>
                <a:gd name="T5" fmla="*/ 2147483647 h 338"/>
                <a:gd name="T6" fmla="*/ 2147483647 w 139"/>
                <a:gd name="T7" fmla="*/ 2147483647 h 3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338"/>
                <a:gd name="T14" fmla="*/ 139 w 139"/>
                <a:gd name="T15" fmla="*/ 338 h 3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338">
                  <a:moveTo>
                    <a:pt x="5" y="190"/>
                  </a:moveTo>
                  <a:lnTo>
                    <a:pt x="139" y="0"/>
                  </a:lnTo>
                  <a:lnTo>
                    <a:pt x="0" y="338"/>
                  </a:lnTo>
                  <a:lnTo>
                    <a:pt x="5" y="190"/>
                  </a:lnTo>
                  <a:close/>
                </a:path>
              </a:pathLst>
            </a:custGeom>
            <a:solidFill>
              <a:srgbClr val="9D8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8" name="Freeform 550"/>
            <p:cNvSpPr>
              <a:spLocks noChangeArrowheads="1"/>
            </p:cNvSpPr>
            <p:nvPr/>
          </p:nvSpPr>
          <p:spPr bwMode="auto">
            <a:xfrm>
              <a:off x="2441575" y="1895476"/>
              <a:ext cx="134938" cy="234950"/>
            </a:xfrm>
            <a:custGeom>
              <a:avLst/>
              <a:gdLst>
                <a:gd name="T0" fmla="*/ 2147483647 w 85"/>
                <a:gd name="T1" fmla="*/ 0 h 148"/>
                <a:gd name="T2" fmla="*/ 0 w 85"/>
                <a:gd name="T3" fmla="*/ 2147483647 h 148"/>
                <a:gd name="T4" fmla="*/ 2147483647 w 85"/>
                <a:gd name="T5" fmla="*/ 2147483647 h 148"/>
                <a:gd name="T6" fmla="*/ 2147483647 w 85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148"/>
                <a:gd name="T14" fmla="*/ 85 w 85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148">
                  <a:moveTo>
                    <a:pt x="85" y="0"/>
                  </a:moveTo>
                  <a:lnTo>
                    <a:pt x="0" y="99"/>
                  </a:lnTo>
                  <a:lnTo>
                    <a:pt x="80" y="148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9B8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29" name="Freeform 551"/>
            <p:cNvSpPr>
              <a:spLocks noChangeArrowheads="1"/>
            </p:cNvSpPr>
            <p:nvPr/>
          </p:nvSpPr>
          <p:spPr bwMode="auto">
            <a:xfrm>
              <a:off x="2420938" y="2052638"/>
              <a:ext cx="147638" cy="79375"/>
            </a:xfrm>
            <a:custGeom>
              <a:avLst/>
              <a:gdLst>
                <a:gd name="T0" fmla="*/ 2147483647 w 93"/>
                <a:gd name="T1" fmla="*/ 0 h 50"/>
                <a:gd name="T2" fmla="*/ 0 w 93"/>
                <a:gd name="T3" fmla="*/ 2147483647 h 50"/>
                <a:gd name="T4" fmla="*/ 2147483647 w 93"/>
                <a:gd name="T5" fmla="*/ 2147483647 h 50"/>
                <a:gd name="T6" fmla="*/ 2147483647 w 93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0"/>
                <a:gd name="T14" fmla="*/ 93 w 9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0">
                  <a:moveTo>
                    <a:pt x="13" y="0"/>
                  </a:moveTo>
                  <a:lnTo>
                    <a:pt x="0" y="50"/>
                  </a:lnTo>
                  <a:lnTo>
                    <a:pt x="93" y="4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99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0" name="Freeform 552"/>
            <p:cNvSpPr>
              <a:spLocks noChangeArrowheads="1"/>
            </p:cNvSpPr>
            <p:nvPr/>
          </p:nvSpPr>
          <p:spPr bwMode="auto">
            <a:xfrm>
              <a:off x="2357438" y="2052638"/>
              <a:ext cx="84138" cy="79375"/>
            </a:xfrm>
            <a:custGeom>
              <a:avLst/>
              <a:gdLst>
                <a:gd name="T0" fmla="*/ 2147483647 w 53"/>
                <a:gd name="T1" fmla="*/ 0 h 50"/>
                <a:gd name="T2" fmla="*/ 2147483647 w 53"/>
                <a:gd name="T3" fmla="*/ 2147483647 h 50"/>
                <a:gd name="T4" fmla="*/ 0 w 53"/>
                <a:gd name="T5" fmla="*/ 2147483647 h 50"/>
                <a:gd name="T6" fmla="*/ 2147483647 w 53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50"/>
                <a:gd name="T14" fmla="*/ 53 w 5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50">
                  <a:moveTo>
                    <a:pt x="53" y="0"/>
                  </a:moveTo>
                  <a:lnTo>
                    <a:pt x="40" y="50"/>
                  </a:lnTo>
                  <a:lnTo>
                    <a:pt x="0" y="2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A38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1" name="Freeform 553"/>
            <p:cNvSpPr>
              <a:spLocks noChangeArrowheads="1"/>
            </p:cNvSpPr>
            <p:nvPr/>
          </p:nvSpPr>
          <p:spPr bwMode="auto">
            <a:xfrm>
              <a:off x="2286000" y="2082801"/>
              <a:ext cx="134938" cy="49213"/>
            </a:xfrm>
            <a:custGeom>
              <a:avLst/>
              <a:gdLst>
                <a:gd name="T0" fmla="*/ 0 w 85"/>
                <a:gd name="T1" fmla="*/ 0 h 31"/>
                <a:gd name="T2" fmla="*/ 2147483647 w 85"/>
                <a:gd name="T3" fmla="*/ 2147483647 h 31"/>
                <a:gd name="T4" fmla="*/ 2147483647 w 85"/>
                <a:gd name="T5" fmla="*/ 2147483647 h 31"/>
                <a:gd name="T6" fmla="*/ 0 w 85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31"/>
                <a:gd name="T14" fmla="*/ 85 w 85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31">
                  <a:moveTo>
                    <a:pt x="0" y="0"/>
                  </a:moveTo>
                  <a:lnTo>
                    <a:pt x="85" y="31"/>
                  </a:lnTo>
                  <a:lnTo>
                    <a:pt x="4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9D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2" name="Freeform 554"/>
            <p:cNvSpPr>
              <a:spLocks noChangeArrowheads="1"/>
            </p:cNvSpPr>
            <p:nvPr/>
          </p:nvSpPr>
          <p:spPr bwMode="auto">
            <a:xfrm>
              <a:off x="3005138" y="1776413"/>
              <a:ext cx="150813" cy="58738"/>
            </a:xfrm>
            <a:custGeom>
              <a:avLst/>
              <a:gdLst>
                <a:gd name="T0" fmla="*/ 2147483647 w 95"/>
                <a:gd name="T1" fmla="*/ 0 h 37"/>
                <a:gd name="T2" fmla="*/ 2147483647 w 95"/>
                <a:gd name="T3" fmla="*/ 2147483647 h 37"/>
                <a:gd name="T4" fmla="*/ 0 w 95"/>
                <a:gd name="T5" fmla="*/ 2147483647 h 37"/>
                <a:gd name="T6" fmla="*/ 2147483647 w 9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37"/>
                <a:gd name="T14" fmla="*/ 95 w 95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37">
                  <a:moveTo>
                    <a:pt x="95" y="0"/>
                  </a:moveTo>
                  <a:lnTo>
                    <a:pt x="73" y="26"/>
                  </a:lnTo>
                  <a:lnTo>
                    <a:pt x="0" y="3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A8B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3" name="Freeform 555"/>
            <p:cNvSpPr>
              <a:spLocks noChangeArrowheads="1"/>
            </p:cNvSpPr>
            <p:nvPr/>
          </p:nvSpPr>
          <p:spPr bwMode="auto">
            <a:xfrm>
              <a:off x="3005138" y="1765301"/>
              <a:ext cx="150813" cy="69850"/>
            </a:xfrm>
            <a:custGeom>
              <a:avLst/>
              <a:gdLst>
                <a:gd name="T0" fmla="*/ 2147483647 w 95"/>
                <a:gd name="T1" fmla="*/ 2147483647 h 44"/>
                <a:gd name="T2" fmla="*/ 2147483647 w 95"/>
                <a:gd name="T3" fmla="*/ 0 h 44"/>
                <a:gd name="T4" fmla="*/ 0 w 95"/>
                <a:gd name="T5" fmla="*/ 2147483647 h 44"/>
                <a:gd name="T6" fmla="*/ 2147483647 w 95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44"/>
                <a:gd name="T14" fmla="*/ 95 w 95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44">
                  <a:moveTo>
                    <a:pt x="95" y="7"/>
                  </a:moveTo>
                  <a:lnTo>
                    <a:pt x="51" y="0"/>
                  </a:lnTo>
                  <a:lnTo>
                    <a:pt x="0" y="44"/>
                  </a:lnTo>
                  <a:lnTo>
                    <a:pt x="95" y="7"/>
                  </a:lnTo>
                  <a:close/>
                </a:path>
              </a:pathLst>
            </a:custGeom>
            <a:solidFill>
              <a:srgbClr val="A1A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4" name="Freeform 556"/>
            <p:cNvSpPr>
              <a:spLocks noChangeArrowheads="1"/>
            </p:cNvSpPr>
            <p:nvPr/>
          </p:nvSpPr>
          <p:spPr bwMode="auto">
            <a:xfrm>
              <a:off x="3005138" y="1612901"/>
              <a:ext cx="80963" cy="222250"/>
            </a:xfrm>
            <a:custGeom>
              <a:avLst/>
              <a:gdLst>
                <a:gd name="T0" fmla="*/ 2147483647 w 51"/>
                <a:gd name="T1" fmla="*/ 0 h 140"/>
                <a:gd name="T2" fmla="*/ 2147483647 w 51"/>
                <a:gd name="T3" fmla="*/ 2147483647 h 140"/>
                <a:gd name="T4" fmla="*/ 0 w 51"/>
                <a:gd name="T5" fmla="*/ 2147483647 h 140"/>
                <a:gd name="T6" fmla="*/ 2147483647 w 51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40"/>
                <a:gd name="T14" fmla="*/ 51 w 51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40">
                  <a:moveTo>
                    <a:pt x="51" y="0"/>
                  </a:moveTo>
                  <a:lnTo>
                    <a:pt x="43" y="65"/>
                  </a:lnTo>
                  <a:lnTo>
                    <a:pt x="0" y="14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A17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5" name="Freeform 557"/>
            <p:cNvSpPr>
              <a:spLocks noChangeArrowheads="1"/>
            </p:cNvSpPr>
            <p:nvPr/>
          </p:nvSpPr>
          <p:spPr bwMode="auto">
            <a:xfrm>
              <a:off x="3005138" y="1716088"/>
              <a:ext cx="80963" cy="119063"/>
            </a:xfrm>
            <a:custGeom>
              <a:avLst/>
              <a:gdLst>
                <a:gd name="T0" fmla="*/ 2147483647 w 51"/>
                <a:gd name="T1" fmla="*/ 0 h 75"/>
                <a:gd name="T2" fmla="*/ 2147483647 w 51"/>
                <a:gd name="T3" fmla="*/ 2147483647 h 75"/>
                <a:gd name="T4" fmla="*/ 0 w 51"/>
                <a:gd name="T5" fmla="*/ 2147483647 h 75"/>
                <a:gd name="T6" fmla="*/ 2147483647 w 51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75"/>
                <a:gd name="T14" fmla="*/ 51 w 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75">
                  <a:moveTo>
                    <a:pt x="43" y="0"/>
                  </a:moveTo>
                  <a:lnTo>
                    <a:pt x="51" y="31"/>
                  </a:lnTo>
                  <a:lnTo>
                    <a:pt x="0" y="7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818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6" name="Freeform 558"/>
            <p:cNvSpPr>
              <a:spLocks noChangeArrowheads="1"/>
            </p:cNvSpPr>
            <p:nvPr/>
          </p:nvSpPr>
          <p:spPr bwMode="auto">
            <a:xfrm>
              <a:off x="3073400" y="1450976"/>
              <a:ext cx="123825" cy="265113"/>
            </a:xfrm>
            <a:custGeom>
              <a:avLst/>
              <a:gdLst>
                <a:gd name="T0" fmla="*/ 2147483647 w 78"/>
                <a:gd name="T1" fmla="*/ 0 h 167"/>
                <a:gd name="T2" fmla="*/ 2147483647 w 78"/>
                <a:gd name="T3" fmla="*/ 2147483647 h 167"/>
                <a:gd name="T4" fmla="*/ 0 w 78"/>
                <a:gd name="T5" fmla="*/ 2147483647 h 167"/>
                <a:gd name="T6" fmla="*/ 2147483647 w 7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67"/>
                <a:gd name="T14" fmla="*/ 78 w 7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67">
                  <a:moveTo>
                    <a:pt x="78" y="0"/>
                  </a:moveTo>
                  <a:lnTo>
                    <a:pt x="61" y="89"/>
                  </a:lnTo>
                  <a:lnTo>
                    <a:pt x="0" y="16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67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7" name="Freeform 559"/>
            <p:cNvSpPr>
              <a:spLocks noChangeArrowheads="1"/>
            </p:cNvSpPr>
            <p:nvPr/>
          </p:nvSpPr>
          <p:spPr bwMode="auto">
            <a:xfrm>
              <a:off x="3073400" y="1450976"/>
              <a:ext cx="123825" cy="265113"/>
            </a:xfrm>
            <a:custGeom>
              <a:avLst/>
              <a:gdLst>
                <a:gd name="T0" fmla="*/ 2147483647 w 78"/>
                <a:gd name="T1" fmla="*/ 0 h 167"/>
                <a:gd name="T2" fmla="*/ 2147483647 w 78"/>
                <a:gd name="T3" fmla="*/ 2147483647 h 167"/>
                <a:gd name="T4" fmla="*/ 0 w 78"/>
                <a:gd name="T5" fmla="*/ 2147483647 h 167"/>
                <a:gd name="T6" fmla="*/ 2147483647 w 7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167"/>
                <a:gd name="T14" fmla="*/ 78 w 7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167">
                  <a:moveTo>
                    <a:pt x="78" y="0"/>
                  </a:moveTo>
                  <a:lnTo>
                    <a:pt x="8" y="102"/>
                  </a:lnTo>
                  <a:lnTo>
                    <a:pt x="0" y="167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896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8" name="Freeform 560"/>
            <p:cNvSpPr>
              <a:spLocks noChangeArrowheads="1"/>
            </p:cNvSpPr>
            <p:nvPr/>
          </p:nvSpPr>
          <p:spPr bwMode="auto">
            <a:xfrm>
              <a:off x="3086100" y="1449388"/>
              <a:ext cx="111125" cy="163513"/>
            </a:xfrm>
            <a:custGeom>
              <a:avLst/>
              <a:gdLst>
                <a:gd name="T0" fmla="*/ 2147483647 w 70"/>
                <a:gd name="T1" fmla="*/ 2147483647 h 103"/>
                <a:gd name="T2" fmla="*/ 2147483647 w 70"/>
                <a:gd name="T3" fmla="*/ 0 h 103"/>
                <a:gd name="T4" fmla="*/ 0 w 70"/>
                <a:gd name="T5" fmla="*/ 2147483647 h 103"/>
                <a:gd name="T6" fmla="*/ 2147483647 w 70"/>
                <a:gd name="T7" fmla="*/ 2147483647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03"/>
                <a:gd name="T14" fmla="*/ 70 w 70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03">
                  <a:moveTo>
                    <a:pt x="70" y="1"/>
                  </a:moveTo>
                  <a:lnTo>
                    <a:pt x="19" y="0"/>
                  </a:lnTo>
                  <a:lnTo>
                    <a:pt x="0" y="103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B38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39" name="Freeform 561"/>
            <p:cNvSpPr>
              <a:spLocks noChangeArrowheads="1"/>
            </p:cNvSpPr>
            <p:nvPr/>
          </p:nvSpPr>
          <p:spPr bwMode="auto">
            <a:xfrm>
              <a:off x="3116263" y="1235076"/>
              <a:ext cx="200025" cy="215900"/>
            </a:xfrm>
            <a:custGeom>
              <a:avLst/>
              <a:gdLst>
                <a:gd name="T0" fmla="*/ 2147483647 w 126"/>
                <a:gd name="T1" fmla="*/ 0 h 136"/>
                <a:gd name="T2" fmla="*/ 2147483647 w 126"/>
                <a:gd name="T3" fmla="*/ 2147483647 h 136"/>
                <a:gd name="T4" fmla="*/ 0 w 126"/>
                <a:gd name="T5" fmla="*/ 2147483647 h 136"/>
                <a:gd name="T6" fmla="*/ 2147483647 w 126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36"/>
                <a:gd name="T14" fmla="*/ 126 w 126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36">
                  <a:moveTo>
                    <a:pt x="126" y="0"/>
                  </a:moveTo>
                  <a:lnTo>
                    <a:pt x="51" y="136"/>
                  </a:lnTo>
                  <a:lnTo>
                    <a:pt x="0" y="135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D5A0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0" name="Freeform 562"/>
            <p:cNvSpPr>
              <a:spLocks noChangeArrowheads="1"/>
            </p:cNvSpPr>
            <p:nvPr/>
          </p:nvSpPr>
          <p:spPr bwMode="auto">
            <a:xfrm>
              <a:off x="3170238" y="1335088"/>
              <a:ext cx="166688" cy="257175"/>
            </a:xfrm>
            <a:custGeom>
              <a:avLst/>
              <a:gdLst>
                <a:gd name="T0" fmla="*/ 0 w 105"/>
                <a:gd name="T1" fmla="*/ 2147483647 h 162"/>
                <a:gd name="T2" fmla="*/ 2147483647 w 105"/>
                <a:gd name="T3" fmla="*/ 0 h 162"/>
                <a:gd name="T4" fmla="*/ 2147483647 w 105"/>
                <a:gd name="T5" fmla="*/ 2147483647 h 162"/>
                <a:gd name="T6" fmla="*/ 0 w 105"/>
                <a:gd name="T7" fmla="*/ 2147483647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62"/>
                <a:gd name="T14" fmla="*/ 105 w 105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62">
                  <a:moveTo>
                    <a:pt x="0" y="162"/>
                  </a:moveTo>
                  <a:lnTo>
                    <a:pt x="105" y="0"/>
                  </a:lnTo>
                  <a:lnTo>
                    <a:pt x="17" y="73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rgbClr val="A19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1" name="Freeform 563"/>
            <p:cNvSpPr>
              <a:spLocks noChangeArrowheads="1"/>
            </p:cNvSpPr>
            <p:nvPr/>
          </p:nvSpPr>
          <p:spPr bwMode="auto">
            <a:xfrm>
              <a:off x="3170238" y="1541463"/>
              <a:ext cx="104775" cy="50800"/>
            </a:xfrm>
            <a:custGeom>
              <a:avLst/>
              <a:gdLst>
                <a:gd name="T0" fmla="*/ 2147483647 w 66"/>
                <a:gd name="T1" fmla="*/ 0 h 32"/>
                <a:gd name="T2" fmla="*/ 2147483647 w 66"/>
                <a:gd name="T3" fmla="*/ 2147483647 h 32"/>
                <a:gd name="T4" fmla="*/ 0 w 66"/>
                <a:gd name="T5" fmla="*/ 2147483647 h 32"/>
                <a:gd name="T6" fmla="*/ 2147483647 w 66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32"/>
                <a:gd name="T14" fmla="*/ 66 w 66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32">
                  <a:moveTo>
                    <a:pt x="66" y="0"/>
                  </a:moveTo>
                  <a:lnTo>
                    <a:pt x="55" y="30"/>
                  </a:lnTo>
                  <a:lnTo>
                    <a:pt x="0" y="32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B2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2" name="Freeform 564"/>
            <p:cNvSpPr>
              <a:spLocks noChangeArrowheads="1"/>
            </p:cNvSpPr>
            <p:nvPr/>
          </p:nvSpPr>
          <p:spPr bwMode="auto">
            <a:xfrm>
              <a:off x="3257550" y="1541463"/>
              <a:ext cx="101600" cy="47625"/>
            </a:xfrm>
            <a:custGeom>
              <a:avLst/>
              <a:gdLst>
                <a:gd name="T0" fmla="*/ 2147483647 w 64"/>
                <a:gd name="T1" fmla="*/ 0 h 30"/>
                <a:gd name="T2" fmla="*/ 2147483647 w 64"/>
                <a:gd name="T3" fmla="*/ 2147483647 h 30"/>
                <a:gd name="T4" fmla="*/ 0 w 64"/>
                <a:gd name="T5" fmla="*/ 2147483647 h 30"/>
                <a:gd name="T6" fmla="*/ 2147483647 w 64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30"/>
                <a:gd name="T14" fmla="*/ 64 w 64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30">
                  <a:moveTo>
                    <a:pt x="11" y="0"/>
                  </a:moveTo>
                  <a:lnTo>
                    <a:pt x="64" y="28"/>
                  </a:lnTo>
                  <a:lnTo>
                    <a:pt x="0" y="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D7C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3" name="Freeform 565"/>
            <p:cNvSpPr>
              <a:spLocks noChangeArrowheads="1"/>
            </p:cNvSpPr>
            <p:nvPr/>
          </p:nvSpPr>
          <p:spPr bwMode="auto">
            <a:xfrm>
              <a:off x="3197225" y="1235076"/>
              <a:ext cx="139700" cy="215900"/>
            </a:xfrm>
            <a:custGeom>
              <a:avLst/>
              <a:gdLst>
                <a:gd name="T0" fmla="*/ 2147483647 w 88"/>
                <a:gd name="T1" fmla="*/ 0 h 136"/>
                <a:gd name="T2" fmla="*/ 2147483647 w 88"/>
                <a:gd name="T3" fmla="*/ 2147483647 h 136"/>
                <a:gd name="T4" fmla="*/ 0 w 88"/>
                <a:gd name="T5" fmla="*/ 2147483647 h 136"/>
                <a:gd name="T6" fmla="*/ 2147483647 w 88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6"/>
                <a:gd name="T14" fmla="*/ 88 w 88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6">
                  <a:moveTo>
                    <a:pt x="75" y="0"/>
                  </a:moveTo>
                  <a:lnTo>
                    <a:pt x="88" y="63"/>
                  </a:lnTo>
                  <a:lnTo>
                    <a:pt x="0" y="136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9F95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4" name="Freeform 566"/>
            <p:cNvSpPr>
              <a:spLocks noChangeArrowheads="1"/>
            </p:cNvSpPr>
            <p:nvPr/>
          </p:nvSpPr>
          <p:spPr bwMode="auto">
            <a:xfrm>
              <a:off x="3316288" y="1009651"/>
              <a:ext cx="42863" cy="225425"/>
            </a:xfrm>
            <a:custGeom>
              <a:avLst/>
              <a:gdLst>
                <a:gd name="T0" fmla="*/ 2147483647 w 27"/>
                <a:gd name="T1" fmla="*/ 0 h 142"/>
                <a:gd name="T2" fmla="*/ 2147483647 w 27"/>
                <a:gd name="T3" fmla="*/ 2147483647 h 142"/>
                <a:gd name="T4" fmla="*/ 0 w 27"/>
                <a:gd name="T5" fmla="*/ 2147483647 h 142"/>
                <a:gd name="T6" fmla="*/ 2147483647 w 27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42"/>
                <a:gd name="T14" fmla="*/ 27 w 27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42">
                  <a:moveTo>
                    <a:pt x="27" y="0"/>
                  </a:moveTo>
                  <a:lnTo>
                    <a:pt x="1" y="41"/>
                  </a:lnTo>
                  <a:lnTo>
                    <a:pt x="0" y="1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85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5" name="Freeform 567"/>
            <p:cNvSpPr>
              <a:spLocks noChangeArrowheads="1"/>
            </p:cNvSpPr>
            <p:nvPr/>
          </p:nvSpPr>
          <p:spPr bwMode="auto">
            <a:xfrm>
              <a:off x="3316288" y="1009651"/>
              <a:ext cx="63500" cy="225425"/>
            </a:xfrm>
            <a:custGeom>
              <a:avLst/>
              <a:gdLst>
                <a:gd name="T0" fmla="*/ 2147483647 w 40"/>
                <a:gd name="T1" fmla="*/ 0 h 142"/>
                <a:gd name="T2" fmla="*/ 2147483647 w 40"/>
                <a:gd name="T3" fmla="*/ 2147483647 h 142"/>
                <a:gd name="T4" fmla="*/ 0 w 40"/>
                <a:gd name="T5" fmla="*/ 2147483647 h 142"/>
                <a:gd name="T6" fmla="*/ 2147483647 w 40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42"/>
                <a:gd name="T14" fmla="*/ 40 w 40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42">
                  <a:moveTo>
                    <a:pt x="27" y="0"/>
                  </a:moveTo>
                  <a:lnTo>
                    <a:pt x="40" y="91"/>
                  </a:lnTo>
                  <a:lnTo>
                    <a:pt x="0" y="142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7A7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6" name="Freeform 568"/>
            <p:cNvSpPr>
              <a:spLocks noChangeArrowheads="1"/>
            </p:cNvSpPr>
            <p:nvPr/>
          </p:nvSpPr>
          <p:spPr bwMode="auto">
            <a:xfrm>
              <a:off x="3316288" y="1154113"/>
              <a:ext cx="63500" cy="180975"/>
            </a:xfrm>
            <a:custGeom>
              <a:avLst/>
              <a:gdLst>
                <a:gd name="T0" fmla="*/ 2147483647 w 40"/>
                <a:gd name="T1" fmla="*/ 0 h 114"/>
                <a:gd name="T2" fmla="*/ 2147483647 w 40"/>
                <a:gd name="T3" fmla="*/ 2147483647 h 114"/>
                <a:gd name="T4" fmla="*/ 0 w 40"/>
                <a:gd name="T5" fmla="*/ 2147483647 h 114"/>
                <a:gd name="T6" fmla="*/ 2147483647 w 40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14"/>
                <a:gd name="T14" fmla="*/ 40 w 40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14">
                  <a:moveTo>
                    <a:pt x="40" y="0"/>
                  </a:moveTo>
                  <a:lnTo>
                    <a:pt x="13" y="114"/>
                  </a:lnTo>
                  <a:lnTo>
                    <a:pt x="0" y="5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A99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7" name="Freeform 569"/>
            <p:cNvSpPr>
              <a:spLocks noChangeArrowheads="1"/>
            </p:cNvSpPr>
            <p:nvPr/>
          </p:nvSpPr>
          <p:spPr bwMode="auto">
            <a:xfrm>
              <a:off x="3359150" y="931863"/>
              <a:ext cx="20638" cy="222250"/>
            </a:xfrm>
            <a:custGeom>
              <a:avLst/>
              <a:gdLst>
                <a:gd name="T0" fmla="*/ 2147483647 w 13"/>
                <a:gd name="T1" fmla="*/ 0 h 140"/>
                <a:gd name="T2" fmla="*/ 2147483647 w 13"/>
                <a:gd name="T3" fmla="*/ 2147483647 h 140"/>
                <a:gd name="T4" fmla="*/ 0 w 13"/>
                <a:gd name="T5" fmla="*/ 2147483647 h 140"/>
                <a:gd name="T6" fmla="*/ 2147483647 w 13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40"/>
                <a:gd name="T14" fmla="*/ 13 w 13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40">
                  <a:moveTo>
                    <a:pt x="12" y="0"/>
                  </a:moveTo>
                  <a:lnTo>
                    <a:pt x="13" y="140"/>
                  </a:lnTo>
                  <a:lnTo>
                    <a:pt x="0" y="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FA7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8" name="Freeform 570"/>
            <p:cNvSpPr>
              <a:spLocks noChangeArrowheads="1"/>
            </p:cNvSpPr>
            <p:nvPr/>
          </p:nvSpPr>
          <p:spPr bwMode="auto">
            <a:xfrm>
              <a:off x="2330450" y="2132013"/>
              <a:ext cx="90488" cy="441325"/>
            </a:xfrm>
            <a:custGeom>
              <a:avLst/>
              <a:gdLst>
                <a:gd name="T0" fmla="*/ 2147483647 w 57"/>
                <a:gd name="T1" fmla="*/ 0 h 278"/>
                <a:gd name="T2" fmla="*/ 0 w 57"/>
                <a:gd name="T3" fmla="*/ 2147483647 h 278"/>
                <a:gd name="T4" fmla="*/ 2147483647 w 57"/>
                <a:gd name="T5" fmla="*/ 2147483647 h 278"/>
                <a:gd name="T6" fmla="*/ 2147483647 w 57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78"/>
                <a:gd name="T14" fmla="*/ 57 w 57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78">
                  <a:moveTo>
                    <a:pt x="57" y="0"/>
                  </a:moveTo>
                  <a:lnTo>
                    <a:pt x="0" y="278"/>
                  </a:lnTo>
                  <a:lnTo>
                    <a:pt x="35" y="229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8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49" name="Freeform 571"/>
            <p:cNvSpPr>
              <a:spLocks noChangeArrowheads="1"/>
            </p:cNvSpPr>
            <p:nvPr/>
          </p:nvSpPr>
          <p:spPr bwMode="auto">
            <a:xfrm>
              <a:off x="2330450" y="2495551"/>
              <a:ext cx="68263" cy="517525"/>
            </a:xfrm>
            <a:custGeom>
              <a:avLst/>
              <a:gdLst>
                <a:gd name="T0" fmla="*/ 2147483647 w 43"/>
                <a:gd name="T1" fmla="*/ 0 h 326"/>
                <a:gd name="T2" fmla="*/ 2147483647 w 43"/>
                <a:gd name="T3" fmla="*/ 2147483647 h 326"/>
                <a:gd name="T4" fmla="*/ 0 w 43"/>
                <a:gd name="T5" fmla="*/ 2147483647 h 326"/>
                <a:gd name="T6" fmla="*/ 2147483647 w 43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26"/>
                <a:gd name="T14" fmla="*/ 43 w 43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26">
                  <a:moveTo>
                    <a:pt x="35" y="0"/>
                  </a:moveTo>
                  <a:lnTo>
                    <a:pt x="43" y="326"/>
                  </a:lnTo>
                  <a:lnTo>
                    <a:pt x="0" y="49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8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0" name="Freeform 572"/>
            <p:cNvSpPr>
              <a:spLocks noChangeArrowheads="1"/>
            </p:cNvSpPr>
            <p:nvPr/>
          </p:nvSpPr>
          <p:spPr bwMode="auto">
            <a:xfrm>
              <a:off x="2286000" y="2082801"/>
              <a:ext cx="134938" cy="490538"/>
            </a:xfrm>
            <a:custGeom>
              <a:avLst/>
              <a:gdLst>
                <a:gd name="T0" fmla="*/ 0 w 85"/>
                <a:gd name="T1" fmla="*/ 0 h 309"/>
                <a:gd name="T2" fmla="*/ 2147483647 w 85"/>
                <a:gd name="T3" fmla="*/ 2147483647 h 309"/>
                <a:gd name="T4" fmla="*/ 2147483647 w 85"/>
                <a:gd name="T5" fmla="*/ 2147483647 h 309"/>
                <a:gd name="T6" fmla="*/ 0 w 85"/>
                <a:gd name="T7" fmla="*/ 0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309"/>
                <a:gd name="T14" fmla="*/ 85 w 85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309">
                  <a:moveTo>
                    <a:pt x="0" y="0"/>
                  </a:moveTo>
                  <a:lnTo>
                    <a:pt x="28" y="309"/>
                  </a:lnTo>
                  <a:lnTo>
                    <a:pt x="85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9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1" name="Freeform 573"/>
            <p:cNvSpPr>
              <a:spLocks noChangeArrowheads="1"/>
            </p:cNvSpPr>
            <p:nvPr/>
          </p:nvSpPr>
          <p:spPr bwMode="auto">
            <a:xfrm>
              <a:off x="2182813" y="2082801"/>
              <a:ext cx="147638" cy="490538"/>
            </a:xfrm>
            <a:custGeom>
              <a:avLst/>
              <a:gdLst>
                <a:gd name="T0" fmla="*/ 0 w 93"/>
                <a:gd name="T1" fmla="*/ 2147483647 h 309"/>
                <a:gd name="T2" fmla="*/ 2147483647 w 93"/>
                <a:gd name="T3" fmla="*/ 0 h 309"/>
                <a:gd name="T4" fmla="*/ 2147483647 w 93"/>
                <a:gd name="T5" fmla="*/ 2147483647 h 309"/>
                <a:gd name="T6" fmla="*/ 0 w 93"/>
                <a:gd name="T7" fmla="*/ 2147483647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309"/>
                <a:gd name="T14" fmla="*/ 93 w 93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309">
                  <a:moveTo>
                    <a:pt x="0" y="9"/>
                  </a:moveTo>
                  <a:lnTo>
                    <a:pt x="65" y="0"/>
                  </a:lnTo>
                  <a:lnTo>
                    <a:pt x="93" y="30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2" name="Freeform 574"/>
            <p:cNvSpPr>
              <a:spLocks noChangeArrowheads="1"/>
            </p:cNvSpPr>
            <p:nvPr/>
          </p:nvSpPr>
          <p:spPr bwMode="auto">
            <a:xfrm>
              <a:off x="2182813" y="2097088"/>
              <a:ext cx="147638" cy="823913"/>
            </a:xfrm>
            <a:custGeom>
              <a:avLst/>
              <a:gdLst>
                <a:gd name="T0" fmla="*/ 2147483647 w 93"/>
                <a:gd name="T1" fmla="*/ 2147483647 h 519"/>
                <a:gd name="T2" fmla="*/ 2147483647 w 93"/>
                <a:gd name="T3" fmla="*/ 2147483647 h 519"/>
                <a:gd name="T4" fmla="*/ 0 w 93"/>
                <a:gd name="T5" fmla="*/ 0 h 519"/>
                <a:gd name="T6" fmla="*/ 2147483647 w 93"/>
                <a:gd name="T7" fmla="*/ 2147483647 h 5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519"/>
                <a:gd name="T14" fmla="*/ 93 w 93"/>
                <a:gd name="T15" fmla="*/ 519 h 5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519">
                  <a:moveTo>
                    <a:pt x="54" y="519"/>
                  </a:moveTo>
                  <a:lnTo>
                    <a:pt x="93" y="300"/>
                  </a:lnTo>
                  <a:lnTo>
                    <a:pt x="0" y="0"/>
                  </a:lnTo>
                  <a:lnTo>
                    <a:pt x="54" y="519"/>
                  </a:lnTo>
                  <a:close/>
                </a:path>
              </a:pathLst>
            </a:custGeom>
            <a:solidFill>
              <a:srgbClr val="D0D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3" name="Freeform 575"/>
            <p:cNvSpPr>
              <a:spLocks noChangeArrowheads="1"/>
            </p:cNvSpPr>
            <p:nvPr/>
          </p:nvSpPr>
          <p:spPr bwMode="auto">
            <a:xfrm>
              <a:off x="2366963" y="3013076"/>
              <a:ext cx="82550" cy="877888"/>
            </a:xfrm>
            <a:custGeom>
              <a:avLst/>
              <a:gdLst>
                <a:gd name="T0" fmla="*/ 2147483647 w 52"/>
                <a:gd name="T1" fmla="*/ 2147483647 h 553"/>
                <a:gd name="T2" fmla="*/ 2147483647 w 52"/>
                <a:gd name="T3" fmla="*/ 0 h 553"/>
                <a:gd name="T4" fmla="*/ 0 w 52"/>
                <a:gd name="T5" fmla="*/ 2147483647 h 553"/>
                <a:gd name="T6" fmla="*/ 2147483647 w 52"/>
                <a:gd name="T7" fmla="*/ 2147483647 h 5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53"/>
                <a:gd name="T14" fmla="*/ 52 w 52"/>
                <a:gd name="T15" fmla="*/ 553 h 5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53">
                  <a:moveTo>
                    <a:pt x="52" y="528"/>
                  </a:moveTo>
                  <a:lnTo>
                    <a:pt x="20" y="0"/>
                  </a:lnTo>
                  <a:lnTo>
                    <a:pt x="0" y="553"/>
                  </a:lnTo>
                  <a:lnTo>
                    <a:pt x="52" y="528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4" name="Freeform 576"/>
            <p:cNvSpPr>
              <a:spLocks noChangeArrowheads="1"/>
            </p:cNvSpPr>
            <p:nvPr/>
          </p:nvSpPr>
          <p:spPr bwMode="auto">
            <a:xfrm>
              <a:off x="2330450" y="2573338"/>
              <a:ext cx="68263" cy="1317625"/>
            </a:xfrm>
            <a:custGeom>
              <a:avLst/>
              <a:gdLst>
                <a:gd name="T0" fmla="*/ 0 w 43"/>
                <a:gd name="T1" fmla="*/ 0 h 830"/>
                <a:gd name="T2" fmla="*/ 2147483647 w 43"/>
                <a:gd name="T3" fmla="*/ 2147483647 h 830"/>
                <a:gd name="T4" fmla="*/ 2147483647 w 43"/>
                <a:gd name="T5" fmla="*/ 2147483647 h 830"/>
                <a:gd name="T6" fmla="*/ 0 w 43"/>
                <a:gd name="T7" fmla="*/ 0 h 8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830"/>
                <a:gd name="T14" fmla="*/ 43 w 43"/>
                <a:gd name="T15" fmla="*/ 830 h 8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830">
                  <a:moveTo>
                    <a:pt x="0" y="0"/>
                  </a:moveTo>
                  <a:lnTo>
                    <a:pt x="43" y="277"/>
                  </a:lnTo>
                  <a:lnTo>
                    <a:pt x="23" y="8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5" name="Freeform 577"/>
            <p:cNvSpPr>
              <a:spLocks noChangeArrowheads="1"/>
            </p:cNvSpPr>
            <p:nvPr/>
          </p:nvSpPr>
          <p:spPr bwMode="auto">
            <a:xfrm>
              <a:off x="2268538" y="2573338"/>
              <a:ext cx="98425" cy="1317625"/>
            </a:xfrm>
            <a:custGeom>
              <a:avLst/>
              <a:gdLst>
                <a:gd name="T0" fmla="*/ 2147483647 w 62"/>
                <a:gd name="T1" fmla="*/ 0 h 830"/>
                <a:gd name="T2" fmla="*/ 2147483647 w 62"/>
                <a:gd name="T3" fmla="*/ 2147483647 h 830"/>
                <a:gd name="T4" fmla="*/ 0 w 62"/>
                <a:gd name="T5" fmla="*/ 2147483647 h 830"/>
                <a:gd name="T6" fmla="*/ 2147483647 w 62"/>
                <a:gd name="T7" fmla="*/ 0 h 8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830"/>
                <a:gd name="T14" fmla="*/ 62 w 62"/>
                <a:gd name="T15" fmla="*/ 830 h 8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830">
                  <a:moveTo>
                    <a:pt x="39" y="0"/>
                  </a:moveTo>
                  <a:lnTo>
                    <a:pt x="62" y="830"/>
                  </a:lnTo>
                  <a:lnTo>
                    <a:pt x="0" y="219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6" name="Freeform 578"/>
            <p:cNvSpPr>
              <a:spLocks noChangeArrowheads="1"/>
            </p:cNvSpPr>
            <p:nvPr/>
          </p:nvSpPr>
          <p:spPr bwMode="auto">
            <a:xfrm>
              <a:off x="2268538" y="2921001"/>
              <a:ext cx="98425" cy="996950"/>
            </a:xfrm>
            <a:custGeom>
              <a:avLst/>
              <a:gdLst>
                <a:gd name="T0" fmla="*/ 2147483647 w 62"/>
                <a:gd name="T1" fmla="*/ 2147483647 h 628"/>
                <a:gd name="T2" fmla="*/ 2147483647 w 62"/>
                <a:gd name="T3" fmla="*/ 2147483647 h 628"/>
                <a:gd name="T4" fmla="*/ 0 w 62"/>
                <a:gd name="T5" fmla="*/ 0 h 628"/>
                <a:gd name="T6" fmla="*/ 2147483647 w 62"/>
                <a:gd name="T7" fmla="*/ 2147483647 h 6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8"/>
                <a:gd name="T14" fmla="*/ 62 w 62"/>
                <a:gd name="T15" fmla="*/ 628 h 6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8">
                  <a:moveTo>
                    <a:pt x="28" y="628"/>
                  </a:moveTo>
                  <a:lnTo>
                    <a:pt x="62" y="611"/>
                  </a:lnTo>
                  <a:lnTo>
                    <a:pt x="0" y="0"/>
                  </a:lnTo>
                  <a:lnTo>
                    <a:pt x="28" y="628"/>
                  </a:lnTo>
                  <a:close/>
                </a:path>
              </a:pathLst>
            </a:custGeom>
            <a:solidFill>
              <a:srgbClr val="C7E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7" name="Freeform 579"/>
            <p:cNvSpPr>
              <a:spLocks noChangeArrowheads="1"/>
            </p:cNvSpPr>
            <p:nvPr/>
          </p:nvSpPr>
          <p:spPr bwMode="auto">
            <a:xfrm>
              <a:off x="1331913" y="3630613"/>
              <a:ext cx="233363" cy="282575"/>
            </a:xfrm>
            <a:custGeom>
              <a:avLst/>
              <a:gdLst>
                <a:gd name="T0" fmla="*/ 0 w 147"/>
                <a:gd name="T1" fmla="*/ 0 h 178"/>
                <a:gd name="T2" fmla="*/ 2147483647 w 147"/>
                <a:gd name="T3" fmla="*/ 2147483647 h 178"/>
                <a:gd name="T4" fmla="*/ 2147483647 w 147"/>
                <a:gd name="T5" fmla="*/ 2147483647 h 178"/>
                <a:gd name="T6" fmla="*/ 0 w 147"/>
                <a:gd name="T7" fmla="*/ 0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178"/>
                <a:gd name="T14" fmla="*/ 147 w 147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178">
                  <a:moveTo>
                    <a:pt x="0" y="0"/>
                  </a:moveTo>
                  <a:lnTo>
                    <a:pt x="147" y="178"/>
                  </a:lnTo>
                  <a:lnTo>
                    <a:pt x="74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6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8" name="Freeform 580"/>
            <p:cNvSpPr>
              <a:spLocks noChangeArrowheads="1"/>
            </p:cNvSpPr>
            <p:nvPr/>
          </p:nvSpPr>
          <p:spPr bwMode="auto">
            <a:xfrm>
              <a:off x="1449388" y="3884613"/>
              <a:ext cx="163513" cy="442913"/>
            </a:xfrm>
            <a:custGeom>
              <a:avLst/>
              <a:gdLst>
                <a:gd name="T0" fmla="*/ 0 w 103"/>
                <a:gd name="T1" fmla="*/ 0 h 279"/>
                <a:gd name="T2" fmla="*/ 2147483647 w 103"/>
                <a:gd name="T3" fmla="*/ 2147483647 h 279"/>
                <a:gd name="T4" fmla="*/ 2147483647 w 103"/>
                <a:gd name="T5" fmla="*/ 2147483647 h 279"/>
                <a:gd name="T6" fmla="*/ 0 w 103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279"/>
                <a:gd name="T14" fmla="*/ 103 w 103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279">
                  <a:moveTo>
                    <a:pt x="0" y="0"/>
                  </a:moveTo>
                  <a:lnTo>
                    <a:pt x="103" y="279"/>
                  </a:lnTo>
                  <a:lnTo>
                    <a:pt x="73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7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59" name="Freeform 581"/>
            <p:cNvSpPr>
              <a:spLocks noChangeArrowheads="1"/>
            </p:cNvSpPr>
            <p:nvPr/>
          </p:nvSpPr>
          <p:spPr bwMode="auto">
            <a:xfrm>
              <a:off x="1331913" y="3570288"/>
              <a:ext cx="233363" cy="342900"/>
            </a:xfrm>
            <a:custGeom>
              <a:avLst/>
              <a:gdLst>
                <a:gd name="T0" fmla="*/ 2147483647 w 147"/>
                <a:gd name="T1" fmla="*/ 0 h 216"/>
                <a:gd name="T2" fmla="*/ 2147483647 w 147"/>
                <a:gd name="T3" fmla="*/ 2147483647 h 216"/>
                <a:gd name="T4" fmla="*/ 0 w 147"/>
                <a:gd name="T5" fmla="*/ 2147483647 h 216"/>
                <a:gd name="T6" fmla="*/ 2147483647 w 147"/>
                <a:gd name="T7" fmla="*/ 0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7"/>
                <a:gd name="T13" fmla="*/ 0 h 216"/>
                <a:gd name="T14" fmla="*/ 147 w 147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7" h="216">
                  <a:moveTo>
                    <a:pt x="76" y="0"/>
                  </a:moveTo>
                  <a:lnTo>
                    <a:pt x="147" y="216"/>
                  </a:lnTo>
                  <a:lnTo>
                    <a:pt x="0" y="3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7F9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0" name="Freeform 582"/>
            <p:cNvSpPr>
              <a:spLocks noChangeArrowheads="1"/>
            </p:cNvSpPr>
            <p:nvPr/>
          </p:nvSpPr>
          <p:spPr bwMode="auto">
            <a:xfrm>
              <a:off x="1452563" y="3549651"/>
              <a:ext cx="130175" cy="363538"/>
            </a:xfrm>
            <a:custGeom>
              <a:avLst/>
              <a:gdLst>
                <a:gd name="T0" fmla="*/ 2147483647 w 82"/>
                <a:gd name="T1" fmla="*/ 0 h 229"/>
                <a:gd name="T2" fmla="*/ 0 w 82"/>
                <a:gd name="T3" fmla="*/ 2147483647 h 229"/>
                <a:gd name="T4" fmla="*/ 2147483647 w 82"/>
                <a:gd name="T5" fmla="*/ 2147483647 h 229"/>
                <a:gd name="T6" fmla="*/ 2147483647 w 82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229"/>
                <a:gd name="T14" fmla="*/ 82 w 82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229">
                  <a:moveTo>
                    <a:pt x="82" y="0"/>
                  </a:moveTo>
                  <a:lnTo>
                    <a:pt x="0" y="13"/>
                  </a:lnTo>
                  <a:lnTo>
                    <a:pt x="71" y="22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B7B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1" name="Freeform 583"/>
            <p:cNvSpPr>
              <a:spLocks noChangeArrowheads="1"/>
            </p:cNvSpPr>
            <p:nvPr/>
          </p:nvSpPr>
          <p:spPr bwMode="auto">
            <a:xfrm>
              <a:off x="1565275" y="3549651"/>
              <a:ext cx="115888" cy="533400"/>
            </a:xfrm>
            <a:custGeom>
              <a:avLst/>
              <a:gdLst>
                <a:gd name="T0" fmla="*/ 2147483647 w 73"/>
                <a:gd name="T1" fmla="*/ 2147483647 h 336"/>
                <a:gd name="T2" fmla="*/ 0 w 73"/>
                <a:gd name="T3" fmla="*/ 2147483647 h 336"/>
                <a:gd name="T4" fmla="*/ 2147483647 w 73"/>
                <a:gd name="T5" fmla="*/ 0 h 336"/>
                <a:gd name="T6" fmla="*/ 2147483647 w 73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336"/>
                <a:gd name="T14" fmla="*/ 73 w 73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336">
                  <a:moveTo>
                    <a:pt x="73" y="336"/>
                  </a:moveTo>
                  <a:lnTo>
                    <a:pt x="0" y="229"/>
                  </a:lnTo>
                  <a:lnTo>
                    <a:pt x="11" y="0"/>
                  </a:lnTo>
                  <a:lnTo>
                    <a:pt x="73" y="336"/>
                  </a:lnTo>
                  <a:close/>
                </a:path>
              </a:pathLst>
            </a:custGeom>
            <a:solidFill>
              <a:srgbClr val="D0DA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2" name="Freeform 584"/>
            <p:cNvSpPr>
              <a:spLocks noChangeArrowheads="1"/>
            </p:cNvSpPr>
            <p:nvPr/>
          </p:nvSpPr>
          <p:spPr bwMode="auto">
            <a:xfrm>
              <a:off x="1612900" y="4327526"/>
              <a:ext cx="255588" cy="671513"/>
            </a:xfrm>
            <a:custGeom>
              <a:avLst/>
              <a:gdLst>
                <a:gd name="T0" fmla="*/ 2147483647 w 161"/>
                <a:gd name="T1" fmla="*/ 2147483647 h 423"/>
                <a:gd name="T2" fmla="*/ 0 w 161"/>
                <a:gd name="T3" fmla="*/ 0 h 423"/>
                <a:gd name="T4" fmla="*/ 2147483647 w 161"/>
                <a:gd name="T5" fmla="*/ 2147483647 h 423"/>
                <a:gd name="T6" fmla="*/ 2147483647 w 161"/>
                <a:gd name="T7" fmla="*/ 2147483647 h 4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423"/>
                <a:gd name="T14" fmla="*/ 161 w 161"/>
                <a:gd name="T15" fmla="*/ 423 h 4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423">
                  <a:moveTo>
                    <a:pt x="126" y="423"/>
                  </a:moveTo>
                  <a:lnTo>
                    <a:pt x="0" y="0"/>
                  </a:lnTo>
                  <a:lnTo>
                    <a:pt x="161" y="400"/>
                  </a:lnTo>
                  <a:lnTo>
                    <a:pt x="126" y="423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3" name="Freeform 585"/>
            <p:cNvSpPr>
              <a:spLocks noChangeArrowheads="1"/>
            </p:cNvSpPr>
            <p:nvPr/>
          </p:nvSpPr>
          <p:spPr bwMode="auto">
            <a:xfrm>
              <a:off x="1565275" y="3913188"/>
              <a:ext cx="303213" cy="1049338"/>
            </a:xfrm>
            <a:custGeom>
              <a:avLst/>
              <a:gdLst>
                <a:gd name="T0" fmla="*/ 0 w 191"/>
                <a:gd name="T1" fmla="*/ 0 h 661"/>
                <a:gd name="T2" fmla="*/ 2147483647 w 191"/>
                <a:gd name="T3" fmla="*/ 2147483647 h 661"/>
                <a:gd name="T4" fmla="*/ 2147483647 w 191"/>
                <a:gd name="T5" fmla="*/ 2147483647 h 661"/>
                <a:gd name="T6" fmla="*/ 0 w 191"/>
                <a:gd name="T7" fmla="*/ 0 h 6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661"/>
                <a:gd name="T14" fmla="*/ 191 w 191"/>
                <a:gd name="T15" fmla="*/ 661 h 6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661">
                  <a:moveTo>
                    <a:pt x="0" y="0"/>
                  </a:moveTo>
                  <a:lnTo>
                    <a:pt x="30" y="261"/>
                  </a:lnTo>
                  <a:lnTo>
                    <a:pt x="191" y="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4" name="Freeform 586"/>
            <p:cNvSpPr>
              <a:spLocks noChangeArrowheads="1"/>
            </p:cNvSpPr>
            <p:nvPr/>
          </p:nvSpPr>
          <p:spPr bwMode="auto">
            <a:xfrm>
              <a:off x="1565275" y="3913188"/>
              <a:ext cx="303213" cy="1049338"/>
            </a:xfrm>
            <a:custGeom>
              <a:avLst/>
              <a:gdLst>
                <a:gd name="T0" fmla="*/ 0 w 191"/>
                <a:gd name="T1" fmla="*/ 0 h 661"/>
                <a:gd name="T2" fmla="*/ 2147483647 w 191"/>
                <a:gd name="T3" fmla="*/ 2147483647 h 661"/>
                <a:gd name="T4" fmla="*/ 2147483647 w 191"/>
                <a:gd name="T5" fmla="*/ 2147483647 h 661"/>
                <a:gd name="T6" fmla="*/ 0 w 191"/>
                <a:gd name="T7" fmla="*/ 0 h 6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"/>
                <a:gd name="T13" fmla="*/ 0 h 661"/>
                <a:gd name="T14" fmla="*/ 191 w 191"/>
                <a:gd name="T15" fmla="*/ 661 h 6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" h="661">
                  <a:moveTo>
                    <a:pt x="0" y="0"/>
                  </a:moveTo>
                  <a:lnTo>
                    <a:pt x="191" y="661"/>
                  </a:lnTo>
                  <a:lnTo>
                    <a:pt x="73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5" name="Freeform 587"/>
            <p:cNvSpPr>
              <a:spLocks noChangeArrowheads="1"/>
            </p:cNvSpPr>
            <p:nvPr/>
          </p:nvSpPr>
          <p:spPr bwMode="auto">
            <a:xfrm>
              <a:off x="1681163" y="4083051"/>
              <a:ext cx="234950" cy="879475"/>
            </a:xfrm>
            <a:custGeom>
              <a:avLst/>
              <a:gdLst>
                <a:gd name="T0" fmla="*/ 2147483647 w 148"/>
                <a:gd name="T1" fmla="*/ 2147483647 h 554"/>
                <a:gd name="T2" fmla="*/ 2147483647 w 148"/>
                <a:gd name="T3" fmla="*/ 2147483647 h 554"/>
                <a:gd name="T4" fmla="*/ 0 w 148"/>
                <a:gd name="T5" fmla="*/ 0 h 554"/>
                <a:gd name="T6" fmla="*/ 2147483647 w 148"/>
                <a:gd name="T7" fmla="*/ 2147483647 h 5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554"/>
                <a:gd name="T14" fmla="*/ 148 w 148"/>
                <a:gd name="T15" fmla="*/ 554 h 5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554">
                  <a:moveTo>
                    <a:pt x="148" y="548"/>
                  </a:moveTo>
                  <a:lnTo>
                    <a:pt x="118" y="554"/>
                  </a:lnTo>
                  <a:lnTo>
                    <a:pt x="0" y="0"/>
                  </a:lnTo>
                  <a:lnTo>
                    <a:pt x="148" y="548"/>
                  </a:lnTo>
                  <a:close/>
                </a:path>
              </a:pathLst>
            </a:custGeom>
            <a:solidFill>
              <a:srgbClr val="C7E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6" name="Freeform 588"/>
            <p:cNvSpPr>
              <a:spLocks noChangeArrowheads="1"/>
            </p:cNvSpPr>
            <p:nvPr/>
          </p:nvSpPr>
          <p:spPr bwMode="auto">
            <a:xfrm>
              <a:off x="1427163" y="5068888"/>
              <a:ext cx="82550" cy="74613"/>
            </a:xfrm>
            <a:custGeom>
              <a:avLst/>
              <a:gdLst>
                <a:gd name="T0" fmla="*/ 2147483647 w 52"/>
                <a:gd name="T1" fmla="*/ 2147483647 h 47"/>
                <a:gd name="T2" fmla="*/ 0 w 52"/>
                <a:gd name="T3" fmla="*/ 0 h 47"/>
                <a:gd name="T4" fmla="*/ 2147483647 w 52"/>
                <a:gd name="T5" fmla="*/ 2147483647 h 47"/>
                <a:gd name="T6" fmla="*/ 2147483647 w 52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47"/>
                <a:gd name="T14" fmla="*/ 52 w 52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47">
                  <a:moveTo>
                    <a:pt x="52" y="12"/>
                  </a:moveTo>
                  <a:lnTo>
                    <a:pt x="0" y="0"/>
                  </a:lnTo>
                  <a:lnTo>
                    <a:pt x="35" y="47"/>
                  </a:lnTo>
                  <a:lnTo>
                    <a:pt x="52" y="12"/>
                  </a:lnTo>
                  <a:close/>
                </a:path>
              </a:pathLst>
            </a:custGeom>
            <a:solidFill>
              <a:srgbClr val="A77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7" name="Freeform 589"/>
            <p:cNvSpPr>
              <a:spLocks noChangeArrowheads="1"/>
            </p:cNvSpPr>
            <p:nvPr/>
          </p:nvSpPr>
          <p:spPr bwMode="auto">
            <a:xfrm>
              <a:off x="1482725" y="5087938"/>
              <a:ext cx="26988" cy="55563"/>
            </a:xfrm>
            <a:custGeom>
              <a:avLst/>
              <a:gdLst>
                <a:gd name="T0" fmla="*/ 2147483647 w 17"/>
                <a:gd name="T1" fmla="*/ 0 h 35"/>
                <a:gd name="T2" fmla="*/ 2147483647 w 17"/>
                <a:gd name="T3" fmla="*/ 2147483647 h 35"/>
                <a:gd name="T4" fmla="*/ 0 w 17"/>
                <a:gd name="T5" fmla="*/ 2147483647 h 35"/>
                <a:gd name="T6" fmla="*/ 2147483647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35"/>
                <a:gd name="T14" fmla="*/ 17 w 17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35">
                  <a:moveTo>
                    <a:pt x="17" y="0"/>
                  </a:moveTo>
                  <a:lnTo>
                    <a:pt x="17" y="35"/>
                  </a:lnTo>
                  <a:lnTo>
                    <a:pt x="0" y="3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C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8" name="Freeform 590"/>
            <p:cNvSpPr>
              <a:spLocks noChangeArrowheads="1"/>
            </p:cNvSpPr>
            <p:nvPr/>
          </p:nvSpPr>
          <p:spPr bwMode="auto">
            <a:xfrm>
              <a:off x="1482725" y="5143501"/>
              <a:ext cx="173038" cy="169863"/>
            </a:xfrm>
            <a:custGeom>
              <a:avLst/>
              <a:gdLst>
                <a:gd name="T0" fmla="*/ 0 w 109"/>
                <a:gd name="T1" fmla="*/ 0 h 107"/>
                <a:gd name="T2" fmla="*/ 2147483647 w 109"/>
                <a:gd name="T3" fmla="*/ 2147483647 h 107"/>
                <a:gd name="T4" fmla="*/ 2147483647 w 109"/>
                <a:gd name="T5" fmla="*/ 0 h 107"/>
                <a:gd name="T6" fmla="*/ 0 w 10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07"/>
                <a:gd name="T14" fmla="*/ 109 w 10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07">
                  <a:moveTo>
                    <a:pt x="0" y="0"/>
                  </a:moveTo>
                  <a:lnTo>
                    <a:pt x="109" y="107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69" name="Freeform 591"/>
            <p:cNvSpPr>
              <a:spLocks noChangeArrowheads="1"/>
            </p:cNvSpPr>
            <p:nvPr/>
          </p:nvSpPr>
          <p:spPr bwMode="auto">
            <a:xfrm>
              <a:off x="1655763" y="5313363"/>
              <a:ext cx="296863" cy="360363"/>
            </a:xfrm>
            <a:custGeom>
              <a:avLst/>
              <a:gdLst>
                <a:gd name="T0" fmla="*/ 0 w 187"/>
                <a:gd name="T1" fmla="*/ 0 h 227"/>
                <a:gd name="T2" fmla="*/ 2147483647 w 187"/>
                <a:gd name="T3" fmla="*/ 2147483647 h 227"/>
                <a:gd name="T4" fmla="*/ 2147483647 w 187"/>
                <a:gd name="T5" fmla="*/ 2147483647 h 227"/>
                <a:gd name="T6" fmla="*/ 0 w 187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227"/>
                <a:gd name="T14" fmla="*/ 187 w 187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227">
                  <a:moveTo>
                    <a:pt x="0" y="0"/>
                  </a:moveTo>
                  <a:lnTo>
                    <a:pt x="187" y="227"/>
                  </a:lnTo>
                  <a:lnTo>
                    <a:pt x="74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B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0" name="Freeform 592"/>
            <p:cNvSpPr>
              <a:spLocks noChangeArrowheads="1"/>
            </p:cNvSpPr>
            <p:nvPr/>
          </p:nvSpPr>
          <p:spPr bwMode="auto">
            <a:xfrm>
              <a:off x="1655763" y="5313363"/>
              <a:ext cx="336550" cy="119063"/>
            </a:xfrm>
            <a:custGeom>
              <a:avLst/>
              <a:gdLst>
                <a:gd name="T0" fmla="*/ 2147483647 w 212"/>
                <a:gd name="T1" fmla="*/ 2147483647 h 75"/>
                <a:gd name="T2" fmla="*/ 0 w 212"/>
                <a:gd name="T3" fmla="*/ 0 h 75"/>
                <a:gd name="T4" fmla="*/ 2147483647 w 212"/>
                <a:gd name="T5" fmla="*/ 2147483647 h 75"/>
                <a:gd name="T6" fmla="*/ 2147483647 w 212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75"/>
                <a:gd name="T14" fmla="*/ 212 w 212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75">
                  <a:moveTo>
                    <a:pt x="212" y="75"/>
                  </a:moveTo>
                  <a:lnTo>
                    <a:pt x="0" y="0"/>
                  </a:lnTo>
                  <a:lnTo>
                    <a:pt x="116" y="41"/>
                  </a:lnTo>
                  <a:lnTo>
                    <a:pt x="212" y="75"/>
                  </a:lnTo>
                  <a:close/>
                </a:path>
              </a:pathLst>
            </a:custGeom>
            <a:solidFill>
              <a:srgbClr val="CBD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1" name="Freeform 593"/>
            <p:cNvSpPr>
              <a:spLocks noChangeArrowheads="1"/>
            </p:cNvSpPr>
            <p:nvPr/>
          </p:nvSpPr>
          <p:spPr bwMode="auto">
            <a:xfrm>
              <a:off x="1589088" y="5192713"/>
              <a:ext cx="396875" cy="1588"/>
            </a:xfrm>
            <a:custGeom>
              <a:avLst/>
              <a:gdLst>
                <a:gd name="T0" fmla="*/ 2147483647 w 250"/>
                <a:gd name="T1" fmla="*/ 2147483647 h 1"/>
                <a:gd name="T2" fmla="*/ 0 w 250"/>
                <a:gd name="T3" fmla="*/ 0 h 1"/>
                <a:gd name="T4" fmla="*/ 2147483647 w 250"/>
                <a:gd name="T5" fmla="*/ 2147483647 h 1"/>
                <a:gd name="T6" fmla="*/ 2147483647 w 250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0"/>
                <a:gd name="T13" fmla="*/ 0 h 1"/>
                <a:gd name="T14" fmla="*/ 250 w 250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0" h="1">
                  <a:moveTo>
                    <a:pt x="250" y="1"/>
                  </a:moveTo>
                  <a:lnTo>
                    <a:pt x="0" y="0"/>
                  </a:lnTo>
                  <a:lnTo>
                    <a:pt x="148" y="1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DAE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2" name="Freeform 594"/>
            <p:cNvSpPr>
              <a:spLocks noChangeArrowheads="1"/>
            </p:cNvSpPr>
            <p:nvPr/>
          </p:nvSpPr>
          <p:spPr bwMode="auto">
            <a:xfrm>
              <a:off x="1427163" y="5057776"/>
              <a:ext cx="82550" cy="30163"/>
            </a:xfrm>
            <a:custGeom>
              <a:avLst/>
              <a:gdLst>
                <a:gd name="T0" fmla="*/ 2147483647 w 52"/>
                <a:gd name="T1" fmla="*/ 0 h 19"/>
                <a:gd name="T2" fmla="*/ 2147483647 w 52"/>
                <a:gd name="T3" fmla="*/ 2147483647 h 19"/>
                <a:gd name="T4" fmla="*/ 0 w 52"/>
                <a:gd name="T5" fmla="*/ 2147483647 h 19"/>
                <a:gd name="T6" fmla="*/ 2147483647 w 5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9"/>
                <a:gd name="T14" fmla="*/ 52 w 52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9">
                  <a:moveTo>
                    <a:pt x="50" y="0"/>
                  </a:moveTo>
                  <a:lnTo>
                    <a:pt x="52" y="19"/>
                  </a:lnTo>
                  <a:lnTo>
                    <a:pt x="0" y="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CB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3" name="Freeform 595"/>
            <p:cNvSpPr>
              <a:spLocks noChangeArrowheads="1"/>
            </p:cNvSpPr>
            <p:nvPr/>
          </p:nvSpPr>
          <p:spPr bwMode="auto">
            <a:xfrm>
              <a:off x="1350963" y="4999038"/>
              <a:ext cx="155575" cy="69850"/>
            </a:xfrm>
            <a:custGeom>
              <a:avLst/>
              <a:gdLst>
                <a:gd name="T0" fmla="*/ 2147483647 w 98"/>
                <a:gd name="T1" fmla="*/ 2147483647 h 44"/>
                <a:gd name="T2" fmla="*/ 0 w 98"/>
                <a:gd name="T3" fmla="*/ 0 h 44"/>
                <a:gd name="T4" fmla="*/ 2147483647 w 98"/>
                <a:gd name="T5" fmla="*/ 2147483647 h 44"/>
                <a:gd name="T6" fmla="*/ 2147483647 w 98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44"/>
                <a:gd name="T14" fmla="*/ 98 w 98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44">
                  <a:moveTo>
                    <a:pt x="48" y="44"/>
                  </a:moveTo>
                  <a:lnTo>
                    <a:pt x="0" y="0"/>
                  </a:lnTo>
                  <a:lnTo>
                    <a:pt x="98" y="37"/>
                  </a:lnTo>
                  <a:lnTo>
                    <a:pt x="48" y="44"/>
                  </a:lnTo>
                  <a:close/>
                </a:path>
              </a:pathLst>
            </a:custGeom>
            <a:solidFill>
              <a:srgbClr val="AFB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4" name="Freeform 596"/>
            <p:cNvSpPr>
              <a:spLocks noChangeArrowheads="1"/>
            </p:cNvSpPr>
            <p:nvPr/>
          </p:nvSpPr>
          <p:spPr bwMode="auto">
            <a:xfrm>
              <a:off x="1509713" y="5087938"/>
              <a:ext cx="107950" cy="55563"/>
            </a:xfrm>
            <a:custGeom>
              <a:avLst/>
              <a:gdLst>
                <a:gd name="T0" fmla="*/ 2147483647 w 68"/>
                <a:gd name="T1" fmla="*/ 2147483647 h 35"/>
                <a:gd name="T2" fmla="*/ 0 w 68"/>
                <a:gd name="T3" fmla="*/ 0 h 35"/>
                <a:gd name="T4" fmla="*/ 0 w 68"/>
                <a:gd name="T5" fmla="*/ 2147483647 h 35"/>
                <a:gd name="T6" fmla="*/ 2147483647 w 68"/>
                <a:gd name="T7" fmla="*/ 2147483647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35"/>
                <a:gd name="T14" fmla="*/ 68 w 68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35">
                  <a:moveTo>
                    <a:pt x="68" y="3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68" y="30"/>
                  </a:lnTo>
                  <a:close/>
                </a:path>
              </a:pathLst>
            </a:custGeom>
            <a:solidFill>
              <a:srgbClr val="729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5" name="Freeform 597"/>
            <p:cNvSpPr>
              <a:spLocks noChangeArrowheads="1"/>
            </p:cNvSpPr>
            <p:nvPr/>
          </p:nvSpPr>
          <p:spPr bwMode="auto">
            <a:xfrm>
              <a:off x="1509713" y="5135563"/>
              <a:ext cx="107950" cy="57150"/>
            </a:xfrm>
            <a:custGeom>
              <a:avLst/>
              <a:gdLst>
                <a:gd name="T0" fmla="*/ 2147483647 w 68"/>
                <a:gd name="T1" fmla="*/ 0 h 36"/>
                <a:gd name="T2" fmla="*/ 2147483647 w 68"/>
                <a:gd name="T3" fmla="*/ 2147483647 h 36"/>
                <a:gd name="T4" fmla="*/ 0 w 68"/>
                <a:gd name="T5" fmla="*/ 2147483647 h 36"/>
                <a:gd name="T6" fmla="*/ 2147483647 w 68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36"/>
                <a:gd name="T14" fmla="*/ 68 w 68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36">
                  <a:moveTo>
                    <a:pt x="68" y="0"/>
                  </a:moveTo>
                  <a:lnTo>
                    <a:pt x="50" y="36"/>
                  </a:lnTo>
                  <a:lnTo>
                    <a:pt x="0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769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6" name="Freeform 598"/>
            <p:cNvSpPr>
              <a:spLocks noChangeArrowheads="1"/>
            </p:cNvSpPr>
            <p:nvPr/>
          </p:nvSpPr>
          <p:spPr bwMode="auto">
            <a:xfrm>
              <a:off x="1509713" y="5143501"/>
              <a:ext cx="146050" cy="169863"/>
            </a:xfrm>
            <a:custGeom>
              <a:avLst/>
              <a:gdLst>
                <a:gd name="T0" fmla="*/ 2147483647 w 92"/>
                <a:gd name="T1" fmla="*/ 2147483647 h 107"/>
                <a:gd name="T2" fmla="*/ 2147483647 w 92"/>
                <a:gd name="T3" fmla="*/ 2147483647 h 107"/>
                <a:gd name="T4" fmla="*/ 0 w 92"/>
                <a:gd name="T5" fmla="*/ 0 h 107"/>
                <a:gd name="T6" fmla="*/ 2147483647 w 92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07"/>
                <a:gd name="T14" fmla="*/ 92 w 92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07">
                  <a:moveTo>
                    <a:pt x="50" y="31"/>
                  </a:moveTo>
                  <a:lnTo>
                    <a:pt x="92" y="107"/>
                  </a:lnTo>
                  <a:lnTo>
                    <a:pt x="0" y="0"/>
                  </a:lnTo>
                  <a:lnTo>
                    <a:pt x="50" y="31"/>
                  </a:lnTo>
                  <a:close/>
                </a:path>
              </a:pathLst>
            </a:custGeom>
            <a:solidFill>
              <a:srgbClr val="96A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7" name="Freeform 599"/>
            <p:cNvSpPr>
              <a:spLocks noChangeArrowheads="1"/>
            </p:cNvSpPr>
            <p:nvPr/>
          </p:nvSpPr>
          <p:spPr bwMode="auto">
            <a:xfrm>
              <a:off x="1589088" y="5118101"/>
              <a:ext cx="104775" cy="74613"/>
            </a:xfrm>
            <a:custGeom>
              <a:avLst/>
              <a:gdLst>
                <a:gd name="T0" fmla="*/ 2147483647 w 66"/>
                <a:gd name="T1" fmla="*/ 0 h 47"/>
                <a:gd name="T2" fmla="*/ 2147483647 w 66"/>
                <a:gd name="T3" fmla="*/ 2147483647 h 47"/>
                <a:gd name="T4" fmla="*/ 0 w 66"/>
                <a:gd name="T5" fmla="*/ 2147483647 h 47"/>
                <a:gd name="T6" fmla="*/ 2147483647 w 66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47"/>
                <a:gd name="T14" fmla="*/ 66 w 66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47">
                  <a:moveTo>
                    <a:pt x="66" y="0"/>
                  </a:moveTo>
                  <a:lnTo>
                    <a:pt x="18" y="11"/>
                  </a:lnTo>
                  <a:lnTo>
                    <a:pt x="0" y="4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749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8" name="Freeform 600"/>
            <p:cNvSpPr>
              <a:spLocks noChangeArrowheads="1"/>
            </p:cNvSpPr>
            <p:nvPr/>
          </p:nvSpPr>
          <p:spPr bwMode="auto">
            <a:xfrm>
              <a:off x="1589088" y="5118101"/>
              <a:ext cx="234950" cy="76200"/>
            </a:xfrm>
            <a:custGeom>
              <a:avLst/>
              <a:gdLst>
                <a:gd name="T0" fmla="*/ 2147483647 w 148"/>
                <a:gd name="T1" fmla="*/ 0 h 48"/>
                <a:gd name="T2" fmla="*/ 2147483647 w 148"/>
                <a:gd name="T3" fmla="*/ 2147483647 h 48"/>
                <a:gd name="T4" fmla="*/ 0 w 148"/>
                <a:gd name="T5" fmla="*/ 2147483647 h 48"/>
                <a:gd name="T6" fmla="*/ 2147483647 w 14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48"/>
                <a:gd name="T14" fmla="*/ 148 w 148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48">
                  <a:moveTo>
                    <a:pt x="66" y="0"/>
                  </a:moveTo>
                  <a:lnTo>
                    <a:pt x="148" y="48"/>
                  </a:lnTo>
                  <a:lnTo>
                    <a:pt x="0" y="47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87B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79" name="Freeform 601"/>
            <p:cNvSpPr>
              <a:spLocks noChangeArrowheads="1"/>
            </p:cNvSpPr>
            <p:nvPr/>
          </p:nvSpPr>
          <p:spPr bwMode="auto">
            <a:xfrm>
              <a:off x="1693863" y="4999038"/>
              <a:ext cx="119063" cy="119063"/>
            </a:xfrm>
            <a:custGeom>
              <a:avLst/>
              <a:gdLst>
                <a:gd name="T0" fmla="*/ 2147483647 w 75"/>
                <a:gd name="T1" fmla="*/ 2147483647 h 75"/>
                <a:gd name="T2" fmla="*/ 2147483647 w 75"/>
                <a:gd name="T3" fmla="*/ 0 h 75"/>
                <a:gd name="T4" fmla="*/ 0 w 75"/>
                <a:gd name="T5" fmla="*/ 2147483647 h 75"/>
                <a:gd name="T6" fmla="*/ 2147483647 w 75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75"/>
                <a:gd name="T14" fmla="*/ 75 w 75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75">
                  <a:moveTo>
                    <a:pt x="4" y="39"/>
                  </a:moveTo>
                  <a:lnTo>
                    <a:pt x="75" y="0"/>
                  </a:lnTo>
                  <a:lnTo>
                    <a:pt x="0" y="75"/>
                  </a:lnTo>
                  <a:lnTo>
                    <a:pt x="4" y="39"/>
                  </a:lnTo>
                  <a:close/>
                </a:path>
              </a:pathLst>
            </a:custGeom>
            <a:solidFill>
              <a:srgbClr val="84A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0" name="Freeform 602"/>
            <p:cNvSpPr>
              <a:spLocks noChangeArrowheads="1"/>
            </p:cNvSpPr>
            <p:nvPr/>
          </p:nvSpPr>
          <p:spPr bwMode="auto">
            <a:xfrm>
              <a:off x="1693863" y="4999038"/>
              <a:ext cx="130175" cy="195263"/>
            </a:xfrm>
            <a:custGeom>
              <a:avLst/>
              <a:gdLst>
                <a:gd name="T0" fmla="*/ 2147483647 w 82"/>
                <a:gd name="T1" fmla="*/ 0 h 123"/>
                <a:gd name="T2" fmla="*/ 2147483647 w 82"/>
                <a:gd name="T3" fmla="*/ 2147483647 h 123"/>
                <a:gd name="T4" fmla="*/ 0 w 82"/>
                <a:gd name="T5" fmla="*/ 2147483647 h 123"/>
                <a:gd name="T6" fmla="*/ 2147483647 w 8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123"/>
                <a:gd name="T14" fmla="*/ 82 w 8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123">
                  <a:moveTo>
                    <a:pt x="75" y="0"/>
                  </a:moveTo>
                  <a:lnTo>
                    <a:pt x="82" y="123"/>
                  </a:lnTo>
                  <a:lnTo>
                    <a:pt x="0" y="7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83A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1" name="Freeform 603"/>
            <p:cNvSpPr>
              <a:spLocks noChangeArrowheads="1"/>
            </p:cNvSpPr>
            <p:nvPr/>
          </p:nvSpPr>
          <p:spPr bwMode="auto">
            <a:xfrm>
              <a:off x="1868488" y="4953001"/>
              <a:ext cx="47625" cy="96838"/>
            </a:xfrm>
            <a:custGeom>
              <a:avLst/>
              <a:gdLst>
                <a:gd name="T0" fmla="*/ 2147483647 w 30"/>
                <a:gd name="T1" fmla="*/ 2147483647 h 61"/>
                <a:gd name="T2" fmla="*/ 2147483647 w 30"/>
                <a:gd name="T3" fmla="*/ 0 h 61"/>
                <a:gd name="T4" fmla="*/ 0 w 30"/>
                <a:gd name="T5" fmla="*/ 2147483647 h 61"/>
                <a:gd name="T6" fmla="*/ 2147483647 w 30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61"/>
                <a:gd name="T14" fmla="*/ 30 w 30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61">
                  <a:moveTo>
                    <a:pt x="19" y="61"/>
                  </a:moveTo>
                  <a:lnTo>
                    <a:pt x="30" y="0"/>
                  </a:lnTo>
                  <a:lnTo>
                    <a:pt x="0" y="6"/>
                  </a:lnTo>
                  <a:lnTo>
                    <a:pt x="19" y="61"/>
                  </a:lnTo>
                  <a:close/>
                </a:path>
              </a:pathLst>
            </a:custGeom>
            <a:solidFill>
              <a:srgbClr val="81A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2" name="Freeform 604"/>
            <p:cNvSpPr>
              <a:spLocks noChangeArrowheads="1"/>
            </p:cNvSpPr>
            <p:nvPr/>
          </p:nvSpPr>
          <p:spPr bwMode="auto">
            <a:xfrm>
              <a:off x="1812925" y="4962526"/>
              <a:ext cx="85725" cy="87313"/>
            </a:xfrm>
            <a:custGeom>
              <a:avLst/>
              <a:gdLst>
                <a:gd name="T0" fmla="*/ 0 w 54"/>
                <a:gd name="T1" fmla="*/ 2147483647 h 55"/>
                <a:gd name="T2" fmla="*/ 2147483647 w 54"/>
                <a:gd name="T3" fmla="*/ 0 h 55"/>
                <a:gd name="T4" fmla="*/ 2147483647 w 54"/>
                <a:gd name="T5" fmla="*/ 2147483647 h 55"/>
                <a:gd name="T6" fmla="*/ 0 w 54"/>
                <a:gd name="T7" fmla="*/ 2147483647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55"/>
                <a:gd name="T14" fmla="*/ 54 w 54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55">
                  <a:moveTo>
                    <a:pt x="0" y="23"/>
                  </a:moveTo>
                  <a:lnTo>
                    <a:pt x="35" y="0"/>
                  </a:lnTo>
                  <a:lnTo>
                    <a:pt x="54" y="5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81AC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3" name="Freeform 605"/>
            <p:cNvSpPr>
              <a:spLocks noChangeArrowheads="1"/>
            </p:cNvSpPr>
            <p:nvPr/>
          </p:nvSpPr>
          <p:spPr bwMode="auto">
            <a:xfrm>
              <a:off x="1812925" y="4999038"/>
              <a:ext cx="85725" cy="195263"/>
            </a:xfrm>
            <a:custGeom>
              <a:avLst/>
              <a:gdLst>
                <a:gd name="T0" fmla="*/ 2147483647 w 54"/>
                <a:gd name="T1" fmla="*/ 2147483647 h 123"/>
                <a:gd name="T2" fmla="*/ 2147483647 w 54"/>
                <a:gd name="T3" fmla="*/ 2147483647 h 123"/>
                <a:gd name="T4" fmla="*/ 0 w 54"/>
                <a:gd name="T5" fmla="*/ 0 h 123"/>
                <a:gd name="T6" fmla="*/ 2147483647 w 54"/>
                <a:gd name="T7" fmla="*/ 2147483647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23"/>
                <a:gd name="T14" fmla="*/ 54 w 54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23">
                  <a:moveTo>
                    <a:pt x="54" y="32"/>
                  </a:moveTo>
                  <a:lnTo>
                    <a:pt x="7" y="123"/>
                  </a:lnTo>
                  <a:lnTo>
                    <a:pt x="0" y="0"/>
                  </a:lnTo>
                  <a:lnTo>
                    <a:pt x="54" y="32"/>
                  </a:lnTo>
                  <a:close/>
                </a:path>
              </a:pathLst>
            </a:custGeom>
            <a:solidFill>
              <a:srgbClr val="8DBB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4" name="Freeform 606"/>
            <p:cNvSpPr>
              <a:spLocks noChangeArrowheads="1"/>
            </p:cNvSpPr>
            <p:nvPr/>
          </p:nvSpPr>
          <p:spPr bwMode="auto">
            <a:xfrm>
              <a:off x="1824038" y="5049838"/>
              <a:ext cx="161925" cy="144463"/>
            </a:xfrm>
            <a:custGeom>
              <a:avLst/>
              <a:gdLst>
                <a:gd name="T0" fmla="*/ 2147483647 w 102"/>
                <a:gd name="T1" fmla="*/ 0 h 91"/>
                <a:gd name="T2" fmla="*/ 2147483647 w 102"/>
                <a:gd name="T3" fmla="*/ 2147483647 h 91"/>
                <a:gd name="T4" fmla="*/ 0 w 102"/>
                <a:gd name="T5" fmla="*/ 2147483647 h 91"/>
                <a:gd name="T6" fmla="*/ 2147483647 w 102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91"/>
                <a:gd name="T14" fmla="*/ 102 w 102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91">
                  <a:moveTo>
                    <a:pt x="47" y="0"/>
                  </a:moveTo>
                  <a:lnTo>
                    <a:pt x="102" y="91"/>
                  </a:lnTo>
                  <a:lnTo>
                    <a:pt x="0" y="9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1B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5" name="Freeform 607"/>
            <p:cNvSpPr>
              <a:spLocks noChangeArrowheads="1"/>
            </p:cNvSpPr>
            <p:nvPr/>
          </p:nvSpPr>
          <p:spPr bwMode="auto">
            <a:xfrm>
              <a:off x="1997075" y="4956176"/>
              <a:ext cx="166688" cy="207963"/>
            </a:xfrm>
            <a:custGeom>
              <a:avLst/>
              <a:gdLst>
                <a:gd name="T0" fmla="*/ 0 w 105"/>
                <a:gd name="T1" fmla="*/ 0 h 131"/>
                <a:gd name="T2" fmla="*/ 2147483647 w 105"/>
                <a:gd name="T3" fmla="*/ 2147483647 h 131"/>
                <a:gd name="T4" fmla="*/ 2147483647 w 105"/>
                <a:gd name="T5" fmla="*/ 2147483647 h 131"/>
                <a:gd name="T6" fmla="*/ 0 w 105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31"/>
                <a:gd name="T14" fmla="*/ 105 w 105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31">
                  <a:moveTo>
                    <a:pt x="0" y="0"/>
                  </a:moveTo>
                  <a:lnTo>
                    <a:pt x="105" y="131"/>
                  </a:lnTo>
                  <a:lnTo>
                    <a:pt x="87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6" name="Freeform 609"/>
            <p:cNvSpPr>
              <a:spLocks noChangeArrowheads="1"/>
            </p:cNvSpPr>
            <p:nvPr/>
          </p:nvSpPr>
          <p:spPr bwMode="auto">
            <a:xfrm>
              <a:off x="2147888" y="5164138"/>
              <a:ext cx="34925" cy="292100"/>
            </a:xfrm>
            <a:custGeom>
              <a:avLst/>
              <a:gdLst>
                <a:gd name="T0" fmla="*/ 2147483647 w 22"/>
                <a:gd name="T1" fmla="*/ 0 h 184"/>
                <a:gd name="T2" fmla="*/ 0 w 22"/>
                <a:gd name="T3" fmla="*/ 2147483647 h 184"/>
                <a:gd name="T4" fmla="*/ 2147483647 w 22"/>
                <a:gd name="T5" fmla="*/ 2147483647 h 184"/>
                <a:gd name="T6" fmla="*/ 2147483647 w 22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84"/>
                <a:gd name="T14" fmla="*/ 22 w 2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84">
                  <a:moveTo>
                    <a:pt x="10" y="0"/>
                  </a:moveTo>
                  <a:lnTo>
                    <a:pt x="0" y="184"/>
                  </a:lnTo>
                  <a:lnTo>
                    <a:pt x="22" y="9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4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7" name="Freeform 610"/>
            <p:cNvSpPr>
              <a:spLocks noChangeArrowheads="1"/>
            </p:cNvSpPr>
            <p:nvPr/>
          </p:nvSpPr>
          <p:spPr bwMode="auto">
            <a:xfrm>
              <a:off x="1898650" y="4953001"/>
              <a:ext cx="98425" cy="96838"/>
            </a:xfrm>
            <a:custGeom>
              <a:avLst/>
              <a:gdLst>
                <a:gd name="T0" fmla="*/ 0 w 62"/>
                <a:gd name="T1" fmla="*/ 2147483647 h 61"/>
                <a:gd name="T2" fmla="*/ 2147483647 w 62"/>
                <a:gd name="T3" fmla="*/ 2147483647 h 61"/>
                <a:gd name="T4" fmla="*/ 2147483647 w 62"/>
                <a:gd name="T5" fmla="*/ 0 h 61"/>
                <a:gd name="T6" fmla="*/ 0 w 62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1"/>
                <a:gd name="T14" fmla="*/ 62 w 62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1">
                  <a:moveTo>
                    <a:pt x="0" y="61"/>
                  </a:moveTo>
                  <a:lnTo>
                    <a:pt x="62" y="2"/>
                  </a:lnTo>
                  <a:lnTo>
                    <a:pt x="11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8FB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8" name="Freeform 611"/>
            <p:cNvSpPr>
              <a:spLocks noChangeArrowheads="1"/>
            </p:cNvSpPr>
            <p:nvPr/>
          </p:nvSpPr>
          <p:spPr bwMode="auto">
            <a:xfrm>
              <a:off x="1898650" y="4956176"/>
              <a:ext cx="98425" cy="238125"/>
            </a:xfrm>
            <a:custGeom>
              <a:avLst/>
              <a:gdLst>
                <a:gd name="T0" fmla="*/ 2147483647 w 62"/>
                <a:gd name="T1" fmla="*/ 0 h 150"/>
                <a:gd name="T2" fmla="*/ 2147483647 w 62"/>
                <a:gd name="T3" fmla="*/ 2147483647 h 150"/>
                <a:gd name="T4" fmla="*/ 0 w 62"/>
                <a:gd name="T5" fmla="*/ 2147483647 h 150"/>
                <a:gd name="T6" fmla="*/ 2147483647 w 6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50"/>
                <a:gd name="T14" fmla="*/ 62 w 62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50">
                  <a:moveTo>
                    <a:pt x="62" y="0"/>
                  </a:moveTo>
                  <a:lnTo>
                    <a:pt x="55" y="150"/>
                  </a:lnTo>
                  <a:lnTo>
                    <a:pt x="0" y="59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81AF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89" name="Freeform 612"/>
            <p:cNvSpPr>
              <a:spLocks noChangeArrowheads="1"/>
            </p:cNvSpPr>
            <p:nvPr/>
          </p:nvSpPr>
          <p:spPr bwMode="auto">
            <a:xfrm>
              <a:off x="1985963" y="4956176"/>
              <a:ext cx="177800" cy="238125"/>
            </a:xfrm>
            <a:custGeom>
              <a:avLst/>
              <a:gdLst>
                <a:gd name="T0" fmla="*/ 2147483647 w 112"/>
                <a:gd name="T1" fmla="*/ 0 h 150"/>
                <a:gd name="T2" fmla="*/ 0 w 112"/>
                <a:gd name="T3" fmla="*/ 2147483647 h 150"/>
                <a:gd name="T4" fmla="*/ 2147483647 w 112"/>
                <a:gd name="T5" fmla="*/ 2147483647 h 150"/>
                <a:gd name="T6" fmla="*/ 2147483647 w 112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50"/>
                <a:gd name="T14" fmla="*/ 112 w 112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50">
                  <a:moveTo>
                    <a:pt x="7" y="0"/>
                  </a:moveTo>
                  <a:lnTo>
                    <a:pt x="0" y="150"/>
                  </a:lnTo>
                  <a:lnTo>
                    <a:pt x="112" y="131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749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0" name="Freeform 613"/>
            <p:cNvSpPr>
              <a:spLocks noChangeArrowheads="1"/>
            </p:cNvSpPr>
            <p:nvPr/>
          </p:nvSpPr>
          <p:spPr bwMode="auto">
            <a:xfrm>
              <a:off x="1985963" y="5164138"/>
              <a:ext cx="177800" cy="292100"/>
            </a:xfrm>
            <a:custGeom>
              <a:avLst/>
              <a:gdLst>
                <a:gd name="T0" fmla="*/ 0 w 112"/>
                <a:gd name="T1" fmla="*/ 2147483647 h 184"/>
                <a:gd name="T2" fmla="*/ 2147483647 w 112"/>
                <a:gd name="T3" fmla="*/ 0 h 184"/>
                <a:gd name="T4" fmla="*/ 2147483647 w 112"/>
                <a:gd name="T5" fmla="*/ 2147483647 h 184"/>
                <a:gd name="T6" fmla="*/ 0 w 112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184"/>
                <a:gd name="T14" fmla="*/ 112 w 112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184">
                  <a:moveTo>
                    <a:pt x="0" y="19"/>
                  </a:moveTo>
                  <a:lnTo>
                    <a:pt x="112" y="0"/>
                  </a:lnTo>
                  <a:lnTo>
                    <a:pt x="102" y="184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A8C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1" name="Line 614"/>
            <p:cNvSpPr>
              <a:spLocks noChangeShapeType="1"/>
            </p:cNvSpPr>
            <p:nvPr/>
          </p:nvSpPr>
          <p:spPr bwMode="auto">
            <a:xfrm>
              <a:off x="1938338" y="52530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2" name="Line 615"/>
            <p:cNvSpPr>
              <a:spLocks noChangeShapeType="1"/>
            </p:cNvSpPr>
            <p:nvPr/>
          </p:nvSpPr>
          <p:spPr bwMode="auto">
            <a:xfrm>
              <a:off x="1938338" y="52530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3" name="Freeform 616"/>
            <p:cNvSpPr>
              <a:spLocks noChangeArrowheads="1"/>
            </p:cNvSpPr>
            <p:nvPr/>
          </p:nvSpPr>
          <p:spPr bwMode="auto">
            <a:xfrm>
              <a:off x="1589088" y="5192713"/>
              <a:ext cx="250825" cy="185738"/>
            </a:xfrm>
            <a:custGeom>
              <a:avLst/>
              <a:gdLst>
                <a:gd name="T0" fmla="*/ 0 w 158"/>
                <a:gd name="T1" fmla="*/ 0 h 117"/>
                <a:gd name="T2" fmla="*/ 2147483647 w 158"/>
                <a:gd name="T3" fmla="*/ 2147483647 h 117"/>
                <a:gd name="T4" fmla="*/ 2147483647 w 158"/>
                <a:gd name="T5" fmla="*/ 2147483647 h 117"/>
                <a:gd name="T6" fmla="*/ 0 w 158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8"/>
                <a:gd name="T13" fmla="*/ 0 h 117"/>
                <a:gd name="T14" fmla="*/ 158 w 158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8" h="117">
                  <a:moveTo>
                    <a:pt x="0" y="0"/>
                  </a:moveTo>
                  <a:lnTo>
                    <a:pt x="158" y="117"/>
                  </a:lnTo>
                  <a:lnTo>
                    <a:pt x="42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A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4" name="Freeform 617"/>
            <p:cNvSpPr>
              <a:spLocks noChangeArrowheads="1"/>
            </p:cNvSpPr>
            <p:nvPr/>
          </p:nvSpPr>
          <p:spPr bwMode="auto">
            <a:xfrm>
              <a:off x="1589088" y="5192713"/>
              <a:ext cx="396875" cy="185738"/>
            </a:xfrm>
            <a:custGeom>
              <a:avLst/>
              <a:gdLst>
                <a:gd name="T0" fmla="*/ 2147483647 w 250"/>
                <a:gd name="T1" fmla="*/ 2147483647 h 117"/>
                <a:gd name="T2" fmla="*/ 2147483647 w 250"/>
                <a:gd name="T3" fmla="*/ 2147483647 h 117"/>
                <a:gd name="T4" fmla="*/ 0 w 250"/>
                <a:gd name="T5" fmla="*/ 0 h 117"/>
                <a:gd name="T6" fmla="*/ 2147483647 w 250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0"/>
                <a:gd name="T13" fmla="*/ 0 h 117"/>
                <a:gd name="T14" fmla="*/ 250 w 250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0" h="117">
                  <a:moveTo>
                    <a:pt x="250" y="1"/>
                  </a:moveTo>
                  <a:lnTo>
                    <a:pt x="158" y="117"/>
                  </a:lnTo>
                  <a:lnTo>
                    <a:pt x="0" y="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8EB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5" name="Freeform 618"/>
            <p:cNvSpPr>
              <a:spLocks noChangeArrowheads="1"/>
            </p:cNvSpPr>
            <p:nvPr/>
          </p:nvSpPr>
          <p:spPr bwMode="auto">
            <a:xfrm>
              <a:off x="1839913" y="5194301"/>
              <a:ext cx="152400" cy="238125"/>
            </a:xfrm>
            <a:custGeom>
              <a:avLst/>
              <a:gdLst>
                <a:gd name="T0" fmla="*/ 2147483647 w 96"/>
                <a:gd name="T1" fmla="*/ 2147483647 h 150"/>
                <a:gd name="T2" fmla="*/ 2147483647 w 96"/>
                <a:gd name="T3" fmla="*/ 0 h 150"/>
                <a:gd name="T4" fmla="*/ 0 w 96"/>
                <a:gd name="T5" fmla="*/ 2147483647 h 150"/>
                <a:gd name="T6" fmla="*/ 2147483647 w 96"/>
                <a:gd name="T7" fmla="*/ 2147483647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50"/>
                <a:gd name="T14" fmla="*/ 96 w 96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50">
                  <a:moveTo>
                    <a:pt x="96" y="150"/>
                  </a:moveTo>
                  <a:lnTo>
                    <a:pt x="92" y="0"/>
                  </a:lnTo>
                  <a:lnTo>
                    <a:pt x="0" y="116"/>
                  </a:lnTo>
                  <a:lnTo>
                    <a:pt x="96" y="150"/>
                  </a:lnTo>
                  <a:close/>
                </a:path>
              </a:pathLst>
            </a:custGeom>
            <a:solidFill>
              <a:srgbClr val="8DB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6" name="Freeform 619"/>
            <p:cNvSpPr>
              <a:spLocks noChangeArrowheads="1"/>
            </p:cNvSpPr>
            <p:nvPr/>
          </p:nvSpPr>
          <p:spPr bwMode="auto">
            <a:xfrm>
              <a:off x="1985963" y="5194301"/>
              <a:ext cx="161925" cy="261938"/>
            </a:xfrm>
            <a:custGeom>
              <a:avLst/>
              <a:gdLst>
                <a:gd name="T0" fmla="*/ 0 w 102"/>
                <a:gd name="T1" fmla="*/ 0 h 165"/>
                <a:gd name="T2" fmla="*/ 2147483647 w 102"/>
                <a:gd name="T3" fmla="*/ 2147483647 h 165"/>
                <a:gd name="T4" fmla="*/ 2147483647 w 102"/>
                <a:gd name="T5" fmla="*/ 2147483647 h 165"/>
                <a:gd name="T6" fmla="*/ 0 w 102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65"/>
                <a:gd name="T14" fmla="*/ 102 w 102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65">
                  <a:moveTo>
                    <a:pt x="0" y="0"/>
                  </a:moveTo>
                  <a:lnTo>
                    <a:pt x="4" y="150"/>
                  </a:lnTo>
                  <a:lnTo>
                    <a:pt x="102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7" name="Freeform 620"/>
            <p:cNvSpPr>
              <a:spLocks noChangeArrowheads="1"/>
            </p:cNvSpPr>
            <p:nvPr/>
          </p:nvSpPr>
          <p:spPr bwMode="auto">
            <a:xfrm>
              <a:off x="2074863" y="5456238"/>
              <a:ext cx="80963" cy="119063"/>
            </a:xfrm>
            <a:custGeom>
              <a:avLst/>
              <a:gdLst>
                <a:gd name="T0" fmla="*/ 0 w 51"/>
                <a:gd name="T1" fmla="*/ 2147483647 h 75"/>
                <a:gd name="T2" fmla="*/ 2147483647 w 51"/>
                <a:gd name="T3" fmla="*/ 0 h 75"/>
                <a:gd name="T4" fmla="*/ 2147483647 w 51"/>
                <a:gd name="T5" fmla="*/ 2147483647 h 75"/>
                <a:gd name="T6" fmla="*/ 0 w 51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75"/>
                <a:gd name="T14" fmla="*/ 51 w 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75">
                  <a:moveTo>
                    <a:pt x="0" y="22"/>
                  </a:moveTo>
                  <a:lnTo>
                    <a:pt x="47" y="0"/>
                  </a:lnTo>
                  <a:lnTo>
                    <a:pt x="51" y="75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7B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8" name="Freeform 621"/>
            <p:cNvSpPr>
              <a:spLocks noChangeArrowheads="1"/>
            </p:cNvSpPr>
            <p:nvPr/>
          </p:nvSpPr>
          <p:spPr bwMode="auto">
            <a:xfrm>
              <a:off x="1992313" y="5432426"/>
              <a:ext cx="155575" cy="58738"/>
            </a:xfrm>
            <a:custGeom>
              <a:avLst/>
              <a:gdLst>
                <a:gd name="T0" fmla="*/ 0 w 98"/>
                <a:gd name="T1" fmla="*/ 0 h 37"/>
                <a:gd name="T2" fmla="*/ 2147483647 w 98"/>
                <a:gd name="T3" fmla="*/ 2147483647 h 37"/>
                <a:gd name="T4" fmla="*/ 2147483647 w 98"/>
                <a:gd name="T5" fmla="*/ 2147483647 h 37"/>
                <a:gd name="T6" fmla="*/ 0 w 9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37"/>
                <a:gd name="T14" fmla="*/ 98 w 98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37">
                  <a:moveTo>
                    <a:pt x="0" y="0"/>
                  </a:moveTo>
                  <a:lnTo>
                    <a:pt x="98" y="15"/>
                  </a:lnTo>
                  <a:lnTo>
                    <a:pt x="52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A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299" name="Freeform 622"/>
            <p:cNvSpPr>
              <a:spLocks noChangeArrowheads="1"/>
            </p:cNvSpPr>
            <p:nvPr/>
          </p:nvSpPr>
          <p:spPr bwMode="auto">
            <a:xfrm>
              <a:off x="2147888" y="5456238"/>
              <a:ext cx="42863" cy="119063"/>
            </a:xfrm>
            <a:custGeom>
              <a:avLst/>
              <a:gdLst>
                <a:gd name="T0" fmla="*/ 0 w 27"/>
                <a:gd name="T1" fmla="*/ 0 h 75"/>
                <a:gd name="T2" fmla="*/ 2147483647 w 27"/>
                <a:gd name="T3" fmla="*/ 2147483647 h 75"/>
                <a:gd name="T4" fmla="*/ 2147483647 w 27"/>
                <a:gd name="T5" fmla="*/ 2147483647 h 75"/>
                <a:gd name="T6" fmla="*/ 0 w 27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75"/>
                <a:gd name="T14" fmla="*/ 27 w 2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75">
                  <a:moveTo>
                    <a:pt x="0" y="0"/>
                  </a:moveTo>
                  <a:lnTo>
                    <a:pt x="27" y="28"/>
                  </a:lnTo>
                  <a:lnTo>
                    <a:pt x="5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A1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0" name="Freeform 623"/>
            <p:cNvSpPr>
              <a:spLocks noChangeArrowheads="1"/>
            </p:cNvSpPr>
            <p:nvPr/>
          </p:nvSpPr>
          <p:spPr bwMode="auto">
            <a:xfrm>
              <a:off x="1992313" y="5432426"/>
              <a:ext cx="82550" cy="201613"/>
            </a:xfrm>
            <a:custGeom>
              <a:avLst/>
              <a:gdLst>
                <a:gd name="T0" fmla="*/ 2147483647 w 52"/>
                <a:gd name="T1" fmla="*/ 2147483647 h 127"/>
                <a:gd name="T2" fmla="*/ 2147483647 w 52"/>
                <a:gd name="T3" fmla="*/ 2147483647 h 127"/>
                <a:gd name="T4" fmla="*/ 0 w 52"/>
                <a:gd name="T5" fmla="*/ 0 h 127"/>
                <a:gd name="T6" fmla="*/ 2147483647 w 52"/>
                <a:gd name="T7" fmla="*/ 2147483647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127"/>
                <a:gd name="T14" fmla="*/ 52 w 52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127">
                  <a:moveTo>
                    <a:pt x="52" y="37"/>
                  </a:moveTo>
                  <a:lnTo>
                    <a:pt x="51" y="127"/>
                  </a:lnTo>
                  <a:lnTo>
                    <a:pt x="0" y="0"/>
                  </a:lnTo>
                  <a:lnTo>
                    <a:pt x="52" y="37"/>
                  </a:lnTo>
                  <a:close/>
                </a:path>
              </a:pathLst>
            </a:custGeom>
            <a:solidFill>
              <a:srgbClr val="766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1" name="Freeform 624"/>
            <p:cNvSpPr>
              <a:spLocks noChangeArrowheads="1"/>
            </p:cNvSpPr>
            <p:nvPr/>
          </p:nvSpPr>
          <p:spPr bwMode="auto">
            <a:xfrm>
              <a:off x="2073275" y="5491163"/>
              <a:ext cx="53975" cy="196850"/>
            </a:xfrm>
            <a:custGeom>
              <a:avLst/>
              <a:gdLst>
                <a:gd name="T0" fmla="*/ 2147483647 w 34"/>
                <a:gd name="T1" fmla="*/ 0 h 124"/>
                <a:gd name="T2" fmla="*/ 2147483647 w 34"/>
                <a:gd name="T3" fmla="*/ 2147483647 h 124"/>
                <a:gd name="T4" fmla="*/ 0 w 34"/>
                <a:gd name="T5" fmla="*/ 2147483647 h 124"/>
                <a:gd name="T6" fmla="*/ 2147483647 w 34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124"/>
                <a:gd name="T14" fmla="*/ 34 w 34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124">
                  <a:moveTo>
                    <a:pt x="1" y="0"/>
                  </a:moveTo>
                  <a:lnTo>
                    <a:pt x="34" y="124"/>
                  </a:lnTo>
                  <a:lnTo>
                    <a:pt x="0" y="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2" name="Freeform 625"/>
            <p:cNvSpPr>
              <a:spLocks noChangeArrowheads="1"/>
            </p:cNvSpPr>
            <p:nvPr/>
          </p:nvSpPr>
          <p:spPr bwMode="auto">
            <a:xfrm>
              <a:off x="2074863" y="5491163"/>
              <a:ext cx="80963" cy="196850"/>
            </a:xfrm>
            <a:custGeom>
              <a:avLst/>
              <a:gdLst>
                <a:gd name="T0" fmla="*/ 0 w 51"/>
                <a:gd name="T1" fmla="*/ 0 h 124"/>
                <a:gd name="T2" fmla="*/ 2147483647 w 51"/>
                <a:gd name="T3" fmla="*/ 2147483647 h 124"/>
                <a:gd name="T4" fmla="*/ 2147483647 w 51"/>
                <a:gd name="T5" fmla="*/ 2147483647 h 124"/>
                <a:gd name="T6" fmla="*/ 0 w 51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24"/>
                <a:gd name="T14" fmla="*/ 51 w 51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24">
                  <a:moveTo>
                    <a:pt x="0" y="0"/>
                  </a:moveTo>
                  <a:lnTo>
                    <a:pt x="51" y="53"/>
                  </a:lnTo>
                  <a:lnTo>
                    <a:pt x="33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3" name="Freeform 626"/>
            <p:cNvSpPr>
              <a:spLocks noChangeArrowheads="1"/>
            </p:cNvSpPr>
            <p:nvPr/>
          </p:nvSpPr>
          <p:spPr bwMode="auto">
            <a:xfrm>
              <a:off x="2155825" y="5575301"/>
              <a:ext cx="87313" cy="150813"/>
            </a:xfrm>
            <a:custGeom>
              <a:avLst/>
              <a:gdLst>
                <a:gd name="T0" fmla="*/ 0 w 55"/>
                <a:gd name="T1" fmla="*/ 0 h 95"/>
                <a:gd name="T2" fmla="*/ 2147483647 w 55"/>
                <a:gd name="T3" fmla="*/ 2147483647 h 95"/>
                <a:gd name="T4" fmla="*/ 2147483647 w 55"/>
                <a:gd name="T5" fmla="*/ 2147483647 h 95"/>
                <a:gd name="T6" fmla="*/ 0 w 5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95"/>
                <a:gd name="T14" fmla="*/ 55 w 5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95">
                  <a:moveTo>
                    <a:pt x="0" y="0"/>
                  </a:moveTo>
                  <a:lnTo>
                    <a:pt x="41" y="19"/>
                  </a:lnTo>
                  <a:lnTo>
                    <a:pt x="55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A4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4" name="Freeform 627"/>
            <p:cNvSpPr>
              <a:spLocks noChangeArrowheads="1"/>
            </p:cNvSpPr>
            <p:nvPr/>
          </p:nvSpPr>
          <p:spPr bwMode="auto">
            <a:xfrm>
              <a:off x="2127250" y="5575301"/>
              <a:ext cx="115888" cy="150813"/>
            </a:xfrm>
            <a:custGeom>
              <a:avLst/>
              <a:gdLst>
                <a:gd name="T0" fmla="*/ 0 w 73"/>
                <a:gd name="T1" fmla="*/ 2147483647 h 95"/>
                <a:gd name="T2" fmla="*/ 2147483647 w 73"/>
                <a:gd name="T3" fmla="*/ 2147483647 h 95"/>
                <a:gd name="T4" fmla="*/ 2147483647 w 73"/>
                <a:gd name="T5" fmla="*/ 0 h 95"/>
                <a:gd name="T6" fmla="*/ 0 w 73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5"/>
                <a:gd name="T14" fmla="*/ 73 w 73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5">
                  <a:moveTo>
                    <a:pt x="0" y="71"/>
                  </a:moveTo>
                  <a:lnTo>
                    <a:pt x="73" y="95"/>
                  </a:lnTo>
                  <a:lnTo>
                    <a:pt x="18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BAA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5" name="Freeform 628"/>
            <p:cNvSpPr>
              <a:spLocks noChangeArrowheads="1"/>
            </p:cNvSpPr>
            <p:nvPr/>
          </p:nvSpPr>
          <p:spPr bwMode="auto">
            <a:xfrm>
              <a:off x="2127250" y="5688013"/>
              <a:ext cx="115888" cy="84138"/>
            </a:xfrm>
            <a:custGeom>
              <a:avLst/>
              <a:gdLst>
                <a:gd name="T0" fmla="*/ 2147483647 w 73"/>
                <a:gd name="T1" fmla="*/ 2147483647 h 53"/>
                <a:gd name="T2" fmla="*/ 0 w 73"/>
                <a:gd name="T3" fmla="*/ 0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53"/>
                <a:gd name="T14" fmla="*/ 73 w 73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53">
                  <a:moveTo>
                    <a:pt x="36" y="53"/>
                  </a:moveTo>
                  <a:lnTo>
                    <a:pt x="0" y="0"/>
                  </a:lnTo>
                  <a:lnTo>
                    <a:pt x="73" y="24"/>
                  </a:lnTo>
                  <a:lnTo>
                    <a:pt x="36" y="53"/>
                  </a:lnTo>
                  <a:close/>
                </a:path>
              </a:pathLst>
            </a:custGeom>
            <a:solidFill>
              <a:srgbClr val="8F8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6" name="Freeform 629"/>
            <p:cNvSpPr>
              <a:spLocks noChangeArrowheads="1"/>
            </p:cNvSpPr>
            <p:nvPr/>
          </p:nvSpPr>
          <p:spPr bwMode="auto">
            <a:xfrm>
              <a:off x="2155825" y="5500688"/>
              <a:ext cx="65088" cy="104775"/>
            </a:xfrm>
            <a:custGeom>
              <a:avLst/>
              <a:gdLst>
                <a:gd name="T0" fmla="*/ 2147483647 w 41"/>
                <a:gd name="T1" fmla="*/ 2147483647 h 66"/>
                <a:gd name="T2" fmla="*/ 2147483647 w 41"/>
                <a:gd name="T3" fmla="*/ 0 h 66"/>
                <a:gd name="T4" fmla="*/ 0 w 41"/>
                <a:gd name="T5" fmla="*/ 2147483647 h 66"/>
                <a:gd name="T6" fmla="*/ 2147483647 w 41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66"/>
                <a:gd name="T14" fmla="*/ 41 w 41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66">
                  <a:moveTo>
                    <a:pt x="41" y="66"/>
                  </a:moveTo>
                  <a:lnTo>
                    <a:pt x="22" y="0"/>
                  </a:lnTo>
                  <a:lnTo>
                    <a:pt x="0" y="47"/>
                  </a:lnTo>
                  <a:lnTo>
                    <a:pt x="41" y="66"/>
                  </a:lnTo>
                  <a:close/>
                </a:path>
              </a:pathLst>
            </a:custGeom>
            <a:solidFill>
              <a:srgbClr val="876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7" name="Freeform 630"/>
            <p:cNvSpPr>
              <a:spLocks noChangeArrowheads="1"/>
            </p:cNvSpPr>
            <p:nvPr/>
          </p:nvSpPr>
          <p:spPr bwMode="auto">
            <a:xfrm>
              <a:off x="1952625" y="5634038"/>
              <a:ext cx="120650" cy="117475"/>
            </a:xfrm>
            <a:custGeom>
              <a:avLst/>
              <a:gdLst>
                <a:gd name="T0" fmla="*/ 2147483647 w 76"/>
                <a:gd name="T1" fmla="*/ 0 h 74"/>
                <a:gd name="T2" fmla="*/ 2147483647 w 76"/>
                <a:gd name="T3" fmla="*/ 2147483647 h 74"/>
                <a:gd name="T4" fmla="*/ 0 w 76"/>
                <a:gd name="T5" fmla="*/ 2147483647 h 74"/>
                <a:gd name="T6" fmla="*/ 2147483647 w 76"/>
                <a:gd name="T7" fmla="*/ 0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4"/>
                <a:gd name="T14" fmla="*/ 76 w 76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4">
                  <a:moveTo>
                    <a:pt x="76" y="0"/>
                  </a:moveTo>
                  <a:lnTo>
                    <a:pt x="50" y="74"/>
                  </a:lnTo>
                  <a:lnTo>
                    <a:pt x="0" y="2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DB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8" name="Freeform 631"/>
            <p:cNvSpPr>
              <a:spLocks noChangeArrowheads="1"/>
            </p:cNvSpPr>
            <p:nvPr/>
          </p:nvSpPr>
          <p:spPr bwMode="auto">
            <a:xfrm>
              <a:off x="1952625" y="5432426"/>
              <a:ext cx="120650" cy="241300"/>
            </a:xfrm>
            <a:custGeom>
              <a:avLst/>
              <a:gdLst>
                <a:gd name="T0" fmla="*/ 2147483647 w 76"/>
                <a:gd name="T1" fmla="*/ 0 h 152"/>
                <a:gd name="T2" fmla="*/ 0 w 76"/>
                <a:gd name="T3" fmla="*/ 2147483647 h 152"/>
                <a:gd name="T4" fmla="*/ 2147483647 w 76"/>
                <a:gd name="T5" fmla="*/ 2147483647 h 152"/>
                <a:gd name="T6" fmla="*/ 2147483647 w 76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52"/>
                <a:gd name="T14" fmla="*/ 76 w 76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52">
                  <a:moveTo>
                    <a:pt x="25" y="0"/>
                  </a:moveTo>
                  <a:lnTo>
                    <a:pt x="0" y="152"/>
                  </a:lnTo>
                  <a:lnTo>
                    <a:pt x="76" y="12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CA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09" name="Freeform 632"/>
            <p:cNvSpPr>
              <a:spLocks noChangeArrowheads="1"/>
            </p:cNvSpPr>
            <p:nvPr/>
          </p:nvSpPr>
          <p:spPr bwMode="auto">
            <a:xfrm>
              <a:off x="1773238" y="5432426"/>
              <a:ext cx="219075" cy="241300"/>
            </a:xfrm>
            <a:custGeom>
              <a:avLst/>
              <a:gdLst>
                <a:gd name="T0" fmla="*/ 2147483647 w 138"/>
                <a:gd name="T1" fmla="*/ 0 h 152"/>
                <a:gd name="T2" fmla="*/ 2147483647 w 138"/>
                <a:gd name="T3" fmla="*/ 2147483647 h 152"/>
                <a:gd name="T4" fmla="*/ 0 w 138"/>
                <a:gd name="T5" fmla="*/ 2147483647 h 152"/>
                <a:gd name="T6" fmla="*/ 2147483647 w 138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52"/>
                <a:gd name="T14" fmla="*/ 138 w 138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52">
                  <a:moveTo>
                    <a:pt x="138" y="0"/>
                  </a:moveTo>
                  <a:lnTo>
                    <a:pt x="113" y="152"/>
                  </a:lnTo>
                  <a:lnTo>
                    <a:pt x="0" y="15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789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0" name="Freeform 633"/>
            <p:cNvSpPr>
              <a:spLocks noChangeArrowheads="1"/>
            </p:cNvSpPr>
            <p:nvPr/>
          </p:nvSpPr>
          <p:spPr bwMode="auto">
            <a:xfrm>
              <a:off x="1655763" y="5313363"/>
              <a:ext cx="336550" cy="142875"/>
            </a:xfrm>
            <a:custGeom>
              <a:avLst/>
              <a:gdLst>
                <a:gd name="T0" fmla="*/ 0 w 212"/>
                <a:gd name="T1" fmla="*/ 0 h 90"/>
                <a:gd name="T2" fmla="*/ 2147483647 w 212"/>
                <a:gd name="T3" fmla="*/ 2147483647 h 90"/>
                <a:gd name="T4" fmla="*/ 2147483647 w 212"/>
                <a:gd name="T5" fmla="*/ 2147483647 h 90"/>
                <a:gd name="T6" fmla="*/ 0 w 212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90"/>
                <a:gd name="T14" fmla="*/ 212 w 21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90">
                  <a:moveTo>
                    <a:pt x="0" y="0"/>
                  </a:moveTo>
                  <a:lnTo>
                    <a:pt x="212" y="75"/>
                  </a:lnTo>
                  <a:lnTo>
                    <a:pt x="74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A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1" name="Freeform 634"/>
            <p:cNvSpPr>
              <a:spLocks noChangeArrowheads="1"/>
            </p:cNvSpPr>
            <p:nvPr/>
          </p:nvSpPr>
          <p:spPr bwMode="auto">
            <a:xfrm>
              <a:off x="1222375" y="5014913"/>
              <a:ext cx="260350" cy="128588"/>
            </a:xfrm>
            <a:custGeom>
              <a:avLst/>
              <a:gdLst>
                <a:gd name="T0" fmla="*/ 0 w 164"/>
                <a:gd name="T1" fmla="*/ 0 h 81"/>
                <a:gd name="T2" fmla="*/ 2147483647 w 164"/>
                <a:gd name="T3" fmla="*/ 2147483647 h 81"/>
                <a:gd name="T4" fmla="*/ 2147483647 w 164"/>
                <a:gd name="T5" fmla="*/ 2147483647 h 81"/>
                <a:gd name="T6" fmla="*/ 0 w 164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81"/>
                <a:gd name="T14" fmla="*/ 164 w 164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81">
                  <a:moveTo>
                    <a:pt x="0" y="0"/>
                  </a:moveTo>
                  <a:lnTo>
                    <a:pt x="164" y="81"/>
                  </a:lnTo>
                  <a:lnTo>
                    <a:pt x="129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7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2" name="Freeform 635"/>
            <p:cNvSpPr>
              <a:spLocks noChangeArrowheads="1"/>
            </p:cNvSpPr>
            <p:nvPr/>
          </p:nvSpPr>
          <p:spPr bwMode="auto">
            <a:xfrm>
              <a:off x="1125538" y="5099051"/>
              <a:ext cx="100013" cy="79375"/>
            </a:xfrm>
            <a:custGeom>
              <a:avLst/>
              <a:gdLst>
                <a:gd name="T0" fmla="*/ 0 w 63"/>
                <a:gd name="T1" fmla="*/ 2147483647 h 50"/>
                <a:gd name="T2" fmla="*/ 2147483647 w 63"/>
                <a:gd name="T3" fmla="*/ 0 h 50"/>
                <a:gd name="T4" fmla="*/ 2147483647 w 63"/>
                <a:gd name="T5" fmla="*/ 2147483647 h 50"/>
                <a:gd name="T6" fmla="*/ 0 w 63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50"/>
                <a:gd name="T14" fmla="*/ 63 w 63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50">
                  <a:moveTo>
                    <a:pt x="0" y="38"/>
                  </a:moveTo>
                  <a:lnTo>
                    <a:pt x="24" y="0"/>
                  </a:lnTo>
                  <a:lnTo>
                    <a:pt x="63" y="5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728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3" name="Freeform 636"/>
            <p:cNvSpPr>
              <a:spLocks noChangeArrowheads="1"/>
            </p:cNvSpPr>
            <p:nvPr/>
          </p:nvSpPr>
          <p:spPr bwMode="auto">
            <a:xfrm>
              <a:off x="1163638" y="5099051"/>
              <a:ext cx="209550" cy="79375"/>
            </a:xfrm>
            <a:custGeom>
              <a:avLst/>
              <a:gdLst>
                <a:gd name="T0" fmla="*/ 2147483647 w 132"/>
                <a:gd name="T1" fmla="*/ 2147483647 h 50"/>
                <a:gd name="T2" fmla="*/ 0 w 132"/>
                <a:gd name="T3" fmla="*/ 0 h 50"/>
                <a:gd name="T4" fmla="*/ 2147483647 w 132"/>
                <a:gd name="T5" fmla="*/ 2147483647 h 50"/>
                <a:gd name="T6" fmla="*/ 2147483647 w 132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50"/>
                <a:gd name="T14" fmla="*/ 132 w 132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50">
                  <a:moveTo>
                    <a:pt x="132" y="36"/>
                  </a:moveTo>
                  <a:lnTo>
                    <a:pt x="0" y="0"/>
                  </a:lnTo>
                  <a:lnTo>
                    <a:pt x="39" y="50"/>
                  </a:lnTo>
                  <a:lnTo>
                    <a:pt x="132" y="36"/>
                  </a:lnTo>
                  <a:close/>
                </a:path>
              </a:pathLst>
            </a:custGeom>
            <a:solidFill>
              <a:srgbClr val="719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4" name="Freeform 637"/>
            <p:cNvSpPr>
              <a:spLocks noChangeArrowheads="1"/>
            </p:cNvSpPr>
            <p:nvPr/>
          </p:nvSpPr>
          <p:spPr bwMode="auto">
            <a:xfrm>
              <a:off x="1222375" y="5014913"/>
              <a:ext cx="260350" cy="141288"/>
            </a:xfrm>
            <a:custGeom>
              <a:avLst/>
              <a:gdLst>
                <a:gd name="T0" fmla="*/ 2147483647 w 164"/>
                <a:gd name="T1" fmla="*/ 2147483647 h 89"/>
                <a:gd name="T2" fmla="*/ 2147483647 w 164"/>
                <a:gd name="T3" fmla="*/ 2147483647 h 89"/>
                <a:gd name="T4" fmla="*/ 0 w 164"/>
                <a:gd name="T5" fmla="*/ 0 h 89"/>
                <a:gd name="T6" fmla="*/ 2147483647 w 164"/>
                <a:gd name="T7" fmla="*/ 2147483647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89"/>
                <a:gd name="T14" fmla="*/ 164 w 164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89">
                  <a:moveTo>
                    <a:pt x="164" y="81"/>
                  </a:moveTo>
                  <a:lnTo>
                    <a:pt x="95" y="89"/>
                  </a:lnTo>
                  <a:lnTo>
                    <a:pt x="0" y="0"/>
                  </a:lnTo>
                  <a:lnTo>
                    <a:pt x="164" y="81"/>
                  </a:lnTo>
                  <a:close/>
                </a:path>
              </a:pathLst>
            </a:custGeom>
            <a:solidFill>
              <a:srgbClr val="709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5" name="Freeform 638"/>
            <p:cNvSpPr>
              <a:spLocks noChangeArrowheads="1"/>
            </p:cNvSpPr>
            <p:nvPr/>
          </p:nvSpPr>
          <p:spPr bwMode="auto">
            <a:xfrm>
              <a:off x="1163638" y="5014913"/>
              <a:ext cx="209550" cy="141288"/>
            </a:xfrm>
            <a:custGeom>
              <a:avLst/>
              <a:gdLst>
                <a:gd name="T0" fmla="*/ 2147483647 w 132"/>
                <a:gd name="T1" fmla="*/ 0 h 89"/>
                <a:gd name="T2" fmla="*/ 0 w 132"/>
                <a:gd name="T3" fmla="*/ 2147483647 h 89"/>
                <a:gd name="T4" fmla="*/ 2147483647 w 132"/>
                <a:gd name="T5" fmla="*/ 2147483647 h 89"/>
                <a:gd name="T6" fmla="*/ 2147483647 w 132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89"/>
                <a:gd name="T14" fmla="*/ 132 w 132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89">
                  <a:moveTo>
                    <a:pt x="37" y="0"/>
                  </a:moveTo>
                  <a:lnTo>
                    <a:pt x="0" y="53"/>
                  </a:lnTo>
                  <a:lnTo>
                    <a:pt x="132" y="8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E8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6" name="Freeform 639"/>
            <p:cNvSpPr>
              <a:spLocks noChangeArrowheads="1"/>
            </p:cNvSpPr>
            <p:nvPr/>
          </p:nvSpPr>
          <p:spPr bwMode="auto">
            <a:xfrm>
              <a:off x="1373188" y="5143501"/>
              <a:ext cx="282575" cy="169863"/>
            </a:xfrm>
            <a:custGeom>
              <a:avLst/>
              <a:gdLst>
                <a:gd name="T0" fmla="*/ 0 w 178"/>
                <a:gd name="T1" fmla="*/ 2147483647 h 107"/>
                <a:gd name="T2" fmla="*/ 2147483647 w 178"/>
                <a:gd name="T3" fmla="*/ 0 h 107"/>
                <a:gd name="T4" fmla="*/ 2147483647 w 178"/>
                <a:gd name="T5" fmla="*/ 2147483647 h 107"/>
                <a:gd name="T6" fmla="*/ 0 w 178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107"/>
                <a:gd name="T14" fmla="*/ 178 w 17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107">
                  <a:moveTo>
                    <a:pt x="0" y="8"/>
                  </a:moveTo>
                  <a:lnTo>
                    <a:pt x="69" y="0"/>
                  </a:lnTo>
                  <a:lnTo>
                    <a:pt x="178" y="10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B8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7" name="Freeform 640"/>
            <p:cNvSpPr>
              <a:spLocks noChangeArrowheads="1"/>
            </p:cNvSpPr>
            <p:nvPr/>
          </p:nvSpPr>
          <p:spPr bwMode="auto">
            <a:xfrm>
              <a:off x="1604963" y="5313363"/>
              <a:ext cx="347663" cy="360363"/>
            </a:xfrm>
            <a:custGeom>
              <a:avLst/>
              <a:gdLst>
                <a:gd name="T0" fmla="*/ 2147483647 w 219"/>
                <a:gd name="T1" fmla="*/ 0 h 227"/>
                <a:gd name="T2" fmla="*/ 0 w 219"/>
                <a:gd name="T3" fmla="*/ 2147483647 h 227"/>
                <a:gd name="T4" fmla="*/ 2147483647 w 219"/>
                <a:gd name="T5" fmla="*/ 2147483647 h 227"/>
                <a:gd name="T6" fmla="*/ 2147483647 w 219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227"/>
                <a:gd name="T14" fmla="*/ 219 w 219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227">
                  <a:moveTo>
                    <a:pt x="32" y="0"/>
                  </a:moveTo>
                  <a:lnTo>
                    <a:pt x="0" y="104"/>
                  </a:lnTo>
                  <a:lnTo>
                    <a:pt x="219" y="227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719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8" name="Freeform 641"/>
            <p:cNvSpPr>
              <a:spLocks noChangeArrowheads="1"/>
            </p:cNvSpPr>
            <p:nvPr/>
          </p:nvSpPr>
          <p:spPr bwMode="auto">
            <a:xfrm>
              <a:off x="1795463" y="5673726"/>
              <a:ext cx="236538" cy="77788"/>
            </a:xfrm>
            <a:custGeom>
              <a:avLst/>
              <a:gdLst>
                <a:gd name="T0" fmla="*/ 0 w 149"/>
                <a:gd name="T1" fmla="*/ 2147483647 h 49"/>
                <a:gd name="T2" fmla="*/ 2147483647 w 149"/>
                <a:gd name="T3" fmla="*/ 2147483647 h 49"/>
                <a:gd name="T4" fmla="*/ 2147483647 w 149"/>
                <a:gd name="T5" fmla="*/ 0 h 49"/>
                <a:gd name="T6" fmla="*/ 0 w 149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49"/>
                <a:gd name="T14" fmla="*/ 149 w 14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49">
                  <a:moveTo>
                    <a:pt x="0" y="37"/>
                  </a:moveTo>
                  <a:lnTo>
                    <a:pt x="149" y="49"/>
                  </a:lnTo>
                  <a:lnTo>
                    <a:pt x="9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AEC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19" name="Freeform 642"/>
            <p:cNvSpPr>
              <a:spLocks noChangeArrowheads="1"/>
            </p:cNvSpPr>
            <p:nvPr/>
          </p:nvSpPr>
          <p:spPr bwMode="auto">
            <a:xfrm>
              <a:off x="1604963" y="5478463"/>
              <a:ext cx="347663" cy="254000"/>
            </a:xfrm>
            <a:custGeom>
              <a:avLst/>
              <a:gdLst>
                <a:gd name="T0" fmla="*/ 0 w 219"/>
                <a:gd name="T1" fmla="*/ 0 h 160"/>
                <a:gd name="T2" fmla="*/ 2147483647 w 219"/>
                <a:gd name="T3" fmla="*/ 2147483647 h 160"/>
                <a:gd name="T4" fmla="*/ 2147483647 w 219"/>
                <a:gd name="T5" fmla="*/ 2147483647 h 160"/>
                <a:gd name="T6" fmla="*/ 0 w 219"/>
                <a:gd name="T7" fmla="*/ 0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160"/>
                <a:gd name="T14" fmla="*/ 219 w 219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160">
                  <a:moveTo>
                    <a:pt x="0" y="0"/>
                  </a:moveTo>
                  <a:lnTo>
                    <a:pt x="219" y="123"/>
                  </a:lnTo>
                  <a:lnTo>
                    <a:pt x="120" y="1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9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0" name="Freeform 643"/>
            <p:cNvSpPr>
              <a:spLocks noChangeArrowheads="1"/>
            </p:cNvSpPr>
            <p:nvPr/>
          </p:nvSpPr>
          <p:spPr bwMode="auto">
            <a:xfrm>
              <a:off x="1433513" y="5478463"/>
              <a:ext cx="361950" cy="254000"/>
            </a:xfrm>
            <a:custGeom>
              <a:avLst/>
              <a:gdLst>
                <a:gd name="T0" fmla="*/ 0 w 228"/>
                <a:gd name="T1" fmla="*/ 2147483647 h 160"/>
                <a:gd name="T2" fmla="*/ 2147483647 w 228"/>
                <a:gd name="T3" fmla="*/ 2147483647 h 160"/>
                <a:gd name="T4" fmla="*/ 2147483647 w 228"/>
                <a:gd name="T5" fmla="*/ 0 h 160"/>
                <a:gd name="T6" fmla="*/ 0 w 228"/>
                <a:gd name="T7" fmla="*/ 2147483647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8"/>
                <a:gd name="T13" fmla="*/ 0 h 160"/>
                <a:gd name="T14" fmla="*/ 228 w 228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8" h="160">
                  <a:moveTo>
                    <a:pt x="0" y="38"/>
                  </a:moveTo>
                  <a:lnTo>
                    <a:pt x="228" y="160"/>
                  </a:lnTo>
                  <a:lnTo>
                    <a:pt x="108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C8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1" name="Freeform 644"/>
            <p:cNvSpPr>
              <a:spLocks noChangeArrowheads="1"/>
            </p:cNvSpPr>
            <p:nvPr/>
          </p:nvSpPr>
          <p:spPr bwMode="auto">
            <a:xfrm>
              <a:off x="1373188" y="5156201"/>
              <a:ext cx="282575" cy="322263"/>
            </a:xfrm>
            <a:custGeom>
              <a:avLst/>
              <a:gdLst>
                <a:gd name="T0" fmla="*/ 0 w 178"/>
                <a:gd name="T1" fmla="*/ 0 h 203"/>
                <a:gd name="T2" fmla="*/ 2147483647 w 178"/>
                <a:gd name="T3" fmla="*/ 2147483647 h 203"/>
                <a:gd name="T4" fmla="*/ 2147483647 w 178"/>
                <a:gd name="T5" fmla="*/ 2147483647 h 203"/>
                <a:gd name="T6" fmla="*/ 0 w 178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203"/>
                <a:gd name="T14" fmla="*/ 178 w 178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203">
                  <a:moveTo>
                    <a:pt x="0" y="0"/>
                  </a:moveTo>
                  <a:lnTo>
                    <a:pt x="146" y="203"/>
                  </a:lnTo>
                  <a:lnTo>
                    <a:pt x="178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7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2" name="Freeform 645"/>
            <p:cNvSpPr>
              <a:spLocks noChangeArrowheads="1"/>
            </p:cNvSpPr>
            <p:nvPr/>
          </p:nvSpPr>
          <p:spPr bwMode="auto">
            <a:xfrm>
              <a:off x="1225550" y="5156201"/>
              <a:ext cx="379413" cy="322263"/>
            </a:xfrm>
            <a:custGeom>
              <a:avLst/>
              <a:gdLst>
                <a:gd name="T0" fmla="*/ 2147483647 w 239"/>
                <a:gd name="T1" fmla="*/ 0 h 203"/>
                <a:gd name="T2" fmla="*/ 2147483647 w 239"/>
                <a:gd name="T3" fmla="*/ 2147483647 h 203"/>
                <a:gd name="T4" fmla="*/ 0 w 239"/>
                <a:gd name="T5" fmla="*/ 2147483647 h 203"/>
                <a:gd name="T6" fmla="*/ 2147483647 w 239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203"/>
                <a:gd name="T14" fmla="*/ 239 w 239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203">
                  <a:moveTo>
                    <a:pt x="93" y="0"/>
                  </a:moveTo>
                  <a:lnTo>
                    <a:pt x="239" y="203"/>
                  </a:lnTo>
                  <a:lnTo>
                    <a:pt x="0" y="1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6D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3" name="Freeform 646"/>
            <p:cNvSpPr>
              <a:spLocks noChangeArrowheads="1"/>
            </p:cNvSpPr>
            <p:nvPr/>
          </p:nvSpPr>
          <p:spPr bwMode="auto">
            <a:xfrm>
              <a:off x="1125538" y="5159376"/>
              <a:ext cx="100013" cy="171450"/>
            </a:xfrm>
            <a:custGeom>
              <a:avLst/>
              <a:gdLst>
                <a:gd name="T0" fmla="*/ 0 w 63"/>
                <a:gd name="T1" fmla="*/ 0 h 108"/>
                <a:gd name="T2" fmla="*/ 2147483647 w 63"/>
                <a:gd name="T3" fmla="*/ 2147483647 h 108"/>
                <a:gd name="T4" fmla="*/ 2147483647 w 63"/>
                <a:gd name="T5" fmla="*/ 2147483647 h 108"/>
                <a:gd name="T6" fmla="*/ 0 w 63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08"/>
                <a:gd name="T14" fmla="*/ 63 w 63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08">
                  <a:moveTo>
                    <a:pt x="0" y="0"/>
                  </a:moveTo>
                  <a:lnTo>
                    <a:pt x="1" y="108"/>
                  </a:lnTo>
                  <a:lnTo>
                    <a:pt x="6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9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4" name="Freeform 647"/>
            <p:cNvSpPr>
              <a:spLocks noChangeArrowheads="1"/>
            </p:cNvSpPr>
            <p:nvPr/>
          </p:nvSpPr>
          <p:spPr bwMode="auto">
            <a:xfrm>
              <a:off x="1225550" y="5178426"/>
              <a:ext cx="379413" cy="300038"/>
            </a:xfrm>
            <a:custGeom>
              <a:avLst/>
              <a:gdLst>
                <a:gd name="T0" fmla="*/ 0 w 239"/>
                <a:gd name="T1" fmla="*/ 0 h 189"/>
                <a:gd name="T2" fmla="*/ 2147483647 w 239"/>
                <a:gd name="T3" fmla="*/ 2147483647 h 189"/>
                <a:gd name="T4" fmla="*/ 2147483647 w 239"/>
                <a:gd name="T5" fmla="*/ 2147483647 h 189"/>
                <a:gd name="T6" fmla="*/ 0 w 239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89"/>
                <a:gd name="T14" fmla="*/ 239 w 239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89">
                  <a:moveTo>
                    <a:pt x="0" y="0"/>
                  </a:moveTo>
                  <a:lnTo>
                    <a:pt x="49" y="129"/>
                  </a:lnTo>
                  <a:lnTo>
                    <a:pt x="239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5A6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5" name="Freeform 648"/>
            <p:cNvSpPr>
              <a:spLocks noChangeArrowheads="1"/>
            </p:cNvSpPr>
            <p:nvPr/>
          </p:nvSpPr>
          <p:spPr bwMode="auto">
            <a:xfrm>
              <a:off x="1127125" y="5178426"/>
              <a:ext cx="176213" cy="204788"/>
            </a:xfrm>
            <a:custGeom>
              <a:avLst/>
              <a:gdLst>
                <a:gd name="T0" fmla="*/ 0 w 111"/>
                <a:gd name="T1" fmla="*/ 2147483647 h 129"/>
                <a:gd name="T2" fmla="*/ 2147483647 w 111"/>
                <a:gd name="T3" fmla="*/ 2147483647 h 129"/>
                <a:gd name="T4" fmla="*/ 2147483647 w 111"/>
                <a:gd name="T5" fmla="*/ 0 h 129"/>
                <a:gd name="T6" fmla="*/ 0 w 111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129"/>
                <a:gd name="T14" fmla="*/ 111 w 111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129">
                  <a:moveTo>
                    <a:pt x="0" y="96"/>
                  </a:moveTo>
                  <a:lnTo>
                    <a:pt x="111" y="129"/>
                  </a:lnTo>
                  <a:lnTo>
                    <a:pt x="62" y="0"/>
                  </a:lnTo>
                  <a:lnTo>
                    <a:pt x="0" y="96"/>
                  </a:lnTo>
                  <a:close/>
                </a:path>
              </a:pathLst>
            </a:custGeom>
            <a:solidFill>
              <a:srgbClr val="709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6" name="Freeform 649"/>
            <p:cNvSpPr>
              <a:spLocks noChangeArrowheads="1"/>
            </p:cNvSpPr>
            <p:nvPr/>
          </p:nvSpPr>
          <p:spPr bwMode="auto">
            <a:xfrm>
              <a:off x="1303338" y="5383213"/>
              <a:ext cx="301625" cy="155575"/>
            </a:xfrm>
            <a:custGeom>
              <a:avLst/>
              <a:gdLst>
                <a:gd name="T0" fmla="*/ 0 w 190"/>
                <a:gd name="T1" fmla="*/ 0 h 98"/>
                <a:gd name="T2" fmla="*/ 2147483647 w 190"/>
                <a:gd name="T3" fmla="*/ 2147483647 h 98"/>
                <a:gd name="T4" fmla="*/ 2147483647 w 190"/>
                <a:gd name="T5" fmla="*/ 2147483647 h 98"/>
                <a:gd name="T6" fmla="*/ 0 w 190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0"/>
                <a:gd name="T13" fmla="*/ 0 h 98"/>
                <a:gd name="T14" fmla="*/ 190 w 190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0" h="98">
                  <a:moveTo>
                    <a:pt x="0" y="0"/>
                  </a:moveTo>
                  <a:lnTo>
                    <a:pt x="190" y="60"/>
                  </a:lnTo>
                  <a:lnTo>
                    <a:pt x="82" y="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7" name="Freeform 650"/>
            <p:cNvSpPr>
              <a:spLocks noChangeArrowheads="1"/>
            </p:cNvSpPr>
            <p:nvPr/>
          </p:nvSpPr>
          <p:spPr bwMode="auto">
            <a:xfrm>
              <a:off x="1127125" y="5330826"/>
              <a:ext cx="306388" cy="207963"/>
            </a:xfrm>
            <a:custGeom>
              <a:avLst/>
              <a:gdLst>
                <a:gd name="T0" fmla="*/ 0 w 193"/>
                <a:gd name="T1" fmla="*/ 0 h 131"/>
                <a:gd name="T2" fmla="*/ 2147483647 w 193"/>
                <a:gd name="T3" fmla="*/ 2147483647 h 131"/>
                <a:gd name="T4" fmla="*/ 2147483647 w 193"/>
                <a:gd name="T5" fmla="*/ 2147483647 h 131"/>
                <a:gd name="T6" fmla="*/ 0 w 193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31"/>
                <a:gd name="T14" fmla="*/ 193 w 193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31">
                  <a:moveTo>
                    <a:pt x="0" y="0"/>
                  </a:moveTo>
                  <a:lnTo>
                    <a:pt x="193" y="131"/>
                  </a:lnTo>
                  <a:lnTo>
                    <a:pt x="111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A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8" name="Freeform 651"/>
            <p:cNvSpPr>
              <a:spLocks noChangeArrowheads="1"/>
            </p:cNvSpPr>
            <p:nvPr/>
          </p:nvSpPr>
          <p:spPr bwMode="auto">
            <a:xfrm>
              <a:off x="0" y="5300663"/>
              <a:ext cx="420688" cy="193675"/>
            </a:xfrm>
            <a:custGeom>
              <a:avLst/>
              <a:gdLst>
                <a:gd name="T0" fmla="*/ 2147483647 w 265"/>
                <a:gd name="T1" fmla="*/ 0 h 122"/>
                <a:gd name="T2" fmla="*/ 0 w 265"/>
                <a:gd name="T3" fmla="*/ 2147483647 h 122"/>
                <a:gd name="T4" fmla="*/ 2147483647 w 265"/>
                <a:gd name="T5" fmla="*/ 2147483647 h 122"/>
                <a:gd name="T6" fmla="*/ 2147483647 w 265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5"/>
                <a:gd name="T13" fmla="*/ 0 h 122"/>
                <a:gd name="T14" fmla="*/ 265 w 265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5" h="122">
                  <a:moveTo>
                    <a:pt x="265" y="0"/>
                  </a:moveTo>
                  <a:lnTo>
                    <a:pt x="0" y="122"/>
                  </a:lnTo>
                  <a:lnTo>
                    <a:pt x="176" y="19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CCA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29" name="Freeform 652"/>
            <p:cNvSpPr>
              <a:spLocks noChangeArrowheads="1"/>
            </p:cNvSpPr>
            <p:nvPr/>
          </p:nvSpPr>
          <p:spPr bwMode="auto">
            <a:xfrm>
              <a:off x="0" y="5194301"/>
              <a:ext cx="279400" cy="300038"/>
            </a:xfrm>
            <a:custGeom>
              <a:avLst/>
              <a:gdLst>
                <a:gd name="T0" fmla="*/ 2147483647 w 176"/>
                <a:gd name="T1" fmla="*/ 2147483647 h 189"/>
                <a:gd name="T2" fmla="*/ 2147483647 w 176"/>
                <a:gd name="T3" fmla="*/ 0 h 189"/>
                <a:gd name="T4" fmla="*/ 0 w 176"/>
                <a:gd name="T5" fmla="*/ 2147483647 h 189"/>
                <a:gd name="T6" fmla="*/ 2147483647 w 176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189"/>
                <a:gd name="T14" fmla="*/ 176 w 176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189">
                  <a:moveTo>
                    <a:pt x="176" y="86"/>
                  </a:moveTo>
                  <a:lnTo>
                    <a:pt x="39" y="0"/>
                  </a:lnTo>
                  <a:lnTo>
                    <a:pt x="0" y="189"/>
                  </a:lnTo>
                  <a:lnTo>
                    <a:pt x="176" y="86"/>
                  </a:lnTo>
                  <a:close/>
                </a:path>
              </a:pathLst>
            </a:custGeom>
            <a:solidFill>
              <a:srgbClr val="A6AC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0" name="Freeform 653"/>
            <p:cNvSpPr>
              <a:spLocks noChangeArrowheads="1"/>
            </p:cNvSpPr>
            <p:nvPr/>
          </p:nvSpPr>
          <p:spPr bwMode="auto">
            <a:xfrm>
              <a:off x="61913" y="4968876"/>
              <a:ext cx="217488" cy="361950"/>
            </a:xfrm>
            <a:custGeom>
              <a:avLst/>
              <a:gdLst>
                <a:gd name="T0" fmla="*/ 2147483647 w 137"/>
                <a:gd name="T1" fmla="*/ 0 h 228"/>
                <a:gd name="T2" fmla="*/ 0 w 137"/>
                <a:gd name="T3" fmla="*/ 2147483647 h 228"/>
                <a:gd name="T4" fmla="*/ 2147483647 w 137"/>
                <a:gd name="T5" fmla="*/ 2147483647 h 228"/>
                <a:gd name="T6" fmla="*/ 2147483647 w 13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228"/>
                <a:gd name="T14" fmla="*/ 137 w 13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228">
                  <a:moveTo>
                    <a:pt x="135" y="0"/>
                  </a:moveTo>
                  <a:lnTo>
                    <a:pt x="0" y="142"/>
                  </a:lnTo>
                  <a:lnTo>
                    <a:pt x="137" y="228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ABA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1" name="Freeform 654"/>
            <p:cNvSpPr>
              <a:spLocks noChangeArrowheads="1"/>
            </p:cNvSpPr>
            <p:nvPr/>
          </p:nvSpPr>
          <p:spPr bwMode="auto">
            <a:xfrm>
              <a:off x="0" y="5300663"/>
              <a:ext cx="420688" cy="215900"/>
            </a:xfrm>
            <a:custGeom>
              <a:avLst/>
              <a:gdLst>
                <a:gd name="T0" fmla="*/ 2147483647 w 265"/>
                <a:gd name="T1" fmla="*/ 0 h 136"/>
                <a:gd name="T2" fmla="*/ 2147483647 w 265"/>
                <a:gd name="T3" fmla="*/ 2147483647 h 136"/>
                <a:gd name="T4" fmla="*/ 0 w 265"/>
                <a:gd name="T5" fmla="*/ 2147483647 h 136"/>
                <a:gd name="T6" fmla="*/ 2147483647 w 265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5"/>
                <a:gd name="T13" fmla="*/ 0 h 136"/>
                <a:gd name="T14" fmla="*/ 265 w 265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5" h="136">
                  <a:moveTo>
                    <a:pt x="265" y="0"/>
                  </a:moveTo>
                  <a:lnTo>
                    <a:pt x="99" y="136"/>
                  </a:lnTo>
                  <a:lnTo>
                    <a:pt x="0" y="122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A9A9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2" name="Freeform 655"/>
            <p:cNvSpPr>
              <a:spLocks noChangeArrowheads="1"/>
            </p:cNvSpPr>
            <p:nvPr/>
          </p:nvSpPr>
          <p:spPr bwMode="auto">
            <a:xfrm>
              <a:off x="877888" y="5099051"/>
              <a:ext cx="285750" cy="74613"/>
            </a:xfrm>
            <a:custGeom>
              <a:avLst/>
              <a:gdLst>
                <a:gd name="T0" fmla="*/ 2147483647 w 180"/>
                <a:gd name="T1" fmla="*/ 0 h 47"/>
                <a:gd name="T2" fmla="*/ 0 w 180"/>
                <a:gd name="T3" fmla="*/ 2147483647 h 47"/>
                <a:gd name="T4" fmla="*/ 2147483647 w 180"/>
                <a:gd name="T5" fmla="*/ 2147483647 h 47"/>
                <a:gd name="T6" fmla="*/ 2147483647 w 18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47"/>
                <a:gd name="T14" fmla="*/ 180 w 18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47">
                  <a:moveTo>
                    <a:pt x="180" y="0"/>
                  </a:moveTo>
                  <a:lnTo>
                    <a:pt x="0" y="47"/>
                  </a:lnTo>
                  <a:lnTo>
                    <a:pt x="156" y="38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BF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3" name="Freeform 656"/>
            <p:cNvSpPr>
              <a:spLocks noChangeArrowheads="1"/>
            </p:cNvSpPr>
            <p:nvPr/>
          </p:nvSpPr>
          <p:spPr bwMode="auto">
            <a:xfrm>
              <a:off x="420688" y="5173663"/>
              <a:ext cx="457200" cy="127000"/>
            </a:xfrm>
            <a:custGeom>
              <a:avLst/>
              <a:gdLst>
                <a:gd name="T0" fmla="*/ 2147483647 w 288"/>
                <a:gd name="T1" fmla="*/ 0 h 80"/>
                <a:gd name="T2" fmla="*/ 0 w 288"/>
                <a:gd name="T3" fmla="*/ 2147483647 h 80"/>
                <a:gd name="T4" fmla="*/ 2147483647 w 288"/>
                <a:gd name="T5" fmla="*/ 2147483647 h 80"/>
                <a:gd name="T6" fmla="*/ 2147483647 w 288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80"/>
                <a:gd name="T14" fmla="*/ 288 w 288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80">
                  <a:moveTo>
                    <a:pt x="288" y="0"/>
                  </a:moveTo>
                  <a:lnTo>
                    <a:pt x="0" y="80"/>
                  </a:lnTo>
                  <a:lnTo>
                    <a:pt x="157" y="12"/>
                  </a:lnTo>
                  <a:lnTo>
                    <a:pt x="288" y="0"/>
                  </a:lnTo>
                  <a:close/>
                </a:path>
              </a:pathLst>
            </a:custGeom>
            <a:solidFill>
              <a:srgbClr val="CCA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4" name="Freeform 657"/>
            <p:cNvSpPr>
              <a:spLocks noChangeArrowheads="1"/>
            </p:cNvSpPr>
            <p:nvPr/>
          </p:nvSpPr>
          <p:spPr bwMode="auto">
            <a:xfrm>
              <a:off x="669925" y="5099051"/>
              <a:ext cx="493713" cy="93663"/>
            </a:xfrm>
            <a:custGeom>
              <a:avLst/>
              <a:gdLst>
                <a:gd name="T0" fmla="*/ 0 w 311"/>
                <a:gd name="T1" fmla="*/ 2147483647 h 59"/>
                <a:gd name="T2" fmla="*/ 2147483647 w 311"/>
                <a:gd name="T3" fmla="*/ 2147483647 h 59"/>
                <a:gd name="T4" fmla="*/ 2147483647 w 311"/>
                <a:gd name="T5" fmla="*/ 0 h 59"/>
                <a:gd name="T6" fmla="*/ 0 w 31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1"/>
                <a:gd name="T13" fmla="*/ 0 h 59"/>
                <a:gd name="T14" fmla="*/ 311 w 31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1" h="59">
                  <a:moveTo>
                    <a:pt x="0" y="59"/>
                  </a:moveTo>
                  <a:lnTo>
                    <a:pt x="131" y="47"/>
                  </a:lnTo>
                  <a:lnTo>
                    <a:pt x="311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B19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5" name="Freeform 658"/>
            <p:cNvSpPr>
              <a:spLocks noChangeArrowheads="1"/>
            </p:cNvSpPr>
            <p:nvPr/>
          </p:nvSpPr>
          <p:spPr bwMode="auto">
            <a:xfrm>
              <a:off x="279400" y="5192713"/>
              <a:ext cx="390525" cy="138113"/>
            </a:xfrm>
            <a:custGeom>
              <a:avLst/>
              <a:gdLst>
                <a:gd name="T0" fmla="*/ 2147483647 w 246"/>
                <a:gd name="T1" fmla="*/ 0 h 87"/>
                <a:gd name="T2" fmla="*/ 2147483647 w 246"/>
                <a:gd name="T3" fmla="*/ 2147483647 h 87"/>
                <a:gd name="T4" fmla="*/ 0 w 246"/>
                <a:gd name="T5" fmla="*/ 2147483647 h 87"/>
                <a:gd name="T6" fmla="*/ 2147483647 w 246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87"/>
                <a:gd name="T14" fmla="*/ 246 w 246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87">
                  <a:moveTo>
                    <a:pt x="246" y="0"/>
                  </a:moveTo>
                  <a:lnTo>
                    <a:pt x="89" y="68"/>
                  </a:lnTo>
                  <a:lnTo>
                    <a:pt x="0" y="87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CAB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6" name="Freeform 659"/>
            <p:cNvSpPr>
              <a:spLocks noChangeArrowheads="1"/>
            </p:cNvSpPr>
            <p:nvPr/>
          </p:nvSpPr>
          <p:spPr bwMode="auto">
            <a:xfrm>
              <a:off x="1017588" y="5021263"/>
              <a:ext cx="103188" cy="55563"/>
            </a:xfrm>
            <a:custGeom>
              <a:avLst/>
              <a:gdLst>
                <a:gd name="T0" fmla="*/ 2147483647 w 65"/>
                <a:gd name="T1" fmla="*/ 2147483647 h 35"/>
                <a:gd name="T2" fmla="*/ 0 w 65"/>
                <a:gd name="T3" fmla="*/ 2147483647 h 35"/>
                <a:gd name="T4" fmla="*/ 2147483647 w 65"/>
                <a:gd name="T5" fmla="*/ 0 h 35"/>
                <a:gd name="T6" fmla="*/ 2147483647 w 65"/>
                <a:gd name="T7" fmla="*/ 2147483647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5"/>
                <a:gd name="T14" fmla="*/ 65 w 65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5">
                  <a:moveTo>
                    <a:pt x="4" y="10"/>
                  </a:moveTo>
                  <a:lnTo>
                    <a:pt x="0" y="35"/>
                  </a:lnTo>
                  <a:lnTo>
                    <a:pt x="65" y="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728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7" name="Freeform 660"/>
            <p:cNvSpPr>
              <a:spLocks noChangeArrowheads="1"/>
            </p:cNvSpPr>
            <p:nvPr/>
          </p:nvSpPr>
          <p:spPr bwMode="auto">
            <a:xfrm>
              <a:off x="800100" y="4975226"/>
              <a:ext cx="223838" cy="66675"/>
            </a:xfrm>
            <a:custGeom>
              <a:avLst/>
              <a:gdLst>
                <a:gd name="T0" fmla="*/ 2147483647 w 141"/>
                <a:gd name="T1" fmla="*/ 2147483647 h 42"/>
                <a:gd name="T2" fmla="*/ 0 w 141"/>
                <a:gd name="T3" fmla="*/ 0 h 42"/>
                <a:gd name="T4" fmla="*/ 2147483647 w 141"/>
                <a:gd name="T5" fmla="*/ 2147483647 h 42"/>
                <a:gd name="T6" fmla="*/ 2147483647 w 141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42"/>
                <a:gd name="T14" fmla="*/ 141 w 141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42">
                  <a:moveTo>
                    <a:pt x="141" y="39"/>
                  </a:moveTo>
                  <a:lnTo>
                    <a:pt x="0" y="0"/>
                  </a:lnTo>
                  <a:lnTo>
                    <a:pt x="82" y="42"/>
                  </a:lnTo>
                  <a:lnTo>
                    <a:pt x="141" y="39"/>
                  </a:lnTo>
                  <a:close/>
                </a:path>
              </a:pathLst>
            </a:custGeom>
            <a:solidFill>
              <a:srgbClr val="8EB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8" name="Freeform 661"/>
            <p:cNvSpPr>
              <a:spLocks noChangeArrowheads="1"/>
            </p:cNvSpPr>
            <p:nvPr/>
          </p:nvSpPr>
          <p:spPr bwMode="auto">
            <a:xfrm>
              <a:off x="800100" y="4967288"/>
              <a:ext cx="223838" cy="69850"/>
            </a:xfrm>
            <a:custGeom>
              <a:avLst/>
              <a:gdLst>
                <a:gd name="T0" fmla="*/ 2147483647 w 141"/>
                <a:gd name="T1" fmla="*/ 2147483647 h 44"/>
                <a:gd name="T2" fmla="*/ 2147483647 w 141"/>
                <a:gd name="T3" fmla="*/ 0 h 44"/>
                <a:gd name="T4" fmla="*/ 0 w 141"/>
                <a:gd name="T5" fmla="*/ 2147483647 h 44"/>
                <a:gd name="T6" fmla="*/ 2147483647 w 141"/>
                <a:gd name="T7" fmla="*/ 2147483647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44"/>
                <a:gd name="T14" fmla="*/ 141 w 141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44">
                  <a:moveTo>
                    <a:pt x="141" y="44"/>
                  </a:moveTo>
                  <a:lnTo>
                    <a:pt x="81" y="0"/>
                  </a:lnTo>
                  <a:lnTo>
                    <a:pt x="0" y="5"/>
                  </a:lnTo>
                  <a:lnTo>
                    <a:pt x="141" y="44"/>
                  </a:lnTo>
                  <a:close/>
                </a:path>
              </a:pathLst>
            </a:custGeom>
            <a:solidFill>
              <a:srgbClr val="7DA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39" name="Freeform 662"/>
            <p:cNvSpPr>
              <a:spLocks noChangeArrowheads="1"/>
            </p:cNvSpPr>
            <p:nvPr/>
          </p:nvSpPr>
          <p:spPr bwMode="auto">
            <a:xfrm>
              <a:off x="919163" y="5037138"/>
              <a:ext cx="104775" cy="30163"/>
            </a:xfrm>
            <a:custGeom>
              <a:avLst/>
              <a:gdLst>
                <a:gd name="T0" fmla="*/ 2147483647 w 66"/>
                <a:gd name="T1" fmla="*/ 0 h 19"/>
                <a:gd name="T2" fmla="*/ 0 w 66"/>
                <a:gd name="T3" fmla="*/ 2147483647 h 19"/>
                <a:gd name="T4" fmla="*/ 2147483647 w 66"/>
                <a:gd name="T5" fmla="*/ 2147483647 h 19"/>
                <a:gd name="T6" fmla="*/ 2147483647 w 6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9"/>
                <a:gd name="T14" fmla="*/ 66 w 66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9">
                  <a:moveTo>
                    <a:pt x="66" y="0"/>
                  </a:moveTo>
                  <a:lnTo>
                    <a:pt x="0" y="19"/>
                  </a:lnTo>
                  <a:lnTo>
                    <a:pt x="7" y="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718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0" name="Freeform 663"/>
            <p:cNvSpPr>
              <a:spLocks noChangeArrowheads="1"/>
            </p:cNvSpPr>
            <p:nvPr/>
          </p:nvSpPr>
          <p:spPr bwMode="auto">
            <a:xfrm>
              <a:off x="800100" y="4975226"/>
              <a:ext cx="130175" cy="92075"/>
            </a:xfrm>
            <a:custGeom>
              <a:avLst/>
              <a:gdLst>
                <a:gd name="T0" fmla="*/ 0 w 82"/>
                <a:gd name="T1" fmla="*/ 0 h 58"/>
                <a:gd name="T2" fmla="*/ 2147483647 w 82"/>
                <a:gd name="T3" fmla="*/ 2147483647 h 58"/>
                <a:gd name="T4" fmla="*/ 2147483647 w 82"/>
                <a:gd name="T5" fmla="*/ 2147483647 h 58"/>
                <a:gd name="T6" fmla="*/ 0 w 82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58"/>
                <a:gd name="T14" fmla="*/ 82 w 82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58">
                  <a:moveTo>
                    <a:pt x="0" y="0"/>
                  </a:moveTo>
                  <a:lnTo>
                    <a:pt x="75" y="58"/>
                  </a:lnTo>
                  <a:lnTo>
                    <a:pt x="82" y="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8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1" name="Freeform 664"/>
            <p:cNvSpPr>
              <a:spLocks noChangeArrowheads="1"/>
            </p:cNvSpPr>
            <p:nvPr/>
          </p:nvSpPr>
          <p:spPr bwMode="auto">
            <a:xfrm>
              <a:off x="665163" y="4941888"/>
              <a:ext cx="254000" cy="125413"/>
            </a:xfrm>
            <a:custGeom>
              <a:avLst/>
              <a:gdLst>
                <a:gd name="T0" fmla="*/ 0 w 160"/>
                <a:gd name="T1" fmla="*/ 0 h 79"/>
                <a:gd name="T2" fmla="*/ 2147483647 w 160"/>
                <a:gd name="T3" fmla="*/ 2147483647 h 79"/>
                <a:gd name="T4" fmla="*/ 2147483647 w 160"/>
                <a:gd name="T5" fmla="*/ 2147483647 h 79"/>
                <a:gd name="T6" fmla="*/ 0 w 160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0"/>
                <a:gd name="T13" fmla="*/ 0 h 79"/>
                <a:gd name="T14" fmla="*/ 160 w 160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0" h="79">
                  <a:moveTo>
                    <a:pt x="0" y="0"/>
                  </a:moveTo>
                  <a:lnTo>
                    <a:pt x="160" y="79"/>
                  </a:lnTo>
                  <a:lnTo>
                    <a:pt x="85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78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2" name="Freeform 665"/>
            <p:cNvSpPr>
              <a:spLocks noChangeArrowheads="1"/>
            </p:cNvSpPr>
            <p:nvPr/>
          </p:nvSpPr>
          <p:spPr bwMode="auto">
            <a:xfrm>
              <a:off x="1017588" y="5021263"/>
              <a:ext cx="146050" cy="77788"/>
            </a:xfrm>
            <a:custGeom>
              <a:avLst/>
              <a:gdLst>
                <a:gd name="T0" fmla="*/ 2147483647 w 92"/>
                <a:gd name="T1" fmla="*/ 0 h 49"/>
                <a:gd name="T2" fmla="*/ 2147483647 w 92"/>
                <a:gd name="T3" fmla="*/ 2147483647 h 49"/>
                <a:gd name="T4" fmla="*/ 0 w 92"/>
                <a:gd name="T5" fmla="*/ 2147483647 h 49"/>
                <a:gd name="T6" fmla="*/ 2147483647 w 92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49"/>
                <a:gd name="T14" fmla="*/ 92 w 92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49">
                  <a:moveTo>
                    <a:pt x="65" y="0"/>
                  </a:moveTo>
                  <a:lnTo>
                    <a:pt x="92" y="49"/>
                  </a:lnTo>
                  <a:lnTo>
                    <a:pt x="0" y="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999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3" name="Freeform 666"/>
            <p:cNvSpPr>
              <a:spLocks noChangeArrowheads="1"/>
            </p:cNvSpPr>
            <p:nvPr/>
          </p:nvSpPr>
          <p:spPr bwMode="auto">
            <a:xfrm>
              <a:off x="919163" y="5037138"/>
              <a:ext cx="104775" cy="39688"/>
            </a:xfrm>
            <a:custGeom>
              <a:avLst/>
              <a:gdLst>
                <a:gd name="T0" fmla="*/ 2147483647 w 66"/>
                <a:gd name="T1" fmla="*/ 2147483647 h 25"/>
                <a:gd name="T2" fmla="*/ 0 w 66"/>
                <a:gd name="T3" fmla="*/ 2147483647 h 25"/>
                <a:gd name="T4" fmla="*/ 2147483647 w 66"/>
                <a:gd name="T5" fmla="*/ 0 h 25"/>
                <a:gd name="T6" fmla="*/ 2147483647 w 66"/>
                <a:gd name="T7" fmla="*/ 2147483647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5"/>
                <a:gd name="T14" fmla="*/ 66 w 66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5">
                  <a:moveTo>
                    <a:pt x="62" y="25"/>
                  </a:moveTo>
                  <a:lnTo>
                    <a:pt x="0" y="19"/>
                  </a:lnTo>
                  <a:lnTo>
                    <a:pt x="66" y="0"/>
                  </a:lnTo>
                  <a:lnTo>
                    <a:pt x="62" y="25"/>
                  </a:lnTo>
                  <a:close/>
                </a:path>
              </a:pathLst>
            </a:custGeom>
            <a:solidFill>
              <a:srgbClr val="9D9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4" name="Freeform 667"/>
            <p:cNvSpPr>
              <a:spLocks noChangeArrowheads="1"/>
            </p:cNvSpPr>
            <p:nvPr/>
          </p:nvSpPr>
          <p:spPr bwMode="auto">
            <a:xfrm>
              <a:off x="669925" y="5076826"/>
              <a:ext cx="493713" cy="115888"/>
            </a:xfrm>
            <a:custGeom>
              <a:avLst/>
              <a:gdLst>
                <a:gd name="T0" fmla="*/ 2147483647 w 311"/>
                <a:gd name="T1" fmla="*/ 0 h 73"/>
                <a:gd name="T2" fmla="*/ 2147483647 w 311"/>
                <a:gd name="T3" fmla="*/ 2147483647 h 73"/>
                <a:gd name="T4" fmla="*/ 0 w 311"/>
                <a:gd name="T5" fmla="*/ 2147483647 h 73"/>
                <a:gd name="T6" fmla="*/ 2147483647 w 311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1"/>
                <a:gd name="T13" fmla="*/ 0 h 73"/>
                <a:gd name="T14" fmla="*/ 311 w 311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1" h="73">
                  <a:moveTo>
                    <a:pt x="219" y="0"/>
                  </a:moveTo>
                  <a:lnTo>
                    <a:pt x="311" y="14"/>
                  </a:lnTo>
                  <a:lnTo>
                    <a:pt x="0" y="73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A4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5" name="Freeform 668"/>
            <p:cNvSpPr>
              <a:spLocks noChangeArrowheads="1"/>
            </p:cNvSpPr>
            <p:nvPr/>
          </p:nvSpPr>
          <p:spPr bwMode="auto">
            <a:xfrm>
              <a:off x="669925" y="5067301"/>
              <a:ext cx="347663" cy="125413"/>
            </a:xfrm>
            <a:custGeom>
              <a:avLst/>
              <a:gdLst>
                <a:gd name="T0" fmla="*/ 2147483647 w 219"/>
                <a:gd name="T1" fmla="*/ 0 h 79"/>
                <a:gd name="T2" fmla="*/ 2147483647 w 219"/>
                <a:gd name="T3" fmla="*/ 2147483647 h 79"/>
                <a:gd name="T4" fmla="*/ 0 w 219"/>
                <a:gd name="T5" fmla="*/ 2147483647 h 79"/>
                <a:gd name="T6" fmla="*/ 2147483647 w 219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79"/>
                <a:gd name="T14" fmla="*/ 219 w 219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79">
                  <a:moveTo>
                    <a:pt x="157" y="0"/>
                  </a:moveTo>
                  <a:lnTo>
                    <a:pt x="219" y="6"/>
                  </a:lnTo>
                  <a:lnTo>
                    <a:pt x="0" y="79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B1A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6" name="Freeform 669"/>
            <p:cNvSpPr>
              <a:spLocks noChangeArrowheads="1"/>
            </p:cNvSpPr>
            <p:nvPr/>
          </p:nvSpPr>
          <p:spPr bwMode="auto">
            <a:xfrm>
              <a:off x="398463" y="4941888"/>
              <a:ext cx="520700" cy="188913"/>
            </a:xfrm>
            <a:custGeom>
              <a:avLst/>
              <a:gdLst>
                <a:gd name="T0" fmla="*/ 2147483647 w 328"/>
                <a:gd name="T1" fmla="*/ 0 h 119"/>
                <a:gd name="T2" fmla="*/ 0 w 328"/>
                <a:gd name="T3" fmla="*/ 2147483647 h 119"/>
                <a:gd name="T4" fmla="*/ 2147483647 w 328"/>
                <a:gd name="T5" fmla="*/ 2147483647 h 119"/>
                <a:gd name="T6" fmla="*/ 2147483647 w 328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8"/>
                <a:gd name="T13" fmla="*/ 0 h 119"/>
                <a:gd name="T14" fmla="*/ 328 w 328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8" h="119">
                  <a:moveTo>
                    <a:pt x="168" y="0"/>
                  </a:moveTo>
                  <a:lnTo>
                    <a:pt x="0" y="119"/>
                  </a:lnTo>
                  <a:lnTo>
                    <a:pt x="328" y="79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ACA5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7" name="Freeform 670"/>
            <p:cNvSpPr>
              <a:spLocks noChangeArrowheads="1"/>
            </p:cNvSpPr>
            <p:nvPr/>
          </p:nvSpPr>
          <p:spPr bwMode="auto">
            <a:xfrm>
              <a:off x="398463" y="5067301"/>
              <a:ext cx="520700" cy="125413"/>
            </a:xfrm>
            <a:custGeom>
              <a:avLst/>
              <a:gdLst>
                <a:gd name="T0" fmla="*/ 2147483647 w 328"/>
                <a:gd name="T1" fmla="*/ 0 h 79"/>
                <a:gd name="T2" fmla="*/ 2147483647 w 328"/>
                <a:gd name="T3" fmla="*/ 2147483647 h 79"/>
                <a:gd name="T4" fmla="*/ 0 w 328"/>
                <a:gd name="T5" fmla="*/ 2147483647 h 79"/>
                <a:gd name="T6" fmla="*/ 2147483647 w 328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8"/>
                <a:gd name="T13" fmla="*/ 0 h 79"/>
                <a:gd name="T14" fmla="*/ 328 w 328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8" h="79">
                  <a:moveTo>
                    <a:pt x="328" y="0"/>
                  </a:moveTo>
                  <a:lnTo>
                    <a:pt x="171" y="79"/>
                  </a:lnTo>
                  <a:lnTo>
                    <a:pt x="0" y="40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B2A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8" name="Freeform 671"/>
            <p:cNvSpPr>
              <a:spLocks noChangeArrowheads="1"/>
            </p:cNvSpPr>
            <p:nvPr/>
          </p:nvSpPr>
          <p:spPr bwMode="auto">
            <a:xfrm>
              <a:off x="279400" y="5130801"/>
              <a:ext cx="390525" cy="200025"/>
            </a:xfrm>
            <a:custGeom>
              <a:avLst/>
              <a:gdLst>
                <a:gd name="T0" fmla="*/ 2147483647 w 246"/>
                <a:gd name="T1" fmla="*/ 2147483647 h 126"/>
                <a:gd name="T2" fmla="*/ 2147483647 w 246"/>
                <a:gd name="T3" fmla="*/ 0 h 126"/>
                <a:gd name="T4" fmla="*/ 0 w 246"/>
                <a:gd name="T5" fmla="*/ 2147483647 h 126"/>
                <a:gd name="T6" fmla="*/ 2147483647 w 246"/>
                <a:gd name="T7" fmla="*/ 2147483647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126"/>
                <a:gd name="T14" fmla="*/ 246 w 246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126">
                  <a:moveTo>
                    <a:pt x="246" y="39"/>
                  </a:moveTo>
                  <a:lnTo>
                    <a:pt x="75" y="0"/>
                  </a:lnTo>
                  <a:lnTo>
                    <a:pt x="0" y="126"/>
                  </a:lnTo>
                  <a:lnTo>
                    <a:pt x="246" y="39"/>
                  </a:lnTo>
                  <a:close/>
                </a:path>
              </a:pathLst>
            </a:custGeom>
            <a:solidFill>
              <a:srgbClr val="A6A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49" name="Freeform 672"/>
            <p:cNvSpPr>
              <a:spLocks noChangeArrowheads="1"/>
            </p:cNvSpPr>
            <p:nvPr/>
          </p:nvSpPr>
          <p:spPr bwMode="auto">
            <a:xfrm>
              <a:off x="276225" y="4968876"/>
              <a:ext cx="122238" cy="361950"/>
            </a:xfrm>
            <a:custGeom>
              <a:avLst/>
              <a:gdLst>
                <a:gd name="T0" fmla="*/ 0 w 77"/>
                <a:gd name="T1" fmla="*/ 0 h 228"/>
                <a:gd name="T2" fmla="*/ 2147483647 w 77"/>
                <a:gd name="T3" fmla="*/ 2147483647 h 228"/>
                <a:gd name="T4" fmla="*/ 2147483647 w 77"/>
                <a:gd name="T5" fmla="*/ 2147483647 h 228"/>
                <a:gd name="T6" fmla="*/ 0 w 7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28"/>
                <a:gd name="T14" fmla="*/ 77 w 7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28">
                  <a:moveTo>
                    <a:pt x="0" y="0"/>
                  </a:moveTo>
                  <a:lnTo>
                    <a:pt x="77" y="102"/>
                  </a:lnTo>
                  <a:lnTo>
                    <a:pt x="2" y="2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0" name="Freeform 673"/>
            <p:cNvSpPr>
              <a:spLocks noChangeArrowheads="1"/>
            </p:cNvSpPr>
            <p:nvPr/>
          </p:nvSpPr>
          <p:spPr bwMode="auto">
            <a:xfrm>
              <a:off x="276225" y="4941888"/>
              <a:ext cx="388938" cy="188913"/>
            </a:xfrm>
            <a:custGeom>
              <a:avLst/>
              <a:gdLst>
                <a:gd name="T0" fmla="*/ 2147483647 w 245"/>
                <a:gd name="T1" fmla="*/ 0 h 119"/>
                <a:gd name="T2" fmla="*/ 2147483647 w 245"/>
                <a:gd name="T3" fmla="*/ 2147483647 h 119"/>
                <a:gd name="T4" fmla="*/ 0 w 245"/>
                <a:gd name="T5" fmla="*/ 2147483647 h 119"/>
                <a:gd name="T6" fmla="*/ 2147483647 w 245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19"/>
                <a:gd name="T14" fmla="*/ 245 w 245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19">
                  <a:moveTo>
                    <a:pt x="245" y="0"/>
                  </a:moveTo>
                  <a:lnTo>
                    <a:pt x="77" y="119"/>
                  </a:lnTo>
                  <a:lnTo>
                    <a:pt x="0" y="17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ACA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1" name="Freeform 674"/>
            <p:cNvSpPr>
              <a:spLocks noChangeArrowheads="1"/>
            </p:cNvSpPr>
            <p:nvPr/>
          </p:nvSpPr>
          <p:spPr bwMode="auto">
            <a:xfrm>
              <a:off x="401638" y="4837113"/>
              <a:ext cx="141288" cy="49213"/>
            </a:xfrm>
            <a:custGeom>
              <a:avLst/>
              <a:gdLst>
                <a:gd name="T0" fmla="*/ 2147483647 w 89"/>
                <a:gd name="T1" fmla="*/ 2147483647 h 31"/>
                <a:gd name="T2" fmla="*/ 2147483647 w 89"/>
                <a:gd name="T3" fmla="*/ 0 h 31"/>
                <a:gd name="T4" fmla="*/ 0 w 89"/>
                <a:gd name="T5" fmla="*/ 2147483647 h 31"/>
                <a:gd name="T6" fmla="*/ 2147483647 w 89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1"/>
                <a:gd name="T14" fmla="*/ 89 w 8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1">
                  <a:moveTo>
                    <a:pt x="89" y="16"/>
                  </a:moveTo>
                  <a:lnTo>
                    <a:pt x="15" y="0"/>
                  </a:lnTo>
                  <a:lnTo>
                    <a:pt x="0" y="31"/>
                  </a:lnTo>
                  <a:lnTo>
                    <a:pt x="89" y="16"/>
                  </a:lnTo>
                  <a:close/>
                </a:path>
              </a:pathLst>
            </a:custGeom>
            <a:solidFill>
              <a:srgbClr val="9EA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2" name="Freeform 675"/>
            <p:cNvSpPr>
              <a:spLocks noChangeArrowheads="1"/>
            </p:cNvSpPr>
            <p:nvPr/>
          </p:nvSpPr>
          <p:spPr bwMode="auto">
            <a:xfrm>
              <a:off x="425450" y="4719638"/>
              <a:ext cx="117475" cy="142875"/>
            </a:xfrm>
            <a:custGeom>
              <a:avLst/>
              <a:gdLst>
                <a:gd name="T0" fmla="*/ 2147483647 w 74"/>
                <a:gd name="T1" fmla="*/ 0 h 90"/>
                <a:gd name="T2" fmla="*/ 2147483647 w 74"/>
                <a:gd name="T3" fmla="*/ 2147483647 h 90"/>
                <a:gd name="T4" fmla="*/ 0 w 74"/>
                <a:gd name="T5" fmla="*/ 2147483647 h 90"/>
                <a:gd name="T6" fmla="*/ 2147483647 w 74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90"/>
                <a:gd name="T14" fmla="*/ 74 w 74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90">
                  <a:moveTo>
                    <a:pt x="66" y="0"/>
                  </a:moveTo>
                  <a:lnTo>
                    <a:pt x="74" y="90"/>
                  </a:lnTo>
                  <a:lnTo>
                    <a:pt x="0" y="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CB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3" name="Freeform 676"/>
            <p:cNvSpPr>
              <a:spLocks noChangeArrowheads="1"/>
            </p:cNvSpPr>
            <p:nvPr/>
          </p:nvSpPr>
          <p:spPr bwMode="auto">
            <a:xfrm>
              <a:off x="530225" y="4719638"/>
              <a:ext cx="171450" cy="73025"/>
            </a:xfrm>
            <a:custGeom>
              <a:avLst/>
              <a:gdLst>
                <a:gd name="T0" fmla="*/ 2147483647 w 108"/>
                <a:gd name="T1" fmla="*/ 2147483647 h 46"/>
                <a:gd name="T2" fmla="*/ 0 w 108"/>
                <a:gd name="T3" fmla="*/ 0 h 46"/>
                <a:gd name="T4" fmla="*/ 2147483647 w 108"/>
                <a:gd name="T5" fmla="*/ 2147483647 h 46"/>
                <a:gd name="T6" fmla="*/ 2147483647 w 108"/>
                <a:gd name="T7" fmla="*/ 2147483647 h 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46"/>
                <a:gd name="T14" fmla="*/ 108 w 108"/>
                <a:gd name="T15" fmla="*/ 46 h 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46">
                  <a:moveTo>
                    <a:pt x="108" y="46"/>
                  </a:moveTo>
                  <a:lnTo>
                    <a:pt x="0" y="0"/>
                  </a:lnTo>
                  <a:lnTo>
                    <a:pt x="56" y="37"/>
                  </a:lnTo>
                  <a:lnTo>
                    <a:pt x="108" y="46"/>
                  </a:lnTo>
                  <a:close/>
                </a:path>
              </a:pathLst>
            </a:custGeom>
            <a:solidFill>
              <a:srgbClr val="8E9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4" name="Freeform 677"/>
            <p:cNvSpPr>
              <a:spLocks noChangeArrowheads="1"/>
            </p:cNvSpPr>
            <p:nvPr/>
          </p:nvSpPr>
          <p:spPr bwMode="auto">
            <a:xfrm>
              <a:off x="542925" y="4778376"/>
              <a:ext cx="212725" cy="109538"/>
            </a:xfrm>
            <a:custGeom>
              <a:avLst/>
              <a:gdLst>
                <a:gd name="T0" fmla="*/ 2147483647 w 134"/>
                <a:gd name="T1" fmla="*/ 2147483647 h 69"/>
                <a:gd name="T2" fmla="*/ 2147483647 w 134"/>
                <a:gd name="T3" fmla="*/ 0 h 69"/>
                <a:gd name="T4" fmla="*/ 0 w 134"/>
                <a:gd name="T5" fmla="*/ 2147483647 h 69"/>
                <a:gd name="T6" fmla="*/ 2147483647 w 134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69"/>
                <a:gd name="T14" fmla="*/ 134 w 134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69">
                  <a:moveTo>
                    <a:pt x="134" y="69"/>
                  </a:moveTo>
                  <a:lnTo>
                    <a:pt x="48" y="0"/>
                  </a:lnTo>
                  <a:lnTo>
                    <a:pt x="0" y="53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B6B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5" name="Freeform 678"/>
            <p:cNvSpPr>
              <a:spLocks noChangeArrowheads="1"/>
            </p:cNvSpPr>
            <p:nvPr/>
          </p:nvSpPr>
          <p:spPr bwMode="auto">
            <a:xfrm>
              <a:off x="530225" y="4719638"/>
              <a:ext cx="88900" cy="142875"/>
            </a:xfrm>
            <a:custGeom>
              <a:avLst/>
              <a:gdLst>
                <a:gd name="T0" fmla="*/ 0 w 56"/>
                <a:gd name="T1" fmla="*/ 0 h 90"/>
                <a:gd name="T2" fmla="*/ 2147483647 w 56"/>
                <a:gd name="T3" fmla="*/ 2147483647 h 90"/>
                <a:gd name="T4" fmla="*/ 2147483647 w 56"/>
                <a:gd name="T5" fmla="*/ 2147483647 h 90"/>
                <a:gd name="T6" fmla="*/ 0 w 56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90"/>
                <a:gd name="T14" fmla="*/ 56 w 56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90">
                  <a:moveTo>
                    <a:pt x="0" y="0"/>
                  </a:moveTo>
                  <a:lnTo>
                    <a:pt x="56" y="37"/>
                  </a:lnTo>
                  <a:lnTo>
                    <a:pt x="8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B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6" name="Freeform 679"/>
            <p:cNvSpPr>
              <a:spLocks noChangeArrowheads="1"/>
            </p:cNvSpPr>
            <p:nvPr/>
          </p:nvSpPr>
          <p:spPr bwMode="auto">
            <a:xfrm>
              <a:off x="619125" y="4778376"/>
              <a:ext cx="136525" cy="109538"/>
            </a:xfrm>
            <a:custGeom>
              <a:avLst/>
              <a:gdLst>
                <a:gd name="T0" fmla="*/ 2147483647 w 86"/>
                <a:gd name="T1" fmla="*/ 2147483647 h 69"/>
                <a:gd name="T2" fmla="*/ 2147483647 w 86"/>
                <a:gd name="T3" fmla="*/ 2147483647 h 69"/>
                <a:gd name="T4" fmla="*/ 0 w 86"/>
                <a:gd name="T5" fmla="*/ 0 h 69"/>
                <a:gd name="T6" fmla="*/ 2147483647 w 8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69"/>
                <a:gd name="T14" fmla="*/ 86 w 8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69">
                  <a:moveTo>
                    <a:pt x="52" y="9"/>
                  </a:moveTo>
                  <a:lnTo>
                    <a:pt x="86" y="69"/>
                  </a:lnTo>
                  <a:lnTo>
                    <a:pt x="0" y="0"/>
                  </a:lnTo>
                  <a:lnTo>
                    <a:pt x="52" y="9"/>
                  </a:lnTo>
                  <a:close/>
                </a:path>
              </a:pathLst>
            </a:custGeom>
            <a:solidFill>
              <a:srgbClr val="B8B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7" name="Freeform 680"/>
            <p:cNvSpPr>
              <a:spLocks noChangeArrowheads="1"/>
            </p:cNvSpPr>
            <p:nvPr/>
          </p:nvSpPr>
          <p:spPr bwMode="auto">
            <a:xfrm>
              <a:off x="701675" y="4714876"/>
              <a:ext cx="307975" cy="77788"/>
            </a:xfrm>
            <a:custGeom>
              <a:avLst/>
              <a:gdLst>
                <a:gd name="T0" fmla="*/ 2147483647 w 194"/>
                <a:gd name="T1" fmla="*/ 0 h 49"/>
                <a:gd name="T2" fmla="*/ 0 w 194"/>
                <a:gd name="T3" fmla="*/ 2147483647 h 49"/>
                <a:gd name="T4" fmla="*/ 2147483647 w 194"/>
                <a:gd name="T5" fmla="*/ 2147483647 h 49"/>
                <a:gd name="T6" fmla="*/ 2147483647 w 194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4"/>
                <a:gd name="T13" fmla="*/ 0 h 49"/>
                <a:gd name="T14" fmla="*/ 194 w 194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4" h="49">
                  <a:moveTo>
                    <a:pt x="194" y="0"/>
                  </a:moveTo>
                  <a:lnTo>
                    <a:pt x="0" y="49"/>
                  </a:lnTo>
                  <a:lnTo>
                    <a:pt x="157" y="4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8EA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8" name="Freeform 681"/>
            <p:cNvSpPr>
              <a:spLocks noChangeArrowheads="1"/>
            </p:cNvSpPr>
            <p:nvPr/>
          </p:nvSpPr>
          <p:spPr bwMode="auto">
            <a:xfrm>
              <a:off x="1009650" y="4714876"/>
              <a:ext cx="41275" cy="101600"/>
            </a:xfrm>
            <a:custGeom>
              <a:avLst/>
              <a:gdLst>
                <a:gd name="T0" fmla="*/ 2147483647 w 26"/>
                <a:gd name="T1" fmla="*/ 2147483647 h 64"/>
                <a:gd name="T2" fmla="*/ 2147483647 w 26"/>
                <a:gd name="T3" fmla="*/ 2147483647 h 64"/>
                <a:gd name="T4" fmla="*/ 0 w 26"/>
                <a:gd name="T5" fmla="*/ 0 h 64"/>
                <a:gd name="T6" fmla="*/ 2147483647 w 26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64"/>
                <a:gd name="T14" fmla="*/ 26 w 26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64">
                  <a:moveTo>
                    <a:pt x="26" y="23"/>
                  </a:moveTo>
                  <a:lnTo>
                    <a:pt x="13" y="64"/>
                  </a:lnTo>
                  <a:lnTo>
                    <a:pt x="0" y="0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799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59" name="Freeform 682"/>
            <p:cNvSpPr>
              <a:spLocks noChangeArrowheads="1"/>
            </p:cNvSpPr>
            <p:nvPr/>
          </p:nvSpPr>
          <p:spPr bwMode="auto">
            <a:xfrm>
              <a:off x="950913" y="4714876"/>
              <a:ext cx="79375" cy="101600"/>
            </a:xfrm>
            <a:custGeom>
              <a:avLst/>
              <a:gdLst>
                <a:gd name="T0" fmla="*/ 2147483647 w 50"/>
                <a:gd name="T1" fmla="*/ 2147483647 h 64"/>
                <a:gd name="T2" fmla="*/ 0 w 50"/>
                <a:gd name="T3" fmla="*/ 2147483647 h 64"/>
                <a:gd name="T4" fmla="*/ 2147483647 w 50"/>
                <a:gd name="T5" fmla="*/ 0 h 64"/>
                <a:gd name="T6" fmla="*/ 2147483647 w 50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64"/>
                <a:gd name="T14" fmla="*/ 50 w 50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64">
                  <a:moveTo>
                    <a:pt x="50" y="64"/>
                  </a:moveTo>
                  <a:lnTo>
                    <a:pt x="0" y="43"/>
                  </a:lnTo>
                  <a:lnTo>
                    <a:pt x="37" y="0"/>
                  </a:lnTo>
                  <a:lnTo>
                    <a:pt x="50" y="64"/>
                  </a:lnTo>
                  <a:close/>
                </a:path>
              </a:pathLst>
            </a:custGeom>
            <a:solidFill>
              <a:srgbClr val="82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0" name="Freeform 683"/>
            <p:cNvSpPr>
              <a:spLocks noChangeArrowheads="1"/>
            </p:cNvSpPr>
            <p:nvPr/>
          </p:nvSpPr>
          <p:spPr bwMode="auto">
            <a:xfrm>
              <a:off x="1030288" y="4816476"/>
              <a:ext cx="320675" cy="198438"/>
            </a:xfrm>
            <a:custGeom>
              <a:avLst/>
              <a:gdLst>
                <a:gd name="T0" fmla="*/ 0 w 202"/>
                <a:gd name="T1" fmla="*/ 0 h 125"/>
                <a:gd name="T2" fmla="*/ 2147483647 w 202"/>
                <a:gd name="T3" fmla="*/ 2147483647 h 125"/>
                <a:gd name="T4" fmla="*/ 2147483647 w 202"/>
                <a:gd name="T5" fmla="*/ 2147483647 h 125"/>
                <a:gd name="T6" fmla="*/ 0 w 202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25"/>
                <a:gd name="T14" fmla="*/ 202 w 202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25">
                  <a:moveTo>
                    <a:pt x="0" y="0"/>
                  </a:moveTo>
                  <a:lnTo>
                    <a:pt x="121" y="125"/>
                  </a:lnTo>
                  <a:lnTo>
                    <a:pt x="202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8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1" name="Freeform 684"/>
            <p:cNvSpPr>
              <a:spLocks noChangeArrowheads="1"/>
            </p:cNvSpPr>
            <p:nvPr/>
          </p:nvSpPr>
          <p:spPr bwMode="auto">
            <a:xfrm>
              <a:off x="1222375" y="4999038"/>
              <a:ext cx="204788" cy="69850"/>
            </a:xfrm>
            <a:custGeom>
              <a:avLst/>
              <a:gdLst>
                <a:gd name="T0" fmla="*/ 2147483647 w 129"/>
                <a:gd name="T1" fmla="*/ 0 h 44"/>
                <a:gd name="T2" fmla="*/ 2147483647 w 129"/>
                <a:gd name="T3" fmla="*/ 2147483647 h 44"/>
                <a:gd name="T4" fmla="*/ 0 w 129"/>
                <a:gd name="T5" fmla="*/ 2147483647 h 44"/>
                <a:gd name="T6" fmla="*/ 2147483647 w 12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44"/>
                <a:gd name="T14" fmla="*/ 129 w 129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44">
                  <a:moveTo>
                    <a:pt x="81" y="0"/>
                  </a:moveTo>
                  <a:lnTo>
                    <a:pt x="129" y="44"/>
                  </a:lnTo>
                  <a:lnTo>
                    <a:pt x="0" y="1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59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2" name="Freeform 685"/>
            <p:cNvSpPr>
              <a:spLocks noChangeArrowheads="1"/>
            </p:cNvSpPr>
            <p:nvPr/>
          </p:nvSpPr>
          <p:spPr bwMode="auto">
            <a:xfrm>
              <a:off x="1030288" y="4746626"/>
              <a:ext cx="115888" cy="69850"/>
            </a:xfrm>
            <a:custGeom>
              <a:avLst/>
              <a:gdLst>
                <a:gd name="T0" fmla="*/ 2147483647 w 73"/>
                <a:gd name="T1" fmla="*/ 0 h 44"/>
                <a:gd name="T2" fmla="*/ 2147483647 w 73"/>
                <a:gd name="T3" fmla="*/ 2147483647 h 44"/>
                <a:gd name="T4" fmla="*/ 0 w 73"/>
                <a:gd name="T5" fmla="*/ 2147483647 h 44"/>
                <a:gd name="T6" fmla="*/ 2147483647 w 73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44"/>
                <a:gd name="T14" fmla="*/ 73 w 73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44">
                  <a:moveTo>
                    <a:pt x="73" y="0"/>
                  </a:moveTo>
                  <a:lnTo>
                    <a:pt x="13" y="3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7BA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3" name="Freeform 686"/>
            <p:cNvSpPr>
              <a:spLocks noChangeArrowheads="1"/>
            </p:cNvSpPr>
            <p:nvPr/>
          </p:nvSpPr>
          <p:spPr bwMode="auto">
            <a:xfrm>
              <a:off x="1030288" y="4746626"/>
              <a:ext cx="320675" cy="252413"/>
            </a:xfrm>
            <a:custGeom>
              <a:avLst/>
              <a:gdLst>
                <a:gd name="T0" fmla="*/ 2147483647 w 202"/>
                <a:gd name="T1" fmla="*/ 0 h 159"/>
                <a:gd name="T2" fmla="*/ 2147483647 w 202"/>
                <a:gd name="T3" fmla="*/ 2147483647 h 159"/>
                <a:gd name="T4" fmla="*/ 0 w 202"/>
                <a:gd name="T5" fmla="*/ 2147483647 h 159"/>
                <a:gd name="T6" fmla="*/ 2147483647 w 202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59"/>
                <a:gd name="T14" fmla="*/ 202 w 202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59">
                  <a:moveTo>
                    <a:pt x="73" y="0"/>
                  </a:moveTo>
                  <a:lnTo>
                    <a:pt x="202" y="159"/>
                  </a:lnTo>
                  <a:lnTo>
                    <a:pt x="0" y="4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7DA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4" name="Freeform 687"/>
            <p:cNvSpPr>
              <a:spLocks noChangeArrowheads="1"/>
            </p:cNvSpPr>
            <p:nvPr/>
          </p:nvSpPr>
          <p:spPr bwMode="auto">
            <a:xfrm>
              <a:off x="1146175" y="4746626"/>
              <a:ext cx="227013" cy="252413"/>
            </a:xfrm>
            <a:custGeom>
              <a:avLst/>
              <a:gdLst>
                <a:gd name="T0" fmla="*/ 0 w 143"/>
                <a:gd name="T1" fmla="*/ 0 h 159"/>
                <a:gd name="T2" fmla="*/ 2147483647 w 143"/>
                <a:gd name="T3" fmla="*/ 2147483647 h 159"/>
                <a:gd name="T4" fmla="*/ 2147483647 w 143"/>
                <a:gd name="T5" fmla="*/ 2147483647 h 159"/>
                <a:gd name="T6" fmla="*/ 0 w 143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59"/>
                <a:gd name="T14" fmla="*/ 143 w 143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59">
                  <a:moveTo>
                    <a:pt x="0" y="0"/>
                  </a:moveTo>
                  <a:lnTo>
                    <a:pt x="129" y="159"/>
                  </a:lnTo>
                  <a:lnTo>
                    <a:pt x="143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8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5" name="Freeform 688"/>
            <p:cNvSpPr>
              <a:spLocks noChangeArrowheads="1"/>
            </p:cNvSpPr>
            <p:nvPr/>
          </p:nvSpPr>
          <p:spPr bwMode="auto">
            <a:xfrm>
              <a:off x="1350963" y="4876801"/>
              <a:ext cx="155575" cy="180975"/>
            </a:xfrm>
            <a:custGeom>
              <a:avLst/>
              <a:gdLst>
                <a:gd name="T0" fmla="*/ 2147483647 w 98"/>
                <a:gd name="T1" fmla="*/ 0 h 114"/>
                <a:gd name="T2" fmla="*/ 2147483647 w 98"/>
                <a:gd name="T3" fmla="*/ 2147483647 h 114"/>
                <a:gd name="T4" fmla="*/ 0 w 98"/>
                <a:gd name="T5" fmla="*/ 2147483647 h 114"/>
                <a:gd name="T6" fmla="*/ 2147483647 w 98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114"/>
                <a:gd name="T14" fmla="*/ 98 w 98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114">
                  <a:moveTo>
                    <a:pt x="14" y="0"/>
                  </a:moveTo>
                  <a:lnTo>
                    <a:pt x="98" y="114"/>
                  </a:lnTo>
                  <a:lnTo>
                    <a:pt x="0" y="7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39D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6" name="Freeform 689"/>
            <p:cNvSpPr>
              <a:spLocks noChangeArrowheads="1"/>
            </p:cNvSpPr>
            <p:nvPr/>
          </p:nvSpPr>
          <p:spPr bwMode="auto">
            <a:xfrm>
              <a:off x="1373188" y="4845051"/>
              <a:ext cx="136525" cy="41275"/>
            </a:xfrm>
            <a:custGeom>
              <a:avLst/>
              <a:gdLst>
                <a:gd name="T0" fmla="*/ 2147483647 w 86"/>
                <a:gd name="T1" fmla="*/ 0 h 26"/>
                <a:gd name="T2" fmla="*/ 2147483647 w 86"/>
                <a:gd name="T3" fmla="*/ 2147483647 h 26"/>
                <a:gd name="T4" fmla="*/ 0 w 86"/>
                <a:gd name="T5" fmla="*/ 2147483647 h 26"/>
                <a:gd name="T6" fmla="*/ 2147483647 w 86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26"/>
                <a:gd name="T14" fmla="*/ 86 w 86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26">
                  <a:moveTo>
                    <a:pt x="81" y="0"/>
                  </a:moveTo>
                  <a:lnTo>
                    <a:pt x="86" y="26"/>
                  </a:lnTo>
                  <a:lnTo>
                    <a:pt x="0" y="2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77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7" name="Freeform 690"/>
            <p:cNvSpPr>
              <a:spLocks noChangeArrowheads="1"/>
            </p:cNvSpPr>
            <p:nvPr/>
          </p:nvSpPr>
          <p:spPr bwMode="auto">
            <a:xfrm>
              <a:off x="1501775" y="4845051"/>
              <a:ext cx="55563" cy="41275"/>
            </a:xfrm>
            <a:custGeom>
              <a:avLst/>
              <a:gdLst>
                <a:gd name="T0" fmla="*/ 2147483647 w 35"/>
                <a:gd name="T1" fmla="*/ 2147483647 h 26"/>
                <a:gd name="T2" fmla="*/ 0 w 35"/>
                <a:gd name="T3" fmla="*/ 0 h 26"/>
                <a:gd name="T4" fmla="*/ 2147483647 w 35"/>
                <a:gd name="T5" fmla="*/ 2147483647 h 26"/>
                <a:gd name="T6" fmla="*/ 2147483647 w 35"/>
                <a:gd name="T7" fmla="*/ 2147483647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6"/>
                <a:gd name="T14" fmla="*/ 35 w 35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6">
                  <a:moveTo>
                    <a:pt x="35" y="16"/>
                  </a:moveTo>
                  <a:lnTo>
                    <a:pt x="0" y="0"/>
                  </a:lnTo>
                  <a:lnTo>
                    <a:pt x="5" y="2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rgbClr val="668C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8" name="Freeform 691"/>
            <p:cNvSpPr>
              <a:spLocks noChangeArrowheads="1"/>
            </p:cNvSpPr>
            <p:nvPr/>
          </p:nvSpPr>
          <p:spPr bwMode="auto">
            <a:xfrm>
              <a:off x="1509713" y="4870451"/>
              <a:ext cx="47625" cy="85725"/>
            </a:xfrm>
            <a:custGeom>
              <a:avLst/>
              <a:gdLst>
                <a:gd name="T0" fmla="*/ 2147483647 w 30"/>
                <a:gd name="T1" fmla="*/ 0 h 54"/>
                <a:gd name="T2" fmla="*/ 2147483647 w 30"/>
                <a:gd name="T3" fmla="*/ 2147483647 h 54"/>
                <a:gd name="T4" fmla="*/ 0 w 30"/>
                <a:gd name="T5" fmla="*/ 2147483647 h 54"/>
                <a:gd name="T6" fmla="*/ 2147483647 w 30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54"/>
                <a:gd name="T14" fmla="*/ 30 w 30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54">
                  <a:moveTo>
                    <a:pt x="30" y="0"/>
                  </a:moveTo>
                  <a:lnTo>
                    <a:pt x="29" y="54"/>
                  </a:lnTo>
                  <a:lnTo>
                    <a:pt x="0" y="1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689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69" name="Freeform 692"/>
            <p:cNvSpPr>
              <a:spLocks noChangeArrowheads="1"/>
            </p:cNvSpPr>
            <p:nvPr/>
          </p:nvSpPr>
          <p:spPr bwMode="auto">
            <a:xfrm>
              <a:off x="1506538" y="4956176"/>
              <a:ext cx="49213" cy="101600"/>
            </a:xfrm>
            <a:custGeom>
              <a:avLst/>
              <a:gdLst>
                <a:gd name="T0" fmla="*/ 2147483647 w 31"/>
                <a:gd name="T1" fmla="*/ 0 h 64"/>
                <a:gd name="T2" fmla="*/ 0 w 31"/>
                <a:gd name="T3" fmla="*/ 2147483647 h 64"/>
                <a:gd name="T4" fmla="*/ 2147483647 w 31"/>
                <a:gd name="T5" fmla="*/ 2147483647 h 64"/>
                <a:gd name="T6" fmla="*/ 2147483647 w 31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"/>
                <a:gd name="T13" fmla="*/ 0 h 64"/>
                <a:gd name="T14" fmla="*/ 31 w 31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" h="64">
                  <a:moveTo>
                    <a:pt x="31" y="0"/>
                  </a:moveTo>
                  <a:lnTo>
                    <a:pt x="0" y="64"/>
                  </a:lnTo>
                  <a:lnTo>
                    <a:pt x="26" y="3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6F8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0" name="Freeform 693"/>
            <p:cNvSpPr>
              <a:spLocks noChangeArrowheads="1"/>
            </p:cNvSpPr>
            <p:nvPr/>
          </p:nvSpPr>
          <p:spPr bwMode="auto">
            <a:xfrm>
              <a:off x="1373188" y="4876801"/>
              <a:ext cx="182563" cy="79375"/>
            </a:xfrm>
            <a:custGeom>
              <a:avLst/>
              <a:gdLst>
                <a:gd name="T0" fmla="*/ 2147483647 w 115"/>
                <a:gd name="T1" fmla="*/ 2147483647 h 50"/>
                <a:gd name="T2" fmla="*/ 0 w 115"/>
                <a:gd name="T3" fmla="*/ 0 h 50"/>
                <a:gd name="T4" fmla="*/ 2147483647 w 115"/>
                <a:gd name="T5" fmla="*/ 2147483647 h 50"/>
                <a:gd name="T6" fmla="*/ 2147483647 w 115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50"/>
                <a:gd name="T14" fmla="*/ 115 w 115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50">
                  <a:moveTo>
                    <a:pt x="115" y="50"/>
                  </a:moveTo>
                  <a:lnTo>
                    <a:pt x="0" y="0"/>
                  </a:lnTo>
                  <a:lnTo>
                    <a:pt x="86" y="6"/>
                  </a:lnTo>
                  <a:lnTo>
                    <a:pt x="115" y="50"/>
                  </a:lnTo>
                  <a:close/>
                </a:path>
              </a:pathLst>
            </a:custGeom>
            <a:solidFill>
              <a:srgbClr val="7AA7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1" name="Freeform 694"/>
            <p:cNvSpPr>
              <a:spLocks noChangeArrowheads="1"/>
            </p:cNvSpPr>
            <p:nvPr/>
          </p:nvSpPr>
          <p:spPr bwMode="auto">
            <a:xfrm>
              <a:off x="1373188" y="4876801"/>
              <a:ext cx="182563" cy="180975"/>
            </a:xfrm>
            <a:custGeom>
              <a:avLst/>
              <a:gdLst>
                <a:gd name="T0" fmla="*/ 2147483647 w 115"/>
                <a:gd name="T1" fmla="*/ 2147483647 h 114"/>
                <a:gd name="T2" fmla="*/ 0 w 115"/>
                <a:gd name="T3" fmla="*/ 0 h 114"/>
                <a:gd name="T4" fmla="*/ 2147483647 w 115"/>
                <a:gd name="T5" fmla="*/ 2147483647 h 114"/>
                <a:gd name="T6" fmla="*/ 2147483647 w 115"/>
                <a:gd name="T7" fmla="*/ 2147483647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114"/>
                <a:gd name="T14" fmla="*/ 115 w 115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114">
                  <a:moveTo>
                    <a:pt x="115" y="50"/>
                  </a:moveTo>
                  <a:lnTo>
                    <a:pt x="0" y="0"/>
                  </a:lnTo>
                  <a:lnTo>
                    <a:pt x="84" y="114"/>
                  </a:lnTo>
                  <a:lnTo>
                    <a:pt x="115" y="50"/>
                  </a:lnTo>
                  <a:close/>
                </a:path>
              </a:pathLst>
            </a:custGeom>
            <a:solidFill>
              <a:srgbClr val="94B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2" name="Freeform 695"/>
            <p:cNvSpPr>
              <a:spLocks noChangeArrowheads="1"/>
            </p:cNvSpPr>
            <p:nvPr/>
          </p:nvSpPr>
          <p:spPr bwMode="auto">
            <a:xfrm>
              <a:off x="755650" y="4849813"/>
              <a:ext cx="466725" cy="165100"/>
            </a:xfrm>
            <a:custGeom>
              <a:avLst/>
              <a:gdLst>
                <a:gd name="T0" fmla="*/ 2147483647 w 294"/>
                <a:gd name="T1" fmla="*/ 0 h 104"/>
                <a:gd name="T2" fmla="*/ 2147483647 w 294"/>
                <a:gd name="T3" fmla="*/ 2147483647 h 104"/>
                <a:gd name="T4" fmla="*/ 0 w 294"/>
                <a:gd name="T5" fmla="*/ 2147483647 h 104"/>
                <a:gd name="T6" fmla="*/ 2147483647 w 294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4"/>
                <a:gd name="T13" fmla="*/ 0 h 104"/>
                <a:gd name="T14" fmla="*/ 294 w 294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4" h="104">
                  <a:moveTo>
                    <a:pt x="109" y="0"/>
                  </a:moveTo>
                  <a:lnTo>
                    <a:pt x="294" y="104"/>
                  </a:lnTo>
                  <a:lnTo>
                    <a:pt x="0" y="24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AAA9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3" name="Freeform 696"/>
            <p:cNvSpPr>
              <a:spLocks noChangeArrowheads="1"/>
            </p:cNvSpPr>
            <p:nvPr/>
          </p:nvSpPr>
          <p:spPr bwMode="auto">
            <a:xfrm>
              <a:off x="928688" y="4816476"/>
              <a:ext cx="293688" cy="198438"/>
            </a:xfrm>
            <a:custGeom>
              <a:avLst/>
              <a:gdLst>
                <a:gd name="T0" fmla="*/ 2147483647 w 185"/>
                <a:gd name="T1" fmla="*/ 0 h 125"/>
                <a:gd name="T2" fmla="*/ 0 w 185"/>
                <a:gd name="T3" fmla="*/ 2147483647 h 125"/>
                <a:gd name="T4" fmla="*/ 2147483647 w 185"/>
                <a:gd name="T5" fmla="*/ 2147483647 h 125"/>
                <a:gd name="T6" fmla="*/ 2147483647 w 185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25"/>
                <a:gd name="T14" fmla="*/ 185 w 185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25">
                  <a:moveTo>
                    <a:pt x="64" y="0"/>
                  </a:moveTo>
                  <a:lnTo>
                    <a:pt x="0" y="21"/>
                  </a:lnTo>
                  <a:lnTo>
                    <a:pt x="185" y="12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B6B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4" name="Freeform 697"/>
            <p:cNvSpPr>
              <a:spLocks noChangeArrowheads="1"/>
            </p:cNvSpPr>
            <p:nvPr/>
          </p:nvSpPr>
          <p:spPr bwMode="auto">
            <a:xfrm>
              <a:off x="928688" y="4783138"/>
              <a:ext cx="101600" cy="66675"/>
            </a:xfrm>
            <a:custGeom>
              <a:avLst/>
              <a:gdLst>
                <a:gd name="T0" fmla="*/ 2147483647 w 64"/>
                <a:gd name="T1" fmla="*/ 0 h 42"/>
                <a:gd name="T2" fmla="*/ 0 w 64"/>
                <a:gd name="T3" fmla="*/ 2147483647 h 42"/>
                <a:gd name="T4" fmla="*/ 2147483647 w 64"/>
                <a:gd name="T5" fmla="*/ 2147483647 h 42"/>
                <a:gd name="T6" fmla="*/ 2147483647 w 64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42"/>
                <a:gd name="T14" fmla="*/ 64 w 64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42">
                  <a:moveTo>
                    <a:pt x="14" y="0"/>
                  </a:moveTo>
                  <a:lnTo>
                    <a:pt x="0" y="42"/>
                  </a:lnTo>
                  <a:lnTo>
                    <a:pt x="64" y="2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A4B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5" name="Freeform 698"/>
            <p:cNvSpPr>
              <a:spLocks noChangeArrowheads="1"/>
            </p:cNvSpPr>
            <p:nvPr/>
          </p:nvSpPr>
          <p:spPr bwMode="auto">
            <a:xfrm>
              <a:off x="701675" y="4783138"/>
              <a:ext cx="249238" cy="66675"/>
            </a:xfrm>
            <a:custGeom>
              <a:avLst/>
              <a:gdLst>
                <a:gd name="T0" fmla="*/ 2147483647 w 157"/>
                <a:gd name="T1" fmla="*/ 2147483647 h 42"/>
                <a:gd name="T2" fmla="*/ 2147483647 w 157"/>
                <a:gd name="T3" fmla="*/ 0 h 42"/>
                <a:gd name="T4" fmla="*/ 0 w 157"/>
                <a:gd name="T5" fmla="*/ 2147483647 h 42"/>
                <a:gd name="T6" fmla="*/ 2147483647 w 157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42"/>
                <a:gd name="T14" fmla="*/ 157 w 157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42">
                  <a:moveTo>
                    <a:pt x="143" y="42"/>
                  </a:moveTo>
                  <a:lnTo>
                    <a:pt x="157" y="0"/>
                  </a:lnTo>
                  <a:lnTo>
                    <a:pt x="0" y="6"/>
                  </a:lnTo>
                  <a:lnTo>
                    <a:pt x="143" y="42"/>
                  </a:lnTo>
                  <a:close/>
                </a:path>
              </a:pathLst>
            </a:custGeom>
            <a:solidFill>
              <a:srgbClr val="9DA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6" name="Freeform 699"/>
            <p:cNvSpPr>
              <a:spLocks noChangeArrowheads="1"/>
            </p:cNvSpPr>
            <p:nvPr/>
          </p:nvSpPr>
          <p:spPr bwMode="auto">
            <a:xfrm>
              <a:off x="701675" y="4792663"/>
              <a:ext cx="227013" cy="95250"/>
            </a:xfrm>
            <a:custGeom>
              <a:avLst/>
              <a:gdLst>
                <a:gd name="T0" fmla="*/ 0 w 143"/>
                <a:gd name="T1" fmla="*/ 0 h 60"/>
                <a:gd name="T2" fmla="*/ 2147483647 w 143"/>
                <a:gd name="T3" fmla="*/ 2147483647 h 60"/>
                <a:gd name="T4" fmla="*/ 2147483647 w 143"/>
                <a:gd name="T5" fmla="*/ 2147483647 h 60"/>
                <a:gd name="T6" fmla="*/ 0 w 14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60"/>
                <a:gd name="T14" fmla="*/ 143 w 143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60">
                  <a:moveTo>
                    <a:pt x="0" y="0"/>
                  </a:moveTo>
                  <a:lnTo>
                    <a:pt x="34" y="60"/>
                  </a:lnTo>
                  <a:lnTo>
                    <a:pt x="143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7" name="Freeform 700"/>
            <p:cNvSpPr>
              <a:spLocks noChangeArrowheads="1"/>
            </p:cNvSpPr>
            <p:nvPr/>
          </p:nvSpPr>
          <p:spPr bwMode="auto">
            <a:xfrm>
              <a:off x="2184400" y="5726113"/>
              <a:ext cx="58738" cy="571500"/>
            </a:xfrm>
            <a:custGeom>
              <a:avLst/>
              <a:gdLst>
                <a:gd name="T0" fmla="*/ 2147483647 w 37"/>
                <a:gd name="T1" fmla="*/ 0 h 360"/>
                <a:gd name="T2" fmla="*/ 2147483647 w 37"/>
                <a:gd name="T3" fmla="*/ 2147483647 h 360"/>
                <a:gd name="T4" fmla="*/ 0 w 37"/>
                <a:gd name="T5" fmla="*/ 2147483647 h 360"/>
                <a:gd name="T6" fmla="*/ 2147483647 w 37"/>
                <a:gd name="T7" fmla="*/ 0 h 3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360"/>
                <a:gd name="T14" fmla="*/ 37 w 37"/>
                <a:gd name="T15" fmla="*/ 360 h 3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360">
                  <a:moveTo>
                    <a:pt x="37" y="0"/>
                  </a:moveTo>
                  <a:lnTo>
                    <a:pt x="30" y="360"/>
                  </a:lnTo>
                  <a:lnTo>
                    <a:pt x="0" y="2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96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8" name="Freeform 701"/>
            <p:cNvSpPr>
              <a:spLocks noChangeArrowheads="1"/>
            </p:cNvSpPr>
            <p:nvPr/>
          </p:nvSpPr>
          <p:spPr bwMode="auto">
            <a:xfrm>
              <a:off x="2128838" y="5772151"/>
              <a:ext cx="103188" cy="525463"/>
            </a:xfrm>
            <a:custGeom>
              <a:avLst/>
              <a:gdLst>
                <a:gd name="T0" fmla="*/ 0 w 65"/>
                <a:gd name="T1" fmla="*/ 2147483647 h 331"/>
                <a:gd name="T2" fmla="*/ 2147483647 w 65"/>
                <a:gd name="T3" fmla="*/ 2147483647 h 331"/>
                <a:gd name="T4" fmla="*/ 2147483647 w 65"/>
                <a:gd name="T5" fmla="*/ 0 h 331"/>
                <a:gd name="T6" fmla="*/ 0 w 65"/>
                <a:gd name="T7" fmla="*/ 2147483647 h 3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31"/>
                <a:gd name="T14" fmla="*/ 65 w 65"/>
                <a:gd name="T15" fmla="*/ 331 h 3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31">
                  <a:moveTo>
                    <a:pt x="0" y="331"/>
                  </a:moveTo>
                  <a:lnTo>
                    <a:pt x="65" y="331"/>
                  </a:lnTo>
                  <a:lnTo>
                    <a:pt x="35" y="0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AC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79" name="Freeform 702"/>
            <p:cNvSpPr>
              <a:spLocks noChangeArrowheads="1"/>
            </p:cNvSpPr>
            <p:nvPr/>
          </p:nvSpPr>
          <p:spPr bwMode="auto">
            <a:xfrm>
              <a:off x="2127250" y="5688013"/>
              <a:ext cx="57150" cy="609600"/>
            </a:xfrm>
            <a:custGeom>
              <a:avLst/>
              <a:gdLst>
                <a:gd name="T0" fmla="*/ 2147483647 w 36"/>
                <a:gd name="T1" fmla="*/ 2147483647 h 384"/>
                <a:gd name="T2" fmla="*/ 0 w 36"/>
                <a:gd name="T3" fmla="*/ 0 h 384"/>
                <a:gd name="T4" fmla="*/ 2147483647 w 36"/>
                <a:gd name="T5" fmla="*/ 2147483647 h 384"/>
                <a:gd name="T6" fmla="*/ 2147483647 w 36"/>
                <a:gd name="T7" fmla="*/ 2147483647 h 3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384"/>
                <a:gd name="T14" fmla="*/ 36 w 36"/>
                <a:gd name="T15" fmla="*/ 384 h 3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384">
                  <a:moveTo>
                    <a:pt x="36" y="53"/>
                  </a:moveTo>
                  <a:lnTo>
                    <a:pt x="0" y="0"/>
                  </a:lnTo>
                  <a:lnTo>
                    <a:pt x="1" y="384"/>
                  </a:lnTo>
                  <a:lnTo>
                    <a:pt x="36" y="53"/>
                  </a:lnTo>
                  <a:close/>
                </a:path>
              </a:pathLst>
            </a:custGeom>
            <a:solidFill>
              <a:srgbClr val="959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0" name="Freeform 703"/>
            <p:cNvSpPr>
              <a:spLocks noChangeArrowheads="1"/>
            </p:cNvSpPr>
            <p:nvPr/>
          </p:nvSpPr>
          <p:spPr bwMode="auto">
            <a:xfrm>
              <a:off x="2243138" y="4987926"/>
              <a:ext cx="177800" cy="738188"/>
            </a:xfrm>
            <a:custGeom>
              <a:avLst/>
              <a:gdLst>
                <a:gd name="T0" fmla="*/ 2147483647 w 112"/>
                <a:gd name="T1" fmla="*/ 0 h 465"/>
                <a:gd name="T2" fmla="*/ 0 w 112"/>
                <a:gd name="T3" fmla="*/ 2147483647 h 465"/>
                <a:gd name="T4" fmla="*/ 2147483647 w 112"/>
                <a:gd name="T5" fmla="*/ 2147483647 h 465"/>
                <a:gd name="T6" fmla="*/ 2147483647 w 112"/>
                <a:gd name="T7" fmla="*/ 0 h 4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465"/>
                <a:gd name="T14" fmla="*/ 112 w 112"/>
                <a:gd name="T15" fmla="*/ 465 h 4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465">
                  <a:moveTo>
                    <a:pt x="112" y="0"/>
                  </a:moveTo>
                  <a:lnTo>
                    <a:pt x="0" y="465"/>
                  </a:lnTo>
                  <a:lnTo>
                    <a:pt x="78" y="185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534E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1" name="Freeform 704"/>
            <p:cNvSpPr>
              <a:spLocks noChangeArrowheads="1"/>
            </p:cNvSpPr>
            <p:nvPr/>
          </p:nvSpPr>
          <p:spPr bwMode="auto">
            <a:xfrm>
              <a:off x="2190750" y="5019676"/>
              <a:ext cx="106363" cy="481013"/>
            </a:xfrm>
            <a:custGeom>
              <a:avLst/>
              <a:gdLst>
                <a:gd name="T0" fmla="*/ 0 w 67"/>
                <a:gd name="T1" fmla="*/ 2147483647 h 303"/>
                <a:gd name="T2" fmla="*/ 2147483647 w 67"/>
                <a:gd name="T3" fmla="*/ 0 h 303"/>
                <a:gd name="T4" fmla="*/ 2147483647 w 67"/>
                <a:gd name="T5" fmla="*/ 2147483647 h 303"/>
                <a:gd name="T6" fmla="*/ 0 w 67"/>
                <a:gd name="T7" fmla="*/ 2147483647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303"/>
                <a:gd name="T14" fmla="*/ 67 w 67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303">
                  <a:moveTo>
                    <a:pt x="0" y="303"/>
                  </a:moveTo>
                  <a:lnTo>
                    <a:pt x="67" y="0"/>
                  </a:lnTo>
                  <a:lnTo>
                    <a:pt x="43" y="170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7F6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2" name="Freeform 705"/>
            <p:cNvSpPr>
              <a:spLocks noChangeArrowheads="1"/>
            </p:cNvSpPr>
            <p:nvPr/>
          </p:nvSpPr>
          <p:spPr bwMode="auto">
            <a:xfrm>
              <a:off x="2190750" y="5289551"/>
              <a:ext cx="68263" cy="315913"/>
            </a:xfrm>
            <a:custGeom>
              <a:avLst/>
              <a:gdLst>
                <a:gd name="T0" fmla="*/ 2147483647 w 43"/>
                <a:gd name="T1" fmla="*/ 0 h 199"/>
                <a:gd name="T2" fmla="*/ 2147483647 w 43"/>
                <a:gd name="T3" fmla="*/ 2147483647 h 199"/>
                <a:gd name="T4" fmla="*/ 0 w 43"/>
                <a:gd name="T5" fmla="*/ 2147483647 h 199"/>
                <a:gd name="T6" fmla="*/ 2147483647 w 43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99"/>
                <a:gd name="T14" fmla="*/ 43 w 43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99">
                  <a:moveTo>
                    <a:pt x="43" y="0"/>
                  </a:moveTo>
                  <a:lnTo>
                    <a:pt x="19" y="199"/>
                  </a:lnTo>
                  <a:lnTo>
                    <a:pt x="0" y="13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A58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3" name="Freeform 706"/>
            <p:cNvSpPr>
              <a:spLocks noChangeArrowheads="1"/>
            </p:cNvSpPr>
            <p:nvPr/>
          </p:nvSpPr>
          <p:spPr bwMode="auto">
            <a:xfrm>
              <a:off x="2220913" y="4987926"/>
              <a:ext cx="200025" cy="738188"/>
            </a:xfrm>
            <a:custGeom>
              <a:avLst/>
              <a:gdLst>
                <a:gd name="T0" fmla="*/ 0 w 126"/>
                <a:gd name="T1" fmla="*/ 2147483647 h 465"/>
                <a:gd name="T2" fmla="*/ 2147483647 w 126"/>
                <a:gd name="T3" fmla="*/ 0 h 465"/>
                <a:gd name="T4" fmla="*/ 2147483647 w 126"/>
                <a:gd name="T5" fmla="*/ 2147483647 h 465"/>
                <a:gd name="T6" fmla="*/ 0 w 126"/>
                <a:gd name="T7" fmla="*/ 2147483647 h 4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465"/>
                <a:gd name="T14" fmla="*/ 126 w 126"/>
                <a:gd name="T15" fmla="*/ 465 h 4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465">
                  <a:moveTo>
                    <a:pt x="0" y="389"/>
                  </a:moveTo>
                  <a:lnTo>
                    <a:pt x="126" y="0"/>
                  </a:lnTo>
                  <a:lnTo>
                    <a:pt x="14" y="465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9A90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4" name="Freeform 707"/>
            <p:cNvSpPr>
              <a:spLocks noChangeArrowheads="1"/>
            </p:cNvSpPr>
            <p:nvPr/>
          </p:nvSpPr>
          <p:spPr bwMode="auto">
            <a:xfrm>
              <a:off x="2259013" y="4968876"/>
              <a:ext cx="125413" cy="320675"/>
            </a:xfrm>
            <a:custGeom>
              <a:avLst/>
              <a:gdLst>
                <a:gd name="T0" fmla="*/ 2147483647 w 79"/>
                <a:gd name="T1" fmla="*/ 0 h 202"/>
                <a:gd name="T2" fmla="*/ 2147483647 w 79"/>
                <a:gd name="T3" fmla="*/ 2147483647 h 202"/>
                <a:gd name="T4" fmla="*/ 0 w 79"/>
                <a:gd name="T5" fmla="*/ 2147483647 h 202"/>
                <a:gd name="T6" fmla="*/ 2147483647 w 79"/>
                <a:gd name="T7" fmla="*/ 0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02"/>
                <a:gd name="T14" fmla="*/ 79 w 79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02">
                  <a:moveTo>
                    <a:pt x="79" y="0"/>
                  </a:moveTo>
                  <a:lnTo>
                    <a:pt x="24" y="32"/>
                  </a:lnTo>
                  <a:lnTo>
                    <a:pt x="0" y="20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AF8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5" name="Freeform 708"/>
            <p:cNvSpPr>
              <a:spLocks noChangeArrowheads="1"/>
            </p:cNvSpPr>
            <p:nvPr/>
          </p:nvSpPr>
          <p:spPr bwMode="auto">
            <a:xfrm>
              <a:off x="2220913" y="4968876"/>
              <a:ext cx="163513" cy="636588"/>
            </a:xfrm>
            <a:custGeom>
              <a:avLst/>
              <a:gdLst>
                <a:gd name="T0" fmla="*/ 2147483647 w 103"/>
                <a:gd name="T1" fmla="*/ 0 h 401"/>
                <a:gd name="T2" fmla="*/ 0 w 103"/>
                <a:gd name="T3" fmla="*/ 2147483647 h 401"/>
                <a:gd name="T4" fmla="*/ 2147483647 w 103"/>
                <a:gd name="T5" fmla="*/ 2147483647 h 401"/>
                <a:gd name="T6" fmla="*/ 2147483647 w 103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401"/>
                <a:gd name="T14" fmla="*/ 103 w 103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401">
                  <a:moveTo>
                    <a:pt x="103" y="0"/>
                  </a:moveTo>
                  <a:lnTo>
                    <a:pt x="0" y="401"/>
                  </a:lnTo>
                  <a:lnTo>
                    <a:pt x="24" y="202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A98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6" name="Freeform 709"/>
            <p:cNvSpPr>
              <a:spLocks noChangeArrowheads="1"/>
            </p:cNvSpPr>
            <p:nvPr/>
          </p:nvSpPr>
          <p:spPr bwMode="auto">
            <a:xfrm>
              <a:off x="2220913" y="4968876"/>
              <a:ext cx="200025" cy="636588"/>
            </a:xfrm>
            <a:custGeom>
              <a:avLst/>
              <a:gdLst>
                <a:gd name="T0" fmla="*/ 2147483647 w 126"/>
                <a:gd name="T1" fmla="*/ 0 h 401"/>
                <a:gd name="T2" fmla="*/ 2147483647 w 126"/>
                <a:gd name="T3" fmla="*/ 2147483647 h 401"/>
                <a:gd name="T4" fmla="*/ 0 w 126"/>
                <a:gd name="T5" fmla="*/ 2147483647 h 401"/>
                <a:gd name="T6" fmla="*/ 2147483647 w 126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401"/>
                <a:gd name="T14" fmla="*/ 126 w 126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401">
                  <a:moveTo>
                    <a:pt x="103" y="0"/>
                  </a:moveTo>
                  <a:lnTo>
                    <a:pt x="126" y="12"/>
                  </a:lnTo>
                  <a:lnTo>
                    <a:pt x="0" y="401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978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7" name="Freeform 710"/>
            <p:cNvSpPr>
              <a:spLocks noChangeArrowheads="1"/>
            </p:cNvSpPr>
            <p:nvPr/>
          </p:nvSpPr>
          <p:spPr bwMode="auto">
            <a:xfrm>
              <a:off x="2420938" y="4729163"/>
              <a:ext cx="127000" cy="258763"/>
            </a:xfrm>
            <a:custGeom>
              <a:avLst/>
              <a:gdLst>
                <a:gd name="T0" fmla="*/ 2147483647 w 80"/>
                <a:gd name="T1" fmla="*/ 2147483647 h 163"/>
                <a:gd name="T2" fmla="*/ 2147483647 w 80"/>
                <a:gd name="T3" fmla="*/ 0 h 163"/>
                <a:gd name="T4" fmla="*/ 0 w 80"/>
                <a:gd name="T5" fmla="*/ 2147483647 h 163"/>
                <a:gd name="T6" fmla="*/ 2147483647 w 80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63"/>
                <a:gd name="T14" fmla="*/ 80 w 80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63">
                  <a:moveTo>
                    <a:pt x="28" y="44"/>
                  </a:moveTo>
                  <a:lnTo>
                    <a:pt x="80" y="0"/>
                  </a:lnTo>
                  <a:lnTo>
                    <a:pt x="0" y="163"/>
                  </a:lnTo>
                  <a:lnTo>
                    <a:pt x="28" y="44"/>
                  </a:lnTo>
                  <a:close/>
                </a:path>
              </a:pathLst>
            </a:custGeom>
            <a:solidFill>
              <a:srgbClr val="E4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8" name="Freeform 711"/>
            <p:cNvSpPr>
              <a:spLocks noChangeArrowheads="1"/>
            </p:cNvSpPr>
            <p:nvPr/>
          </p:nvSpPr>
          <p:spPr bwMode="auto">
            <a:xfrm>
              <a:off x="2343150" y="4805363"/>
              <a:ext cx="85725" cy="169863"/>
            </a:xfrm>
            <a:custGeom>
              <a:avLst/>
              <a:gdLst>
                <a:gd name="T0" fmla="*/ 2147483647 w 54"/>
                <a:gd name="T1" fmla="*/ 0 h 107"/>
                <a:gd name="T2" fmla="*/ 0 w 54"/>
                <a:gd name="T3" fmla="*/ 2147483647 h 107"/>
                <a:gd name="T4" fmla="*/ 2147483647 w 54"/>
                <a:gd name="T5" fmla="*/ 2147483647 h 107"/>
                <a:gd name="T6" fmla="*/ 2147483647 w 54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7"/>
                <a:gd name="T14" fmla="*/ 54 w 54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7">
                  <a:moveTo>
                    <a:pt x="54" y="0"/>
                  </a:moveTo>
                  <a:lnTo>
                    <a:pt x="0" y="28"/>
                  </a:lnTo>
                  <a:lnTo>
                    <a:pt x="26" y="10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276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89" name="Freeform 712"/>
            <p:cNvSpPr>
              <a:spLocks noChangeArrowheads="1"/>
            </p:cNvSpPr>
            <p:nvPr/>
          </p:nvSpPr>
          <p:spPr bwMode="auto">
            <a:xfrm>
              <a:off x="2420938" y="4799013"/>
              <a:ext cx="44450" cy="188913"/>
            </a:xfrm>
            <a:custGeom>
              <a:avLst/>
              <a:gdLst>
                <a:gd name="T0" fmla="*/ 2147483647 w 28"/>
                <a:gd name="T1" fmla="*/ 2147483647 h 119"/>
                <a:gd name="T2" fmla="*/ 2147483647 w 28"/>
                <a:gd name="T3" fmla="*/ 0 h 119"/>
                <a:gd name="T4" fmla="*/ 0 w 28"/>
                <a:gd name="T5" fmla="*/ 2147483647 h 119"/>
                <a:gd name="T6" fmla="*/ 2147483647 w 28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9"/>
                <a:gd name="T14" fmla="*/ 28 w 28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9">
                  <a:moveTo>
                    <a:pt x="5" y="4"/>
                  </a:moveTo>
                  <a:lnTo>
                    <a:pt x="28" y="0"/>
                  </a:lnTo>
                  <a:lnTo>
                    <a:pt x="0" y="119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B4A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0" name="Freeform 713"/>
            <p:cNvSpPr>
              <a:spLocks noChangeArrowheads="1"/>
            </p:cNvSpPr>
            <p:nvPr/>
          </p:nvSpPr>
          <p:spPr bwMode="auto">
            <a:xfrm>
              <a:off x="2384425" y="4805363"/>
              <a:ext cx="44450" cy="182563"/>
            </a:xfrm>
            <a:custGeom>
              <a:avLst/>
              <a:gdLst>
                <a:gd name="T0" fmla="*/ 2147483647 w 28"/>
                <a:gd name="T1" fmla="*/ 0 h 115"/>
                <a:gd name="T2" fmla="*/ 0 w 28"/>
                <a:gd name="T3" fmla="*/ 2147483647 h 115"/>
                <a:gd name="T4" fmla="*/ 2147483647 w 28"/>
                <a:gd name="T5" fmla="*/ 2147483647 h 115"/>
                <a:gd name="T6" fmla="*/ 2147483647 w 28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115"/>
                <a:gd name="T14" fmla="*/ 28 w 28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115">
                  <a:moveTo>
                    <a:pt x="28" y="0"/>
                  </a:moveTo>
                  <a:lnTo>
                    <a:pt x="0" y="103"/>
                  </a:lnTo>
                  <a:lnTo>
                    <a:pt x="23" y="11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1C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1" name="Freeform 714"/>
            <p:cNvSpPr>
              <a:spLocks noChangeArrowheads="1"/>
            </p:cNvSpPr>
            <p:nvPr/>
          </p:nvSpPr>
          <p:spPr bwMode="auto">
            <a:xfrm>
              <a:off x="2297113" y="4849813"/>
              <a:ext cx="87313" cy="169863"/>
            </a:xfrm>
            <a:custGeom>
              <a:avLst/>
              <a:gdLst>
                <a:gd name="T0" fmla="*/ 2147483647 w 55"/>
                <a:gd name="T1" fmla="*/ 0 h 107"/>
                <a:gd name="T2" fmla="*/ 0 w 55"/>
                <a:gd name="T3" fmla="*/ 2147483647 h 107"/>
                <a:gd name="T4" fmla="*/ 2147483647 w 55"/>
                <a:gd name="T5" fmla="*/ 2147483647 h 107"/>
                <a:gd name="T6" fmla="*/ 2147483647 w 5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107"/>
                <a:gd name="T14" fmla="*/ 55 w 5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107">
                  <a:moveTo>
                    <a:pt x="29" y="0"/>
                  </a:moveTo>
                  <a:lnTo>
                    <a:pt x="0" y="107"/>
                  </a:lnTo>
                  <a:lnTo>
                    <a:pt x="55" y="75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AD9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2" name="Freeform 715"/>
            <p:cNvSpPr>
              <a:spLocks noChangeArrowheads="1"/>
            </p:cNvSpPr>
            <p:nvPr/>
          </p:nvSpPr>
          <p:spPr bwMode="auto">
            <a:xfrm>
              <a:off x="2297113" y="4383088"/>
              <a:ext cx="46038" cy="636588"/>
            </a:xfrm>
            <a:custGeom>
              <a:avLst/>
              <a:gdLst>
                <a:gd name="T0" fmla="*/ 2147483647 w 29"/>
                <a:gd name="T1" fmla="*/ 0 h 401"/>
                <a:gd name="T2" fmla="*/ 0 w 29"/>
                <a:gd name="T3" fmla="*/ 2147483647 h 401"/>
                <a:gd name="T4" fmla="*/ 2147483647 w 29"/>
                <a:gd name="T5" fmla="*/ 2147483647 h 401"/>
                <a:gd name="T6" fmla="*/ 2147483647 w 29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401"/>
                <a:gd name="T14" fmla="*/ 29 w 29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401">
                  <a:moveTo>
                    <a:pt x="19" y="0"/>
                  </a:moveTo>
                  <a:lnTo>
                    <a:pt x="0" y="401"/>
                  </a:lnTo>
                  <a:lnTo>
                    <a:pt x="29" y="29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B6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3" name="Freeform 716"/>
            <p:cNvSpPr>
              <a:spLocks noChangeArrowheads="1"/>
            </p:cNvSpPr>
            <p:nvPr/>
          </p:nvSpPr>
          <p:spPr bwMode="auto">
            <a:xfrm>
              <a:off x="2465388" y="4699001"/>
              <a:ext cx="82550" cy="100013"/>
            </a:xfrm>
            <a:custGeom>
              <a:avLst/>
              <a:gdLst>
                <a:gd name="T0" fmla="*/ 2147483647 w 52"/>
                <a:gd name="T1" fmla="*/ 0 h 63"/>
                <a:gd name="T2" fmla="*/ 2147483647 w 52"/>
                <a:gd name="T3" fmla="*/ 2147483647 h 63"/>
                <a:gd name="T4" fmla="*/ 0 w 52"/>
                <a:gd name="T5" fmla="*/ 2147483647 h 63"/>
                <a:gd name="T6" fmla="*/ 2147483647 w 5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63"/>
                <a:gd name="T14" fmla="*/ 52 w 5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63">
                  <a:moveTo>
                    <a:pt x="13" y="0"/>
                  </a:moveTo>
                  <a:lnTo>
                    <a:pt x="52" y="19"/>
                  </a:lnTo>
                  <a:lnTo>
                    <a:pt x="0" y="6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C0B7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4" name="Freeform 717"/>
            <p:cNvSpPr>
              <a:spLocks noChangeArrowheads="1"/>
            </p:cNvSpPr>
            <p:nvPr/>
          </p:nvSpPr>
          <p:spPr bwMode="auto">
            <a:xfrm>
              <a:off x="2536825" y="4660901"/>
              <a:ext cx="88900" cy="68263"/>
            </a:xfrm>
            <a:custGeom>
              <a:avLst/>
              <a:gdLst>
                <a:gd name="T0" fmla="*/ 2147483647 w 56"/>
                <a:gd name="T1" fmla="*/ 2147483647 h 43"/>
                <a:gd name="T2" fmla="*/ 0 w 56"/>
                <a:gd name="T3" fmla="*/ 0 h 43"/>
                <a:gd name="T4" fmla="*/ 2147483647 w 56"/>
                <a:gd name="T5" fmla="*/ 2147483647 h 43"/>
                <a:gd name="T6" fmla="*/ 2147483647 w 56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43"/>
                <a:gd name="T14" fmla="*/ 56 w 56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43">
                  <a:moveTo>
                    <a:pt x="56" y="3"/>
                  </a:moveTo>
                  <a:lnTo>
                    <a:pt x="0" y="0"/>
                  </a:lnTo>
                  <a:lnTo>
                    <a:pt x="7" y="43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rgbClr val="C0B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5" name="Freeform 718"/>
            <p:cNvSpPr>
              <a:spLocks noChangeArrowheads="1"/>
            </p:cNvSpPr>
            <p:nvPr/>
          </p:nvSpPr>
          <p:spPr bwMode="auto">
            <a:xfrm>
              <a:off x="2486025" y="4660901"/>
              <a:ext cx="61913" cy="68263"/>
            </a:xfrm>
            <a:custGeom>
              <a:avLst/>
              <a:gdLst>
                <a:gd name="T0" fmla="*/ 0 w 39"/>
                <a:gd name="T1" fmla="*/ 2147483647 h 43"/>
                <a:gd name="T2" fmla="*/ 2147483647 w 39"/>
                <a:gd name="T3" fmla="*/ 0 h 43"/>
                <a:gd name="T4" fmla="*/ 2147483647 w 39"/>
                <a:gd name="T5" fmla="*/ 2147483647 h 43"/>
                <a:gd name="T6" fmla="*/ 0 w 39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3"/>
                <a:gd name="T14" fmla="*/ 39 w 39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3">
                  <a:moveTo>
                    <a:pt x="0" y="24"/>
                  </a:moveTo>
                  <a:lnTo>
                    <a:pt x="32" y="0"/>
                  </a:lnTo>
                  <a:lnTo>
                    <a:pt x="39" y="4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C0B7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6" name="Freeform 719"/>
            <p:cNvSpPr>
              <a:spLocks noChangeArrowheads="1"/>
            </p:cNvSpPr>
            <p:nvPr/>
          </p:nvSpPr>
          <p:spPr bwMode="auto">
            <a:xfrm>
              <a:off x="2474913" y="4729163"/>
              <a:ext cx="127000" cy="150813"/>
            </a:xfrm>
            <a:custGeom>
              <a:avLst/>
              <a:gdLst>
                <a:gd name="T0" fmla="*/ 0 w 80"/>
                <a:gd name="T1" fmla="*/ 2147483647 h 95"/>
                <a:gd name="T2" fmla="*/ 2147483647 w 80"/>
                <a:gd name="T3" fmla="*/ 2147483647 h 95"/>
                <a:gd name="T4" fmla="*/ 2147483647 w 80"/>
                <a:gd name="T5" fmla="*/ 0 h 95"/>
                <a:gd name="T6" fmla="*/ 0 w 80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95"/>
                <a:gd name="T14" fmla="*/ 80 w 80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95">
                  <a:moveTo>
                    <a:pt x="0" y="95"/>
                  </a:moveTo>
                  <a:lnTo>
                    <a:pt x="80" y="17"/>
                  </a:lnTo>
                  <a:lnTo>
                    <a:pt x="46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C8B8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7" name="Freeform 720"/>
            <p:cNvSpPr>
              <a:spLocks noChangeArrowheads="1"/>
            </p:cNvSpPr>
            <p:nvPr/>
          </p:nvSpPr>
          <p:spPr bwMode="auto">
            <a:xfrm>
              <a:off x="2625725" y="4487863"/>
              <a:ext cx="247650" cy="177800"/>
            </a:xfrm>
            <a:custGeom>
              <a:avLst/>
              <a:gdLst>
                <a:gd name="T0" fmla="*/ 2147483647 w 156"/>
                <a:gd name="T1" fmla="*/ 0 h 112"/>
                <a:gd name="T2" fmla="*/ 2147483647 w 156"/>
                <a:gd name="T3" fmla="*/ 2147483647 h 112"/>
                <a:gd name="T4" fmla="*/ 0 w 156"/>
                <a:gd name="T5" fmla="*/ 2147483647 h 112"/>
                <a:gd name="T6" fmla="*/ 2147483647 w 156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12"/>
                <a:gd name="T14" fmla="*/ 156 w 156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12">
                  <a:moveTo>
                    <a:pt x="156" y="0"/>
                  </a:moveTo>
                  <a:lnTo>
                    <a:pt x="133" y="36"/>
                  </a:lnTo>
                  <a:lnTo>
                    <a:pt x="0" y="11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756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8" name="Freeform 721"/>
            <p:cNvSpPr>
              <a:spLocks noChangeArrowheads="1"/>
            </p:cNvSpPr>
            <p:nvPr/>
          </p:nvSpPr>
          <p:spPr bwMode="auto">
            <a:xfrm>
              <a:off x="2547938" y="4665663"/>
              <a:ext cx="77788" cy="90488"/>
            </a:xfrm>
            <a:custGeom>
              <a:avLst/>
              <a:gdLst>
                <a:gd name="T0" fmla="*/ 2147483647 w 49"/>
                <a:gd name="T1" fmla="*/ 0 h 57"/>
                <a:gd name="T2" fmla="*/ 2147483647 w 49"/>
                <a:gd name="T3" fmla="*/ 2147483647 h 57"/>
                <a:gd name="T4" fmla="*/ 0 w 49"/>
                <a:gd name="T5" fmla="*/ 2147483647 h 57"/>
                <a:gd name="T6" fmla="*/ 2147483647 w 49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57"/>
                <a:gd name="T14" fmla="*/ 49 w 49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57">
                  <a:moveTo>
                    <a:pt x="49" y="0"/>
                  </a:moveTo>
                  <a:lnTo>
                    <a:pt x="34" y="57"/>
                  </a:lnTo>
                  <a:lnTo>
                    <a:pt x="0" y="4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8C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399" name="Freeform 722"/>
            <p:cNvSpPr>
              <a:spLocks noChangeArrowheads="1"/>
            </p:cNvSpPr>
            <p:nvPr/>
          </p:nvSpPr>
          <p:spPr bwMode="auto">
            <a:xfrm>
              <a:off x="2601913" y="4665663"/>
              <a:ext cx="71438" cy="90488"/>
            </a:xfrm>
            <a:custGeom>
              <a:avLst/>
              <a:gdLst>
                <a:gd name="T0" fmla="*/ 2147483647 w 45"/>
                <a:gd name="T1" fmla="*/ 2147483647 h 57"/>
                <a:gd name="T2" fmla="*/ 0 w 45"/>
                <a:gd name="T3" fmla="*/ 2147483647 h 57"/>
                <a:gd name="T4" fmla="*/ 2147483647 w 45"/>
                <a:gd name="T5" fmla="*/ 0 h 57"/>
                <a:gd name="T6" fmla="*/ 2147483647 w 45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57"/>
                <a:gd name="T14" fmla="*/ 45 w 45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57">
                  <a:moveTo>
                    <a:pt x="45" y="18"/>
                  </a:moveTo>
                  <a:lnTo>
                    <a:pt x="0" y="57"/>
                  </a:lnTo>
                  <a:lnTo>
                    <a:pt x="15" y="0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rgbClr val="9F93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0" name="Freeform 723"/>
            <p:cNvSpPr>
              <a:spLocks noChangeArrowheads="1"/>
            </p:cNvSpPr>
            <p:nvPr/>
          </p:nvSpPr>
          <p:spPr bwMode="auto">
            <a:xfrm>
              <a:off x="2625725" y="4545013"/>
              <a:ext cx="211138" cy="149225"/>
            </a:xfrm>
            <a:custGeom>
              <a:avLst/>
              <a:gdLst>
                <a:gd name="T0" fmla="*/ 2147483647 w 133"/>
                <a:gd name="T1" fmla="*/ 0 h 94"/>
                <a:gd name="T2" fmla="*/ 2147483647 w 133"/>
                <a:gd name="T3" fmla="*/ 2147483647 h 94"/>
                <a:gd name="T4" fmla="*/ 0 w 133"/>
                <a:gd name="T5" fmla="*/ 2147483647 h 94"/>
                <a:gd name="T6" fmla="*/ 2147483647 w 133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94"/>
                <a:gd name="T14" fmla="*/ 133 w 133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94">
                  <a:moveTo>
                    <a:pt x="133" y="0"/>
                  </a:moveTo>
                  <a:lnTo>
                    <a:pt x="30" y="94"/>
                  </a:lnTo>
                  <a:lnTo>
                    <a:pt x="0" y="76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C3B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1" name="Freeform 724"/>
            <p:cNvSpPr>
              <a:spLocks noChangeArrowheads="1"/>
            </p:cNvSpPr>
            <p:nvPr/>
          </p:nvSpPr>
          <p:spPr bwMode="auto">
            <a:xfrm>
              <a:off x="2673350" y="4545013"/>
              <a:ext cx="163513" cy="149225"/>
            </a:xfrm>
            <a:custGeom>
              <a:avLst/>
              <a:gdLst>
                <a:gd name="T0" fmla="*/ 2147483647 w 103"/>
                <a:gd name="T1" fmla="*/ 0 h 94"/>
                <a:gd name="T2" fmla="*/ 2147483647 w 103"/>
                <a:gd name="T3" fmla="*/ 2147483647 h 94"/>
                <a:gd name="T4" fmla="*/ 0 w 103"/>
                <a:gd name="T5" fmla="*/ 2147483647 h 94"/>
                <a:gd name="T6" fmla="*/ 2147483647 w 103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94"/>
                <a:gd name="T14" fmla="*/ 103 w 103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94">
                  <a:moveTo>
                    <a:pt x="103" y="0"/>
                  </a:moveTo>
                  <a:lnTo>
                    <a:pt x="79" y="47"/>
                  </a:lnTo>
                  <a:lnTo>
                    <a:pt x="0" y="94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9B8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2" name="Freeform 725"/>
            <p:cNvSpPr>
              <a:spLocks noChangeArrowheads="1"/>
            </p:cNvSpPr>
            <p:nvPr/>
          </p:nvSpPr>
          <p:spPr bwMode="auto">
            <a:xfrm>
              <a:off x="2343150" y="4413251"/>
              <a:ext cx="90488" cy="436563"/>
            </a:xfrm>
            <a:custGeom>
              <a:avLst/>
              <a:gdLst>
                <a:gd name="T0" fmla="*/ 2147483647 w 57"/>
                <a:gd name="T1" fmla="*/ 0 h 275"/>
                <a:gd name="T2" fmla="*/ 2147483647 w 57"/>
                <a:gd name="T3" fmla="*/ 2147483647 h 275"/>
                <a:gd name="T4" fmla="*/ 0 w 57"/>
                <a:gd name="T5" fmla="*/ 2147483647 h 275"/>
                <a:gd name="T6" fmla="*/ 2147483647 w 57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75"/>
                <a:gd name="T14" fmla="*/ 57 w 57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75">
                  <a:moveTo>
                    <a:pt x="57" y="0"/>
                  </a:moveTo>
                  <a:lnTo>
                    <a:pt x="54" y="247"/>
                  </a:lnTo>
                  <a:lnTo>
                    <a:pt x="0" y="27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A9B4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3" name="Freeform 726"/>
            <p:cNvSpPr>
              <a:spLocks noChangeArrowheads="1"/>
            </p:cNvSpPr>
            <p:nvPr/>
          </p:nvSpPr>
          <p:spPr bwMode="auto">
            <a:xfrm>
              <a:off x="2359025" y="4305301"/>
              <a:ext cx="76200" cy="107950"/>
            </a:xfrm>
            <a:custGeom>
              <a:avLst/>
              <a:gdLst>
                <a:gd name="T0" fmla="*/ 2147483647 w 48"/>
                <a:gd name="T1" fmla="*/ 2147483647 h 68"/>
                <a:gd name="T2" fmla="*/ 0 w 48"/>
                <a:gd name="T3" fmla="*/ 0 h 68"/>
                <a:gd name="T4" fmla="*/ 2147483647 w 48"/>
                <a:gd name="T5" fmla="*/ 2147483647 h 68"/>
                <a:gd name="T6" fmla="*/ 2147483647 w 48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68"/>
                <a:gd name="T14" fmla="*/ 48 w 48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68">
                  <a:moveTo>
                    <a:pt x="48" y="18"/>
                  </a:moveTo>
                  <a:lnTo>
                    <a:pt x="0" y="0"/>
                  </a:lnTo>
                  <a:lnTo>
                    <a:pt x="47" y="68"/>
                  </a:lnTo>
                  <a:lnTo>
                    <a:pt x="48" y="18"/>
                  </a:lnTo>
                  <a:close/>
                </a:path>
              </a:pathLst>
            </a:custGeom>
            <a:solidFill>
              <a:srgbClr val="8472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4" name="Freeform 727"/>
            <p:cNvSpPr>
              <a:spLocks noChangeArrowheads="1"/>
            </p:cNvSpPr>
            <p:nvPr/>
          </p:nvSpPr>
          <p:spPr bwMode="auto">
            <a:xfrm>
              <a:off x="2435225" y="4291013"/>
              <a:ext cx="77788" cy="42863"/>
            </a:xfrm>
            <a:custGeom>
              <a:avLst/>
              <a:gdLst>
                <a:gd name="T0" fmla="*/ 0 w 49"/>
                <a:gd name="T1" fmla="*/ 2147483647 h 27"/>
                <a:gd name="T2" fmla="*/ 2147483647 w 49"/>
                <a:gd name="T3" fmla="*/ 2147483647 h 27"/>
                <a:gd name="T4" fmla="*/ 2147483647 w 49"/>
                <a:gd name="T5" fmla="*/ 0 h 27"/>
                <a:gd name="T6" fmla="*/ 0 w 49"/>
                <a:gd name="T7" fmla="*/ 2147483647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7"/>
                <a:gd name="T14" fmla="*/ 49 w 49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7">
                  <a:moveTo>
                    <a:pt x="0" y="27"/>
                  </a:moveTo>
                  <a:lnTo>
                    <a:pt x="49" y="24"/>
                  </a:lnTo>
                  <a:lnTo>
                    <a:pt x="5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E58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5" name="Freeform 728"/>
            <p:cNvSpPr>
              <a:spLocks noChangeArrowheads="1"/>
            </p:cNvSpPr>
            <p:nvPr/>
          </p:nvSpPr>
          <p:spPr bwMode="auto">
            <a:xfrm>
              <a:off x="2443163" y="4244976"/>
              <a:ext cx="79375" cy="46038"/>
            </a:xfrm>
            <a:custGeom>
              <a:avLst/>
              <a:gdLst>
                <a:gd name="T0" fmla="*/ 2147483647 w 50"/>
                <a:gd name="T1" fmla="*/ 0 h 29"/>
                <a:gd name="T2" fmla="*/ 2147483647 w 50"/>
                <a:gd name="T3" fmla="*/ 2147483647 h 29"/>
                <a:gd name="T4" fmla="*/ 0 w 50"/>
                <a:gd name="T5" fmla="*/ 2147483647 h 29"/>
                <a:gd name="T6" fmla="*/ 2147483647 w 50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29"/>
                <a:gd name="T14" fmla="*/ 50 w 50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29">
                  <a:moveTo>
                    <a:pt x="6" y="0"/>
                  </a:moveTo>
                  <a:lnTo>
                    <a:pt x="50" y="12"/>
                  </a:lnTo>
                  <a:lnTo>
                    <a:pt x="0" y="29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FC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6" name="Freeform 729"/>
            <p:cNvSpPr>
              <a:spLocks noChangeArrowheads="1"/>
            </p:cNvSpPr>
            <p:nvPr/>
          </p:nvSpPr>
          <p:spPr bwMode="auto">
            <a:xfrm>
              <a:off x="2443163" y="4264026"/>
              <a:ext cx="92075" cy="36513"/>
            </a:xfrm>
            <a:custGeom>
              <a:avLst/>
              <a:gdLst>
                <a:gd name="T0" fmla="*/ 2147483647 w 58"/>
                <a:gd name="T1" fmla="*/ 0 h 23"/>
                <a:gd name="T2" fmla="*/ 2147483647 w 58"/>
                <a:gd name="T3" fmla="*/ 2147483647 h 23"/>
                <a:gd name="T4" fmla="*/ 0 w 58"/>
                <a:gd name="T5" fmla="*/ 2147483647 h 23"/>
                <a:gd name="T6" fmla="*/ 2147483647 w 5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23"/>
                <a:gd name="T14" fmla="*/ 58 w 58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23">
                  <a:moveTo>
                    <a:pt x="50" y="0"/>
                  </a:moveTo>
                  <a:lnTo>
                    <a:pt x="58" y="23"/>
                  </a:lnTo>
                  <a:lnTo>
                    <a:pt x="0" y="1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1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7" name="Freeform 730"/>
            <p:cNvSpPr>
              <a:spLocks noChangeArrowheads="1"/>
            </p:cNvSpPr>
            <p:nvPr/>
          </p:nvSpPr>
          <p:spPr bwMode="auto">
            <a:xfrm>
              <a:off x="2443163" y="4291013"/>
              <a:ext cx="92075" cy="38100"/>
            </a:xfrm>
            <a:custGeom>
              <a:avLst/>
              <a:gdLst>
                <a:gd name="T0" fmla="*/ 2147483647 w 58"/>
                <a:gd name="T1" fmla="*/ 2147483647 h 24"/>
                <a:gd name="T2" fmla="*/ 2147483647 w 58"/>
                <a:gd name="T3" fmla="*/ 2147483647 h 24"/>
                <a:gd name="T4" fmla="*/ 0 w 58"/>
                <a:gd name="T5" fmla="*/ 0 h 24"/>
                <a:gd name="T6" fmla="*/ 2147483647 w 58"/>
                <a:gd name="T7" fmla="*/ 2147483647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8"/>
                <a:gd name="T13" fmla="*/ 0 h 24"/>
                <a:gd name="T14" fmla="*/ 58 w 58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8" h="24">
                  <a:moveTo>
                    <a:pt x="44" y="24"/>
                  </a:moveTo>
                  <a:lnTo>
                    <a:pt x="58" y="6"/>
                  </a:lnTo>
                  <a:lnTo>
                    <a:pt x="0" y="0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rgbClr val="F1A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8" name="Freeform 731"/>
            <p:cNvSpPr>
              <a:spLocks noChangeArrowheads="1"/>
            </p:cNvSpPr>
            <p:nvPr/>
          </p:nvSpPr>
          <p:spPr bwMode="auto">
            <a:xfrm>
              <a:off x="2327275" y="4305301"/>
              <a:ext cx="106363" cy="107950"/>
            </a:xfrm>
            <a:custGeom>
              <a:avLst/>
              <a:gdLst>
                <a:gd name="T0" fmla="*/ 2147483647 w 67"/>
                <a:gd name="T1" fmla="*/ 0 h 68"/>
                <a:gd name="T2" fmla="*/ 0 w 67"/>
                <a:gd name="T3" fmla="*/ 2147483647 h 68"/>
                <a:gd name="T4" fmla="*/ 2147483647 w 67"/>
                <a:gd name="T5" fmla="*/ 2147483647 h 68"/>
                <a:gd name="T6" fmla="*/ 2147483647 w 67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68"/>
                <a:gd name="T14" fmla="*/ 67 w 67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68">
                  <a:moveTo>
                    <a:pt x="20" y="0"/>
                  </a:moveTo>
                  <a:lnTo>
                    <a:pt x="0" y="53"/>
                  </a:lnTo>
                  <a:lnTo>
                    <a:pt x="67" y="68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27C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09" name="Freeform 732"/>
            <p:cNvSpPr>
              <a:spLocks noChangeArrowheads="1"/>
            </p:cNvSpPr>
            <p:nvPr/>
          </p:nvSpPr>
          <p:spPr bwMode="auto">
            <a:xfrm>
              <a:off x="2327275" y="4389438"/>
              <a:ext cx="106363" cy="460375"/>
            </a:xfrm>
            <a:custGeom>
              <a:avLst/>
              <a:gdLst>
                <a:gd name="T0" fmla="*/ 0 w 67"/>
                <a:gd name="T1" fmla="*/ 0 h 290"/>
                <a:gd name="T2" fmla="*/ 2147483647 w 67"/>
                <a:gd name="T3" fmla="*/ 2147483647 h 290"/>
                <a:gd name="T4" fmla="*/ 2147483647 w 67"/>
                <a:gd name="T5" fmla="*/ 2147483647 h 290"/>
                <a:gd name="T6" fmla="*/ 0 w 67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290"/>
                <a:gd name="T14" fmla="*/ 67 w 67"/>
                <a:gd name="T15" fmla="*/ 290 h 2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290">
                  <a:moveTo>
                    <a:pt x="0" y="0"/>
                  </a:moveTo>
                  <a:lnTo>
                    <a:pt x="67" y="15"/>
                  </a:lnTo>
                  <a:lnTo>
                    <a:pt x="1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EF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0" name="Freeform 733"/>
            <p:cNvSpPr>
              <a:spLocks noChangeArrowheads="1"/>
            </p:cNvSpPr>
            <p:nvPr/>
          </p:nvSpPr>
          <p:spPr bwMode="auto">
            <a:xfrm>
              <a:off x="2359025" y="4291013"/>
              <a:ext cx="84138" cy="42863"/>
            </a:xfrm>
            <a:custGeom>
              <a:avLst/>
              <a:gdLst>
                <a:gd name="T0" fmla="*/ 2147483647 w 53"/>
                <a:gd name="T1" fmla="*/ 0 h 27"/>
                <a:gd name="T2" fmla="*/ 0 w 53"/>
                <a:gd name="T3" fmla="*/ 2147483647 h 27"/>
                <a:gd name="T4" fmla="*/ 2147483647 w 53"/>
                <a:gd name="T5" fmla="*/ 2147483647 h 27"/>
                <a:gd name="T6" fmla="*/ 2147483647 w 53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7"/>
                <a:gd name="T14" fmla="*/ 53 w 53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7">
                  <a:moveTo>
                    <a:pt x="53" y="0"/>
                  </a:moveTo>
                  <a:lnTo>
                    <a:pt x="0" y="9"/>
                  </a:lnTo>
                  <a:lnTo>
                    <a:pt x="48" y="27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598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1" name="Freeform 734"/>
            <p:cNvSpPr>
              <a:spLocks noChangeArrowheads="1"/>
            </p:cNvSpPr>
            <p:nvPr/>
          </p:nvSpPr>
          <p:spPr bwMode="auto">
            <a:xfrm>
              <a:off x="2359025" y="4244976"/>
              <a:ext cx="93663" cy="60325"/>
            </a:xfrm>
            <a:custGeom>
              <a:avLst/>
              <a:gdLst>
                <a:gd name="T0" fmla="*/ 2147483647 w 59"/>
                <a:gd name="T1" fmla="*/ 0 h 38"/>
                <a:gd name="T2" fmla="*/ 0 w 59"/>
                <a:gd name="T3" fmla="*/ 2147483647 h 38"/>
                <a:gd name="T4" fmla="*/ 2147483647 w 59"/>
                <a:gd name="T5" fmla="*/ 2147483647 h 38"/>
                <a:gd name="T6" fmla="*/ 2147483647 w 5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38"/>
                <a:gd name="T14" fmla="*/ 59 w 59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38">
                  <a:moveTo>
                    <a:pt x="59" y="0"/>
                  </a:moveTo>
                  <a:lnTo>
                    <a:pt x="0" y="38"/>
                  </a:lnTo>
                  <a:lnTo>
                    <a:pt x="53" y="2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0A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2" name="Freeform 735"/>
            <p:cNvSpPr>
              <a:spLocks noChangeArrowheads="1"/>
            </p:cNvSpPr>
            <p:nvPr/>
          </p:nvSpPr>
          <p:spPr bwMode="auto">
            <a:xfrm>
              <a:off x="2276475" y="4305301"/>
              <a:ext cx="82550" cy="84138"/>
            </a:xfrm>
            <a:custGeom>
              <a:avLst/>
              <a:gdLst>
                <a:gd name="T0" fmla="*/ 0 w 52"/>
                <a:gd name="T1" fmla="*/ 2147483647 h 53"/>
                <a:gd name="T2" fmla="*/ 2147483647 w 52"/>
                <a:gd name="T3" fmla="*/ 0 h 53"/>
                <a:gd name="T4" fmla="*/ 2147483647 w 52"/>
                <a:gd name="T5" fmla="*/ 2147483647 h 53"/>
                <a:gd name="T6" fmla="*/ 0 w 52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53"/>
                <a:gd name="T14" fmla="*/ 52 w 5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53">
                  <a:moveTo>
                    <a:pt x="0" y="2"/>
                  </a:moveTo>
                  <a:lnTo>
                    <a:pt x="52" y="0"/>
                  </a:lnTo>
                  <a:lnTo>
                    <a:pt x="32" y="5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D5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3" name="Freeform 736"/>
            <p:cNvSpPr>
              <a:spLocks noChangeArrowheads="1"/>
            </p:cNvSpPr>
            <p:nvPr/>
          </p:nvSpPr>
          <p:spPr bwMode="auto">
            <a:xfrm>
              <a:off x="2132013" y="4124326"/>
              <a:ext cx="144463" cy="184150"/>
            </a:xfrm>
            <a:custGeom>
              <a:avLst/>
              <a:gdLst>
                <a:gd name="T0" fmla="*/ 2147483647 w 91"/>
                <a:gd name="T1" fmla="*/ 2147483647 h 116"/>
                <a:gd name="T2" fmla="*/ 0 w 91"/>
                <a:gd name="T3" fmla="*/ 0 h 116"/>
                <a:gd name="T4" fmla="*/ 2147483647 w 91"/>
                <a:gd name="T5" fmla="*/ 2147483647 h 116"/>
                <a:gd name="T6" fmla="*/ 2147483647 w 91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16"/>
                <a:gd name="T14" fmla="*/ 91 w 91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16">
                  <a:moveTo>
                    <a:pt x="91" y="116"/>
                  </a:moveTo>
                  <a:lnTo>
                    <a:pt x="0" y="0"/>
                  </a:lnTo>
                  <a:lnTo>
                    <a:pt x="19" y="81"/>
                  </a:lnTo>
                  <a:lnTo>
                    <a:pt x="91" y="116"/>
                  </a:lnTo>
                  <a:close/>
                </a:path>
              </a:pathLst>
            </a:custGeom>
            <a:solidFill>
              <a:srgbClr val="F3CD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4" name="Freeform 737"/>
            <p:cNvSpPr>
              <a:spLocks noChangeArrowheads="1"/>
            </p:cNvSpPr>
            <p:nvPr/>
          </p:nvSpPr>
          <p:spPr bwMode="auto">
            <a:xfrm>
              <a:off x="2132013" y="4002088"/>
              <a:ext cx="144463" cy="306388"/>
            </a:xfrm>
            <a:custGeom>
              <a:avLst/>
              <a:gdLst>
                <a:gd name="T0" fmla="*/ 2147483647 w 91"/>
                <a:gd name="T1" fmla="*/ 2147483647 h 193"/>
                <a:gd name="T2" fmla="*/ 2147483647 w 91"/>
                <a:gd name="T3" fmla="*/ 0 h 193"/>
                <a:gd name="T4" fmla="*/ 0 w 91"/>
                <a:gd name="T5" fmla="*/ 2147483647 h 193"/>
                <a:gd name="T6" fmla="*/ 2147483647 w 91"/>
                <a:gd name="T7" fmla="*/ 2147483647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93"/>
                <a:gd name="T14" fmla="*/ 91 w 91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93">
                  <a:moveTo>
                    <a:pt x="91" y="193"/>
                  </a:moveTo>
                  <a:lnTo>
                    <a:pt x="2" y="0"/>
                  </a:lnTo>
                  <a:lnTo>
                    <a:pt x="0" y="77"/>
                  </a:lnTo>
                  <a:lnTo>
                    <a:pt x="91" y="193"/>
                  </a:lnTo>
                  <a:close/>
                </a:path>
              </a:pathLst>
            </a:custGeom>
            <a:solidFill>
              <a:srgbClr val="E39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5" name="Freeform 738"/>
            <p:cNvSpPr>
              <a:spLocks noChangeArrowheads="1"/>
            </p:cNvSpPr>
            <p:nvPr/>
          </p:nvSpPr>
          <p:spPr bwMode="auto">
            <a:xfrm>
              <a:off x="2135188" y="4002088"/>
              <a:ext cx="190500" cy="306388"/>
            </a:xfrm>
            <a:custGeom>
              <a:avLst/>
              <a:gdLst>
                <a:gd name="T0" fmla="*/ 0 w 120"/>
                <a:gd name="T1" fmla="*/ 0 h 193"/>
                <a:gd name="T2" fmla="*/ 2147483647 w 120"/>
                <a:gd name="T3" fmla="*/ 2147483647 h 193"/>
                <a:gd name="T4" fmla="*/ 2147483647 w 120"/>
                <a:gd name="T5" fmla="*/ 2147483647 h 193"/>
                <a:gd name="T6" fmla="*/ 0 w 120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193"/>
                <a:gd name="T14" fmla="*/ 120 w 120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193">
                  <a:moveTo>
                    <a:pt x="0" y="0"/>
                  </a:moveTo>
                  <a:lnTo>
                    <a:pt x="120" y="150"/>
                  </a:lnTo>
                  <a:lnTo>
                    <a:pt x="89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0C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6" name="Freeform 739"/>
            <p:cNvSpPr>
              <a:spLocks noChangeArrowheads="1"/>
            </p:cNvSpPr>
            <p:nvPr/>
          </p:nvSpPr>
          <p:spPr bwMode="auto">
            <a:xfrm>
              <a:off x="2276475" y="4240213"/>
              <a:ext cx="82550" cy="68263"/>
            </a:xfrm>
            <a:custGeom>
              <a:avLst/>
              <a:gdLst>
                <a:gd name="T0" fmla="*/ 2147483647 w 52"/>
                <a:gd name="T1" fmla="*/ 0 h 43"/>
                <a:gd name="T2" fmla="*/ 0 w 52"/>
                <a:gd name="T3" fmla="*/ 2147483647 h 43"/>
                <a:gd name="T4" fmla="*/ 2147483647 w 52"/>
                <a:gd name="T5" fmla="*/ 2147483647 h 43"/>
                <a:gd name="T6" fmla="*/ 2147483647 w 52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43"/>
                <a:gd name="T14" fmla="*/ 52 w 52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43">
                  <a:moveTo>
                    <a:pt x="31" y="0"/>
                  </a:moveTo>
                  <a:lnTo>
                    <a:pt x="0" y="43"/>
                  </a:lnTo>
                  <a:lnTo>
                    <a:pt x="52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CA7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7" name="Freeform 740"/>
            <p:cNvSpPr>
              <a:spLocks noChangeArrowheads="1"/>
            </p:cNvSpPr>
            <p:nvPr/>
          </p:nvSpPr>
          <p:spPr bwMode="auto">
            <a:xfrm>
              <a:off x="2312988" y="3917951"/>
              <a:ext cx="46038" cy="387350"/>
            </a:xfrm>
            <a:custGeom>
              <a:avLst/>
              <a:gdLst>
                <a:gd name="T0" fmla="*/ 0 w 29"/>
                <a:gd name="T1" fmla="*/ 0 h 244"/>
                <a:gd name="T2" fmla="*/ 2147483647 w 29"/>
                <a:gd name="T3" fmla="*/ 2147483647 h 244"/>
                <a:gd name="T4" fmla="*/ 2147483647 w 29"/>
                <a:gd name="T5" fmla="*/ 2147483647 h 244"/>
                <a:gd name="T6" fmla="*/ 0 w 29"/>
                <a:gd name="T7" fmla="*/ 0 h 2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244"/>
                <a:gd name="T14" fmla="*/ 29 w 29"/>
                <a:gd name="T15" fmla="*/ 244 h 2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244">
                  <a:moveTo>
                    <a:pt x="0" y="0"/>
                  </a:moveTo>
                  <a:lnTo>
                    <a:pt x="8" y="203"/>
                  </a:lnTo>
                  <a:lnTo>
                    <a:pt x="29" y="2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8" name="Freeform 741"/>
            <p:cNvSpPr>
              <a:spLocks noChangeArrowheads="1"/>
            </p:cNvSpPr>
            <p:nvPr/>
          </p:nvSpPr>
          <p:spPr bwMode="auto">
            <a:xfrm>
              <a:off x="2312988" y="3890963"/>
              <a:ext cx="53975" cy="414338"/>
            </a:xfrm>
            <a:custGeom>
              <a:avLst/>
              <a:gdLst>
                <a:gd name="T0" fmla="*/ 0 w 34"/>
                <a:gd name="T1" fmla="*/ 2147483647 h 261"/>
                <a:gd name="T2" fmla="*/ 2147483647 w 34"/>
                <a:gd name="T3" fmla="*/ 2147483647 h 261"/>
                <a:gd name="T4" fmla="*/ 2147483647 w 34"/>
                <a:gd name="T5" fmla="*/ 0 h 261"/>
                <a:gd name="T6" fmla="*/ 0 w 34"/>
                <a:gd name="T7" fmla="*/ 2147483647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261"/>
                <a:gd name="T14" fmla="*/ 34 w 34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261">
                  <a:moveTo>
                    <a:pt x="0" y="17"/>
                  </a:moveTo>
                  <a:lnTo>
                    <a:pt x="29" y="261"/>
                  </a:lnTo>
                  <a:lnTo>
                    <a:pt x="3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B1C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19" name="Freeform 742"/>
            <p:cNvSpPr>
              <a:spLocks noChangeArrowheads="1"/>
            </p:cNvSpPr>
            <p:nvPr/>
          </p:nvSpPr>
          <p:spPr bwMode="auto">
            <a:xfrm>
              <a:off x="2359025" y="3890963"/>
              <a:ext cx="93663" cy="414338"/>
            </a:xfrm>
            <a:custGeom>
              <a:avLst/>
              <a:gdLst>
                <a:gd name="T0" fmla="*/ 2147483647 w 59"/>
                <a:gd name="T1" fmla="*/ 0 h 261"/>
                <a:gd name="T2" fmla="*/ 2147483647 w 59"/>
                <a:gd name="T3" fmla="*/ 2147483647 h 261"/>
                <a:gd name="T4" fmla="*/ 0 w 59"/>
                <a:gd name="T5" fmla="*/ 2147483647 h 261"/>
                <a:gd name="T6" fmla="*/ 2147483647 w 59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261"/>
                <a:gd name="T14" fmla="*/ 59 w 59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261">
                  <a:moveTo>
                    <a:pt x="5" y="0"/>
                  </a:moveTo>
                  <a:lnTo>
                    <a:pt x="59" y="223"/>
                  </a:lnTo>
                  <a:lnTo>
                    <a:pt x="0" y="26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CAB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0" name="Freeform 743"/>
            <p:cNvSpPr>
              <a:spLocks noChangeArrowheads="1"/>
            </p:cNvSpPr>
            <p:nvPr/>
          </p:nvSpPr>
          <p:spPr bwMode="auto">
            <a:xfrm>
              <a:off x="2366963" y="3851276"/>
              <a:ext cx="85725" cy="393700"/>
            </a:xfrm>
            <a:custGeom>
              <a:avLst/>
              <a:gdLst>
                <a:gd name="T0" fmla="*/ 2147483647 w 54"/>
                <a:gd name="T1" fmla="*/ 0 h 248"/>
                <a:gd name="T2" fmla="*/ 2147483647 w 54"/>
                <a:gd name="T3" fmla="*/ 2147483647 h 248"/>
                <a:gd name="T4" fmla="*/ 0 w 54"/>
                <a:gd name="T5" fmla="*/ 2147483647 h 248"/>
                <a:gd name="T6" fmla="*/ 2147483647 w 54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248"/>
                <a:gd name="T14" fmla="*/ 54 w 54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248">
                  <a:moveTo>
                    <a:pt x="52" y="0"/>
                  </a:moveTo>
                  <a:lnTo>
                    <a:pt x="54" y="248"/>
                  </a:lnTo>
                  <a:lnTo>
                    <a:pt x="0" y="25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959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1" name="Freeform 744"/>
            <p:cNvSpPr>
              <a:spLocks noChangeArrowheads="1"/>
            </p:cNvSpPr>
            <p:nvPr/>
          </p:nvSpPr>
          <p:spPr bwMode="auto">
            <a:xfrm>
              <a:off x="2236788" y="3917951"/>
              <a:ext cx="88900" cy="322263"/>
            </a:xfrm>
            <a:custGeom>
              <a:avLst/>
              <a:gdLst>
                <a:gd name="T0" fmla="*/ 2147483647 w 56"/>
                <a:gd name="T1" fmla="*/ 0 h 203"/>
                <a:gd name="T2" fmla="*/ 0 w 56"/>
                <a:gd name="T3" fmla="*/ 2147483647 h 203"/>
                <a:gd name="T4" fmla="*/ 2147483647 w 56"/>
                <a:gd name="T5" fmla="*/ 2147483647 h 203"/>
                <a:gd name="T6" fmla="*/ 2147483647 w 56"/>
                <a:gd name="T7" fmla="*/ 0 h 2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203"/>
                <a:gd name="T14" fmla="*/ 56 w 56"/>
                <a:gd name="T15" fmla="*/ 203 h 2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203">
                  <a:moveTo>
                    <a:pt x="48" y="0"/>
                  </a:moveTo>
                  <a:lnTo>
                    <a:pt x="0" y="48"/>
                  </a:lnTo>
                  <a:lnTo>
                    <a:pt x="56" y="20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BB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2" name="Freeform 745"/>
            <p:cNvSpPr>
              <a:spLocks noChangeArrowheads="1"/>
            </p:cNvSpPr>
            <p:nvPr/>
          </p:nvSpPr>
          <p:spPr bwMode="auto">
            <a:xfrm>
              <a:off x="2135188" y="3994151"/>
              <a:ext cx="190500" cy="246063"/>
            </a:xfrm>
            <a:custGeom>
              <a:avLst/>
              <a:gdLst>
                <a:gd name="T0" fmla="*/ 2147483647 w 120"/>
                <a:gd name="T1" fmla="*/ 0 h 155"/>
                <a:gd name="T2" fmla="*/ 0 w 120"/>
                <a:gd name="T3" fmla="*/ 2147483647 h 155"/>
                <a:gd name="T4" fmla="*/ 2147483647 w 120"/>
                <a:gd name="T5" fmla="*/ 2147483647 h 155"/>
                <a:gd name="T6" fmla="*/ 2147483647 w 120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155"/>
                <a:gd name="T14" fmla="*/ 120 w 120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155">
                  <a:moveTo>
                    <a:pt x="64" y="0"/>
                  </a:moveTo>
                  <a:lnTo>
                    <a:pt x="0" y="5"/>
                  </a:lnTo>
                  <a:lnTo>
                    <a:pt x="120" y="15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88A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3" name="Freeform 746"/>
            <p:cNvSpPr>
              <a:spLocks noChangeArrowheads="1"/>
            </p:cNvSpPr>
            <p:nvPr/>
          </p:nvSpPr>
          <p:spPr bwMode="auto">
            <a:xfrm>
              <a:off x="2867025" y="4413251"/>
              <a:ext cx="41275" cy="74613"/>
            </a:xfrm>
            <a:custGeom>
              <a:avLst/>
              <a:gdLst>
                <a:gd name="T0" fmla="*/ 0 w 26"/>
                <a:gd name="T1" fmla="*/ 2147483647 h 47"/>
                <a:gd name="T2" fmla="*/ 2147483647 w 26"/>
                <a:gd name="T3" fmla="*/ 0 h 47"/>
                <a:gd name="T4" fmla="*/ 2147483647 w 26"/>
                <a:gd name="T5" fmla="*/ 2147483647 h 47"/>
                <a:gd name="T6" fmla="*/ 0 w 26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47"/>
                <a:gd name="T14" fmla="*/ 26 w 26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47">
                  <a:moveTo>
                    <a:pt x="0" y="5"/>
                  </a:moveTo>
                  <a:lnTo>
                    <a:pt x="26" y="0"/>
                  </a:lnTo>
                  <a:lnTo>
                    <a:pt x="4" y="4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56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4" name="Freeform 747"/>
            <p:cNvSpPr>
              <a:spLocks noChangeArrowheads="1"/>
            </p:cNvSpPr>
            <p:nvPr/>
          </p:nvSpPr>
          <p:spPr bwMode="auto">
            <a:xfrm>
              <a:off x="2873375" y="4413251"/>
              <a:ext cx="79375" cy="79375"/>
            </a:xfrm>
            <a:custGeom>
              <a:avLst/>
              <a:gdLst>
                <a:gd name="T0" fmla="*/ 2147483647 w 50"/>
                <a:gd name="T1" fmla="*/ 0 h 50"/>
                <a:gd name="T2" fmla="*/ 2147483647 w 50"/>
                <a:gd name="T3" fmla="*/ 2147483647 h 50"/>
                <a:gd name="T4" fmla="*/ 0 w 50"/>
                <a:gd name="T5" fmla="*/ 2147483647 h 50"/>
                <a:gd name="T6" fmla="*/ 2147483647 w 50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50"/>
                <a:gd name="T14" fmla="*/ 50 w 5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50">
                  <a:moveTo>
                    <a:pt x="22" y="0"/>
                  </a:moveTo>
                  <a:lnTo>
                    <a:pt x="50" y="50"/>
                  </a:lnTo>
                  <a:lnTo>
                    <a:pt x="0" y="4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198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5" name="Freeform 748"/>
            <p:cNvSpPr>
              <a:spLocks noChangeArrowheads="1"/>
            </p:cNvSpPr>
            <p:nvPr/>
          </p:nvSpPr>
          <p:spPr bwMode="auto">
            <a:xfrm>
              <a:off x="2698750" y="4191001"/>
              <a:ext cx="209550" cy="222250"/>
            </a:xfrm>
            <a:custGeom>
              <a:avLst/>
              <a:gdLst>
                <a:gd name="T0" fmla="*/ 2147483647 w 132"/>
                <a:gd name="T1" fmla="*/ 2147483647 h 140"/>
                <a:gd name="T2" fmla="*/ 0 w 132"/>
                <a:gd name="T3" fmla="*/ 0 h 140"/>
                <a:gd name="T4" fmla="*/ 2147483647 w 132"/>
                <a:gd name="T5" fmla="*/ 2147483647 h 140"/>
                <a:gd name="T6" fmla="*/ 2147483647 w 132"/>
                <a:gd name="T7" fmla="*/ 2147483647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40"/>
                <a:gd name="T14" fmla="*/ 132 w 13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40">
                  <a:moveTo>
                    <a:pt x="132" y="140"/>
                  </a:moveTo>
                  <a:lnTo>
                    <a:pt x="0" y="0"/>
                  </a:lnTo>
                  <a:lnTo>
                    <a:pt x="80" y="47"/>
                  </a:lnTo>
                  <a:lnTo>
                    <a:pt x="132" y="140"/>
                  </a:lnTo>
                  <a:close/>
                </a:path>
              </a:pathLst>
            </a:custGeom>
            <a:solidFill>
              <a:srgbClr val="C0B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6" name="Freeform 749"/>
            <p:cNvSpPr>
              <a:spLocks noChangeArrowheads="1"/>
            </p:cNvSpPr>
            <p:nvPr/>
          </p:nvSpPr>
          <p:spPr bwMode="auto">
            <a:xfrm>
              <a:off x="2449513" y="3986213"/>
              <a:ext cx="249238" cy="204788"/>
            </a:xfrm>
            <a:custGeom>
              <a:avLst/>
              <a:gdLst>
                <a:gd name="T0" fmla="*/ 0 w 157"/>
                <a:gd name="T1" fmla="*/ 0 h 129"/>
                <a:gd name="T2" fmla="*/ 2147483647 w 157"/>
                <a:gd name="T3" fmla="*/ 2147483647 h 129"/>
                <a:gd name="T4" fmla="*/ 2147483647 w 157"/>
                <a:gd name="T5" fmla="*/ 2147483647 h 129"/>
                <a:gd name="T6" fmla="*/ 0 w 157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129"/>
                <a:gd name="T14" fmla="*/ 157 w 157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129">
                  <a:moveTo>
                    <a:pt x="0" y="0"/>
                  </a:moveTo>
                  <a:lnTo>
                    <a:pt x="157" y="129"/>
                  </a:lnTo>
                  <a:lnTo>
                    <a:pt x="128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C4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7" name="Freeform 750"/>
            <p:cNvSpPr>
              <a:spLocks noChangeArrowheads="1"/>
            </p:cNvSpPr>
            <p:nvPr/>
          </p:nvSpPr>
          <p:spPr bwMode="auto">
            <a:xfrm>
              <a:off x="2698750" y="4191001"/>
              <a:ext cx="209550" cy="242888"/>
            </a:xfrm>
            <a:custGeom>
              <a:avLst/>
              <a:gdLst>
                <a:gd name="T0" fmla="*/ 2147483647 w 132"/>
                <a:gd name="T1" fmla="*/ 2147483647 h 153"/>
                <a:gd name="T2" fmla="*/ 2147483647 w 132"/>
                <a:gd name="T3" fmla="*/ 2147483647 h 153"/>
                <a:gd name="T4" fmla="*/ 0 w 132"/>
                <a:gd name="T5" fmla="*/ 0 h 153"/>
                <a:gd name="T6" fmla="*/ 2147483647 w 132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53"/>
                <a:gd name="T14" fmla="*/ 132 w 132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53">
                  <a:moveTo>
                    <a:pt x="132" y="140"/>
                  </a:moveTo>
                  <a:lnTo>
                    <a:pt x="63" y="153"/>
                  </a:lnTo>
                  <a:lnTo>
                    <a:pt x="0" y="0"/>
                  </a:lnTo>
                  <a:lnTo>
                    <a:pt x="132" y="140"/>
                  </a:lnTo>
                  <a:close/>
                </a:path>
              </a:pathLst>
            </a:custGeom>
            <a:solidFill>
              <a:srgbClr val="90A4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8" name="Freeform 751"/>
            <p:cNvSpPr>
              <a:spLocks noChangeArrowheads="1"/>
            </p:cNvSpPr>
            <p:nvPr/>
          </p:nvSpPr>
          <p:spPr bwMode="auto">
            <a:xfrm>
              <a:off x="2673350" y="4395788"/>
              <a:ext cx="125413" cy="47625"/>
            </a:xfrm>
            <a:custGeom>
              <a:avLst/>
              <a:gdLst>
                <a:gd name="T0" fmla="*/ 2147483647 w 79"/>
                <a:gd name="T1" fmla="*/ 2147483647 h 30"/>
                <a:gd name="T2" fmla="*/ 0 w 79"/>
                <a:gd name="T3" fmla="*/ 0 h 30"/>
                <a:gd name="T4" fmla="*/ 2147483647 w 79"/>
                <a:gd name="T5" fmla="*/ 2147483647 h 30"/>
                <a:gd name="T6" fmla="*/ 2147483647 w 79"/>
                <a:gd name="T7" fmla="*/ 2147483647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30"/>
                <a:gd name="T14" fmla="*/ 79 w 79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30">
                  <a:moveTo>
                    <a:pt x="79" y="24"/>
                  </a:moveTo>
                  <a:lnTo>
                    <a:pt x="0" y="0"/>
                  </a:lnTo>
                  <a:lnTo>
                    <a:pt x="33" y="30"/>
                  </a:lnTo>
                  <a:lnTo>
                    <a:pt x="79" y="24"/>
                  </a:lnTo>
                  <a:close/>
                </a:path>
              </a:pathLst>
            </a:custGeom>
            <a:solidFill>
              <a:srgbClr val="527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29" name="Freeform 752"/>
            <p:cNvSpPr>
              <a:spLocks noChangeArrowheads="1"/>
            </p:cNvSpPr>
            <p:nvPr/>
          </p:nvSpPr>
          <p:spPr bwMode="auto">
            <a:xfrm>
              <a:off x="2673350" y="4191001"/>
              <a:ext cx="125413" cy="242888"/>
            </a:xfrm>
            <a:custGeom>
              <a:avLst/>
              <a:gdLst>
                <a:gd name="T0" fmla="*/ 2147483647 w 79"/>
                <a:gd name="T1" fmla="*/ 0 h 153"/>
                <a:gd name="T2" fmla="*/ 0 w 79"/>
                <a:gd name="T3" fmla="*/ 2147483647 h 153"/>
                <a:gd name="T4" fmla="*/ 2147483647 w 79"/>
                <a:gd name="T5" fmla="*/ 2147483647 h 153"/>
                <a:gd name="T6" fmla="*/ 2147483647 w 79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153"/>
                <a:gd name="T14" fmla="*/ 79 w 79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153">
                  <a:moveTo>
                    <a:pt x="16" y="0"/>
                  </a:moveTo>
                  <a:lnTo>
                    <a:pt x="0" y="129"/>
                  </a:lnTo>
                  <a:lnTo>
                    <a:pt x="79" y="15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5F8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0" name="Freeform 753"/>
            <p:cNvSpPr>
              <a:spLocks noChangeArrowheads="1"/>
            </p:cNvSpPr>
            <p:nvPr/>
          </p:nvSpPr>
          <p:spPr bwMode="auto">
            <a:xfrm>
              <a:off x="2449513" y="3986213"/>
              <a:ext cx="249238" cy="204788"/>
            </a:xfrm>
            <a:custGeom>
              <a:avLst/>
              <a:gdLst>
                <a:gd name="T0" fmla="*/ 2147483647 w 157"/>
                <a:gd name="T1" fmla="*/ 2147483647 h 129"/>
                <a:gd name="T2" fmla="*/ 2147483647 w 157"/>
                <a:gd name="T3" fmla="*/ 2147483647 h 129"/>
                <a:gd name="T4" fmla="*/ 0 w 157"/>
                <a:gd name="T5" fmla="*/ 0 h 129"/>
                <a:gd name="T6" fmla="*/ 2147483647 w 157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7"/>
                <a:gd name="T13" fmla="*/ 0 h 129"/>
                <a:gd name="T14" fmla="*/ 157 w 157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7" h="129">
                  <a:moveTo>
                    <a:pt x="157" y="129"/>
                  </a:moveTo>
                  <a:lnTo>
                    <a:pt x="49" y="125"/>
                  </a:lnTo>
                  <a:lnTo>
                    <a:pt x="0" y="0"/>
                  </a:lnTo>
                  <a:lnTo>
                    <a:pt x="157" y="129"/>
                  </a:lnTo>
                  <a:close/>
                </a:path>
              </a:pathLst>
            </a:custGeom>
            <a:solidFill>
              <a:srgbClr val="8AA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1" name="Freeform 754"/>
            <p:cNvSpPr>
              <a:spLocks noChangeArrowheads="1"/>
            </p:cNvSpPr>
            <p:nvPr/>
          </p:nvSpPr>
          <p:spPr bwMode="auto">
            <a:xfrm>
              <a:off x="2449513" y="3986213"/>
              <a:ext cx="77788" cy="258763"/>
            </a:xfrm>
            <a:custGeom>
              <a:avLst/>
              <a:gdLst>
                <a:gd name="T0" fmla="*/ 2147483647 w 49"/>
                <a:gd name="T1" fmla="*/ 2147483647 h 163"/>
                <a:gd name="T2" fmla="*/ 2147483647 w 49"/>
                <a:gd name="T3" fmla="*/ 2147483647 h 163"/>
                <a:gd name="T4" fmla="*/ 0 w 49"/>
                <a:gd name="T5" fmla="*/ 0 h 163"/>
                <a:gd name="T6" fmla="*/ 2147483647 w 49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63"/>
                <a:gd name="T14" fmla="*/ 49 w 49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63">
                  <a:moveTo>
                    <a:pt x="2" y="163"/>
                  </a:moveTo>
                  <a:lnTo>
                    <a:pt x="49" y="125"/>
                  </a:lnTo>
                  <a:lnTo>
                    <a:pt x="0" y="0"/>
                  </a:lnTo>
                  <a:lnTo>
                    <a:pt x="2" y="163"/>
                  </a:lnTo>
                  <a:close/>
                </a:path>
              </a:pathLst>
            </a:custGeom>
            <a:solidFill>
              <a:srgbClr val="93A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2" name="Freeform 755"/>
            <p:cNvSpPr>
              <a:spLocks noChangeArrowheads="1"/>
            </p:cNvSpPr>
            <p:nvPr/>
          </p:nvSpPr>
          <p:spPr bwMode="auto">
            <a:xfrm>
              <a:off x="2452688" y="4184651"/>
              <a:ext cx="74613" cy="79375"/>
            </a:xfrm>
            <a:custGeom>
              <a:avLst/>
              <a:gdLst>
                <a:gd name="T0" fmla="*/ 2147483647 w 47"/>
                <a:gd name="T1" fmla="*/ 0 h 50"/>
                <a:gd name="T2" fmla="*/ 2147483647 w 47"/>
                <a:gd name="T3" fmla="*/ 2147483647 h 50"/>
                <a:gd name="T4" fmla="*/ 0 w 47"/>
                <a:gd name="T5" fmla="*/ 2147483647 h 50"/>
                <a:gd name="T6" fmla="*/ 2147483647 w 47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50"/>
                <a:gd name="T14" fmla="*/ 47 w 47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50">
                  <a:moveTo>
                    <a:pt x="47" y="0"/>
                  </a:moveTo>
                  <a:lnTo>
                    <a:pt x="44" y="50"/>
                  </a:lnTo>
                  <a:lnTo>
                    <a:pt x="0" y="38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7B1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3" name="Freeform 756"/>
            <p:cNvSpPr>
              <a:spLocks noChangeArrowheads="1"/>
            </p:cNvSpPr>
            <p:nvPr/>
          </p:nvSpPr>
          <p:spPr bwMode="auto">
            <a:xfrm>
              <a:off x="2522538" y="4184651"/>
              <a:ext cx="176213" cy="79375"/>
            </a:xfrm>
            <a:custGeom>
              <a:avLst/>
              <a:gdLst>
                <a:gd name="T0" fmla="*/ 2147483647 w 111"/>
                <a:gd name="T1" fmla="*/ 0 h 50"/>
                <a:gd name="T2" fmla="*/ 2147483647 w 111"/>
                <a:gd name="T3" fmla="*/ 2147483647 h 50"/>
                <a:gd name="T4" fmla="*/ 0 w 111"/>
                <a:gd name="T5" fmla="*/ 2147483647 h 50"/>
                <a:gd name="T6" fmla="*/ 2147483647 w 111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50"/>
                <a:gd name="T14" fmla="*/ 111 w 111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50">
                  <a:moveTo>
                    <a:pt x="3" y="0"/>
                  </a:moveTo>
                  <a:lnTo>
                    <a:pt x="111" y="4"/>
                  </a:lnTo>
                  <a:lnTo>
                    <a:pt x="0" y="5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DA9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4" name="Freeform 757"/>
            <p:cNvSpPr>
              <a:spLocks noChangeArrowheads="1"/>
            </p:cNvSpPr>
            <p:nvPr/>
          </p:nvSpPr>
          <p:spPr bwMode="auto">
            <a:xfrm>
              <a:off x="2622550" y="4191001"/>
              <a:ext cx="76200" cy="204788"/>
            </a:xfrm>
            <a:custGeom>
              <a:avLst/>
              <a:gdLst>
                <a:gd name="T0" fmla="*/ 0 w 48"/>
                <a:gd name="T1" fmla="*/ 2147483647 h 129"/>
                <a:gd name="T2" fmla="*/ 2147483647 w 48"/>
                <a:gd name="T3" fmla="*/ 2147483647 h 129"/>
                <a:gd name="T4" fmla="*/ 2147483647 w 48"/>
                <a:gd name="T5" fmla="*/ 0 h 129"/>
                <a:gd name="T6" fmla="*/ 0 w 48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29"/>
                <a:gd name="T14" fmla="*/ 48 w 48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29">
                  <a:moveTo>
                    <a:pt x="0" y="51"/>
                  </a:moveTo>
                  <a:lnTo>
                    <a:pt x="32" y="129"/>
                  </a:lnTo>
                  <a:lnTo>
                    <a:pt x="4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7D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5" name="Freeform 758"/>
            <p:cNvSpPr>
              <a:spLocks noChangeArrowheads="1"/>
            </p:cNvSpPr>
            <p:nvPr/>
          </p:nvSpPr>
          <p:spPr bwMode="auto">
            <a:xfrm>
              <a:off x="2522538" y="4191001"/>
              <a:ext cx="176213" cy="80963"/>
            </a:xfrm>
            <a:custGeom>
              <a:avLst/>
              <a:gdLst>
                <a:gd name="T0" fmla="*/ 0 w 111"/>
                <a:gd name="T1" fmla="*/ 2147483647 h 51"/>
                <a:gd name="T2" fmla="*/ 2147483647 w 111"/>
                <a:gd name="T3" fmla="*/ 2147483647 h 51"/>
                <a:gd name="T4" fmla="*/ 2147483647 w 111"/>
                <a:gd name="T5" fmla="*/ 0 h 51"/>
                <a:gd name="T6" fmla="*/ 0 w 111"/>
                <a:gd name="T7" fmla="*/ 2147483647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51"/>
                <a:gd name="T14" fmla="*/ 111 w 111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51">
                  <a:moveTo>
                    <a:pt x="0" y="46"/>
                  </a:moveTo>
                  <a:lnTo>
                    <a:pt x="63" y="51"/>
                  </a:lnTo>
                  <a:lnTo>
                    <a:pt x="111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8BA6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6" name="Freeform 759"/>
            <p:cNvSpPr>
              <a:spLocks noChangeArrowheads="1"/>
            </p:cNvSpPr>
            <p:nvPr/>
          </p:nvSpPr>
          <p:spPr bwMode="auto">
            <a:xfrm>
              <a:off x="2522538" y="4264026"/>
              <a:ext cx="100013" cy="36513"/>
            </a:xfrm>
            <a:custGeom>
              <a:avLst/>
              <a:gdLst>
                <a:gd name="T0" fmla="*/ 2147483647 w 63"/>
                <a:gd name="T1" fmla="*/ 2147483647 h 23"/>
                <a:gd name="T2" fmla="*/ 2147483647 w 63"/>
                <a:gd name="T3" fmla="*/ 2147483647 h 23"/>
                <a:gd name="T4" fmla="*/ 0 w 63"/>
                <a:gd name="T5" fmla="*/ 0 h 23"/>
                <a:gd name="T6" fmla="*/ 2147483647 w 63"/>
                <a:gd name="T7" fmla="*/ 2147483647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"/>
                <a:gd name="T14" fmla="*/ 63 w 63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">
                  <a:moveTo>
                    <a:pt x="8" y="23"/>
                  </a:moveTo>
                  <a:lnTo>
                    <a:pt x="63" y="5"/>
                  </a:lnTo>
                  <a:lnTo>
                    <a:pt x="0" y="0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rgbClr val="849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7" name="Freeform 760"/>
            <p:cNvSpPr>
              <a:spLocks noChangeArrowheads="1"/>
            </p:cNvSpPr>
            <p:nvPr/>
          </p:nvSpPr>
          <p:spPr bwMode="auto">
            <a:xfrm>
              <a:off x="2535238" y="4271963"/>
              <a:ext cx="138113" cy="123825"/>
            </a:xfrm>
            <a:custGeom>
              <a:avLst/>
              <a:gdLst>
                <a:gd name="T0" fmla="*/ 2147483647 w 87"/>
                <a:gd name="T1" fmla="*/ 2147483647 h 78"/>
                <a:gd name="T2" fmla="*/ 2147483647 w 87"/>
                <a:gd name="T3" fmla="*/ 0 h 78"/>
                <a:gd name="T4" fmla="*/ 0 w 87"/>
                <a:gd name="T5" fmla="*/ 2147483647 h 78"/>
                <a:gd name="T6" fmla="*/ 2147483647 w 87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78"/>
                <a:gd name="T14" fmla="*/ 87 w 87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78">
                  <a:moveTo>
                    <a:pt x="87" y="78"/>
                  </a:moveTo>
                  <a:lnTo>
                    <a:pt x="55" y="0"/>
                  </a:lnTo>
                  <a:lnTo>
                    <a:pt x="0" y="18"/>
                  </a:lnTo>
                  <a:lnTo>
                    <a:pt x="87" y="78"/>
                  </a:lnTo>
                  <a:close/>
                </a:path>
              </a:pathLst>
            </a:custGeom>
            <a:solidFill>
              <a:srgbClr val="789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8" name="Freeform 761"/>
            <p:cNvSpPr>
              <a:spLocks noChangeArrowheads="1"/>
            </p:cNvSpPr>
            <p:nvPr/>
          </p:nvSpPr>
          <p:spPr bwMode="auto">
            <a:xfrm>
              <a:off x="2433638" y="4362451"/>
              <a:ext cx="239713" cy="50800"/>
            </a:xfrm>
            <a:custGeom>
              <a:avLst/>
              <a:gdLst>
                <a:gd name="T0" fmla="*/ 2147483647 w 151"/>
                <a:gd name="T1" fmla="*/ 0 h 32"/>
                <a:gd name="T2" fmla="*/ 2147483647 w 151"/>
                <a:gd name="T3" fmla="*/ 2147483647 h 32"/>
                <a:gd name="T4" fmla="*/ 0 w 151"/>
                <a:gd name="T5" fmla="*/ 2147483647 h 32"/>
                <a:gd name="T6" fmla="*/ 2147483647 w 151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32"/>
                <a:gd name="T14" fmla="*/ 151 w 151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32">
                  <a:moveTo>
                    <a:pt x="72" y="0"/>
                  </a:moveTo>
                  <a:lnTo>
                    <a:pt x="151" y="21"/>
                  </a:lnTo>
                  <a:lnTo>
                    <a:pt x="0" y="3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789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39" name="Freeform 762"/>
            <p:cNvSpPr>
              <a:spLocks noChangeArrowheads="1"/>
            </p:cNvSpPr>
            <p:nvPr/>
          </p:nvSpPr>
          <p:spPr bwMode="auto">
            <a:xfrm>
              <a:off x="2513013" y="4300538"/>
              <a:ext cx="34925" cy="61913"/>
            </a:xfrm>
            <a:custGeom>
              <a:avLst/>
              <a:gdLst>
                <a:gd name="T0" fmla="*/ 2147483647 w 22"/>
                <a:gd name="T1" fmla="*/ 0 h 39"/>
                <a:gd name="T2" fmla="*/ 2147483647 w 22"/>
                <a:gd name="T3" fmla="*/ 0 h 39"/>
                <a:gd name="T4" fmla="*/ 0 w 22"/>
                <a:gd name="T5" fmla="*/ 2147483647 h 39"/>
                <a:gd name="T6" fmla="*/ 2147483647 w 22"/>
                <a:gd name="T7" fmla="*/ 2147483647 h 39"/>
                <a:gd name="T8" fmla="*/ 2147483647 w 22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39"/>
                <a:gd name="T17" fmla="*/ 22 w 22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39">
                  <a:moveTo>
                    <a:pt x="14" y="0"/>
                  </a:moveTo>
                  <a:lnTo>
                    <a:pt x="14" y="0"/>
                  </a:lnTo>
                  <a:lnTo>
                    <a:pt x="0" y="18"/>
                  </a:lnTo>
                  <a:lnTo>
                    <a:pt x="22" y="3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789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0" name="Freeform 763"/>
            <p:cNvSpPr>
              <a:spLocks noChangeArrowheads="1"/>
            </p:cNvSpPr>
            <p:nvPr/>
          </p:nvSpPr>
          <p:spPr bwMode="auto">
            <a:xfrm>
              <a:off x="2535238" y="4300538"/>
              <a:ext cx="138113" cy="95250"/>
            </a:xfrm>
            <a:custGeom>
              <a:avLst/>
              <a:gdLst>
                <a:gd name="T0" fmla="*/ 2147483647 w 87"/>
                <a:gd name="T1" fmla="*/ 2147483647 h 60"/>
                <a:gd name="T2" fmla="*/ 2147483647 w 87"/>
                <a:gd name="T3" fmla="*/ 2147483647 h 60"/>
                <a:gd name="T4" fmla="*/ 0 w 87"/>
                <a:gd name="T5" fmla="*/ 0 h 60"/>
                <a:gd name="T6" fmla="*/ 2147483647 w 87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60"/>
                <a:gd name="T14" fmla="*/ 87 w 87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60">
                  <a:moveTo>
                    <a:pt x="87" y="60"/>
                  </a:moveTo>
                  <a:lnTo>
                    <a:pt x="8" y="39"/>
                  </a:lnTo>
                  <a:lnTo>
                    <a:pt x="0" y="0"/>
                  </a:lnTo>
                  <a:lnTo>
                    <a:pt x="87" y="60"/>
                  </a:lnTo>
                  <a:close/>
                </a:path>
              </a:pathLst>
            </a:custGeom>
            <a:solidFill>
              <a:srgbClr val="789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1" name="Freeform 764"/>
            <p:cNvSpPr>
              <a:spLocks noChangeArrowheads="1"/>
            </p:cNvSpPr>
            <p:nvPr/>
          </p:nvSpPr>
          <p:spPr bwMode="auto">
            <a:xfrm>
              <a:off x="2433638" y="4329113"/>
              <a:ext cx="79375" cy="84138"/>
            </a:xfrm>
            <a:custGeom>
              <a:avLst/>
              <a:gdLst>
                <a:gd name="T0" fmla="*/ 2147483647 w 50"/>
                <a:gd name="T1" fmla="*/ 2147483647 h 53"/>
                <a:gd name="T2" fmla="*/ 2147483647 w 50"/>
                <a:gd name="T3" fmla="*/ 0 h 53"/>
                <a:gd name="T4" fmla="*/ 0 w 50"/>
                <a:gd name="T5" fmla="*/ 2147483647 h 53"/>
                <a:gd name="T6" fmla="*/ 2147483647 w 50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53"/>
                <a:gd name="T14" fmla="*/ 50 w 50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53">
                  <a:moveTo>
                    <a:pt x="1" y="3"/>
                  </a:moveTo>
                  <a:lnTo>
                    <a:pt x="50" y="0"/>
                  </a:lnTo>
                  <a:lnTo>
                    <a:pt x="0" y="5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8BA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2" name="Freeform 765"/>
            <p:cNvSpPr>
              <a:spLocks noChangeArrowheads="1"/>
            </p:cNvSpPr>
            <p:nvPr/>
          </p:nvSpPr>
          <p:spPr bwMode="auto">
            <a:xfrm>
              <a:off x="2433638" y="4329113"/>
              <a:ext cx="114300" cy="84138"/>
            </a:xfrm>
            <a:custGeom>
              <a:avLst/>
              <a:gdLst>
                <a:gd name="T0" fmla="*/ 2147483647 w 72"/>
                <a:gd name="T1" fmla="*/ 2147483647 h 53"/>
                <a:gd name="T2" fmla="*/ 2147483647 w 72"/>
                <a:gd name="T3" fmla="*/ 0 h 53"/>
                <a:gd name="T4" fmla="*/ 0 w 72"/>
                <a:gd name="T5" fmla="*/ 2147483647 h 53"/>
                <a:gd name="T6" fmla="*/ 2147483647 w 72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3"/>
                <a:gd name="T14" fmla="*/ 72 w 7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3">
                  <a:moveTo>
                    <a:pt x="72" y="21"/>
                  </a:moveTo>
                  <a:lnTo>
                    <a:pt x="50" y="0"/>
                  </a:lnTo>
                  <a:lnTo>
                    <a:pt x="0" y="53"/>
                  </a:lnTo>
                  <a:lnTo>
                    <a:pt x="72" y="21"/>
                  </a:lnTo>
                  <a:close/>
                </a:path>
              </a:pathLst>
            </a:custGeom>
            <a:solidFill>
              <a:srgbClr val="8BA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3" name="Freeform 766"/>
            <p:cNvSpPr>
              <a:spLocks noChangeArrowheads="1"/>
            </p:cNvSpPr>
            <p:nvPr/>
          </p:nvSpPr>
          <p:spPr bwMode="auto">
            <a:xfrm>
              <a:off x="2825750" y="4252913"/>
              <a:ext cx="147638" cy="160338"/>
            </a:xfrm>
            <a:custGeom>
              <a:avLst/>
              <a:gdLst>
                <a:gd name="T0" fmla="*/ 2147483647 w 93"/>
                <a:gd name="T1" fmla="*/ 2147483647 h 101"/>
                <a:gd name="T2" fmla="*/ 2147483647 w 93"/>
                <a:gd name="T3" fmla="*/ 0 h 101"/>
                <a:gd name="T4" fmla="*/ 0 w 93"/>
                <a:gd name="T5" fmla="*/ 2147483647 h 101"/>
                <a:gd name="T6" fmla="*/ 2147483647 w 93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01"/>
                <a:gd name="T14" fmla="*/ 93 w 93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01">
                  <a:moveTo>
                    <a:pt x="52" y="101"/>
                  </a:moveTo>
                  <a:lnTo>
                    <a:pt x="93" y="0"/>
                  </a:lnTo>
                  <a:lnTo>
                    <a:pt x="0" y="8"/>
                  </a:lnTo>
                  <a:lnTo>
                    <a:pt x="52" y="101"/>
                  </a:lnTo>
                  <a:close/>
                </a:path>
              </a:pathLst>
            </a:custGeom>
            <a:solidFill>
              <a:srgbClr val="6D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4" name="Freeform 767"/>
            <p:cNvSpPr>
              <a:spLocks noChangeArrowheads="1"/>
            </p:cNvSpPr>
            <p:nvPr/>
          </p:nvSpPr>
          <p:spPr bwMode="auto">
            <a:xfrm>
              <a:off x="2908300" y="4219576"/>
              <a:ext cx="336550" cy="193675"/>
            </a:xfrm>
            <a:custGeom>
              <a:avLst/>
              <a:gdLst>
                <a:gd name="T0" fmla="*/ 2147483647 w 212"/>
                <a:gd name="T1" fmla="*/ 0 h 122"/>
                <a:gd name="T2" fmla="*/ 0 w 212"/>
                <a:gd name="T3" fmla="*/ 2147483647 h 122"/>
                <a:gd name="T4" fmla="*/ 2147483647 w 212"/>
                <a:gd name="T5" fmla="*/ 2147483647 h 122"/>
                <a:gd name="T6" fmla="*/ 2147483647 w 212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122"/>
                <a:gd name="T14" fmla="*/ 212 w 212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122">
                  <a:moveTo>
                    <a:pt x="83" y="0"/>
                  </a:moveTo>
                  <a:lnTo>
                    <a:pt x="0" y="122"/>
                  </a:lnTo>
                  <a:lnTo>
                    <a:pt x="212" y="6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6E9F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5" name="Freeform 768"/>
            <p:cNvSpPr>
              <a:spLocks noChangeArrowheads="1"/>
            </p:cNvSpPr>
            <p:nvPr/>
          </p:nvSpPr>
          <p:spPr bwMode="auto">
            <a:xfrm>
              <a:off x="2825750" y="3967163"/>
              <a:ext cx="147638" cy="298450"/>
            </a:xfrm>
            <a:custGeom>
              <a:avLst/>
              <a:gdLst>
                <a:gd name="T0" fmla="*/ 2147483647 w 93"/>
                <a:gd name="T1" fmla="*/ 2147483647 h 188"/>
                <a:gd name="T2" fmla="*/ 2147483647 w 93"/>
                <a:gd name="T3" fmla="*/ 0 h 188"/>
                <a:gd name="T4" fmla="*/ 0 w 93"/>
                <a:gd name="T5" fmla="*/ 2147483647 h 188"/>
                <a:gd name="T6" fmla="*/ 2147483647 w 93"/>
                <a:gd name="T7" fmla="*/ 2147483647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88"/>
                <a:gd name="T14" fmla="*/ 93 w 93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88">
                  <a:moveTo>
                    <a:pt x="93" y="180"/>
                  </a:moveTo>
                  <a:lnTo>
                    <a:pt x="93" y="0"/>
                  </a:lnTo>
                  <a:lnTo>
                    <a:pt x="0" y="188"/>
                  </a:lnTo>
                  <a:lnTo>
                    <a:pt x="93" y="180"/>
                  </a:lnTo>
                  <a:close/>
                </a:path>
              </a:pathLst>
            </a:custGeom>
            <a:solidFill>
              <a:srgbClr val="759F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6" name="Freeform 769"/>
            <p:cNvSpPr>
              <a:spLocks noChangeArrowheads="1"/>
            </p:cNvSpPr>
            <p:nvPr/>
          </p:nvSpPr>
          <p:spPr bwMode="auto">
            <a:xfrm>
              <a:off x="2698750" y="3967163"/>
              <a:ext cx="274638" cy="298450"/>
            </a:xfrm>
            <a:custGeom>
              <a:avLst/>
              <a:gdLst>
                <a:gd name="T0" fmla="*/ 0 w 173"/>
                <a:gd name="T1" fmla="*/ 2147483647 h 188"/>
                <a:gd name="T2" fmla="*/ 2147483647 w 173"/>
                <a:gd name="T3" fmla="*/ 0 h 188"/>
                <a:gd name="T4" fmla="*/ 2147483647 w 173"/>
                <a:gd name="T5" fmla="*/ 2147483647 h 188"/>
                <a:gd name="T6" fmla="*/ 0 w 173"/>
                <a:gd name="T7" fmla="*/ 2147483647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88"/>
                <a:gd name="T14" fmla="*/ 173 w 173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88">
                  <a:moveTo>
                    <a:pt x="0" y="141"/>
                  </a:moveTo>
                  <a:lnTo>
                    <a:pt x="173" y="0"/>
                  </a:lnTo>
                  <a:lnTo>
                    <a:pt x="80" y="188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8FA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7" name="Freeform 770"/>
            <p:cNvSpPr>
              <a:spLocks noChangeArrowheads="1"/>
            </p:cNvSpPr>
            <p:nvPr/>
          </p:nvSpPr>
          <p:spPr bwMode="auto">
            <a:xfrm>
              <a:off x="2652713" y="3967163"/>
              <a:ext cx="320675" cy="223838"/>
            </a:xfrm>
            <a:custGeom>
              <a:avLst/>
              <a:gdLst>
                <a:gd name="T0" fmla="*/ 0 w 202"/>
                <a:gd name="T1" fmla="*/ 2147483647 h 141"/>
                <a:gd name="T2" fmla="*/ 2147483647 w 202"/>
                <a:gd name="T3" fmla="*/ 2147483647 h 141"/>
                <a:gd name="T4" fmla="*/ 2147483647 w 202"/>
                <a:gd name="T5" fmla="*/ 0 h 141"/>
                <a:gd name="T6" fmla="*/ 0 w 202"/>
                <a:gd name="T7" fmla="*/ 2147483647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1"/>
                <a:gd name="T14" fmla="*/ 202 w 202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1">
                  <a:moveTo>
                    <a:pt x="0" y="95"/>
                  </a:moveTo>
                  <a:lnTo>
                    <a:pt x="29" y="141"/>
                  </a:lnTo>
                  <a:lnTo>
                    <a:pt x="202" y="0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88A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8" name="Freeform 771"/>
            <p:cNvSpPr>
              <a:spLocks noChangeArrowheads="1"/>
            </p:cNvSpPr>
            <p:nvPr/>
          </p:nvSpPr>
          <p:spPr bwMode="auto">
            <a:xfrm>
              <a:off x="2652713" y="3848101"/>
              <a:ext cx="320675" cy="269875"/>
            </a:xfrm>
            <a:custGeom>
              <a:avLst/>
              <a:gdLst>
                <a:gd name="T0" fmla="*/ 2147483647 w 202"/>
                <a:gd name="T1" fmla="*/ 0 h 170"/>
                <a:gd name="T2" fmla="*/ 2147483647 w 202"/>
                <a:gd name="T3" fmla="*/ 2147483647 h 170"/>
                <a:gd name="T4" fmla="*/ 0 w 202"/>
                <a:gd name="T5" fmla="*/ 2147483647 h 170"/>
                <a:gd name="T6" fmla="*/ 2147483647 w 202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70"/>
                <a:gd name="T14" fmla="*/ 202 w 202"/>
                <a:gd name="T15" fmla="*/ 170 h 1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70">
                  <a:moveTo>
                    <a:pt x="28" y="0"/>
                  </a:moveTo>
                  <a:lnTo>
                    <a:pt x="202" y="75"/>
                  </a:lnTo>
                  <a:lnTo>
                    <a:pt x="0" y="17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82A5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49" name="Freeform 772"/>
            <p:cNvSpPr>
              <a:spLocks noChangeArrowheads="1"/>
            </p:cNvSpPr>
            <p:nvPr/>
          </p:nvSpPr>
          <p:spPr bwMode="auto">
            <a:xfrm>
              <a:off x="2449513" y="3848101"/>
              <a:ext cx="247650" cy="138113"/>
            </a:xfrm>
            <a:custGeom>
              <a:avLst/>
              <a:gdLst>
                <a:gd name="T0" fmla="*/ 2147483647 w 156"/>
                <a:gd name="T1" fmla="*/ 0 h 87"/>
                <a:gd name="T2" fmla="*/ 0 w 156"/>
                <a:gd name="T3" fmla="*/ 2147483647 h 87"/>
                <a:gd name="T4" fmla="*/ 0 w 156"/>
                <a:gd name="T5" fmla="*/ 2147483647 h 87"/>
                <a:gd name="T6" fmla="*/ 2147483647 w 156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87"/>
                <a:gd name="T14" fmla="*/ 156 w 156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87">
                  <a:moveTo>
                    <a:pt x="156" y="0"/>
                  </a:moveTo>
                  <a:lnTo>
                    <a:pt x="0" y="2"/>
                  </a:lnTo>
                  <a:lnTo>
                    <a:pt x="0" y="8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4A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0" name="Freeform 773"/>
            <p:cNvSpPr>
              <a:spLocks noChangeArrowheads="1"/>
            </p:cNvSpPr>
            <p:nvPr/>
          </p:nvSpPr>
          <p:spPr bwMode="auto">
            <a:xfrm>
              <a:off x="2449513" y="3848101"/>
              <a:ext cx="247650" cy="269875"/>
            </a:xfrm>
            <a:custGeom>
              <a:avLst/>
              <a:gdLst>
                <a:gd name="T0" fmla="*/ 2147483647 w 156"/>
                <a:gd name="T1" fmla="*/ 0 h 170"/>
                <a:gd name="T2" fmla="*/ 2147483647 w 156"/>
                <a:gd name="T3" fmla="*/ 2147483647 h 170"/>
                <a:gd name="T4" fmla="*/ 0 w 156"/>
                <a:gd name="T5" fmla="*/ 2147483647 h 170"/>
                <a:gd name="T6" fmla="*/ 2147483647 w 156"/>
                <a:gd name="T7" fmla="*/ 0 h 1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70"/>
                <a:gd name="T14" fmla="*/ 156 w 156"/>
                <a:gd name="T15" fmla="*/ 170 h 1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70">
                  <a:moveTo>
                    <a:pt x="156" y="0"/>
                  </a:moveTo>
                  <a:lnTo>
                    <a:pt x="128" y="170"/>
                  </a:lnTo>
                  <a:lnTo>
                    <a:pt x="0" y="87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83A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1" name="Freeform 774"/>
            <p:cNvSpPr>
              <a:spLocks noChangeArrowheads="1"/>
            </p:cNvSpPr>
            <p:nvPr/>
          </p:nvSpPr>
          <p:spPr bwMode="auto">
            <a:xfrm>
              <a:off x="2973388" y="3967163"/>
              <a:ext cx="179388" cy="252413"/>
            </a:xfrm>
            <a:custGeom>
              <a:avLst/>
              <a:gdLst>
                <a:gd name="T0" fmla="*/ 2147483647 w 113"/>
                <a:gd name="T1" fmla="*/ 2147483647 h 159"/>
                <a:gd name="T2" fmla="*/ 0 w 113"/>
                <a:gd name="T3" fmla="*/ 0 h 159"/>
                <a:gd name="T4" fmla="*/ 2147483647 w 113"/>
                <a:gd name="T5" fmla="*/ 2147483647 h 159"/>
                <a:gd name="T6" fmla="*/ 2147483647 w 113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59"/>
                <a:gd name="T14" fmla="*/ 113 w 113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59">
                  <a:moveTo>
                    <a:pt x="42" y="159"/>
                  </a:moveTo>
                  <a:lnTo>
                    <a:pt x="0" y="0"/>
                  </a:lnTo>
                  <a:lnTo>
                    <a:pt x="113" y="157"/>
                  </a:lnTo>
                  <a:lnTo>
                    <a:pt x="42" y="159"/>
                  </a:lnTo>
                  <a:close/>
                </a:path>
              </a:pathLst>
            </a:custGeom>
            <a:solidFill>
              <a:srgbClr val="A7C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2" name="Freeform 775"/>
            <p:cNvSpPr>
              <a:spLocks noChangeArrowheads="1"/>
            </p:cNvSpPr>
            <p:nvPr/>
          </p:nvSpPr>
          <p:spPr bwMode="auto">
            <a:xfrm>
              <a:off x="2952750" y="4492626"/>
              <a:ext cx="342900" cy="230188"/>
            </a:xfrm>
            <a:custGeom>
              <a:avLst/>
              <a:gdLst>
                <a:gd name="T0" fmla="*/ 0 w 216"/>
                <a:gd name="T1" fmla="*/ 0 h 145"/>
                <a:gd name="T2" fmla="*/ 2147483647 w 216"/>
                <a:gd name="T3" fmla="*/ 2147483647 h 145"/>
                <a:gd name="T4" fmla="*/ 2147483647 w 216"/>
                <a:gd name="T5" fmla="*/ 2147483647 h 145"/>
                <a:gd name="T6" fmla="*/ 0 w 216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145"/>
                <a:gd name="T14" fmla="*/ 216 w 216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145">
                  <a:moveTo>
                    <a:pt x="0" y="0"/>
                  </a:moveTo>
                  <a:lnTo>
                    <a:pt x="216" y="145"/>
                  </a:lnTo>
                  <a:lnTo>
                    <a:pt x="12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A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3" name="Freeform 776"/>
            <p:cNvSpPr>
              <a:spLocks noChangeArrowheads="1"/>
            </p:cNvSpPr>
            <p:nvPr/>
          </p:nvSpPr>
          <p:spPr bwMode="auto">
            <a:xfrm>
              <a:off x="3295650" y="4722813"/>
              <a:ext cx="163513" cy="139700"/>
            </a:xfrm>
            <a:custGeom>
              <a:avLst/>
              <a:gdLst>
                <a:gd name="T0" fmla="*/ 0 w 103"/>
                <a:gd name="T1" fmla="*/ 0 h 88"/>
                <a:gd name="T2" fmla="*/ 2147483647 w 103"/>
                <a:gd name="T3" fmla="*/ 2147483647 h 88"/>
                <a:gd name="T4" fmla="*/ 2147483647 w 103"/>
                <a:gd name="T5" fmla="*/ 2147483647 h 88"/>
                <a:gd name="T6" fmla="*/ 0 w 103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88"/>
                <a:gd name="T14" fmla="*/ 103 w 103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88">
                  <a:moveTo>
                    <a:pt x="0" y="0"/>
                  </a:moveTo>
                  <a:lnTo>
                    <a:pt x="103" y="88"/>
                  </a:lnTo>
                  <a:lnTo>
                    <a:pt x="3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4" name="Freeform 777"/>
            <p:cNvSpPr>
              <a:spLocks noChangeArrowheads="1"/>
            </p:cNvSpPr>
            <p:nvPr/>
          </p:nvSpPr>
          <p:spPr bwMode="auto">
            <a:xfrm>
              <a:off x="3244850" y="4325938"/>
              <a:ext cx="163513" cy="301625"/>
            </a:xfrm>
            <a:custGeom>
              <a:avLst/>
              <a:gdLst>
                <a:gd name="T0" fmla="*/ 0 w 103"/>
                <a:gd name="T1" fmla="*/ 0 h 190"/>
                <a:gd name="T2" fmla="*/ 2147483647 w 103"/>
                <a:gd name="T3" fmla="*/ 2147483647 h 190"/>
                <a:gd name="T4" fmla="*/ 2147483647 w 103"/>
                <a:gd name="T5" fmla="*/ 2147483647 h 190"/>
                <a:gd name="T6" fmla="*/ 0 w 103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90"/>
                <a:gd name="T14" fmla="*/ 103 w 103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90">
                  <a:moveTo>
                    <a:pt x="0" y="0"/>
                  </a:moveTo>
                  <a:lnTo>
                    <a:pt x="67" y="79"/>
                  </a:lnTo>
                  <a:lnTo>
                    <a:pt x="103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7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5" name="Freeform 778"/>
            <p:cNvSpPr>
              <a:spLocks noChangeArrowheads="1"/>
            </p:cNvSpPr>
            <p:nvPr/>
          </p:nvSpPr>
          <p:spPr bwMode="auto">
            <a:xfrm>
              <a:off x="3408363" y="4627563"/>
              <a:ext cx="211138" cy="339725"/>
            </a:xfrm>
            <a:custGeom>
              <a:avLst/>
              <a:gdLst>
                <a:gd name="T0" fmla="*/ 2147483647 w 133"/>
                <a:gd name="T1" fmla="*/ 2147483647 h 214"/>
                <a:gd name="T2" fmla="*/ 0 w 133"/>
                <a:gd name="T3" fmla="*/ 0 h 214"/>
                <a:gd name="T4" fmla="*/ 2147483647 w 133"/>
                <a:gd name="T5" fmla="*/ 2147483647 h 214"/>
                <a:gd name="T6" fmla="*/ 2147483647 w 133"/>
                <a:gd name="T7" fmla="*/ 2147483647 h 2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214"/>
                <a:gd name="T14" fmla="*/ 133 w 133"/>
                <a:gd name="T15" fmla="*/ 214 h 2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214">
                  <a:moveTo>
                    <a:pt x="133" y="214"/>
                  </a:moveTo>
                  <a:lnTo>
                    <a:pt x="0" y="0"/>
                  </a:lnTo>
                  <a:lnTo>
                    <a:pt x="54" y="128"/>
                  </a:lnTo>
                  <a:lnTo>
                    <a:pt x="133" y="214"/>
                  </a:lnTo>
                  <a:close/>
                </a:path>
              </a:pathLst>
            </a:custGeom>
            <a:solidFill>
              <a:srgbClr val="AB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6" name="Freeform 779"/>
            <p:cNvSpPr>
              <a:spLocks noChangeArrowheads="1"/>
            </p:cNvSpPr>
            <p:nvPr/>
          </p:nvSpPr>
          <p:spPr bwMode="auto">
            <a:xfrm>
              <a:off x="3271838" y="4967288"/>
              <a:ext cx="347663" cy="101600"/>
            </a:xfrm>
            <a:custGeom>
              <a:avLst/>
              <a:gdLst>
                <a:gd name="T0" fmla="*/ 0 w 219"/>
                <a:gd name="T1" fmla="*/ 2147483647 h 64"/>
                <a:gd name="T2" fmla="*/ 2147483647 w 219"/>
                <a:gd name="T3" fmla="*/ 0 h 64"/>
                <a:gd name="T4" fmla="*/ 2147483647 w 219"/>
                <a:gd name="T5" fmla="*/ 2147483647 h 64"/>
                <a:gd name="T6" fmla="*/ 0 w 219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64"/>
                <a:gd name="T14" fmla="*/ 219 w 219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64">
                  <a:moveTo>
                    <a:pt x="0" y="64"/>
                  </a:moveTo>
                  <a:lnTo>
                    <a:pt x="219" y="0"/>
                  </a:lnTo>
                  <a:lnTo>
                    <a:pt x="92" y="57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8582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7" name="Freeform 780"/>
            <p:cNvSpPr>
              <a:spLocks noChangeArrowheads="1"/>
            </p:cNvSpPr>
            <p:nvPr/>
          </p:nvSpPr>
          <p:spPr bwMode="auto">
            <a:xfrm>
              <a:off x="2984500" y="4932363"/>
              <a:ext cx="287338" cy="136525"/>
            </a:xfrm>
            <a:custGeom>
              <a:avLst/>
              <a:gdLst>
                <a:gd name="T0" fmla="*/ 0 w 181"/>
                <a:gd name="T1" fmla="*/ 0 h 86"/>
                <a:gd name="T2" fmla="*/ 2147483647 w 181"/>
                <a:gd name="T3" fmla="*/ 2147483647 h 86"/>
                <a:gd name="T4" fmla="*/ 2147483647 w 181"/>
                <a:gd name="T5" fmla="*/ 2147483647 h 86"/>
                <a:gd name="T6" fmla="*/ 0 w 18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86"/>
                <a:gd name="T14" fmla="*/ 181 w 18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86">
                  <a:moveTo>
                    <a:pt x="0" y="0"/>
                  </a:moveTo>
                  <a:lnTo>
                    <a:pt x="181" y="86"/>
                  </a:lnTo>
                  <a:lnTo>
                    <a:pt x="110" y="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8" name="Freeform 781"/>
            <p:cNvSpPr>
              <a:spLocks noChangeArrowheads="1"/>
            </p:cNvSpPr>
            <p:nvPr/>
          </p:nvSpPr>
          <p:spPr bwMode="auto">
            <a:xfrm>
              <a:off x="2787650" y="4721226"/>
              <a:ext cx="196850" cy="211138"/>
            </a:xfrm>
            <a:custGeom>
              <a:avLst/>
              <a:gdLst>
                <a:gd name="T0" fmla="*/ 2147483647 w 124"/>
                <a:gd name="T1" fmla="*/ 2147483647 h 133"/>
                <a:gd name="T2" fmla="*/ 0 w 124"/>
                <a:gd name="T3" fmla="*/ 0 h 133"/>
                <a:gd name="T4" fmla="*/ 2147483647 w 124"/>
                <a:gd name="T5" fmla="*/ 2147483647 h 133"/>
                <a:gd name="T6" fmla="*/ 2147483647 w 124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133"/>
                <a:gd name="T14" fmla="*/ 124 w 124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133">
                  <a:moveTo>
                    <a:pt x="124" y="133"/>
                  </a:moveTo>
                  <a:lnTo>
                    <a:pt x="0" y="0"/>
                  </a:lnTo>
                  <a:lnTo>
                    <a:pt x="39" y="64"/>
                  </a:lnTo>
                  <a:lnTo>
                    <a:pt x="124" y="133"/>
                  </a:lnTo>
                  <a:close/>
                </a:path>
              </a:pathLst>
            </a:custGeom>
            <a:solidFill>
              <a:srgbClr val="8480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59" name="Freeform 782"/>
            <p:cNvSpPr>
              <a:spLocks noChangeArrowheads="1"/>
            </p:cNvSpPr>
            <p:nvPr/>
          </p:nvSpPr>
          <p:spPr bwMode="auto">
            <a:xfrm>
              <a:off x="2908300" y="4413251"/>
              <a:ext cx="234950" cy="171450"/>
            </a:xfrm>
            <a:custGeom>
              <a:avLst/>
              <a:gdLst>
                <a:gd name="T0" fmla="*/ 0 w 148"/>
                <a:gd name="T1" fmla="*/ 0 h 108"/>
                <a:gd name="T2" fmla="*/ 2147483647 w 148"/>
                <a:gd name="T3" fmla="*/ 2147483647 h 108"/>
                <a:gd name="T4" fmla="*/ 2147483647 w 148"/>
                <a:gd name="T5" fmla="*/ 2147483647 h 108"/>
                <a:gd name="T6" fmla="*/ 0 w 148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108"/>
                <a:gd name="T14" fmla="*/ 148 w 148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108">
                  <a:moveTo>
                    <a:pt x="0" y="0"/>
                  </a:moveTo>
                  <a:lnTo>
                    <a:pt x="148" y="108"/>
                  </a:lnTo>
                  <a:lnTo>
                    <a:pt x="28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AE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0" name="Freeform 783"/>
            <p:cNvSpPr>
              <a:spLocks noChangeArrowheads="1"/>
            </p:cNvSpPr>
            <p:nvPr/>
          </p:nvSpPr>
          <p:spPr bwMode="auto">
            <a:xfrm>
              <a:off x="2908300" y="4325938"/>
              <a:ext cx="336550" cy="258763"/>
            </a:xfrm>
            <a:custGeom>
              <a:avLst/>
              <a:gdLst>
                <a:gd name="T0" fmla="*/ 2147483647 w 212"/>
                <a:gd name="T1" fmla="*/ 2147483647 h 163"/>
                <a:gd name="T2" fmla="*/ 2147483647 w 212"/>
                <a:gd name="T3" fmla="*/ 0 h 163"/>
                <a:gd name="T4" fmla="*/ 0 w 212"/>
                <a:gd name="T5" fmla="*/ 2147483647 h 163"/>
                <a:gd name="T6" fmla="*/ 2147483647 w 212"/>
                <a:gd name="T7" fmla="*/ 2147483647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163"/>
                <a:gd name="T14" fmla="*/ 212 w 212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163">
                  <a:moveTo>
                    <a:pt x="148" y="163"/>
                  </a:moveTo>
                  <a:lnTo>
                    <a:pt x="212" y="0"/>
                  </a:lnTo>
                  <a:lnTo>
                    <a:pt x="0" y="55"/>
                  </a:lnTo>
                  <a:lnTo>
                    <a:pt x="148" y="163"/>
                  </a:lnTo>
                  <a:close/>
                </a:path>
              </a:pathLst>
            </a:custGeom>
            <a:solidFill>
              <a:srgbClr val="5B8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1" name="Freeform 784"/>
            <p:cNvSpPr>
              <a:spLocks noChangeArrowheads="1"/>
            </p:cNvSpPr>
            <p:nvPr/>
          </p:nvSpPr>
          <p:spPr bwMode="auto">
            <a:xfrm>
              <a:off x="3143250" y="4325938"/>
              <a:ext cx="265113" cy="301625"/>
            </a:xfrm>
            <a:custGeom>
              <a:avLst/>
              <a:gdLst>
                <a:gd name="T0" fmla="*/ 0 w 167"/>
                <a:gd name="T1" fmla="*/ 2147483647 h 190"/>
                <a:gd name="T2" fmla="*/ 2147483647 w 167"/>
                <a:gd name="T3" fmla="*/ 2147483647 h 190"/>
                <a:gd name="T4" fmla="*/ 2147483647 w 167"/>
                <a:gd name="T5" fmla="*/ 0 h 190"/>
                <a:gd name="T6" fmla="*/ 0 w 167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0"/>
                <a:gd name="T14" fmla="*/ 167 w 167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0">
                  <a:moveTo>
                    <a:pt x="0" y="163"/>
                  </a:moveTo>
                  <a:lnTo>
                    <a:pt x="167" y="190"/>
                  </a:lnTo>
                  <a:lnTo>
                    <a:pt x="64" y="0"/>
                  </a:lnTo>
                  <a:lnTo>
                    <a:pt x="0" y="163"/>
                  </a:lnTo>
                  <a:close/>
                </a:path>
              </a:pathLst>
            </a:custGeom>
            <a:solidFill>
              <a:srgbClr val="5B8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2" name="Freeform 785"/>
            <p:cNvSpPr>
              <a:spLocks noChangeArrowheads="1"/>
            </p:cNvSpPr>
            <p:nvPr/>
          </p:nvSpPr>
          <p:spPr bwMode="auto">
            <a:xfrm>
              <a:off x="3143250" y="4584701"/>
              <a:ext cx="265113" cy="138113"/>
            </a:xfrm>
            <a:custGeom>
              <a:avLst/>
              <a:gdLst>
                <a:gd name="T0" fmla="*/ 2147483647 w 167"/>
                <a:gd name="T1" fmla="*/ 2147483647 h 87"/>
                <a:gd name="T2" fmla="*/ 2147483647 w 167"/>
                <a:gd name="T3" fmla="*/ 2147483647 h 87"/>
                <a:gd name="T4" fmla="*/ 0 w 167"/>
                <a:gd name="T5" fmla="*/ 0 h 87"/>
                <a:gd name="T6" fmla="*/ 2147483647 w 167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87"/>
                <a:gd name="T14" fmla="*/ 167 w 167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87">
                  <a:moveTo>
                    <a:pt x="96" y="87"/>
                  </a:moveTo>
                  <a:lnTo>
                    <a:pt x="167" y="27"/>
                  </a:lnTo>
                  <a:lnTo>
                    <a:pt x="0" y="0"/>
                  </a:lnTo>
                  <a:lnTo>
                    <a:pt x="96" y="87"/>
                  </a:lnTo>
                  <a:close/>
                </a:path>
              </a:pathLst>
            </a:custGeom>
            <a:solidFill>
              <a:srgbClr val="4E7C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3" name="Freeform 786"/>
            <p:cNvSpPr>
              <a:spLocks noChangeArrowheads="1"/>
            </p:cNvSpPr>
            <p:nvPr/>
          </p:nvSpPr>
          <p:spPr bwMode="auto">
            <a:xfrm>
              <a:off x="3295650" y="4627563"/>
              <a:ext cx="112713" cy="128588"/>
            </a:xfrm>
            <a:custGeom>
              <a:avLst/>
              <a:gdLst>
                <a:gd name="T0" fmla="*/ 2147483647 w 71"/>
                <a:gd name="T1" fmla="*/ 0 h 81"/>
                <a:gd name="T2" fmla="*/ 2147483647 w 71"/>
                <a:gd name="T3" fmla="*/ 2147483647 h 81"/>
                <a:gd name="T4" fmla="*/ 0 w 71"/>
                <a:gd name="T5" fmla="*/ 2147483647 h 81"/>
                <a:gd name="T6" fmla="*/ 2147483647 w 71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81"/>
                <a:gd name="T14" fmla="*/ 71 w 71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81">
                  <a:moveTo>
                    <a:pt x="71" y="0"/>
                  </a:moveTo>
                  <a:lnTo>
                    <a:pt x="37" y="81"/>
                  </a:lnTo>
                  <a:lnTo>
                    <a:pt x="0" y="6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588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4" name="Freeform 787"/>
            <p:cNvSpPr>
              <a:spLocks noChangeArrowheads="1"/>
            </p:cNvSpPr>
            <p:nvPr/>
          </p:nvSpPr>
          <p:spPr bwMode="auto">
            <a:xfrm>
              <a:off x="3354388" y="4627563"/>
              <a:ext cx="139700" cy="203200"/>
            </a:xfrm>
            <a:custGeom>
              <a:avLst/>
              <a:gdLst>
                <a:gd name="T0" fmla="*/ 0 w 88"/>
                <a:gd name="T1" fmla="*/ 2147483647 h 128"/>
                <a:gd name="T2" fmla="*/ 2147483647 w 88"/>
                <a:gd name="T3" fmla="*/ 2147483647 h 128"/>
                <a:gd name="T4" fmla="*/ 2147483647 w 88"/>
                <a:gd name="T5" fmla="*/ 0 h 128"/>
                <a:gd name="T6" fmla="*/ 0 w 88"/>
                <a:gd name="T7" fmla="*/ 2147483647 h 1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28"/>
                <a:gd name="T14" fmla="*/ 88 w 88"/>
                <a:gd name="T15" fmla="*/ 128 h 1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28">
                  <a:moveTo>
                    <a:pt x="0" y="81"/>
                  </a:moveTo>
                  <a:lnTo>
                    <a:pt x="88" y="128"/>
                  </a:lnTo>
                  <a:lnTo>
                    <a:pt x="34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618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5" name="Freeform 788"/>
            <p:cNvSpPr>
              <a:spLocks noChangeArrowheads="1"/>
            </p:cNvSpPr>
            <p:nvPr/>
          </p:nvSpPr>
          <p:spPr bwMode="auto">
            <a:xfrm>
              <a:off x="3354388" y="4756151"/>
              <a:ext cx="139700" cy="106363"/>
            </a:xfrm>
            <a:custGeom>
              <a:avLst/>
              <a:gdLst>
                <a:gd name="T0" fmla="*/ 2147483647 w 88"/>
                <a:gd name="T1" fmla="*/ 2147483647 h 67"/>
                <a:gd name="T2" fmla="*/ 2147483647 w 88"/>
                <a:gd name="T3" fmla="*/ 2147483647 h 67"/>
                <a:gd name="T4" fmla="*/ 0 w 88"/>
                <a:gd name="T5" fmla="*/ 0 h 67"/>
                <a:gd name="T6" fmla="*/ 2147483647 w 88"/>
                <a:gd name="T7" fmla="*/ 214748364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67"/>
                <a:gd name="T14" fmla="*/ 88 w 88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67">
                  <a:moveTo>
                    <a:pt x="88" y="47"/>
                  </a:moveTo>
                  <a:lnTo>
                    <a:pt x="66" y="67"/>
                  </a:lnTo>
                  <a:lnTo>
                    <a:pt x="0" y="0"/>
                  </a:lnTo>
                  <a:lnTo>
                    <a:pt x="88" y="47"/>
                  </a:lnTo>
                  <a:close/>
                </a:path>
              </a:pathLst>
            </a:custGeom>
            <a:solidFill>
              <a:srgbClr val="5E8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6" name="Freeform 789"/>
            <p:cNvSpPr>
              <a:spLocks noChangeArrowheads="1"/>
            </p:cNvSpPr>
            <p:nvPr/>
          </p:nvSpPr>
          <p:spPr bwMode="auto">
            <a:xfrm>
              <a:off x="3459163" y="4830763"/>
              <a:ext cx="160338" cy="136525"/>
            </a:xfrm>
            <a:custGeom>
              <a:avLst/>
              <a:gdLst>
                <a:gd name="T0" fmla="*/ 0 w 101"/>
                <a:gd name="T1" fmla="*/ 2147483647 h 86"/>
                <a:gd name="T2" fmla="*/ 2147483647 w 101"/>
                <a:gd name="T3" fmla="*/ 0 h 86"/>
                <a:gd name="T4" fmla="*/ 2147483647 w 101"/>
                <a:gd name="T5" fmla="*/ 2147483647 h 86"/>
                <a:gd name="T6" fmla="*/ 0 w 101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86"/>
                <a:gd name="T14" fmla="*/ 101 w 10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86">
                  <a:moveTo>
                    <a:pt x="0" y="20"/>
                  </a:moveTo>
                  <a:lnTo>
                    <a:pt x="22" y="0"/>
                  </a:lnTo>
                  <a:lnTo>
                    <a:pt x="101" y="8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779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7" name="Freeform 790"/>
            <p:cNvSpPr>
              <a:spLocks noChangeArrowheads="1"/>
            </p:cNvSpPr>
            <p:nvPr/>
          </p:nvSpPr>
          <p:spPr bwMode="auto">
            <a:xfrm>
              <a:off x="3271838" y="4862513"/>
              <a:ext cx="347663" cy="206375"/>
            </a:xfrm>
            <a:custGeom>
              <a:avLst/>
              <a:gdLst>
                <a:gd name="T0" fmla="*/ 2147483647 w 219"/>
                <a:gd name="T1" fmla="*/ 0 h 130"/>
                <a:gd name="T2" fmla="*/ 0 w 219"/>
                <a:gd name="T3" fmla="*/ 2147483647 h 130"/>
                <a:gd name="T4" fmla="*/ 2147483647 w 219"/>
                <a:gd name="T5" fmla="*/ 2147483647 h 130"/>
                <a:gd name="T6" fmla="*/ 2147483647 w 21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130"/>
                <a:gd name="T14" fmla="*/ 219 w 219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130">
                  <a:moveTo>
                    <a:pt x="118" y="0"/>
                  </a:moveTo>
                  <a:lnTo>
                    <a:pt x="0" y="130"/>
                  </a:lnTo>
                  <a:lnTo>
                    <a:pt x="219" y="66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6B9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8" name="Freeform 791"/>
            <p:cNvSpPr>
              <a:spLocks noChangeArrowheads="1"/>
            </p:cNvSpPr>
            <p:nvPr/>
          </p:nvSpPr>
          <p:spPr bwMode="auto">
            <a:xfrm>
              <a:off x="3279775" y="4722813"/>
              <a:ext cx="179388" cy="155575"/>
            </a:xfrm>
            <a:custGeom>
              <a:avLst/>
              <a:gdLst>
                <a:gd name="T0" fmla="*/ 2147483647 w 113"/>
                <a:gd name="T1" fmla="*/ 0 h 98"/>
                <a:gd name="T2" fmla="*/ 0 w 113"/>
                <a:gd name="T3" fmla="*/ 2147483647 h 98"/>
                <a:gd name="T4" fmla="*/ 2147483647 w 113"/>
                <a:gd name="T5" fmla="*/ 2147483647 h 98"/>
                <a:gd name="T6" fmla="*/ 2147483647 w 113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98"/>
                <a:gd name="T14" fmla="*/ 113 w 113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98">
                  <a:moveTo>
                    <a:pt x="10" y="0"/>
                  </a:moveTo>
                  <a:lnTo>
                    <a:pt x="0" y="98"/>
                  </a:lnTo>
                  <a:lnTo>
                    <a:pt x="113" y="8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47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69" name="Freeform 792"/>
            <p:cNvSpPr>
              <a:spLocks noChangeArrowheads="1"/>
            </p:cNvSpPr>
            <p:nvPr/>
          </p:nvSpPr>
          <p:spPr bwMode="auto">
            <a:xfrm>
              <a:off x="3271838" y="4862513"/>
              <a:ext cx="187325" cy="206375"/>
            </a:xfrm>
            <a:custGeom>
              <a:avLst/>
              <a:gdLst>
                <a:gd name="T0" fmla="*/ 2147483647 w 118"/>
                <a:gd name="T1" fmla="*/ 2147483647 h 130"/>
                <a:gd name="T2" fmla="*/ 0 w 118"/>
                <a:gd name="T3" fmla="*/ 2147483647 h 130"/>
                <a:gd name="T4" fmla="*/ 2147483647 w 118"/>
                <a:gd name="T5" fmla="*/ 0 h 130"/>
                <a:gd name="T6" fmla="*/ 2147483647 w 118"/>
                <a:gd name="T7" fmla="*/ 2147483647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30"/>
                <a:gd name="T14" fmla="*/ 118 w 118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30">
                  <a:moveTo>
                    <a:pt x="5" y="10"/>
                  </a:moveTo>
                  <a:lnTo>
                    <a:pt x="0" y="130"/>
                  </a:lnTo>
                  <a:lnTo>
                    <a:pt x="118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6D9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0" name="Freeform 793"/>
            <p:cNvSpPr>
              <a:spLocks noChangeArrowheads="1"/>
            </p:cNvSpPr>
            <p:nvPr/>
          </p:nvSpPr>
          <p:spPr bwMode="auto">
            <a:xfrm>
              <a:off x="2952750" y="4492626"/>
              <a:ext cx="342900" cy="385763"/>
            </a:xfrm>
            <a:custGeom>
              <a:avLst/>
              <a:gdLst>
                <a:gd name="T0" fmla="*/ 0 w 216"/>
                <a:gd name="T1" fmla="*/ 0 h 243"/>
                <a:gd name="T2" fmla="*/ 2147483647 w 216"/>
                <a:gd name="T3" fmla="*/ 2147483647 h 243"/>
                <a:gd name="T4" fmla="*/ 2147483647 w 216"/>
                <a:gd name="T5" fmla="*/ 2147483647 h 243"/>
                <a:gd name="T6" fmla="*/ 0 w 216"/>
                <a:gd name="T7" fmla="*/ 0 h 2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"/>
                <a:gd name="T13" fmla="*/ 0 h 243"/>
                <a:gd name="T14" fmla="*/ 216 w 216"/>
                <a:gd name="T15" fmla="*/ 243 h 2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" h="243">
                  <a:moveTo>
                    <a:pt x="0" y="0"/>
                  </a:moveTo>
                  <a:lnTo>
                    <a:pt x="206" y="243"/>
                  </a:lnTo>
                  <a:lnTo>
                    <a:pt x="216" y="1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89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1" name="Freeform 794"/>
            <p:cNvSpPr>
              <a:spLocks noChangeArrowheads="1"/>
            </p:cNvSpPr>
            <p:nvPr/>
          </p:nvSpPr>
          <p:spPr bwMode="auto">
            <a:xfrm>
              <a:off x="2952750" y="4492626"/>
              <a:ext cx="327025" cy="385763"/>
            </a:xfrm>
            <a:custGeom>
              <a:avLst/>
              <a:gdLst>
                <a:gd name="T0" fmla="*/ 0 w 206"/>
                <a:gd name="T1" fmla="*/ 0 h 243"/>
                <a:gd name="T2" fmla="*/ 2147483647 w 206"/>
                <a:gd name="T3" fmla="*/ 2147483647 h 243"/>
                <a:gd name="T4" fmla="*/ 2147483647 w 206"/>
                <a:gd name="T5" fmla="*/ 2147483647 h 243"/>
                <a:gd name="T6" fmla="*/ 0 w 206"/>
                <a:gd name="T7" fmla="*/ 0 h 2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243"/>
                <a:gd name="T14" fmla="*/ 206 w 206"/>
                <a:gd name="T15" fmla="*/ 243 h 2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243">
                  <a:moveTo>
                    <a:pt x="0" y="0"/>
                  </a:moveTo>
                  <a:lnTo>
                    <a:pt x="21" y="175"/>
                  </a:lnTo>
                  <a:lnTo>
                    <a:pt x="206" y="2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A95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2" name="Freeform 795"/>
            <p:cNvSpPr>
              <a:spLocks noChangeArrowheads="1"/>
            </p:cNvSpPr>
            <p:nvPr/>
          </p:nvSpPr>
          <p:spPr bwMode="auto">
            <a:xfrm>
              <a:off x="2836863" y="4487863"/>
              <a:ext cx="115888" cy="57150"/>
            </a:xfrm>
            <a:custGeom>
              <a:avLst/>
              <a:gdLst>
                <a:gd name="T0" fmla="*/ 2147483647 w 73"/>
                <a:gd name="T1" fmla="*/ 0 h 36"/>
                <a:gd name="T2" fmla="*/ 0 w 73"/>
                <a:gd name="T3" fmla="*/ 2147483647 h 36"/>
                <a:gd name="T4" fmla="*/ 2147483647 w 73"/>
                <a:gd name="T5" fmla="*/ 2147483647 h 36"/>
                <a:gd name="T6" fmla="*/ 2147483647 w 73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36"/>
                <a:gd name="T14" fmla="*/ 73 w 73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36">
                  <a:moveTo>
                    <a:pt x="23" y="0"/>
                  </a:moveTo>
                  <a:lnTo>
                    <a:pt x="0" y="36"/>
                  </a:lnTo>
                  <a:lnTo>
                    <a:pt x="7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83B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3" name="Freeform 796"/>
            <p:cNvSpPr>
              <a:spLocks noChangeArrowheads="1"/>
            </p:cNvSpPr>
            <p:nvPr/>
          </p:nvSpPr>
          <p:spPr bwMode="auto">
            <a:xfrm>
              <a:off x="2836863" y="4492626"/>
              <a:ext cx="149225" cy="277813"/>
            </a:xfrm>
            <a:custGeom>
              <a:avLst/>
              <a:gdLst>
                <a:gd name="T0" fmla="*/ 2147483647 w 94"/>
                <a:gd name="T1" fmla="*/ 0 h 175"/>
                <a:gd name="T2" fmla="*/ 2147483647 w 94"/>
                <a:gd name="T3" fmla="*/ 2147483647 h 175"/>
                <a:gd name="T4" fmla="*/ 0 w 94"/>
                <a:gd name="T5" fmla="*/ 2147483647 h 175"/>
                <a:gd name="T6" fmla="*/ 2147483647 w 94"/>
                <a:gd name="T7" fmla="*/ 0 h 1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175"/>
                <a:gd name="T14" fmla="*/ 94 w 94"/>
                <a:gd name="T15" fmla="*/ 175 h 1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175">
                  <a:moveTo>
                    <a:pt x="73" y="0"/>
                  </a:moveTo>
                  <a:lnTo>
                    <a:pt x="94" y="175"/>
                  </a:lnTo>
                  <a:lnTo>
                    <a:pt x="0" y="33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80A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4" name="Freeform 797"/>
            <p:cNvSpPr>
              <a:spLocks noChangeArrowheads="1"/>
            </p:cNvSpPr>
            <p:nvPr/>
          </p:nvSpPr>
          <p:spPr bwMode="auto">
            <a:xfrm>
              <a:off x="2798763" y="4545013"/>
              <a:ext cx="187325" cy="225425"/>
            </a:xfrm>
            <a:custGeom>
              <a:avLst/>
              <a:gdLst>
                <a:gd name="T0" fmla="*/ 2147483647 w 118"/>
                <a:gd name="T1" fmla="*/ 0 h 142"/>
                <a:gd name="T2" fmla="*/ 2147483647 w 118"/>
                <a:gd name="T3" fmla="*/ 2147483647 h 142"/>
                <a:gd name="T4" fmla="*/ 0 w 118"/>
                <a:gd name="T5" fmla="*/ 2147483647 h 142"/>
                <a:gd name="T6" fmla="*/ 2147483647 w 118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42"/>
                <a:gd name="T14" fmla="*/ 118 w 118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42">
                  <a:moveTo>
                    <a:pt x="24" y="0"/>
                  </a:moveTo>
                  <a:lnTo>
                    <a:pt x="118" y="142"/>
                  </a:lnTo>
                  <a:lnTo>
                    <a:pt x="0" y="4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BB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5" name="Freeform 798"/>
            <p:cNvSpPr>
              <a:spLocks noChangeArrowheads="1"/>
            </p:cNvSpPr>
            <p:nvPr/>
          </p:nvSpPr>
          <p:spPr bwMode="auto">
            <a:xfrm>
              <a:off x="2787650" y="4619626"/>
              <a:ext cx="198438" cy="150813"/>
            </a:xfrm>
            <a:custGeom>
              <a:avLst/>
              <a:gdLst>
                <a:gd name="T0" fmla="*/ 2147483647 w 125"/>
                <a:gd name="T1" fmla="*/ 0 h 95"/>
                <a:gd name="T2" fmla="*/ 0 w 125"/>
                <a:gd name="T3" fmla="*/ 2147483647 h 95"/>
                <a:gd name="T4" fmla="*/ 2147483647 w 125"/>
                <a:gd name="T5" fmla="*/ 2147483647 h 95"/>
                <a:gd name="T6" fmla="*/ 2147483647 w 12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95"/>
                <a:gd name="T14" fmla="*/ 125 w 12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95">
                  <a:moveTo>
                    <a:pt x="7" y="0"/>
                  </a:moveTo>
                  <a:lnTo>
                    <a:pt x="0" y="64"/>
                  </a:lnTo>
                  <a:lnTo>
                    <a:pt x="125" y="9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7B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6" name="Freeform 799"/>
            <p:cNvSpPr>
              <a:spLocks noChangeArrowheads="1"/>
            </p:cNvSpPr>
            <p:nvPr/>
          </p:nvSpPr>
          <p:spPr bwMode="auto">
            <a:xfrm>
              <a:off x="2787650" y="4721226"/>
              <a:ext cx="198438" cy="211138"/>
            </a:xfrm>
            <a:custGeom>
              <a:avLst/>
              <a:gdLst>
                <a:gd name="T0" fmla="*/ 2147483647 w 125"/>
                <a:gd name="T1" fmla="*/ 2147483647 h 133"/>
                <a:gd name="T2" fmla="*/ 2147483647 w 125"/>
                <a:gd name="T3" fmla="*/ 2147483647 h 133"/>
                <a:gd name="T4" fmla="*/ 0 w 125"/>
                <a:gd name="T5" fmla="*/ 0 h 133"/>
                <a:gd name="T6" fmla="*/ 2147483647 w 125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33"/>
                <a:gd name="T14" fmla="*/ 125 w 125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33">
                  <a:moveTo>
                    <a:pt x="125" y="31"/>
                  </a:moveTo>
                  <a:lnTo>
                    <a:pt x="124" y="133"/>
                  </a:lnTo>
                  <a:lnTo>
                    <a:pt x="0" y="0"/>
                  </a:lnTo>
                  <a:lnTo>
                    <a:pt x="125" y="31"/>
                  </a:lnTo>
                  <a:close/>
                </a:path>
              </a:pathLst>
            </a:custGeom>
            <a:solidFill>
              <a:srgbClr val="77A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7" name="Freeform 800"/>
            <p:cNvSpPr>
              <a:spLocks noChangeArrowheads="1"/>
            </p:cNvSpPr>
            <p:nvPr/>
          </p:nvSpPr>
          <p:spPr bwMode="auto">
            <a:xfrm>
              <a:off x="2984500" y="4770438"/>
              <a:ext cx="287338" cy="298450"/>
            </a:xfrm>
            <a:custGeom>
              <a:avLst/>
              <a:gdLst>
                <a:gd name="T0" fmla="*/ 2147483647 w 181"/>
                <a:gd name="T1" fmla="*/ 0 h 188"/>
                <a:gd name="T2" fmla="*/ 2147483647 w 181"/>
                <a:gd name="T3" fmla="*/ 2147483647 h 188"/>
                <a:gd name="T4" fmla="*/ 0 w 181"/>
                <a:gd name="T5" fmla="*/ 2147483647 h 188"/>
                <a:gd name="T6" fmla="*/ 2147483647 w 181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188"/>
                <a:gd name="T14" fmla="*/ 181 w 181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188">
                  <a:moveTo>
                    <a:pt x="1" y="0"/>
                  </a:moveTo>
                  <a:lnTo>
                    <a:pt x="181" y="188"/>
                  </a:lnTo>
                  <a:lnTo>
                    <a:pt x="0" y="1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AA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8" name="Freeform 801"/>
            <p:cNvSpPr>
              <a:spLocks noChangeArrowheads="1"/>
            </p:cNvSpPr>
            <p:nvPr/>
          </p:nvSpPr>
          <p:spPr bwMode="auto">
            <a:xfrm>
              <a:off x="2986088" y="4770438"/>
              <a:ext cx="293688" cy="298450"/>
            </a:xfrm>
            <a:custGeom>
              <a:avLst/>
              <a:gdLst>
                <a:gd name="T0" fmla="*/ 0 w 185"/>
                <a:gd name="T1" fmla="*/ 0 h 188"/>
                <a:gd name="T2" fmla="*/ 2147483647 w 185"/>
                <a:gd name="T3" fmla="*/ 2147483647 h 188"/>
                <a:gd name="T4" fmla="*/ 2147483647 w 185"/>
                <a:gd name="T5" fmla="*/ 2147483647 h 188"/>
                <a:gd name="T6" fmla="*/ 0 w 185"/>
                <a:gd name="T7" fmla="*/ 0 h 1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88"/>
                <a:gd name="T14" fmla="*/ 185 w 185"/>
                <a:gd name="T15" fmla="*/ 188 h 1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88">
                  <a:moveTo>
                    <a:pt x="0" y="0"/>
                  </a:moveTo>
                  <a:lnTo>
                    <a:pt x="185" y="68"/>
                  </a:lnTo>
                  <a:lnTo>
                    <a:pt x="180" y="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1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79" name="Freeform 802"/>
            <p:cNvSpPr>
              <a:spLocks noChangeArrowheads="1"/>
            </p:cNvSpPr>
            <p:nvPr/>
          </p:nvSpPr>
          <p:spPr bwMode="auto">
            <a:xfrm>
              <a:off x="3040063" y="4216401"/>
              <a:ext cx="204788" cy="109538"/>
            </a:xfrm>
            <a:custGeom>
              <a:avLst/>
              <a:gdLst>
                <a:gd name="T0" fmla="*/ 2147483647 w 129"/>
                <a:gd name="T1" fmla="*/ 0 h 69"/>
                <a:gd name="T2" fmla="*/ 2147483647 w 129"/>
                <a:gd name="T3" fmla="*/ 2147483647 h 69"/>
                <a:gd name="T4" fmla="*/ 0 w 129"/>
                <a:gd name="T5" fmla="*/ 2147483647 h 69"/>
                <a:gd name="T6" fmla="*/ 2147483647 w 129"/>
                <a:gd name="T7" fmla="*/ 0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9"/>
                <a:gd name="T13" fmla="*/ 0 h 69"/>
                <a:gd name="T14" fmla="*/ 129 w 129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9" h="69">
                  <a:moveTo>
                    <a:pt x="71" y="0"/>
                  </a:moveTo>
                  <a:lnTo>
                    <a:pt x="129" y="69"/>
                  </a:lnTo>
                  <a:lnTo>
                    <a:pt x="0" y="2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7DA6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0" name="Freeform 803"/>
            <p:cNvSpPr>
              <a:spLocks noChangeArrowheads="1"/>
            </p:cNvSpPr>
            <p:nvPr/>
          </p:nvSpPr>
          <p:spPr bwMode="auto">
            <a:xfrm>
              <a:off x="3152775" y="3749676"/>
              <a:ext cx="428625" cy="466725"/>
            </a:xfrm>
            <a:custGeom>
              <a:avLst/>
              <a:gdLst>
                <a:gd name="T0" fmla="*/ 0 w 270"/>
                <a:gd name="T1" fmla="*/ 2147483647 h 294"/>
                <a:gd name="T2" fmla="*/ 2147483647 w 270"/>
                <a:gd name="T3" fmla="*/ 0 h 294"/>
                <a:gd name="T4" fmla="*/ 2147483647 w 270"/>
                <a:gd name="T5" fmla="*/ 2147483647 h 294"/>
                <a:gd name="T6" fmla="*/ 0 w 270"/>
                <a:gd name="T7" fmla="*/ 2147483647 h 2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294"/>
                <a:gd name="T14" fmla="*/ 270 w 270"/>
                <a:gd name="T15" fmla="*/ 294 h 2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294">
                  <a:moveTo>
                    <a:pt x="0" y="294"/>
                  </a:moveTo>
                  <a:lnTo>
                    <a:pt x="270" y="0"/>
                  </a:lnTo>
                  <a:lnTo>
                    <a:pt x="107" y="143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B2A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1" name="Freeform 804"/>
            <p:cNvSpPr>
              <a:spLocks noChangeArrowheads="1"/>
            </p:cNvSpPr>
            <p:nvPr/>
          </p:nvSpPr>
          <p:spPr bwMode="auto">
            <a:xfrm>
              <a:off x="3581400" y="3311526"/>
              <a:ext cx="523875" cy="438150"/>
            </a:xfrm>
            <a:custGeom>
              <a:avLst/>
              <a:gdLst>
                <a:gd name="T0" fmla="*/ 2147483647 w 330"/>
                <a:gd name="T1" fmla="*/ 0 h 276"/>
                <a:gd name="T2" fmla="*/ 0 w 330"/>
                <a:gd name="T3" fmla="*/ 2147483647 h 276"/>
                <a:gd name="T4" fmla="*/ 2147483647 w 330"/>
                <a:gd name="T5" fmla="*/ 2147483647 h 276"/>
                <a:gd name="T6" fmla="*/ 2147483647 w 330"/>
                <a:gd name="T7" fmla="*/ 0 h 2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0"/>
                <a:gd name="T13" fmla="*/ 0 h 276"/>
                <a:gd name="T14" fmla="*/ 330 w 330"/>
                <a:gd name="T15" fmla="*/ 276 h 2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0" h="276">
                  <a:moveTo>
                    <a:pt x="330" y="0"/>
                  </a:moveTo>
                  <a:lnTo>
                    <a:pt x="0" y="276"/>
                  </a:lnTo>
                  <a:lnTo>
                    <a:pt x="173" y="108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7A8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2" name="Freeform 805"/>
            <p:cNvSpPr>
              <a:spLocks noChangeArrowheads="1"/>
            </p:cNvSpPr>
            <p:nvPr/>
          </p:nvSpPr>
          <p:spPr bwMode="auto">
            <a:xfrm>
              <a:off x="4105275" y="3113088"/>
              <a:ext cx="327025" cy="198438"/>
            </a:xfrm>
            <a:custGeom>
              <a:avLst/>
              <a:gdLst>
                <a:gd name="T0" fmla="*/ 0 w 206"/>
                <a:gd name="T1" fmla="*/ 2147483647 h 125"/>
                <a:gd name="T2" fmla="*/ 2147483647 w 206"/>
                <a:gd name="T3" fmla="*/ 2147483647 h 125"/>
                <a:gd name="T4" fmla="*/ 2147483647 w 206"/>
                <a:gd name="T5" fmla="*/ 0 h 125"/>
                <a:gd name="T6" fmla="*/ 0 w 206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25"/>
                <a:gd name="T14" fmla="*/ 206 w 206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25">
                  <a:moveTo>
                    <a:pt x="0" y="125"/>
                  </a:moveTo>
                  <a:lnTo>
                    <a:pt x="82" y="48"/>
                  </a:lnTo>
                  <a:lnTo>
                    <a:pt x="206" y="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AAC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3" name="Freeform 806"/>
            <p:cNvSpPr>
              <a:spLocks noChangeArrowheads="1"/>
            </p:cNvSpPr>
            <p:nvPr/>
          </p:nvSpPr>
          <p:spPr bwMode="auto">
            <a:xfrm>
              <a:off x="4105275" y="3113088"/>
              <a:ext cx="327025" cy="204788"/>
            </a:xfrm>
            <a:custGeom>
              <a:avLst/>
              <a:gdLst>
                <a:gd name="T0" fmla="*/ 2147483647 w 206"/>
                <a:gd name="T1" fmla="*/ 0 h 129"/>
                <a:gd name="T2" fmla="*/ 2147483647 w 206"/>
                <a:gd name="T3" fmla="*/ 2147483647 h 129"/>
                <a:gd name="T4" fmla="*/ 0 w 206"/>
                <a:gd name="T5" fmla="*/ 2147483647 h 129"/>
                <a:gd name="T6" fmla="*/ 2147483647 w 206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29"/>
                <a:gd name="T14" fmla="*/ 206 w 206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29">
                  <a:moveTo>
                    <a:pt x="206" y="0"/>
                  </a:moveTo>
                  <a:lnTo>
                    <a:pt x="103" y="129"/>
                  </a:lnTo>
                  <a:lnTo>
                    <a:pt x="0" y="12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80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4" name="Freeform 807"/>
            <p:cNvSpPr>
              <a:spLocks noChangeArrowheads="1"/>
            </p:cNvSpPr>
            <p:nvPr/>
          </p:nvSpPr>
          <p:spPr bwMode="auto">
            <a:xfrm>
              <a:off x="4105275" y="3311526"/>
              <a:ext cx="163513" cy="196850"/>
            </a:xfrm>
            <a:custGeom>
              <a:avLst/>
              <a:gdLst>
                <a:gd name="T0" fmla="*/ 2147483647 w 103"/>
                <a:gd name="T1" fmla="*/ 2147483647 h 124"/>
                <a:gd name="T2" fmla="*/ 2147483647 w 103"/>
                <a:gd name="T3" fmla="*/ 2147483647 h 124"/>
                <a:gd name="T4" fmla="*/ 0 w 103"/>
                <a:gd name="T5" fmla="*/ 0 h 124"/>
                <a:gd name="T6" fmla="*/ 2147483647 w 103"/>
                <a:gd name="T7" fmla="*/ 2147483647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3"/>
                <a:gd name="T13" fmla="*/ 0 h 124"/>
                <a:gd name="T14" fmla="*/ 103 w 103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3" h="124">
                  <a:moveTo>
                    <a:pt x="101" y="124"/>
                  </a:moveTo>
                  <a:lnTo>
                    <a:pt x="103" y="4"/>
                  </a:lnTo>
                  <a:lnTo>
                    <a:pt x="0" y="0"/>
                  </a:lnTo>
                  <a:lnTo>
                    <a:pt x="101" y="124"/>
                  </a:lnTo>
                  <a:close/>
                </a:path>
              </a:pathLst>
            </a:custGeom>
            <a:solidFill>
              <a:srgbClr val="598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5" name="Freeform 808"/>
            <p:cNvSpPr>
              <a:spLocks noChangeArrowheads="1"/>
            </p:cNvSpPr>
            <p:nvPr/>
          </p:nvSpPr>
          <p:spPr bwMode="auto">
            <a:xfrm>
              <a:off x="3244850" y="4325938"/>
              <a:ext cx="373063" cy="125413"/>
            </a:xfrm>
            <a:custGeom>
              <a:avLst/>
              <a:gdLst>
                <a:gd name="T0" fmla="*/ 2147483647 w 235"/>
                <a:gd name="T1" fmla="*/ 2147483647 h 79"/>
                <a:gd name="T2" fmla="*/ 2147483647 w 235"/>
                <a:gd name="T3" fmla="*/ 2147483647 h 79"/>
                <a:gd name="T4" fmla="*/ 0 w 235"/>
                <a:gd name="T5" fmla="*/ 0 h 79"/>
                <a:gd name="T6" fmla="*/ 2147483647 w 23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5"/>
                <a:gd name="T13" fmla="*/ 0 h 79"/>
                <a:gd name="T14" fmla="*/ 235 w 23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5" h="79">
                  <a:moveTo>
                    <a:pt x="235" y="48"/>
                  </a:moveTo>
                  <a:lnTo>
                    <a:pt x="67" y="79"/>
                  </a:lnTo>
                  <a:lnTo>
                    <a:pt x="0" y="0"/>
                  </a:lnTo>
                  <a:lnTo>
                    <a:pt x="235" y="48"/>
                  </a:lnTo>
                  <a:close/>
                </a:path>
              </a:pathLst>
            </a:custGeom>
            <a:solidFill>
              <a:srgbClr val="476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6" name="Freeform 810"/>
            <p:cNvSpPr>
              <a:spLocks noChangeArrowheads="1"/>
            </p:cNvSpPr>
            <p:nvPr/>
          </p:nvSpPr>
          <p:spPr bwMode="auto">
            <a:xfrm>
              <a:off x="3617912" y="4122738"/>
              <a:ext cx="306388" cy="279400"/>
            </a:xfrm>
            <a:custGeom>
              <a:avLst/>
              <a:gdLst>
                <a:gd name="T0" fmla="*/ 0 w 193"/>
                <a:gd name="T1" fmla="*/ 2147483647 h 176"/>
                <a:gd name="T2" fmla="*/ 2147483647 w 193"/>
                <a:gd name="T3" fmla="*/ 0 h 176"/>
                <a:gd name="T4" fmla="*/ 2147483647 w 193"/>
                <a:gd name="T5" fmla="*/ 2147483647 h 176"/>
                <a:gd name="T6" fmla="*/ 0 w 193"/>
                <a:gd name="T7" fmla="*/ 2147483647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76"/>
                <a:gd name="T14" fmla="*/ 193 w 193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76">
                  <a:moveTo>
                    <a:pt x="0" y="176"/>
                  </a:moveTo>
                  <a:lnTo>
                    <a:pt x="193" y="0"/>
                  </a:lnTo>
                  <a:lnTo>
                    <a:pt x="103" y="124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496E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7" name="Freeform 811"/>
            <p:cNvSpPr>
              <a:spLocks noChangeArrowheads="1"/>
            </p:cNvSpPr>
            <p:nvPr/>
          </p:nvSpPr>
          <p:spPr bwMode="auto">
            <a:xfrm>
              <a:off x="3152775" y="3749675"/>
              <a:ext cx="428625" cy="466725"/>
            </a:xfrm>
            <a:custGeom>
              <a:avLst/>
              <a:gdLst>
                <a:gd name="T0" fmla="*/ 0 w 270"/>
                <a:gd name="T1" fmla="*/ 2147483647 h 294"/>
                <a:gd name="T2" fmla="*/ 2147483647 w 270"/>
                <a:gd name="T3" fmla="*/ 2147483647 h 294"/>
                <a:gd name="T4" fmla="*/ 2147483647 w 270"/>
                <a:gd name="T5" fmla="*/ 0 h 294"/>
                <a:gd name="T6" fmla="*/ 0 w 270"/>
                <a:gd name="T7" fmla="*/ 2147483647 h 2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294"/>
                <a:gd name="T14" fmla="*/ 270 w 270"/>
                <a:gd name="T15" fmla="*/ 294 h 2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294">
                  <a:moveTo>
                    <a:pt x="0" y="294"/>
                  </a:moveTo>
                  <a:lnTo>
                    <a:pt x="206" y="230"/>
                  </a:lnTo>
                  <a:lnTo>
                    <a:pt x="270" y="0"/>
                  </a:lnTo>
                  <a:lnTo>
                    <a:pt x="0" y="294"/>
                  </a:lnTo>
                  <a:close/>
                </a:path>
              </a:pathLst>
            </a:custGeom>
            <a:solidFill>
              <a:srgbClr val="5B8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8" name="Freeform 812"/>
            <p:cNvSpPr>
              <a:spLocks noChangeArrowheads="1"/>
            </p:cNvSpPr>
            <p:nvPr/>
          </p:nvSpPr>
          <p:spPr bwMode="auto">
            <a:xfrm>
              <a:off x="3152775" y="4114800"/>
              <a:ext cx="327025" cy="211138"/>
            </a:xfrm>
            <a:custGeom>
              <a:avLst/>
              <a:gdLst>
                <a:gd name="T0" fmla="*/ 2147483647 w 206"/>
                <a:gd name="T1" fmla="*/ 2147483647 h 133"/>
                <a:gd name="T2" fmla="*/ 2147483647 w 206"/>
                <a:gd name="T3" fmla="*/ 0 h 133"/>
                <a:gd name="T4" fmla="*/ 0 w 206"/>
                <a:gd name="T5" fmla="*/ 2147483647 h 133"/>
                <a:gd name="T6" fmla="*/ 2147483647 w 206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133"/>
                <a:gd name="T14" fmla="*/ 206 w 206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133">
                  <a:moveTo>
                    <a:pt x="58" y="133"/>
                  </a:moveTo>
                  <a:lnTo>
                    <a:pt x="206" y="0"/>
                  </a:lnTo>
                  <a:lnTo>
                    <a:pt x="0" y="64"/>
                  </a:lnTo>
                  <a:lnTo>
                    <a:pt x="58" y="133"/>
                  </a:lnTo>
                  <a:close/>
                </a:path>
              </a:pathLst>
            </a:custGeom>
            <a:solidFill>
              <a:srgbClr val="76A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89" name="Freeform 813"/>
            <p:cNvSpPr>
              <a:spLocks noChangeArrowheads="1"/>
            </p:cNvSpPr>
            <p:nvPr/>
          </p:nvSpPr>
          <p:spPr bwMode="auto">
            <a:xfrm>
              <a:off x="3244850" y="4114800"/>
              <a:ext cx="373063" cy="287338"/>
            </a:xfrm>
            <a:custGeom>
              <a:avLst/>
              <a:gdLst>
                <a:gd name="T0" fmla="*/ 0 w 235"/>
                <a:gd name="T1" fmla="*/ 2147483647 h 181"/>
                <a:gd name="T2" fmla="*/ 2147483647 w 235"/>
                <a:gd name="T3" fmla="*/ 2147483647 h 181"/>
                <a:gd name="T4" fmla="*/ 2147483647 w 235"/>
                <a:gd name="T5" fmla="*/ 0 h 181"/>
                <a:gd name="T6" fmla="*/ 0 w 235"/>
                <a:gd name="T7" fmla="*/ 2147483647 h 1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5"/>
                <a:gd name="T13" fmla="*/ 0 h 181"/>
                <a:gd name="T14" fmla="*/ 235 w 235"/>
                <a:gd name="T15" fmla="*/ 181 h 1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5" h="181">
                  <a:moveTo>
                    <a:pt x="0" y="133"/>
                  </a:moveTo>
                  <a:lnTo>
                    <a:pt x="235" y="181"/>
                  </a:lnTo>
                  <a:lnTo>
                    <a:pt x="148" y="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81A5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0" name="Freeform 814"/>
            <p:cNvSpPr>
              <a:spLocks noChangeArrowheads="1"/>
            </p:cNvSpPr>
            <p:nvPr/>
          </p:nvSpPr>
          <p:spPr bwMode="auto">
            <a:xfrm>
              <a:off x="3479800" y="4114800"/>
              <a:ext cx="444500" cy="287338"/>
            </a:xfrm>
            <a:custGeom>
              <a:avLst/>
              <a:gdLst>
                <a:gd name="T0" fmla="*/ 0 w 280"/>
                <a:gd name="T1" fmla="*/ 0 h 181"/>
                <a:gd name="T2" fmla="*/ 2147483647 w 280"/>
                <a:gd name="T3" fmla="*/ 2147483647 h 181"/>
                <a:gd name="T4" fmla="*/ 2147483647 w 280"/>
                <a:gd name="T5" fmla="*/ 2147483647 h 181"/>
                <a:gd name="T6" fmla="*/ 0 w 280"/>
                <a:gd name="T7" fmla="*/ 0 h 1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181"/>
                <a:gd name="T14" fmla="*/ 280 w 280"/>
                <a:gd name="T15" fmla="*/ 181 h 1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181">
                  <a:moveTo>
                    <a:pt x="0" y="0"/>
                  </a:moveTo>
                  <a:lnTo>
                    <a:pt x="87" y="181"/>
                  </a:lnTo>
                  <a:lnTo>
                    <a:pt x="28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9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1" name="Freeform 815"/>
            <p:cNvSpPr>
              <a:spLocks noChangeArrowheads="1"/>
            </p:cNvSpPr>
            <p:nvPr/>
          </p:nvSpPr>
          <p:spPr bwMode="auto">
            <a:xfrm>
              <a:off x="3479800" y="3743325"/>
              <a:ext cx="714375" cy="379413"/>
            </a:xfrm>
            <a:custGeom>
              <a:avLst/>
              <a:gdLst>
                <a:gd name="T0" fmla="*/ 2147483647 w 450"/>
                <a:gd name="T1" fmla="*/ 0 h 239"/>
                <a:gd name="T2" fmla="*/ 2147483647 w 450"/>
                <a:gd name="T3" fmla="*/ 2147483647 h 239"/>
                <a:gd name="T4" fmla="*/ 0 w 450"/>
                <a:gd name="T5" fmla="*/ 2147483647 h 239"/>
                <a:gd name="T6" fmla="*/ 2147483647 w 450"/>
                <a:gd name="T7" fmla="*/ 0 h 2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0"/>
                <a:gd name="T13" fmla="*/ 0 h 239"/>
                <a:gd name="T14" fmla="*/ 450 w 450"/>
                <a:gd name="T15" fmla="*/ 239 h 2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0" h="239">
                  <a:moveTo>
                    <a:pt x="450" y="0"/>
                  </a:moveTo>
                  <a:lnTo>
                    <a:pt x="280" y="239"/>
                  </a:lnTo>
                  <a:lnTo>
                    <a:pt x="0" y="23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74A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2" name="Freeform 816"/>
            <p:cNvSpPr>
              <a:spLocks noChangeArrowheads="1"/>
            </p:cNvSpPr>
            <p:nvPr/>
          </p:nvSpPr>
          <p:spPr bwMode="auto">
            <a:xfrm>
              <a:off x="3479800" y="3743325"/>
              <a:ext cx="714375" cy="371475"/>
            </a:xfrm>
            <a:custGeom>
              <a:avLst/>
              <a:gdLst>
                <a:gd name="T0" fmla="*/ 2147483647 w 450"/>
                <a:gd name="T1" fmla="*/ 0 h 234"/>
                <a:gd name="T2" fmla="*/ 0 w 450"/>
                <a:gd name="T3" fmla="*/ 2147483647 h 234"/>
                <a:gd name="T4" fmla="*/ 2147483647 w 450"/>
                <a:gd name="T5" fmla="*/ 2147483647 h 234"/>
                <a:gd name="T6" fmla="*/ 2147483647 w 450"/>
                <a:gd name="T7" fmla="*/ 0 h 2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0"/>
                <a:gd name="T13" fmla="*/ 0 h 234"/>
                <a:gd name="T14" fmla="*/ 450 w 450"/>
                <a:gd name="T15" fmla="*/ 234 h 2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0" h="234">
                  <a:moveTo>
                    <a:pt x="450" y="0"/>
                  </a:moveTo>
                  <a:lnTo>
                    <a:pt x="0" y="234"/>
                  </a:lnTo>
                  <a:lnTo>
                    <a:pt x="64" y="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99B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3" name="Freeform 817"/>
            <p:cNvSpPr>
              <a:spLocks noChangeArrowheads="1"/>
            </p:cNvSpPr>
            <p:nvPr/>
          </p:nvSpPr>
          <p:spPr bwMode="auto">
            <a:xfrm>
              <a:off x="3581400" y="3508375"/>
              <a:ext cx="684213" cy="241300"/>
            </a:xfrm>
            <a:custGeom>
              <a:avLst/>
              <a:gdLst>
                <a:gd name="T0" fmla="*/ 2147483647 w 431"/>
                <a:gd name="T1" fmla="*/ 2147483647 h 152"/>
                <a:gd name="T2" fmla="*/ 2147483647 w 431"/>
                <a:gd name="T3" fmla="*/ 0 h 152"/>
                <a:gd name="T4" fmla="*/ 0 w 431"/>
                <a:gd name="T5" fmla="*/ 2147483647 h 152"/>
                <a:gd name="T6" fmla="*/ 2147483647 w 431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1"/>
                <a:gd name="T13" fmla="*/ 0 h 152"/>
                <a:gd name="T14" fmla="*/ 431 w 431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1" h="152">
                  <a:moveTo>
                    <a:pt x="386" y="148"/>
                  </a:moveTo>
                  <a:lnTo>
                    <a:pt x="431" y="0"/>
                  </a:lnTo>
                  <a:lnTo>
                    <a:pt x="0" y="152"/>
                  </a:lnTo>
                  <a:lnTo>
                    <a:pt x="386" y="148"/>
                  </a:lnTo>
                  <a:close/>
                </a:path>
              </a:pathLst>
            </a:custGeom>
            <a:solidFill>
              <a:srgbClr val="94B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4" name="Freeform 818"/>
            <p:cNvSpPr>
              <a:spLocks noChangeArrowheads="1"/>
            </p:cNvSpPr>
            <p:nvPr/>
          </p:nvSpPr>
          <p:spPr bwMode="auto">
            <a:xfrm>
              <a:off x="3581400" y="3311525"/>
              <a:ext cx="684213" cy="438150"/>
            </a:xfrm>
            <a:custGeom>
              <a:avLst/>
              <a:gdLst>
                <a:gd name="T0" fmla="*/ 2147483647 w 431"/>
                <a:gd name="T1" fmla="*/ 2147483647 h 276"/>
                <a:gd name="T2" fmla="*/ 2147483647 w 431"/>
                <a:gd name="T3" fmla="*/ 0 h 276"/>
                <a:gd name="T4" fmla="*/ 0 w 431"/>
                <a:gd name="T5" fmla="*/ 2147483647 h 276"/>
                <a:gd name="T6" fmla="*/ 2147483647 w 431"/>
                <a:gd name="T7" fmla="*/ 2147483647 h 2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1"/>
                <a:gd name="T13" fmla="*/ 0 h 276"/>
                <a:gd name="T14" fmla="*/ 431 w 431"/>
                <a:gd name="T15" fmla="*/ 276 h 2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1" h="276">
                  <a:moveTo>
                    <a:pt x="431" y="124"/>
                  </a:moveTo>
                  <a:lnTo>
                    <a:pt x="330" y="0"/>
                  </a:lnTo>
                  <a:lnTo>
                    <a:pt x="0" y="276"/>
                  </a:lnTo>
                  <a:lnTo>
                    <a:pt x="431" y="124"/>
                  </a:lnTo>
                  <a:close/>
                </a:path>
              </a:pathLst>
            </a:custGeom>
            <a:solidFill>
              <a:srgbClr val="B1B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5" name="Freeform 819"/>
            <p:cNvSpPr>
              <a:spLocks noChangeArrowheads="1"/>
            </p:cNvSpPr>
            <p:nvPr/>
          </p:nvSpPr>
          <p:spPr bwMode="auto">
            <a:xfrm>
              <a:off x="2952750" y="3486150"/>
              <a:ext cx="98425" cy="481013"/>
            </a:xfrm>
            <a:custGeom>
              <a:avLst/>
              <a:gdLst>
                <a:gd name="T0" fmla="*/ 2147483647 w 62"/>
                <a:gd name="T1" fmla="*/ 2147483647 h 303"/>
                <a:gd name="T2" fmla="*/ 2147483647 w 62"/>
                <a:gd name="T3" fmla="*/ 0 h 303"/>
                <a:gd name="T4" fmla="*/ 0 w 62"/>
                <a:gd name="T5" fmla="*/ 2147483647 h 303"/>
                <a:gd name="T6" fmla="*/ 2147483647 w 62"/>
                <a:gd name="T7" fmla="*/ 2147483647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303"/>
                <a:gd name="T14" fmla="*/ 62 w 62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303">
                  <a:moveTo>
                    <a:pt x="13" y="303"/>
                  </a:moveTo>
                  <a:lnTo>
                    <a:pt x="62" y="0"/>
                  </a:lnTo>
                  <a:lnTo>
                    <a:pt x="0" y="200"/>
                  </a:lnTo>
                  <a:lnTo>
                    <a:pt x="13" y="303"/>
                  </a:lnTo>
                  <a:close/>
                </a:path>
              </a:pathLst>
            </a:custGeom>
            <a:solidFill>
              <a:srgbClr val="4E6F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6" name="Freeform 820"/>
            <p:cNvSpPr>
              <a:spLocks noChangeArrowheads="1"/>
            </p:cNvSpPr>
            <p:nvPr/>
          </p:nvSpPr>
          <p:spPr bwMode="auto">
            <a:xfrm>
              <a:off x="2973387" y="3486150"/>
              <a:ext cx="179388" cy="730250"/>
            </a:xfrm>
            <a:custGeom>
              <a:avLst/>
              <a:gdLst>
                <a:gd name="T0" fmla="*/ 2147483647 w 113"/>
                <a:gd name="T1" fmla="*/ 2147483647 h 460"/>
                <a:gd name="T2" fmla="*/ 2147483647 w 113"/>
                <a:gd name="T3" fmla="*/ 0 h 460"/>
                <a:gd name="T4" fmla="*/ 0 w 113"/>
                <a:gd name="T5" fmla="*/ 2147483647 h 460"/>
                <a:gd name="T6" fmla="*/ 2147483647 w 113"/>
                <a:gd name="T7" fmla="*/ 2147483647 h 4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460"/>
                <a:gd name="T14" fmla="*/ 113 w 113"/>
                <a:gd name="T15" fmla="*/ 460 h 4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460">
                  <a:moveTo>
                    <a:pt x="113" y="460"/>
                  </a:moveTo>
                  <a:lnTo>
                    <a:pt x="49" y="0"/>
                  </a:lnTo>
                  <a:lnTo>
                    <a:pt x="0" y="303"/>
                  </a:lnTo>
                  <a:lnTo>
                    <a:pt x="113" y="460"/>
                  </a:lnTo>
                  <a:close/>
                </a:path>
              </a:pathLst>
            </a:custGeom>
            <a:solidFill>
              <a:srgbClr val="4F7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7" name="Freeform 821"/>
            <p:cNvSpPr>
              <a:spLocks noChangeArrowheads="1"/>
            </p:cNvSpPr>
            <p:nvPr/>
          </p:nvSpPr>
          <p:spPr bwMode="auto">
            <a:xfrm>
              <a:off x="3051175" y="3486150"/>
              <a:ext cx="271463" cy="730250"/>
            </a:xfrm>
            <a:custGeom>
              <a:avLst/>
              <a:gdLst>
                <a:gd name="T0" fmla="*/ 2147483647 w 171"/>
                <a:gd name="T1" fmla="*/ 2147483647 h 460"/>
                <a:gd name="T2" fmla="*/ 2147483647 w 171"/>
                <a:gd name="T3" fmla="*/ 2147483647 h 460"/>
                <a:gd name="T4" fmla="*/ 0 w 171"/>
                <a:gd name="T5" fmla="*/ 0 h 460"/>
                <a:gd name="T6" fmla="*/ 2147483647 w 171"/>
                <a:gd name="T7" fmla="*/ 2147483647 h 4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460"/>
                <a:gd name="T14" fmla="*/ 171 w 171"/>
                <a:gd name="T15" fmla="*/ 460 h 4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460">
                  <a:moveTo>
                    <a:pt x="171" y="309"/>
                  </a:moveTo>
                  <a:lnTo>
                    <a:pt x="64" y="460"/>
                  </a:lnTo>
                  <a:lnTo>
                    <a:pt x="0" y="0"/>
                  </a:lnTo>
                  <a:lnTo>
                    <a:pt x="171" y="309"/>
                  </a:lnTo>
                  <a:close/>
                </a:path>
              </a:pathLst>
            </a:custGeom>
            <a:solidFill>
              <a:srgbClr val="4E78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8" name="Freeform 822"/>
            <p:cNvSpPr>
              <a:spLocks noChangeArrowheads="1"/>
            </p:cNvSpPr>
            <p:nvPr/>
          </p:nvSpPr>
          <p:spPr bwMode="auto">
            <a:xfrm>
              <a:off x="3322637" y="3735388"/>
              <a:ext cx="258763" cy="241300"/>
            </a:xfrm>
            <a:custGeom>
              <a:avLst/>
              <a:gdLst>
                <a:gd name="T0" fmla="*/ 2147483647 w 163"/>
                <a:gd name="T1" fmla="*/ 0 h 152"/>
                <a:gd name="T2" fmla="*/ 0 w 163"/>
                <a:gd name="T3" fmla="*/ 2147483647 h 152"/>
                <a:gd name="T4" fmla="*/ 2147483647 w 163"/>
                <a:gd name="T5" fmla="*/ 2147483647 h 152"/>
                <a:gd name="T6" fmla="*/ 2147483647 w 163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152"/>
                <a:gd name="T14" fmla="*/ 163 w 163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152">
                  <a:moveTo>
                    <a:pt x="11" y="0"/>
                  </a:moveTo>
                  <a:lnTo>
                    <a:pt x="0" y="152"/>
                  </a:lnTo>
                  <a:lnTo>
                    <a:pt x="163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7CA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499" name="Freeform 823"/>
            <p:cNvSpPr>
              <a:spLocks noChangeArrowheads="1"/>
            </p:cNvSpPr>
            <p:nvPr/>
          </p:nvSpPr>
          <p:spPr bwMode="auto">
            <a:xfrm>
              <a:off x="3051175" y="3486150"/>
              <a:ext cx="288925" cy="490538"/>
            </a:xfrm>
            <a:custGeom>
              <a:avLst/>
              <a:gdLst>
                <a:gd name="T0" fmla="*/ 2147483647 w 182"/>
                <a:gd name="T1" fmla="*/ 2147483647 h 309"/>
                <a:gd name="T2" fmla="*/ 2147483647 w 182"/>
                <a:gd name="T3" fmla="*/ 2147483647 h 309"/>
                <a:gd name="T4" fmla="*/ 0 w 182"/>
                <a:gd name="T5" fmla="*/ 0 h 309"/>
                <a:gd name="T6" fmla="*/ 2147483647 w 182"/>
                <a:gd name="T7" fmla="*/ 2147483647 h 3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309"/>
                <a:gd name="T14" fmla="*/ 182 w 182"/>
                <a:gd name="T15" fmla="*/ 309 h 3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309">
                  <a:moveTo>
                    <a:pt x="171" y="309"/>
                  </a:moveTo>
                  <a:lnTo>
                    <a:pt x="182" y="157"/>
                  </a:lnTo>
                  <a:lnTo>
                    <a:pt x="0" y="0"/>
                  </a:lnTo>
                  <a:lnTo>
                    <a:pt x="171" y="309"/>
                  </a:lnTo>
                  <a:close/>
                </a:path>
              </a:pathLst>
            </a:custGeom>
            <a:solidFill>
              <a:srgbClr val="789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0" name="Freeform 824"/>
            <p:cNvSpPr>
              <a:spLocks noChangeArrowheads="1"/>
            </p:cNvSpPr>
            <p:nvPr/>
          </p:nvSpPr>
          <p:spPr bwMode="auto">
            <a:xfrm>
              <a:off x="3051175" y="3184525"/>
              <a:ext cx="312738" cy="550863"/>
            </a:xfrm>
            <a:custGeom>
              <a:avLst/>
              <a:gdLst>
                <a:gd name="T0" fmla="*/ 2147483647 w 197"/>
                <a:gd name="T1" fmla="*/ 0 h 347"/>
                <a:gd name="T2" fmla="*/ 0 w 197"/>
                <a:gd name="T3" fmla="*/ 2147483647 h 347"/>
                <a:gd name="T4" fmla="*/ 2147483647 w 197"/>
                <a:gd name="T5" fmla="*/ 2147483647 h 347"/>
                <a:gd name="T6" fmla="*/ 2147483647 w 197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347"/>
                <a:gd name="T14" fmla="*/ 197 w 197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347">
                  <a:moveTo>
                    <a:pt x="197" y="0"/>
                  </a:moveTo>
                  <a:lnTo>
                    <a:pt x="0" y="190"/>
                  </a:lnTo>
                  <a:lnTo>
                    <a:pt x="182" y="34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739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1" name="Freeform 825"/>
            <p:cNvSpPr>
              <a:spLocks noChangeArrowheads="1"/>
            </p:cNvSpPr>
            <p:nvPr/>
          </p:nvSpPr>
          <p:spPr bwMode="auto">
            <a:xfrm>
              <a:off x="3340100" y="3184525"/>
              <a:ext cx="241300" cy="565150"/>
            </a:xfrm>
            <a:custGeom>
              <a:avLst/>
              <a:gdLst>
                <a:gd name="T0" fmla="*/ 2147483647 w 152"/>
                <a:gd name="T1" fmla="*/ 2147483647 h 356"/>
                <a:gd name="T2" fmla="*/ 2147483647 w 152"/>
                <a:gd name="T3" fmla="*/ 0 h 356"/>
                <a:gd name="T4" fmla="*/ 0 w 152"/>
                <a:gd name="T5" fmla="*/ 2147483647 h 356"/>
                <a:gd name="T6" fmla="*/ 2147483647 w 152"/>
                <a:gd name="T7" fmla="*/ 2147483647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356"/>
                <a:gd name="T14" fmla="*/ 152 w 152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356">
                  <a:moveTo>
                    <a:pt x="152" y="356"/>
                  </a:moveTo>
                  <a:lnTo>
                    <a:pt x="15" y="0"/>
                  </a:lnTo>
                  <a:lnTo>
                    <a:pt x="0" y="347"/>
                  </a:lnTo>
                  <a:lnTo>
                    <a:pt x="152" y="356"/>
                  </a:lnTo>
                  <a:close/>
                </a:path>
              </a:pathLst>
            </a:custGeom>
            <a:solidFill>
              <a:srgbClr val="7C9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2" name="Freeform 826"/>
            <p:cNvSpPr>
              <a:spLocks noChangeArrowheads="1"/>
            </p:cNvSpPr>
            <p:nvPr/>
          </p:nvSpPr>
          <p:spPr bwMode="auto">
            <a:xfrm>
              <a:off x="3363912" y="3184525"/>
              <a:ext cx="239713" cy="565150"/>
            </a:xfrm>
            <a:custGeom>
              <a:avLst/>
              <a:gdLst>
                <a:gd name="T0" fmla="*/ 2147483647 w 151"/>
                <a:gd name="T1" fmla="*/ 2147483647 h 356"/>
                <a:gd name="T2" fmla="*/ 2147483647 w 151"/>
                <a:gd name="T3" fmla="*/ 2147483647 h 356"/>
                <a:gd name="T4" fmla="*/ 0 w 151"/>
                <a:gd name="T5" fmla="*/ 0 h 356"/>
                <a:gd name="T6" fmla="*/ 2147483647 w 151"/>
                <a:gd name="T7" fmla="*/ 2147483647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356"/>
                <a:gd name="T14" fmla="*/ 151 w 151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356">
                  <a:moveTo>
                    <a:pt x="137" y="356"/>
                  </a:moveTo>
                  <a:lnTo>
                    <a:pt x="151" y="157"/>
                  </a:lnTo>
                  <a:lnTo>
                    <a:pt x="0" y="0"/>
                  </a:lnTo>
                  <a:lnTo>
                    <a:pt x="137" y="356"/>
                  </a:lnTo>
                  <a:close/>
                </a:path>
              </a:pathLst>
            </a:custGeom>
            <a:solidFill>
              <a:srgbClr val="81A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3" name="Freeform 827"/>
            <p:cNvSpPr>
              <a:spLocks noChangeArrowheads="1"/>
            </p:cNvSpPr>
            <p:nvPr/>
          </p:nvSpPr>
          <p:spPr bwMode="auto">
            <a:xfrm>
              <a:off x="3363912" y="3081338"/>
              <a:ext cx="423863" cy="352425"/>
            </a:xfrm>
            <a:custGeom>
              <a:avLst/>
              <a:gdLst>
                <a:gd name="T0" fmla="*/ 2147483647 w 267"/>
                <a:gd name="T1" fmla="*/ 0 h 222"/>
                <a:gd name="T2" fmla="*/ 2147483647 w 267"/>
                <a:gd name="T3" fmla="*/ 2147483647 h 222"/>
                <a:gd name="T4" fmla="*/ 0 w 267"/>
                <a:gd name="T5" fmla="*/ 2147483647 h 222"/>
                <a:gd name="T6" fmla="*/ 2147483647 w 267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222"/>
                <a:gd name="T14" fmla="*/ 267 w 267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222">
                  <a:moveTo>
                    <a:pt x="267" y="0"/>
                  </a:moveTo>
                  <a:lnTo>
                    <a:pt x="151" y="222"/>
                  </a:lnTo>
                  <a:lnTo>
                    <a:pt x="0" y="65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668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4" name="Freeform 828"/>
            <p:cNvSpPr>
              <a:spLocks noChangeArrowheads="1"/>
            </p:cNvSpPr>
            <p:nvPr/>
          </p:nvSpPr>
          <p:spPr bwMode="auto">
            <a:xfrm>
              <a:off x="3581400" y="3433763"/>
              <a:ext cx="274638" cy="315913"/>
            </a:xfrm>
            <a:custGeom>
              <a:avLst/>
              <a:gdLst>
                <a:gd name="T0" fmla="*/ 2147483647 w 173"/>
                <a:gd name="T1" fmla="*/ 2147483647 h 199"/>
                <a:gd name="T2" fmla="*/ 2147483647 w 173"/>
                <a:gd name="T3" fmla="*/ 0 h 199"/>
                <a:gd name="T4" fmla="*/ 0 w 173"/>
                <a:gd name="T5" fmla="*/ 2147483647 h 199"/>
                <a:gd name="T6" fmla="*/ 2147483647 w 173"/>
                <a:gd name="T7" fmla="*/ 2147483647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99"/>
                <a:gd name="T14" fmla="*/ 173 w 173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99">
                  <a:moveTo>
                    <a:pt x="173" y="31"/>
                  </a:moveTo>
                  <a:lnTo>
                    <a:pt x="14" y="0"/>
                  </a:lnTo>
                  <a:lnTo>
                    <a:pt x="0" y="199"/>
                  </a:lnTo>
                  <a:lnTo>
                    <a:pt x="173" y="31"/>
                  </a:lnTo>
                  <a:close/>
                </a:path>
              </a:pathLst>
            </a:custGeom>
            <a:solidFill>
              <a:srgbClr val="83A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5" name="Freeform 829"/>
            <p:cNvSpPr>
              <a:spLocks noChangeArrowheads="1"/>
            </p:cNvSpPr>
            <p:nvPr/>
          </p:nvSpPr>
          <p:spPr bwMode="auto">
            <a:xfrm>
              <a:off x="3603625" y="3081338"/>
              <a:ext cx="252413" cy="401638"/>
            </a:xfrm>
            <a:custGeom>
              <a:avLst/>
              <a:gdLst>
                <a:gd name="T0" fmla="*/ 2147483647 w 159"/>
                <a:gd name="T1" fmla="*/ 0 h 253"/>
                <a:gd name="T2" fmla="*/ 2147483647 w 159"/>
                <a:gd name="T3" fmla="*/ 2147483647 h 253"/>
                <a:gd name="T4" fmla="*/ 0 w 159"/>
                <a:gd name="T5" fmla="*/ 2147483647 h 253"/>
                <a:gd name="T6" fmla="*/ 2147483647 w 159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53"/>
                <a:gd name="T14" fmla="*/ 159 w 159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53">
                  <a:moveTo>
                    <a:pt x="116" y="0"/>
                  </a:moveTo>
                  <a:lnTo>
                    <a:pt x="159" y="253"/>
                  </a:lnTo>
                  <a:lnTo>
                    <a:pt x="0" y="22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7F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6" name="Freeform 830"/>
            <p:cNvSpPr>
              <a:spLocks noChangeArrowheads="1"/>
            </p:cNvSpPr>
            <p:nvPr/>
          </p:nvSpPr>
          <p:spPr bwMode="auto">
            <a:xfrm>
              <a:off x="3787775" y="3081338"/>
              <a:ext cx="317500" cy="401638"/>
            </a:xfrm>
            <a:custGeom>
              <a:avLst/>
              <a:gdLst>
                <a:gd name="T0" fmla="*/ 2147483647 w 200"/>
                <a:gd name="T1" fmla="*/ 2147483647 h 253"/>
                <a:gd name="T2" fmla="*/ 0 w 200"/>
                <a:gd name="T3" fmla="*/ 0 h 253"/>
                <a:gd name="T4" fmla="*/ 2147483647 w 200"/>
                <a:gd name="T5" fmla="*/ 2147483647 h 253"/>
                <a:gd name="T6" fmla="*/ 2147483647 w 200"/>
                <a:gd name="T7" fmla="*/ 2147483647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"/>
                <a:gd name="T13" fmla="*/ 0 h 253"/>
                <a:gd name="T14" fmla="*/ 200 w 200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" h="253">
                  <a:moveTo>
                    <a:pt x="200" y="145"/>
                  </a:moveTo>
                  <a:lnTo>
                    <a:pt x="0" y="0"/>
                  </a:lnTo>
                  <a:lnTo>
                    <a:pt x="43" y="253"/>
                  </a:lnTo>
                  <a:lnTo>
                    <a:pt x="200" y="145"/>
                  </a:lnTo>
                  <a:close/>
                </a:path>
              </a:pathLst>
            </a:custGeom>
            <a:solidFill>
              <a:srgbClr val="AEB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7" name="Freeform 831"/>
            <p:cNvSpPr>
              <a:spLocks noChangeArrowheads="1"/>
            </p:cNvSpPr>
            <p:nvPr/>
          </p:nvSpPr>
          <p:spPr bwMode="auto">
            <a:xfrm>
              <a:off x="3787775" y="3081338"/>
              <a:ext cx="447675" cy="230188"/>
            </a:xfrm>
            <a:custGeom>
              <a:avLst/>
              <a:gdLst>
                <a:gd name="T0" fmla="*/ 2147483647 w 282"/>
                <a:gd name="T1" fmla="*/ 2147483647 h 145"/>
                <a:gd name="T2" fmla="*/ 2147483647 w 282"/>
                <a:gd name="T3" fmla="*/ 2147483647 h 145"/>
                <a:gd name="T4" fmla="*/ 0 w 282"/>
                <a:gd name="T5" fmla="*/ 0 h 145"/>
                <a:gd name="T6" fmla="*/ 2147483647 w 282"/>
                <a:gd name="T7" fmla="*/ 2147483647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2"/>
                <a:gd name="T13" fmla="*/ 0 h 145"/>
                <a:gd name="T14" fmla="*/ 282 w 282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2" h="145">
                  <a:moveTo>
                    <a:pt x="282" y="68"/>
                  </a:moveTo>
                  <a:lnTo>
                    <a:pt x="200" y="145"/>
                  </a:lnTo>
                  <a:lnTo>
                    <a:pt x="0" y="0"/>
                  </a:lnTo>
                  <a:lnTo>
                    <a:pt x="282" y="68"/>
                  </a:lnTo>
                  <a:close/>
                </a:path>
              </a:pathLst>
            </a:custGeom>
            <a:solidFill>
              <a:srgbClr val="97B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8" name="Freeform 832"/>
            <p:cNvSpPr>
              <a:spLocks noChangeArrowheads="1"/>
            </p:cNvSpPr>
            <p:nvPr/>
          </p:nvSpPr>
          <p:spPr bwMode="auto">
            <a:xfrm>
              <a:off x="3787775" y="3081338"/>
              <a:ext cx="644525" cy="107950"/>
            </a:xfrm>
            <a:custGeom>
              <a:avLst/>
              <a:gdLst>
                <a:gd name="T0" fmla="*/ 2147483647 w 406"/>
                <a:gd name="T1" fmla="*/ 2147483647 h 68"/>
                <a:gd name="T2" fmla="*/ 0 w 406"/>
                <a:gd name="T3" fmla="*/ 0 h 68"/>
                <a:gd name="T4" fmla="*/ 2147483647 w 406"/>
                <a:gd name="T5" fmla="*/ 2147483647 h 68"/>
                <a:gd name="T6" fmla="*/ 2147483647 w 406"/>
                <a:gd name="T7" fmla="*/ 2147483647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6"/>
                <a:gd name="T13" fmla="*/ 0 h 68"/>
                <a:gd name="T14" fmla="*/ 406 w 406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6" h="68">
                  <a:moveTo>
                    <a:pt x="406" y="20"/>
                  </a:moveTo>
                  <a:lnTo>
                    <a:pt x="0" y="0"/>
                  </a:lnTo>
                  <a:lnTo>
                    <a:pt x="282" y="68"/>
                  </a:lnTo>
                  <a:lnTo>
                    <a:pt x="406" y="20"/>
                  </a:lnTo>
                  <a:close/>
                </a:path>
              </a:pathLst>
            </a:custGeom>
            <a:solidFill>
              <a:srgbClr val="A2C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509" name="Freeform 833"/>
            <p:cNvSpPr>
              <a:spLocks noChangeArrowheads="1"/>
            </p:cNvSpPr>
            <p:nvPr/>
          </p:nvSpPr>
          <p:spPr bwMode="auto">
            <a:xfrm>
              <a:off x="1128712" y="5329238"/>
              <a:ext cx="304800" cy="219075"/>
            </a:xfrm>
            <a:custGeom>
              <a:avLst/>
              <a:gdLst>
                <a:gd name="T0" fmla="*/ 0 w 192"/>
                <a:gd name="T1" fmla="*/ 0 h 138"/>
                <a:gd name="T2" fmla="*/ 2147483647 w 192"/>
                <a:gd name="T3" fmla="*/ 2147483647 h 138"/>
                <a:gd name="T4" fmla="*/ 2147483647 w 192"/>
                <a:gd name="T5" fmla="*/ 2147483647 h 138"/>
                <a:gd name="T6" fmla="*/ 0 w 192"/>
                <a:gd name="T7" fmla="*/ 0 h 1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38"/>
                <a:gd name="T14" fmla="*/ 192 w 192"/>
                <a:gd name="T15" fmla="*/ 138 h 1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38">
                  <a:moveTo>
                    <a:pt x="0" y="0"/>
                  </a:moveTo>
                  <a:lnTo>
                    <a:pt x="119" y="138"/>
                  </a:lnTo>
                  <a:lnTo>
                    <a:pt x="192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867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873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3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4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867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67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7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68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8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69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8701" name="Oval 183"/>
          <p:cNvSpPr>
            <a:spLocks noChangeArrowheads="1"/>
          </p:cNvSpPr>
          <p:nvPr/>
        </p:nvSpPr>
        <p:spPr bwMode="auto">
          <a:xfrm>
            <a:off x="4749800" y="2638425"/>
            <a:ext cx="2689225" cy="26876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2" name="Oval 183"/>
          <p:cNvSpPr>
            <a:spLocks noChangeArrowheads="1"/>
          </p:cNvSpPr>
          <p:nvPr/>
        </p:nvSpPr>
        <p:spPr bwMode="auto">
          <a:xfrm>
            <a:off x="7000875" y="1930400"/>
            <a:ext cx="1066800" cy="1066800"/>
          </a:xfrm>
          <a:prstGeom prst="ellipse">
            <a:avLst/>
          </a:prstGeom>
          <a:solidFill>
            <a:srgbClr val="4BAC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3" name="Oval 183"/>
          <p:cNvSpPr>
            <a:spLocks noChangeArrowheads="1"/>
          </p:cNvSpPr>
          <p:nvPr/>
        </p:nvSpPr>
        <p:spPr bwMode="auto">
          <a:xfrm>
            <a:off x="7327900" y="4054475"/>
            <a:ext cx="1841500" cy="1841500"/>
          </a:xfrm>
          <a:prstGeom prst="ellipse">
            <a:avLst/>
          </a:prstGeom>
          <a:solidFill>
            <a:srgbClr val="FF77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4" name="Oval 183"/>
          <p:cNvSpPr>
            <a:spLocks noChangeArrowheads="1"/>
          </p:cNvSpPr>
          <p:nvPr/>
        </p:nvSpPr>
        <p:spPr bwMode="auto">
          <a:xfrm>
            <a:off x="3465513" y="4124325"/>
            <a:ext cx="2124075" cy="2122488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5" name="Oval 183"/>
          <p:cNvSpPr>
            <a:spLocks noChangeArrowheads="1"/>
          </p:cNvSpPr>
          <p:nvPr/>
        </p:nvSpPr>
        <p:spPr bwMode="auto">
          <a:xfrm>
            <a:off x="3486150" y="1978025"/>
            <a:ext cx="1487488" cy="1485900"/>
          </a:xfrm>
          <a:prstGeom prst="ellipse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8706" name="文本框 63"/>
          <p:cNvSpPr>
            <a:spLocks noChangeArrowheads="1"/>
          </p:cNvSpPr>
          <p:nvPr/>
        </p:nvSpPr>
        <p:spPr bwMode="auto">
          <a:xfrm>
            <a:off x="5168900" y="3689350"/>
            <a:ext cx="18510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2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707" name="文本框 64"/>
          <p:cNvSpPr>
            <a:spLocks noChangeArrowheads="1"/>
          </p:cNvSpPr>
          <p:nvPr/>
        </p:nvSpPr>
        <p:spPr bwMode="auto">
          <a:xfrm>
            <a:off x="6931025" y="2279650"/>
            <a:ext cx="18510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708" name="文本框 65"/>
          <p:cNvSpPr>
            <a:spLocks noChangeArrowheads="1"/>
          </p:cNvSpPr>
          <p:nvPr/>
        </p:nvSpPr>
        <p:spPr bwMode="auto">
          <a:xfrm>
            <a:off x="7623175" y="4775200"/>
            <a:ext cx="12493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709" name="文本框 66"/>
          <p:cNvSpPr>
            <a:spLocks noChangeArrowheads="1"/>
          </p:cNvSpPr>
          <p:nvPr/>
        </p:nvSpPr>
        <p:spPr bwMode="auto">
          <a:xfrm>
            <a:off x="3902075" y="4984750"/>
            <a:ext cx="12493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28710" name="文本框 67"/>
          <p:cNvSpPr>
            <a:spLocks noChangeArrowheads="1"/>
          </p:cNvSpPr>
          <p:nvPr/>
        </p:nvSpPr>
        <p:spPr bwMode="auto">
          <a:xfrm>
            <a:off x="3605213" y="2520950"/>
            <a:ext cx="12493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8711" name="组合 68"/>
          <p:cNvGrpSpPr/>
          <p:nvPr/>
        </p:nvGrpSpPr>
        <p:grpSpPr bwMode="auto">
          <a:xfrm>
            <a:off x="8658225" y="5267325"/>
            <a:ext cx="282575" cy="282575"/>
            <a:chOff x="0" y="0"/>
            <a:chExt cx="282575" cy="282575"/>
          </a:xfrm>
        </p:grpSpPr>
        <p:sp>
          <p:nvSpPr>
            <p:cNvPr id="28728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9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2" name="组合 71"/>
          <p:cNvGrpSpPr/>
          <p:nvPr/>
        </p:nvGrpSpPr>
        <p:grpSpPr bwMode="auto">
          <a:xfrm>
            <a:off x="6773863" y="4498975"/>
            <a:ext cx="282575" cy="282575"/>
            <a:chOff x="0" y="0"/>
            <a:chExt cx="282575" cy="282575"/>
          </a:xfrm>
        </p:grpSpPr>
        <p:sp>
          <p:nvSpPr>
            <p:cNvPr id="28726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7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3" name="组合 74"/>
          <p:cNvGrpSpPr/>
          <p:nvPr/>
        </p:nvGrpSpPr>
        <p:grpSpPr bwMode="auto">
          <a:xfrm>
            <a:off x="7629525" y="2616200"/>
            <a:ext cx="282575" cy="282575"/>
            <a:chOff x="0" y="0"/>
            <a:chExt cx="282575" cy="282575"/>
          </a:xfrm>
        </p:grpSpPr>
        <p:sp>
          <p:nvSpPr>
            <p:cNvPr id="28724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5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4" name="组合 77"/>
          <p:cNvGrpSpPr/>
          <p:nvPr/>
        </p:nvGrpSpPr>
        <p:grpSpPr bwMode="auto">
          <a:xfrm>
            <a:off x="4411663" y="2962275"/>
            <a:ext cx="282575" cy="282575"/>
            <a:chOff x="0" y="0"/>
            <a:chExt cx="282575" cy="282575"/>
          </a:xfrm>
        </p:grpSpPr>
        <p:sp>
          <p:nvSpPr>
            <p:cNvPr id="28722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3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8715" name="组合 80"/>
          <p:cNvGrpSpPr/>
          <p:nvPr/>
        </p:nvGrpSpPr>
        <p:grpSpPr bwMode="auto">
          <a:xfrm>
            <a:off x="5029200" y="5534025"/>
            <a:ext cx="282575" cy="282575"/>
            <a:chOff x="0" y="0"/>
            <a:chExt cx="282575" cy="282575"/>
          </a:xfrm>
        </p:grpSpPr>
        <p:sp>
          <p:nvSpPr>
            <p:cNvPr id="28720" name="Freeform 168"/>
            <p:cNvSpPr>
              <a:spLocks noEditPoints="1" noChangeArrowheads="1"/>
            </p:cNvSpPr>
            <p:nvPr/>
          </p:nvSpPr>
          <p:spPr bwMode="auto">
            <a:xfrm>
              <a:off x="0" y="0"/>
              <a:ext cx="282575" cy="282575"/>
            </a:xfrm>
            <a:custGeom>
              <a:avLst/>
              <a:gdLst>
                <a:gd name="T0" fmla="*/ 2147483647 w 177"/>
                <a:gd name="T1" fmla="*/ 0 h 177"/>
                <a:gd name="T2" fmla="*/ 0 w 177"/>
                <a:gd name="T3" fmla="*/ 2147483647 h 177"/>
                <a:gd name="T4" fmla="*/ 2147483647 w 177"/>
                <a:gd name="T5" fmla="*/ 2147483647 h 177"/>
                <a:gd name="T6" fmla="*/ 2147483647 w 177"/>
                <a:gd name="T7" fmla="*/ 2147483647 h 177"/>
                <a:gd name="T8" fmla="*/ 2147483647 w 177"/>
                <a:gd name="T9" fmla="*/ 0 h 177"/>
                <a:gd name="T10" fmla="*/ 2147483647 w 177"/>
                <a:gd name="T11" fmla="*/ 2147483647 h 177"/>
                <a:gd name="T12" fmla="*/ 2147483647 w 177"/>
                <a:gd name="T13" fmla="*/ 2147483647 h 177"/>
                <a:gd name="T14" fmla="*/ 2147483647 w 177"/>
                <a:gd name="T15" fmla="*/ 2147483647 h 177"/>
                <a:gd name="T16" fmla="*/ 2147483647 w 177"/>
                <a:gd name="T17" fmla="*/ 2147483647 h 177"/>
                <a:gd name="T18" fmla="*/ 2147483647 w 177"/>
                <a:gd name="T19" fmla="*/ 2147483647 h 17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7"/>
                <a:gd name="T31" fmla="*/ 0 h 177"/>
                <a:gd name="T32" fmla="*/ 177 w 177"/>
                <a:gd name="T33" fmla="*/ 177 h 17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7" h="177">
                  <a:moveTo>
                    <a:pt x="88" y="0"/>
                  </a:moveTo>
                  <a:cubicBezTo>
                    <a:pt x="39" y="0"/>
                    <a:pt x="0" y="40"/>
                    <a:pt x="0" y="89"/>
                  </a:cubicBezTo>
                  <a:cubicBezTo>
                    <a:pt x="0" y="138"/>
                    <a:pt x="39" y="177"/>
                    <a:pt x="88" y="177"/>
                  </a:cubicBezTo>
                  <a:cubicBezTo>
                    <a:pt x="137" y="177"/>
                    <a:pt x="177" y="138"/>
                    <a:pt x="177" y="89"/>
                  </a:cubicBezTo>
                  <a:cubicBezTo>
                    <a:pt x="177" y="40"/>
                    <a:pt x="137" y="0"/>
                    <a:pt x="88" y="0"/>
                  </a:cubicBezTo>
                  <a:close/>
                  <a:moveTo>
                    <a:pt x="88" y="158"/>
                  </a:moveTo>
                  <a:cubicBezTo>
                    <a:pt x="50" y="158"/>
                    <a:pt x="19" y="127"/>
                    <a:pt x="19" y="89"/>
                  </a:cubicBezTo>
                  <a:cubicBezTo>
                    <a:pt x="19" y="51"/>
                    <a:pt x="50" y="20"/>
                    <a:pt x="88" y="20"/>
                  </a:cubicBezTo>
                  <a:cubicBezTo>
                    <a:pt x="127" y="20"/>
                    <a:pt x="158" y="51"/>
                    <a:pt x="158" y="89"/>
                  </a:cubicBezTo>
                  <a:cubicBezTo>
                    <a:pt x="158" y="127"/>
                    <a:pt x="127" y="158"/>
                    <a:pt x="88" y="1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8721" name="Freeform 169"/>
            <p:cNvSpPr>
              <a:spLocks noChangeArrowheads="1"/>
            </p:cNvSpPr>
            <p:nvPr/>
          </p:nvSpPr>
          <p:spPr bwMode="auto">
            <a:xfrm>
              <a:off x="125413" y="55563"/>
              <a:ext cx="100012" cy="114300"/>
            </a:xfrm>
            <a:custGeom>
              <a:avLst/>
              <a:gdLst>
                <a:gd name="T0" fmla="*/ 2147483647 w 62"/>
                <a:gd name="T1" fmla="*/ 2147483647 h 72"/>
                <a:gd name="T2" fmla="*/ 2147483647 w 62"/>
                <a:gd name="T3" fmla="*/ 2147483647 h 72"/>
                <a:gd name="T4" fmla="*/ 2147483647 w 62"/>
                <a:gd name="T5" fmla="*/ 2147483647 h 72"/>
                <a:gd name="T6" fmla="*/ 2147483647 w 62"/>
                <a:gd name="T7" fmla="*/ 0 h 72"/>
                <a:gd name="T8" fmla="*/ 0 w 62"/>
                <a:gd name="T9" fmla="*/ 2147483647 h 72"/>
                <a:gd name="T10" fmla="*/ 0 w 62"/>
                <a:gd name="T11" fmla="*/ 2147483647 h 72"/>
                <a:gd name="T12" fmla="*/ 2147483647 w 62"/>
                <a:gd name="T13" fmla="*/ 2147483647 h 72"/>
                <a:gd name="T14" fmla="*/ 2147483647 w 62"/>
                <a:gd name="T15" fmla="*/ 2147483647 h 72"/>
                <a:gd name="T16" fmla="*/ 2147483647 w 62"/>
                <a:gd name="T17" fmla="*/ 2147483647 h 72"/>
                <a:gd name="T18" fmla="*/ 2147483647 w 62"/>
                <a:gd name="T19" fmla="*/ 2147483647 h 72"/>
                <a:gd name="T20" fmla="*/ 2147483647 w 62"/>
                <a:gd name="T21" fmla="*/ 2147483647 h 72"/>
                <a:gd name="T22" fmla="*/ 2147483647 w 62"/>
                <a:gd name="T23" fmla="*/ 2147483647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72"/>
                <a:gd name="T38" fmla="*/ 62 w 62"/>
                <a:gd name="T39" fmla="*/ 72 h 7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72">
                  <a:moveTo>
                    <a:pt x="52" y="52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3"/>
                    <a:pt x="10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2"/>
                    <a:pt x="7" y="72"/>
                  </a:cubicBezTo>
                  <a:cubicBezTo>
                    <a:pt x="7" y="72"/>
                    <a:pt x="8" y="71"/>
                    <a:pt x="9" y="71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7" y="71"/>
                    <a:pt x="62" y="67"/>
                    <a:pt x="62" y="62"/>
                  </a:cubicBezTo>
                  <a:cubicBezTo>
                    <a:pt x="62" y="56"/>
                    <a:pt x="57" y="52"/>
                    <a:pt x="52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8716" name="文本框 83"/>
          <p:cNvSpPr>
            <a:spLocks noChangeArrowheads="1"/>
          </p:cNvSpPr>
          <p:nvPr/>
        </p:nvSpPr>
        <p:spPr bwMode="auto">
          <a:xfrm>
            <a:off x="8088313" y="2279650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7" name="文本框 84"/>
          <p:cNvSpPr>
            <a:spLocks noChangeArrowheads="1"/>
          </p:cNvSpPr>
          <p:nvPr/>
        </p:nvSpPr>
        <p:spPr bwMode="auto">
          <a:xfrm>
            <a:off x="9178925" y="4768850"/>
            <a:ext cx="27559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8" name="文本框 85"/>
          <p:cNvSpPr>
            <a:spLocks noChangeArrowheads="1"/>
          </p:cNvSpPr>
          <p:nvPr/>
        </p:nvSpPr>
        <p:spPr bwMode="auto">
          <a:xfrm>
            <a:off x="681038" y="5038725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请在此输入您的文字内容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8719" name="文本框 86"/>
          <p:cNvSpPr>
            <a:spLocks noChangeArrowheads="1"/>
          </p:cNvSpPr>
          <p:nvPr/>
        </p:nvSpPr>
        <p:spPr bwMode="auto">
          <a:xfrm>
            <a:off x="681038" y="2562225"/>
            <a:ext cx="275748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请在此输入您的文字内容</a:t>
            </a:r>
            <a:endParaRPr lang="zh-CN" altLang="en-US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969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973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3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4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975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970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970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0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971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1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972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pic>
        <p:nvPicPr>
          <p:cNvPr id="29725" name="Picture 5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5113" y="2117725"/>
            <a:ext cx="6261100" cy="3260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29726" name="Rectangular Callout 1"/>
          <p:cNvSpPr>
            <a:spLocks noChangeArrowheads="1"/>
          </p:cNvSpPr>
          <p:nvPr/>
        </p:nvSpPr>
        <p:spPr bwMode="auto">
          <a:xfrm>
            <a:off x="4540250" y="3919538"/>
            <a:ext cx="477838" cy="261937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28C</a:t>
            </a:r>
            <a:endParaRPr lang="en-US" altLang="zh-CN" sz="1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27" name="Rectangular Callout 35"/>
          <p:cNvSpPr>
            <a:spLocks noChangeArrowheads="1"/>
          </p:cNvSpPr>
          <p:nvPr/>
        </p:nvSpPr>
        <p:spPr bwMode="auto">
          <a:xfrm>
            <a:off x="5229225" y="2181225"/>
            <a:ext cx="477838" cy="260350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12C</a:t>
            </a:r>
            <a:endParaRPr lang="en-US" altLang="zh-CN" sz="1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28" name="Rectangular Callout 36"/>
          <p:cNvSpPr>
            <a:spLocks noChangeArrowheads="1"/>
          </p:cNvSpPr>
          <p:nvPr/>
        </p:nvSpPr>
        <p:spPr bwMode="auto">
          <a:xfrm>
            <a:off x="5721350" y="3659188"/>
            <a:ext cx="477838" cy="260350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54c</a:t>
            </a:r>
            <a:endParaRPr lang="en-US" altLang="zh-CN" sz="1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29" name="Rectangular Callout 37"/>
          <p:cNvSpPr>
            <a:spLocks noChangeArrowheads="1"/>
          </p:cNvSpPr>
          <p:nvPr/>
        </p:nvSpPr>
        <p:spPr bwMode="auto">
          <a:xfrm>
            <a:off x="7670800" y="3919538"/>
            <a:ext cx="477838" cy="261937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23c</a:t>
            </a:r>
            <a:endParaRPr lang="en-US" altLang="zh-CN" sz="1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30" name="Rectangular Callout 38"/>
          <p:cNvSpPr>
            <a:spLocks noChangeArrowheads="1"/>
          </p:cNvSpPr>
          <p:nvPr/>
        </p:nvSpPr>
        <p:spPr bwMode="auto">
          <a:xfrm>
            <a:off x="6626225" y="2701925"/>
            <a:ext cx="479425" cy="261938"/>
          </a:xfrm>
          <a:prstGeom prst="wedgeRectCallout">
            <a:avLst>
              <a:gd name="adj1" fmla="val -8750"/>
              <a:gd name="adj2" fmla="val 82028"/>
            </a:avLst>
          </a:prstGeom>
          <a:solidFill>
            <a:srgbClr val="000000">
              <a:alpha val="74117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1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67c</a:t>
            </a:r>
            <a:endParaRPr lang="en-US" altLang="zh-CN" sz="1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31" name="Oval 34"/>
          <p:cNvSpPr>
            <a:spLocks noChangeArrowheads="1"/>
          </p:cNvSpPr>
          <p:nvPr/>
        </p:nvSpPr>
        <p:spPr bwMode="auto">
          <a:xfrm>
            <a:off x="1301750" y="2311400"/>
            <a:ext cx="1695450" cy="1695450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pic>
        <p:nvPicPr>
          <p:cNvPr id="29732" name="Picture 3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6125" y="2765425"/>
            <a:ext cx="266700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33" name="TextBox 40"/>
          <p:cNvSpPr>
            <a:spLocks noChangeArrowheads="1"/>
          </p:cNvSpPr>
          <p:nvPr/>
        </p:nvSpPr>
        <p:spPr bwMode="auto">
          <a:xfrm>
            <a:off x="1712913" y="3173413"/>
            <a:ext cx="10890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70%</a:t>
            </a:r>
            <a:endParaRPr lang="en-US" altLang="zh-CN" sz="3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34" name="Oval 43"/>
          <p:cNvSpPr>
            <a:spLocks noChangeArrowheads="1"/>
          </p:cNvSpPr>
          <p:nvPr/>
        </p:nvSpPr>
        <p:spPr bwMode="auto">
          <a:xfrm>
            <a:off x="9039225" y="2311400"/>
            <a:ext cx="1695450" cy="1695450"/>
          </a:xfrm>
          <a:prstGeom prst="ellipse">
            <a:avLst/>
          </a:prstGeom>
          <a:solidFill>
            <a:srgbClr val="351F10">
              <a:alpha val="29803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pic>
        <p:nvPicPr>
          <p:cNvPr id="29735" name="Picture 4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5188" y="2765425"/>
            <a:ext cx="265112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29736" name="TextBox 45"/>
          <p:cNvSpPr>
            <a:spLocks noChangeArrowheads="1"/>
          </p:cNvSpPr>
          <p:nvPr/>
        </p:nvSpPr>
        <p:spPr bwMode="auto">
          <a:xfrm>
            <a:off x="9451975" y="3173413"/>
            <a:ext cx="11572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3200">
                <a:solidFill>
                  <a:schemeClr val="bg1"/>
                </a:solidFill>
                <a:latin typeface="Arial Black" panose="020B0A04020102020204" pitchFamily="34" charset="0"/>
                <a:ea typeface="宋体" panose="02010600030101010101" pitchFamily="2" charset="-122"/>
                <a:sym typeface="Arial Black" panose="020B0A04020102020204" pitchFamily="34" charset="0"/>
              </a:rPr>
              <a:t>30%</a:t>
            </a:r>
            <a:endParaRPr lang="en-US" altLang="zh-CN" sz="3200">
              <a:solidFill>
                <a:schemeClr val="bg1"/>
              </a:solidFill>
              <a:latin typeface="Arial Black" panose="020B0A04020102020204" pitchFamily="34" charset="0"/>
              <a:ea typeface="宋体" panose="02010600030101010101" pitchFamily="2" charset="-122"/>
              <a:sym typeface="Arial Black" panose="020B0A04020102020204" pitchFamily="34" charset="0"/>
            </a:endParaRPr>
          </a:p>
        </p:txBody>
      </p:sp>
      <p:sp>
        <p:nvSpPr>
          <p:cNvPr id="29737" name="TextBox 19"/>
          <p:cNvSpPr>
            <a:spLocks noChangeArrowheads="1"/>
          </p:cNvSpPr>
          <p:nvPr/>
        </p:nvSpPr>
        <p:spPr bwMode="auto">
          <a:xfrm>
            <a:off x="803275" y="5257800"/>
            <a:ext cx="10620375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这一路遇见那么多人，错过那么多人，在几个人身上受伤，也因几个人披上铠甲，那时犯过的错经历的遗憾，都是为了和你在一起而准备的，我们棋逢对手，心满意足，已经等了那么久，如果最后是你，晚一点真的没关系。</a:t>
            </a:r>
            <a:endParaRPr lang="en-US" altLang="zh-CN" sz="18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072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076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7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072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072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2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073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4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0749" name="组合 89"/>
          <p:cNvGrpSpPr/>
          <p:nvPr/>
        </p:nvGrpSpPr>
        <p:grpSpPr bwMode="auto">
          <a:xfrm>
            <a:off x="3121025" y="1697038"/>
            <a:ext cx="5948363" cy="2392362"/>
            <a:chOff x="0" y="0"/>
            <a:chExt cx="5948467" cy="2392385"/>
          </a:xfrm>
        </p:grpSpPr>
        <p:sp>
          <p:nvSpPr>
            <p:cNvPr id="30763" name="TextBox 8"/>
            <p:cNvSpPr>
              <a:spLocks noChangeArrowheads="1"/>
            </p:cNvSpPr>
            <p:nvPr/>
          </p:nvSpPr>
          <p:spPr bwMode="auto">
            <a:xfrm>
              <a:off x="0" y="638059"/>
              <a:ext cx="5948467" cy="1754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0764" name="TextBox 8"/>
            <p:cNvSpPr>
              <a:spLocks noChangeArrowheads="1"/>
            </p:cNvSpPr>
            <p:nvPr/>
          </p:nvSpPr>
          <p:spPr bwMode="auto">
            <a:xfrm>
              <a:off x="1439071" y="0"/>
              <a:ext cx="30703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rPr>
                <a:t>请在此输入您的标题</a:t>
              </a:r>
              <a:endPara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0750" name="组合 92"/>
          <p:cNvGrpSpPr/>
          <p:nvPr/>
        </p:nvGrpSpPr>
        <p:grpSpPr bwMode="auto">
          <a:xfrm>
            <a:off x="2997200" y="3571875"/>
            <a:ext cx="6196013" cy="2457450"/>
            <a:chOff x="0" y="0"/>
            <a:chExt cx="1701800" cy="674688"/>
          </a:xfrm>
        </p:grpSpPr>
        <p:sp>
          <p:nvSpPr>
            <p:cNvPr id="30751" name="Freeform 3205"/>
            <p:cNvSpPr>
              <a:spLocks noEditPoints="1" noChangeArrowheads="1"/>
            </p:cNvSpPr>
            <p:nvPr/>
          </p:nvSpPr>
          <p:spPr bwMode="auto">
            <a:xfrm>
              <a:off x="946150" y="0"/>
              <a:ext cx="755650" cy="596900"/>
            </a:xfrm>
            <a:custGeom>
              <a:avLst/>
              <a:gdLst>
                <a:gd name="T0" fmla="*/ 2147483647 w 583"/>
                <a:gd name="T1" fmla="*/ 2147483647 h 460"/>
                <a:gd name="T2" fmla="*/ 2147483647 w 583"/>
                <a:gd name="T3" fmla="*/ 2147483647 h 460"/>
                <a:gd name="T4" fmla="*/ 2147483647 w 583"/>
                <a:gd name="T5" fmla="*/ 2147483647 h 460"/>
                <a:gd name="T6" fmla="*/ 2147483647 w 583"/>
                <a:gd name="T7" fmla="*/ 2147483647 h 460"/>
                <a:gd name="T8" fmla="*/ 2147483647 w 583"/>
                <a:gd name="T9" fmla="*/ 2147483647 h 460"/>
                <a:gd name="T10" fmla="*/ 2147483647 w 583"/>
                <a:gd name="T11" fmla="*/ 2147483647 h 460"/>
                <a:gd name="T12" fmla="*/ 2147483647 w 583"/>
                <a:gd name="T13" fmla="*/ 2147483647 h 460"/>
                <a:gd name="T14" fmla="*/ 2147483647 w 583"/>
                <a:gd name="T15" fmla="*/ 2147483647 h 460"/>
                <a:gd name="T16" fmla="*/ 2147483647 w 583"/>
                <a:gd name="T17" fmla="*/ 2147483647 h 460"/>
                <a:gd name="T18" fmla="*/ 2147483647 w 583"/>
                <a:gd name="T19" fmla="*/ 2147483647 h 460"/>
                <a:gd name="T20" fmla="*/ 2147483647 w 583"/>
                <a:gd name="T21" fmla="*/ 2147483647 h 460"/>
                <a:gd name="T22" fmla="*/ 2147483647 w 583"/>
                <a:gd name="T23" fmla="*/ 2147483647 h 460"/>
                <a:gd name="T24" fmla="*/ 2147483647 w 583"/>
                <a:gd name="T25" fmla="*/ 2147483647 h 460"/>
                <a:gd name="T26" fmla="*/ 2147483647 w 583"/>
                <a:gd name="T27" fmla="*/ 2147483647 h 460"/>
                <a:gd name="T28" fmla="*/ 2147483647 w 583"/>
                <a:gd name="T29" fmla="*/ 2147483647 h 460"/>
                <a:gd name="T30" fmla="*/ 2147483647 w 583"/>
                <a:gd name="T31" fmla="*/ 2147483647 h 460"/>
                <a:gd name="T32" fmla="*/ 2147483647 w 583"/>
                <a:gd name="T33" fmla="*/ 2147483647 h 460"/>
                <a:gd name="T34" fmla="*/ 2147483647 w 583"/>
                <a:gd name="T35" fmla="*/ 2147483647 h 460"/>
                <a:gd name="T36" fmla="*/ 2147483647 w 583"/>
                <a:gd name="T37" fmla="*/ 2147483647 h 460"/>
                <a:gd name="T38" fmla="*/ 2147483647 w 583"/>
                <a:gd name="T39" fmla="*/ 2147483647 h 460"/>
                <a:gd name="T40" fmla="*/ 2147483647 w 583"/>
                <a:gd name="T41" fmla="*/ 2147483647 h 460"/>
                <a:gd name="T42" fmla="*/ 2147483647 w 583"/>
                <a:gd name="T43" fmla="*/ 2147483647 h 460"/>
                <a:gd name="T44" fmla="*/ 2147483647 w 583"/>
                <a:gd name="T45" fmla="*/ 2147483647 h 460"/>
                <a:gd name="T46" fmla="*/ 2147483647 w 583"/>
                <a:gd name="T47" fmla="*/ 2147483647 h 460"/>
                <a:gd name="T48" fmla="*/ 2147483647 w 583"/>
                <a:gd name="T49" fmla="*/ 2147483647 h 460"/>
                <a:gd name="T50" fmla="*/ 2147483647 w 583"/>
                <a:gd name="T51" fmla="*/ 2147483647 h 460"/>
                <a:gd name="T52" fmla="*/ 2147483647 w 583"/>
                <a:gd name="T53" fmla="*/ 2147483647 h 460"/>
                <a:gd name="T54" fmla="*/ 2147483647 w 583"/>
                <a:gd name="T55" fmla="*/ 2147483647 h 460"/>
                <a:gd name="T56" fmla="*/ 2147483647 w 583"/>
                <a:gd name="T57" fmla="*/ 2147483647 h 460"/>
                <a:gd name="T58" fmla="*/ 2147483647 w 583"/>
                <a:gd name="T59" fmla="*/ 2147483647 h 460"/>
                <a:gd name="T60" fmla="*/ 2147483647 w 583"/>
                <a:gd name="T61" fmla="*/ 2147483647 h 460"/>
                <a:gd name="T62" fmla="*/ 2147483647 w 583"/>
                <a:gd name="T63" fmla="*/ 2147483647 h 460"/>
                <a:gd name="T64" fmla="*/ 2147483647 w 583"/>
                <a:gd name="T65" fmla="*/ 2147483647 h 460"/>
                <a:gd name="T66" fmla="*/ 2147483647 w 583"/>
                <a:gd name="T67" fmla="*/ 2147483647 h 460"/>
                <a:gd name="T68" fmla="*/ 2147483647 w 583"/>
                <a:gd name="T69" fmla="*/ 2147483647 h 460"/>
                <a:gd name="T70" fmla="*/ 2147483647 w 583"/>
                <a:gd name="T71" fmla="*/ 2147483647 h 460"/>
                <a:gd name="T72" fmla="*/ 2147483647 w 583"/>
                <a:gd name="T73" fmla="*/ 2147483647 h 460"/>
                <a:gd name="T74" fmla="*/ 2147483647 w 583"/>
                <a:gd name="T75" fmla="*/ 2147483647 h 460"/>
                <a:gd name="T76" fmla="*/ 2147483647 w 583"/>
                <a:gd name="T77" fmla="*/ 2147483647 h 460"/>
                <a:gd name="T78" fmla="*/ 2147483647 w 583"/>
                <a:gd name="T79" fmla="*/ 2147483647 h 460"/>
                <a:gd name="T80" fmla="*/ 2147483647 w 583"/>
                <a:gd name="T81" fmla="*/ 2147483647 h 460"/>
                <a:gd name="T82" fmla="*/ 2147483647 w 583"/>
                <a:gd name="T83" fmla="*/ 2147483647 h 460"/>
                <a:gd name="T84" fmla="*/ 2147483647 w 583"/>
                <a:gd name="T85" fmla="*/ 2147483647 h 460"/>
                <a:gd name="T86" fmla="*/ 2147483647 w 583"/>
                <a:gd name="T87" fmla="*/ 2147483647 h 460"/>
                <a:gd name="T88" fmla="*/ 2147483647 w 583"/>
                <a:gd name="T89" fmla="*/ 2147483647 h 460"/>
                <a:gd name="T90" fmla="*/ 2147483647 w 583"/>
                <a:gd name="T91" fmla="*/ 2147483647 h 460"/>
                <a:gd name="T92" fmla="*/ 2147483647 w 583"/>
                <a:gd name="T93" fmla="*/ 2147483647 h 460"/>
                <a:gd name="T94" fmla="*/ 2147483647 w 583"/>
                <a:gd name="T95" fmla="*/ 2147483647 h 460"/>
                <a:gd name="T96" fmla="*/ 2147483647 w 583"/>
                <a:gd name="T97" fmla="*/ 2147483647 h 460"/>
                <a:gd name="T98" fmla="*/ 2147483647 w 583"/>
                <a:gd name="T99" fmla="*/ 2147483647 h 460"/>
                <a:gd name="T100" fmla="*/ 2147483647 w 583"/>
                <a:gd name="T101" fmla="*/ 2147483647 h 460"/>
                <a:gd name="T102" fmla="*/ 2147483647 w 583"/>
                <a:gd name="T103" fmla="*/ 2147483647 h 460"/>
                <a:gd name="T104" fmla="*/ 2147483647 w 583"/>
                <a:gd name="T105" fmla="*/ 2147483647 h 460"/>
                <a:gd name="T106" fmla="*/ 2147483647 w 583"/>
                <a:gd name="T107" fmla="*/ 2147483647 h 460"/>
                <a:gd name="T108" fmla="*/ 2147483647 w 583"/>
                <a:gd name="T109" fmla="*/ 2147483647 h 460"/>
                <a:gd name="T110" fmla="*/ 2147483647 w 583"/>
                <a:gd name="T111" fmla="*/ 2147483647 h 460"/>
                <a:gd name="T112" fmla="*/ 2147483647 w 583"/>
                <a:gd name="T113" fmla="*/ 2147483647 h 460"/>
                <a:gd name="T114" fmla="*/ 2147483647 w 583"/>
                <a:gd name="T115" fmla="*/ 2147483647 h 460"/>
                <a:gd name="T116" fmla="*/ 2147483647 w 583"/>
                <a:gd name="T117" fmla="*/ 2147483647 h 460"/>
                <a:gd name="T118" fmla="*/ 2147483647 w 583"/>
                <a:gd name="T119" fmla="*/ 2147483647 h 460"/>
                <a:gd name="T120" fmla="*/ 2147483647 w 583"/>
                <a:gd name="T121" fmla="*/ 2147483647 h 460"/>
                <a:gd name="T122" fmla="*/ 2147483647 w 583"/>
                <a:gd name="T123" fmla="*/ 2147483647 h 4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83"/>
                <a:gd name="T187" fmla="*/ 0 h 460"/>
                <a:gd name="T188" fmla="*/ 583 w 583"/>
                <a:gd name="T189" fmla="*/ 460 h 4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83" h="460">
                  <a:moveTo>
                    <a:pt x="562" y="205"/>
                  </a:moveTo>
                  <a:cubicBezTo>
                    <a:pt x="553" y="209"/>
                    <a:pt x="553" y="209"/>
                    <a:pt x="553" y="209"/>
                  </a:cubicBezTo>
                  <a:cubicBezTo>
                    <a:pt x="545" y="213"/>
                    <a:pt x="545" y="213"/>
                    <a:pt x="545" y="213"/>
                  </a:cubicBezTo>
                  <a:cubicBezTo>
                    <a:pt x="536" y="217"/>
                    <a:pt x="536" y="217"/>
                    <a:pt x="536" y="217"/>
                  </a:cubicBezTo>
                  <a:cubicBezTo>
                    <a:pt x="533" y="219"/>
                    <a:pt x="533" y="219"/>
                    <a:pt x="533" y="219"/>
                  </a:cubicBezTo>
                  <a:cubicBezTo>
                    <a:pt x="556" y="196"/>
                    <a:pt x="576" y="166"/>
                    <a:pt x="576" y="141"/>
                  </a:cubicBezTo>
                  <a:cubicBezTo>
                    <a:pt x="577" y="129"/>
                    <a:pt x="577" y="129"/>
                    <a:pt x="577" y="129"/>
                  </a:cubicBezTo>
                  <a:cubicBezTo>
                    <a:pt x="571" y="139"/>
                    <a:pt x="571" y="139"/>
                    <a:pt x="571" y="139"/>
                  </a:cubicBezTo>
                  <a:cubicBezTo>
                    <a:pt x="559" y="159"/>
                    <a:pt x="547" y="167"/>
                    <a:pt x="537" y="173"/>
                  </a:cubicBezTo>
                  <a:cubicBezTo>
                    <a:pt x="536" y="174"/>
                    <a:pt x="534" y="175"/>
                    <a:pt x="533" y="176"/>
                  </a:cubicBezTo>
                  <a:cubicBezTo>
                    <a:pt x="533" y="175"/>
                    <a:pt x="534" y="174"/>
                    <a:pt x="534" y="173"/>
                  </a:cubicBezTo>
                  <a:cubicBezTo>
                    <a:pt x="537" y="168"/>
                    <a:pt x="537" y="168"/>
                    <a:pt x="537" y="168"/>
                  </a:cubicBezTo>
                  <a:cubicBezTo>
                    <a:pt x="532" y="169"/>
                    <a:pt x="532" y="169"/>
                    <a:pt x="532" y="169"/>
                  </a:cubicBezTo>
                  <a:cubicBezTo>
                    <a:pt x="529" y="169"/>
                    <a:pt x="526" y="169"/>
                    <a:pt x="523" y="170"/>
                  </a:cubicBezTo>
                  <a:cubicBezTo>
                    <a:pt x="524" y="170"/>
                    <a:pt x="524" y="169"/>
                    <a:pt x="525" y="169"/>
                  </a:cubicBezTo>
                  <a:cubicBezTo>
                    <a:pt x="531" y="164"/>
                    <a:pt x="531" y="164"/>
                    <a:pt x="531" y="164"/>
                  </a:cubicBezTo>
                  <a:cubicBezTo>
                    <a:pt x="534" y="162"/>
                    <a:pt x="537" y="159"/>
                    <a:pt x="541" y="156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1" y="155"/>
                    <a:pt x="541" y="155"/>
                    <a:pt x="541" y="155"/>
                  </a:cubicBezTo>
                  <a:cubicBezTo>
                    <a:pt x="542" y="154"/>
                    <a:pt x="542" y="154"/>
                    <a:pt x="542" y="154"/>
                  </a:cubicBezTo>
                  <a:cubicBezTo>
                    <a:pt x="543" y="153"/>
                    <a:pt x="543" y="153"/>
                    <a:pt x="543" y="153"/>
                  </a:cubicBezTo>
                  <a:cubicBezTo>
                    <a:pt x="546" y="151"/>
                    <a:pt x="546" y="151"/>
                    <a:pt x="546" y="151"/>
                  </a:cubicBezTo>
                  <a:cubicBezTo>
                    <a:pt x="547" y="149"/>
                    <a:pt x="549" y="147"/>
                    <a:pt x="550" y="145"/>
                  </a:cubicBezTo>
                  <a:cubicBezTo>
                    <a:pt x="552" y="144"/>
                    <a:pt x="553" y="142"/>
                    <a:pt x="555" y="140"/>
                  </a:cubicBezTo>
                  <a:cubicBezTo>
                    <a:pt x="556" y="138"/>
                    <a:pt x="557" y="136"/>
                    <a:pt x="558" y="134"/>
                  </a:cubicBezTo>
                  <a:cubicBezTo>
                    <a:pt x="560" y="129"/>
                    <a:pt x="562" y="125"/>
                    <a:pt x="564" y="121"/>
                  </a:cubicBezTo>
                  <a:cubicBezTo>
                    <a:pt x="565" y="116"/>
                    <a:pt x="567" y="112"/>
                    <a:pt x="568" y="108"/>
                  </a:cubicBezTo>
                  <a:cubicBezTo>
                    <a:pt x="569" y="103"/>
                    <a:pt x="570" y="99"/>
                    <a:pt x="571" y="95"/>
                  </a:cubicBezTo>
                  <a:cubicBezTo>
                    <a:pt x="572" y="90"/>
                    <a:pt x="573" y="86"/>
                    <a:pt x="575" y="82"/>
                  </a:cubicBezTo>
                  <a:cubicBezTo>
                    <a:pt x="575" y="80"/>
                    <a:pt x="576" y="78"/>
                    <a:pt x="577" y="76"/>
                  </a:cubicBezTo>
                  <a:cubicBezTo>
                    <a:pt x="580" y="70"/>
                    <a:pt x="580" y="70"/>
                    <a:pt x="580" y="70"/>
                  </a:cubicBezTo>
                  <a:cubicBezTo>
                    <a:pt x="583" y="62"/>
                    <a:pt x="583" y="62"/>
                    <a:pt x="583" y="62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6" y="66"/>
                    <a:pt x="576" y="66"/>
                    <a:pt x="576" y="66"/>
                  </a:cubicBezTo>
                  <a:cubicBezTo>
                    <a:pt x="575" y="66"/>
                    <a:pt x="574" y="66"/>
                    <a:pt x="574" y="67"/>
                  </a:cubicBezTo>
                  <a:cubicBezTo>
                    <a:pt x="573" y="67"/>
                    <a:pt x="572" y="68"/>
                    <a:pt x="572" y="68"/>
                  </a:cubicBezTo>
                  <a:cubicBezTo>
                    <a:pt x="570" y="69"/>
                    <a:pt x="569" y="70"/>
                    <a:pt x="568" y="71"/>
                  </a:cubicBezTo>
                  <a:cubicBezTo>
                    <a:pt x="566" y="71"/>
                    <a:pt x="565" y="72"/>
                    <a:pt x="564" y="73"/>
                  </a:cubicBezTo>
                  <a:cubicBezTo>
                    <a:pt x="563" y="74"/>
                    <a:pt x="562" y="75"/>
                    <a:pt x="561" y="76"/>
                  </a:cubicBezTo>
                  <a:cubicBezTo>
                    <a:pt x="561" y="75"/>
                    <a:pt x="561" y="74"/>
                    <a:pt x="561" y="74"/>
                  </a:cubicBezTo>
                  <a:cubicBezTo>
                    <a:pt x="561" y="72"/>
                    <a:pt x="562" y="70"/>
                    <a:pt x="562" y="68"/>
                  </a:cubicBezTo>
                  <a:cubicBezTo>
                    <a:pt x="562" y="66"/>
                    <a:pt x="562" y="64"/>
                    <a:pt x="562" y="62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8"/>
                    <a:pt x="562" y="57"/>
                    <a:pt x="562" y="56"/>
                  </a:cubicBezTo>
                  <a:cubicBezTo>
                    <a:pt x="562" y="55"/>
                    <a:pt x="562" y="54"/>
                    <a:pt x="562" y="53"/>
                  </a:cubicBezTo>
                  <a:cubicBezTo>
                    <a:pt x="561" y="50"/>
                    <a:pt x="561" y="50"/>
                    <a:pt x="561" y="50"/>
                  </a:cubicBezTo>
                  <a:cubicBezTo>
                    <a:pt x="561" y="49"/>
                    <a:pt x="560" y="47"/>
                    <a:pt x="560" y="45"/>
                  </a:cubicBezTo>
                  <a:cubicBezTo>
                    <a:pt x="560" y="43"/>
                    <a:pt x="559" y="41"/>
                    <a:pt x="558" y="39"/>
                  </a:cubicBezTo>
                  <a:cubicBezTo>
                    <a:pt x="557" y="36"/>
                    <a:pt x="556" y="32"/>
                    <a:pt x="554" y="29"/>
                  </a:cubicBezTo>
                  <a:cubicBezTo>
                    <a:pt x="553" y="27"/>
                    <a:pt x="552" y="25"/>
                    <a:pt x="551" y="24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3"/>
                    <a:pt x="551" y="23"/>
                    <a:pt x="551" y="23"/>
                  </a:cubicBezTo>
                  <a:cubicBezTo>
                    <a:pt x="551" y="22"/>
                    <a:pt x="551" y="22"/>
                    <a:pt x="551" y="22"/>
                  </a:cubicBezTo>
                  <a:cubicBezTo>
                    <a:pt x="550" y="22"/>
                    <a:pt x="550" y="22"/>
                    <a:pt x="550" y="22"/>
                  </a:cubicBezTo>
                  <a:cubicBezTo>
                    <a:pt x="550" y="22"/>
                    <a:pt x="550" y="22"/>
                    <a:pt x="550" y="22"/>
                  </a:cubicBezTo>
                  <a:cubicBezTo>
                    <a:pt x="550" y="21"/>
                    <a:pt x="550" y="21"/>
                    <a:pt x="550" y="21"/>
                  </a:cubicBezTo>
                  <a:cubicBezTo>
                    <a:pt x="548" y="19"/>
                    <a:pt x="548" y="19"/>
                    <a:pt x="548" y="19"/>
                  </a:cubicBezTo>
                  <a:cubicBezTo>
                    <a:pt x="542" y="10"/>
                    <a:pt x="542" y="10"/>
                    <a:pt x="542" y="10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536" y="12"/>
                    <a:pt x="536" y="12"/>
                    <a:pt x="536" y="12"/>
                  </a:cubicBezTo>
                  <a:cubicBezTo>
                    <a:pt x="536" y="12"/>
                    <a:pt x="536" y="12"/>
                    <a:pt x="536" y="12"/>
                  </a:cubicBezTo>
                  <a:cubicBezTo>
                    <a:pt x="537" y="17"/>
                    <a:pt x="537" y="23"/>
                    <a:pt x="538" y="28"/>
                  </a:cubicBezTo>
                  <a:cubicBezTo>
                    <a:pt x="538" y="34"/>
                    <a:pt x="538" y="39"/>
                    <a:pt x="538" y="45"/>
                  </a:cubicBezTo>
                  <a:cubicBezTo>
                    <a:pt x="537" y="50"/>
                    <a:pt x="536" y="55"/>
                    <a:pt x="535" y="61"/>
                  </a:cubicBezTo>
                  <a:cubicBezTo>
                    <a:pt x="534" y="66"/>
                    <a:pt x="532" y="71"/>
                    <a:pt x="530" y="76"/>
                  </a:cubicBezTo>
                  <a:cubicBezTo>
                    <a:pt x="528" y="81"/>
                    <a:pt x="526" y="86"/>
                    <a:pt x="523" y="91"/>
                  </a:cubicBezTo>
                  <a:cubicBezTo>
                    <a:pt x="522" y="92"/>
                    <a:pt x="522" y="92"/>
                    <a:pt x="522" y="92"/>
                  </a:cubicBezTo>
                  <a:cubicBezTo>
                    <a:pt x="522" y="93"/>
                    <a:pt x="522" y="93"/>
                    <a:pt x="522" y="93"/>
                  </a:cubicBezTo>
                  <a:cubicBezTo>
                    <a:pt x="521" y="94"/>
                    <a:pt x="521" y="94"/>
                    <a:pt x="521" y="94"/>
                  </a:cubicBezTo>
                  <a:cubicBezTo>
                    <a:pt x="519" y="98"/>
                    <a:pt x="519" y="98"/>
                    <a:pt x="519" y="98"/>
                  </a:cubicBezTo>
                  <a:cubicBezTo>
                    <a:pt x="517" y="100"/>
                    <a:pt x="516" y="102"/>
                    <a:pt x="514" y="104"/>
                  </a:cubicBezTo>
                  <a:cubicBezTo>
                    <a:pt x="513" y="107"/>
                    <a:pt x="511" y="109"/>
                    <a:pt x="509" y="111"/>
                  </a:cubicBezTo>
                  <a:cubicBezTo>
                    <a:pt x="508" y="113"/>
                    <a:pt x="506" y="115"/>
                    <a:pt x="504" y="117"/>
                  </a:cubicBezTo>
                  <a:cubicBezTo>
                    <a:pt x="502" y="119"/>
                    <a:pt x="500" y="121"/>
                    <a:pt x="498" y="123"/>
                  </a:cubicBezTo>
                  <a:cubicBezTo>
                    <a:pt x="496" y="125"/>
                    <a:pt x="494" y="127"/>
                    <a:pt x="492" y="128"/>
                  </a:cubicBezTo>
                  <a:cubicBezTo>
                    <a:pt x="490" y="130"/>
                    <a:pt x="488" y="132"/>
                    <a:pt x="486" y="134"/>
                  </a:cubicBezTo>
                  <a:cubicBezTo>
                    <a:pt x="480" y="139"/>
                    <a:pt x="480" y="139"/>
                    <a:pt x="480" y="139"/>
                  </a:cubicBezTo>
                  <a:cubicBezTo>
                    <a:pt x="475" y="142"/>
                    <a:pt x="471" y="145"/>
                    <a:pt x="466" y="148"/>
                  </a:cubicBezTo>
                  <a:cubicBezTo>
                    <a:pt x="462" y="152"/>
                    <a:pt x="457" y="155"/>
                    <a:pt x="452" y="158"/>
                  </a:cubicBezTo>
                  <a:cubicBezTo>
                    <a:pt x="439" y="167"/>
                    <a:pt x="439" y="167"/>
                    <a:pt x="439" y="167"/>
                  </a:cubicBezTo>
                  <a:cubicBezTo>
                    <a:pt x="429" y="173"/>
                    <a:pt x="420" y="179"/>
                    <a:pt x="411" y="185"/>
                  </a:cubicBezTo>
                  <a:cubicBezTo>
                    <a:pt x="387" y="200"/>
                    <a:pt x="387" y="200"/>
                    <a:pt x="387" y="200"/>
                  </a:cubicBezTo>
                  <a:cubicBezTo>
                    <a:pt x="387" y="199"/>
                    <a:pt x="387" y="198"/>
                    <a:pt x="388" y="197"/>
                  </a:cubicBezTo>
                  <a:cubicBezTo>
                    <a:pt x="388" y="196"/>
                    <a:pt x="388" y="195"/>
                    <a:pt x="388" y="194"/>
                  </a:cubicBezTo>
                  <a:cubicBezTo>
                    <a:pt x="388" y="193"/>
                    <a:pt x="388" y="192"/>
                    <a:pt x="388" y="191"/>
                  </a:cubicBezTo>
                  <a:cubicBezTo>
                    <a:pt x="388" y="190"/>
                    <a:pt x="388" y="189"/>
                    <a:pt x="388" y="188"/>
                  </a:cubicBezTo>
                  <a:cubicBezTo>
                    <a:pt x="388" y="185"/>
                    <a:pt x="388" y="185"/>
                    <a:pt x="388" y="185"/>
                  </a:cubicBezTo>
                  <a:cubicBezTo>
                    <a:pt x="388" y="185"/>
                    <a:pt x="388" y="185"/>
                    <a:pt x="388" y="185"/>
                  </a:cubicBezTo>
                  <a:cubicBezTo>
                    <a:pt x="388" y="179"/>
                    <a:pt x="388" y="179"/>
                    <a:pt x="388" y="179"/>
                  </a:cubicBezTo>
                  <a:cubicBezTo>
                    <a:pt x="384" y="182"/>
                    <a:pt x="384" y="182"/>
                    <a:pt x="384" y="182"/>
                  </a:cubicBezTo>
                  <a:cubicBezTo>
                    <a:pt x="376" y="187"/>
                    <a:pt x="369" y="194"/>
                    <a:pt x="363" y="200"/>
                  </a:cubicBezTo>
                  <a:cubicBezTo>
                    <a:pt x="360" y="203"/>
                    <a:pt x="357" y="206"/>
                    <a:pt x="353" y="208"/>
                  </a:cubicBezTo>
                  <a:cubicBezTo>
                    <a:pt x="352" y="209"/>
                    <a:pt x="351" y="209"/>
                    <a:pt x="351" y="210"/>
                  </a:cubicBezTo>
                  <a:cubicBezTo>
                    <a:pt x="350" y="211"/>
                    <a:pt x="349" y="211"/>
                    <a:pt x="348" y="211"/>
                  </a:cubicBezTo>
                  <a:cubicBezTo>
                    <a:pt x="347" y="212"/>
                    <a:pt x="346" y="212"/>
                    <a:pt x="345" y="213"/>
                  </a:cubicBezTo>
                  <a:cubicBezTo>
                    <a:pt x="345" y="213"/>
                    <a:pt x="344" y="213"/>
                    <a:pt x="344" y="213"/>
                  </a:cubicBezTo>
                  <a:cubicBezTo>
                    <a:pt x="342" y="213"/>
                    <a:pt x="342" y="213"/>
                    <a:pt x="342" y="213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41" y="214"/>
                    <a:pt x="341" y="214"/>
                    <a:pt x="341" y="214"/>
                  </a:cubicBezTo>
                  <a:cubicBezTo>
                    <a:pt x="339" y="214"/>
                    <a:pt x="339" y="214"/>
                    <a:pt x="339" y="214"/>
                  </a:cubicBezTo>
                  <a:cubicBezTo>
                    <a:pt x="338" y="214"/>
                    <a:pt x="337" y="214"/>
                    <a:pt x="336" y="215"/>
                  </a:cubicBezTo>
                  <a:cubicBezTo>
                    <a:pt x="334" y="215"/>
                    <a:pt x="331" y="215"/>
                    <a:pt x="329" y="215"/>
                  </a:cubicBezTo>
                  <a:cubicBezTo>
                    <a:pt x="325" y="216"/>
                    <a:pt x="320" y="216"/>
                    <a:pt x="316" y="217"/>
                  </a:cubicBezTo>
                  <a:cubicBezTo>
                    <a:pt x="311" y="217"/>
                    <a:pt x="307" y="218"/>
                    <a:pt x="302" y="219"/>
                  </a:cubicBezTo>
                  <a:cubicBezTo>
                    <a:pt x="301" y="219"/>
                    <a:pt x="300" y="220"/>
                    <a:pt x="299" y="220"/>
                  </a:cubicBezTo>
                  <a:cubicBezTo>
                    <a:pt x="297" y="221"/>
                    <a:pt x="297" y="221"/>
                    <a:pt x="297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4" y="222"/>
                    <a:pt x="293" y="222"/>
                    <a:pt x="292" y="223"/>
                  </a:cubicBezTo>
                  <a:cubicBezTo>
                    <a:pt x="292" y="223"/>
                    <a:pt x="292" y="223"/>
                    <a:pt x="292" y="223"/>
                  </a:cubicBezTo>
                  <a:cubicBezTo>
                    <a:pt x="292" y="223"/>
                    <a:pt x="292" y="223"/>
                    <a:pt x="292" y="223"/>
                  </a:cubicBezTo>
                  <a:cubicBezTo>
                    <a:pt x="291" y="223"/>
                    <a:pt x="291" y="223"/>
                    <a:pt x="291" y="223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91" y="224"/>
                    <a:pt x="291" y="224"/>
                    <a:pt x="291" y="224"/>
                  </a:cubicBezTo>
                  <a:cubicBezTo>
                    <a:pt x="289" y="225"/>
                    <a:pt x="289" y="225"/>
                    <a:pt x="289" y="225"/>
                  </a:cubicBezTo>
                  <a:cubicBezTo>
                    <a:pt x="281" y="229"/>
                    <a:pt x="274" y="235"/>
                    <a:pt x="267" y="241"/>
                  </a:cubicBezTo>
                  <a:cubicBezTo>
                    <a:pt x="261" y="247"/>
                    <a:pt x="254" y="253"/>
                    <a:pt x="248" y="259"/>
                  </a:cubicBezTo>
                  <a:cubicBezTo>
                    <a:pt x="241" y="266"/>
                    <a:pt x="235" y="272"/>
                    <a:pt x="228" y="277"/>
                  </a:cubicBezTo>
                  <a:cubicBezTo>
                    <a:pt x="221" y="283"/>
                    <a:pt x="214" y="288"/>
                    <a:pt x="207" y="292"/>
                  </a:cubicBezTo>
                  <a:cubicBezTo>
                    <a:pt x="205" y="293"/>
                    <a:pt x="203" y="294"/>
                    <a:pt x="201" y="294"/>
                  </a:cubicBezTo>
                  <a:cubicBezTo>
                    <a:pt x="194" y="297"/>
                    <a:pt x="194" y="297"/>
                    <a:pt x="194" y="297"/>
                  </a:cubicBezTo>
                  <a:cubicBezTo>
                    <a:pt x="182" y="300"/>
                    <a:pt x="182" y="300"/>
                    <a:pt x="182" y="300"/>
                  </a:cubicBezTo>
                  <a:cubicBezTo>
                    <a:pt x="169" y="304"/>
                    <a:pt x="169" y="304"/>
                    <a:pt x="169" y="304"/>
                  </a:cubicBezTo>
                  <a:cubicBezTo>
                    <a:pt x="165" y="305"/>
                    <a:pt x="160" y="306"/>
                    <a:pt x="156" y="307"/>
                  </a:cubicBezTo>
                  <a:cubicBezTo>
                    <a:pt x="147" y="309"/>
                    <a:pt x="139" y="311"/>
                    <a:pt x="130" y="313"/>
                  </a:cubicBezTo>
                  <a:cubicBezTo>
                    <a:pt x="104" y="318"/>
                    <a:pt x="104" y="318"/>
                    <a:pt x="104" y="318"/>
                  </a:cubicBezTo>
                  <a:cubicBezTo>
                    <a:pt x="99" y="319"/>
                    <a:pt x="95" y="320"/>
                    <a:pt x="91" y="321"/>
                  </a:cubicBezTo>
                  <a:cubicBezTo>
                    <a:pt x="86" y="322"/>
                    <a:pt x="82" y="323"/>
                    <a:pt x="78" y="324"/>
                  </a:cubicBezTo>
                  <a:cubicBezTo>
                    <a:pt x="69" y="326"/>
                    <a:pt x="60" y="328"/>
                    <a:pt x="51" y="330"/>
                  </a:cubicBezTo>
                  <a:cubicBezTo>
                    <a:pt x="43" y="332"/>
                    <a:pt x="34" y="335"/>
                    <a:pt x="25" y="339"/>
                  </a:cubicBezTo>
                  <a:cubicBezTo>
                    <a:pt x="17" y="342"/>
                    <a:pt x="9" y="348"/>
                    <a:pt x="3" y="355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4" y="359"/>
                    <a:pt x="4" y="359"/>
                    <a:pt x="4" y="359"/>
                  </a:cubicBezTo>
                  <a:cubicBezTo>
                    <a:pt x="12" y="363"/>
                    <a:pt x="20" y="366"/>
                    <a:pt x="29" y="369"/>
                  </a:cubicBezTo>
                  <a:cubicBezTo>
                    <a:pt x="31" y="370"/>
                    <a:pt x="33" y="371"/>
                    <a:pt x="35" y="372"/>
                  </a:cubicBezTo>
                  <a:cubicBezTo>
                    <a:pt x="37" y="373"/>
                    <a:pt x="39" y="374"/>
                    <a:pt x="41" y="375"/>
                  </a:cubicBezTo>
                  <a:cubicBezTo>
                    <a:pt x="44" y="376"/>
                    <a:pt x="44" y="376"/>
                    <a:pt x="44" y="376"/>
                  </a:cubicBezTo>
                  <a:cubicBezTo>
                    <a:pt x="45" y="377"/>
                    <a:pt x="45" y="377"/>
                    <a:pt x="46" y="378"/>
                  </a:cubicBezTo>
                  <a:cubicBezTo>
                    <a:pt x="49" y="379"/>
                    <a:pt x="49" y="379"/>
                    <a:pt x="49" y="379"/>
                  </a:cubicBezTo>
                  <a:cubicBezTo>
                    <a:pt x="50" y="380"/>
                    <a:pt x="51" y="380"/>
                    <a:pt x="52" y="381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5" y="383"/>
                    <a:pt x="55" y="383"/>
                    <a:pt x="55" y="383"/>
                  </a:cubicBezTo>
                  <a:cubicBezTo>
                    <a:pt x="56" y="384"/>
                    <a:pt x="56" y="384"/>
                    <a:pt x="56" y="384"/>
                  </a:cubicBezTo>
                  <a:cubicBezTo>
                    <a:pt x="57" y="385"/>
                    <a:pt x="57" y="385"/>
                    <a:pt x="57" y="385"/>
                  </a:cubicBezTo>
                  <a:cubicBezTo>
                    <a:pt x="59" y="386"/>
                    <a:pt x="60" y="388"/>
                    <a:pt x="62" y="389"/>
                  </a:cubicBezTo>
                  <a:cubicBezTo>
                    <a:pt x="62" y="390"/>
                    <a:pt x="63" y="391"/>
                    <a:pt x="64" y="392"/>
                  </a:cubicBezTo>
                  <a:cubicBezTo>
                    <a:pt x="65" y="392"/>
                    <a:pt x="65" y="393"/>
                    <a:pt x="66" y="394"/>
                  </a:cubicBezTo>
                  <a:cubicBezTo>
                    <a:pt x="67" y="396"/>
                    <a:pt x="69" y="397"/>
                    <a:pt x="70" y="399"/>
                  </a:cubicBezTo>
                  <a:cubicBezTo>
                    <a:pt x="73" y="403"/>
                    <a:pt x="75" y="406"/>
                    <a:pt x="78" y="410"/>
                  </a:cubicBezTo>
                  <a:cubicBezTo>
                    <a:pt x="80" y="414"/>
                    <a:pt x="83" y="417"/>
                    <a:pt x="85" y="421"/>
                  </a:cubicBezTo>
                  <a:cubicBezTo>
                    <a:pt x="89" y="428"/>
                    <a:pt x="89" y="428"/>
                    <a:pt x="89" y="428"/>
                  </a:cubicBezTo>
                  <a:cubicBezTo>
                    <a:pt x="90" y="420"/>
                    <a:pt x="90" y="420"/>
                    <a:pt x="90" y="420"/>
                  </a:cubicBezTo>
                  <a:cubicBezTo>
                    <a:pt x="91" y="415"/>
                    <a:pt x="92" y="411"/>
                    <a:pt x="93" y="406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9"/>
                    <a:pt x="94" y="409"/>
                    <a:pt x="94" y="409"/>
                  </a:cubicBezTo>
                  <a:cubicBezTo>
                    <a:pt x="95" y="410"/>
                    <a:pt x="95" y="410"/>
                    <a:pt x="95" y="410"/>
                  </a:cubicBezTo>
                  <a:cubicBezTo>
                    <a:pt x="96" y="412"/>
                    <a:pt x="96" y="412"/>
                    <a:pt x="96" y="412"/>
                  </a:cubicBezTo>
                  <a:cubicBezTo>
                    <a:pt x="97" y="413"/>
                    <a:pt x="97" y="413"/>
                    <a:pt x="97" y="413"/>
                  </a:cubicBezTo>
                  <a:cubicBezTo>
                    <a:pt x="97" y="414"/>
                    <a:pt x="97" y="414"/>
                    <a:pt x="97" y="415"/>
                  </a:cubicBezTo>
                  <a:cubicBezTo>
                    <a:pt x="98" y="416"/>
                    <a:pt x="98" y="416"/>
                    <a:pt x="98" y="416"/>
                  </a:cubicBezTo>
                  <a:cubicBezTo>
                    <a:pt x="99" y="417"/>
                    <a:pt x="100" y="418"/>
                    <a:pt x="100" y="419"/>
                  </a:cubicBezTo>
                  <a:cubicBezTo>
                    <a:pt x="102" y="421"/>
                    <a:pt x="103" y="423"/>
                    <a:pt x="105" y="424"/>
                  </a:cubicBezTo>
                  <a:cubicBezTo>
                    <a:pt x="106" y="426"/>
                    <a:pt x="108" y="427"/>
                    <a:pt x="110" y="429"/>
                  </a:cubicBezTo>
                  <a:cubicBezTo>
                    <a:pt x="114" y="433"/>
                    <a:pt x="114" y="433"/>
                    <a:pt x="114" y="433"/>
                  </a:cubicBezTo>
                  <a:cubicBezTo>
                    <a:pt x="116" y="435"/>
                    <a:pt x="118" y="436"/>
                    <a:pt x="119" y="438"/>
                  </a:cubicBezTo>
                  <a:cubicBezTo>
                    <a:pt x="120" y="438"/>
                    <a:pt x="120" y="439"/>
                    <a:pt x="121" y="440"/>
                  </a:cubicBezTo>
                  <a:cubicBezTo>
                    <a:pt x="122" y="441"/>
                    <a:pt x="122" y="441"/>
                    <a:pt x="123" y="442"/>
                  </a:cubicBezTo>
                  <a:cubicBezTo>
                    <a:pt x="124" y="443"/>
                    <a:pt x="124" y="444"/>
                    <a:pt x="125" y="445"/>
                  </a:cubicBezTo>
                  <a:cubicBezTo>
                    <a:pt x="125" y="445"/>
                    <a:pt x="126" y="446"/>
                    <a:pt x="126" y="447"/>
                  </a:cubicBezTo>
                  <a:cubicBezTo>
                    <a:pt x="134" y="460"/>
                    <a:pt x="134" y="460"/>
                    <a:pt x="134" y="460"/>
                  </a:cubicBezTo>
                  <a:cubicBezTo>
                    <a:pt x="132" y="445"/>
                    <a:pt x="132" y="445"/>
                    <a:pt x="132" y="445"/>
                  </a:cubicBezTo>
                  <a:cubicBezTo>
                    <a:pt x="132" y="445"/>
                    <a:pt x="132" y="445"/>
                    <a:pt x="132" y="445"/>
                  </a:cubicBezTo>
                  <a:cubicBezTo>
                    <a:pt x="132" y="443"/>
                    <a:pt x="132" y="443"/>
                    <a:pt x="132" y="443"/>
                  </a:cubicBezTo>
                  <a:cubicBezTo>
                    <a:pt x="132" y="441"/>
                    <a:pt x="132" y="441"/>
                    <a:pt x="132" y="441"/>
                  </a:cubicBezTo>
                  <a:cubicBezTo>
                    <a:pt x="132" y="439"/>
                    <a:pt x="132" y="438"/>
                    <a:pt x="132" y="436"/>
                  </a:cubicBezTo>
                  <a:cubicBezTo>
                    <a:pt x="132" y="434"/>
                    <a:pt x="132" y="433"/>
                    <a:pt x="132" y="431"/>
                  </a:cubicBezTo>
                  <a:cubicBezTo>
                    <a:pt x="132" y="430"/>
                    <a:pt x="132" y="430"/>
                    <a:pt x="132" y="429"/>
                  </a:cubicBezTo>
                  <a:cubicBezTo>
                    <a:pt x="133" y="430"/>
                    <a:pt x="134" y="431"/>
                    <a:pt x="135" y="432"/>
                  </a:cubicBezTo>
                  <a:cubicBezTo>
                    <a:pt x="136" y="434"/>
                    <a:pt x="138" y="435"/>
                    <a:pt x="140" y="436"/>
                  </a:cubicBezTo>
                  <a:cubicBezTo>
                    <a:pt x="142" y="437"/>
                    <a:pt x="144" y="438"/>
                    <a:pt x="146" y="439"/>
                  </a:cubicBezTo>
                  <a:cubicBezTo>
                    <a:pt x="147" y="439"/>
                    <a:pt x="149" y="439"/>
                    <a:pt x="151" y="440"/>
                  </a:cubicBezTo>
                  <a:cubicBezTo>
                    <a:pt x="155" y="440"/>
                    <a:pt x="158" y="440"/>
                    <a:pt x="162" y="440"/>
                  </a:cubicBezTo>
                  <a:cubicBezTo>
                    <a:pt x="170" y="440"/>
                    <a:pt x="170" y="440"/>
                    <a:pt x="170" y="440"/>
                  </a:cubicBezTo>
                  <a:cubicBezTo>
                    <a:pt x="164" y="435"/>
                    <a:pt x="164" y="435"/>
                    <a:pt x="164" y="435"/>
                  </a:cubicBezTo>
                  <a:cubicBezTo>
                    <a:pt x="163" y="434"/>
                    <a:pt x="163" y="434"/>
                    <a:pt x="163" y="433"/>
                  </a:cubicBezTo>
                  <a:cubicBezTo>
                    <a:pt x="162" y="432"/>
                    <a:pt x="162" y="432"/>
                    <a:pt x="161" y="431"/>
                  </a:cubicBezTo>
                  <a:cubicBezTo>
                    <a:pt x="160" y="430"/>
                    <a:pt x="160" y="428"/>
                    <a:pt x="159" y="427"/>
                  </a:cubicBezTo>
                  <a:cubicBezTo>
                    <a:pt x="158" y="424"/>
                    <a:pt x="157" y="420"/>
                    <a:pt x="155" y="417"/>
                  </a:cubicBezTo>
                  <a:cubicBezTo>
                    <a:pt x="155" y="416"/>
                    <a:pt x="155" y="416"/>
                    <a:pt x="155" y="415"/>
                  </a:cubicBezTo>
                  <a:cubicBezTo>
                    <a:pt x="157" y="417"/>
                    <a:pt x="157" y="417"/>
                    <a:pt x="157" y="417"/>
                  </a:cubicBezTo>
                  <a:cubicBezTo>
                    <a:pt x="160" y="420"/>
                    <a:pt x="160" y="420"/>
                    <a:pt x="160" y="420"/>
                  </a:cubicBezTo>
                  <a:cubicBezTo>
                    <a:pt x="161" y="420"/>
                    <a:pt x="162" y="421"/>
                    <a:pt x="163" y="422"/>
                  </a:cubicBezTo>
                  <a:cubicBezTo>
                    <a:pt x="165" y="424"/>
                    <a:pt x="167" y="425"/>
                    <a:pt x="169" y="426"/>
                  </a:cubicBezTo>
                  <a:cubicBezTo>
                    <a:pt x="172" y="428"/>
                    <a:pt x="174" y="429"/>
                    <a:pt x="177" y="430"/>
                  </a:cubicBezTo>
                  <a:cubicBezTo>
                    <a:pt x="178" y="430"/>
                    <a:pt x="178" y="430"/>
                    <a:pt x="178" y="430"/>
                  </a:cubicBezTo>
                  <a:cubicBezTo>
                    <a:pt x="179" y="431"/>
                    <a:pt x="180" y="431"/>
                    <a:pt x="180" y="431"/>
                  </a:cubicBezTo>
                  <a:cubicBezTo>
                    <a:pt x="182" y="431"/>
                    <a:pt x="183" y="431"/>
                    <a:pt x="184" y="432"/>
                  </a:cubicBezTo>
                  <a:cubicBezTo>
                    <a:pt x="187" y="432"/>
                    <a:pt x="189" y="432"/>
                    <a:pt x="192" y="432"/>
                  </a:cubicBezTo>
                  <a:cubicBezTo>
                    <a:pt x="193" y="432"/>
                    <a:pt x="194" y="432"/>
                    <a:pt x="196" y="432"/>
                  </a:cubicBezTo>
                  <a:cubicBezTo>
                    <a:pt x="199" y="432"/>
                    <a:pt x="199" y="432"/>
                    <a:pt x="199" y="432"/>
                  </a:cubicBezTo>
                  <a:cubicBezTo>
                    <a:pt x="202" y="432"/>
                    <a:pt x="204" y="432"/>
                    <a:pt x="207" y="431"/>
                  </a:cubicBezTo>
                  <a:cubicBezTo>
                    <a:pt x="209" y="431"/>
                    <a:pt x="212" y="431"/>
                    <a:pt x="214" y="430"/>
                  </a:cubicBezTo>
                  <a:cubicBezTo>
                    <a:pt x="221" y="429"/>
                    <a:pt x="221" y="429"/>
                    <a:pt x="221" y="429"/>
                  </a:cubicBezTo>
                  <a:cubicBezTo>
                    <a:pt x="216" y="425"/>
                    <a:pt x="216" y="425"/>
                    <a:pt x="216" y="425"/>
                  </a:cubicBezTo>
                  <a:cubicBezTo>
                    <a:pt x="216" y="425"/>
                    <a:pt x="216" y="425"/>
                    <a:pt x="216" y="425"/>
                  </a:cubicBezTo>
                  <a:cubicBezTo>
                    <a:pt x="215" y="424"/>
                    <a:pt x="215" y="424"/>
                    <a:pt x="214" y="424"/>
                  </a:cubicBezTo>
                  <a:cubicBezTo>
                    <a:pt x="213" y="423"/>
                    <a:pt x="213" y="423"/>
                    <a:pt x="212" y="422"/>
                  </a:cubicBezTo>
                  <a:cubicBezTo>
                    <a:pt x="211" y="421"/>
                    <a:pt x="210" y="420"/>
                    <a:pt x="209" y="419"/>
                  </a:cubicBezTo>
                  <a:cubicBezTo>
                    <a:pt x="208" y="418"/>
                    <a:pt x="208" y="417"/>
                    <a:pt x="207" y="417"/>
                  </a:cubicBezTo>
                  <a:cubicBezTo>
                    <a:pt x="207" y="417"/>
                    <a:pt x="208" y="417"/>
                    <a:pt x="208" y="418"/>
                  </a:cubicBezTo>
                  <a:cubicBezTo>
                    <a:pt x="211" y="420"/>
                    <a:pt x="215" y="422"/>
                    <a:pt x="219" y="424"/>
                  </a:cubicBezTo>
                  <a:cubicBezTo>
                    <a:pt x="221" y="425"/>
                    <a:pt x="223" y="426"/>
                    <a:pt x="225" y="426"/>
                  </a:cubicBezTo>
                  <a:cubicBezTo>
                    <a:pt x="227" y="426"/>
                    <a:pt x="230" y="427"/>
                    <a:pt x="232" y="426"/>
                  </a:cubicBezTo>
                  <a:cubicBezTo>
                    <a:pt x="234" y="426"/>
                    <a:pt x="237" y="425"/>
                    <a:pt x="239" y="424"/>
                  </a:cubicBezTo>
                  <a:cubicBezTo>
                    <a:pt x="241" y="423"/>
                    <a:pt x="243" y="422"/>
                    <a:pt x="244" y="421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3" y="416"/>
                    <a:pt x="243" y="416"/>
                    <a:pt x="243" y="416"/>
                  </a:cubicBezTo>
                  <a:cubicBezTo>
                    <a:pt x="243" y="415"/>
                    <a:pt x="242" y="415"/>
                    <a:pt x="241" y="415"/>
                  </a:cubicBezTo>
                  <a:cubicBezTo>
                    <a:pt x="241" y="415"/>
                    <a:pt x="240" y="415"/>
                    <a:pt x="240" y="414"/>
                  </a:cubicBezTo>
                  <a:cubicBezTo>
                    <a:pt x="239" y="414"/>
                    <a:pt x="238" y="413"/>
                    <a:pt x="237" y="412"/>
                  </a:cubicBezTo>
                  <a:cubicBezTo>
                    <a:pt x="237" y="412"/>
                    <a:pt x="237" y="412"/>
                    <a:pt x="237" y="412"/>
                  </a:cubicBezTo>
                  <a:cubicBezTo>
                    <a:pt x="238" y="412"/>
                    <a:pt x="240" y="412"/>
                    <a:pt x="242" y="413"/>
                  </a:cubicBezTo>
                  <a:cubicBezTo>
                    <a:pt x="243" y="413"/>
                    <a:pt x="245" y="414"/>
                    <a:pt x="247" y="414"/>
                  </a:cubicBezTo>
                  <a:cubicBezTo>
                    <a:pt x="249" y="415"/>
                    <a:pt x="251" y="415"/>
                    <a:pt x="253" y="416"/>
                  </a:cubicBezTo>
                  <a:cubicBezTo>
                    <a:pt x="258" y="417"/>
                    <a:pt x="258" y="417"/>
                    <a:pt x="258" y="417"/>
                  </a:cubicBezTo>
                  <a:cubicBezTo>
                    <a:pt x="263" y="419"/>
                    <a:pt x="263" y="419"/>
                    <a:pt x="263" y="419"/>
                  </a:cubicBezTo>
                  <a:cubicBezTo>
                    <a:pt x="267" y="420"/>
                    <a:pt x="271" y="421"/>
                    <a:pt x="274" y="423"/>
                  </a:cubicBezTo>
                  <a:cubicBezTo>
                    <a:pt x="285" y="427"/>
                    <a:pt x="285" y="427"/>
                    <a:pt x="285" y="427"/>
                  </a:cubicBezTo>
                  <a:cubicBezTo>
                    <a:pt x="288" y="428"/>
                    <a:pt x="292" y="429"/>
                    <a:pt x="296" y="430"/>
                  </a:cubicBezTo>
                  <a:cubicBezTo>
                    <a:pt x="301" y="432"/>
                    <a:pt x="301" y="432"/>
                    <a:pt x="301" y="432"/>
                  </a:cubicBezTo>
                  <a:cubicBezTo>
                    <a:pt x="303" y="432"/>
                    <a:pt x="305" y="433"/>
                    <a:pt x="307" y="433"/>
                  </a:cubicBezTo>
                  <a:cubicBezTo>
                    <a:pt x="309" y="434"/>
                    <a:pt x="311" y="434"/>
                    <a:pt x="313" y="434"/>
                  </a:cubicBezTo>
                  <a:cubicBezTo>
                    <a:pt x="316" y="435"/>
                    <a:pt x="316" y="435"/>
                    <a:pt x="316" y="435"/>
                  </a:cubicBezTo>
                  <a:cubicBezTo>
                    <a:pt x="317" y="435"/>
                    <a:pt x="318" y="435"/>
                    <a:pt x="319" y="435"/>
                  </a:cubicBezTo>
                  <a:cubicBezTo>
                    <a:pt x="320" y="435"/>
                    <a:pt x="320" y="435"/>
                    <a:pt x="320" y="435"/>
                  </a:cubicBezTo>
                  <a:cubicBezTo>
                    <a:pt x="321" y="435"/>
                    <a:pt x="321" y="435"/>
                    <a:pt x="321" y="435"/>
                  </a:cubicBezTo>
                  <a:cubicBezTo>
                    <a:pt x="321" y="435"/>
                    <a:pt x="321" y="435"/>
                    <a:pt x="321" y="435"/>
                  </a:cubicBezTo>
                  <a:cubicBezTo>
                    <a:pt x="322" y="435"/>
                    <a:pt x="322" y="435"/>
                    <a:pt x="322" y="435"/>
                  </a:cubicBezTo>
                  <a:cubicBezTo>
                    <a:pt x="322" y="435"/>
                    <a:pt x="322" y="435"/>
                    <a:pt x="322" y="435"/>
                  </a:cubicBezTo>
                  <a:cubicBezTo>
                    <a:pt x="325" y="435"/>
                    <a:pt x="325" y="435"/>
                    <a:pt x="325" y="435"/>
                  </a:cubicBezTo>
                  <a:cubicBezTo>
                    <a:pt x="328" y="435"/>
                    <a:pt x="328" y="435"/>
                    <a:pt x="328" y="435"/>
                  </a:cubicBezTo>
                  <a:cubicBezTo>
                    <a:pt x="331" y="435"/>
                    <a:pt x="331" y="435"/>
                    <a:pt x="331" y="435"/>
                  </a:cubicBezTo>
                  <a:cubicBezTo>
                    <a:pt x="334" y="435"/>
                    <a:pt x="334" y="435"/>
                    <a:pt x="334" y="435"/>
                  </a:cubicBezTo>
                  <a:cubicBezTo>
                    <a:pt x="336" y="435"/>
                    <a:pt x="336" y="435"/>
                    <a:pt x="336" y="435"/>
                  </a:cubicBezTo>
                  <a:cubicBezTo>
                    <a:pt x="339" y="434"/>
                    <a:pt x="339" y="434"/>
                    <a:pt x="339" y="434"/>
                  </a:cubicBezTo>
                  <a:cubicBezTo>
                    <a:pt x="342" y="434"/>
                    <a:pt x="342" y="434"/>
                    <a:pt x="342" y="434"/>
                  </a:cubicBezTo>
                  <a:cubicBezTo>
                    <a:pt x="344" y="434"/>
                    <a:pt x="346" y="433"/>
                    <a:pt x="348" y="433"/>
                  </a:cubicBezTo>
                  <a:cubicBezTo>
                    <a:pt x="350" y="433"/>
                    <a:pt x="352" y="432"/>
                    <a:pt x="354" y="432"/>
                  </a:cubicBezTo>
                  <a:cubicBezTo>
                    <a:pt x="358" y="431"/>
                    <a:pt x="361" y="430"/>
                    <a:pt x="365" y="429"/>
                  </a:cubicBezTo>
                  <a:cubicBezTo>
                    <a:pt x="372" y="427"/>
                    <a:pt x="380" y="425"/>
                    <a:pt x="387" y="422"/>
                  </a:cubicBezTo>
                  <a:cubicBezTo>
                    <a:pt x="391" y="421"/>
                    <a:pt x="394" y="420"/>
                    <a:pt x="398" y="419"/>
                  </a:cubicBezTo>
                  <a:cubicBezTo>
                    <a:pt x="403" y="417"/>
                    <a:pt x="403" y="417"/>
                    <a:pt x="403" y="417"/>
                  </a:cubicBezTo>
                  <a:cubicBezTo>
                    <a:pt x="409" y="416"/>
                    <a:pt x="409" y="416"/>
                    <a:pt x="409" y="416"/>
                  </a:cubicBezTo>
                  <a:cubicBezTo>
                    <a:pt x="409" y="416"/>
                    <a:pt x="409" y="416"/>
                    <a:pt x="409" y="416"/>
                  </a:cubicBezTo>
                  <a:cubicBezTo>
                    <a:pt x="418" y="413"/>
                    <a:pt x="418" y="413"/>
                    <a:pt x="418" y="413"/>
                  </a:cubicBezTo>
                  <a:cubicBezTo>
                    <a:pt x="409" y="410"/>
                    <a:pt x="409" y="410"/>
                    <a:pt x="409" y="410"/>
                  </a:cubicBezTo>
                  <a:cubicBezTo>
                    <a:pt x="406" y="409"/>
                    <a:pt x="403" y="409"/>
                    <a:pt x="400" y="408"/>
                  </a:cubicBezTo>
                  <a:cubicBezTo>
                    <a:pt x="399" y="407"/>
                    <a:pt x="398" y="407"/>
                    <a:pt x="397" y="407"/>
                  </a:cubicBezTo>
                  <a:cubicBezTo>
                    <a:pt x="395" y="406"/>
                    <a:pt x="395" y="406"/>
                    <a:pt x="395" y="406"/>
                  </a:cubicBezTo>
                  <a:cubicBezTo>
                    <a:pt x="394" y="406"/>
                    <a:pt x="393" y="406"/>
                    <a:pt x="393" y="406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89" y="405"/>
                    <a:pt x="389" y="405"/>
                    <a:pt x="388" y="405"/>
                  </a:cubicBezTo>
                  <a:cubicBezTo>
                    <a:pt x="387" y="405"/>
                    <a:pt x="387" y="405"/>
                    <a:pt x="387" y="405"/>
                  </a:cubicBezTo>
                  <a:cubicBezTo>
                    <a:pt x="388" y="405"/>
                    <a:pt x="388" y="405"/>
                    <a:pt x="388" y="405"/>
                  </a:cubicBezTo>
                  <a:cubicBezTo>
                    <a:pt x="390" y="404"/>
                    <a:pt x="390" y="404"/>
                    <a:pt x="390" y="404"/>
                  </a:cubicBezTo>
                  <a:cubicBezTo>
                    <a:pt x="394" y="404"/>
                    <a:pt x="396" y="403"/>
                    <a:pt x="399" y="403"/>
                  </a:cubicBezTo>
                  <a:cubicBezTo>
                    <a:pt x="408" y="401"/>
                    <a:pt x="408" y="401"/>
                    <a:pt x="408" y="401"/>
                  </a:cubicBezTo>
                  <a:cubicBezTo>
                    <a:pt x="413" y="400"/>
                    <a:pt x="413" y="400"/>
                    <a:pt x="413" y="400"/>
                  </a:cubicBezTo>
                  <a:cubicBezTo>
                    <a:pt x="417" y="399"/>
                    <a:pt x="417" y="399"/>
                    <a:pt x="417" y="399"/>
                  </a:cubicBezTo>
                  <a:cubicBezTo>
                    <a:pt x="421" y="398"/>
                    <a:pt x="421" y="398"/>
                    <a:pt x="421" y="398"/>
                  </a:cubicBezTo>
                  <a:cubicBezTo>
                    <a:pt x="423" y="397"/>
                    <a:pt x="424" y="397"/>
                    <a:pt x="426" y="397"/>
                  </a:cubicBezTo>
                  <a:cubicBezTo>
                    <a:pt x="430" y="395"/>
                    <a:pt x="430" y="395"/>
                    <a:pt x="430" y="395"/>
                  </a:cubicBezTo>
                  <a:cubicBezTo>
                    <a:pt x="432" y="395"/>
                    <a:pt x="433" y="394"/>
                    <a:pt x="435" y="394"/>
                  </a:cubicBezTo>
                  <a:cubicBezTo>
                    <a:pt x="439" y="392"/>
                    <a:pt x="439" y="392"/>
                    <a:pt x="439" y="392"/>
                  </a:cubicBezTo>
                  <a:cubicBezTo>
                    <a:pt x="440" y="392"/>
                    <a:pt x="442" y="391"/>
                    <a:pt x="443" y="390"/>
                  </a:cubicBezTo>
                  <a:cubicBezTo>
                    <a:pt x="446" y="389"/>
                    <a:pt x="449" y="388"/>
                    <a:pt x="452" y="386"/>
                  </a:cubicBezTo>
                  <a:cubicBezTo>
                    <a:pt x="456" y="384"/>
                    <a:pt x="456" y="384"/>
                    <a:pt x="456" y="384"/>
                  </a:cubicBezTo>
                  <a:cubicBezTo>
                    <a:pt x="458" y="383"/>
                    <a:pt x="458" y="383"/>
                    <a:pt x="458" y="383"/>
                  </a:cubicBezTo>
                  <a:cubicBezTo>
                    <a:pt x="458" y="382"/>
                    <a:pt x="459" y="382"/>
                    <a:pt x="459" y="381"/>
                  </a:cubicBezTo>
                  <a:cubicBezTo>
                    <a:pt x="467" y="376"/>
                    <a:pt x="467" y="376"/>
                    <a:pt x="467" y="376"/>
                  </a:cubicBezTo>
                  <a:cubicBezTo>
                    <a:pt x="472" y="372"/>
                    <a:pt x="472" y="372"/>
                    <a:pt x="472" y="372"/>
                  </a:cubicBezTo>
                  <a:cubicBezTo>
                    <a:pt x="466" y="371"/>
                    <a:pt x="466" y="371"/>
                    <a:pt x="466" y="371"/>
                  </a:cubicBezTo>
                  <a:cubicBezTo>
                    <a:pt x="466" y="371"/>
                    <a:pt x="466" y="371"/>
                    <a:pt x="466" y="371"/>
                  </a:cubicBezTo>
                  <a:cubicBezTo>
                    <a:pt x="464" y="370"/>
                    <a:pt x="462" y="370"/>
                    <a:pt x="460" y="369"/>
                  </a:cubicBezTo>
                  <a:cubicBezTo>
                    <a:pt x="458" y="369"/>
                    <a:pt x="456" y="368"/>
                    <a:pt x="454" y="368"/>
                  </a:cubicBezTo>
                  <a:cubicBezTo>
                    <a:pt x="452" y="368"/>
                    <a:pt x="450" y="367"/>
                    <a:pt x="448" y="367"/>
                  </a:cubicBezTo>
                  <a:cubicBezTo>
                    <a:pt x="446" y="367"/>
                    <a:pt x="444" y="367"/>
                    <a:pt x="442" y="367"/>
                  </a:cubicBezTo>
                  <a:cubicBezTo>
                    <a:pt x="442" y="367"/>
                    <a:pt x="442" y="367"/>
                    <a:pt x="442" y="367"/>
                  </a:cubicBezTo>
                  <a:cubicBezTo>
                    <a:pt x="462" y="357"/>
                    <a:pt x="478" y="344"/>
                    <a:pt x="493" y="326"/>
                  </a:cubicBezTo>
                  <a:cubicBezTo>
                    <a:pt x="500" y="318"/>
                    <a:pt x="500" y="318"/>
                    <a:pt x="500" y="318"/>
                  </a:cubicBezTo>
                  <a:cubicBezTo>
                    <a:pt x="490" y="321"/>
                    <a:pt x="490" y="321"/>
                    <a:pt x="490" y="321"/>
                  </a:cubicBezTo>
                  <a:cubicBezTo>
                    <a:pt x="487" y="322"/>
                    <a:pt x="483" y="323"/>
                    <a:pt x="479" y="324"/>
                  </a:cubicBezTo>
                  <a:cubicBezTo>
                    <a:pt x="481" y="323"/>
                    <a:pt x="483" y="322"/>
                    <a:pt x="485" y="322"/>
                  </a:cubicBezTo>
                  <a:cubicBezTo>
                    <a:pt x="488" y="320"/>
                    <a:pt x="488" y="320"/>
                    <a:pt x="488" y="320"/>
                  </a:cubicBezTo>
                  <a:cubicBezTo>
                    <a:pt x="489" y="320"/>
                    <a:pt x="490" y="320"/>
                    <a:pt x="491" y="319"/>
                  </a:cubicBezTo>
                  <a:cubicBezTo>
                    <a:pt x="493" y="318"/>
                    <a:pt x="495" y="317"/>
                    <a:pt x="497" y="316"/>
                  </a:cubicBezTo>
                  <a:cubicBezTo>
                    <a:pt x="503" y="313"/>
                    <a:pt x="503" y="313"/>
                    <a:pt x="503" y="313"/>
                  </a:cubicBezTo>
                  <a:cubicBezTo>
                    <a:pt x="509" y="309"/>
                    <a:pt x="509" y="309"/>
                    <a:pt x="509" y="309"/>
                  </a:cubicBezTo>
                  <a:cubicBezTo>
                    <a:pt x="511" y="308"/>
                    <a:pt x="512" y="306"/>
                    <a:pt x="514" y="305"/>
                  </a:cubicBezTo>
                  <a:cubicBezTo>
                    <a:pt x="516" y="303"/>
                    <a:pt x="518" y="302"/>
                    <a:pt x="519" y="300"/>
                  </a:cubicBezTo>
                  <a:cubicBezTo>
                    <a:pt x="521" y="299"/>
                    <a:pt x="523" y="297"/>
                    <a:pt x="524" y="296"/>
                  </a:cubicBezTo>
                  <a:cubicBezTo>
                    <a:pt x="526" y="294"/>
                    <a:pt x="527" y="292"/>
                    <a:pt x="529" y="290"/>
                  </a:cubicBezTo>
                  <a:cubicBezTo>
                    <a:pt x="530" y="289"/>
                    <a:pt x="531" y="287"/>
                    <a:pt x="533" y="285"/>
                  </a:cubicBezTo>
                  <a:cubicBezTo>
                    <a:pt x="534" y="283"/>
                    <a:pt x="535" y="281"/>
                    <a:pt x="537" y="279"/>
                  </a:cubicBezTo>
                  <a:cubicBezTo>
                    <a:pt x="538" y="278"/>
                    <a:pt x="539" y="276"/>
                    <a:pt x="540" y="274"/>
                  </a:cubicBezTo>
                  <a:cubicBezTo>
                    <a:pt x="541" y="272"/>
                    <a:pt x="542" y="270"/>
                    <a:pt x="543" y="268"/>
                  </a:cubicBezTo>
                  <a:cubicBezTo>
                    <a:pt x="544" y="266"/>
                    <a:pt x="545" y="264"/>
                    <a:pt x="546" y="262"/>
                  </a:cubicBezTo>
                  <a:cubicBezTo>
                    <a:pt x="547" y="259"/>
                    <a:pt x="548" y="257"/>
                    <a:pt x="548" y="255"/>
                  </a:cubicBezTo>
                  <a:cubicBezTo>
                    <a:pt x="551" y="248"/>
                    <a:pt x="551" y="248"/>
                    <a:pt x="551" y="248"/>
                  </a:cubicBezTo>
                  <a:cubicBezTo>
                    <a:pt x="544" y="252"/>
                    <a:pt x="544" y="252"/>
                    <a:pt x="544" y="252"/>
                  </a:cubicBezTo>
                  <a:cubicBezTo>
                    <a:pt x="544" y="252"/>
                    <a:pt x="544" y="252"/>
                    <a:pt x="544" y="252"/>
                  </a:cubicBezTo>
                  <a:cubicBezTo>
                    <a:pt x="543" y="252"/>
                    <a:pt x="542" y="253"/>
                    <a:pt x="540" y="253"/>
                  </a:cubicBezTo>
                  <a:cubicBezTo>
                    <a:pt x="537" y="255"/>
                    <a:pt x="537" y="255"/>
                    <a:pt x="537" y="255"/>
                  </a:cubicBezTo>
                  <a:cubicBezTo>
                    <a:pt x="529" y="258"/>
                    <a:pt x="529" y="258"/>
                    <a:pt x="529" y="258"/>
                  </a:cubicBezTo>
                  <a:cubicBezTo>
                    <a:pt x="521" y="262"/>
                    <a:pt x="521" y="262"/>
                    <a:pt x="521" y="262"/>
                  </a:cubicBezTo>
                  <a:cubicBezTo>
                    <a:pt x="518" y="263"/>
                    <a:pt x="516" y="264"/>
                    <a:pt x="513" y="265"/>
                  </a:cubicBezTo>
                  <a:cubicBezTo>
                    <a:pt x="512" y="265"/>
                    <a:pt x="512" y="265"/>
                    <a:pt x="511" y="266"/>
                  </a:cubicBezTo>
                  <a:cubicBezTo>
                    <a:pt x="512" y="265"/>
                    <a:pt x="512" y="265"/>
                    <a:pt x="512" y="265"/>
                  </a:cubicBezTo>
                  <a:cubicBezTo>
                    <a:pt x="514" y="263"/>
                    <a:pt x="516" y="261"/>
                    <a:pt x="518" y="259"/>
                  </a:cubicBezTo>
                  <a:cubicBezTo>
                    <a:pt x="522" y="254"/>
                    <a:pt x="526" y="250"/>
                    <a:pt x="529" y="245"/>
                  </a:cubicBezTo>
                  <a:cubicBezTo>
                    <a:pt x="531" y="243"/>
                    <a:pt x="533" y="241"/>
                    <a:pt x="534" y="239"/>
                  </a:cubicBezTo>
                  <a:cubicBezTo>
                    <a:pt x="536" y="237"/>
                    <a:pt x="538" y="235"/>
                    <a:pt x="540" y="233"/>
                  </a:cubicBezTo>
                  <a:cubicBezTo>
                    <a:pt x="544" y="229"/>
                    <a:pt x="548" y="225"/>
                    <a:pt x="552" y="221"/>
                  </a:cubicBezTo>
                  <a:cubicBezTo>
                    <a:pt x="556" y="218"/>
                    <a:pt x="561" y="214"/>
                    <a:pt x="565" y="210"/>
                  </a:cubicBezTo>
                  <a:cubicBezTo>
                    <a:pt x="565" y="210"/>
                    <a:pt x="565" y="210"/>
                    <a:pt x="565" y="210"/>
                  </a:cubicBezTo>
                  <a:cubicBezTo>
                    <a:pt x="583" y="196"/>
                    <a:pt x="583" y="196"/>
                    <a:pt x="583" y="196"/>
                  </a:cubicBezTo>
                  <a:lnTo>
                    <a:pt x="562" y="205"/>
                  </a:lnTo>
                  <a:close/>
                  <a:moveTo>
                    <a:pt x="414" y="190"/>
                  </a:moveTo>
                  <a:cubicBezTo>
                    <a:pt x="423" y="184"/>
                    <a:pt x="433" y="178"/>
                    <a:pt x="442" y="172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60" y="160"/>
                    <a:pt x="465" y="157"/>
                    <a:pt x="470" y="153"/>
                  </a:cubicBezTo>
                  <a:cubicBezTo>
                    <a:pt x="474" y="150"/>
                    <a:pt x="479" y="147"/>
                    <a:pt x="483" y="143"/>
                  </a:cubicBezTo>
                  <a:cubicBezTo>
                    <a:pt x="490" y="138"/>
                    <a:pt x="490" y="138"/>
                    <a:pt x="490" y="138"/>
                  </a:cubicBezTo>
                  <a:cubicBezTo>
                    <a:pt x="492" y="137"/>
                    <a:pt x="494" y="135"/>
                    <a:pt x="496" y="133"/>
                  </a:cubicBezTo>
                  <a:cubicBezTo>
                    <a:pt x="498" y="131"/>
                    <a:pt x="500" y="129"/>
                    <a:pt x="502" y="127"/>
                  </a:cubicBezTo>
                  <a:cubicBezTo>
                    <a:pt x="505" y="125"/>
                    <a:pt x="506" y="123"/>
                    <a:pt x="508" y="121"/>
                  </a:cubicBezTo>
                  <a:cubicBezTo>
                    <a:pt x="510" y="119"/>
                    <a:pt x="512" y="117"/>
                    <a:pt x="514" y="115"/>
                  </a:cubicBezTo>
                  <a:cubicBezTo>
                    <a:pt x="516" y="112"/>
                    <a:pt x="518" y="110"/>
                    <a:pt x="519" y="108"/>
                  </a:cubicBezTo>
                  <a:cubicBezTo>
                    <a:pt x="521" y="106"/>
                    <a:pt x="523" y="103"/>
                    <a:pt x="524" y="101"/>
                  </a:cubicBezTo>
                  <a:cubicBezTo>
                    <a:pt x="526" y="97"/>
                    <a:pt x="526" y="97"/>
                    <a:pt x="526" y="97"/>
                  </a:cubicBezTo>
                  <a:cubicBezTo>
                    <a:pt x="527" y="96"/>
                    <a:pt x="527" y="96"/>
                    <a:pt x="527" y="96"/>
                  </a:cubicBezTo>
                  <a:cubicBezTo>
                    <a:pt x="527" y="95"/>
                    <a:pt x="527" y="95"/>
                    <a:pt x="527" y="95"/>
                  </a:cubicBezTo>
                  <a:cubicBezTo>
                    <a:pt x="528" y="94"/>
                    <a:pt x="528" y="94"/>
                    <a:pt x="528" y="94"/>
                  </a:cubicBezTo>
                  <a:cubicBezTo>
                    <a:pt x="531" y="89"/>
                    <a:pt x="534" y="83"/>
                    <a:pt x="536" y="78"/>
                  </a:cubicBezTo>
                  <a:cubicBezTo>
                    <a:pt x="538" y="73"/>
                    <a:pt x="540" y="67"/>
                    <a:pt x="541" y="62"/>
                  </a:cubicBezTo>
                  <a:cubicBezTo>
                    <a:pt x="542" y="56"/>
                    <a:pt x="543" y="51"/>
                    <a:pt x="544" y="45"/>
                  </a:cubicBezTo>
                  <a:cubicBezTo>
                    <a:pt x="544" y="39"/>
                    <a:pt x="544" y="34"/>
                    <a:pt x="544" y="28"/>
                  </a:cubicBezTo>
                  <a:cubicBezTo>
                    <a:pt x="544" y="27"/>
                    <a:pt x="544" y="25"/>
                    <a:pt x="543" y="24"/>
                  </a:cubicBezTo>
                  <a:cubicBezTo>
                    <a:pt x="544" y="25"/>
                    <a:pt x="544" y="25"/>
                    <a:pt x="544" y="25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6"/>
                    <a:pt x="545" y="26"/>
                    <a:pt x="545" y="26"/>
                  </a:cubicBezTo>
                  <a:cubicBezTo>
                    <a:pt x="545" y="27"/>
                    <a:pt x="545" y="27"/>
                    <a:pt x="545" y="27"/>
                  </a:cubicBezTo>
                  <a:cubicBezTo>
                    <a:pt x="546" y="28"/>
                    <a:pt x="547" y="30"/>
                    <a:pt x="548" y="32"/>
                  </a:cubicBezTo>
                  <a:cubicBezTo>
                    <a:pt x="549" y="35"/>
                    <a:pt x="551" y="38"/>
                    <a:pt x="552" y="41"/>
                  </a:cubicBezTo>
                  <a:cubicBezTo>
                    <a:pt x="553" y="45"/>
                    <a:pt x="553" y="48"/>
                    <a:pt x="554" y="52"/>
                  </a:cubicBezTo>
                  <a:cubicBezTo>
                    <a:pt x="554" y="54"/>
                    <a:pt x="554" y="54"/>
                    <a:pt x="554" y="54"/>
                  </a:cubicBezTo>
                  <a:cubicBezTo>
                    <a:pt x="554" y="55"/>
                    <a:pt x="554" y="56"/>
                    <a:pt x="555" y="57"/>
                  </a:cubicBezTo>
                  <a:cubicBezTo>
                    <a:pt x="555" y="59"/>
                    <a:pt x="555" y="59"/>
                    <a:pt x="555" y="59"/>
                  </a:cubicBezTo>
                  <a:cubicBezTo>
                    <a:pt x="555" y="62"/>
                    <a:pt x="555" y="62"/>
                    <a:pt x="555" y="62"/>
                  </a:cubicBezTo>
                  <a:cubicBezTo>
                    <a:pt x="555" y="64"/>
                    <a:pt x="555" y="65"/>
                    <a:pt x="554" y="67"/>
                  </a:cubicBezTo>
                  <a:cubicBezTo>
                    <a:pt x="554" y="69"/>
                    <a:pt x="554" y="71"/>
                    <a:pt x="554" y="72"/>
                  </a:cubicBezTo>
                  <a:cubicBezTo>
                    <a:pt x="554" y="74"/>
                    <a:pt x="553" y="76"/>
                    <a:pt x="553" y="77"/>
                  </a:cubicBezTo>
                  <a:cubicBezTo>
                    <a:pt x="552" y="79"/>
                    <a:pt x="552" y="81"/>
                    <a:pt x="551" y="82"/>
                  </a:cubicBezTo>
                  <a:cubicBezTo>
                    <a:pt x="551" y="84"/>
                    <a:pt x="550" y="86"/>
                    <a:pt x="549" y="87"/>
                  </a:cubicBezTo>
                  <a:cubicBezTo>
                    <a:pt x="547" y="92"/>
                    <a:pt x="547" y="92"/>
                    <a:pt x="547" y="92"/>
                  </a:cubicBezTo>
                  <a:cubicBezTo>
                    <a:pt x="545" y="97"/>
                    <a:pt x="545" y="97"/>
                    <a:pt x="545" y="97"/>
                  </a:cubicBezTo>
                  <a:cubicBezTo>
                    <a:pt x="542" y="101"/>
                    <a:pt x="542" y="101"/>
                    <a:pt x="542" y="101"/>
                  </a:cubicBezTo>
                  <a:cubicBezTo>
                    <a:pt x="540" y="104"/>
                    <a:pt x="538" y="107"/>
                    <a:pt x="536" y="110"/>
                  </a:cubicBezTo>
                  <a:cubicBezTo>
                    <a:pt x="534" y="113"/>
                    <a:pt x="531" y="116"/>
                    <a:pt x="529" y="119"/>
                  </a:cubicBezTo>
                  <a:cubicBezTo>
                    <a:pt x="526" y="123"/>
                    <a:pt x="526" y="123"/>
                    <a:pt x="526" y="123"/>
                  </a:cubicBezTo>
                  <a:cubicBezTo>
                    <a:pt x="525" y="124"/>
                    <a:pt x="523" y="126"/>
                    <a:pt x="522" y="127"/>
                  </a:cubicBezTo>
                  <a:cubicBezTo>
                    <a:pt x="519" y="131"/>
                    <a:pt x="519" y="131"/>
                    <a:pt x="519" y="131"/>
                  </a:cubicBezTo>
                  <a:cubicBezTo>
                    <a:pt x="515" y="135"/>
                    <a:pt x="515" y="135"/>
                    <a:pt x="515" y="135"/>
                  </a:cubicBezTo>
                  <a:cubicBezTo>
                    <a:pt x="513" y="138"/>
                    <a:pt x="510" y="141"/>
                    <a:pt x="508" y="143"/>
                  </a:cubicBezTo>
                  <a:cubicBezTo>
                    <a:pt x="505" y="146"/>
                    <a:pt x="503" y="148"/>
                    <a:pt x="500" y="151"/>
                  </a:cubicBezTo>
                  <a:cubicBezTo>
                    <a:pt x="499" y="152"/>
                    <a:pt x="497" y="153"/>
                    <a:pt x="496" y="155"/>
                  </a:cubicBezTo>
                  <a:cubicBezTo>
                    <a:pt x="495" y="156"/>
                    <a:pt x="493" y="157"/>
                    <a:pt x="492" y="158"/>
                  </a:cubicBezTo>
                  <a:cubicBezTo>
                    <a:pt x="494" y="158"/>
                    <a:pt x="495" y="157"/>
                    <a:pt x="497" y="156"/>
                  </a:cubicBezTo>
                  <a:cubicBezTo>
                    <a:pt x="499" y="155"/>
                    <a:pt x="500" y="154"/>
                    <a:pt x="502" y="153"/>
                  </a:cubicBezTo>
                  <a:cubicBezTo>
                    <a:pt x="505" y="151"/>
                    <a:pt x="508" y="149"/>
                    <a:pt x="511" y="147"/>
                  </a:cubicBezTo>
                  <a:cubicBezTo>
                    <a:pt x="515" y="143"/>
                    <a:pt x="515" y="143"/>
                    <a:pt x="515" y="143"/>
                  </a:cubicBezTo>
                  <a:cubicBezTo>
                    <a:pt x="517" y="142"/>
                    <a:pt x="518" y="141"/>
                    <a:pt x="519" y="139"/>
                  </a:cubicBezTo>
                  <a:cubicBezTo>
                    <a:pt x="523" y="135"/>
                    <a:pt x="523" y="135"/>
                    <a:pt x="523" y="135"/>
                  </a:cubicBezTo>
                  <a:cubicBezTo>
                    <a:pt x="527" y="131"/>
                    <a:pt x="527" y="131"/>
                    <a:pt x="527" y="131"/>
                  </a:cubicBezTo>
                  <a:cubicBezTo>
                    <a:pt x="528" y="130"/>
                    <a:pt x="529" y="129"/>
                    <a:pt x="531" y="127"/>
                  </a:cubicBezTo>
                  <a:cubicBezTo>
                    <a:pt x="534" y="123"/>
                    <a:pt x="534" y="123"/>
                    <a:pt x="534" y="123"/>
                  </a:cubicBezTo>
                  <a:cubicBezTo>
                    <a:pt x="537" y="120"/>
                    <a:pt x="539" y="117"/>
                    <a:pt x="541" y="114"/>
                  </a:cubicBezTo>
                  <a:cubicBezTo>
                    <a:pt x="542" y="113"/>
                    <a:pt x="543" y="111"/>
                    <a:pt x="544" y="110"/>
                  </a:cubicBezTo>
                  <a:cubicBezTo>
                    <a:pt x="546" y="108"/>
                    <a:pt x="547" y="107"/>
                    <a:pt x="548" y="105"/>
                  </a:cubicBezTo>
                  <a:cubicBezTo>
                    <a:pt x="551" y="100"/>
                    <a:pt x="551" y="100"/>
                    <a:pt x="551" y="100"/>
                  </a:cubicBezTo>
                  <a:cubicBezTo>
                    <a:pt x="554" y="95"/>
                    <a:pt x="554" y="95"/>
                    <a:pt x="554" y="95"/>
                  </a:cubicBezTo>
                  <a:cubicBezTo>
                    <a:pt x="554" y="94"/>
                    <a:pt x="555" y="92"/>
                    <a:pt x="556" y="90"/>
                  </a:cubicBezTo>
                  <a:cubicBezTo>
                    <a:pt x="556" y="90"/>
                    <a:pt x="556" y="89"/>
                    <a:pt x="557" y="89"/>
                  </a:cubicBezTo>
                  <a:cubicBezTo>
                    <a:pt x="557" y="89"/>
                    <a:pt x="557" y="89"/>
                    <a:pt x="557" y="89"/>
                  </a:cubicBezTo>
                  <a:cubicBezTo>
                    <a:pt x="557" y="88"/>
                    <a:pt x="558" y="88"/>
                    <a:pt x="558" y="87"/>
                  </a:cubicBezTo>
                  <a:cubicBezTo>
                    <a:pt x="559" y="86"/>
                    <a:pt x="560" y="85"/>
                    <a:pt x="561" y="84"/>
                  </a:cubicBezTo>
                  <a:cubicBezTo>
                    <a:pt x="562" y="83"/>
                    <a:pt x="563" y="82"/>
                    <a:pt x="564" y="81"/>
                  </a:cubicBezTo>
                  <a:cubicBezTo>
                    <a:pt x="565" y="80"/>
                    <a:pt x="566" y="79"/>
                    <a:pt x="568" y="78"/>
                  </a:cubicBezTo>
                  <a:cubicBezTo>
                    <a:pt x="568" y="77"/>
                    <a:pt x="569" y="77"/>
                    <a:pt x="570" y="76"/>
                  </a:cubicBezTo>
                  <a:cubicBezTo>
                    <a:pt x="570" y="77"/>
                    <a:pt x="569" y="78"/>
                    <a:pt x="569" y="80"/>
                  </a:cubicBezTo>
                  <a:cubicBezTo>
                    <a:pt x="567" y="84"/>
                    <a:pt x="566" y="88"/>
                    <a:pt x="564" y="93"/>
                  </a:cubicBezTo>
                  <a:cubicBezTo>
                    <a:pt x="563" y="97"/>
                    <a:pt x="562" y="101"/>
                    <a:pt x="561" y="106"/>
                  </a:cubicBezTo>
                  <a:cubicBezTo>
                    <a:pt x="560" y="110"/>
                    <a:pt x="558" y="114"/>
                    <a:pt x="557" y="118"/>
                  </a:cubicBezTo>
                  <a:cubicBezTo>
                    <a:pt x="556" y="122"/>
                    <a:pt x="554" y="126"/>
                    <a:pt x="552" y="130"/>
                  </a:cubicBezTo>
                  <a:cubicBezTo>
                    <a:pt x="551" y="132"/>
                    <a:pt x="550" y="134"/>
                    <a:pt x="548" y="136"/>
                  </a:cubicBezTo>
                  <a:cubicBezTo>
                    <a:pt x="547" y="137"/>
                    <a:pt x="546" y="139"/>
                    <a:pt x="545" y="141"/>
                  </a:cubicBezTo>
                  <a:cubicBezTo>
                    <a:pt x="543" y="142"/>
                    <a:pt x="542" y="144"/>
                    <a:pt x="540" y="146"/>
                  </a:cubicBezTo>
                  <a:cubicBezTo>
                    <a:pt x="536" y="150"/>
                    <a:pt x="536" y="150"/>
                    <a:pt x="536" y="150"/>
                  </a:cubicBezTo>
                  <a:cubicBezTo>
                    <a:pt x="531" y="155"/>
                    <a:pt x="531" y="155"/>
                    <a:pt x="531" y="155"/>
                  </a:cubicBezTo>
                  <a:cubicBezTo>
                    <a:pt x="529" y="156"/>
                    <a:pt x="528" y="158"/>
                    <a:pt x="526" y="159"/>
                  </a:cubicBezTo>
                  <a:cubicBezTo>
                    <a:pt x="521" y="163"/>
                    <a:pt x="521" y="163"/>
                    <a:pt x="521" y="163"/>
                  </a:cubicBezTo>
                  <a:cubicBezTo>
                    <a:pt x="520" y="164"/>
                    <a:pt x="519" y="164"/>
                    <a:pt x="518" y="165"/>
                  </a:cubicBezTo>
                  <a:cubicBezTo>
                    <a:pt x="515" y="167"/>
                    <a:pt x="515" y="167"/>
                    <a:pt x="515" y="167"/>
                  </a:cubicBezTo>
                  <a:cubicBezTo>
                    <a:pt x="510" y="171"/>
                    <a:pt x="510" y="171"/>
                    <a:pt x="510" y="171"/>
                  </a:cubicBezTo>
                  <a:cubicBezTo>
                    <a:pt x="508" y="172"/>
                    <a:pt x="506" y="173"/>
                    <a:pt x="504" y="175"/>
                  </a:cubicBezTo>
                  <a:cubicBezTo>
                    <a:pt x="501" y="177"/>
                    <a:pt x="497" y="179"/>
                    <a:pt x="493" y="182"/>
                  </a:cubicBezTo>
                  <a:cubicBezTo>
                    <a:pt x="482" y="189"/>
                    <a:pt x="482" y="189"/>
                    <a:pt x="482" y="189"/>
                  </a:cubicBezTo>
                  <a:cubicBezTo>
                    <a:pt x="478" y="191"/>
                    <a:pt x="474" y="194"/>
                    <a:pt x="471" y="196"/>
                  </a:cubicBezTo>
                  <a:cubicBezTo>
                    <a:pt x="469" y="198"/>
                    <a:pt x="467" y="199"/>
                    <a:pt x="465" y="200"/>
                  </a:cubicBezTo>
                  <a:cubicBezTo>
                    <a:pt x="462" y="202"/>
                    <a:pt x="462" y="202"/>
                    <a:pt x="462" y="202"/>
                  </a:cubicBezTo>
                  <a:cubicBezTo>
                    <a:pt x="461" y="203"/>
                    <a:pt x="460" y="203"/>
                    <a:pt x="459" y="204"/>
                  </a:cubicBezTo>
                  <a:cubicBezTo>
                    <a:pt x="458" y="205"/>
                    <a:pt x="456" y="207"/>
                    <a:pt x="454" y="208"/>
                  </a:cubicBezTo>
                  <a:cubicBezTo>
                    <a:pt x="452" y="211"/>
                    <a:pt x="452" y="211"/>
                    <a:pt x="452" y="211"/>
                  </a:cubicBezTo>
                  <a:cubicBezTo>
                    <a:pt x="450" y="212"/>
                    <a:pt x="450" y="212"/>
                    <a:pt x="450" y="212"/>
                  </a:cubicBezTo>
                  <a:cubicBezTo>
                    <a:pt x="449" y="213"/>
                    <a:pt x="449" y="213"/>
                    <a:pt x="449" y="213"/>
                  </a:cubicBezTo>
                  <a:cubicBezTo>
                    <a:pt x="448" y="215"/>
                    <a:pt x="446" y="216"/>
                    <a:pt x="445" y="218"/>
                  </a:cubicBezTo>
                  <a:cubicBezTo>
                    <a:pt x="443" y="220"/>
                    <a:pt x="442" y="222"/>
                    <a:pt x="440" y="224"/>
                  </a:cubicBezTo>
                  <a:cubicBezTo>
                    <a:pt x="442" y="222"/>
                    <a:pt x="444" y="221"/>
                    <a:pt x="446" y="220"/>
                  </a:cubicBezTo>
                  <a:cubicBezTo>
                    <a:pt x="447" y="219"/>
                    <a:pt x="448" y="218"/>
                    <a:pt x="449" y="218"/>
                  </a:cubicBezTo>
                  <a:cubicBezTo>
                    <a:pt x="451" y="216"/>
                    <a:pt x="451" y="216"/>
                    <a:pt x="451" y="216"/>
                  </a:cubicBezTo>
                  <a:cubicBezTo>
                    <a:pt x="453" y="214"/>
                    <a:pt x="455" y="213"/>
                    <a:pt x="457" y="212"/>
                  </a:cubicBezTo>
                  <a:cubicBezTo>
                    <a:pt x="458" y="211"/>
                    <a:pt x="459" y="211"/>
                    <a:pt x="460" y="210"/>
                  </a:cubicBezTo>
                  <a:cubicBezTo>
                    <a:pt x="462" y="208"/>
                    <a:pt x="462" y="208"/>
                    <a:pt x="462" y="208"/>
                  </a:cubicBezTo>
                  <a:cubicBezTo>
                    <a:pt x="466" y="206"/>
                    <a:pt x="470" y="204"/>
                    <a:pt x="474" y="201"/>
                  </a:cubicBezTo>
                  <a:cubicBezTo>
                    <a:pt x="478" y="199"/>
                    <a:pt x="481" y="197"/>
                    <a:pt x="485" y="194"/>
                  </a:cubicBezTo>
                  <a:cubicBezTo>
                    <a:pt x="496" y="188"/>
                    <a:pt x="496" y="188"/>
                    <a:pt x="496" y="188"/>
                  </a:cubicBezTo>
                  <a:cubicBezTo>
                    <a:pt x="507" y="182"/>
                    <a:pt x="517" y="177"/>
                    <a:pt x="527" y="175"/>
                  </a:cubicBezTo>
                  <a:cubicBezTo>
                    <a:pt x="502" y="223"/>
                    <a:pt x="456" y="238"/>
                    <a:pt x="412" y="253"/>
                  </a:cubicBezTo>
                  <a:cubicBezTo>
                    <a:pt x="397" y="258"/>
                    <a:pt x="382" y="263"/>
                    <a:pt x="368" y="269"/>
                  </a:cubicBezTo>
                  <a:cubicBezTo>
                    <a:pt x="366" y="270"/>
                    <a:pt x="361" y="272"/>
                    <a:pt x="358" y="274"/>
                  </a:cubicBezTo>
                  <a:cubicBezTo>
                    <a:pt x="357" y="274"/>
                    <a:pt x="356" y="275"/>
                    <a:pt x="355" y="275"/>
                  </a:cubicBezTo>
                  <a:cubicBezTo>
                    <a:pt x="353" y="275"/>
                    <a:pt x="352" y="275"/>
                    <a:pt x="350" y="274"/>
                  </a:cubicBezTo>
                  <a:cubicBezTo>
                    <a:pt x="348" y="274"/>
                    <a:pt x="346" y="274"/>
                    <a:pt x="344" y="273"/>
                  </a:cubicBezTo>
                  <a:cubicBezTo>
                    <a:pt x="331" y="271"/>
                    <a:pt x="331" y="271"/>
                    <a:pt x="331" y="271"/>
                  </a:cubicBezTo>
                  <a:cubicBezTo>
                    <a:pt x="329" y="270"/>
                    <a:pt x="327" y="270"/>
                    <a:pt x="325" y="270"/>
                  </a:cubicBezTo>
                  <a:cubicBezTo>
                    <a:pt x="323" y="269"/>
                    <a:pt x="321" y="269"/>
                    <a:pt x="319" y="269"/>
                  </a:cubicBezTo>
                  <a:cubicBezTo>
                    <a:pt x="318" y="269"/>
                    <a:pt x="317" y="268"/>
                    <a:pt x="317" y="268"/>
                  </a:cubicBezTo>
                  <a:cubicBezTo>
                    <a:pt x="317" y="268"/>
                    <a:pt x="318" y="268"/>
                    <a:pt x="319" y="268"/>
                  </a:cubicBezTo>
                  <a:cubicBezTo>
                    <a:pt x="320" y="268"/>
                    <a:pt x="322" y="268"/>
                    <a:pt x="324" y="267"/>
                  </a:cubicBezTo>
                  <a:cubicBezTo>
                    <a:pt x="325" y="267"/>
                    <a:pt x="327" y="267"/>
                    <a:pt x="329" y="266"/>
                  </a:cubicBezTo>
                  <a:cubicBezTo>
                    <a:pt x="331" y="266"/>
                    <a:pt x="332" y="265"/>
                    <a:pt x="334" y="265"/>
                  </a:cubicBezTo>
                  <a:cubicBezTo>
                    <a:pt x="336" y="264"/>
                    <a:pt x="337" y="264"/>
                    <a:pt x="339" y="263"/>
                  </a:cubicBezTo>
                  <a:cubicBezTo>
                    <a:pt x="342" y="262"/>
                    <a:pt x="346" y="261"/>
                    <a:pt x="349" y="259"/>
                  </a:cubicBezTo>
                  <a:cubicBezTo>
                    <a:pt x="350" y="258"/>
                    <a:pt x="352" y="257"/>
                    <a:pt x="353" y="256"/>
                  </a:cubicBezTo>
                  <a:cubicBezTo>
                    <a:pt x="355" y="255"/>
                    <a:pt x="356" y="254"/>
                    <a:pt x="358" y="252"/>
                  </a:cubicBezTo>
                  <a:cubicBezTo>
                    <a:pt x="359" y="251"/>
                    <a:pt x="360" y="250"/>
                    <a:pt x="362" y="249"/>
                  </a:cubicBezTo>
                  <a:cubicBezTo>
                    <a:pt x="363" y="247"/>
                    <a:pt x="364" y="246"/>
                    <a:pt x="365" y="244"/>
                  </a:cubicBezTo>
                  <a:cubicBezTo>
                    <a:pt x="366" y="243"/>
                    <a:pt x="367" y="241"/>
                    <a:pt x="368" y="240"/>
                  </a:cubicBezTo>
                  <a:cubicBezTo>
                    <a:pt x="370" y="235"/>
                    <a:pt x="370" y="235"/>
                    <a:pt x="370" y="235"/>
                  </a:cubicBezTo>
                  <a:cubicBezTo>
                    <a:pt x="370" y="235"/>
                    <a:pt x="370" y="235"/>
                    <a:pt x="370" y="235"/>
                  </a:cubicBezTo>
                  <a:cubicBezTo>
                    <a:pt x="373" y="229"/>
                    <a:pt x="373" y="229"/>
                    <a:pt x="373" y="229"/>
                  </a:cubicBezTo>
                  <a:cubicBezTo>
                    <a:pt x="367" y="231"/>
                    <a:pt x="367" y="231"/>
                    <a:pt x="367" y="231"/>
                  </a:cubicBezTo>
                  <a:cubicBezTo>
                    <a:pt x="364" y="232"/>
                    <a:pt x="362" y="232"/>
                    <a:pt x="359" y="233"/>
                  </a:cubicBezTo>
                  <a:cubicBezTo>
                    <a:pt x="362" y="232"/>
                    <a:pt x="365" y="230"/>
                    <a:pt x="367" y="228"/>
                  </a:cubicBezTo>
                  <a:cubicBezTo>
                    <a:pt x="371" y="225"/>
                    <a:pt x="374" y="222"/>
                    <a:pt x="376" y="219"/>
                  </a:cubicBezTo>
                  <a:cubicBezTo>
                    <a:pt x="378" y="218"/>
                    <a:pt x="379" y="216"/>
                    <a:pt x="380" y="214"/>
                  </a:cubicBezTo>
                  <a:cubicBezTo>
                    <a:pt x="381" y="213"/>
                    <a:pt x="381" y="212"/>
                    <a:pt x="382" y="212"/>
                  </a:cubicBezTo>
                  <a:cubicBezTo>
                    <a:pt x="382" y="211"/>
                    <a:pt x="383" y="210"/>
                    <a:pt x="383" y="209"/>
                  </a:cubicBezTo>
                  <a:cubicBezTo>
                    <a:pt x="384" y="208"/>
                    <a:pt x="384" y="207"/>
                    <a:pt x="385" y="206"/>
                  </a:cubicBezTo>
                  <a:cubicBezTo>
                    <a:pt x="386" y="208"/>
                    <a:pt x="386" y="208"/>
                    <a:pt x="386" y="208"/>
                  </a:cubicBezTo>
                  <a:lnTo>
                    <a:pt x="414" y="190"/>
                  </a:lnTo>
                  <a:close/>
                  <a:moveTo>
                    <a:pt x="231" y="420"/>
                  </a:moveTo>
                  <a:cubicBezTo>
                    <a:pt x="228" y="421"/>
                    <a:pt x="225" y="420"/>
                    <a:pt x="221" y="419"/>
                  </a:cubicBezTo>
                  <a:cubicBezTo>
                    <a:pt x="218" y="417"/>
                    <a:pt x="215" y="415"/>
                    <a:pt x="212" y="413"/>
                  </a:cubicBezTo>
                  <a:cubicBezTo>
                    <a:pt x="209" y="410"/>
                    <a:pt x="205" y="408"/>
                    <a:pt x="202" y="406"/>
                  </a:cubicBezTo>
                  <a:cubicBezTo>
                    <a:pt x="201" y="405"/>
                    <a:pt x="200" y="404"/>
                    <a:pt x="199" y="404"/>
                  </a:cubicBezTo>
                  <a:cubicBezTo>
                    <a:pt x="199" y="404"/>
                    <a:pt x="199" y="404"/>
                    <a:pt x="199" y="404"/>
                  </a:cubicBezTo>
                  <a:cubicBezTo>
                    <a:pt x="199" y="404"/>
                    <a:pt x="199" y="404"/>
                    <a:pt x="199" y="404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8" y="403"/>
                    <a:pt x="198" y="403"/>
                    <a:pt x="198" y="403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5" y="402"/>
                    <a:pt x="194" y="402"/>
                    <a:pt x="193" y="401"/>
                  </a:cubicBezTo>
                  <a:cubicBezTo>
                    <a:pt x="192" y="401"/>
                    <a:pt x="191" y="400"/>
                    <a:pt x="190" y="400"/>
                  </a:cubicBezTo>
                  <a:cubicBezTo>
                    <a:pt x="188" y="400"/>
                    <a:pt x="186" y="399"/>
                    <a:pt x="184" y="399"/>
                  </a:cubicBezTo>
                  <a:cubicBezTo>
                    <a:pt x="182" y="399"/>
                    <a:pt x="180" y="399"/>
                    <a:pt x="178" y="399"/>
                  </a:cubicBezTo>
                  <a:cubicBezTo>
                    <a:pt x="176" y="399"/>
                    <a:pt x="174" y="399"/>
                    <a:pt x="172" y="399"/>
                  </a:cubicBezTo>
                  <a:cubicBezTo>
                    <a:pt x="170" y="399"/>
                    <a:pt x="168" y="399"/>
                    <a:pt x="166" y="399"/>
                  </a:cubicBezTo>
                  <a:cubicBezTo>
                    <a:pt x="164" y="399"/>
                    <a:pt x="162" y="399"/>
                    <a:pt x="160" y="399"/>
                  </a:cubicBezTo>
                  <a:cubicBezTo>
                    <a:pt x="154" y="400"/>
                    <a:pt x="154" y="400"/>
                    <a:pt x="154" y="400"/>
                  </a:cubicBezTo>
                  <a:cubicBezTo>
                    <a:pt x="156" y="400"/>
                    <a:pt x="158" y="401"/>
                    <a:pt x="160" y="401"/>
                  </a:cubicBezTo>
                  <a:cubicBezTo>
                    <a:pt x="162" y="402"/>
                    <a:pt x="164" y="402"/>
                    <a:pt x="166" y="402"/>
                  </a:cubicBezTo>
                  <a:cubicBezTo>
                    <a:pt x="170" y="403"/>
                    <a:pt x="174" y="403"/>
                    <a:pt x="177" y="404"/>
                  </a:cubicBezTo>
                  <a:cubicBezTo>
                    <a:pt x="181" y="405"/>
                    <a:pt x="185" y="405"/>
                    <a:pt x="189" y="406"/>
                  </a:cubicBezTo>
                  <a:cubicBezTo>
                    <a:pt x="190" y="407"/>
                    <a:pt x="190" y="407"/>
                    <a:pt x="191" y="407"/>
                  </a:cubicBezTo>
                  <a:cubicBezTo>
                    <a:pt x="192" y="407"/>
                    <a:pt x="193" y="408"/>
                    <a:pt x="194" y="408"/>
                  </a:cubicBezTo>
                  <a:cubicBezTo>
                    <a:pt x="194" y="408"/>
                    <a:pt x="194" y="408"/>
                    <a:pt x="194" y="408"/>
                  </a:cubicBezTo>
                  <a:cubicBezTo>
                    <a:pt x="195" y="408"/>
                    <a:pt x="195" y="408"/>
                    <a:pt x="195" y="409"/>
                  </a:cubicBezTo>
                  <a:cubicBezTo>
                    <a:pt x="195" y="409"/>
                    <a:pt x="196" y="410"/>
                    <a:pt x="197" y="410"/>
                  </a:cubicBezTo>
                  <a:cubicBezTo>
                    <a:pt x="198" y="411"/>
                    <a:pt x="199" y="413"/>
                    <a:pt x="200" y="414"/>
                  </a:cubicBezTo>
                  <a:cubicBezTo>
                    <a:pt x="202" y="416"/>
                    <a:pt x="203" y="419"/>
                    <a:pt x="205" y="422"/>
                  </a:cubicBezTo>
                  <a:cubicBezTo>
                    <a:pt x="206" y="423"/>
                    <a:pt x="207" y="424"/>
                    <a:pt x="208" y="425"/>
                  </a:cubicBezTo>
                  <a:cubicBezTo>
                    <a:pt x="206" y="425"/>
                    <a:pt x="206" y="425"/>
                    <a:pt x="206" y="425"/>
                  </a:cubicBezTo>
                  <a:cubicBezTo>
                    <a:pt x="204" y="425"/>
                    <a:pt x="201" y="425"/>
                    <a:pt x="199" y="425"/>
                  </a:cubicBezTo>
                  <a:cubicBezTo>
                    <a:pt x="196" y="425"/>
                    <a:pt x="196" y="425"/>
                    <a:pt x="196" y="425"/>
                  </a:cubicBezTo>
                  <a:cubicBezTo>
                    <a:pt x="192" y="425"/>
                    <a:pt x="192" y="425"/>
                    <a:pt x="192" y="425"/>
                  </a:cubicBezTo>
                  <a:cubicBezTo>
                    <a:pt x="190" y="425"/>
                    <a:pt x="188" y="425"/>
                    <a:pt x="185" y="425"/>
                  </a:cubicBezTo>
                  <a:cubicBezTo>
                    <a:pt x="184" y="424"/>
                    <a:pt x="183" y="424"/>
                    <a:pt x="182" y="424"/>
                  </a:cubicBezTo>
                  <a:cubicBezTo>
                    <a:pt x="181" y="423"/>
                    <a:pt x="181" y="423"/>
                    <a:pt x="181" y="423"/>
                  </a:cubicBezTo>
                  <a:cubicBezTo>
                    <a:pt x="179" y="423"/>
                    <a:pt x="179" y="423"/>
                    <a:pt x="179" y="423"/>
                  </a:cubicBezTo>
                  <a:cubicBezTo>
                    <a:pt x="177" y="422"/>
                    <a:pt x="175" y="421"/>
                    <a:pt x="173" y="420"/>
                  </a:cubicBezTo>
                  <a:cubicBezTo>
                    <a:pt x="171" y="419"/>
                    <a:pt x="169" y="418"/>
                    <a:pt x="167" y="416"/>
                  </a:cubicBezTo>
                  <a:cubicBezTo>
                    <a:pt x="166" y="416"/>
                    <a:pt x="166" y="415"/>
                    <a:pt x="165" y="414"/>
                  </a:cubicBezTo>
                  <a:cubicBezTo>
                    <a:pt x="162" y="412"/>
                    <a:pt x="162" y="412"/>
                    <a:pt x="162" y="412"/>
                  </a:cubicBezTo>
                  <a:cubicBezTo>
                    <a:pt x="159" y="410"/>
                    <a:pt x="159" y="410"/>
                    <a:pt x="159" y="410"/>
                  </a:cubicBezTo>
                  <a:cubicBezTo>
                    <a:pt x="159" y="409"/>
                    <a:pt x="158" y="409"/>
                    <a:pt x="158" y="408"/>
                  </a:cubicBezTo>
                  <a:cubicBezTo>
                    <a:pt x="156" y="407"/>
                    <a:pt x="156" y="407"/>
                    <a:pt x="156" y="407"/>
                  </a:cubicBezTo>
                  <a:cubicBezTo>
                    <a:pt x="153" y="405"/>
                    <a:pt x="153" y="405"/>
                    <a:pt x="153" y="405"/>
                  </a:cubicBezTo>
                  <a:cubicBezTo>
                    <a:pt x="152" y="404"/>
                    <a:pt x="152" y="404"/>
                    <a:pt x="152" y="404"/>
                  </a:cubicBezTo>
                  <a:cubicBezTo>
                    <a:pt x="150" y="403"/>
                    <a:pt x="150" y="403"/>
                    <a:pt x="150" y="403"/>
                  </a:cubicBezTo>
                  <a:cubicBezTo>
                    <a:pt x="148" y="402"/>
                    <a:pt x="147" y="401"/>
                    <a:pt x="145" y="400"/>
                  </a:cubicBezTo>
                  <a:cubicBezTo>
                    <a:pt x="144" y="399"/>
                    <a:pt x="144" y="399"/>
                    <a:pt x="144" y="399"/>
                  </a:cubicBezTo>
                  <a:cubicBezTo>
                    <a:pt x="143" y="398"/>
                    <a:pt x="143" y="398"/>
                    <a:pt x="143" y="398"/>
                  </a:cubicBezTo>
                  <a:cubicBezTo>
                    <a:pt x="142" y="398"/>
                    <a:pt x="142" y="398"/>
                    <a:pt x="142" y="398"/>
                  </a:cubicBezTo>
                  <a:cubicBezTo>
                    <a:pt x="141" y="397"/>
                    <a:pt x="139" y="396"/>
                    <a:pt x="137" y="395"/>
                  </a:cubicBezTo>
                  <a:cubicBezTo>
                    <a:pt x="135" y="394"/>
                    <a:pt x="133" y="393"/>
                    <a:pt x="131" y="392"/>
                  </a:cubicBezTo>
                  <a:cubicBezTo>
                    <a:pt x="129" y="391"/>
                    <a:pt x="127" y="390"/>
                    <a:pt x="124" y="389"/>
                  </a:cubicBezTo>
                  <a:cubicBezTo>
                    <a:pt x="122" y="388"/>
                    <a:pt x="120" y="387"/>
                    <a:pt x="118" y="386"/>
                  </a:cubicBezTo>
                  <a:cubicBezTo>
                    <a:pt x="115" y="385"/>
                    <a:pt x="113" y="384"/>
                    <a:pt x="111" y="383"/>
                  </a:cubicBezTo>
                  <a:cubicBezTo>
                    <a:pt x="113" y="385"/>
                    <a:pt x="114" y="387"/>
                    <a:pt x="116" y="388"/>
                  </a:cubicBezTo>
                  <a:cubicBezTo>
                    <a:pt x="118" y="390"/>
                    <a:pt x="120" y="391"/>
                    <a:pt x="122" y="392"/>
                  </a:cubicBezTo>
                  <a:cubicBezTo>
                    <a:pt x="124" y="394"/>
                    <a:pt x="126" y="395"/>
                    <a:pt x="128" y="397"/>
                  </a:cubicBezTo>
                  <a:cubicBezTo>
                    <a:pt x="130" y="398"/>
                    <a:pt x="132" y="399"/>
                    <a:pt x="134" y="400"/>
                  </a:cubicBezTo>
                  <a:cubicBezTo>
                    <a:pt x="136" y="402"/>
                    <a:pt x="138" y="403"/>
                    <a:pt x="140" y="404"/>
                  </a:cubicBezTo>
                  <a:cubicBezTo>
                    <a:pt x="141" y="405"/>
                    <a:pt x="143" y="406"/>
                    <a:pt x="144" y="407"/>
                  </a:cubicBezTo>
                  <a:cubicBezTo>
                    <a:pt x="144" y="407"/>
                    <a:pt x="144" y="407"/>
                    <a:pt x="144" y="407"/>
                  </a:cubicBezTo>
                  <a:cubicBezTo>
                    <a:pt x="145" y="408"/>
                    <a:pt x="145" y="409"/>
                    <a:pt x="146" y="409"/>
                  </a:cubicBezTo>
                  <a:cubicBezTo>
                    <a:pt x="147" y="412"/>
                    <a:pt x="149" y="415"/>
                    <a:pt x="150" y="419"/>
                  </a:cubicBezTo>
                  <a:cubicBezTo>
                    <a:pt x="151" y="422"/>
                    <a:pt x="152" y="425"/>
                    <a:pt x="153" y="429"/>
                  </a:cubicBezTo>
                  <a:cubicBezTo>
                    <a:pt x="154" y="430"/>
                    <a:pt x="155" y="432"/>
                    <a:pt x="155" y="433"/>
                  </a:cubicBezTo>
                  <a:cubicBezTo>
                    <a:pt x="154" y="433"/>
                    <a:pt x="153" y="433"/>
                    <a:pt x="152" y="433"/>
                  </a:cubicBezTo>
                  <a:cubicBezTo>
                    <a:pt x="149" y="432"/>
                    <a:pt x="146" y="432"/>
                    <a:pt x="143" y="430"/>
                  </a:cubicBezTo>
                  <a:cubicBezTo>
                    <a:pt x="142" y="429"/>
                    <a:pt x="141" y="429"/>
                    <a:pt x="140" y="427"/>
                  </a:cubicBezTo>
                  <a:cubicBezTo>
                    <a:pt x="139" y="426"/>
                    <a:pt x="138" y="425"/>
                    <a:pt x="137" y="424"/>
                  </a:cubicBezTo>
                  <a:cubicBezTo>
                    <a:pt x="136" y="422"/>
                    <a:pt x="135" y="421"/>
                    <a:pt x="134" y="420"/>
                  </a:cubicBezTo>
                  <a:cubicBezTo>
                    <a:pt x="132" y="415"/>
                    <a:pt x="132" y="415"/>
                    <a:pt x="132" y="415"/>
                  </a:cubicBezTo>
                  <a:cubicBezTo>
                    <a:pt x="130" y="413"/>
                    <a:pt x="130" y="413"/>
                    <a:pt x="130" y="413"/>
                  </a:cubicBezTo>
                  <a:cubicBezTo>
                    <a:pt x="129" y="412"/>
                    <a:pt x="129" y="411"/>
                    <a:pt x="128" y="411"/>
                  </a:cubicBezTo>
                  <a:cubicBezTo>
                    <a:pt x="127" y="409"/>
                    <a:pt x="126" y="408"/>
                    <a:pt x="125" y="406"/>
                  </a:cubicBezTo>
                  <a:cubicBezTo>
                    <a:pt x="124" y="406"/>
                    <a:pt x="123" y="405"/>
                    <a:pt x="123" y="404"/>
                  </a:cubicBezTo>
                  <a:cubicBezTo>
                    <a:pt x="122" y="404"/>
                    <a:pt x="121" y="403"/>
                    <a:pt x="121" y="402"/>
                  </a:cubicBezTo>
                  <a:cubicBezTo>
                    <a:pt x="119" y="401"/>
                    <a:pt x="118" y="400"/>
                    <a:pt x="116" y="399"/>
                  </a:cubicBezTo>
                  <a:cubicBezTo>
                    <a:pt x="115" y="398"/>
                    <a:pt x="113" y="397"/>
                    <a:pt x="112" y="396"/>
                  </a:cubicBezTo>
                  <a:cubicBezTo>
                    <a:pt x="110" y="395"/>
                    <a:pt x="109" y="394"/>
                    <a:pt x="107" y="393"/>
                  </a:cubicBezTo>
                  <a:cubicBezTo>
                    <a:pt x="106" y="392"/>
                    <a:pt x="104" y="392"/>
                    <a:pt x="103" y="391"/>
                  </a:cubicBezTo>
                  <a:cubicBezTo>
                    <a:pt x="101" y="390"/>
                    <a:pt x="100" y="389"/>
                    <a:pt x="98" y="388"/>
                  </a:cubicBezTo>
                  <a:cubicBezTo>
                    <a:pt x="99" y="390"/>
                    <a:pt x="100" y="391"/>
                    <a:pt x="101" y="392"/>
                  </a:cubicBezTo>
                  <a:cubicBezTo>
                    <a:pt x="103" y="394"/>
                    <a:pt x="104" y="395"/>
                    <a:pt x="105" y="396"/>
                  </a:cubicBezTo>
                  <a:cubicBezTo>
                    <a:pt x="109" y="400"/>
                    <a:pt x="109" y="400"/>
                    <a:pt x="109" y="400"/>
                  </a:cubicBezTo>
                  <a:cubicBezTo>
                    <a:pt x="110" y="401"/>
                    <a:pt x="112" y="402"/>
                    <a:pt x="113" y="403"/>
                  </a:cubicBezTo>
                  <a:cubicBezTo>
                    <a:pt x="114" y="404"/>
                    <a:pt x="114" y="404"/>
                    <a:pt x="115" y="405"/>
                  </a:cubicBezTo>
                  <a:cubicBezTo>
                    <a:pt x="115" y="406"/>
                    <a:pt x="116" y="406"/>
                    <a:pt x="117" y="407"/>
                  </a:cubicBezTo>
                  <a:cubicBezTo>
                    <a:pt x="118" y="408"/>
                    <a:pt x="119" y="409"/>
                    <a:pt x="119" y="410"/>
                  </a:cubicBezTo>
                  <a:cubicBezTo>
                    <a:pt x="120" y="411"/>
                    <a:pt x="120" y="411"/>
                    <a:pt x="120" y="411"/>
                  </a:cubicBezTo>
                  <a:cubicBezTo>
                    <a:pt x="121" y="412"/>
                    <a:pt x="121" y="412"/>
                    <a:pt x="121" y="412"/>
                  </a:cubicBezTo>
                  <a:cubicBezTo>
                    <a:pt x="122" y="413"/>
                    <a:pt x="122" y="413"/>
                    <a:pt x="122" y="413"/>
                  </a:cubicBezTo>
                  <a:cubicBezTo>
                    <a:pt x="122" y="414"/>
                    <a:pt x="122" y="415"/>
                    <a:pt x="123" y="415"/>
                  </a:cubicBezTo>
                  <a:cubicBezTo>
                    <a:pt x="124" y="417"/>
                    <a:pt x="124" y="417"/>
                    <a:pt x="124" y="417"/>
                  </a:cubicBezTo>
                  <a:cubicBezTo>
                    <a:pt x="124" y="418"/>
                    <a:pt x="124" y="419"/>
                    <a:pt x="125" y="420"/>
                  </a:cubicBezTo>
                  <a:cubicBezTo>
                    <a:pt x="125" y="420"/>
                    <a:pt x="125" y="421"/>
                    <a:pt x="125" y="422"/>
                  </a:cubicBezTo>
                  <a:cubicBezTo>
                    <a:pt x="125" y="422"/>
                    <a:pt x="125" y="423"/>
                    <a:pt x="126" y="424"/>
                  </a:cubicBezTo>
                  <a:cubicBezTo>
                    <a:pt x="126" y="425"/>
                    <a:pt x="126" y="425"/>
                    <a:pt x="126" y="426"/>
                  </a:cubicBezTo>
                  <a:cubicBezTo>
                    <a:pt x="126" y="428"/>
                    <a:pt x="126" y="429"/>
                    <a:pt x="126" y="431"/>
                  </a:cubicBezTo>
                  <a:cubicBezTo>
                    <a:pt x="126" y="432"/>
                    <a:pt x="126" y="434"/>
                    <a:pt x="126" y="435"/>
                  </a:cubicBezTo>
                  <a:cubicBezTo>
                    <a:pt x="125" y="434"/>
                    <a:pt x="125" y="434"/>
                    <a:pt x="124" y="433"/>
                  </a:cubicBezTo>
                  <a:cubicBezTo>
                    <a:pt x="121" y="430"/>
                    <a:pt x="118" y="427"/>
                    <a:pt x="115" y="424"/>
                  </a:cubicBezTo>
                  <a:cubicBezTo>
                    <a:pt x="113" y="422"/>
                    <a:pt x="112" y="421"/>
                    <a:pt x="110" y="419"/>
                  </a:cubicBezTo>
                  <a:cubicBezTo>
                    <a:pt x="109" y="418"/>
                    <a:pt x="107" y="416"/>
                    <a:pt x="106" y="415"/>
                  </a:cubicBezTo>
                  <a:cubicBezTo>
                    <a:pt x="106" y="414"/>
                    <a:pt x="105" y="413"/>
                    <a:pt x="104" y="412"/>
                  </a:cubicBezTo>
                  <a:cubicBezTo>
                    <a:pt x="104" y="411"/>
                    <a:pt x="103" y="411"/>
                    <a:pt x="103" y="410"/>
                  </a:cubicBezTo>
                  <a:cubicBezTo>
                    <a:pt x="102" y="408"/>
                    <a:pt x="102" y="408"/>
                    <a:pt x="102" y="408"/>
                  </a:cubicBezTo>
                  <a:cubicBezTo>
                    <a:pt x="101" y="407"/>
                    <a:pt x="101" y="407"/>
                    <a:pt x="101" y="407"/>
                  </a:cubicBezTo>
                  <a:cubicBezTo>
                    <a:pt x="101" y="405"/>
                    <a:pt x="101" y="405"/>
                    <a:pt x="101" y="405"/>
                  </a:cubicBezTo>
                  <a:cubicBezTo>
                    <a:pt x="100" y="404"/>
                    <a:pt x="100" y="404"/>
                    <a:pt x="100" y="404"/>
                  </a:cubicBezTo>
                  <a:cubicBezTo>
                    <a:pt x="97" y="398"/>
                    <a:pt x="97" y="398"/>
                    <a:pt x="97" y="398"/>
                  </a:cubicBezTo>
                  <a:cubicBezTo>
                    <a:pt x="97" y="397"/>
                    <a:pt x="96" y="396"/>
                    <a:pt x="96" y="395"/>
                  </a:cubicBezTo>
                  <a:cubicBezTo>
                    <a:pt x="95" y="394"/>
                    <a:pt x="94" y="393"/>
                    <a:pt x="94" y="392"/>
                  </a:cubicBezTo>
                  <a:cubicBezTo>
                    <a:pt x="93" y="391"/>
                    <a:pt x="92" y="390"/>
                    <a:pt x="92" y="389"/>
                  </a:cubicBezTo>
                  <a:cubicBezTo>
                    <a:pt x="91" y="388"/>
                    <a:pt x="90" y="388"/>
                    <a:pt x="89" y="387"/>
                  </a:cubicBezTo>
                  <a:cubicBezTo>
                    <a:pt x="88" y="385"/>
                    <a:pt x="88" y="385"/>
                    <a:pt x="88" y="385"/>
                  </a:cubicBezTo>
                  <a:cubicBezTo>
                    <a:pt x="87" y="385"/>
                    <a:pt x="87" y="385"/>
                    <a:pt x="87" y="385"/>
                  </a:cubicBezTo>
                  <a:cubicBezTo>
                    <a:pt x="86" y="384"/>
                    <a:pt x="86" y="384"/>
                    <a:pt x="86" y="384"/>
                  </a:cubicBezTo>
                  <a:cubicBezTo>
                    <a:pt x="86" y="384"/>
                    <a:pt x="85" y="383"/>
                    <a:pt x="84" y="382"/>
                  </a:cubicBezTo>
                  <a:cubicBezTo>
                    <a:pt x="83" y="382"/>
                    <a:pt x="82" y="381"/>
                    <a:pt x="81" y="381"/>
                  </a:cubicBezTo>
                  <a:cubicBezTo>
                    <a:pt x="80" y="380"/>
                    <a:pt x="79" y="380"/>
                    <a:pt x="78" y="379"/>
                  </a:cubicBezTo>
                  <a:cubicBezTo>
                    <a:pt x="76" y="378"/>
                    <a:pt x="74" y="377"/>
                    <a:pt x="72" y="376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2" y="372"/>
                    <a:pt x="61" y="371"/>
                    <a:pt x="60" y="371"/>
                  </a:cubicBezTo>
                  <a:cubicBezTo>
                    <a:pt x="61" y="372"/>
                    <a:pt x="62" y="373"/>
                    <a:pt x="62" y="373"/>
                  </a:cubicBezTo>
                  <a:cubicBezTo>
                    <a:pt x="63" y="374"/>
                    <a:pt x="64" y="375"/>
                    <a:pt x="65" y="376"/>
                  </a:cubicBezTo>
                  <a:cubicBezTo>
                    <a:pt x="66" y="377"/>
                    <a:pt x="68" y="379"/>
                    <a:pt x="70" y="380"/>
                  </a:cubicBezTo>
                  <a:cubicBezTo>
                    <a:pt x="72" y="381"/>
                    <a:pt x="73" y="382"/>
                    <a:pt x="75" y="384"/>
                  </a:cubicBezTo>
                  <a:cubicBezTo>
                    <a:pt x="78" y="385"/>
                    <a:pt x="78" y="385"/>
                    <a:pt x="78" y="385"/>
                  </a:cubicBezTo>
                  <a:cubicBezTo>
                    <a:pt x="79" y="386"/>
                    <a:pt x="79" y="387"/>
                    <a:pt x="80" y="387"/>
                  </a:cubicBezTo>
                  <a:cubicBezTo>
                    <a:pt x="81" y="388"/>
                    <a:pt x="82" y="388"/>
                    <a:pt x="83" y="389"/>
                  </a:cubicBezTo>
                  <a:cubicBezTo>
                    <a:pt x="83" y="390"/>
                    <a:pt x="83" y="390"/>
                    <a:pt x="83" y="390"/>
                  </a:cubicBezTo>
                  <a:cubicBezTo>
                    <a:pt x="84" y="390"/>
                    <a:pt x="84" y="390"/>
                    <a:pt x="84" y="390"/>
                  </a:cubicBezTo>
                  <a:cubicBezTo>
                    <a:pt x="85" y="391"/>
                    <a:pt x="85" y="391"/>
                    <a:pt x="85" y="391"/>
                  </a:cubicBezTo>
                  <a:cubicBezTo>
                    <a:pt x="85" y="392"/>
                    <a:pt x="86" y="393"/>
                    <a:pt x="87" y="393"/>
                  </a:cubicBezTo>
                  <a:cubicBezTo>
                    <a:pt x="87" y="393"/>
                    <a:pt x="87" y="393"/>
                    <a:pt x="87" y="393"/>
                  </a:cubicBezTo>
                  <a:cubicBezTo>
                    <a:pt x="87" y="394"/>
                    <a:pt x="87" y="394"/>
                    <a:pt x="87" y="395"/>
                  </a:cubicBezTo>
                  <a:cubicBezTo>
                    <a:pt x="87" y="395"/>
                    <a:pt x="87" y="396"/>
                    <a:pt x="87" y="396"/>
                  </a:cubicBezTo>
                  <a:cubicBezTo>
                    <a:pt x="87" y="397"/>
                    <a:pt x="87" y="399"/>
                    <a:pt x="87" y="400"/>
                  </a:cubicBezTo>
                  <a:cubicBezTo>
                    <a:pt x="87" y="401"/>
                    <a:pt x="87" y="402"/>
                    <a:pt x="87" y="404"/>
                  </a:cubicBezTo>
                  <a:cubicBezTo>
                    <a:pt x="87" y="406"/>
                    <a:pt x="86" y="409"/>
                    <a:pt x="86" y="411"/>
                  </a:cubicBezTo>
                  <a:cubicBezTo>
                    <a:pt x="85" y="410"/>
                    <a:pt x="84" y="408"/>
                    <a:pt x="83" y="407"/>
                  </a:cubicBezTo>
                  <a:cubicBezTo>
                    <a:pt x="80" y="403"/>
                    <a:pt x="78" y="399"/>
                    <a:pt x="75" y="396"/>
                  </a:cubicBezTo>
                  <a:cubicBezTo>
                    <a:pt x="73" y="394"/>
                    <a:pt x="72" y="392"/>
                    <a:pt x="71" y="390"/>
                  </a:cubicBezTo>
                  <a:cubicBezTo>
                    <a:pt x="70" y="389"/>
                    <a:pt x="69" y="388"/>
                    <a:pt x="68" y="388"/>
                  </a:cubicBezTo>
                  <a:cubicBezTo>
                    <a:pt x="68" y="387"/>
                    <a:pt x="67" y="386"/>
                    <a:pt x="66" y="385"/>
                  </a:cubicBezTo>
                  <a:cubicBezTo>
                    <a:pt x="65" y="383"/>
                    <a:pt x="63" y="382"/>
                    <a:pt x="61" y="380"/>
                  </a:cubicBezTo>
                  <a:cubicBezTo>
                    <a:pt x="60" y="379"/>
                    <a:pt x="60" y="379"/>
                    <a:pt x="60" y="379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9" y="378"/>
                    <a:pt x="59" y="378"/>
                    <a:pt x="59" y="378"/>
                  </a:cubicBezTo>
                  <a:cubicBezTo>
                    <a:pt x="58" y="378"/>
                    <a:pt x="58" y="378"/>
                    <a:pt x="58" y="378"/>
                  </a:cubicBezTo>
                  <a:cubicBezTo>
                    <a:pt x="58" y="378"/>
                    <a:pt x="58" y="378"/>
                    <a:pt x="58" y="378"/>
                  </a:cubicBezTo>
                  <a:cubicBezTo>
                    <a:pt x="55" y="376"/>
                    <a:pt x="55" y="376"/>
                    <a:pt x="55" y="376"/>
                  </a:cubicBezTo>
                  <a:cubicBezTo>
                    <a:pt x="54" y="375"/>
                    <a:pt x="53" y="375"/>
                    <a:pt x="52" y="374"/>
                  </a:cubicBezTo>
                  <a:cubicBezTo>
                    <a:pt x="49" y="373"/>
                    <a:pt x="49" y="373"/>
                    <a:pt x="49" y="373"/>
                  </a:cubicBezTo>
                  <a:cubicBezTo>
                    <a:pt x="48" y="372"/>
                    <a:pt x="47" y="371"/>
                    <a:pt x="46" y="371"/>
                  </a:cubicBezTo>
                  <a:cubicBezTo>
                    <a:pt x="43" y="369"/>
                    <a:pt x="43" y="369"/>
                    <a:pt x="43" y="369"/>
                  </a:cubicBezTo>
                  <a:cubicBezTo>
                    <a:pt x="41" y="368"/>
                    <a:pt x="39" y="367"/>
                    <a:pt x="37" y="367"/>
                  </a:cubicBezTo>
                  <a:cubicBezTo>
                    <a:pt x="35" y="366"/>
                    <a:pt x="33" y="365"/>
                    <a:pt x="31" y="364"/>
                  </a:cubicBezTo>
                  <a:cubicBezTo>
                    <a:pt x="24" y="361"/>
                    <a:pt x="17" y="358"/>
                    <a:pt x="10" y="356"/>
                  </a:cubicBezTo>
                  <a:cubicBezTo>
                    <a:pt x="15" y="351"/>
                    <a:pt x="21" y="347"/>
                    <a:pt x="28" y="344"/>
                  </a:cubicBezTo>
                  <a:cubicBezTo>
                    <a:pt x="36" y="341"/>
                    <a:pt x="44" y="338"/>
                    <a:pt x="53" y="336"/>
                  </a:cubicBezTo>
                  <a:cubicBezTo>
                    <a:pt x="61" y="333"/>
                    <a:pt x="70" y="332"/>
                    <a:pt x="79" y="330"/>
                  </a:cubicBezTo>
                  <a:cubicBezTo>
                    <a:pt x="83" y="329"/>
                    <a:pt x="88" y="328"/>
                    <a:pt x="92" y="327"/>
                  </a:cubicBezTo>
                  <a:cubicBezTo>
                    <a:pt x="96" y="326"/>
                    <a:pt x="101" y="325"/>
                    <a:pt x="105" y="324"/>
                  </a:cubicBezTo>
                  <a:cubicBezTo>
                    <a:pt x="131" y="319"/>
                    <a:pt x="131" y="319"/>
                    <a:pt x="131" y="319"/>
                  </a:cubicBezTo>
                  <a:cubicBezTo>
                    <a:pt x="140" y="317"/>
                    <a:pt x="149" y="315"/>
                    <a:pt x="157" y="313"/>
                  </a:cubicBezTo>
                  <a:cubicBezTo>
                    <a:pt x="162" y="312"/>
                    <a:pt x="166" y="311"/>
                    <a:pt x="170" y="310"/>
                  </a:cubicBezTo>
                  <a:cubicBezTo>
                    <a:pt x="183" y="306"/>
                    <a:pt x="183" y="306"/>
                    <a:pt x="183" y="306"/>
                  </a:cubicBezTo>
                  <a:cubicBezTo>
                    <a:pt x="196" y="302"/>
                    <a:pt x="196" y="302"/>
                    <a:pt x="196" y="302"/>
                  </a:cubicBezTo>
                  <a:cubicBezTo>
                    <a:pt x="203" y="300"/>
                    <a:pt x="203" y="300"/>
                    <a:pt x="203" y="300"/>
                  </a:cubicBezTo>
                  <a:cubicBezTo>
                    <a:pt x="205" y="299"/>
                    <a:pt x="207" y="298"/>
                    <a:pt x="209" y="297"/>
                  </a:cubicBezTo>
                  <a:cubicBezTo>
                    <a:pt x="217" y="293"/>
                    <a:pt x="225" y="288"/>
                    <a:pt x="232" y="282"/>
                  </a:cubicBezTo>
                  <a:cubicBezTo>
                    <a:pt x="239" y="276"/>
                    <a:pt x="246" y="270"/>
                    <a:pt x="252" y="264"/>
                  </a:cubicBezTo>
                  <a:cubicBezTo>
                    <a:pt x="258" y="258"/>
                    <a:pt x="265" y="251"/>
                    <a:pt x="271" y="246"/>
                  </a:cubicBezTo>
                  <a:cubicBezTo>
                    <a:pt x="278" y="240"/>
                    <a:pt x="285" y="234"/>
                    <a:pt x="292" y="230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4" y="229"/>
                    <a:pt x="294" y="229"/>
                    <a:pt x="294" y="229"/>
                  </a:cubicBezTo>
                  <a:cubicBezTo>
                    <a:pt x="295" y="228"/>
                    <a:pt x="295" y="228"/>
                    <a:pt x="295" y="228"/>
                  </a:cubicBezTo>
                  <a:cubicBezTo>
                    <a:pt x="296" y="228"/>
                    <a:pt x="297" y="227"/>
                    <a:pt x="298" y="227"/>
                  </a:cubicBezTo>
                  <a:cubicBezTo>
                    <a:pt x="299" y="226"/>
                    <a:pt x="299" y="226"/>
                    <a:pt x="299" y="226"/>
                  </a:cubicBezTo>
                  <a:cubicBezTo>
                    <a:pt x="301" y="226"/>
                    <a:pt x="301" y="226"/>
                    <a:pt x="301" y="226"/>
                  </a:cubicBezTo>
                  <a:cubicBezTo>
                    <a:pt x="302" y="226"/>
                    <a:pt x="303" y="225"/>
                    <a:pt x="304" y="225"/>
                  </a:cubicBezTo>
                  <a:cubicBezTo>
                    <a:pt x="308" y="224"/>
                    <a:pt x="312" y="223"/>
                    <a:pt x="317" y="223"/>
                  </a:cubicBezTo>
                  <a:cubicBezTo>
                    <a:pt x="321" y="222"/>
                    <a:pt x="325" y="222"/>
                    <a:pt x="330" y="221"/>
                  </a:cubicBezTo>
                  <a:cubicBezTo>
                    <a:pt x="332" y="221"/>
                    <a:pt x="334" y="221"/>
                    <a:pt x="337" y="221"/>
                  </a:cubicBezTo>
                  <a:cubicBezTo>
                    <a:pt x="338" y="220"/>
                    <a:pt x="339" y="220"/>
                    <a:pt x="340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2" y="220"/>
                    <a:pt x="342" y="220"/>
                    <a:pt x="342" y="220"/>
                  </a:cubicBezTo>
                  <a:cubicBezTo>
                    <a:pt x="343" y="219"/>
                    <a:pt x="343" y="219"/>
                    <a:pt x="343" y="219"/>
                  </a:cubicBezTo>
                  <a:cubicBezTo>
                    <a:pt x="344" y="219"/>
                    <a:pt x="344" y="219"/>
                    <a:pt x="344" y="219"/>
                  </a:cubicBezTo>
                  <a:cubicBezTo>
                    <a:pt x="345" y="219"/>
                    <a:pt x="345" y="219"/>
                    <a:pt x="345" y="219"/>
                  </a:cubicBezTo>
                  <a:cubicBezTo>
                    <a:pt x="346" y="219"/>
                    <a:pt x="346" y="218"/>
                    <a:pt x="347" y="218"/>
                  </a:cubicBezTo>
                  <a:cubicBezTo>
                    <a:pt x="348" y="218"/>
                    <a:pt x="349" y="217"/>
                    <a:pt x="350" y="217"/>
                  </a:cubicBezTo>
                  <a:cubicBezTo>
                    <a:pt x="351" y="216"/>
                    <a:pt x="352" y="216"/>
                    <a:pt x="354" y="215"/>
                  </a:cubicBezTo>
                  <a:cubicBezTo>
                    <a:pt x="355" y="215"/>
                    <a:pt x="356" y="214"/>
                    <a:pt x="357" y="213"/>
                  </a:cubicBezTo>
                  <a:cubicBezTo>
                    <a:pt x="361" y="211"/>
                    <a:pt x="364" y="208"/>
                    <a:pt x="367" y="204"/>
                  </a:cubicBezTo>
                  <a:cubicBezTo>
                    <a:pt x="372" y="200"/>
                    <a:pt x="377" y="195"/>
                    <a:pt x="382" y="191"/>
                  </a:cubicBezTo>
                  <a:cubicBezTo>
                    <a:pt x="381" y="193"/>
                    <a:pt x="381" y="193"/>
                    <a:pt x="381" y="193"/>
                  </a:cubicBezTo>
                  <a:cubicBezTo>
                    <a:pt x="381" y="196"/>
                    <a:pt x="381" y="196"/>
                    <a:pt x="381" y="196"/>
                  </a:cubicBezTo>
                  <a:cubicBezTo>
                    <a:pt x="380" y="198"/>
                    <a:pt x="380" y="198"/>
                    <a:pt x="380" y="198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78" y="203"/>
                    <a:pt x="378" y="203"/>
                    <a:pt x="378" y="203"/>
                  </a:cubicBezTo>
                  <a:cubicBezTo>
                    <a:pt x="377" y="206"/>
                    <a:pt x="377" y="206"/>
                    <a:pt x="377" y="206"/>
                  </a:cubicBezTo>
                  <a:cubicBezTo>
                    <a:pt x="376" y="207"/>
                    <a:pt x="375" y="209"/>
                    <a:pt x="374" y="210"/>
                  </a:cubicBezTo>
                  <a:cubicBezTo>
                    <a:pt x="373" y="212"/>
                    <a:pt x="372" y="213"/>
                    <a:pt x="371" y="214"/>
                  </a:cubicBezTo>
                  <a:cubicBezTo>
                    <a:pt x="369" y="217"/>
                    <a:pt x="366" y="220"/>
                    <a:pt x="363" y="222"/>
                  </a:cubicBezTo>
                  <a:cubicBezTo>
                    <a:pt x="360" y="225"/>
                    <a:pt x="357" y="227"/>
                    <a:pt x="354" y="229"/>
                  </a:cubicBezTo>
                  <a:cubicBezTo>
                    <a:pt x="352" y="230"/>
                    <a:pt x="351" y="230"/>
                    <a:pt x="349" y="231"/>
                  </a:cubicBezTo>
                  <a:cubicBezTo>
                    <a:pt x="347" y="232"/>
                    <a:pt x="346" y="233"/>
                    <a:pt x="344" y="234"/>
                  </a:cubicBezTo>
                  <a:cubicBezTo>
                    <a:pt x="342" y="235"/>
                    <a:pt x="341" y="235"/>
                    <a:pt x="339" y="236"/>
                  </a:cubicBezTo>
                  <a:cubicBezTo>
                    <a:pt x="338" y="236"/>
                    <a:pt x="337" y="237"/>
                    <a:pt x="336" y="237"/>
                  </a:cubicBezTo>
                  <a:cubicBezTo>
                    <a:pt x="333" y="238"/>
                    <a:pt x="333" y="238"/>
                    <a:pt x="333" y="238"/>
                  </a:cubicBezTo>
                  <a:cubicBezTo>
                    <a:pt x="333" y="239"/>
                    <a:pt x="332" y="239"/>
                    <a:pt x="331" y="239"/>
                  </a:cubicBezTo>
                  <a:cubicBezTo>
                    <a:pt x="330" y="240"/>
                    <a:pt x="329" y="240"/>
                    <a:pt x="328" y="240"/>
                  </a:cubicBezTo>
                  <a:cubicBezTo>
                    <a:pt x="327" y="241"/>
                    <a:pt x="326" y="241"/>
                    <a:pt x="325" y="241"/>
                  </a:cubicBezTo>
                  <a:cubicBezTo>
                    <a:pt x="324" y="242"/>
                    <a:pt x="323" y="242"/>
                    <a:pt x="322" y="242"/>
                  </a:cubicBezTo>
                  <a:cubicBezTo>
                    <a:pt x="324" y="242"/>
                    <a:pt x="326" y="242"/>
                    <a:pt x="328" y="242"/>
                  </a:cubicBezTo>
                  <a:cubicBezTo>
                    <a:pt x="330" y="242"/>
                    <a:pt x="332" y="242"/>
                    <a:pt x="334" y="242"/>
                  </a:cubicBezTo>
                  <a:cubicBezTo>
                    <a:pt x="336" y="241"/>
                    <a:pt x="338" y="241"/>
                    <a:pt x="340" y="241"/>
                  </a:cubicBezTo>
                  <a:cubicBezTo>
                    <a:pt x="341" y="240"/>
                    <a:pt x="343" y="240"/>
                    <a:pt x="344" y="240"/>
                  </a:cubicBezTo>
                  <a:cubicBezTo>
                    <a:pt x="350" y="239"/>
                    <a:pt x="350" y="239"/>
                    <a:pt x="350" y="239"/>
                  </a:cubicBezTo>
                  <a:cubicBezTo>
                    <a:pt x="353" y="239"/>
                    <a:pt x="356" y="238"/>
                    <a:pt x="359" y="238"/>
                  </a:cubicBezTo>
                  <a:cubicBezTo>
                    <a:pt x="360" y="238"/>
                    <a:pt x="361" y="238"/>
                    <a:pt x="362" y="237"/>
                  </a:cubicBezTo>
                  <a:cubicBezTo>
                    <a:pt x="361" y="238"/>
                    <a:pt x="360" y="239"/>
                    <a:pt x="360" y="240"/>
                  </a:cubicBezTo>
                  <a:cubicBezTo>
                    <a:pt x="359" y="242"/>
                    <a:pt x="358" y="243"/>
                    <a:pt x="357" y="244"/>
                  </a:cubicBezTo>
                  <a:cubicBezTo>
                    <a:pt x="356" y="245"/>
                    <a:pt x="354" y="246"/>
                    <a:pt x="353" y="247"/>
                  </a:cubicBezTo>
                  <a:cubicBezTo>
                    <a:pt x="352" y="248"/>
                    <a:pt x="351" y="249"/>
                    <a:pt x="349" y="250"/>
                  </a:cubicBezTo>
                  <a:cubicBezTo>
                    <a:pt x="348" y="251"/>
                    <a:pt x="347" y="252"/>
                    <a:pt x="345" y="253"/>
                  </a:cubicBezTo>
                  <a:cubicBezTo>
                    <a:pt x="343" y="254"/>
                    <a:pt x="340" y="255"/>
                    <a:pt x="337" y="256"/>
                  </a:cubicBezTo>
                  <a:cubicBezTo>
                    <a:pt x="335" y="257"/>
                    <a:pt x="334" y="257"/>
                    <a:pt x="332" y="258"/>
                  </a:cubicBezTo>
                  <a:cubicBezTo>
                    <a:pt x="330" y="258"/>
                    <a:pt x="329" y="259"/>
                    <a:pt x="327" y="259"/>
                  </a:cubicBezTo>
                  <a:cubicBezTo>
                    <a:pt x="326" y="259"/>
                    <a:pt x="324" y="260"/>
                    <a:pt x="322" y="260"/>
                  </a:cubicBezTo>
                  <a:cubicBezTo>
                    <a:pt x="321" y="260"/>
                    <a:pt x="319" y="261"/>
                    <a:pt x="317" y="261"/>
                  </a:cubicBezTo>
                  <a:cubicBezTo>
                    <a:pt x="314" y="261"/>
                    <a:pt x="311" y="262"/>
                    <a:pt x="308" y="262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1" y="263"/>
                    <a:pt x="301" y="263"/>
                    <a:pt x="301" y="263"/>
                  </a:cubicBezTo>
                  <a:cubicBezTo>
                    <a:pt x="300" y="263"/>
                    <a:pt x="300" y="263"/>
                    <a:pt x="300" y="263"/>
                  </a:cubicBezTo>
                  <a:cubicBezTo>
                    <a:pt x="297" y="264"/>
                    <a:pt x="297" y="264"/>
                    <a:pt x="297" y="264"/>
                  </a:cubicBezTo>
                  <a:cubicBezTo>
                    <a:pt x="297" y="264"/>
                    <a:pt x="296" y="264"/>
                    <a:pt x="295" y="264"/>
                  </a:cubicBezTo>
                  <a:cubicBezTo>
                    <a:pt x="292" y="265"/>
                    <a:pt x="292" y="265"/>
                    <a:pt x="292" y="265"/>
                  </a:cubicBezTo>
                  <a:cubicBezTo>
                    <a:pt x="289" y="265"/>
                    <a:pt x="289" y="265"/>
                    <a:pt x="289" y="265"/>
                  </a:cubicBezTo>
                  <a:cubicBezTo>
                    <a:pt x="287" y="266"/>
                    <a:pt x="287" y="266"/>
                    <a:pt x="287" y="266"/>
                  </a:cubicBezTo>
                  <a:cubicBezTo>
                    <a:pt x="284" y="267"/>
                    <a:pt x="284" y="267"/>
                    <a:pt x="284" y="267"/>
                  </a:cubicBezTo>
                  <a:cubicBezTo>
                    <a:pt x="284" y="267"/>
                    <a:pt x="283" y="268"/>
                    <a:pt x="282" y="268"/>
                  </a:cubicBezTo>
                  <a:cubicBezTo>
                    <a:pt x="279" y="269"/>
                    <a:pt x="279" y="269"/>
                    <a:pt x="279" y="269"/>
                  </a:cubicBezTo>
                  <a:cubicBezTo>
                    <a:pt x="279" y="269"/>
                    <a:pt x="278" y="270"/>
                    <a:pt x="277" y="270"/>
                  </a:cubicBezTo>
                  <a:cubicBezTo>
                    <a:pt x="275" y="271"/>
                    <a:pt x="274" y="272"/>
                    <a:pt x="272" y="273"/>
                  </a:cubicBezTo>
                  <a:cubicBezTo>
                    <a:pt x="271" y="273"/>
                    <a:pt x="269" y="274"/>
                    <a:pt x="268" y="275"/>
                  </a:cubicBezTo>
                  <a:cubicBezTo>
                    <a:pt x="266" y="276"/>
                    <a:pt x="265" y="277"/>
                    <a:pt x="264" y="278"/>
                  </a:cubicBezTo>
                  <a:cubicBezTo>
                    <a:pt x="262" y="279"/>
                    <a:pt x="261" y="280"/>
                    <a:pt x="259" y="282"/>
                  </a:cubicBezTo>
                  <a:cubicBezTo>
                    <a:pt x="254" y="286"/>
                    <a:pt x="249" y="291"/>
                    <a:pt x="245" y="296"/>
                  </a:cubicBezTo>
                  <a:cubicBezTo>
                    <a:pt x="242" y="299"/>
                    <a:pt x="240" y="302"/>
                    <a:pt x="239" y="304"/>
                  </a:cubicBezTo>
                  <a:cubicBezTo>
                    <a:pt x="238" y="306"/>
                    <a:pt x="237" y="307"/>
                    <a:pt x="236" y="309"/>
                  </a:cubicBezTo>
                  <a:cubicBezTo>
                    <a:pt x="235" y="310"/>
                    <a:pt x="234" y="312"/>
                    <a:pt x="233" y="313"/>
                  </a:cubicBezTo>
                  <a:cubicBezTo>
                    <a:pt x="236" y="311"/>
                    <a:pt x="238" y="309"/>
                    <a:pt x="241" y="306"/>
                  </a:cubicBezTo>
                  <a:cubicBezTo>
                    <a:pt x="248" y="299"/>
                    <a:pt x="248" y="299"/>
                    <a:pt x="248" y="299"/>
                  </a:cubicBezTo>
                  <a:cubicBezTo>
                    <a:pt x="251" y="297"/>
                    <a:pt x="253" y="295"/>
                    <a:pt x="256" y="293"/>
                  </a:cubicBezTo>
                  <a:cubicBezTo>
                    <a:pt x="258" y="291"/>
                    <a:pt x="261" y="288"/>
                    <a:pt x="263" y="286"/>
                  </a:cubicBezTo>
                  <a:cubicBezTo>
                    <a:pt x="264" y="285"/>
                    <a:pt x="266" y="284"/>
                    <a:pt x="267" y="283"/>
                  </a:cubicBezTo>
                  <a:cubicBezTo>
                    <a:pt x="269" y="283"/>
                    <a:pt x="270" y="282"/>
                    <a:pt x="271" y="281"/>
                  </a:cubicBezTo>
                  <a:cubicBezTo>
                    <a:pt x="273" y="280"/>
                    <a:pt x="274" y="279"/>
                    <a:pt x="276" y="278"/>
                  </a:cubicBezTo>
                  <a:cubicBezTo>
                    <a:pt x="277" y="278"/>
                    <a:pt x="278" y="277"/>
                    <a:pt x="280" y="276"/>
                  </a:cubicBezTo>
                  <a:cubicBezTo>
                    <a:pt x="281" y="276"/>
                    <a:pt x="281" y="276"/>
                    <a:pt x="282" y="275"/>
                  </a:cubicBezTo>
                  <a:cubicBezTo>
                    <a:pt x="284" y="275"/>
                    <a:pt x="284" y="275"/>
                    <a:pt x="284" y="275"/>
                  </a:cubicBezTo>
                  <a:cubicBezTo>
                    <a:pt x="287" y="274"/>
                    <a:pt x="287" y="274"/>
                    <a:pt x="287" y="274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295" y="273"/>
                    <a:pt x="297" y="273"/>
                    <a:pt x="299" y="273"/>
                  </a:cubicBezTo>
                  <a:cubicBezTo>
                    <a:pt x="301" y="273"/>
                    <a:pt x="303" y="273"/>
                    <a:pt x="305" y="273"/>
                  </a:cubicBezTo>
                  <a:cubicBezTo>
                    <a:pt x="308" y="273"/>
                    <a:pt x="310" y="274"/>
                    <a:pt x="312" y="274"/>
                  </a:cubicBezTo>
                  <a:cubicBezTo>
                    <a:pt x="314" y="274"/>
                    <a:pt x="316" y="274"/>
                    <a:pt x="318" y="275"/>
                  </a:cubicBezTo>
                  <a:cubicBezTo>
                    <a:pt x="320" y="275"/>
                    <a:pt x="322" y="275"/>
                    <a:pt x="324" y="276"/>
                  </a:cubicBezTo>
                  <a:cubicBezTo>
                    <a:pt x="326" y="276"/>
                    <a:pt x="328" y="276"/>
                    <a:pt x="330" y="277"/>
                  </a:cubicBezTo>
                  <a:cubicBezTo>
                    <a:pt x="343" y="279"/>
                    <a:pt x="343" y="279"/>
                    <a:pt x="343" y="279"/>
                  </a:cubicBezTo>
                  <a:cubicBezTo>
                    <a:pt x="345" y="280"/>
                    <a:pt x="347" y="280"/>
                    <a:pt x="349" y="280"/>
                  </a:cubicBezTo>
                  <a:cubicBezTo>
                    <a:pt x="351" y="281"/>
                    <a:pt x="353" y="281"/>
                    <a:pt x="355" y="281"/>
                  </a:cubicBezTo>
                  <a:cubicBezTo>
                    <a:pt x="357" y="282"/>
                    <a:pt x="360" y="282"/>
                    <a:pt x="362" y="282"/>
                  </a:cubicBezTo>
                  <a:cubicBezTo>
                    <a:pt x="364" y="282"/>
                    <a:pt x="366" y="282"/>
                    <a:pt x="368" y="282"/>
                  </a:cubicBezTo>
                  <a:cubicBezTo>
                    <a:pt x="370" y="282"/>
                    <a:pt x="373" y="282"/>
                    <a:pt x="375" y="282"/>
                  </a:cubicBezTo>
                  <a:cubicBezTo>
                    <a:pt x="375" y="282"/>
                    <a:pt x="375" y="282"/>
                    <a:pt x="375" y="282"/>
                  </a:cubicBezTo>
                  <a:cubicBezTo>
                    <a:pt x="375" y="283"/>
                    <a:pt x="374" y="283"/>
                    <a:pt x="374" y="284"/>
                  </a:cubicBezTo>
                  <a:cubicBezTo>
                    <a:pt x="373" y="284"/>
                    <a:pt x="373" y="285"/>
                    <a:pt x="372" y="285"/>
                  </a:cubicBezTo>
                  <a:cubicBezTo>
                    <a:pt x="372" y="286"/>
                    <a:pt x="372" y="286"/>
                    <a:pt x="372" y="286"/>
                  </a:cubicBezTo>
                  <a:cubicBezTo>
                    <a:pt x="371" y="286"/>
                    <a:pt x="371" y="286"/>
                    <a:pt x="371" y="286"/>
                  </a:cubicBezTo>
                  <a:cubicBezTo>
                    <a:pt x="370" y="287"/>
                    <a:pt x="368" y="288"/>
                    <a:pt x="367" y="289"/>
                  </a:cubicBezTo>
                  <a:cubicBezTo>
                    <a:pt x="365" y="290"/>
                    <a:pt x="365" y="290"/>
                    <a:pt x="365" y="290"/>
                  </a:cubicBezTo>
                  <a:cubicBezTo>
                    <a:pt x="363" y="290"/>
                    <a:pt x="363" y="290"/>
                    <a:pt x="363" y="290"/>
                  </a:cubicBezTo>
                  <a:cubicBezTo>
                    <a:pt x="363" y="291"/>
                    <a:pt x="362" y="291"/>
                    <a:pt x="362" y="291"/>
                  </a:cubicBezTo>
                  <a:cubicBezTo>
                    <a:pt x="361" y="291"/>
                    <a:pt x="360" y="292"/>
                    <a:pt x="360" y="292"/>
                  </a:cubicBezTo>
                  <a:cubicBezTo>
                    <a:pt x="358" y="292"/>
                    <a:pt x="357" y="293"/>
                    <a:pt x="355" y="293"/>
                  </a:cubicBezTo>
                  <a:cubicBezTo>
                    <a:pt x="353" y="293"/>
                    <a:pt x="353" y="293"/>
                    <a:pt x="353" y="293"/>
                  </a:cubicBezTo>
                  <a:cubicBezTo>
                    <a:pt x="351" y="293"/>
                    <a:pt x="351" y="293"/>
                    <a:pt x="351" y="293"/>
                  </a:cubicBezTo>
                  <a:cubicBezTo>
                    <a:pt x="349" y="293"/>
                    <a:pt x="349" y="293"/>
                    <a:pt x="349" y="293"/>
                  </a:cubicBezTo>
                  <a:cubicBezTo>
                    <a:pt x="349" y="293"/>
                    <a:pt x="348" y="293"/>
                    <a:pt x="348" y="293"/>
                  </a:cubicBezTo>
                  <a:cubicBezTo>
                    <a:pt x="345" y="293"/>
                    <a:pt x="345" y="293"/>
                    <a:pt x="345" y="293"/>
                  </a:cubicBezTo>
                  <a:cubicBezTo>
                    <a:pt x="343" y="292"/>
                    <a:pt x="343" y="292"/>
                    <a:pt x="343" y="292"/>
                  </a:cubicBezTo>
                  <a:cubicBezTo>
                    <a:pt x="339" y="291"/>
                    <a:pt x="339" y="291"/>
                    <a:pt x="339" y="291"/>
                  </a:cubicBezTo>
                  <a:cubicBezTo>
                    <a:pt x="337" y="290"/>
                    <a:pt x="336" y="290"/>
                    <a:pt x="334" y="290"/>
                  </a:cubicBezTo>
                  <a:cubicBezTo>
                    <a:pt x="331" y="289"/>
                    <a:pt x="327" y="290"/>
                    <a:pt x="324" y="291"/>
                  </a:cubicBezTo>
                  <a:cubicBezTo>
                    <a:pt x="323" y="291"/>
                    <a:pt x="322" y="291"/>
                    <a:pt x="322" y="292"/>
                  </a:cubicBezTo>
                  <a:cubicBezTo>
                    <a:pt x="321" y="292"/>
                    <a:pt x="320" y="293"/>
                    <a:pt x="319" y="293"/>
                  </a:cubicBezTo>
                  <a:cubicBezTo>
                    <a:pt x="318" y="294"/>
                    <a:pt x="317" y="295"/>
                    <a:pt x="316" y="296"/>
                  </a:cubicBezTo>
                  <a:cubicBezTo>
                    <a:pt x="317" y="296"/>
                    <a:pt x="319" y="295"/>
                    <a:pt x="320" y="295"/>
                  </a:cubicBezTo>
                  <a:cubicBezTo>
                    <a:pt x="322" y="295"/>
                    <a:pt x="323" y="295"/>
                    <a:pt x="325" y="295"/>
                  </a:cubicBezTo>
                  <a:cubicBezTo>
                    <a:pt x="326" y="295"/>
                    <a:pt x="328" y="295"/>
                    <a:pt x="329" y="295"/>
                  </a:cubicBezTo>
                  <a:cubicBezTo>
                    <a:pt x="330" y="295"/>
                    <a:pt x="332" y="295"/>
                    <a:pt x="333" y="296"/>
                  </a:cubicBezTo>
                  <a:cubicBezTo>
                    <a:pt x="335" y="296"/>
                    <a:pt x="337" y="297"/>
                    <a:pt x="340" y="298"/>
                  </a:cubicBezTo>
                  <a:cubicBezTo>
                    <a:pt x="340" y="298"/>
                    <a:pt x="340" y="298"/>
                    <a:pt x="340" y="298"/>
                  </a:cubicBezTo>
                  <a:cubicBezTo>
                    <a:pt x="341" y="298"/>
                    <a:pt x="341" y="298"/>
                    <a:pt x="342" y="299"/>
                  </a:cubicBezTo>
                  <a:cubicBezTo>
                    <a:pt x="344" y="300"/>
                    <a:pt x="345" y="301"/>
                    <a:pt x="347" y="301"/>
                  </a:cubicBezTo>
                  <a:cubicBezTo>
                    <a:pt x="352" y="304"/>
                    <a:pt x="352" y="304"/>
                    <a:pt x="352" y="304"/>
                  </a:cubicBezTo>
                  <a:cubicBezTo>
                    <a:pt x="350" y="305"/>
                    <a:pt x="348" y="306"/>
                    <a:pt x="347" y="307"/>
                  </a:cubicBezTo>
                  <a:cubicBezTo>
                    <a:pt x="345" y="307"/>
                    <a:pt x="343" y="308"/>
                    <a:pt x="342" y="309"/>
                  </a:cubicBezTo>
                  <a:cubicBezTo>
                    <a:pt x="340" y="309"/>
                    <a:pt x="338" y="309"/>
                    <a:pt x="337" y="310"/>
                  </a:cubicBezTo>
                  <a:cubicBezTo>
                    <a:pt x="333" y="310"/>
                    <a:pt x="330" y="309"/>
                    <a:pt x="326" y="309"/>
                  </a:cubicBezTo>
                  <a:cubicBezTo>
                    <a:pt x="320" y="307"/>
                    <a:pt x="320" y="307"/>
                    <a:pt x="320" y="307"/>
                  </a:cubicBezTo>
                  <a:cubicBezTo>
                    <a:pt x="314" y="306"/>
                    <a:pt x="314" y="306"/>
                    <a:pt x="314" y="306"/>
                  </a:cubicBezTo>
                  <a:cubicBezTo>
                    <a:pt x="312" y="305"/>
                    <a:pt x="310" y="305"/>
                    <a:pt x="308" y="305"/>
                  </a:cubicBezTo>
                  <a:cubicBezTo>
                    <a:pt x="306" y="304"/>
                    <a:pt x="304" y="304"/>
                    <a:pt x="302" y="304"/>
                  </a:cubicBezTo>
                  <a:cubicBezTo>
                    <a:pt x="298" y="303"/>
                    <a:pt x="294" y="303"/>
                    <a:pt x="290" y="303"/>
                  </a:cubicBezTo>
                  <a:cubicBezTo>
                    <a:pt x="286" y="303"/>
                    <a:pt x="282" y="304"/>
                    <a:pt x="278" y="304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66" y="306"/>
                    <a:pt x="266" y="306"/>
                    <a:pt x="266" y="306"/>
                  </a:cubicBezTo>
                  <a:cubicBezTo>
                    <a:pt x="264" y="307"/>
                    <a:pt x="262" y="307"/>
                    <a:pt x="260" y="308"/>
                  </a:cubicBezTo>
                  <a:cubicBezTo>
                    <a:pt x="258" y="309"/>
                    <a:pt x="256" y="309"/>
                    <a:pt x="254" y="310"/>
                  </a:cubicBezTo>
                  <a:cubicBezTo>
                    <a:pt x="253" y="311"/>
                    <a:pt x="251" y="312"/>
                    <a:pt x="249" y="312"/>
                  </a:cubicBezTo>
                  <a:cubicBezTo>
                    <a:pt x="247" y="313"/>
                    <a:pt x="245" y="314"/>
                    <a:pt x="243" y="315"/>
                  </a:cubicBezTo>
                  <a:cubicBezTo>
                    <a:pt x="240" y="317"/>
                    <a:pt x="236" y="318"/>
                    <a:pt x="233" y="320"/>
                  </a:cubicBezTo>
                  <a:cubicBezTo>
                    <a:pt x="229" y="322"/>
                    <a:pt x="226" y="324"/>
                    <a:pt x="222" y="326"/>
                  </a:cubicBezTo>
                  <a:cubicBezTo>
                    <a:pt x="219" y="327"/>
                    <a:pt x="215" y="329"/>
                    <a:pt x="212" y="331"/>
                  </a:cubicBezTo>
                  <a:cubicBezTo>
                    <a:pt x="210" y="332"/>
                    <a:pt x="208" y="332"/>
                    <a:pt x="207" y="333"/>
                  </a:cubicBezTo>
                  <a:cubicBezTo>
                    <a:pt x="205" y="334"/>
                    <a:pt x="203" y="335"/>
                    <a:pt x="201" y="335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88" y="340"/>
                    <a:pt x="186" y="340"/>
                    <a:pt x="185" y="341"/>
                  </a:cubicBezTo>
                  <a:cubicBezTo>
                    <a:pt x="183" y="342"/>
                    <a:pt x="181" y="342"/>
                    <a:pt x="179" y="343"/>
                  </a:cubicBezTo>
                  <a:cubicBezTo>
                    <a:pt x="181" y="342"/>
                    <a:pt x="183" y="342"/>
                    <a:pt x="185" y="342"/>
                  </a:cubicBezTo>
                  <a:cubicBezTo>
                    <a:pt x="188" y="342"/>
                    <a:pt x="188" y="342"/>
                    <a:pt x="188" y="342"/>
                  </a:cubicBezTo>
                  <a:cubicBezTo>
                    <a:pt x="189" y="341"/>
                    <a:pt x="190" y="341"/>
                    <a:pt x="191" y="341"/>
                  </a:cubicBezTo>
                  <a:cubicBezTo>
                    <a:pt x="196" y="340"/>
                    <a:pt x="196" y="340"/>
                    <a:pt x="196" y="340"/>
                  </a:cubicBezTo>
                  <a:cubicBezTo>
                    <a:pt x="202" y="338"/>
                    <a:pt x="202" y="338"/>
                    <a:pt x="202" y="338"/>
                  </a:cubicBezTo>
                  <a:cubicBezTo>
                    <a:pt x="204" y="338"/>
                    <a:pt x="206" y="337"/>
                    <a:pt x="208" y="337"/>
                  </a:cubicBezTo>
                  <a:cubicBezTo>
                    <a:pt x="210" y="336"/>
                    <a:pt x="212" y="336"/>
                    <a:pt x="214" y="335"/>
                  </a:cubicBezTo>
                  <a:cubicBezTo>
                    <a:pt x="217" y="334"/>
                    <a:pt x="221" y="332"/>
                    <a:pt x="225" y="330"/>
                  </a:cubicBezTo>
                  <a:cubicBezTo>
                    <a:pt x="228" y="329"/>
                    <a:pt x="232" y="327"/>
                    <a:pt x="235" y="325"/>
                  </a:cubicBezTo>
                  <a:cubicBezTo>
                    <a:pt x="239" y="324"/>
                    <a:pt x="243" y="322"/>
                    <a:pt x="246" y="320"/>
                  </a:cubicBezTo>
                  <a:cubicBezTo>
                    <a:pt x="248" y="320"/>
                    <a:pt x="250" y="319"/>
                    <a:pt x="251" y="318"/>
                  </a:cubicBezTo>
                  <a:cubicBezTo>
                    <a:pt x="253" y="317"/>
                    <a:pt x="255" y="317"/>
                    <a:pt x="257" y="316"/>
                  </a:cubicBezTo>
                  <a:cubicBezTo>
                    <a:pt x="259" y="315"/>
                    <a:pt x="260" y="315"/>
                    <a:pt x="262" y="314"/>
                  </a:cubicBezTo>
                  <a:cubicBezTo>
                    <a:pt x="264" y="314"/>
                    <a:pt x="266" y="313"/>
                    <a:pt x="268" y="313"/>
                  </a:cubicBezTo>
                  <a:cubicBezTo>
                    <a:pt x="273" y="312"/>
                    <a:pt x="273" y="312"/>
                    <a:pt x="273" y="312"/>
                  </a:cubicBezTo>
                  <a:cubicBezTo>
                    <a:pt x="279" y="311"/>
                    <a:pt x="279" y="311"/>
                    <a:pt x="279" y="311"/>
                  </a:cubicBezTo>
                  <a:cubicBezTo>
                    <a:pt x="280" y="311"/>
                    <a:pt x="280" y="311"/>
                    <a:pt x="280" y="311"/>
                  </a:cubicBezTo>
                  <a:cubicBezTo>
                    <a:pt x="282" y="311"/>
                    <a:pt x="282" y="311"/>
                    <a:pt x="282" y="311"/>
                  </a:cubicBezTo>
                  <a:cubicBezTo>
                    <a:pt x="285" y="312"/>
                    <a:pt x="285" y="312"/>
                    <a:pt x="285" y="312"/>
                  </a:cubicBezTo>
                  <a:cubicBezTo>
                    <a:pt x="286" y="312"/>
                    <a:pt x="287" y="312"/>
                    <a:pt x="288" y="312"/>
                  </a:cubicBezTo>
                  <a:cubicBezTo>
                    <a:pt x="288" y="312"/>
                    <a:pt x="289" y="312"/>
                    <a:pt x="290" y="312"/>
                  </a:cubicBezTo>
                  <a:cubicBezTo>
                    <a:pt x="293" y="313"/>
                    <a:pt x="293" y="313"/>
                    <a:pt x="293" y="313"/>
                  </a:cubicBezTo>
                  <a:cubicBezTo>
                    <a:pt x="295" y="313"/>
                    <a:pt x="295" y="313"/>
                    <a:pt x="295" y="313"/>
                  </a:cubicBezTo>
                  <a:cubicBezTo>
                    <a:pt x="297" y="314"/>
                    <a:pt x="299" y="314"/>
                    <a:pt x="300" y="315"/>
                  </a:cubicBezTo>
                  <a:cubicBezTo>
                    <a:pt x="302" y="316"/>
                    <a:pt x="304" y="316"/>
                    <a:pt x="305" y="317"/>
                  </a:cubicBezTo>
                  <a:cubicBezTo>
                    <a:pt x="307" y="318"/>
                    <a:pt x="308" y="318"/>
                    <a:pt x="310" y="319"/>
                  </a:cubicBezTo>
                  <a:cubicBezTo>
                    <a:pt x="311" y="320"/>
                    <a:pt x="313" y="321"/>
                    <a:pt x="314" y="322"/>
                  </a:cubicBezTo>
                  <a:cubicBezTo>
                    <a:pt x="316" y="323"/>
                    <a:pt x="317" y="324"/>
                    <a:pt x="319" y="325"/>
                  </a:cubicBezTo>
                  <a:cubicBezTo>
                    <a:pt x="320" y="326"/>
                    <a:pt x="322" y="327"/>
                    <a:pt x="323" y="328"/>
                  </a:cubicBezTo>
                  <a:cubicBezTo>
                    <a:pt x="326" y="330"/>
                    <a:pt x="329" y="333"/>
                    <a:pt x="331" y="335"/>
                  </a:cubicBezTo>
                  <a:cubicBezTo>
                    <a:pt x="334" y="337"/>
                    <a:pt x="337" y="340"/>
                    <a:pt x="341" y="342"/>
                  </a:cubicBezTo>
                  <a:cubicBezTo>
                    <a:pt x="341" y="342"/>
                    <a:pt x="342" y="342"/>
                    <a:pt x="343" y="343"/>
                  </a:cubicBezTo>
                  <a:cubicBezTo>
                    <a:pt x="342" y="343"/>
                    <a:pt x="342" y="343"/>
                    <a:pt x="341" y="343"/>
                  </a:cubicBezTo>
                  <a:cubicBezTo>
                    <a:pt x="337" y="343"/>
                    <a:pt x="333" y="342"/>
                    <a:pt x="330" y="341"/>
                  </a:cubicBezTo>
                  <a:cubicBezTo>
                    <a:pt x="326" y="340"/>
                    <a:pt x="322" y="338"/>
                    <a:pt x="318" y="337"/>
                  </a:cubicBezTo>
                  <a:cubicBezTo>
                    <a:pt x="314" y="336"/>
                    <a:pt x="310" y="335"/>
                    <a:pt x="305" y="334"/>
                  </a:cubicBezTo>
                  <a:cubicBezTo>
                    <a:pt x="299" y="333"/>
                    <a:pt x="299" y="333"/>
                    <a:pt x="299" y="333"/>
                  </a:cubicBezTo>
                  <a:cubicBezTo>
                    <a:pt x="297" y="333"/>
                    <a:pt x="295" y="333"/>
                    <a:pt x="293" y="333"/>
                  </a:cubicBezTo>
                  <a:cubicBezTo>
                    <a:pt x="291" y="333"/>
                    <a:pt x="289" y="332"/>
                    <a:pt x="287" y="332"/>
                  </a:cubicBezTo>
                  <a:cubicBezTo>
                    <a:pt x="286" y="332"/>
                    <a:pt x="285" y="332"/>
                    <a:pt x="284" y="333"/>
                  </a:cubicBezTo>
                  <a:cubicBezTo>
                    <a:pt x="284" y="333"/>
                    <a:pt x="284" y="333"/>
                    <a:pt x="284" y="333"/>
                  </a:cubicBezTo>
                  <a:cubicBezTo>
                    <a:pt x="284" y="333"/>
                    <a:pt x="284" y="333"/>
                    <a:pt x="284" y="333"/>
                  </a:cubicBezTo>
                  <a:cubicBezTo>
                    <a:pt x="282" y="333"/>
                    <a:pt x="281" y="333"/>
                    <a:pt x="280" y="333"/>
                  </a:cubicBezTo>
                  <a:cubicBezTo>
                    <a:pt x="278" y="333"/>
                    <a:pt x="276" y="333"/>
                    <a:pt x="274" y="333"/>
                  </a:cubicBezTo>
                  <a:cubicBezTo>
                    <a:pt x="272" y="334"/>
                    <a:pt x="270" y="334"/>
                    <a:pt x="268" y="335"/>
                  </a:cubicBezTo>
                  <a:cubicBezTo>
                    <a:pt x="266" y="335"/>
                    <a:pt x="264" y="336"/>
                    <a:pt x="262" y="337"/>
                  </a:cubicBezTo>
                  <a:cubicBezTo>
                    <a:pt x="260" y="337"/>
                    <a:pt x="258" y="338"/>
                    <a:pt x="256" y="339"/>
                  </a:cubicBezTo>
                  <a:cubicBezTo>
                    <a:pt x="258" y="339"/>
                    <a:pt x="260" y="339"/>
                    <a:pt x="262" y="339"/>
                  </a:cubicBezTo>
                  <a:cubicBezTo>
                    <a:pt x="264" y="339"/>
                    <a:pt x="266" y="339"/>
                    <a:pt x="268" y="339"/>
                  </a:cubicBezTo>
                  <a:cubicBezTo>
                    <a:pt x="274" y="339"/>
                    <a:pt x="274" y="339"/>
                    <a:pt x="274" y="339"/>
                  </a:cubicBezTo>
                  <a:cubicBezTo>
                    <a:pt x="276" y="339"/>
                    <a:pt x="278" y="339"/>
                    <a:pt x="280" y="339"/>
                  </a:cubicBezTo>
                  <a:cubicBezTo>
                    <a:pt x="282" y="339"/>
                    <a:pt x="284" y="339"/>
                    <a:pt x="286" y="339"/>
                  </a:cubicBezTo>
                  <a:cubicBezTo>
                    <a:pt x="288" y="339"/>
                    <a:pt x="288" y="339"/>
                    <a:pt x="288" y="339"/>
                  </a:cubicBezTo>
                  <a:cubicBezTo>
                    <a:pt x="291" y="340"/>
                    <a:pt x="291" y="340"/>
                    <a:pt x="291" y="340"/>
                  </a:cubicBezTo>
                  <a:cubicBezTo>
                    <a:pt x="293" y="341"/>
                    <a:pt x="293" y="341"/>
                    <a:pt x="293" y="341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7" y="344"/>
                    <a:pt x="297" y="344"/>
                    <a:pt x="297" y="344"/>
                  </a:cubicBezTo>
                  <a:cubicBezTo>
                    <a:pt x="299" y="346"/>
                    <a:pt x="299" y="346"/>
                    <a:pt x="299" y="346"/>
                  </a:cubicBezTo>
                  <a:cubicBezTo>
                    <a:pt x="304" y="350"/>
                    <a:pt x="304" y="350"/>
                    <a:pt x="304" y="350"/>
                  </a:cubicBezTo>
                  <a:cubicBezTo>
                    <a:pt x="305" y="351"/>
                    <a:pt x="307" y="352"/>
                    <a:pt x="308" y="353"/>
                  </a:cubicBezTo>
                  <a:cubicBezTo>
                    <a:pt x="309" y="354"/>
                    <a:pt x="310" y="354"/>
                    <a:pt x="311" y="355"/>
                  </a:cubicBezTo>
                  <a:cubicBezTo>
                    <a:pt x="311" y="355"/>
                    <a:pt x="311" y="355"/>
                    <a:pt x="312" y="356"/>
                  </a:cubicBezTo>
                  <a:cubicBezTo>
                    <a:pt x="311" y="356"/>
                    <a:pt x="310" y="356"/>
                    <a:pt x="310" y="356"/>
                  </a:cubicBezTo>
                  <a:cubicBezTo>
                    <a:pt x="307" y="356"/>
                    <a:pt x="304" y="356"/>
                    <a:pt x="300" y="355"/>
                  </a:cubicBezTo>
                  <a:cubicBezTo>
                    <a:pt x="297" y="355"/>
                    <a:pt x="294" y="354"/>
                    <a:pt x="291" y="352"/>
                  </a:cubicBezTo>
                  <a:cubicBezTo>
                    <a:pt x="290" y="352"/>
                    <a:pt x="288" y="351"/>
                    <a:pt x="287" y="350"/>
                  </a:cubicBezTo>
                  <a:cubicBezTo>
                    <a:pt x="286" y="350"/>
                    <a:pt x="285" y="350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4" y="349"/>
                    <a:pt x="284" y="349"/>
                    <a:pt x="284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282" y="348"/>
                    <a:pt x="282" y="348"/>
                    <a:pt x="282" y="348"/>
                  </a:cubicBezTo>
                  <a:cubicBezTo>
                    <a:pt x="279" y="347"/>
                    <a:pt x="275" y="345"/>
                    <a:pt x="272" y="345"/>
                  </a:cubicBezTo>
                  <a:cubicBezTo>
                    <a:pt x="268" y="344"/>
                    <a:pt x="264" y="343"/>
                    <a:pt x="260" y="344"/>
                  </a:cubicBezTo>
                  <a:cubicBezTo>
                    <a:pt x="256" y="344"/>
                    <a:pt x="252" y="345"/>
                    <a:pt x="249" y="347"/>
                  </a:cubicBezTo>
                  <a:cubicBezTo>
                    <a:pt x="247" y="348"/>
                    <a:pt x="246" y="348"/>
                    <a:pt x="244" y="349"/>
                  </a:cubicBezTo>
                  <a:cubicBezTo>
                    <a:pt x="242" y="351"/>
                    <a:pt x="242" y="351"/>
                    <a:pt x="242" y="351"/>
                  </a:cubicBezTo>
                  <a:cubicBezTo>
                    <a:pt x="240" y="352"/>
                    <a:pt x="240" y="352"/>
                    <a:pt x="240" y="352"/>
                  </a:cubicBezTo>
                  <a:cubicBezTo>
                    <a:pt x="238" y="352"/>
                    <a:pt x="237" y="353"/>
                    <a:pt x="235" y="354"/>
                  </a:cubicBezTo>
                  <a:cubicBezTo>
                    <a:pt x="234" y="354"/>
                    <a:pt x="232" y="355"/>
                    <a:pt x="231" y="356"/>
                  </a:cubicBezTo>
                  <a:cubicBezTo>
                    <a:pt x="229" y="356"/>
                    <a:pt x="227" y="357"/>
                    <a:pt x="226" y="357"/>
                  </a:cubicBezTo>
                  <a:cubicBezTo>
                    <a:pt x="224" y="358"/>
                    <a:pt x="223" y="359"/>
                    <a:pt x="221" y="359"/>
                  </a:cubicBezTo>
                  <a:cubicBezTo>
                    <a:pt x="218" y="360"/>
                    <a:pt x="215" y="361"/>
                    <a:pt x="211" y="362"/>
                  </a:cubicBezTo>
                  <a:cubicBezTo>
                    <a:pt x="208" y="362"/>
                    <a:pt x="205" y="363"/>
                    <a:pt x="201" y="363"/>
                  </a:cubicBezTo>
                  <a:cubicBezTo>
                    <a:pt x="198" y="364"/>
                    <a:pt x="195" y="364"/>
                    <a:pt x="192" y="364"/>
                  </a:cubicBezTo>
                  <a:cubicBezTo>
                    <a:pt x="190" y="364"/>
                    <a:pt x="188" y="364"/>
                    <a:pt x="187" y="364"/>
                  </a:cubicBezTo>
                  <a:cubicBezTo>
                    <a:pt x="185" y="364"/>
                    <a:pt x="183" y="364"/>
                    <a:pt x="182" y="364"/>
                  </a:cubicBezTo>
                  <a:cubicBezTo>
                    <a:pt x="180" y="364"/>
                    <a:pt x="178" y="363"/>
                    <a:pt x="177" y="363"/>
                  </a:cubicBezTo>
                  <a:cubicBezTo>
                    <a:pt x="175" y="363"/>
                    <a:pt x="173" y="363"/>
                    <a:pt x="172" y="362"/>
                  </a:cubicBezTo>
                  <a:cubicBezTo>
                    <a:pt x="167" y="361"/>
                    <a:pt x="167" y="361"/>
                    <a:pt x="167" y="361"/>
                  </a:cubicBezTo>
                  <a:cubicBezTo>
                    <a:pt x="165" y="361"/>
                    <a:pt x="163" y="360"/>
                    <a:pt x="162" y="360"/>
                  </a:cubicBezTo>
                  <a:cubicBezTo>
                    <a:pt x="163" y="361"/>
                    <a:pt x="165" y="362"/>
                    <a:pt x="166" y="362"/>
                  </a:cubicBezTo>
                  <a:cubicBezTo>
                    <a:pt x="168" y="363"/>
                    <a:pt x="169" y="364"/>
                    <a:pt x="171" y="365"/>
                  </a:cubicBezTo>
                  <a:cubicBezTo>
                    <a:pt x="172" y="365"/>
                    <a:pt x="174" y="366"/>
                    <a:pt x="176" y="367"/>
                  </a:cubicBezTo>
                  <a:cubicBezTo>
                    <a:pt x="177" y="367"/>
                    <a:pt x="179" y="368"/>
                    <a:pt x="181" y="368"/>
                  </a:cubicBezTo>
                  <a:cubicBezTo>
                    <a:pt x="183" y="368"/>
                    <a:pt x="184" y="369"/>
                    <a:pt x="186" y="369"/>
                  </a:cubicBezTo>
                  <a:cubicBezTo>
                    <a:pt x="188" y="369"/>
                    <a:pt x="190" y="369"/>
                    <a:pt x="191" y="370"/>
                  </a:cubicBezTo>
                  <a:cubicBezTo>
                    <a:pt x="193" y="370"/>
                    <a:pt x="195" y="370"/>
                    <a:pt x="197" y="370"/>
                  </a:cubicBezTo>
                  <a:cubicBezTo>
                    <a:pt x="199" y="370"/>
                    <a:pt x="200" y="369"/>
                    <a:pt x="202" y="369"/>
                  </a:cubicBezTo>
                  <a:cubicBezTo>
                    <a:pt x="206" y="369"/>
                    <a:pt x="209" y="369"/>
                    <a:pt x="213" y="368"/>
                  </a:cubicBezTo>
                  <a:cubicBezTo>
                    <a:pt x="216" y="367"/>
                    <a:pt x="220" y="366"/>
                    <a:pt x="223" y="365"/>
                  </a:cubicBezTo>
                  <a:cubicBezTo>
                    <a:pt x="225" y="365"/>
                    <a:pt x="226" y="364"/>
                    <a:pt x="228" y="364"/>
                  </a:cubicBezTo>
                  <a:cubicBezTo>
                    <a:pt x="230" y="363"/>
                    <a:pt x="231" y="363"/>
                    <a:pt x="233" y="362"/>
                  </a:cubicBezTo>
                  <a:cubicBezTo>
                    <a:pt x="234" y="362"/>
                    <a:pt x="234" y="362"/>
                    <a:pt x="235" y="361"/>
                  </a:cubicBezTo>
                  <a:cubicBezTo>
                    <a:pt x="235" y="361"/>
                    <a:pt x="236" y="361"/>
                    <a:pt x="236" y="361"/>
                  </a:cubicBezTo>
                  <a:cubicBezTo>
                    <a:pt x="238" y="361"/>
                    <a:pt x="238" y="361"/>
                    <a:pt x="238" y="361"/>
                  </a:cubicBezTo>
                  <a:cubicBezTo>
                    <a:pt x="241" y="360"/>
                    <a:pt x="241" y="360"/>
                    <a:pt x="241" y="360"/>
                  </a:cubicBezTo>
                  <a:cubicBezTo>
                    <a:pt x="242" y="360"/>
                    <a:pt x="244" y="360"/>
                    <a:pt x="246" y="360"/>
                  </a:cubicBezTo>
                  <a:cubicBezTo>
                    <a:pt x="247" y="360"/>
                    <a:pt x="249" y="360"/>
                    <a:pt x="251" y="360"/>
                  </a:cubicBezTo>
                  <a:cubicBezTo>
                    <a:pt x="251" y="360"/>
                    <a:pt x="252" y="360"/>
                    <a:pt x="253" y="360"/>
                  </a:cubicBezTo>
                  <a:cubicBezTo>
                    <a:pt x="254" y="360"/>
                    <a:pt x="255" y="360"/>
                    <a:pt x="255" y="360"/>
                  </a:cubicBezTo>
                  <a:cubicBezTo>
                    <a:pt x="257" y="361"/>
                    <a:pt x="259" y="361"/>
                    <a:pt x="260" y="361"/>
                  </a:cubicBezTo>
                  <a:cubicBezTo>
                    <a:pt x="262" y="362"/>
                    <a:pt x="263" y="362"/>
                    <a:pt x="265" y="363"/>
                  </a:cubicBezTo>
                  <a:cubicBezTo>
                    <a:pt x="266" y="363"/>
                    <a:pt x="268" y="364"/>
                    <a:pt x="269" y="364"/>
                  </a:cubicBezTo>
                  <a:cubicBezTo>
                    <a:pt x="275" y="367"/>
                    <a:pt x="281" y="370"/>
                    <a:pt x="287" y="374"/>
                  </a:cubicBezTo>
                  <a:cubicBezTo>
                    <a:pt x="289" y="376"/>
                    <a:pt x="292" y="378"/>
                    <a:pt x="295" y="380"/>
                  </a:cubicBezTo>
                  <a:cubicBezTo>
                    <a:pt x="296" y="381"/>
                    <a:pt x="298" y="382"/>
                    <a:pt x="300" y="383"/>
                  </a:cubicBezTo>
                  <a:cubicBezTo>
                    <a:pt x="300" y="383"/>
                    <a:pt x="300" y="383"/>
                    <a:pt x="300" y="384"/>
                  </a:cubicBezTo>
                  <a:cubicBezTo>
                    <a:pt x="300" y="384"/>
                    <a:pt x="300" y="384"/>
                    <a:pt x="300" y="384"/>
                  </a:cubicBezTo>
                  <a:cubicBezTo>
                    <a:pt x="299" y="385"/>
                    <a:pt x="299" y="385"/>
                    <a:pt x="299" y="385"/>
                  </a:cubicBezTo>
                  <a:cubicBezTo>
                    <a:pt x="299" y="385"/>
                    <a:pt x="298" y="385"/>
                    <a:pt x="298" y="385"/>
                  </a:cubicBezTo>
                  <a:cubicBezTo>
                    <a:pt x="298" y="386"/>
                    <a:pt x="297" y="386"/>
                    <a:pt x="296" y="386"/>
                  </a:cubicBezTo>
                  <a:cubicBezTo>
                    <a:pt x="295" y="387"/>
                    <a:pt x="294" y="388"/>
                    <a:pt x="292" y="388"/>
                  </a:cubicBezTo>
                  <a:cubicBezTo>
                    <a:pt x="291" y="388"/>
                    <a:pt x="291" y="388"/>
                    <a:pt x="290" y="388"/>
                  </a:cubicBezTo>
                  <a:cubicBezTo>
                    <a:pt x="289" y="388"/>
                    <a:pt x="288" y="388"/>
                    <a:pt x="288" y="388"/>
                  </a:cubicBezTo>
                  <a:cubicBezTo>
                    <a:pt x="287" y="388"/>
                    <a:pt x="286" y="388"/>
                    <a:pt x="285" y="388"/>
                  </a:cubicBezTo>
                  <a:cubicBezTo>
                    <a:pt x="284" y="388"/>
                    <a:pt x="284" y="388"/>
                    <a:pt x="283" y="388"/>
                  </a:cubicBezTo>
                  <a:cubicBezTo>
                    <a:pt x="281" y="387"/>
                    <a:pt x="281" y="387"/>
                    <a:pt x="281" y="387"/>
                  </a:cubicBezTo>
                  <a:cubicBezTo>
                    <a:pt x="278" y="386"/>
                    <a:pt x="278" y="386"/>
                    <a:pt x="278" y="386"/>
                  </a:cubicBezTo>
                  <a:cubicBezTo>
                    <a:pt x="277" y="386"/>
                    <a:pt x="275" y="385"/>
                    <a:pt x="273" y="384"/>
                  </a:cubicBezTo>
                  <a:cubicBezTo>
                    <a:pt x="272" y="384"/>
                    <a:pt x="270" y="383"/>
                    <a:pt x="269" y="382"/>
                  </a:cubicBezTo>
                  <a:cubicBezTo>
                    <a:pt x="267" y="381"/>
                    <a:pt x="266" y="380"/>
                    <a:pt x="264" y="380"/>
                  </a:cubicBezTo>
                  <a:cubicBezTo>
                    <a:pt x="262" y="378"/>
                    <a:pt x="262" y="378"/>
                    <a:pt x="262" y="378"/>
                  </a:cubicBezTo>
                  <a:cubicBezTo>
                    <a:pt x="261" y="378"/>
                    <a:pt x="260" y="377"/>
                    <a:pt x="259" y="377"/>
                  </a:cubicBezTo>
                  <a:cubicBezTo>
                    <a:pt x="257" y="376"/>
                    <a:pt x="256" y="376"/>
                    <a:pt x="254" y="375"/>
                  </a:cubicBezTo>
                  <a:cubicBezTo>
                    <a:pt x="251" y="374"/>
                    <a:pt x="251" y="374"/>
                    <a:pt x="251" y="374"/>
                  </a:cubicBezTo>
                  <a:cubicBezTo>
                    <a:pt x="250" y="374"/>
                    <a:pt x="249" y="374"/>
                    <a:pt x="248" y="374"/>
                  </a:cubicBezTo>
                  <a:cubicBezTo>
                    <a:pt x="247" y="374"/>
                    <a:pt x="246" y="374"/>
                    <a:pt x="245" y="373"/>
                  </a:cubicBezTo>
                  <a:cubicBezTo>
                    <a:pt x="243" y="373"/>
                    <a:pt x="243" y="373"/>
                    <a:pt x="243" y="373"/>
                  </a:cubicBezTo>
                  <a:cubicBezTo>
                    <a:pt x="241" y="373"/>
                    <a:pt x="239" y="373"/>
                    <a:pt x="237" y="374"/>
                  </a:cubicBezTo>
                  <a:cubicBezTo>
                    <a:pt x="236" y="374"/>
                    <a:pt x="235" y="374"/>
                    <a:pt x="234" y="374"/>
                  </a:cubicBezTo>
                  <a:cubicBezTo>
                    <a:pt x="232" y="374"/>
                    <a:pt x="232" y="374"/>
                    <a:pt x="232" y="374"/>
                  </a:cubicBezTo>
                  <a:cubicBezTo>
                    <a:pt x="230" y="375"/>
                    <a:pt x="228" y="376"/>
                    <a:pt x="226" y="376"/>
                  </a:cubicBezTo>
                  <a:cubicBezTo>
                    <a:pt x="228" y="376"/>
                    <a:pt x="230" y="376"/>
                    <a:pt x="232" y="376"/>
                  </a:cubicBezTo>
                  <a:cubicBezTo>
                    <a:pt x="235" y="376"/>
                    <a:pt x="235" y="376"/>
                    <a:pt x="235" y="376"/>
                  </a:cubicBezTo>
                  <a:cubicBezTo>
                    <a:pt x="235" y="376"/>
                    <a:pt x="236" y="376"/>
                    <a:pt x="237" y="376"/>
                  </a:cubicBezTo>
                  <a:cubicBezTo>
                    <a:pt x="239" y="376"/>
                    <a:pt x="241" y="376"/>
                    <a:pt x="242" y="376"/>
                  </a:cubicBezTo>
                  <a:cubicBezTo>
                    <a:pt x="245" y="377"/>
                    <a:pt x="245" y="377"/>
                    <a:pt x="245" y="377"/>
                  </a:cubicBezTo>
                  <a:cubicBezTo>
                    <a:pt x="246" y="377"/>
                    <a:pt x="247" y="377"/>
                    <a:pt x="247" y="378"/>
                  </a:cubicBezTo>
                  <a:cubicBezTo>
                    <a:pt x="248" y="378"/>
                    <a:pt x="249" y="378"/>
                    <a:pt x="250" y="378"/>
                  </a:cubicBezTo>
                  <a:cubicBezTo>
                    <a:pt x="252" y="379"/>
                    <a:pt x="252" y="379"/>
                    <a:pt x="252" y="379"/>
                  </a:cubicBezTo>
                  <a:cubicBezTo>
                    <a:pt x="254" y="380"/>
                    <a:pt x="255" y="381"/>
                    <a:pt x="257" y="382"/>
                  </a:cubicBezTo>
                  <a:cubicBezTo>
                    <a:pt x="257" y="382"/>
                    <a:pt x="258" y="382"/>
                    <a:pt x="259" y="383"/>
                  </a:cubicBezTo>
                  <a:cubicBezTo>
                    <a:pt x="261" y="384"/>
                    <a:pt x="261" y="384"/>
                    <a:pt x="261" y="384"/>
                  </a:cubicBezTo>
                  <a:cubicBezTo>
                    <a:pt x="262" y="385"/>
                    <a:pt x="263" y="385"/>
                    <a:pt x="263" y="386"/>
                  </a:cubicBezTo>
                  <a:cubicBezTo>
                    <a:pt x="264" y="386"/>
                    <a:pt x="264" y="387"/>
                    <a:pt x="264" y="388"/>
                  </a:cubicBezTo>
                  <a:cubicBezTo>
                    <a:pt x="265" y="391"/>
                    <a:pt x="265" y="391"/>
                    <a:pt x="265" y="391"/>
                  </a:cubicBezTo>
                  <a:cubicBezTo>
                    <a:pt x="266" y="392"/>
                    <a:pt x="266" y="393"/>
                    <a:pt x="267" y="394"/>
                  </a:cubicBezTo>
                  <a:cubicBezTo>
                    <a:pt x="267" y="394"/>
                    <a:pt x="267" y="395"/>
                    <a:pt x="267" y="395"/>
                  </a:cubicBezTo>
                  <a:cubicBezTo>
                    <a:pt x="262" y="395"/>
                    <a:pt x="258" y="396"/>
                    <a:pt x="254" y="397"/>
                  </a:cubicBezTo>
                  <a:cubicBezTo>
                    <a:pt x="251" y="397"/>
                    <a:pt x="248" y="398"/>
                    <a:pt x="245" y="397"/>
                  </a:cubicBezTo>
                  <a:cubicBezTo>
                    <a:pt x="243" y="397"/>
                    <a:pt x="242" y="397"/>
                    <a:pt x="241" y="397"/>
                  </a:cubicBezTo>
                  <a:cubicBezTo>
                    <a:pt x="240" y="396"/>
                    <a:pt x="240" y="396"/>
                    <a:pt x="240" y="396"/>
                  </a:cubicBezTo>
                  <a:cubicBezTo>
                    <a:pt x="239" y="396"/>
                    <a:pt x="239" y="396"/>
                    <a:pt x="239" y="396"/>
                  </a:cubicBezTo>
                  <a:cubicBezTo>
                    <a:pt x="239" y="396"/>
                    <a:pt x="239" y="396"/>
                    <a:pt x="239" y="396"/>
                  </a:cubicBezTo>
                  <a:cubicBezTo>
                    <a:pt x="238" y="396"/>
                    <a:pt x="237" y="395"/>
                    <a:pt x="236" y="395"/>
                  </a:cubicBezTo>
                  <a:cubicBezTo>
                    <a:pt x="234" y="394"/>
                    <a:pt x="231" y="393"/>
                    <a:pt x="228" y="391"/>
                  </a:cubicBezTo>
                  <a:cubicBezTo>
                    <a:pt x="220" y="386"/>
                    <a:pt x="220" y="386"/>
                    <a:pt x="220" y="386"/>
                  </a:cubicBezTo>
                  <a:cubicBezTo>
                    <a:pt x="217" y="384"/>
                    <a:pt x="214" y="383"/>
                    <a:pt x="211" y="382"/>
                  </a:cubicBezTo>
                  <a:cubicBezTo>
                    <a:pt x="207" y="380"/>
                    <a:pt x="204" y="380"/>
                    <a:pt x="200" y="380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99" y="380"/>
                    <a:pt x="199" y="380"/>
                    <a:pt x="199" y="380"/>
                  </a:cubicBezTo>
                  <a:cubicBezTo>
                    <a:pt x="197" y="380"/>
                    <a:pt x="197" y="380"/>
                    <a:pt x="197" y="380"/>
                  </a:cubicBezTo>
                  <a:cubicBezTo>
                    <a:pt x="195" y="380"/>
                    <a:pt x="195" y="380"/>
                    <a:pt x="195" y="380"/>
                  </a:cubicBezTo>
                  <a:cubicBezTo>
                    <a:pt x="193" y="380"/>
                    <a:pt x="192" y="380"/>
                    <a:pt x="190" y="380"/>
                  </a:cubicBezTo>
                  <a:cubicBezTo>
                    <a:pt x="180" y="381"/>
                    <a:pt x="180" y="381"/>
                    <a:pt x="180" y="381"/>
                  </a:cubicBezTo>
                  <a:cubicBezTo>
                    <a:pt x="174" y="381"/>
                    <a:pt x="168" y="382"/>
                    <a:pt x="161" y="382"/>
                  </a:cubicBezTo>
                  <a:cubicBezTo>
                    <a:pt x="158" y="382"/>
                    <a:pt x="155" y="381"/>
                    <a:pt x="152" y="381"/>
                  </a:cubicBezTo>
                  <a:cubicBezTo>
                    <a:pt x="150" y="381"/>
                    <a:pt x="149" y="380"/>
                    <a:pt x="147" y="380"/>
                  </a:cubicBezTo>
                  <a:cubicBezTo>
                    <a:pt x="146" y="380"/>
                    <a:pt x="144" y="379"/>
                    <a:pt x="143" y="379"/>
                  </a:cubicBezTo>
                  <a:cubicBezTo>
                    <a:pt x="142" y="378"/>
                    <a:pt x="140" y="378"/>
                    <a:pt x="139" y="377"/>
                  </a:cubicBezTo>
                  <a:cubicBezTo>
                    <a:pt x="137" y="376"/>
                    <a:pt x="136" y="376"/>
                    <a:pt x="135" y="375"/>
                  </a:cubicBezTo>
                  <a:cubicBezTo>
                    <a:pt x="133" y="374"/>
                    <a:pt x="132" y="373"/>
                    <a:pt x="131" y="372"/>
                  </a:cubicBezTo>
                  <a:cubicBezTo>
                    <a:pt x="129" y="371"/>
                    <a:pt x="128" y="370"/>
                    <a:pt x="127" y="369"/>
                  </a:cubicBezTo>
                  <a:cubicBezTo>
                    <a:pt x="128" y="370"/>
                    <a:pt x="129" y="372"/>
                    <a:pt x="130" y="373"/>
                  </a:cubicBezTo>
                  <a:cubicBezTo>
                    <a:pt x="131" y="374"/>
                    <a:pt x="132" y="375"/>
                    <a:pt x="133" y="377"/>
                  </a:cubicBezTo>
                  <a:cubicBezTo>
                    <a:pt x="134" y="378"/>
                    <a:pt x="136" y="379"/>
                    <a:pt x="137" y="380"/>
                  </a:cubicBezTo>
                  <a:cubicBezTo>
                    <a:pt x="139" y="381"/>
                    <a:pt x="140" y="381"/>
                    <a:pt x="142" y="382"/>
                  </a:cubicBezTo>
                  <a:cubicBezTo>
                    <a:pt x="143" y="383"/>
                    <a:pt x="145" y="384"/>
                    <a:pt x="146" y="384"/>
                  </a:cubicBezTo>
                  <a:cubicBezTo>
                    <a:pt x="148" y="385"/>
                    <a:pt x="149" y="385"/>
                    <a:pt x="151" y="386"/>
                  </a:cubicBezTo>
                  <a:cubicBezTo>
                    <a:pt x="153" y="386"/>
                    <a:pt x="154" y="386"/>
                    <a:pt x="156" y="387"/>
                  </a:cubicBezTo>
                  <a:cubicBezTo>
                    <a:pt x="158" y="387"/>
                    <a:pt x="159" y="387"/>
                    <a:pt x="161" y="387"/>
                  </a:cubicBezTo>
                  <a:cubicBezTo>
                    <a:pt x="164" y="387"/>
                    <a:pt x="168" y="388"/>
                    <a:pt x="171" y="387"/>
                  </a:cubicBezTo>
                  <a:cubicBezTo>
                    <a:pt x="174" y="387"/>
                    <a:pt x="178" y="387"/>
                    <a:pt x="181" y="387"/>
                  </a:cubicBezTo>
                  <a:cubicBezTo>
                    <a:pt x="190" y="387"/>
                    <a:pt x="190" y="387"/>
                    <a:pt x="190" y="387"/>
                  </a:cubicBezTo>
                  <a:cubicBezTo>
                    <a:pt x="194" y="387"/>
                    <a:pt x="194" y="387"/>
                    <a:pt x="194" y="387"/>
                  </a:cubicBezTo>
                  <a:cubicBezTo>
                    <a:pt x="195" y="387"/>
                    <a:pt x="197" y="387"/>
                    <a:pt x="198" y="387"/>
                  </a:cubicBezTo>
                  <a:cubicBezTo>
                    <a:pt x="199" y="387"/>
                    <a:pt x="200" y="387"/>
                    <a:pt x="202" y="388"/>
                  </a:cubicBezTo>
                  <a:cubicBezTo>
                    <a:pt x="203" y="388"/>
                    <a:pt x="204" y="388"/>
                    <a:pt x="206" y="388"/>
                  </a:cubicBezTo>
                  <a:cubicBezTo>
                    <a:pt x="207" y="389"/>
                    <a:pt x="208" y="389"/>
                    <a:pt x="209" y="390"/>
                  </a:cubicBezTo>
                  <a:cubicBezTo>
                    <a:pt x="210" y="390"/>
                    <a:pt x="212" y="391"/>
                    <a:pt x="213" y="391"/>
                  </a:cubicBezTo>
                  <a:cubicBezTo>
                    <a:pt x="215" y="393"/>
                    <a:pt x="217" y="394"/>
                    <a:pt x="219" y="396"/>
                  </a:cubicBezTo>
                  <a:cubicBezTo>
                    <a:pt x="220" y="397"/>
                    <a:pt x="220" y="398"/>
                    <a:pt x="221" y="399"/>
                  </a:cubicBezTo>
                  <a:cubicBezTo>
                    <a:pt x="222" y="400"/>
                    <a:pt x="223" y="401"/>
                    <a:pt x="223" y="402"/>
                  </a:cubicBezTo>
                  <a:cubicBezTo>
                    <a:pt x="225" y="404"/>
                    <a:pt x="226" y="407"/>
                    <a:pt x="227" y="409"/>
                  </a:cubicBezTo>
                  <a:cubicBezTo>
                    <a:pt x="228" y="411"/>
                    <a:pt x="229" y="412"/>
                    <a:pt x="230" y="413"/>
                  </a:cubicBezTo>
                  <a:cubicBezTo>
                    <a:pt x="231" y="415"/>
                    <a:pt x="232" y="416"/>
                    <a:pt x="233" y="417"/>
                  </a:cubicBezTo>
                  <a:cubicBezTo>
                    <a:pt x="234" y="418"/>
                    <a:pt x="235" y="418"/>
                    <a:pt x="236" y="419"/>
                  </a:cubicBezTo>
                  <a:cubicBezTo>
                    <a:pt x="234" y="420"/>
                    <a:pt x="233" y="420"/>
                    <a:pt x="231" y="420"/>
                  </a:cubicBezTo>
                  <a:close/>
                  <a:moveTo>
                    <a:pt x="433" y="371"/>
                  </a:moveTo>
                  <a:cubicBezTo>
                    <a:pt x="434" y="371"/>
                    <a:pt x="435" y="371"/>
                    <a:pt x="436" y="371"/>
                  </a:cubicBezTo>
                  <a:cubicBezTo>
                    <a:pt x="437" y="371"/>
                    <a:pt x="438" y="371"/>
                    <a:pt x="439" y="371"/>
                  </a:cubicBezTo>
                  <a:cubicBezTo>
                    <a:pt x="440" y="371"/>
                    <a:pt x="441" y="371"/>
                    <a:pt x="442" y="371"/>
                  </a:cubicBezTo>
                  <a:cubicBezTo>
                    <a:pt x="444" y="371"/>
                    <a:pt x="446" y="372"/>
                    <a:pt x="447" y="372"/>
                  </a:cubicBezTo>
                  <a:cubicBezTo>
                    <a:pt x="449" y="372"/>
                    <a:pt x="451" y="373"/>
                    <a:pt x="453" y="373"/>
                  </a:cubicBezTo>
                  <a:cubicBezTo>
                    <a:pt x="455" y="374"/>
                    <a:pt x="456" y="374"/>
                    <a:pt x="458" y="374"/>
                  </a:cubicBezTo>
                  <a:cubicBezTo>
                    <a:pt x="456" y="376"/>
                    <a:pt x="456" y="376"/>
                    <a:pt x="456" y="376"/>
                  </a:cubicBezTo>
                  <a:cubicBezTo>
                    <a:pt x="455" y="376"/>
                    <a:pt x="455" y="377"/>
                    <a:pt x="454" y="377"/>
                  </a:cubicBezTo>
                  <a:cubicBezTo>
                    <a:pt x="452" y="378"/>
                    <a:pt x="452" y="378"/>
                    <a:pt x="452" y="378"/>
                  </a:cubicBezTo>
                  <a:cubicBezTo>
                    <a:pt x="448" y="380"/>
                    <a:pt x="448" y="380"/>
                    <a:pt x="448" y="380"/>
                  </a:cubicBezTo>
                  <a:cubicBezTo>
                    <a:pt x="446" y="382"/>
                    <a:pt x="443" y="383"/>
                    <a:pt x="440" y="384"/>
                  </a:cubicBezTo>
                  <a:cubicBezTo>
                    <a:pt x="439" y="384"/>
                    <a:pt x="438" y="385"/>
                    <a:pt x="436" y="386"/>
                  </a:cubicBezTo>
                  <a:cubicBezTo>
                    <a:pt x="432" y="387"/>
                    <a:pt x="432" y="387"/>
                    <a:pt x="432" y="387"/>
                  </a:cubicBezTo>
                  <a:cubicBezTo>
                    <a:pt x="431" y="387"/>
                    <a:pt x="430" y="388"/>
                    <a:pt x="428" y="388"/>
                  </a:cubicBezTo>
                  <a:cubicBezTo>
                    <a:pt x="424" y="390"/>
                    <a:pt x="424" y="390"/>
                    <a:pt x="424" y="390"/>
                  </a:cubicBezTo>
                  <a:cubicBezTo>
                    <a:pt x="422" y="390"/>
                    <a:pt x="421" y="390"/>
                    <a:pt x="420" y="391"/>
                  </a:cubicBezTo>
                  <a:cubicBezTo>
                    <a:pt x="415" y="392"/>
                    <a:pt x="415" y="392"/>
                    <a:pt x="415" y="392"/>
                  </a:cubicBezTo>
                  <a:cubicBezTo>
                    <a:pt x="411" y="393"/>
                    <a:pt x="411" y="393"/>
                    <a:pt x="411" y="393"/>
                  </a:cubicBezTo>
                  <a:cubicBezTo>
                    <a:pt x="407" y="394"/>
                    <a:pt x="407" y="394"/>
                    <a:pt x="407" y="394"/>
                  </a:cubicBezTo>
                  <a:cubicBezTo>
                    <a:pt x="398" y="396"/>
                    <a:pt x="398" y="396"/>
                    <a:pt x="398" y="396"/>
                  </a:cubicBezTo>
                  <a:cubicBezTo>
                    <a:pt x="395" y="396"/>
                    <a:pt x="392" y="397"/>
                    <a:pt x="389" y="398"/>
                  </a:cubicBezTo>
                  <a:cubicBezTo>
                    <a:pt x="387" y="398"/>
                    <a:pt x="387" y="398"/>
                    <a:pt x="387" y="398"/>
                  </a:cubicBezTo>
                  <a:cubicBezTo>
                    <a:pt x="385" y="399"/>
                    <a:pt x="385" y="399"/>
                    <a:pt x="385" y="399"/>
                  </a:cubicBezTo>
                  <a:cubicBezTo>
                    <a:pt x="383" y="399"/>
                    <a:pt x="382" y="400"/>
                    <a:pt x="380" y="400"/>
                  </a:cubicBezTo>
                  <a:cubicBezTo>
                    <a:pt x="377" y="401"/>
                    <a:pt x="374" y="402"/>
                    <a:pt x="372" y="403"/>
                  </a:cubicBezTo>
                  <a:cubicBezTo>
                    <a:pt x="363" y="405"/>
                    <a:pt x="363" y="405"/>
                    <a:pt x="363" y="405"/>
                  </a:cubicBezTo>
                  <a:cubicBezTo>
                    <a:pt x="360" y="406"/>
                    <a:pt x="357" y="407"/>
                    <a:pt x="354" y="408"/>
                  </a:cubicBezTo>
                  <a:cubicBezTo>
                    <a:pt x="353" y="408"/>
                    <a:pt x="352" y="408"/>
                    <a:pt x="350" y="409"/>
                  </a:cubicBezTo>
                  <a:cubicBezTo>
                    <a:pt x="349" y="409"/>
                    <a:pt x="349" y="409"/>
                    <a:pt x="348" y="409"/>
                  </a:cubicBezTo>
                  <a:cubicBezTo>
                    <a:pt x="347" y="409"/>
                    <a:pt x="347" y="409"/>
                    <a:pt x="346" y="409"/>
                  </a:cubicBezTo>
                  <a:cubicBezTo>
                    <a:pt x="345" y="410"/>
                    <a:pt x="344" y="410"/>
                    <a:pt x="344" y="410"/>
                  </a:cubicBezTo>
                  <a:cubicBezTo>
                    <a:pt x="343" y="410"/>
                    <a:pt x="342" y="410"/>
                    <a:pt x="342" y="410"/>
                  </a:cubicBezTo>
                  <a:cubicBezTo>
                    <a:pt x="340" y="410"/>
                    <a:pt x="339" y="410"/>
                    <a:pt x="337" y="410"/>
                  </a:cubicBezTo>
                  <a:cubicBezTo>
                    <a:pt x="336" y="411"/>
                    <a:pt x="334" y="411"/>
                    <a:pt x="333" y="411"/>
                  </a:cubicBezTo>
                  <a:cubicBezTo>
                    <a:pt x="331" y="411"/>
                    <a:pt x="330" y="410"/>
                    <a:pt x="328" y="410"/>
                  </a:cubicBezTo>
                  <a:cubicBezTo>
                    <a:pt x="330" y="411"/>
                    <a:pt x="331" y="411"/>
                    <a:pt x="333" y="412"/>
                  </a:cubicBezTo>
                  <a:cubicBezTo>
                    <a:pt x="333" y="412"/>
                    <a:pt x="334" y="412"/>
                    <a:pt x="335" y="412"/>
                  </a:cubicBezTo>
                  <a:cubicBezTo>
                    <a:pt x="336" y="413"/>
                    <a:pt x="336" y="413"/>
                    <a:pt x="337" y="413"/>
                  </a:cubicBezTo>
                  <a:cubicBezTo>
                    <a:pt x="339" y="413"/>
                    <a:pt x="340" y="413"/>
                    <a:pt x="342" y="413"/>
                  </a:cubicBezTo>
                  <a:cubicBezTo>
                    <a:pt x="342" y="413"/>
                    <a:pt x="343" y="414"/>
                    <a:pt x="344" y="414"/>
                  </a:cubicBezTo>
                  <a:cubicBezTo>
                    <a:pt x="345" y="414"/>
                    <a:pt x="346" y="414"/>
                    <a:pt x="346" y="414"/>
                  </a:cubicBezTo>
                  <a:cubicBezTo>
                    <a:pt x="349" y="413"/>
                    <a:pt x="352" y="413"/>
                    <a:pt x="355" y="413"/>
                  </a:cubicBezTo>
                  <a:cubicBezTo>
                    <a:pt x="359" y="412"/>
                    <a:pt x="362" y="412"/>
                    <a:pt x="364" y="411"/>
                  </a:cubicBezTo>
                  <a:cubicBezTo>
                    <a:pt x="370" y="409"/>
                    <a:pt x="376" y="408"/>
                    <a:pt x="381" y="406"/>
                  </a:cubicBezTo>
                  <a:cubicBezTo>
                    <a:pt x="383" y="407"/>
                    <a:pt x="383" y="407"/>
                    <a:pt x="383" y="407"/>
                  </a:cubicBezTo>
                  <a:cubicBezTo>
                    <a:pt x="383" y="407"/>
                    <a:pt x="384" y="407"/>
                    <a:pt x="385" y="407"/>
                  </a:cubicBezTo>
                  <a:cubicBezTo>
                    <a:pt x="387" y="408"/>
                    <a:pt x="387" y="408"/>
                    <a:pt x="387" y="408"/>
                  </a:cubicBezTo>
                  <a:cubicBezTo>
                    <a:pt x="388" y="408"/>
                    <a:pt x="389" y="408"/>
                    <a:pt x="389" y="408"/>
                  </a:cubicBezTo>
                  <a:cubicBezTo>
                    <a:pt x="392" y="409"/>
                    <a:pt x="392" y="409"/>
                    <a:pt x="392" y="409"/>
                  </a:cubicBezTo>
                  <a:cubicBezTo>
                    <a:pt x="392" y="409"/>
                    <a:pt x="393" y="410"/>
                    <a:pt x="394" y="410"/>
                  </a:cubicBezTo>
                  <a:cubicBezTo>
                    <a:pt x="395" y="410"/>
                    <a:pt x="397" y="411"/>
                    <a:pt x="398" y="412"/>
                  </a:cubicBezTo>
                  <a:cubicBezTo>
                    <a:pt x="399" y="412"/>
                    <a:pt x="399" y="412"/>
                    <a:pt x="400" y="412"/>
                  </a:cubicBezTo>
                  <a:cubicBezTo>
                    <a:pt x="396" y="413"/>
                    <a:pt x="396" y="413"/>
                    <a:pt x="396" y="413"/>
                  </a:cubicBezTo>
                  <a:cubicBezTo>
                    <a:pt x="393" y="414"/>
                    <a:pt x="389" y="415"/>
                    <a:pt x="385" y="417"/>
                  </a:cubicBezTo>
                  <a:cubicBezTo>
                    <a:pt x="378" y="419"/>
                    <a:pt x="371" y="421"/>
                    <a:pt x="363" y="423"/>
                  </a:cubicBezTo>
                  <a:cubicBezTo>
                    <a:pt x="360" y="424"/>
                    <a:pt x="356" y="425"/>
                    <a:pt x="352" y="426"/>
                  </a:cubicBezTo>
                  <a:cubicBezTo>
                    <a:pt x="351" y="426"/>
                    <a:pt x="349" y="427"/>
                    <a:pt x="347" y="427"/>
                  </a:cubicBezTo>
                  <a:cubicBezTo>
                    <a:pt x="345" y="427"/>
                    <a:pt x="343" y="428"/>
                    <a:pt x="341" y="428"/>
                  </a:cubicBezTo>
                  <a:cubicBezTo>
                    <a:pt x="339" y="428"/>
                    <a:pt x="339" y="428"/>
                    <a:pt x="339" y="428"/>
                  </a:cubicBezTo>
                  <a:cubicBezTo>
                    <a:pt x="336" y="429"/>
                    <a:pt x="336" y="429"/>
                    <a:pt x="336" y="429"/>
                  </a:cubicBezTo>
                  <a:cubicBezTo>
                    <a:pt x="333" y="429"/>
                    <a:pt x="333" y="429"/>
                    <a:pt x="333" y="429"/>
                  </a:cubicBezTo>
                  <a:cubicBezTo>
                    <a:pt x="330" y="429"/>
                    <a:pt x="330" y="429"/>
                    <a:pt x="330" y="429"/>
                  </a:cubicBezTo>
                  <a:cubicBezTo>
                    <a:pt x="328" y="429"/>
                    <a:pt x="328" y="429"/>
                    <a:pt x="328" y="429"/>
                  </a:cubicBezTo>
                  <a:cubicBezTo>
                    <a:pt x="325" y="429"/>
                    <a:pt x="325" y="429"/>
                    <a:pt x="325" y="429"/>
                  </a:cubicBezTo>
                  <a:cubicBezTo>
                    <a:pt x="322" y="429"/>
                    <a:pt x="322" y="429"/>
                    <a:pt x="322" y="429"/>
                  </a:cubicBezTo>
                  <a:cubicBezTo>
                    <a:pt x="319" y="429"/>
                    <a:pt x="319" y="429"/>
                    <a:pt x="319" y="429"/>
                  </a:cubicBezTo>
                  <a:cubicBezTo>
                    <a:pt x="318" y="429"/>
                    <a:pt x="317" y="429"/>
                    <a:pt x="316" y="429"/>
                  </a:cubicBezTo>
                  <a:cubicBezTo>
                    <a:pt x="314" y="428"/>
                    <a:pt x="314" y="428"/>
                    <a:pt x="314" y="428"/>
                  </a:cubicBezTo>
                  <a:cubicBezTo>
                    <a:pt x="312" y="428"/>
                    <a:pt x="310" y="428"/>
                    <a:pt x="308" y="428"/>
                  </a:cubicBezTo>
                  <a:cubicBezTo>
                    <a:pt x="307" y="427"/>
                    <a:pt x="305" y="427"/>
                    <a:pt x="303" y="426"/>
                  </a:cubicBezTo>
                  <a:cubicBezTo>
                    <a:pt x="298" y="425"/>
                    <a:pt x="298" y="425"/>
                    <a:pt x="298" y="425"/>
                  </a:cubicBezTo>
                  <a:cubicBezTo>
                    <a:pt x="294" y="423"/>
                    <a:pt x="290" y="422"/>
                    <a:pt x="287" y="421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3" y="416"/>
                    <a:pt x="269" y="414"/>
                    <a:pt x="265" y="413"/>
                  </a:cubicBezTo>
                  <a:cubicBezTo>
                    <a:pt x="260" y="411"/>
                    <a:pt x="260" y="411"/>
                    <a:pt x="260" y="411"/>
                  </a:cubicBezTo>
                  <a:cubicBezTo>
                    <a:pt x="254" y="410"/>
                    <a:pt x="254" y="410"/>
                    <a:pt x="254" y="410"/>
                  </a:cubicBezTo>
                  <a:cubicBezTo>
                    <a:pt x="252" y="409"/>
                    <a:pt x="250" y="409"/>
                    <a:pt x="249" y="408"/>
                  </a:cubicBezTo>
                  <a:cubicBezTo>
                    <a:pt x="247" y="408"/>
                    <a:pt x="245" y="407"/>
                    <a:pt x="243" y="407"/>
                  </a:cubicBezTo>
                  <a:cubicBezTo>
                    <a:pt x="239" y="406"/>
                    <a:pt x="235" y="406"/>
                    <a:pt x="232" y="405"/>
                  </a:cubicBezTo>
                  <a:cubicBezTo>
                    <a:pt x="231" y="403"/>
                    <a:pt x="230" y="401"/>
                    <a:pt x="229" y="400"/>
                  </a:cubicBezTo>
                  <a:cubicBezTo>
                    <a:pt x="230" y="400"/>
                    <a:pt x="232" y="401"/>
                    <a:pt x="234" y="402"/>
                  </a:cubicBezTo>
                  <a:cubicBezTo>
                    <a:pt x="235" y="402"/>
                    <a:pt x="235" y="402"/>
                    <a:pt x="236" y="403"/>
                  </a:cubicBezTo>
                  <a:cubicBezTo>
                    <a:pt x="237" y="403"/>
                    <a:pt x="237" y="403"/>
                    <a:pt x="237" y="403"/>
                  </a:cubicBezTo>
                  <a:cubicBezTo>
                    <a:pt x="237" y="403"/>
                    <a:pt x="237" y="403"/>
                    <a:pt x="237" y="403"/>
                  </a:cubicBezTo>
                  <a:cubicBezTo>
                    <a:pt x="239" y="404"/>
                    <a:pt x="239" y="404"/>
                    <a:pt x="239" y="404"/>
                  </a:cubicBezTo>
                  <a:cubicBezTo>
                    <a:pt x="241" y="404"/>
                    <a:pt x="242" y="404"/>
                    <a:pt x="244" y="404"/>
                  </a:cubicBezTo>
                  <a:cubicBezTo>
                    <a:pt x="248" y="405"/>
                    <a:pt x="251" y="404"/>
                    <a:pt x="255" y="404"/>
                  </a:cubicBezTo>
                  <a:cubicBezTo>
                    <a:pt x="261" y="403"/>
                    <a:pt x="267" y="401"/>
                    <a:pt x="273" y="400"/>
                  </a:cubicBezTo>
                  <a:cubicBezTo>
                    <a:pt x="287" y="399"/>
                    <a:pt x="287" y="399"/>
                    <a:pt x="287" y="399"/>
                  </a:cubicBezTo>
                  <a:cubicBezTo>
                    <a:pt x="274" y="395"/>
                    <a:pt x="274" y="395"/>
                    <a:pt x="274" y="395"/>
                  </a:cubicBezTo>
                  <a:cubicBezTo>
                    <a:pt x="274" y="394"/>
                    <a:pt x="274" y="394"/>
                    <a:pt x="273" y="394"/>
                  </a:cubicBezTo>
                  <a:cubicBezTo>
                    <a:pt x="273" y="394"/>
                    <a:pt x="273" y="394"/>
                    <a:pt x="272" y="394"/>
                  </a:cubicBezTo>
                  <a:cubicBezTo>
                    <a:pt x="272" y="393"/>
                    <a:pt x="272" y="393"/>
                    <a:pt x="271" y="393"/>
                  </a:cubicBezTo>
                  <a:cubicBezTo>
                    <a:pt x="271" y="393"/>
                    <a:pt x="271" y="392"/>
                    <a:pt x="270" y="392"/>
                  </a:cubicBezTo>
                  <a:cubicBezTo>
                    <a:pt x="270" y="391"/>
                    <a:pt x="269" y="390"/>
                    <a:pt x="269" y="389"/>
                  </a:cubicBezTo>
                  <a:cubicBezTo>
                    <a:pt x="268" y="389"/>
                    <a:pt x="268" y="389"/>
                    <a:pt x="268" y="389"/>
                  </a:cubicBezTo>
                  <a:cubicBezTo>
                    <a:pt x="269" y="389"/>
                    <a:pt x="270" y="390"/>
                    <a:pt x="271" y="390"/>
                  </a:cubicBezTo>
                  <a:cubicBezTo>
                    <a:pt x="272" y="391"/>
                    <a:pt x="274" y="392"/>
                    <a:pt x="276" y="392"/>
                  </a:cubicBezTo>
                  <a:cubicBezTo>
                    <a:pt x="279" y="393"/>
                    <a:pt x="279" y="393"/>
                    <a:pt x="279" y="393"/>
                  </a:cubicBezTo>
                  <a:cubicBezTo>
                    <a:pt x="281" y="394"/>
                    <a:pt x="281" y="394"/>
                    <a:pt x="281" y="394"/>
                  </a:cubicBezTo>
                  <a:cubicBezTo>
                    <a:pt x="282" y="394"/>
                    <a:pt x="283" y="395"/>
                    <a:pt x="284" y="395"/>
                  </a:cubicBezTo>
                  <a:cubicBezTo>
                    <a:pt x="285" y="395"/>
                    <a:pt x="286" y="395"/>
                    <a:pt x="287" y="395"/>
                  </a:cubicBezTo>
                  <a:cubicBezTo>
                    <a:pt x="288" y="395"/>
                    <a:pt x="289" y="395"/>
                    <a:pt x="290" y="395"/>
                  </a:cubicBezTo>
                  <a:cubicBezTo>
                    <a:pt x="291" y="395"/>
                    <a:pt x="292" y="395"/>
                    <a:pt x="294" y="395"/>
                  </a:cubicBezTo>
                  <a:cubicBezTo>
                    <a:pt x="296" y="394"/>
                    <a:pt x="298" y="393"/>
                    <a:pt x="299" y="392"/>
                  </a:cubicBezTo>
                  <a:cubicBezTo>
                    <a:pt x="300" y="392"/>
                    <a:pt x="301" y="391"/>
                    <a:pt x="302" y="391"/>
                  </a:cubicBezTo>
                  <a:cubicBezTo>
                    <a:pt x="303" y="390"/>
                    <a:pt x="304" y="389"/>
                    <a:pt x="304" y="389"/>
                  </a:cubicBezTo>
                  <a:cubicBezTo>
                    <a:pt x="311" y="390"/>
                    <a:pt x="319" y="391"/>
                    <a:pt x="326" y="391"/>
                  </a:cubicBezTo>
                  <a:cubicBezTo>
                    <a:pt x="350" y="392"/>
                    <a:pt x="377" y="387"/>
                    <a:pt x="398" y="382"/>
                  </a:cubicBezTo>
                  <a:cubicBezTo>
                    <a:pt x="410" y="379"/>
                    <a:pt x="421" y="376"/>
                    <a:pt x="431" y="371"/>
                  </a:cubicBezTo>
                  <a:cubicBezTo>
                    <a:pt x="432" y="371"/>
                    <a:pt x="433" y="371"/>
                    <a:pt x="433" y="371"/>
                  </a:cubicBezTo>
                  <a:close/>
                  <a:moveTo>
                    <a:pt x="515" y="271"/>
                  </a:moveTo>
                  <a:cubicBezTo>
                    <a:pt x="518" y="270"/>
                    <a:pt x="521" y="269"/>
                    <a:pt x="523" y="268"/>
                  </a:cubicBezTo>
                  <a:cubicBezTo>
                    <a:pt x="526" y="267"/>
                    <a:pt x="529" y="266"/>
                    <a:pt x="531" y="265"/>
                  </a:cubicBezTo>
                  <a:cubicBezTo>
                    <a:pt x="534" y="263"/>
                    <a:pt x="537" y="262"/>
                    <a:pt x="539" y="261"/>
                  </a:cubicBezTo>
                  <a:cubicBezTo>
                    <a:pt x="539" y="261"/>
                    <a:pt x="539" y="261"/>
                    <a:pt x="539" y="261"/>
                  </a:cubicBezTo>
                  <a:cubicBezTo>
                    <a:pt x="539" y="262"/>
                    <a:pt x="538" y="264"/>
                    <a:pt x="538" y="265"/>
                  </a:cubicBezTo>
                  <a:cubicBezTo>
                    <a:pt x="536" y="267"/>
                    <a:pt x="536" y="269"/>
                    <a:pt x="534" y="270"/>
                  </a:cubicBezTo>
                  <a:cubicBezTo>
                    <a:pt x="533" y="272"/>
                    <a:pt x="532" y="274"/>
                    <a:pt x="531" y="276"/>
                  </a:cubicBezTo>
                  <a:cubicBezTo>
                    <a:pt x="530" y="278"/>
                    <a:pt x="529" y="279"/>
                    <a:pt x="527" y="281"/>
                  </a:cubicBezTo>
                  <a:cubicBezTo>
                    <a:pt x="526" y="283"/>
                    <a:pt x="525" y="284"/>
                    <a:pt x="523" y="286"/>
                  </a:cubicBezTo>
                  <a:cubicBezTo>
                    <a:pt x="522" y="287"/>
                    <a:pt x="521" y="289"/>
                    <a:pt x="519" y="291"/>
                  </a:cubicBezTo>
                  <a:cubicBezTo>
                    <a:pt x="518" y="292"/>
                    <a:pt x="516" y="294"/>
                    <a:pt x="515" y="295"/>
                  </a:cubicBezTo>
                  <a:cubicBezTo>
                    <a:pt x="513" y="296"/>
                    <a:pt x="511" y="298"/>
                    <a:pt x="510" y="299"/>
                  </a:cubicBezTo>
                  <a:cubicBezTo>
                    <a:pt x="508" y="300"/>
                    <a:pt x="506" y="302"/>
                    <a:pt x="505" y="303"/>
                  </a:cubicBezTo>
                  <a:cubicBezTo>
                    <a:pt x="499" y="307"/>
                    <a:pt x="499" y="307"/>
                    <a:pt x="499" y="307"/>
                  </a:cubicBezTo>
                  <a:cubicBezTo>
                    <a:pt x="494" y="310"/>
                    <a:pt x="494" y="310"/>
                    <a:pt x="494" y="310"/>
                  </a:cubicBezTo>
                  <a:cubicBezTo>
                    <a:pt x="492" y="311"/>
                    <a:pt x="490" y="312"/>
                    <a:pt x="488" y="312"/>
                  </a:cubicBezTo>
                  <a:cubicBezTo>
                    <a:pt x="486" y="313"/>
                    <a:pt x="484" y="314"/>
                    <a:pt x="482" y="315"/>
                  </a:cubicBezTo>
                  <a:cubicBezTo>
                    <a:pt x="480" y="316"/>
                    <a:pt x="478" y="316"/>
                    <a:pt x="476" y="317"/>
                  </a:cubicBezTo>
                  <a:cubicBezTo>
                    <a:pt x="473" y="318"/>
                    <a:pt x="473" y="318"/>
                    <a:pt x="473" y="318"/>
                  </a:cubicBezTo>
                  <a:cubicBezTo>
                    <a:pt x="472" y="318"/>
                    <a:pt x="471" y="319"/>
                    <a:pt x="470" y="319"/>
                  </a:cubicBezTo>
                  <a:cubicBezTo>
                    <a:pt x="468" y="319"/>
                    <a:pt x="466" y="320"/>
                    <a:pt x="464" y="320"/>
                  </a:cubicBezTo>
                  <a:cubicBezTo>
                    <a:pt x="462" y="321"/>
                    <a:pt x="460" y="321"/>
                    <a:pt x="457" y="322"/>
                  </a:cubicBezTo>
                  <a:cubicBezTo>
                    <a:pt x="453" y="323"/>
                    <a:pt x="449" y="324"/>
                    <a:pt x="445" y="325"/>
                  </a:cubicBezTo>
                  <a:cubicBezTo>
                    <a:pt x="443" y="326"/>
                    <a:pt x="441" y="326"/>
                    <a:pt x="439" y="327"/>
                  </a:cubicBezTo>
                  <a:cubicBezTo>
                    <a:pt x="438" y="327"/>
                    <a:pt x="438" y="327"/>
                    <a:pt x="438" y="327"/>
                  </a:cubicBezTo>
                  <a:cubicBezTo>
                    <a:pt x="438" y="327"/>
                    <a:pt x="438" y="327"/>
                    <a:pt x="438" y="327"/>
                  </a:cubicBezTo>
                  <a:cubicBezTo>
                    <a:pt x="436" y="328"/>
                    <a:pt x="434" y="329"/>
                    <a:pt x="432" y="329"/>
                  </a:cubicBezTo>
                  <a:cubicBezTo>
                    <a:pt x="430" y="330"/>
                    <a:pt x="428" y="331"/>
                    <a:pt x="426" y="332"/>
                  </a:cubicBezTo>
                  <a:cubicBezTo>
                    <a:pt x="424" y="332"/>
                    <a:pt x="422" y="333"/>
                    <a:pt x="419" y="334"/>
                  </a:cubicBezTo>
                  <a:cubicBezTo>
                    <a:pt x="417" y="335"/>
                    <a:pt x="415" y="336"/>
                    <a:pt x="413" y="337"/>
                  </a:cubicBezTo>
                  <a:cubicBezTo>
                    <a:pt x="411" y="338"/>
                    <a:pt x="409" y="339"/>
                    <a:pt x="407" y="340"/>
                  </a:cubicBezTo>
                  <a:cubicBezTo>
                    <a:pt x="405" y="341"/>
                    <a:pt x="403" y="342"/>
                    <a:pt x="402" y="343"/>
                  </a:cubicBezTo>
                  <a:cubicBezTo>
                    <a:pt x="400" y="344"/>
                    <a:pt x="398" y="345"/>
                    <a:pt x="396" y="347"/>
                  </a:cubicBezTo>
                  <a:cubicBezTo>
                    <a:pt x="394" y="348"/>
                    <a:pt x="392" y="349"/>
                    <a:pt x="390" y="350"/>
                  </a:cubicBezTo>
                  <a:cubicBezTo>
                    <a:pt x="389" y="352"/>
                    <a:pt x="387" y="353"/>
                    <a:pt x="385" y="355"/>
                  </a:cubicBezTo>
                  <a:cubicBezTo>
                    <a:pt x="384" y="356"/>
                    <a:pt x="382" y="358"/>
                    <a:pt x="381" y="359"/>
                  </a:cubicBezTo>
                  <a:cubicBezTo>
                    <a:pt x="379" y="361"/>
                    <a:pt x="378" y="363"/>
                    <a:pt x="376" y="364"/>
                  </a:cubicBezTo>
                  <a:cubicBezTo>
                    <a:pt x="382" y="361"/>
                    <a:pt x="382" y="361"/>
                    <a:pt x="382" y="361"/>
                  </a:cubicBezTo>
                  <a:cubicBezTo>
                    <a:pt x="383" y="359"/>
                    <a:pt x="385" y="358"/>
                    <a:pt x="387" y="357"/>
                  </a:cubicBezTo>
                  <a:cubicBezTo>
                    <a:pt x="391" y="355"/>
                    <a:pt x="394" y="352"/>
                    <a:pt x="398" y="350"/>
                  </a:cubicBezTo>
                  <a:cubicBezTo>
                    <a:pt x="402" y="348"/>
                    <a:pt x="406" y="346"/>
                    <a:pt x="410" y="345"/>
                  </a:cubicBezTo>
                  <a:cubicBezTo>
                    <a:pt x="412" y="344"/>
                    <a:pt x="414" y="343"/>
                    <a:pt x="416" y="342"/>
                  </a:cubicBezTo>
                  <a:cubicBezTo>
                    <a:pt x="418" y="341"/>
                    <a:pt x="420" y="340"/>
                    <a:pt x="422" y="340"/>
                  </a:cubicBezTo>
                  <a:cubicBezTo>
                    <a:pt x="424" y="339"/>
                    <a:pt x="426" y="338"/>
                    <a:pt x="428" y="337"/>
                  </a:cubicBezTo>
                  <a:cubicBezTo>
                    <a:pt x="430" y="337"/>
                    <a:pt x="432" y="336"/>
                    <a:pt x="434" y="335"/>
                  </a:cubicBezTo>
                  <a:cubicBezTo>
                    <a:pt x="436" y="335"/>
                    <a:pt x="438" y="334"/>
                    <a:pt x="440" y="333"/>
                  </a:cubicBezTo>
                  <a:cubicBezTo>
                    <a:pt x="441" y="333"/>
                    <a:pt x="442" y="333"/>
                    <a:pt x="443" y="333"/>
                  </a:cubicBezTo>
                  <a:cubicBezTo>
                    <a:pt x="446" y="332"/>
                    <a:pt x="450" y="332"/>
                    <a:pt x="454" y="332"/>
                  </a:cubicBezTo>
                  <a:cubicBezTo>
                    <a:pt x="464" y="331"/>
                    <a:pt x="474" y="331"/>
                    <a:pt x="483" y="329"/>
                  </a:cubicBezTo>
                  <a:cubicBezTo>
                    <a:pt x="460" y="353"/>
                    <a:pt x="434" y="367"/>
                    <a:pt x="396" y="376"/>
                  </a:cubicBezTo>
                  <a:cubicBezTo>
                    <a:pt x="370" y="382"/>
                    <a:pt x="334" y="389"/>
                    <a:pt x="309" y="384"/>
                  </a:cubicBezTo>
                  <a:cubicBezTo>
                    <a:pt x="311" y="380"/>
                    <a:pt x="311" y="380"/>
                    <a:pt x="311" y="380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6" y="379"/>
                    <a:pt x="306" y="379"/>
                    <a:pt x="306" y="379"/>
                  </a:cubicBezTo>
                  <a:cubicBezTo>
                    <a:pt x="305" y="379"/>
                    <a:pt x="304" y="379"/>
                    <a:pt x="302" y="378"/>
                  </a:cubicBezTo>
                  <a:cubicBezTo>
                    <a:pt x="301" y="377"/>
                    <a:pt x="300" y="376"/>
                    <a:pt x="298" y="375"/>
                  </a:cubicBezTo>
                  <a:cubicBezTo>
                    <a:pt x="296" y="374"/>
                    <a:pt x="293" y="372"/>
                    <a:pt x="290" y="370"/>
                  </a:cubicBezTo>
                  <a:cubicBezTo>
                    <a:pt x="284" y="365"/>
                    <a:pt x="278" y="362"/>
                    <a:pt x="272" y="359"/>
                  </a:cubicBezTo>
                  <a:cubicBezTo>
                    <a:pt x="270" y="358"/>
                    <a:pt x="268" y="358"/>
                    <a:pt x="267" y="357"/>
                  </a:cubicBezTo>
                  <a:cubicBezTo>
                    <a:pt x="265" y="356"/>
                    <a:pt x="263" y="356"/>
                    <a:pt x="262" y="355"/>
                  </a:cubicBezTo>
                  <a:cubicBezTo>
                    <a:pt x="260" y="355"/>
                    <a:pt x="258" y="355"/>
                    <a:pt x="256" y="354"/>
                  </a:cubicBezTo>
                  <a:cubicBezTo>
                    <a:pt x="255" y="354"/>
                    <a:pt x="254" y="354"/>
                    <a:pt x="254" y="354"/>
                  </a:cubicBezTo>
                  <a:cubicBezTo>
                    <a:pt x="253" y="354"/>
                    <a:pt x="252" y="354"/>
                    <a:pt x="251" y="354"/>
                  </a:cubicBezTo>
                  <a:cubicBezTo>
                    <a:pt x="251" y="354"/>
                    <a:pt x="252" y="354"/>
                    <a:pt x="252" y="354"/>
                  </a:cubicBezTo>
                  <a:cubicBezTo>
                    <a:pt x="255" y="352"/>
                    <a:pt x="258" y="351"/>
                    <a:pt x="261" y="351"/>
                  </a:cubicBezTo>
                  <a:cubicBezTo>
                    <a:pt x="264" y="351"/>
                    <a:pt x="267" y="351"/>
                    <a:pt x="270" y="352"/>
                  </a:cubicBezTo>
                  <a:cubicBezTo>
                    <a:pt x="273" y="352"/>
                    <a:pt x="276" y="353"/>
                    <a:pt x="279" y="355"/>
                  </a:cubicBezTo>
                  <a:cubicBezTo>
                    <a:pt x="280" y="355"/>
                    <a:pt x="280" y="355"/>
                    <a:pt x="280" y="355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1" y="356"/>
                    <a:pt x="281" y="356"/>
                    <a:pt x="281" y="356"/>
                  </a:cubicBezTo>
                  <a:cubicBezTo>
                    <a:pt x="282" y="356"/>
                    <a:pt x="283" y="356"/>
                    <a:pt x="284" y="357"/>
                  </a:cubicBezTo>
                  <a:cubicBezTo>
                    <a:pt x="285" y="358"/>
                    <a:pt x="287" y="358"/>
                    <a:pt x="289" y="359"/>
                  </a:cubicBezTo>
                  <a:cubicBezTo>
                    <a:pt x="292" y="360"/>
                    <a:pt x="296" y="361"/>
                    <a:pt x="299" y="362"/>
                  </a:cubicBezTo>
                  <a:cubicBezTo>
                    <a:pt x="303" y="363"/>
                    <a:pt x="307" y="363"/>
                    <a:pt x="310" y="362"/>
                  </a:cubicBezTo>
                  <a:cubicBezTo>
                    <a:pt x="314" y="362"/>
                    <a:pt x="318" y="361"/>
                    <a:pt x="321" y="359"/>
                  </a:cubicBezTo>
                  <a:cubicBezTo>
                    <a:pt x="321" y="359"/>
                    <a:pt x="321" y="359"/>
                    <a:pt x="321" y="359"/>
                  </a:cubicBezTo>
                  <a:cubicBezTo>
                    <a:pt x="327" y="356"/>
                    <a:pt x="327" y="356"/>
                    <a:pt x="327" y="356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20" y="353"/>
                    <a:pt x="319" y="353"/>
                    <a:pt x="319" y="352"/>
                  </a:cubicBezTo>
                  <a:cubicBezTo>
                    <a:pt x="318" y="352"/>
                    <a:pt x="317" y="352"/>
                    <a:pt x="316" y="351"/>
                  </a:cubicBezTo>
                  <a:cubicBezTo>
                    <a:pt x="316" y="351"/>
                    <a:pt x="315" y="350"/>
                    <a:pt x="314" y="350"/>
                  </a:cubicBezTo>
                  <a:cubicBezTo>
                    <a:pt x="313" y="349"/>
                    <a:pt x="313" y="349"/>
                    <a:pt x="312" y="348"/>
                  </a:cubicBezTo>
                  <a:cubicBezTo>
                    <a:pt x="310" y="347"/>
                    <a:pt x="309" y="346"/>
                    <a:pt x="308" y="345"/>
                  </a:cubicBezTo>
                  <a:cubicBezTo>
                    <a:pt x="303" y="341"/>
                    <a:pt x="303" y="341"/>
                    <a:pt x="303" y="341"/>
                  </a:cubicBezTo>
                  <a:cubicBezTo>
                    <a:pt x="302" y="341"/>
                    <a:pt x="302" y="341"/>
                    <a:pt x="302" y="341"/>
                  </a:cubicBezTo>
                  <a:cubicBezTo>
                    <a:pt x="304" y="341"/>
                    <a:pt x="304" y="341"/>
                    <a:pt x="304" y="341"/>
                  </a:cubicBezTo>
                  <a:cubicBezTo>
                    <a:pt x="306" y="341"/>
                    <a:pt x="308" y="342"/>
                    <a:pt x="310" y="342"/>
                  </a:cubicBezTo>
                  <a:cubicBezTo>
                    <a:pt x="312" y="343"/>
                    <a:pt x="314" y="344"/>
                    <a:pt x="316" y="344"/>
                  </a:cubicBezTo>
                  <a:cubicBezTo>
                    <a:pt x="320" y="345"/>
                    <a:pt x="324" y="347"/>
                    <a:pt x="328" y="348"/>
                  </a:cubicBezTo>
                  <a:cubicBezTo>
                    <a:pt x="332" y="349"/>
                    <a:pt x="336" y="350"/>
                    <a:pt x="341" y="350"/>
                  </a:cubicBezTo>
                  <a:cubicBezTo>
                    <a:pt x="343" y="350"/>
                    <a:pt x="345" y="349"/>
                    <a:pt x="348" y="349"/>
                  </a:cubicBezTo>
                  <a:cubicBezTo>
                    <a:pt x="350" y="348"/>
                    <a:pt x="352" y="347"/>
                    <a:pt x="354" y="345"/>
                  </a:cubicBezTo>
                  <a:cubicBezTo>
                    <a:pt x="359" y="341"/>
                    <a:pt x="359" y="341"/>
                    <a:pt x="359" y="341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3" y="340"/>
                    <a:pt x="353" y="340"/>
                    <a:pt x="353" y="340"/>
                  </a:cubicBezTo>
                  <a:cubicBezTo>
                    <a:pt x="351" y="340"/>
                    <a:pt x="350" y="339"/>
                    <a:pt x="348" y="339"/>
                  </a:cubicBezTo>
                  <a:cubicBezTo>
                    <a:pt x="347" y="338"/>
                    <a:pt x="345" y="337"/>
                    <a:pt x="344" y="337"/>
                  </a:cubicBezTo>
                  <a:cubicBezTo>
                    <a:pt x="342" y="335"/>
                    <a:pt x="339" y="334"/>
                    <a:pt x="337" y="332"/>
                  </a:cubicBezTo>
                  <a:cubicBezTo>
                    <a:pt x="341" y="331"/>
                    <a:pt x="345" y="329"/>
                    <a:pt x="349" y="328"/>
                  </a:cubicBezTo>
                  <a:cubicBezTo>
                    <a:pt x="355" y="327"/>
                    <a:pt x="360" y="325"/>
                    <a:pt x="366" y="324"/>
                  </a:cubicBezTo>
                  <a:cubicBezTo>
                    <a:pt x="371" y="322"/>
                    <a:pt x="377" y="321"/>
                    <a:pt x="382" y="320"/>
                  </a:cubicBezTo>
                  <a:cubicBezTo>
                    <a:pt x="385" y="319"/>
                    <a:pt x="387" y="318"/>
                    <a:pt x="390" y="318"/>
                  </a:cubicBezTo>
                  <a:cubicBezTo>
                    <a:pt x="391" y="318"/>
                    <a:pt x="391" y="318"/>
                    <a:pt x="392" y="318"/>
                  </a:cubicBezTo>
                  <a:cubicBezTo>
                    <a:pt x="393" y="318"/>
                    <a:pt x="393" y="318"/>
                    <a:pt x="394" y="318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5" y="317"/>
                    <a:pt x="395" y="317"/>
                    <a:pt x="395" y="317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8" y="317"/>
                    <a:pt x="398" y="317"/>
                    <a:pt x="398" y="317"/>
                  </a:cubicBezTo>
                  <a:cubicBezTo>
                    <a:pt x="404" y="318"/>
                    <a:pt x="410" y="317"/>
                    <a:pt x="415" y="317"/>
                  </a:cubicBezTo>
                  <a:cubicBezTo>
                    <a:pt x="421" y="316"/>
                    <a:pt x="427" y="315"/>
                    <a:pt x="432" y="314"/>
                  </a:cubicBezTo>
                  <a:cubicBezTo>
                    <a:pt x="438" y="312"/>
                    <a:pt x="443" y="310"/>
                    <a:pt x="449" y="308"/>
                  </a:cubicBezTo>
                  <a:cubicBezTo>
                    <a:pt x="454" y="306"/>
                    <a:pt x="460" y="304"/>
                    <a:pt x="465" y="301"/>
                  </a:cubicBezTo>
                  <a:cubicBezTo>
                    <a:pt x="470" y="298"/>
                    <a:pt x="475" y="296"/>
                    <a:pt x="479" y="292"/>
                  </a:cubicBezTo>
                  <a:cubicBezTo>
                    <a:pt x="482" y="291"/>
                    <a:pt x="484" y="289"/>
                    <a:pt x="486" y="287"/>
                  </a:cubicBezTo>
                  <a:cubicBezTo>
                    <a:pt x="489" y="285"/>
                    <a:pt x="491" y="284"/>
                    <a:pt x="493" y="282"/>
                  </a:cubicBezTo>
                  <a:cubicBezTo>
                    <a:pt x="495" y="280"/>
                    <a:pt x="497" y="279"/>
                    <a:pt x="499" y="277"/>
                  </a:cubicBezTo>
                  <a:cubicBezTo>
                    <a:pt x="499" y="277"/>
                    <a:pt x="499" y="277"/>
                    <a:pt x="500" y="277"/>
                  </a:cubicBezTo>
                  <a:cubicBezTo>
                    <a:pt x="501" y="276"/>
                    <a:pt x="502" y="276"/>
                    <a:pt x="503" y="275"/>
                  </a:cubicBezTo>
                  <a:cubicBezTo>
                    <a:pt x="507" y="274"/>
                    <a:pt x="507" y="274"/>
                    <a:pt x="507" y="274"/>
                  </a:cubicBezTo>
                  <a:cubicBezTo>
                    <a:pt x="510" y="273"/>
                    <a:pt x="513" y="272"/>
                    <a:pt x="515" y="271"/>
                  </a:cubicBezTo>
                  <a:close/>
                  <a:moveTo>
                    <a:pt x="536" y="229"/>
                  </a:moveTo>
                  <a:cubicBezTo>
                    <a:pt x="534" y="231"/>
                    <a:pt x="532" y="233"/>
                    <a:pt x="530" y="235"/>
                  </a:cubicBezTo>
                  <a:cubicBezTo>
                    <a:pt x="528" y="237"/>
                    <a:pt x="526" y="239"/>
                    <a:pt x="524" y="242"/>
                  </a:cubicBezTo>
                  <a:cubicBezTo>
                    <a:pt x="521" y="246"/>
                    <a:pt x="517" y="251"/>
                    <a:pt x="514" y="255"/>
                  </a:cubicBezTo>
                  <a:cubicBezTo>
                    <a:pt x="512" y="257"/>
                    <a:pt x="510" y="259"/>
                    <a:pt x="508" y="261"/>
                  </a:cubicBezTo>
                  <a:cubicBezTo>
                    <a:pt x="506" y="263"/>
                    <a:pt x="504" y="265"/>
                    <a:pt x="502" y="266"/>
                  </a:cubicBezTo>
                  <a:cubicBezTo>
                    <a:pt x="499" y="269"/>
                    <a:pt x="499" y="269"/>
                    <a:pt x="499" y="269"/>
                  </a:cubicBezTo>
                  <a:cubicBezTo>
                    <a:pt x="496" y="272"/>
                    <a:pt x="496" y="272"/>
                    <a:pt x="496" y="272"/>
                  </a:cubicBezTo>
                  <a:cubicBezTo>
                    <a:pt x="494" y="274"/>
                    <a:pt x="491" y="275"/>
                    <a:pt x="489" y="277"/>
                  </a:cubicBezTo>
                  <a:cubicBezTo>
                    <a:pt x="487" y="279"/>
                    <a:pt x="485" y="281"/>
                    <a:pt x="483" y="282"/>
                  </a:cubicBezTo>
                  <a:cubicBezTo>
                    <a:pt x="480" y="284"/>
                    <a:pt x="478" y="286"/>
                    <a:pt x="476" y="287"/>
                  </a:cubicBezTo>
                  <a:cubicBezTo>
                    <a:pt x="471" y="290"/>
                    <a:pt x="467" y="293"/>
                    <a:pt x="462" y="296"/>
                  </a:cubicBezTo>
                  <a:cubicBezTo>
                    <a:pt x="457" y="299"/>
                    <a:pt x="452" y="301"/>
                    <a:pt x="447" y="303"/>
                  </a:cubicBezTo>
                  <a:cubicBezTo>
                    <a:pt x="442" y="305"/>
                    <a:pt x="436" y="306"/>
                    <a:pt x="431" y="308"/>
                  </a:cubicBezTo>
                  <a:cubicBezTo>
                    <a:pt x="426" y="309"/>
                    <a:pt x="420" y="310"/>
                    <a:pt x="415" y="311"/>
                  </a:cubicBezTo>
                  <a:cubicBezTo>
                    <a:pt x="409" y="311"/>
                    <a:pt x="404" y="312"/>
                    <a:pt x="398" y="311"/>
                  </a:cubicBezTo>
                  <a:cubicBezTo>
                    <a:pt x="396" y="311"/>
                    <a:pt x="396" y="311"/>
                    <a:pt x="396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5" y="311"/>
                    <a:pt x="395" y="311"/>
                    <a:pt x="395" y="311"/>
                  </a:cubicBezTo>
                  <a:cubicBezTo>
                    <a:pt x="394" y="312"/>
                    <a:pt x="394" y="312"/>
                    <a:pt x="394" y="312"/>
                  </a:cubicBezTo>
                  <a:cubicBezTo>
                    <a:pt x="392" y="312"/>
                    <a:pt x="391" y="312"/>
                    <a:pt x="389" y="312"/>
                  </a:cubicBezTo>
                  <a:cubicBezTo>
                    <a:pt x="386" y="313"/>
                    <a:pt x="383" y="313"/>
                    <a:pt x="381" y="314"/>
                  </a:cubicBezTo>
                  <a:cubicBezTo>
                    <a:pt x="375" y="315"/>
                    <a:pt x="370" y="316"/>
                    <a:pt x="364" y="318"/>
                  </a:cubicBezTo>
                  <a:cubicBezTo>
                    <a:pt x="359" y="319"/>
                    <a:pt x="353" y="321"/>
                    <a:pt x="348" y="322"/>
                  </a:cubicBezTo>
                  <a:cubicBezTo>
                    <a:pt x="342" y="324"/>
                    <a:pt x="337" y="326"/>
                    <a:pt x="332" y="327"/>
                  </a:cubicBezTo>
                  <a:cubicBezTo>
                    <a:pt x="330" y="326"/>
                    <a:pt x="328" y="325"/>
                    <a:pt x="327" y="324"/>
                  </a:cubicBezTo>
                  <a:cubicBezTo>
                    <a:pt x="325" y="322"/>
                    <a:pt x="324" y="321"/>
                    <a:pt x="322" y="320"/>
                  </a:cubicBezTo>
                  <a:cubicBezTo>
                    <a:pt x="321" y="319"/>
                    <a:pt x="319" y="318"/>
                    <a:pt x="318" y="317"/>
                  </a:cubicBezTo>
                  <a:cubicBezTo>
                    <a:pt x="316" y="316"/>
                    <a:pt x="314" y="315"/>
                    <a:pt x="313" y="314"/>
                  </a:cubicBezTo>
                  <a:cubicBezTo>
                    <a:pt x="311" y="313"/>
                    <a:pt x="310" y="313"/>
                    <a:pt x="309" y="312"/>
                  </a:cubicBezTo>
                  <a:cubicBezTo>
                    <a:pt x="313" y="313"/>
                    <a:pt x="313" y="313"/>
                    <a:pt x="313" y="313"/>
                  </a:cubicBezTo>
                  <a:cubicBezTo>
                    <a:pt x="319" y="314"/>
                    <a:pt x="319" y="314"/>
                    <a:pt x="319" y="314"/>
                  </a:cubicBezTo>
                  <a:cubicBezTo>
                    <a:pt x="324" y="315"/>
                    <a:pt x="324" y="315"/>
                    <a:pt x="324" y="315"/>
                  </a:cubicBezTo>
                  <a:cubicBezTo>
                    <a:pt x="328" y="316"/>
                    <a:pt x="333" y="317"/>
                    <a:pt x="337" y="316"/>
                  </a:cubicBezTo>
                  <a:cubicBezTo>
                    <a:pt x="339" y="316"/>
                    <a:pt x="342" y="316"/>
                    <a:pt x="344" y="315"/>
                  </a:cubicBezTo>
                  <a:cubicBezTo>
                    <a:pt x="346" y="314"/>
                    <a:pt x="348" y="313"/>
                    <a:pt x="350" y="312"/>
                  </a:cubicBezTo>
                  <a:cubicBezTo>
                    <a:pt x="353" y="311"/>
                    <a:pt x="356" y="309"/>
                    <a:pt x="360" y="307"/>
                  </a:cubicBezTo>
                  <a:cubicBezTo>
                    <a:pt x="365" y="304"/>
                    <a:pt x="365" y="304"/>
                    <a:pt x="365" y="304"/>
                  </a:cubicBezTo>
                  <a:cubicBezTo>
                    <a:pt x="360" y="301"/>
                    <a:pt x="360" y="301"/>
                    <a:pt x="360" y="301"/>
                  </a:cubicBezTo>
                  <a:cubicBezTo>
                    <a:pt x="359" y="301"/>
                    <a:pt x="358" y="301"/>
                    <a:pt x="357" y="300"/>
                  </a:cubicBezTo>
                  <a:cubicBezTo>
                    <a:pt x="357" y="300"/>
                    <a:pt x="357" y="300"/>
                    <a:pt x="357" y="300"/>
                  </a:cubicBezTo>
                  <a:cubicBezTo>
                    <a:pt x="358" y="300"/>
                    <a:pt x="360" y="299"/>
                    <a:pt x="361" y="299"/>
                  </a:cubicBezTo>
                  <a:cubicBezTo>
                    <a:pt x="362" y="299"/>
                    <a:pt x="363" y="298"/>
                    <a:pt x="364" y="298"/>
                  </a:cubicBezTo>
                  <a:cubicBezTo>
                    <a:pt x="365" y="298"/>
                    <a:pt x="365" y="298"/>
                    <a:pt x="366" y="297"/>
                  </a:cubicBezTo>
                  <a:cubicBezTo>
                    <a:pt x="367" y="297"/>
                    <a:pt x="368" y="297"/>
                    <a:pt x="369" y="296"/>
                  </a:cubicBezTo>
                  <a:cubicBezTo>
                    <a:pt x="371" y="295"/>
                    <a:pt x="371" y="295"/>
                    <a:pt x="371" y="295"/>
                  </a:cubicBezTo>
                  <a:cubicBezTo>
                    <a:pt x="372" y="294"/>
                    <a:pt x="374" y="293"/>
                    <a:pt x="375" y="292"/>
                  </a:cubicBezTo>
                  <a:cubicBezTo>
                    <a:pt x="376" y="291"/>
                    <a:pt x="376" y="291"/>
                    <a:pt x="376" y="291"/>
                  </a:cubicBezTo>
                  <a:cubicBezTo>
                    <a:pt x="377" y="290"/>
                    <a:pt x="377" y="290"/>
                    <a:pt x="377" y="290"/>
                  </a:cubicBezTo>
                  <a:cubicBezTo>
                    <a:pt x="378" y="290"/>
                    <a:pt x="378" y="289"/>
                    <a:pt x="379" y="289"/>
                  </a:cubicBezTo>
                  <a:cubicBezTo>
                    <a:pt x="380" y="287"/>
                    <a:pt x="381" y="286"/>
                    <a:pt x="382" y="284"/>
                  </a:cubicBezTo>
                  <a:cubicBezTo>
                    <a:pt x="382" y="283"/>
                    <a:pt x="383" y="283"/>
                    <a:pt x="383" y="282"/>
                  </a:cubicBezTo>
                  <a:cubicBezTo>
                    <a:pt x="384" y="279"/>
                    <a:pt x="384" y="279"/>
                    <a:pt x="384" y="279"/>
                  </a:cubicBezTo>
                  <a:cubicBezTo>
                    <a:pt x="384" y="279"/>
                    <a:pt x="384" y="279"/>
                    <a:pt x="384" y="279"/>
                  </a:cubicBezTo>
                  <a:cubicBezTo>
                    <a:pt x="385" y="275"/>
                    <a:pt x="385" y="275"/>
                    <a:pt x="385" y="275"/>
                  </a:cubicBezTo>
                  <a:cubicBezTo>
                    <a:pt x="380" y="275"/>
                    <a:pt x="380" y="275"/>
                    <a:pt x="380" y="275"/>
                  </a:cubicBezTo>
                  <a:cubicBezTo>
                    <a:pt x="378" y="276"/>
                    <a:pt x="376" y="276"/>
                    <a:pt x="374" y="276"/>
                  </a:cubicBezTo>
                  <a:cubicBezTo>
                    <a:pt x="372" y="276"/>
                    <a:pt x="370" y="276"/>
                    <a:pt x="368" y="276"/>
                  </a:cubicBezTo>
                  <a:cubicBezTo>
                    <a:pt x="368" y="276"/>
                    <a:pt x="367" y="276"/>
                    <a:pt x="366" y="276"/>
                  </a:cubicBezTo>
                  <a:cubicBezTo>
                    <a:pt x="368" y="275"/>
                    <a:pt x="370" y="275"/>
                    <a:pt x="371" y="274"/>
                  </a:cubicBezTo>
                  <a:cubicBezTo>
                    <a:pt x="371" y="274"/>
                    <a:pt x="371" y="274"/>
                    <a:pt x="371" y="274"/>
                  </a:cubicBezTo>
                  <a:cubicBezTo>
                    <a:pt x="384" y="268"/>
                    <a:pt x="399" y="264"/>
                    <a:pt x="414" y="259"/>
                  </a:cubicBezTo>
                  <a:cubicBezTo>
                    <a:pt x="454" y="245"/>
                    <a:pt x="496" y="232"/>
                    <a:pt x="523" y="193"/>
                  </a:cubicBezTo>
                  <a:cubicBezTo>
                    <a:pt x="523" y="193"/>
                    <a:pt x="523" y="193"/>
                    <a:pt x="523" y="193"/>
                  </a:cubicBezTo>
                  <a:cubicBezTo>
                    <a:pt x="528" y="187"/>
                    <a:pt x="534" y="183"/>
                    <a:pt x="541" y="178"/>
                  </a:cubicBezTo>
                  <a:cubicBezTo>
                    <a:pt x="549" y="173"/>
                    <a:pt x="559" y="167"/>
                    <a:pt x="568" y="154"/>
                  </a:cubicBezTo>
                  <a:cubicBezTo>
                    <a:pt x="561" y="180"/>
                    <a:pt x="537" y="209"/>
                    <a:pt x="514" y="228"/>
                  </a:cubicBezTo>
                  <a:cubicBezTo>
                    <a:pt x="512" y="229"/>
                    <a:pt x="512" y="229"/>
                    <a:pt x="512" y="229"/>
                  </a:cubicBezTo>
                  <a:cubicBezTo>
                    <a:pt x="503" y="233"/>
                    <a:pt x="503" y="233"/>
                    <a:pt x="503" y="233"/>
                  </a:cubicBezTo>
                  <a:cubicBezTo>
                    <a:pt x="501" y="234"/>
                    <a:pt x="498" y="236"/>
                    <a:pt x="495" y="237"/>
                  </a:cubicBezTo>
                  <a:cubicBezTo>
                    <a:pt x="492" y="238"/>
                    <a:pt x="489" y="239"/>
                    <a:pt x="487" y="240"/>
                  </a:cubicBezTo>
                  <a:cubicBezTo>
                    <a:pt x="482" y="242"/>
                    <a:pt x="482" y="242"/>
                    <a:pt x="482" y="242"/>
                  </a:cubicBezTo>
                  <a:cubicBezTo>
                    <a:pt x="478" y="243"/>
                    <a:pt x="478" y="243"/>
                    <a:pt x="478" y="243"/>
                  </a:cubicBezTo>
                  <a:cubicBezTo>
                    <a:pt x="475" y="245"/>
                    <a:pt x="472" y="246"/>
                    <a:pt x="469" y="247"/>
                  </a:cubicBezTo>
                  <a:cubicBezTo>
                    <a:pt x="466" y="248"/>
                    <a:pt x="463" y="249"/>
                    <a:pt x="461" y="251"/>
                  </a:cubicBezTo>
                  <a:cubicBezTo>
                    <a:pt x="458" y="252"/>
                    <a:pt x="455" y="254"/>
                    <a:pt x="452" y="255"/>
                  </a:cubicBezTo>
                  <a:cubicBezTo>
                    <a:pt x="451" y="256"/>
                    <a:pt x="450" y="257"/>
                    <a:pt x="448" y="258"/>
                  </a:cubicBezTo>
                  <a:cubicBezTo>
                    <a:pt x="447" y="259"/>
                    <a:pt x="446" y="260"/>
                    <a:pt x="445" y="261"/>
                  </a:cubicBezTo>
                  <a:cubicBezTo>
                    <a:pt x="443" y="262"/>
                    <a:pt x="442" y="263"/>
                    <a:pt x="441" y="264"/>
                  </a:cubicBezTo>
                  <a:cubicBezTo>
                    <a:pt x="441" y="265"/>
                    <a:pt x="440" y="266"/>
                    <a:pt x="440" y="266"/>
                  </a:cubicBezTo>
                  <a:cubicBezTo>
                    <a:pt x="439" y="267"/>
                    <a:pt x="439" y="267"/>
                    <a:pt x="438" y="268"/>
                  </a:cubicBezTo>
                  <a:cubicBezTo>
                    <a:pt x="438" y="269"/>
                    <a:pt x="437" y="270"/>
                    <a:pt x="437" y="270"/>
                  </a:cubicBezTo>
                  <a:cubicBezTo>
                    <a:pt x="436" y="271"/>
                    <a:pt x="436" y="272"/>
                    <a:pt x="436" y="272"/>
                  </a:cubicBezTo>
                  <a:cubicBezTo>
                    <a:pt x="435" y="274"/>
                    <a:pt x="435" y="275"/>
                    <a:pt x="435" y="277"/>
                  </a:cubicBezTo>
                  <a:cubicBezTo>
                    <a:pt x="435" y="276"/>
                    <a:pt x="435" y="276"/>
                    <a:pt x="436" y="275"/>
                  </a:cubicBezTo>
                  <a:cubicBezTo>
                    <a:pt x="436" y="275"/>
                    <a:pt x="436" y="274"/>
                    <a:pt x="437" y="274"/>
                  </a:cubicBezTo>
                  <a:cubicBezTo>
                    <a:pt x="437" y="273"/>
                    <a:pt x="437" y="273"/>
                    <a:pt x="437" y="273"/>
                  </a:cubicBezTo>
                  <a:cubicBezTo>
                    <a:pt x="438" y="273"/>
                    <a:pt x="438" y="272"/>
                    <a:pt x="439" y="272"/>
                  </a:cubicBezTo>
                  <a:cubicBezTo>
                    <a:pt x="439" y="271"/>
                    <a:pt x="440" y="271"/>
                    <a:pt x="440" y="270"/>
                  </a:cubicBezTo>
                  <a:cubicBezTo>
                    <a:pt x="441" y="269"/>
                    <a:pt x="443" y="268"/>
                    <a:pt x="444" y="267"/>
                  </a:cubicBezTo>
                  <a:cubicBezTo>
                    <a:pt x="445" y="266"/>
                    <a:pt x="446" y="266"/>
                    <a:pt x="448" y="265"/>
                  </a:cubicBezTo>
                  <a:cubicBezTo>
                    <a:pt x="449" y="264"/>
                    <a:pt x="450" y="263"/>
                    <a:pt x="451" y="262"/>
                  </a:cubicBezTo>
                  <a:cubicBezTo>
                    <a:pt x="453" y="261"/>
                    <a:pt x="453" y="261"/>
                    <a:pt x="453" y="261"/>
                  </a:cubicBezTo>
                  <a:cubicBezTo>
                    <a:pt x="455" y="260"/>
                    <a:pt x="455" y="260"/>
                    <a:pt x="455" y="260"/>
                  </a:cubicBezTo>
                  <a:cubicBezTo>
                    <a:pt x="458" y="259"/>
                    <a:pt x="461" y="258"/>
                    <a:pt x="463" y="256"/>
                  </a:cubicBezTo>
                  <a:cubicBezTo>
                    <a:pt x="466" y="255"/>
                    <a:pt x="469" y="254"/>
                    <a:pt x="472" y="253"/>
                  </a:cubicBezTo>
                  <a:cubicBezTo>
                    <a:pt x="474" y="252"/>
                    <a:pt x="477" y="251"/>
                    <a:pt x="480" y="250"/>
                  </a:cubicBezTo>
                  <a:cubicBezTo>
                    <a:pt x="485" y="248"/>
                    <a:pt x="485" y="248"/>
                    <a:pt x="485" y="248"/>
                  </a:cubicBezTo>
                  <a:cubicBezTo>
                    <a:pt x="489" y="247"/>
                    <a:pt x="489" y="247"/>
                    <a:pt x="489" y="247"/>
                  </a:cubicBezTo>
                  <a:cubicBezTo>
                    <a:pt x="492" y="246"/>
                    <a:pt x="495" y="245"/>
                    <a:pt x="498" y="243"/>
                  </a:cubicBezTo>
                  <a:cubicBezTo>
                    <a:pt x="501" y="242"/>
                    <a:pt x="504" y="241"/>
                    <a:pt x="506" y="240"/>
                  </a:cubicBezTo>
                  <a:cubicBezTo>
                    <a:pt x="515" y="236"/>
                    <a:pt x="515" y="236"/>
                    <a:pt x="515" y="236"/>
                  </a:cubicBezTo>
                  <a:cubicBezTo>
                    <a:pt x="523" y="232"/>
                    <a:pt x="523" y="232"/>
                    <a:pt x="523" y="232"/>
                  </a:cubicBezTo>
                  <a:cubicBezTo>
                    <a:pt x="526" y="231"/>
                    <a:pt x="529" y="229"/>
                    <a:pt x="531" y="228"/>
                  </a:cubicBezTo>
                  <a:cubicBezTo>
                    <a:pt x="535" y="226"/>
                    <a:pt x="539" y="224"/>
                    <a:pt x="543" y="222"/>
                  </a:cubicBezTo>
                  <a:cubicBezTo>
                    <a:pt x="541" y="224"/>
                    <a:pt x="538" y="226"/>
                    <a:pt x="536" y="22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2" name="Freeform 3206"/>
            <p:cNvSpPr>
              <a:spLocks noEditPoints="1" noChangeArrowheads="1"/>
            </p:cNvSpPr>
            <p:nvPr/>
          </p:nvSpPr>
          <p:spPr bwMode="auto">
            <a:xfrm>
              <a:off x="0" y="0"/>
              <a:ext cx="752475" cy="604838"/>
            </a:xfrm>
            <a:custGeom>
              <a:avLst/>
              <a:gdLst>
                <a:gd name="T0" fmla="*/ 2147483647 w 581"/>
                <a:gd name="T1" fmla="*/ 2147483647 h 466"/>
                <a:gd name="T2" fmla="*/ 2147483647 w 581"/>
                <a:gd name="T3" fmla="*/ 2147483647 h 466"/>
                <a:gd name="T4" fmla="*/ 2147483647 w 581"/>
                <a:gd name="T5" fmla="*/ 2147483647 h 466"/>
                <a:gd name="T6" fmla="*/ 2147483647 w 581"/>
                <a:gd name="T7" fmla="*/ 2147483647 h 466"/>
                <a:gd name="T8" fmla="*/ 2147483647 w 581"/>
                <a:gd name="T9" fmla="*/ 2147483647 h 466"/>
                <a:gd name="T10" fmla="*/ 2147483647 w 581"/>
                <a:gd name="T11" fmla="*/ 2147483647 h 466"/>
                <a:gd name="T12" fmla="*/ 2147483647 w 581"/>
                <a:gd name="T13" fmla="*/ 2147483647 h 466"/>
                <a:gd name="T14" fmla="*/ 2147483647 w 581"/>
                <a:gd name="T15" fmla="*/ 2147483647 h 466"/>
                <a:gd name="T16" fmla="*/ 2147483647 w 581"/>
                <a:gd name="T17" fmla="*/ 2147483647 h 466"/>
                <a:gd name="T18" fmla="*/ 2147483647 w 581"/>
                <a:gd name="T19" fmla="*/ 2147483647 h 466"/>
                <a:gd name="T20" fmla="*/ 2147483647 w 581"/>
                <a:gd name="T21" fmla="*/ 2147483647 h 466"/>
                <a:gd name="T22" fmla="*/ 2147483647 w 581"/>
                <a:gd name="T23" fmla="*/ 2147483647 h 466"/>
                <a:gd name="T24" fmla="*/ 2147483647 w 581"/>
                <a:gd name="T25" fmla="*/ 2147483647 h 466"/>
                <a:gd name="T26" fmla="*/ 2147483647 w 581"/>
                <a:gd name="T27" fmla="*/ 2147483647 h 466"/>
                <a:gd name="T28" fmla="*/ 2147483647 w 581"/>
                <a:gd name="T29" fmla="*/ 2147483647 h 466"/>
                <a:gd name="T30" fmla="*/ 2147483647 w 581"/>
                <a:gd name="T31" fmla="*/ 2147483647 h 466"/>
                <a:gd name="T32" fmla="*/ 2147483647 w 581"/>
                <a:gd name="T33" fmla="*/ 2147483647 h 466"/>
                <a:gd name="T34" fmla="*/ 2147483647 w 581"/>
                <a:gd name="T35" fmla="*/ 2147483647 h 466"/>
                <a:gd name="T36" fmla="*/ 2147483647 w 581"/>
                <a:gd name="T37" fmla="*/ 2147483647 h 466"/>
                <a:gd name="T38" fmla="*/ 2147483647 w 581"/>
                <a:gd name="T39" fmla="*/ 2147483647 h 466"/>
                <a:gd name="T40" fmla="*/ 2147483647 w 581"/>
                <a:gd name="T41" fmla="*/ 2147483647 h 466"/>
                <a:gd name="T42" fmla="*/ 2147483647 w 581"/>
                <a:gd name="T43" fmla="*/ 2147483647 h 466"/>
                <a:gd name="T44" fmla="*/ 2147483647 w 581"/>
                <a:gd name="T45" fmla="*/ 2147483647 h 466"/>
                <a:gd name="T46" fmla="*/ 2147483647 w 581"/>
                <a:gd name="T47" fmla="*/ 2147483647 h 466"/>
                <a:gd name="T48" fmla="*/ 2147483647 w 581"/>
                <a:gd name="T49" fmla="*/ 2147483647 h 466"/>
                <a:gd name="T50" fmla="*/ 2147483647 w 581"/>
                <a:gd name="T51" fmla="*/ 2147483647 h 466"/>
                <a:gd name="T52" fmla="*/ 2147483647 w 581"/>
                <a:gd name="T53" fmla="*/ 2147483647 h 466"/>
                <a:gd name="T54" fmla="*/ 2147483647 w 581"/>
                <a:gd name="T55" fmla="*/ 2147483647 h 466"/>
                <a:gd name="T56" fmla="*/ 2147483647 w 581"/>
                <a:gd name="T57" fmla="*/ 2147483647 h 466"/>
                <a:gd name="T58" fmla="*/ 2147483647 w 581"/>
                <a:gd name="T59" fmla="*/ 2147483647 h 466"/>
                <a:gd name="T60" fmla="*/ 2147483647 w 581"/>
                <a:gd name="T61" fmla="*/ 2147483647 h 466"/>
                <a:gd name="T62" fmla="*/ 2147483647 w 581"/>
                <a:gd name="T63" fmla="*/ 2147483647 h 466"/>
                <a:gd name="T64" fmla="*/ 2147483647 w 581"/>
                <a:gd name="T65" fmla="*/ 2147483647 h 466"/>
                <a:gd name="T66" fmla="*/ 2147483647 w 581"/>
                <a:gd name="T67" fmla="*/ 2147483647 h 466"/>
                <a:gd name="T68" fmla="*/ 2147483647 w 581"/>
                <a:gd name="T69" fmla="*/ 2147483647 h 466"/>
                <a:gd name="T70" fmla="*/ 2147483647 w 581"/>
                <a:gd name="T71" fmla="*/ 2147483647 h 466"/>
                <a:gd name="T72" fmla="*/ 2147483647 w 581"/>
                <a:gd name="T73" fmla="*/ 2147483647 h 466"/>
                <a:gd name="T74" fmla="*/ 2147483647 w 581"/>
                <a:gd name="T75" fmla="*/ 2147483647 h 466"/>
                <a:gd name="T76" fmla="*/ 2147483647 w 581"/>
                <a:gd name="T77" fmla="*/ 2147483647 h 466"/>
                <a:gd name="T78" fmla="*/ 2147483647 w 581"/>
                <a:gd name="T79" fmla="*/ 2147483647 h 466"/>
                <a:gd name="T80" fmla="*/ 2147483647 w 581"/>
                <a:gd name="T81" fmla="*/ 2147483647 h 466"/>
                <a:gd name="T82" fmla="*/ 2147483647 w 581"/>
                <a:gd name="T83" fmla="*/ 2147483647 h 466"/>
                <a:gd name="T84" fmla="*/ 2147483647 w 581"/>
                <a:gd name="T85" fmla="*/ 2147483647 h 466"/>
                <a:gd name="T86" fmla="*/ 2147483647 w 581"/>
                <a:gd name="T87" fmla="*/ 2147483647 h 466"/>
                <a:gd name="T88" fmla="*/ 2147483647 w 581"/>
                <a:gd name="T89" fmla="*/ 2147483647 h 466"/>
                <a:gd name="T90" fmla="*/ 2147483647 w 581"/>
                <a:gd name="T91" fmla="*/ 2147483647 h 466"/>
                <a:gd name="T92" fmla="*/ 2147483647 w 581"/>
                <a:gd name="T93" fmla="*/ 2147483647 h 466"/>
                <a:gd name="T94" fmla="*/ 2147483647 w 581"/>
                <a:gd name="T95" fmla="*/ 2147483647 h 466"/>
                <a:gd name="T96" fmla="*/ 2147483647 w 581"/>
                <a:gd name="T97" fmla="*/ 2147483647 h 466"/>
                <a:gd name="T98" fmla="*/ 2147483647 w 581"/>
                <a:gd name="T99" fmla="*/ 2147483647 h 466"/>
                <a:gd name="T100" fmla="*/ 2147483647 w 581"/>
                <a:gd name="T101" fmla="*/ 2147483647 h 466"/>
                <a:gd name="T102" fmla="*/ 2147483647 w 581"/>
                <a:gd name="T103" fmla="*/ 2147483647 h 466"/>
                <a:gd name="T104" fmla="*/ 2147483647 w 581"/>
                <a:gd name="T105" fmla="*/ 2147483647 h 466"/>
                <a:gd name="T106" fmla="*/ 2147483647 w 581"/>
                <a:gd name="T107" fmla="*/ 2147483647 h 466"/>
                <a:gd name="T108" fmla="*/ 2147483647 w 581"/>
                <a:gd name="T109" fmla="*/ 2147483647 h 466"/>
                <a:gd name="T110" fmla="*/ 2147483647 w 581"/>
                <a:gd name="T111" fmla="*/ 2147483647 h 466"/>
                <a:gd name="T112" fmla="*/ 2147483647 w 581"/>
                <a:gd name="T113" fmla="*/ 2147483647 h 466"/>
                <a:gd name="T114" fmla="*/ 2147483647 w 581"/>
                <a:gd name="T115" fmla="*/ 2147483647 h 466"/>
                <a:gd name="T116" fmla="*/ 2147483647 w 581"/>
                <a:gd name="T117" fmla="*/ 2147483647 h 466"/>
                <a:gd name="T118" fmla="*/ 2147483647 w 581"/>
                <a:gd name="T119" fmla="*/ 2147483647 h 466"/>
                <a:gd name="T120" fmla="*/ 2147483647 w 581"/>
                <a:gd name="T121" fmla="*/ 2147483647 h 466"/>
                <a:gd name="T122" fmla="*/ 2147483647 w 581"/>
                <a:gd name="T123" fmla="*/ 2147483647 h 4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81"/>
                <a:gd name="T187" fmla="*/ 0 h 466"/>
                <a:gd name="T188" fmla="*/ 581 w 581"/>
                <a:gd name="T189" fmla="*/ 466 h 4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81" h="466">
                  <a:moveTo>
                    <a:pt x="0" y="195"/>
                  </a:moveTo>
                  <a:cubicBezTo>
                    <a:pt x="18" y="210"/>
                    <a:pt x="18" y="210"/>
                    <a:pt x="18" y="210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22" y="213"/>
                    <a:pt x="27" y="217"/>
                    <a:pt x="31" y="221"/>
                  </a:cubicBezTo>
                  <a:cubicBezTo>
                    <a:pt x="35" y="225"/>
                    <a:pt x="39" y="229"/>
                    <a:pt x="42" y="233"/>
                  </a:cubicBezTo>
                  <a:cubicBezTo>
                    <a:pt x="44" y="235"/>
                    <a:pt x="46" y="237"/>
                    <a:pt x="48" y="239"/>
                  </a:cubicBezTo>
                  <a:cubicBezTo>
                    <a:pt x="50" y="241"/>
                    <a:pt x="52" y="243"/>
                    <a:pt x="53" y="245"/>
                  </a:cubicBezTo>
                  <a:cubicBezTo>
                    <a:pt x="57" y="250"/>
                    <a:pt x="60" y="254"/>
                    <a:pt x="64" y="259"/>
                  </a:cubicBezTo>
                  <a:cubicBezTo>
                    <a:pt x="66" y="261"/>
                    <a:pt x="68" y="263"/>
                    <a:pt x="70" y="265"/>
                  </a:cubicBezTo>
                  <a:cubicBezTo>
                    <a:pt x="70" y="265"/>
                    <a:pt x="70" y="266"/>
                    <a:pt x="71" y="266"/>
                  </a:cubicBezTo>
                  <a:cubicBezTo>
                    <a:pt x="70" y="266"/>
                    <a:pt x="70" y="266"/>
                    <a:pt x="69" y="265"/>
                  </a:cubicBezTo>
                  <a:cubicBezTo>
                    <a:pt x="66" y="264"/>
                    <a:pt x="64" y="263"/>
                    <a:pt x="61" y="262"/>
                  </a:cubicBezTo>
                  <a:cubicBezTo>
                    <a:pt x="53" y="258"/>
                    <a:pt x="53" y="258"/>
                    <a:pt x="53" y="258"/>
                  </a:cubicBezTo>
                  <a:cubicBezTo>
                    <a:pt x="46" y="255"/>
                    <a:pt x="46" y="255"/>
                    <a:pt x="46" y="255"/>
                  </a:cubicBezTo>
                  <a:cubicBezTo>
                    <a:pt x="42" y="253"/>
                    <a:pt x="42" y="253"/>
                    <a:pt x="42" y="253"/>
                  </a:cubicBezTo>
                  <a:cubicBezTo>
                    <a:pt x="41" y="253"/>
                    <a:pt x="39" y="252"/>
                    <a:pt x="38" y="251"/>
                  </a:cubicBezTo>
                  <a:cubicBezTo>
                    <a:pt x="38" y="251"/>
                    <a:pt x="38" y="251"/>
                    <a:pt x="38" y="251"/>
                  </a:cubicBezTo>
                  <a:cubicBezTo>
                    <a:pt x="31" y="247"/>
                    <a:pt x="31" y="247"/>
                    <a:pt x="31" y="247"/>
                  </a:cubicBezTo>
                  <a:cubicBezTo>
                    <a:pt x="34" y="255"/>
                    <a:pt x="34" y="255"/>
                    <a:pt x="34" y="255"/>
                  </a:cubicBezTo>
                  <a:cubicBezTo>
                    <a:pt x="35" y="257"/>
                    <a:pt x="35" y="259"/>
                    <a:pt x="36" y="261"/>
                  </a:cubicBezTo>
                  <a:cubicBezTo>
                    <a:pt x="37" y="263"/>
                    <a:pt x="38" y="265"/>
                    <a:pt x="39" y="268"/>
                  </a:cubicBezTo>
                  <a:cubicBezTo>
                    <a:pt x="40" y="270"/>
                    <a:pt x="41" y="272"/>
                    <a:pt x="42" y="274"/>
                  </a:cubicBezTo>
                  <a:cubicBezTo>
                    <a:pt x="43" y="276"/>
                    <a:pt x="44" y="278"/>
                    <a:pt x="45" y="279"/>
                  </a:cubicBezTo>
                  <a:cubicBezTo>
                    <a:pt x="46" y="281"/>
                    <a:pt x="48" y="283"/>
                    <a:pt x="49" y="285"/>
                  </a:cubicBezTo>
                  <a:cubicBezTo>
                    <a:pt x="50" y="287"/>
                    <a:pt x="51" y="289"/>
                    <a:pt x="53" y="291"/>
                  </a:cubicBezTo>
                  <a:cubicBezTo>
                    <a:pt x="54" y="292"/>
                    <a:pt x="56" y="294"/>
                    <a:pt x="57" y="296"/>
                  </a:cubicBezTo>
                  <a:cubicBezTo>
                    <a:pt x="59" y="297"/>
                    <a:pt x="60" y="299"/>
                    <a:pt x="62" y="301"/>
                  </a:cubicBezTo>
                  <a:cubicBezTo>
                    <a:pt x="64" y="302"/>
                    <a:pt x="65" y="304"/>
                    <a:pt x="67" y="305"/>
                  </a:cubicBezTo>
                  <a:cubicBezTo>
                    <a:pt x="69" y="307"/>
                    <a:pt x="71" y="308"/>
                    <a:pt x="72" y="309"/>
                  </a:cubicBezTo>
                  <a:cubicBezTo>
                    <a:pt x="78" y="313"/>
                    <a:pt x="78" y="313"/>
                    <a:pt x="78" y="313"/>
                  </a:cubicBezTo>
                  <a:cubicBezTo>
                    <a:pt x="84" y="317"/>
                    <a:pt x="84" y="317"/>
                    <a:pt x="84" y="317"/>
                  </a:cubicBezTo>
                  <a:cubicBezTo>
                    <a:pt x="86" y="318"/>
                    <a:pt x="88" y="319"/>
                    <a:pt x="90" y="320"/>
                  </a:cubicBezTo>
                  <a:cubicBezTo>
                    <a:pt x="91" y="320"/>
                    <a:pt x="92" y="321"/>
                    <a:pt x="93" y="321"/>
                  </a:cubicBezTo>
                  <a:cubicBezTo>
                    <a:pt x="96" y="322"/>
                    <a:pt x="96" y="322"/>
                    <a:pt x="96" y="322"/>
                  </a:cubicBezTo>
                  <a:cubicBezTo>
                    <a:pt x="98" y="323"/>
                    <a:pt x="100" y="324"/>
                    <a:pt x="102" y="324"/>
                  </a:cubicBezTo>
                  <a:cubicBezTo>
                    <a:pt x="98" y="324"/>
                    <a:pt x="94" y="323"/>
                    <a:pt x="91" y="322"/>
                  </a:cubicBezTo>
                  <a:cubicBezTo>
                    <a:pt x="81" y="318"/>
                    <a:pt x="81" y="318"/>
                    <a:pt x="81" y="318"/>
                  </a:cubicBezTo>
                  <a:cubicBezTo>
                    <a:pt x="88" y="327"/>
                    <a:pt x="88" y="327"/>
                    <a:pt x="88" y="327"/>
                  </a:cubicBezTo>
                  <a:cubicBezTo>
                    <a:pt x="102" y="345"/>
                    <a:pt x="119" y="358"/>
                    <a:pt x="138" y="368"/>
                  </a:cubicBezTo>
                  <a:cubicBezTo>
                    <a:pt x="138" y="368"/>
                    <a:pt x="138" y="368"/>
                    <a:pt x="138" y="368"/>
                  </a:cubicBezTo>
                  <a:cubicBezTo>
                    <a:pt x="136" y="368"/>
                    <a:pt x="134" y="368"/>
                    <a:pt x="132" y="368"/>
                  </a:cubicBezTo>
                  <a:cubicBezTo>
                    <a:pt x="130" y="369"/>
                    <a:pt x="128" y="369"/>
                    <a:pt x="126" y="369"/>
                  </a:cubicBezTo>
                  <a:cubicBezTo>
                    <a:pt x="124" y="369"/>
                    <a:pt x="122" y="370"/>
                    <a:pt x="120" y="370"/>
                  </a:cubicBezTo>
                  <a:cubicBezTo>
                    <a:pt x="118" y="371"/>
                    <a:pt x="116" y="371"/>
                    <a:pt x="114" y="372"/>
                  </a:cubicBezTo>
                  <a:cubicBezTo>
                    <a:pt x="114" y="372"/>
                    <a:pt x="114" y="372"/>
                    <a:pt x="114" y="372"/>
                  </a:cubicBezTo>
                  <a:cubicBezTo>
                    <a:pt x="108" y="373"/>
                    <a:pt x="108" y="373"/>
                    <a:pt x="108" y="373"/>
                  </a:cubicBezTo>
                  <a:cubicBezTo>
                    <a:pt x="113" y="377"/>
                    <a:pt x="113" y="377"/>
                    <a:pt x="113" y="377"/>
                  </a:cubicBezTo>
                  <a:cubicBezTo>
                    <a:pt x="121" y="382"/>
                    <a:pt x="121" y="382"/>
                    <a:pt x="121" y="382"/>
                  </a:cubicBezTo>
                  <a:cubicBezTo>
                    <a:pt x="121" y="383"/>
                    <a:pt x="122" y="383"/>
                    <a:pt x="123" y="384"/>
                  </a:cubicBezTo>
                  <a:cubicBezTo>
                    <a:pt x="125" y="385"/>
                    <a:pt x="125" y="385"/>
                    <a:pt x="125" y="385"/>
                  </a:cubicBezTo>
                  <a:cubicBezTo>
                    <a:pt x="129" y="387"/>
                    <a:pt x="129" y="387"/>
                    <a:pt x="129" y="387"/>
                  </a:cubicBezTo>
                  <a:cubicBezTo>
                    <a:pt x="131" y="389"/>
                    <a:pt x="134" y="390"/>
                    <a:pt x="137" y="392"/>
                  </a:cubicBezTo>
                  <a:cubicBezTo>
                    <a:pt x="138" y="392"/>
                    <a:pt x="140" y="393"/>
                    <a:pt x="141" y="394"/>
                  </a:cubicBezTo>
                  <a:cubicBezTo>
                    <a:pt x="145" y="395"/>
                    <a:pt x="145" y="395"/>
                    <a:pt x="145" y="395"/>
                  </a:cubicBezTo>
                  <a:cubicBezTo>
                    <a:pt x="147" y="396"/>
                    <a:pt x="148" y="396"/>
                    <a:pt x="150" y="397"/>
                  </a:cubicBezTo>
                  <a:cubicBezTo>
                    <a:pt x="154" y="398"/>
                    <a:pt x="154" y="398"/>
                    <a:pt x="154" y="398"/>
                  </a:cubicBezTo>
                  <a:cubicBezTo>
                    <a:pt x="156" y="399"/>
                    <a:pt x="157" y="399"/>
                    <a:pt x="158" y="400"/>
                  </a:cubicBezTo>
                  <a:cubicBezTo>
                    <a:pt x="163" y="401"/>
                    <a:pt x="163" y="401"/>
                    <a:pt x="163" y="401"/>
                  </a:cubicBezTo>
                  <a:cubicBezTo>
                    <a:pt x="167" y="402"/>
                    <a:pt x="167" y="402"/>
                    <a:pt x="167" y="402"/>
                  </a:cubicBezTo>
                  <a:cubicBezTo>
                    <a:pt x="172" y="403"/>
                    <a:pt x="172" y="403"/>
                    <a:pt x="172" y="403"/>
                  </a:cubicBezTo>
                  <a:cubicBezTo>
                    <a:pt x="180" y="405"/>
                    <a:pt x="180" y="405"/>
                    <a:pt x="180" y="405"/>
                  </a:cubicBezTo>
                  <a:cubicBezTo>
                    <a:pt x="183" y="405"/>
                    <a:pt x="186" y="406"/>
                    <a:pt x="189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2" y="407"/>
                    <a:pt x="192" y="407"/>
                    <a:pt x="192" y="407"/>
                  </a:cubicBezTo>
                  <a:cubicBezTo>
                    <a:pt x="191" y="408"/>
                    <a:pt x="190" y="408"/>
                    <a:pt x="190" y="408"/>
                  </a:cubicBezTo>
                  <a:cubicBezTo>
                    <a:pt x="187" y="408"/>
                    <a:pt x="187" y="408"/>
                    <a:pt x="187" y="408"/>
                  </a:cubicBezTo>
                  <a:cubicBezTo>
                    <a:pt x="186" y="408"/>
                    <a:pt x="186" y="408"/>
                    <a:pt x="185" y="409"/>
                  </a:cubicBezTo>
                  <a:cubicBezTo>
                    <a:pt x="182" y="409"/>
                    <a:pt x="182" y="409"/>
                    <a:pt x="182" y="409"/>
                  </a:cubicBezTo>
                  <a:cubicBezTo>
                    <a:pt x="182" y="409"/>
                    <a:pt x="181" y="410"/>
                    <a:pt x="180" y="410"/>
                  </a:cubicBezTo>
                  <a:cubicBezTo>
                    <a:pt x="177" y="411"/>
                    <a:pt x="174" y="411"/>
                    <a:pt x="170" y="412"/>
                  </a:cubicBezTo>
                  <a:cubicBezTo>
                    <a:pt x="162" y="415"/>
                    <a:pt x="162" y="415"/>
                    <a:pt x="162" y="415"/>
                  </a:cubicBezTo>
                  <a:cubicBezTo>
                    <a:pt x="171" y="418"/>
                    <a:pt x="171" y="418"/>
                    <a:pt x="171" y="418"/>
                  </a:cubicBezTo>
                  <a:cubicBezTo>
                    <a:pt x="171" y="418"/>
                    <a:pt x="171" y="418"/>
                    <a:pt x="171" y="418"/>
                  </a:cubicBezTo>
                  <a:cubicBezTo>
                    <a:pt x="176" y="420"/>
                    <a:pt x="176" y="420"/>
                    <a:pt x="176" y="420"/>
                  </a:cubicBezTo>
                  <a:cubicBezTo>
                    <a:pt x="182" y="421"/>
                    <a:pt x="182" y="421"/>
                    <a:pt x="182" y="421"/>
                  </a:cubicBezTo>
                  <a:cubicBezTo>
                    <a:pt x="185" y="422"/>
                    <a:pt x="189" y="423"/>
                    <a:pt x="192" y="425"/>
                  </a:cubicBezTo>
                  <a:cubicBezTo>
                    <a:pt x="200" y="427"/>
                    <a:pt x="207" y="429"/>
                    <a:pt x="214" y="432"/>
                  </a:cubicBezTo>
                  <a:cubicBezTo>
                    <a:pt x="218" y="433"/>
                    <a:pt x="222" y="434"/>
                    <a:pt x="226" y="435"/>
                  </a:cubicBezTo>
                  <a:cubicBezTo>
                    <a:pt x="227" y="435"/>
                    <a:pt x="229" y="436"/>
                    <a:pt x="231" y="436"/>
                  </a:cubicBezTo>
                  <a:cubicBezTo>
                    <a:pt x="233" y="436"/>
                    <a:pt x="235" y="437"/>
                    <a:pt x="237" y="437"/>
                  </a:cubicBezTo>
                  <a:cubicBezTo>
                    <a:pt x="240" y="437"/>
                    <a:pt x="240" y="437"/>
                    <a:pt x="240" y="437"/>
                  </a:cubicBezTo>
                  <a:cubicBezTo>
                    <a:pt x="243" y="438"/>
                    <a:pt x="243" y="438"/>
                    <a:pt x="243" y="438"/>
                  </a:cubicBezTo>
                  <a:cubicBezTo>
                    <a:pt x="246" y="438"/>
                    <a:pt x="246" y="438"/>
                    <a:pt x="246" y="438"/>
                  </a:cubicBezTo>
                  <a:cubicBezTo>
                    <a:pt x="249" y="438"/>
                    <a:pt x="249" y="438"/>
                    <a:pt x="249" y="438"/>
                  </a:cubicBezTo>
                  <a:cubicBezTo>
                    <a:pt x="252" y="438"/>
                    <a:pt x="252" y="438"/>
                    <a:pt x="252" y="438"/>
                  </a:cubicBezTo>
                  <a:cubicBezTo>
                    <a:pt x="254" y="439"/>
                    <a:pt x="254" y="439"/>
                    <a:pt x="254" y="439"/>
                  </a:cubicBezTo>
                  <a:cubicBezTo>
                    <a:pt x="257" y="439"/>
                    <a:pt x="257" y="439"/>
                    <a:pt x="257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8" y="439"/>
                    <a:pt x="258" y="439"/>
                    <a:pt x="258" y="439"/>
                  </a:cubicBezTo>
                  <a:cubicBezTo>
                    <a:pt x="259" y="439"/>
                    <a:pt x="259" y="439"/>
                    <a:pt x="259" y="439"/>
                  </a:cubicBezTo>
                  <a:cubicBezTo>
                    <a:pt x="260" y="438"/>
                    <a:pt x="260" y="438"/>
                    <a:pt x="260" y="438"/>
                  </a:cubicBezTo>
                  <a:cubicBezTo>
                    <a:pt x="261" y="438"/>
                    <a:pt x="262" y="438"/>
                    <a:pt x="263" y="438"/>
                  </a:cubicBezTo>
                  <a:cubicBezTo>
                    <a:pt x="266" y="438"/>
                    <a:pt x="266" y="438"/>
                    <a:pt x="266" y="438"/>
                  </a:cubicBezTo>
                  <a:cubicBezTo>
                    <a:pt x="268" y="438"/>
                    <a:pt x="270" y="437"/>
                    <a:pt x="272" y="437"/>
                  </a:cubicBezTo>
                  <a:cubicBezTo>
                    <a:pt x="274" y="437"/>
                    <a:pt x="276" y="436"/>
                    <a:pt x="278" y="436"/>
                  </a:cubicBezTo>
                  <a:cubicBezTo>
                    <a:pt x="284" y="434"/>
                    <a:pt x="284" y="434"/>
                    <a:pt x="284" y="434"/>
                  </a:cubicBezTo>
                  <a:cubicBezTo>
                    <a:pt x="287" y="433"/>
                    <a:pt x="291" y="432"/>
                    <a:pt x="295" y="431"/>
                  </a:cubicBezTo>
                  <a:cubicBezTo>
                    <a:pt x="305" y="427"/>
                    <a:pt x="305" y="427"/>
                    <a:pt x="305" y="427"/>
                  </a:cubicBezTo>
                  <a:cubicBezTo>
                    <a:pt x="309" y="426"/>
                    <a:pt x="313" y="424"/>
                    <a:pt x="316" y="423"/>
                  </a:cubicBezTo>
                  <a:cubicBezTo>
                    <a:pt x="322" y="422"/>
                    <a:pt x="322" y="422"/>
                    <a:pt x="322" y="422"/>
                  </a:cubicBezTo>
                  <a:cubicBezTo>
                    <a:pt x="327" y="420"/>
                    <a:pt x="327" y="420"/>
                    <a:pt x="327" y="420"/>
                  </a:cubicBezTo>
                  <a:cubicBezTo>
                    <a:pt x="329" y="420"/>
                    <a:pt x="331" y="419"/>
                    <a:pt x="333" y="419"/>
                  </a:cubicBezTo>
                  <a:cubicBezTo>
                    <a:pt x="334" y="418"/>
                    <a:pt x="336" y="418"/>
                    <a:pt x="338" y="418"/>
                  </a:cubicBezTo>
                  <a:cubicBezTo>
                    <a:pt x="340" y="417"/>
                    <a:pt x="341" y="417"/>
                    <a:pt x="343" y="417"/>
                  </a:cubicBezTo>
                  <a:cubicBezTo>
                    <a:pt x="343" y="417"/>
                    <a:pt x="343" y="417"/>
                    <a:pt x="343" y="417"/>
                  </a:cubicBezTo>
                  <a:cubicBezTo>
                    <a:pt x="342" y="418"/>
                    <a:pt x="341" y="418"/>
                    <a:pt x="340" y="419"/>
                  </a:cubicBezTo>
                  <a:cubicBezTo>
                    <a:pt x="339" y="419"/>
                    <a:pt x="339" y="419"/>
                    <a:pt x="338" y="420"/>
                  </a:cubicBezTo>
                  <a:cubicBezTo>
                    <a:pt x="338" y="420"/>
                    <a:pt x="337" y="420"/>
                    <a:pt x="336" y="420"/>
                  </a:cubicBezTo>
                  <a:cubicBezTo>
                    <a:pt x="331" y="422"/>
                    <a:pt x="331" y="422"/>
                    <a:pt x="331" y="422"/>
                  </a:cubicBezTo>
                  <a:cubicBezTo>
                    <a:pt x="335" y="425"/>
                    <a:pt x="335" y="425"/>
                    <a:pt x="335" y="425"/>
                  </a:cubicBezTo>
                  <a:cubicBezTo>
                    <a:pt x="337" y="427"/>
                    <a:pt x="339" y="428"/>
                    <a:pt x="341" y="429"/>
                  </a:cubicBezTo>
                  <a:cubicBezTo>
                    <a:pt x="343" y="430"/>
                    <a:pt x="345" y="431"/>
                    <a:pt x="347" y="431"/>
                  </a:cubicBezTo>
                  <a:cubicBezTo>
                    <a:pt x="350" y="431"/>
                    <a:pt x="352" y="431"/>
                    <a:pt x="354" y="431"/>
                  </a:cubicBezTo>
                  <a:cubicBezTo>
                    <a:pt x="356" y="431"/>
                    <a:pt x="359" y="430"/>
                    <a:pt x="361" y="429"/>
                  </a:cubicBezTo>
                  <a:cubicBezTo>
                    <a:pt x="365" y="427"/>
                    <a:pt x="368" y="425"/>
                    <a:pt x="371" y="423"/>
                  </a:cubicBezTo>
                  <a:cubicBezTo>
                    <a:pt x="372" y="423"/>
                    <a:pt x="372" y="422"/>
                    <a:pt x="372" y="422"/>
                  </a:cubicBezTo>
                  <a:cubicBezTo>
                    <a:pt x="372" y="423"/>
                    <a:pt x="371" y="423"/>
                    <a:pt x="371" y="424"/>
                  </a:cubicBezTo>
                  <a:cubicBezTo>
                    <a:pt x="370" y="425"/>
                    <a:pt x="368" y="426"/>
                    <a:pt x="367" y="427"/>
                  </a:cubicBezTo>
                  <a:cubicBezTo>
                    <a:pt x="367" y="428"/>
                    <a:pt x="366" y="428"/>
                    <a:pt x="366" y="429"/>
                  </a:cubicBezTo>
                  <a:cubicBezTo>
                    <a:pt x="365" y="429"/>
                    <a:pt x="364" y="430"/>
                    <a:pt x="364" y="430"/>
                  </a:cubicBezTo>
                  <a:cubicBezTo>
                    <a:pt x="364" y="430"/>
                    <a:pt x="364" y="430"/>
                    <a:pt x="364" y="430"/>
                  </a:cubicBezTo>
                  <a:cubicBezTo>
                    <a:pt x="359" y="434"/>
                    <a:pt x="359" y="434"/>
                    <a:pt x="359" y="434"/>
                  </a:cubicBezTo>
                  <a:cubicBezTo>
                    <a:pt x="365" y="435"/>
                    <a:pt x="365" y="435"/>
                    <a:pt x="365" y="435"/>
                  </a:cubicBezTo>
                  <a:cubicBezTo>
                    <a:pt x="368" y="436"/>
                    <a:pt x="370" y="436"/>
                    <a:pt x="372" y="436"/>
                  </a:cubicBezTo>
                  <a:cubicBezTo>
                    <a:pt x="375" y="437"/>
                    <a:pt x="377" y="437"/>
                    <a:pt x="380" y="437"/>
                  </a:cubicBezTo>
                  <a:cubicBezTo>
                    <a:pt x="384" y="438"/>
                    <a:pt x="384" y="438"/>
                    <a:pt x="384" y="438"/>
                  </a:cubicBezTo>
                  <a:cubicBezTo>
                    <a:pt x="385" y="438"/>
                    <a:pt x="386" y="438"/>
                    <a:pt x="387" y="438"/>
                  </a:cubicBezTo>
                  <a:cubicBezTo>
                    <a:pt x="390" y="438"/>
                    <a:pt x="393" y="438"/>
                    <a:pt x="395" y="437"/>
                  </a:cubicBezTo>
                  <a:cubicBezTo>
                    <a:pt x="396" y="437"/>
                    <a:pt x="398" y="437"/>
                    <a:pt x="399" y="437"/>
                  </a:cubicBezTo>
                  <a:cubicBezTo>
                    <a:pt x="400" y="436"/>
                    <a:pt x="400" y="436"/>
                    <a:pt x="401" y="436"/>
                  </a:cubicBezTo>
                  <a:cubicBezTo>
                    <a:pt x="403" y="435"/>
                    <a:pt x="403" y="435"/>
                    <a:pt x="403" y="435"/>
                  </a:cubicBezTo>
                  <a:cubicBezTo>
                    <a:pt x="405" y="435"/>
                    <a:pt x="408" y="434"/>
                    <a:pt x="410" y="432"/>
                  </a:cubicBezTo>
                  <a:cubicBezTo>
                    <a:pt x="412" y="431"/>
                    <a:pt x="414" y="430"/>
                    <a:pt x="417" y="428"/>
                  </a:cubicBezTo>
                  <a:cubicBezTo>
                    <a:pt x="418" y="427"/>
                    <a:pt x="419" y="426"/>
                    <a:pt x="419" y="426"/>
                  </a:cubicBezTo>
                  <a:cubicBezTo>
                    <a:pt x="422" y="423"/>
                    <a:pt x="422" y="423"/>
                    <a:pt x="422" y="423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4" y="422"/>
                    <a:pt x="424" y="422"/>
                    <a:pt x="424" y="423"/>
                  </a:cubicBezTo>
                  <a:cubicBezTo>
                    <a:pt x="423" y="426"/>
                    <a:pt x="422" y="430"/>
                    <a:pt x="420" y="433"/>
                  </a:cubicBezTo>
                  <a:cubicBezTo>
                    <a:pt x="420" y="434"/>
                    <a:pt x="419" y="436"/>
                    <a:pt x="418" y="437"/>
                  </a:cubicBezTo>
                  <a:cubicBezTo>
                    <a:pt x="418" y="438"/>
                    <a:pt x="417" y="438"/>
                    <a:pt x="417" y="439"/>
                  </a:cubicBezTo>
                  <a:cubicBezTo>
                    <a:pt x="416" y="440"/>
                    <a:pt x="416" y="440"/>
                    <a:pt x="415" y="441"/>
                  </a:cubicBezTo>
                  <a:cubicBezTo>
                    <a:pt x="409" y="446"/>
                    <a:pt x="409" y="446"/>
                    <a:pt x="409" y="446"/>
                  </a:cubicBezTo>
                  <a:cubicBezTo>
                    <a:pt x="417" y="446"/>
                    <a:pt x="417" y="446"/>
                    <a:pt x="417" y="446"/>
                  </a:cubicBezTo>
                  <a:cubicBezTo>
                    <a:pt x="421" y="446"/>
                    <a:pt x="424" y="446"/>
                    <a:pt x="428" y="446"/>
                  </a:cubicBezTo>
                  <a:cubicBezTo>
                    <a:pt x="430" y="446"/>
                    <a:pt x="432" y="445"/>
                    <a:pt x="434" y="445"/>
                  </a:cubicBezTo>
                  <a:cubicBezTo>
                    <a:pt x="436" y="444"/>
                    <a:pt x="438" y="444"/>
                    <a:pt x="440" y="443"/>
                  </a:cubicBezTo>
                  <a:cubicBezTo>
                    <a:pt x="441" y="442"/>
                    <a:pt x="443" y="440"/>
                    <a:pt x="444" y="439"/>
                  </a:cubicBezTo>
                  <a:cubicBezTo>
                    <a:pt x="446" y="438"/>
                    <a:pt x="446" y="437"/>
                    <a:pt x="447" y="436"/>
                  </a:cubicBezTo>
                  <a:cubicBezTo>
                    <a:pt x="447" y="436"/>
                    <a:pt x="447" y="437"/>
                    <a:pt x="447" y="437"/>
                  </a:cubicBezTo>
                  <a:cubicBezTo>
                    <a:pt x="447" y="439"/>
                    <a:pt x="447" y="441"/>
                    <a:pt x="448" y="443"/>
                  </a:cubicBezTo>
                  <a:cubicBezTo>
                    <a:pt x="448" y="444"/>
                    <a:pt x="448" y="446"/>
                    <a:pt x="448" y="447"/>
                  </a:cubicBezTo>
                  <a:cubicBezTo>
                    <a:pt x="447" y="450"/>
                    <a:pt x="447" y="450"/>
                    <a:pt x="447" y="450"/>
                  </a:cubicBezTo>
                  <a:cubicBezTo>
                    <a:pt x="447" y="452"/>
                    <a:pt x="447" y="452"/>
                    <a:pt x="447" y="452"/>
                  </a:cubicBezTo>
                  <a:cubicBezTo>
                    <a:pt x="447" y="452"/>
                    <a:pt x="447" y="452"/>
                    <a:pt x="447" y="452"/>
                  </a:cubicBezTo>
                  <a:cubicBezTo>
                    <a:pt x="445" y="466"/>
                    <a:pt x="445" y="466"/>
                    <a:pt x="445" y="466"/>
                  </a:cubicBezTo>
                  <a:cubicBezTo>
                    <a:pt x="453" y="454"/>
                    <a:pt x="453" y="454"/>
                    <a:pt x="453" y="454"/>
                  </a:cubicBezTo>
                  <a:cubicBezTo>
                    <a:pt x="453" y="453"/>
                    <a:pt x="454" y="452"/>
                    <a:pt x="454" y="451"/>
                  </a:cubicBezTo>
                  <a:cubicBezTo>
                    <a:pt x="455" y="450"/>
                    <a:pt x="456" y="450"/>
                    <a:pt x="456" y="449"/>
                  </a:cubicBezTo>
                  <a:cubicBezTo>
                    <a:pt x="457" y="448"/>
                    <a:pt x="457" y="447"/>
                    <a:pt x="458" y="447"/>
                  </a:cubicBezTo>
                  <a:cubicBezTo>
                    <a:pt x="459" y="446"/>
                    <a:pt x="460" y="445"/>
                    <a:pt x="460" y="444"/>
                  </a:cubicBezTo>
                  <a:cubicBezTo>
                    <a:pt x="462" y="443"/>
                    <a:pt x="463" y="441"/>
                    <a:pt x="465" y="440"/>
                  </a:cubicBezTo>
                  <a:cubicBezTo>
                    <a:pt x="470" y="436"/>
                    <a:pt x="470" y="436"/>
                    <a:pt x="470" y="436"/>
                  </a:cubicBezTo>
                  <a:cubicBezTo>
                    <a:pt x="471" y="434"/>
                    <a:pt x="473" y="433"/>
                    <a:pt x="474" y="431"/>
                  </a:cubicBezTo>
                  <a:cubicBezTo>
                    <a:pt x="476" y="430"/>
                    <a:pt x="478" y="428"/>
                    <a:pt x="479" y="426"/>
                  </a:cubicBezTo>
                  <a:cubicBezTo>
                    <a:pt x="480" y="425"/>
                    <a:pt x="480" y="424"/>
                    <a:pt x="481" y="423"/>
                  </a:cubicBezTo>
                  <a:cubicBezTo>
                    <a:pt x="482" y="422"/>
                    <a:pt x="482" y="422"/>
                    <a:pt x="482" y="422"/>
                  </a:cubicBezTo>
                  <a:cubicBezTo>
                    <a:pt x="482" y="421"/>
                    <a:pt x="483" y="421"/>
                    <a:pt x="483" y="420"/>
                  </a:cubicBezTo>
                  <a:cubicBezTo>
                    <a:pt x="484" y="419"/>
                    <a:pt x="484" y="419"/>
                    <a:pt x="484" y="419"/>
                  </a:cubicBezTo>
                  <a:cubicBezTo>
                    <a:pt x="485" y="417"/>
                    <a:pt x="485" y="417"/>
                    <a:pt x="485" y="417"/>
                  </a:cubicBezTo>
                  <a:cubicBezTo>
                    <a:pt x="485" y="416"/>
                    <a:pt x="485" y="416"/>
                    <a:pt x="485" y="416"/>
                  </a:cubicBezTo>
                  <a:cubicBezTo>
                    <a:pt x="486" y="414"/>
                    <a:pt x="486" y="414"/>
                    <a:pt x="486" y="414"/>
                  </a:cubicBezTo>
                  <a:cubicBezTo>
                    <a:pt x="487" y="413"/>
                    <a:pt x="487" y="413"/>
                    <a:pt x="487" y="413"/>
                  </a:cubicBezTo>
                  <a:cubicBezTo>
                    <a:pt x="487" y="418"/>
                    <a:pt x="488" y="423"/>
                    <a:pt x="489" y="427"/>
                  </a:cubicBezTo>
                  <a:cubicBezTo>
                    <a:pt x="490" y="435"/>
                    <a:pt x="490" y="435"/>
                    <a:pt x="490" y="435"/>
                  </a:cubicBezTo>
                  <a:cubicBezTo>
                    <a:pt x="495" y="428"/>
                    <a:pt x="495" y="428"/>
                    <a:pt x="495" y="428"/>
                  </a:cubicBezTo>
                  <a:cubicBezTo>
                    <a:pt x="497" y="425"/>
                    <a:pt x="499" y="421"/>
                    <a:pt x="502" y="417"/>
                  </a:cubicBezTo>
                  <a:cubicBezTo>
                    <a:pt x="504" y="414"/>
                    <a:pt x="507" y="410"/>
                    <a:pt x="510" y="407"/>
                  </a:cubicBezTo>
                  <a:cubicBezTo>
                    <a:pt x="511" y="405"/>
                    <a:pt x="512" y="403"/>
                    <a:pt x="514" y="402"/>
                  </a:cubicBezTo>
                  <a:cubicBezTo>
                    <a:pt x="515" y="401"/>
                    <a:pt x="515" y="400"/>
                    <a:pt x="516" y="399"/>
                  </a:cubicBezTo>
                  <a:cubicBezTo>
                    <a:pt x="517" y="398"/>
                    <a:pt x="518" y="398"/>
                    <a:pt x="518" y="397"/>
                  </a:cubicBezTo>
                  <a:cubicBezTo>
                    <a:pt x="520" y="395"/>
                    <a:pt x="521" y="394"/>
                    <a:pt x="523" y="392"/>
                  </a:cubicBezTo>
                  <a:cubicBezTo>
                    <a:pt x="524" y="391"/>
                    <a:pt x="524" y="391"/>
                    <a:pt x="524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5" y="391"/>
                    <a:pt x="525" y="391"/>
                    <a:pt x="525" y="391"/>
                  </a:cubicBezTo>
                  <a:cubicBezTo>
                    <a:pt x="528" y="389"/>
                    <a:pt x="528" y="389"/>
                    <a:pt x="528" y="389"/>
                  </a:cubicBezTo>
                  <a:cubicBezTo>
                    <a:pt x="529" y="388"/>
                    <a:pt x="530" y="388"/>
                    <a:pt x="531" y="387"/>
                  </a:cubicBezTo>
                  <a:cubicBezTo>
                    <a:pt x="534" y="386"/>
                    <a:pt x="534" y="386"/>
                    <a:pt x="534" y="386"/>
                  </a:cubicBezTo>
                  <a:cubicBezTo>
                    <a:pt x="535" y="385"/>
                    <a:pt x="536" y="385"/>
                    <a:pt x="537" y="384"/>
                  </a:cubicBezTo>
                  <a:cubicBezTo>
                    <a:pt x="540" y="383"/>
                    <a:pt x="540" y="383"/>
                    <a:pt x="540" y="383"/>
                  </a:cubicBezTo>
                  <a:cubicBezTo>
                    <a:pt x="542" y="382"/>
                    <a:pt x="544" y="381"/>
                    <a:pt x="546" y="380"/>
                  </a:cubicBezTo>
                  <a:cubicBezTo>
                    <a:pt x="548" y="379"/>
                    <a:pt x="550" y="378"/>
                    <a:pt x="552" y="378"/>
                  </a:cubicBezTo>
                  <a:cubicBezTo>
                    <a:pt x="560" y="374"/>
                    <a:pt x="568" y="371"/>
                    <a:pt x="577" y="368"/>
                  </a:cubicBezTo>
                  <a:cubicBezTo>
                    <a:pt x="581" y="366"/>
                    <a:pt x="581" y="366"/>
                    <a:pt x="581" y="366"/>
                  </a:cubicBezTo>
                  <a:cubicBezTo>
                    <a:pt x="578" y="363"/>
                    <a:pt x="578" y="363"/>
                    <a:pt x="578" y="363"/>
                  </a:cubicBezTo>
                  <a:cubicBezTo>
                    <a:pt x="572" y="356"/>
                    <a:pt x="564" y="351"/>
                    <a:pt x="555" y="347"/>
                  </a:cubicBezTo>
                  <a:cubicBezTo>
                    <a:pt x="547" y="343"/>
                    <a:pt x="538" y="340"/>
                    <a:pt x="530" y="338"/>
                  </a:cubicBezTo>
                  <a:cubicBezTo>
                    <a:pt x="521" y="335"/>
                    <a:pt x="512" y="333"/>
                    <a:pt x="503" y="331"/>
                  </a:cubicBezTo>
                  <a:cubicBezTo>
                    <a:pt x="499" y="331"/>
                    <a:pt x="495" y="330"/>
                    <a:pt x="490" y="329"/>
                  </a:cubicBezTo>
                  <a:cubicBezTo>
                    <a:pt x="486" y="328"/>
                    <a:pt x="482" y="326"/>
                    <a:pt x="477" y="325"/>
                  </a:cubicBezTo>
                  <a:cubicBezTo>
                    <a:pt x="451" y="319"/>
                    <a:pt x="451" y="319"/>
                    <a:pt x="451" y="319"/>
                  </a:cubicBezTo>
                  <a:cubicBezTo>
                    <a:pt x="443" y="317"/>
                    <a:pt x="434" y="315"/>
                    <a:pt x="425" y="313"/>
                  </a:cubicBezTo>
                  <a:cubicBezTo>
                    <a:pt x="421" y="312"/>
                    <a:pt x="417" y="311"/>
                    <a:pt x="412" y="310"/>
                  </a:cubicBezTo>
                  <a:cubicBezTo>
                    <a:pt x="400" y="306"/>
                    <a:pt x="400" y="306"/>
                    <a:pt x="400" y="306"/>
                  </a:cubicBezTo>
                  <a:cubicBezTo>
                    <a:pt x="387" y="302"/>
                    <a:pt x="387" y="302"/>
                    <a:pt x="387" y="302"/>
                  </a:cubicBezTo>
                  <a:cubicBezTo>
                    <a:pt x="381" y="300"/>
                    <a:pt x="381" y="300"/>
                    <a:pt x="381" y="300"/>
                  </a:cubicBezTo>
                  <a:cubicBezTo>
                    <a:pt x="379" y="299"/>
                    <a:pt x="377" y="298"/>
                    <a:pt x="375" y="297"/>
                  </a:cubicBezTo>
                  <a:cubicBezTo>
                    <a:pt x="367" y="293"/>
                    <a:pt x="360" y="288"/>
                    <a:pt x="354" y="282"/>
                  </a:cubicBezTo>
                  <a:cubicBezTo>
                    <a:pt x="347" y="277"/>
                    <a:pt x="341" y="270"/>
                    <a:pt x="334" y="264"/>
                  </a:cubicBezTo>
                  <a:cubicBezTo>
                    <a:pt x="328" y="258"/>
                    <a:pt x="322" y="251"/>
                    <a:pt x="315" y="245"/>
                  </a:cubicBezTo>
                  <a:cubicBezTo>
                    <a:pt x="308" y="239"/>
                    <a:pt x="301" y="233"/>
                    <a:pt x="293" y="229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2" y="228"/>
                    <a:pt x="292" y="228"/>
                    <a:pt x="292" y="228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1" y="227"/>
                    <a:pt x="291" y="227"/>
                    <a:pt x="291" y="227"/>
                  </a:cubicBezTo>
                  <a:cubicBezTo>
                    <a:pt x="290" y="227"/>
                    <a:pt x="290" y="227"/>
                    <a:pt x="290" y="227"/>
                  </a:cubicBezTo>
                  <a:cubicBezTo>
                    <a:pt x="289" y="226"/>
                    <a:pt x="288" y="226"/>
                    <a:pt x="287" y="225"/>
                  </a:cubicBezTo>
                  <a:cubicBezTo>
                    <a:pt x="286" y="225"/>
                    <a:pt x="286" y="225"/>
                    <a:pt x="286" y="225"/>
                  </a:cubicBezTo>
                  <a:cubicBezTo>
                    <a:pt x="284" y="224"/>
                    <a:pt x="284" y="224"/>
                    <a:pt x="284" y="224"/>
                  </a:cubicBezTo>
                  <a:cubicBezTo>
                    <a:pt x="283" y="224"/>
                    <a:pt x="282" y="223"/>
                    <a:pt x="281" y="223"/>
                  </a:cubicBezTo>
                  <a:cubicBezTo>
                    <a:pt x="276" y="222"/>
                    <a:pt x="271" y="221"/>
                    <a:pt x="267" y="220"/>
                  </a:cubicBezTo>
                  <a:cubicBezTo>
                    <a:pt x="262" y="220"/>
                    <a:pt x="258" y="219"/>
                    <a:pt x="254" y="219"/>
                  </a:cubicBezTo>
                  <a:cubicBezTo>
                    <a:pt x="251" y="218"/>
                    <a:pt x="249" y="218"/>
                    <a:pt x="247" y="218"/>
                  </a:cubicBezTo>
                  <a:cubicBezTo>
                    <a:pt x="246" y="218"/>
                    <a:pt x="245" y="218"/>
                    <a:pt x="244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41" y="217"/>
                    <a:pt x="241" y="217"/>
                    <a:pt x="241" y="217"/>
                  </a:cubicBezTo>
                  <a:cubicBezTo>
                    <a:pt x="239" y="216"/>
                    <a:pt x="239" y="216"/>
                    <a:pt x="239" y="216"/>
                  </a:cubicBezTo>
                  <a:cubicBezTo>
                    <a:pt x="239" y="216"/>
                    <a:pt x="238" y="216"/>
                    <a:pt x="238" y="216"/>
                  </a:cubicBezTo>
                  <a:cubicBezTo>
                    <a:pt x="237" y="215"/>
                    <a:pt x="236" y="215"/>
                    <a:pt x="235" y="214"/>
                  </a:cubicBezTo>
                  <a:cubicBezTo>
                    <a:pt x="234" y="214"/>
                    <a:pt x="233" y="213"/>
                    <a:pt x="232" y="213"/>
                  </a:cubicBezTo>
                  <a:cubicBezTo>
                    <a:pt x="231" y="212"/>
                    <a:pt x="231" y="212"/>
                    <a:pt x="230" y="211"/>
                  </a:cubicBezTo>
                  <a:cubicBezTo>
                    <a:pt x="226" y="209"/>
                    <a:pt x="223" y="206"/>
                    <a:pt x="220" y="203"/>
                  </a:cubicBezTo>
                  <a:cubicBezTo>
                    <a:pt x="214" y="197"/>
                    <a:pt x="208" y="190"/>
                    <a:pt x="200" y="185"/>
                  </a:cubicBezTo>
                  <a:cubicBezTo>
                    <a:pt x="195" y="182"/>
                    <a:pt x="195" y="182"/>
                    <a:pt x="195" y="182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5" y="187"/>
                    <a:pt x="195" y="187"/>
                    <a:pt x="195" y="187"/>
                  </a:cubicBezTo>
                  <a:cubicBezTo>
                    <a:pt x="195" y="190"/>
                    <a:pt x="195" y="190"/>
                    <a:pt x="195" y="190"/>
                  </a:cubicBezTo>
                  <a:cubicBezTo>
                    <a:pt x="195" y="191"/>
                    <a:pt x="195" y="192"/>
                    <a:pt x="195" y="193"/>
                  </a:cubicBezTo>
                  <a:cubicBezTo>
                    <a:pt x="195" y="194"/>
                    <a:pt x="195" y="195"/>
                    <a:pt x="195" y="196"/>
                  </a:cubicBezTo>
                  <a:cubicBezTo>
                    <a:pt x="195" y="197"/>
                    <a:pt x="195" y="198"/>
                    <a:pt x="196" y="199"/>
                  </a:cubicBezTo>
                  <a:cubicBezTo>
                    <a:pt x="196" y="200"/>
                    <a:pt x="196" y="201"/>
                    <a:pt x="196" y="202"/>
                  </a:cubicBezTo>
                  <a:cubicBezTo>
                    <a:pt x="173" y="187"/>
                    <a:pt x="173" y="187"/>
                    <a:pt x="173" y="187"/>
                  </a:cubicBezTo>
                  <a:cubicBezTo>
                    <a:pt x="164" y="181"/>
                    <a:pt x="154" y="175"/>
                    <a:pt x="145" y="168"/>
                  </a:cubicBezTo>
                  <a:cubicBezTo>
                    <a:pt x="131" y="159"/>
                    <a:pt x="131" y="159"/>
                    <a:pt x="131" y="159"/>
                  </a:cubicBezTo>
                  <a:cubicBezTo>
                    <a:pt x="127" y="156"/>
                    <a:pt x="122" y="153"/>
                    <a:pt x="118" y="150"/>
                  </a:cubicBezTo>
                  <a:cubicBezTo>
                    <a:pt x="113" y="146"/>
                    <a:pt x="109" y="143"/>
                    <a:pt x="105" y="140"/>
                  </a:cubicBezTo>
                  <a:cubicBezTo>
                    <a:pt x="98" y="134"/>
                    <a:pt x="98" y="134"/>
                    <a:pt x="98" y="134"/>
                  </a:cubicBezTo>
                  <a:cubicBezTo>
                    <a:pt x="96" y="133"/>
                    <a:pt x="94" y="131"/>
                    <a:pt x="92" y="129"/>
                  </a:cubicBezTo>
                  <a:cubicBezTo>
                    <a:pt x="90" y="127"/>
                    <a:pt x="88" y="125"/>
                    <a:pt x="86" y="123"/>
                  </a:cubicBezTo>
                  <a:cubicBezTo>
                    <a:pt x="84" y="121"/>
                    <a:pt x="82" y="119"/>
                    <a:pt x="80" y="117"/>
                  </a:cubicBezTo>
                  <a:cubicBezTo>
                    <a:pt x="79" y="115"/>
                    <a:pt x="77" y="113"/>
                    <a:pt x="75" y="111"/>
                  </a:cubicBezTo>
                  <a:cubicBezTo>
                    <a:pt x="74" y="109"/>
                    <a:pt x="72" y="107"/>
                    <a:pt x="70" y="105"/>
                  </a:cubicBezTo>
                  <a:cubicBezTo>
                    <a:pt x="69" y="102"/>
                    <a:pt x="67" y="100"/>
                    <a:pt x="66" y="9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2" y="91"/>
                    <a:pt x="62" y="91"/>
                    <a:pt x="62" y="91"/>
                  </a:cubicBezTo>
                  <a:cubicBezTo>
                    <a:pt x="59" y="86"/>
                    <a:pt x="57" y="81"/>
                    <a:pt x="55" y="76"/>
                  </a:cubicBezTo>
                  <a:cubicBezTo>
                    <a:pt x="53" y="71"/>
                    <a:pt x="52" y="66"/>
                    <a:pt x="50" y="61"/>
                  </a:cubicBezTo>
                  <a:cubicBezTo>
                    <a:pt x="49" y="55"/>
                    <a:pt x="48" y="50"/>
                    <a:pt x="48" y="45"/>
                  </a:cubicBezTo>
                  <a:cubicBezTo>
                    <a:pt x="48" y="39"/>
                    <a:pt x="48" y="34"/>
                    <a:pt x="48" y="28"/>
                  </a:cubicBezTo>
                  <a:cubicBezTo>
                    <a:pt x="49" y="23"/>
                    <a:pt x="49" y="17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5"/>
                    <a:pt x="33" y="27"/>
                    <a:pt x="32" y="28"/>
                  </a:cubicBezTo>
                  <a:cubicBezTo>
                    <a:pt x="30" y="32"/>
                    <a:pt x="29" y="35"/>
                    <a:pt x="27" y="39"/>
                  </a:cubicBezTo>
                  <a:cubicBezTo>
                    <a:pt x="27" y="41"/>
                    <a:pt x="26" y="42"/>
                    <a:pt x="26" y="44"/>
                  </a:cubicBezTo>
                  <a:cubicBezTo>
                    <a:pt x="25" y="46"/>
                    <a:pt x="25" y="48"/>
                    <a:pt x="24" y="50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4"/>
                    <a:pt x="24" y="55"/>
                    <a:pt x="24" y="56"/>
                  </a:cubicBezTo>
                  <a:cubicBezTo>
                    <a:pt x="24" y="57"/>
                    <a:pt x="23" y="58"/>
                    <a:pt x="23" y="59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3"/>
                    <a:pt x="23" y="65"/>
                    <a:pt x="23" y="67"/>
                  </a:cubicBezTo>
                  <a:cubicBezTo>
                    <a:pt x="24" y="69"/>
                    <a:pt x="24" y="71"/>
                    <a:pt x="24" y="73"/>
                  </a:cubicBezTo>
                  <a:cubicBezTo>
                    <a:pt x="24" y="74"/>
                    <a:pt x="24" y="75"/>
                    <a:pt x="25" y="76"/>
                  </a:cubicBezTo>
                  <a:cubicBezTo>
                    <a:pt x="24" y="75"/>
                    <a:pt x="22" y="74"/>
                    <a:pt x="21" y="73"/>
                  </a:cubicBezTo>
                  <a:cubicBezTo>
                    <a:pt x="20" y="72"/>
                    <a:pt x="19" y="71"/>
                    <a:pt x="18" y="70"/>
                  </a:cubicBezTo>
                  <a:cubicBezTo>
                    <a:pt x="16" y="69"/>
                    <a:pt x="15" y="68"/>
                    <a:pt x="14" y="67"/>
                  </a:cubicBezTo>
                  <a:cubicBezTo>
                    <a:pt x="13" y="67"/>
                    <a:pt x="12" y="67"/>
                    <a:pt x="12" y="66"/>
                  </a:cubicBezTo>
                  <a:cubicBezTo>
                    <a:pt x="11" y="66"/>
                    <a:pt x="10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9" y="77"/>
                    <a:pt x="10" y="79"/>
                    <a:pt x="10" y="81"/>
                  </a:cubicBezTo>
                  <a:cubicBezTo>
                    <a:pt x="12" y="85"/>
                    <a:pt x="13" y="90"/>
                    <a:pt x="14" y="94"/>
                  </a:cubicBezTo>
                  <a:cubicBezTo>
                    <a:pt x="15" y="98"/>
                    <a:pt x="16" y="103"/>
                    <a:pt x="17" y="107"/>
                  </a:cubicBezTo>
                  <a:cubicBezTo>
                    <a:pt x="18" y="111"/>
                    <a:pt x="19" y="116"/>
                    <a:pt x="21" y="120"/>
                  </a:cubicBezTo>
                  <a:cubicBezTo>
                    <a:pt x="22" y="125"/>
                    <a:pt x="24" y="129"/>
                    <a:pt x="26" y="133"/>
                  </a:cubicBezTo>
                  <a:cubicBezTo>
                    <a:pt x="27" y="135"/>
                    <a:pt x="28" y="137"/>
                    <a:pt x="29" y="139"/>
                  </a:cubicBezTo>
                  <a:cubicBezTo>
                    <a:pt x="31" y="141"/>
                    <a:pt x="32" y="143"/>
                    <a:pt x="34" y="145"/>
                  </a:cubicBezTo>
                  <a:cubicBezTo>
                    <a:pt x="35" y="147"/>
                    <a:pt x="37" y="149"/>
                    <a:pt x="38" y="150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2" y="155"/>
                    <a:pt x="42" y="155"/>
                    <a:pt x="42" y="155"/>
                  </a:cubicBezTo>
                  <a:cubicBezTo>
                    <a:pt x="43" y="155"/>
                    <a:pt x="43" y="155"/>
                    <a:pt x="43" y="155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6" y="159"/>
                    <a:pt x="50" y="162"/>
                    <a:pt x="53" y="164"/>
                  </a:cubicBezTo>
                  <a:cubicBezTo>
                    <a:pt x="59" y="169"/>
                    <a:pt x="59" y="169"/>
                    <a:pt x="59" y="169"/>
                  </a:cubicBezTo>
                  <a:cubicBezTo>
                    <a:pt x="59" y="169"/>
                    <a:pt x="60" y="170"/>
                    <a:pt x="60" y="170"/>
                  </a:cubicBezTo>
                  <a:cubicBezTo>
                    <a:pt x="58" y="170"/>
                    <a:pt x="55" y="169"/>
                    <a:pt x="52" y="169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9" y="173"/>
                    <a:pt x="49" y="173"/>
                    <a:pt x="49" y="173"/>
                  </a:cubicBezTo>
                  <a:cubicBezTo>
                    <a:pt x="50" y="174"/>
                    <a:pt x="50" y="175"/>
                    <a:pt x="51" y="176"/>
                  </a:cubicBezTo>
                  <a:cubicBezTo>
                    <a:pt x="49" y="175"/>
                    <a:pt x="48" y="174"/>
                    <a:pt x="46" y="173"/>
                  </a:cubicBezTo>
                  <a:cubicBezTo>
                    <a:pt x="36" y="166"/>
                    <a:pt x="25" y="159"/>
                    <a:pt x="13" y="139"/>
                  </a:cubicBezTo>
                  <a:cubicBezTo>
                    <a:pt x="8" y="129"/>
                    <a:pt x="8" y="129"/>
                    <a:pt x="8" y="129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8" y="166"/>
                    <a:pt x="27" y="195"/>
                    <a:pt x="50" y="219"/>
                  </a:cubicBezTo>
                  <a:cubicBezTo>
                    <a:pt x="46" y="217"/>
                    <a:pt x="46" y="217"/>
                    <a:pt x="46" y="217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0" y="209"/>
                    <a:pt x="30" y="209"/>
                    <a:pt x="30" y="209"/>
                  </a:cubicBezTo>
                  <a:cubicBezTo>
                    <a:pt x="21" y="205"/>
                    <a:pt x="21" y="205"/>
                    <a:pt x="21" y="205"/>
                  </a:cubicBezTo>
                  <a:lnTo>
                    <a:pt x="0" y="195"/>
                  </a:lnTo>
                  <a:close/>
                  <a:moveTo>
                    <a:pt x="197" y="210"/>
                  </a:moveTo>
                  <a:cubicBezTo>
                    <a:pt x="198" y="209"/>
                    <a:pt x="198" y="209"/>
                    <a:pt x="198" y="209"/>
                  </a:cubicBezTo>
                  <a:cubicBezTo>
                    <a:pt x="199" y="210"/>
                    <a:pt x="199" y="210"/>
                    <a:pt x="200" y="211"/>
                  </a:cubicBezTo>
                  <a:cubicBezTo>
                    <a:pt x="200" y="212"/>
                    <a:pt x="200" y="213"/>
                    <a:pt x="201" y="214"/>
                  </a:cubicBezTo>
                  <a:cubicBezTo>
                    <a:pt x="202" y="215"/>
                    <a:pt x="202" y="216"/>
                    <a:pt x="203" y="217"/>
                  </a:cubicBezTo>
                  <a:cubicBezTo>
                    <a:pt x="204" y="218"/>
                    <a:pt x="205" y="220"/>
                    <a:pt x="206" y="222"/>
                  </a:cubicBezTo>
                  <a:cubicBezTo>
                    <a:pt x="209" y="225"/>
                    <a:pt x="212" y="228"/>
                    <a:pt x="215" y="230"/>
                  </a:cubicBezTo>
                  <a:cubicBezTo>
                    <a:pt x="218" y="232"/>
                    <a:pt x="221" y="234"/>
                    <a:pt x="224" y="236"/>
                  </a:cubicBezTo>
                  <a:cubicBezTo>
                    <a:pt x="221" y="235"/>
                    <a:pt x="218" y="234"/>
                    <a:pt x="215" y="233"/>
                  </a:cubicBezTo>
                  <a:cubicBezTo>
                    <a:pt x="210" y="232"/>
                    <a:pt x="210" y="232"/>
                    <a:pt x="210" y="232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2" y="238"/>
                    <a:pt x="212" y="238"/>
                    <a:pt x="212" y="238"/>
                  </a:cubicBezTo>
                  <a:cubicBezTo>
                    <a:pt x="215" y="242"/>
                    <a:pt x="215" y="242"/>
                    <a:pt x="215" y="242"/>
                  </a:cubicBezTo>
                  <a:cubicBezTo>
                    <a:pt x="215" y="244"/>
                    <a:pt x="216" y="246"/>
                    <a:pt x="217" y="247"/>
                  </a:cubicBezTo>
                  <a:cubicBezTo>
                    <a:pt x="218" y="249"/>
                    <a:pt x="220" y="250"/>
                    <a:pt x="221" y="251"/>
                  </a:cubicBezTo>
                  <a:cubicBezTo>
                    <a:pt x="222" y="253"/>
                    <a:pt x="223" y="254"/>
                    <a:pt x="225" y="255"/>
                  </a:cubicBezTo>
                  <a:cubicBezTo>
                    <a:pt x="226" y="256"/>
                    <a:pt x="227" y="258"/>
                    <a:pt x="229" y="259"/>
                  </a:cubicBezTo>
                  <a:cubicBezTo>
                    <a:pt x="230" y="260"/>
                    <a:pt x="232" y="261"/>
                    <a:pt x="233" y="262"/>
                  </a:cubicBezTo>
                  <a:cubicBezTo>
                    <a:pt x="236" y="264"/>
                    <a:pt x="240" y="265"/>
                    <a:pt x="243" y="266"/>
                  </a:cubicBezTo>
                  <a:cubicBezTo>
                    <a:pt x="245" y="267"/>
                    <a:pt x="246" y="268"/>
                    <a:pt x="248" y="268"/>
                  </a:cubicBezTo>
                  <a:cubicBezTo>
                    <a:pt x="250" y="269"/>
                    <a:pt x="251" y="269"/>
                    <a:pt x="253" y="269"/>
                  </a:cubicBezTo>
                  <a:cubicBezTo>
                    <a:pt x="255" y="270"/>
                    <a:pt x="257" y="270"/>
                    <a:pt x="258" y="271"/>
                  </a:cubicBezTo>
                  <a:cubicBezTo>
                    <a:pt x="260" y="271"/>
                    <a:pt x="262" y="271"/>
                    <a:pt x="263" y="272"/>
                  </a:cubicBezTo>
                  <a:cubicBezTo>
                    <a:pt x="264" y="272"/>
                    <a:pt x="265" y="272"/>
                    <a:pt x="265" y="272"/>
                  </a:cubicBezTo>
                  <a:cubicBezTo>
                    <a:pt x="265" y="272"/>
                    <a:pt x="264" y="272"/>
                    <a:pt x="263" y="272"/>
                  </a:cubicBezTo>
                  <a:cubicBezTo>
                    <a:pt x="261" y="272"/>
                    <a:pt x="259" y="273"/>
                    <a:pt x="257" y="273"/>
                  </a:cubicBezTo>
                  <a:cubicBezTo>
                    <a:pt x="255" y="273"/>
                    <a:pt x="253" y="274"/>
                    <a:pt x="251" y="274"/>
                  </a:cubicBezTo>
                  <a:cubicBezTo>
                    <a:pt x="238" y="276"/>
                    <a:pt x="238" y="276"/>
                    <a:pt x="238" y="276"/>
                  </a:cubicBezTo>
                  <a:cubicBezTo>
                    <a:pt x="236" y="277"/>
                    <a:pt x="234" y="277"/>
                    <a:pt x="232" y="277"/>
                  </a:cubicBezTo>
                  <a:cubicBezTo>
                    <a:pt x="230" y="278"/>
                    <a:pt x="229" y="278"/>
                    <a:pt x="227" y="278"/>
                  </a:cubicBezTo>
                  <a:cubicBezTo>
                    <a:pt x="226" y="278"/>
                    <a:pt x="225" y="277"/>
                    <a:pt x="224" y="277"/>
                  </a:cubicBezTo>
                  <a:cubicBezTo>
                    <a:pt x="221" y="275"/>
                    <a:pt x="216" y="272"/>
                    <a:pt x="214" y="271"/>
                  </a:cubicBezTo>
                  <a:cubicBezTo>
                    <a:pt x="200" y="265"/>
                    <a:pt x="185" y="260"/>
                    <a:pt x="170" y="255"/>
                  </a:cubicBezTo>
                  <a:cubicBezTo>
                    <a:pt x="126" y="240"/>
                    <a:pt x="81" y="224"/>
                    <a:pt x="57" y="176"/>
                  </a:cubicBezTo>
                  <a:cubicBezTo>
                    <a:pt x="66" y="178"/>
                    <a:pt x="77" y="183"/>
                    <a:pt x="87" y="188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102" y="198"/>
                    <a:pt x="106" y="200"/>
                    <a:pt x="109" y="202"/>
                  </a:cubicBezTo>
                  <a:cubicBezTo>
                    <a:pt x="113" y="205"/>
                    <a:pt x="117" y="207"/>
                    <a:pt x="121" y="210"/>
                  </a:cubicBezTo>
                  <a:cubicBezTo>
                    <a:pt x="123" y="211"/>
                    <a:pt x="123" y="211"/>
                    <a:pt x="123" y="211"/>
                  </a:cubicBezTo>
                  <a:cubicBezTo>
                    <a:pt x="124" y="212"/>
                    <a:pt x="125" y="213"/>
                    <a:pt x="126" y="213"/>
                  </a:cubicBezTo>
                  <a:cubicBezTo>
                    <a:pt x="128" y="214"/>
                    <a:pt x="130" y="216"/>
                    <a:pt x="131" y="217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5" y="220"/>
                    <a:pt x="136" y="220"/>
                    <a:pt x="137" y="221"/>
                  </a:cubicBezTo>
                  <a:cubicBezTo>
                    <a:pt x="139" y="222"/>
                    <a:pt x="140" y="224"/>
                    <a:pt x="142" y="225"/>
                  </a:cubicBezTo>
                  <a:cubicBezTo>
                    <a:pt x="141" y="223"/>
                    <a:pt x="140" y="221"/>
                    <a:pt x="138" y="220"/>
                  </a:cubicBezTo>
                  <a:cubicBezTo>
                    <a:pt x="137" y="218"/>
                    <a:pt x="135" y="216"/>
                    <a:pt x="134" y="214"/>
                  </a:cubicBezTo>
                  <a:cubicBezTo>
                    <a:pt x="133" y="213"/>
                    <a:pt x="133" y="213"/>
                    <a:pt x="133" y="213"/>
                  </a:cubicBezTo>
                  <a:cubicBezTo>
                    <a:pt x="131" y="212"/>
                    <a:pt x="131" y="212"/>
                    <a:pt x="131" y="212"/>
                  </a:cubicBezTo>
                  <a:cubicBezTo>
                    <a:pt x="129" y="210"/>
                    <a:pt x="129" y="210"/>
                    <a:pt x="129" y="210"/>
                  </a:cubicBezTo>
                  <a:cubicBezTo>
                    <a:pt x="127" y="208"/>
                    <a:pt x="125" y="207"/>
                    <a:pt x="124" y="205"/>
                  </a:cubicBezTo>
                  <a:cubicBezTo>
                    <a:pt x="123" y="204"/>
                    <a:pt x="122" y="204"/>
                    <a:pt x="121" y="203"/>
                  </a:cubicBezTo>
                  <a:cubicBezTo>
                    <a:pt x="118" y="201"/>
                    <a:pt x="118" y="201"/>
                    <a:pt x="118" y="201"/>
                  </a:cubicBezTo>
                  <a:cubicBezTo>
                    <a:pt x="116" y="200"/>
                    <a:pt x="115" y="199"/>
                    <a:pt x="113" y="197"/>
                  </a:cubicBezTo>
                  <a:cubicBezTo>
                    <a:pt x="109" y="195"/>
                    <a:pt x="105" y="192"/>
                    <a:pt x="101" y="190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86" y="180"/>
                    <a:pt x="83" y="178"/>
                    <a:pt x="79" y="175"/>
                  </a:cubicBezTo>
                  <a:cubicBezTo>
                    <a:pt x="77" y="174"/>
                    <a:pt x="75" y="172"/>
                    <a:pt x="74" y="171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5" y="165"/>
                    <a:pt x="64" y="164"/>
                    <a:pt x="63" y="163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6" y="158"/>
                    <a:pt x="55" y="156"/>
                    <a:pt x="53" y="155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4" y="145"/>
                    <a:pt x="44" y="145"/>
                    <a:pt x="44" y="145"/>
                  </a:cubicBezTo>
                  <a:cubicBezTo>
                    <a:pt x="42" y="144"/>
                    <a:pt x="41" y="142"/>
                    <a:pt x="39" y="141"/>
                  </a:cubicBezTo>
                  <a:cubicBezTo>
                    <a:pt x="38" y="139"/>
                    <a:pt x="37" y="137"/>
                    <a:pt x="36" y="135"/>
                  </a:cubicBezTo>
                  <a:cubicBezTo>
                    <a:pt x="35" y="134"/>
                    <a:pt x="34" y="132"/>
                    <a:pt x="32" y="130"/>
                  </a:cubicBezTo>
                  <a:cubicBezTo>
                    <a:pt x="31" y="126"/>
                    <a:pt x="29" y="122"/>
                    <a:pt x="27" y="118"/>
                  </a:cubicBezTo>
                  <a:cubicBezTo>
                    <a:pt x="26" y="114"/>
                    <a:pt x="25" y="110"/>
                    <a:pt x="24" y="105"/>
                  </a:cubicBezTo>
                  <a:cubicBezTo>
                    <a:pt x="23" y="101"/>
                    <a:pt x="22" y="97"/>
                    <a:pt x="21" y="92"/>
                  </a:cubicBezTo>
                  <a:cubicBezTo>
                    <a:pt x="19" y="88"/>
                    <a:pt x="18" y="83"/>
                    <a:pt x="16" y="79"/>
                  </a:cubicBezTo>
                  <a:cubicBezTo>
                    <a:pt x="16" y="78"/>
                    <a:pt x="16" y="77"/>
                    <a:pt x="15" y="76"/>
                  </a:cubicBezTo>
                  <a:cubicBezTo>
                    <a:pt x="16" y="76"/>
                    <a:pt x="17" y="77"/>
                    <a:pt x="18" y="78"/>
                  </a:cubicBezTo>
                  <a:cubicBezTo>
                    <a:pt x="19" y="78"/>
                    <a:pt x="20" y="79"/>
                    <a:pt x="21" y="80"/>
                  </a:cubicBezTo>
                  <a:cubicBezTo>
                    <a:pt x="22" y="81"/>
                    <a:pt x="23" y="82"/>
                    <a:pt x="24" y="83"/>
                  </a:cubicBezTo>
                  <a:cubicBezTo>
                    <a:pt x="25" y="84"/>
                    <a:pt x="26" y="86"/>
                    <a:pt x="27" y="87"/>
                  </a:cubicBezTo>
                  <a:cubicBezTo>
                    <a:pt x="27" y="87"/>
                    <a:pt x="28" y="88"/>
                    <a:pt x="28" y="88"/>
                  </a:cubicBezTo>
                  <a:cubicBezTo>
                    <a:pt x="28" y="88"/>
                    <a:pt x="28" y="88"/>
                    <a:pt x="28" y="89"/>
                  </a:cubicBezTo>
                  <a:cubicBezTo>
                    <a:pt x="29" y="89"/>
                    <a:pt x="29" y="89"/>
                    <a:pt x="29" y="90"/>
                  </a:cubicBezTo>
                  <a:cubicBezTo>
                    <a:pt x="30" y="91"/>
                    <a:pt x="30" y="93"/>
                    <a:pt x="31" y="95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7" y="105"/>
                    <a:pt x="37" y="105"/>
                    <a:pt x="37" y="105"/>
                  </a:cubicBezTo>
                  <a:cubicBezTo>
                    <a:pt x="38" y="106"/>
                    <a:pt x="39" y="108"/>
                    <a:pt x="40" y="109"/>
                  </a:cubicBezTo>
                  <a:cubicBezTo>
                    <a:pt x="41" y="111"/>
                    <a:pt x="42" y="112"/>
                    <a:pt x="43" y="114"/>
                  </a:cubicBezTo>
                  <a:cubicBezTo>
                    <a:pt x="46" y="117"/>
                    <a:pt x="48" y="120"/>
                    <a:pt x="50" y="123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5" y="129"/>
                    <a:pt x="56" y="130"/>
                    <a:pt x="57" y="131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6" y="141"/>
                    <a:pt x="67" y="142"/>
                    <a:pt x="69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6" y="150"/>
                    <a:pt x="79" y="152"/>
                    <a:pt x="82" y="154"/>
                  </a:cubicBezTo>
                  <a:cubicBezTo>
                    <a:pt x="84" y="155"/>
                    <a:pt x="85" y="156"/>
                    <a:pt x="87" y="157"/>
                  </a:cubicBezTo>
                  <a:cubicBezTo>
                    <a:pt x="89" y="157"/>
                    <a:pt x="90" y="158"/>
                    <a:pt x="92" y="159"/>
                  </a:cubicBezTo>
                  <a:cubicBezTo>
                    <a:pt x="91" y="158"/>
                    <a:pt x="89" y="156"/>
                    <a:pt x="88" y="155"/>
                  </a:cubicBezTo>
                  <a:cubicBezTo>
                    <a:pt x="87" y="154"/>
                    <a:pt x="85" y="153"/>
                    <a:pt x="84" y="151"/>
                  </a:cubicBezTo>
                  <a:cubicBezTo>
                    <a:pt x="81" y="149"/>
                    <a:pt x="79" y="146"/>
                    <a:pt x="76" y="144"/>
                  </a:cubicBezTo>
                  <a:cubicBezTo>
                    <a:pt x="74" y="141"/>
                    <a:pt x="71" y="138"/>
                    <a:pt x="69" y="136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2" y="127"/>
                    <a:pt x="62" y="127"/>
                    <a:pt x="62" y="127"/>
                  </a:cubicBezTo>
                  <a:cubicBezTo>
                    <a:pt x="61" y="126"/>
                    <a:pt x="60" y="125"/>
                    <a:pt x="59" y="123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3" y="116"/>
                    <a:pt x="51" y="113"/>
                    <a:pt x="49" y="110"/>
                  </a:cubicBezTo>
                  <a:cubicBezTo>
                    <a:pt x="47" y="107"/>
                    <a:pt x="45" y="104"/>
                    <a:pt x="43" y="101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5" y="85"/>
                    <a:pt x="34" y="84"/>
                    <a:pt x="34" y="82"/>
                  </a:cubicBezTo>
                  <a:cubicBezTo>
                    <a:pt x="33" y="80"/>
                    <a:pt x="33" y="79"/>
                    <a:pt x="32" y="77"/>
                  </a:cubicBezTo>
                  <a:cubicBezTo>
                    <a:pt x="32" y="75"/>
                    <a:pt x="32" y="74"/>
                    <a:pt x="31" y="72"/>
                  </a:cubicBezTo>
                  <a:cubicBezTo>
                    <a:pt x="31" y="70"/>
                    <a:pt x="31" y="69"/>
                    <a:pt x="31" y="67"/>
                  </a:cubicBezTo>
                  <a:cubicBezTo>
                    <a:pt x="31" y="65"/>
                    <a:pt x="31" y="63"/>
                    <a:pt x="31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6"/>
                    <a:pt x="31" y="55"/>
                    <a:pt x="31" y="54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48"/>
                    <a:pt x="33" y="44"/>
                    <a:pt x="34" y="41"/>
                  </a:cubicBezTo>
                  <a:cubicBezTo>
                    <a:pt x="35" y="38"/>
                    <a:pt x="37" y="35"/>
                    <a:pt x="38" y="31"/>
                  </a:cubicBezTo>
                  <a:cubicBezTo>
                    <a:pt x="39" y="30"/>
                    <a:pt x="40" y="28"/>
                    <a:pt x="41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5"/>
                    <a:pt x="42" y="26"/>
                    <a:pt x="42" y="28"/>
                  </a:cubicBezTo>
                  <a:cubicBezTo>
                    <a:pt x="42" y="34"/>
                    <a:pt x="42" y="39"/>
                    <a:pt x="42" y="45"/>
                  </a:cubicBezTo>
                  <a:cubicBezTo>
                    <a:pt x="42" y="51"/>
                    <a:pt x="43" y="56"/>
                    <a:pt x="44" y="62"/>
                  </a:cubicBezTo>
                  <a:cubicBezTo>
                    <a:pt x="46" y="67"/>
                    <a:pt x="47" y="73"/>
                    <a:pt x="49" y="78"/>
                  </a:cubicBezTo>
                  <a:cubicBezTo>
                    <a:pt x="51" y="83"/>
                    <a:pt x="54" y="89"/>
                    <a:pt x="57" y="94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2" y="103"/>
                    <a:pt x="64" y="106"/>
                    <a:pt x="65" y="108"/>
                  </a:cubicBezTo>
                  <a:cubicBezTo>
                    <a:pt x="67" y="110"/>
                    <a:pt x="69" y="113"/>
                    <a:pt x="70" y="115"/>
                  </a:cubicBezTo>
                  <a:cubicBezTo>
                    <a:pt x="72" y="117"/>
                    <a:pt x="74" y="119"/>
                    <a:pt x="76" y="121"/>
                  </a:cubicBezTo>
                  <a:cubicBezTo>
                    <a:pt x="78" y="124"/>
                    <a:pt x="80" y="126"/>
                    <a:pt x="82" y="128"/>
                  </a:cubicBezTo>
                  <a:cubicBezTo>
                    <a:pt x="84" y="130"/>
                    <a:pt x="86" y="132"/>
                    <a:pt x="88" y="133"/>
                  </a:cubicBezTo>
                  <a:cubicBezTo>
                    <a:pt x="90" y="135"/>
                    <a:pt x="92" y="137"/>
                    <a:pt x="94" y="139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5" y="148"/>
                    <a:pt x="110" y="151"/>
                    <a:pt x="114" y="154"/>
                  </a:cubicBezTo>
                  <a:cubicBezTo>
                    <a:pt x="119" y="158"/>
                    <a:pt x="123" y="161"/>
                    <a:pt x="128" y="164"/>
                  </a:cubicBezTo>
                  <a:cubicBezTo>
                    <a:pt x="142" y="173"/>
                    <a:pt x="142" y="173"/>
                    <a:pt x="142" y="173"/>
                  </a:cubicBezTo>
                  <a:cubicBezTo>
                    <a:pt x="151" y="180"/>
                    <a:pt x="160" y="186"/>
                    <a:pt x="169" y="192"/>
                  </a:cubicBezTo>
                  <a:lnTo>
                    <a:pt x="197" y="210"/>
                  </a:lnTo>
                  <a:close/>
                  <a:moveTo>
                    <a:pt x="344" y="424"/>
                  </a:moveTo>
                  <a:cubicBezTo>
                    <a:pt x="345" y="423"/>
                    <a:pt x="346" y="422"/>
                    <a:pt x="347" y="422"/>
                  </a:cubicBezTo>
                  <a:cubicBezTo>
                    <a:pt x="348" y="421"/>
                    <a:pt x="349" y="419"/>
                    <a:pt x="350" y="418"/>
                  </a:cubicBezTo>
                  <a:cubicBezTo>
                    <a:pt x="351" y="417"/>
                    <a:pt x="352" y="416"/>
                    <a:pt x="352" y="414"/>
                  </a:cubicBezTo>
                  <a:cubicBezTo>
                    <a:pt x="354" y="412"/>
                    <a:pt x="355" y="409"/>
                    <a:pt x="357" y="407"/>
                  </a:cubicBezTo>
                  <a:cubicBezTo>
                    <a:pt x="357" y="406"/>
                    <a:pt x="358" y="405"/>
                    <a:pt x="359" y="404"/>
                  </a:cubicBezTo>
                  <a:cubicBezTo>
                    <a:pt x="360" y="403"/>
                    <a:pt x="360" y="402"/>
                    <a:pt x="361" y="401"/>
                  </a:cubicBezTo>
                  <a:cubicBezTo>
                    <a:pt x="363" y="399"/>
                    <a:pt x="365" y="398"/>
                    <a:pt x="367" y="396"/>
                  </a:cubicBezTo>
                  <a:cubicBezTo>
                    <a:pt x="368" y="396"/>
                    <a:pt x="369" y="395"/>
                    <a:pt x="371" y="395"/>
                  </a:cubicBezTo>
                  <a:cubicBezTo>
                    <a:pt x="372" y="394"/>
                    <a:pt x="373" y="394"/>
                    <a:pt x="374" y="394"/>
                  </a:cubicBezTo>
                  <a:cubicBezTo>
                    <a:pt x="376" y="393"/>
                    <a:pt x="377" y="393"/>
                    <a:pt x="378" y="393"/>
                  </a:cubicBezTo>
                  <a:cubicBezTo>
                    <a:pt x="380" y="393"/>
                    <a:pt x="381" y="392"/>
                    <a:pt x="382" y="392"/>
                  </a:cubicBezTo>
                  <a:cubicBezTo>
                    <a:pt x="383" y="392"/>
                    <a:pt x="385" y="392"/>
                    <a:pt x="386" y="392"/>
                  </a:cubicBezTo>
                  <a:cubicBezTo>
                    <a:pt x="390" y="392"/>
                    <a:pt x="390" y="392"/>
                    <a:pt x="390" y="392"/>
                  </a:cubicBezTo>
                  <a:cubicBezTo>
                    <a:pt x="399" y="393"/>
                    <a:pt x="399" y="393"/>
                    <a:pt x="399" y="393"/>
                  </a:cubicBezTo>
                  <a:cubicBezTo>
                    <a:pt x="403" y="393"/>
                    <a:pt x="406" y="393"/>
                    <a:pt x="409" y="393"/>
                  </a:cubicBezTo>
                  <a:cubicBezTo>
                    <a:pt x="412" y="393"/>
                    <a:pt x="416" y="393"/>
                    <a:pt x="419" y="393"/>
                  </a:cubicBezTo>
                  <a:cubicBezTo>
                    <a:pt x="421" y="393"/>
                    <a:pt x="422" y="393"/>
                    <a:pt x="424" y="393"/>
                  </a:cubicBezTo>
                  <a:cubicBezTo>
                    <a:pt x="426" y="393"/>
                    <a:pt x="427" y="392"/>
                    <a:pt x="429" y="392"/>
                  </a:cubicBezTo>
                  <a:cubicBezTo>
                    <a:pt x="431" y="392"/>
                    <a:pt x="432" y="391"/>
                    <a:pt x="434" y="391"/>
                  </a:cubicBezTo>
                  <a:cubicBezTo>
                    <a:pt x="435" y="390"/>
                    <a:pt x="437" y="389"/>
                    <a:pt x="439" y="389"/>
                  </a:cubicBezTo>
                  <a:cubicBezTo>
                    <a:pt x="440" y="388"/>
                    <a:pt x="442" y="387"/>
                    <a:pt x="443" y="386"/>
                  </a:cubicBezTo>
                  <a:cubicBezTo>
                    <a:pt x="444" y="385"/>
                    <a:pt x="446" y="384"/>
                    <a:pt x="447" y="383"/>
                  </a:cubicBezTo>
                  <a:cubicBezTo>
                    <a:pt x="448" y="382"/>
                    <a:pt x="449" y="381"/>
                    <a:pt x="450" y="380"/>
                  </a:cubicBezTo>
                  <a:cubicBezTo>
                    <a:pt x="452" y="378"/>
                    <a:pt x="452" y="377"/>
                    <a:pt x="453" y="376"/>
                  </a:cubicBezTo>
                  <a:cubicBezTo>
                    <a:pt x="452" y="377"/>
                    <a:pt x="451" y="378"/>
                    <a:pt x="450" y="379"/>
                  </a:cubicBezTo>
                  <a:cubicBezTo>
                    <a:pt x="448" y="380"/>
                    <a:pt x="447" y="380"/>
                    <a:pt x="446" y="381"/>
                  </a:cubicBezTo>
                  <a:cubicBezTo>
                    <a:pt x="444" y="382"/>
                    <a:pt x="443" y="383"/>
                    <a:pt x="442" y="383"/>
                  </a:cubicBezTo>
                  <a:cubicBezTo>
                    <a:pt x="440" y="384"/>
                    <a:pt x="439" y="385"/>
                    <a:pt x="437" y="385"/>
                  </a:cubicBezTo>
                  <a:cubicBezTo>
                    <a:pt x="436" y="386"/>
                    <a:pt x="434" y="386"/>
                    <a:pt x="433" y="386"/>
                  </a:cubicBezTo>
                  <a:cubicBezTo>
                    <a:pt x="431" y="387"/>
                    <a:pt x="430" y="387"/>
                    <a:pt x="428" y="387"/>
                  </a:cubicBezTo>
                  <a:cubicBezTo>
                    <a:pt x="425" y="387"/>
                    <a:pt x="422" y="388"/>
                    <a:pt x="419" y="388"/>
                  </a:cubicBezTo>
                  <a:cubicBezTo>
                    <a:pt x="413" y="388"/>
                    <a:pt x="406" y="387"/>
                    <a:pt x="400" y="386"/>
                  </a:cubicBezTo>
                  <a:cubicBezTo>
                    <a:pt x="390" y="385"/>
                    <a:pt x="390" y="385"/>
                    <a:pt x="390" y="385"/>
                  </a:cubicBezTo>
                  <a:cubicBezTo>
                    <a:pt x="388" y="385"/>
                    <a:pt x="387" y="385"/>
                    <a:pt x="385" y="385"/>
                  </a:cubicBezTo>
                  <a:cubicBezTo>
                    <a:pt x="383" y="385"/>
                    <a:pt x="383" y="385"/>
                    <a:pt x="383" y="385"/>
                  </a:cubicBezTo>
                  <a:cubicBezTo>
                    <a:pt x="382" y="385"/>
                    <a:pt x="382" y="385"/>
                    <a:pt x="382" y="385"/>
                  </a:cubicBezTo>
                  <a:cubicBezTo>
                    <a:pt x="381" y="385"/>
                    <a:pt x="381" y="385"/>
                    <a:pt x="381" y="385"/>
                  </a:cubicBezTo>
                  <a:cubicBezTo>
                    <a:pt x="380" y="385"/>
                    <a:pt x="380" y="385"/>
                    <a:pt x="380" y="385"/>
                  </a:cubicBezTo>
                  <a:cubicBezTo>
                    <a:pt x="377" y="385"/>
                    <a:pt x="373" y="386"/>
                    <a:pt x="370" y="387"/>
                  </a:cubicBezTo>
                  <a:cubicBezTo>
                    <a:pt x="366" y="388"/>
                    <a:pt x="363" y="389"/>
                    <a:pt x="360" y="391"/>
                  </a:cubicBezTo>
                  <a:cubicBezTo>
                    <a:pt x="352" y="396"/>
                    <a:pt x="352" y="396"/>
                    <a:pt x="352" y="396"/>
                  </a:cubicBezTo>
                  <a:cubicBezTo>
                    <a:pt x="349" y="398"/>
                    <a:pt x="346" y="399"/>
                    <a:pt x="344" y="400"/>
                  </a:cubicBezTo>
                  <a:cubicBezTo>
                    <a:pt x="343" y="400"/>
                    <a:pt x="342" y="401"/>
                    <a:pt x="341" y="401"/>
                  </a:cubicBezTo>
                  <a:cubicBezTo>
                    <a:pt x="341" y="401"/>
                    <a:pt x="341" y="401"/>
                    <a:pt x="341" y="401"/>
                  </a:cubicBezTo>
                  <a:cubicBezTo>
                    <a:pt x="340" y="401"/>
                    <a:pt x="340" y="401"/>
                    <a:pt x="340" y="401"/>
                  </a:cubicBezTo>
                  <a:cubicBezTo>
                    <a:pt x="339" y="401"/>
                    <a:pt x="339" y="401"/>
                    <a:pt x="339" y="401"/>
                  </a:cubicBezTo>
                  <a:cubicBezTo>
                    <a:pt x="338" y="402"/>
                    <a:pt x="337" y="402"/>
                    <a:pt x="335" y="402"/>
                  </a:cubicBezTo>
                  <a:cubicBezTo>
                    <a:pt x="332" y="402"/>
                    <a:pt x="329" y="402"/>
                    <a:pt x="326" y="402"/>
                  </a:cubicBezTo>
                  <a:cubicBezTo>
                    <a:pt x="322" y="401"/>
                    <a:pt x="318" y="400"/>
                    <a:pt x="313" y="399"/>
                  </a:cubicBezTo>
                  <a:cubicBezTo>
                    <a:pt x="313" y="399"/>
                    <a:pt x="313" y="399"/>
                    <a:pt x="313" y="399"/>
                  </a:cubicBezTo>
                  <a:cubicBezTo>
                    <a:pt x="314" y="397"/>
                    <a:pt x="314" y="396"/>
                    <a:pt x="315" y="395"/>
                  </a:cubicBezTo>
                  <a:cubicBezTo>
                    <a:pt x="316" y="392"/>
                    <a:pt x="316" y="392"/>
                    <a:pt x="316" y="392"/>
                  </a:cubicBezTo>
                  <a:cubicBezTo>
                    <a:pt x="316" y="391"/>
                    <a:pt x="316" y="391"/>
                    <a:pt x="317" y="390"/>
                  </a:cubicBezTo>
                  <a:cubicBezTo>
                    <a:pt x="317" y="390"/>
                    <a:pt x="318" y="389"/>
                    <a:pt x="319" y="389"/>
                  </a:cubicBezTo>
                  <a:cubicBezTo>
                    <a:pt x="321" y="387"/>
                    <a:pt x="321" y="387"/>
                    <a:pt x="321" y="387"/>
                  </a:cubicBezTo>
                  <a:cubicBezTo>
                    <a:pt x="322" y="387"/>
                    <a:pt x="323" y="386"/>
                    <a:pt x="323" y="386"/>
                  </a:cubicBezTo>
                  <a:cubicBezTo>
                    <a:pt x="325" y="385"/>
                    <a:pt x="326" y="384"/>
                    <a:pt x="328" y="384"/>
                  </a:cubicBezTo>
                  <a:cubicBezTo>
                    <a:pt x="330" y="383"/>
                    <a:pt x="330" y="383"/>
                    <a:pt x="330" y="383"/>
                  </a:cubicBezTo>
                  <a:cubicBezTo>
                    <a:pt x="331" y="383"/>
                    <a:pt x="332" y="382"/>
                    <a:pt x="333" y="382"/>
                  </a:cubicBezTo>
                  <a:cubicBezTo>
                    <a:pt x="334" y="382"/>
                    <a:pt x="334" y="382"/>
                    <a:pt x="335" y="382"/>
                  </a:cubicBezTo>
                  <a:cubicBezTo>
                    <a:pt x="338" y="381"/>
                    <a:pt x="338" y="381"/>
                    <a:pt x="338" y="381"/>
                  </a:cubicBezTo>
                  <a:cubicBezTo>
                    <a:pt x="340" y="381"/>
                    <a:pt x="341" y="381"/>
                    <a:pt x="343" y="380"/>
                  </a:cubicBezTo>
                  <a:cubicBezTo>
                    <a:pt x="344" y="380"/>
                    <a:pt x="345" y="380"/>
                    <a:pt x="346" y="380"/>
                  </a:cubicBezTo>
                  <a:cubicBezTo>
                    <a:pt x="348" y="380"/>
                    <a:pt x="348" y="380"/>
                    <a:pt x="348" y="380"/>
                  </a:cubicBezTo>
                  <a:cubicBezTo>
                    <a:pt x="350" y="381"/>
                    <a:pt x="352" y="381"/>
                    <a:pt x="354" y="381"/>
                  </a:cubicBezTo>
                  <a:cubicBezTo>
                    <a:pt x="352" y="380"/>
                    <a:pt x="350" y="380"/>
                    <a:pt x="349" y="379"/>
                  </a:cubicBezTo>
                  <a:cubicBezTo>
                    <a:pt x="346" y="379"/>
                    <a:pt x="346" y="379"/>
                    <a:pt x="346" y="379"/>
                  </a:cubicBezTo>
                  <a:cubicBezTo>
                    <a:pt x="345" y="379"/>
                    <a:pt x="344" y="378"/>
                    <a:pt x="343" y="378"/>
                  </a:cubicBezTo>
                  <a:cubicBezTo>
                    <a:pt x="341" y="378"/>
                    <a:pt x="339" y="378"/>
                    <a:pt x="338" y="378"/>
                  </a:cubicBezTo>
                  <a:cubicBezTo>
                    <a:pt x="335" y="378"/>
                    <a:pt x="335" y="378"/>
                    <a:pt x="335" y="378"/>
                  </a:cubicBezTo>
                  <a:cubicBezTo>
                    <a:pt x="334" y="378"/>
                    <a:pt x="333" y="378"/>
                    <a:pt x="332" y="378"/>
                  </a:cubicBezTo>
                  <a:cubicBezTo>
                    <a:pt x="331" y="379"/>
                    <a:pt x="330" y="379"/>
                    <a:pt x="329" y="379"/>
                  </a:cubicBezTo>
                  <a:cubicBezTo>
                    <a:pt x="327" y="380"/>
                    <a:pt x="327" y="380"/>
                    <a:pt x="327" y="380"/>
                  </a:cubicBezTo>
                  <a:cubicBezTo>
                    <a:pt x="325" y="380"/>
                    <a:pt x="323" y="381"/>
                    <a:pt x="321" y="382"/>
                  </a:cubicBezTo>
                  <a:cubicBezTo>
                    <a:pt x="320" y="382"/>
                    <a:pt x="319" y="382"/>
                    <a:pt x="319" y="383"/>
                  </a:cubicBezTo>
                  <a:cubicBezTo>
                    <a:pt x="316" y="384"/>
                    <a:pt x="316" y="384"/>
                    <a:pt x="316" y="384"/>
                  </a:cubicBezTo>
                  <a:cubicBezTo>
                    <a:pt x="314" y="385"/>
                    <a:pt x="313" y="386"/>
                    <a:pt x="311" y="386"/>
                  </a:cubicBezTo>
                  <a:cubicBezTo>
                    <a:pt x="310" y="387"/>
                    <a:pt x="308" y="388"/>
                    <a:pt x="307" y="389"/>
                  </a:cubicBezTo>
                  <a:cubicBezTo>
                    <a:pt x="305" y="389"/>
                    <a:pt x="303" y="390"/>
                    <a:pt x="302" y="390"/>
                  </a:cubicBezTo>
                  <a:cubicBezTo>
                    <a:pt x="300" y="391"/>
                    <a:pt x="300" y="391"/>
                    <a:pt x="300" y="391"/>
                  </a:cubicBezTo>
                  <a:cubicBezTo>
                    <a:pt x="297" y="392"/>
                    <a:pt x="297" y="392"/>
                    <a:pt x="297" y="392"/>
                  </a:cubicBezTo>
                  <a:cubicBezTo>
                    <a:pt x="296" y="392"/>
                    <a:pt x="296" y="392"/>
                    <a:pt x="295" y="392"/>
                  </a:cubicBezTo>
                  <a:cubicBezTo>
                    <a:pt x="294" y="392"/>
                    <a:pt x="293" y="392"/>
                    <a:pt x="292" y="392"/>
                  </a:cubicBezTo>
                  <a:cubicBezTo>
                    <a:pt x="292" y="392"/>
                    <a:pt x="291" y="392"/>
                    <a:pt x="290" y="392"/>
                  </a:cubicBezTo>
                  <a:cubicBezTo>
                    <a:pt x="289" y="392"/>
                    <a:pt x="289" y="392"/>
                    <a:pt x="288" y="392"/>
                  </a:cubicBezTo>
                  <a:cubicBezTo>
                    <a:pt x="287" y="392"/>
                    <a:pt x="285" y="391"/>
                    <a:pt x="284" y="390"/>
                  </a:cubicBezTo>
                  <a:cubicBezTo>
                    <a:pt x="283" y="390"/>
                    <a:pt x="283" y="389"/>
                    <a:pt x="282" y="389"/>
                  </a:cubicBezTo>
                  <a:cubicBezTo>
                    <a:pt x="282" y="389"/>
                    <a:pt x="281" y="389"/>
                    <a:pt x="281" y="388"/>
                  </a:cubicBezTo>
                  <a:cubicBezTo>
                    <a:pt x="280" y="388"/>
                    <a:pt x="280" y="388"/>
                    <a:pt x="280" y="388"/>
                  </a:cubicBezTo>
                  <a:cubicBezTo>
                    <a:pt x="280" y="388"/>
                    <a:pt x="280" y="387"/>
                    <a:pt x="280" y="387"/>
                  </a:cubicBezTo>
                  <a:cubicBezTo>
                    <a:pt x="280" y="387"/>
                    <a:pt x="280" y="387"/>
                    <a:pt x="280" y="387"/>
                  </a:cubicBezTo>
                  <a:cubicBezTo>
                    <a:pt x="282" y="386"/>
                    <a:pt x="284" y="385"/>
                    <a:pt x="285" y="384"/>
                  </a:cubicBezTo>
                  <a:cubicBezTo>
                    <a:pt x="288" y="382"/>
                    <a:pt x="291" y="380"/>
                    <a:pt x="294" y="378"/>
                  </a:cubicBezTo>
                  <a:cubicBezTo>
                    <a:pt x="299" y="375"/>
                    <a:pt x="305" y="371"/>
                    <a:pt x="311" y="369"/>
                  </a:cubicBezTo>
                  <a:cubicBezTo>
                    <a:pt x="312" y="368"/>
                    <a:pt x="314" y="367"/>
                    <a:pt x="316" y="367"/>
                  </a:cubicBezTo>
                  <a:cubicBezTo>
                    <a:pt x="317" y="366"/>
                    <a:pt x="319" y="366"/>
                    <a:pt x="320" y="366"/>
                  </a:cubicBezTo>
                  <a:cubicBezTo>
                    <a:pt x="322" y="365"/>
                    <a:pt x="323" y="365"/>
                    <a:pt x="325" y="365"/>
                  </a:cubicBezTo>
                  <a:cubicBezTo>
                    <a:pt x="326" y="365"/>
                    <a:pt x="327" y="365"/>
                    <a:pt x="327" y="365"/>
                  </a:cubicBezTo>
                  <a:cubicBezTo>
                    <a:pt x="328" y="365"/>
                    <a:pt x="329" y="365"/>
                    <a:pt x="330" y="365"/>
                  </a:cubicBezTo>
                  <a:cubicBezTo>
                    <a:pt x="332" y="364"/>
                    <a:pt x="333" y="365"/>
                    <a:pt x="335" y="365"/>
                  </a:cubicBezTo>
                  <a:cubicBezTo>
                    <a:pt x="336" y="365"/>
                    <a:pt x="338" y="365"/>
                    <a:pt x="340" y="365"/>
                  </a:cubicBezTo>
                  <a:cubicBezTo>
                    <a:pt x="342" y="365"/>
                    <a:pt x="342" y="365"/>
                    <a:pt x="342" y="365"/>
                  </a:cubicBezTo>
                  <a:cubicBezTo>
                    <a:pt x="344" y="366"/>
                    <a:pt x="344" y="366"/>
                    <a:pt x="344" y="366"/>
                  </a:cubicBezTo>
                  <a:cubicBezTo>
                    <a:pt x="345" y="366"/>
                    <a:pt x="345" y="366"/>
                    <a:pt x="346" y="366"/>
                  </a:cubicBezTo>
                  <a:cubicBezTo>
                    <a:pt x="346" y="366"/>
                    <a:pt x="347" y="367"/>
                    <a:pt x="347" y="367"/>
                  </a:cubicBezTo>
                  <a:cubicBezTo>
                    <a:pt x="349" y="368"/>
                    <a:pt x="351" y="368"/>
                    <a:pt x="352" y="369"/>
                  </a:cubicBezTo>
                  <a:cubicBezTo>
                    <a:pt x="354" y="369"/>
                    <a:pt x="356" y="370"/>
                    <a:pt x="357" y="370"/>
                  </a:cubicBezTo>
                  <a:cubicBezTo>
                    <a:pt x="361" y="371"/>
                    <a:pt x="364" y="372"/>
                    <a:pt x="368" y="373"/>
                  </a:cubicBezTo>
                  <a:cubicBezTo>
                    <a:pt x="371" y="374"/>
                    <a:pt x="375" y="374"/>
                    <a:pt x="378" y="375"/>
                  </a:cubicBezTo>
                  <a:cubicBezTo>
                    <a:pt x="380" y="375"/>
                    <a:pt x="382" y="375"/>
                    <a:pt x="384" y="375"/>
                  </a:cubicBezTo>
                  <a:cubicBezTo>
                    <a:pt x="385" y="375"/>
                    <a:pt x="387" y="375"/>
                    <a:pt x="389" y="375"/>
                  </a:cubicBezTo>
                  <a:cubicBezTo>
                    <a:pt x="391" y="375"/>
                    <a:pt x="392" y="375"/>
                    <a:pt x="394" y="375"/>
                  </a:cubicBezTo>
                  <a:cubicBezTo>
                    <a:pt x="396" y="374"/>
                    <a:pt x="398" y="374"/>
                    <a:pt x="399" y="374"/>
                  </a:cubicBezTo>
                  <a:cubicBezTo>
                    <a:pt x="401" y="373"/>
                    <a:pt x="403" y="373"/>
                    <a:pt x="405" y="372"/>
                  </a:cubicBezTo>
                  <a:cubicBezTo>
                    <a:pt x="406" y="372"/>
                    <a:pt x="408" y="371"/>
                    <a:pt x="410" y="371"/>
                  </a:cubicBezTo>
                  <a:cubicBezTo>
                    <a:pt x="411" y="370"/>
                    <a:pt x="413" y="369"/>
                    <a:pt x="414" y="368"/>
                  </a:cubicBezTo>
                  <a:cubicBezTo>
                    <a:pt x="416" y="368"/>
                    <a:pt x="417" y="367"/>
                    <a:pt x="419" y="366"/>
                  </a:cubicBezTo>
                  <a:cubicBezTo>
                    <a:pt x="417" y="366"/>
                    <a:pt x="416" y="367"/>
                    <a:pt x="414" y="367"/>
                  </a:cubicBezTo>
                  <a:cubicBezTo>
                    <a:pt x="409" y="368"/>
                    <a:pt x="409" y="368"/>
                    <a:pt x="409" y="368"/>
                  </a:cubicBezTo>
                  <a:cubicBezTo>
                    <a:pt x="407" y="369"/>
                    <a:pt x="406" y="369"/>
                    <a:pt x="404" y="369"/>
                  </a:cubicBezTo>
                  <a:cubicBezTo>
                    <a:pt x="402" y="369"/>
                    <a:pt x="401" y="369"/>
                    <a:pt x="399" y="370"/>
                  </a:cubicBezTo>
                  <a:cubicBezTo>
                    <a:pt x="397" y="370"/>
                    <a:pt x="396" y="370"/>
                    <a:pt x="394" y="370"/>
                  </a:cubicBezTo>
                  <a:cubicBezTo>
                    <a:pt x="392" y="370"/>
                    <a:pt x="391" y="370"/>
                    <a:pt x="389" y="370"/>
                  </a:cubicBezTo>
                  <a:cubicBezTo>
                    <a:pt x="386" y="369"/>
                    <a:pt x="382" y="369"/>
                    <a:pt x="379" y="369"/>
                  </a:cubicBezTo>
                  <a:cubicBezTo>
                    <a:pt x="376" y="368"/>
                    <a:pt x="372" y="368"/>
                    <a:pt x="369" y="367"/>
                  </a:cubicBezTo>
                  <a:cubicBezTo>
                    <a:pt x="366" y="366"/>
                    <a:pt x="363" y="365"/>
                    <a:pt x="359" y="364"/>
                  </a:cubicBezTo>
                  <a:cubicBezTo>
                    <a:pt x="358" y="364"/>
                    <a:pt x="356" y="363"/>
                    <a:pt x="355" y="362"/>
                  </a:cubicBezTo>
                  <a:cubicBezTo>
                    <a:pt x="353" y="362"/>
                    <a:pt x="352" y="361"/>
                    <a:pt x="350" y="360"/>
                  </a:cubicBezTo>
                  <a:cubicBezTo>
                    <a:pt x="348" y="360"/>
                    <a:pt x="347" y="359"/>
                    <a:pt x="345" y="358"/>
                  </a:cubicBezTo>
                  <a:cubicBezTo>
                    <a:pt x="344" y="358"/>
                    <a:pt x="342" y="357"/>
                    <a:pt x="341" y="356"/>
                  </a:cubicBezTo>
                  <a:cubicBezTo>
                    <a:pt x="339" y="355"/>
                    <a:pt x="339" y="355"/>
                    <a:pt x="339" y="355"/>
                  </a:cubicBezTo>
                  <a:cubicBezTo>
                    <a:pt x="336" y="354"/>
                    <a:pt x="336" y="354"/>
                    <a:pt x="336" y="354"/>
                  </a:cubicBezTo>
                  <a:cubicBezTo>
                    <a:pt x="335" y="353"/>
                    <a:pt x="333" y="352"/>
                    <a:pt x="332" y="351"/>
                  </a:cubicBezTo>
                  <a:cubicBezTo>
                    <a:pt x="328" y="350"/>
                    <a:pt x="325" y="349"/>
                    <a:pt x="321" y="348"/>
                  </a:cubicBezTo>
                  <a:cubicBezTo>
                    <a:pt x="317" y="348"/>
                    <a:pt x="313" y="348"/>
                    <a:pt x="309" y="349"/>
                  </a:cubicBezTo>
                  <a:cubicBezTo>
                    <a:pt x="306" y="350"/>
                    <a:pt x="302" y="351"/>
                    <a:pt x="299" y="352"/>
                  </a:cubicBezTo>
                  <a:cubicBezTo>
                    <a:pt x="298" y="353"/>
                    <a:pt x="298" y="353"/>
                    <a:pt x="298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296" y="353"/>
                    <a:pt x="296" y="353"/>
                    <a:pt x="296" y="353"/>
                  </a:cubicBezTo>
                  <a:cubicBezTo>
                    <a:pt x="296" y="354"/>
                    <a:pt x="295" y="354"/>
                    <a:pt x="294" y="354"/>
                  </a:cubicBezTo>
                  <a:cubicBezTo>
                    <a:pt x="292" y="355"/>
                    <a:pt x="291" y="356"/>
                    <a:pt x="289" y="356"/>
                  </a:cubicBezTo>
                  <a:cubicBezTo>
                    <a:pt x="286" y="357"/>
                    <a:pt x="283" y="358"/>
                    <a:pt x="280" y="359"/>
                  </a:cubicBezTo>
                  <a:cubicBezTo>
                    <a:pt x="277" y="360"/>
                    <a:pt x="274" y="360"/>
                    <a:pt x="271" y="359"/>
                  </a:cubicBezTo>
                  <a:cubicBezTo>
                    <a:pt x="270" y="359"/>
                    <a:pt x="269" y="359"/>
                    <a:pt x="269" y="359"/>
                  </a:cubicBezTo>
                  <a:cubicBezTo>
                    <a:pt x="269" y="359"/>
                    <a:pt x="269" y="359"/>
                    <a:pt x="270" y="358"/>
                  </a:cubicBezTo>
                  <a:cubicBezTo>
                    <a:pt x="271" y="358"/>
                    <a:pt x="272" y="357"/>
                    <a:pt x="272" y="357"/>
                  </a:cubicBezTo>
                  <a:cubicBezTo>
                    <a:pt x="274" y="356"/>
                    <a:pt x="275" y="354"/>
                    <a:pt x="277" y="353"/>
                  </a:cubicBezTo>
                  <a:cubicBezTo>
                    <a:pt x="281" y="350"/>
                    <a:pt x="281" y="350"/>
                    <a:pt x="281" y="350"/>
                  </a:cubicBezTo>
                  <a:cubicBezTo>
                    <a:pt x="283" y="348"/>
                    <a:pt x="283" y="348"/>
                    <a:pt x="283" y="348"/>
                  </a:cubicBezTo>
                  <a:cubicBezTo>
                    <a:pt x="286" y="347"/>
                    <a:pt x="286" y="347"/>
                    <a:pt x="286" y="347"/>
                  </a:cubicBezTo>
                  <a:cubicBezTo>
                    <a:pt x="288" y="345"/>
                    <a:pt x="288" y="345"/>
                    <a:pt x="288" y="345"/>
                  </a:cubicBezTo>
                  <a:cubicBezTo>
                    <a:pt x="290" y="344"/>
                    <a:pt x="290" y="344"/>
                    <a:pt x="290" y="344"/>
                  </a:cubicBezTo>
                  <a:cubicBezTo>
                    <a:pt x="292" y="343"/>
                    <a:pt x="292" y="343"/>
                    <a:pt x="292" y="343"/>
                  </a:cubicBezTo>
                  <a:cubicBezTo>
                    <a:pt x="295" y="343"/>
                    <a:pt x="295" y="343"/>
                    <a:pt x="295" y="343"/>
                  </a:cubicBezTo>
                  <a:cubicBezTo>
                    <a:pt x="297" y="343"/>
                    <a:pt x="299" y="343"/>
                    <a:pt x="300" y="343"/>
                  </a:cubicBezTo>
                  <a:cubicBezTo>
                    <a:pt x="302" y="343"/>
                    <a:pt x="304" y="343"/>
                    <a:pt x="306" y="343"/>
                  </a:cubicBezTo>
                  <a:cubicBezTo>
                    <a:pt x="313" y="343"/>
                    <a:pt x="313" y="343"/>
                    <a:pt x="313" y="343"/>
                  </a:cubicBezTo>
                  <a:cubicBezTo>
                    <a:pt x="315" y="344"/>
                    <a:pt x="317" y="344"/>
                    <a:pt x="319" y="344"/>
                  </a:cubicBezTo>
                  <a:cubicBezTo>
                    <a:pt x="321" y="344"/>
                    <a:pt x="323" y="344"/>
                    <a:pt x="325" y="344"/>
                  </a:cubicBezTo>
                  <a:cubicBezTo>
                    <a:pt x="323" y="343"/>
                    <a:pt x="321" y="342"/>
                    <a:pt x="319" y="341"/>
                  </a:cubicBezTo>
                  <a:cubicBezTo>
                    <a:pt x="317" y="340"/>
                    <a:pt x="315" y="340"/>
                    <a:pt x="313" y="339"/>
                  </a:cubicBezTo>
                  <a:cubicBezTo>
                    <a:pt x="311" y="338"/>
                    <a:pt x="309" y="338"/>
                    <a:pt x="307" y="338"/>
                  </a:cubicBezTo>
                  <a:cubicBezTo>
                    <a:pt x="305" y="337"/>
                    <a:pt x="303" y="337"/>
                    <a:pt x="301" y="337"/>
                  </a:cubicBezTo>
                  <a:cubicBezTo>
                    <a:pt x="300" y="337"/>
                    <a:pt x="299" y="337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7" y="337"/>
                    <a:pt x="297" y="337"/>
                    <a:pt x="297" y="337"/>
                  </a:cubicBezTo>
                  <a:cubicBezTo>
                    <a:pt x="296" y="336"/>
                    <a:pt x="295" y="336"/>
                    <a:pt x="294" y="336"/>
                  </a:cubicBezTo>
                  <a:cubicBezTo>
                    <a:pt x="292" y="336"/>
                    <a:pt x="290" y="336"/>
                    <a:pt x="288" y="337"/>
                  </a:cubicBezTo>
                  <a:cubicBezTo>
                    <a:pt x="286" y="337"/>
                    <a:pt x="284" y="337"/>
                    <a:pt x="282" y="337"/>
                  </a:cubicBezTo>
                  <a:cubicBezTo>
                    <a:pt x="275" y="338"/>
                    <a:pt x="275" y="338"/>
                    <a:pt x="275" y="338"/>
                  </a:cubicBezTo>
                  <a:cubicBezTo>
                    <a:pt x="271" y="338"/>
                    <a:pt x="267" y="340"/>
                    <a:pt x="263" y="341"/>
                  </a:cubicBezTo>
                  <a:cubicBezTo>
                    <a:pt x="259" y="342"/>
                    <a:pt x="255" y="343"/>
                    <a:pt x="251" y="344"/>
                  </a:cubicBezTo>
                  <a:cubicBezTo>
                    <a:pt x="247" y="345"/>
                    <a:pt x="244" y="346"/>
                    <a:pt x="240" y="346"/>
                  </a:cubicBezTo>
                  <a:cubicBezTo>
                    <a:pt x="239" y="346"/>
                    <a:pt x="239" y="346"/>
                    <a:pt x="238" y="346"/>
                  </a:cubicBezTo>
                  <a:cubicBezTo>
                    <a:pt x="239" y="346"/>
                    <a:pt x="239" y="345"/>
                    <a:pt x="240" y="345"/>
                  </a:cubicBezTo>
                  <a:cubicBezTo>
                    <a:pt x="243" y="343"/>
                    <a:pt x="246" y="341"/>
                    <a:pt x="249" y="338"/>
                  </a:cubicBezTo>
                  <a:cubicBezTo>
                    <a:pt x="252" y="336"/>
                    <a:pt x="255" y="334"/>
                    <a:pt x="258" y="332"/>
                  </a:cubicBezTo>
                  <a:cubicBezTo>
                    <a:pt x="259" y="331"/>
                    <a:pt x="261" y="329"/>
                    <a:pt x="262" y="328"/>
                  </a:cubicBezTo>
                  <a:cubicBezTo>
                    <a:pt x="264" y="327"/>
                    <a:pt x="265" y="326"/>
                    <a:pt x="267" y="326"/>
                  </a:cubicBezTo>
                  <a:cubicBezTo>
                    <a:pt x="268" y="325"/>
                    <a:pt x="270" y="324"/>
                    <a:pt x="271" y="323"/>
                  </a:cubicBezTo>
                  <a:cubicBezTo>
                    <a:pt x="273" y="322"/>
                    <a:pt x="274" y="321"/>
                    <a:pt x="276" y="321"/>
                  </a:cubicBezTo>
                  <a:cubicBezTo>
                    <a:pt x="278" y="320"/>
                    <a:pt x="279" y="319"/>
                    <a:pt x="281" y="319"/>
                  </a:cubicBezTo>
                  <a:cubicBezTo>
                    <a:pt x="283" y="318"/>
                    <a:pt x="284" y="318"/>
                    <a:pt x="286" y="317"/>
                  </a:cubicBezTo>
                  <a:cubicBezTo>
                    <a:pt x="289" y="317"/>
                    <a:pt x="289" y="317"/>
                    <a:pt x="289" y="317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3" y="316"/>
                    <a:pt x="294" y="316"/>
                  </a:cubicBezTo>
                  <a:cubicBezTo>
                    <a:pt x="295" y="316"/>
                    <a:pt x="295" y="316"/>
                    <a:pt x="296" y="316"/>
                  </a:cubicBezTo>
                  <a:cubicBezTo>
                    <a:pt x="299" y="315"/>
                    <a:pt x="299" y="315"/>
                    <a:pt x="299" y="315"/>
                  </a:cubicBezTo>
                  <a:cubicBezTo>
                    <a:pt x="301" y="315"/>
                    <a:pt x="301" y="315"/>
                    <a:pt x="301" y="315"/>
                  </a:cubicBezTo>
                  <a:cubicBezTo>
                    <a:pt x="302" y="315"/>
                    <a:pt x="302" y="315"/>
                    <a:pt x="302" y="315"/>
                  </a:cubicBezTo>
                  <a:cubicBezTo>
                    <a:pt x="308" y="316"/>
                    <a:pt x="308" y="316"/>
                    <a:pt x="308" y="316"/>
                  </a:cubicBezTo>
                  <a:cubicBezTo>
                    <a:pt x="314" y="317"/>
                    <a:pt x="314" y="317"/>
                    <a:pt x="314" y="317"/>
                  </a:cubicBezTo>
                  <a:cubicBezTo>
                    <a:pt x="315" y="318"/>
                    <a:pt x="317" y="318"/>
                    <a:pt x="319" y="319"/>
                  </a:cubicBezTo>
                  <a:cubicBezTo>
                    <a:pt x="321" y="319"/>
                    <a:pt x="323" y="320"/>
                    <a:pt x="325" y="321"/>
                  </a:cubicBezTo>
                  <a:cubicBezTo>
                    <a:pt x="326" y="321"/>
                    <a:pt x="328" y="322"/>
                    <a:pt x="330" y="323"/>
                  </a:cubicBezTo>
                  <a:cubicBezTo>
                    <a:pt x="332" y="323"/>
                    <a:pt x="333" y="324"/>
                    <a:pt x="335" y="325"/>
                  </a:cubicBezTo>
                  <a:cubicBezTo>
                    <a:pt x="339" y="327"/>
                    <a:pt x="342" y="328"/>
                    <a:pt x="346" y="330"/>
                  </a:cubicBezTo>
                  <a:cubicBezTo>
                    <a:pt x="349" y="332"/>
                    <a:pt x="353" y="334"/>
                    <a:pt x="356" y="335"/>
                  </a:cubicBezTo>
                  <a:cubicBezTo>
                    <a:pt x="360" y="337"/>
                    <a:pt x="364" y="339"/>
                    <a:pt x="367" y="340"/>
                  </a:cubicBezTo>
                  <a:cubicBezTo>
                    <a:pt x="369" y="341"/>
                    <a:pt x="371" y="341"/>
                    <a:pt x="373" y="342"/>
                  </a:cubicBezTo>
                  <a:cubicBezTo>
                    <a:pt x="375" y="343"/>
                    <a:pt x="377" y="343"/>
                    <a:pt x="379" y="344"/>
                  </a:cubicBezTo>
                  <a:cubicBezTo>
                    <a:pt x="384" y="345"/>
                    <a:pt x="384" y="345"/>
                    <a:pt x="384" y="345"/>
                  </a:cubicBezTo>
                  <a:cubicBezTo>
                    <a:pt x="390" y="347"/>
                    <a:pt x="390" y="347"/>
                    <a:pt x="390" y="347"/>
                  </a:cubicBezTo>
                  <a:cubicBezTo>
                    <a:pt x="391" y="347"/>
                    <a:pt x="392" y="347"/>
                    <a:pt x="393" y="347"/>
                  </a:cubicBezTo>
                  <a:cubicBezTo>
                    <a:pt x="396" y="348"/>
                    <a:pt x="396" y="348"/>
                    <a:pt x="396" y="348"/>
                  </a:cubicBezTo>
                  <a:cubicBezTo>
                    <a:pt x="398" y="348"/>
                    <a:pt x="400" y="348"/>
                    <a:pt x="402" y="348"/>
                  </a:cubicBezTo>
                  <a:cubicBezTo>
                    <a:pt x="400" y="348"/>
                    <a:pt x="398" y="347"/>
                    <a:pt x="396" y="347"/>
                  </a:cubicBezTo>
                  <a:cubicBezTo>
                    <a:pt x="394" y="346"/>
                    <a:pt x="393" y="345"/>
                    <a:pt x="391" y="345"/>
                  </a:cubicBezTo>
                  <a:cubicBezTo>
                    <a:pt x="385" y="343"/>
                    <a:pt x="385" y="343"/>
                    <a:pt x="385" y="343"/>
                  </a:cubicBezTo>
                  <a:cubicBezTo>
                    <a:pt x="380" y="341"/>
                    <a:pt x="380" y="341"/>
                    <a:pt x="380" y="341"/>
                  </a:cubicBezTo>
                  <a:cubicBezTo>
                    <a:pt x="378" y="340"/>
                    <a:pt x="376" y="339"/>
                    <a:pt x="374" y="338"/>
                  </a:cubicBezTo>
                  <a:cubicBezTo>
                    <a:pt x="373" y="338"/>
                    <a:pt x="371" y="337"/>
                    <a:pt x="369" y="336"/>
                  </a:cubicBezTo>
                  <a:cubicBezTo>
                    <a:pt x="365" y="334"/>
                    <a:pt x="362" y="333"/>
                    <a:pt x="359" y="331"/>
                  </a:cubicBezTo>
                  <a:cubicBezTo>
                    <a:pt x="355" y="329"/>
                    <a:pt x="352" y="327"/>
                    <a:pt x="348" y="325"/>
                  </a:cubicBezTo>
                  <a:cubicBezTo>
                    <a:pt x="345" y="323"/>
                    <a:pt x="341" y="321"/>
                    <a:pt x="338" y="320"/>
                  </a:cubicBezTo>
                  <a:cubicBezTo>
                    <a:pt x="336" y="319"/>
                    <a:pt x="334" y="318"/>
                    <a:pt x="332" y="317"/>
                  </a:cubicBezTo>
                  <a:cubicBezTo>
                    <a:pt x="331" y="316"/>
                    <a:pt x="329" y="315"/>
                    <a:pt x="327" y="314"/>
                  </a:cubicBezTo>
                  <a:cubicBezTo>
                    <a:pt x="325" y="314"/>
                    <a:pt x="323" y="313"/>
                    <a:pt x="321" y="312"/>
                  </a:cubicBezTo>
                  <a:cubicBezTo>
                    <a:pt x="319" y="312"/>
                    <a:pt x="317" y="311"/>
                    <a:pt x="315" y="311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303" y="308"/>
                    <a:pt x="303" y="308"/>
                    <a:pt x="303" y="308"/>
                  </a:cubicBezTo>
                  <a:cubicBezTo>
                    <a:pt x="299" y="308"/>
                    <a:pt x="295" y="307"/>
                    <a:pt x="291" y="307"/>
                  </a:cubicBezTo>
                  <a:cubicBezTo>
                    <a:pt x="287" y="307"/>
                    <a:pt x="283" y="307"/>
                    <a:pt x="279" y="308"/>
                  </a:cubicBezTo>
                  <a:cubicBezTo>
                    <a:pt x="277" y="308"/>
                    <a:pt x="275" y="308"/>
                    <a:pt x="273" y="308"/>
                  </a:cubicBezTo>
                  <a:cubicBezTo>
                    <a:pt x="271" y="309"/>
                    <a:pt x="269" y="309"/>
                    <a:pt x="267" y="309"/>
                  </a:cubicBezTo>
                  <a:cubicBezTo>
                    <a:pt x="261" y="311"/>
                    <a:pt x="261" y="311"/>
                    <a:pt x="261" y="311"/>
                  </a:cubicBezTo>
                  <a:cubicBezTo>
                    <a:pt x="255" y="312"/>
                    <a:pt x="255" y="312"/>
                    <a:pt x="255" y="312"/>
                  </a:cubicBezTo>
                  <a:cubicBezTo>
                    <a:pt x="252" y="313"/>
                    <a:pt x="248" y="313"/>
                    <a:pt x="245" y="313"/>
                  </a:cubicBezTo>
                  <a:cubicBezTo>
                    <a:pt x="243" y="313"/>
                    <a:pt x="241" y="312"/>
                    <a:pt x="240" y="312"/>
                  </a:cubicBezTo>
                  <a:cubicBezTo>
                    <a:pt x="238" y="311"/>
                    <a:pt x="236" y="310"/>
                    <a:pt x="235" y="310"/>
                  </a:cubicBezTo>
                  <a:cubicBezTo>
                    <a:pt x="233" y="309"/>
                    <a:pt x="231" y="308"/>
                    <a:pt x="230" y="307"/>
                  </a:cubicBezTo>
                  <a:cubicBezTo>
                    <a:pt x="234" y="304"/>
                    <a:pt x="234" y="304"/>
                    <a:pt x="234" y="304"/>
                  </a:cubicBezTo>
                  <a:cubicBezTo>
                    <a:pt x="236" y="304"/>
                    <a:pt x="238" y="303"/>
                    <a:pt x="239" y="302"/>
                  </a:cubicBezTo>
                  <a:cubicBezTo>
                    <a:pt x="240" y="301"/>
                    <a:pt x="241" y="301"/>
                    <a:pt x="242" y="301"/>
                  </a:cubicBezTo>
                  <a:cubicBezTo>
                    <a:pt x="242" y="301"/>
                    <a:pt x="242" y="301"/>
                    <a:pt x="242" y="301"/>
                  </a:cubicBezTo>
                  <a:cubicBezTo>
                    <a:pt x="244" y="300"/>
                    <a:pt x="246" y="299"/>
                    <a:pt x="249" y="299"/>
                  </a:cubicBezTo>
                  <a:cubicBezTo>
                    <a:pt x="250" y="298"/>
                    <a:pt x="251" y="298"/>
                    <a:pt x="253" y="298"/>
                  </a:cubicBezTo>
                  <a:cubicBezTo>
                    <a:pt x="254" y="298"/>
                    <a:pt x="255" y="298"/>
                    <a:pt x="257" y="298"/>
                  </a:cubicBezTo>
                  <a:cubicBezTo>
                    <a:pt x="258" y="298"/>
                    <a:pt x="260" y="298"/>
                    <a:pt x="261" y="299"/>
                  </a:cubicBezTo>
                  <a:cubicBezTo>
                    <a:pt x="263" y="299"/>
                    <a:pt x="264" y="299"/>
                    <a:pt x="266" y="299"/>
                  </a:cubicBezTo>
                  <a:cubicBezTo>
                    <a:pt x="265" y="298"/>
                    <a:pt x="263" y="297"/>
                    <a:pt x="262" y="296"/>
                  </a:cubicBezTo>
                  <a:cubicBezTo>
                    <a:pt x="261" y="296"/>
                    <a:pt x="261" y="296"/>
                    <a:pt x="260" y="295"/>
                  </a:cubicBezTo>
                  <a:cubicBezTo>
                    <a:pt x="259" y="295"/>
                    <a:pt x="259" y="295"/>
                    <a:pt x="258" y="294"/>
                  </a:cubicBezTo>
                  <a:cubicBezTo>
                    <a:pt x="255" y="293"/>
                    <a:pt x="251" y="293"/>
                    <a:pt x="248" y="293"/>
                  </a:cubicBezTo>
                  <a:cubicBezTo>
                    <a:pt x="246" y="293"/>
                    <a:pt x="244" y="294"/>
                    <a:pt x="243" y="294"/>
                  </a:cubicBezTo>
                  <a:cubicBezTo>
                    <a:pt x="238" y="295"/>
                    <a:pt x="238" y="295"/>
                    <a:pt x="238" y="295"/>
                  </a:cubicBezTo>
                  <a:cubicBezTo>
                    <a:pt x="236" y="296"/>
                    <a:pt x="236" y="296"/>
                    <a:pt x="236" y="296"/>
                  </a:cubicBezTo>
                  <a:cubicBezTo>
                    <a:pt x="234" y="296"/>
                    <a:pt x="234" y="296"/>
                    <a:pt x="234" y="296"/>
                  </a:cubicBezTo>
                  <a:cubicBezTo>
                    <a:pt x="233" y="296"/>
                    <a:pt x="233" y="296"/>
                    <a:pt x="232" y="296"/>
                  </a:cubicBezTo>
                  <a:cubicBezTo>
                    <a:pt x="230" y="296"/>
                    <a:pt x="230" y="296"/>
                    <a:pt x="230" y="296"/>
                  </a:cubicBezTo>
                  <a:cubicBezTo>
                    <a:pt x="228" y="296"/>
                    <a:pt x="228" y="296"/>
                    <a:pt x="228" y="296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25" y="295"/>
                    <a:pt x="223" y="295"/>
                    <a:pt x="222" y="295"/>
                  </a:cubicBezTo>
                  <a:cubicBezTo>
                    <a:pt x="221" y="294"/>
                    <a:pt x="221" y="294"/>
                    <a:pt x="220" y="294"/>
                  </a:cubicBezTo>
                  <a:cubicBezTo>
                    <a:pt x="219" y="294"/>
                    <a:pt x="219" y="294"/>
                    <a:pt x="218" y="293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3" y="291"/>
                    <a:pt x="212" y="290"/>
                    <a:pt x="211" y="289"/>
                  </a:cubicBezTo>
                  <a:cubicBezTo>
                    <a:pt x="210" y="288"/>
                    <a:pt x="210" y="288"/>
                    <a:pt x="210" y="288"/>
                  </a:cubicBezTo>
                  <a:cubicBezTo>
                    <a:pt x="209" y="288"/>
                    <a:pt x="209" y="288"/>
                    <a:pt x="209" y="288"/>
                  </a:cubicBezTo>
                  <a:cubicBezTo>
                    <a:pt x="209" y="287"/>
                    <a:pt x="208" y="287"/>
                    <a:pt x="208" y="286"/>
                  </a:cubicBezTo>
                  <a:cubicBezTo>
                    <a:pt x="207" y="286"/>
                    <a:pt x="207" y="285"/>
                    <a:pt x="206" y="285"/>
                  </a:cubicBezTo>
                  <a:cubicBezTo>
                    <a:pt x="207" y="285"/>
                    <a:pt x="207" y="285"/>
                    <a:pt x="207" y="285"/>
                  </a:cubicBezTo>
                  <a:cubicBezTo>
                    <a:pt x="209" y="285"/>
                    <a:pt x="211" y="285"/>
                    <a:pt x="214" y="285"/>
                  </a:cubicBezTo>
                  <a:cubicBezTo>
                    <a:pt x="216" y="285"/>
                    <a:pt x="218" y="285"/>
                    <a:pt x="220" y="285"/>
                  </a:cubicBezTo>
                  <a:cubicBezTo>
                    <a:pt x="222" y="284"/>
                    <a:pt x="224" y="284"/>
                    <a:pt x="227" y="284"/>
                  </a:cubicBezTo>
                  <a:cubicBezTo>
                    <a:pt x="229" y="284"/>
                    <a:pt x="231" y="284"/>
                    <a:pt x="233" y="283"/>
                  </a:cubicBezTo>
                  <a:cubicBezTo>
                    <a:pt x="235" y="283"/>
                    <a:pt x="237" y="283"/>
                    <a:pt x="239" y="282"/>
                  </a:cubicBezTo>
                  <a:cubicBezTo>
                    <a:pt x="252" y="280"/>
                    <a:pt x="252" y="280"/>
                    <a:pt x="252" y="280"/>
                  </a:cubicBezTo>
                  <a:cubicBezTo>
                    <a:pt x="254" y="280"/>
                    <a:pt x="256" y="279"/>
                    <a:pt x="258" y="279"/>
                  </a:cubicBezTo>
                  <a:cubicBezTo>
                    <a:pt x="260" y="279"/>
                    <a:pt x="262" y="278"/>
                    <a:pt x="264" y="278"/>
                  </a:cubicBezTo>
                  <a:cubicBezTo>
                    <a:pt x="266" y="278"/>
                    <a:pt x="268" y="278"/>
                    <a:pt x="270" y="277"/>
                  </a:cubicBezTo>
                  <a:cubicBezTo>
                    <a:pt x="272" y="277"/>
                    <a:pt x="274" y="277"/>
                    <a:pt x="276" y="277"/>
                  </a:cubicBezTo>
                  <a:cubicBezTo>
                    <a:pt x="278" y="277"/>
                    <a:pt x="281" y="277"/>
                    <a:pt x="283" y="277"/>
                  </a:cubicBezTo>
                  <a:cubicBezTo>
                    <a:pt x="285" y="277"/>
                    <a:pt x="287" y="277"/>
                    <a:pt x="289" y="277"/>
                  </a:cubicBezTo>
                  <a:cubicBezTo>
                    <a:pt x="295" y="278"/>
                    <a:pt x="295" y="278"/>
                    <a:pt x="295" y="278"/>
                  </a:cubicBezTo>
                  <a:cubicBezTo>
                    <a:pt x="298" y="279"/>
                    <a:pt x="298" y="279"/>
                    <a:pt x="298" y="279"/>
                  </a:cubicBezTo>
                  <a:cubicBezTo>
                    <a:pt x="300" y="279"/>
                    <a:pt x="300" y="279"/>
                    <a:pt x="300" y="279"/>
                  </a:cubicBezTo>
                  <a:cubicBezTo>
                    <a:pt x="300" y="280"/>
                    <a:pt x="301" y="280"/>
                    <a:pt x="302" y="280"/>
                  </a:cubicBezTo>
                  <a:cubicBezTo>
                    <a:pt x="303" y="281"/>
                    <a:pt x="305" y="282"/>
                    <a:pt x="306" y="283"/>
                  </a:cubicBezTo>
                  <a:cubicBezTo>
                    <a:pt x="308" y="283"/>
                    <a:pt x="309" y="284"/>
                    <a:pt x="310" y="285"/>
                  </a:cubicBezTo>
                  <a:cubicBezTo>
                    <a:pt x="312" y="286"/>
                    <a:pt x="313" y="287"/>
                    <a:pt x="315" y="288"/>
                  </a:cubicBezTo>
                  <a:cubicBezTo>
                    <a:pt x="316" y="289"/>
                    <a:pt x="317" y="290"/>
                    <a:pt x="318" y="291"/>
                  </a:cubicBezTo>
                  <a:cubicBezTo>
                    <a:pt x="321" y="293"/>
                    <a:pt x="324" y="295"/>
                    <a:pt x="326" y="297"/>
                  </a:cubicBezTo>
                  <a:cubicBezTo>
                    <a:pt x="328" y="299"/>
                    <a:pt x="331" y="302"/>
                    <a:pt x="333" y="304"/>
                  </a:cubicBezTo>
                  <a:cubicBezTo>
                    <a:pt x="341" y="311"/>
                    <a:pt x="341" y="311"/>
                    <a:pt x="341" y="311"/>
                  </a:cubicBezTo>
                  <a:cubicBezTo>
                    <a:pt x="343" y="313"/>
                    <a:pt x="346" y="316"/>
                    <a:pt x="348" y="318"/>
                  </a:cubicBezTo>
                  <a:cubicBezTo>
                    <a:pt x="347" y="317"/>
                    <a:pt x="346" y="315"/>
                    <a:pt x="346" y="314"/>
                  </a:cubicBezTo>
                  <a:cubicBezTo>
                    <a:pt x="345" y="312"/>
                    <a:pt x="344" y="311"/>
                    <a:pt x="343" y="309"/>
                  </a:cubicBezTo>
                  <a:cubicBezTo>
                    <a:pt x="341" y="306"/>
                    <a:pt x="339" y="304"/>
                    <a:pt x="337" y="301"/>
                  </a:cubicBezTo>
                  <a:cubicBezTo>
                    <a:pt x="333" y="295"/>
                    <a:pt x="328" y="290"/>
                    <a:pt x="322" y="286"/>
                  </a:cubicBezTo>
                  <a:cubicBezTo>
                    <a:pt x="321" y="285"/>
                    <a:pt x="320" y="284"/>
                    <a:pt x="318" y="283"/>
                  </a:cubicBezTo>
                  <a:cubicBezTo>
                    <a:pt x="317" y="282"/>
                    <a:pt x="315" y="281"/>
                    <a:pt x="314" y="280"/>
                  </a:cubicBezTo>
                  <a:cubicBezTo>
                    <a:pt x="313" y="279"/>
                    <a:pt x="311" y="278"/>
                    <a:pt x="310" y="277"/>
                  </a:cubicBezTo>
                  <a:cubicBezTo>
                    <a:pt x="308" y="276"/>
                    <a:pt x="306" y="275"/>
                    <a:pt x="305" y="274"/>
                  </a:cubicBezTo>
                  <a:cubicBezTo>
                    <a:pt x="304" y="274"/>
                    <a:pt x="303" y="273"/>
                    <a:pt x="303" y="273"/>
                  </a:cubicBezTo>
                  <a:cubicBezTo>
                    <a:pt x="300" y="272"/>
                    <a:pt x="300" y="272"/>
                    <a:pt x="300" y="272"/>
                  </a:cubicBezTo>
                  <a:cubicBezTo>
                    <a:pt x="299" y="272"/>
                    <a:pt x="298" y="271"/>
                    <a:pt x="298" y="271"/>
                  </a:cubicBezTo>
                  <a:cubicBezTo>
                    <a:pt x="295" y="270"/>
                    <a:pt x="295" y="270"/>
                    <a:pt x="295" y="270"/>
                  </a:cubicBezTo>
                  <a:cubicBezTo>
                    <a:pt x="293" y="269"/>
                    <a:pt x="293" y="269"/>
                    <a:pt x="293" y="269"/>
                  </a:cubicBezTo>
                  <a:cubicBezTo>
                    <a:pt x="290" y="269"/>
                    <a:pt x="290" y="269"/>
                    <a:pt x="290" y="269"/>
                  </a:cubicBezTo>
                  <a:cubicBezTo>
                    <a:pt x="287" y="268"/>
                    <a:pt x="287" y="268"/>
                    <a:pt x="287" y="268"/>
                  </a:cubicBezTo>
                  <a:cubicBezTo>
                    <a:pt x="286" y="268"/>
                    <a:pt x="286" y="268"/>
                    <a:pt x="285" y="267"/>
                  </a:cubicBezTo>
                  <a:cubicBezTo>
                    <a:pt x="282" y="267"/>
                    <a:pt x="282" y="267"/>
                    <a:pt x="282" y="267"/>
                  </a:cubicBezTo>
                  <a:cubicBezTo>
                    <a:pt x="281" y="267"/>
                    <a:pt x="281" y="267"/>
                    <a:pt x="281" y="267"/>
                  </a:cubicBezTo>
                  <a:cubicBezTo>
                    <a:pt x="280" y="267"/>
                    <a:pt x="280" y="267"/>
                    <a:pt x="280" y="267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1" y="265"/>
                    <a:pt x="268" y="265"/>
                    <a:pt x="265" y="264"/>
                  </a:cubicBezTo>
                  <a:cubicBezTo>
                    <a:pt x="263" y="264"/>
                    <a:pt x="261" y="264"/>
                    <a:pt x="260" y="263"/>
                  </a:cubicBezTo>
                  <a:cubicBezTo>
                    <a:pt x="258" y="263"/>
                    <a:pt x="257" y="263"/>
                    <a:pt x="255" y="262"/>
                  </a:cubicBezTo>
                  <a:cubicBezTo>
                    <a:pt x="253" y="262"/>
                    <a:pt x="252" y="262"/>
                    <a:pt x="250" y="261"/>
                  </a:cubicBezTo>
                  <a:cubicBezTo>
                    <a:pt x="249" y="261"/>
                    <a:pt x="247" y="260"/>
                    <a:pt x="246" y="260"/>
                  </a:cubicBezTo>
                  <a:cubicBezTo>
                    <a:pt x="243" y="258"/>
                    <a:pt x="240" y="257"/>
                    <a:pt x="237" y="256"/>
                  </a:cubicBezTo>
                  <a:cubicBezTo>
                    <a:pt x="235" y="255"/>
                    <a:pt x="234" y="254"/>
                    <a:pt x="233" y="253"/>
                  </a:cubicBezTo>
                  <a:cubicBezTo>
                    <a:pt x="232" y="252"/>
                    <a:pt x="230" y="251"/>
                    <a:pt x="229" y="250"/>
                  </a:cubicBezTo>
                  <a:cubicBezTo>
                    <a:pt x="228" y="249"/>
                    <a:pt x="227" y="248"/>
                    <a:pt x="226" y="247"/>
                  </a:cubicBezTo>
                  <a:cubicBezTo>
                    <a:pt x="225" y="246"/>
                    <a:pt x="224" y="245"/>
                    <a:pt x="223" y="243"/>
                  </a:cubicBezTo>
                  <a:cubicBezTo>
                    <a:pt x="222" y="242"/>
                    <a:pt x="221" y="241"/>
                    <a:pt x="221" y="240"/>
                  </a:cubicBezTo>
                  <a:cubicBezTo>
                    <a:pt x="222" y="240"/>
                    <a:pt x="223" y="241"/>
                    <a:pt x="224" y="241"/>
                  </a:cubicBezTo>
                  <a:cubicBezTo>
                    <a:pt x="227" y="241"/>
                    <a:pt x="230" y="242"/>
                    <a:pt x="233" y="242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40" y="243"/>
                    <a:pt x="241" y="244"/>
                    <a:pt x="242" y="244"/>
                  </a:cubicBezTo>
                  <a:cubicBezTo>
                    <a:pt x="244" y="244"/>
                    <a:pt x="246" y="245"/>
                    <a:pt x="248" y="245"/>
                  </a:cubicBezTo>
                  <a:cubicBezTo>
                    <a:pt x="250" y="245"/>
                    <a:pt x="252" y="246"/>
                    <a:pt x="254" y="246"/>
                  </a:cubicBezTo>
                  <a:cubicBezTo>
                    <a:pt x="256" y="246"/>
                    <a:pt x="258" y="246"/>
                    <a:pt x="260" y="246"/>
                  </a:cubicBezTo>
                  <a:cubicBezTo>
                    <a:pt x="259" y="245"/>
                    <a:pt x="258" y="245"/>
                    <a:pt x="257" y="245"/>
                  </a:cubicBezTo>
                  <a:cubicBezTo>
                    <a:pt x="256" y="244"/>
                    <a:pt x="255" y="244"/>
                    <a:pt x="254" y="244"/>
                  </a:cubicBezTo>
                  <a:cubicBezTo>
                    <a:pt x="254" y="243"/>
                    <a:pt x="253" y="243"/>
                    <a:pt x="252" y="243"/>
                  </a:cubicBezTo>
                  <a:cubicBezTo>
                    <a:pt x="251" y="242"/>
                    <a:pt x="250" y="242"/>
                    <a:pt x="249" y="241"/>
                  </a:cubicBezTo>
                  <a:cubicBezTo>
                    <a:pt x="246" y="240"/>
                    <a:pt x="246" y="240"/>
                    <a:pt x="246" y="240"/>
                  </a:cubicBezTo>
                  <a:cubicBezTo>
                    <a:pt x="245" y="240"/>
                    <a:pt x="245" y="240"/>
                    <a:pt x="244" y="239"/>
                  </a:cubicBezTo>
                  <a:cubicBezTo>
                    <a:pt x="242" y="238"/>
                    <a:pt x="240" y="238"/>
                    <a:pt x="239" y="237"/>
                  </a:cubicBezTo>
                  <a:cubicBezTo>
                    <a:pt x="237" y="236"/>
                    <a:pt x="235" y="235"/>
                    <a:pt x="234" y="234"/>
                  </a:cubicBezTo>
                  <a:cubicBezTo>
                    <a:pt x="232" y="233"/>
                    <a:pt x="230" y="232"/>
                    <a:pt x="229" y="232"/>
                  </a:cubicBezTo>
                  <a:cubicBezTo>
                    <a:pt x="225" y="230"/>
                    <a:pt x="222" y="227"/>
                    <a:pt x="220" y="225"/>
                  </a:cubicBezTo>
                  <a:cubicBezTo>
                    <a:pt x="217" y="223"/>
                    <a:pt x="214" y="220"/>
                    <a:pt x="212" y="217"/>
                  </a:cubicBezTo>
                  <a:cubicBezTo>
                    <a:pt x="211" y="216"/>
                    <a:pt x="210" y="214"/>
                    <a:pt x="209" y="213"/>
                  </a:cubicBezTo>
                  <a:cubicBezTo>
                    <a:pt x="208" y="211"/>
                    <a:pt x="207" y="210"/>
                    <a:pt x="206" y="208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204" y="203"/>
                    <a:pt x="204" y="203"/>
                    <a:pt x="204" y="203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2" y="198"/>
                    <a:pt x="202" y="198"/>
                    <a:pt x="202" y="198"/>
                  </a:cubicBezTo>
                  <a:cubicBezTo>
                    <a:pt x="202" y="195"/>
                    <a:pt x="202" y="195"/>
                    <a:pt x="202" y="195"/>
                  </a:cubicBezTo>
                  <a:cubicBezTo>
                    <a:pt x="201" y="193"/>
                    <a:pt x="201" y="193"/>
                    <a:pt x="201" y="193"/>
                  </a:cubicBezTo>
                  <a:cubicBezTo>
                    <a:pt x="206" y="197"/>
                    <a:pt x="211" y="202"/>
                    <a:pt x="216" y="207"/>
                  </a:cubicBezTo>
                  <a:cubicBezTo>
                    <a:pt x="219" y="210"/>
                    <a:pt x="222" y="214"/>
                    <a:pt x="226" y="216"/>
                  </a:cubicBezTo>
                  <a:cubicBezTo>
                    <a:pt x="227" y="217"/>
                    <a:pt x="228" y="218"/>
                    <a:pt x="229" y="218"/>
                  </a:cubicBezTo>
                  <a:cubicBezTo>
                    <a:pt x="230" y="219"/>
                    <a:pt x="231" y="219"/>
                    <a:pt x="233" y="220"/>
                  </a:cubicBezTo>
                  <a:cubicBezTo>
                    <a:pt x="234" y="220"/>
                    <a:pt x="235" y="221"/>
                    <a:pt x="236" y="221"/>
                  </a:cubicBezTo>
                  <a:cubicBezTo>
                    <a:pt x="237" y="222"/>
                    <a:pt x="237" y="222"/>
                    <a:pt x="238" y="222"/>
                  </a:cubicBezTo>
                  <a:cubicBezTo>
                    <a:pt x="239" y="222"/>
                    <a:pt x="239" y="222"/>
                    <a:pt x="239" y="222"/>
                  </a:cubicBezTo>
                  <a:cubicBezTo>
                    <a:pt x="240" y="223"/>
                    <a:pt x="240" y="223"/>
                    <a:pt x="240" y="223"/>
                  </a:cubicBezTo>
                  <a:cubicBezTo>
                    <a:pt x="240" y="223"/>
                    <a:pt x="240" y="223"/>
                    <a:pt x="240" y="223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1" y="223"/>
                    <a:pt x="241" y="223"/>
                    <a:pt x="241" y="223"/>
                  </a:cubicBezTo>
                  <a:cubicBezTo>
                    <a:pt x="243" y="223"/>
                    <a:pt x="243" y="223"/>
                    <a:pt x="243" y="223"/>
                  </a:cubicBezTo>
                  <a:cubicBezTo>
                    <a:pt x="244" y="223"/>
                    <a:pt x="245" y="224"/>
                    <a:pt x="246" y="224"/>
                  </a:cubicBezTo>
                  <a:cubicBezTo>
                    <a:pt x="248" y="224"/>
                    <a:pt x="251" y="224"/>
                    <a:pt x="253" y="225"/>
                  </a:cubicBezTo>
                  <a:cubicBezTo>
                    <a:pt x="257" y="225"/>
                    <a:pt x="262" y="226"/>
                    <a:pt x="266" y="226"/>
                  </a:cubicBezTo>
                  <a:cubicBezTo>
                    <a:pt x="271" y="227"/>
                    <a:pt x="275" y="227"/>
                    <a:pt x="279" y="229"/>
                  </a:cubicBezTo>
                  <a:cubicBezTo>
                    <a:pt x="280" y="229"/>
                    <a:pt x="281" y="229"/>
                    <a:pt x="282" y="230"/>
                  </a:cubicBezTo>
                  <a:cubicBezTo>
                    <a:pt x="283" y="230"/>
                    <a:pt x="283" y="230"/>
                    <a:pt x="283" y="230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6" y="231"/>
                    <a:pt x="287" y="232"/>
                    <a:pt x="288" y="232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8" y="233"/>
                    <a:pt x="288" y="233"/>
                    <a:pt x="288" y="233"/>
                  </a:cubicBezTo>
                  <a:cubicBezTo>
                    <a:pt x="289" y="233"/>
                    <a:pt x="289" y="233"/>
                    <a:pt x="289" y="233"/>
                  </a:cubicBezTo>
                  <a:cubicBezTo>
                    <a:pt x="289" y="233"/>
                    <a:pt x="289" y="233"/>
                    <a:pt x="289" y="233"/>
                  </a:cubicBezTo>
                  <a:cubicBezTo>
                    <a:pt x="290" y="234"/>
                    <a:pt x="290" y="234"/>
                    <a:pt x="290" y="234"/>
                  </a:cubicBezTo>
                  <a:cubicBezTo>
                    <a:pt x="298" y="238"/>
                    <a:pt x="305" y="244"/>
                    <a:pt x="311" y="250"/>
                  </a:cubicBezTo>
                  <a:cubicBezTo>
                    <a:pt x="318" y="256"/>
                    <a:pt x="324" y="262"/>
                    <a:pt x="330" y="268"/>
                  </a:cubicBezTo>
                  <a:cubicBezTo>
                    <a:pt x="336" y="275"/>
                    <a:pt x="343" y="281"/>
                    <a:pt x="350" y="287"/>
                  </a:cubicBezTo>
                  <a:cubicBezTo>
                    <a:pt x="357" y="293"/>
                    <a:pt x="364" y="298"/>
                    <a:pt x="372" y="302"/>
                  </a:cubicBezTo>
                  <a:cubicBezTo>
                    <a:pt x="374" y="303"/>
                    <a:pt x="377" y="305"/>
                    <a:pt x="379" y="305"/>
                  </a:cubicBezTo>
                  <a:cubicBezTo>
                    <a:pt x="385" y="308"/>
                    <a:pt x="385" y="308"/>
                    <a:pt x="385" y="308"/>
                  </a:cubicBezTo>
                  <a:cubicBezTo>
                    <a:pt x="398" y="312"/>
                    <a:pt x="398" y="312"/>
                    <a:pt x="398" y="312"/>
                  </a:cubicBezTo>
                  <a:cubicBezTo>
                    <a:pt x="411" y="316"/>
                    <a:pt x="411" y="316"/>
                    <a:pt x="411" y="316"/>
                  </a:cubicBezTo>
                  <a:cubicBezTo>
                    <a:pt x="415" y="317"/>
                    <a:pt x="420" y="318"/>
                    <a:pt x="424" y="319"/>
                  </a:cubicBezTo>
                  <a:cubicBezTo>
                    <a:pt x="433" y="321"/>
                    <a:pt x="441" y="323"/>
                    <a:pt x="450" y="325"/>
                  </a:cubicBezTo>
                  <a:cubicBezTo>
                    <a:pt x="476" y="331"/>
                    <a:pt x="476" y="331"/>
                    <a:pt x="476" y="331"/>
                  </a:cubicBezTo>
                  <a:cubicBezTo>
                    <a:pt x="480" y="332"/>
                    <a:pt x="485" y="333"/>
                    <a:pt x="489" y="334"/>
                  </a:cubicBezTo>
                  <a:cubicBezTo>
                    <a:pt x="493" y="335"/>
                    <a:pt x="498" y="336"/>
                    <a:pt x="502" y="337"/>
                  </a:cubicBezTo>
                  <a:cubicBezTo>
                    <a:pt x="511" y="339"/>
                    <a:pt x="520" y="341"/>
                    <a:pt x="528" y="343"/>
                  </a:cubicBezTo>
                  <a:cubicBezTo>
                    <a:pt x="537" y="346"/>
                    <a:pt x="545" y="349"/>
                    <a:pt x="553" y="352"/>
                  </a:cubicBezTo>
                  <a:cubicBezTo>
                    <a:pt x="559" y="355"/>
                    <a:pt x="565" y="359"/>
                    <a:pt x="570" y="364"/>
                  </a:cubicBezTo>
                  <a:cubicBezTo>
                    <a:pt x="563" y="367"/>
                    <a:pt x="556" y="369"/>
                    <a:pt x="549" y="372"/>
                  </a:cubicBezTo>
                  <a:cubicBezTo>
                    <a:pt x="547" y="373"/>
                    <a:pt x="545" y="374"/>
                    <a:pt x="543" y="375"/>
                  </a:cubicBezTo>
                  <a:cubicBezTo>
                    <a:pt x="541" y="375"/>
                    <a:pt x="539" y="376"/>
                    <a:pt x="537" y="377"/>
                  </a:cubicBezTo>
                  <a:cubicBezTo>
                    <a:pt x="534" y="379"/>
                    <a:pt x="534" y="379"/>
                    <a:pt x="534" y="379"/>
                  </a:cubicBezTo>
                  <a:cubicBezTo>
                    <a:pt x="533" y="379"/>
                    <a:pt x="532" y="380"/>
                    <a:pt x="531" y="380"/>
                  </a:cubicBezTo>
                  <a:cubicBezTo>
                    <a:pt x="528" y="382"/>
                    <a:pt x="528" y="382"/>
                    <a:pt x="528" y="382"/>
                  </a:cubicBezTo>
                  <a:cubicBezTo>
                    <a:pt x="527" y="383"/>
                    <a:pt x="526" y="383"/>
                    <a:pt x="525" y="384"/>
                  </a:cubicBezTo>
                  <a:cubicBezTo>
                    <a:pt x="522" y="385"/>
                    <a:pt x="522" y="385"/>
                    <a:pt x="522" y="385"/>
                  </a:cubicBezTo>
                  <a:cubicBezTo>
                    <a:pt x="522" y="386"/>
                    <a:pt x="522" y="386"/>
                    <a:pt x="522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1" y="386"/>
                    <a:pt x="521" y="386"/>
                    <a:pt x="521" y="386"/>
                  </a:cubicBezTo>
                  <a:cubicBezTo>
                    <a:pt x="520" y="387"/>
                    <a:pt x="520" y="387"/>
                    <a:pt x="520" y="387"/>
                  </a:cubicBezTo>
                  <a:cubicBezTo>
                    <a:pt x="519" y="388"/>
                    <a:pt x="519" y="388"/>
                    <a:pt x="519" y="388"/>
                  </a:cubicBezTo>
                  <a:cubicBezTo>
                    <a:pt x="517" y="389"/>
                    <a:pt x="516" y="391"/>
                    <a:pt x="514" y="393"/>
                  </a:cubicBezTo>
                  <a:cubicBezTo>
                    <a:pt x="513" y="393"/>
                    <a:pt x="512" y="394"/>
                    <a:pt x="512" y="395"/>
                  </a:cubicBezTo>
                  <a:cubicBezTo>
                    <a:pt x="511" y="396"/>
                    <a:pt x="510" y="397"/>
                    <a:pt x="509" y="398"/>
                  </a:cubicBezTo>
                  <a:cubicBezTo>
                    <a:pt x="508" y="399"/>
                    <a:pt x="506" y="401"/>
                    <a:pt x="505" y="403"/>
                  </a:cubicBezTo>
                  <a:cubicBezTo>
                    <a:pt x="502" y="407"/>
                    <a:pt x="500" y="410"/>
                    <a:pt x="497" y="414"/>
                  </a:cubicBezTo>
                  <a:cubicBezTo>
                    <a:pt x="496" y="415"/>
                    <a:pt x="495" y="417"/>
                    <a:pt x="494" y="419"/>
                  </a:cubicBezTo>
                  <a:cubicBezTo>
                    <a:pt x="493" y="416"/>
                    <a:pt x="493" y="413"/>
                    <a:pt x="493" y="411"/>
                  </a:cubicBezTo>
                  <a:cubicBezTo>
                    <a:pt x="492" y="410"/>
                    <a:pt x="492" y="408"/>
                    <a:pt x="492" y="407"/>
                  </a:cubicBezTo>
                  <a:cubicBezTo>
                    <a:pt x="492" y="406"/>
                    <a:pt x="492" y="405"/>
                    <a:pt x="493" y="404"/>
                  </a:cubicBezTo>
                  <a:cubicBezTo>
                    <a:pt x="493" y="403"/>
                    <a:pt x="493" y="402"/>
                    <a:pt x="493" y="402"/>
                  </a:cubicBezTo>
                  <a:cubicBezTo>
                    <a:pt x="493" y="402"/>
                    <a:pt x="493" y="401"/>
                    <a:pt x="493" y="401"/>
                  </a:cubicBezTo>
                  <a:cubicBezTo>
                    <a:pt x="493" y="401"/>
                    <a:pt x="493" y="401"/>
                    <a:pt x="493" y="401"/>
                  </a:cubicBezTo>
                  <a:cubicBezTo>
                    <a:pt x="494" y="400"/>
                    <a:pt x="494" y="399"/>
                    <a:pt x="495" y="398"/>
                  </a:cubicBezTo>
                  <a:cubicBezTo>
                    <a:pt x="496" y="397"/>
                    <a:pt x="496" y="397"/>
                    <a:pt x="496" y="397"/>
                  </a:cubicBezTo>
                  <a:cubicBezTo>
                    <a:pt x="497" y="397"/>
                    <a:pt x="497" y="397"/>
                    <a:pt x="497" y="397"/>
                  </a:cubicBezTo>
                  <a:cubicBezTo>
                    <a:pt x="497" y="396"/>
                    <a:pt x="497" y="396"/>
                    <a:pt x="497" y="396"/>
                  </a:cubicBezTo>
                  <a:cubicBezTo>
                    <a:pt x="498" y="396"/>
                    <a:pt x="499" y="395"/>
                    <a:pt x="500" y="394"/>
                  </a:cubicBezTo>
                  <a:cubicBezTo>
                    <a:pt x="501" y="394"/>
                    <a:pt x="501" y="393"/>
                    <a:pt x="502" y="393"/>
                  </a:cubicBezTo>
                  <a:cubicBezTo>
                    <a:pt x="505" y="391"/>
                    <a:pt x="505" y="391"/>
                    <a:pt x="505" y="391"/>
                  </a:cubicBezTo>
                  <a:cubicBezTo>
                    <a:pt x="507" y="390"/>
                    <a:pt x="508" y="389"/>
                    <a:pt x="510" y="387"/>
                  </a:cubicBezTo>
                  <a:cubicBezTo>
                    <a:pt x="512" y="386"/>
                    <a:pt x="514" y="385"/>
                    <a:pt x="516" y="383"/>
                  </a:cubicBezTo>
                  <a:cubicBezTo>
                    <a:pt x="516" y="383"/>
                    <a:pt x="517" y="382"/>
                    <a:pt x="518" y="381"/>
                  </a:cubicBezTo>
                  <a:cubicBezTo>
                    <a:pt x="519" y="380"/>
                    <a:pt x="519" y="379"/>
                    <a:pt x="520" y="379"/>
                  </a:cubicBezTo>
                  <a:cubicBezTo>
                    <a:pt x="519" y="379"/>
                    <a:pt x="518" y="379"/>
                    <a:pt x="517" y="380"/>
                  </a:cubicBezTo>
                  <a:cubicBezTo>
                    <a:pt x="514" y="381"/>
                    <a:pt x="514" y="381"/>
                    <a:pt x="514" y="381"/>
                  </a:cubicBezTo>
                  <a:cubicBezTo>
                    <a:pt x="508" y="384"/>
                    <a:pt x="508" y="384"/>
                    <a:pt x="508" y="384"/>
                  </a:cubicBezTo>
                  <a:cubicBezTo>
                    <a:pt x="506" y="385"/>
                    <a:pt x="504" y="385"/>
                    <a:pt x="502" y="386"/>
                  </a:cubicBezTo>
                  <a:cubicBezTo>
                    <a:pt x="501" y="387"/>
                    <a:pt x="500" y="387"/>
                    <a:pt x="499" y="388"/>
                  </a:cubicBezTo>
                  <a:cubicBezTo>
                    <a:pt x="498" y="388"/>
                    <a:pt x="497" y="389"/>
                    <a:pt x="496" y="390"/>
                  </a:cubicBezTo>
                  <a:cubicBezTo>
                    <a:pt x="495" y="390"/>
                    <a:pt x="494" y="391"/>
                    <a:pt x="494" y="392"/>
                  </a:cubicBezTo>
                  <a:cubicBezTo>
                    <a:pt x="493" y="392"/>
                    <a:pt x="493" y="392"/>
                    <a:pt x="493" y="392"/>
                  </a:cubicBezTo>
                  <a:cubicBezTo>
                    <a:pt x="492" y="393"/>
                    <a:pt x="492" y="393"/>
                    <a:pt x="492" y="393"/>
                  </a:cubicBezTo>
                  <a:cubicBezTo>
                    <a:pt x="491" y="394"/>
                    <a:pt x="491" y="394"/>
                    <a:pt x="491" y="394"/>
                  </a:cubicBezTo>
                  <a:cubicBezTo>
                    <a:pt x="490" y="395"/>
                    <a:pt x="489" y="396"/>
                    <a:pt x="488" y="397"/>
                  </a:cubicBezTo>
                  <a:cubicBezTo>
                    <a:pt x="487" y="397"/>
                    <a:pt x="487" y="398"/>
                    <a:pt x="486" y="399"/>
                  </a:cubicBezTo>
                  <a:cubicBezTo>
                    <a:pt x="485" y="400"/>
                    <a:pt x="485" y="401"/>
                    <a:pt x="484" y="402"/>
                  </a:cubicBezTo>
                  <a:cubicBezTo>
                    <a:pt x="484" y="403"/>
                    <a:pt x="483" y="404"/>
                    <a:pt x="483" y="405"/>
                  </a:cubicBezTo>
                  <a:cubicBezTo>
                    <a:pt x="480" y="411"/>
                    <a:pt x="480" y="411"/>
                    <a:pt x="480" y="411"/>
                  </a:cubicBezTo>
                  <a:cubicBezTo>
                    <a:pt x="479" y="412"/>
                    <a:pt x="479" y="412"/>
                    <a:pt x="479" y="412"/>
                  </a:cubicBezTo>
                  <a:cubicBezTo>
                    <a:pt x="478" y="414"/>
                    <a:pt x="478" y="414"/>
                    <a:pt x="478" y="414"/>
                  </a:cubicBezTo>
                  <a:cubicBezTo>
                    <a:pt x="478" y="415"/>
                    <a:pt x="478" y="415"/>
                    <a:pt x="478" y="415"/>
                  </a:cubicBezTo>
                  <a:cubicBezTo>
                    <a:pt x="477" y="417"/>
                    <a:pt x="477" y="417"/>
                    <a:pt x="477" y="417"/>
                  </a:cubicBezTo>
                  <a:cubicBezTo>
                    <a:pt x="476" y="417"/>
                    <a:pt x="476" y="418"/>
                    <a:pt x="475" y="419"/>
                  </a:cubicBezTo>
                  <a:cubicBezTo>
                    <a:pt x="475" y="420"/>
                    <a:pt x="474" y="421"/>
                    <a:pt x="473" y="421"/>
                  </a:cubicBezTo>
                  <a:cubicBezTo>
                    <a:pt x="472" y="423"/>
                    <a:pt x="471" y="425"/>
                    <a:pt x="469" y="426"/>
                  </a:cubicBezTo>
                  <a:cubicBezTo>
                    <a:pt x="468" y="428"/>
                    <a:pt x="466" y="429"/>
                    <a:pt x="465" y="430"/>
                  </a:cubicBezTo>
                  <a:cubicBezTo>
                    <a:pt x="462" y="433"/>
                    <a:pt x="458" y="436"/>
                    <a:pt x="455" y="440"/>
                  </a:cubicBezTo>
                  <a:cubicBezTo>
                    <a:pt x="455" y="440"/>
                    <a:pt x="454" y="441"/>
                    <a:pt x="453" y="442"/>
                  </a:cubicBezTo>
                  <a:cubicBezTo>
                    <a:pt x="453" y="440"/>
                    <a:pt x="453" y="439"/>
                    <a:pt x="453" y="437"/>
                  </a:cubicBezTo>
                  <a:cubicBezTo>
                    <a:pt x="453" y="436"/>
                    <a:pt x="453" y="434"/>
                    <a:pt x="453" y="433"/>
                  </a:cubicBezTo>
                  <a:cubicBezTo>
                    <a:pt x="454" y="432"/>
                    <a:pt x="454" y="431"/>
                    <a:pt x="454" y="431"/>
                  </a:cubicBezTo>
                  <a:cubicBezTo>
                    <a:pt x="454" y="430"/>
                    <a:pt x="454" y="429"/>
                    <a:pt x="454" y="428"/>
                  </a:cubicBezTo>
                  <a:cubicBezTo>
                    <a:pt x="455" y="428"/>
                    <a:pt x="455" y="427"/>
                    <a:pt x="455" y="426"/>
                  </a:cubicBezTo>
                  <a:cubicBezTo>
                    <a:pt x="455" y="425"/>
                    <a:pt x="456" y="425"/>
                    <a:pt x="456" y="424"/>
                  </a:cubicBezTo>
                  <a:cubicBezTo>
                    <a:pt x="457" y="422"/>
                    <a:pt x="457" y="422"/>
                    <a:pt x="457" y="422"/>
                  </a:cubicBezTo>
                  <a:cubicBezTo>
                    <a:pt x="457" y="421"/>
                    <a:pt x="458" y="421"/>
                    <a:pt x="458" y="420"/>
                  </a:cubicBezTo>
                  <a:cubicBezTo>
                    <a:pt x="459" y="419"/>
                    <a:pt x="459" y="419"/>
                    <a:pt x="459" y="419"/>
                  </a:cubicBezTo>
                  <a:cubicBezTo>
                    <a:pt x="459" y="418"/>
                    <a:pt x="459" y="418"/>
                    <a:pt x="459" y="418"/>
                  </a:cubicBezTo>
                  <a:cubicBezTo>
                    <a:pt x="460" y="417"/>
                    <a:pt x="460" y="417"/>
                    <a:pt x="460" y="417"/>
                  </a:cubicBezTo>
                  <a:cubicBezTo>
                    <a:pt x="461" y="415"/>
                    <a:pt x="462" y="414"/>
                    <a:pt x="463" y="413"/>
                  </a:cubicBezTo>
                  <a:cubicBezTo>
                    <a:pt x="464" y="413"/>
                    <a:pt x="464" y="412"/>
                    <a:pt x="465" y="412"/>
                  </a:cubicBezTo>
                  <a:cubicBezTo>
                    <a:pt x="466" y="411"/>
                    <a:pt x="466" y="411"/>
                    <a:pt x="467" y="410"/>
                  </a:cubicBezTo>
                  <a:cubicBezTo>
                    <a:pt x="468" y="409"/>
                    <a:pt x="469" y="408"/>
                    <a:pt x="471" y="407"/>
                  </a:cubicBezTo>
                  <a:cubicBezTo>
                    <a:pt x="475" y="403"/>
                    <a:pt x="475" y="403"/>
                    <a:pt x="475" y="403"/>
                  </a:cubicBezTo>
                  <a:cubicBezTo>
                    <a:pt x="476" y="402"/>
                    <a:pt x="477" y="401"/>
                    <a:pt x="478" y="399"/>
                  </a:cubicBezTo>
                  <a:cubicBezTo>
                    <a:pt x="480" y="398"/>
                    <a:pt x="481" y="397"/>
                    <a:pt x="482" y="395"/>
                  </a:cubicBezTo>
                  <a:cubicBezTo>
                    <a:pt x="480" y="396"/>
                    <a:pt x="479" y="397"/>
                    <a:pt x="477" y="398"/>
                  </a:cubicBezTo>
                  <a:cubicBezTo>
                    <a:pt x="476" y="398"/>
                    <a:pt x="474" y="399"/>
                    <a:pt x="473" y="400"/>
                  </a:cubicBezTo>
                  <a:cubicBezTo>
                    <a:pt x="471" y="401"/>
                    <a:pt x="469" y="402"/>
                    <a:pt x="468" y="403"/>
                  </a:cubicBezTo>
                  <a:cubicBezTo>
                    <a:pt x="466" y="404"/>
                    <a:pt x="465" y="405"/>
                    <a:pt x="463" y="406"/>
                  </a:cubicBezTo>
                  <a:cubicBezTo>
                    <a:pt x="462" y="407"/>
                    <a:pt x="460" y="408"/>
                    <a:pt x="459" y="409"/>
                  </a:cubicBezTo>
                  <a:cubicBezTo>
                    <a:pt x="458" y="410"/>
                    <a:pt x="458" y="410"/>
                    <a:pt x="457" y="411"/>
                  </a:cubicBezTo>
                  <a:cubicBezTo>
                    <a:pt x="456" y="412"/>
                    <a:pt x="456" y="412"/>
                    <a:pt x="455" y="413"/>
                  </a:cubicBezTo>
                  <a:cubicBezTo>
                    <a:pt x="454" y="414"/>
                    <a:pt x="452" y="416"/>
                    <a:pt x="451" y="417"/>
                  </a:cubicBezTo>
                  <a:cubicBezTo>
                    <a:pt x="451" y="418"/>
                    <a:pt x="450" y="418"/>
                    <a:pt x="450" y="419"/>
                  </a:cubicBezTo>
                  <a:cubicBezTo>
                    <a:pt x="448" y="422"/>
                    <a:pt x="448" y="422"/>
                    <a:pt x="448" y="422"/>
                  </a:cubicBezTo>
                  <a:cubicBezTo>
                    <a:pt x="445" y="426"/>
                    <a:pt x="445" y="426"/>
                    <a:pt x="445" y="426"/>
                  </a:cubicBezTo>
                  <a:cubicBezTo>
                    <a:pt x="444" y="428"/>
                    <a:pt x="443" y="429"/>
                    <a:pt x="442" y="430"/>
                  </a:cubicBezTo>
                  <a:cubicBezTo>
                    <a:pt x="441" y="432"/>
                    <a:pt x="440" y="433"/>
                    <a:pt x="439" y="434"/>
                  </a:cubicBezTo>
                  <a:cubicBezTo>
                    <a:pt x="438" y="435"/>
                    <a:pt x="437" y="436"/>
                    <a:pt x="436" y="436"/>
                  </a:cubicBezTo>
                  <a:cubicBezTo>
                    <a:pt x="434" y="438"/>
                    <a:pt x="431" y="439"/>
                    <a:pt x="427" y="439"/>
                  </a:cubicBezTo>
                  <a:cubicBezTo>
                    <a:pt x="426" y="439"/>
                    <a:pt x="425" y="439"/>
                    <a:pt x="424" y="439"/>
                  </a:cubicBezTo>
                  <a:cubicBezTo>
                    <a:pt x="425" y="438"/>
                    <a:pt x="425" y="437"/>
                    <a:pt x="426" y="435"/>
                  </a:cubicBezTo>
                  <a:cubicBezTo>
                    <a:pt x="427" y="432"/>
                    <a:pt x="428" y="428"/>
                    <a:pt x="430" y="425"/>
                  </a:cubicBezTo>
                  <a:cubicBezTo>
                    <a:pt x="431" y="421"/>
                    <a:pt x="432" y="418"/>
                    <a:pt x="434" y="416"/>
                  </a:cubicBezTo>
                  <a:cubicBezTo>
                    <a:pt x="434" y="415"/>
                    <a:pt x="435" y="414"/>
                    <a:pt x="435" y="414"/>
                  </a:cubicBezTo>
                  <a:cubicBezTo>
                    <a:pt x="436" y="413"/>
                    <a:pt x="436" y="413"/>
                    <a:pt x="436" y="413"/>
                  </a:cubicBezTo>
                  <a:cubicBezTo>
                    <a:pt x="437" y="412"/>
                    <a:pt x="438" y="411"/>
                    <a:pt x="439" y="411"/>
                  </a:cubicBezTo>
                  <a:cubicBezTo>
                    <a:pt x="441" y="409"/>
                    <a:pt x="443" y="408"/>
                    <a:pt x="445" y="407"/>
                  </a:cubicBezTo>
                  <a:cubicBezTo>
                    <a:pt x="448" y="406"/>
                    <a:pt x="450" y="404"/>
                    <a:pt x="452" y="403"/>
                  </a:cubicBezTo>
                  <a:cubicBezTo>
                    <a:pt x="454" y="402"/>
                    <a:pt x="456" y="401"/>
                    <a:pt x="458" y="399"/>
                  </a:cubicBezTo>
                  <a:cubicBezTo>
                    <a:pt x="460" y="398"/>
                    <a:pt x="462" y="396"/>
                    <a:pt x="464" y="395"/>
                  </a:cubicBezTo>
                  <a:cubicBezTo>
                    <a:pt x="466" y="393"/>
                    <a:pt x="467" y="392"/>
                    <a:pt x="469" y="390"/>
                  </a:cubicBezTo>
                  <a:cubicBezTo>
                    <a:pt x="467" y="391"/>
                    <a:pt x="465" y="392"/>
                    <a:pt x="462" y="393"/>
                  </a:cubicBezTo>
                  <a:cubicBezTo>
                    <a:pt x="460" y="394"/>
                    <a:pt x="458" y="394"/>
                    <a:pt x="456" y="395"/>
                  </a:cubicBezTo>
                  <a:cubicBezTo>
                    <a:pt x="453" y="396"/>
                    <a:pt x="451" y="397"/>
                    <a:pt x="449" y="398"/>
                  </a:cubicBezTo>
                  <a:cubicBezTo>
                    <a:pt x="447" y="399"/>
                    <a:pt x="445" y="401"/>
                    <a:pt x="442" y="402"/>
                  </a:cubicBezTo>
                  <a:cubicBezTo>
                    <a:pt x="441" y="403"/>
                    <a:pt x="439" y="404"/>
                    <a:pt x="437" y="405"/>
                  </a:cubicBezTo>
                  <a:cubicBezTo>
                    <a:pt x="437" y="405"/>
                    <a:pt x="437" y="405"/>
                    <a:pt x="437" y="405"/>
                  </a:cubicBezTo>
                  <a:cubicBezTo>
                    <a:pt x="436" y="406"/>
                    <a:pt x="436" y="406"/>
                    <a:pt x="436" y="406"/>
                  </a:cubicBezTo>
                  <a:cubicBezTo>
                    <a:pt x="435" y="406"/>
                    <a:pt x="435" y="406"/>
                    <a:pt x="435" y="406"/>
                  </a:cubicBezTo>
                  <a:cubicBezTo>
                    <a:pt x="433" y="407"/>
                    <a:pt x="431" y="408"/>
                    <a:pt x="430" y="409"/>
                  </a:cubicBezTo>
                  <a:cubicBezTo>
                    <a:pt x="428" y="410"/>
                    <a:pt x="428" y="410"/>
                    <a:pt x="428" y="410"/>
                  </a:cubicBezTo>
                  <a:cubicBezTo>
                    <a:pt x="427" y="411"/>
                    <a:pt x="427" y="411"/>
                    <a:pt x="427" y="411"/>
                  </a:cubicBezTo>
                  <a:cubicBezTo>
                    <a:pt x="424" y="413"/>
                    <a:pt x="424" y="413"/>
                    <a:pt x="424" y="413"/>
                  </a:cubicBezTo>
                  <a:cubicBezTo>
                    <a:pt x="422" y="414"/>
                    <a:pt x="422" y="414"/>
                    <a:pt x="422" y="414"/>
                  </a:cubicBezTo>
                  <a:cubicBezTo>
                    <a:pt x="421" y="415"/>
                    <a:pt x="421" y="415"/>
                    <a:pt x="421" y="416"/>
                  </a:cubicBezTo>
                  <a:cubicBezTo>
                    <a:pt x="418" y="418"/>
                    <a:pt x="418" y="418"/>
                    <a:pt x="418" y="418"/>
                  </a:cubicBezTo>
                  <a:cubicBezTo>
                    <a:pt x="415" y="420"/>
                    <a:pt x="415" y="420"/>
                    <a:pt x="415" y="420"/>
                  </a:cubicBezTo>
                  <a:cubicBezTo>
                    <a:pt x="414" y="421"/>
                    <a:pt x="413" y="422"/>
                    <a:pt x="412" y="422"/>
                  </a:cubicBezTo>
                  <a:cubicBezTo>
                    <a:pt x="410" y="424"/>
                    <a:pt x="408" y="425"/>
                    <a:pt x="407" y="426"/>
                  </a:cubicBezTo>
                  <a:cubicBezTo>
                    <a:pt x="405" y="427"/>
                    <a:pt x="403" y="428"/>
                    <a:pt x="400" y="429"/>
                  </a:cubicBezTo>
                  <a:cubicBezTo>
                    <a:pt x="399" y="429"/>
                    <a:pt x="399" y="429"/>
                    <a:pt x="399" y="429"/>
                  </a:cubicBezTo>
                  <a:cubicBezTo>
                    <a:pt x="397" y="429"/>
                    <a:pt x="397" y="429"/>
                    <a:pt x="397" y="429"/>
                  </a:cubicBezTo>
                  <a:cubicBezTo>
                    <a:pt x="396" y="430"/>
                    <a:pt x="395" y="430"/>
                    <a:pt x="394" y="430"/>
                  </a:cubicBezTo>
                  <a:cubicBezTo>
                    <a:pt x="392" y="431"/>
                    <a:pt x="390" y="431"/>
                    <a:pt x="387" y="431"/>
                  </a:cubicBezTo>
                  <a:cubicBezTo>
                    <a:pt x="384" y="431"/>
                    <a:pt x="384" y="431"/>
                    <a:pt x="384" y="431"/>
                  </a:cubicBezTo>
                  <a:cubicBezTo>
                    <a:pt x="380" y="431"/>
                    <a:pt x="380" y="431"/>
                    <a:pt x="380" y="431"/>
                  </a:cubicBezTo>
                  <a:cubicBezTo>
                    <a:pt x="378" y="430"/>
                    <a:pt x="376" y="430"/>
                    <a:pt x="373" y="430"/>
                  </a:cubicBezTo>
                  <a:cubicBezTo>
                    <a:pt x="372" y="430"/>
                    <a:pt x="372" y="430"/>
                    <a:pt x="372" y="430"/>
                  </a:cubicBezTo>
                  <a:cubicBezTo>
                    <a:pt x="373" y="429"/>
                    <a:pt x="373" y="428"/>
                    <a:pt x="374" y="427"/>
                  </a:cubicBezTo>
                  <a:cubicBezTo>
                    <a:pt x="376" y="424"/>
                    <a:pt x="378" y="422"/>
                    <a:pt x="380" y="419"/>
                  </a:cubicBezTo>
                  <a:cubicBezTo>
                    <a:pt x="381" y="418"/>
                    <a:pt x="382" y="417"/>
                    <a:pt x="383" y="416"/>
                  </a:cubicBezTo>
                  <a:cubicBezTo>
                    <a:pt x="384" y="415"/>
                    <a:pt x="384" y="415"/>
                    <a:pt x="385" y="414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6" y="413"/>
                    <a:pt x="386" y="413"/>
                    <a:pt x="386" y="413"/>
                  </a:cubicBezTo>
                  <a:cubicBezTo>
                    <a:pt x="387" y="413"/>
                    <a:pt x="387" y="413"/>
                    <a:pt x="388" y="413"/>
                  </a:cubicBezTo>
                  <a:cubicBezTo>
                    <a:pt x="389" y="412"/>
                    <a:pt x="390" y="412"/>
                    <a:pt x="391" y="412"/>
                  </a:cubicBezTo>
                  <a:cubicBezTo>
                    <a:pt x="395" y="411"/>
                    <a:pt x="398" y="410"/>
                    <a:pt x="402" y="410"/>
                  </a:cubicBezTo>
                  <a:cubicBezTo>
                    <a:pt x="406" y="409"/>
                    <a:pt x="410" y="409"/>
                    <a:pt x="414" y="408"/>
                  </a:cubicBezTo>
                  <a:cubicBezTo>
                    <a:pt x="416" y="408"/>
                    <a:pt x="418" y="408"/>
                    <a:pt x="420" y="407"/>
                  </a:cubicBezTo>
                  <a:cubicBezTo>
                    <a:pt x="422" y="407"/>
                    <a:pt x="424" y="407"/>
                    <a:pt x="426" y="406"/>
                  </a:cubicBezTo>
                  <a:cubicBezTo>
                    <a:pt x="420" y="406"/>
                    <a:pt x="420" y="406"/>
                    <a:pt x="420" y="406"/>
                  </a:cubicBezTo>
                  <a:cubicBezTo>
                    <a:pt x="418" y="405"/>
                    <a:pt x="416" y="405"/>
                    <a:pt x="414" y="405"/>
                  </a:cubicBezTo>
                  <a:cubicBezTo>
                    <a:pt x="412" y="405"/>
                    <a:pt x="410" y="405"/>
                    <a:pt x="408" y="405"/>
                  </a:cubicBezTo>
                  <a:cubicBezTo>
                    <a:pt x="406" y="404"/>
                    <a:pt x="404" y="404"/>
                    <a:pt x="402" y="404"/>
                  </a:cubicBezTo>
                  <a:cubicBezTo>
                    <a:pt x="400" y="404"/>
                    <a:pt x="398" y="404"/>
                    <a:pt x="396" y="405"/>
                  </a:cubicBezTo>
                  <a:cubicBezTo>
                    <a:pt x="394" y="405"/>
                    <a:pt x="392" y="405"/>
                    <a:pt x="390" y="406"/>
                  </a:cubicBezTo>
                  <a:cubicBezTo>
                    <a:pt x="388" y="406"/>
                    <a:pt x="387" y="406"/>
                    <a:pt x="386" y="407"/>
                  </a:cubicBezTo>
                  <a:cubicBezTo>
                    <a:pt x="385" y="407"/>
                    <a:pt x="384" y="407"/>
                    <a:pt x="383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1" y="409"/>
                    <a:pt x="381" y="409"/>
                    <a:pt x="381" y="409"/>
                  </a:cubicBezTo>
                  <a:cubicBezTo>
                    <a:pt x="380" y="409"/>
                    <a:pt x="380" y="409"/>
                    <a:pt x="380" y="409"/>
                  </a:cubicBezTo>
                  <a:cubicBezTo>
                    <a:pt x="379" y="410"/>
                    <a:pt x="379" y="410"/>
                    <a:pt x="378" y="411"/>
                  </a:cubicBezTo>
                  <a:cubicBezTo>
                    <a:pt x="374" y="413"/>
                    <a:pt x="371" y="416"/>
                    <a:pt x="368" y="418"/>
                  </a:cubicBezTo>
                  <a:cubicBezTo>
                    <a:pt x="365" y="420"/>
                    <a:pt x="362" y="422"/>
                    <a:pt x="358" y="424"/>
                  </a:cubicBezTo>
                  <a:cubicBezTo>
                    <a:pt x="355" y="425"/>
                    <a:pt x="351" y="426"/>
                    <a:pt x="348" y="425"/>
                  </a:cubicBezTo>
                  <a:cubicBezTo>
                    <a:pt x="347" y="425"/>
                    <a:pt x="345" y="424"/>
                    <a:pt x="344" y="424"/>
                  </a:cubicBezTo>
                  <a:close/>
                  <a:moveTo>
                    <a:pt x="149" y="373"/>
                  </a:moveTo>
                  <a:cubicBezTo>
                    <a:pt x="159" y="377"/>
                    <a:pt x="170" y="381"/>
                    <a:pt x="183" y="384"/>
                  </a:cubicBezTo>
                  <a:cubicBezTo>
                    <a:pt x="203" y="389"/>
                    <a:pt x="230" y="395"/>
                    <a:pt x="254" y="395"/>
                  </a:cubicBezTo>
                  <a:cubicBezTo>
                    <a:pt x="261" y="395"/>
                    <a:pt x="269" y="394"/>
                    <a:pt x="276" y="392"/>
                  </a:cubicBezTo>
                  <a:cubicBezTo>
                    <a:pt x="276" y="393"/>
                    <a:pt x="277" y="394"/>
                    <a:pt x="278" y="394"/>
                  </a:cubicBezTo>
                  <a:cubicBezTo>
                    <a:pt x="279" y="395"/>
                    <a:pt x="280" y="396"/>
                    <a:pt x="281" y="396"/>
                  </a:cubicBezTo>
                  <a:cubicBezTo>
                    <a:pt x="282" y="397"/>
                    <a:pt x="284" y="398"/>
                    <a:pt x="286" y="399"/>
                  </a:cubicBezTo>
                  <a:cubicBezTo>
                    <a:pt x="287" y="399"/>
                    <a:pt x="288" y="399"/>
                    <a:pt x="290" y="399"/>
                  </a:cubicBezTo>
                  <a:cubicBezTo>
                    <a:pt x="291" y="399"/>
                    <a:pt x="292" y="399"/>
                    <a:pt x="293" y="399"/>
                  </a:cubicBezTo>
                  <a:cubicBezTo>
                    <a:pt x="294" y="399"/>
                    <a:pt x="295" y="399"/>
                    <a:pt x="296" y="399"/>
                  </a:cubicBezTo>
                  <a:cubicBezTo>
                    <a:pt x="297" y="399"/>
                    <a:pt x="298" y="399"/>
                    <a:pt x="299" y="398"/>
                  </a:cubicBezTo>
                  <a:cubicBezTo>
                    <a:pt x="301" y="398"/>
                    <a:pt x="301" y="398"/>
                    <a:pt x="301" y="398"/>
                  </a:cubicBezTo>
                  <a:cubicBezTo>
                    <a:pt x="304" y="397"/>
                    <a:pt x="304" y="397"/>
                    <a:pt x="304" y="397"/>
                  </a:cubicBezTo>
                  <a:cubicBezTo>
                    <a:pt x="306" y="396"/>
                    <a:pt x="308" y="395"/>
                    <a:pt x="309" y="394"/>
                  </a:cubicBezTo>
                  <a:cubicBezTo>
                    <a:pt x="310" y="394"/>
                    <a:pt x="311" y="393"/>
                    <a:pt x="312" y="393"/>
                  </a:cubicBezTo>
                  <a:cubicBezTo>
                    <a:pt x="311" y="394"/>
                    <a:pt x="311" y="394"/>
                    <a:pt x="311" y="394"/>
                  </a:cubicBezTo>
                  <a:cubicBezTo>
                    <a:pt x="311" y="395"/>
                    <a:pt x="310" y="395"/>
                    <a:pt x="310" y="396"/>
                  </a:cubicBezTo>
                  <a:cubicBezTo>
                    <a:pt x="309" y="396"/>
                    <a:pt x="309" y="397"/>
                    <a:pt x="309" y="397"/>
                  </a:cubicBezTo>
                  <a:cubicBezTo>
                    <a:pt x="308" y="397"/>
                    <a:pt x="308" y="398"/>
                    <a:pt x="308" y="398"/>
                  </a:cubicBezTo>
                  <a:cubicBezTo>
                    <a:pt x="307" y="398"/>
                    <a:pt x="307" y="398"/>
                    <a:pt x="307" y="398"/>
                  </a:cubicBezTo>
                  <a:cubicBezTo>
                    <a:pt x="306" y="399"/>
                    <a:pt x="306" y="399"/>
                    <a:pt x="306" y="399"/>
                  </a:cubicBezTo>
                  <a:cubicBezTo>
                    <a:pt x="293" y="403"/>
                    <a:pt x="293" y="403"/>
                    <a:pt x="293" y="403"/>
                  </a:cubicBezTo>
                  <a:cubicBezTo>
                    <a:pt x="306" y="405"/>
                    <a:pt x="306" y="405"/>
                    <a:pt x="306" y="405"/>
                  </a:cubicBezTo>
                  <a:cubicBezTo>
                    <a:pt x="312" y="405"/>
                    <a:pt x="319" y="407"/>
                    <a:pt x="325" y="408"/>
                  </a:cubicBezTo>
                  <a:cubicBezTo>
                    <a:pt x="328" y="409"/>
                    <a:pt x="332" y="409"/>
                    <a:pt x="336" y="409"/>
                  </a:cubicBezTo>
                  <a:cubicBezTo>
                    <a:pt x="337" y="409"/>
                    <a:pt x="339" y="409"/>
                    <a:pt x="341" y="408"/>
                  </a:cubicBezTo>
                  <a:cubicBezTo>
                    <a:pt x="342" y="408"/>
                    <a:pt x="342" y="408"/>
                    <a:pt x="342" y="408"/>
                  </a:cubicBezTo>
                  <a:cubicBezTo>
                    <a:pt x="343" y="408"/>
                    <a:pt x="343" y="408"/>
                    <a:pt x="343" y="408"/>
                  </a:cubicBezTo>
                  <a:cubicBezTo>
                    <a:pt x="344" y="408"/>
                    <a:pt x="344" y="408"/>
                    <a:pt x="344" y="408"/>
                  </a:cubicBezTo>
                  <a:cubicBezTo>
                    <a:pt x="344" y="407"/>
                    <a:pt x="345" y="407"/>
                    <a:pt x="346" y="407"/>
                  </a:cubicBezTo>
                  <a:cubicBezTo>
                    <a:pt x="348" y="406"/>
                    <a:pt x="350" y="405"/>
                    <a:pt x="351" y="404"/>
                  </a:cubicBezTo>
                  <a:cubicBezTo>
                    <a:pt x="350" y="406"/>
                    <a:pt x="349" y="408"/>
                    <a:pt x="348" y="410"/>
                  </a:cubicBezTo>
                  <a:cubicBezTo>
                    <a:pt x="344" y="410"/>
                    <a:pt x="341" y="411"/>
                    <a:pt x="337" y="412"/>
                  </a:cubicBezTo>
                  <a:cubicBezTo>
                    <a:pt x="335" y="412"/>
                    <a:pt x="333" y="412"/>
                    <a:pt x="331" y="413"/>
                  </a:cubicBezTo>
                  <a:cubicBezTo>
                    <a:pt x="329" y="413"/>
                    <a:pt x="327" y="414"/>
                    <a:pt x="326" y="414"/>
                  </a:cubicBezTo>
                  <a:cubicBezTo>
                    <a:pt x="320" y="416"/>
                    <a:pt x="320" y="416"/>
                    <a:pt x="320" y="416"/>
                  </a:cubicBezTo>
                  <a:cubicBezTo>
                    <a:pt x="314" y="418"/>
                    <a:pt x="314" y="418"/>
                    <a:pt x="314" y="418"/>
                  </a:cubicBezTo>
                  <a:cubicBezTo>
                    <a:pt x="311" y="419"/>
                    <a:pt x="307" y="420"/>
                    <a:pt x="303" y="421"/>
                  </a:cubicBezTo>
                  <a:cubicBezTo>
                    <a:pt x="293" y="425"/>
                    <a:pt x="293" y="425"/>
                    <a:pt x="293" y="425"/>
                  </a:cubicBezTo>
                  <a:cubicBezTo>
                    <a:pt x="289" y="426"/>
                    <a:pt x="285" y="427"/>
                    <a:pt x="282" y="428"/>
                  </a:cubicBezTo>
                  <a:cubicBezTo>
                    <a:pt x="276" y="430"/>
                    <a:pt x="276" y="430"/>
                    <a:pt x="276" y="430"/>
                  </a:cubicBezTo>
                  <a:cubicBezTo>
                    <a:pt x="275" y="430"/>
                    <a:pt x="273" y="431"/>
                    <a:pt x="271" y="431"/>
                  </a:cubicBezTo>
                  <a:cubicBezTo>
                    <a:pt x="269" y="431"/>
                    <a:pt x="267" y="432"/>
                    <a:pt x="266" y="432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2" y="432"/>
                    <a:pt x="261" y="432"/>
                    <a:pt x="260" y="432"/>
                  </a:cubicBezTo>
                  <a:cubicBezTo>
                    <a:pt x="257" y="433"/>
                    <a:pt x="257" y="433"/>
                    <a:pt x="257" y="433"/>
                  </a:cubicBezTo>
                  <a:cubicBezTo>
                    <a:pt x="255" y="433"/>
                    <a:pt x="255" y="433"/>
                    <a:pt x="255" y="433"/>
                  </a:cubicBezTo>
                  <a:cubicBezTo>
                    <a:pt x="252" y="432"/>
                    <a:pt x="252" y="432"/>
                    <a:pt x="252" y="432"/>
                  </a:cubicBezTo>
                  <a:cubicBezTo>
                    <a:pt x="249" y="432"/>
                    <a:pt x="249" y="432"/>
                    <a:pt x="249" y="432"/>
                  </a:cubicBezTo>
                  <a:cubicBezTo>
                    <a:pt x="246" y="432"/>
                    <a:pt x="246" y="432"/>
                    <a:pt x="246" y="432"/>
                  </a:cubicBezTo>
                  <a:cubicBezTo>
                    <a:pt x="243" y="432"/>
                    <a:pt x="243" y="432"/>
                    <a:pt x="243" y="432"/>
                  </a:cubicBezTo>
                  <a:cubicBezTo>
                    <a:pt x="241" y="431"/>
                    <a:pt x="241" y="431"/>
                    <a:pt x="241" y="431"/>
                  </a:cubicBezTo>
                  <a:cubicBezTo>
                    <a:pt x="238" y="431"/>
                    <a:pt x="238" y="431"/>
                    <a:pt x="238" y="431"/>
                  </a:cubicBezTo>
                  <a:cubicBezTo>
                    <a:pt x="236" y="431"/>
                    <a:pt x="234" y="430"/>
                    <a:pt x="232" y="430"/>
                  </a:cubicBezTo>
                  <a:cubicBezTo>
                    <a:pt x="231" y="430"/>
                    <a:pt x="229" y="429"/>
                    <a:pt x="227" y="429"/>
                  </a:cubicBezTo>
                  <a:cubicBezTo>
                    <a:pt x="223" y="428"/>
                    <a:pt x="220" y="427"/>
                    <a:pt x="216" y="426"/>
                  </a:cubicBezTo>
                  <a:cubicBezTo>
                    <a:pt x="209" y="424"/>
                    <a:pt x="202" y="421"/>
                    <a:pt x="194" y="419"/>
                  </a:cubicBezTo>
                  <a:cubicBezTo>
                    <a:pt x="191" y="418"/>
                    <a:pt x="187" y="417"/>
                    <a:pt x="183" y="415"/>
                  </a:cubicBezTo>
                  <a:cubicBezTo>
                    <a:pt x="180" y="414"/>
                    <a:pt x="180" y="414"/>
                    <a:pt x="180" y="414"/>
                  </a:cubicBezTo>
                  <a:cubicBezTo>
                    <a:pt x="180" y="414"/>
                    <a:pt x="181" y="414"/>
                    <a:pt x="181" y="414"/>
                  </a:cubicBezTo>
                  <a:cubicBezTo>
                    <a:pt x="183" y="413"/>
                    <a:pt x="184" y="413"/>
                    <a:pt x="186" y="412"/>
                  </a:cubicBezTo>
                  <a:cubicBezTo>
                    <a:pt x="186" y="412"/>
                    <a:pt x="187" y="412"/>
                    <a:pt x="188" y="411"/>
                  </a:cubicBezTo>
                  <a:cubicBezTo>
                    <a:pt x="190" y="411"/>
                    <a:pt x="190" y="411"/>
                    <a:pt x="190" y="411"/>
                  </a:cubicBezTo>
                  <a:cubicBezTo>
                    <a:pt x="191" y="410"/>
                    <a:pt x="192" y="410"/>
                    <a:pt x="193" y="410"/>
                  </a:cubicBezTo>
                  <a:cubicBezTo>
                    <a:pt x="195" y="409"/>
                    <a:pt x="195" y="409"/>
                    <a:pt x="195" y="409"/>
                  </a:cubicBezTo>
                  <a:cubicBezTo>
                    <a:pt x="196" y="409"/>
                    <a:pt x="196" y="409"/>
                    <a:pt x="197" y="409"/>
                  </a:cubicBezTo>
                  <a:cubicBezTo>
                    <a:pt x="199" y="409"/>
                    <a:pt x="199" y="409"/>
                    <a:pt x="199" y="409"/>
                  </a:cubicBezTo>
                  <a:cubicBezTo>
                    <a:pt x="204" y="410"/>
                    <a:pt x="210" y="412"/>
                    <a:pt x="215" y="414"/>
                  </a:cubicBezTo>
                  <a:cubicBezTo>
                    <a:pt x="218" y="414"/>
                    <a:pt x="221" y="415"/>
                    <a:pt x="224" y="415"/>
                  </a:cubicBezTo>
                  <a:cubicBezTo>
                    <a:pt x="227" y="416"/>
                    <a:pt x="230" y="416"/>
                    <a:pt x="233" y="416"/>
                  </a:cubicBezTo>
                  <a:cubicBezTo>
                    <a:pt x="234" y="417"/>
                    <a:pt x="235" y="417"/>
                    <a:pt x="236" y="417"/>
                  </a:cubicBezTo>
                  <a:cubicBezTo>
                    <a:pt x="236" y="417"/>
                    <a:pt x="237" y="417"/>
                    <a:pt x="238" y="416"/>
                  </a:cubicBezTo>
                  <a:cubicBezTo>
                    <a:pt x="240" y="416"/>
                    <a:pt x="241" y="416"/>
                    <a:pt x="243" y="416"/>
                  </a:cubicBezTo>
                  <a:cubicBezTo>
                    <a:pt x="243" y="416"/>
                    <a:pt x="244" y="416"/>
                    <a:pt x="245" y="416"/>
                  </a:cubicBezTo>
                  <a:cubicBezTo>
                    <a:pt x="246" y="415"/>
                    <a:pt x="246" y="415"/>
                    <a:pt x="247" y="415"/>
                  </a:cubicBezTo>
                  <a:cubicBezTo>
                    <a:pt x="249" y="415"/>
                    <a:pt x="250" y="414"/>
                    <a:pt x="251" y="414"/>
                  </a:cubicBezTo>
                  <a:cubicBezTo>
                    <a:pt x="250" y="414"/>
                    <a:pt x="248" y="414"/>
                    <a:pt x="247" y="414"/>
                  </a:cubicBezTo>
                  <a:cubicBezTo>
                    <a:pt x="245" y="414"/>
                    <a:pt x="244" y="414"/>
                    <a:pt x="243" y="414"/>
                  </a:cubicBezTo>
                  <a:cubicBezTo>
                    <a:pt x="241" y="413"/>
                    <a:pt x="240" y="413"/>
                    <a:pt x="238" y="413"/>
                  </a:cubicBezTo>
                  <a:cubicBezTo>
                    <a:pt x="237" y="413"/>
                    <a:pt x="237" y="413"/>
                    <a:pt x="236" y="413"/>
                  </a:cubicBezTo>
                  <a:cubicBezTo>
                    <a:pt x="235" y="413"/>
                    <a:pt x="235" y="413"/>
                    <a:pt x="234" y="412"/>
                  </a:cubicBezTo>
                  <a:cubicBezTo>
                    <a:pt x="233" y="412"/>
                    <a:pt x="232" y="412"/>
                    <a:pt x="232" y="412"/>
                  </a:cubicBezTo>
                  <a:cubicBezTo>
                    <a:pt x="231" y="412"/>
                    <a:pt x="230" y="412"/>
                    <a:pt x="230" y="411"/>
                  </a:cubicBezTo>
                  <a:cubicBezTo>
                    <a:pt x="228" y="411"/>
                    <a:pt x="227" y="411"/>
                    <a:pt x="225" y="410"/>
                  </a:cubicBezTo>
                  <a:cubicBezTo>
                    <a:pt x="222" y="410"/>
                    <a:pt x="220" y="409"/>
                    <a:pt x="217" y="408"/>
                  </a:cubicBezTo>
                  <a:cubicBezTo>
                    <a:pt x="208" y="405"/>
                    <a:pt x="208" y="405"/>
                    <a:pt x="208" y="405"/>
                  </a:cubicBezTo>
                  <a:cubicBezTo>
                    <a:pt x="205" y="404"/>
                    <a:pt x="203" y="403"/>
                    <a:pt x="200" y="402"/>
                  </a:cubicBezTo>
                  <a:cubicBezTo>
                    <a:pt x="198" y="402"/>
                    <a:pt x="197" y="402"/>
                    <a:pt x="195" y="401"/>
                  </a:cubicBezTo>
                  <a:cubicBezTo>
                    <a:pt x="193" y="401"/>
                    <a:pt x="193" y="401"/>
                    <a:pt x="193" y="401"/>
                  </a:cubicBezTo>
                  <a:cubicBezTo>
                    <a:pt x="191" y="400"/>
                    <a:pt x="191" y="400"/>
                    <a:pt x="191" y="400"/>
                  </a:cubicBezTo>
                  <a:cubicBezTo>
                    <a:pt x="188" y="399"/>
                    <a:pt x="185" y="399"/>
                    <a:pt x="182" y="398"/>
                  </a:cubicBezTo>
                  <a:cubicBezTo>
                    <a:pt x="173" y="396"/>
                    <a:pt x="173" y="396"/>
                    <a:pt x="173" y="396"/>
                  </a:cubicBezTo>
                  <a:cubicBezTo>
                    <a:pt x="169" y="395"/>
                    <a:pt x="169" y="395"/>
                    <a:pt x="169" y="395"/>
                  </a:cubicBezTo>
                  <a:cubicBezTo>
                    <a:pt x="165" y="394"/>
                    <a:pt x="165" y="394"/>
                    <a:pt x="165" y="394"/>
                  </a:cubicBezTo>
                  <a:cubicBezTo>
                    <a:pt x="160" y="393"/>
                    <a:pt x="160" y="393"/>
                    <a:pt x="160" y="393"/>
                  </a:cubicBezTo>
                  <a:cubicBezTo>
                    <a:pt x="159" y="392"/>
                    <a:pt x="158" y="392"/>
                    <a:pt x="156" y="391"/>
                  </a:cubicBezTo>
                  <a:cubicBezTo>
                    <a:pt x="152" y="390"/>
                    <a:pt x="152" y="390"/>
                    <a:pt x="152" y="390"/>
                  </a:cubicBezTo>
                  <a:cubicBezTo>
                    <a:pt x="151" y="390"/>
                    <a:pt x="149" y="389"/>
                    <a:pt x="148" y="389"/>
                  </a:cubicBezTo>
                  <a:cubicBezTo>
                    <a:pt x="144" y="387"/>
                    <a:pt x="144" y="387"/>
                    <a:pt x="144" y="387"/>
                  </a:cubicBezTo>
                  <a:cubicBezTo>
                    <a:pt x="142" y="387"/>
                    <a:pt x="141" y="386"/>
                    <a:pt x="140" y="385"/>
                  </a:cubicBezTo>
                  <a:cubicBezTo>
                    <a:pt x="137" y="384"/>
                    <a:pt x="134" y="383"/>
                    <a:pt x="132" y="381"/>
                  </a:cubicBezTo>
                  <a:cubicBezTo>
                    <a:pt x="128" y="379"/>
                    <a:pt x="128" y="379"/>
                    <a:pt x="128" y="379"/>
                  </a:cubicBezTo>
                  <a:cubicBezTo>
                    <a:pt x="126" y="378"/>
                    <a:pt x="126" y="378"/>
                    <a:pt x="126" y="378"/>
                  </a:cubicBezTo>
                  <a:cubicBezTo>
                    <a:pt x="126" y="378"/>
                    <a:pt x="125" y="377"/>
                    <a:pt x="124" y="377"/>
                  </a:cubicBezTo>
                  <a:cubicBezTo>
                    <a:pt x="122" y="376"/>
                    <a:pt x="122" y="376"/>
                    <a:pt x="122" y="376"/>
                  </a:cubicBezTo>
                  <a:cubicBezTo>
                    <a:pt x="124" y="375"/>
                    <a:pt x="126" y="375"/>
                    <a:pt x="127" y="374"/>
                  </a:cubicBezTo>
                  <a:cubicBezTo>
                    <a:pt x="129" y="374"/>
                    <a:pt x="131" y="374"/>
                    <a:pt x="133" y="373"/>
                  </a:cubicBezTo>
                  <a:cubicBezTo>
                    <a:pt x="135" y="373"/>
                    <a:pt x="137" y="373"/>
                    <a:pt x="139" y="373"/>
                  </a:cubicBezTo>
                  <a:cubicBezTo>
                    <a:pt x="140" y="373"/>
                    <a:pt x="140" y="373"/>
                    <a:pt x="141" y="373"/>
                  </a:cubicBezTo>
                  <a:cubicBezTo>
                    <a:pt x="142" y="373"/>
                    <a:pt x="143" y="373"/>
                    <a:pt x="144" y="373"/>
                  </a:cubicBezTo>
                  <a:cubicBezTo>
                    <a:pt x="145" y="373"/>
                    <a:pt x="146" y="373"/>
                    <a:pt x="147" y="373"/>
                  </a:cubicBezTo>
                  <a:cubicBezTo>
                    <a:pt x="148" y="373"/>
                    <a:pt x="149" y="373"/>
                    <a:pt x="149" y="373"/>
                  </a:cubicBezTo>
                  <a:close/>
                  <a:moveTo>
                    <a:pt x="75" y="274"/>
                  </a:moveTo>
                  <a:cubicBezTo>
                    <a:pt x="78" y="276"/>
                    <a:pt x="78" y="276"/>
                    <a:pt x="78" y="276"/>
                  </a:cubicBezTo>
                  <a:cubicBezTo>
                    <a:pt x="80" y="276"/>
                    <a:pt x="81" y="277"/>
                    <a:pt x="82" y="277"/>
                  </a:cubicBezTo>
                  <a:cubicBezTo>
                    <a:pt x="83" y="277"/>
                    <a:pt x="83" y="277"/>
                    <a:pt x="83" y="278"/>
                  </a:cubicBezTo>
                  <a:cubicBezTo>
                    <a:pt x="85" y="279"/>
                    <a:pt x="87" y="281"/>
                    <a:pt x="89" y="282"/>
                  </a:cubicBezTo>
                  <a:cubicBezTo>
                    <a:pt x="91" y="284"/>
                    <a:pt x="93" y="286"/>
                    <a:pt x="95" y="288"/>
                  </a:cubicBezTo>
                  <a:cubicBezTo>
                    <a:pt x="98" y="290"/>
                    <a:pt x="100" y="291"/>
                    <a:pt x="102" y="293"/>
                  </a:cubicBezTo>
                  <a:cubicBezTo>
                    <a:pt x="107" y="296"/>
                    <a:pt x="112" y="299"/>
                    <a:pt x="117" y="302"/>
                  </a:cubicBezTo>
                  <a:cubicBezTo>
                    <a:pt x="122" y="305"/>
                    <a:pt x="127" y="308"/>
                    <a:pt x="133" y="310"/>
                  </a:cubicBezTo>
                  <a:cubicBezTo>
                    <a:pt x="138" y="312"/>
                    <a:pt x="143" y="314"/>
                    <a:pt x="149" y="315"/>
                  </a:cubicBezTo>
                  <a:cubicBezTo>
                    <a:pt x="155" y="317"/>
                    <a:pt x="160" y="318"/>
                    <a:pt x="166" y="318"/>
                  </a:cubicBezTo>
                  <a:cubicBezTo>
                    <a:pt x="172" y="319"/>
                    <a:pt x="177" y="320"/>
                    <a:pt x="183" y="320"/>
                  </a:cubicBezTo>
                  <a:cubicBezTo>
                    <a:pt x="185" y="320"/>
                    <a:pt x="185" y="320"/>
                    <a:pt x="185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6" y="320"/>
                    <a:pt x="186" y="320"/>
                    <a:pt x="186" y="320"/>
                  </a:cubicBezTo>
                  <a:cubicBezTo>
                    <a:pt x="187" y="320"/>
                    <a:pt x="187" y="320"/>
                    <a:pt x="187" y="320"/>
                  </a:cubicBezTo>
                  <a:cubicBezTo>
                    <a:pt x="188" y="320"/>
                    <a:pt x="189" y="320"/>
                    <a:pt x="189" y="320"/>
                  </a:cubicBezTo>
                  <a:cubicBezTo>
                    <a:pt x="190" y="320"/>
                    <a:pt x="190" y="320"/>
                    <a:pt x="191" y="320"/>
                  </a:cubicBezTo>
                  <a:cubicBezTo>
                    <a:pt x="194" y="321"/>
                    <a:pt x="196" y="321"/>
                    <a:pt x="199" y="322"/>
                  </a:cubicBezTo>
                  <a:cubicBezTo>
                    <a:pt x="205" y="323"/>
                    <a:pt x="210" y="325"/>
                    <a:pt x="215" y="326"/>
                  </a:cubicBezTo>
                  <a:cubicBezTo>
                    <a:pt x="221" y="328"/>
                    <a:pt x="226" y="329"/>
                    <a:pt x="232" y="331"/>
                  </a:cubicBezTo>
                  <a:cubicBezTo>
                    <a:pt x="236" y="332"/>
                    <a:pt x="240" y="334"/>
                    <a:pt x="244" y="335"/>
                  </a:cubicBezTo>
                  <a:cubicBezTo>
                    <a:pt x="242" y="337"/>
                    <a:pt x="239" y="338"/>
                    <a:pt x="237" y="340"/>
                  </a:cubicBezTo>
                  <a:cubicBezTo>
                    <a:pt x="236" y="340"/>
                    <a:pt x="234" y="341"/>
                    <a:pt x="233" y="342"/>
                  </a:cubicBezTo>
                  <a:cubicBezTo>
                    <a:pt x="231" y="342"/>
                    <a:pt x="230" y="343"/>
                    <a:pt x="228" y="343"/>
                  </a:cubicBezTo>
                  <a:cubicBezTo>
                    <a:pt x="228" y="343"/>
                    <a:pt x="228" y="343"/>
                    <a:pt x="228" y="343"/>
                  </a:cubicBezTo>
                  <a:cubicBezTo>
                    <a:pt x="221" y="344"/>
                    <a:pt x="221" y="344"/>
                    <a:pt x="221" y="344"/>
                  </a:cubicBezTo>
                  <a:cubicBezTo>
                    <a:pt x="226" y="348"/>
                    <a:pt x="226" y="348"/>
                    <a:pt x="226" y="348"/>
                  </a:cubicBezTo>
                  <a:cubicBezTo>
                    <a:pt x="228" y="350"/>
                    <a:pt x="231" y="351"/>
                    <a:pt x="233" y="352"/>
                  </a:cubicBezTo>
                  <a:cubicBezTo>
                    <a:pt x="235" y="352"/>
                    <a:pt x="238" y="353"/>
                    <a:pt x="240" y="353"/>
                  </a:cubicBezTo>
                  <a:cubicBezTo>
                    <a:pt x="244" y="353"/>
                    <a:pt x="249" y="352"/>
                    <a:pt x="253" y="351"/>
                  </a:cubicBezTo>
                  <a:cubicBezTo>
                    <a:pt x="257" y="350"/>
                    <a:pt x="261" y="349"/>
                    <a:pt x="265" y="348"/>
                  </a:cubicBezTo>
                  <a:cubicBezTo>
                    <a:pt x="267" y="347"/>
                    <a:pt x="269" y="347"/>
                    <a:pt x="271" y="346"/>
                  </a:cubicBezTo>
                  <a:cubicBezTo>
                    <a:pt x="273" y="345"/>
                    <a:pt x="275" y="345"/>
                    <a:pt x="277" y="345"/>
                  </a:cubicBezTo>
                  <a:cubicBezTo>
                    <a:pt x="278" y="344"/>
                    <a:pt x="278" y="344"/>
                    <a:pt x="278" y="344"/>
                  </a:cubicBezTo>
                  <a:cubicBezTo>
                    <a:pt x="278" y="345"/>
                    <a:pt x="278" y="345"/>
                    <a:pt x="278" y="345"/>
                  </a:cubicBezTo>
                  <a:cubicBezTo>
                    <a:pt x="273" y="349"/>
                    <a:pt x="273" y="349"/>
                    <a:pt x="273" y="349"/>
                  </a:cubicBezTo>
                  <a:cubicBezTo>
                    <a:pt x="272" y="350"/>
                    <a:pt x="270" y="351"/>
                    <a:pt x="269" y="352"/>
                  </a:cubicBezTo>
                  <a:cubicBezTo>
                    <a:pt x="268" y="352"/>
                    <a:pt x="267" y="353"/>
                    <a:pt x="267" y="353"/>
                  </a:cubicBezTo>
                  <a:cubicBezTo>
                    <a:pt x="266" y="354"/>
                    <a:pt x="265" y="354"/>
                    <a:pt x="264" y="355"/>
                  </a:cubicBezTo>
                  <a:cubicBezTo>
                    <a:pt x="264" y="355"/>
                    <a:pt x="263" y="356"/>
                    <a:pt x="262" y="356"/>
                  </a:cubicBezTo>
                  <a:cubicBezTo>
                    <a:pt x="261" y="356"/>
                    <a:pt x="261" y="356"/>
                    <a:pt x="260" y="357"/>
                  </a:cubicBezTo>
                  <a:cubicBezTo>
                    <a:pt x="253" y="359"/>
                    <a:pt x="253" y="359"/>
                    <a:pt x="253" y="359"/>
                  </a:cubicBezTo>
                  <a:cubicBezTo>
                    <a:pt x="259" y="362"/>
                    <a:pt x="259" y="362"/>
                    <a:pt x="259" y="362"/>
                  </a:cubicBezTo>
                  <a:cubicBezTo>
                    <a:pt x="259" y="362"/>
                    <a:pt x="259" y="362"/>
                    <a:pt x="259" y="362"/>
                  </a:cubicBezTo>
                  <a:cubicBezTo>
                    <a:pt x="263" y="364"/>
                    <a:pt x="266" y="365"/>
                    <a:pt x="270" y="366"/>
                  </a:cubicBezTo>
                  <a:cubicBezTo>
                    <a:pt x="274" y="366"/>
                    <a:pt x="278" y="366"/>
                    <a:pt x="281" y="366"/>
                  </a:cubicBezTo>
                  <a:cubicBezTo>
                    <a:pt x="285" y="365"/>
                    <a:pt x="288" y="364"/>
                    <a:pt x="292" y="363"/>
                  </a:cubicBezTo>
                  <a:cubicBezTo>
                    <a:pt x="294" y="362"/>
                    <a:pt x="295" y="362"/>
                    <a:pt x="297" y="361"/>
                  </a:cubicBezTo>
                  <a:cubicBezTo>
                    <a:pt x="298" y="361"/>
                    <a:pt x="299" y="360"/>
                    <a:pt x="299" y="360"/>
                  </a:cubicBezTo>
                  <a:cubicBezTo>
                    <a:pt x="299" y="360"/>
                    <a:pt x="299" y="360"/>
                    <a:pt x="299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00" y="359"/>
                    <a:pt x="300" y="359"/>
                    <a:pt x="300" y="359"/>
                  </a:cubicBezTo>
                  <a:cubicBezTo>
                    <a:pt x="302" y="359"/>
                    <a:pt x="302" y="359"/>
                    <a:pt x="302" y="359"/>
                  </a:cubicBezTo>
                  <a:cubicBezTo>
                    <a:pt x="305" y="358"/>
                    <a:pt x="308" y="357"/>
                    <a:pt x="311" y="356"/>
                  </a:cubicBezTo>
                  <a:cubicBezTo>
                    <a:pt x="314" y="355"/>
                    <a:pt x="317" y="355"/>
                    <a:pt x="320" y="355"/>
                  </a:cubicBezTo>
                  <a:cubicBezTo>
                    <a:pt x="323" y="356"/>
                    <a:pt x="326" y="357"/>
                    <a:pt x="329" y="358"/>
                  </a:cubicBezTo>
                  <a:cubicBezTo>
                    <a:pt x="329" y="358"/>
                    <a:pt x="329" y="358"/>
                    <a:pt x="330" y="359"/>
                  </a:cubicBezTo>
                  <a:cubicBezTo>
                    <a:pt x="329" y="359"/>
                    <a:pt x="328" y="359"/>
                    <a:pt x="327" y="359"/>
                  </a:cubicBezTo>
                  <a:cubicBezTo>
                    <a:pt x="326" y="359"/>
                    <a:pt x="325" y="359"/>
                    <a:pt x="324" y="359"/>
                  </a:cubicBezTo>
                  <a:cubicBezTo>
                    <a:pt x="323" y="359"/>
                    <a:pt x="321" y="359"/>
                    <a:pt x="319" y="360"/>
                  </a:cubicBezTo>
                  <a:cubicBezTo>
                    <a:pt x="317" y="360"/>
                    <a:pt x="315" y="361"/>
                    <a:pt x="314" y="361"/>
                  </a:cubicBezTo>
                  <a:cubicBezTo>
                    <a:pt x="312" y="362"/>
                    <a:pt x="310" y="362"/>
                    <a:pt x="309" y="363"/>
                  </a:cubicBezTo>
                  <a:cubicBezTo>
                    <a:pt x="302" y="366"/>
                    <a:pt x="296" y="369"/>
                    <a:pt x="290" y="373"/>
                  </a:cubicBezTo>
                  <a:cubicBezTo>
                    <a:pt x="287" y="375"/>
                    <a:pt x="285" y="377"/>
                    <a:pt x="282" y="379"/>
                  </a:cubicBezTo>
                  <a:cubicBezTo>
                    <a:pt x="281" y="380"/>
                    <a:pt x="279" y="381"/>
                    <a:pt x="278" y="382"/>
                  </a:cubicBezTo>
                  <a:cubicBezTo>
                    <a:pt x="276" y="382"/>
                    <a:pt x="275" y="383"/>
                    <a:pt x="274" y="383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69" y="384"/>
                    <a:pt x="269" y="384"/>
                    <a:pt x="269" y="384"/>
                  </a:cubicBezTo>
                  <a:cubicBezTo>
                    <a:pt x="271" y="387"/>
                    <a:pt x="271" y="387"/>
                    <a:pt x="271" y="387"/>
                  </a:cubicBezTo>
                  <a:cubicBezTo>
                    <a:pt x="246" y="392"/>
                    <a:pt x="210" y="385"/>
                    <a:pt x="184" y="378"/>
                  </a:cubicBezTo>
                  <a:cubicBezTo>
                    <a:pt x="147" y="369"/>
                    <a:pt x="121" y="354"/>
                    <a:pt x="98" y="330"/>
                  </a:cubicBezTo>
                  <a:cubicBezTo>
                    <a:pt x="107" y="332"/>
                    <a:pt x="117" y="332"/>
                    <a:pt x="127" y="333"/>
                  </a:cubicBezTo>
                  <a:cubicBezTo>
                    <a:pt x="131" y="333"/>
                    <a:pt x="135" y="334"/>
                    <a:pt x="138" y="334"/>
                  </a:cubicBezTo>
                  <a:cubicBezTo>
                    <a:pt x="139" y="334"/>
                    <a:pt x="140" y="335"/>
                    <a:pt x="141" y="335"/>
                  </a:cubicBezTo>
                  <a:cubicBezTo>
                    <a:pt x="143" y="335"/>
                    <a:pt x="145" y="336"/>
                    <a:pt x="147" y="337"/>
                  </a:cubicBezTo>
                  <a:cubicBezTo>
                    <a:pt x="149" y="338"/>
                    <a:pt x="151" y="338"/>
                    <a:pt x="153" y="339"/>
                  </a:cubicBezTo>
                  <a:cubicBezTo>
                    <a:pt x="155" y="340"/>
                    <a:pt x="157" y="341"/>
                    <a:pt x="159" y="341"/>
                  </a:cubicBezTo>
                  <a:cubicBezTo>
                    <a:pt x="161" y="342"/>
                    <a:pt x="163" y="343"/>
                    <a:pt x="165" y="344"/>
                  </a:cubicBezTo>
                  <a:cubicBezTo>
                    <a:pt x="167" y="345"/>
                    <a:pt x="169" y="346"/>
                    <a:pt x="171" y="347"/>
                  </a:cubicBezTo>
                  <a:cubicBezTo>
                    <a:pt x="175" y="348"/>
                    <a:pt x="179" y="350"/>
                    <a:pt x="182" y="352"/>
                  </a:cubicBezTo>
                  <a:cubicBezTo>
                    <a:pt x="186" y="355"/>
                    <a:pt x="190" y="357"/>
                    <a:pt x="194" y="359"/>
                  </a:cubicBezTo>
                  <a:cubicBezTo>
                    <a:pt x="195" y="360"/>
                    <a:pt x="197" y="362"/>
                    <a:pt x="199" y="363"/>
                  </a:cubicBezTo>
                  <a:cubicBezTo>
                    <a:pt x="204" y="367"/>
                    <a:pt x="204" y="367"/>
                    <a:pt x="204" y="367"/>
                  </a:cubicBezTo>
                  <a:cubicBezTo>
                    <a:pt x="203" y="365"/>
                    <a:pt x="201" y="363"/>
                    <a:pt x="200" y="362"/>
                  </a:cubicBezTo>
                  <a:cubicBezTo>
                    <a:pt x="198" y="360"/>
                    <a:pt x="197" y="359"/>
                    <a:pt x="195" y="357"/>
                  </a:cubicBezTo>
                  <a:cubicBezTo>
                    <a:pt x="194" y="356"/>
                    <a:pt x="192" y="354"/>
                    <a:pt x="190" y="353"/>
                  </a:cubicBezTo>
                  <a:cubicBezTo>
                    <a:pt x="188" y="351"/>
                    <a:pt x="187" y="350"/>
                    <a:pt x="185" y="349"/>
                  </a:cubicBezTo>
                  <a:cubicBezTo>
                    <a:pt x="183" y="348"/>
                    <a:pt x="181" y="346"/>
                    <a:pt x="179" y="345"/>
                  </a:cubicBezTo>
                  <a:cubicBezTo>
                    <a:pt x="177" y="344"/>
                    <a:pt x="175" y="343"/>
                    <a:pt x="173" y="342"/>
                  </a:cubicBezTo>
                  <a:cubicBezTo>
                    <a:pt x="172" y="341"/>
                    <a:pt x="170" y="340"/>
                    <a:pt x="168" y="339"/>
                  </a:cubicBezTo>
                  <a:cubicBezTo>
                    <a:pt x="166" y="338"/>
                    <a:pt x="164" y="337"/>
                    <a:pt x="161" y="336"/>
                  </a:cubicBezTo>
                  <a:cubicBezTo>
                    <a:pt x="159" y="335"/>
                    <a:pt x="157" y="334"/>
                    <a:pt x="155" y="333"/>
                  </a:cubicBezTo>
                  <a:cubicBezTo>
                    <a:pt x="153" y="332"/>
                    <a:pt x="151" y="332"/>
                    <a:pt x="149" y="331"/>
                  </a:cubicBezTo>
                  <a:cubicBezTo>
                    <a:pt x="147" y="330"/>
                    <a:pt x="145" y="330"/>
                    <a:pt x="144" y="329"/>
                  </a:cubicBezTo>
                  <a:cubicBezTo>
                    <a:pt x="144" y="329"/>
                    <a:pt x="144" y="329"/>
                    <a:pt x="144" y="329"/>
                  </a:cubicBezTo>
                  <a:cubicBezTo>
                    <a:pt x="143" y="329"/>
                    <a:pt x="143" y="328"/>
                    <a:pt x="142" y="328"/>
                  </a:cubicBezTo>
                  <a:cubicBezTo>
                    <a:pt x="140" y="328"/>
                    <a:pt x="138" y="327"/>
                    <a:pt x="136" y="327"/>
                  </a:cubicBezTo>
                  <a:cubicBezTo>
                    <a:pt x="132" y="325"/>
                    <a:pt x="128" y="324"/>
                    <a:pt x="124" y="323"/>
                  </a:cubicBezTo>
                  <a:cubicBezTo>
                    <a:pt x="121" y="322"/>
                    <a:pt x="119" y="322"/>
                    <a:pt x="117" y="321"/>
                  </a:cubicBezTo>
                  <a:cubicBezTo>
                    <a:pt x="115" y="321"/>
                    <a:pt x="113" y="320"/>
                    <a:pt x="111" y="320"/>
                  </a:cubicBezTo>
                  <a:cubicBezTo>
                    <a:pt x="110" y="320"/>
                    <a:pt x="109" y="319"/>
                    <a:pt x="108" y="319"/>
                  </a:cubicBezTo>
                  <a:cubicBezTo>
                    <a:pt x="105" y="318"/>
                    <a:pt x="105" y="318"/>
                    <a:pt x="105" y="318"/>
                  </a:cubicBezTo>
                  <a:cubicBezTo>
                    <a:pt x="103" y="317"/>
                    <a:pt x="101" y="317"/>
                    <a:pt x="99" y="316"/>
                  </a:cubicBezTo>
                  <a:cubicBezTo>
                    <a:pt x="97" y="315"/>
                    <a:pt x="95" y="314"/>
                    <a:pt x="93" y="313"/>
                  </a:cubicBezTo>
                  <a:cubicBezTo>
                    <a:pt x="91" y="312"/>
                    <a:pt x="89" y="311"/>
                    <a:pt x="87" y="310"/>
                  </a:cubicBezTo>
                  <a:cubicBezTo>
                    <a:pt x="82" y="307"/>
                    <a:pt x="82" y="307"/>
                    <a:pt x="82" y="307"/>
                  </a:cubicBezTo>
                  <a:cubicBezTo>
                    <a:pt x="77" y="303"/>
                    <a:pt x="77" y="303"/>
                    <a:pt x="77" y="303"/>
                  </a:cubicBezTo>
                  <a:cubicBezTo>
                    <a:pt x="75" y="302"/>
                    <a:pt x="73" y="301"/>
                    <a:pt x="72" y="300"/>
                  </a:cubicBezTo>
                  <a:cubicBezTo>
                    <a:pt x="70" y="298"/>
                    <a:pt x="69" y="297"/>
                    <a:pt x="67" y="295"/>
                  </a:cubicBezTo>
                  <a:cubicBezTo>
                    <a:pt x="65" y="294"/>
                    <a:pt x="64" y="292"/>
                    <a:pt x="63" y="291"/>
                  </a:cubicBezTo>
                  <a:cubicBezTo>
                    <a:pt x="61" y="289"/>
                    <a:pt x="60" y="288"/>
                    <a:pt x="58" y="286"/>
                  </a:cubicBezTo>
                  <a:cubicBezTo>
                    <a:pt x="57" y="284"/>
                    <a:pt x="56" y="283"/>
                    <a:pt x="54" y="281"/>
                  </a:cubicBezTo>
                  <a:cubicBezTo>
                    <a:pt x="53" y="279"/>
                    <a:pt x="52" y="278"/>
                    <a:pt x="51" y="276"/>
                  </a:cubicBezTo>
                  <a:cubicBezTo>
                    <a:pt x="50" y="274"/>
                    <a:pt x="49" y="272"/>
                    <a:pt x="48" y="270"/>
                  </a:cubicBezTo>
                  <a:cubicBezTo>
                    <a:pt x="46" y="269"/>
                    <a:pt x="46" y="267"/>
                    <a:pt x="45" y="265"/>
                  </a:cubicBezTo>
                  <a:cubicBezTo>
                    <a:pt x="44" y="263"/>
                    <a:pt x="43" y="262"/>
                    <a:pt x="43" y="261"/>
                  </a:cubicBezTo>
                  <a:cubicBezTo>
                    <a:pt x="43" y="261"/>
                    <a:pt x="43" y="261"/>
                    <a:pt x="43" y="261"/>
                  </a:cubicBezTo>
                  <a:cubicBezTo>
                    <a:pt x="45" y="262"/>
                    <a:pt x="48" y="263"/>
                    <a:pt x="51" y="265"/>
                  </a:cubicBezTo>
                  <a:cubicBezTo>
                    <a:pt x="53" y="266"/>
                    <a:pt x="56" y="267"/>
                    <a:pt x="59" y="268"/>
                  </a:cubicBezTo>
                  <a:cubicBezTo>
                    <a:pt x="61" y="269"/>
                    <a:pt x="64" y="270"/>
                    <a:pt x="67" y="271"/>
                  </a:cubicBezTo>
                  <a:cubicBezTo>
                    <a:pt x="69" y="272"/>
                    <a:pt x="72" y="273"/>
                    <a:pt x="75" y="274"/>
                  </a:cubicBezTo>
                  <a:close/>
                  <a:moveTo>
                    <a:pt x="40" y="221"/>
                  </a:moveTo>
                  <a:cubicBezTo>
                    <a:pt x="43" y="224"/>
                    <a:pt x="47" y="226"/>
                    <a:pt x="51" y="228"/>
                  </a:cubicBezTo>
                  <a:cubicBezTo>
                    <a:pt x="54" y="229"/>
                    <a:pt x="57" y="231"/>
                    <a:pt x="59" y="232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9" y="242"/>
                    <a:pt x="82" y="243"/>
                    <a:pt x="85" y="244"/>
                  </a:cubicBezTo>
                  <a:cubicBezTo>
                    <a:pt x="88" y="245"/>
                    <a:pt x="91" y="246"/>
                    <a:pt x="93" y="247"/>
                  </a:cubicBezTo>
                  <a:cubicBezTo>
                    <a:pt x="98" y="249"/>
                    <a:pt x="98" y="249"/>
                    <a:pt x="98" y="249"/>
                  </a:cubicBezTo>
                  <a:cubicBezTo>
                    <a:pt x="102" y="251"/>
                    <a:pt x="102" y="251"/>
                    <a:pt x="102" y="251"/>
                  </a:cubicBezTo>
                  <a:cubicBezTo>
                    <a:pt x="105" y="252"/>
                    <a:pt x="108" y="253"/>
                    <a:pt x="111" y="254"/>
                  </a:cubicBezTo>
                  <a:cubicBezTo>
                    <a:pt x="113" y="255"/>
                    <a:pt x="116" y="256"/>
                    <a:pt x="119" y="257"/>
                  </a:cubicBezTo>
                  <a:cubicBezTo>
                    <a:pt x="122" y="259"/>
                    <a:pt x="124" y="260"/>
                    <a:pt x="127" y="262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31" y="264"/>
                    <a:pt x="131" y="264"/>
                    <a:pt x="131" y="264"/>
                  </a:cubicBezTo>
                  <a:cubicBezTo>
                    <a:pt x="132" y="265"/>
                    <a:pt x="133" y="265"/>
                    <a:pt x="135" y="266"/>
                  </a:cubicBezTo>
                  <a:cubicBezTo>
                    <a:pt x="136" y="267"/>
                    <a:pt x="137" y="268"/>
                    <a:pt x="138" y="269"/>
                  </a:cubicBezTo>
                  <a:cubicBezTo>
                    <a:pt x="139" y="270"/>
                    <a:pt x="141" y="271"/>
                    <a:pt x="142" y="272"/>
                  </a:cubicBezTo>
                  <a:cubicBezTo>
                    <a:pt x="142" y="272"/>
                    <a:pt x="143" y="273"/>
                    <a:pt x="143" y="273"/>
                  </a:cubicBezTo>
                  <a:cubicBezTo>
                    <a:pt x="144" y="274"/>
                    <a:pt x="144" y="274"/>
                    <a:pt x="145" y="275"/>
                  </a:cubicBezTo>
                  <a:cubicBezTo>
                    <a:pt x="145" y="276"/>
                    <a:pt x="145" y="276"/>
                    <a:pt x="145" y="276"/>
                  </a:cubicBezTo>
                  <a:cubicBezTo>
                    <a:pt x="146" y="276"/>
                    <a:pt x="146" y="276"/>
                    <a:pt x="146" y="277"/>
                  </a:cubicBezTo>
                  <a:cubicBezTo>
                    <a:pt x="146" y="277"/>
                    <a:pt x="147" y="278"/>
                    <a:pt x="147" y="279"/>
                  </a:cubicBezTo>
                  <a:cubicBezTo>
                    <a:pt x="147" y="277"/>
                    <a:pt x="147" y="276"/>
                    <a:pt x="146" y="274"/>
                  </a:cubicBezTo>
                  <a:cubicBezTo>
                    <a:pt x="146" y="273"/>
                    <a:pt x="145" y="272"/>
                    <a:pt x="145" y="272"/>
                  </a:cubicBezTo>
                  <a:cubicBezTo>
                    <a:pt x="145" y="271"/>
                    <a:pt x="144" y="270"/>
                    <a:pt x="144" y="270"/>
                  </a:cubicBezTo>
                  <a:cubicBezTo>
                    <a:pt x="143" y="269"/>
                    <a:pt x="143" y="268"/>
                    <a:pt x="142" y="268"/>
                  </a:cubicBezTo>
                  <a:cubicBezTo>
                    <a:pt x="142" y="267"/>
                    <a:pt x="141" y="266"/>
                    <a:pt x="141" y="266"/>
                  </a:cubicBezTo>
                  <a:cubicBezTo>
                    <a:pt x="140" y="265"/>
                    <a:pt x="139" y="263"/>
                    <a:pt x="138" y="262"/>
                  </a:cubicBezTo>
                  <a:cubicBezTo>
                    <a:pt x="136" y="261"/>
                    <a:pt x="135" y="260"/>
                    <a:pt x="134" y="259"/>
                  </a:cubicBezTo>
                  <a:cubicBezTo>
                    <a:pt x="133" y="258"/>
                    <a:pt x="131" y="257"/>
                    <a:pt x="130" y="257"/>
                  </a:cubicBezTo>
                  <a:cubicBezTo>
                    <a:pt x="127" y="255"/>
                    <a:pt x="124" y="253"/>
                    <a:pt x="122" y="252"/>
                  </a:cubicBezTo>
                  <a:cubicBezTo>
                    <a:pt x="119" y="250"/>
                    <a:pt x="116" y="249"/>
                    <a:pt x="113" y="248"/>
                  </a:cubicBezTo>
                  <a:cubicBezTo>
                    <a:pt x="110" y="247"/>
                    <a:pt x="107" y="245"/>
                    <a:pt x="104" y="244"/>
                  </a:cubicBezTo>
                  <a:cubicBezTo>
                    <a:pt x="100" y="243"/>
                    <a:pt x="100" y="243"/>
                    <a:pt x="100" y="243"/>
                  </a:cubicBezTo>
                  <a:cubicBezTo>
                    <a:pt x="96" y="241"/>
                    <a:pt x="96" y="241"/>
                    <a:pt x="96" y="241"/>
                  </a:cubicBezTo>
                  <a:cubicBezTo>
                    <a:pt x="93" y="240"/>
                    <a:pt x="90" y="239"/>
                    <a:pt x="87" y="237"/>
                  </a:cubicBezTo>
                  <a:cubicBezTo>
                    <a:pt x="85" y="236"/>
                    <a:pt x="82" y="235"/>
                    <a:pt x="79" y="234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46" y="209"/>
                    <a:pt x="22" y="179"/>
                    <a:pt x="15" y="153"/>
                  </a:cubicBezTo>
                  <a:cubicBezTo>
                    <a:pt x="25" y="166"/>
                    <a:pt x="34" y="172"/>
                    <a:pt x="43" y="178"/>
                  </a:cubicBezTo>
                  <a:cubicBezTo>
                    <a:pt x="50" y="183"/>
                    <a:pt x="55" y="187"/>
                    <a:pt x="60" y="193"/>
                  </a:cubicBezTo>
                  <a:cubicBezTo>
                    <a:pt x="60" y="193"/>
                    <a:pt x="60" y="193"/>
                    <a:pt x="60" y="193"/>
                  </a:cubicBezTo>
                  <a:cubicBezTo>
                    <a:pt x="87" y="232"/>
                    <a:pt x="128" y="247"/>
                    <a:pt x="168" y="260"/>
                  </a:cubicBezTo>
                  <a:cubicBezTo>
                    <a:pt x="183" y="266"/>
                    <a:pt x="198" y="271"/>
                    <a:pt x="211" y="277"/>
                  </a:cubicBezTo>
                  <a:cubicBezTo>
                    <a:pt x="211" y="277"/>
                    <a:pt x="211" y="277"/>
                    <a:pt x="211" y="277"/>
                  </a:cubicBezTo>
                  <a:cubicBezTo>
                    <a:pt x="212" y="277"/>
                    <a:pt x="214" y="278"/>
                    <a:pt x="215" y="279"/>
                  </a:cubicBezTo>
                  <a:cubicBezTo>
                    <a:pt x="215" y="279"/>
                    <a:pt x="214" y="279"/>
                    <a:pt x="214" y="279"/>
                  </a:cubicBezTo>
                  <a:cubicBezTo>
                    <a:pt x="212" y="279"/>
                    <a:pt x="209" y="279"/>
                    <a:pt x="207" y="279"/>
                  </a:cubicBezTo>
                  <a:cubicBezTo>
                    <a:pt x="205" y="278"/>
                    <a:pt x="204" y="278"/>
                    <a:pt x="202" y="278"/>
                  </a:cubicBezTo>
                  <a:cubicBezTo>
                    <a:pt x="197" y="277"/>
                    <a:pt x="197" y="277"/>
                    <a:pt x="197" y="277"/>
                  </a:cubicBezTo>
                  <a:cubicBezTo>
                    <a:pt x="198" y="281"/>
                    <a:pt x="198" y="281"/>
                    <a:pt x="198" y="281"/>
                  </a:cubicBezTo>
                  <a:cubicBezTo>
                    <a:pt x="198" y="281"/>
                    <a:pt x="198" y="281"/>
                    <a:pt x="198" y="281"/>
                  </a:cubicBezTo>
                  <a:cubicBezTo>
                    <a:pt x="199" y="284"/>
                    <a:pt x="199" y="284"/>
                    <a:pt x="199" y="284"/>
                  </a:cubicBezTo>
                  <a:cubicBezTo>
                    <a:pt x="199" y="285"/>
                    <a:pt x="199" y="286"/>
                    <a:pt x="200" y="287"/>
                  </a:cubicBezTo>
                  <a:cubicBezTo>
                    <a:pt x="201" y="288"/>
                    <a:pt x="202" y="290"/>
                    <a:pt x="203" y="291"/>
                  </a:cubicBezTo>
                  <a:cubicBezTo>
                    <a:pt x="203" y="292"/>
                    <a:pt x="204" y="292"/>
                    <a:pt x="205" y="293"/>
                  </a:cubicBezTo>
                  <a:cubicBezTo>
                    <a:pt x="206" y="294"/>
                    <a:pt x="206" y="294"/>
                    <a:pt x="206" y="294"/>
                  </a:cubicBezTo>
                  <a:cubicBezTo>
                    <a:pt x="207" y="295"/>
                    <a:pt x="207" y="295"/>
                    <a:pt x="207" y="295"/>
                  </a:cubicBezTo>
                  <a:cubicBezTo>
                    <a:pt x="208" y="296"/>
                    <a:pt x="209" y="297"/>
                    <a:pt x="211" y="298"/>
                  </a:cubicBezTo>
                  <a:cubicBezTo>
                    <a:pt x="213" y="299"/>
                    <a:pt x="213" y="299"/>
                    <a:pt x="213" y="299"/>
                  </a:cubicBezTo>
                  <a:cubicBezTo>
                    <a:pt x="214" y="299"/>
                    <a:pt x="215" y="299"/>
                    <a:pt x="215" y="300"/>
                  </a:cubicBezTo>
                  <a:cubicBezTo>
                    <a:pt x="216" y="300"/>
                    <a:pt x="217" y="300"/>
                    <a:pt x="218" y="301"/>
                  </a:cubicBezTo>
                  <a:cubicBezTo>
                    <a:pt x="218" y="301"/>
                    <a:pt x="219" y="301"/>
                    <a:pt x="220" y="302"/>
                  </a:cubicBezTo>
                  <a:cubicBezTo>
                    <a:pt x="222" y="302"/>
                    <a:pt x="223" y="302"/>
                    <a:pt x="225" y="303"/>
                  </a:cubicBezTo>
                  <a:cubicBezTo>
                    <a:pt x="224" y="303"/>
                    <a:pt x="224" y="303"/>
                    <a:pt x="224" y="303"/>
                  </a:cubicBezTo>
                  <a:cubicBezTo>
                    <a:pt x="223" y="303"/>
                    <a:pt x="223" y="304"/>
                    <a:pt x="222" y="304"/>
                  </a:cubicBezTo>
                  <a:cubicBezTo>
                    <a:pt x="216" y="307"/>
                    <a:pt x="216" y="307"/>
                    <a:pt x="216" y="307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5" y="311"/>
                    <a:pt x="228" y="313"/>
                    <a:pt x="232" y="315"/>
                  </a:cubicBezTo>
                  <a:cubicBezTo>
                    <a:pt x="234" y="316"/>
                    <a:pt x="236" y="317"/>
                    <a:pt x="238" y="318"/>
                  </a:cubicBezTo>
                  <a:cubicBezTo>
                    <a:pt x="240" y="319"/>
                    <a:pt x="242" y="319"/>
                    <a:pt x="244" y="319"/>
                  </a:cubicBezTo>
                  <a:cubicBezTo>
                    <a:pt x="248" y="320"/>
                    <a:pt x="253" y="320"/>
                    <a:pt x="257" y="319"/>
                  </a:cubicBezTo>
                  <a:cubicBezTo>
                    <a:pt x="263" y="317"/>
                    <a:pt x="263" y="317"/>
                    <a:pt x="263" y="317"/>
                  </a:cubicBezTo>
                  <a:cubicBezTo>
                    <a:pt x="268" y="316"/>
                    <a:pt x="268" y="316"/>
                    <a:pt x="268" y="316"/>
                  </a:cubicBezTo>
                  <a:cubicBezTo>
                    <a:pt x="273" y="316"/>
                    <a:pt x="273" y="316"/>
                    <a:pt x="273" y="316"/>
                  </a:cubicBezTo>
                  <a:cubicBezTo>
                    <a:pt x="271" y="316"/>
                    <a:pt x="270" y="317"/>
                    <a:pt x="269" y="318"/>
                  </a:cubicBezTo>
                  <a:cubicBezTo>
                    <a:pt x="267" y="318"/>
                    <a:pt x="265" y="319"/>
                    <a:pt x="264" y="320"/>
                  </a:cubicBezTo>
                  <a:cubicBezTo>
                    <a:pt x="262" y="321"/>
                    <a:pt x="260" y="322"/>
                    <a:pt x="259" y="324"/>
                  </a:cubicBezTo>
                  <a:cubicBezTo>
                    <a:pt x="257" y="325"/>
                    <a:pt x="256" y="326"/>
                    <a:pt x="254" y="327"/>
                  </a:cubicBezTo>
                  <a:cubicBezTo>
                    <a:pt x="253" y="328"/>
                    <a:pt x="251" y="329"/>
                    <a:pt x="249" y="331"/>
                  </a:cubicBezTo>
                  <a:cubicBezTo>
                    <a:pt x="244" y="329"/>
                    <a:pt x="239" y="327"/>
                    <a:pt x="233" y="325"/>
                  </a:cubicBezTo>
                  <a:cubicBezTo>
                    <a:pt x="228" y="324"/>
                    <a:pt x="222" y="322"/>
                    <a:pt x="217" y="321"/>
                  </a:cubicBezTo>
                  <a:cubicBezTo>
                    <a:pt x="212" y="319"/>
                    <a:pt x="206" y="318"/>
                    <a:pt x="201" y="316"/>
                  </a:cubicBezTo>
                  <a:cubicBezTo>
                    <a:pt x="198" y="316"/>
                    <a:pt x="195" y="315"/>
                    <a:pt x="192" y="314"/>
                  </a:cubicBezTo>
                  <a:cubicBezTo>
                    <a:pt x="191" y="314"/>
                    <a:pt x="189" y="314"/>
                    <a:pt x="188" y="314"/>
                  </a:cubicBezTo>
                  <a:cubicBezTo>
                    <a:pt x="187" y="314"/>
                    <a:pt x="187" y="314"/>
                    <a:pt x="187" y="314"/>
                  </a:cubicBezTo>
                  <a:cubicBezTo>
                    <a:pt x="186" y="314"/>
                    <a:pt x="186" y="314"/>
                    <a:pt x="186" y="314"/>
                  </a:cubicBezTo>
                  <a:cubicBezTo>
                    <a:pt x="186" y="314"/>
                    <a:pt x="186" y="314"/>
                    <a:pt x="186" y="314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183" y="314"/>
                    <a:pt x="183" y="314"/>
                    <a:pt x="183" y="314"/>
                  </a:cubicBezTo>
                  <a:cubicBezTo>
                    <a:pt x="178" y="314"/>
                    <a:pt x="172" y="313"/>
                    <a:pt x="167" y="312"/>
                  </a:cubicBezTo>
                  <a:cubicBezTo>
                    <a:pt x="161" y="312"/>
                    <a:pt x="156" y="311"/>
                    <a:pt x="150" y="309"/>
                  </a:cubicBezTo>
                  <a:cubicBezTo>
                    <a:pt x="145" y="308"/>
                    <a:pt x="140" y="306"/>
                    <a:pt x="135" y="304"/>
                  </a:cubicBezTo>
                  <a:cubicBezTo>
                    <a:pt x="130" y="302"/>
                    <a:pt x="125" y="300"/>
                    <a:pt x="120" y="297"/>
                  </a:cubicBezTo>
                  <a:cubicBezTo>
                    <a:pt x="115" y="294"/>
                    <a:pt x="110" y="291"/>
                    <a:pt x="106" y="288"/>
                  </a:cubicBezTo>
                  <a:cubicBezTo>
                    <a:pt x="104" y="287"/>
                    <a:pt x="101" y="285"/>
                    <a:pt x="99" y="283"/>
                  </a:cubicBezTo>
                  <a:cubicBezTo>
                    <a:pt x="97" y="281"/>
                    <a:pt x="95" y="280"/>
                    <a:pt x="93" y="278"/>
                  </a:cubicBezTo>
                  <a:cubicBezTo>
                    <a:pt x="91" y="276"/>
                    <a:pt x="88" y="274"/>
                    <a:pt x="86" y="272"/>
                  </a:cubicBezTo>
                  <a:cubicBezTo>
                    <a:pt x="83" y="270"/>
                    <a:pt x="83" y="270"/>
                    <a:pt x="83" y="270"/>
                  </a:cubicBezTo>
                  <a:cubicBezTo>
                    <a:pt x="80" y="267"/>
                    <a:pt x="80" y="267"/>
                    <a:pt x="80" y="267"/>
                  </a:cubicBezTo>
                  <a:cubicBezTo>
                    <a:pt x="78" y="265"/>
                    <a:pt x="76" y="263"/>
                    <a:pt x="74" y="261"/>
                  </a:cubicBezTo>
                  <a:cubicBezTo>
                    <a:pt x="72" y="259"/>
                    <a:pt x="70" y="257"/>
                    <a:pt x="68" y="255"/>
                  </a:cubicBezTo>
                  <a:cubicBezTo>
                    <a:pt x="65" y="251"/>
                    <a:pt x="61" y="246"/>
                    <a:pt x="58" y="242"/>
                  </a:cubicBezTo>
                  <a:cubicBezTo>
                    <a:pt x="56" y="239"/>
                    <a:pt x="54" y="237"/>
                    <a:pt x="53" y="235"/>
                  </a:cubicBezTo>
                  <a:cubicBezTo>
                    <a:pt x="51" y="233"/>
                    <a:pt x="49" y="231"/>
                    <a:pt x="47" y="229"/>
                  </a:cubicBezTo>
                  <a:cubicBezTo>
                    <a:pt x="44" y="226"/>
                    <a:pt x="42" y="224"/>
                    <a:pt x="40" y="2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3" name="Freeform 3207"/>
            <p:cNvSpPr>
              <a:spLocks noEditPoints="1" noChangeArrowheads="1"/>
            </p:cNvSpPr>
            <p:nvPr/>
          </p:nvSpPr>
          <p:spPr bwMode="auto">
            <a:xfrm>
              <a:off x="565150" y="174625"/>
              <a:ext cx="573088" cy="495300"/>
            </a:xfrm>
            <a:custGeom>
              <a:avLst/>
              <a:gdLst>
                <a:gd name="T0" fmla="*/ 2147483647 w 442"/>
                <a:gd name="T1" fmla="*/ 2147483647 h 381"/>
                <a:gd name="T2" fmla="*/ 2147483647 w 442"/>
                <a:gd name="T3" fmla="*/ 2147483647 h 381"/>
                <a:gd name="T4" fmla="*/ 2147483647 w 442"/>
                <a:gd name="T5" fmla="*/ 2147483647 h 381"/>
                <a:gd name="T6" fmla="*/ 2147483647 w 442"/>
                <a:gd name="T7" fmla="*/ 2147483647 h 381"/>
                <a:gd name="T8" fmla="*/ 2147483647 w 442"/>
                <a:gd name="T9" fmla="*/ 2147483647 h 381"/>
                <a:gd name="T10" fmla="*/ 2147483647 w 442"/>
                <a:gd name="T11" fmla="*/ 2147483647 h 381"/>
                <a:gd name="T12" fmla="*/ 2147483647 w 442"/>
                <a:gd name="T13" fmla="*/ 2147483647 h 381"/>
                <a:gd name="T14" fmla="*/ 2147483647 w 442"/>
                <a:gd name="T15" fmla="*/ 2147483647 h 381"/>
                <a:gd name="T16" fmla="*/ 2147483647 w 442"/>
                <a:gd name="T17" fmla="*/ 2147483647 h 381"/>
                <a:gd name="T18" fmla="*/ 2147483647 w 442"/>
                <a:gd name="T19" fmla="*/ 2147483647 h 381"/>
                <a:gd name="T20" fmla="*/ 2147483647 w 442"/>
                <a:gd name="T21" fmla="*/ 2147483647 h 381"/>
                <a:gd name="T22" fmla="*/ 2147483647 w 442"/>
                <a:gd name="T23" fmla="*/ 2147483647 h 381"/>
                <a:gd name="T24" fmla="*/ 2147483647 w 442"/>
                <a:gd name="T25" fmla="*/ 2147483647 h 381"/>
                <a:gd name="T26" fmla="*/ 2147483647 w 442"/>
                <a:gd name="T27" fmla="*/ 2147483647 h 381"/>
                <a:gd name="T28" fmla="*/ 0 w 442"/>
                <a:gd name="T29" fmla="*/ 2147483647 h 381"/>
                <a:gd name="T30" fmla="*/ 2147483647 w 442"/>
                <a:gd name="T31" fmla="*/ 2147483647 h 381"/>
                <a:gd name="T32" fmla="*/ 2147483647 w 442"/>
                <a:gd name="T33" fmla="*/ 2147483647 h 38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2"/>
                <a:gd name="T52" fmla="*/ 0 h 381"/>
                <a:gd name="T53" fmla="*/ 442 w 442"/>
                <a:gd name="T54" fmla="*/ 381 h 38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2" h="381">
                  <a:moveTo>
                    <a:pt x="434" y="168"/>
                  </a:moveTo>
                  <a:cubicBezTo>
                    <a:pt x="435" y="57"/>
                    <a:pt x="308" y="0"/>
                    <a:pt x="220" y="86"/>
                  </a:cubicBezTo>
                  <a:cubicBezTo>
                    <a:pt x="144" y="4"/>
                    <a:pt x="9" y="54"/>
                    <a:pt x="8" y="165"/>
                  </a:cubicBezTo>
                  <a:cubicBezTo>
                    <a:pt x="7" y="276"/>
                    <a:pt x="145" y="297"/>
                    <a:pt x="218" y="371"/>
                  </a:cubicBezTo>
                  <a:cubicBezTo>
                    <a:pt x="291" y="299"/>
                    <a:pt x="433" y="279"/>
                    <a:pt x="434" y="168"/>
                  </a:cubicBezTo>
                  <a:close/>
                  <a:moveTo>
                    <a:pt x="220" y="76"/>
                  </a:moveTo>
                  <a:cubicBezTo>
                    <a:pt x="248" y="50"/>
                    <a:pt x="281" y="37"/>
                    <a:pt x="315" y="37"/>
                  </a:cubicBezTo>
                  <a:cubicBezTo>
                    <a:pt x="349" y="37"/>
                    <a:pt x="381" y="50"/>
                    <a:pt x="404" y="74"/>
                  </a:cubicBezTo>
                  <a:cubicBezTo>
                    <a:pt x="429" y="98"/>
                    <a:pt x="442" y="132"/>
                    <a:pt x="441" y="168"/>
                  </a:cubicBezTo>
                  <a:cubicBezTo>
                    <a:pt x="441" y="245"/>
                    <a:pt x="376" y="281"/>
                    <a:pt x="314" y="315"/>
                  </a:cubicBezTo>
                  <a:cubicBezTo>
                    <a:pt x="281" y="333"/>
                    <a:pt x="248" y="352"/>
                    <a:pt x="223" y="376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188" y="351"/>
                    <a:pt x="155" y="332"/>
                    <a:pt x="124" y="314"/>
                  </a:cubicBezTo>
                  <a:cubicBezTo>
                    <a:pt x="63" y="278"/>
                    <a:pt x="0" y="242"/>
                    <a:pt x="0" y="165"/>
                  </a:cubicBezTo>
                  <a:cubicBezTo>
                    <a:pt x="1" y="85"/>
                    <a:pt x="66" y="38"/>
                    <a:pt x="129" y="38"/>
                  </a:cubicBezTo>
                  <a:cubicBezTo>
                    <a:pt x="163" y="38"/>
                    <a:pt x="195" y="51"/>
                    <a:pt x="220" y="7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4" name="Freeform 3208"/>
            <p:cNvSpPr>
              <a:spLocks noEditPoints="1" noChangeArrowheads="1"/>
            </p:cNvSpPr>
            <p:nvPr/>
          </p:nvSpPr>
          <p:spPr bwMode="auto">
            <a:xfrm>
              <a:off x="584200" y="242888"/>
              <a:ext cx="534988" cy="400050"/>
            </a:xfrm>
            <a:custGeom>
              <a:avLst/>
              <a:gdLst>
                <a:gd name="T0" fmla="*/ 2147483647 w 412"/>
                <a:gd name="T1" fmla="*/ 2147483647 h 308"/>
                <a:gd name="T2" fmla="*/ 2147483647 w 412"/>
                <a:gd name="T3" fmla="*/ 2147483647 h 308"/>
                <a:gd name="T4" fmla="*/ 2147483647 w 412"/>
                <a:gd name="T5" fmla="*/ 2147483647 h 308"/>
                <a:gd name="T6" fmla="*/ 0 w 412"/>
                <a:gd name="T7" fmla="*/ 2147483647 h 308"/>
                <a:gd name="T8" fmla="*/ 2147483647 w 412"/>
                <a:gd name="T9" fmla="*/ 2147483647 h 308"/>
                <a:gd name="T10" fmla="*/ 2147483647 w 412"/>
                <a:gd name="T11" fmla="*/ 2147483647 h 308"/>
                <a:gd name="T12" fmla="*/ 2147483647 w 412"/>
                <a:gd name="T13" fmla="*/ 2147483647 h 308"/>
                <a:gd name="T14" fmla="*/ 2147483647 w 412"/>
                <a:gd name="T15" fmla="*/ 2147483647 h 308"/>
                <a:gd name="T16" fmla="*/ 2147483647 w 412"/>
                <a:gd name="T17" fmla="*/ 0 h 308"/>
                <a:gd name="T18" fmla="*/ 2147483647 w 412"/>
                <a:gd name="T19" fmla="*/ 2147483647 h 308"/>
                <a:gd name="T20" fmla="*/ 2147483647 w 412"/>
                <a:gd name="T21" fmla="*/ 2147483647 h 308"/>
                <a:gd name="T22" fmla="*/ 2147483647 w 412"/>
                <a:gd name="T23" fmla="*/ 2147483647 h 308"/>
                <a:gd name="T24" fmla="*/ 2147483647 w 412"/>
                <a:gd name="T25" fmla="*/ 2147483647 h 308"/>
                <a:gd name="T26" fmla="*/ 2147483647 w 412"/>
                <a:gd name="T27" fmla="*/ 2147483647 h 308"/>
                <a:gd name="T28" fmla="*/ 2147483647 w 412"/>
                <a:gd name="T29" fmla="*/ 2147483647 h 308"/>
                <a:gd name="T30" fmla="*/ 2147483647 w 412"/>
                <a:gd name="T31" fmla="*/ 2147483647 h 308"/>
                <a:gd name="T32" fmla="*/ 2147483647 w 412"/>
                <a:gd name="T33" fmla="*/ 2147483647 h 308"/>
                <a:gd name="T34" fmla="*/ 2147483647 w 412"/>
                <a:gd name="T35" fmla="*/ 2147483647 h 308"/>
                <a:gd name="T36" fmla="*/ 2147483647 w 412"/>
                <a:gd name="T37" fmla="*/ 2147483647 h 308"/>
                <a:gd name="T38" fmla="*/ 2147483647 w 412"/>
                <a:gd name="T39" fmla="*/ 2147483647 h 308"/>
                <a:gd name="T40" fmla="*/ 2147483647 w 412"/>
                <a:gd name="T41" fmla="*/ 2147483647 h 308"/>
                <a:gd name="T42" fmla="*/ 2147483647 w 412"/>
                <a:gd name="T43" fmla="*/ 2147483647 h 308"/>
                <a:gd name="T44" fmla="*/ 2147483647 w 412"/>
                <a:gd name="T45" fmla="*/ 2147483647 h 308"/>
                <a:gd name="T46" fmla="*/ 2147483647 w 412"/>
                <a:gd name="T47" fmla="*/ 2147483647 h 3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2"/>
                <a:gd name="T73" fmla="*/ 0 h 308"/>
                <a:gd name="T74" fmla="*/ 412 w 412"/>
                <a:gd name="T75" fmla="*/ 308 h 30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2" h="308">
                  <a:moveTo>
                    <a:pt x="291" y="250"/>
                  </a:moveTo>
                  <a:cubicBezTo>
                    <a:pt x="260" y="267"/>
                    <a:pt x="228" y="285"/>
                    <a:pt x="203" y="308"/>
                  </a:cubicBezTo>
                  <a:cubicBezTo>
                    <a:pt x="178" y="285"/>
                    <a:pt x="147" y="267"/>
                    <a:pt x="116" y="249"/>
                  </a:cubicBezTo>
                  <a:cubicBezTo>
                    <a:pt x="56" y="214"/>
                    <a:pt x="0" y="181"/>
                    <a:pt x="0" y="113"/>
                  </a:cubicBezTo>
                  <a:cubicBezTo>
                    <a:pt x="1" y="43"/>
                    <a:pt x="58" y="1"/>
                    <a:pt x="114" y="1"/>
                  </a:cubicBezTo>
                  <a:cubicBezTo>
                    <a:pt x="146" y="1"/>
                    <a:pt x="177" y="14"/>
                    <a:pt x="200" y="39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10" y="39"/>
                    <a:pt x="210" y="39"/>
                    <a:pt x="210" y="39"/>
                  </a:cubicBezTo>
                  <a:cubicBezTo>
                    <a:pt x="237" y="13"/>
                    <a:pt x="268" y="0"/>
                    <a:pt x="300" y="0"/>
                  </a:cubicBezTo>
                  <a:cubicBezTo>
                    <a:pt x="330" y="0"/>
                    <a:pt x="358" y="11"/>
                    <a:pt x="379" y="32"/>
                  </a:cubicBezTo>
                  <a:cubicBezTo>
                    <a:pt x="400" y="54"/>
                    <a:pt x="412" y="84"/>
                    <a:pt x="411" y="116"/>
                  </a:cubicBezTo>
                  <a:cubicBezTo>
                    <a:pt x="411" y="184"/>
                    <a:pt x="353" y="216"/>
                    <a:pt x="291" y="250"/>
                  </a:cubicBezTo>
                  <a:close/>
                  <a:moveTo>
                    <a:pt x="401" y="116"/>
                  </a:moveTo>
                  <a:cubicBezTo>
                    <a:pt x="402" y="86"/>
                    <a:pt x="391" y="59"/>
                    <a:pt x="372" y="39"/>
                  </a:cubicBezTo>
                  <a:cubicBezTo>
                    <a:pt x="353" y="20"/>
                    <a:pt x="327" y="10"/>
                    <a:pt x="300" y="10"/>
                  </a:cubicBezTo>
                  <a:cubicBezTo>
                    <a:pt x="271" y="10"/>
                    <a:pt x="242" y="22"/>
                    <a:pt x="217" y="46"/>
                  </a:cubicBezTo>
                  <a:cubicBezTo>
                    <a:pt x="204" y="59"/>
                    <a:pt x="204" y="59"/>
                    <a:pt x="204" y="59"/>
                  </a:cubicBezTo>
                  <a:cubicBezTo>
                    <a:pt x="192" y="46"/>
                    <a:pt x="192" y="46"/>
                    <a:pt x="192" y="46"/>
                  </a:cubicBezTo>
                  <a:cubicBezTo>
                    <a:pt x="171" y="23"/>
                    <a:pt x="143" y="11"/>
                    <a:pt x="114" y="11"/>
                  </a:cubicBezTo>
                  <a:cubicBezTo>
                    <a:pt x="63" y="11"/>
                    <a:pt x="11" y="49"/>
                    <a:pt x="10" y="113"/>
                  </a:cubicBezTo>
                  <a:cubicBezTo>
                    <a:pt x="10" y="175"/>
                    <a:pt x="64" y="207"/>
                    <a:pt x="121" y="240"/>
                  </a:cubicBezTo>
                  <a:cubicBezTo>
                    <a:pt x="149" y="257"/>
                    <a:pt x="178" y="274"/>
                    <a:pt x="203" y="295"/>
                  </a:cubicBezTo>
                  <a:cubicBezTo>
                    <a:pt x="228" y="274"/>
                    <a:pt x="258" y="258"/>
                    <a:pt x="287" y="242"/>
                  </a:cubicBezTo>
                  <a:cubicBezTo>
                    <a:pt x="345" y="209"/>
                    <a:pt x="401" y="178"/>
                    <a:pt x="401" y="11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5" name="Freeform 3209"/>
            <p:cNvSpPr>
              <a:spLocks noChangeArrowheads="1"/>
            </p:cNvSpPr>
            <p:nvPr/>
          </p:nvSpPr>
          <p:spPr bwMode="auto">
            <a:xfrm>
              <a:off x="598488" y="255588"/>
              <a:ext cx="508000" cy="369888"/>
            </a:xfrm>
            <a:custGeom>
              <a:avLst/>
              <a:gdLst>
                <a:gd name="T0" fmla="*/ 2147483647 w 392"/>
                <a:gd name="T1" fmla="*/ 2147483647 h 285"/>
                <a:gd name="T2" fmla="*/ 2147483647 w 392"/>
                <a:gd name="T3" fmla="*/ 2147483647 h 285"/>
                <a:gd name="T4" fmla="*/ 2147483647 w 392"/>
                <a:gd name="T5" fmla="*/ 2147483647 h 285"/>
                <a:gd name="T6" fmla="*/ 2147483647 w 392"/>
                <a:gd name="T7" fmla="*/ 2147483647 h 285"/>
                <a:gd name="T8" fmla="*/ 2147483647 w 392"/>
                <a:gd name="T9" fmla="*/ 2147483647 h 285"/>
                <a:gd name="T10" fmla="*/ 0 w 392"/>
                <a:gd name="T11" fmla="*/ 2147483647 h 285"/>
                <a:gd name="T12" fmla="*/ 2147483647 w 392"/>
                <a:gd name="T13" fmla="*/ 2147483647 h 285"/>
                <a:gd name="T14" fmla="*/ 2147483647 w 392"/>
                <a:gd name="T15" fmla="*/ 2147483647 h 285"/>
                <a:gd name="T16" fmla="*/ 2147483647 w 392"/>
                <a:gd name="T17" fmla="*/ 2147483647 h 285"/>
                <a:gd name="T18" fmla="*/ 2147483647 w 392"/>
                <a:gd name="T19" fmla="*/ 2147483647 h 285"/>
                <a:gd name="T20" fmla="*/ 2147483647 w 392"/>
                <a:gd name="T21" fmla="*/ 0 h 285"/>
                <a:gd name="T22" fmla="*/ 2147483647 w 392"/>
                <a:gd name="T23" fmla="*/ 2147483647 h 2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92"/>
                <a:gd name="T37" fmla="*/ 0 h 285"/>
                <a:gd name="T38" fmla="*/ 392 w 392"/>
                <a:gd name="T39" fmla="*/ 285 h 2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92" h="285">
                  <a:moveTo>
                    <a:pt x="362" y="29"/>
                  </a:moveTo>
                  <a:cubicBezTo>
                    <a:pt x="381" y="49"/>
                    <a:pt x="392" y="76"/>
                    <a:pt x="391" y="106"/>
                  </a:cubicBezTo>
                  <a:cubicBezTo>
                    <a:pt x="391" y="168"/>
                    <a:pt x="335" y="199"/>
                    <a:pt x="277" y="232"/>
                  </a:cubicBezTo>
                  <a:cubicBezTo>
                    <a:pt x="248" y="248"/>
                    <a:pt x="218" y="264"/>
                    <a:pt x="193" y="285"/>
                  </a:cubicBezTo>
                  <a:cubicBezTo>
                    <a:pt x="168" y="264"/>
                    <a:pt x="139" y="247"/>
                    <a:pt x="111" y="230"/>
                  </a:cubicBezTo>
                  <a:cubicBezTo>
                    <a:pt x="54" y="197"/>
                    <a:pt x="0" y="165"/>
                    <a:pt x="0" y="103"/>
                  </a:cubicBezTo>
                  <a:cubicBezTo>
                    <a:pt x="1" y="39"/>
                    <a:pt x="53" y="1"/>
                    <a:pt x="104" y="1"/>
                  </a:cubicBezTo>
                  <a:cubicBezTo>
                    <a:pt x="133" y="1"/>
                    <a:pt x="161" y="13"/>
                    <a:pt x="182" y="36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32" y="12"/>
                    <a:pt x="261" y="0"/>
                    <a:pt x="290" y="0"/>
                  </a:cubicBezTo>
                  <a:cubicBezTo>
                    <a:pt x="317" y="0"/>
                    <a:pt x="343" y="10"/>
                    <a:pt x="362" y="2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6" name="Freeform 3210"/>
            <p:cNvSpPr>
              <a:spLocks noEditPoints="1" noChangeArrowheads="1"/>
            </p:cNvSpPr>
            <p:nvPr/>
          </p:nvSpPr>
          <p:spPr bwMode="auto">
            <a:xfrm>
              <a:off x="577850" y="236538"/>
              <a:ext cx="547688" cy="414338"/>
            </a:xfrm>
            <a:custGeom>
              <a:avLst/>
              <a:gdLst>
                <a:gd name="T0" fmla="*/ 2147483647 w 422"/>
                <a:gd name="T1" fmla="*/ 2147483647 h 320"/>
                <a:gd name="T2" fmla="*/ 2147483647 w 422"/>
                <a:gd name="T3" fmla="*/ 2147483647 h 320"/>
                <a:gd name="T4" fmla="*/ 2147483647 w 422"/>
                <a:gd name="T5" fmla="*/ 2147483647 h 320"/>
                <a:gd name="T6" fmla="*/ 2147483647 w 422"/>
                <a:gd name="T7" fmla="*/ 2147483647 h 320"/>
                <a:gd name="T8" fmla="*/ 2147483647 w 422"/>
                <a:gd name="T9" fmla="*/ 2147483647 h 320"/>
                <a:gd name="T10" fmla="*/ 2147483647 w 422"/>
                <a:gd name="T11" fmla="*/ 2147483647 h 320"/>
                <a:gd name="T12" fmla="*/ 2147483647 w 422"/>
                <a:gd name="T13" fmla="*/ 2147483647 h 320"/>
                <a:gd name="T14" fmla="*/ 2147483647 w 422"/>
                <a:gd name="T15" fmla="*/ 2147483647 h 320"/>
                <a:gd name="T16" fmla="*/ 2147483647 w 422"/>
                <a:gd name="T17" fmla="*/ 2147483647 h 320"/>
                <a:gd name="T18" fmla="*/ 2147483647 w 422"/>
                <a:gd name="T19" fmla="*/ 2147483647 h 320"/>
                <a:gd name="T20" fmla="*/ 2147483647 w 422"/>
                <a:gd name="T21" fmla="*/ 2147483647 h 320"/>
                <a:gd name="T22" fmla="*/ 2147483647 w 422"/>
                <a:gd name="T23" fmla="*/ 2147483647 h 320"/>
                <a:gd name="T24" fmla="*/ 2147483647 w 422"/>
                <a:gd name="T25" fmla="*/ 2147483647 h 320"/>
                <a:gd name="T26" fmla="*/ 2147483647 w 422"/>
                <a:gd name="T27" fmla="*/ 2147483647 h 320"/>
                <a:gd name="T28" fmla="*/ 2147483647 w 422"/>
                <a:gd name="T29" fmla="*/ 2147483647 h 320"/>
                <a:gd name="T30" fmla="*/ 2147483647 w 422"/>
                <a:gd name="T31" fmla="*/ 2147483647 h 320"/>
                <a:gd name="T32" fmla="*/ 2147483647 w 422"/>
                <a:gd name="T33" fmla="*/ 2147483647 h 320"/>
                <a:gd name="T34" fmla="*/ 0 w 422"/>
                <a:gd name="T35" fmla="*/ 2147483647 h 320"/>
                <a:gd name="T36" fmla="*/ 2147483647 w 422"/>
                <a:gd name="T37" fmla="*/ 2147483647 h 320"/>
                <a:gd name="T38" fmla="*/ 2147483647 w 422"/>
                <a:gd name="T39" fmla="*/ 2147483647 h 320"/>
                <a:gd name="T40" fmla="*/ 2147483647 w 422"/>
                <a:gd name="T41" fmla="*/ 2147483647 h 320"/>
                <a:gd name="T42" fmla="*/ 2147483647 w 422"/>
                <a:gd name="T43" fmla="*/ 2147483647 h 320"/>
                <a:gd name="T44" fmla="*/ 2147483647 w 422"/>
                <a:gd name="T45" fmla="*/ 0 h 320"/>
                <a:gd name="T46" fmla="*/ 2147483647 w 422"/>
                <a:gd name="T47" fmla="*/ 2147483647 h 320"/>
                <a:gd name="T48" fmla="*/ 2147483647 w 422"/>
                <a:gd name="T49" fmla="*/ 2147483647 h 320"/>
                <a:gd name="T50" fmla="*/ 2147483647 w 422"/>
                <a:gd name="T51" fmla="*/ 2147483647 h 3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22"/>
                <a:gd name="T79" fmla="*/ 0 h 320"/>
                <a:gd name="T80" fmla="*/ 422 w 422"/>
                <a:gd name="T81" fmla="*/ 320 h 3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22" h="320">
                  <a:moveTo>
                    <a:pt x="208" y="313"/>
                  </a:moveTo>
                  <a:cubicBezTo>
                    <a:pt x="233" y="290"/>
                    <a:pt x="265" y="272"/>
                    <a:pt x="296" y="255"/>
                  </a:cubicBezTo>
                  <a:cubicBezTo>
                    <a:pt x="358" y="221"/>
                    <a:pt x="416" y="189"/>
                    <a:pt x="416" y="121"/>
                  </a:cubicBezTo>
                  <a:cubicBezTo>
                    <a:pt x="417" y="89"/>
                    <a:pt x="405" y="59"/>
                    <a:pt x="384" y="37"/>
                  </a:cubicBezTo>
                  <a:cubicBezTo>
                    <a:pt x="363" y="16"/>
                    <a:pt x="335" y="5"/>
                    <a:pt x="305" y="5"/>
                  </a:cubicBezTo>
                  <a:cubicBezTo>
                    <a:pt x="273" y="5"/>
                    <a:pt x="242" y="18"/>
                    <a:pt x="215" y="44"/>
                  </a:cubicBezTo>
                  <a:cubicBezTo>
                    <a:pt x="210" y="50"/>
                    <a:pt x="210" y="50"/>
                    <a:pt x="210" y="50"/>
                  </a:cubicBezTo>
                  <a:cubicBezTo>
                    <a:pt x="205" y="44"/>
                    <a:pt x="205" y="44"/>
                    <a:pt x="205" y="44"/>
                  </a:cubicBezTo>
                  <a:cubicBezTo>
                    <a:pt x="182" y="19"/>
                    <a:pt x="151" y="6"/>
                    <a:pt x="119" y="6"/>
                  </a:cubicBezTo>
                  <a:cubicBezTo>
                    <a:pt x="63" y="6"/>
                    <a:pt x="6" y="48"/>
                    <a:pt x="5" y="118"/>
                  </a:cubicBezTo>
                  <a:cubicBezTo>
                    <a:pt x="5" y="186"/>
                    <a:pt x="61" y="219"/>
                    <a:pt x="121" y="254"/>
                  </a:cubicBezTo>
                  <a:cubicBezTo>
                    <a:pt x="152" y="272"/>
                    <a:pt x="183" y="290"/>
                    <a:pt x="208" y="313"/>
                  </a:cubicBezTo>
                  <a:close/>
                  <a:moveTo>
                    <a:pt x="299" y="260"/>
                  </a:moveTo>
                  <a:cubicBezTo>
                    <a:pt x="269" y="276"/>
                    <a:pt x="238" y="294"/>
                    <a:pt x="213" y="316"/>
                  </a:cubicBezTo>
                  <a:cubicBezTo>
                    <a:pt x="208" y="320"/>
                    <a:pt x="208" y="320"/>
                    <a:pt x="208" y="320"/>
                  </a:cubicBezTo>
                  <a:cubicBezTo>
                    <a:pt x="203" y="316"/>
                    <a:pt x="203" y="316"/>
                    <a:pt x="203" y="316"/>
                  </a:cubicBezTo>
                  <a:cubicBezTo>
                    <a:pt x="179" y="293"/>
                    <a:pt x="148" y="275"/>
                    <a:pt x="119" y="258"/>
                  </a:cubicBezTo>
                  <a:cubicBezTo>
                    <a:pt x="57" y="222"/>
                    <a:pt x="0" y="189"/>
                    <a:pt x="0" y="118"/>
                  </a:cubicBezTo>
                  <a:cubicBezTo>
                    <a:pt x="1" y="45"/>
                    <a:pt x="61" y="1"/>
                    <a:pt x="119" y="1"/>
                  </a:cubicBezTo>
                  <a:cubicBezTo>
                    <a:pt x="152" y="1"/>
                    <a:pt x="184" y="15"/>
                    <a:pt x="208" y="41"/>
                  </a:cubicBezTo>
                  <a:cubicBezTo>
                    <a:pt x="210" y="43"/>
                    <a:pt x="210" y="43"/>
                    <a:pt x="210" y="43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39" y="14"/>
                    <a:pt x="272" y="0"/>
                    <a:pt x="305" y="0"/>
                  </a:cubicBezTo>
                  <a:cubicBezTo>
                    <a:pt x="337" y="0"/>
                    <a:pt x="366" y="12"/>
                    <a:pt x="387" y="34"/>
                  </a:cubicBezTo>
                  <a:cubicBezTo>
                    <a:pt x="410" y="56"/>
                    <a:pt x="422" y="87"/>
                    <a:pt x="421" y="121"/>
                  </a:cubicBezTo>
                  <a:cubicBezTo>
                    <a:pt x="421" y="192"/>
                    <a:pt x="362" y="225"/>
                    <a:pt x="299" y="26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7" name="Freeform 3211"/>
            <p:cNvSpPr>
              <a:spLocks noEditPoints="1" noChangeArrowheads="1"/>
            </p:cNvSpPr>
            <p:nvPr/>
          </p:nvSpPr>
          <p:spPr bwMode="auto">
            <a:xfrm>
              <a:off x="574675" y="174625"/>
              <a:ext cx="554038" cy="481013"/>
            </a:xfrm>
            <a:custGeom>
              <a:avLst/>
              <a:gdLst>
                <a:gd name="T0" fmla="*/ 2147483647 w 428"/>
                <a:gd name="T1" fmla="*/ 2147483647 h 371"/>
                <a:gd name="T2" fmla="*/ 2147483647 w 428"/>
                <a:gd name="T3" fmla="*/ 2147483647 h 371"/>
                <a:gd name="T4" fmla="*/ 2147483647 w 428"/>
                <a:gd name="T5" fmla="*/ 2147483647 h 371"/>
                <a:gd name="T6" fmla="*/ 2147483647 w 428"/>
                <a:gd name="T7" fmla="*/ 2147483647 h 371"/>
                <a:gd name="T8" fmla="*/ 2147483647 w 428"/>
                <a:gd name="T9" fmla="*/ 2147483647 h 371"/>
                <a:gd name="T10" fmla="*/ 2147483647 w 428"/>
                <a:gd name="T11" fmla="*/ 2147483647 h 371"/>
                <a:gd name="T12" fmla="*/ 2147483647 w 428"/>
                <a:gd name="T13" fmla="*/ 2147483647 h 371"/>
                <a:gd name="T14" fmla="*/ 2147483647 w 428"/>
                <a:gd name="T15" fmla="*/ 2147483647 h 371"/>
                <a:gd name="T16" fmla="*/ 2147483647 w 428"/>
                <a:gd name="T17" fmla="*/ 2147483647 h 371"/>
                <a:gd name="T18" fmla="*/ 2147483647 w 428"/>
                <a:gd name="T19" fmla="*/ 2147483647 h 371"/>
                <a:gd name="T20" fmla="*/ 2147483647 w 428"/>
                <a:gd name="T21" fmla="*/ 2147483647 h 371"/>
                <a:gd name="T22" fmla="*/ 2147483647 w 428"/>
                <a:gd name="T23" fmla="*/ 2147483647 h 371"/>
                <a:gd name="T24" fmla="*/ 2147483647 w 428"/>
                <a:gd name="T25" fmla="*/ 2147483647 h 371"/>
                <a:gd name="T26" fmla="*/ 2147483647 w 428"/>
                <a:gd name="T27" fmla="*/ 2147483647 h 371"/>
                <a:gd name="T28" fmla="*/ 2147483647 w 428"/>
                <a:gd name="T29" fmla="*/ 2147483647 h 371"/>
                <a:gd name="T30" fmla="*/ 2147483647 w 428"/>
                <a:gd name="T31" fmla="*/ 2147483647 h 371"/>
                <a:gd name="T32" fmla="*/ 2147483647 w 428"/>
                <a:gd name="T33" fmla="*/ 2147483647 h 371"/>
                <a:gd name="T34" fmla="*/ 2147483647 w 428"/>
                <a:gd name="T35" fmla="*/ 2147483647 h 371"/>
                <a:gd name="T36" fmla="*/ 2147483647 w 428"/>
                <a:gd name="T37" fmla="*/ 2147483647 h 3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8"/>
                <a:gd name="T58" fmla="*/ 0 h 371"/>
                <a:gd name="T59" fmla="*/ 428 w 428"/>
                <a:gd name="T60" fmla="*/ 371 h 3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8" h="371">
                  <a:moveTo>
                    <a:pt x="427" y="168"/>
                  </a:moveTo>
                  <a:cubicBezTo>
                    <a:pt x="426" y="279"/>
                    <a:pt x="284" y="299"/>
                    <a:pt x="211" y="371"/>
                  </a:cubicBezTo>
                  <a:cubicBezTo>
                    <a:pt x="138" y="297"/>
                    <a:pt x="0" y="276"/>
                    <a:pt x="1" y="165"/>
                  </a:cubicBezTo>
                  <a:cubicBezTo>
                    <a:pt x="2" y="54"/>
                    <a:pt x="137" y="4"/>
                    <a:pt x="213" y="86"/>
                  </a:cubicBezTo>
                  <a:cubicBezTo>
                    <a:pt x="301" y="0"/>
                    <a:pt x="428" y="57"/>
                    <a:pt x="427" y="168"/>
                  </a:cubicBezTo>
                  <a:close/>
                  <a:moveTo>
                    <a:pt x="216" y="363"/>
                  </a:moveTo>
                  <a:cubicBezTo>
                    <a:pt x="241" y="341"/>
                    <a:pt x="272" y="323"/>
                    <a:pt x="302" y="307"/>
                  </a:cubicBezTo>
                  <a:cubicBezTo>
                    <a:pt x="365" y="272"/>
                    <a:pt x="424" y="239"/>
                    <a:pt x="424" y="168"/>
                  </a:cubicBezTo>
                  <a:cubicBezTo>
                    <a:pt x="425" y="134"/>
                    <a:pt x="413" y="103"/>
                    <a:pt x="390" y="81"/>
                  </a:cubicBezTo>
                  <a:cubicBezTo>
                    <a:pt x="369" y="59"/>
                    <a:pt x="340" y="47"/>
                    <a:pt x="308" y="47"/>
                  </a:cubicBezTo>
                  <a:cubicBezTo>
                    <a:pt x="275" y="47"/>
                    <a:pt x="242" y="61"/>
                    <a:pt x="215" y="88"/>
                  </a:cubicBezTo>
                  <a:cubicBezTo>
                    <a:pt x="213" y="90"/>
                    <a:pt x="213" y="90"/>
                    <a:pt x="213" y="90"/>
                  </a:cubicBezTo>
                  <a:cubicBezTo>
                    <a:pt x="211" y="88"/>
                    <a:pt x="211" y="88"/>
                    <a:pt x="211" y="88"/>
                  </a:cubicBezTo>
                  <a:cubicBezTo>
                    <a:pt x="187" y="62"/>
                    <a:pt x="155" y="48"/>
                    <a:pt x="122" y="48"/>
                  </a:cubicBezTo>
                  <a:cubicBezTo>
                    <a:pt x="64" y="48"/>
                    <a:pt x="4" y="92"/>
                    <a:pt x="3" y="165"/>
                  </a:cubicBezTo>
                  <a:cubicBezTo>
                    <a:pt x="3" y="236"/>
                    <a:pt x="60" y="269"/>
                    <a:pt x="122" y="305"/>
                  </a:cubicBezTo>
                  <a:cubicBezTo>
                    <a:pt x="151" y="322"/>
                    <a:pt x="182" y="340"/>
                    <a:pt x="206" y="363"/>
                  </a:cubicBezTo>
                  <a:cubicBezTo>
                    <a:pt x="211" y="367"/>
                    <a:pt x="211" y="367"/>
                    <a:pt x="211" y="367"/>
                  </a:cubicBezTo>
                  <a:lnTo>
                    <a:pt x="216" y="363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8" name="Freeform 3212"/>
            <p:cNvSpPr>
              <a:spLocks noEditPoints="1" noChangeArrowheads="1"/>
            </p:cNvSpPr>
            <p:nvPr/>
          </p:nvSpPr>
          <p:spPr bwMode="auto">
            <a:xfrm>
              <a:off x="561975" y="219075"/>
              <a:ext cx="579438" cy="455613"/>
            </a:xfrm>
            <a:custGeom>
              <a:avLst/>
              <a:gdLst>
                <a:gd name="T0" fmla="*/ 2147483647 w 447"/>
                <a:gd name="T1" fmla="*/ 2147483647 h 351"/>
                <a:gd name="T2" fmla="*/ 2147483647 w 447"/>
                <a:gd name="T3" fmla="*/ 0 h 351"/>
                <a:gd name="T4" fmla="*/ 2147483647 w 447"/>
                <a:gd name="T5" fmla="*/ 2147483647 h 351"/>
                <a:gd name="T6" fmla="*/ 2147483647 w 447"/>
                <a:gd name="T7" fmla="*/ 2147483647 h 351"/>
                <a:gd name="T8" fmla="*/ 2147483647 w 447"/>
                <a:gd name="T9" fmla="*/ 2147483647 h 351"/>
                <a:gd name="T10" fmla="*/ 2147483647 w 447"/>
                <a:gd name="T11" fmla="*/ 2147483647 h 351"/>
                <a:gd name="T12" fmla="*/ 2147483647 w 447"/>
                <a:gd name="T13" fmla="*/ 2147483647 h 351"/>
                <a:gd name="T14" fmla="*/ 2147483647 w 447"/>
                <a:gd name="T15" fmla="*/ 2147483647 h 351"/>
                <a:gd name="T16" fmla="*/ 2147483647 w 447"/>
                <a:gd name="T17" fmla="*/ 2147483647 h 351"/>
                <a:gd name="T18" fmla="*/ 2147483647 w 447"/>
                <a:gd name="T19" fmla="*/ 2147483647 h 351"/>
                <a:gd name="T20" fmla="*/ 2147483647 w 447"/>
                <a:gd name="T21" fmla="*/ 2147483647 h 351"/>
                <a:gd name="T22" fmla="*/ 2147483647 w 447"/>
                <a:gd name="T23" fmla="*/ 2147483647 h 351"/>
                <a:gd name="T24" fmla="*/ 2147483647 w 447"/>
                <a:gd name="T25" fmla="*/ 2147483647 h 351"/>
                <a:gd name="T26" fmla="*/ 2147483647 w 447"/>
                <a:gd name="T27" fmla="*/ 2147483647 h 351"/>
                <a:gd name="T28" fmla="*/ 2147483647 w 447"/>
                <a:gd name="T29" fmla="*/ 2147483647 h 351"/>
                <a:gd name="T30" fmla="*/ 2147483647 w 447"/>
                <a:gd name="T31" fmla="*/ 2147483647 h 351"/>
                <a:gd name="T32" fmla="*/ 2147483647 w 447"/>
                <a:gd name="T33" fmla="*/ 2147483647 h 351"/>
                <a:gd name="T34" fmla="*/ 2147483647 w 447"/>
                <a:gd name="T35" fmla="*/ 2147483647 h 351"/>
                <a:gd name="T36" fmla="*/ 2147483647 w 447"/>
                <a:gd name="T37" fmla="*/ 2147483647 h 351"/>
                <a:gd name="T38" fmla="*/ 2147483647 w 447"/>
                <a:gd name="T39" fmla="*/ 2147483647 h 351"/>
                <a:gd name="T40" fmla="*/ 2147483647 w 447"/>
                <a:gd name="T41" fmla="*/ 2147483647 h 351"/>
                <a:gd name="T42" fmla="*/ 2147483647 w 447"/>
                <a:gd name="T43" fmla="*/ 2147483647 h 351"/>
                <a:gd name="T44" fmla="*/ 2147483647 w 447"/>
                <a:gd name="T45" fmla="*/ 2147483647 h 351"/>
                <a:gd name="T46" fmla="*/ 2147483647 w 447"/>
                <a:gd name="T47" fmla="*/ 2147483647 h 3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7"/>
                <a:gd name="T73" fmla="*/ 0 h 351"/>
                <a:gd name="T74" fmla="*/ 447 w 447"/>
                <a:gd name="T75" fmla="*/ 351 h 3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7" h="351">
                  <a:moveTo>
                    <a:pt x="223" y="38"/>
                  </a:moveTo>
                  <a:cubicBezTo>
                    <a:pt x="251" y="13"/>
                    <a:pt x="284" y="0"/>
                    <a:pt x="318" y="0"/>
                  </a:cubicBezTo>
                  <a:cubicBezTo>
                    <a:pt x="353" y="0"/>
                    <a:pt x="385" y="14"/>
                    <a:pt x="409" y="38"/>
                  </a:cubicBezTo>
                  <a:cubicBezTo>
                    <a:pt x="434" y="63"/>
                    <a:pt x="447" y="97"/>
                    <a:pt x="447" y="134"/>
                  </a:cubicBezTo>
                  <a:cubicBezTo>
                    <a:pt x="446" y="212"/>
                    <a:pt x="381" y="249"/>
                    <a:pt x="318" y="283"/>
                  </a:cubicBezTo>
                  <a:cubicBezTo>
                    <a:pt x="286" y="301"/>
                    <a:pt x="252" y="320"/>
                    <a:pt x="228" y="344"/>
                  </a:cubicBezTo>
                  <a:cubicBezTo>
                    <a:pt x="221" y="351"/>
                    <a:pt x="221" y="351"/>
                    <a:pt x="221" y="351"/>
                  </a:cubicBezTo>
                  <a:cubicBezTo>
                    <a:pt x="214" y="344"/>
                    <a:pt x="214" y="344"/>
                    <a:pt x="214" y="344"/>
                  </a:cubicBezTo>
                  <a:cubicBezTo>
                    <a:pt x="190" y="319"/>
                    <a:pt x="157" y="300"/>
                    <a:pt x="125" y="282"/>
                  </a:cubicBezTo>
                  <a:cubicBezTo>
                    <a:pt x="64" y="246"/>
                    <a:pt x="0" y="209"/>
                    <a:pt x="1" y="130"/>
                  </a:cubicBezTo>
                  <a:cubicBezTo>
                    <a:pt x="2" y="50"/>
                    <a:pt x="68" y="1"/>
                    <a:pt x="132" y="1"/>
                  </a:cubicBezTo>
                  <a:cubicBezTo>
                    <a:pt x="166" y="1"/>
                    <a:pt x="198" y="14"/>
                    <a:pt x="223" y="38"/>
                  </a:cubicBezTo>
                  <a:close/>
                  <a:moveTo>
                    <a:pt x="226" y="342"/>
                  </a:moveTo>
                  <a:cubicBezTo>
                    <a:pt x="251" y="318"/>
                    <a:pt x="284" y="299"/>
                    <a:pt x="317" y="281"/>
                  </a:cubicBezTo>
                  <a:cubicBezTo>
                    <a:pt x="379" y="247"/>
                    <a:pt x="444" y="211"/>
                    <a:pt x="444" y="134"/>
                  </a:cubicBezTo>
                  <a:cubicBezTo>
                    <a:pt x="445" y="98"/>
                    <a:pt x="432" y="64"/>
                    <a:pt x="407" y="40"/>
                  </a:cubicBezTo>
                  <a:cubicBezTo>
                    <a:pt x="384" y="16"/>
                    <a:pt x="352" y="3"/>
                    <a:pt x="318" y="3"/>
                  </a:cubicBezTo>
                  <a:cubicBezTo>
                    <a:pt x="284" y="3"/>
                    <a:pt x="251" y="16"/>
                    <a:pt x="223" y="42"/>
                  </a:cubicBezTo>
                  <a:cubicBezTo>
                    <a:pt x="198" y="17"/>
                    <a:pt x="166" y="4"/>
                    <a:pt x="132" y="4"/>
                  </a:cubicBezTo>
                  <a:cubicBezTo>
                    <a:pt x="69" y="4"/>
                    <a:pt x="4" y="51"/>
                    <a:pt x="3" y="131"/>
                  </a:cubicBezTo>
                  <a:cubicBezTo>
                    <a:pt x="3" y="208"/>
                    <a:pt x="66" y="244"/>
                    <a:pt x="127" y="280"/>
                  </a:cubicBezTo>
                  <a:cubicBezTo>
                    <a:pt x="158" y="298"/>
                    <a:pt x="191" y="317"/>
                    <a:pt x="215" y="342"/>
                  </a:cubicBezTo>
                  <a:cubicBezTo>
                    <a:pt x="221" y="347"/>
                    <a:pt x="221" y="347"/>
                    <a:pt x="221" y="347"/>
                  </a:cubicBezTo>
                  <a:lnTo>
                    <a:pt x="226" y="342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59" name="Freeform 3213"/>
            <p:cNvSpPr>
              <a:spLocks noEditPoints="1" noChangeArrowheads="1"/>
            </p:cNvSpPr>
            <p:nvPr/>
          </p:nvSpPr>
          <p:spPr bwMode="auto">
            <a:xfrm>
              <a:off x="669925" y="357188"/>
              <a:ext cx="123825" cy="117475"/>
            </a:xfrm>
            <a:custGeom>
              <a:avLst/>
              <a:gdLst>
                <a:gd name="T0" fmla="*/ 2147483647 w 95"/>
                <a:gd name="T1" fmla="*/ 2147483647 h 91"/>
                <a:gd name="T2" fmla="*/ 2147483647 w 95"/>
                <a:gd name="T3" fmla="*/ 2147483647 h 91"/>
                <a:gd name="T4" fmla="*/ 2147483647 w 95"/>
                <a:gd name="T5" fmla="*/ 2147483647 h 91"/>
                <a:gd name="T6" fmla="*/ 2147483647 w 95"/>
                <a:gd name="T7" fmla="*/ 2147483647 h 91"/>
                <a:gd name="T8" fmla="*/ 2147483647 w 95"/>
                <a:gd name="T9" fmla="*/ 2147483647 h 91"/>
                <a:gd name="T10" fmla="*/ 2147483647 w 95"/>
                <a:gd name="T11" fmla="*/ 2147483647 h 91"/>
                <a:gd name="T12" fmla="*/ 2147483647 w 95"/>
                <a:gd name="T13" fmla="*/ 0 h 91"/>
                <a:gd name="T14" fmla="*/ 2147483647 w 95"/>
                <a:gd name="T15" fmla="*/ 2147483647 h 91"/>
                <a:gd name="T16" fmla="*/ 2147483647 w 95"/>
                <a:gd name="T17" fmla="*/ 2147483647 h 91"/>
                <a:gd name="T18" fmla="*/ 2147483647 w 95"/>
                <a:gd name="T19" fmla="*/ 2147483647 h 91"/>
                <a:gd name="T20" fmla="*/ 2147483647 w 95"/>
                <a:gd name="T21" fmla="*/ 2147483647 h 91"/>
                <a:gd name="T22" fmla="*/ 2147483647 w 95"/>
                <a:gd name="T23" fmla="*/ 2147483647 h 91"/>
                <a:gd name="T24" fmla="*/ 2147483647 w 95"/>
                <a:gd name="T25" fmla="*/ 2147483647 h 91"/>
                <a:gd name="T26" fmla="*/ 2147483647 w 95"/>
                <a:gd name="T27" fmla="*/ 2147483647 h 91"/>
                <a:gd name="T28" fmla="*/ 2147483647 w 95"/>
                <a:gd name="T29" fmla="*/ 2147483647 h 91"/>
                <a:gd name="T30" fmla="*/ 2147483647 w 95"/>
                <a:gd name="T31" fmla="*/ 2147483647 h 91"/>
                <a:gd name="T32" fmla="*/ 2147483647 w 95"/>
                <a:gd name="T33" fmla="*/ 2147483647 h 91"/>
                <a:gd name="T34" fmla="*/ 2147483647 w 95"/>
                <a:gd name="T35" fmla="*/ 2147483647 h 91"/>
                <a:gd name="T36" fmla="*/ 2147483647 w 95"/>
                <a:gd name="T37" fmla="*/ 2147483647 h 91"/>
                <a:gd name="T38" fmla="*/ 2147483647 w 95"/>
                <a:gd name="T39" fmla="*/ 2147483647 h 91"/>
                <a:gd name="T40" fmla="*/ 2147483647 w 95"/>
                <a:gd name="T41" fmla="*/ 2147483647 h 91"/>
                <a:gd name="T42" fmla="*/ 2147483647 w 95"/>
                <a:gd name="T43" fmla="*/ 2147483647 h 91"/>
                <a:gd name="T44" fmla="*/ 2147483647 w 95"/>
                <a:gd name="T45" fmla="*/ 2147483647 h 91"/>
                <a:gd name="T46" fmla="*/ 2147483647 w 95"/>
                <a:gd name="T47" fmla="*/ 2147483647 h 91"/>
                <a:gd name="T48" fmla="*/ 2147483647 w 95"/>
                <a:gd name="T49" fmla="*/ 2147483647 h 91"/>
                <a:gd name="T50" fmla="*/ 2147483647 w 95"/>
                <a:gd name="T51" fmla="*/ 2147483647 h 91"/>
                <a:gd name="T52" fmla="*/ 2147483647 w 95"/>
                <a:gd name="T53" fmla="*/ 2147483647 h 91"/>
                <a:gd name="T54" fmla="*/ 2147483647 w 95"/>
                <a:gd name="T55" fmla="*/ 2147483647 h 91"/>
                <a:gd name="T56" fmla="*/ 2147483647 w 95"/>
                <a:gd name="T57" fmla="*/ 2147483647 h 91"/>
                <a:gd name="T58" fmla="*/ 2147483647 w 95"/>
                <a:gd name="T59" fmla="*/ 2147483647 h 91"/>
                <a:gd name="T60" fmla="*/ 2147483647 w 95"/>
                <a:gd name="T61" fmla="*/ 2147483647 h 91"/>
                <a:gd name="T62" fmla="*/ 2147483647 w 95"/>
                <a:gd name="T63" fmla="*/ 2147483647 h 91"/>
                <a:gd name="T64" fmla="*/ 2147483647 w 95"/>
                <a:gd name="T65" fmla="*/ 2147483647 h 91"/>
                <a:gd name="T66" fmla="*/ 2147483647 w 95"/>
                <a:gd name="T67" fmla="*/ 2147483647 h 91"/>
                <a:gd name="T68" fmla="*/ 2147483647 w 95"/>
                <a:gd name="T69" fmla="*/ 2147483647 h 91"/>
                <a:gd name="T70" fmla="*/ 2147483647 w 95"/>
                <a:gd name="T71" fmla="*/ 2147483647 h 91"/>
                <a:gd name="T72" fmla="*/ 2147483647 w 95"/>
                <a:gd name="T73" fmla="*/ 2147483647 h 91"/>
                <a:gd name="T74" fmla="*/ 2147483647 w 95"/>
                <a:gd name="T75" fmla="*/ 2147483647 h 91"/>
                <a:gd name="T76" fmla="*/ 2147483647 w 95"/>
                <a:gd name="T77" fmla="*/ 2147483647 h 91"/>
                <a:gd name="T78" fmla="*/ 2147483647 w 95"/>
                <a:gd name="T79" fmla="*/ 2147483647 h 91"/>
                <a:gd name="T80" fmla="*/ 2147483647 w 95"/>
                <a:gd name="T81" fmla="*/ 2147483647 h 91"/>
                <a:gd name="T82" fmla="*/ 2147483647 w 95"/>
                <a:gd name="T83" fmla="*/ 2147483647 h 91"/>
                <a:gd name="T84" fmla="*/ 2147483647 w 95"/>
                <a:gd name="T85" fmla="*/ 2147483647 h 91"/>
                <a:gd name="T86" fmla="*/ 2147483647 w 95"/>
                <a:gd name="T87" fmla="*/ 2147483647 h 91"/>
                <a:gd name="T88" fmla="*/ 2147483647 w 95"/>
                <a:gd name="T89" fmla="*/ 2147483647 h 91"/>
                <a:gd name="T90" fmla="*/ 2147483647 w 95"/>
                <a:gd name="T91" fmla="*/ 2147483647 h 91"/>
                <a:gd name="T92" fmla="*/ 2147483647 w 95"/>
                <a:gd name="T93" fmla="*/ 2147483647 h 91"/>
                <a:gd name="T94" fmla="*/ 2147483647 w 95"/>
                <a:gd name="T95" fmla="*/ 2147483647 h 91"/>
                <a:gd name="T96" fmla="*/ 2147483647 w 95"/>
                <a:gd name="T97" fmla="*/ 2147483647 h 91"/>
                <a:gd name="T98" fmla="*/ 2147483647 w 95"/>
                <a:gd name="T99" fmla="*/ 2147483647 h 91"/>
                <a:gd name="T100" fmla="*/ 2147483647 w 95"/>
                <a:gd name="T101" fmla="*/ 2147483647 h 91"/>
                <a:gd name="T102" fmla="*/ 2147483647 w 95"/>
                <a:gd name="T103" fmla="*/ 2147483647 h 91"/>
                <a:gd name="T104" fmla="*/ 2147483647 w 95"/>
                <a:gd name="T105" fmla="*/ 2147483647 h 91"/>
                <a:gd name="T106" fmla="*/ 2147483647 w 95"/>
                <a:gd name="T107" fmla="*/ 2147483647 h 91"/>
                <a:gd name="T108" fmla="*/ 2147483647 w 95"/>
                <a:gd name="T109" fmla="*/ 2147483647 h 91"/>
                <a:gd name="T110" fmla="*/ 2147483647 w 95"/>
                <a:gd name="T111" fmla="*/ 2147483647 h 91"/>
                <a:gd name="T112" fmla="*/ 2147483647 w 95"/>
                <a:gd name="T113" fmla="*/ 2147483647 h 91"/>
                <a:gd name="T114" fmla="*/ 2147483647 w 95"/>
                <a:gd name="T115" fmla="*/ 2147483647 h 91"/>
                <a:gd name="T116" fmla="*/ 2147483647 w 95"/>
                <a:gd name="T117" fmla="*/ 2147483647 h 91"/>
                <a:gd name="T118" fmla="*/ 2147483647 w 95"/>
                <a:gd name="T119" fmla="*/ 2147483647 h 91"/>
                <a:gd name="T120" fmla="*/ 2147483647 w 95"/>
                <a:gd name="T121" fmla="*/ 2147483647 h 91"/>
                <a:gd name="T122" fmla="*/ 2147483647 w 95"/>
                <a:gd name="T123" fmla="*/ 2147483647 h 9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5"/>
                <a:gd name="T187" fmla="*/ 0 h 91"/>
                <a:gd name="T188" fmla="*/ 95 w 95"/>
                <a:gd name="T189" fmla="*/ 91 h 9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5" h="91">
                  <a:moveTo>
                    <a:pt x="95" y="85"/>
                  </a:moveTo>
                  <a:cubicBezTo>
                    <a:pt x="95" y="86"/>
                    <a:pt x="95" y="86"/>
                    <a:pt x="94" y="86"/>
                  </a:cubicBezTo>
                  <a:cubicBezTo>
                    <a:pt x="94" y="87"/>
                    <a:pt x="94" y="87"/>
                    <a:pt x="94" y="88"/>
                  </a:cubicBezTo>
                  <a:cubicBezTo>
                    <a:pt x="94" y="88"/>
                    <a:pt x="94" y="88"/>
                    <a:pt x="94" y="88"/>
                  </a:cubicBezTo>
                  <a:cubicBezTo>
                    <a:pt x="93" y="89"/>
                    <a:pt x="93" y="89"/>
                    <a:pt x="92" y="89"/>
                  </a:cubicBezTo>
                  <a:cubicBezTo>
                    <a:pt x="93" y="89"/>
                    <a:pt x="93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2" y="90"/>
                    <a:pt x="91" y="90"/>
                    <a:pt x="89" y="90"/>
                  </a:cubicBezTo>
                  <a:cubicBezTo>
                    <a:pt x="88" y="90"/>
                    <a:pt x="87" y="90"/>
                    <a:pt x="86" y="90"/>
                  </a:cubicBezTo>
                  <a:cubicBezTo>
                    <a:pt x="86" y="90"/>
                    <a:pt x="85" y="90"/>
                    <a:pt x="85" y="90"/>
                  </a:cubicBezTo>
                  <a:cubicBezTo>
                    <a:pt x="85" y="90"/>
                    <a:pt x="84" y="90"/>
                    <a:pt x="84" y="90"/>
                  </a:cubicBezTo>
                  <a:cubicBezTo>
                    <a:pt x="84" y="90"/>
                    <a:pt x="83" y="90"/>
                    <a:pt x="83" y="90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0" y="90"/>
                    <a:pt x="79" y="89"/>
                    <a:pt x="79" y="89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5" y="90"/>
                    <a:pt x="73" y="90"/>
                    <a:pt x="71" y="90"/>
                  </a:cubicBezTo>
                  <a:cubicBezTo>
                    <a:pt x="70" y="90"/>
                    <a:pt x="67" y="90"/>
                    <a:pt x="65" y="90"/>
                  </a:cubicBezTo>
                  <a:cubicBezTo>
                    <a:pt x="64" y="90"/>
                    <a:pt x="62" y="90"/>
                    <a:pt x="61" y="90"/>
                  </a:cubicBezTo>
                  <a:cubicBezTo>
                    <a:pt x="59" y="90"/>
                    <a:pt x="58" y="90"/>
                    <a:pt x="56" y="90"/>
                  </a:cubicBezTo>
                  <a:cubicBezTo>
                    <a:pt x="55" y="90"/>
                    <a:pt x="55" y="90"/>
                    <a:pt x="55" y="91"/>
                  </a:cubicBezTo>
                  <a:cubicBezTo>
                    <a:pt x="53" y="90"/>
                    <a:pt x="52" y="90"/>
                    <a:pt x="51" y="90"/>
                  </a:cubicBezTo>
                  <a:cubicBezTo>
                    <a:pt x="50" y="90"/>
                    <a:pt x="49" y="90"/>
                    <a:pt x="48" y="90"/>
                  </a:cubicBezTo>
                  <a:cubicBezTo>
                    <a:pt x="48" y="90"/>
                    <a:pt x="47" y="90"/>
                    <a:pt x="46" y="90"/>
                  </a:cubicBezTo>
                  <a:cubicBezTo>
                    <a:pt x="45" y="90"/>
                    <a:pt x="45" y="90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0"/>
                    <a:pt x="43" y="90"/>
                    <a:pt x="42" y="89"/>
                  </a:cubicBezTo>
                  <a:cubicBezTo>
                    <a:pt x="42" y="89"/>
                    <a:pt x="42" y="89"/>
                    <a:pt x="41" y="90"/>
                  </a:cubicBezTo>
                  <a:cubicBezTo>
                    <a:pt x="41" y="90"/>
                    <a:pt x="40" y="90"/>
                    <a:pt x="40" y="89"/>
                  </a:cubicBezTo>
                  <a:cubicBezTo>
                    <a:pt x="40" y="90"/>
                    <a:pt x="39" y="90"/>
                    <a:pt x="39" y="89"/>
                  </a:cubicBezTo>
                  <a:cubicBezTo>
                    <a:pt x="38" y="89"/>
                    <a:pt x="38" y="89"/>
                    <a:pt x="37" y="89"/>
                  </a:cubicBezTo>
                  <a:cubicBezTo>
                    <a:pt x="37" y="89"/>
                    <a:pt x="36" y="89"/>
                    <a:pt x="35" y="89"/>
                  </a:cubicBezTo>
                  <a:cubicBezTo>
                    <a:pt x="35" y="89"/>
                    <a:pt x="34" y="89"/>
                    <a:pt x="34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2" y="89"/>
                    <a:pt x="31" y="89"/>
                    <a:pt x="31" y="89"/>
                  </a:cubicBezTo>
                  <a:cubicBezTo>
                    <a:pt x="31" y="89"/>
                    <a:pt x="30" y="89"/>
                    <a:pt x="30" y="89"/>
                  </a:cubicBezTo>
                  <a:cubicBezTo>
                    <a:pt x="29" y="89"/>
                    <a:pt x="29" y="89"/>
                    <a:pt x="28" y="89"/>
                  </a:cubicBezTo>
                  <a:cubicBezTo>
                    <a:pt x="28" y="89"/>
                    <a:pt x="27" y="89"/>
                    <a:pt x="27" y="89"/>
                  </a:cubicBezTo>
                  <a:cubicBezTo>
                    <a:pt x="26" y="89"/>
                    <a:pt x="26" y="89"/>
                    <a:pt x="25" y="89"/>
                  </a:cubicBezTo>
                  <a:cubicBezTo>
                    <a:pt x="25" y="89"/>
                    <a:pt x="24" y="89"/>
                    <a:pt x="24" y="89"/>
                  </a:cubicBezTo>
                  <a:cubicBezTo>
                    <a:pt x="23" y="89"/>
                    <a:pt x="22" y="89"/>
                    <a:pt x="21" y="89"/>
                  </a:cubicBezTo>
                  <a:cubicBezTo>
                    <a:pt x="20" y="89"/>
                    <a:pt x="19" y="89"/>
                    <a:pt x="18" y="89"/>
                  </a:cubicBezTo>
                  <a:cubicBezTo>
                    <a:pt x="17" y="89"/>
                    <a:pt x="17" y="89"/>
                    <a:pt x="16" y="89"/>
                  </a:cubicBezTo>
                  <a:cubicBezTo>
                    <a:pt x="16" y="89"/>
                    <a:pt x="16" y="89"/>
                    <a:pt x="15" y="89"/>
                  </a:cubicBezTo>
                  <a:cubicBezTo>
                    <a:pt x="14" y="89"/>
                    <a:pt x="12" y="89"/>
                    <a:pt x="11" y="89"/>
                  </a:cubicBezTo>
                  <a:cubicBezTo>
                    <a:pt x="10" y="89"/>
                    <a:pt x="9" y="90"/>
                    <a:pt x="8" y="90"/>
                  </a:cubicBezTo>
                  <a:cubicBezTo>
                    <a:pt x="6" y="90"/>
                    <a:pt x="5" y="90"/>
                    <a:pt x="4" y="90"/>
                  </a:cubicBezTo>
                  <a:cubicBezTo>
                    <a:pt x="3" y="90"/>
                    <a:pt x="1" y="90"/>
                    <a:pt x="0" y="89"/>
                  </a:cubicBezTo>
                  <a:cubicBezTo>
                    <a:pt x="0" y="88"/>
                    <a:pt x="1" y="88"/>
                    <a:pt x="2" y="88"/>
                  </a:cubicBezTo>
                  <a:cubicBezTo>
                    <a:pt x="3" y="88"/>
                    <a:pt x="3" y="88"/>
                    <a:pt x="4" y="87"/>
                  </a:cubicBezTo>
                  <a:cubicBezTo>
                    <a:pt x="6" y="87"/>
                    <a:pt x="8" y="87"/>
                    <a:pt x="9" y="87"/>
                  </a:cubicBezTo>
                  <a:cubicBezTo>
                    <a:pt x="10" y="87"/>
                    <a:pt x="11" y="86"/>
                    <a:pt x="13" y="86"/>
                  </a:cubicBezTo>
                  <a:cubicBezTo>
                    <a:pt x="14" y="86"/>
                    <a:pt x="15" y="85"/>
                    <a:pt x="16" y="85"/>
                  </a:cubicBezTo>
                  <a:cubicBezTo>
                    <a:pt x="17" y="84"/>
                    <a:pt x="18" y="84"/>
                    <a:pt x="19" y="83"/>
                  </a:cubicBezTo>
                  <a:cubicBezTo>
                    <a:pt x="19" y="83"/>
                    <a:pt x="19" y="82"/>
                    <a:pt x="19" y="82"/>
                  </a:cubicBezTo>
                  <a:cubicBezTo>
                    <a:pt x="19" y="82"/>
                    <a:pt x="20" y="82"/>
                    <a:pt x="20" y="81"/>
                  </a:cubicBezTo>
                  <a:cubicBezTo>
                    <a:pt x="19" y="81"/>
                    <a:pt x="19" y="81"/>
                    <a:pt x="18" y="82"/>
                  </a:cubicBezTo>
                  <a:cubicBezTo>
                    <a:pt x="18" y="82"/>
                    <a:pt x="18" y="82"/>
                    <a:pt x="17" y="82"/>
                  </a:cubicBezTo>
                  <a:cubicBezTo>
                    <a:pt x="17" y="81"/>
                    <a:pt x="18" y="80"/>
                    <a:pt x="18" y="79"/>
                  </a:cubicBezTo>
                  <a:cubicBezTo>
                    <a:pt x="18" y="79"/>
                    <a:pt x="19" y="79"/>
                    <a:pt x="19" y="78"/>
                  </a:cubicBezTo>
                  <a:cubicBezTo>
                    <a:pt x="19" y="78"/>
                    <a:pt x="20" y="78"/>
                    <a:pt x="20" y="77"/>
                  </a:cubicBezTo>
                  <a:cubicBezTo>
                    <a:pt x="20" y="77"/>
                    <a:pt x="21" y="77"/>
                    <a:pt x="21" y="76"/>
                  </a:cubicBezTo>
                  <a:cubicBezTo>
                    <a:pt x="21" y="76"/>
                    <a:pt x="21" y="75"/>
                    <a:pt x="21" y="74"/>
                  </a:cubicBezTo>
                  <a:cubicBezTo>
                    <a:pt x="21" y="74"/>
                    <a:pt x="20" y="73"/>
                    <a:pt x="20" y="73"/>
                  </a:cubicBezTo>
                  <a:cubicBezTo>
                    <a:pt x="21" y="72"/>
                    <a:pt x="21" y="71"/>
                    <a:pt x="21" y="69"/>
                  </a:cubicBezTo>
                  <a:cubicBezTo>
                    <a:pt x="20" y="68"/>
                    <a:pt x="20" y="66"/>
                    <a:pt x="20" y="65"/>
                  </a:cubicBezTo>
                  <a:cubicBezTo>
                    <a:pt x="20" y="65"/>
                    <a:pt x="19" y="65"/>
                    <a:pt x="19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8" y="64"/>
                    <a:pt x="18" y="64"/>
                  </a:cubicBezTo>
                  <a:cubicBezTo>
                    <a:pt x="19" y="63"/>
                    <a:pt x="19" y="63"/>
                    <a:pt x="20" y="63"/>
                  </a:cubicBezTo>
                  <a:cubicBezTo>
                    <a:pt x="19" y="62"/>
                    <a:pt x="19" y="62"/>
                    <a:pt x="19" y="61"/>
                  </a:cubicBezTo>
                  <a:cubicBezTo>
                    <a:pt x="19" y="61"/>
                    <a:pt x="19" y="61"/>
                    <a:pt x="20" y="60"/>
                  </a:cubicBezTo>
                  <a:cubicBezTo>
                    <a:pt x="20" y="60"/>
                    <a:pt x="20" y="60"/>
                    <a:pt x="20" y="59"/>
                  </a:cubicBezTo>
                  <a:cubicBezTo>
                    <a:pt x="20" y="58"/>
                    <a:pt x="19" y="58"/>
                    <a:pt x="19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7"/>
                    <a:pt x="18" y="56"/>
                    <a:pt x="19" y="56"/>
                  </a:cubicBezTo>
                  <a:cubicBezTo>
                    <a:pt x="19" y="56"/>
                    <a:pt x="20" y="55"/>
                    <a:pt x="20" y="55"/>
                  </a:cubicBezTo>
                  <a:cubicBezTo>
                    <a:pt x="20" y="54"/>
                    <a:pt x="20" y="54"/>
                    <a:pt x="20" y="53"/>
                  </a:cubicBezTo>
                  <a:cubicBezTo>
                    <a:pt x="20" y="53"/>
                    <a:pt x="20" y="53"/>
                    <a:pt x="20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8" y="51"/>
                    <a:pt x="18" y="51"/>
                  </a:cubicBezTo>
                  <a:cubicBezTo>
                    <a:pt x="19" y="50"/>
                    <a:pt x="19" y="50"/>
                    <a:pt x="20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8" y="47"/>
                    <a:pt x="18" y="47"/>
                  </a:cubicBezTo>
                  <a:cubicBezTo>
                    <a:pt x="19" y="46"/>
                    <a:pt x="20" y="45"/>
                    <a:pt x="20" y="45"/>
                  </a:cubicBezTo>
                  <a:cubicBezTo>
                    <a:pt x="20" y="44"/>
                    <a:pt x="20" y="43"/>
                    <a:pt x="20" y="42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0"/>
                    <a:pt x="20" y="40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20" y="37"/>
                    <a:pt x="19" y="36"/>
                    <a:pt x="19" y="35"/>
                  </a:cubicBezTo>
                  <a:cubicBezTo>
                    <a:pt x="19" y="35"/>
                    <a:pt x="19" y="34"/>
                    <a:pt x="19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28"/>
                    <a:pt x="20" y="26"/>
                    <a:pt x="20" y="24"/>
                  </a:cubicBezTo>
                  <a:cubicBezTo>
                    <a:pt x="20" y="22"/>
                    <a:pt x="20" y="21"/>
                    <a:pt x="20" y="19"/>
                  </a:cubicBezTo>
                  <a:cubicBezTo>
                    <a:pt x="20" y="18"/>
                    <a:pt x="20" y="16"/>
                    <a:pt x="21" y="15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9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8" y="7"/>
                    <a:pt x="17" y="6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6" y="5"/>
                    <a:pt x="16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3"/>
                    <a:pt x="12" y="3"/>
                    <a:pt x="11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7" y="0"/>
                    <a:pt x="8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ubicBezTo>
                    <a:pt x="14" y="1"/>
                    <a:pt x="14" y="1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0"/>
                    <a:pt x="21" y="1"/>
                  </a:cubicBezTo>
                  <a:cubicBezTo>
                    <a:pt x="22" y="0"/>
                    <a:pt x="23" y="1"/>
                    <a:pt x="24" y="1"/>
                  </a:cubicBezTo>
                  <a:cubicBezTo>
                    <a:pt x="25" y="1"/>
                    <a:pt x="27" y="1"/>
                    <a:pt x="28" y="1"/>
                  </a:cubicBezTo>
                  <a:cubicBezTo>
                    <a:pt x="29" y="1"/>
                    <a:pt x="30" y="1"/>
                    <a:pt x="31" y="1"/>
                  </a:cubicBezTo>
                  <a:cubicBezTo>
                    <a:pt x="32" y="1"/>
                    <a:pt x="33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6" y="1"/>
                    <a:pt x="36" y="1"/>
                    <a:pt x="37" y="2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2" y="2"/>
                    <a:pt x="43" y="2"/>
                    <a:pt x="44" y="2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7" y="2"/>
                  </a:cubicBezTo>
                  <a:cubicBezTo>
                    <a:pt x="47" y="2"/>
                    <a:pt x="48" y="2"/>
                    <a:pt x="48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2" y="1"/>
                    <a:pt x="54" y="1"/>
                  </a:cubicBezTo>
                  <a:cubicBezTo>
                    <a:pt x="55" y="0"/>
                    <a:pt x="56" y="0"/>
                    <a:pt x="58" y="0"/>
                  </a:cubicBezTo>
                  <a:cubicBezTo>
                    <a:pt x="58" y="1"/>
                    <a:pt x="58" y="1"/>
                    <a:pt x="58" y="2"/>
                  </a:cubicBezTo>
                  <a:cubicBezTo>
                    <a:pt x="58" y="2"/>
                    <a:pt x="57" y="3"/>
                    <a:pt x="57" y="3"/>
                  </a:cubicBezTo>
                  <a:cubicBezTo>
                    <a:pt x="56" y="3"/>
                    <a:pt x="55" y="3"/>
                    <a:pt x="54" y="3"/>
                  </a:cubicBezTo>
                  <a:cubicBezTo>
                    <a:pt x="53" y="3"/>
                    <a:pt x="52" y="3"/>
                    <a:pt x="51" y="3"/>
                  </a:cubicBezTo>
                  <a:cubicBezTo>
                    <a:pt x="50" y="4"/>
                    <a:pt x="49" y="4"/>
                    <a:pt x="48" y="4"/>
                  </a:cubicBezTo>
                  <a:cubicBezTo>
                    <a:pt x="47" y="4"/>
                    <a:pt x="47" y="4"/>
                    <a:pt x="46" y="4"/>
                  </a:cubicBezTo>
                  <a:cubicBezTo>
                    <a:pt x="45" y="4"/>
                    <a:pt x="44" y="5"/>
                    <a:pt x="43" y="5"/>
                  </a:cubicBezTo>
                  <a:cubicBezTo>
                    <a:pt x="42" y="6"/>
                    <a:pt x="41" y="7"/>
                    <a:pt x="41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8"/>
                    <a:pt x="42" y="8"/>
                    <a:pt x="42" y="8"/>
                  </a:cubicBezTo>
                  <a:cubicBezTo>
                    <a:pt x="42" y="8"/>
                    <a:pt x="42" y="8"/>
                    <a:pt x="41" y="8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0" y="10"/>
                    <a:pt x="40" y="10"/>
                  </a:cubicBezTo>
                  <a:cubicBezTo>
                    <a:pt x="40" y="10"/>
                    <a:pt x="41" y="10"/>
                    <a:pt x="41" y="10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10"/>
                    <a:pt x="43" y="9"/>
                  </a:cubicBezTo>
                  <a:cubicBezTo>
                    <a:pt x="43" y="9"/>
                    <a:pt x="44" y="9"/>
                    <a:pt x="44" y="9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5" y="8"/>
                    <a:pt x="45" y="8"/>
                    <a:pt x="45" y="7"/>
                  </a:cubicBezTo>
                  <a:cubicBezTo>
                    <a:pt x="46" y="7"/>
                    <a:pt x="47" y="6"/>
                    <a:pt x="47" y="7"/>
                  </a:cubicBezTo>
                  <a:cubicBezTo>
                    <a:pt x="47" y="7"/>
                    <a:pt x="48" y="7"/>
                    <a:pt x="48" y="7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43" y="10"/>
                    <a:pt x="42" y="11"/>
                    <a:pt x="41" y="12"/>
                  </a:cubicBezTo>
                  <a:cubicBezTo>
                    <a:pt x="40" y="12"/>
                    <a:pt x="40" y="14"/>
                    <a:pt x="40" y="15"/>
                  </a:cubicBezTo>
                  <a:cubicBezTo>
                    <a:pt x="41" y="15"/>
                    <a:pt x="42" y="15"/>
                    <a:pt x="43" y="15"/>
                  </a:cubicBezTo>
                  <a:cubicBezTo>
                    <a:pt x="44" y="15"/>
                    <a:pt x="44" y="15"/>
                    <a:pt x="44" y="16"/>
                  </a:cubicBezTo>
                  <a:cubicBezTo>
                    <a:pt x="43" y="16"/>
                    <a:pt x="43" y="17"/>
                    <a:pt x="43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9"/>
                    <a:pt x="41" y="19"/>
                  </a:cubicBezTo>
                  <a:cubicBezTo>
                    <a:pt x="41" y="19"/>
                    <a:pt x="41" y="19"/>
                    <a:pt x="41" y="20"/>
                  </a:cubicBezTo>
                  <a:cubicBezTo>
                    <a:pt x="40" y="20"/>
                    <a:pt x="40" y="20"/>
                    <a:pt x="40" y="21"/>
                  </a:cubicBezTo>
                  <a:cubicBezTo>
                    <a:pt x="40" y="21"/>
                    <a:pt x="40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4"/>
                  </a:cubicBezTo>
                  <a:cubicBezTo>
                    <a:pt x="41" y="24"/>
                    <a:pt x="40" y="25"/>
                    <a:pt x="40" y="26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39" y="31"/>
                    <a:pt x="39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2"/>
                    <a:pt x="42" y="33"/>
                    <a:pt x="42" y="33"/>
                  </a:cubicBezTo>
                  <a:cubicBezTo>
                    <a:pt x="42" y="34"/>
                    <a:pt x="41" y="34"/>
                    <a:pt x="40" y="34"/>
                  </a:cubicBezTo>
                  <a:cubicBezTo>
                    <a:pt x="41" y="34"/>
                    <a:pt x="41" y="35"/>
                    <a:pt x="40" y="35"/>
                  </a:cubicBezTo>
                  <a:cubicBezTo>
                    <a:pt x="40" y="35"/>
                    <a:pt x="40" y="35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1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0" y="39"/>
                    <a:pt x="40" y="39"/>
                  </a:cubicBezTo>
                  <a:cubicBezTo>
                    <a:pt x="40" y="39"/>
                    <a:pt x="40" y="40"/>
                    <a:pt x="40" y="40"/>
                  </a:cubicBezTo>
                  <a:cubicBezTo>
                    <a:pt x="40" y="41"/>
                    <a:pt x="40" y="41"/>
                    <a:pt x="40" y="42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3"/>
                    <a:pt x="41" y="44"/>
                  </a:cubicBezTo>
                  <a:cubicBezTo>
                    <a:pt x="40" y="44"/>
                    <a:pt x="40" y="44"/>
                    <a:pt x="40" y="45"/>
                  </a:cubicBezTo>
                  <a:cubicBezTo>
                    <a:pt x="40" y="46"/>
                    <a:pt x="40" y="47"/>
                    <a:pt x="40" y="48"/>
                  </a:cubicBezTo>
                  <a:cubicBezTo>
                    <a:pt x="40" y="49"/>
                    <a:pt x="40" y="50"/>
                    <a:pt x="40" y="51"/>
                  </a:cubicBezTo>
                  <a:cubicBezTo>
                    <a:pt x="40" y="52"/>
                    <a:pt x="40" y="53"/>
                    <a:pt x="40" y="54"/>
                  </a:cubicBezTo>
                  <a:cubicBezTo>
                    <a:pt x="40" y="55"/>
                    <a:pt x="40" y="55"/>
                    <a:pt x="40" y="56"/>
                  </a:cubicBezTo>
                  <a:cubicBezTo>
                    <a:pt x="40" y="56"/>
                    <a:pt x="40" y="56"/>
                    <a:pt x="39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9"/>
                    <a:pt x="40" y="59"/>
                    <a:pt x="39" y="60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9" y="61"/>
                    <a:pt x="39" y="62"/>
                    <a:pt x="39" y="62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9" y="64"/>
                    <a:pt x="39" y="64"/>
                    <a:pt x="39" y="64"/>
                  </a:cubicBezTo>
                  <a:cubicBezTo>
                    <a:pt x="39" y="65"/>
                    <a:pt x="40" y="65"/>
                    <a:pt x="40" y="65"/>
                  </a:cubicBezTo>
                  <a:cubicBezTo>
                    <a:pt x="40" y="65"/>
                    <a:pt x="40" y="64"/>
                    <a:pt x="40" y="64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5"/>
                    <a:pt x="40" y="66"/>
                    <a:pt x="40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8"/>
                    <a:pt x="39" y="68"/>
                    <a:pt x="39" y="69"/>
                  </a:cubicBezTo>
                  <a:cubicBezTo>
                    <a:pt x="39" y="68"/>
                    <a:pt x="40" y="68"/>
                    <a:pt x="40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70"/>
                    <a:pt x="40" y="70"/>
                    <a:pt x="39" y="71"/>
                  </a:cubicBezTo>
                  <a:cubicBezTo>
                    <a:pt x="39" y="72"/>
                    <a:pt x="39" y="73"/>
                    <a:pt x="39" y="74"/>
                  </a:cubicBezTo>
                  <a:cubicBezTo>
                    <a:pt x="39" y="75"/>
                    <a:pt x="39" y="76"/>
                    <a:pt x="39" y="76"/>
                  </a:cubicBezTo>
                  <a:cubicBezTo>
                    <a:pt x="40" y="77"/>
                    <a:pt x="40" y="78"/>
                    <a:pt x="40" y="78"/>
                  </a:cubicBezTo>
                  <a:cubicBezTo>
                    <a:pt x="40" y="79"/>
                    <a:pt x="40" y="79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2"/>
                  </a:cubicBezTo>
                  <a:cubicBezTo>
                    <a:pt x="41" y="82"/>
                    <a:pt x="41" y="83"/>
                    <a:pt x="41" y="83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6"/>
                    <a:pt x="43" y="86"/>
                    <a:pt x="44" y="86"/>
                  </a:cubicBezTo>
                  <a:cubicBezTo>
                    <a:pt x="44" y="86"/>
                    <a:pt x="45" y="87"/>
                    <a:pt x="45" y="87"/>
                  </a:cubicBezTo>
                  <a:cubicBezTo>
                    <a:pt x="46" y="87"/>
                    <a:pt x="46" y="87"/>
                    <a:pt x="47" y="87"/>
                  </a:cubicBezTo>
                  <a:cubicBezTo>
                    <a:pt x="47" y="87"/>
                    <a:pt x="48" y="88"/>
                    <a:pt x="49" y="88"/>
                  </a:cubicBezTo>
                  <a:cubicBezTo>
                    <a:pt x="50" y="88"/>
                    <a:pt x="51" y="88"/>
                    <a:pt x="52" y="88"/>
                  </a:cubicBezTo>
                  <a:cubicBezTo>
                    <a:pt x="53" y="88"/>
                    <a:pt x="54" y="88"/>
                    <a:pt x="54" y="88"/>
                  </a:cubicBezTo>
                  <a:cubicBezTo>
                    <a:pt x="54" y="88"/>
                    <a:pt x="55" y="88"/>
                    <a:pt x="55" y="88"/>
                  </a:cubicBezTo>
                  <a:cubicBezTo>
                    <a:pt x="57" y="88"/>
                    <a:pt x="59" y="88"/>
                    <a:pt x="61" y="88"/>
                  </a:cubicBezTo>
                  <a:cubicBezTo>
                    <a:pt x="62" y="88"/>
                    <a:pt x="64" y="88"/>
                    <a:pt x="66" y="88"/>
                  </a:cubicBezTo>
                  <a:cubicBezTo>
                    <a:pt x="67" y="87"/>
                    <a:pt x="67" y="87"/>
                    <a:pt x="68" y="87"/>
                  </a:cubicBezTo>
                  <a:cubicBezTo>
                    <a:pt x="68" y="87"/>
                    <a:pt x="69" y="86"/>
                    <a:pt x="70" y="86"/>
                  </a:cubicBezTo>
                  <a:cubicBezTo>
                    <a:pt x="70" y="86"/>
                    <a:pt x="71" y="86"/>
                    <a:pt x="72" y="86"/>
                  </a:cubicBezTo>
                  <a:cubicBezTo>
                    <a:pt x="72" y="85"/>
                    <a:pt x="73" y="85"/>
                    <a:pt x="73" y="84"/>
                  </a:cubicBezTo>
                  <a:cubicBezTo>
                    <a:pt x="74" y="84"/>
                    <a:pt x="75" y="83"/>
                    <a:pt x="76" y="82"/>
                  </a:cubicBezTo>
                  <a:cubicBezTo>
                    <a:pt x="77" y="81"/>
                    <a:pt x="78" y="81"/>
                    <a:pt x="78" y="80"/>
                  </a:cubicBezTo>
                  <a:cubicBezTo>
                    <a:pt x="78" y="79"/>
                    <a:pt x="79" y="78"/>
                    <a:pt x="79" y="78"/>
                  </a:cubicBezTo>
                  <a:cubicBezTo>
                    <a:pt x="80" y="77"/>
                    <a:pt x="80" y="77"/>
                    <a:pt x="80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2" y="76"/>
                    <a:pt x="82" y="76"/>
                    <a:pt x="82" y="75"/>
                  </a:cubicBezTo>
                  <a:cubicBezTo>
                    <a:pt x="82" y="75"/>
                    <a:pt x="83" y="74"/>
                    <a:pt x="83" y="74"/>
                  </a:cubicBezTo>
                  <a:cubicBezTo>
                    <a:pt x="83" y="73"/>
                    <a:pt x="83" y="73"/>
                    <a:pt x="84" y="72"/>
                  </a:cubicBezTo>
                  <a:cubicBezTo>
                    <a:pt x="85" y="71"/>
                    <a:pt x="85" y="70"/>
                    <a:pt x="85" y="69"/>
                  </a:cubicBezTo>
                  <a:cubicBezTo>
                    <a:pt x="86" y="68"/>
                    <a:pt x="86" y="67"/>
                    <a:pt x="87" y="66"/>
                  </a:cubicBezTo>
                  <a:cubicBezTo>
                    <a:pt x="88" y="65"/>
                    <a:pt x="88" y="64"/>
                    <a:pt x="88" y="63"/>
                  </a:cubicBezTo>
                  <a:cubicBezTo>
                    <a:pt x="89" y="62"/>
                    <a:pt x="89" y="61"/>
                    <a:pt x="90" y="60"/>
                  </a:cubicBezTo>
                  <a:cubicBezTo>
                    <a:pt x="89" y="60"/>
                    <a:pt x="89" y="59"/>
                    <a:pt x="90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6"/>
                    <a:pt x="91" y="55"/>
                    <a:pt x="91" y="53"/>
                  </a:cubicBezTo>
                  <a:cubicBezTo>
                    <a:pt x="90" y="52"/>
                    <a:pt x="91" y="50"/>
                    <a:pt x="91" y="49"/>
                  </a:cubicBezTo>
                  <a:cubicBezTo>
                    <a:pt x="92" y="49"/>
                    <a:pt x="92" y="49"/>
                    <a:pt x="93" y="50"/>
                  </a:cubicBezTo>
                  <a:cubicBezTo>
                    <a:pt x="93" y="50"/>
                    <a:pt x="93" y="51"/>
                    <a:pt x="93" y="52"/>
                  </a:cubicBezTo>
                  <a:cubicBezTo>
                    <a:pt x="93" y="53"/>
                    <a:pt x="93" y="53"/>
                    <a:pt x="93" y="54"/>
                  </a:cubicBezTo>
                  <a:cubicBezTo>
                    <a:pt x="93" y="55"/>
                    <a:pt x="92" y="56"/>
                    <a:pt x="92" y="56"/>
                  </a:cubicBezTo>
                  <a:cubicBezTo>
                    <a:pt x="92" y="58"/>
                    <a:pt x="92" y="59"/>
                    <a:pt x="92" y="61"/>
                  </a:cubicBezTo>
                  <a:cubicBezTo>
                    <a:pt x="92" y="62"/>
                    <a:pt x="92" y="64"/>
                    <a:pt x="93" y="65"/>
                  </a:cubicBezTo>
                  <a:cubicBezTo>
                    <a:pt x="93" y="66"/>
                    <a:pt x="93" y="67"/>
                    <a:pt x="93" y="68"/>
                  </a:cubicBezTo>
                  <a:cubicBezTo>
                    <a:pt x="93" y="70"/>
                    <a:pt x="93" y="71"/>
                    <a:pt x="94" y="71"/>
                  </a:cubicBezTo>
                  <a:cubicBezTo>
                    <a:pt x="94" y="72"/>
                    <a:pt x="93" y="72"/>
                    <a:pt x="93" y="72"/>
                  </a:cubicBezTo>
                  <a:cubicBezTo>
                    <a:pt x="93" y="73"/>
                    <a:pt x="93" y="73"/>
                    <a:pt x="93" y="74"/>
                  </a:cubicBezTo>
                  <a:cubicBezTo>
                    <a:pt x="93" y="74"/>
                    <a:pt x="94" y="74"/>
                    <a:pt x="94" y="74"/>
                  </a:cubicBezTo>
                  <a:cubicBezTo>
                    <a:pt x="94" y="74"/>
                    <a:pt x="94" y="74"/>
                    <a:pt x="94" y="74"/>
                  </a:cubicBezTo>
                  <a:cubicBezTo>
                    <a:pt x="94" y="75"/>
                    <a:pt x="94" y="76"/>
                    <a:pt x="94" y="76"/>
                  </a:cubicBezTo>
                  <a:cubicBezTo>
                    <a:pt x="94" y="77"/>
                    <a:pt x="94" y="77"/>
                    <a:pt x="93" y="77"/>
                  </a:cubicBezTo>
                  <a:cubicBezTo>
                    <a:pt x="93" y="78"/>
                    <a:pt x="93" y="78"/>
                    <a:pt x="93" y="79"/>
                  </a:cubicBezTo>
                  <a:cubicBezTo>
                    <a:pt x="94" y="79"/>
                    <a:pt x="94" y="79"/>
                    <a:pt x="94" y="80"/>
                  </a:cubicBezTo>
                  <a:cubicBezTo>
                    <a:pt x="94" y="80"/>
                    <a:pt x="94" y="80"/>
                    <a:pt x="94" y="81"/>
                  </a:cubicBezTo>
                  <a:cubicBezTo>
                    <a:pt x="94" y="81"/>
                    <a:pt x="94" y="82"/>
                    <a:pt x="94" y="82"/>
                  </a:cubicBezTo>
                  <a:cubicBezTo>
                    <a:pt x="94" y="83"/>
                    <a:pt x="94" y="84"/>
                    <a:pt x="94" y="84"/>
                  </a:cubicBezTo>
                  <a:cubicBezTo>
                    <a:pt x="94" y="85"/>
                    <a:pt x="95" y="85"/>
                    <a:pt x="95" y="85"/>
                  </a:cubicBezTo>
                  <a:close/>
                  <a:moveTo>
                    <a:pt x="19" y="2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3"/>
                    <a:pt x="19" y="3"/>
                    <a:pt x="19" y="2"/>
                  </a:cubicBezTo>
                  <a:close/>
                  <a:moveTo>
                    <a:pt x="21" y="4"/>
                  </a:moveTo>
                  <a:cubicBezTo>
                    <a:pt x="20" y="4"/>
                    <a:pt x="20" y="3"/>
                    <a:pt x="20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lose/>
                  <a:moveTo>
                    <a:pt x="26" y="3"/>
                  </a:moveTo>
                  <a:cubicBezTo>
                    <a:pt x="25" y="3"/>
                    <a:pt x="25" y="3"/>
                    <a:pt x="24" y="3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4"/>
                    <a:pt x="21" y="5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1" y="6"/>
                    <a:pt x="22" y="6"/>
                    <a:pt x="22" y="7"/>
                  </a:cubicBezTo>
                  <a:cubicBezTo>
                    <a:pt x="22" y="6"/>
                    <a:pt x="23" y="5"/>
                    <a:pt x="24" y="5"/>
                  </a:cubicBezTo>
                  <a:cubicBezTo>
                    <a:pt x="25" y="4"/>
                    <a:pt x="25" y="4"/>
                    <a:pt x="26" y="3"/>
                  </a:cubicBezTo>
                  <a:close/>
                  <a:moveTo>
                    <a:pt x="37" y="78"/>
                  </a:move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6"/>
                    <a:pt x="36" y="76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6" y="74"/>
                    <a:pt x="35" y="74"/>
                  </a:cubicBezTo>
                  <a:cubicBezTo>
                    <a:pt x="35" y="74"/>
                    <a:pt x="35" y="74"/>
                    <a:pt x="35" y="73"/>
                  </a:cubicBezTo>
                  <a:cubicBezTo>
                    <a:pt x="35" y="74"/>
                    <a:pt x="35" y="75"/>
                    <a:pt x="35" y="75"/>
                  </a:cubicBezTo>
                  <a:cubicBezTo>
                    <a:pt x="35" y="75"/>
                    <a:pt x="35" y="75"/>
                    <a:pt x="34" y="75"/>
                  </a:cubicBezTo>
                  <a:cubicBezTo>
                    <a:pt x="34" y="75"/>
                    <a:pt x="33" y="75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6"/>
                    <a:pt x="33" y="76"/>
                    <a:pt x="32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1" y="77"/>
                    <a:pt x="30" y="77"/>
                    <a:pt x="30" y="77"/>
                  </a:cubicBezTo>
                  <a:cubicBezTo>
                    <a:pt x="31" y="78"/>
                    <a:pt x="32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7"/>
                    <a:pt x="33" y="77"/>
                    <a:pt x="33" y="77"/>
                  </a:cubicBezTo>
                  <a:cubicBezTo>
                    <a:pt x="33" y="77"/>
                    <a:pt x="34" y="77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3" y="78"/>
                    <a:pt x="33" y="78"/>
                  </a:cubicBezTo>
                  <a:cubicBezTo>
                    <a:pt x="33" y="78"/>
                    <a:pt x="32" y="79"/>
                    <a:pt x="32" y="79"/>
                  </a:cubicBezTo>
                  <a:cubicBezTo>
                    <a:pt x="32" y="79"/>
                    <a:pt x="31" y="79"/>
                    <a:pt x="31" y="79"/>
                  </a:cubicBezTo>
                  <a:cubicBezTo>
                    <a:pt x="30" y="80"/>
                    <a:pt x="28" y="80"/>
                    <a:pt x="28" y="81"/>
                  </a:cubicBezTo>
                  <a:cubicBezTo>
                    <a:pt x="27" y="81"/>
                    <a:pt x="26" y="82"/>
                    <a:pt x="25" y="82"/>
                  </a:cubicBezTo>
                  <a:cubicBezTo>
                    <a:pt x="25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2" y="84"/>
                    <a:pt x="21" y="85"/>
                    <a:pt x="20" y="87"/>
                  </a:cubicBezTo>
                  <a:cubicBezTo>
                    <a:pt x="21" y="87"/>
                    <a:pt x="22" y="87"/>
                    <a:pt x="23" y="87"/>
                  </a:cubicBezTo>
                  <a:cubicBezTo>
                    <a:pt x="24" y="86"/>
                    <a:pt x="25" y="86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7" y="85"/>
                    <a:pt x="28" y="85"/>
                  </a:cubicBezTo>
                  <a:cubicBezTo>
                    <a:pt x="28" y="85"/>
                    <a:pt x="28" y="84"/>
                    <a:pt x="28" y="84"/>
                  </a:cubicBezTo>
                  <a:cubicBezTo>
                    <a:pt x="28" y="84"/>
                    <a:pt x="29" y="84"/>
                    <a:pt x="29" y="84"/>
                  </a:cubicBezTo>
                  <a:cubicBezTo>
                    <a:pt x="29" y="84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1" y="82"/>
                    <a:pt x="32" y="81"/>
                    <a:pt x="33" y="81"/>
                  </a:cubicBezTo>
                  <a:cubicBezTo>
                    <a:pt x="33" y="81"/>
                    <a:pt x="34" y="80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6" y="79"/>
                    <a:pt x="36" y="79"/>
                    <a:pt x="36" y="79"/>
                  </a:cubicBezTo>
                  <a:cubicBezTo>
                    <a:pt x="36" y="79"/>
                    <a:pt x="36" y="79"/>
                    <a:pt x="36" y="78"/>
                  </a:cubicBezTo>
                  <a:cubicBezTo>
                    <a:pt x="37" y="78"/>
                    <a:pt x="37" y="78"/>
                    <a:pt x="37" y="78"/>
                  </a:cubicBezTo>
                  <a:close/>
                  <a:moveTo>
                    <a:pt x="38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4" y="25"/>
                    <a:pt x="33" y="26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7"/>
                    <a:pt x="30" y="27"/>
                    <a:pt x="29" y="27"/>
                  </a:cubicBezTo>
                  <a:cubicBezTo>
                    <a:pt x="28" y="28"/>
                    <a:pt x="27" y="28"/>
                    <a:pt x="27" y="28"/>
                  </a:cubicBezTo>
                  <a:cubicBezTo>
                    <a:pt x="27" y="29"/>
                    <a:pt x="26" y="29"/>
                    <a:pt x="26" y="29"/>
                  </a:cubicBezTo>
                  <a:cubicBezTo>
                    <a:pt x="25" y="30"/>
                    <a:pt x="25" y="30"/>
                    <a:pt x="24" y="30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2" y="32"/>
                    <a:pt x="21" y="32"/>
                    <a:pt x="22" y="33"/>
                  </a:cubicBezTo>
                  <a:cubicBezTo>
                    <a:pt x="21" y="34"/>
                    <a:pt x="21" y="34"/>
                    <a:pt x="22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4" y="34"/>
                    <a:pt x="24" y="34"/>
                    <a:pt x="25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6" y="32"/>
                    <a:pt x="27" y="31"/>
                    <a:pt x="29" y="31"/>
                  </a:cubicBezTo>
                  <a:cubicBezTo>
                    <a:pt x="30" y="30"/>
                    <a:pt x="31" y="29"/>
                    <a:pt x="32" y="28"/>
                  </a:cubicBezTo>
                  <a:cubicBezTo>
                    <a:pt x="33" y="28"/>
                    <a:pt x="33" y="28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7" y="25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4"/>
                    <a:pt x="38" y="24"/>
                    <a:pt x="38" y="24"/>
                  </a:cubicBezTo>
                  <a:close/>
                  <a:moveTo>
                    <a:pt x="38" y="17"/>
                  </a:moveTo>
                  <a:cubicBezTo>
                    <a:pt x="38" y="17"/>
                    <a:pt x="37" y="17"/>
                    <a:pt x="37" y="17"/>
                  </a:cubicBezTo>
                  <a:cubicBezTo>
                    <a:pt x="37" y="17"/>
                    <a:pt x="36" y="18"/>
                    <a:pt x="36" y="18"/>
                  </a:cubicBezTo>
                  <a:cubicBezTo>
                    <a:pt x="36" y="18"/>
                    <a:pt x="36" y="18"/>
                    <a:pt x="35" y="18"/>
                  </a:cubicBezTo>
                  <a:cubicBezTo>
                    <a:pt x="35" y="18"/>
                    <a:pt x="34" y="18"/>
                    <a:pt x="34" y="18"/>
                  </a:cubicBezTo>
                  <a:cubicBezTo>
                    <a:pt x="34" y="17"/>
                    <a:pt x="35" y="17"/>
                    <a:pt x="35" y="17"/>
                  </a:cubicBezTo>
                  <a:cubicBezTo>
                    <a:pt x="35" y="17"/>
                    <a:pt x="36" y="17"/>
                    <a:pt x="36" y="17"/>
                  </a:cubicBezTo>
                  <a:cubicBezTo>
                    <a:pt x="37" y="16"/>
                    <a:pt x="37" y="16"/>
                    <a:pt x="38" y="15"/>
                  </a:cubicBezTo>
                  <a:cubicBezTo>
                    <a:pt x="38" y="15"/>
                    <a:pt x="38" y="14"/>
                    <a:pt x="38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36" y="14"/>
                    <a:pt x="35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3" y="17"/>
                    <a:pt x="33" y="17"/>
                    <a:pt x="32" y="18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9"/>
                    <a:pt x="30" y="19"/>
                    <a:pt x="30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8" y="21"/>
                    <a:pt x="27" y="22"/>
                  </a:cubicBezTo>
                  <a:cubicBezTo>
                    <a:pt x="27" y="22"/>
                    <a:pt x="27" y="23"/>
                    <a:pt x="26" y="23"/>
                  </a:cubicBezTo>
                  <a:cubicBezTo>
                    <a:pt x="26" y="23"/>
                    <a:pt x="26" y="23"/>
                    <a:pt x="25" y="24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4" y="24"/>
                    <a:pt x="23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3" y="25"/>
                    <a:pt x="22" y="25"/>
                  </a:cubicBezTo>
                  <a:cubicBezTo>
                    <a:pt x="22" y="26"/>
                    <a:pt x="21" y="27"/>
                    <a:pt x="22" y="28"/>
                  </a:cubicBezTo>
                  <a:cubicBezTo>
                    <a:pt x="22" y="28"/>
                    <a:pt x="22" y="29"/>
                    <a:pt x="23" y="29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7"/>
                    <a:pt x="26" y="27"/>
                    <a:pt x="26" y="27"/>
                  </a:cubicBezTo>
                  <a:cubicBezTo>
                    <a:pt x="26" y="27"/>
                    <a:pt x="26" y="27"/>
                    <a:pt x="27" y="27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0" y="25"/>
                    <a:pt x="30" y="25"/>
                    <a:pt x="30" y="24"/>
                  </a:cubicBezTo>
                  <a:cubicBezTo>
                    <a:pt x="30" y="24"/>
                    <a:pt x="31" y="24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3" y="23"/>
                    <a:pt x="33" y="22"/>
                  </a:cubicBezTo>
                  <a:cubicBezTo>
                    <a:pt x="33" y="22"/>
                    <a:pt x="33" y="22"/>
                    <a:pt x="34" y="22"/>
                  </a:cubicBezTo>
                  <a:cubicBezTo>
                    <a:pt x="35" y="22"/>
                    <a:pt x="35" y="23"/>
                    <a:pt x="36" y="23"/>
                  </a:cubicBezTo>
                  <a:cubicBezTo>
                    <a:pt x="36" y="22"/>
                    <a:pt x="37" y="22"/>
                    <a:pt x="37" y="23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8"/>
                    <a:pt x="38" y="18"/>
                    <a:pt x="38" y="17"/>
                  </a:cubicBezTo>
                  <a:close/>
                  <a:moveTo>
                    <a:pt x="38" y="8"/>
                  </a:moveTo>
                  <a:cubicBezTo>
                    <a:pt x="38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9"/>
                    <a:pt x="35" y="10"/>
                    <a:pt x="35" y="10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4" y="11"/>
                    <a:pt x="34" y="12"/>
                    <a:pt x="34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3"/>
                    <a:pt x="32" y="13"/>
                    <a:pt x="32" y="1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5"/>
                    <a:pt x="28" y="15"/>
                  </a:cubicBezTo>
                  <a:cubicBezTo>
                    <a:pt x="28" y="15"/>
                    <a:pt x="27" y="16"/>
                    <a:pt x="27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8"/>
                    <a:pt x="24" y="18"/>
                    <a:pt x="23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1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4" y="21"/>
                    <a:pt x="24" y="21"/>
                    <a:pt x="25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7"/>
                    <a:pt x="31" y="17"/>
                    <a:pt x="31" y="18"/>
                  </a:cubicBezTo>
                  <a:cubicBezTo>
                    <a:pt x="32" y="16"/>
                    <a:pt x="33" y="15"/>
                    <a:pt x="34" y="14"/>
                  </a:cubicBezTo>
                  <a:cubicBezTo>
                    <a:pt x="36" y="13"/>
                    <a:pt x="37" y="13"/>
                    <a:pt x="38" y="11"/>
                  </a:cubicBezTo>
                  <a:cubicBezTo>
                    <a:pt x="38" y="11"/>
                    <a:pt x="37" y="10"/>
                    <a:pt x="37" y="10"/>
                  </a:cubicBezTo>
                  <a:cubicBezTo>
                    <a:pt x="37" y="11"/>
                    <a:pt x="37" y="11"/>
                    <a:pt x="36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lose/>
                  <a:moveTo>
                    <a:pt x="37" y="30"/>
                  </a:moveTo>
                  <a:cubicBezTo>
                    <a:pt x="36" y="29"/>
                    <a:pt x="36" y="30"/>
                    <a:pt x="35" y="30"/>
                  </a:cubicBezTo>
                  <a:cubicBezTo>
                    <a:pt x="35" y="30"/>
                    <a:pt x="34" y="30"/>
                    <a:pt x="33" y="30"/>
                  </a:cubicBezTo>
                  <a:cubicBezTo>
                    <a:pt x="32" y="31"/>
                    <a:pt x="31" y="31"/>
                    <a:pt x="31" y="32"/>
                  </a:cubicBezTo>
                  <a:cubicBezTo>
                    <a:pt x="30" y="32"/>
                    <a:pt x="30" y="33"/>
                    <a:pt x="29" y="33"/>
                  </a:cubicBezTo>
                  <a:cubicBezTo>
                    <a:pt x="28" y="34"/>
                    <a:pt x="27" y="34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3" y="38"/>
                    <a:pt x="24" y="38"/>
                    <a:pt x="24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27" y="36"/>
                    <a:pt x="28" y="35"/>
                    <a:pt x="29" y="35"/>
                  </a:cubicBezTo>
                  <a:cubicBezTo>
                    <a:pt x="30" y="34"/>
                    <a:pt x="30" y="33"/>
                    <a:pt x="31" y="33"/>
                  </a:cubicBezTo>
                  <a:cubicBezTo>
                    <a:pt x="32" y="33"/>
                    <a:pt x="32" y="33"/>
                    <a:pt x="33" y="32"/>
                  </a:cubicBezTo>
                  <a:cubicBezTo>
                    <a:pt x="33" y="32"/>
                    <a:pt x="33" y="31"/>
                    <a:pt x="34" y="31"/>
                  </a:cubicBezTo>
                  <a:cubicBezTo>
                    <a:pt x="35" y="30"/>
                    <a:pt x="36" y="30"/>
                    <a:pt x="37" y="30"/>
                  </a:cubicBezTo>
                  <a:close/>
                  <a:moveTo>
                    <a:pt x="33" y="4"/>
                  </a:moveTo>
                  <a:cubicBezTo>
                    <a:pt x="33" y="4"/>
                    <a:pt x="32" y="3"/>
                    <a:pt x="31" y="4"/>
                  </a:cubicBezTo>
                  <a:cubicBezTo>
                    <a:pt x="30" y="4"/>
                    <a:pt x="29" y="4"/>
                    <a:pt x="29" y="5"/>
                  </a:cubicBezTo>
                  <a:cubicBezTo>
                    <a:pt x="28" y="5"/>
                    <a:pt x="27" y="5"/>
                    <a:pt x="26" y="6"/>
                  </a:cubicBezTo>
                  <a:cubicBezTo>
                    <a:pt x="26" y="6"/>
                    <a:pt x="25" y="6"/>
                    <a:pt x="24" y="6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8"/>
                    <a:pt x="22" y="8"/>
                    <a:pt x="22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6" y="8"/>
                    <a:pt x="27" y="7"/>
                    <a:pt x="28" y="7"/>
                  </a:cubicBezTo>
                  <a:cubicBezTo>
                    <a:pt x="30" y="7"/>
                    <a:pt x="30" y="6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3" y="5"/>
                    <a:pt x="33" y="4"/>
                    <a:pt x="33" y="4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4"/>
                    <a:pt x="37" y="34"/>
                  </a:cubicBezTo>
                  <a:cubicBezTo>
                    <a:pt x="37" y="34"/>
                    <a:pt x="37" y="33"/>
                    <a:pt x="37" y="33"/>
                  </a:cubicBezTo>
                  <a:cubicBezTo>
                    <a:pt x="37" y="34"/>
                    <a:pt x="37" y="34"/>
                    <a:pt x="36" y="34"/>
                  </a:cubicBezTo>
                  <a:cubicBezTo>
                    <a:pt x="36" y="34"/>
                    <a:pt x="36" y="34"/>
                    <a:pt x="35" y="34"/>
                  </a:cubicBezTo>
                  <a:cubicBezTo>
                    <a:pt x="34" y="35"/>
                    <a:pt x="33" y="35"/>
                    <a:pt x="32" y="36"/>
                  </a:cubicBezTo>
                  <a:cubicBezTo>
                    <a:pt x="31" y="36"/>
                    <a:pt x="29" y="37"/>
                    <a:pt x="28" y="37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40"/>
                    <a:pt x="24" y="40"/>
                    <a:pt x="24" y="41"/>
                  </a:cubicBezTo>
                  <a:cubicBezTo>
                    <a:pt x="23" y="41"/>
                    <a:pt x="23" y="42"/>
                    <a:pt x="22" y="42"/>
                  </a:cubicBezTo>
                  <a:cubicBezTo>
                    <a:pt x="22" y="42"/>
                    <a:pt x="22" y="43"/>
                    <a:pt x="22" y="43"/>
                  </a:cubicBezTo>
                  <a:cubicBezTo>
                    <a:pt x="22" y="43"/>
                    <a:pt x="22" y="44"/>
                    <a:pt x="22" y="44"/>
                  </a:cubicBezTo>
                  <a:cubicBezTo>
                    <a:pt x="23" y="44"/>
                    <a:pt x="23" y="44"/>
                    <a:pt x="23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6" y="42"/>
                    <a:pt x="27" y="42"/>
                    <a:pt x="28" y="42"/>
                  </a:cubicBezTo>
                  <a:cubicBezTo>
                    <a:pt x="29" y="40"/>
                    <a:pt x="30" y="39"/>
                    <a:pt x="31" y="39"/>
                  </a:cubicBezTo>
                  <a:cubicBezTo>
                    <a:pt x="32" y="38"/>
                    <a:pt x="34" y="37"/>
                    <a:pt x="35" y="37"/>
                  </a:cubicBezTo>
                  <a:cubicBezTo>
                    <a:pt x="36" y="36"/>
                    <a:pt x="36" y="36"/>
                    <a:pt x="36" y="35"/>
                  </a:cubicBezTo>
                  <a:cubicBezTo>
                    <a:pt x="37" y="35"/>
                    <a:pt x="37" y="35"/>
                    <a:pt x="37" y="35"/>
                  </a:cubicBezTo>
                  <a:close/>
                  <a:moveTo>
                    <a:pt x="37" y="61"/>
                  </a:moveTo>
                  <a:cubicBezTo>
                    <a:pt x="36" y="62"/>
                    <a:pt x="35" y="62"/>
                    <a:pt x="35" y="62"/>
                  </a:cubicBezTo>
                  <a:cubicBezTo>
                    <a:pt x="34" y="62"/>
                    <a:pt x="34" y="62"/>
                    <a:pt x="33" y="63"/>
                  </a:cubicBezTo>
                  <a:cubicBezTo>
                    <a:pt x="33" y="64"/>
                    <a:pt x="33" y="64"/>
                    <a:pt x="32" y="64"/>
                  </a:cubicBezTo>
                  <a:cubicBezTo>
                    <a:pt x="31" y="65"/>
                    <a:pt x="31" y="65"/>
                    <a:pt x="30" y="65"/>
                  </a:cubicBezTo>
                  <a:cubicBezTo>
                    <a:pt x="30" y="65"/>
                    <a:pt x="30" y="66"/>
                    <a:pt x="30" y="66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7" y="68"/>
                    <a:pt x="27" y="68"/>
                  </a:cubicBezTo>
                  <a:cubicBezTo>
                    <a:pt x="27" y="68"/>
                    <a:pt x="26" y="68"/>
                    <a:pt x="26" y="69"/>
                  </a:cubicBezTo>
                  <a:cubicBezTo>
                    <a:pt x="26" y="70"/>
                    <a:pt x="25" y="70"/>
                    <a:pt x="25" y="70"/>
                  </a:cubicBezTo>
                  <a:cubicBezTo>
                    <a:pt x="25" y="70"/>
                    <a:pt x="25" y="71"/>
                    <a:pt x="25" y="71"/>
                  </a:cubicBezTo>
                  <a:cubicBezTo>
                    <a:pt x="24" y="72"/>
                    <a:pt x="24" y="72"/>
                    <a:pt x="23" y="73"/>
                  </a:cubicBezTo>
                  <a:cubicBezTo>
                    <a:pt x="23" y="74"/>
                    <a:pt x="23" y="74"/>
                    <a:pt x="23" y="75"/>
                  </a:cubicBezTo>
                  <a:cubicBezTo>
                    <a:pt x="24" y="75"/>
                    <a:pt x="24" y="75"/>
                    <a:pt x="24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5"/>
                    <a:pt x="25" y="74"/>
                    <a:pt x="25" y="74"/>
                  </a:cubicBezTo>
                  <a:cubicBezTo>
                    <a:pt x="26" y="74"/>
                    <a:pt x="26" y="74"/>
                    <a:pt x="26" y="73"/>
                  </a:cubicBezTo>
                  <a:cubicBezTo>
                    <a:pt x="26" y="74"/>
                    <a:pt x="27" y="74"/>
                    <a:pt x="27" y="74"/>
                  </a:cubicBezTo>
                  <a:cubicBezTo>
                    <a:pt x="27" y="74"/>
                    <a:pt x="28" y="74"/>
                    <a:pt x="28" y="74"/>
                  </a:cubicBezTo>
                  <a:cubicBezTo>
                    <a:pt x="28" y="75"/>
                    <a:pt x="28" y="75"/>
                    <a:pt x="27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5"/>
                    <a:pt x="26" y="75"/>
                    <a:pt x="25" y="75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6"/>
                    <a:pt x="25" y="77"/>
                    <a:pt x="25" y="77"/>
                  </a:cubicBezTo>
                  <a:cubicBezTo>
                    <a:pt x="25" y="77"/>
                    <a:pt x="25" y="77"/>
                    <a:pt x="24" y="77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4" y="78"/>
                    <a:pt x="24" y="78"/>
                    <a:pt x="24" y="78"/>
                  </a:cubicBezTo>
                  <a:cubicBezTo>
                    <a:pt x="24" y="79"/>
                    <a:pt x="23" y="79"/>
                    <a:pt x="23" y="79"/>
                  </a:cubicBezTo>
                  <a:cubicBezTo>
                    <a:pt x="23" y="80"/>
                    <a:pt x="23" y="80"/>
                    <a:pt x="22" y="80"/>
                  </a:cubicBezTo>
                  <a:cubicBezTo>
                    <a:pt x="22" y="81"/>
                    <a:pt x="22" y="81"/>
                    <a:pt x="22" y="82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4" y="81"/>
                    <a:pt x="24" y="80"/>
                    <a:pt x="25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80"/>
                    <a:pt x="27" y="80"/>
                    <a:pt x="27" y="80"/>
                  </a:cubicBezTo>
                  <a:cubicBezTo>
                    <a:pt x="27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8" y="78"/>
                    <a:pt x="28" y="78"/>
                    <a:pt x="29" y="78"/>
                  </a:cubicBezTo>
                  <a:cubicBezTo>
                    <a:pt x="29" y="77"/>
                    <a:pt x="29" y="77"/>
                    <a:pt x="29" y="76"/>
                  </a:cubicBezTo>
                  <a:cubicBezTo>
                    <a:pt x="30" y="76"/>
                    <a:pt x="30" y="75"/>
                    <a:pt x="31" y="75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5"/>
                    <a:pt x="32" y="75"/>
                  </a:cubicBezTo>
                  <a:cubicBezTo>
                    <a:pt x="32" y="74"/>
                    <a:pt x="32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3"/>
                    <a:pt x="35" y="73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6" y="71"/>
                    <a:pt x="36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4" y="71"/>
                    <a:pt x="34" y="72"/>
                  </a:cubicBezTo>
                  <a:cubicBezTo>
                    <a:pt x="34" y="71"/>
                    <a:pt x="34" y="71"/>
                    <a:pt x="33" y="71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2" y="72"/>
                    <a:pt x="32" y="71"/>
                  </a:cubicBezTo>
                  <a:cubicBezTo>
                    <a:pt x="32" y="71"/>
                    <a:pt x="32" y="71"/>
                    <a:pt x="32" y="70"/>
                  </a:cubicBezTo>
                  <a:cubicBezTo>
                    <a:pt x="33" y="71"/>
                    <a:pt x="33" y="71"/>
                    <a:pt x="34" y="71"/>
                  </a:cubicBezTo>
                  <a:cubicBezTo>
                    <a:pt x="34" y="71"/>
                    <a:pt x="34" y="71"/>
                    <a:pt x="35" y="71"/>
                  </a:cubicBezTo>
                  <a:cubicBezTo>
                    <a:pt x="35" y="70"/>
                    <a:pt x="35" y="69"/>
                    <a:pt x="36" y="69"/>
                  </a:cubicBezTo>
                  <a:cubicBezTo>
                    <a:pt x="36" y="69"/>
                    <a:pt x="36" y="69"/>
                    <a:pt x="36" y="68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5" y="67"/>
                    <a:pt x="36" y="67"/>
                    <a:pt x="36" y="66"/>
                  </a:cubicBezTo>
                  <a:cubicBezTo>
                    <a:pt x="36" y="66"/>
                    <a:pt x="36" y="66"/>
                    <a:pt x="37" y="66"/>
                  </a:cubicBezTo>
                  <a:cubicBezTo>
                    <a:pt x="37" y="65"/>
                    <a:pt x="36" y="65"/>
                    <a:pt x="36" y="65"/>
                  </a:cubicBezTo>
                  <a:cubicBezTo>
                    <a:pt x="36" y="65"/>
                    <a:pt x="36" y="64"/>
                    <a:pt x="37" y="64"/>
                  </a:cubicBezTo>
                  <a:cubicBezTo>
                    <a:pt x="36" y="63"/>
                    <a:pt x="36" y="63"/>
                    <a:pt x="37" y="62"/>
                  </a:cubicBezTo>
                  <a:cubicBezTo>
                    <a:pt x="37" y="62"/>
                    <a:pt x="37" y="62"/>
                    <a:pt x="37" y="61"/>
                  </a:cubicBezTo>
                  <a:close/>
                  <a:moveTo>
                    <a:pt x="38" y="49"/>
                  </a:moveTo>
                  <a:cubicBezTo>
                    <a:pt x="38" y="49"/>
                    <a:pt x="38" y="48"/>
                    <a:pt x="38" y="47"/>
                  </a:cubicBezTo>
                  <a:cubicBezTo>
                    <a:pt x="38" y="47"/>
                    <a:pt x="38" y="46"/>
                    <a:pt x="38" y="45"/>
                  </a:cubicBezTo>
                  <a:cubicBezTo>
                    <a:pt x="37" y="45"/>
                    <a:pt x="37" y="45"/>
                    <a:pt x="36" y="46"/>
                  </a:cubicBezTo>
                  <a:cubicBezTo>
                    <a:pt x="36" y="46"/>
                    <a:pt x="36" y="46"/>
                    <a:pt x="35" y="46"/>
                  </a:cubicBezTo>
                  <a:cubicBezTo>
                    <a:pt x="36" y="46"/>
                    <a:pt x="36" y="45"/>
                    <a:pt x="37" y="45"/>
                  </a:cubicBezTo>
                  <a:cubicBezTo>
                    <a:pt x="37" y="45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5" y="43"/>
                    <a:pt x="34" y="43"/>
                    <a:pt x="34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3" y="45"/>
                    <a:pt x="33" y="45"/>
                    <a:pt x="32" y="45"/>
                  </a:cubicBezTo>
                  <a:cubicBezTo>
                    <a:pt x="31" y="45"/>
                    <a:pt x="31" y="45"/>
                    <a:pt x="30" y="46"/>
                  </a:cubicBezTo>
                  <a:cubicBezTo>
                    <a:pt x="30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7"/>
                    <a:pt x="27" y="47"/>
                    <a:pt x="27" y="47"/>
                  </a:cubicBezTo>
                  <a:cubicBezTo>
                    <a:pt x="27" y="47"/>
                    <a:pt x="27" y="47"/>
                    <a:pt x="26" y="47"/>
                  </a:cubicBezTo>
                  <a:cubicBezTo>
                    <a:pt x="27" y="48"/>
                    <a:pt x="27" y="48"/>
                    <a:pt x="26" y="49"/>
                  </a:cubicBezTo>
                  <a:cubicBezTo>
                    <a:pt x="26" y="49"/>
                    <a:pt x="25" y="49"/>
                    <a:pt x="25" y="49"/>
                  </a:cubicBezTo>
                  <a:cubicBezTo>
                    <a:pt x="24" y="50"/>
                    <a:pt x="23" y="50"/>
                    <a:pt x="23" y="51"/>
                  </a:cubicBezTo>
                  <a:cubicBezTo>
                    <a:pt x="22" y="51"/>
                    <a:pt x="22" y="52"/>
                    <a:pt x="22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3"/>
                    <a:pt x="24" y="53"/>
                    <a:pt x="24" y="53"/>
                  </a:cubicBezTo>
                  <a:cubicBezTo>
                    <a:pt x="24" y="53"/>
                    <a:pt x="24" y="53"/>
                    <a:pt x="25" y="53"/>
                  </a:cubicBezTo>
                  <a:cubicBezTo>
                    <a:pt x="25" y="53"/>
                    <a:pt x="25" y="53"/>
                    <a:pt x="25" y="54"/>
                  </a:cubicBezTo>
                  <a:cubicBezTo>
                    <a:pt x="25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6" y="54"/>
                    <a:pt x="26" y="54"/>
                    <a:pt x="25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6"/>
                    <a:pt x="23" y="56"/>
                    <a:pt x="23" y="57"/>
                  </a:cubicBezTo>
                  <a:cubicBezTo>
                    <a:pt x="22" y="58"/>
                    <a:pt x="22" y="58"/>
                    <a:pt x="22" y="59"/>
                  </a:cubicBezTo>
                  <a:cubicBezTo>
                    <a:pt x="23" y="58"/>
                    <a:pt x="23" y="58"/>
                    <a:pt x="24" y="58"/>
                  </a:cubicBezTo>
                  <a:cubicBezTo>
                    <a:pt x="24" y="58"/>
                    <a:pt x="24" y="58"/>
                    <a:pt x="24" y="59"/>
                  </a:cubicBezTo>
                  <a:cubicBezTo>
                    <a:pt x="24" y="59"/>
                    <a:pt x="24" y="59"/>
                    <a:pt x="24" y="60"/>
                  </a:cubicBezTo>
                  <a:cubicBezTo>
                    <a:pt x="25" y="59"/>
                    <a:pt x="25" y="59"/>
                    <a:pt x="26" y="59"/>
                  </a:cubicBezTo>
                  <a:cubicBezTo>
                    <a:pt x="26" y="59"/>
                    <a:pt x="27" y="59"/>
                    <a:pt x="26" y="60"/>
                  </a:cubicBezTo>
                  <a:cubicBezTo>
                    <a:pt x="26" y="60"/>
                    <a:pt x="25" y="60"/>
                    <a:pt x="24" y="61"/>
                  </a:cubicBezTo>
                  <a:cubicBezTo>
                    <a:pt x="25" y="61"/>
                    <a:pt x="26" y="61"/>
                    <a:pt x="27" y="60"/>
                  </a:cubicBezTo>
                  <a:cubicBezTo>
                    <a:pt x="27" y="60"/>
                    <a:pt x="28" y="59"/>
                    <a:pt x="29" y="59"/>
                  </a:cubicBezTo>
                  <a:cubicBezTo>
                    <a:pt x="29" y="58"/>
                    <a:pt x="30" y="58"/>
                    <a:pt x="30" y="58"/>
                  </a:cubicBezTo>
                  <a:cubicBezTo>
                    <a:pt x="31" y="58"/>
                    <a:pt x="31" y="58"/>
                    <a:pt x="32" y="57"/>
                  </a:cubicBezTo>
                  <a:cubicBezTo>
                    <a:pt x="32" y="57"/>
                    <a:pt x="33" y="57"/>
                    <a:pt x="33" y="57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7" y="52"/>
                    <a:pt x="38" y="51"/>
                    <a:pt x="38" y="50"/>
                  </a:cubicBezTo>
                  <a:cubicBezTo>
                    <a:pt x="38" y="50"/>
                    <a:pt x="38" y="50"/>
                    <a:pt x="37" y="49"/>
                  </a:cubicBezTo>
                  <a:lnTo>
                    <a:pt x="38" y="49"/>
                  </a:lnTo>
                  <a:close/>
                  <a:moveTo>
                    <a:pt x="37" y="39"/>
                  </a:move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3" y="39"/>
                    <a:pt x="33" y="39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1" y="41"/>
                    <a:pt x="31" y="41"/>
                    <a:pt x="30" y="42"/>
                  </a:cubicBezTo>
                  <a:cubicBezTo>
                    <a:pt x="30" y="42"/>
                    <a:pt x="29" y="42"/>
                    <a:pt x="28" y="43"/>
                  </a:cubicBezTo>
                  <a:cubicBezTo>
                    <a:pt x="28" y="43"/>
                    <a:pt x="28" y="44"/>
                    <a:pt x="27" y="44"/>
                  </a:cubicBezTo>
                  <a:cubicBezTo>
                    <a:pt x="27" y="44"/>
                    <a:pt x="26" y="44"/>
                    <a:pt x="26" y="44"/>
                  </a:cubicBezTo>
                  <a:cubicBezTo>
                    <a:pt x="25" y="45"/>
                    <a:pt x="25" y="46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3" y="46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23" y="47"/>
                    <a:pt x="24" y="47"/>
                    <a:pt x="25" y="46"/>
                  </a:cubicBezTo>
                  <a:cubicBezTo>
                    <a:pt x="26" y="46"/>
                    <a:pt x="27" y="45"/>
                    <a:pt x="28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4"/>
                    <a:pt x="30" y="44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2"/>
                    <a:pt x="32" y="42"/>
                  </a:cubicBezTo>
                  <a:cubicBezTo>
                    <a:pt x="33" y="42"/>
                    <a:pt x="33" y="41"/>
                    <a:pt x="33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7" y="39"/>
                    <a:pt x="37" y="39"/>
                  </a:cubicBezTo>
                  <a:close/>
                  <a:moveTo>
                    <a:pt x="35" y="57"/>
                  </a:moveTo>
                  <a:cubicBezTo>
                    <a:pt x="35" y="57"/>
                    <a:pt x="35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3" y="57"/>
                    <a:pt x="32" y="57"/>
                    <a:pt x="31" y="58"/>
                  </a:cubicBezTo>
                  <a:cubicBezTo>
                    <a:pt x="31" y="58"/>
                    <a:pt x="30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1"/>
                    <a:pt x="26" y="61"/>
                  </a:cubicBezTo>
                  <a:cubicBezTo>
                    <a:pt x="25" y="62"/>
                    <a:pt x="24" y="62"/>
                    <a:pt x="24" y="63"/>
                  </a:cubicBezTo>
                  <a:cubicBezTo>
                    <a:pt x="24" y="63"/>
                    <a:pt x="24" y="63"/>
                    <a:pt x="23" y="63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5"/>
                    <a:pt x="24" y="65"/>
                    <a:pt x="24" y="65"/>
                  </a:cubicBezTo>
                  <a:cubicBezTo>
                    <a:pt x="24" y="64"/>
                    <a:pt x="25" y="64"/>
                    <a:pt x="25" y="65"/>
                  </a:cubicBezTo>
                  <a:cubicBezTo>
                    <a:pt x="26" y="64"/>
                    <a:pt x="26" y="63"/>
                    <a:pt x="27" y="63"/>
                  </a:cubicBezTo>
                  <a:cubicBezTo>
                    <a:pt x="27" y="62"/>
                    <a:pt x="27" y="62"/>
                    <a:pt x="28" y="62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9" y="61"/>
                  </a:cubicBezTo>
                  <a:cubicBezTo>
                    <a:pt x="29" y="61"/>
                    <a:pt x="29" y="61"/>
                    <a:pt x="30" y="61"/>
                  </a:cubicBezTo>
                  <a:cubicBezTo>
                    <a:pt x="30" y="61"/>
                    <a:pt x="30" y="61"/>
                    <a:pt x="30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2" y="60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58"/>
                    <a:pt x="34" y="58"/>
                  </a:cubicBezTo>
                  <a:cubicBezTo>
                    <a:pt x="34" y="58"/>
                    <a:pt x="34" y="57"/>
                    <a:pt x="35" y="57"/>
                  </a:cubicBezTo>
                  <a:close/>
                  <a:moveTo>
                    <a:pt x="41" y="4"/>
                  </a:moveTo>
                  <a:cubicBezTo>
                    <a:pt x="39" y="4"/>
                    <a:pt x="37" y="5"/>
                    <a:pt x="36" y="6"/>
                  </a:cubicBezTo>
                  <a:cubicBezTo>
                    <a:pt x="35" y="6"/>
                    <a:pt x="33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0" y="8"/>
                    <a:pt x="29" y="8"/>
                    <a:pt x="28" y="8"/>
                  </a:cubicBezTo>
                  <a:cubicBezTo>
                    <a:pt x="29" y="8"/>
                    <a:pt x="29" y="9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3"/>
                    <a:pt x="23" y="14"/>
                    <a:pt x="23" y="14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5" y="15"/>
                    <a:pt x="26" y="14"/>
                  </a:cubicBezTo>
                  <a:cubicBezTo>
                    <a:pt x="27" y="13"/>
                    <a:pt x="28" y="13"/>
                    <a:pt x="29" y="12"/>
                  </a:cubicBezTo>
                  <a:cubicBezTo>
                    <a:pt x="30" y="12"/>
                    <a:pt x="30" y="11"/>
                    <a:pt x="31" y="11"/>
                  </a:cubicBezTo>
                  <a:cubicBezTo>
                    <a:pt x="32" y="10"/>
                    <a:pt x="34" y="9"/>
                    <a:pt x="36" y="8"/>
                  </a:cubicBezTo>
                  <a:cubicBezTo>
                    <a:pt x="38" y="7"/>
                    <a:pt x="39" y="6"/>
                    <a:pt x="41" y="4"/>
                  </a:cubicBezTo>
                  <a:close/>
                  <a:moveTo>
                    <a:pt x="37" y="59"/>
                  </a:moveTo>
                  <a:cubicBezTo>
                    <a:pt x="36" y="58"/>
                    <a:pt x="35" y="58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4" y="60"/>
                    <a:pt x="34" y="60"/>
                  </a:cubicBezTo>
                  <a:cubicBezTo>
                    <a:pt x="34" y="60"/>
                    <a:pt x="34" y="60"/>
                    <a:pt x="33" y="60"/>
                  </a:cubicBezTo>
                  <a:cubicBezTo>
                    <a:pt x="33" y="60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61"/>
                    <a:pt x="31" y="61"/>
                    <a:pt x="31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3"/>
                    <a:pt x="29" y="63"/>
                    <a:pt x="2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7" y="64"/>
                    <a:pt x="27" y="64"/>
                  </a:cubicBezTo>
                  <a:cubicBezTo>
                    <a:pt x="26" y="65"/>
                    <a:pt x="26" y="66"/>
                    <a:pt x="26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4" y="67"/>
                    <a:pt x="23" y="67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3" y="69"/>
                  </a:cubicBezTo>
                  <a:cubicBezTo>
                    <a:pt x="23" y="70"/>
                    <a:pt x="24" y="70"/>
                    <a:pt x="24" y="70"/>
                  </a:cubicBezTo>
                  <a:cubicBezTo>
                    <a:pt x="24" y="69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6" y="69"/>
                    <a:pt x="26" y="69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7"/>
                    <a:pt x="27" y="67"/>
                    <a:pt x="27" y="67"/>
                  </a:cubicBezTo>
                  <a:cubicBezTo>
                    <a:pt x="27" y="66"/>
                    <a:pt x="27" y="66"/>
                    <a:pt x="28" y="66"/>
                  </a:cubicBezTo>
                  <a:cubicBezTo>
                    <a:pt x="28" y="66"/>
                    <a:pt x="29" y="66"/>
                    <a:pt x="29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5"/>
                    <a:pt x="30" y="64"/>
                    <a:pt x="30" y="64"/>
                  </a:cubicBezTo>
                  <a:cubicBezTo>
                    <a:pt x="30" y="64"/>
                    <a:pt x="31" y="64"/>
                    <a:pt x="31" y="64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4" y="61"/>
                    <a:pt x="34" y="61"/>
                    <a:pt x="35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6" y="59"/>
                    <a:pt x="37" y="59"/>
                    <a:pt x="37" y="59"/>
                  </a:cubicBezTo>
                  <a:close/>
                  <a:moveTo>
                    <a:pt x="24" y="6"/>
                  </a:move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26" y="58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58"/>
                    <a:pt x="24" y="58"/>
                  </a:cubicBezTo>
                  <a:cubicBezTo>
                    <a:pt x="24" y="57"/>
                    <a:pt x="24" y="57"/>
                    <a:pt x="25" y="57"/>
                  </a:cubicBezTo>
                  <a:cubicBezTo>
                    <a:pt x="25" y="57"/>
                    <a:pt x="25" y="57"/>
                    <a:pt x="26" y="57"/>
                  </a:cubicBezTo>
                  <a:lnTo>
                    <a:pt x="26" y="58"/>
                  </a:lnTo>
                  <a:close/>
                  <a:moveTo>
                    <a:pt x="28" y="4"/>
                  </a:moveTo>
                  <a:cubicBezTo>
                    <a:pt x="27" y="4"/>
                    <a:pt x="27" y="4"/>
                    <a:pt x="26" y="4"/>
                  </a:cubicBezTo>
                  <a:cubicBezTo>
                    <a:pt x="26" y="4"/>
                    <a:pt x="26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7" y="4"/>
                    <a:pt x="27" y="5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28" y="69"/>
                  </a:moveTo>
                  <a:cubicBezTo>
                    <a:pt x="28" y="70"/>
                    <a:pt x="27" y="70"/>
                    <a:pt x="27" y="70"/>
                  </a:cubicBezTo>
                  <a:cubicBezTo>
                    <a:pt x="26" y="70"/>
                    <a:pt x="26" y="70"/>
                    <a:pt x="26" y="71"/>
                  </a:cubicBezTo>
                  <a:cubicBezTo>
                    <a:pt x="26" y="70"/>
                    <a:pt x="26" y="70"/>
                    <a:pt x="27" y="70"/>
                  </a:cubicBezTo>
                  <a:cubicBezTo>
                    <a:pt x="27" y="70"/>
                    <a:pt x="27" y="69"/>
                    <a:pt x="28" y="69"/>
                  </a:cubicBezTo>
                  <a:close/>
                  <a:moveTo>
                    <a:pt x="33" y="49"/>
                  </a:move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1" y="49"/>
                    <a:pt x="31" y="49"/>
                  </a:cubicBezTo>
                  <a:cubicBezTo>
                    <a:pt x="31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30" y="50"/>
                    <a:pt x="30" y="51"/>
                  </a:cubicBezTo>
                  <a:cubicBezTo>
                    <a:pt x="30" y="51"/>
                    <a:pt x="30" y="52"/>
                    <a:pt x="29" y="52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7" y="52"/>
                    <a:pt x="27" y="52"/>
                  </a:cubicBezTo>
                  <a:cubicBezTo>
                    <a:pt x="27" y="52"/>
                    <a:pt x="27" y="52"/>
                    <a:pt x="26" y="52"/>
                  </a:cubicBezTo>
                  <a:cubicBezTo>
                    <a:pt x="27" y="52"/>
                    <a:pt x="28" y="52"/>
                    <a:pt x="28" y="52"/>
                  </a:cubicBezTo>
                  <a:cubicBezTo>
                    <a:pt x="28" y="51"/>
                    <a:pt x="29" y="50"/>
                    <a:pt x="29" y="50"/>
                  </a:cubicBezTo>
                  <a:cubicBezTo>
                    <a:pt x="30" y="49"/>
                    <a:pt x="31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9"/>
                    <a:pt x="33" y="49"/>
                    <a:pt x="33" y="49"/>
                  </a:cubicBezTo>
                  <a:close/>
                  <a:moveTo>
                    <a:pt x="28" y="57"/>
                  </a:moveTo>
                  <a:cubicBezTo>
                    <a:pt x="27" y="57"/>
                    <a:pt x="26" y="57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lose/>
                  <a:moveTo>
                    <a:pt x="30" y="72"/>
                  </a:moveTo>
                  <a:cubicBezTo>
                    <a:pt x="30" y="72"/>
                    <a:pt x="29" y="72"/>
                    <a:pt x="29" y="72"/>
                  </a:cubicBezTo>
                  <a:cubicBezTo>
                    <a:pt x="29" y="72"/>
                    <a:pt x="29" y="72"/>
                    <a:pt x="28" y="72"/>
                  </a:cubicBezTo>
                  <a:cubicBezTo>
                    <a:pt x="29" y="73"/>
                    <a:pt x="28" y="73"/>
                    <a:pt x="28" y="73"/>
                  </a:cubicBezTo>
                  <a:cubicBezTo>
                    <a:pt x="28" y="74"/>
                    <a:pt x="27" y="73"/>
                    <a:pt x="27" y="73"/>
                  </a:cubicBezTo>
                  <a:cubicBezTo>
                    <a:pt x="27" y="73"/>
                    <a:pt x="28" y="73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0" y="71"/>
                    <a:pt x="30" y="72"/>
                    <a:pt x="30" y="72"/>
                  </a:cubicBezTo>
                  <a:close/>
                  <a:moveTo>
                    <a:pt x="38" y="83"/>
                  </a:moveTo>
                  <a:cubicBezTo>
                    <a:pt x="38" y="82"/>
                    <a:pt x="38" y="82"/>
                    <a:pt x="37" y="81"/>
                  </a:cubicBezTo>
                  <a:cubicBezTo>
                    <a:pt x="37" y="81"/>
                    <a:pt x="37" y="81"/>
                    <a:pt x="36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4" y="82"/>
                    <a:pt x="34" y="83"/>
                    <a:pt x="33" y="83"/>
                  </a:cubicBezTo>
                  <a:cubicBezTo>
                    <a:pt x="33" y="83"/>
                    <a:pt x="33" y="84"/>
                    <a:pt x="32" y="84"/>
                  </a:cubicBezTo>
                  <a:cubicBezTo>
                    <a:pt x="32" y="84"/>
                    <a:pt x="32" y="84"/>
                    <a:pt x="31" y="84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0" y="85"/>
                  </a:cubicBezTo>
                  <a:cubicBezTo>
                    <a:pt x="30" y="86"/>
                    <a:pt x="30" y="86"/>
                    <a:pt x="29" y="86"/>
                  </a:cubicBezTo>
                  <a:cubicBezTo>
                    <a:pt x="29" y="86"/>
                    <a:pt x="29" y="86"/>
                    <a:pt x="29" y="87"/>
                  </a:cubicBezTo>
                  <a:cubicBezTo>
                    <a:pt x="30" y="87"/>
                    <a:pt x="31" y="87"/>
                    <a:pt x="32" y="87"/>
                  </a:cubicBezTo>
                  <a:cubicBezTo>
                    <a:pt x="32" y="87"/>
                    <a:pt x="33" y="86"/>
                    <a:pt x="34" y="86"/>
                  </a:cubicBezTo>
                  <a:cubicBezTo>
                    <a:pt x="34" y="86"/>
                    <a:pt x="35" y="85"/>
                    <a:pt x="36" y="85"/>
                  </a:cubicBezTo>
                  <a:cubicBezTo>
                    <a:pt x="36" y="84"/>
                    <a:pt x="37" y="84"/>
                    <a:pt x="38" y="84"/>
                  </a:cubicBezTo>
                  <a:lnTo>
                    <a:pt x="38" y="83"/>
                  </a:lnTo>
                  <a:close/>
                  <a:moveTo>
                    <a:pt x="32" y="72"/>
                  </a:moveTo>
                  <a:cubicBezTo>
                    <a:pt x="32" y="73"/>
                    <a:pt x="31" y="73"/>
                    <a:pt x="31" y="73"/>
                  </a:cubicBezTo>
                  <a:cubicBezTo>
                    <a:pt x="30" y="74"/>
                    <a:pt x="30" y="74"/>
                    <a:pt x="29" y="7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3"/>
                    <a:pt x="29" y="73"/>
                    <a:pt x="30" y="72"/>
                  </a:cubicBezTo>
                  <a:cubicBezTo>
                    <a:pt x="30" y="72"/>
                    <a:pt x="30" y="73"/>
                    <a:pt x="31" y="73"/>
                  </a:cubicBezTo>
                  <a:cubicBezTo>
                    <a:pt x="31" y="73"/>
                    <a:pt x="31" y="73"/>
                    <a:pt x="32" y="72"/>
                  </a:cubicBezTo>
                  <a:close/>
                  <a:moveTo>
                    <a:pt x="35" y="19"/>
                  </a:moveTo>
                  <a:cubicBezTo>
                    <a:pt x="34" y="19"/>
                    <a:pt x="34" y="19"/>
                    <a:pt x="34" y="19"/>
                  </a:cubicBezTo>
                  <a:cubicBezTo>
                    <a:pt x="33" y="19"/>
                    <a:pt x="33" y="19"/>
                    <a:pt x="32" y="19"/>
                  </a:cubicBezTo>
                  <a:cubicBezTo>
                    <a:pt x="32" y="19"/>
                    <a:pt x="32" y="20"/>
                    <a:pt x="31" y="20"/>
                  </a:cubicBezTo>
                  <a:cubicBezTo>
                    <a:pt x="31" y="21"/>
                    <a:pt x="30" y="21"/>
                    <a:pt x="30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1" y="19"/>
                    <a:pt x="32" y="19"/>
                    <a:pt x="32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3" y="18"/>
                    <a:pt x="34" y="18"/>
                    <a:pt x="34" y="18"/>
                  </a:cubicBezTo>
                  <a:cubicBezTo>
                    <a:pt x="35" y="18"/>
                    <a:pt x="35" y="18"/>
                    <a:pt x="35" y="19"/>
                  </a:cubicBezTo>
                  <a:close/>
                  <a:moveTo>
                    <a:pt x="34" y="69"/>
                  </a:moveTo>
                  <a:cubicBezTo>
                    <a:pt x="34" y="70"/>
                    <a:pt x="33" y="70"/>
                    <a:pt x="33" y="70"/>
                  </a:cubicBezTo>
                  <a:cubicBezTo>
                    <a:pt x="33" y="70"/>
                    <a:pt x="33" y="70"/>
                    <a:pt x="32" y="70"/>
                  </a:cubicBezTo>
                  <a:cubicBezTo>
                    <a:pt x="32" y="70"/>
                    <a:pt x="32" y="71"/>
                    <a:pt x="32" y="71"/>
                  </a:cubicBezTo>
                  <a:cubicBezTo>
                    <a:pt x="32" y="71"/>
                    <a:pt x="32" y="71"/>
                    <a:pt x="32" y="71"/>
                  </a:cubicBezTo>
                  <a:cubicBezTo>
                    <a:pt x="32" y="71"/>
                    <a:pt x="32" y="71"/>
                    <a:pt x="31" y="71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0" y="72"/>
                    <a:pt x="30" y="72"/>
                    <a:pt x="30" y="71"/>
                  </a:cubicBezTo>
                  <a:cubicBezTo>
                    <a:pt x="30" y="71"/>
                    <a:pt x="31" y="71"/>
                    <a:pt x="31" y="70"/>
                  </a:cubicBezTo>
                  <a:cubicBezTo>
                    <a:pt x="31" y="70"/>
                    <a:pt x="32" y="70"/>
                    <a:pt x="32" y="70"/>
                  </a:cubicBezTo>
                  <a:cubicBezTo>
                    <a:pt x="32" y="69"/>
                    <a:pt x="32" y="69"/>
                    <a:pt x="33" y="69"/>
                  </a:cubicBezTo>
                  <a:cubicBezTo>
                    <a:pt x="33" y="69"/>
                    <a:pt x="33" y="68"/>
                    <a:pt x="34" y="68"/>
                  </a:cubicBezTo>
                  <a:cubicBezTo>
                    <a:pt x="34" y="68"/>
                    <a:pt x="34" y="69"/>
                    <a:pt x="34" y="69"/>
                  </a:cubicBezTo>
                  <a:close/>
                  <a:moveTo>
                    <a:pt x="32" y="6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2" y="7"/>
                  </a:cubicBezTo>
                  <a:cubicBezTo>
                    <a:pt x="32" y="7"/>
                    <a:pt x="32" y="7"/>
                    <a:pt x="32" y="6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3" y="47"/>
                    <a:pt x="33" y="47"/>
                  </a:cubicBezTo>
                  <a:cubicBezTo>
                    <a:pt x="33" y="47"/>
                    <a:pt x="34" y="47"/>
                    <a:pt x="34" y="46"/>
                  </a:cubicBezTo>
                  <a:cubicBezTo>
                    <a:pt x="35" y="46"/>
                    <a:pt x="35" y="47"/>
                    <a:pt x="35" y="47"/>
                  </a:cubicBezTo>
                  <a:close/>
                  <a:moveTo>
                    <a:pt x="37" y="4"/>
                  </a:moveTo>
                  <a:cubicBezTo>
                    <a:pt x="36" y="4"/>
                    <a:pt x="35" y="4"/>
                    <a:pt x="35" y="5"/>
                  </a:cubicBezTo>
                  <a:cubicBezTo>
                    <a:pt x="34" y="5"/>
                    <a:pt x="33" y="6"/>
                    <a:pt x="32" y="6"/>
                  </a:cubicBezTo>
                  <a:cubicBezTo>
                    <a:pt x="34" y="6"/>
                    <a:pt x="34" y="6"/>
                    <a:pt x="35" y="5"/>
                  </a:cubicBezTo>
                  <a:cubicBezTo>
                    <a:pt x="36" y="5"/>
                    <a:pt x="37" y="5"/>
                    <a:pt x="37" y="4"/>
                  </a:cubicBezTo>
                  <a:close/>
                  <a:moveTo>
                    <a:pt x="35" y="65"/>
                  </a:moveTo>
                  <a:cubicBezTo>
                    <a:pt x="35" y="65"/>
                    <a:pt x="34" y="65"/>
                    <a:pt x="34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5" y="64"/>
                    <a:pt x="35" y="64"/>
                    <a:pt x="35" y="65"/>
                  </a:cubicBezTo>
                  <a:close/>
                  <a:moveTo>
                    <a:pt x="36" y="10"/>
                  </a:moveTo>
                  <a:cubicBezTo>
                    <a:pt x="35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0"/>
                    <a:pt x="35" y="10"/>
                    <a:pt x="36" y="10"/>
                  </a:cubicBezTo>
                  <a:close/>
                  <a:moveTo>
                    <a:pt x="37" y="31"/>
                  </a:moveTo>
                  <a:cubicBezTo>
                    <a:pt x="36" y="31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5" y="33"/>
                    <a:pt x="35" y="33"/>
                  </a:cubicBezTo>
                  <a:cubicBezTo>
                    <a:pt x="35" y="33"/>
                    <a:pt x="35" y="32"/>
                    <a:pt x="36" y="32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2"/>
                    <a:pt x="37" y="31"/>
                  </a:cubicBezTo>
                  <a:close/>
                  <a:moveTo>
                    <a:pt x="38" y="41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7" y="41"/>
                    <a:pt x="38" y="41"/>
                  </a:cubicBezTo>
                  <a:close/>
                  <a:moveTo>
                    <a:pt x="41" y="87"/>
                  </a:move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0" y="86"/>
                    <a:pt x="40" y="86"/>
                    <a:pt x="39" y="86"/>
                  </a:cubicBezTo>
                  <a:cubicBezTo>
                    <a:pt x="39" y="86"/>
                    <a:pt x="39" y="86"/>
                    <a:pt x="38" y="87"/>
                  </a:cubicBezTo>
                  <a:cubicBezTo>
                    <a:pt x="38" y="86"/>
                    <a:pt x="39" y="86"/>
                    <a:pt x="39" y="85"/>
                  </a:cubicBezTo>
                  <a:cubicBezTo>
                    <a:pt x="39" y="85"/>
                    <a:pt x="39" y="85"/>
                    <a:pt x="40" y="85"/>
                  </a:cubicBezTo>
                  <a:cubicBezTo>
                    <a:pt x="39" y="85"/>
                    <a:pt x="39" y="84"/>
                    <a:pt x="39" y="84"/>
                  </a:cubicBezTo>
                  <a:cubicBezTo>
                    <a:pt x="38" y="84"/>
                    <a:pt x="37" y="84"/>
                    <a:pt x="37" y="85"/>
                  </a:cubicBezTo>
                  <a:cubicBezTo>
                    <a:pt x="37" y="85"/>
                    <a:pt x="37" y="86"/>
                    <a:pt x="37" y="86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8" y="85"/>
                    <a:pt x="38" y="85"/>
                    <a:pt x="38" y="85"/>
                  </a:cubicBezTo>
                  <a:cubicBezTo>
                    <a:pt x="38" y="85"/>
                    <a:pt x="38" y="86"/>
                    <a:pt x="38" y="87"/>
                  </a:cubicBezTo>
                  <a:cubicBezTo>
                    <a:pt x="38" y="87"/>
                    <a:pt x="39" y="88"/>
                    <a:pt x="40" y="88"/>
                  </a:cubicBezTo>
                  <a:cubicBezTo>
                    <a:pt x="40" y="88"/>
                    <a:pt x="41" y="88"/>
                    <a:pt x="41" y="87"/>
                  </a:cubicBezTo>
                  <a:close/>
                  <a:moveTo>
                    <a:pt x="41" y="32"/>
                  </a:moveTo>
                  <a:cubicBezTo>
                    <a:pt x="41" y="32"/>
                    <a:pt x="40" y="32"/>
                    <a:pt x="40" y="32"/>
                  </a:cubicBezTo>
                  <a:cubicBezTo>
                    <a:pt x="40" y="33"/>
                    <a:pt x="40" y="33"/>
                    <a:pt x="39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3"/>
                    <a:pt x="41" y="32"/>
                    <a:pt x="41" y="32"/>
                  </a:cubicBezTo>
                  <a:close/>
                  <a:moveTo>
                    <a:pt x="42" y="16"/>
                  </a:moveTo>
                  <a:cubicBezTo>
                    <a:pt x="42" y="16"/>
                    <a:pt x="41" y="16"/>
                    <a:pt x="41" y="16"/>
                  </a:cubicBezTo>
                  <a:cubicBezTo>
                    <a:pt x="40" y="17"/>
                    <a:pt x="40" y="17"/>
                    <a:pt x="41" y="18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7"/>
                    <a:pt x="42" y="17"/>
                    <a:pt x="41" y="16"/>
                  </a:cubicBezTo>
                  <a:lnTo>
                    <a:pt x="42" y="16"/>
                  </a:lnTo>
                  <a:close/>
                  <a:moveTo>
                    <a:pt x="71" y="88"/>
                  </a:moveTo>
                  <a:cubicBezTo>
                    <a:pt x="71" y="88"/>
                    <a:pt x="71" y="88"/>
                    <a:pt x="71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0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lose/>
                  <a:moveTo>
                    <a:pt x="91" y="76"/>
                  </a:moveTo>
                  <a:cubicBezTo>
                    <a:pt x="90" y="76"/>
                    <a:pt x="89" y="77"/>
                    <a:pt x="88" y="77"/>
                  </a:cubicBezTo>
                  <a:cubicBezTo>
                    <a:pt x="88" y="77"/>
                    <a:pt x="87" y="77"/>
                    <a:pt x="87" y="78"/>
                  </a:cubicBezTo>
                  <a:cubicBezTo>
                    <a:pt x="86" y="78"/>
                    <a:pt x="85" y="78"/>
                    <a:pt x="84" y="79"/>
                  </a:cubicBezTo>
                  <a:cubicBezTo>
                    <a:pt x="83" y="79"/>
                    <a:pt x="83" y="80"/>
                    <a:pt x="83" y="80"/>
                  </a:cubicBezTo>
                  <a:cubicBezTo>
                    <a:pt x="83" y="80"/>
                    <a:pt x="84" y="80"/>
                    <a:pt x="84" y="80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2" y="81"/>
                    <a:pt x="82" y="81"/>
                    <a:pt x="81" y="81"/>
                  </a:cubicBezTo>
                  <a:cubicBezTo>
                    <a:pt x="81" y="82"/>
                    <a:pt x="79" y="83"/>
                    <a:pt x="78" y="84"/>
                  </a:cubicBezTo>
                  <a:cubicBezTo>
                    <a:pt x="78" y="85"/>
                    <a:pt x="77" y="85"/>
                    <a:pt x="76" y="86"/>
                  </a:cubicBezTo>
                  <a:cubicBezTo>
                    <a:pt x="75" y="86"/>
                    <a:pt x="74" y="86"/>
                    <a:pt x="73" y="87"/>
                  </a:cubicBezTo>
                  <a:cubicBezTo>
                    <a:pt x="73" y="87"/>
                    <a:pt x="73" y="87"/>
                    <a:pt x="72" y="87"/>
                  </a:cubicBezTo>
                  <a:cubicBezTo>
                    <a:pt x="72" y="87"/>
                    <a:pt x="72" y="88"/>
                    <a:pt x="72" y="88"/>
                  </a:cubicBezTo>
                  <a:cubicBezTo>
                    <a:pt x="72" y="88"/>
                    <a:pt x="73" y="88"/>
                    <a:pt x="73" y="88"/>
                  </a:cubicBezTo>
                  <a:cubicBezTo>
                    <a:pt x="74" y="88"/>
                    <a:pt x="74" y="88"/>
                    <a:pt x="75" y="88"/>
                  </a:cubicBezTo>
                  <a:cubicBezTo>
                    <a:pt x="75" y="87"/>
                    <a:pt x="75" y="87"/>
                    <a:pt x="76" y="87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7" y="86"/>
                    <a:pt x="78" y="85"/>
                    <a:pt x="78" y="85"/>
                  </a:cubicBezTo>
                  <a:cubicBezTo>
                    <a:pt x="79" y="84"/>
                    <a:pt x="79" y="84"/>
                    <a:pt x="80" y="84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81" y="83"/>
                    <a:pt x="82" y="83"/>
                    <a:pt x="82" y="83"/>
                  </a:cubicBezTo>
                  <a:cubicBezTo>
                    <a:pt x="83" y="82"/>
                    <a:pt x="84" y="81"/>
                    <a:pt x="84" y="81"/>
                  </a:cubicBezTo>
                  <a:cubicBezTo>
                    <a:pt x="85" y="80"/>
                    <a:pt x="85" y="80"/>
                    <a:pt x="86" y="80"/>
                  </a:cubicBezTo>
                  <a:cubicBezTo>
                    <a:pt x="86" y="79"/>
                    <a:pt x="87" y="79"/>
                    <a:pt x="87" y="79"/>
                  </a:cubicBezTo>
                  <a:cubicBezTo>
                    <a:pt x="88" y="79"/>
                    <a:pt x="88" y="79"/>
                    <a:pt x="89" y="79"/>
                  </a:cubicBezTo>
                  <a:cubicBezTo>
                    <a:pt x="89" y="78"/>
                    <a:pt x="89" y="78"/>
                    <a:pt x="89" y="77"/>
                  </a:cubicBezTo>
                  <a:cubicBezTo>
                    <a:pt x="90" y="77"/>
                    <a:pt x="90" y="77"/>
                    <a:pt x="91" y="76"/>
                  </a:cubicBezTo>
                  <a:close/>
                  <a:moveTo>
                    <a:pt x="92" y="81"/>
                  </a:moveTo>
                  <a:cubicBezTo>
                    <a:pt x="91" y="80"/>
                    <a:pt x="91" y="80"/>
                    <a:pt x="91" y="80"/>
                  </a:cubicBezTo>
                  <a:cubicBezTo>
                    <a:pt x="92" y="80"/>
                    <a:pt x="92" y="79"/>
                    <a:pt x="92" y="79"/>
                  </a:cubicBezTo>
                  <a:cubicBezTo>
                    <a:pt x="91" y="78"/>
                    <a:pt x="90" y="78"/>
                    <a:pt x="90" y="79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8" y="80"/>
                    <a:pt x="88" y="80"/>
                    <a:pt x="87" y="80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7" y="81"/>
                    <a:pt x="87" y="81"/>
                    <a:pt x="86" y="81"/>
                  </a:cubicBezTo>
                  <a:cubicBezTo>
                    <a:pt x="86" y="81"/>
                    <a:pt x="87" y="81"/>
                    <a:pt x="87" y="81"/>
                  </a:cubicBezTo>
                  <a:cubicBezTo>
                    <a:pt x="88" y="81"/>
                    <a:pt x="89" y="81"/>
                    <a:pt x="89" y="82"/>
                  </a:cubicBezTo>
                  <a:cubicBezTo>
                    <a:pt x="88" y="82"/>
                    <a:pt x="88" y="82"/>
                    <a:pt x="87" y="82"/>
                  </a:cubicBezTo>
                  <a:cubicBezTo>
                    <a:pt x="86" y="82"/>
                    <a:pt x="85" y="81"/>
                    <a:pt x="85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3" y="83"/>
                    <a:pt x="83" y="83"/>
                  </a:cubicBezTo>
                  <a:cubicBezTo>
                    <a:pt x="83" y="83"/>
                    <a:pt x="84" y="83"/>
                    <a:pt x="84" y="83"/>
                  </a:cubicBezTo>
                  <a:cubicBezTo>
                    <a:pt x="84" y="84"/>
                    <a:pt x="84" y="85"/>
                    <a:pt x="83" y="85"/>
                  </a:cubicBezTo>
                  <a:cubicBezTo>
                    <a:pt x="83" y="85"/>
                    <a:pt x="82" y="85"/>
                    <a:pt x="81" y="85"/>
                  </a:cubicBezTo>
                  <a:cubicBezTo>
                    <a:pt x="81" y="86"/>
                    <a:pt x="80" y="86"/>
                    <a:pt x="80" y="87"/>
                  </a:cubicBezTo>
                  <a:cubicBezTo>
                    <a:pt x="80" y="87"/>
                    <a:pt x="79" y="87"/>
                    <a:pt x="79" y="87"/>
                  </a:cubicBezTo>
                  <a:cubicBezTo>
                    <a:pt x="79" y="87"/>
                    <a:pt x="79" y="88"/>
                    <a:pt x="79" y="88"/>
                  </a:cubicBezTo>
                  <a:cubicBezTo>
                    <a:pt x="80" y="88"/>
                    <a:pt x="80" y="88"/>
                    <a:pt x="81" y="88"/>
                  </a:cubicBezTo>
                  <a:cubicBezTo>
                    <a:pt x="83" y="88"/>
                    <a:pt x="83" y="87"/>
                    <a:pt x="84" y="87"/>
                  </a:cubicBezTo>
                  <a:cubicBezTo>
                    <a:pt x="84" y="87"/>
                    <a:pt x="84" y="86"/>
                    <a:pt x="85" y="86"/>
                  </a:cubicBezTo>
                  <a:cubicBezTo>
                    <a:pt x="85" y="86"/>
                    <a:pt x="85" y="86"/>
                    <a:pt x="85" y="87"/>
                  </a:cubicBezTo>
                  <a:cubicBezTo>
                    <a:pt x="86" y="86"/>
                    <a:pt x="87" y="85"/>
                    <a:pt x="87" y="85"/>
                  </a:cubicBezTo>
                  <a:cubicBezTo>
                    <a:pt x="87" y="85"/>
                    <a:pt x="88" y="85"/>
                    <a:pt x="89" y="85"/>
                  </a:cubicBezTo>
                  <a:cubicBezTo>
                    <a:pt x="88" y="85"/>
                    <a:pt x="88" y="84"/>
                    <a:pt x="88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90" y="83"/>
                    <a:pt x="90" y="82"/>
                  </a:cubicBezTo>
                  <a:cubicBezTo>
                    <a:pt x="90" y="82"/>
                    <a:pt x="90" y="82"/>
                    <a:pt x="90" y="83"/>
                  </a:cubicBezTo>
                  <a:cubicBezTo>
                    <a:pt x="91" y="83"/>
                    <a:pt x="91" y="82"/>
                    <a:pt x="91" y="82"/>
                  </a:cubicBezTo>
                  <a:cubicBezTo>
                    <a:pt x="91" y="82"/>
                    <a:pt x="91" y="81"/>
                    <a:pt x="92" y="81"/>
                  </a:cubicBezTo>
                  <a:close/>
                  <a:moveTo>
                    <a:pt x="91" y="69"/>
                  </a:moveTo>
                  <a:cubicBezTo>
                    <a:pt x="90" y="69"/>
                    <a:pt x="89" y="70"/>
                    <a:pt x="89" y="70"/>
                  </a:cubicBezTo>
                  <a:cubicBezTo>
                    <a:pt x="89" y="70"/>
                    <a:pt x="89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7" y="72"/>
                  </a:cubicBezTo>
                  <a:cubicBezTo>
                    <a:pt x="87" y="72"/>
                    <a:pt x="87" y="72"/>
                    <a:pt x="87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4"/>
                    <a:pt x="86" y="74"/>
                    <a:pt x="86" y="74"/>
                  </a:cubicBezTo>
                  <a:cubicBezTo>
                    <a:pt x="86" y="74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6"/>
                    <a:pt x="85" y="76"/>
                    <a:pt x="85" y="75"/>
                  </a:cubicBezTo>
                  <a:cubicBezTo>
                    <a:pt x="86" y="75"/>
                    <a:pt x="86" y="75"/>
                    <a:pt x="86" y="75"/>
                  </a:cubicBezTo>
                  <a:cubicBezTo>
                    <a:pt x="87" y="75"/>
                    <a:pt x="87" y="74"/>
                    <a:pt x="87" y="74"/>
                  </a:cubicBezTo>
                  <a:cubicBezTo>
                    <a:pt x="87" y="74"/>
                    <a:pt x="88" y="74"/>
                    <a:pt x="88" y="74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6"/>
                    <a:pt x="89" y="76"/>
                  </a:cubicBezTo>
                  <a:cubicBezTo>
                    <a:pt x="89" y="76"/>
                    <a:pt x="90" y="75"/>
                    <a:pt x="90" y="75"/>
                  </a:cubicBezTo>
                  <a:cubicBezTo>
                    <a:pt x="90" y="74"/>
                    <a:pt x="90" y="74"/>
                    <a:pt x="91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4"/>
                    <a:pt x="89" y="74"/>
                  </a:cubicBezTo>
                  <a:cubicBezTo>
                    <a:pt x="89" y="74"/>
                    <a:pt x="89" y="74"/>
                    <a:pt x="89" y="73"/>
                  </a:cubicBezTo>
                  <a:cubicBezTo>
                    <a:pt x="89" y="72"/>
                    <a:pt x="89" y="72"/>
                    <a:pt x="90" y="72"/>
                  </a:cubicBezTo>
                  <a:cubicBezTo>
                    <a:pt x="90" y="71"/>
                    <a:pt x="90" y="71"/>
                    <a:pt x="91" y="71"/>
                  </a:cubicBezTo>
                  <a:cubicBezTo>
                    <a:pt x="91" y="70"/>
                    <a:pt x="91" y="70"/>
                    <a:pt x="91" y="69"/>
                  </a:cubicBezTo>
                  <a:close/>
                  <a:moveTo>
                    <a:pt x="92" y="87"/>
                  </a:moveTo>
                  <a:cubicBezTo>
                    <a:pt x="91" y="87"/>
                    <a:pt x="91" y="87"/>
                    <a:pt x="91" y="87"/>
                  </a:cubicBezTo>
                  <a:cubicBezTo>
                    <a:pt x="91" y="87"/>
                    <a:pt x="91" y="87"/>
                    <a:pt x="90" y="87"/>
                  </a:cubicBezTo>
                  <a:cubicBezTo>
                    <a:pt x="90" y="86"/>
                    <a:pt x="91" y="86"/>
                    <a:pt x="91" y="85"/>
                  </a:cubicBezTo>
                  <a:cubicBezTo>
                    <a:pt x="92" y="85"/>
                    <a:pt x="92" y="84"/>
                    <a:pt x="92" y="83"/>
                  </a:cubicBezTo>
                  <a:cubicBezTo>
                    <a:pt x="91" y="83"/>
                    <a:pt x="90" y="83"/>
                    <a:pt x="90" y="83"/>
                  </a:cubicBezTo>
                  <a:cubicBezTo>
                    <a:pt x="90" y="84"/>
                    <a:pt x="89" y="85"/>
                    <a:pt x="89" y="85"/>
                  </a:cubicBezTo>
                  <a:cubicBezTo>
                    <a:pt x="89" y="85"/>
                    <a:pt x="88" y="85"/>
                    <a:pt x="88" y="86"/>
                  </a:cubicBezTo>
                  <a:cubicBezTo>
                    <a:pt x="88" y="86"/>
                    <a:pt x="87" y="86"/>
                    <a:pt x="87" y="86"/>
                  </a:cubicBezTo>
                  <a:cubicBezTo>
                    <a:pt x="87" y="87"/>
                    <a:pt x="86" y="87"/>
                    <a:pt x="86" y="87"/>
                  </a:cubicBezTo>
                  <a:cubicBezTo>
                    <a:pt x="85" y="87"/>
                    <a:pt x="85" y="88"/>
                    <a:pt x="85" y="88"/>
                  </a:cubicBezTo>
                  <a:cubicBezTo>
                    <a:pt x="85" y="88"/>
                    <a:pt x="86" y="88"/>
                    <a:pt x="86" y="88"/>
                  </a:cubicBezTo>
                  <a:cubicBezTo>
                    <a:pt x="86" y="88"/>
                    <a:pt x="87" y="88"/>
                    <a:pt x="87" y="87"/>
                  </a:cubicBezTo>
                  <a:cubicBezTo>
                    <a:pt x="87" y="87"/>
                    <a:pt x="88" y="87"/>
                    <a:pt x="88" y="87"/>
                  </a:cubicBezTo>
                  <a:cubicBezTo>
                    <a:pt x="89" y="87"/>
                    <a:pt x="89" y="86"/>
                    <a:pt x="89" y="86"/>
                  </a:cubicBezTo>
                  <a:cubicBezTo>
                    <a:pt x="89" y="87"/>
                    <a:pt x="89" y="87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8"/>
                    <a:pt x="91" y="88"/>
                  </a:cubicBezTo>
                  <a:cubicBezTo>
                    <a:pt x="91" y="88"/>
                    <a:pt x="92" y="87"/>
                    <a:pt x="92" y="87"/>
                  </a:cubicBezTo>
                  <a:close/>
                  <a:moveTo>
                    <a:pt x="91" y="66"/>
                  </a:moveTo>
                  <a:cubicBezTo>
                    <a:pt x="91" y="66"/>
                    <a:pt x="91" y="66"/>
                    <a:pt x="91" y="65"/>
                  </a:cubicBezTo>
                  <a:cubicBezTo>
                    <a:pt x="91" y="65"/>
                    <a:pt x="91" y="65"/>
                    <a:pt x="90" y="64"/>
                  </a:cubicBezTo>
                  <a:cubicBezTo>
                    <a:pt x="90" y="65"/>
                    <a:pt x="89" y="66"/>
                    <a:pt x="89" y="66"/>
                  </a:cubicBezTo>
                  <a:cubicBezTo>
                    <a:pt x="89" y="67"/>
                    <a:pt x="88" y="68"/>
                    <a:pt x="88" y="69"/>
                  </a:cubicBezTo>
                  <a:cubicBezTo>
                    <a:pt x="88" y="69"/>
                    <a:pt x="89" y="69"/>
                    <a:pt x="89" y="69"/>
                  </a:cubicBezTo>
                  <a:cubicBezTo>
                    <a:pt x="89" y="69"/>
                    <a:pt x="89" y="69"/>
                    <a:pt x="90" y="69"/>
                  </a:cubicBezTo>
                  <a:cubicBezTo>
                    <a:pt x="90" y="69"/>
                    <a:pt x="90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7"/>
                    <a:pt x="90" y="67"/>
                    <a:pt x="90" y="67"/>
                  </a:cubicBezTo>
                  <a:cubicBezTo>
                    <a:pt x="90" y="67"/>
                    <a:pt x="91" y="67"/>
                    <a:pt x="91" y="66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0" name="Freeform 3214"/>
            <p:cNvSpPr>
              <a:spLocks noEditPoints="1" noChangeArrowheads="1"/>
            </p:cNvSpPr>
            <p:nvPr/>
          </p:nvSpPr>
          <p:spPr bwMode="auto">
            <a:xfrm>
              <a:off x="800100" y="395288"/>
              <a:ext cx="80963" cy="80963"/>
            </a:xfrm>
            <a:custGeom>
              <a:avLst/>
              <a:gdLst>
                <a:gd name="T0" fmla="*/ 2147483647 w 62"/>
                <a:gd name="T1" fmla="*/ 2147483647 h 63"/>
                <a:gd name="T2" fmla="*/ 2147483647 w 62"/>
                <a:gd name="T3" fmla="*/ 2147483647 h 63"/>
                <a:gd name="T4" fmla="*/ 2147483647 w 62"/>
                <a:gd name="T5" fmla="*/ 2147483647 h 63"/>
                <a:gd name="T6" fmla="*/ 2147483647 w 62"/>
                <a:gd name="T7" fmla="*/ 2147483647 h 63"/>
                <a:gd name="T8" fmla="*/ 2147483647 w 62"/>
                <a:gd name="T9" fmla="*/ 2147483647 h 63"/>
                <a:gd name="T10" fmla="*/ 2147483647 w 62"/>
                <a:gd name="T11" fmla="*/ 2147483647 h 63"/>
                <a:gd name="T12" fmla="*/ 2147483647 w 62"/>
                <a:gd name="T13" fmla="*/ 2147483647 h 63"/>
                <a:gd name="T14" fmla="*/ 2147483647 w 62"/>
                <a:gd name="T15" fmla="*/ 2147483647 h 63"/>
                <a:gd name="T16" fmla="*/ 2147483647 w 62"/>
                <a:gd name="T17" fmla="*/ 2147483647 h 63"/>
                <a:gd name="T18" fmla="*/ 2147483647 w 62"/>
                <a:gd name="T19" fmla="*/ 2147483647 h 63"/>
                <a:gd name="T20" fmla="*/ 2147483647 w 62"/>
                <a:gd name="T21" fmla="*/ 2147483647 h 63"/>
                <a:gd name="T22" fmla="*/ 2147483647 w 62"/>
                <a:gd name="T23" fmla="*/ 2147483647 h 63"/>
                <a:gd name="T24" fmla="*/ 2147483647 w 62"/>
                <a:gd name="T25" fmla="*/ 2147483647 h 63"/>
                <a:gd name="T26" fmla="*/ 2147483647 w 62"/>
                <a:gd name="T27" fmla="*/ 2147483647 h 63"/>
                <a:gd name="T28" fmla="*/ 2147483647 w 62"/>
                <a:gd name="T29" fmla="*/ 2147483647 h 63"/>
                <a:gd name="T30" fmla="*/ 2147483647 w 62"/>
                <a:gd name="T31" fmla="*/ 2147483647 h 63"/>
                <a:gd name="T32" fmla="*/ 2147483647 w 62"/>
                <a:gd name="T33" fmla="*/ 2147483647 h 63"/>
                <a:gd name="T34" fmla="*/ 2147483647 w 62"/>
                <a:gd name="T35" fmla="*/ 2147483647 h 63"/>
                <a:gd name="T36" fmla="*/ 2147483647 w 62"/>
                <a:gd name="T37" fmla="*/ 2147483647 h 63"/>
                <a:gd name="T38" fmla="*/ 2147483647 w 62"/>
                <a:gd name="T39" fmla="*/ 2147483647 h 63"/>
                <a:gd name="T40" fmla="*/ 2147483647 w 62"/>
                <a:gd name="T41" fmla="*/ 2147483647 h 63"/>
                <a:gd name="T42" fmla="*/ 2147483647 w 62"/>
                <a:gd name="T43" fmla="*/ 2147483647 h 63"/>
                <a:gd name="T44" fmla="*/ 2147483647 w 62"/>
                <a:gd name="T45" fmla="*/ 2147483647 h 63"/>
                <a:gd name="T46" fmla="*/ 2147483647 w 62"/>
                <a:gd name="T47" fmla="*/ 2147483647 h 63"/>
                <a:gd name="T48" fmla="*/ 2147483647 w 62"/>
                <a:gd name="T49" fmla="*/ 2147483647 h 63"/>
                <a:gd name="T50" fmla="*/ 2147483647 w 62"/>
                <a:gd name="T51" fmla="*/ 2147483647 h 63"/>
                <a:gd name="T52" fmla="*/ 2147483647 w 62"/>
                <a:gd name="T53" fmla="*/ 2147483647 h 63"/>
                <a:gd name="T54" fmla="*/ 2147483647 w 62"/>
                <a:gd name="T55" fmla="*/ 2147483647 h 63"/>
                <a:gd name="T56" fmla="*/ 2147483647 w 62"/>
                <a:gd name="T57" fmla="*/ 2147483647 h 63"/>
                <a:gd name="T58" fmla="*/ 2147483647 w 62"/>
                <a:gd name="T59" fmla="*/ 2147483647 h 63"/>
                <a:gd name="T60" fmla="*/ 2147483647 w 62"/>
                <a:gd name="T61" fmla="*/ 2147483647 h 63"/>
                <a:gd name="T62" fmla="*/ 2147483647 w 62"/>
                <a:gd name="T63" fmla="*/ 2147483647 h 63"/>
                <a:gd name="T64" fmla="*/ 2147483647 w 62"/>
                <a:gd name="T65" fmla="*/ 2147483647 h 63"/>
                <a:gd name="T66" fmla="*/ 2147483647 w 62"/>
                <a:gd name="T67" fmla="*/ 2147483647 h 63"/>
                <a:gd name="T68" fmla="*/ 2147483647 w 62"/>
                <a:gd name="T69" fmla="*/ 2147483647 h 63"/>
                <a:gd name="T70" fmla="*/ 2147483647 w 62"/>
                <a:gd name="T71" fmla="*/ 2147483647 h 63"/>
                <a:gd name="T72" fmla="*/ 2147483647 w 62"/>
                <a:gd name="T73" fmla="*/ 2147483647 h 63"/>
                <a:gd name="T74" fmla="*/ 2147483647 w 62"/>
                <a:gd name="T75" fmla="*/ 2147483647 h 63"/>
                <a:gd name="T76" fmla="*/ 2147483647 w 62"/>
                <a:gd name="T77" fmla="*/ 2147483647 h 63"/>
                <a:gd name="T78" fmla="*/ 2147483647 w 62"/>
                <a:gd name="T79" fmla="*/ 2147483647 h 63"/>
                <a:gd name="T80" fmla="*/ 2147483647 w 62"/>
                <a:gd name="T81" fmla="*/ 2147483647 h 63"/>
                <a:gd name="T82" fmla="*/ 2147483647 w 62"/>
                <a:gd name="T83" fmla="*/ 2147483647 h 63"/>
                <a:gd name="T84" fmla="*/ 2147483647 w 62"/>
                <a:gd name="T85" fmla="*/ 2147483647 h 63"/>
                <a:gd name="T86" fmla="*/ 2147483647 w 62"/>
                <a:gd name="T87" fmla="*/ 2147483647 h 63"/>
                <a:gd name="T88" fmla="*/ 2147483647 w 62"/>
                <a:gd name="T89" fmla="*/ 2147483647 h 63"/>
                <a:gd name="T90" fmla="*/ 2147483647 w 62"/>
                <a:gd name="T91" fmla="*/ 2147483647 h 63"/>
                <a:gd name="T92" fmla="*/ 2147483647 w 62"/>
                <a:gd name="T93" fmla="*/ 2147483647 h 63"/>
                <a:gd name="T94" fmla="*/ 2147483647 w 62"/>
                <a:gd name="T95" fmla="*/ 2147483647 h 63"/>
                <a:gd name="T96" fmla="*/ 2147483647 w 62"/>
                <a:gd name="T97" fmla="*/ 2147483647 h 63"/>
                <a:gd name="T98" fmla="*/ 2147483647 w 62"/>
                <a:gd name="T99" fmla="*/ 2147483647 h 63"/>
                <a:gd name="T100" fmla="*/ 2147483647 w 62"/>
                <a:gd name="T101" fmla="*/ 2147483647 h 63"/>
                <a:gd name="T102" fmla="*/ 2147483647 w 62"/>
                <a:gd name="T103" fmla="*/ 2147483647 h 63"/>
                <a:gd name="T104" fmla="*/ 2147483647 w 62"/>
                <a:gd name="T105" fmla="*/ 2147483647 h 63"/>
                <a:gd name="T106" fmla="*/ 2147483647 w 62"/>
                <a:gd name="T107" fmla="*/ 2147483647 h 63"/>
                <a:gd name="T108" fmla="*/ 2147483647 w 62"/>
                <a:gd name="T109" fmla="*/ 2147483647 h 63"/>
                <a:gd name="T110" fmla="*/ 2147483647 w 62"/>
                <a:gd name="T111" fmla="*/ 2147483647 h 63"/>
                <a:gd name="T112" fmla="*/ 2147483647 w 62"/>
                <a:gd name="T113" fmla="*/ 2147483647 h 63"/>
                <a:gd name="T114" fmla="*/ 2147483647 w 62"/>
                <a:gd name="T115" fmla="*/ 2147483647 h 63"/>
                <a:gd name="T116" fmla="*/ 2147483647 w 62"/>
                <a:gd name="T117" fmla="*/ 2147483647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2"/>
                <a:gd name="T178" fmla="*/ 0 h 63"/>
                <a:gd name="T179" fmla="*/ 62 w 62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2" h="63">
                  <a:moveTo>
                    <a:pt x="62" y="26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2" y="26"/>
                    <a:pt x="62" y="26"/>
                    <a:pt x="62" y="27"/>
                  </a:cubicBezTo>
                  <a:cubicBezTo>
                    <a:pt x="62" y="27"/>
                    <a:pt x="62" y="27"/>
                    <a:pt x="61" y="27"/>
                  </a:cubicBezTo>
                  <a:cubicBezTo>
                    <a:pt x="61" y="27"/>
                    <a:pt x="61" y="28"/>
                    <a:pt x="61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30"/>
                    <a:pt x="60" y="31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4"/>
                    <a:pt x="60" y="34"/>
                  </a:cubicBezTo>
                  <a:cubicBezTo>
                    <a:pt x="60" y="34"/>
                    <a:pt x="60" y="35"/>
                    <a:pt x="60" y="35"/>
                  </a:cubicBezTo>
                  <a:cubicBezTo>
                    <a:pt x="60" y="36"/>
                    <a:pt x="60" y="36"/>
                    <a:pt x="60" y="37"/>
                  </a:cubicBezTo>
                  <a:cubicBezTo>
                    <a:pt x="60" y="37"/>
                    <a:pt x="59" y="38"/>
                    <a:pt x="59" y="38"/>
                  </a:cubicBezTo>
                  <a:cubicBezTo>
                    <a:pt x="59" y="39"/>
                    <a:pt x="59" y="40"/>
                    <a:pt x="59" y="40"/>
                  </a:cubicBezTo>
                  <a:cubicBezTo>
                    <a:pt x="59" y="41"/>
                    <a:pt x="58" y="41"/>
                    <a:pt x="58" y="42"/>
                  </a:cubicBezTo>
                  <a:cubicBezTo>
                    <a:pt x="57" y="44"/>
                    <a:pt x="56" y="47"/>
                    <a:pt x="55" y="49"/>
                  </a:cubicBezTo>
                  <a:cubicBezTo>
                    <a:pt x="53" y="51"/>
                    <a:pt x="52" y="52"/>
                    <a:pt x="51" y="54"/>
                  </a:cubicBezTo>
                  <a:cubicBezTo>
                    <a:pt x="50" y="55"/>
                    <a:pt x="48" y="57"/>
                    <a:pt x="47" y="57"/>
                  </a:cubicBezTo>
                  <a:cubicBezTo>
                    <a:pt x="46" y="58"/>
                    <a:pt x="45" y="58"/>
                    <a:pt x="44" y="59"/>
                  </a:cubicBezTo>
                  <a:cubicBezTo>
                    <a:pt x="43" y="59"/>
                    <a:pt x="42" y="60"/>
                    <a:pt x="41" y="60"/>
                  </a:cubicBezTo>
                  <a:cubicBezTo>
                    <a:pt x="41" y="60"/>
                    <a:pt x="41" y="60"/>
                    <a:pt x="40" y="59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9"/>
                    <a:pt x="39" y="59"/>
                    <a:pt x="39" y="60"/>
                  </a:cubicBezTo>
                  <a:cubicBezTo>
                    <a:pt x="38" y="60"/>
                    <a:pt x="38" y="60"/>
                    <a:pt x="38" y="61"/>
                  </a:cubicBezTo>
                  <a:cubicBezTo>
                    <a:pt x="37" y="61"/>
                    <a:pt x="37" y="62"/>
                    <a:pt x="37" y="62"/>
                  </a:cubicBezTo>
                  <a:cubicBezTo>
                    <a:pt x="36" y="62"/>
                    <a:pt x="35" y="62"/>
                    <a:pt x="35" y="62"/>
                  </a:cubicBezTo>
                  <a:cubicBezTo>
                    <a:pt x="34" y="62"/>
                    <a:pt x="34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1" y="63"/>
                    <a:pt x="30" y="63"/>
                    <a:pt x="30" y="63"/>
                  </a:cubicBezTo>
                  <a:cubicBezTo>
                    <a:pt x="30" y="63"/>
                    <a:pt x="30" y="63"/>
                    <a:pt x="29" y="63"/>
                  </a:cubicBezTo>
                  <a:cubicBezTo>
                    <a:pt x="28" y="63"/>
                    <a:pt x="26" y="62"/>
                    <a:pt x="25" y="62"/>
                  </a:cubicBezTo>
                  <a:cubicBezTo>
                    <a:pt x="23" y="62"/>
                    <a:pt x="22" y="61"/>
                    <a:pt x="20" y="61"/>
                  </a:cubicBezTo>
                  <a:cubicBezTo>
                    <a:pt x="20" y="61"/>
                    <a:pt x="19" y="60"/>
                    <a:pt x="19" y="60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8" y="59"/>
                    <a:pt x="17" y="59"/>
                    <a:pt x="17" y="59"/>
                  </a:cubicBezTo>
                  <a:cubicBezTo>
                    <a:pt x="17" y="59"/>
                    <a:pt x="16" y="59"/>
                    <a:pt x="16" y="58"/>
                  </a:cubicBezTo>
                  <a:cubicBezTo>
                    <a:pt x="15" y="58"/>
                    <a:pt x="14" y="58"/>
                    <a:pt x="13" y="57"/>
                  </a:cubicBezTo>
                  <a:cubicBezTo>
                    <a:pt x="13" y="56"/>
                    <a:pt x="12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4"/>
                    <a:pt x="9" y="53"/>
                    <a:pt x="9" y="53"/>
                  </a:cubicBezTo>
                  <a:cubicBezTo>
                    <a:pt x="9" y="53"/>
                    <a:pt x="8" y="53"/>
                    <a:pt x="8" y="52"/>
                  </a:cubicBezTo>
                  <a:cubicBezTo>
                    <a:pt x="8" y="52"/>
                    <a:pt x="8" y="52"/>
                    <a:pt x="7" y="52"/>
                  </a:cubicBezTo>
                  <a:cubicBezTo>
                    <a:pt x="7" y="50"/>
                    <a:pt x="6" y="49"/>
                    <a:pt x="5" y="49"/>
                  </a:cubicBezTo>
                  <a:cubicBezTo>
                    <a:pt x="5" y="48"/>
                    <a:pt x="4" y="47"/>
                    <a:pt x="3" y="45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3"/>
                    <a:pt x="2" y="43"/>
                    <a:pt x="3" y="43"/>
                  </a:cubicBezTo>
                  <a:cubicBezTo>
                    <a:pt x="2" y="43"/>
                    <a:pt x="2" y="42"/>
                    <a:pt x="2" y="41"/>
                  </a:cubicBezTo>
                  <a:cubicBezTo>
                    <a:pt x="2" y="40"/>
                    <a:pt x="2" y="40"/>
                    <a:pt x="1" y="39"/>
                  </a:cubicBezTo>
                  <a:cubicBezTo>
                    <a:pt x="2" y="39"/>
                    <a:pt x="2" y="38"/>
                    <a:pt x="1" y="38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6"/>
                    <a:pt x="1" y="36"/>
                    <a:pt x="1" y="35"/>
                  </a:cubicBezTo>
                  <a:cubicBezTo>
                    <a:pt x="1" y="35"/>
                    <a:pt x="1" y="34"/>
                    <a:pt x="1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2"/>
                    <a:pt x="1" y="32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9"/>
                    <a:pt x="1" y="29"/>
                    <a:pt x="1" y="28"/>
                  </a:cubicBezTo>
                  <a:cubicBezTo>
                    <a:pt x="1" y="28"/>
                    <a:pt x="2" y="28"/>
                    <a:pt x="2" y="28"/>
                  </a:cubicBezTo>
                  <a:cubicBezTo>
                    <a:pt x="2" y="27"/>
                    <a:pt x="2" y="27"/>
                    <a:pt x="3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3" y="24"/>
                    <a:pt x="3" y="24"/>
                    <a:pt x="3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3" y="22"/>
                    <a:pt x="3" y="22"/>
                    <a:pt x="2" y="22"/>
                  </a:cubicBezTo>
                  <a:cubicBezTo>
                    <a:pt x="2" y="23"/>
                    <a:pt x="1" y="22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0"/>
                    <a:pt x="4" y="19"/>
                    <a:pt x="5" y="18"/>
                  </a:cubicBezTo>
                  <a:cubicBezTo>
                    <a:pt x="6" y="18"/>
                    <a:pt x="6" y="17"/>
                    <a:pt x="6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9" y="13"/>
                    <a:pt x="9" y="12"/>
                    <a:pt x="10" y="12"/>
                  </a:cubicBezTo>
                  <a:cubicBezTo>
                    <a:pt x="10" y="12"/>
                    <a:pt x="10" y="11"/>
                    <a:pt x="11" y="11"/>
                  </a:cubicBezTo>
                  <a:cubicBezTo>
                    <a:pt x="11" y="10"/>
                    <a:pt x="11" y="10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8"/>
                    <a:pt x="14" y="8"/>
                    <a:pt x="14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7" y="5"/>
                    <a:pt x="18" y="4"/>
                    <a:pt x="20" y="3"/>
                  </a:cubicBezTo>
                  <a:cubicBezTo>
                    <a:pt x="21" y="2"/>
                    <a:pt x="23" y="2"/>
                    <a:pt x="24" y="1"/>
                  </a:cubicBezTo>
                  <a:cubicBezTo>
                    <a:pt x="25" y="1"/>
                    <a:pt x="25" y="1"/>
                    <a:pt x="26" y="0"/>
                  </a:cubicBezTo>
                  <a:cubicBezTo>
                    <a:pt x="27" y="0"/>
                    <a:pt x="27" y="0"/>
                    <a:pt x="28" y="0"/>
                  </a:cubicBezTo>
                  <a:cubicBezTo>
                    <a:pt x="28" y="0"/>
                    <a:pt x="29" y="0"/>
                    <a:pt x="29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0" y="1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8" y="2"/>
                    <a:pt x="38" y="2"/>
                    <a:pt x="39" y="2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40" y="2"/>
                    <a:pt x="40" y="2"/>
                    <a:pt x="41" y="2"/>
                  </a:cubicBezTo>
                  <a:cubicBezTo>
                    <a:pt x="42" y="2"/>
                    <a:pt x="42" y="2"/>
                    <a:pt x="42" y="3"/>
                  </a:cubicBezTo>
                  <a:cubicBezTo>
                    <a:pt x="43" y="3"/>
                    <a:pt x="43" y="3"/>
                    <a:pt x="44" y="4"/>
                  </a:cubicBez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6" y="5"/>
                    <a:pt x="47" y="5"/>
                  </a:cubicBezTo>
                  <a:cubicBezTo>
                    <a:pt x="47" y="5"/>
                    <a:pt x="48" y="5"/>
                    <a:pt x="49" y="6"/>
                  </a:cubicBezTo>
                  <a:cubicBezTo>
                    <a:pt x="49" y="6"/>
                    <a:pt x="50" y="6"/>
                    <a:pt x="50" y="6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9"/>
                    <a:pt x="52" y="9"/>
                    <a:pt x="52" y="9"/>
                  </a:cubicBezTo>
                  <a:cubicBezTo>
                    <a:pt x="52" y="10"/>
                    <a:pt x="52" y="10"/>
                    <a:pt x="53" y="11"/>
                  </a:cubicBezTo>
                  <a:cubicBezTo>
                    <a:pt x="54" y="11"/>
                    <a:pt x="54" y="11"/>
                    <a:pt x="54" y="12"/>
                  </a:cubicBezTo>
                  <a:cubicBezTo>
                    <a:pt x="54" y="12"/>
                    <a:pt x="55" y="12"/>
                    <a:pt x="55" y="12"/>
                  </a:cubicBezTo>
                  <a:cubicBezTo>
                    <a:pt x="56" y="12"/>
                    <a:pt x="56" y="12"/>
                    <a:pt x="56" y="13"/>
                  </a:cubicBezTo>
                  <a:cubicBezTo>
                    <a:pt x="57" y="12"/>
                    <a:pt x="57" y="13"/>
                    <a:pt x="58" y="13"/>
                  </a:cubicBezTo>
                  <a:cubicBezTo>
                    <a:pt x="57" y="13"/>
                    <a:pt x="57" y="13"/>
                    <a:pt x="57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8" y="17"/>
                    <a:pt x="58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8"/>
                    <a:pt x="59" y="20"/>
                    <a:pt x="59" y="21"/>
                  </a:cubicBezTo>
                  <a:cubicBezTo>
                    <a:pt x="60" y="22"/>
                    <a:pt x="60" y="23"/>
                    <a:pt x="60" y="25"/>
                  </a:cubicBezTo>
                  <a:cubicBezTo>
                    <a:pt x="61" y="25"/>
                    <a:pt x="61" y="25"/>
                    <a:pt x="62" y="25"/>
                  </a:cubicBezTo>
                  <a:cubicBezTo>
                    <a:pt x="62" y="25"/>
                    <a:pt x="62" y="25"/>
                    <a:pt x="62" y="26"/>
                  </a:cubicBezTo>
                  <a:close/>
                  <a:moveTo>
                    <a:pt x="17" y="21"/>
                  </a:move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1"/>
                    <a:pt x="15" y="22"/>
                    <a:pt x="15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3" y="23"/>
                    <a:pt x="13" y="23"/>
                    <a:pt x="12" y="24"/>
                  </a:cubicBezTo>
                  <a:cubicBezTo>
                    <a:pt x="11" y="24"/>
                    <a:pt x="10" y="24"/>
                    <a:pt x="10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1" y="26"/>
                    <a:pt x="11" y="26"/>
                  </a:cubicBezTo>
                  <a:cubicBezTo>
                    <a:pt x="10" y="26"/>
                    <a:pt x="9" y="26"/>
                    <a:pt x="9" y="27"/>
                  </a:cubicBezTo>
                  <a:cubicBezTo>
                    <a:pt x="8" y="28"/>
                    <a:pt x="7" y="28"/>
                    <a:pt x="6" y="28"/>
                  </a:cubicBezTo>
                  <a:cubicBezTo>
                    <a:pt x="5" y="28"/>
                    <a:pt x="5" y="29"/>
                    <a:pt x="4" y="29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2"/>
                    <a:pt x="3" y="33"/>
                    <a:pt x="3" y="34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6" y="33"/>
                    <a:pt x="6" y="33"/>
                  </a:cubicBezTo>
                  <a:cubicBezTo>
                    <a:pt x="6" y="32"/>
                    <a:pt x="6" y="32"/>
                    <a:pt x="7" y="32"/>
                  </a:cubicBezTo>
                  <a:cubicBezTo>
                    <a:pt x="7" y="32"/>
                    <a:pt x="8" y="31"/>
                    <a:pt x="8" y="31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6" y="33"/>
                    <a:pt x="5" y="33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4" y="37"/>
                    <a:pt x="5" y="36"/>
                    <a:pt x="6" y="36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9" y="34"/>
                    <a:pt x="9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2" y="32"/>
                    <a:pt x="12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6" y="28"/>
                    <a:pt x="17" y="28"/>
                    <a:pt x="17" y="28"/>
                  </a:cubicBezTo>
                  <a:cubicBezTo>
                    <a:pt x="17" y="27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3" y="25"/>
                    <a:pt x="13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7" y="22"/>
                    <a:pt x="18" y="22"/>
                    <a:pt x="17" y="21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8" y="31"/>
                    <a:pt x="17" y="31"/>
                    <a:pt x="17" y="30"/>
                  </a:cubicBezTo>
                  <a:cubicBezTo>
                    <a:pt x="17" y="30"/>
                    <a:pt x="16" y="30"/>
                    <a:pt x="16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3"/>
                    <a:pt x="12" y="33"/>
                    <a:pt x="12" y="34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7" y="37"/>
                    <a:pt x="7" y="37"/>
                    <a:pt x="6" y="37"/>
                  </a:cubicBezTo>
                  <a:cubicBezTo>
                    <a:pt x="6" y="37"/>
                    <a:pt x="6" y="38"/>
                    <a:pt x="5" y="37"/>
                  </a:cubicBezTo>
                  <a:cubicBezTo>
                    <a:pt x="5" y="37"/>
                    <a:pt x="5" y="38"/>
                    <a:pt x="5" y="38"/>
                  </a:cubicBezTo>
                  <a:cubicBezTo>
                    <a:pt x="5" y="38"/>
                    <a:pt x="6" y="38"/>
                    <a:pt x="6" y="37"/>
                  </a:cubicBez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8"/>
                    <a:pt x="5" y="38"/>
                    <a:pt x="5" y="38"/>
                  </a:cubicBezTo>
                  <a:cubicBezTo>
                    <a:pt x="5" y="39"/>
                    <a:pt x="5" y="40"/>
                    <a:pt x="4" y="40"/>
                  </a:cubicBezTo>
                  <a:cubicBezTo>
                    <a:pt x="4" y="40"/>
                    <a:pt x="4" y="40"/>
                    <a:pt x="4" y="39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4" y="42"/>
                    <a:pt x="4" y="42"/>
                  </a:cubicBezTo>
                  <a:cubicBezTo>
                    <a:pt x="6" y="41"/>
                    <a:pt x="7" y="40"/>
                    <a:pt x="9" y="39"/>
                  </a:cubicBezTo>
                  <a:cubicBezTo>
                    <a:pt x="10" y="38"/>
                    <a:pt x="12" y="37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5" y="35"/>
                    <a:pt x="15" y="36"/>
                  </a:cubicBezTo>
                  <a:cubicBezTo>
                    <a:pt x="15" y="35"/>
                    <a:pt x="15" y="35"/>
                    <a:pt x="16" y="34"/>
                  </a:cubicBezTo>
                  <a:cubicBezTo>
                    <a:pt x="17" y="34"/>
                    <a:pt x="17" y="34"/>
                    <a:pt x="17" y="33"/>
                  </a:cubicBezTo>
                  <a:close/>
                  <a:moveTo>
                    <a:pt x="18" y="17"/>
                  </a:moveTo>
                  <a:cubicBezTo>
                    <a:pt x="17" y="17"/>
                    <a:pt x="16" y="17"/>
                    <a:pt x="16" y="17"/>
                  </a:cubicBezTo>
                  <a:cubicBezTo>
                    <a:pt x="15" y="17"/>
                    <a:pt x="15" y="18"/>
                    <a:pt x="14" y="18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2" y="19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0" y="19"/>
                    <a:pt x="9" y="20"/>
                    <a:pt x="8" y="20"/>
                  </a:cubicBezTo>
                  <a:cubicBezTo>
                    <a:pt x="6" y="21"/>
                    <a:pt x="6" y="21"/>
                    <a:pt x="5" y="22"/>
                  </a:cubicBezTo>
                  <a:cubicBezTo>
                    <a:pt x="7" y="22"/>
                    <a:pt x="8" y="21"/>
                    <a:pt x="8" y="21"/>
                  </a:cubicBezTo>
                  <a:cubicBezTo>
                    <a:pt x="9" y="21"/>
                    <a:pt x="9" y="20"/>
                    <a:pt x="10" y="21"/>
                  </a:cubicBezTo>
                  <a:cubicBezTo>
                    <a:pt x="10" y="21"/>
                    <a:pt x="9" y="22"/>
                    <a:pt x="9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6" y="25"/>
                    <a:pt x="6" y="25"/>
                  </a:cubicBezTo>
                  <a:cubicBezTo>
                    <a:pt x="5" y="25"/>
                    <a:pt x="5" y="26"/>
                    <a:pt x="4" y="27"/>
                  </a:cubicBezTo>
                  <a:cubicBezTo>
                    <a:pt x="5" y="26"/>
                    <a:pt x="5" y="27"/>
                    <a:pt x="5" y="27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8" y="25"/>
                    <a:pt x="8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3" y="21"/>
                  </a:cubicBezTo>
                  <a:cubicBezTo>
                    <a:pt x="13" y="21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7" y="19"/>
                    <a:pt x="17" y="19"/>
                  </a:cubicBezTo>
                  <a:cubicBezTo>
                    <a:pt x="18" y="19"/>
                    <a:pt x="18" y="18"/>
                    <a:pt x="18" y="17"/>
                  </a:cubicBezTo>
                  <a:close/>
                  <a:moveTo>
                    <a:pt x="16" y="39"/>
                  </a:moveTo>
                  <a:cubicBezTo>
                    <a:pt x="15" y="39"/>
                    <a:pt x="14" y="39"/>
                    <a:pt x="14" y="40"/>
                  </a:cubicBezTo>
                  <a:cubicBezTo>
                    <a:pt x="13" y="40"/>
                    <a:pt x="12" y="40"/>
                    <a:pt x="11" y="40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10" y="41"/>
                    <a:pt x="9" y="41"/>
                  </a:cubicBezTo>
                  <a:cubicBezTo>
                    <a:pt x="9" y="42"/>
                    <a:pt x="8" y="43"/>
                    <a:pt x="7" y="43"/>
                  </a:cubicBezTo>
                  <a:cubicBezTo>
                    <a:pt x="6" y="43"/>
                    <a:pt x="6" y="44"/>
                    <a:pt x="5" y="44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6"/>
                  </a:cubicBezTo>
                  <a:cubicBezTo>
                    <a:pt x="8" y="45"/>
                    <a:pt x="9" y="44"/>
                    <a:pt x="10" y="43"/>
                  </a:cubicBezTo>
                  <a:cubicBezTo>
                    <a:pt x="11" y="42"/>
                    <a:pt x="12" y="42"/>
                    <a:pt x="14" y="41"/>
                  </a:cubicBezTo>
                  <a:cubicBezTo>
                    <a:pt x="14" y="41"/>
                    <a:pt x="14" y="40"/>
                    <a:pt x="15" y="40"/>
                  </a:cubicBezTo>
                  <a:cubicBezTo>
                    <a:pt x="16" y="40"/>
                    <a:pt x="16" y="39"/>
                    <a:pt x="16" y="39"/>
                  </a:cubicBezTo>
                  <a:close/>
                  <a:moveTo>
                    <a:pt x="18" y="12"/>
                  </a:moveTo>
                  <a:cubicBezTo>
                    <a:pt x="17" y="13"/>
                    <a:pt x="15" y="14"/>
                    <a:pt x="14" y="15"/>
                  </a:cubicBezTo>
                  <a:cubicBezTo>
                    <a:pt x="12" y="16"/>
                    <a:pt x="11" y="17"/>
                    <a:pt x="9" y="17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20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1" y="18"/>
                    <a:pt x="11" y="17"/>
                  </a:cubicBezTo>
                  <a:cubicBezTo>
                    <a:pt x="12" y="17"/>
                    <a:pt x="12" y="16"/>
                    <a:pt x="13" y="17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9" y="14"/>
                    <a:pt x="19" y="13"/>
                    <a:pt x="18" y="12"/>
                  </a:cubicBezTo>
                  <a:close/>
                  <a:moveTo>
                    <a:pt x="17" y="48"/>
                  </a:move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9"/>
                    <a:pt x="15" y="49"/>
                  </a:cubicBezTo>
                  <a:cubicBezTo>
                    <a:pt x="15" y="49"/>
                    <a:pt x="15" y="49"/>
                    <a:pt x="14" y="49"/>
                  </a:cubicBezTo>
                  <a:cubicBezTo>
                    <a:pt x="14" y="49"/>
                    <a:pt x="14" y="50"/>
                    <a:pt x="14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2" y="51"/>
                    <a:pt x="11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50"/>
                    <a:pt x="9" y="49"/>
                    <a:pt x="10" y="49"/>
                  </a:cubicBezTo>
                  <a:cubicBezTo>
                    <a:pt x="10" y="49"/>
                    <a:pt x="11" y="48"/>
                    <a:pt x="11" y="48"/>
                  </a:cubicBezTo>
                  <a:cubicBezTo>
                    <a:pt x="12" y="47"/>
                    <a:pt x="12" y="47"/>
                    <a:pt x="13" y="47"/>
                  </a:cubicBezTo>
                  <a:cubicBezTo>
                    <a:pt x="13" y="46"/>
                    <a:pt x="14" y="46"/>
                    <a:pt x="14" y="46"/>
                  </a:cubicBezTo>
                  <a:cubicBezTo>
                    <a:pt x="15" y="46"/>
                    <a:pt x="15" y="45"/>
                    <a:pt x="15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6" y="43"/>
                    <a:pt x="16" y="43"/>
                  </a:cubicBezTo>
                  <a:cubicBezTo>
                    <a:pt x="15" y="43"/>
                    <a:pt x="15" y="43"/>
                    <a:pt x="14" y="44"/>
                  </a:cubicBezTo>
                  <a:cubicBezTo>
                    <a:pt x="14" y="44"/>
                    <a:pt x="13" y="44"/>
                    <a:pt x="13" y="44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10" y="46"/>
                    <a:pt x="9" y="46"/>
                    <a:pt x="9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9"/>
                    <a:pt x="8" y="50"/>
                    <a:pt x="9" y="51"/>
                  </a:cubicBezTo>
                  <a:cubicBezTo>
                    <a:pt x="10" y="51"/>
                    <a:pt x="11" y="52"/>
                    <a:pt x="12" y="53"/>
                  </a:cubicBezTo>
                  <a:cubicBezTo>
                    <a:pt x="12" y="53"/>
                    <a:pt x="13" y="52"/>
                    <a:pt x="13" y="52"/>
                  </a:cubicBezTo>
                  <a:cubicBezTo>
                    <a:pt x="14" y="51"/>
                    <a:pt x="15" y="51"/>
                    <a:pt x="15" y="52"/>
                  </a:cubicBezTo>
                  <a:cubicBezTo>
                    <a:pt x="16" y="51"/>
                    <a:pt x="16" y="50"/>
                    <a:pt x="16" y="50"/>
                  </a:cubicBezTo>
                  <a:cubicBezTo>
                    <a:pt x="17" y="49"/>
                    <a:pt x="17" y="49"/>
                    <a:pt x="17" y="48"/>
                  </a:cubicBezTo>
                  <a:close/>
                  <a:moveTo>
                    <a:pt x="9" y="23"/>
                  </a:moveTo>
                  <a:cubicBezTo>
                    <a:pt x="9" y="23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lose/>
                  <a:moveTo>
                    <a:pt x="10" y="41"/>
                  </a:move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1"/>
                  </a:cubicBezTo>
                  <a:close/>
                  <a:moveTo>
                    <a:pt x="11" y="36"/>
                  </a:move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lose/>
                  <a:moveTo>
                    <a:pt x="20" y="10"/>
                  </a:moveTo>
                  <a:cubicBezTo>
                    <a:pt x="20" y="9"/>
                    <a:pt x="20" y="9"/>
                    <a:pt x="20" y="8"/>
                  </a:cubicBezTo>
                  <a:cubicBezTo>
                    <a:pt x="18" y="9"/>
                    <a:pt x="17" y="9"/>
                    <a:pt x="16" y="10"/>
                  </a:cubicBezTo>
                  <a:cubicBezTo>
                    <a:pt x="15" y="11"/>
                    <a:pt x="14" y="12"/>
                    <a:pt x="13" y="12"/>
                  </a:cubicBezTo>
                  <a:cubicBezTo>
                    <a:pt x="12" y="12"/>
                    <a:pt x="12" y="13"/>
                    <a:pt x="11" y="13"/>
                  </a:cubicBezTo>
                  <a:cubicBezTo>
                    <a:pt x="11" y="13"/>
                    <a:pt x="10" y="14"/>
                    <a:pt x="10" y="15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2"/>
                    <a:pt x="17" y="11"/>
                    <a:pt x="18" y="11"/>
                  </a:cubicBezTo>
                  <a:cubicBezTo>
                    <a:pt x="18" y="11"/>
                    <a:pt x="19" y="11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lose/>
                  <a:moveTo>
                    <a:pt x="18" y="36"/>
                  </a:moveTo>
                  <a:cubicBezTo>
                    <a:pt x="17" y="35"/>
                    <a:pt x="17" y="35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2" y="38"/>
                    <a:pt x="12" y="39"/>
                    <a:pt x="12" y="39"/>
                  </a:cubicBezTo>
                  <a:cubicBezTo>
                    <a:pt x="13" y="39"/>
                    <a:pt x="13" y="39"/>
                    <a:pt x="14" y="38"/>
                  </a:cubicBezTo>
                  <a:cubicBezTo>
                    <a:pt x="14" y="38"/>
                    <a:pt x="15" y="38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7" y="37"/>
                    <a:pt x="17" y="36"/>
                    <a:pt x="18" y="36"/>
                  </a:cubicBezTo>
                  <a:close/>
                  <a:moveTo>
                    <a:pt x="17" y="41"/>
                  </a:moveTo>
                  <a:cubicBezTo>
                    <a:pt x="16" y="41"/>
                    <a:pt x="16" y="41"/>
                    <a:pt x="15" y="41"/>
                  </a:cubicBezTo>
                  <a:cubicBezTo>
                    <a:pt x="15" y="42"/>
                    <a:pt x="14" y="42"/>
                    <a:pt x="13" y="43"/>
                  </a:cubicBezTo>
                  <a:cubicBezTo>
                    <a:pt x="14" y="43"/>
                    <a:pt x="15" y="43"/>
                    <a:pt x="15" y="42"/>
                  </a:cubicBezTo>
                  <a:cubicBezTo>
                    <a:pt x="16" y="42"/>
                    <a:pt x="17" y="41"/>
                    <a:pt x="17" y="41"/>
                  </a:cubicBezTo>
                  <a:close/>
                  <a:moveTo>
                    <a:pt x="19" y="57"/>
                  </a:moveTo>
                  <a:cubicBezTo>
                    <a:pt x="19" y="57"/>
                    <a:pt x="19" y="56"/>
                    <a:pt x="19" y="55"/>
                  </a:cubicBezTo>
                  <a:cubicBezTo>
                    <a:pt x="19" y="54"/>
                    <a:pt x="18" y="53"/>
                    <a:pt x="18" y="53"/>
                  </a:cubicBezTo>
                  <a:cubicBezTo>
                    <a:pt x="17" y="53"/>
                    <a:pt x="17" y="53"/>
                    <a:pt x="16" y="53"/>
                  </a:cubicBezTo>
                  <a:cubicBezTo>
                    <a:pt x="15" y="54"/>
                    <a:pt x="15" y="54"/>
                    <a:pt x="14" y="55"/>
                  </a:cubicBezTo>
                  <a:cubicBezTo>
                    <a:pt x="15" y="55"/>
                    <a:pt x="16" y="56"/>
                    <a:pt x="17" y="56"/>
                  </a:cubicBezTo>
                  <a:cubicBezTo>
                    <a:pt x="17" y="57"/>
                    <a:pt x="18" y="57"/>
                    <a:pt x="19" y="57"/>
                  </a:cubicBezTo>
                  <a:close/>
                  <a:moveTo>
                    <a:pt x="17" y="46"/>
                  </a:moveTo>
                  <a:cubicBezTo>
                    <a:pt x="16" y="47"/>
                    <a:pt x="16" y="47"/>
                    <a:pt x="16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7" y="47"/>
                    <a:pt x="17" y="47"/>
                    <a:pt x="17" y="46"/>
                  </a:cubicBezTo>
                  <a:close/>
                  <a:moveTo>
                    <a:pt x="18" y="51"/>
                  </a:moveTo>
                  <a:cubicBezTo>
                    <a:pt x="18" y="51"/>
                    <a:pt x="17" y="51"/>
                    <a:pt x="17" y="51"/>
                  </a:cubicBezTo>
                  <a:cubicBezTo>
                    <a:pt x="16" y="51"/>
                    <a:pt x="16" y="52"/>
                    <a:pt x="16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2"/>
                    <a:pt x="17" y="52"/>
                    <a:pt x="18" y="52"/>
                  </a:cubicBezTo>
                  <a:lnTo>
                    <a:pt x="18" y="51"/>
                  </a:lnTo>
                  <a:close/>
                  <a:moveTo>
                    <a:pt x="22" y="5"/>
                  </a:moveTo>
                  <a:cubicBezTo>
                    <a:pt x="21" y="5"/>
                    <a:pt x="20" y="6"/>
                    <a:pt x="19" y="6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7" y="8"/>
                    <a:pt x="19" y="8"/>
                    <a:pt x="19" y="7"/>
                  </a:cubicBezTo>
                  <a:cubicBezTo>
                    <a:pt x="20" y="6"/>
                    <a:pt x="21" y="6"/>
                    <a:pt x="22" y="5"/>
                  </a:cubicBezTo>
                  <a:close/>
                  <a:moveTo>
                    <a:pt x="44" y="34"/>
                  </a:moveTo>
                  <a:cubicBezTo>
                    <a:pt x="44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3" y="31"/>
                    <a:pt x="44" y="31"/>
                    <a:pt x="44" y="31"/>
                  </a:cubicBezTo>
                  <a:cubicBezTo>
                    <a:pt x="44" y="30"/>
                    <a:pt x="44" y="30"/>
                    <a:pt x="44" y="29"/>
                  </a:cubicBezTo>
                  <a:cubicBezTo>
                    <a:pt x="44" y="29"/>
                    <a:pt x="44" y="28"/>
                    <a:pt x="44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3"/>
                    <a:pt x="41" y="22"/>
                    <a:pt x="41" y="22"/>
                  </a:cubicBezTo>
                  <a:cubicBezTo>
                    <a:pt x="42" y="21"/>
                    <a:pt x="43" y="21"/>
                    <a:pt x="43" y="20"/>
                  </a:cubicBezTo>
                  <a:cubicBezTo>
                    <a:pt x="44" y="20"/>
                    <a:pt x="44" y="19"/>
                    <a:pt x="44" y="18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3" y="15"/>
                    <a:pt x="43" y="15"/>
                  </a:cubicBez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2" y="13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1" y="10"/>
                    <a:pt x="41" y="10"/>
                    <a:pt x="41" y="9"/>
                  </a:cubicBezTo>
                  <a:cubicBezTo>
                    <a:pt x="41" y="8"/>
                    <a:pt x="41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39" y="5"/>
                    <a:pt x="39" y="5"/>
                  </a:cubicBezTo>
                  <a:cubicBezTo>
                    <a:pt x="39" y="5"/>
                    <a:pt x="38" y="5"/>
                    <a:pt x="38" y="4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4" y="3"/>
                    <a:pt x="33" y="3"/>
                    <a:pt x="33" y="3"/>
                  </a:cubicBezTo>
                  <a:cubicBezTo>
                    <a:pt x="32" y="3"/>
                    <a:pt x="32" y="3"/>
                    <a:pt x="31" y="4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5"/>
                    <a:pt x="26" y="5"/>
                    <a:pt x="25" y="6"/>
                  </a:cubicBezTo>
                  <a:cubicBezTo>
                    <a:pt x="25" y="6"/>
                    <a:pt x="24" y="6"/>
                    <a:pt x="23" y="7"/>
                  </a:cubicBezTo>
                  <a:cubicBezTo>
                    <a:pt x="23" y="7"/>
                    <a:pt x="22" y="7"/>
                    <a:pt x="22" y="8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6" y="9"/>
                    <a:pt x="24" y="9"/>
                    <a:pt x="23" y="10"/>
                  </a:cubicBezTo>
                  <a:cubicBezTo>
                    <a:pt x="22" y="10"/>
                    <a:pt x="21" y="11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1" y="14"/>
                    <a:pt x="21" y="13"/>
                  </a:cubicBezTo>
                  <a:cubicBezTo>
                    <a:pt x="21" y="13"/>
                    <a:pt x="22" y="13"/>
                    <a:pt x="22" y="14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0" y="20"/>
                    <a:pt x="19" y="20"/>
                    <a:pt x="19" y="20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1" y="21"/>
                    <a:pt x="21" y="21"/>
                    <a:pt x="22" y="21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19" y="26"/>
                    <a:pt x="19" y="26"/>
                    <a:pt x="19" y="27"/>
                  </a:cubicBezTo>
                  <a:cubicBezTo>
                    <a:pt x="19" y="27"/>
                    <a:pt x="20" y="27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2" y="27"/>
                    <a:pt x="22" y="27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9"/>
                    <a:pt x="19" y="29"/>
                    <a:pt x="19" y="29"/>
                  </a:cubicBezTo>
                  <a:cubicBezTo>
                    <a:pt x="19" y="30"/>
                    <a:pt x="19" y="30"/>
                    <a:pt x="19" y="31"/>
                  </a:cubicBezTo>
                  <a:cubicBezTo>
                    <a:pt x="19" y="31"/>
                    <a:pt x="19" y="31"/>
                    <a:pt x="19" y="32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2"/>
                    <a:pt x="22" y="32"/>
                    <a:pt x="22" y="33"/>
                  </a:cubicBezTo>
                  <a:cubicBezTo>
                    <a:pt x="21" y="33"/>
                    <a:pt x="20" y="33"/>
                    <a:pt x="19" y="33"/>
                  </a:cubicBezTo>
                  <a:cubicBezTo>
                    <a:pt x="19" y="34"/>
                    <a:pt x="19" y="34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20" y="36"/>
                    <a:pt x="21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2" y="37"/>
                    <a:pt x="22" y="37"/>
                    <a:pt x="21" y="37"/>
                  </a:cubicBezTo>
                  <a:cubicBezTo>
                    <a:pt x="21" y="38"/>
                    <a:pt x="21" y="38"/>
                    <a:pt x="20" y="38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9" y="40"/>
                    <a:pt x="19" y="40"/>
                    <a:pt x="19" y="41"/>
                  </a:cubicBezTo>
                  <a:cubicBezTo>
                    <a:pt x="20" y="40"/>
                    <a:pt x="20" y="40"/>
                    <a:pt x="21" y="40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2"/>
                    <a:pt x="21" y="43"/>
                    <a:pt x="21" y="43"/>
                  </a:cubicBezTo>
                  <a:cubicBezTo>
                    <a:pt x="20" y="43"/>
                    <a:pt x="20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20" y="46"/>
                    <a:pt x="20" y="46"/>
                    <a:pt x="21" y="45"/>
                  </a:cubicBezTo>
                  <a:cubicBezTo>
                    <a:pt x="21" y="45"/>
                    <a:pt x="22" y="45"/>
                    <a:pt x="22" y="46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7"/>
                    <a:pt x="21" y="47"/>
                    <a:pt x="21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19" y="48"/>
                  </a:cubicBezTo>
                  <a:cubicBezTo>
                    <a:pt x="19" y="49"/>
                    <a:pt x="19" y="49"/>
                    <a:pt x="19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50"/>
                    <a:pt x="22" y="50"/>
                    <a:pt x="22" y="50"/>
                  </a:cubicBezTo>
                  <a:cubicBezTo>
                    <a:pt x="22" y="51"/>
                    <a:pt x="22" y="51"/>
                    <a:pt x="21" y="51"/>
                  </a:cubicBezTo>
                  <a:cubicBezTo>
                    <a:pt x="21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3"/>
                    <a:pt x="20" y="53"/>
                    <a:pt x="20" y="54"/>
                  </a:cubicBezTo>
                  <a:cubicBezTo>
                    <a:pt x="20" y="54"/>
                    <a:pt x="20" y="54"/>
                    <a:pt x="21" y="54"/>
                  </a:cubicBezTo>
                  <a:cubicBezTo>
                    <a:pt x="21" y="54"/>
                    <a:pt x="21" y="54"/>
                    <a:pt x="21" y="54"/>
                  </a:cubicBezTo>
                  <a:cubicBezTo>
                    <a:pt x="21" y="53"/>
                    <a:pt x="21" y="53"/>
                    <a:pt x="22" y="53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7"/>
                    <a:pt x="24" y="58"/>
                    <a:pt x="26" y="59"/>
                  </a:cubicBezTo>
                  <a:cubicBezTo>
                    <a:pt x="27" y="60"/>
                    <a:pt x="29" y="61"/>
                    <a:pt x="31" y="60"/>
                  </a:cubicBezTo>
                  <a:cubicBezTo>
                    <a:pt x="33" y="60"/>
                    <a:pt x="34" y="60"/>
                    <a:pt x="36" y="59"/>
                  </a:cubicBezTo>
                  <a:cubicBezTo>
                    <a:pt x="37" y="58"/>
                    <a:pt x="38" y="58"/>
                    <a:pt x="39" y="57"/>
                  </a:cubicBezTo>
                  <a:cubicBezTo>
                    <a:pt x="39" y="56"/>
                    <a:pt x="40" y="55"/>
                    <a:pt x="41" y="54"/>
                  </a:cubicBezTo>
                  <a:cubicBezTo>
                    <a:pt x="42" y="52"/>
                    <a:pt x="43" y="51"/>
                    <a:pt x="43" y="50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8"/>
                    <a:pt x="43" y="48"/>
                  </a:cubicBezTo>
                  <a:cubicBezTo>
                    <a:pt x="43" y="48"/>
                    <a:pt x="43" y="47"/>
                    <a:pt x="44" y="47"/>
                  </a:cubicBezTo>
                  <a:cubicBezTo>
                    <a:pt x="44" y="47"/>
                    <a:pt x="44" y="47"/>
                    <a:pt x="44" y="46"/>
                  </a:cubicBezTo>
                  <a:cubicBezTo>
                    <a:pt x="44" y="46"/>
                    <a:pt x="44" y="45"/>
                    <a:pt x="44" y="44"/>
                  </a:cubicBezTo>
                  <a:cubicBezTo>
                    <a:pt x="44" y="43"/>
                    <a:pt x="44" y="43"/>
                    <a:pt x="44" y="42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3" y="40"/>
                    <a:pt x="42" y="40"/>
                    <a:pt x="42" y="40"/>
                  </a:cubicBezTo>
                  <a:cubicBezTo>
                    <a:pt x="42" y="39"/>
                    <a:pt x="41" y="39"/>
                    <a:pt x="41" y="39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7"/>
                    <a:pt x="43" y="37"/>
                    <a:pt x="44" y="37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5" y="35"/>
                    <a:pt x="45" y="34"/>
                    <a:pt x="44" y="34"/>
                  </a:cubicBezTo>
                  <a:close/>
                  <a:moveTo>
                    <a:pt x="24" y="50"/>
                  </a:moveTo>
                  <a:cubicBezTo>
                    <a:pt x="24" y="50"/>
                    <a:pt x="24" y="51"/>
                    <a:pt x="24" y="51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2" y="51"/>
                    <a:pt x="22" y="51"/>
                  </a:cubicBezTo>
                  <a:cubicBezTo>
                    <a:pt x="23" y="50"/>
                    <a:pt x="24" y="50"/>
                    <a:pt x="24" y="50"/>
                  </a:cubicBezTo>
                  <a:close/>
                  <a:moveTo>
                    <a:pt x="55" y="44"/>
                  </a:moveTo>
                  <a:cubicBezTo>
                    <a:pt x="54" y="44"/>
                    <a:pt x="54" y="44"/>
                    <a:pt x="54" y="44"/>
                  </a:cubicBezTo>
                  <a:cubicBezTo>
                    <a:pt x="54" y="44"/>
                    <a:pt x="53" y="44"/>
                    <a:pt x="53" y="44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6"/>
                    <a:pt x="51" y="46"/>
                    <a:pt x="51" y="46"/>
                  </a:cubicBezTo>
                  <a:cubicBezTo>
                    <a:pt x="51" y="46"/>
                    <a:pt x="50" y="46"/>
                    <a:pt x="50" y="46"/>
                  </a:cubicBezTo>
                  <a:cubicBezTo>
                    <a:pt x="50" y="47"/>
                    <a:pt x="49" y="48"/>
                    <a:pt x="49" y="48"/>
                  </a:cubicBezTo>
                  <a:cubicBezTo>
                    <a:pt x="48" y="48"/>
                    <a:pt x="48" y="49"/>
                    <a:pt x="48" y="49"/>
                  </a:cubicBezTo>
                  <a:cubicBezTo>
                    <a:pt x="47" y="49"/>
                    <a:pt x="47" y="49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5" y="51"/>
                    <a:pt x="45" y="52"/>
                    <a:pt x="45" y="52"/>
                  </a:cubicBezTo>
                  <a:cubicBezTo>
                    <a:pt x="45" y="53"/>
                    <a:pt x="44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4"/>
                    <a:pt x="43" y="54"/>
                    <a:pt x="42" y="54"/>
                  </a:cubicBezTo>
                  <a:cubicBezTo>
                    <a:pt x="42" y="54"/>
                    <a:pt x="42" y="55"/>
                    <a:pt x="42" y="55"/>
                  </a:cubicBezTo>
                  <a:cubicBezTo>
                    <a:pt x="42" y="55"/>
                    <a:pt x="42" y="55"/>
                    <a:pt x="42" y="56"/>
                  </a:cubicBezTo>
                  <a:cubicBezTo>
                    <a:pt x="41" y="56"/>
                    <a:pt x="41" y="56"/>
                    <a:pt x="41" y="57"/>
                  </a:cubicBezTo>
                  <a:cubicBezTo>
                    <a:pt x="41" y="57"/>
                    <a:pt x="41" y="57"/>
                    <a:pt x="41" y="58"/>
                  </a:cubicBezTo>
                  <a:cubicBezTo>
                    <a:pt x="44" y="57"/>
                    <a:pt x="47" y="55"/>
                    <a:pt x="49" y="53"/>
                  </a:cubicBezTo>
                  <a:cubicBezTo>
                    <a:pt x="52" y="50"/>
                    <a:pt x="53" y="48"/>
                    <a:pt x="55" y="44"/>
                  </a:cubicBezTo>
                  <a:close/>
                  <a:moveTo>
                    <a:pt x="44" y="6"/>
                  </a:moveTo>
                  <a:cubicBezTo>
                    <a:pt x="44" y="6"/>
                    <a:pt x="43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7"/>
                    <a:pt x="43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lose/>
                  <a:moveTo>
                    <a:pt x="45" y="7"/>
                  </a:moveTo>
                  <a:cubicBezTo>
                    <a:pt x="45" y="7"/>
                    <a:pt x="45" y="7"/>
                    <a:pt x="44" y="8"/>
                  </a:cubicBezTo>
                  <a:cubicBezTo>
                    <a:pt x="44" y="8"/>
                    <a:pt x="44" y="8"/>
                    <a:pt x="43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5" y="8"/>
                    <a:pt x="45" y="8"/>
                    <a:pt x="45" y="7"/>
                  </a:cubicBezTo>
                  <a:close/>
                  <a:moveTo>
                    <a:pt x="50" y="11"/>
                  </a:moveTo>
                  <a:cubicBezTo>
                    <a:pt x="49" y="10"/>
                    <a:pt x="49" y="10"/>
                    <a:pt x="49" y="1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9"/>
                    <a:pt x="47" y="9"/>
                  </a:cubicBezTo>
                  <a:cubicBezTo>
                    <a:pt x="47" y="9"/>
                    <a:pt x="47" y="10"/>
                    <a:pt x="46" y="10"/>
                  </a:cubicBezTo>
                  <a:cubicBezTo>
                    <a:pt x="45" y="10"/>
                    <a:pt x="45" y="10"/>
                    <a:pt x="45" y="11"/>
                  </a:cubicBezTo>
                  <a:cubicBezTo>
                    <a:pt x="45" y="11"/>
                    <a:pt x="46" y="11"/>
                    <a:pt x="46" y="11"/>
                  </a:cubicBezTo>
                  <a:cubicBezTo>
                    <a:pt x="46" y="11"/>
                    <a:pt x="46" y="12"/>
                    <a:pt x="45" y="12"/>
                  </a:cubicBezTo>
                  <a:cubicBezTo>
                    <a:pt x="45" y="12"/>
                    <a:pt x="44" y="12"/>
                    <a:pt x="44" y="13"/>
                  </a:cubicBezTo>
                  <a:cubicBezTo>
                    <a:pt x="44" y="13"/>
                    <a:pt x="44" y="13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7" y="11"/>
                    <a:pt x="47" y="11"/>
                  </a:cubicBezTo>
                  <a:cubicBezTo>
                    <a:pt x="48" y="10"/>
                    <a:pt x="48" y="10"/>
                    <a:pt x="49" y="11"/>
                  </a:cubicBezTo>
                  <a:cubicBezTo>
                    <a:pt x="49" y="11"/>
                    <a:pt x="49" y="11"/>
                    <a:pt x="50" y="11"/>
                  </a:cubicBezTo>
                  <a:close/>
                  <a:moveTo>
                    <a:pt x="47" y="9"/>
                  </a:moveTo>
                  <a:cubicBezTo>
                    <a:pt x="46" y="8"/>
                    <a:pt x="46" y="8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5" y="9"/>
                    <a:pt x="45" y="9"/>
                    <a:pt x="46" y="9"/>
                  </a:cubicBezTo>
                  <a:cubicBezTo>
                    <a:pt x="46" y="9"/>
                    <a:pt x="46" y="9"/>
                    <a:pt x="47" y="9"/>
                  </a:cubicBezTo>
                  <a:close/>
                  <a:moveTo>
                    <a:pt x="58" y="36"/>
                  </a:moveTo>
                  <a:cubicBezTo>
                    <a:pt x="57" y="36"/>
                    <a:pt x="57" y="36"/>
                    <a:pt x="56" y="36"/>
                  </a:cubicBezTo>
                  <a:cubicBezTo>
                    <a:pt x="56" y="36"/>
                    <a:pt x="56" y="36"/>
                    <a:pt x="55" y="36"/>
                  </a:cubicBezTo>
                  <a:cubicBezTo>
                    <a:pt x="55" y="37"/>
                    <a:pt x="55" y="37"/>
                    <a:pt x="54" y="38"/>
                  </a:cubicBezTo>
                  <a:cubicBezTo>
                    <a:pt x="54" y="38"/>
                    <a:pt x="53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0" y="40"/>
                    <a:pt x="50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50" y="41"/>
                    <a:pt x="50" y="42"/>
                    <a:pt x="50" y="42"/>
                  </a:cubicBezTo>
                  <a:cubicBezTo>
                    <a:pt x="50" y="41"/>
                    <a:pt x="51" y="41"/>
                    <a:pt x="51" y="42"/>
                  </a:cubicBezTo>
                  <a:cubicBezTo>
                    <a:pt x="50" y="42"/>
                    <a:pt x="50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4"/>
                    <a:pt x="47" y="45"/>
                    <a:pt x="46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7" y="48"/>
                    <a:pt x="48" y="47"/>
                    <a:pt x="49" y="46"/>
                  </a:cubicBezTo>
                  <a:cubicBezTo>
                    <a:pt x="50" y="45"/>
                    <a:pt x="52" y="44"/>
                    <a:pt x="53" y="44"/>
                  </a:cubicBezTo>
                  <a:cubicBezTo>
                    <a:pt x="53" y="43"/>
                    <a:pt x="54" y="42"/>
                    <a:pt x="55" y="42"/>
                  </a:cubicBezTo>
                  <a:cubicBezTo>
                    <a:pt x="55" y="42"/>
                    <a:pt x="55" y="41"/>
                    <a:pt x="55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39"/>
                    <a:pt x="56" y="39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6" y="39"/>
                    <a:pt x="56" y="39"/>
                    <a:pt x="55" y="39"/>
                  </a:cubicBezTo>
                  <a:cubicBezTo>
                    <a:pt x="55" y="40"/>
                    <a:pt x="55" y="39"/>
                    <a:pt x="54" y="39"/>
                  </a:cubicBezTo>
                  <a:cubicBezTo>
                    <a:pt x="55" y="39"/>
                    <a:pt x="55" y="39"/>
                    <a:pt x="56" y="39"/>
                  </a:cubicBezTo>
                  <a:cubicBezTo>
                    <a:pt x="56" y="39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8" y="37"/>
                    <a:pt x="58" y="36"/>
                    <a:pt x="58" y="36"/>
                  </a:cubicBezTo>
                  <a:close/>
                  <a:moveTo>
                    <a:pt x="59" y="25"/>
                  </a:moveTo>
                  <a:cubicBezTo>
                    <a:pt x="59" y="25"/>
                    <a:pt x="59" y="24"/>
                    <a:pt x="59" y="24"/>
                  </a:cubicBezTo>
                  <a:cubicBezTo>
                    <a:pt x="59" y="24"/>
                    <a:pt x="59" y="23"/>
                    <a:pt x="59" y="23"/>
                  </a:cubicBezTo>
                  <a:cubicBezTo>
                    <a:pt x="57" y="23"/>
                    <a:pt x="56" y="24"/>
                    <a:pt x="56" y="25"/>
                  </a:cubicBezTo>
                  <a:cubicBezTo>
                    <a:pt x="55" y="25"/>
                    <a:pt x="54" y="26"/>
                    <a:pt x="54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7"/>
                    <a:pt x="53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49" y="29"/>
                    <a:pt x="49" y="28"/>
                    <a:pt x="49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7"/>
                    <a:pt x="51" y="27"/>
                    <a:pt x="52" y="26"/>
                  </a:cubicBezTo>
                  <a:cubicBezTo>
                    <a:pt x="53" y="25"/>
                    <a:pt x="53" y="25"/>
                    <a:pt x="54" y="25"/>
                  </a:cubicBezTo>
                  <a:cubicBezTo>
                    <a:pt x="54" y="25"/>
                    <a:pt x="54" y="25"/>
                    <a:pt x="54" y="24"/>
                  </a:cubicBezTo>
                  <a:cubicBezTo>
                    <a:pt x="54" y="24"/>
                    <a:pt x="55" y="24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2"/>
                    <a:pt x="56" y="22"/>
                  </a:cubicBezTo>
                  <a:cubicBezTo>
                    <a:pt x="56" y="22"/>
                    <a:pt x="57" y="22"/>
                    <a:pt x="57" y="22"/>
                  </a:cubicBezTo>
                  <a:cubicBezTo>
                    <a:pt x="57" y="22"/>
                    <a:pt x="57" y="22"/>
                    <a:pt x="58" y="22"/>
                  </a:cubicBezTo>
                  <a:cubicBezTo>
                    <a:pt x="58" y="22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7"/>
                    <a:pt x="56" y="17"/>
                  </a:cubicBezTo>
                  <a:cubicBezTo>
                    <a:pt x="56" y="17"/>
                    <a:pt x="56" y="17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6" y="17"/>
                    <a:pt x="56" y="16"/>
                    <a:pt x="55" y="16"/>
                  </a:cubicBezTo>
                  <a:cubicBezTo>
                    <a:pt x="55" y="16"/>
                    <a:pt x="54" y="16"/>
                    <a:pt x="53" y="16"/>
                  </a:cubicBezTo>
                  <a:cubicBezTo>
                    <a:pt x="53" y="15"/>
                    <a:pt x="53" y="15"/>
                    <a:pt x="54" y="14"/>
                  </a:cubicBezTo>
                  <a:cubicBezTo>
                    <a:pt x="54" y="14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3"/>
                    <a:pt x="52" y="12"/>
                    <a:pt x="52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0" y="12"/>
                    <a:pt x="50" y="12"/>
                    <a:pt x="49" y="12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8" y="14"/>
                    <a:pt x="47" y="14"/>
                    <a:pt x="47" y="14"/>
                  </a:cubicBezTo>
                  <a:cubicBezTo>
                    <a:pt x="47" y="15"/>
                    <a:pt x="48" y="15"/>
                    <a:pt x="48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7" y="15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6" y="16"/>
                    <a:pt x="46" y="17"/>
                  </a:cubicBezTo>
                  <a:cubicBezTo>
                    <a:pt x="46" y="17"/>
                    <a:pt x="45" y="17"/>
                    <a:pt x="45" y="17"/>
                  </a:cubicBezTo>
                  <a:cubicBezTo>
                    <a:pt x="45" y="18"/>
                    <a:pt x="45" y="19"/>
                    <a:pt x="45" y="19"/>
                  </a:cubicBezTo>
                  <a:cubicBezTo>
                    <a:pt x="45" y="19"/>
                    <a:pt x="45" y="19"/>
                    <a:pt x="46" y="19"/>
                  </a:cubicBezTo>
                  <a:cubicBezTo>
                    <a:pt x="47" y="19"/>
                    <a:pt x="48" y="18"/>
                    <a:pt x="49" y="18"/>
                  </a:cubicBezTo>
                  <a:cubicBezTo>
                    <a:pt x="49" y="17"/>
                    <a:pt x="50" y="16"/>
                    <a:pt x="52" y="16"/>
                  </a:cubicBezTo>
                  <a:cubicBezTo>
                    <a:pt x="51" y="17"/>
                    <a:pt x="51" y="18"/>
                    <a:pt x="50" y="18"/>
                  </a:cubicBezTo>
                  <a:cubicBezTo>
                    <a:pt x="50" y="18"/>
                    <a:pt x="50" y="18"/>
                    <a:pt x="49" y="18"/>
                  </a:cubicBezTo>
                  <a:cubicBezTo>
                    <a:pt x="49" y="19"/>
                    <a:pt x="48" y="19"/>
                    <a:pt x="48" y="1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7" y="20"/>
                    <a:pt x="47" y="21"/>
                    <a:pt x="47" y="21"/>
                  </a:cubicBezTo>
                  <a:cubicBezTo>
                    <a:pt x="47" y="22"/>
                    <a:pt x="46" y="22"/>
                    <a:pt x="46" y="22"/>
                  </a:cubicBezTo>
                  <a:cubicBezTo>
                    <a:pt x="45" y="23"/>
                    <a:pt x="46" y="23"/>
                    <a:pt x="46" y="24"/>
                  </a:cubicBezTo>
                  <a:cubicBezTo>
                    <a:pt x="46" y="24"/>
                    <a:pt x="46" y="24"/>
                    <a:pt x="47" y="24"/>
                  </a:cubicBezTo>
                  <a:cubicBezTo>
                    <a:pt x="47" y="24"/>
                    <a:pt x="47" y="24"/>
                    <a:pt x="48" y="24"/>
                  </a:cubicBezTo>
                  <a:cubicBezTo>
                    <a:pt x="48" y="23"/>
                    <a:pt x="48" y="23"/>
                    <a:pt x="49" y="23"/>
                  </a:cubicBezTo>
                  <a:cubicBezTo>
                    <a:pt x="49" y="23"/>
                    <a:pt x="49" y="23"/>
                    <a:pt x="50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8" y="23"/>
                    <a:pt x="48" y="23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1" y="22"/>
                    <a:pt x="51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3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1"/>
                    <a:pt x="54" y="21"/>
                  </a:cubicBezTo>
                  <a:cubicBezTo>
                    <a:pt x="54" y="21"/>
                    <a:pt x="53" y="21"/>
                    <a:pt x="53" y="21"/>
                  </a:cubicBezTo>
                  <a:cubicBezTo>
                    <a:pt x="53" y="21"/>
                    <a:pt x="53" y="22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2"/>
                    <a:pt x="51" y="22"/>
                    <a:pt x="50" y="22"/>
                  </a:cubicBezTo>
                  <a:cubicBezTo>
                    <a:pt x="50" y="23"/>
                    <a:pt x="49" y="24"/>
                    <a:pt x="49" y="24"/>
                  </a:cubicBezTo>
                  <a:cubicBezTo>
                    <a:pt x="48" y="24"/>
                    <a:pt x="48" y="24"/>
                    <a:pt x="47" y="25"/>
                  </a:cubicBezTo>
                  <a:cubicBezTo>
                    <a:pt x="47" y="25"/>
                    <a:pt x="47" y="26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6"/>
                    <a:pt x="47" y="26"/>
                    <a:pt x="47" y="27"/>
                  </a:cubicBezTo>
                  <a:cubicBezTo>
                    <a:pt x="47" y="27"/>
                    <a:pt x="46" y="27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29"/>
                    <a:pt x="48" y="28"/>
                    <a:pt x="48" y="28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7" y="30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1"/>
                    <a:pt x="48" y="31"/>
                    <a:pt x="48" y="32"/>
                  </a:cubicBezTo>
                  <a:cubicBezTo>
                    <a:pt x="47" y="32"/>
                    <a:pt x="47" y="32"/>
                    <a:pt x="46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4"/>
                    <a:pt x="46" y="35"/>
                  </a:cubicBezTo>
                  <a:cubicBezTo>
                    <a:pt x="46" y="35"/>
                    <a:pt x="47" y="35"/>
                    <a:pt x="47" y="35"/>
                  </a:cubicBezTo>
                  <a:cubicBezTo>
                    <a:pt x="47" y="34"/>
                    <a:pt x="48" y="34"/>
                    <a:pt x="48" y="34"/>
                  </a:cubicBezTo>
                  <a:cubicBezTo>
                    <a:pt x="48" y="34"/>
                    <a:pt x="48" y="34"/>
                    <a:pt x="49" y="33"/>
                  </a:cubicBezTo>
                  <a:cubicBezTo>
                    <a:pt x="49" y="33"/>
                    <a:pt x="49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9" y="35"/>
                    <a:pt x="48" y="35"/>
                    <a:pt x="48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7"/>
                  </a:cubicBezTo>
                  <a:cubicBezTo>
                    <a:pt x="46" y="38"/>
                    <a:pt x="46" y="38"/>
                    <a:pt x="46" y="39"/>
                  </a:cubicBezTo>
                  <a:cubicBezTo>
                    <a:pt x="46" y="39"/>
                    <a:pt x="46" y="39"/>
                    <a:pt x="46" y="40"/>
                  </a:cubicBezTo>
                  <a:cubicBezTo>
                    <a:pt x="46" y="40"/>
                    <a:pt x="46" y="40"/>
                    <a:pt x="46" y="41"/>
                  </a:cubicBezTo>
                  <a:cubicBezTo>
                    <a:pt x="46" y="41"/>
                    <a:pt x="46" y="42"/>
                    <a:pt x="46" y="42"/>
                  </a:cubicBezTo>
                  <a:cubicBezTo>
                    <a:pt x="46" y="41"/>
                    <a:pt x="46" y="41"/>
                    <a:pt x="47" y="41"/>
                  </a:cubicBezTo>
                  <a:cubicBezTo>
                    <a:pt x="47" y="41"/>
                    <a:pt x="48" y="41"/>
                    <a:pt x="48" y="40"/>
                  </a:cubicBezTo>
                  <a:cubicBezTo>
                    <a:pt x="48" y="40"/>
                    <a:pt x="48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39"/>
                    <a:pt x="50" y="39"/>
                    <a:pt x="51" y="39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2" y="38"/>
                    <a:pt x="53" y="38"/>
                    <a:pt x="53" y="37"/>
                  </a:cubicBezTo>
                  <a:cubicBezTo>
                    <a:pt x="53" y="37"/>
                    <a:pt x="53" y="37"/>
                    <a:pt x="54" y="37"/>
                  </a:cubicBezTo>
                  <a:cubicBezTo>
                    <a:pt x="54" y="37"/>
                    <a:pt x="54" y="37"/>
                    <a:pt x="54" y="36"/>
                  </a:cubicBezTo>
                  <a:cubicBezTo>
                    <a:pt x="54" y="36"/>
                    <a:pt x="55" y="36"/>
                    <a:pt x="55" y="36"/>
                  </a:cubicBezTo>
                  <a:cubicBezTo>
                    <a:pt x="55" y="36"/>
                    <a:pt x="55" y="35"/>
                    <a:pt x="55" y="35"/>
                  </a:cubicBezTo>
                  <a:cubicBezTo>
                    <a:pt x="55" y="35"/>
                    <a:pt x="56" y="35"/>
                    <a:pt x="56" y="35"/>
                  </a:cubicBezTo>
                  <a:cubicBezTo>
                    <a:pt x="57" y="34"/>
                    <a:pt x="58" y="34"/>
                    <a:pt x="58" y="34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9" y="32"/>
                  </a:cubicBezTo>
                  <a:cubicBezTo>
                    <a:pt x="58" y="32"/>
                    <a:pt x="58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8" y="32"/>
                    <a:pt x="58" y="32"/>
                    <a:pt x="59" y="31"/>
                  </a:cubicBezTo>
                  <a:cubicBezTo>
                    <a:pt x="59" y="31"/>
                    <a:pt x="59" y="30"/>
                    <a:pt x="59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9"/>
                    <a:pt x="58" y="29"/>
                    <a:pt x="57" y="29"/>
                  </a:cubicBezTo>
                  <a:cubicBezTo>
                    <a:pt x="57" y="29"/>
                    <a:pt x="57" y="30"/>
                    <a:pt x="56" y="30"/>
                  </a:cubicBezTo>
                  <a:cubicBezTo>
                    <a:pt x="56" y="30"/>
                    <a:pt x="55" y="30"/>
                    <a:pt x="55" y="30"/>
                  </a:cubicBezTo>
                  <a:cubicBezTo>
                    <a:pt x="54" y="31"/>
                    <a:pt x="54" y="31"/>
                    <a:pt x="54" y="32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3" y="32"/>
                    <a:pt x="52" y="33"/>
                    <a:pt x="52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2"/>
                    <a:pt x="52" y="32"/>
                    <a:pt x="53" y="32"/>
                  </a:cubicBezTo>
                  <a:cubicBezTo>
                    <a:pt x="53" y="32"/>
                    <a:pt x="54" y="31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5" y="29"/>
                  </a:cubicBezTo>
                  <a:cubicBezTo>
                    <a:pt x="55" y="29"/>
                    <a:pt x="55" y="29"/>
                    <a:pt x="56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8"/>
                    <a:pt x="58" y="28"/>
                    <a:pt x="58" y="27"/>
                  </a:cubicBezTo>
                  <a:cubicBezTo>
                    <a:pt x="58" y="27"/>
                    <a:pt x="59" y="27"/>
                    <a:pt x="59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5"/>
                    <a:pt x="59" y="25"/>
                    <a:pt x="59" y="25"/>
                  </a:cubicBezTo>
                  <a:close/>
                  <a:moveTo>
                    <a:pt x="47" y="7"/>
                  </a:moveTo>
                  <a:cubicBezTo>
                    <a:pt x="47" y="7"/>
                    <a:pt x="47" y="7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7" y="8"/>
                    <a:pt x="47" y="8"/>
                    <a:pt x="47" y="7"/>
                  </a:cubicBezTo>
                  <a:close/>
                  <a:moveTo>
                    <a:pt x="49" y="42"/>
                  </a:moveTo>
                  <a:cubicBezTo>
                    <a:pt x="49" y="41"/>
                    <a:pt x="48" y="41"/>
                    <a:pt x="48" y="42"/>
                  </a:cubicBezTo>
                  <a:cubicBezTo>
                    <a:pt x="47" y="42"/>
                    <a:pt x="47" y="42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2"/>
                    <a:pt x="48" y="42"/>
                    <a:pt x="48" y="42"/>
                  </a:cubicBezTo>
                  <a:lnTo>
                    <a:pt x="49" y="42"/>
                  </a:lnTo>
                  <a:close/>
                  <a:moveTo>
                    <a:pt x="51" y="14"/>
                  </a:moveTo>
                  <a:cubicBezTo>
                    <a:pt x="51" y="14"/>
                    <a:pt x="51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1" y="14"/>
                    <a:pt x="51" y="14"/>
                    <a:pt x="51" y="14"/>
                  </a:cubicBezTo>
                  <a:close/>
                  <a:moveTo>
                    <a:pt x="52" y="29"/>
                  </a:moveTo>
                  <a:cubicBezTo>
                    <a:pt x="52" y="29"/>
                    <a:pt x="52" y="29"/>
                    <a:pt x="51" y="29"/>
                  </a:cubicBezTo>
                  <a:cubicBezTo>
                    <a:pt x="51" y="29"/>
                    <a:pt x="51" y="30"/>
                    <a:pt x="51" y="30"/>
                  </a:cubicBezTo>
                  <a:cubicBezTo>
                    <a:pt x="51" y="30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30"/>
                    <a:pt x="50" y="29"/>
                    <a:pt x="51" y="29"/>
                  </a:cubicBezTo>
                  <a:cubicBezTo>
                    <a:pt x="51" y="29"/>
                    <a:pt x="51" y="29"/>
                    <a:pt x="52" y="29"/>
                  </a:cubicBezTo>
                  <a:close/>
                  <a:moveTo>
                    <a:pt x="55" y="40"/>
                  </a:moveTo>
                  <a:cubicBezTo>
                    <a:pt x="55" y="40"/>
                    <a:pt x="55" y="40"/>
                    <a:pt x="55" y="40"/>
                  </a:cubicBezTo>
                  <a:cubicBezTo>
                    <a:pt x="55" y="41"/>
                    <a:pt x="54" y="41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lose/>
                  <a:moveTo>
                    <a:pt x="56" y="27"/>
                  </a:moveTo>
                  <a:cubicBezTo>
                    <a:pt x="56" y="27"/>
                    <a:pt x="55" y="28"/>
                    <a:pt x="55" y="28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4" y="28"/>
                    <a:pt x="55" y="27"/>
                    <a:pt x="55" y="27"/>
                  </a:cubicBezTo>
                  <a:cubicBezTo>
                    <a:pt x="55" y="27"/>
                    <a:pt x="55" y="27"/>
                    <a:pt x="56" y="27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1" name="Freeform 3215"/>
            <p:cNvSpPr>
              <a:spLocks noEditPoints="1" noChangeArrowheads="1"/>
            </p:cNvSpPr>
            <p:nvPr/>
          </p:nvSpPr>
          <p:spPr bwMode="auto">
            <a:xfrm>
              <a:off x="874713" y="395288"/>
              <a:ext cx="82550" cy="79375"/>
            </a:xfrm>
            <a:custGeom>
              <a:avLst/>
              <a:gdLst>
                <a:gd name="T0" fmla="*/ 2147483647 w 63"/>
                <a:gd name="T1" fmla="*/ 2147483647 h 62"/>
                <a:gd name="T2" fmla="*/ 2147483647 w 63"/>
                <a:gd name="T3" fmla="*/ 2147483647 h 62"/>
                <a:gd name="T4" fmla="*/ 2147483647 w 63"/>
                <a:gd name="T5" fmla="*/ 2147483647 h 62"/>
                <a:gd name="T6" fmla="*/ 2147483647 w 63"/>
                <a:gd name="T7" fmla="*/ 2147483647 h 62"/>
                <a:gd name="T8" fmla="*/ 2147483647 w 63"/>
                <a:gd name="T9" fmla="*/ 2147483647 h 62"/>
                <a:gd name="T10" fmla="*/ 2147483647 w 63"/>
                <a:gd name="T11" fmla="*/ 2147483647 h 62"/>
                <a:gd name="T12" fmla="*/ 2147483647 w 63"/>
                <a:gd name="T13" fmla="*/ 2147483647 h 62"/>
                <a:gd name="T14" fmla="*/ 2147483647 w 63"/>
                <a:gd name="T15" fmla="*/ 2147483647 h 62"/>
                <a:gd name="T16" fmla="*/ 2147483647 w 63"/>
                <a:gd name="T17" fmla="*/ 2147483647 h 62"/>
                <a:gd name="T18" fmla="*/ 2147483647 w 63"/>
                <a:gd name="T19" fmla="*/ 2147483647 h 62"/>
                <a:gd name="T20" fmla="*/ 2147483647 w 63"/>
                <a:gd name="T21" fmla="*/ 2147483647 h 62"/>
                <a:gd name="T22" fmla="*/ 2147483647 w 63"/>
                <a:gd name="T23" fmla="*/ 2147483647 h 62"/>
                <a:gd name="T24" fmla="*/ 2147483647 w 63"/>
                <a:gd name="T25" fmla="*/ 2147483647 h 62"/>
                <a:gd name="T26" fmla="*/ 2147483647 w 63"/>
                <a:gd name="T27" fmla="*/ 2147483647 h 62"/>
                <a:gd name="T28" fmla="*/ 2147483647 w 63"/>
                <a:gd name="T29" fmla="*/ 2147483647 h 62"/>
                <a:gd name="T30" fmla="*/ 2147483647 w 63"/>
                <a:gd name="T31" fmla="*/ 2147483647 h 62"/>
                <a:gd name="T32" fmla="*/ 2147483647 w 63"/>
                <a:gd name="T33" fmla="*/ 2147483647 h 62"/>
                <a:gd name="T34" fmla="*/ 2147483647 w 63"/>
                <a:gd name="T35" fmla="*/ 2147483647 h 62"/>
                <a:gd name="T36" fmla="*/ 2147483647 w 63"/>
                <a:gd name="T37" fmla="*/ 2147483647 h 62"/>
                <a:gd name="T38" fmla="*/ 2147483647 w 63"/>
                <a:gd name="T39" fmla="*/ 2147483647 h 62"/>
                <a:gd name="T40" fmla="*/ 2147483647 w 63"/>
                <a:gd name="T41" fmla="*/ 2147483647 h 62"/>
                <a:gd name="T42" fmla="*/ 2147483647 w 63"/>
                <a:gd name="T43" fmla="*/ 2147483647 h 62"/>
                <a:gd name="T44" fmla="*/ 2147483647 w 63"/>
                <a:gd name="T45" fmla="*/ 2147483647 h 62"/>
                <a:gd name="T46" fmla="*/ 2147483647 w 63"/>
                <a:gd name="T47" fmla="*/ 2147483647 h 62"/>
                <a:gd name="T48" fmla="*/ 2147483647 w 63"/>
                <a:gd name="T49" fmla="*/ 2147483647 h 62"/>
                <a:gd name="T50" fmla="*/ 2147483647 w 63"/>
                <a:gd name="T51" fmla="*/ 2147483647 h 62"/>
                <a:gd name="T52" fmla="*/ 2147483647 w 63"/>
                <a:gd name="T53" fmla="*/ 2147483647 h 62"/>
                <a:gd name="T54" fmla="*/ 2147483647 w 63"/>
                <a:gd name="T55" fmla="*/ 2147483647 h 62"/>
                <a:gd name="T56" fmla="*/ 2147483647 w 63"/>
                <a:gd name="T57" fmla="*/ 2147483647 h 62"/>
                <a:gd name="T58" fmla="*/ 2147483647 w 63"/>
                <a:gd name="T59" fmla="*/ 2147483647 h 62"/>
                <a:gd name="T60" fmla="*/ 2147483647 w 63"/>
                <a:gd name="T61" fmla="*/ 2147483647 h 62"/>
                <a:gd name="T62" fmla="*/ 2147483647 w 63"/>
                <a:gd name="T63" fmla="*/ 2147483647 h 62"/>
                <a:gd name="T64" fmla="*/ 2147483647 w 63"/>
                <a:gd name="T65" fmla="*/ 2147483647 h 62"/>
                <a:gd name="T66" fmla="*/ 2147483647 w 63"/>
                <a:gd name="T67" fmla="*/ 2147483647 h 62"/>
                <a:gd name="T68" fmla="*/ 2147483647 w 63"/>
                <a:gd name="T69" fmla="*/ 2147483647 h 62"/>
                <a:gd name="T70" fmla="*/ 2147483647 w 63"/>
                <a:gd name="T71" fmla="*/ 2147483647 h 62"/>
                <a:gd name="T72" fmla="*/ 2147483647 w 63"/>
                <a:gd name="T73" fmla="*/ 2147483647 h 62"/>
                <a:gd name="T74" fmla="*/ 2147483647 w 63"/>
                <a:gd name="T75" fmla="*/ 2147483647 h 62"/>
                <a:gd name="T76" fmla="*/ 2147483647 w 63"/>
                <a:gd name="T77" fmla="*/ 2147483647 h 62"/>
                <a:gd name="T78" fmla="*/ 2147483647 w 63"/>
                <a:gd name="T79" fmla="*/ 2147483647 h 62"/>
                <a:gd name="T80" fmla="*/ 2147483647 w 63"/>
                <a:gd name="T81" fmla="*/ 2147483647 h 62"/>
                <a:gd name="T82" fmla="*/ 2147483647 w 63"/>
                <a:gd name="T83" fmla="*/ 2147483647 h 62"/>
                <a:gd name="T84" fmla="*/ 2147483647 w 63"/>
                <a:gd name="T85" fmla="*/ 2147483647 h 62"/>
                <a:gd name="T86" fmla="*/ 2147483647 w 63"/>
                <a:gd name="T87" fmla="*/ 2147483647 h 62"/>
                <a:gd name="T88" fmla="*/ 2147483647 w 63"/>
                <a:gd name="T89" fmla="*/ 2147483647 h 62"/>
                <a:gd name="T90" fmla="*/ 2147483647 w 63"/>
                <a:gd name="T91" fmla="*/ 2147483647 h 62"/>
                <a:gd name="T92" fmla="*/ 2147483647 w 63"/>
                <a:gd name="T93" fmla="*/ 2147483647 h 62"/>
                <a:gd name="T94" fmla="*/ 2147483647 w 63"/>
                <a:gd name="T95" fmla="*/ 2147483647 h 62"/>
                <a:gd name="T96" fmla="*/ 2147483647 w 63"/>
                <a:gd name="T97" fmla="*/ 2147483647 h 62"/>
                <a:gd name="T98" fmla="*/ 2147483647 w 63"/>
                <a:gd name="T99" fmla="*/ 2147483647 h 62"/>
                <a:gd name="T100" fmla="*/ 2147483647 w 63"/>
                <a:gd name="T101" fmla="*/ 2147483647 h 62"/>
                <a:gd name="T102" fmla="*/ 2147483647 w 63"/>
                <a:gd name="T103" fmla="*/ 2147483647 h 62"/>
                <a:gd name="T104" fmla="*/ 2147483647 w 63"/>
                <a:gd name="T105" fmla="*/ 2147483647 h 62"/>
                <a:gd name="T106" fmla="*/ 2147483647 w 63"/>
                <a:gd name="T107" fmla="*/ 2147483647 h 62"/>
                <a:gd name="T108" fmla="*/ 2147483647 w 63"/>
                <a:gd name="T109" fmla="*/ 2147483647 h 62"/>
                <a:gd name="T110" fmla="*/ 2147483647 w 63"/>
                <a:gd name="T111" fmla="*/ 2147483647 h 62"/>
                <a:gd name="T112" fmla="*/ 2147483647 w 63"/>
                <a:gd name="T113" fmla="*/ 2147483647 h 62"/>
                <a:gd name="T114" fmla="*/ 2147483647 w 63"/>
                <a:gd name="T115" fmla="*/ 2147483647 h 62"/>
                <a:gd name="T116" fmla="*/ 2147483647 w 63"/>
                <a:gd name="T117" fmla="*/ 2147483647 h 62"/>
                <a:gd name="T118" fmla="*/ 2147483647 w 63"/>
                <a:gd name="T119" fmla="*/ 2147483647 h 62"/>
                <a:gd name="T120" fmla="*/ 2147483647 w 63"/>
                <a:gd name="T121" fmla="*/ 2147483647 h 6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3"/>
                <a:gd name="T184" fmla="*/ 0 h 62"/>
                <a:gd name="T185" fmla="*/ 63 w 63"/>
                <a:gd name="T186" fmla="*/ 62 h 6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3" h="62">
                  <a:moveTo>
                    <a:pt x="63" y="0"/>
                  </a:moveTo>
                  <a:cubicBezTo>
                    <a:pt x="63" y="1"/>
                    <a:pt x="63" y="2"/>
                    <a:pt x="63" y="2"/>
                  </a:cubicBezTo>
                  <a:cubicBezTo>
                    <a:pt x="63" y="2"/>
                    <a:pt x="63" y="2"/>
                    <a:pt x="63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1" y="3"/>
                    <a:pt x="61" y="3"/>
                    <a:pt x="60" y="4"/>
                  </a:cubicBezTo>
                  <a:cubicBezTo>
                    <a:pt x="60" y="3"/>
                    <a:pt x="60" y="3"/>
                    <a:pt x="59" y="4"/>
                  </a:cubicBezTo>
                  <a:cubicBezTo>
                    <a:pt x="59" y="4"/>
                    <a:pt x="59" y="4"/>
                    <a:pt x="58" y="4"/>
                  </a:cubicBezTo>
                  <a:cubicBezTo>
                    <a:pt x="58" y="4"/>
                    <a:pt x="57" y="5"/>
                    <a:pt x="56" y="6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3" y="8"/>
                    <a:pt x="53" y="9"/>
                    <a:pt x="52" y="10"/>
                  </a:cubicBezTo>
                  <a:cubicBezTo>
                    <a:pt x="52" y="11"/>
                    <a:pt x="51" y="12"/>
                    <a:pt x="51" y="12"/>
                  </a:cubicBezTo>
                  <a:cubicBezTo>
                    <a:pt x="50" y="13"/>
                    <a:pt x="50" y="13"/>
                    <a:pt x="50" y="14"/>
                  </a:cubicBezTo>
                  <a:cubicBezTo>
                    <a:pt x="50" y="14"/>
                    <a:pt x="49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8" y="18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7" y="20"/>
                    <a:pt x="47" y="21"/>
                  </a:cubicBezTo>
                  <a:cubicBezTo>
                    <a:pt x="46" y="22"/>
                    <a:pt x="46" y="23"/>
                    <a:pt x="46" y="23"/>
                  </a:cubicBezTo>
                  <a:cubicBezTo>
                    <a:pt x="46" y="24"/>
                    <a:pt x="45" y="25"/>
                    <a:pt x="45" y="26"/>
                  </a:cubicBezTo>
                  <a:cubicBezTo>
                    <a:pt x="45" y="26"/>
                    <a:pt x="45" y="27"/>
                    <a:pt x="45" y="28"/>
                  </a:cubicBezTo>
                  <a:cubicBezTo>
                    <a:pt x="44" y="29"/>
                    <a:pt x="43" y="31"/>
                    <a:pt x="43" y="32"/>
                  </a:cubicBezTo>
                  <a:cubicBezTo>
                    <a:pt x="42" y="34"/>
                    <a:pt x="42" y="35"/>
                    <a:pt x="41" y="36"/>
                  </a:cubicBezTo>
                  <a:cubicBezTo>
                    <a:pt x="41" y="37"/>
                    <a:pt x="41" y="37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0" y="39"/>
                    <a:pt x="40" y="40"/>
                    <a:pt x="40" y="41"/>
                  </a:cubicBezTo>
                  <a:cubicBezTo>
                    <a:pt x="40" y="42"/>
                    <a:pt x="39" y="42"/>
                    <a:pt x="39" y="43"/>
                  </a:cubicBezTo>
                  <a:cubicBezTo>
                    <a:pt x="39" y="43"/>
                    <a:pt x="39" y="44"/>
                    <a:pt x="40" y="44"/>
                  </a:cubicBezTo>
                  <a:cubicBezTo>
                    <a:pt x="40" y="45"/>
                    <a:pt x="39" y="46"/>
                    <a:pt x="38" y="47"/>
                  </a:cubicBezTo>
                  <a:cubicBezTo>
                    <a:pt x="37" y="48"/>
                    <a:pt x="36" y="49"/>
                    <a:pt x="36" y="51"/>
                  </a:cubicBezTo>
                  <a:cubicBezTo>
                    <a:pt x="35" y="53"/>
                    <a:pt x="35" y="54"/>
                    <a:pt x="34" y="55"/>
                  </a:cubicBezTo>
                  <a:cubicBezTo>
                    <a:pt x="34" y="56"/>
                    <a:pt x="34" y="57"/>
                    <a:pt x="33" y="57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60"/>
                    <a:pt x="33" y="60"/>
                    <a:pt x="32" y="60"/>
                  </a:cubicBezTo>
                  <a:cubicBezTo>
                    <a:pt x="32" y="60"/>
                    <a:pt x="32" y="61"/>
                    <a:pt x="32" y="61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1" y="62"/>
                    <a:pt x="31" y="62"/>
                    <a:pt x="31" y="61"/>
                  </a:cubicBezTo>
                  <a:cubicBezTo>
                    <a:pt x="31" y="61"/>
                    <a:pt x="31" y="61"/>
                    <a:pt x="30" y="61"/>
                  </a:cubicBezTo>
                  <a:cubicBezTo>
                    <a:pt x="30" y="60"/>
                    <a:pt x="30" y="59"/>
                    <a:pt x="30" y="59"/>
                  </a:cubicBezTo>
                  <a:cubicBezTo>
                    <a:pt x="30" y="59"/>
                    <a:pt x="30" y="59"/>
                    <a:pt x="29" y="59"/>
                  </a:cubicBezTo>
                  <a:cubicBezTo>
                    <a:pt x="29" y="59"/>
                    <a:pt x="29" y="58"/>
                    <a:pt x="29" y="57"/>
                  </a:cubicBezTo>
                  <a:cubicBezTo>
                    <a:pt x="28" y="57"/>
                    <a:pt x="28" y="56"/>
                    <a:pt x="29" y="55"/>
                  </a:cubicBezTo>
                  <a:cubicBezTo>
                    <a:pt x="28" y="55"/>
                    <a:pt x="27" y="54"/>
                    <a:pt x="27" y="53"/>
                  </a:cubicBezTo>
                  <a:cubicBezTo>
                    <a:pt x="27" y="51"/>
                    <a:pt x="26" y="51"/>
                    <a:pt x="26" y="50"/>
                  </a:cubicBezTo>
                  <a:cubicBezTo>
                    <a:pt x="25" y="49"/>
                    <a:pt x="25" y="48"/>
                    <a:pt x="25" y="47"/>
                  </a:cubicBezTo>
                  <a:cubicBezTo>
                    <a:pt x="25" y="47"/>
                    <a:pt x="25" y="46"/>
                    <a:pt x="25" y="46"/>
                  </a:cubicBezTo>
                  <a:cubicBezTo>
                    <a:pt x="25" y="45"/>
                    <a:pt x="24" y="45"/>
                    <a:pt x="24" y="44"/>
                  </a:cubicBezTo>
                  <a:cubicBezTo>
                    <a:pt x="24" y="44"/>
                    <a:pt x="23" y="43"/>
                    <a:pt x="23" y="43"/>
                  </a:cubicBezTo>
                  <a:cubicBezTo>
                    <a:pt x="23" y="42"/>
                    <a:pt x="23" y="42"/>
                    <a:pt x="23" y="41"/>
                  </a:cubicBezTo>
                  <a:cubicBezTo>
                    <a:pt x="22" y="40"/>
                    <a:pt x="22" y="40"/>
                    <a:pt x="21" y="39"/>
                  </a:cubicBezTo>
                  <a:cubicBezTo>
                    <a:pt x="21" y="38"/>
                    <a:pt x="21" y="37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20" y="33"/>
                    <a:pt x="19" y="32"/>
                    <a:pt x="18" y="31"/>
                  </a:cubicBezTo>
                  <a:cubicBezTo>
                    <a:pt x="18" y="31"/>
                    <a:pt x="18" y="30"/>
                    <a:pt x="17" y="29"/>
                  </a:cubicBezTo>
                  <a:cubicBezTo>
                    <a:pt x="17" y="28"/>
                    <a:pt x="17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2"/>
                    <a:pt x="15" y="21"/>
                    <a:pt x="14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1" y="12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7"/>
                    <a:pt x="7" y="6"/>
                    <a:pt x="6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1" y="1"/>
                    <a:pt x="13" y="2"/>
                    <a:pt x="16" y="2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20" y="1"/>
                    <a:pt x="22" y="1"/>
                    <a:pt x="24" y="1"/>
                  </a:cubicBezTo>
                  <a:cubicBezTo>
                    <a:pt x="27" y="0"/>
                    <a:pt x="29" y="0"/>
                    <a:pt x="30" y="0"/>
                  </a:cubicBezTo>
                  <a:cubicBezTo>
                    <a:pt x="31" y="1"/>
                    <a:pt x="31" y="1"/>
                    <a:pt x="31" y="2"/>
                  </a:cubicBezTo>
                  <a:cubicBezTo>
                    <a:pt x="31" y="2"/>
                    <a:pt x="31" y="3"/>
                    <a:pt x="30" y="3"/>
                  </a:cubicBezTo>
                  <a:cubicBezTo>
                    <a:pt x="29" y="3"/>
                    <a:pt x="28" y="3"/>
                    <a:pt x="27" y="4"/>
                  </a:cubicBezTo>
                  <a:cubicBezTo>
                    <a:pt x="26" y="4"/>
                    <a:pt x="25" y="4"/>
                    <a:pt x="24" y="5"/>
                  </a:cubicBezTo>
                  <a:cubicBezTo>
                    <a:pt x="24" y="5"/>
                    <a:pt x="24" y="6"/>
                    <a:pt x="24" y="6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24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6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7" y="7"/>
                    <a:pt x="26" y="7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6" y="12"/>
                    <a:pt x="25" y="12"/>
                    <a:pt x="25" y="13"/>
                  </a:cubicBezTo>
                  <a:cubicBezTo>
                    <a:pt x="26" y="13"/>
                    <a:pt x="26" y="14"/>
                    <a:pt x="26" y="14"/>
                  </a:cubicBezTo>
                  <a:cubicBezTo>
                    <a:pt x="26" y="15"/>
                    <a:pt x="26" y="15"/>
                    <a:pt x="27" y="16"/>
                  </a:cubicBezTo>
                  <a:cubicBezTo>
                    <a:pt x="27" y="16"/>
                    <a:pt x="27" y="16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7"/>
                    <a:pt x="29" y="17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30" y="22"/>
                    <a:pt x="30" y="22"/>
                  </a:cubicBezTo>
                  <a:cubicBezTo>
                    <a:pt x="30" y="22"/>
                    <a:pt x="31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7"/>
                    <a:pt x="32" y="27"/>
                    <a:pt x="32" y="28"/>
                  </a:cubicBezTo>
                  <a:cubicBezTo>
                    <a:pt x="32" y="28"/>
                    <a:pt x="33" y="28"/>
                    <a:pt x="33" y="28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33" y="31"/>
                    <a:pt x="34" y="32"/>
                    <a:pt x="35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5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3"/>
                    <a:pt x="37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5" y="33"/>
                    <a:pt x="35" y="33"/>
                  </a:cubicBezTo>
                  <a:cubicBezTo>
                    <a:pt x="35" y="34"/>
                    <a:pt x="36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5"/>
                    <a:pt x="37" y="35"/>
                    <a:pt x="37" y="35"/>
                  </a:cubicBezTo>
                  <a:cubicBezTo>
                    <a:pt x="37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4"/>
                    <a:pt x="40" y="34"/>
                    <a:pt x="40" y="33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2" y="30"/>
                    <a:pt x="42" y="29"/>
                    <a:pt x="42" y="28"/>
                  </a:cubicBezTo>
                  <a:cubicBezTo>
                    <a:pt x="43" y="27"/>
                    <a:pt x="43" y="26"/>
                    <a:pt x="44" y="25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5" y="22"/>
                    <a:pt x="45" y="22"/>
                    <a:pt x="45" y="21"/>
                  </a:cubicBezTo>
                  <a:cubicBezTo>
                    <a:pt x="45" y="20"/>
                    <a:pt x="45" y="19"/>
                    <a:pt x="45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7"/>
                    <a:pt x="46" y="16"/>
                    <a:pt x="47" y="14"/>
                  </a:cubicBezTo>
                  <a:cubicBezTo>
                    <a:pt x="47" y="12"/>
                    <a:pt x="47" y="10"/>
                    <a:pt x="46" y="8"/>
                  </a:cubicBezTo>
                  <a:cubicBezTo>
                    <a:pt x="46" y="8"/>
                    <a:pt x="45" y="7"/>
                    <a:pt x="45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3" y="6"/>
                    <a:pt x="43" y="6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5"/>
                    <a:pt x="41" y="5"/>
                    <a:pt x="42" y="4"/>
                  </a:cubicBezTo>
                  <a:cubicBezTo>
                    <a:pt x="41" y="4"/>
                    <a:pt x="40" y="4"/>
                    <a:pt x="40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39" y="3"/>
                    <a:pt x="39" y="3"/>
                  </a:cubicBezTo>
                  <a:cubicBezTo>
                    <a:pt x="39" y="3"/>
                    <a:pt x="39" y="2"/>
                    <a:pt x="38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9" y="1"/>
                    <a:pt x="40" y="1"/>
                  </a:cubicBezTo>
                  <a:cubicBezTo>
                    <a:pt x="41" y="1"/>
                    <a:pt x="42" y="1"/>
                    <a:pt x="44" y="1"/>
                  </a:cubicBezTo>
                  <a:cubicBezTo>
                    <a:pt x="45" y="1"/>
                    <a:pt x="46" y="1"/>
                    <a:pt x="47" y="1"/>
                  </a:cubicBezTo>
                  <a:cubicBezTo>
                    <a:pt x="49" y="1"/>
                    <a:pt x="52" y="0"/>
                    <a:pt x="54" y="0"/>
                  </a:cubicBezTo>
                  <a:cubicBezTo>
                    <a:pt x="56" y="0"/>
                    <a:pt x="58" y="0"/>
                    <a:pt x="61" y="0"/>
                  </a:cubicBezTo>
                  <a:cubicBezTo>
                    <a:pt x="61" y="0"/>
                    <a:pt x="62" y="0"/>
                    <a:pt x="62" y="0"/>
                  </a:cubicBezTo>
                  <a:cubicBezTo>
                    <a:pt x="62" y="0"/>
                    <a:pt x="63" y="0"/>
                    <a:pt x="63" y="0"/>
                  </a:cubicBezTo>
                  <a:close/>
                  <a:moveTo>
                    <a:pt x="14" y="5"/>
                  </a:moveTo>
                  <a:cubicBezTo>
                    <a:pt x="13" y="4"/>
                    <a:pt x="13" y="4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3" y="5"/>
                    <a:pt x="14" y="5"/>
                    <a:pt x="14" y="5"/>
                  </a:cubicBezTo>
                  <a:close/>
                  <a:moveTo>
                    <a:pt x="21" y="4"/>
                  </a:moveTo>
                  <a:cubicBezTo>
                    <a:pt x="20" y="4"/>
                    <a:pt x="20" y="5"/>
                    <a:pt x="19" y="5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7"/>
                    <a:pt x="13" y="8"/>
                    <a:pt x="12" y="8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1" y="5"/>
                    <a:pt x="21" y="5"/>
                    <a:pt x="21" y="4"/>
                  </a:cubicBezTo>
                  <a:close/>
                  <a:moveTo>
                    <a:pt x="22" y="8"/>
                  </a:moveTo>
                  <a:cubicBezTo>
                    <a:pt x="20" y="8"/>
                    <a:pt x="19" y="9"/>
                    <a:pt x="17" y="9"/>
                  </a:cubicBezTo>
                  <a:cubicBezTo>
                    <a:pt x="16" y="10"/>
                    <a:pt x="14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4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6" y="12"/>
                    <a:pt x="17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23" y="12"/>
                  </a:moveTo>
                  <a:cubicBezTo>
                    <a:pt x="22" y="13"/>
                    <a:pt x="20" y="14"/>
                    <a:pt x="19" y="14"/>
                  </a:cubicBezTo>
                  <a:cubicBezTo>
                    <a:pt x="17" y="14"/>
                    <a:pt x="16" y="15"/>
                    <a:pt x="15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lose/>
                  <a:moveTo>
                    <a:pt x="23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8" y="11"/>
                    <a:pt x="17" y="12"/>
                    <a:pt x="17" y="12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8" y="13"/>
                    <a:pt x="18" y="13"/>
                  </a:cubicBezTo>
                  <a:cubicBezTo>
                    <a:pt x="19" y="13"/>
                    <a:pt x="20" y="12"/>
                    <a:pt x="21" y="12"/>
                  </a:cubicBezTo>
                  <a:cubicBezTo>
                    <a:pt x="21" y="12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0"/>
                  </a:cubicBezTo>
                  <a:close/>
                  <a:moveTo>
                    <a:pt x="19" y="4"/>
                  </a:moveTo>
                  <a:cubicBezTo>
                    <a:pt x="17" y="4"/>
                    <a:pt x="16" y="5"/>
                    <a:pt x="15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8" y="5"/>
                    <a:pt x="18" y="4"/>
                    <a:pt x="19" y="4"/>
                  </a:cubicBezTo>
                  <a:close/>
                  <a:moveTo>
                    <a:pt x="36" y="41"/>
                  </a:moveTo>
                  <a:cubicBezTo>
                    <a:pt x="36" y="41"/>
                    <a:pt x="36" y="40"/>
                    <a:pt x="35" y="40"/>
                  </a:cubicBezTo>
                  <a:cubicBezTo>
                    <a:pt x="35" y="40"/>
                    <a:pt x="35" y="39"/>
                    <a:pt x="34" y="39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3" y="38"/>
                  </a:cubicBezTo>
                  <a:cubicBezTo>
                    <a:pt x="33" y="37"/>
                    <a:pt x="33" y="36"/>
                    <a:pt x="33" y="36"/>
                  </a:cubicBezTo>
                  <a:cubicBezTo>
                    <a:pt x="33" y="36"/>
                    <a:pt x="32" y="36"/>
                    <a:pt x="32" y="36"/>
                  </a:cubicBezTo>
                  <a:cubicBezTo>
                    <a:pt x="32" y="36"/>
                    <a:pt x="31" y="37"/>
                    <a:pt x="31" y="37"/>
                  </a:cubicBezTo>
                  <a:cubicBezTo>
                    <a:pt x="31" y="37"/>
                    <a:pt x="31" y="37"/>
                    <a:pt x="31" y="36"/>
                  </a:cubicBezTo>
                  <a:cubicBezTo>
                    <a:pt x="31" y="36"/>
                    <a:pt x="32" y="36"/>
                    <a:pt x="32" y="35"/>
                  </a:cubicBezTo>
                  <a:cubicBezTo>
                    <a:pt x="32" y="35"/>
                    <a:pt x="32" y="35"/>
                    <a:pt x="33" y="35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2"/>
                    <a:pt x="32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30" y="31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0" y="30"/>
                    <a:pt x="30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8"/>
                    <a:pt x="28" y="28"/>
                    <a:pt x="28" y="28"/>
                  </a:cubicBezTo>
                  <a:cubicBezTo>
                    <a:pt x="28" y="29"/>
                    <a:pt x="29" y="29"/>
                    <a:pt x="29" y="29"/>
                  </a:cubicBezTo>
                  <a:cubicBezTo>
                    <a:pt x="29" y="28"/>
                    <a:pt x="28" y="27"/>
                    <a:pt x="29" y="26"/>
                  </a:cubicBezTo>
                  <a:cubicBezTo>
                    <a:pt x="28" y="26"/>
                    <a:pt x="28" y="26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6"/>
                    <a:pt x="28" y="26"/>
                    <a:pt x="29" y="26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8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5" y="20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19"/>
                    <a:pt x="22" y="20"/>
                    <a:pt x="22" y="20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1"/>
                    <a:pt x="21" y="21"/>
                    <a:pt x="21" y="21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2" y="16"/>
                    <a:pt x="22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18" y="18"/>
                    <a:pt x="17" y="18"/>
                    <a:pt x="17" y="19"/>
                  </a:cubicBezTo>
                  <a:cubicBezTo>
                    <a:pt x="17" y="19"/>
                    <a:pt x="16" y="20"/>
                    <a:pt x="16" y="20"/>
                  </a:cubicBezTo>
                  <a:cubicBezTo>
                    <a:pt x="16" y="21"/>
                    <a:pt x="17" y="22"/>
                    <a:pt x="17" y="23"/>
                  </a:cubicBezTo>
                  <a:cubicBezTo>
                    <a:pt x="17" y="24"/>
                    <a:pt x="18" y="25"/>
                    <a:pt x="18" y="26"/>
                  </a:cubicBezTo>
                  <a:cubicBezTo>
                    <a:pt x="18" y="26"/>
                    <a:pt x="18" y="27"/>
                    <a:pt x="19" y="27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20" y="29"/>
                    <a:pt x="20" y="29"/>
                    <a:pt x="20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0" y="29"/>
                    <a:pt x="20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2" y="28"/>
                    <a:pt x="23" y="28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29"/>
                    <a:pt x="21" y="29"/>
                    <a:pt x="21" y="29"/>
                  </a:cubicBezTo>
                  <a:cubicBezTo>
                    <a:pt x="22" y="30"/>
                    <a:pt x="21" y="31"/>
                    <a:pt x="21" y="31"/>
                  </a:cubicBezTo>
                  <a:cubicBezTo>
                    <a:pt x="21" y="31"/>
                    <a:pt x="20" y="31"/>
                    <a:pt x="20" y="31"/>
                  </a:cubicBezTo>
                  <a:cubicBezTo>
                    <a:pt x="20" y="31"/>
                    <a:pt x="20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3" y="30"/>
                    <a:pt x="23" y="31"/>
                  </a:cubicBezTo>
                  <a:cubicBezTo>
                    <a:pt x="23" y="31"/>
                    <a:pt x="24" y="31"/>
                    <a:pt x="24" y="31"/>
                  </a:cubicBezTo>
                  <a:cubicBezTo>
                    <a:pt x="24" y="30"/>
                    <a:pt x="24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7" y="31"/>
                    <a:pt x="27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2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4" y="32"/>
                    <a:pt x="24" y="32"/>
                    <a:pt x="23" y="32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4"/>
                    <a:pt x="22" y="34"/>
                    <a:pt x="21" y="33"/>
                  </a:cubicBezTo>
                  <a:cubicBezTo>
                    <a:pt x="21" y="34"/>
                    <a:pt x="21" y="35"/>
                    <a:pt x="22" y="35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5" y="35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7" y="35"/>
                    <a:pt x="27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29" y="34"/>
                    <a:pt x="29" y="34"/>
                    <a:pt x="30" y="34"/>
                  </a:cubicBezTo>
                  <a:cubicBezTo>
                    <a:pt x="30" y="34"/>
                    <a:pt x="29" y="35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29" y="35"/>
                    <a:pt x="28" y="36"/>
                    <a:pt x="27" y="36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5" y="36"/>
                    <a:pt x="25" y="36"/>
                    <a:pt x="24" y="36"/>
                  </a:cubicBezTo>
                  <a:cubicBezTo>
                    <a:pt x="24" y="36"/>
                    <a:pt x="24" y="36"/>
                    <a:pt x="23" y="36"/>
                  </a:cubicBezTo>
                  <a:cubicBezTo>
                    <a:pt x="24" y="36"/>
                    <a:pt x="24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4" y="38"/>
                    <a:pt x="23" y="39"/>
                    <a:pt x="24" y="39"/>
                  </a:cubicBezTo>
                  <a:cubicBezTo>
                    <a:pt x="24" y="39"/>
                    <a:pt x="24" y="40"/>
                    <a:pt x="24" y="41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39"/>
                    <a:pt x="27" y="39"/>
                    <a:pt x="28" y="39"/>
                  </a:cubicBezTo>
                  <a:cubicBezTo>
                    <a:pt x="28" y="39"/>
                    <a:pt x="29" y="39"/>
                    <a:pt x="29" y="39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7"/>
                    <a:pt x="30" y="37"/>
                  </a:cubicBezTo>
                  <a:cubicBezTo>
                    <a:pt x="30" y="37"/>
                    <a:pt x="30" y="36"/>
                    <a:pt x="31" y="36"/>
                  </a:cubicBezTo>
                  <a:cubicBezTo>
                    <a:pt x="30" y="37"/>
                    <a:pt x="30" y="37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2" y="38"/>
                    <a:pt x="32" y="39"/>
                  </a:cubicBezTo>
                  <a:cubicBezTo>
                    <a:pt x="31" y="39"/>
                    <a:pt x="30" y="40"/>
                    <a:pt x="30" y="40"/>
                  </a:cubicBezTo>
                  <a:cubicBezTo>
                    <a:pt x="29" y="41"/>
                    <a:pt x="29" y="41"/>
                    <a:pt x="28" y="41"/>
                  </a:cubicBezTo>
                  <a:cubicBezTo>
                    <a:pt x="27" y="41"/>
                    <a:pt x="27" y="41"/>
                    <a:pt x="27" y="42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5" y="44"/>
                    <a:pt x="26" y="45"/>
                    <a:pt x="27" y="46"/>
                  </a:cubicBezTo>
                  <a:cubicBezTo>
                    <a:pt x="27" y="46"/>
                    <a:pt x="27" y="45"/>
                    <a:pt x="27" y="45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30" y="43"/>
                    <a:pt x="31" y="43"/>
                    <a:pt x="31" y="42"/>
                  </a:cubicBezTo>
                  <a:cubicBezTo>
                    <a:pt x="31" y="42"/>
                    <a:pt x="31" y="42"/>
                    <a:pt x="32" y="42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3" y="40"/>
                    <a:pt x="33" y="4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3" y="42"/>
                    <a:pt x="33" y="42"/>
                    <a:pt x="32" y="42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32" y="43"/>
                    <a:pt x="33" y="43"/>
                    <a:pt x="34" y="43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6" y="42"/>
                    <a:pt x="36" y="41"/>
                    <a:pt x="36" y="41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4"/>
                    <a:pt x="24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2" y="14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9" y="17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lose/>
                  <a:moveTo>
                    <a:pt x="25" y="23"/>
                  </a:moveTo>
                  <a:cubicBezTo>
                    <a:pt x="25" y="23"/>
                    <a:pt x="25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1" y="26"/>
                    <a:pt x="21" y="26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1" y="24"/>
                    <a:pt x="21" y="24"/>
                  </a:cubicBezTo>
                  <a:cubicBezTo>
                    <a:pt x="21" y="24"/>
                    <a:pt x="21" y="24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5" y="23"/>
                    <a:pt x="25" y="23"/>
                  </a:cubicBezTo>
                  <a:close/>
                  <a:moveTo>
                    <a:pt x="26" y="22"/>
                  </a:move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1"/>
                    <a:pt x="25" y="21"/>
                  </a:cubicBezTo>
                  <a:lnTo>
                    <a:pt x="26" y="22"/>
                  </a:lnTo>
                  <a:close/>
                  <a:moveTo>
                    <a:pt x="25" y="28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4" y="27"/>
                    <a:pt x="24" y="27"/>
                    <a:pt x="25" y="28"/>
                  </a:cubicBezTo>
                  <a:close/>
                  <a:moveTo>
                    <a:pt x="25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27" y="26"/>
                  </a:moveTo>
                  <a:cubicBezTo>
                    <a:pt x="26" y="27"/>
                    <a:pt x="26" y="27"/>
                    <a:pt x="25" y="27"/>
                  </a:cubicBezTo>
                  <a:cubicBezTo>
                    <a:pt x="25" y="27"/>
                    <a:pt x="24" y="27"/>
                    <a:pt x="24" y="26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7" y="27"/>
                    <a:pt x="27" y="26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4"/>
                    <a:pt x="26" y="35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3"/>
                    <a:pt x="27" y="33"/>
                    <a:pt x="27" y="34"/>
                  </a:cubicBezTo>
                  <a:close/>
                  <a:moveTo>
                    <a:pt x="28" y="30"/>
                  </a:moveTo>
                  <a:cubicBezTo>
                    <a:pt x="27" y="30"/>
                    <a:pt x="27" y="30"/>
                    <a:pt x="27" y="29"/>
                  </a:cubicBezTo>
                  <a:cubicBezTo>
                    <a:pt x="27" y="29"/>
                    <a:pt x="27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lose/>
                  <a:moveTo>
                    <a:pt x="34" y="51"/>
                  </a:moveTo>
                  <a:cubicBezTo>
                    <a:pt x="33" y="51"/>
                    <a:pt x="33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1" y="51"/>
                    <a:pt x="31" y="50"/>
                    <a:pt x="31" y="50"/>
                  </a:cubicBezTo>
                  <a:cubicBezTo>
                    <a:pt x="31" y="50"/>
                    <a:pt x="32" y="50"/>
                    <a:pt x="32" y="50"/>
                  </a:cubicBezTo>
                  <a:cubicBezTo>
                    <a:pt x="31" y="50"/>
                    <a:pt x="31" y="49"/>
                    <a:pt x="31" y="49"/>
                  </a:cubicBezTo>
                  <a:cubicBezTo>
                    <a:pt x="32" y="48"/>
                    <a:pt x="31" y="48"/>
                    <a:pt x="31" y="48"/>
                  </a:cubicBezTo>
                  <a:cubicBezTo>
                    <a:pt x="31" y="48"/>
                    <a:pt x="30" y="48"/>
                    <a:pt x="30" y="49"/>
                  </a:cubicBezTo>
                  <a:cubicBezTo>
                    <a:pt x="30" y="49"/>
                    <a:pt x="29" y="50"/>
                    <a:pt x="29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9" y="52"/>
                    <a:pt x="29" y="52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1" y="53"/>
                    <a:pt x="31" y="53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1"/>
                    <a:pt x="30" y="51"/>
                  </a:cubicBezTo>
                  <a:cubicBezTo>
                    <a:pt x="30" y="52"/>
                    <a:pt x="30" y="52"/>
                    <a:pt x="31" y="52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2" y="54"/>
                    <a:pt x="32" y="54"/>
                  </a:cubicBezTo>
                  <a:cubicBezTo>
                    <a:pt x="33" y="53"/>
                    <a:pt x="33" y="53"/>
                    <a:pt x="33" y="52"/>
                  </a:cubicBezTo>
                  <a:cubicBezTo>
                    <a:pt x="33" y="52"/>
                    <a:pt x="34" y="51"/>
                    <a:pt x="34" y="51"/>
                  </a:cubicBezTo>
                  <a:close/>
                  <a:moveTo>
                    <a:pt x="30" y="39"/>
                  </a:moveTo>
                  <a:cubicBezTo>
                    <a:pt x="30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lose/>
                  <a:moveTo>
                    <a:pt x="31" y="45"/>
                  </a:moveTo>
                  <a:cubicBezTo>
                    <a:pt x="30" y="45"/>
                    <a:pt x="29" y="45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0" y="45"/>
                    <a:pt x="30" y="45"/>
                    <a:pt x="31" y="45"/>
                  </a:cubicBezTo>
                  <a:close/>
                  <a:moveTo>
                    <a:pt x="32" y="54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5"/>
                    <a:pt x="30" y="56"/>
                    <a:pt x="31" y="57"/>
                  </a:cubicBezTo>
                  <a:cubicBezTo>
                    <a:pt x="31" y="57"/>
                    <a:pt x="31" y="58"/>
                    <a:pt x="31" y="59"/>
                  </a:cubicBezTo>
                  <a:cubicBezTo>
                    <a:pt x="31" y="58"/>
                    <a:pt x="32" y="58"/>
                    <a:pt x="32" y="58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2" y="56"/>
                    <a:pt x="32" y="55"/>
                  </a:cubicBezTo>
                  <a:cubicBezTo>
                    <a:pt x="32" y="55"/>
                    <a:pt x="33" y="55"/>
                    <a:pt x="32" y="54"/>
                  </a:cubicBezTo>
                  <a:close/>
                  <a:moveTo>
                    <a:pt x="53" y="3"/>
                  </a:moveTo>
                  <a:cubicBezTo>
                    <a:pt x="52" y="3"/>
                    <a:pt x="51" y="3"/>
                    <a:pt x="51" y="3"/>
                  </a:cubicBezTo>
                  <a:cubicBezTo>
                    <a:pt x="50" y="3"/>
                    <a:pt x="49" y="3"/>
                    <a:pt x="49" y="4"/>
                  </a:cubicBezTo>
                  <a:cubicBezTo>
                    <a:pt x="48" y="4"/>
                    <a:pt x="48" y="4"/>
                    <a:pt x="47" y="4"/>
                  </a:cubicBezTo>
                  <a:cubicBezTo>
                    <a:pt x="46" y="4"/>
                    <a:pt x="46" y="4"/>
                    <a:pt x="45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5"/>
                    <a:pt x="48" y="6"/>
                  </a:cubicBezTo>
                  <a:cubicBezTo>
                    <a:pt x="48" y="5"/>
                    <a:pt x="49" y="5"/>
                    <a:pt x="49" y="5"/>
                  </a:cubicBezTo>
                  <a:cubicBezTo>
                    <a:pt x="50" y="4"/>
                    <a:pt x="50" y="4"/>
                    <a:pt x="51" y="4"/>
                  </a:cubicBezTo>
                  <a:cubicBezTo>
                    <a:pt x="52" y="4"/>
                    <a:pt x="52" y="3"/>
                    <a:pt x="53" y="3"/>
                  </a:cubicBezTo>
                  <a:close/>
                  <a:moveTo>
                    <a:pt x="49" y="12"/>
                  </a:moveTo>
                  <a:cubicBezTo>
                    <a:pt x="48" y="11"/>
                    <a:pt x="48" y="11"/>
                    <a:pt x="48" y="12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0762" name="Freeform 3216"/>
            <p:cNvSpPr>
              <a:spLocks noEditPoints="1" noChangeArrowheads="1"/>
            </p:cNvSpPr>
            <p:nvPr/>
          </p:nvSpPr>
          <p:spPr bwMode="auto">
            <a:xfrm>
              <a:off x="952500" y="395288"/>
              <a:ext cx="68263" cy="82550"/>
            </a:xfrm>
            <a:custGeom>
              <a:avLst/>
              <a:gdLst>
                <a:gd name="T0" fmla="*/ 2147483647 w 53"/>
                <a:gd name="T1" fmla="*/ 2147483647 h 63"/>
                <a:gd name="T2" fmla="*/ 2147483647 w 53"/>
                <a:gd name="T3" fmla="*/ 2147483647 h 63"/>
                <a:gd name="T4" fmla="*/ 2147483647 w 53"/>
                <a:gd name="T5" fmla="*/ 2147483647 h 63"/>
                <a:gd name="T6" fmla="*/ 2147483647 w 53"/>
                <a:gd name="T7" fmla="*/ 2147483647 h 63"/>
                <a:gd name="T8" fmla="*/ 2147483647 w 53"/>
                <a:gd name="T9" fmla="*/ 2147483647 h 63"/>
                <a:gd name="T10" fmla="*/ 2147483647 w 53"/>
                <a:gd name="T11" fmla="*/ 2147483647 h 63"/>
                <a:gd name="T12" fmla="*/ 2147483647 w 53"/>
                <a:gd name="T13" fmla="*/ 2147483647 h 63"/>
                <a:gd name="T14" fmla="*/ 2147483647 w 53"/>
                <a:gd name="T15" fmla="*/ 2147483647 h 63"/>
                <a:gd name="T16" fmla="*/ 2147483647 w 53"/>
                <a:gd name="T17" fmla="*/ 2147483647 h 63"/>
                <a:gd name="T18" fmla="*/ 2147483647 w 53"/>
                <a:gd name="T19" fmla="*/ 2147483647 h 63"/>
                <a:gd name="T20" fmla="*/ 2147483647 w 53"/>
                <a:gd name="T21" fmla="*/ 2147483647 h 63"/>
                <a:gd name="T22" fmla="*/ 2147483647 w 53"/>
                <a:gd name="T23" fmla="*/ 2147483647 h 63"/>
                <a:gd name="T24" fmla="*/ 2147483647 w 53"/>
                <a:gd name="T25" fmla="*/ 2147483647 h 63"/>
                <a:gd name="T26" fmla="*/ 2147483647 w 53"/>
                <a:gd name="T27" fmla="*/ 2147483647 h 63"/>
                <a:gd name="T28" fmla="*/ 2147483647 w 53"/>
                <a:gd name="T29" fmla="*/ 2147483647 h 63"/>
                <a:gd name="T30" fmla="*/ 2147483647 w 53"/>
                <a:gd name="T31" fmla="*/ 2147483647 h 63"/>
                <a:gd name="T32" fmla="*/ 2147483647 w 53"/>
                <a:gd name="T33" fmla="*/ 2147483647 h 63"/>
                <a:gd name="T34" fmla="*/ 2147483647 w 53"/>
                <a:gd name="T35" fmla="*/ 2147483647 h 63"/>
                <a:gd name="T36" fmla="*/ 2147483647 w 53"/>
                <a:gd name="T37" fmla="*/ 2147483647 h 63"/>
                <a:gd name="T38" fmla="*/ 2147483647 w 53"/>
                <a:gd name="T39" fmla="*/ 2147483647 h 63"/>
                <a:gd name="T40" fmla="*/ 2147483647 w 53"/>
                <a:gd name="T41" fmla="*/ 2147483647 h 63"/>
                <a:gd name="T42" fmla="*/ 2147483647 w 53"/>
                <a:gd name="T43" fmla="*/ 2147483647 h 63"/>
                <a:gd name="T44" fmla="*/ 2147483647 w 53"/>
                <a:gd name="T45" fmla="*/ 2147483647 h 63"/>
                <a:gd name="T46" fmla="*/ 2147483647 w 53"/>
                <a:gd name="T47" fmla="*/ 2147483647 h 63"/>
                <a:gd name="T48" fmla="*/ 2147483647 w 53"/>
                <a:gd name="T49" fmla="*/ 2147483647 h 63"/>
                <a:gd name="T50" fmla="*/ 2147483647 w 53"/>
                <a:gd name="T51" fmla="*/ 2147483647 h 63"/>
                <a:gd name="T52" fmla="*/ 2147483647 w 53"/>
                <a:gd name="T53" fmla="*/ 2147483647 h 63"/>
                <a:gd name="T54" fmla="*/ 2147483647 w 53"/>
                <a:gd name="T55" fmla="*/ 2147483647 h 63"/>
                <a:gd name="T56" fmla="*/ 2147483647 w 53"/>
                <a:gd name="T57" fmla="*/ 2147483647 h 63"/>
                <a:gd name="T58" fmla="*/ 2147483647 w 53"/>
                <a:gd name="T59" fmla="*/ 2147483647 h 63"/>
                <a:gd name="T60" fmla="*/ 2147483647 w 53"/>
                <a:gd name="T61" fmla="*/ 2147483647 h 63"/>
                <a:gd name="T62" fmla="*/ 2147483647 w 53"/>
                <a:gd name="T63" fmla="*/ 2147483647 h 63"/>
                <a:gd name="T64" fmla="*/ 2147483647 w 53"/>
                <a:gd name="T65" fmla="*/ 2147483647 h 63"/>
                <a:gd name="T66" fmla="*/ 2147483647 w 53"/>
                <a:gd name="T67" fmla="*/ 2147483647 h 63"/>
                <a:gd name="T68" fmla="*/ 2147483647 w 53"/>
                <a:gd name="T69" fmla="*/ 2147483647 h 63"/>
                <a:gd name="T70" fmla="*/ 2147483647 w 53"/>
                <a:gd name="T71" fmla="*/ 2147483647 h 63"/>
                <a:gd name="T72" fmla="*/ 2147483647 w 53"/>
                <a:gd name="T73" fmla="*/ 2147483647 h 63"/>
                <a:gd name="T74" fmla="*/ 2147483647 w 53"/>
                <a:gd name="T75" fmla="*/ 2147483647 h 63"/>
                <a:gd name="T76" fmla="*/ 2147483647 w 53"/>
                <a:gd name="T77" fmla="*/ 2147483647 h 63"/>
                <a:gd name="T78" fmla="*/ 2147483647 w 53"/>
                <a:gd name="T79" fmla="*/ 2147483647 h 63"/>
                <a:gd name="T80" fmla="*/ 2147483647 w 53"/>
                <a:gd name="T81" fmla="*/ 2147483647 h 63"/>
                <a:gd name="T82" fmla="*/ 2147483647 w 53"/>
                <a:gd name="T83" fmla="*/ 2147483647 h 63"/>
                <a:gd name="T84" fmla="*/ 2147483647 w 53"/>
                <a:gd name="T85" fmla="*/ 2147483647 h 63"/>
                <a:gd name="T86" fmla="*/ 2147483647 w 53"/>
                <a:gd name="T87" fmla="*/ 2147483647 h 63"/>
                <a:gd name="T88" fmla="*/ 2147483647 w 53"/>
                <a:gd name="T89" fmla="*/ 2147483647 h 63"/>
                <a:gd name="T90" fmla="*/ 2147483647 w 53"/>
                <a:gd name="T91" fmla="*/ 2147483647 h 63"/>
                <a:gd name="T92" fmla="*/ 2147483647 w 53"/>
                <a:gd name="T93" fmla="*/ 2147483647 h 63"/>
                <a:gd name="T94" fmla="*/ 2147483647 w 53"/>
                <a:gd name="T95" fmla="*/ 2147483647 h 63"/>
                <a:gd name="T96" fmla="*/ 2147483647 w 53"/>
                <a:gd name="T97" fmla="*/ 2147483647 h 63"/>
                <a:gd name="T98" fmla="*/ 2147483647 w 53"/>
                <a:gd name="T99" fmla="*/ 2147483647 h 63"/>
                <a:gd name="T100" fmla="*/ 2147483647 w 53"/>
                <a:gd name="T101" fmla="*/ 2147483647 h 63"/>
                <a:gd name="T102" fmla="*/ 2147483647 w 53"/>
                <a:gd name="T103" fmla="*/ 2147483647 h 63"/>
                <a:gd name="T104" fmla="*/ 2147483647 w 53"/>
                <a:gd name="T105" fmla="*/ 2147483647 h 63"/>
                <a:gd name="T106" fmla="*/ 2147483647 w 53"/>
                <a:gd name="T107" fmla="*/ 2147483647 h 63"/>
                <a:gd name="T108" fmla="*/ 2147483647 w 53"/>
                <a:gd name="T109" fmla="*/ 2147483647 h 63"/>
                <a:gd name="T110" fmla="*/ 2147483647 w 53"/>
                <a:gd name="T111" fmla="*/ 2147483647 h 63"/>
                <a:gd name="T112" fmla="*/ 2147483647 w 53"/>
                <a:gd name="T113" fmla="*/ 2147483647 h 63"/>
                <a:gd name="T114" fmla="*/ 2147483647 w 53"/>
                <a:gd name="T115" fmla="*/ 2147483647 h 6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3"/>
                <a:gd name="T175" fmla="*/ 0 h 63"/>
                <a:gd name="T176" fmla="*/ 53 w 53"/>
                <a:gd name="T177" fmla="*/ 63 h 6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3" h="63">
                  <a:moveTo>
                    <a:pt x="53" y="42"/>
                  </a:moveTo>
                  <a:cubicBezTo>
                    <a:pt x="53" y="43"/>
                    <a:pt x="53" y="44"/>
                    <a:pt x="52" y="44"/>
                  </a:cubicBezTo>
                  <a:cubicBezTo>
                    <a:pt x="52" y="44"/>
                    <a:pt x="52" y="45"/>
                    <a:pt x="52" y="45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1" y="47"/>
                    <a:pt x="51" y="48"/>
                    <a:pt x="51" y="49"/>
                  </a:cubicBezTo>
                  <a:cubicBezTo>
                    <a:pt x="51" y="50"/>
                    <a:pt x="50" y="50"/>
                    <a:pt x="50" y="50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0" y="52"/>
                    <a:pt x="49" y="52"/>
                    <a:pt x="49" y="52"/>
                  </a:cubicBezTo>
                  <a:cubicBezTo>
                    <a:pt x="49" y="53"/>
                    <a:pt x="49" y="53"/>
                    <a:pt x="48" y="53"/>
                  </a:cubicBezTo>
                  <a:cubicBezTo>
                    <a:pt x="48" y="53"/>
                    <a:pt x="48" y="53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7" y="55"/>
                    <a:pt x="46" y="56"/>
                    <a:pt x="46" y="56"/>
                  </a:cubicBezTo>
                  <a:cubicBezTo>
                    <a:pt x="45" y="57"/>
                    <a:pt x="44" y="57"/>
                    <a:pt x="44" y="58"/>
                  </a:cubicBezTo>
                  <a:cubicBezTo>
                    <a:pt x="43" y="58"/>
                    <a:pt x="43" y="59"/>
                    <a:pt x="42" y="59"/>
                  </a:cubicBezTo>
                  <a:cubicBezTo>
                    <a:pt x="42" y="59"/>
                    <a:pt x="42" y="59"/>
                    <a:pt x="41" y="59"/>
                  </a:cubicBezTo>
                  <a:cubicBezTo>
                    <a:pt x="41" y="59"/>
                    <a:pt x="41" y="60"/>
                    <a:pt x="40" y="60"/>
                  </a:cubicBezTo>
                  <a:cubicBezTo>
                    <a:pt x="39" y="60"/>
                    <a:pt x="39" y="60"/>
                    <a:pt x="38" y="60"/>
                  </a:cubicBezTo>
                  <a:cubicBezTo>
                    <a:pt x="38" y="61"/>
                    <a:pt x="38" y="61"/>
                    <a:pt x="37" y="61"/>
                  </a:cubicBezTo>
                  <a:cubicBezTo>
                    <a:pt x="37" y="61"/>
                    <a:pt x="36" y="61"/>
                    <a:pt x="36" y="62"/>
                  </a:cubicBezTo>
                  <a:cubicBezTo>
                    <a:pt x="35" y="62"/>
                    <a:pt x="34" y="62"/>
                    <a:pt x="34" y="62"/>
                  </a:cubicBezTo>
                  <a:cubicBezTo>
                    <a:pt x="33" y="62"/>
                    <a:pt x="33" y="62"/>
                    <a:pt x="32" y="63"/>
                  </a:cubicBezTo>
                  <a:cubicBezTo>
                    <a:pt x="31" y="63"/>
                    <a:pt x="30" y="63"/>
                    <a:pt x="29" y="63"/>
                  </a:cubicBezTo>
                  <a:cubicBezTo>
                    <a:pt x="28" y="63"/>
                    <a:pt x="28" y="63"/>
                    <a:pt x="27" y="63"/>
                  </a:cubicBezTo>
                  <a:cubicBezTo>
                    <a:pt x="26" y="63"/>
                    <a:pt x="25" y="63"/>
                    <a:pt x="24" y="63"/>
                  </a:cubicBezTo>
                  <a:cubicBezTo>
                    <a:pt x="24" y="63"/>
                    <a:pt x="23" y="63"/>
                    <a:pt x="22" y="63"/>
                  </a:cubicBezTo>
                  <a:cubicBezTo>
                    <a:pt x="20" y="63"/>
                    <a:pt x="19" y="62"/>
                    <a:pt x="18" y="62"/>
                  </a:cubicBezTo>
                  <a:cubicBezTo>
                    <a:pt x="18" y="61"/>
                    <a:pt x="17" y="61"/>
                    <a:pt x="16" y="60"/>
                  </a:cubicBezTo>
                  <a:cubicBezTo>
                    <a:pt x="15" y="60"/>
                    <a:pt x="15" y="59"/>
                    <a:pt x="14" y="59"/>
                  </a:cubicBezTo>
                  <a:cubicBezTo>
                    <a:pt x="13" y="58"/>
                    <a:pt x="12" y="58"/>
                    <a:pt x="12" y="57"/>
                  </a:cubicBezTo>
                  <a:cubicBezTo>
                    <a:pt x="11" y="57"/>
                    <a:pt x="11" y="56"/>
                    <a:pt x="10" y="56"/>
                  </a:cubicBezTo>
                  <a:cubicBezTo>
                    <a:pt x="10" y="55"/>
                    <a:pt x="9" y="55"/>
                    <a:pt x="8" y="55"/>
                  </a:cubicBezTo>
                  <a:cubicBezTo>
                    <a:pt x="8" y="54"/>
                    <a:pt x="8" y="53"/>
                    <a:pt x="7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0"/>
                    <a:pt x="6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49"/>
                    <a:pt x="4" y="49"/>
                    <a:pt x="4" y="48"/>
                  </a:cubicBezTo>
                  <a:cubicBezTo>
                    <a:pt x="4" y="48"/>
                    <a:pt x="4" y="48"/>
                    <a:pt x="4" y="47"/>
                  </a:cubicBezTo>
                  <a:cubicBezTo>
                    <a:pt x="4" y="47"/>
                    <a:pt x="5" y="47"/>
                    <a:pt x="5" y="46"/>
                  </a:cubicBezTo>
                  <a:cubicBezTo>
                    <a:pt x="4" y="46"/>
                    <a:pt x="4" y="45"/>
                    <a:pt x="4" y="44"/>
                  </a:cubicBezTo>
                  <a:cubicBezTo>
                    <a:pt x="3" y="43"/>
                    <a:pt x="3" y="43"/>
                    <a:pt x="2" y="42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39"/>
                    <a:pt x="2" y="39"/>
                    <a:pt x="1" y="38"/>
                  </a:cubicBezTo>
                  <a:cubicBezTo>
                    <a:pt x="1" y="38"/>
                    <a:pt x="2" y="37"/>
                    <a:pt x="1" y="37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1" y="36"/>
                    <a:pt x="0" y="36"/>
                    <a:pt x="0" y="36"/>
                  </a:cubicBezTo>
                  <a:cubicBezTo>
                    <a:pt x="0" y="36"/>
                    <a:pt x="0" y="35"/>
                    <a:pt x="0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2" y="31"/>
                    <a:pt x="1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29"/>
                    <a:pt x="2" y="29"/>
                    <a:pt x="2" y="28"/>
                  </a:cubicBezTo>
                  <a:cubicBezTo>
                    <a:pt x="2" y="28"/>
                    <a:pt x="2" y="28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7"/>
                    <a:pt x="3" y="26"/>
                    <a:pt x="2" y="26"/>
                  </a:cubicBezTo>
                  <a:cubicBezTo>
                    <a:pt x="3" y="25"/>
                    <a:pt x="3" y="24"/>
                    <a:pt x="3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9" y="10"/>
                    <a:pt x="10" y="9"/>
                    <a:pt x="10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2" y="7"/>
                    <a:pt x="14" y="6"/>
                    <a:pt x="14" y="5"/>
                  </a:cubicBezTo>
                  <a:cubicBezTo>
                    <a:pt x="15" y="4"/>
                    <a:pt x="17" y="4"/>
                    <a:pt x="18" y="3"/>
                  </a:cubicBezTo>
                  <a:cubicBezTo>
                    <a:pt x="20" y="2"/>
                    <a:pt x="21" y="2"/>
                    <a:pt x="23" y="1"/>
                  </a:cubicBezTo>
                  <a:cubicBezTo>
                    <a:pt x="25" y="0"/>
                    <a:pt x="26" y="0"/>
                    <a:pt x="28" y="0"/>
                  </a:cubicBezTo>
                  <a:cubicBezTo>
                    <a:pt x="29" y="0"/>
                    <a:pt x="29" y="0"/>
                    <a:pt x="30" y="0"/>
                  </a:cubicBezTo>
                  <a:cubicBezTo>
                    <a:pt x="30" y="0"/>
                    <a:pt x="31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5" y="2"/>
                    <a:pt x="35" y="2"/>
                    <a:pt x="36" y="2"/>
                  </a:cubicBezTo>
                  <a:cubicBezTo>
                    <a:pt x="37" y="2"/>
                    <a:pt x="38" y="3"/>
                    <a:pt x="39" y="3"/>
                  </a:cubicBezTo>
                  <a:cubicBezTo>
                    <a:pt x="39" y="3"/>
                    <a:pt x="40" y="4"/>
                    <a:pt x="41" y="5"/>
                  </a:cubicBezTo>
                  <a:cubicBezTo>
                    <a:pt x="42" y="5"/>
                    <a:pt x="43" y="6"/>
                    <a:pt x="43" y="6"/>
                  </a:cubicBezTo>
                  <a:cubicBezTo>
                    <a:pt x="44" y="7"/>
                    <a:pt x="45" y="7"/>
                    <a:pt x="46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46" y="10"/>
                    <a:pt x="47" y="10"/>
                    <a:pt x="47" y="11"/>
                  </a:cubicBezTo>
                  <a:cubicBezTo>
                    <a:pt x="47" y="11"/>
                    <a:pt x="48" y="11"/>
                    <a:pt x="48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9" y="13"/>
                    <a:pt x="49" y="14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49" y="15"/>
                    <a:pt x="49" y="16"/>
                    <a:pt x="50" y="16"/>
                  </a:cubicBezTo>
                  <a:cubicBezTo>
                    <a:pt x="50" y="18"/>
                    <a:pt x="50" y="19"/>
                    <a:pt x="51" y="20"/>
                  </a:cubicBezTo>
                  <a:cubicBezTo>
                    <a:pt x="51" y="21"/>
                    <a:pt x="51" y="22"/>
                    <a:pt x="52" y="24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2" y="26"/>
                    <a:pt x="52" y="27"/>
                    <a:pt x="51" y="27"/>
                  </a:cubicBezTo>
                  <a:cubicBezTo>
                    <a:pt x="52" y="27"/>
                    <a:pt x="52" y="28"/>
                    <a:pt x="52" y="28"/>
                  </a:cubicBezTo>
                  <a:cubicBezTo>
                    <a:pt x="51" y="29"/>
                    <a:pt x="51" y="29"/>
                    <a:pt x="51" y="30"/>
                  </a:cubicBezTo>
                  <a:cubicBezTo>
                    <a:pt x="51" y="30"/>
                    <a:pt x="50" y="31"/>
                    <a:pt x="51" y="32"/>
                  </a:cubicBezTo>
                  <a:cubicBezTo>
                    <a:pt x="51" y="32"/>
                    <a:pt x="51" y="33"/>
                    <a:pt x="50" y="33"/>
                  </a:cubicBezTo>
                  <a:cubicBezTo>
                    <a:pt x="49" y="32"/>
                    <a:pt x="48" y="33"/>
                    <a:pt x="47" y="33"/>
                  </a:cubicBezTo>
                  <a:cubicBezTo>
                    <a:pt x="46" y="33"/>
                    <a:pt x="45" y="33"/>
                    <a:pt x="44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1" y="34"/>
                    <a:pt x="40" y="34"/>
                    <a:pt x="39" y="33"/>
                  </a:cubicBezTo>
                  <a:cubicBezTo>
                    <a:pt x="38" y="33"/>
                    <a:pt x="37" y="33"/>
                    <a:pt x="36" y="33"/>
                  </a:cubicBezTo>
                  <a:cubicBezTo>
                    <a:pt x="34" y="33"/>
                    <a:pt x="32" y="33"/>
                    <a:pt x="29" y="33"/>
                  </a:cubicBezTo>
                  <a:cubicBezTo>
                    <a:pt x="27" y="33"/>
                    <a:pt x="25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0" y="33"/>
                    <a:pt x="20" y="33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7" y="40"/>
                  </a:cubicBezTo>
                  <a:cubicBezTo>
                    <a:pt x="17" y="40"/>
                    <a:pt x="18" y="40"/>
                    <a:pt x="18" y="41"/>
                  </a:cubicBezTo>
                  <a:cubicBezTo>
                    <a:pt x="18" y="42"/>
                    <a:pt x="18" y="42"/>
                    <a:pt x="17" y="42"/>
                  </a:cubicBezTo>
                  <a:cubicBezTo>
                    <a:pt x="17" y="43"/>
                    <a:pt x="17" y="43"/>
                    <a:pt x="17" y="44"/>
                  </a:cubicBezTo>
                  <a:cubicBezTo>
                    <a:pt x="17" y="44"/>
                    <a:pt x="18" y="44"/>
                    <a:pt x="18" y="45"/>
                  </a:cubicBezTo>
                  <a:cubicBezTo>
                    <a:pt x="18" y="45"/>
                    <a:pt x="18" y="45"/>
                    <a:pt x="19" y="45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1" y="54"/>
                    <a:pt x="21" y="55"/>
                    <a:pt x="22" y="56"/>
                  </a:cubicBezTo>
                  <a:cubicBezTo>
                    <a:pt x="23" y="57"/>
                    <a:pt x="24" y="58"/>
                    <a:pt x="25" y="59"/>
                  </a:cubicBezTo>
                  <a:cubicBezTo>
                    <a:pt x="26" y="59"/>
                    <a:pt x="28" y="60"/>
                    <a:pt x="29" y="60"/>
                  </a:cubicBezTo>
                  <a:cubicBezTo>
                    <a:pt x="30" y="60"/>
                    <a:pt x="31" y="60"/>
                    <a:pt x="32" y="60"/>
                  </a:cubicBezTo>
                  <a:cubicBezTo>
                    <a:pt x="33" y="60"/>
                    <a:pt x="34" y="59"/>
                    <a:pt x="36" y="59"/>
                  </a:cubicBezTo>
                  <a:cubicBezTo>
                    <a:pt x="36" y="59"/>
                    <a:pt x="37" y="59"/>
                    <a:pt x="37" y="59"/>
                  </a:cubicBezTo>
                  <a:cubicBezTo>
                    <a:pt x="38" y="58"/>
                    <a:pt x="38" y="58"/>
                    <a:pt x="39" y="58"/>
                  </a:cubicBezTo>
                  <a:cubicBezTo>
                    <a:pt x="39" y="58"/>
                    <a:pt x="40" y="58"/>
                    <a:pt x="40" y="58"/>
                  </a:cubicBezTo>
                  <a:cubicBezTo>
                    <a:pt x="41" y="57"/>
                    <a:pt x="41" y="57"/>
                    <a:pt x="42" y="57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5"/>
                    <a:pt x="44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6" y="54"/>
                    <a:pt x="46" y="54"/>
                    <a:pt x="46" y="53"/>
                  </a:cubicBezTo>
                  <a:cubicBezTo>
                    <a:pt x="46" y="53"/>
                    <a:pt x="47" y="52"/>
                    <a:pt x="47" y="51"/>
                  </a:cubicBezTo>
                  <a:cubicBezTo>
                    <a:pt x="48" y="49"/>
                    <a:pt x="48" y="48"/>
                    <a:pt x="49" y="47"/>
                  </a:cubicBezTo>
                  <a:cubicBezTo>
                    <a:pt x="49" y="46"/>
                    <a:pt x="49" y="45"/>
                    <a:pt x="48" y="44"/>
                  </a:cubicBezTo>
                  <a:cubicBezTo>
                    <a:pt x="48" y="43"/>
                    <a:pt x="48" y="42"/>
                    <a:pt x="48" y="41"/>
                  </a:cubicBezTo>
                  <a:cubicBezTo>
                    <a:pt x="48" y="40"/>
                    <a:pt x="48" y="39"/>
                    <a:pt x="48" y="39"/>
                  </a:cubicBezTo>
                  <a:cubicBezTo>
                    <a:pt x="48" y="39"/>
                    <a:pt x="48" y="38"/>
                    <a:pt x="49" y="38"/>
                  </a:cubicBezTo>
                  <a:cubicBezTo>
                    <a:pt x="49" y="38"/>
                    <a:pt x="49" y="37"/>
                    <a:pt x="49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1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2" y="42"/>
                    <a:pt x="52" y="42"/>
                    <a:pt x="53" y="42"/>
                  </a:cubicBezTo>
                  <a:close/>
                  <a:moveTo>
                    <a:pt x="15" y="37"/>
                  </a:moveTo>
                  <a:cubicBezTo>
                    <a:pt x="15" y="37"/>
                    <a:pt x="15" y="36"/>
                    <a:pt x="15" y="36"/>
                  </a:cubicBezTo>
                  <a:cubicBezTo>
                    <a:pt x="15" y="34"/>
                    <a:pt x="15" y="34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14" y="30"/>
                    <a:pt x="15" y="30"/>
                    <a:pt x="15" y="29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4" y="25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6"/>
                    <a:pt x="12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3" y="27"/>
                    <a:pt x="13" y="28"/>
                    <a:pt x="14" y="28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2" y="30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1"/>
                    <a:pt x="7" y="31"/>
                    <a:pt x="7" y="31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7" y="33"/>
                    <a:pt x="6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1"/>
                  </a:cubicBezTo>
                  <a:cubicBezTo>
                    <a:pt x="5" y="31"/>
                    <a:pt x="6" y="31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8" y="30"/>
                    <a:pt x="8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0" y="29"/>
                    <a:pt x="10" y="28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9"/>
                    <a:pt x="5" y="30"/>
                    <a:pt x="5" y="30"/>
                  </a:cubicBezTo>
                  <a:cubicBezTo>
                    <a:pt x="4" y="31"/>
                    <a:pt x="4" y="31"/>
                    <a:pt x="4" y="32"/>
                  </a:cubicBezTo>
                  <a:cubicBezTo>
                    <a:pt x="4" y="32"/>
                    <a:pt x="4" y="32"/>
                    <a:pt x="3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4"/>
                    <a:pt x="5" y="35"/>
                    <a:pt x="5" y="35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6"/>
                    <a:pt x="6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4" y="39"/>
                    <a:pt x="4" y="40"/>
                    <a:pt x="4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6" y="45"/>
                    <a:pt x="6" y="45"/>
                    <a:pt x="6" y="46"/>
                  </a:cubicBezTo>
                  <a:cubicBezTo>
                    <a:pt x="7" y="46"/>
                    <a:pt x="7" y="45"/>
                    <a:pt x="7" y="45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9" y="43"/>
                    <a:pt x="10" y="43"/>
                    <a:pt x="10" y="43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3"/>
                    <a:pt x="8" y="43"/>
                    <a:pt x="8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9" y="42"/>
                    <a:pt x="10" y="41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39"/>
                    <a:pt x="13" y="39"/>
                    <a:pt x="14" y="38"/>
                  </a:cubicBezTo>
                  <a:cubicBezTo>
                    <a:pt x="14" y="38"/>
                    <a:pt x="15" y="38"/>
                    <a:pt x="15" y="37"/>
                  </a:cubicBezTo>
                  <a:close/>
                  <a:moveTo>
                    <a:pt x="17" y="11"/>
                  </a:moveTo>
                  <a:cubicBezTo>
                    <a:pt x="16" y="11"/>
                    <a:pt x="15" y="11"/>
                    <a:pt x="14" y="12"/>
                  </a:cubicBezTo>
                  <a:cubicBezTo>
                    <a:pt x="13" y="12"/>
                    <a:pt x="13" y="13"/>
                    <a:pt x="12" y="13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5" y="24"/>
                    <a:pt x="5" y="25"/>
                    <a:pt x="5" y="25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5" y="27"/>
                    <a:pt x="5" y="28"/>
                    <a:pt x="5" y="28"/>
                  </a:cubicBezTo>
                  <a:cubicBezTo>
                    <a:pt x="5" y="28"/>
                    <a:pt x="5" y="29"/>
                    <a:pt x="5" y="29"/>
                  </a:cubicBezTo>
                  <a:cubicBezTo>
                    <a:pt x="5" y="29"/>
                    <a:pt x="6" y="28"/>
                    <a:pt x="6" y="29"/>
                  </a:cubicBezTo>
                  <a:cubicBezTo>
                    <a:pt x="7" y="29"/>
                    <a:pt x="7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9" y="26"/>
                    <a:pt x="9" y="26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19"/>
                    <a:pt x="16" y="19"/>
                    <a:pt x="16" y="18"/>
                  </a:cubicBezTo>
                  <a:cubicBezTo>
                    <a:pt x="16" y="18"/>
                    <a:pt x="16" y="17"/>
                    <a:pt x="15" y="16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7"/>
                    <a:pt x="15" y="16"/>
                    <a:pt x="16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4" y="16"/>
                    <a:pt x="14" y="16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5" y="13"/>
                    <a:pt x="15" y="13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4" y="14"/>
                    <a:pt x="13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1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lose/>
                  <a:moveTo>
                    <a:pt x="10" y="35"/>
                  </a:move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6"/>
                    <a:pt x="7" y="36"/>
                    <a:pt x="7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5"/>
                    <a:pt x="9" y="35"/>
                    <a:pt x="10" y="35"/>
                  </a:cubicBezTo>
                  <a:close/>
                  <a:moveTo>
                    <a:pt x="8" y="43"/>
                  </a:moveTo>
                  <a:cubicBezTo>
                    <a:pt x="8" y="43"/>
                    <a:pt x="8" y="44"/>
                    <a:pt x="7" y="44"/>
                  </a:cubicBezTo>
                  <a:cubicBezTo>
                    <a:pt x="7" y="44"/>
                    <a:pt x="7" y="43"/>
                    <a:pt x="7" y="43"/>
                  </a:cubicBezTo>
                  <a:cubicBezTo>
                    <a:pt x="7" y="43"/>
                    <a:pt x="8" y="43"/>
                    <a:pt x="8" y="43"/>
                  </a:cubicBezTo>
                  <a:close/>
                  <a:moveTo>
                    <a:pt x="9" y="45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8" y="45"/>
                    <a:pt x="8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lose/>
                  <a:moveTo>
                    <a:pt x="9" y="46"/>
                  </a:moveTo>
                  <a:cubicBezTo>
                    <a:pt x="9" y="45"/>
                    <a:pt x="9" y="45"/>
                    <a:pt x="8" y="45"/>
                  </a:cubicBezTo>
                  <a:cubicBezTo>
                    <a:pt x="8" y="45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26" y="61"/>
                  </a:moveTo>
                  <a:cubicBezTo>
                    <a:pt x="25" y="60"/>
                    <a:pt x="25" y="60"/>
                    <a:pt x="24" y="60"/>
                  </a:cubicBezTo>
                  <a:cubicBezTo>
                    <a:pt x="24" y="60"/>
                    <a:pt x="24" y="60"/>
                    <a:pt x="23" y="59"/>
                  </a:cubicBezTo>
                  <a:cubicBezTo>
                    <a:pt x="23" y="59"/>
                    <a:pt x="22" y="58"/>
                    <a:pt x="22" y="58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0" y="56"/>
                    <a:pt x="20" y="56"/>
                  </a:cubicBezTo>
                  <a:cubicBezTo>
                    <a:pt x="20" y="56"/>
                    <a:pt x="19" y="56"/>
                    <a:pt x="19" y="56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3"/>
                    <a:pt x="19" y="53"/>
                    <a:pt x="18" y="53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7" y="52"/>
                    <a:pt x="17" y="51"/>
                    <a:pt x="18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6" y="50"/>
                    <a:pt x="16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8"/>
                    <a:pt x="17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5" y="47"/>
                    <a:pt x="15" y="47"/>
                  </a:cubicBezTo>
                  <a:cubicBezTo>
                    <a:pt x="15" y="47"/>
                    <a:pt x="15" y="47"/>
                    <a:pt x="14" y="47"/>
                  </a:cubicBezTo>
                  <a:cubicBezTo>
                    <a:pt x="14" y="47"/>
                    <a:pt x="14" y="47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8"/>
                    <a:pt x="10" y="48"/>
                    <a:pt x="10" y="48"/>
                  </a:cubicBezTo>
                  <a:cubicBezTo>
                    <a:pt x="10" y="47"/>
                    <a:pt x="9" y="47"/>
                    <a:pt x="9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7"/>
                    <a:pt x="8" y="47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50"/>
                  </a:cubicBezTo>
                  <a:cubicBezTo>
                    <a:pt x="9" y="50"/>
                    <a:pt x="9" y="51"/>
                    <a:pt x="9" y="52"/>
                  </a:cubicBezTo>
                  <a:cubicBezTo>
                    <a:pt x="9" y="52"/>
                    <a:pt x="10" y="52"/>
                    <a:pt x="11" y="52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2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4" y="52"/>
                    <a:pt x="14" y="52"/>
                  </a:cubicBezTo>
                  <a:cubicBezTo>
                    <a:pt x="14" y="51"/>
                    <a:pt x="14" y="51"/>
                    <a:pt x="15" y="51"/>
                  </a:cubicBezTo>
                  <a:cubicBezTo>
                    <a:pt x="15" y="50"/>
                    <a:pt x="16" y="50"/>
                    <a:pt x="16" y="50"/>
                  </a:cubicBezTo>
                  <a:cubicBezTo>
                    <a:pt x="16" y="51"/>
                    <a:pt x="15" y="52"/>
                    <a:pt x="14" y="52"/>
                  </a:cubicBezTo>
                  <a:cubicBezTo>
                    <a:pt x="13" y="53"/>
                    <a:pt x="12" y="54"/>
                    <a:pt x="12" y="54"/>
                  </a:cubicBezTo>
                  <a:cubicBezTo>
                    <a:pt x="12" y="55"/>
                    <a:pt x="12" y="55"/>
                    <a:pt x="12" y="56"/>
                  </a:cubicBezTo>
                  <a:cubicBezTo>
                    <a:pt x="13" y="56"/>
                    <a:pt x="13" y="57"/>
                    <a:pt x="14" y="57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5" y="56"/>
                    <a:pt x="15" y="56"/>
                  </a:cubicBezTo>
                  <a:cubicBezTo>
                    <a:pt x="15" y="57"/>
                    <a:pt x="15" y="58"/>
                    <a:pt x="15" y="58"/>
                  </a:cubicBezTo>
                  <a:cubicBezTo>
                    <a:pt x="16" y="58"/>
                    <a:pt x="16" y="59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18" y="60"/>
                    <a:pt x="19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3" y="60"/>
                    <a:pt x="23" y="61"/>
                    <a:pt x="24" y="61"/>
                  </a:cubicBezTo>
                  <a:cubicBezTo>
                    <a:pt x="24" y="61"/>
                    <a:pt x="25" y="61"/>
                    <a:pt x="26" y="61"/>
                  </a:cubicBezTo>
                  <a:close/>
                  <a:moveTo>
                    <a:pt x="11" y="32"/>
                  </a:moveTo>
                  <a:cubicBezTo>
                    <a:pt x="11" y="33"/>
                    <a:pt x="10" y="33"/>
                    <a:pt x="10" y="33"/>
                  </a:cubicBezTo>
                  <a:cubicBezTo>
                    <a:pt x="10" y="32"/>
                    <a:pt x="9" y="32"/>
                    <a:pt x="9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1"/>
                    <a:pt x="11" y="31"/>
                  </a:cubicBezTo>
                  <a:lnTo>
                    <a:pt x="11" y="32"/>
                  </a:lnTo>
                  <a:close/>
                  <a:moveTo>
                    <a:pt x="11" y="19"/>
                  </a:move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19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2" y="17"/>
                  </a:cubicBezTo>
                  <a:close/>
                  <a:moveTo>
                    <a:pt x="12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2" y="23"/>
                  </a:cubicBezTo>
                  <a:close/>
                  <a:moveTo>
                    <a:pt x="19" y="5"/>
                  </a:moveTo>
                  <a:cubicBezTo>
                    <a:pt x="19" y="5"/>
                    <a:pt x="18" y="5"/>
                    <a:pt x="18" y="5"/>
                  </a:cubicBezTo>
                  <a:cubicBezTo>
                    <a:pt x="18" y="6"/>
                    <a:pt x="17" y="6"/>
                    <a:pt x="17" y="5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10"/>
                    <a:pt x="12" y="11"/>
                  </a:cubicBezTo>
                  <a:cubicBezTo>
                    <a:pt x="11" y="11"/>
                    <a:pt x="10" y="12"/>
                    <a:pt x="10" y="12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18" y="6"/>
                    <a:pt x="19" y="5"/>
                  </a:cubicBezTo>
                  <a:close/>
                  <a:moveTo>
                    <a:pt x="16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1" y="46"/>
                    <a:pt x="11" y="46"/>
                    <a:pt x="10" y="46"/>
                  </a:cubicBezTo>
                  <a:cubicBezTo>
                    <a:pt x="11" y="46"/>
                    <a:pt x="11" y="47"/>
                    <a:pt x="11" y="47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6"/>
                    <a:pt x="13" y="46"/>
                  </a:cubicBezTo>
                  <a:cubicBezTo>
                    <a:pt x="14" y="46"/>
                    <a:pt x="14" y="45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6" y="44"/>
                    <a:pt x="16" y="44"/>
                  </a:cubicBezTo>
                  <a:close/>
                  <a:moveTo>
                    <a:pt x="13" y="32"/>
                  </a:moveTo>
                  <a:cubicBezTo>
                    <a:pt x="12" y="33"/>
                    <a:pt x="12" y="33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2"/>
                    <a:pt x="13" y="32"/>
                  </a:cubicBezTo>
                  <a:close/>
                  <a:moveTo>
                    <a:pt x="13" y="18"/>
                  </a:move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3" y="50"/>
                    <a:pt x="13" y="51"/>
                    <a:pt x="13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3" y="21"/>
                  </a:move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3" y="21"/>
                  </a:cubicBezTo>
                  <a:close/>
                  <a:moveTo>
                    <a:pt x="14" y="21"/>
                  </a:move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0"/>
                  </a:cubicBezTo>
                  <a:lnTo>
                    <a:pt x="14" y="21"/>
                  </a:lnTo>
                  <a:close/>
                  <a:moveTo>
                    <a:pt x="16" y="49"/>
                  </a:moveTo>
                  <a:cubicBezTo>
                    <a:pt x="15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6" y="48"/>
                  </a:cubicBezTo>
                  <a:lnTo>
                    <a:pt x="16" y="49"/>
                  </a:lnTo>
                  <a:close/>
                  <a:moveTo>
                    <a:pt x="17" y="56"/>
                  </a:moveTo>
                  <a:cubicBezTo>
                    <a:pt x="17" y="56"/>
                    <a:pt x="17" y="56"/>
                    <a:pt x="17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6"/>
                    <a:pt x="17" y="56"/>
                  </a:cubicBezTo>
                  <a:cubicBezTo>
                    <a:pt x="17" y="56"/>
                    <a:pt x="17" y="56"/>
                    <a:pt x="17" y="56"/>
                  </a:cubicBezTo>
                  <a:close/>
                  <a:moveTo>
                    <a:pt x="38" y="31"/>
                  </a:moveTo>
                  <a:cubicBezTo>
                    <a:pt x="38" y="30"/>
                    <a:pt x="37" y="30"/>
                    <a:pt x="37" y="30"/>
                  </a:cubicBezTo>
                  <a:cubicBezTo>
                    <a:pt x="38" y="28"/>
                    <a:pt x="38" y="27"/>
                    <a:pt x="38" y="25"/>
                  </a:cubicBezTo>
                  <a:cubicBezTo>
                    <a:pt x="38" y="25"/>
                    <a:pt x="37" y="24"/>
                    <a:pt x="37" y="24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0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7" y="17"/>
                    <a:pt x="37" y="17"/>
                    <a:pt x="37" y="16"/>
                  </a:cubicBezTo>
                  <a:cubicBezTo>
                    <a:pt x="36" y="16"/>
                    <a:pt x="36" y="16"/>
                    <a:pt x="36" y="15"/>
                  </a:cubicBezTo>
                  <a:cubicBezTo>
                    <a:pt x="36" y="14"/>
                    <a:pt x="36" y="13"/>
                    <a:pt x="37" y="1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5" y="11"/>
                    <a:pt x="35" y="11"/>
                  </a:cubicBezTo>
                  <a:cubicBezTo>
                    <a:pt x="35" y="11"/>
                    <a:pt x="35" y="11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5" y="8"/>
                    <a:pt x="35" y="7"/>
                  </a:cubicBezTo>
                  <a:cubicBezTo>
                    <a:pt x="35" y="7"/>
                    <a:pt x="35" y="6"/>
                    <a:pt x="34" y="6"/>
                  </a:cubicBezTo>
                  <a:cubicBezTo>
                    <a:pt x="34" y="5"/>
                    <a:pt x="33" y="5"/>
                    <a:pt x="33" y="4"/>
                  </a:cubicBezTo>
                  <a:cubicBezTo>
                    <a:pt x="32" y="4"/>
                    <a:pt x="32" y="4"/>
                    <a:pt x="31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7" y="4"/>
                    <a:pt x="26" y="4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2"/>
                    <a:pt x="22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5"/>
                    <a:pt x="19" y="17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7" y="20"/>
                    <a:pt x="17" y="20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7" y="23"/>
                    <a:pt x="17" y="25"/>
                    <a:pt x="17" y="26"/>
                  </a:cubicBezTo>
                  <a:cubicBezTo>
                    <a:pt x="17" y="27"/>
                    <a:pt x="16" y="28"/>
                    <a:pt x="16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7" y="30"/>
                    <a:pt x="17" y="31"/>
                    <a:pt x="17" y="31"/>
                  </a:cubicBezTo>
                  <a:cubicBezTo>
                    <a:pt x="19" y="31"/>
                    <a:pt x="21" y="31"/>
                    <a:pt x="23" y="31"/>
                  </a:cubicBezTo>
                  <a:cubicBezTo>
                    <a:pt x="25" y="31"/>
                    <a:pt x="27" y="31"/>
                    <a:pt x="29" y="31"/>
                  </a:cubicBezTo>
                  <a:cubicBezTo>
                    <a:pt x="30" y="32"/>
                    <a:pt x="31" y="32"/>
                    <a:pt x="32" y="31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5" y="31"/>
                    <a:pt x="35" y="32"/>
                    <a:pt x="36" y="32"/>
                  </a:cubicBezTo>
                  <a:cubicBezTo>
                    <a:pt x="37" y="32"/>
                    <a:pt x="37" y="31"/>
                    <a:pt x="38" y="31"/>
                  </a:cubicBezTo>
                  <a:close/>
                  <a:moveTo>
                    <a:pt x="18" y="53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6" y="53"/>
                    <a:pt x="16" y="53"/>
                  </a:cubicBezTo>
                  <a:cubicBezTo>
                    <a:pt x="17" y="53"/>
                    <a:pt x="17" y="53"/>
                    <a:pt x="18" y="53"/>
                  </a:cubicBezTo>
                  <a:close/>
                  <a:moveTo>
                    <a:pt x="38" y="5"/>
                  </a:moveTo>
                  <a:cubicBezTo>
                    <a:pt x="38" y="5"/>
                    <a:pt x="37" y="4"/>
                    <a:pt x="37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6" y="6"/>
                    <a:pt x="36" y="6"/>
                    <a:pt x="37" y="7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lose/>
                  <a:moveTo>
                    <a:pt x="44" y="12"/>
                  </a:moveTo>
                  <a:cubicBezTo>
                    <a:pt x="45" y="11"/>
                    <a:pt x="45" y="11"/>
                    <a:pt x="45" y="11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10"/>
                    <a:pt x="40" y="10"/>
                    <a:pt x="39" y="11"/>
                  </a:cubicBezTo>
                  <a:cubicBezTo>
                    <a:pt x="39" y="11"/>
                    <a:pt x="38" y="12"/>
                    <a:pt x="38" y="12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40" y="14"/>
                    <a:pt x="40" y="13"/>
                  </a:cubicBezTo>
                  <a:cubicBezTo>
                    <a:pt x="41" y="13"/>
                    <a:pt x="41" y="13"/>
                    <a:pt x="42" y="13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3" y="11"/>
                    <a:pt x="44" y="11"/>
                    <a:pt x="44" y="12"/>
                  </a:cubicBezTo>
                  <a:close/>
                  <a:moveTo>
                    <a:pt x="47" y="15"/>
                  </a:moveTo>
                  <a:cubicBezTo>
                    <a:pt x="46" y="15"/>
                    <a:pt x="46" y="15"/>
                    <a:pt x="45" y="15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6"/>
                    <a:pt x="43" y="17"/>
                    <a:pt x="43" y="17"/>
                  </a:cubicBezTo>
                  <a:cubicBezTo>
                    <a:pt x="42" y="17"/>
                    <a:pt x="42" y="17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1" y="18"/>
                    <a:pt x="40" y="18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39" y="19"/>
                    <a:pt x="39" y="19"/>
                  </a:cubicBezTo>
                  <a:cubicBezTo>
                    <a:pt x="39" y="20"/>
                    <a:pt x="39" y="21"/>
                    <a:pt x="40" y="21"/>
                  </a:cubicBezTo>
                  <a:cubicBezTo>
                    <a:pt x="40" y="20"/>
                    <a:pt x="41" y="20"/>
                    <a:pt x="41" y="19"/>
                  </a:cubicBezTo>
                  <a:cubicBezTo>
                    <a:pt x="42" y="19"/>
                    <a:pt x="43" y="18"/>
                    <a:pt x="43" y="18"/>
                  </a:cubicBezTo>
                  <a:cubicBezTo>
                    <a:pt x="43" y="17"/>
                    <a:pt x="44" y="17"/>
                    <a:pt x="45" y="16"/>
                  </a:cubicBezTo>
                  <a:cubicBezTo>
                    <a:pt x="46" y="16"/>
                    <a:pt x="46" y="16"/>
                    <a:pt x="47" y="15"/>
                  </a:cubicBezTo>
                  <a:close/>
                  <a:moveTo>
                    <a:pt x="45" y="22"/>
                  </a:moveTo>
                  <a:cubicBezTo>
                    <a:pt x="44" y="22"/>
                    <a:pt x="43" y="23"/>
                    <a:pt x="42" y="23"/>
                  </a:cubicBezTo>
                  <a:cubicBezTo>
                    <a:pt x="41" y="24"/>
                    <a:pt x="41" y="24"/>
                    <a:pt x="40" y="25"/>
                  </a:cubicBezTo>
                  <a:cubicBezTo>
                    <a:pt x="40" y="25"/>
                    <a:pt x="40" y="26"/>
                    <a:pt x="40" y="26"/>
                  </a:cubicBezTo>
                  <a:cubicBezTo>
                    <a:pt x="40" y="26"/>
                    <a:pt x="40" y="27"/>
                    <a:pt x="40" y="27"/>
                  </a:cubicBezTo>
                  <a:cubicBezTo>
                    <a:pt x="40" y="26"/>
                    <a:pt x="41" y="26"/>
                    <a:pt x="41" y="25"/>
                  </a:cubicBezTo>
                  <a:cubicBezTo>
                    <a:pt x="42" y="25"/>
                    <a:pt x="42" y="25"/>
                    <a:pt x="42" y="24"/>
                  </a:cubicBezTo>
                  <a:cubicBezTo>
                    <a:pt x="43" y="24"/>
                    <a:pt x="44" y="23"/>
                    <a:pt x="44" y="23"/>
                  </a:cubicBezTo>
                  <a:cubicBezTo>
                    <a:pt x="45" y="23"/>
                    <a:pt x="45" y="23"/>
                    <a:pt x="45" y="22"/>
                  </a:cubicBezTo>
                  <a:close/>
                  <a:moveTo>
                    <a:pt x="41" y="11"/>
                  </a:moveTo>
                  <a:cubicBezTo>
                    <a:pt x="41" y="11"/>
                    <a:pt x="41" y="11"/>
                    <a:pt x="40" y="12"/>
                  </a:cubicBezTo>
                  <a:cubicBezTo>
                    <a:pt x="40" y="12"/>
                    <a:pt x="40" y="12"/>
                    <a:pt x="40" y="13"/>
                  </a:cubicBezTo>
                  <a:cubicBezTo>
                    <a:pt x="40" y="12"/>
                    <a:pt x="40" y="12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lose/>
                  <a:moveTo>
                    <a:pt x="42" y="9"/>
                  </a:moveTo>
                  <a:cubicBezTo>
                    <a:pt x="41" y="8"/>
                    <a:pt x="41" y="8"/>
                    <a:pt x="42" y="8"/>
                  </a:cubicBezTo>
                  <a:cubicBezTo>
                    <a:pt x="42" y="8"/>
                    <a:pt x="42" y="7"/>
                    <a:pt x="42" y="7"/>
                  </a:cubicBezTo>
                  <a:cubicBezTo>
                    <a:pt x="41" y="8"/>
                    <a:pt x="41" y="8"/>
                    <a:pt x="40" y="8"/>
                  </a:cubicBezTo>
                  <a:cubicBezTo>
                    <a:pt x="40" y="8"/>
                    <a:pt x="40" y="9"/>
                    <a:pt x="40" y="9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9"/>
                    <a:pt x="41" y="9"/>
                    <a:pt x="42" y="9"/>
                  </a:cubicBezTo>
                  <a:close/>
                  <a:moveTo>
                    <a:pt x="49" y="18"/>
                  </a:moveTo>
                  <a:cubicBezTo>
                    <a:pt x="49" y="17"/>
                    <a:pt x="48" y="17"/>
                    <a:pt x="48" y="16"/>
                  </a:cubicBezTo>
                  <a:cubicBezTo>
                    <a:pt x="47" y="16"/>
                    <a:pt x="47" y="16"/>
                    <a:pt x="46" y="17"/>
                  </a:cubicBezTo>
                  <a:cubicBezTo>
                    <a:pt x="46" y="17"/>
                    <a:pt x="46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4" y="19"/>
                    <a:pt x="44" y="19"/>
                  </a:cubicBezTo>
                  <a:cubicBezTo>
                    <a:pt x="44" y="19"/>
                    <a:pt x="43" y="19"/>
                    <a:pt x="43" y="20"/>
                  </a:cubicBezTo>
                  <a:cubicBezTo>
                    <a:pt x="42" y="20"/>
                    <a:pt x="42" y="20"/>
                    <a:pt x="41" y="21"/>
                  </a:cubicBezTo>
                  <a:cubicBezTo>
                    <a:pt x="41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3"/>
                    <a:pt x="42" y="22"/>
                    <a:pt x="42" y="22"/>
                  </a:cubicBezTo>
                  <a:cubicBezTo>
                    <a:pt x="42" y="22"/>
                    <a:pt x="43" y="22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5" y="20"/>
                    <a:pt x="46" y="20"/>
                  </a:cubicBezTo>
                  <a:cubicBezTo>
                    <a:pt x="46" y="20"/>
                    <a:pt x="47" y="20"/>
                    <a:pt x="47" y="19"/>
                  </a:cubicBezTo>
                  <a:cubicBezTo>
                    <a:pt x="47" y="19"/>
                    <a:pt x="48" y="18"/>
                    <a:pt x="49" y="18"/>
                  </a:cubicBezTo>
                  <a:close/>
                  <a:moveTo>
                    <a:pt x="49" y="27"/>
                  </a:moveTo>
                  <a:cubicBezTo>
                    <a:pt x="48" y="28"/>
                    <a:pt x="47" y="28"/>
                    <a:pt x="46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44" y="30"/>
                    <a:pt x="43" y="31"/>
                    <a:pt x="42" y="31"/>
                  </a:cubicBezTo>
                  <a:cubicBezTo>
                    <a:pt x="44" y="31"/>
                    <a:pt x="45" y="31"/>
                    <a:pt x="46" y="31"/>
                  </a:cubicBezTo>
                  <a:cubicBezTo>
                    <a:pt x="47" y="31"/>
                    <a:pt x="48" y="31"/>
                    <a:pt x="49" y="31"/>
                  </a:cubicBezTo>
                  <a:cubicBezTo>
                    <a:pt x="49" y="30"/>
                    <a:pt x="49" y="29"/>
                    <a:pt x="49" y="29"/>
                  </a:cubicBezTo>
                  <a:cubicBezTo>
                    <a:pt x="49" y="28"/>
                    <a:pt x="49" y="28"/>
                    <a:pt x="49" y="27"/>
                  </a:cubicBezTo>
                  <a:close/>
                  <a:moveTo>
                    <a:pt x="47" y="14"/>
                  </a:moveTo>
                  <a:cubicBezTo>
                    <a:pt x="47" y="14"/>
                    <a:pt x="47" y="13"/>
                    <a:pt x="47" y="13"/>
                  </a:cubicBezTo>
                  <a:cubicBezTo>
                    <a:pt x="47" y="13"/>
                    <a:pt x="46" y="13"/>
                    <a:pt x="46" y="13"/>
                  </a:cubicBezTo>
                  <a:cubicBezTo>
                    <a:pt x="46" y="13"/>
                    <a:pt x="46" y="14"/>
                    <a:pt x="45" y="14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lose/>
                  <a:moveTo>
                    <a:pt x="49" y="21"/>
                  </a:moveTo>
                  <a:cubicBezTo>
                    <a:pt x="49" y="21"/>
                    <a:pt x="49" y="22"/>
                    <a:pt x="48" y="22"/>
                  </a:cubicBezTo>
                  <a:cubicBezTo>
                    <a:pt x="48" y="22"/>
                    <a:pt x="47" y="22"/>
                    <a:pt x="47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4"/>
                    <a:pt x="47" y="23"/>
                    <a:pt x="48" y="23"/>
                  </a:cubicBezTo>
                  <a:cubicBezTo>
                    <a:pt x="48" y="23"/>
                    <a:pt x="48" y="23"/>
                    <a:pt x="49" y="23"/>
                  </a:cubicBezTo>
                  <a:cubicBezTo>
                    <a:pt x="49" y="23"/>
                    <a:pt x="49" y="23"/>
                    <a:pt x="50" y="22"/>
                  </a:cubicBezTo>
                  <a:cubicBezTo>
                    <a:pt x="50" y="22"/>
                    <a:pt x="50" y="22"/>
                    <a:pt x="49" y="21"/>
                  </a:cubicBezTo>
                  <a:close/>
                  <a:moveTo>
                    <a:pt x="51" y="40"/>
                  </a:moveTo>
                  <a:cubicBezTo>
                    <a:pt x="50" y="41"/>
                    <a:pt x="50" y="41"/>
                    <a:pt x="50" y="42"/>
                  </a:cubicBezTo>
                  <a:cubicBezTo>
                    <a:pt x="50" y="43"/>
                    <a:pt x="50" y="43"/>
                    <a:pt x="50" y="44"/>
                  </a:cubicBezTo>
                  <a:cubicBezTo>
                    <a:pt x="50" y="43"/>
                    <a:pt x="50" y="43"/>
                    <a:pt x="51" y="42"/>
                  </a:cubicBezTo>
                  <a:cubicBezTo>
                    <a:pt x="51" y="41"/>
                    <a:pt x="51" y="41"/>
                    <a:pt x="51" y="40"/>
                  </a:cubicBezTo>
                  <a:close/>
                </a:path>
              </a:pathLst>
            </a:custGeom>
            <a:solidFill>
              <a:srgbClr val="FFF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174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207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7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8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174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175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175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1773" name="组合 29"/>
          <p:cNvGrpSpPr/>
          <p:nvPr/>
        </p:nvGrpSpPr>
        <p:grpSpPr bwMode="auto">
          <a:xfrm>
            <a:off x="4257675" y="1911350"/>
            <a:ext cx="3675063" cy="3038475"/>
            <a:chOff x="0" y="0"/>
            <a:chExt cx="5334644" cy="4410018"/>
          </a:xfrm>
        </p:grpSpPr>
        <p:sp>
          <p:nvSpPr>
            <p:cNvPr id="32069" name="心形 27"/>
            <p:cNvSpPr>
              <a:spLocks noChangeArrowheads="1"/>
            </p:cNvSpPr>
            <p:nvPr/>
          </p:nvSpPr>
          <p:spPr bwMode="auto">
            <a:xfrm>
              <a:off x="0" y="0"/>
              <a:ext cx="4410018" cy="4410018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37 w 21600"/>
                <a:gd name="T13" fmla="*/ 2277 h 21600"/>
                <a:gd name="T14" fmla="*/ 16557 w 21600"/>
                <a:gd name="T15" fmla="*/ 1367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78280">
                <a:alpha val="6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  <p:sp>
          <p:nvSpPr>
            <p:cNvPr id="32070" name="心形 184"/>
            <p:cNvSpPr>
              <a:spLocks noChangeArrowheads="1"/>
            </p:cNvSpPr>
            <p:nvPr/>
          </p:nvSpPr>
          <p:spPr bwMode="auto">
            <a:xfrm>
              <a:off x="924626" y="0"/>
              <a:ext cx="4410018" cy="4410018"/>
            </a:xfrm>
            <a:custGeom>
              <a:avLst/>
              <a:gdLst>
                <a:gd name="T0" fmla="*/ 2147483647 w 21600"/>
                <a:gd name="T1" fmla="*/ 2147483647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5037 w 21600"/>
                <a:gd name="T13" fmla="*/ 2277 h 21600"/>
                <a:gd name="T14" fmla="*/ 16557 w 21600"/>
                <a:gd name="T15" fmla="*/ 13677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0860" y="2187"/>
                  </a:moveTo>
                  <a:cubicBezTo>
                    <a:pt x="10451" y="1746"/>
                    <a:pt x="9529" y="1018"/>
                    <a:pt x="9015" y="730"/>
                  </a:cubicBezTo>
                  <a:cubicBezTo>
                    <a:pt x="7865" y="152"/>
                    <a:pt x="6685" y="0"/>
                    <a:pt x="5415" y="0"/>
                  </a:cubicBezTo>
                  <a:cubicBezTo>
                    <a:pt x="4175" y="152"/>
                    <a:pt x="2995" y="575"/>
                    <a:pt x="1967" y="1305"/>
                  </a:cubicBezTo>
                  <a:cubicBezTo>
                    <a:pt x="1150" y="2187"/>
                    <a:pt x="575" y="3222"/>
                    <a:pt x="242" y="4220"/>
                  </a:cubicBezTo>
                  <a:cubicBezTo>
                    <a:pt x="0" y="5410"/>
                    <a:pt x="242" y="6560"/>
                    <a:pt x="575" y="7597"/>
                  </a:cubicBezTo>
                  <a:lnTo>
                    <a:pt x="10860" y="21600"/>
                  </a:lnTo>
                  <a:lnTo>
                    <a:pt x="20995" y="7597"/>
                  </a:lnTo>
                  <a:cubicBezTo>
                    <a:pt x="21480" y="6560"/>
                    <a:pt x="21600" y="5410"/>
                    <a:pt x="21480" y="4220"/>
                  </a:cubicBezTo>
                  <a:cubicBezTo>
                    <a:pt x="21115" y="3222"/>
                    <a:pt x="20420" y="2187"/>
                    <a:pt x="19632" y="1305"/>
                  </a:cubicBezTo>
                  <a:cubicBezTo>
                    <a:pt x="18575" y="575"/>
                    <a:pt x="17425" y="152"/>
                    <a:pt x="16275" y="0"/>
                  </a:cubicBezTo>
                  <a:cubicBezTo>
                    <a:pt x="15005" y="0"/>
                    <a:pt x="13735" y="152"/>
                    <a:pt x="12705" y="730"/>
                  </a:cubicBezTo>
                  <a:cubicBezTo>
                    <a:pt x="12176" y="1018"/>
                    <a:pt x="11254" y="1746"/>
                    <a:pt x="10860" y="2187"/>
                  </a:cubicBezTo>
                  <a:close/>
                </a:path>
              </a:pathLst>
            </a:custGeom>
            <a:solidFill>
              <a:srgbClr val="F78280">
                <a:alpha val="65097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grpSp>
        <p:nvGrpSpPr>
          <p:cNvPr id="31774" name="组合 30"/>
          <p:cNvGrpSpPr/>
          <p:nvPr/>
        </p:nvGrpSpPr>
        <p:grpSpPr bwMode="auto">
          <a:xfrm>
            <a:off x="7932738" y="2941638"/>
            <a:ext cx="396875" cy="487362"/>
            <a:chOff x="0" y="0"/>
            <a:chExt cx="1175045" cy="1447427"/>
          </a:xfrm>
        </p:grpSpPr>
        <p:sp>
          <p:nvSpPr>
            <p:cNvPr id="31944" name="Freeform 4746"/>
            <p:cNvSpPr>
              <a:spLocks noChangeArrowheads="1"/>
            </p:cNvSpPr>
            <p:nvPr/>
          </p:nvSpPr>
          <p:spPr bwMode="auto">
            <a:xfrm>
              <a:off x="1080028" y="123523"/>
              <a:ext cx="79182" cy="88683"/>
            </a:xfrm>
            <a:custGeom>
              <a:avLst/>
              <a:gdLst>
                <a:gd name="T0" fmla="*/ 2147483647 w 31"/>
                <a:gd name="T1" fmla="*/ 2147483647 h 35"/>
                <a:gd name="T2" fmla="*/ 2147483647 w 31"/>
                <a:gd name="T3" fmla="*/ 2147483647 h 35"/>
                <a:gd name="T4" fmla="*/ 2147483647 w 31"/>
                <a:gd name="T5" fmla="*/ 2147483647 h 35"/>
                <a:gd name="T6" fmla="*/ 2147483647 w 31"/>
                <a:gd name="T7" fmla="*/ 2147483647 h 35"/>
                <a:gd name="T8" fmla="*/ 0 w 31"/>
                <a:gd name="T9" fmla="*/ 2147483647 h 35"/>
                <a:gd name="T10" fmla="*/ 2147483647 w 31"/>
                <a:gd name="T11" fmla="*/ 0 h 35"/>
                <a:gd name="T12" fmla="*/ 2147483647 w 31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27" y="14"/>
                  </a:moveTo>
                  <a:cubicBezTo>
                    <a:pt x="29" y="18"/>
                    <a:pt x="31" y="23"/>
                    <a:pt x="30" y="28"/>
                  </a:cubicBezTo>
                  <a:cubicBezTo>
                    <a:pt x="28" y="35"/>
                    <a:pt x="20" y="30"/>
                    <a:pt x="17" y="29"/>
                  </a:cubicBezTo>
                  <a:cubicBezTo>
                    <a:pt x="10" y="25"/>
                    <a:pt x="4" y="19"/>
                    <a:pt x="1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5"/>
                    <a:pt x="0" y="1"/>
                    <a:pt x="5" y="0"/>
                  </a:cubicBezTo>
                  <a:cubicBezTo>
                    <a:pt x="14" y="0"/>
                    <a:pt x="22" y="7"/>
                    <a:pt x="27" y="14"/>
                  </a:cubicBezTo>
                  <a:close/>
                </a:path>
              </a:pathLst>
            </a:custGeom>
            <a:solidFill>
              <a:srgbClr val="A33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5" name="Freeform 4747"/>
            <p:cNvSpPr>
              <a:spLocks noChangeArrowheads="1"/>
            </p:cNvSpPr>
            <p:nvPr/>
          </p:nvSpPr>
          <p:spPr bwMode="auto">
            <a:xfrm>
              <a:off x="791809" y="136192"/>
              <a:ext cx="351564" cy="395905"/>
            </a:xfrm>
            <a:custGeom>
              <a:avLst/>
              <a:gdLst>
                <a:gd name="T0" fmla="*/ 2147483647 w 135"/>
                <a:gd name="T1" fmla="*/ 2147483647 h 154"/>
                <a:gd name="T2" fmla="*/ 2147483647 w 135"/>
                <a:gd name="T3" fmla="*/ 2147483647 h 154"/>
                <a:gd name="T4" fmla="*/ 2147483647 w 135"/>
                <a:gd name="T5" fmla="*/ 2147483647 h 154"/>
                <a:gd name="T6" fmla="*/ 2147483647 w 135"/>
                <a:gd name="T7" fmla="*/ 2147483647 h 154"/>
                <a:gd name="T8" fmla="*/ 2147483647 w 135"/>
                <a:gd name="T9" fmla="*/ 2147483647 h 154"/>
                <a:gd name="T10" fmla="*/ 2147483647 w 135"/>
                <a:gd name="T11" fmla="*/ 2147483647 h 154"/>
                <a:gd name="T12" fmla="*/ 2147483647 w 135"/>
                <a:gd name="T13" fmla="*/ 2147483647 h 154"/>
                <a:gd name="T14" fmla="*/ 0 w 135"/>
                <a:gd name="T15" fmla="*/ 2147483647 h 154"/>
                <a:gd name="T16" fmla="*/ 2147483647 w 135"/>
                <a:gd name="T17" fmla="*/ 2147483647 h 154"/>
                <a:gd name="T18" fmla="*/ 2147483647 w 135"/>
                <a:gd name="T19" fmla="*/ 2147483647 h 154"/>
                <a:gd name="T20" fmla="*/ 2147483647 w 135"/>
                <a:gd name="T21" fmla="*/ 0 h 154"/>
                <a:gd name="T22" fmla="*/ 2147483647 w 135"/>
                <a:gd name="T23" fmla="*/ 2147483647 h 154"/>
                <a:gd name="T24" fmla="*/ 2147483647 w 135"/>
                <a:gd name="T25" fmla="*/ 2147483647 h 154"/>
                <a:gd name="T26" fmla="*/ 2147483647 w 135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5"/>
                <a:gd name="T43" fmla="*/ 0 h 154"/>
                <a:gd name="T44" fmla="*/ 135 w 135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5" h="154">
                  <a:moveTo>
                    <a:pt x="132" y="29"/>
                  </a:moveTo>
                  <a:cubicBezTo>
                    <a:pt x="133" y="30"/>
                    <a:pt x="134" y="30"/>
                    <a:pt x="135" y="30"/>
                  </a:cubicBezTo>
                  <a:cubicBezTo>
                    <a:pt x="131" y="34"/>
                    <a:pt x="127" y="39"/>
                    <a:pt x="124" y="43"/>
                  </a:cubicBezTo>
                  <a:cubicBezTo>
                    <a:pt x="112" y="56"/>
                    <a:pt x="101" y="69"/>
                    <a:pt x="89" y="83"/>
                  </a:cubicBezTo>
                  <a:cubicBezTo>
                    <a:pt x="78" y="97"/>
                    <a:pt x="66" y="112"/>
                    <a:pt x="55" y="127"/>
                  </a:cubicBezTo>
                  <a:cubicBezTo>
                    <a:pt x="49" y="135"/>
                    <a:pt x="42" y="144"/>
                    <a:pt x="37" y="154"/>
                  </a:cubicBezTo>
                  <a:cubicBezTo>
                    <a:pt x="35" y="148"/>
                    <a:pt x="33" y="143"/>
                    <a:pt x="28" y="139"/>
                  </a:cubicBezTo>
                  <a:cubicBezTo>
                    <a:pt x="20" y="131"/>
                    <a:pt x="10" y="128"/>
                    <a:pt x="0" y="127"/>
                  </a:cubicBezTo>
                  <a:cubicBezTo>
                    <a:pt x="10" y="117"/>
                    <a:pt x="19" y="106"/>
                    <a:pt x="28" y="97"/>
                  </a:cubicBezTo>
                  <a:cubicBezTo>
                    <a:pt x="38" y="86"/>
                    <a:pt x="46" y="74"/>
                    <a:pt x="55" y="63"/>
                  </a:cubicBezTo>
                  <a:cubicBezTo>
                    <a:pt x="72" y="44"/>
                    <a:pt x="94" y="23"/>
                    <a:pt x="107" y="0"/>
                  </a:cubicBezTo>
                  <a:cubicBezTo>
                    <a:pt x="108" y="7"/>
                    <a:pt x="114" y="19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3" y="26"/>
                    <a:pt x="128" y="28"/>
                    <a:pt x="132" y="29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6" name="Freeform 4748"/>
            <p:cNvSpPr>
              <a:spLocks noChangeArrowheads="1"/>
            </p:cNvSpPr>
            <p:nvPr/>
          </p:nvSpPr>
          <p:spPr bwMode="auto">
            <a:xfrm>
              <a:off x="76014" y="646116"/>
              <a:ext cx="725298" cy="247044"/>
            </a:xfrm>
            <a:custGeom>
              <a:avLst/>
              <a:gdLst>
                <a:gd name="T0" fmla="*/ 2147483647 w 280"/>
                <a:gd name="T1" fmla="*/ 2147483647 h 96"/>
                <a:gd name="T2" fmla="*/ 2147483647 w 280"/>
                <a:gd name="T3" fmla="*/ 2147483647 h 96"/>
                <a:gd name="T4" fmla="*/ 2147483647 w 280"/>
                <a:gd name="T5" fmla="*/ 2147483647 h 96"/>
                <a:gd name="T6" fmla="*/ 2147483647 w 280"/>
                <a:gd name="T7" fmla="*/ 2147483647 h 96"/>
                <a:gd name="T8" fmla="*/ 2147483647 w 280"/>
                <a:gd name="T9" fmla="*/ 2147483647 h 96"/>
                <a:gd name="T10" fmla="*/ 2147483647 w 280"/>
                <a:gd name="T11" fmla="*/ 2147483647 h 96"/>
                <a:gd name="T12" fmla="*/ 2147483647 w 280"/>
                <a:gd name="T13" fmla="*/ 2147483647 h 96"/>
                <a:gd name="T14" fmla="*/ 2147483647 w 280"/>
                <a:gd name="T15" fmla="*/ 0 h 96"/>
                <a:gd name="T16" fmla="*/ 2147483647 w 280"/>
                <a:gd name="T17" fmla="*/ 2147483647 h 96"/>
                <a:gd name="T18" fmla="*/ 2147483647 w 280"/>
                <a:gd name="T19" fmla="*/ 2147483647 h 96"/>
                <a:gd name="T20" fmla="*/ 2147483647 w 280"/>
                <a:gd name="T21" fmla="*/ 2147483647 h 96"/>
                <a:gd name="T22" fmla="*/ 2147483647 w 280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0"/>
                <a:gd name="T37" fmla="*/ 0 h 96"/>
                <a:gd name="T38" fmla="*/ 280 w 280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0" h="96">
                  <a:moveTo>
                    <a:pt x="280" y="67"/>
                  </a:moveTo>
                  <a:cubicBezTo>
                    <a:pt x="280" y="67"/>
                    <a:pt x="280" y="68"/>
                    <a:pt x="280" y="68"/>
                  </a:cubicBezTo>
                  <a:cubicBezTo>
                    <a:pt x="275" y="86"/>
                    <a:pt x="225" y="72"/>
                    <a:pt x="213" y="69"/>
                  </a:cubicBezTo>
                  <a:cubicBezTo>
                    <a:pt x="186" y="62"/>
                    <a:pt x="157" y="58"/>
                    <a:pt x="130" y="64"/>
                  </a:cubicBezTo>
                  <a:cubicBezTo>
                    <a:pt x="110" y="69"/>
                    <a:pt x="92" y="78"/>
                    <a:pt x="73" y="85"/>
                  </a:cubicBezTo>
                  <a:cubicBezTo>
                    <a:pt x="56" y="92"/>
                    <a:pt x="36" y="96"/>
                    <a:pt x="19" y="86"/>
                  </a:cubicBezTo>
                  <a:cubicBezTo>
                    <a:pt x="5" y="76"/>
                    <a:pt x="0" y="56"/>
                    <a:pt x="1" y="40"/>
                  </a:cubicBezTo>
                  <a:cubicBezTo>
                    <a:pt x="1" y="21"/>
                    <a:pt x="12" y="4"/>
                    <a:pt x="30" y="0"/>
                  </a:cubicBezTo>
                  <a:cubicBezTo>
                    <a:pt x="36" y="8"/>
                    <a:pt x="43" y="17"/>
                    <a:pt x="49" y="24"/>
                  </a:cubicBezTo>
                  <a:cubicBezTo>
                    <a:pt x="66" y="41"/>
                    <a:pt x="92" y="43"/>
                    <a:pt x="114" y="46"/>
                  </a:cubicBezTo>
                  <a:cubicBezTo>
                    <a:pt x="148" y="50"/>
                    <a:pt x="182" y="49"/>
                    <a:pt x="216" y="51"/>
                  </a:cubicBezTo>
                  <a:cubicBezTo>
                    <a:pt x="237" y="52"/>
                    <a:pt x="265" y="51"/>
                    <a:pt x="280" y="67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7" name="Freeform 4749"/>
            <p:cNvSpPr>
              <a:spLocks noChangeArrowheads="1"/>
            </p:cNvSpPr>
            <p:nvPr/>
          </p:nvSpPr>
          <p:spPr bwMode="auto">
            <a:xfrm>
              <a:off x="110854" y="6334"/>
              <a:ext cx="1026184" cy="877325"/>
            </a:xfrm>
            <a:custGeom>
              <a:avLst/>
              <a:gdLst>
                <a:gd name="T0" fmla="*/ 2147483647 w 397"/>
                <a:gd name="T1" fmla="*/ 2147483647 h 339"/>
                <a:gd name="T2" fmla="*/ 2147483647 w 397"/>
                <a:gd name="T3" fmla="*/ 2147483647 h 339"/>
                <a:gd name="T4" fmla="*/ 2147483647 w 397"/>
                <a:gd name="T5" fmla="*/ 2147483647 h 339"/>
                <a:gd name="T6" fmla="*/ 2147483647 w 397"/>
                <a:gd name="T7" fmla="*/ 2147483647 h 339"/>
                <a:gd name="T8" fmla="*/ 2147483647 w 397"/>
                <a:gd name="T9" fmla="*/ 2147483647 h 339"/>
                <a:gd name="T10" fmla="*/ 2147483647 w 397"/>
                <a:gd name="T11" fmla="*/ 2147483647 h 339"/>
                <a:gd name="T12" fmla="*/ 2147483647 w 397"/>
                <a:gd name="T13" fmla="*/ 2147483647 h 339"/>
                <a:gd name="T14" fmla="*/ 2147483647 w 397"/>
                <a:gd name="T15" fmla="*/ 2147483647 h 339"/>
                <a:gd name="T16" fmla="*/ 2147483647 w 397"/>
                <a:gd name="T17" fmla="*/ 2147483647 h 339"/>
                <a:gd name="T18" fmla="*/ 2147483647 w 397"/>
                <a:gd name="T19" fmla="*/ 2147483647 h 339"/>
                <a:gd name="T20" fmla="*/ 2147483647 w 397"/>
                <a:gd name="T21" fmla="*/ 2147483647 h 339"/>
                <a:gd name="T22" fmla="*/ 2147483647 w 397"/>
                <a:gd name="T23" fmla="*/ 2147483647 h 339"/>
                <a:gd name="T24" fmla="*/ 2147483647 w 397"/>
                <a:gd name="T25" fmla="*/ 2147483647 h 339"/>
                <a:gd name="T26" fmla="*/ 2147483647 w 397"/>
                <a:gd name="T27" fmla="*/ 2147483647 h 339"/>
                <a:gd name="T28" fmla="*/ 2147483647 w 397"/>
                <a:gd name="T29" fmla="*/ 2147483647 h 339"/>
                <a:gd name="T30" fmla="*/ 2147483647 w 397"/>
                <a:gd name="T31" fmla="*/ 2147483647 h 339"/>
                <a:gd name="T32" fmla="*/ 2147483647 w 397"/>
                <a:gd name="T33" fmla="*/ 2147483647 h 339"/>
                <a:gd name="T34" fmla="*/ 2147483647 w 397"/>
                <a:gd name="T35" fmla="*/ 2147483647 h 339"/>
                <a:gd name="T36" fmla="*/ 2147483647 w 397"/>
                <a:gd name="T37" fmla="*/ 2147483647 h 339"/>
                <a:gd name="T38" fmla="*/ 2147483647 w 397"/>
                <a:gd name="T39" fmla="*/ 2147483647 h 339"/>
                <a:gd name="T40" fmla="*/ 2147483647 w 397"/>
                <a:gd name="T41" fmla="*/ 2147483647 h 339"/>
                <a:gd name="T42" fmla="*/ 2147483647 w 397"/>
                <a:gd name="T43" fmla="*/ 2147483647 h 339"/>
                <a:gd name="T44" fmla="*/ 2147483647 w 397"/>
                <a:gd name="T45" fmla="*/ 2147483647 h 339"/>
                <a:gd name="T46" fmla="*/ 2147483647 w 397"/>
                <a:gd name="T47" fmla="*/ 2147483647 h 339"/>
                <a:gd name="T48" fmla="*/ 2147483647 w 397"/>
                <a:gd name="T49" fmla="*/ 2147483647 h 339"/>
                <a:gd name="T50" fmla="*/ 2147483647 w 397"/>
                <a:gd name="T51" fmla="*/ 2147483647 h 339"/>
                <a:gd name="T52" fmla="*/ 2147483647 w 397"/>
                <a:gd name="T53" fmla="*/ 2147483647 h 339"/>
                <a:gd name="T54" fmla="*/ 2147483647 w 397"/>
                <a:gd name="T55" fmla="*/ 2147483647 h 339"/>
                <a:gd name="T56" fmla="*/ 2147483647 w 397"/>
                <a:gd name="T57" fmla="*/ 2147483647 h 339"/>
                <a:gd name="T58" fmla="*/ 2147483647 w 397"/>
                <a:gd name="T59" fmla="*/ 2147483647 h 339"/>
                <a:gd name="T60" fmla="*/ 2147483647 w 397"/>
                <a:gd name="T61" fmla="*/ 2147483647 h 339"/>
                <a:gd name="T62" fmla="*/ 2147483647 w 397"/>
                <a:gd name="T63" fmla="*/ 2147483647 h 339"/>
                <a:gd name="T64" fmla="*/ 2147483647 w 397"/>
                <a:gd name="T65" fmla="*/ 2147483647 h 339"/>
                <a:gd name="T66" fmla="*/ 2147483647 w 397"/>
                <a:gd name="T67" fmla="*/ 2147483647 h 339"/>
                <a:gd name="T68" fmla="*/ 2147483647 w 397"/>
                <a:gd name="T69" fmla="*/ 2147483647 h 339"/>
                <a:gd name="T70" fmla="*/ 2147483647 w 397"/>
                <a:gd name="T71" fmla="*/ 2147483647 h 339"/>
                <a:gd name="T72" fmla="*/ 2147483647 w 397"/>
                <a:gd name="T73" fmla="*/ 2147483647 h 339"/>
                <a:gd name="T74" fmla="*/ 2147483647 w 397"/>
                <a:gd name="T75" fmla="*/ 2147483647 h 339"/>
                <a:gd name="T76" fmla="*/ 2147483647 w 397"/>
                <a:gd name="T77" fmla="*/ 2147483647 h 339"/>
                <a:gd name="T78" fmla="*/ 2147483647 w 397"/>
                <a:gd name="T79" fmla="*/ 2147483647 h 339"/>
                <a:gd name="T80" fmla="*/ 2147483647 w 397"/>
                <a:gd name="T81" fmla="*/ 2147483647 h 339"/>
                <a:gd name="T82" fmla="*/ 2147483647 w 397"/>
                <a:gd name="T83" fmla="*/ 2147483647 h 339"/>
                <a:gd name="T84" fmla="*/ 2147483647 w 397"/>
                <a:gd name="T85" fmla="*/ 2147483647 h 339"/>
                <a:gd name="T86" fmla="*/ 2147483647 w 397"/>
                <a:gd name="T87" fmla="*/ 2147483647 h 339"/>
                <a:gd name="T88" fmla="*/ 2147483647 w 397"/>
                <a:gd name="T89" fmla="*/ 2147483647 h 339"/>
                <a:gd name="T90" fmla="*/ 2147483647 w 397"/>
                <a:gd name="T91" fmla="*/ 2147483647 h 339"/>
                <a:gd name="T92" fmla="*/ 2147483647 w 397"/>
                <a:gd name="T93" fmla="*/ 2147483647 h 339"/>
                <a:gd name="T94" fmla="*/ 2147483647 w 397"/>
                <a:gd name="T95" fmla="*/ 2147483647 h 339"/>
                <a:gd name="T96" fmla="*/ 2147483647 w 397"/>
                <a:gd name="T97" fmla="*/ 2147483647 h 339"/>
                <a:gd name="T98" fmla="*/ 2147483647 w 397"/>
                <a:gd name="T99" fmla="*/ 2147483647 h 339"/>
                <a:gd name="T100" fmla="*/ 2147483647 w 397"/>
                <a:gd name="T101" fmla="*/ 2147483647 h 339"/>
                <a:gd name="T102" fmla="*/ 2147483647 w 397"/>
                <a:gd name="T103" fmla="*/ 2147483647 h 339"/>
                <a:gd name="T104" fmla="*/ 2147483647 w 397"/>
                <a:gd name="T105" fmla="*/ 2147483647 h 339"/>
                <a:gd name="T106" fmla="*/ 2147483647 w 397"/>
                <a:gd name="T107" fmla="*/ 2147483647 h 339"/>
                <a:gd name="T108" fmla="*/ 2147483647 w 397"/>
                <a:gd name="T109" fmla="*/ 2147483647 h 339"/>
                <a:gd name="T110" fmla="*/ 2147483647 w 397"/>
                <a:gd name="T111" fmla="*/ 2147483647 h 339"/>
                <a:gd name="T112" fmla="*/ 2147483647 w 397"/>
                <a:gd name="T113" fmla="*/ 2147483647 h 3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7"/>
                <a:gd name="T172" fmla="*/ 0 h 339"/>
                <a:gd name="T173" fmla="*/ 397 w 397"/>
                <a:gd name="T174" fmla="*/ 339 h 3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7" h="339">
                  <a:moveTo>
                    <a:pt x="393" y="303"/>
                  </a:moveTo>
                  <a:cubicBezTo>
                    <a:pt x="397" y="321"/>
                    <a:pt x="381" y="339"/>
                    <a:pt x="363" y="331"/>
                  </a:cubicBezTo>
                  <a:cubicBezTo>
                    <a:pt x="352" y="326"/>
                    <a:pt x="345" y="321"/>
                    <a:pt x="334" y="320"/>
                  </a:cubicBezTo>
                  <a:cubicBezTo>
                    <a:pt x="321" y="320"/>
                    <a:pt x="312" y="323"/>
                    <a:pt x="301" y="326"/>
                  </a:cubicBezTo>
                  <a:cubicBezTo>
                    <a:pt x="290" y="330"/>
                    <a:pt x="276" y="321"/>
                    <a:pt x="270" y="312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59" y="299"/>
                    <a:pt x="241" y="297"/>
                    <a:pt x="225" y="296"/>
                  </a:cubicBezTo>
                  <a:cubicBezTo>
                    <a:pt x="193" y="294"/>
                    <a:pt x="161" y="293"/>
                    <a:pt x="129" y="291"/>
                  </a:cubicBezTo>
                  <a:cubicBezTo>
                    <a:pt x="103" y="290"/>
                    <a:pt x="66" y="289"/>
                    <a:pt x="45" y="272"/>
                  </a:cubicBezTo>
                  <a:cubicBezTo>
                    <a:pt x="37" y="266"/>
                    <a:pt x="30" y="257"/>
                    <a:pt x="25" y="249"/>
                  </a:cubicBezTo>
                  <a:cubicBezTo>
                    <a:pt x="23" y="246"/>
                    <a:pt x="21" y="243"/>
                    <a:pt x="18" y="240"/>
                  </a:cubicBezTo>
                  <a:cubicBezTo>
                    <a:pt x="0" y="210"/>
                    <a:pt x="33" y="178"/>
                    <a:pt x="65" y="176"/>
                  </a:cubicBezTo>
                  <a:cubicBezTo>
                    <a:pt x="63" y="193"/>
                    <a:pt x="81" y="209"/>
                    <a:pt x="97" y="212"/>
                  </a:cubicBezTo>
                  <a:cubicBezTo>
                    <a:pt x="108" y="214"/>
                    <a:pt x="121" y="213"/>
                    <a:pt x="133" y="215"/>
                  </a:cubicBezTo>
                  <a:cubicBezTo>
                    <a:pt x="149" y="217"/>
                    <a:pt x="165" y="220"/>
                    <a:pt x="181" y="225"/>
                  </a:cubicBezTo>
                  <a:cubicBezTo>
                    <a:pt x="211" y="233"/>
                    <a:pt x="239" y="246"/>
                    <a:pt x="269" y="254"/>
                  </a:cubicBezTo>
                  <a:cubicBezTo>
                    <a:pt x="295" y="261"/>
                    <a:pt x="324" y="261"/>
                    <a:pt x="350" y="257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25" y="258"/>
                    <a:pt x="300" y="260"/>
                    <a:pt x="275" y="254"/>
                  </a:cubicBezTo>
                  <a:cubicBezTo>
                    <a:pt x="247" y="246"/>
                    <a:pt x="221" y="233"/>
                    <a:pt x="194" y="225"/>
                  </a:cubicBezTo>
                  <a:cubicBezTo>
                    <a:pt x="169" y="217"/>
                    <a:pt x="143" y="211"/>
                    <a:pt x="117" y="210"/>
                  </a:cubicBezTo>
                  <a:cubicBezTo>
                    <a:pt x="106" y="209"/>
                    <a:pt x="95" y="210"/>
                    <a:pt x="85" y="204"/>
                  </a:cubicBezTo>
                  <a:cubicBezTo>
                    <a:pt x="75" y="197"/>
                    <a:pt x="69" y="185"/>
                    <a:pt x="68" y="174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7" y="161"/>
                    <a:pt x="67" y="148"/>
                    <a:pt x="72" y="137"/>
                  </a:cubicBezTo>
                  <a:cubicBezTo>
                    <a:pt x="79" y="121"/>
                    <a:pt x="95" y="118"/>
                    <a:pt x="109" y="114"/>
                  </a:cubicBezTo>
                  <a:cubicBezTo>
                    <a:pt x="112" y="114"/>
                    <a:pt x="114" y="112"/>
                    <a:pt x="116" y="110"/>
                  </a:cubicBezTo>
                  <a:cubicBezTo>
                    <a:pt x="117" y="118"/>
                    <a:pt x="119" y="127"/>
                    <a:pt x="124" y="133"/>
                  </a:cubicBezTo>
                  <a:cubicBezTo>
                    <a:pt x="131" y="144"/>
                    <a:pt x="145" y="149"/>
                    <a:pt x="158" y="152"/>
                  </a:cubicBezTo>
                  <a:cubicBezTo>
                    <a:pt x="174" y="156"/>
                    <a:pt x="191" y="157"/>
                    <a:pt x="208" y="158"/>
                  </a:cubicBezTo>
                  <a:cubicBezTo>
                    <a:pt x="216" y="159"/>
                    <a:pt x="224" y="160"/>
                    <a:pt x="231" y="162"/>
                  </a:cubicBezTo>
                  <a:cubicBezTo>
                    <a:pt x="239" y="163"/>
                    <a:pt x="245" y="166"/>
                    <a:pt x="251" y="168"/>
                  </a:cubicBezTo>
                  <a:cubicBezTo>
                    <a:pt x="252" y="169"/>
                    <a:pt x="228" y="158"/>
                    <a:pt x="218" y="156"/>
                  </a:cubicBezTo>
                  <a:cubicBezTo>
                    <a:pt x="203" y="154"/>
                    <a:pt x="188" y="153"/>
                    <a:pt x="173" y="151"/>
                  </a:cubicBezTo>
                  <a:cubicBezTo>
                    <a:pt x="159" y="149"/>
                    <a:pt x="145" y="145"/>
                    <a:pt x="133" y="136"/>
                  </a:cubicBezTo>
                  <a:cubicBezTo>
                    <a:pt x="121" y="126"/>
                    <a:pt x="120" y="112"/>
                    <a:pt x="120" y="98"/>
                  </a:cubicBezTo>
                  <a:cubicBezTo>
                    <a:pt x="121" y="93"/>
                    <a:pt x="121" y="87"/>
                    <a:pt x="122" y="82"/>
                  </a:cubicBezTo>
                  <a:cubicBezTo>
                    <a:pt x="123" y="74"/>
                    <a:pt x="126" y="66"/>
                    <a:pt x="130" y="59"/>
                  </a:cubicBezTo>
                  <a:cubicBezTo>
                    <a:pt x="141" y="38"/>
                    <a:pt x="156" y="18"/>
                    <a:pt x="179" y="9"/>
                  </a:cubicBezTo>
                  <a:cubicBezTo>
                    <a:pt x="200" y="0"/>
                    <a:pt x="229" y="4"/>
                    <a:pt x="251" y="9"/>
                  </a:cubicBezTo>
                  <a:cubicBezTo>
                    <a:pt x="258" y="10"/>
                    <a:pt x="263" y="13"/>
                    <a:pt x="268" y="19"/>
                  </a:cubicBezTo>
                  <a:cubicBezTo>
                    <a:pt x="274" y="27"/>
                    <a:pt x="267" y="31"/>
                    <a:pt x="260" y="31"/>
                  </a:cubicBezTo>
                  <a:cubicBezTo>
                    <a:pt x="250" y="32"/>
                    <a:pt x="241" y="31"/>
                    <a:pt x="230" y="33"/>
                  </a:cubicBezTo>
                  <a:cubicBezTo>
                    <a:pt x="216" y="37"/>
                    <a:pt x="203" y="46"/>
                    <a:pt x="205" y="63"/>
                  </a:cubicBezTo>
                  <a:cubicBezTo>
                    <a:pt x="206" y="74"/>
                    <a:pt x="214" y="85"/>
                    <a:pt x="221" y="94"/>
                  </a:cubicBezTo>
                  <a:cubicBezTo>
                    <a:pt x="229" y="105"/>
                    <a:pt x="240" y="115"/>
                    <a:pt x="250" y="124"/>
                  </a:cubicBezTo>
                  <a:cubicBezTo>
                    <a:pt x="262" y="134"/>
                    <a:pt x="275" y="141"/>
                    <a:pt x="287" y="150"/>
                  </a:cubicBezTo>
                  <a:cubicBezTo>
                    <a:pt x="279" y="159"/>
                    <a:pt x="270" y="168"/>
                    <a:pt x="263" y="177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57" y="177"/>
                    <a:pt x="278" y="180"/>
                    <a:pt x="284" y="189"/>
                  </a:cubicBezTo>
                  <a:cubicBezTo>
                    <a:pt x="291" y="189"/>
                    <a:pt x="302" y="208"/>
                    <a:pt x="302" y="208"/>
                  </a:cubicBezTo>
                  <a:cubicBezTo>
                    <a:pt x="306" y="201"/>
                    <a:pt x="311" y="194"/>
                    <a:pt x="315" y="187"/>
                  </a:cubicBezTo>
                  <a:cubicBezTo>
                    <a:pt x="315" y="189"/>
                    <a:pt x="316" y="190"/>
                    <a:pt x="315" y="192"/>
                  </a:cubicBezTo>
                  <a:cubicBezTo>
                    <a:pt x="315" y="192"/>
                    <a:pt x="316" y="193"/>
                    <a:pt x="316" y="193"/>
                  </a:cubicBezTo>
                  <a:cubicBezTo>
                    <a:pt x="342" y="198"/>
                    <a:pt x="353" y="229"/>
                    <a:pt x="358" y="252"/>
                  </a:cubicBezTo>
                  <a:cubicBezTo>
                    <a:pt x="359" y="258"/>
                    <a:pt x="365" y="261"/>
                    <a:pt x="370" y="265"/>
                  </a:cubicBezTo>
                  <a:cubicBezTo>
                    <a:pt x="382" y="275"/>
                    <a:pt x="390" y="289"/>
                    <a:pt x="393" y="303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8" name="Freeform 4750"/>
            <p:cNvSpPr>
              <a:spLocks noChangeArrowheads="1"/>
            </p:cNvSpPr>
            <p:nvPr/>
          </p:nvSpPr>
          <p:spPr bwMode="auto">
            <a:xfrm>
              <a:off x="28506" y="902663"/>
              <a:ext cx="1118035" cy="532095"/>
            </a:xfrm>
            <a:custGeom>
              <a:avLst/>
              <a:gdLst>
                <a:gd name="T0" fmla="*/ 2147483647 w 433"/>
                <a:gd name="T1" fmla="*/ 0 h 205"/>
                <a:gd name="T2" fmla="*/ 2147483647 w 433"/>
                <a:gd name="T3" fmla="*/ 2147483647 h 205"/>
                <a:gd name="T4" fmla="*/ 2147483647 w 433"/>
                <a:gd name="T5" fmla="*/ 2147483647 h 205"/>
                <a:gd name="T6" fmla="*/ 2147483647 w 433"/>
                <a:gd name="T7" fmla="*/ 2147483647 h 205"/>
                <a:gd name="T8" fmla="*/ 2147483647 w 433"/>
                <a:gd name="T9" fmla="*/ 2147483647 h 205"/>
                <a:gd name="T10" fmla="*/ 0 w 433"/>
                <a:gd name="T11" fmla="*/ 2147483647 h 205"/>
                <a:gd name="T12" fmla="*/ 2147483647 w 433"/>
                <a:gd name="T13" fmla="*/ 2147483647 h 205"/>
                <a:gd name="T14" fmla="*/ 2147483647 w 433"/>
                <a:gd name="T15" fmla="*/ 2147483647 h 205"/>
                <a:gd name="T16" fmla="*/ 2147483647 w 433"/>
                <a:gd name="T17" fmla="*/ 2147483647 h 205"/>
                <a:gd name="T18" fmla="*/ 2147483647 w 433"/>
                <a:gd name="T19" fmla="*/ 2147483647 h 205"/>
                <a:gd name="T20" fmla="*/ 2147483647 w 433"/>
                <a:gd name="T21" fmla="*/ 2147483647 h 205"/>
                <a:gd name="T22" fmla="*/ 2147483647 w 433"/>
                <a:gd name="T23" fmla="*/ 2147483647 h 205"/>
                <a:gd name="T24" fmla="*/ 2147483647 w 433"/>
                <a:gd name="T25" fmla="*/ 2147483647 h 205"/>
                <a:gd name="T26" fmla="*/ 2147483647 w 433"/>
                <a:gd name="T27" fmla="*/ 2147483647 h 205"/>
                <a:gd name="T28" fmla="*/ 2147483647 w 433"/>
                <a:gd name="T29" fmla="*/ 2147483647 h 205"/>
                <a:gd name="T30" fmla="*/ 2147483647 w 433"/>
                <a:gd name="T31" fmla="*/ 2147483647 h 205"/>
                <a:gd name="T32" fmla="*/ 2147483647 w 433"/>
                <a:gd name="T33" fmla="*/ 2147483647 h 205"/>
                <a:gd name="T34" fmla="*/ 2147483647 w 433"/>
                <a:gd name="T35" fmla="*/ 2147483647 h 205"/>
                <a:gd name="T36" fmla="*/ 2147483647 w 433"/>
                <a:gd name="T37" fmla="*/ 2147483647 h 205"/>
                <a:gd name="T38" fmla="*/ 2147483647 w 433"/>
                <a:gd name="T39" fmla="*/ 2147483647 h 205"/>
                <a:gd name="T40" fmla="*/ 2147483647 w 433"/>
                <a:gd name="T41" fmla="*/ 2147483647 h 205"/>
                <a:gd name="T42" fmla="*/ 2147483647 w 433"/>
                <a:gd name="T43" fmla="*/ 2147483647 h 205"/>
                <a:gd name="T44" fmla="*/ 2147483647 w 433"/>
                <a:gd name="T45" fmla="*/ 2147483647 h 205"/>
                <a:gd name="T46" fmla="*/ 2147483647 w 433"/>
                <a:gd name="T47" fmla="*/ 2147483647 h 205"/>
                <a:gd name="T48" fmla="*/ 2147483647 w 433"/>
                <a:gd name="T49" fmla="*/ 2147483647 h 205"/>
                <a:gd name="T50" fmla="*/ 2147483647 w 433"/>
                <a:gd name="T51" fmla="*/ 2147483647 h 205"/>
                <a:gd name="T52" fmla="*/ 2147483647 w 433"/>
                <a:gd name="T53" fmla="*/ 2147483647 h 205"/>
                <a:gd name="T54" fmla="*/ 2147483647 w 433"/>
                <a:gd name="T55" fmla="*/ 2147483647 h 205"/>
                <a:gd name="T56" fmla="*/ 2147483647 w 433"/>
                <a:gd name="T57" fmla="*/ 2147483647 h 205"/>
                <a:gd name="T58" fmla="*/ 2147483647 w 433"/>
                <a:gd name="T59" fmla="*/ 2147483647 h 205"/>
                <a:gd name="T60" fmla="*/ 2147483647 w 433"/>
                <a:gd name="T61" fmla="*/ 2147483647 h 205"/>
                <a:gd name="T62" fmla="*/ 2147483647 w 433"/>
                <a:gd name="T63" fmla="*/ 0 h 2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3"/>
                <a:gd name="T97" fmla="*/ 0 h 205"/>
                <a:gd name="T98" fmla="*/ 433 w 433"/>
                <a:gd name="T99" fmla="*/ 205 h 2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3" h="205">
                  <a:moveTo>
                    <a:pt x="432" y="0"/>
                  </a:moveTo>
                  <a:cubicBezTo>
                    <a:pt x="433" y="0"/>
                    <a:pt x="433" y="0"/>
                    <a:pt x="433" y="0"/>
                  </a:cubicBezTo>
                  <a:cubicBezTo>
                    <a:pt x="421" y="28"/>
                    <a:pt x="411" y="58"/>
                    <a:pt x="401" y="86"/>
                  </a:cubicBezTo>
                  <a:cubicBezTo>
                    <a:pt x="394" y="104"/>
                    <a:pt x="388" y="123"/>
                    <a:pt x="381" y="141"/>
                  </a:cubicBezTo>
                  <a:cubicBezTo>
                    <a:pt x="377" y="155"/>
                    <a:pt x="371" y="170"/>
                    <a:pt x="369" y="185"/>
                  </a:cubicBezTo>
                  <a:cubicBezTo>
                    <a:pt x="341" y="192"/>
                    <a:pt x="313" y="198"/>
                    <a:pt x="284" y="201"/>
                  </a:cubicBezTo>
                  <a:cubicBezTo>
                    <a:pt x="255" y="204"/>
                    <a:pt x="226" y="205"/>
                    <a:pt x="197" y="204"/>
                  </a:cubicBezTo>
                  <a:cubicBezTo>
                    <a:pt x="151" y="203"/>
                    <a:pt x="104" y="196"/>
                    <a:pt x="63" y="177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61" y="162"/>
                    <a:pt x="55" y="147"/>
                    <a:pt x="51" y="133"/>
                  </a:cubicBezTo>
                  <a:cubicBezTo>
                    <a:pt x="46" y="118"/>
                    <a:pt x="41" y="104"/>
                    <a:pt x="36" y="89"/>
                  </a:cubicBezTo>
                  <a:cubicBezTo>
                    <a:pt x="26" y="62"/>
                    <a:pt x="15" y="35"/>
                    <a:pt x="0" y="10"/>
                  </a:cubicBezTo>
                  <a:cubicBezTo>
                    <a:pt x="4" y="13"/>
                    <a:pt x="9" y="15"/>
                    <a:pt x="13" y="16"/>
                  </a:cubicBezTo>
                  <a:cubicBezTo>
                    <a:pt x="22" y="16"/>
                    <a:pt x="32" y="14"/>
                    <a:pt x="40" y="8"/>
                  </a:cubicBezTo>
                  <a:cubicBezTo>
                    <a:pt x="41" y="20"/>
                    <a:pt x="46" y="32"/>
                    <a:pt x="49" y="43"/>
                  </a:cubicBezTo>
                  <a:cubicBezTo>
                    <a:pt x="53" y="57"/>
                    <a:pt x="58" y="71"/>
                    <a:pt x="62" y="85"/>
                  </a:cubicBezTo>
                  <a:cubicBezTo>
                    <a:pt x="71" y="111"/>
                    <a:pt x="74" y="113"/>
                    <a:pt x="66" y="87"/>
                  </a:cubicBezTo>
                  <a:cubicBezTo>
                    <a:pt x="62" y="73"/>
                    <a:pt x="57" y="59"/>
                    <a:pt x="53" y="45"/>
                  </a:cubicBezTo>
                  <a:cubicBezTo>
                    <a:pt x="50" y="35"/>
                    <a:pt x="48" y="24"/>
                    <a:pt x="45" y="14"/>
                  </a:cubicBezTo>
                  <a:cubicBezTo>
                    <a:pt x="52" y="20"/>
                    <a:pt x="60" y="23"/>
                    <a:pt x="68" y="25"/>
                  </a:cubicBezTo>
                  <a:cubicBezTo>
                    <a:pt x="80" y="27"/>
                    <a:pt x="92" y="23"/>
                    <a:pt x="102" y="16"/>
                  </a:cubicBezTo>
                  <a:cubicBezTo>
                    <a:pt x="103" y="26"/>
                    <a:pt x="106" y="38"/>
                    <a:pt x="107" y="48"/>
                  </a:cubicBezTo>
                  <a:cubicBezTo>
                    <a:pt x="110" y="62"/>
                    <a:pt x="112" y="76"/>
                    <a:pt x="114" y="90"/>
                  </a:cubicBezTo>
                  <a:cubicBezTo>
                    <a:pt x="118" y="116"/>
                    <a:pt x="122" y="141"/>
                    <a:pt x="127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3" y="140"/>
                    <a:pt x="121" y="114"/>
                    <a:pt x="117" y="89"/>
                  </a:cubicBezTo>
                  <a:cubicBezTo>
                    <a:pt x="115" y="75"/>
                    <a:pt x="113" y="61"/>
                    <a:pt x="111" y="47"/>
                  </a:cubicBezTo>
                  <a:cubicBezTo>
                    <a:pt x="110" y="39"/>
                    <a:pt x="109" y="31"/>
                    <a:pt x="108" y="23"/>
                  </a:cubicBezTo>
                  <a:cubicBezTo>
                    <a:pt x="112" y="27"/>
                    <a:pt x="119" y="29"/>
                    <a:pt x="126" y="29"/>
                  </a:cubicBezTo>
                  <a:cubicBezTo>
                    <a:pt x="133" y="30"/>
                    <a:pt x="141" y="29"/>
                    <a:pt x="148" y="27"/>
                  </a:cubicBezTo>
                  <a:cubicBezTo>
                    <a:pt x="153" y="25"/>
                    <a:pt x="158" y="21"/>
                    <a:pt x="162" y="22"/>
                  </a:cubicBezTo>
                  <a:cubicBezTo>
                    <a:pt x="161" y="36"/>
                    <a:pt x="163" y="51"/>
                    <a:pt x="164" y="65"/>
                  </a:cubicBezTo>
                  <a:cubicBezTo>
                    <a:pt x="165" y="79"/>
                    <a:pt x="166" y="94"/>
                    <a:pt x="166" y="108"/>
                  </a:cubicBezTo>
                  <a:cubicBezTo>
                    <a:pt x="167" y="128"/>
                    <a:pt x="169" y="147"/>
                    <a:pt x="169" y="167"/>
                  </a:cubicBezTo>
                  <a:cubicBezTo>
                    <a:pt x="169" y="167"/>
                    <a:pt x="170" y="167"/>
                    <a:pt x="170" y="166"/>
                  </a:cubicBezTo>
                  <a:cubicBezTo>
                    <a:pt x="171" y="148"/>
                    <a:pt x="170" y="129"/>
                    <a:pt x="170" y="110"/>
                  </a:cubicBezTo>
                  <a:cubicBezTo>
                    <a:pt x="169" y="96"/>
                    <a:pt x="168" y="81"/>
                    <a:pt x="168" y="67"/>
                  </a:cubicBezTo>
                  <a:cubicBezTo>
                    <a:pt x="167" y="53"/>
                    <a:pt x="168" y="39"/>
                    <a:pt x="166" y="26"/>
                  </a:cubicBezTo>
                  <a:cubicBezTo>
                    <a:pt x="177" y="37"/>
                    <a:pt x="207" y="36"/>
                    <a:pt x="219" y="25"/>
                  </a:cubicBezTo>
                  <a:cubicBezTo>
                    <a:pt x="217" y="47"/>
                    <a:pt x="219" y="71"/>
                    <a:pt x="219" y="93"/>
                  </a:cubicBezTo>
                  <a:cubicBezTo>
                    <a:pt x="219" y="118"/>
                    <a:pt x="220" y="143"/>
                    <a:pt x="220" y="167"/>
                  </a:cubicBezTo>
                  <a:cubicBezTo>
                    <a:pt x="220" y="168"/>
                    <a:pt x="221" y="167"/>
                    <a:pt x="221" y="167"/>
                  </a:cubicBezTo>
                  <a:cubicBezTo>
                    <a:pt x="222" y="143"/>
                    <a:pt x="222" y="119"/>
                    <a:pt x="222" y="95"/>
                  </a:cubicBezTo>
                  <a:cubicBezTo>
                    <a:pt x="222" y="83"/>
                    <a:pt x="222" y="70"/>
                    <a:pt x="222" y="58"/>
                  </a:cubicBezTo>
                  <a:cubicBezTo>
                    <a:pt x="222" y="48"/>
                    <a:pt x="223" y="37"/>
                    <a:pt x="223" y="27"/>
                  </a:cubicBezTo>
                  <a:cubicBezTo>
                    <a:pt x="232" y="38"/>
                    <a:pt x="249" y="39"/>
                    <a:pt x="262" y="37"/>
                  </a:cubicBezTo>
                  <a:cubicBezTo>
                    <a:pt x="270" y="35"/>
                    <a:pt x="277" y="31"/>
                    <a:pt x="282" y="26"/>
                  </a:cubicBezTo>
                  <a:cubicBezTo>
                    <a:pt x="279" y="54"/>
                    <a:pt x="280" y="83"/>
                    <a:pt x="278" y="112"/>
                  </a:cubicBezTo>
                  <a:cubicBezTo>
                    <a:pt x="276" y="132"/>
                    <a:pt x="275" y="171"/>
                    <a:pt x="275" y="171"/>
                  </a:cubicBezTo>
                  <a:cubicBezTo>
                    <a:pt x="276" y="150"/>
                    <a:pt x="279" y="129"/>
                    <a:pt x="281" y="108"/>
                  </a:cubicBezTo>
                  <a:cubicBezTo>
                    <a:pt x="283" y="81"/>
                    <a:pt x="287" y="53"/>
                    <a:pt x="285" y="26"/>
                  </a:cubicBezTo>
                  <a:cubicBezTo>
                    <a:pt x="290" y="29"/>
                    <a:pt x="302" y="35"/>
                    <a:pt x="303" y="35"/>
                  </a:cubicBezTo>
                  <a:cubicBezTo>
                    <a:pt x="312" y="38"/>
                    <a:pt x="320" y="37"/>
                    <a:pt x="329" y="34"/>
                  </a:cubicBezTo>
                  <a:cubicBezTo>
                    <a:pt x="332" y="33"/>
                    <a:pt x="335" y="31"/>
                    <a:pt x="338" y="28"/>
                  </a:cubicBezTo>
                  <a:cubicBezTo>
                    <a:pt x="339" y="28"/>
                    <a:pt x="339" y="27"/>
                    <a:pt x="340" y="27"/>
                  </a:cubicBezTo>
                  <a:cubicBezTo>
                    <a:pt x="336" y="50"/>
                    <a:pt x="334" y="73"/>
                    <a:pt x="331" y="96"/>
                  </a:cubicBezTo>
                  <a:cubicBezTo>
                    <a:pt x="327" y="122"/>
                    <a:pt x="330" y="121"/>
                    <a:pt x="334" y="96"/>
                  </a:cubicBezTo>
                  <a:cubicBezTo>
                    <a:pt x="337" y="73"/>
                    <a:pt x="343" y="48"/>
                    <a:pt x="342" y="26"/>
                  </a:cubicBezTo>
                  <a:cubicBezTo>
                    <a:pt x="345" y="25"/>
                    <a:pt x="348" y="27"/>
                    <a:pt x="352" y="28"/>
                  </a:cubicBezTo>
                  <a:cubicBezTo>
                    <a:pt x="362" y="30"/>
                    <a:pt x="379" y="28"/>
                    <a:pt x="387" y="20"/>
                  </a:cubicBezTo>
                  <a:cubicBezTo>
                    <a:pt x="380" y="46"/>
                    <a:pt x="376" y="73"/>
                    <a:pt x="369" y="99"/>
                  </a:cubicBezTo>
                  <a:cubicBezTo>
                    <a:pt x="364" y="124"/>
                    <a:pt x="390" y="27"/>
                    <a:pt x="391" y="13"/>
                  </a:cubicBezTo>
                  <a:cubicBezTo>
                    <a:pt x="399" y="18"/>
                    <a:pt x="420" y="9"/>
                    <a:pt x="426" y="6"/>
                  </a:cubicBezTo>
                  <a:cubicBezTo>
                    <a:pt x="430" y="4"/>
                    <a:pt x="432" y="2"/>
                    <a:pt x="432" y="0"/>
                  </a:cubicBezTo>
                  <a:close/>
                </a:path>
              </a:pathLst>
            </a:custGeom>
            <a:solidFill>
              <a:srgbClr val="D48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9" name="Freeform 4751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202703"/>
            </a:xfrm>
            <a:custGeom>
              <a:avLst/>
              <a:gdLst>
                <a:gd name="T0" fmla="*/ 2147483647 w 387"/>
                <a:gd name="T1" fmla="*/ 2147483647 h 78"/>
                <a:gd name="T2" fmla="*/ 2147483647 w 387"/>
                <a:gd name="T3" fmla="*/ 2147483647 h 78"/>
                <a:gd name="T4" fmla="*/ 2147483647 w 387"/>
                <a:gd name="T5" fmla="*/ 2147483647 h 78"/>
                <a:gd name="T6" fmla="*/ 2147483647 w 387"/>
                <a:gd name="T7" fmla="*/ 2147483647 h 78"/>
                <a:gd name="T8" fmla="*/ 2147483647 w 387"/>
                <a:gd name="T9" fmla="*/ 2147483647 h 78"/>
                <a:gd name="T10" fmla="*/ 2147483647 w 387"/>
                <a:gd name="T11" fmla="*/ 2147483647 h 78"/>
                <a:gd name="T12" fmla="*/ 2147483647 w 387"/>
                <a:gd name="T13" fmla="*/ 2147483647 h 78"/>
                <a:gd name="T14" fmla="*/ 2147483647 w 387"/>
                <a:gd name="T15" fmla="*/ 2147483647 h 78"/>
                <a:gd name="T16" fmla="*/ 2147483647 w 387"/>
                <a:gd name="T17" fmla="*/ 2147483647 h 78"/>
                <a:gd name="T18" fmla="*/ 2147483647 w 387"/>
                <a:gd name="T19" fmla="*/ 2147483647 h 78"/>
                <a:gd name="T20" fmla="*/ 2147483647 w 387"/>
                <a:gd name="T21" fmla="*/ 2147483647 h 78"/>
                <a:gd name="T22" fmla="*/ 2147483647 w 387"/>
                <a:gd name="T23" fmla="*/ 2147483647 h 78"/>
                <a:gd name="T24" fmla="*/ 2147483647 w 387"/>
                <a:gd name="T25" fmla="*/ 2147483647 h 78"/>
                <a:gd name="T26" fmla="*/ 2147483647 w 387"/>
                <a:gd name="T27" fmla="*/ 2147483647 h 78"/>
                <a:gd name="T28" fmla="*/ 2147483647 w 387"/>
                <a:gd name="T29" fmla="*/ 2147483647 h 78"/>
                <a:gd name="T30" fmla="*/ 2147483647 w 387"/>
                <a:gd name="T31" fmla="*/ 2147483647 h 78"/>
                <a:gd name="T32" fmla="*/ 2147483647 w 387"/>
                <a:gd name="T33" fmla="*/ 2147483647 h 78"/>
                <a:gd name="T34" fmla="*/ 2147483647 w 387"/>
                <a:gd name="T35" fmla="*/ 2147483647 h 78"/>
                <a:gd name="T36" fmla="*/ 0 w 387"/>
                <a:gd name="T37" fmla="*/ 2147483647 h 78"/>
                <a:gd name="T38" fmla="*/ 2147483647 w 387"/>
                <a:gd name="T39" fmla="*/ 2147483647 h 78"/>
                <a:gd name="T40" fmla="*/ 2147483647 w 387"/>
                <a:gd name="T41" fmla="*/ 2147483647 h 78"/>
                <a:gd name="T42" fmla="*/ 2147483647 w 387"/>
                <a:gd name="T43" fmla="*/ 2147483647 h 78"/>
                <a:gd name="T44" fmla="*/ 2147483647 w 387"/>
                <a:gd name="T45" fmla="*/ 2147483647 h 78"/>
                <a:gd name="T46" fmla="*/ 2147483647 w 387"/>
                <a:gd name="T47" fmla="*/ 2147483647 h 78"/>
                <a:gd name="T48" fmla="*/ 2147483647 w 387"/>
                <a:gd name="T49" fmla="*/ 2147483647 h 78"/>
                <a:gd name="T50" fmla="*/ 2147483647 w 387"/>
                <a:gd name="T51" fmla="*/ 2147483647 h 78"/>
                <a:gd name="T52" fmla="*/ 2147483647 w 387"/>
                <a:gd name="T53" fmla="*/ 2147483647 h 78"/>
                <a:gd name="T54" fmla="*/ 2147483647 w 387"/>
                <a:gd name="T55" fmla="*/ 2147483647 h 78"/>
                <a:gd name="T56" fmla="*/ 2147483647 w 387"/>
                <a:gd name="T57" fmla="*/ 2147483647 h 78"/>
                <a:gd name="T58" fmla="*/ 2147483647 w 387"/>
                <a:gd name="T59" fmla="*/ 2147483647 h 78"/>
                <a:gd name="T60" fmla="*/ 2147483647 w 387"/>
                <a:gd name="T61" fmla="*/ 2147483647 h 78"/>
                <a:gd name="T62" fmla="*/ 2147483647 w 387"/>
                <a:gd name="T63" fmla="*/ 2147483647 h 78"/>
                <a:gd name="T64" fmla="*/ 2147483647 w 387"/>
                <a:gd name="T65" fmla="*/ 2147483647 h 78"/>
                <a:gd name="T66" fmla="*/ 2147483647 w 387"/>
                <a:gd name="T67" fmla="*/ 2147483647 h 78"/>
                <a:gd name="T68" fmla="*/ 2147483647 w 387"/>
                <a:gd name="T69" fmla="*/ 2147483647 h 78"/>
                <a:gd name="T70" fmla="*/ 2147483647 w 387"/>
                <a:gd name="T71" fmla="*/ 2147483647 h 78"/>
                <a:gd name="T72" fmla="*/ 2147483647 w 387"/>
                <a:gd name="T73" fmla="*/ 2147483647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7"/>
                <a:gd name="T112" fmla="*/ 0 h 78"/>
                <a:gd name="T113" fmla="*/ 387 w 387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7" h="78">
                  <a:moveTo>
                    <a:pt x="383" y="35"/>
                  </a:moveTo>
                  <a:cubicBezTo>
                    <a:pt x="382" y="33"/>
                    <a:pt x="379" y="30"/>
                    <a:pt x="377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76" y="27"/>
                    <a:pt x="375" y="26"/>
                    <a:pt x="374" y="26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373" y="26"/>
                    <a:pt x="373" y="26"/>
                    <a:pt x="373" y="26"/>
                  </a:cubicBezTo>
                  <a:cubicBezTo>
                    <a:pt x="373" y="26"/>
                    <a:pt x="372" y="26"/>
                    <a:pt x="373" y="25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8" y="25"/>
                    <a:pt x="364" y="24"/>
                    <a:pt x="360" y="22"/>
                  </a:cubicBezTo>
                  <a:cubicBezTo>
                    <a:pt x="348" y="14"/>
                    <a:pt x="331" y="9"/>
                    <a:pt x="318" y="14"/>
                  </a:cubicBezTo>
                  <a:cubicBezTo>
                    <a:pt x="309" y="16"/>
                    <a:pt x="298" y="23"/>
                    <a:pt x="289" y="19"/>
                  </a:cubicBezTo>
                  <a:cubicBezTo>
                    <a:pt x="283" y="16"/>
                    <a:pt x="276" y="11"/>
                    <a:pt x="272" y="6"/>
                  </a:cubicBezTo>
                  <a:cubicBezTo>
                    <a:pt x="264" y="23"/>
                    <a:pt x="225" y="13"/>
                    <a:pt x="213" y="11"/>
                  </a:cubicBezTo>
                  <a:cubicBezTo>
                    <a:pt x="200" y="8"/>
                    <a:pt x="188" y="4"/>
                    <a:pt x="175" y="3"/>
                  </a:cubicBezTo>
                  <a:cubicBezTo>
                    <a:pt x="161" y="1"/>
                    <a:pt x="147" y="0"/>
                    <a:pt x="133" y="1"/>
                  </a:cubicBezTo>
                  <a:cubicBezTo>
                    <a:pt x="118" y="3"/>
                    <a:pt x="104" y="9"/>
                    <a:pt x="90" y="14"/>
                  </a:cubicBezTo>
                  <a:cubicBezTo>
                    <a:pt x="67" y="23"/>
                    <a:pt x="35" y="38"/>
                    <a:pt x="12" y="28"/>
                  </a:cubicBezTo>
                  <a:cubicBezTo>
                    <a:pt x="6" y="34"/>
                    <a:pt x="1" y="39"/>
                    <a:pt x="1" y="47"/>
                  </a:cubicBezTo>
                  <a:cubicBezTo>
                    <a:pt x="1" y="47"/>
                    <a:pt x="0" y="48"/>
                    <a:pt x="0" y="48"/>
                  </a:cubicBezTo>
                  <a:cubicBezTo>
                    <a:pt x="4" y="47"/>
                    <a:pt x="9" y="45"/>
                    <a:pt x="12" y="42"/>
                  </a:cubicBezTo>
                  <a:cubicBezTo>
                    <a:pt x="12" y="42"/>
                    <a:pt x="14" y="41"/>
                    <a:pt x="14" y="42"/>
                  </a:cubicBezTo>
                  <a:cubicBezTo>
                    <a:pt x="24" y="64"/>
                    <a:pt x="58" y="62"/>
                    <a:pt x="73" y="49"/>
                  </a:cubicBezTo>
                  <a:cubicBezTo>
                    <a:pt x="74" y="49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6" y="48"/>
                    <a:pt x="76" y="49"/>
                  </a:cubicBezTo>
                  <a:cubicBezTo>
                    <a:pt x="83" y="72"/>
                    <a:pt x="119" y="62"/>
                    <a:pt x="134" y="54"/>
                  </a:cubicBezTo>
                  <a:cubicBezTo>
                    <a:pt x="134" y="54"/>
                    <a:pt x="136" y="54"/>
                    <a:pt x="136" y="54"/>
                  </a:cubicBezTo>
                  <a:cubicBezTo>
                    <a:pt x="143" y="72"/>
                    <a:pt x="181" y="71"/>
                    <a:pt x="191" y="57"/>
                  </a:cubicBezTo>
                  <a:cubicBezTo>
                    <a:pt x="191" y="57"/>
                    <a:pt x="193" y="56"/>
                    <a:pt x="193" y="57"/>
                  </a:cubicBezTo>
                  <a:cubicBezTo>
                    <a:pt x="204" y="78"/>
                    <a:pt x="240" y="75"/>
                    <a:pt x="254" y="59"/>
                  </a:cubicBezTo>
                  <a:cubicBezTo>
                    <a:pt x="254" y="58"/>
                    <a:pt x="255" y="57"/>
                    <a:pt x="256" y="58"/>
                  </a:cubicBezTo>
                  <a:cubicBezTo>
                    <a:pt x="271" y="72"/>
                    <a:pt x="297" y="77"/>
                    <a:pt x="311" y="60"/>
                  </a:cubicBezTo>
                  <a:cubicBezTo>
                    <a:pt x="312" y="59"/>
                    <a:pt x="313" y="58"/>
                    <a:pt x="313" y="59"/>
                  </a:cubicBezTo>
                  <a:cubicBezTo>
                    <a:pt x="327" y="65"/>
                    <a:pt x="356" y="67"/>
                    <a:pt x="360" y="48"/>
                  </a:cubicBezTo>
                  <a:cubicBezTo>
                    <a:pt x="361" y="47"/>
                    <a:pt x="362" y="46"/>
                    <a:pt x="363" y="47"/>
                  </a:cubicBezTo>
                  <a:cubicBezTo>
                    <a:pt x="367" y="52"/>
                    <a:pt x="380" y="47"/>
                    <a:pt x="387" y="45"/>
                  </a:cubicBezTo>
                  <a:cubicBezTo>
                    <a:pt x="386" y="41"/>
                    <a:pt x="385" y="38"/>
                    <a:pt x="383" y="35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0" name="Freeform 4752"/>
            <p:cNvSpPr>
              <a:spLocks noChangeArrowheads="1"/>
            </p:cNvSpPr>
            <p:nvPr/>
          </p:nvSpPr>
          <p:spPr bwMode="auto">
            <a:xfrm>
              <a:off x="1070525" y="867822"/>
              <a:ext cx="85516" cy="57010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0 h 22"/>
                <a:gd name="T4" fmla="*/ 2147483647 w 33"/>
                <a:gd name="T5" fmla="*/ 0 h 22"/>
                <a:gd name="T6" fmla="*/ 0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2"/>
                <a:gd name="T35" fmla="*/ 33 w 33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2">
                  <a:moveTo>
                    <a:pt x="26" y="8"/>
                  </a:moveTo>
                  <a:cubicBezTo>
                    <a:pt x="22" y="4"/>
                    <a:pt x="18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9"/>
                    <a:pt x="9" y="10"/>
                    <a:pt x="10" y="12"/>
                  </a:cubicBezTo>
                  <a:cubicBezTo>
                    <a:pt x="12" y="15"/>
                    <a:pt x="14" y="19"/>
                    <a:pt x="14" y="22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22" y="19"/>
                    <a:pt x="33" y="15"/>
                    <a:pt x="26" y="8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1" name="Freeform 4753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139358"/>
            </a:xfrm>
            <a:custGeom>
              <a:avLst/>
              <a:gdLst>
                <a:gd name="T0" fmla="*/ 2147483647 w 388"/>
                <a:gd name="T1" fmla="*/ 2147483647 h 54"/>
                <a:gd name="T2" fmla="*/ 2147483647 w 388"/>
                <a:gd name="T3" fmla="*/ 2147483647 h 54"/>
                <a:gd name="T4" fmla="*/ 2147483647 w 388"/>
                <a:gd name="T5" fmla="*/ 2147483647 h 54"/>
                <a:gd name="T6" fmla="*/ 2147483647 w 388"/>
                <a:gd name="T7" fmla="*/ 2147483647 h 54"/>
                <a:gd name="T8" fmla="*/ 2147483647 w 388"/>
                <a:gd name="T9" fmla="*/ 2147483647 h 54"/>
                <a:gd name="T10" fmla="*/ 2147483647 w 388"/>
                <a:gd name="T11" fmla="*/ 2147483647 h 54"/>
                <a:gd name="T12" fmla="*/ 2147483647 w 388"/>
                <a:gd name="T13" fmla="*/ 2147483647 h 54"/>
                <a:gd name="T14" fmla="*/ 2147483647 w 388"/>
                <a:gd name="T15" fmla="*/ 2147483647 h 54"/>
                <a:gd name="T16" fmla="*/ 2147483647 w 388"/>
                <a:gd name="T17" fmla="*/ 2147483647 h 54"/>
                <a:gd name="T18" fmla="*/ 2147483647 w 388"/>
                <a:gd name="T19" fmla="*/ 2147483647 h 54"/>
                <a:gd name="T20" fmla="*/ 2147483647 w 388"/>
                <a:gd name="T21" fmla="*/ 2147483647 h 54"/>
                <a:gd name="T22" fmla="*/ 2147483647 w 388"/>
                <a:gd name="T23" fmla="*/ 2147483647 h 54"/>
                <a:gd name="T24" fmla="*/ 2147483647 w 388"/>
                <a:gd name="T25" fmla="*/ 2147483647 h 54"/>
                <a:gd name="T26" fmla="*/ 0 w 388"/>
                <a:gd name="T27" fmla="*/ 2147483647 h 54"/>
                <a:gd name="T28" fmla="*/ 2147483647 w 388"/>
                <a:gd name="T29" fmla="*/ 2147483647 h 54"/>
                <a:gd name="T30" fmla="*/ 2147483647 w 388"/>
                <a:gd name="T31" fmla="*/ 2147483647 h 54"/>
                <a:gd name="T32" fmla="*/ 2147483647 w 388"/>
                <a:gd name="T33" fmla="*/ 2147483647 h 54"/>
                <a:gd name="T34" fmla="*/ 2147483647 w 388"/>
                <a:gd name="T35" fmla="*/ 2147483647 h 54"/>
                <a:gd name="T36" fmla="*/ 2147483647 w 388"/>
                <a:gd name="T37" fmla="*/ 2147483647 h 54"/>
                <a:gd name="T38" fmla="*/ 2147483647 w 388"/>
                <a:gd name="T39" fmla="*/ 2147483647 h 54"/>
                <a:gd name="T40" fmla="*/ 2147483647 w 388"/>
                <a:gd name="T41" fmla="*/ 2147483647 h 54"/>
                <a:gd name="T42" fmla="*/ 2147483647 w 388"/>
                <a:gd name="T43" fmla="*/ 2147483647 h 54"/>
                <a:gd name="T44" fmla="*/ 2147483647 w 388"/>
                <a:gd name="T45" fmla="*/ 2147483647 h 54"/>
                <a:gd name="T46" fmla="*/ 2147483647 w 388"/>
                <a:gd name="T47" fmla="*/ 2147483647 h 54"/>
                <a:gd name="T48" fmla="*/ 2147483647 w 388"/>
                <a:gd name="T49" fmla="*/ 2147483647 h 54"/>
                <a:gd name="T50" fmla="*/ 2147483647 w 388"/>
                <a:gd name="T51" fmla="*/ 2147483647 h 54"/>
                <a:gd name="T52" fmla="*/ 2147483647 w 388"/>
                <a:gd name="T53" fmla="*/ 2147483647 h 54"/>
                <a:gd name="T54" fmla="*/ 2147483647 w 388"/>
                <a:gd name="T55" fmla="*/ 2147483647 h 54"/>
                <a:gd name="T56" fmla="*/ 2147483647 w 388"/>
                <a:gd name="T57" fmla="*/ 2147483647 h 54"/>
                <a:gd name="T58" fmla="*/ 2147483647 w 388"/>
                <a:gd name="T59" fmla="*/ 2147483647 h 54"/>
                <a:gd name="T60" fmla="*/ 2147483647 w 388"/>
                <a:gd name="T61" fmla="*/ 2147483647 h 54"/>
                <a:gd name="T62" fmla="*/ 2147483647 w 388"/>
                <a:gd name="T63" fmla="*/ 2147483647 h 54"/>
                <a:gd name="T64" fmla="*/ 2147483647 w 388"/>
                <a:gd name="T65" fmla="*/ 2147483647 h 54"/>
                <a:gd name="T66" fmla="*/ 2147483647 w 388"/>
                <a:gd name="T67" fmla="*/ 2147483647 h 54"/>
                <a:gd name="T68" fmla="*/ 2147483647 w 388"/>
                <a:gd name="T69" fmla="*/ 2147483647 h 54"/>
                <a:gd name="T70" fmla="*/ 2147483647 w 388"/>
                <a:gd name="T71" fmla="*/ 2147483647 h 54"/>
                <a:gd name="T72" fmla="*/ 2147483647 w 388"/>
                <a:gd name="T73" fmla="*/ 2147483647 h 54"/>
                <a:gd name="T74" fmla="*/ 2147483647 w 388"/>
                <a:gd name="T75" fmla="*/ 2147483647 h 54"/>
                <a:gd name="T76" fmla="*/ 2147483647 w 388"/>
                <a:gd name="T77" fmla="*/ 2147483647 h 54"/>
                <a:gd name="T78" fmla="*/ 2147483647 w 388"/>
                <a:gd name="T79" fmla="*/ 2147483647 h 54"/>
                <a:gd name="T80" fmla="*/ 2147483647 w 388"/>
                <a:gd name="T81" fmla="*/ 2147483647 h 54"/>
                <a:gd name="T82" fmla="*/ 2147483647 w 388"/>
                <a:gd name="T83" fmla="*/ 2147483647 h 54"/>
                <a:gd name="T84" fmla="*/ 2147483647 w 388"/>
                <a:gd name="T85" fmla="*/ 2147483647 h 54"/>
                <a:gd name="T86" fmla="*/ 2147483647 w 388"/>
                <a:gd name="T87" fmla="*/ 2147483647 h 54"/>
                <a:gd name="T88" fmla="*/ 2147483647 w 388"/>
                <a:gd name="T89" fmla="*/ 2147483647 h 54"/>
                <a:gd name="T90" fmla="*/ 2147483647 w 388"/>
                <a:gd name="T91" fmla="*/ 2147483647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88"/>
                <a:gd name="T139" fmla="*/ 0 h 54"/>
                <a:gd name="T140" fmla="*/ 388 w 388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88" h="54">
                  <a:moveTo>
                    <a:pt x="360" y="21"/>
                  </a:moveTo>
                  <a:cubicBezTo>
                    <a:pt x="349" y="14"/>
                    <a:pt x="332" y="9"/>
                    <a:pt x="319" y="14"/>
                  </a:cubicBezTo>
                  <a:cubicBezTo>
                    <a:pt x="310" y="16"/>
                    <a:pt x="298" y="23"/>
                    <a:pt x="290" y="18"/>
                  </a:cubicBezTo>
                  <a:cubicBezTo>
                    <a:pt x="284" y="15"/>
                    <a:pt x="277" y="11"/>
                    <a:pt x="273" y="6"/>
                  </a:cubicBezTo>
                  <a:cubicBezTo>
                    <a:pt x="265" y="23"/>
                    <a:pt x="226" y="13"/>
                    <a:pt x="214" y="10"/>
                  </a:cubicBezTo>
                  <a:cubicBezTo>
                    <a:pt x="201" y="8"/>
                    <a:pt x="189" y="4"/>
                    <a:pt x="176" y="3"/>
                  </a:cubicBezTo>
                  <a:cubicBezTo>
                    <a:pt x="162" y="1"/>
                    <a:pt x="148" y="0"/>
                    <a:pt x="134" y="1"/>
                  </a:cubicBezTo>
                  <a:cubicBezTo>
                    <a:pt x="119" y="3"/>
                    <a:pt x="105" y="9"/>
                    <a:pt x="91" y="14"/>
                  </a:cubicBezTo>
                  <a:cubicBezTo>
                    <a:pt x="80" y="18"/>
                    <a:pt x="69" y="23"/>
                    <a:pt x="58" y="26"/>
                  </a:cubicBezTo>
                  <a:cubicBezTo>
                    <a:pt x="48" y="29"/>
                    <a:pt x="36" y="32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3" y="28"/>
                    <a:pt x="12" y="28"/>
                  </a:cubicBezTo>
                  <a:cubicBezTo>
                    <a:pt x="9" y="29"/>
                    <a:pt x="6" y="34"/>
                    <a:pt x="5" y="36"/>
                  </a:cubicBezTo>
                  <a:cubicBezTo>
                    <a:pt x="2" y="40"/>
                    <a:pt x="0" y="44"/>
                    <a:pt x="0" y="49"/>
                  </a:cubicBezTo>
                  <a:cubicBezTo>
                    <a:pt x="3" y="48"/>
                    <a:pt x="6" y="47"/>
                    <a:pt x="8" y="45"/>
                  </a:cubicBezTo>
                  <a:cubicBezTo>
                    <a:pt x="9" y="45"/>
                    <a:pt x="11" y="44"/>
                    <a:pt x="12" y="43"/>
                  </a:cubicBezTo>
                  <a:cubicBezTo>
                    <a:pt x="13" y="42"/>
                    <a:pt x="13" y="40"/>
                    <a:pt x="14" y="39"/>
                  </a:cubicBezTo>
                  <a:cubicBezTo>
                    <a:pt x="15" y="37"/>
                    <a:pt x="19" y="36"/>
                    <a:pt x="22" y="36"/>
                  </a:cubicBezTo>
                  <a:cubicBezTo>
                    <a:pt x="25" y="36"/>
                    <a:pt x="28" y="36"/>
                    <a:pt x="31" y="37"/>
                  </a:cubicBezTo>
                  <a:cubicBezTo>
                    <a:pt x="35" y="37"/>
                    <a:pt x="39" y="37"/>
                    <a:pt x="43" y="37"/>
                  </a:cubicBezTo>
                  <a:cubicBezTo>
                    <a:pt x="48" y="36"/>
                    <a:pt x="54" y="36"/>
                    <a:pt x="60" y="35"/>
                  </a:cubicBezTo>
                  <a:cubicBezTo>
                    <a:pt x="77" y="31"/>
                    <a:pt x="92" y="23"/>
                    <a:pt x="109" y="18"/>
                  </a:cubicBezTo>
                  <a:cubicBezTo>
                    <a:pt x="116" y="15"/>
                    <a:pt x="122" y="14"/>
                    <a:pt x="130" y="14"/>
                  </a:cubicBezTo>
                  <a:cubicBezTo>
                    <a:pt x="138" y="14"/>
                    <a:pt x="144" y="10"/>
                    <a:pt x="152" y="11"/>
                  </a:cubicBezTo>
                  <a:cubicBezTo>
                    <a:pt x="160" y="12"/>
                    <a:pt x="167" y="13"/>
                    <a:pt x="174" y="15"/>
                  </a:cubicBezTo>
                  <a:cubicBezTo>
                    <a:pt x="186" y="18"/>
                    <a:pt x="198" y="20"/>
                    <a:pt x="209" y="25"/>
                  </a:cubicBezTo>
                  <a:cubicBezTo>
                    <a:pt x="218" y="30"/>
                    <a:pt x="229" y="32"/>
                    <a:pt x="239" y="34"/>
                  </a:cubicBezTo>
                  <a:cubicBezTo>
                    <a:pt x="248" y="36"/>
                    <a:pt x="256" y="40"/>
                    <a:pt x="263" y="33"/>
                  </a:cubicBezTo>
                  <a:cubicBezTo>
                    <a:pt x="265" y="31"/>
                    <a:pt x="268" y="27"/>
                    <a:pt x="270" y="27"/>
                  </a:cubicBezTo>
                  <a:cubicBezTo>
                    <a:pt x="276" y="26"/>
                    <a:pt x="281" y="31"/>
                    <a:pt x="284" y="34"/>
                  </a:cubicBezTo>
                  <a:cubicBezTo>
                    <a:pt x="288" y="37"/>
                    <a:pt x="292" y="39"/>
                    <a:pt x="297" y="39"/>
                  </a:cubicBezTo>
                  <a:cubicBezTo>
                    <a:pt x="302" y="39"/>
                    <a:pt x="307" y="37"/>
                    <a:pt x="312" y="35"/>
                  </a:cubicBezTo>
                  <a:cubicBezTo>
                    <a:pt x="322" y="31"/>
                    <a:pt x="330" y="32"/>
                    <a:pt x="340" y="32"/>
                  </a:cubicBezTo>
                  <a:cubicBezTo>
                    <a:pt x="349" y="32"/>
                    <a:pt x="356" y="31"/>
                    <a:pt x="359" y="41"/>
                  </a:cubicBezTo>
                  <a:cubicBezTo>
                    <a:pt x="360" y="44"/>
                    <a:pt x="360" y="45"/>
                    <a:pt x="359" y="48"/>
                  </a:cubicBezTo>
                  <a:cubicBezTo>
                    <a:pt x="359" y="50"/>
                    <a:pt x="359" y="53"/>
                    <a:pt x="360" y="54"/>
                  </a:cubicBezTo>
                  <a:cubicBezTo>
                    <a:pt x="360" y="53"/>
                    <a:pt x="361" y="51"/>
                    <a:pt x="361" y="49"/>
                  </a:cubicBezTo>
                  <a:cubicBezTo>
                    <a:pt x="363" y="47"/>
                    <a:pt x="362" y="47"/>
                    <a:pt x="365" y="48"/>
                  </a:cubicBezTo>
                  <a:cubicBezTo>
                    <a:pt x="366" y="49"/>
                    <a:pt x="368" y="50"/>
                    <a:pt x="369" y="50"/>
                  </a:cubicBezTo>
                  <a:cubicBezTo>
                    <a:pt x="371" y="50"/>
                    <a:pt x="374" y="50"/>
                    <a:pt x="375" y="49"/>
                  </a:cubicBezTo>
                  <a:cubicBezTo>
                    <a:pt x="378" y="48"/>
                    <a:pt x="382" y="48"/>
                    <a:pt x="385" y="46"/>
                  </a:cubicBezTo>
                  <a:cubicBezTo>
                    <a:pt x="387" y="46"/>
                    <a:pt x="388" y="46"/>
                    <a:pt x="388" y="44"/>
                  </a:cubicBezTo>
                  <a:cubicBezTo>
                    <a:pt x="388" y="38"/>
                    <a:pt x="381" y="32"/>
                    <a:pt x="378" y="29"/>
                  </a:cubicBezTo>
                  <a:cubicBezTo>
                    <a:pt x="377" y="28"/>
                    <a:pt x="376" y="27"/>
                    <a:pt x="375" y="26"/>
                  </a:cubicBezTo>
                  <a:cubicBezTo>
                    <a:pt x="373" y="25"/>
                    <a:pt x="370" y="25"/>
                    <a:pt x="368" y="25"/>
                  </a:cubicBezTo>
                  <a:cubicBezTo>
                    <a:pt x="365" y="24"/>
                    <a:pt x="363" y="23"/>
                    <a:pt x="36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2" name="Freeform 4754"/>
            <p:cNvSpPr>
              <a:spLocks noChangeArrowheads="1"/>
            </p:cNvSpPr>
            <p:nvPr/>
          </p:nvSpPr>
          <p:spPr bwMode="auto">
            <a:xfrm>
              <a:off x="202703" y="810812"/>
              <a:ext cx="475085" cy="76014"/>
            </a:xfrm>
            <a:custGeom>
              <a:avLst/>
              <a:gdLst>
                <a:gd name="T0" fmla="*/ 2147483647 w 183"/>
                <a:gd name="T1" fmla="*/ 2147483647 h 30"/>
                <a:gd name="T2" fmla="*/ 2147483647 w 183"/>
                <a:gd name="T3" fmla="*/ 2147483647 h 30"/>
                <a:gd name="T4" fmla="*/ 2147483647 w 183"/>
                <a:gd name="T5" fmla="*/ 2147483647 h 30"/>
                <a:gd name="T6" fmla="*/ 2147483647 w 183"/>
                <a:gd name="T7" fmla="*/ 2147483647 h 30"/>
                <a:gd name="T8" fmla="*/ 2147483647 w 183"/>
                <a:gd name="T9" fmla="*/ 2147483647 h 30"/>
                <a:gd name="T10" fmla="*/ 0 w 183"/>
                <a:gd name="T11" fmla="*/ 2147483647 h 30"/>
                <a:gd name="T12" fmla="*/ 2147483647 w 183"/>
                <a:gd name="T13" fmla="*/ 2147483647 h 30"/>
                <a:gd name="T14" fmla="*/ 2147483647 w 183"/>
                <a:gd name="T15" fmla="*/ 2147483647 h 30"/>
                <a:gd name="T16" fmla="*/ 2147483647 w 183"/>
                <a:gd name="T17" fmla="*/ 2147483647 h 30"/>
                <a:gd name="T18" fmla="*/ 2147483647 w 18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3"/>
                <a:gd name="T31" fmla="*/ 0 h 30"/>
                <a:gd name="T32" fmla="*/ 183 w 18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3" h="30">
                  <a:moveTo>
                    <a:pt x="183" y="12"/>
                  </a:moveTo>
                  <a:cubicBezTo>
                    <a:pt x="179" y="12"/>
                    <a:pt x="176" y="11"/>
                    <a:pt x="174" y="10"/>
                  </a:cubicBezTo>
                  <a:cubicBezTo>
                    <a:pt x="161" y="8"/>
                    <a:pt x="149" y="4"/>
                    <a:pt x="136" y="3"/>
                  </a:cubicBezTo>
                  <a:cubicBezTo>
                    <a:pt x="122" y="1"/>
                    <a:pt x="108" y="0"/>
                    <a:pt x="94" y="1"/>
                  </a:cubicBezTo>
                  <a:cubicBezTo>
                    <a:pt x="79" y="3"/>
                    <a:pt x="65" y="9"/>
                    <a:pt x="51" y="14"/>
                  </a:cubicBezTo>
                  <a:cubicBezTo>
                    <a:pt x="36" y="20"/>
                    <a:pt x="18" y="28"/>
                    <a:pt x="0" y="30"/>
                  </a:cubicBezTo>
                  <a:cubicBezTo>
                    <a:pt x="9" y="30"/>
                    <a:pt x="16" y="29"/>
                    <a:pt x="20" y="28"/>
                  </a:cubicBezTo>
                  <a:cubicBezTo>
                    <a:pt x="42" y="23"/>
                    <a:pt x="63" y="11"/>
                    <a:pt x="85" y="7"/>
                  </a:cubicBezTo>
                  <a:cubicBezTo>
                    <a:pt x="107" y="2"/>
                    <a:pt x="131" y="5"/>
                    <a:pt x="154" y="8"/>
                  </a:cubicBezTo>
                  <a:cubicBezTo>
                    <a:pt x="163" y="9"/>
                    <a:pt x="173" y="11"/>
                    <a:pt x="183" y="12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3" name="Freeform 4755"/>
            <p:cNvSpPr>
              <a:spLocks noChangeArrowheads="1"/>
            </p:cNvSpPr>
            <p:nvPr/>
          </p:nvSpPr>
          <p:spPr bwMode="auto">
            <a:xfrm>
              <a:off x="706294" y="826649"/>
              <a:ext cx="399072" cy="110854"/>
            </a:xfrm>
            <a:custGeom>
              <a:avLst/>
              <a:gdLst>
                <a:gd name="T0" fmla="*/ 2147483647 w 155"/>
                <a:gd name="T1" fmla="*/ 2147483647 h 43"/>
                <a:gd name="T2" fmla="*/ 2147483647 w 155"/>
                <a:gd name="T3" fmla="*/ 2147483647 h 43"/>
                <a:gd name="T4" fmla="*/ 2147483647 w 155"/>
                <a:gd name="T5" fmla="*/ 2147483647 h 43"/>
                <a:gd name="T6" fmla="*/ 2147483647 w 155"/>
                <a:gd name="T7" fmla="*/ 2147483647 h 43"/>
                <a:gd name="T8" fmla="*/ 2147483647 w 155"/>
                <a:gd name="T9" fmla="*/ 0 h 43"/>
                <a:gd name="T10" fmla="*/ 0 w 155"/>
                <a:gd name="T11" fmla="*/ 2147483647 h 43"/>
                <a:gd name="T12" fmla="*/ 2147483647 w 155"/>
                <a:gd name="T13" fmla="*/ 2147483647 h 43"/>
                <a:gd name="T14" fmla="*/ 2147483647 w 155"/>
                <a:gd name="T15" fmla="*/ 2147483647 h 43"/>
                <a:gd name="T16" fmla="*/ 2147483647 w 155"/>
                <a:gd name="T17" fmla="*/ 2147483647 h 43"/>
                <a:gd name="T18" fmla="*/ 2147483647 w 155"/>
                <a:gd name="T19" fmla="*/ 2147483647 h 43"/>
                <a:gd name="T20" fmla="*/ 2147483647 w 155"/>
                <a:gd name="T21" fmla="*/ 2147483647 h 43"/>
                <a:gd name="T22" fmla="*/ 2147483647 w 155"/>
                <a:gd name="T23" fmla="*/ 2147483647 h 43"/>
                <a:gd name="T24" fmla="*/ 2147483647 w 155"/>
                <a:gd name="T25" fmla="*/ 2147483647 h 43"/>
                <a:gd name="T26" fmla="*/ 2147483647 w 155"/>
                <a:gd name="T27" fmla="*/ 2147483647 h 43"/>
                <a:gd name="T28" fmla="*/ 2147483647 w 155"/>
                <a:gd name="T29" fmla="*/ 2147483647 h 43"/>
                <a:gd name="T30" fmla="*/ 2147483647 w 155"/>
                <a:gd name="T31" fmla="*/ 2147483647 h 43"/>
                <a:gd name="T32" fmla="*/ 2147483647 w 155"/>
                <a:gd name="T33" fmla="*/ 2147483647 h 43"/>
                <a:gd name="T34" fmla="*/ 2147483647 w 155"/>
                <a:gd name="T35" fmla="*/ 2147483647 h 43"/>
                <a:gd name="T36" fmla="*/ 2147483647 w 155"/>
                <a:gd name="T37" fmla="*/ 214748364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5"/>
                <a:gd name="T58" fmla="*/ 0 h 43"/>
                <a:gd name="T59" fmla="*/ 155 w 155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5" h="43">
                  <a:moveTo>
                    <a:pt x="144" y="23"/>
                  </a:moveTo>
                  <a:cubicBezTo>
                    <a:pt x="139" y="19"/>
                    <a:pt x="132" y="19"/>
                    <a:pt x="126" y="15"/>
                  </a:cubicBezTo>
                  <a:cubicBezTo>
                    <a:pt x="115" y="8"/>
                    <a:pt x="98" y="3"/>
                    <a:pt x="85" y="8"/>
                  </a:cubicBezTo>
                  <a:cubicBezTo>
                    <a:pt x="76" y="10"/>
                    <a:pt x="64" y="17"/>
                    <a:pt x="56" y="12"/>
                  </a:cubicBezTo>
                  <a:cubicBezTo>
                    <a:pt x="50" y="9"/>
                    <a:pt x="43" y="5"/>
                    <a:pt x="39" y="0"/>
                  </a:cubicBezTo>
                  <a:cubicBezTo>
                    <a:pt x="34" y="11"/>
                    <a:pt x="15" y="11"/>
                    <a:pt x="0" y="8"/>
                  </a:cubicBezTo>
                  <a:cubicBezTo>
                    <a:pt x="5" y="9"/>
                    <a:pt x="10" y="12"/>
                    <a:pt x="15" y="14"/>
                  </a:cubicBezTo>
                  <a:cubicBezTo>
                    <a:pt x="19" y="15"/>
                    <a:pt x="23" y="16"/>
                    <a:pt x="27" y="17"/>
                  </a:cubicBezTo>
                  <a:cubicBezTo>
                    <a:pt x="33" y="17"/>
                    <a:pt x="39" y="10"/>
                    <a:pt x="45" y="14"/>
                  </a:cubicBezTo>
                  <a:cubicBezTo>
                    <a:pt x="51" y="18"/>
                    <a:pt x="55" y="24"/>
                    <a:pt x="63" y="22"/>
                  </a:cubicBezTo>
                  <a:cubicBezTo>
                    <a:pt x="72" y="20"/>
                    <a:pt x="81" y="19"/>
                    <a:pt x="91" y="20"/>
                  </a:cubicBezTo>
                  <a:cubicBezTo>
                    <a:pt x="99" y="20"/>
                    <a:pt x="107" y="19"/>
                    <a:pt x="116" y="20"/>
                  </a:cubicBezTo>
                  <a:cubicBezTo>
                    <a:pt x="119" y="20"/>
                    <a:pt x="124" y="20"/>
                    <a:pt x="127" y="21"/>
                  </a:cubicBezTo>
                  <a:cubicBezTo>
                    <a:pt x="130" y="21"/>
                    <a:pt x="134" y="25"/>
                    <a:pt x="136" y="28"/>
                  </a:cubicBezTo>
                  <a:cubicBezTo>
                    <a:pt x="138" y="31"/>
                    <a:pt x="139" y="34"/>
                    <a:pt x="140" y="38"/>
                  </a:cubicBezTo>
                  <a:cubicBezTo>
                    <a:pt x="141" y="42"/>
                    <a:pt x="143" y="43"/>
                    <a:pt x="147" y="42"/>
                  </a:cubicBezTo>
                  <a:cubicBezTo>
                    <a:pt x="150" y="41"/>
                    <a:pt x="153" y="40"/>
                    <a:pt x="155" y="38"/>
                  </a:cubicBezTo>
                  <a:cubicBezTo>
                    <a:pt x="153" y="34"/>
                    <a:pt x="150" y="30"/>
                    <a:pt x="147" y="26"/>
                  </a:cubicBezTo>
                  <a:cubicBezTo>
                    <a:pt x="146" y="25"/>
                    <a:pt x="145" y="24"/>
                    <a:pt x="144" y="23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4" name="Freeform 4756"/>
            <p:cNvSpPr>
              <a:spLocks noChangeArrowheads="1"/>
            </p:cNvSpPr>
            <p:nvPr/>
          </p:nvSpPr>
          <p:spPr bwMode="auto">
            <a:xfrm>
              <a:off x="69679" y="921666"/>
              <a:ext cx="183700" cy="402240"/>
            </a:xfrm>
            <a:custGeom>
              <a:avLst/>
              <a:gdLst>
                <a:gd name="T0" fmla="*/ 2147483647 w 71"/>
                <a:gd name="T1" fmla="*/ 0 h 156"/>
                <a:gd name="T2" fmla="*/ 0 w 71"/>
                <a:gd name="T3" fmla="*/ 2147483647 h 156"/>
                <a:gd name="T4" fmla="*/ 2147483647 w 71"/>
                <a:gd name="T5" fmla="*/ 2147483647 h 156"/>
                <a:gd name="T6" fmla="*/ 2147483647 w 71"/>
                <a:gd name="T7" fmla="*/ 2147483647 h 156"/>
                <a:gd name="T8" fmla="*/ 2147483647 w 71"/>
                <a:gd name="T9" fmla="*/ 2147483647 h 156"/>
                <a:gd name="T10" fmla="*/ 2147483647 w 71"/>
                <a:gd name="T11" fmla="*/ 2147483647 h 156"/>
                <a:gd name="T12" fmla="*/ 2147483647 w 71"/>
                <a:gd name="T13" fmla="*/ 2147483647 h 156"/>
                <a:gd name="T14" fmla="*/ 2147483647 w 71"/>
                <a:gd name="T15" fmla="*/ 2147483647 h 156"/>
                <a:gd name="T16" fmla="*/ 2147483647 w 71"/>
                <a:gd name="T17" fmla="*/ 2147483647 h 156"/>
                <a:gd name="T18" fmla="*/ 2147483647 w 71"/>
                <a:gd name="T19" fmla="*/ 2147483647 h 156"/>
                <a:gd name="T20" fmla="*/ 2147483647 w 71"/>
                <a:gd name="T21" fmla="*/ 2147483647 h 156"/>
                <a:gd name="T22" fmla="*/ 2147483647 w 71"/>
                <a:gd name="T23" fmla="*/ 2147483647 h 156"/>
                <a:gd name="T24" fmla="*/ 2147483647 w 71"/>
                <a:gd name="T25" fmla="*/ 2147483647 h 156"/>
                <a:gd name="T26" fmla="*/ 2147483647 w 71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"/>
                <a:gd name="T43" fmla="*/ 0 h 156"/>
                <a:gd name="T44" fmla="*/ 71 w 71"/>
                <a:gd name="T45" fmla="*/ 156 h 1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" h="156">
                  <a:moveTo>
                    <a:pt x="25" y="0"/>
                  </a:moveTo>
                  <a:cubicBezTo>
                    <a:pt x="22" y="2"/>
                    <a:pt x="10" y="8"/>
                    <a:pt x="0" y="8"/>
                  </a:cubicBezTo>
                  <a:cubicBezTo>
                    <a:pt x="1" y="8"/>
                    <a:pt x="3" y="13"/>
                    <a:pt x="3" y="14"/>
                  </a:cubicBezTo>
                  <a:cubicBezTo>
                    <a:pt x="5" y="16"/>
                    <a:pt x="6" y="18"/>
                    <a:pt x="8" y="21"/>
                  </a:cubicBezTo>
                  <a:cubicBezTo>
                    <a:pt x="10" y="25"/>
                    <a:pt x="11" y="30"/>
                    <a:pt x="13" y="34"/>
                  </a:cubicBezTo>
                  <a:cubicBezTo>
                    <a:pt x="15" y="37"/>
                    <a:pt x="18" y="40"/>
                    <a:pt x="20" y="43"/>
                  </a:cubicBezTo>
                  <a:cubicBezTo>
                    <a:pt x="22" y="46"/>
                    <a:pt x="23" y="50"/>
                    <a:pt x="24" y="54"/>
                  </a:cubicBezTo>
                  <a:cubicBezTo>
                    <a:pt x="26" y="59"/>
                    <a:pt x="26" y="65"/>
                    <a:pt x="28" y="70"/>
                  </a:cubicBezTo>
                  <a:cubicBezTo>
                    <a:pt x="30" y="76"/>
                    <a:pt x="33" y="81"/>
                    <a:pt x="36" y="86"/>
                  </a:cubicBezTo>
                  <a:cubicBezTo>
                    <a:pt x="39" y="93"/>
                    <a:pt x="45" y="99"/>
                    <a:pt x="49" y="106"/>
                  </a:cubicBezTo>
                  <a:cubicBezTo>
                    <a:pt x="50" y="108"/>
                    <a:pt x="50" y="111"/>
                    <a:pt x="51" y="114"/>
                  </a:cubicBezTo>
                  <a:cubicBezTo>
                    <a:pt x="53" y="118"/>
                    <a:pt x="55" y="122"/>
                    <a:pt x="57" y="126"/>
                  </a:cubicBezTo>
                  <a:cubicBezTo>
                    <a:pt x="61" y="136"/>
                    <a:pt x="65" y="146"/>
                    <a:pt x="71" y="156"/>
                  </a:cubicBezTo>
                  <a:cubicBezTo>
                    <a:pt x="66" y="135"/>
                    <a:pt x="25" y="10"/>
                    <a:pt x="25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5" name="Freeform 4757"/>
            <p:cNvSpPr>
              <a:spLocks noChangeArrowheads="1"/>
            </p:cNvSpPr>
            <p:nvPr/>
          </p:nvSpPr>
          <p:spPr bwMode="auto">
            <a:xfrm>
              <a:off x="107686" y="921666"/>
              <a:ext cx="133024" cy="354730"/>
            </a:xfrm>
            <a:custGeom>
              <a:avLst/>
              <a:gdLst>
                <a:gd name="T0" fmla="*/ 2147483647 w 51"/>
                <a:gd name="T1" fmla="*/ 0 h 137"/>
                <a:gd name="T2" fmla="*/ 0 w 51"/>
                <a:gd name="T3" fmla="*/ 2147483647 h 137"/>
                <a:gd name="T4" fmla="*/ 2147483647 w 51"/>
                <a:gd name="T5" fmla="*/ 2147483647 h 137"/>
                <a:gd name="T6" fmla="*/ 2147483647 w 51"/>
                <a:gd name="T7" fmla="*/ 2147483647 h 137"/>
                <a:gd name="T8" fmla="*/ 2147483647 w 51"/>
                <a:gd name="T9" fmla="*/ 2147483647 h 137"/>
                <a:gd name="T10" fmla="*/ 2147483647 w 51"/>
                <a:gd name="T11" fmla="*/ 2147483647 h 137"/>
                <a:gd name="T12" fmla="*/ 2147483647 w 51"/>
                <a:gd name="T13" fmla="*/ 2147483647 h 137"/>
                <a:gd name="T14" fmla="*/ 2147483647 w 51"/>
                <a:gd name="T15" fmla="*/ 2147483647 h 137"/>
                <a:gd name="T16" fmla="*/ 2147483647 w 51"/>
                <a:gd name="T17" fmla="*/ 2147483647 h 137"/>
                <a:gd name="T18" fmla="*/ 2147483647 w 51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137"/>
                <a:gd name="T32" fmla="*/ 51 w 51"/>
                <a:gd name="T33" fmla="*/ 137 h 1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137">
                  <a:moveTo>
                    <a:pt x="9" y="0"/>
                  </a:moveTo>
                  <a:cubicBezTo>
                    <a:pt x="6" y="2"/>
                    <a:pt x="7" y="3"/>
                    <a:pt x="0" y="6"/>
                  </a:cubicBezTo>
                  <a:cubicBezTo>
                    <a:pt x="2" y="5"/>
                    <a:pt x="9" y="28"/>
                    <a:pt x="10" y="30"/>
                  </a:cubicBezTo>
                  <a:cubicBezTo>
                    <a:pt x="12" y="36"/>
                    <a:pt x="15" y="42"/>
                    <a:pt x="18" y="47"/>
                  </a:cubicBezTo>
                  <a:cubicBezTo>
                    <a:pt x="20" y="52"/>
                    <a:pt x="20" y="56"/>
                    <a:pt x="22" y="61"/>
                  </a:cubicBezTo>
                  <a:cubicBezTo>
                    <a:pt x="23" y="63"/>
                    <a:pt x="24" y="65"/>
                    <a:pt x="25" y="67"/>
                  </a:cubicBezTo>
                  <a:cubicBezTo>
                    <a:pt x="30" y="81"/>
                    <a:pt x="35" y="96"/>
                    <a:pt x="40" y="111"/>
                  </a:cubicBezTo>
                  <a:cubicBezTo>
                    <a:pt x="42" y="116"/>
                    <a:pt x="45" y="122"/>
                    <a:pt x="47" y="128"/>
                  </a:cubicBezTo>
                  <a:cubicBezTo>
                    <a:pt x="48" y="131"/>
                    <a:pt x="50" y="134"/>
                    <a:pt x="51" y="137"/>
                  </a:cubicBezTo>
                  <a:cubicBezTo>
                    <a:pt x="46" y="121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6" name="Freeform 4758"/>
            <p:cNvSpPr>
              <a:spLocks noChangeArrowheads="1"/>
            </p:cNvSpPr>
            <p:nvPr/>
          </p:nvSpPr>
          <p:spPr bwMode="auto">
            <a:xfrm>
              <a:off x="231209" y="943836"/>
              <a:ext cx="123523" cy="389571"/>
            </a:xfrm>
            <a:custGeom>
              <a:avLst/>
              <a:gdLst>
                <a:gd name="T0" fmla="*/ 2147483647 w 48"/>
                <a:gd name="T1" fmla="*/ 0 h 151"/>
                <a:gd name="T2" fmla="*/ 0 w 48"/>
                <a:gd name="T3" fmla="*/ 2147483647 h 151"/>
                <a:gd name="T4" fmla="*/ 2147483647 w 48"/>
                <a:gd name="T5" fmla="*/ 2147483647 h 151"/>
                <a:gd name="T6" fmla="*/ 2147483647 w 48"/>
                <a:gd name="T7" fmla="*/ 2147483647 h 151"/>
                <a:gd name="T8" fmla="*/ 2147483647 w 48"/>
                <a:gd name="T9" fmla="*/ 2147483647 h 151"/>
                <a:gd name="T10" fmla="*/ 2147483647 w 48"/>
                <a:gd name="T11" fmla="*/ 2147483647 h 151"/>
                <a:gd name="T12" fmla="*/ 2147483647 w 48"/>
                <a:gd name="T13" fmla="*/ 2147483647 h 151"/>
                <a:gd name="T14" fmla="*/ 2147483647 w 48"/>
                <a:gd name="T15" fmla="*/ 2147483647 h 151"/>
                <a:gd name="T16" fmla="*/ 2147483647 w 48"/>
                <a:gd name="T17" fmla="*/ 2147483647 h 151"/>
                <a:gd name="T18" fmla="*/ 2147483647 w 48"/>
                <a:gd name="T19" fmla="*/ 2147483647 h 151"/>
                <a:gd name="T20" fmla="*/ 2147483647 w 48"/>
                <a:gd name="T21" fmla="*/ 2147483647 h 151"/>
                <a:gd name="T22" fmla="*/ 2147483647 w 48"/>
                <a:gd name="T23" fmla="*/ 0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"/>
                <a:gd name="T37" fmla="*/ 0 h 151"/>
                <a:gd name="T38" fmla="*/ 48 w 48"/>
                <a:gd name="T39" fmla="*/ 151 h 1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" h="151">
                  <a:moveTo>
                    <a:pt x="23" y="0"/>
                  </a:moveTo>
                  <a:cubicBezTo>
                    <a:pt x="19" y="1"/>
                    <a:pt x="10" y="10"/>
                    <a:pt x="0" y="8"/>
                  </a:cubicBezTo>
                  <a:cubicBezTo>
                    <a:pt x="1" y="8"/>
                    <a:pt x="2" y="15"/>
                    <a:pt x="3" y="16"/>
                  </a:cubicBezTo>
                  <a:cubicBezTo>
                    <a:pt x="4" y="19"/>
                    <a:pt x="5" y="21"/>
                    <a:pt x="6" y="24"/>
                  </a:cubicBezTo>
                  <a:cubicBezTo>
                    <a:pt x="8" y="28"/>
                    <a:pt x="9" y="32"/>
                    <a:pt x="11" y="35"/>
                  </a:cubicBezTo>
                  <a:cubicBezTo>
                    <a:pt x="14" y="42"/>
                    <a:pt x="17" y="48"/>
                    <a:pt x="17" y="55"/>
                  </a:cubicBezTo>
                  <a:cubicBezTo>
                    <a:pt x="17" y="62"/>
                    <a:pt x="21" y="67"/>
                    <a:pt x="23" y="73"/>
                  </a:cubicBezTo>
                  <a:cubicBezTo>
                    <a:pt x="26" y="81"/>
                    <a:pt x="29" y="89"/>
                    <a:pt x="31" y="98"/>
                  </a:cubicBezTo>
                  <a:cubicBezTo>
                    <a:pt x="32" y="106"/>
                    <a:pt x="36" y="113"/>
                    <a:pt x="38" y="121"/>
                  </a:cubicBezTo>
                  <a:cubicBezTo>
                    <a:pt x="40" y="128"/>
                    <a:pt x="43" y="134"/>
                    <a:pt x="45" y="141"/>
                  </a:cubicBezTo>
                  <a:cubicBezTo>
                    <a:pt x="46" y="144"/>
                    <a:pt x="48" y="148"/>
                    <a:pt x="48" y="151"/>
                  </a:cubicBezTo>
                  <a:cubicBezTo>
                    <a:pt x="47" y="135"/>
                    <a:pt x="23" y="11"/>
                    <a:pt x="23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7" name="Freeform 4759"/>
            <p:cNvSpPr>
              <a:spLocks noChangeArrowheads="1"/>
            </p:cNvSpPr>
            <p:nvPr/>
          </p:nvSpPr>
          <p:spPr bwMode="auto">
            <a:xfrm>
              <a:off x="269216" y="943836"/>
              <a:ext cx="85516" cy="364233"/>
            </a:xfrm>
            <a:custGeom>
              <a:avLst/>
              <a:gdLst>
                <a:gd name="T0" fmla="*/ 2147483647 w 33"/>
                <a:gd name="T1" fmla="*/ 0 h 142"/>
                <a:gd name="T2" fmla="*/ 0 w 33"/>
                <a:gd name="T3" fmla="*/ 2147483647 h 142"/>
                <a:gd name="T4" fmla="*/ 2147483647 w 33"/>
                <a:gd name="T5" fmla="*/ 2147483647 h 142"/>
                <a:gd name="T6" fmla="*/ 2147483647 w 33"/>
                <a:gd name="T7" fmla="*/ 2147483647 h 142"/>
                <a:gd name="T8" fmla="*/ 2147483647 w 33"/>
                <a:gd name="T9" fmla="*/ 2147483647 h 142"/>
                <a:gd name="T10" fmla="*/ 2147483647 w 33"/>
                <a:gd name="T11" fmla="*/ 2147483647 h 142"/>
                <a:gd name="T12" fmla="*/ 2147483647 w 33"/>
                <a:gd name="T13" fmla="*/ 2147483647 h 142"/>
                <a:gd name="T14" fmla="*/ 2147483647 w 33"/>
                <a:gd name="T15" fmla="*/ 2147483647 h 142"/>
                <a:gd name="T16" fmla="*/ 2147483647 w 33"/>
                <a:gd name="T17" fmla="*/ 2147483647 h 142"/>
                <a:gd name="T18" fmla="*/ 2147483647 w 33"/>
                <a:gd name="T19" fmla="*/ 2147483647 h 142"/>
                <a:gd name="T20" fmla="*/ 2147483647 w 33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142"/>
                <a:gd name="T35" fmla="*/ 33 w 33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142">
                  <a:moveTo>
                    <a:pt x="10" y="0"/>
                  </a:moveTo>
                  <a:cubicBezTo>
                    <a:pt x="6" y="1"/>
                    <a:pt x="8" y="4"/>
                    <a:pt x="0" y="5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6" y="25"/>
                    <a:pt x="7" y="28"/>
                    <a:pt x="8" y="32"/>
                  </a:cubicBezTo>
                  <a:cubicBezTo>
                    <a:pt x="10" y="37"/>
                    <a:pt x="11" y="43"/>
                    <a:pt x="12" y="49"/>
                  </a:cubicBezTo>
                  <a:cubicBezTo>
                    <a:pt x="14" y="54"/>
                    <a:pt x="13" y="60"/>
                    <a:pt x="15" y="66"/>
                  </a:cubicBezTo>
                  <a:cubicBezTo>
                    <a:pt x="15" y="69"/>
                    <a:pt x="16" y="71"/>
                    <a:pt x="17" y="73"/>
                  </a:cubicBezTo>
                  <a:cubicBezTo>
                    <a:pt x="20" y="80"/>
                    <a:pt x="20" y="86"/>
                    <a:pt x="21" y="93"/>
                  </a:cubicBezTo>
                  <a:cubicBezTo>
                    <a:pt x="23" y="100"/>
                    <a:pt x="25" y="107"/>
                    <a:pt x="26" y="115"/>
                  </a:cubicBezTo>
                  <a:cubicBezTo>
                    <a:pt x="28" y="124"/>
                    <a:pt x="30" y="133"/>
                    <a:pt x="33" y="142"/>
                  </a:cubicBezTo>
                  <a:cubicBezTo>
                    <a:pt x="31" y="125"/>
                    <a:pt x="10" y="11"/>
                    <a:pt x="10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8" name="Freeform 4760"/>
            <p:cNvSpPr>
              <a:spLocks noChangeArrowheads="1"/>
            </p:cNvSpPr>
            <p:nvPr/>
          </p:nvSpPr>
          <p:spPr bwMode="auto">
            <a:xfrm>
              <a:off x="402240" y="956505"/>
              <a:ext cx="66513" cy="373734"/>
            </a:xfrm>
            <a:custGeom>
              <a:avLst/>
              <a:gdLst>
                <a:gd name="T0" fmla="*/ 2147483647 w 26"/>
                <a:gd name="T1" fmla="*/ 0 h 145"/>
                <a:gd name="T2" fmla="*/ 2147483647 w 26"/>
                <a:gd name="T3" fmla="*/ 2147483647 h 145"/>
                <a:gd name="T4" fmla="*/ 2147483647 w 26"/>
                <a:gd name="T5" fmla="*/ 2147483647 h 145"/>
                <a:gd name="T6" fmla="*/ 2147483647 w 26"/>
                <a:gd name="T7" fmla="*/ 2147483647 h 145"/>
                <a:gd name="T8" fmla="*/ 2147483647 w 26"/>
                <a:gd name="T9" fmla="*/ 2147483647 h 145"/>
                <a:gd name="T10" fmla="*/ 2147483647 w 26"/>
                <a:gd name="T11" fmla="*/ 2147483647 h 145"/>
                <a:gd name="T12" fmla="*/ 2147483647 w 26"/>
                <a:gd name="T13" fmla="*/ 2147483647 h 145"/>
                <a:gd name="T14" fmla="*/ 2147483647 w 26"/>
                <a:gd name="T15" fmla="*/ 2147483647 h 145"/>
                <a:gd name="T16" fmla="*/ 2147483647 w 26"/>
                <a:gd name="T17" fmla="*/ 2147483647 h 145"/>
                <a:gd name="T18" fmla="*/ 2147483647 w 26"/>
                <a:gd name="T19" fmla="*/ 2147483647 h 145"/>
                <a:gd name="T20" fmla="*/ 2147483647 w 26"/>
                <a:gd name="T21" fmla="*/ 2147483647 h 145"/>
                <a:gd name="T22" fmla="*/ 2147483647 w 26"/>
                <a:gd name="T23" fmla="*/ 2147483647 h 145"/>
                <a:gd name="T24" fmla="*/ 2147483647 w 26"/>
                <a:gd name="T25" fmla="*/ 0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145"/>
                <a:gd name="T41" fmla="*/ 26 w 26"/>
                <a:gd name="T42" fmla="*/ 145 h 1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145">
                  <a:moveTo>
                    <a:pt x="19" y="0"/>
                  </a:moveTo>
                  <a:cubicBezTo>
                    <a:pt x="16" y="1"/>
                    <a:pt x="13" y="2"/>
                    <a:pt x="10" y="3"/>
                  </a:cubicBezTo>
                  <a:cubicBezTo>
                    <a:pt x="9" y="3"/>
                    <a:pt x="1" y="5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2" y="20"/>
                    <a:pt x="3" y="22"/>
                    <a:pt x="4" y="25"/>
                  </a:cubicBezTo>
                  <a:cubicBezTo>
                    <a:pt x="5" y="29"/>
                    <a:pt x="6" y="32"/>
                    <a:pt x="6" y="36"/>
                  </a:cubicBezTo>
                  <a:cubicBezTo>
                    <a:pt x="7" y="39"/>
                    <a:pt x="7" y="43"/>
                    <a:pt x="8" y="47"/>
                  </a:cubicBezTo>
                  <a:cubicBezTo>
                    <a:pt x="9" y="50"/>
                    <a:pt x="10" y="53"/>
                    <a:pt x="10" y="57"/>
                  </a:cubicBezTo>
                  <a:cubicBezTo>
                    <a:pt x="12" y="66"/>
                    <a:pt x="13" y="76"/>
                    <a:pt x="14" y="86"/>
                  </a:cubicBezTo>
                  <a:cubicBezTo>
                    <a:pt x="15" y="95"/>
                    <a:pt x="17" y="105"/>
                    <a:pt x="19" y="114"/>
                  </a:cubicBezTo>
                  <a:cubicBezTo>
                    <a:pt x="20" y="121"/>
                    <a:pt x="22" y="127"/>
                    <a:pt x="23" y="134"/>
                  </a:cubicBezTo>
                  <a:cubicBezTo>
                    <a:pt x="24" y="137"/>
                    <a:pt x="25" y="142"/>
                    <a:pt x="25" y="145"/>
                  </a:cubicBezTo>
                  <a:cubicBezTo>
                    <a:pt x="26" y="128"/>
                    <a:pt x="17" y="11"/>
                    <a:pt x="19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59" name="Freeform 4761"/>
            <p:cNvSpPr>
              <a:spLocks noChangeArrowheads="1"/>
            </p:cNvSpPr>
            <p:nvPr/>
          </p:nvSpPr>
          <p:spPr bwMode="auto">
            <a:xfrm>
              <a:off x="424409" y="956505"/>
              <a:ext cx="44341" cy="326226"/>
            </a:xfrm>
            <a:custGeom>
              <a:avLst/>
              <a:gdLst>
                <a:gd name="T0" fmla="*/ 2147483647 w 16"/>
                <a:gd name="T1" fmla="*/ 0 h 127"/>
                <a:gd name="T2" fmla="*/ 2147483647 w 16"/>
                <a:gd name="T3" fmla="*/ 2147483647 h 127"/>
                <a:gd name="T4" fmla="*/ 2147483647 w 16"/>
                <a:gd name="T5" fmla="*/ 2147483647 h 127"/>
                <a:gd name="T6" fmla="*/ 2147483647 w 16"/>
                <a:gd name="T7" fmla="*/ 2147483647 h 127"/>
                <a:gd name="T8" fmla="*/ 2147483647 w 16"/>
                <a:gd name="T9" fmla="*/ 2147483647 h 127"/>
                <a:gd name="T10" fmla="*/ 2147483647 w 16"/>
                <a:gd name="T11" fmla="*/ 2147483647 h 127"/>
                <a:gd name="T12" fmla="*/ 2147483647 w 16"/>
                <a:gd name="T13" fmla="*/ 2147483647 h 127"/>
                <a:gd name="T14" fmla="*/ 2147483647 w 16"/>
                <a:gd name="T15" fmla="*/ 2147483647 h 127"/>
                <a:gd name="T16" fmla="*/ 2147483647 w 16"/>
                <a:gd name="T17" fmla="*/ 2147483647 h 127"/>
                <a:gd name="T18" fmla="*/ 2147483647 w 16"/>
                <a:gd name="T19" fmla="*/ 2147483647 h 127"/>
                <a:gd name="T20" fmla="*/ 2147483647 w 16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27"/>
                <a:gd name="T35" fmla="*/ 16 w 16"/>
                <a:gd name="T36" fmla="*/ 127 h 1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27">
                  <a:moveTo>
                    <a:pt x="11" y="0"/>
                  </a:moveTo>
                  <a:cubicBezTo>
                    <a:pt x="7" y="1"/>
                    <a:pt x="5" y="1"/>
                    <a:pt x="1" y="4"/>
                  </a:cubicBezTo>
                  <a:cubicBezTo>
                    <a:pt x="0" y="4"/>
                    <a:pt x="3" y="14"/>
                    <a:pt x="3" y="15"/>
                  </a:cubicBezTo>
                  <a:cubicBezTo>
                    <a:pt x="4" y="18"/>
                    <a:pt x="6" y="21"/>
                    <a:pt x="6" y="24"/>
                  </a:cubicBezTo>
                  <a:cubicBezTo>
                    <a:pt x="6" y="27"/>
                    <a:pt x="6" y="29"/>
                    <a:pt x="6" y="32"/>
                  </a:cubicBezTo>
                  <a:cubicBezTo>
                    <a:pt x="6" y="35"/>
                    <a:pt x="7" y="38"/>
                    <a:pt x="7" y="41"/>
                  </a:cubicBezTo>
                  <a:cubicBezTo>
                    <a:pt x="7" y="44"/>
                    <a:pt x="7" y="46"/>
                    <a:pt x="7" y="48"/>
                  </a:cubicBezTo>
                  <a:cubicBezTo>
                    <a:pt x="7" y="57"/>
                    <a:pt x="7" y="66"/>
                    <a:pt x="9" y="74"/>
                  </a:cubicBezTo>
                  <a:cubicBezTo>
                    <a:pt x="11" y="81"/>
                    <a:pt x="10" y="87"/>
                    <a:pt x="10" y="94"/>
                  </a:cubicBezTo>
                  <a:cubicBezTo>
                    <a:pt x="11" y="101"/>
                    <a:pt x="13" y="118"/>
                    <a:pt x="15" y="127"/>
                  </a:cubicBezTo>
                  <a:cubicBezTo>
                    <a:pt x="16" y="110"/>
                    <a:pt x="10" y="11"/>
                    <a:pt x="11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0" name="Freeform 4762"/>
            <p:cNvSpPr>
              <a:spLocks noChangeArrowheads="1"/>
            </p:cNvSpPr>
            <p:nvPr/>
          </p:nvSpPr>
          <p:spPr bwMode="auto">
            <a:xfrm>
              <a:off x="538430" y="966007"/>
              <a:ext cx="66513" cy="367399"/>
            </a:xfrm>
            <a:custGeom>
              <a:avLst/>
              <a:gdLst>
                <a:gd name="T0" fmla="*/ 2147483647 w 25"/>
                <a:gd name="T1" fmla="*/ 0 h 142"/>
                <a:gd name="T2" fmla="*/ 0 w 25"/>
                <a:gd name="T3" fmla="*/ 2147483647 h 142"/>
                <a:gd name="T4" fmla="*/ 0 w 25"/>
                <a:gd name="T5" fmla="*/ 2147483647 h 142"/>
                <a:gd name="T6" fmla="*/ 2147483647 w 25"/>
                <a:gd name="T7" fmla="*/ 2147483647 h 142"/>
                <a:gd name="T8" fmla="*/ 2147483647 w 25"/>
                <a:gd name="T9" fmla="*/ 2147483647 h 142"/>
                <a:gd name="T10" fmla="*/ 2147483647 w 25"/>
                <a:gd name="T11" fmla="*/ 2147483647 h 142"/>
                <a:gd name="T12" fmla="*/ 2147483647 w 25"/>
                <a:gd name="T13" fmla="*/ 2147483647 h 142"/>
                <a:gd name="T14" fmla="*/ 2147483647 w 25"/>
                <a:gd name="T15" fmla="*/ 2147483647 h 142"/>
                <a:gd name="T16" fmla="*/ 2147483647 w 25"/>
                <a:gd name="T17" fmla="*/ 2147483647 h 142"/>
                <a:gd name="T18" fmla="*/ 2147483647 w 25"/>
                <a:gd name="T19" fmla="*/ 2147483647 h 142"/>
                <a:gd name="T20" fmla="*/ 2147483647 w 25"/>
                <a:gd name="T21" fmla="*/ 2147483647 h 142"/>
                <a:gd name="T22" fmla="*/ 2147483647 w 25"/>
                <a:gd name="T23" fmla="*/ 2147483647 h 142"/>
                <a:gd name="T24" fmla="*/ 2147483647 w 25"/>
                <a:gd name="T25" fmla="*/ 2147483647 h 142"/>
                <a:gd name="T26" fmla="*/ 2147483647 w 25"/>
                <a:gd name="T27" fmla="*/ 0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42"/>
                <a:gd name="T44" fmla="*/ 25 w 25"/>
                <a:gd name="T45" fmla="*/ 142 h 1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42">
                  <a:moveTo>
                    <a:pt x="22" y="0"/>
                  </a:moveTo>
                  <a:cubicBezTo>
                    <a:pt x="18" y="1"/>
                    <a:pt x="9" y="9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5"/>
                    <a:pt x="3" y="17"/>
                    <a:pt x="4" y="21"/>
                  </a:cubicBezTo>
                  <a:cubicBezTo>
                    <a:pt x="5" y="25"/>
                    <a:pt x="6" y="29"/>
                    <a:pt x="7" y="33"/>
                  </a:cubicBezTo>
                  <a:cubicBezTo>
                    <a:pt x="8" y="38"/>
                    <a:pt x="9" y="43"/>
                    <a:pt x="10" y="47"/>
                  </a:cubicBezTo>
                  <a:cubicBezTo>
                    <a:pt x="10" y="52"/>
                    <a:pt x="13" y="58"/>
                    <a:pt x="12" y="63"/>
                  </a:cubicBezTo>
                  <a:cubicBezTo>
                    <a:pt x="11" y="68"/>
                    <a:pt x="12" y="73"/>
                    <a:pt x="13" y="78"/>
                  </a:cubicBezTo>
                  <a:cubicBezTo>
                    <a:pt x="13" y="81"/>
                    <a:pt x="13" y="84"/>
                    <a:pt x="13" y="88"/>
                  </a:cubicBezTo>
                  <a:cubicBezTo>
                    <a:pt x="14" y="94"/>
                    <a:pt x="16" y="100"/>
                    <a:pt x="17" y="107"/>
                  </a:cubicBezTo>
                  <a:cubicBezTo>
                    <a:pt x="18" y="111"/>
                    <a:pt x="18" y="116"/>
                    <a:pt x="19" y="120"/>
                  </a:cubicBezTo>
                  <a:cubicBezTo>
                    <a:pt x="19" y="124"/>
                    <a:pt x="21" y="127"/>
                    <a:pt x="22" y="131"/>
                  </a:cubicBezTo>
                  <a:cubicBezTo>
                    <a:pt x="22" y="134"/>
                    <a:pt x="24" y="139"/>
                    <a:pt x="23" y="142"/>
                  </a:cubicBezTo>
                  <a:cubicBezTo>
                    <a:pt x="25" y="126"/>
                    <a:pt x="21" y="11"/>
                    <a:pt x="22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1" name="Freeform 4763"/>
            <p:cNvSpPr>
              <a:spLocks noChangeArrowheads="1"/>
            </p:cNvSpPr>
            <p:nvPr/>
          </p:nvSpPr>
          <p:spPr bwMode="auto">
            <a:xfrm>
              <a:off x="566936" y="962839"/>
              <a:ext cx="34841" cy="357898"/>
            </a:xfrm>
            <a:custGeom>
              <a:avLst/>
              <a:gdLst>
                <a:gd name="T0" fmla="*/ 2147483647 w 13"/>
                <a:gd name="T1" fmla="*/ 0 h 138"/>
                <a:gd name="T2" fmla="*/ 2147483647 w 13"/>
                <a:gd name="T3" fmla="*/ 2147483647 h 138"/>
                <a:gd name="T4" fmla="*/ 2147483647 w 13"/>
                <a:gd name="T5" fmla="*/ 2147483647 h 138"/>
                <a:gd name="T6" fmla="*/ 2147483647 w 13"/>
                <a:gd name="T7" fmla="*/ 2147483647 h 138"/>
                <a:gd name="T8" fmla="*/ 2147483647 w 13"/>
                <a:gd name="T9" fmla="*/ 2147483647 h 138"/>
                <a:gd name="T10" fmla="*/ 2147483647 w 13"/>
                <a:gd name="T11" fmla="*/ 2147483647 h 138"/>
                <a:gd name="T12" fmla="*/ 2147483647 w 13"/>
                <a:gd name="T13" fmla="*/ 2147483647 h 138"/>
                <a:gd name="T14" fmla="*/ 2147483647 w 13"/>
                <a:gd name="T15" fmla="*/ 2147483647 h 138"/>
                <a:gd name="T16" fmla="*/ 2147483647 w 13"/>
                <a:gd name="T17" fmla="*/ 2147483647 h 138"/>
                <a:gd name="T18" fmla="*/ 2147483647 w 13"/>
                <a:gd name="T19" fmla="*/ 2147483647 h 138"/>
                <a:gd name="T20" fmla="*/ 2147483647 w 13"/>
                <a:gd name="T21" fmla="*/ 2147483647 h 138"/>
                <a:gd name="T22" fmla="*/ 2147483647 w 13"/>
                <a:gd name="T23" fmla="*/ 2147483647 h 138"/>
                <a:gd name="T24" fmla="*/ 2147483647 w 13"/>
                <a:gd name="T25" fmla="*/ 0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38"/>
                <a:gd name="T41" fmla="*/ 13 w 13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38">
                  <a:moveTo>
                    <a:pt x="12" y="0"/>
                  </a:moveTo>
                  <a:cubicBezTo>
                    <a:pt x="10" y="0"/>
                    <a:pt x="9" y="3"/>
                    <a:pt x="7" y="4"/>
                  </a:cubicBezTo>
                  <a:cubicBezTo>
                    <a:pt x="6" y="5"/>
                    <a:pt x="1" y="5"/>
                    <a:pt x="1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15"/>
                    <a:pt x="4" y="20"/>
                    <a:pt x="4" y="25"/>
                  </a:cubicBezTo>
                  <a:cubicBezTo>
                    <a:pt x="5" y="33"/>
                    <a:pt x="6" y="41"/>
                    <a:pt x="7" y="49"/>
                  </a:cubicBezTo>
                  <a:cubicBezTo>
                    <a:pt x="7" y="52"/>
                    <a:pt x="6" y="55"/>
                    <a:pt x="7" y="58"/>
                  </a:cubicBezTo>
                  <a:cubicBezTo>
                    <a:pt x="7" y="62"/>
                    <a:pt x="6" y="65"/>
                    <a:pt x="6" y="69"/>
                  </a:cubicBezTo>
                  <a:cubicBezTo>
                    <a:pt x="6" y="73"/>
                    <a:pt x="7" y="77"/>
                    <a:pt x="8" y="81"/>
                  </a:cubicBezTo>
                  <a:cubicBezTo>
                    <a:pt x="9" y="85"/>
                    <a:pt x="8" y="89"/>
                    <a:pt x="8" y="93"/>
                  </a:cubicBezTo>
                  <a:cubicBezTo>
                    <a:pt x="9" y="101"/>
                    <a:pt x="9" y="108"/>
                    <a:pt x="9" y="116"/>
                  </a:cubicBezTo>
                  <a:cubicBezTo>
                    <a:pt x="10" y="122"/>
                    <a:pt x="10" y="125"/>
                    <a:pt x="12" y="138"/>
                  </a:cubicBezTo>
                  <a:cubicBezTo>
                    <a:pt x="13" y="121"/>
                    <a:pt x="11" y="11"/>
                    <a:pt x="12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2" name="Freeform 4764"/>
            <p:cNvSpPr>
              <a:spLocks noChangeArrowheads="1"/>
            </p:cNvSpPr>
            <p:nvPr/>
          </p:nvSpPr>
          <p:spPr bwMode="auto">
            <a:xfrm>
              <a:off x="706294" y="969174"/>
              <a:ext cx="60178" cy="338895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0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2147483647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2147483647 w 24"/>
                <a:gd name="T21" fmla="*/ 2147483647 h 131"/>
                <a:gd name="T22" fmla="*/ 2147483647 w 24"/>
                <a:gd name="T23" fmla="*/ 2147483647 h 131"/>
                <a:gd name="T24" fmla="*/ 2147483647 w 24"/>
                <a:gd name="T25" fmla="*/ 2147483647 h 131"/>
                <a:gd name="T26" fmla="*/ 2147483647 w 24"/>
                <a:gd name="T27" fmla="*/ 2147483647 h 131"/>
                <a:gd name="T28" fmla="*/ 2147483647 w 24"/>
                <a:gd name="T29" fmla="*/ 2147483647 h 131"/>
                <a:gd name="T30" fmla="*/ 2147483647 w 24"/>
                <a:gd name="T31" fmla="*/ 2147483647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131"/>
                <a:gd name="T50" fmla="*/ 24 w 24"/>
                <a:gd name="T51" fmla="*/ 131 h 1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131">
                  <a:moveTo>
                    <a:pt x="21" y="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7" y="2"/>
                    <a:pt x="13" y="5"/>
                    <a:pt x="8" y="7"/>
                  </a:cubicBezTo>
                  <a:cubicBezTo>
                    <a:pt x="6" y="8"/>
                    <a:pt x="3" y="9"/>
                    <a:pt x="2" y="10"/>
                  </a:cubicBezTo>
                  <a:cubicBezTo>
                    <a:pt x="0" y="13"/>
                    <a:pt x="2" y="16"/>
                    <a:pt x="2" y="19"/>
                  </a:cubicBezTo>
                  <a:cubicBezTo>
                    <a:pt x="3" y="23"/>
                    <a:pt x="3" y="27"/>
                    <a:pt x="4" y="31"/>
                  </a:cubicBezTo>
                  <a:cubicBezTo>
                    <a:pt x="4" y="36"/>
                    <a:pt x="5" y="41"/>
                    <a:pt x="5" y="46"/>
                  </a:cubicBezTo>
                  <a:cubicBezTo>
                    <a:pt x="5" y="50"/>
                    <a:pt x="3" y="54"/>
                    <a:pt x="4" y="58"/>
                  </a:cubicBezTo>
                  <a:cubicBezTo>
                    <a:pt x="7" y="67"/>
                    <a:pt x="7" y="77"/>
                    <a:pt x="8" y="87"/>
                  </a:cubicBezTo>
                  <a:cubicBezTo>
                    <a:pt x="9" y="93"/>
                    <a:pt x="10" y="100"/>
                    <a:pt x="9" y="106"/>
                  </a:cubicBezTo>
                  <a:cubicBezTo>
                    <a:pt x="9" y="114"/>
                    <a:pt x="10" y="124"/>
                    <a:pt x="13" y="131"/>
                  </a:cubicBezTo>
                  <a:cubicBezTo>
                    <a:pt x="15" y="122"/>
                    <a:pt x="14" y="113"/>
                    <a:pt x="15" y="105"/>
                  </a:cubicBezTo>
                  <a:cubicBezTo>
                    <a:pt x="16" y="96"/>
                    <a:pt x="17" y="88"/>
                    <a:pt x="18" y="79"/>
                  </a:cubicBezTo>
                  <a:cubicBezTo>
                    <a:pt x="18" y="74"/>
                    <a:pt x="19" y="70"/>
                    <a:pt x="18" y="65"/>
                  </a:cubicBezTo>
                  <a:cubicBezTo>
                    <a:pt x="17" y="56"/>
                    <a:pt x="19" y="47"/>
                    <a:pt x="20" y="38"/>
                  </a:cubicBezTo>
                  <a:cubicBezTo>
                    <a:pt x="21" y="26"/>
                    <a:pt x="24" y="13"/>
                    <a:pt x="21" y="1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3" name="Freeform 4765"/>
            <p:cNvSpPr>
              <a:spLocks noChangeArrowheads="1"/>
            </p:cNvSpPr>
            <p:nvPr/>
          </p:nvSpPr>
          <p:spPr bwMode="auto">
            <a:xfrm>
              <a:off x="725298" y="969174"/>
              <a:ext cx="38007" cy="262881"/>
            </a:xfrm>
            <a:custGeom>
              <a:avLst/>
              <a:gdLst>
                <a:gd name="T0" fmla="*/ 2147483647 w 14"/>
                <a:gd name="T1" fmla="*/ 2147483647 h 102"/>
                <a:gd name="T2" fmla="*/ 2147483647 w 14"/>
                <a:gd name="T3" fmla="*/ 0 h 102"/>
                <a:gd name="T4" fmla="*/ 2147483647 w 14"/>
                <a:gd name="T5" fmla="*/ 2147483647 h 102"/>
                <a:gd name="T6" fmla="*/ 0 w 14"/>
                <a:gd name="T7" fmla="*/ 2147483647 h 102"/>
                <a:gd name="T8" fmla="*/ 2147483647 w 14"/>
                <a:gd name="T9" fmla="*/ 2147483647 h 102"/>
                <a:gd name="T10" fmla="*/ 2147483647 w 14"/>
                <a:gd name="T11" fmla="*/ 2147483647 h 102"/>
                <a:gd name="T12" fmla="*/ 2147483647 w 14"/>
                <a:gd name="T13" fmla="*/ 2147483647 h 102"/>
                <a:gd name="T14" fmla="*/ 2147483647 w 14"/>
                <a:gd name="T15" fmla="*/ 2147483647 h 102"/>
                <a:gd name="T16" fmla="*/ 2147483647 w 14"/>
                <a:gd name="T17" fmla="*/ 2147483647 h 102"/>
                <a:gd name="T18" fmla="*/ 2147483647 w 14"/>
                <a:gd name="T19" fmla="*/ 2147483647 h 102"/>
                <a:gd name="T20" fmla="*/ 2147483647 w 14"/>
                <a:gd name="T21" fmla="*/ 2147483647 h 102"/>
                <a:gd name="T22" fmla="*/ 2147483647 w 14"/>
                <a:gd name="T23" fmla="*/ 2147483647 h 102"/>
                <a:gd name="T24" fmla="*/ 2147483647 w 14"/>
                <a:gd name="T25" fmla="*/ 2147483647 h 102"/>
                <a:gd name="T26" fmla="*/ 2147483647 w 14"/>
                <a:gd name="T27" fmla="*/ 2147483647 h 102"/>
                <a:gd name="T28" fmla="*/ 2147483647 w 14"/>
                <a:gd name="T29" fmla="*/ 2147483647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02"/>
                <a:gd name="T47" fmla="*/ 14 w 14"/>
                <a:gd name="T48" fmla="*/ 102 h 10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02"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3"/>
                    <a:pt x="8" y="5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2" y="18"/>
                    <a:pt x="4" y="28"/>
                    <a:pt x="6" y="38"/>
                  </a:cubicBezTo>
                  <a:cubicBezTo>
                    <a:pt x="7" y="45"/>
                    <a:pt x="6" y="52"/>
                    <a:pt x="6" y="60"/>
                  </a:cubicBezTo>
                  <a:cubicBezTo>
                    <a:pt x="6" y="68"/>
                    <a:pt x="7" y="76"/>
                    <a:pt x="6" y="85"/>
                  </a:cubicBezTo>
                  <a:cubicBezTo>
                    <a:pt x="6" y="91"/>
                    <a:pt x="6" y="97"/>
                    <a:pt x="7" y="102"/>
                  </a:cubicBezTo>
                  <a:cubicBezTo>
                    <a:pt x="8" y="99"/>
                    <a:pt x="8" y="94"/>
                    <a:pt x="8" y="91"/>
                  </a:cubicBezTo>
                  <a:cubicBezTo>
                    <a:pt x="8" y="88"/>
                    <a:pt x="9" y="85"/>
                    <a:pt x="9" y="82"/>
                  </a:cubicBezTo>
                  <a:cubicBezTo>
                    <a:pt x="10" y="74"/>
                    <a:pt x="10" y="65"/>
                    <a:pt x="11" y="56"/>
                  </a:cubicBezTo>
                  <a:cubicBezTo>
                    <a:pt x="12" y="51"/>
                    <a:pt x="13" y="46"/>
                    <a:pt x="13" y="40"/>
                  </a:cubicBezTo>
                  <a:cubicBezTo>
                    <a:pt x="13" y="38"/>
                    <a:pt x="13" y="36"/>
                    <a:pt x="13" y="33"/>
                  </a:cubicBezTo>
                  <a:cubicBezTo>
                    <a:pt x="13" y="29"/>
                    <a:pt x="13" y="25"/>
                    <a:pt x="13" y="21"/>
                  </a:cubicBezTo>
                  <a:cubicBezTo>
                    <a:pt x="12" y="15"/>
                    <a:pt x="14" y="7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4" name="Freeform 4766"/>
            <p:cNvSpPr>
              <a:spLocks noChangeArrowheads="1"/>
            </p:cNvSpPr>
            <p:nvPr/>
          </p:nvSpPr>
          <p:spPr bwMode="auto">
            <a:xfrm>
              <a:off x="855153" y="972342"/>
              <a:ext cx="50676" cy="316723"/>
            </a:xfrm>
            <a:custGeom>
              <a:avLst/>
              <a:gdLst>
                <a:gd name="T0" fmla="*/ 2147483647 w 20"/>
                <a:gd name="T1" fmla="*/ 0 h 123"/>
                <a:gd name="T2" fmla="*/ 2147483647 w 20"/>
                <a:gd name="T3" fmla="*/ 0 h 123"/>
                <a:gd name="T4" fmla="*/ 2147483647 w 20"/>
                <a:gd name="T5" fmla="*/ 2147483647 h 123"/>
                <a:gd name="T6" fmla="*/ 0 w 20"/>
                <a:gd name="T7" fmla="*/ 2147483647 h 123"/>
                <a:gd name="T8" fmla="*/ 2147483647 w 20"/>
                <a:gd name="T9" fmla="*/ 2147483647 h 123"/>
                <a:gd name="T10" fmla="*/ 2147483647 w 20"/>
                <a:gd name="T11" fmla="*/ 2147483647 h 123"/>
                <a:gd name="T12" fmla="*/ 2147483647 w 20"/>
                <a:gd name="T13" fmla="*/ 2147483647 h 123"/>
                <a:gd name="T14" fmla="*/ 2147483647 w 20"/>
                <a:gd name="T15" fmla="*/ 2147483647 h 123"/>
                <a:gd name="T16" fmla="*/ 2147483647 w 20"/>
                <a:gd name="T17" fmla="*/ 2147483647 h 123"/>
                <a:gd name="T18" fmla="*/ 2147483647 w 20"/>
                <a:gd name="T19" fmla="*/ 2147483647 h 123"/>
                <a:gd name="T20" fmla="*/ 2147483647 w 20"/>
                <a:gd name="T21" fmla="*/ 2147483647 h 123"/>
                <a:gd name="T22" fmla="*/ 2147483647 w 20"/>
                <a:gd name="T23" fmla="*/ 2147483647 h 123"/>
                <a:gd name="T24" fmla="*/ 2147483647 w 20"/>
                <a:gd name="T25" fmla="*/ 2147483647 h 123"/>
                <a:gd name="T26" fmla="*/ 2147483647 w 20"/>
                <a:gd name="T27" fmla="*/ 2147483647 h 123"/>
                <a:gd name="T28" fmla="*/ 2147483647 w 20"/>
                <a:gd name="T29" fmla="*/ 2147483647 h 123"/>
                <a:gd name="T30" fmla="*/ 2147483647 w 20"/>
                <a:gd name="T31" fmla="*/ 2147483647 h 123"/>
                <a:gd name="T32" fmla="*/ 2147483647 w 2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23"/>
                <a:gd name="T53" fmla="*/ 20 w 20"/>
                <a:gd name="T54" fmla="*/ 123 h 1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23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5"/>
                    <a:pt x="11" y="6"/>
                  </a:cubicBezTo>
                  <a:cubicBezTo>
                    <a:pt x="8" y="8"/>
                    <a:pt x="4" y="8"/>
                    <a:pt x="0" y="10"/>
                  </a:cubicBezTo>
                  <a:cubicBezTo>
                    <a:pt x="4" y="13"/>
                    <a:pt x="2" y="20"/>
                    <a:pt x="3" y="24"/>
                  </a:cubicBezTo>
                  <a:cubicBezTo>
                    <a:pt x="5" y="30"/>
                    <a:pt x="5" y="36"/>
                    <a:pt x="5" y="43"/>
                  </a:cubicBezTo>
                  <a:cubicBezTo>
                    <a:pt x="5" y="48"/>
                    <a:pt x="5" y="53"/>
                    <a:pt x="4" y="57"/>
                  </a:cubicBezTo>
                  <a:cubicBezTo>
                    <a:pt x="4" y="65"/>
                    <a:pt x="3" y="72"/>
                    <a:pt x="2" y="79"/>
                  </a:cubicBezTo>
                  <a:cubicBezTo>
                    <a:pt x="2" y="85"/>
                    <a:pt x="2" y="91"/>
                    <a:pt x="2" y="98"/>
                  </a:cubicBezTo>
                  <a:cubicBezTo>
                    <a:pt x="1" y="103"/>
                    <a:pt x="0" y="108"/>
                    <a:pt x="1" y="113"/>
                  </a:cubicBezTo>
                  <a:cubicBezTo>
                    <a:pt x="2" y="117"/>
                    <a:pt x="2" y="120"/>
                    <a:pt x="3" y="123"/>
                  </a:cubicBezTo>
                  <a:cubicBezTo>
                    <a:pt x="6" y="119"/>
                    <a:pt x="6" y="113"/>
                    <a:pt x="7" y="109"/>
                  </a:cubicBezTo>
                  <a:cubicBezTo>
                    <a:pt x="7" y="103"/>
                    <a:pt x="8" y="98"/>
                    <a:pt x="9" y="93"/>
                  </a:cubicBezTo>
                  <a:cubicBezTo>
                    <a:pt x="10" y="85"/>
                    <a:pt x="11" y="76"/>
                    <a:pt x="13" y="67"/>
                  </a:cubicBezTo>
                  <a:cubicBezTo>
                    <a:pt x="16" y="54"/>
                    <a:pt x="16" y="40"/>
                    <a:pt x="18" y="26"/>
                  </a:cubicBezTo>
                  <a:cubicBezTo>
                    <a:pt x="18" y="21"/>
                    <a:pt x="19" y="17"/>
                    <a:pt x="19" y="12"/>
                  </a:cubicBezTo>
                  <a:cubicBezTo>
                    <a:pt x="19" y="11"/>
                    <a:pt x="20" y="3"/>
                    <a:pt x="20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5" name="Freeform 4767"/>
            <p:cNvSpPr>
              <a:spLocks noChangeArrowheads="1"/>
            </p:cNvSpPr>
            <p:nvPr/>
          </p:nvSpPr>
          <p:spPr bwMode="auto">
            <a:xfrm>
              <a:off x="874157" y="969174"/>
              <a:ext cx="31672" cy="253379"/>
            </a:xfrm>
            <a:custGeom>
              <a:avLst/>
              <a:gdLst>
                <a:gd name="T0" fmla="*/ 2147483647 w 13"/>
                <a:gd name="T1" fmla="*/ 2147483647 h 98"/>
                <a:gd name="T2" fmla="*/ 2147483647 w 13"/>
                <a:gd name="T3" fmla="*/ 0 h 98"/>
                <a:gd name="T4" fmla="*/ 2147483647 w 13"/>
                <a:gd name="T5" fmla="*/ 2147483647 h 98"/>
                <a:gd name="T6" fmla="*/ 2147483647 w 13"/>
                <a:gd name="T7" fmla="*/ 2147483647 h 98"/>
                <a:gd name="T8" fmla="*/ 0 w 13"/>
                <a:gd name="T9" fmla="*/ 2147483647 h 98"/>
                <a:gd name="T10" fmla="*/ 2147483647 w 13"/>
                <a:gd name="T11" fmla="*/ 2147483647 h 98"/>
                <a:gd name="T12" fmla="*/ 2147483647 w 13"/>
                <a:gd name="T13" fmla="*/ 2147483647 h 98"/>
                <a:gd name="T14" fmla="*/ 2147483647 w 13"/>
                <a:gd name="T15" fmla="*/ 2147483647 h 98"/>
                <a:gd name="T16" fmla="*/ 2147483647 w 13"/>
                <a:gd name="T17" fmla="*/ 2147483647 h 98"/>
                <a:gd name="T18" fmla="*/ 2147483647 w 13"/>
                <a:gd name="T19" fmla="*/ 2147483647 h 98"/>
                <a:gd name="T20" fmla="*/ 2147483647 w 13"/>
                <a:gd name="T21" fmla="*/ 2147483647 h 98"/>
                <a:gd name="T22" fmla="*/ 2147483647 w 13"/>
                <a:gd name="T23" fmla="*/ 2147483647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98"/>
                <a:gd name="T38" fmla="*/ 13 w 13"/>
                <a:gd name="T39" fmla="*/ 98 h 9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98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11" y="4"/>
                    <a:pt x="4" y="5"/>
                    <a:pt x="2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7" y="36"/>
                    <a:pt x="2" y="55"/>
                    <a:pt x="0" y="74"/>
                  </a:cubicBezTo>
                  <a:cubicBezTo>
                    <a:pt x="0" y="82"/>
                    <a:pt x="0" y="90"/>
                    <a:pt x="1" y="98"/>
                  </a:cubicBezTo>
                  <a:cubicBezTo>
                    <a:pt x="3" y="94"/>
                    <a:pt x="3" y="87"/>
                    <a:pt x="4" y="82"/>
                  </a:cubicBezTo>
                  <a:cubicBezTo>
                    <a:pt x="5" y="77"/>
                    <a:pt x="6" y="72"/>
                    <a:pt x="7" y="67"/>
                  </a:cubicBezTo>
                  <a:cubicBezTo>
                    <a:pt x="8" y="61"/>
                    <a:pt x="8" y="56"/>
                    <a:pt x="9" y="51"/>
                  </a:cubicBezTo>
                  <a:cubicBezTo>
                    <a:pt x="11" y="41"/>
                    <a:pt x="11" y="30"/>
                    <a:pt x="13" y="19"/>
                  </a:cubicBezTo>
                  <a:cubicBezTo>
                    <a:pt x="13" y="17"/>
                    <a:pt x="13" y="15"/>
                    <a:pt x="13" y="12"/>
                  </a:cubicBezTo>
                  <a:cubicBezTo>
                    <a:pt x="13" y="9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6" name="Freeform 4768"/>
            <p:cNvSpPr>
              <a:spLocks noChangeArrowheads="1"/>
            </p:cNvSpPr>
            <p:nvPr/>
          </p:nvSpPr>
          <p:spPr bwMode="auto">
            <a:xfrm>
              <a:off x="943836" y="943836"/>
              <a:ext cx="88683" cy="395905"/>
            </a:xfrm>
            <a:custGeom>
              <a:avLst/>
              <a:gdLst>
                <a:gd name="T0" fmla="*/ 2147483647 w 35"/>
                <a:gd name="T1" fmla="*/ 2147483647 h 153"/>
                <a:gd name="T2" fmla="*/ 2147483647 w 35"/>
                <a:gd name="T3" fmla="*/ 0 h 153"/>
                <a:gd name="T4" fmla="*/ 2147483647 w 35"/>
                <a:gd name="T5" fmla="*/ 2147483647 h 153"/>
                <a:gd name="T6" fmla="*/ 2147483647 w 35"/>
                <a:gd name="T7" fmla="*/ 2147483647 h 153"/>
                <a:gd name="T8" fmla="*/ 2147483647 w 35"/>
                <a:gd name="T9" fmla="*/ 2147483647 h 153"/>
                <a:gd name="T10" fmla="*/ 2147483647 w 35"/>
                <a:gd name="T11" fmla="*/ 2147483647 h 153"/>
                <a:gd name="T12" fmla="*/ 2147483647 w 35"/>
                <a:gd name="T13" fmla="*/ 2147483647 h 153"/>
                <a:gd name="T14" fmla="*/ 2147483647 w 35"/>
                <a:gd name="T15" fmla="*/ 2147483647 h 153"/>
                <a:gd name="T16" fmla="*/ 2147483647 w 35"/>
                <a:gd name="T17" fmla="*/ 2147483647 h 153"/>
                <a:gd name="T18" fmla="*/ 2147483647 w 35"/>
                <a:gd name="T19" fmla="*/ 2147483647 h 153"/>
                <a:gd name="T20" fmla="*/ 2147483647 w 35"/>
                <a:gd name="T21" fmla="*/ 2147483647 h 153"/>
                <a:gd name="T22" fmla="*/ 0 w 35"/>
                <a:gd name="T23" fmla="*/ 2147483647 h 153"/>
                <a:gd name="T24" fmla="*/ 2147483647 w 35"/>
                <a:gd name="T25" fmla="*/ 2147483647 h 153"/>
                <a:gd name="T26" fmla="*/ 2147483647 w 35"/>
                <a:gd name="T27" fmla="*/ 2147483647 h 153"/>
                <a:gd name="T28" fmla="*/ 2147483647 w 35"/>
                <a:gd name="T29" fmla="*/ 2147483647 h 153"/>
                <a:gd name="T30" fmla="*/ 2147483647 w 35"/>
                <a:gd name="T31" fmla="*/ 2147483647 h 153"/>
                <a:gd name="T32" fmla="*/ 2147483647 w 35"/>
                <a:gd name="T33" fmla="*/ 2147483647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153"/>
                <a:gd name="T53" fmla="*/ 35 w 35"/>
                <a:gd name="T54" fmla="*/ 153 h 1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153">
                  <a:moveTo>
                    <a:pt x="35" y="4"/>
                  </a:moveTo>
                  <a:cubicBezTo>
                    <a:pt x="35" y="2"/>
                    <a:pt x="35" y="1"/>
                    <a:pt x="35" y="0"/>
                  </a:cubicBezTo>
                  <a:cubicBezTo>
                    <a:pt x="31" y="6"/>
                    <a:pt x="24" y="11"/>
                    <a:pt x="17" y="11"/>
                  </a:cubicBezTo>
                  <a:cubicBezTo>
                    <a:pt x="17" y="13"/>
                    <a:pt x="17" y="16"/>
                    <a:pt x="17" y="18"/>
                  </a:cubicBezTo>
                  <a:cubicBezTo>
                    <a:pt x="17" y="21"/>
                    <a:pt x="16" y="24"/>
                    <a:pt x="15" y="27"/>
                  </a:cubicBezTo>
                  <a:cubicBezTo>
                    <a:pt x="14" y="31"/>
                    <a:pt x="15" y="35"/>
                    <a:pt x="14" y="40"/>
                  </a:cubicBezTo>
                  <a:cubicBezTo>
                    <a:pt x="13" y="45"/>
                    <a:pt x="12" y="50"/>
                    <a:pt x="10" y="55"/>
                  </a:cubicBezTo>
                  <a:cubicBezTo>
                    <a:pt x="8" y="60"/>
                    <a:pt x="9" y="66"/>
                    <a:pt x="9" y="71"/>
                  </a:cubicBezTo>
                  <a:cubicBezTo>
                    <a:pt x="9" y="79"/>
                    <a:pt x="8" y="88"/>
                    <a:pt x="6" y="97"/>
                  </a:cubicBezTo>
                  <a:cubicBezTo>
                    <a:pt x="4" y="105"/>
                    <a:pt x="4" y="113"/>
                    <a:pt x="3" y="121"/>
                  </a:cubicBezTo>
                  <a:cubicBezTo>
                    <a:pt x="2" y="128"/>
                    <a:pt x="2" y="135"/>
                    <a:pt x="1" y="142"/>
                  </a:cubicBezTo>
                  <a:cubicBezTo>
                    <a:pt x="0" y="145"/>
                    <a:pt x="1" y="149"/>
                    <a:pt x="0" y="153"/>
                  </a:cubicBezTo>
                  <a:cubicBezTo>
                    <a:pt x="3" y="143"/>
                    <a:pt x="5" y="133"/>
                    <a:pt x="8" y="123"/>
                  </a:cubicBezTo>
                  <a:cubicBezTo>
                    <a:pt x="12" y="108"/>
                    <a:pt x="16" y="93"/>
                    <a:pt x="19" y="77"/>
                  </a:cubicBezTo>
                  <a:cubicBezTo>
                    <a:pt x="19" y="75"/>
                    <a:pt x="21" y="73"/>
                    <a:pt x="21" y="71"/>
                  </a:cubicBezTo>
                  <a:cubicBezTo>
                    <a:pt x="23" y="60"/>
                    <a:pt x="25" y="49"/>
                    <a:pt x="27" y="38"/>
                  </a:cubicBezTo>
                  <a:cubicBezTo>
                    <a:pt x="30" y="27"/>
                    <a:pt x="33" y="15"/>
                    <a:pt x="35" y="4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7" name="Freeform 4769"/>
            <p:cNvSpPr>
              <a:spLocks noChangeArrowheads="1"/>
            </p:cNvSpPr>
            <p:nvPr/>
          </p:nvSpPr>
          <p:spPr bwMode="auto">
            <a:xfrm>
              <a:off x="947004" y="947004"/>
              <a:ext cx="82348" cy="367399"/>
            </a:xfrm>
            <a:custGeom>
              <a:avLst/>
              <a:gdLst>
                <a:gd name="T0" fmla="*/ 2147483647 w 31"/>
                <a:gd name="T1" fmla="*/ 2147483647 h 142"/>
                <a:gd name="T2" fmla="*/ 2147483647 w 31"/>
                <a:gd name="T3" fmla="*/ 0 h 142"/>
                <a:gd name="T4" fmla="*/ 2147483647 w 31"/>
                <a:gd name="T5" fmla="*/ 2147483647 h 142"/>
                <a:gd name="T6" fmla="*/ 2147483647 w 31"/>
                <a:gd name="T7" fmla="*/ 2147483647 h 142"/>
                <a:gd name="T8" fmla="*/ 2147483647 w 31"/>
                <a:gd name="T9" fmla="*/ 2147483647 h 142"/>
                <a:gd name="T10" fmla="*/ 2147483647 w 31"/>
                <a:gd name="T11" fmla="*/ 2147483647 h 142"/>
                <a:gd name="T12" fmla="*/ 2147483647 w 31"/>
                <a:gd name="T13" fmla="*/ 2147483647 h 142"/>
                <a:gd name="T14" fmla="*/ 2147483647 w 31"/>
                <a:gd name="T15" fmla="*/ 2147483647 h 142"/>
                <a:gd name="T16" fmla="*/ 2147483647 w 31"/>
                <a:gd name="T17" fmla="*/ 2147483647 h 142"/>
                <a:gd name="T18" fmla="*/ 0 w 31"/>
                <a:gd name="T19" fmla="*/ 2147483647 h 142"/>
                <a:gd name="T20" fmla="*/ 2147483647 w 31"/>
                <a:gd name="T21" fmla="*/ 2147483647 h 142"/>
                <a:gd name="T22" fmla="*/ 2147483647 w 31"/>
                <a:gd name="T23" fmla="*/ 2147483647 h 142"/>
                <a:gd name="T24" fmla="*/ 2147483647 w 31"/>
                <a:gd name="T25" fmla="*/ 2147483647 h 142"/>
                <a:gd name="T26" fmla="*/ 2147483647 w 31"/>
                <a:gd name="T27" fmla="*/ 2147483647 h 142"/>
                <a:gd name="T28" fmla="*/ 2147483647 w 31"/>
                <a:gd name="T29" fmla="*/ 2147483647 h 142"/>
                <a:gd name="T30" fmla="*/ 2147483647 w 31"/>
                <a:gd name="T31" fmla="*/ 2147483647 h 142"/>
                <a:gd name="T32" fmla="*/ 2147483647 w 31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142"/>
                <a:gd name="T53" fmla="*/ 31 w 31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142">
                  <a:moveTo>
                    <a:pt x="31" y="3"/>
                  </a:moveTo>
                  <a:cubicBezTo>
                    <a:pt x="31" y="2"/>
                    <a:pt x="31" y="1"/>
                    <a:pt x="31" y="0"/>
                  </a:cubicBezTo>
                  <a:cubicBezTo>
                    <a:pt x="31" y="5"/>
                    <a:pt x="22" y="9"/>
                    <a:pt x="19" y="10"/>
                  </a:cubicBezTo>
                  <a:cubicBezTo>
                    <a:pt x="21" y="12"/>
                    <a:pt x="20" y="14"/>
                    <a:pt x="19" y="17"/>
                  </a:cubicBezTo>
                  <a:cubicBezTo>
                    <a:pt x="18" y="21"/>
                    <a:pt x="18" y="25"/>
                    <a:pt x="17" y="29"/>
                  </a:cubicBezTo>
                  <a:cubicBezTo>
                    <a:pt x="16" y="35"/>
                    <a:pt x="16" y="40"/>
                    <a:pt x="15" y="45"/>
                  </a:cubicBezTo>
                  <a:cubicBezTo>
                    <a:pt x="14" y="53"/>
                    <a:pt x="15" y="61"/>
                    <a:pt x="15" y="68"/>
                  </a:cubicBezTo>
                  <a:cubicBezTo>
                    <a:pt x="15" y="76"/>
                    <a:pt x="12" y="85"/>
                    <a:pt x="10" y="93"/>
                  </a:cubicBezTo>
                  <a:cubicBezTo>
                    <a:pt x="9" y="100"/>
                    <a:pt x="7" y="108"/>
                    <a:pt x="6" y="115"/>
                  </a:cubicBezTo>
                  <a:cubicBezTo>
                    <a:pt x="4" y="124"/>
                    <a:pt x="1" y="133"/>
                    <a:pt x="0" y="142"/>
                  </a:cubicBezTo>
                  <a:cubicBezTo>
                    <a:pt x="1" y="139"/>
                    <a:pt x="3" y="134"/>
                    <a:pt x="4" y="131"/>
                  </a:cubicBezTo>
                  <a:cubicBezTo>
                    <a:pt x="6" y="124"/>
                    <a:pt x="7" y="118"/>
                    <a:pt x="9" y="111"/>
                  </a:cubicBezTo>
                  <a:cubicBezTo>
                    <a:pt x="14" y="94"/>
                    <a:pt x="18" y="78"/>
                    <a:pt x="21" y="62"/>
                  </a:cubicBezTo>
                  <a:cubicBezTo>
                    <a:pt x="22" y="58"/>
                    <a:pt x="22" y="55"/>
                    <a:pt x="23" y="51"/>
                  </a:cubicBezTo>
                  <a:cubicBezTo>
                    <a:pt x="24" y="47"/>
                    <a:pt x="24" y="42"/>
                    <a:pt x="25" y="37"/>
                  </a:cubicBezTo>
                  <a:cubicBezTo>
                    <a:pt x="28" y="28"/>
                    <a:pt x="30" y="18"/>
                    <a:pt x="31" y="9"/>
                  </a:cubicBezTo>
                  <a:cubicBezTo>
                    <a:pt x="31" y="7"/>
                    <a:pt x="31" y="5"/>
                    <a:pt x="31" y="3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8" name="Freeform 4770"/>
            <p:cNvSpPr>
              <a:spLocks noChangeArrowheads="1"/>
            </p:cNvSpPr>
            <p:nvPr/>
          </p:nvSpPr>
          <p:spPr bwMode="auto">
            <a:xfrm>
              <a:off x="997680" y="902663"/>
              <a:ext cx="152027" cy="421243"/>
            </a:xfrm>
            <a:custGeom>
              <a:avLst/>
              <a:gdLst>
                <a:gd name="T0" fmla="*/ 2147483647 w 59"/>
                <a:gd name="T1" fmla="*/ 2147483647 h 162"/>
                <a:gd name="T2" fmla="*/ 2147483647 w 59"/>
                <a:gd name="T3" fmla="*/ 0 h 162"/>
                <a:gd name="T4" fmla="*/ 2147483647 w 59"/>
                <a:gd name="T5" fmla="*/ 2147483647 h 162"/>
                <a:gd name="T6" fmla="*/ 2147483647 w 59"/>
                <a:gd name="T7" fmla="*/ 2147483647 h 162"/>
                <a:gd name="T8" fmla="*/ 2147483647 w 59"/>
                <a:gd name="T9" fmla="*/ 2147483647 h 162"/>
                <a:gd name="T10" fmla="*/ 2147483647 w 59"/>
                <a:gd name="T11" fmla="*/ 2147483647 h 162"/>
                <a:gd name="T12" fmla="*/ 2147483647 w 59"/>
                <a:gd name="T13" fmla="*/ 2147483647 h 162"/>
                <a:gd name="T14" fmla="*/ 2147483647 w 59"/>
                <a:gd name="T15" fmla="*/ 2147483647 h 162"/>
                <a:gd name="T16" fmla="*/ 2147483647 w 59"/>
                <a:gd name="T17" fmla="*/ 2147483647 h 162"/>
                <a:gd name="T18" fmla="*/ 2147483647 w 59"/>
                <a:gd name="T19" fmla="*/ 2147483647 h 162"/>
                <a:gd name="T20" fmla="*/ 2147483647 w 59"/>
                <a:gd name="T21" fmla="*/ 2147483647 h 162"/>
                <a:gd name="T22" fmla="*/ 2147483647 w 59"/>
                <a:gd name="T23" fmla="*/ 2147483647 h 162"/>
                <a:gd name="T24" fmla="*/ 0 w 59"/>
                <a:gd name="T25" fmla="*/ 2147483647 h 162"/>
                <a:gd name="T26" fmla="*/ 2147483647 w 59"/>
                <a:gd name="T27" fmla="*/ 2147483647 h 162"/>
                <a:gd name="T28" fmla="*/ 2147483647 w 59"/>
                <a:gd name="T29" fmla="*/ 2147483647 h 162"/>
                <a:gd name="T30" fmla="*/ 2147483647 w 59"/>
                <a:gd name="T31" fmla="*/ 2147483647 h 162"/>
                <a:gd name="T32" fmla="*/ 2147483647 w 59"/>
                <a:gd name="T33" fmla="*/ 2147483647 h 162"/>
                <a:gd name="T34" fmla="*/ 2147483647 w 59"/>
                <a:gd name="T35" fmla="*/ 2147483647 h 162"/>
                <a:gd name="T36" fmla="*/ 2147483647 w 59"/>
                <a:gd name="T37" fmla="*/ 2147483647 h 162"/>
                <a:gd name="T38" fmla="*/ 2147483647 w 59"/>
                <a:gd name="T39" fmla="*/ 2147483647 h 162"/>
                <a:gd name="T40" fmla="*/ 2147483647 w 59"/>
                <a:gd name="T41" fmla="*/ 2147483647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62"/>
                <a:gd name="T65" fmla="*/ 59 w 5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62">
                  <a:moveTo>
                    <a:pt x="59" y="3"/>
                  </a:moveTo>
                  <a:cubicBezTo>
                    <a:pt x="59" y="2"/>
                    <a:pt x="59" y="1"/>
                    <a:pt x="59" y="0"/>
                  </a:cubicBezTo>
                  <a:cubicBezTo>
                    <a:pt x="54" y="3"/>
                    <a:pt x="47" y="9"/>
                    <a:pt x="41" y="8"/>
                  </a:cubicBezTo>
                  <a:cubicBezTo>
                    <a:pt x="40" y="10"/>
                    <a:pt x="40" y="13"/>
                    <a:pt x="39" y="15"/>
                  </a:cubicBezTo>
                  <a:cubicBezTo>
                    <a:pt x="39" y="18"/>
                    <a:pt x="38" y="21"/>
                    <a:pt x="36" y="24"/>
                  </a:cubicBezTo>
                  <a:cubicBezTo>
                    <a:pt x="35" y="28"/>
                    <a:pt x="34" y="32"/>
                    <a:pt x="33" y="36"/>
                  </a:cubicBezTo>
                  <a:cubicBezTo>
                    <a:pt x="32" y="41"/>
                    <a:pt x="30" y="46"/>
                    <a:pt x="27" y="51"/>
                  </a:cubicBezTo>
                  <a:cubicBezTo>
                    <a:pt x="25" y="55"/>
                    <a:pt x="25" y="61"/>
                    <a:pt x="24" y="66"/>
                  </a:cubicBezTo>
                  <a:cubicBezTo>
                    <a:pt x="22" y="74"/>
                    <a:pt x="21" y="83"/>
                    <a:pt x="18" y="90"/>
                  </a:cubicBezTo>
                  <a:cubicBezTo>
                    <a:pt x="17" y="96"/>
                    <a:pt x="15" y="101"/>
                    <a:pt x="14" y="106"/>
                  </a:cubicBezTo>
                  <a:cubicBezTo>
                    <a:pt x="12" y="114"/>
                    <a:pt x="7" y="121"/>
                    <a:pt x="4" y="129"/>
                  </a:cubicBezTo>
                  <a:cubicBezTo>
                    <a:pt x="3" y="136"/>
                    <a:pt x="2" y="142"/>
                    <a:pt x="1" y="149"/>
                  </a:cubicBezTo>
                  <a:cubicBezTo>
                    <a:pt x="1" y="153"/>
                    <a:pt x="0" y="158"/>
                    <a:pt x="0" y="162"/>
                  </a:cubicBezTo>
                  <a:cubicBezTo>
                    <a:pt x="3" y="160"/>
                    <a:pt x="4" y="152"/>
                    <a:pt x="5" y="148"/>
                  </a:cubicBezTo>
                  <a:cubicBezTo>
                    <a:pt x="7" y="143"/>
                    <a:pt x="9" y="139"/>
                    <a:pt x="11" y="134"/>
                  </a:cubicBezTo>
                  <a:cubicBezTo>
                    <a:pt x="13" y="130"/>
                    <a:pt x="14" y="126"/>
                    <a:pt x="15" y="121"/>
                  </a:cubicBezTo>
                  <a:cubicBezTo>
                    <a:pt x="16" y="117"/>
                    <a:pt x="17" y="113"/>
                    <a:pt x="19" y="109"/>
                  </a:cubicBezTo>
                  <a:cubicBezTo>
                    <a:pt x="24" y="98"/>
                    <a:pt x="29" y="86"/>
                    <a:pt x="33" y="74"/>
                  </a:cubicBezTo>
                  <a:cubicBezTo>
                    <a:pt x="34" y="72"/>
                    <a:pt x="35" y="70"/>
                    <a:pt x="36" y="68"/>
                  </a:cubicBezTo>
                  <a:cubicBezTo>
                    <a:pt x="39" y="57"/>
                    <a:pt x="43" y="47"/>
                    <a:pt x="47" y="36"/>
                  </a:cubicBezTo>
                  <a:cubicBezTo>
                    <a:pt x="51" y="25"/>
                    <a:pt x="56" y="15"/>
                    <a:pt x="59" y="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69" name="Freeform 4771"/>
            <p:cNvSpPr>
              <a:spLocks noChangeArrowheads="1"/>
            </p:cNvSpPr>
            <p:nvPr/>
          </p:nvSpPr>
          <p:spPr bwMode="auto">
            <a:xfrm>
              <a:off x="1026184" y="902663"/>
              <a:ext cx="120355" cy="345230"/>
            </a:xfrm>
            <a:custGeom>
              <a:avLst/>
              <a:gdLst>
                <a:gd name="T0" fmla="*/ 2147483647 w 47"/>
                <a:gd name="T1" fmla="*/ 2147483647 h 133"/>
                <a:gd name="T2" fmla="*/ 2147483647 w 47"/>
                <a:gd name="T3" fmla="*/ 0 h 133"/>
                <a:gd name="T4" fmla="*/ 2147483647 w 47"/>
                <a:gd name="T5" fmla="*/ 2147483647 h 133"/>
                <a:gd name="T6" fmla="*/ 2147483647 w 47"/>
                <a:gd name="T7" fmla="*/ 2147483647 h 133"/>
                <a:gd name="T8" fmla="*/ 2147483647 w 47"/>
                <a:gd name="T9" fmla="*/ 2147483647 h 133"/>
                <a:gd name="T10" fmla="*/ 2147483647 w 47"/>
                <a:gd name="T11" fmla="*/ 2147483647 h 133"/>
                <a:gd name="T12" fmla="*/ 2147483647 w 47"/>
                <a:gd name="T13" fmla="*/ 2147483647 h 133"/>
                <a:gd name="T14" fmla="*/ 2147483647 w 47"/>
                <a:gd name="T15" fmla="*/ 2147483647 h 133"/>
                <a:gd name="T16" fmla="*/ 2147483647 w 47"/>
                <a:gd name="T17" fmla="*/ 2147483647 h 133"/>
                <a:gd name="T18" fmla="*/ 2147483647 w 47"/>
                <a:gd name="T19" fmla="*/ 2147483647 h 133"/>
                <a:gd name="T20" fmla="*/ 0 w 47"/>
                <a:gd name="T21" fmla="*/ 2147483647 h 133"/>
                <a:gd name="T22" fmla="*/ 2147483647 w 47"/>
                <a:gd name="T23" fmla="*/ 2147483647 h 133"/>
                <a:gd name="T24" fmla="*/ 2147483647 w 47"/>
                <a:gd name="T25" fmla="*/ 2147483647 h 133"/>
                <a:gd name="T26" fmla="*/ 2147483647 w 47"/>
                <a:gd name="T27" fmla="*/ 2147483647 h 133"/>
                <a:gd name="T28" fmla="*/ 2147483647 w 47"/>
                <a:gd name="T29" fmla="*/ 2147483647 h 133"/>
                <a:gd name="T30" fmla="*/ 2147483647 w 47"/>
                <a:gd name="T31" fmla="*/ 2147483647 h 133"/>
                <a:gd name="T32" fmla="*/ 2147483647 w 47"/>
                <a:gd name="T33" fmla="*/ 2147483647 h 133"/>
                <a:gd name="T34" fmla="*/ 2147483647 w 47"/>
                <a:gd name="T35" fmla="*/ 2147483647 h 133"/>
                <a:gd name="T36" fmla="*/ 2147483647 w 47"/>
                <a:gd name="T37" fmla="*/ 2147483647 h 133"/>
                <a:gd name="T38" fmla="*/ 2147483647 w 47"/>
                <a:gd name="T39" fmla="*/ 2147483647 h 133"/>
                <a:gd name="T40" fmla="*/ 2147483647 w 47"/>
                <a:gd name="T41" fmla="*/ 2147483647 h 133"/>
                <a:gd name="T42" fmla="*/ 2147483647 w 47"/>
                <a:gd name="T43" fmla="*/ 2147483647 h 133"/>
                <a:gd name="T44" fmla="*/ 2147483647 w 47"/>
                <a:gd name="T45" fmla="*/ 2147483647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"/>
                <a:gd name="T70" fmla="*/ 0 h 133"/>
                <a:gd name="T71" fmla="*/ 47 w 47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" h="133">
                  <a:moveTo>
                    <a:pt x="47" y="4"/>
                  </a:moveTo>
                  <a:cubicBezTo>
                    <a:pt x="47" y="3"/>
                    <a:pt x="47" y="1"/>
                    <a:pt x="46" y="0"/>
                  </a:cubicBezTo>
                  <a:cubicBezTo>
                    <a:pt x="46" y="2"/>
                    <a:pt x="43" y="3"/>
                    <a:pt x="41" y="4"/>
                  </a:cubicBezTo>
                  <a:cubicBezTo>
                    <a:pt x="40" y="5"/>
                    <a:pt x="36" y="6"/>
                    <a:pt x="35" y="7"/>
                  </a:cubicBezTo>
                  <a:cubicBezTo>
                    <a:pt x="35" y="8"/>
                    <a:pt x="34" y="10"/>
                    <a:pt x="34" y="10"/>
                  </a:cubicBezTo>
                  <a:cubicBezTo>
                    <a:pt x="33" y="13"/>
                    <a:pt x="33" y="15"/>
                    <a:pt x="32" y="18"/>
                  </a:cubicBezTo>
                  <a:cubicBezTo>
                    <a:pt x="30" y="27"/>
                    <a:pt x="27" y="37"/>
                    <a:pt x="24" y="47"/>
                  </a:cubicBezTo>
                  <a:cubicBezTo>
                    <a:pt x="21" y="56"/>
                    <a:pt x="21" y="67"/>
                    <a:pt x="17" y="76"/>
                  </a:cubicBezTo>
                  <a:cubicBezTo>
                    <a:pt x="14" y="81"/>
                    <a:pt x="13" y="87"/>
                    <a:pt x="10" y="93"/>
                  </a:cubicBezTo>
                  <a:cubicBezTo>
                    <a:pt x="8" y="97"/>
                    <a:pt x="8" y="101"/>
                    <a:pt x="6" y="106"/>
                  </a:cubicBezTo>
                  <a:cubicBezTo>
                    <a:pt x="2" y="114"/>
                    <a:pt x="0" y="124"/>
                    <a:pt x="0" y="133"/>
                  </a:cubicBezTo>
                  <a:cubicBezTo>
                    <a:pt x="1" y="129"/>
                    <a:pt x="4" y="124"/>
                    <a:pt x="5" y="119"/>
                  </a:cubicBezTo>
                  <a:cubicBezTo>
                    <a:pt x="6" y="115"/>
                    <a:pt x="7" y="111"/>
                    <a:pt x="9" y="107"/>
                  </a:cubicBezTo>
                  <a:cubicBezTo>
                    <a:pt x="11" y="103"/>
                    <a:pt x="11" y="99"/>
                    <a:pt x="13" y="95"/>
                  </a:cubicBezTo>
                  <a:cubicBezTo>
                    <a:pt x="17" y="88"/>
                    <a:pt x="18" y="79"/>
                    <a:pt x="21" y="72"/>
                  </a:cubicBezTo>
                  <a:cubicBezTo>
                    <a:pt x="22" y="69"/>
                    <a:pt x="23" y="67"/>
                    <a:pt x="24" y="65"/>
                  </a:cubicBezTo>
                  <a:cubicBezTo>
                    <a:pt x="25" y="63"/>
                    <a:pt x="26" y="61"/>
                    <a:pt x="27" y="59"/>
                  </a:cubicBezTo>
                  <a:cubicBezTo>
                    <a:pt x="28" y="57"/>
                    <a:pt x="29" y="56"/>
                    <a:pt x="29" y="54"/>
                  </a:cubicBezTo>
                  <a:cubicBezTo>
                    <a:pt x="30" y="52"/>
                    <a:pt x="30" y="50"/>
                    <a:pt x="31" y="48"/>
                  </a:cubicBezTo>
                  <a:cubicBezTo>
                    <a:pt x="34" y="41"/>
                    <a:pt x="35" y="34"/>
                    <a:pt x="38" y="27"/>
                  </a:cubicBezTo>
                  <a:cubicBezTo>
                    <a:pt x="39" y="24"/>
                    <a:pt x="41" y="22"/>
                    <a:pt x="42" y="19"/>
                  </a:cubicBezTo>
                  <a:cubicBezTo>
                    <a:pt x="43" y="16"/>
                    <a:pt x="44" y="13"/>
                    <a:pt x="45" y="9"/>
                  </a:cubicBezTo>
                  <a:cubicBezTo>
                    <a:pt x="46" y="8"/>
                    <a:pt x="46" y="6"/>
                    <a:pt x="47" y="4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0" name="Freeform 4772"/>
            <p:cNvSpPr>
              <a:spLocks noChangeArrowheads="1"/>
            </p:cNvSpPr>
            <p:nvPr/>
          </p:nvSpPr>
          <p:spPr bwMode="auto">
            <a:xfrm>
              <a:off x="0" y="845653"/>
              <a:ext cx="129858" cy="98185"/>
            </a:xfrm>
            <a:custGeom>
              <a:avLst/>
              <a:gdLst>
                <a:gd name="T0" fmla="*/ 2147483647 w 50"/>
                <a:gd name="T1" fmla="*/ 2147483647 h 37"/>
                <a:gd name="T2" fmla="*/ 2147483647 w 50"/>
                <a:gd name="T3" fmla="*/ 2147483647 h 37"/>
                <a:gd name="T4" fmla="*/ 2147483647 w 50"/>
                <a:gd name="T5" fmla="*/ 2147483647 h 37"/>
                <a:gd name="T6" fmla="*/ 2147483647 w 50"/>
                <a:gd name="T7" fmla="*/ 2147483647 h 37"/>
                <a:gd name="T8" fmla="*/ 2147483647 w 50"/>
                <a:gd name="T9" fmla="*/ 2147483647 h 37"/>
                <a:gd name="T10" fmla="*/ 2147483647 w 50"/>
                <a:gd name="T11" fmla="*/ 2147483647 h 37"/>
                <a:gd name="T12" fmla="*/ 2147483647 w 50"/>
                <a:gd name="T13" fmla="*/ 2147483647 h 37"/>
                <a:gd name="T14" fmla="*/ 2147483647 w 50"/>
                <a:gd name="T15" fmla="*/ 2147483647 h 37"/>
                <a:gd name="T16" fmla="*/ 2147483647 w 50"/>
                <a:gd name="T17" fmla="*/ 2147483647 h 37"/>
                <a:gd name="T18" fmla="*/ 2147483647 w 50"/>
                <a:gd name="T19" fmla="*/ 2147483647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7"/>
                <a:gd name="T32" fmla="*/ 50 w 5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7">
                  <a:moveTo>
                    <a:pt x="50" y="13"/>
                  </a:moveTo>
                  <a:cubicBezTo>
                    <a:pt x="50" y="13"/>
                    <a:pt x="50" y="14"/>
                    <a:pt x="49" y="14"/>
                  </a:cubicBezTo>
                  <a:cubicBezTo>
                    <a:pt x="48" y="18"/>
                    <a:pt x="43" y="20"/>
                    <a:pt x="41" y="24"/>
                  </a:cubicBezTo>
                  <a:cubicBezTo>
                    <a:pt x="40" y="27"/>
                    <a:pt x="40" y="32"/>
                    <a:pt x="38" y="34"/>
                  </a:cubicBezTo>
                  <a:cubicBezTo>
                    <a:pt x="34" y="37"/>
                    <a:pt x="24" y="36"/>
                    <a:pt x="20" y="34"/>
                  </a:cubicBezTo>
                  <a:cubicBezTo>
                    <a:pt x="12" y="32"/>
                    <a:pt x="0" y="23"/>
                    <a:pt x="7" y="14"/>
                  </a:cubicBezTo>
                  <a:cubicBezTo>
                    <a:pt x="9" y="10"/>
                    <a:pt x="12" y="8"/>
                    <a:pt x="16" y="7"/>
                  </a:cubicBezTo>
                  <a:cubicBezTo>
                    <a:pt x="19" y="6"/>
                    <a:pt x="23" y="4"/>
                    <a:pt x="27" y="3"/>
                  </a:cubicBezTo>
                  <a:cubicBezTo>
                    <a:pt x="31" y="3"/>
                    <a:pt x="35" y="0"/>
                    <a:pt x="39" y="2"/>
                  </a:cubicBezTo>
                  <a:cubicBezTo>
                    <a:pt x="43" y="4"/>
                    <a:pt x="49" y="8"/>
                    <a:pt x="50" y="1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1" name="Freeform 4773"/>
            <p:cNvSpPr>
              <a:spLocks noChangeArrowheads="1"/>
            </p:cNvSpPr>
            <p:nvPr/>
          </p:nvSpPr>
          <p:spPr bwMode="auto">
            <a:xfrm>
              <a:off x="34841" y="870990"/>
              <a:ext cx="98185" cy="69679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2147483647 h 27"/>
                <a:gd name="T4" fmla="*/ 2147483647 w 38"/>
                <a:gd name="T5" fmla="*/ 2147483647 h 27"/>
                <a:gd name="T6" fmla="*/ 2147483647 w 38"/>
                <a:gd name="T7" fmla="*/ 2147483647 h 27"/>
                <a:gd name="T8" fmla="*/ 2147483647 w 38"/>
                <a:gd name="T9" fmla="*/ 2147483647 h 27"/>
                <a:gd name="T10" fmla="*/ 2147483647 w 38"/>
                <a:gd name="T11" fmla="*/ 2147483647 h 27"/>
                <a:gd name="T12" fmla="*/ 2147483647 w 38"/>
                <a:gd name="T13" fmla="*/ 2147483647 h 27"/>
                <a:gd name="T14" fmla="*/ 2147483647 w 38"/>
                <a:gd name="T15" fmla="*/ 2147483647 h 27"/>
                <a:gd name="T16" fmla="*/ 2147483647 w 38"/>
                <a:gd name="T17" fmla="*/ 2147483647 h 27"/>
                <a:gd name="T18" fmla="*/ 2147483647 w 38"/>
                <a:gd name="T19" fmla="*/ 2147483647 h 27"/>
                <a:gd name="T20" fmla="*/ 2147483647 w 38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7"/>
                <a:gd name="T35" fmla="*/ 38 w 38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7">
                  <a:moveTo>
                    <a:pt x="26" y="19"/>
                  </a:moveTo>
                  <a:cubicBezTo>
                    <a:pt x="27" y="15"/>
                    <a:pt x="30" y="10"/>
                    <a:pt x="34" y="7"/>
                  </a:cubicBezTo>
                  <a:cubicBezTo>
                    <a:pt x="36" y="4"/>
                    <a:pt x="38" y="1"/>
                    <a:pt x="33" y="1"/>
                  </a:cubicBezTo>
                  <a:cubicBezTo>
                    <a:pt x="31" y="0"/>
                    <a:pt x="29" y="1"/>
                    <a:pt x="27" y="2"/>
                  </a:cubicBezTo>
                  <a:cubicBezTo>
                    <a:pt x="26" y="2"/>
                    <a:pt x="24" y="3"/>
                    <a:pt x="22" y="3"/>
                  </a:cubicBezTo>
                  <a:cubicBezTo>
                    <a:pt x="19" y="4"/>
                    <a:pt x="16" y="6"/>
                    <a:pt x="14" y="7"/>
                  </a:cubicBezTo>
                  <a:cubicBezTo>
                    <a:pt x="10" y="8"/>
                    <a:pt x="6" y="11"/>
                    <a:pt x="3" y="14"/>
                  </a:cubicBezTo>
                  <a:cubicBezTo>
                    <a:pt x="0" y="17"/>
                    <a:pt x="2" y="25"/>
                    <a:pt x="6" y="26"/>
                  </a:cubicBezTo>
                  <a:cubicBezTo>
                    <a:pt x="9" y="27"/>
                    <a:pt x="13" y="27"/>
                    <a:pt x="16" y="27"/>
                  </a:cubicBezTo>
                  <a:cubicBezTo>
                    <a:pt x="18" y="27"/>
                    <a:pt x="21" y="27"/>
                    <a:pt x="23" y="26"/>
                  </a:cubicBezTo>
                  <a:cubicBezTo>
                    <a:pt x="26" y="24"/>
                    <a:pt x="25" y="22"/>
                    <a:pt x="26" y="19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2" name="Freeform 4774"/>
            <p:cNvSpPr>
              <a:spLocks noChangeArrowheads="1"/>
            </p:cNvSpPr>
            <p:nvPr/>
          </p:nvSpPr>
          <p:spPr bwMode="auto">
            <a:xfrm>
              <a:off x="60178" y="874157"/>
              <a:ext cx="69679" cy="66513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15" y="21"/>
                  </a:moveTo>
                  <a:cubicBezTo>
                    <a:pt x="16" y="18"/>
                    <a:pt x="17" y="16"/>
                    <a:pt x="18" y="13"/>
                  </a:cubicBezTo>
                  <a:cubicBezTo>
                    <a:pt x="20" y="10"/>
                    <a:pt x="21" y="7"/>
                    <a:pt x="24" y="5"/>
                  </a:cubicBezTo>
                  <a:cubicBezTo>
                    <a:pt x="25" y="4"/>
                    <a:pt x="27" y="3"/>
                    <a:pt x="25" y="1"/>
                  </a:cubicBezTo>
                  <a:cubicBezTo>
                    <a:pt x="24" y="0"/>
                    <a:pt x="22" y="1"/>
                    <a:pt x="21" y="2"/>
                  </a:cubicBezTo>
                  <a:cubicBezTo>
                    <a:pt x="19" y="2"/>
                    <a:pt x="17" y="3"/>
                    <a:pt x="15" y="3"/>
                  </a:cubicBezTo>
                  <a:cubicBezTo>
                    <a:pt x="13" y="4"/>
                    <a:pt x="11" y="5"/>
                    <a:pt x="8" y="7"/>
                  </a:cubicBezTo>
                  <a:cubicBezTo>
                    <a:pt x="6" y="8"/>
                    <a:pt x="4" y="11"/>
                    <a:pt x="3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9"/>
                    <a:pt x="1" y="20"/>
                  </a:cubicBezTo>
                  <a:cubicBezTo>
                    <a:pt x="2" y="22"/>
                    <a:pt x="4" y="24"/>
                    <a:pt x="6" y="25"/>
                  </a:cubicBezTo>
                  <a:cubicBezTo>
                    <a:pt x="7" y="25"/>
                    <a:pt x="15" y="24"/>
                    <a:pt x="15" y="24"/>
                  </a:cubicBezTo>
                  <a:cubicBezTo>
                    <a:pt x="15" y="23"/>
                    <a:pt x="15" y="22"/>
                    <a:pt x="15" y="21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3" name="Freeform 4775"/>
            <p:cNvSpPr>
              <a:spLocks noChangeArrowheads="1"/>
            </p:cNvSpPr>
            <p:nvPr/>
          </p:nvSpPr>
          <p:spPr bwMode="auto">
            <a:xfrm>
              <a:off x="1083194" y="886826"/>
              <a:ext cx="57010" cy="41175"/>
            </a:xfrm>
            <a:custGeom>
              <a:avLst/>
              <a:gdLst>
                <a:gd name="T0" fmla="*/ 2147483647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0 w 22"/>
                <a:gd name="T9" fmla="*/ 0 h 16"/>
                <a:gd name="T10" fmla="*/ 2147483647 w 22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6"/>
                <a:gd name="T20" fmla="*/ 22 w 22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6">
                  <a:moveTo>
                    <a:pt x="16" y="5"/>
                  </a:moveTo>
                  <a:cubicBezTo>
                    <a:pt x="18" y="6"/>
                    <a:pt x="22" y="8"/>
                    <a:pt x="20" y="11"/>
                  </a:cubicBezTo>
                  <a:cubicBezTo>
                    <a:pt x="19" y="12"/>
                    <a:pt x="16" y="12"/>
                    <a:pt x="15" y="13"/>
                  </a:cubicBezTo>
                  <a:cubicBezTo>
                    <a:pt x="13" y="14"/>
                    <a:pt x="11" y="14"/>
                    <a:pt x="10" y="16"/>
                  </a:cubicBezTo>
                  <a:cubicBezTo>
                    <a:pt x="6" y="11"/>
                    <a:pt x="3" y="5"/>
                    <a:pt x="0" y="0"/>
                  </a:cubicBezTo>
                  <a:cubicBezTo>
                    <a:pt x="5" y="1"/>
                    <a:pt x="10" y="3"/>
                    <a:pt x="16" y="5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4" name="Freeform 4776"/>
            <p:cNvSpPr>
              <a:spLocks noChangeArrowheads="1"/>
            </p:cNvSpPr>
            <p:nvPr/>
          </p:nvSpPr>
          <p:spPr bwMode="auto">
            <a:xfrm>
              <a:off x="1089529" y="896328"/>
              <a:ext cx="31672" cy="28506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0 w 12"/>
                <a:gd name="T11" fmla="*/ 0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8" y="4"/>
                  </a:moveTo>
                  <a:cubicBezTo>
                    <a:pt x="10" y="5"/>
                    <a:pt x="12" y="7"/>
                    <a:pt x="12" y="9"/>
                  </a:cubicBezTo>
                  <a:cubicBezTo>
                    <a:pt x="10" y="9"/>
                    <a:pt x="7" y="10"/>
                    <a:pt x="6" y="11"/>
                  </a:cubicBezTo>
                  <a:cubicBezTo>
                    <a:pt x="4" y="10"/>
                    <a:pt x="4" y="7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3" y="0"/>
                    <a:pt x="4" y="1"/>
                  </a:cubicBezTo>
                  <a:cubicBezTo>
                    <a:pt x="6" y="2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5" name="Freeform 4777"/>
            <p:cNvSpPr>
              <a:spLocks noChangeArrowheads="1"/>
            </p:cNvSpPr>
            <p:nvPr/>
          </p:nvSpPr>
          <p:spPr bwMode="auto">
            <a:xfrm>
              <a:off x="202703" y="519426"/>
              <a:ext cx="262881" cy="158362"/>
            </a:xfrm>
            <a:custGeom>
              <a:avLst/>
              <a:gdLst>
                <a:gd name="T0" fmla="*/ 2147483647 w 101"/>
                <a:gd name="T1" fmla="*/ 2147483647 h 61"/>
                <a:gd name="T2" fmla="*/ 2147483647 w 101"/>
                <a:gd name="T3" fmla="*/ 2147483647 h 61"/>
                <a:gd name="T4" fmla="*/ 2147483647 w 101"/>
                <a:gd name="T5" fmla="*/ 2147483647 h 61"/>
                <a:gd name="T6" fmla="*/ 2147483647 w 101"/>
                <a:gd name="T7" fmla="*/ 2147483647 h 61"/>
                <a:gd name="T8" fmla="*/ 2147483647 w 101"/>
                <a:gd name="T9" fmla="*/ 2147483647 h 61"/>
                <a:gd name="T10" fmla="*/ 2147483647 w 101"/>
                <a:gd name="T11" fmla="*/ 2147483647 h 61"/>
                <a:gd name="T12" fmla="*/ 2147483647 w 101"/>
                <a:gd name="T13" fmla="*/ 2147483647 h 61"/>
                <a:gd name="T14" fmla="*/ 2147483647 w 101"/>
                <a:gd name="T15" fmla="*/ 2147483647 h 61"/>
                <a:gd name="T16" fmla="*/ 2147483647 w 101"/>
                <a:gd name="T17" fmla="*/ 2147483647 h 61"/>
                <a:gd name="T18" fmla="*/ 2147483647 w 101"/>
                <a:gd name="T19" fmla="*/ 2147483647 h 61"/>
                <a:gd name="T20" fmla="*/ 2147483647 w 101"/>
                <a:gd name="T21" fmla="*/ 2147483647 h 61"/>
                <a:gd name="T22" fmla="*/ 2147483647 w 101"/>
                <a:gd name="T23" fmla="*/ 2147483647 h 61"/>
                <a:gd name="T24" fmla="*/ 2147483647 w 101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61"/>
                <a:gd name="T41" fmla="*/ 101 w 101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61">
                  <a:moveTo>
                    <a:pt x="38" y="25"/>
                  </a:moveTo>
                  <a:cubicBezTo>
                    <a:pt x="34" y="21"/>
                    <a:pt x="30" y="17"/>
                    <a:pt x="28" y="12"/>
                  </a:cubicBezTo>
                  <a:cubicBezTo>
                    <a:pt x="24" y="6"/>
                    <a:pt x="19" y="0"/>
                    <a:pt x="12" y="2"/>
                  </a:cubicBezTo>
                  <a:cubicBezTo>
                    <a:pt x="5" y="4"/>
                    <a:pt x="0" y="14"/>
                    <a:pt x="1" y="22"/>
                  </a:cubicBezTo>
                  <a:cubicBezTo>
                    <a:pt x="2" y="35"/>
                    <a:pt x="17" y="46"/>
                    <a:pt x="28" y="51"/>
                  </a:cubicBezTo>
                  <a:cubicBezTo>
                    <a:pt x="35" y="53"/>
                    <a:pt x="42" y="54"/>
                    <a:pt x="49" y="56"/>
                  </a:cubicBezTo>
                  <a:cubicBezTo>
                    <a:pt x="58" y="58"/>
                    <a:pt x="67" y="60"/>
                    <a:pt x="77" y="60"/>
                  </a:cubicBezTo>
                  <a:cubicBezTo>
                    <a:pt x="82" y="60"/>
                    <a:pt x="88" y="60"/>
                    <a:pt x="93" y="60"/>
                  </a:cubicBezTo>
                  <a:cubicBezTo>
                    <a:pt x="96" y="61"/>
                    <a:pt x="98" y="61"/>
                    <a:pt x="101" y="61"/>
                  </a:cubicBezTo>
                  <a:cubicBezTo>
                    <a:pt x="95" y="59"/>
                    <a:pt x="89" y="58"/>
                    <a:pt x="83" y="55"/>
                  </a:cubicBezTo>
                  <a:cubicBezTo>
                    <a:pt x="78" y="53"/>
                    <a:pt x="72" y="50"/>
                    <a:pt x="66" y="47"/>
                  </a:cubicBezTo>
                  <a:cubicBezTo>
                    <a:pt x="57" y="44"/>
                    <a:pt x="51" y="38"/>
                    <a:pt x="45" y="32"/>
                  </a:cubicBezTo>
                  <a:cubicBezTo>
                    <a:pt x="43" y="30"/>
                    <a:pt x="40" y="28"/>
                    <a:pt x="38" y="25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6" name="Freeform 4778"/>
            <p:cNvSpPr>
              <a:spLocks noChangeArrowheads="1"/>
            </p:cNvSpPr>
            <p:nvPr/>
          </p:nvSpPr>
          <p:spPr bwMode="auto">
            <a:xfrm>
              <a:off x="228041" y="563768"/>
              <a:ext cx="142527" cy="95017"/>
            </a:xfrm>
            <a:custGeom>
              <a:avLst/>
              <a:gdLst>
                <a:gd name="T0" fmla="*/ 2147483647 w 56"/>
                <a:gd name="T1" fmla="*/ 2147483647 h 36"/>
                <a:gd name="T2" fmla="*/ 2147483647 w 56"/>
                <a:gd name="T3" fmla="*/ 2147483647 h 36"/>
                <a:gd name="T4" fmla="*/ 2147483647 w 56"/>
                <a:gd name="T5" fmla="*/ 2147483647 h 36"/>
                <a:gd name="T6" fmla="*/ 2147483647 w 56"/>
                <a:gd name="T7" fmla="*/ 2147483647 h 36"/>
                <a:gd name="T8" fmla="*/ 2147483647 w 56"/>
                <a:gd name="T9" fmla="*/ 2147483647 h 36"/>
                <a:gd name="T10" fmla="*/ 2147483647 w 56"/>
                <a:gd name="T11" fmla="*/ 2147483647 h 36"/>
                <a:gd name="T12" fmla="*/ 2147483647 w 56"/>
                <a:gd name="T13" fmla="*/ 2147483647 h 36"/>
                <a:gd name="T14" fmla="*/ 2147483647 w 56"/>
                <a:gd name="T15" fmla="*/ 2147483647 h 36"/>
                <a:gd name="T16" fmla="*/ 2147483647 w 56"/>
                <a:gd name="T17" fmla="*/ 2147483647 h 36"/>
                <a:gd name="T18" fmla="*/ 2147483647 w 56"/>
                <a:gd name="T19" fmla="*/ 214748364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36"/>
                <a:gd name="T32" fmla="*/ 56 w 5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36">
                  <a:moveTo>
                    <a:pt x="11" y="1"/>
                  </a:moveTo>
                  <a:cubicBezTo>
                    <a:pt x="3" y="0"/>
                    <a:pt x="0" y="6"/>
                    <a:pt x="2" y="12"/>
                  </a:cubicBezTo>
                  <a:cubicBezTo>
                    <a:pt x="5" y="19"/>
                    <a:pt x="12" y="25"/>
                    <a:pt x="19" y="29"/>
                  </a:cubicBezTo>
                  <a:cubicBezTo>
                    <a:pt x="24" y="32"/>
                    <a:pt x="30" y="33"/>
                    <a:pt x="36" y="33"/>
                  </a:cubicBezTo>
                  <a:cubicBezTo>
                    <a:pt x="40" y="33"/>
                    <a:pt x="43" y="34"/>
                    <a:pt x="47" y="34"/>
                  </a:cubicBezTo>
                  <a:cubicBezTo>
                    <a:pt x="50" y="35"/>
                    <a:pt x="53" y="36"/>
                    <a:pt x="56" y="35"/>
                  </a:cubicBezTo>
                  <a:cubicBezTo>
                    <a:pt x="52" y="34"/>
                    <a:pt x="45" y="31"/>
                    <a:pt x="41" y="29"/>
                  </a:cubicBezTo>
                  <a:cubicBezTo>
                    <a:pt x="36" y="26"/>
                    <a:pt x="33" y="23"/>
                    <a:pt x="29" y="19"/>
                  </a:cubicBezTo>
                  <a:cubicBezTo>
                    <a:pt x="26" y="15"/>
                    <a:pt x="22" y="12"/>
                    <a:pt x="20" y="8"/>
                  </a:cubicBezTo>
                  <a:cubicBezTo>
                    <a:pt x="18" y="5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7" name="Freeform 4779"/>
            <p:cNvSpPr>
              <a:spLocks noChangeArrowheads="1"/>
            </p:cNvSpPr>
            <p:nvPr/>
          </p:nvSpPr>
          <p:spPr bwMode="auto">
            <a:xfrm>
              <a:off x="494089" y="47510"/>
              <a:ext cx="161530" cy="247044"/>
            </a:xfrm>
            <a:custGeom>
              <a:avLst/>
              <a:gdLst>
                <a:gd name="T0" fmla="*/ 2147483647 w 63"/>
                <a:gd name="T1" fmla="*/ 2147483647 h 96"/>
                <a:gd name="T2" fmla="*/ 2147483647 w 63"/>
                <a:gd name="T3" fmla="*/ 2147483647 h 96"/>
                <a:gd name="T4" fmla="*/ 2147483647 w 63"/>
                <a:gd name="T5" fmla="*/ 2147483647 h 96"/>
                <a:gd name="T6" fmla="*/ 2147483647 w 63"/>
                <a:gd name="T7" fmla="*/ 2147483647 h 96"/>
                <a:gd name="T8" fmla="*/ 2147483647 w 63"/>
                <a:gd name="T9" fmla="*/ 2147483647 h 96"/>
                <a:gd name="T10" fmla="*/ 2147483647 w 63"/>
                <a:gd name="T11" fmla="*/ 2147483647 h 96"/>
                <a:gd name="T12" fmla="*/ 2147483647 w 63"/>
                <a:gd name="T13" fmla="*/ 214748364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96"/>
                <a:gd name="T23" fmla="*/ 63 w 63"/>
                <a:gd name="T24" fmla="*/ 96 h 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96">
                  <a:moveTo>
                    <a:pt x="40" y="3"/>
                  </a:moveTo>
                  <a:cubicBezTo>
                    <a:pt x="20" y="8"/>
                    <a:pt x="5" y="21"/>
                    <a:pt x="2" y="41"/>
                  </a:cubicBezTo>
                  <a:cubicBezTo>
                    <a:pt x="0" y="51"/>
                    <a:pt x="1" y="61"/>
                    <a:pt x="4" y="70"/>
                  </a:cubicBezTo>
                  <a:cubicBezTo>
                    <a:pt x="6" y="77"/>
                    <a:pt x="11" y="94"/>
                    <a:pt x="19" y="96"/>
                  </a:cubicBezTo>
                  <a:cubicBezTo>
                    <a:pt x="9" y="79"/>
                    <a:pt x="5" y="55"/>
                    <a:pt x="17" y="38"/>
                  </a:cubicBezTo>
                  <a:cubicBezTo>
                    <a:pt x="25" y="27"/>
                    <a:pt x="38" y="26"/>
                    <a:pt x="48" y="19"/>
                  </a:cubicBezTo>
                  <a:cubicBezTo>
                    <a:pt x="63" y="10"/>
                    <a:pt x="55" y="0"/>
                    <a:pt x="40" y="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8" name="Freeform 4780"/>
            <p:cNvSpPr>
              <a:spLocks noChangeArrowheads="1"/>
            </p:cNvSpPr>
            <p:nvPr/>
          </p:nvSpPr>
          <p:spPr bwMode="auto">
            <a:xfrm>
              <a:off x="509926" y="60178"/>
              <a:ext cx="110854" cy="11402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2147483647 w 44"/>
                <a:gd name="T9" fmla="*/ 2147483647 h 44"/>
                <a:gd name="T10" fmla="*/ 2147483647 w 44"/>
                <a:gd name="T11" fmla="*/ 214748364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20" y="9"/>
                  </a:moveTo>
                  <a:cubicBezTo>
                    <a:pt x="14" y="13"/>
                    <a:pt x="7" y="19"/>
                    <a:pt x="3" y="26"/>
                  </a:cubicBezTo>
                  <a:cubicBezTo>
                    <a:pt x="0" y="32"/>
                    <a:pt x="3" y="39"/>
                    <a:pt x="1" y="44"/>
                  </a:cubicBezTo>
                  <a:cubicBezTo>
                    <a:pt x="4" y="37"/>
                    <a:pt x="5" y="28"/>
                    <a:pt x="13" y="23"/>
                  </a:cubicBezTo>
                  <a:cubicBezTo>
                    <a:pt x="19" y="19"/>
                    <a:pt x="28" y="18"/>
                    <a:pt x="33" y="12"/>
                  </a:cubicBezTo>
                  <a:cubicBezTo>
                    <a:pt x="44" y="0"/>
                    <a:pt x="25" y="5"/>
                    <a:pt x="20" y="9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79" name="Freeform 4781"/>
            <p:cNvSpPr>
              <a:spLocks noChangeArrowheads="1"/>
            </p:cNvSpPr>
            <p:nvPr/>
          </p:nvSpPr>
          <p:spPr bwMode="auto">
            <a:xfrm>
              <a:off x="313557" y="329392"/>
              <a:ext cx="205871" cy="161530"/>
            </a:xfrm>
            <a:custGeom>
              <a:avLst/>
              <a:gdLst>
                <a:gd name="T0" fmla="*/ 2147483647 w 79"/>
                <a:gd name="T1" fmla="*/ 2147483647 h 63"/>
                <a:gd name="T2" fmla="*/ 2147483647 w 79"/>
                <a:gd name="T3" fmla="*/ 2147483647 h 63"/>
                <a:gd name="T4" fmla="*/ 2147483647 w 79"/>
                <a:gd name="T5" fmla="*/ 2147483647 h 63"/>
                <a:gd name="T6" fmla="*/ 2147483647 w 79"/>
                <a:gd name="T7" fmla="*/ 2147483647 h 63"/>
                <a:gd name="T8" fmla="*/ 2147483647 w 79"/>
                <a:gd name="T9" fmla="*/ 2147483647 h 63"/>
                <a:gd name="T10" fmla="*/ 2147483647 w 79"/>
                <a:gd name="T11" fmla="*/ 2147483647 h 63"/>
                <a:gd name="T12" fmla="*/ 2147483647 w 79"/>
                <a:gd name="T13" fmla="*/ 2147483647 h 63"/>
                <a:gd name="T14" fmla="*/ 2147483647 w 79"/>
                <a:gd name="T15" fmla="*/ 2147483647 h 63"/>
                <a:gd name="T16" fmla="*/ 2147483647 w 79"/>
                <a:gd name="T17" fmla="*/ 2147483647 h 63"/>
                <a:gd name="T18" fmla="*/ 2147483647 w 79"/>
                <a:gd name="T19" fmla="*/ 2147483647 h 63"/>
                <a:gd name="T20" fmla="*/ 2147483647 w 79"/>
                <a:gd name="T21" fmla="*/ 2147483647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3"/>
                <a:gd name="T35" fmla="*/ 79 w 79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3">
                  <a:moveTo>
                    <a:pt x="32" y="27"/>
                  </a:moveTo>
                  <a:cubicBezTo>
                    <a:pt x="29" y="22"/>
                    <a:pt x="27" y="16"/>
                    <a:pt x="24" y="11"/>
                  </a:cubicBezTo>
                  <a:cubicBezTo>
                    <a:pt x="21" y="5"/>
                    <a:pt x="14" y="0"/>
                    <a:pt x="8" y="6"/>
                  </a:cubicBezTo>
                  <a:cubicBezTo>
                    <a:pt x="0" y="14"/>
                    <a:pt x="2" y="34"/>
                    <a:pt x="10" y="41"/>
                  </a:cubicBezTo>
                  <a:cubicBezTo>
                    <a:pt x="15" y="46"/>
                    <a:pt x="20" y="49"/>
                    <a:pt x="27" y="50"/>
                  </a:cubicBezTo>
                  <a:cubicBezTo>
                    <a:pt x="33" y="52"/>
                    <a:pt x="39" y="56"/>
                    <a:pt x="45" y="57"/>
                  </a:cubicBezTo>
                  <a:cubicBezTo>
                    <a:pt x="49" y="58"/>
                    <a:pt x="54" y="58"/>
                    <a:pt x="58" y="58"/>
                  </a:cubicBezTo>
                  <a:cubicBezTo>
                    <a:pt x="65" y="59"/>
                    <a:pt x="72" y="62"/>
                    <a:pt x="79" y="63"/>
                  </a:cubicBezTo>
                  <a:cubicBezTo>
                    <a:pt x="77" y="62"/>
                    <a:pt x="74" y="58"/>
                    <a:pt x="72" y="57"/>
                  </a:cubicBezTo>
                  <a:cubicBezTo>
                    <a:pt x="60" y="49"/>
                    <a:pt x="47" y="43"/>
                    <a:pt x="37" y="33"/>
                  </a:cubicBezTo>
                  <a:cubicBezTo>
                    <a:pt x="35" y="31"/>
                    <a:pt x="34" y="29"/>
                    <a:pt x="32" y="27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0" name="Freeform 4782"/>
            <p:cNvSpPr>
              <a:spLocks noChangeArrowheads="1"/>
            </p:cNvSpPr>
            <p:nvPr/>
          </p:nvSpPr>
          <p:spPr bwMode="auto">
            <a:xfrm>
              <a:off x="117189" y="636615"/>
              <a:ext cx="411740" cy="174199"/>
            </a:xfrm>
            <a:custGeom>
              <a:avLst/>
              <a:gdLst>
                <a:gd name="T0" fmla="*/ 2147483647 w 159"/>
                <a:gd name="T1" fmla="*/ 2147483647 h 67"/>
                <a:gd name="T2" fmla="*/ 2147483647 w 159"/>
                <a:gd name="T3" fmla="*/ 2147483647 h 67"/>
                <a:gd name="T4" fmla="*/ 2147483647 w 159"/>
                <a:gd name="T5" fmla="*/ 2147483647 h 67"/>
                <a:gd name="T6" fmla="*/ 2147483647 w 159"/>
                <a:gd name="T7" fmla="*/ 2147483647 h 67"/>
                <a:gd name="T8" fmla="*/ 2147483647 w 159"/>
                <a:gd name="T9" fmla="*/ 2147483647 h 67"/>
                <a:gd name="T10" fmla="*/ 2147483647 w 159"/>
                <a:gd name="T11" fmla="*/ 2147483647 h 67"/>
                <a:gd name="T12" fmla="*/ 2147483647 w 159"/>
                <a:gd name="T13" fmla="*/ 2147483647 h 67"/>
                <a:gd name="T14" fmla="*/ 2147483647 w 159"/>
                <a:gd name="T15" fmla="*/ 2147483647 h 67"/>
                <a:gd name="T16" fmla="*/ 2147483647 w 159"/>
                <a:gd name="T17" fmla="*/ 2147483647 h 67"/>
                <a:gd name="T18" fmla="*/ 2147483647 w 159"/>
                <a:gd name="T19" fmla="*/ 2147483647 h 67"/>
                <a:gd name="T20" fmla="*/ 2147483647 w 159"/>
                <a:gd name="T21" fmla="*/ 2147483647 h 67"/>
                <a:gd name="T22" fmla="*/ 2147483647 w 159"/>
                <a:gd name="T23" fmla="*/ 2147483647 h 67"/>
                <a:gd name="T24" fmla="*/ 2147483647 w 159"/>
                <a:gd name="T25" fmla="*/ 2147483647 h 67"/>
                <a:gd name="T26" fmla="*/ 2147483647 w 159"/>
                <a:gd name="T27" fmla="*/ 2147483647 h 67"/>
                <a:gd name="T28" fmla="*/ 2147483647 w 159"/>
                <a:gd name="T29" fmla="*/ 2147483647 h 67"/>
                <a:gd name="T30" fmla="*/ 2147483647 w 159"/>
                <a:gd name="T31" fmla="*/ 2147483647 h 67"/>
                <a:gd name="T32" fmla="*/ 2147483647 w 159"/>
                <a:gd name="T33" fmla="*/ 2147483647 h 67"/>
                <a:gd name="T34" fmla="*/ 2147483647 w 159"/>
                <a:gd name="T35" fmla="*/ 2147483647 h 67"/>
                <a:gd name="T36" fmla="*/ 2147483647 w 159"/>
                <a:gd name="T37" fmla="*/ 2147483647 h 67"/>
                <a:gd name="T38" fmla="*/ 2147483647 w 159"/>
                <a:gd name="T39" fmla="*/ 2147483647 h 67"/>
                <a:gd name="T40" fmla="*/ 0 w 159"/>
                <a:gd name="T41" fmla="*/ 2147483647 h 67"/>
                <a:gd name="T42" fmla="*/ 0 w 159"/>
                <a:gd name="T43" fmla="*/ 2147483647 h 67"/>
                <a:gd name="T44" fmla="*/ 2147483647 w 159"/>
                <a:gd name="T45" fmla="*/ 2147483647 h 67"/>
                <a:gd name="T46" fmla="*/ 2147483647 w 159"/>
                <a:gd name="T47" fmla="*/ 2147483647 h 67"/>
                <a:gd name="T48" fmla="*/ 2147483647 w 159"/>
                <a:gd name="T49" fmla="*/ 2147483647 h 67"/>
                <a:gd name="T50" fmla="*/ 2147483647 w 159"/>
                <a:gd name="T51" fmla="*/ 2147483647 h 67"/>
                <a:gd name="T52" fmla="*/ 2147483647 w 159"/>
                <a:gd name="T53" fmla="*/ 2147483647 h 67"/>
                <a:gd name="T54" fmla="*/ 2147483647 w 159"/>
                <a:gd name="T55" fmla="*/ 2147483647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9"/>
                <a:gd name="T85" fmla="*/ 0 h 67"/>
                <a:gd name="T86" fmla="*/ 159 w 159"/>
                <a:gd name="T87" fmla="*/ 67 h 6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9" h="67">
                  <a:moveTo>
                    <a:pt x="45" y="52"/>
                  </a:moveTo>
                  <a:cubicBezTo>
                    <a:pt x="38" y="49"/>
                    <a:pt x="31" y="42"/>
                    <a:pt x="25" y="37"/>
                  </a:cubicBezTo>
                  <a:cubicBezTo>
                    <a:pt x="23" y="35"/>
                    <a:pt x="15" y="27"/>
                    <a:pt x="22" y="27"/>
                  </a:cubicBezTo>
                  <a:cubicBezTo>
                    <a:pt x="26" y="26"/>
                    <a:pt x="28" y="29"/>
                    <a:pt x="30" y="31"/>
                  </a:cubicBezTo>
                  <a:cubicBezTo>
                    <a:pt x="35" y="36"/>
                    <a:pt x="40" y="41"/>
                    <a:pt x="45" y="44"/>
                  </a:cubicBezTo>
                  <a:cubicBezTo>
                    <a:pt x="50" y="47"/>
                    <a:pt x="57" y="48"/>
                    <a:pt x="62" y="50"/>
                  </a:cubicBezTo>
                  <a:cubicBezTo>
                    <a:pt x="69" y="52"/>
                    <a:pt x="76" y="53"/>
                    <a:pt x="83" y="55"/>
                  </a:cubicBezTo>
                  <a:cubicBezTo>
                    <a:pt x="91" y="57"/>
                    <a:pt x="98" y="59"/>
                    <a:pt x="106" y="59"/>
                  </a:cubicBezTo>
                  <a:cubicBezTo>
                    <a:pt x="112" y="58"/>
                    <a:pt x="118" y="58"/>
                    <a:pt x="124" y="57"/>
                  </a:cubicBezTo>
                  <a:cubicBezTo>
                    <a:pt x="131" y="56"/>
                    <a:pt x="137" y="56"/>
                    <a:pt x="144" y="55"/>
                  </a:cubicBezTo>
                  <a:cubicBezTo>
                    <a:pt x="147" y="54"/>
                    <a:pt x="158" y="55"/>
                    <a:pt x="159" y="51"/>
                  </a:cubicBezTo>
                  <a:cubicBezTo>
                    <a:pt x="159" y="52"/>
                    <a:pt x="134" y="48"/>
                    <a:pt x="132" y="48"/>
                  </a:cubicBezTo>
                  <a:cubicBezTo>
                    <a:pt x="128" y="48"/>
                    <a:pt x="125" y="49"/>
                    <a:pt x="121" y="49"/>
                  </a:cubicBezTo>
                  <a:cubicBezTo>
                    <a:pt x="117" y="49"/>
                    <a:pt x="113" y="47"/>
                    <a:pt x="109" y="47"/>
                  </a:cubicBezTo>
                  <a:cubicBezTo>
                    <a:pt x="103" y="47"/>
                    <a:pt x="98" y="47"/>
                    <a:pt x="93" y="47"/>
                  </a:cubicBezTo>
                  <a:cubicBezTo>
                    <a:pt x="86" y="46"/>
                    <a:pt x="80" y="43"/>
                    <a:pt x="73" y="43"/>
                  </a:cubicBezTo>
                  <a:cubicBezTo>
                    <a:pt x="66" y="42"/>
                    <a:pt x="57" y="41"/>
                    <a:pt x="50" y="36"/>
                  </a:cubicBezTo>
                  <a:cubicBezTo>
                    <a:pt x="44" y="32"/>
                    <a:pt x="39" y="26"/>
                    <a:pt x="34" y="22"/>
                  </a:cubicBezTo>
                  <a:cubicBezTo>
                    <a:pt x="29" y="18"/>
                    <a:pt x="25" y="14"/>
                    <a:pt x="21" y="9"/>
                  </a:cubicBezTo>
                  <a:cubicBezTo>
                    <a:pt x="18" y="4"/>
                    <a:pt x="15" y="0"/>
                    <a:pt x="10" y="4"/>
                  </a:cubicBezTo>
                  <a:cubicBezTo>
                    <a:pt x="4" y="8"/>
                    <a:pt x="0" y="10"/>
                    <a:pt x="0" y="18"/>
                  </a:cubicBezTo>
                  <a:cubicBezTo>
                    <a:pt x="0" y="24"/>
                    <a:pt x="0" y="30"/>
                    <a:pt x="0" y="35"/>
                  </a:cubicBezTo>
                  <a:cubicBezTo>
                    <a:pt x="1" y="40"/>
                    <a:pt x="0" y="44"/>
                    <a:pt x="2" y="48"/>
                  </a:cubicBezTo>
                  <a:cubicBezTo>
                    <a:pt x="5" y="57"/>
                    <a:pt x="15" y="61"/>
                    <a:pt x="24" y="63"/>
                  </a:cubicBezTo>
                  <a:cubicBezTo>
                    <a:pt x="36" y="65"/>
                    <a:pt x="48" y="67"/>
                    <a:pt x="60" y="64"/>
                  </a:cubicBezTo>
                  <a:cubicBezTo>
                    <a:pt x="65" y="63"/>
                    <a:pt x="75" y="63"/>
                    <a:pt x="79" y="60"/>
                  </a:cubicBezTo>
                  <a:cubicBezTo>
                    <a:pt x="78" y="60"/>
                    <a:pt x="67" y="58"/>
                    <a:pt x="65" y="58"/>
                  </a:cubicBezTo>
                  <a:cubicBezTo>
                    <a:pt x="58" y="57"/>
                    <a:pt x="52" y="54"/>
                    <a:pt x="45" y="5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1" name="Freeform 4783"/>
            <p:cNvSpPr>
              <a:spLocks noChangeArrowheads="1"/>
            </p:cNvSpPr>
            <p:nvPr/>
          </p:nvSpPr>
          <p:spPr bwMode="auto">
            <a:xfrm>
              <a:off x="139358" y="722129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28"/>
                <a:gd name="T29" fmla="*/ 39 w 3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28">
                  <a:moveTo>
                    <a:pt x="16" y="12"/>
                  </a:moveTo>
                  <a:cubicBezTo>
                    <a:pt x="13" y="9"/>
                    <a:pt x="10" y="5"/>
                    <a:pt x="7" y="3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1" y="15"/>
                    <a:pt x="6" y="18"/>
                    <a:pt x="11" y="21"/>
                  </a:cubicBezTo>
                  <a:cubicBezTo>
                    <a:pt x="16" y="23"/>
                    <a:pt x="21" y="24"/>
                    <a:pt x="27" y="25"/>
                  </a:cubicBezTo>
                  <a:cubicBezTo>
                    <a:pt x="31" y="27"/>
                    <a:pt x="35" y="28"/>
                    <a:pt x="39" y="28"/>
                  </a:cubicBezTo>
                  <a:cubicBezTo>
                    <a:pt x="38" y="27"/>
                    <a:pt x="35" y="26"/>
                    <a:pt x="33" y="25"/>
                  </a:cubicBezTo>
                  <a:cubicBezTo>
                    <a:pt x="31" y="24"/>
                    <a:pt x="29" y="24"/>
                    <a:pt x="27" y="22"/>
                  </a:cubicBezTo>
                  <a:cubicBezTo>
                    <a:pt x="23" y="19"/>
                    <a:pt x="20" y="16"/>
                    <a:pt x="16" y="1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2" name="Freeform 4784"/>
            <p:cNvSpPr>
              <a:spLocks noChangeArrowheads="1"/>
            </p:cNvSpPr>
            <p:nvPr/>
          </p:nvSpPr>
          <p:spPr bwMode="auto">
            <a:xfrm>
              <a:off x="744301" y="481420"/>
              <a:ext cx="133024" cy="117189"/>
            </a:xfrm>
            <a:custGeom>
              <a:avLst/>
              <a:gdLst>
                <a:gd name="T0" fmla="*/ 2147483647 w 51"/>
                <a:gd name="T1" fmla="*/ 2147483647 h 45"/>
                <a:gd name="T2" fmla="*/ 2147483647 w 51"/>
                <a:gd name="T3" fmla="*/ 2147483647 h 45"/>
                <a:gd name="T4" fmla="*/ 2147483647 w 51"/>
                <a:gd name="T5" fmla="*/ 2147483647 h 45"/>
                <a:gd name="T6" fmla="*/ 2147483647 w 51"/>
                <a:gd name="T7" fmla="*/ 2147483647 h 45"/>
                <a:gd name="T8" fmla="*/ 2147483647 w 51"/>
                <a:gd name="T9" fmla="*/ 2147483647 h 45"/>
                <a:gd name="T10" fmla="*/ 0 w 51"/>
                <a:gd name="T11" fmla="*/ 2147483647 h 45"/>
                <a:gd name="T12" fmla="*/ 2147483647 w 51"/>
                <a:gd name="T13" fmla="*/ 2147483647 h 45"/>
                <a:gd name="T14" fmla="*/ 2147483647 w 51"/>
                <a:gd name="T15" fmla="*/ 214748364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"/>
                <a:gd name="T25" fmla="*/ 0 h 45"/>
                <a:gd name="T26" fmla="*/ 51 w 51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" h="45">
                  <a:moveTo>
                    <a:pt x="32" y="13"/>
                  </a:moveTo>
                  <a:cubicBezTo>
                    <a:pt x="40" y="18"/>
                    <a:pt x="51" y="34"/>
                    <a:pt x="38" y="40"/>
                  </a:cubicBezTo>
                  <a:cubicBezTo>
                    <a:pt x="30" y="45"/>
                    <a:pt x="26" y="38"/>
                    <a:pt x="24" y="31"/>
                  </a:cubicBezTo>
                  <a:cubicBezTo>
                    <a:pt x="21" y="22"/>
                    <a:pt x="17" y="12"/>
                    <a:pt x="8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2" y="0"/>
                    <a:pt x="13" y="3"/>
                    <a:pt x="15" y="4"/>
                  </a:cubicBezTo>
                  <a:cubicBezTo>
                    <a:pt x="21" y="6"/>
                    <a:pt x="27" y="9"/>
                    <a:pt x="32" y="1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3" name="Freeform 4785"/>
            <p:cNvSpPr>
              <a:spLocks noChangeArrowheads="1"/>
            </p:cNvSpPr>
            <p:nvPr/>
          </p:nvSpPr>
          <p:spPr bwMode="auto">
            <a:xfrm>
              <a:off x="411740" y="53844"/>
              <a:ext cx="316723" cy="367399"/>
            </a:xfrm>
            <a:custGeom>
              <a:avLst/>
              <a:gdLst>
                <a:gd name="T0" fmla="*/ 2147483647 w 122"/>
                <a:gd name="T1" fmla="*/ 2147483647 h 142"/>
                <a:gd name="T2" fmla="*/ 2147483647 w 122"/>
                <a:gd name="T3" fmla="*/ 2147483647 h 142"/>
                <a:gd name="T4" fmla="*/ 2147483647 w 122"/>
                <a:gd name="T5" fmla="*/ 2147483647 h 142"/>
                <a:gd name="T6" fmla="*/ 2147483647 w 122"/>
                <a:gd name="T7" fmla="*/ 2147483647 h 142"/>
                <a:gd name="T8" fmla="*/ 2147483647 w 122"/>
                <a:gd name="T9" fmla="*/ 2147483647 h 142"/>
                <a:gd name="T10" fmla="*/ 2147483647 w 122"/>
                <a:gd name="T11" fmla="*/ 2147483647 h 142"/>
                <a:gd name="T12" fmla="*/ 2147483647 w 122"/>
                <a:gd name="T13" fmla="*/ 2147483647 h 142"/>
                <a:gd name="T14" fmla="*/ 2147483647 w 122"/>
                <a:gd name="T15" fmla="*/ 2147483647 h 142"/>
                <a:gd name="T16" fmla="*/ 2147483647 w 122"/>
                <a:gd name="T17" fmla="*/ 2147483647 h 142"/>
                <a:gd name="T18" fmla="*/ 2147483647 w 122"/>
                <a:gd name="T19" fmla="*/ 2147483647 h 142"/>
                <a:gd name="T20" fmla="*/ 2147483647 w 122"/>
                <a:gd name="T21" fmla="*/ 2147483647 h 142"/>
                <a:gd name="T22" fmla="*/ 2147483647 w 122"/>
                <a:gd name="T23" fmla="*/ 2147483647 h 142"/>
                <a:gd name="T24" fmla="*/ 2147483647 w 122"/>
                <a:gd name="T25" fmla="*/ 2147483647 h 142"/>
                <a:gd name="T26" fmla="*/ 2147483647 w 122"/>
                <a:gd name="T27" fmla="*/ 2147483647 h 142"/>
                <a:gd name="T28" fmla="*/ 2147483647 w 122"/>
                <a:gd name="T29" fmla="*/ 0 h 142"/>
                <a:gd name="T30" fmla="*/ 2147483647 w 122"/>
                <a:gd name="T31" fmla="*/ 2147483647 h 142"/>
                <a:gd name="T32" fmla="*/ 2147483647 w 122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2"/>
                <a:gd name="T52" fmla="*/ 0 h 142"/>
                <a:gd name="T53" fmla="*/ 122 w 122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2" h="142">
                  <a:moveTo>
                    <a:pt x="18" y="47"/>
                  </a:moveTo>
                  <a:cubicBezTo>
                    <a:pt x="15" y="63"/>
                    <a:pt x="17" y="82"/>
                    <a:pt x="27" y="95"/>
                  </a:cubicBezTo>
                  <a:cubicBezTo>
                    <a:pt x="39" y="110"/>
                    <a:pt x="58" y="119"/>
                    <a:pt x="75" y="125"/>
                  </a:cubicBezTo>
                  <a:cubicBezTo>
                    <a:pt x="86" y="130"/>
                    <a:pt x="97" y="133"/>
                    <a:pt x="109" y="136"/>
                  </a:cubicBezTo>
                  <a:cubicBezTo>
                    <a:pt x="113" y="138"/>
                    <a:pt x="118" y="139"/>
                    <a:pt x="122" y="142"/>
                  </a:cubicBezTo>
                  <a:cubicBezTo>
                    <a:pt x="115" y="141"/>
                    <a:pt x="108" y="139"/>
                    <a:pt x="100" y="138"/>
                  </a:cubicBezTo>
                  <a:cubicBezTo>
                    <a:pt x="94" y="137"/>
                    <a:pt x="88" y="138"/>
                    <a:pt x="82" y="137"/>
                  </a:cubicBezTo>
                  <a:cubicBezTo>
                    <a:pt x="68" y="134"/>
                    <a:pt x="54" y="134"/>
                    <a:pt x="41" y="131"/>
                  </a:cubicBezTo>
                  <a:cubicBezTo>
                    <a:pt x="31" y="129"/>
                    <a:pt x="21" y="121"/>
                    <a:pt x="13" y="115"/>
                  </a:cubicBezTo>
                  <a:cubicBezTo>
                    <a:pt x="7" y="110"/>
                    <a:pt x="5" y="103"/>
                    <a:pt x="2" y="96"/>
                  </a:cubicBezTo>
                  <a:cubicBezTo>
                    <a:pt x="0" y="88"/>
                    <a:pt x="1" y="83"/>
                    <a:pt x="1" y="75"/>
                  </a:cubicBezTo>
                  <a:cubicBezTo>
                    <a:pt x="2" y="69"/>
                    <a:pt x="3" y="62"/>
                    <a:pt x="4" y="57"/>
                  </a:cubicBezTo>
                  <a:cubicBezTo>
                    <a:pt x="6" y="46"/>
                    <a:pt x="13" y="35"/>
                    <a:pt x="19" y="26"/>
                  </a:cubicBezTo>
                  <a:cubicBezTo>
                    <a:pt x="22" y="22"/>
                    <a:pt x="25" y="18"/>
                    <a:pt x="28" y="14"/>
                  </a:cubicBezTo>
                  <a:cubicBezTo>
                    <a:pt x="31" y="10"/>
                    <a:pt x="36" y="0"/>
                    <a:pt x="42" y="0"/>
                  </a:cubicBezTo>
                  <a:cubicBezTo>
                    <a:pt x="35" y="13"/>
                    <a:pt x="25" y="24"/>
                    <a:pt x="21" y="39"/>
                  </a:cubicBezTo>
                  <a:cubicBezTo>
                    <a:pt x="20" y="41"/>
                    <a:pt x="19" y="44"/>
                    <a:pt x="18" y="47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4" name="Freeform 4786"/>
            <p:cNvSpPr>
              <a:spLocks noChangeArrowheads="1"/>
            </p:cNvSpPr>
            <p:nvPr/>
          </p:nvSpPr>
          <p:spPr bwMode="auto">
            <a:xfrm>
              <a:off x="411740" y="183700"/>
              <a:ext cx="155195" cy="215372"/>
            </a:xfrm>
            <a:custGeom>
              <a:avLst/>
              <a:gdLst>
                <a:gd name="T0" fmla="*/ 2147483647 w 59"/>
                <a:gd name="T1" fmla="*/ 2147483647 h 83"/>
                <a:gd name="T2" fmla="*/ 2147483647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0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2147483647 h 83"/>
                <a:gd name="T14" fmla="*/ 2147483647 w 59"/>
                <a:gd name="T15" fmla="*/ 2147483647 h 83"/>
                <a:gd name="T16" fmla="*/ 2147483647 w 59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3"/>
                <a:gd name="T29" fmla="*/ 59 w 59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3">
                  <a:moveTo>
                    <a:pt x="26" y="75"/>
                  </a:moveTo>
                  <a:cubicBezTo>
                    <a:pt x="15" y="70"/>
                    <a:pt x="6" y="58"/>
                    <a:pt x="3" y="47"/>
                  </a:cubicBezTo>
                  <a:cubicBezTo>
                    <a:pt x="0" y="37"/>
                    <a:pt x="0" y="27"/>
                    <a:pt x="3" y="17"/>
                  </a:cubicBezTo>
                  <a:cubicBezTo>
                    <a:pt x="4" y="12"/>
                    <a:pt x="4" y="6"/>
                    <a:pt x="6" y="0"/>
                  </a:cubicBezTo>
                  <a:cubicBezTo>
                    <a:pt x="7" y="4"/>
                    <a:pt x="5" y="8"/>
                    <a:pt x="5" y="12"/>
                  </a:cubicBezTo>
                  <a:cubicBezTo>
                    <a:pt x="6" y="22"/>
                    <a:pt x="7" y="31"/>
                    <a:pt x="9" y="40"/>
                  </a:cubicBezTo>
                  <a:cubicBezTo>
                    <a:pt x="14" y="55"/>
                    <a:pt x="25" y="64"/>
                    <a:pt x="38" y="72"/>
                  </a:cubicBezTo>
                  <a:cubicBezTo>
                    <a:pt x="45" y="75"/>
                    <a:pt x="52" y="79"/>
                    <a:pt x="59" y="83"/>
                  </a:cubicBezTo>
                  <a:cubicBezTo>
                    <a:pt x="47" y="83"/>
                    <a:pt x="36" y="80"/>
                    <a:pt x="26" y="75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5" name="Freeform 4787"/>
            <p:cNvSpPr>
              <a:spLocks noChangeArrowheads="1"/>
            </p:cNvSpPr>
            <p:nvPr/>
          </p:nvSpPr>
          <p:spPr bwMode="auto">
            <a:xfrm>
              <a:off x="370567" y="281885"/>
              <a:ext cx="281885" cy="139358"/>
            </a:xfrm>
            <a:custGeom>
              <a:avLst/>
              <a:gdLst>
                <a:gd name="T0" fmla="*/ 2147483647 w 109"/>
                <a:gd name="T1" fmla="*/ 2147483647 h 53"/>
                <a:gd name="T2" fmla="*/ 2147483647 w 109"/>
                <a:gd name="T3" fmla="*/ 2147483647 h 53"/>
                <a:gd name="T4" fmla="*/ 2147483647 w 109"/>
                <a:gd name="T5" fmla="*/ 2147483647 h 53"/>
                <a:gd name="T6" fmla="*/ 2147483647 w 109"/>
                <a:gd name="T7" fmla="*/ 2147483647 h 53"/>
                <a:gd name="T8" fmla="*/ 2147483647 w 109"/>
                <a:gd name="T9" fmla="*/ 2147483647 h 53"/>
                <a:gd name="T10" fmla="*/ 2147483647 w 109"/>
                <a:gd name="T11" fmla="*/ 2147483647 h 53"/>
                <a:gd name="T12" fmla="*/ 2147483647 w 109"/>
                <a:gd name="T13" fmla="*/ 2147483647 h 53"/>
                <a:gd name="T14" fmla="*/ 2147483647 w 109"/>
                <a:gd name="T15" fmla="*/ 2147483647 h 53"/>
                <a:gd name="T16" fmla="*/ 2147483647 w 109"/>
                <a:gd name="T17" fmla="*/ 2147483647 h 53"/>
                <a:gd name="T18" fmla="*/ 2147483647 w 109"/>
                <a:gd name="T19" fmla="*/ 0 h 53"/>
                <a:gd name="T20" fmla="*/ 2147483647 w 109"/>
                <a:gd name="T21" fmla="*/ 2147483647 h 53"/>
                <a:gd name="T22" fmla="*/ 0 w 109"/>
                <a:gd name="T23" fmla="*/ 2147483647 h 53"/>
                <a:gd name="T24" fmla="*/ 2147483647 w 109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9"/>
                <a:gd name="T40" fmla="*/ 0 h 53"/>
                <a:gd name="T41" fmla="*/ 109 w 10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9" h="53">
                  <a:moveTo>
                    <a:pt x="8" y="21"/>
                  </a:moveTo>
                  <a:cubicBezTo>
                    <a:pt x="9" y="23"/>
                    <a:pt x="10" y="25"/>
                    <a:pt x="12" y="26"/>
                  </a:cubicBezTo>
                  <a:cubicBezTo>
                    <a:pt x="17" y="33"/>
                    <a:pt x="24" y="42"/>
                    <a:pt x="33" y="45"/>
                  </a:cubicBezTo>
                  <a:cubicBezTo>
                    <a:pt x="45" y="49"/>
                    <a:pt x="57" y="51"/>
                    <a:pt x="70" y="52"/>
                  </a:cubicBezTo>
                  <a:cubicBezTo>
                    <a:pt x="79" y="53"/>
                    <a:pt x="86" y="53"/>
                    <a:pt x="94" y="51"/>
                  </a:cubicBezTo>
                  <a:cubicBezTo>
                    <a:pt x="99" y="51"/>
                    <a:pt x="105" y="52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85" y="47"/>
                    <a:pt x="61" y="45"/>
                    <a:pt x="38" y="36"/>
                  </a:cubicBezTo>
                  <a:cubicBezTo>
                    <a:pt x="33" y="35"/>
                    <a:pt x="29" y="32"/>
                    <a:pt x="26" y="28"/>
                  </a:cubicBezTo>
                  <a:cubicBezTo>
                    <a:pt x="19" y="20"/>
                    <a:pt x="16" y="9"/>
                    <a:pt x="14" y="0"/>
                  </a:cubicBezTo>
                  <a:cubicBezTo>
                    <a:pt x="13" y="3"/>
                    <a:pt x="12" y="3"/>
                    <a:pt x="9" y="4"/>
                  </a:cubicBezTo>
                  <a:cubicBezTo>
                    <a:pt x="8" y="5"/>
                    <a:pt x="0" y="6"/>
                    <a:pt x="0" y="7"/>
                  </a:cubicBezTo>
                  <a:cubicBezTo>
                    <a:pt x="0" y="12"/>
                    <a:pt x="5" y="18"/>
                    <a:pt x="8" y="2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6" name="Freeform 4788"/>
            <p:cNvSpPr>
              <a:spLocks noChangeArrowheads="1"/>
            </p:cNvSpPr>
            <p:nvPr/>
          </p:nvSpPr>
          <p:spPr bwMode="auto">
            <a:xfrm>
              <a:off x="278717" y="335727"/>
              <a:ext cx="541598" cy="326226"/>
            </a:xfrm>
            <a:custGeom>
              <a:avLst/>
              <a:gdLst>
                <a:gd name="T0" fmla="*/ 0 w 210"/>
                <a:gd name="T1" fmla="*/ 2147483647 h 127"/>
                <a:gd name="T2" fmla="*/ 2147483647 w 210"/>
                <a:gd name="T3" fmla="*/ 2147483647 h 127"/>
                <a:gd name="T4" fmla="*/ 2147483647 w 210"/>
                <a:gd name="T5" fmla="*/ 0 h 127"/>
                <a:gd name="T6" fmla="*/ 2147483647 w 210"/>
                <a:gd name="T7" fmla="*/ 2147483647 h 127"/>
                <a:gd name="T8" fmla="*/ 2147483647 w 210"/>
                <a:gd name="T9" fmla="*/ 2147483647 h 127"/>
                <a:gd name="T10" fmla="*/ 2147483647 w 210"/>
                <a:gd name="T11" fmla="*/ 2147483647 h 127"/>
                <a:gd name="T12" fmla="*/ 2147483647 w 210"/>
                <a:gd name="T13" fmla="*/ 2147483647 h 127"/>
                <a:gd name="T14" fmla="*/ 2147483647 w 210"/>
                <a:gd name="T15" fmla="*/ 2147483647 h 127"/>
                <a:gd name="T16" fmla="*/ 2147483647 w 210"/>
                <a:gd name="T17" fmla="*/ 2147483647 h 127"/>
                <a:gd name="T18" fmla="*/ 2147483647 w 210"/>
                <a:gd name="T19" fmla="*/ 2147483647 h 127"/>
                <a:gd name="T20" fmla="*/ 2147483647 w 210"/>
                <a:gd name="T21" fmla="*/ 2147483647 h 127"/>
                <a:gd name="T22" fmla="*/ 2147483647 w 210"/>
                <a:gd name="T23" fmla="*/ 2147483647 h 127"/>
                <a:gd name="T24" fmla="*/ 2147483647 w 210"/>
                <a:gd name="T25" fmla="*/ 2147483647 h 127"/>
                <a:gd name="T26" fmla="*/ 2147483647 w 210"/>
                <a:gd name="T27" fmla="*/ 2147483647 h 127"/>
                <a:gd name="T28" fmla="*/ 2147483647 w 210"/>
                <a:gd name="T29" fmla="*/ 2147483647 h 127"/>
                <a:gd name="T30" fmla="*/ 2147483647 w 210"/>
                <a:gd name="T31" fmla="*/ 2147483647 h 127"/>
                <a:gd name="T32" fmla="*/ 2147483647 w 210"/>
                <a:gd name="T33" fmla="*/ 2147483647 h 127"/>
                <a:gd name="T34" fmla="*/ 2147483647 w 210"/>
                <a:gd name="T35" fmla="*/ 2147483647 h 127"/>
                <a:gd name="T36" fmla="*/ 2147483647 w 210"/>
                <a:gd name="T37" fmla="*/ 2147483647 h 127"/>
                <a:gd name="T38" fmla="*/ 2147483647 w 210"/>
                <a:gd name="T39" fmla="*/ 2147483647 h 127"/>
                <a:gd name="T40" fmla="*/ 0 w 210"/>
                <a:gd name="T41" fmla="*/ 2147483647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0"/>
                <a:gd name="T64" fmla="*/ 0 h 127"/>
                <a:gd name="T65" fmla="*/ 210 w 210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0" h="127">
                  <a:moveTo>
                    <a:pt x="0" y="28"/>
                  </a:moveTo>
                  <a:cubicBezTo>
                    <a:pt x="1" y="23"/>
                    <a:pt x="2" y="17"/>
                    <a:pt x="4" y="12"/>
                  </a:cubicBezTo>
                  <a:cubicBezTo>
                    <a:pt x="6" y="8"/>
                    <a:pt x="8" y="2"/>
                    <a:pt x="12" y="0"/>
                  </a:cubicBezTo>
                  <a:cubicBezTo>
                    <a:pt x="11" y="13"/>
                    <a:pt x="8" y="24"/>
                    <a:pt x="15" y="35"/>
                  </a:cubicBezTo>
                  <a:cubicBezTo>
                    <a:pt x="21" y="46"/>
                    <a:pt x="28" y="54"/>
                    <a:pt x="40" y="59"/>
                  </a:cubicBezTo>
                  <a:cubicBezTo>
                    <a:pt x="58" y="65"/>
                    <a:pt x="79" y="65"/>
                    <a:pt x="97" y="69"/>
                  </a:cubicBezTo>
                  <a:cubicBezTo>
                    <a:pt x="116" y="72"/>
                    <a:pt x="135" y="82"/>
                    <a:pt x="152" y="91"/>
                  </a:cubicBezTo>
                  <a:cubicBezTo>
                    <a:pt x="163" y="97"/>
                    <a:pt x="173" y="102"/>
                    <a:pt x="183" y="108"/>
                  </a:cubicBezTo>
                  <a:cubicBezTo>
                    <a:pt x="188" y="111"/>
                    <a:pt x="193" y="113"/>
                    <a:pt x="197" y="116"/>
                  </a:cubicBezTo>
                  <a:cubicBezTo>
                    <a:pt x="200" y="118"/>
                    <a:pt x="201" y="120"/>
                    <a:pt x="203" y="122"/>
                  </a:cubicBezTo>
                  <a:cubicBezTo>
                    <a:pt x="205" y="124"/>
                    <a:pt x="208" y="125"/>
                    <a:pt x="210" y="127"/>
                  </a:cubicBezTo>
                  <a:cubicBezTo>
                    <a:pt x="206" y="127"/>
                    <a:pt x="202" y="124"/>
                    <a:pt x="199" y="123"/>
                  </a:cubicBezTo>
                  <a:cubicBezTo>
                    <a:pt x="195" y="121"/>
                    <a:pt x="190" y="120"/>
                    <a:pt x="186" y="119"/>
                  </a:cubicBezTo>
                  <a:cubicBezTo>
                    <a:pt x="179" y="116"/>
                    <a:pt x="172" y="114"/>
                    <a:pt x="165" y="112"/>
                  </a:cubicBezTo>
                  <a:cubicBezTo>
                    <a:pt x="159" y="110"/>
                    <a:pt x="154" y="107"/>
                    <a:pt x="147" y="105"/>
                  </a:cubicBezTo>
                  <a:cubicBezTo>
                    <a:pt x="142" y="104"/>
                    <a:pt x="137" y="102"/>
                    <a:pt x="132" y="101"/>
                  </a:cubicBezTo>
                  <a:cubicBezTo>
                    <a:pt x="126" y="100"/>
                    <a:pt x="121" y="96"/>
                    <a:pt x="115" y="95"/>
                  </a:cubicBezTo>
                  <a:cubicBezTo>
                    <a:pt x="109" y="94"/>
                    <a:pt x="102" y="91"/>
                    <a:pt x="96" y="90"/>
                  </a:cubicBezTo>
                  <a:cubicBezTo>
                    <a:pt x="79" y="87"/>
                    <a:pt x="62" y="86"/>
                    <a:pt x="45" y="84"/>
                  </a:cubicBezTo>
                  <a:cubicBezTo>
                    <a:pt x="32" y="83"/>
                    <a:pt x="17" y="80"/>
                    <a:pt x="9" y="68"/>
                  </a:cubicBezTo>
                  <a:cubicBezTo>
                    <a:pt x="2" y="56"/>
                    <a:pt x="0" y="42"/>
                    <a:pt x="0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7" name="Freeform 4789"/>
            <p:cNvSpPr>
              <a:spLocks noChangeArrowheads="1"/>
            </p:cNvSpPr>
            <p:nvPr/>
          </p:nvSpPr>
          <p:spPr bwMode="auto">
            <a:xfrm>
              <a:off x="278717" y="389571"/>
              <a:ext cx="310389" cy="193202"/>
            </a:xfrm>
            <a:custGeom>
              <a:avLst/>
              <a:gdLst>
                <a:gd name="T0" fmla="*/ 2147483647 w 120"/>
                <a:gd name="T1" fmla="*/ 2147483647 h 75"/>
                <a:gd name="T2" fmla="*/ 2147483647 w 120"/>
                <a:gd name="T3" fmla="*/ 2147483647 h 75"/>
                <a:gd name="T4" fmla="*/ 2147483647 w 120"/>
                <a:gd name="T5" fmla="*/ 2147483647 h 75"/>
                <a:gd name="T6" fmla="*/ 2147483647 w 120"/>
                <a:gd name="T7" fmla="*/ 2147483647 h 75"/>
                <a:gd name="T8" fmla="*/ 2147483647 w 120"/>
                <a:gd name="T9" fmla="*/ 2147483647 h 75"/>
                <a:gd name="T10" fmla="*/ 2147483647 w 120"/>
                <a:gd name="T11" fmla="*/ 2147483647 h 75"/>
                <a:gd name="T12" fmla="*/ 2147483647 w 120"/>
                <a:gd name="T13" fmla="*/ 2147483647 h 75"/>
                <a:gd name="T14" fmla="*/ 2147483647 w 120"/>
                <a:gd name="T15" fmla="*/ 2147483647 h 75"/>
                <a:gd name="T16" fmla="*/ 2147483647 w 120"/>
                <a:gd name="T17" fmla="*/ 2147483647 h 75"/>
                <a:gd name="T18" fmla="*/ 2147483647 w 120"/>
                <a:gd name="T19" fmla="*/ 2147483647 h 75"/>
                <a:gd name="T20" fmla="*/ 2147483647 w 120"/>
                <a:gd name="T21" fmla="*/ 0 h 75"/>
                <a:gd name="T22" fmla="*/ 2147483647 w 120"/>
                <a:gd name="T23" fmla="*/ 2147483647 h 75"/>
                <a:gd name="T24" fmla="*/ 2147483647 w 120"/>
                <a:gd name="T25" fmla="*/ 2147483647 h 75"/>
                <a:gd name="T26" fmla="*/ 2147483647 w 1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75"/>
                <a:gd name="T44" fmla="*/ 120 w 1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75">
                  <a:moveTo>
                    <a:pt x="17" y="39"/>
                  </a:moveTo>
                  <a:cubicBezTo>
                    <a:pt x="29" y="51"/>
                    <a:pt x="46" y="51"/>
                    <a:pt x="62" y="56"/>
                  </a:cubicBezTo>
                  <a:cubicBezTo>
                    <a:pt x="73" y="59"/>
                    <a:pt x="83" y="59"/>
                    <a:pt x="94" y="63"/>
                  </a:cubicBezTo>
                  <a:cubicBezTo>
                    <a:pt x="104" y="66"/>
                    <a:pt x="111" y="70"/>
                    <a:pt x="120" y="75"/>
                  </a:cubicBezTo>
                  <a:cubicBezTo>
                    <a:pt x="106" y="75"/>
                    <a:pt x="94" y="68"/>
                    <a:pt x="80" y="66"/>
                  </a:cubicBezTo>
                  <a:cubicBezTo>
                    <a:pt x="71" y="65"/>
                    <a:pt x="62" y="65"/>
                    <a:pt x="53" y="65"/>
                  </a:cubicBezTo>
                  <a:cubicBezTo>
                    <a:pt x="44" y="64"/>
                    <a:pt x="36" y="63"/>
                    <a:pt x="28" y="61"/>
                  </a:cubicBezTo>
                  <a:cubicBezTo>
                    <a:pt x="25" y="60"/>
                    <a:pt x="22" y="60"/>
                    <a:pt x="20" y="58"/>
                  </a:cubicBezTo>
                  <a:cubicBezTo>
                    <a:pt x="15" y="55"/>
                    <a:pt x="9" y="49"/>
                    <a:pt x="6" y="44"/>
                  </a:cubicBezTo>
                  <a:cubicBezTo>
                    <a:pt x="0" y="35"/>
                    <a:pt x="1" y="22"/>
                    <a:pt x="1" y="11"/>
                  </a:cubicBezTo>
                  <a:cubicBezTo>
                    <a:pt x="1" y="7"/>
                    <a:pt x="1" y="4"/>
                    <a:pt x="2" y="0"/>
                  </a:cubicBezTo>
                  <a:cubicBezTo>
                    <a:pt x="4" y="3"/>
                    <a:pt x="3" y="6"/>
                    <a:pt x="3" y="10"/>
                  </a:cubicBezTo>
                  <a:cubicBezTo>
                    <a:pt x="4" y="13"/>
                    <a:pt x="4" y="16"/>
                    <a:pt x="5" y="20"/>
                  </a:cubicBezTo>
                  <a:cubicBezTo>
                    <a:pt x="8" y="27"/>
                    <a:pt x="12" y="33"/>
                    <a:pt x="17" y="39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8" name="Freeform 4790"/>
            <p:cNvSpPr>
              <a:spLocks noChangeArrowheads="1"/>
            </p:cNvSpPr>
            <p:nvPr/>
          </p:nvSpPr>
          <p:spPr bwMode="auto">
            <a:xfrm>
              <a:off x="243878" y="459250"/>
              <a:ext cx="620778" cy="221706"/>
            </a:xfrm>
            <a:custGeom>
              <a:avLst/>
              <a:gdLst>
                <a:gd name="T0" fmla="*/ 2147483647 w 240"/>
                <a:gd name="T1" fmla="*/ 2147483647 h 86"/>
                <a:gd name="T2" fmla="*/ 2147483647 w 240"/>
                <a:gd name="T3" fmla="*/ 2147483647 h 86"/>
                <a:gd name="T4" fmla="*/ 2147483647 w 240"/>
                <a:gd name="T5" fmla="*/ 0 h 86"/>
                <a:gd name="T6" fmla="*/ 2147483647 w 240"/>
                <a:gd name="T7" fmla="*/ 2147483647 h 86"/>
                <a:gd name="T8" fmla="*/ 0 w 240"/>
                <a:gd name="T9" fmla="*/ 2147483647 h 86"/>
                <a:gd name="T10" fmla="*/ 2147483647 w 240"/>
                <a:gd name="T11" fmla="*/ 2147483647 h 86"/>
                <a:gd name="T12" fmla="*/ 2147483647 w 240"/>
                <a:gd name="T13" fmla="*/ 2147483647 h 86"/>
                <a:gd name="T14" fmla="*/ 2147483647 w 240"/>
                <a:gd name="T15" fmla="*/ 2147483647 h 86"/>
                <a:gd name="T16" fmla="*/ 2147483647 w 240"/>
                <a:gd name="T17" fmla="*/ 2147483647 h 86"/>
                <a:gd name="T18" fmla="*/ 2147483647 w 240"/>
                <a:gd name="T19" fmla="*/ 2147483647 h 86"/>
                <a:gd name="T20" fmla="*/ 2147483647 w 240"/>
                <a:gd name="T21" fmla="*/ 2147483647 h 86"/>
                <a:gd name="T22" fmla="*/ 2147483647 w 240"/>
                <a:gd name="T23" fmla="*/ 2147483647 h 86"/>
                <a:gd name="T24" fmla="*/ 2147483647 w 240"/>
                <a:gd name="T25" fmla="*/ 2147483647 h 86"/>
                <a:gd name="T26" fmla="*/ 2147483647 w 240"/>
                <a:gd name="T27" fmla="*/ 2147483647 h 86"/>
                <a:gd name="T28" fmla="*/ 2147483647 w 240"/>
                <a:gd name="T29" fmla="*/ 2147483647 h 86"/>
                <a:gd name="T30" fmla="*/ 2147483647 w 240"/>
                <a:gd name="T31" fmla="*/ 2147483647 h 86"/>
                <a:gd name="T32" fmla="*/ 2147483647 w 240"/>
                <a:gd name="T33" fmla="*/ 2147483647 h 86"/>
                <a:gd name="T34" fmla="*/ 2147483647 w 240"/>
                <a:gd name="T35" fmla="*/ 2147483647 h 86"/>
                <a:gd name="T36" fmla="*/ 2147483647 w 240"/>
                <a:gd name="T37" fmla="*/ 2147483647 h 86"/>
                <a:gd name="T38" fmla="*/ 2147483647 w 240"/>
                <a:gd name="T39" fmla="*/ 2147483647 h 86"/>
                <a:gd name="T40" fmla="*/ 2147483647 w 240"/>
                <a:gd name="T41" fmla="*/ 2147483647 h 86"/>
                <a:gd name="T42" fmla="*/ 2147483647 w 240"/>
                <a:gd name="T43" fmla="*/ 2147483647 h 86"/>
                <a:gd name="T44" fmla="*/ 2147483647 w 240"/>
                <a:gd name="T45" fmla="*/ 2147483647 h 86"/>
                <a:gd name="T46" fmla="*/ 2147483647 w 240"/>
                <a:gd name="T47" fmla="*/ 2147483647 h 86"/>
                <a:gd name="T48" fmla="*/ 2147483647 w 240"/>
                <a:gd name="T49" fmla="*/ 2147483647 h 86"/>
                <a:gd name="T50" fmla="*/ 2147483647 w 240"/>
                <a:gd name="T51" fmla="*/ 2147483647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86"/>
                <a:gd name="T80" fmla="*/ 240 w 240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86">
                  <a:moveTo>
                    <a:pt x="44" y="34"/>
                  </a:moveTo>
                  <a:cubicBezTo>
                    <a:pt x="36" y="32"/>
                    <a:pt x="29" y="29"/>
                    <a:pt x="23" y="23"/>
                  </a:cubicBezTo>
                  <a:cubicBezTo>
                    <a:pt x="17" y="17"/>
                    <a:pt x="13" y="9"/>
                    <a:pt x="13" y="0"/>
                  </a:cubicBezTo>
                  <a:cubicBezTo>
                    <a:pt x="13" y="0"/>
                    <a:pt x="4" y="1"/>
                    <a:pt x="3" y="2"/>
                  </a:cubicBezTo>
                  <a:cubicBezTo>
                    <a:pt x="1" y="3"/>
                    <a:pt x="1" y="3"/>
                    <a:pt x="0" y="6"/>
                  </a:cubicBezTo>
                  <a:cubicBezTo>
                    <a:pt x="0" y="9"/>
                    <a:pt x="0" y="14"/>
                    <a:pt x="2" y="17"/>
                  </a:cubicBezTo>
                  <a:cubicBezTo>
                    <a:pt x="5" y="26"/>
                    <a:pt x="16" y="31"/>
                    <a:pt x="23" y="36"/>
                  </a:cubicBezTo>
                  <a:cubicBezTo>
                    <a:pt x="40" y="47"/>
                    <a:pt x="60" y="51"/>
                    <a:pt x="80" y="52"/>
                  </a:cubicBezTo>
                  <a:cubicBezTo>
                    <a:pt x="99" y="53"/>
                    <a:pt x="117" y="59"/>
                    <a:pt x="135" y="64"/>
                  </a:cubicBezTo>
                  <a:cubicBezTo>
                    <a:pt x="154" y="69"/>
                    <a:pt x="172" y="71"/>
                    <a:pt x="190" y="76"/>
                  </a:cubicBezTo>
                  <a:cubicBezTo>
                    <a:pt x="199" y="78"/>
                    <a:pt x="208" y="80"/>
                    <a:pt x="216" y="82"/>
                  </a:cubicBezTo>
                  <a:cubicBezTo>
                    <a:pt x="223" y="83"/>
                    <a:pt x="234" y="86"/>
                    <a:pt x="240" y="84"/>
                  </a:cubicBezTo>
                  <a:cubicBezTo>
                    <a:pt x="239" y="81"/>
                    <a:pt x="232" y="80"/>
                    <a:pt x="229" y="80"/>
                  </a:cubicBezTo>
                  <a:cubicBezTo>
                    <a:pt x="225" y="80"/>
                    <a:pt x="221" y="79"/>
                    <a:pt x="217" y="77"/>
                  </a:cubicBezTo>
                  <a:cubicBezTo>
                    <a:pt x="214" y="76"/>
                    <a:pt x="210" y="74"/>
                    <a:pt x="207" y="73"/>
                  </a:cubicBezTo>
                  <a:cubicBezTo>
                    <a:pt x="202" y="72"/>
                    <a:pt x="197" y="71"/>
                    <a:pt x="193" y="70"/>
                  </a:cubicBezTo>
                  <a:cubicBezTo>
                    <a:pt x="187" y="68"/>
                    <a:pt x="182" y="65"/>
                    <a:pt x="176" y="63"/>
                  </a:cubicBezTo>
                  <a:cubicBezTo>
                    <a:pt x="172" y="61"/>
                    <a:pt x="168" y="60"/>
                    <a:pt x="163" y="59"/>
                  </a:cubicBezTo>
                  <a:cubicBezTo>
                    <a:pt x="155" y="56"/>
                    <a:pt x="148" y="52"/>
                    <a:pt x="140" y="50"/>
                  </a:cubicBezTo>
                  <a:cubicBezTo>
                    <a:pt x="135" y="49"/>
                    <a:pt x="130" y="48"/>
                    <a:pt x="125" y="46"/>
                  </a:cubicBezTo>
                  <a:cubicBezTo>
                    <a:pt x="120" y="45"/>
                    <a:pt x="115" y="43"/>
                    <a:pt x="110" y="41"/>
                  </a:cubicBezTo>
                  <a:cubicBezTo>
                    <a:pt x="107" y="40"/>
                    <a:pt x="103" y="41"/>
                    <a:pt x="100" y="41"/>
                  </a:cubicBezTo>
                  <a:cubicBezTo>
                    <a:pt x="97" y="41"/>
                    <a:pt x="95" y="39"/>
                    <a:pt x="92" y="39"/>
                  </a:cubicBezTo>
                  <a:cubicBezTo>
                    <a:pt x="85" y="37"/>
                    <a:pt x="77" y="37"/>
                    <a:pt x="70" y="37"/>
                  </a:cubicBezTo>
                  <a:cubicBezTo>
                    <a:pt x="65" y="36"/>
                    <a:pt x="60" y="36"/>
                    <a:pt x="55" y="35"/>
                  </a:cubicBezTo>
                  <a:cubicBezTo>
                    <a:pt x="51" y="35"/>
                    <a:pt x="47" y="35"/>
                    <a:pt x="44" y="34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89" name="Freeform 4791"/>
            <p:cNvSpPr>
              <a:spLocks noChangeArrowheads="1"/>
            </p:cNvSpPr>
            <p:nvPr/>
          </p:nvSpPr>
          <p:spPr bwMode="auto">
            <a:xfrm>
              <a:off x="136192" y="503591"/>
              <a:ext cx="449747" cy="269216"/>
            </a:xfrm>
            <a:custGeom>
              <a:avLst/>
              <a:gdLst>
                <a:gd name="T0" fmla="*/ 2147483647 w 174"/>
                <a:gd name="T1" fmla="*/ 2147483647 h 103"/>
                <a:gd name="T2" fmla="*/ 2147483647 w 174"/>
                <a:gd name="T3" fmla="*/ 2147483647 h 103"/>
                <a:gd name="T4" fmla="*/ 2147483647 w 174"/>
                <a:gd name="T5" fmla="*/ 0 h 103"/>
                <a:gd name="T6" fmla="*/ 2147483647 w 174"/>
                <a:gd name="T7" fmla="*/ 2147483647 h 103"/>
                <a:gd name="T8" fmla="*/ 2147483647 w 174"/>
                <a:gd name="T9" fmla="*/ 2147483647 h 103"/>
                <a:gd name="T10" fmla="*/ 2147483647 w 174"/>
                <a:gd name="T11" fmla="*/ 2147483647 h 103"/>
                <a:gd name="T12" fmla="*/ 2147483647 w 174"/>
                <a:gd name="T13" fmla="*/ 2147483647 h 103"/>
                <a:gd name="T14" fmla="*/ 2147483647 w 174"/>
                <a:gd name="T15" fmla="*/ 2147483647 h 103"/>
                <a:gd name="T16" fmla="*/ 2147483647 w 174"/>
                <a:gd name="T17" fmla="*/ 2147483647 h 103"/>
                <a:gd name="T18" fmla="*/ 2147483647 w 174"/>
                <a:gd name="T19" fmla="*/ 2147483647 h 103"/>
                <a:gd name="T20" fmla="*/ 2147483647 w 174"/>
                <a:gd name="T21" fmla="*/ 2147483647 h 103"/>
                <a:gd name="T22" fmla="*/ 2147483647 w 174"/>
                <a:gd name="T23" fmla="*/ 2147483647 h 103"/>
                <a:gd name="T24" fmla="*/ 2147483647 w 174"/>
                <a:gd name="T25" fmla="*/ 2147483647 h 103"/>
                <a:gd name="T26" fmla="*/ 2147483647 w 174"/>
                <a:gd name="T27" fmla="*/ 2147483647 h 103"/>
                <a:gd name="T28" fmla="*/ 2147483647 w 174"/>
                <a:gd name="T29" fmla="*/ 2147483647 h 103"/>
                <a:gd name="T30" fmla="*/ 2147483647 w 174"/>
                <a:gd name="T31" fmla="*/ 2147483647 h 103"/>
                <a:gd name="T32" fmla="*/ 2147483647 w 174"/>
                <a:gd name="T33" fmla="*/ 2147483647 h 103"/>
                <a:gd name="T34" fmla="*/ 2147483647 w 174"/>
                <a:gd name="T35" fmla="*/ 214748364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103"/>
                <a:gd name="T56" fmla="*/ 174 w 174"/>
                <a:gd name="T57" fmla="*/ 103 h 1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103">
                  <a:moveTo>
                    <a:pt x="1" y="21"/>
                  </a:moveTo>
                  <a:cubicBezTo>
                    <a:pt x="2" y="16"/>
                    <a:pt x="4" y="12"/>
                    <a:pt x="8" y="8"/>
                  </a:cubicBezTo>
                  <a:cubicBezTo>
                    <a:pt x="10" y="6"/>
                    <a:pt x="15" y="3"/>
                    <a:pt x="16" y="0"/>
                  </a:cubicBezTo>
                  <a:cubicBezTo>
                    <a:pt x="13" y="7"/>
                    <a:pt x="14" y="19"/>
                    <a:pt x="16" y="26"/>
                  </a:cubicBezTo>
                  <a:cubicBezTo>
                    <a:pt x="21" y="42"/>
                    <a:pt x="29" y="57"/>
                    <a:pt x="42" y="67"/>
                  </a:cubicBezTo>
                  <a:cubicBezTo>
                    <a:pt x="57" y="77"/>
                    <a:pt x="75" y="83"/>
                    <a:pt x="92" y="88"/>
                  </a:cubicBezTo>
                  <a:cubicBezTo>
                    <a:pt x="111" y="94"/>
                    <a:pt x="129" y="94"/>
                    <a:pt x="148" y="95"/>
                  </a:cubicBezTo>
                  <a:cubicBezTo>
                    <a:pt x="158" y="96"/>
                    <a:pt x="167" y="96"/>
                    <a:pt x="174" y="103"/>
                  </a:cubicBezTo>
                  <a:cubicBezTo>
                    <a:pt x="170" y="103"/>
                    <a:pt x="167" y="103"/>
                    <a:pt x="163" y="102"/>
                  </a:cubicBezTo>
                  <a:cubicBezTo>
                    <a:pt x="151" y="101"/>
                    <a:pt x="139" y="102"/>
                    <a:pt x="128" y="101"/>
                  </a:cubicBezTo>
                  <a:cubicBezTo>
                    <a:pt x="118" y="100"/>
                    <a:pt x="109" y="101"/>
                    <a:pt x="100" y="98"/>
                  </a:cubicBezTo>
                  <a:cubicBezTo>
                    <a:pt x="95" y="97"/>
                    <a:pt x="90" y="97"/>
                    <a:pt x="84" y="98"/>
                  </a:cubicBezTo>
                  <a:cubicBezTo>
                    <a:pt x="79" y="98"/>
                    <a:pt x="74" y="97"/>
                    <a:pt x="69" y="96"/>
                  </a:cubicBezTo>
                  <a:cubicBezTo>
                    <a:pt x="65" y="95"/>
                    <a:pt x="60" y="95"/>
                    <a:pt x="56" y="93"/>
                  </a:cubicBezTo>
                  <a:cubicBezTo>
                    <a:pt x="49" y="91"/>
                    <a:pt x="42" y="87"/>
                    <a:pt x="36" y="83"/>
                  </a:cubicBezTo>
                  <a:cubicBezTo>
                    <a:pt x="30" y="79"/>
                    <a:pt x="26" y="74"/>
                    <a:pt x="21" y="69"/>
                  </a:cubicBezTo>
                  <a:cubicBezTo>
                    <a:pt x="14" y="61"/>
                    <a:pt x="4" y="50"/>
                    <a:pt x="2" y="39"/>
                  </a:cubicBezTo>
                  <a:cubicBezTo>
                    <a:pt x="1" y="33"/>
                    <a:pt x="0" y="27"/>
                    <a:pt x="1" y="21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0" name="Freeform 4792"/>
            <p:cNvSpPr>
              <a:spLocks noChangeArrowheads="1"/>
            </p:cNvSpPr>
            <p:nvPr/>
          </p:nvSpPr>
          <p:spPr bwMode="auto">
            <a:xfrm>
              <a:off x="133024" y="525761"/>
              <a:ext cx="221706" cy="228041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0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88"/>
                <a:gd name="T35" fmla="*/ 86 w 8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88">
                  <a:moveTo>
                    <a:pt x="40" y="71"/>
                  </a:moveTo>
                  <a:cubicBezTo>
                    <a:pt x="49" y="78"/>
                    <a:pt x="59" y="81"/>
                    <a:pt x="69" y="84"/>
                  </a:cubicBezTo>
                  <a:cubicBezTo>
                    <a:pt x="75" y="86"/>
                    <a:pt x="80" y="87"/>
                    <a:pt x="86" y="88"/>
                  </a:cubicBezTo>
                  <a:cubicBezTo>
                    <a:pt x="83" y="87"/>
                    <a:pt x="76" y="88"/>
                    <a:pt x="73" y="88"/>
                  </a:cubicBezTo>
                  <a:cubicBezTo>
                    <a:pt x="68" y="87"/>
                    <a:pt x="64" y="87"/>
                    <a:pt x="59" y="85"/>
                  </a:cubicBezTo>
                  <a:cubicBezTo>
                    <a:pt x="49" y="83"/>
                    <a:pt x="41" y="77"/>
                    <a:pt x="33" y="70"/>
                  </a:cubicBezTo>
                  <a:cubicBezTo>
                    <a:pt x="22" y="61"/>
                    <a:pt x="14" y="51"/>
                    <a:pt x="7" y="39"/>
                  </a:cubicBezTo>
                  <a:cubicBezTo>
                    <a:pt x="4" y="34"/>
                    <a:pt x="0" y="28"/>
                    <a:pt x="1" y="21"/>
                  </a:cubicBezTo>
                  <a:cubicBezTo>
                    <a:pt x="2" y="14"/>
                    <a:pt x="6" y="6"/>
                    <a:pt x="10" y="0"/>
                  </a:cubicBezTo>
                  <a:cubicBezTo>
                    <a:pt x="10" y="6"/>
                    <a:pt x="6" y="9"/>
                    <a:pt x="6" y="15"/>
                  </a:cubicBezTo>
                  <a:cubicBezTo>
                    <a:pt x="8" y="36"/>
                    <a:pt x="24" y="58"/>
                    <a:pt x="40" y="7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1" name="Freeform 4793"/>
            <p:cNvSpPr>
              <a:spLocks noChangeArrowheads="1"/>
            </p:cNvSpPr>
            <p:nvPr/>
          </p:nvSpPr>
          <p:spPr bwMode="auto">
            <a:xfrm>
              <a:off x="72847" y="744301"/>
              <a:ext cx="376902" cy="148861"/>
            </a:xfrm>
            <a:custGeom>
              <a:avLst/>
              <a:gdLst>
                <a:gd name="T0" fmla="*/ 2147483647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2147483647 h 58"/>
                <a:gd name="T6" fmla="*/ 2147483647 w 146"/>
                <a:gd name="T7" fmla="*/ 2147483647 h 58"/>
                <a:gd name="T8" fmla="*/ 2147483647 w 146"/>
                <a:gd name="T9" fmla="*/ 2147483647 h 58"/>
                <a:gd name="T10" fmla="*/ 2147483647 w 146"/>
                <a:gd name="T11" fmla="*/ 2147483647 h 58"/>
                <a:gd name="T12" fmla="*/ 2147483647 w 146"/>
                <a:gd name="T13" fmla="*/ 2147483647 h 58"/>
                <a:gd name="T14" fmla="*/ 2147483647 w 146"/>
                <a:gd name="T15" fmla="*/ 2147483647 h 58"/>
                <a:gd name="T16" fmla="*/ 2147483647 w 146"/>
                <a:gd name="T17" fmla="*/ 2147483647 h 58"/>
                <a:gd name="T18" fmla="*/ 2147483647 w 146"/>
                <a:gd name="T19" fmla="*/ 2147483647 h 58"/>
                <a:gd name="T20" fmla="*/ 2147483647 w 146"/>
                <a:gd name="T21" fmla="*/ 2147483647 h 58"/>
                <a:gd name="T22" fmla="*/ 2147483647 w 146"/>
                <a:gd name="T23" fmla="*/ 2147483647 h 58"/>
                <a:gd name="T24" fmla="*/ 2147483647 w 146"/>
                <a:gd name="T25" fmla="*/ 0 h 58"/>
                <a:gd name="T26" fmla="*/ 2147483647 w 146"/>
                <a:gd name="T27" fmla="*/ 2147483647 h 58"/>
                <a:gd name="T28" fmla="*/ 2147483647 w 146"/>
                <a:gd name="T29" fmla="*/ 2147483647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58"/>
                <a:gd name="T47" fmla="*/ 146 w 146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58">
                  <a:moveTo>
                    <a:pt x="17" y="28"/>
                  </a:moveTo>
                  <a:cubicBezTo>
                    <a:pt x="29" y="40"/>
                    <a:pt x="43" y="42"/>
                    <a:pt x="58" y="43"/>
                  </a:cubicBezTo>
                  <a:cubicBezTo>
                    <a:pt x="87" y="44"/>
                    <a:pt x="115" y="13"/>
                    <a:pt x="144" y="23"/>
                  </a:cubicBezTo>
                  <a:cubicBezTo>
                    <a:pt x="145" y="24"/>
                    <a:pt x="146" y="24"/>
                    <a:pt x="146" y="24"/>
                  </a:cubicBezTo>
                  <a:cubicBezTo>
                    <a:pt x="142" y="23"/>
                    <a:pt x="137" y="26"/>
                    <a:pt x="133" y="27"/>
                  </a:cubicBezTo>
                  <a:cubicBezTo>
                    <a:pt x="127" y="29"/>
                    <a:pt x="120" y="30"/>
                    <a:pt x="115" y="33"/>
                  </a:cubicBezTo>
                  <a:cubicBezTo>
                    <a:pt x="108" y="36"/>
                    <a:pt x="101" y="40"/>
                    <a:pt x="94" y="42"/>
                  </a:cubicBezTo>
                  <a:cubicBezTo>
                    <a:pt x="91" y="43"/>
                    <a:pt x="88" y="43"/>
                    <a:pt x="85" y="44"/>
                  </a:cubicBezTo>
                  <a:cubicBezTo>
                    <a:pt x="82" y="45"/>
                    <a:pt x="80" y="47"/>
                    <a:pt x="77" y="48"/>
                  </a:cubicBezTo>
                  <a:cubicBezTo>
                    <a:pt x="74" y="49"/>
                    <a:pt x="71" y="50"/>
                    <a:pt x="68" y="51"/>
                  </a:cubicBezTo>
                  <a:cubicBezTo>
                    <a:pt x="54" y="56"/>
                    <a:pt x="34" y="58"/>
                    <a:pt x="20" y="50"/>
                  </a:cubicBezTo>
                  <a:cubicBezTo>
                    <a:pt x="11" y="45"/>
                    <a:pt x="5" y="32"/>
                    <a:pt x="3" y="22"/>
                  </a:cubicBezTo>
                  <a:cubicBezTo>
                    <a:pt x="3" y="16"/>
                    <a:pt x="0" y="5"/>
                    <a:pt x="3" y="0"/>
                  </a:cubicBezTo>
                  <a:cubicBezTo>
                    <a:pt x="6" y="3"/>
                    <a:pt x="5" y="10"/>
                    <a:pt x="7" y="14"/>
                  </a:cubicBezTo>
                  <a:cubicBezTo>
                    <a:pt x="10" y="19"/>
                    <a:pt x="13" y="24"/>
                    <a:pt x="17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2" name="Freeform 4794"/>
            <p:cNvSpPr>
              <a:spLocks noChangeArrowheads="1"/>
            </p:cNvSpPr>
            <p:nvPr/>
          </p:nvSpPr>
          <p:spPr bwMode="auto">
            <a:xfrm>
              <a:off x="76014" y="804477"/>
              <a:ext cx="164696" cy="82348"/>
            </a:xfrm>
            <a:custGeom>
              <a:avLst/>
              <a:gdLst>
                <a:gd name="T0" fmla="*/ 2147483647 w 63"/>
                <a:gd name="T1" fmla="*/ 2147483647 h 32"/>
                <a:gd name="T2" fmla="*/ 2147483647 w 63"/>
                <a:gd name="T3" fmla="*/ 2147483647 h 32"/>
                <a:gd name="T4" fmla="*/ 2147483647 w 63"/>
                <a:gd name="T5" fmla="*/ 2147483647 h 32"/>
                <a:gd name="T6" fmla="*/ 2147483647 w 63"/>
                <a:gd name="T7" fmla="*/ 0 h 32"/>
                <a:gd name="T8" fmla="*/ 2147483647 w 63"/>
                <a:gd name="T9" fmla="*/ 2147483647 h 32"/>
                <a:gd name="T10" fmla="*/ 2147483647 w 63"/>
                <a:gd name="T11" fmla="*/ 2147483647 h 32"/>
                <a:gd name="T12" fmla="*/ 2147483647 w 63"/>
                <a:gd name="T13" fmla="*/ 2147483647 h 32"/>
                <a:gd name="T14" fmla="*/ 2147483647 w 63"/>
                <a:gd name="T15" fmla="*/ 2147483647 h 32"/>
                <a:gd name="T16" fmla="*/ 2147483647 w 63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32"/>
                <a:gd name="T29" fmla="*/ 63 w 63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32">
                  <a:moveTo>
                    <a:pt x="51" y="31"/>
                  </a:moveTo>
                  <a:cubicBezTo>
                    <a:pt x="43" y="32"/>
                    <a:pt x="36" y="31"/>
                    <a:pt x="28" y="29"/>
                  </a:cubicBezTo>
                  <a:cubicBezTo>
                    <a:pt x="24" y="29"/>
                    <a:pt x="20" y="27"/>
                    <a:pt x="17" y="25"/>
                  </a:cubicBezTo>
                  <a:cubicBezTo>
                    <a:pt x="11" y="21"/>
                    <a:pt x="0" y="8"/>
                    <a:pt x="2" y="0"/>
                  </a:cubicBezTo>
                  <a:cubicBezTo>
                    <a:pt x="6" y="4"/>
                    <a:pt x="10" y="8"/>
                    <a:pt x="14" y="12"/>
                  </a:cubicBezTo>
                  <a:cubicBezTo>
                    <a:pt x="18" y="16"/>
                    <a:pt x="23" y="18"/>
                    <a:pt x="27" y="21"/>
                  </a:cubicBezTo>
                  <a:cubicBezTo>
                    <a:pt x="37" y="28"/>
                    <a:pt x="51" y="28"/>
                    <a:pt x="63" y="28"/>
                  </a:cubicBezTo>
                  <a:cubicBezTo>
                    <a:pt x="62" y="28"/>
                    <a:pt x="63" y="28"/>
                    <a:pt x="63" y="28"/>
                  </a:cubicBezTo>
                  <a:cubicBezTo>
                    <a:pt x="59" y="28"/>
                    <a:pt x="55" y="30"/>
                    <a:pt x="51" y="3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3" name="Freeform 4795"/>
            <p:cNvSpPr>
              <a:spLocks noChangeArrowheads="1"/>
            </p:cNvSpPr>
            <p:nvPr/>
          </p:nvSpPr>
          <p:spPr bwMode="auto">
            <a:xfrm>
              <a:off x="855153" y="202703"/>
              <a:ext cx="288219" cy="335727"/>
            </a:xfrm>
            <a:custGeom>
              <a:avLst/>
              <a:gdLst>
                <a:gd name="T0" fmla="*/ 2147483647 w 112"/>
                <a:gd name="T1" fmla="*/ 2147483647 h 130"/>
                <a:gd name="T2" fmla="*/ 2147483647 w 112"/>
                <a:gd name="T3" fmla="*/ 2147483647 h 130"/>
                <a:gd name="T4" fmla="*/ 2147483647 w 112"/>
                <a:gd name="T5" fmla="*/ 2147483647 h 130"/>
                <a:gd name="T6" fmla="*/ 2147483647 w 112"/>
                <a:gd name="T7" fmla="*/ 2147483647 h 130"/>
                <a:gd name="T8" fmla="*/ 2147483647 w 112"/>
                <a:gd name="T9" fmla="*/ 2147483647 h 130"/>
                <a:gd name="T10" fmla="*/ 2147483647 w 112"/>
                <a:gd name="T11" fmla="*/ 2147483647 h 130"/>
                <a:gd name="T12" fmla="*/ 2147483647 w 112"/>
                <a:gd name="T13" fmla="*/ 2147483647 h 130"/>
                <a:gd name="T14" fmla="*/ 2147483647 w 112"/>
                <a:gd name="T15" fmla="*/ 2147483647 h 130"/>
                <a:gd name="T16" fmla="*/ 2147483647 w 112"/>
                <a:gd name="T17" fmla="*/ 2147483647 h 130"/>
                <a:gd name="T18" fmla="*/ 2147483647 w 112"/>
                <a:gd name="T19" fmla="*/ 2147483647 h 130"/>
                <a:gd name="T20" fmla="*/ 2147483647 w 112"/>
                <a:gd name="T21" fmla="*/ 2147483647 h 130"/>
                <a:gd name="T22" fmla="*/ 2147483647 w 112"/>
                <a:gd name="T23" fmla="*/ 2147483647 h 130"/>
                <a:gd name="T24" fmla="*/ 0 w 112"/>
                <a:gd name="T25" fmla="*/ 2147483647 h 130"/>
                <a:gd name="T26" fmla="*/ 2147483647 w 112"/>
                <a:gd name="T27" fmla="*/ 2147483647 h 130"/>
                <a:gd name="T28" fmla="*/ 2147483647 w 112"/>
                <a:gd name="T29" fmla="*/ 2147483647 h 130"/>
                <a:gd name="T30" fmla="*/ 2147483647 w 112"/>
                <a:gd name="T31" fmla="*/ 2147483647 h 130"/>
                <a:gd name="T32" fmla="*/ 2147483647 w 112"/>
                <a:gd name="T33" fmla="*/ 2147483647 h 130"/>
                <a:gd name="T34" fmla="*/ 2147483647 w 112"/>
                <a:gd name="T35" fmla="*/ 2147483647 h 1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30"/>
                <a:gd name="T56" fmla="*/ 112 w 112"/>
                <a:gd name="T57" fmla="*/ 130 h 1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30">
                  <a:moveTo>
                    <a:pt x="99" y="2"/>
                  </a:moveTo>
                  <a:cubicBezTo>
                    <a:pt x="102" y="1"/>
                    <a:pt x="110" y="0"/>
                    <a:pt x="112" y="3"/>
                  </a:cubicBezTo>
                  <a:cubicBezTo>
                    <a:pt x="111" y="4"/>
                    <a:pt x="110" y="5"/>
                    <a:pt x="109" y="6"/>
                  </a:cubicBezTo>
                  <a:cubicBezTo>
                    <a:pt x="105" y="10"/>
                    <a:pt x="102" y="15"/>
                    <a:pt x="99" y="19"/>
                  </a:cubicBezTo>
                  <a:cubicBezTo>
                    <a:pt x="96" y="24"/>
                    <a:pt x="91" y="28"/>
                    <a:pt x="88" y="32"/>
                  </a:cubicBezTo>
                  <a:cubicBezTo>
                    <a:pt x="84" y="38"/>
                    <a:pt x="80" y="42"/>
                    <a:pt x="76" y="47"/>
                  </a:cubicBezTo>
                  <a:cubicBezTo>
                    <a:pt x="71" y="53"/>
                    <a:pt x="66" y="58"/>
                    <a:pt x="62" y="64"/>
                  </a:cubicBezTo>
                  <a:cubicBezTo>
                    <a:pt x="58" y="69"/>
                    <a:pt x="53" y="74"/>
                    <a:pt x="49" y="79"/>
                  </a:cubicBezTo>
                  <a:cubicBezTo>
                    <a:pt x="45" y="85"/>
                    <a:pt x="42" y="90"/>
                    <a:pt x="38" y="95"/>
                  </a:cubicBezTo>
                  <a:cubicBezTo>
                    <a:pt x="33" y="100"/>
                    <a:pt x="28" y="107"/>
                    <a:pt x="23" y="112"/>
                  </a:cubicBezTo>
                  <a:cubicBezTo>
                    <a:pt x="19" y="118"/>
                    <a:pt x="17" y="125"/>
                    <a:pt x="13" y="130"/>
                  </a:cubicBezTo>
                  <a:cubicBezTo>
                    <a:pt x="10" y="129"/>
                    <a:pt x="9" y="123"/>
                    <a:pt x="8" y="120"/>
                  </a:cubicBezTo>
                  <a:cubicBezTo>
                    <a:pt x="6" y="117"/>
                    <a:pt x="3" y="112"/>
                    <a:pt x="0" y="111"/>
                  </a:cubicBezTo>
                  <a:cubicBezTo>
                    <a:pt x="3" y="108"/>
                    <a:pt x="5" y="104"/>
                    <a:pt x="7" y="101"/>
                  </a:cubicBezTo>
                  <a:cubicBezTo>
                    <a:pt x="10" y="98"/>
                    <a:pt x="13" y="95"/>
                    <a:pt x="16" y="91"/>
                  </a:cubicBezTo>
                  <a:cubicBezTo>
                    <a:pt x="23" y="85"/>
                    <a:pt x="29" y="78"/>
                    <a:pt x="34" y="70"/>
                  </a:cubicBezTo>
                  <a:cubicBezTo>
                    <a:pt x="49" y="51"/>
                    <a:pt x="68" y="35"/>
                    <a:pt x="84" y="17"/>
                  </a:cubicBezTo>
                  <a:cubicBezTo>
                    <a:pt x="88" y="13"/>
                    <a:pt x="93" y="5"/>
                    <a:pt x="99" y="2"/>
                  </a:cubicBezTo>
                  <a:close/>
                </a:path>
              </a:pathLst>
            </a:custGeom>
            <a:solidFill>
              <a:srgbClr val="B1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4" name="Freeform 4796"/>
            <p:cNvSpPr>
              <a:spLocks noChangeArrowheads="1"/>
            </p:cNvSpPr>
            <p:nvPr/>
          </p:nvSpPr>
          <p:spPr bwMode="auto">
            <a:xfrm>
              <a:off x="880491" y="209037"/>
              <a:ext cx="278717" cy="326226"/>
            </a:xfrm>
            <a:custGeom>
              <a:avLst/>
              <a:gdLst>
                <a:gd name="T0" fmla="*/ 2147483647 w 107"/>
                <a:gd name="T1" fmla="*/ 2147483647 h 127"/>
                <a:gd name="T2" fmla="*/ 2147483647 w 107"/>
                <a:gd name="T3" fmla="*/ 2147483647 h 127"/>
                <a:gd name="T4" fmla="*/ 2147483647 w 107"/>
                <a:gd name="T5" fmla="*/ 2147483647 h 127"/>
                <a:gd name="T6" fmla="*/ 2147483647 w 107"/>
                <a:gd name="T7" fmla="*/ 2147483647 h 127"/>
                <a:gd name="T8" fmla="*/ 2147483647 w 107"/>
                <a:gd name="T9" fmla="*/ 2147483647 h 127"/>
                <a:gd name="T10" fmla="*/ 0 w 107"/>
                <a:gd name="T11" fmla="*/ 2147483647 h 127"/>
                <a:gd name="T12" fmla="*/ 2147483647 w 107"/>
                <a:gd name="T13" fmla="*/ 2147483647 h 127"/>
                <a:gd name="T14" fmla="*/ 2147483647 w 107"/>
                <a:gd name="T15" fmla="*/ 214748364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7"/>
                <a:gd name="T26" fmla="*/ 107 w 10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7">
                  <a:moveTo>
                    <a:pt x="107" y="1"/>
                  </a:moveTo>
                  <a:cubicBezTo>
                    <a:pt x="103" y="1"/>
                    <a:pt x="97" y="0"/>
                    <a:pt x="94" y="3"/>
                  </a:cubicBezTo>
                  <a:cubicBezTo>
                    <a:pt x="91" y="6"/>
                    <a:pt x="88" y="11"/>
                    <a:pt x="85" y="14"/>
                  </a:cubicBezTo>
                  <a:cubicBezTo>
                    <a:pt x="79" y="22"/>
                    <a:pt x="73" y="29"/>
                    <a:pt x="67" y="36"/>
                  </a:cubicBezTo>
                  <a:cubicBezTo>
                    <a:pt x="54" y="51"/>
                    <a:pt x="41" y="66"/>
                    <a:pt x="29" y="82"/>
                  </a:cubicBezTo>
                  <a:cubicBezTo>
                    <a:pt x="19" y="95"/>
                    <a:pt x="8" y="107"/>
                    <a:pt x="0" y="121"/>
                  </a:cubicBezTo>
                  <a:cubicBezTo>
                    <a:pt x="1" y="123"/>
                    <a:pt x="2" y="125"/>
                    <a:pt x="3" y="127"/>
                  </a:cubicBezTo>
                  <a:cubicBezTo>
                    <a:pt x="9" y="112"/>
                    <a:pt x="105" y="5"/>
                    <a:pt x="107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5" name="Freeform 4797"/>
            <p:cNvSpPr>
              <a:spLocks noChangeArrowheads="1"/>
            </p:cNvSpPr>
            <p:nvPr/>
          </p:nvSpPr>
          <p:spPr bwMode="auto">
            <a:xfrm>
              <a:off x="1089529" y="142527"/>
              <a:ext cx="79182" cy="69679"/>
            </a:xfrm>
            <a:custGeom>
              <a:avLst/>
              <a:gdLst>
                <a:gd name="T0" fmla="*/ 2147483647 w 30"/>
                <a:gd name="T1" fmla="*/ 2147483647 h 27"/>
                <a:gd name="T2" fmla="*/ 2147483647 w 30"/>
                <a:gd name="T3" fmla="*/ 2147483647 h 27"/>
                <a:gd name="T4" fmla="*/ 2147483647 w 30"/>
                <a:gd name="T5" fmla="*/ 0 h 27"/>
                <a:gd name="T6" fmla="*/ 2147483647 w 30"/>
                <a:gd name="T7" fmla="*/ 2147483647 h 27"/>
                <a:gd name="T8" fmla="*/ 2147483647 w 30"/>
                <a:gd name="T9" fmla="*/ 2147483647 h 27"/>
                <a:gd name="T10" fmla="*/ 2147483647 w 30"/>
                <a:gd name="T11" fmla="*/ 2147483647 h 27"/>
                <a:gd name="T12" fmla="*/ 2147483647 w 30"/>
                <a:gd name="T13" fmla="*/ 2147483647 h 27"/>
                <a:gd name="T14" fmla="*/ 0 w 30"/>
                <a:gd name="T15" fmla="*/ 2147483647 h 27"/>
                <a:gd name="T16" fmla="*/ 2147483647 w 30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10" y="17"/>
                  </a:moveTo>
                  <a:cubicBezTo>
                    <a:pt x="14" y="17"/>
                    <a:pt x="17" y="16"/>
                    <a:pt x="19" y="12"/>
                  </a:cubicBezTo>
                  <a:cubicBezTo>
                    <a:pt x="20" y="8"/>
                    <a:pt x="18" y="4"/>
                    <a:pt x="19" y="0"/>
                  </a:cubicBezTo>
                  <a:cubicBezTo>
                    <a:pt x="25" y="1"/>
                    <a:pt x="28" y="7"/>
                    <a:pt x="28" y="12"/>
                  </a:cubicBezTo>
                  <a:cubicBezTo>
                    <a:pt x="28" y="16"/>
                    <a:pt x="30" y="22"/>
                    <a:pt x="26" y="24"/>
                  </a:cubicBezTo>
                  <a:cubicBezTo>
                    <a:pt x="20" y="27"/>
                    <a:pt x="12" y="24"/>
                    <a:pt x="8" y="20"/>
                  </a:cubicBezTo>
                  <a:cubicBezTo>
                    <a:pt x="5" y="19"/>
                    <a:pt x="3" y="18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6" name="Freeform 4798"/>
            <p:cNvSpPr>
              <a:spLocks noChangeArrowheads="1"/>
            </p:cNvSpPr>
            <p:nvPr/>
          </p:nvSpPr>
          <p:spPr bwMode="auto">
            <a:xfrm>
              <a:off x="1042021" y="164696"/>
              <a:ext cx="41175" cy="148861"/>
            </a:xfrm>
            <a:custGeom>
              <a:avLst/>
              <a:gdLst>
                <a:gd name="T0" fmla="*/ 2147483647 w 16"/>
                <a:gd name="T1" fmla="*/ 2147483647 h 58"/>
                <a:gd name="T2" fmla="*/ 2147483647 w 16"/>
                <a:gd name="T3" fmla="*/ 2147483647 h 58"/>
                <a:gd name="T4" fmla="*/ 2147483647 w 16"/>
                <a:gd name="T5" fmla="*/ 2147483647 h 58"/>
                <a:gd name="T6" fmla="*/ 2147483647 w 16"/>
                <a:gd name="T7" fmla="*/ 2147483647 h 58"/>
                <a:gd name="T8" fmla="*/ 2147483647 w 16"/>
                <a:gd name="T9" fmla="*/ 2147483647 h 58"/>
                <a:gd name="T10" fmla="*/ 2147483647 w 16"/>
                <a:gd name="T11" fmla="*/ 2147483647 h 58"/>
                <a:gd name="T12" fmla="*/ 2147483647 w 16"/>
                <a:gd name="T13" fmla="*/ 2147483647 h 58"/>
                <a:gd name="T14" fmla="*/ 2147483647 w 16"/>
                <a:gd name="T15" fmla="*/ 2147483647 h 58"/>
                <a:gd name="T16" fmla="*/ 2147483647 w 16"/>
                <a:gd name="T17" fmla="*/ 2147483647 h 58"/>
                <a:gd name="T18" fmla="*/ 2147483647 w 16"/>
                <a:gd name="T19" fmla="*/ 2147483647 h 58"/>
                <a:gd name="T20" fmla="*/ 2147483647 w 16"/>
                <a:gd name="T21" fmla="*/ 2147483647 h 58"/>
                <a:gd name="T22" fmla="*/ 2147483647 w 16"/>
                <a:gd name="T23" fmla="*/ 2147483647 h 58"/>
                <a:gd name="T24" fmla="*/ 2147483647 w 16"/>
                <a:gd name="T25" fmla="*/ 21474836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58"/>
                <a:gd name="T41" fmla="*/ 16 w 16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58">
                  <a:moveTo>
                    <a:pt x="1" y="3"/>
                  </a:moveTo>
                  <a:cubicBezTo>
                    <a:pt x="0" y="5"/>
                    <a:pt x="0" y="7"/>
                    <a:pt x="2" y="10"/>
                  </a:cubicBezTo>
                  <a:cubicBezTo>
                    <a:pt x="4" y="17"/>
                    <a:pt x="0" y="21"/>
                    <a:pt x="1" y="28"/>
                  </a:cubicBezTo>
                  <a:cubicBezTo>
                    <a:pt x="1" y="29"/>
                    <a:pt x="2" y="30"/>
                    <a:pt x="2" y="30"/>
                  </a:cubicBezTo>
                  <a:cubicBezTo>
                    <a:pt x="6" y="34"/>
                    <a:pt x="6" y="37"/>
                    <a:pt x="5" y="41"/>
                  </a:cubicBezTo>
                  <a:cubicBezTo>
                    <a:pt x="4" y="45"/>
                    <a:pt x="13" y="52"/>
                    <a:pt x="13" y="56"/>
                  </a:cubicBezTo>
                  <a:cubicBezTo>
                    <a:pt x="13" y="58"/>
                    <a:pt x="16" y="55"/>
                    <a:pt x="16" y="53"/>
                  </a:cubicBezTo>
                  <a:cubicBezTo>
                    <a:pt x="16" y="50"/>
                    <a:pt x="14" y="46"/>
                    <a:pt x="11" y="44"/>
                  </a:cubicBezTo>
                  <a:cubicBezTo>
                    <a:pt x="8" y="41"/>
                    <a:pt x="12" y="34"/>
                    <a:pt x="9" y="30"/>
                  </a:cubicBezTo>
                  <a:cubicBezTo>
                    <a:pt x="5" y="25"/>
                    <a:pt x="8" y="20"/>
                    <a:pt x="8" y="15"/>
                  </a:cubicBezTo>
                  <a:cubicBezTo>
                    <a:pt x="8" y="11"/>
                    <a:pt x="4" y="8"/>
                    <a:pt x="3" y="3"/>
                  </a:cubicBezTo>
                  <a:cubicBezTo>
                    <a:pt x="3" y="3"/>
                    <a:pt x="1" y="0"/>
                    <a:pt x="1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7" name="Freeform 4799"/>
            <p:cNvSpPr>
              <a:spLocks noChangeArrowheads="1"/>
            </p:cNvSpPr>
            <p:nvPr/>
          </p:nvSpPr>
          <p:spPr bwMode="auto">
            <a:xfrm>
              <a:off x="997680" y="212206"/>
              <a:ext cx="44341" cy="145693"/>
            </a:xfrm>
            <a:custGeom>
              <a:avLst/>
              <a:gdLst>
                <a:gd name="T0" fmla="*/ 2147483647 w 17"/>
                <a:gd name="T1" fmla="*/ 2147483647 h 56"/>
                <a:gd name="T2" fmla="*/ 2147483647 w 17"/>
                <a:gd name="T3" fmla="*/ 2147483647 h 56"/>
                <a:gd name="T4" fmla="*/ 2147483647 w 17"/>
                <a:gd name="T5" fmla="*/ 2147483647 h 56"/>
                <a:gd name="T6" fmla="*/ 2147483647 w 17"/>
                <a:gd name="T7" fmla="*/ 2147483647 h 56"/>
                <a:gd name="T8" fmla="*/ 2147483647 w 17"/>
                <a:gd name="T9" fmla="*/ 0 h 56"/>
                <a:gd name="T10" fmla="*/ 2147483647 w 17"/>
                <a:gd name="T11" fmla="*/ 0 h 56"/>
                <a:gd name="T12" fmla="*/ 2147483647 w 17"/>
                <a:gd name="T13" fmla="*/ 0 h 56"/>
                <a:gd name="T14" fmla="*/ 2147483647 w 17"/>
                <a:gd name="T15" fmla="*/ 2147483647 h 56"/>
                <a:gd name="T16" fmla="*/ 2147483647 w 17"/>
                <a:gd name="T17" fmla="*/ 2147483647 h 56"/>
                <a:gd name="T18" fmla="*/ 2147483647 w 17"/>
                <a:gd name="T19" fmla="*/ 2147483647 h 56"/>
                <a:gd name="T20" fmla="*/ 2147483647 w 17"/>
                <a:gd name="T21" fmla="*/ 2147483647 h 56"/>
                <a:gd name="T22" fmla="*/ 2147483647 w 17"/>
                <a:gd name="T23" fmla="*/ 2147483647 h 56"/>
                <a:gd name="T24" fmla="*/ 2147483647 w 17"/>
                <a:gd name="T25" fmla="*/ 2147483647 h 56"/>
                <a:gd name="T26" fmla="*/ 2147483647 w 17"/>
                <a:gd name="T27" fmla="*/ 2147483647 h 56"/>
                <a:gd name="T28" fmla="*/ 2147483647 w 17"/>
                <a:gd name="T29" fmla="*/ 2147483647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56"/>
                <a:gd name="T47" fmla="*/ 17 w 17"/>
                <a:gd name="T48" fmla="*/ 56 h 5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56">
                  <a:moveTo>
                    <a:pt x="12" y="42"/>
                  </a:moveTo>
                  <a:cubicBezTo>
                    <a:pt x="9" y="39"/>
                    <a:pt x="12" y="35"/>
                    <a:pt x="11" y="32"/>
                  </a:cubicBezTo>
                  <a:cubicBezTo>
                    <a:pt x="10" y="31"/>
                    <a:pt x="5" y="27"/>
                    <a:pt x="5" y="27"/>
                  </a:cubicBezTo>
                  <a:cubicBezTo>
                    <a:pt x="2" y="23"/>
                    <a:pt x="7" y="21"/>
                    <a:pt x="6" y="17"/>
                  </a:cubicBezTo>
                  <a:cubicBezTo>
                    <a:pt x="5" y="11"/>
                    <a:pt x="1" y="6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8"/>
                    <a:pt x="3" y="16"/>
                    <a:pt x="2" y="21"/>
                  </a:cubicBezTo>
                  <a:cubicBezTo>
                    <a:pt x="1" y="27"/>
                    <a:pt x="1" y="29"/>
                    <a:pt x="6" y="33"/>
                  </a:cubicBezTo>
                  <a:cubicBezTo>
                    <a:pt x="8" y="36"/>
                    <a:pt x="7" y="39"/>
                    <a:pt x="8" y="42"/>
                  </a:cubicBezTo>
                  <a:cubicBezTo>
                    <a:pt x="9" y="46"/>
                    <a:pt x="14" y="50"/>
                    <a:pt x="14" y="55"/>
                  </a:cubicBezTo>
                  <a:cubicBezTo>
                    <a:pt x="14" y="56"/>
                    <a:pt x="17" y="53"/>
                    <a:pt x="17" y="52"/>
                  </a:cubicBezTo>
                  <a:cubicBezTo>
                    <a:pt x="17" y="48"/>
                    <a:pt x="15" y="44"/>
                    <a:pt x="12" y="42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8" name="Freeform 4800"/>
            <p:cNvSpPr>
              <a:spLocks noChangeArrowheads="1"/>
            </p:cNvSpPr>
            <p:nvPr/>
          </p:nvSpPr>
          <p:spPr bwMode="auto">
            <a:xfrm>
              <a:off x="956505" y="266048"/>
              <a:ext cx="47510" cy="133024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2147483647 h 51"/>
                <a:gd name="T6" fmla="*/ 2147483647 w 18"/>
                <a:gd name="T7" fmla="*/ 2147483647 h 51"/>
                <a:gd name="T8" fmla="*/ 2147483647 w 18"/>
                <a:gd name="T9" fmla="*/ 2147483647 h 51"/>
                <a:gd name="T10" fmla="*/ 2147483647 w 18"/>
                <a:gd name="T11" fmla="*/ 2147483647 h 51"/>
                <a:gd name="T12" fmla="*/ 2147483647 w 18"/>
                <a:gd name="T13" fmla="*/ 2147483647 h 51"/>
                <a:gd name="T14" fmla="*/ 2147483647 w 18"/>
                <a:gd name="T15" fmla="*/ 2147483647 h 51"/>
                <a:gd name="T16" fmla="*/ 2147483647 w 18"/>
                <a:gd name="T17" fmla="*/ 2147483647 h 51"/>
                <a:gd name="T18" fmla="*/ 2147483647 w 18"/>
                <a:gd name="T19" fmla="*/ 2147483647 h 51"/>
                <a:gd name="T20" fmla="*/ 2147483647 w 18"/>
                <a:gd name="T21" fmla="*/ 2147483647 h 51"/>
                <a:gd name="T22" fmla="*/ 2147483647 w 18"/>
                <a:gd name="T23" fmla="*/ 2147483647 h 51"/>
                <a:gd name="T24" fmla="*/ 2147483647 w 18"/>
                <a:gd name="T25" fmla="*/ 2147483647 h 51"/>
                <a:gd name="T26" fmla="*/ 2147483647 w 18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51"/>
                <a:gd name="T44" fmla="*/ 18 w 18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51">
                  <a:moveTo>
                    <a:pt x="2" y="1"/>
                  </a:moveTo>
                  <a:cubicBezTo>
                    <a:pt x="0" y="7"/>
                    <a:pt x="2" y="12"/>
                    <a:pt x="1" y="18"/>
                  </a:cubicBezTo>
                  <a:cubicBezTo>
                    <a:pt x="0" y="21"/>
                    <a:pt x="0" y="26"/>
                    <a:pt x="4" y="27"/>
                  </a:cubicBezTo>
                  <a:cubicBezTo>
                    <a:pt x="10" y="29"/>
                    <a:pt x="6" y="35"/>
                    <a:pt x="10" y="39"/>
                  </a:cubicBezTo>
                  <a:cubicBezTo>
                    <a:pt x="13" y="41"/>
                    <a:pt x="15" y="47"/>
                    <a:pt x="16" y="50"/>
                  </a:cubicBezTo>
                  <a:cubicBezTo>
                    <a:pt x="16" y="51"/>
                    <a:pt x="18" y="49"/>
                    <a:pt x="18" y="49"/>
                  </a:cubicBezTo>
                  <a:cubicBezTo>
                    <a:pt x="18" y="47"/>
                    <a:pt x="17" y="43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6" y="40"/>
                    <a:pt x="15" y="38"/>
                    <a:pt x="14" y="37"/>
                  </a:cubicBezTo>
                  <a:cubicBezTo>
                    <a:pt x="10" y="33"/>
                    <a:pt x="14" y="30"/>
                    <a:pt x="11" y="26"/>
                  </a:cubicBezTo>
                  <a:cubicBezTo>
                    <a:pt x="9" y="22"/>
                    <a:pt x="3" y="28"/>
                    <a:pt x="5" y="15"/>
                  </a:cubicBezTo>
                  <a:cubicBezTo>
                    <a:pt x="6" y="11"/>
                    <a:pt x="2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99" name="Freeform 4801"/>
            <p:cNvSpPr>
              <a:spLocks noChangeArrowheads="1"/>
            </p:cNvSpPr>
            <p:nvPr/>
          </p:nvSpPr>
          <p:spPr bwMode="auto">
            <a:xfrm>
              <a:off x="912164" y="319892"/>
              <a:ext cx="53844" cy="126689"/>
            </a:xfrm>
            <a:custGeom>
              <a:avLst/>
              <a:gdLst>
                <a:gd name="T0" fmla="*/ 2147483647 w 21"/>
                <a:gd name="T1" fmla="*/ 0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2147483647 h 49"/>
                <a:gd name="T12" fmla="*/ 2147483647 w 21"/>
                <a:gd name="T13" fmla="*/ 2147483647 h 49"/>
                <a:gd name="T14" fmla="*/ 2147483647 w 21"/>
                <a:gd name="T15" fmla="*/ 2147483647 h 49"/>
                <a:gd name="T16" fmla="*/ 2147483647 w 21"/>
                <a:gd name="T17" fmla="*/ 2147483647 h 49"/>
                <a:gd name="T18" fmla="*/ 2147483647 w 21"/>
                <a:gd name="T19" fmla="*/ 2147483647 h 49"/>
                <a:gd name="T20" fmla="*/ 2147483647 w 21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49"/>
                <a:gd name="T35" fmla="*/ 21 w 21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49">
                  <a:moveTo>
                    <a:pt x="2" y="0"/>
                  </a:moveTo>
                  <a:cubicBezTo>
                    <a:pt x="1" y="2"/>
                    <a:pt x="0" y="8"/>
                    <a:pt x="3" y="11"/>
                  </a:cubicBezTo>
                  <a:cubicBezTo>
                    <a:pt x="7" y="15"/>
                    <a:pt x="2" y="20"/>
                    <a:pt x="8" y="24"/>
                  </a:cubicBezTo>
                  <a:cubicBezTo>
                    <a:pt x="11" y="26"/>
                    <a:pt x="10" y="28"/>
                    <a:pt x="11" y="31"/>
                  </a:cubicBezTo>
                  <a:cubicBezTo>
                    <a:pt x="11" y="32"/>
                    <a:pt x="14" y="36"/>
                    <a:pt x="14" y="37"/>
                  </a:cubicBezTo>
                  <a:cubicBezTo>
                    <a:pt x="14" y="42"/>
                    <a:pt x="17" y="43"/>
                    <a:pt x="19" y="48"/>
                  </a:cubicBezTo>
                  <a:cubicBezTo>
                    <a:pt x="19" y="49"/>
                    <a:pt x="21" y="46"/>
                    <a:pt x="21" y="46"/>
                  </a:cubicBezTo>
                  <a:cubicBezTo>
                    <a:pt x="21" y="42"/>
                    <a:pt x="17" y="39"/>
                    <a:pt x="17" y="36"/>
                  </a:cubicBezTo>
                  <a:cubicBezTo>
                    <a:pt x="19" y="33"/>
                    <a:pt x="15" y="30"/>
                    <a:pt x="15" y="26"/>
                  </a:cubicBezTo>
                  <a:cubicBezTo>
                    <a:pt x="16" y="21"/>
                    <a:pt x="7" y="22"/>
                    <a:pt x="8" y="16"/>
                  </a:cubicBezTo>
                  <a:cubicBezTo>
                    <a:pt x="8" y="1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0" name="Freeform 4802"/>
            <p:cNvSpPr>
              <a:spLocks noChangeArrowheads="1"/>
            </p:cNvSpPr>
            <p:nvPr/>
          </p:nvSpPr>
          <p:spPr bwMode="auto">
            <a:xfrm>
              <a:off x="861488" y="380068"/>
              <a:ext cx="63345" cy="123523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2147483647 h 47"/>
                <a:gd name="T20" fmla="*/ 2147483647 w 24"/>
                <a:gd name="T21" fmla="*/ 2147483647 h 47"/>
                <a:gd name="T22" fmla="*/ 2147483647 w 24"/>
                <a:gd name="T23" fmla="*/ 2147483647 h 47"/>
                <a:gd name="T24" fmla="*/ 2147483647 w 24"/>
                <a:gd name="T25" fmla="*/ 2147483647 h 47"/>
                <a:gd name="T26" fmla="*/ 2147483647 w 24"/>
                <a:gd name="T27" fmla="*/ 2147483647 h 47"/>
                <a:gd name="T28" fmla="*/ 2147483647 w 24"/>
                <a:gd name="T29" fmla="*/ 2147483647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47"/>
                <a:gd name="T47" fmla="*/ 24 w 24"/>
                <a:gd name="T48" fmla="*/ 47 h 4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47">
                  <a:moveTo>
                    <a:pt x="1" y="1"/>
                  </a:moveTo>
                  <a:cubicBezTo>
                    <a:pt x="0" y="6"/>
                    <a:pt x="1" y="9"/>
                    <a:pt x="3" y="12"/>
                  </a:cubicBezTo>
                  <a:cubicBezTo>
                    <a:pt x="6" y="15"/>
                    <a:pt x="9" y="16"/>
                    <a:pt x="9" y="21"/>
                  </a:cubicBezTo>
                  <a:cubicBezTo>
                    <a:pt x="9" y="23"/>
                    <a:pt x="9" y="24"/>
                    <a:pt x="10" y="25"/>
                  </a:cubicBezTo>
                  <a:cubicBezTo>
                    <a:pt x="12" y="28"/>
                    <a:pt x="14" y="29"/>
                    <a:pt x="13" y="33"/>
                  </a:cubicBezTo>
                  <a:cubicBezTo>
                    <a:pt x="13" y="34"/>
                    <a:pt x="14" y="36"/>
                    <a:pt x="14" y="37"/>
                  </a:cubicBezTo>
                  <a:cubicBezTo>
                    <a:pt x="15" y="39"/>
                    <a:pt x="16" y="39"/>
                    <a:pt x="17" y="42"/>
                  </a:cubicBezTo>
                  <a:cubicBezTo>
                    <a:pt x="17" y="44"/>
                    <a:pt x="18" y="45"/>
                    <a:pt x="19" y="46"/>
                  </a:cubicBezTo>
                  <a:cubicBezTo>
                    <a:pt x="20" y="47"/>
                    <a:pt x="24" y="44"/>
                    <a:pt x="22" y="43"/>
                  </a:cubicBezTo>
                  <a:cubicBezTo>
                    <a:pt x="19" y="41"/>
                    <a:pt x="21" y="38"/>
                    <a:pt x="19" y="36"/>
                  </a:cubicBezTo>
                  <a:cubicBezTo>
                    <a:pt x="16" y="33"/>
                    <a:pt x="19" y="29"/>
                    <a:pt x="16" y="25"/>
                  </a:cubicBezTo>
                  <a:cubicBezTo>
                    <a:pt x="14" y="22"/>
                    <a:pt x="13" y="17"/>
                    <a:pt x="11" y="14"/>
                  </a:cubicBezTo>
                  <a:cubicBezTo>
                    <a:pt x="10" y="13"/>
                    <a:pt x="9" y="12"/>
                    <a:pt x="8" y="11"/>
                  </a:cubicBezTo>
                  <a:cubicBezTo>
                    <a:pt x="4" y="8"/>
                    <a:pt x="4" y="5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1" name="Freeform 4803"/>
            <p:cNvSpPr>
              <a:spLocks noChangeArrowheads="1"/>
            </p:cNvSpPr>
            <p:nvPr/>
          </p:nvSpPr>
          <p:spPr bwMode="auto">
            <a:xfrm>
              <a:off x="1073693" y="117189"/>
              <a:ext cx="50676" cy="53844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1"/>
                <a:gd name="T20" fmla="*/ 20 w 2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1">
                  <a:moveTo>
                    <a:pt x="20" y="5"/>
                  </a:moveTo>
                  <a:cubicBezTo>
                    <a:pt x="18" y="5"/>
                    <a:pt x="14" y="1"/>
                    <a:pt x="11" y="0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3" y="16"/>
                    <a:pt x="6" y="21"/>
                  </a:cubicBezTo>
                  <a:cubicBezTo>
                    <a:pt x="6" y="17"/>
                    <a:pt x="4" y="11"/>
                    <a:pt x="8" y="8"/>
                  </a:cubicBezTo>
                  <a:cubicBezTo>
                    <a:pt x="11" y="5"/>
                    <a:pt x="16" y="5"/>
                    <a:pt x="20" y="5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2" name="Freeform 4804"/>
            <p:cNvSpPr>
              <a:spLocks noChangeArrowheads="1"/>
            </p:cNvSpPr>
            <p:nvPr/>
          </p:nvSpPr>
          <p:spPr bwMode="auto">
            <a:xfrm>
              <a:off x="101352" y="880491"/>
              <a:ext cx="63345" cy="5701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0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7"/>
                  </a:moveTo>
                  <a:cubicBezTo>
                    <a:pt x="10" y="9"/>
                    <a:pt x="7" y="12"/>
                    <a:pt x="6" y="15"/>
                  </a:cubicBezTo>
                  <a:cubicBezTo>
                    <a:pt x="5" y="17"/>
                    <a:pt x="4" y="22"/>
                    <a:pt x="1" y="21"/>
                  </a:cubicBezTo>
                  <a:cubicBezTo>
                    <a:pt x="0" y="21"/>
                    <a:pt x="1" y="17"/>
                    <a:pt x="1" y="16"/>
                  </a:cubicBezTo>
                  <a:cubicBezTo>
                    <a:pt x="2" y="13"/>
                    <a:pt x="3" y="10"/>
                    <a:pt x="5" y="8"/>
                  </a:cubicBezTo>
                  <a:cubicBezTo>
                    <a:pt x="7" y="5"/>
                    <a:pt x="9" y="4"/>
                    <a:pt x="11" y="2"/>
                  </a:cubicBezTo>
                  <a:cubicBezTo>
                    <a:pt x="13" y="0"/>
                    <a:pt x="13" y="0"/>
                    <a:pt x="16" y="0"/>
                  </a:cubicBezTo>
                  <a:cubicBezTo>
                    <a:pt x="19" y="1"/>
                    <a:pt x="24" y="1"/>
                    <a:pt x="25" y="3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8" y="4"/>
                    <a:pt x="15" y="6"/>
                    <a:pt x="13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3" name="Freeform 4805"/>
            <p:cNvSpPr>
              <a:spLocks noChangeArrowheads="1"/>
            </p:cNvSpPr>
            <p:nvPr/>
          </p:nvSpPr>
          <p:spPr bwMode="auto">
            <a:xfrm>
              <a:off x="0" y="845653"/>
              <a:ext cx="1156042" cy="522595"/>
            </a:xfrm>
            <a:custGeom>
              <a:avLst/>
              <a:gdLst>
                <a:gd name="T0" fmla="*/ 2147483647 w 447"/>
                <a:gd name="T1" fmla="*/ 2147483647 h 202"/>
                <a:gd name="T2" fmla="*/ 2147483647 w 447"/>
                <a:gd name="T3" fmla="*/ 2147483647 h 202"/>
                <a:gd name="T4" fmla="*/ 2147483647 w 447"/>
                <a:gd name="T5" fmla="*/ 2147483647 h 202"/>
                <a:gd name="T6" fmla="*/ 2147483647 w 447"/>
                <a:gd name="T7" fmla="*/ 2147483647 h 202"/>
                <a:gd name="T8" fmla="*/ 2147483647 w 447"/>
                <a:gd name="T9" fmla="*/ 2147483647 h 202"/>
                <a:gd name="T10" fmla="*/ 2147483647 w 447"/>
                <a:gd name="T11" fmla="*/ 2147483647 h 202"/>
                <a:gd name="T12" fmla="*/ 2147483647 w 447"/>
                <a:gd name="T13" fmla="*/ 2147483647 h 202"/>
                <a:gd name="T14" fmla="*/ 2147483647 w 447"/>
                <a:gd name="T15" fmla="*/ 2147483647 h 202"/>
                <a:gd name="T16" fmla="*/ 2147483647 w 447"/>
                <a:gd name="T17" fmla="*/ 2147483647 h 202"/>
                <a:gd name="T18" fmla="*/ 2147483647 w 447"/>
                <a:gd name="T19" fmla="*/ 2147483647 h 202"/>
                <a:gd name="T20" fmla="*/ 2147483647 w 447"/>
                <a:gd name="T21" fmla="*/ 2147483647 h 202"/>
                <a:gd name="T22" fmla="*/ 2147483647 w 447"/>
                <a:gd name="T23" fmla="*/ 2147483647 h 202"/>
                <a:gd name="T24" fmla="*/ 2147483647 w 447"/>
                <a:gd name="T25" fmla="*/ 2147483647 h 202"/>
                <a:gd name="T26" fmla="*/ 2147483647 w 447"/>
                <a:gd name="T27" fmla="*/ 2147483647 h 202"/>
                <a:gd name="T28" fmla="*/ 2147483647 w 447"/>
                <a:gd name="T29" fmla="*/ 2147483647 h 202"/>
                <a:gd name="T30" fmla="*/ 2147483647 w 447"/>
                <a:gd name="T31" fmla="*/ 2147483647 h 202"/>
                <a:gd name="T32" fmla="*/ 2147483647 w 447"/>
                <a:gd name="T33" fmla="*/ 2147483647 h 202"/>
                <a:gd name="T34" fmla="*/ 2147483647 w 447"/>
                <a:gd name="T35" fmla="*/ 2147483647 h 202"/>
                <a:gd name="T36" fmla="*/ 2147483647 w 447"/>
                <a:gd name="T37" fmla="*/ 2147483647 h 202"/>
                <a:gd name="T38" fmla="*/ 2147483647 w 447"/>
                <a:gd name="T39" fmla="*/ 0 h 202"/>
                <a:gd name="T40" fmla="*/ 2147483647 w 447"/>
                <a:gd name="T41" fmla="*/ 0 h 202"/>
                <a:gd name="T42" fmla="*/ 2147483647 w 447"/>
                <a:gd name="T43" fmla="*/ 2147483647 h 202"/>
                <a:gd name="T44" fmla="*/ 2147483647 w 447"/>
                <a:gd name="T45" fmla="*/ 2147483647 h 202"/>
                <a:gd name="T46" fmla="*/ 2147483647 w 447"/>
                <a:gd name="T47" fmla="*/ 2147483647 h 202"/>
                <a:gd name="T48" fmla="*/ 2147483647 w 447"/>
                <a:gd name="T49" fmla="*/ 2147483647 h 202"/>
                <a:gd name="T50" fmla="*/ 2147483647 w 447"/>
                <a:gd name="T51" fmla="*/ 2147483647 h 202"/>
                <a:gd name="T52" fmla="*/ 2147483647 w 447"/>
                <a:gd name="T53" fmla="*/ 2147483647 h 202"/>
                <a:gd name="T54" fmla="*/ 2147483647 w 447"/>
                <a:gd name="T55" fmla="*/ 2147483647 h 202"/>
                <a:gd name="T56" fmla="*/ 2147483647 w 447"/>
                <a:gd name="T57" fmla="*/ 2147483647 h 202"/>
                <a:gd name="T58" fmla="*/ 2147483647 w 447"/>
                <a:gd name="T59" fmla="*/ 2147483647 h 202"/>
                <a:gd name="T60" fmla="*/ 2147483647 w 447"/>
                <a:gd name="T61" fmla="*/ 2147483647 h 202"/>
                <a:gd name="T62" fmla="*/ 2147483647 w 447"/>
                <a:gd name="T63" fmla="*/ 2147483647 h 202"/>
                <a:gd name="T64" fmla="*/ 2147483647 w 447"/>
                <a:gd name="T65" fmla="*/ 2147483647 h 202"/>
                <a:gd name="T66" fmla="*/ 2147483647 w 447"/>
                <a:gd name="T67" fmla="*/ 2147483647 h 202"/>
                <a:gd name="T68" fmla="*/ 2147483647 w 447"/>
                <a:gd name="T69" fmla="*/ 2147483647 h 202"/>
                <a:gd name="T70" fmla="*/ 2147483647 w 447"/>
                <a:gd name="T71" fmla="*/ 2147483647 h 202"/>
                <a:gd name="T72" fmla="*/ 2147483647 w 447"/>
                <a:gd name="T73" fmla="*/ 2147483647 h 202"/>
                <a:gd name="T74" fmla="*/ 2147483647 w 447"/>
                <a:gd name="T75" fmla="*/ 2147483647 h 202"/>
                <a:gd name="T76" fmla="*/ 2147483647 w 447"/>
                <a:gd name="T77" fmla="*/ 2147483647 h 202"/>
                <a:gd name="T78" fmla="*/ 2147483647 w 447"/>
                <a:gd name="T79" fmla="*/ 2147483647 h 202"/>
                <a:gd name="T80" fmla="*/ 2147483647 w 447"/>
                <a:gd name="T81" fmla="*/ 2147483647 h 202"/>
                <a:gd name="T82" fmla="*/ 2147483647 w 447"/>
                <a:gd name="T83" fmla="*/ 2147483647 h 202"/>
                <a:gd name="T84" fmla="*/ 2147483647 w 447"/>
                <a:gd name="T85" fmla="*/ 2147483647 h 202"/>
                <a:gd name="T86" fmla="*/ 2147483647 w 447"/>
                <a:gd name="T87" fmla="*/ 2147483647 h 202"/>
                <a:gd name="T88" fmla="*/ 2147483647 w 447"/>
                <a:gd name="T89" fmla="*/ 2147483647 h 202"/>
                <a:gd name="T90" fmla="*/ 2147483647 w 447"/>
                <a:gd name="T91" fmla="*/ 2147483647 h 202"/>
                <a:gd name="T92" fmla="*/ 2147483647 w 447"/>
                <a:gd name="T93" fmla="*/ 2147483647 h 202"/>
                <a:gd name="T94" fmla="*/ 2147483647 w 447"/>
                <a:gd name="T95" fmla="*/ 2147483647 h 202"/>
                <a:gd name="T96" fmla="*/ 2147483647 w 447"/>
                <a:gd name="T97" fmla="*/ 2147483647 h 202"/>
                <a:gd name="T98" fmla="*/ 2147483647 w 447"/>
                <a:gd name="T99" fmla="*/ 2147483647 h 202"/>
                <a:gd name="T100" fmla="*/ 2147483647 w 447"/>
                <a:gd name="T101" fmla="*/ 2147483647 h 202"/>
                <a:gd name="T102" fmla="*/ 2147483647 w 447"/>
                <a:gd name="T103" fmla="*/ 2147483647 h 202"/>
                <a:gd name="T104" fmla="*/ 2147483647 w 447"/>
                <a:gd name="T105" fmla="*/ 2147483647 h 202"/>
                <a:gd name="T106" fmla="*/ 2147483647 w 447"/>
                <a:gd name="T107" fmla="*/ 2147483647 h 202"/>
                <a:gd name="T108" fmla="*/ 2147483647 w 447"/>
                <a:gd name="T109" fmla="*/ 2147483647 h 202"/>
                <a:gd name="T110" fmla="*/ 2147483647 w 447"/>
                <a:gd name="T111" fmla="*/ 2147483647 h 202"/>
                <a:gd name="T112" fmla="*/ 2147483647 w 447"/>
                <a:gd name="T113" fmla="*/ 2147483647 h 202"/>
                <a:gd name="T114" fmla="*/ 2147483647 w 447"/>
                <a:gd name="T115" fmla="*/ 2147483647 h 202"/>
                <a:gd name="T116" fmla="*/ 2147483647 w 447"/>
                <a:gd name="T117" fmla="*/ 2147483647 h 2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7"/>
                <a:gd name="T178" fmla="*/ 0 h 202"/>
                <a:gd name="T179" fmla="*/ 447 w 447"/>
                <a:gd name="T180" fmla="*/ 202 h 2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7" h="202">
                  <a:moveTo>
                    <a:pt x="428" y="7"/>
                  </a:moveTo>
                  <a:cubicBezTo>
                    <a:pt x="428" y="7"/>
                    <a:pt x="428" y="7"/>
                    <a:pt x="428" y="6"/>
                  </a:cubicBezTo>
                  <a:cubicBezTo>
                    <a:pt x="427" y="7"/>
                    <a:pt x="427" y="7"/>
                    <a:pt x="426" y="7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31" y="9"/>
                    <a:pt x="436" y="12"/>
                    <a:pt x="440" y="16"/>
                  </a:cubicBezTo>
                  <a:cubicBezTo>
                    <a:pt x="447" y="23"/>
                    <a:pt x="436" y="27"/>
                    <a:pt x="432" y="29"/>
                  </a:cubicBezTo>
                  <a:cubicBezTo>
                    <a:pt x="431" y="29"/>
                    <a:pt x="430" y="29"/>
                    <a:pt x="429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29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7" y="30"/>
                    <a:pt x="427" y="31"/>
                    <a:pt x="426" y="31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418" y="34"/>
                    <a:pt x="406" y="37"/>
                    <a:pt x="403" y="33"/>
                  </a:cubicBezTo>
                  <a:cubicBezTo>
                    <a:pt x="402" y="32"/>
                    <a:pt x="400" y="33"/>
                    <a:pt x="400" y="34"/>
                  </a:cubicBezTo>
                  <a:cubicBezTo>
                    <a:pt x="396" y="53"/>
                    <a:pt x="367" y="51"/>
                    <a:pt x="353" y="45"/>
                  </a:cubicBezTo>
                  <a:cubicBezTo>
                    <a:pt x="353" y="44"/>
                    <a:pt x="352" y="45"/>
                    <a:pt x="351" y="45"/>
                  </a:cubicBezTo>
                  <a:cubicBezTo>
                    <a:pt x="337" y="62"/>
                    <a:pt x="311" y="58"/>
                    <a:pt x="296" y="44"/>
                  </a:cubicBezTo>
                  <a:cubicBezTo>
                    <a:pt x="295" y="43"/>
                    <a:pt x="294" y="44"/>
                    <a:pt x="294" y="45"/>
                  </a:cubicBezTo>
                  <a:cubicBezTo>
                    <a:pt x="280" y="61"/>
                    <a:pt x="244" y="64"/>
                    <a:pt x="233" y="42"/>
                  </a:cubicBezTo>
                  <a:cubicBezTo>
                    <a:pt x="233" y="41"/>
                    <a:pt x="231" y="43"/>
                    <a:pt x="231" y="43"/>
                  </a:cubicBezTo>
                  <a:cubicBezTo>
                    <a:pt x="221" y="57"/>
                    <a:pt x="183" y="57"/>
                    <a:pt x="176" y="40"/>
                  </a:cubicBezTo>
                  <a:cubicBezTo>
                    <a:pt x="176" y="39"/>
                    <a:pt x="174" y="40"/>
                    <a:pt x="174" y="40"/>
                  </a:cubicBezTo>
                  <a:cubicBezTo>
                    <a:pt x="159" y="48"/>
                    <a:pt x="123" y="58"/>
                    <a:pt x="116" y="35"/>
                  </a:cubicBezTo>
                  <a:cubicBezTo>
                    <a:pt x="116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4" y="34"/>
                    <a:pt x="114" y="34"/>
                    <a:pt x="113" y="35"/>
                  </a:cubicBezTo>
                  <a:cubicBezTo>
                    <a:pt x="98" y="48"/>
                    <a:pt x="64" y="49"/>
                    <a:pt x="54" y="27"/>
                  </a:cubicBezTo>
                  <a:cubicBezTo>
                    <a:pt x="54" y="27"/>
                    <a:pt x="52" y="27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40" y="34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25" y="37"/>
                    <a:pt x="9" y="33"/>
                    <a:pt x="6" y="19"/>
                  </a:cubicBezTo>
                  <a:cubicBezTo>
                    <a:pt x="4" y="10"/>
                    <a:pt x="29" y="5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24" y="3"/>
                    <a:pt x="0" y="8"/>
                    <a:pt x="3" y="22"/>
                  </a:cubicBezTo>
                  <a:cubicBezTo>
                    <a:pt x="4" y="25"/>
                    <a:pt x="5" y="27"/>
                    <a:pt x="7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19" y="58"/>
                    <a:pt x="33" y="86"/>
                    <a:pt x="44" y="117"/>
                  </a:cubicBezTo>
                  <a:cubicBezTo>
                    <a:pt x="50" y="131"/>
                    <a:pt x="54" y="146"/>
                    <a:pt x="59" y="161"/>
                  </a:cubicBezTo>
                  <a:cubicBezTo>
                    <a:pt x="63" y="174"/>
                    <a:pt x="66" y="187"/>
                    <a:pt x="72" y="200"/>
                  </a:cubicBezTo>
                  <a:cubicBezTo>
                    <a:pt x="72" y="200"/>
                    <a:pt x="72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2" y="184"/>
                    <a:pt x="66" y="170"/>
                    <a:pt x="62" y="155"/>
                  </a:cubicBezTo>
                  <a:cubicBezTo>
                    <a:pt x="57" y="141"/>
                    <a:pt x="52" y="126"/>
                    <a:pt x="47" y="111"/>
                  </a:cubicBezTo>
                  <a:cubicBezTo>
                    <a:pt x="37" y="85"/>
                    <a:pt x="26" y="57"/>
                    <a:pt x="11" y="32"/>
                  </a:cubicBezTo>
                  <a:cubicBezTo>
                    <a:pt x="15" y="35"/>
                    <a:pt x="20" y="38"/>
                    <a:pt x="24" y="38"/>
                  </a:cubicBezTo>
                  <a:cubicBezTo>
                    <a:pt x="34" y="38"/>
                    <a:pt x="44" y="36"/>
                    <a:pt x="51" y="30"/>
                  </a:cubicBezTo>
                  <a:cubicBezTo>
                    <a:pt x="53" y="42"/>
                    <a:pt x="57" y="54"/>
                    <a:pt x="60" y="65"/>
                  </a:cubicBezTo>
                  <a:cubicBezTo>
                    <a:pt x="64" y="79"/>
                    <a:pt x="69" y="93"/>
                    <a:pt x="73" y="107"/>
                  </a:cubicBezTo>
                  <a:cubicBezTo>
                    <a:pt x="82" y="134"/>
                    <a:pt x="91" y="158"/>
                    <a:pt x="97" y="185"/>
                  </a:cubicBezTo>
                  <a:cubicBezTo>
                    <a:pt x="97" y="186"/>
                    <a:pt x="98" y="185"/>
                    <a:pt x="98" y="185"/>
                  </a:cubicBezTo>
                  <a:cubicBezTo>
                    <a:pt x="93" y="158"/>
                    <a:pt x="85" y="135"/>
                    <a:pt x="77" y="109"/>
                  </a:cubicBezTo>
                  <a:cubicBezTo>
                    <a:pt x="73" y="95"/>
                    <a:pt x="68" y="81"/>
                    <a:pt x="64" y="67"/>
                  </a:cubicBezTo>
                  <a:cubicBezTo>
                    <a:pt x="61" y="57"/>
                    <a:pt x="59" y="47"/>
                    <a:pt x="57" y="37"/>
                  </a:cubicBezTo>
                  <a:cubicBezTo>
                    <a:pt x="63" y="42"/>
                    <a:pt x="72" y="45"/>
                    <a:pt x="79" y="47"/>
                  </a:cubicBezTo>
                  <a:cubicBezTo>
                    <a:pt x="91" y="49"/>
                    <a:pt x="103" y="45"/>
                    <a:pt x="113" y="38"/>
                  </a:cubicBezTo>
                  <a:cubicBezTo>
                    <a:pt x="114" y="49"/>
                    <a:pt x="117" y="60"/>
                    <a:pt x="119" y="70"/>
                  </a:cubicBezTo>
                  <a:cubicBezTo>
                    <a:pt x="121" y="84"/>
                    <a:pt x="123" y="98"/>
                    <a:pt x="125" y="112"/>
                  </a:cubicBezTo>
                  <a:cubicBezTo>
                    <a:pt x="129" y="138"/>
                    <a:pt x="134" y="168"/>
                    <a:pt x="139" y="193"/>
                  </a:cubicBezTo>
                  <a:cubicBezTo>
                    <a:pt x="139" y="194"/>
                    <a:pt x="140" y="193"/>
                    <a:pt x="139" y="193"/>
                  </a:cubicBezTo>
                  <a:cubicBezTo>
                    <a:pt x="135" y="168"/>
                    <a:pt x="132" y="137"/>
                    <a:pt x="129" y="111"/>
                  </a:cubicBezTo>
                  <a:cubicBezTo>
                    <a:pt x="127" y="97"/>
                    <a:pt x="125" y="83"/>
                    <a:pt x="122" y="69"/>
                  </a:cubicBezTo>
                  <a:cubicBezTo>
                    <a:pt x="121" y="61"/>
                    <a:pt x="120" y="53"/>
                    <a:pt x="119" y="45"/>
                  </a:cubicBezTo>
                  <a:cubicBezTo>
                    <a:pt x="124" y="49"/>
                    <a:pt x="130" y="51"/>
                    <a:pt x="137" y="51"/>
                  </a:cubicBezTo>
                  <a:cubicBezTo>
                    <a:pt x="144" y="52"/>
                    <a:pt x="152" y="51"/>
                    <a:pt x="159" y="49"/>
                  </a:cubicBezTo>
                  <a:cubicBezTo>
                    <a:pt x="164" y="48"/>
                    <a:pt x="169" y="43"/>
                    <a:pt x="173" y="44"/>
                  </a:cubicBezTo>
                  <a:cubicBezTo>
                    <a:pt x="172" y="58"/>
                    <a:pt x="174" y="73"/>
                    <a:pt x="175" y="87"/>
                  </a:cubicBezTo>
                  <a:cubicBezTo>
                    <a:pt x="176" y="101"/>
                    <a:pt x="177" y="116"/>
                    <a:pt x="177" y="131"/>
                  </a:cubicBezTo>
                  <a:cubicBezTo>
                    <a:pt x="178" y="150"/>
                    <a:pt x="181" y="179"/>
                    <a:pt x="181" y="199"/>
                  </a:cubicBezTo>
                  <a:cubicBezTo>
                    <a:pt x="181" y="199"/>
                    <a:pt x="182" y="199"/>
                    <a:pt x="182" y="198"/>
                  </a:cubicBezTo>
                  <a:cubicBezTo>
                    <a:pt x="182" y="180"/>
                    <a:pt x="181" y="151"/>
                    <a:pt x="181" y="133"/>
                  </a:cubicBezTo>
                  <a:cubicBezTo>
                    <a:pt x="180" y="118"/>
                    <a:pt x="179" y="104"/>
                    <a:pt x="179" y="89"/>
                  </a:cubicBezTo>
                  <a:cubicBezTo>
                    <a:pt x="178" y="76"/>
                    <a:pt x="179" y="61"/>
                    <a:pt x="177" y="48"/>
                  </a:cubicBezTo>
                  <a:cubicBezTo>
                    <a:pt x="189" y="60"/>
                    <a:pt x="218" y="58"/>
                    <a:pt x="230" y="47"/>
                  </a:cubicBezTo>
                  <a:cubicBezTo>
                    <a:pt x="228" y="69"/>
                    <a:pt x="230" y="93"/>
                    <a:pt x="230" y="115"/>
                  </a:cubicBezTo>
                  <a:cubicBezTo>
                    <a:pt x="230" y="140"/>
                    <a:pt x="231" y="177"/>
                    <a:pt x="232" y="202"/>
                  </a:cubicBezTo>
                  <a:cubicBezTo>
                    <a:pt x="232" y="202"/>
                    <a:pt x="233" y="202"/>
                    <a:pt x="233" y="201"/>
                  </a:cubicBezTo>
                  <a:cubicBezTo>
                    <a:pt x="233" y="177"/>
                    <a:pt x="233" y="141"/>
                    <a:pt x="233" y="117"/>
                  </a:cubicBezTo>
                  <a:cubicBezTo>
                    <a:pt x="233" y="105"/>
                    <a:pt x="233" y="93"/>
                    <a:pt x="233" y="80"/>
                  </a:cubicBezTo>
                  <a:cubicBezTo>
                    <a:pt x="233" y="70"/>
                    <a:pt x="234" y="59"/>
                    <a:pt x="234" y="49"/>
                  </a:cubicBezTo>
                  <a:cubicBezTo>
                    <a:pt x="243" y="60"/>
                    <a:pt x="260" y="61"/>
                    <a:pt x="273" y="59"/>
                  </a:cubicBezTo>
                  <a:cubicBezTo>
                    <a:pt x="281" y="57"/>
                    <a:pt x="288" y="53"/>
                    <a:pt x="293" y="48"/>
                  </a:cubicBezTo>
                  <a:cubicBezTo>
                    <a:pt x="290" y="76"/>
                    <a:pt x="291" y="105"/>
                    <a:pt x="289" y="134"/>
                  </a:cubicBezTo>
                  <a:cubicBezTo>
                    <a:pt x="287" y="154"/>
                    <a:pt x="285" y="179"/>
                    <a:pt x="286" y="199"/>
                  </a:cubicBezTo>
                  <a:cubicBezTo>
                    <a:pt x="286" y="200"/>
                    <a:pt x="286" y="199"/>
                    <a:pt x="286" y="199"/>
                  </a:cubicBezTo>
                  <a:cubicBezTo>
                    <a:pt x="288" y="178"/>
                    <a:pt x="290" y="151"/>
                    <a:pt x="292" y="130"/>
                  </a:cubicBezTo>
                  <a:cubicBezTo>
                    <a:pt x="294" y="103"/>
                    <a:pt x="298" y="75"/>
                    <a:pt x="296" y="49"/>
                  </a:cubicBezTo>
                  <a:cubicBezTo>
                    <a:pt x="301" y="51"/>
                    <a:pt x="313" y="57"/>
                    <a:pt x="314" y="57"/>
                  </a:cubicBezTo>
                  <a:cubicBezTo>
                    <a:pt x="323" y="60"/>
                    <a:pt x="332" y="59"/>
                    <a:pt x="340" y="56"/>
                  </a:cubicBezTo>
                  <a:cubicBezTo>
                    <a:pt x="343" y="55"/>
                    <a:pt x="346" y="53"/>
                    <a:pt x="349" y="50"/>
                  </a:cubicBezTo>
                  <a:cubicBezTo>
                    <a:pt x="350" y="50"/>
                    <a:pt x="350" y="49"/>
                    <a:pt x="351" y="49"/>
                  </a:cubicBezTo>
                  <a:cubicBezTo>
                    <a:pt x="347" y="72"/>
                    <a:pt x="345" y="96"/>
                    <a:pt x="342" y="119"/>
                  </a:cubicBezTo>
                  <a:cubicBezTo>
                    <a:pt x="338" y="144"/>
                    <a:pt x="334" y="169"/>
                    <a:pt x="331" y="194"/>
                  </a:cubicBezTo>
                  <a:cubicBezTo>
                    <a:pt x="331" y="195"/>
                    <a:pt x="331" y="194"/>
                    <a:pt x="331" y="194"/>
                  </a:cubicBezTo>
                  <a:cubicBezTo>
                    <a:pt x="338" y="169"/>
                    <a:pt x="341" y="143"/>
                    <a:pt x="345" y="118"/>
                  </a:cubicBezTo>
                  <a:cubicBezTo>
                    <a:pt x="348" y="95"/>
                    <a:pt x="354" y="71"/>
                    <a:pt x="353" y="48"/>
                  </a:cubicBezTo>
                  <a:cubicBezTo>
                    <a:pt x="356" y="48"/>
                    <a:pt x="359" y="49"/>
                    <a:pt x="363" y="50"/>
                  </a:cubicBezTo>
                  <a:cubicBezTo>
                    <a:pt x="373" y="53"/>
                    <a:pt x="390" y="51"/>
                    <a:pt x="398" y="42"/>
                  </a:cubicBezTo>
                  <a:cubicBezTo>
                    <a:pt x="391" y="68"/>
                    <a:pt x="387" y="95"/>
                    <a:pt x="381" y="122"/>
                  </a:cubicBezTo>
                  <a:cubicBezTo>
                    <a:pt x="375" y="146"/>
                    <a:pt x="372" y="164"/>
                    <a:pt x="364" y="188"/>
                  </a:cubicBezTo>
                  <a:cubicBezTo>
                    <a:pt x="364" y="189"/>
                    <a:pt x="365" y="189"/>
                    <a:pt x="365" y="188"/>
                  </a:cubicBezTo>
                  <a:cubicBezTo>
                    <a:pt x="373" y="165"/>
                    <a:pt x="377" y="148"/>
                    <a:pt x="383" y="124"/>
                  </a:cubicBezTo>
                  <a:cubicBezTo>
                    <a:pt x="387" y="109"/>
                    <a:pt x="390" y="93"/>
                    <a:pt x="394" y="78"/>
                  </a:cubicBezTo>
                  <a:cubicBezTo>
                    <a:pt x="397" y="64"/>
                    <a:pt x="401" y="50"/>
                    <a:pt x="402" y="36"/>
                  </a:cubicBezTo>
                  <a:cubicBezTo>
                    <a:pt x="411" y="40"/>
                    <a:pt x="431" y="31"/>
                    <a:pt x="437" y="28"/>
                  </a:cubicBezTo>
                  <a:cubicBezTo>
                    <a:pt x="441" y="26"/>
                    <a:pt x="443" y="24"/>
                    <a:pt x="443" y="22"/>
                  </a:cubicBezTo>
                  <a:cubicBezTo>
                    <a:pt x="446" y="16"/>
                    <a:pt x="436" y="10"/>
                    <a:pt x="428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4" name="Freeform 4806"/>
            <p:cNvSpPr>
              <a:spLocks noChangeArrowheads="1"/>
            </p:cNvSpPr>
            <p:nvPr/>
          </p:nvSpPr>
          <p:spPr bwMode="auto">
            <a:xfrm>
              <a:off x="98185" y="880491"/>
              <a:ext cx="34841" cy="53844"/>
            </a:xfrm>
            <a:custGeom>
              <a:avLst/>
              <a:gdLst>
                <a:gd name="T0" fmla="*/ 2147483647 w 14"/>
                <a:gd name="T1" fmla="*/ 2147483647 h 21"/>
                <a:gd name="T2" fmla="*/ 2147483647 w 14"/>
                <a:gd name="T3" fmla="*/ 0 h 21"/>
                <a:gd name="T4" fmla="*/ 0 w 14"/>
                <a:gd name="T5" fmla="*/ 2147483647 h 21"/>
                <a:gd name="T6" fmla="*/ 0 w 14"/>
                <a:gd name="T7" fmla="*/ 2147483647 h 21"/>
                <a:gd name="T8" fmla="*/ 2147483647 w 14"/>
                <a:gd name="T9" fmla="*/ 2147483647 h 21"/>
                <a:gd name="T10" fmla="*/ 2147483647 w 14"/>
                <a:gd name="T11" fmla="*/ 2147483647 h 21"/>
                <a:gd name="T12" fmla="*/ 2147483647 w 14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1"/>
                <a:gd name="T23" fmla="*/ 14 w 14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1">
                  <a:moveTo>
                    <a:pt x="14" y="1"/>
                  </a:moveTo>
                  <a:cubicBezTo>
                    <a:pt x="14" y="1"/>
                    <a:pt x="12" y="0"/>
                    <a:pt x="12" y="0"/>
                  </a:cubicBezTo>
                  <a:cubicBezTo>
                    <a:pt x="6" y="6"/>
                    <a:pt x="0" y="1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12"/>
                    <a:pt x="8" y="6"/>
                    <a:pt x="14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5" name="Freeform 4807"/>
            <p:cNvSpPr>
              <a:spLocks noChangeArrowheads="1"/>
            </p:cNvSpPr>
            <p:nvPr/>
          </p:nvSpPr>
          <p:spPr bwMode="auto">
            <a:xfrm>
              <a:off x="186868" y="899494"/>
              <a:ext cx="966008" cy="547933"/>
            </a:xfrm>
            <a:custGeom>
              <a:avLst/>
              <a:gdLst>
                <a:gd name="T0" fmla="*/ 2147483647 w 373"/>
                <a:gd name="T1" fmla="*/ 2147483647 h 211"/>
                <a:gd name="T2" fmla="*/ 2147483647 w 373"/>
                <a:gd name="T3" fmla="*/ 0 h 211"/>
                <a:gd name="T4" fmla="*/ 2147483647 w 373"/>
                <a:gd name="T5" fmla="*/ 2147483647 h 211"/>
                <a:gd name="T6" fmla="*/ 2147483647 w 373"/>
                <a:gd name="T7" fmla="*/ 2147483647 h 211"/>
                <a:gd name="T8" fmla="*/ 2147483647 w 373"/>
                <a:gd name="T9" fmla="*/ 2147483647 h 211"/>
                <a:gd name="T10" fmla="*/ 2147483647 w 373"/>
                <a:gd name="T11" fmla="*/ 2147483647 h 211"/>
                <a:gd name="T12" fmla="*/ 2147483647 w 373"/>
                <a:gd name="T13" fmla="*/ 2147483647 h 211"/>
                <a:gd name="T14" fmla="*/ 2147483647 w 373"/>
                <a:gd name="T15" fmla="*/ 2147483647 h 211"/>
                <a:gd name="T16" fmla="*/ 0 w 373"/>
                <a:gd name="T17" fmla="*/ 2147483647 h 211"/>
                <a:gd name="T18" fmla="*/ 2147483647 w 373"/>
                <a:gd name="T19" fmla="*/ 2147483647 h 211"/>
                <a:gd name="T20" fmla="*/ 2147483647 w 373"/>
                <a:gd name="T21" fmla="*/ 2147483647 h 211"/>
                <a:gd name="T22" fmla="*/ 2147483647 w 373"/>
                <a:gd name="T23" fmla="*/ 2147483647 h 211"/>
                <a:gd name="T24" fmla="*/ 2147483647 w 373"/>
                <a:gd name="T25" fmla="*/ 2147483647 h 211"/>
                <a:gd name="T26" fmla="*/ 2147483647 w 373"/>
                <a:gd name="T27" fmla="*/ 2147483647 h 211"/>
                <a:gd name="T28" fmla="*/ 2147483647 w 373"/>
                <a:gd name="T29" fmla="*/ 2147483647 h 211"/>
                <a:gd name="T30" fmla="*/ 2147483647 w 373"/>
                <a:gd name="T31" fmla="*/ 2147483647 h 211"/>
                <a:gd name="T32" fmla="*/ 2147483647 w 373"/>
                <a:gd name="T33" fmla="*/ 214748364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3"/>
                <a:gd name="T52" fmla="*/ 0 h 211"/>
                <a:gd name="T53" fmla="*/ 373 w 373"/>
                <a:gd name="T54" fmla="*/ 211 h 2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3" h="211">
                  <a:moveTo>
                    <a:pt x="371" y="1"/>
                  </a:moveTo>
                  <a:cubicBezTo>
                    <a:pt x="371" y="0"/>
                    <a:pt x="373" y="0"/>
                    <a:pt x="372" y="0"/>
                  </a:cubicBezTo>
                  <a:cubicBezTo>
                    <a:pt x="371" y="12"/>
                    <a:pt x="365" y="23"/>
                    <a:pt x="361" y="34"/>
                  </a:cubicBezTo>
                  <a:cubicBezTo>
                    <a:pt x="355" y="51"/>
                    <a:pt x="349" y="68"/>
                    <a:pt x="343" y="85"/>
                  </a:cubicBezTo>
                  <a:cubicBezTo>
                    <a:pt x="330" y="118"/>
                    <a:pt x="320" y="152"/>
                    <a:pt x="309" y="186"/>
                  </a:cubicBezTo>
                  <a:cubicBezTo>
                    <a:pt x="309" y="187"/>
                    <a:pt x="309" y="188"/>
                    <a:pt x="308" y="188"/>
                  </a:cubicBezTo>
                  <a:cubicBezTo>
                    <a:pt x="252" y="207"/>
                    <a:pt x="189" y="211"/>
                    <a:pt x="130" y="209"/>
                  </a:cubicBezTo>
                  <a:cubicBezTo>
                    <a:pt x="105" y="207"/>
                    <a:pt x="79" y="205"/>
                    <a:pt x="54" y="199"/>
                  </a:cubicBezTo>
                  <a:cubicBezTo>
                    <a:pt x="35" y="195"/>
                    <a:pt x="16" y="190"/>
                    <a:pt x="0" y="179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42" y="197"/>
                    <a:pt x="90" y="204"/>
                    <a:pt x="135" y="205"/>
                  </a:cubicBezTo>
                  <a:cubicBezTo>
                    <a:pt x="164" y="206"/>
                    <a:pt x="193" y="205"/>
                    <a:pt x="222" y="202"/>
                  </a:cubicBezTo>
                  <a:cubicBezTo>
                    <a:pt x="251" y="199"/>
                    <a:pt x="279" y="193"/>
                    <a:pt x="307" y="186"/>
                  </a:cubicBezTo>
                  <a:cubicBezTo>
                    <a:pt x="309" y="171"/>
                    <a:pt x="315" y="157"/>
                    <a:pt x="319" y="142"/>
                  </a:cubicBezTo>
                  <a:cubicBezTo>
                    <a:pt x="326" y="124"/>
                    <a:pt x="332" y="106"/>
                    <a:pt x="339" y="87"/>
                  </a:cubicBezTo>
                  <a:cubicBezTo>
                    <a:pt x="349" y="59"/>
                    <a:pt x="359" y="30"/>
                    <a:pt x="371" y="1"/>
                  </a:cubicBezTo>
                  <a:cubicBezTo>
                    <a:pt x="37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6" name="Freeform 4808"/>
            <p:cNvSpPr>
              <a:spLocks noChangeArrowheads="1"/>
            </p:cNvSpPr>
            <p:nvPr/>
          </p:nvSpPr>
          <p:spPr bwMode="auto">
            <a:xfrm>
              <a:off x="1057856" y="874157"/>
              <a:ext cx="53844" cy="53844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0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20" y="19"/>
                  </a:moveTo>
                  <a:cubicBezTo>
                    <a:pt x="20" y="19"/>
                    <a:pt x="20" y="19"/>
                    <a:pt x="20" y="18"/>
                  </a:cubicBezTo>
                  <a:cubicBezTo>
                    <a:pt x="18" y="11"/>
                    <a:pt x="13" y="3"/>
                    <a:pt x="6" y="0"/>
                  </a:cubicBezTo>
                  <a:cubicBezTo>
                    <a:pt x="8" y="0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9" y="4"/>
                    <a:pt x="15" y="12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7" name="Freeform 4809"/>
            <p:cNvSpPr>
              <a:spLocks noChangeArrowheads="1"/>
            </p:cNvSpPr>
            <p:nvPr/>
          </p:nvSpPr>
          <p:spPr bwMode="auto">
            <a:xfrm>
              <a:off x="478253" y="421243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8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08" name="Oval 4810"/>
            <p:cNvSpPr>
              <a:spLocks noChangeArrowheads="1"/>
            </p:cNvSpPr>
            <p:nvPr/>
          </p:nvSpPr>
          <p:spPr bwMode="auto">
            <a:xfrm>
              <a:off x="481420" y="424409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09" name="Freeform 4811"/>
            <p:cNvSpPr>
              <a:spLocks noChangeArrowheads="1"/>
            </p:cNvSpPr>
            <p:nvPr/>
          </p:nvSpPr>
          <p:spPr bwMode="auto">
            <a:xfrm>
              <a:off x="481420" y="427578"/>
              <a:ext cx="22172" cy="2217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2147483647 h 8"/>
                <a:gd name="T6" fmla="*/ 2147483647 w 8"/>
                <a:gd name="T7" fmla="*/ 0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0" name="Freeform 4812"/>
            <p:cNvSpPr>
              <a:spLocks noChangeArrowheads="1"/>
            </p:cNvSpPr>
            <p:nvPr/>
          </p:nvSpPr>
          <p:spPr bwMode="auto">
            <a:xfrm>
              <a:off x="351564" y="560601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1" name="Freeform 4813"/>
            <p:cNvSpPr>
              <a:spLocks noChangeArrowheads="1"/>
            </p:cNvSpPr>
            <p:nvPr/>
          </p:nvSpPr>
          <p:spPr bwMode="auto">
            <a:xfrm>
              <a:off x="354730" y="560601"/>
              <a:ext cx="28506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2" name="Freeform 4814"/>
            <p:cNvSpPr>
              <a:spLocks noChangeArrowheads="1"/>
            </p:cNvSpPr>
            <p:nvPr/>
          </p:nvSpPr>
          <p:spPr bwMode="auto">
            <a:xfrm>
              <a:off x="354730" y="563768"/>
              <a:ext cx="22172" cy="19003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0 w 8"/>
                <a:gd name="T5" fmla="*/ 2147483647 h 7"/>
                <a:gd name="T6" fmla="*/ 2147483647 w 8"/>
                <a:gd name="T7" fmla="*/ 0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3" name="Freeform 4815"/>
            <p:cNvSpPr>
              <a:spLocks noChangeArrowheads="1"/>
            </p:cNvSpPr>
            <p:nvPr/>
          </p:nvSpPr>
          <p:spPr bwMode="auto">
            <a:xfrm>
              <a:off x="129858" y="677788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4" name="Freeform 4816"/>
            <p:cNvSpPr>
              <a:spLocks noChangeArrowheads="1"/>
            </p:cNvSpPr>
            <p:nvPr/>
          </p:nvSpPr>
          <p:spPr bwMode="auto">
            <a:xfrm>
              <a:off x="133024" y="684123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5" name="Oval 4817"/>
            <p:cNvSpPr>
              <a:spLocks noChangeArrowheads="1"/>
            </p:cNvSpPr>
            <p:nvPr/>
          </p:nvSpPr>
          <p:spPr bwMode="auto">
            <a:xfrm>
              <a:off x="136192" y="684123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16" name="Freeform 4818"/>
            <p:cNvSpPr>
              <a:spLocks noChangeArrowheads="1"/>
            </p:cNvSpPr>
            <p:nvPr/>
          </p:nvSpPr>
          <p:spPr bwMode="auto">
            <a:xfrm>
              <a:off x="110854" y="785474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7" name="Freeform 4819"/>
            <p:cNvSpPr>
              <a:spLocks noChangeArrowheads="1"/>
            </p:cNvSpPr>
            <p:nvPr/>
          </p:nvSpPr>
          <p:spPr bwMode="auto">
            <a:xfrm>
              <a:off x="114020" y="788642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18" name="Oval 4820"/>
            <p:cNvSpPr>
              <a:spLocks noChangeArrowheads="1"/>
            </p:cNvSpPr>
            <p:nvPr/>
          </p:nvSpPr>
          <p:spPr bwMode="auto">
            <a:xfrm>
              <a:off x="114020" y="788642"/>
              <a:ext cx="22172" cy="22172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19" name="Freeform 4821"/>
            <p:cNvSpPr>
              <a:spLocks noChangeArrowheads="1"/>
            </p:cNvSpPr>
            <p:nvPr/>
          </p:nvSpPr>
          <p:spPr bwMode="auto">
            <a:xfrm>
              <a:off x="186868" y="5099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0" name="Freeform 4822"/>
            <p:cNvSpPr>
              <a:spLocks noChangeArrowheads="1"/>
            </p:cNvSpPr>
            <p:nvPr/>
          </p:nvSpPr>
          <p:spPr bwMode="auto">
            <a:xfrm>
              <a:off x="190034" y="513092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1" name="Oval 4823"/>
            <p:cNvSpPr>
              <a:spLocks noChangeArrowheads="1"/>
            </p:cNvSpPr>
            <p:nvPr/>
          </p:nvSpPr>
          <p:spPr bwMode="auto">
            <a:xfrm>
              <a:off x="193202" y="516260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2" name="Freeform 4824"/>
            <p:cNvSpPr>
              <a:spLocks noChangeArrowheads="1"/>
            </p:cNvSpPr>
            <p:nvPr/>
          </p:nvSpPr>
          <p:spPr bwMode="auto">
            <a:xfrm>
              <a:off x="351564" y="459250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3" name="Freeform 4825"/>
            <p:cNvSpPr>
              <a:spLocks noChangeArrowheads="1"/>
            </p:cNvSpPr>
            <p:nvPr/>
          </p:nvSpPr>
          <p:spPr bwMode="auto">
            <a:xfrm>
              <a:off x="354730" y="462416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4" name="Oval 4826"/>
            <p:cNvSpPr>
              <a:spLocks noChangeArrowheads="1"/>
            </p:cNvSpPr>
            <p:nvPr/>
          </p:nvSpPr>
          <p:spPr bwMode="auto">
            <a:xfrm>
              <a:off x="354730" y="462416"/>
              <a:ext cx="22172" cy="221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5" name="Freeform 4827"/>
            <p:cNvSpPr>
              <a:spLocks noChangeArrowheads="1"/>
            </p:cNvSpPr>
            <p:nvPr/>
          </p:nvSpPr>
          <p:spPr bwMode="auto">
            <a:xfrm>
              <a:off x="544764" y="687291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6" name="Oval 4828"/>
            <p:cNvSpPr>
              <a:spLocks noChangeArrowheads="1"/>
            </p:cNvSpPr>
            <p:nvPr/>
          </p:nvSpPr>
          <p:spPr bwMode="auto">
            <a:xfrm>
              <a:off x="547933" y="687291"/>
              <a:ext cx="25338" cy="28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7" name="Oval 4829"/>
            <p:cNvSpPr>
              <a:spLocks noChangeArrowheads="1"/>
            </p:cNvSpPr>
            <p:nvPr/>
          </p:nvSpPr>
          <p:spPr bwMode="auto">
            <a:xfrm>
              <a:off x="551099" y="690457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28" name="Freeform 4830"/>
            <p:cNvSpPr>
              <a:spLocks noChangeArrowheads="1"/>
            </p:cNvSpPr>
            <p:nvPr/>
          </p:nvSpPr>
          <p:spPr bwMode="auto">
            <a:xfrm>
              <a:off x="294554" y="680956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9" y="17"/>
                  </a:cubicBezTo>
                  <a:cubicBezTo>
                    <a:pt x="4" y="17"/>
                    <a:pt x="0" y="13"/>
                    <a:pt x="1" y="8"/>
                  </a:cubicBezTo>
                  <a:cubicBezTo>
                    <a:pt x="1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29" name="Freeform 4831"/>
            <p:cNvSpPr>
              <a:spLocks noChangeArrowheads="1"/>
            </p:cNvSpPr>
            <p:nvPr/>
          </p:nvSpPr>
          <p:spPr bwMode="auto">
            <a:xfrm>
              <a:off x="297720" y="684123"/>
              <a:ext cx="28506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7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0" name="Oval 4832"/>
            <p:cNvSpPr>
              <a:spLocks noChangeArrowheads="1"/>
            </p:cNvSpPr>
            <p:nvPr/>
          </p:nvSpPr>
          <p:spPr bwMode="auto">
            <a:xfrm>
              <a:off x="300888" y="687291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1" name="Freeform 4833"/>
            <p:cNvSpPr>
              <a:spLocks noChangeArrowheads="1"/>
            </p:cNvSpPr>
            <p:nvPr/>
          </p:nvSpPr>
          <p:spPr bwMode="auto">
            <a:xfrm>
              <a:off x="658785" y="509926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2" name="Freeform 4834"/>
            <p:cNvSpPr>
              <a:spLocks noChangeArrowheads="1"/>
            </p:cNvSpPr>
            <p:nvPr/>
          </p:nvSpPr>
          <p:spPr bwMode="auto">
            <a:xfrm>
              <a:off x="661953" y="513092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0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3" name="Oval 4835"/>
            <p:cNvSpPr>
              <a:spLocks noChangeArrowheads="1"/>
            </p:cNvSpPr>
            <p:nvPr/>
          </p:nvSpPr>
          <p:spPr bwMode="auto">
            <a:xfrm>
              <a:off x="665119" y="516260"/>
              <a:ext cx="19003" cy="15837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4" name="Freeform 4836"/>
            <p:cNvSpPr>
              <a:spLocks noChangeArrowheads="1"/>
            </p:cNvSpPr>
            <p:nvPr/>
          </p:nvSpPr>
          <p:spPr bwMode="auto">
            <a:xfrm>
              <a:off x="357898" y="3262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5" name="Oval 4837"/>
            <p:cNvSpPr>
              <a:spLocks noChangeArrowheads="1"/>
            </p:cNvSpPr>
            <p:nvPr/>
          </p:nvSpPr>
          <p:spPr bwMode="auto">
            <a:xfrm>
              <a:off x="361065" y="332561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6" name="Freeform 4838"/>
            <p:cNvSpPr>
              <a:spLocks noChangeArrowheads="1"/>
            </p:cNvSpPr>
            <p:nvPr/>
          </p:nvSpPr>
          <p:spPr bwMode="auto">
            <a:xfrm>
              <a:off x="364233" y="332561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7" name="Freeform 4839"/>
            <p:cNvSpPr>
              <a:spLocks noChangeArrowheads="1"/>
            </p:cNvSpPr>
            <p:nvPr/>
          </p:nvSpPr>
          <p:spPr bwMode="auto">
            <a:xfrm>
              <a:off x="566936" y="240710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38" name="Oval 4840"/>
            <p:cNvSpPr>
              <a:spLocks noChangeArrowheads="1"/>
            </p:cNvSpPr>
            <p:nvPr/>
          </p:nvSpPr>
          <p:spPr bwMode="auto">
            <a:xfrm>
              <a:off x="566936" y="247044"/>
              <a:ext cx="28506" cy="25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39" name="Freeform 4841"/>
            <p:cNvSpPr>
              <a:spLocks noChangeArrowheads="1"/>
            </p:cNvSpPr>
            <p:nvPr/>
          </p:nvSpPr>
          <p:spPr bwMode="auto">
            <a:xfrm>
              <a:off x="570102" y="247044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0" name="Freeform 4842"/>
            <p:cNvSpPr>
              <a:spLocks noChangeArrowheads="1"/>
            </p:cNvSpPr>
            <p:nvPr/>
          </p:nvSpPr>
          <p:spPr bwMode="auto">
            <a:xfrm>
              <a:off x="462416" y="209037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1" name="Freeform 4843"/>
            <p:cNvSpPr>
              <a:spLocks noChangeArrowheads="1"/>
            </p:cNvSpPr>
            <p:nvPr/>
          </p:nvSpPr>
          <p:spPr bwMode="auto">
            <a:xfrm>
              <a:off x="465584" y="209037"/>
              <a:ext cx="25338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2" name="Oval 4844"/>
            <p:cNvSpPr>
              <a:spLocks noChangeArrowheads="1"/>
            </p:cNvSpPr>
            <p:nvPr/>
          </p:nvSpPr>
          <p:spPr bwMode="auto">
            <a:xfrm>
              <a:off x="468751" y="212206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43" name="Freeform 4845"/>
            <p:cNvSpPr>
              <a:spLocks noChangeArrowheads="1"/>
            </p:cNvSpPr>
            <p:nvPr/>
          </p:nvSpPr>
          <p:spPr bwMode="auto">
            <a:xfrm>
              <a:off x="503591" y="69679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4" name="Freeform 4846"/>
            <p:cNvSpPr>
              <a:spLocks noChangeArrowheads="1"/>
            </p:cNvSpPr>
            <p:nvPr/>
          </p:nvSpPr>
          <p:spPr bwMode="auto">
            <a:xfrm>
              <a:off x="506758" y="76014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1" y="5"/>
                  </a:move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0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5" name="Oval 4847"/>
            <p:cNvSpPr>
              <a:spLocks noChangeArrowheads="1"/>
            </p:cNvSpPr>
            <p:nvPr/>
          </p:nvSpPr>
          <p:spPr bwMode="auto">
            <a:xfrm>
              <a:off x="509926" y="76014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2046" name="Freeform 4848"/>
            <p:cNvSpPr>
              <a:spLocks noChangeArrowheads="1"/>
            </p:cNvSpPr>
            <p:nvPr/>
          </p:nvSpPr>
          <p:spPr bwMode="auto">
            <a:xfrm>
              <a:off x="741133" y="462416"/>
              <a:ext cx="148861" cy="126689"/>
            </a:xfrm>
            <a:custGeom>
              <a:avLst/>
              <a:gdLst>
                <a:gd name="T0" fmla="*/ 2147483647 w 57"/>
                <a:gd name="T1" fmla="*/ 0 h 49"/>
                <a:gd name="T2" fmla="*/ 2147483647 w 57"/>
                <a:gd name="T3" fmla="*/ 0 h 49"/>
                <a:gd name="T4" fmla="*/ 2147483647 w 57"/>
                <a:gd name="T5" fmla="*/ 2147483647 h 49"/>
                <a:gd name="T6" fmla="*/ 0 w 57"/>
                <a:gd name="T7" fmla="*/ 0 h 49"/>
                <a:gd name="T8" fmla="*/ 0 w 57"/>
                <a:gd name="T9" fmla="*/ 0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2147483647 w 57"/>
                <a:gd name="T29" fmla="*/ 0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49"/>
                <a:gd name="T47" fmla="*/ 57 w 5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49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3"/>
                    <a:pt x="15" y="3"/>
                  </a:cubicBezTo>
                  <a:cubicBezTo>
                    <a:pt x="25" y="4"/>
                    <a:pt x="33" y="7"/>
                    <a:pt x="40" y="12"/>
                  </a:cubicBezTo>
                  <a:cubicBezTo>
                    <a:pt x="46" y="16"/>
                    <a:pt x="50" y="22"/>
                    <a:pt x="52" y="28"/>
                  </a:cubicBezTo>
                  <a:cubicBezTo>
                    <a:pt x="55" y="35"/>
                    <a:pt x="52" y="42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6" y="44"/>
                    <a:pt x="57" y="38"/>
                    <a:pt x="57" y="33"/>
                  </a:cubicBezTo>
                  <a:cubicBezTo>
                    <a:pt x="57" y="32"/>
                    <a:pt x="57" y="29"/>
                    <a:pt x="56" y="28"/>
                  </a:cubicBezTo>
                  <a:cubicBezTo>
                    <a:pt x="55" y="22"/>
                    <a:pt x="52" y="17"/>
                    <a:pt x="48" y="13"/>
                  </a:cubicBezTo>
                  <a:cubicBezTo>
                    <a:pt x="40" y="4"/>
                    <a:pt x="30" y="2"/>
                    <a:pt x="20" y="1"/>
                  </a:cubicBezTo>
                  <a:cubicBezTo>
                    <a:pt x="20" y="1"/>
                    <a:pt x="19" y="1"/>
                    <a:pt x="19" y="0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7" name="Freeform 4849"/>
            <p:cNvSpPr>
              <a:spLocks noEditPoints="1" noChangeArrowheads="1"/>
            </p:cNvSpPr>
            <p:nvPr/>
          </p:nvSpPr>
          <p:spPr bwMode="auto">
            <a:xfrm>
              <a:off x="50676" y="0"/>
              <a:ext cx="1095863" cy="908997"/>
            </a:xfrm>
            <a:custGeom>
              <a:avLst/>
              <a:gdLst>
                <a:gd name="T0" fmla="*/ 2147483647 w 424"/>
                <a:gd name="T1" fmla="*/ 2147483647 h 351"/>
                <a:gd name="T2" fmla="*/ 2147483647 w 424"/>
                <a:gd name="T3" fmla="*/ 2147483647 h 351"/>
                <a:gd name="T4" fmla="*/ 2147483647 w 424"/>
                <a:gd name="T5" fmla="*/ 2147483647 h 351"/>
                <a:gd name="T6" fmla="*/ 2147483647 w 424"/>
                <a:gd name="T7" fmla="*/ 2147483647 h 351"/>
                <a:gd name="T8" fmla="*/ 2147483647 w 424"/>
                <a:gd name="T9" fmla="*/ 2147483647 h 351"/>
                <a:gd name="T10" fmla="*/ 2147483647 w 424"/>
                <a:gd name="T11" fmla="*/ 2147483647 h 351"/>
                <a:gd name="T12" fmla="*/ 2147483647 w 424"/>
                <a:gd name="T13" fmla="*/ 2147483647 h 351"/>
                <a:gd name="T14" fmla="*/ 2147483647 w 424"/>
                <a:gd name="T15" fmla="*/ 2147483647 h 351"/>
                <a:gd name="T16" fmla="*/ 2147483647 w 424"/>
                <a:gd name="T17" fmla="*/ 2147483647 h 351"/>
                <a:gd name="T18" fmla="*/ 2147483647 w 424"/>
                <a:gd name="T19" fmla="*/ 2147483647 h 351"/>
                <a:gd name="T20" fmla="*/ 2147483647 w 424"/>
                <a:gd name="T21" fmla="*/ 2147483647 h 351"/>
                <a:gd name="T22" fmla="*/ 2147483647 w 424"/>
                <a:gd name="T23" fmla="*/ 2147483647 h 351"/>
                <a:gd name="T24" fmla="*/ 2147483647 w 424"/>
                <a:gd name="T25" fmla="*/ 2147483647 h 351"/>
                <a:gd name="T26" fmla="*/ 2147483647 w 424"/>
                <a:gd name="T27" fmla="*/ 2147483647 h 351"/>
                <a:gd name="T28" fmla="*/ 2147483647 w 424"/>
                <a:gd name="T29" fmla="*/ 2147483647 h 351"/>
                <a:gd name="T30" fmla="*/ 2147483647 w 424"/>
                <a:gd name="T31" fmla="*/ 2147483647 h 351"/>
                <a:gd name="T32" fmla="*/ 2147483647 w 424"/>
                <a:gd name="T33" fmla="*/ 2147483647 h 351"/>
                <a:gd name="T34" fmla="*/ 2147483647 w 424"/>
                <a:gd name="T35" fmla="*/ 2147483647 h 351"/>
                <a:gd name="T36" fmla="*/ 2147483647 w 424"/>
                <a:gd name="T37" fmla="*/ 2147483647 h 351"/>
                <a:gd name="T38" fmla="*/ 2147483647 w 424"/>
                <a:gd name="T39" fmla="*/ 2147483647 h 351"/>
                <a:gd name="T40" fmla="*/ 2147483647 w 424"/>
                <a:gd name="T41" fmla="*/ 2147483647 h 351"/>
                <a:gd name="T42" fmla="*/ 2147483647 w 424"/>
                <a:gd name="T43" fmla="*/ 2147483647 h 351"/>
                <a:gd name="T44" fmla="*/ 2147483647 w 424"/>
                <a:gd name="T45" fmla="*/ 2147483647 h 351"/>
                <a:gd name="T46" fmla="*/ 2147483647 w 424"/>
                <a:gd name="T47" fmla="*/ 2147483647 h 351"/>
                <a:gd name="T48" fmla="*/ 2147483647 w 424"/>
                <a:gd name="T49" fmla="*/ 2147483647 h 351"/>
                <a:gd name="T50" fmla="*/ 2147483647 w 424"/>
                <a:gd name="T51" fmla="*/ 2147483647 h 351"/>
                <a:gd name="T52" fmla="*/ 2147483647 w 424"/>
                <a:gd name="T53" fmla="*/ 2147483647 h 351"/>
                <a:gd name="T54" fmla="*/ 2147483647 w 424"/>
                <a:gd name="T55" fmla="*/ 2147483647 h 351"/>
                <a:gd name="T56" fmla="*/ 2147483647 w 424"/>
                <a:gd name="T57" fmla="*/ 2147483647 h 351"/>
                <a:gd name="T58" fmla="*/ 2147483647 w 424"/>
                <a:gd name="T59" fmla="*/ 2147483647 h 351"/>
                <a:gd name="T60" fmla="*/ 2147483647 w 424"/>
                <a:gd name="T61" fmla="*/ 2147483647 h 351"/>
                <a:gd name="T62" fmla="*/ 2147483647 w 424"/>
                <a:gd name="T63" fmla="*/ 2147483647 h 351"/>
                <a:gd name="T64" fmla="*/ 2147483647 w 424"/>
                <a:gd name="T65" fmla="*/ 2147483647 h 351"/>
                <a:gd name="T66" fmla="*/ 2147483647 w 424"/>
                <a:gd name="T67" fmla="*/ 2147483647 h 351"/>
                <a:gd name="T68" fmla="*/ 2147483647 w 424"/>
                <a:gd name="T69" fmla="*/ 2147483647 h 351"/>
                <a:gd name="T70" fmla="*/ 2147483647 w 424"/>
                <a:gd name="T71" fmla="*/ 2147483647 h 351"/>
                <a:gd name="T72" fmla="*/ 2147483647 w 424"/>
                <a:gd name="T73" fmla="*/ 2147483647 h 351"/>
                <a:gd name="T74" fmla="*/ 2147483647 w 424"/>
                <a:gd name="T75" fmla="*/ 2147483647 h 351"/>
                <a:gd name="T76" fmla="*/ 2147483647 w 424"/>
                <a:gd name="T77" fmla="*/ 2147483647 h 351"/>
                <a:gd name="T78" fmla="*/ 2147483647 w 424"/>
                <a:gd name="T79" fmla="*/ 2147483647 h 351"/>
                <a:gd name="T80" fmla="*/ 2147483647 w 424"/>
                <a:gd name="T81" fmla="*/ 2147483647 h 351"/>
                <a:gd name="T82" fmla="*/ 2147483647 w 424"/>
                <a:gd name="T83" fmla="*/ 2147483647 h 351"/>
                <a:gd name="T84" fmla="*/ 2147483647 w 424"/>
                <a:gd name="T85" fmla="*/ 2147483647 h 351"/>
                <a:gd name="T86" fmla="*/ 2147483647 w 424"/>
                <a:gd name="T87" fmla="*/ 2147483647 h 351"/>
                <a:gd name="T88" fmla="*/ 2147483647 w 424"/>
                <a:gd name="T89" fmla="*/ 2147483647 h 351"/>
                <a:gd name="T90" fmla="*/ 2147483647 w 424"/>
                <a:gd name="T91" fmla="*/ 2147483647 h 351"/>
                <a:gd name="T92" fmla="*/ 2147483647 w 424"/>
                <a:gd name="T93" fmla="*/ 2147483647 h 351"/>
                <a:gd name="T94" fmla="*/ 2147483647 w 424"/>
                <a:gd name="T95" fmla="*/ 2147483647 h 351"/>
                <a:gd name="T96" fmla="*/ 2147483647 w 424"/>
                <a:gd name="T97" fmla="*/ 2147483647 h 351"/>
                <a:gd name="T98" fmla="*/ 2147483647 w 424"/>
                <a:gd name="T99" fmla="*/ 2147483647 h 351"/>
                <a:gd name="T100" fmla="*/ 2147483647 w 424"/>
                <a:gd name="T101" fmla="*/ 2147483647 h 351"/>
                <a:gd name="T102" fmla="*/ 2147483647 w 424"/>
                <a:gd name="T103" fmla="*/ 2147483647 h 3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24"/>
                <a:gd name="T157" fmla="*/ 0 h 351"/>
                <a:gd name="T158" fmla="*/ 424 w 424"/>
                <a:gd name="T159" fmla="*/ 351 h 35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24" h="351">
                  <a:moveTo>
                    <a:pt x="414" y="288"/>
                  </a:moveTo>
                  <a:cubicBezTo>
                    <a:pt x="409" y="277"/>
                    <a:pt x="401" y="268"/>
                    <a:pt x="392" y="261"/>
                  </a:cubicBezTo>
                  <a:cubicBezTo>
                    <a:pt x="382" y="253"/>
                    <a:pt x="384" y="241"/>
                    <a:pt x="380" y="231"/>
                  </a:cubicBezTo>
                  <a:cubicBezTo>
                    <a:pt x="375" y="221"/>
                    <a:pt x="369" y="211"/>
                    <a:pt x="361" y="203"/>
                  </a:cubicBezTo>
                  <a:cubicBezTo>
                    <a:pt x="357" y="199"/>
                    <a:pt x="353" y="196"/>
                    <a:pt x="347" y="193"/>
                  </a:cubicBezTo>
                  <a:cubicBezTo>
                    <a:pt x="341" y="191"/>
                    <a:pt x="344" y="192"/>
                    <a:pt x="343" y="187"/>
                  </a:cubicBezTo>
                  <a:cubicBezTo>
                    <a:pt x="342" y="188"/>
                    <a:pt x="340" y="191"/>
                    <a:pt x="339" y="192"/>
                  </a:cubicBezTo>
                  <a:cubicBezTo>
                    <a:pt x="339" y="193"/>
                    <a:pt x="338" y="192"/>
                    <a:pt x="338" y="194"/>
                  </a:cubicBezTo>
                  <a:cubicBezTo>
                    <a:pt x="338" y="195"/>
                    <a:pt x="338" y="195"/>
                    <a:pt x="339" y="195"/>
                  </a:cubicBezTo>
                  <a:cubicBezTo>
                    <a:pt x="365" y="200"/>
                    <a:pt x="376" y="231"/>
                    <a:pt x="381" y="254"/>
                  </a:cubicBezTo>
                  <a:cubicBezTo>
                    <a:pt x="382" y="260"/>
                    <a:pt x="388" y="263"/>
                    <a:pt x="393" y="267"/>
                  </a:cubicBezTo>
                  <a:cubicBezTo>
                    <a:pt x="404" y="277"/>
                    <a:pt x="412" y="291"/>
                    <a:pt x="416" y="306"/>
                  </a:cubicBezTo>
                  <a:cubicBezTo>
                    <a:pt x="420" y="323"/>
                    <a:pt x="403" y="342"/>
                    <a:pt x="385" y="333"/>
                  </a:cubicBezTo>
                  <a:cubicBezTo>
                    <a:pt x="375" y="329"/>
                    <a:pt x="368" y="324"/>
                    <a:pt x="356" y="323"/>
                  </a:cubicBezTo>
                  <a:cubicBezTo>
                    <a:pt x="344" y="322"/>
                    <a:pt x="335" y="325"/>
                    <a:pt x="323" y="329"/>
                  </a:cubicBezTo>
                  <a:cubicBezTo>
                    <a:pt x="312" y="332"/>
                    <a:pt x="299" y="323"/>
                    <a:pt x="293" y="315"/>
                  </a:cubicBezTo>
                  <a:cubicBezTo>
                    <a:pt x="293" y="314"/>
                    <a:pt x="293" y="314"/>
                    <a:pt x="292" y="314"/>
                  </a:cubicBezTo>
                  <a:cubicBezTo>
                    <a:pt x="282" y="301"/>
                    <a:pt x="264" y="300"/>
                    <a:pt x="248" y="299"/>
                  </a:cubicBezTo>
                  <a:cubicBezTo>
                    <a:pt x="216" y="297"/>
                    <a:pt x="184" y="295"/>
                    <a:pt x="152" y="294"/>
                  </a:cubicBezTo>
                  <a:cubicBezTo>
                    <a:pt x="126" y="292"/>
                    <a:pt x="89" y="291"/>
                    <a:pt x="68" y="275"/>
                  </a:cubicBezTo>
                  <a:cubicBezTo>
                    <a:pt x="60" y="268"/>
                    <a:pt x="53" y="259"/>
                    <a:pt x="47" y="251"/>
                  </a:cubicBezTo>
                  <a:cubicBezTo>
                    <a:pt x="46" y="248"/>
                    <a:pt x="43" y="245"/>
                    <a:pt x="41" y="242"/>
                  </a:cubicBezTo>
                  <a:cubicBezTo>
                    <a:pt x="22" y="212"/>
                    <a:pt x="56" y="180"/>
                    <a:pt x="87" y="178"/>
                  </a:cubicBezTo>
                  <a:cubicBezTo>
                    <a:pt x="85" y="195"/>
                    <a:pt x="104" y="211"/>
                    <a:pt x="119" y="214"/>
                  </a:cubicBezTo>
                  <a:cubicBezTo>
                    <a:pt x="131" y="217"/>
                    <a:pt x="144" y="215"/>
                    <a:pt x="156" y="217"/>
                  </a:cubicBezTo>
                  <a:cubicBezTo>
                    <a:pt x="172" y="219"/>
                    <a:pt x="188" y="223"/>
                    <a:pt x="203" y="227"/>
                  </a:cubicBezTo>
                  <a:cubicBezTo>
                    <a:pt x="234" y="235"/>
                    <a:pt x="262" y="248"/>
                    <a:pt x="292" y="256"/>
                  </a:cubicBezTo>
                  <a:cubicBezTo>
                    <a:pt x="318" y="263"/>
                    <a:pt x="347" y="264"/>
                    <a:pt x="373" y="259"/>
                  </a:cubicBezTo>
                  <a:cubicBezTo>
                    <a:pt x="373" y="259"/>
                    <a:pt x="374" y="259"/>
                    <a:pt x="373" y="259"/>
                  </a:cubicBezTo>
                  <a:cubicBezTo>
                    <a:pt x="347" y="259"/>
                    <a:pt x="323" y="262"/>
                    <a:pt x="297" y="255"/>
                  </a:cubicBezTo>
                  <a:cubicBezTo>
                    <a:pt x="270" y="248"/>
                    <a:pt x="244" y="235"/>
                    <a:pt x="217" y="227"/>
                  </a:cubicBezTo>
                  <a:cubicBezTo>
                    <a:pt x="192" y="219"/>
                    <a:pt x="166" y="213"/>
                    <a:pt x="140" y="212"/>
                  </a:cubicBezTo>
                  <a:cubicBezTo>
                    <a:pt x="129" y="212"/>
                    <a:pt x="118" y="212"/>
                    <a:pt x="108" y="206"/>
                  </a:cubicBezTo>
                  <a:cubicBezTo>
                    <a:pt x="98" y="200"/>
                    <a:pt x="92" y="188"/>
                    <a:pt x="91" y="176"/>
                  </a:cubicBezTo>
                  <a:cubicBezTo>
                    <a:pt x="91" y="176"/>
                    <a:pt x="91" y="176"/>
                    <a:pt x="91" y="175"/>
                  </a:cubicBezTo>
                  <a:cubicBezTo>
                    <a:pt x="90" y="163"/>
                    <a:pt x="90" y="150"/>
                    <a:pt x="95" y="139"/>
                  </a:cubicBezTo>
                  <a:cubicBezTo>
                    <a:pt x="102" y="123"/>
                    <a:pt x="117" y="120"/>
                    <a:pt x="132" y="117"/>
                  </a:cubicBezTo>
                  <a:cubicBezTo>
                    <a:pt x="135" y="116"/>
                    <a:pt x="137" y="114"/>
                    <a:pt x="138" y="112"/>
                  </a:cubicBezTo>
                  <a:cubicBezTo>
                    <a:pt x="139" y="121"/>
                    <a:pt x="142" y="129"/>
                    <a:pt x="147" y="135"/>
                  </a:cubicBezTo>
                  <a:cubicBezTo>
                    <a:pt x="154" y="146"/>
                    <a:pt x="168" y="151"/>
                    <a:pt x="181" y="155"/>
                  </a:cubicBezTo>
                  <a:cubicBezTo>
                    <a:pt x="197" y="158"/>
                    <a:pt x="214" y="159"/>
                    <a:pt x="230" y="161"/>
                  </a:cubicBezTo>
                  <a:cubicBezTo>
                    <a:pt x="238" y="161"/>
                    <a:pt x="246" y="162"/>
                    <a:pt x="254" y="164"/>
                  </a:cubicBezTo>
                  <a:cubicBezTo>
                    <a:pt x="261" y="165"/>
                    <a:pt x="267" y="169"/>
                    <a:pt x="274" y="171"/>
                  </a:cubicBezTo>
                  <a:cubicBezTo>
                    <a:pt x="274" y="171"/>
                    <a:pt x="275" y="170"/>
                    <a:pt x="275" y="170"/>
                  </a:cubicBezTo>
                  <a:cubicBezTo>
                    <a:pt x="267" y="162"/>
                    <a:pt x="251" y="160"/>
                    <a:pt x="241" y="158"/>
                  </a:cubicBezTo>
                  <a:cubicBezTo>
                    <a:pt x="226" y="156"/>
                    <a:pt x="211" y="155"/>
                    <a:pt x="196" y="153"/>
                  </a:cubicBezTo>
                  <a:cubicBezTo>
                    <a:pt x="182" y="151"/>
                    <a:pt x="167" y="148"/>
                    <a:pt x="156" y="138"/>
                  </a:cubicBezTo>
                  <a:cubicBezTo>
                    <a:pt x="144" y="128"/>
                    <a:pt x="143" y="114"/>
                    <a:pt x="143" y="100"/>
                  </a:cubicBezTo>
                  <a:cubicBezTo>
                    <a:pt x="144" y="95"/>
                    <a:pt x="144" y="90"/>
                    <a:pt x="144" y="85"/>
                  </a:cubicBezTo>
                  <a:cubicBezTo>
                    <a:pt x="145" y="76"/>
                    <a:pt x="149" y="68"/>
                    <a:pt x="153" y="61"/>
                  </a:cubicBezTo>
                  <a:cubicBezTo>
                    <a:pt x="164" y="40"/>
                    <a:pt x="179" y="21"/>
                    <a:pt x="201" y="11"/>
                  </a:cubicBezTo>
                  <a:cubicBezTo>
                    <a:pt x="223" y="2"/>
                    <a:pt x="251" y="6"/>
                    <a:pt x="274" y="11"/>
                  </a:cubicBezTo>
                  <a:cubicBezTo>
                    <a:pt x="281" y="12"/>
                    <a:pt x="286" y="15"/>
                    <a:pt x="290" y="21"/>
                  </a:cubicBezTo>
                  <a:cubicBezTo>
                    <a:pt x="297" y="29"/>
                    <a:pt x="290" y="32"/>
                    <a:pt x="282" y="33"/>
                  </a:cubicBezTo>
                  <a:cubicBezTo>
                    <a:pt x="272" y="33"/>
                    <a:pt x="263" y="32"/>
                    <a:pt x="253" y="34"/>
                  </a:cubicBezTo>
                  <a:cubicBezTo>
                    <a:pt x="238" y="38"/>
                    <a:pt x="226" y="49"/>
                    <a:pt x="228" y="65"/>
                  </a:cubicBezTo>
                  <a:cubicBezTo>
                    <a:pt x="229" y="76"/>
                    <a:pt x="237" y="87"/>
                    <a:pt x="244" y="96"/>
                  </a:cubicBezTo>
                  <a:cubicBezTo>
                    <a:pt x="252" y="108"/>
                    <a:pt x="262" y="117"/>
                    <a:pt x="273" y="127"/>
                  </a:cubicBezTo>
                  <a:cubicBezTo>
                    <a:pt x="284" y="136"/>
                    <a:pt x="297" y="143"/>
                    <a:pt x="308" y="152"/>
                  </a:cubicBezTo>
                  <a:cubicBezTo>
                    <a:pt x="309" y="151"/>
                    <a:pt x="311" y="149"/>
                    <a:pt x="311" y="148"/>
                  </a:cubicBezTo>
                  <a:cubicBezTo>
                    <a:pt x="308" y="146"/>
                    <a:pt x="305" y="144"/>
                    <a:pt x="302" y="142"/>
                  </a:cubicBezTo>
                  <a:cubicBezTo>
                    <a:pt x="280" y="128"/>
                    <a:pt x="259" y="110"/>
                    <a:pt x="243" y="88"/>
                  </a:cubicBezTo>
                  <a:cubicBezTo>
                    <a:pt x="236" y="78"/>
                    <a:pt x="228" y="64"/>
                    <a:pt x="233" y="51"/>
                  </a:cubicBezTo>
                  <a:cubicBezTo>
                    <a:pt x="239" y="38"/>
                    <a:pt x="258" y="36"/>
                    <a:pt x="270" y="36"/>
                  </a:cubicBezTo>
                  <a:cubicBezTo>
                    <a:pt x="277" y="36"/>
                    <a:pt x="292" y="38"/>
                    <a:pt x="296" y="30"/>
                  </a:cubicBezTo>
                  <a:cubicBezTo>
                    <a:pt x="303" y="17"/>
                    <a:pt x="282" y="9"/>
                    <a:pt x="274" y="7"/>
                  </a:cubicBezTo>
                  <a:cubicBezTo>
                    <a:pt x="244" y="0"/>
                    <a:pt x="210" y="0"/>
                    <a:pt x="184" y="18"/>
                  </a:cubicBezTo>
                  <a:cubicBezTo>
                    <a:pt x="172" y="26"/>
                    <a:pt x="163" y="38"/>
                    <a:pt x="155" y="51"/>
                  </a:cubicBezTo>
                  <a:cubicBezTo>
                    <a:pt x="150" y="58"/>
                    <a:pt x="146" y="66"/>
                    <a:pt x="143" y="75"/>
                  </a:cubicBezTo>
                  <a:cubicBezTo>
                    <a:pt x="138" y="85"/>
                    <a:pt x="141" y="97"/>
                    <a:pt x="137" y="108"/>
                  </a:cubicBezTo>
                  <a:cubicBezTo>
                    <a:pt x="134" y="115"/>
                    <a:pt x="119" y="116"/>
                    <a:pt x="112" y="119"/>
                  </a:cubicBezTo>
                  <a:cubicBezTo>
                    <a:pt x="106" y="122"/>
                    <a:pt x="100" y="127"/>
                    <a:pt x="96" y="132"/>
                  </a:cubicBezTo>
                  <a:cubicBezTo>
                    <a:pt x="86" y="144"/>
                    <a:pt x="86" y="160"/>
                    <a:pt x="87" y="175"/>
                  </a:cubicBezTo>
                  <a:cubicBezTo>
                    <a:pt x="53" y="178"/>
                    <a:pt x="15" y="214"/>
                    <a:pt x="39" y="247"/>
                  </a:cubicBezTo>
                  <a:cubicBezTo>
                    <a:pt x="9" y="257"/>
                    <a:pt x="0" y="293"/>
                    <a:pt x="12" y="320"/>
                  </a:cubicBezTo>
                  <a:cubicBezTo>
                    <a:pt x="13" y="323"/>
                    <a:pt x="15" y="326"/>
                    <a:pt x="16" y="328"/>
                  </a:cubicBezTo>
                  <a:cubicBezTo>
                    <a:pt x="16" y="329"/>
                    <a:pt x="17" y="329"/>
                    <a:pt x="17" y="330"/>
                  </a:cubicBezTo>
                  <a:cubicBezTo>
                    <a:pt x="21" y="335"/>
                    <a:pt x="25" y="338"/>
                    <a:pt x="30" y="341"/>
                  </a:cubicBezTo>
                  <a:cubicBezTo>
                    <a:pt x="30" y="341"/>
                    <a:pt x="31" y="341"/>
                    <a:pt x="32" y="341"/>
                  </a:cubicBezTo>
                  <a:cubicBezTo>
                    <a:pt x="54" y="351"/>
                    <a:pt x="87" y="336"/>
                    <a:pt x="110" y="328"/>
                  </a:cubicBezTo>
                  <a:cubicBezTo>
                    <a:pt x="124" y="323"/>
                    <a:pt x="138" y="316"/>
                    <a:pt x="152" y="315"/>
                  </a:cubicBezTo>
                  <a:cubicBezTo>
                    <a:pt x="167" y="313"/>
                    <a:pt x="181" y="315"/>
                    <a:pt x="195" y="316"/>
                  </a:cubicBezTo>
                  <a:cubicBezTo>
                    <a:pt x="208" y="318"/>
                    <a:pt x="220" y="321"/>
                    <a:pt x="232" y="324"/>
                  </a:cubicBezTo>
                  <a:cubicBezTo>
                    <a:pt x="245" y="326"/>
                    <a:pt x="284" y="336"/>
                    <a:pt x="292" y="319"/>
                  </a:cubicBezTo>
                  <a:cubicBezTo>
                    <a:pt x="296" y="325"/>
                    <a:pt x="302" y="329"/>
                    <a:pt x="308" y="332"/>
                  </a:cubicBezTo>
                  <a:cubicBezTo>
                    <a:pt x="317" y="336"/>
                    <a:pt x="329" y="329"/>
                    <a:pt x="337" y="327"/>
                  </a:cubicBezTo>
                  <a:cubicBezTo>
                    <a:pt x="351" y="323"/>
                    <a:pt x="368" y="327"/>
                    <a:pt x="379" y="335"/>
                  </a:cubicBezTo>
                  <a:cubicBezTo>
                    <a:pt x="383" y="337"/>
                    <a:pt x="386" y="338"/>
                    <a:pt x="390" y="339"/>
                  </a:cubicBezTo>
                  <a:cubicBezTo>
                    <a:pt x="391" y="339"/>
                    <a:pt x="394" y="339"/>
                    <a:pt x="395" y="338"/>
                  </a:cubicBezTo>
                  <a:cubicBezTo>
                    <a:pt x="398" y="338"/>
                    <a:pt x="402" y="337"/>
                    <a:pt x="405" y="335"/>
                  </a:cubicBezTo>
                  <a:cubicBezTo>
                    <a:pt x="405" y="335"/>
                    <a:pt x="406" y="335"/>
                    <a:pt x="406" y="335"/>
                  </a:cubicBezTo>
                  <a:cubicBezTo>
                    <a:pt x="407" y="335"/>
                    <a:pt x="407" y="334"/>
                    <a:pt x="408" y="334"/>
                  </a:cubicBezTo>
                  <a:cubicBezTo>
                    <a:pt x="424" y="324"/>
                    <a:pt x="421" y="304"/>
                    <a:pt x="414" y="288"/>
                  </a:cubicBezTo>
                  <a:close/>
                  <a:moveTo>
                    <a:pt x="290" y="317"/>
                  </a:moveTo>
                  <a:cubicBezTo>
                    <a:pt x="284" y="335"/>
                    <a:pt x="235" y="320"/>
                    <a:pt x="223" y="317"/>
                  </a:cubicBezTo>
                  <a:cubicBezTo>
                    <a:pt x="196" y="311"/>
                    <a:pt x="167" y="306"/>
                    <a:pt x="140" y="313"/>
                  </a:cubicBezTo>
                  <a:cubicBezTo>
                    <a:pt x="120" y="318"/>
                    <a:pt x="101" y="327"/>
                    <a:pt x="83" y="334"/>
                  </a:cubicBezTo>
                  <a:cubicBezTo>
                    <a:pt x="65" y="340"/>
                    <a:pt x="46" y="345"/>
                    <a:pt x="29" y="334"/>
                  </a:cubicBezTo>
                  <a:cubicBezTo>
                    <a:pt x="15" y="325"/>
                    <a:pt x="11" y="305"/>
                    <a:pt x="12" y="289"/>
                  </a:cubicBezTo>
                  <a:cubicBezTo>
                    <a:pt x="12" y="270"/>
                    <a:pt x="22" y="254"/>
                    <a:pt x="41" y="250"/>
                  </a:cubicBezTo>
                  <a:cubicBezTo>
                    <a:pt x="46" y="258"/>
                    <a:pt x="52" y="266"/>
                    <a:pt x="59" y="273"/>
                  </a:cubicBezTo>
                  <a:cubicBezTo>
                    <a:pt x="75" y="290"/>
                    <a:pt x="102" y="292"/>
                    <a:pt x="124" y="295"/>
                  </a:cubicBezTo>
                  <a:cubicBezTo>
                    <a:pt x="158" y="299"/>
                    <a:pt x="192" y="298"/>
                    <a:pt x="226" y="300"/>
                  </a:cubicBezTo>
                  <a:cubicBezTo>
                    <a:pt x="246" y="302"/>
                    <a:pt x="274" y="300"/>
                    <a:pt x="290" y="316"/>
                  </a:cubicBezTo>
                  <a:cubicBezTo>
                    <a:pt x="290" y="316"/>
                    <a:pt x="290" y="316"/>
                    <a:pt x="290" y="317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8" name="Freeform 4850"/>
            <p:cNvSpPr>
              <a:spLocks noEditPoints="1" noChangeArrowheads="1"/>
            </p:cNvSpPr>
            <p:nvPr/>
          </p:nvSpPr>
          <p:spPr bwMode="auto">
            <a:xfrm>
              <a:off x="788642" y="110854"/>
              <a:ext cx="386403" cy="437078"/>
            </a:xfrm>
            <a:custGeom>
              <a:avLst/>
              <a:gdLst>
                <a:gd name="T0" fmla="*/ 2147483647 w 150"/>
                <a:gd name="T1" fmla="*/ 2147483647 h 170"/>
                <a:gd name="T2" fmla="*/ 2147483647 w 150"/>
                <a:gd name="T3" fmla="*/ 2147483647 h 170"/>
                <a:gd name="T4" fmla="*/ 2147483647 w 150"/>
                <a:gd name="T5" fmla="*/ 2147483647 h 170"/>
                <a:gd name="T6" fmla="*/ 2147483647 w 150"/>
                <a:gd name="T7" fmla="*/ 2147483647 h 170"/>
                <a:gd name="T8" fmla="*/ 0 w 150"/>
                <a:gd name="T9" fmla="*/ 2147483647 h 170"/>
                <a:gd name="T10" fmla="*/ 2147483647 w 150"/>
                <a:gd name="T11" fmla="*/ 2147483647 h 170"/>
                <a:gd name="T12" fmla="*/ 2147483647 w 150"/>
                <a:gd name="T13" fmla="*/ 2147483647 h 170"/>
                <a:gd name="T14" fmla="*/ 2147483647 w 150"/>
                <a:gd name="T15" fmla="*/ 2147483647 h 170"/>
                <a:gd name="T16" fmla="*/ 2147483647 w 150"/>
                <a:gd name="T17" fmla="*/ 2147483647 h 170"/>
                <a:gd name="T18" fmla="*/ 2147483647 w 150"/>
                <a:gd name="T19" fmla="*/ 2147483647 h 170"/>
                <a:gd name="T20" fmla="*/ 2147483647 w 150"/>
                <a:gd name="T21" fmla="*/ 2147483647 h 170"/>
                <a:gd name="T22" fmla="*/ 2147483647 w 150"/>
                <a:gd name="T23" fmla="*/ 2147483647 h 170"/>
                <a:gd name="T24" fmla="*/ 2147483647 w 150"/>
                <a:gd name="T25" fmla="*/ 2147483647 h 170"/>
                <a:gd name="T26" fmla="*/ 2147483647 w 150"/>
                <a:gd name="T27" fmla="*/ 2147483647 h 170"/>
                <a:gd name="T28" fmla="*/ 2147483647 w 150"/>
                <a:gd name="T29" fmla="*/ 2147483647 h 170"/>
                <a:gd name="T30" fmla="*/ 2147483647 w 150"/>
                <a:gd name="T31" fmla="*/ 2147483647 h 170"/>
                <a:gd name="T32" fmla="*/ 2147483647 w 150"/>
                <a:gd name="T33" fmla="*/ 2147483647 h 170"/>
                <a:gd name="T34" fmla="*/ 2147483647 w 150"/>
                <a:gd name="T35" fmla="*/ 2147483647 h 170"/>
                <a:gd name="T36" fmla="*/ 2147483647 w 150"/>
                <a:gd name="T37" fmla="*/ 2147483647 h 170"/>
                <a:gd name="T38" fmla="*/ 2147483647 w 150"/>
                <a:gd name="T39" fmla="*/ 2147483647 h 170"/>
                <a:gd name="T40" fmla="*/ 2147483647 w 150"/>
                <a:gd name="T41" fmla="*/ 2147483647 h 170"/>
                <a:gd name="T42" fmla="*/ 2147483647 w 150"/>
                <a:gd name="T43" fmla="*/ 2147483647 h 170"/>
                <a:gd name="T44" fmla="*/ 2147483647 w 150"/>
                <a:gd name="T45" fmla="*/ 2147483647 h 170"/>
                <a:gd name="T46" fmla="*/ 2147483647 w 150"/>
                <a:gd name="T47" fmla="*/ 2147483647 h 1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170"/>
                <a:gd name="T74" fmla="*/ 150 w 150"/>
                <a:gd name="T75" fmla="*/ 170 h 1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170">
                  <a:moveTo>
                    <a:pt x="143" y="19"/>
                  </a:moveTo>
                  <a:cubicBezTo>
                    <a:pt x="139" y="10"/>
                    <a:pt x="127" y="0"/>
                    <a:pt x="116" y="2"/>
                  </a:cubicBezTo>
                  <a:cubicBezTo>
                    <a:pt x="112" y="3"/>
                    <a:pt x="109" y="5"/>
                    <a:pt x="108" y="8"/>
                  </a:cubicBezTo>
                  <a:cubicBezTo>
                    <a:pt x="93" y="31"/>
                    <a:pt x="37" y="94"/>
                    <a:pt x="27" y="106"/>
                  </a:cubicBezTo>
                  <a:cubicBezTo>
                    <a:pt x="21" y="112"/>
                    <a:pt x="9" y="127"/>
                    <a:pt x="0" y="137"/>
                  </a:cubicBezTo>
                  <a:cubicBezTo>
                    <a:pt x="0" y="137"/>
                    <a:pt x="4" y="137"/>
                    <a:pt x="3" y="137"/>
                  </a:cubicBezTo>
                  <a:cubicBezTo>
                    <a:pt x="14" y="129"/>
                    <a:pt x="50" y="83"/>
                    <a:pt x="60" y="72"/>
                  </a:cubicBezTo>
                  <a:cubicBezTo>
                    <a:pt x="76" y="53"/>
                    <a:pt x="95" y="33"/>
                    <a:pt x="109" y="12"/>
                  </a:cubicBezTo>
                  <a:cubicBezTo>
                    <a:pt x="110" y="19"/>
                    <a:pt x="116" y="29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5" y="36"/>
                    <a:pt x="130" y="38"/>
                    <a:pt x="134" y="39"/>
                  </a:cubicBezTo>
                  <a:cubicBezTo>
                    <a:pt x="135" y="40"/>
                    <a:pt x="140" y="40"/>
                    <a:pt x="141" y="40"/>
                  </a:cubicBezTo>
                  <a:cubicBezTo>
                    <a:pt x="137" y="44"/>
                    <a:pt x="44" y="154"/>
                    <a:pt x="38" y="164"/>
                  </a:cubicBezTo>
                  <a:cubicBezTo>
                    <a:pt x="38" y="163"/>
                    <a:pt x="39" y="170"/>
                    <a:pt x="39" y="169"/>
                  </a:cubicBezTo>
                  <a:cubicBezTo>
                    <a:pt x="40" y="169"/>
                    <a:pt x="40" y="168"/>
                    <a:pt x="40" y="168"/>
                  </a:cubicBezTo>
                  <a:cubicBezTo>
                    <a:pt x="44" y="160"/>
                    <a:pt x="140" y="46"/>
                    <a:pt x="145" y="40"/>
                  </a:cubicBezTo>
                  <a:cubicBezTo>
                    <a:pt x="150" y="37"/>
                    <a:pt x="147" y="26"/>
                    <a:pt x="143" y="19"/>
                  </a:cubicBezTo>
                  <a:close/>
                  <a:moveTo>
                    <a:pt x="144" y="34"/>
                  </a:moveTo>
                  <a:cubicBezTo>
                    <a:pt x="143" y="40"/>
                    <a:pt x="133" y="35"/>
                    <a:pt x="130" y="34"/>
                  </a:cubicBezTo>
                  <a:cubicBezTo>
                    <a:pt x="123" y="30"/>
                    <a:pt x="117" y="24"/>
                    <a:pt x="114" y="17"/>
                  </a:cubicBezTo>
                  <a:cubicBezTo>
                    <a:pt x="113" y="16"/>
                    <a:pt x="113" y="15"/>
                    <a:pt x="113" y="14"/>
                  </a:cubicBezTo>
                  <a:cubicBezTo>
                    <a:pt x="113" y="10"/>
                    <a:pt x="113" y="6"/>
                    <a:pt x="118" y="5"/>
                  </a:cubicBezTo>
                  <a:cubicBezTo>
                    <a:pt x="127" y="5"/>
                    <a:pt x="135" y="12"/>
                    <a:pt x="140" y="19"/>
                  </a:cubicBezTo>
                  <a:cubicBezTo>
                    <a:pt x="142" y="23"/>
                    <a:pt x="145" y="29"/>
                    <a:pt x="144" y="34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49" name="Freeform 4851"/>
            <p:cNvSpPr>
              <a:spLocks noChangeArrowheads="1"/>
            </p:cNvSpPr>
            <p:nvPr/>
          </p:nvSpPr>
          <p:spPr bwMode="auto">
            <a:xfrm>
              <a:off x="452916" y="617612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5" y="6"/>
                  </a:moveTo>
                  <a:cubicBezTo>
                    <a:pt x="26" y="12"/>
                    <a:pt x="20" y="16"/>
                    <a:pt x="16" y="20"/>
                  </a:cubicBezTo>
                  <a:cubicBezTo>
                    <a:pt x="13" y="19"/>
                    <a:pt x="9" y="18"/>
                    <a:pt x="5" y="16"/>
                  </a:cubicBezTo>
                  <a:cubicBezTo>
                    <a:pt x="2" y="15"/>
                    <a:pt x="0" y="11"/>
                    <a:pt x="1" y="8"/>
                  </a:cubicBezTo>
                  <a:cubicBezTo>
                    <a:pt x="3" y="3"/>
                    <a:pt x="9" y="5"/>
                    <a:pt x="11" y="7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6" y="0"/>
                    <a:pt x="23" y="1"/>
                    <a:pt x="25" y="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0" name="Freeform 4852"/>
            <p:cNvSpPr>
              <a:spLocks noEditPoints="1" noChangeArrowheads="1"/>
            </p:cNvSpPr>
            <p:nvPr/>
          </p:nvSpPr>
          <p:spPr bwMode="auto">
            <a:xfrm>
              <a:off x="437078" y="608109"/>
              <a:ext cx="91851" cy="76014"/>
            </a:xfrm>
            <a:custGeom>
              <a:avLst/>
              <a:gdLst>
                <a:gd name="T0" fmla="*/ 2147483647 w 36"/>
                <a:gd name="T1" fmla="*/ 2147483647 h 29"/>
                <a:gd name="T2" fmla="*/ 2147483647 w 36"/>
                <a:gd name="T3" fmla="*/ 2147483647 h 29"/>
                <a:gd name="T4" fmla="*/ 2147483647 w 36"/>
                <a:gd name="T5" fmla="*/ 2147483647 h 29"/>
                <a:gd name="T6" fmla="*/ 2147483647 w 36"/>
                <a:gd name="T7" fmla="*/ 2147483647 h 29"/>
                <a:gd name="T8" fmla="*/ 2147483647 w 36"/>
                <a:gd name="T9" fmla="*/ 2147483647 h 29"/>
                <a:gd name="T10" fmla="*/ 2147483647 w 36"/>
                <a:gd name="T11" fmla="*/ 2147483647 h 29"/>
                <a:gd name="T12" fmla="*/ 2147483647 w 36"/>
                <a:gd name="T13" fmla="*/ 2147483647 h 29"/>
                <a:gd name="T14" fmla="*/ 2147483647 w 36"/>
                <a:gd name="T15" fmla="*/ 2147483647 h 29"/>
                <a:gd name="T16" fmla="*/ 2147483647 w 36"/>
                <a:gd name="T17" fmla="*/ 2147483647 h 29"/>
                <a:gd name="T18" fmla="*/ 2147483647 w 36"/>
                <a:gd name="T19" fmla="*/ 2147483647 h 29"/>
                <a:gd name="T20" fmla="*/ 2147483647 w 36"/>
                <a:gd name="T21" fmla="*/ 2147483647 h 29"/>
                <a:gd name="T22" fmla="*/ 2147483647 w 36"/>
                <a:gd name="T23" fmla="*/ 2147483647 h 29"/>
                <a:gd name="T24" fmla="*/ 2147483647 w 36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9"/>
                <a:gd name="T41" fmla="*/ 36 w 36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9">
                  <a:moveTo>
                    <a:pt x="22" y="24"/>
                  </a:moveTo>
                  <a:cubicBezTo>
                    <a:pt x="26" y="20"/>
                    <a:pt x="32" y="16"/>
                    <a:pt x="31" y="10"/>
                  </a:cubicBezTo>
                  <a:cubicBezTo>
                    <a:pt x="29" y="5"/>
                    <a:pt x="22" y="4"/>
                    <a:pt x="20" y="10"/>
                  </a:cubicBezTo>
                  <a:cubicBezTo>
                    <a:pt x="20" y="10"/>
                    <a:pt x="18" y="12"/>
                    <a:pt x="17" y="11"/>
                  </a:cubicBezTo>
                  <a:cubicBezTo>
                    <a:pt x="15" y="9"/>
                    <a:pt x="9" y="7"/>
                    <a:pt x="7" y="12"/>
                  </a:cubicBezTo>
                  <a:cubicBezTo>
                    <a:pt x="6" y="15"/>
                    <a:pt x="8" y="19"/>
                    <a:pt x="11" y="20"/>
                  </a:cubicBezTo>
                  <a:cubicBezTo>
                    <a:pt x="15" y="22"/>
                    <a:pt x="19" y="23"/>
                    <a:pt x="22" y="24"/>
                  </a:cubicBezTo>
                  <a:close/>
                  <a:moveTo>
                    <a:pt x="35" y="9"/>
                  </a:moveTo>
                  <a:cubicBezTo>
                    <a:pt x="36" y="17"/>
                    <a:pt x="28" y="20"/>
                    <a:pt x="24" y="26"/>
                  </a:cubicBezTo>
                  <a:cubicBezTo>
                    <a:pt x="24" y="27"/>
                    <a:pt x="22" y="29"/>
                    <a:pt x="21" y="28"/>
                  </a:cubicBezTo>
                  <a:cubicBezTo>
                    <a:pt x="16" y="24"/>
                    <a:pt x="0" y="23"/>
                    <a:pt x="4" y="13"/>
                  </a:cubicBezTo>
                  <a:cubicBezTo>
                    <a:pt x="6" y="7"/>
                    <a:pt x="13" y="4"/>
                    <a:pt x="18" y="7"/>
                  </a:cubicBezTo>
                  <a:cubicBezTo>
                    <a:pt x="23" y="2"/>
                    <a:pt x="32" y="0"/>
                    <a:pt x="35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1" name="Freeform 4853"/>
            <p:cNvSpPr>
              <a:spLocks noChangeArrowheads="1"/>
            </p:cNvSpPr>
            <p:nvPr/>
          </p:nvSpPr>
          <p:spPr bwMode="auto">
            <a:xfrm>
              <a:off x="452916" y="646116"/>
              <a:ext cx="50676" cy="25338"/>
            </a:xfrm>
            <a:custGeom>
              <a:avLst/>
              <a:gdLst>
                <a:gd name="T0" fmla="*/ 2147483647 w 19"/>
                <a:gd name="T1" fmla="*/ 2147483647 h 9"/>
                <a:gd name="T2" fmla="*/ 2147483647 w 19"/>
                <a:gd name="T3" fmla="*/ 2147483647 h 9"/>
                <a:gd name="T4" fmla="*/ 2147483647 w 19"/>
                <a:gd name="T5" fmla="*/ 2147483647 h 9"/>
                <a:gd name="T6" fmla="*/ 2147483647 w 19"/>
                <a:gd name="T7" fmla="*/ 2147483647 h 9"/>
                <a:gd name="T8" fmla="*/ 2147483647 w 19"/>
                <a:gd name="T9" fmla="*/ 2147483647 h 9"/>
                <a:gd name="T10" fmla="*/ 0 w 19"/>
                <a:gd name="T11" fmla="*/ 0 h 9"/>
                <a:gd name="T12" fmla="*/ 2147483647 w 1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9"/>
                <a:gd name="T23" fmla="*/ 19 w 1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9">
                  <a:moveTo>
                    <a:pt x="4" y="5"/>
                  </a:moveTo>
                  <a:cubicBezTo>
                    <a:pt x="8" y="7"/>
                    <a:pt x="12" y="8"/>
                    <a:pt x="15" y="9"/>
                  </a:cubicBezTo>
                  <a:cubicBezTo>
                    <a:pt x="17" y="8"/>
                    <a:pt x="18" y="7"/>
                    <a:pt x="19" y="5"/>
                  </a:cubicBezTo>
                  <a:cubicBezTo>
                    <a:pt x="16" y="5"/>
                    <a:pt x="9" y="5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4"/>
                    <a:pt x="4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2" name="Freeform 4854"/>
            <p:cNvSpPr>
              <a:spLocks noChangeArrowheads="1"/>
            </p:cNvSpPr>
            <p:nvPr/>
          </p:nvSpPr>
          <p:spPr bwMode="auto">
            <a:xfrm>
              <a:off x="459250" y="617612"/>
              <a:ext cx="57010" cy="28506"/>
            </a:xfrm>
            <a:custGeom>
              <a:avLst/>
              <a:gdLst>
                <a:gd name="T0" fmla="*/ 2147483647 w 22"/>
                <a:gd name="T1" fmla="*/ 2147483647 h 10"/>
                <a:gd name="T2" fmla="*/ 2147483647 w 22"/>
                <a:gd name="T3" fmla="*/ 2147483647 h 10"/>
                <a:gd name="T4" fmla="*/ 0 w 22"/>
                <a:gd name="T5" fmla="*/ 2147483647 h 10"/>
                <a:gd name="T6" fmla="*/ 2147483647 w 22"/>
                <a:gd name="T7" fmla="*/ 2147483647 h 10"/>
                <a:gd name="T8" fmla="*/ 2147483647 w 22"/>
                <a:gd name="T9" fmla="*/ 2147483647 h 10"/>
                <a:gd name="T10" fmla="*/ 2147483647 w 22"/>
                <a:gd name="T11" fmla="*/ 2147483647 h 10"/>
                <a:gd name="T12" fmla="*/ 2147483647 w 22"/>
                <a:gd name="T13" fmla="*/ 2147483647 h 10"/>
                <a:gd name="T14" fmla="*/ 2147483647 w 22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0"/>
                <a:gd name="T26" fmla="*/ 22 w 22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0">
                  <a:moveTo>
                    <a:pt x="11" y="6"/>
                  </a:moveTo>
                  <a:cubicBezTo>
                    <a:pt x="11" y="6"/>
                    <a:pt x="9" y="8"/>
                    <a:pt x="8" y="7"/>
                  </a:cubicBezTo>
                  <a:cubicBezTo>
                    <a:pt x="6" y="5"/>
                    <a:pt x="2" y="4"/>
                    <a:pt x="0" y="6"/>
                  </a:cubicBezTo>
                  <a:cubicBezTo>
                    <a:pt x="3" y="6"/>
                    <a:pt x="7" y="7"/>
                    <a:pt x="8" y="10"/>
                  </a:cubicBezTo>
                  <a:cubicBezTo>
                    <a:pt x="9" y="9"/>
                    <a:pt x="14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0" y="1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3" name="Freeform 4855"/>
            <p:cNvSpPr>
              <a:spLocks noChangeArrowheads="1"/>
            </p:cNvSpPr>
            <p:nvPr/>
          </p:nvSpPr>
          <p:spPr bwMode="auto">
            <a:xfrm>
              <a:off x="199537" y="760136"/>
              <a:ext cx="66513" cy="53844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1"/>
                <a:gd name="T23" fmla="*/ 25 w 2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1">
                  <a:moveTo>
                    <a:pt x="23" y="16"/>
                  </a:moveTo>
                  <a:cubicBezTo>
                    <a:pt x="21" y="21"/>
                    <a:pt x="13" y="20"/>
                    <a:pt x="8" y="21"/>
                  </a:cubicBezTo>
                  <a:cubicBezTo>
                    <a:pt x="6" y="18"/>
                    <a:pt x="3" y="15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1" y="4"/>
                    <a:pt x="12" y="8"/>
                  </a:cubicBezTo>
                  <a:cubicBezTo>
                    <a:pt x="12" y="9"/>
                    <a:pt x="14" y="9"/>
                    <a:pt x="15" y="8"/>
                  </a:cubicBezTo>
                  <a:cubicBezTo>
                    <a:pt x="20" y="6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4" name="Freeform 4856"/>
            <p:cNvSpPr>
              <a:spLocks noEditPoints="1" noChangeArrowheads="1"/>
            </p:cNvSpPr>
            <p:nvPr/>
          </p:nvSpPr>
          <p:spPr bwMode="auto">
            <a:xfrm>
              <a:off x="177365" y="750635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2147483647 w 39"/>
                <a:gd name="T19" fmla="*/ 2147483647 h 28"/>
                <a:gd name="T20" fmla="*/ 2147483647 w 39"/>
                <a:gd name="T21" fmla="*/ 2147483647 h 28"/>
                <a:gd name="T22" fmla="*/ 2147483647 w 39"/>
                <a:gd name="T23" fmla="*/ 2147483647 h 28"/>
                <a:gd name="T24" fmla="*/ 2147483647 w 39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8"/>
                <a:gd name="T41" fmla="*/ 39 w 39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8">
                  <a:moveTo>
                    <a:pt x="17" y="24"/>
                  </a:moveTo>
                  <a:cubicBezTo>
                    <a:pt x="22" y="23"/>
                    <a:pt x="30" y="24"/>
                    <a:pt x="32" y="19"/>
                  </a:cubicBezTo>
                  <a:cubicBezTo>
                    <a:pt x="34" y="14"/>
                    <a:pt x="29" y="9"/>
                    <a:pt x="24" y="11"/>
                  </a:cubicBezTo>
                  <a:cubicBezTo>
                    <a:pt x="23" y="12"/>
                    <a:pt x="21" y="12"/>
                    <a:pt x="21" y="11"/>
                  </a:cubicBezTo>
                  <a:cubicBezTo>
                    <a:pt x="20" y="7"/>
                    <a:pt x="17" y="3"/>
                    <a:pt x="13" y="5"/>
                  </a:cubicBezTo>
                  <a:cubicBezTo>
                    <a:pt x="10" y="7"/>
                    <a:pt x="9" y="11"/>
                    <a:pt x="11" y="14"/>
                  </a:cubicBezTo>
                  <a:cubicBezTo>
                    <a:pt x="12" y="18"/>
                    <a:pt x="15" y="21"/>
                    <a:pt x="17" y="24"/>
                  </a:cubicBezTo>
                  <a:close/>
                  <a:moveTo>
                    <a:pt x="36" y="20"/>
                  </a:moveTo>
                  <a:cubicBezTo>
                    <a:pt x="32" y="27"/>
                    <a:pt x="23" y="25"/>
                    <a:pt x="17" y="27"/>
                  </a:cubicBezTo>
                  <a:cubicBezTo>
                    <a:pt x="16" y="28"/>
                    <a:pt x="14" y="28"/>
                    <a:pt x="13" y="26"/>
                  </a:cubicBezTo>
                  <a:cubicBezTo>
                    <a:pt x="11" y="20"/>
                    <a:pt x="0" y="9"/>
                    <a:pt x="10" y="4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31" y="7"/>
                    <a:pt x="39" y="12"/>
                    <a:pt x="36" y="2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5" name="Freeform 4857"/>
            <p:cNvSpPr>
              <a:spLocks noChangeArrowheads="1"/>
            </p:cNvSpPr>
            <p:nvPr/>
          </p:nvSpPr>
          <p:spPr bwMode="auto">
            <a:xfrm>
              <a:off x="202703" y="769639"/>
              <a:ext cx="34841" cy="44341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2147483647 w 13"/>
                <a:gd name="T11" fmla="*/ 0 h 17"/>
                <a:gd name="T12" fmla="*/ 2147483647 w 13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7"/>
                <a:gd name="T23" fmla="*/ 13 w 1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7">
                  <a:moveTo>
                    <a:pt x="1" y="7"/>
                  </a:moveTo>
                  <a:cubicBezTo>
                    <a:pt x="2" y="11"/>
                    <a:pt x="5" y="14"/>
                    <a:pt x="7" y="17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9" y="15"/>
                    <a:pt x="4" y="10"/>
                    <a:pt x="4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6" name="Freeform 4858"/>
            <p:cNvSpPr>
              <a:spLocks noChangeArrowheads="1"/>
            </p:cNvSpPr>
            <p:nvPr/>
          </p:nvSpPr>
          <p:spPr bwMode="auto">
            <a:xfrm>
              <a:off x="218540" y="760136"/>
              <a:ext cx="47510" cy="41175"/>
            </a:xfrm>
            <a:custGeom>
              <a:avLst/>
              <a:gdLst>
                <a:gd name="T0" fmla="*/ 2147483647 w 18"/>
                <a:gd name="T1" fmla="*/ 2147483647 h 16"/>
                <a:gd name="T2" fmla="*/ 2147483647 w 18"/>
                <a:gd name="T3" fmla="*/ 2147483647 h 16"/>
                <a:gd name="T4" fmla="*/ 0 w 18"/>
                <a:gd name="T5" fmla="*/ 0 h 16"/>
                <a:gd name="T6" fmla="*/ 2147483647 w 18"/>
                <a:gd name="T7" fmla="*/ 2147483647 h 16"/>
                <a:gd name="T8" fmla="*/ 2147483647 w 18"/>
                <a:gd name="T9" fmla="*/ 2147483647 h 16"/>
                <a:gd name="T10" fmla="*/ 2147483647 w 18"/>
                <a:gd name="T11" fmla="*/ 2147483647 h 16"/>
                <a:gd name="T12" fmla="*/ 2147483647 w 18"/>
                <a:gd name="T13" fmla="*/ 2147483647 h 16"/>
                <a:gd name="T14" fmla="*/ 2147483647 w 18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6"/>
                <a:gd name="T26" fmla="*/ 18 w 18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6">
                  <a:moveTo>
                    <a:pt x="8" y="7"/>
                  </a:moveTo>
                  <a:cubicBezTo>
                    <a:pt x="7" y="8"/>
                    <a:pt x="5" y="8"/>
                    <a:pt x="5" y="7"/>
                  </a:cubicBezTo>
                  <a:cubicBezTo>
                    <a:pt x="5" y="4"/>
                    <a:pt x="2" y="1"/>
                    <a:pt x="0" y="0"/>
                  </a:cubicBezTo>
                  <a:cubicBezTo>
                    <a:pt x="2" y="2"/>
                    <a:pt x="4" y="6"/>
                    <a:pt x="3" y="9"/>
                  </a:cubicBezTo>
                  <a:cubicBezTo>
                    <a:pt x="5" y="9"/>
                    <a:pt x="11" y="8"/>
                    <a:pt x="15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0"/>
                    <a:pt x="13" y="5"/>
                    <a:pt x="8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7" name="Freeform 4859"/>
            <p:cNvSpPr>
              <a:spLocks noChangeArrowheads="1"/>
            </p:cNvSpPr>
            <p:nvPr/>
          </p:nvSpPr>
          <p:spPr bwMode="auto">
            <a:xfrm>
              <a:off x="870990" y="706294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6" y="7"/>
                  </a:moveTo>
                  <a:cubicBezTo>
                    <a:pt x="26" y="13"/>
                    <a:pt x="19" y="16"/>
                    <a:pt x="15" y="20"/>
                  </a:cubicBezTo>
                  <a:cubicBezTo>
                    <a:pt x="11" y="18"/>
                    <a:pt x="8" y="16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4" y="1"/>
                    <a:pt x="10" y="3"/>
                    <a:pt x="12" y="6"/>
                  </a:cubicBezTo>
                  <a:cubicBezTo>
                    <a:pt x="12" y="7"/>
                    <a:pt x="14" y="6"/>
                    <a:pt x="15" y="5"/>
                  </a:cubicBezTo>
                  <a:cubicBezTo>
                    <a:pt x="18" y="0"/>
                    <a:pt x="25" y="2"/>
                    <a:pt x="26" y="7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8" name="Freeform 4860"/>
            <p:cNvSpPr>
              <a:spLocks noEditPoints="1" noChangeArrowheads="1"/>
            </p:cNvSpPr>
            <p:nvPr/>
          </p:nvSpPr>
          <p:spPr bwMode="auto">
            <a:xfrm>
              <a:off x="851987" y="703126"/>
              <a:ext cx="95017" cy="66513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2147483647 w 36"/>
                <a:gd name="T23" fmla="*/ 2147483647 h 26"/>
                <a:gd name="T24" fmla="*/ 2147483647 w 36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22" y="22"/>
                  </a:moveTo>
                  <a:cubicBezTo>
                    <a:pt x="26" y="18"/>
                    <a:pt x="33" y="15"/>
                    <a:pt x="33" y="9"/>
                  </a:cubicBezTo>
                  <a:cubicBezTo>
                    <a:pt x="32" y="4"/>
                    <a:pt x="25" y="2"/>
                    <a:pt x="22" y="7"/>
                  </a:cubicBezTo>
                  <a:cubicBezTo>
                    <a:pt x="21" y="8"/>
                    <a:pt x="19" y="9"/>
                    <a:pt x="19" y="8"/>
                  </a:cubicBezTo>
                  <a:cubicBezTo>
                    <a:pt x="17" y="5"/>
                    <a:pt x="11" y="3"/>
                    <a:pt x="9" y="7"/>
                  </a:cubicBezTo>
                  <a:cubicBezTo>
                    <a:pt x="7" y="10"/>
                    <a:pt x="8" y="14"/>
                    <a:pt x="11" y="16"/>
                  </a:cubicBezTo>
                  <a:cubicBezTo>
                    <a:pt x="15" y="18"/>
                    <a:pt x="18" y="20"/>
                    <a:pt x="22" y="22"/>
                  </a:cubicBezTo>
                  <a:close/>
                  <a:moveTo>
                    <a:pt x="36" y="9"/>
                  </a:moveTo>
                  <a:cubicBezTo>
                    <a:pt x="36" y="17"/>
                    <a:pt x="28" y="19"/>
                    <a:pt x="23" y="24"/>
                  </a:cubicBezTo>
                  <a:cubicBezTo>
                    <a:pt x="22" y="25"/>
                    <a:pt x="21" y="26"/>
                    <a:pt x="20" y="25"/>
                  </a:cubicBezTo>
                  <a:cubicBezTo>
                    <a:pt x="15" y="21"/>
                    <a:pt x="0" y="17"/>
                    <a:pt x="5" y="7"/>
                  </a:cubicBezTo>
                  <a:cubicBezTo>
                    <a:pt x="8" y="2"/>
                    <a:pt x="16" y="0"/>
                    <a:pt x="21" y="4"/>
                  </a:cubicBezTo>
                  <a:cubicBezTo>
                    <a:pt x="26" y="0"/>
                    <a:pt x="35" y="0"/>
                    <a:pt x="36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59" name="Freeform 4861"/>
            <p:cNvSpPr>
              <a:spLocks noChangeArrowheads="1"/>
            </p:cNvSpPr>
            <p:nvPr/>
          </p:nvSpPr>
          <p:spPr bwMode="auto">
            <a:xfrm>
              <a:off x="874157" y="728464"/>
              <a:ext cx="44341" cy="31672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0 w 18"/>
                <a:gd name="T11" fmla="*/ 0 h 12"/>
                <a:gd name="T12" fmla="*/ 2147483647 w 18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2"/>
                <a:gd name="T23" fmla="*/ 18 w 18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2">
                  <a:moveTo>
                    <a:pt x="3" y="6"/>
                  </a:moveTo>
                  <a:cubicBezTo>
                    <a:pt x="7" y="8"/>
                    <a:pt x="10" y="10"/>
                    <a:pt x="14" y="12"/>
                  </a:cubicBezTo>
                  <a:cubicBezTo>
                    <a:pt x="15" y="11"/>
                    <a:pt x="17" y="10"/>
                    <a:pt x="18" y="8"/>
                  </a:cubicBezTo>
                  <a:cubicBezTo>
                    <a:pt x="15" y="8"/>
                    <a:pt x="8" y="6"/>
                    <a:pt x="7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1" y="4"/>
                    <a:pt x="3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0" name="Freeform 4862"/>
            <p:cNvSpPr>
              <a:spLocks noChangeArrowheads="1"/>
            </p:cNvSpPr>
            <p:nvPr/>
          </p:nvSpPr>
          <p:spPr bwMode="auto">
            <a:xfrm>
              <a:off x="880491" y="706294"/>
              <a:ext cx="57010" cy="25338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2147483647 h 9"/>
                <a:gd name="T6" fmla="*/ 2147483647 w 22"/>
                <a:gd name="T7" fmla="*/ 2147483647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9"/>
                <a:gd name="T26" fmla="*/ 22 w 22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9">
                  <a:moveTo>
                    <a:pt x="11" y="5"/>
                  </a:moveTo>
                  <a:cubicBezTo>
                    <a:pt x="10" y="6"/>
                    <a:pt x="8" y="7"/>
                    <a:pt x="8" y="6"/>
                  </a:cubicBezTo>
                  <a:cubicBezTo>
                    <a:pt x="6" y="4"/>
                    <a:pt x="3" y="2"/>
                    <a:pt x="0" y="3"/>
                  </a:cubicBezTo>
                  <a:cubicBezTo>
                    <a:pt x="3" y="4"/>
                    <a:pt x="7" y="6"/>
                    <a:pt x="7" y="9"/>
                  </a:cubicBezTo>
                  <a:cubicBezTo>
                    <a:pt x="8" y="8"/>
                    <a:pt x="14" y="4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2"/>
                    <a:pt x="14" y="0"/>
                    <a:pt x="11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1" name="Freeform 4863"/>
            <p:cNvSpPr>
              <a:spLocks noChangeArrowheads="1"/>
            </p:cNvSpPr>
            <p:nvPr/>
          </p:nvSpPr>
          <p:spPr bwMode="auto">
            <a:xfrm>
              <a:off x="383236" y="389571"/>
              <a:ext cx="63345" cy="50676"/>
            </a:xfrm>
            <a:custGeom>
              <a:avLst/>
              <a:gdLst>
                <a:gd name="T0" fmla="*/ 2147483647 w 25"/>
                <a:gd name="T1" fmla="*/ 2147483647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2147483647 w 25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0"/>
                <a:gd name="T23" fmla="*/ 25 w 2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0">
                  <a:moveTo>
                    <a:pt x="25" y="10"/>
                  </a:moveTo>
                  <a:cubicBezTo>
                    <a:pt x="23" y="16"/>
                    <a:pt x="16" y="18"/>
                    <a:pt x="11" y="20"/>
                  </a:cubicBezTo>
                  <a:cubicBezTo>
                    <a:pt x="9" y="17"/>
                    <a:pt x="5" y="15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10" y="3"/>
                    <a:pt x="11" y="6"/>
                  </a:cubicBezTo>
                  <a:cubicBezTo>
                    <a:pt x="12" y="7"/>
                    <a:pt x="14" y="6"/>
                    <a:pt x="14" y="6"/>
                  </a:cubicBezTo>
                  <a:cubicBezTo>
                    <a:pt x="19" y="1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2" name="Freeform 4864"/>
            <p:cNvSpPr>
              <a:spLocks noEditPoints="1" noChangeArrowheads="1"/>
            </p:cNvSpPr>
            <p:nvPr/>
          </p:nvSpPr>
          <p:spPr bwMode="auto">
            <a:xfrm>
              <a:off x="357898" y="383236"/>
              <a:ext cx="98185" cy="66513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2147483647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6"/>
                <a:gd name="T41" fmla="*/ 38 w 3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6">
                  <a:moveTo>
                    <a:pt x="20" y="22"/>
                  </a:moveTo>
                  <a:cubicBezTo>
                    <a:pt x="25" y="20"/>
                    <a:pt x="32" y="18"/>
                    <a:pt x="34" y="12"/>
                  </a:cubicBezTo>
                  <a:cubicBezTo>
                    <a:pt x="34" y="7"/>
                    <a:pt x="28" y="3"/>
                    <a:pt x="23" y="8"/>
                  </a:cubicBezTo>
                  <a:cubicBezTo>
                    <a:pt x="23" y="8"/>
                    <a:pt x="21" y="9"/>
                    <a:pt x="20" y="8"/>
                  </a:cubicBezTo>
                  <a:cubicBezTo>
                    <a:pt x="19" y="5"/>
                    <a:pt x="14" y="2"/>
                    <a:pt x="11" y="5"/>
                  </a:cubicBezTo>
                  <a:cubicBezTo>
                    <a:pt x="9" y="8"/>
                    <a:pt x="9" y="12"/>
                    <a:pt x="11" y="14"/>
                  </a:cubicBezTo>
                  <a:cubicBezTo>
                    <a:pt x="14" y="17"/>
                    <a:pt x="18" y="19"/>
                    <a:pt x="20" y="22"/>
                  </a:cubicBezTo>
                  <a:close/>
                  <a:moveTo>
                    <a:pt x="37" y="12"/>
                  </a:moveTo>
                  <a:cubicBezTo>
                    <a:pt x="36" y="20"/>
                    <a:pt x="27" y="20"/>
                    <a:pt x="21" y="25"/>
                  </a:cubicBezTo>
                  <a:cubicBezTo>
                    <a:pt x="20" y="26"/>
                    <a:pt x="18" y="26"/>
                    <a:pt x="18" y="25"/>
                  </a:cubicBezTo>
                  <a:cubicBezTo>
                    <a:pt x="14" y="20"/>
                    <a:pt x="0" y="13"/>
                    <a:pt x="7" y="5"/>
                  </a:cubicBezTo>
                  <a:cubicBezTo>
                    <a:pt x="11" y="0"/>
                    <a:pt x="19" y="0"/>
                    <a:pt x="23" y="5"/>
                  </a:cubicBezTo>
                  <a:cubicBezTo>
                    <a:pt x="29" y="1"/>
                    <a:pt x="38" y="4"/>
                    <a:pt x="37" y="1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3" name="Freeform 4865"/>
            <p:cNvSpPr>
              <a:spLocks noChangeArrowheads="1"/>
            </p:cNvSpPr>
            <p:nvPr/>
          </p:nvSpPr>
          <p:spPr bwMode="auto">
            <a:xfrm>
              <a:off x="383236" y="405406"/>
              <a:ext cx="41175" cy="34841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2147483647 w 17"/>
                <a:gd name="T11" fmla="*/ 0 h 14"/>
                <a:gd name="T12" fmla="*/ 2147483647 w 1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4"/>
                <a:gd name="T23" fmla="*/ 17 w 1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4">
                  <a:moveTo>
                    <a:pt x="2" y="6"/>
                  </a:moveTo>
                  <a:cubicBezTo>
                    <a:pt x="5" y="9"/>
                    <a:pt x="9" y="11"/>
                    <a:pt x="11" y="14"/>
                  </a:cubicBezTo>
                  <a:cubicBezTo>
                    <a:pt x="13" y="13"/>
                    <a:pt x="15" y="13"/>
                    <a:pt x="17" y="12"/>
                  </a:cubicBezTo>
                  <a:cubicBezTo>
                    <a:pt x="13" y="11"/>
                    <a:pt x="7" y="8"/>
                    <a:pt x="6" y="7"/>
                  </a:cubicBezTo>
                  <a:cubicBezTo>
                    <a:pt x="4" y="6"/>
                    <a:pt x="3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4" name="Freeform 4866"/>
            <p:cNvSpPr>
              <a:spLocks noChangeArrowheads="1"/>
            </p:cNvSpPr>
            <p:nvPr/>
          </p:nvSpPr>
          <p:spPr bwMode="auto">
            <a:xfrm>
              <a:off x="392737" y="392737"/>
              <a:ext cx="53844" cy="2533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0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0"/>
                <a:gd name="T26" fmla="*/ 21 w 2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0">
                  <a:moveTo>
                    <a:pt x="10" y="5"/>
                  </a:moveTo>
                  <a:cubicBezTo>
                    <a:pt x="10" y="5"/>
                    <a:pt x="8" y="6"/>
                    <a:pt x="7" y="5"/>
                  </a:cubicBezTo>
                  <a:cubicBezTo>
                    <a:pt x="6" y="3"/>
                    <a:pt x="3" y="0"/>
                    <a:pt x="0" y="1"/>
                  </a:cubicBezTo>
                  <a:cubicBezTo>
                    <a:pt x="3" y="2"/>
                    <a:pt x="6" y="5"/>
                    <a:pt x="6" y="8"/>
                  </a:cubicBezTo>
                  <a:cubicBezTo>
                    <a:pt x="7" y="7"/>
                    <a:pt x="13" y="5"/>
                    <a:pt x="18" y="8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4"/>
                    <a:pt x="15" y="0"/>
                    <a:pt x="10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5" name="Freeform 4867"/>
            <p:cNvSpPr>
              <a:spLocks noChangeArrowheads="1"/>
            </p:cNvSpPr>
            <p:nvPr/>
          </p:nvSpPr>
          <p:spPr bwMode="auto">
            <a:xfrm>
              <a:off x="547933" y="161530"/>
              <a:ext cx="66513" cy="50676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4" y="5"/>
                  </a:moveTo>
                  <a:cubicBezTo>
                    <a:pt x="26" y="11"/>
                    <a:pt x="21" y="16"/>
                    <a:pt x="18" y="20"/>
                  </a:cubicBezTo>
                  <a:cubicBezTo>
                    <a:pt x="14" y="19"/>
                    <a:pt x="10" y="19"/>
                    <a:pt x="6" y="18"/>
                  </a:cubicBezTo>
                  <a:cubicBezTo>
                    <a:pt x="3" y="17"/>
                    <a:pt x="0" y="13"/>
                    <a:pt x="1" y="10"/>
                  </a:cubicBezTo>
                  <a:cubicBezTo>
                    <a:pt x="2" y="5"/>
                    <a:pt x="8" y="6"/>
                    <a:pt x="10" y="8"/>
                  </a:cubicBezTo>
                  <a:cubicBezTo>
                    <a:pt x="11" y="9"/>
                    <a:pt x="13" y="7"/>
                    <a:pt x="13" y="6"/>
                  </a:cubicBezTo>
                  <a:cubicBezTo>
                    <a:pt x="15" y="0"/>
                    <a:pt x="22" y="0"/>
                    <a:pt x="24" y="5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6" name="Freeform 4868"/>
            <p:cNvSpPr>
              <a:spLocks noEditPoints="1" noChangeArrowheads="1"/>
            </p:cNvSpPr>
            <p:nvPr/>
          </p:nvSpPr>
          <p:spPr bwMode="auto">
            <a:xfrm>
              <a:off x="535264" y="152027"/>
              <a:ext cx="88683" cy="72847"/>
            </a:xfrm>
            <a:custGeom>
              <a:avLst/>
              <a:gdLst>
                <a:gd name="T0" fmla="*/ 2147483647 w 35"/>
                <a:gd name="T1" fmla="*/ 2147483647 h 29"/>
                <a:gd name="T2" fmla="*/ 2147483647 w 35"/>
                <a:gd name="T3" fmla="*/ 2147483647 h 29"/>
                <a:gd name="T4" fmla="*/ 2147483647 w 35"/>
                <a:gd name="T5" fmla="*/ 2147483647 h 29"/>
                <a:gd name="T6" fmla="*/ 2147483647 w 35"/>
                <a:gd name="T7" fmla="*/ 2147483647 h 29"/>
                <a:gd name="T8" fmla="*/ 2147483647 w 35"/>
                <a:gd name="T9" fmla="*/ 2147483647 h 29"/>
                <a:gd name="T10" fmla="*/ 2147483647 w 35"/>
                <a:gd name="T11" fmla="*/ 2147483647 h 29"/>
                <a:gd name="T12" fmla="*/ 2147483647 w 35"/>
                <a:gd name="T13" fmla="*/ 2147483647 h 29"/>
                <a:gd name="T14" fmla="*/ 2147483647 w 35"/>
                <a:gd name="T15" fmla="*/ 2147483647 h 29"/>
                <a:gd name="T16" fmla="*/ 2147483647 w 35"/>
                <a:gd name="T17" fmla="*/ 2147483647 h 29"/>
                <a:gd name="T18" fmla="*/ 2147483647 w 35"/>
                <a:gd name="T19" fmla="*/ 2147483647 h 29"/>
                <a:gd name="T20" fmla="*/ 2147483647 w 35"/>
                <a:gd name="T21" fmla="*/ 2147483647 h 29"/>
                <a:gd name="T22" fmla="*/ 2147483647 w 35"/>
                <a:gd name="T23" fmla="*/ 2147483647 h 29"/>
                <a:gd name="T24" fmla="*/ 2147483647 w 3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29"/>
                <a:gd name="T41" fmla="*/ 35 w 3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29">
                  <a:moveTo>
                    <a:pt x="23" y="24"/>
                  </a:moveTo>
                  <a:cubicBezTo>
                    <a:pt x="26" y="20"/>
                    <a:pt x="31" y="15"/>
                    <a:pt x="29" y="9"/>
                  </a:cubicBezTo>
                  <a:cubicBezTo>
                    <a:pt x="27" y="4"/>
                    <a:pt x="20" y="4"/>
                    <a:pt x="18" y="10"/>
                  </a:cubicBezTo>
                  <a:cubicBezTo>
                    <a:pt x="18" y="11"/>
                    <a:pt x="16" y="13"/>
                    <a:pt x="15" y="12"/>
                  </a:cubicBezTo>
                  <a:cubicBezTo>
                    <a:pt x="13" y="10"/>
                    <a:pt x="7" y="9"/>
                    <a:pt x="6" y="14"/>
                  </a:cubicBezTo>
                  <a:cubicBezTo>
                    <a:pt x="5" y="17"/>
                    <a:pt x="8" y="21"/>
                    <a:pt x="11" y="22"/>
                  </a:cubicBezTo>
                  <a:cubicBezTo>
                    <a:pt x="15" y="23"/>
                    <a:pt x="19" y="23"/>
                    <a:pt x="23" y="24"/>
                  </a:cubicBezTo>
                  <a:close/>
                  <a:moveTo>
                    <a:pt x="33" y="7"/>
                  </a:moveTo>
                  <a:cubicBezTo>
                    <a:pt x="35" y="15"/>
                    <a:pt x="27" y="20"/>
                    <a:pt x="25" y="26"/>
                  </a:cubicBezTo>
                  <a:cubicBezTo>
                    <a:pt x="24" y="27"/>
                    <a:pt x="23" y="29"/>
                    <a:pt x="22" y="28"/>
                  </a:cubicBezTo>
                  <a:cubicBezTo>
                    <a:pt x="16" y="25"/>
                    <a:pt x="0" y="26"/>
                    <a:pt x="3" y="15"/>
                  </a:cubicBezTo>
                  <a:cubicBezTo>
                    <a:pt x="4" y="9"/>
                    <a:pt x="11" y="6"/>
                    <a:pt x="16" y="8"/>
                  </a:cubicBezTo>
                  <a:cubicBezTo>
                    <a:pt x="20" y="2"/>
                    <a:pt x="29" y="0"/>
                    <a:pt x="33" y="7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7" name="Freeform 4869"/>
            <p:cNvSpPr>
              <a:spLocks noChangeArrowheads="1"/>
            </p:cNvSpPr>
            <p:nvPr/>
          </p:nvSpPr>
          <p:spPr bwMode="auto">
            <a:xfrm>
              <a:off x="551099" y="193202"/>
              <a:ext cx="50676" cy="19003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w 20"/>
                <a:gd name="T11" fmla="*/ 0 h 7"/>
                <a:gd name="T12" fmla="*/ 2147483647 w 20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7"/>
                <a:gd name="T23" fmla="*/ 20 w 2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7">
                  <a:moveTo>
                    <a:pt x="5" y="5"/>
                  </a:moveTo>
                  <a:cubicBezTo>
                    <a:pt x="9" y="6"/>
                    <a:pt x="13" y="6"/>
                    <a:pt x="17" y="7"/>
                  </a:cubicBezTo>
                  <a:cubicBezTo>
                    <a:pt x="18" y="6"/>
                    <a:pt x="19" y="4"/>
                    <a:pt x="20" y="3"/>
                  </a:cubicBezTo>
                  <a:cubicBezTo>
                    <a:pt x="17" y="4"/>
                    <a:pt x="10" y="4"/>
                    <a:pt x="9" y="4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068" name="Freeform 4870"/>
            <p:cNvSpPr>
              <a:spLocks noChangeArrowheads="1"/>
            </p:cNvSpPr>
            <p:nvPr/>
          </p:nvSpPr>
          <p:spPr bwMode="auto">
            <a:xfrm>
              <a:off x="551099" y="161530"/>
              <a:ext cx="60178" cy="28506"/>
            </a:xfrm>
            <a:custGeom>
              <a:avLst/>
              <a:gdLst>
                <a:gd name="T0" fmla="*/ 2147483647 w 23"/>
                <a:gd name="T1" fmla="*/ 2147483647 h 11"/>
                <a:gd name="T2" fmla="*/ 2147483647 w 23"/>
                <a:gd name="T3" fmla="*/ 2147483647 h 11"/>
                <a:gd name="T4" fmla="*/ 0 w 23"/>
                <a:gd name="T5" fmla="*/ 2147483647 h 11"/>
                <a:gd name="T6" fmla="*/ 2147483647 w 23"/>
                <a:gd name="T7" fmla="*/ 2147483647 h 11"/>
                <a:gd name="T8" fmla="*/ 2147483647 w 23"/>
                <a:gd name="T9" fmla="*/ 2147483647 h 11"/>
                <a:gd name="T10" fmla="*/ 2147483647 w 23"/>
                <a:gd name="T11" fmla="*/ 2147483647 h 11"/>
                <a:gd name="T12" fmla="*/ 2147483647 w 23"/>
                <a:gd name="T13" fmla="*/ 2147483647 h 11"/>
                <a:gd name="T14" fmla="*/ 2147483647 w 23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1"/>
                <a:gd name="T26" fmla="*/ 23 w 2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1">
                  <a:moveTo>
                    <a:pt x="11" y="6"/>
                  </a:moveTo>
                  <a:cubicBezTo>
                    <a:pt x="11" y="7"/>
                    <a:pt x="9" y="9"/>
                    <a:pt x="8" y="8"/>
                  </a:cubicBezTo>
                  <a:cubicBezTo>
                    <a:pt x="6" y="6"/>
                    <a:pt x="2" y="6"/>
                    <a:pt x="0" y="8"/>
                  </a:cubicBezTo>
                  <a:cubicBezTo>
                    <a:pt x="3" y="7"/>
                    <a:pt x="7" y="8"/>
                    <a:pt x="9" y="11"/>
                  </a:cubicBezTo>
                  <a:cubicBezTo>
                    <a:pt x="10" y="10"/>
                    <a:pt x="14" y="5"/>
                    <a:pt x="20" y="5"/>
                  </a:cubicBezTo>
                  <a:cubicBezTo>
                    <a:pt x="21" y="5"/>
                    <a:pt x="22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0" y="0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1775" name="组合 185"/>
          <p:cNvGrpSpPr/>
          <p:nvPr/>
        </p:nvGrpSpPr>
        <p:grpSpPr bwMode="auto">
          <a:xfrm>
            <a:off x="3821113" y="2941638"/>
            <a:ext cx="395287" cy="487362"/>
            <a:chOff x="0" y="0"/>
            <a:chExt cx="1175045" cy="1447427"/>
          </a:xfrm>
        </p:grpSpPr>
        <p:sp>
          <p:nvSpPr>
            <p:cNvPr id="31819" name="Freeform 4746"/>
            <p:cNvSpPr>
              <a:spLocks noChangeArrowheads="1"/>
            </p:cNvSpPr>
            <p:nvPr/>
          </p:nvSpPr>
          <p:spPr bwMode="auto">
            <a:xfrm>
              <a:off x="1080028" y="123523"/>
              <a:ext cx="79182" cy="88683"/>
            </a:xfrm>
            <a:custGeom>
              <a:avLst/>
              <a:gdLst>
                <a:gd name="T0" fmla="*/ 2147483647 w 31"/>
                <a:gd name="T1" fmla="*/ 2147483647 h 35"/>
                <a:gd name="T2" fmla="*/ 2147483647 w 31"/>
                <a:gd name="T3" fmla="*/ 2147483647 h 35"/>
                <a:gd name="T4" fmla="*/ 2147483647 w 31"/>
                <a:gd name="T5" fmla="*/ 2147483647 h 35"/>
                <a:gd name="T6" fmla="*/ 2147483647 w 31"/>
                <a:gd name="T7" fmla="*/ 2147483647 h 35"/>
                <a:gd name="T8" fmla="*/ 0 w 31"/>
                <a:gd name="T9" fmla="*/ 2147483647 h 35"/>
                <a:gd name="T10" fmla="*/ 2147483647 w 31"/>
                <a:gd name="T11" fmla="*/ 0 h 35"/>
                <a:gd name="T12" fmla="*/ 2147483647 w 31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"/>
                <a:gd name="T22" fmla="*/ 0 h 35"/>
                <a:gd name="T23" fmla="*/ 31 w 31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" h="35">
                  <a:moveTo>
                    <a:pt x="27" y="14"/>
                  </a:moveTo>
                  <a:cubicBezTo>
                    <a:pt x="29" y="18"/>
                    <a:pt x="31" y="23"/>
                    <a:pt x="30" y="28"/>
                  </a:cubicBezTo>
                  <a:cubicBezTo>
                    <a:pt x="28" y="35"/>
                    <a:pt x="20" y="30"/>
                    <a:pt x="17" y="29"/>
                  </a:cubicBezTo>
                  <a:cubicBezTo>
                    <a:pt x="10" y="25"/>
                    <a:pt x="4" y="19"/>
                    <a:pt x="1" y="12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5"/>
                    <a:pt x="0" y="1"/>
                    <a:pt x="5" y="0"/>
                  </a:cubicBezTo>
                  <a:cubicBezTo>
                    <a:pt x="14" y="0"/>
                    <a:pt x="22" y="7"/>
                    <a:pt x="27" y="14"/>
                  </a:cubicBezTo>
                  <a:close/>
                </a:path>
              </a:pathLst>
            </a:custGeom>
            <a:solidFill>
              <a:srgbClr val="A33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0" name="Freeform 4747"/>
            <p:cNvSpPr>
              <a:spLocks noChangeArrowheads="1"/>
            </p:cNvSpPr>
            <p:nvPr/>
          </p:nvSpPr>
          <p:spPr bwMode="auto">
            <a:xfrm>
              <a:off x="791809" y="136192"/>
              <a:ext cx="351564" cy="395905"/>
            </a:xfrm>
            <a:custGeom>
              <a:avLst/>
              <a:gdLst>
                <a:gd name="T0" fmla="*/ 2147483647 w 135"/>
                <a:gd name="T1" fmla="*/ 2147483647 h 154"/>
                <a:gd name="T2" fmla="*/ 2147483647 w 135"/>
                <a:gd name="T3" fmla="*/ 2147483647 h 154"/>
                <a:gd name="T4" fmla="*/ 2147483647 w 135"/>
                <a:gd name="T5" fmla="*/ 2147483647 h 154"/>
                <a:gd name="T6" fmla="*/ 2147483647 w 135"/>
                <a:gd name="T7" fmla="*/ 2147483647 h 154"/>
                <a:gd name="T8" fmla="*/ 2147483647 w 135"/>
                <a:gd name="T9" fmla="*/ 2147483647 h 154"/>
                <a:gd name="T10" fmla="*/ 2147483647 w 135"/>
                <a:gd name="T11" fmla="*/ 2147483647 h 154"/>
                <a:gd name="T12" fmla="*/ 2147483647 w 135"/>
                <a:gd name="T13" fmla="*/ 2147483647 h 154"/>
                <a:gd name="T14" fmla="*/ 0 w 135"/>
                <a:gd name="T15" fmla="*/ 2147483647 h 154"/>
                <a:gd name="T16" fmla="*/ 2147483647 w 135"/>
                <a:gd name="T17" fmla="*/ 2147483647 h 154"/>
                <a:gd name="T18" fmla="*/ 2147483647 w 135"/>
                <a:gd name="T19" fmla="*/ 2147483647 h 154"/>
                <a:gd name="T20" fmla="*/ 2147483647 w 135"/>
                <a:gd name="T21" fmla="*/ 0 h 154"/>
                <a:gd name="T22" fmla="*/ 2147483647 w 135"/>
                <a:gd name="T23" fmla="*/ 2147483647 h 154"/>
                <a:gd name="T24" fmla="*/ 2147483647 w 135"/>
                <a:gd name="T25" fmla="*/ 2147483647 h 154"/>
                <a:gd name="T26" fmla="*/ 2147483647 w 135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5"/>
                <a:gd name="T43" fmla="*/ 0 h 154"/>
                <a:gd name="T44" fmla="*/ 135 w 135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5" h="154">
                  <a:moveTo>
                    <a:pt x="132" y="29"/>
                  </a:moveTo>
                  <a:cubicBezTo>
                    <a:pt x="133" y="30"/>
                    <a:pt x="134" y="30"/>
                    <a:pt x="135" y="30"/>
                  </a:cubicBezTo>
                  <a:cubicBezTo>
                    <a:pt x="131" y="34"/>
                    <a:pt x="127" y="39"/>
                    <a:pt x="124" y="43"/>
                  </a:cubicBezTo>
                  <a:cubicBezTo>
                    <a:pt x="112" y="56"/>
                    <a:pt x="101" y="69"/>
                    <a:pt x="89" y="83"/>
                  </a:cubicBezTo>
                  <a:cubicBezTo>
                    <a:pt x="78" y="97"/>
                    <a:pt x="66" y="112"/>
                    <a:pt x="55" y="127"/>
                  </a:cubicBezTo>
                  <a:cubicBezTo>
                    <a:pt x="49" y="135"/>
                    <a:pt x="42" y="144"/>
                    <a:pt x="37" y="154"/>
                  </a:cubicBezTo>
                  <a:cubicBezTo>
                    <a:pt x="35" y="148"/>
                    <a:pt x="33" y="143"/>
                    <a:pt x="28" y="139"/>
                  </a:cubicBezTo>
                  <a:cubicBezTo>
                    <a:pt x="20" y="131"/>
                    <a:pt x="10" y="128"/>
                    <a:pt x="0" y="127"/>
                  </a:cubicBezTo>
                  <a:cubicBezTo>
                    <a:pt x="10" y="117"/>
                    <a:pt x="19" y="106"/>
                    <a:pt x="28" y="97"/>
                  </a:cubicBezTo>
                  <a:cubicBezTo>
                    <a:pt x="38" y="86"/>
                    <a:pt x="46" y="74"/>
                    <a:pt x="55" y="63"/>
                  </a:cubicBezTo>
                  <a:cubicBezTo>
                    <a:pt x="72" y="44"/>
                    <a:pt x="94" y="23"/>
                    <a:pt x="107" y="0"/>
                  </a:cubicBezTo>
                  <a:cubicBezTo>
                    <a:pt x="108" y="7"/>
                    <a:pt x="114" y="19"/>
                    <a:pt x="119" y="22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23" y="26"/>
                    <a:pt x="128" y="28"/>
                    <a:pt x="132" y="29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1" name="Freeform 4748"/>
            <p:cNvSpPr>
              <a:spLocks noChangeArrowheads="1"/>
            </p:cNvSpPr>
            <p:nvPr/>
          </p:nvSpPr>
          <p:spPr bwMode="auto">
            <a:xfrm>
              <a:off x="76014" y="646116"/>
              <a:ext cx="725298" cy="247044"/>
            </a:xfrm>
            <a:custGeom>
              <a:avLst/>
              <a:gdLst>
                <a:gd name="T0" fmla="*/ 2147483647 w 280"/>
                <a:gd name="T1" fmla="*/ 2147483647 h 96"/>
                <a:gd name="T2" fmla="*/ 2147483647 w 280"/>
                <a:gd name="T3" fmla="*/ 2147483647 h 96"/>
                <a:gd name="T4" fmla="*/ 2147483647 w 280"/>
                <a:gd name="T5" fmla="*/ 2147483647 h 96"/>
                <a:gd name="T6" fmla="*/ 2147483647 w 280"/>
                <a:gd name="T7" fmla="*/ 2147483647 h 96"/>
                <a:gd name="T8" fmla="*/ 2147483647 w 280"/>
                <a:gd name="T9" fmla="*/ 2147483647 h 96"/>
                <a:gd name="T10" fmla="*/ 2147483647 w 280"/>
                <a:gd name="T11" fmla="*/ 2147483647 h 96"/>
                <a:gd name="T12" fmla="*/ 2147483647 w 280"/>
                <a:gd name="T13" fmla="*/ 2147483647 h 96"/>
                <a:gd name="T14" fmla="*/ 2147483647 w 280"/>
                <a:gd name="T15" fmla="*/ 0 h 96"/>
                <a:gd name="T16" fmla="*/ 2147483647 w 280"/>
                <a:gd name="T17" fmla="*/ 2147483647 h 96"/>
                <a:gd name="T18" fmla="*/ 2147483647 w 280"/>
                <a:gd name="T19" fmla="*/ 2147483647 h 96"/>
                <a:gd name="T20" fmla="*/ 2147483647 w 280"/>
                <a:gd name="T21" fmla="*/ 2147483647 h 96"/>
                <a:gd name="T22" fmla="*/ 2147483647 w 280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0"/>
                <a:gd name="T37" fmla="*/ 0 h 96"/>
                <a:gd name="T38" fmla="*/ 280 w 280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0" h="96">
                  <a:moveTo>
                    <a:pt x="280" y="67"/>
                  </a:moveTo>
                  <a:cubicBezTo>
                    <a:pt x="280" y="67"/>
                    <a:pt x="280" y="68"/>
                    <a:pt x="280" y="68"/>
                  </a:cubicBezTo>
                  <a:cubicBezTo>
                    <a:pt x="275" y="86"/>
                    <a:pt x="225" y="72"/>
                    <a:pt x="213" y="69"/>
                  </a:cubicBezTo>
                  <a:cubicBezTo>
                    <a:pt x="186" y="62"/>
                    <a:pt x="157" y="58"/>
                    <a:pt x="130" y="64"/>
                  </a:cubicBezTo>
                  <a:cubicBezTo>
                    <a:pt x="110" y="69"/>
                    <a:pt x="92" y="78"/>
                    <a:pt x="73" y="85"/>
                  </a:cubicBezTo>
                  <a:cubicBezTo>
                    <a:pt x="56" y="92"/>
                    <a:pt x="36" y="96"/>
                    <a:pt x="19" y="86"/>
                  </a:cubicBezTo>
                  <a:cubicBezTo>
                    <a:pt x="5" y="76"/>
                    <a:pt x="0" y="56"/>
                    <a:pt x="1" y="40"/>
                  </a:cubicBezTo>
                  <a:cubicBezTo>
                    <a:pt x="1" y="21"/>
                    <a:pt x="12" y="4"/>
                    <a:pt x="30" y="0"/>
                  </a:cubicBezTo>
                  <a:cubicBezTo>
                    <a:pt x="36" y="8"/>
                    <a:pt x="43" y="17"/>
                    <a:pt x="49" y="24"/>
                  </a:cubicBezTo>
                  <a:cubicBezTo>
                    <a:pt x="66" y="41"/>
                    <a:pt x="92" y="43"/>
                    <a:pt x="114" y="46"/>
                  </a:cubicBezTo>
                  <a:cubicBezTo>
                    <a:pt x="148" y="50"/>
                    <a:pt x="182" y="49"/>
                    <a:pt x="216" y="51"/>
                  </a:cubicBezTo>
                  <a:cubicBezTo>
                    <a:pt x="237" y="52"/>
                    <a:pt x="265" y="51"/>
                    <a:pt x="280" y="67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2" name="Freeform 4749"/>
            <p:cNvSpPr>
              <a:spLocks noChangeArrowheads="1"/>
            </p:cNvSpPr>
            <p:nvPr/>
          </p:nvSpPr>
          <p:spPr bwMode="auto">
            <a:xfrm>
              <a:off x="110854" y="6334"/>
              <a:ext cx="1026184" cy="877325"/>
            </a:xfrm>
            <a:custGeom>
              <a:avLst/>
              <a:gdLst>
                <a:gd name="T0" fmla="*/ 2147483647 w 397"/>
                <a:gd name="T1" fmla="*/ 2147483647 h 339"/>
                <a:gd name="T2" fmla="*/ 2147483647 w 397"/>
                <a:gd name="T3" fmla="*/ 2147483647 h 339"/>
                <a:gd name="T4" fmla="*/ 2147483647 w 397"/>
                <a:gd name="T5" fmla="*/ 2147483647 h 339"/>
                <a:gd name="T6" fmla="*/ 2147483647 w 397"/>
                <a:gd name="T7" fmla="*/ 2147483647 h 339"/>
                <a:gd name="T8" fmla="*/ 2147483647 w 397"/>
                <a:gd name="T9" fmla="*/ 2147483647 h 339"/>
                <a:gd name="T10" fmla="*/ 2147483647 w 397"/>
                <a:gd name="T11" fmla="*/ 2147483647 h 339"/>
                <a:gd name="T12" fmla="*/ 2147483647 w 397"/>
                <a:gd name="T13" fmla="*/ 2147483647 h 339"/>
                <a:gd name="T14" fmla="*/ 2147483647 w 397"/>
                <a:gd name="T15" fmla="*/ 2147483647 h 339"/>
                <a:gd name="T16" fmla="*/ 2147483647 w 397"/>
                <a:gd name="T17" fmla="*/ 2147483647 h 339"/>
                <a:gd name="T18" fmla="*/ 2147483647 w 397"/>
                <a:gd name="T19" fmla="*/ 2147483647 h 339"/>
                <a:gd name="T20" fmla="*/ 2147483647 w 397"/>
                <a:gd name="T21" fmla="*/ 2147483647 h 339"/>
                <a:gd name="T22" fmla="*/ 2147483647 w 397"/>
                <a:gd name="T23" fmla="*/ 2147483647 h 339"/>
                <a:gd name="T24" fmla="*/ 2147483647 w 397"/>
                <a:gd name="T25" fmla="*/ 2147483647 h 339"/>
                <a:gd name="T26" fmla="*/ 2147483647 w 397"/>
                <a:gd name="T27" fmla="*/ 2147483647 h 339"/>
                <a:gd name="T28" fmla="*/ 2147483647 w 397"/>
                <a:gd name="T29" fmla="*/ 2147483647 h 339"/>
                <a:gd name="T30" fmla="*/ 2147483647 w 397"/>
                <a:gd name="T31" fmla="*/ 2147483647 h 339"/>
                <a:gd name="T32" fmla="*/ 2147483647 w 397"/>
                <a:gd name="T33" fmla="*/ 2147483647 h 339"/>
                <a:gd name="T34" fmla="*/ 2147483647 w 397"/>
                <a:gd name="T35" fmla="*/ 2147483647 h 339"/>
                <a:gd name="T36" fmla="*/ 2147483647 w 397"/>
                <a:gd name="T37" fmla="*/ 2147483647 h 339"/>
                <a:gd name="T38" fmla="*/ 2147483647 w 397"/>
                <a:gd name="T39" fmla="*/ 2147483647 h 339"/>
                <a:gd name="T40" fmla="*/ 2147483647 w 397"/>
                <a:gd name="T41" fmla="*/ 2147483647 h 339"/>
                <a:gd name="T42" fmla="*/ 2147483647 w 397"/>
                <a:gd name="T43" fmla="*/ 2147483647 h 339"/>
                <a:gd name="T44" fmla="*/ 2147483647 w 397"/>
                <a:gd name="T45" fmla="*/ 2147483647 h 339"/>
                <a:gd name="T46" fmla="*/ 2147483647 w 397"/>
                <a:gd name="T47" fmla="*/ 2147483647 h 339"/>
                <a:gd name="T48" fmla="*/ 2147483647 w 397"/>
                <a:gd name="T49" fmla="*/ 2147483647 h 339"/>
                <a:gd name="T50" fmla="*/ 2147483647 w 397"/>
                <a:gd name="T51" fmla="*/ 2147483647 h 339"/>
                <a:gd name="T52" fmla="*/ 2147483647 w 397"/>
                <a:gd name="T53" fmla="*/ 2147483647 h 339"/>
                <a:gd name="T54" fmla="*/ 2147483647 w 397"/>
                <a:gd name="T55" fmla="*/ 2147483647 h 339"/>
                <a:gd name="T56" fmla="*/ 2147483647 w 397"/>
                <a:gd name="T57" fmla="*/ 2147483647 h 339"/>
                <a:gd name="T58" fmla="*/ 2147483647 w 397"/>
                <a:gd name="T59" fmla="*/ 2147483647 h 339"/>
                <a:gd name="T60" fmla="*/ 2147483647 w 397"/>
                <a:gd name="T61" fmla="*/ 2147483647 h 339"/>
                <a:gd name="T62" fmla="*/ 2147483647 w 397"/>
                <a:gd name="T63" fmla="*/ 2147483647 h 339"/>
                <a:gd name="T64" fmla="*/ 2147483647 w 397"/>
                <a:gd name="T65" fmla="*/ 2147483647 h 339"/>
                <a:gd name="T66" fmla="*/ 2147483647 w 397"/>
                <a:gd name="T67" fmla="*/ 2147483647 h 339"/>
                <a:gd name="T68" fmla="*/ 2147483647 w 397"/>
                <a:gd name="T69" fmla="*/ 2147483647 h 339"/>
                <a:gd name="T70" fmla="*/ 2147483647 w 397"/>
                <a:gd name="T71" fmla="*/ 2147483647 h 339"/>
                <a:gd name="T72" fmla="*/ 2147483647 w 397"/>
                <a:gd name="T73" fmla="*/ 2147483647 h 339"/>
                <a:gd name="T74" fmla="*/ 2147483647 w 397"/>
                <a:gd name="T75" fmla="*/ 2147483647 h 339"/>
                <a:gd name="T76" fmla="*/ 2147483647 w 397"/>
                <a:gd name="T77" fmla="*/ 2147483647 h 339"/>
                <a:gd name="T78" fmla="*/ 2147483647 w 397"/>
                <a:gd name="T79" fmla="*/ 2147483647 h 339"/>
                <a:gd name="T80" fmla="*/ 2147483647 w 397"/>
                <a:gd name="T81" fmla="*/ 2147483647 h 339"/>
                <a:gd name="T82" fmla="*/ 2147483647 w 397"/>
                <a:gd name="T83" fmla="*/ 2147483647 h 339"/>
                <a:gd name="T84" fmla="*/ 2147483647 w 397"/>
                <a:gd name="T85" fmla="*/ 2147483647 h 339"/>
                <a:gd name="T86" fmla="*/ 2147483647 w 397"/>
                <a:gd name="T87" fmla="*/ 2147483647 h 339"/>
                <a:gd name="T88" fmla="*/ 2147483647 w 397"/>
                <a:gd name="T89" fmla="*/ 2147483647 h 339"/>
                <a:gd name="T90" fmla="*/ 2147483647 w 397"/>
                <a:gd name="T91" fmla="*/ 2147483647 h 339"/>
                <a:gd name="T92" fmla="*/ 2147483647 w 397"/>
                <a:gd name="T93" fmla="*/ 2147483647 h 339"/>
                <a:gd name="T94" fmla="*/ 2147483647 w 397"/>
                <a:gd name="T95" fmla="*/ 2147483647 h 339"/>
                <a:gd name="T96" fmla="*/ 2147483647 w 397"/>
                <a:gd name="T97" fmla="*/ 2147483647 h 339"/>
                <a:gd name="T98" fmla="*/ 2147483647 w 397"/>
                <a:gd name="T99" fmla="*/ 2147483647 h 339"/>
                <a:gd name="T100" fmla="*/ 2147483647 w 397"/>
                <a:gd name="T101" fmla="*/ 2147483647 h 339"/>
                <a:gd name="T102" fmla="*/ 2147483647 w 397"/>
                <a:gd name="T103" fmla="*/ 2147483647 h 339"/>
                <a:gd name="T104" fmla="*/ 2147483647 w 397"/>
                <a:gd name="T105" fmla="*/ 2147483647 h 339"/>
                <a:gd name="T106" fmla="*/ 2147483647 w 397"/>
                <a:gd name="T107" fmla="*/ 2147483647 h 339"/>
                <a:gd name="T108" fmla="*/ 2147483647 w 397"/>
                <a:gd name="T109" fmla="*/ 2147483647 h 339"/>
                <a:gd name="T110" fmla="*/ 2147483647 w 397"/>
                <a:gd name="T111" fmla="*/ 2147483647 h 339"/>
                <a:gd name="T112" fmla="*/ 2147483647 w 397"/>
                <a:gd name="T113" fmla="*/ 2147483647 h 33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97"/>
                <a:gd name="T172" fmla="*/ 0 h 339"/>
                <a:gd name="T173" fmla="*/ 397 w 397"/>
                <a:gd name="T174" fmla="*/ 339 h 33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97" h="339">
                  <a:moveTo>
                    <a:pt x="393" y="303"/>
                  </a:moveTo>
                  <a:cubicBezTo>
                    <a:pt x="397" y="321"/>
                    <a:pt x="381" y="339"/>
                    <a:pt x="363" y="331"/>
                  </a:cubicBezTo>
                  <a:cubicBezTo>
                    <a:pt x="352" y="326"/>
                    <a:pt x="345" y="321"/>
                    <a:pt x="334" y="320"/>
                  </a:cubicBezTo>
                  <a:cubicBezTo>
                    <a:pt x="321" y="320"/>
                    <a:pt x="312" y="323"/>
                    <a:pt x="301" y="326"/>
                  </a:cubicBezTo>
                  <a:cubicBezTo>
                    <a:pt x="290" y="330"/>
                    <a:pt x="276" y="321"/>
                    <a:pt x="270" y="312"/>
                  </a:cubicBezTo>
                  <a:cubicBezTo>
                    <a:pt x="270" y="312"/>
                    <a:pt x="270" y="312"/>
                    <a:pt x="270" y="312"/>
                  </a:cubicBezTo>
                  <a:cubicBezTo>
                    <a:pt x="259" y="299"/>
                    <a:pt x="241" y="297"/>
                    <a:pt x="225" y="296"/>
                  </a:cubicBezTo>
                  <a:cubicBezTo>
                    <a:pt x="193" y="294"/>
                    <a:pt x="161" y="293"/>
                    <a:pt x="129" y="291"/>
                  </a:cubicBezTo>
                  <a:cubicBezTo>
                    <a:pt x="103" y="290"/>
                    <a:pt x="66" y="289"/>
                    <a:pt x="45" y="272"/>
                  </a:cubicBezTo>
                  <a:cubicBezTo>
                    <a:pt x="37" y="266"/>
                    <a:pt x="30" y="257"/>
                    <a:pt x="25" y="249"/>
                  </a:cubicBezTo>
                  <a:cubicBezTo>
                    <a:pt x="23" y="246"/>
                    <a:pt x="21" y="243"/>
                    <a:pt x="18" y="240"/>
                  </a:cubicBezTo>
                  <a:cubicBezTo>
                    <a:pt x="0" y="210"/>
                    <a:pt x="33" y="178"/>
                    <a:pt x="65" y="176"/>
                  </a:cubicBezTo>
                  <a:cubicBezTo>
                    <a:pt x="63" y="193"/>
                    <a:pt x="81" y="209"/>
                    <a:pt x="97" y="212"/>
                  </a:cubicBezTo>
                  <a:cubicBezTo>
                    <a:pt x="108" y="214"/>
                    <a:pt x="121" y="213"/>
                    <a:pt x="133" y="215"/>
                  </a:cubicBezTo>
                  <a:cubicBezTo>
                    <a:pt x="149" y="217"/>
                    <a:pt x="165" y="220"/>
                    <a:pt x="181" y="225"/>
                  </a:cubicBezTo>
                  <a:cubicBezTo>
                    <a:pt x="211" y="233"/>
                    <a:pt x="239" y="246"/>
                    <a:pt x="269" y="254"/>
                  </a:cubicBezTo>
                  <a:cubicBezTo>
                    <a:pt x="295" y="261"/>
                    <a:pt x="324" y="261"/>
                    <a:pt x="350" y="257"/>
                  </a:cubicBezTo>
                  <a:cubicBezTo>
                    <a:pt x="351" y="257"/>
                    <a:pt x="351" y="257"/>
                    <a:pt x="351" y="257"/>
                  </a:cubicBezTo>
                  <a:cubicBezTo>
                    <a:pt x="325" y="258"/>
                    <a:pt x="300" y="260"/>
                    <a:pt x="275" y="254"/>
                  </a:cubicBezTo>
                  <a:cubicBezTo>
                    <a:pt x="247" y="246"/>
                    <a:pt x="221" y="233"/>
                    <a:pt x="194" y="225"/>
                  </a:cubicBezTo>
                  <a:cubicBezTo>
                    <a:pt x="169" y="217"/>
                    <a:pt x="143" y="211"/>
                    <a:pt x="117" y="210"/>
                  </a:cubicBezTo>
                  <a:cubicBezTo>
                    <a:pt x="106" y="209"/>
                    <a:pt x="95" y="210"/>
                    <a:pt x="85" y="204"/>
                  </a:cubicBezTo>
                  <a:cubicBezTo>
                    <a:pt x="75" y="197"/>
                    <a:pt x="69" y="185"/>
                    <a:pt x="68" y="174"/>
                  </a:cubicBezTo>
                  <a:cubicBezTo>
                    <a:pt x="68" y="173"/>
                    <a:pt x="68" y="173"/>
                    <a:pt x="68" y="173"/>
                  </a:cubicBezTo>
                  <a:cubicBezTo>
                    <a:pt x="67" y="161"/>
                    <a:pt x="67" y="148"/>
                    <a:pt x="72" y="137"/>
                  </a:cubicBezTo>
                  <a:cubicBezTo>
                    <a:pt x="79" y="121"/>
                    <a:pt x="95" y="118"/>
                    <a:pt x="109" y="114"/>
                  </a:cubicBezTo>
                  <a:cubicBezTo>
                    <a:pt x="112" y="114"/>
                    <a:pt x="114" y="112"/>
                    <a:pt x="116" y="110"/>
                  </a:cubicBezTo>
                  <a:cubicBezTo>
                    <a:pt x="117" y="118"/>
                    <a:pt x="119" y="127"/>
                    <a:pt x="124" y="133"/>
                  </a:cubicBezTo>
                  <a:cubicBezTo>
                    <a:pt x="131" y="144"/>
                    <a:pt x="145" y="149"/>
                    <a:pt x="158" y="152"/>
                  </a:cubicBezTo>
                  <a:cubicBezTo>
                    <a:pt x="174" y="156"/>
                    <a:pt x="191" y="157"/>
                    <a:pt x="208" y="158"/>
                  </a:cubicBezTo>
                  <a:cubicBezTo>
                    <a:pt x="216" y="159"/>
                    <a:pt x="224" y="160"/>
                    <a:pt x="231" y="162"/>
                  </a:cubicBezTo>
                  <a:cubicBezTo>
                    <a:pt x="239" y="163"/>
                    <a:pt x="245" y="166"/>
                    <a:pt x="251" y="168"/>
                  </a:cubicBezTo>
                  <a:cubicBezTo>
                    <a:pt x="252" y="169"/>
                    <a:pt x="228" y="158"/>
                    <a:pt x="218" y="156"/>
                  </a:cubicBezTo>
                  <a:cubicBezTo>
                    <a:pt x="203" y="154"/>
                    <a:pt x="188" y="153"/>
                    <a:pt x="173" y="151"/>
                  </a:cubicBezTo>
                  <a:cubicBezTo>
                    <a:pt x="159" y="149"/>
                    <a:pt x="145" y="145"/>
                    <a:pt x="133" y="136"/>
                  </a:cubicBezTo>
                  <a:cubicBezTo>
                    <a:pt x="121" y="126"/>
                    <a:pt x="120" y="112"/>
                    <a:pt x="120" y="98"/>
                  </a:cubicBezTo>
                  <a:cubicBezTo>
                    <a:pt x="121" y="93"/>
                    <a:pt x="121" y="87"/>
                    <a:pt x="122" y="82"/>
                  </a:cubicBezTo>
                  <a:cubicBezTo>
                    <a:pt x="123" y="74"/>
                    <a:pt x="126" y="66"/>
                    <a:pt x="130" y="59"/>
                  </a:cubicBezTo>
                  <a:cubicBezTo>
                    <a:pt x="141" y="38"/>
                    <a:pt x="156" y="18"/>
                    <a:pt x="179" y="9"/>
                  </a:cubicBezTo>
                  <a:cubicBezTo>
                    <a:pt x="200" y="0"/>
                    <a:pt x="229" y="4"/>
                    <a:pt x="251" y="9"/>
                  </a:cubicBezTo>
                  <a:cubicBezTo>
                    <a:pt x="258" y="10"/>
                    <a:pt x="263" y="13"/>
                    <a:pt x="268" y="19"/>
                  </a:cubicBezTo>
                  <a:cubicBezTo>
                    <a:pt x="274" y="27"/>
                    <a:pt x="267" y="31"/>
                    <a:pt x="260" y="31"/>
                  </a:cubicBezTo>
                  <a:cubicBezTo>
                    <a:pt x="250" y="32"/>
                    <a:pt x="241" y="31"/>
                    <a:pt x="230" y="33"/>
                  </a:cubicBezTo>
                  <a:cubicBezTo>
                    <a:pt x="216" y="37"/>
                    <a:pt x="203" y="46"/>
                    <a:pt x="205" y="63"/>
                  </a:cubicBezTo>
                  <a:cubicBezTo>
                    <a:pt x="206" y="74"/>
                    <a:pt x="214" y="85"/>
                    <a:pt x="221" y="94"/>
                  </a:cubicBezTo>
                  <a:cubicBezTo>
                    <a:pt x="229" y="105"/>
                    <a:pt x="240" y="115"/>
                    <a:pt x="250" y="124"/>
                  </a:cubicBezTo>
                  <a:cubicBezTo>
                    <a:pt x="262" y="134"/>
                    <a:pt x="275" y="141"/>
                    <a:pt x="287" y="150"/>
                  </a:cubicBezTo>
                  <a:cubicBezTo>
                    <a:pt x="279" y="159"/>
                    <a:pt x="270" y="168"/>
                    <a:pt x="263" y="177"/>
                  </a:cubicBezTo>
                  <a:cubicBezTo>
                    <a:pt x="263" y="177"/>
                    <a:pt x="263" y="177"/>
                    <a:pt x="263" y="177"/>
                  </a:cubicBezTo>
                  <a:cubicBezTo>
                    <a:pt x="257" y="177"/>
                    <a:pt x="278" y="180"/>
                    <a:pt x="284" y="189"/>
                  </a:cubicBezTo>
                  <a:cubicBezTo>
                    <a:pt x="291" y="189"/>
                    <a:pt x="302" y="208"/>
                    <a:pt x="302" y="208"/>
                  </a:cubicBezTo>
                  <a:cubicBezTo>
                    <a:pt x="306" y="201"/>
                    <a:pt x="311" y="194"/>
                    <a:pt x="315" y="187"/>
                  </a:cubicBezTo>
                  <a:cubicBezTo>
                    <a:pt x="315" y="189"/>
                    <a:pt x="316" y="190"/>
                    <a:pt x="315" y="192"/>
                  </a:cubicBezTo>
                  <a:cubicBezTo>
                    <a:pt x="315" y="192"/>
                    <a:pt x="316" y="193"/>
                    <a:pt x="316" y="193"/>
                  </a:cubicBezTo>
                  <a:cubicBezTo>
                    <a:pt x="342" y="198"/>
                    <a:pt x="353" y="229"/>
                    <a:pt x="358" y="252"/>
                  </a:cubicBezTo>
                  <a:cubicBezTo>
                    <a:pt x="359" y="258"/>
                    <a:pt x="365" y="261"/>
                    <a:pt x="370" y="265"/>
                  </a:cubicBezTo>
                  <a:cubicBezTo>
                    <a:pt x="382" y="275"/>
                    <a:pt x="390" y="289"/>
                    <a:pt x="393" y="303"/>
                  </a:cubicBezTo>
                  <a:close/>
                </a:path>
              </a:pathLst>
            </a:custGeom>
            <a:solidFill>
              <a:srgbClr val="FFCD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3" name="Freeform 4750"/>
            <p:cNvSpPr>
              <a:spLocks noChangeArrowheads="1"/>
            </p:cNvSpPr>
            <p:nvPr/>
          </p:nvSpPr>
          <p:spPr bwMode="auto">
            <a:xfrm>
              <a:off x="28506" y="902663"/>
              <a:ext cx="1118035" cy="532095"/>
            </a:xfrm>
            <a:custGeom>
              <a:avLst/>
              <a:gdLst>
                <a:gd name="T0" fmla="*/ 2147483647 w 433"/>
                <a:gd name="T1" fmla="*/ 0 h 205"/>
                <a:gd name="T2" fmla="*/ 2147483647 w 433"/>
                <a:gd name="T3" fmla="*/ 2147483647 h 205"/>
                <a:gd name="T4" fmla="*/ 2147483647 w 433"/>
                <a:gd name="T5" fmla="*/ 2147483647 h 205"/>
                <a:gd name="T6" fmla="*/ 2147483647 w 433"/>
                <a:gd name="T7" fmla="*/ 2147483647 h 205"/>
                <a:gd name="T8" fmla="*/ 2147483647 w 433"/>
                <a:gd name="T9" fmla="*/ 2147483647 h 205"/>
                <a:gd name="T10" fmla="*/ 0 w 433"/>
                <a:gd name="T11" fmla="*/ 2147483647 h 205"/>
                <a:gd name="T12" fmla="*/ 2147483647 w 433"/>
                <a:gd name="T13" fmla="*/ 2147483647 h 205"/>
                <a:gd name="T14" fmla="*/ 2147483647 w 433"/>
                <a:gd name="T15" fmla="*/ 2147483647 h 205"/>
                <a:gd name="T16" fmla="*/ 2147483647 w 433"/>
                <a:gd name="T17" fmla="*/ 2147483647 h 205"/>
                <a:gd name="T18" fmla="*/ 2147483647 w 433"/>
                <a:gd name="T19" fmla="*/ 2147483647 h 205"/>
                <a:gd name="T20" fmla="*/ 2147483647 w 433"/>
                <a:gd name="T21" fmla="*/ 2147483647 h 205"/>
                <a:gd name="T22" fmla="*/ 2147483647 w 433"/>
                <a:gd name="T23" fmla="*/ 2147483647 h 205"/>
                <a:gd name="T24" fmla="*/ 2147483647 w 433"/>
                <a:gd name="T25" fmla="*/ 2147483647 h 205"/>
                <a:gd name="T26" fmla="*/ 2147483647 w 433"/>
                <a:gd name="T27" fmla="*/ 2147483647 h 205"/>
                <a:gd name="T28" fmla="*/ 2147483647 w 433"/>
                <a:gd name="T29" fmla="*/ 2147483647 h 205"/>
                <a:gd name="T30" fmla="*/ 2147483647 w 433"/>
                <a:gd name="T31" fmla="*/ 2147483647 h 205"/>
                <a:gd name="T32" fmla="*/ 2147483647 w 433"/>
                <a:gd name="T33" fmla="*/ 2147483647 h 205"/>
                <a:gd name="T34" fmla="*/ 2147483647 w 433"/>
                <a:gd name="T35" fmla="*/ 2147483647 h 205"/>
                <a:gd name="T36" fmla="*/ 2147483647 w 433"/>
                <a:gd name="T37" fmla="*/ 2147483647 h 205"/>
                <a:gd name="T38" fmla="*/ 2147483647 w 433"/>
                <a:gd name="T39" fmla="*/ 2147483647 h 205"/>
                <a:gd name="T40" fmla="*/ 2147483647 w 433"/>
                <a:gd name="T41" fmla="*/ 2147483647 h 205"/>
                <a:gd name="T42" fmla="*/ 2147483647 w 433"/>
                <a:gd name="T43" fmla="*/ 2147483647 h 205"/>
                <a:gd name="T44" fmla="*/ 2147483647 w 433"/>
                <a:gd name="T45" fmla="*/ 2147483647 h 205"/>
                <a:gd name="T46" fmla="*/ 2147483647 w 433"/>
                <a:gd name="T47" fmla="*/ 2147483647 h 205"/>
                <a:gd name="T48" fmla="*/ 2147483647 w 433"/>
                <a:gd name="T49" fmla="*/ 2147483647 h 205"/>
                <a:gd name="T50" fmla="*/ 2147483647 w 433"/>
                <a:gd name="T51" fmla="*/ 2147483647 h 205"/>
                <a:gd name="T52" fmla="*/ 2147483647 w 433"/>
                <a:gd name="T53" fmla="*/ 2147483647 h 205"/>
                <a:gd name="T54" fmla="*/ 2147483647 w 433"/>
                <a:gd name="T55" fmla="*/ 2147483647 h 205"/>
                <a:gd name="T56" fmla="*/ 2147483647 w 433"/>
                <a:gd name="T57" fmla="*/ 2147483647 h 205"/>
                <a:gd name="T58" fmla="*/ 2147483647 w 433"/>
                <a:gd name="T59" fmla="*/ 2147483647 h 205"/>
                <a:gd name="T60" fmla="*/ 2147483647 w 433"/>
                <a:gd name="T61" fmla="*/ 2147483647 h 205"/>
                <a:gd name="T62" fmla="*/ 2147483647 w 433"/>
                <a:gd name="T63" fmla="*/ 0 h 2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33"/>
                <a:gd name="T97" fmla="*/ 0 h 205"/>
                <a:gd name="T98" fmla="*/ 433 w 433"/>
                <a:gd name="T99" fmla="*/ 205 h 2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33" h="205">
                  <a:moveTo>
                    <a:pt x="432" y="0"/>
                  </a:moveTo>
                  <a:cubicBezTo>
                    <a:pt x="433" y="0"/>
                    <a:pt x="433" y="0"/>
                    <a:pt x="433" y="0"/>
                  </a:cubicBezTo>
                  <a:cubicBezTo>
                    <a:pt x="421" y="28"/>
                    <a:pt x="411" y="58"/>
                    <a:pt x="401" y="86"/>
                  </a:cubicBezTo>
                  <a:cubicBezTo>
                    <a:pt x="394" y="104"/>
                    <a:pt x="388" y="123"/>
                    <a:pt x="381" y="141"/>
                  </a:cubicBezTo>
                  <a:cubicBezTo>
                    <a:pt x="377" y="155"/>
                    <a:pt x="371" y="170"/>
                    <a:pt x="369" y="185"/>
                  </a:cubicBezTo>
                  <a:cubicBezTo>
                    <a:pt x="341" y="192"/>
                    <a:pt x="313" y="198"/>
                    <a:pt x="284" y="201"/>
                  </a:cubicBezTo>
                  <a:cubicBezTo>
                    <a:pt x="255" y="204"/>
                    <a:pt x="226" y="205"/>
                    <a:pt x="197" y="204"/>
                  </a:cubicBezTo>
                  <a:cubicBezTo>
                    <a:pt x="151" y="203"/>
                    <a:pt x="104" y="196"/>
                    <a:pt x="63" y="177"/>
                  </a:cubicBezTo>
                  <a:cubicBezTo>
                    <a:pt x="63" y="177"/>
                    <a:pt x="63" y="177"/>
                    <a:pt x="63" y="177"/>
                  </a:cubicBezTo>
                  <a:cubicBezTo>
                    <a:pt x="61" y="162"/>
                    <a:pt x="55" y="147"/>
                    <a:pt x="51" y="133"/>
                  </a:cubicBezTo>
                  <a:cubicBezTo>
                    <a:pt x="46" y="118"/>
                    <a:pt x="41" y="104"/>
                    <a:pt x="36" y="89"/>
                  </a:cubicBezTo>
                  <a:cubicBezTo>
                    <a:pt x="26" y="62"/>
                    <a:pt x="15" y="35"/>
                    <a:pt x="0" y="10"/>
                  </a:cubicBezTo>
                  <a:cubicBezTo>
                    <a:pt x="4" y="13"/>
                    <a:pt x="9" y="15"/>
                    <a:pt x="13" y="16"/>
                  </a:cubicBezTo>
                  <a:cubicBezTo>
                    <a:pt x="22" y="16"/>
                    <a:pt x="32" y="14"/>
                    <a:pt x="40" y="8"/>
                  </a:cubicBezTo>
                  <a:cubicBezTo>
                    <a:pt x="41" y="20"/>
                    <a:pt x="46" y="32"/>
                    <a:pt x="49" y="43"/>
                  </a:cubicBezTo>
                  <a:cubicBezTo>
                    <a:pt x="53" y="57"/>
                    <a:pt x="58" y="71"/>
                    <a:pt x="62" y="85"/>
                  </a:cubicBezTo>
                  <a:cubicBezTo>
                    <a:pt x="71" y="111"/>
                    <a:pt x="74" y="113"/>
                    <a:pt x="66" y="87"/>
                  </a:cubicBezTo>
                  <a:cubicBezTo>
                    <a:pt x="62" y="73"/>
                    <a:pt x="57" y="59"/>
                    <a:pt x="53" y="45"/>
                  </a:cubicBezTo>
                  <a:cubicBezTo>
                    <a:pt x="50" y="35"/>
                    <a:pt x="48" y="24"/>
                    <a:pt x="45" y="14"/>
                  </a:cubicBezTo>
                  <a:cubicBezTo>
                    <a:pt x="52" y="20"/>
                    <a:pt x="60" y="23"/>
                    <a:pt x="68" y="25"/>
                  </a:cubicBezTo>
                  <a:cubicBezTo>
                    <a:pt x="80" y="27"/>
                    <a:pt x="92" y="23"/>
                    <a:pt x="102" y="16"/>
                  </a:cubicBezTo>
                  <a:cubicBezTo>
                    <a:pt x="103" y="26"/>
                    <a:pt x="106" y="38"/>
                    <a:pt x="107" y="48"/>
                  </a:cubicBezTo>
                  <a:cubicBezTo>
                    <a:pt x="110" y="62"/>
                    <a:pt x="112" y="76"/>
                    <a:pt x="114" y="90"/>
                  </a:cubicBezTo>
                  <a:cubicBezTo>
                    <a:pt x="118" y="116"/>
                    <a:pt x="122" y="141"/>
                    <a:pt x="127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3" y="140"/>
                    <a:pt x="121" y="114"/>
                    <a:pt x="117" y="89"/>
                  </a:cubicBezTo>
                  <a:cubicBezTo>
                    <a:pt x="115" y="75"/>
                    <a:pt x="113" y="61"/>
                    <a:pt x="111" y="47"/>
                  </a:cubicBezTo>
                  <a:cubicBezTo>
                    <a:pt x="110" y="39"/>
                    <a:pt x="109" y="31"/>
                    <a:pt x="108" y="23"/>
                  </a:cubicBezTo>
                  <a:cubicBezTo>
                    <a:pt x="112" y="27"/>
                    <a:pt x="119" y="29"/>
                    <a:pt x="126" y="29"/>
                  </a:cubicBezTo>
                  <a:cubicBezTo>
                    <a:pt x="133" y="30"/>
                    <a:pt x="141" y="29"/>
                    <a:pt x="148" y="27"/>
                  </a:cubicBezTo>
                  <a:cubicBezTo>
                    <a:pt x="153" y="25"/>
                    <a:pt x="158" y="21"/>
                    <a:pt x="162" y="22"/>
                  </a:cubicBezTo>
                  <a:cubicBezTo>
                    <a:pt x="161" y="36"/>
                    <a:pt x="163" y="51"/>
                    <a:pt x="164" y="65"/>
                  </a:cubicBezTo>
                  <a:cubicBezTo>
                    <a:pt x="165" y="79"/>
                    <a:pt x="166" y="94"/>
                    <a:pt x="166" y="108"/>
                  </a:cubicBezTo>
                  <a:cubicBezTo>
                    <a:pt x="167" y="128"/>
                    <a:pt x="169" y="147"/>
                    <a:pt x="169" y="167"/>
                  </a:cubicBezTo>
                  <a:cubicBezTo>
                    <a:pt x="169" y="167"/>
                    <a:pt x="170" y="167"/>
                    <a:pt x="170" y="166"/>
                  </a:cubicBezTo>
                  <a:cubicBezTo>
                    <a:pt x="171" y="148"/>
                    <a:pt x="170" y="129"/>
                    <a:pt x="170" y="110"/>
                  </a:cubicBezTo>
                  <a:cubicBezTo>
                    <a:pt x="169" y="96"/>
                    <a:pt x="168" y="81"/>
                    <a:pt x="168" y="67"/>
                  </a:cubicBezTo>
                  <a:cubicBezTo>
                    <a:pt x="167" y="53"/>
                    <a:pt x="168" y="39"/>
                    <a:pt x="166" y="26"/>
                  </a:cubicBezTo>
                  <a:cubicBezTo>
                    <a:pt x="177" y="37"/>
                    <a:pt x="207" y="36"/>
                    <a:pt x="219" y="25"/>
                  </a:cubicBezTo>
                  <a:cubicBezTo>
                    <a:pt x="217" y="47"/>
                    <a:pt x="219" y="71"/>
                    <a:pt x="219" y="93"/>
                  </a:cubicBezTo>
                  <a:cubicBezTo>
                    <a:pt x="219" y="118"/>
                    <a:pt x="220" y="143"/>
                    <a:pt x="220" y="167"/>
                  </a:cubicBezTo>
                  <a:cubicBezTo>
                    <a:pt x="220" y="168"/>
                    <a:pt x="221" y="167"/>
                    <a:pt x="221" y="167"/>
                  </a:cubicBezTo>
                  <a:cubicBezTo>
                    <a:pt x="222" y="143"/>
                    <a:pt x="222" y="119"/>
                    <a:pt x="222" y="95"/>
                  </a:cubicBezTo>
                  <a:cubicBezTo>
                    <a:pt x="222" y="83"/>
                    <a:pt x="222" y="70"/>
                    <a:pt x="222" y="58"/>
                  </a:cubicBezTo>
                  <a:cubicBezTo>
                    <a:pt x="222" y="48"/>
                    <a:pt x="223" y="37"/>
                    <a:pt x="223" y="27"/>
                  </a:cubicBezTo>
                  <a:cubicBezTo>
                    <a:pt x="232" y="38"/>
                    <a:pt x="249" y="39"/>
                    <a:pt x="262" y="37"/>
                  </a:cubicBezTo>
                  <a:cubicBezTo>
                    <a:pt x="270" y="35"/>
                    <a:pt x="277" y="31"/>
                    <a:pt x="282" y="26"/>
                  </a:cubicBezTo>
                  <a:cubicBezTo>
                    <a:pt x="279" y="54"/>
                    <a:pt x="280" y="83"/>
                    <a:pt x="278" y="112"/>
                  </a:cubicBezTo>
                  <a:cubicBezTo>
                    <a:pt x="276" y="132"/>
                    <a:pt x="275" y="171"/>
                    <a:pt x="275" y="171"/>
                  </a:cubicBezTo>
                  <a:cubicBezTo>
                    <a:pt x="276" y="150"/>
                    <a:pt x="279" y="129"/>
                    <a:pt x="281" y="108"/>
                  </a:cubicBezTo>
                  <a:cubicBezTo>
                    <a:pt x="283" y="81"/>
                    <a:pt x="287" y="53"/>
                    <a:pt x="285" y="26"/>
                  </a:cubicBezTo>
                  <a:cubicBezTo>
                    <a:pt x="290" y="29"/>
                    <a:pt x="302" y="35"/>
                    <a:pt x="303" y="35"/>
                  </a:cubicBezTo>
                  <a:cubicBezTo>
                    <a:pt x="312" y="38"/>
                    <a:pt x="320" y="37"/>
                    <a:pt x="329" y="34"/>
                  </a:cubicBezTo>
                  <a:cubicBezTo>
                    <a:pt x="332" y="33"/>
                    <a:pt x="335" y="31"/>
                    <a:pt x="338" y="28"/>
                  </a:cubicBezTo>
                  <a:cubicBezTo>
                    <a:pt x="339" y="28"/>
                    <a:pt x="339" y="27"/>
                    <a:pt x="340" y="27"/>
                  </a:cubicBezTo>
                  <a:cubicBezTo>
                    <a:pt x="336" y="50"/>
                    <a:pt x="334" y="73"/>
                    <a:pt x="331" y="96"/>
                  </a:cubicBezTo>
                  <a:cubicBezTo>
                    <a:pt x="327" y="122"/>
                    <a:pt x="330" y="121"/>
                    <a:pt x="334" y="96"/>
                  </a:cubicBezTo>
                  <a:cubicBezTo>
                    <a:pt x="337" y="73"/>
                    <a:pt x="343" y="48"/>
                    <a:pt x="342" y="26"/>
                  </a:cubicBezTo>
                  <a:cubicBezTo>
                    <a:pt x="345" y="25"/>
                    <a:pt x="348" y="27"/>
                    <a:pt x="352" y="28"/>
                  </a:cubicBezTo>
                  <a:cubicBezTo>
                    <a:pt x="362" y="30"/>
                    <a:pt x="379" y="28"/>
                    <a:pt x="387" y="20"/>
                  </a:cubicBezTo>
                  <a:cubicBezTo>
                    <a:pt x="380" y="46"/>
                    <a:pt x="376" y="73"/>
                    <a:pt x="369" y="99"/>
                  </a:cubicBezTo>
                  <a:cubicBezTo>
                    <a:pt x="364" y="124"/>
                    <a:pt x="390" y="27"/>
                    <a:pt x="391" y="13"/>
                  </a:cubicBezTo>
                  <a:cubicBezTo>
                    <a:pt x="399" y="18"/>
                    <a:pt x="420" y="9"/>
                    <a:pt x="426" y="6"/>
                  </a:cubicBezTo>
                  <a:cubicBezTo>
                    <a:pt x="430" y="4"/>
                    <a:pt x="432" y="2"/>
                    <a:pt x="432" y="0"/>
                  </a:cubicBezTo>
                  <a:close/>
                </a:path>
              </a:pathLst>
            </a:custGeom>
            <a:solidFill>
              <a:srgbClr val="D48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4" name="Freeform 4751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202703"/>
            </a:xfrm>
            <a:custGeom>
              <a:avLst/>
              <a:gdLst>
                <a:gd name="T0" fmla="*/ 2147483647 w 387"/>
                <a:gd name="T1" fmla="*/ 2147483647 h 78"/>
                <a:gd name="T2" fmla="*/ 2147483647 w 387"/>
                <a:gd name="T3" fmla="*/ 2147483647 h 78"/>
                <a:gd name="T4" fmla="*/ 2147483647 w 387"/>
                <a:gd name="T5" fmla="*/ 2147483647 h 78"/>
                <a:gd name="T6" fmla="*/ 2147483647 w 387"/>
                <a:gd name="T7" fmla="*/ 2147483647 h 78"/>
                <a:gd name="T8" fmla="*/ 2147483647 w 387"/>
                <a:gd name="T9" fmla="*/ 2147483647 h 78"/>
                <a:gd name="T10" fmla="*/ 2147483647 w 387"/>
                <a:gd name="T11" fmla="*/ 2147483647 h 78"/>
                <a:gd name="T12" fmla="*/ 2147483647 w 387"/>
                <a:gd name="T13" fmla="*/ 2147483647 h 78"/>
                <a:gd name="T14" fmla="*/ 2147483647 w 387"/>
                <a:gd name="T15" fmla="*/ 2147483647 h 78"/>
                <a:gd name="T16" fmla="*/ 2147483647 w 387"/>
                <a:gd name="T17" fmla="*/ 2147483647 h 78"/>
                <a:gd name="T18" fmla="*/ 2147483647 w 387"/>
                <a:gd name="T19" fmla="*/ 2147483647 h 78"/>
                <a:gd name="T20" fmla="*/ 2147483647 w 387"/>
                <a:gd name="T21" fmla="*/ 2147483647 h 78"/>
                <a:gd name="T22" fmla="*/ 2147483647 w 387"/>
                <a:gd name="T23" fmla="*/ 2147483647 h 78"/>
                <a:gd name="T24" fmla="*/ 2147483647 w 387"/>
                <a:gd name="T25" fmla="*/ 2147483647 h 78"/>
                <a:gd name="T26" fmla="*/ 2147483647 w 387"/>
                <a:gd name="T27" fmla="*/ 2147483647 h 78"/>
                <a:gd name="T28" fmla="*/ 2147483647 w 387"/>
                <a:gd name="T29" fmla="*/ 2147483647 h 78"/>
                <a:gd name="T30" fmla="*/ 2147483647 w 387"/>
                <a:gd name="T31" fmla="*/ 2147483647 h 78"/>
                <a:gd name="T32" fmla="*/ 2147483647 w 387"/>
                <a:gd name="T33" fmla="*/ 2147483647 h 78"/>
                <a:gd name="T34" fmla="*/ 2147483647 w 387"/>
                <a:gd name="T35" fmla="*/ 2147483647 h 78"/>
                <a:gd name="T36" fmla="*/ 0 w 387"/>
                <a:gd name="T37" fmla="*/ 2147483647 h 78"/>
                <a:gd name="T38" fmla="*/ 2147483647 w 387"/>
                <a:gd name="T39" fmla="*/ 2147483647 h 78"/>
                <a:gd name="T40" fmla="*/ 2147483647 w 387"/>
                <a:gd name="T41" fmla="*/ 2147483647 h 78"/>
                <a:gd name="T42" fmla="*/ 2147483647 w 387"/>
                <a:gd name="T43" fmla="*/ 2147483647 h 78"/>
                <a:gd name="T44" fmla="*/ 2147483647 w 387"/>
                <a:gd name="T45" fmla="*/ 2147483647 h 78"/>
                <a:gd name="T46" fmla="*/ 2147483647 w 387"/>
                <a:gd name="T47" fmla="*/ 2147483647 h 78"/>
                <a:gd name="T48" fmla="*/ 2147483647 w 387"/>
                <a:gd name="T49" fmla="*/ 2147483647 h 78"/>
                <a:gd name="T50" fmla="*/ 2147483647 w 387"/>
                <a:gd name="T51" fmla="*/ 2147483647 h 78"/>
                <a:gd name="T52" fmla="*/ 2147483647 w 387"/>
                <a:gd name="T53" fmla="*/ 2147483647 h 78"/>
                <a:gd name="T54" fmla="*/ 2147483647 w 387"/>
                <a:gd name="T55" fmla="*/ 2147483647 h 78"/>
                <a:gd name="T56" fmla="*/ 2147483647 w 387"/>
                <a:gd name="T57" fmla="*/ 2147483647 h 78"/>
                <a:gd name="T58" fmla="*/ 2147483647 w 387"/>
                <a:gd name="T59" fmla="*/ 2147483647 h 78"/>
                <a:gd name="T60" fmla="*/ 2147483647 w 387"/>
                <a:gd name="T61" fmla="*/ 2147483647 h 78"/>
                <a:gd name="T62" fmla="*/ 2147483647 w 387"/>
                <a:gd name="T63" fmla="*/ 2147483647 h 78"/>
                <a:gd name="T64" fmla="*/ 2147483647 w 387"/>
                <a:gd name="T65" fmla="*/ 2147483647 h 78"/>
                <a:gd name="T66" fmla="*/ 2147483647 w 387"/>
                <a:gd name="T67" fmla="*/ 2147483647 h 78"/>
                <a:gd name="T68" fmla="*/ 2147483647 w 387"/>
                <a:gd name="T69" fmla="*/ 2147483647 h 78"/>
                <a:gd name="T70" fmla="*/ 2147483647 w 387"/>
                <a:gd name="T71" fmla="*/ 2147483647 h 78"/>
                <a:gd name="T72" fmla="*/ 2147483647 w 387"/>
                <a:gd name="T73" fmla="*/ 2147483647 h 7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87"/>
                <a:gd name="T112" fmla="*/ 0 h 78"/>
                <a:gd name="T113" fmla="*/ 387 w 387"/>
                <a:gd name="T114" fmla="*/ 78 h 7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87" h="78">
                  <a:moveTo>
                    <a:pt x="383" y="35"/>
                  </a:moveTo>
                  <a:cubicBezTo>
                    <a:pt x="382" y="33"/>
                    <a:pt x="379" y="30"/>
                    <a:pt x="377" y="28"/>
                  </a:cubicBezTo>
                  <a:cubicBezTo>
                    <a:pt x="377" y="28"/>
                    <a:pt x="377" y="28"/>
                    <a:pt x="377" y="28"/>
                  </a:cubicBezTo>
                  <a:cubicBezTo>
                    <a:pt x="376" y="27"/>
                    <a:pt x="375" y="26"/>
                    <a:pt x="374" y="26"/>
                  </a:cubicBezTo>
                  <a:cubicBezTo>
                    <a:pt x="374" y="26"/>
                    <a:pt x="374" y="26"/>
                    <a:pt x="374" y="26"/>
                  </a:cubicBezTo>
                  <a:cubicBezTo>
                    <a:pt x="373" y="26"/>
                    <a:pt x="373" y="26"/>
                    <a:pt x="373" y="26"/>
                  </a:cubicBezTo>
                  <a:cubicBezTo>
                    <a:pt x="373" y="26"/>
                    <a:pt x="372" y="26"/>
                    <a:pt x="373" y="25"/>
                  </a:cubicBezTo>
                  <a:cubicBezTo>
                    <a:pt x="373" y="25"/>
                    <a:pt x="373" y="25"/>
                    <a:pt x="373" y="25"/>
                  </a:cubicBezTo>
                  <a:cubicBezTo>
                    <a:pt x="368" y="25"/>
                    <a:pt x="364" y="24"/>
                    <a:pt x="360" y="22"/>
                  </a:cubicBezTo>
                  <a:cubicBezTo>
                    <a:pt x="348" y="14"/>
                    <a:pt x="331" y="9"/>
                    <a:pt x="318" y="14"/>
                  </a:cubicBezTo>
                  <a:cubicBezTo>
                    <a:pt x="309" y="16"/>
                    <a:pt x="298" y="23"/>
                    <a:pt x="289" y="19"/>
                  </a:cubicBezTo>
                  <a:cubicBezTo>
                    <a:pt x="283" y="16"/>
                    <a:pt x="276" y="11"/>
                    <a:pt x="272" y="6"/>
                  </a:cubicBezTo>
                  <a:cubicBezTo>
                    <a:pt x="264" y="23"/>
                    <a:pt x="225" y="13"/>
                    <a:pt x="213" y="11"/>
                  </a:cubicBezTo>
                  <a:cubicBezTo>
                    <a:pt x="200" y="8"/>
                    <a:pt x="188" y="4"/>
                    <a:pt x="175" y="3"/>
                  </a:cubicBezTo>
                  <a:cubicBezTo>
                    <a:pt x="161" y="1"/>
                    <a:pt x="147" y="0"/>
                    <a:pt x="133" y="1"/>
                  </a:cubicBezTo>
                  <a:cubicBezTo>
                    <a:pt x="118" y="3"/>
                    <a:pt x="104" y="9"/>
                    <a:pt x="90" y="14"/>
                  </a:cubicBezTo>
                  <a:cubicBezTo>
                    <a:pt x="67" y="23"/>
                    <a:pt x="35" y="38"/>
                    <a:pt x="12" y="28"/>
                  </a:cubicBezTo>
                  <a:cubicBezTo>
                    <a:pt x="6" y="34"/>
                    <a:pt x="1" y="39"/>
                    <a:pt x="1" y="47"/>
                  </a:cubicBezTo>
                  <a:cubicBezTo>
                    <a:pt x="1" y="47"/>
                    <a:pt x="0" y="48"/>
                    <a:pt x="0" y="48"/>
                  </a:cubicBezTo>
                  <a:cubicBezTo>
                    <a:pt x="4" y="47"/>
                    <a:pt x="9" y="45"/>
                    <a:pt x="12" y="42"/>
                  </a:cubicBezTo>
                  <a:cubicBezTo>
                    <a:pt x="12" y="42"/>
                    <a:pt x="14" y="41"/>
                    <a:pt x="14" y="42"/>
                  </a:cubicBezTo>
                  <a:cubicBezTo>
                    <a:pt x="24" y="64"/>
                    <a:pt x="58" y="62"/>
                    <a:pt x="73" y="49"/>
                  </a:cubicBezTo>
                  <a:cubicBezTo>
                    <a:pt x="74" y="49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6" y="48"/>
                    <a:pt x="76" y="49"/>
                  </a:cubicBezTo>
                  <a:cubicBezTo>
                    <a:pt x="83" y="72"/>
                    <a:pt x="119" y="62"/>
                    <a:pt x="134" y="54"/>
                  </a:cubicBezTo>
                  <a:cubicBezTo>
                    <a:pt x="134" y="54"/>
                    <a:pt x="136" y="54"/>
                    <a:pt x="136" y="54"/>
                  </a:cubicBezTo>
                  <a:cubicBezTo>
                    <a:pt x="143" y="72"/>
                    <a:pt x="181" y="71"/>
                    <a:pt x="191" y="57"/>
                  </a:cubicBezTo>
                  <a:cubicBezTo>
                    <a:pt x="191" y="57"/>
                    <a:pt x="193" y="56"/>
                    <a:pt x="193" y="57"/>
                  </a:cubicBezTo>
                  <a:cubicBezTo>
                    <a:pt x="204" y="78"/>
                    <a:pt x="240" y="75"/>
                    <a:pt x="254" y="59"/>
                  </a:cubicBezTo>
                  <a:cubicBezTo>
                    <a:pt x="254" y="58"/>
                    <a:pt x="255" y="57"/>
                    <a:pt x="256" y="58"/>
                  </a:cubicBezTo>
                  <a:cubicBezTo>
                    <a:pt x="271" y="72"/>
                    <a:pt x="297" y="77"/>
                    <a:pt x="311" y="60"/>
                  </a:cubicBezTo>
                  <a:cubicBezTo>
                    <a:pt x="312" y="59"/>
                    <a:pt x="313" y="58"/>
                    <a:pt x="313" y="59"/>
                  </a:cubicBezTo>
                  <a:cubicBezTo>
                    <a:pt x="327" y="65"/>
                    <a:pt x="356" y="67"/>
                    <a:pt x="360" y="48"/>
                  </a:cubicBezTo>
                  <a:cubicBezTo>
                    <a:pt x="361" y="47"/>
                    <a:pt x="362" y="46"/>
                    <a:pt x="363" y="47"/>
                  </a:cubicBezTo>
                  <a:cubicBezTo>
                    <a:pt x="367" y="52"/>
                    <a:pt x="380" y="47"/>
                    <a:pt x="387" y="45"/>
                  </a:cubicBezTo>
                  <a:cubicBezTo>
                    <a:pt x="386" y="41"/>
                    <a:pt x="385" y="38"/>
                    <a:pt x="383" y="35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5" name="Freeform 4752"/>
            <p:cNvSpPr>
              <a:spLocks noChangeArrowheads="1"/>
            </p:cNvSpPr>
            <p:nvPr/>
          </p:nvSpPr>
          <p:spPr bwMode="auto">
            <a:xfrm>
              <a:off x="1070525" y="867822"/>
              <a:ext cx="85516" cy="57010"/>
            </a:xfrm>
            <a:custGeom>
              <a:avLst/>
              <a:gdLst>
                <a:gd name="T0" fmla="*/ 2147483647 w 33"/>
                <a:gd name="T1" fmla="*/ 2147483647 h 22"/>
                <a:gd name="T2" fmla="*/ 2147483647 w 33"/>
                <a:gd name="T3" fmla="*/ 0 h 22"/>
                <a:gd name="T4" fmla="*/ 2147483647 w 33"/>
                <a:gd name="T5" fmla="*/ 0 h 22"/>
                <a:gd name="T6" fmla="*/ 0 w 33"/>
                <a:gd name="T7" fmla="*/ 2147483647 h 22"/>
                <a:gd name="T8" fmla="*/ 2147483647 w 33"/>
                <a:gd name="T9" fmla="*/ 2147483647 h 22"/>
                <a:gd name="T10" fmla="*/ 2147483647 w 33"/>
                <a:gd name="T11" fmla="*/ 2147483647 h 22"/>
                <a:gd name="T12" fmla="*/ 2147483647 w 33"/>
                <a:gd name="T13" fmla="*/ 2147483647 h 22"/>
                <a:gd name="T14" fmla="*/ 2147483647 w 33"/>
                <a:gd name="T15" fmla="*/ 2147483647 h 22"/>
                <a:gd name="T16" fmla="*/ 2147483647 w 33"/>
                <a:gd name="T17" fmla="*/ 2147483647 h 22"/>
                <a:gd name="T18" fmla="*/ 2147483647 w 33"/>
                <a:gd name="T19" fmla="*/ 2147483647 h 22"/>
                <a:gd name="T20" fmla="*/ 2147483647 w 33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2"/>
                <a:gd name="T35" fmla="*/ 33 w 33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2">
                  <a:moveTo>
                    <a:pt x="26" y="8"/>
                  </a:moveTo>
                  <a:cubicBezTo>
                    <a:pt x="22" y="4"/>
                    <a:pt x="18" y="1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7" y="9"/>
                    <a:pt x="9" y="10"/>
                    <a:pt x="10" y="12"/>
                  </a:cubicBezTo>
                  <a:cubicBezTo>
                    <a:pt x="12" y="15"/>
                    <a:pt x="14" y="19"/>
                    <a:pt x="14" y="22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22" y="19"/>
                    <a:pt x="33" y="15"/>
                    <a:pt x="26" y="8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6" name="Freeform 4753"/>
            <p:cNvSpPr>
              <a:spLocks noChangeArrowheads="1"/>
            </p:cNvSpPr>
            <p:nvPr/>
          </p:nvSpPr>
          <p:spPr bwMode="auto">
            <a:xfrm>
              <a:off x="101352" y="810812"/>
              <a:ext cx="1000846" cy="139358"/>
            </a:xfrm>
            <a:custGeom>
              <a:avLst/>
              <a:gdLst>
                <a:gd name="T0" fmla="*/ 2147483647 w 388"/>
                <a:gd name="T1" fmla="*/ 2147483647 h 54"/>
                <a:gd name="T2" fmla="*/ 2147483647 w 388"/>
                <a:gd name="T3" fmla="*/ 2147483647 h 54"/>
                <a:gd name="T4" fmla="*/ 2147483647 w 388"/>
                <a:gd name="T5" fmla="*/ 2147483647 h 54"/>
                <a:gd name="T6" fmla="*/ 2147483647 w 388"/>
                <a:gd name="T7" fmla="*/ 2147483647 h 54"/>
                <a:gd name="T8" fmla="*/ 2147483647 w 388"/>
                <a:gd name="T9" fmla="*/ 2147483647 h 54"/>
                <a:gd name="T10" fmla="*/ 2147483647 w 388"/>
                <a:gd name="T11" fmla="*/ 2147483647 h 54"/>
                <a:gd name="T12" fmla="*/ 2147483647 w 388"/>
                <a:gd name="T13" fmla="*/ 2147483647 h 54"/>
                <a:gd name="T14" fmla="*/ 2147483647 w 388"/>
                <a:gd name="T15" fmla="*/ 2147483647 h 54"/>
                <a:gd name="T16" fmla="*/ 2147483647 w 388"/>
                <a:gd name="T17" fmla="*/ 2147483647 h 54"/>
                <a:gd name="T18" fmla="*/ 2147483647 w 388"/>
                <a:gd name="T19" fmla="*/ 2147483647 h 54"/>
                <a:gd name="T20" fmla="*/ 2147483647 w 388"/>
                <a:gd name="T21" fmla="*/ 2147483647 h 54"/>
                <a:gd name="T22" fmla="*/ 2147483647 w 388"/>
                <a:gd name="T23" fmla="*/ 2147483647 h 54"/>
                <a:gd name="T24" fmla="*/ 2147483647 w 388"/>
                <a:gd name="T25" fmla="*/ 2147483647 h 54"/>
                <a:gd name="T26" fmla="*/ 0 w 388"/>
                <a:gd name="T27" fmla="*/ 2147483647 h 54"/>
                <a:gd name="T28" fmla="*/ 2147483647 w 388"/>
                <a:gd name="T29" fmla="*/ 2147483647 h 54"/>
                <a:gd name="T30" fmla="*/ 2147483647 w 388"/>
                <a:gd name="T31" fmla="*/ 2147483647 h 54"/>
                <a:gd name="T32" fmla="*/ 2147483647 w 388"/>
                <a:gd name="T33" fmla="*/ 2147483647 h 54"/>
                <a:gd name="T34" fmla="*/ 2147483647 w 388"/>
                <a:gd name="T35" fmla="*/ 2147483647 h 54"/>
                <a:gd name="T36" fmla="*/ 2147483647 w 388"/>
                <a:gd name="T37" fmla="*/ 2147483647 h 54"/>
                <a:gd name="T38" fmla="*/ 2147483647 w 388"/>
                <a:gd name="T39" fmla="*/ 2147483647 h 54"/>
                <a:gd name="T40" fmla="*/ 2147483647 w 388"/>
                <a:gd name="T41" fmla="*/ 2147483647 h 54"/>
                <a:gd name="T42" fmla="*/ 2147483647 w 388"/>
                <a:gd name="T43" fmla="*/ 2147483647 h 54"/>
                <a:gd name="T44" fmla="*/ 2147483647 w 388"/>
                <a:gd name="T45" fmla="*/ 2147483647 h 54"/>
                <a:gd name="T46" fmla="*/ 2147483647 w 388"/>
                <a:gd name="T47" fmla="*/ 2147483647 h 54"/>
                <a:gd name="T48" fmla="*/ 2147483647 w 388"/>
                <a:gd name="T49" fmla="*/ 2147483647 h 54"/>
                <a:gd name="T50" fmla="*/ 2147483647 w 388"/>
                <a:gd name="T51" fmla="*/ 2147483647 h 54"/>
                <a:gd name="T52" fmla="*/ 2147483647 w 388"/>
                <a:gd name="T53" fmla="*/ 2147483647 h 54"/>
                <a:gd name="T54" fmla="*/ 2147483647 w 388"/>
                <a:gd name="T55" fmla="*/ 2147483647 h 54"/>
                <a:gd name="T56" fmla="*/ 2147483647 w 388"/>
                <a:gd name="T57" fmla="*/ 2147483647 h 54"/>
                <a:gd name="T58" fmla="*/ 2147483647 w 388"/>
                <a:gd name="T59" fmla="*/ 2147483647 h 54"/>
                <a:gd name="T60" fmla="*/ 2147483647 w 388"/>
                <a:gd name="T61" fmla="*/ 2147483647 h 54"/>
                <a:gd name="T62" fmla="*/ 2147483647 w 388"/>
                <a:gd name="T63" fmla="*/ 2147483647 h 54"/>
                <a:gd name="T64" fmla="*/ 2147483647 w 388"/>
                <a:gd name="T65" fmla="*/ 2147483647 h 54"/>
                <a:gd name="T66" fmla="*/ 2147483647 w 388"/>
                <a:gd name="T67" fmla="*/ 2147483647 h 54"/>
                <a:gd name="T68" fmla="*/ 2147483647 w 388"/>
                <a:gd name="T69" fmla="*/ 2147483647 h 54"/>
                <a:gd name="T70" fmla="*/ 2147483647 w 388"/>
                <a:gd name="T71" fmla="*/ 2147483647 h 54"/>
                <a:gd name="T72" fmla="*/ 2147483647 w 388"/>
                <a:gd name="T73" fmla="*/ 2147483647 h 54"/>
                <a:gd name="T74" fmla="*/ 2147483647 w 388"/>
                <a:gd name="T75" fmla="*/ 2147483647 h 54"/>
                <a:gd name="T76" fmla="*/ 2147483647 w 388"/>
                <a:gd name="T77" fmla="*/ 2147483647 h 54"/>
                <a:gd name="T78" fmla="*/ 2147483647 w 388"/>
                <a:gd name="T79" fmla="*/ 2147483647 h 54"/>
                <a:gd name="T80" fmla="*/ 2147483647 w 388"/>
                <a:gd name="T81" fmla="*/ 2147483647 h 54"/>
                <a:gd name="T82" fmla="*/ 2147483647 w 388"/>
                <a:gd name="T83" fmla="*/ 2147483647 h 54"/>
                <a:gd name="T84" fmla="*/ 2147483647 w 388"/>
                <a:gd name="T85" fmla="*/ 2147483647 h 54"/>
                <a:gd name="T86" fmla="*/ 2147483647 w 388"/>
                <a:gd name="T87" fmla="*/ 2147483647 h 54"/>
                <a:gd name="T88" fmla="*/ 2147483647 w 388"/>
                <a:gd name="T89" fmla="*/ 2147483647 h 54"/>
                <a:gd name="T90" fmla="*/ 2147483647 w 388"/>
                <a:gd name="T91" fmla="*/ 2147483647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88"/>
                <a:gd name="T139" fmla="*/ 0 h 54"/>
                <a:gd name="T140" fmla="*/ 388 w 388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88" h="54">
                  <a:moveTo>
                    <a:pt x="360" y="21"/>
                  </a:moveTo>
                  <a:cubicBezTo>
                    <a:pt x="349" y="14"/>
                    <a:pt x="332" y="9"/>
                    <a:pt x="319" y="14"/>
                  </a:cubicBezTo>
                  <a:cubicBezTo>
                    <a:pt x="310" y="16"/>
                    <a:pt x="298" y="23"/>
                    <a:pt x="290" y="18"/>
                  </a:cubicBezTo>
                  <a:cubicBezTo>
                    <a:pt x="284" y="15"/>
                    <a:pt x="277" y="11"/>
                    <a:pt x="273" y="6"/>
                  </a:cubicBezTo>
                  <a:cubicBezTo>
                    <a:pt x="265" y="23"/>
                    <a:pt x="226" y="13"/>
                    <a:pt x="214" y="10"/>
                  </a:cubicBezTo>
                  <a:cubicBezTo>
                    <a:pt x="201" y="8"/>
                    <a:pt x="189" y="4"/>
                    <a:pt x="176" y="3"/>
                  </a:cubicBezTo>
                  <a:cubicBezTo>
                    <a:pt x="162" y="1"/>
                    <a:pt x="148" y="0"/>
                    <a:pt x="134" y="1"/>
                  </a:cubicBezTo>
                  <a:cubicBezTo>
                    <a:pt x="119" y="3"/>
                    <a:pt x="105" y="9"/>
                    <a:pt x="91" y="14"/>
                  </a:cubicBezTo>
                  <a:cubicBezTo>
                    <a:pt x="80" y="18"/>
                    <a:pt x="69" y="23"/>
                    <a:pt x="58" y="26"/>
                  </a:cubicBezTo>
                  <a:cubicBezTo>
                    <a:pt x="48" y="29"/>
                    <a:pt x="36" y="32"/>
                    <a:pt x="25" y="31"/>
                  </a:cubicBezTo>
                  <a:cubicBezTo>
                    <a:pt x="22" y="31"/>
                    <a:pt x="20" y="30"/>
                    <a:pt x="17" y="30"/>
                  </a:cubicBezTo>
                  <a:cubicBezTo>
                    <a:pt x="15" y="29"/>
                    <a:pt x="13" y="28"/>
                    <a:pt x="12" y="28"/>
                  </a:cubicBezTo>
                  <a:cubicBezTo>
                    <a:pt x="9" y="29"/>
                    <a:pt x="6" y="34"/>
                    <a:pt x="5" y="36"/>
                  </a:cubicBezTo>
                  <a:cubicBezTo>
                    <a:pt x="2" y="40"/>
                    <a:pt x="0" y="44"/>
                    <a:pt x="0" y="49"/>
                  </a:cubicBezTo>
                  <a:cubicBezTo>
                    <a:pt x="3" y="48"/>
                    <a:pt x="6" y="47"/>
                    <a:pt x="8" y="45"/>
                  </a:cubicBezTo>
                  <a:cubicBezTo>
                    <a:pt x="9" y="45"/>
                    <a:pt x="11" y="44"/>
                    <a:pt x="12" y="43"/>
                  </a:cubicBezTo>
                  <a:cubicBezTo>
                    <a:pt x="13" y="42"/>
                    <a:pt x="13" y="40"/>
                    <a:pt x="14" y="39"/>
                  </a:cubicBezTo>
                  <a:cubicBezTo>
                    <a:pt x="15" y="37"/>
                    <a:pt x="19" y="36"/>
                    <a:pt x="22" y="36"/>
                  </a:cubicBezTo>
                  <a:cubicBezTo>
                    <a:pt x="25" y="36"/>
                    <a:pt x="28" y="36"/>
                    <a:pt x="31" y="37"/>
                  </a:cubicBezTo>
                  <a:cubicBezTo>
                    <a:pt x="35" y="37"/>
                    <a:pt x="39" y="37"/>
                    <a:pt x="43" y="37"/>
                  </a:cubicBezTo>
                  <a:cubicBezTo>
                    <a:pt x="48" y="36"/>
                    <a:pt x="54" y="36"/>
                    <a:pt x="60" y="35"/>
                  </a:cubicBezTo>
                  <a:cubicBezTo>
                    <a:pt x="77" y="31"/>
                    <a:pt x="92" y="23"/>
                    <a:pt x="109" y="18"/>
                  </a:cubicBezTo>
                  <a:cubicBezTo>
                    <a:pt x="116" y="15"/>
                    <a:pt x="122" y="14"/>
                    <a:pt x="130" y="14"/>
                  </a:cubicBezTo>
                  <a:cubicBezTo>
                    <a:pt x="138" y="14"/>
                    <a:pt x="144" y="10"/>
                    <a:pt x="152" y="11"/>
                  </a:cubicBezTo>
                  <a:cubicBezTo>
                    <a:pt x="160" y="12"/>
                    <a:pt x="167" y="13"/>
                    <a:pt x="174" y="15"/>
                  </a:cubicBezTo>
                  <a:cubicBezTo>
                    <a:pt x="186" y="18"/>
                    <a:pt x="198" y="20"/>
                    <a:pt x="209" y="25"/>
                  </a:cubicBezTo>
                  <a:cubicBezTo>
                    <a:pt x="218" y="30"/>
                    <a:pt x="229" y="32"/>
                    <a:pt x="239" y="34"/>
                  </a:cubicBezTo>
                  <a:cubicBezTo>
                    <a:pt x="248" y="36"/>
                    <a:pt x="256" y="40"/>
                    <a:pt x="263" y="33"/>
                  </a:cubicBezTo>
                  <a:cubicBezTo>
                    <a:pt x="265" y="31"/>
                    <a:pt x="268" y="27"/>
                    <a:pt x="270" y="27"/>
                  </a:cubicBezTo>
                  <a:cubicBezTo>
                    <a:pt x="276" y="26"/>
                    <a:pt x="281" y="31"/>
                    <a:pt x="284" y="34"/>
                  </a:cubicBezTo>
                  <a:cubicBezTo>
                    <a:pt x="288" y="37"/>
                    <a:pt x="292" y="39"/>
                    <a:pt x="297" y="39"/>
                  </a:cubicBezTo>
                  <a:cubicBezTo>
                    <a:pt x="302" y="39"/>
                    <a:pt x="307" y="37"/>
                    <a:pt x="312" y="35"/>
                  </a:cubicBezTo>
                  <a:cubicBezTo>
                    <a:pt x="322" y="31"/>
                    <a:pt x="330" y="32"/>
                    <a:pt x="340" y="32"/>
                  </a:cubicBezTo>
                  <a:cubicBezTo>
                    <a:pt x="349" y="32"/>
                    <a:pt x="356" y="31"/>
                    <a:pt x="359" y="41"/>
                  </a:cubicBezTo>
                  <a:cubicBezTo>
                    <a:pt x="360" y="44"/>
                    <a:pt x="360" y="45"/>
                    <a:pt x="359" y="48"/>
                  </a:cubicBezTo>
                  <a:cubicBezTo>
                    <a:pt x="359" y="50"/>
                    <a:pt x="359" y="53"/>
                    <a:pt x="360" y="54"/>
                  </a:cubicBezTo>
                  <a:cubicBezTo>
                    <a:pt x="360" y="53"/>
                    <a:pt x="361" y="51"/>
                    <a:pt x="361" y="49"/>
                  </a:cubicBezTo>
                  <a:cubicBezTo>
                    <a:pt x="363" y="47"/>
                    <a:pt x="362" y="47"/>
                    <a:pt x="365" y="48"/>
                  </a:cubicBezTo>
                  <a:cubicBezTo>
                    <a:pt x="366" y="49"/>
                    <a:pt x="368" y="50"/>
                    <a:pt x="369" y="50"/>
                  </a:cubicBezTo>
                  <a:cubicBezTo>
                    <a:pt x="371" y="50"/>
                    <a:pt x="374" y="50"/>
                    <a:pt x="375" y="49"/>
                  </a:cubicBezTo>
                  <a:cubicBezTo>
                    <a:pt x="378" y="48"/>
                    <a:pt x="382" y="48"/>
                    <a:pt x="385" y="46"/>
                  </a:cubicBezTo>
                  <a:cubicBezTo>
                    <a:pt x="387" y="46"/>
                    <a:pt x="388" y="46"/>
                    <a:pt x="388" y="44"/>
                  </a:cubicBezTo>
                  <a:cubicBezTo>
                    <a:pt x="388" y="38"/>
                    <a:pt x="381" y="32"/>
                    <a:pt x="378" y="29"/>
                  </a:cubicBezTo>
                  <a:cubicBezTo>
                    <a:pt x="377" y="28"/>
                    <a:pt x="376" y="27"/>
                    <a:pt x="375" y="26"/>
                  </a:cubicBezTo>
                  <a:cubicBezTo>
                    <a:pt x="373" y="25"/>
                    <a:pt x="370" y="25"/>
                    <a:pt x="368" y="25"/>
                  </a:cubicBezTo>
                  <a:cubicBezTo>
                    <a:pt x="365" y="24"/>
                    <a:pt x="363" y="23"/>
                    <a:pt x="36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7" name="Freeform 4754"/>
            <p:cNvSpPr>
              <a:spLocks noChangeArrowheads="1"/>
            </p:cNvSpPr>
            <p:nvPr/>
          </p:nvSpPr>
          <p:spPr bwMode="auto">
            <a:xfrm>
              <a:off x="202703" y="810812"/>
              <a:ext cx="475085" cy="76014"/>
            </a:xfrm>
            <a:custGeom>
              <a:avLst/>
              <a:gdLst>
                <a:gd name="T0" fmla="*/ 2147483647 w 183"/>
                <a:gd name="T1" fmla="*/ 2147483647 h 30"/>
                <a:gd name="T2" fmla="*/ 2147483647 w 183"/>
                <a:gd name="T3" fmla="*/ 2147483647 h 30"/>
                <a:gd name="T4" fmla="*/ 2147483647 w 183"/>
                <a:gd name="T5" fmla="*/ 2147483647 h 30"/>
                <a:gd name="T6" fmla="*/ 2147483647 w 183"/>
                <a:gd name="T7" fmla="*/ 2147483647 h 30"/>
                <a:gd name="T8" fmla="*/ 2147483647 w 183"/>
                <a:gd name="T9" fmla="*/ 2147483647 h 30"/>
                <a:gd name="T10" fmla="*/ 0 w 183"/>
                <a:gd name="T11" fmla="*/ 2147483647 h 30"/>
                <a:gd name="T12" fmla="*/ 2147483647 w 183"/>
                <a:gd name="T13" fmla="*/ 2147483647 h 30"/>
                <a:gd name="T14" fmla="*/ 2147483647 w 183"/>
                <a:gd name="T15" fmla="*/ 2147483647 h 30"/>
                <a:gd name="T16" fmla="*/ 2147483647 w 183"/>
                <a:gd name="T17" fmla="*/ 2147483647 h 30"/>
                <a:gd name="T18" fmla="*/ 2147483647 w 183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3"/>
                <a:gd name="T31" fmla="*/ 0 h 30"/>
                <a:gd name="T32" fmla="*/ 183 w 183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3" h="30">
                  <a:moveTo>
                    <a:pt x="183" y="12"/>
                  </a:moveTo>
                  <a:cubicBezTo>
                    <a:pt x="179" y="12"/>
                    <a:pt x="176" y="11"/>
                    <a:pt x="174" y="10"/>
                  </a:cubicBezTo>
                  <a:cubicBezTo>
                    <a:pt x="161" y="8"/>
                    <a:pt x="149" y="4"/>
                    <a:pt x="136" y="3"/>
                  </a:cubicBezTo>
                  <a:cubicBezTo>
                    <a:pt x="122" y="1"/>
                    <a:pt x="108" y="0"/>
                    <a:pt x="94" y="1"/>
                  </a:cubicBezTo>
                  <a:cubicBezTo>
                    <a:pt x="79" y="3"/>
                    <a:pt x="65" y="9"/>
                    <a:pt x="51" y="14"/>
                  </a:cubicBezTo>
                  <a:cubicBezTo>
                    <a:pt x="36" y="20"/>
                    <a:pt x="18" y="28"/>
                    <a:pt x="0" y="30"/>
                  </a:cubicBezTo>
                  <a:cubicBezTo>
                    <a:pt x="9" y="30"/>
                    <a:pt x="16" y="29"/>
                    <a:pt x="20" y="28"/>
                  </a:cubicBezTo>
                  <a:cubicBezTo>
                    <a:pt x="42" y="23"/>
                    <a:pt x="63" y="11"/>
                    <a:pt x="85" y="7"/>
                  </a:cubicBezTo>
                  <a:cubicBezTo>
                    <a:pt x="107" y="2"/>
                    <a:pt x="131" y="5"/>
                    <a:pt x="154" y="8"/>
                  </a:cubicBezTo>
                  <a:cubicBezTo>
                    <a:pt x="163" y="9"/>
                    <a:pt x="173" y="11"/>
                    <a:pt x="183" y="12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8" name="Freeform 4755"/>
            <p:cNvSpPr>
              <a:spLocks noChangeArrowheads="1"/>
            </p:cNvSpPr>
            <p:nvPr/>
          </p:nvSpPr>
          <p:spPr bwMode="auto">
            <a:xfrm>
              <a:off x="706294" y="826649"/>
              <a:ext cx="399072" cy="110854"/>
            </a:xfrm>
            <a:custGeom>
              <a:avLst/>
              <a:gdLst>
                <a:gd name="T0" fmla="*/ 2147483647 w 155"/>
                <a:gd name="T1" fmla="*/ 2147483647 h 43"/>
                <a:gd name="T2" fmla="*/ 2147483647 w 155"/>
                <a:gd name="T3" fmla="*/ 2147483647 h 43"/>
                <a:gd name="T4" fmla="*/ 2147483647 w 155"/>
                <a:gd name="T5" fmla="*/ 2147483647 h 43"/>
                <a:gd name="T6" fmla="*/ 2147483647 w 155"/>
                <a:gd name="T7" fmla="*/ 2147483647 h 43"/>
                <a:gd name="T8" fmla="*/ 2147483647 w 155"/>
                <a:gd name="T9" fmla="*/ 0 h 43"/>
                <a:gd name="T10" fmla="*/ 0 w 155"/>
                <a:gd name="T11" fmla="*/ 2147483647 h 43"/>
                <a:gd name="T12" fmla="*/ 2147483647 w 155"/>
                <a:gd name="T13" fmla="*/ 2147483647 h 43"/>
                <a:gd name="T14" fmla="*/ 2147483647 w 155"/>
                <a:gd name="T15" fmla="*/ 2147483647 h 43"/>
                <a:gd name="T16" fmla="*/ 2147483647 w 155"/>
                <a:gd name="T17" fmla="*/ 2147483647 h 43"/>
                <a:gd name="T18" fmla="*/ 2147483647 w 155"/>
                <a:gd name="T19" fmla="*/ 2147483647 h 43"/>
                <a:gd name="T20" fmla="*/ 2147483647 w 155"/>
                <a:gd name="T21" fmla="*/ 2147483647 h 43"/>
                <a:gd name="T22" fmla="*/ 2147483647 w 155"/>
                <a:gd name="T23" fmla="*/ 2147483647 h 43"/>
                <a:gd name="T24" fmla="*/ 2147483647 w 155"/>
                <a:gd name="T25" fmla="*/ 2147483647 h 43"/>
                <a:gd name="T26" fmla="*/ 2147483647 w 155"/>
                <a:gd name="T27" fmla="*/ 2147483647 h 43"/>
                <a:gd name="T28" fmla="*/ 2147483647 w 155"/>
                <a:gd name="T29" fmla="*/ 2147483647 h 43"/>
                <a:gd name="T30" fmla="*/ 2147483647 w 155"/>
                <a:gd name="T31" fmla="*/ 2147483647 h 43"/>
                <a:gd name="T32" fmla="*/ 2147483647 w 155"/>
                <a:gd name="T33" fmla="*/ 2147483647 h 43"/>
                <a:gd name="T34" fmla="*/ 2147483647 w 155"/>
                <a:gd name="T35" fmla="*/ 2147483647 h 43"/>
                <a:gd name="T36" fmla="*/ 2147483647 w 155"/>
                <a:gd name="T37" fmla="*/ 2147483647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5"/>
                <a:gd name="T58" fmla="*/ 0 h 43"/>
                <a:gd name="T59" fmla="*/ 155 w 155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5" h="43">
                  <a:moveTo>
                    <a:pt x="144" y="23"/>
                  </a:moveTo>
                  <a:cubicBezTo>
                    <a:pt x="139" y="19"/>
                    <a:pt x="132" y="19"/>
                    <a:pt x="126" y="15"/>
                  </a:cubicBezTo>
                  <a:cubicBezTo>
                    <a:pt x="115" y="8"/>
                    <a:pt x="98" y="3"/>
                    <a:pt x="85" y="8"/>
                  </a:cubicBezTo>
                  <a:cubicBezTo>
                    <a:pt x="76" y="10"/>
                    <a:pt x="64" y="17"/>
                    <a:pt x="56" y="12"/>
                  </a:cubicBezTo>
                  <a:cubicBezTo>
                    <a:pt x="50" y="9"/>
                    <a:pt x="43" y="5"/>
                    <a:pt x="39" y="0"/>
                  </a:cubicBezTo>
                  <a:cubicBezTo>
                    <a:pt x="34" y="11"/>
                    <a:pt x="15" y="11"/>
                    <a:pt x="0" y="8"/>
                  </a:cubicBezTo>
                  <a:cubicBezTo>
                    <a:pt x="5" y="9"/>
                    <a:pt x="10" y="12"/>
                    <a:pt x="15" y="14"/>
                  </a:cubicBezTo>
                  <a:cubicBezTo>
                    <a:pt x="19" y="15"/>
                    <a:pt x="23" y="16"/>
                    <a:pt x="27" y="17"/>
                  </a:cubicBezTo>
                  <a:cubicBezTo>
                    <a:pt x="33" y="17"/>
                    <a:pt x="39" y="10"/>
                    <a:pt x="45" y="14"/>
                  </a:cubicBezTo>
                  <a:cubicBezTo>
                    <a:pt x="51" y="18"/>
                    <a:pt x="55" y="24"/>
                    <a:pt x="63" y="22"/>
                  </a:cubicBezTo>
                  <a:cubicBezTo>
                    <a:pt x="72" y="20"/>
                    <a:pt x="81" y="19"/>
                    <a:pt x="91" y="20"/>
                  </a:cubicBezTo>
                  <a:cubicBezTo>
                    <a:pt x="99" y="20"/>
                    <a:pt x="107" y="19"/>
                    <a:pt x="116" y="20"/>
                  </a:cubicBezTo>
                  <a:cubicBezTo>
                    <a:pt x="119" y="20"/>
                    <a:pt x="124" y="20"/>
                    <a:pt x="127" y="21"/>
                  </a:cubicBezTo>
                  <a:cubicBezTo>
                    <a:pt x="130" y="21"/>
                    <a:pt x="134" y="25"/>
                    <a:pt x="136" y="28"/>
                  </a:cubicBezTo>
                  <a:cubicBezTo>
                    <a:pt x="138" y="31"/>
                    <a:pt x="139" y="34"/>
                    <a:pt x="140" y="38"/>
                  </a:cubicBezTo>
                  <a:cubicBezTo>
                    <a:pt x="141" y="42"/>
                    <a:pt x="143" y="43"/>
                    <a:pt x="147" y="42"/>
                  </a:cubicBezTo>
                  <a:cubicBezTo>
                    <a:pt x="150" y="41"/>
                    <a:pt x="153" y="40"/>
                    <a:pt x="155" y="38"/>
                  </a:cubicBezTo>
                  <a:cubicBezTo>
                    <a:pt x="153" y="34"/>
                    <a:pt x="150" y="30"/>
                    <a:pt x="147" y="26"/>
                  </a:cubicBezTo>
                  <a:cubicBezTo>
                    <a:pt x="146" y="25"/>
                    <a:pt x="145" y="24"/>
                    <a:pt x="144" y="23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29" name="Freeform 4756"/>
            <p:cNvSpPr>
              <a:spLocks noChangeArrowheads="1"/>
            </p:cNvSpPr>
            <p:nvPr/>
          </p:nvSpPr>
          <p:spPr bwMode="auto">
            <a:xfrm>
              <a:off x="69679" y="921666"/>
              <a:ext cx="183700" cy="402240"/>
            </a:xfrm>
            <a:custGeom>
              <a:avLst/>
              <a:gdLst>
                <a:gd name="T0" fmla="*/ 2147483647 w 71"/>
                <a:gd name="T1" fmla="*/ 0 h 156"/>
                <a:gd name="T2" fmla="*/ 0 w 71"/>
                <a:gd name="T3" fmla="*/ 2147483647 h 156"/>
                <a:gd name="T4" fmla="*/ 2147483647 w 71"/>
                <a:gd name="T5" fmla="*/ 2147483647 h 156"/>
                <a:gd name="T6" fmla="*/ 2147483647 w 71"/>
                <a:gd name="T7" fmla="*/ 2147483647 h 156"/>
                <a:gd name="T8" fmla="*/ 2147483647 w 71"/>
                <a:gd name="T9" fmla="*/ 2147483647 h 156"/>
                <a:gd name="T10" fmla="*/ 2147483647 w 71"/>
                <a:gd name="T11" fmla="*/ 2147483647 h 156"/>
                <a:gd name="T12" fmla="*/ 2147483647 w 71"/>
                <a:gd name="T13" fmla="*/ 2147483647 h 156"/>
                <a:gd name="T14" fmla="*/ 2147483647 w 71"/>
                <a:gd name="T15" fmla="*/ 2147483647 h 156"/>
                <a:gd name="T16" fmla="*/ 2147483647 w 71"/>
                <a:gd name="T17" fmla="*/ 2147483647 h 156"/>
                <a:gd name="T18" fmla="*/ 2147483647 w 71"/>
                <a:gd name="T19" fmla="*/ 2147483647 h 156"/>
                <a:gd name="T20" fmla="*/ 2147483647 w 71"/>
                <a:gd name="T21" fmla="*/ 2147483647 h 156"/>
                <a:gd name="T22" fmla="*/ 2147483647 w 71"/>
                <a:gd name="T23" fmla="*/ 2147483647 h 156"/>
                <a:gd name="T24" fmla="*/ 2147483647 w 71"/>
                <a:gd name="T25" fmla="*/ 2147483647 h 156"/>
                <a:gd name="T26" fmla="*/ 2147483647 w 71"/>
                <a:gd name="T27" fmla="*/ 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"/>
                <a:gd name="T43" fmla="*/ 0 h 156"/>
                <a:gd name="T44" fmla="*/ 71 w 71"/>
                <a:gd name="T45" fmla="*/ 156 h 1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" h="156">
                  <a:moveTo>
                    <a:pt x="25" y="0"/>
                  </a:moveTo>
                  <a:cubicBezTo>
                    <a:pt x="22" y="2"/>
                    <a:pt x="10" y="8"/>
                    <a:pt x="0" y="8"/>
                  </a:cubicBezTo>
                  <a:cubicBezTo>
                    <a:pt x="1" y="8"/>
                    <a:pt x="3" y="13"/>
                    <a:pt x="3" y="14"/>
                  </a:cubicBezTo>
                  <a:cubicBezTo>
                    <a:pt x="5" y="16"/>
                    <a:pt x="6" y="18"/>
                    <a:pt x="8" y="21"/>
                  </a:cubicBezTo>
                  <a:cubicBezTo>
                    <a:pt x="10" y="25"/>
                    <a:pt x="11" y="30"/>
                    <a:pt x="13" y="34"/>
                  </a:cubicBezTo>
                  <a:cubicBezTo>
                    <a:pt x="15" y="37"/>
                    <a:pt x="18" y="40"/>
                    <a:pt x="20" y="43"/>
                  </a:cubicBezTo>
                  <a:cubicBezTo>
                    <a:pt x="22" y="46"/>
                    <a:pt x="23" y="50"/>
                    <a:pt x="24" y="54"/>
                  </a:cubicBezTo>
                  <a:cubicBezTo>
                    <a:pt x="26" y="59"/>
                    <a:pt x="26" y="65"/>
                    <a:pt x="28" y="70"/>
                  </a:cubicBezTo>
                  <a:cubicBezTo>
                    <a:pt x="30" y="76"/>
                    <a:pt x="33" y="81"/>
                    <a:pt x="36" y="86"/>
                  </a:cubicBezTo>
                  <a:cubicBezTo>
                    <a:pt x="39" y="93"/>
                    <a:pt x="45" y="99"/>
                    <a:pt x="49" y="106"/>
                  </a:cubicBezTo>
                  <a:cubicBezTo>
                    <a:pt x="50" y="108"/>
                    <a:pt x="50" y="111"/>
                    <a:pt x="51" y="114"/>
                  </a:cubicBezTo>
                  <a:cubicBezTo>
                    <a:pt x="53" y="118"/>
                    <a:pt x="55" y="122"/>
                    <a:pt x="57" y="126"/>
                  </a:cubicBezTo>
                  <a:cubicBezTo>
                    <a:pt x="61" y="136"/>
                    <a:pt x="65" y="146"/>
                    <a:pt x="71" y="156"/>
                  </a:cubicBezTo>
                  <a:cubicBezTo>
                    <a:pt x="66" y="135"/>
                    <a:pt x="25" y="10"/>
                    <a:pt x="25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0" name="Freeform 4757"/>
            <p:cNvSpPr>
              <a:spLocks noChangeArrowheads="1"/>
            </p:cNvSpPr>
            <p:nvPr/>
          </p:nvSpPr>
          <p:spPr bwMode="auto">
            <a:xfrm>
              <a:off x="107686" y="921666"/>
              <a:ext cx="133024" cy="354730"/>
            </a:xfrm>
            <a:custGeom>
              <a:avLst/>
              <a:gdLst>
                <a:gd name="T0" fmla="*/ 2147483647 w 51"/>
                <a:gd name="T1" fmla="*/ 0 h 137"/>
                <a:gd name="T2" fmla="*/ 0 w 51"/>
                <a:gd name="T3" fmla="*/ 2147483647 h 137"/>
                <a:gd name="T4" fmla="*/ 2147483647 w 51"/>
                <a:gd name="T5" fmla="*/ 2147483647 h 137"/>
                <a:gd name="T6" fmla="*/ 2147483647 w 51"/>
                <a:gd name="T7" fmla="*/ 2147483647 h 137"/>
                <a:gd name="T8" fmla="*/ 2147483647 w 51"/>
                <a:gd name="T9" fmla="*/ 2147483647 h 137"/>
                <a:gd name="T10" fmla="*/ 2147483647 w 51"/>
                <a:gd name="T11" fmla="*/ 2147483647 h 137"/>
                <a:gd name="T12" fmla="*/ 2147483647 w 51"/>
                <a:gd name="T13" fmla="*/ 2147483647 h 137"/>
                <a:gd name="T14" fmla="*/ 2147483647 w 51"/>
                <a:gd name="T15" fmla="*/ 2147483647 h 137"/>
                <a:gd name="T16" fmla="*/ 2147483647 w 51"/>
                <a:gd name="T17" fmla="*/ 2147483647 h 137"/>
                <a:gd name="T18" fmla="*/ 2147483647 w 51"/>
                <a:gd name="T19" fmla="*/ 0 h 1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"/>
                <a:gd name="T31" fmla="*/ 0 h 137"/>
                <a:gd name="T32" fmla="*/ 51 w 51"/>
                <a:gd name="T33" fmla="*/ 137 h 1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" h="137">
                  <a:moveTo>
                    <a:pt x="9" y="0"/>
                  </a:moveTo>
                  <a:cubicBezTo>
                    <a:pt x="6" y="2"/>
                    <a:pt x="7" y="3"/>
                    <a:pt x="0" y="6"/>
                  </a:cubicBezTo>
                  <a:cubicBezTo>
                    <a:pt x="2" y="5"/>
                    <a:pt x="9" y="28"/>
                    <a:pt x="10" y="30"/>
                  </a:cubicBezTo>
                  <a:cubicBezTo>
                    <a:pt x="12" y="36"/>
                    <a:pt x="15" y="42"/>
                    <a:pt x="18" y="47"/>
                  </a:cubicBezTo>
                  <a:cubicBezTo>
                    <a:pt x="20" y="52"/>
                    <a:pt x="20" y="56"/>
                    <a:pt x="22" y="61"/>
                  </a:cubicBezTo>
                  <a:cubicBezTo>
                    <a:pt x="23" y="63"/>
                    <a:pt x="24" y="65"/>
                    <a:pt x="25" y="67"/>
                  </a:cubicBezTo>
                  <a:cubicBezTo>
                    <a:pt x="30" y="81"/>
                    <a:pt x="35" y="96"/>
                    <a:pt x="40" y="111"/>
                  </a:cubicBezTo>
                  <a:cubicBezTo>
                    <a:pt x="42" y="116"/>
                    <a:pt x="45" y="122"/>
                    <a:pt x="47" y="128"/>
                  </a:cubicBezTo>
                  <a:cubicBezTo>
                    <a:pt x="48" y="131"/>
                    <a:pt x="50" y="134"/>
                    <a:pt x="51" y="137"/>
                  </a:cubicBezTo>
                  <a:cubicBezTo>
                    <a:pt x="46" y="121"/>
                    <a:pt x="9" y="10"/>
                    <a:pt x="9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1" name="Freeform 4758"/>
            <p:cNvSpPr>
              <a:spLocks noChangeArrowheads="1"/>
            </p:cNvSpPr>
            <p:nvPr/>
          </p:nvSpPr>
          <p:spPr bwMode="auto">
            <a:xfrm>
              <a:off x="231209" y="943836"/>
              <a:ext cx="123523" cy="389571"/>
            </a:xfrm>
            <a:custGeom>
              <a:avLst/>
              <a:gdLst>
                <a:gd name="T0" fmla="*/ 2147483647 w 48"/>
                <a:gd name="T1" fmla="*/ 0 h 151"/>
                <a:gd name="T2" fmla="*/ 0 w 48"/>
                <a:gd name="T3" fmla="*/ 2147483647 h 151"/>
                <a:gd name="T4" fmla="*/ 2147483647 w 48"/>
                <a:gd name="T5" fmla="*/ 2147483647 h 151"/>
                <a:gd name="T6" fmla="*/ 2147483647 w 48"/>
                <a:gd name="T7" fmla="*/ 2147483647 h 151"/>
                <a:gd name="T8" fmla="*/ 2147483647 w 48"/>
                <a:gd name="T9" fmla="*/ 2147483647 h 151"/>
                <a:gd name="T10" fmla="*/ 2147483647 w 48"/>
                <a:gd name="T11" fmla="*/ 2147483647 h 151"/>
                <a:gd name="T12" fmla="*/ 2147483647 w 48"/>
                <a:gd name="T13" fmla="*/ 2147483647 h 151"/>
                <a:gd name="T14" fmla="*/ 2147483647 w 48"/>
                <a:gd name="T15" fmla="*/ 2147483647 h 151"/>
                <a:gd name="T16" fmla="*/ 2147483647 w 48"/>
                <a:gd name="T17" fmla="*/ 2147483647 h 151"/>
                <a:gd name="T18" fmla="*/ 2147483647 w 48"/>
                <a:gd name="T19" fmla="*/ 2147483647 h 151"/>
                <a:gd name="T20" fmla="*/ 2147483647 w 48"/>
                <a:gd name="T21" fmla="*/ 2147483647 h 151"/>
                <a:gd name="T22" fmla="*/ 2147483647 w 48"/>
                <a:gd name="T23" fmla="*/ 0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"/>
                <a:gd name="T37" fmla="*/ 0 h 151"/>
                <a:gd name="T38" fmla="*/ 48 w 48"/>
                <a:gd name="T39" fmla="*/ 151 h 1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" h="151">
                  <a:moveTo>
                    <a:pt x="23" y="0"/>
                  </a:moveTo>
                  <a:cubicBezTo>
                    <a:pt x="19" y="1"/>
                    <a:pt x="10" y="10"/>
                    <a:pt x="0" y="8"/>
                  </a:cubicBezTo>
                  <a:cubicBezTo>
                    <a:pt x="1" y="8"/>
                    <a:pt x="2" y="15"/>
                    <a:pt x="3" y="16"/>
                  </a:cubicBezTo>
                  <a:cubicBezTo>
                    <a:pt x="4" y="19"/>
                    <a:pt x="5" y="21"/>
                    <a:pt x="6" y="24"/>
                  </a:cubicBezTo>
                  <a:cubicBezTo>
                    <a:pt x="8" y="28"/>
                    <a:pt x="9" y="32"/>
                    <a:pt x="11" y="35"/>
                  </a:cubicBezTo>
                  <a:cubicBezTo>
                    <a:pt x="14" y="42"/>
                    <a:pt x="17" y="48"/>
                    <a:pt x="17" y="55"/>
                  </a:cubicBezTo>
                  <a:cubicBezTo>
                    <a:pt x="17" y="62"/>
                    <a:pt x="21" y="67"/>
                    <a:pt x="23" y="73"/>
                  </a:cubicBezTo>
                  <a:cubicBezTo>
                    <a:pt x="26" y="81"/>
                    <a:pt x="29" y="89"/>
                    <a:pt x="31" y="98"/>
                  </a:cubicBezTo>
                  <a:cubicBezTo>
                    <a:pt x="32" y="106"/>
                    <a:pt x="36" y="113"/>
                    <a:pt x="38" y="121"/>
                  </a:cubicBezTo>
                  <a:cubicBezTo>
                    <a:pt x="40" y="128"/>
                    <a:pt x="43" y="134"/>
                    <a:pt x="45" y="141"/>
                  </a:cubicBezTo>
                  <a:cubicBezTo>
                    <a:pt x="46" y="144"/>
                    <a:pt x="48" y="148"/>
                    <a:pt x="48" y="151"/>
                  </a:cubicBezTo>
                  <a:cubicBezTo>
                    <a:pt x="47" y="135"/>
                    <a:pt x="23" y="11"/>
                    <a:pt x="23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2" name="Freeform 4759"/>
            <p:cNvSpPr>
              <a:spLocks noChangeArrowheads="1"/>
            </p:cNvSpPr>
            <p:nvPr/>
          </p:nvSpPr>
          <p:spPr bwMode="auto">
            <a:xfrm>
              <a:off x="269216" y="943836"/>
              <a:ext cx="85516" cy="364233"/>
            </a:xfrm>
            <a:custGeom>
              <a:avLst/>
              <a:gdLst>
                <a:gd name="T0" fmla="*/ 2147483647 w 33"/>
                <a:gd name="T1" fmla="*/ 0 h 142"/>
                <a:gd name="T2" fmla="*/ 0 w 33"/>
                <a:gd name="T3" fmla="*/ 2147483647 h 142"/>
                <a:gd name="T4" fmla="*/ 2147483647 w 33"/>
                <a:gd name="T5" fmla="*/ 2147483647 h 142"/>
                <a:gd name="T6" fmla="*/ 2147483647 w 33"/>
                <a:gd name="T7" fmla="*/ 2147483647 h 142"/>
                <a:gd name="T8" fmla="*/ 2147483647 w 33"/>
                <a:gd name="T9" fmla="*/ 2147483647 h 142"/>
                <a:gd name="T10" fmla="*/ 2147483647 w 33"/>
                <a:gd name="T11" fmla="*/ 2147483647 h 142"/>
                <a:gd name="T12" fmla="*/ 2147483647 w 33"/>
                <a:gd name="T13" fmla="*/ 2147483647 h 142"/>
                <a:gd name="T14" fmla="*/ 2147483647 w 33"/>
                <a:gd name="T15" fmla="*/ 2147483647 h 142"/>
                <a:gd name="T16" fmla="*/ 2147483647 w 33"/>
                <a:gd name="T17" fmla="*/ 2147483647 h 142"/>
                <a:gd name="T18" fmla="*/ 2147483647 w 33"/>
                <a:gd name="T19" fmla="*/ 2147483647 h 142"/>
                <a:gd name="T20" fmla="*/ 2147483647 w 33"/>
                <a:gd name="T21" fmla="*/ 0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142"/>
                <a:gd name="T35" fmla="*/ 33 w 33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142">
                  <a:moveTo>
                    <a:pt x="10" y="0"/>
                  </a:moveTo>
                  <a:cubicBezTo>
                    <a:pt x="6" y="1"/>
                    <a:pt x="8" y="4"/>
                    <a:pt x="0" y="5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6" y="25"/>
                    <a:pt x="7" y="28"/>
                    <a:pt x="8" y="32"/>
                  </a:cubicBezTo>
                  <a:cubicBezTo>
                    <a:pt x="10" y="37"/>
                    <a:pt x="11" y="43"/>
                    <a:pt x="12" y="49"/>
                  </a:cubicBezTo>
                  <a:cubicBezTo>
                    <a:pt x="14" y="54"/>
                    <a:pt x="13" y="60"/>
                    <a:pt x="15" y="66"/>
                  </a:cubicBezTo>
                  <a:cubicBezTo>
                    <a:pt x="15" y="69"/>
                    <a:pt x="16" y="71"/>
                    <a:pt x="17" y="73"/>
                  </a:cubicBezTo>
                  <a:cubicBezTo>
                    <a:pt x="20" y="80"/>
                    <a:pt x="20" y="86"/>
                    <a:pt x="21" y="93"/>
                  </a:cubicBezTo>
                  <a:cubicBezTo>
                    <a:pt x="23" y="100"/>
                    <a:pt x="25" y="107"/>
                    <a:pt x="26" y="115"/>
                  </a:cubicBezTo>
                  <a:cubicBezTo>
                    <a:pt x="28" y="124"/>
                    <a:pt x="30" y="133"/>
                    <a:pt x="33" y="142"/>
                  </a:cubicBezTo>
                  <a:cubicBezTo>
                    <a:pt x="31" y="125"/>
                    <a:pt x="10" y="11"/>
                    <a:pt x="10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3" name="Freeform 4760"/>
            <p:cNvSpPr>
              <a:spLocks noChangeArrowheads="1"/>
            </p:cNvSpPr>
            <p:nvPr/>
          </p:nvSpPr>
          <p:spPr bwMode="auto">
            <a:xfrm>
              <a:off x="402240" y="956505"/>
              <a:ext cx="66513" cy="373734"/>
            </a:xfrm>
            <a:custGeom>
              <a:avLst/>
              <a:gdLst>
                <a:gd name="T0" fmla="*/ 2147483647 w 26"/>
                <a:gd name="T1" fmla="*/ 0 h 145"/>
                <a:gd name="T2" fmla="*/ 2147483647 w 26"/>
                <a:gd name="T3" fmla="*/ 2147483647 h 145"/>
                <a:gd name="T4" fmla="*/ 2147483647 w 26"/>
                <a:gd name="T5" fmla="*/ 2147483647 h 145"/>
                <a:gd name="T6" fmla="*/ 2147483647 w 26"/>
                <a:gd name="T7" fmla="*/ 2147483647 h 145"/>
                <a:gd name="T8" fmla="*/ 2147483647 w 26"/>
                <a:gd name="T9" fmla="*/ 2147483647 h 145"/>
                <a:gd name="T10" fmla="*/ 2147483647 w 26"/>
                <a:gd name="T11" fmla="*/ 2147483647 h 145"/>
                <a:gd name="T12" fmla="*/ 2147483647 w 26"/>
                <a:gd name="T13" fmla="*/ 2147483647 h 145"/>
                <a:gd name="T14" fmla="*/ 2147483647 w 26"/>
                <a:gd name="T15" fmla="*/ 2147483647 h 145"/>
                <a:gd name="T16" fmla="*/ 2147483647 w 26"/>
                <a:gd name="T17" fmla="*/ 2147483647 h 145"/>
                <a:gd name="T18" fmla="*/ 2147483647 w 26"/>
                <a:gd name="T19" fmla="*/ 2147483647 h 145"/>
                <a:gd name="T20" fmla="*/ 2147483647 w 26"/>
                <a:gd name="T21" fmla="*/ 2147483647 h 145"/>
                <a:gd name="T22" fmla="*/ 2147483647 w 26"/>
                <a:gd name="T23" fmla="*/ 2147483647 h 145"/>
                <a:gd name="T24" fmla="*/ 2147483647 w 26"/>
                <a:gd name="T25" fmla="*/ 0 h 1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145"/>
                <a:gd name="T41" fmla="*/ 26 w 26"/>
                <a:gd name="T42" fmla="*/ 145 h 1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145">
                  <a:moveTo>
                    <a:pt x="19" y="0"/>
                  </a:moveTo>
                  <a:cubicBezTo>
                    <a:pt x="16" y="1"/>
                    <a:pt x="13" y="2"/>
                    <a:pt x="10" y="3"/>
                  </a:cubicBezTo>
                  <a:cubicBezTo>
                    <a:pt x="9" y="3"/>
                    <a:pt x="1" y="5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2" y="20"/>
                    <a:pt x="3" y="22"/>
                    <a:pt x="4" y="25"/>
                  </a:cubicBezTo>
                  <a:cubicBezTo>
                    <a:pt x="5" y="29"/>
                    <a:pt x="6" y="32"/>
                    <a:pt x="6" y="36"/>
                  </a:cubicBezTo>
                  <a:cubicBezTo>
                    <a:pt x="7" y="39"/>
                    <a:pt x="7" y="43"/>
                    <a:pt x="8" y="47"/>
                  </a:cubicBezTo>
                  <a:cubicBezTo>
                    <a:pt x="9" y="50"/>
                    <a:pt x="10" y="53"/>
                    <a:pt x="10" y="57"/>
                  </a:cubicBezTo>
                  <a:cubicBezTo>
                    <a:pt x="12" y="66"/>
                    <a:pt x="13" y="76"/>
                    <a:pt x="14" y="86"/>
                  </a:cubicBezTo>
                  <a:cubicBezTo>
                    <a:pt x="15" y="95"/>
                    <a:pt x="17" y="105"/>
                    <a:pt x="19" y="114"/>
                  </a:cubicBezTo>
                  <a:cubicBezTo>
                    <a:pt x="20" y="121"/>
                    <a:pt x="22" y="127"/>
                    <a:pt x="23" y="134"/>
                  </a:cubicBezTo>
                  <a:cubicBezTo>
                    <a:pt x="24" y="137"/>
                    <a:pt x="25" y="142"/>
                    <a:pt x="25" y="145"/>
                  </a:cubicBezTo>
                  <a:cubicBezTo>
                    <a:pt x="26" y="128"/>
                    <a:pt x="17" y="11"/>
                    <a:pt x="19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4" name="Freeform 4761"/>
            <p:cNvSpPr>
              <a:spLocks noChangeArrowheads="1"/>
            </p:cNvSpPr>
            <p:nvPr/>
          </p:nvSpPr>
          <p:spPr bwMode="auto">
            <a:xfrm>
              <a:off x="424409" y="956505"/>
              <a:ext cx="44341" cy="326226"/>
            </a:xfrm>
            <a:custGeom>
              <a:avLst/>
              <a:gdLst>
                <a:gd name="T0" fmla="*/ 2147483647 w 16"/>
                <a:gd name="T1" fmla="*/ 0 h 127"/>
                <a:gd name="T2" fmla="*/ 2147483647 w 16"/>
                <a:gd name="T3" fmla="*/ 2147483647 h 127"/>
                <a:gd name="T4" fmla="*/ 2147483647 w 16"/>
                <a:gd name="T5" fmla="*/ 2147483647 h 127"/>
                <a:gd name="T6" fmla="*/ 2147483647 w 16"/>
                <a:gd name="T7" fmla="*/ 2147483647 h 127"/>
                <a:gd name="T8" fmla="*/ 2147483647 w 16"/>
                <a:gd name="T9" fmla="*/ 2147483647 h 127"/>
                <a:gd name="T10" fmla="*/ 2147483647 w 16"/>
                <a:gd name="T11" fmla="*/ 2147483647 h 127"/>
                <a:gd name="T12" fmla="*/ 2147483647 w 16"/>
                <a:gd name="T13" fmla="*/ 2147483647 h 127"/>
                <a:gd name="T14" fmla="*/ 2147483647 w 16"/>
                <a:gd name="T15" fmla="*/ 2147483647 h 127"/>
                <a:gd name="T16" fmla="*/ 2147483647 w 16"/>
                <a:gd name="T17" fmla="*/ 2147483647 h 127"/>
                <a:gd name="T18" fmla="*/ 2147483647 w 16"/>
                <a:gd name="T19" fmla="*/ 2147483647 h 127"/>
                <a:gd name="T20" fmla="*/ 2147483647 w 16"/>
                <a:gd name="T21" fmla="*/ 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27"/>
                <a:gd name="T35" fmla="*/ 16 w 16"/>
                <a:gd name="T36" fmla="*/ 127 h 1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27">
                  <a:moveTo>
                    <a:pt x="11" y="0"/>
                  </a:moveTo>
                  <a:cubicBezTo>
                    <a:pt x="7" y="1"/>
                    <a:pt x="5" y="1"/>
                    <a:pt x="1" y="4"/>
                  </a:cubicBezTo>
                  <a:cubicBezTo>
                    <a:pt x="0" y="4"/>
                    <a:pt x="3" y="14"/>
                    <a:pt x="3" y="15"/>
                  </a:cubicBezTo>
                  <a:cubicBezTo>
                    <a:pt x="4" y="18"/>
                    <a:pt x="6" y="21"/>
                    <a:pt x="6" y="24"/>
                  </a:cubicBezTo>
                  <a:cubicBezTo>
                    <a:pt x="6" y="27"/>
                    <a:pt x="6" y="29"/>
                    <a:pt x="6" y="32"/>
                  </a:cubicBezTo>
                  <a:cubicBezTo>
                    <a:pt x="6" y="35"/>
                    <a:pt x="7" y="38"/>
                    <a:pt x="7" y="41"/>
                  </a:cubicBezTo>
                  <a:cubicBezTo>
                    <a:pt x="7" y="44"/>
                    <a:pt x="7" y="46"/>
                    <a:pt x="7" y="48"/>
                  </a:cubicBezTo>
                  <a:cubicBezTo>
                    <a:pt x="7" y="57"/>
                    <a:pt x="7" y="66"/>
                    <a:pt x="9" y="74"/>
                  </a:cubicBezTo>
                  <a:cubicBezTo>
                    <a:pt x="11" y="81"/>
                    <a:pt x="10" y="87"/>
                    <a:pt x="10" y="94"/>
                  </a:cubicBezTo>
                  <a:cubicBezTo>
                    <a:pt x="11" y="101"/>
                    <a:pt x="13" y="118"/>
                    <a:pt x="15" y="127"/>
                  </a:cubicBezTo>
                  <a:cubicBezTo>
                    <a:pt x="16" y="110"/>
                    <a:pt x="10" y="11"/>
                    <a:pt x="11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5" name="Freeform 4762"/>
            <p:cNvSpPr>
              <a:spLocks noChangeArrowheads="1"/>
            </p:cNvSpPr>
            <p:nvPr/>
          </p:nvSpPr>
          <p:spPr bwMode="auto">
            <a:xfrm>
              <a:off x="538430" y="966007"/>
              <a:ext cx="66513" cy="367399"/>
            </a:xfrm>
            <a:custGeom>
              <a:avLst/>
              <a:gdLst>
                <a:gd name="T0" fmla="*/ 2147483647 w 25"/>
                <a:gd name="T1" fmla="*/ 0 h 142"/>
                <a:gd name="T2" fmla="*/ 0 w 25"/>
                <a:gd name="T3" fmla="*/ 2147483647 h 142"/>
                <a:gd name="T4" fmla="*/ 0 w 25"/>
                <a:gd name="T5" fmla="*/ 2147483647 h 142"/>
                <a:gd name="T6" fmla="*/ 2147483647 w 25"/>
                <a:gd name="T7" fmla="*/ 2147483647 h 142"/>
                <a:gd name="T8" fmla="*/ 2147483647 w 25"/>
                <a:gd name="T9" fmla="*/ 2147483647 h 142"/>
                <a:gd name="T10" fmla="*/ 2147483647 w 25"/>
                <a:gd name="T11" fmla="*/ 2147483647 h 142"/>
                <a:gd name="T12" fmla="*/ 2147483647 w 25"/>
                <a:gd name="T13" fmla="*/ 2147483647 h 142"/>
                <a:gd name="T14" fmla="*/ 2147483647 w 25"/>
                <a:gd name="T15" fmla="*/ 2147483647 h 142"/>
                <a:gd name="T16" fmla="*/ 2147483647 w 25"/>
                <a:gd name="T17" fmla="*/ 2147483647 h 142"/>
                <a:gd name="T18" fmla="*/ 2147483647 w 25"/>
                <a:gd name="T19" fmla="*/ 2147483647 h 142"/>
                <a:gd name="T20" fmla="*/ 2147483647 w 25"/>
                <a:gd name="T21" fmla="*/ 2147483647 h 142"/>
                <a:gd name="T22" fmla="*/ 2147483647 w 25"/>
                <a:gd name="T23" fmla="*/ 2147483647 h 142"/>
                <a:gd name="T24" fmla="*/ 2147483647 w 25"/>
                <a:gd name="T25" fmla="*/ 2147483647 h 142"/>
                <a:gd name="T26" fmla="*/ 2147483647 w 25"/>
                <a:gd name="T27" fmla="*/ 0 h 1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142"/>
                <a:gd name="T44" fmla="*/ 25 w 25"/>
                <a:gd name="T45" fmla="*/ 142 h 1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142">
                  <a:moveTo>
                    <a:pt x="22" y="0"/>
                  </a:moveTo>
                  <a:cubicBezTo>
                    <a:pt x="18" y="1"/>
                    <a:pt x="9" y="9"/>
                    <a:pt x="0" y="8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5"/>
                    <a:pt x="3" y="17"/>
                    <a:pt x="4" y="21"/>
                  </a:cubicBezTo>
                  <a:cubicBezTo>
                    <a:pt x="5" y="25"/>
                    <a:pt x="6" y="29"/>
                    <a:pt x="7" y="33"/>
                  </a:cubicBezTo>
                  <a:cubicBezTo>
                    <a:pt x="8" y="38"/>
                    <a:pt x="9" y="43"/>
                    <a:pt x="10" y="47"/>
                  </a:cubicBezTo>
                  <a:cubicBezTo>
                    <a:pt x="10" y="52"/>
                    <a:pt x="13" y="58"/>
                    <a:pt x="12" y="63"/>
                  </a:cubicBezTo>
                  <a:cubicBezTo>
                    <a:pt x="11" y="68"/>
                    <a:pt x="12" y="73"/>
                    <a:pt x="13" y="78"/>
                  </a:cubicBezTo>
                  <a:cubicBezTo>
                    <a:pt x="13" y="81"/>
                    <a:pt x="13" y="84"/>
                    <a:pt x="13" y="88"/>
                  </a:cubicBezTo>
                  <a:cubicBezTo>
                    <a:pt x="14" y="94"/>
                    <a:pt x="16" y="100"/>
                    <a:pt x="17" y="107"/>
                  </a:cubicBezTo>
                  <a:cubicBezTo>
                    <a:pt x="18" y="111"/>
                    <a:pt x="18" y="116"/>
                    <a:pt x="19" y="120"/>
                  </a:cubicBezTo>
                  <a:cubicBezTo>
                    <a:pt x="19" y="124"/>
                    <a:pt x="21" y="127"/>
                    <a:pt x="22" y="131"/>
                  </a:cubicBezTo>
                  <a:cubicBezTo>
                    <a:pt x="22" y="134"/>
                    <a:pt x="24" y="139"/>
                    <a:pt x="23" y="142"/>
                  </a:cubicBezTo>
                  <a:cubicBezTo>
                    <a:pt x="25" y="126"/>
                    <a:pt x="21" y="11"/>
                    <a:pt x="22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6" name="Freeform 4763"/>
            <p:cNvSpPr>
              <a:spLocks noChangeArrowheads="1"/>
            </p:cNvSpPr>
            <p:nvPr/>
          </p:nvSpPr>
          <p:spPr bwMode="auto">
            <a:xfrm>
              <a:off x="566936" y="962839"/>
              <a:ext cx="34841" cy="357898"/>
            </a:xfrm>
            <a:custGeom>
              <a:avLst/>
              <a:gdLst>
                <a:gd name="T0" fmla="*/ 2147483647 w 13"/>
                <a:gd name="T1" fmla="*/ 0 h 138"/>
                <a:gd name="T2" fmla="*/ 2147483647 w 13"/>
                <a:gd name="T3" fmla="*/ 2147483647 h 138"/>
                <a:gd name="T4" fmla="*/ 2147483647 w 13"/>
                <a:gd name="T5" fmla="*/ 2147483647 h 138"/>
                <a:gd name="T6" fmla="*/ 2147483647 w 13"/>
                <a:gd name="T7" fmla="*/ 2147483647 h 138"/>
                <a:gd name="T8" fmla="*/ 2147483647 w 13"/>
                <a:gd name="T9" fmla="*/ 2147483647 h 138"/>
                <a:gd name="T10" fmla="*/ 2147483647 w 13"/>
                <a:gd name="T11" fmla="*/ 2147483647 h 138"/>
                <a:gd name="T12" fmla="*/ 2147483647 w 13"/>
                <a:gd name="T13" fmla="*/ 2147483647 h 138"/>
                <a:gd name="T14" fmla="*/ 2147483647 w 13"/>
                <a:gd name="T15" fmla="*/ 2147483647 h 138"/>
                <a:gd name="T16" fmla="*/ 2147483647 w 13"/>
                <a:gd name="T17" fmla="*/ 2147483647 h 138"/>
                <a:gd name="T18" fmla="*/ 2147483647 w 13"/>
                <a:gd name="T19" fmla="*/ 2147483647 h 138"/>
                <a:gd name="T20" fmla="*/ 2147483647 w 13"/>
                <a:gd name="T21" fmla="*/ 2147483647 h 138"/>
                <a:gd name="T22" fmla="*/ 2147483647 w 13"/>
                <a:gd name="T23" fmla="*/ 2147483647 h 138"/>
                <a:gd name="T24" fmla="*/ 2147483647 w 13"/>
                <a:gd name="T25" fmla="*/ 0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138"/>
                <a:gd name="T41" fmla="*/ 13 w 13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138">
                  <a:moveTo>
                    <a:pt x="12" y="0"/>
                  </a:moveTo>
                  <a:cubicBezTo>
                    <a:pt x="10" y="0"/>
                    <a:pt x="9" y="3"/>
                    <a:pt x="7" y="4"/>
                  </a:cubicBezTo>
                  <a:cubicBezTo>
                    <a:pt x="6" y="5"/>
                    <a:pt x="1" y="5"/>
                    <a:pt x="1" y="7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2" y="15"/>
                    <a:pt x="4" y="20"/>
                    <a:pt x="4" y="25"/>
                  </a:cubicBezTo>
                  <a:cubicBezTo>
                    <a:pt x="5" y="33"/>
                    <a:pt x="6" y="41"/>
                    <a:pt x="7" y="49"/>
                  </a:cubicBezTo>
                  <a:cubicBezTo>
                    <a:pt x="7" y="52"/>
                    <a:pt x="6" y="55"/>
                    <a:pt x="7" y="58"/>
                  </a:cubicBezTo>
                  <a:cubicBezTo>
                    <a:pt x="7" y="62"/>
                    <a:pt x="6" y="65"/>
                    <a:pt x="6" y="69"/>
                  </a:cubicBezTo>
                  <a:cubicBezTo>
                    <a:pt x="6" y="73"/>
                    <a:pt x="7" y="77"/>
                    <a:pt x="8" y="81"/>
                  </a:cubicBezTo>
                  <a:cubicBezTo>
                    <a:pt x="9" y="85"/>
                    <a:pt x="8" y="89"/>
                    <a:pt x="8" y="93"/>
                  </a:cubicBezTo>
                  <a:cubicBezTo>
                    <a:pt x="9" y="101"/>
                    <a:pt x="9" y="108"/>
                    <a:pt x="9" y="116"/>
                  </a:cubicBezTo>
                  <a:cubicBezTo>
                    <a:pt x="10" y="122"/>
                    <a:pt x="10" y="125"/>
                    <a:pt x="12" y="138"/>
                  </a:cubicBezTo>
                  <a:cubicBezTo>
                    <a:pt x="13" y="121"/>
                    <a:pt x="11" y="11"/>
                    <a:pt x="12" y="0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7" name="Freeform 4764"/>
            <p:cNvSpPr>
              <a:spLocks noChangeArrowheads="1"/>
            </p:cNvSpPr>
            <p:nvPr/>
          </p:nvSpPr>
          <p:spPr bwMode="auto">
            <a:xfrm>
              <a:off x="706294" y="969174"/>
              <a:ext cx="60178" cy="338895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0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2147483647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2147483647 w 24"/>
                <a:gd name="T21" fmla="*/ 2147483647 h 131"/>
                <a:gd name="T22" fmla="*/ 2147483647 w 24"/>
                <a:gd name="T23" fmla="*/ 2147483647 h 131"/>
                <a:gd name="T24" fmla="*/ 2147483647 w 24"/>
                <a:gd name="T25" fmla="*/ 2147483647 h 131"/>
                <a:gd name="T26" fmla="*/ 2147483647 w 24"/>
                <a:gd name="T27" fmla="*/ 2147483647 h 131"/>
                <a:gd name="T28" fmla="*/ 2147483647 w 24"/>
                <a:gd name="T29" fmla="*/ 2147483647 h 131"/>
                <a:gd name="T30" fmla="*/ 2147483647 w 24"/>
                <a:gd name="T31" fmla="*/ 2147483647 h 1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"/>
                <a:gd name="T49" fmla="*/ 0 h 131"/>
                <a:gd name="T50" fmla="*/ 24 w 24"/>
                <a:gd name="T51" fmla="*/ 131 h 1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" h="131">
                  <a:moveTo>
                    <a:pt x="21" y="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7" y="2"/>
                    <a:pt x="13" y="5"/>
                    <a:pt x="8" y="7"/>
                  </a:cubicBezTo>
                  <a:cubicBezTo>
                    <a:pt x="6" y="8"/>
                    <a:pt x="3" y="9"/>
                    <a:pt x="2" y="10"/>
                  </a:cubicBezTo>
                  <a:cubicBezTo>
                    <a:pt x="0" y="13"/>
                    <a:pt x="2" y="16"/>
                    <a:pt x="2" y="19"/>
                  </a:cubicBezTo>
                  <a:cubicBezTo>
                    <a:pt x="3" y="23"/>
                    <a:pt x="3" y="27"/>
                    <a:pt x="4" y="31"/>
                  </a:cubicBezTo>
                  <a:cubicBezTo>
                    <a:pt x="4" y="36"/>
                    <a:pt x="5" y="41"/>
                    <a:pt x="5" y="46"/>
                  </a:cubicBezTo>
                  <a:cubicBezTo>
                    <a:pt x="5" y="50"/>
                    <a:pt x="3" y="54"/>
                    <a:pt x="4" y="58"/>
                  </a:cubicBezTo>
                  <a:cubicBezTo>
                    <a:pt x="7" y="67"/>
                    <a:pt x="7" y="77"/>
                    <a:pt x="8" y="87"/>
                  </a:cubicBezTo>
                  <a:cubicBezTo>
                    <a:pt x="9" y="93"/>
                    <a:pt x="10" y="100"/>
                    <a:pt x="9" y="106"/>
                  </a:cubicBezTo>
                  <a:cubicBezTo>
                    <a:pt x="9" y="114"/>
                    <a:pt x="10" y="124"/>
                    <a:pt x="13" y="131"/>
                  </a:cubicBezTo>
                  <a:cubicBezTo>
                    <a:pt x="15" y="122"/>
                    <a:pt x="14" y="113"/>
                    <a:pt x="15" y="105"/>
                  </a:cubicBezTo>
                  <a:cubicBezTo>
                    <a:pt x="16" y="96"/>
                    <a:pt x="17" y="88"/>
                    <a:pt x="18" y="79"/>
                  </a:cubicBezTo>
                  <a:cubicBezTo>
                    <a:pt x="18" y="74"/>
                    <a:pt x="19" y="70"/>
                    <a:pt x="18" y="65"/>
                  </a:cubicBezTo>
                  <a:cubicBezTo>
                    <a:pt x="17" y="56"/>
                    <a:pt x="19" y="47"/>
                    <a:pt x="20" y="38"/>
                  </a:cubicBezTo>
                  <a:cubicBezTo>
                    <a:pt x="21" y="26"/>
                    <a:pt x="24" y="13"/>
                    <a:pt x="21" y="1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8" name="Freeform 4765"/>
            <p:cNvSpPr>
              <a:spLocks noChangeArrowheads="1"/>
            </p:cNvSpPr>
            <p:nvPr/>
          </p:nvSpPr>
          <p:spPr bwMode="auto">
            <a:xfrm>
              <a:off x="725298" y="969174"/>
              <a:ext cx="38007" cy="262881"/>
            </a:xfrm>
            <a:custGeom>
              <a:avLst/>
              <a:gdLst>
                <a:gd name="T0" fmla="*/ 2147483647 w 14"/>
                <a:gd name="T1" fmla="*/ 2147483647 h 102"/>
                <a:gd name="T2" fmla="*/ 2147483647 w 14"/>
                <a:gd name="T3" fmla="*/ 0 h 102"/>
                <a:gd name="T4" fmla="*/ 2147483647 w 14"/>
                <a:gd name="T5" fmla="*/ 2147483647 h 102"/>
                <a:gd name="T6" fmla="*/ 0 w 14"/>
                <a:gd name="T7" fmla="*/ 2147483647 h 102"/>
                <a:gd name="T8" fmla="*/ 2147483647 w 14"/>
                <a:gd name="T9" fmla="*/ 2147483647 h 102"/>
                <a:gd name="T10" fmla="*/ 2147483647 w 14"/>
                <a:gd name="T11" fmla="*/ 2147483647 h 102"/>
                <a:gd name="T12" fmla="*/ 2147483647 w 14"/>
                <a:gd name="T13" fmla="*/ 2147483647 h 102"/>
                <a:gd name="T14" fmla="*/ 2147483647 w 14"/>
                <a:gd name="T15" fmla="*/ 2147483647 h 102"/>
                <a:gd name="T16" fmla="*/ 2147483647 w 14"/>
                <a:gd name="T17" fmla="*/ 2147483647 h 102"/>
                <a:gd name="T18" fmla="*/ 2147483647 w 14"/>
                <a:gd name="T19" fmla="*/ 2147483647 h 102"/>
                <a:gd name="T20" fmla="*/ 2147483647 w 14"/>
                <a:gd name="T21" fmla="*/ 2147483647 h 102"/>
                <a:gd name="T22" fmla="*/ 2147483647 w 14"/>
                <a:gd name="T23" fmla="*/ 2147483647 h 102"/>
                <a:gd name="T24" fmla="*/ 2147483647 w 14"/>
                <a:gd name="T25" fmla="*/ 2147483647 h 102"/>
                <a:gd name="T26" fmla="*/ 2147483647 w 14"/>
                <a:gd name="T27" fmla="*/ 2147483647 h 102"/>
                <a:gd name="T28" fmla="*/ 2147483647 w 14"/>
                <a:gd name="T29" fmla="*/ 2147483647 h 10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02"/>
                <a:gd name="T47" fmla="*/ 14 w 14"/>
                <a:gd name="T48" fmla="*/ 102 h 10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02">
                  <a:moveTo>
                    <a:pt x="13" y="1"/>
                  </a:moveTo>
                  <a:cubicBezTo>
                    <a:pt x="13" y="1"/>
                    <a:pt x="13" y="0"/>
                    <a:pt x="13" y="0"/>
                  </a:cubicBezTo>
                  <a:cubicBezTo>
                    <a:pt x="11" y="1"/>
                    <a:pt x="9" y="3"/>
                    <a:pt x="8" y="5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2" y="18"/>
                    <a:pt x="4" y="28"/>
                    <a:pt x="6" y="38"/>
                  </a:cubicBezTo>
                  <a:cubicBezTo>
                    <a:pt x="7" y="45"/>
                    <a:pt x="6" y="52"/>
                    <a:pt x="6" y="60"/>
                  </a:cubicBezTo>
                  <a:cubicBezTo>
                    <a:pt x="6" y="68"/>
                    <a:pt x="7" y="76"/>
                    <a:pt x="6" y="85"/>
                  </a:cubicBezTo>
                  <a:cubicBezTo>
                    <a:pt x="6" y="91"/>
                    <a:pt x="6" y="97"/>
                    <a:pt x="7" y="102"/>
                  </a:cubicBezTo>
                  <a:cubicBezTo>
                    <a:pt x="8" y="99"/>
                    <a:pt x="8" y="94"/>
                    <a:pt x="8" y="91"/>
                  </a:cubicBezTo>
                  <a:cubicBezTo>
                    <a:pt x="8" y="88"/>
                    <a:pt x="9" y="85"/>
                    <a:pt x="9" y="82"/>
                  </a:cubicBezTo>
                  <a:cubicBezTo>
                    <a:pt x="10" y="74"/>
                    <a:pt x="10" y="65"/>
                    <a:pt x="11" y="56"/>
                  </a:cubicBezTo>
                  <a:cubicBezTo>
                    <a:pt x="12" y="51"/>
                    <a:pt x="13" y="46"/>
                    <a:pt x="13" y="40"/>
                  </a:cubicBezTo>
                  <a:cubicBezTo>
                    <a:pt x="13" y="38"/>
                    <a:pt x="13" y="36"/>
                    <a:pt x="13" y="33"/>
                  </a:cubicBezTo>
                  <a:cubicBezTo>
                    <a:pt x="13" y="29"/>
                    <a:pt x="13" y="25"/>
                    <a:pt x="13" y="21"/>
                  </a:cubicBezTo>
                  <a:cubicBezTo>
                    <a:pt x="12" y="15"/>
                    <a:pt x="14" y="7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39" name="Freeform 4766"/>
            <p:cNvSpPr>
              <a:spLocks noChangeArrowheads="1"/>
            </p:cNvSpPr>
            <p:nvPr/>
          </p:nvSpPr>
          <p:spPr bwMode="auto">
            <a:xfrm>
              <a:off x="855153" y="972342"/>
              <a:ext cx="50676" cy="316723"/>
            </a:xfrm>
            <a:custGeom>
              <a:avLst/>
              <a:gdLst>
                <a:gd name="T0" fmla="*/ 2147483647 w 20"/>
                <a:gd name="T1" fmla="*/ 0 h 123"/>
                <a:gd name="T2" fmla="*/ 2147483647 w 20"/>
                <a:gd name="T3" fmla="*/ 0 h 123"/>
                <a:gd name="T4" fmla="*/ 2147483647 w 20"/>
                <a:gd name="T5" fmla="*/ 2147483647 h 123"/>
                <a:gd name="T6" fmla="*/ 0 w 20"/>
                <a:gd name="T7" fmla="*/ 2147483647 h 123"/>
                <a:gd name="T8" fmla="*/ 2147483647 w 20"/>
                <a:gd name="T9" fmla="*/ 2147483647 h 123"/>
                <a:gd name="T10" fmla="*/ 2147483647 w 20"/>
                <a:gd name="T11" fmla="*/ 2147483647 h 123"/>
                <a:gd name="T12" fmla="*/ 2147483647 w 20"/>
                <a:gd name="T13" fmla="*/ 2147483647 h 123"/>
                <a:gd name="T14" fmla="*/ 2147483647 w 20"/>
                <a:gd name="T15" fmla="*/ 2147483647 h 123"/>
                <a:gd name="T16" fmla="*/ 2147483647 w 20"/>
                <a:gd name="T17" fmla="*/ 2147483647 h 123"/>
                <a:gd name="T18" fmla="*/ 2147483647 w 20"/>
                <a:gd name="T19" fmla="*/ 2147483647 h 123"/>
                <a:gd name="T20" fmla="*/ 2147483647 w 20"/>
                <a:gd name="T21" fmla="*/ 2147483647 h 123"/>
                <a:gd name="T22" fmla="*/ 2147483647 w 20"/>
                <a:gd name="T23" fmla="*/ 2147483647 h 123"/>
                <a:gd name="T24" fmla="*/ 2147483647 w 20"/>
                <a:gd name="T25" fmla="*/ 2147483647 h 123"/>
                <a:gd name="T26" fmla="*/ 2147483647 w 20"/>
                <a:gd name="T27" fmla="*/ 2147483647 h 123"/>
                <a:gd name="T28" fmla="*/ 2147483647 w 20"/>
                <a:gd name="T29" fmla="*/ 2147483647 h 123"/>
                <a:gd name="T30" fmla="*/ 2147483647 w 20"/>
                <a:gd name="T31" fmla="*/ 2147483647 h 123"/>
                <a:gd name="T32" fmla="*/ 2147483647 w 20"/>
                <a:gd name="T33" fmla="*/ 0 h 1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23"/>
                <a:gd name="T53" fmla="*/ 20 w 20"/>
                <a:gd name="T54" fmla="*/ 123 h 1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23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4" y="5"/>
                    <a:pt x="11" y="6"/>
                  </a:cubicBezTo>
                  <a:cubicBezTo>
                    <a:pt x="8" y="8"/>
                    <a:pt x="4" y="8"/>
                    <a:pt x="0" y="10"/>
                  </a:cubicBezTo>
                  <a:cubicBezTo>
                    <a:pt x="4" y="13"/>
                    <a:pt x="2" y="20"/>
                    <a:pt x="3" y="24"/>
                  </a:cubicBezTo>
                  <a:cubicBezTo>
                    <a:pt x="5" y="30"/>
                    <a:pt x="5" y="36"/>
                    <a:pt x="5" y="43"/>
                  </a:cubicBezTo>
                  <a:cubicBezTo>
                    <a:pt x="5" y="48"/>
                    <a:pt x="5" y="53"/>
                    <a:pt x="4" y="57"/>
                  </a:cubicBezTo>
                  <a:cubicBezTo>
                    <a:pt x="4" y="65"/>
                    <a:pt x="3" y="72"/>
                    <a:pt x="2" y="79"/>
                  </a:cubicBezTo>
                  <a:cubicBezTo>
                    <a:pt x="2" y="85"/>
                    <a:pt x="2" y="91"/>
                    <a:pt x="2" y="98"/>
                  </a:cubicBezTo>
                  <a:cubicBezTo>
                    <a:pt x="1" y="103"/>
                    <a:pt x="0" y="108"/>
                    <a:pt x="1" y="113"/>
                  </a:cubicBezTo>
                  <a:cubicBezTo>
                    <a:pt x="2" y="117"/>
                    <a:pt x="2" y="120"/>
                    <a:pt x="3" y="123"/>
                  </a:cubicBezTo>
                  <a:cubicBezTo>
                    <a:pt x="6" y="119"/>
                    <a:pt x="6" y="113"/>
                    <a:pt x="7" y="109"/>
                  </a:cubicBezTo>
                  <a:cubicBezTo>
                    <a:pt x="7" y="103"/>
                    <a:pt x="8" y="98"/>
                    <a:pt x="9" y="93"/>
                  </a:cubicBezTo>
                  <a:cubicBezTo>
                    <a:pt x="10" y="85"/>
                    <a:pt x="11" y="76"/>
                    <a:pt x="13" y="67"/>
                  </a:cubicBezTo>
                  <a:cubicBezTo>
                    <a:pt x="16" y="54"/>
                    <a:pt x="16" y="40"/>
                    <a:pt x="18" y="26"/>
                  </a:cubicBezTo>
                  <a:cubicBezTo>
                    <a:pt x="18" y="21"/>
                    <a:pt x="19" y="17"/>
                    <a:pt x="19" y="12"/>
                  </a:cubicBezTo>
                  <a:cubicBezTo>
                    <a:pt x="19" y="11"/>
                    <a:pt x="20" y="3"/>
                    <a:pt x="20" y="0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0" name="Freeform 4767"/>
            <p:cNvSpPr>
              <a:spLocks noChangeArrowheads="1"/>
            </p:cNvSpPr>
            <p:nvPr/>
          </p:nvSpPr>
          <p:spPr bwMode="auto">
            <a:xfrm>
              <a:off x="874157" y="969174"/>
              <a:ext cx="31672" cy="253379"/>
            </a:xfrm>
            <a:custGeom>
              <a:avLst/>
              <a:gdLst>
                <a:gd name="T0" fmla="*/ 2147483647 w 13"/>
                <a:gd name="T1" fmla="*/ 2147483647 h 98"/>
                <a:gd name="T2" fmla="*/ 2147483647 w 13"/>
                <a:gd name="T3" fmla="*/ 0 h 98"/>
                <a:gd name="T4" fmla="*/ 2147483647 w 13"/>
                <a:gd name="T5" fmla="*/ 2147483647 h 98"/>
                <a:gd name="T6" fmla="*/ 2147483647 w 13"/>
                <a:gd name="T7" fmla="*/ 2147483647 h 98"/>
                <a:gd name="T8" fmla="*/ 0 w 13"/>
                <a:gd name="T9" fmla="*/ 2147483647 h 98"/>
                <a:gd name="T10" fmla="*/ 2147483647 w 13"/>
                <a:gd name="T11" fmla="*/ 2147483647 h 98"/>
                <a:gd name="T12" fmla="*/ 2147483647 w 13"/>
                <a:gd name="T13" fmla="*/ 2147483647 h 98"/>
                <a:gd name="T14" fmla="*/ 2147483647 w 13"/>
                <a:gd name="T15" fmla="*/ 2147483647 h 98"/>
                <a:gd name="T16" fmla="*/ 2147483647 w 13"/>
                <a:gd name="T17" fmla="*/ 2147483647 h 98"/>
                <a:gd name="T18" fmla="*/ 2147483647 w 13"/>
                <a:gd name="T19" fmla="*/ 2147483647 h 98"/>
                <a:gd name="T20" fmla="*/ 2147483647 w 13"/>
                <a:gd name="T21" fmla="*/ 2147483647 h 98"/>
                <a:gd name="T22" fmla="*/ 2147483647 w 13"/>
                <a:gd name="T23" fmla="*/ 2147483647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98"/>
                <a:gd name="T38" fmla="*/ 13 w 13"/>
                <a:gd name="T39" fmla="*/ 98 h 9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98">
                  <a:moveTo>
                    <a:pt x="13" y="1"/>
                  </a:moveTo>
                  <a:cubicBezTo>
                    <a:pt x="13" y="1"/>
                    <a:pt x="13" y="1"/>
                    <a:pt x="13" y="0"/>
                  </a:cubicBezTo>
                  <a:cubicBezTo>
                    <a:pt x="11" y="4"/>
                    <a:pt x="4" y="5"/>
                    <a:pt x="2" y="9"/>
                  </a:cubicBezTo>
                  <a:cubicBezTo>
                    <a:pt x="2" y="12"/>
                    <a:pt x="3" y="15"/>
                    <a:pt x="3" y="18"/>
                  </a:cubicBezTo>
                  <a:cubicBezTo>
                    <a:pt x="7" y="36"/>
                    <a:pt x="2" y="55"/>
                    <a:pt x="0" y="74"/>
                  </a:cubicBezTo>
                  <a:cubicBezTo>
                    <a:pt x="0" y="82"/>
                    <a:pt x="0" y="90"/>
                    <a:pt x="1" y="98"/>
                  </a:cubicBezTo>
                  <a:cubicBezTo>
                    <a:pt x="3" y="94"/>
                    <a:pt x="3" y="87"/>
                    <a:pt x="4" y="82"/>
                  </a:cubicBezTo>
                  <a:cubicBezTo>
                    <a:pt x="5" y="77"/>
                    <a:pt x="6" y="72"/>
                    <a:pt x="7" y="67"/>
                  </a:cubicBezTo>
                  <a:cubicBezTo>
                    <a:pt x="8" y="61"/>
                    <a:pt x="8" y="56"/>
                    <a:pt x="9" y="51"/>
                  </a:cubicBezTo>
                  <a:cubicBezTo>
                    <a:pt x="11" y="41"/>
                    <a:pt x="11" y="30"/>
                    <a:pt x="13" y="19"/>
                  </a:cubicBezTo>
                  <a:cubicBezTo>
                    <a:pt x="13" y="17"/>
                    <a:pt x="13" y="15"/>
                    <a:pt x="13" y="12"/>
                  </a:cubicBezTo>
                  <a:cubicBezTo>
                    <a:pt x="13" y="9"/>
                    <a:pt x="12" y="5"/>
                    <a:pt x="13" y="1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1" name="Freeform 4768"/>
            <p:cNvSpPr>
              <a:spLocks noChangeArrowheads="1"/>
            </p:cNvSpPr>
            <p:nvPr/>
          </p:nvSpPr>
          <p:spPr bwMode="auto">
            <a:xfrm>
              <a:off x="943836" y="943836"/>
              <a:ext cx="88683" cy="395905"/>
            </a:xfrm>
            <a:custGeom>
              <a:avLst/>
              <a:gdLst>
                <a:gd name="T0" fmla="*/ 2147483647 w 35"/>
                <a:gd name="T1" fmla="*/ 2147483647 h 153"/>
                <a:gd name="T2" fmla="*/ 2147483647 w 35"/>
                <a:gd name="T3" fmla="*/ 0 h 153"/>
                <a:gd name="T4" fmla="*/ 2147483647 w 35"/>
                <a:gd name="T5" fmla="*/ 2147483647 h 153"/>
                <a:gd name="T6" fmla="*/ 2147483647 w 35"/>
                <a:gd name="T7" fmla="*/ 2147483647 h 153"/>
                <a:gd name="T8" fmla="*/ 2147483647 w 35"/>
                <a:gd name="T9" fmla="*/ 2147483647 h 153"/>
                <a:gd name="T10" fmla="*/ 2147483647 w 35"/>
                <a:gd name="T11" fmla="*/ 2147483647 h 153"/>
                <a:gd name="T12" fmla="*/ 2147483647 w 35"/>
                <a:gd name="T13" fmla="*/ 2147483647 h 153"/>
                <a:gd name="T14" fmla="*/ 2147483647 w 35"/>
                <a:gd name="T15" fmla="*/ 2147483647 h 153"/>
                <a:gd name="T16" fmla="*/ 2147483647 w 35"/>
                <a:gd name="T17" fmla="*/ 2147483647 h 153"/>
                <a:gd name="T18" fmla="*/ 2147483647 w 35"/>
                <a:gd name="T19" fmla="*/ 2147483647 h 153"/>
                <a:gd name="T20" fmla="*/ 2147483647 w 35"/>
                <a:gd name="T21" fmla="*/ 2147483647 h 153"/>
                <a:gd name="T22" fmla="*/ 0 w 35"/>
                <a:gd name="T23" fmla="*/ 2147483647 h 153"/>
                <a:gd name="T24" fmla="*/ 2147483647 w 35"/>
                <a:gd name="T25" fmla="*/ 2147483647 h 153"/>
                <a:gd name="T26" fmla="*/ 2147483647 w 35"/>
                <a:gd name="T27" fmla="*/ 2147483647 h 153"/>
                <a:gd name="T28" fmla="*/ 2147483647 w 35"/>
                <a:gd name="T29" fmla="*/ 2147483647 h 153"/>
                <a:gd name="T30" fmla="*/ 2147483647 w 35"/>
                <a:gd name="T31" fmla="*/ 2147483647 h 153"/>
                <a:gd name="T32" fmla="*/ 2147483647 w 35"/>
                <a:gd name="T33" fmla="*/ 2147483647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153"/>
                <a:gd name="T53" fmla="*/ 35 w 35"/>
                <a:gd name="T54" fmla="*/ 153 h 1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153">
                  <a:moveTo>
                    <a:pt x="35" y="4"/>
                  </a:moveTo>
                  <a:cubicBezTo>
                    <a:pt x="35" y="2"/>
                    <a:pt x="35" y="1"/>
                    <a:pt x="35" y="0"/>
                  </a:cubicBezTo>
                  <a:cubicBezTo>
                    <a:pt x="31" y="6"/>
                    <a:pt x="24" y="11"/>
                    <a:pt x="17" y="11"/>
                  </a:cubicBezTo>
                  <a:cubicBezTo>
                    <a:pt x="17" y="13"/>
                    <a:pt x="17" y="16"/>
                    <a:pt x="17" y="18"/>
                  </a:cubicBezTo>
                  <a:cubicBezTo>
                    <a:pt x="17" y="21"/>
                    <a:pt x="16" y="24"/>
                    <a:pt x="15" y="27"/>
                  </a:cubicBezTo>
                  <a:cubicBezTo>
                    <a:pt x="14" y="31"/>
                    <a:pt x="15" y="35"/>
                    <a:pt x="14" y="40"/>
                  </a:cubicBezTo>
                  <a:cubicBezTo>
                    <a:pt x="13" y="45"/>
                    <a:pt x="12" y="50"/>
                    <a:pt x="10" y="55"/>
                  </a:cubicBezTo>
                  <a:cubicBezTo>
                    <a:pt x="8" y="60"/>
                    <a:pt x="9" y="66"/>
                    <a:pt x="9" y="71"/>
                  </a:cubicBezTo>
                  <a:cubicBezTo>
                    <a:pt x="9" y="79"/>
                    <a:pt x="8" y="88"/>
                    <a:pt x="6" y="97"/>
                  </a:cubicBezTo>
                  <a:cubicBezTo>
                    <a:pt x="4" y="105"/>
                    <a:pt x="4" y="113"/>
                    <a:pt x="3" y="121"/>
                  </a:cubicBezTo>
                  <a:cubicBezTo>
                    <a:pt x="2" y="128"/>
                    <a:pt x="2" y="135"/>
                    <a:pt x="1" y="142"/>
                  </a:cubicBezTo>
                  <a:cubicBezTo>
                    <a:pt x="0" y="145"/>
                    <a:pt x="1" y="149"/>
                    <a:pt x="0" y="153"/>
                  </a:cubicBezTo>
                  <a:cubicBezTo>
                    <a:pt x="3" y="143"/>
                    <a:pt x="5" y="133"/>
                    <a:pt x="8" y="123"/>
                  </a:cubicBezTo>
                  <a:cubicBezTo>
                    <a:pt x="12" y="108"/>
                    <a:pt x="16" y="93"/>
                    <a:pt x="19" y="77"/>
                  </a:cubicBezTo>
                  <a:cubicBezTo>
                    <a:pt x="19" y="75"/>
                    <a:pt x="21" y="73"/>
                    <a:pt x="21" y="71"/>
                  </a:cubicBezTo>
                  <a:cubicBezTo>
                    <a:pt x="23" y="60"/>
                    <a:pt x="25" y="49"/>
                    <a:pt x="27" y="38"/>
                  </a:cubicBezTo>
                  <a:cubicBezTo>
                    <a:pt x="30" y="27"/>
                    <a:pt x="33" y="15"/>
                    <a:pt x="35" y="4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2" name="Freeform 4769"/>
            <p:cNvSpPr>
              <a:spLocks noChangeArrowheads="1"/>
            </p:cNvSpPr>
            <p:nvPr/>
          </p:nvSpPr>
          <p:spPr bwMode="auto">
            <a:xfrm>
              <a:off x="947004" y="947004"/>
              <a:ext cx="82348" cy="367399"/>
            </a:xfrm>
            <a:custGeom>
              <a:avLst/>
              <a:gdLst>
                <a:gd name="T0" fmla="*/ 2147483647 w 31"/>
                <a:gd name="T1" fmla="*/ 2147483647 h 142"/>
                <a:gd name="T2" fmla="*/ 2147483647 w 31"/>
                <a:gd name="T3" fmla="*/ 0 h 142"/>
                <a:gd name="T4" fmla="*/ 2147483647 w 31"/>
                <a:gd name="T5" fmla="*/ 2147483647 h 142"/>
                <a:gd name="T6" fmla="*/ 2147483647 w 31"/>
                <a:gd name="T7" fmla="*/ 2147483647 h 142"/>
                <a:gd name="T8" fmla="*/ 2147483647 w 31"/>
                <a:gd name="T9" fmla="*/ 2147483647 h 142"/>
                <a:gd name="T10" fmla="*/ 2147483647 w 31"/>
                <a:gd name="T11" fmla="*/ 2147483647 h 142"/>
                <a:gd name="T12" fmla="*/ 2147483647 w 31"/>
                <a:gd name="T13" fmla="*/ 2147483647 h 142"/>
                <a:gd name="T14" fmla="*/ 2147483647 w 31"/>
                <a:gd name="T15" fmla="*/ 2147483647 h 142"/>
                <a:gd name="T16" fmla="*/ 2147483647 w 31"/>
                <a:gd name="T17" fmla="*/ 2147483647 h 142"/>
                <a:gd name="T18" fmla="*/ 0 w 31"/>
                <a:gd name="T19" fmla="*/ 2147483647 h 142"/>
                <a:gd name="T20" fmla="*/ 2147483647 w 31"/>
                <a:gd name="T21" fmla="*/ 2147483647 h 142"/>
                <a:gd name="T22" fmla="*/ 2147483647 w 31"/>
                <a:gd name="T23" fmla="*/ 2147483647 h 142"/>
                <a:gd name="T24" fmla="*/ 2147483647 w 31"/>
                <a:gd name="T25" fmla="*/ 2147483647 h 142"/>
                <a:gd name="T26" fmla="*/ 2147483647 w 31"/>
                <a:gd name="T27" fmla="*/ 2147483647 h 142"/>
                <a:gd name="T28" fmla="*/ 2147483647 w 31"/>
                <a:gd name="T29" fmla="*/ 2147483647 h 142"/>
                <a:gd name="T30" fmla="*/ 2147483647 w 31"/>
                <a:gd name="T31" fmla="*/ 2147483647 h 142"/>
                <a:gd name="T32" fmla="*/ 2147483647 w 31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142"/>
                <a:gd name="T53" fmla="*/ 31 w 31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142">
                  <a:moveTo>
                    <a:pt x="31" y="3"/>
                  </a:moveTo>
                  <a:cubicBezTo>
                    <a:pt x="31" y="2"/>
                    <a:pt x="31" y="1"/>
                    <a:pt x="31" y="0"/>
                  </a:cubicBezTo>
                  <a:cubicBezTo>
                    <a:pt x="31" y="5"/>
                    <a:pt x="22" y="9"/>
                    <a:pt x="19" y="10"/>
                  </a:cubicBezTo>
                  <a:cubicBezTo>
                    <a:pt x="21" y="12"/>
                    <a:pt x="20" y="14"/>
                    <a:pt x="19" y="17"/>
                  </a:cubicBezTo>
                  <a:cubicBezTo>
                    <a:pt x="18" y="21"/>
                    <a:pt x="18" y="25"/>
                    <a:pt x="17" y="29"/>
                  </a:cubicBezTo>
                  <a:cubicBezTo>
                    <a:pt x="16" y="35"/>
                    <a:pt x="16" y="40"/>
                    <a:pt x="15" y="45"/>
                  </a:cubicBezTo>
                  <a:cubicBezTo>
                    <a:pt x="14" y="53"/>
                    <a:pt x="15" y="61"/>
                    <a:pt x="15" y="68"/>
                  </a:cubicBezTo>
                  <a:cubicBezTo>
                    <a:pt x="15" y="76"/>
                    <a:pt x="12" y="85"/>
                    <a:pt x="10" y="93"/>
                  </a:cubicBezTo>
                  <a:cubicBezTo>
                    <a:pt x="9" y="100"/>
                    <a:pt x="7" y="108"/>
                    <a:pt x="6" y="115"/>
                  </a:cubicBezTo>
                  <a:cubicBezTo>
                    <a:pt x="4" y="124"/>
                    <a:pt x="1" y="133"/>
                    <a:pt x="0" y="142"/>
                  </a:cubicBezTo>
                  <a:cubicBezTo>
                    <a:pt x="1" y="139"/>
                    <a:pt x="3" y="134"/>
                    <a:pt x="4" y="131"/>
                  </a:cubicBezTo>
                  <a:cubicBezTo>
                    <a:pt x="6" y="124"/>
                    <a:pt x="7" y="118"/>
                    <a:pt x="9" y="111"/>
                  </a:cubicBezTo>
                  <a:cubicBezTo>
                    <a:pt x="14" y="94"/>
                    <a:pt x="18" y="78"/>
                    <a:pt x="21" y="62"/>
                  </a:cubicBezTo>
                  <a:cubicBezTo>
                    <a:pt x="22" y="58"/>
                    <a:pt x="22" y="55"/>
                    <a:pt x="23" y="51"/>
                  </a:cubicBezTo>
                  <a:cubicBezTo>
                    <a:pt x="24" y="47"/>
                    <a:pt x="24" y="42"/>
                    <a:pt x="25" y="37"/>
                  </a:cubicBezTo>
                  <a:cubicBezTo>
                    <a:pt x="28" y="28"/>
                    <a:pt x="30" y="18"/>
                    <a:pt x="31" y="9"/>
                  </a:cubicBezTo>
                  <a:cubicBezTo>
                    <a:pt x="31" y="7"/>
                    <a:pt x="31" y="5"/>
                    <a:pt x="31" y="3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3" name="Freeform 4770"/>
            <p:cNvSpPr>
              <a:spLocks noChangeArrowheads="1"/>
            </p:cNvSpPr>
            <p:nvPr/>
          </p:nvSpPr>
          <p:spPr bwMode="auto">
            <a:xfrm>
              <a:off x="997680" y="902663"/>
              <a:ext cx="152027" cy="421243"/>
            </a:xfrm>
            <a:custGeom>
              <a:avLst/>
              <a:gdLst>
                <a:gd name="T0" fmla="*/ 2147483647 w 59"/>
                <a:gd name="T1" fmla="*/ 2147483647 h 162"/>
                <a:gd name="T2" fmla="*/ 2147483647 w 59"/>
                <a:gd name="T3" fmla="*/ 0 h 162"/>
                <a:gd name="T4" fmla="*/ 2147483647 w 59"/>
                <a:gd name="T5" fmla="*/ 2147483647 h 162"/>
                <a:gd name="T6" fmla="*/ 2147483647 w 59"/>
                <a:gd name="T7" fmla="*/ 2147483647 h 162"/>
                <a:gd name="T8" fmla="*/ 2147483647 w 59"/>
                <a:gd name="T9" fmla="*/ 2147483647 h 162"/>
                <a:gd name="T10" fmla="*/ 2147483647 w 59"/>
                <a:gd name="T11" fmla="*/ 2147483647 h 162"/>
                <a:gd name="T12" fmla="*/ 2147483647 w 59"/>
                <a:gd name="T13" fmla="*/ 2147483647 h 162"/>
                <a:gd name="T14" fmla="*/ 2147483647 w 59"/>
                <a:gd name="T15" fmla="*/ 2147483647 h 162"/>
                <a:gd name="T16" fmla="*/ 2147483647 w 59"/>
                <a:gd name="T17" fmla="*/ 2147483647 h 162"/>
                <a:gd name="T18" fmla="*/ 2147483647 w 59"/>
                <a:gd name="T19" fmla="*/ 2147483647 h 162"/>
                <a:gd name="T20" fmla="*/ 2147483647 w 59"/>
                <a:gd name="T21" fmla="*/ 2147483647 h 162"/>
                <a:gd name="T22" fmla="*/ 2147483647 w 59"/>
                <a:gd name="T23" fmla="*/ 2147483647 h 162"/>
                <a:gd name="T24" fmla="*/ 0 w 59"/>
                <a:gd name="T25" fmla="*/ 2147483647 h 162"/>
                <a:gd name="T26" fmla="*/ 2147483647 w 59"/>
                <a:gd name="T27" fmla="*/ 2147483647 h 162"/>
                <a:gd name="T28" fmla="*/ 2147483647 w 59"/>
                <a:gd name="T29" fmla="*/ 2147483647 h 162"/>
                <a:gd name="T30" fmla="*/ 2147483647 w 59"/>
                <a:gd name="T31" fmla="*/ 2147483647 h 162"/>
                <a:gd name="T32" fmla="*/ 2147483647 w 59"/>
                <a:gd name="T33" fmla="*/ 2147483647 h 162"/>
                <a:gd name="T34" fmla="*/ 2147483647 w 59"/>
                <a:gd name="T35" fmla="*/ 2147483647 h 162"/>
                <a:gd name="T36" fmla="*/ 2147483647 w 59"/>
                <a:gd name="T37" fmla="*/ 2147483647 h 162"/>
                <a:gd name="T38" fmla="*/ 2147483647 w 59"/>
                <a:gd name="T39" fmla="*/ 2147483647 h 162"/>
                <a:gd name="T40" fmla="*/ 2147483647 w 59"/>
                <a:gd name="T41" fmla="*/ 2147483647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62"/>
                <a:gd name="T65" fmla="*/ 59 w 59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62">
                  <a:moveTo>
                    <a:pt x="59" y="3"/>
                  </a:moveTo>
                  <a:cubicBezTo>
                    <a:pt x="59" y="2"/>
                    <a:pt x="59" y="1"/>
                    <a:pt x="59" y="0"/>
                  </a:cubicBezTo>
                  <a:cubicBezTo>
                    <a:pt x="54" y="3"/>
                    <a:pt x="47" y="9"/>
                    <a:pt x="41" y="8"/>
                  </a:cubicBezTo>
                  <a:cubicBezTo>
                    <a:pt x="40" y="10"/>
                    <a:pt x="40" y="13"/>
                    <a:pt x="39" y="15"/>
                  </a:cubicBezTo>
                  <a:cubicBezTo>
                    <a:pt x="39" y="18"/>
                    <a:pt x="38" y="21"/>
                    <a:pt x="36" y="24"/>
                  </a:cubicBezTo>
                  <a:cubicBezTo>
                    <a:pt x="35" y="28"/>
                    <a:pt x="34" y="32"/>
                    <a:pt x="33" y="36"/>
                  </a:cubicBezTo>
                  <a:cubicBezTo>
                    <a:pt x="32" y="41"/>
                    <a:pt x="30" y="46"/>
                    <a:pt x="27" y="51"/>
                  </a:cubicBezTo>
                  <a:cubicBezTo>
                    <a:pt x="25" y="55"/>
                    <a:pt x="25" y="61"/>
                    <a:pt x="24" y="66"/>
                  </a:cubicBezTo>
                  <a:cubicBezTo>
                    <a:pt x="22" y="74"/>
                    <a:pt x="21" y="83"/>
                    <a:pt x="18" y="90"/>
                  </a:cubicBezTo>
                  <a:cubicBezTo>
                    <a:pt x="17" y="96"/>
                    <a:pt x="15" y="101"/>
                    <a:pt x="14" y="106"/>
                  </a:cubicBezTo>
                  <a:cubicBezTo>
                    <a:pt x="12" y="114"/>
                    <a:pt x="7" y="121"/>
                    <a:pt x="4" y="129"/>
                  </a:cubicBezTo>
                  <a:cubicBezTo>
                    <a:pt x="3" y="136"/>
                    <a:pt x="2" y="142"/>
                    <a:pt x="1" y="149"/>
                  </a:cubicBezTo>
                  <a:cubicBezTo>
                    <a:pt x="1" y="153"/>
                    <a:pt x="0" y="158"/>
                    <a:pt x="0" y="162"/>
                  </a:cubicBezTo>
                  <a:cubicBezTo>
                    <a:pt x="3" y="160"/>
                    <a:pt x="4" y="152"/>
                    <a:pt x="5" y="148"/>
                  </a:cubicBezTo>
                  <a:cubicBezTo>
                    <a:pt x="7" y="143"/>
                    <a:pt x="9" y="139"/>
                    <a:pt x="11" y="134"/>
                  </a:cubicBezTo>
                  <a:cubicBezTo>
                    <a:pt x="13" y="130"/>
                    <a:pt x="14" y="126"/>
                    <a:pt x="15" y="121"/>
                  </a:cubicBezTo>
                  <a:cubicBezTo>
                    <a:pt x="16" y="117"/>
                    <a:pt x="17" y="113"/>
                    <a:pt x="19" y="109"/>
                  </a:cubicBezTo>
                  <a:cubicBezTo>
                    <a:pt x="24" y="98"/>
                    <a:pt x="29" y="86"/>
                    <a:pt x="33" y="74"/>
                  </a:cubicBezTo>
                  <a:cubicBezTo>
                    <a:pt x="34" y="72"/>
                    <a:pt x="35" y="70"/>
                    <a:pt x="36" y="68"/>
                  </a:cubicBezTo>
                  <a:cubicBezTo>
                    <a:pt x="39" y="57"/>
                    <a:pt x="43" y="47"/>
                    <a:pt x="47" y="36"/>
                  </a:cubicBezTo>
                  <a:cubicBezTo>
                    <a:pt x="51" y="25"/>
                    <a:pt x="56" y="15"/>
                    <a:pt x="59" y="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4" name="Freeform 4771"/>
            <p:cNvSpPr>
              <a:spLocks noChangeArrowheads="1"/>
            </p:cNvSpPr>
            <p:nvPr/>
          </p:nvSpPr>
          <p:spPr bwMode="auto">
            <a:xfrm>
              <a:off x="1026184" y="902663"/>
              <a:ext cx="120355" cy="345230"/>
            </a:xfrm>
            <a:custGeom>
              <a:avLst/>
              <a:gdLst>
                <a:gd name="T0" fmla="*/ 2147483647 w 47"/>
                <a:gd name="T1" fmla="*/ 2147483647 h 133"/>
                <a:gd name="T2" fmla="*/ 2147483647 w 47"/>
                <a:gd name="T3" fmla="*/ 0 h 133"/>
                <a:gd name="T4" fmla="*/ 2147483647 w 47"/>
                <a:gd name="T5" fmla="*/ 2147483647 h 133"/>
                <a:gd name="T6" fmla="*/ 2147483647 w 47"/>
                <a:gd name="T7" fmla="*/ 2147483647 h 133"/>
                <a:gd name="T8" fmla="*/ 2147483647 w 47"/>
                <a:gd name="T9" fmla="*/ 2147483647 h 133"/>
                <a:gd name="T10" fmla="*/ 2147483647 w 47"/>
                <a:gd name="T11" fmla="*/ 2147483647 h 133"/>
                <a:gd name="T12" fmla="*/ 2147483647 w 47"/>
                <a:gd name="T13" fmla="*/ 2147483647 h 133"/>
                <a:gd name="T14" fmla="*/ 2147483647 w 47"/>
                <a:gd name="T15" fmla="*/ 2147483647 h 133"/>
                <a:gd name="T16" fmla="*/ 2147483647 w 47"/>
                <a:gd name="T17" fmla="*/ 2147483647 h 133"/>
                <a:gd name="T18" fmla="*/ 2147483647 w 47"/>
                <a:gd name="T19" fmla="*/ 2147483647 h 133"/>
                <a:gd name="T20" fmla="*/ 0 w 47"/>
                <a:gd name="T21" fmla="*/ 2147483647 h 133"/>
                <a:gd name="T22" fmla="*/ 2147483647 w 47"/>
                <a:gd name="T23" fmla="*/ 2147483647 h 133"/>
                <a:gd name="T24" fmla="*/ 2147483647 w 47"/>
                <a:gd name="T25" fmla="*/ 2147483647 h 133"/>
                <a:gd name="T26" fmla="*/ 2147483647 w 47"/>
                <a:gd name="T27" fmla="*/ 2147483647 h 133"/>
                <a:gd name="T28" fmla="*/ 2147483647 w 47"/>
                <a:gd name="T29" fmla="*/ 2147483647 h 133"/>
                <a:gd name="T30" fmla="*/ 2147483647 w 47"/>
                <a:gd name="T31" fmla="*/ 2147483647 h 133"/>
                <a:gd name="T32" fmla="*/ 2147483647 w 47"/>
                <a:gd name="T33" fmla="*/ 2147483647 h 133"/>
                <a:gd name="T34" fmla="*/ 2147483647 w 47"/>
                <a:gd name="T35" fmla="*/ 2147483647 h 133"/>
                <a:gd name="T36" fmla="*/ 2147483647 w 47"/>
                <a:gd name="T37" fmla="*/ 2147483647 h 133"/>
                <a:gd name="T38" fmla="*/ 2147483647 w 47"/>
                <a:gd name="T39" fmla="*/ 2147483647 h 133"/>
                <a:gd name="T40" fmla="*/ 2147483647 w 47"/>
                <a:gd name="T41" fmla="*/ 2147483647 h 133"/>
                <a:gd name="T42" fmla="*/ 2147483647 w 47"/>
                <a:gd name="T43" fmla="*/ 2147483647 h 133"/>
                <a:gd name="T44" fmla="*/ 2147483647 w 47"/>
                <a:gd name="T45" fmla="*/ 2147483647 h 13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7"/>
                <a:gd name="T70" fmla="*/ 0 h 133"/>
                <a:gd name="T71" fmla="*/ 47 w 47"/>
                <a:gd name="T72" fmla="*/ 133 h 13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7" h="133">
                  <a:moveTo>
                    <a:pt x="47" y="4"/>
                  </a:moveTo>
                  <a:cubicBezTo>
                    <a:pt x="47" y="3"/>
                    <a:pt x="47" y="1"/>
                    <a:pt x="46" y="0"/>
                  </a:cubicBezTo>
                  <a:cubicBezTo>
                    <a:pt x="46" y="2"/>
                    <a:pt x="43" y="3"/>
                    <a:pt x="41" y="4"/>
                  </a:cubicBezTo>
                  <a:cubicBezTo>
                    <a:pt x="40" y="5"/>
                    <a:pt x="36" y="6"/>
                    <a:pt x="35" y="7"/>
                  </a:cubicBezTo>
                  <a:cubicBezTo>
                    <a:pt x="35" y="8"/>
                    <a:pt x="34" y="10"/>
                    <a:pt x="34" y="10"/>
                  </a:cubicBezTo>
                  <a:cubicBezTo>
                    <a:pt x="33" y="13"/>
                    <a:pt x="33" y="15"/>
                    <a:pt x="32" y="18"/>
                  </a:cubicBezTo>
                  <a:cubicBezTo>
                    <a:pt x="30" y="27"/>
                    <a:pt x="27" y="37"/>
                    <a:pt x="24" y="47"/>
                  </a:cubicBezTo>
                  <a:cubicBezTo>
                    <a:pt x="21" y="56"/>
                    <a:pt x="21" y="67"/>
                    <a:pt x="17" y="76"/>
                  </a:cubicBezTo>
                  <a:cubicBezTo>
                    <a:pt x="14" y="81"/>
                    <a:pt x="13" y="87"/>
                    <a:pt x="10" y="93"/>
                  </a:cubicBezTo>
                  <a:cubicBezTo>
                    <a:pt x="8" y="97"/>
                    <a:pt x="8" y="101"/>
                    <a:pt x="6" y="106"/>
                  </a:cubicBezTo>
                  <a:cubicBezTo>
                    <a:pt x="2" y="114"/>
                    <a:pt x="0" y="124"/>
                    <a:pt x="0" y="133"/>
                  </a:cubicBezTo>
                  <a:cubicBezTo>
                    <a:pt x="1" y="129"/>
                    <a:pt x="4" y="124"/>
                    <a:pt x="5" y="119"/>
                  </a:cubicBezTo>
                  <a:cubicBezTo>
                    <a:pt x="6" y="115"/>
                    <a:pt x="7" y="111"/>
                    <a:pt x="9" y="107"/>
                  </a:cubicBezTo>
                  <a:cubicBezTo>
                    <a:pt x="11" y="103"/>
                    <a:pt x="11" y="99"/>
                    <a:pt x="13" y="95"/>
                  </a:cubicBezTo>
                  <a:cubicBezTo>
                    <a:pt x="17" y="88"/>
                    <a:pt x="18" y="79"/>
                    <a:pt x="21" y="72"/>
                  </a:cubicBezTo>
                  <a:cubicBezTo>
                    <a:pt x="22" y="69"/>
                    <a:pt x="23" y="67"/>
                    <a:pt x="24" y="65"/>
                  </a:cubicBezTo>
                  <a:cubicBezTo>
                    <a:pt x="25" y="63"/>
                    <a:pt x="26" y="61"/>
                    <a:pt x="27" y="59"/>
                  </a:cubicBezTo>
                  <a:cubicBezTo>
                    <a:pt x="28" y="57"/>
                    <a:pt x="29" y="56"/>
                    <a:pt x="29" y="54"/>
                  </a:cubicBezTo>
                  <a:cubicBezTo>
                    <a:pt x="30" y="52"/>
                    <a:pt x="30" y="50"/>
                    <a:pt x="31" y="48"/>
                  </a:cubicBezTo>
                  <a:cubicBezTo>
                    <a:pt x="34" y="41"/>
                    <a:pt x="35" y="34"/>
                    <a:pt x="38" y="27"/>
                  </a:cubicBezTo>
                  <a:cubicBezTo>
                    <a:pt x="39" y="24"/>
                    <a:pt x="41" y="22"/>
                    <a:pt x="42" y="19"/>
                  </a:cubicBezTo>
                  <a:cubicBezTo>
                    <a:pt x="43" y="16"/>
                    <a:pt x="44" y="13"/>
                    <a:pt x="45" y="9"/>
                  </a:cubicBezTo>
                  <a:cubicBezTo>
                    <a:pt x="46" y="8"/>
                    <a:pt x="46" y="6"/>
                    <a:pt x="47" y="4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5" name="Freeform 4772"/>
            <p:cNvSpPr>
              <a:spLocks noChangeArrowheads="1"/>
            </p:cNvSpPr>
            <p:nvPr/>
          </p:nvSpPr>
          <p:spPr bwMode="auto">
            <a:xfrm>
              <a:off x="0" y="845653"/>
              <a:ext cx="129858" cy="98185"/>
            </a:xfrm>
            <a:custGeom>
              <a:avLst/>
              <a:gdLst>
                <a:gd name="T0" fmla="*/ 2147483647 w 50"/>
                <a:gd name="T1" fmla="*/ 2147483647 h 37"/>
                <a:gd name="T2" fmla="*/ 2147483647 w 50"/>
                <a:gd name="T3" fmla="*/ 2147483647 h 37"/>
                <a:gd name="T4" fmla="*/ 2147483647 w 50"/>
                <a:gd name="T5" fmla="*/ 2147483647 h 37"/>
                <a:gd name="T6" fmla="*/ 2147483647 w 50"/>
                <a:gd name="T7" fmla="*/ 2147483647 h 37"/>
                <a:gd name="T8" fmla="*/ 2147483647 w 50"/>
                <a:gd name="T9" fmla="*/ 2147483647 h 37"/>
                <a:gd name="T10" fmla="*/ 2147483647 w 50"/>
                <a:gd name="T11" fmla="*/ 2147483647 h 37"/>
                <a:gd name="T12" fmla="*/ 2147483647 w 50"/>
                <a:gd name="T13" fmla="*/ 2147483647 h 37"/>
                <a:gd name="T14" fmla="*/ 2147483647 w 50"/>
                <a:gd name="T15" fmla="*/ 2147483647 h 37"/>
                <a:gd name="T16" fmla="*/ 2147483647 w 50"/>
                <a:gd name="T17" fmla="*/ 2147483647 h 37"/>
                <a:gd name="T18" fmla="*/ 2147483647 w 50"/>
                <a:gd name="T19" fmla="*/ 2147483647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37"/>
                <a:gd name="T32" fmla="*/ 50 w 50"/>
                <a:gd name="T33" fmla="*/ 37 h 3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37">
                  <a:moveTo>
                    <a:pt x="50" y="13"/>
                  </a:moveTo>
                  <a:cubicBezTo>
                    <a:pt x="50" y="13"/>
                    <a:pt x="50" y="14"/>
                    <a:pt x="49" y="14"/>
                  </a:cubicBezTo>
                  <a:cubicBezTo>
                    <a:pt x="48" y="18"/>
                    <a:pt x="43" y="20"/>
                    <a:pt x="41" y="24"/>
                  </a:cubicBezTo>
                  <a:cubicBezTo>
                    <a:pt x="40" y="27"/>
                    <a:pt x="40" y="32"/>
                    <a:pt x="38" y="34"/>
                  </a:cubicBezTo>
                  <a:cubicBezTo>
                    <a:pt x="34" y="37"/>
                    <a:pt x="24" y="36"/>
                    <a:pt x="20" y="34"/>
                  </a:cubicBezTo>
                  <a:cubicBezTo>
                    <a:pt x="12" y="32"/>
                    <a:pt x="0" y="23"/>
                    <a:pt x="7" y="14"/>
                  </a:cubicBezTo>
                  <a:cubicBezTo>
                    <a:pt x="9" y="10"/>
                    <a:pt x="12" y="8"/>
                    <a:pt x="16" y="7"/>
                  </a:cubicBezTo>
                  <a:cubicBezTo>
                    <a:pt x="19" y="6"/>
                    <a:pt x="23" y="4"/>
                    <a:pt x="27" y="3"/>
                  </a:cubicBezTo>
                  <a:cubicBezTo>
                    <a:pt x="31" y="3"/>
                    <a:pt x="35" y="0"/>
                    <a:pt x="39" y="2"/>
                  </a:cubicBezTo>
                  <a:cubicBezTo>
                    <a:pt x="43" y="4"/>
                    <a:pt x="49" y="8"/>
                    <a:pt x="50" y="13"/>
                  </a:cubicBezTo>
                  <a:close/>
                </a:path>
              </a:pathLst>
            </a:custGeom>
            <a:solidFill>
              <a:srgbClr val="CC7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6" name="Freeform 4773"/>
            <p:cNvSpPr>
              <a:spLocks noChangeArrowheads="1"/>
            </p:cNvSpPr>
            <p:nvPr/>
          </p:nvSpPr>
          <p:spPr bwMode="auto">
            <a:xfrm>
              <a:off x="34841" y="870990"/>
              <a:ext cx="98185" cy="69679"/>
            </a:xfrm>
            <a:custGeom>
              <a:avLst/>
              <a:gdLst>
                <a:gd name="T0" fmla="*/ 2147483647 w 38"/>
                <a:gd name="T1" fmla="*/ 2147483647 h 27"/>
                <a:gd name="T2" fmla="*/ 2147483647 w 38"/>
                <a:gd name="T3" fmla="*/ 2147483647 h 27"/>
                <a:gd name="T4" fmla="*/ 2147483647 w 38"/>
                <a:gd name="T5" fmla="*/ 2147483647 h 27"/>
                <a:gd name="T6" fmla="*/ 2147483647 w 38"/>
                <a:gd name="T7" fmla="*/ 2147483647 h 27"/>
                <a:gd name="T8" fmla="*/ 2147483647 w 38"/>
                <a:gd name="T9" fmla="*/ 2147483647 h 27"/>
                <a:gd name="T10" fmla="*/ 2147483647 w 38"/>
                <a:gd name="T11" fmla="*/ 2147483647 h 27"/>
                <a:gd name="T12" fmla="*/ 2147483647 w 38"/>
                <a:gd name="T13" fmla="*/ 2147483647 h 27"/>
                <a:gd name="T14" fmla="*/ 2147483647 w 38"/>
                <a:gd name="T15" fmla="*/ 2147483647 h 27"/>
                <a:gd name="T16" fmla="*/ 2147483647 w 38"/>
                <a:gd name="T17" fmla="*/ 2147483647 h 27"/>
                <a:gd name="T18" fmla="*/ 2147483647 w 38"/>
                <a:gd name="T19" fmla="*/ 2147483647 h 27"/>
                <a:gd name="T20" fmla="*/ 2147483647 w 38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27"/>
                <a:gd name="T35" fmla="*/ 38 w 38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27">
                  <a:moveTo>
                    <a:pt x="26" y="19"/>
                  </a:moveTo>
                  <a:cubicBezTo>
                    <a:pt x="27" y="15"/>
                    <a:pt x="30" y="10"/>
                    <a:pt x="34" y="7"/>
                  </a:cubicBezTo>
                  <a:cubicBezTo>
                    <a:pt x="36" y="4"/>
                    <a:pt x="38" y="1"/>
                    <a:pt x="33" y="1"/>
                  </a:cubicBezTo>
                  <a:cubicBezTo>
                    <a:pt x="31" y="0"/>
                    <a:pt x="29" y="1"/>
                    <a:pt x="27" y="2"/>
                  </a:cubicBezTo>
                  <a:cubicBezTo>
                    <a:pt x="26" y="2"/>
                    <a:pt x="24" y="3"/>
                    <a:pt x="22" y="3"/>
                  </a:cubicBezTo>
                  <a:cubicBezTo>
                    <a:pt x="19" y="4"/>
                    <a:pt x="16" y="6"/>
                    <a:pt x="14" y="7"/>
                  </a:cubicBezTo>
                  <a:cubicBezTo>
                    <a:pt x="10" y="8"/>
                    <a:pt x="6" y="11"/>
                    <a:pt x="3" y="14"/>
                  </a:cubicBezTo>
                  <a:cubicBezTo>
                    <a:pt x="0" y="17"/>
                    <a:pt x="2" y="25"/>
                    <a:pt x="6" y="26"/>
                  </a:cubicBezTo>
                  <a:cubicBezTo>
                    <a:pt x="9" y="27"/>
                    <a:pt x="13" y="27"/>
                    <a:pt x="16" y="27"/>
                  </a:cubicBezTo>
                  <a:cubicBezTo>
                    <a:pt x="18" y="27"/>
                    <a:pt x="21" y="27"/>
                    <a:pt x="23" y="26"/>
                  </a:cubicBezTo>
                  <a:cubicBezTo>
                    <a:pt x="26" y="24"/>
                    <a:pt x="25" y="22"/>
                    <a:pt x="26" y="19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7" name="Freeform 4774"/>
            <p:cNvSpPr>
              <a:spLocks noChangeArrowheads="1"/>
            </p:cNvSpPr>
            <p:nvPr/>
          </p:nvSpPr>
          <p:spPr bwMode="auto">
            <a:xfrm>
              <a:off x="60178" y="874157"/>
              <a:ext cx="69679" cy="66513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2147483647 w 27"/>
                <a:gd name="T23" fmla="*/ 2147483647 h 25"/>
                <a:gd name="T24" fmla="*/ 2147483647 w 27"/>
                <a:gd name="T25" fmla="*/ 2147483647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25"/>
                <a:gd name="T41" fmla="*/ 27 w 27"/>
                <a:gd name="T42" fmla="*/ 25 h 2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25">
                  <a:moveTo>
                    <a:pt x="15" y="21"/>
                  </a:moveTo>
                  <a:cubicBezTo>
                    <a:pt x="16" y="18"/>
                    <a:pt x="17" y="16"/>
                    <a:pt x="18" y="13"/>
                  </a:cubicBezTo>
                  <a:cubicBezTo>
                    <a:pt x="20" y="10"/>
                    <a:pt x="21" y="7"/>
                    <a:pt x="24" y="5"/>
                  </a:cubicBezTo>
                  <a:cubicBezTo>
                    <a:pt x="25" y="4"/>
                    <a:pt x="27" y="3"/>
                    <a:pt x="25" y="1"/>
                  </a:cubicBezTo>
                  <a:cubicBezTo>
                    <a:pt x="24" y="0"/>
                    <a:pt x="22" y="1"/>
                    <a:pt x="21" y="2"/>
                  </a:cubicBezTo>
                  <a:cubicBezTo>
                    <a:pt x="19" y="2"/>
                    <a:pt x="17" y="3"/>
                    <a:pt x="15" y="3"/>
                  </a:cubicBezTo>
                  <a:cubicBezTo>
                    <a:pt x="13" y="4"/>
                    <a:pt x="11" y="5"/>
                    <a:pt x="8" y="7"/>
                  </a:cubicBezTo>
                  <a:cubicBezTo>
                    <a:pt x="6" y="8"/>
                    <a:pt x="4" y="11"/>
                    <a:pt x="3" y="13"/>
                  </a:cubicBezTo>
                  <a:cubicBezTo>
                    <a:pt x="2" y="14"/>
                    <a:pt x="1" y="15"/>
                    <a:pt x="1" y="16"/>
                  </a:cubicBezTo>
                  <a:cubicBezTo>
                    <a:pt x="0" y="17"/>
                    <a:pt x="1" y="19"/>
                    <a:pt x="1" y="20"/>
                  </a:cubicBezTo>
                  <a:cubicBezTo>
                    <a:pt x="2" y="22"/>
                    <a:pt x="4" y="24"/>
                    <a:pt x="6" y="25"/>
                  </a:cubicBezTo>
                  <a:cubicBezTo>
                    <a:pt x="7" y="25"/>
                    <a:pt x="15" y="24"/>
                    <a:pt x="15" y="24"/>
                  </a:cubicBezTo>
                  <a:cubicBezTo>
                    <a:pt x="15" y="23"/>
                    <a:pt x="15" y="22"/>
                    <a:pt x="15" y="21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8" name="Freeform 4775"/>
            <p:cNvSpPr>
              <a:spLocks noChangeArrowheads="1"/>
            </p:cNvSpPr>
            <p:nvPr/>
          </p:nvSpPr>
          <p:spPr bwMode="auto">
            <a:xfrm>
              <a:off x="1083194" y="886826"/>
              <a:ext cx="57010" cy="41175"/>
            </a:xfrm>
            <a:custGeom>
              <a:avLst/>
              <a:gdLst>
                <a:gd name="T0" fmla="*/ 2147483647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0 w 22"/>
                <a:gd name="T9" fmla="*/ 0 h 16"/>
                <a:gd name="T10" fmla="*/ 2147483647 w 22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16"/>
                <a:gd name="T20" fmla="*/ 22 w 22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16">
                  <a:moveTo>
                    <a:pt x="16" y="5"/>
                  </a:moveTo>
                  <a:cubicBezTo>
                    <a:pt x="18" y="6"/>
                    <a:pt x="22" y="8"/>
                    <a:pt x="20" y="11"/>
                  </a:cubicBezTo>
                  <a:cubicBezTo>
                    <a:pt x="19" y="12"/>
                    <a:pt x="16" y="12"/>
                    <a:pt x="15" y="13"/>
                  </a:cubicBezTo>
                  <a:cubicBezTo>
                    <a:pt x="13" y="14"/>
                    <a:pt x="11" y="14"/>
                    <a:pt x="10" y="16"/>
                  </a:cubicBezTo>
                  <a:cubicBezTo>
                    <a:pt x="6" y="11"/>
                    <a:pt x="3" y="5"/>
                    <a:pt x="0" y="0"/>
                  </a:cubicBezTo>
                  <a:cubicBezTo>
                    <a:pt x="5" y="1"/>
                    <a:pt x="10" y="3"/>
                    <a:pt x="16" y="5"/>
                  </a:cubicBezTo>
                  <a:close/>
                </a:path>
              </a:pathLst>
            </a:custGeom>
            <a:solidFill>
              <a:srgbClr val="BD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49" name="Freeform 4776"/>
            <p:cNvSpPr>
              <a:spLocks noChangeArrowheads="1"/>
            </p:cNvSpPr>
            <p:nvPr/>
          </p:nvSpPr>
          <p:spPr bwMode="auto">
            <a:xfrm>
              <a:off x="1089529" y="896328"/>
              <a:ext cx="31672" cy="28506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0 w 12"/>
                <a:gd name="T11" fmla="*/ 0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8" y="4"/>
                  </a:moveTo>
                  <a:cubicBezTo>
                    <a:pt x="10" y="5"/>
                    <a:pt x="12" y="7"/>
                    <a:pt x="12" y="9"/>
                  </a:cubicBezTo>
                  <a:cubicBezTo>
                    <a:pt x="10" y="9"/>
                    <a:pt x="7" y="10"/>
                    <a:pt x="6" y="11"/>
                  </a:cubicBezTo>
                  <a:cubicBezTo>
                    <a:pt x="4" y="10"/>
                    <a:pt x="4" y="7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3" y="0"/>
                    <a:pt x="4" y="1"/>
                  </a:cubicBezTo>
                  <a:cubicBezTo>
                    <a:pt x="6" y="2"/>
                    <a:pt x="7" y="3"/>
                    <a:pt x="8" y="4"/>
                  </a:cubicBezTo>
                  <a:close/>
                </a:path>
              </a:pathLst>
            </a:custGeom>
            <a:solidFill>
              <a:srgbClr val="AD6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0" name="Freeform 4777"/>
            <p:cNvSpPr>
              <a:spLocks noChangeArrowheads="1"/>
            </p:cNvSpPr>
            <p:nvPr/>
          </p:nvSpPr>
          <p:spPr bwMode="auto">
            <a:xfrm>
              <a:off x="202703" y="519426"/>
              <a:ext cx="262881" cy="158362"/>
            </a:xfrm>
            <a:custGeom>
              <a:avLst/>
              <a:gdLst>
                <a:gd name="T0" fmla="*/ 2147483647 w 101"/>
                <a:gd name="T1" fmla="*/ 2147483647 h 61"/>
                <a:gd name="T2" fmla="*/ 2147483647 w 101"/>
                <a:gd name="T3" fmla="*/ 2147483647 h 61"/>
                <a:gd name="T4" fmla="*/ 2147483647 w 101"/>
                <a:gd name="T5" fmla="*/ 2147483647 h 61"/>
                <a:gd name="T6" fmla="*/ 2147483647 w 101"/>
                <a:gd name="T7" fmla="*/ 2147483647 h 61"/>
                <a:gd name="T8" fmla="*/ 2147483647 w 101"/>
                <a:gd name="T9" fmla="*/ 2147483647 h 61"/>
                <a:gd name="T10" fmla="*/ 2147483647 w 101"/>
                <a:gd name="T11" fmla="*/ 2147483647 h 61"/>
                <a:gd name="T12" fmla="*/ 2147483647 w 101"/>
                <a:gd name="T13" fmla="*/ 2147483647 h 61"/>
                <a:gd name="T14" fmla="*/ 2147483647 w 101"/>
                <a:gd name="T15" fmla="*/ 2147483647 h 61"/>
                <a:gd name="T16" fmla="*/ 2147483647 w 101"/>
                <a:gd name="T17" fmla="*/ 2147483647 h 61"/>
                <a:gd name="T18" fmla="*/ 2147483647 w 101"/>
                <a:gd name="T19" fmla="*/ 2147483647 h 61"/>
                <a:gd name="T20" fmla="*/ 2147483647 w 101"/>
                <a:gd name="T21" fmla="*/ 2147483647 h 61"/>
                <a:gd name="T22" fmla="*/ 2147483647 w 101"/>
                <a:gd name="T23" fmla="*/ 2147483647 h 61"/>
                <a:gd name="T24" fmla="*/ 2147483647 w 101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1"/>
                <a:gd name="T40" fmla="*/ 0 h 61"/>
                <a:gd name="T41" fmla="*/ 101 w 101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1" h="61">
                  <a:moveTo>
                    <a:pt x="38" y="25"/>
                  </a:moveTo>
                  <a:cubicBezTo>
                    <a:pt x="34" y="21"/>
                    <a:pt x="30" y="17"/>
                    <a:pt x="28" y="12"/>
                  </a:cubicBezTo>
                  <a:cubicBezTo>
                    <a:pt x="24" y="6"/>
                    <a:pt x="19" y="0"/>
                    <a:pt x="12" y="2"/>
                  </a:cubicBezTo>
                  <a:cubicBezTo>
                    <a:pt x="5" y="4"/>
                    <a:pt x="0" y="14"/>
                    <a:pt x="1" y="22"/>
                  </a:cubicBezTo>
                  <a:cubicBezTo>
                    <a:pt x="2" y="35"/>
                    <a:pt x="17" y="46"/>
                    <a:pt x="28" y="51"/>
                  </a:cubicBezTo>
                  <a:cubicBezTo>
                    <a:pt x="35" y="53"/>
                    <a:pt x="42" y="54"/>
                    <a:pt x="49" y="56"/>
                  </a:cubicBezTo>
                  <a:cubicBezTo>
                    <a:pt x="58" y="58"/>
                    <a:pt x="67" y="60"/>
                    <a:pt x="77" y="60"/>
                  </a:cubicBezTo>
                  <a:cubicBezTo>
                    <a:pt x="82" y="60"/>
                    <a:pt x="88" y="60"/>
                    <a:pt x="93" y="60"/>
                  </a:cubicBezTo>
                  <a:cubicBezTo>
                    <a:pt x="96" y="61"/>
                    <a:pt x="98" y="61"/>
                    <a:pt x="101" y="61"/>
                  </a:cubicBezTo>
                  <a:cubicBezTo>
                    <a:pt x="95" y="59"/>
                    <a:pt x="89" y="58"/>
                    <a:pt x="83" y="55"/>
                  </a:cubicBezTo>
                  <a:cubicBezTo>
                    <a:pt x="78" y="53"/>
                    <a:pt x="72" y="50"/>
                    <a:pt x="66" y="47"/>
                  </a:cubicBezTo>
                  <a:cubicBezTo>
                    <a:pt x="57" y="44"/>
                    <a:pt x="51" y="38"/>
                    <a:pt x="45" y="32"/>
                  </a:cubicBezTo>
                  <a:cubicBezTo>
                    <a:pt x="43" y="30"/>
                    <a:pt x="40" y="28"/>
                    <a:pt x="38" y="25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1" name="Freeform 4778"/>
            <p:cNvSpPr>
              <a:spLocks noChangeArrowheads="1"/>
            </p:cNvSpPr>
            <p:nvPr/>
          </p:nvSpPr>
          <p:spPr bwMode="auto">
            <a:xfrm>
              <a:off x="228041" y="563768"/>
              <a:ext cx="142527" cy="95017"/>
            </a:xfrm>
            <a:custGeom>
              <a:avLst/>
              <a:gdLst>
                <a:gd name="T0" fmla="*/ 2147483647 w 56"/>
                <a:gd name="T1" fmla="*/ 2147483647 h 36"/>
                <a:gd name="T2" fmla="*/ 2147483647 w 56"/>
                <a:gd name="T3" fmla="*/ 2147483647 h 36"/>
                <a:gd name="T4" fmla="*/ 2147483647 w 56"/>
                <a:gd name="T5" fmla="*/ 2147483647 h 36"/>
                <a:gd name="T6" fmla="*/ 2147483647 w 56"/>
                <a:gd name="T7" fmla="*/ 2147483647 h 36"/>
                <a:gd name="T8" fmla="*/ 2147483647 w 56"/>
                <a:gd name="T9" fmla="*/ 2147483647 h 36"/>
                <a:gd name="T10" fmla="*/ 2147483647 w 56"/>
                <a:gd name="T11" fmla="*/ 2147483647 h 36"/>
                <a:gd name="T12" fmla="*/ 2147483647 w 56"/>
                <a:gd name="T13" fmla="*/ 2147483647 h 36"/>
                <a:gd name="T14" fmla="*/ 2147483647 w 56"/>
                <a:gd name="T15" fmla="*/ 2147483647 h 36"/>
                <a:gd name="T16" fmla="*/ 2147483647 w 56"/>
                <a:gd name="T17" fmla="*/ 2147483647 h 36"/>
                <a:gd name="T18" fmla="*/ 2147483647 w 56"/>
                <a:gd name="T19" fmla="*/ 2147483647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36"/>
                <a:gd name="T32" fmla="*/ 56 w 56"/>
                <a:gd name="T33" fmla="*/ 36 h 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36">
                  <a:moveTo>
                    <a:pt x="11" y="1"/>
                  </a:moveTo>
                  <a:cubicBezTo>
                    <a:pt x="3" y="0"/>
                    <a:pt x="0" y="6"/>
                    <a:pt x="2" y="12"/>
                  </a:cubicBezTo>
                  <a:cubicBezTo>
                    <a:pt x="5" y="19"/>
                    <a:pt x="12" y="25"/>
                    <a:pt x="19" y="29"/>
                  </a:cubicBezTo>
                  <a:cubicBezTo>
                    <a:pt x="24" y="32"/>
                    <a:pt x="30" y="33"/>
                    <a:pt x="36" y="33"/>
                  </a:cubicBezTo>
                  <a:cubicBezTo>
                    <a:pt x="40" y="33"/>
                    <a:pt x="43" y="34"/>
                    <a:pt x="47" y="34"/>
                  </a:cubicBezTo>
                  <a:cubicBezTo>
                    <a:pt x="50" y="35"/>
                    <a:pt x="53" y="36"/>
                    <a:pt x="56" y="35"/>
                  </a:cubicBezTo>
                  <a:cubicBezTo>
                    <a:pt x="52" y="34"/>
                    <a:pt x="45" y="31"/>
                    <a:pt x="41" y="29"/>
                  </a:cubicBezTo>
                  <a:cubicBezTo>
                    <a:pt x="36" y="26"/>
                    <a:pt x="33" y="23"/>
                    <a:pt x="29" y="19"/>
                  </a:cubicBezTo>
                  <a:cubicBezTo>
                    <a:pt x="26" y="15"/>
                    <a:pt x="22" y="12"/>
                    <a:pt x="20" y="8"/>
                  </a:cubicBezTo>
                  <a:cubicBezTo>
                    <a:pt x="18" y="5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2" name="Freeform 4779"/>
            <p:cNvSpPr>
              <a:spLocks noChangeArrowheads="1"/>
            </p:cNvSpPr>
            <p:nvPr/>
          </p:nvSpPr>
          <p:spPr bwMode="auto">
            <a:xfrm>
              <a:off x="494089" y="47510"/>
              <a:ext cx="161530" cy="247044"/>
            </a:xfrm>
            <a:custGeom>
              <a:avLst/>
              <a:gdLst>
                <a:gd name="T0" fmla="*/ 2147483647 w 63"/>
                <a:gd name="T1" fmla="*/ 2147483647 h 96"/>
                <a:gd name="T2" fmla="*/ 2147483647 w 63"/>
                <a:gd name="T3" fmla="*/ 2147483647 h 96"/>
                <a:gd name="T4" fmla="*/ 2147483647 w 63"/>
                <a:gd name="T5" fmla="*/ 2147483647 h 96"/>
                <a:gd name="T6" fmla="*/ 2147483647 w 63"/>
                <a:gd name="T7" fmla="*/ 2147483647 h 96"/>
                <a:gd name="T8" fmla="*/ 2147483647 w 63"/>
                <a:gd name="T9" fmla="*/ 2147483647 h 96"/>
                <a:gd name="T10" fmla="*/ 2147483647 w 63"/>
                <a:gd name="T11" fmla="*/ 2147483647 h 96"/>
                <a:gd name="T12" fmla="*/ 2147483647 w 63"/>
                <a:gd name="T13" fmla="*/ 214748364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3"/>
                <a:gd name="T22" fmla="*/ 0 h 96"/>
                <a:gd name="T23" fmla="*/ 63 w 63"/>
                <a:gd name="T24" fmla="*/ 96 h 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3" h="96">
                  <a:moveTo>
                    <a:pt x="40" y="3"/>
                  </a:moveTo>
                  <a:cubicBezTo>
                    <a:pt x="20" y="8"/>
                    <a:pt x="5" y="21"/>
                    <a:pt x="2" y="41"/>
                  </a:cubicBezTo>
                  <a:cubicBezTo>
                    <a:pt x="0" y="51"/>
                    <a:pt x="1" y="61"/>
                    <a:pt x="4" y="70"/>
                  </a:cubicBezTo>
                  <a:cubicBezTo>
                    <a:pt x="6" y="77"/>
                    <a:pt x="11" y="94"/>
                    <a:pt x="19" y="96"/>
                  </a:cubicBezTo>
                  <a:cubicBezTo>
                    <a:pt x="9" y="79"/>
                    <a:pt x="5" y="55"/>
                    <a:pt x="17" y="38"/>
                  </a:cubicBezTo>
                  <a:cubicBezTo>
                    <a:pt x="25" y="27"/>
                    <a:pt x="38" y="26"/>
                    <a:pt x="48" y="19"/>
                  </a:cubicBezTo>
                  <a:cubicBezTo>
                    <a:pt x="63" y="10"/>
                    <a:pt x="55" y="0"/>
                    <a:pt x="40" y="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3" name="Freeform 4780"/>
            <p:cNvSpPr>
              <a:spLocks noChangeArrowheads="1"/>
            </p:cNvSpPr>
            <p:nvPr/>
          </p:nvSpPr>
          <p:spPr bwMode="auto">
            <a:xfrm>
              <a:off x="509926" y="60178"/>
              <a:ext cx="110854" cy="11402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2147483647 w 44"/>
                <a:gd name="T9" fmla="*/ 2147483647 h 44"/>
                <a:gd name="T10" fmla="*/ 2147483647 w 44"/>
                <a:gd name="T11" fmla="*/ 214748364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44"/>
                <a:gd name="T20" fmla="*/ 44 w 44"/>
                <a:gd name="T21" fmla="*/ 44 h 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44">
                  <a:moveTo>
                    <a:pt x="20" y="9"/>
                  </a:moveTo>
                  <a:cubicBezTo>
                    <a:pt x="14" y="13"/>
                    <a:pt x="7" y="19"/>
                    <a:pt x="3" y="26"/>
                  </a:cubicBezTo>
                  <a:cubicBezTo>
                    <a:pt x="0" y="32"/>
                    <a:pt x="3" y="39"/>
                    <a:pt x="1" y="44"/>
                  </a:cubicBezTo>
                  <a:cubicBezTo>
                    <a:pt x="4" y="37"/>
                    <a:pt x="5" y="28"/>
                    <a:pt x="13" y="23"/>
                  </a:cubicBezTo>
                  <a:cubicBezTo>
                    <a:pt x="19" y="19"/>
                    <a:pt x="28" y="18"/>
                    <a:pt x="33" y="12"/>
                  </a:cubicBezTo>
                  <a:cubicBezTo>
                    <a:pt x="44" y="0"/>
                    <a:pt x="25" y="5"/>
                    <a:pt x="20" y="9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4" name="Freeform 4781"/>
            <p:cNvSpPr>
              <a:spLocks noChangeArrowheads="1"/>
            </p:cNvSpPr>
            <p:nvPr/>
          </p:nvSpPr>
          <p:spPr bwMode="auto">
            <a:xfrm>
              <a:off x="313557" y="329392"/>
              <a:ext cx="205871" cy="161530"/>
            </a:xfrm>
            <a:custGeom>
              <a:avLst/>
              <a:gdLst>
                <a:gd name="T0" fmla="*/ 2147483647 w 79"/>
                <a:gd name="T1" fmla="*/ 2147483647 h 63"/>
                <a:gd name="T2" fmla="*/ 2147483647 w 79"/>
                <a:gd name="T3" fmla="*/ 2147483647 h 63"/>
                <a:gd name="T4" fmla="*/ 2147483647 w 79"/>
                <a:gd name="T5" fmla="*/ 2147483647 h 63"/>
                <a:gd name="T6" fmla="*/ 2147483647 w 79"/>
                <a:gd name="T7" fmla="*/ 2147483647 h 63"/>
                <a:gd name="T8" fmla="*/ 2147483647 w 79"/>
                <a:gd name="T9" fmla="*/ 2147483647 h 63"/>
                <a:gd name="T10" fmla="*/ 2147483647 w 79"/>
                <a:gd name="T11" fmla="*/ 2147483647 h 63"/>
                <a:gd name="T12" fmla="*/ 2147483647 w 79"/>
                <a:gd name="T13" fmla="*/ 2147483647 h 63"/>
                <a:gd name="T14" fmla="*/ 2147483647 w 79"/>
                <a:gd name="T15" fmla="*/ 2147483647 h 63"/>
                <a:gd name="T16" fmla="*/ 2147483647 w 79"/>
                <a:gd name="T17" fmla="*/ 2147483647 h 63"/>
                <a:gd name="T18" fmla="*/ 2147483647 w 79"/>
                <a:gd name="T19" fmla="*/ 2147483647 h 63"/>
                <a:gd name="T20" fmla="*/ 2147483647 w 79"/>
                <a:gd name="T21" fmla="*/ 2147483647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3"/>
                <a:gd name="T35" fmla="*/ 79 w 79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3">
                  <a:moveTo>
                    <a:pt x="32" y="27"/>
                  </a:moveTo>
                  <a:cubicBezTo>
                    <a:pt x="29" y="22"/>
                    <a:pt x="27" y="16"/>
                    <a:pt x="24" y="11"/>
                  </a:cubicBezTo>
                  <a:cubicBezTo>
                    <a:pt x="21" y="5"/>
                    <a:pt x="14" y="0"/>
                    <a:pt x="8" y="6"/>
                  </a:cubicBezTo>
                  <a:cubicBezTo>
                    <a:pt x="0" y="14"/>
                    <a:pt x="2" y="34"/>
                    <a:pt x="10" y="41"/>
                  </a:cubicBezTo>
                  <a:cubicBezTo>
                    <a:pt x="15" y="46"/>
                    <a:pt x="20" y="49"/>
                    <a:pt x="27" y="50"/>
                  </a:cubicBezTo>
                  <a:cubicBezTo>
                    <a:pt x="33" y="52"/>
                    <a:pt x="39" y="56"/>
                    <a:pt x="45" y="57"/>
                  </a:cubicBezTo>
                  <a:cubicBezTo>
                    <a:pt x="49" y="58"/>
                    <a:pt x="54" y="58"/>
                    <a:pt x="58" y="58"/>
                  </a:cubicBezTo>
                  <a:cubicBezTo>
                    <a:pt x="65" y="59"/>
                    <a:pt x="72" y="62"/>
                    <a:pt x="79" y="63"/>
                  </a:cubicBezTo>
                  <a:cubicBezTo>
                    <a:pt x="77" y="62"/>
                    <a:pt x="74" y="58"/>
                    <a:pt x="72" y="57"/>
                  </a:cubicBezTo>
                  <a:cubicBezTo>
                    <a:pt x="60" y="49"/>
                    <a:pt x="47" y="43"/>
                    <a:pt x="37" y="33"/>
                  </a:cubicBezTo>
                  <a:cubicBezTo>
                    <a:pt x="35" y="31"/>
                    <a:pt x="34" y="29"/>
                    <a:pt x="32" y="27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5" name="Freeform 4782"/>
            <p:cNvSpPr>
              <a:spLocks noChangeArrowheads="1"/>
            </p:cNvSpPr>
            <p:nvPr/>
          </p:nvSpPr>
          <p:spPr bwMode="auto">
            <a:xfrm>
              <a:off x="117189" y="636615"/>
              <a:ext cx="411740" cy="174199"/>
            </a:xfrm>
            <a:custGeom>
              <a:avLst/>
              <a:gdLst>
                <a:gd name="T0" fmla="*/ 2147483647 w 159"/>
                <a:gd name="T1" fmla="*/ 2147483647 h 67"/>
                <a:gd name="T2" fmla="*/ 2147483647 w 159"/>
                <a:gd name="T3" fmla="*/ 2147483647 h 67"/>
                <a:gd name="T4" fmla="*/ 2147483647 w 159"/>
                <a:gd name="T5" fmla="*/ 2147483647 h 67"/>
                <a:gd name="T6" fmla="*/ 2147483647 w 159"/>
                <a:gd name="T7" fmla="*/ 2147483647 h 67"/>
                <a:gd name="T8" fmla="*/ 2147483647 w 159"/>
                <a:gd name="T9" fmla="*/ 2147483647 h 67"/>
                <a:gd name="T10" fmla="*/ 2147483647 w 159"/>
                <a:gd name="T11" fmla="*/ 2147483647 h 67"/>
                <a:gd name="T12" fmla="*/ 2147483647 w 159"/>
                <a:gd name="T13" fmla="*/ 2147483647 h 67"/>
                <a:gd name="T14" fmla="*/ 2147483647 w 159"/>
                <a:gd name="T15" fmla="*/ 2147483647 h 67"/>
                <a:gd name="T16" fmla="*/ 2147483647 w 159"/>
                <a:gd name="T17" fmla="*/ 2147483647 h 67"/>
                <a:gd name="T18" fmla="*/ 2147483647 w 159"/>
                <a:gd name="T19" fmla="*/ 2147483647 h 67"/>
                <a:gd name="T20" fmla="*/ 2147483647 w 159"/>
                <a:gd name="T21" fmla="*/ 2147483647 h 67"/>
                <a:gd name="T22" fmla="*/ 2147483647 w 159"/>
                <a:gd name="T23" fmla="*/ 2147483647 h 67"/>
                <a:gd name="T24" fmla="*/ 2147483647 w 159"/>
                <a:gd name="T25" fmla="*/ 2147483647 h 67"/>
                <a:gd name="T26" fmla="*/ 2147483647 w 159"/>
                <a:gd name="T27" fmla="*/ 2147483647 h 67"/>
                <a:gd name="T28" fmla="*/ 2147483647 w 159"/>
                <a:gd name="T29" fmla="*/ 2147483647 h 67"/>
                <a:gd name="T30" fmla="*/ 2147483647 w 159"/>
                <a:gd name="T31" fmla="*/ 2147483647 h 67"/>
                <a:gd name="T32" fmla="*/ 2147483647 w 159"/>
                <a:gd name="T33" fmla="*/ 2147483647 h 67"/>
                <a:gd name="T34" fmla="*/ 2147483647 w 159"/>
                <a:gd name="T35" fmla="*/ 2147483647 h 67"/>
                <a:gd name="T36" fmla="*/ 2147483647 w 159"/>
                <a:gd name="T37" fmla="*/ 2147483647 h 67"/>
                <a:gd name="T38" fmla="*/ 2147483647 w 159"/>
                <a:gd name="T39" fmla="*/ 2147483647 h 67"/>
                <a:gd name="T40" fmla="*/ 0 w 159"/>
                <a:gd name="T41" fmla="*/ 2147483647 h 67"/>
                <a:gd name="T42" fmla="*/ 0 w 159"/>
                <a:gd name="T43" fmla="*/ 2147483647 h 67"/>
                <a:gd name="T44" fmla="*/ 2147483647 w 159"/>
                <a:gd name="T45" fmla="*/ 2147483647 h 67"/>
                <a:gd name="T46" fmla="*/ 2147483647 w 159"/>
                <a:gd name="T47" fmla="*/ 2147483647 h 67"/>
                <a:gd name="T48" fmla="*/ 2147483647 w 159"/>
                <a:gd name="T49" fmla="*/ 2147483647 h 67"/>
                <a:gd name="T50" fmla="*/ 2147483647 w 159"/>
                <a:gd name="T51" fmla="*/ 2147483647 h 67"/>
                <a:gd name="T52" fmla="*/ 2147483647 w 159"/>
                <a:gd name="T53" fmla="*/ 2147483647 h 67"/>
                <a:gd name="T54" fmla="*/ 2147483647 w 159"/>
                <a:gd name="T55" fmla="*/ 2147483647 h 6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59"/>
                <a:gd name="T85" fmla="*/ 0 h 67"/>
                <a:gd name="T86" fmla="*/ 159 w 159"/>
                <a:gd name="T87" fmla="*/ 67 h 6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59" h="67">
                  <a:moveTo>
                    <a:pt x="45" y="52"/>
                  </a:moveTo>
                  <a:cubicBezTo>
                    <a:pt x="38" y="49"/>
                    <a:pt x="31" y="42"/>
                    <a:pt x="25" y="37"/>
                  </a:cubicBezTo>
                  <a:cubicBezTo>
                    <a:pt x="23" y="35"/>
                    <a:pt x="15" y="27"/>
                    <a:pt x="22" y="27"/>
                  </a:cubicBezTo>
                  <a:cubicBezTo>
                    <a:pt x="26" y="26"/>
                    <a:pt x="28" y="29"/>
                    <a:pt x="30" y="31"/>
                  </a:cubicBezTo>
                  <a:cubicBezTo>
                    <a:pt x="35" y="36"/>
                    <a:pt x="40" y="41"/>
                    <a:pt x="45" y="44"/>
                  </a:cubicBezTo>
                  <a:cubicBezTo>
                    <a:pt x="50" y="47"/>
                    <a:pt x="57" y="48"/>
                    <a:pt x="62" y="50"/>
                  </a:cubicBezTo>
                  <a:cubicBezTo>
                    <a:pt x="69" y="52"/>
                    <a:pt x="76" y="53"/>
                    <a:pt x="83" y="55"/>
                  </a:cubicBezTo>
                  <a:cubicBezTo>
                    <a:pt x="91" y="57"/>
                    <a:pt x="98" y="59"/>
                    <a:pt x="106" y="59"/>
                  </a:cubicBezTo>
                  <a:cubicBezTo>
                    <a:pt x="112" y="58"/>
                    <a:pt x="118" y="58"/>
                    <a:pt x="124" y="57"/>
                  </a:cubicBezTo>
                  <a:cubicBezTo>
                    <a:pt x="131" y="56"/>
                    <a:pt x="137" y="56"/>
                    <a:pt x="144" y="55"/>
                  </a:cubicBezTo>
                  <a:cubicBezTo>
                    <a:pt x="147" y="54"/>
                    <a:pt x="158" y="55"/>
                    <a:pt x="159" y="51"/>
                  </a:cubicBezTo>
                  <a:cubicBezTo>
                    <a:pt x="159" y="52"/>
                    <a:pt x="134" y="48"/>
                    <a:pt x="132" y="48"/>
                  </a:cubicBezTo>
                  <a:cubicBezTo>
                    <a:pt x="128" y="48"/>
                    <a:pt x="125" y="49"/>
                    <a:pt x="121" y="49"/>
                  </a:cubicBezTo>
                  <a:cubicBezTo>
                    <a:pt x="117" y="49"/>
                    <a:pt x="113" y="47"/>
                    <a:pt x="109" y="47"/>
                  </a:cubicBezTo>
                  <a:cubicBezTo>
                    <a:pt x="103" y="47"/>
                    <a:pt x="98" y="47"/>
                    <a:pt x="93" y="47"/>
                  </a:cubicBezTo>
                  <a:cubicBezTo>
                    <a:pt x="86" y="46"/>
                    <a:pt x="80" y="43"/>
                    <a:pt x="73" y="43"/>
                  </a:cubicBezTo>
                  <a:cubicBezTo>
                    <a:pt x="66" y="42"/>
                    <a:pt x="57" y="41"/>
                    <a:pt x="50" y="36"/>
                  </a:cubicBezTo>
                  <a:cubicBezTo>
                    <a:pt x="44" y="32"/>
                    <a:pt x="39" y="26"/>
                    <a:pt x="34" y="22"/>
                  </a:cubicBezTo>
                  <a:cubicBezTo>
                    <a:pt x="29" y="18"/>
                    <a:pt x="25" y="14"/>
                    <a:pt x="21" y="9"/>
                  </a:cubicBezTo>
                  <a:cubicBezTo>
                    <a:pt x="18" y="4"/>
                    <a:pt x="15" y="0"/>
                    <a:pt x="10" y="4"/>
                  </a:cubicBezTo>
                  <a:cubicBezTo>
                    <a:pt x="4" y="8"/>
                    <a:pt x="0" y="10"/>
                    <a:pt x="0" y="18"/>
                  </a:cubicBezTo>
                  <a:cubicBezTo>
                    <a:pt x="0" y="24"/>
                    <a:pt x="0" y="30"/>
                    <a:pt x="0" y="35"/>
                  </a:cubicBezTo>
                  <a:cubicBezTo>
                    <a:pt x="1" y="40"/>
                    <a:pt x="0" y="44"/>
                    <a:pt x="2" y="48"/>
                  </a:cubicBezTo>
                  <a:cubicBezTo>
                    <a:pt x="5" y="57"/>
                    <a:pt x="15" y="61"/>
                    <a:pt x="24" y="63"/>
                  </a:cubicBezTo>
                  <a:cubicBezTo>
                    <a:pt x="36" y="65"/>
                    <a:pt x="48" y="67"/>
                    <a:pt x="60" y="64"/>
                  </a:cubicBezTo>
                  <a:cubicBezTo>
                    <a:pt x="65" y="63"/>
                    <a:pt x="75" y="63"/>
                    <a:pt x="79" y="60"/>
                  </a:cubicBezTo>
                  <a:cubicBezTo>
                    <a:pt x="78" y="60"/>
                    <a:pt x="67" y="58"/>
                    <a:pt x="65" y="58"/>
                  </a:cubicBezTo>
                  <a:cubicBezTo>
                    <a:pt x="58" y="57"/>
                    <a:pt x="52" y="54"/>
                    <a:pt x="45" y="5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6" name="Freeform 4783"/>
            <p:cNvSpPr>
              <a:spLocks noChangeArrowheads="1"/>
            </p:cNvSpPr>
            <p:nvPr/>
          </p:nvSpPr>
          <p:spPr bwMode="auto">
            <a:xfrm>
              <a:off x="139358" y="722129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28"/>
                <a:gd name="T29" fmla="*/ 39 w 39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28">
                  <a:moveTo>
                    <a:pt x="16" y="12"/>
                  </a:moveTo>
                  <a:cubicBezTo>
                    <a:pt x="13" y="9"/>
                    <a:pt x="10" y="5"/>
                    <a:pt x="7" y="3"/>
                  </a:cubicBezTo>
                  <a:cubicBezTo>
                    <a:pt x="3" y="0"/>
                    <a:pt x="0" y="5"/>
                    <a:pt x="1" y="9"/>
                  </a:cubicBezTo>
                  <a:cubicBezTo>
                    <a:pt x="1" y="15"/>
                    <a:pt x="6" y="18"/>
                    <a:pt x="11" y="21"/>
                  </a:cubicBezTo>
                  <a:cubicBezTo>
                    <a:pt x="16" y="23"/>
                    <a:pt x="21" y="24"/>
                    <a:pt x="27" y="25"/>
                  </a:cubicBezTo>
                  <a:cubicBezTo>
                    <a:pt x="31" y="27"/>
                    <a:pt x="35" y="28"/>
                    <a:pt x="39" y="28"/>
                  </a:cubicBezTo>
                  <a:cubicBezTo>
                    <a:pt x="38" y="27"/>
                    <a:pt x="35" y="26"/>
                    <a:pt x="33" y="25"/>
                  </a:cubicBezTo>
                  <a:cubicBezTo>
                    <a:pt x="31" y="24"/>
                    <a:pt x="29" y="24"/>
                    <a:pt x="27" y="22"/>
                  </a:cubicBezTo>
                  <a:cubicBezTo>
                    <a:pt x="23" y="19"/>
                    <a:pt x="20" y="16"/>
                    <a:pt x="16" y="12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7" name="Freeform 4784"/>
            <p:cNvSpPr>
              <a:spLocks noChangeArrowheads="1"/>
            </p:cNvSpPr>
            <p:nvPr/>
          </p:nvSpPr>
          <p:spPr bwMode="auto">
            <a:xfrm>
              <a:off x="744301" y="481420"/>
              <a:ext cx="133024" cy="117189"/>
            </a:xfrm>
            <a:custGeom>
              <a:avLst/>
              <a:gdLst>
                <a:gd name="T0" fmla="*/ 2147483647 w 51"/>
                <a:gd name="T1" fmla="*/ 2147483647 h 45"/>
                <a:gd name="T2" fmla="*/ 2147483647 w 51"/>
                <a:gd name="T3" fmla="*/ 2147483647 h 45"/>
                <a:gd name="T4" fmla="*/ 2147483647 w 51"/>
                <a:gd name="T5" fmla="*/ 2147483647 h 45"/>
                <a:gd name="T6" fmla="*/ 2147483647 w 51"/>
                <a:gd name="T7" fmla="*/ 2147483647 h 45"/>
                <a:gd name="T8" fmla="*/ 2147483647 w 51"/>
                <a:gd name="T9" fmla="*/ 2147483647 h 45"/>
                <a:gd name="T10" fmla="*/ 0 w 51"/>
                <a:gd name="T11" fmla="*/ 2147483647 h 45"/>
                <a:gd name="T12" fmla="*/ 2147483647 w 51"/>
                <a:gd name="T13" fmla="*/ 2147483647 h 45"/>
                <a:gd name="T14" fmla="*/ 2147483647 w 51"/>
                <a:gd name="T15" fmla="*/ 2147483647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"/>
                <a:gd name="T25" fmla="*/ 0 h 45"/>
                <a:gd name="T26" fmla="*/ 51 w 51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" h="45">
                  <a:moveTo>
                    <a:pt x="32" y="13"/>
                  </a:moveTo>
                  <a:cubicBezTo>
                    <a:pt x="40" y="18"/>
                    <a:pt x="51" y="34"/>
                    <a:pt x="38" y="40"/>
                  </a:cubicBezTo>
                  <a:cubicBezTo>
                    <a:pt x="30" y="45"/>
                    <a:pt x="26" y="38"/>
                    <a:pt x="24" y="31"/>
                  </a:cubicBezTo>
                  <a:cubicBezTo>
                    <a:pt x="21" y="22"/>
                    <a:pt x="17" y="12"/>
                    <a:pt x="8" y="7"/>
                  </a:cubicBezTo>
                  <a:cubicBezTo>
                    <a:pt x="6" y="6"/>
                    <a:pt x="5" y="5"/>
                    <a:pt x="4" y="5"/>
                  </a:cubicBezTo>
                  <a:cubicBezTo>
                    <a:pt x="2" y="4"/>
                    <a:pt x="0" y="4"/>
                    <a:pt x="0" y="3"/>
                  </a:cubicBezTo>
                  <a:cubicBezTo>
                    <a:pt x="2" y="0"/>
                    <a:pt x="13" y="3"/>
                    <a:pt x="15" y="4"/>
                  </a:cubicBezTo>
                  <a:cubicBezTo>
                    <a:pt x="21" y="6"/>
                    <a:pt x="27" y="9"/>
                    <a:pt x="32" y="13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8" name="Freeform 4785"/>
            <p:cNvSpPr>
              <a:spLocks noChangeArrowheads="1"/>
            </p:cNvSpPr>
            <p:nvPr/>
          </p:nvSpPr>
          <p:spPr bwMode="auto">
            <a:xfrm>
              <a:off x="411740" y="53844"/>
              <a:ext cx="316723" cy="367399"/>
            </a:xfrm>
            <a:custGeom>
              <a:avLst/>
              <a:gdLst>
                <a:gd name="T0" fmla="*/ 2147483647 w 122"/>
                <a:gd name="T1" fmla="*/ 2147483647 h 142"/>
                <a:gd name="T2" fmla="*/ 2147483647 w 122"/>
                <a:gd name="T3" fmla="*/ 2147483647 h 142"/>
                <a:gd name="T4" fmla="*/ 2147483647 w 122"/>
                <a:gd name="T5" fmla="*/ 2147483647 h 142"/>
                <a:gd name="T6" fmla="*/ 2147483647 w 122"/>
                <a:gd name="T7" fmla="*/ 2147483647 h 142"/>
                <a:gd name="T8" fmla="*/ 2147483647 w 122"/>
                <a:gd name="T9" fmla="*/ 2147483647 h 142"/>
                <a:gd name="T10" fmla="*/ 2147483647 w 122"/>
                <a:gd name="T11" fmla="*/ 2147483647 h 142"/>
                <a:gd name="T12" fmla="*/ 2147483647 w 122"/>
                <a:gd name="T13" fmla="*/ 2147483647 h 142"/>
                <a:gd name="T14" fmla="*/ 2147483647 w 122"/>
                <a:gd name="T15" fmla="*/ 2147483647 h 142"/>
                <a:gd name="T16" fmla="*/ 2147483647 w 122"/>
                <a:gd name="T17" fmla="*/ 2147483647 h 142"/>
                <a:gd name="T18" fmla="*/ 2147483647 w 122"/>
                <a:gd name="T19" fmla="*/ 2147483647 h 142"/>
                <a:gd name="T20" fmla="*/ 2147483647 w 122"/>
                <a:gd name="T21" fmla="*/ 2147483647 h 142"/>
                <a:gd name="T22" fmla="*/ 2147483647 w 122"/>
                <a:gd name="T23" fmla="*/ 2147483647 h 142"/>
                <a:gd name="T24" fmla="*/ 2147483647 w 122"/>
                <a:gd name="T25" fmla="*/ 2147483647 h 142"/>
                <a:gd name="T26" fmla="*/ 2147483647 w 122"/>
                <a:gd name="T27" fmla="*/ 2147483647 h 142"/>
                <a:gd name="T28" fmla="*/ 2147483647 w 122"/>
                <a:gd name="T29" fmla="*/ 0 h 142"/>
                <a:gd name="T30" fmla="*/ 2147483647 w 122"/>
                <a:gd name="T31" fmla="*/ 2147483647 h 142"/>
                <a:gd name="T32" fmla="*/ 2147483647 w 122"/>
                <a:gd name="T33" fmla="*/ 2147483647 h 1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2"/>
                <a:gd name="T52" fmla="*/ 0 h 142"/>
                <a:gd name="T53" fmla="*/ 122 w 122"/>
                <a:gd name="T54" fmla="*/ 142 h 14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2" h="142">
                  <a:moveTo>
                    <a:pt x="18" y="47"/>
                  </a:moveTo>
                  <a:cubicBezTo>
                    <a:pt x="15" y="63"/>
                    <a:pt x="17" y="82"/>
                    <a:pt x="27" y="95"/>
                  </a:cubicBezTo>
                  <a:cubicBezTo>
                    <a:pt x="39" y="110"/>
                    <a:pt x="58" y="119"/>
                    <a:pt x="75" y="125"/>
                  </a:cubicBezTo>
                  <a:cubicBezTo>
                    <a:pt x="86" y="130"/>
                    <a:pt x="97" y="133"/>
                    <a:pt x="109" y="136"/>
                  </a:cubicBezTo>
                  <a:cubicBezTo>
                    <a:pt x="113" y="138"/>
                    <a:pt x="118" y="139"/>
                    <a:pt x="122" y="142"/>
                  </a:cubicBezTo>
                  <a:cubicBezTo>
                    <a:pt x="115" y="141"/>
                    <a:pt x="108" y="139"/>
                    <a:pt x="100" y="138"/>
                  </a:cubicBezTo>
                  <a:cubicBezTo>
                    <a:pt x="94" y="137"/>
                    <a:pt x="88" y="138"/>
                    <a:pt x="82" y="137"/>
                  </a:cubicBezTo>
                  <a:cubicBezTo>
                    <a:pt x="68" y="134"/>
                    <a:pt x="54" y="134"/>
                    <a:pt x="41" y="131"/>
                  </a:cubicBezTo>
                  <a:cubicBezTo>
                    <a:pt x="31" y="129"/>
                    <a:pt x="21" y="121"/>
                    <a:pt x="13" y="115"/>
                  </a:cubicBezTo>
                  <a:cubicBezTo>
                    <a:pt x="7" y="110"/>
                    <a:pt x="5" y="103"/>
                    <a:pt x="2" y="96"/>
                  </a:cubicBezTo>
                  <a:cubicBezTo>
                    <a:pt x="0" y="88"/>
                    <a:pt x="1" y="83"/>
                    <a:pt x="1" y="75"/>
                  </a:cubicBezTo>
                  <a:cubicBezTo>
                    <a:pt x="2" y="69"/>
                    <a:pt x="3" y="62"/>
                    <a:pt x="4" y="57"/>
                  </a:cubicBezTo>
                  <a:cubicBezTo>
                    <a:pt x="6" y="46"/>
                    <a:pt x="13" y="35"/>
                    <a:pt x="19" y="26"/>
                  </a:cubicBezTo>
                  <a:cubicBezTo>
                    <a:pt x="22" y="22"/>
                    <a:pt x="25" y="18"/>
                    <a:pt x="28" y="14"/>
                  </a:cubicBezTo>
                  <a:cubicBezTo>
                    <a:pt x="31" y="10"/>
                    <a:pt x="36" y="0"/>
                    <a:pt x="42" y="0"/>
                  </a:cubicBezTo>
                  <a:cubicBezTo>
                    <a:pt x="35" y="13"/>
                    <a:pt x="25" y="24"/>
                    <a:pt x="21" y="39"/>
                  </a:cubicBezTo>
                  <a:cubicBezTo>
                    <a:pt x="20" y="41"/>
                    <a:pt x="19" y="44"/>
                    <a:pt x="18" y="47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59" name="Freeform 4786"/>
            <p:cNvSpPr>
              <a:spLocks noChangeArrowheads="1"/>
            </p:cNvSpPr>
            <p:nvPr/>
          </p:nvSpPr>
          <p:spPr bwMode="auto">
            <a:xfrm>
              <a:off x="411740" y="183700"/>
              <a:ext cx="155195" cy="215372"/>
            </a:xfrm>
            <a:custGeom>
              <a:avLst/>
              <a:gdLst>
                <a:gd name="T0" fmla="*/ 2147483647 w 59"/>
                <a:gd name="T1" fmla="*/ 2147483647 h 83"/>
                <a:gd name="T2" fmla="*/ 2147483647 w 59"/>
                <a:gd name="T3" fmla="*/ 2147483647 h 83"/>
                <a:gd name="T4" fmla="*/ 2147483647 w 59"/>
                <a:gd name="T5" fmla="*/ 2147483647 h 83"/>
                <a:gd name="T6" fmla="*/ 2147483647 w 59"/>
                <a:gd name="T7" fmla="*/ 0 h 83"/>
                <a:gd name="T8" fmla="*/ 2147483647 w 59"/>
                <a:gd name="T9" fmla="*/ 2147483647 h 83"/>
                <a:gd name="T10" fmla="*/ 2147483647 w 59"/>
                <a:gd name="T11" fmla="*/ 2147483647 h 83"/>
                <a:gd name="T12" fmla="*/ 2147483647 w 59"/>
                <a:gd name="T13" fmla="*/ 2147483647 h 83"/>
                <a:gd name="T14" fmla="*/ 2147483647 w 59"/>
                <a:gd name="T15" fmla="*/ 2147483647 h 83"/>
                <a:gd name="T16" fmla="*/ 2147483647 w 59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9"/>
                <a:gd name="T28" fmla="*/ 0 h 83"/>
                <a:gd name="T29" fmla="*/ 59 w 59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9" h="83">
                  <a:moveTo>
                    <a:pt x="26" y="75"/>
                  </a:moveTo>
                  <a:cubicBezTo>
                    <a:pt x="15" y="70"/>
                    <a:pt x="6" y="58"/>
                    <a:pt x="3" y="47"/>
                  </a:cubicBezTo>
                  <a:cubicBezTo>
                    <a:pt x="0" y="37"/>
                    <a:pt x="0" y="27"/>
                    <a:pt x="3" y="17"/>
                  </a:cubicBezTo>
                  <a:cubicBezTo>
                    <a:pt x="4" y="12"/>
                    <a:pt x="4" y="6"/>
                    <a:pt x="6" y="0"/>
                  </a:cubicBezTo>
                  <a:cubicBezTo>
                    <a:pt x="7" y="4"/>
                    <a:pt x="5" y="8"/>
                    <a:pt x="5" y="12"/>
                  </a:cubicBezTo>
                  <a:cubicBezTo>
                    <a:pt x="6" y="22"/>
                    <a:pt x="7" y="31"/>
                    <a:pt x="9" y="40"/>
                  </a:cubicBezTo>
                  <a:cubicBezTo>
                    <a:pt x="14" y="55"/>
                    <a:pt x="25" y="64"/>
                    <a:pt x="38" y="72"/>
                  </a:cubicBezTo>
                  <a:cubicBezTo>
                    <a:pt x="45" y="75"/>
                    <a:pt x="52" y="79"/>
                    <a:pt x="59" y="83"/>
                  </a:cubicBezTo>
                  <a:cubicBezTo>
                    <a:pt x="47" y="83"/>
                    <a:pt x="36" y="80"/>
                    <a:pt x="26" y="75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0" name="Freeform 4787"/>
            <p:cNvSpPr>
              <a:spLocks noChangeArrowheads="1"/>
            </p:cNvSpPr>
            <p:nvPr/>
          </p:nvSpPr>
          <p:spPr bwMode="auto">
            <a:xfrm>
              <a:off x="370567" y="281885"/>
              <a:ext cx="281885" cy="139358"/>
            </a:xfrm>
            <a:custGeom>
              <a:avLst/>
              <a:gdLst>
                <a:gd name="T0" fmla="*/ 2147483647 w 109"/>
                <a:gd name="T1" fmla="*/ 2147483647 h 53"/>
                <a:gd name="T2" fmla="*/ 2147483647 w 109"/>
                <a:gd name="T3" fmla="*/ 2147483647 h 53"/>
                <a:gd name="T4" fmla="*/ 2147483647 w 109"/>
                <a:gd name="T5" fmla="*/ 2147483647 h 53"/>
                <a:gd name="T6" fmla="*/ 2147483647 w 109"/>
                <a:gd name="T7" fmla="*/ 2147483647 h 53"/>
                <a:gd name="T8" fmla="*/ 2147483647 w 109"/>
                <a:gd name="T9" fmla="*/ 2147483647 h 53"/>
                <a:gd name="T10" fmla="*/ 2147483647 w 109"/>
                <a:gd name="T11" fmla="*/ 2147483647 h 53"/>
                <a:gd name="T12" fmla="*/ 2147483647 w 109"/>
                <a:gd name="T13" fmla="*/ 2147483647 h 53"/>
                <a:gd name="T14" fmla="*/ 2147483647 w 109"/>
                <a:gd name="T15" fmla="*/ 2147483647 h 53"/>
                <a:gd name="T16" fmla="*/ 2147483647 w 109"/>
                <a:gd name="T17" fmla="*/ 2147483647 h 53"/>
                <a:gd name="T18" fmla="*/ 2147483647 w 109"/>
                <a:gd name="T19" fmla="*/ 0 h 53"/>
                <a:gd name="T20" fmla="*/ 2147483647 w 109"/>
                <a:gd name="T21" fmla="*/ 2147483647 h 53"/>
                <a:gd name="T22" fmla="*/ 0 w 109"/>
                <a:gd name="T23" fmla="*/ 2147483647 h 53"/>
                <a:gd name="T24" fmla="*/ 2147483647 w 109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9"/>
                <a:gd name="T40" fmla="*/ 0 h 53"/>
                <a:gd name="T41" fmla="*/ 109 w 109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9" h="53">
                  <a:moveTo>
                    <a:pt x="8" y="21"/>
                  </a:moveTo>
                  <a:cubicBezTo>
                    <a:pt x="9" y="23"/>
                    <a:pt x="10" y="25"/>
                    <a:pt x="12" y="26"/>
                  </a:cubicBezTo>
                  <a:cubicBezTo>
                    <a:pt x="17" y="33"/>
                    <a:pt x="24" y="42"/>
                    <a:pt x="33" y="45"/>
                  </a:cubicBezTo>
                  <a:cubicBezTo>
                    <a:pt x="45" y="49"/>
                    <a:pt x="57" y="51"/>
                    <a:pt x="70" y="52"/>
                  </a:cubicBezTo>
                  <a:cubicBezTo>
                    <a:pt x="79" y="53"/>
                    <a:pt x="86" y="53"/>
                    <a:pt x="94" y="51"/>
                  </a:cubicBezTo>
                  <a:cubicBezTo>
                    <a:pt x="99" y="51"/>
                    <a:pt x="105" y="52"/>
                    <a:pt x="109" y="51"/>
                  </a:cubicBezTo>
                  <a:cubicBezTo>
                    <a:pt x="109" y="50"/>
                    <a:pt x="109" y="50"/>
                    <a:pt x="109" y="50"/>
                  </a:cubicBezTo>
                  <a:cubicBezTo>
                    <a:pt x="85" y="47"/>
                    <a:pt x="61" y="45"/>
                    <a:pt x="38" y="36"/>
                  </a:cubicBezTo>
                  <a:cubicBezTo>
                    <a:pt x="33" y="35"/>
                    <a:pt x="29" y="32"/>
                    <a:pt x="26" y="28"/>
                  </a:cubicBezTo>
                  <a:cubicBezTo>
                    <a:pt x="19" y="20"/>
                    <a:pt x="16" y="9"/>
                    <a:pt x="14" y="0"/>
                  </a:cubicBezTo>
                  <a:cubicBezTo>
                    <a:pt x="13" y="3"/>
                    <a:pt x="12" y="3"/>
                    <a:pt x="9" y="4"/>
                  </a:cubicBezTo>
                  <a:cubicBezTo>
                    <a:pt x="8" y="5"/>
                    <a:pt x="0" y="6"/>
                    <a:pt x="0" y="7"/>
                  </a:cubicBezTo>
                  <a:cubicBezTo>
                    <a:pt x="0" y="12"/>
                    <a:pt x="5" y="18"/>
                    <a:pt x="8" y="21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1" name="Freeform 4788"/>
            <p:cNvSpPr>
              <a:spLocks noChangeArrowheads="1"/>
            </p:cNvSpPr>
            <p:nvPr/>
          </p:nvSpPr>
          <p:spPr bwMode="auto">
            <a:xfrm>
              <a:off x="278717" y="335727"/>
              <a:ext cx="541598" cy="326226"/>
            </a:xfrm>
            <a:custGeom>
              <a:avLst/>
              <a:gdLst>
                <a:gd name="T0" fmla="*/ 0 w 210"/>
                <a:gd name="T1" fmla="*/ 2147483647 h 127"/>
                <a:gd name="T2" fmla="*/ 2147483647 w 210"/>
                <a:gd name="T3" fmla="*/ 2147483647 h 127"/>
                <a:gd name="T4" fmla="*/ 2147483647 w 210"/>
                <a:gd name="T5" fmla="*/ 0 h 127"/>
                <a:gd name="T6" fmla="*/ 2147483647 w 210"/>
                <a:gd name="T7" fmla="*/ 2147483647 h 127"/>
                <a:gd name="T8" fmla="*/ 2147483647 w 210"/>
                <a:gd name="T9" fmla="*/ 2147483647 h 127"/>
                <a:gd name="T10" fmla="*/ 2147483647 w 210"/>
                <a:gd name="T11" fmla="*/ 2147483647 h 127"/>
                <a:gd name="T12" fmla="*/ 2147483647 w 210"/>
                <a:gd name="T13" fmla="*/ 2147483647 h 127"/>
                <a:gd name="T14" fmla="*/ 2147483647 w 210"/>
                <a:gd name="T15" fmla="*/ 2147483647 h 127"/>
                <a:gd name="T16" fmla="*/ 2147483647 w 210"/>
                <a:gd name="T17" fmla="*/ 2147483647 h 127"/>
                <a:gd name="T18" fmla="*/ 2147483647 w 210"/>
                <a:gd name="T19" fmla="*/ 2147483647 h 127"/>
                <a:gd name="T20" fmla="*/ 2147483647 w 210"/>
                <a:gd name="T21" fmla="*/ 2147483647 h 127"/>
                <a:gd name="T22" fmla="*/ 2147483647 w 210"/>
                <a:gd name="T23" fmla="*/ 2147483647 h 127"/>
                <a:gd name="T24" fmla="*/ 2147483647 w 210"/>
                <a:gd name="T25" fmla="*/ 2147483647 h 127"/>
                <a:gd name="T26" fmla="*/ 2147483647 w 210"/>
                <a:gd name="T27" fmla="*/ 2147483647 h 127"/>
                <a:gd name="T28" fmla="*/ 2147483647 w 210"/>
                <a:gd name="T29" fmla="*/ 2147483647 h 127"/>
                <a:gd name="T30" fmla="*/ 2147483647 w 210"/>
                <a:gd name="T31" fmla="*/ 2147483647 h 127"/>
                <a:gd name="T32" fmla="*/ 2147483647 w 210"/>
                <a:gd name="T33" fmla="*/ 2147483647 h 127"/>
                <a:gd name="T34" fmla="*/ 2147483647 w 210"/>
                <a:gd name="T35" fmla="*/ 2147483647 h 127"/>
                <a:gd name="T36" fmla="*/ 2147483647 w 210"/>
                <a:gd name="T37" fmla="*/ 2147483647 h 127"/>
                <a:gd name="T38" fmla="*/ 2147483647 w 210"/>
                <a:gd name="T39" fmla="*/ 2147483647 h 127"/>
                <a:gd name="T40" fmla="*/ 0 w 210"/>
                <a:gd name="T41" fmla="*/ 2147483647 h 1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0"/>
                <a:gd name="T64" fmla="*/ 0 h 127"/>
                <a:gd name="T65" fmla="*/ 210 w 210"/>
                <a:gd name="T66" fmla="*/ 127 h 1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0" h="127">
                  <a:moveTo>
                    <a:pt x="0" y="28"/>
                  </a:moveTo>
                  <a:cubicBezTo>
                    <a:pt x="1" y="23"/>
                    <a:pt x="2" y="17"/>
                    <a:pt x="4" y="12"/>
                  </a:cubicBezTo>
                  <a:cubicBezTo>
                    <a:pt x="6" y="8"/>
                    <a:pt x="8" y="2"/>
                    <a:pt x="12" y="0"/>
                  </a:cubicBezTo>
                  <a:cubicBezTo>
                    <a:pt x="11" y="13"/>
                    <a:pt x="8" y="24"/>
                    <a:pt x="15" y="35"/>
                  </a:cubicBezTo>
                  <a:cubicBezTo>
                    <a:pt x="21" y="46"/>
                    <a:pt x="28" y="54"/>
                    <a:pt x="40" y="59"/>
                  </a:cubicBezTo>
                  <a:cubicBezTo>
                    <a:pt x="58" y="65"/>
                    <a:pt x="79" y="65"/>
                    <a:pt x="97" y="69"/>
                  </a:cubicBezTo>
                  <a:cubicBezTo>
                    <a:pt x="116" y="72"/>
                    <a:pt x="135" y="82"/>
                    <a:pt x="152" y="91"/>
                  </a:cubicBezTo>
                  <a:cubicBezTo>
                    <a:pt x="163" y="97"/>
                    <a:pt x="173" y="102"/>
                    <a:pt x="183" y="108"/>
                  </a:cubicBezTo>
                  <a:cubicBezTo>
                    <a:pt x="188" y="111"/>
                    <a:pt x="193" y="113"/>
                    <a:pt x="197" y="116"/>
                  </a:cubicBezTo>
                  <a:cubicBezTo>
                    <a:pt x="200" y="118"/>
                    <a:pt x="201" y="120"/>
                    <a:pt x="203" y="122"/>
                  </a:cubicBezTo>
                  <a:cubicBezTo>
                    <a:pt x="205" y="124"/>
                    <a:pt x="208" y="125"/>
                    <a:pt x="210" y="127"/>
                  </a:cubicBezTo>
                  <a:cubicBezTo>
                    <a:pt x="206" y="127"/>
                    <a:pt x="202" y="124"/>
                    <a:pt x="199" y="123"/>
                  </a:cubicBezTo>
                  <a:cubicBezTo>
                    <a:pt x="195" y="121"/>
                    <a:pt x="190" y="120"/>
                    <a:pt x="186" y="119"/>
                  </a:cubicBezTo>
                  <a:cubicBezTo>
                    <a:pt x="179" y="116"/>
                    <a:pt x="172" y="114"/>
                    <a:pt x="165" y="112"/>
                  </a:cubicBezTo>
                  <a:cubicBezTo>
                    <a:pt x="159" y="110"/>
                    <a:pt x="154" y="107"/>
                    <a:pt x="147" y="105"/>
                  </a:cubicBezTo>
                  <a:cubicBezTo>
                    <a:pt x="142" y="104"/>
                    <a:pt x="137" y="102"/>
                    <a:pt x="132" y="101"/>
                  </a:cubicBezTo>
                  <a:cubicBezTo>
                    <a:pt x="126" y="100"/>
                    <a:pt x="121" y="96"/>
                    <a:pt x="115" y="95"/>
                  </a:cubicBezTo>
                  <a:cubicBezTo>
                    <a:pt x="109" y="94"/>
                    <a:pt x="102" y="91"/>
                    <a:pt x="96" y="90"/>
                  </a:cubicBezTo>
                  <a:cubicBezTo>
                    <a:pt x="79" y="87"/>
                    <a:pt x="62" y="86"/>
                    <a:pt x="45" y="84"/>
                  </a:cubicBezTo>
                  <a:cubicBezTo>
                    <a:pt x="32" y="83"/>
                    <a:pt x="17" y="80"/>
                    <a:pt x="9" y="68"/>
                  </a:cubicBezTo>
                  <a:cubicBezTo>
                    <a:pt x="2" y="56"/>
                    <a:pt x="0" y="42"/>
                    <a:pt x="0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2" name="Freeform 4789"/>
            <p:cNvSpPr>
              <a:spLocks noChangeArrowheads="1"/>
            </p:cNvSpPr>
            <p:nvPr/>
          </p:nvSpPr>
          <p:spPr bwMode="auto">
            <a:xfrm>
              <a:off x="278717" y="389571"/>
              <a:ext cx="310389" cy="193202"/>
            </a:xfrm>
            <a:custGeom>
              <a:avLst/>
              <a:gdLst>
                <a:gd name="T0" fmla="*/ 2147483647 w 120"/>
                <a:gd name="T1" fmla="*/ 2147483647 h 75"/>
                <a:gd name="T2" fmla="*/ 2147483647 w 120"/>
                <a:gd name="T3" fmla="*/ 2147483647 h 75"/>
                <a:gd name="T4" fmla="*/ 2147483647 w 120"/>
                <a:gd name="T5" fmla="*/ 2147483647 h 75"/>
                <a:gd name="T6" fmla="*/ 2147483647 w 120"/>
                <a:gd name="T7" fmla="*/ 2147483647 h 75"/>
                <a:gd name="T8" fmla="*/ 2147483647 w 120"/>
                <a:gd name="T9" fmla="*/ 2147483647 h 75"/>
                <a:gd name="T10" fmla="*/ 2147483647 w 120"/>
                <a:gd name="T11" fmla="*/ 2147483647 h 75"/>
                <a:gd name="T12" fmla="*/ 2147483647 w 120"/>
                <a:gd name="T13" fmla="*/ 2147483647 h 75"/>
                <a:gd name="T14" fmla="*/ 2147483647 w 120"/>
                <a:gd name="T15" fmla="*/ 2147483647 h 75"/>
                <a:gd name="T16" fmla="*/ 2147483647 w 120"/>
                <a:gd name="T17" fmla="*/ 2147483647 h 75"/>
                <a:gd name="T18" fmla="*/ 2147483647 w 120"/>
                <a:gd name="T19" fmla="*/ 2147483647 h 75"/>
                <a:gd name="T20" fmla="*/ 2147483647 w 120"/>
                <a:gd name="T21" fmla="*/ 0 h 75"/>
                <a:gd name="T22" fmla="*/ 2147483647 w 120"/>
                <a:gd name="T23" fmla="*/ 2147483647 h 75"/>
                <a:gd name="T24" fmla="*/ 2147483647 w 120"/>
                <a:gd name="T25" fmla="*/ 2147483647 h 75"/>
                <a:gd name="T26" fmla="*/ 2147483647 w 1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75"/>
                <a:gd name="T44" fmla="*/ 120 w 1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75">
                  <a:moveTo>
                    <a:pt x="17" y="39"/>
                  </a:moveTo>
                  <a:cubicBezTo>
                    <a:pt x="29" y="51"/>
                    <a:pt x="46" y="51"/>
                    <a:pt x="62" y="56"/>
                  </a:cubicBezTo>
                  <a:cubicBezTo>
                    <a:pt x="73" y="59"/>
                    <a:pt x="83" y="59"/>
                    <a:pt x="94" y="63"/>
                  </a:cubicBezTo>
                  <a:cubicBezTo>
                    <a:pt x="104" y="66"/>
                    <a:pt x="111" y="70"/>
                    <a:pt x="120" y="75"/>
                  </a:cubicBezTo>
                  <a:cubicBezTo>
                    <a:pt x="106" y="75"/>
                    <a:pt x="94" y="68"/>
                    <a:pt x="80" y="66"/>
                  </a:cubicBezTo>
                  <a:cubicBezTo>
                    <a:pt x="71" y="65"/>
                    <a:pt x="62" y="65"/>
                    <a:pt x="53" y="65"/>
                  </a:cubicBezTo>
                  <a:cubicBezTo>
                    <a:pt x="44" y="64"/>
                    <a:pt x="36" y="63"/>
                    <a:pt x="28" y="61"/>
                  </a:cubicBezTo>
                  <a:cubicBezTo>
                    <a:pt x="25" y="60"/>
                    <a:pt x="22" y="60"/>
                    <a:pt x="20" y="58"/>
                  </a:cubicBezTo>
                  <a:cubicBezTo>
                    <a:pt x="15" y="55"/>
                    <a:pt x="9" y="49"/>
                    <a:pt x="6" y="44"/>
                  </a:cubicBezTo>
                  <a:cubicBezTo>
                    <a:pt x="0" y="35"/>
                    <a:pt x="1" y="22"/>
                    <a:pt x="1" y="11"/>
                  </a:cubicBezTo>
                  <a:cubicBezTo>
                    <a:pt x="1" y="7"/>
                    <a:pt x="1" y="4"/>
                    <a:pt x="2" y="0"/>
                  </a:cubicBezTo>
                  <a:cubicBezTo>
                    <a:pt x="4" y="3"/>
                    <a:pt x="3" y="6"/>
                    <a:pt x="3" y="10"/>
                  </a:cubicBezTo>
                  <a:cubicBezTo>
                    <a:pt x="4" y="13"/>
                    <a:pt x="4" y="16"/>
                    <a:pt x="5" y="20"/>
                  </a:cubicBezTo>
                  <a:cubicBezTo>
                    <a:pt x="8" y="27"/>
                    <a:pt x="12" y="33"/>
                    <a:pt x="17" y="39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3" name="Freeform 4790"/>
            <p:cNvSpPr>
              <a:spLocks noChangeArrowheads="1"/>
            </p:cNvSpPr>
            <p:nvPr/>
          </p:nvSpPr>
          <p:spPr bwMode="auto">
            <a:xfrm>
              <a:off x="243878" y="459250"/>
              <a:ext cx="620778" cy="221706"/>
            </a:xfrm>
            <a:custGeom>
              <a:avLst/>
              <a:gdLst>
                <a:gd name="T0" fmla="*/ 2147483647 w 240"/>
                <a:gd name="T1" fmla="*/ 2147483647 h 86"/>
                <a:gd name="T2" fmla="*/ 2147483647 w 240"/>
                <a:gd name="T3" fmla="*/ 2147483647 h 86"/>
                <a:gd name="T4" fmla="*/ 2147483647 w 240"/>
                <a:gd name="T5" fmla="*/ 0 h 86"/>
                <a:gd name="T6" fmla="*/ 2147483647 w 240"/>
                <a:gd name="T7" fmla="*/ 2147483647 h 86"/>
                <a:gd name="T8" fmla="*/ 0 w 240"/>
                <a:gd name="T9" fmla="*/ 2147483647 h 86"/>
                <a:gd name="T10" fmla="*/ 2147483647 w 240"/>
                <a:gd name="T11" fmla="*/ 2147483647 h 86"/>
                <a:gd name="T12" fmla="*/ 2147483647 w 240"/>
                <a:gd name="T13" fmla="*/ 2147483647 h 86"/>
                <a:gd name="T14" fmla="*/ 2147483647 w 240"/>
                <a:gd name="T15" fmla="*/ 2147483647 h 86"/>
                <a:gd name="T16" fmla="*/ 2147483647 w 240"/>
                <a:gd name="T17" fmla="*/ 2147483647 h 86"/>
                <a:gd name="T18" fmla="*/ 2147483647 w 240"/>
                <a:gd name="T19" fmla="*/ 2147483647 h 86"/>
                <a:gd name="T20" fmla="*/ 2147483647 w 240"/>
                <a:gd name="T21" fmla="*/ 2147483647 h 86"/>
                <a:gd name="T22" fmla="*/ 2147483647 w 240"/>
                <a:gd name="T23" fmla="*/ 2147483647 h 86"/>
                <a:gd name="T24" fmla="*/ 2147483647 w 240"/>
                <a:gd name="T25" fmla="*/ 2147483647 h 86"/>
                <a:gd name="T26" fmla="*/ 2147483647 w 240"/>
                <a:gd name="T27" fmla="*/ 2147483647 h 86"/>
                <a:gd name="T28" fmla="*/ 2147483647 w 240"/>
                <a:gd name="T29" fmla="*/ 2147483647 h 86"/>
                <a:gd name="T30" fmla="*/ 2147483647 w 240"/>
                <a:gd name="T31" fmla="*/ 2147483647 h 86"/>
                <a:gd name="T32" fmla="*/ 2147483647 w 240"/>
                <a:gd name="T33" fmla="*/ 2147483647 h 86"/>
                <a:gd name="T34" fmla="*/ 2147483647 w 240"/>
                <a:gd name="T35" fmla="*/ 2147483647 h 86"/>
                <a:gd name="T36" fmla="*/ 2147483647 w 240"/>
                <a:gd name="T37" fmla="*/ 2147483647 h 86"/>
                <a:gd name="T38" fmla="*/ 2147483647 w 240"/>
                <a:gd name="T39" fmla="*/ 2147483647 h 86"/>
                <a:gd name="T40" fmla="*/ 2147483647 w 240"/>
                <a:gd name="T41" fmla="*/ 2147483647 h 86"/>
                <a:gd name="T42" fmla="*/ 2147483647 w 240"/>
                <a:gd name="T43" fmla="*/ 2147483647 h 86"/>
                <a:gd name="T44" fmla="*/ 2147483647 w 240"/>
                <a:gd name="T45" fmla="*/ 2147483647 h 86"/>
                <a:gd name="T46" fmla="*/ 2147483647 w 240"/>
                <a:gd name="T47" fmla="*/ 2147483647 h 86"/>
                <a:gd name="T48" fmla="*/ 2147483647 w 240"/>
                <a:gd name="T49" fmla="*/ 2147483647 h 86"/>
                <a:gd name="T50" fmla="*/ 2147483647 w 240"/>
                <a:gd name="T51" fmla="*/ 2147483647 h 8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0"/>
                <a:gd name="T79" fmla="*/ 0 h 86"/>
                <a:gd name="T80" fmla="*/ 240 w 240"/>
                <a:gd name="T81" fmla="*/ 86 h 8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0" h="86">
                  <a:moveTo>
                    <a:pt x="44" y="34"/>
                  </a:moveTo>
                  <a:cubicBezTo>
                    <a:pt x="36" y="32"/>
                    <a:pt x="29" y="29"/>
                    <a:pt x="23" y="23"/>
                  </a:cubicBezTo>
                  <a:cubicBezTo>
                    <a:pt x="17" y="17"/>
                    <a:pt x="13" y="9"/>
                    <a:pt x="13" y="0"/>
                  </a:cubicBezTo>
                  <a:cubicBezTo>
                    <a:pt x="13" y="0"/>
                    <a:pt x="4" y="1"/>
                    <a:pt x="3" y="2"/>
                  </a:cubicBezTo>
                  <a:cubicBezTo>
                    <a:pt x="1" y="3"/>
                    <a:pt x="1" y="3"/>
                    <a:pt x="0" y="6"/>
                  </a:cubicBezTo>
                  <a:cubicBezTo>
                    <a:pt x="0" y="9"/>
                    <a:pt x="0" y="14"/>
                    <a:pt x="2" y="17"/>
                  </a:cubicBezTo>
                  <a:cubicBezTo>
                    <a:pt x="5" y="26"/>
                    <a:pt x="16" y="31"/>
                    <a:pt x="23" y="36"/>
                  </a:cubicBezTo>
                  <a:cubicBezTo>
                    <a:pt x="40" y="47"/>
                    <a:pt x="60" y="51"/>
                    <a:pt x="80" y="52"/>
                  </a:cubicBezTo>
                  <a:cubicBezTo>
                    <a:pt x="99" y="53"/>
                    <a:pt x="117" y="59"/>
                    <a:pt x="135" y="64"/>
                  </a:cubicBezTo>
                  <a:cubicBezTo>
                    <a:pt x="154" y="69"/>
                    <a:pt x="172" y="71"/>
                    <a:pt x="190" y="76"/>
                  </a:cubicBezTo>
                  <a:cubicBezTo>
                    <a:pt x="199" y="78"/>
                    <a:pt x="208" y="80"/>
                    <a:pt x="216" y="82"/>
                  </a:cubicBezTo>
                  <a:cubicBezTo>
                    <a:pt x="223" y="83"/>
                    <a:pt x="234" y="86"/>
                    <a:pt x="240" y="84"/>
                  </a:cubicBezTo>
                  <a:cubicBezTo>
                    <a:pt x="239" y="81"/>
                    <a:pt x="232" y="80"/>
                    <a:pt x="229" y="80"/>
                  </a:cubicBezTo>
                  <a:cubicBezTo>
                    <a:pt x="225" y="80"/>
                    <a:pt x="221" y="79"/>
                    <a:pt x="217" y="77"/>
                  </a:cubicBezTo>
                  <a:cubicBezTo>
                    <a:pt x="214" y="76"/>
                    <a:pt x="210" y="74"/>
                    <a:pt x="207" y="73"/>
                  </a:cubicBezTo>
                  <a:cubicBezTo>
                    <a:pt x="202" y="72"/>
                    <a:pt x="197" y="71"/>
                    <a:pt x="193" y="70"/>
                  </a:cubicBezTo>
                  <a:cubicBezTo>
                    <a:pt x="187" y="68"/>
                    <a:pt x="182" y="65"/>
                    <a:pt x="176" y="63"/>
                  </a:cubicBezTo>
                  <a:cubicBezTo>
                    <a:pt x="172" y="61"/>
                    <a:pt x="168" y="60"/>
                    <a:pt x="163" y="59"/>
                  </a:cubicBezTo>
                  <a:cubicBezTo>
                    <a:pt x="155" y="56"/>
                    <a:pt x="148" y="52"/>
                    <a:pt x="140" y="50"/>
                  </a:cubicBezTo>
                  <a:cubicBezTo>
                    <a:pt x="135" y="49"/>
                    <a:pt x="130" y="48"/>
                    <a:pt x="125" y="46"/>
                  </a:cubicBezTo>
                  <a:cubicBezTo>
                    <a:pt x="120" y="45"/>
                    <a:pt x="115" y="43"/>
                    <a:pt x="110" y="41"/>
                  </a:cubicBezTo>
                  <a:cubicBezTo>
                    <a:pt x="107" y="40"/>
                    <a:pt x="103" y="41"/>
                    <a:pt x="100" y="41"/>
                  </a:cubicBezTo>
                  <a:cubicBezTo>
                    <a:pt x="97" y="41"/>
                    <a:pt x="95" y="39"/>
                    <a:pt x="92" y="39"/>
                  </a:cubicBezTo>
                  <a:cubicBezTo>
                    <a:pt x="85" y="37"/>
                    <a:pt x="77" y="37"/>
                    <a:pt x="70" y="37"/>
                  </a:cubicBezTo>
                  <a:cubicBezTo>
                    <a:pt x="65" y="36"/>
                    <a:pt x="60" y="36"/>
                    <a:pt x="55" y="35"/>
                  </a:cubicBezTo>
                  <a:cubicBezTo>
                    <a:pt x="51" y="35"/>
                    <a:pt x="47" y="35"/>
                    <a:pt x="44" y="34"/>
                  </a:cubicBezTo>
                  <a:close/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4" name="Freeform 4791"/>
            <p:cNvSpPr>
              <a:spLocks noChangeArrowheads="1"/>
            </p:cNvSpPr>
            <p:nvPr/>
          </p:nvSpPr>
          <p:spPr bwMode="auto">
            <a:xfrm>
              <a:off x="136192" y="503591"/>
              <a:ext cx="449747" cy="269216"/>
            </a:xfrm>
            <a:custGeom>
              <a:avLst/>
              <a:gdLst>
                <a:gd name="T0" fmla="*/ 2147483647 w 174"/>
                <a:gd name="T1" fmla="*/ 2147483647 h 103"/>
                <a:gd name="T2" fmla="*/ 2147483647 w 174"/>
                <a:gd name="T3" fmla="*/ 2147483647 h 103"/>
                <a:gd name="T4" fmla="*/ 2147483647 w 174"/>
                <a:gd name="T5" fmla="*/ 0 h 103"/>
                <a:gd name="T6" fmla="*/ 2147483647 w 174"/>
                <a:gd name="T7" fmla="*/ 2147483647 h 103"/>
                <a:gd name="T8" fmla="*/ 2147483647 w 174"/>
                <a:gd name="T9" fmla="*/ 2147483647 h 103"/>
                <a:gd name="T10" fmla="*/ 2147483647 w 174"/>
                <a:gd name="T11" fmla="*/ 2147483647 h 103"/>
                <a:gd name="T12" fmla="*/ 2147483647 w 174"/>
                <a:gd name="T13" fmla="*/ 2147483647 h 103"/>
                <a:gd name="T14" fmla="*/ 2147483647 w 174"/>
                <a:gd name="T15" fmla="*/ 2147483647 h 103"/>
                <a:gd name="T16" fmla="*/ 2147483647 w 174"/>
                <a:gd name="T17" fmla="*/ 2147483647 h 103"/>
                <a:gd name="T18" fmla="*/ 2147483647 w 174"/>
                <a:gd name="T19" fmla="*/ 2147483647 h 103"/>
                <a:gd name="T20" fmla="*/ 2147483647 w 174"/>
                <a:gd name="T21" fmla="*/ 2147483647 h 103"/>
                <a:gd name="T22" fmla="*/ 2147483647 w 174"/>
                <a:gd name="T23" fmla="*/ 2147483647 h 103"/>
                <a:gd name="T24" fmla="*/ 2147483647 w 174"/>
                <a:gd name="T25" fmla="*/ 2147483647 h 103"/>
                <a:gd name="T26" fmla="*/ 2147483647 w 174"/>
                <a:gd name="T27" fmla="*/ 2147483647 h 103"/>
                <a:gd name="T28" fmla="*/ 2147483647 w 174"/>
                <a:gd name="T29" fmla="*/ 2147483647 h 103"/>
                <a:gd name="T30" fmla="*/ 2147483647 w 174"/>
                <a:gd name="T31" fmla="*/ 2147483647 h 103"/>
                <a:gd name="T32" fmla="*/ 2147483647 w 174"/>
                <a:gd name="T33" fmla="*/ 2147483647 h 103"/>
                <a:gd name="T34" fmla="*/ 2147483647 w 174"/>
                <a:gd name="T35" fmla="*/ 2147483647 h 1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103"/>
                <a:gd name="T56" fmla="*/ 174 w 174"/>
                <a:gd name="T57" fmla="*/ 103 h 1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103">
                  <a:moveTo>
                    <a:pt x="1" y="21"/>
                  </a:moveTo>
                  <a:cubicBezTo>
                    <a:pt x="2" y="16"/>
                    <a:pt x="4" y="12"/>
                    <a:pt x="8" y="8"/>
                  </a:cubicBezTo>
                  <a:cubicBezTo>
                    <a:pt x="10" y="6"/>
                    <a:pt x="15" y="3"/>
                    <a:pt x="16" y="0"/>
                  </a:cubicBezTo>
                  <a:cubicBezTo>
                    <a:pt x="13" y="7"/>
                    <a:pt x="14" y="19"/>
                    <a:pt x="16" y="26"/>
                  </a:cubicBezTo>
                  <a:cubicBezTo>
                    <a:pt x="21" y="42"/>
                    <a:pt x="29" y="57"/>
                    <a:pt x="42" y="67"/>
                  </a:cubicBezTo>
                  <a:cubicBezTo>
                    <a:pt x="57" y="77"/>
                    <a:pt x="75" y="83"/>
                    <a:pt x="92" y="88"/>
                  </a:cubicBezTo>
                  <a:cubicBezTo>
                    <a:pt x="111" y="94"/>
                    <a:pt x="129" y="94"/>
                    <a:pt x="148" y="95"/>
                  </a:cubicBezTo>
                  <a:cubicBezTo>
                    <a:pt x="158" y="96"/>
                    <a:pt x="167" y="96"/>
                    <a:pt x="174" y="103"/>
                  </a:cubicBezTo>
                  <a:cubicBezTo>
                    <a:pt x="170" y="103"/>
                    <a:pt x="167" y="103"/>
                    <a:pt x="163" y="102"/>
                  </a:cubicBezTo>
                  <a:cubicBezTo>
                    <a:pt x="151" y="101"/>
                    <a:pt x="139" y="102"/>
                    <a:pt x="128" y="101"/>
                  </a:cubicBezTo>
                  <a:cubicBezTo>
                    <a:pt x="118" y="100"/>
                    <a:pt x="109" y="101"/>
                    <a:pt x="100" y="98"/>
                  </a:cubicBezTo>
                  <a:cubicBezTo>
                    <a:pt x="95" y="97"/>
                    <a:pt x="90" y="97"/>
                    <a:pt x="84" y="98"/>
                  </a:cubicBezTo>
                  <a:cubicBezTo>
                    <a:pt x="79" y="98"/>
                    <a:pt x="74" y="97"/>
                    <a:pt x="69" y="96"/>
                  </a:cubicBezTo>
                  <a:cubicBezTo>
                    <a:pt x="65" y="95"/>
                    <a:pt x="60" y="95"/>
                    <a:pt x="56" y="93"/>
                  </a:cubicBezTo>
                  <a:cubicBezTo>
                    <a:pt x="49" y="91"/>
                    <a:pt x="42" y="87"/>
                    <a:pt x="36" y="83"/>
                  </a:cubicBezTo>
                  <a:cubicBezTo>
                    <a:pt x="30" y="79"/>
                    <a:pt x="26" y="74"/>
                    <a:pt x="21" y="69"/>
                  </a:cubicBezTo>
                  <a:cubicBezTo>
                    <a:pt x="14" y="61"/>
                    <a:pt x="4" y="50"/>
                    <a:pt x="2" y="39"/>
                  </a:cubicBezTo>
                  <a:cubicBezTo>
                    <a:pt x="1" y="33"/>
                    <a:pt x="0" y="27"/>
                    <a:pt x="1" y="21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5" name="Freeform 4792"/>
            <p:cNvSpPr>
              <a:spLocks noChangeArrowheads="1"/>
            </p:cNvSpPr>
            <p:nvPr/>
          </p:nvSpPr>
          <p:spPr bwMode="auto">
            <a:xfrm>
              <a:off x="133024" y="525761"/>
              <a:ext cx="221706" cy="228041"/>
            </a:xfrm>
            <a:custGeom>
              <a:avLst/>
              <a:gdLst>
                <a:gd name="T0" fmla="*/ 2147483647 w 86"/>
                <a:gd name="T1" fmla="*/ 2147483647 h 88"/>
                <a:gd name="T2" fmla="*/ 2147483647 w 86"/>
                <a:gd name="T3" fmla="*/ 2147483647 h 88"/>
                <a:gd name="T4" fmla="*/ 2147483647 w 86"/>
                <a:gd name="T5" fmla="*/ 2147483647 h 88"/>
                <a:gd name="T6" fmla="*/ 2147483647 w 86"/>
                <a:gd name="T7" fmla="*/ 2147483647 h 88"/>
                <a:gd name="T8" fmla="*/ 2147483647 w 86"/>
                <a:gd name="T9" fmla="*/ 2147483647 h 88"/>
                <a:gd name="T10" fmla="*/ 2147483647 w 86"/>
                <a:gd name="T11" fmla="*/ 2147483647 h 88"/>
                <a:gd name="T12" fmla="*/ 2147483647 w 86"/>
                <a:gd name="T13" fmla="*/ 2147483647 h 88"/>
                <a:gd name="T14" fmla="*/ 2147483647 w 86"/>
                <a:gd name="T15" fmla="*/ 2147483647 h 88"/>
                <a:gd name="T16" fmla="*/ 2147483647 w 86"/>
                <a:gd name="T17" fmla="*/ 0 h 88"/>
                <a:gd name="T18" fmla="*/ 2147483647 w 86"/>
                <a:gd name="T19" fmla="*/ 2147483647 h 88"/>
                <a:gd name="T20" fmla="*/ 2147483647 w 86"/>
                <a:gd name="T21" fmla="*/ 2147483647 h 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88"/>
                <a:gd name="T35" fmla="*/ 86 w 86"/>
                <a:gd name="T36" fmla="*/ 88 h 8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88">
                  <a:moveTo>
                    <a:pt x="40" y="71"/>
                  </a:moveTo>
                  <a:cubicBezTo>
                    <a:pt x="49" y="78"/>
                    <a:pt x="59" y="81"/>
                    <a:pt x="69" y="84"/>
                  </a:cubicBezTo>
                  <a:cubicBezTo>
                    <a:pt x="75" y="86"/>
                    <a:pt x="80" y="87"/>
                    <a:pt x="86" y="88"/>
                  </a:cubicBezTo>
                  <a:cubicBezTo>
                    <a:pt x="83" y="87"/>
                    <a:pt x="76" y="88"/>
                    <a:pt x="73" y="88"/>
                  </a:cubicBezTo>
                  <a:cubicBezTo>
                    <a:pt x="68" y="87"/>
                    <a:pt x="64" y="87"/>
                    <a:pt x="59" y="85"/>
                  </a:cubicBezTo>
                  <a:cubicBezTo>
                    <a:pt x="49" y="83"/>
                    <a:pt x="41" y="77"/>
                    <a:pt x="33" y="70"/>
                  </a:cubicBezTo>
                  <a:cubicBezTo>
                    <a:pt x="22" y="61"/>
                    <a:pt x="14" y="51"/>
                    <a:pt x="7" y="39"/>
                  </a:cubicBezTo>
                  <a:cubicBezTo>
                    <a:pt x="4" y="34"/>
                    <a:pt x="0" y="28"/>
                    <a:pt x="1" y="21"/>
                  </a:cubicBezTo>
                  <a:cubicBezTo>
                    <a:pt x="2" y="14"/>
                    <a:pt x="6" y="6"/>
                    <a:pt x="10" y="0"/>
                  </a:cubicBezTo>
                  <a:cubicBezTo>
                    <a:pt x="10" y="6"/>
                    <a:pt x="6" y="9"/>
                    <a:pt x="6" y="15"/>
                  </a:cubicBezTo>
                  <a:cubicBezTo>
                    <a:pt x="8" y="36"/>
                    <a:pt x="24" y="58"/>
                    <a:pt x="40" y="7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6" name="Freeform 4793"/>
            <p:cNvSpPr>
              <a:spLocks noChangeArrowheads="1"/>
            </p:cNvSpPr>
            <p:nvPr/>
          </p:nvSpPr>
          <p:spPr bwMode="auto">
            <a:xfrm>
              <a:off x="72847" y="744301"/>
              <a:ext cx="376902" cy="148861"/>
            </a:xfrm>
            <a:custGeom>
              <a:avLst/>
              <a:gdLst>
                <a:gd name="T0" fmla="*/ 2147483647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2147483647 h 58"/>
                <a:gd name="T6" fmla="*/ 2147483647 w 146"/>
                <a:gd name="T7" fmla="*/ 2147483647 h 58"/>
                <a:gd name="T8" fmla="*/ 2147483647 w 146"/>
                <a:gd name="T9" fmla="*/ 2147483647 h 58"/>
                <a:gd name="T10" fmla="*/ 2147483647 w 146"/>
                <a:gd name="T11" fmla="*/ 2147483647 h 58"/>
                <a:gd name="T12" fmla="*/ 2147483647 w 146"/>
                <a:gd name="T13" fmla="*/ 2147483647 h 58"/>
                <a:gd name="T14" fmla="*/ 2147483647 w 146"/>
                <a:gd name="T15" fmla="*/ 2147483647 h 58"/>
                <a:gd name="T16" fmla="*/ 2147483647 w 146"/>
                <a:gd name="T17" fmla="*/ 2147483647 h 58"/>
                <a:gd name="T18" fmla="*/ 2147483647 w 146"/>
                <a:gd name="T19" fmla="*/ 2147483647 h 58"/>
                <a:gd name="T20" fmla="*/ 2147483647 w 146"/>
                <a:gd name="T21" fmla="*/ 2147483647 h 58"/>
                <a:gd name="T22" fmla="*/ 2147483647 w 146"/>
                <a:gd name="T23" fmla="*/ 2147483647 h 58"/>
                <a:gd name="T24" fmla="*/ 2147483647 w 146"/>
                <a:gd name="T25" fmla="*/ 0 h 58"/>
                <a:gd name="T26" fmla="*/ 2147483647 w 146"/>
                <a:gd name="T27" fmla="*/ 2147483647 h 58"/>
                <a:gd name="T28" fmla="*/ 2147483647 w 146"/>
                <a:gd name="T29" fmla="*/ 2147483647 h 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58"/>
                <a:gd name="T47" fmla="*/ 146 w 146"/>
                <a:gd name="T48" fmla="*/ 58 h 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58">
                  <a:moveTo>
                    <a:pt x="17" y="28"/>
                  </a:moveTo>
                  <a:cubicBezTo>
                    <a:pt x="29" y="40"/>
                    <a:pt x="43" y="42"/>
                    <a:pt x="58" y="43"/>
                  </a:cubicBezTo>
                  <a:cubicBezTo>
                    <a:pt x="87" y="44"/>
                    <a:pt x="115" y="13"/>
                    <a:pt x="144" y="23"/>
                  </a:cubicBezTo>
                  <a:cubicBezTo>
                    <a:pt x="145" y="24"/>
                    <a:pt x="146" y="24"/>
                    <a:pt x="146" y="24"/>
                  </a:cubicBezTo>
                  <a:cubicBezTo>
                    <a:pt x="142" y="23"/>
                    <a:pt x="137" y="26"/>
                    <a:pt x="133" y="27"/>
                  </a:cubicBezTo>
                  <a:cubicBezTo>
                    <a:pt x="127" y="29"/>
                    <a:pt x="120" y="30"/>
                    <a:pt x="115" y="33"/>
                  </a:cubicBezTo>
                  <a:cubicBezTo>
                    <a:pt x="108" y="36"/>
                    <a:pt x="101" y="40"/>
                    <a:pt x="94" y="42"/>
                  </a:cubicBezTo>
                  <a:cubicBezTo>
                    <a:pt x="91" y="43"/>
                    <a:pt x="88" y="43"/>
                    <a:pt x="85" y="44"/>
                  </a:cubicBezTo>
                  <a:cubicBezTo>
                    <a:pt x="82" y="45"/>
                    <a:pt x="80" y="47"/>
                    <a:pt x="77" y="48"/>
                  </a:cubicBezTo>
                  <a:cubicBezTo>
                    <a:pt x="74" y="49"/>
                    <a:pt x="71" y="50"/>
                    <a:pt x="68" y="51"/>
                  </a:cubicBezTo>
                  <a:cubicBezTo>
                    <a:pt x="54" y="56"/>
                    <a:pt x="34" y="58"/>
                    <a:pt x="20" y="50"/>
                  </a:cubicBezTo>
                  <a:cubicBezTo>
                    <a:pt x="11" y="45"/>
                    <a:pt x="5" y="32"/>
                    <a:pt x="3" y="22"/>
                  </a:cubicBezTo>
                  <a:cubicBezTo>
                    <a:pt x="3" y="16"/>
                    <a:pt x="0" y="5"/>
                    <a:pt x="3" y="0"/>
                  </a:cubicBezTo>
                  <a:cubicBezTo>
                    <a:pt x="6" y="3"/>
                    <a:pt x="5" y="10"/>
                    <a:pt x="7" y="14"/>
                  </a:cubicBezTo>
                  <a:cubicBezTo>
                    <a:pt x="10" y="19"/>
                    <a:pt x="13" y="24"/>
                    <a:pt x="17" y="28"/>
                  </a:cubicBezTo>
                  <a:close/>
                </a:path>
              </a:pathLst>
            </a:custGeom>
            <a:solidFill>
              <a:srgbClr val="FAB8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7" name="Freeform 4794"/>
            <p:cNvSpPr>
              <a:spLocks noChangeArrowheads="1"/>
            </p:cNvSpPr>
            <p:nvPr/>
          </p:nvSpPr>
          <p:spPr bwMode="auto">
            <a:xfrm>
              <a:off x="76014" y="804477"/>
              <a:ext cx="164696" cy="82348"/>
            </a:xfrm>
            <a:custGeom>
              <a:avLst/>
              <a:gdLst>
                <a:gd name="T0" fmla="*/ 2147483647 w 63"/>
                <a:gd name="T1" fmla="*/ 2147483647 h 32"/>
                <a:gd name="T2" fmla="*/ 2147483647 w 63"/>
                <a:gd name="T3" fmla="*/ 2147483647 h 32"/>
                <a:gd name="T4" fmla="*/ 2147483647 w 63"/>
                <a:gd name="T5" fmla="*/ 2147483647 h 32"/>
                <a:gd name="T6" fmla="*/ 2147483647 w 63"/>
                <a:gd name="T7" fmla="*/ 0 h 32"/>
                <a:gd name="T8" fmla="*/ 2147483647 w 63"/>
                <a:gd name="T9" fmla="*/ 2147483647 h 32"/>
                <a:gd name="T10" fmla="*/ 2147483647 w 63"/>
                <a:gd name="T11" fmla="*/ 2147483647 h 32"/>
                <a:gd name="T12" fmla="*/ 2147483647 w 63"/>
                <a:gd name="T13" fmla="*/ 2147483647 h 32"/>
                <a:gd name="T14" fmla="*/ 2147483647 w 63"/>
                <a:gd name="T15" fmla="*/ 2147483647 h 32"/>
                <a:gd name="T16" fmla="*/ 2147483647 w 63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32"/>
                <a:gd name="T29" fmla="*/ 63 w 63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32">
                  <a:moveTo>
                    <a:pt x="51" y="31"/>
                  </a:moveTo>
                  <a:cubicBezTo>
                    <a:pt x="43" y="32"/>
                    <a:pt x="36" y="31"/>
                    <a:pt x="28" y="29"/>
                  </a:cubicBezTo>
                  <a:cubicBezTo>
                    <a:pt x="24" y="29"/>
                    <a:pt x="20" y="27"/>
                    <a:pt x="17" y="25"/>
                  </a:cubicBezTo>
                  <a:cubicBezTo>
                    <a:pt x="11" y="21"/>
                    <a:pt x="0" y="8"/>
                    <a:pt x="2" y="0"/>
                  </a:cubicBezTo>
                  <a:cubicBezTo>
                    <a:pt x="6" y="4"/>
                    <a:pt x="10" y="8"/>
                    <a:pt x="14" y="12"/>
                  </a:cubicBezTo>
                  <a:cubicBezTo>
                    <a:pt x="18" y="16"/>
                    <a:pt x="23" y="18"/>
                    <a:pt x="27" y="21"/>
                  </a:cubicBezTo>
                  <a:cubicBezTo>
                    <a:pt x="37" y="28"/>
                    <a:pt x="51" y="28"/>
                    <a:pt x="63" y="28"/>
                  </a:cubicBezTo>
                  <a:cubicBezTo>
                    <a:pt x="62" y="28"/>
                    <a:pt x="63" y="28"/>
                    <a:pt x="63" y="28"/>
                  </a:cubicBezTo>
                  <a:cubicBezTo>
                    <a:pt x="59" y="28"/>
                    <a:pt x="55" y="30"/>
                    <a:pt x="51" y="31"/>
                  </a:cubicBezTo>
                  <a:close/>
                </a:path>
              </a:pathLst>
            </a:custGeom>
            <a:solidFill>
              <a:srgbClr val="F5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8" name="Freeform 4795"/>
            <p:cNvSpPr>
              <a:spLocks noChangeArrowheads="1"/>
            </p:cNvSpPr>
            <p:nvPr/>
          </p:nvSpPr>
          <p:spPr bwMode="auto">
            <a:xfrm>
              <a:off x="855153" y="202703"/>
              <a:ext cx="288219" cy="335727"/>
            </a:xfrm>
            <a:custGeom>
              <a:avLst/>
              <a:gdLst>
                <a:gd name="T0" fmla="*/ 2147483647 w 112"/>
                <a:gd name="T1" fmla="*/ 2147483647 h 130"/>
                <a:gd name="T2" fmla="*/ 2147483647 w 112"/>
                <a:gd name="T3" fmla="*/ 2147483647 h 130"/>
                <a:gd name="T4" fmla="*/ 2147483647 w 112"/>
                <a:gd name="T5" fmla="*/ 2147483647 h 130"/>
                <a:gd name="T6" fmla="*/ 2147483647 w 112"/>
                <a:gd name="T7" fmla="*/ 2147483647 h 130"/>
                <a:gd name="T8" fmla="*/ 2147483647 w 112"/>
                <a:gd name="T9" fmla="*/ 2147483647 h 130"/>
                <a:gd name="T10" fmla="*/ 2147483647 w 112"/>
                <a:gd name="T11" fmla="*/ 2147483647 h 130"/>
                <a:gd name="T12" fmla="*/ 2147483647 w 112"/>
                <a:gd name="T13" fmla="*/ 2147483647 h 130"/>
                <a:gd name="T14" fmla="*/ 2147483647 w 112"/>
                <a:gd name="T15" fmla="*/ 2147483647 h 130"/>
                <a:gd name="T16" fmla="*/ 2147483647 w 112"/>
                <a:gd name="T17" fmla="*/ 2147483647 h 130"/>
                <a:gd name="T18" fmla="*/ 2147483647 w 112"/>
                <a:gd name="T19" fmla="*/ 2147483647 h 130"/>
                <a:gd name="T20" fmla="*/ 2147483647 w 112"/>
                <a:gd name="T21" fmla="*/ 2147483647 h 130"/>
                <a:gd name="T22" fmla="*/ 2147483647 w 112"/>
                <a:gd name="T23" fmla="*/ 2147483647 h 130"/>
                <a:gd name="T24" fmla="*/ 0 w 112"/>
                <a:gd name="T25" fmla="*/ 2147483647 h 130"/>
                <a:gd name="T26" fmla="*/ 2147483647 w 112"/>
                <a:gd name="T27" fmla="*/ 2147483647 h 130"/>
                <a:gd name="T28" fmla="*/ 2147483647 w 112"/>
                <a:gd name="T29" fmla="*/ 2147483647 h 130"/>
                <a:gd name="T30" fmla="*/ 2147483647 w 112"/>
                <a:gd name="T31" fmla="*/ 2147483647 h 130"/>
                <a:gd name="T32" fmla="*/ 2147483647 w 112"/>
                <a:gd name="T33" fmla="*/ 2147483647 h 130"/>
                <a:gd name="T34" fmla="*/ 2147483647 w 112"/>
                <a:gd name="T35" fmla="*/ 2147483647 h 1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2"/>
                <a:gd name="T55" fmla="*/ 0 h 130"/>
                <a:gd name="T56" fmla="*/ 112 w 112"/>
                <a:gd name="T57" fmla="*/ 130 h 1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2" h="130">
                  <a:moveTo>
                    <a:pt x="99" y="2"/>
                  </a:moveTo>
                  <a:cubicBezTo>
                    <a:pt x="102" y="1"/>
                    <a:pt x="110" y="0"/>
                    <a:pt x="112" y="3"/>
                  </a:cubicBezTo>
                  <a:cubicBezTo>
                    <a:pt x="111" y="4"/>
                    <a:pt x="110" y="5"/>
                    <a:pt x="109" y="6"/>
                  </a:cubicBezTo>
                  <a:cubicBezTo>
                    <a:pt x="105" y="10"/>
                    <a:pt x="102" y="15"/>
                    <a:pt x="99" y="19"/>
                  </a:cubicBezTo>
                  <a:cubicBezTo>
                    <a:pt x="96" y="24"/>
                    <a:pt x="91" y="28"/>
                    <a:pt x="88" y="32"/>
                  </a:cubicBezTo>
                  <a:cubicBezTo>
                    <a:pt x="84" y="38"/>
                    <a:pt x="80" y="42"/>
                    <a:pt x="76" y="47"/>
                  </a:cubicBezTo>
                  <a:cubicBezTo>
                    <a:pt x="71" y="53"/>
                    <a:pt x="66" y="58"/>
                    <a:pt x="62" y="64"/>
                  </a:cubicBezTo>
                  <a:cubicBezTo>
                    <a:pt x="58" y="69"/>
                    <a:pt x="53" y="74"/>
                    <a:pt x="49" y="79"/>
                  </a:cubicBezTo>
                  <a:cubicBezTo>
                    <a:pt x="45" y="85"/>
                    <a:pt x="42" y="90"/>
                    <a:pt x="38" y="95"/>
                  </a:cubicBezTo>
                  <a:cubicBezTo>
                    <a:pt x="33" y="100"/>
                    <a:pt x="28" y="107"/>
                    <a:pt x="23" y="112"/>
                  </a:cubicBezTo>
                  <a:cubicBezTo>
                    <a:pt x="19" y="118"/>
                    <a:pt x="17" y="125"/>
                    <a:pt x="13" y="130"/>
                  </a:cubicBezTo>
                  <a:cubicBezTo>
                    <a:pt x="10" y="129"/>
                    <a:pt x="9" y="123"/>
                    <a:pt x="8" y="120"/>
                  </a:cubicBezTo>
                  <a:cubicBezTo>
                    <a:pt x="6" y="117"/>
                    <a:pt x="3" y="112"/>
                    <a:pt x="0" y="111"/>
                  </a:cubicBezTo>
                  <a:cubicBezTo>
                    <a:pt x="3" y="108"/>
                    <a:pt x="5" y="104"/>
                    <a:pt x="7" y="101"/>
                  </a:cubicBezTo>
                  <a:cubicBezTo>
                    <a:pt x="10" y="98"/>
                    <a:pt x="13" y="95"/>
                    <a:pt x="16" y="91"/>
                  </a:cubicBezTo>
                  <a:cubicBezTo>
                    <a:pt x="23" y="85"/>
                    <a:pt x="29" y="78"/>
                    <a:pt x="34" y="70"/>
                  </a:cubicBezTo>
                  <a:cubicBezTo>
                    <a:pt x="49" y="51"/>
                    <a:pt x="68" y="35"/>
                    <a:pt x="84" y="17"/>
                  </a:cubicBezTo>
                  <a:cubicBezTo>
                    <a:pt x="88" y="13"/>
                    <a:pt x="93" y="5"/>
                    <a:pt x="99" y="2"/>
                  </a:cubicBezTo>
                  <a:close/>
                </a:path>
              </a:pathLst>
            </a:custGeom>
            <a:solidFill>
              <a:srgbClr val="B16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69" name="Freeform 4796"/>
            <p:cNvSpPr>
              <a:spLocks noChangeArrowheads="1"/>
            </p:cNvSpPr>
            <p:nvPr/>
          </p:nvSpPr>
          <p:spPr bwMode="auto">
            <a:xfrm>
              <a:off x="880491" y="209037"/>
              <a:ext cx="278717" cy="326226"/>
            </a:xfrm>
            <a:custGeom>
              <a:avLst/>
              <a:gdLst>
                <a:gd name="T0" fmla="*/ 2147483647 w 107"/>
                <a:gd name="T1" fmla="*/ 2147483647 h 127"/>
                <a:gd name="T2" fmla="*/ 2147483647 w 107"/>
                <a:gd name="T3" fmla="*/ 2147483647 h 127"/>
                <a:gd name="T4" fmla="*/ 2147483647 w 107"/>
                <a:gd name="T5" fmla="*/ 2147483647 h 127"/>
                <a:gd name="T6" fmla="*/ 2147483647 w 107"/>
                <a:gd name="T7" fmla="*/ 2147483647 h 127"/>
                <a:gd name="T8" fmla="*/ 2147483647 w 107"/>
                <a:gd name="T9" fmla="*/ 2147483647 h 127"/>
                <a:gd name="T10" fmla="*/ 0 w 107"/>
                <a:gd name="T11" fmla="*/ 2147483647 h 127"/>
                <a:gd name="T12" fmla="*/ 2147483647 w 107"/>
                <a:gd name="T13" fmla="*/ 2147483647 h 127"/>
                <a:gd name="T14" fmla="*/ 2147483647 w 107"/>
                <a:gd name="T15" fmla="*/ 2147483647 h 1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127"/>
                <a:gd name="T26" fmla="*/ 107 w 107"/>
                <a:gd name="T27" fmla="*/ 127 h 12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127">
                  <a:moveTo>
                    <a:pt x="107" y="1"/>
                  </a:moveTo>
                  <a:cubicBezTo>
                    <a:pt x="103" y="1"/>
                    <a:pt x="97" y="0"/>
                    <a:pt x="94" y="3"/>
                  </a:cubicBezTo>
                  <a:cubicBezTo>
                    <a:pt x="91" y="6"/>
                    <a:pt x="88" y="11"/>
                    <a:pt x="85" y="14"/>
                  </a:cubicBezTo>
                  <a:cubicBezTo>
                    <a:pt x="79" y="22"/>
                    <a:pt x="73" y="29"/>
                    <a:pt x="67" y="36"/>
                  </a:cubicBezTo>
                  <a:cubicBezTo>
                    <a:pt x="54" y="51"/>
                    <a:pt x="41" y="66"/>
                    <a:pt x="29" y="82"/>
                  </a:cubicBezTo>
                  <a:cubicBezTo>
                    <a:pt x="19" y="95"/>
                    <a:pt x="8" y="107"/>
                    <a:pt x="0" y="121"/>
                  </a:cubicBezTo>
                  <a:cubicBezTo>
                    <a:pt x="1" y="123"/>
                    <a:pt x="2" y="125"/>
                    <a:pt x="3" y="127"/>
                  </a:cubicBezTo>
                  <a:cubicBezTo>
                    <a:pt x="9" y="112"/>
                    <a:pt x="105" y="5"/>
                    <a:pt x="107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0" name="Freeform 4797"/>
            <p:cNvSpPr>
              <a:spLocks noChangeArrowheads="1"/>
            </p:cNvSpPr>
            <p:nvPr/>
          </p:nvSpPr>
          <p:spPr bwMode="auto">
            <a:xfrm>
              <a:off x="1089529" y="142527"/>
              <a:ext cx="79182" cy="69679"/>
            </a:xfrm>
            <a:custGeom>
              <a:avLst/>
              <a:gdLst>
                <a:gd name="T0" fmla="*/ 2147483647 w 30"/>
                <a:gd name="T1" fmla="*/ 2147483647 h 27"/>
                <a:gd name="T2" fmla="*/ 2147483647 w 30"/>
                <a:gd name="T3" fmla="*/ 2147483647 h 27"/>
                <a:gd name="T4" fmla="*/ 2147483647 w 30"/>
                <a:gd name="T5" fmla="*/ 0 h 27"/>
                <a:gd name="T6" fmla="*/ 2147483647 w 30"/>
                <a:gd name="T7" fmla="*/ 2147483647 h 27"/>
                <a:gd name="T8" fmla="*/ 2147483647 w 30"/>
                <a:gd name="T9" fmla="*/ 2147483647 h 27"/>
                <a:gd name="T10" fmla="*/ 2147483647 w 30"/>
                <a:gd name="T11" fmla="*/ 2147483647 h 27"/>
                <a:gd name="T12" fmla="*/ 2147483647 w 30"/>
                <a:gd name="T13" fmla="*/ 2147483647 h 27"/>
                <a:gd name="T14" fmla="*/ 0 w 30"/>
                <a:gd name="T15" fmla="*/ 2147483647 h 27"/>
                <a:gd name="T16" fmla="*/ 2147483647 w 30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27"/>
                <a:gd name="T29" fmla="*/ 30 w 30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27">
                  <a:moveTo>
                    <a:pt x="10" y="17"/>
                  </a:moveTo>
                  <a:cubicBezTo>
                    <a:pt x="14" y="17"/>
                    <a:pt x="17" y="16"/>
                    <a:pt x="19" y="12"/>
                  </a:cubicBezTo>
                  <a:cubicBezTo>
                    <a:pt x="20" y="8"/>
                    <a:pt x="18" y="4"/>
                    <a:pt x="19" y="0"/>
                  </a:cubicBezTo>
                  <a:cubicBezTo>
                    <a:pt x="25" y="1"/>
                    <a:pt x="28" y="7"/>
                    <a:pt x="28" y="12"/>
                  </a:cubicBezTo>
                  <a:cubicBezTo>
                    <a:pt x="28" y="16"/>
                    <a:pt x="30" y="22"/>
                    <a:pt x="26" y="24"/>
                  </a:cubicBezTo>
                  <a:cubicBezTo>
                    <a:pt x="20" y="27"/>
                    <a:pt x="12" y="24"/>
                    <a:pt x="8" y="20"/>
                  </a:cubicBezTo>
                  <a:cubicBezTo>
                    <a:pt x="5" y="19"/>
                    <a:pt x="3" y="18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2"/>
                    <a:pt x="8" y="17"/>
                    <a:pt x="10" y="17"/>
                  </a:cubicBezTo>
                  <a:close/>
                </a:path>
              </a:pathLst>
            </a:custGeom>
            <a:solidFill>
              <a:srgbClr val="96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1" name="Freeform 4798"/>
            <p:cNvSpPr>
              <a:spLocks noChangeArrowheads="1"/>
            </p:cNvSpPr>
            <p:nvPr/>
          </p:nvSpPr>
          <p:spPr bwMode="auto">
            <a:xfrm>
              <a:off x="1042021" y="164696"/>
              <a:ext cx="41175" cy="148861"/>
            </a:xfrm>
            <a:custGeom>
              <a:avLst/>
              <a:gdLst>
                <a:gd name="T0" fmla="*/ 2147483647 w 16"/>
                <a:gd name="T1" fmla="*/ 2147483647 h 58"/>
                <a:gd name="T2" fmla="*/ 2147483647 w 16"/>
                <a:gd name="T3" fmla="*/ 2147483647 h 58"/>
                <a:gd name="T4" fmla="*/ 2147483647 w 16"/>
                <a:gd name="T5" fmla="*/ 2147483647 h 58"/>
                <a:gd name="T6" fmla="*/ 2147483647 w 16"/>
                <a:gd name="T7" fmla="*/ 2147483647 h 58"/>
                <a:gd name="T8" fmla="*/ 2147483647 w 16"/>
                <a:gd name="T9" fmla="*/ 2147483647 h 58"/>
                <a:gd name="T10" fmla="*/ 2147483647 w 16"/>
                <a:gd name="T11" fmla="*/ 2147483647 h 58"/>
                <a:gd name="T12" fmla="*/ 2147483647 w 16"/>
                <a:gd name="T13" fmla="*/ 2147483647 h 58"/>
                <a:gd name="T14" fmla="*/ 2147483647 w 16"/>
                <a:gd name="T15" fmla="*/ 2147483647 h 58"/>
                <a:gd name="T16" fmla="*/ 2147483647 w 16"/>
                <a:gd name="T17" fmla="*/ 2147483647 h 58"/>
                <a:gd name="T18" fmla="*/ 2147483647 w 16"/>
                <a:gd name="T19" fmla="*/ 2147483647 h 58"/>
                <a:gd name="T20" fmla="*/ 2147483647 w 16"/>
                <a:gd name="T21" fmla="*/ 2147483647 h 58"/>
                <a:gd name="T22" fmla="*/ 2147483647 w 16"/>
                <a:gd name="T23" fmla="*/ 2147483647 h 58"/>
                <a:gd name="T24" fmla="*/ 2147483647 w 16"/>
                <a:gd name="T25" fmla="*/ 2147483647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6"/>
                <a:gd name="T40" fmla="*/ 0 h 58"/>
                <a:gd name="T41" fmla="*/ 16 w 16"/>
                <a:gd name="T42" fmla="*/ 58 h 5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6" h="58">
                  <a:moveTo>
                    <a:pt x="1" y="3"/>
                  </a:moveTo>
                  <a:cubicBezTo>
                    <a:pt x="0" y="5"/>
                    <a:pt x="0" y="7"/>
                    <a:pt x="2" y="10"/>
                  </a:cubicBezTo>
                  <a:cubicBezTo>
                    <a:pt x="4" y="17"/>
                    <a:pt x="0" y="21"/>
                    <a:pt x="1" y="28"/>
                  </a:cubicBezTo>
                  <a:cubicBezTo>
                    <a:pt x="1" y="29"/>
                    <a:pt x="2" y="30"/>
                    <a:pt x="2" y="30"/>
                  </a:cubicBezTo>
                  <a:cubicBezTo>
                    <a:pt x="6" y="34"/>
                    <a:pt x="6" y="37"/>
                    <a:pt x="5" y="41"/>
                  </a:cubicBezTo>
                  <a:cubicBezTo>
                    <a:pt x="4" y="45"/>
                    <a:pt x="13" y="52"/>
                    <a:pt x="13" y="56"/>
                  </a:cubicBezTo>
                  <a:cubicBezTo>
                    <a:pt x="13" y="58"/>
                    <a:pt x="16" y="55"/>
                    <a:pt x="16" y="53"/>
                  </a:cubicBezTo>
                  <a:cubicBezTo>
                    <a:pt x="16" y="50"/>
                    <a:pt x="14" y="46"/>
                    <a:pt x="11" y="44"/>
                  </a:cubicBezTo>
                  <a:cubicBezTo>
                    <a:pt x="8" y="41"/>
                    <a:pt x="12" y="34"/>
                    <a:pt x="9" y="30"/>
                  </a:cubicBezTo>
                  <a:cubicBezTo>
                    <a:pt x="5" y="25"/>
                    <a:pt x="8" y="20"/>
                    <a:pt x="8" y="15"/>
                  </a:cubicBezTo>
                  <a:cubicBezTo>
                    <a:pt x="8" y="11"/>
                    <a:pt x="4" y="8"/>
                    <a:pt x="3" y="3"/>
                  </a:cubicBezTo>
                  <a:cubicBezTo>
                    <a:pt x="3" y="3"/>
                    <a:pt x="1" y="0"/>
                    <a:pt x="1" y="2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2" name="Freeform 4799"/>
            <p:cNvSpPr>
              <a:spLocks noChangeArrowheads="1"/>
            </p:cNvSpPr>
            <p:nvPr/>
          </p:nvSpPr>
          <p:spPr bwMode="auto">
            <a:xfrm>
              <a:off x="997680" y="212206"/>
              <a:ext cx="44341" cy="145693"/>
            </a:xfrm>
            <a:custGeom>
              <a:avLst/>
              <a:gdLst>
                <a:gd name="T0" fmla="*/ 2147483647 w 17"/>
                <a:gd name="T1" fmla="*/ 2147483647 h 56"/>
                <a:gd name="T2" fmla="*/ 2147483647 w 17"/>
                <a:gd name="T3" fmla="*/ 2147483647 h 56"/>
                <a:gd name="T4" fmla="*/ 2147483647 w 17"/>
                <a:gd name="T5" fmla="*/ 2147483647 h 56"/>
                <a:gd name="T6" fmla="*/ 2147483647 w 17"/>
                <a:gd name="T7" fmla="*/ 2147483647 h 56"/>
                <a:gd name="T8" fmla="*/ 2147483647 w 17"/>
                <a:gd name="T9" fmla="*/ 0 h 56"/>
                <a:gd name="T10" fmla="*/ 2147483647 w 17"/>
                <a:gd name="T11" fmla="*/ 0 h 56"/>
                <a:gd name="T12" fmla="*/ 2147483647 w 17"/>
                <a:gd name="T13" fmla="*/ 0 h 56"/>
                <a:gd name="T14" fmla="*/ 2147483647 w 17"/>
                <a:gd name="T15" fmla="*/ 2147483647 h 56"/>
                <a:gd name="T16" fmla="*/ 2147483647 w 17"/>
                <a:gd name="T17" fmla="*/ 2147483647 h 56"/>
                <a:gd name="T18" fmla="*/ 2147483647 w 17"/>
                <a:gd name="T19" fmla="*/ 2147483647 h 56"/>
                <a:gd name="T20" fmla="*/ 2147483647 w 17"/>
                <a:gd name="T21" fmla="*/ 2147483647 h 56"/>
                <a:gd name="T22" fmla="*/ 2147483647 w 17"/>
                <a:gd name="T23" fmla="*/ 2147483647 h 56"/>
                <a:gd name="T24" fmla="*/ 2147483647 w 17"/>
                <a:gd name="T25" fmla="*/ 2147483647 h 56"/>
                <a:gd name="T26" fmla="*/ 2147483647 w 17"/>
                <a:gd name="T27" fmla="*/ 2147483647 h 56"/>
                <a:gd name="T28" fmla="*/ 2147483647 w 17"/>
                <a:gd name="T29" fmla="*/ 2147483647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56"/>
                <a:gd name="T47" fmla="*/ 17 w 17"/>
                <a:gd name="T48" fmla="*/ 56 h 5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56">
                  <a:moveTo>
                    <a:pt x="12" y="42"/>
                  </a:moveTo>
                  <a:cubicBezTo>
                    <a:pt x="9" y="39"/>
                    <a:pt x="12" y="35"/>
                    <a:pt x="11" y="32"/>
                  </a:cubicBezTo>
                  <a:cubicBezTo>
                    <a:pt x="10" y="31"/>
                    <a:pt x="5" y="27"/>
                    <a:pt x="5" y="27"/>
                  </a:cubicBezTo>
                  <a:cubicBezTo>
                    <a:pt x="2" y="23"/>
                    <a:pt x="7" y="21"/>
                    <a:pt x="6" y="17"/>
                  </a:cubicBezTo>
                  <a:cubicBezTo>
                    <a:pt x="5" y="11"/>
                    <a:pt x="1" y="6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0" y="8"/>
                    <a:pt x="3" y="16"/>
                    <a:pt x="2" y="21"/>
                  </a:cubicBezTo>
                  <a:cubicBezTo>
                    <a:pt x="1" y="27"/>
                    <a:pt x="1" y="29"/>
                    <a:pt x="6" y="33"/>
                  </a:cubicBezTo>
                  <a:cubicBezTo>
                    <a:pt x="8" y="36"/>
                    <a:pt x="7" y="39"/>
                    <a:pt x="8" y="42"/>
                  </a:cubicBezTo>
                  <a:cubicBezTo>
                    <a:pt x="9" y="46"/>
                    <a:pt x="14" y="50"/>
                    <a:pt x="14" y="55"/>
                  </a:cubicBezTo>
                  <a:cubicBezTo>
                    <a:pt x="14" y="56"/>
                    <a:pt x="17" y="53"/>
                    <a:pt x="17" y="52"/>
                  </a:cubicBezTo>
                  <a:cubicBezTo>
                    <a:pt x="17" y="48"/>
                    <a:pt x="15" y="44"/>
                    <a:pt x="12" y="42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3" name="Freeform 4800"/>
            <p:cNvSpPr>
              <a:spLocks noChangeArrowheads="1"/>
            </p:cNvSpPr>
            <p:nvPr/>
          </p:nvSpPr>
          <p:spPr bwMode="auto">
            <a:xfrm>
              <a:off x="956505" y="266048"/>
              <a:ext cx="47510" cy="133024"/>
            </a:xfrm>
            <a:custGeom>
              <a:avLst/>
              <a:gdLst>
                <a:gd name="T0" fmla="*/ 2147483647 w 18"/>
                <a:gd name="T1" fmla="*/ 2147483647 h 51"/>
                <a:gd name="T2" fmla="*/ 2147483647 w 18"/>
                <a:gd name="T3" fmla="*/ 2147483647 h 51"/>
                <a:gd name="T4" fmla="*/ 2147483647 w 18"/>
                <a:gd name="T5" fmla="*/ 2147483647 h 51"/>
                <a:gd name="T6" fmla="*/ 2147483647 w 18"/>
                <a:gd name="T7" fmla="*/ 2147483647 h 51"/>
                <a:gd name="T8" fmla="*/ 2147483647 w 18"/>
                <a:gd name="T9" fmla="*/ 2147483647 h 51"/>
                <a:gd name="T10" fmla="*/ 2147483647 w 18"/>
                <a:gd name="T11" fmla="*/ 2147483647 h 51"/>
                <a:gd name="T12" fmla="*/ 2147483647 w 18"/>
                <a:gd name="T13" fmla="*/ 2147483647 h 51"/>
                <a:gd name="T14" fmla="*/ 2147483647 w 18"/>
                <a:gd name="T15" fmla="*/ 2147483647 h 51"/>
                <a:gd name="T16" fmla="*/ 2147483647 w 18"/>
                <a:gd name="T17" fmla="*/ 2147483647 h 51"/>
                <a:gd name="T18" fmla="*/ 2147483647 w 18"/>
                <a:gd name="T19" fmla="*/ 2147483647 h 51"/>
                <a:gd name="T20" fmla="*/ 2147483647 w 18"/>
                <a:gd name="T21" fmla="*/ 2147483647 h 51"/>
                <a:gd name="T22" fmla="*/ 2147483647 w 18"/>
                <a:gd name="T23" fmla="*/ 2147483647 h 51"/>
                <a:gd name="T24" fmla="*/ 2147483647 w 18"/>
                <a:gd name="T25" fmla="*/ 2147483647 h 51"/>
                <a:gd name="T26" fmla="*/ 2147483647 w 18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51"/>
                <a:gd name="T44" fmla="*/ 18 w 18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51">
                  <a:moveTo>
                    <a:pt x="2" y="1"/>
                  </a:moveTo>
                  <a:cubicBezTo>
                    <a:pt x="0" y="7"/>
                    <a:pt x="2" y="12"/>
                    <a:pt x="1" y="18"/>
                  </a:cubicBezTo>
                  <a:cubicBezTo>
                    <a:pt x="0" y="21"/>
                    <a:pt x="0" y="26"/>
                    <a:pt x="4" y="27"/>
                  </a:cubicBezTo>
                  <a:cubicBezTo>
                    <a:pt x="10" y="29"/>
                    <a:pt x="6" y="35"/>
                    <a:pt x="10" y="39"/>
                  </a:cubicBezTo>
                  <a:cubicBezTo>
                    <a:pt x="13" y="41"/>
                    <a:pt x="15" y="47"/>
                    <a:pt x="16" y="50"/>
                  </a:cubicBezTo>
                  <a:cubicBezTo>
                    <a:pt x="16" y="51"/>
                    <a:pt x="18" y="49"/>
                    <a:pt x="18" y="49"/>
                  </a:cubicBezTo>
                  <a:cubicBezTo>
                    <a:pt x="18" y="47"/>
                    <a:pt x="17" y="43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6" y="40"/>
                    <a:pt x="15" y="38"/>
                    <a:pt x="14" y="37"/>
                  </a:cubicBezTo>
                  <a:cubicBezTo>
                    <a:pt x="10" y="33"/>
                    <a:pt x="14" y="30"/>
                    <a:pt x="11" y="26"/>
                  </a:cubicBezTo>
                  <a:cubicBezTo>
                    <a:pt x="9" y="22"/>
                    <a:pt x="3" y="28"/>
                    <a:pt x="5" y="15"/>
                  </a:cubicBezTo>
                  <a:cubicBezTo>
                    <a:pt x="6" y="11"/>
                    <a:pt x="2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4" name="Freeform 4801"/>
            <p:cNvSpPr>
              <a:spLocks noChangeArrowheads="1"/>
            </p:cNvSpPr>
            <p:nvPr/>
          </p:nvSpPr>
          <p:spPr bwMode="auto">
            <a:xfrm>
              <a:off x="912164" y="319892"/>
              <a:ext cx="53844" cy="126689"/>
            </a:xfrm>
            <a:custGeom>
              <a:avLst/>
              <a:gdLst>
                <a:gd name="T0" fmla="*/ 2147483647 w 21"/>
                <a:gd name="T1" fmla="*/ 0 h 49"/>
                <a:gd name="T2" fmla="*/ 2147483647 w 21"/>
                <a:gd name="T3" fmla="*/ 2147483647 h 49"/>
                <a:gd name="T4" fmla="*/ 2147483647 w 21"/>
                <a:gd name="T5" fmla="*/ 2147483647 h 49"/>
                <a:gd name="T6" fmla="*/ 2147483647 w 21"/>
                <a:gd name="T7" fmla="*/ 2147483647 h 49"/>
                <a:gd name="T8" fmla="*/ 2147483647 w 21"/>
                <a:gd name="T9" fmla="*/ 2147483647 h 49"/>
                <a:gd name="T10" fmla="*/ 2147483647 w 21"/>
                <a:gd name="T11" fmla="*/ 2147483647 h 49"/>
                <a:gd name="T12" fmla="*/ 2147483647 w 21"/>
                <a:gd name="T13" fmla="*/ 2147483647 h 49"/>
                <a:gd name="T14" fmla="*/ 2147483647 w 21"/>
                <a:gd name="T15" fmla="*/ 2147483647 h 49"/>
                <a:gd name="T16" fmla="*/ 2147483647 w 21"/>
                <a:gd name="T17" fmla="*/ 2147483647 h 49"/>
                <a:gd name="T18" fmla="*/ 2147483647 w 21"/>
                <a:gd name="T19" fmla="*/ 2147483647 h 49"/>
                <a:gd name="T20" fmla="*/ 2147483647 w 21"/>
                <a:gd name="T21" fmla="*/ 0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49"/>
                <a:gd name="T35" fmla="*/ 21 w 21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49">
                  <a:moveTo>
                    <a:pt x="2" y="0"/>
                  </a:moveTo>
                  <a:cubicBezTo>
                    <a:pt x="1" y="2"/>
                    <a:pt x="0" y="8"/>
                    <a:pt x="3" y="11"/>
                  </a:cubicBezTo>
                  <a:cubicBezTo>
                    <a:pt x="7" y="15"/>
                    <a:pt x="2" y="20"/>
                    <a:pt x="8" y="24"/>
                  </a:cubicBezTo>
                  <a:cubicBezTo>
                    <a:pt x="11" y="26"/>
                    <a:pt x="10" y="28"/>
                    <a:pt x="11" y="31"/>
                  </a:cubicBezTo>
                  <a:cubicBezTo>
                    <a:pt x="11" y="32"/>
                    <a:pt x="14" y="36"/>
                    <a:pt x="14" y="37"/>
                  </a:cubicBezTo>
                  <a:cubicBezTo>
                    <a:pt x="14" y="42"/>
                    <a:pt x="17" y="43"/>
                    <a:pt x="19" y="48"/>
                  </a:cubicBezTo>
                  <a:cubicBezTo>
                    <a:pt x="19" y="49"/>
                    <a:pt x="21" y="46"/>
                    <a:pt x="21" y="46"/>
                  </a:cubicBezTo>
                  <a:cubicBezTo>
                    <a:pt x="21" y="42"/>
                    <a:pt x="17" y="39"/>
                    <a:pt x="17" y="36"/>
                  </a:cubicBezTo>
                  <a:cubicBezTo>
                    <a:pt x="19" y="33"/>
                    <a:pt x="15" y="30"/>
                    <a:pt x="15" y="26"/>
                  </a:cubicBezTo>
                  <a:cubicBezTo>
                    <a:pt x="16" y="21"/>
                    <a:pt x="7" y="22"/>
                    <a:pt x="8" y="16"/>
                  </a:cubicBezTo>
                  <a:cubicBezTo>
                    <a:pt x="8" y="1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5" name="Freeform 4802"/>
            <p:cNvSpPr>
              <a:spLocks noChangeArrowheads="1"/>
            </p:cNvSpPr>
            <p:nvPr/>
          </p:nvSpPr>
          <p:spPr bwMode="auto">
            <a:xfrm>
              <a:off x="861488" y="380068"/>
              <a:ext cx="63345" cy="123523"/>
            </a:xfrm>
            <a:custGeom>
              <a:avLst/>
              <a:gdLst>
                <a:gd name="T0" fmla="*/ 2147483647 w 24"/>
                <a:gd name="T1" fmla="*/ 2147483647 h 47"/>
                <a:gd name="T2" fmla="*/ 2147483647 w 24"/>
                <a:gd name="T3" fmla="*/ 2147483647 h 47"/>
                <a:gd name="T4" fmla="*/ 2147483647 w 24"/>
                <a:gd name="T5" fmla="*/ 2147483647 h 47"/>
                <a:gd name="T6" fmla="*/ 2147483647 w 24"/>
                <a:gd name="T7" fmla="*/ 2147483647 h 47"/>
                <a:gd name="T8" fmla="*/ 2147483647 w 24"/>
                <a:gd name="T9" fmla="*/ 2147483647 h 47"/>
                <a:gd name="T10" fmla="*/ 2147483647 w 24"/>
                <a:gd name="T11" fmla="*/ 2147483647 h 47"/>
                <a:gd name="T12" fmla="*/ 2147483647 w 24"/>
                <a:gd name="T13" fmla="*/ 2147483647 h 47"/>
                <a:gd name="T14" fmla="*/ 2147483647 w 24"/>
                <a:gd name="T15" fmla="*/ 2147483647 h 47"/>
                <a:gd name="T16" fmla="*/ 2147483647 w 24"/>
                <a:gd name="T17" fmla="*/ 2147483647 h 47"/>
                <a:gd name="T18" fmla="*/ 2147483647 w 24"/>
                <a:gd name="T19" fmla="*/ 2147483647 h 47"/>
                <a:gd name="T20" fmla="*/ 2147483647 w 24"/>
                <a:gd name="T21" fmla="*/ 2147483647 h 47"/>
                <a:gd name="T22" fmla="*/ 2147483647 w 24"/>
                <a:gd name="T23" fmla="*/ 2147483647 h 47"/>
                <a:gd name="T24" fmla="*/ 2147483647 w 24"/>
                <a:gd name="T25" fmla="*/ 2147483647 h 47"/>
                <a:gd name="T26" fmla="*/ 2147483647 w 24"/>
                <a:gd name="T27" fmla="*/ 2147483647 h 47"/>
                <a:gd name="T28" fmla="*/ 2147483647 w 24"/>
                <a:gd name="T29" fmla="*/ 2147483647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47"/>
                <a:gd name="T47" fmla="*/ 24 w 24"/>
                <a:gd name="T48" fmla="*/ 47 h 4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47">
                  <a:moveTo>
                    <a:pt x="1" y="1"/>
                  </a:moveTo>
                  <a:cubicBezTo>
                    <a:pt x="0" y="6"/>
                    <a:pt x="1" y="9"/>
                    <a:pt x="3" y="12"/>
                  </a:cubicBezTo>
                  <a:cubicBezTo>
                    <a:pt x="6" y="15"/>
                    <a:pt x="9" y="16"/>
                    <a:pt x="9" y="21"/>
                  </a:cubicBezTo>
                  <a:cubicBezTo>
                    <a:pt x="9" y="23"/>
                    <a:pt x="9" y="24"/>
                    <a:pt x="10" y="25"/>
                  </a:cubicBezTo>
                  <a:cubicBezTo>
                    <a:pt x="12" y="28"/>
                    <a:pt x="14" y="29"/>
                    <a:pt x="13" y="33"/>
                  </a:cubicBezTo>
                  <a:cubicBezTo>
                    <a:pt x="13" y="34"/>
                    <a:pt x="14" y="36"/>
                    <a:pt x="14" y="37"/>
                  </a:cubicBezTo>
                  <a:cubicBezTo>
                    <a:pt x="15" y="39"/>
                    <a:pt x="16" y="39"/>
                    <a:pt x="17" y="42"/>
                  </a:cubicBezTo>
                  <a:cubicBezTo>
                    <a:pt x="17" y="44"/>
                    <a:pt x="18" y="45"/>
                    <a:pt x="19" y="46"/>
                  </a:cubicBezTo>
                  <a:cubicBezTo>
                    <a:pt x="20" y="47"/>
                    <a:pt x="24" y="44"/>
                    <a:pt x="22" y="43"/>
                  </a:cubicBezTo>
                  <a:cubicBezTo>
                    <a:pt x="19" y="41"/>
                    <a:pt x="21" y="38"/>
                    <a:pt x="19" y="36"/>
                  </a:cubicBezTo>
                  <a:cubicBezTo>
                    <a:pt x="16" y="33"/>
                    <a:pt x="19" y="29"/>
                    <a:pt x="16" y="25"/>
                  </a:cubicBezTo>
                  <a:cubicBezTo>
                    <a:pt x="14" y="22"/>
                    <a:pt x="13" y="17"/>
                    <a:pt x="11" y="14"/>
                  </a:cubicBezTo>
                  <a:cubicBezTo>
                    <a:pt x="10" y="13"/>
                    <a:pt x="9" y="12"/>
                    <a:pt x="8" y="11"/>
                  </a:cubicBezTo>
                  <a:cubicBezTo>
                    <a:pt x="4" y="8"/>
                    <a:pt x="4" y="5"/>
                    <a:pt x="3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6" name="Freeform 4803"/>
            <p:cNvSpPr>
              <a:spLocks noChangeArrowheads="1"/>
            </p:cNvSpPr>
            <p:nvPr/>
          </p:nvSpPr>
          <p:spPr bwMode="auto">
            <a:xfrm>
              <a:off x="1073693" y="117189"/>
              <a:ext cx="50676" cy="53844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0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21"/>
                <a:gd name="T20" fmla="*/ 20 w 2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21">
                  <a:moveTo>
                    <a:pt x="20" y="5"/>
                  </a:moveTo>
                  <a:cubicBezTo>
                    <a:pt x="18" y="5"/>
                    <a:pt x="14" y="1"/>
                    <a:pt x="11" y="0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3" y="16"/>
                    <a:pt x="6" y="21"/>
                  </a:cubicBezTo>
                  <a:cubicBezTo>
                    <a:pt x="6" y="17"/>
                    <a:pt x="4" y="11"/>
                    <a:pt x="8" y="8"/>
                  </a:cubicBezTo>
                  <a:cubicBezTo>
                    <a:pt x="11" y="5"/>
                    <a:pt x="16" y="5"/>
                    <a:pt x="20" y="5"/>
                  </a:cubicBezTo>
                  <a:close/>
                </a:path>
              </a:pathLst>
            </a:custGeom>
            <a:solidFill>
              <a:srgbClr val="B14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7" name="Freeform 4804"/>
            <p:cNvSpPr>
              <a:spLocks noChangeArrowheads="1"/>
            </p:cNvSpPr>
            <p:nvPr/>
          </p:nvSpPr>
          <p:spPr bwMode="auto">
            <a:xfrm>
              <a:off x="101352" y="880491"/>
              <a:ext cx="63345" cy="57010"/>
            </a:xfrm>
            <a:custGeom>
              <a:avLst/>
              <a:gdLst>
                <a:gd name="T0" fmla="*/ 2147483647 w 25"/>
                <a:gd name="T1" fmla="*/ 2147483647 h 22"/>
                <a:gd name="T2" fmla="*/ 2147483647 w 25"/>
                <a:gd name="T3" fmla="*/ 2147483647 h 22"/>
                <a:gd name="T4" fmla="*/ 2147483647 w 25"/>
                <a:gd name="T5" fmla="*/ 2147483647 h 22"/>
                <a:gd name="T6" fmla="*/ 2147483647 w 25"/>
                <a:gd name="T7" fmla="*/ 2147483647 h 22"/>
                <a:gd name="T8" fmla="*/ 2147483647 w 25"/>
                <a:gd name="T9" fmla="*/ 2147483647 h 22"/>
                <a:gd name="T10" fmla="*/ 2147483647 w 25"/>
                <a:gd name="T11" fmla="*/ 2147483647 h 22"/>
                <a:gd name="T12" fmla="*/ 2147483647 w 25"/>
                <a:gd name="T13" fmla="*/ 0 h 22"/>
                <a:gd name="T14" fmla="*/ 2147483647 w 25"/>
                <a:gd name="T15" fmla="*/ 2147483647 h 22"/>
                <a:gd name="T16" fmla="*/ 2147483647 w 25"/>
                <a:gd name="T17" fmla="*/ 2147483647 h 22"/>
                <a:gd name="T18" fmla="*/ 2147483647 w 25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2"/>
                <a:gd name="T32" fmla="*/ 25 w 25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2">
                  <a:moveTo>
                    <a:pt x="13" y="7"/>
                  </a:moveTo>
                  <a:cubicBezTo>
                    <a:pt x="10" y="9"/>
                    <a:pt x="7" y="12"/>
                    <a:pt x="6" y="15"/>
                  </a:cubicBezTo>
                  <a:cubicBezTo>
                    <a:pt x="5" y="17"/>
                    <a:pt x="4" y="22"/>
                    <a:pt x="1" y="21"/>
                  </a:cubicBezTo>
                  <a:cubicBezTo>
                    <a:pt x="0" y="21"/>
                    <a:pt x="1" y="17"/>
                    <a:pt x="1" y="16"/>
                  </a:cubicBezTo>
                  <a:cubicBezTo>
                    <a:pt x="2" y="13"/>
                    <a:pt x="3" y="10"/>
                    <a:pt x="5" y="8"/>
                  </a:cubicBezTo>
                  <a:cubicBezTo>
                    <a:pt x="7" y="5"/>
                    <a:pt x="9" y="4"/>
                    <a:pt x="11" y="2"/>
                  </a:cubicBezTo>
                  <a:cubicBezTo>
                    <a:pt x="13" y="0"/>
                    <a:pt x="13" y="0"/>
                    <a:pt x="16" y="0"/>
                  </a:cubicBezTo>
                  <a:cubicBezTo>
                    <a:pt x="19" y="1"/>
                    <a:pt x="24" y="1"/>
                    <a:pt x="25" y="3"/>
                  </a:cubicBezTo>
                  <a:cubicBezTo>
                    <a:pt x="24" y="5"/>
                    <a:pt x="22" y="4"/>
                    <a:pt x="20" y="4"/>
                  </a:cubicBezTo>
                  <a:cubicBezTo>
                    <a:pt x="18" y="4"/>
                    <a:pt x="15" y="6"/>
                    <a:pt x="13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8" name="Freeform 4805"/>
            <p:cNvSpPr>
              <a:spLocks noChangeArrowheads="1"/>
            </p:cNvSpPr>
            <p:nvPr/>
          </p:nvSpPr>
          <p:spPr bwMode="auto">
            <a:xfrm>
              <a:off x="0" y="845653"/>
              <a:ext cx="1156042" cy="522595"/>
            </a:xfrm>
            <a:custGeom>
              <a:avLst/>
              <a:gdLst>
                <a:gd name="T0" fmla="*/ 2147483647 w 447"/>
                <a:gd name="T1" fmla="*/ 2147483647 h 202"/>
                <a:gd name="T2" fmla="*/ 2147483647 w 447"/>
                <a:gd name="T3" fmla="*/ 2147483647 h 202"/>
                <a:gd name="T4" fmla="*/ 2147483647 w 447"/>
                <a:gd name="T5" fmla="*/ 2147483647 h 202"/>
                <a:gd name="T6" fmla="*/ 2147483647 w 447"/>
                <a:gd name="T7" fmla="*/ 2147483647 h 202"/>
                <a:gd name="T8" fmla="*/ 2147483647 w 447"/>
                <a:gd name="T9" fmla="*/ 2147483647 h 202"/>
                <a:gd name="T10" fmla="*/ 2147483647 w 447"/>
                <a:gd name="T11" fmla="*/ 2147483647 h 202"/>
                <a:gd name="T12" fmla="*/ 2147483647 w 447"/>
                <a:gd name="T13" fmla="*/ 2147483647 h 202"/>
                <a:gd name="T14" fmla="*/ 2147483647 w 447"/>
                <a:gd name="T15" fmla="*/ 2147483647 h 202"/>
                <a:gd name="T16" fmla="*/ 2147483647 w 447"/>
                <a:gd name="T17" fmla="*/ 2147483647 h 202"/>
                <a:gd name="T18" fmla="*/ 2147483647 w 447"/>
                <a:gd name="T19" fmla="*/ 2147483647 h 202"/>
                <a:gd name="T20" fmla="*/ 2147483647 w 447"/>
                <a:gd name="T21" fmla="*/ 2147483647 h 202"/>
                <a:gd name="T22" fmla="*/ 2147483647 w 447"/>
                <a:gd name="T23" fmla="*/ 2147483647 h 202"/>
                <a:gd name="T24" fmla="*/ 2147483647 w 447"/>
                <a:gd name="T25" fmla="*/ 2147483647 h 202"/>
                <a:gd name="T26" fmla="*/ 2147483647 w 447"/>
                <a:gd name="T27" fmla="*/ 2147483647 h 202"/>
                <a:gd name="T28" fmla="*/ 2147483647 w 447"/>
                <a:gd name="T29" fmla="*/ 2147483647 h 202"/>
                <a:gd name="T30" fmla="*/ 2147483647 w 447"/>
                <a:gd name="T31" fmla="*/ 2147483647 h 202"/>
                <a:gd name="T32" fmla="*/ 2147483647 w 447"/>
                <a:gd name="T33" fmla="*/ 2147483647 h 202"/>
                <a:gd name="T34" fmla="*/ 2147483647 w 447"/>
                <a:gd name="T35" fmla="*/ 2147483647 h 202"/>
                <a:gd name="T36" fmla="*/ 2147483647 w 447"/>
                <a:gd name="T37" fmla="*/ 2147483647 h 202"/>
                <a:gd name="T38" fmla="*/ 2147483647 w 447"/>
                <a:gd name="T39" fmla="*/ 0 h 202"/>
                <a:gd name="T40" fmla="*/ 2147483647 w 447"/>
                <a:gd name="T41" fmla="*/ 0 h 202"/>
                <a:gd name="T42" fmla="*/ 2147483647 w 447"/>
                <a:gd name="T43" fmla="*/ 2147483647 h 202"/>
                <a:gd name="T44" fmla="*/ 2147483647 w 447"/>
                <a:gd name="T45" fmla="*/ 2147483647 h 202"/>
                <a:gd name="T46" fmla="*/ 2147483647 w 447"/>
                <a:gd name="T47" fmla="*/ 2147483647 h 202"/>
                <a:gd name="T48" fmla="*/ 2147483647 w 447"/>
                <a:gd name="T49" fmla="*/ 2147483647 h 202"/>
                <a:gd name="T50" fmla="*/ 2147483647 w 447"/>
                <a:gd name="T51" fmla="*/ 2147483647 h 202"/>
                <a:gd name="T52" fmla="*/ 2147483647 w 447"/>
                <a:gd name="T53" fmla="*/ 2147483647 h 202"/>
                <a:gd name="T54" fmla="*/ 2147483647 w 447"/>
                <a:gd name="T55" fmla="*/ 2147483647 h 202"/>
                <a:gd name="T56" fmla="*/ 2147483647 w 447"/>
                <a:gd name="T57" fmla="*/ 2147483647 h 202"/>
                <a:gd name="T58" fmla="*/ 2147483647 w 447"/>
                <a:gd name="T59" fmla="*/ 2147483647 h 202"/>
                <a:gd name="T60" fmla="*/ 2147483647 w 447"/>
                <a:gd name="T61" fmla="*/ 2147483647 h 202"/>
                <a:gd name="T62" fmla="*/ 2147483647 w 447"/>
                <a:gd name="T63" fmla="*/ 2147483647 h 202"/>
                <a:gd name="T64" fmla="*/ 2147483647 w 447"/>
                <a:gd name="T65" fmla="*/ 2147483647 h 202"/>
                <a:gd name="T66" fmla="*/ 2147483647 w 447"/>
                <a:gd name="T67" fmla="*/ 2147483647 h 202"/>
                <a:gd name="T68" fmla="*/ 2147483647 w 447"/>
                <a:gd name="T69" fmla="*/ 2147483647 h 202"/>
                <a:gd name="T70" fmla="*/ 2147483647 w 447"/>
                <a:gd name="T71" fmla="*/ 2147483647 h 202"/>
                <a:gd name="T72" fmla="*/ 2147483647 w 447"/>
                <a:gd name="T73" fmla="*/ 2147483647 h 202"/>
                <a:gd name="T74" fmla="*/ 2147483647 w 447"/>
                <a:gd name="T75" fmla="*/ 2147483647 h 202"/>
                <a:gd name="T76" fmla="*/ 2147483647 w 447"/>
                <a:gd name="T77" fmla="*/ 2147483647 h 202"/>
                <a:gd name="T78" fmla="*/ 2147483647 w 447"/>
                <a:gd name="T79" fmla="*/ 2147483647 h 202"/>
                <a:gd name="T80" fmla="*/ 2147483647 w 447"/>
                <a:gd name="T81" fmla="*/ 2147483647 h 202"/>
                <a:gd name="T82" fmla="*/ 2147483647 w 447"/>
                <a:gd name="T83" fmla="*/ 2147483647 h 202"/>
                <a:gd name="T84" fmla="*/ 2147483647 w 447"/>
                <a:gd name="T85" fmla="*/ 2147483647 h 202"/>
                <a:gd name="T86" fmla="*/ 2147483647 w 447"/>
                <a:gd name="T87" fmla="*/ 2147483647 h 202"/>
                <a:gd name="T88" fmla="*/ 2147483647 w 447"/>
                <a:gd name="T89" fmla="*/ 2147483647 h 202"/>
                <a:gd name="T90" fmla="*/ 2147483647 w 447"/>
                <a:gd name="T91" fmla="*/ 2147483647 h 202"/>
                <a:gd name="T92" fmla="*/ 2147483647 w 447"/>
                <a:gd name="T93" fmla="*/ 2147483647 h 202"/>
                <a:gd name="T94" fmla="*/ 2147483647 w 447"/>
                <a:gd name="T95" fmla="*/ 2147483647 h 202"/>
                <a:gd name="T96" fmla="*/ 2147483647 w 447"/>
                <a:gd name="T97" fmla="*/ 2147483647 h 202"/>
                <a:gd name="T98" fmla="*/ 2147483647 w 447"/>
                <a:gd name="T99" fmla="*/ 2147483647 h 202"/>
                <a:gd name="T100" fmla="*/ 2147483647 w 447"/>
                <a:gd name="T101" fmla="*/ 2147483647 h 202"/>
                <a:gd name="T102" fmla="*/ 2147483647 w 447"/>
                <a:gd name="T103" fmla="*/ 2147483647 h 202"/>
                <a:gd name="T104" fmla="*/ 2147483647 w 447"/>
                <a:gd name="T105" fmla="*/ 2147483647 h 202"/>
                <a:gd name="T106" fmla="*/ 2147483647 w 447"/>
                <a:gd name="T107" fmla="*/ 2147483647 h 202"/>
                <a:gd name="T108" fmla="*/ 2147483647 w 447"/>
                <a:gd name="T109" fmla="*/ 2147483647 h 202"/>
                <a:gd name="T110" fmla="*/ 2147483647 w 447"/>
                <a:gd name="T111" fmla="*/ 2147483647 h 202"/>
                <a:gd name="T112" fmla="*/ 2147483647 w 447"/>
                <a:gd name="T113" fmla="*/ 2147483647 h 202"/>
                <a:gd name="T114" fmla="*/ 2147483647 w 447"/>
                <a:gd name="T115" fmla="*/ 2147483647 h 202"/>
                <a:gd name="T116" fmla="*/ 2147483647 w 447"/>
                <a:gd name="T117" fmla="*/ 2147483647 h 2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47"/>
                <a:gd name="T178" fmla="*/ 0 h 202"/>
                <a:gd name="T179" fmla="*/ 447 w 447"/>
                <a:gd name="T180" fmla="*/ 202 h 2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47" h="202">
                  <a:moveTo>
                    <a:pt x="428" y="7"/>
                  </a:moveTo>
                  <a:cubicBezTo>
                    <a:pt x="428" y="7"/>
                    <a:pt x="428" y="7"/>
                    <a:pt x="428" y="6"/>
                  </a:cubicBezTo>
                  <a:cubicBezTo>
                    <a:pt x="427" y="7"/>
                    <a:pt x="427" y="7"/>
                    <a:pt x="426" y="7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26" y="8"/>
                    <a:pt x="426" y="8"/>
                    <a:pt x="426" y="8"/>
                  </a:cubicBezTo>
                  <a:cubicBezTo>
                    <a:pt x="431" y="9"/>
                    <a:pt x="436" y="12"/>
                    <a:pt x="440" y="16"/>
                  </a:cubicBezTo>
                  <a:cubicBezTo>
                    <a:pt x="447" y="23"/>
                    <a:pt x="436" y="27"/>
                    <a:pt x="432" y="29"/>
                  </a:cubicBezTo>
                  <a:cubicBezTo>
                    <a:pt x="431" y="29"/>
                    <a:pt x="430" y="29"/>
                    <a:pt x="429" y="30"/>
                  </a:cubicBezTo>
                  <a:cubicBezTo>
                    <a:pt x="429" y="30"/>
                    <a:pt x="429" y="30"/>
                    <a:pt x="429" y="30"/>
                  </a:cubicBezTo>
                  <a:cubicBezTo>
                    <a:pt x="429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8" y="30"/>
                    <a:pt x="428" y="30"/>
                    <a:pt x="428" y="30"/>
                  </a:cubicBezTo>
                  <a:cubicBezTo>
                    <a:pt x="427" y="30"/>
                    <a:pt x="427" y="31"/>
                    <a:pt x="426" y="31"/>
                  </a:cubicBezTo>
                  <a:cubicBezTo>
                    <a:pt x="426" y="31"/>
                    <a:pt x="426" y="31"/>
                    <a:pt x="426" y="31"/>
                  </a:cubicBezTo>
                  <a:cubicBezTo>
                    <a:pt x="418" y="34"/>
                    <a:pt x="406" y="37"/>
                    <a:pt x="403" y="33"/>
                  </a:cubicBezTo>
                  <a:cubicBezTo>
                    <a:pt x="402" y="32"/>
                    <a:pt x="400" y="33"/>
                    <a:pt x="400" y="34"/>
                  </a:cubicBezTo>
                  <a:cubicBezTo>
                    <a:pt x="396" y="53"/>
                    <a:pt x="367" y="51"/>
                    <a:pt x="353" y="45"/>
                  </a:cubicBezTo>
                  <a:cubicBezTo>
                    <a:pt x="353" y="44"/>
                    <a:pt x="352" y="45"/>
                    <a:pt x="351" y="45"/>
                  </a:cubicBezTo>
                  <a:cubicBezTo>
                    <a:pt x="337" y="62"/>
                    <a:pt x="311" y="58"/>
                    <a:pt x="296" y="44"/>
                  </a:cubicBezTo>
                  <a:cubicBezTo>
                    <a:pt x="295" y="43"/>
                    <a:pt x="294" y="44"/>
                    <a:pt x="294" y="45"/>
                  </a:cubicBezTo>
                  <a:cubicBezTo>
                    <a:pt x="280" y="61"/>
                    <a:pt x="244" y="64"/>
                    <a:pt x="233" y="42"/>
                  </a:cubicBezTo>
                  <a:cubicBezTo>
                    <a:pt x="233" y="41"/>
                    <a:pt x="231" y="43"/>
                    <a:pt x="231" y="43"/>
                  </a:cubicBezTo>
                  <a:cubicBezTo>
                    <a:pt x="221" y="57"/>
                    <a:pt x="183" y="57"/>
                    <a:pt x="176" y="40"/>
                  </a:cubicBezTo>
                  <a:cubicBezTo>
                    <a:pt x="176" y="39"/>
                    <a:pt x="174" y="40"/>
                    <a:pt x="174" y="40"/>
                  </a:cubicBezTo>
                  <a:cubicBezTo>
                    <a:pt x="159" y="48"/>
                    <a:pt x="123" y="58"/>
                    <a:pt x="116" y="35"/>
                  </a:cubicBezTo>
                  <a:cubicBezTo>
                    <a:pt x="116" y="34"/>
                    <a:pt x="115" y="34"/>
                    <a:pt x="115" y="34"/>
                  </a:cubicBezTo>
                  <a:cubicBezTo>
                    <a:pt x="115" y="34"/>
                    <a:pt x="115" y="34"/>
                    <a:pt x="115" y="34"/>
                  </a:cubicBezTo>
                  <a:cubicBezTo>
                    <a:pt x="114" y="34"/>
                    <a:pt x="114" y="34"/>
                    <a:pt x="113" y="35"/>
                  </a:cubicBezTo>
                  <a:cubicBezTo>
                    <a:pt x="98" y="48"/>
                    <a:pt x="64" y="49"/>
                    <a:pt x="54" y="27"/>
                  </a:cubicBezTo>
                  <a:cubicBezTo>
                    <a:pt x="54" y="27"/>
                    <a:pt x="52" y="27"/>
                    <a:pt x="52" y="28"/>
                  </a:cubicBezTo>
                  <a:cubicBezTo>
                    <a:pt x="48" y="30"/>
                    <a:pt x="44" y="32"/>
                    <a:pt x="40" y="34"/>
                  </a:cubicBezTo>
                  <a:cubicBezTo>
                    <a:pt x="40" y="34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25" y="37"/>
                    <a:pt x="9" y="33"/>
                    <a:pt x="6" y="19"/>
                  </a:cubicBezTo>
                  <a:cubicBezTo>
                    <a:pt x="4" y="10"/>
                    <a:pt x="29" y="5"/>
                    <a:pt x="37" y="2"/>
                  </a:cubicBezTo>
                  <a:cubicBezTo>
                    <a:pt x="37" y="2"/>
                    <a:pt x="38" y="2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6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1"/>
                  </a:cubicBezTo>
                  <a:cubicBezTo>
                    <a:pt x="24" y="3"/>
                    <a:pt x="0" y="8"/>
                    <a:pt x="3" y="22"/>
                  </a:cubicBezTo>
                  <a:cubicBezTo>
                    <a:pt x="4" y="25"/>
                    <a:pt x="5" y="27"/>
                    <a:pt x="7" y="28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19" y="58"/>
                    <a:pt x="33" y="86"/>
                    <a:pt x="44" y="117"/>
                  </a:cubicBezTo>
                  <a:cubicBezTo>
                    <a:pt x="50" y="131"/>
                    <a:pt x="54" y="146"/>
                    <a:pt x="59" y="161"/>
                  </a:cubicBezTo>
                  <a:cubicBezTo>
                    <a:pt x="63" y="174"/>
                    <a:pt x="66" y="187"/>
                    <a:pt x="72" y="200"/>
                  </a:cubicBezTo>
                  <a:cubicBezTo>
                    <a:pt x="72" y="200"/>
                    <a:pt x="72" y="200"/>
                    <a:pt x="73" y="200"/>
                  </a:cubicBezTo>
                  <a:cubicBezTo>
                    <a:pt x="73" y="200"/>
                    <a:pt x="73" y="200"/>
                    <a:pt x="73" y="200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4" y="199"/>
                    <a:pt x="74" y="199"/>
                    <a:pt x="74" y="199"/>
                  </a:cubicBezTo>
                  <a:cubicBezTo>
                    <a:pt x="72" y="184"/>
                    <a:pt x="66" y="170"/>
                    <a:pt x="62" y="155"/>
                  </a:cubicBezTo>
                  <a:cubicBezTo>
                    <a:pt x="57" y="141"/>
                    <a:pt x="52" y="126"/>
                    <a:pt x="47" y="111"/>
                  </a:cubicBezTo>
                  <a:cubicBezTo>
                    <a:pt x="37" y="85"/>
                    <a:pt x="26" y="57"/>
                    <a:pt x="11" y="32"/>
                  </a:cubicBezTo>
                  <a:cubicBezTo>
                    <a:pt x="15" y="35"/>
                    <a:pt x="20" y="38"/>
                    <a:pt x="24" y="38"/>
                  </a:cubicBezTo>
                  <a:cubicBezTo>
                    <a:pt x="34" y="38"/>
                    <a:pt x="44" y="36"/>
                    <a:pt x="51" y="30"/>
                  </a:cubicBezTo>
                  <a:cubicBezTo>
                    <a:pt x="53" y="42"/>
                    <a:pt x="57" y="54"/>
                    <a:pt x="60" y="65"/>
                  </a:cubicBezTo>
                  <a:cubicBezTo>
                    <a:pt x="64" y="79"/>
                    <a:pt x="69" y="93"/>
                    <a:pt x="73" y="107"/>
                  </a:cubicBezTo>
                  <a:cubicBezTo>
                    <a:pt x="82" y="134"/>
                    <a:pt x="91" y="158"/>
                    <a:pt x="97" y="185"/>
                  </a:cubicBezTo>
                  <a:cubicBezTo>
                    <a:pt x="97" y="186"/>
                    <a:pt x="98" y="185"/>
                    <a:pt x="98" y="185"/>
                  </a:cubicBezTo>
                  <a:cubicBezTo>
                    <a:pt x="93" y="158"/>
                    <a:pt x="85" y="135"/>
                    <a:pt x="77" y="109"/>
                  </a:cubicBezTo>
                  <a:cubicBezTo>
                    <a:pt x="73" y="95"/>
                    <a:pt x="68" y="81"/>
                    <a:pt x="64" y="67"/>
                  </a:cubicBezTo>
                  <a:cubicBezTo>
                    <a:pt x="61" y="57"/>
                    <a:pt x="59" y="47"/>
                    <a:pt x="57" y="37"/>
                  </a:cubicBezTo>
                  <a:cubicBezTo>
                    <a:pt x="63" y="42"/>
                    <a:pt x="72" y="45"/>
                    <a:pt x="79" y="47"/>
                  </a:cubicBezTo>
                  <a:cubicBezTo>
                    <a:pt x="91" y="49"/>
                    <a:pt x="103" y="45"/>
                    <a:pt x="113" y="38"/>
                  </a:cubicBezTo>
                  <a:cubicBezTo>
                    <a:pt x="114" y="49"/>
                    <a:pt x="117" y="60"/>
                    <a:pt x="119" y="70"/>
                  </a:cubicBezTo>
                  <a:cubicBezTo>
                    <a:pt x="121" y="84"/>
                    <a:pt x="123" y="98"/>
                    <a:pt x="125" y="112"/>
                  </a:cubicBezTo>
                  <a:cubicBezTo>
                    <a:pt x="129" y="138"/>
                    <a:pt x="134" y="168"/>
                    <a:pt x="139" y="193"/>
                  </a:cubicBezTo>
                  <a:cubicBezTo>
                    <a:pt x="139" y="194"/>
                    <a:pt x="140" y="193"/>
                    <a:pt x="139" y="193"/>
                  </a:cubicBezTo>
                  <a:cubicBezTo>
                    <a:pt x="135" y="168"/>
                    <a:pt x="132" y="137"/>
                    <a:pt x="129" y="111"/>
                  </a:cubicBezTo>
                  <a:cubicBezTo>
                    <a:pt x="127" y="97"/>
                    <a:pt x="125" y="83"/>
                    <a:pt x="122" y="69"/>
                  </a:cubicBezTo>
                  <a:cubicBezTo>
                    <a:pt x="121" y="61"/>
                    <a:pt x="120" y="53"/>
                    <a:pt x="119" y="45"/>
                  </a:cubicBezTo>
                  <a:cubicBezTo>
                    <a:pt x="124" y="49"/>
                    <a:pt x="130" y="51"/>
                    <a:pt x="137" y="51"/>
                  </a:cubicBezTo>
                  <a:cubicBezTo>
                    <a:pt x="144" y="52"/>
                    <a:pt x="152" y="51"/>
                    <a:pt x="159" y="49"/>
                  </a:cubicBezTo>
                  <a:cubicBezTo>
                    <a:pt x="164" y="48"/>
                    <a:pt x="169" y="43"/>
                    <a:pt x="173" y="44"/>
                  </a:cubicBezTo>
                  <a:cubicBezTo>
                    <a:pt x="172" y="58"/>
                    <a:pt x="174" y="73"/>
                    <a:pt x="175" y="87"/>
                  </a:cubicBezTo>
                  <a:cubicBezTo>
                    <a:pt x="176" y="101"/>
                    <a:pt x="177" y="116"/>
                    <a:pt x="177" y="131"/>
                  </a:cubicBezTo>
                  <a:cubicBezTo>
                    <a:pt x="178" y="150"/>
                    <a:pt x="181" y="179"/>
                    <a:pt x="181" y="199"/>
                  </a:cubicBezTo>
                  <a:cubicBezTo>
                    <a:pt x="181" y="199"/>
                    <a:pt x="182" y="199"/>
                    <a:pt x="182" y="198"/>
                  </a:cubicBezTo>
                  <a:cubicBezTo>
                    <a:pt x="182" y="180"/>
                    <a:pt x="181" y="151"/>
                    <a:pt x="181" y="133"/>
                  </a:cubicBezTo>
                  <a:cubicBezTo>
                    <a:pt x="180" y="118"/>
                    <a:pt x="179" y="104"/>
                    <a:pt x="179" y="89"/>
                  </a:cubicBezTo>
                  <a:cubicBezTo>
                    <a:pt x="178" y="76"/>
                    <a:pt x="179" y="61"/>
                    <a:pt x="177" y="48"/>
                  </a:cubicBezTo>
                  <a:cubicBezTo>
                    <a:pt x="189" y="60"/>
                    <a:pt x="218" y="58"/>
                    <a:pt x="230" y="47"/>
                  </a:cubicBezTo>
                  <a:cubicBezTo>
                    <a:pt x="228" y="69"/>
                    <a:pt x="230" y="93"/>
                    <a:pt x="230" y="115"/>
                  </a:cubicBezTo>
                  <a:cubicBezTo>
                    <a:pt x="230" y="140"/>
                    <a:pt x="231" y="177"/>
                    <a:pt x="232" y="202"/>
                  </a:cubicBezTo>
                  <a:cubicBezTo>
                    <a:pt x="232" y="202"/>
                    <a:pt x="233" y="202"/>
                    <a:pt x="233" y="201"/>
                  </a:cubicBezTo>
                  <a:cubicBezTo>
                    <a:pt x="233" y="177"/>
                    <a:pt x="233" y="141"/>
                    <a:pt x="233" y="117"/>
                  </a:cubicBezTo>
                  <a:cubicBezTo>
                    <a:pt x="233" y="105"/>
                    <a:pt x="233" y="93"/>
                    <a:pt x="233" y="80"/>
                  </a:cubicBezTo>
                  <a:cubicBezTo>
                    <a:pt x="233" y="70"/>
                    <a:pt x="234" y="59"/>
                    <a:pt x="234" y="49"/>
                  </a:cubicBezTo>
                  <a:cubicBezTo>
                    <a:pt x="243" y="60"/>
                    <a:pt x="260" y="61"/>
                    <a:pt x="273" y="59"/>
                  </a:cubicBezTo>
                  <a:cubicBezTo>
                    <a:pt x="281" y="57"/>
                    <a:pt x="288" y="53"/>
                    <a:pt x="293" y="48"/>
                  </a:cubicBezTo>
                  <a:cubicBezTo>
                    <a:pt x="290" y="76"/>
                    <a:pt x="291" y="105"/>
                    <a:pt x="289" y="134"/>
                  </a:cubicBezTo>
                  <a:cubicBezTo>
                    <a:pt x="287" y="154"/>
                    <a:pt x="285" y="179"/>
                    <a:pt x="286" y="199"/>
                  </a:cubicBezTo>
                  <a:cubicBezTo>
                    <a:pt x="286" y="200"/>
                    <a:pt x="286" y="199"/>
                    <a:pt x="286" y="199"/>
                  </a:cubicBezTo>
                  <a:cubicBezTo>
                    <a:pt x="288" y="178"/>
                    <a:pt x="290" y="151"/>
                    <a:pt x="292" y="130"/>
                  </a:cubicBezTo>
                  <a:cubicBezTo>
                    <a:pt x="294" y="103"/>
                    <a:pt x="298" y="75"/>
                    <a:pt x="296" y="49"/>
                  </a:cubicBezTo>
                  <a:cubicBezTo>
                    <a:pt x="301" y="51"/>
                    <a:pt x="313" y="57"/>
                    <a:pt x="314" y="57"/>
                  </a:cubicBezTo>
                  <a:cubicBezTo>
                    <a:pt x="323" y="60"/>
                    <a:pt x="332" y="59"/>
                    <a:pt x="340" y="56"/>
                  </a:cubicBezTo>
                  <a:cubicBezTo>
                    <a:pt x="343" y="55"/>
                    <a:pt x="346" y="53"/>
                    <a:pt x="349" y="50"/>
                  </a:cubicBezTo>
                  <a:cubicBezTo>
                    <a:pt x="350" y="50"/>
                    <a:pt x="350" y="49"/>
                    <a:pt x="351" y="49"/>
                  </a:cubicBezTo>
                  <a:cubicBezTo>
                    <a:pt x="347" y="72"/>
                    <a:pt x="345" y="96"/>
                    <a:pt x="342" y="119"/>
                  </a:cubicBezTo>
                  <a:cubicBezTo>
                    <a:pt x="338" y="144"/>
                    <a:pt x="334" y="169"/>
                    <a:pt x="331" y="194"/>
                  </a:cubicBezTo>
                  <a:cubicBezTo>
                    <a:pt x="331" y="195"/>
                    <a:pt x="331" y="194"/>
                    <a:pt x="331" y="194"/>
                  </a:cubicBezTo>
                  <a:cubicBezTo>
                    <a:pt x="338" y="169"/>
                    <a:pt x="341" y="143"/>
                    <a:pt x="345" y="118"/>
                  </a:cubicBezTo>
                  <a:cubicBezTo>
                    <a:pt x="348" y="95"/>
                    <a:pt x="354" y="71"/>
                    <a:pt x="353" y="48"/>
                  </a:cubicBezTo>
                  <a:cubicBezTo>
                    <a:pt x="356" y="48"/>
                    <a:pt x="359" y="49"/>
                    <a:pt x="363" y="50"/>
                  </a:cubicBezTo>
                  <a:cubicBezTo>
                    <a:pt x="373" y="53"/>
                    <a:pt x="390" y="51"/>
                    <a:pt x="398" y="42"/>
                  </a:cubicBezTo>
                  <a:cubicBezTo>
                    <a:pt x="391" y="68"/>
                    <a:pt x="387" y="95"/>
                    <a:pt x="381" y="122"/>
                  </a:cubicBezTo>
                  <a:cubicBezTo>
                    <a:pt x="375" y="146"/>
                    <a:pt x="372" y="164"/>
                    <a:pt x="364" y="188"/>
                  </a:cubicBezTo>
                  <a:cubicBezTo>
                    <a:pt x="364" y="189"/>
                    <a:pt x="365" y="189"/>
                    <a:pt x="365" y="188"/>
                  </a:cubicBezTo>
                  <a:cubicBezTo>
                    <a:pt x="373" y="165"/>
                    <a:pt x="377" y="148"/>
                    <a:pt x="383" y="124"/>
                  </a:cubicBezTo>
                  <a:cubicBezTo>
                    <a:pt x="387" y="109"/>
                    <a:pt x="390" y="93"/>
                    <a:pt x="394" y="78"/>
                  </a:cubicBezTo>
                  <a:cubicBezTo>
                    <a:pt x="397" y="64"/>
                    <a:pt x="401" y="50"/>
                    <a:pt x="402" y="36"/>
                  </a:cubicBezTo>
                  <a:cubicBezTo>
                    <a:pt x="411" y="40"/>
                    <a:pt x="431" y="31"/>
                    <a:pt x="437" y="28"/>
                  </a:cubicBezTo>
                  <a:cubicBezTo>
                    <a:pt x="441" y="26"/>
                    <a:pt x="443" y="24"/>
                    <a:pt x="443" y="22"/>
                  </a:cubicBezTo>
                  <a:cubicBezTo>
                    <a:pt x="446" y="16"/>
                    <a:pt x="436" y="10"/>
                    <a:pt x="428" y="7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79" name="Freeform 4806"/>
            <p:cNvSpPr>
              <a:spLocks noChangeArrowheads="1"/>
            </p:cNvSpPr>
            <p:nvPr/>
          </p:nvSpPr>
          <p:spPr bwMode="auto">
            <a:xfrm>
              <a:off x="98185" y="880491"/>
              <a:ext cx="34841" cy="53844"/>
            </a:xfrm>
            <a:custGeom>
              <a:avLst/>
              <a:gdLst>
                <a:gd name="T0" fmla="*/ 2147483647 w 14"/>
                <a:gd name="T1" fmla="*/ 2147483647 h 21"/>
                <a:gd name="T2" fmla="*/ 2147483647 w 14"/>
                <a:gd name="T3" fmla="*/ 0 h 21"/>
                <a:gd name="T4" fmla="*/ 0 w 14"/>
                <a:gd name="T5" fmla="*/ 2147483647 h 21"/>
                <a:gd name="T6" fmla="*/ 0 w 14"/>
                <a:gd name="T7" fmla="*/ 2147483647 h 21"/>
                <a:gd name="T8" fmla="*/ 2147483647 w 14"/>
                <a:gd name="T9" fmla="*/ 2147483647 h 21"/>
                <a:gd name="T10" fmla="*/ 2147483647 w 14"/>
                <a:gd name="T11" fmla="*/ 2147483647 h 21"/>
                <a:gd name="T12" fmla="*/ 2147483647 w 14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1"/>
                <a:gd name="T23" fmla="*/ 14 w 14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1">
                  <a:moveTo>
                    <a:pt x="14" y="1"/>
                  </a:moveTo>
                  <a:cubicBezTo>
                    <a:pt x="14" y="1"/>
                    <a:pt x="12" y="0"/>
                    <a:pt x="12" y="0"/>
                  </a:cubicBezTo>
                  <a:cubicBezTo>
                    <a:pt x="6" y="6"/>
                    <a:pt x="0" y="1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12"/>
                    <a:pt x="8" y="6"/>
                    <a:pt x="14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0" name="Freeform 4807"/>
            <p:cNvSpPr>
              <a:spLocks noChangeArrowheads="1"/>
            </p:cNvSpPr>
            <p:nvPr/>
          </p:nvSpPr>
          <p:spPr bwMode="auto">
            <a:xfrm>
              <a:off x="186868" y="899494"/>
              <a:ext cx="966008" cy="547933"/>
            </a:xfrm>
            <a:custGeom>
              <a:avLst/>
              <a:gdLst>
                <a:gd name="T0" fmla="*/ 2147483647 w 373"/>
                <a:gd name="T1" fmla="*/ 2147483647 h 211"/>
                <a:gd name="T2" fmla="*/ 2147483647 w 373"/>
                <a:gd name="T3" fmla="*/ 0 h 211"/>
                <a:gd name="T4" fmla="*/ 2147483647 w 373"/>
                <a:gd name="T5" fmla="*/ 2147483647 h 211"/>
                <a:gd name="T6" fmla="*/ 2147483647 w 373"/>
                <a:gd name="T7" fmla="*/ 2147483647 h 211"/>
                <a:gd name="T8" fmla="*/ 2147483647 w 373"/>
                <a:gd name="T9" fmla="*/ 2147483647 h 211"/>
                <a:gd name="T10" fmla="*/ 2147483647 w 373"/>
                <a:gd name="T11" fmla="*/ 2147483647 h 211"/>
                <a:gd name="T12" fmla="*/ 2147483647 w 373"/>
                <a:gd name="T13" fmla="*/ 2147483647 h 211"/>
                <a:gd name="T14" fmla="*/ 2147483647 w 373"/>
                <a:gd name="T15" fmla="*/ 2147483647 h 211"/>
                <a:gd name="T16" fmla="*/ 0 w 373"/>
                <a:gd name="T17" fmla="*/ 2147483647 h 211"/>
                <a:gd name="T18" fmla="*/ 2147483647 w 373"/>
                <a:gd name="T19" fmla="*/ 2147483647 h 211"/>
                <a:gd name="T20" fmla="*/ 2147483647 w 373"/>
                <a:gd name="T21" fmla="*/ 2147483647 h 211"/>
                <a:gd name="T22" fmla="*/ 2147483647 w 373"/>
                <a:gd name="T23" fmla="*/ 2147483647 h 211"/>
                <a:gd name="T24" fmla="*/ 2147483647 w 373"/>
                <a:gd name="T25" fmla="*/ 2147483647 h 211"/>
                <a:gd name="T26" fmla="*/ 2147483647 w 373"/>
                <a:gd name="T27" fmla="*/ 2147483647 h 211"/>
                <a:gd name="T28" fmla="*/ 2147483647 w 373"/>
                <a:gd name="T29" fmla="*/ 2147483647 h 211"/>
                <a:gd name="T30" fmla="*/ 2147483647 w 373"/>
                <a:gd name="T31" fmla="*/ 2147483647 h 211"/>
                <a:gd name="T32" fmla="*/ 2147483647 w 373"/>
                <a:gd name="T33" fmla="*/ 2147483647 h 2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3"/>
                <a:gd name="T52" fmla="*/ 0 h 211"/>
                <a:gd name="T53" fmla="*/ 373 w 373"/>
                <a:gd name="T54" fmla="*/ 211 h 2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3" h="211">
                  <a:moveTo>
                    <a:pt x="371" y="1"/>
                  </a:moveTo>
                  <a:cubicBezTo>
                    <a:pt x="371" y="0"/>
                    <a:pt x="373" y="0"/>
                    <a:pt x="372" y="0"/>
                  </a:cubicBezTo>
                  <a:cubicBezTo>
                    <a:pt x="371" y="12"/>
                    <a:pt x="365" y="23"/>
                    <a:pt x="361" y="34"/>
                  </a:cubicBezTo>
                  <a:cubicBezTo>
                    <a:pt x="355" y="51"/>
                    <a:pt x="349" y="68"/>
                    <a:pt x="343" y="85"/>
                  </a:cubicBezTo>
                  <a:cubicBezTo>
                    <a:pt x="330" y="118"/>
                    <a:pt x="320" y="152"/>
                    <a:pt x="309" y="186"/>
                  </a:cubicBezTo>
                  <a:cubicBezTo>
                    <a:pt x="309" y="187"/>
                    <a:pt x="309" y="188"/>
                    <a:pt x="308" y="188"/>
                  </a:cubicBezTo>
                  <a:cubicBezTo>
                    <a:pt x="252" y="207"/>
                    <a:pt x="189" y="211"/>
                    <a:pt x="130" y="209"/>
                  </a:cubicBezTo>
                  <a:cubicBezTo>
                    <a:pt x="105" y="207"/>
                    <a:pt x="79" y="205"/>
                    <a:pt x="54" y="199"/>
                  </a:cubicBezTo>
                  <a:cubicBezTo>
                    <a:pt x="35" y="195"/>
                    <a:pt x="16" y="190"/>
                    <a:pt x="0" y="179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42" y="197"/>
                    <a:pt x="90" y="204"/>
                    <a:pt x="135" y="205"/>
                  </a:cubicBezTo>
                  <a:cubicBezTo>
                    <a:pt x="164" y="206"/>
                    <a:pt x="193" y="205"/>
                    <a:pt x="222" y="202"/>
                  </a:cubicBezTo>
                  <a:cubicBezTo>
                    <a:pt x="251" y="199"/>
                    <a:pt x="279" y="193"/>
                    <a:pt x="307" y="186"/>
                  </a:cubicBezTo>
                  <a:cubicBezTo>
                    <a:pt x="309" y="171"/>
                    <a:pt x="315" y="157"/>
                    <a:pt x="319" y="142"/>
                  </a:cubicBezTo>
                  <a:cubicBezTo>
                    <a:pt x="326" y="124"/>
                    <a:pt x="332" y="106"/>
                    <a:pt x="339" y="87"/>
                  </a:cubicBezTo>
                  <a:cubicBezTo>
                    <a:pt x="349" y="59"/>
                    <a:pt x="359" y="30"/>
                    <a:pt x="371" y="1"/>
                  </a:cubicBezTo>
                  <a:cubicBezTo>
                    <a:pt x="371" y="1"/>
                    <a:pt x="371" y="1"/>
                    <a:pt x="371" y="1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1" name="Freeform 4808"/>
            <p:cNvSpPr>
              <a:spLocks noChangeArrowheads="1"/>
            </p:cNvSpPr>
            <p:nvPr/>
          </p:nvSpPr>
          <p:spPr bwMode="auto">
            <a:xfrm>
              <a:off x="1057856" y="874157"/>
              <a:ext cx="53844" cy="53844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0 h 20"/>
                <a:gd name="T6" fmla="*/ 2147483647 w 21"/>
                <a:gd name="T7" fmla="*/ 0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0"/>
                <a:gd name="T26" fmla="*/ 21 w 21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0">
                  <a:moveTo>
                    <a:pt x="20" y="19"/>
                  </a:moveTo>
                  <a:cubicBezTo>
                    <a:pt x="20" y="19"/>
                    <a:pt x="20" y="19"/>
                    <a:pt x="20" y="18"/>
                  </a:cubicBezTo>
                  <a:cubicBezTo>
                    <a:pt x="18" y="11"/>
                    <a:pt x="13" y="3"/>
                    <a:pt x="6" y="0"/>
                  </a:cubicBezTo>
                  <a:cubicBezTo>
                    <a:pt x="8" y="0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9" y="4"/>
                    <a:pt x="15" y="12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21" y="19"/>
                    <a:pt x="20" y="19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2" name="Freeform 4809"/>
            <p:cNvSpPr>
              <a:spLocks noChangeArrowheads="1"/>
            </p:cNvSpPr>
            <p:nvPr/>
          </p:nvSpPr>
          <p:spPr bwMode="auto">
            <a:xfrm>
              <a:off x="478253" y="421243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8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6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3" name="Oval 4810"/>
            <p:cNvSpPr>
              <a:spLocks noChangeArrowheads="1"/>
            </p:cNvSpPr>
            <p:nvPr/>
          </p:nvSpPr>
          <p:spPr bwMode="auto">
            <a:xfrm>
              <a:off x="481420" y="424409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84" name="Freeform 4811"/>
            <p:cNvSpPr>
              <a:spLocks noChangeArrowheads="1"/>
            </p:cNvSpPr>
            <p:nvPr/>
          </p:nvSpPr>
          <p:spPr bwMode="auto">
            <a:xfrm>
              <a:off x="481420" y="427578"/>
              <a:ext cx="22172" cy="22172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0 w 8"/>
                <a:gd name="T5" fmla="*/ 2147483647 h 8"/>
                <a:gd name="T6" fmla="*/ 2147483647 w 8"/>
                <a:gd name="T7" fmla="*/ 0 h 8"/>
                <a:gd name="T8" fmla="*/ 2147483647 w 8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"/>
                <a:gd name="T17" fmla="*/ 8 w 8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5" name="Freeform 4812"/>
            <p:cNvSpPr>
              <a:spLocks noChangeArrowheads="1"/>
            </p:cNvSpPr>
            <p:nvPr/>
          </p:nvSpPr>
          <p:spPr bwMode="auto">
            <a:xfrm>
              <a:off x="351564" y="560601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6" name="Freeform 4813"/>
            <p:cNvSpPr>
              <a:spLocks noChangeArrowheads="1"/>
            </p:cNvSpPr>
            <p:nvPr/>
          </p:nvSpPr>
          <p:spPr bwMode="auto">
            <a:xfrm>
              <a:off x="354730" y="560601"/>
              <a:ext cx="28506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7" y="10"/>
                    <a:pt x="4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7" name="Freeform 4814"/>
            <p:cNvSpPr>
              <a:spLocks noChangeArrowheads="1"/>
            </p:cNvSpPr>
            <p:nvPr/>
          </p:nvSpPr>
          <p:spPr bwMode="auto">
            <a:xfrm>
              <a:off x="354730" y="563768"/>
              <a:ext cx="22172" cy="19003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0 w 8"/>
                <a:gd name="T5" fmla="*/ 2147483647 h 7"/>
                <a:gd name="T6" fmla="*/ 2147483647 w 8"/>
                <a:gd name="T7" fmla="*/ 0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8" name="Freeform 4815"/>
            <p:cNvSpPr>
              <a:spLocks noChangeArrowheads="1"/>
            </p:cNvSpPr>
            <p:nvPr/>
          </p:nvSpPr>
          <p:spPr bwMode="auto">
            <a:xfrm>
              <a:off x="129858" y="677788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89" name="Freeform 4816"/>
            <p:cNvSpPr>
              <a:spLocks noChangeArrowheads="1"/>
            </p:cNvSpPr>
            <p:nvPr/>
          </p:nvSpPr>
          <p:spPr bwMode="auto">
            <a:xfrm>
              <a:off x="133024" y="684123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7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3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0" name="Oval 4817"/>
            <p:cNvSpPr>
              <a:spLocks noChangeArrowheads="1"/>
            </p:cNvSpPr>
            <p:nvPr/>
          </p:nvSpPr>
          <p:spPr bwMode="auto">
            <a:xfrm>
              <a:off x="136192" y="684123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1" name="Freeform 4818"/>
            <p:cNvSpPr>
              <a:spLocks noChangeArrowheads="1"/>
            </p:cNvSpPr>
            <p:nvPr/>
          </p:nvSpPr>
          <p:spPr bwMode="auto">
            <a:xfrm>
              <a:off x="110854" y="785474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2" name="Freeform 4819"/>
            <p:cNvSpPr>
              <a:spLocks noChangeArrowheads="1"/>
            </p:cNvSpPr>
            <p:nvPr/>
          </p:nvSpPr>
          <p:spPr bwMode="auto">
            <a:xfrm>
              <a:off x="114020" y="788642"/>
              <a:ext cx="25338" cy="25338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3" name="Oval 4820"/>
            <p:cNvSpPr>
              <a:spLocks noChangeArrowheads="1"/>
            </p:cNvSpPr>
            <p:nvPr/>
          </p:nvSpPr>
          <p:spPr bwMode="auto">
            <a:xfrm>
              <a:off x="114020" y="788642"/>
              <a:ext cx="22172" cy="22172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4" name="Freeform 4821"/>
            <p:cNvSpPr>
              <a:spLocks noChangeArrowheads="1"/>
            </p:cNvSpPr>
            <p:nvPr/>
          </p:nvSpPr>
          <p:spPr bwMode="auto">
            <a:xfrm>
              <a:off x="186868" y="5099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5" name="Freeform 4822"/>
            <p:cNvSpPr>
              <a:spLocks noChangeArrowheads="1"/>
            </p:cNvSpPr>
            <p:nvPr/>
          </p:nvSpPr>
          <p:spPr bwMode="auto">
            <a:xfrm>
              <a:off x="190034" y="513092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6" name="Oval 4823"/>
            <p:cNvSpPr>
              <a:spLocks noChangeArrowheads="1"/>
            </p:cNvSpPr>
            <p:nvPr/>
          </p:nvSpPr>
          <p:spPr bwMode="auto">
            <a:xfrm>
              <a:off x="193202" y="516260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897" name="Freeform 4824"/>
            <p:cNvSpPr>
              <a:spLocks noChangeArrowheads="1"/>
            </p:cNvSpPr>
            <p:nvPr/>
          </p:nvSpPr>
          <p:spPr bwMode="auto">
            <a:xfrm>
              <a:off x="351564" y="459250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8" name="Freeform 4825"/>
            <p:cNvSpPr>
              <a:spLocks noChangeArrowheads="1"/>
            </p:cNvSpPr>
            <p:nvPr/>
          </p:nvSpPr>
          <p:spPr bwMode="auto">
            <a:xfrm>
              <a:off x="354730" y="462416"/>
              <a:ext cx="25338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0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8" y="11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99" name="Oval 4826"/>
            <p:cNvSpPr>
              <a:spLocks noChangeArrowheads="1"/>
            </p:cNvSpPr>
            <p:nvPr/>
          </p:nvSpPr>
          <p:spPr bwMode="auto">
            <a:xfrm>
              <a:off x="354730" y="462416"/>
              <a:ext cx="22172" cy="2217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0" name="Freeform 4827"/>
            <p:cNvSpPr>
              <a:spLocks noChangeArrowheads="1"/>
            </p:cNvSpPr>
            <p:nvPr/>
          </p:nvSpPr>
          <p:spPr bwMode="auto">
            <a:xfrm>
              <a:off x="544764" y="687291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4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1" name="Oval 4828"/>
            <p:cNvSpPr>
              <a:spLocks noChangeArrowheads="1"/>
            </p:cNvSpPr>
            <p:nvPr/>
          </p:nvSpPr>
          <p:spPr bwMode="auto">
            <a:xfrm>
              <a:off x="547933" y="687291"/>
              <a:ext cx="25338" cy="28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2" name="Oval 4829"/>
            <p:cNvSpPr>
              <a:spLocks noChangeArrowheads="1"/>
            </p:cNvSpPr>
            <p:nvPr/>
          </p:nvSpPr>
          <p:spPr bwMode="auto">
            <a:xfrm>
              <a:off x="551099" y="690457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3" name="Freeform 4830"/>
            <p:cNvSpPr>
              <a:spLocks noChangeArrowheads="1"/>
            </p:cNvSpPr>
            <p:nvPr/>
          </p:nvSpPr>
          <p:spPr bwMode="auto">
            <a:xfrm>
              <a:off x="294554" y="680956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9" y="17"/>
                  </a:cubicBezTo>
                  <a:cubicBezTo>
                    <a:pt x="4" y="17"/>
                    <a:pt x="0" y="13"/>
                    <a:pt x="1" y="8"/>
                  </a:cubicBezTo>
                  <a:cubicBezTo>
                    <a:pt x="1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4" name="Freeform 4831"/>
            <p:cNvSpPr>
              <a:spLocks noChangeArrowheads="1"/>
            </p:cNvSpPr>
            <p:nvPr/>
          </p:nvSpPr>
          <p:spPr bwMode="auto">
            <a:xfrm>
              <a:off x="297720" y="684123"/>
              <a:ext cx="28506" cy="28506"/>
            </a:xfrm>
            <a:custGeom>
              <a:avLst/>
              <a:gdLst>
                <a:gd name="T0" fmla="*/ 2147483647 w 10"/>
                <a:gd name="T1" fmla="*/ 2147483647 h 11"/>
                <a:gd name="T2" fmla="*/ 2147483647 w 10"/>
                <a:gd name="T3" fmla="*/ 2147483647 h 11"/>
                <a:gd name="T4" fmla="*/ 0 w 10"/>
                <a:gd name="T5" fmla="*/ 2147483647 h 11"/>
                <a:gd name="T6" fmla="*/ 2147483647 w 10"/>
                <a:gd name="T7" fmla="*/ 2147483647 h 11"/>
                <a:gd name="T8" fmla="*/ 2147483647 w 10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1"/>
                <a:gd name="T17" fmla="*/ 10 w 10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1">
                  <a:moveTo>
                    <a:pt x="10" y="6"/>
                  </a:moveTo>
                  <a:cubicBezTo>
                    <a:pt x="10" y="8"/>
                    <a:pt x="7" y="11"/>
                    <a:pt x="5" y="11"/>
                  </a:cubicBezTo>
                  <a:cubicBezTo>
                    <a:pt x="2" y="11"/>
                    <a:pt x="0" y="8"/>
                    <a:pt x="0" y="5"/>
                  </a:cubicBezTo>
                  <a:cubicBezTo>
                    <a:pt x="0" y="3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5" name="Oval 4832"/>
            <p:cNvSpPr>
              <a:spLocks noChangeArrowheads="1"/>
            </p:cNvSpPr>
            <p:nvPr/>
          </p:nvSpPr>
          <p:spPr bwMode="auto">
            <a:xfrm>
              <a:off x="300888" y="687291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6" name="Freeform 4833"/>
            <p:cNvSpPr>
              <a:spLocks noChangeArrowheads="1"/>
            </p:cNvSpPr>
            <p:nvPr/>
          </p:nvSpPr>
          <p:spPr bwMode="auto">
            <a:xfrm>
              <a:off x="658785" y="509926"/>
              <a:ext cx="44341" cy="41175"/>
            </a:xfrm>
            <a:custGeom>
              <a:avLst/>
              <a:gdLst>
                <a:gd name="T0" fmla="*/ 2147483647 w 17"/>
                <a:gd name="T1" fmla="*/ 2147483647 h 16"/>
                <a:gd name="T2" fmla="*/ 2147483647 w 17"/>
                <a:gd name="T3" fmla="*/ 2147483647 h 16"/>
                <a:gd name="T4" fmla="*/ 0 w 17"/>
                <a:gd name="T5" fmla="*/ 2147483647 h 16"/>
                <a:gd name="T6" fmla="*/ 2147483647 w 17"/>
                <a:gd name="T7" fmla="*/ 0 h 16"/>
                <a:gd name="T8" fmla="*/ 2147483647 w 1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6"/>
                <a:gd name="T17" fmla="*/ 17 w 1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6">
                  <a:moveTo>
                    <a:pt x="17" y="8"/>
                  </a:moveTo>
                  <a:cubicBezTo>
                    <a:pt x="17" y="13"/>
                    <a:pt x="13" y="16"/>
                    <a:pt x="8" y="16"/>
                  </a:cubicBezTo>
                  <a:cubicBezTo>
                    <a:pt x="4" y="16"/>
                    <a:pt x="0" y="12"/>
                    <a:pt x="0" y="8"/>
                  </a:cubicBezTo>
                  <a:cubicBezTo>
                    <a:pt x="0" y="3"/>
                    <a:pt x="4" y="0"/>
                    <a:pt x="9" y="0"/>
                  </a:cubicBezTo>
                  <a:cubicBezTo>
                    <a:pt x="13" y="0"/>
                    <a:pt x="17" y="4"/>
                    <a:pt x="1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7" name="Freeform 4834"/>
            <p:cNvSpPr>
              <a:spLocks noChangeArrowheads="1"/>
            </p:cNvSpPr>
            <p:nvPr/>
          </p:nvSpPr>
          <p:spPr bwMode="auto">
            <a:xfrm>
              <a:off x="661953" y="513092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0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3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11" y="2"/>
                    <a:pt x="10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08" name="Oval 4835"/>
            <p:cNvSpPr>
              <a:spLocks noChangeArrowheads="1"/>
            </p:cNvSpPr>
            <p:nvPr/>
          </p:nvSpPr>
          <p:spPr bwMode="auto">
            <a:xfrm>
              <a:off x="665119" y="516260"/>
              <a:ext cx="19003" cy="15837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09" name="Freeform 4836"/>
            <p:cNvSpPr>
              <a:spLocks noChangeArrowheads="1"/>
            </p:cNvSpPr>
            <p:nvPr/>
          </p:nvSpPr>
          <p:spPr bwMode="auto">
            <a:xfrm>
              <a:off x="357898" y="326226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0" name="Oval 4837"/>
            <p:cNvSpPr>
              <a:spLocks noChangeArrowheads="1"/>
            </p:cNvSpPr>
            <p:nvPr/>
          </p:nvSpPr>
          <p:spPr bwMode="auto">
            <a:xfrm>
              <a:off x="361065" y="332561"/>
              <a:ext cx="25338" cy="25338"/>
            </a:xfrm>
            <a:prstGeom prst="ellipse">
              <a:avLst/>
            </a:pr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1" name="Freeform 4838"/>
            <p:cNvSpPr>
              <a:spLocks noChangeArrowheads="1"/>
            </p:cNvSpPr>
            <p:nvPr/>
          </p:nvSpPr>
          <p:spPr bwMode="auto">
            <a:xfrm>
              <a:off x="364233" y="332561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2" name="Freeform 4839"/>
            <p:cNvSpPr>
              <a:spLocks noChangeArrowheads="1"/>
            </p:cNvSpPr>
            <p:nvPr/>
          </p:nvSpPr>
          <p:spPr bwMode="auto">
            <a:xfrm>
              <a:off x="566936" y="240710"/>
              <a:ext cx="41175" cy="44341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0 w 16"/>
                <a:gd name="T5" fmla="*/ 2147483647 h 17"/>
                <a:gd name="T6" fmla="*/ 2147483647 w 16"/>
                <a:gd name="T7" fmla="*/ 0 h 17"/>
                <a:gd name="T8" fmla="*/ 2147483647 w 16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7"/>
                <a:gd name="T17" fmla="*/ 16 w 16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1"/>
                    <a:pt x="16" y="4"/>
                    <a:pt x="16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3" name="Oval 4840"/>
            <p:cNvSpPr>
              <a:spLocks noChangeArrowheads="1"/>
            </p:cNvSpPr>
            <p:nvPr/>
          </p:nvSpPr>
          <p:spPr bwMode="auto">
            <a:xfrm>
              <a:off x="566936" y="247044"/>
              <a:ext cx="28506" cy="2533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4" name="Freeform 4841"/>
            <p:cNvSpPr>
              <a:spLocks noChangeArrowheads="1"/>
            </p:cNvSpPr>
            <p:nvPr/>
          </p:nvSpPr>
          <p:spPr bwMode="auto">
            <a:xfrm>
              <a:off x="570102" y="247044"/>
              <a:ext cx="19003" cy="1900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0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7" y="4"/>
                  </a:moveTo>
                  <a:cubicBezTo>
                    <a:pt x="7" y="6"/>
                    <a:pt x="5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5" name="Freeform 4842"/>
            <p:cNvSpPr>
              <a:spLocks noChangeArrowheads="1"/>
            </p:cNvSpPr>
            <p:nvPr/>
          </p:nvSpPr>
          <p:spPr bwMode="auto">
            <a:xfrm>
              <a:off x="462416" y="209037"/>
              <a:ext cx="41175" cy="41175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0 w 16"/>
                <a:gd name="T5" fmla="*/ 2147483647 h 16"/>
                <a:gd name="T6" fmla="*/ 2147483647 w 16"/>
                <a:gd name="T7" fmla="*/ 0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6" y="8"/>
                  </a:moveTo>
                  <a:cubicBezTo>
                    <a:pt x="16" y="12"/>
                    <a:pt x="13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3" y="0"/>
                    <a:pt x="16" y="3"/>
                    <a:pt x="16" y="8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6" name="Freeform 4843"/>
            <p:cNvSpPr>
              <a:spLocks noChangeArrowheads="1"/>
            </p:cNvSpPr>
            <p:nvPr/>
          </p:nvSpPr>
          <p:spPr bwMode="auto">
            <a:xfrm>
              <a:off x="465584" y="209037"/>
              <a:ext cx="25338" cy="28506"/>
            </a:xfrm>
            <a:custGeom>
              <a:avLst/>
              <a:gdLst>
                <a:gd name="T0" fmla="*/ 2147483647 w 10"/>
                <a:gd name="T1" fmla="*/ 2147483647 h 10"/>
                <a:gd name="T2" fmla="*/ 2147483647 w 10"/>
                <a:gd name="T3" fmla="*/ 2147483647 h 10"/>
                <a:gd name="T4" fmla="*/ 0 w 10"/>
                <a:gd name="T5" fmla="*/ 2147483647 h 10"/>
                <a:gd name="T6" fmla="*/ 2147483647 w 10"/>
                <a:gd name="T7" fmla="*/ 0 h 10"/>
                <a:gd name="T8" fmla="*/ 2147483647 w 10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0"/>
                <a:gd name="T17" fmla="*/ 10 w 10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0">
                  <a:moveTo>
                    <a:pt x="10" y="5"/>
                  </a:moveTo>
                  <a:cubicBezTo>
                    <a:pt x="10" y="8"/>
                    <a:pt x="8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7" name="Oval 4844"/>
            <p:cNvSpPr>
              <a:spLocks noChangeArrowheads="1"/>
            </p:cNvSpPr>
            <p:nvPr/>
          </p:nvSpPr>
          <p:spPr bwMode="auto">
            <a:xfrm>
              <a:off x="468751" y="212206"/>
              <a:ext cx="15837" cy="19003"/>
            </a:xfrm>
            <a:prstGeom prst="ellipse">
              <a:avLst/>
            </a:prstGeom>
            <a:solidFill>
              <a:srgbClr val="84D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18" name="Freeform 4845"/>
            <p:cNvSpPr>
              <a:spLocks noChangeArrowheads="1"/>
            </p:cNvSpPr>
            <p:nvPr/>
          </p:nvSpPr>
          <p:spPr bwMode="auto">
            <a:xfrm>
              <a:off x="503591" y="69679"/>
              <a:ext cx="44341" cy="44341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0 w 17"/>
                <a:gd name="T5" fmla="*/ 2147483647 h 17"/>
                <a:gd name="T6" fmla="*/ 2147483647 w 17"/>
                <a:gd name="T7" fmla="*/ 0 h 17"/>
                <a:gd name="T8" fmla="*/ 2147483647 w 17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17" y="9"/>
                  </a:moveTo>
                  <a:cubicBezTo>
                    <a:pt x="17" y="13"/>
                    <a:pt x="13" y="17"/>
                    <a:pt x="8" y="17"/>
                  </a:cubicBezTo>
                  <a:cubicBezTo>
                    <a:pt x="4" y="17"/>
                    <a:pt x="0" y="13"/>
                    <a:pt x="0" y="8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13" y="0"/>
                    <a:pt x="17" y="4"/>
                    <a:pt x="17" y="9"/>
                  </a:cubicBezTo>
                  <a:close/>
                </a:path>
              </a:pathLst>
            </a:custGeom>
            <a:solidFill>
              <a:srgbClr val="4CB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19" name="Freeform 4846"/>
            <p:cNvSpPr>
              <a:spLocks noChangeArrowheads="1"/>
            </p:cNvSpPr>
            <p:nvPr/>
          </p:nvSpPr>
          <p:spPr bwMode="auto">
            <a:xfrm>
              <a:off x="506758" y="76014"/>
              <a:ext cx="28506" cy="25338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0 h 10"/>
                <a:gd name="T8" fmla="*/ 2147483647 w 11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0"/>
                <a:gd name="T17" fmla="*/ 11 w 11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0">
                  <a:moveTo>
                    <a:pt x="11" y="5"/>
                  </a:move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0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75D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0" name="Oval 4847"/>
            <p:cNvSpPr>
              <a:spLocks noChangeArrowheads="1"/>
            </p:cNvSpPr>
            <p:nvPr/>
          </p:nvSpPr>
          <p:spPr bwMode="auto">
            <a:xfrm>
              <a:off x="509926" y="76014"/>
              <a:ext cx="19003" cy="1900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1921" name="Freeform 4848"/>
            <p:cNvSpPr>
              <a:spLocks noChangeArrowheads="1"/>
            </p:cNvSpPr>
            <p:nvPr/>
          </p:nvSpPr>
          <p:spPr bwMode="auto">
            <a:xfrm>
              <a:off x="741133" y="462416"/>
              <a:ext cx="148861" cy="126689"/>
            </a:xfrm>
            <a:custGeom>
              <a:avLst/>
              <a:gdLst>
                <a:gd name="T0" fmla="*/ 2147483647 w 57"/>
                <a:gd name="T1" fmla="*/ 0 h 49"/>
                <a:gd name="T2" fmla="*/ 2147483647 w 57"/>
                <a:gd name="T3" fmla="*/ 0 h 49"/>
                <a:gd name="T4" fmla="*/ 2147483647 w 57"/>
                <a:gd name="T5" fmla="*/ 2147483647 h 49"/>
                <a:gd name="T6" fmla="*/ 0 w 57"/>
                <a:gd name="T7" fmla="*/ 0 h 49"/>
                <a:gd name="T8" fmla="*/ 0 w 57"/>
                <a:gd name="T9" fmla="*/ 0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2147483647 w 57"/>
                <a:gd name="T29" fmla="*/ 0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49"/>
                <a:gd name="T47" fmla="*/ 57 w 5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49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3" y="0"/>
                    <a:pt x="6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3"/>
                    <a:pt x="15" y="3"/>
                  </a:cubicBezTo>
                  <a:cubicBezTo>
                    <a:pt x="25" y="4"/>
                    <a:pt x="33" y="7"/>
                    <a:pt x="40" y="12"/>
                  </a:cubicBezTo>
                  <a:cubicBezTo>
                    <a:pt x="46" y="16"/>
                    <a:pt x="50" y="22"/>
                    <a:pt x="52" y="28"/>
                  </a:cubicBezTo>
                  <a:cubicBezTo>
                    <a:pt x="55" y="35"/>
                    <a:pt x="52" y="42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6" y="44"/>
                    <a:pt x="57" y="38"/>
                    <a:pt x="57" y="33"/>
                  </a:cubicBezTo>
                  <a:cubicBezTo>
                    <a:pt x="57" y="32"/>
                    <a:pt x="57" y="29"/>
                    <a:pt x="56" y="28"/>
                  </a:cubicBezTo>
                  <a:cubicBezTo>
                    <a:pt x="55" y="22"/>
                    <a:pt x="52" y="17"/>
                    <a:pt x="48" y="13"/>
                  </a:cubicBezTo>
                  <a:cubicBezTo>
                    <a:pt x="40" y="4"/>
                    <a:pt x="30" y="2"/>
                    <a:pt x="20" y="1"/>
                  </a:cubicBezTo>
                  <a:cubicBezTo>
                    <a:pt x="20" y="1"/>
                    <a:pt x="19" y="1"/>
                    <a:pt x="19" y="0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2" name="Freeform 4849"/>
            <p:cNvSpPr>
              <a:spLocks noEditPoints="1" noChangeArrowheads="1"/>
            </p:cNvSpPr>
            <p:nvPr/>
          </p:nvSpPr>
          <p:spPr bwMode="auto">
            <a:xfrm>
              <a:off x="50676" y="0"/>
              <a:ext cx="1095863" cy="908997"/>
            </a:xfrm>
            <a:custGeom>
              <a:avLst/>
              <a:gdLst>
                <a:gd name="T0" fmla="*/ 2147483647 w 424"/>
                <a:gd name="T1" fmla="*/ 2147483647 h 351"/>
                <a:gd name="T2" fmla="*/ 2147483647 w 424"/>
                <a:gd name="T3" fmla="*/ 2147483647 h 351"/>
                <a:gd name="T4" fmla="*/ 2147483647 w 424"/>
                <a:gd name="T5" fmla="*/ 2147483647 h 351"/>
                <a:gd name="T6" fmla="*/ 2147483647 w 424"/>
                <a:gd name="T7" fmla="*/ 2147483647 h 351"/>
                <a:gd name="T8" fmla="*/ 2147483647 w 424"/>
                <a:gd name="T9" fmla="*/ 2147483647 h 351"/>
                <a:gd name="T10" fmla="*/ 2147483647 w 424"/>
                <a:gd name="T11" fmla="*/ 2147483647 h 351"/>
                <a:gd name="T12" fmla="*/ 2147483647 w 424"/>
                <a:gd name="T13" fmla="*/ 2147483647 h 351"/>
                <a:gd name="T14" fmla="*/ 2147483647 w 424"/>
                <a:gd name="T15" fmla="*/ 2147483647 h 351"/>
                <a:gd name="T16" fmla="*/ 2147483647 w 424"/>
                <a:gd name="T17" fmla="*/ 2147483647 h 351"/>
                <a:gd name="T18" fmla="*/ 2147483647 w 424"/>
                <a:gd name="T19" fmla="*/ 2147483647 h 351"/>
                <a:gd name="T20" fmla="*/ 2147483647 w 424"/>
                <a:gd name="T21" fmla="*/ 2147483647 h 351"/>
                <a:gd name="T22" fmla="*/ 2147483647 w 424"/>
                <a:gd name="T23" fmla="*/ 2147483647 h 351"/>
                <a:gd name="T24" fmla="*/ 2147483647 w 424"/>
                <a:gd name="T25" fmla="*/ 2147483647 h 351"/>
                <a:gd name="T26" fmla="*/ 2147483647 w 424"/>
                <a:gd name="T27" fmla="*/ 2147483647 h 351"/>
                <a:gd name="T28" fmla="*/ 2147483647 w 424"/>
                <a:gd name="T29" fmla="*/ 2147483647 h 351"/>
                <a:gd name="T30" fmla="*/ 2147483647 w 424"/>
                <a:gd name="T31" fmla="*/ 2147483647 h 351"/>
                <a:gd name="T32" fmla="*/ 2147483647 w 424"/>
                <a:gd name="T33" fmla="*/ 2147483647 h 351"/>
                <a:gd name="T34" fmla="*/ 2147483647 w 424"/>
                <a:gd name="T35" fmla="*/ 2147483647 h 351"/>
                <a:gd name="T36" fmla="*/ 2147483647 w 424"/>
                <a:gd name="T37" fmla="*/ 2147483647 h 351"/>
                <a:gd name="T38" fmla="*/ 2147483647 w 424"/>
                <a:gd name="T39" fmla="*/ 2147483647 h 351"/>
                <a:gd name="T40" fmla="*/ 2147483647 w 424"/>
                <a:gd name="T41" fmla="*/ 2147483647 h 351"/>
                <a:gd name="T42" fmla="*/ 2147483647 w 424"/>
                <a:gd name="T43" fmla="*/ 2147483647 h 351"/>
                <a:gd name="T44" fmla="*/ 2147483647 w 424"/>
                <a:gd name="T45" fmla="*/ 2147483647 h 351"/>
                <a:gd name="T46" fmla="*/ 2147483647 w 424"/>
                <a:gd name="T47" fmla="*/ 2147483647 h 351"/>
                <a:gd name="T48" fmla="*/ 2147483647 w 424"/>
                <a:gd name="T49" fmla="*/ 2147483647 h 351"/>
                <a:gd name="T50" fmla="*/ 2147483647 w 424"/>
                <a:gd name="T51" fmla="*/ 2147483647 h 351"/>
                <a:gd name="T52" fmla="*/ 2147483647 w 424"/>
                <a:gd name="T53" fmla="*/ 2147483647 h 351"/>
                <a:gd name="T54" fmla="*/ 2147483647 w 424"/>
                <a:gd name="T55" fmla="*/ 2147483647 h 351"/>
                <a:gd name="T56" fmla="*/ 2147483647 w 424"/>
                <a:gd name="T57" fmla="*/ 2147483647 h 351"/>
                <a:gd name="T58" fmla="*/ 2147483647 w 424"/>
                <a:gd name="T59" fmla="*/ 2147483647 h 351"/>
                <a:gd name="T60" fmla="*/ 2147483647 w 424"/>
                <a:gd name="T61" fmla="*/ 2147483647 h 351"/>
                <a:gd name="T62" fmla="*/ 2147483647 w 424"/>
                <a:gd name="T63" fmla="*/ 2147483647 h 351"/>
                <a:gd name="T64" fmla="*/ 2147483647 w 424"/>
                <a:gd name="T65" fmla="*/ 2147483647 h 351"/>
                <a:gd name="T66" fmla="*/ 2147483647 w 424"/>
                <a:gd name="T67" fmla="*/ 2147483647 h 351"/>
                <a:gd name="T68" fmla="*/ 2147483647 w 424"/>
                <a:gd name="T69" fmla="*/ 2147483647 h 351"/>
                <a:gd name="T70" fmla="*/ 2147483647 w 424"/>
                <a:gd name="T71" fmla="*/ 2147483647 h 351"/>
                <a:gd name="T72" fmla="*/ 2147483647 w 424"/>
                <a:gd name="T73" fmla="*/ 2147483647 h 351"/>
                <a:gd name="T74" fmla="*/ 2147483647 w 424"/>
                <a:gd name="T75" fmla="*/ 2147483647 h 351"/>
                <a:gd name="T76" fmla="*/ 2147483647 w 424"/>
                <a:gd name="T77" fmla="*/ 2147483647 h 351"/>
                <a:gd name="T78" fmla="*/ 2147483647 w 424"/>
                <a:gd name="T79" fmla="*/ 2147483647 h 351"/>
                <a:gd name="T80" fmla="*/ 2147483647 w 424"/>
                <a:gd name="T81" fmla="*/ 2147483647 h 351"/>
                <a:gd name="T82" fmla="*/ 2147483647 w 424"/>
                <a:gd name="T83" fmla="*/ 2147483647 h 351"/>
                <a:gd name="T84" fmla="*/ 2147483647 w 424"/>
                <a:gd name="T85" fmla="*/ 2147483647 h 351"/>
                <a:gd name="T86" fmla="*/ 2147483647 w 424"/>
                <a:gd name="T87" fmla="*/ 2147483647 h 351"/>
                <a:gd name="T88" fmla="*/ 2147483647 w 424"/>
                <a:gd name="T89" fmla="*/ 2147483647 h 351"/>
                <a:gd name="T90" fmla="*/ 2147483647 w 424"/>
                <a:gd name="T91" fmla="*/ 2147483647 h 351"/>
                <a:gd name="T92" fmla="*/ 2147483647 w 424"/>
                <a:gd name="T93" fmla="*/ 2147483647 h 351"/>
                <a:gd name="T94" fmla="*/ 2147483647 w 424"/>
                <a:gd name="T95" fmla="*/ 2147483647 h 351"/>
                <a:gd name="T96" fmla="*/ 2147483647 w 424"/>
                <a:gd name="T97" fmla="*/ 2147483647 h 351"/>
                <a:gd name="T98" fmla="*/ 2147483647 w 424"/>
                <a:gd name="T99" fmla="*/ 2147483647 h 351"/>
                <a:gd name="T100" fmla="*/ 2147483647 w 424"/>
                <a:gd name="T101" fmla="*/ 2147483647 h 351"/>
                <a:gd name="T102" fmla="*/ 2147483647 w 424"/>
                <a:gd name="T103" fmla="*/ 2147483647 h 35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24"/>
                <a:gd name="T157" fmla="*/ 0 h 351"/>
                <a:gd name="T158" fmla="*/ 424 w 424"/>
                <a:gd name="T159" fmla="*/ 351 h 35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24" h="351">
                  <a:moveTo>
                    <a:pt x="414" y="288"/>
                  </a:moveTo>
                  <a:cubicBezTo>
                    <a:pt x="409" y="277"/>
                    <a:pt x="401" y="268"/>
                    <a:pt x="392" y="261"/>
                  </a:cubicBezTo>
                  <a:cubicBezTo>
                    <a:pt x="382" y="253"/>
                    <a:pt x="384" y="241"/>
                    <a:pt x="380" y="231"/>
                  </a:cubicBezTo>
                  <a:cubicBezTo>
                    <a:pt x="375" y="221"/>
                    <a:pt x="369" y="211"/>
                    <a:pt x="361" y="203"/>
                  </a:cubicBezTo>
                  <a:cubicBezTo>
                    <a:pt x="357" y="199"/>
                    <a:pt x="353" y="196"/>
                    <a:pt x="347" y="193"/>
                  </a:cubicBezTo>
                  <a:cubicBezTo>
                    <a:pt x="341" y="191"/>
                    <a:pt x="344" y="192"/>
                    <a:pt x="343" y="187"/>
                  </a:cubicBezTo>
                  <a:cubicBezTo>
                    <a:pt x="342" y="188"/>
                    <a:pt x="340" y="191"/>
                    <a:pt x="339" y="192"/>
                  </a:cubicBezTo>
                  <a:cubicBezTo>
                    <a:pt x="339" y="193"/>
                    <a:pt x="338" y="192"/>
                    <a:pt x="338" y="194"/>
                  </a:cubicBezTo>
                  <a:cubicBezTo>
                    <a:pt x="338" y="195"/>
                    <a:pt x="338" y="195"/>
                    <a:pt x="339" y="195"/>
                  </a:cubicBezTo>
                  <a:cubicBezTo>
                    <a:pt x="365" y="200"/>
                    <a:pt x="376" y="231"/>
                    <a:pt x="381" y="254"/>
                  </a:cubicBezTo>
                  <a:cubicBezTo>
                    <a:pt x="382" y="260"/>
                    <a:pt x="388" y="263"/>
                    <a:pt x="393" y="267"/>
                  </a:cubicBezTo>
                  <a:cubicBezTo>
                    <a:pt x="404" y="277"/>
                    <a:pt x="412" y="291"/>
                    <a:pt x="416" y="306"/>
                  </a:cubicBezTo>
                  <a:cubicBezTo>
                    <a:pt x="420" y="323"/>
                    <a:pt x="403" y="342"/>
                    <a:pt x="385" y="333"/>
                  </a:cubicBezTo>
                  <a:cubicBezTo>
                    <a:pt x="375" y="329"/>
                    <a:pt x="368" y="324"/>
                    <a:pt x="356" y="323"/>
                  </a:cubicBezTo>
                  <a:cubicBezTo>
                    <a:pt x="344" y="322"/>
                    <a:pt x="335" y="325"/>
                    <a:pt x="323" y="329"/>
                  </a:cubicBezTo>
                  <a:cubicBezTo>
                    <a:pt x="312" y="332"/>
                    <a:pt x="299" y="323"/>
                    <a:pt x="293" y="315"/>
                  </a:cubicBezTo>
                  <a:cubicBezTo>
                    <a:pt x="293" y="314"/>
                    <a:pt x="293" y="314"/>
                    <a:pt x="292" y="314"/>
                  </a:cubicBezTo>
                  <a:cubicBezTo>
                    <a:pt x="282" y="301"/>
                    <a:pt x="264" y="300"/>
                    <a:pt x="248" y="299"/>
                  </a:cubicBezTo>
                  <a:cubicBezTo>
                    <a:pt x="216" y="297"/>
                    <a:pt x="184" y="295"/>
                    <a:pt x="152" y="294"/>
                  </a:cubicBezTo>
                  <a:cubicBezTo>
                    <a:pt x="126" y="292"/>
                    <a:pt x="89" y="291"/>
                    <a:pt x="68" y="275"/>
                  </a:cubicBezTo>
                  <a:cubicBezTo>
                    <a:pt x="60" y="268"/>
                    <a:pt x="53" y="259"/>
                    <a:pt x="47" y="251"/>
                  </a:cubicBezTo>
                  <a:cubicBezTo>
                    <a:pt x="46" y="248"/>
                    <a:pt x="43" y="245"/>
                    <a:pt x="41" y="242"/>
                  </a:cubicBezTo>
                  <a:cubicBezTo>
                    <a:pt x="22" y="212"/>
                    <a:pt x="56" y="180"/>
                    <a:pt x="87" y="178"/>
                  </a:cubicBezTo>
                  <a:cubicBezTo>
                    <a:pt x="85" y="195"/>
                    <a:pt x="104" y="211"/>
                    <a:pt x="119" y="214"/>
                  </a:cubicBezTo>
                  <a:cubicBezTo>
                    <a:pt x="131" y="217"/>
                    <a:pt x="144" y="215"/>
                    <a:pt x="156" y="217"/>
                  </a:cubicBezTo>
                  <a:cubicBezTo>
                    <a:pt x="172" y="219"/>
                    <a:pt x="188" y="223"/>
                    <a:pt x="203" y="227"/>
                  </a:cubicBezTo>
                  <a:cubicBezTo>
                    <a:pt x="234" y="235"/>
                    <a:pt x="262" y="248"/>
                    <a:pt x="292" y="256"/>
                  </a:cubicBezTo>
                  <a:cubicBezTo>
                    <a:pt x="318" y="263"/>
                    <a:pt x="347" y="264"/>
                    <a:pt x="373" y="259"/>
                  </a:cubicBezTo>
                  <a:cubicBezTo>
                    <a:pt x="373" y="259"/>
                    <a:pt x="374" y="259"/>
                    <a:pt x="373" y="259"/>
                  </a:cubicBezTo>
                  <a:cubicBezTo>
                    <a:pt x="347" y="259"/>
                    <a:pt x="323" y="262"/>
                    <a:pt x="297" y="255"/>
                  </a:cubicBezTo>
                  <a:cubicBezTo>
                    <a:pt x="270" y="248"/>
                    <a:pt x="244" y="235"/>
                    <a:pt x="217" y="227"/>
                  </a:cubicBezTo>
                  <a:cubicBezTo>
                    <a:pt x="192" y="219"/>
                    <a:pt x="166" y="213"/>
                    <a:pt x="140" y="212"/>
                  </a:cubicBezTo>
                  <a:cubicBezTo>
                    <a:pt x="129" y="212"/>
                    <a:pt x="118" y="212"/>
                    <a:pt x="108" y="206"/>
                  </a:cubicBezTo>
                  <a:cubicBezTo>
                    <a:pt x="98" y="200"/>
                    <a:pt x="92" y="188"/>
                    <a:pt x="91" y="176"/>
                  </a:cubicBezTo>
                  <a:cubicBezTo>
                    <a:pt x="91" y="176"/>
                    <a:pt x="91" y="176"/>
                    <a:pt x="91" y="175"/>
                  </a:cubicBezTo>
                  <a:cubicBezTo>
                    <a:pt x="90" y="163"/>
                    <a:pt x="90" y="150"/>
                    <a:pt x="95" y="139"/>
                  </a:cubicBezTo>
                  <a:cubicBezTo>
                    <a:pt x="102" y="123"/>
                    <a:pt x="117" y="120"/>
                    <a:pt x="132" y="117"/>
                  </a:cubicBezTo>
                  <a:cubicBezTo>
                    <a:pt x="135" y="116"/>
                    <a:pt x="137" y="114"/>
                    <a:pt x="138" y="112"/>
                  </a:cubicBezTo>
                  <a:cubicBezTo>
                    <a:pt x="139" y="121"/>
                    <a:pt x="142" y="129"/>
                    <a:pt x="147" y="135"/>
                  </a:cubicBezTo>
                  <a:cubicBezTo>
                    <a:pt x="154" y="146"/>
                    <a:pt x="168" y="151"/>
                    <a:pt x="181" y="155"/>
                  </a:cubicBezTo>
                  <a:cubicBezTo>
                    <a:pt x="197" y="158"/>
                    <a:pt x="214" y="159"/>
                    <a:pt x="230" y="161"/>
                  </a:cubicBezTo>
                  <a:cubicBezTo>
                    <a:pt x="238" y="161"/>
                    <a:pt x="246" y="162"/>
                    <a:pt x="254" y="164"/>
                  </a:cubicBezTo>
                  <a:cubicBezTo>
                    <a:pt x="261" y="165"/>
                    <a:pt x="267" y="169"/>
                    <a:pt x="274" y="171"/>
                  </a:cubicBezTo>
                  <a:cubicBezTo>
                    <a:pt x="274" y="171"/>
                    <a:pt x="275" y="170"/>
                    <a:pt x="275" y="170"/>
                  </a:cubicBezTo>
                  <a:cubicBezTo>
                    <a:pt x="267" y="162"/>
                    <a:pt x="251" y="160"/>
                    <a:pt x="241" y="158"/>
                  </a:cubicBezTo>
                  <a:cubicBezTo>
                    <a:pt x="226" y="156"/>
                    <a:pt x="211" y="155"/>
                    <a:pt x="196" y="153"/>
                  </a:cubicBezTo>
                  <a:cubicBezTo>
                    <a:pt x="182" y="151"/>
                    <a:pt x="167" y="148"/>
                    <a:pt x="156" y="138"/>
                  </a:cubicBezTo>
                  <a:cubicBezTo>
                    <a:pt x="144" y="128"/>
                    <a:pt x="143" y="114"/>
                    <a:pt x="143" y="100"/>
                  </a:cubicBezTo>
                  <a:cubicBezTo>
                    <a:pt x="144" y="95"/>
                    <a:pt x="144" y="90"/>
                    <a:pt x="144" y="85"/>
                  </a:cubicBezTo>
                  <a:cubicBezTo>
                    <a:pt x="145" y="76"/>
                    <a:pt x="149" y="68"/>
                    <a:pt x="153" y="61"/>
                  </a:cubicBezTo>
                  <a:cubicBezTo>
                    <a:pt x="164" y="40"/>
                    <a:pt x="179" y="21"/>
                    <a:pt x="201" y="11"/>
                  </a:cubicBezTo>
                  <a:cubicBezTo>
                    <a:pt x="223" y="2"/>
                    <a:pt x="251" y="6"/>
                    <a:pt x="274" y="11"/>
                  </a:cubicBezTo>
                  <a:cubicBezTo>
                    <a:pt x="281" y="12"/>
                    <a:pt x="286" y="15"/>
                    <a:pt x="290" y="21"/>
                  </a:cubicBezTo>
                  <a:cubicBezTo>
                    <a:pt x="297" y="29"/>
                    <a:pt x="290" y="32"/>
                    <a:pt x="282" y="33"/>
                  </a:cubicBezTo>
                  <a:cubicBezTo>
                    <a:pt x="272" y="33"/>
                    <a:pt x="263" y="32"/>
                    <a:pt x="253" y="34"/>
                  </a:cubicBezTo>
                  <a:cubicBezTo>
                    <a:pt x="238" y="38"/>
                    <a:pt x="226" y="49"/>
                    <a:pt x="228" y="65"/>
                  </a:cubicBezTo>
                  <a:cubicBezTo>
                    <a:pt x="229" y="76"/>
                    <a:pt x="237" y="87"/>
                    <a:pt x="244" y="96"/>
                  </a:cubicBezTo>
                  <a:cubicBezTo>
                    <a:pt x="252" y="108"/>
                    <a:pt x="262" y="117"/>
                    <a:pt x="273" y="127"/>
                  </a:cubicBezTo>
                  <a:cubicBezTo>
                    <a:pt x="284" y="136"/>
                    <a:pt x="297" y="143"/>
                    <a:pt x="308" y="152"/>
                  </a:cubicBezTo>
                  <a:cubicBezTo>
                    <a:pt x="309" y="151"/>
                    <a:pt x="311" y="149"/>
                    <a:pt x="311" y="148"/>
                  </a:cubicBezTo>
                  <a:cubicBezTo>
                    <a:pt x="308" y="146"/>
                    <a:pt x="305" y="144"/>
                    <a:pt x="302" y="142"/>
                  </a:cubicBezTo>
                  <a:cubicBezTo>
                    <a:pt x="280" y="128"/>
                    <a:pt x="259" y="110"/>
                    <a:pt x="243" y="88"/>
                  </a:cubicBezTo>
                  <a:cubicBezTo>
                    <a:pt x="236" y="78"/>
                    <a:pt x="228" y="64"/>
                    <a:pt x="233" y="51"/>
                  </a:cubicBezTo>
                  <a:cubicBezTo>
                    <a:pt x="239" y="38"/>
                    <a:pt x="258" y="36"/>
                    <a:pt x="270" y="36"/>
                  </a:cubicBezTo>
                  <a:cubicBezTo>
                    <a:pt x="277" y="36"/>
                    <a:pt x="292" y="38"/>
                    <a:pt x="296" y="30"/>
                  </a:cubicBezTo>
                  <a:cubicBezTo>
                    <a:pt x="303" y="17"/>
                    <a:pt x="282" y="9"/>
                    <a:pt x="274" y="7"/>
                  </a:cubicBezTo>
                  <a:cubicBezTo>
                    <a:pt x="244" y="0"/>
                    <a:pt x="210" y="0"/>
                    <a:pt x="184" y="18"/>
                  </a:cubicBezTo>
                  <a:cubicBezTo>
                    <a:pt x="172" y="26"/>
                    <a:pt x="163" y="38"/>
                    <a:pt x="155" y="51"/>
                  </a:cubicBezTo>
                  <a:cubicBezTo>
                    <a:pt x="150" y="58"/>
                    <a:pt x="146" y="66"/>
                    <a:pt x="143" y="75"/>
                  </a:cubicBezTo>
                  <a:cubicBezTo>
                    <a:pt x="138" y="85"/>
                    <a:pt x="141" y="97"/>
                    <a:pt x="137" y="108"/>
                  </a:cubicBezTo>
                  <a:cubicBezTo>
                    <a:pt x="134" y="115"/>
                    <a:pt x="119" y="116"/>
                    <a:pt x="112" y="119"/>
                  </a:cubicBezTo>
                  <a:cubicBezTo>
                    <a:pt x="106" y="122"/>
                    <a:pt x="100" y="127"/>
                    <a:pt x="96" y="132"/>
                  </a:cubicBezTo>
                  <a:cubicBezTo>
                    <a:pt x="86" y="144"/>
                    <a:pt x="86" y="160"/>
                    <a:pt x="87" y="175"/>
                  </a:cubicBezTo>
                  <a:cubicBezTo>
                    <a:pt x="53" y="178"/>
                    <a:pt x="15" y="214"/>
                    <a:pt x="39" y="247"/>
                  </a:cubicBezTo>
                  <a:cubicBezTo>
                    <a:pt x="9" y="257"/>
                    <a:pt x="0" y="293"/>
                    <a:pt x="12" y="320"/>
                  </a:cubicBezTo>
                  <a:cubicBezTo>
                    <a:pt x="13" y="323"/>
                    <a:pt x="15" y="326"/>
                    <a:pt x="16" y="328"/>
                  </a:cubicBezTo>
                  <a:cubicBezTo>
                    <a:pt x="16" y="329"/>
                    <a:pt x="17" y="329"/>
                    <a:pt x="17" y="330"/>
                  </a:cubicBezTo>
                  <a:cubicBezTo>
                    <a:pt x="21" y="335"/>
                    <a:pt x="25" y="338"/>
                    <a:pt x="30" y="341"/>
                  </a:cubicBezTo>
                  <a:cubicBezTo>
                    <a:pt x="30" y="341"/>
                    <a:pt x="31" y="341"/>
                    <a:pt x="32" y="341"/>
                  </a:cubicBezTo>
                  <a:cubicBezTo>
                    <a:pt x="54" y="351"/>
                    <a:pt x="87" y="336"/>
                    <a:pt x="110" y="328"/>
                  </a:cubicBezTo>
                  <a:cubicBezTo>
                    <a:pt x="124" y="323"/>
                    <a:pt x="138" y="316"/>
                    <a:pt x="152" y="315"/>
                  </a:cubicBezTo>
                  <a:cubicBezTo>
                    <a:pt x="167" y="313"/>
                    <a:pt x="181" y="315"/>
                    <a:pt x="195" y="316"/>
                  </a:cubicBezTo>
                  <a:cubicBezTo>
                    <a:pt x="208" y="318"/>
                    <a:pt x="220" y="321"/>
                    <a:pt x="232" y="324"/>
                  </a:cubicBezTo>
                  <a:cubicBezTo>
                    <a:pt x="245" y="326"/>
                    <a:pt x="284" y="336"/>
                    <a:pt x="292" y="319"/>
                  </a:cubicBezTo>
                  <a:cubicBezTo>
                    <a:pt x="296" y="325"/>
                    <a:pt x="302" y="329"/>
                    <a:pt x="308" y="332"/>
                  </a:cubicBezTo>
                  <a:cubicBezTo>
                    <a:pt x="317" y="336"/>
                    <a:pt x="329" y="329"/>
                    <a:pt x="337" y="327"/>
                  </a:cubicBezTo>
                  <a:cubicBezTo>
                    <a:pt x="351" y="323"/>
                    <a:pt x="368" y="327"/>
                    <a:pt x="379" y="335"/>
                  </a:cubicBezTo>
                  <a:cubicBezTo>
                    <a:pt x="383" y="337"/>
                    <a:pt x="386" y="338"/>
                    <a:pt x="390" y="339"/>
                  </a:cubicBezTo>
                  <a:cubicBezTo>
                    <a:pt x="391" y="339"/>
                    <a:pt x="394" y="339"/>
                    <a:pt x="395" y="338"/>
                  </a:cubicBezTo>
                  <a:cubicBezTo>
                    <a:pt x="398" y="338"/>
                    <a:pt x="402" y="337"/>
                    <a:pt x="405" y="335"/>
                  </a:cubicBezTo>
                  <a:cubicBezTo>
                    <a:pt x="405" y="335"/>
                    <a:pt x="406" y="335"/>
                    <a:pt x="406" y="335"/>
                  </a:cubicBezTo>
                  <a:cubicBezTo>
                    <a:pt x="407" y="335"/>
                    <a:pt x="407" y="334"/>
                    <a:pt x="408" y="334"/>
                  </a:cubicBezTo>
                  <a:cubicBezTo>
                    <a:pt x="424" y="324"/>
                    <a:pt x="421" y="304"/>
                    <a:pt x="414" y="288"/>
                  </a:cubicBezTo>
                  <a:close/>
                  <a:moveTo>
                    <a:pt x="290" y="317"/>
                  </a:moveTo>
                  <a:cubicBezTo>
                    <a:pt x="284" y="335"/>
                    <a:pt x="235" y="320"/>
                    <a:pt x="223" y="317"/>
                  </a:cubicBezTo>
                  <a:cubicBezTo>
                    <a:pt x="196" y="311"/>
                    <a:pt x="167" y="306"/>
                    <a:pt x="140" y="313"/>
                  </a:cubicBezTo>
                  <a:cubicBezTo>
                    <a:pt x="120" y="318"/>
                    <a:pt x="101" y="327"/>
                    <a:pt x="83" y="334"/>
                  </a:cubicBezTo>
                  <a:cubicBezTo>
                    <a:pt x="65" y="340"/>
                    <a:pt x="46" y="345"/>
                    <a:pt x="29" y="334"/>
                  </a:cubicBezTo>
                  <a:cubicBezTo>
                    <a:pt x="15" y="325"/>
                    <a:pt x="11" y="305"/>
                    <a:pt x="12" y="289"/>
                  </a:cubicBezTo>
                  <a:cubicBezTo>
                    <a:pt x="12" y="270"/>
                    <a:pt x="22" y="254"/>
                    <a:pt x="41" y="250"/>
                  </a:cubicBezTo>
                  <a:cubicBezTo>
                    <a:pt x="46" y="258"/>
                    <a:pt x="52" y="266"/>
                    <a:pt x="59" y="273"/>
                  </a:cubicBezTo>
                  <a:cubicBezTo>
                    <a:pt x="75" y="290"/>
                    <a:pt x="102" y="292"/>
                    <a:pt x="124" y="295"/>
                  </a:cubicBezTo>
                  <a:cubicBezTo>
                    <a:pt x="158" y="299"/>
                    <a:pt x="192" y="298"/>
                    <a:pt x="226" y="300"/>
                  </a:cubicBezTo>
                  <a:cubicBezTo>
                    <a:pt x="246" y="302"/>
                    <a:pt x="274" y="300"/>
                    <a:pt x="290" y="316"/>
                  </a:cubicBezTo>
                  <a:cubicBezTo>
                    <a:pt x="290" y="316"/>
                    <a:pt x="290" y="316"/>
                    <a:pt x="290" y="317"/>
                  </a:cubicBezTo>
                  <a:close/>
                </a:path>
              </a:pathLst>
            </a:custGeom>
            <a:solidFill>
              <a:srgbClr val="ED8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3" name="Freeform 4850"/>
            <p:cNvSpPr>
              <a:spLocks noEditPoints="1" noChangeArrowheads="1"/>
            </p:cNvSpPr>
            <p:nvPr/>
          </p:nvSpPr>
          <p:spPr bwMode="auto">
            <a:xfrm>
              <a:off x="788642" y="110854"/>
              <a:ext cx="386403" cy="437078"/>
            </a:xfrm>
            <a:custGeom>
              <a:avLst/>
              <a:gdLst>
                <a:gd name="T0" fmla="*/ 2147483647 w 150"/>
                <a:gd name="T1" fmla="*/ 2147483647 h 170"/>
                <a:gd name="T2" fmla="*/ 2147483647 w 150"/>
                <a:gd name="T3" fmla="*/ 2147483647 h 170"/>
                <a:gd name="T4" fmla="*/ 2147483647 w 150"/>
                <a:gd name="T5" fmla="*/ 2147483647 h 170"/>
                <a:gd name="T6" fmla="*/ 2147483647 w 150"/>
                <a:gd name="T7" fmla="*/ 2147483647 h 170"/>
                <a:gd name="T8" fmla="*/ 0 w 150"/>
                <a:gd name="T9" fmla="*/ 2147483647 h 170"/>
                <a:gd name="T10" fmla="*/ 2147483647 w 150"/>
                <a:gd name="T11" fmla="*/ 2147483647 h 170"/>
                <a:gd name="T12" fmla="*/ 2147483647 w 150"/>
                <a:gd name="T13" fmla="*/ 2147483647 h 170"/>
                <a:gd name="T14" fmla="*/ 2147483647 w 150"/>
                <a:gd name="T15" fmla="*/ 2147483647 h 170"/>
                <a:gd name="T16" fmla="*/ 2147483647 w 150"/>
                <a:gd name="T17" fmla="*/ 2147483647 h 170"/>
                <a:gd name="T18" fmla="*/ 2147483647 w 150"/>
                <a:gd name="T19" fmla="*/ 2147483647 h 170"/>
                <a:gd name="T20" fmla="*/ 2147483647 w 150"/>
                <a:gd name="T21" fmla="*/ 2147483647 h 170"/>
                <a:gd name="T22" fmla="*/ 2147483647 w 150"/>
                <a:gd name="T23" fmla="*/ 2147483647 h 170"/>
                <a:gd name="T24" fmla="*/ 2147483647 w 150"/>
                <a:gd name="T25" fmla="*/ 2147483647 h 170"/>
                <a:gd name="T26" fmla="*/ 2147483647 w 150"/>
                <a:gd name="T27" fmla="*/ 2147483647 h 170"/>
                <a:gd name="T28" fmla="*/ 2147483647 w 150"/>
                <a:gd name="T29" fmla="*/ 2147483647 h 170"/>
                <a:gd name="T30" fmla="*/ 2147483647 w 150"/>
                <a:gd name="T31" fmla="*/ 2147483647 h 170"/>
                <a:gd name="T32" fmla="*/ 2147483647 w 150"/>
                <a:gd name="T33" fmla="*/ 2147483647 h 170"/>
                <a:gd name="T34" fmla="*/ 2147483647 w 150"/>
                <a:gd name="T35" fmla="*/ 2147483647 h 170"/>
                <a:gd name="T36" fmla="*/ 2147483647 w 150"/>
                <a:gd name="T37" fmla="*/ 2147483647 h 170"/>
                <a:gd name="T38" fmla="*/ 2147483647 w 150"/>
                <a:gd name="T39" fmla="*/ 2147483647 h 170"/>
                <a:gd name="T40" fmla="*/ 2147483647 w 150"/>
                <a:gd name="T41" fmla="*/ 2147483647 h 170"/>
                <a:gd name="T42" fmla="*/ 2147483647 w 150"/>
                <a:gd name="T43" fmla="*/ 2147483647 h 170"/>
                <a:gd name="T44" fmla="*/ 2147483647 w 150"/>
                <a:gd name="T45" fmla="*/ 2147483647 h 170"/>
                <a:gd name="T46" fmla="*/ 2147483647 w 150"/>
                <a:gd name="T47" fmla="*/ 2147483647 h 1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0"/>
                <a:gd name="T73" fmla="*/ 0 h 170"/>
                <a:gd name="T74" fmla="*/ 150 w 150"/>
                <a:gd name="T75" fmla="*/ 170 h 1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0" h="170">
                  <a:moveTo>
                    <a:pt x="143" y="19"/>
                  </a:moveTo>
                  <a:cubicBezTo>
                    <a:pt x="139" y="10"/>
                    <a:pt x="127" y="0"/>
                    <a:pt x="116" y="2"/>
                  </a:cubicBezTo>
                  <a:cubicBezTo>
                    <a:pt x="112" y="3"/>
                    <a:pt x="109" y="5"/>
                    <a:pt x="108" y="8"/>
                  </a:cubicBezTo>
                  <a:cubicBezTo>
                    <a:pt x="93" y="31"/>
                    <a:pt x="37" y="94"/>
                    <a:pt x="27" y="106"/>
                  </a:cubicBezTo>
                  <a:cubicBezTo>
                    <a:pt x="21" y="112"/>
                    <a:pt x="9" y="127"/>
                    <a:pt x="0" y="137"/>
                  </a:cubicBezTo>
                  <a:cubicBezTo>
                    <a:pt x="0" y="137"/>
                    <a:pt x="4" y="137"/>
                    <a:pt x="3" y="137"/>
                  </a:cubicBezTo>
                  <a:cubicBezTo>
                    <a:pt x="14" y="129"/>
                    <a:pt x="50" y="83"/>
                    <a:pt x="60" y="72"/>
                  </a:cubicBezTo>
                  <a:cubicBezTo>
                    <a:pt x="76" y="53"/>
                    <a:pt x="95" y="33"/>
                    <a:pt x="109" y="12"/>
                  </a:cubicBezTo>
                  <a:cubicBezTo>
                    <a:pt x="110" y="19"/>
                    <a:pt x="116" y="29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5" y="36"/>
                    <a:pt x="130" y="38"/>
                    <a:pt x="134" y="39"/>
                  </a:cubicBezTo>
                  <a:cubicBezTo>
                    <a:pt x="135" y="40"/>
                    <a:pt x="140" y="40"/>
                    <a:pt x="141" y="40"/>
                  </a:cubicBezTo>
                  <a:cubicBezTo>
                    <a:pt x="137" y="44"/>
                    <a:pt x="44" y="154"/>
                    <a:pt x="38" y="164"/>
                  </a:cubicBezTo>
                  <a:cubicBezTo>
                    <a:pt x="38" y="163"/>
                    <a:pt x="39" y="170"/>
                    <a:pt x="39" y="169"/>
                  </a:cubicBezTo>
                  <a:cubicBezTo>
                    <a:pt x="40" y="169"/>
                    <a:pt x="40" y="168"/>
                    <a:pt x="40" y="168"/>
                  </a:cubicBezTo>
                  <a:cubicBezTo>
                    <a:pt x="44" y="160"/>
                    <a:pt x="140" y="46"/>
                    <a:pt x="145" y="40"/>
                  </a:cubicBezTo>
                  <a:cubicBezTo>
                    <a:pt x="150" y="37"/>
                    <a:pt x="147" y="26"/>
                    <a:pt x="143" y="19"/>
                  </a:cubicBezTo>
                  <a:close/>
                  <a:moveTo>
                    <a:pt x="144" y="34"/>
                  </a:moveTo>
                  <a:cubicBezTo>
                    <a:pt x="143" y="40"/>
                    <a:pt x="133" y="35"/>
                    <a:pt x="130" y="34"/>
                  </a:cubicBezTo>
                  <a:cubicBezTo>
                    <a:pt x="123" y="30"/>
                    <a:pt x="117" y="24"/>
                    <a:pt x="114" y="17"/>
                  </a:cubicBezTo>
                  <a:cubicBezTo>
                    <a:pt x="113" y="16"/>
                    <a:pt x="113" y="15"/>
                    <a:pt x="113" y="14"/>
                  </a:cubicBezTo>
                  <a:cubicBezTo>
                    <a:pt x="113" y="10"/>
                    <a:pt x="113" y="6"/>
                    <a:pt x="118" y="5"/>
                  </a:cubicBezTo>
                  <a:cubicBezTo>
                    <a:pt x="127" y="5"/>
                    <a:pt x="135" y="12"/>
                    <a:pt x="140" y="19"/>
                  </a:cubicBezTo>
                  <a:cubicBezTo>
                    <a:pt x="142" y="23"/>
                    <a:pt x="145" y="29"/>
                    <a:pt x="144" y="34"/>
                  </a:cubicBezTo>
                  <a:close/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4" name="Freeform 4851"/>
            <p:cNvSpPr>
              <a:spLocks noChangeArrowheads="1"/>
            </p:cNvSpPr>
            <p:nvPr/>
          </p:nvSpPr>
          <p:spPr bwMode="auto">
            <a:xfrm>
              <a:off x="452916" y="617612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5" y="6"/>
                  </a:moveTo>
                  <a:cubicBezTo>
                    <a:pt x="26" y="12"/>
                    <a:pt x="20" y="16"/>
                    <a:pt x="16" y="20"/>
                  </a:cubicBezTo>
                  <a:cubicBezTo>
                    <a:pt x="13" y="19"/>
                    <a:pt x="9" y="18"/>
                    <a:pt x="5" y="16"/>
                  </a:cubicBezTo>
                  <a:cubicBezTo>
                    <a:pt x="2" y="15"/>
                    <a:pt x="0" y="11"/>
                    <a:pt x="1" y="8"/>
                  </a:cubicBezTo>
                  <a:cubicBezTo>
                    <a:pt x="3" y="3"/>
                    <a:pt x="9" y="5"/>
                    <a:pt x="11" y="7"/>
                  </a:cubicBezTo>
                  <a:cubicBezTo>
                    <a:pt x="12" y="8"/>
                    <a:pt x="14" y="6"/>
                    <a:pt x="14" y="6"/>
                  </a:cubicBezTo>
                  <a:cubicBezTo>
                    <a:pt x="16" y="0"/>
                    <a:pt x="23" y="1"/>
                    <a:pt x="25" y="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5" name="Freeform 4852"/>
            <p:cNvSpPr>
              <a:spLocks noEditPoints="1" noChangeArrowheads="1"/>
            </p:cNvSpPr>
            <p:nvPr/>
          </p:nvSpPr>
          <p:spPr bwMode="auto">
            <a:xfrm>
              <a:off x="437078" y="608109"/>
              <a:ext cx="91851" cy="76014"/>
            </a:xfrm>
            <a:custGeom>
              <a:avLst/>
              <a:gdLst>
                <a:gd name="T0" fmla="*/ 2147483647 w 36"/>
                <a:gd name="T1" fmla="*/ 2147483647 h 29"/>
                <a:gd name="T2" fmla="*/ 2147483647 w 36"/>
                <a:gd name="T3" fmla="*/ 2147483647 h 29"/>
                <a:gd name="T4" fmla="*/ 2147483647 w 36"/>
                <a:gd name="T5" fmla="*/ 2147483647 h 29"/>
                <a:gd name="T6" fmla="*/ 2147483647 w 36"/>
                <a:gd name="T7" fmla="*/ 2147483647 h 29"/>
                <a:gd name="T8" fmla="*/ 2147483647 w 36"/>
                <a:gd name="T9" fmla="*/ 2147483647 h 29"/>
                <a:gd name="T10" fmla="*/ 2147483647 w 36"/>
                <a:gd name="T11" fmla="*/ 2147483647 h 29"/>
                <a:gd name="T12" fmla="*/ 2147483647 w 36"/>
                <a:gd name="T13" fmla="*/ 2147483647 h 29"/>
                <a:gd name="T14" fmla="*/ 2147483647 w 36"/>
                <a:gd name="T15" fmla="*/ 2147483647 h 29"/>
                <a:gd name="T16" fmla="*/ 2147483647 w 36"/>
                <a:gd name="T17" fmla="*/ 2147483647 h 29"/>
                <a:gd name="T18" fmla="*/ 2147483647 w 36"/>
                <a:gd name="T19" fmla="*/ 2147483647 h 29"/>
                <a:gd name="T20" fmla="*/ 2147483647 w 36"/>
                <a:gd name="T21" fmla="*/ 2147483647 h 29"/>
                <a:gd name="T22" fmla="*/ 2147483647 w 36"/>
                <a:gd name="T23" fmla="*/ 2147483647 h 29"/>
                <a:gd name="T24" fmla="*/ 2147483647 w 36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9"/>
                <a:gd name="T41" fmla="*/ 36 w 36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9">
                  <a:moveTo>
                    <a:pt x="22" y="24"/>
                  </a:moveTo>
                  <a:cubicBezTo>
                    <a:pt x="26" y="20"/>
                    <a:pt x="32" y="16"/>
                    <a:pt x="31" y="10"/>
                  </a:cubicBezTo>
                  <a:cubicBezTo>
                    <a:pt x="29" y="5"/>
                    <a:pt x="22" y="4"/>
                    <a:pt x="20" y="10"/>
                  </a:cubicBezTo>
                  <a:cubicBezTo>
                    <a:pt x="20" y="10"/>
                    <a:pt x="18" y="12"/>
                    <a:pt x="17" y="11"/>
                  </a:cubicBezTo>
                  <a:cubicBezTo>
                    <a:pt x="15" y="9"/>
                    <a:pt x="9" y="7"/>
                    <a:pt x="7" y="12"/>
                  </a:cubicBezTo>
                  <a:cubicBezTo>
                    <a:pt x="6" y="15"/>
                    <a:pt x="8" y="19"/>
                    <a:pt x="11" y="20"/>
                  </a:cubicBezTo>
                  <a:cubicBezTo>
                    <a:pt x="15" y="22"/>
                    <a:pt x="19" y="23"/>
                    <a:pt x="22" y="24"/>
                  </a:cubicBezTo>
                  <a:close/>
                  <a:moveTo>
                    <a:pt x="35" y="9"/>
                  </a:moveTo>
                  <a:cubicBezTo>
                    <a:pt x="36" y="17"/>
                    <a:pt x="28" y="20"/>
                    <a:pt x="24" y="26"/>
                  </a:cubicBezTo>
                  <a:cubicBezTo>
                    <a:pt x="24" y="27"/>
                    <a:pt x="22" y="29"/>
                    <a:pt x="21" y="28"/>
                  </a:cubicBezTo>
                  <a:cubicBezTo>
                    <a:pt x="16" y="24"/>
                    <a:pt x="0" y="23"/>
                    <a:pt x="4" y="13"/>
                  </a:cubicBezTo>
                  <a:cubicBezTo>
                    <a:pt x="6" y="7"/>
                    <a:pt x="13" y="4"/>
                    <a:pt x="18" y="7"/>
                  </a:cubicBezTo>
                  <a:cubicBezTo>
                    <a:pt x="23" y="2"/>
                    <a:pt x="32" y="0"/>
                    <a:pt x="35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6" name="Freeform 4853"/>
            <p:cNvSpPr>
              <a:spLocks noChangeArrowheads="1"/>
            </p:cNvSpPr>
            <p:nvPr/>
          </p:nvSpPr>
          <p:spPr bwMode="auto">
            <a:xfrm>
              <a:off x="452916" y="646116"/>
              <a:ext cx="50676" cy="25338"/>
            </a:xfrm>
            <a:custGeom>
              <a:avLst/>
              <a:gdLst>
                <a:gd name="T0" fmla="*/ 2147483647 w 19"/>
                <a:gd name="T1" fmla="*/ 2147483647 h 9"/>
                <a:gd name="T2" fmla="*/ 2147483647 w 19"/>
                <a:gd name="T3" fmla="*/ 2147483647 h 9"/>
                <a:gd name="T4" fmla="*/ 2147483647 w 19"/>
                <a:gd name="T5" fmla="*/ 2147483647 h 9"/>
                <a:gd name="T6" fmla="*/ 2147483647 w 19"/>
                <a:gd name="T7" fmla="*/ 2147483647 h 9"/>
                <a:gd name="T8" fmla="*/ 2147483647 w 19"/>
                <a:gd name="T9" fmla="*/ 2147483647 h 9"/>
                <a:gd name="T10" fmla="*/ 0 w 19"/>
                <a:gd name="T11" fmla="*/ 0 h 9"/>
                <a:gd name="T12" fmla="*/ 2147483647 w 1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9"/>
                <a:gd name="T23" fmla="*/ 19 w 1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9">
                  <a:moveTo>
                    <a:pt x="4" y="5"/>
                  </a:moveTo>
                  <a:cubicBezTo>
                    <a:pt x="8" y="7"/>
                    <a:pt x="12" y="8"/>
                    <a:pt x="15" y="9"/>
                  </a:cubicBezTo>
                  <a:cubicBezTo>
                    <a:pt x="17" y="8"/>
                    <a:pt x="18" y="7"/>
                    <a:pt x="19" y="5"/>
                  </a:cubicBezTo>
                  <a:cubicBezTo>
                    <a:pt x="16" y="5"/>
                    <a:pt x="9" y="5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2" y="4"/>
                    <a:pt x="4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7" name="Freeform 4854"/>
            <p:cNvSpPr>
              <a:spLocks noChangeArrowheads="1"/>
            </p:cNvSpPr>
            <p:nvPr/>
          </p:nvSpPr>
          <p:spPr bwMode="auto">
            <a:xfrm>
              <a:off x="459250" y="617612"/>
              <a:ext cx="57010" cy="28506"/>
            </a:xfrm>
            <a:custGeom>
              <a:avLst/>
              <a:gdLst>
                <a:gd name="T0" fmla="*/ 2147483647 w 22"/>
                <a:gd name="T1" fmla="*/ 2147483647 h 10"/>
                <a:gd name="T2" fmla="*/ 2147483647 w 22"/>
                <a:gd name="T3" fmla="*/ 2147483647 h 10"/>
                <a:gd name="T4" fmla="*/ 0 w 22"/>
                <a:gd name="T5" fmla="*/ 2147483647 h 10"/>
                <a:gd name="T6" fmla="*/ 2147483647 w 22"/>
                <a:gd name="T7" fmla="*/ 2147483647 h 10"/>
                <a:gd name="T8" fmla="*/ 2147483647 w 22"/>
                <a:gd name="T9" fmla="*/ 2147483647 h 10"/>
                <a:gd name="T10" fmla="*/ 2147483647 w 22"/>
                <a:gd name="T11" fmla="*/ 2147483647 h 10"/>
                <a:gd name="T12" fmla="*/ 2147483647 w 22"/>
                <a:gd name="T13" fmla="*/ 2147483647 h 10"/>
                <a:gd name="T14" fmla="*/ 2147483647 w 22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0"/>
                <a:gd name="T26" fmla="*/ 22 w 22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0">
                  <a:moveTo>
                    <a:pt x="11" y="6"/>
                  </a:moveTo>
                  <a:cubicBezTo>
                    <a:pt x="11" y="6"/>
                    <a:pt x="9" y="8"/>
                    <a:pt x="8" y="7"/>
                  </a:cubicBezTo>
                  <a:cubicBezTo>
                    <a:pt x="6" y="5"/>
                    <a:pt x="2" y="4"/>
                    <a:pt x="0" y="6"/>
                  </a:cubicBezTo>
                  <a:cubicBezTo>
                    <a:pt x="3" y="6"/>
                    <a:pt x="7" y="7"/>
                    <a:pt x="8" y="10"/>
                  </a:cubicBezTo>
                  <a:cubicBezTo>
                    <a:pt x="9" y="9"/>
                    <a:pt x="14" y="5"/>
                    <a:pt x="20" y="6"/>
                  </a:cubicBezTo>
                  <a:cubicBezTo>
                    <a:pt x="20" y="6"/>
                    <a:pt x="21" y="6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0" y="1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8" name="Freeform 4855"/>
            <p:cNvSpPr>
              <a:spLocks noChangeArrowheads="1"/>
            </p:cNvSpPr>
            <p:nvPr/>
          </p:nvSpPr>
          <p:spPr bwMode="auto">
            <a:xfrm>
              <a:off x="199537" y="760136"/>
              <a:ext cx="66513" cy="53844"/>
            </a:xfrm>
            <a:custGeom>
              <a:avLst/>
              <a:gdLst>
                <a:gd name="T0" fmla="*/ 2147483647 w 25"/>
                <a:gd name="T1" fmla="*/ 2147483647 h 21"/>
                <a:gd name="T2" fmla="*/ 2147483647 w 25"/>
                <a:gd name="T3" fmla="*/ 2147483647 h 21"/>
                <a:gd name="T4" fmla="*/ 2147483647 w 25"/>
                <a:gd name="T5" fmla="*/ 2147483647 h 21"/>
                <a:gd name="T6" fmla="*/ 2147483647 w 25"/>
                <a:gd name="T7" fmla="*/ 2147483647 h 21"/>
                <a:gd name="T8" fmla="*/ 2147483647 w 25"/>
                <a:gd name="T9" fmla="*/ 2147483647 h 21"/>
                <a:gd name="T10" fmla="*/ 2147483647 w 25"/>
                <a:gd name="T11" fmla="*/ 2147483647 h 21"/>
                <a:gd name="T12" fmla="*/ 2147483647 w 25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1"/>
                <a:gd name="T23" fmla="*/ 25 w 2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1">
                  <a:moveTo>
                    <a:pt x="23" y="16"/>
                  </a:moveTo>
                  <a:cubicBezTo>
                    <a:pt x="21" y="21"/>
                    <a:pt x="13" y="20"/>
                    <a:pt x="8" y="21"/>
                  </a:cubicBezTo>
                  <a:cubicBezTo>
                    <a:pt x="6" y="18"/>
                    <a:pt x="3" y="15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1" y="4"/>
                    <a:pt x="12" y="8"/>
                  </a:cubicBezTo>
                  <a:cubicBezTo>
                    <a:pt x="12" y="9"/>
                    <a:pt x="14" y="9"/>
                    <a:pt x="15" y="8"/>
                  </a:cubicBezTo>
                  <a:cubicBezTo>
                    <a:pt x="20" y="6"/>
                    <a:pt x="25" y="11"/>
                    <a:pt x="23" y="16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29" name="Freeform 4856"/>
            <p:cNvSpPr>
              <a:spLocks noEditPoints="1" noChangeArrowheads="1"/>
            </p:cNvSpPr>
            <p:nvPr/>
          </p:nvSpPr>
          <p:spPr bwMode="auto">
            <a:xfrm>
              <a:off x="177365" y="750635"/>
              <a:ext cx="101352" cy="72847"/>
            </a:xfrm>
            <a:custGeom>
              <a:avLst/>
              <a:gdLst>
                <a:gd name="T0" fmla="*/ 2147483647 w 39"/>
                <a:gd name="T1" fmla="*/ 2147483647 h 28"/>
                <a:gd name="T2" fmla="*/ 2147483647 w 39"/>
                <a:gd name="T3" fmla="*/ 2147483647 h 28"/>
                <a:gd name="T4" fmla="*/ 2147483647 w 39"/>
                <a:gd name="T5" fmla="*/ 2147483647 h 28"/>
                <a:gd name="T6" fmla="*/ 2147483647 w 39"/>
                <a:gd name="T7" fmla="*/ 2147483647 h 28"/>
                <a:gd name="T8" fmla="*/ 2147483647 w 39"/>
                <a:gd name="T9" fmla="*/ 2147483647 h 28"/>
                <a:gd name="T10" fmla="*/ 2147483647 w 39"/>
                <a:gd name="T11" fmla="*/ 2147483647 h 28"/>
                <a:gd name="T12" fmla="*/ 2147483647 w 39"/>
                <a:gd name="T13" fmla="*/ 2147483647 h 28"/>
                <a:gd name="T14" fmla="*/ 2147483647 w 39"/>
                <a:gd name="T15" fmla="*/ 2147483647 h 28"/>
                <a:gd name="T16" fmla="*/ 2147483647 w 39"/>
                <a:gd name="T17" fmla="*/ 2147483647 h 28"/>
                <a:gd name="T18" fmla="*/ 2147483647 w 39"/>
                <a:gd name="T19" fmla="*/ 2147483647 h 28"/>
                <a:gd name="T20" fmla="*/ 2147483647 w 39"/>
                <a:gd name="T21" fmla="*/ 2147483647 h 28"/>
                <a:gd name="T22" fmla="*/ 2147483647 w 39"/>
                <a:gd name="T23" fmla="*/ 2147483647 h 28"/>
                <a:gd name="T24" fmla="*/ 2147483647 w 39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9"/>
                <a:gd name="T40" fmla="*/ 0 h 28"/>
                <a:gd name="T41" fmla="*/ 39 w 39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9" h="28">
                  <a:moveTo>
                    <a:pt x="17" y="24"/>
                  </a:moveTo>
                  <a:cubicBezTo>
                    <a:pt x="22" y="23"/>
                    <a:pt x="30" y="24"/>
                    <a:pt x="32" y="19"/>
                  </a:cubicBezTo>
                  <a:cubicBezTo>
                    <a:pt x="34" y="14"/>
                    <a:pt x="29" y="9"/>
                    <a:pt x="24" y="11"/>
                  </a:cubicBezTo>
                  <a:cubicBezTo>
                    <a:pt x="23" y="12"/>
                    <a:pt x="21" y="12"/>
                    <a:pt x="21" y="11"/>
                  </a:cubicBezTo>
                  <a:cubicBezTo>
                    <a:pt x="20" y="7"/>
                    <a:pt x="17" y="3"/>
                    <a:pt x="13" y="5"/>
                  </a:cubicBezTo>
                  <a:cubicBezTo>
                    <a:pt x="10" y="7"/>
                    <a:pt x="9" y="11"/>
                    <a:pt x="11" y="14"/>
                  </a:cubicBezTo>
                  <a:cubicBezTo>
                    <a:pt x="12" y="18"/>
                    <a:pt x="15" y="21"/>
                    <a:pt x="17" y="24"/>
                  </a:cubicBezTo>
                  <a:close/>
                  <a:moveTo>
                    <a:pt x="36" y="20"/>
                  </a:moveTo>
                  <a:cubicBezTo>
                    <a:pt x="32" y="27"/>
                    <a:pt x="23" y="25"/>
                    <a:pt x="17" y="27"/>
                  </a:cubicBezTo>
                  <a:cubicBezTo>
                    <a:pt x="16" y="28"/>
                    <a:pt x="14" y="28"/>
                    <a:pt x="13" y="26"/>
                  </a:cubicBezTo>
                  <a:cubicBezTo>
                    <a:pt x="11" y="20"/>
                    <a:pt x="0" y="9"/>
                    <a:pt x="10" y="4"/>
                  </a:cubicBezTo>
                  <a:cubicBezTo>
                    <a:pt x="15" y="0"/>
                    <a:pt x="22" y="3"/>
                    <a:pt x="24" y="9"/>
                  </a:cubicBezTo>
                  <a:cubicBezTo>
                    <a:pt x="31" y="7"/>
                    <a:pt x="39" y="12"/>
                    <a:pt x="36" y="20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0" name="Freeform 4857"/>
            <p:cNvSpPr>
              <a:spLocks noChangeArrowheads="1"/>
            </p:cNvSpPr>
            <p:nvPr/>
          </p:nvSpPr>
          <p:spPr bwMode="auto">
            <a:xfrm>
              <a:off x="202703" y="769639"/>
              <a:ext cx="34841" cy="44341"/>
            </a:xfrm>
            <a:custGeom>
              <a:avLst/>
              <a:gdLst>
                <a:gd name="T0" fmla="*/ 2147483647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2147483647 w 13"/>
                <a:gd name="T11" fmla="*/ 0 h 17"/>
                <a:gd name="T12" fmla="*/ 2147483647 w 13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7"/>
                <a:gd name="T23" fmla="*/ 13 w 13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7">
                  <a:moveTo>
                    <a:pt x="1" y="7"/>
                  </a:moveTo>
                  <a:cubicBezTo>
                    <a:pt x="2" y="11"/>
                    <a:pt x="5" y="14"/>
                    <a:pt x="7" y="17"/>
                  </a:cubicBezTo>
                  <a:cubicBezTo>
                    <a:pt x="9" y="17"/>
                    <a:pt x="11" y="17"/>
                    <a:pt x="13" y="17"/>
                  </a:cubicBezTo>
                  <a:cubicBezTo>
                    <a:pt x="9" y="15"/>
                    <a:pt x="4" y="10"/>
                    <a:pt x="4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1" y="7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1" name="Freeform 4858"/>
            <p:cNvSpPr>
              <a:spLocks noChangeArrowheads="1"/>
            </p:cNvSpPr>
            <p:nvPr/>
          </p:nvSpPr>
          <p:spPr bwMode="auto">
            <a:xfrm>
              <a:off x="218540" y="760136"/>
              <a:ext cx="47510" cy="41175"/>
            </a:xfrm>
            <a:custGeom>
              <a:avLst/>
              <a:gdLst>
                <a:gd name="T0" fmla="*/ 2147483647 w 18"/>
                <a:gd name="T1" fmla="*/ 2147483647 h 16"/>
                <a:gd name="T2" fmla="*/ 2147483647 w 18"/>
                <a:gd name="T3" fmla="*/ 2147483647 h 16"/>
                <a:gd name="T4" fmla="*/ 0 w 18"/>
                <a:gd name="T5" fmla="*/ 0 h 16"/>
                <a:gd name="T6" fmla="*/ 2147483647 w 18"/>
                <a:gd name="T7" fmla="*/ 2147483647 h 16"/>
                <a:gd name="T8" fmla="*/ 2147483647 w 18"/>
                <a:gd name="T9" fmla="*/ 2147483647 h 16"/>
                <a:gd name="T10" fmla="*/ 2147483647 w 18"/>
                <a:gd name="T11" fmla="*/ 2147483647 h 16"/>
                <a:gd name="T12" fmla="*/ 2147483647 w 18"/>
                <a:gd name="T13" fmla="*/ 2147483647 h 16"/>
                <a:gd name="T14" fmla="*/ 2147483647 w 18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6"/>
                <a:gd name="T26" fmla="*/ 18 w 18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6">
                  <a:moveTo>
                    <a:pt x="8" y="7"/>
                  </a:moveTo>
                  <a:cubicBezTo>
                    <a:pt x="7" y="8"/>
                    <a:pt x="5" y="8"/>
                    <a:pt x="5" y="7"/>
                  </a:cubicBezTo>
                  <a:cubicBezTo>
                    <a:pt x="5" y="4"/>
                    <a:pt x="2" y="1"/>
                    <a:pt x="0" y="0"/>
                  </a:cubicBezTo>
                  <a:cubicBezTo>
                    <a:pt x="2" y="2"/>
                    <a:pt x="4" y="6"/>
                    <a:pt x="3" y="9"/>
                  </a:cubicBezTo>
                  <a:cubicBezTo>
                    <a:pt x="5" y="9"/>
                    <a:pt x="11" y="8"/>
                    <a:pt x="15" y="13"/>
                  </a:cubicBezTo>
                  <a:cubicBezTo>
                    <a:pt x="15" y="14"/>
                    <a:pt x="15" y="15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0"/>
                    <a:pt x="13" y="5"/>
                    <a:pt x="8" y="7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2" name="Freeform 4859"/>
            <p:cNvSpPr>
              <a:spLocks noChangeArrowheads="1"/>
            </p:cNvSpPr>
            <p:nvPr/>
          </p:nvSpPr>
          <p:spPr bwMode="auto">
            <a:xfrm>
              <a:off x="870990" y="706294"/>
              <a:ext cx="66513" cy="53844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6" y="7"/>
                  </a:moveTo>
                  <a:cubicBezTo>
                    <a:pt x="26" y="13"/>
                    <a:pt x="19" y="16"/>
                    <a:pt x="15" y="20"/>
                  </a:cubicBezTo>
                  <a:cubicBezTo>
                    <a:pt x="11" y="18"/>
                    <a:pt x="8" y="16"/>
                    <a:pt x="4" y="14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4" y="1"/>
                    <a:pt x="10" y="3"/>
                    <a:pt x="12" y="6"/>
                  </a:cubicBezTo>
                  <a:cubicBezTo>
                    <a:pt x="12" y="7"/>
                    <a:pt x="14" y="6"/>
                    <a:pt x="15" y="5"/>
                  </a:cubicBezTo>
                  <a:cubicBezTo>
                    <a:pt x="18" y="0"/>
                    <a:pt x="25" y="2"/>
                    <a:pt x="26" y="7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3" name="Freeform 4860"/>
            <p:cNvSpPr>
              <a:spLocks noEditPoints="1" noChangeArrowheads="1"/>
            </p:cNvSpPr>
            <p:nvPr/>
          </p:nvSpPr>
          <p:spPr bwMode="auto">
            <a:xfrm>
              <a:off x="851987" y="703126"/>
              <a:ext cx="95017" cy="66513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2147483647 w 36"/>
                <a:gd name="T23" fmla="*/ 2147483647 h 26"/>
                <a:gd name="T24" fmla="*/ 2147483647 w 36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26"/>
                <a:gd name="T41" fmla="*/ 36 w 36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26">
                  <a:moveTo>
                    <a:pt x="22" y="22"/>
                  </a:moveTo>
                  <a:cubicBezTo>
                    <a:pt x="26" y="18"/>
                    <a:pt x="33" y="15"/>
                    <a:pt x="33" y="9"/>
                  </a:cubicBezTo>
                  <a:cubicBezTo>
                    <a:pt x="32" y="4"/>
                    <a:pt x="25" y="2"/>
                    <a:pt x="22" y="7"/>
                  </a:cubicBezTo>
                  <a:cubicBezTo>
                    <a:pt x="21" y="8"/>
                    <a:pt x="19" y="9"/>
                    <a:pt x="19" y="8"/>
                  </a:cubicBezTo>
                  <a:cubicBezTo>
                    <a:pt x="17" y="5"/>
                    <a:pt x="11" y="3"/>
                    <a:pt x="9" y="7"/>
                  </a:cubicBezTo>
                  <a:cubicBezTo>
                    <a:pt x="7" y="10"/>
                    <a:pt x="8" y="14"/>
                    <a:pt x="11" y="16"/>
                  </a:cubicBezTo>
                  <a:cubicBezTo>
                    <a:pt x="15" y="18"/>
                    <a:pt x="18" y="20"/>
                    <a:pt x="22" y="22"/>
                  </a:cubicBezTo>
                  <a:close/>
                  <a:moveTo>
                    <a:pt x="36" y="9"/>
                  </a:moveTo>
                  <a:cubicBezTo>
                    <a:pt x="36" y="17"/>
                    <a:pt x="28" y="19"/>
                    <a:pt x="23" y="24"/>
                  </a:cubicBezTo>
                  <a:cubicBezTo>
                    <a:pt x="22" y="25"/>
                    <a:pt x="21" y="26"/>
                    <a:pt x="20" y="25"/>
                  </a:cubicBezTo>
                  <a:cubicBezTo>
                    <a:pt x="15" y="21"/>
                    <a:pt x="0" y="17"/>
                    <a:pt x="5" y="7"/>
                  </a:cubicBezTo>
                  <a:cubicBezTo>
                    <a:pt x="8" y="2"/>
                    <a:pt x="16" y="0"/>
                    <a:pt x="21" y="4"/>
                  </a:cubicBezTo>
                  <a:cubicBezTo>
                    <a:pt x="26" y="0"/>
                    <a:pt x="35" y="0"/>
                    <a:pt x="36" y="9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4" name="Freeform 4861"/>
            <p:cNvSpPr>
              <a:spLocks noChangeArrowheads="1"/>
            </p:cNvSpPr>
            <p:nvPr/>
          </p:nvSpPr>
          <p:spPr bwMode="auto">
            <a:xfrm>
              <a:off x="874157" y="728464"/>
              <a:ext cx="44341" cy="31672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2147483647 h 12"/>
                <a:gd name="T8" fmla="*/ 2147483647 w 18"/>
                <a:gd name="T9" fmla="*/ 2147483647 h 12"/>
                <a:gd name="T10" fmla="*/ 0 w 18"/>
                <a:gd name="T11" fmla="*/ 0 h 12"/>
                <a:gd name="T12" fmla="*/ 2147483647 w 18"/>
                <a:gd name="T13" fmla="*/ 2147483647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12"/>
                <a:gd name="T23" fmla="*/ 18 w 18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12">
                  <a:moveTo>
                    <a:pt x="3" y="6"/>
                  </a:moveTo>
                  <a:cubicBezTo>
                    <a:pt x="7" y="8"/>
                    <a:pt x="10" y="10"/>
                    <a:pt x="14" y="12"/>
                  </a:cubicBezTo>
                  <a:cubicBezTo>
                    <a:pt x="15" y="11"/>
                    <a:pt x="17" y="10"/>
                    <a:pt x="18" y="8"/>
                  </a:cubicBezTo>
                  <a:cubicBezTo>
                    <a:pt x="15" y="8"/>
                    <a:pt x="8" y="6"/>
                    <a:pt x="7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2"/>
                    <a:pt x="1" y="4"/>
                    <a:pt x="3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5" name="Freeform 4862"/>
            <p:cNvSpPr>
              <a:spLocks noChangeArrowheads="1"/>
            </p:cNvSpPr>
            <p:nvPr/>
          </p:nvSpPr>
          <p:spPr bwMode="auto">
            <a:xfrm>
              <a:off x="880491" y="706294"/>
              <a:ext cx="57010" cy="25338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2147483647 h 9"/>
                <a:gd name="T6" fmla="*/ 2147483647 w 22"/>
                <a:gd name="T7" fmla="*/ 2147483647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9"/>
                <a:gd name="T26" fmla="*/ 22 w 22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9">
                  <a:moveTo>
                    <a:pt x="11" y="5"/>
                  </a:moveTo>
                  <a:cubicBezTo>
                    <a:pt x="10" y="6"/>
                    <a:pt x="8" y="7"/>
                    <a:pt x="8" y="6"/>
                  </a:cubicBezTo>
                  <a:cubicBezTo>
                    <a:pt x="6" y="4"/>
                    <a:pt x="3" y="2"/>
                    <a:pt x="0" y="3"/>
                  </a:cubicBezTo>
                  <a:cubicBezTo>
                    <a:pt x="3" y="4"/>
                    <a:pt x="7" y="6"/>
                    <a:pt x="7" y="9"/>
                  </a:cubicBezTo>
                  <a:cubicBezTo>
                    <a:pt x="8" y="8"/>
                    <a:pt x="14" y="4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1" y="2"/>
                    <a:pt x="14" y="0"/>
                    <a:pt x="11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6" name="Freeform 4863"/>
            <p:cNvSpPr>
              <a:spLocks noChangeArrowheads="1"/>
            </p:cNvSpPr>
            <p:nvPr/>
          </p:nvSpPr>
          <p:spPr bwMode="auto">
            <a:xfrm>
              <a:off x="383236" y="389571"/>
              <a:ext cx="63345" cy="50676"/>
            </a:xfrm>
            <a:custGeom>
              <a:avLst/>
              <a:gdLst>
                <a:gd name="T0" fmla="*/ 2147483647 w 25"/>
                <a:gd name="T1" fmla="*/ 2147483647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2147483647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2147483647 w 25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20"/>
                <a:gd name="T23" fmla="*/ 25 w 25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20">
                  <a:moveTo>
                    <a:pt x="25" y="10"/>
                  </a:moveTo>
                  <a:cubicBezTo>
                    <a:pt x="23" y="16"/>
                    <a:pt x="16" y="18"/>
                    <a:pt x="11" y="20"/>
                  </a:cubicBezTo>
                  <a:cubicBezTo>
                    <a:pt x="9" y="17"/>
                    <a:pt x="5" y="15"/>
                    <a:pt x="2" y="12"/>
                  </a:cubicBezTo>
                  <a:cubicBezTo>
                    <a:pt x="0" y="10"/>
                    <a:pt x="0" y="6"/>
                    <a:pt x="2" y="3"/>
                  </a:cubicBezTo>
                  <a:cubicBezTo>
                    <a:pt x="5" y="0"/>
                    <a:pt x="10" y="3"/>
                    <a:pt x="11" y="6"/>
                  </a:cubicBezTo>
                  <a:cubicBezTo>
                    <a:pt x="12" y="7"/>
                    <a:pt x="14" y="6"/>
                    <a:pt x="14" y="6"/>
                  </a:cubicBezTo>
                  <a:cubicBezTo>
                    <a:pt x="19" y="1"/>
                    <a:pt x="25" y="5"/>
                    <a:pt x="25" y="10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7" name="Freeform 4864"/>
            <p:cNvSpPr>
              <a:spLocks noEditPoints="1" noChangeArrowheads="1"/>
            </p:cNvSpPr>
            <p:nvPr/>
          </p:nvSpPr>
          <p:spPr bwMode="auto">
            <a:xfrm>
              <a:off x="357898" y="383236"/>
              <a:ext cx="98185" cy="66513"/>
            </a:xfrm>
            <a:custGeom>
              <a:avLst/>
              <a:gdLst>
                <a:gd name="T0" fmla="*/ 2147483647 w 38"/>
                <a:gd name="T1" fmla="*/ 2147483647 h 26"/>
                <a:gd name="T2" fmla="*/ 2147483647 w 38"/>
                <a:gd name="T3" fmla="*/ 2147483647 h 26"/>
                <a:gd name="T4" fmla="*/ 2147483647 w 38"/>
                <a:gd name="T5" fmla="*/ 2147483647 h 26"/>
                <a:gd name="T6" fmla="*/ 2147483647 w 38"/>
                <a:gd name="T7" fmla="*/ 2147483647 h 26"/>
                <a:gd name="T8" fmla="*/ 2147483647 w 38"/>
                <a:gd name="T9" fmla="*/ 2147483647 h 26"/>
                <a:gd name="T10" fmla="*/ 2147483647 w 38"/>
                <a:gd name="T11" fmla="*/ 2147483647 h 26"/>
                <a:gd name="T12" fmla="*/ 2147483647 w 38"/>
                <a:gd name="T13" fmla="*/ 2147483647 h 26"/>
                <a:gd name="T14" fmla="*/ 2147483647 w 38"/>
                <a:gd name="T15" fmla="*/ 2147483647 h 26"/>
                <a:gd name="T16" fmla="*/ 2147483647 w 38"/>
                <a:gd name="T17" fmla="*/ 2147483647 h 26"/>
                <a:gd name="T18" fmla="*/ 2147483647 w 38"/>
                <a:gd name="T19" fmla="*/ 2147483647 h 26"/>
                <a:gd name="T20" fmla="*/ 2147483647 w 38"/>
                <a:gd name="T21" fmla="*/ 2147483647 h 26"/>
                <a:gd name="T22" fmla="*/ 2147483647 w 38"/>
                <a:gd name="T23" fmla="*/ 2147483647 h 26"/>
                <a:gd name="T24" fmla="*/ 2147483647 w 38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26"/>
                <a:gd name="T41" fmla="*/ 38 w 38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26">
                  <a:moveTo>
                    <a:pt x="20" y="22"/>
                  </a:moveTo>
                  <a:cubicBezTo>
                    <a:pt x="25" y="20"/>
                    <a:pt x="32" y="18"/>
                    <a:pt x="34" y="12"/>
                  </a:cubicBezTo>
                  <a:cubicBezTo>
                    <a:pt x="34" y="7"/>
                    <a:pt x="28" y="3"/>
                    <a:pt x="23" y="8"/>
                  </a:cubicBezTo>
                  <a:cubicBezTo>
                    <a:pt x="23" y="8"/>
                    <a:pt x="21" y="9"/>
                    <a:pt x="20" y="8"/>
                  </a:cubicBezTo>
                  <a:cubicBezTo>
                    <a:pt x="19" y="5"/>
                    <a:pt x="14" y="2"/>
                    <a:pt x="11" y="5"/>
                  </a:cubicBezTo>
                  <a:cubicBezTo>
                    <a:pt x="9" y="8"/>
                    <a:pt x="9" y="12"/>
                    <a:pt x="11" y="14"/>
                  </a:cubicBezTo>
                  <a:cubicBezTo>
                    <a:pt x="14" y="17"/>
                    <a:pt x="18" y="19"/>
                    <a:pt x="20" y="22"/>
                  </a:cubicBezTo>
                  <a:close/>
                  <a:moveTo>
                    <a:pt x="37" y="12"/>
                  </a:moveTo>
                  <a:cubicBezTo>
                    <a:pt x="36" y="20"/>
                    <a:pt x="27" y="20"/>
                    <a:pt x="21" y="25"/>
                  </a:cubicBezTo>
                  <a:cubicBezTo>
                    <a:pt x="20" y="26"/>
                    <a:pt x="18" y="26"/>
                    <a:pt x="18" y="25"/>
                  </a:cubicBezTo>
                  <a:cubicBezTo>
                    <a:pt x="14" y="20"/>
                    <a:pt x="0" y="13"/>
                    <a:pt x="7" y="5"/>
                  </a:cubicBezTo>
                  <a:cubicBezTo>
                    <a:pt x="11" y="0"/>
                    <a:pt x="19" y="0"/>
                    <a:pt x="23" y="5"/>
                  </a:cubicBezTo>
                  <a:cubicBezTo>
                    <a:pt x="29" y="1"/>
                    <a:pt x="38" y="4"/>
                    <a:pt x="37" y="12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8" name="Freeform 4865"/>
            <p:cNvSpPr>
              <a:spLocks noChangeArrowheads="1"/>
            </p:cNvSpPr>
            <p:nvPr/>
          </p:nvSpPr>
          <p:spPr bwMode="auto">
            <a:xfrm>
              <a:off x="383236" y="405406"/>
              <a:ext cx="41175" cy="34841"/>
            </a:xfrm>
            <a:custGeom>
              <a:avLst/>
              <a:gdLst>
                <a:gd name="T0" fmla="*/ 2147483647 w 17"/>
                <a:gd name="T1" fmla="*/ 2147483647 h 14"/>
                <a:gd name="T2" fmla="*/ 2147483647 w 17"/>
                <a:gd name="T3" fmla="*/ 2147483647 h 14"/>
                <a:gd name="T4" fmla="*/ 2147483647 w 17"/>
                <a:gd name="T5" fmla="*/ 2147483647 h 14"/>
                <a:gd name="T6" fmla="*/ 2147483647 w 17"/>
                <a:gd name="T7" fmla="*/ 2147483647 h 14"/>
                <a:gd name="T8" fmla="*/ 2147483647 w 17"/>
                <a:gd name="T9" fmla="*/ 2147483647 h 14"/>
                <a:gd name="T10" fmla="*/ 2147483647 w 17"/>
                <a:gd name="T11" fmla="*/ 0 h 14"/>
                <a:gd name="T12" fmla="*/ 2147483647 w 1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14"/>
                <a:gd name="T23" fmla="*/ 17 w 1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14">
                  <a:moveTo>
                    <a:pt x="2" y="6"/>
                  </a:moveTo>
                  <a:cubicBezTo>
                    <a:pt x="5" y="9"/>
                    <a:pt x="9" y="11"/>
                    <a:pt x="11" y="14"/>
                  </a:cubicBezTo>
                  <a:cubicBezTo>
                    <a:pt x="13" y="13"/>
                    <a:pt x="15" y="13"/>
                    <a:pt x="17" y="12"/>
                  </a:cubicBezTo>
                  <a:cubicBezTo>
                    <a:pt x="13" y="11"/>
                    <a:pt x="7" y="8"/>
                    <a:pt x="6" y="7"/>
                  </a:cubicBezTo>
                  <a:cubicBezTo>
                    <a:pt x="4" y="6"/>
                    <a:pt x="3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4"/>
                    <a:pt x="2" y="6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39" name="Freeform 4866"/>
            <p:cNvSpPr>
              <a:spLocks noChangeArrowheads="1"/>
            </p:cNvSpPr>
            <p:nvPr/>
          </p:nvSpPr>
          <p:spPr bwMode="auto">
            <a:xfrm>
              <a:off x="392737" y="392737"/>
              <a:ext cx="53844" cy="2533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0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0"/>
                <a:gd name="T26" fmla="*/ 21 w 2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0">
                  <a:moveTo>
                    <a:pt x="10" y="5"/>
                  </a:moveTo>
                  <a:cubicBezTo>
                    <a:pt x="10" y="5"/>
                    <a:pt x="8" y="6"/>
                    <a:pt x="7" y="5"/>
                  </a:cubicBezTo>
                  <a:cubicBezTo>
                    <a:pt x="6" y="3"/>
                    <a:pt x="3" y="0"/>
                    <a:pt x="0" y="1"/>
                  </a:cubicBezTo>
                  <a:cubicBezTo>
                    <a:pt x="3" y="2"/>
                    <a:pt x="6" y="5"/>
                    <a:pt x="6" y="8"/>
                  </a:cubicBezTo>
                  <a:cubicBezTo>
                    <a:pt x="7" y="7"/>
                    <a:pt x="13" y="5"/>
                    <a:pt x="18" y="8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4"/>
                    <a:pt x="15" y="0"/>
                    <a:pt x="10" y="5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0" name="Freeform 4867"/>
            <p:cNvSpPr>
              <a:spLocks noChangeArrowheads="1"/>
            </p:cNvSpPr>
            <p:nvPr/>
          </p:nvSpPr>
          <p:spPr bwMode="auto">
            <a:xfrm>
              <a:off x="547933" y="161530"/>
              <a:ext cx="66513" cy="50676"/>
            </a:xfrm>
            <a:custGeom>
              <a:avLst/>
              <a:gdLst>
                <a:gd name="T0" fmla="*/ 2147483647 w 26"/>
                <a:gd name="T1" fmla="*/ 2147483647 h 20"/>
                <a:gd name="T2" fmla="*/ 2147483647 w 26"/>
                <a:gd name="T3" fmla="*/ 2147483647 h 20"/>
                <a:gd name="T4" fmla="*/ 2147483647 w 26"/>
                <a:gd name="T5" fmla="*/ 2147483647 h 20"/>
                <a:gd name="T6" fmla="*/ 2147483647 w 26"/>
                <a:gd name="T7" fmla="*/ 2147483647 h 20"/>
                <a:gd name="T8" fmla="*/ 2147483647 w 26"/>
                <a:gd name="T9" fmla="*/ 2147483647 h 20"/>
                <a:gd name="T10" fmla="*/ 2147483647 w 26"/>
                <a:gd name="T11" fmla="*/ 2147483647 h 20"/>
                <a:gd name="T12" fmla="*/ 2147483647 w 26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0"/>
                <a:gd name="T23" fmla="*/ 26 w 2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0">
                  <a:moveTo>
                    <a:pt x="24" y="5"/>
                  </a:moveTo>
                  <a:cubicBezTo>
                    <a:pt x="26" y="11"/>
                    <a:pt x="21" y="16"/>
                    <a:pt x="18" y="20"/>
                  </a:cubicBezTo>
                  <a:cubicBezTo>
                    <a:pt x="14" y="19"/>
                    <a:pt x="10" y="19"/>
                    <a:pt x="6" y="18"/>
                  </a:cubicBezTo>
                  <a:cubicBezTo>
                    <a:pt x="3" y="17"/>
                    <a:pt x="0" y="13"/>
                    <a:pt x="1" y="10"/>
                  </a:cubicBezTo>
                  <a:cubicBezTo>
                    <a:pt x="2" y="5"/>
                    <a:pt x="8" y="6"/>
                    <a:pt x="10" y="8"/>
                  </a:cubicBezTo>
                  <a:cubicBezTo>
                    <a:pt x="11" y="9"/>
                    <a:pt x="13" y="7"/>
                    <a:pt x="13" y="6"/>
                  </a:cubicBezTo>
                  <a:cubicBezTo>
                    <a:pt x="15" y="0"/>
                    <a:pt x="22" y="0"/>
                    <a:pt x="24" y="5"/>
                  </a:cubicBezTo>
                  <a:close/>
                </a:path>
              </a:pathLst>
            </a:custGeom>
            <a:solidFill>
              <a:srgbClr val="E3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1" name="Freeform 4868"/>
            <p:cNvSpPr>
              <a:spLocks noEditPoints="1" noChangeArrowheads="1"/>
            </p:cNvSpPr>
            <p:nvPr/>
          </p:nvSpPr>
          <p:spPr bwMode="auto">
            <a:xfrm>
              <a:off x="535264" y="152027"/>
              <a:ext cx="88683" cy="72847"/>
            </a:xfrm>
            <a:custGeom>
              <a:avLst/>
              <a:gdLst>
                <a:gd name="T0" fmla="*/ 2147483647 w 35"/>
                <a:gd name="T1" fmla="*/ 2147483647 h 29"/>
                <a:gd name="T2" fmla="*/ 2147483647 w 35"/>
                <a:gd name="T3" fmla="*/ 2147483647 h 29"/>
                <a:gd name="T4" fmla="*/ 2147483647 w 35"/>
                <a:gd name="T5" fmla="*/ 2147483647 h 29"/>
                <a:gd name="T6" fmla="*/ 2147483647 w 35"/>
                <a:gd name="T7" fmla="*/ 2147483647 h 29"/>
                <a:gd name="T8" fmla="*/ 2147483647 w 35"/>
                <a:gd name="T9" fmla="*/ 2147483647 h 29"/>
                <a:gd name="T10" fmla="*/ 2147483647 w 35"/>
                <a:gd name="T11" fmla="*/ 2147483647 h 29"/>
                <a:gd name="T12" fmla="*/ 2147483647 w 35"/>
                <a:gd name="T13" fmla="*/ 2147483647 h 29"/>
                <a:gd name="T14" fmla="*/ 2147483647 w 35"/>
                <a:gd name="T15" fmla="*/ 2147483647 h 29"/>
                <a:gd name="T16" fmla="*/ 2147483647 w 35"/>
                <a:gd name="T17" fmla="*/ 2147483647 h 29"/>
                <a:gd name="T18" fmla="*/ 2147483647 w 35"/>
                <a:gd name="T19" fmla="*/ 2147483647 h 29"/>
                <a:gd name="T20" fmla="*/ 2147483647 w 35"/>
                <a:gd name="T21" fmla="*/ 2147483647 h 29"/>
                <a:gd name="T22" fmla="*/ 2147483647 w 35"/>
                <a:gd name="T23" fmla="*/ 2147483647 h 29"/>
                <a:gd name="T24" fmla="*/ 2147483647 w 3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29"/>
                <a:gd name="T41" fmla="*/ 35 w 3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29">
                  <a:moveTo>
                    <a:pt x="23" y="24"/>
                  </a:moveTo>
                  <a:cubicBezTo>
                    <a:pt x="26" y="20"/>
                    <a:pt x="31" y="15"/>
                    <a:pt x="29" y="9"/>
                  </a:cubicBezTo>
                  <a:cubicBezTo>
                    <a:pt x="27" y="4"/>
                    <a:pt x="20" y="4"/>
                    <a:pt x="18" y="10"/>
                  </a:cubicBezTo>
                  <a:cubicBezTo>
                    <a:pt x="18" y="11"/>
                    <a:pt x="16" y="13"/>
                    <a:pt x="15" y="12"/>
                  </a:cubicBezTo>
                  <a:cubicBezTo>
                    <a:pt x="13" y="10"/>
                    <a:pt x="7" y="9"/>
                    <a:pt x="6" y="14"/>
                  </a:cubicBezTo>
                  <a:cubicBezTo>
                    <a:pt x="5" y="17"/>
                    <a:pt x="8" y="21"/>
                    <a:pt x="11" y="22"/>
                  </a:cubicBezTo>
                  <a:cubicBezTo>
                    <a:pt x="15" y="23"/>
                    <a:pt x="19" y="23"/>
                    <a:pt x="23" y="24"/>
                  </a:cubicBezTo>
                  <a:close/>
                  <a:moveTo>
                    <a:pt x="33" y="7"/>
                  </a:moveTo>
                  <a:cubicBezTo>
                    <a:pt x="35" y="15"/>
                    <a:pt x="27" y="20"/>
                    <a:pt x="25" y="26"/>
                  </a:cubicBezTo>
                  <a:cubicBezTo>
                    <a:pt x="24" y="27"/>
                    <a:pt x="23" y="29"/>
                    <a:pt x="22" y="28"/>
                  </a:cubicBezTo>
                  <a:cubicBezTo>
                    <a:pt x="16" y="25"/>
                    <a:pt x="0" y="26"/>
                    <a:pt x="3" y="15"/>
                  </a:cubicBezTo>
                  <a:cubicBezTo>
                    <a:pt x="4" y="9"/>
                    <a:pt x="11" y="6"/>
                    <a:pt x="16" y="8"/>
                  </a:cubicBezTo>
                  <a:cubicBezTo>
                    <a:pt x="20" y="2"/>
                    <a:pt x="29" y="0"/>
                    <a:pt x="33" y="7"/>
                  </a:cubicBezTo>
                  <a:close/>
                </a:path>
              </a:pathLst>
            </a:custGeom>
            <a:solidFill>
              <a:srgbClr val="C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2" name="Freeform 4869"/>
            <p:cNvSpPr>
              <a:spLocks noChangeArrowheads="1"/>
            </p:cNvSpPr>
            <p:nvPr/>
          </p:nvSpPr>
          <p:spPr bwMode="auto">
            <a:xfrm>
              <a:off x="551099" y="193202"/>
              <a:ext cx="50676" cy="19003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2147483647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w 20"/>
                <a:gd name="T11" fmla="*/ 0 h 7"/>
                <a:gd name="T12" fmla="*/ 2147483647 w 20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7"/>
                <a:gd name="T23" fmla="*/ 20 w 20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7">
                  <a:moveTo>
                    <a:pt x="5" y="5"/>
                  </a:moveTo>
                  <a:cubicBezTo>
                    <a:pt x="9" y="6"/>
                    <a:pt x="13" y="6"/>
                    <a:pt x="17" y="7"/>
                  </a:cubicBezTo>
                  <a:cubicBezTo>
                    <a:pt x="18" y="6"/>
                    <a:pt x="19" y="4"/>
                    <a:pt x="20" y="3"/>
                  </a:cubicBezTo>
                  <a:cubicBezTo>
                    <a:pt x="17" y="4"/>
                    <a:pt x="10" y="4"/>
                    <a:pt x="9" y="4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D92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943" name="Freeform 4870"/>
            <p:cNvSpPr>
              <a:spLocks noChangeArrowheads="1"/>
            </p:cNvSpPr>
            <p:nvPr/>
          </p:nvSpPr>
          <p:spPr bwMode="auto">
            <a:xfrm>
              <a:off x="551099" y="161530"/>
              <a:ext cx="60178" cy="28506"/>
            </a:xfrm>
            <a:custGeom>
              <a:avLst/>
              <a:gdLst>
                <a:gd name="T0" fmla="*/ 2147483647 w 23"/>
                <a:gd name="T1" fmla="*/ 2147483647 h 11"/>
                <a:gd name="T2" fmla="*/ 2147483647 w 23"/>
                <a:gd name="T3" fmla="*/ 2147483647 h 11"/>
                <a:gd name="T4" fmla="*/ 0 w 23"/>
                <a:gd name="T5" fmla="*/ 2147483647 h 11"/>
                <a:gd name="T6" fmla="*/ 2147483647 w 23"/>
                <a:gd name="T7" fmla="*/ 2147483647 h 11"/>
                <a:gd name="T8" fmla="*/ 2147483647 w 23"/>
                <a:gd name="T9" fmla="*/ 2147483647 h 11"/>
                <a:gd name="T10" fmla="*/ 2147483647 w 23"/>
                <a:gd name="T11" fmla="*/ 2147483647 h 11"/>
                <a:gd name="T12" fmla="*/ 2147483647 w 23"/>
                <a:gd name="T13" fmla="*/ 2147483647 h 11"/>
                <a:gd name="T14" fmla="*/ 2147483647 w 23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1"/>
                <a:gd name="T26" fmla="*/ 23 w 2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1">
                  <a:moveTo>
                    <a:pt x="11" y="6"/>
                  </a:moveTo>
                  <a:cubicBezTo>
                    <a:pt x="11" y="7"/>
                    <a:pt x="9" y="9"/>
                    <a:pt x="8" y="8"/>
                  </a:cubicBezTo>
                  <a:cubicBezTo>
                    <a:pt x="6" y="6"/>
                    <a:pt x="2" y="6"/>
                    <a:pt x="0" y="8"/>
                  </a:cubicBezTo>
                  <a:cubicBezTo>
                    <a:pt x="3" y="7"/>
                    <a:pt x="7" y="8"/>
                    <a:pt x="9" y="11"/>
                  </a:cubicBezTo>
                  <a:cubicBezTo>
                    <a:pt x="10" y="10"/>
                    <a:pt x="14" y="5"/>
                    <a:pt x="20" y="5"/>
                  </a:cubicBezTo>
                  <a:cubicBezTo>
                    <a:pt x="21" y="5"/>
                    <a:pt x="22" y="6"/>
                    <a:pt x="23" y="6"/>
                  </a:cubicBezTo>
                  <a:cubicBezTo>
                    <a:pt x="23" y="6"/>
                    <a:pt x="22" y="6"/>
                    <a:pt x="22" y="5"/>
                  </a:cubicBezTo>
                  <a:cubicBezTo>
                    <a:pt x="20" y="0"/>
                    <a:pt x="13" y="0"/>
                    <a:pt x="11" y="6"/>
                  </a:cubicBezTo>
                  <a:close/>
                </a:path>
              </a:pathLst>
            </a:custGeom>
            <a:solidFill>
              <a:srgbClr val="FA2C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1776" name="组合 311"/>
          <p:cNvGrpSpPr/>
          <p:nvPr/>
        </p:nvGrpSpPr>
        <p:grpSpPr bwMode="auto">
          <a:xfrm>
            <a:off x="8356600" y="3032125"/>
            <a:ext cx="2724150" cy="1555750"/>
            <a:chOff x="0" y="0"/>
            <a:chExt cx="2725274" cy="1557205"/>
          </a:xfrm>
        </p:grpSpPr>
        <p:sp>
          <p:nvSpPr>
            <p:cNvPr id="31817" name="文本框 312"/>
            <p:cNvSpPr>
              <a:spLocks noChangeArrowheads="1"/>
            </p:cNvSpPr>
            <p:nvPr/>
          </p:nvSpPr>
          <p:spPr bwMode="auto">
            <a:xfrm>
              <a:off x="1366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1818" name="矩形 313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1777" name="组合 314"/>
          <p:cNvGrpSpPr/>
          <p:nvPr/>
        </p:nvGrpSpPr>
        <p:grpSpPr bwMode="auto">
          <a:xfrm>
            <a:off x="1079500" y="3032125"/>
            <a:ext cx="2711450" cy="1555750"/>
            <a:chOff x="0" y="0"/>
            <a:chExt cx="2711614" cy="1557205"/>
          </a:xfrm>
        </p:grpSpPr>
        <p:sp>
          <p:nvSpPr>
            <p:cNvPr id="31815" name="文本框 315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1816" name="矩形 316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1778" name="组合 317"/>
          <p:cNvGrpSpPr/>
          <p:nvPr/>
        </p:nvGrpSpPr>
        <p:grpSpPr bwMode="auto">
          <a:xfrm>
            <a:off x="4991100" y="2352675"/>
            <a:ext cx="2208213" cy="2154238"/>
            <a:chOff x="0" y="0"/>
            <a:chExt cx="795338" cy="776287"/>
          </a:xfrm>
        </p:grpSpPr>
        <p:sp>
          <p:nvSpPr>
            <p:cNvPr id="31779" name="Freeform 4871"/>
            <p:cNvSpPr>
              <a:spLocks noChangeArrowheads="1"/>
            </p:cNvSpPr>
            <p:nvPr/>
          </p:nvSpPr>
          <p:spPr bwMode="auto">
            <a:xfrm>
              <a:off x="395287" y="503237"/>
              <a:ext cx="152400" cy="273050"/>
            </a:xfrm>
            <a:custGeom>
              <a:avLst/>
              <a:gdLst>
                <a:gd name="T0" fmla="*/ 2147483647 w 118"/>
                <a:gd name="T1" fmla="*/ 2147483647 h 211"/>
                <a:gd name="T2" fmla="*/ 2147483647 w 118"/>
                <a:gd name="T3" fmla="*/ 2147483647 h 211"/>
                <a:gd name="T4" fmla="*/ 2147483647 w 118"/>
                <a:gd name="T5" fmla="*/ 2147483647 h 211"/>
                <a:gd name="T6" fmla="*/ 2147483647 w 118"/>
                <a:gd name="T7" fmla="*/ 2147483647 h 211"/>
                <a:gd name="T8" fmla="*/ 2147483647 w 118"/>
                <a:gd name="T9" fmla="*/ 0 h 211"/>
                <a:gd name="T10" fmla="*/ 2147483647 w 118"/>
                <a:gd name="T11" fmla="*/ 2147483647 h 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8"/>
                <a:gd name="T19" fmla="*/ 0 h 211"/>
                <a:gd name="T20" fmla="*/ 118 w 118"/>
                <a:gd name="T21" fmla="*/ 211 h 2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8" h="211">
                  <a:moveTo>
                    <a:pt x="4" y="96"/>
                  </a:moveTo>
                  <a:cubicBezTo>
                    <a:pt x="3" y="102"/>
                    <a:pt x="3" y="107"/>
                    <a:pt x="2" y="113"/>
                  </a:cubicBezTo>
                  <a:cubicBezTo>
                    <a:pt x="0" y="163"/>
                    <a:pt x="37" y="180"/>
                    <a:pt x="70" y="211"/>
                  </a:cubicBezTo>
                  <a:cubicBezTo>
                    <a:pt x="61" y="203"/>
                    <a:pt x="89" y="160"/>
                    <a:pt x="93" y="149"/>
                  </a:cubicBezTo>
                  <a:cubicBezTo>
                    <a:pt x="118" y="90"/>
                    <a:pt x="81" y="31"/>
                    <a:pt x="30" y="0"/>
                  </a:cubicBezTo>
                  <a:cubicBezTo>
                    <a:pt x="23" y="32"/>
                    <a:pt x="9" y="63"/>
                    <a:pt x="4" y="9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0" name="Freeform 4872"/>
            <p:cNvSpPr>
              <a:spLocks noChangeArrowheads="1"/>
            </p:cNvSpPr>
            <p:nvPr/>
          </p:nvSpPr>
          <p:spPr bwMode="auto">
            <a:xfrm>
              <a:off x="430212" y="527050"/>
              <a:ext cx="90488" cy="180975"/>
            </a:xfrm>
            <a:custGeom>
              <a:avLst/>
              <a:gdLst>
                <a:gd name="T0" fmla="*/ 2147483647 w 70"/>
                <a:gd name="T1" fmla="*/ 2147483647 h 139"/>
                <a:gd name="T2" fmla="*/ 2147483647 w 70"/>
                <a:gd name="T3" fmla="*/ 2147483647 h 139"/>
                <a:gd name="T4" fmla="*/ 2147483647 w 70"/>
                <a:gd name="T5" fmla="*/ 2147483647 h 139"/>
                <a:gd name="T6" fmla="*/ 2147483647 w 70"/>
                <a:gd name="T7" fmla="*/ 2147483647 h 139"/>
                <a:gd name="T8" fmla="*/ 2147483647 w 70"/>
                <a:gd name="T9" fmla="*/ 2147483647 h 139"/>
                <a:gd name="T10" fmla="*/ 2147483647 w 70"/>
                <a:gd name="T11" fmla="*/ 2147483647 h 139"/>
                <a:gd name="T12" fmla="*/ 2147483647 w 70"/>
                <a:gd name="T13" fmla="*/ 2147483647 h 139"/>
                <a:gd name="T14" fmla="*/ 2147483647 w 70"/>
                <a:gd name="T15" fmla="*/ 2147483647 h 139"/>
                <a:gd name="T16" fmla="*/ 2147483647 w 70"/>
                <a:gd name="T17" fmla="*/ 2147483647 h 139"/>
                <a:gd name="T18" fmla="*/ 2147483647 w 70"/>
                <a:gd name="T19" fmla="*/ 2147483647 h 139"/>
                <a:gd name="T20" fmla="*/ 2147483647 w 70"/>
                <a:gd name="T21" fmla="*/ 2147483647 h 139"/>
                <a:gd name="T22" fmla="*/ 2147483647 w 70"/>
                <a:gd name="T23" fmla="*/ 2147483647 h 139"/>
                <a:gd name="T24" fmla="*/ 0 w 70"/>
                <a:gd name="T25" fmla="*/ 2147483647 h 139"/>
                <a:gd name="T26" fmla="*/ 2147483647 w 70"/>
                <a:gd name="T27" fmla="*/ 0 h 139"/>
                <a:gd name="T28" fmla="*/ 2147483647 w 70"/>
                <a:gd name="T29" fmla="*/ 2147483647 h 139"/>
                <a:gd name="T30" fmla="*/ 2147483647 w 70"/>
                <a:gd name="T31" fmla="*/ 2147483647 h 13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139"/>
                <a:gd name="T50" fmla="*/ 70 w 70"/>
                <a:gd name="T51" fmla="*/ 139 h 13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139">
                  <a:moveTo>
                    <a:pt x="55" y="49"/>
                  </a:moveTo>
                  <a:cubicBezTo>
                    <a:pt x="58" y="53"/>
                    <a:pt x="61" y="58"/>
                    <a:pt x="63" y="63"/>
                  </a:cubicBezTo>
                  <a:cubicBezTo>
                    <a:pt x="66" y="72"/>
                    <a:pt x="70" y="81"/>
                    <a:pt x="68" y="90"/>
                  </a:cubicBezTo>
                  <a:cubicBezTo>
                    <a:pt x="66" y="100"/>
                    <a:pt x="64" y="109"/>
                    <a:pt x="58" y="117"/>
                  </a:cubicBezTo>
                  <a:cubicBezTo>
                    <a:pt x="55" y="122"/>
                    <a:pt x="51" y="126"/>
                    <a:pt x="48" y="130"/>
                  </a:cubicBezTo>
                  <a:cubicBezTo>
                    <a:pt x="46" y="133"/>
                    <a:pt x="45" y="136"/>
                    <a:pt x="43" y="139"/>
                  </a:cubicBezTo>
                  <a:cubicBezTo>
                    <a:pt x="37" y="127"/>
                    <a:pt x="41" y="111"/>
                    <a:pt x="46" y="100"/>
                  </a:cubicBezTo>
                  <a:cubicBezTo>
                    <a:pt x="51" y="89"/>
                    <a:pt x="47" y="77"/>
                    <a:pt x="42" y="67"/>
                  </a:cubicBezTo>
                  <a:cubicBezTo>
                    <a:pt x="39" y="62"/>
                    <a:pt x="36" y="58"/>
                    <a:pt x="32" y="53"/>
                  </a:cubicBezTo>
                  <a:cubicBezTo>
                    <a:pt x="28" y="48"/>
                    <a:pt x="26" y="42"/>
                    <a:pt x="23" y="36"/>
                  </a:cubicBezTo>
                  <a:cubicBezTo>
                    <a:pt x="24" y="42"/>
                    <a:pt x="22" y="47"/>
                    <a:pt x="16" y="50"/>
                  </a:cubicBezTo>
                  <a:cubicBezTo>
                    <a:pt x="16" y="46"/>
                    <a:pt x="14" y="41"/>
                    <a:pt x="14" y="38"/>
                  </a:cubicBezTo>
                  <a:cubicBezTo>
                    <a:pt x="8" y="41"/>
                    <a:pt x="4" y="46"/>
                    <a:pt x="0" y="51"/>
                  </a:cubicBezTo>
                  <a:cubicBezTo>
                    <a:pt x="0" y="34"/>
                    <a:pt x="15" y="17"/>
                    <a:pt x="13" y="0"/>
                  </a:cubicBezTo>
                  <a:cubicBezTo>
                    <a:pt x="14" y="6"/>
                    <a:pt x="29" y="16"/>
                    <a:pt x="32" y="21"/>
                  </a:cubicBezTo>
                  <a:cubicBezTo>
                    <a:pt x="39" y="31"/>
                    <a:pt x="48" y="39"/>
                    <a:pt x="55" y="4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1" name="Freeform 4873"/>
            <p:cNvSpPr>
              <a:spLocks noChangeArrowheads="1"/>
            </p:cNvSpPr>
            <p:nvPr/>
          </p:nvSpPr>
          <p:spPr bwMode="auto">
            <a:xfrm>
              <a:off x="0" y="220662"/>
              <a:ext cx="287338" cy="130175"/>
            </a:xfrm>
            <a:custGeom>
              <a:avLst/>
              <a:gdLst>
                <a:gd name="T0" fmla="*/ 2147483647 w 222"/>
                <a:gd name="T1" fmla="*/ 2147483647 h 101"/>
                <a:gd name="T2" fmla="*/ 2147483647 w 222"/>
                <a:gd name="T3" fmla="*/ 2147483647 h 101"/>
                <a:gd name="T4" fmla="*/ 2147483647 w 222"/>
                <a:gd name="T5" fmla="*/ 2147483647 h 101"/>
                <a:gd name="T6" fmla="*/ 2147483647 w 222"/>
                <a:gd name="T7" fmla="*/ 2147483647 h 101"/>
                <a:gd name="T8" fmla="*/ 2147483647 w 222"/>
                <a:gd name="T9" fmla="*/ 2147483647 h 101"/>
                <a:gd name="T10" fmla="*/ 2147483647 w 222"/>
                <a:gd name="T11" fmla="*/ 2147483647 h 101"/>
                <a:gd name="T12" fmla="*/ 2147483647 w 222"/>
                <a:gd name="T13" fmla="*/ 2147483647 h 101"/>
                <a:gd name="T14" fmla="*/ 2147483647 w 222"/>
                <a:gd name="T15" fmla="*/ 2147483647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2"/>
                <a:gd name="T25" fmla="*/ 0 h 101"/>
                <a:gd name="T26" fmla="*/ 222 w 222"/>
                <a:gd name="T27" fmla="*/ 101 h 1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2" h="101">
                  <a:moveTo>
                    <a:pt x="82" y="6"/>
                  </a:moveTo>
                  <a:cubicBezTo>
                    <a:pt x="46" y="15"/>
                    <a:pt x="16" y="36"/>
                    <a:pt x="2" y="74"/>
                  </a:cubicBezTo>
                  <a:cubicBezTo>
                    <a:pt x="0" y="79"/>
                    <a:pt x="52" y="96"/>
                    <a:pt x="58" y="97"/>
                  </a:cubicBezTo>
                  <a:cubicBezTo>
                    <a:pt x="78" y="101"/>
                    <a:pt x="99" y="101"/>
                    <a:pt x="120" y="99"/>
                  </a:cubicBezTo>
                  <a:cubicBezTo>
                    <a:pt x="159" y="94"/>
                    <a:pt x="197" y="78"/>
                    <a:pt x="222" y="46"/>
                  </a:cubicBezTo>
                  <a:cubicBezTo>
                    <a:pt x="210" y="36"/>
                    <a:pt x="204" y="22"/>
                    <a:pt x="190" y="14"/>
                  </a:cubicBezTo>
                  <a:cubicBezTo>
                    <a:pt x="176" y="5"/>
                    <a:pt x="160" y="2"/>
                    <a:pt x="144" y="1"/>
                  </a:cubicBezTo>
                  <a:cubicBezTo>
                    <a:pt x="123" y="0"/>
                    <a:pt x="102" y="1"/>
                    <a:pt x="82" y="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2" name="Freeform 4874"/>
            <p:cNvSpPr>
              <a:spLocks noChangeArrowheads="1"/>
            </p:cNvSpPr>
            <p:nvPr/>
          </p:nvSpPr>
          <p:spPr bwMode="auto">
            <a:xfrm>
              <a:off x="66675" y="279400"/>
              <a:ext cx="201613" cy="60325"/>
            </a:xfrm>
            <a:custGeom>
              <a:avLst/>
              <a:gdLst>
                <a:gd name="T0" fmla="*/ 2147483647 w 155"/>
                <a:gd name="T1" fmla="*/ 2147483647 h 46"/>
                <a:gd name="T2" fmla="*/ 2147483647 w 155"/>
                <a:gd name="T3" fmla="*/ 2147483647 h 46"/>
                <a:gd name="T4" fmla="*/ 0 w 155"/>
                <a:gd name="T5" fmla="*/ 2147483647 h 46"/>
                <a:gd name="T6" fmla="*/ 2147483647 w 155"/>
                <a:gd name="T7" fmla="*/ 2147483647 h 46"/>
                <a:gd name="T8" fmla="*/ 2147483647 w 155"/>
                <a:gd name="T9" fmla="*/ 2147483647 h 46"/>
                <a:gd name="T10" fmla="*/ 2147483647 w 155"/>
                <a:gd name="T11" fmla="*/ 2147483647 h 46"/>
                <a:gd name="T12" fmla="*/ 2147483647 w 155"/>
                <a:gd name="T13" fmla="*/ 2147483647 h 46"/>
                <a:gd name="T14" fmla="*/ 2147483647 w 155"/>
                <a:gd name="T15" fmla="*/ 2147483647 h 46"/>
                <a:gd name="T16" fmla="*/ 2147483647 w 155"/>
                <a:gd name="T17" fmla="*/ 2147483647 h 46"/>
                <a:gd name="T18" fmla="*/ 2147483647 w 155"/>
                <a:gd name="T19" fmla="*/ 2147483647 h 46"/>
                <a:gd name="T20" fmla="*/ 2147483647 w 155"/>
                <a:gd name="T21" fmla="*/ 0 h 46"/>
                <a:gd name="T22" fmla="*/ 2147483647 w 155"/>
                <a:gd name="T23" fmla="*/ 2147483647 h 46"/>
                <a:gd name="T24" fmla="*/ 2147483647 w 155"/>
                <a:gd name="T25" fmla="*/ 2147483647 h 46"/>
                <a:gd name="T26" fmla="*/ 2147483647 w 15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"/>
                <a:gd name="T43" fmla="*/ 0 h 46"/>
                <a:gd name="T44" fmla="*/ 155 w 15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" h="46">
                  <a:moveTo>
                    <a:pt x="111" y="32"/>
                  </a:moveTo>
                  <a:cubicBezTo>
                    <a:pt x="94" y="40"/>
                    <a:pt x="73" y="46"/>
                    <a:pt x="54" y="43"/>
                  </a:cubicBezTo>
                  <a:cubicBezTo>
                    <a:pt x="35" y="40"/>
                    <a:pt x="17" y="41"/>
                    <a:pt x="0" y="33"/>
                  </a:cubicBezTo>
                  <a:cubicBezTo>
                    <a:pt x="4" y="27"/>
                    <a:pt x="25" y="28"/>
                    <a:pt x="32" y="28"/>
                  </a:cubicBezTo>
                  <a:cubicBezTo>
                    <a:pt x="45" y="28"/>
                    <a:pt x="60" y="29"/>
                    <a:pt x="72" y="30"/>
                  </a:cubicBezTo>
                  <a:cubicBezTo>
                    <a:pt x="64" y="25"/>
                    <a:pt x="72" y="23"/>
                    <a:pt x="77" y="22"/>
                  </a:cubicBezTo>
                  <a:cubicBezTo>
                    <a:pt x="84" y="22"/>
                    <a:pt x="94" y="23"/>
                    <a:pt x="99" y="20"/>
                  </a:cubicBezTo>
                  <a:cubicBezTo>
                    <a:pt x="96" y="15"/>
                    <a:pt x="97" y="14"/>
                    <a:pt x="103" y="12"/>
                  </a:cubicBezTo>
                  <a:cubicBezTo>
                    <a:pt x="109" y="11"/>
                    <a:pt x="115" y="10"/>
                    <a:pt x="121" y="8"/>
                  </a:cubicBezTo>
                  <a:cubicBezTo>
                    <a:pt x="127" y="7"/>
                    <a:pt x="132" y="7"/>
                    <a:pt x="138" y="5"/>
                  </a:cubicBezTo>
                  <a:cubicBezTo>
                    <a:pt x="143" y="3"/>
                    <a:pt x="149" y="0"/>
                    <a:pt x="155" y="0"/>
                  </a:cubicBezTo>
                  <a:cubicBezTo>
                    <a:pt x="154" y="0"/>
                    <a:pt x="148" y="9"/>
                    <a:pt x="147" y="10"/>
                  </a:cubicBezTo>
                  <a:cubicBezTo>
                    <a:pt x="143" y="14"/>
                    <a:pt x="139" y="16"/>
                    <a:pt x="135" y="18"/>
                  </a:cubicBezTo>
                  <a:cubicBezTo>
                    <a:pt x="126" y="22"/>
                    <a:pt x="120" y="28"/>
                    <a:pt x="111" y="3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3" name="Freeform 4875"/>
            <p:cNvSpPr>
              <a:spLocks noChangeArrowheads="1"/>
            </p:cNvSpPr>
            <p:nvPr/>
          </p:nvSpPr>
          <p:spPr bwMode="auto">
            <a:xfrm>
              <a:off x="30162" y="414337"/>
              <a:ext cx="233363" cy="185738"/>
            </a:xfrm>
            <a:custGeom>
              <a:avLst/>
              <a:gdLst>
                <a:gd name="T0" fmla="*/ 2147483647 w 180"/>
                <a:gd name="T1" fmla="*/ 2147483647 h 143"/>
                <a:gd name="T2" fmla="*/ 2147483647 w 180"/>
                <a:gd name="T3" fmla="*/ 2147483647 h 143"/>
                <a:gd name="T4" fmla="*/ 0 w 180"/>
                <a:gd name="T5" fmla="*/ 2147483647 h 143"/>
                <a:gd name="T6" fmla="*/ 2147483647 w 180"/>
                <a:gd name="T7" fmla="*/ 2147483647 h 143"/>
                <a:gd name="T8" fmla="*/ 2147483647 w 180"/>
                <a:gd name="T9" fmla="*/ 2147483647 h 143"/>
                <a:gd name="T10" fmla="*/ 2147483647 w 180"/>
                <a:gd name="T11" fmla="*/ 2147483647 h 143"/>
                <a:gd name="T12" fmla="*/ 2147483647 w 180"/>
                <a:gd name="T13" fmla="*/ 2147483647 h 143"/>
                <a:gd name="T14" fmla="*/ 2147483647 w 180"/>
                <a:gd name="T15" fmla="*/ 2147483647 h 143"/>
                <a:gd name="T16" fmla="*/ 2147483647 w 180"/>
                <a:gd name="T17" fmla="*/ 2147483647 h 143"/>
                <a:gd name="T18" fmla="*/ 2147483647 w 180"/>
                <a:gd name="T19" fmla="*/ 2147483647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0"/>
                <a:gd name="T31" fmla="*/ 0 h 143"/>
                <a:gd name="T32" fmla="*/ 180 w 180"/>
                <a:gd name="T33" fmla="*/ 143 h 1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0" h="143">
                  <a:moveTo>
                    <a:pt x="67" y="20"/>
                  </a:moveTo>
                  <a:cubicBezTo>
                    <a:pt x="46" y="34"/>
                    <a:pt x="37" y="56"/>
                    <a:pt x="30" y="78"/>
                  </a:cubicBezTo>
                  <a:cubicBezTo>
                    <a:pt x="23" y="97"/>
                    <a:pt x="11" y="111"/>
                    <a:pt x="0" y="128"/>
                  </a:cubicBezTo>
                  <a:cubicBezTo>
                    <a:pt x="1" y="126"/>
                    <a:pt x="46" y="140"/>
                    <a:pt x="53" y="140"/>
                  </a:cubicBezTo>
                  <a:cubicBezTo>
                    <a:pt x="72" y="143"/>
                    <a:pt x="93" y="140"/>
                    <a:pt x="111" y="133"/>
                  </a:cubicBezTo>
                  <a:cubicBezTo>
                    <a:pt x="130" y="126"/>
                    <a:pt x="147" y="111"/>
                    <a:pt x="156" y="92"/>
                  </a:cubicBezTo>
                  <a:cubicBezTo>
                    <a:pt x="164" y="75"/>
                    <a:pt x="168" y="58"/>
                    <a:pt x="174" y="40"/>
                  </a:cubicBezTo>
                  <a:cubicBezTo>
                    <a:pt x="175" y="36"/>
                    <a:pt x="180" y="27"/>
                    <a:pt x="179" y="23"/>
                  </a:cubicBezTo>
                  <a:cubicBezTo>
                    <a:pt x="174" y="7"/>
                    <a:pt x="145" y="0"/>
                    <a:pt x="132" y="1"/>
                  </a:cubicBezTo>
                  <a:cubicBezTo>
                    <a:pt x="109" y="2"/>
                    <a:pt x="87" y="8"/>
                    <a:pt x="67" y="2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4" name="Freeform 4876"/>
            <p:cNvSpPr>
              <a:spLocks noChangeArrowheads="1"/>
            </p:cNvSpPr>
            <p:nvPr/>
          </p:nvSpPr>
          <p:spPr bwMode="auto">
            <a:xfrm>
              <a:off x="61912" y="446087"/>
              <a:ext cx="188913" cy="138113"/>
            </a:xfrm>
            <a:custGeom>
              <a:avLst/>
              <a:gdLst>
                <a:gd name="T0" fmla="*/ 2147483647 w 146"/>
                <a:gd name="T1" fmla="*/ 2147483647 h 107"/>
                <a:gd name="T2" fmla="*/ 2147483647 w 146"/>
                <a:gd name="T3" fmla="*/ 2147483647 h 107"/>
                <a:gd name="T4" fmla="*/ 2147483647 w 146"/>
                <a:gd name="T5" fmla="*/ 2147483647 h 107"/>
                <a:gd name="T6" fmla="*/ 2147483647 w 146"/>
                <a:gd name="T7" fmla="*/ 2147483647 h 107"/>
                <a:gd name="T8" fmla="*/ 2147483647 w 146"/>
                <a:gd name="T9" fmla="*/ 2147483647 h 107"/>
                <a:gd name="T10" fmla="*/ 2147483647 w 146"/>
                <a:gd name="T11" fmla="*/ 2147483647 h 107"/>
                <a:gd name="T12" fmla="*/ 2147483647 w 146"/>
                <a:gd name="T13" fmla="*/ 2147483647 h 107"/>
                <a:gd name="T14" fmla="*/ 2147483647 w 146"/>
                <a:gd name="T15" fmla="*/ 2147483647 h 107"/>
                <a:gd name="T16" fmla="*/ 2147483647 w 146"/>
                <a:gd name="T17" fmla="*/ 2147483647 h 107"/>
                <a:gd name="T18" fmla="*/ 2147483647 w 146"/>
                <a:gd name="T19" fmla="*/ 2147483647 h 107"/>
                <a:gd name="T20" fmla="*/ 2147483647 w 146"/>
                <a:gd name="T21" fmla="*/ 2147483647 h 107"/>
                <a:gd name="T22" fmla="*/ 0 w 146"/>
                <a:gd name="T23" fmla="*/ 2147483647 h 107"/>
                <a:gd name="T24" fmla="*/ 2147483647 w 146"/>
                <a:gd name="T25" fmla="*/ 2147483647 h 107"/>
                <a:gd name="T26" fmla="*/ 2147483647 w 146"/>
                <a:gd name="T27" fmla="*/ 2147483647 h 107"/>
                <a:gd name="T28" fmla="*/ 2147483647 w 146"/>
                <a:gd name="T29" fmla="*/ 2147483647 h 1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6"/>
                <a:gd name="T46" fmla="*/ 0 h 107"/>
                <a:gd name="T47" fmla="*/ 146 w 146"/>
                <a:gd name="T48" fmla="*/ 107 h 1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6" h="107">
                  <a:moveTo>
                    <a:pt x="101" y="82"/>
                  </a:moveTo>
                  <a:cubicBezTo>
                    <a:pt x="111" y="68"/>
                    <a:pt x="119" y="56"/>
                    <a:pt x="126" y="39"/>
                  </a:cubicBezTo>
                  <a:cubicBezTo>
                    <a:pt x="128" y="34"/>
                    <a:pt x="146" y="10"/>
                    <a:pt x="143" y="6"/>
                  </a:cubicBezTo>
                  <a:cubicBezTo>
                    <a:pt x="143" y="6"/>
                    <a:pt x="144" y="6"/>
                    <a:pt x="143" y="5"/>
                  </a:cubicBezTo>
                  <a:cubicBezTo>
                    <a:pt x="136" y="6"/>
                    <a:pt x="126" y="0"/>
                    <a:pt x="120" y="4"/>
                  </a:cubicBezTo>
                  <a:cubicBezTo>
                    <a:pt x="115" y="7"/>
                    <a:pt x="113" y="20"/>
                    <a:pt x="111" y="26"/>
                  </a:cubicBezTo>
                  <a:cubicBezTo>
                    <a:pt x="104" y="44"/>
                    <a:pt x="89" y="43"/>
                    <a:pt x="71" y="42"/>
                  </a:cubicBezTo>
                  <a:cubicBezTo>
                    <a:pt x="74" y="49"/>
                    <a:pt x="83" y="55"/>
                    <a:pt x="91" y="58"/>
                  </a:cubicBezTo>
                  <a:cubicBezTo>
                    <a:pt x="88" y="69"/>
                    <a:pt x="71" y="80"/>
                    <a:pt x="62" y="85"/>
                  </a:cubicBezTo>
                  <a:cubicBezTo>
                    <a:pt x="55" y="89"/>
                    <a:pt x="47" y="88"/>
                    <a:pt x="39" y="88"/>
                  </a:cubicBezTo>
                  <a:cubicBezTo>
                    <a:pt x="31" y="88"/>
                    <a:pt x="22" y="90"/>
                    <a:pt x="13" y="90"/>
                  </a:cubicBezTo>
                  <a:cubicBezTo>
                    <a:pt x="9" y="91"/>
                    <a:pt x="3" y="90"/>
                    <a:pt x="0" y="92"/>
                  </a:cubicBezTo>
                  <a:cubicBezTo>
                    <a:pt x="6" y="99"/>
                    <a:pt x="15" y="101"/>
                    <a:pt x="24" y="103"/>
                  </a:cubicBezTo>
                  <a:cubicBezTo>
                    <a:pt x="33" y="104"/>
                    <a:pt x="42" y="107"/>
                    <a:pt x="50" y="107"/>
                  </a:cubicBezTo>
                  <a:cubicBezTo>
                    <a:pt x="68" y="106"/>
                    <a:pt x="90" y="97"/>
                    <a:pt x="101" y="8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5" name="Freeform 4877"/>
            <p:cNvSpPr>
              <a:spLocks noChangeArrowheads="1"/>
            </p:cNvSpPr>
            <p:nvPr/>
          </p:nvSpPr>
          <p:spPr bwMode="auto">
            <a:xfrm>
              <a:off x="496887" y="407987"/>
              <a:ext cx="225425" cy="174625"/>
            </a:xfrm>
            <a:custGeom>
              <a:avLst/>
              <a:gdLst>
                <a:gd name="T0" fmla="*/ 2147483647 w 174"/>
                <a:gd name="T1" fmla="*/ 2147483647 h 135"/>
                <a:gd name="T2" fmla="*/ 2147483647 w 174"/>
                <a:gd name="T3" fmla="*/ 2147483647 h 135"/>
                <a:gd name="T4" fmla="*/ 2147483647 w 174"/>
                <a:gd name="T5" fmla="*/ 2147483647 h 135"/>
                <a:gd name="T6" fmla="*/ 2147483647 w 174"/>
                <a:gd name="T7" fmla="*/ 2147483647 h 135"/>
                <a:gd name="T8" fmla="*/ 2147483647 w 174"/>
                <a:gd name="T9" fmla="*/ 2147483647 h 135"/>
                <a:gd name="T10" fmla="*/ 2147483647 w 174"/>
                <a:gd name="T11" fmla="*/ 2147483647 h 135"/>
                <a:gd name="T12" fmla="*/ 2147483647 w 174"/>
                <a:gd name="T13" fmla="*/ 2147483647 h 135"/>
                <a:gd name="T14" fmla="*/ 2147483647 w 174"/>
                <a:gd name="T15" fmla="*/ 2147483647 h 135"/>
                <a:gd name="T16" fmla="*/ 2147483647 w 174"/>
                <a:gd name="T17" fmla="*/ 2147483647 h 135"/>
                <a:gd name="T18" fmla="*/ 2147483647 w 174"/>
                <a:gd name="T19" fmla="*/ 2147483647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4"/>
                <a:gd name="T31" fmla="*/ 0 h 135"/>
                <a:gd name="T32" fmla="*/ 174 w 174"/>
                <a:gd name="T33" fmla="*/ 135 h 1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4" h="135">
                  <a:moveTo>
                    <a:pt x="50" y="110"/>
                  </a:moveTo>
                  <a:cubicBezTo>
                    <a:pt x="70" y="125"/>
                    <a:pt x="94" y="126"/>
                    <a:pt x="117" y="125"/>
                  </a:cubicBezTo>
                  <a:cubicBezTo>
                    <a:pt x="137" y="125"/>
                    <a:pt x="155" y="131"/>
                    <a:pt x="174" y="135"/>
                  </a:cubicBezTo>
                  <a:cubicBezTo>
                    <a:pt x="173" y="135"/>
                    <a:pt x="169" y="88"/>
                    <a:pt x="168" y="82"/>
                  </a:cubicBezTo>
                  <a:cubicBezTo>
                    <a:pt x="163" y="62"/>
                    <a:pt x="153" y="44"/>
                    <a:pt x="141" y="29"/>
                  </a:cubicBezTo>
                  <a:cubicBezTo>
                    <a:pt x="127" y="14"/>
                    <a:pt x="107" y="4"/>
                    <a:pt x="86" y="2"/>
                  </a:cubicBezTo>
                  <a:cubicBezTo>
                    <a:pt x="68" y="0"/>
                    <a:pt x="50" y="2"/>
                    <a:pt x="31" y="3"/>
                  </a:cubicBezTo>
                  <a:cubicBezTo>
                    <a:pt x="27" y="3"/>
                    <a:pt x="17" y="2"/>
                    <a:pt x="13" y="5"/>
                  </a:cubicBezTo>
                  <a:cubicBezTo>
                    <a:pt x="0" y="14"/>
                    <a:pt x="4" y="44"/>
                    <a:pt x="9" y="56"/>
                  </a:cubicBezTo>
                  <a:cubicBezTo>
                    <a:pt x="19" y="77"/>
                    <a:pt x="31" y="95"/>
                    <a:pt x="50" y="11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6" name="Freeform 4878"/>
            <p:cNvSpPr>
              <a:spLocks noChangeArrowheads="1"/>
            </p:cNvSpPr>
            <p:nvPr/>
          </p:nvSpPr>
          <p:spPr bwMode="auto">
            <a:xfrm>
              <a:off x="527050" y="419100"/>
              <a:ext cx="176213" cy="139700"/>
            </a:xfrm>
            <a:custGeom>
              <a:avLst/>
              <a:gdLst>
                <a:gd name="T0" fmla="*/ 2147483647 w 136"/>
                <a:gd name="T1" fmla="*/ 2147483647 h 108"/>
                <a:gd name="T2" fmla="*/ 2147483647 w 136"/>
                <a:gd name="T3" fmla="*/ 2147483647 h 108"/>
                <a:gd name="T4" fmla="*/ 2147483647 w 136"/>
                <a:gd name="T5" fmla="*/ 2147483647 h 108"/>
                <a:gd name="T6" fmla="*/ 0 w 136"/>
                <a:gd name="T7" fmla="*/ 2147483647 h 108"/>
                <a:gd name="T8" fmla="*/ 2147483647 w 136"/>
                <a:gd name="T9" fmla="*/ 2147483647 h 108"/>
                <a:gd name="T10" fmla="*/ 2147483647 w 136"/>
                <a:gd name="T11" fmla="*/ 2147483647 h 108"/>
                <a:gd name="T12" fmla="*/ 2147483647 w 136"/>
                <a:gd name="T13" fmla="*/ 2147483647 h 108"/>
                <a:gd name="T14" fmla="*/ 2147483647 w 136"/>
                <a:gd name="T15" fmla="*/ 2147483647 h 108"/>
                <a:gd name="T16" fmla="*/ 2147483647 w 136"/>
                <a:gd name="T17" fmla="*/ 2147483647 h 108"/>
                <a:gd name="T18" fmla="*/ 2147483647 w 136"/>
                <a:gd name="T19" fmla="*/ 2147483647 h 108"/>
                <a:gd name="T20" fmla="*/ 2147483647 w 136"/>
                <a:gd name="T21" fmla="*/ 2147483647 h 108"/>
                <a:gd name="T22" fmla="*/ 2147483647 w 136"/>
                <a:gd name="T23" fmla="*/ 2147483647 h 108"/>
                <a:gd name="T24" fmla="*/ 2147483647 w 136"/>
                <a:gd name="T25" fmla="*/ 2147483647 h 108"/>
                <a:gd name="T26" fmla="*/ 2147483647 w 136"/>
                <a:gd name="T27" fmla="*/ 2147483647 h 108"/>
                <a:gd name="T28" fmla="*/ 2147483647 w 136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6"/>
                <a:gd name="T46" fmla="*/ 0 h 108"/>
                <a:gd name="T47" fmla="*/ 136 w 136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6" h="108">
                  <a:moveTo>
                    <a:pt x="87" y="17"/>
                  </a:moveTo>
                  <a:cubicBezTo>
                    <a:pt x="70" y="12"/>
                    <a:pt x="56" y="9"/>
                    <a:pt x="38" y="9"/>
                  </a:cubicBezTo>
                  <a:cubicBezTo>
                    <a:pt x="33" y="8"/>
                    <a:pt x="4" y="0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3" y="11"/>
                    <a:pt x="1" y="22"/>
                    <a:pt x="7" y="27"/>
                  </a:cubicBezTo>
                  <a:cubicBezTo>
                    <a:pt x="11" y="30"/>
                    <a:pt x="25" y="27"/>
                    <a:pt x="30" y="27"/>
                  </a:cubicBezTo>
                  <a:cubicBezTo>
                    <a:pt x="50" y="27"/>
                    <a:pt x="54" y="42"/>
                    <a:pt x="60" y="59"/>
                  </a:cubicBezTo>
                  <a:cubicBezTo>
                    <a:pt x="65" y="53"/>
                    <a:pt x="68" y="43"/>
                    <a:pt x="68" y="35"/>
                  </a:cubicBezTo>
                  <a:cubicBezTo>
                    <a:pt x="79" y="34"/>
                    <a:pt x="95" y="45"/>
                    <a:pt x="104" y="52"/>
                  </a:cubicBezTo>
                  <a:cubicBezTo>
                    <a:pt x="110" y="58"/>
                    <a:pt x="111" y="65"/>
                    <a:pt x="114" y="72"/>
                  </a:cubicBezTo>
                  <a:cubicBezTo>
                    <a:pt x="117" y="81"/>
                    <a:pt x="122" y="88"/>
                    <a:pt x="125" y="97"/>
                  </a:cubicBezTo>
                  <a:cubicBezTo>
                    <a:pt x="127" y="100"/>
                    <a:pt x="128" y="106"/>
                    <a:pt x="131" y="108"/>
                  </a:cubicBezTo>
                  <a:cubicBezTo>
                    <a:pt x="136" y="100"/>
                    <a:pt x="135" y="91"/>
                    <a:pt x="133" y="82"/>
                  </a:cubicBezTo>
                  <a:cubicBezTo>
                    <a:pt x="131" y="73"/>
                    <a:pt x="131" y="64"/>
                    <a:pt x="128" y="56"/>
                  </a:cubicBezTo>
                  <a:cubicBezTo>
                    <a:pt x="121" y="39"/>
                    <a:pt x="104" y="22"/>
                    <a:pt x="87" y="1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7" name="Freeform 4879"/>
            <p:cNvSpPr>
              <a:spLocks noChangeArrowheads="1"/>
            </p:cNvSpPr>
            <p:nvPr/>
          </p:nvSpPr>
          <p:spPr bwMode="auto">
            <a:xfrm>
              <a:off x="365125" y="0"/>
              <a:ext cx="171450" cy="268288"/>
            </a:xfrm>
            <a:custGeom>
              <a:avLst/>
              <a:gdLst>
                <a:gd name="T0" fmla="*/ 2147483647 w 132"/>
                <a:gd name="T1" fmla="*/ 2147483647 h 207"/>
                <a:gd name="T2" fmla="*/ 2147483647 w 132"/>
                <a:gd name="T3" fmla="*/ 2147483647 h 207"/>
                <a:gd name="T4" fmla="*/ 2147483647 w 132"/>
                <a:gd name="T5" fmla="*/ 2147483647 h 207"/>
                <a:gd name="T6" fmla="*/ 2147483647 w 132"/>
                <a:gd name="T7" fmla="*/ 2147483647 h 207"/>
                <a:gd name="T8" fmla="*/ 2147483647 w 132"/>
                <a:gd name="T9" fmla="*/ 2147483647 h 207"/>
                <a:gd name="T10" fmla="*/ 2147483647 w 132"/>
                <a:gd name="T11" fmla="*/ 2147483647 h 207"/>
                <a:gd name="T12" fmla="*/ 2147483647 w 132"/>
                <a:gd name="T13" fmla="*/ 0 h 207"/>
                <a:gd name="T14" fmla="*/ 2147483647 w 132"/>
                <a:gd name="T15" fmla="*/ 2147483647 h 207"/>
                <a:gd name="T16" fmla="*/ 2147483647 w 132"/>
                <a:gd name="T17" fmla="*/ 2147483647 h 2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2"/>
                <a:gd name="T28" fmla="*/ 0 h 207"/>
                <a:gd name="T29" fmla="*/ 132 w 132"/>
                <a:gd name="T30" fmla="*/ 207 h 20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2" h="207">
                  <a:moveTo>
                    <a:pt x="17" y="54"/>
                  </a:moveTo>
                  <a:cubicBezTo>
                    <a:pt x="1" y="73"/>
                    <a:pt x="0" y="105"/>
                    <a:pt x="8" y="129"/>
                  </a:cubicBezTo>
                  <a:cubicBezTo>
                    <a:pt x="13" y="143"/>
                    <a:pt x="19" y="156"/>
                    <a:pt x="26" y="169"/>
                  </a:cubicBezTo>
                  <a:cubicBezTo>
                    <a:pt x="29" y="175"/>
                    <a:pt x="47" y="201"/>
                    <a:pt x="44" y="207"/>
                  </a:cubicBezTo>
                  <a:cubicBezTo>
                    <a:pt x="51" y="192"/>
                    <a:pt x="56" y="173"/>
                    <a:pt x="68" y="161"/>
                  </a:cubicBezTo>
                  <a:cubicBezTo>
                    <a:pt x="80" y="149"/>
                    <a:pt x="95" y="138"/>
                    <a:pt x="105" y="124"/>
                  </a:cubicBezTo>
                  <a:cubicBezTo>
                    <a:pt x="132" y="87"/>
                    <a:pt x="117" y="36"/>
                    <a:pt x="98" y="0"/>
                  </a:cubicBezTo>
                  <a:cubicBezTo>
                    <a:pt x="86" y="9"/>
                    <a:pt x="76" y="21"/>
                    <a:pt x="60" y="27"/>
                  </a:cubicBezTo>
                  <a:cubicBezTo>
                    <a:pt x="43" y="34"/>
                    <a:pt x="29" y="39"/>
                    <a:pt x="17" y="5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8" name="Freeform 4880"/>
            <p:cNvSpPr>
              <a:spLocks noChangeArrowheads="1"/>
            </p:cNvSpPr>
            <p:nvPr/>
          </p:nvSpPr>
          <p:spPr bwMode="auto">
            <a:xfrm>
              <a:off x="384175" y="46037"/>
              <a:ext cx="93663" cy="193675"/>
            </a:xfrm>
            <a:custGeom>
              <a:avLst/>
              <a:gdLst>
                <a:gd name="T0" fmla="*/ 2147483647 w 73"/>
                <a:gd name="T1" fmla="*/ 2147483647 h 149"/>
                <a:gd name="T2" fmla="*/ 2147483647 w 73"/>
                <a:gd name="T3" fmla="*/ 2147483647 h 149"/>
                <a:gd name="T4" fmla="*/ 2147483647 w 73"/>
                <a:gd name="T5" fmla="*/ 2147483647 h 149"/>
                <a:gd name="T6" fmla="*/ 2147483647 w 73"/>
                <a:gd name="T7" fmla="*/ 2147483647 h 149"/>
                <a:gd name="T8" fmla="*/ 2147483647 w 73"/>
                <a:gd name="T9" fmla="*/ 2147483647 h 149"/>
                <a:gd name="T10" fmla="*/ 2147483647 w 73"/>
                <a:gd name="T11" fmla="*/ 2147483647 h 149"/>
                <a:gd name="T12" fmla="*/ 2147483647 w 73"/>
                <a:gd name="T13" fmla="*/ 2147483647 h 149"/>
                <a:gd name="T14" fmla="*/ 2147483647 w 73"/>
                <a:gd name="T15" fmla="*/ 2147483647 h 149"/>
                <a:gd name="T16" fmla="*/ 2147483647 w 73"/>
                <a:gd name="T17" fmla="*/ 2147483647 h 149"/>
                <a:gd name="T18" fmla="*/ 2147483647 w 73"/>
                <a:gd name="T19" fmla="*/ 2147483647 h 149"/>
                <a:gd name="T20" fmla="*/ 2147483647 w 73"/>
                <a:gd name="T21" fmla="*/ 2147483647 h 149"/>
                <a:gd name="T22" fmla="*/ 2147483647 w 73"/>
                <a:gd name="T23" fmla="*/ 2147483647 h 149"/>
                <a:gd name="T24" fmla="*/ 2147483647 w 73"/>
                <a:gd name="T25" fmla="*/ 2147483647 h 149"/>
                <a:gd name="T26" fmla="*/ 2147483647 w 73"/>
                <a:gd name="T27" fmla="*/ 2147483647 h 149"/>
                <a:gd name="T28" fmla="*/ 2147483647 w 73"/>
                <a:gd name="T29" fmla="*/ 2147483647 h 149"/>
                <a:gd name="T30" fmla="*/ 2147483647 w 73"/>
                <a:gd name="T31" fmla="*/ 2147483647 h 149"/>
                <a:gd name="T32" fmla="*/ 2147483647 w 73"/>
                <a:gd name="T33" fmla="*/ 2147483647 h 149"/>
                <a:gd name="T34" fmla="*/ 2147483647 w 73"/>
                <a:gd name="T35" fmla="*/ 2147483647 h 149"/>
                <a:gd name="T36" fmla="*/ 2147483647 w 73"/>
                <a:gd name="T37" fmla="*/ 2147483647 h 149"/>
                <a:gd name="T38" fmla="*/ 2147483647 w 73"/>
                <a:gd name="T39" fmla="*/ 2147483647 h 149"/>
                <a:gd name="T40" fmla="*/ 2147483647 w 73"/>
                <a:gd name="T41" fmla="*/ 2147483647 h 149"/>
                <a:gd name="T42" fmla="*/ 2147483647 w 73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3"/>
                <a:gd name="T67" fmla="*/ 0 h 149"/>
                <a:gd name="T68" fmla="*/ 73 w 73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3" h="149">
                  <a:moveTo>
                    <a:pt x="12" y="36"/>
                  </a:moveTo>
                  <a:cubicBezTo>
                    <a:pt x="17" y="29"/>
                    <a:pt x="25" y="24"/>
                    <a:pt x="31" y="18"/>
                  </a:cubicBezTo>
                  <a:cubicBezTo>
                    <a:pt x="35" y="13"/>
                    <a:pt x="43" y="5"/>
                    <a:pt x="49" y="2"/>
                  </a:cubicBezTo>
                  <a:cubicBezTo>
                    <a:pt x="52" y="1"/>
                    <a:pt x="53" y="0"/>
                    <a:pt x="56" y="1"/>
                  </a:cubicBezTo>
                  <a:cubicBezTo>
                    <a:pt x="55" y="5"/>
                    <a:pt x="53" y="7"/>
                    <a:pt x="50" y="11"/>
                  </a:cubicBezTo>
                  <a:cubicBezTo>
                    <a:pt x="46" y="15"/>
                    <a:pt x="43" y="20"/>
                    <a:pt x="40" y="26"/>
                  </a:cubicBezTo>
                  <a:cubicBezTo>
                    <a:pt x="35" y="37"/>
                    <a:pt x="27" y="45"/>
                    <a:pt x="19" y="54"/>
                  </a:cubicBezTo>
                  <a:cubicBezTo>
                    <a:pt x="20" y="54"/>
                    <a:pt x="20" y="55"/>
                    <a:pt x="22" y="55"/>
                  </a:cubicBezTo>
                  <a:cubicBezTo>
                    <a:pt x="22" y="59"/>
                    <a:pt x="20" y="63"/>
                    <a:pt x="19" y="66"/>
                  </a:cubicBezTo>
                  <a:cubicBezTo>
                    <a:pt x="19" y="71"/>
                    <a:pt x="19" y="70"/>
                    <a:pt x="22" y="74"/>
                  </a:cubicBezTo>
                  <a:cubicBezTo>
                    <a:pt x="25" y="77"/>
                    <a:pt x="25" y="76"/>
                    <a:pt x="25" y="82"/>
                  </a:cubicBezTo>
                  <a:cubicBezTo>
                    <a:pt x="25" y="85"/>
                    <a:pt x="25" y="88"/>
                    <a:pt x="26" y="92"/>
                  </a:cubicBezTo>
                  <a:cubicBezTo>
                    <a:pt x="29" y="92"/>
                    <a:pt x="32" y="89"/>
                    <a:pt x="34" y="91"/>
                  </a:cubicBezTo>
                  <a:cubicBezTo>
                    <a:pt x="36" y="92"/>
                    <a:pt x="36" y="98"/>
                    <a:pt x="36" y="99"/>
                  </a:cubicBezTo>
                  <a:cubicBezTo>
                    <a:pt x="41" y="98"/>
                    <a:pt x="47" y="91"/>
                    <a:pt x="53" y="89"/>
                  </a:cubicBezTo>
                  <a:cubicBezTo>
                    <a:pt x="58" y="88"/>
                    <a:pt x="68" y="85"/>
                    <a:pt x="73" y="86"/>
                  </a:cubicBezTo>
                  <a:cubicBezTo>
                    <a:pt x="66" y="103"/>
                    <a:pt x="43" y="105"/>
                    <a:pt x="37" y="125"/>
                  </a:cubicBezTo>
                  <a:cubicBezTo>
                    <a:pt x="35" y="133"/>
                    <a:pt x="32" y="141"/>
                    <a:pt x="30" y="149"/>
                  </a:cubicBezTo>
                  <a:cubicBezTo>
                    <a:pt x="27" y="145"/>
                    <a:pt x="26" y="138"/>
                    <a:pt x="24" y="132"/>
                  </a:cubicBezTo>
                  <a:cubicBezTo>
                    <a:pt x="21" y="125"/>
                    <a:pt x="18" y="117"/>
                    <a:pt x="14" y="110"/>
                  </a:cubicBezTo>
                  <a:cubicBezTo>
                    <a:pt x="7" y="97"/>
                    <a:pt x="3" y="81"/>
                    <a:pt x="2" y="67"/>
                  </a:cubicBezTo>
                  <a:cubicBezTo>
                    <a:pt x="0" y="55"/>
                    <a:pt x="5" y="45"/>
                    <a:pt x="12" y="3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89" name="Freeform 4881"/>
            <p:cNvSpPr>
              <a:spLocks noChangeArrowheads="1"/>
            </p:cNvSpPr>
            <p:nvPr/>
          </p:nvSpPr>
          <p:spPr bwMode="auto">
            <a:xfrm>
              <a:off x="539750" y="196850"/>
              <a:ext cx="255588" cy="120650"/>
            </a:xfrm>
            <a:custGeom>
              <a:avLst/>
              <a:gdLst>
                <a:gd name="T0" fmla="*/ 2147483647 w 196"/>
                <a:gd name="T1" fmla="*/ 2147483647 h 93"/>
                <a:gd name="T2" fmla="*/ 2147483647 w 196"/>
                <a:gd name="T3" fmla="*/ 2147483647 h 93"/>
                <a:gd name="T4" fmla="*/ 0 w 196"/>
                <a:gd name="T5" fmla="*/ 2147483647 h 93"/>
                <a:gd name="T6" fmla="*/ 2147483647 w 196"/>
                <a:gd name="T7" fmla="*/ 2147483647 h 93"/>
                <a:gd name="T8" fmla="*/ 2147483647 w 196"/>
                <a:gd name="T9" fmla="*/ 2147483647 h 93"/>
                <a:gd name="T10" fmla="*/ 2147483647 w 196"/>
                <a:gd name="T11" fmla="*/ 2147483647 h 93"/>
                <a:gd name="T12" fmla="*/ 2147483647 w 196"/>
                <a:gd name="T13" fmla="*/ 2147483647 h 93"/>
                <a:gd name="T14" fmla="*/ 2147483647 w 196"/>
                <a:gd name="T15" fmla="*/ 2147483647 h 93"/>
                <a:gd name="T16" fmla="*/ 2147483647 w 196"/>
                <a:gd name="T17" fmla="*/ 2147483647 h 9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6"/>
                <a:gd name="T28" fmla="*/ 0 h 93"/>
                <a:gd name="T29" fmla="*/ 196 w 196"/>
                <a:gd name="T30" fmla="*/ 93 h 9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6" h="93">
                  <a:moveTo>
                    <a:pt x="46" y="74"/>
                  </a:moveTo>
                  <a:cubicBezTo>
                    <a:pt x="40" y="67"/>
                    <a:pt x="34" y="63"/>
                    <a:pt x="26" y="60"/>
                  </a:cubicBezTo>
                  <a:cubicBezTo>
                    <a:pt x="17" y="57"/>
                    <a:pt x="6" y="54"/>
                    <a:pt x="0" y="47"/>
                  </a:cubicBezTo>
                  <a:cubicBezTo>
                    <a:pt x="39" y="34"/>
                    <a:pt x="67" y="0"/>
                    <a:pt x="112" y="5"/>
                  </a:cubicBezTo>
                  <a:cubicBezTo>
                    <a:pt x="142" y="9"/>
                    <a:pt x="167" y="22"/>
                    <a:pt x="196" y="29"/>
                  </a:cubicBezTo>
                  <a:cubicBezTo>
                    <a:pt x="193" y="33"/>
                    <a:pt x="183" y="38"/>
                    <a:pt x="178" y="41"/>
                  </a:cubicBezTo>
                  <a:cubicBezTo>
                    <a:pt x="167" y="48"/>
                    <a:pt x="156" y="54"/>
                    <a:pt x="146" y="64"/>
                  </a:cubicBezTo>
                  <a:cubicBezTo>
                    <a:pt x="129" y="80"/>
                    <a:pt x="113" y="93"/>
                    <a:pt x="87" y="92"/>
                  </a:cubicBezTo>
                  <a:cubicBezTo>
                    <a:pt x="70" y="91"/>
                    <a:pt x="58" y="86"/>
                    <a:pt x="46" y="7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0" name="Freeform 4882"/>
            <p:cNvSpPr>
              <a:spLocks noChangeArrowheads="1"/>
            </p:cNvSpPr>
            <p:nvPr/>
          </p:nvSpPr>
          <p:spPr bwMode="auto">
            <a:xfrm>
              <a:off x="576262" y="241300"/>
              <a:ext cx="177800" cy="58738"/>
            </a:xfrm>
            <a:custGeom>
              <a:avLst/>
              <a:gdLst>
                <a:gd name="T0" fmla="*/ 2147483647 w 137"/>
                <a:gd name="T1" fmla="*/ 2147483647 h 45"/>
                <a:gd name="T2" fmla="*/ 0 w 137"/>
                <a:gd name="T3" fmla="*/ 2147483647 h 45"/>
                <a:gd name="T4" fmla="*/ 2147483647 w 137"/>
                <a:gd name="T5" fmla="*/ 2147483647 h 45"/>
                <a:gd name="T6" fmla="*/ 2147483647 w 137"/>
                <a:gd name="T7" fmla="*/ 2147483647 h 45"/>
                <a:gd name="T8" fmla="*/ 2147483647 w 137"/>
                <a:gd name="T9" fmla="*/ 2147483647 h 45"/>
                <a:gd name="T10" fmla="*/ 2147483647 w 137"/>
                <a:gd name="T11" fmla="*/ 2147483647 h 45"/>
                <a:gd name="T12" fmla="*/ 2147483647 w 137"/>
                <a:gd name="T13" fmla="*/ 2147483647 h 45"/>
                <a:gd name="T14" fmla="*/ 2147483647 w 137"/>
                <a:gd name="T15" fmla="*/ 2147483647 h 45"/>
                <a:gd name="T16" fmla="*/ 2147483647 w 137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"/>
                <a:gd name="T28" fmla="*/ 0 h 45"/>
                <a:gd name="T29" fmla="*/ 137 w 137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" h="45">
                  <a:moveTo>
                    <a:pt x="39" y="36"/>
                  </a:moveTo>
                  <a:cubicBezTo>
                    <a:pt x="26" y="29"/>
                    <a:pt x="11" y="23"/>
                    <a:pt x="0" y="13"/>
                  </a:cubicBezTo>
                  <a:cubicBezTo>
                    <a:pt x="8" y="15"/>
                    <a:pt x="16" y="17"/>
                    <a:pt x="25" y="15"/>
                  </a:cubicBezTo>
                  <a:cubicBezTo>
                    <a:pt x="31" y="14"/>
                    <a:pt x="48" y="9"/>
                    <a:pt x="48" y="20"/>
                  </a:cubicBezTo>
                  <a:cubicBezTo>
                    <a:pt x="55" y="18"/>
                    <a:pt x="66" y="13"/>
                    <a:pt x="62" y="26"/>
                  </a:cubicBezTo>
                  <a:cubicBezTo>
                    <a:pt x="88" y="27"/>
                    <a:pt x="108" y="0"/>
                    <a:pt x="137" y="9"/>
                  </a:cubicBezTo>
                  <a:cubicBezTo>
                    <a:pt x="133" y="17"/>
                    <a:pt x="121" y="16"/>
                    <a:pt x="114" y="19"/>
                  </a:cubicBezTo>
                  <a:cubicBezTo>
                    <a:pt x="106" y="23"/>
                    <a:pt x="98" y="29"/>
                    <a:pt x="90" y="34"/>
                  </a:cubicBezTo>
                  <a:cubicBezTo>
                    <a:pt x="73" y="42"/>
                    <a:pt x="56" y="45"/>
                    <a:pt x="39" y="3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1" name="Freeform 4883"/>
            <p:cNvSpPr>
              <a:spLocks noChangeArrowheads="1"/>
            </p:cNvSpPr>
            <p:nvPr/>
          </p:nvSpPr>
          <p:spPr bwMode="auto">
            <a:xfrm>
              <a:off x="173037" y="158750"/>
              <a:ext cx="481013" cy="442913"/>
            </a:xfrm>
            <a:custGeom>
              <a:avLst/>
              <a:gdLst>
                <a:gd name="T0" fmla="*/ 2147483647 w 372"/>
                <a:gd name="T1" fmla="*/ 2147483647 h 341"/>
                <a:gd name="T2" fmla="*/ 2147483647 w 372"/>
                <a:gd name="T3" fmla="*/ 2147483647 h 341"/>
                <a:gd name="T4" fmla="*/ 2147483647 w 372"/>
                <a:gd name="T5" fmla="*/ 2147483647 h 341"/>
                <a:gd name="T6" fmla="*/ 2147483647 w 372"/>
                <a:gd name="T7" fmla="*/ 2147483647 h 341"/>
                <a:gd name="T8" fmla="*/ 2147483647 w 372"/>
                <a:gd name="T9" fmla="*/ 2147483647 h 341"/>
                <a:gd name="T10" fmla="*/ 2147483647 w 372"/>
                <a:gd name="T11" fmla="*/ 2147483647 h 341"/>
                <a:gd name="T12" fmla="*/ 2147483647 w 372"/>
                <a:gd name="T13" fmla="*/ 2147483647 h 341"/>
                <a:gd name="T14" fmla="*/ 2147483647 w 372"/>
                <a:gd name="T15" fmla="*/ 2147483647 h 341"/>
                <a:gd name="T16" fmla="*/ 2147483647 w 372"/>
                <a:gd name="T17" fmla="*/ 2147483647 h 341"/>
                <a:gd name="T18" fmla="*/ 2147483647 w 372"/>
                <a:gd name="T19" fmla="*/ 2147483647 h 341"/>
                <a:gd name="T20" fmla="*/ 2147483647 w 372"/>
                <a:gd name="T21" fmla="*/ 2147483647 h 341"/>
                <a:gd name="T22" fmla="*/ 2147483647 w 372"/>
                <a:gd name="T23" fmla="*/ 2147483647 h 341"/>
                <a:gd name="T24" fmla="*/ 2147483647 w 372"/>
                <a:gd name="T25" fmla="*/ 2147483647 h 341"/>
                <a:gd name="T26" fmla="*/ 2147483647 w 372"/>
                <a:gd name="T27" fmla="*/ 2147483647 h 341"/>
                <a:gd name="T28" fmla="*/ 2147483647 w 372"/>
                <a:gd name="T29" fmla="*/ 2147483647 h 341"/>
                <a:gd name="T30" fmla="*/ 2147483647 w 372"/>
                <a:gd name="T31" fmla="*/ 2147483647 h 341"/>
                <a:gd name="T32" fmla="*/ 2147483647 w 372"/>
                <a:gd name="T33" fmla="*/ 2147483647 h 341"/>
                <a:gd name="T34" fmla="*/ 2147483647 w 372"/>
                <a:gd name="T35" fmla="*/ 2147483647 h 341"/>
                <a:gd name="T36" fmla="*/ 2147483647 w 372"/>
                <a:gd name="T37" fmla="*/ 2147483647 h 341"/>
                <a:gd name="T38" fmla="*/ 2147483647 w 372"/>
                <a:gd name="T39" fmla="*/ 2147483647 h 341"/>
                <a:gd name="T40" fmla="*/ 2147483647 w 372"/>
                <a:gd name="T41" fmla="*/ 2147483647 h 341"/>
                <a:gd name="T42" fmla="*/ 2147483647 w 372"/>
                <a:gd name="T43" fmla="*/ 2147483647 h 341"/>
                <a:gd name="T44" fmla="*/ 2147483647 w 372"/>
                <a:gd name="T45" fmla="*/ 2147483647 h 341"/>
                <a:gd name="T46" fmla="*/ 2147483647 w 372"/>
                <a:gd name="T47" fmla="*/ 2147483647 h 341"/>
                <a:gd name="T48" fmla="*/ 2147483647 w 372"/>
                <a:gd name="T49" fmla="*/ 2147483647 h 341"/>
                <a:gd name="T50" fmla="*/ 2147483647 w 372"/>
                <a:gd name="T51" fmla="*/ 2147483647 h 341"/>
                <a:gd name="T52" fmla="*/ 2147483647 w 372"/>
                <a:gd name="T53" fmla="*/ 2147483647 h 341"/>
                <a:gd name="T54" fmla="*/ 2147483647 w 372"/>
                <a:gd name="T55" fmla="*/ 2147483647 h 341"/>
                <a:gd name="T56" fmla="*/ 2147483647 w 372"/>
                <a:gd name="T57" fmla="*/ 2147483647 h 341"/>
                <a:gd name="T58" fmla="*/ 2147483647 w 372"/>
                <a:gd name="T59" fmla="*/ 2147483647 h 341"/>
                <a:gd name="T60" fmla="*/ 2147483647 w 372"/>
                <a:gd name="T61" fmla="*/ 2147483647 h 341"/>
                <a:gd name="T62" fmla="*/ 2147483647 w 372"/>
                <a:gd name="T63" fmla="*/ 2147483647 h 341"/>
                <a:gd name="T64" fmla="*/ 2147483647 w 372"/>
                <a:gd name="T65" fmla="*/ 2147483647 h 341"/>
                <a:gd name="T66" fmla="*/ 2147483647 w 372"/>
                <a:gd name="T67" fmla="*/ 2147483647 h 341"/>
                <a:gd name="T68" fmla="*/ 2147483647 w 372"/>
                <a:gd name="T69" fmla="*/ 2147483647 h 3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2"/>
                <a:gd name="T106" fmla="*/ 0 h 341"/>
                <a:gd name="T107" fmla="*/ 372 w 372"/>
                <a:gd name="T108" fmla="*/ 341 h 3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2" h="341">
                  <a:moveTo>
                    <a:pt x="314" y="264"/>
                  </a:moveTo>
                  <a:cubicBezTo>
                    <a:pt x="328" y="287"/>
                    <a:pt x="297" y="329"/>
                    <a:pt x="275" y="335"/>
                  </a:cubicBezTo>
                  <a:cubicBezTo>
                    <a:pt x="243" y="341"/>
                    <a:pt x="203" y="308"/>
                    <a:pt x="170" y="307"/>
                  </a:cubicBezTo>
                  <a:cubicBezTo>
                    <a:pt x="149" y="307"/>
                    <a:pt x="131" y="317"/>
                    <a:pt x="111" y="320"/>
                  </a:cubicBezTo>
                  <a:cubicBezTo>
                    <a:pt x="102" y="321"/>
                    <a:pt x="86" y="322"/>
                    <a:pt x="79" y="316"/>
                  </a:cubicBezTo>
                  <a:cubicBezTo>
                    <a:pt x="70" y="308"/>
                    <a:pt x="77" y="293"/>
                    <a:pt x="66" y="286"/>
                  </a:cubicBezTo>
                  <a:cubicBezTo>
                    <a:pt x="63" y="284"/>
                    <a:pt x="56" y="289"/>
                    <a:pt x="52" y="286"/>
                  </a:cubicBezTo>
                  <a:cubicBezTo>
                    <a:pt x="43" y="281"/>
                    <a:pt x="50" y="279"/>
                    <a:pt x="47" y="274"/>
                  </a:cubicBezTo>
                  <a:cubicBezTo>
                    <a:pt x="37" y="257"/>
                    <a:pt x="5" y="262"/>
                    <a:pt x="8" y="236"/>
                  </a:cubicBezTo>
                  <a:cubicBezTo>
                    <a:pt x="10" y="224"/>
                    <a:pt x="14" y="217"/>
                    <a:pt x="11" y="203"/>
                  </a:cubicBezTo>
                  <a:cubicBezTo>
                    <a:pt x="9" y="192"/>
                    <a:pt x="2" y="182"/>
                    <a:pt x="1" y="170"/>
                  </a:cubicBezTo>
                  <a:cubicBezTo>
                    <a:pt x="0" y="156"/>
                    <a:pt x="10" y="150"/>
                    <a:pt x="16" y="138"/>
                  </a:cubicBezTo>
                  <a:cubicBezTo>
                    <a:pt x="20" y="129"/>
                    <a:pt x="18" y="119"/>
                    <a:pt x="21" y="109"/>
                  </a:cubicBezTo>
                  <a:cubicBezTo>
                    <a:pt x="25" y="99"/>
                    <a:pt x="34" y="93"/>
                    <a:pt x="38" y="82"/>
                  </a:cubicBezTo>
                  <a:cubicBezTo>
                    <a:pt x="43" y="69"/>
                    <a:pt x="43" y="56"/>
                    <a:pt x="56" y="57"/>
                  </a:cubicBezTo>
                  <a:cubicBezTo>
                    <a:pt x="61" y="57"/>
                    <a:pt x="66" y="66"/>
                    <a:pt x="71" y="64"/>
                  </a:cubicBezTo>
                  <a:cubicBezTo>
                    <a:pt x="77" y="63"/>
                    <a:pt x="78" y="49"/>
                    <a:pt x="81" y="45"/>
                  </a:cubicBezTo>
                  <a:cubicBezTo>
                    <a:pt x="89" y="35"/>
                    <a:pt x="102" y="31"/>
                    <a:pt x="113" y="29"/>
                  </a:cubicBezTo>
                  <a:cubicBezTo>
                    <a:pt x="118" y="28"/>
                    <a:pt x="126" y="25"/>
                    <a:pt x="132" y="25"/>
                  </a:cubicBezTo>
                  <a:cubicBezTo>
                    <a:pt x="137" y="24"/>
                    <a:pt x="143" y="27"/>
                    <a:pt x="148" y="27"/>
                  </a:cubicBezTo>
                  <a:cubicBezTo>
                    <a:pt x="161" y="25"/>
                    <a:pt x="166" y="10"/>
                    <a:pt x="179" y="5"/>
                  </a:cubicBezTo>
                  <a:cubicBezTo>
                    <a:pt x="191" y="0"/>
                    <a:pt x="201" y="10"/>
                    <a:pt x="212" y="15"/>
                  </a:cubicBezTo>
                  <a:cubicBezTo>
                    <a:pt x="221" y="20"/>
                    <a:pt x="234" y="18"/>
                    <a:pt x="241" y="22"/>
                  </a:cubicBezTo>
                  <a:cubicBezTo>
                    <a:pt x="249" y="25"/>
                    <a:pt x="251" y="35"/>
                    <a:pt x="257" y="39"/>
                  </a:cubicBezTo>
                  <a:cubicBezTo>
                    <a:pt x="263" y="43"/>
                    <a:pt x="274" y="35"/>
                    <a:pt x="272" y="49"/>
                  </a:cubicBezTo>
                  <a:cubicBezTo>
                    <a:pt x="287" y="45"/>
                    <a:pt x="299" y="58"/>
                    <a:pt x="310" y="65"/>
                  </a:cubicBezTo>
                  <a:cubicBezTo>
                    <a:pt x="320" y="70"/>
                    <a:pt x="331" y="73"/>
                    <a:pt x="339" y="78"/>
                  </a:cubicBezTo>
                  <a:cubicBezTo>
                    <a:pt x="354" y="87"/>
                    <a:pt x="347" y="93"/>
                    <a:pt x="349" y="107"/>
                  </a:cubicBezTo>
                  <a:cubicBezTo>
                    <a:pt x="351" y="122"/>
                    <a:pt x="365" y="124"/>
                    <a:pt x="369" y="136"/>
                  </a:cubicBezTo>
                  <a:cubicBezTo>
                    <a:pt x="372" y="145"/>
                    <a:pt x="363" y="159"/>
                    <a:pt x="361" y="169"/>
                  </a:cubicBezTo>
                  <a:cubicBezTo>
                    <a:pt x="358" y="181"/>
                    <a:pt x="357" y="188"/>
                    <a:pt x="350" y="199"/>
                  </a:cubicBezTo>
                  <a:cubicBezTo>
                    <a:pt x="342" y="212"/>
                    <a:pt x="341" y="213"/>
                    <a:pt x="325" y="214"/>
                  </a:cubicBezTo>
                  <a:cubicBezTo>
                    <a:pt x="309" y="214"/>
                    <a:pt x="309" y="211"/>
                    <a:pt x="297" y="203"/>
                  </a:cubicBezTo>
                  <a:cubicBezTo>
                    <a:pt x="287" y="208"/>
                    <a:pt x="275" y="244"/>
                    <a:pt x="273" y="256"/>
                  </a:cubicBezTo>
                  <a:cubicBezTo>
                    <a:pt x="286" y="256"/>
                    <a:pt x="306" y="251"/>
                    <a:pt x="314" y="264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2" name="Freeform 4884"/>
            <p:cNvSpPr>
              <a:spLocks noChangeArrowheads="1"/>
            </p:cNvSpPr>
            <p:nvPr/>
          </p:nvSpPr>
          <p:spPr bwMode="auto">
            <a:xfrm>
              <a:off x="417512" y="296862"/>
              <a:ext cx="109538" cy="150813"/>
            </a:xfrm>
            <a:custGeom>
              <a:avLst/>
              <a:gdLst>
                <a:gd name="T0" fmla="*/ 2147483647 w 85"/>
                <a:gd name="T1" fmla="*/ 2147483647 h 116"/>
                <a:gd name="T2" fmla="*/ 2147483647 w 85"/>
                <a:gd name="T3" fmla="*/ 2147483647 h 116"/>
                <a:gd name="T4" fmla="*/ 2147483647 w 85"/>
                <a:gd name="T5" fmla="*/ 2147483647 h 116"/>
                <a:gd name="T6" fmla="*/ 2147483647 w 85"/>
                <a:gd name="T7" fmla="*/ 2147483647 h 116"/>
                <a:gd name="T8" fmla="*/ 2147483647 w 85"/>
                <a:gd name="T9" fmla="*/ 2147483647 h 116"/>
                <a:gd name="T10" fmla="*/ 0 w 85"/>
                <a:gd name="T11" fmla="*/ 2147483647 h 116"/>
                <a:gd name="T12" fmla="*/ 2147483647 w 85"/>
                <a:gd name="T13" fmla="*/ 2147483647 h 116"/>
                <a:gd name="T14" fmla="*/ 2147483647 w 85"/>
                <a:gd name="T15" fmla="*/ 2147483647 h 116"/>
                <a:gd name="T16" fmla="*/ 2147483647 w 85"/>
                <a:gd name="T17" fmla="*/ 2147483647 h 116"/>
                <a:gd name="T18" fmla="*/ 2147483647 w 85"/>
                <a:gd name="T19" fmla="*/ 2147483647 h 116"/>
                <a:gd name="T20" fmla="*/ 2147483647 w 85"/>
                <a:gd name="T21" fmla="*/ 2147483647 h 116"/>
                <a:gd name="T22" fmla="*/ 2147483647 w 85"/>
                <a:gd name="T23" fmla="*/ 2147483647 h 116"/>
                <a:gd name="T24" fmla="*/ 2147483647 w 85"/>
                <a:gd name="T25" fmla="*/ 2147483647 h 116"/>
                <a:gd name="T26" fmla="*/ 2147483647 w 85"/>
                <a:gd name="T27" fmla="*/ 2147483647 h 116"/>
                <a:gd name="T28" fmla="*/ 2147483647 w 85"/>
                <a:gd name="T29" fmla="*/ 2147483647 h 116"/>
                <a:gd name="T30" fmla="*/ 2147483647 w 85"/>
                <a:gd name="T31" fmla="*/ 2147483647 h 116"/>
                <a:gd name="T32" fmla="*/ 2147483647 w 85"/>
                <a:gd name="T33" fmla="*/ 2147483647 h 116"/>
                <a:gd name="T34" fmla="*/ 2147483647 w 85"/>
                <a:gd name="T35" fmla="*/ 2147483647 h 116"/>
                <a:gd name="T36" fmla="*/ 2147483647 w 85"/>
                <a:gd name="T37" fmla="*/ 2147483647 h 116"/>
                <a:gd name="T38" fmla="*/ 2147483647 w 85"/>
                <a:gd name="T39" fmla="*/ 2147483647 h 116"/>
                <a:gd name="T40" fmla="*/ 2147483647 w 85"/>
                <a:gd name="T41" fmla="*/ 2147483647 h 116"/>
                <a:gd name="T42" fmla="*/ 2147483647 w 85"/>
                <a:gd name="T43" fmla="*/ 2147483647 h 116"/>
                <a:gd name="T44" fmla="*/ 2147483647 w 85"/>
                <a:gd name="T45" fmla="*/ 2147483647 h 116"/>
                <a:gd name="T46" fmla="*/ 2147483647 w 85"/>
                <a:gd name="T47" fmla="*/ 2147483647 h 116"/>
                <a:gd name="T48" fmla="*/ 2147483647 w 85"/>
                <a:gd name="T49" fmla="*/ 2147483647 h 116"/>
                <a:gd name="T50" fmla="*/ 2147483647 w 85"/>
                <a:gd name="T51" fmla="*/ 2147483647 h 116"/>
                <a:gd name="T52" fmla="*/ 2147483647 w 85"/>
                <a:gd name="T53" fmla="*/ 2147483647 h 116"/>
                <a:gd name="T54" fmla="*/ 2147483647 w 85"/>
                <a:gd name="T55" fmla="*/ 2147483647 h 116"/>
                <a:gd name="T56" fmla="*/ 2147483647 w 85"/>
                <a:gd name="T57" fmla="*/ 2147483647 h 116"/>
                <a:gd name="T58" fmla="*/ 2147483647 w 85"/>
                <a:gd name="T59" fmla="*/ 2147483647 h 116"/>
                <a:gd name="T60" fmla="*/ 2147483647 w 85"/>
                <a:gd name="T61" fmla="*/ 2147483647 h 116"/>
                <a:gd name="T62" fmla="*/ 2147483647 w 85"/>
                <a:gd name="T63" fmla="*/ 2147483647 h 116"/>
                <a:gd name="T64" fmla="*/ 2147483647 w 85"/>
                <a:gd name="T65" fmla="*/ 2147483647 h 116"/>
                <a:gd name="T66" fmla="*/ 2147483647 w 85"/>
                <a:gd name="T67" fmla="*/ 2147483647 h 116"/>
                <a:gd name="T68" fmla="*/ 2147483647 w 85"/>
                <a:gd name="T69" fmla="*/ 2147483647 h 116"/>
                <a:gd name="T70" fmla="*/ 2147483647 w 85"/>
                <a:gd name="T71" fmla="*/ 2147483647 h 116"/>
                <a:gd name="T72" fmla="*/ 2147483647 w 85"/>
                <a:gd name="T73" fmla="*/ 2147483647 h 116"/>
                <a:gd name="T74" fmla="*/ 2147483647 w 85"/>
                <a:gd name="T75" fmla="*/ 2147483647 h 116"/>
                <a:gd name="T76" fmla="*/ 2147483647 w 85"/>
                <a:gd name="T77" fmla="*/ 2147483647 h 116"/>
                <a:gd name="T78" fmla="*/ 2147483647 w 85"/>
                <a:gd name="T79" fmla="*/ 2147483647 h 116"/>
                <a:gd name="T80" fmla="*/ 2147483647 w 85"/>
                <a:gd name="T81" fmla="*/ 2147483647 h 1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5"/>
                <a:gd name="T124" fmla="*/ 0 h 116"/>
                <a:gd name="T125" fmla="*/ 85 w 85"/>
                <a:gd name="T126" fmla="*/ 116 h 11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5" h="116">
                  <a:moveTo>
                    <a:pt x="51" y="31"/>
                  </a:moveTo>
                  <a:cubicBezTo>
                    <a:pt x="47" y="28"/>
                    <a:pt x="42" y="27"/>
                    <a:pt x="38" y="25"/>
                  </a:cubicBezTo>
                  <a:cubicBezTo>
                    <a:pt x="35" y="24"/>
                    <a:pt x="31" y="21"/>
                    <a:pt x="27" y="20"/>
                  </a:cubicBezTo>
                  <a:cubicBezTo>
                    <a:pt x="22" y="19"/>
                    <a:pt x="25" y="19"/>
                    <a:pt x="25" y="16"/>
                  </a:cubicBezTo>
                  <a:cubicBezTo>
                    <a:pt x="26" y="13"/>
                    <a:pt x="22" y="13"/>
                    <a:pt x="20" y="12"/>
                  </a:cubicBezTo>
                  <a:cubicBezTo>
                    <a:pt x="14" y="9"/>
                    <a:pt x="1" y="8"/>
                    <a:pt x="0" y="1"/>
                  </a:cubicBezTo>
                  <a:cubicBezTo>
                    <a:pt x="6" y="3"/>
                    <a:pt x="12" y="0"/>
                    <a:pt x="17" y="4"/>
                  </a:cubicBezTo>
                  <a:cubicBezTo>
                    <a:pt x="21" y="7"/>
                    <a:pt x="24" y="10"/>
                    <a:pt x="28" y="13"/>
                  </a:cubicBezTo>
                  <a:cubicBezTo>
                    <a:pt x="33" y="17"/>
                    <a:pt x="40" y="20"/>
                    <a:pt x="46" y="22"/>
                  </a:cubicBezTo>
                  <a:cubicBezTo>
                    <a:pt x="52" y="25"/>
                    <a:pt x="60" y="23"/>
                    <a:pt x="66" y="25"/>
                  </a:cubicBezTo>
                  <a:cubicBezTo>
                    <a:pt x="77" y="28"/>
                    <a:pt x="85" y="38"/>
                    <a:pt x="80" y="49"/>
                  </a:cubicBezTo>
                  <a:cubicBezTo>
                    <a:pt x="77" y="54"/>
                    <a:pt x="72" y="56"/>
                    <a:pt x="75" y="64"/>
                  </a:cubicBezTo>
                  <a:cubicBezTo>
                    <a:pt x="77" y="71"/>
                    <a:pt x="81" y="68"/>
                    <a:pt x="79" y="75"/>
                  </a:cubicBezTo>
                  <a:cubicBezTo>
                    <a:pt x="75" y="85"/>
                    <a:pt x="68" y="93"/>
                    <a:pt x="64" y="103"/>
                  </a:cubicBezTo>
                  <a:cubicBezTo>
                    <a:pt x="62" y="109"/>
                    <a:pt x="60" y="116"/>
                    <a:pt x="52" y="115"/>
                  </a:cubicBezTo>
                  <a:cubicBezTo>
                    <a:pt x="50" y="115"/>
                    <a:pt x="46" y="114"/>
                    <a:pt x="48" y="111"/>
                  </a:cubicBezTo>
                  <a:cubicBezTo>
                    <a:pt x="44" y="110"/>
                    <a:pt x="40" y="105"/>
                    <a:pt x="40" y="101"/>
                  </a:cubicBezTo>
                  <a:cubicBezTo>
                    <a:pt x="43" y="104"/>
                    <a:pt x="48" y="112"/>
                    <a:pt x="53" y="109"/>
                  </a:cubicBezTo>
                  <a:cubicBezTo>
                    <a:pt x="55" y="109"/>
                    <a:pt x="57" y="106"/>
                    <a:pt x="58" y="104"/>
                  </a:cubicBezTo>
                  <a:cubicBezTo>
                    <a:pt x="59" y="103"/>
                    <a:pt x="60" y="102"/>
                    <a:pt x="60" y="100"/>
                  </a:cubicBezTo>
                  <a:cubicBezTo>
                    <a:pt x="61" y="99"/>
                    <a:pt x="60" y="99"/>
                    <a:pt x="60" y="97"/>
                  </a:cubicBezTo>
                  <a:cubicBezTo>
                    <a:pt x="60" y="94"/>
                    <a:pt x="62" y="92"/>
                    <a:pt x="64" y="90"/>
                  </a:cubicBezTo>
                  <a:cubicBezTo>
                    <a:pt x="65" y="89"/>
                    <a:pt x="66" y="88"/>
                    <a:pt x="66" y="87"/>
                  </a:cubicBezTo>
                  <a:cubicBezTo>
                    <a:pt x="66" y="86"/>
                    <a:pt x="65" y="85"/>
                    <a:pt x="65" y="84"/>
                  </a:cubicBezTo>
                  <a:cubicBezTo>
                    <a:pt x="66" y="81"/>
                    <a:pt x="69" y="79"/>
                    <a:pt x="70" y="77"/>
                  </a:cubicBezTo>
                  <a:cubicBezTo>
                    <a:pt x="71" y="74"/>
                    <a:pt x="72" y="71"/>
                    <a:pt x="70" y="68"/>
                  </a:cubicBezTo>
                  <a:cubicBezTo>
                    <a:pt x="69" y="66"/>
                    <a:pt x="66" y="65"/>
                    <a:pt x="65" y="63"/>
                  </a:cubicBezTo>
                  <a:cubicBezTo>
                    <a:pt x="65" y="62"/>
                    <a:pt x="65" y="57"/>
                    <a:pt x="66" y="57"/>
                  </a:cubicBezTo>
                  <a:cubicBezTo>
                    <a:pt x="62" y="57"/>
                    <a:pt x="59" y="60"/>
                    <a:pt x="55" y="60"/>
                  </a:cubicBezTo>
                  <a:cubicBezTo>
                    <a:pt x="55" y="59"/>
                    <a:pt x="55" y="57"/>
                    <a:pt x="56" y="57"/>
                  </a:cubicBezTo>
                  <a:cubicBezTo>
                    <a:pt x="53" y="59"/>
                    <a:pt x="47" y="60"/>
                    <a:pt x="43" y="60"/>
                  </a:cubicBezTo>
                  <a:cubicBezTo>
                    <a:pt x="39" y="61"/>
                    <a:pt x="36" y="60"/>
                    <a:pt x="32" y="59"/>
                  </a:cubicBezTo>
                  <a:cubicBezTo>
                    <a:pt x="34" y="60"/>
                    <a:pt x="36" y="58"/>
                    <a:pt x="38" y="58"/>
                  </a:cubicBezTo>
                  <a:cubicBezTo>
                    <a:pt x="41" y="57"/>
                    <a:pt x="43" y="56"/>
                    <a:pt x="46" y="55"/>
                  </a:cubicBezTo>
                  <a:cubicBezTo>
                    <a:pt x="50" y="53"/>
                    <a:pt x="56" y="50"/>
                    <a:pt x="58" y="46"/>
                  </a:cubicBezTo>
                  <a:cubicBezTo>
                    <a:pt x="57" y="46"/>
                    <a:pt x="56" y="46"/>
                    <a:pt x="56" y="46"/>
                  </a:cubicBezTo>
                  <a:cubicBezTo>
                    <a:pt x="57" y="43"/>
                    <a:pt x="59" y="41"/>
                    <a:pt x="59" y="38"/>
                  </a:cubicBezTo>
                  <a:cubicBezTo>
                    <a:pt x="59" y="34"/>
                    <a:pt x="56" y="35"/>
                    <a:pt x="53" y="34"/>
                  </a:cubicBezTo>
                  <a:cubicBezTo>
                    <a:pt x="53" y="34"/>
                    <a:pt x="51" y="34"/>
                    <a:pt x="51" y="33"/>
                  </a:cubicBezTo>
                  <a:cubicBezTo>
                    <a:pt x="51" y="33"/>
                    <a:pt x="51" y="31"/>
                    <a:pt x="52" y="31"/>
                  </a:cubicBezTo>
                  <a:cubicBezTo>
                    <a:pt x="51" y="31"/>
                    <a:pt x="51" y="31"/>
                    <a:pt x="51" y="3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3" name="Freeform 4885"/>
            <p:cNvSpPr>
              <a:spLocks noChangeArrowheads="1"/>
            </p:cNvSpPr>
            <p:nvPr/>
          </p:nvSpPr>
          <p:spPr bwMode="auto">
            <a:xfrm>
              <a:off x="376237" y="363537"/>
              <a:ext cx="95250" cy="122238"/>
            </a:xfrm>
            <a:custGeom>
              <a:avLst/>
              <a:gdLst>
                <a:gd name="T0" fmla="*/ 2147483647 w 74"/>
                <a:gd name="T1" fmla="*/ 2147483647 h 95"/>
                <a:gd name="T2" fmla="*/ 2147483647 w 74"/>
                <a:gd name="T3" fmla="*/ 2147483647 h 95"/>
                <a:gd name="T4" fmla="*/ 2147483647 w 74"/>
                <a:gd name="T5" fmla="*/ 2147483647 h 95"/>
                <a:gd name="T6" fmla="*/ 2147483647 w 74"/>
                <a:gd name="T7" fmla="*/ 0 h 95"/>
                <a:gd name="T8" fmla="*/ 2147483647 w 74"/>
                <a:gd name="T9" fmla="*/ 2147483647 h 95"/>
                <a:gd name="T10" fmla="*/ 2147483647 w 74"/>
                <a:gd name="T11" fmla="*/ 2147483647 h 95"/>
                <a:gd name="T12" fmla="*/ 2147483647 w 74"/>
                <a:gd name="T13" fmla="*/ 2147483647 h 95"/>
                <a:gd name="T14" fmla="*/ 2147483647 w 74"/>
                <a:gd name="T15" fmla="*/ 2147483647 h 95"/>
                <a:gd name="T16" fmla="*/ 2147483647 w 74"/>
                <a:gd name="T17" fmla="*/ 2147483647 h 95"/>
                <a:gd name="T18" fmla="*/ 2147483647 w 74"/>
                <a:gd name="T19" fmla="*/ 2147483647 h 95"/>
                <a:gd name="T20" fmla="*/ 0 w 74"/>
                <a:gd name="T21" fmla="*/ 2147483647 h 95"/>
                <a:gd name="T22" fmla="*/ 2147483647 w 74"/>
                <a:gd name="T23" fmla="*/ 2147483647 h 95"/>
                <a:gd name="T24" fmla="*/ 2147483647 w 74"/>
                <a:gd name="T25" fmla="*/ 2147483647 h 95"/>
                <a:gd name="T26" fmla="*/ 2147483647 w 74"/>
                <a:gd name="T27" fmla="*/ 2147483647 h 95"/>
                <a:gd name="T28" fmla="*/ 2147483647 w 74"/>
                <a:gd name="T29" fmla="*/ 2147483647 h 95"/>
                <a:gd name="T30" fmla="*/ 2147483647 w 74"/>
                <a:gd name="T31" fmla="*/ 2147483647 h 95"/>
                <a:gd name="T32" fmla="*/ 2147483647 w 74"/>
                <a:gd name="T33" fmla="*/ 2147483647 h 95"/>
                <a:gd name="T34" fmla="*/ 2147483647 w 74"/>
                <a:gd name="T35" fmla="*/ 2147483647 h 95"/>
                <a:gd name="T36" fmla="*/ 2147483647 w 74"/>
                <a:gd name="T37" fmla="*/ 2147483647 h 95"/>
                <a:gd name="T38" fmla="*/ 2147483647 w 74"/>
                <a:gd name="T39" fmla="*/ 2147483647 h 95"/>
                <a:gd name="T40" fmla="*/ 2147483647 w 74"/>
                <a:gd name="T41" fmla="*/ 2147483647 h 95"/>
                <a:gd name="T42" fmla="*/ 2147483647 w 74"/>
                <a:gd name="T43" fmla="*/ 2147483647 h 95"/>
                <a:gd name="T44" fmla="*/ 2147483647 w 74"/>
                <a:gd name="T45" fmla="*/ 2147483647 h 95"/>
                <a:gd name="T46" fmla="*/ 2147483647 w 74"/>
                <a:gd name="T47" fmla="*/ 2147483647 h 95"/>
                <a:gd name="T48" fmla="*/ 2147483647 w 74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95"/>
                <a:gd name="T77" fmla="*/ 74 w 74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95">
                  <a:moveTo>
                    <a:pt x="61" y="30"/>
                  </a:moveTo>
                  <a:cubicBezTo>
                    <a:pt x="62" y="27"/>
                    <a:pt x="62" y="19"/>
                    <a:pt x="61" y="16"/>
                  </a:cubicBezTo>
                  <a:cubicBezTo>
                    <a:pt x="60" y="12"/>
                    <a:pt x="56" y="9"/>
                    <a:pt x="56" y="5"/>
                  </a:cubicBezTo>
                  <a:cubicBezTo>
                    <a:pt x="56" y="3"/>
                    <a:pt x="58" y="2"/>
                    <a:pt x="58" y="0"/>
                  </a:cubicBezTo>
                  <a:cubicBezTo>
                    <a:pt x="58" y="8"/>
                    <a:pt x="67" y="14"/>
                    <a:pt x="68" y="23"/>
                  </a:cubicBezTo>
                  <a:cubicBezTo>
                    <a:pt x="68" y="32"/>
                    <a:pt x="64" y="40"/>
                    <a:pt x="66" y="49"/>
                  </a:cubicBezTo>
                  <a:cubicBezTo>
                    <a:pt x="67" y="57"/>
                    <a:pt x="74" y="68"/>
                    <a:pt x="71" y="75"/>
                  </a:cubicBezTo>
                  <a:cubicBezTo>
                    <a:pt x="68" y="81"/>
                    <a:pt x="58" y="91"/>
                    <a:pt x="54" y="95"/>
                  </a:cubicBezTo>
                  <a:cubicBezTo>
                    <a:pt x="48" y="91"/>
                    <a:pt x="46" y="81"/>
                    <a:pt x="41" y="76"/>
                  </a:cubicBezTo>
                  <a:cubicBezTo>
                    <a:pt x="35" y="70"/>
                    <a:pt x="27" y="66"/>
                    <a:pt x="21" y="62"/>
                  </a:cubicBezTo>
                  <a:cubicBezTo>
                    <a:pt x="12" y="54"/>
                    <a:pt x="7" y="45"/>
                    <a:pt x="0" y="35"/>
                  </a:cubicBezTo>
                  <a:cubicBezTo>
                    <a:pt x="5" y="38"/>
                    <a:pt x="8" y="44"/>
                    <a:pt x="14" y="47"/>
                  </a:cubicBezTo>
                  <a:cubicBezTo>
                    <a:pt x="15" y="48"/>
                    <a:pt x="18" y="46"/>
                    <a:pt x="18" y="47"/>
                  </a:cubicBezTo>
                  <a:cubicBezTo>
                    <a:pt x="20" y="48"/>
                    <a:pt x="20" y="50"/>
                    <a:pt x="22" y="51"/>
                  </a:cubicBezTo>
                  <a:cubicBezTo>
                    <a:pt x="26" y="54"/>
                    <a:pt x="29" y="61"/>
                    <a:pt x="33" y="64"/>
                  </a:cubicBezTo>
                  <a:cubicBezTo>
                    <a:pt x="34" y="64"/>
                    <a:pt x="39" y="64"/>
                    <a:pt x="41" y="65"/>
                  </a:cubicBezTo>
                  <a:cubicBezTo>
                    <a:pt x="44" y="66"/>
                    <a:pt x="46" y="69"/>
                    <a:pt x="48" y="70"/>
                  </a:cubicBezTo>
                  <a:cubicBezTo>
                    <a:pt x="47" y="63"/>
                    <a:pt x="42" y="58"/>
                    <a:pt x="40" y="51"/>
                  </a:cubicBezTo>
                  <a:cubicBezTo>
                    <a:pt x="44" y="52"/>
                    <a:pt x="47" y="56"/>
                    <a:pt x="50" y="59"/>
                  </a:cubicBezTo>
                  <a:cubicBezTo>
                    <a:pt x="50" y="58"/>
                    <a:pt x="51" y="58"/>
                    <a:pt x="51" y="57"/>
                  </a:cubicBezTo>
                  <a:cubicBezTo>
                    <a:pt x="52" y="59"/>
                    <a:pt x="56" y="64"/>
                    <a:pt x="58" y="62"/>
                  </a:cubicBezTo>
                  <a:cubicBezTo>
                    <a:pt x="59" y="60"/>
                    <a:pt x="55" y="53"/>
                    <a:pt x="56" y="51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63" y="52"/>
                    <a:pt x="58" y="39"/>
                    <a:pt x="58" y="34"/>
                  </a:cubicBezTo>
                  <a:cubicBezTo>
                    <a:pt x="58" y="33"/>
                    <a:pt x="61" y="32"/>
                    <a:pt x="61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4" name="Freeform 4886"/>
            <p:cNvSpPr>
              <a:spLocks noChangeArrowheads="1"/>
            </p:cNvSpPr>
            <p:nvPr/>
          </p:nvSpPr>
          <p:spPr bwMode="auto">
            <a:xfrm>
              <a:off x="409575" y="487362"/>
              <a:ext cx="168275" cy="76200"/>
            </a:xfrm>
            <a:custGeom>
              <a:avLst/>
              <a:gdLst>
                <a:gd name="T0" fmla="*/ 2147483647 w 130"/>
                <a:gd name="T1" fmla="*/ 2147483647 h 59"/>
                <a:gd name="T2" fmla="*/ 2147483647 w 130"/>
                <a:gd name="T3" fmla="*/ 2147483647 h 59"/>
                <a:gd name="T4" fmla="*/ 2147483647 w 130"/>
                <a:gd name="T5" fmla="*/ 2147483647 h 59"/>
                <a:gd name="T6" fmla="*/ 2147483647 w 130"/>
                <a:gd name="T7" fmla="*/ 2147483647 h 59"/>
                <a:gd name="T8" fmla="*/ 2147483647 w 130"/>
                <a:gd name="T9" fmla="*/ 2147483647 h 59"/>
                <a:gd name="T10" fmla="*/ 2147483647 w 130"/>
                <a:gd name="T11" fmla="*/ 2147483647 h 59"/>
                <a:gd name="T12" fmla="*/ 2147483647 w 130"/>
                <a:gd name="T13" fmla="*/ 2147483647 h 59"/>
                <a:gd name="T14" fmla="*/ 2147483647 w 130"/>
                <a:gd name="T15" fmla="*/ 2147483647 h 59"/>
                <a:gd name="T16" fmla="*/ 2147483647 w 130"/>
                <a:gd name="T17" fmla="*/ 2147483647 h 59"/>
                <a:gd name="T18" fmla="*/ 2147483647 w 130"/>
                <a:gd name="T19" fmla="*/ 2147483647 h 59"/>
                <a:gd name="T20" fmla="*/ 2147483647 w 130"/>
                <a:gd name="T21" fmla="*/ 2147483647 h 59"/>
                <a:gd name="T22" fmla="*/ 2147483647 w 130"/>
                <a:gd name="T23" fmla="*/ 2147483647 h 59"/>
                <a:gd name="T24" fmla="*/ 2147483647 w 130"/>
                <a:gd name="T25" fmla="*/ 2147483647 h 59"/>
                <a:gd name="T26" fmla="*/ 2147483647 w 130"/>
                <a:gd name="T27" fmla="*/ 2147483647 h 59"/>
                <a:gd name="T28" fmla="*/ 2147483647 w 130"/>
                <a:gd name="T29" fmla="*/ 2147483647 h 59"/>
                <a:gd name="T30" fmla="*/ 2147483647 w 130"/>
                <a:gd name="T31" fmla="*/ 2147483647 h 59"/>
                <a:gd name="T32" fmla="*/ 2147483647 w 130"/>
                <a:gd name="T33" fmla="*/ 2147483647 h 59"/>
                <a:gd name="T34" fmla="*/ 2147483647 w 130"/>
                <a:gd name="T35" fmla="*/ 2147483647 h 59"/>
                <a:gd name="T36" fmla="*/ 2147483647 w 130"/>
                <a:gd name="T37" fmla="*/ 2147483647 h 59"/>
                <a:gd name="T38" fmla="*/ 2147483647 w 130"/>
                <a:gd name="T39" fmla="*/ 2147483647 h 59"/>
                <a:gd name="T40" fmla="*/ 0 w 130"/>
                <a:gd name="T41" fmla="*/ 2147483647 h 59"/>
                <a:gd name="T42" fmla="*/ 2147483647 w 130"/>
                <a:gd name="T43" fmla="*/ 2147483647 h 59"/>
                <a:gd name="T44" fmla="*/ 2147483647 w 130"/>
                <a:gd name="T45" fmla="*/ 2147483647 h 59"/>
                <a:gd name="T46" fmla="*/ 2147483647 w 130"/>
                <a:gd name="T47" fmla="*/ 2147483647 h 59"/>
                <a:gd name="T48" fmla="*/ 2147483647 w 130"/>
                <a:gd name="T49" fmla="*/ 2147483647 h 59"/>
                <a:gd name="T50" fmla="*/ 2147483647 w 130"/>
                <a:gd name="T51" fmla="*/ 2147483647 h 59"/>
                <a:gd name="T52" fmla="*/ 2147483647 w 130"/>
                <a:gd name="T53" fmla="*/ 2147483647 h 59"/>
                <a:gd name="T54" fmla="*/ 2147483647 w 130"/>
                <a:gd name="T55" fmla="*/ 2147483647 h 59"/>
                <a:gd name="T56" fmla="*/ 2147483647 w 130"/>
                <a:gd name="T57" fmla="*/ 2147483647 h 59"/>
                <a:gd name="T58" fmla="*/ 2147483647 w 130"/>
                <a:gd name="T59" fmla="*/ 2147483647 h 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0"/>
                <a:gd name="T91" fmla="*/ 0 h 59"/>
                <a:gd name="T92" fmla="*/ 130 w 130"/>
                <a:gd name="T93" fmla="*/ 59 h 5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0" h="59">
                  <a:moveTo>
                    <a:pt x="55" y="44"/>
                  </a:moveTo>
                  <a:cubicBezTo>
                    <a:pt x="55" y="44"/>
                    <a:pt x="55" y="44"/>
                    <a:pt x="56" y="44"/>
                  </a:cubicBezTo>
                  <a:cubicBezTo>
                    <a:pt x="55" y="43"/>
                    <a:pt x="54" y="43"/>
                    <a:pt x="53" y="43"/>
                  </a:cubicBezTo>
                  <a:cubicBezTo>
                    <a:pt x="55" y="42"/>
                    <a:pt x="66" y="46"/>
                    <a:pt x="64" y="42"/>
                  </a:cubicBezTo>
                  <a:cubicBezTo>
                    <a:pt x="67" y="43"/>
                    <a:pt x="71" y="46"/>
                    <a:pt x="74" y="46"/>
                  </a:cubicBezTo>
                  <a:cubicBezTo>
                    <a:pt x="70" y="42"/>
                    <a:pt x="60" y="38"/>
                    <a:pt x="63" y="31"/>
                  </a:cubicBezTo>
                  <a:cubicBezTo>
                    <a:pt x="63" y="29"/>
                    <a:pt x="66" y="27"/>
                    <a:pt x="68" y="26"/>
                  </a:cubicBezTo>
                  <a:cubicBezTo>
                    <a:pt x="70" y="25"/>
                    <a:pt x="73" y="25"/>
                    <a:pt x="75" y="25"/>
                  </a:cubicBezTo>
                  <a:cubicBezTo>
                    <a:pt x="77" y="25"/>
                    <a:pt x="80" y="24"/>
                    <a:pt x="82" y="23"/>
                  </a:cubicBezTo>
                  <a:cubicBezTo>
                    <a:pt x="83" y="23"/>
                    <a:pt x="84" y="22"/>
                    <a:pt x="84" y="21"/>
                  </a:cubicBezTo>
                  <a:cubicBezTo>
                    <a:pt x="85" y="21"/>
                    <a:pt x="87" y="21"/>
                    <a:pt x="88" y="21"/>
                  </a:cubicBezTo>
                  <a:cubicBezTo>
                    <a:pt x="89" y="21"/>
                    <a:pt x="89" y="20"/>
                    <a:pt x="90" y="19"/>
                  </a:cubicBezTo>
                  <a:cubicBezTo>
                    <a:pt x="92" y="19"/>
                    <a:pt x="94" y="20"/>
                    <a:pt x="95" y="20"/>
                  </a:cubicBezTo>
                  <a:cubicBezTo>
                    <a:pt x="97" y="20"/>
                    <a:pt x="98" y="20"/>
                    <a:pt x="99" y="20"/>
                  </a:cubicBezTo>
                  <a:cubicBezTo>
                    <a:pt x="102" y="20"/>
                    <a:pt x="106" y="24"/>
                    <a:pt x="108" y="24"/>
                  </a:cubicBezTo>
                  <a:cubicBezTo>
                    <a:pt x="108" y="23"/>
                    <a:pt x="108" y="22"/>
                    <a:pt x="107" y="22"/>
                  </a:cubicBezTo>
                  <a:cubicBezTo>
                    <a:pt x="113" y="23"/>
                    <a:pt x="125" y="34"/>
                    <a:pt x="130" y="29"/>
                  </a:cubicBezTo>
                  <a:cubicBezTo>
                    <a:pt x="121" y="13"/>
                    <a:pt x="102" y="0"/>
                    <a:pt x="85" y="12"/>
                  </a:cubicBezTo>
                  <a:cubicBezTo>
                    <a:pt x="78" y="17"/>
                    <a:pt x="69" y="17"/>
                    <a:pt x="62" y="21"/>
                  </a:cubicBezTo>
                  <a:cubicBezTo>
                    <a:pt x="51" y="27"/>
                    <a:pt x="38" y="36"/>
                    <a:pt x="26" y="37"/>
                  </a:cubicBezTo>
                  <a:cubicBezTo>
                    <a:pt x="17" y="38"/>
                    <a:pt x="6" y="35"/>
                    <a:pt x="0" y="45"/>
                  </a:cubicBezTo>
                  <a:cubicBezTo>
                    <a:pt x="4" y="45"/>
                    <a:pt x="7" y="46"/>
                    <a:pt x="11" y="47"/>
                  </a:cubicBezTo>
                  <a:cubicBezTo>
                    <a:pt x="14" y="48"/>
                    <a:pt x="18" y="47"/>
                    <a:pt x="21" y="50"/>
                  </a:cubicBezTo>
                  <a:cubicBezTo>
                    <a:pt x="24" y="52"/>
                    <a:pt x="30" y="59"/>
                    <a:pt x="35" y="58"/>
                  </a:cubicBezTo>
                  <a:cubicBezTo>
                    <a:pt x="39" y="57"/>
                    <a:pt x="36" y="55"/>
                    <a:pt x="35" y="54"/>
                  </a:cubicBezTo>
                  <a:cubicBezTo>
                    <a:pt x="32" y="52"/>
                    <a:pt x="30" y="51"/>
                    <a:pt x="29" y="48"/>
                  </a:cubicBezTo>
                  <a:cubicBezTo>
                    <a:pt x="29" y="48"/>
                    <a:pt x="30" y="47"/>
                    <a:pt x="31" y="48"/>
                  </a:cubicBezTo>
                  <a:cubicBezTo>
                    <a:pt x="27" y="44"/>
                    <a:pt x="25" y="41"/>
                    <a:pt x="31" y="40"/>
                  </a:cubicBezTo>
                  <a:cubicBezTo>
                    <a:pt x="36" y="39"/>
                    <a:pt x="41" y="39"/>
                    <a:pt x="46" y="41"/>
                  </a:cubicBezTo>
                  <a:cubicBezTo>
                    <a:pt x="49" y="42"/>
                    <a:pt x="52" y="44"/>
                    <a:pt x="55" y="4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5" name="Freeform 4887"/>
            <p:cNvSpPr>
              <a:spLocks noChangeArrowheads="1"/>
            </p:cNvSpPr>
            <p:nvPr/>
          </p:nvSpPr>
          <p:spPr bwMode="auto">
            <a:xfrm>
              <a:off x="211137" y="268287"/>
              <a:ext cx="96838" cy="250825"/>
            </a:xfrm>
            <a:custGeom>
              <a:avLst/>
              <a:gdLst>
                <a:gd name="T0" fmla="*/ 2147483647 w 74"/>
                <a:gd name="T1" fmla="*/ 2147483647 h 194"/>
                <a:gd name="T2" fmla="*/ 2147483647 w 74"/>
                <a:gd name="T3" fmla="*/ 2147483647 h 194"/>
                <a:gd name="T4" fmla="*/ 2147483647 w 74"/>
                <a:gd name="T5" fmla="*/ 2147483647 h 194"/>
                <a:gd name="T6" fmla="*/ 2147483647 w 74"/>
                <a:gd name="T7" fmla="*/ 2147483647 h 194"/>
                <a:gd name="T8" fmla="*/ 2147483647 w 74"/>
                <a:gd name="T9" fmla="*/ 2147483647 h 194"/>
                <a:gd name="T10" fmla="*/ 2147483647 w 74"/>
                <a:gd name="T11" fmla="*/ 2147483647 h 194"/>
                <a:gd name="T12" fmla="*/ 2147483647 w 74"/>
                <a:gd name="T13" fmla="*/ 2147483647 h 194"/>
                <a:gd name="T14" fmla="*/ 2147483647 w 74"/>
                <a:gd name="T15" fmla="*/ 2147483647 h 194"/>
                <a:gd name="T16" fmla="*/ 2147483647 w 74"/>
                <a:gd name="T17" fmla="*/ 0 h 194"/>
                <a:gd name="T18" fmla="*/ 2147483647 w 74"/>
                <a:gd name="T19" fmla="*/ 2147483647 h 194"/>
                <a:gd name="T20" fmla="*/ 2147483647 w 74"/>
                <a:gd name="T21" fmla="*/ 2147483647 h 194"/>
                <a:gd name="T22" fmla="*/ 2147483647 w 74"/>
                <a:gd name="T23" fmla="*/ 2147483647 h 194"/>
                <a:gd name="T24" fmla="*/ 2147483647 w 74"/>
                <a:gd name="T25" fmla="*/ 2147483647 h 194"/>
                <a:gd name="T26" fmla="*/ 2147483647 w 74"/>
                <a:gd name="T27" fmla="*/ 2147483647 h 194"/>
                <a:gd name="T28" fmla="*/ 2147483647 w 74"/>
                <a:gd name="T29" fmla="*/ 2147483647 h 194"/>
                <a:gd name="T30" fmla="*/ 2147483647 w 74"/>
                <a:gd name="T31" fmla="*/ 2147483647 h 194"/>
                <a:gd name="T32" fmla="*/ 2147483647 w 74"/>
                <a:gd name="T33" fmla="*/ 2147483647 h 194"/>
                <a:gd name="T34" fmla="*/ 2147483647 w 74"/>
                <a:gd name="T35" fmla="*/ 2147483647 h 194"/>
                <a:gd name="T36" fmla="*/ 2147483647 w 74"/>
                <a:gd name="T37" fmla="*/ 2147483647 h 194"/>
                <a:gd name="T38" fmla="*/ 2147483647 w 74"/>
                <a:gd name="T39" fmla="*/ 2147483647 h 194"/>
                <a:gd name="T40" fmla="*/ 2147483647 w 74"/>
                <a:gd name="T41" fmla="*/ 2147483647 h 194"/>
                <a:gd name="T42" fmla="*/ 2147483647 w 74"/>
                <a:gd name="T43" fmla="*/ 2147483647 h 194"/>
                <a:gd name="T44" fmla="*/ 2147483647 w 74"/>
                <a:gd name="T45" fmla="*/ 2147483647 h 194"/>
                <a:gd name="T46" fmla="*/ 2147483647 w 74"/>
                <a:gd name="T47" fmla="*/ 2147483647 h 194"/>
                <a:gd name="T48" fmla="*/ 2147483647 w 74"/>
                <a:gd name="T49" fmla="*/ 2147483647 h 194"/>
                <a:gd name="T50" fmla="*/ 0 w 74"/>
                <a:gd name="T51" fmla="*/ 2147483647 h 194"/>
                <a:gd name="T52" fmla="*/ 2147483647 w 74"/>
                <a:gd name="T53" fmla="*/ 2147483647 h 194"/>
                <a:gd name="T54" fmla="*/ 2147483647 w 74"/>
                <a:gd name="T55" fmla="*/ 2147483647 h 194"/>
                <a:gd name="T56" fmla="*/ 2147483647 w 74"/>
                <a:gd name="T57" fmla="*/ 2147483647 h 194"/>
                <a:gd name="T58" fmla="*/ 2147483647 w 74"/>
                <a:gd name="T59" fmla="*/ 2147483647 h 194"/>
                <a:gd name="T60" fmla="*/ 2147483647 w 74"/>
                <a:gd name="T61" fmla="*/ 2147483647 h 194"/>
                <a:gd name="T62" fmla="*/ 2147483647 w 74"/>
                <a:gd name="T63" fmla="*/ 2147483647 h 194"/>
                <a:gd name="T64" fmla="*/ 2147483647 w 74"/>
                <a:gd name="T65" fmla="*/ 2147483647 h 194"/>
                <a:gd name="T66" fmla="*/ 2147483647 w 74"/>
                <a:gd name="T67" fmla="*/ 2147483647 h 194"/>
                <a:gd name="T68" fmla="*/ 2147483647 w 74"/>
                <a:gd name="T69" fmla="*/ 2147483647 h 194"/>
                <a:gd name="T70" fmla="*/ 2147483647 w 74"/>
                <a:gd name="T71" fmla="*/ 2147483647 h 194"/>
                <a:gd name="T72" fmla="*/ 2147483647 w 74"/>
                <a:gd name="T73" fmla="*/ 2147483647 h 194"/>
                <a:gd name="T74" fmla="*/ 2147483647 w 74"/>
                <a:gd name="T75" fmla="*/ 2147483647 h 194"/>
                <a:gd name="T76" fmla="*/ 2147483647 w 74"/>
                <a:gd name="T77" fmla="*/ 2147483647 h 194"/>
                <a:gd name="T78" fmla="*/ 2147483647 w 74"/>
                <a:gd name="T79" fmla="*/ 2147483647 h 194"/>
                <a:gd name="T80" fmla="*/ 2147483647 w 74"/>
                <a:gd name="T81" fmla="*/ 2147483647 h 194"/>
                <a:gd name="T82" fmla="*/ 2147483647 w 74"/>
                <a:gd name="T83" fmla="*/ 2147483647 h 19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194"/>
                <a:gd name="T128" fmla="*/ 74 w 74"/>
                <a:gd name="T129" fmla="*/ 194 h 19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194">
                  <a:moveTo>
                    <a:pt x="74" y="163"/>
                  </a:moveTo>
                  <a:cubicBezTo>
                    <a:pt x="71" y="154"/>
                    <a:pt x="60" y="147"/>
                    <a:pt x="55" y="139"/>
                  </a:cubicBezTo>
                  <a:cubicBezTo>
                    <a:pt x="49" y="130"/>
                    <a:pt x="45" y="120"/>
                    <a:pt x="44" y="110"/>
                  </a:cubicBezTo>
                  <a:cubicBezTo>
                    <a:pt x="42" y="98"/>
                    <a:pt x="43" y="87"/>
                    <a:pt x="44" y="75"/>
                  </a:cubicBezTo>
                  <a:cubicBezTo>
                    <a:pt x="44" y="68"/>
                    <a:pt x="46" y="60"/>
                    <a:pt x="45" y="53"/>
                  </a:cubicBezTo>
                  <a:cubicBezTo>
                    <a:pt x="42" y="43"/>
                    <a:pt x="34" y="42"/>
                    <a:pt x="27" y="37"/>
                  </a:cubicBezTo>
                  <a:cubicBezTo>
                    <a:pt x="23" y="35"/>
                    <a:pt x="20" y="30"/>
                    <a:pt x="17" y="26"/>
                  </a:cubicBezTo>
                  <a:cubicBezTo>
                    <a:pt x="14" y="22"/>
                    <a:pt x="13" y="16"/>
                    <a:pt x="12" y="11"/>
                  </a:cubicBezTo>
                  <a:cubicBezTo>
                    <a:pt x="11" y="7"/>
                    <a:pt x="13" y="3"/>
                    <a:pt x="13" y="0"/>
                  </a:cubicBezTo>
                  <a:cubicBezTo>
                    <a:pt x="8" y="3"/>
                    <a:pt x="8" y="9"/>
                    <a:pt x="8" y="13"/>
                  </a:cubicBezTo>
                  <a:cubicBezTo>
                    <a:pt x="7" y="17"/>
                    <a:pt x="8" y="20"/>
                    <a:pt x="9" y="23"/>
                  </a:cubicBezTo>
                  <a:cubicBezTo>
                    <a:pt x="11" y="26"/>
                    <a:pt x="15" y="29"/>
                    <a:pt x="14" y="32"/>
                  </a:cubicBezTo>
                  <a:cubicBezTo>
                    <a:pt x="10" y="31"/>
                    <a:pt x="14" y="38"/>
                    <a:pt x="15" y="39"/>
                  </a:cubicBezTo>
                  <a:cubicBezTo>
                    <a:pt x="18" y="43"/>
                    <a:pt x="24" y="45"/>
                    <a:pt x="25" y="50"/>
                  </a:cubicBezTo>
                  <a:cubicBezTo>
                    <a:pt x="25" y="52"/>
                    <a:pt x="24" y="53"/>
                    <a:pt x="24" y="55"/>
                  </a:cubicBezTo>
                  <a:cubicBezTo>
                    <a:pt x="25" y="56"/>
                    <a:pt x="27" y="58"/>
                    <a:pt x="28" y="60"/>
                  </a:cubicBezTo>
                  <a:cubicBezTo>
                    <a:pt x="28" y="62"/>
                    <a:pt x="26" y="63"/>
                    <a:pt x="26" y="65"/>
                  </a:cubicBezTo>
                  <a:cubicBezTo>
                    <a:pt x="25" y="68"/>
                    <a:pt x="26" y="68"/>
                    <a:pt x="27" y="70"/>
                  </a:cubicBezTo>
                  <a:cubicBezTo>
                    <a:pt x="28" y="72"/>
                    <a:pt x="29" y="73"/>
                    <a:pt x="28" y="75"/>
                  </a:cubicBezTo>
                  <a:cubicBezTo>
                    <a:pt x="27" y="76"/>
                    <a:pt x="24" y="79"/>
                    <a:pt x="23" y="79"/>
                  </a:cubicBezTo>
                  <a:cubicBezTo>
                    <a:pt x="24" y="79"/>
                    <a:pt x="24" y="80"/>
                    <a:pt x="25" y="81"/>
                  </a:cubicBezTo>
                  <a:cubicBezTo>
                    <a:pt x="23" y="83"/>
                    <a:pt x="20" y="86"/>
                    <a:pt x="17" y="88"/>
                  </a:cubicBezTo>
                  <a:cubicBezTo>
                    <a:pt x="14" y="89"/>
                    <a:pt x="10" y="88"/>
                    <a:pt x="8" y="91"/>
                  </a:cubicBezTo>
                  <a:cubicBezTo>
                    <a:pt x="10" y="91"/>
                    <a:pt x="11" y="91"/>
                    <a:pt x="12" y="91"/>
                  </a:cubicBezTo>
                  <a:cubicBezTo>
                    <a:pt x="10" y="93"/>
                    <a:pt x="7" y="93"/>
                    <a:pt x="5" y="95"/>
                  </a:cubicBezTo>
                  <a:cubicBezTo>
                    <a:pt x="3" y="96"/>
                    <a:pt x="2" y="97"/>
                    <a:pt x="0" y="99"/>
                  </a:cubicBezTo>
                  <a:cubicBezTo>
                    <a:pt x="4" y="101"/>
                    <a:pt x="9" y="97"/>
                    <a:pt x="13" y="97"/>
                  </a:cubicBezTo>
                  <a:cubicBezTo>
                    <a:pt x="17" y="97"/>
                    <a:pt x="18" y="96"/>
                    <a:pt x="21" y="99"/>
                  </a:cubicBezTo>
                  <a:cubicBezTo>
                    <a:pt x="23" y="100"/>
                    <a:pt x="25" y="102"/>
                    <a:pt x="27" y="104"/>
                  </a:cubicBezTo>
                  <a:cubicBezTo>
                    <a:pt x="30" y="105"/>
                    <a:pt x="30" y="106"/>
                    <a:pt x="30" y="108"/>
                  </a:cubicBezTo>
                  <a:cubicBezTo>
                    <a:pt x="31" y="112"/>
                    <a:pt x="30" y="115"/>
                    <a:pt x="30" y="118"/>
                  </a:cubicBezTo>
                  <a:cubicBezTo>
                    <a:pt x="31" y="121"/>
                    <a:pt x="33" y="121"/>
                    <a:pt x="34" y="124"/>
                  </a:cubicBezTo>
                  <a:cubicBezTo>
                    <a:pt x="36" y="127"/>
                    <a:pt x="34" y="132"/>
                    <a:pt x="33" y="135"/>
                  </a:cubicBezTo>
                  <a:cubicBezTo>
                    <a:pt x="31" y="140"/>
                    <a:pt x="32" y="137"/>
                    <a:pt x="35" y="138"/>
                  </a:cubicBezTo>
                  <a:cubicBezTo>
                    <a:pt x="40" y="141"/>
                    <a:pt x="34" y="149"/>
                    <a:pt x="33" y="151"/>
                  </a:cubicBezTo>
                  <a:cubicBezTo>
                    <a:pt x="28" y="157"/>
                    <a:pt x="24" y="162"/>
                    <a:pt x="20" y="168"/>
                  </a:cubicBezTo>
                  <a:cubicBezTo>
                    <a:pt x="18" y="172"/>
                    <a:pt x="15" y="176"/>
                    <a:pt x="15" y="180"/>
                  </a:cubicBezTo>
                  <a:cubicBezTo>
                    <a:pt x="15" y="186"/>
                    <a:pt x="20" y="194"/>
                    <a:pt x="21" y="185"/>
                  </a:cubicBezTo>
                  <a:cubicBezTo>
                    <a:pt x="22" y="178"/>
                    <a:pt x="23" y="174"/>
                    <a:pt x="28" y="169"/>
                  </a:cubicBezTo>
                  <a:cubicBezTo>
                    <a:pt x="30" y="166"/>
                    <a:pt x="33" y="164"/>
                    <a:pt x="37" y="163"/>
                  </a:cubicBezTo>
                  <a:cubicBezTo>
                    <a:pt x="43" y="161"/>
                    <a:pt x="47" y="158"/>
                    <a:pt x="53" y="161"/>
                  </a:cubicBezTo>
                  <a:cubicBezTo>
                    <a:pt x="55" y="162"/>
                    <a:pt x="74" y="164"/>
                    <a:pt x="74" y="16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6" name="Freeform 4888"/>
            <p:cNvSpPr>
              <a:spLocks noChangeArrowheads="1"/>
            </p:cNvSpPr>
            <p:nvPr/>
          </p:nvSpPr>
          <p:spPr bwMode="auto">
            <a:xfrm>
              <a:off x="293687" y="530225"/>
              <a:ext cx="77788" cy="36513"/>
            </a:xfrm>
            <a:custGeom>
              <a:avLst/>
              <a:gdLst>
                <a:gd name="T0" fmla="*/ 2147483647 w 61"/>
                <a:gd name="T1" fmla="*/ 2147483647 h 28"/>
                <a:gd name="T2" fmla="*/ 2147483647 w 61"/>
                <a:gd name="T3" fmla="*/ 2147483647 h 28"/>
                <a:gd name="T4" fmla="*/ 2147483647 w 61"/>
                <a:gd name="T5" fmla="*/ 2147483647 h 28"/>
                <a:gd name="T6" fmla="*/ 2147483647 w 61"/>
                <a:gd name="T7" fmla="*/ 2147483647 h 28"/>
                <a:gd name="T8" fmla="*/ 2147483647 w 61"/>
                <a:gd name="T9" fmla="*/ 2147483647 h 28"/>
                <a:gd name="T10" fmla="*/ 2147483647 w 61"/>
                <a:gd name="T11" fmla="*/ 2147483647 h 28"/>
                <a:gd name="T12" fmla="*/ 2147483647 w 61"/>
                <a:gd name="T13" fmla="*/ 2147483647 h 28"/>
                <a:gd name="T14" fmla="*/ 2147483647 w 61"/>
                <a:gd name="T15" fmla="*/ 2147483647 h 28"/>
                <a:gd name="T16" fmla="*/ 2147483647 w 61"/>
                <a:gd name="T17" fmla="*/ 2147483647 h 28"/>
                <a:gd name="T18" fmla="*/ 2147483647 w 61"/>
                <a:gd name="T19" fmla="*/ 2147483647 h 28"/>
                <a:gd name="T20" fmla="*/ 2147483647 w 61"/>
                <a:gd name="T21" fmla="*/ 2147483647 h 28"/>
                <a:gd name="T22" fmla="*/ 0 w 61"/>
                <a:gd name="T23" fmla="*/ 2147483647 h 28"/>
                <a:gd name="T24" fmla="*/ 2147483647 w 61"/>
                <a:gd name="T25" fmla="*/ 2147483647 h 28"/>
                <a:gd name="T26" fmla="*/ 2147483647 w 61"/>
                <a:gd name="T27" fmla="*/ 2147483647 h 28"/>
                <a:gd name="T28" fmla="*/ 2147483647 w 61"/>
                <a:gd name="T29" fmla="*/ 2147483647 h 28"/>
                <a:gd name="T30" fmla="*/ 2147483647 w 61"/>
                <a:gd name="T31" fmla="*/ 2147483647 h 28"/>
                <a:gd name="T32" fmla="*/ 2147483647 w 61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1"/>
                <a:gd name="T52" fmla="*/ 0 h 28"/>
                <a:gd name="T53" fmla="*/ 61 w 61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1" h="28">
                  <a:moveTo>
                    <a:pt x="54" y="17"/>
                  </a:moveTo>
                  <a:cubicBezTo>
                    <a:pt x="53" y="17"/>
                    <a:pt x="51" y="17"/>
                    <a:pt x="50" y="17"/>
                  </a:cubicBezTo>
                  <a:cubicBezTo>
                    <a:pt x="46" y="18"/>
                    <a:pt x="42" y="24"/>
                    <a:pt x="38" y="23"/>
                  </a:cubicBezTo>
                  <a:cubicBezTo>
                    <a:pt x="38" y="22"/>
                    <a:pt x="39" y="21"/>
                    <a:pt x="39" y="20"/>
                  </a:cubicBezTo>
                  <a:cubicBezTo>
                    <a:pt x="36" y="21"/>
                    <a:pt x="34" y="24"/>
                    <a:pt x="31" y="26"/>
                  </a:cubicBezTo>
                  <a:cubicBezTo>
                    <a:pt x="27" y="28"/>
                    <a:pt x="24" y="27"/>
                    <a:pt x="21" y="28"/>
                  </a:cubicBezTo>
                  <a:cubicBezTo>
                    <a:pt x="26" y="25"/>
                    <a:pt x="33" y="19"/>
                    <a:pt x="34" y="13"/>
                  </a:cubicBezTo>
                  <a:cubicBezTo>
                    <a:pt x="29" y="15"/>
                    <a:pt x="30" y="9"/>
                    <a:pt x="27" y="9"/>
                  </a:cubicBezTo>
                  <a:cubicBezTo>
                    <a:pt x="25" y="8"/>
                    <a:pt x="21" y="12"/>
                    <a:pt x="20" y="9"/>
                  </a:cubicBezTo>
                  <a:cubicBezTo>
                    <a:pt x="19" y="8"/>
                    <a:pt x="21" y="6"/>
                    <a:pt x="22" y="5"/>
                  </a:cubicBezTo>
                  <a:cubicBezTo>
                    <a:pt x="19" y="7"/>
                    <a:pt x="15" y="7"/>
                    <a:pt x="11" y="8"/>
                  </a:cubicBezTo>
                  <a:cubicBezTo>
                    <a:pt x="8" y="9"/>
                    <a:pt x="4" y="11"/>
                    <a:pt x="0" y="9"/>
                  </a:cubicBezTo>
                  <a:cubicBezTo>
                    <a:pt x="4" y="6"/>
                    <a:pt x="9" y="2"/>
                    <a:pt x="14" y="1"/>
                  </a:cubicBezTo>
                  <a:cubicBezTo>
                    <a:pt x="20" y="0"/>
                    <a:pt x="24" y="2"/>
                    <a:pt x="29" y="4"/>
                  </a:cubicBezTo>
                  <a:cubicBezTo>
                    <a:pt x="38" y="7"/>
                    <a:pt x="45" y="15"/>
                    <a:pt x="54" y="15"/>
                  </a:cubicBezTo>
                  <a:cubicBezTo>
                    <a:pt x="57" y="15"/>
                    <a:pt x="59" y="14"/>
                    <a:pt x="61" y="14"/>
                  </a:cubicBezTo>
                  <a:cubicBezTo>
                    <a:pt x="60" y="17"/>
                    <a:pt x="57" y="17"/>
                    <a:pt x="54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7" name="Freeform 4889"/>
            <p:cNvSpPr>
              <a:spLocks noChangeArrowheads="1"/>
            </p:cNvSpPr>
            <p:nvPr/>
          </p:nvSpPr>
          <p:spPr bwMode="auto">
            <a:xfrm>
              <a:off x="303212" y="430212"/>
              <a:ext cx="117475" cy="109538"/>
            </a:xfrm>
            <a:custGeom>
              <a:avLst/>
              <a:gdLst>
                <a:gd name="T0" fmla="*/ 2147483647 w 91"/>
                <a:gd name="T1" fmla="*/ 2147483647 h 84"/>
                <a:gd name="T2" fmla="*/ 2147483647 w 91"/>
                <a:gd name="T3" fmla="*/ 2147483647 h 84"/>
                <a:gd name="T4" fmla="*/ 2147483647 w 91"/>
                <a:gd name="T5" fmla="*/ 2147483647 h 84"/>
                <a:gd name="T6" fmla="*/ 2147483647 w 91"/>
                <a:gd name="T7" fmla="*/ 2147483647 h 84"/>
                <a:gd name="T8" fmla="*/ 2147483647 w 91"/>
                <a:gd name="T9" fmla="*/ 2147483647 h 84"/>
                <a:gd name="T10" fmla="*/ 2147483647 w 91"/>
                <a:gd name="T11" fmla="*/ 2147483647 h 84"/>
                <a:gd name="T12" fmla="*/ 2147483647 w 91"/>
                <a:gd name="T13" fmla="*/ 2147483647 h 84"/>
                <a:gd name="T14" fmla="*/ 2147483647 w 91"/>
                <a:gd name="T15" fmla="*/ 2147483647 h 84"/>
                <a:gd name="T16" fmla="*/ 2147483647 w 91"/>
                <a:gd name="T17" fmla="*/ 2147483647 h 84"/>
                <a:gd name="T18" fmla="*/ 2147483647 w 91"/>
                <a:gd name="T19" fmla="*/ 2147483647 h 84"/>
                <a:gd name="T20" fmla="*/ 2147483647 w 91"/>
                <a:gd name="T21" fmla="*/ 2147483647 h 84"/>
                <a:gd name="T22" fmla="*/ 2147483647 w 91"/>
                <a:gd name="T23" fmla="*/ 2147483647 h 84"/>
                <a:gd name="T24" fmla="*/ 2147483647 w 91"/>
                <a:gd name="T25" fmla="*/ 2147483647 h 84"/>
                <a:gd name="T26" fmla="*/ 2147483647 w 91"/>
                <a:gd name="T27" fmla="*/ 2147483647 h 84"/>
                <a:gd name="T28" fmla="*/ 2147483647 w 91"/>
                <a:gd name="T29" fmla="*/ 2147483647 h 84"/>
                <a:gd name="T30" fmla="*/ 2147483647 w 91"/>
                <a:gd name="T31" fmla="*/ 2147483647 h 84"/>
                <a:gd name="T32" fmla="*/ 2147483647 w 91"/>
                <a:gd name="T33" fmla="*/ 2147483647 h 84"/>
                <a:gd name="T34" fmla="*/ 2147483647 w 91"/>
                <a:gd name="T35" fmla="*/ 2147483647 h 84"/>
                <a:gd name="T36" fmla="*/ 2147483647 w 91"/>
                <a:gd name="T37" fmla="*/ 2147483647 h 84"/>
                <a:gd name="T38" fmla="*/ 2147483647 w 91"/>
                <a:gd name="T39" fmla="*/ 2147483647 h 84"/>
                <a:gd name="T40" fmla="*/ 2147483647 w 91"/>
                <a:gd name="T41" fmla="*/ 2147483647 h 84"/>
                <a:gd name="T42" fmla="*/ 2147483647 w 91"/>
                <a:gd name="T43" fmla="*/ 2147483647 h 84"/>
                <a:gd name="T44" fmla="*/ 2147483647 w 91"/>
                <a:gd name="T45" fmla="*/ 2147483647 h 84"/>
                <a:gd name="T46" fmla="*/ 2147483647 w 91"/>
                <a:gd name="T47" fmla="*/ 2147483647 h 84"/>
                <a:gd name="T48" fmla="*/ 2147483647 w 91"/>
                <a:gd name="T49" fmla="*/ 2147483647 h 84"/>
                <a:gd name="T50" fmla="*/ 2147483647 w 91"/>
                <a:gd name="T51" fmla="*/ 2147483647 h 84"/>
                <a:gd name="T52" fmla="*/ 2147483647 w 91"/>
                <a:gd name="T53" fmla="*/ 2147483647 h 84"/>
                <a:gd name="T54" fmla="*/ 2147483647 w 91"/>
                <a:gd name="T55" fmla="*/ 2147483647 h 84"/>
                <a:gd name="T56" fmla="*/ 2147483647 w 91"/>
                <a:gd name="T57" fmla="*/ 2147483647 h 84"/>
                <a:gd name="T58" fmla="*/ 2147483647 w 91"/>
                <a:gd name="T59" fmla="*/ 2147483647 h 84"/>
                <a:gd name="T60" fmla="*/ 2147483647 w 91"/>
                <a:gd name="T61" fmla="*/ 2147483647 h 84"/>
                <a:gd name="T62" fmla="*/ 2147483647 w 91"/>
                <a:gd name="T63" fmla="*/ 2147483647 h 84"/>
                <a:gd name="T64" fmla="*/ 2147483647 w 91"/>
                <a:gd name="T65" fmla="*/ 2147483647 h 84"/>
                <a:gd name="T66" fmla="*/ 2147483647 w 91"/>
                <a:gd name="T67" fmla="*/ 2147483647 h 84"/>
                <a:gd name="T68" fmla="*/ 2147483647 w 91"/>
                <a:gd name="T69" fmla="*/ 2147483647 h 84"/>
                <a:gd name="T70" fmla="*/ 2147483647 w 91"/>
                <a:gd name="T71" fmla="*/ 2147483647 h 84"/>
                <a:gd name="T72" fmla="*/ 2147483647 w 91"/>
                <a:gd name="T73" fmla="*/ 2147483647 h 84"/>
                <a:gd name="T74" fmla="*/ 2147483647 w 91"/>
                <a:gd name="T75" fmla="*/ 2147483647 h 84"/>
                <a:gd name="T76" fmla="*/ 2147483647 w 91"/>
                <a:gd name="T77" fmla="*/ 2147483647 h 84"/>
                <a:gd name="T78" fmla="*/ 2147483647 w 91"/>
                <a:gd name="T79" fmla="*/ 2147483647 h 84"/>
                <a:gd name="T80" fmla="*/ 2147483647 w 91"/>
                <a:gd name="T81" fmla="*/ 2147483647 h 8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1"/>
                <a:gd name="T124" fmla="*/ 0 h 84"/>
                <a:gd name="T125" fmla="*/ 91 w 91"/>
                <a:gd name="T126" fmla="*/ 84 h 8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1" h="84">
                  <a:moveTo>
                    <a:pt x="55" y="72"/>
                  </a:moveTo>
                  <a:cubicBezTo>
                    <a:pt x="62" y="73"/>
                    <a:pt x="65" y="74"/>
                    <a:pt x="70" y="78"/>
                  </a:cubicBezTo>
                  <a:cubicBezTo>
                    <a:pt x="74" y="81"/>
                    <a:pt x="78" y="84"/>
                    <a:pt x="83" y="82"/>
                  </a:cubicBezTo>
                  <a:cubicBezTo>
                    <a:pt x="89" y="78"/>
                    <a:pt x="91" y="68"/>
                    <a:pt x="90" y="62"/>
                  </a:cubicBezTo>
                  <a:cubicBezTo>
                    <a:pt x="89" y="58"/>
                    <a:pt x="90" y="55"/>
                    <a:pt x="88" y="51"/>
                  </a:cubicBezTo>
                  <a:cubicBezTo>
                    <a:pt x="86" y="47"/>
                    <a:pt x="83" y="43"/>
                    <a:pt x="81" y="40"/>
                  </a:cubicBezTo>
                  <a:cubicBezTo>
                    <a:pt x="75" y="33"/>
                    <a:pt x="68" y="26"/>
                    <a:pt x="64" y="19"/>
                  </a:cubicBezTo>
                  <a:cubicBezTo>
                    <a:pt x="63" y="16"/>
                    <a:pt x="62" y="1"/>
                    <a:pt x="60" y="1"/>
                  </a:cubicBezTo>
                  <a:cubicBezTo>
                    <a:pt x="55" y="0"/>
                    <a:pt x="61" y="19"/>
                    <a:pt x="62" y="21"/>
                  </a:cubicBezTo>
                  <a:cubicBezTo>
                    <a:pt x="63" y="25"/>
                    <a:pt x="66" y="29"/>
                    <a:pt x="67" y="33"/>
                  </a:cubicBezTo>
                  <a:cubicBezTo>
                    <a:pt x="67" y="33"/>
                    <a:pt x="67" y="33"/>
                    <a:pt x="66" y="32"/>
                  </a:cubicBezTo>
                  <a:cubicBezTo>
                    <a:pt x="63" y="35"/>
                    <a:pt x="72" y="43"/>
                    <a:pt x="73" y="46"/>
                  </a:cubicBezTo>
                  <a:cubicBezTo>
                    <a:pt x="75" y="49"/>
                    <a:pt x="73" y="55"/>
                    <a:pt x="72" y="59"/>
                  </a:cubicBezTo>
                  <a:cubicBezTo>
                    <a:pt x="72" y="58"/>
                    <a:pt x="74" y="56"/>
                    <a:pt x="73" y="55"/>
                  </a:cubicBezTo>
                  <a:cubicBezTo>
                    <a:pt x="71" y="55"/>
                    <a:pt x="70" y="58"/>
                    <a:pt x="70" y="59"/>
                  </a:cubicBezTo>
                  <a:cubicBezTo>
                    <a:pt x="68" y="62"/>
                    <a:pt x="66" y="66"/>
                    <a:pt x="63" y="67"/>
                  </a:cubicBezTo>
                  <a:cubicBezTo>
                    <a:pt x="61" y="65"/>
                    <a:pt x="62" y="60"/>
                    <a:pt x="62" y="57"/>
                  </a:cubicBezTo>
                  <a:cubicBezTo>
                    <a:pt x="63" y="55"/>
                    <a:pt x="65" y="51"/>
                    <a:pt x="63" y="49"/>
                  </a:cubicBezTo>
                  <a:cubicBezTo>
                    <a:pt x="61" y="50"/>
                    <a:pt x="60" y="53"/>
                    <a:pt x="58" y="54"/>
                  </a:cubicBezTo>
                  <a:cubicBezTo>
                    <a:pt x="57" y="50"/>
                    <a:pt x="53" y="55"/>
                    <a:pt x="51" y="56"/>
                  </a:cubicBezTo>
                  <a:cubicBezTo>
                    <a:pt x="45" y="58"/>
                    <a:pt x="41" y="46"/>
                    <a:pt x="34" y="47"/>
                  </a:cubicBezTo>
                  <a:cubicBezTo>
                    <a:pt x="33" y="45"/>
                    <a:pt x="35" y="42"/>
                    <a:pt x="34" y="39"/>
                  </a:cubicBezTo>
                  <a:cubicBezTo>
                    <a:pt x="33" y="40"/>
                    <a:pt x="32" y="41"/>
                    <a:pt x="31" y="42"/>
                  </a:cubicBezTo>
                  <a:cubicBezTo>
                    <a:pt x="29" y="39"/>
                    <a:pt x="36" y="32"/>
                    <a:pt x="36" y="29"/>
                  </a:cubicBezTo>
                  <a:cubicBezTo>
                    <a:pt x="35" y="30"/>
                    <a:pt x="33" y="31"/>
                    <a:pt x="32" y="32"/>
                  </a:cubicBezTo>
                  <a:cubicBezTo>
                    <a:pt x="34" y="28"/>
                    <a:pt x="36" y="23"/>
                    <a:pt x="37" y="18"/>
                  </a:cubicBezTo>
                  <a:cubicBezTo>
                    <a:pt x="37" y="15"/>
                    <a:pt x="37" y="12"/>
                    <a:pt x="38" y="9"/>
                  </a:cubicBezTo>
                  <a:cubicBezTo>
                    <a:pt x="38" y="8"/>
                    <a:pt x="39" y="6"/>
                    <a:pt x="38" y="4"/>
                  </a:cubicBezTo>
                  <a:cubicBezTo>
                    <a:pt x="31" y="8"/>
                    <a:pt x="36" y="22"/>
                    <a:pt x="29" y="26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5" y="25"/>
                    <a:pt x="25" y="37"/>
                    <a:pt x="21" y="39"/>
                  </a:cubicBezTo>
                  <a:cubicBezTo>
                    <a:pt x="14" y="43"/>
                    <a:pt x="15" y="31"/>
                    <a:pt x="14" y="28"/>
                  </a:cubicBezTo>
                  <a:cubicBezTo>
                    <a:pt x="14" y="23"/>
                    <a:pt x="12" y="28"/>
                    <a:pt x="10" y="26"/>
                  </a:cubicBezTo>
                  <a:cubicBezTo>
                    <a:pt x="7" y="25"/>
                    <a:pt x="5" y="18"/>
                    <a:pt x="4" y="15"/>
                  </a:cubicBezTo>
                  <a:cubicBezTo>
                    <a:pt x="4" y="14"/>
                    <a:pt x="4" y="10"/>
                    <a:pt x="4" y="10"/>
                  </a:cubicBezTo>
                  <a:cubicBezTo>
                    <a:pt x="2" y="9"/>
                    <a:pt x="1" y="12"/>
                    <a:pt x="1" y="12"/>
                  </a:cubicBezTo>
                  <a:cubicBezTo>
                    <a:pt x="0" y="15"/>
                    <a:pt x="1" y="18"/>
                    <a:pt x="2" y="21"/>
                  </a:cubicBezTo>
                  <a:cubicBezTo>
                    <a:pt x="4" y="25"/>
                    <a:pt x="7" y="29"/>
                    <a:pt x="7" y="34"/>
                  </a:cubicBezTo>
                  <a:cubicBezTo>
                    <a:pt x="6" y="40"/>
                    <a:pt x="9" y="46"/>
                    <a:pt x="13" y="50"/>
                  </a:cubicBezTo>
                  <a:cubicBezTo>
                    <a:pt x="17" y="53"/>
                    <a:pt x="21" y="52"/>
                    <a:pt x="25" y="54"/>
                  </a:cubicBezTo>
                  <a:cubicBezTo>
                    <a:pt x="36" y="59"/>
                    <a:pt x="42" y="70"/>
                    <a:pt x="55" y="7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8" name="Freeform 4891"/>
            <p:cNvSpPr>
              <a:spLocks noChangeArrowheads="1"/>
            </p:cNvSpPr>
            <p:nvPr/>
          </p:nvSpPr>
          <p:spPr bwMode="auto">
            <a:xfrm>
              <a:off x="504825" y="280987"/>
              <a:ext cx="120650" cy="152400"/>
            </a:xfrm>
            <a:custGeom>
              <a:avLst/>
              <a:gdLst>
                <a:gd name="T0" fmla="*/ 2147483647 w 93"/>
                <a:gd name="T1" fmla="*/ 2147483647 h 117"/>
                <a:gd name="T2" fmla="*/ 0 w 93"/>
                <a:gd name="T3" fmla="*/ 2147483647 h 117"/>
                <a:gd name="T4" fmla="*/ 2147483647 w 93"/>
                <a:gd name="T5" fmla="*/ 2147483647 h 117"/>
                <a:gd name="T6" fmla="*/ 2147483647 w 93"/>
                <a:gd name="T7" fmla="*/ 2147483647 h 117"/>
                <a:gd name="T8" fmla="*/ 2147483647 w 93"/>
                <a:gd name="T9" fmla="*/ 2147483647 h 117"/>
                <a:gd name="T10" fmla="*/ 2147483647 w 93"/>
                <a:gd name="T11" fmla="*/ 2147483647 h 117"/>
                <a:gd name="T12" fmla="*/ 2147483647 w 93"/>
                <a:gd name="T13" fmla="*/ 2147483647 h 117"/>
                <a:gd name="T14" fmla="*/ 2147483647 w 93"/>
                <a:gd name="T15" fmla="*/ 2147483647 h 117"/>
                <a:gd name="T16" fmla="*/ 2147483647 w 93"/>
                <a:gd name="T17" fmla="*/ 2147483647 h 117"/>
                <a:gd name="T18" fmla="*/ 2147483647 w 93"/>
                <a:gd name="T19" fmla="*/ 2147483647 h 117"/>
                <a:gd name="T20" fmla="*/ 2147483647 w 93"/>
                <a:gd name="T21" fmla="*/ 2147483647 h 117"/>
                <a:gd name="T22" fmla="*/ 2147483647 w 93"/>
                <a:gd name="T23" fmla="*/ 2147483647 h 117"/>
                <a:gd name="T24" fmla="*/ 2147483647 w 93"/>
                <a:gd name="T25" fmla="*/ 2147483647 h 117"/>
                <a:gd name="T26" fmla="*/ 2147483647 w 93"/>
                <a:gd name="T27" fmla="*/ 2147483647 h 117"/>
                <a:gd name="T28" fmla="*/ 2147483647 w 93"/>
                <a:gd name="T29" fmla="*/ 2147483647 h 117"/>
                <a:gd name="T30" fmla="*/ 2147483647 w 93"/>
                <a:gd name="T31" fmla="*/ 2147483647 h 117"/>
                <a:gd name="T32" fmla="*/ 2147483647 w 93"/>
                <a:gd name="T33" fmla="*/ 2147483647 h 117"/>
                <a:gd name="T34" fmla="*/ 2147483647 w 93"/>
                <a:gd name="T35" fmla="*/ 2147483647 h 117"/>
                <a:gd name="T36" fmla="*/ 2147483647 w 93"/>
                <a:gd name="T37" fmla="*/ 2147483647 h 117"/>
                <a:gd name="T38" fmla="*/ 2147483647 w 93"/>
                <a:gd name="T39" fmla="*/ 2147483647 h 117"/>
                <a:gd name="T40" fmla="*/ 2147483647 w 93"/>
                <a:gd name="T41" fmla="*/ 2147483647 h 117"/>
                <a:gd name="T42" fmla="*/ 2147483647 w 93"/>
                <a:gd name="T43" fmla="*/ 2147483647 h 117"/>
                <a:gd name="T44" fmla="*/ 2147483647 w 93"/>
                <a:gd name="T45" fmla="*/ 2147483647 h 117"/>
                <a:gd name="T46" fmla="*/ 2147483647 w 93"/>
                <a:gd name="T47" fmla="*/ 2147483647 h 117"/>
                <a:gd name="T48" fmla="*/ 2147483647 w 93"/>
                <a:gd name="T49" fmla="*/ 2147483647 h 117"/>
                <a:gd name="T50" fmla="*/ 2147483647 w 93"/>
                <a:gd name="T51" fmla="*/ 2147483647 h 117"/>
                <a:gd name="T52" fmla="*/ 2147483647 w 93"/>
                <a:gd name="T53" fmla="*/ 2147483647 h 117"/>
                <a:gd name="T54" fmla="*/ 2147483647 w 93"/>
                <a:gd name="T55" fmla="*/ 2147483647 h 117"/>
                <a:gd name="T56" fmla="*/ 2147483647 w 93"/>
                <a:gd name="T57" fmla="*/ 2147483647 h 117"/>
                <a:gd name="T58" fmla="*/ 2147483647 w 93"/>
                <a:gd name="T59" fmla="*/ 2147483647 h 117"/>
                <a:gd name="T60" fmla="*/ 2147483647 w 93"/>
                <a:gd name="T61" fmla="*/ 2147483647 h 117"/>
                <a:gd name="T62" fmla="*/ 2147483647 w 93"/>
                <a:gd name="T63" fmla="*/ 2147483647 h 117"/>
                <a:gd name="T64" fmla="*/ 2147483647 w 93"/>
                <a:gd name="T65" fmla="*/ 2147483647 h 117"/>
                <a:gd name="T66" fmla="*/ 2147483647 w 93"/>
                <a:gd name="T67" fmla="*/ 2147483647 h 117"/>
                <a:gd name="T68" fmla="*/ 2147483647 w 93"/>
                <a:gd name="T69" fmla="*/ 2147483647 h 117"/>
                <a:gd name="T70" fmla="*/ 2147483647 w 93"/>
                <a:gd name="T71" fmla="*/ 2147483647 h 117"/>
                <a:gd name="T72" fmla="*/ 2147483647 w 93"/>
                <a:gd name="T73" fmla="*/ 2147483647 h 117"/>
                <a:gd name="T74" fmla="*/ 2147483647 w 93"/>
                <a:gd name="T75" fmla="*/ 2147483647 h 117"/>
                <a:gd name="T76" fmla="*/ 2147483647 w 93"/>
                <a:gd name="T77" fmla="*/ 2147483647 h 117"/>
                <a:gd name="T78" fmla="*/ 2147483647 w 93"/>
                <a:gd name="T79" fmla="*/ 2147483647 h 117"/>
                <a:gd name="T80" fmla="*/ 2147483647 w 93"/>
                <a:gd name="T81" fmla="*/ 2147483647 h 117"/>
                <a:gd name="T82" fmla="*/ 2147483647 w 93"/>
                <a:gd name="T83" fmla="*/ 2147483647 h 117"/>
                <a:gd name="T84" fmla="*/ 2147483647 w 93"/>
                <a:gd name="T85" fmla="*/ 2147483647 h 117"/>
                <a:gd name="T86" fmla="*/ 2147483647 w 93"/>
                <a:gd name="T87" fmla="*/ 2147483647 h 1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"/>
                <a:gd name="T133" fmla="*/ 0 h 117"/>
                <a:gd name="T134" fmla="*/ 93 w 93"/>
                <a:gd name="T135" fmla="*/ 117 h 1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" h="117">
                  <a:moveTo>
                    <a:pt x="24" y="24"/>
                  </a:moveTo>
                  <a:cubicBezTo>
                    <a:pt x="18" y="13"/>
                    <a:pt x="12" y="5"/>
                    <a:pt x="0" y="1"/>
                  </a:cubicBezTo>
                  <a:cubicBezTo>
                    <a:pt x="4" y="0"/>
                    <a:pt x="9" y="1"/>
                    <a:pt x="12" y="3"/>
                  </a:cubicBezTo>
                  <a:cubicBezTo>
                    <a:pt x="16" y="5"/>
                    <a:pt x="17" y="9"/>
                    <a:pt x="20" y="11"/>
                  </a:cubicBezTo>
                  <a:cubicBezTo>
                    <a:pt x="22" y="13"/>
                    <a:pt x="25" y="14"/>
                    <a:pt x="27" y="15"/>
                  </a:cubicBezTo>
                  <a:cubicBezTo>
                    <a:pt x="28" y="16"/>
                    <a:pt x="29" y="19"/>
                    <a:pt x="30" y="19"/>
                  </a:cubicBezTo>
                  <a:cubicBezTo>
                    <a:pt x="35" y="21"/>
                    <a:pt x="43" y="10"/>
                    <a:pt x="47" y="13"/>
                  </a:cubicBezTo>
                  <a:cubicBezTo>
                    <a:pt x="42" y="19"/>
                    <a:pt x="25" y="25"/>
                    <a:pt x="34" y="34"/>
                  </a:cubicBezTo>
                  <a:cubicBezTo>
                    <a:pt x="35" y="35"/>
                    <a:pt x="37" y="35"/>
                    <a:pt x="38" y="36"/>
                  </a:cubicBezTo>
                  <a:cubicBezTo>
                    <a:pt x="40" y="38"/>
                    <a:pt x="39" y="37"/>
                    <a:pt x="40" y="39"/>
                  </a:cubicBezTo>
                  <a:cubicBezTo>
                    <a:pt x="41" y="40"/>
                    <a:pt x="40" y="42"/>
                    <a:pt x="43" y="42"/>
                  </a:cubicBezTo>
                  <a:cubicBezTo>
                    <a:pt x="44" y="43"/>
                    <a:pt x="47" y="43"/>
                    <a:pt x="48" y="43"/>
                  </a:cubicBezTo>
                  <a:cubicBezTo>
                    <a:pt x="51" y="43"/>
                    <a:pt x="54" y="43"/>
                    <a:pt x="53" y="47"/>
                  </a:cubicBezTo>
                  <a:cubicBezTo>
                    <a:pt x="56" y="47"/>
                    <a:pt x="61" y="45"/>
                    <a:pt x="64" y="44"/>
                  </a:cubicBezTo>
                  <a:cubicBezTo>
                    <a:pt x="68" y="44"/>
                    <a:pt x="70" y="44"/>
                    <a:pt x="74" y="45"/>
                  </a:cubicBezTo>
                  <a:cubicBezTo>
                    <a:pt x="70" y="48"/>
                    <a:pt x="65" y="49"/>
                    <a:pt x="61" y="50"/>
                  </a:cubicBezTo>
                  <a:cubicBezTo>
                    <a:pt x="56" y="52"/>
                    <a:pt x="52" y="53"/>
                    <a:pt x="47" y="55"/>
                  </a:cubicBezTo>
                  <a:cubicBezTo>
                    <a:pt x="45" y="57"/>
                    <a:pt x="40" y="58"/>
                    <a:pt x="40" y="61"/>
                  </a:cubicBezTo>
                  <a:cubicBezTo>
                    <a:pt x="40" y="63"/>
                    <a:pt x="44" y="67"/>
                    <a:pt x="47" y="68"/>
                  </a:cubicBezTo>
                  <a:cubicBezTo>
                    <a:pt x="48" y="69"/>
                    <a:pt x="50" y="69"/>
                    <a:pt x="51" y="70"/>
                  </a:cubicBezTo>
                  <a:cubicBezTo>
                    <a:pt x="52" y="71"/>
                    <a:pt x="51" y="72"/>
                    <a:pt x="53" y="74"/>
                  </a:cubicBezTo>
                  <a:cubicBezTo>
                    <a:pt x="54" y="74"/>
                    <a:pt x="57" y="73"/>
                    <a:pt x="59" y="74"/>
                  </a:cubicBezTo>
                  <a:cubicBezTo>
                    <a:pt x="59" y="74"/>
                    <a:pt x="59" y="75"/>
                    <a:pt x="58" y="76"/>
                  </a:cubicBezTo>
                  <a:cubicBezTo>
                    <a:pt x="61" y="77"/>
                    <a:pt x="67" y="76"/>
                    <a:pt x="69" y="76"/>
                  </a:cubicBezTo>
                  <a:cubicBezTo>
                    <a:pt x="71" y="75"/>
                    <a:pt x="73" y="73"/>
                    <a:pt x="76" y="73"/>
                  </a:cubicBezTo>
                  <a:cubicBezTo>
                    <a:pt x="77" y="72"/>
                    <a:pt x="79" y="72"/>
                    <a:pt x="81" y="72"/>
                  </a:cubicBezTo>
                  <a:cubicBezTo>
                    <a:pt x="76" y="75"/>
                    <a:pt x="70" y="79"/>
                    <a:pt x="64" y="81"/>
                  </a:cubicBezTo>
                  <a:cubicBezTo>
                    <a:pt x="60" y="82"/>
                    <a:pt x="56" y="80"/>
                    <a:pt x="52" y="82"/>
                  </a:cubicBezTo>
                  <a:cubicBezTo>
                    <a:pt x="47" y="85"/>
                    <a:pt x="50" y="88"/>
                    <a:pt x="54" y="91"/>
                  </a:cubicBezTo>
                  <a:cubicBezTo>
                    <a:pt x="55" y="92"/>
                    <a:pt x="56" y="92"/>
                    <a:pt x="57" y="93"/>
                  </a:cubicBezTo>
                  <a:cubicBezTo>
                    <a:pt x="58" y="94"/>
                    <a:pt x="57" y="95"/>
                    <a:pt x="58" y="96"/>
                  </a:cubicBezTo>
                  <a:cubicBezTo>
                    <a:pt x="61" y="99"/>
                    <a:pt x="65" y="97"/>
                    <a:pt x="67" y="98"/>
                  </a:cubicBezTo>
                  <a:cubicBezTo>
                    <a:pt x="71" y="100"/>
                    <a:pt x="66" y="103"/>
                    <a:pt x="64" y="104"/>
                  </a:cubicBezTo>
                  <a:cubicBezTo>
                    <a:pt x="68" y="107"/>
                    <a:pt x="75" y="109"/>
                    <a:pt x="80" y="106"/>
                  </a:cubicBezTo>
                  <a:cubicBezTo>
                    <a:pt x="86" y="103"/>
                    <a:pt x="89" y="98"/>
                    <a:pt x="93" y="94"/>
                  </a:cubicBezTo>
                  <a:cubicBezTo>
                    <a:pt x="92" y="99"/>
                    <a:pt x="88" y="103"/>
                    <a:pt x="85" y="107"/>
                  </a:cubicBezTo>
                  <a:cubicBezTo>
                    <a:pt x="79" y="114"/>
                    <a:pt x="66" y="117"/>
                    <a:pt x="57" y="116"/>
                  </a:cubicBezTo>
                  <a:cubicBezTo>
                    <a:pt x="53" y="115"/>
                    <a:pt x="51" y="112"/>
                    <a:pt x="47" y="110"/>
                  </a:cubicBezTo>
                  <a:cubicBezTo>
                    <a:pt x="43" y="108"/>
                    <a:pt x="39" y="104"/>
                    <a:pt x="39" y="98"/>
                  </a:cubicBezTo>
                  <a:cubicBezTo>
                    <a:pt x="38" y="94"/>
                    <a:pt x="39" y="90"/>
                    <a:pt x="39" y="87"/>
                  </a:cubicBezTo>
                  <a:cubicBezTo>
                    <a:pt x="39" y="83"/>
                    <a:pt x="38" y="79"/>
                    <a:pt x="38" y="75"/>
                  </a:cubicBezTo>
                  <a:cubicBezTo>
                    <a:pt x="36" y="67"/>
                    <a:pt x="35" y="59"/>
                    <a:pt x="32" y="51"/>
                  </a:cubicBezTo>
                  <a:cubicBezTo>
                    <a:pt x="30" y="42"/>
                    <a:pt x="29" y="34"/>
                    <a:pt x="25" y="25"/>
                  </a:cubicBezTo>
                  <a:cubicBezTo>
                    <a:pt x="25" y="25"/>
                    <a:pt x="24" y="25"/>
                    <a:pt x="24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99" name="Freeform 4892"/>
            <p:cNvSpPr>
              <a:spLocks noChangeArrowheads="1"/>
            </p:cNvSpPr>
            <p:nvPr/>
          </p:nvSpPr>
          <p:spPr bwMode="auto">
            <a:xfrm>
              <a:off x="319087" y="173037"/>
              <a:ext cx="179388" cy="104775"/>
            </a:xfrm>
            <a:custGeom>
              <a:avLst/>
              <a:gdLst>
                <a:gd name="T0" fmla="*/ 2147483647 w 139"/>
                <a:gd name="T1" fmla="*/ 2147483647 h 81"/>
                <a:gd name="T2" fmla="*/ 2147483647 w 139"/>
                <a:gd name="T3" fmla="*/ 2147483647 h 81"/>
                <a:gd name="T4" fmla="*/ 2147483647 w 139"/>
                <a:gd name="T5" fmla="*/ 2147483647 h 81"/>
                <a:gd name="T6" fmla="*/ 2147483647 w 139"/>
                <a:gd name="T7" fmla="*/ 2147483647 h 81"/>
                <a:gd name="T8" fmla="*/ 2147483647 w 139"/>
                <a:gd name="T9" fmla="*/ 2147483647 h 81"/>
                <a:gd name="T10" fmla="*/ 2147483647 w 139"/>
                <a:gd name="T11" fmla="*/ 2147483647 h 81"/>
                <a:gd name="T12" fmla="*/ 2147483647 w 139"/>
                <a:gd name="T13" fmla="*/ 2147483647 h 81"/>
                <a:gd name="T14" fmla="*/ 2147483647 w 139"/>
                <a:gd name="T15" fmla="*/ 2147483647 h 81"/>
                <a:gd name="T16" fmla="*/ 2147483647 w 139"/>
                <a:gd name="T17" fmla="*/ 2147483647 h 81"/>
                <a:gd name="T18" fmla="*/ 2147483647 w 139"/>
                <a:gd name="T19" fmla="*/ 2147483647 h 81"/>
                <a:gd name="T20" fmla="*/ 2147483647 w 139"/>
                <a:gd name="T21" fmla="*/ 2147483647 h 81"/>
                <a:gd name="T22" fmla="*/ 2147483647 w 139"/>
                <a:gd name="T23" fmla="*/ 2147483647 h 81"/>
                <a:gd name="T24" fmla="*/ 2147483647 w 139"/>
                <a:gd name="T25" fmla="*/ 2147483647 h 81"/>
                <a:gd name="T26" fmla="*/ 2147483647 w 139"/>
                <a:gd name="T27" fmla="*/ 2147483647 h 81"/>
                <a:gd name="T28" fmla="*/ 2147483647 w 139"/>
                <a:gd name="T29" fmla="*/ 2147483647 h 81"/>
                <a:gd name="T30" fmla="*/ 2147483647 w 139"/>
                <a:gd name="T31" fmla="*/ 2147483647 h 81"/>
                <a:gd name="T32" fmla="*/ 2147483647 w 139"/>
                <a:gd name="T33" fmla="*/ 2147483647 h 81"/>
                <a:gd name="T34" fmla="*/ 2147483647 w 139"/>
                <a:gd name="T35" fmla="*/ 2147483647 h 81"/>
                <a:gd name="T36" fmla="*/ 2147483647 w 139"/>
                <a:gd name="T37" fmla="*/ 2147483647 h 81"/>
                <a:gd name="T38" fmla="*/ 2147483647 w 139"/>
                <a:gd name="T39" fmla="*/ 0 h 81"/>
                <a:gd name="T40" fmla="*/ 2147483647 w 139"/>
                <a:gd name="T41" fmla="*/ 2147483647 h 81"/>
                <a:gd name="T42" fmla="*/ 2147483647 w 139"/>
                <a:gd name="T43" fmla="*/ 2147483647 h 81"/>
                <a:gd name="T44" fmla="*/ 2147483647 w 139"/>
                <a:gd name="T45" fmla="*/ 2147483647 h 81"/>
                <a:gd name="T46" fmla="*/ 2147483647 w 139"/>
                <a:gd name="T47" fmla="*/ 2147483647 h 81"/>
                <a:gd name="T48" fmla="*/ 2147483647 w 139"/>
                <a:gd name="T49" fmla="*/ 2147483647 h 81"/>
                <a:gd name="T50" fmla="*/ 2147483647 w 139"/>
                <a:gd name="T51" fmla="*/ 2147483647 h 81"/>
                <a:gd name="T52" fmla="*/ 2147483647 w 139"/>
                <a:gd name="T53" fmla="*/ 2147483647 h 81"/>
                <a:gd name="T54" fmla="*/ 2147483647 w 139"/>
                <a:gd name="T55" fmla="*/ 2147483647 h 81"/>
                <a:gd name="T56" fmla="*/ 2147483647 w 139"/>
                <a:gd name="T57" fmla="*/ 2147483647 h 81"/>
                <a:gd name="T58" fmla="*/ 2147483647 w 139"/>
                <a:gd name="T59" fmla="*/ 2147483647 h 81"/>
                <a:gd name="T60" fmla="*/ 2147483647 w 139"/>
                <a:gd name="T61" fmla="*/ 2147483647 h 81"/>
                <a:gd name="T62" fmla="*/ 2147483647 w 139"/>
                <a:gd name="T63" fmla="*/ 2147483647 h 81"/>
                <a:gd name="T64" fmla="*/ 2147483647 w 139"/>
                <a:gd name="T65" fmla="*/ 2147483647 h 81"/>
                <a:gd name="T66" fmla="*/ 2147483647 w 139"/>
                <a:gd name="T67" fmla="*/ 2147483647 h 81"/>
                <a:gd name="T68" fmla="*/ 2147483647 w 139"/>
                <a:gd name="T69" fmla="*/ 2147483647 h 81"/>
                <a:gd name="T70" fmla="*/ 2147483647 w 139"/>
                <a:gd name="T71" fmla="*/ 2147483647 h 81"/>
                <a:gd name="T72" fmla="*/ 2147483647 w 139"/>
                <a:gd name="T73" fmla="*/ 2147483647 h 81"/>
                <a:gd name="T74" fmla="*/ 2147483647 w 139"/>
                <a:gd name="T75" fmla="*/ 2147483647 h 81"/>
                <a:gd name="T76" fmla="*/ 2147483647 w 139"/>
                <a:gd name="T77" fmla="*/ 2147483647 h 81"/>
                <a:gd name="T78" fmla="*/ 2147483647 w 139"/>
                <a:gd name="T79" fmla="*/ 2147483647 h 81"/>
                <a:gd name="T80" fmla="*/ 2147483647 w 139"/>
                <a:gd name="T81" fmla="*/ 2147483647 h 8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9"/>
                <a:gd name="T124" fmla="*/ 0 h 81"/>
                <a:gd name="T125" fmla="*/ 139 w 139"/>
                <a:gd name="T126" fmla="*/ 81 h 8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9" h="81">
                  <a:moveTo>
                    <a:pt x="134" y="72"/>
                  </a:moveTo>
                  <a:cubicBezTo>
                    <a:pt x="131" y="67"/>
                    <a:pt x="127" y="61"/>
                    <a:pt x="121" y="58"/>
                  </a:cubicBezTo>
                  <a:cubicBezTo>
                    <a:pt x="119" y="57"/>
                    <a:pt x="118" y="57"/>
                    <a:pt x="117" y="54"/>
                  </a:cubicBezTo>
                  <a:cubicBezTo>
                    <a:pt x="117" y="52"/>
                    <a:pt x="118" y="50"/>
                    <a:pt x="117" y="48"/>
                  </a:cubicBezTo>
                  <a:cubicBezTo>
                    <a:pt x="115" y="46"/>
                    <a:pt x="113" y="46"/>
                    <a:pt x="113" y="43"/>
                  </a:cubicBezTo>
                  <a:cubicBezTo>
                    <a:pt x="114" y="41"/>
                    <a:pt x="116" y="40"/>
                    <a:pt x="116" y="38"/>
                  </a:cubicBezTo>
                  <a:cubicBezTo>
                    <a:pt x="116" y="37"/>
                    <a:pt x="116" y="36"/>
                    <a:pt x="116" y="35"/>
                  </a:cubicBezTo>
                  <a:cubicBezTo>
                    <a:pt x="116" y="35"/>
                    <a:pt x="114" y="34"/>
                    <a:pt x="114" y="35"/>
                  </a:cubicBezTo>
                  <a:cubicBezTo>
                    <a:pt x="113" y="30"/>
                    <a:pt x="120" y="26"/>
                    <a:pt x="120" y="21"/>
                  </a:cubicBezTo>
                  <a:cubicBezTo>
                    <a:pt x="116" y="23"/>
                    <a:pt x="111" y="29"/>
                    <a:pt x="108" y="33"/>
                  </a:cubicBezTo>
                  <a:cubicBezTo>
                    <a:pt x="105" y="35"/>
                    <a:pt x="103" y="39"/>
                    <a:pt x="100" y="40"/>
                  </a:cubicBezTo>
                  <a:cubicBezTo>
                    <a:pt x="99" y="40"/>
                    <a:pt x="98" y="40"/>
                    <a:pt x="97" y="38"/>
                  </a:cubicBezTo>
                  <a:cubicBezTo>
                    <a:pt x="96" y="37"/>
                    <a:pt x="95" y="34"/>
                    <a:pt x="94" y="33"/>
                  </a:cubicBezTo>
                  <a:cubicBezTo>
                    <a:pt x="92" y="32"/>
                    <a:pt x="91" y="35"/>
                    <a:pt x="90" y="31"/>
                  </a:cubicBezTo>
                  <a:cubicBezTo>
                    <a:pt x="89" y="27"/>
                    <a:pt x="93" y="21"/>
                    <a:pt x="93" y="17"/>
                  </a:cubicBezTo>
                  <a:cubicBezTo>
                    <a:pt x="90" y="20"/>
                    <a:pt x="88" y="38"/>
                    <a:pt x="82" y="34"/>
                  </a:cubicBezTo>
                  <a:cubicBezTo>
                    <a:pt x="80" y="33"/>
                    <a:pt x="77" y="30"/>
                    <a:pt x="75" y="28"/>
                  </a:cubicBezTo>
                  <a:cubicBezTo>
                    <a:pt x="74" y="26"/>
                    <a:pt x="75" y="22"/>
                    <a:pt x="73" y="20"/>
                  </a:cubicBezTo>
                  <a:cubicBezTo>
                    <a:pt x="70" y="23"/>
                    <a:pt x="69" y="17"/>
                    <a:pt x="69" y="15"/>
                  </a:cubicBezTo>
                  <a:cubicBezTo>
                    <a:pt x="68" y="10"/>
                    <a:pt x="68" y="5"/>
                    <a:pt x="70" y="0"/>
                  </a:cubicBezTo>
                  <a:cubicBezTo>
                    <a:pt x="69" y="0"/>
                    <a:pt x="69" y="1"/>
                    <a:pt x="68" y="1"/>
                  </a:cubicBezTo>
                  <a:cubicBezTo>
                    <a:pt x="62" y="5"/>
                    <a:pt x="61" y="17"/>
                    <a:pt x="62" y="24"/>
                  </a:cubicBezTo>
                  <a:cubicBezTo>
                    <a:pt x="62" y="28"/>
                    <a:pt x="62" y="41"/>
                    <a:pt x="54" y="38"/>
                  </a:cubicBezTo>
                  <a:cubicBezTo>
                    <a:pt x="53" y="37"/>
                    <a:pt x="52" y="35"/>
                    <a:pt x="51" y="35"/>
                  </a:cubicBezTo>
                  <a:cubicBezTo>
                    <a:pt x="50" y="36"/>
                    <a:pt x="50" y="38"/>
                    <a:pt x="49" y="39"/>
                  </a:cubicBezTo>
                  <a:cubicBezTo>
                    <a:pt x="46" y="43"/>
                    <a:pt x="43" y="40"/>
                    <a:pt x="41" y="37"/>
                  </a:cubicBezTo>
                  <a:cubicBezTo>
                    <a:pt x="38" y="32"/>
                    <a:pt x="36" y="27"/>
                    <a:pt x="39" y="21"/>
                  </a:cubicBezTo>
                  <a:cubicBezTo>
                    <a:pt x="36" y="25"/>
                    <a:pt x="34" y="27"/>
                    <a:pt x="32" y="31"/>
                  </a:cubicBezTo>
                  <a:cubicBezTo>
                    <a:pt x="31" y="35"/>
                    <a:pt x="27" y="37"/>
                    <a:pt x="25" y="40"/>
                  </a:cubicBezTo>
                  <a:cubicBezTo>
                    <a:pt x="20" y="52"/>
                    <a:pt x="0" y="57"/>
                    <a:pt x="4" y="73"/>
                  </a:cubicBezTo>
                  <a:cubicBezTo>
                    <a:pt x="6" y="67"/>
                    <a:pt x="9" y="62"/>
                    <a:pt x="15" y="59"/>
                  </a:cubicBezTo>
                  <a:cubicBezTo>
                    <a:pt x="19" y="57"/>
                    <a:pt x="23" y="57"/>
                    <a:pt x="27" y="56"/>
                  </a:cubicBezTo>
                  <a:cubicBezTo>
                    <a:pt x="33" y="54"/>
                    <a:pt x="38" y="50"/>
                    <a:pt x="46" y="52"/>
                  </a:cubicBezTo>
                  <a:cubicBezTo>
                    <a:pt x="55" y="54"/>
                    <a:pt x="61" y="51"/>
                    <a:pt x="70" y="50"/>
                  </a:cubicBezTo>
                  <a:cubicBezTo>
                    <a:pt x="75" y="49"/>
                    <a:pt x="79" y="49"/>
                    <a:pt x="84" y="51"/>
                  </a:cubicBezTo>
                  <a:cubicBezTo>
                    <a:pt x="88" y="52"/>
                    <a:pt x="92" y="52"/>
                    <a:pt x="97" y="52"/>
                  </a:cubicBezTo>
                  <a:cubicBezTo>
                    <a:pt x="102" y="52"/>
                    <a:pt x="103" y="53"/>
                    <a:pt x="106" y="56"/>
                  </a:cubicBezTo>
                  <a:cubicBezTo>
                    <a:pt x="112" y="61"/>
                    <a:pt x="120" y="63"/>
                    <a:pt x="126" y="68"/>
                  </a:cubicBezTo>
                  <a:cubicBezTo>
                    <a:pt x="128" y="70"/>
                    <a:pt x="129" y="72"/>
                    <a:pt x="131" y="75"/>
                  </a:cubicBezTo>
                  <a:cubicBezTo>
                    <a:pt x="132" y="78"/>
                    <a:pt x="136" y="80"/>
                    <a:pt x="139" y="81"/>
                  </a:cubicBezTo>
                  <a:cubicBezTo>
                    <a:pt x="137" y="80"/>
                    <a:pt x="135" y="74"/>
                    <a:pt x="134" y="7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0" name="Freeform 4893"/>
            <p:cNvSpPr>
              <a:spLocks noChangeArrowheads="1"/>
            </p:cNvSpPr>
            <p:nvPr/>
          </p:nvSpPr>
          <p:spPr bwMode="auto">
            <a:xfrm>
              <a:off x="260350" y="284162"/>
              <a:ext cx="76200" cy="53975"/>
            </a:xfrm>
            <a:custGeom>
              <a:avLst/>
              <a:gdLst>
                <a:gd name="T0" fmla="*/ 2147483647 w 59"/>
                <a:gd name="T1" fmla="*/ 2147483647 h 42"/>
                <a:gd name="T2" fmla="*/ 2147483647 w 59"/>
                <a:gd name="T3" fmla="*/ 2147483647 h 42"/>
                <a:gd name="T4" fmla="*/ 2147483647 w 59"/>
                <a:gd name="T5" fmla="*/ 2147483647 h 42"/>
                <a:gd name="T6" fmla="*/ 2147483647 w 59"/>
                <a:gd name="T7" fmla="*/ 2147483647 h 42"/>
                <a:gd name="T8" fmla="*/ 2147483647 w 59"/>
                <a:gd name="T9" fmla="*/ 2147483647 h 42"/>
                <a:gd name="T10" fmla="*/ 2147483647 w 59"/>
                <a:gd name="T11" fmla="*/ 2147483647 h 42"/>
                <a:gd name="T12" fmla="*/ 2147483647 w 59"/>
                <a:gd name="T13" fmla="*/ 2147483647 h 42"/>
                <a:gd name="T14" fmla="*/ 2147483647 w 59"/>
                <a:gd name="T15" fmla="*/ 2147483647 h 42"/>
                <a:gd name="T16" fmla="*/ 2147483647 w 59"/>
                <a:gd name="T17" fmla="*/ 2147483647 h 42"/>
                <a:gd name="T18" fmla="*/ 2147483647 w 59"/>
                <a:gd name="T19" fmla="*/ 2147483647 h 42"/>
                <a:gd name="T20" fmla="*/ 2147483647 w 59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9"/>
                <a:gd name="T34" fmla="*/ 0 h 42"/>
                <a:gd name="T35" fmla="*/ 59 w 59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9" h="42">
                  <a:moveTo>
                    <a:pt x="20" y="35"/>
                  </a:moveTo>
                  <a:cubicBezTo>
                    <a:pt x="21" y="38"/>
                    <a:pt x="23" y="41"/>
                    <a:pt x="25" y="42"/>
                  </a:cubicBezTo>
                  <a:cubicBezTo>
                    <a:pt x="23" y="35"/>
                    <a:pt x="22" y="24"/>
                    <a:pt x="28" y="20"/>
                  </a:cubicBezTo>
                  <a:cubicBezTo>
                    <a:pt x="33" y="15"/>
                    <a:pt x="41" y="12"/>
                    <a:pt x="46" y="9"/>
                  </a:cubicBezTo>
                  <a:cubicBezTo>
                    <a:pt x="48" y="8"/>
                    <a:pt x="55" y="6"/>
                    <a:pt x="56" y="5"/>
                  </a:cubicBezTo>
                  <a:cubicBezTo>
                    <a:pt x="59" y="0"/>
                    <a:pt x="46" y="4"/>
                    <a:pt x="45" y="5"/>
                  </a:cubicBezTo>
                  <a:cubicBezTo>
                    <a:pt x="39" y="7"/>
                    <a:pt x="34" y="10"/>
                    <a:pt x="29" y="12"/>
                  </a:cubicBezTo>
                  <a:cubicBezTo>
                    <a:pt x="25" y="13"/>
                    <a:pt x="21" y="13"/>
                    <a:pt x="17" y="14"/>
                  </a:cubicBezTo>
                  <a:cubicBezTo>
                    <a:pt x="14" y="15"/>
                    <a:pt x="12" y="15"/>
                    <a:pt x="8" y="15"/>
                  </a:cubicBezTo>
                  <a:cubicBezTo>
                    <a:pt x="1" y="13"/>
                    <a:pt x="0" y="14"/>
                    <a:pt x="6" y="18"/>
                  </a:cubicBezTo>
                  <a:cubicBezTo>
                    <a:pt x="12" y="23"/>
                    <a:pt x="17" y="29"/>
                    <a:pt x="20" y="3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1" name="Freeform 4894"/>
            <p:cNvSpPr>
              <a:spLocks noChangeArrowheads="1"/>
            </p:cNvSpPr>
            <p:nvPr/>
          </p:nvSpPr>
          <p:spPr bwMode="auto">
            <a:xfrm>
              <a:off x="401637" y="271462"/>
              <a:ext cx="119063" cy="42863"/>
            </a:xfrm>
            <a:custGeom>
              <a:avLst/>
              <a:gdLst>
                <a:gd name="T0" fmla="*/ 2147483647 w 92"/>
                <a:gd name="T1" fmla="*/ 2147483647 h 33"/>
                <a:gd name="T2" fmla="*/ 2147483647 w 92"/>
                <a:gd name="T3" fmla="*/ 2147483647 h 33"/>
                <a:gd name="T4" fmla="*/ 2147483647 w 92"/>
                <a:gd name="T5" fmla="*/ 2147483647 h 33"/>
                <a:gd name="T6" fmla="*/ 2147483647 w 92"/>
                <a:gd name="T7" fmla="*/ 2147483647 h 33"/>
                <a:gd name="T8" fmla="*/ 2147483647 w 92"/>
                <a:gd name="T9" fmla="*/ 2147483647 h 33"/>
                <a:gd name="T10" fmla="*/ 2147483647 w 92"/>
                <a:gd name="T11" fmla="*/ 2147483647 h 33"/>
                <a:gd name="T12" fmla="*/ 2147483647 w 92"/>
                <a:gd name="T13" fmla="*/ 2147483647 h 33"/>
                <a:gd name="T14" fmla="*/ 2147483647 w 92"/>
                <a:gd name="T15" fmla="*/ 2147483647 h 33"/>
                <a:gd name="T16" fmla="*/ 2147483647 w 92"/>
                <a:gd name="T17" fmla="*/ 2147483647 h 33"/>
                <a:gd name="T18" fmla="*/ 2147483647 w 92"/>
                <a:gd name="T19" fmla="*/ 2147483647 h 33"/>
                <a:gd name="T20" fmla="*/ 2147483647 w 92"/>
                <a:gd name="T21" fmla="*/ 2147483647 h 33"/>
                <a:gd name="T22" fmla="*/ 0 w 92"/>
                <a:gd name="T23" fmla="*/ 0 h 33"/>
                <a:gd name="T24" fmla="*/ 2147483647 w 92"/>
                <a:gd name="T25" fmla="*/ 2147483647 h 33"/>
                <a:gd name="T26" fmla="*/ 2147483647 w 92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2"/>
                <a:gd name="T43" fmla="*/ 0 h 33"/>
                <a:gd name="T44" fmla="*/ 92 w 92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2" h="33">
                  <a:moveTo>
                    <a:pt x="55" y="19"/>
                  </a:moveTo>
                  <a:cubicBezTo>
                    <a:pt x="63" y="21"/>
                    <a:pt x="71" y="20"/>
                    <a:pt x="78" y="23"/>
                  </a:cubicBezTo>
                  <a:cubicBezTo>
                    <a:pt x="83" y="25"/>
                    <a:pt x="87" y="32"/>
                    <a:pt x="92" y="33"/>
                  </a:cubicBezTo>
                  <a:cubicBezTo>
                    <a:pt x="92" y="33"/>
                    <a:pt x="89" y="26"/>
                    <a:pt x="88" y="26"/>
                  </a:cubicBezTo>
                  <a:cubicBezTo>
                    <a:pt x="87" y="24"/>
                    <a:pt x="85" y="21"/>
                    <a:pt x="83" y="20"/>
                  </a:cubicBezTo>
                  <a:cubicBezTo>
                    <a:pt x="79" y="17"/>
                    <a:pt x="73" y="15"/>
                    <a:pt x="69" y="13"/>
                  </a:cubicBezTo>
                  <a:cubicBezTo>
                    <a:pt x="64" y="11"/>
                    <a:pt x="60" y="11"/>
                    <a:pt x="55" y="11"/>
                  </a:cubicBezTo>
                  <a:cubicBezTo>
                    <a:pt x="51" y="11"/>
                    <a:pt x="47" y="10"/>
                    <a:pt x="44" y="8"/>
                  </a:cubicBezTo>
                  <a:cubicBezTo>
                    <a:pt x="41" y="6"/>
                    <a:pt x="40" y="4"/>
                    <a:pt x="36" y="4"/>
                  </a:cubicBezTo>
                  <a:cubicBezTo>
                    <a:pt x="33" y="5"/>
                    <a:pt x="31" y="5"/>
                    <a:pt x="27" y="4"/>
                  </a:cubicBezTo>
                  <a:cubicBezTo>
                    <a:pt x="24" y="4"/>
                    <a:pt x="20" y="2"/>
                    <a:pt x="17" y="3"/>
                  </a:cubicBezTo>
                  <a:cubicBezTo>
                    <a:pt x="11" y="3"/>
                    <a:pt x="5" y="2"/>
                    <a:pt x="0" y="0"/>
                  </a:cubicBezTo>
                  <a:cubicBezTo>
                    <a:pt x="5" y="9"/>
                    <a:pt x="14" y="11"/>
                    <a:pt x="23" y="11"/>
                  </a:cubicBezTo>
                  <a:cubicBezTo>
                    <a:pt x="34" y="10"/>
                    <a:pt x="45" y="16"/>
                    <a:pt x="55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2" name="Freeform 4895"/>
            <p:cNvSpPr>
              <a:spLocks noChangeArrowheads="1"/>
            </p:cNvSpPr>
            <p:nvPr/>
          </p:nvSpPr>
          <p:spPr bwMode="auto">
            <a:xfrm>
              <a:off x="336550" y="288924"/>
              <a:ext cx="74613" cy="30163"/>
            </a:xfrm>
            <a:custGeom>
              <a:avLst/>
              <a:gdLst>
                <a:gd name="T0" fmla="*/ 2147483647 w 57"/>
                <a:gd name="T1" fmla="*/ 2147483647 h 23"/>
                <a:gd name="T2" fmla="*/ 2147483647 w 57"/>
                <a:gd name="T3" fmla="*/ 2147483647 h 23"/>
                <a:gd name="T4" fmla="*/ 2147483647 w 57"/>
                <a:gd name="T5" fmla="*/ 2147483647 h 23"/>
                <a:gd name="T6" fmla="*/ 2147483647 w 57"/>
                <a:gd name="T7" fmla="*/ 2147483647 h 23"/>
                <a:gd name="T8" fmla="*/ 2147483647 w 57"/>
                <a:gd name="T9" fmla="*/ 2147483647 h 23"/>
                <a:gd name="T10" fmla="*/ 2147483647 w 57"/>
                <a:gd name="T11" fmla="*/ 2147483647 h 23"/>
                <a:gd name="T12" fmla="*/ 2147483647 w 57"/>
                <a:gd name="T13" fmla="*/ 2147483647 h 23"/>
                <a:gd name="T14" fmla="*/ 2147483647 w 57"/>
                <a:gd name="T15" fmla="*/ 2147483647 h 23"/>
                <a:gd name="T16" fmla="*/ 0 w 57"/>
                <a:gd name="T17" fmla="*/ 2147483647 h 23"/>
                <a:gd name="T18" fmla="*/ 2147483647 w 57"/>
                <a:gd name="T19" fmla="*/ 2147483647 h 23"/>
                <a:gd name="T20" fmla="*/ 2147483647 w 57"/>
                <a:gd name="T21" fmla="*/ 2147483647 h 23"/>
                <a:gd name="T22" fmla="*/ 2147483647 w 57"/>
                <a:gd name="T23" fmla="*/ 2147483647 h 23"/>
                <a:gd name="T24" fmla="*/ 2147483647 w 57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23"/>
                <a:gd name="T41" fmla="*/ 57 w 57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23">
                  <a:moveTo>
                    <a:pt x="57" y="22"/>
                  </a:moveTo>
                  <a:cubicBezTo>
                    <a:pt x="54" y="17"/>
                    <a:pt x="49" y="14"/>
                    <a:pt x="46" y="10"/>
                  </a:cubicBezTo>
                  <a:cubicBezTo>
                    <a:pt x="46" y="9"/>
                    <a:pt x="45" y="8"/>
                    <a:pt x="45" y="7"/>
                  </a:cubicBezTo>
                  <a:cubicBezTo>
                    <a:pt x="44" y="6"/>
                    <a:pt x="45" y="4"/>
                    <a:pt x="45" y="3"/>
                  </a:cubicBezTo>
                  <a:cubicBezTo>
                    <a:pt x="43" y="0"/>
                    <a:pt x="38" y="2"/>
                    <a:pt x="36" y="3"/>
                  </a:cubicBezTo>
                  <a:cubicBezTo>
                    <a:pt x="32" y="4"/>
                    <a:pt x="28" y="5"/>
                    <a:pt x="24" y="4"/>
                  </a:cubicBezTo>
                  <a:cubicBezTo>
                    <a:pt x="20" y="4"/>
                    <a:pt x="16" y="1"/>
                    <a:pt x="12" y="3"/>
                  </a:cubicBezTo>
                  <a:cubicBezTo>
                    <a:pt x="9" y="5"/>
                    <a:pt x="8" y="9"/>
                    <a:pt x="5" y="11"/>
                  </a:cubicBezTo>
                  <a:cubicBezTo>
                    <a:pt x="4" y="13"/>
                    <a:pt x="0" y="15"/>
                    <a:pt x="0" y="18"/>
                  </a:cubicBezTo>
                  <a:cubicBezTo>
                    <a:pt x="0" y="23"/>
                    <a:pt x="5" y="19"/>
                    <a:pt x="6" y="17"/>
                  </a:cubicBezTo>
                  <a:cubicBezTo>
                    <a:pt x="10" y="14"/>
                    <a:pt x="12" y="11"/>
                    <a:pt x="17" y="12"/>
                  </a:cubicBezTo>
                  <a:cubicBezTo>
                    <a:pt x="24" y="13"/>
                    <a:pt x="30" y="12"/>
                    <a:pt x="37" y="13"/>
                  </a:cubicBezTo>
                  <a:cubicBezTo>
                    <a:pt x="42" y="14"/>
                    <a:pt x="54" y="17"/>
                    <a:pt x="57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3" name="Freeform 4896"/>
            <p:cNvSpPr>
              <a:spLocks noChangeArrowheads="1"/>
            </p:cNvSpPr>
            <p:nvPr/>
          </p:nvSpPr>
          <p:spPr bwMode="auto">
            <a:xfrm>
              <a:off x="331787" y="314324"/>
              <a:ext cx="57150" cy="46038"/>
            </a:xfrm>
            <a:custGeom>
              <a:avLst/>
              <a:gdLst>
                <a:gd name="T0" fmla="*/ 2147483647 w 44"/>
                <a:gd name="T1" fmla="*/ 2147483647 h 35"/>
                <a:gd name="T2" fmla="*/ 2147483647 w 44"/>
                <a:gd name="T3" fmla="*/ 2147483647 h 35"/>
                <a:gd name="T4" fmla="*/ 2147483647 w 44"/>
                <a:gd name="T5" fmla="*/ 2147483647 h 35"/>
                <a:gd name="T6" fmla="*/ 2147483647 w 44"/>
                <a:gd name="T7" fmla="*/ 2147483647 h 35"/>
                <a:gd name="T8" fmla="*/ 2147483647 w 44"/>
                <a:gd name="T9" fmla="*/ 2147483647 h 35"/>
                <a:gd name="T10" fmla="*/ 2147483647 w 44"/>
                <a:gd name="T11" fmla="*/ 2147483647 h 35"/>
                <a:gd name="T12" fmla="*/ 2147483647 w 44"/>
                <a:gd name="T13" fmla="*/ 2147483647 h 35"/>
                <a:gd name="T14" fmla="*/ 2147483647 w 44"/>
                <a:gd name="T15" fmla="*/ 2147483647 h 35"/>
                <a:gd name="T16" fmla="*/ 2147483647 w 44"/>
                <a:gd name="T17" fmla="*/ 2147483647 h 35"/>
                <a:gd name="T18" fmla="*/ 2147483647 w 44"/>
                <a:gd name="T19" fmla="*/ 2147483647 h 35"/>
                <a:gd name="T20" fmla="*/ 2147483647 w 44"/>
                <a:gd name="T21" fmla="*/ 2147483647 h 35"/>
                <a:gd name="T22" fmla="*/ 2147483647 w 44"/>
                <a:gd name="T23" fmla="*/ 2147483647 h 35"/>
                <a:gd name="T24" fmla="*/ 2147483647 w 44"/>
                <a:gd name="T25" fmla="*/ 2147483647 h 35"/>
                <a:gd name="T26" fmla="*/ 2147483647 w 4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35"/>
                <a:gd name="T44" fmla="*/ 44 w 4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35">
                  <a:moveTo>
                    <a:pt x="21" y="5"/>
                  </a:moveTo>
                  <a:cubicBezTo>
                    <a:pt x="17" y="5"/>
                    <a:pt x="8" y="5"/>
                    <a:pt x="5" y="6"/>
                  </a:cubicBezTo>
                  <a:cubicBezTo>
                    <a:pt x="1" y="7"/>
                    <a:pt x="0" y="16"/>
                    <a:pt x="1" y="20"/>
                  </a:cubicBezTo>
                  <a:cubicBezTo>
                    <a:pt x="3" y="22"/>
                    <a:pt x="7" y="22"/>
                    <a:pt x="9" y="24"/>
                  </a:cubicBezTo>
                  <a:cubicBezTo>
                    <a:pt x="11" y="26"/>
                    <a:pt x="11" y="29"/>
                    <a:pt x="14" y="31"/>
                  </a:cubicBezTo>
                  <a:cubicBezTo>
                    <a:pt x="16" y="32"/>
                    <a:pt x="19" y="34"/>
                    <a:pt x="21" y="35"/>
                  </a:cubicBezTo>
                  <a:cubicBezTo>
                    <a:pt x="19" y="32"/>
                    <a:pt x="14" y="25"/>
                    <a:pt x="14" y="22"/>
                  </a:cubicBezTo>
                  <a:cubicBezTo>
                    <a:pt x="15" y="20"/>
                    <a:pt x="16" y="20"/>
                    <a:pt x="17" y="19"/>
                  </a:cubicBezTo>
                  <a:cubicBezTo>
                    <a:pt x="19" y="17"/>
                    <a:pt x="20" y="15"/>
                    <a:pt x="21" y="14"/>
                  </a:cubicBezTo>
                  <a:cubicBezTo>
                    <a:pt x="24" y="11"/>
                    <a:pt x="30" y="11"/>
                    <a:pt x="33" y="9"/>
                  </a:cubicBezTo>
                  <a:cubicBezTo>
                    <a:pt x="36" y="7"/>
                    <a:pt x="36" y="7"/>
                    <a:pt x="39" y="6"/>
                  </a:cubicBezTo>
                  <a:cubicBezTo>
                    <a:pt x="40" y="5"/>
                    <a:pt x="42" y="4"/>
                    <a:pt x="44" y="3"/>
                  </a:cubicBezTo>
                  <a:cubicBezTo>
                    <a:pt x="41" y="0"/>
                    <a:pt x="38" y="3"/>
                    <a:pt x="36" y="4"/>
                  </a:cubicBezTo>
                  <a:cubicBezTo>
                    <a:pt x="31" y="6"/>
                    <a:pt x="25" y="6"/>
                    <a:pt x="21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4" name="Freeform 4897"/>
            <p:cNvSpPr>
              <a:spLocks noChangeArrowheads="1"/>
            </p:cNvSpPr>
            <p:nvPr/>
          </p:nvSpPr>
          <p:spPr bwMode="auto">
            <a:xfrm>
              <a:off x="371475" y="334962"/>
              <a:ext cx="17463" cy="14288"/>
            </a:xfrm>
            <a:custGeom>
              <a:avLst/>
              <a:gdLst>
                <a:gd name="T0" fmla="*/ 0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0" y="5"/>
                  </a:moveTo>
                  <a:cubicBezTo>
                    <a:pt x="0" y="7"/>
                    <a:pt x="5" y="10"/>
                    <a:pt x="6" y="12"/>
                  </a:cubicBezTo>
                  <a:cubicBezTo>
                    <a:pt x="8" y="9"/>
                    <a:pt x="10" y="6"/>
                    <a:pt x="13" y="4"/>
                  </a:cubicBezTo>
                  <a:cubicBezTo>
                    <a:pt x="11" y="0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5" name="Freeform 4898"/>
            <p:cNvSpPr>
              <a:spLocks noChangeArrowheads="1"/>
            </p:cNvSpPr>
            <p:nvPr/>
          </p:nvSpPr>
          <p:spPr bwMode="auto">
            <a:xfrm>
              <a:off x="381000" y="319087"/>
              <a:ext cx="28575" cy="17463"/>
            </a:xfrm>
            <a:custGeom>
              <a:avLst/>
              <a:gdLst>
                <a:gd name="T0" fmla="*/ 2147483647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0 h 14"/>
                <a:gd name="T8" fmla="*/ 2147483647 w 22"/>
                <a:gd name="T9" fmla="*/ 2147483647 h 14"/>
                <a:gd name="T10" fmla="*/ 0 w 22"/>
                <a:gd name="T11" fmla="*/ 2147483647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4"/>
                <a:gd name="T26" fmla="*/ 22 w 22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4">
                  <a:moveTo>
                    <a:pt x="22" y="14"/>
                  </a:moveTo>
                  <a:cubicBezTo>
                    <a:pt x="22" y="12"/>
                    <a:pt x="21" y="8"/>
                    <a:pt x="20" y="6"/>
                  </a:cubicBezTo>
                  <a:cubicBezTo>
                    <a:pt x="20" y="5"/>
                    <a:pt x="19" y="3"/>
                    <a:pt x="18" y="2"/>
                  </a:cubicBezTo>
                  <a:cubicBezTo>
                    <a:pt x="16" y="0"/>
                    <a:pt x="18" y="0"/>
                    <a:pt x="15" y="0"/>
                  </a:cubicBezTo>
                  <a:cubicBezTo>
                    <a:pt x="13" y="1"/>
                    <a:pt x="10" y="4"/>
                    <a:pt x="8" y="5"/>
                  </a:cubicBezTo>
                  <a:cubicBezTo>
                    <a:pt x="5" y="6"/>
                    <a:pt x="3" y="6"/>
                    <a:pt x="0" y="8"/>
                  </a:cubicBezTo>
                  <a:cubicBezTo>
                    <a:pt x="2" y="7"/>
                    <a:pt x="10" y="8"/>
                    <a:pt x="11" y="9"/>
                  </a:cubicBezTo>
                  <a:cubicBezTo>
                    <a:pt x="15" y="10"/>
                    <a:pt x="18" y="14"/>
                    <a:pt x="22" y="1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6" name="Freeform 4899"/>
            <p:cNvSpPr>
              <a:spLocks noChangeArrowheads="1"/>
            </p:cNvSpPr>
            <p:nvPr/>
          </p:nvSpPr>
          <p:spPr bwMode="auto">
            <a:xfrm>
              <a:off x="385762" y="349249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0 h 5"/>
                <a:gd name="T6" fmla="*/ 2147483647 w 6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6" y="3"/>
                    <a:pt x="6" y="0"/>
                    <a:pt x="3" y="0"/>
                  </a:cubicBezTo>
                  <a:cubicBezTo>
                    <a:pt x="0" y="0"/>
                    <a:pt x="0" y="5"/>
                    <a:pt x="3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7" name="Freeform 4900"/>
            <p:cNvSpPr>
              <a:spLocks noChangeArrowheads="1"/>
            </p:cNvSpPr>
            <p:nvPr/>
          </p:nvSpPr>
          <p:spPr bwMode="auto">
            <a:xfrm>
              <a:off x="238125" y="207962"/>
              <a:ext cx="95250" cy="115888"/>
            </a:xfrm>
            <a:custGeom>
              <a:avLst/>
              <a:gdLst>
                <a:gd name="T0" fmla="*/ 2147483647 w 73"/>
                <a:gd name="T1" fmla="*/ 2147483647 h 89"/>
                <a:gd name="T2" fmla="*/ 2147483647 w 73"/>
                <a:gd name="T3" fmla="*/ 2147483647 h 89"/>
                <a:gd name="T4" fmla="*/ 2147483647 w 73"/>
                <a:gd name="T5" fmla="*/ 2147483647 h 89"/>
                <a:gd name="T6" fmla="*/ 2147483647 w 73"/>
                <a:gd name="T7" fmla="*/ 2147483647 h 89"/>
                <a:gd name="T8" fmla="*/ 2147483647 w 73"/>
                <a:gd name="T9" fmla="*/ 2147483647 h 89"/>
                <a:gd name="T10" fmla="*/ 2147483647 w 73"/>
                <a:gd name="T11" fmla="*/ 2147483647 h 89"/>
                <a:gd name="T12" fmla="*/ 2147483647 w 73"/>
                <a:gd name="T13" fmla="*/ 2147483647 h 89"/>
                <a:gd name="T14" fmla="*/ 2147483647 w 73"/>
                <a:gd name="T15" fmla="*/ 2147483647 h 89"/>
                <a:gd name="T16" fmla="*/ 2147483647 w 73"/>
                <a:gd name="T17" fmla="*/ 2147483647 h 89"/>
                <a:gd name="T18" fmla="*/ 2147483647 w 73"/>
                <a:gd name="T19" fmla="*/ 2147483647 h 89"/>
                <a:gd name="T20" fmla="*/ 2147483647 w 73"/>
                <a:gd name="T21" fmla="*/ 2147483647 h 89"/>
                <a:gd name="T22" fmla="*/ 2147483647 w 73"/>
                <a:gd name="T23" fmla="*/ 2147483647 h 89"/>
                <a:gd name="T24" fmla="*/ 2147483647 w 73"/>
                <a:gd name="T25" fmla="*/ 2147483647 h 89"/>
                <a:gd name="T26" fmla="*/ 2147483647 w 73"/>
                <a:gd name="T27" fmla="*/ 2147483647 h 89"/>
                <a:gd name="T28" fmla="*/ 2147483647 w 73"/>
                <a:gd name="T29" fmla="*/ 2147483647 h 89"/>
                <a:gd name="T30" fmla="*/ 2147483647 w 73"/>
                <a:gd name="T31" fmla="*/ 2147483647 h 89"/>
                <a:gd name="T32" fmla="*/ 0 w 73"/>
                <a:gd name="T33" fmla="*/ 2147483647 h 89"/>
                <a:gd name="T34" fmla="*/ 2147483647 w 73"/>
                <a:gd name="T35" fmla="*/ 2147483647 h 89"/>
                <a:gd name="T36" fmla="*/ 2147483647 w 73"/>
                <a:gd name="T37" fmla="*/ 2147483647 h 89"/>
                <a:gd name="T38" fmla="*/ 2147483647 w 73"/>
                <a:gd name="T39" fmla="*/ 2147483647 h 89"/>
                <a:gd name="T40" fmla="*/ 2147483647 w 73"/>
                <a:gd name="T41" fmla="*/ 2147483647 h 89"/>
                <a:gd name="T42" fmla="*/ 2147483647 w 73"/>
                <a:gd name="T43" fmla="*/ 2147483647 h 8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3"/>
                <a:gd name="T67" fmla="*/ 0 h 89"/>
                <a:gd name="T68" fmla="*/ 73 w 73"/>
                <a:gd name="T69" fmla="*/ 89 h 8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3" h="89">
                  <a:moveTo>
                    <a:pt x="26" y="38"/>
                  </a:moveTo>
                  <a:cubicBezTo>
                    <a:pt x="26" y="37"/>
                    <a:pt x="27" y="35"/>
                    <a:pt x="27" y="34"/>
                  </a:cubicBezTo>
                  <a:cubicBezTo>
                    <a:pt x="28" y="31"/>
                    <a:pt x="29" y="27"/>
                    <a:pt x="31" y="25"/>
                  </a:cubicBezTo>
                  <a:cubicBezTo>
                    <a:pt x="32" y="24"/>
                    <a:pt x="36" y="22"/>
                    <a:pt x="35" y="25"/>
                  </a:cubicBezTo>
                  <a:cubicBezTo>
                    <a:pt x="36" y="19"/>
                    <a:pt x="35" y="13"/>
                    <a:pt x="36" y="7"/>
                  </a:cubicBezTo>
                  <a:cubicBezTo>
                    <a:pt x="37" y="0"/>
                    <a:pt x="39" y="7"/>
                    <a:pt x="40" y="9"/>
                  </a:cubicBezTo>
                  <a:cubicBezTo>
                    <a:pt x="43" y="16"/>
                    <a:pt x="50" y="18"/>
                    <a:pt x="57" y="17"/>
                  </a:cubicBezTo>
                  <a:cubicBezTo>
                    <a:pt x="61" y="17"/>
                    <a:pt x="70" y="15"/>
                    <a:pt x="73" y="20"/>
                  </a:cubicBezTo>
                  <a:cubicBezTo>
                    <a:pt x="68" y="24"/>
                    <a:pt x="60" y="23"/>
                    <a:pt x="55" y="25"/>
                  </a:cubicBezTo>
                  <a:cubicBezTo>
                    <a:pt x="46" y="28"/>
                    <a:pt x="41" y="34"/>
                    <a:pt x="35" y="40"/>
                  </a:cubicBezTo>
                  <a:cubicBezTo>
                    <a:pt x="28" y="46"/>
                    <a:pt x="25" y="52"/>
                    <a:pt x="21" y="60"/>
                  </a:cubicBezTo>
                  <a:cubicBezTo>
                    <a:pt x="19" y="63"/>
                    <a:pt x="17" y="67"/>
                    <a:pt x="15" y="70"/>
                  </a:cubicBezTo>
                  <a:cubicBezTo>
                    <a:pt x="13" y="77"/>
                    <a:pt x="21" y="82"/>
                    <a:pt x="23" y="87"/>
                  </a:cubicBezTo>
                  <a:cubicBezTo>
                    <a:pt x="20" y="89"/>
                    <a:pt x="16" y="82"/>
                    <a:pt x="14" y="80"/>
                  </a:cubicBezTo>
                  <a:cubicBezTo>
                    <a:pt x="8" y="73"/>
                    <a:pt x="13" y="67"/>
                    <a:pt x="12" y="59"/>
                  </a:cubicBezTo>
                  <a:cubicBezTo>
                    <a:pt x="12" y="56"/>
                    <a:pt x="12" y="52"/>
                    <a:pt x="10" y="49"/>
                  </a:cubicBezTo>
                  <a:cubicBezTo>
                    <a:pt x="7" y="44"/>
                    <a:pt x="1" y="38"/>
                    <a:pt x="0" y="32"/>
                  </a:cubicBezTo>
                  <a:cubicBezTo>
                    <a:pt x="2" y="32"/>
                    <a:pt x="4" y="37"/>
                    <a:pt x="6" y="39"/>
                  </a:cubicBezTo>
                  <a:cubicBezTo>
                    <a:pt x="6" y="39"/>
                    <a:pt x="7" y="42"/>
                    <a:pt x="9" y="42"/>
                  </a:cubicBezTo>
                  <a:cubicBezTo>
                    <a:pt x="10" y="42"/>
                    <a:pt x="10" y="40"/>
                    <a:pt x="11" y="40"/>
                  </a:cubicBezTo>
                  <a:cubicBezTo>
                    <a:pt x="14" y="39"/>
                    <a:pt x="16" y="42"/>
                    <a:pt x="18" y="43"/>
                  </a:cubicBezTo>
                  <a:cubicBezTo>
                    <a:pt x="21" y="45"/>
                    <a:pt x="24" y="42"/>
                    <a:pt x="26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8" name="Freeform 4901"/>
            <p:cNvSpPr>
              <a:spLocks noChangeArrowheads="1"/>
            </p:cNvSpPr>
            <p:nvPr/>
          </p:nvSpPr>
          <p:spPr bwMode="auto">
            <a:xfrm>
              <a:off x="271462" y="342899"/>
              <a:ext cx="107950" cy="122238"/>
            </a:xfrm>
            <a:custGeom>
              <a:avLst/>
              <a:gdLst>
                <a:gd name="T0" fmla="*/ 2147483647 w 84"/>
                <a:gd name="T1" fmla="*/ 2147483647 h 95"/>
                <a:gd name="T2" fmla="*/ 2147483647 w 84"/>
                <a:gd name="T3" fmla="*/ 2147483647 h 95"/>
                <a:gd name="T4" fmla="*/ 2147483647 w 84"/>
                <a:gd name="T5" fmla="*/ 2147483647 h 95"/>
                <a:gd name="T6" fmla="*/ 2147483647 w 84"/>
                <a:gd name="T7" fmla="*/ 2147483647 h 95"/>
                <a:gd name="T8" fmla="*/ 2147483647 w 84"/>
                <a:gd name="T9" fmla="*/ 2147483647 h 95"/>
                <a:gd name="T10" fmla="*/ 2147483647 w 84"/>
                <a:gd name="T11" fmla="*/ 2147483647 h 95"/>
                <a:gd name="T12" fmla="*/ 2147483647 w 84"/>
                <a:gd name="T13" fmla="*/ 2147483647 h 95"/>
                <a:gd name="T14" fmla="*/ 2147483647 w 84"/>
                <a:gd name="T15" fmla="*/ 2147483647 h 95"/>
                <a:gd name="T16" fmla="*/ 2147483647 w 84"/>
                <a:gd name="T17" fmla="*/ 2147483647 h 95"/>
                <a:gd name="T18" fmla="*/ 2147483647 w 84"/>
                <a:gd name="T19" fmla="*/ 2147483647 h 95"/>
                <a:gd name="T20" fmla="*/ 2147483647 w 84"/>
                <a:gd name="T21" fmla="*/ 2147483647 h 95"/>
                <a:gd name="T22" fmla="*/ 2147483647 w 84"/>
                <a:gd name="T23" fmla="*/ 2147483647 h 95"/>
                <a:gd name="T24" fmla="*/ 2147483647 w 84"/>
                <a:gd name="T25" fmla="*/ 2147483647 h 95"/>
                <a:gd name="T26" fmla="*/ 2147483647 w 84"/>
                <a:gd name="T27" fmla="*/ 2147483647 h 95"/>
                <a:gd name="T28" fmla="*/ 2147483647 w 84"/>
                <a:gd name="T29" fmla="*/ 2147483647 h 95"/>
                <a:gd name="T30" fmla="*/ 2147483647 w 84"/>
                <a:gd name="T31" fmla="*/ 2147483647 h 95"/>
                <a:gd name="T32" fmla="*/ 2147483647 w 84"/>
                <a:gd name="T33" fmla="*/ 2147483647 h 95"/>
                <a:gd name="T34" fmla="*/ 2147483647 w 84"/>
                <a:gd name="T35" fmla="*/ 2147483647 h 95"/>
                <a:gd name="T36" fmla="*/ 2147483647 w 84"/>
                <a:gd name="T37" fmla="*/ 2147483647 h 95"/>
                <a:gd name="T38" fmla="*/ 2147483647 w 84"/>
                <a:gd name="T39" fmla="*/ 2147483647 h 95"/>
                <a:gd name="T40" fmla="*/ 2147483647 w 84"/>
                <a:gd name="T41" fmla="*/ 2147483647 h 95"/>
                <a:gd name="T42" fmla="*/ 2147483647 w 84"/>
                <a:gd name="T43" fmla="*/ 2147483647 h 95"/>
                <a:gd name="T44" fmla="*/ 2147483647 w 84"/>
                <a:gd name="T45" fmla="*/ 2147483647 h 95"/>
                <a:gd name="T46" fmla="*/ 2147483647 w 84"/>
                <a:gd name="T47" fmla="*/ 2147483647 h 95"/>
                <a:gd name="T48" fmla="*/ 2147483647 w 84"/>
                <a:gd name="T49" fmla="*/ 2147483647 h 95"/>
                <a:gd name="T50" fmla="*/ 0 w 84"/>
                <a:gd name="T51" fmla="*/ 2147483647 h 95"/>
                <a:gd name="T52" fmla="*/ 2147483647 w 84"/>
                <a:gd name="T53" fmla="*/ 2147483647 h 95"/>
                <a:gd name="T54" fmla="*/ 2147483647 w 84"/>
                <a:gd name="T55" fmla="*/ 2147483647 h 95"/>
                <a:gd name="T56" fmla="*/ 2147483647 w 84"/>
                <a:gd name="T57" fmla="*/ 2147483647 h 95"/>
                <a:gd name="T58" fmla="*/ 2147483647 w 84"/>
                <a:gd name="T59" fmla="*/ 2147483647 h 9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4"/>
                <a:gd name="T91" fmla="*/ 0 h 95"/>
                <a:gd name="T92" fmla="*/ 84 w 84"/>
                <a:gd name="T93" fmla="*/ 95 h 9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4" h="95">
                  <a:moveTo>
                    <a:pt x="27" y="12"/>
                  </a:moveTo>
                  <a:cubicBezTo>
                    <a:pt x="36" y="15"/>
                    <a:pt x="39" y="23"/>
                    <a:pt x="41" y="32"/>
                  </a:cubicBezTo>
                  <a:cubicBezTo>
                    <a:pt x="44" y="30"/>
                    <a:pt x="46" y="33"/>
                    <a:pt x="48" y="35"/>
                  </a:cubicBezTo>
                  <a:cubicBezTo>
                    <a:pt x="51" y="38"/>
                    <a:pt x="52" y="37"/>
                    <a:pt x="56" y="38"/>
                  </a:cubicBezTo>
                  <a:cubicBezTo>
                    <a:pt x="62" y="40"/>
                    <a:pt x="66" y="45"/>
                    <a:pt x="71" y="49"/>
                  </a:cubicBezTo>
                  <a:cubicBezTo>
                    <a:pt x="73" y="51"/>
                    <a:pt x="76" y="54"/>
                    <a:pt x="77" y="57"/>
                  </a:cubicBezTo>
                  <a:cubicBezTo>
                    <a:pt x="79" y="59"/>
                    <a:pt x="78" y="63"/>
                    <a:pt x="78" y="66"/>
                  </a:cubicBezTo>
                  <a:cubicBezTo>
                    <a:pt x="79" y="73"/>
                    <a:pt x="80" y="79"/>
                    <a:pt x="82" y="86"/>
                  </a:cubicBezTo>
                  <a:cubicBezTo>
                    <a:pt x="83" y="91"/>
                    <a:pt x="84" y="95"/>
                    <a:pt x="78" y="90"/>
                  </a:cubicBezTo>
                  <a:cubicBezTo>
                    <a:pt x="74" y="87"/>
                    <a:pt x="73" y="84"/>
                    <a:pt x="72" y="79"/>
                  </a:cubicBezTo>
                  <a:cubicBezTo>
                    <a:pt x="72" y="73"/>
                    <a:pt x="69" y="65"/>
                    <a:pt x="65" y="60"/>
                  </a:cubicBezTo>
                  <a:cubicBezTo>
                    <a:pt x="63" y="58"/>
                    <a:pt x="61" y="57"/>
                    <a:pt x="60" y="55"/>
                  </a:cubicBezTo>
                  <a:cubicBezTo>
                    <a:pt x="59" y="53"/>
                    <a:pt x="57" y="50"/>
                    <a:pt x="55" y="50"/>
                  </a:cubicBezTo>
                  <a:cubicBezTo>
                    <a:pt x="52" y="50"/>
                    <a:pt x="53" y="52"/>
                    <a:pt x="50" y="51"/>
                  </a:cubicBezTo>
                  <a:cubicBezTo>
                    <a:pt x="48" y="49"/>
                    <a:pt x="47" y="46"/>
                    <a:pt x="46" y="45"/>
                  </a:cubicBezTo>
                  <a:cubicBezTo>
                    <a:pt x="43" y="46"/>
                    <a:pt x="42" y="49"/>
                    <a:pt x="40" y="50"/>
                  </a:cubicBezTo>
                  <a:cubicBezTo>
                    <a:pt x="39" y="49"/>
                    <a:pt x="38" y="49"/>
                    <a:pt x="37" y="48"/>
                  </a:cubicBezTo>
                  <a:cubicBezTo>
                    <a:pt x="35" y="51"/>
                    <a:pt x="33" y="55"/>
                    <a:pt x="32" y="58"/>
                  </a:cubicBezTo>
                  <a:cubicBezTo>
                    <a:pt x="32" y="60"/>
                    <a:pt x="33" y="66"/>
                    <a:pt x="31" y="67"/>
                  </a:cubicBezTo>
                  <a:cubicBezTo>
                    <a:pt x="27" y="70"/>
                    <a:pt x="29" y="53"/>
                    <a:pt x="29" y="51"/>
                  </a:cubicBezTo>
                  <a:cubicBezTo>
                    <a:pt x="29" y="43"/>
                    <a:pt x="29" y="36"/>
                    <a:pt x="26" y="28"/>
                  </a:cubicBezTo>
                  <a:cubicBezTo>
                    <a:pt x="26" y="27"/>
                    <a:pt x="26" y="24"/>
                    <a:pt x="24" y="23"/>
                  </a:cubicBezTo>
                  <a:cubicBezTo>
                    <a:pt x="23" y="22"/>
                    <a:pt x="21" y="25"/>
                    <a:pt x="19" y="25"/>
                  </a:cubicBezTo>
                  <a:cubicBezTo>
                    <a:pt x="17" y="21"/>
                    <a:pt x="20" y="13"/>
                    <a:pt x="13" y="16"/>
                  </a:cubicBezTo>
                  <a:cubicBezTo>
                    <a:pt x="12" y="14"/>
                    <a:pt x="10" y="10"/>
                    <a:pt x="8" y="10"/>
                  </a:cubicBezTo>
                  <a:cubicBezTo>
                    <a:pt x="4" y="11"/>
                    <a:pt x="3" y="17"/>
                    <a:pt x="0" y="18"/>
                  </a:cubicBezTo>
                  <a:cubicBezTo>
                    <a:pt x="0" y="16"/>
                    <a:pt x="1" y="13"/>
                    <a:pt x="1" y="11"/>
                  </a:cubicBezTo>
                  <a:cubicBezTo>
                    <a:pt x="2" y="9"/>
                    <a:pt x="2" y="5"/>
                    <a:pt x="3" y="4"/>
                  </a:cubicBezTo>
                  <a:cubicBezTo>
                    <a:pt x="6" y="0"/>
                    <a:pt x="11" y="3"/>
                    <a:pt x="13" y="5"/>
                  </a:cubicBezTo>
                  <a:cubicBezTo>
                    <a:pt x="18" y="8"/>
                    <a:pt x="22" y="10"/>
                    <a:pt x="27" y="1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09" name="Freeform 4902"/>
            <p:cNvSpPr>
              <a:spLocks noChangeArrowheads="1"/>
            </p:cNvSpPr>
            <p:nvPr/>
          </p:nvSpPr>
          <p:spPr bwMode="auto">
            <a:xfrm>
              <a:off x="347662" y="331787"/>
              <a:ext cx="85725" cy="84138"/>
            </a:xfrm>
            <a:custGeom>
              <a:avLst/>
              <a:gdLst>
                <a:gd name="T0" fmla="*/ 2147483647 w 66"/>
                <a:gd name="T1" fmla="*/ 0 h 65"/>
                <a:gd name="T2" fmla="*/ 2147483647 w 66"/>
                <a:gd name="T3" fmla="*/ 2147483647 h 65"/>
                <a:gd name="T4" fmla="*/ 2147483647 w 66"/>
                <a:gd name="T5" fmla="*/ 2147483647 h 65"/>
                <a:gd name="T6" fmla="*/ 2147483647 w 66"/>
                <a:gd name="T7" fmla="*/ 2147483647 h 65"/>
                <a:gd name="T8" fmla="*/ 2147483647 w 66"/>
                <a:gd name="T9" fmla="*/ 2147483647 h 65"/>
                <a:gd name="T10" fmla="*/ 2147483647 w 66"/>
                <a:gd name="T11" fmla="*/ 2147483647 h 65"/>
                <a:gd name="T12" fmla="*/ 0 w 66"/>
                <a:gd name="T13" fmla="*/ 2147483647 h 65"/>
                <a:gd name="T14" fmla="*/ 2147483647 w 66"/>
                <a:gd name="T15" fmla="*/ 2147483647 h 65"/>
                <a:gd name="T16" fmla="*/ 2147483647 w 66"/>
                <a:gd name="T17" fmla="*/ 2147483647 h 65"/>
                <a:gd name="T18" fmla="*/ 2147483647 w 66"/>
                <a:gd name="T19" fmla="*/ 2147483647 h 65"/>
                <a:gd name="T20" fmla="*/ 2147483647 w 66"/>
                <a:gd name="T21" fmla="*/ 2147483647 h 65"/>
                <a:gd name="T22" fmla="*/ 2147483647 w 66"/>
                <a:gd name="T23" fmla="*/ 2147483647 h 65"/>
                <a:gd name="T24" fmla="*/ 2147483647 w 66"/>
                <a:gd name="T25" fmla="*/ 2147483647 h 65"/>
                <a:gd name="T26" fmla="*/ 2147483647 w 66"/>
                <a:gd name="T27" fmla="*/ 2147483647 h 65"/>
                <a:gd name="T28" fmla="*/ 2147483647 w 66"/>
                <a:gd name="T29" fmla="*/ 2147483647 h 65"/>
                <a:gd name="T30" fmla="*/ 2147483647 w 66"/>
                <a:gd name="T31" fmla="*/ 2147483647 h 65"/>
                <a:gd name="T32" fmla="*/ 2147483647 w 66"/>
                <a:gd name="T33" fmla="*/ 2147483647 h 65"/>
                <a:gd name="T34" fmla="*/ 2147483647 w 66"/>
                <a:gd name="T35" fmla="*/ 0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65"/>
                <a:gd name="T56" fmla="*/ 66 w 66"/>
                <a:gd name="T57" fmla="*/ 65 h 6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65">
                  <a:moveTo>
                    <a:pt x="58" y="0"/>
                  </a:moveTo>
                  <a:cubicBezTo>
                    <a:pt x="51" y="4"/>
                    <a:pt x="56" y="13"/>
                    <a:pt x="54" y="19"/>
                  </a:cubicBezTo>
                  <a:cubicBezTo>
                    <a:pt x="52" y="23"/>
                    <a:pt x="47" y="26"/>
                    <a:pt x="43" y="27"/>
                  </a:cubicBezTo>
                  <a:cubicBezTo>
                    <a:pt x="39" y="30"/>
                    <a:pt x="33" y="30"/>
                    <a:pt x="28" y="29"/>
                  </a:cubicBezTo>
                  <a:cubicBezTo>
                    <a:pt x="24" y="29"/>
                    <a:pt x="20" y="30"/>
                    <a:pt x="15" y="29"/>
                  </a:cubicBezTo>
                  <a:cubicBezTo>
                    <a:pt x="12" y="29"/>
                    <a:pt x="10" y="28"/>
                    <a:pt x="7" y="28"/>
                  </a:cubicBezTo>
                  <a:cubicBezTo>
                    <a:pt x="5" y="28"/>
                    <a:pt x="2" y="27"/>
                    <a:pt x="0" y="28"/>
                  </a:cubicBezTo>
                  <a:cubicBezTo>
                    <a:pt x="4" y="31"/>
                    <a:pt x="9" y="33"/>
                    <a:pt x="14" y="34"/>
                  </a:cubicBezTo>
                  <a:cubicBezTo>
                    <a:pt x="17" y="34"/>
                    <a:pt x="25" y="35"/>
                    <a:pt x="28" y="33"/>
                  </a:cubicBezTo>
                  <a:cubicBezTo>
                    <a:pt x="28" y="32"/>
                    <a:pt x="27" y="33"/>
                    <a:pt x="27" y="33"/>
                  </a:cubicBezTo>
                  <a:cubicBezTo>
                    <a:pt x="28" y="35"/>
                    <a:pt x="33" y="39"/>
                    <a:pt x="35" y="41"/>
                  </a:cubicBezTo>
                  <a:cubicBezTo>
                    <a:pt x="38" y="45"/>
                    <a:pt x="40" y="48"/>
                    <a:pt x="45" y="50"/>
                  </a:cubicBezTo>
                  <a:cubicBezTo>
                    <a:pt x="53" y="52"/>
                    <a:pt x="59" y="60"/>
                    <a:pt x="66" y="65"/>
                  </a:cubicBezTo>
                  <a:cubicBezTo>
                    <a:pt x="66" y="59"/>
                    <a:pt x="60" y="53"/>
                    <a:pt x="61" y="47"/>
                  </a:cubicBezTo>
                  <a:cubicBezTo>
                    <a:pt x="62" y="48"/>
                    <a:pt x="63" y="48"/>
                    <a:pt x="63" y="49"/>
                  </a:cubicBezTo>
                  <a:cubicBezTo>
                    <a:pt x="64" y="45"/>
                    <a:pt x="66" y="41"/>
                    <a:pt x="65" y="38"/>
                  </a:cubicBezTo>
                  <a:cubicBezTo>
                    <a:pt x="63" y="34"/>
                    <a:pt x="61" y="31"/>
                    <a:pt x="61" y="27"/>
                  </a:cubicBezTo>
                  <a:cubicBezTo>
                    <a:pt x="61" y="17"/>
                    <a:pt x="63" y="8"/>
                    <a:pt x="58" y="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0" name="Freeform 4903"/>
            <p:cNvSpPr>
              <a:spLocks noChangeArrowheads="1"/>
            </p:cNvSpPr>
            <p:nvPr/>
          </p:nvSpPr>
          <p:spPr bwMode="auto">
            <a:xfrm>
              <a:off x="241300" y="485774"/>
              <a:ext cx="80963" cy="77788"/>
            </a:xfrm>
            <a:custGeom>
              <a:avLst/>
              <a:gdLst>
                <a:gd name="T0" fmla="*/ 2147483647 w 62"/>
                <a:gd name="T1" fmla="*/ 2147483647 h 60"/>
                <a:gd name="T2" fmla="*/ 2147483647 w 62"/>
                <a:gd name="T3" fmla="*/ 2147483647 h 60"/>
                <a:gd name="T4" fmla="*/ 2147483647 w 62"/>
                <a:gd name="T5" fmla="*/ 2147483647 h 60"/>
                <a:gd name="T6" fmla="*/ 2147483647 w 62"/>
                <a:gd name="T7" fmla="*/ 2147483647 h 60"/>
                <a:gd name="T8" fmla="*/ 2147483647 w 62"/>
                <a:gd name="T9" fmla="*/ 2147483647 h 60"/>
                <a:gd name="T10" fmla="*/ 2147483647 w 62"/>
                <a:gd name="T11" fmla="*/ 2147483647 h 60"/>
                <a:gd name="T12" fmla="*/ 2147483647 w 62"/>
                <a:gd name="T13" fmla="*/ 2147483647 h 60"/>
                <a:gd name="T14" fmla="*/ 2147483647 w 62"/>
                <a:gd name="T15" fmla="*/ 2147483647 h 60"/>
                <a:gd name="T16" fmla="*/ 2147483647 w 62"/>
                <a:gd name="T17" fmla="*/ 2147483647 h 60"/>
                <a:gd name="T18" fmla="*/ 2147483647 w 62"/>
                <a:gd name="T19" fmla="*/ 2147483647 h 60"/>
                <a:gd name="T20" fmla="*/ 2147483647 w 62"/>
                <a:gd name="T21" fmla="*/ 2147483647 h 60"/>
                <a:gd name="T22" fmla="*/ 2147483647 w 62"/>
                <a:gd name="T23" fmla="*/ 2147483647 h 60"/>
                <a:gd name="T24" fmla="*/ 2147483647 w 62"/>
                <a:gd name="T25" fmla="*/ 2147483647 h 60"/>
                <a:gd name="T26" fmla="*/ 2147483647 w 62"/>
                <a:gd name="T27" fmla="*/ 2147483647 h 60"/>
                <a:gd name="T28" fmla="*/ 2147483647 w 62"/>
                <a:gd name="T29" fmla="*/ 2147483647 h 60"/>
                <a:gd name="T30" fmla="*/ 2147483647 w 62"/>
                <a:gd name="T31" fmla="*/ 2147483647 h 60"/>
                <a:gd name="T32" fmla="*/ 2147483647 w 62"/>
                <a:gd name="T33" fmla="*/ 2147483647 h 60"/>
                <a:gd name="T34" fmla="*/ 2147483647 w 62"/>
                <a:gd name="T35" fmla="*/ 2147483647 h 60"/>
                <a:gd name="T36" fmla="*/ 2147483647 w 62"/>
                <a:gd name="T37" fmla="*/ 2147483647 h 60"/>
                <a:gd name="T38" fmla="*/ 2147483647 w 62"/>
                <a:gd name="T39" fmla="*/ 2147483647 h 60"/>
                <a:gd name="T40" fmla="*/ 2147483647 w 62"/>
                <a:gd name="T41" fmla="*/ 2147483647 h 60"/>
                <a:gd name="T42" fmla="*/ 2147483647 w 62"/>
                <a:gd name="T43" fmla="*/ 2147483647 h 6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60"/>
                <a:gd name="T68" fmla="*/ 62 w 62"/>
                <a:gd name="T69" fmla="*/ 60 h 6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60">
                  <a:moveTo>
                    <a:pt x="10" y="24"/>
                  </a:moveTo>
                  <a:cubicBezTo>
                    <a:pt x="11" y="25"/>
                    <a:pt x="14" y="25"/>
                    <a:pt x="16" y="26"/>
                  </a:cubicBezTo>
                  <a:cubicBezTo>
                    <a:pt x="17" y="27"/>
                    <a:pt x="17" y="28"/>
                    <a:pt x="19" y="30"/>
                  </a:cubicBezTo>
                  <a:cubicBezTo>
                    <a:pt x="23" y="33"/>
                    <a:pt x="26" y="35"/>
                    <a:pt x="28" y="40"/>
                  </a:cubicBezTo>
                  <a:cubicBezTo>
                    <a:pt x="30" y="44"/>
                    <a:pt x="31" y="50"/>
                    <a:pt x="35" y="54"/>
                  </a:cubicBezTo>
                  <a:cubicBezTo>
                    <a:pt x="39" y="59"/>
                    <a:pt x="46" y="57"/>
                    <a:pt x="52" y="58"/>
                  </a:cubicBezTo>
                  <a:cubicBezTo>
                    <a:pt x="54" y="58"/>
                    <a:pt x="59" y="60"/>
                    <a:pt x="61" y="58"/>
                  </a:cubicBezTo>
                  <a:cubicBezTo>
                    <a:pt x="62" y="57"/>
                    <a:pt x="61" y="53"/>
                    <a:pt x="59" y="52"/>
                  </a:cubicBezTo>
                  <a:cubicBezTo>
                    <a:pt x="57" y="51"/>
                    <a:pt x="52" y="53"/>
                    <a:pt x="48" y="52"/>
                  </a:cubicBezTo>
                  <a:cubicBezTo>
                    <a:pt x="45" y="51"/>
                    <a:pt x="41" y="48"/>
                    <a:pt x="39" y="45"/>
                  </a:cubicBezTo>
                  <a:cubicBezTo>
                    <a:pt x="31" y="35"/>
                    <a:pt x="47" y="30"/>
                    <a:pt x="54" y="26"/>
                  </a:cubicBezTo>
                  <a:cubicBezTo>
                    <a:pt x="52" y="24"/>
                    <a:pt x="41" y="28"/>
                    <a:pt x="38" y="29"/>
                  </a:cubicBezTo>
                  <a:cubicBezTo>
                    <a:pt x="38" y="28"/>
                    <a:pt x="38" y="27"/>
                    <a:pt x="39" y="27"/>
                  </a:cubicBezTo>
                  <a:cubicBezTo>
                    <a:pt x="39" y="26"/>
                    <a:pt x="31" y="27"/>
                    <a:pt x="30" y="27"/>
                  </a:cubicBezTo>
                  <a:cubicBezTo>
                    <a:pt x="27" y="26"/>
                    <a:pt x="24" y="22"/>
                    <a:pt x="20" y="21"/>
                  </a:cubicBezTo>
                  <a:cubicBezTo>
                    <a:pt x="18" y="20"/>
                    <a:pt x="14" y="19"/>
                    <a:pt x="13" y="16"/>
                  </a:cubicBezTo>
                  <a:cubicBezTo>
                    <a:pt x="13" y="15"/>
                    <a:pt x="14" y="14"/>
                    <a:pt x="13" y="13"/>
                  </a:cubicBezTo>
                  <a:cubicBezTo>
                    <a:pt x="12" y="11"/>
                    <a:pt x="11" y="14"/>
                    <a:pt x="9" y="14"/>
                  </a:cubicBezTo>
                  <a:cubicBezTo>
                    <a:pt x="4" y="13"/>
                    <a:pt x="17" y="5"/>
                    <a:pt x="19" y="3"/>
                  </a:cubicBezTo>
                  <a:cubicBezTo>
                    <a:pt x="14" y="0"/>
                    <a:pt x="5" y="5"/>
                    <a:pt x="2" y="9"/>
                  </a:cubicBezTo>
                  <a:cubicBezTo>
                    <a:pt x="0" y="12"/>
                    <a:pt x="0" y="14"/>
                    <a:pt x="1" y="17"/>
                  </a:cubicBezTo>
                  <a:cubicBezTo>
                    <a:pt x="2" y="23"/>
                    <a:pt x="4" y="23"/>
                    <a:pt x="10" y="24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1" name="Freeform 4904"/>
            <p:cNvSpPr>
              <a:spLocks noChangeArrowheads="1"/>
            </p:cNvSpPr>
            <p:nvPr/>
          </p:nvSpPr>
          <p:spPr bwMode="auto">
            <a:xfrm>
              <a:off x="441325" y="388937"/>
              <a:ext cx="112713" cy="131763"/>
            </a:xfrm>
            <a:custGeom>
              <a:avLst/>
              <a:gdLst>
                <a:gd name="T0" fmla="*/ 2147483647 w 86"/>
                <a:gd name="T1" fmla="*/ 2147483647 h 102"/>
                <a:gd name="T2" fmla="*/ 2147483647 w 86"/>
                <a:gd name="T3" fmla="*/ 2147483647 h 102"/>
                <a:gd name="T4" fmla="*/ 2147483647 w 86"/>
                <a:gd name="T5" fmla="*/ 2147483647 h 102"/>
                <a:gd name="T6" fmla="*/ 2147483647 w 86"/>
                <a:gd name="T7" fmla="*/ 2147483647 h 102"/>
                <a:gd name="T8" fmla="*/ 2147483647 w 86"/>
                <a:gd name="T9" fmla="*/ 2147483647 h 102"/>
                <a:gd name="T10" fmla="*/ 2147483647 w 86"/>
                <a:gd name="T11" fmla="*/ 2147483647 h 102"/>
                <a:gd name="T12" fmla="*/ 2147483647 w 86"/>
                <a:gd name="T13" fmla="*/ 2147483647 h 102"/>
                <a:gd name="T14" fmla="*/ 2147483647 w 86"/>
                <a:gd name="T15" fmla="*/ 2147483647 h 102"/>
                <a:gd name="T16" fmla="*/ 2147483647 w 86"/>
                <a:gd name="T17" fmla="*/ 2147483647 h 102"/>
                <a:gd name="T18" fmla="*/ 2147483647 w 86"/>
                <a:gd name="T19" fmla="*/ 2147483647 h 102"/>
                <a:gd name="T20" fmla="*/ 2147483647 w 86"/>
                <a:gd name="T21" fmla="*/ 2147483647 h 102"/>
                <a:gd name="T22" fmla="*/ 2147483647 w 86"/>
                <a:gd name="T23" fmla="*/ 2147483647 h 102"/>
                <a:gd name="T24" fmla="*/ 2147483647 w 86"/>
                <a:gd name="T25" fmla="*/ 2147483647 h 102"/>
                <a:gd name="T26" fmla="*/ 2147483647 w 86"/>
                <a:gd name="T27" fmla="*/ 2147483647 h 102"/>
                <a:gd name="T28" fmla="*/ 2147483647 w 86"/>
                <a:gd name="T29" fmla="*/ 2147483647 h 102"/>
                <a:gd name="T30" fmla="*/ 2147483647 w 86"/>
                <a:gd name="T31" fmla="*/ 2147483647 h 102"/>
                <a:gd name="T32" fmla="*/ 2147483647 w 86"/>
                <a:gd name="T33" fmla="*/ 2147483647 h 102"/>
                <a:gd name="T34" fmla="*/ 2147483647 w 86"/>
                <a:gd name="T35" fmla="*/ 2147483647 h 102"/>
                <a:gd name="T36" fmla="*/ 2147483647 w 86"/>
                <a:gd name="T37" fmla="*/ 2147483647 h 102"/>
                <a:gd name="T38" fmla="*/ 2147483647 w 86"/>
                <a:gd name="T39" fmla="*/ 2147483647 h 102"/>
                <a:gd name="T40" fmla="*/ 2147483647 w 86"/>
                <a:gd name="T41" fmla="*/ 2147483647 h 102"/>
                <a:gd name="T42" fmla="*/ 2147483647 w 86"/>
                <a:gd name="T43" fmla="*/ 2147483647 h 102"/>
                <a:gd name="T44" fmla="*/ 2147483647 w 86"/>
                <a:gd name="T45" fmla="*/ 2147483647 h 102"/>
                <a:gd name="T46" fmla="*/ 2147483647 w 86"/>
                <a:gd name="T47" fmla="*/ 2147483647 h 102"/>
                <a:gd name="T48" fmla="*/ 2147483647 w 86"/>
                <a:gd name="T49" fmla="*/ 2147483647 h 102"/>
                <a:gd name="T50" fmla="*/ 2147483647 w 86"/>
                <a:gd name="T51" fmla="*/ 2147483647 h 102"/>
                <a:gd name="T52" fmla="*/ 2147483647 w 86"/>
                <a:gd name="T53" fmla="*/ 2147483647 h 102"/>
                <a:gd name="T54" fmla="*/ 2147483647 w 86"/>
                <a:gd name="T55" fmla="*/ 2147483647 h 102"/>
                <a:gd name="T56" fmla="*/ 2147483647 w 86"/>
                <a:gd name="T57" fmla="*/ 2147483647 h 102"/>
                <a:gd name="T58" fmla="*/ 2147483647 w 86"/>
                <a:gd name="T59" fmla="*/ 2147483647 h 10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6"/>
                <a:gd name="T91" fmla="*/ 0 h 102"/>
                <a:gd name="T92" fmla="*/ 86 w 86"/>
                <a:gd name="T93" fmla="*/ 102 h 10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6" h="102">
                  <a:moveTo>
                    <a:pt x="59" y="20"/>
                  </a:moveTo>
                  <a:cubicBezTo>
                    <a:pt x="55" y="27"/>
                    <a:pt x="55" y="33"/>
                    <a:pt x="52" y="39"/>
                  </a:cubicBezTo>
                  <a:cubicBezTo>
                    <a:pt x="50" y="46"/>
                    <a:pt x="45" y="49"/>
                    <a:pt x="40" y="53"/>
                  </a:cubicBezTo>
                  <a:cubicBezTo>
                    <a:pt x="35" y="58"/>
                    <a:pt x="30" y="63"/>
                    <a:pt x="25" y="67"/>
                  </a:cubicBezTo>
                  <a:cubicBezTo>
                    <a:pt x="20" y="71"/>
                    <a:pt x="15" y="78"/>
                    <a:pt x="11" y="83"/>
                  </a:cubicBezTo>
                  <a:cubicBezTo>
                    <a:pt x="8" y="87"/>
                    <a:pt x="0" y="97"/>
                    <a:pt x="1" y="102"/>
                  </a:cubicBezTo>
                  <a:cubicBezTo>
                    <a:pt x="1" y="102"/>
                    <a:pt x="7" y="98"/>
                    <a:pt x="7" y="97"/>
                  </a:cubicBezTo>
                  <a:cubicBezTo>
                    <a:pt x="9" y="95"/>
                    <a:pt x="10" y="95"/>
                    <a:pt x="13" y="94"/>
                  </a:cubicBezTo>
                  <a:cubicBezTo>
                    <a:pt x="16" y="93"/>
                    <a:pt x="18" y="91"/>
                    <a:pt x="20" y="90"/>
                  </a:cubicBezTo>
                  <a:cubicBezTo>
                    <a:pt x="24" y="89"/>
                    <a:pt x="26" y="90"/>
                    <a:pt x="29" y="90"/>
                  </a:cubicBezTo>
                  <a:cubicBezTo>
                    <a:pt x="33" y="91"/>
                    <a:pt x="38" y="89"/>
                    <a:pt x="42" y="89"/>
                  </a:cubicBezTo>
                  <a:cubicBezTo>
                    <a:pt x="44" y="89"/>
                    <a:pt x="48" y="89"/>
                    <a:pt x="50" y="88"/>
                  </a:cubicBezTo>
                  <a:cubicBezTo>
                    <a:pt x="48" y="84"/>
                    <a:pt x="43" y="82"/>
                    <a:pt x="40" y="78"/>
                  </a:cubicBezTo>
                  <a:cubicBezTo>
                    <a:pt x="42" y="77"/>
                    <a:pt x="44" y="79"/>
                    <a:pt x="45" y="78"/>
                  </a:cubicBezTo>
                  <a:cubicBezTo>
                    <a:pt x="48" y="77"/>
                    <a:pt x="47" y="74"/>
                    <a:pt x="45" y="72"/>
                  </a:cubicBezTo>
                  <a:cubicBezTo>
                    <a:pt x="45" y="71"/>
                    <a:pt x="43" y="69"/>
                    <a:pt x="43" y="67"/>
                  </a:cubicBezTo>
                  <a:cubicBezTo>
                    <a:pt x="44" y="65"/>
                    <a:pt x="44" y="66"/>
                    <a:pt x="47" y="66"/>
                  </a:cubicBezTo>
                  <a:cubicBezTo>
                    <a:pt x="48" y="66"/>
                    <a:pt x="49" y="67"/>
                    <a:pt x="50" y="65"/>
                  </a:cubicBezTo>
                  <a:cubicBezTo>
                    <a:pt x="51" y="63"/>
                    <a:pt x="48" y="61"/>
                    <a:pt x="51" y="60"/>
                  </a:cubicBezTo>
                  <a:cubicBezTo>
                    <a:pt x="53" y="58"/>
                    <a:pt x="57" y="61"/>
                    <a:pt x="60" y="58"/>
                  </a:cubicBezTo>
                  <a:cubicBezTo>
                    <a:pt x="64" y="55"/>
                    <a:pt x="62" y="47"/>
                    <a:pt x="63" y="42"/>
                  </a:cubicBezTo>
                  <a:cubicBezTo>
                    <a:pt x="64" y="36"/>
                    <a:pt x="74" y="37"/>
                    <a:pt x="72" y="30"/>
                  </a:cubicBezTo>
                  <a:cubicBezTo>
                    <a:pt x="74" y="29"/>
                    <a:pt x="76" y="31"/>
                    <a:pt x="78" y="29"/>
                  </a:cubicBezTo>
                  <a:cubicBezTo>
                    <a:pt x="80" y="28"/>
                    <a:pt x="79" y="25"/>
                    <a:pt x="81" y="23"/>
                  </a:cubicBezTo>
                  <a:cubicBezTo>
                    <a:pt x="80" y="23"/>
                    <a:pt x="80" y="23"/>
                    <a:pt x="80" y="22"/>
                  </a:cubicBezTo>
                  <a:cubicBezTo>
                    <a:pt x="82" y="21"/>
                    <a:pt x="84" y="23"/>
                    <a:pt x="86" y="23"/>
                  </a:cubicBezTo>
                  <a:cubicBezTo>
                    <a:pt x="84" y="23"/>
                    <a:pt x="78" y="16"/>
                    <a:pt x="77" y="15"/>
                  </a:cubicBezTo>
                  <a:cubicBezTo>
                    <a:pt x="76" y="13"/>
                    <a:pt x="74" y="12"/>
                    <a:pt x="73" y="10"/>
                  </a:cubicBezTo>
                  <a:cubicBezTo>
                    <a:pt x="72" y="8"/>
                    <a:pt x="73" y="6"/>
                    <a:pt x="71" y="5"/>
                  </a:cubicBezTo>
                  <a:cubicBezTo>
                    <a:pt x="64" y="0"/>
                    <a:pt x="60" y="17"/>
                    <a:pt x="59" y="2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2" name="Freeform 4905"/>
            <p:cNvSpPr>
              <a:spLocks noChangeArrowheads="1"/>
            </p:cNvSpPr>
            <p:nvPr/>
          </p:nvSpPr>
          <p:spPr bwMode="auto">
            <a:xfrm>
              <a:off x="461962" y="530224"/>
              <a:ext cx="115888" cy="52388"/>
            </a:xfrm>
            <a:custGeom>
              <a:avLst/>
              <a:gdLst>
                <a:gd name="T0" fmla="*/ 2147483647 w 90"/>
                <a:gd name="T1" fmla="*/ 2147483647 h 41"/>
                <a:gd name="T2" fmla="*/ 2147483647 w 90"/>
                <a:gd name="T3" fmla="*/ 2147483647 h 41"/>
                <a:gd name="T4" fmla="*/ 2147483647 w 90"/>
                <a:gd name="T5" fmla="*/ 2147483647 h 41"/>
                <a:gd name="T6" fmla="*/ 2147483647 w 90"/>
                <a:gd name="T7" fmla="*/ 2147483647 h 41"/>
                <a:gd name="T8" fmla="*/ 0 w 90"/>
                <a:gd name="T9" fmla="*/ 2147483647 h 41"/>
                <a:gd name="T10" fmla="*/ 2147483647 w 90"/>
                <a:gd name="T11" fmla="*/ 2147483647 h 41"/>
                <a:gd name="T12" fmla="*/ 2147483647 w 90"/>
                <a:gd name="T13" fmla="*/ 2147483647 h 41"/>
                <a:gd name="T14" fmla="*/ 2147483647 w 90"/>
                <a:gd name="T15" fmla="*/ 2147483647 h 41"/>
                <a:gd name="T16" fmla="*/ 2147483647 w 90"/>
                <a:gd name="T17" fmla="*/ 2147483647 h 41"/>
                <a:gd name="T18" fmla="*/ 2147483647 w 90"/>
                <a:gd name="T19" fmla="*/ 2147483647 h 41"/>
                <a:gd name="T20" fmla="*/ 2147483647 w 90"/>
                <a:gd name="T21" fmla="*/ 2147483647 h 41"/>
                <a:gd name="T22" fmla="*/ 2147483647 w 90"/>
                <a:gd name="T23" fmla="*/ 2147483647 h 41"/>
                <a:gd name="T24" fmla="*/ 2147483647 w 90"/>
                <a:gd name="T25" fmla="*/ 2147483647 h 41"/>
                <a:gd name="T26" fmla="*/ 2147483647 w 90"/>
                <a:gd name="T27" fmla="*/ 0 h 41"/>
                <a:gd name="T28" fmla="*/ 2147483647 w 90"/>
                <a:gd name="T29" fmla="*/ 2147483647 h 41"/>
                <a:gd name="T30" fmla="*/ 2147483647 w 90"/>
                <a:gd name="T31" fmla="*/ 2147483647 h 41"/>
                <a:gd name="T32" fmla="*/ 2147483647 w 90"/>
                <a:gd name="T33" fmla="*/ 2147483647 h 41"/>
                <a:gd name="T34" fmla="*/ 2147483647 w 90"/>
                <a:gd name="T35" fmla="*/ 2147483647 h 41"/>
                <a:gd name="T36" fmla="*/ 2147483647 w 90"/>
                <a:gd name="T37" fmla="*/ 2147483647 h 41"/>
                <a:gd name="T38" fmla="*/ 2147483647 w 90"/>
                <a:gd name="T39" fmla="*/ 2147483647 h 41"/>
                <a:gd name="T40" fmla="*/ 2147483647 w 90"/>
                <a:gd name="T41" fmla="*/ 2147483647 h 41"/>
                <a:gd name="T42" fmla="*/ 2147483647 w 90"/>
                <a:gd name="T43" fmla="*/ 2147483647 h 41"/>
                <a:gd name="T44" fmla="*/ 2147483647 w 90"/>
                <a:gd name="T45" fmla="*/ 2147483647 h 41"/>
                <a:gd name="T46" fmla="*/ 2147483647 w 90"/>
                <a:gd name="T47" fmla="*/ 2147483647 h 41"/>
                <a:gd name="T48" fmla="*/ 2147483647 w 90"/>
                <a:gd name="T49" fmla="*/ 2147483647 h 41"/>
                <a:gd name="T50" fmla="*/ 2147483647 w 90"/>
                <a:gd name="T51" fmla="*/ 2147483647 h 41"/>
                <a:gd name="T52" fmla="*/ 2147483647 w 90"/>
                <a:gd name="T53" fmla="*/ 2147483647 h 41"/>
                <a:gd name="T54" fmla="*/ 2147483647 w 90"/>
                <a:gd name="T55" fmla="*/ 2147483647 h 41"/>
                <a:gd name="T56" fmla="*/ 2147483647 w 90"/>
                <a:gd name="T57" fmla="*/ 2147483647 h 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0"/>
                <a:gd name="T88" fmla="*/ 0 h 41"/>
                <a:gd name="T89" fmla="*/ 90 w 90"/>
                <a:gd name="T90" fmla="*/ 41 h 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0" h="41">
                  <a:moveTo>
                    <a:pt x="37" y="24"/>
                  </a:moveTo>
                  <a:cubicBezTo>
                    <a:pt x="34" y="24"/>
                    <a:pt x="30" y="21"/>
                    <a:pt x="26" y="21"/>
                  </a:cubicBezTo>
                  <a:cubicBezTo>
                    <a:pt x="27" y="23"/>
                    <a:pt x="30" y="24"/>
                    <a:pt x="31" y="26"/>
                  </a:cubicBezTo>
                  <a:cubicBezTo>
                    <a:pt x="27" y="27"/>
                    <a:pt x="20" y="25"/>
                    <a:pt x="16" y="24"/>
                  </a:cubicBezTo>
                  <a:cubicBezTo>
                    <a:pt x="11" y="22"/>
                    <a:pt x="5" y="20"/>
                    <a:pt x="0" y="18"/>
                  </a:cubicBezTo>
                  <a:cubicBezTo>
                    <a:pt x="1" y="21"/>
                    <a:pt x="6" y="25"/>
                    <a:pt x="9" y="27"/>
                  </a:cubicBezTo>
                  <a:cubicBezTo>
                    <a:pt x="12" y="30"/>
                    <a:pt x="16" y="31"/>
                    <a:pt x="20" y="32"/>
                  </a:cubicBezTo>
                  <a:cubicBezTo>
                    <a:pt x="23" y="33"/>
                    <a:pt x="26" y="35"/>
                    <a:pt x="29" y="36"/>
                  </a:cubicBezTo>
                  <a:cubicBezTo>
                    <a:pt x="31" y="36"/>
                    <a:pt x="48" y="41"/>
                    <a:pt x="48" y="40"/>
                  </a:cubicBezTo>
                  <a:cubicBezTo>
                    <a:pt x="48" y="36"/>
                    <a:pt x="58" y="41"/>
                    <a:pt x="61" y="38"/>
                  </a:cubicBezTo>
                  <a:cubicBezTo>
                    <a:pt x="63" y="36"/>
                    <a:pt x="62" y="32"/>
                    <a:pt x="66" y="31"/>
                  </a:cubicBezTo>
                  <a:cubicBezTo>
                    <a:pt x="68" y="30"/>
                    <a:pt x="70" y="33"/>
                    <a:pt x="73" y="32"/>
                  </a:cubicBezTo>
                  <a:cubicBezTo>
                    <a:pt x="79" y="29"/>
                    <a:pt x="81" y="19"/>
                    <a:pt x="83" y="14"/>
                  </a:cubicBezTo>
                  <a:cubicBezTo>
                    <a:pt x="85" y="9"/>
                    <a:pt x="87" y="3"/>
                    <a:pt x="90" y="0"/>
                  </a:cubicBezTo>
                  <a:cubicBezTo>
                    <a:pt x="87" y="2"/>
                    <a:pt x="86" y="2"/>
                    <a:pt x="83" y="3"/>
                  </a:cubicBezTo>
                  <a:cubicBezTo>
                    <a:pt x="80" y="4"/>
                    <a:pt x="79" y="6"/>
                    <a:pt x="78" y="8"/>
                  </a:cubicBezTo>
                  <a:cubicBezTo>
                    <a:pt x="78" y="10"/>
                    <a:pt x="78" y="10"/>
                    <a:pt x="77" y="11"/>
                  </a:cubicBezTo>
                  <a:cubicBezTo>
                    <a:pt x="76" y="11"/>
                    <a:pt x="75" y="10"/>
                    <a:pt x="74" y="11"/>
                  </a:cubicBezTo>
                  <a:cubicBezTo>
                    <a:pt x="72" y="12"/>
                    <a:pt x="73" y="15"/>
                    <a:pt x="71" y="16"/>
                  </a:cubicBezTo>
                  <a:cubicBezTo>
                    <a:pt x="69" y="16"/>
                    <a:pt x="67" y="14"/>
                    <a:pt x="65" y="14"/>
                  </a:cubicBezTo>
                  <a:cubicBezTo>
                    <a:pt x="65" y="15"/>
                    <a:pt x="66" y="17"/>
                    <a:pt x="66" y="18"/>
                  </a:cubicBezTo>
                  <a:cubicBezTo>
                    <a:pt x="64" y="18"/>
                    <a:pt x="62" y="17"/>
                    <a:pt x="60" y="16"/>
                  </a:cubicBezTo>
                  <a:cubicBezTo>
                    <a:pt x="60" y="16"/>
                    <a:pt x="59" y="17"/>
                    <a:pt x="59" y="17"/>
                  </a:cubicBezTo>
                  <a:cubicBezTo>
                    <a:pt x="53" y="17"/>
                    <a:pt x="51" y="7"/>
                    <a:pt x="45" y="8"/>
                  </a:cubicBezTo>
                  <a:cubicBezTo>
                    <a:pt x="47" y="12"/>
                    <a:pt x="61" y="22"/>
                    <a:pt x="54" y="27"/>
                  </a:cubicBezTo>
                  <a:cubicBezTo>
                    <a:pt x="52" y="28"/>
                    <a:pt x="50" y="27"/>
                    <a:pt x="48" y="27"/>
                  </a:cubicBezTo>
                  <a:cubicBezTo>
                    <a:pt x="44" y="27"/>
                    <a:pt x="41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7" y="24"/>
                    <a:pt x="37" y="24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3" name="Freeform 4906"/>
            <p:cNvSpPr>
              <a:spLocks noChangeArrowheads="1"/>
            </p:cNvSpPr>
            <p:nvPr/>
          </p:nvSpPr>
          <p:spPr bwMode="auto">
            <a:xfrm>
              <a:off x="182562" y="290512"/>
              <a:ext cx="50800" cy="198438"/>
            </a:xfrm>
            <a:custGeom>
              <a:avLst/>
              <a:gdLst>
                <a:gd name="T0" fmla="*/ 2147483647 w 39"/>
                <a:gd name="T1" fmla="*/ 2147483647 h 153"/>
                <a:gd name="T2" fmla="*/ 2147483647 w 39"/>
                <a:gd name="T3" fmla="*/ 2147483647 h 153"/>
                <a:gd name="T4" fmla="*/ 2147483647 w 39"/>
                <a:gd name="T5" fmla="*/ 2147483647 h 153"/>
                <a:gd name="T6" fmla="*/ 2147483647 w 39"/>
                <a:gd name="T7" fmla="*/ 2147483647 h 153"/>
                <a:gd name="T8" fmla="*/ 2147483647 w 39"/>
                <a:gd name="T9" fmla="*/ 2147483647 h 153"/>
                <a:gd name="T10" fmla="*/ 2147483647 w 39"/>
                <a:gd name="T11" fmla="*/ 2147483647 h 153"/>
                <a:gd name="T12" fmla="*/ 2147483647 w 39"/>
                <a:gd name="T13" fmla="*/ 2147483647 h 153"/>
                <a:gd name="T14" fmla="*/ 2147483647 w 39"/>
                <a:gd name="T15" fmla="*/ 2147483647 h 153"/>
                <a:gd name="T16" fmla="*/ 2147483647 w 39"/>
                <a:gd name="T17" fmla="*/ 2147483647 h 153"/>
                <a:gd name="T18" fmla="*/ 2147483647 w 39"/>
                <a:gd name="T19" fmla="*/ 2147483647 h 153"/>
                <a:gd name="T20" fmla="*/ 2147483647 w 39"/>
                <a:gd name="T21" fmla="*/ 2147483647 h 153"/>
                <a:gd name="T22" fmla="*/ 2147483647 w 39"/>
                <a:gd name="T23" fmla="*/ 2147483647 h 153"/>
                <a:gd name="T24" fmla="*/ 2147483647 w 39"/>
                <a:gd name="T25" fmla="*/ 2147483647 h 153"/>
                <a:gd name="T26" fmla="*/ 2147483647 w 39"/>
                <a:gd name="T27" fmla="*/ 2147483647 h 153"/>
                <a:gd name="T28" fmla="*/ 2147483647 w 39"/>
                <a:gd name="T29" fmla="*/ 2147483647 h 153"/>
                <a:gd name="T30" fmla="*/ 2147483647 w 39"/>
                <a:gd name="T31" fmla="*/ 2147483647 h 153"/>
                <a:gd name="T32" fmla="*/ 2147483647 w 39"/>
                <a:gd name="T33" fmla="*/ 2147483647 h 153"/>
                <a:gd name="T34" fmla="*/ 2147483647 w 39"/>
                <a:gd name="T35" fmla="*/ 2147483647 h 153"/>
                <a:gd name="T36" fmla="*/ 2147483647 w 39"/>
                <a:gd name="T37" fmla="*/ 2147483647 h 153"/>
                <a:gd name="T38" fmla="*/ 2147483647 w 39"/>
                <a:gd name="T39" fmla="*/ 2147483647 h 153"/>
                <a:gd name="T40" fmla="*/ 2147483647 w 39"/>
                <a:gd name="T41" fmla="*/ 2147483647 h 153"/>
                <a:gd name="T42" fmla="*/ 2147483647 w 39"/>
                <a:gd name="T43" fmla="*/ 2147483647 h 153"/>
                <a:gd name="T44" fmla="*/ 2147483647 w 39"/>
                <a:gd name="T45" fmla="*/ 0 h 153"/>
                <a:gd name="T46" fmla="*/ 2147483647 w 39"/>
                <a:gd name="T47" fmla="*/ 2147483647 h 15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9"/>
                <a:gd name="T73" fmla="*/ 0 h 153"/>
                <a:gd name="T74" fmla="*/ 39 w 39"/>
                <a:gd name="T75" fmla="*/ 153 h 15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9" h="153">
                  <a:moveTo>
                    <a:pt x="15" y="26"/>
                  </a:moveTo>
                  <a:cubicBezTo>
                    <a:pt x="14" y="36"/>
                    <a:pt x="10" y="39"/>
                    <a:pt x="5" y="48"/>
                  </a:cubicBezTo>
                  <a:cubicBezTo>
                    <a:pt x="0" y="57"/>
                    <a:pt x="0" y="64"/>
                    <a:pt x="5" y="74"/>
                  </a:cubicBezTo>
                  <a:cubicBezTo>
                    <a:pt x="9" y="82"/>
                    <a:pt x="12" y="93"/>
                    <a:pt x="13" y="102"/>
                  </a:cubicBezTo>
                  <a:cubicBezTo>
                    <a:pt x="13" y="105"/>
                    <a:pt x="12" y="108"/>
                    <a:pt x="12" y="111"/>
                  </a:cubicBezTo>
                  <a:cubicBezTo>
                    <a:pt x="12" y="114"/>
                    <a:pt x="13" y="118"/>
                    <a:pt x="12" y="121"/>
                  </a:cubicBezTo>
                  <a:cubicBezTo>
                    <a:pt x="11" y="124"/>
                    <a:pt x="10" y="127"/>
                    <a:pt x="8" y="131"/>
                  </a:cubicBezTo>
                  <a:cubicBezTo>
                    <a:pt x="8" y="132"/>
                    <a:pt x="6" y="135"/>
                    <a:pt x="8" y="137"/>
                  </a:cubicBezTo>
                  <a:cubicBezTo>
                    <a:pt x="9" y="139"/>
                    <a:pt x="13" y="136"/>
                    <a:pt x="15" y="135"/>
                  </a:cubicBezTo>
                  <a:cubicBezTo>
                    <a:pt x="16" y="137"/>
                    <a:pt x="15" y="139"/>
                    <a:pt x="15" y="141"/>
                  </a:cubicBezTo>
                  <a:cubicBezTo>
                    <a:pt x="15" y="144"/>
                    <a:pt x="16" y="146"/>
                    <a:pt x="18" y="148"/>
                  </a:cubicBezTo>
                  <a:cubicBezTo>
                    <a:pt x="21" y="152"/>
                    <a:pt x="29" y="150"/>
                    <a:pt x="25" y="146"/>
                  </a:cubicBezTo>
                  <a:cubicBezTo>
                    <a:pt x="28" y="143"/>
                    <a:pt x="36" y="150"/>
                    <a:pt x="37" y="153"/>
                  </a:cubicBezTo>
                  <a:cubicBezTo>
                    <a:pt x="39" y="147"/>
                    <a:pt x="33" y="140"/>
                    <a:pt x="31" y="134"/>
                  </a:cubicBezTo>
                  <a:cubicBezTo>
                    <a:pt x="30" y="130"/>
                    <a:pt x="33" y="127"/>
                    <a:pt x="36" y="124"/>
                  </a:cubicBezTo>
                  <a:cubicBezTo>
                    <a:pt x="35" y="123"/>
                    <a:pt x="32" y="122"/>
                    <a:pt x="31" y="121"/>
                  </a:cubicBezTo>
                  <a:cubicBezTo>
                    <a:pt x="29" y="119"/>
                    <a:pt x="30" y="117"/>
                    <a:pt x="27" y="116"/>
                  </a:cubicBezTo>
                  <a:cubicBezTo>
                    <a:pt x="24" y="113"/>
                    <a:pt x="21" y="111"/>
                    <a:pt x="19" y="107"/>
                  </a:cubicBezTo>
                  <a:cubicBezTo>
                    <a:pt x="16" y="97"/>
                    <a:pt x="20" y="86"/>
                    <a:pt x="17" y="76"/>
                  </a:cubicBezTo>
                  <a:cubicBezTo>
                    <a:pt x="13" y="62"/>
                    <a:pt x="7" y="52"/>
                    <a:pt x="15" y="38"/>
                  </a:cubicBezTo>
                  <a:cubicBezTo>
                    <a:pt x="18" y="34"/>
                    <a:pt x="22" y="31"/>
                    <a:pt x="23" y="25"/>
                  </a:cubicBezTo>
                  <a:cubicBezTo>
                    <a:pt x="23" y="21"/>
                    <a:pt x="23" y="18"/>
                    <a:pt x="23" y="14"/>
                  </a:cubicBezTo>
                  <a:cubicBezTo>
                    <a:pt x="24" y="9"/>
                    <a:pt x="27" y="4"/>
                    <a:pt x="28" y="0"/>
                  </a:cubicBezTo>
                  <a:cubicBezTo>
                    <a:pt x="16" y="3"/>
                    <a:pt x="17" y="16"/>
                    <a:pt x="15" y="26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814" name="Freeform 4907"/>
            <p:cNvSpPr>
              <a:spLocks noChangeArrowheads="1"/>
            </p:cNvSpPr>
            <p:nvPr/>
          </p:nvSpPr>
          <p:spPr bwMode="auto">
            <a:xfrm>
              <a:off x="506412" y="236537"/>
              <a:ext cx="127000" cy="169863"/>
            </a:xfrm>
            <a:custGeom>
              <a:avLst/>
              <a:gdLst>
                <a:gd name="T0" fmla="*/ 2147483647 w 98"/>
                <a:gd name="T1" fmla="*/ 2147483647 h 131"/>
                <a:gd name="T2" fmla="*/ 2147483647 w 98"/>
                <a:gd name="T3" fmla="*/ 2147483647 h 131"/>
                <a:gd name="T4" fmla="*/ 2147483647 w 98"/>
                <a:gd name="T5" fmla="*/ 2147483647 h 131"/>
                <a:gd name="T6" fmla="*/ 2147483647 w 98"/>
                <a:gd name="T7" fmla="*/ 2147483647 h 131"/>
                <a:gd name="T8" fmla="*/ 2147483647 w 98"/>
                <a:gd name="T9" fmla="*/ 2147483647 h 131"/>
                <a:gd name="T10" fmla="*/ 2147483647 w 98"/>
                <a:gd name="T11" fmla="*/ 2147483647 h 131"/>
                <a:gd name="T12" fmla="*/ 2147483647 w 98"/>
                <a:gd name="T13" fmla="*/ 2147483647 h 131"/>
                <a:gd name="T14" fmla="*/ 2147483647 w 98"/>
                <a:gd name="T15" fmla="*/ 2147483647 h 131"/>
                <a:gd name="T16" fmla="*/ 2147483647 w 98"/>
                <a:gd name="T17" fmla="*/ 2147483647 h 131"/>
                <a:gd name="T18" fmla="*/ 2147483647 w 98"/>
                <a:gd name="T19" fmla="*/ 2147483647 h 131"/>
                <a:gd name="T20" fmla="*/ 2147483647 w 98"/>
                <a:gd name="T21" fmla="*/ 2147483647 h 131"/>
                <a:gd name="T22" fmla="*/ 2147483647 w 98"/>
                <a:gd name="T23" fmla="*/ 2147483647 h 131"/>
                <a:gd name="T24" fmla="*/ 2147483647 w 98"/>
                <a:gd name="T25" fmla="*/ 2147483647 h 131"/>
                <a:gd name="T26" fmla="*/ 2147483647 w 98"/>
                <a:gd name="T27" fmla="*/ 2147483647 h 131"/>
                <a:gd name="T28" fmla="*/ 2147483647 w 98"/>
                <a:gd name="T29" fmla="*/ 2147483647 h 131"/>
                <a:gd name="T30" fmla="*/ 2147483647 w 98"/>
                <a:gd name="T31" fmla="*/ 2147483647 h 131"/>
                <a:gd name="T32" fmla="*/ 2147483647 w 98"/>
                <a:gd name="T33" fmla="*/ 2147483647 h 131"/>
                <a:gd name="T34" fmla="*/ 2147483647 w 98"/>
                <a:gd name="T35" fmla="*/ 2147483647 h 131"/>
                <a:gd name="T36" fmla="*/ 2147483647 w 98"/>
                <a:gd name="T37" fmla="*/ 2147483647 h 131"/>
                <a:gd name="T38" fmla="*/ 2147483647 w 98"/>
                <a:gd name="T39" fmla="*/ 2147483647 h 131"/>
                <a:gd name="T40" fmla="*/ 2147483647 w 98"/>
                <a:gd name="T41" fmla="*/ 2147483647 h 131"/>
                <a:gd name="T42" fmla="*/ 2147483647 w 98"/>
                <a:gd name="T43" fmla="*/ 2147483647 h 131"/>
                <a:gd name="T44" fmla="*/ 2147483647 w 98"/>
                <a:gd name="T45" fmla="*/ 2147483647 h 131"/>
                <a:gd name="T46" fmla="*/ 2147483647 w 98"/>
                <a:gd name="T47" fmla="*/ 2147483647 h 131"/>
                <a:gd name="T48" fmla="*/ 2147483647 w 98"/>
                <a:gd name="T49" fmla="*/ 2147483647 h 131"/>
                <a:gd name="T50" fmla="*/ 2147483647 w 98"/>
                <a:gd name="T51" fmla="*/ 2147483647 h 131"/>
                <a:gd name="T52" fmla="*/ 2147483647 w 98"/>
                <a:gd name="T53" fmla="*/ 2147483647 h 131"/>
                <a:gd name="T54" fmla="*/ 2147483647 w 98"/>
                <a:gd name="T55" fmla="*/ 2147483647 h 131"/>
                <a:gd name="T56" fmla="*/ 2147483647 w 98"/>
                <a:gd name="T57" fmla="*/ 2147483647 h 131"/>
                <a:gd name="T58" fmla="*/ 2147483647 w 98"/>
                <a:gd name="T59" fmla="*/ 2147483647 h 131"/>
                <a:gd name="T60" fmla="*/ 2147483647 w 98"/>
                <a:gd name="T61" fmla="*/ 2147483647 h 131"/>
                <a:gd name="T62" fmla="*/ 2147483647 w 98"/>
                <a:gd name="T63" fmla="*/ 2147483647 h 131"/>
                <a:gd name="T64" fmla="*/ 2147483647 w 98"/>
                <a:gd name="T65" fmla="*/ 2147483647 h 131"/>
                <a:gd name="T66" fmla="*/ 2147483647 w 98"/>
                <a:gd name="T67" fmla="*/ 2147483647 h 131"/>
                <a:gd name="T68" fmla="*/ 2147483647 w 98"/>
                <a:gd name="T69" fmla="*/ 2147483647 h 131"/>
                <a:gd name="T70" fmla="*/ 2147483647 w 98"/>
                <a:gd name="T71" fmla="*/ 2147483647 h 131"/>
                <a:gd name="T72" fmla="*/ 2147483647 w 98"/>
                <a:gd name="T73" fmla="*/ 2147483647 h 131"/>
                <a:gd name="T74" fmla="*/ 2147483647 w 98"/>
                <a:gd name="T75" fmla="*/ 2147483647 h 131"/>
                <a:gd name="T76" fmla="*/ 2147483647 w 98"/>
                <a:gd name="T77" fmla="*/ 2147483647 h 131"/>
                <a:gd name="T78" fmla="*/ 0 w 98"/>
                <a:gd name="T79" fmla="*/ 2147483647 h 131"/>
                <a:gd name="T80" fmla="*/ 2147483647 w 98"/>
                <a:gd name="T81" fmla="*/ 2147483647 h 131"/>
                <a:gd name="T82" fmla="*/ 2147483647 w 98"/>
                <a:gd name="T83" fmla="*/ 2147483647 h 131"/>
                <a:gd name="T84" fmla="*/ 2147483647 w 98"/>
                <a:gd name="T85" fmla="*/ 2147483647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8"/>
                <a:gd name="T130" fmla="*/ 0 h 131"/>
                <a:gd name="T131" fmla="*/ 98 w 98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8" h="131">
                  <a:moveTo>
                    <a:pt x="35" y="3"/>
                  </a:moveTo>
                  <a:cubicBezTo>
                    <a:pt x="46" y="7"/>
                    <a:pt x="53" y="11"/>
                    <a:pt x="63" y="17"/>
                  </a:cubicBezTo>
                  <a:cubicBezTo>
                    <a:pt x="67" y="21"/>
                    <a:pt x="74" y="22"/>
                    <a:pt x="77" y="26"/>
                  </a:cubicBezTo>
                  <a:cubicBezTo>
                    <a:pt x="80" y="31"/>
                    <a:pt x="77" y="37"/>
                    <a:pt x="79" y="42"/>
                  </a:cubicBezTo>
                  <a:cubicBezTo>
                    <a:pt x="81" y="47"/>
                    <a:pt x="86" y="51"/>
                    <a:pt x="88" y="55"/>
                  </a:cubicBezTo>
                  <a:cubicBezTo>
                    <a:pt x="92" y="60"/>
                    <a:pt x="91" y="64"/>
                    <a:pt x="93" y="70"/>
                  </a:cubicBezTo>
                  <a:cubicBezTo>
                    <a:pt x="94" y="74"/>
                    <a:pt x="95" y="77"/>
                    <a:pt x="98" y="79"/>
                  </a:cubicBezTo>
                  <a:cubicBezTo>
                    <a:pt x="96" y="77"/>
                    <a:pt x="92" y="87"/>
                    <a:pt x="92" y="88"/>
                  </a:cubicBezTo>
                  <a:cubicBezTo>
                    <a:pt x="92" y="92"/>
                    <a:pt x="93" y="96"/>
                    <a:pt x="93" y="100"/>
                  </a:cubicBezTo>
                  <a:cubicBezTo>
                    <a:pt x="94" y="108"/>
                    <a:pt x="91" y="121"/>
                    <a:pt x="85" y="126"/>
                  </a:cubicBezTo>
                  <a:cubicBezTo>
                    <a:pt x="83" y="128"/>
                    <a:pt x="82" y="127"/>
                    <a:pt x="80" y="127"/>
                  </a:cubicBezTo>
                  <a:cubicBezTo>
                    <a:pt x="76" y="127"/>
                    <a:pt x="67" y="131"/>
                    <a:pt x="64" y="127"/>
                  </a:cubicBezTo>
                  <a:cubicBezTo>
                    <a:pt x="69" y="123"/>
                    <a:pt x="79" y="123"/>
                    <a:pt x="83" y="117"/>
                  </a:cubicBezTo>
                  <a:cubicBezTo>
                    <a:pt x="81" y="116"/>
                    <a:pt x="79" y="117"/>
                    <a:pt x="80" y="114"/>
                  </a:cubicBezTo>
                  <a:cubicBezTo>
                    <a:pt x="81" y="112"/>
                    <a:pt x="85" y="110"/>
                    <a:pt x="85" y="108"/>
                  </a:cubicBezTo>
                  <a:cubicBezTo>
                    <a:pt x="85" y="106"/>
                    <a:pt x="82" y="106"/>
                    <a:pt x="82" y="104"/>
                  </a:cubicBezTo>
                  <a:cubicBezTo>
                    <a:pt x="82" y="103"/>
                    <a:pt x="83" y="100"/>
                    <a:pt x="84" y="99"/>
                  </a:cubicBezTo>
                  <a:cubicBezTo>
                    <a:pt x="82" y="98"/>
                    <a:pt x="72" y="103"/>
                    <a:pt x="74" y="98"/>
                  </a:cubicBezTo>
                  <a:cubicBezTo>
                    <a:pt x="72" y="98"/>
                    <a:pt x="69" y="98"/>
                    <a:pt x="67" y="98"/>
                  </a:cubicBezTo>
                  <a:cubicBezTo>
                    <a:pt x="63" y="98"/>
                    <a:pt x="60" y="98"/>
                    <a:pt x="56" y="97"/>
                  </a:cubicBezTo>
                  <a:cubicBezTo>
                    <a:pt x="61" y="96"/>
                    <a:pt x="66" y="95"/>
                    <a:pt x="71" y="94"/>
                  </a:cubicBezTo>
                  <a:cubicBezTo>
                    <a:pt x="74" y="93"/>
                    <a:pt x="78" y="92"/>
                    <a:pt x="80" y="89"/>
                  </a:cubicBezTo>
                  <a:cubicBezTo>
                    <a:pt x="82" y="88"/>
                    <a:pt x="83" y="85"/>
                    <a:pt x="86" y="83"/>
                  </a:cubicBezTo>
                  <a:cubicBezTo>
                    <a:pt x="80" y="81"/>
                    <a:pt x="85" y="78"/>
                    <a:pt x="85" y="74"/>
                  </a:cubicBezTo>
                  <a:cubicBezTo>
                    <a:pt x="84" y="70"/>
                    <a:pt x="78" y="71"/>
                    <a:pt x="80" y="65"/>
                  </a:cubicBezTo>
                  <a:cubicBezTo>
                    <a:pt x="78" y="64"/>
                    <a:pt x="75" y="62"/>
                    <a:pt x="74" y="59"/>
                  </a:cubicBezTo>
                  <a:cubicBezTo>
                    <a:pt x="73" y="57"/>
                    <a:pt x="74" y="55"/>
                    <a:pt x="73" y="54"/>
                  </a:cubicBezTo>
                  <a:cubicBezTo>
                    <a:pt x="71" y="52"/>
                    <a:pt x="68" y="55"/>
                    <a:pt x="67" y="51"/>
                  </a:cubicBezTo>
                  <a:cubicBezTo>
                    <a:pt x="67" y="51"/>
                    <a:pt x="69" y="45"/>
                    <a:pt x="69" y="45"/>
                  </a:cubicBezTo>
                  <a:cubicBezTo>
                    <a:pt x="67" y="45"/>
                    <a:pt x="65" y="49"/>
                    <a:pt x="63" y="46"/>
                  </a:cubicBezTo>
                  <a:cubicBezTo>
                    <a:pt x="60" y="49"/>
                    <a:pt x="53" y="51"/>
                    <a:pt x="50" y="49"/>
                  </a:cubicBezTo>
                  <a:cubicBezTo>
                    <a:pt x="56" y="46"/>
                    <a:pt x="62" y="41"/>
                    <a:pt x="65" y="35"/>
                  </a:cubicBezTo>
                  <a:cubicBezTo>
                    <a:pt x="68" y="30"/>
                    <a:pt x="64" y="32"/>
                    <a:pt x="61" y="30"/>
                  </a:cubicBezTo>
                  <a:cubicBezTo>
                    <a:pt x="58" y="29"/>
                    <a:pt x="59" y="26"/>
                    <a:pt x="58" y="24"/>
                  </a:cubicBezTo>
                  <a:cubicBezTo>
                    <a:pt x="57" y="21"/>
                    <a:pt x="53" y="20"/>
                    <a:pt x="50" y="19"/>
                  </a:cubicBezTo>
                  <a:cubicBezTo>
                    <a:pt x="44" y="18"/>
                    <a:pt x="41" y="18"/>
                    <a:pt x="38" y="12"/>
                  </a:cubicBezTo>
                  <a:cubicBezTo>
                    <a:pt x="36" y="12"/>
                    <a:pt x="32" y="13"/>
                    <a:pt x="30" y="11"/>
                  </a:cubicBezTo>
                  <a:cubicBezTo>
                    <a:pt x="28" y="8"/>
                    <a:pt x="31" y="7"/>
                    <a:pt x="33" y="6"/>
                  </a:cubicBezTo>
                  <a:cubicBezTo>
                    <a:pt x="28" y="7"/>
                    <a:pt x="23" y="8"/>
                    <a:pt x="17" y="7"/>
                  </a:cubicBezTo>
                  <a:cubicBezTo>
                    <a:pt x="12" y="7"/>
                    <a:pt x="6" y="9"/>
                    <a:pt x="0" y="8"/>
                  </a:cubicBezTo>
                  <a:cubicBezTo>
                    <a:pt x="5" y="7"/>
                    <a:pt x="8" y="4"/>
                    <a:pt x="12" y="2"/>
                  </a:cubicBezTo>
                  <a:cubicBezTo>
                    <a:pt x="15" y="0"/>
                    <a:pt x="19" y="1"/>
                    <a:pt x="22" y="1"/>
                  </a:cubicBezTo>
                  <a:cubicBezTo>
                    <a:pt x="27" y="1"/>
                    <a:pt x="30" y="0"/>
                    <a:pt x="35" y="3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277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562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3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277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277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278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2797" name="组合 30"/>
          <p:cNvGrpSpPr/>
          <p:nvPr/>
        </p:nvGrpSpPr>
        <p:grpSpPr bwMode="auto">
          <a:xfrm>
            <a:off x="10945813" y="4475163"/>
            <a:ext cx="779462" cy="1193800"/>
            <a:chOff x="0" y="0"/>
            <a:chExt cx="780057" cy="1193303"/>
          </a:xfrm>
        </p:grpSpPr>
        <p:sp>
          <p:nvSpPr>
            <p:cNvPr id="35616" name="Freeform 2063"/>
            <p:cNvSpPr>
              <a:spLocks noChangeArrowheads="1"/>
            </p:cNvSpPr>
            <p:nvPr/>
          </p:nvSpPr>
          <p:spPr bwMode="auto">
            <a:xfrm>
              <a:off x="0" y="886852"/>
              <a:ext cx="385387" cy="297165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7" name="Freeform 2064"/>
            <p:cNvSpPr>
              <a:spLocks noChangeArrowheads="1"/>
            </p:cNvSpPr>
            <p:nvPr/>
          </p:nvSpPr>
          <p:spPr bwMode="auto">
            <a:xfrm>
              <a:off x="9286" y="882207"/>
              <a:ext cx="352883" cy="311096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8" name="Freeform 2065"/>
            <p:cNvSpPr>
              <a:spLocks noChangeArrowheads="1"/>
            </p:cNvSpPr>
            <p:nvPr/>
          </p:nvSpPr>
          <p:spPr bwMode="auto">
            <a:xfrm>
              <a:off x="478251" y="394673"/>
              <a:ext cx="297165" cy="26930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9" name="Freeform 2066"/>
            <p:cNvSpPr>
              <a:spLocks noChangeArrowheads="1"/>
            </p:cNvSpPr>
            <p:nvPr/>
          </p:nvSpPr>
          <p:spPr bwMode="auto">
            <a:xfrm>
              <a:off x="464320" y="408601"/>
              <a:ext cx="315737" cy="264664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0" name="Freeform 2067"/>
            <p:cNvSpPr>
              <a:spLocks noChangeArrowheads="1"/>
            </p:cNvSpPr>
            <p:nvPr/>
          </p:nvSpPr>
          <p:spPr bwMode="auto">
            <a:xfrm>
              <a:off x="27859" y="4645"/>
              <a:ext cx="232160" cy="208945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21" name="Freeform 2068"/>
            <p:cNvSpPr>
              <a:spLocks noChangeArrowheads="1"/>
            </p:cNvSpPr>
            <p:nvPr/>
          </p:nvSpPr>
          <p:spPr bwMode="auto">
            <a:xfrm>
              <a:off x="13931" y="0"/>
              <a:ext cx="287878" cy="22751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98" name="组合 3418"/>
          <p:cNvGrpSpPr/>
          <p:nvPr/>
        </p:nvGrpSpPr>
        <p:grpSpPr bwMode="auto">
          <a:xfrm flipH="1">
            <a:off x="449263" y="4475163"/>
            <a:ext cx="779462" cy="1193800"/>
            <a:chOff x="0" y="0"/>
            <a:chExt cx="780057" cy="1193303"/>
          </a:xfrm>
        </p:grpSpPr>
        <p:sp>
          <p:nvSpPr>
            <p:cNvPr id="35610" name="Freeform 2063"/>
            <p:cNvSpPr>
              <a:spLocks noChangeArrowheads="1"/>
            </p:cNvSpPr>
            <p:nvPr/>
          </p:nvSpPr>
          <p:spPr bwMode="auto">
            <a:xfrm>
              <a:off x="0" y="886852"/>
              <a:ext cx="385387" cy="297165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1" name="Freeform 2064"/>
            <p:cNvSpPr>
              <a:spLocks noChangeArrowheads="1"/>
            </p:cNvSpPr>
            <p:nvPr/>
          </p:nvSpPr>
          <p:spPr bwMode="auto">
            <a:xfrm>
              <a:off x="9286" y="882207"/>
              <a:ext cx="352883" cy="311096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2" name="Freeform 2065"/>
            <p:cNvSpPr>
              <a:spLocks noChangeArrowheads="1"/>
            </p:cNvSpPr>
            <p:nvPr/>
          </p:nvSpPr>
          <p:spPr bwMode="auto">
            <a:xfrm>
              <a:off x="478251" y="394673"/>
              <a:ext cx="297165" cy="26930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3" name="Freeform 2066"/>
            <p:cNvSpPr>
              <a:spLocks noChangeArrowheads="1"/>
            </p:cNvSpPr>
            <p:nvPr/>
          </p:nvSpPr>
          <p:spPr bwMode="auto">
            <a:xfrm>
              <a:off x="464320" y="408601"/>
              <a:ext cx="315737" cy="264664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4" name="Freeform 2067"/>
            <p:cNvSpPr>
              <a:spLocks noChangeArrowheads="1"/>
            </p:cNvSpPr>
            <p:nvPr/>
          </p:nvSpPr>
          <p:spPr bwMode="auto">
            <a:xfrm>
              <a:off x="27859" y="4645"/>
              <a:ext cx="232160" cy="208945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615" name="Freeform 2068"/>
            <p:cNvSpPr>
              <a:spLocks noChangeArrowheads="1"/>
            </p:cNvSpPr>
            <p:nvPr/>
          </p:nvSpPr>
          <p:spPr bwMode="auto">
            <a:xfrm>
              <a:off x="13931" y="0"/>
              <a:ext cx="287878" cy="22751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799" name="组合 1"/>
          <p:cNvGrpSpPr/>
          <p:nvPr/>
        </p:nvGrpSpPr>
        <p:grpSpPr bwMode="auto">
          <a:xfrm>
            <a:off x="371475" y="1654175"/>
            <a:ext cx="3779838" cy="3552825"/>
            <a:chOff x="0" y="0"/>
            <a:chExt cx="1827213" cy="1717675"/>
          </a:xfrm>
        </p:grpSpPr>
        <p:sp>
          <p:nvSpPr>
            <p:cNvPr id="34677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78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79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0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1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2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3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4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5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6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87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4688" name="组合 619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5591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2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3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4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5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6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7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8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599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0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1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2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3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4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5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6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7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8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609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4689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0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1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2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3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4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5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6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7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8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99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0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1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2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3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4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5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6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7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8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09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0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1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2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3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4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5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6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7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8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19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0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1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2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3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4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5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6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7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8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29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0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1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2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3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4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5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6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7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8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39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0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1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2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3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4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5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6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7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8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49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0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1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2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3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4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5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6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7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8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59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0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1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2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3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4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5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6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7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8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69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0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1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2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3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4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5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6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7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8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79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0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1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2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3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4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5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6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7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8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89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0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1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2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3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4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5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6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7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8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799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0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1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2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3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4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5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6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7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8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09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0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1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2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3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4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5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6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7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8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19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0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1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2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3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4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5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6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7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8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29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0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1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2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3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4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5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6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7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8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39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0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1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2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3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4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5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6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7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8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9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0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1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2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3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4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5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6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7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8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59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0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1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2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3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4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5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6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7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8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69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0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1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2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3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4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5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6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7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8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79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0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1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2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3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4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5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6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7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8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89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0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1" name="Picture 2936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2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93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4" name="Picture 29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895" name="Picture 2940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6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7" name="Picture 294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898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899" name="Picture 294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0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1" name="Picture 29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2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3" name="Picture 294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4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5" name="Picture 295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6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7" name="Picture 295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08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09" name="Picture 295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0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1" name="Picture 295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2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3" name="Picture 2958"/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4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5" name="Picture 2960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6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7" name="Picture 296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18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19" name="Picture 296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0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1" name="Picture 296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2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3" name="Picture 2968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4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25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6" name="Picture 297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27" name="Picture 2972"/>
            <p:cNvPicPr>
              <a:picLocks noChangeAspect="1" noChangeArrowheads="1"/>
            </p:cNvPicPr>
            <p:nvPr/>
          </p:nvPicPr>
          <p:blipFill>
            <a:blip r:embed="rId19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28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29" name="Picture 297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30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31" name="Picture 297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32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3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4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5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6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7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8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39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0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1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2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3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44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45" name="Picture 2990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46" name="Picture 2991"/>
            <p:cNvPicPr>
              <a:picLocks noChangeAspect="1" noChangeArrowheads="1"/>
            </p:cNvPicPr>
            <p:nvPr/>
          </p:nvPicPr>
          <p:blipFill>
            <a:blip r:embed="rId2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47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48" name="Picture 2993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49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0" name="Picture 299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1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2" name="Picture 2997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3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4" name="Picture 2999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5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6" name="Picture 3001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57" name="Picture 3002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58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59" name="Picture 300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0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1" name="Picture 3006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962" name="Picture 300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3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4" name="Picture 3009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5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6" name="Picture 3011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7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68" name="Picture 301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69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970" name="Picture 3015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971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2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3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4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5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6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7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8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79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0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1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2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3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4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5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6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7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8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89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0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1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2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3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4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5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6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7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8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999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0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1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2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3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4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5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6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7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8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09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0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1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2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3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4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5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6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7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8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19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0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1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2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3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4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5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6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7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8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29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0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1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2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3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4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5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6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7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8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39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0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1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2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3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4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5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6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7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8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49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0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1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2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3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4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5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6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7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8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59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0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1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2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3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4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5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6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7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8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69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0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1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2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3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4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5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6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7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8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79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0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1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2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3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4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5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6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7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8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89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0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1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2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3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4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5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6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7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8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099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0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1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2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3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4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5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6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7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8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09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0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1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2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3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4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5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6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7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8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19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0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1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2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3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4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5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6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7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8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29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0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1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2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3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4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5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6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7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8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39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0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1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2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3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4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5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6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7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8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49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0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1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2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3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4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5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6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7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8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59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0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1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2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3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4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5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6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7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8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69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0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1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2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3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4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5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6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7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8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79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0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1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2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3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4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5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6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7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8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89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0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1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2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3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4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5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6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7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8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199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0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1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2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3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4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5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6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7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8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09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0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1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2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3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4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5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6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7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8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19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0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1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2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3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4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5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6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7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8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29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0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1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2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3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4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5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6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7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8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39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0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1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2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3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4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5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6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7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8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49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0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1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2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3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4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5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5256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7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8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59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0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1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2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3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4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5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6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7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8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69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0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1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2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3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4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5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6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7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8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79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0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1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2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3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4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5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6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7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8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89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0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1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2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3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4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5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6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7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8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299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0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1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2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3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4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5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6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7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8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09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0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1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2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3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4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5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6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7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8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19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0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1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2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3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4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5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6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7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8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29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0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1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2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3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4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5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6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7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8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39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0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1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2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3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4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5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6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7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8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49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0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1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2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3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4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5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6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7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8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59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0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1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2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3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4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5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6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7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8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69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0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1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2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3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4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5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6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7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8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79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0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1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2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3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4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5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6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7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8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89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0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1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2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3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4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5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6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7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8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399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0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1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2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3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4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5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6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7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8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09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0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1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2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3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4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5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6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7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8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19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0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1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2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3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4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5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6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7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8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29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0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1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2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3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4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5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6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7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8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39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0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1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2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3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4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5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6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7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5448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49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0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1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2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3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4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5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6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7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8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59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0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1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2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3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4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5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6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7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8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69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0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1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2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3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4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5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6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7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8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79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0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1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2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3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4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5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6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7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8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89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0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1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2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3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4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5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6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7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8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499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0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1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2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3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4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5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6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7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8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09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0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1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2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3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4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5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6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7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8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19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0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1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2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3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4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5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6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7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8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29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0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1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2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3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4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5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6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7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8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39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0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1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2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3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4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5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6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7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8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49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0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1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2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3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4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5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6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7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8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59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0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1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2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3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4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5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6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7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8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69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0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1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2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3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4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5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6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7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8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79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0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1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2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3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4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5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6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7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8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89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590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0" name="组合 1550"/>
          <p:cNvGrpSpPr/>
          <p:nvPr/>
        </p:nvGrpSpPr>
        <p:grpSpPr bwMode="auto">
          <a:xfrm>
            <a:off x="4205288" y="1654175"/>
            <a:ext cx="3779837" cy="3552825"/>
            <a:chOff x="0" y="0"/>
            <a:chExt cx="1827213" cy="1717675"/>
          </a:xfrm>
        </p:grpSpPr>
        <p:sp>
          <p:nvSpPr>
            <p:cNvPr id="33744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5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6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7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8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49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0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1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2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3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4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3755" name="组合 1562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4658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59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0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1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2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3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4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5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6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7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8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69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0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1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2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3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4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5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4676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3756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7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8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59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0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1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2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3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4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5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6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7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8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69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0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1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2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3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4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5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6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7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8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79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0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1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2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3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4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5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6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7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8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89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0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1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2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3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4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5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6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7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8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99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0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1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2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3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4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5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6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7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8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09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0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1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2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3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4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5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6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7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8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19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0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1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2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3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4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5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6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7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8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29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0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1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2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3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4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5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6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7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8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39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0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1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2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3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4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5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6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7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8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49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0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1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2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3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4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5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6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7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8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59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0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1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2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3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4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5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6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7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8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69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0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1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2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3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4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5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6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7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8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79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0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1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2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3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4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5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6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7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8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89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0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1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2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3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4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5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6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7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8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899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0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1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2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3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4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5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6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7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8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09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0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1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2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3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4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5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6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7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8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19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0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1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2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3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4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5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6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7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8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29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0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1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2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3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4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5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6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7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8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39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0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1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2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3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4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5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6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7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8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49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0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1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2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3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4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5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6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57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58" name="Picture 2936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59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60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1" name="Picture 29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962" name="Picture 2940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3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4" name="Picture 294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5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6" name="Picture 294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7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68" name="Picture 29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69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0" name="Picture 294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1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2" name="Picture 295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3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4" name="Picture 295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5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6" name="Picture 295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7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78" name="Picture 295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79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0" name="Picture 2958"/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1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2" name="Picture 2960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3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4" name="Picture 296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5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6" name="Picture 296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7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88" name="Picture 296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89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0" name="Picture 2968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1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992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3" name="Picture 297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994" name="Picture 2972"/>
            <p:cNvPicPr>
              <a:picLocks noChangeAspect="1" noChangeArrowheads="1"/>
            </p:cNvPicPr>
            <p:nvPr/>
          </p:nvPicPr>
          <p:blipFill>
            <a:blip r:embed="rId19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5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6" name="Picture 297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7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998" name="Picture 297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999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0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1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2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3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4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5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6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7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8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09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10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11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2" name="Picture 2990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13" name="Picture 2991"/>
            <p:cNvPicPr>
              <a:picLocks noChangeAspect="1" noChangeArrowheads="1"/>
            </p:cNvPicPr>
            <p:nvPr/>
          </p:nvPicPr>
          <p:blipFill>
            <a:blip r:embed="rId2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4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5" name="Picture 2993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6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7" name="Picture 299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18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19" name="Picture 2997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0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1" name="Picture 2999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2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3" name="Picture 3001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24" name="Picture 3002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5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6" name="Picture 300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27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28" name="Picture 3006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4029" name="Picture 300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0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1" name="Picture 3009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2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3" name="Picture 3011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4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5" name="Picture 301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6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4037" name="Picture 3015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4038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39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0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1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2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3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4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5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6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7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8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49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0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1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2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3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4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5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6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7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8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59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0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1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2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3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4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5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6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7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8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69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0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1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2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3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4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5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6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7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8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79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0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1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2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3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4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5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6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7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8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89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0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1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2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3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4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5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6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7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8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099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0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1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2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3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4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5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6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7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8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09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0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1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2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3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4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5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6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7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8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19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0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1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2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3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4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5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6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7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8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29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0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1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2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3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4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5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6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7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8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39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0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1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2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3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4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5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6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7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8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49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0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1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2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3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4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5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6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7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8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59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0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1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2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3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4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5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6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7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8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69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0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1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2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3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4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5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6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7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8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79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0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1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2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3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4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5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6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7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8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89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0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1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2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3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4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5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6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7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8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199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0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1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2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3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4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5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6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7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8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09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0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1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2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3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4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5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6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7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8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19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0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1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2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3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4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5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6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7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8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29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0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1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2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3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4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5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6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7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8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39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0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1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2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3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4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5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6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7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8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49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0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1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2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3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4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5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6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7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8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59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0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1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2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3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4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5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6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7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8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69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0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1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2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3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4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5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6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7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8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79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0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1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2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3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4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5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6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7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8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89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0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1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2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3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4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5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6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7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8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299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0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1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2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3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4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5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6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7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8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09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0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1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2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3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4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5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6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7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8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19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0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1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2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4323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4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5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6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7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8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29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0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1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2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3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4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5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6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7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8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39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0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1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2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3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4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5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6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7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8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49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0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1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2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3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4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5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6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7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8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59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0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1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2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3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4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5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6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7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8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69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0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1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2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3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4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5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6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7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8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79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0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1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2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3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4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5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6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7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8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89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0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1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2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3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4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5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6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7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8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399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0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1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2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3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4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5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6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7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8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09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0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1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2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3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4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5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6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7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8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19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0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1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2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3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4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5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6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7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8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29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0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1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2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3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4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5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6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7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8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39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0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1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2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3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4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5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6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7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8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49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0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1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2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3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4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5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6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7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8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59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0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1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2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3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4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5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6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7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8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69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0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1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2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3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4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5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6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7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8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79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0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1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2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3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4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5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6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7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8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89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0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1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2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3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4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5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6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7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8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499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0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1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2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3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4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5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6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7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8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09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0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1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2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3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4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4515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6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7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8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19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0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1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2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3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4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5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6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7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8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29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0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1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2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3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4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5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6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7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8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39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0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1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2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3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4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5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6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7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8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49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0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1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2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3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4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5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6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7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8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59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0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1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2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3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4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5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6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7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8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69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0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1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2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3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4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5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6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7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8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79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0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1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2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3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4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5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6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7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8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89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0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1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2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3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4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5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6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7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8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599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0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1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2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3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4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5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6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7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8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09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0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1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2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3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4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5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6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7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8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19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0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1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2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3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4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5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6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7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8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29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0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1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2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3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4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5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6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7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8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39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0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1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2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3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4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5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6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7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8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49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0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1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2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3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4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5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6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657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1" name="组合 2484"/>
          <p:cNvGrpSpPr/>
          <p:nvPr/>
        </p:nvGrpSpPr>
        <p:grpSpPr bwMode="auto">
          <a:xfrm>
            <a:off x="8039100" y="1654175"/>
            <a:ext cx="3779838" cy="3552825"/>
            <a:chOff x="0" y="0"/>
            <a:chExt cx="1827213" cy="1717675"/>
          </a:xfrm>
        </p:grpSpPr>
        <p:sp>
          <p:nvSpPr>
            <p:cNvPr id="32811" name="Freeform 2080"/>
            <p:cNvSpPr>
              <a:spLocks noChangeArrowheads="1"/>
            </p:cNvSpPr>
            <p:nvPr/>
          </p:nvSpPr>
          <p:spPr bwMode="auto">
            <a:xfrm>
              <a:off x="219075" y="57150"/>
              <a:ext cx="1387475" cy="1265238"/>
            </a:xfrm>
            <a:custGeom>
              <a:avLst/>
              <a:gdLst>
                <a:gd name="T0" fmla="*/ 2147483647 w 1070"/>
                <a:gd name="T1" fmla="*/ 2147483647 h 975"/>
                <a:gd name="T2" fmla="*/ 2147483647 w 1070"/>
                <a:gd name="T3" fmla="*/ 2147483647 h 975"/>
                <a:gd name="T4" fmla="*/ 0 w 1070"/>
                <a:gd name="T5" fmla="*/ 2147483647 h 975"/>
                <a:gd name="T6" fmla="*/ 2147483647 w 1070"/>
                <a:gd name="T7" fmla="*/ 2147483647 h 975"/>
                <a:gd name="T8" fmla="*/ 2147483647 w 1070"/>
                <a:gd name="T9" fmla="*/ 2147483647 h 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0"/>
                <a:gd name="T16" fmla="*/ 0 h 975"/>
                <a:gd name="T17" fmla="*/ 1070 w 1070"/>
                <a:gd name="T18" fmla="*/ 975 h 9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0" h="975">
                  <a:moveTo>
                    <a:pt x="1070" y="351"/>
                  </a:moveTo>
                  <a:cubicBezTo>
                    <a:pt x="1070" y="646"/>
                    <a:pt x="731" y="779"/>
                    <a:pt x="535" y="975"/>
                  </a:cubicBezTo>
                  <a:cubicBezTo>
                    <a:pt x="347" y="788"/>
                    <a:pt x="0" y="646"/>
                    <a:pt x="0" y="351"/>
                  </a:cubicBezTo>
                  <a:cubicBezTo>
                    <a:pt x="0" y="56"/>
                    <a:pt x="351" y="4"/>
                    <a:pt x="535" y="187"/>
                  </a:cubicBezTo>
                  <a:cubicBezTo>
                    <a:pt x="721" y="0"/>
                    <a:pt x="1070" y="56"/>
                    <a:pt x="1070" y="351"/>
                  </a:cubicBezTo>
                  <a:close/>
                </a:path>
              </a:pathLst>
            </a:custGeom>
            <a:noFill/>
            <a:ln w="15875" cap="flat" cmpd="sng">
              <a:solidFill>
                <a:srgbClr val="00000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2" name="Freeform 2131"/>
            <p:cNvSpPr>
              <a:spLocks noEditPoints="1" noChangeArrowheads="1"/>
            </p:cNvSpPr>
            <p:nvPr/>
          </p:nvSpPr>
          <p:spPr bwMode="auto">
            <a:xfrm>
              <a:off x="71438" y="530225"/>
              <a:ext cx="419100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19" y="9"/>
                  </a:moveTo>
                  <a:cubicBezTo>
                    <a:pt x="119" y="9"/>
                    <a:pt x="119" y="9"/>
                    <a:pt x="119" y="9"/>
                  </a:cubicBezTo>
                  <a:cubicBezTo>
                    <a:pt x="119" y="10"/>
                    <a:pt x="119" y="11"/>
                    <a:pt x="118" y="12"/>
                  </a:cubicBezTo>
                  <a:cubicBezTo>
                    <a:pt x="117" y="17"/>
                    <a:pt x="114" y="22"/>
                    <a:pt x="110" y="25"/>
                  </a:cubicBezTo>
                  <a:cubicBezTo>
                    <a:pt x="110" y="26"/>
                    <a:pt x="110" y="25"/>
                    <a:pt x="110" y="25"/>
                  </a:cubicBezTo>
                  <a:cubicBezTo>
                    <a:pt x="112" y="22"/>
                    <a:pt x="114" y="19"/>
                    <a:pt x="116" y="15"/>
                  </a:cubicBezTo>
                  <a:cubicBezTo>
                    <a:pt x="117" y="11"/>
                    <a:pt x="119" y="5"/>
                    <a:pt x="116" y="2"/>
                  </a:cubicBezTo>
                  <a:cubicBezTo>
                    <a:pt x="115" y="1"/>
                    <a:pt x="114" y="1"/>
                    <a:pt x="113" y="0"/>
                  </a:cubicBezTo>
                  <a:cubicBezTo>
                    <a:pt x="112" y="2"/>
                    <a:pt x="111" y="3"/>
                    <a:pt x="110" y="4"/>
                  </a:cubicBezTo>
                  <a:cubicBezTo>
                    <a:pt x="111" y="3"/>
                    <a:pt x="111" y="3"/>
                    <a:pt x="112" y="3"/>
                  </a:cubicBezTo>
                  <a:cubicBezTo>
                    <a:pt x="113" y="4"/>
                    <a:pt x="114" y="4"/>
                    <a:pt x="114" y="4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5" y="4"/>
                    <a:pt x="115" y="4"/>
                    <a:pt x="114" y="4"/>
                  </a:cubicBezTo>
                  <a:cubicBezTo>
                    <a:pt x="114" y="4"/>
                    <a:pt x="113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5"/>
                    <a:pt x="107" y="6"/>
                    <a:pt x="106" y="7"/>
                  </a:cubicBezTo>
                  <a:cubicBezTo>
                    <a:pt x="105" y="8"/>
                    <a:pt x="105" y="9"/>
                    <a:pt x="105" y="10"/>
                  </a:cubicBezTo>
                  <a:cubicBezTo>
                    <a:pt x="104" y="11"/>
                    <a:pt x="104" y="12"/>
                    <a:pt x="104" y="13"/>
                  </a:cubicBezTo>
                  <a:cubicBezTo>
                    <a:pt x="104" y="15"/>
                    <a:pt x="104" y="16"/>
                    <a:pt x="103" y="16"/>
                  </a:cubicBezTo>
                  <a:cubicBezTo>
                    <a:pt x="103" y="16"/>
                    <a:pt x="103" y="15"/>
                    <a:pt x="104" y="13"/>
                  </a:cubicBezTo>
                  <a:cubicBezTo>
                    <a:pt x="104" y="12"/>
                    <a:pt x="104" y="11"/>
                    <a:pt x="104" y="10"/>
                  </a:cubicBezTo>
                  <a:cubicBezTo>
                    <a:pt x="104" y="9"/>
                    <a:pt x="104" y="9"/>
                    <a:pt x="105" y="8"/>
                  </a:cubicBezTo>
                  <a:cubicBezTo>
                    <a:pt x="99" y="12"/>
                    <a:pt x="93" y="15"/>
                    <a:pt x="87" y="16"/>
                  </a:cubicBezTo>
                  <a:cubicBezTo>
                    <a:pt x="86" y="16"/>
                    <a:pt x="85" y="16"/>
                    <a:pt x="84" y="16"/>
                  </a:cubicBezTo>
                  <a:cubicBezTo>
                    <a:pt x="85" y="21"/>
                    <a:pt x="86" y="24"/>
                    <a:pt x="86" y="26"/>
                  </a:cubicBezTo>
                  <a:cubicBezTo>
                    <a:pt x="88" y="32"/>
                    <a:pt x="91" y="41"/>
                    <a:pt x="87" y="47"/>
                  </a:cubicBezTo>
                  <a:cubicBezTo>
                    <a:pt x="92" y="54"/>
                    <a:pt x="93" y="64"/>
                    <a:pt x="89" y="72"/>
                  </a:cubicBezTo>
                  <a:cubicBezTo>
                    <a:pt x="89" y="73"/>
                    <a:pt x="88" y="72"/>
                    <a:pt x="89" y="72"/>
                  </a:cubicBezTo>
                  <a:cubicBezTo>
                    <a:pt x="89" y="64"/>
                    <a:pt x="91" y="54"/>
                    <a:pt x="85" y="47"/>
                  </a:cubicBezTo>
                  <a:cubicBezTo>
                    <a:pt x="82" y="44"/>
                    <a:pt x="77" y="40"/>
                    <a:pt x="73" y="40"/>
                  </a:cubicBezTo>
                  <a:cubicBezTo>
                    <a:pt x="70" y="39"/>
                    <a:pt x="68" y="40"/>
                    <a:pt x="66" y="41"/>
                  </a:cubicBezTo>
                  <a:cubicBezTo>
                    <a:pt x="67" y="40"/>
                    <a:pt x="68" y="40"/>
                    <a:pt x="69" y="41"/>
                  </a:cubicBezTo>
                  <a:cubicBezTo>
                    <a:pt x="70" y="41"/>
                    <a:pt x="71" y="41"/>
                    <a:pt x="73" y="41"/>
                  </a:cubicBezTo>
                  <a:cubicBezTo>
                    <a:pt x="75" y="43"/>
                    <a:pt x="77" y="44"/>
                    <a:pt x="79" y="45"/>
                  </a:cubicBezTo>
                  <a:cubicBezTo>
                    <a:pt x="80" y="46"/>
                    <a:pt x="81" y="47"/>
                    <a:pt x="81" y="47"/>
                  </a:cubicBezTo>
                  <a:cubicBezTo>
                    <a:pt x="81" y="47"/>
                    <a:pt x="80" y="46"/>
                    <a:pt x="78" y="45"/>
                  </a:cubicBezTo>
                  <a:cubicBezTo>
                    <a:pt x="77" y="44"/>
                    <a:pt x="75" y="43"/>
                    <a:pt x="72" y="42"/>
                  </a:cubicBezTo>
                  <a:cubicBezTo>
                    <a:pt x="71" y="42"/>
                    <a:pt x="70" y="41"/>
                    <a:pt x="69" y="41"/>
                  </a:cubicBezTo>
                  <a:cubicBezTo>
                    <a:pt x="68" y="41"/>
                    <a:pt x="67" y="41"/>
                    <a:pt x="67" y="41"/>
                  </a:cubicBezTo>
                  <a:cubicBezTo>
                    <a:pt x="69" y="42"/>
                    <a:pt x="72" y="43"/>
                    <a:pt x="74" y="46"/>
                  </a:cubicBezTo>
                  <a:cubicBezTo>
                    <a:pt x="77" y="48"/>
                    <a:pt x="79" y="51"/>
                    <a:pt x="80" y="53"/>
                  </a:cubicBezTo>
                  <a:cubicBezTo>
                    <a:pt x="81" y="54"/>
                    <a:pt x="81" y="55"/>
                    <a:pt x="82" y="56"/>
                  </a:cubicBezTo>
                  <a:cubicBezTo>
                    <a:pt x="82" y="56"/>
                    <a:pt x="82" y="57"/>
                    <a:pt x="82" y="57"/>
                  </a:cubicBezTo>
                  <a:cubicBezTo>
                    <a:pt x="82" y="57"/>
                    <a:pt x="81" y="55"/>
                    <a:pt x="80" y="53"/>
                  </a:cubicBezTo>
                  <a:cubicBezTo>
                    <a:pt x="79" y="51"/>
                    <a:pt x="77" y="49"/>
                    <a:pt x="74" y="46"/>
                  </a:cubicBezTo>
                  <a:cubicBezTo>
                    <a:pt x="71" y="44"/>
                    <a:pt x="68" y="42"/>
                    <a:pt x="66" y="41"/>
                  </a:cubicBezTo>
                  <a:cubicBezTo>
                    <a:pt x="66" y="41"/>
                    <a:pt x="65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72" y="42"/>
                    <a:pt x="79" y="52"/>
                    <a:pt x="81" y="58"/>
                  </a:cubicBezTo>
                  <a:cubicBezTo>
                    <a:pt x="83" y="63"/>
                    <a:pt x="83" y="69"/>
                    <a:pt x="82" y="74"/>
                  </a:cubicBezTo>
                  <a:cubicBezTo>
                    <a:pt x="81" y="77"/>
                    <a:pt x="81" y="80"/>
                    <a:pt x="80" y="83"/>
                  </a:cubicBezTo>
                  <a:cubicBezTo>
                    <a:pt x="80" y="84"/>
                    <a:pt x="79" y="85"/>
                    <a:pt x="80" y="86"/>
                  </a:cubicBezTo>
                  <a:cubicBezTo>
                    <a:pt x="80" y="86"/>
                    <a:pt x="79" y="86"/>
                    <a:pt x="79" y="86"/>
                  </a:cubicBezTo>
                  <a:cubicBezTo>
                    <a:pt x="79" y="86"/>
                    <a:pt x="79" y="85"/>
                    <a:pt x="79" y="85"/>
                  </a:cubicBezTo>
                  <a:cubicBezTo>
                    <a:pt x="79" y="93"/>
                    <a:pt x="78" y="102"/>
                    <a:pt x="72" y="104"/>
                  </a:cubicBezTo>
                  <a:cubicBezTo>
                    <a:pt x="73" y="106"/>
                    <a:pt x="73" y="108"/>
                    <a:pt x="73" y="110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0" y="107"/>
                    <a:pt x="70" y="102"/>
                    <a:pt x="69" y="97"/>
                  </a:cubicBezTo>
                  <a:cubicBezTo>
                    <a:pt x="67" y="91"/>
                    <a:pt x="65" y="85"/>
                    <a:pt x="61" y="80"/>
                  </a:cubicBezTo>
                  <a:cubicBezTo>
                    <a:pt x="58" y="75"/>
                    <a:pt x="53" y="70"/>
                    <a:pt x="49" y="64"/>
                  </a:cubicBezTo>
                  <a:cubicBezTo>
                    <a:pt x="49" y="64"/>
                    <a:pt x="49" y="65"/>
                    <a:pt x="49" y="65"/>
                  </a:cubicBezTo>
                  <a:cubicBezTo>
                    <a:pt x="50" y="67"/>
                    <a:pt x="51" y="68"/>
                    <a:pt x="52" y="70"/>
                  </a:cubicBezTo>
                  <a:cubicBezTo>
                    <a:pt x="54" y="72"/>
                    <a:pt x="55" y="74"/>
                    <a:pt x="57" y="76"/>
                  </a:cubicBezTo>
                  <a:cubicBezTo>
                    <a:pt x="58" y="77"/>
                    <a:pt x="59" y="78"/>
                    <a:pt x="58" y="78"/>
                  </a:cubicBezTo>
                  <a:cubicBezTo>
                    <a:pt x="58" y="78"/>
                    <a:pt x="58" y="77"/>
                    <a:pt x="56" y="76"/>
                  </a:cubicBezTo>
                  <a:cubicBezTo>
                    <a:pt x="55" y="75"/>
                    <a:pt x="53" y="73"/>
                    <a:pt x="52" y="70"/>
                  </a:cubicBezTo>
                  <a:cubicBezTo>
                    <a:pt x="51" y="69"/>
                    <a:pt x="50" y="68"/>
                    <a:pt x="50" y="67"/>
                  </a:cubicBezTo>
                  <a:cubicBezTo>
                    <a:pt x="50" y="68"/>
                    <a:pt x="50" y="69"/>
                    <a:pt x="50" y="70"/>
                  </a:cubicBezTo>
                  <a:cubicBezTo>
                    <a:pt x="50" y="70"/>
                    <a:pt x="50" y="71"/>
                    <a:pt x="51" y="72"/>
                  </a:cubicBezTo>
                  <a:cubicBezTo>
                    <a:pt x="51" y="72"/>
                    <a:pt x="51" y="73"/>
                    <a:pt x="51" y="73"/>
                  </a:cubicBezTo>
                  <a:cubicBezTo>
                    <a:pt x="52" y="74"/>
                    <a:pt x="52" y="75"/>
                    <a:pt x="53" y="76"/>
                  </a:cubicBezTo>
                  <a:cubicBezTo>
                    <a:pt x="54" y="77"/>
                    <a:pt x="55" y="78"/>
                    <a:pt x="54" y="78"/>
                  </a:cubicBezTo>
                  <a:cubicBezTo>
                    <a:pt x="54" y="78"/>
                    <a:pt x="54" y="78"/>
                    <a:pt x="53" y="76"/>
                  </a:cubicBezTo>
                  <a:cubicBezTo>
                    <a:pt x="52" y="76"/>
                    <a:pt x="51" y="75"/>
                    <a:pt x="51" y="74"/>
                  </a:cubicBezTo>
                  <a:cubicBezTo>
                    <a:pt x="51" y="73"/>
                    <a:pt x="50" y="73"/>
                    <a:pt x="50" y="72"/>
                  </a:cubicBezTo>
                  <a:cubicBezTo>
                    <a:pt x="50" y="71"/>
                    <a:pt x="50" y="71"/>
                    <a:pt x="49" y="70"/>
                  </a:cubicBezTo>
                  <a:cubicBezTo>
                    <a:pt x="49" y="68"/>
                    <a:pt x="49" y="67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8"/>
                    <a:pt x="49" y="70"/>
                    <a:pt x="49" y="72"/>
                  </a:cubicBezTo>
                  <a:cubicBezTo>
                    <a:pt x="48" y="79"/>
                    <a:pt x="50" y="83"/>
                    <a:pt x="57" y="87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0" y="86"/>
                    <a:pt x="47" y="81"/>
                    <a:pt x="47" y="76"/>
                  </a:cubicBezTo>
                  <a:cubicBezTo>
                    <a:pt x="47" y="76"/>
                    <a:pt x="46" y="76"/>
                    <a:pt x="46" y="76"/>
                  </a:cubicBezTo>
                  <a:cubicBezTo>
                    <a:pt x="43" y="74"/>
                    <a:pt x="40" y="71"/>
                    <a:pt x="36" y="70"/>
                  </a:cubicBezTo>
                  <a:cubicBezTo>
                    <a:pt x="32" y="68"/>
                    <a:pt x="27" y="68"/>
                    <a:pt x="23" y="70"/>
                  </a:cubicBezTo>
                  <a:cubicBezTo>
                    <a:pt x="17" y="72"/>
                    <a:pt x="8" y="77"/>
                    <a:pt x="8" y="84"/>
                  </a:cubicBezTo>
                  <a:cubicBezTo>
                    <a:pt x="9" y="99"/>
                    <a:pt x="28" y="81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28" y="83"/>
                    <a:pt x="23" y="89"/>
                    <a:pt x="16" y="92"/>
                  </a:cubicBezTo>
                  <a:cubicBezTo>
                    <a:pt x="15" y="92"/>
                    <a:pt x="14" y="92"/>
                    <a:pt x="13" y="92"/>
                  </a:cubicBezTo>
                  <a:cubicBezTo>
                    <a:pt x="12" y="97"/>
                    <a:pt x="9" y="101"/>
                    <a:pt x="9" y="106"/>
                  </a:cubicBezTo>
                  <a:cubicBezTo>
                    <a:pt x="8" y="112"/>
                    <a:pt x="9" y="117"/>
                    <a:pt x="12" y="122"/>
                  </a:cubicBezTo>
                  <a:cubicBezTo>
                    <a:pt x="17" y="129"/>
                    <a:pt x="25" y="134"/>
                    <a:pt x="34" y="133"/>
                  </a:cubicBezTo>
                  <a:cubicBezTo>
                    <a:pt x="34" y="133"/>
                    <a:pt x="33" y="133"/>
                    <a:pt x="33" y="133"/>
                  </a:cubicBezTo>
                  <a:cubicBezTo>
                    <a:pt x="32" y="133"/>
                    <a:pt x="29" y="132"/>
                    <a:pt x="27" y="131"/>
                  </a:cubicBezTo>
                  <a:cubicBezTo>
                    <a:pt x="25" y="130"/>
                    <a:pt x="23" y="128"/>
                    <a:pt x="21" y="127"/>
                  </a:cubicBezTo>
                  <a:cubicBezTo>
                    <a:pt x="20" y="126"/>
                    <a:pt x="19" y="125"/>
                    <a:pt x="19" y="125"/>
                  </a:cubicBezTo>
                  <a:cubicBezTo>
                    <a:pt x="20" y="125"/>
                    <a:pt x="20" y="126"/>
                    <a:pt x="22" y="127"/>
                  </a:cubicBezTo>
                  <a:cubicBezTo>
                    <a:pt x="23" y="128"/>
                    <a:pt x="25" y="129"/>
                    <a:pt x="27" y="130"/>
                  </a:cubicBezTo>
                  <a:cubicBezTo>
                    <a:pt x="30" y="132"/>
                    <a:pt x="32" y="132"/>
                    <a:pt x="34" y="133"/>
                  </a:cubicBezTo>
                  <a:cubicBezTo>
                    <a:pt x="34" y="133"/>
                    <a:pt x="35" y="133"/>
                    <a:pt x="35" y="133"/>
                  </a:cubicBezTo>
                  <a:cubicBezTo>
                    <a:pt x="35" y="133"/>
                    <a:pt x="35" y="133"/>
                    <a:pt x="36" y="133"/>
                  </a:cubicBezTo>
                  <a:cubicBezTo>
                    <a:pt x="36" y="133"/>
                    <a:pt x="35" y="133"/>
                    <a:pt x="35" y="133"/>
                  </a:cubicBezTo>
                  <a:cubicBezTo>
                    <a:pt x="35" y="133"/>
                    <a:pt x="34" y="133"/>
                    <a:pt x="34" y="133"/>
                  </a:cubicBezTo>
                  <a:cubicBezTo>
                    <a:pt x="32" y="132"/>
                    <a:pt x="29" y="130"/>
                    <a:pt x="26" y="128"/>
                  </a:cubicBezTo>
                  <a:cubicBezTo>
                    <a:pt x="24" y="126"/>
                    <a:pt x="22" y="124"/>
                    <a:pt x="21" y="122"/>
                  </a:cubicBezTo>
                  <a:cubicBezTo>
                    <a:pt x="20" y="120"/>
                    <a:pt x="19" y="119"/>
                    <a:pt x="19" y="119"/>
                  </a:cubicBezTo>
                  <a:cubicBezTo>
                    <a:pt x="19" y="119"/>
                    <a:pt x="20" y="120"/>
                    <a:pt x="21" y="122"/>
                  </a:cubicBezTo>
                  <a:cubicBezTo>
                    <a:pt x="22" y="123"/>
                    <a:pt x="24" y="126"/>
                    <a:pt x="27" y="128"/>
                  </a:cubicBezTo>
                  <a:cubicBezTo>
                    <a:pt x="29" y="130"/>
                    <a:pt x="32" y="132"/>
                    <a:pt x="34" y="132"/>
                  </a:cubicBezTo>
                  <a:cubicBezTo>
                    <a:pt x="35" y="132"/>
                    <a:pt x="35" y="132"/>
                    <a:pt x="36" y="132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25" y="126"/>
                    <a:pt x="15" y="113"/>
                    <a:pt x="22" y="101"/>
                  </a:cubicBezTo>
                  <a:cubicBezTo>
                    <a:pt x="26" y="95"/>
                    <a:pt x="32" y="88"/>
                    <a:pt x="40" y="89"/>
                  </a:cubicBezTo>
                  <a:cubicBezTo>
                    <a:pt x="43" y="89"/>
                    <a:pt x="46" y="90"/>
                    <a:pt x="49" y="91"/>
                  </a:cubicBezTo>
                  <a:cubicBezTo>
                    <a:pt x="51" y="92"/>
                    <a:pt x="52" y="93"/>
                    <a:pt x="54" y="95"/>
                  </a:cubicBezTo>
                  <a:cubicBezTo>
                    <a:pt x="64" y="104"/>
                    <a:pt x="64" y="118"/>
                    <a:pt x="61" y="130"/>
                  </a:cubicBezTo>
                  <a:cubicBezTo>
                    <a:pt x="59" y="139"/>
                    <a:pt x="57" y="148"/>
                    <a:pt x="54" y="156"/>
                  </a:cubicBezTo>
                  <a:cubicBezTo>
                    <a:pt x="53" y="161"/>
                    <a:pt x="52" y="166"/>
                    <a:pt x="50" y="171"/>
                  </a:cubicBezTo>
                  <a:cubicBezTo>
                    <a:pt x="49" y="175"/>
                    <a:pt x="47" y="180"/>
                    <a:pt x="47" y="183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51" y="187"/>
                    <a:pt x="54" y="191"/>
                    <a:pt x="54" y="196"/>
                  </a:cubicBezTo>
                  <a:cubicBezTo>
                    <a:pt x="53" y="196"/>
                    <a:pt x="53" y="196"/>
                    <a:pt x="53" y="196"/>
                  </a:cubicBezTo>
                  <a:cubicBezTo>
                    <a:pt x="51" y="191"/>
                    <a:pt x="46" y="183"/>
                    <a:pt x="39" y="184"/>
                  </a:cubicBezTo>
                  <a:cubicBezTo>
                    <a:pt x="36" y="185"/>
                    <a:pt x="34" y="186"/>
                    <a:pt x="31" y="188"/>
                  </a:cubicBezTo>
                  <a:cubicBezTo>
                    <a:pt x="38" y="187"/>
                    <a:pt x="45" y="194"/>
                    <a:pt x="48" y="198"/>
                  </a:cubicBezTo>
                  <a:cubicBezTo>
                    <a:pt x="54" y="206"/>
                    <a:pt x="54" y="220"/>
                    <a:pt x="50" y="229"/>
                  </a:cubicBezTo>
                  <a:cubicBezTo>
                    <a:pt x="55" y="237"/>
                    <a:pt x="60" y="247"/>
                    <a:pt x="65" y="255"/>
                  </a:cubicBezTo>
                  <a:cubicBezTo>
                    <a:pt x="65" y="255"/>
                    <a:pt x="64" y="255"/>
                    <a:pt x="64" y="255"/>
                  </a:cubicBezTo>
                  <a:cubicBezTo>
                    <a:pt x="58" y="247"/>
                    <a:pt x="53" y="239"/>
                    <a:pt x="47" y="231"/>
                  </a:cubicBezTo>
                  <a:cubicBezTo>
                    <a:pt x="45" y="228"/>
                    <a:pt x="43" y="224"/>
                    <a:pt x="40" y="222"/>
                  </a:cubicBezTo>
                  <a:cubicBezTo>
                    <a:pt x="36" y="219"/>
                    <a:pt x="34" y="223"/>
                    <a:pt x="33" y="227"/>
                  </a:cubicBezTo>
                  <a:cubicBezTo>
                    <a:pt x="36" y="229"/>
                    <a:pt x="38" y="232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37" y="233"/>
                    <a:pt x="35" y="231"/>
                    <a:pt x="32" y="22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29"/>
                    <a:pt x="31" y="228"/>
                    <a:pt x="31" y="228"/>
                  </a:cubicBezTo>
                  <a:cubicBezTo>
                    <a:pt x="26" y="224"/>
                    <a:pt x="19" y="220"/>
                    <a:pt x="12" y="222"/>
                  </a:cubicBezTo>
                  <a:cubicBezTo>
                    <a:pt x="7" y="223"/>
                    <a:pt x="3" y="227"/>
                    <a:pt x="6" y="233"/>
                  </a:cubicBezTo>
                  <a:cubicBezTo>
                    <a:pt x="9" y="240"/>
                    <a:pt x="13" y="237"/>
                    <a:pt x="18" y="236"/>
                  </a:cubicBezTo>
                  <a:cubicBezTo>
                    <a:pt x="19" y="236"/>
                    <a:pt x="19" y="237"/>
                    <a:pt x="18" y="238"/>
                  </a:cubicBezTo>
                  <a:cubicBezTo>
                    <a:pt x="16" y="239"/>
                    <a:pt x="12" y="241"/>
                    <a:pt x="9" y="240"/>
                  </a:cubicBezTo>
                  <a:cubicBezTo>
                    <a:pt x="0" y="245"/>
                    <a:pt x="1" y="260"/>
                    <a:pt x="9" y="266"/>
                  </a:cubicBezTo>
                  <a:cubicBezTo>
                    <a:pt x="13" y="268"/>
                    <a:pt x="17" y="270"/>
                    <a:pt x="22" y="271"/>
                  </a:cubicBezTo>
                  <a:cubicBezTo>
                    <a:pt x="22" y="271"/>
                    <a:pt x="22" y="271"/>
                    <a:pt x="22" y="271"/>
                  </a:cubicBezTo>
                  <a:cubicBezTo>
                    <a:pt x="21" y="270"/>
                    <a:pt x="19" y="269"/>
                    <a:pt x="17" y="268"/>
                  </a:cubicBezTo>
                  <a:cubicBezTo>
                    <a:pt x="15" y="267"/>
                    <a:pt x="14" y="266"/>
                    <a:pt x="13" y="265"/>
                  </a:cubicBezTo>
                  <a:cubicBezTo>
                    <a:pt x="12" y="264"/>
                    <a:pt x="11" y="264"/>
                    <a:pt x="12" y="264"/>
                  </a:cubicBezTo>
                  <a:cubicBezTo>
                    <a:pt x="12" y="264"/>
                    <a:pt x="12" y="264"/>
                    <a:pt x="13" y="265"/>
                  </a:cubicBezTo>
                  <a:cubicBezTo>
                    <a:pt x="14" y="266"/>
                    <a:pt x="16" y="267"/>
                    <a:pt x="17" y="268"/>
                  </a:cubicBezTo>
                  <a:cubicBezTo>
                    <a:pt x="19" y="269"/>
                    <a:pt x="21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1" y="269"/>
                    <a:pt x="19" y="268"/>
                    <a:pt x="18" y="267"/>
                  </a:cubicBezTo>
                  <a:cubicBezTo>
                    <a:pt x="16" y="265"/>
                    <a:pt x="15" y="263"/>
                    <a:pt x="14" y="262"/>
                  </a:cubicBezTo>
                  <a:cubicBezTo>
                    <a:pt x="14" y="261"/>
                    <a:pt x="13" y="260"/>
                    <a:pt x="13" y="260"/>
                  </a:cubicBezTo>
                  <a:cubicBezTo>
                    <a:pt x="13" y="260"/>
                    <a:pt x="14" y="261"/>
                    <a:pt x="15" y="262"/>
                  </a:cubicBezTo>
                  <a:cubicBezTo>
                    <a:pt x="16" y="263"/>
                    <a:pt x="17" y="265"/>
                    <a:pt x="18" y="266"/>
                  </a:cubicBezTo>
                  <a:cubicBezTo>
                    <a:pt x="19" y="267"/>
                    <a:pt x="19" y="267"/>
                    <a:pt x="20" y="267"/>
                  </a:cubicBezTo>
                  <a:cubicBezTo>
                    <a:pt x="19" y="266"/>
                    <a:pt x="18" y="265"/>
                    <a:pt x="17" y="264"/>
                  </a:cubicBezTo>
                  <a:cubicBezTo>
                    <a:pt x="16" y="261"/>
                    <a:pt x="15" y="259"/>
                    <a:pt x="14" y="257"/>
                  </a:cubicBezTo>
                  <a:cubicBezTo>
                    <a:pt x="14" y="255"/>
                    <a:pt x="14" y="254"/>
                    <a:pt x="15" y="254"/>
                  </a:cubicBezTo>
                  <a:cubicBezTo>
                    <a:pt x="15" y="254"/>
                    <a:pt x="15" y="255"/>
                    <a:pt x="15" y="257"/>
                  </a:cubicBezTo>
                  <a:cubicBezTo>
                    <a:pt x="15" y="259"/>
                    <a:pt x="16" y="261"/>
                    <a:pt x="18" y="263"/>
                  </a:cubicBezTo>
                  <a:cubicBezTo>
                    <a:pt x="18" y="264"/>
                    <a:pt x="19" y="265"/>
                    <a:pt x="20" y="266"/>
                  </a:cubicBezTo>
                  <a:cubicBezTo>
                    <a:pt x="18" y="263"/>
                    <a:pt x="17" y="260"/>
                    <a:pt x="17" y="259"/>
                  </a:cubicBezTo>
                  <a:cubicBezTo>
                    <a:pt x="14" y="249"/>
                    <a:pt x="19" y="241"/>
                    <a:pt x="29" y="240"/>
                  </a:cubicBezTo>
                  <a:cubicBezTo>
                    <a:pt x="30" y="240"/>
                    <a:pt x="30" y="240"/>
                    <a:pt x="31" y="240"/>
                  </a:cubicBezTo>
                  <a:cubicBezTo>
                    <a:pt x="37" y="239"/>
                    <a:pt x="41" y="243"/>
                    <a:pt x="45" y="247"/>
                  </a:cubicBezTo>
                  <a:cubicBezTo>
                    <a:pt x="51" y="253"/>
                    <a:pt x="57" y="260"/>
                    <a:pt x="63" y="266"/>
                  </a:cubicBezTo>
                  <a:cubicBezTo>
                    <a:pt x="72" y="276"/>
                    <a:pt x="79" y="287"/>
                    <a:pt x="89" y="296"/>
                  </a:cubicBezTo>
                  <a:cubicBezTo>
                    <a:pt x="98" y="305"/>
                    <a:pt x="107" y="314"/>
                    <a:pt x="119" y="319"/>
                  </a:cubicBezTo>
                  <a:cubicBezTo>
                    <a:pt x="130" y="325"/>
                    <a:pt x="143" y="329"/>
                    <a:pt x="155" y="330"/>
                  </a:cubicBezTo>
                  <a:cubicBezTo>
                    <a:pt x="160" y="330"/>
                    <a:pt x="165" y="330"/>
                    <a:pt x="169" y="330"/>
                  </a:cubicBezTo>
                  <a:cubicBezTo>
                    <a:pt x="169" y="330"/>
                    <a:pt x="170" y="330"/>
                    <a:pt x="170" y="329"/>
                  </a:cubicBezTo>
                  <a:cubicBezTo>
                    <a:pt x="170" y="329"/>
                    <a:pt x="171" y="329"/>
                    <a:pt x="171" y="330"/>
                  </a:cubicBezTo>
                  <a:cubicBezTo>
                    <a:pt x="172" y="329"/>
                    <a:pt x="174" y="329"/>
                    <a:pt x="175" y="329"/>
                  </a:cubicBezTo>
                  <a:cubicBezTo>
                    <a:pt x="179" y="328"/>
                    <a:pt x="185" y="327"/>
                    <a:pt x="188" y="324"/>
                  </a:cubicBezTo>
                  <a:cubicBezTo>
                    <a:pt x="189" y="324"/>
                    <a:pt x="189" y="324"/>
                    <a:pt x="189" y="324"/>
                  </a:cubicBezTo>
                  <a:cubicBezTo>
                    <a:pt x="186" y="328"/>
                    <a:pt x="183" y="329"/>
                    <a:pt x="179" y="330"/>
                  </a:cubicBezTo>
                  <a:cubicBezTo>
                    <a:pt x="176" y="333"/>
                    <a:pt x="173" y="336"/>
                    <a:pt x="173" y="341"/>
                  </a:cubicBezTo>
                  <a:cubicBezTo>
                    <a:pt x="172" y="345"/>
                    <a:pt x="173" y="348"/>
                    <a:pt x="174" y="351"/>
                  </a:cubicBezTo>
                  <a:cubicBezTo>
                    <a:pt x="174" y="350"/>
                    <a:pt x="173" y="348"/>
                    <a:pt x="174" y="346"/>
                  </a:cubicBezTo>
                  <a:cubicBezTo>
                    <a:pt x="174" y="344"/>
                    <a:pt x="175" y="343"/>
                    <a:pt x="175" y="342"/>
                  </a:cubicBezTo>
                  <a:cubicBezTo>
                    <a:pt x="176" y="341"/>
                    <a:pt x="176" y="340"/>
                    <a:pt x="176" y="340"/>
                  </a:cubicBezTo>
                  <a:cubicBezTo>
                    <a:pt x="176" y="340"/>
                    <a:pt x="176" y="341"/>
                    <a:pt x="175" y="342"/>
                  </a:cubicBezTo>
                  <a:cubicBezTo>
                    <a:pt x="175" y="343"/>
                    <a:pt x="175" y="345"/>
                    <a:pt x="174" y="346"/>
                  </a:cubicBezTo>
                  <a:cubicBezTo>
                    <a:pt x="174" y="348"/>
                    <a:pt x="174" y="350"/>
                    <a:pt x="175" y="351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75" y="351"/>
                    <a:pt x="175" y="351"/>
                    <a:pt x="175" y="351"/>
                  </a:cubicBezTo>
                  <a:cubicBezTo>
                    <a:pt x="175" y="349"/>
                    <a:pt x="175" y="347"/>
                    <a:pt x="176" y="344"/>
                  </a:cubicBezTo>
                  <a:cubicBezTo>
                    <a:pt x="177" y="342"/>
                    <a:pt x="179" y="340"/>
                    <a:pt x="180" y="340"/>
                  </a:cubicBezTo>
                  <a:cubicBezTo>
                    <a:pt x="182" y="339"/>
                    <a:pt x="182" y="338"/>
                    <a:pt x="182" y="338"/>
                  </a:cubicBezTo>
                  <a:cubicBezTo>
                    <a:pt x="182" y="338"/>
                    <a:pt x="182" y="339"/>
                    <a:pt x="181" y="340"/>
                  </a:cubicBezTo>
                  <a:cubicBezTo>
                    <a:pt x="179" y="341"/>
                    <a:pt x="178" y="343"/>
                    <a:pt x="177" y="345"/>
                  </a:cubicBezTo>
                  <a:cubicBezTo>
                    <a:pt x="176" y="347"/>
                    <a:pt x="175" y="349"/>
                    <a:pt x="175" y="351"/>
                  </a:cubicBezTo>
                  <a:cubicBezTo>
                    <a:pt x="175" y="351"/>
                    <a:pt x="175" y="351"/>
                    <a:pt x="175" y="352"/>
                  </a:cubicBezTo>
                  <a:cubicBezTo>
                    <a:pt x="175" y="352"/>
                    <a:pt x="175" y="352"/>
                    <a:pt x="175" y="352"/>
                  </a:cubicBezTo>
                  <a:cubicBezTo>
                    <a:pt x="181" y="339"/>
                    <a:pt x="191" y="331"/>
                    <a:pt x="203" y="325"/>
                  </a:cubicBezTo>
                  <a:cubicBezTo>
                    <a:pt x="212" y="320"/>
                    <a:pt x="221" y="317"/>
                    <a:pt x="228" y="310"/>
                  </a:cubicBezTo>
                  <a:cubicBezTo>
                    <a:pt x="231" y="306"/>
                    <a:pt x="235" y="302"/>
                    <a:pt x="236" y="297"/>
                  </a:cubicBezTo>
                  <a:cubicBezTo>
                    <a:pt x="236" y="294"/>
                    <a:pt x="237" y="291"/>
                    <a:pt x="238" y="288"/>
                  </a:cubicBezTo>
                  <a:cubicBezTo>
                    <a:pt x="238" y="288"/>
                    <a:pt x="239" y="288"/>
                    <a:pt x="239" y="289"/>
                  </a:cubicBezTo>
                  <a:cubicBezTo>
                    <a:pt x="238" y="296"/>
                    <a:pt x="237" y="302"/>
                    <a:pt x="232" y="309"/>
                  </a:cubicBezTo>
                  <a:cubicBezTo>
                    <a:pt x="230" y="311"/>
                    <a:pt x="227" y="314"/>
                    <a:pt x="225" y="316"/>
                  </a:cubicBezTo>
                  <a:cubicBezTo>
                    <a:pt x="230" y="326"/>
                    <a:pt x="228" y="337"/>
                    <a:pt x="224" y="347"/>
                  </a:cubicBezTo>
                  <a:cubicBezTo>
                    <a:pt x="225" y="345"/>
                    <a:pt x="226" y="344"/>
                    <a:pt x="227" y="342"/>
                  </a:cubicBezTo>
                  <a:cubicBezTo>
                    <a:pt x="228" y="340"/>
                    <a:pt x="228" y="339"/>
                    <a:pt x="229" y="337"/>
                  </a:cubicBezTo>
                  <a:cubicBezTo>
                    <a:pt x="229" y="336"/>
                    <a:pt x="230" y="335"/>
                    <a:pt x="230" y="333"/>
                  </a:cubicBezTo>
                  <a:cubicBezTo>
                    <a:pt x="230" y="331"/>
                    <a:pt x="230" y="330"/>
                    <a:pt x="230" y="330"/>
                  </a:cubicBezTo>
                  <a:cubicBezTo>
                    <a:pt x="230" y="330"/>
                    <a:pt x="230" y="330"/>
                    <a:pt x="230" y="331"/>
                  </a:cubicBezTo>
                  <a:cubicBezTo>
                    <a:pt x="230" y="331"/>
                    <a:pt x="230" y="331"/>
                    <a:pt x="230" y="332"/>
                  </a:cubicBezTo>
                  <a:cubicBezTo>
                    <a:pt x="230" y="332"/>
                    <a:pt x="230" y="333"/>
                    <a:pt x="230" y="333"/>
                  </a:cubicBezTo>
                  <a:cubicBezTo>
                    <a:pt x="230" y="335"/>
                    <a:pt x="230" y="336"/>
                    <a:pt x="229" y="338"/>
                  </a:cubicBezTo>
                  <a:cubicBezTo>
                    <a:pt x="229" y="339"/>
                    <a:pt x="228" y="341"/>
                    <a:pt x="228" y="342"/>
                  </a:cubicBezTo>
                  <a:cubicBezTo>
                    <a:pt x="226" y="345"/>
                    <a:pt x="224" y="348"/>
                    <a:pt x="223" y="350"/>
                  </a:cubicBezTo>
                  <a:cubicBezTo>
                    <a:pt x="223" y="350"/>
                    <a:pt x="223" y="351"/>
                    <a:pt x="222" y="351"/>
                  </a:cubicBezTo>
                  <a:cubicBezTo>
                    <a:pt x="222" y="351"/>
                    <a:pt x="222" y="351"/>
                    <a:pt x="222" y="351"/>
                  </a:cubicBezTo>
                  <a:cubicBezTo>
                    <a:pt x="224" y="350"/>
                    <a:pt x="225" y="348"/>
                    <a:pt x="226" y="346"/>
                  </a:cubicBezTo>
                  <a:cubicBezTo>
                    <a:pt x="228" y="344"/>
                    <a:pt x="229" y="342"/>
                    <a:pt x="230" y="341"/>
                  </a:cubicBezTo>
                  <a:cubicBezTo>
                    <a:pt x="230" y="339"/>
                    <a:pt x="231" y="338"/>
                    <a:pt x="231" y="338"/>
                  </a:cubicBezTo>
                  <a:cubicBezTo>
                    <a:pt x="231" y="338"/>
                    <a:pt x="231" y="339"/>
                    <a:pt x="230" y="341"/>
                  </a:cubicBezTo>
                  <a:cubicBezTo>
                    <a:pt x="229" y="342"/>
                    <a:pt x="228" y="344"/>
                    <a:pt x="227" y="346"/>
                  </a:cubicBezTo>
                  <a:cubicBezTo>
                    <a:pt x="226" y="348"/>
                    <a:pt x="224" y="350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3" y="351"/>
                    <a:pt x="223" y="351"/>
                    <a:pt x="223" y="351"/>
                  </a:cubicBezTo>
                  <a:cubicBezTo>
                    <a:pt x="225" y="350"/>
                    <a:pt x="226" y="349"/>
                    <a:pt x="228" y="348"/>
                  </a:cubicBezTo>
                  <a:cubicBezTo>
                    <a:pt x="229" y="346"/>
                    <a:pt x="230" y="345"/>
                    <a:pt x="231" y="344"/>
                  </a:cubicBezTo>
                  <a:cubicBezTo>
                    <a:pt x="232" y="343"/>
                    <a:pt x="233" y="342"/>
                    <a:pt x="233" y="342"/>
                  </a:cubicBezTo>
                  <a:cubicBezTo>
                    <a:pt x="233" y="342"/>
                    <a:pt x="232" y="343"/>
                    <a:pt x="232" y="344"/>
                  </a:cubicBezTo>
                  <a:cubicBezTo>
                    <a:pt x="231" y="345"/>
                    <a:pt x="230" y="347"/>
                    <a:pt x="228" y="348"/>
                  </a:cubicBezTo>
                  <a:cubicBezTo>
                    <a:pt x="227" y="350"/>
                    <a:pt x="225" y="351"/>
                    <a:pt x="224" y="351"/>
                  </a:cubicBezTo>
                  <a:cubicBezTo>
                    <a:pt x="223" y="352"/>
                    <a:pt x="223" y="352"/>
                    <a:pt x="223" y="352"/>
                  </a:cubicBezTo>
                  <a:cubicBezTo>
                    <a:pt x="229" y="351"/>
                    <a:pt x="234" y="348"/>
                    <a:pt x="237" y="343"/>
                  </a:cubicBezTo>
                  <a:cubicBezTo>
                    <a:pt x="239" y="340"/>
                    <a:pt x="241" y="337"/>
                    <a:pt x="241" y="333"/>
                  </a:cubicBezTo>
                  <a:cubicBezTo>
                    <a:pt x="241" y="331"/>
                    <a:pt x="241" y="329"/>
                    <a:pt x="242" y="328"/>
                  </a:cubicBezTo>
                  <a:cubicBezTo>
                    <a:pt x="242" y="327"/>
                    <a:pt x="242" y="328"/>
                    <a:pt x="242" y="328"/>
                  </a:cubicBezTo>
                  <a:cubicBezTo>
                    <a:pt x="242" y="331"/>
                    <a:pt x="243" y="333"/>
                    <a:pt x="243" y="336"/>
                  </a:cubicBezTo>
                  <a:cubicBezTo>
                    <a:pt x="244" y="341"/>
                    <a:pt x="246" y="345"/>
                    <a:pt x="249" y="350"/>
                  </a:cubicBezTo>
                  <a:cubicBezTo>
                    <a:pt x="252" y="355"/>
                    <a:pt x="255" y="359"/>
                    <a:pt x="259" y="363"/>
                  </a:cubicBezTo>
                  <a:cubicBezTo>
                    <a:pt x="263" y="368"/>
                    <a:pt x="270" y="375"/>
                    <a:pt x="276" y="377"/>
                  </a:cubicBezTo>
                  <a:cubicBezTo>
                    <a:pt x="275" y="376"/>
                    <a:pt x="274" y="375"/>
                    <a:pt x="274" y="375"/>
                  </a:cubicBezTo>
                  <a:cubicBezTo>
                    <a:pt x="274" y="375"/>
                    <a:pt x="275" y="375"/>
                    <a:pt x="277" y="377"/>
                  </a:cubicBezTo>
                  <a:cubicBezTo>
                    <a:pt x="277" y="377"/>
                    <a:pt x="278" y="377"/>
                    <a:pt x="278" y="378"/>
                  </a:cubicBezTo>
                  <a:cubicBezTo>
                    <a:pt x="278" y="377"/>
                    <a:pt x="277" y="376"/>
                    <a:pt x="276" y="376"/>
                  </a:cubicBezTo>
                  <a:cubicBezTo>
                    <a:pt x="275" y="374"/>
                    <a:pt x="274" y="373"/>
                    <a:pt x="274" y="373"/>
                  </a:cubicBezTo>
                  <a:cubicBezTo>
                    <a:pt x="274" y="373"/>
                    <a:pt x="275" y="374"/>
                    <a:pt x="277" y="375"/>
                  </a:cubicBezTo>
                  <a:cubicBezTo>
                    <a:pt x="277" y="376"/>
                    <a:pt x="277" y="376"/>
                    <a:pt x="278" y="376"/>
                  </a:cubicBezTo>
                  <a:cubicBezTo>
                    <a:pt x="277" y="375"/>
                    <a:pt x="277" y="375"/>
                    <a:pt x="276" y="374"/>
                  </a:cubicBezTo>
                  <a:cubicBezTo>
                    <a:pt x="274" y="372"/>
                    <a:pt x="273" y="370"/>
                    <a:pt x="273" y="370"/>
                  </a:cubicBezTo>
                  <a:cubicBezTo>
                    <a:pt x="273" y="370"/>
                    <a:pt x="275" y="371"/>
                    <a:pt x="277" y="373"/>
                  </a:cubicBezTo>
                  <a:cubicBezTo>
                    <a:pt x="275" y="370"/>
                    <a:pt x="272" y="367"/>
                    <a:pt x="270" y="365"/>
                  </a:cubicBezTo>
                  <a:cubicBezTo>
                    <a:pt x="270" y="365"/>
                    <a:pt x="270" y="364"/>
                    <a:pt x="270" y="364"/>
                  </a:cubicBezTo>
                  <a:cubicBezTo>
                    <a:pt x="272" y="365"/>
                    <a:pt x="273" y="366"/>
                    <a:pt x="275" y="368"/>
                  </a:cubicBezTo>
                  <a:cubicBezTo>
                    <a:pt x="275" y="368"/>
                    <a:pt x="275" y="368"/>
                    <a:pt x="275" y="368"/>
                  </a:cubicBezTo>
                  <a:cubicBezTo>
                    <a:pt x="280" y="373"/>
                    <a:pt x="292" y="366"/>
                    <a:pt x="297" y="364"/>
                  </a:cubicBezTo>
                  <a:cubicBezTo>
                    <a:pt x="304" y="360"/>
                    <a:pt x="309" y="355"/>
                    <a:pt x="314" y="349"/>
                  </a:cubicBezTo>
                  <a:cubicBezTo>
                    <a:pt x="319" y="341"/>
                    <a:pt x="323" y="333"/>
                    <a:pt x="323" y="323"/>
                  </a:cubicBezTo>
                  <a:cubicBezTo>
                    <a:pt x="323" y="313"/>
                    <a:pt x="318" y="304"/>
                    <a:pt x="309" y="299"/>
                  </a:cubicBezTo>
                  <a:cubicBezTo>
                    <a:pt x="310" y="300"/>
                    <a:pt x="311" y="301"/>
                    <a:pt x="312" y="302"/>
                  </a:cubicBezTo>
                  <a:cubicBezTo>
                    <a:pt x="314" y="304"/>
                    <a:pt x="315" y="306"/>
                    <a:pt x="316" y="307"/>
                  </a:cubicBezTo>
                  <a:cubicBezTo>
                    <a:pt x="317" y="308"/>
                    <a:pt x="318" y="309"/>
                    <a:pt x="318" y="309"/>
                  </a:cubicBezTo>
                  <a:cubicBezTo>
                    <a:pt x="317" y="309"/>
                    <a:pt x="315" y="306"/>
                    <a:pt x="312" y="303"/>
                  </a:cubicBezTo>
                  <a:cubicBezTo>
                    <a:pt x="310" y="301"/>
                    <a:pt x="308" y="299"/>
                    <a:pt x="307" y="298"/>
                  </a:cubicBezTo>
                  <a:cubicBezTo>
                    <a:pt x="307" y="298"/>
                    <a:pt x="307" y="298"/>
                    <a:pt x="306" y="298"/>
                  </a:cubicBezTo>
                  <a:cubicBezTo>
                    <a:pt x="307" y="299"/>
                    <a:pt x="308" y="300"/>
                    <a:pt x="309" y="301"/>
                  </a:cubicBezTo>
                  <a:cubicBezTo>
                    <a:pt x="311" y="303"/>
                    <a:pt x="313" y="305"/>
                    <a:pt x="312" y="305"/>
                  </a:cubicBezTo>
                  <a:cubicBezTo>
                    <a:pt x="312" y="305"/>
                    <a:pt x="311" y="304"/>
                    <a:pt x="309" y="302"/>
                  </a:cubicBezTo>
                  <a:cubicBezTo>
                    <a:pt x="308" y="300"/>
                    <a:pt x="306" y="299"/>
                    <a:pt x="306" y="298"/>
                  </a:cubicBezTo>
                  <a:cubicBezTo>
                    <a:pt x="306" y="300"/>
                    <a:pt x="306" y="302"/>
                    <a:pt x="307" y="303"/>
                  </a:cubicBezTo>
                  <a:cubicBezTo>
                    <a:pt x="307" y="304"/>
                    <a:pt x="307" y="304"/>
                    <a:pt x="307" y="304"/>
                  </a:cubicBezTo>
                  <a:cubicBezTo>
                    <a:pt x="311" y="307"/>
                    <a:pt x="313" y="312"/>
                    <a:pt x="316" y="315"/>
                  </a:cubicBezTo>
                  <a:cubicBezTo>
                    <a:pt x="316" y="316"/>
                    <a:pt x="315" y="316"/>
                    <a:pt x="315" y="316"/>
                  </a:cubicBezTo>
                  <a:cubicBezTo>
                    <a:pt x="311" y="311"/>
                    <a:pt x="307" y="305"/>
                    <a:pt x="301" y="303"/>
                  </a:cubicBezTo>
                  <a:cubicBezTo>
                    <a:pt x="295" y="302"/>
                    <a:pt x="290" y="302"/>
                    <a:pt x="284" y="304"/>
                  </a:cubicBezTo>
                  <a:cubicBezTo>
                    <a:pt x="279" y="307"/>
                    <a:pt x="274" y="311"/>
                    <a:pt x="273" y="317"/>
                  </a:cubicBezTo>
                  <a:cubicBezTo>
                    <a:pt x="273" y="319"/>
                    <a:pt x="273" y="322"/>
                    <a:pt x="273" y="324"/>
                  </a:cubicBezTo>
                  <a:cubicBezTo>
                    <a:pt x="273" y="323"/>
                    <a:pt x="273" y="323"/>
                    <a:pt x="273" y="322"/>
                  </a:cubicBezTo>
                  <a:cubicBezTo>
                    <a:pt x="274" y="320"/>
                    <a:pt x="274" y="319"/>
                    <a:pt x="274" y="318"/>
                  </a:cubicBezTo>
                  <a:cubicBezTo>
                    <a:pt x="275" y="317"/>
                    <a:pt x="275" y="316"/>
                    <a:pt x="275" y="316"/>
                  </a:cubicBezTo>
                  <a:cubicBezTo>
                    <a:pt x="275" y="316"/>
                    <a:pt x="275" y="317"/>
                    <a:pt x="275" y="318"/>
                  </a:cubicBezTo>
                  <a:cubicBezTo>
                    <a:pt x="275" y="319"/>
                    <a:pt x="274" y="320"/>
                    <a:pt x="274" y="322"/>
                  </a:cubicBezTo>
                  <a:cubicBezTo>
                    <a:pt x="274" y="324"/>
                    <a:pt x="274" y="325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6"/>
                  </a:cubicBezTo>
                  <a:cubicBezTo>
                    <a:pt x="274" y="326"/>
                    <a:pt x="274" y="326"/>
                    <a:pt x="274" y="325"/>
                  </a:cubicBezTo>
                  <a:cubicBezTo>
                    <a:pt x="274" y="324"/>
                    <a:pt x="275" y="322"/>
                    <a:pt x="275" y="319"/>
                  </a:cubicBezTo>
                  <a:cubicBezTo>
                    <a:pt x="276" y="317"/>
                    <a:pt x="278" y="315"/>
                    <a:pt x="279" y="314"/>
                  </a:cubicBezTo>
                  <a:cubicBezTo>
                    <a:pt x="280" y="313"/>
                    <a:pt x="281" y="313"/>
                    <a:pt x="281" y="313"/>
                  </a:cubicBezTo>
                  <a:cubicBezTo>
                    <a:pt x="281" y="313"/>
                    <a:pt x="280" y="313"/>
                    <a:pt x="279" y="315"/>
                  </a:cubicBezTo>
                  <a:cubicBezTo>
                    <a:pt x="278" y="316"/>
                    <a:pt x="277" y="318"/>
                    <a:pt x="276" y="320"/>
                  </a:cubicBezTo>
                  <a:cubicBezTo>
                    <a:pt x="275" y="321"/>
                    <a:pt x="275" y="323"/>
                    <a:pt x="275" y="324"/>
                  </a:cubicBezTo>
                  <a:cubicBezTo>
                    <a:pt x="279" y="317"/>
                    <a:pt x="284" y="310"/>
                    <a:pt x="294" y="313"/>
                  </a:cubicBezTo>
                  <a:cubicBezTo>
                    <a:pt x="303" y="315"/>
                    <a:pt x="310" y="323"/>
                    <a:pt x="308" y="332"/>
                  </a:cubicBezTo>
                  <a:cubicBezTo>
                    <a:pt x="310" y="342"/>
                    <a:pt x="297" y="351"/>
                    <a:pt x="288" y="354"/>
                  </a:cubicBezTo>
                  <a:cubicBezTo>
                    <a:pt x="288" y="354"/>
                    <a:pt x="287" y="354"/>
                    <a:pt x="287" y="354"/>
                  </a:cubicBezTo>
                  <a:cubicBezTo>
                    <a:pt x="287" y="356"/>
                    <a:pt x="286" y="358"/>
                    <a:pt x="285" y="360"/>
                  </a:cubicBezTo>
                  <a:cubicBezTo>
                    <a:pt x="281" y="366"/>
                    <a:pt x="270" y="363"/>
                    <a:pt x="266" y="359"/>
                  </a:cubicBezTo>
                  <a:cubicBezTo>
                    <a:pt x="266" y="359"/>
                    <a:pt x="266" y="358"/>
                    <a:pt x="266" y="359"/>
                  </a:cubicBezTo>
                  <a:cubicBezTo>
                    <a:pt x="273" y="361"/>
                    <a:pt x="284" y="364"/>
                    <a:pt x="285" y="354"/>
                  </a:cubicBezTo>
                  <a:cubicBezTo>
                    <a:pt x="285" y="350"/>
                    <a:pt x="285" y="346"/>
                    <a:pt x="285" y="343"/>
                  </a:cubicBezTo>
                  <a:cubicBezTo>
                    <a:pt x="285" y="344"/>
                    <a:pt x="284" y="345"/>
                    <a:pt x="284" y="346"/>
                  </a:cubicBezTo>
                  <a:cubicBezTo>
                    <a:pt x="284" y="348"/>
                    <a:pt x="284" y="349"/>
                    <a:pt x="284" y="351"/>
                  </a:cubicBezTo>
                  <a:cubicBezTo>
                    <a:pt x="284" y="352"/>
                    <a:pt x="284" y="353"/>
                    <a:pt x="283" y="353"/>
                  </a:cubicBezTo>
                  <a:cubicBezTo>
                    <a:pt x="283" y="353"/>
                    <a:pt x="283" y="352"/>
                    <a:pt x="283" y="351"/>
                  </a:cubicBezTo>
                  <a:cubicBezTo>
                    <a:pt x="284" y="349"/>
                    <a:pt x="284" y="348"/>
                    <a:pt x="284" y="346"/>
                  </a:cubicBezTo>
                  <a:cubicBezTo>
                    <a:pt x="284" y="344"/>
                    <a:pt x="284" y="343"/>
                    <a:pt x="284" y="341"/>
                  </a:cubicBezTo>
                  <a:cubicBezTo>
                    <a:pt x="284" y="341"/>
                    <a:pt x="284" y="341"/>
                    <a:pt x="284" y="341"/>
                  </a:cubicBezTo>
                  <a:cubicBezTo>
                    <a:pt x="284" y="342"/>
                    <a:pt x="283" y="344"/>
                    <a:pt x="283" y="345"/>
                  </a:cubicBezTo>
                  <a:cubicBezTo>
                    <a:pt x="282" y="348"/>
                    <a:pt x="281" y="350"/>
                    <a:pt x="281" y="350"/>
                  </a:cubicBezTo>
                  <a:cubicBezTo>
                    <a:pt x="280" y="349"/>
                    <a:pt x="281" y="347"/>
                    <a:pt x="282" y="345"/>
                  </a:cubicBezTo>
                  <a:cubicBezTo>
                    <a:pt x="282" y="344"/>
                    <a:pt x="283" y="344"/>
                    <a:pt x="283" y="344"/>
                  </a:cubicBezTo>
                  <a:cubicBezTo>
                    <a:pt x="278" y="350"/>
                    <a:pt x="268" y="352"/>
                    <a:pt x="262" y="347"/>
                  </a:cubicBezTo>
                  <a:cubicBezTo>
                    <a:pt x="255" y="342"/>
                    <a:pt x="251" y="333"/>
                    <a:pt x="251" y="325"/>
                  </a:cubicBezTo>
                  <a:cubicBezTo>
                    <a:pt x="248" y="316"/>
                    <a:pt x="249" y="306"/>
                    <a:pt x="250" y="298"/>
                  </a:cubicBezTo>
                  <a:cubicBezTo>
                    <a:pt x="251" y="293"/>
                    <a:pt x="251" y="285"/>
                    <a:pt x="256" y="281"/>
                  </a:cubicBezTo>
                  <a:cubicBezTo>
                    <a:pt x="252" y="276"/>
                    <a:pt x="250" y="270"/>
                    <a:pt x="250" y="264"/>
                  </a:cubicBezTo>
                  <a:cubicBezTo>
                    <a:pt x="250" y="264"/>
                    <a:pt x="250" y="264"/>
                    <a:pt x="250" y="264"/>
                  </a:cubicBezTo>
                  <a:cubicBezTo>
                    <a:pt x="255" y="283"/>
                    <a:pt x="276" y="300"/>
                    <a:pt x="296" y="290"/>
                  </a:cubicBezTo>
                  <a:cubicBezTo>
                    <a:pt x="303" y="286"/>
                    <a:pt x="310" y="278"/>
                    <a:pt x="312" y="270"/>
                  </a:cubicBezTo>
                  <a:cubicBezTo>
                    <a:pt x="313" y="267"/>
                    <a:pt x="313" y="265"/>
                    <a:pt x="313" y="263"/>
                  </a:cubicBezTo>
                  <a:cubicBezTo>
                    <a:pt x="312" y="259"/>
                    <a:pt x="305" y="253"/>
                    <a:pt x="303" y="260"/>
                  </a:cubicBezTo>
                  <a:cubicBezTo>
                    <a:pt x="302" y="264"/>
                    <a:pt x="302" y="267"/>
                    <a:pt x="301" y="271"/>
                  </a:cubicBezTo>
                  <a:cubicBezTo>
                    <a:pt x="301" y="271"/>
                    <a:pt x="301" y="271"/>
                    <a:pt x="301" y="270"/>
                  </a:cubicBezTo>
                  <a:cubicBezTo>
                    <a:pt x="301" y="266"/>
                    <a:pt x="299" y="260"/>
                    <a:pt x="303" y="257"/>
                  </a:cubicBezTo>
                  <a:cubicBezTo>
                    <a:pt x="303" y="257"/>
                    <a:pt x="303" y="256"/>
                    <a:pt x="303" y="256"/>
                  </a:cubicBezTo>
                  <a:cubicBezTo>
                    <a:pt x="298" y="252"/>
                    <a:pt x="294" y="243"/>
                    <a:pt x="286" y="246"/>
                  </a:cubicBezTo>
                  <a:cubicBezTo>
                    <a:pt x="280" y="248"/>
                    <a:pt x="276" y="252"/>
                    <a:pt x="274" y="256"/>
                  </a:cubicBezTo>
                  <a:cubicBezTo>
                    <a:pt x="274" y="256"/>
                    <a:pt x="275" y="255"/>
                    <a:pt x="275" y="255"/>
                  </a:cubicBezTo>
                  <a:cubicBezTo>
                    <a:pt x="276" y="253"/>
                    <a:pt x="277" y="253"/>
                    <a:pt x="278" y="252"/>
                  </a:cubicBezTo>
                  <a:cubicBezTo>
                    <a:pt x="279" y="251"/>
                    <a:pt x="279" y="251"/>
                    <a:pt x="280" y="250"/>
                  </a:cubicBezTo>
                  <a:cubicBezTo>
                    <a:pt x="282" y="249"/>
                    <a:pt x="283" y="249"/>
                    <a:pt x="283" y="249"/>
                  </a:cubicBezTo>
                  <a:cubicBezTo>
                    <a:pt x="283" y="250"/>
                    <a:pt x="282" y="250"/>
                    <a:pt x="280" y="251"/>
                  </a:cubicBezTo>
                  <a:cubicBezTo>
                    <a:pt x="280" y="251"/>
                    <a:pt x="279" y="252"/>
                    <a:pt x="278" y="252"/>
                  </a:cubicBezTo>
                  <a:cubicBezTo>
                    <a:pt x="277" y="253"/>
                    <a:pt x="276" y="254"/>
                    <a:pt x="276" y="255"/>
                  </a:cubicBezTo>
                  <a:cubicBezTo>
                    <a:pt x="274" y="257"/>
                    <a:pt x="274" y="258"/>
                    <a:pt x="273" y="260"/>
                  </a:cubicBezTo>
                  <a:cubicBezTo>
                    <a:pt x="273" y="260"/>
                    <a:pt x="273" y="261"/>
                    <a:pt x="273" y="261"/>
                  </a:cubicBezTo>
                  <a:cubicBezTo>
                    <a:pt x="274" y="260"/>
                    <a:pt x="274" y="260"/>
                    <a:pt x="274" y="259"/>
                  </a:cubicBezTo>
                  <a:cubicBezTo>
                    <a:pt x="275" y="258"/>
                    <a:pt x="276" y="256"/>
                    <a:pt x="277" y="255"/>
                  </a:cubicBezTo>
                  <a:cubicBezTo>
                    <a:pt x="278" y="254"/>
                    <a:pt x="279" y="253"/>
                    <a:pt x="280" y="252"/>
                  </a:cubicBezTo>
                  <a:cubicBezTo>
                    <a:pt x="281" y="252"/>
                    <a:pt x="282" y="252"/>
                    <a:pt x="283" y="251"/>
                  </a:cubicBezTo>
                  <a:cubicBezTo>
                    <a:pt x="284" y="251"/>
                    <a:pt x="285" y="251"/>
                    <a:pt x="285" y="252"/>
                  </a:cubicBezTo>
                  <a:cubicBezTo>
                    <a:pt x="286" y="252"/>
                    <a:pt x="286" y="252"/>
                    <a:pt x="286" y="252"/>
                  </a:cubicBezTo>
                  <a:cubicBezTo>
                    <a:pt x="286" y="252"/>
                    <a:pt x="285" y="252"/>
                    <a:pt x="283" y="252"/>
                  </a:cubicBezTo>
                  <a:cubicBezTo>
                    <a:pt x="282" y="252"/>
                    <a:pt x="281" y="252"/>
                    <a:pt x="280" y="253"/>
                  </a:cubicBezTo>
                  <a:cubicBezTo>
                    <a:pt x="279" y="253"/>
                    <a:pt x="278" y="254"/>
                    <a:pt x="277" y="255"/>
                  </a:cubicBezTo>
                  <a:cubicBezTo>
                    <a:pt x="277" y="255"/>
                    <a:pt x="277" y="256"/>
                    <a:pt x="277" y="256"/>
                  </a:cubicBezTo>
                  <a:cubicBezTo>
                    <a:pt x="277" y="256"/>
                    <a:pt x="278" y="255"/>
                    <a:pt x="278" y="255"/>
                  </a:cubicBezTo>
                  <a:cubicBezTo>
                    <a:pt x="282" y="253"/>
                    <a:pt x="288" y="253"/>
                    <a:pt x="291" y="256"/>
                  </a:cubicBezTo>
                  <a:cubicBezTo>
                    <a:pt x="295" y="260"/>
                    <a:pt x="297" y="265"/>
                    <a:pt x="295" y="270"/>
                  </a:cubicBezTo>
                  <a:cubicBezTo>
                    <a:pt x="294" y="273"/>
                    <a:pt x="292" y="276"/>
                    <a:pt x="289" y="279"/>
                  </a:cubicBezTo>
                  <a:cubicBezTo>
                    <a:pt x="286" y="285"/>
                    <a:pt x="271" y="283"/>
                    <a:pt x="266" y="279"/>
                  </a:cubicBezTo>
                  <a:cubicBezTo>
                    <a:pt x="252" y="264"/>
                    <a:pt x="262" y="239"/>
                    <a:pt x="253" y="222"/>
                  </a:cubicBezTo>
                  <a:cubicBezTo>
                    <a:pt x="242" y="200"/>
                    <a:pt x="221" y="183"/>
                    <a:pt x="195" y="185"/>
                  </a:cubicBezTo>
                  <a:cubicBezTo>
                    <a:pt x="195" y="185"/>
                    <a:pt x="195" y="184"/>
                    <a:pt x="195" y="184"/>
                  </a:cubicBezTo>
                  <a:cubicBezTo>
                    <a:pt x="198" y="183"/>
                    <a:pt x="200" y="183"/>
                    <a:pt x="202" y="183"/>
                  </a:cubicBezTo>
                  <a:cubicBezTo>
                    <a:pt x="210" y="178"/>
                    <a:pt x="210" y="169"/>
                    <a:pt x="207" y="161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8" y="162"/>
                    <a:pt x="208" y="165"/>
                    <a:pt x="208" y="167"/>
                  </a:cubicBezTo>
                  <a:cubicBezTo>
                    <a:pt x="208" y="170"/>
                    <a:pt x="208" y="172"/>
                    <a:pt x="207" y="173"/>
                  </a:cubicBezTo>
                  <a:cubicBezTo>
                    <a:pt x="207" y="175"/>
                    <a:pt x="206" y="176"/>
                    <a:pt x="206" y="176"/>
                  </a:cubicBezTo>
                  <a:cubicBezTo>
                    <a:pt x="206" y="176"/>
                    <a:pt x="206" y="175"/>
                    <a:pt x="207" y="173"/>
                  </a:cubicBezTo>
                  <a:cubicBezTo>
                    <a:pt x="207" y="172"/>
                    <a:pt x="207" y="169"/>
                    <a:pt x="207" y="167"/>
                  </a:cubicBezTo>
                  <a:cubicBezTo>
                    <a:pt x="207" y="166"/>
                    <a:pt x="207" y="165"/>
                    <a:pt x="207" y="164"/>
                  </a:cubicBezTo>
                  <a:cubicBezTo>
                    <a:pt x="207" y="164"/>
                    <a:pt x="207" y="165"/>
                    <a:pt x="207" y="165"/>
                  </a:cubicBezTo>
                  <a:cubicBezTo>
                    <a:pt x="206" y="168"/>
                    <a:pt x="205" y="171"/>
                    <a:pt x="205" y="171"/>
                  </a:cubicBezTo>
                  <a:cubicBezTo>
                    <a:pt x="205" y="171"/>
                    <a:pt x="206" y="168"/>
                    <a:pt x="206" y="165"/>
                  </a:cubicBezTo>
                  <a:cubicBezTo>
                    <a:pt x="207" y="163"/>
                    <a:pt x="207" y="162"/>
                    <a:pt x="207" y="161"/>
                  </a:cubicBezTo>
                  <a:cubicBezTo>
                    <a:pt x="206" y="164"/>
                    <a:pt x="205" y="166"/>
                    <a:pt x="204" y="168"/>
                  </a:cubicBezTo>
                  <a:cubicBezTo>
                    <a:pt x="202" y="172"/>
                    <a:pt x="200" y="176"/>
                    <a:pt x="196" y="179"/>
                  </a:cubicBezTo>
                  <a:cubicBezTo>
                    <a:pt x="192" y="182"/>
                    <a:pt x="187" y="183"/>
                    <a:pt x="182" y="182"/>
                  </a:cubicBezTo>
                  <a:cubicBezTo>
                    <a:pt x="178" y="182"/>
                    <a:pt x="175" y="181"/>
                    <a:pt x="171" y="181"/>
                  </a:cubicBezTo>
                  <a:cubicBezTo>
                    <a:pt x="171" y="181"/>
                    <a:pt x="170" y="181"/>
                    <a:pt x="170" y="181"/>
                  </a:cubicBezTo>
                  <a:cubicBezTo>
                    <a:pt x="165" y="182"/>
                    <a:pt x="161" y="184"/>
                    <a:pt x="156" y="185"/>
                  </a:cubicBezTo>
                  <a:cubicBezTo>
                    <a:pt x="151" y="186"/>
                    <a:pt x="146" y="188"/>
                    <a:pt x="142" y="191"/>
                  </a:cubicBezTo>
                  <a:cubicBezTo>
                    <a:pt x="134" y="196"/>
                    <a:pt x="127" y="202"/>
                    <a:pt x="122" y="210"/>
                  </a:cubicBezTo>
                  <a:cubicBezTo>
                    <a:pt x="122" y="211"/>
                    <a:pt x="121" y="211"/>
                    <a:pt x="120" y="210"/>
                  </a:cubicBezTo>
                  <a:cubicBezTo>
                    <a:pt x="120" y="211"/>
                    <a:pt x="120" y="211"/>
                    <a:pt x="121" y="212"/>
                  </a:cubicBezTo>
                  <a:cubicBezTo>
                    <a:pt x="121" y="216"/>
                    <a:pt x="120" y="220"/>
                    <a:pt x="120" y="224"/>
                  </a:cubicBezTo>
                  <a:cubicBezTo>
                    <a:pt x="120" y="224"/>
                    <a:pt x="119" y="224"/>
                    <a:pt x="119" y="224"/>
                  </a:cubicBezTo>
                  <a:cubicBezTo>
                    <a:pt x="118" y="218"/>
                    <a:pt x="121" y="212"/>
                    <a:pt x="116" y="206"/>
                  </a:cubicBezTo>
                  <a:cubicBezTo>
                    <a:pt x="114" y="204"/>
                    <a:pt x="111" y="202"/>
                    <a:pt x="108" y="202"/>
                  </a:cubicBezTo>
                  <a:cubicBezTo>
                    <a:pt x="109" y="202"/>
                    <a:pt x="110" y="203"/>
                    <a:pt x="111" y="203"/>
                  </a:cubicBezTo>
                  <a:cubicBezTo>
                    <a:pt x="112" y="204"/>
                    <a:pt x="113" y="205"/>
                    <a:pt x="114" y="206"/>
                  </a:cubicBezTo>
                  <a:cubicBezTo>
                    <a:pt x="115" y="207"/>
                    <a:pt x="115" y="208"/>
                    <a:pt x="115" y="208"/>
                  </a:cubicBezTo>
                  <a:cubicBezTo>
                    <a:pt x="115" y="208"/>
                    <a:pt x="115" y="208"/>
                    <a:pt x="114" y="207"/>
                  </a:cubicBezTo>
                  <a:cubicBezTo>
                    <a:pt x="113" y="206"/>
                    <a:pt x="112" y="205"/>
                    <a:pt x="110" y="204"/>
                  </a:cubicBezTo>
                  <a:cubicBezTo>
                    <a:pt x="109" y="203"/>
                    <a:pt x="107" y="202"/>
                    <a:pt x="106" y="202"/>
                  </a:cubicBezTo>
                  <a:cubicBezTo>
                    <a:pt x="106" y="202"/>
                    <a:pt x="106" y="202"/>
                    <a:pt x="106" y="202"/>
                  </a:cubicBezTo>
                  <a:cubicBezTo>
                    <a:pt x="106" y="202"/>
                    <a:pt x="105" y="202"/>
                    <a:pt x="105" y="202"/>
                  </a:cubicBezTo>
                  <a:cubicBezTo>
                    <a:pt x="106" y="202"/>
                    <a:pt x="106" y="203"/>
                    <a:pt x="106" y="203"/>
                  </a:cubicBezTo>
                  <a:cubicBezTo>
                    <a:pt x="107" y="203"/>
                    <a:pt x="109" y="204"/>
                    <a:pt x="111" y="206"/>
                  </a:cubicBezTo>
                  <a:cubicBezTo>
                    <a:pt x="113" y="208"/>
                    <a:pt x="114" y="209"/>
                    <a:pt x="114" y="211"/>
                  </a:cubicBezTo>
                  <a:cubicBezTo>
                    <a:pt x="115" y="212"/>
                    <a:pt x="115" y="213"/>
                    <a:pt x="115" y="213"/>
                  </a:cubicBezTo>
                  <a:cubicBezTo>
                    <a:pt x="115" y="213"/>
                    <a:pt x="114" y="212"/>
                    <a:pt x="114" y="211"/>
                  </a:cubicBezTo>
                  <a:cubicBezTo>
                    <a:pt x="113" y="210"/>
                    <a:pt x="112" y="208"/>
                    <a:pt x="110" y="206"/>
                  </a:cubicBezTo>
                  <a:cubicBezTo>
                    <a:pt x="110" y="206"/>
                    <a:pt x="110" y="206"/>
                    <a:pt x="110" y="206"/>
                  </a:cubicBezTo>
                  <a:cubicBezTo>
                    <a:pt x="114" y="211"/>
                    <a:pt x="115" y="219"/>
                    <a:pt x="113" y="225"/>
                  </a:cubicBezTo>
                  <a:cubicBezTo>
                    <a:pt x="108" y="237"/>
                    <a:pt x="99" y="247"/>
                    <a:pt x="95" y="259"/>
                  </a:cubicBezTo>
                  <a:cubicBezTo>
                    <a:pt x="95" y="260"/>
                    <a:pt x="95" y="260"/>
                    <a:pt x="95" y="260"/>
                  </a:cubicBezTo>
                  <a:cubicBezTo>
                    <a:pt x="95" y="261"/>
                    <a:pt x="94" y="263"/>
                    <a:pt x="94" y="265"/>
                  </a:cubicBezTo>
                  <a:cubicBezTo>
                    <a:pt x="94" y="275"/>
                    <a:pt x="97" y="287"/>
                    <a:pt x="104" y="294"/>
                  </a:cubicBezTo>
                  <a:cubicBezTo>
                    <a:pt x="104" y="295"/>
                    <a:pt x="104" y="295"/>
                    <a:pt x="104" y="295"/>
                  </a:cubicBezTo>
                  <a:cubicBezTo>
                    <a:pt x="104" y="295"/>
                    <a:pt x="105" y="296"/>
                    <a:pt x="106" y="297"/>
                  </a:cubicBezTo>
                  <a:cubicBezTo>
                    <a:pt x="105" y="296"/>
                    <a:pt x="105" y="294"/>
                    <a:pt x="104" y="293"/>
                  </a:cubicBezTo>
                  <a:cubicBezTo>
                    <a:pt x="103" y="290"/>
                    <a:pt x="102" y="287"/>
                    <a:pt x="102" y="287"/>
                  </a:cubicBezTo>
                  <a:cubicBezTo>
                    <a:pt x="102" y="287"/>
                    <a:pt x="103" y="289"/>
                    <a:pt x="105" y="292"/>
                  </a:cubicBezTo>
                  <a:cubicBezTo>
                    <a:pt x="105" y="294"/>
                    <a:pt x="106" y="296"/>
                    <a:pt x="106" y="297"/>
                  </a:cubicBezTo>
                  <a:cubicBezTo>
                    <a:pt x="107" y="297"/>
                    <a:pt x="107" y="298"/>
                    <a:pt x="107" y="298"/>
                  </a:cubicBezTo>
                  <a:cubicBezTo>
                    <a:pt x="108" y="298"/>
                    <a:pt x="109" y="299"/>
                    <a:pt x="110" y="300"/>
                  </a:cubicBezTo>
                  <a:cubicBezTo>
                    <a:pt x="110" y="299"/>
                    <a:pt x="109" y="299"/>
                    <a:pt x="109" y="299"/>
                  </a:cubicBezTo>
                  <a:cubicBezTo>
                    <a:pt x="108" y="297"/>
                    <a:pt x="108" y="294"/>
                    <a:pt x="107" y="292"/>
                  </a:cubicBezTo>
                  <a:cubicBezTo>
                    <a:pt x="106" y="289"/>
                    <a:pt x="105" y="287"/>
                    <a:pt x="104" y="285"/>
                  </a:cubicBezTo>
                  <a:cubicBezTo>
                    <a:pt x="103" y="283"/>
                    <a:pt x="103" y="282"/>
                    <a:pt x="103" y="282"/>
                  </a:cubicBezTo>
                  <a:cubicBezTo>
                    <a:pt x="103" y="282"/>
                    <a:pt x="104" y="283"/>
                    <a:pt x="105" y="285"/>
                  </a:cubicBezTo>
                  <a:cubicBezTo>
                    <a:pt x="105" y="286"/>
                    <a:pt x="106" y="289"/>
                    <a:pt x="107" y="292"/>
                  </a:cubicBezTo>
                  <a:cubicBezTo>
                    <a:pt x="108" y="294"/>
                    <a:pt x="109" y="297"/>
                    <a:pt x="110" y="298"/>
                  </a:cubicBezTo>
                  <a:cubicBezTo>
                    <a:pt x="110" y="299"/>
                    <a:pt x="110" y="300"/>
                    <a:pt x="110" y="300"/>
                  </a:cubicBezTo>
                  <a:cubicBezTo>
                    <a:pt x="112" y="301"/>
                    <a:pt x="114" y="302"/>
                    <a:pt x="116" y="303"/>
                  </a:cubicBezTo>
                  <a:cubicBezTo>
                    <a:pt x="115" y="303"/>
                    <a:pt x="115" y="302"/>
                    <a:pt x="114" y="301"/>
                  </a:cubicBezTo>
                  <a:cubicBezTo>
                    <a:pt x="112" y="299"/>
                    <a:pt x="111" y="296"/>
                    <a:pt x="109" y="292"/>
                  </a:cubicBezTo>
                  <a:cubicBezTo>
                    <a:pt x="108" y="289"/>
                    <a:pt x="107" y="286"/>
                    <a:pt x="106" y="283"/>
                  </a:cubicBezTo>
                  <a:cubicBezTo>
                    <a:pt x="105" y="281"/>
                    <a:pt x="105" y="279"/>
                    <a:pt x="105" y="279"/>
                  </a:cubicBezTo>
                  <a:cubicBezTo>
                    <a:pt x="105" y="279"/>
                    <a:pt x="106" y="281"/>
                    <a:pt x="107" y="283"/>
                  </a:cubicBezTo>
                  <a:cubicBezTo>
                    <a:pt x="107" y="285"/>
                    <a:pt x="108" y="289"/>
                    <a:pt x="110" y="292"/>
                  </a:cubicBezTo>
                  <a:cubicBezTo>
                    <a:pt x="111" y="295"/>
                    <a:pt x="113" y="298"/>
                    <a:pt x="114" y="300"/>
                  </a:cubicBezTo>
                  <a:cubicBezTo>
                    <a:pt x="115" y="302"/>
                    <a:pt x="116" y="303"/>
                    <a:pt x="116" y="303"/>
                  </a:cubicBezTo>
                  <a:cubicBezTo>
                    <a:pt x="118" y="304"/>
                    <a:pt x="119" y="305"/>
                    <a:pt x="120" y="305"/>
                  </a:cubicBezTo>
                  <a:cubicBezTo>
                    <a:pt x="121" y="305"/>
                    <a:pt x="121" y="305"/>
                    <a:pt x="122" y="306"/>
                  </a:cubicBezTo>
                  <a:cubicBezTo>
                    <a:pt x="122" y="306"/>
                    <a:pt x="122" y="305"/>
                    <a:pt x="121" y="305"/>
                  </a:cubicBezTo>
                  <a:cubicBezTo>
                    <a:pt x="121" y="305"/>
                    <a:pt x="120" y="305"/>
                    <a:pt x="120" y="304"/>
                  </a:cubicBezTo>
                  <a:cubicBezTo>
                    <a:pt x="119" y="303"/>
                    <a:pt x="117" y="302"/>
                    <a:pt x="116" y="300"/>
                  </a:cubicBezTo>
                  <a:cubicBezTo>
                    <a:pt x="115" y="298"/>
                    <a:pt x="113" y="296"/>
                    <a:pt x="112" y="294"/>
                  </a:cubicBezTo>
                  <a:cubicBezTo>
                    <a:pt x="111" y="292"/>
                    <a:pt x="110" y="290"/>
                    <a:pt x="109" y="288"/>
                  </a:cubicBezTo>
                  <a:cubicBezTo>
                    <a:pt x="109" y="286"/>
                    <a:pt x="108" y="284"/>
                    <a:pt x="108" y="282"/>
                  </a:cubicBezTo>
                  <a:cubicBezTo>
                    <a:pt x="108" y="282"/>
                    <a:pt x="108" y="281"/>
                    <a:pt x="108" y="280"/>
                  </a:cubicBezTo>
                  <a:cubicBezTo>
                    <a:pt x="108" y="280"/>
                    <a:pt x="108" y="279"/>
                    <a:pt x="108" y="279"/>
                  </a:cubicBezTo>
                  <a:cubicBezTo>
                    <a:pt x="108" y="278"/>
                    <a:pt x="108" y="277"/>
                    <a:pt x="108" y="277"/>
                  </a:cubicBezTo>
                  <a:cubicBezTo>
                    <a:pt x="108" y="277"/>
                    <a:pt x="108" y="279"/>
                    <a:pt x="108" y="282"/>
                  </a:cubicBezTo>
                  <a:cubicBezTo>
                    <a:pt x="109" y="284"/>
                    <a:pt x="109" y="286"/>
                    <a:pt x="110" y="288"/>
                  </a:cubicBezTo>
                  <a:cubicBezTo>
                    <a:pt x="111" y="290"/>
                    <a:pt x="112" y="292"/>
                    <a:pt x="113" y="294"/>
                  </a:cubicBezTo>
                  <a:cubicBezTo>
                    <a:pt x="114" y="296"/>
                    <a:pt x="115" y="298"/>
                    <a:pt x="116" y="300"/>
                  </a:cubicBezTo>
                  <a:cubicBezTo>
                    <a:pt x="118" y="301"/>
                    <a:pt x="119" y="303"/>
                    <a:pt x="120" y="304"/>
                  </a:cubicBezTo>
                  <a:cubicBezTo>
                    <a:pt x="121" y="305"/>
                    <a:pt x="122" y="305"/>
                    <a:pt x="123" y="306"/>
                  </a:cubicBezTo>
                  <a:cubicBezTo>
                    <a:pt x="123" y="306"/>
                    <a:pt x="123" y="306"/>
                    <a:pt x="123" y="306"/>
                  </a:cubicBezTo>
                  <a:cubicBezTo>
                    <a:pt x="115" y="299"/>
                    <a:pt x="110" y="290"/>
                    <a:pt x="110" y="278"/>
                  </a:cubicBezTo>
                  <a:cubicBezTo>
                    <a:pt x="110" y="274"/>
                    <a:pt x="111" y="271"/>
                    <a:pt x="112" y="268"/>
                  </a:cubicBezTo>
                  <a:cubicBezTo>
                    <a:pt x="113" y="261"/>
                    <a:pt x="113" y="255"/>
                    <a:pt x="118" y="249"/>
                  </a:cubicBezTo>
                  <a:cubicBezTo>
                    <a:pt x="121" y="246"/>
                    <a:pt x="124" y="243"/>
                    <a:pt x="128" y="240"/>
                  </a:cubicBezTo>
                  <a:cubicBezTo>
                    <a:pt x="130" y="239"/>
                    <a:pt x="133" y="236"/>
                    <a:pt x="133" y="233"/>
                  </a:cubicBezTo>
                  <a:cubicBezTo>
                    <a:pt x="133" y="230"/>
                    <a:pt x="130" y="227"/>
                    <a:pt x="127" y="228"/>
                  </a:cubicBezTo>
                  <a:cubicBezTo>
                    <a:pt x="126" y="228"/>
                    <a:pt x="126" y="227"/>
                    <a:pt x="126" y="227"/>
                  </a:cubicBezTo>
                  <a:cubicBezTo>
                    <a:pt x="123" y="228"/>
                    <a:pt x="121" y="229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9" y="231"/>
                    <a:pt x="119" y="231"/>
                    <a:pt x="119" y="231"/>
                  </a:cubicBezTo>
                  <a:cubicBezTo>
                    <a:pt x="115" y="235"/>
                    <a:pt x="112" y="241"/>
                    <a:pt x="110" y="246"/>
                  </a:cubicBezTo>
                  <a:cubicBezTo>
                    <a:pt x="110" y="246"/>
                    <a:pt x="109" y="246"/>
                    <a:pt x="109" y="246"/>
                  </a:cubicBezTo>
                  <a:cubicBezTo>
                    <a:pt x="109" y="239"/>
                    <a:pt x="114" y="232"/>
                    <a:pt x="120" y="227"/>
                  </a:cubicBezTo>
                  <a:cubicBezTo>
                    <a:pt x="121" y="227"/>
                    <a:pt x="121" y="226"/>
                    <a:pt x="122" y="226"/>
                  </a:cubicBezTo>
                  <a:cubicBezTo>
                    <a:pt x="123" y="224"/>
                    <a:pt x="125" y="222"/>
                    <a:pt x="127" y="221"/>
                  </a:cubicBezTo>
                  <a:cubicBezTo>
                    <a:pt x="131" y="219"/>
                    <a:pt x="136" y="217"/>
                    <a:pt x="141" y="218"/>
                  </a:cubicBezTo>
                  <a:cubicBezTo>
                    <a:pt x="146" y="220"/>
                    <a:pt x="151" y="225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27"/>
                    <a:pt x="152" y="225"/>
                    <a:pt x="151" y="224"/>
                  </a:cubicBezTo>
                  <a:cubicBezTo>
                    <a:pt x="150" y="222"/>
                    <a:pt x="150" y="222"/>
                    <a:pt x="150" y="221"/>
                  </a:cubicBezTo>
                  <a:cubicBezTo>
                    <a:pt x="150" y="221"/>
                    <a:pt x="151" y="222"/>
                    <a:pt x="152" y="223"/>
                  </a:cubicBezTo>
                  <a:cubicBezTo>
                    <a:pt x="153" y="225"/>
                    <a:pt x="154" y="227"/>
                    <a:pt x="154" y="230"/>
                  </a:cubicBezTo>
                  <a:cubicBezTo>
                    <a:pt x="154" y="232"/>
                    <a:pt x="154" y="235"/>
                    <a:pt x="154" y="236"/>
                  </a:cubicBezTo>
                  <a:cubicBezTo>
                    <a:pt x="154" y="236"/>
                    <a:pt x="154" y="237"/>
                    <a:pt x="154" y="237"/>
                  </a:cubicBezTo>
                  <a:cubicBezTo>
                    <a:pt x="154" y="236"/>
                    <a:pt x="155" y="234"/>
                    <a:pt x="155" y="232"/>
                  </a:cubicBezTo>
                  <a:cubicBezTo>
                    <a:pt x="155" y="230"/>
                    <a:pt x="155" y="228"/>
                    <a:pt x="155" y="227"/>
                  </a:cubicBezTo>
                  <a:cubicBezTo>
                    <a:pt x="155" y="226"/>
                    <a:pt x="155" y="225"/>
                    <a:pt x="155" y="225"/>
                  </a:cubicBezTo>
                  <a:cubicBezTo>
                    <a:pt x="155" y="225"/>
                    <a:pt x="156" y="226"/>
                    <a:pt x="156" y="227"/>
                  </a:cubicBezTo>
                  <a:cubicBezTo>
                    <a:pt x="156" y="228"/>
                    <a:pt x="156" y="230"/>
                    <a:pt x="156" y="232"/>
                  </a:cubicBezTo>
                  <a:cubicBezTo>
                    <a:pt x="156" y="234"/>
                    <a:pt x="155" y="235"/>
                    <a:pt x="155" y="237"/>
                  </a:cubicBezTo>
                  <a:cubicBezTo>
                    <a:pt x="155" y="236"/>
                    <a:pt x="156" y="235"/>
                    <a:pt x="157" y="233"/>
                  </a:cubicBezTo>
                  <a:cubicBezTo>
                    <a:pt x="157" y="232"/>
                    <a:pt x="157" y="230"/>
                    <a:pt x="157" y="230"/>
                  </a:cubicBezTo>
                  <a:cubicBezTo>
                    <a:pt x="158" y="229"/>
                    <a:pt x="157" y="228"/>
                    <a:pt x="158" y="228"/>
                  </a:cubicBezTo>
                  <a:cubicBezTo>
                    <a:pt x="158" y="228"/>
                    <a:pt x="158" y="228"/>
                    <a:pt x="158" y="230"/>
                  </a:cubicBezTo>
                  <a:cubicBezTo>
                    <a:pt x="158" y="231"/>
                    <a:pt x="158" y="232"/>
                    <a:pt x="157" y="233"/>
                  </a:cubicBezTo>
                  <a:cubicBezTo>
                    <a:pt x="157" y="234"/>
                    <a:pt x="156" y="235"/>
                    <a:pt x="156" y="236"/>
                  </a:cubicBezTo>
                  <a:cubicBezTo>
                    <a:pt x="161" y="230"/>
                    <a:pt x="159" y="221"/>
                    <a:pt x="155" y="215"/>
                  </a:cubicBezTo>
                  <a:cubicBezTo>
                    <a:pt x="146" y="205"/>
                    <a:pt x="135" y="212"/>
                    <a:pt x="125" y="216"/>
                  </a:cubicBezTo>
                  <a:cubicBezTo>
                    <a:pt x="124" y="216"/>
                    <a:pt x="124" y="215"/>
                    <a:pt x="124" y="215"/>
                  </a:cubicBezTo>
                  <a:cubicBezTo>
                    <a:pt x="131" y="210"/>
                    <a:pt x="140" y="206"/>
                    <a:pt x="148" y="208"/>
                  </a:cubicBezTo>
                  <a:cubicBezTo>
                    <a:pt x="148" y="208"/>
                    <a:pt x="148" y="208"/>
                    <a:pt x="148" y="208"/>
                  </a:cubicBezTo>
                  <a:cubicBezTo>
                    <a:pt x="151" y="205"/>
                    <a:pt x="156" y="203"/>
                    <a:pt x="160" y="204"/>
                  </a:cubicBezTo>
                  <a:cubicBezTo>
                    <a:pt x="160" y="203"/>
                    <a:pt x="161" y="203"/>
                    <a:pt x="161" y="203"/>
                  </a:cubicBezTo>
                  <a:cubicBezTo>
                    <a:pt x="171" y="205"/>
                    <a:pt x="179" y="204"/>
                    <a:pt x="186" y="212"/>
                  </a:cubicBezTo>
                  <a:cubicBezTo>
                    <a:pt x="192" y="218"/>
                    <a:pt x="196" y="225"/>
                    <a:pt x="200" y="232"/>
                  </a:cubicBezTo>
                  <a:cubicBezTo>
                    <a:pt x="199" y="231"/>
                    <a:pt x="199" y="229"/>
                    <a:pt x="198" y="227"/>
                  </a:cubicBezTo>
                  <a:cubicBezTo>
                    <a:pt x="197" y="224"/>
                    <a:pt x="196" y="222"/>
                    <a:pt x="195" y="221"/>
                  </a:cubicBezTo>
                  <a:cubicBezTo>
                    <a:pt x="194" y="220"/>
                    <a:pt x="194" y="219"/>
                    <a:pt x="194" y="219"/>
                  </a:cubicBezTo>
                  <a:cubicBezTo>
                    <a:pt x="194" y="219"/>
                    <a:pt x="195" y="219"/>
                    <a:pt x="196" y="221"/>
                  </a:cubicBezTo>
                  <a:cubicBezTo>
                    <a:pt x="197" y="222"/>
                    <a:pt x="198" y="224"/>
                    <a:pt x="199" y="226"/>
                  </a:cubicBezTo>
                  <a:cubicBezTo>
                    <a:pt x="199" y="228"/>
                    <a:pt x="200" y="230"/>
                    <a:pt x="200" y="232"/>
                  </a:cubicBezTo>
                  <a:cubicBezTo>
                    <a:pt x="200" y="231"/>
                    <a:pt x="200" y="229"/>
                    <a:pt x="200" y="228"/>
                  </a:cubicBezTo>
                  <a:cubicBezTo>
                    <a:pt x="199" y="225"/>
                    <a:pt x="198" y="222"/>
                    <a:pt x="198" y="222"/>
                  </a:cubicBezTo>
                  <a:cubicBezTo>
                    <a:pt x="198" y="222"/>
                    <a:pt x="200" y="224"/>
                    <a:pt x="200" y="228"/>
                  </a:cubicBezTo>
                  <a:cubicBezTo>
                    <a:pt x="201" y="229"/>
                    <a:pt x="201" y="231"/>
                    <a:pt x="201" y="232"/>
                  </a:cubicBezTo>
                  <a:cubicBezTo>
                    <a:pt x="201" y="231"/>
                    <a:pt x="201" y="230"/>
                    <a:pt x="201" y="228"/>
                  </a:cubicBezTo>
                  <a:cubicBezTo>
                    <a:pt x="201" y="227"/>
                    <a:pt x="202" y="226"/>
                    <a:pt x="202" y="225"/>
                  </a:cubicBezTo>
                  <a:cubicBezTo>
                    <a:pt x="202" y="224"/>
                    <a:pt x="202" y="223"/>
                    <a:pt x="202" y="223"/>
                  </a:cubicBezTo>
                  <a:cubicBezTo>
                    <a:pt x="202" y="223"/>
                    <a:pt x="202" y="224"/>
                    <a:pt x="202" y="225"/>
                  </a:cubicBezTo>
                  <a:cubicBezTo>
                    <a:pt x="202" y="226"/>
                    <a:pt x="202" y="227"/>
                    <a:pt x="202" y="229"/>
                  </a:cubicBezTo>
                  <a:cubicBezTo>
                    <a:pt x="202" y="230"/>
                    <a:pt x="202" y="231"/>
                    <a:pt x="201" y="231"/>
                  </a:cubicBezTo>
                  <a:cubicBezTo>
                    <a:pt x="202" y="229"/>
                    <a:pt x="203" y="226"/>
                    <a:pt x="203" y="223"/>
                  </a:cubicBezTo>
                  <a:cubicBezTo>
                    <a:pt x="204" y="217"/>
                    <a:pt x="200" y="213"/>
                    <a:pt x="196" y="209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200" y="211"/>
                    <a:pt x="205" y="216"/>
                    <a:pt x="205" y="220"/>
                  </a:cubicBezTo>
                  <a:cubicBezTo>
                    <a:pt x="205" y="222"/>
                    <a:pt x="205" y="223"/>
                    <a:pt x="205" y="224"/>
                  </a:cubicBezTo>
                  <a:cubicBezTo>
                    <a:pt x="211" y="228"/>
                    <a:pt x="209" y="239"/>
                    <a:pt x="207" y="244"/>
                  </a:cubicBezTo>
                  <a:cubicBezTo>
                    <a:pt x="204" y="252"/>
                    <a:pt x="194" y="252"/>
                    <a:pt x="187" y="252"/>
                  </a:cubicBezTo>
                  <a:cubicBezTo>
                    <a:pt x="184" y="253"/>
                    <a:pt x="181" y="253"/>
                    <a:pt x="178" y="252"/>
                  </a:cubicBezTo>
                  <a:cubicBezTo>
                    <a:pt x="178" y="252"/>
                    <a:pt x="178" y="251"/>
                    <a:pt x="178" y="251"/>
                  </a:cubicBezTo>
                  <a:cubicBezTo>
                    <a:pt x="189" y="253"/>
                    <a:pt x="197" y="239"/>
                    <a:pt x="189" y="231"/>
                  </a:cubicBezTo>
                  <a:cubicBezTo>
                    <a:pt x="184" y="225"/>
                    <a:pt x="175" y="229"/>
                    <a:pt x="170" y="234"/>
                  </a:cubicBezTo>
                  <a:cubicBezTo>
                    <a:pt x="163" y="242"/>
                    <a:pt x="168" y="254"/>
                    <a:pt x="176" y="259"/>
                  </a:cubicBezTo>
                  <a:cubicBezTo>
                    <a:pt x="186" y="266"/>
                    <a:pt x="195" y="263"/>
                    <a:pt x="205" y="259"/>
                  </a:cubicBezTo>
                  <a:cubicBezTo>
                    <a:pt x="205" y="259"/>
                    <a:pt x="205" y="259"/>
                    <a:pt x="205" y="259"/>
                  </a:cubicBezTo>
                  <a:cubicBezTo>
                    <a:pt x="205" y="256"/>
                    <a:pt x="206" y="252"/>
                    <a:pt x="209" y="250"/>
                  </a:cubicBezTo>
                  <a:cubicBezTo>
                    <a:pt x="210" y="250"/>
                    <a:pt x="210" y="250"/>
                    <a:pt x="210" y="251"/>
                  </a:cubicBezTo>
                  <a:cubicBezTo>
                    <a:pt x="206" y="257"/>
                    <a:pt x="206" y="263"/>
                    <a:pt x="212" y="267"/>
                  </a:cubicBezTo>
                  <a:cubicBezTo>
                    <a:pt x="213" y="267"/>
                    <a:pt x="213" y="268"/>
                    <a:pt x="213" y="268"/>
                  </a:cubicBezTo>
                  <a:cubicBezTo>
                    <a:pt x="213" y="267"/>
                    <a:pt x="212" y="267"/>
                    <a:pt x="212" y="267"/>
                  </a:cubicBezTo>
                  <a:cubicBezTo>
                    <a:pt x="210" y="264"/>
                    <a:pt x="209" y="261"/>
                    <a:pt x="210" y="261"/>
                  </a:cubicBezTo>
                  <a:cubicBezTo>
                    <a:pt x="210" y="261"/>
                    <a:pt x="211" y="264"/>
                    <a:pt x="213" y="266"/>
                  </a:cubicBezTo>
                  <a:cubicBezTo>
                    <a:pt x="213" y="267"/>
                    <a:pt x="214" y="268"/>
                    <a:pt x="215" y="269"/>
                  </a:cubicBezTo>
                  <a:cubicBezTo>
                    <a:pt x="215" y="269"/>
                    <a:pt x="215" y="269"/>
                    <a:pt x="216" y="270"/>
                  </a:cubicBezTo>
                  <a:cubicBezTo>
                    <a:pt x="215" y="268"/>
                    <a:pt x="214" y="266"/>
                    <a:pt x="213" y="264"/>
                  </a:cubicBezTo>
                  <a:cubicBezTo>
                    <a:pt x="212" y="262"/>
                    <a:pt x="212" y="260"/>
                    <a:pt x="212" y="258"/>
                  </a:cubicBezTo>
                  <a:cubicBezTo>
                    <a:pt x="211" y="257"/>
                    <a:pt x="212" y="256"/>
                    <a:pt x="212" y="256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2" y="255"/>
                    <a:pt x="212" y="255"/>
                    <a:pt x="212" y="256"/>
                  </a:cubicBezTo>
                  <a:cubicBezTo>
                    <a:pt x="212" y="256"/>
                    <a:pt x="212" y="257"/>
                    <a:pt x="212" y="258"/>
                  </a:cubicBezTo>
                  <a:cubicBezTo>
                    <a:pt x="212" y="259"/>
                    <a:pt x="213" y="262"/>
                    <a:pt x="213" y="264"/>
                  </a:cubicBezTo>
                  <a:cubicBezTo>
                    <a:pt x="214" y="266"/>
                    <a:pt x="215" y="268"/>
                    <a:pt x="216" y="270"/>
                  </a:cubicBezTo>
                  <a:cubicBezTo>
                    <a:pt x="216" y="270"/>
                    <a:pt x="217" y="270"/>
                    <a:pt x="217" y="270"/>
                  </a:cubicBezTo>
                  <a:cubicBezTo>
                    <a:pt x="217" y="270"/>
                    <a:pt x="217" y="270"/>
                    <a:pt x="217" y="270"/>
                  </a:cubicBezTo>
                  <a:cubicBezTo>
                    <a:pt x="217" y="271"/>
                    <a:pt x="217" y="271"/>
                    <a:pt x="217" y="271"/>
                  </a:cubicBezTo>
                  <a:cubicBezTo>
                    <a:pt x="214" y="266"/>
                    <a:pt x="213" y="259"/>
                    <a:pt x="214" y="253"/>
                  </a:cubicBezTo>
                  <a:cubicBezTo>
                    <a:pt x="214" y="249"/>
                    <a:pt x="215" y="245"/>
                    <a:pt x="216" y="242"/>
                  </a:cubicBezTo>
                  <a:cubicBezTo>
                    <a:pt x="217" y="237"/>
                    <a:pt x="219" y="233"/>
                    <a:pt x="219" y="228"/>
                  </a:cubicBezTo>
                  <a:cubicBezTo>
                    <a:pt x="218" y="227"/>
                    <a:pt x="218" y="225"/>
                    <a:pt x="217" y="223"/>
                  </a:cubicBezTo>
                  <a:cubicBezTo>
                    <a:pt x="213" y="216"/>
                    <a:pt x="205" y="210"/>
                    <a:pt x="199" y="205"/>
                  </a:cubicBezTo>
                  <a:cubicBezTo>
                    <a:pt x="192" y="200"/>
                    <a:pt x="185" y="197"/>
                    <a:pt x="176" y="196"/>
                  </a:cubicBezTo>
                  <a:cubicBezTo>
                    <a:pt x="176" y="196"/>
                    <a:pt x="176" y="196"/>
                    <a:pt x="176" y="196"/>
                  </a:cubicBezTo>
                  <a:cubicBezTo>
                    <a:pt x="177" y="195"/>
                    <a:pt x="178" y="195"/>
                    <a:pt x="179" y="195"/>
                  </a:cubicBezTo>
                  <a:cubicBezTo>
                    <a:pt x="190" y="191"/>
                    <a:pt x="207" y="193"/>
                    <a:pt x="215" y="201"/>
                  </a:cubicBezTo>
                  <a:cubicBezTo>
                    <a:pt x="219" y="205"/>
                    <a:pt x="221" y="211"/>
                    <a:pt x="223" y="216"/>
                  </a:cubicBezTo>
                  <a:cubicBezTo>
                    <a:pt x="225" y="219"/>
                    <a:pt x="227" y="228"/>
                    <a:pt x="232" y="226"/>
                  </a:cubicBezTo>
                  <a:cubicBezTo>
                    <a:pt x="232" y="226"/>
                    <a:pt x="232" y="226"/>
                    <a:pt x="232" y="226"/>
                  </a:cubicBezTo>
                  <a:cubicBezTo>
                    <a:pt x="232" y="225"/>
                    <a:pt x="232" y="225"/>
                    <a:pt x="232" y="224"/>
                  </a:cubicBezTo>
                  <a:cubicBezTo>
                    <a:pt x="233" y="218"/>
                    <a:pt x="228" y="213"/>
                    <a:pt x="225" y="208"/>
                  </a:cubicBezTo>
                  <a:cubicBezTo>
                    <a:pt x="225" y="208"/>
                    <a:pt x="226" y="207"/>
                    <a:pt x="226" y="207"/>
                  </a:cubicBezTo>
                  <a:cubicBezTo>
                    <a:pt x="227" y="209"/>
                    <a:pt x="228" y="210"/>
                    <a:pt x="229" y="211"/>
                  </a:cubicBezTo>
                  <a:cubicBezTo>
                    <a:pt x="229" y="211"/>
                    <a:pt x="229" y="211"/>
                    <a:pt x="229" y="212"/>
                  </a:cubicBezTo>
                  <a:cubicBezTo>
                    <a:pt x="230" y="212"/>
                    <a:pt x="230" y="213"/>
                    <a:pt x="230" y="214"/>
                  </a:cubicBezTo>
                  <a:cubicBezTo>
                    <a:pt x="231" y="215"/>
                    <a:pt x="232" y="216"/>
                    <a:pt x="232" y="217"/>
                  </a:cubicBezTo>
                  <a:cubicBezTo>
                    <a:pt x="235" y="222"/>
                    <a:pt x="237" y="227"/>
                    <a:pt x="236" y="234"/>
                  </a:cubicBezTo>
                  <a:cubicBezTo>
                    <a:pt x="235" y="239"/>
                    <a:pt x="234" y="243"/>
                    <a:pt x="232" y="247"/>
                  </a:cubicBezTo>
                  <a:cubicBezTo>
                    <a:pt x="231" y="250"/>
                    <a:pt x="229" y="252"/>
                    <a:pt x="228" y="256"/>
                  </a:cubicBezTo>
                  <a:cubicBezTo>
                    <a:pt x="228" y="255"/>
                    <a:pt x="228" y="255"/>
                    <a:pt x="228" y="255"/>
                  </a:cubicBezTo>
                  <a:cubicBezTo>
                    <a:pt x="229" y="254"/>
                    <a:pt x="230" y="252"/>
                    <a:pt x="232" y="249"/>
                  </a:cubicBezTo>
                  <a:cubicBezTo>
                    <a:pt x="233" y="248"/>
                    <a:pt x="234" y="246"/>
                    <a:pt x="235" y="245"/>
                  </a:cubicBezTo>
                  <a:cubicBezTo>
                    <a:pt x="236" y="244"/>
                    <a:pt x="237" y="244"/>
                    <a:pt x="237" y="244"/>
                  </a:cubicBezTo>
                  <a:cubicBezTo>
                    <a:pt x="237" y="244"/>
                    <a:pt x="235" y="246"/>
                    <a:pt x="232" y="250"/>
                  </a:cubicBezTo>
                  <a:cubicBezTo>
                    <a:pt x="231" y="252"/>
                    <a:pt x="230" y="254"/>
                    <a:pt x="229" y="255"/>
                  </a:cubicBezTo>
                  <a:cubicBezTo>
                    <a:pt x="229" y="255"/>
                    <a:pt x="229" y="254"/>
                    <a:pt x="230" y="254"/>
                  </a:cubicBezTo>
                  <a:cubicBezTo>
                    <a:pt x="231" y="253"/>
                    <a:pt x="232" y="252"/>
                    <a:pt x="233" y="251"/>
                  </a:cubicBezTo>
                  <a:cubicBezTo>
                    <a:pt x="235" y="250"/>
                    <a:pt x="236" y="249"/>
                    <a:pt x="238" y="248"/>
                  </a:cubicBezTo>
                  <a:cubicBezTo>
                    <a:pt x="239" y="247"/>
                    <a:pt x="239" y="247"/>
                    <a:pt x="240" y="247"/>
                  </a:cubicBezTo>
                  <a:cubicBezTo>
                    <a:pt x="240" y="247"/>
                    <a:pt x="239" y="248"/>
                    <a:pt x="238" y="248"/>
                  </a:cubicBezTo>
                  <a:cubicBezTo>
                    <a:pt x="237" y="249"/>
                    <a:pt x="235" y="250"/>
                    <a:pt x="234" y="251"/>
                  </a:cubicBezTo>
                  <a:cubicBezTo>
                    <a:pt x="232" y="253"/>
                    <a:pt x="231" y="254"/>
                    <a:pt x="230" y="255"/>
                  </a:cubicBezTo>
                  <a:cubicBezTo>
                    <a:pt x="234" y="253"/>
                    <a:pt x="239" y="252"/>
                    <a:pt x="243" y="250"/>
                  </a:cubicBezTo>
                  <a:cubicBezTo>
                    <a:pt x="252" y="244"/>
                    <a:pt x="246" y="230"/>
                    <a:pt x="244" y="222"/>
                  </a:cubicBezTo>
                  <a:cubicBezTo>
                    <a:pt x="244" y="222"/>
                    <a:pt x="244" y="221"/>
                    <a:pt x="245" y="222"/>
                  </a:cubicBezTo>
                  <a:cubicBezTo>
                    <a:pt x="247" y="230"/>
                    <a:pt x="254" y="241"/>
                    <a:pt x="247" y="249"/>
                  </a:cubicBezTo>
                  <a:cubicBezTo>
                    <a:pt x="246" y="251"/>
                    <a:pt x="243" y="253"/>
                    <a:pt x="240" y="254"/>
                  </a:cubicBezTo>
                  <a:cubicBezTo>
                    <a:pt x="241" y="254"/>
                    <a:pt x="241" y="254"/>
                    <a:pt x="241" y="254"/>
                  </a:cubicBezTo>
                  <a:cubicBezTo>
                    <a:pt x="246" y="274"/>
                    <a:pt x="229" y="298"/>
                    <a:pt x="211" y="304"/>
                  </a:cubicBezTo>
                  <a:cubicBezTo>
                    <a:pt x="210" y="304"/>
                    <a:pt x="210" y="304"/>
                    <a:pt x="209" y="304"/>
                  </a:cubicBezTo>
                  <a:cubicBezTo>
                    <a:pt x="203" y="309"/>
                    <a:pt x="193" y="311"/>
                    <a:pt x="187" y="310"/>
                  </a:cubicBezTo>
                  <a:cubicBezTo>
                    <a:pt x="182" y="310"/>
                    <a:pt x="178" y="309"/>
                    <a:pt x="175" y="306"/>
                  </a:cubicBezTo>
                  <a:cubicBezTo>
                    <a:pt x="173" y="304"/>
                    <a:pt x="171" y="303"/>
                    <a:pt x="170" y="302"/>
                  </a:cubicBezTo>
                  <a:cubicBezTo>
                    <a:pt x="171" y="303"/>
                    <a:pt x="172" y="304"/>
                    <a:pt x="174" y="305"/>
                  </a:cubicBezTo>
                  <a:cubicBezTo>
                    <a:pt x="176" y="307"/>
                    <a:pt x="178" y="309"/>
                    <a:pt x="180" y="309"/>
                  </a:cubicBezTo>
                  <a:cubicBezTo>
                    <a:pt x="182" y="310"/>
                    <a:pt x="183" y="311"/>
                    <a:pt x="183" y="311"/>
                  </a:cubicBezTo>
                  <a:cubicBezTo>
                    <a:pt x="183" y="311"/>
                    <a:pt x="182" y="311"/>
                    <a:pt x="180" y="310"/>
                  </a:cubicBezTo>
                  <a:cubicBezTo>
                    <a:pt x="178" y="309"/>
                    <a:pt x="176" y="308"/>
                    <a:pt x="173" y="306"/>
                  </a:cubicBezTo>
                  <a:cubicBezTo>
                    <a:pt x="171" y="304"/>
                    <a:pt x="169" y="302"/>
                    <a:pt x="168" y="301"/>
                  </a:cubicBezTo>
                  <a:cubicBezTo>
                    <a:pt x="168" y="300"/>
                    <a:pt x="168" y="300"/>
                    <a:pt x="167" y="300"/>
                  </a:cubicBezTo>
                  <a:cubicBezTo>
                    <a:pt x="167" y="300"/>
                    <a:pt x="167" y="300"/>
                    <a:pt x="167" y="300"/>
                  </a:cubicBezTo>
                  <a:cubicBezTo>
                    <a:pt x="168" y="301"/>
                    <a:pt x="168" y="301"/>
                    <a:pt x="168" y="302"/>
                  </a:cubicBezTo>
                  <a:cubicBezTo>
                    <a:pt x="169" y="303"/>
                    <a:pt x="170" y="304"/>
                    <a:pt x="171" y="305"/>
                  </a:cubicBezTo>
                  <a:cubicBezTo>
                    <a:pt x="173" y="307"/>
                    <a:pt x="174" y="308"/>
                    <a:pt x="176" y="309"/>
                  </a:cubicBezTo>
                  <a:cubicBezTo>
                    <a:pt x="177" y="310"/>
                    <a:pt x="178" y="310"/>
                    <a:pt x="178" y="310"/>
                  </a:cubicBezTo>
                  <a:cubicBezTo>
                    <a:pt x="178" y="311"/>
                    <a:pt x="177" y="310"/>
                    <a:pt x="175" y="310"/>
                  </a:cubicBezTo>
                  <a:cubicBezTo>
                    <a:pt x="174" y="309"/>
                    <a:pt x="172" y="307"/>
                    <a:pt x="170" y="306"/>
                  </a:cubicBezTo>
                  <a:cubicBezTo>
                    <a:pt x="170" y="305"/>
                    <a:pt x="170" y="305"/>
                    <a:pt x="169" y="305"/>
                  </a:cubicBezTo>
                  <a:cubicBezTo>
                    <a:pt x="170" y="306"/>
                    <a:pt x="171" y="308"/>
                    <a:pt x="173" y="309"/>
                  </a:cubicBezTo>
                  <a:cubicBezTo>
                    <a:pt x="178" y="314"/>
                    <a:pt x="185" y="316"/>
                    <a:pt x="192" y="317"/>
                  </a:cubicBezTo>
                  <a:cubicBezTo>
                    <a:pt x="192" y="318"/>
                    <a:pt x="192" y="318"/>
                    <a:pt x="192" y="318"/>
                  </a:cubicBezTo>
                  <a:cubicBezTo>
                    <a:pt x="188" y="318"/>
                    <a:pt x="184" y="317"/>
                    <a:pt x="180" y="316"/>
                  </a:cubicBezTo>
                  <a:cubicBezTo>
                    <a:pt x="177" y="318"/>
                    <a:pt x="169" y="319"/>
                    <a:pt x="166" y="318"/>
                  </a:cubicBezTo>
                  <a:cubicBezTo>
                    <a:pt x="160" y="318"/>
                    <a:pt x="154" y="315"/>
                    <a:pt x="150" y="310"/>
                  </a:cubicBezTo>
                  <a:cubicBezTo>
                    <a:pt x="145" y="305"/>
                    <a:pt x="143" y="298"/>
                    <a:pt x="138" y="293"/>
                  </a:cubicBezTo>
                  <a:cubicBezTo>
                    <a:pt x="137" y="292"/>
                    <a:pt x="135" y="290"/>
                    <a:pt x="133" y="289"/>
                  </a:cubicBezTo>
                  <a:cubicBezTo>
                    <a:pt x="129" y="288"/>
                    <a:pt x="126" y="292"/>
                    <a:pt x="127" y="295"/>
                  </a:cubicBezTo>
                  <a:cubicBezTo>
                    <a:pt x="127" y="297"/>
                    <a:pt x="128" y="298"/>
                    <a:pt x="127" y="299"/>
                  </a:cubicBezTo>
                  <a:cubicBezTo>
                    <a:pt x="127" y="299"/>
                    <a:pt x="127" y="299"/>
                    <a:pt x="127" y="299"/>
                  </a:cubicBezTo>
                  <a:cubicBezTo>
                    <a:pt x="126" y="296"/>
                    <a:pt x="124" y="291"/>
                    <a:pt x="127" y="288"/>
                  </a:cubicBezTo>
                  <a:cubicBezTo>
                    <a:pt x="129" y="284"/>
                    <a:pt x="132" y="279"/>
                    <a:pt x="131" y="274"/>
                  </a:cubicBezTo>
                  <a:cubicBezTo>
                    <a:pt x="131" y="272"/>
                    <a:pt x="130" y="271"/>
                    <a:pt x="129" y="269"/>
                  </a:cubicBezTo>
                  <a:cubicBezTo>
                    <a:pt x="128" y="267"/>
                    <a:pt x="126" y="267"/>
                    <a:pt x="125" y="268"/>
                  </a:cubicBezTo>
                  <a:cubicBezTo>
                    <a:pt x="122" y="271"/>
                    <a:pt x="121" y="275"/>
                    <a:pt x="120" y="278"/>
                  </a:cubicBezTo>
                  <a:cubicBezTo>
                    <a:pt x="120" y="279"/>
                    <a:pt x="119" y="279"/>
                    <a:pt x="119" y="278"/>
                  </a:cubicBezTo>
                  <a:cubicBezTo>
                    <a:pt x="120" y="273"/>
                    <a:pt x="122" y="264"/>
                    <a:pt x="127" y="262"/>
                  </a:cubicBezTo>
                  <a:cubicBezTo>
                    <a:pt x="130" y="261"/>
                    <a:pt x="134" y="260"/>
                    <a:pt x="136" y="261"/>
                  </a:cubicBezTo>
                  <a:cubicBezTo>
                    <a:pt x="141" y="261"/>
                    <a:pt x="145" y="263"/>
                    <a:pt x="149" y="266"/>
                  </a:cubicBezTo>
                  <a:cubicBezTo>
                    <a:pt x="155" y="270"/>
                    <a:pt x="158" y="277"/>
                    <a:pt x="164" y="281"/>
                  </a:cubicBezTo>
                  <a:cubicBezTo>
                    <a:pt x="163" y="281"/>
                    <a:pt x="163" y="280"/>
                    <a:pt x="163" y="280"/>
                  </a:cubicBezTo>
                  <a:cubicBezTo>
                    <a:pt x="161" y="278"/>
                    <a:pt x="160" y="276"/>
                    <a:pt x="158" y="274"/>
                  </a:cubicBezTo>
                  <a:cubicBezTo>
                    <a:pt x="154" y="269"/>
                    <a:pt x="151" y="265"/>
                    <a:pt x="151" y="265"/>
                  </a:cubicBezTo>
                  <a:cubicBezTo>
                    <a:pt x="151" y="265"/>
                    <a:pt x="152" y="266"/>
                    <a:pt x="153" y="268"/>
                  </a:cubicBezTo>
                  <a:cubicBezTo>
                    <a:pt x="155" y="269"/>
                    <a:pt x="157" y="271"/>
                    <a:pt x="158" y="273"/>
                  </a:cubicBezTo>
                  <a:cubicBezTo>
                    <a:pt x="160" y="276"/>
                    <a:pt x="162" y="278"/>
                    <a:pt x="163" y="280"/>
                  </a:cubicBezTo>
                  <a:cubicBezTo>
                    <a:pt x="163" y="279"/>
                    <a:pt x="162" y="277"/>
                    <a:pt x="161" y="276"/>
                  </a:cubicBezTo>
                  <a:cubicBezTo>
                    <a:pt x="160" y="274"/>
                    <a:pt x="159" y="272"/>
                    <a:pt x="159" y="271"/>
                  </a:cubicBezTo>
                  <a:cubicBezTo>
                    <a:pt x="158" y="270"/>
                    <a:pt x="157" y="270"/>
                    <a:pt x="157" y="270"/>
                  </a:cubicBezTo>
                  <a:cubicBezTo>
                    <a:pt x="157" y="270"/>
                    <a:pt x="158" y="270"/>
                    <a:pt x="159" y="271"/>
                  </a:cubicBezTo>
                  <a:cubicBezTo>
                    <a:pt x="160" y="272"/>
                    <a:pt x="161" y="274"/>
                    <a:pt x="162" y="275"/>
                  </a:cubicBezTo>
                  <a:cubicBezTo>
                    <a:pt x="163" y="277"/>
                    <a:pt x="163" y="279"/>
                    <a:pt x="164" y="280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4" y="279"/>
                    <a:pt x="164" y="279"/>
                    <a:pt x="163" y="278"/>
                  </a:cubicBezTo>
                  <a:cubicBezTo>
                    <a:pt x="163" y="277"/>
                    <a:pt x="162" y="276"/>
                    <a:pt x="162" y="274"/>
                  </a:cubicBezTo>
                  <a:cubicBezTo>
                    <a:pt x="161" y="272"/>
                    <a:pt x="160" y="270"/>
                    <a:pt x="160" y="270"/>
                  </a:cubicBezTo>
                  <a:cubicBezTo>
                    <a:pt x="160" y="270"/>
                    <a:pt x="161" y="272"/>
                    <a:pt x="162" y="274"/>
                  </a:cubicBezTo>
                  <a:cubicBezTo>
                    <a:pt x="163" y="275"/>
                    <a:pt x="163" y="275"/>
                    <a:pt x="163" y="276"/>
                  </a:cubicBezTo>
                  <a:cubicBezTo>
                    <a:pt x="163" y="274"/>
                    <a:pt x="163" y="273"/>
                    <a:pt x="162" y="271"/>
                  </a:cubicBezTo>
                  <a:cubicBezTo>
                    <a:pt x="160" y="265"/>
                    <a:pt x="157" y="260"/>
                    <a:pt x="153" y="256"/>
                  </a:cubicBezTo>
                  <a:cubicBezTo>
                    <a:pt x="145" y="250"/>
                    <a:pt x="136" y="248"/>
                    <a:pt x="127" y="253"/>
                  </a:cubicBezTo>
                  <a:cubicBezTo>
                    <a:pt x="119" y="258"/>
                    <a:pt x="113" y="267"/>
                    <a:pt x="113" y="277"/>
                  </a:cubicBezTo>
                  <a:cubicBezTo>
                    <a:pt x="112" y="285"/>
                    <a:pt x="114" y="293"/>
                    <a:pt x="120" y="300"/>
                  </a:cubicBezTo>
                  <a:cubicBezTo>
                    <a:pt x="124" y="305"/>
                    <a:pt x="130" y="309"/>
                    <a:pt x="135" y="313"/>
                  </a:cubicBezTo>
                  <a:cubicBezTo>
                    <a:pt x="135" y="313"/>
                    <a:pt x="135" y="314"/>
                    <a:pt x="134" y="314"/>
                  </a:cubicBezTo>
                  <a:cubicBezTo>
                    <a:pt x="132" y="312"/>
                    <a:pt x="129" y="311"/>
                    <a:pt x="127" y="309"/>
                  </a:cubicBezTo>
                  <a:cubicBezTo>
                    <a:pt x="127" y="309"/>
                    <a:pt x="127" y="309"/>
                    <a:pt x="127" y="309"/>
                  </a:cubicBezTo>
                  <a:cubicBezTo>
                    <a:pt x="119" y="305"/>
                    <a:pt x="112" y="304"/>
                    <a:pt x="105" y="298"/>
                  </a:cubicBezTo>
                  <a:cubicBezTo>
                    <a:pt x="99" y="294"/>
                    <a:pt x="94" y="288"/>
                    <a:pt x="90" y="281"/>
                  </a:cubicBezTo>
                  <a:cubicBezTo>
                    <a:pt x="87" y="276"/>
                    <a:pt x="86" y="270"/>
                    <a:pt x="85" y="264"/>
                  </a:cubicBezTo>
                  <a:cubicBezTo>
                    <a:pt x="85" y="259"/>
                    <a:pt x="85" y="249"/>
                    <a:pt x="78" y="250"/>
                  </a:cubicBezTo>
                  <a:cubicBezTo>
                    <a:pt x="78" y="250"/>
                    <a:pt x="77" y="250"/>
                    <a:pt x="77" y="250"/>
                  </a:cubicBezTo>
                  <a:cubicBezTo>
                    <a:pt x="74" y="256"/>
                    <a:pt x="73" y="264"/>
                    <a:pt x="79" y="269"/>
                  </a:cubicBezTo>
                  <a:cubicBezTo>
                    <a:pt x="80" y="269"/>
                    <a:pt x="79" y="270"/>
                    <a:pt x="79" y="269"/>
                  </a:cubicBezTo>
                  <a:cubicBezTo>
                    <a:pt x="71" y="266"/>
                    <a:pt x="73" y="255"/>
                    <a:pt x="75" y="249"/>
                  </a:cubicBezTo>
                  <a:cubicBezTo>
                    <a:pt x="77" y="245"/>
                    <a:pt x="79" y="241"/>
                    <a:pt x="80" y="237"/>
                  </a:cubicBezTo>
                  <a:cubicBezTo>
                    <a:pt x="81" y="231"/>
                    <a:pt x="81" y="227"/>
                    <a:pt x="75" y="226"/>
                  </a:cubicBezTo>
                  <a:cubicBezTo>
                    <a:pt x="75" y="226"/>
                    <a:pt x="75" y="226"/>
                    <a:pt x="75" y="226"/>
                  </a:cubicBezTo>
                  <a:cubicBezTo>
                    <a:pt x="72" y="233"/>
                    <a:pt x="71" y="240"/>
                    <a:pt x="71" y="244"/>
                  </a:cubicBezTo>
                  <a:cubicBezTo>
                    <a:pt x="71" y="245"/>
                    <a:pt x="71" y="245"/>
                    <a:pt x="71" y="245"/>
                  </a:cubicBezTo>
                  <a:cubicBezTo>
                    <a:pt x="68" y="237"/>
                    <a:pt x="73" y="226"/>
                    <a:pt x="76" y="220"/>
                  </a:cubicBezTo>
                  <a:cubicBezTo>
                    <a:pt x="79" y="214"/>
                    <a:pt x="84" y="209"/>
                    <a:pt x="90" y="208"/>
                  </a:cubicBezTo>
                  <a:cubicBezTo>
                    <a:pt x="90" y="208"/>
                    <a:pt x="90" y="208"/>
                    <a:pt x="90" y="208"/>
                  </a:cubicBezTo>
                  <a:cubicBezTo>
                    <a:pt x="90" y="208"/>
                    <a:pt x="89" y="208"/>
                    <a:pt x="89" y="208"/>
                  </a:cubicBezTo>
                  <a:cubicBezTo>
                    <a:pt x="88" y="208"/>
                    <a:pt x="87" y="208"/>
                    <a:pt x="86" y="208"/>
                  </a:cubicBezTo>
                  <a:cubicBezTo>
                    <a:pt x="83" y="208"/>
                    <a:pt x="81" y="209"/>
                    <a:pt x="81" y="209"/>
                  </a:cubicBezTo>
                  <a:cubicBezTo>
                    <a:pt x="81" y="209"/>
                    <a:pt x="81" y="209"/>
                    <a:pt x="82" y="208"/>
                  </a:cubicBezTo>
                  <a:cubicBezTo>
                    <a:pt x="83" y="208"/>
                    <a:pt x="84" y="207"/>
                    <a:pt x="86" y="207"/>
                  </a:cubicBezTo>
                  <a:cubicBezTo>
                    <a:pt x="87" y="207"/>
                    <a:pt x="88" y="207"/>
                    <a:pt x="89" y="207"/>
                  </a:cubicBezTo>
                  <a:cubicBezTo>
                    <a:pt x="89" y="207"/>
                    <a:pt x="89" y="207"/>
                    <a:pt x="90" y="208"/>
                  </a:cubicBezTo>
                  <a:cubicBezTo>
                    <a:pt x="89" y="207"/>
                    <a:pt x="89" y="207"/>
                    <a:pt x="89" y="207"/>
                  </a:cubicBezTo>
                  <a:cubicBezTo>
                    <a:pt x="88" y="207"/>
                    <a:pt x="86" y="206"/>
                    <a:pt x="84" y="206"/>
                  </a:cubicBezTo>
                  <a:cubicBezTo>
                    <a:pt x="83" y="206"/>
                    <a:pt x="82" y="206"/>
                    <a:pt x="81" y="206"/>
                  </a:cubicBezTo>
                  <a:cubicBezTo>
                    <a:pt x="81" y="206"/>
                    <a:pt x="80" y="206"/>
                    <a:pt x="79" y="206"/>
                  </a:cubicBezTo>
                  <a:cubicBezTo>
                    <a:pt x="78" y="207"/>
                    <a:pt x="77" y="207"/>
                    <a:pt x="77" y="207"/>
                  </a:cubicBezTo>
                  <a:cubicBezTo>
                    <a:pt x="77" y="207"/>
                    <a:pt x="78" y="206"/>
                    <a:pt x="79" y="206"/>
                  </a:cubicBezTo>
                  <a:cubicBezTo>
                    <a:pt x="80" y="205"/>
                    <a:pt x="80" y="205"/>
                    <a:pt x="81" y="205"/>
                  </a:cubicBezTo>
                  <a:cubicBezTo>
                    <a:pt x="82" y="205"/>
                    <a:pt x="83" y="205"/>
                    <a:pt x="85" y="205"/>
                  </a:cubicBezTo>
                  <a:cubicBezTo>
                    <a:pt x="85" y="205"/>
                    <a:pt x="86" y="205"/>
                    <a:pt x="87" y="206"/>
                  </a:cubicBezTo>
                  <a:cubicBezTo>
                    <a:pt x="84" y="204"/>
                    <a:pt x="82" y="203"/>
                    <a:pt x="78" y="204"/>
                  </a:cubicBezTo>
                  <a:cubicBezTo>
                    <a:pt x="72" y="206"/>
                    <a:pt x="68" y="211"/>
                    <a:pt x="65" y="217"/>
                  </a:cubicBezTo>
                  <a:cubicBezTo>
                    <a:pt x="63" y="222"/>
                    <a:pt x="62" y="227"/>
                    <a:pt x="63" y="232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3" y="233"/>
                    <a:pt x="63" y="233"/>
                    <a:pt x="63" y="233"/>
                  </a:cubicBezTo>
                  <a:cubicBezTo>
                    <a:pt x="63" y="238"/>
                    <a:pt x="65" y="244"/>
                    <a:pt x="68" y="249"/>
                  </a:cubicBezTo>
                  <a:cubicBezTo>
                    <a:pt x="69" y="249"/>
                    <a:pt x="68" y="249"/>
                    <a:pt x="68" y="249"/>
                  </a:cubicBezTo>
                  <a:cubicBezTo>
                    <a:pt x="62" y="244"/>
                    <a:pt x="60" y="235"/>
                    <a:pt x="60" y="227"/>
                  </a:cubicBezTo>
                  <a:cubicBezTo>
                    <a:pt x="58" y="219"/>
                    <a:pt x="58" y="209"/>
                    <a:pt x="60" y="201"/>
                  </a:cubicBezTo>
                  <a:cubicBezTo>
                    <a:pt x="57" y="195"/>
                    <a:pt x="58" y="186"/>
                    <a:pt x="59" y="180"/>
                  </a:cubicBezTo>
                  <a:cubicBezTo>
                    <a:pt x="60" y="174"/>
                    <a:pt x="61" y="168"/>
                    <a:pt x="65" y="164"/>
                  </a:cubicBezTo>
                  <a:cubicBezTo>
                    <a:pt x="69" y="156"/>
                    <a:pt x="73" y="149"/>
                    <a:pt x="82" y="149"/>
                  </a:cubicBezTo>
                  <a:cubicBezTo>
                    <a:pt x="88" y="149"/>
                    <a:pt x="93" y="152"/>
                    <a:pt x="96" y="157"/>
                  </a:cubicBezTo>
                  <a:cubicBezTo>
                    <a:pt x="96" y="156"/>
                    <a:pt x="95" y="154"/>
                    <a:pt x="94" y="153"/>
                  </a:cubicBezTo>
                  <a:cubicBezTo>
                    <a:pt x="92" y="151"/>
                    <a:pt x="91" y="149"/>
                    <a:pt x="89" y="148"/>
                  </a:cubicBezTo>
                  <a:cubicBezTo>
                    <a:pt x="88" y="148"/>
                    <a:pt x="87" y="147"/>
                    <a:pt x="87" y="147"/>
                  </a:cubicBezTo>
                  <a:cubicBezTo>
                    <a:pt x="87" y="147"/>
                    <a:pt x="88" y="147"/>
                    <a:pt x="90" y="148"/>
                  </a:cubicBezTo>
                  <a:cubicBezTo>
                    <a:pt x="91" y="149"/>
                    <a:pt x="93" y="150"/>
                    <a:pt x="94" y="152"/>
                  </a:cubicBezTo>
                  <a:cubicBezTo>
                    <a:pt x="96" y="154"/>
                    <a:pt x="97" y="156"/>
                    <a:pt x="97" y="158"/>
                  </a:cubicBezTo>
                  <a:cubicBezTo>
                    <a:pt x="97" y="158"/>
                    <a:pt x="97" y="158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97" y="156"/>
                    <a:pt x="97" y="154"/>
                    <a:pt x="96" y="151"/>
                  </a:cubicBezTo>
                  <a:cubicBezTo>
                    <a:pt x="95" y="150"/>
                    <a:pt x="95" y="149"/>
                    <a:pt x="94" y="148"/>
                  </a:cubicBezTo>
                  <a:cubicBezTo>
                    <a:pt x="94" y="147"/>
                    <a:pt x="93" y="146"/>
                    <a:pt x="93" y="146"/>
                  </a:cubicBezTo>
                  <a:cubicBezTo>
                    <a:pt x="92" y="145"/>
                    <a:pt x="91" y="144"/>
                    <a:pt x="91" y="144"/>
                  </a:cubicBezTo>
                  <a:cubicBezTo>
                    <a:pt x="91" y="144"/>
                    <a:pt x="92" y="144"/>
                    <a:pt x="93" y="146"/>
                  </a:cubicBezTo>
                  <a:cubicBezTo>
                    <a:pt x="94" y="146"/>
                    <a:pt x="94" y="147"/>
                    <a:pt x="95" y="148"/>
                  </a:cubicBezTo>
                  <a:cubicBezTo>
                    <a:pt x="95" y="149"/>
                    <a:pt x="96" y="150"/>
                    <a:pt x="96" y="151"/>
                  </a:cubicBezTo>
                  <a:cubicBezTo>
                    <a:pt x="97" y="154"/>
                    <a:pt x="98" y="156"/>
                    <a:pt x="98" y="158"/>
                  </a:cubicBezTo>
                  <a:cubicBezTo>
                    <a:pt x="98" y="158"/>
                    <a:pt x="98" y="158"/>
                    <a:pt x="98" y="158"/>
                  </a:cubicBezTo>
                  <a:cubicBezTo>
                    <a:pt x="100" y="151"/>
                    <a:pt x="97" y="143"/>
                    <a:pt x="90" y="140"/>
                  </a:cubicBezTo>
                  <a:cubicBezTo>
                    <a:pt x="88" y="138"/>
                    <a:pt x="85" y="138"/>
                    <a:pt x="83" y="138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83" y="138"/>
                    <a:pt x="82" y="138"/>
                    <a:pt x="82" y="138"/>
                  </a:cubicBezTo>
                  <a:cubicBezTo>
                    <a:pt x="74" y="139"/>
                    <a:pt x="69" y="147"/>
                    <a:pt x="65" y="154"/>
                  </a:cubicBezTo>
                  <a:cubicBezTo>
                    <a:pt x="64" y="154"/>
                    <a:pt x="63" y="154"/>
                    <a:pt x="64" y="153"/>
                  </a:cubicBezTo>
                  <a:cubicBezTo>
                    <a:pt x="67" y="145"/>
                    <a:pt x="74" y="136"/>
                    <a:pt x="82" y="135"/>
                  </a:cubicBezTo>
                  <a:cubicBezTo>
                    <a:pt x="88" y="127"/>
                    <a:pt x="98" y="119"/>
                    <a:pt x="107" y="120"/>
                  </a:cubicBezTo>
                  <a:cubicBezTo>
                    <a:pt x="111" y="119"/>
                    <a:pt x="115" y="119"/>
                    <a:pt x="118" y="120"/>
                  </a:cubicBezTo>
                  <a:cubicBezTo>
                    <a:pt x="123" y="122"/>
                    <a:pt x="126" y="126"/>
                    <a:pt x="127" y="131"/>
                  </a:cubicBezTo>
                  <a:cubicBezTo>
                    <a:pt x="127" y="134"/>
                    <a:pt x="127" y="140"/>
                    <a:pt x="125" y="144"/>
                  </a:cubicBezTo>
                  <a:cubicBezTo>
                    <a:pt x="125" y="143"/>
                    <a:pt x="126" y="142"/>
                    <a:pt x="127" y="141"/>
                  </a:cubicBezTo>
                  <a:cubicBezTo>
                    <a:pt x="128" y="139"/>
                    <a:pt x="128" y="138"/>
                    <a:pt x="129" y="137"/>
                  </a:cubicBezTo>
                  <a:cubicBezTo>
                    <a:pt x="129" y="136"/>
                    <a:pt x="129" y="134"/>
                    <a:pt x="129" y="133"/>
                  </a:cubicBezTo>
                  <a:cubicBezTo>
                    <a:pt x="129" y="131"/>
                    <a:pt x="129" y="130"/>
                    <a:pt x="129" y="130"/>
                  </a:cubicBezTo>
                  <a:cubicBezTo>
                    <a:pt x="129" y="130"/>
                    <a:pt x="129" y="131"/>
                    <a:pt x="129" y="131"/>
                  </a:cubicBezTo>
                  <a:cubicBezTo>
                    <a:pt x="130" y="132"/>
                    <a:pt x="130" y="132"/>
                    <a:pt x="130" y="133"/>
                  </a:cubicBezTo>
                  <a:cubicBezTo>
                    <a:pt x="130" y="134"/>
                    <a:pt x="130" y="136"/>
                    <a:pt x="129" y="137"/>
                  </a:cubicBezTo>
                  <a:cubicBezTo>
                    <a:pt x="129" y="138"/>
                    <a:pt x="128" y="140"/>
                    <a:pt x="128" y="141"/>
                  </a:cubicBezTo>
                  <a:cubicBezTo>
                    <a:pt x="126" y="144"/>
                    <a:pt x="124" y="146"/>
                    <a:pt x="123" y="147"/>
                  </a:cubicBezTo>
                  <a:cubicBezTo>
                    <a:pt x="123" y="147"/>
                    <a:pt x="123" y="147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2" y="148"/>
                    <a:pt x="122" y="148"/>
                    <a:pt x="122" y="148"/>
                  </a:cubicBezTo>
                  <a:cubicBezTo>
                    <a:pt x="123" y="147"/>
                    <a:pt x="125" y="146"/>
                    <a:pt x="128" y="144"/>
                  </a:cubicBezTo>
                  <a:cubicBezTo>
                    <a:pt x="129" y="143"/>
                    <a:pt x="130" y="142"/>
                    <a:pt x="130" y="141"/>
                  </a:cubicBezTo>
                  <a:cubicBezTo>
                    <a:pt x="131" y="140"/>
                    <a:pt x="131" y="139"/>
                    <a:pt x="132" y="138"/>
                  </a:cubicBezTo>
                  <a:cubicBezTo>
                    <a:pt x="132" y="136"/>
                    <a:pt x="132" y="135"/>
                    <a:pt x="132" y="135"/>
                  </a:cubicBezTo>
                  <a:cubicBezTo>
                    <a:pt x="132" y="135"/>
                    <a:pt x="132" y="135"/>
                    <a:pt x="132" y="136"/>
                  </a:cubicBezTo>
                  <a:cubicBezTo>
                    <a:pt x="132" y="137"/>
                    <a:pt x="132" y="137"/>
                    <a:pt x="132" y="138"/>
                  </a:cubicBezTo>
                  <a:cubicBezTo>
                    <a:pt x="132" y="139"/>
                    <a:pt x="132" y="140"/>
                    <a:pt x="131" y="141"/>
                  </a:cubicBezTo>
                  <a:cubicBezTo>
                    <a:pt x="130" y="142"/>
                    <a:pt x="129" y="144"/>
                    <a:pt x="128" y="144"/>
                  </a:cubicBezTo>
                  <a:cubicBezTo>
                    <a:pt x="126" y="146"/>
                    <a:pt x="124" y="148"/>
                    <a:pt x="122" y="149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23" y="149"/>
                    <a:pt x="125" y="148"/>
                    <a:pt x="127" y="147"/>
                  </a:cubicBezTo>
                  <a:cubicBezTo>
                    <a:pt x="129" y="147"/>
                    <a:pt x="131" y="146"/>
                    <a:pt x="132" y="145"/>
                  </a:cubicBezTo>
                  <a:cubicBezTo>
                    <a:pt x="132" y="144"/>
                    <a:pt x="133" y="143"/>
                    <a:pt x="133" y="143"/>
                  </a:cubicBezTo>
                  <a:cubicBezTo>
                    <a:pt x="133" y="143"/>
                    <a:pt x="133" y="144"/>
                    <a:pt x="132" y="145"/>
                  </a:cubicBezTo>
                  <a:cubicBezTo>
                    <a:pt x="131" y="146"/>
                    <a:pt x="129" y="147"/>
                    <a:pt x="127" y="148"/>
                  </a:cubicBezTo>
                  <a:cubicBezTo>
                    <a:pt x="125" y="149"/>
                    <a:pt x="123" y="149"/>
                    <a:pt x="122" y="149"/>
                  </a:cubicBezTo>
                  <a:cubicBezTo>
                    <a:pt x="122" y="149"/>
                    <a:pt x="121" y="149"/>
                    <a:pt x="121" y="149"/>
                  </a:cubicBezTo>
                  <a:cubicBezTo>
                    <a:pt x="130" y="152"/>
                    <a:pt x="137" y="147"/>
                    <a:pt x="139" y="138"/>
                  </a:cubicBezTo>
                  <a:cubicBezTo>
                    <a:pt x="141" y="129"/>
                    <a:pt x="140" y="119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6" y="113"/>
                    <a:pt x="138" y="116"/>
                    <a:pt x="139" y="118"/>
                  </a:cubicBezTo>
                  <a:cubicBezTo>
                    <a:pt x="139" y="118"/>
                    <a:pt x="140" y="118"/>
                    <a:pt x="140" y="119"/>
                  </a:cubicBezTo>
                  <a:cubicBezTo>
                    <a:pt x="144" y="125"/>
                    <a:pt x="152" y="131"/>
                    <a:pt x="154" y="140"/>
                  </a:cubicBezTo>
                  <a:cubicBezTo>
                    <a:pt x="154" y="141"/>
                    <a:pt x="154" y="142"/>
                    <a:pt x="154" y="144"/>
                  </a:cubicBezTo>
                  <a:cubicBezTo>
                    <a:pt x="157" y="154"/>
                    <a:pt x="157" y="164"/>
                    <a:pt x="146" y="171"/>
                  </a:cubicBezTo>
                  <a:cubicBezTo>
                    <a:pt x="135" y="177"/>
                    <a:pt x="122" y="174"/>
                    <a:pt x="114" y="165"/>
                  </a:cubicBezTo>
                  <a:cubicBezTo>
                    <a:pt x="115" y="166"/>
                    <a:pt x="117" y="167"/>
                    <a:pt x="118" y="168"/>
                  </a:cubicBezTo>
                  <a:cubicBezTo>
                    <a:pt x="121" y="171"/>
                    <a:pt x="123" y="172"/>
                    <a:pt x="125" y="174"/>
                  </a:cubicBezTo>
                  <a:cubicBezTo>
                    <a:pt x="127" y="175"/>
                    <a:pt x="129" y="176"/>
                    <a:pt x="128" y="176"/>
                  </a:cubicBezTo>
                  <a:cubicBezTo>
                    <a:pt x="128" y="176"/>
                    <a:pt x="127" y="175"/>
                    <a:pt x="125" y="174"/>
                  </a:cubicBezTo>
                  <a:cubicBezTo>
                    <a:pt x="123" y="173"/>
                    <a:pt x="120" y="171"/>
                    <a:pt x="117" y="169"/>
                  </a:cubicBezTo>
                  <a:cubicBezTo>
                    <a:pt x="115" y="167"/>
                    <a:pt x="113" y="165"/>
                    <a:pt x="112" y="163"/>
                  </a:cubicBezTo>
                  <a:cubicBezTo>
                    <a:pt x="113" y="163"/>
                    <a:pt x="113" y="163"/>
                    <a:pt x="113" y="163"/>
                  </a:cubicBezTo>
                  <a:cubicBezTo>
                    <a:pt x="113" y="164"/>
                    <a:pt x="114" y="166"/>
                    <a:pt x="114" y="167"/>
                  </a:cubicBezTo>
                  <a:cubicBezTo>
                    <a:pt x="116" y="170"/>
                    <a:pt x="118" y="172"/>
                    <a:pt x="119" y="173"/>
                  </a:cubicBezTo>
                  <a:cubicBezTo>
                    <a:pt x="121" y="174"/>
                    <a:pt x="122" y="175"/>
                    <a:pt x="121" y="175"/>
                  </a:cubicBezTo>
                  <a:cubicBezTo>
                    <a:pt x="121" y="175"/>
                    <a:pt x="120" y="174"/>
                    <a:pt x="119" y="173"/>
                  </a:cubicBezTo>
                  <a:cubicBezTo>
                    <a:pt x="117" y="172"/>
                    <a:pt x="115" y="170"/>
                    <a:pt x="114" y="167"/>
                  </a:cubicBezTo>
                  <a:cubicBezTo>
                    <a:pt x="113" y="166"/>
                    <a:pt x="112" y="165"/>
                    <a:pt x="112" y="163"/>
                  </a:cubicBezTo>
                  <a:cubicBezTo>
                    <a:pt x="112" y="163"/>
                    <a:pt x="112" y="162"/>
                    <a:pt x="112" y="162"/>
                  </a:cubicBezTo>
                  <a:cubicBezTo>
                    <a:pt x="112" y="163"/>
                    <a:pt x="112" y="165"/>
                    <a:pt x="112" y="167"/>
                  </a:cubicBezTo>
                  <a:cubicBezTo>
                    <a:pt x="113" y="169"/>
                    <a:pt x="113" y="171"/>
                    <a:pt x="114" y="172"/>
                  </a:cubicBezTo>
                  <a:cubicBezTo>
                    <a:pt x="115" y="174"/>
                    <a:pt x="116" y="175"/>
                    <a:pt x="116" y="175"/>
                  </a:cubicBezTo>
                  <a:cubicBezTo>
                    <a:pt x="116" y="175"/>
                    <a:pt x="115" y="174"/>
                    <a:pt x="114" y="173"/>
                  </a:cubicBezTo>
                  <a:cubicBezTo>
                    <a:pt x="113" y="171"/>
                    <a:pt x="112" y="169"/>
                    <a:pt x="111" y="167"/>
                  </a:cubicBezTo>
                  <a:cubicBezTo>
                    <a:pt x="111" y="165"/>
                    <a:pt x="111" y="163"/>
                    <a:pt x="111" y="162"/>
                  </a:cubicBezTo>
                  <a:cubicBezTo>
                    <a:pt x="109" y="169"/>
                    <a:pt x="112" y="177"/>
                    <a:pt x="117" y="183"/>
                  </a:cubicBezTo>
                  <a:cubicBezTo>
                    <a:pt x="124" y="190"/>
                    <a:pt x="134" y="187"/>
                    <a:pt x="143" y="183"/>
                  </a:cubicBezTo>
                  <a:cubicBezTo>
                    <a:pt x="158" y="177"/>
                    <a:pt x="168" y="161"/>
                    <a:pt x="167" y="144"/>
                  </a:cubicBezTo>
                  <a:cubicBezTo>
                    <a:pt x="164" y="142"/>
                    <a:pt x="162" y="139"/>
                    <a:pt x="161" y="135"/>
                  </a:cubicBezTo>
                  <a:cubicBezTo>
                    <a:pt x="161" y="135"/>
                    <a:pt x="161" y="135"/>
                    <a:pt x="162" y="135"/>
                  </a:cubicBezTo>
                  <a:cubicBezTo>
                    <a:pt x="165" y="140"/>
                    <a:pt x="171" y="147"/>
                    <a:pt x="178" y="147"/>
                  </a:cubicBezTo>
                  <a:cubicBezTo>
                    <a:pt x="182" y="147"/>
                    <a:pt x="185" y="146"/>
                    <a:pt x="189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89" y="145"/>
                    <a:pt x="188" y="145"/>
                    <a:pt x="188" y="145"/>
                  </a:cubicBezTo>
                  <a:cubicBezTo>
                    <a:pt x="187" y="145"/>
                    <a:pt x="185" y="145"/>
                    <a:pt x="182" y="145"/>
                  </a:cubicBezTo>
                  <a:cubicBezTo>
                    <a:pt x="180" y="144"/>
                    <a:pt x="178" y="144"/>
                    <a:pt x="177" y="143"/>
                  </a:cubicBezTo>
                  <a:cubicBezTo>
                    <a:pt x="176" y="142"/>
                    <a:pt x="175" y="142"/>
                    <a:pt x="175" y="141"/>
                  </a:cubicBezTo>
                  <a:cubicBezTo>
                    <a:pt x="175" y="141"/>
                    <a:pt x="176" y="142"/>
                    <a:pt x="177" y="142"/>
                  </a:cubicBezTo>
                  <a:cubicBezTo>
                    <a:pt x="179" y="143"/>
                    <a:pt x="180" y="144"/>
                    <a:pt x="182" y="144"/>
                  </a:cubicBezTo>
                  <a:cubicBezTo>
                    <a:pt x="184" y="145"/>
                    <a:pt x="186" y="145"/>
                    <a:pt x="187" y="145"/>
                  </a:cubicBezTo>
                  <a:cubicBezTo>
                    <a:pt x="186" y="144"/>
                    <a:pt x="183" y="144"/>
                    <a:pt x="181" y="142"/>
                  </a:cubicBezTo>
                  <a:cubicBezTo>
                    <a:pt x="178" y="141"/>
                    <a:pt x="176" y="140"/>
                    <a:pt x="175" y="139"/>
                  </a:cubicBezTo>
                  <a:cubicBezTo>
                    <a:pt x="173" y="138"/>
                    <a:pt x="172" y="137"/>
                    <a:pt x="172" y="137"/>
                  </a:cubicBezTo>
                  <a:cubicBezTo>
                    <a:pt x="173" y="137"/>
                    <a:pt x="173" y="137"/>
                    <a:pt x="175" y="138"/>
                  </a:cubicBezTo>
                  <a:cubicBezTo>
                    <a:pt x="176" y="139"/>
                    <a:pt x="179" y="141"/>
                    <a:pt x="181" y="142"/>
                  </a:cubicBezTo>
                  <a:cubicBezTo>
                    <a:pt x="183" y="143"/>
                    <a:pt x="186" y="144"/>
                    <a:pt x="188" y="14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0" y="140"/>
                    <a:pt x="172" y="135"/>
                    <a:pt x="165" y="128"/>
                  </a:cubicBezTo>
                  <a:cubicBezTo>
                    <a:pt x="160" y="122"/>
                    <a:pt x="155" y="115"/>
                    <a:pt x="149" y="109"/>
                  </a:cubicBezTo>
                  <a:cubicBezTo>
                    <a:pt x="147" y="108"/>
                    <a:pt x="144" y="107"/>
                    <a:pt x="142" y="106"/>
                  </a:cubicBezTo>
                  <a:cubicBezTo>
                    <a:pt x="141" y="106"/>
                    <a:pt x="142" y="106"/>
                    <a:pt x="142" y="106"/>
                  </a:cubicBezTo>
                  <a:cubicBezTo>
                    <a:pt x="144" y="106"/>
                    <a:pt x="146" y="106"/>
                    <a:pt x="147" y="107"/>
                  </a:cubicBezTo>
                  <a:cubicBezTo>
                    <a:pt x="147" y="106"/>
                    <a:pt x="147" y="106"/>
                    <a:pt x="148" y="106"/>
                  </a:cubicBezTo>
                  <a:cubicBezTo>
                    <a:pt x="149" y="107"/>
                    <a:pt x="150" y="107"/>
                    <a:pt x="151" y="108"/>
                  </a:cubicBezTo>
                  <a:cubicBezTo>
                    <a:pt x="154" y="109"/>
                    <a:pt x="158" y="112"/>
                    <a:pt x="162" y="114"/>
                  </a:cubicBezTo>
                  <a:cubicBezTo>
                    <a:pt x="166" y="111"/>
                    <a:pt x="166" y="104"/>
                    <a:pt x="161" y="102"/>
                  </a:cubicBezTo>
                  <a:cubicBezTo>
                    <a:pt x="157" y="99"/>
                    <a:pt x="152" y="99"/>
                    <a:pt x="148" y="98"/>
                  </a:cubicBezTo>
                  <a:cubicBezTo>
                    <a:pt x="140" y="98"/>
                    <a:pt x="131" y="98"/>
                    <a:pt x="123" y="100"/>
                  </a:cubicBezTo>
                  <a:cubicBezTo>
                    <a:pt x="110" y="102"/>
                    <a:pt x="99" y="107"/>
                    <a:pt x="89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14"/>
                    <a:pt x="89" y="115"/>
                    <a:pt x="88" y="115"/>
                  </a:cubicBezTo>
                  <a:cubicBezTo>
                    <a:pt x="83" y="118"/>
                    <a:pt x="79" y="122"/>
                    <a:pt x="75" y="127"/>
                  </a:cubicBezTo>
                  <a:cubicBezTo>
                    <a:pt x="74" y="127"/>
                    <a:pt x="74" y="127"/>
                    <a:pt x="74" y="127"/>
                  </a:cubicBezTo>
                  <a:cubicBezTo>
                    <a:pt x="76" y="124"/>
                    <a:pt x="93" y="106"/>
                    <a:pt x="97" y="96"/>
                  </a:cubicBezTo>
                  <a:cubicBezTo>
                    <a:pt x="100" y="88"/>
                    <a:pt x="101" y="79"/>
                    <a:pt x="103" y="70"/>
                  </a:cubicBezTo>
                  <a:cubicBezTo>
                    <a:pt x="104" y="64"/>
                    <a:pt x="105" y="58"/>
                    <a:pt x="107" y="51"/>
                  </a:cubicBezTo>
                  <a:cubicBezTo>
                    <a:pt x="107" y="49"/>
                    <a:pt x="108" y="45"/>
                    <a:pt x="109" y="42"/>
                  </a:cubicBezTo>
                  <a:cubicBezTo>
                    <a:pt x="113" y="31"/>
                    <a:pt x="119" y="23"/>
                    <a:pt x="129" y="23"/>
                  </a:cubicBezTo>
                  <a:cubicBezTo>
                    <a:pt x="137" y="24"/>
                    <a:pt x="144" y="31"/>
                    <a:pt x="148" y="39"/>
                  </a:cubicBezTo>
                  <a:cubicBezTo>
                    <a:pt x="148" y="38"/>
                    <a:pt x="148" y="38"/>
                    <a:pt x="147" y="37"/>
                  </a:cubicBezTo>
                  <a:cubicBezTo>
                    <a:pt x="147" y="36"/>
                    <a:pt x="147" y="35"/>
                    <a:pt x="146" y="34"/>
                  </a:cubicBezTo>
                  <a:cubicBezTo>
                    <a:pt x="145" y="33"/>
                    <a:pt x="145" y="31"/>
                    <a:pt x="144" y="30"/>
                  </a:cubicBezTo>
                  <a:cubicBezTo>
                    <a:pt x="142" y="28"/>
                    <a:pt x="140" y="26"/>
                    <a:pt x="138" y="25"/>
                  </a:cubicBezTo>
                  <a:cubicBezTo>
                    <a:pt x="137" y="23"/>
                    <a:pt x="136" y="23"/>
                    <a:pt x="136" y="23"/>
                  </a:cubicBezTo>
                  <a:cubicBezTo>
                    <a:pt x="136" y="23"/>
                    <a:pt x="137" y="23"/>
                    <a:pt x="139" y="24"/>
                  </a:cubicBezTo>
                  <a:cubicBezTo>
                    <a:pt x="140" y="25"/>
                    <a:pt x="142" y="27"/>
                    <a:pt x="144" y="30"/>
                  </a:cubicBezTo>
                  <a:cubicBezTo>
                    <a:pt x="145" y="31"/>
                    <a:pt x="146" y="32"/>
                    <a:pt x="147" y="33"/>
                  </a:cubicBezTo>
                  <a:cubicBezTo>
                    <a:pt x="147" y="35"/>
                    <a:pt x="148" y="36"/>
                    <a:pt x="148" y="37"/>
                  </a:cubicBezTo>
                  <a:cubicBezTo>
                    <a:pt x="148" y="37"/>
                    <a:pt x="148" y="38"/>
                    <a:pt x="148" y="38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9" y="39"/>
                    <a:pt x="149" y="39"/>
                  </a:cubicBezTo>
                  <a:cubicBezTo>
                    <a:pt x="149" y="38"/>
                    <a:pt x="148" y="38"/>
                    <a:pt x="148" y="38"/>
                  </a:cubicBezTo>
                  <a:cubicBezTo>
                    <a:pt x="148" y="36"/>
                    <a:pt x="148" y="34"/>
                    <a:pt x="147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4" y="25"/>
                    <a:pt x="143" y="24"/>
                    <a:pt x="143" y="24"/>
                  </a:cubicBezTo>
                  <a:cubicBezTo>
                    <a:pt x="144" y="24"/>
                    <a:pt x="144" y="25"/>
                    <a:pt x="145" y="26"/>
                  </a:cubicBezTo>
                  <a:cubicBezTo>
                    <a:pt x="146" y="27"/>
                    <a:pt x="147" y="29"/>
                    <a:pt x="148" y="32"/>
                  </a:cubicBezTo>
                  <a:cubicBezTo>
                    <a:pt x="148" y="34"/>
                    <a:pt x="149" y="36"/>
                    <a:pt x="149" y="38"/>
                  </a:cubicBezTo>
                  <a:cubicBezTo>
                    <a:pt x="149" y="38"/>
                    <a:pt x="149" y="38"/>
                    <a:pt x="149" y="38"/>
                  </a:cubicBezTo>
                  <a:cubicBezTo>
                    <a:pt x="152" y="30"/>
                    <a:pt x="150" y="21"/>
                    <a:pt x="144" y="14"/>
                  </a:cubicBezTo>
                  <a:cubicBezTo>
                    <a:pt x="138" y="6"/>
                    <a:pt x="128" y="3"/>
                    <a:pt x="119" y="9"/>
                  </a:cubicBezTo>
                  <a:close/>
                  <a:moveTo>
                    <a:pt x="14" y="82"/>
                  </a:moveTo>
                  <a:cubicBezTo>
                    <a:pt x="14" y="81"/>
                    <a:pt x="14" y="81"/>
                    <a:pt x="14" y="80"/>
                  </a:cubicBezTo>
                  <a:cubicBezTo>
                    <a:pt x="14" y="80"/>
                    <a:pt x="14" y="79"/>
                    <a:pt x="14" y="78"/>
                  </a:cubicBezTo>
                  <a:cubicBezTo>
                    <a:pt x="15" y="77"/>
                    <a:pt x="15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7" y="76"/>
                    <a:pt x="17" y="76"/>
                    <a:pt x="16" y="76"/>
                  </a:cubicBezTo>
                  <a:cubicBezTo>
                    <a:pt x="16" y="77"/>
                    <a:pt x="15" y="77"/>
                    <a:pt x="15" y="78"/>
                  </a:cubicBezTo>
                  <a:cubicBezTo>
                    <a:pt x="15" y="79"/>
                    <a:pt x="15" y="80"/>
                    <a:pt x="15" y="81"/>
                  </a:cubicBezTo>
                  <a:cubicBezTo>
                    <a:pt x="14" y="81"/>
                    <a:pt x="14" y="82"/>
                    <a:pt x="14" y="82"/>
                  </a:cubicBezTo>
                  <a:close/>
                  <a:moveTo>
                    <a:pt x="26" y="73"/>
                  </a:moveTo>
                  <a:cubicBezTo>
                    <a:pt x="25" y="74"/>
                    <a:pt x="22" y="74"/>
                    <a:pt x="20" y="76"/>
                  </a:cubicBezTo>
                  <a:cubicBezTo>
                    <a:pt x="19" y="77"/>
                    <a:pt x="18" y="78"/>
                    <a:pt x="17" y="79"/>
                  </a:cubicBezTo>
                  <a:cubicBezTo>
                    <a:pt x="17" y="80"/>
                    <a:pt x="16" y="81"/>
                    <a:pt x="16" y="81"/>
                  </a:cubicBezTo>
                  <a:cubicBezTo>
                    <a:pt x="15" y="83"/>
                    <a:pt x="15" y="84"/>
                    <a:pt x="15" y="84"/>
                  </a:cubicBezTo>
                  <a:cubicBezTo>
                    <a:pt x="15" y="84"/>
                    <a:pt x="15" y="83"/>
                    <a:pt x="15" y="81"/>
                  </a:cubicBezTo>
                  <a:cubicBezTo>
                    <a:pt x="16" y="80"/>
                    <a:pt x="16" y="79"/>
                    <a:pt x="17" y="78"/>
                  </a:cubicBezTo>
                  <a:cubicBezTo>
                    <a:pt x="17" y="77"/>
                    <a:pt x="18" y="76"/>
                    <a:pt x="19" y="75"/>
                  </a:cubicBezTo>
                  <a:cubicBezTo>
                    <a:pt x="22" y="74"/>
                    <a:pt x="24" y="73"/>
                    <a:pt x="26" y="73"/>
                  </a:cubicBezTo>
                  <a:cubicBezTo>
                    <a:pt x="28" y="73"/>
                    <a:pt x="29" y="73"/>
                    <a:pt x="29" y="73"/>
                  </a:cubicBezTo>
                  <a:cubicBezTo>
                    <a:pt x="29" y="73"/>
                    <a:pt x="28" y="73"/>
                    <a:pt x="26" y="73"/>
                  </a:cubicBezTo>
                  <a:close/>
                  <a:moveTo>
                    <a:pt x="13" y="102"/>
                  </a:moveTo>
                  <a:cubicBezTo>
                    <a:pt x="13" y="103"/>
                    <a:pt x="12" y="105"/>
                    <a:pt x="12" y="105"/>
                  </a:cubicBezTo>
                  <a:cubicBezTo>
                    <a:pt x="12" y="105"/>
                    <a:pt x="12" y="103"/>
                    <a:pt x="12" y="102"/>
                  </a:cubicBezTo>
                  <a:cubicBezTo>
                    <a:pt x="12" y="100"/>
                    <a:pt x="13" y="99"/>
                    <a:pt x="13" y="99"/>
                  </a:cubicBezTo>
                  <a:cubicBezTo>
                    <a:pt x="13" y="99"/>
                    <a:pt x="13" y="100"/>
                    <a:pt x="13" y="102"/>
                  </a:cubicBezTo>
                  <a:close/>
                  <a:moveTo>
                    <a:pt x="17" y="96"/>
                  </a:moveTo>
                  <a:cubicBezTo>
                    <a:pt x="16" y="98"/>
                    <a:pt x="15" y="99"/>
                    <a:pt x="15" y="101"/>
                  </a:cubicBezTo>
                  <a:cubicBezTo>
                    <a:pt x="15" y="103"/>
                    <a:pt x="15" y="105"/>
                    <a:pt x="14" y="107"/>
                  </a:cubicBezTo>
                  <a:cubicBezTo>
                    <a:pt x="14" y="108"/>
                    <a:pt x="14" y="109"/>
                    <a:pt x="14" y="109"/>
                  </a:cubicBezTo>
                  <a:cubicBezTo>
                    <a:pt x="14" y="109"/>
                    <a:pt x="14" y="108"/>
                    <a:pt x="14" y="107"/>
                  </a:cubicBezTo>
                  <a:cubicBezTo>
                    <a:pt x="14" y="105"/>
                    <a:pt x="14" y="103"/>
                    <a:pt x="14" y="101"/>
                  </a:cubicBezTo>
                  <a:cubicBezTo>
                    <a:pt x="15" y="99"/>
                    <a:pt x="15" y="97"/>
                    <a:pt x="16" y="96"/>
                  </a:cubicBezTo>
                  <a:cubicBezTo>
                    <a:pt x="17" y="95"/>
                    <a:pt x="18" y="94"/>
                    <a:pt x="18" y="94"/>
                  </a:cubicBezTo>
                  <a:cubicBezTo>
                    <a:pt x="18" y="94"/>
                    <a:pt x="17" y="95"/>
                    <a:pt x="17" y="96"/>
                  </a:cubicBezTo>
                  <a:close/>
                  <a:moveTo>
                    <a:pt x="49" y="194"/>
                  </a:moveTo>
                  <a:cubicBezTo>
                    <a:pt x="49" y="194"/>
                    <a:pt x="49" y="194"/>
                    <a:pt x="48" y="193"/>
                  </a:cubicBezTo>
                  <a:cubicBezTo>
                    <a:pt x="48" y="192"/>
                    <a:pt x="47" y="191"/>
                    <a:pt x="45" y="190"/>
                  </a:cubicBezTo>
                  <a:cubicBezTo>
                    <a:pt x="43" y="188"/>
                    <a:pt x="40" y="187"/>
                    <a:pt x="40" y="187"/>
                  </a:cubicBezTo>
                  <a:cubicBezTo>
                    <a:pt x="40" y="186"/>
                    <a:pt x="43" y="187"/>
                    <a:pt x="46" y="189"/>
                  </a:cubicBezTo>
                  <a:cubicBezTo>
                    <a:pt x="47" y="190"/>
                    <a:pt x="48" y="192"/>
                    <a:pt x="49" y="193"/>
                  </a:cubicBezTo>
                  <a:cubicBezTo>
                    <a:pt x="49" y="194"/>
                    <a:pt x="49" y="194"/>
                    <a:pt x="49" y="194"/>
                  </a:cubicBezTo>
                  <a:close/>
                  <a:moveTo>
                    <a:pt x="9" y="251"/>
                  </a:moveTo>
                  <a:cubicBezTo>
                    <a:pt x="8" y="252"/>
                    <a:pt x="8" y="253"/>
                    <a:pt x="8" y="253"/>
                  </a:cubicBezTo>
                  <a:cubicBezTo>
                    <a:pt x="8" y="253"/>
                    <a:pt x="8" y="252"/>
                    <a:pt x="8" y="251"/>
                  </a:cubicBezTo>
                  <a:cubicBezTo>
                    <a:pt x="8" y="250"/>
                    <a:pt x="8" y="249"/>
                    <a:pt x="9" y="249"/>
                  </a:cubicBezTo>
                  <a:cubicBezTo>
                    <a:pt x="9" y="249"/>
                    <a:pt x="9" y="250"/>
                    <a:pt x="9" y="251"/>
                  </a:cubicBezTo>
                  <a:close/>
                  <a:moveTo>
                    <a:pt x="10" y="245"/>
                  </a:moveTo>
                  <a:cubicBezTo>
                    <a:pt x="9" y="245"/>
                    <a:pt x="8" y="246"/>
                    <a:pt x="8" y="247"/>
                  </a:cubicBezTo>
                  <a:cubicBezTo>
                    <a:pt x="7" y="248"/>
                    <a:pt x="7" y="249"/>
                    <a:pt x="6" y="250"/>
                  </a:cubicBezTo>
                  <a:cubicBezTo>
                    <a:pt x="6" y="252"/>
                    <a:pt x="6" y="254"/>
                    <a:pt x="6" y="256"/>
                  </a:cubicBezTo>
                  <a:cubicBezTo>
                    <a:pt x="6" y="257"/>
                    <a:pt x="6" y="258"/>
                    <a:pt x="6" y="258"/>
                  </a:cubicBezTo>
                  <a:cubicBezTo>
                    <a:pt x="6" y="258"/>
                    <a:pt x="5" y="257"/>
                    <a:pt x="5" y="256"/>
                  </a:cubicBezTo>
                  <a:cubicBezTo>
                    <a:pt x="5" y="254"/>
                    <a:pt x="5" y="252"/>
                    <a:pt x="6" y="250"/>
                  </a:cubicBezTo>
                  <a:cubicBezTo>
                    <a:pt x="6" y="248"/>
                    <a:pt x="7" y="247"/>
                    <a:pt x="7" y="246"/>
                  </a:cubicBezTo>
                  <a:cubicBezTo>
                    <a:pt x="8" y="246"/>
                    <a:pt x="9" y="245"/>
                    <a:pt x="9" y="244"/>
                  </a:cubicBezTo>
                  <a:cubicBezTo>
                    <a:pt x="10" y="244"/>
                    <a:pt x="11" y="244"/>
                    <a:pt x="11" y="244"/>
                  </a:cubicBezTo>
                  <a:cubicBezTo>
                    <a:pt x="11" y="244"/>
                    <a:pt x="12" y="244"/>
                    <a:pt x="12" y="244"/>
                  </a:cubicBezTo>
                  <a:cubicBezTo>
                    <a:pt x="12" y="244"/>
                    <a:pt x="11" y="244"/>
                    <a:pt x="10" y="245"/>
                  </a:cubicBezTo>
                  <a:close/>
                  <a:moveTo>
                    <a:pt x="18" y="226"/>
                  </a:moveTo>
                  <a:cubicBezTo>
                    <a:pt x="17" y="226"/>
                    <a:pt x="17" y="226"/>
                    <a:pt x="16" y="227"/>
                  </a:cubicBezTo>
                  <a:cubicBezTo>
                    <a:pt x="14" y="227"/>
                    <a:pt x="13" y="228"/>
                    <a:pt x="13" y="227"/>
                  </a:cubicBezTo>
                  <a:cubicBezTo>
                    <a:pt x="13" y="227"/>
                    <a:pt x="14" y="227"/>
                    <a:pt x="16" y="226"/>
                  </a:cubicBezTo>
                  <a:cubicBezTo>
                    <a:pt x="16" y="226"/>
                    <a:pt x="17" y="226"/>
                    <a:pt x="18" y="226"/>
                  </a:cubicBezTo>
                  <a:cubicBezTo>
                    <a:pt x="18" y="226"/>
                    <a:pt x="19" y="226"/>
                    <a:pt x="19" y="226"/>
                  </a:cubicBezTo>
                  <a:cubicBezTo>
                    <a:pt x="19" y="226"/>
                    <a:pt x="18" y="226"/>
                    <a:pt x="18" y="226"/>
                  </a:cubicBezTo>
                  <a:close/>
                  <a:moveTo>
                    <a:pt x="23" y="225"/>
                  </a:moveTo>
                  <a:cubicBezTo>
                    <a:pt x="21" y="225"/>
                    <a:pt x="19" y="224"/>
                    <a:pt x="16" y="224"/>
                  </a:cubicBezTo>
                  <a:cubicBezTo>
                    <a:pt x="14" y="224"/>
                    <a:pt x="11" y="225"/>
                    <a:pt x="10" y="225"/>
                  </a:cubicBezTo>
                  <a:cubicBezTo>
                    <a:pt x="8" y="226"/>
                    <a:pt x="7" y="227"/>
                    <a:pt x="7" y="227"/>
                  </a:cubicBezTo>
                  <a:cubicBezTo>
                    <a:pt x="7" y="227"/>
                    <a:pt x="8" y="226"/>
                    <a:pt x="9" y="225"/>
                  </a:cubicBezTo>
                  <a:cubicBezTo>
                    <a:pt x="11" y="224"/>
                    <a:pt x="13" y="223"/>
                    <a:pt x="16" y="223"/>
                  </a:cubicBezTo>
                  <a:cubicBezTo>
                    <a:pt x="19" y="223"/>
                    <a:pt x="21" y="224"/>
                    <a:pt x="23" y="225"/>
                  </a:cubicBezTo>
                  <a:cubicBezTo>
                    <a:pt x="25" y="226"/>
                    <a:pt x="25" y="227"/>
                    <a:pt x="25" y="227"/>
                  </a:cubicBezTo>
                  <a:cubicBezTo>
                    <a:pt x="25" y="227"/>
                    <a:pt x="24" y="226"/>
                    <a:pt x="23" y="225"/>
                  </a:cubicBezTo>
                  <a:close/>
                  <a:moveTo>
                    <a:pt x="47" y="234"/>
                  </a:moveTo>
                  <a:cubicBezTo>
                    <a:pt x="50" y="238"/>
                    <a:pt x="52" y="241"/>
                    <a:pt x="52" y="242"/>
                  </a:cubicBezTo>
                  <a:cubicBezTo>
                    <a:pt x="52" y="242"/>
                    <a:pt x="50" y="238"/>
                    <a:pt x="47" y="234"/>
                  </a:cubicBezTo>
                  <a:cubicBezTo>
                    <a:pt x="45" y="232"/>
                    <a:pt x="44" y="231"/>
                    <a:pt x="43" y="229"/>
                  </a:cubicBezTo>
                  <a:cubicBezTo>
                    <a:pt x="42" y="228"/>
                    <a:pt x="42" y="227"/>
                    <a:pt x="42" y="227"/>
                  </a:cubicBezTo>
                  <a:cubicBezTo>
                    <a:pt x="42" y="227"/>
                    <a:pt x="44" y="230"/>
                    <a:pt x="47" y="234"/>
                  </a:cubicBezTo>
                  <a:close/>
                  <a:moveTo>
                    <a:pt x="56" y="251"/>
                  </a:moveTo>
                  <a:cubicBezTo>
                    <a:pt x="55" y="249"/>
                    <a:pt x="53" y="246"/>
                    <a:pt x="50" y="243"/>
                  </a:cubicBezTo>
                  <a:cubicBezTo>
                    <a:pt x="48" y="240"/>
                    <a:pt x="46" y="238"/>
                    <a:pt x="45" y="236"/>
                  </a:cubicBezTo>
                  <a:cubicBezTo>
                    <a:pt x="43" y="234"/>
                    <a:pt x="42" y="233"/>
                    <a:pt x="43" y="233"/>
                  </a:cubicBezTo>
                  <a:cubicBezTo>
                    <a:pt x="43" y="232"/>
                    <a:pt x="44" y="234"/>
                    <a:pt x="45" y="236"/>
                  </a:cubicBezTo>
                  <a:cubicBezTo>
                    <a:pt x="47" y="237"/>
                    <a:pt x="49" y="240"/>
                    <a:pt x="51" y="243"/>
                  </a:cubicBezTo>
                  <a:cubicBezTo>
                    <a:pt x="53" y="246"/>
                    <a:pt x="55" y="248"/>
                    <a:pt x="57" y="250"/>
                  </a:cubicBezTo>
                  <a:cubicBezTo>
                    <a:pt x="58" y="252"/>
                    <a:pt x="59" y="253"/>
                    <a:pt x="59" y="253"/>
                  </a:cubicBezTo>
                  <a:cubicBezTo>
                    <a:pt x="59" y="253"/>
                    <a:pt x="58" y="252"/>
                    <a:pt x="56" y="251"/>
                  </a:cubicBezTo>
                  <a:close/>
                  <a:moveTo>
                    <a:pt x="235" y="331"/>
                  </a:moveTo>
                  <a:cubicBezTo>
                    <a:pt x="235" y="333"/>
                    <a:pt x="235" y="334"/>
                    <a:pt x="235" y="334"/>
                  </a:cubicBezTo>
                  <a:cubicBezTo>
                    <a:pt x="235" y="334"/>
                    <a:pt x="235" y="333"/>
                    <a:pt x="235" y="331"/>
                  </a:cubicBezTo>
                  <a:cubicBezTo>
                    <a:pt x="235" y="329"/>
                    <a:pt x="235" y="326"/>
                    <a:pt x="234" y="323"/>
                  </a:cubicBezTo>
                  <a:cubicBezTo>
                    <a:pt x="233" y="317"/>
                    <a:pt x="232" y="312"/>
                    <a:pt x="232" y="312"/>
                  </a:cubicBezTo>
                  <a:cubicBezTo>
                    <a:pt x="232" y="312"/>
                    <a:pt x="233" y="313"/>
                    <a:pt x="233" y="315"/>
                  </a:cubicBezTo>
                  <a:cubicBezTo>
                    <a:pt x="234" y="317"/>
                    <a:pt x="235" y="320"/>
                    <a:pt x="235" y="323"/>
                  </a:cubicBezTo>
                  <a:cubicBezTo>
                    <a:pt x="235" y="326"/>
                    <a:pt x="235" y="329"/>
                    <a:pt x="235" y="331"/>
                  </a:cubicBezTo>
                  <a:close/>
                  <a:moveTo>
                    <a:pt x="236" y="320"/>
                  </a:moveTo>
                  <a:cubicBezTo>
                    <a:pt x="236" y="320"/>
                    <a:pt x="236" y="318"/>
                    <a:pt x="235" y="316"/>
                  </a:cubicBezTo>
                  <a:cubicBezTo>
                    <a:pt x="235" y="313"/>
                    <a:pt x="234" y="311"/>
                    <a:pt x="234" y="311"/>
                  </a:cubicBezTo>
                  <a:cubicBezTo>
                    <a:pt x="235" y="311"/>
                    <a:pt x="235" y="313"/>
                    <a:pt x="236" y="316"/>
                  </a:cubicBezTo>
                  <a:cubicBezTo>
                    <a:pt x="236" y="318"/>
                    <a:pt x="236" y="320"/>
                    <a:pt x="236" y="320"/>
                  </a:cubicBezTo>
                  <a:close/>
                  <a:moveTo>
                    <a:pt x="319" y="332"/>
                  </a:moveTo>
                  <a:cubicBezTo>
                    <a:pt x="320" y="331"/>
                    <a:pt x="320" y="329"/>
                    <a:pt x="320" y="326"/>
                  </a:cubicBezTo>
                  <a:cubicBezTo>
                    <a:pt x="320" y="324"/>
                    <a:pt x="320" y="322"/>
                    <a:pt x="320" y="320"/>
                  </a:cubicBezTo>
                  <a:cubicBezTo>
                    <a:pt x="319" y="318"/>
                    <a:pt x="319" y="317"/>
                    <a:pt x="320" y="317"/>
                  </a:cubicBezTo>
                  <a:cubicBezTo>
                    <a:pt x="320" y="317"/>
                    <a:pt x="320" y="318"/>
                    <a:pt x="320" y="320"/>
                  </a:cubicBezTo>
                  <a:cubicBezTo>
                    <a:pt x="320" y="322"/>
                    <a:pt x="321" y="324"/>
                    <a:pt x="321" y="326"/>
                  </a:cubicBezTo>
                  <a:cubicBezTo>
                    <a:pt x="321" y="329"/>
                    <a:pt x="320" y="331"/>
                    <a:pt x="320" y="333"/>
                  </a:cubicBezTo>
                  <a:cubicBezTo>
                    <a:pt x="319" y="334"/>
                    <a:pt x="319" y="335"/>
                    <a:pt x="319" y="335"/>
                  </a:cubicBezTo>
                  <a:cubicBezTo>
                    <a:pt x="319" y="335"/>
                    <a:pt x="319" y="334"/>
                    <a:pt x="319" y="332"/>
                  </a:cubicBezTo>
                  <a:close/>
                  <a:moveTo>
                    <a:pt x="303" y="355"/>
                  </a:moveTo>
                  <a:cubicBezTo>
                    <a:pt x="305" y="354"/>
                    <a:pt x="306" y="353"/>
                    <a:pt x="308" y="351"/>
                  </a:cubicBezTo>
                  <a:cubicBezTo>
                    <a:pt x="309" y="349"/>
                    <a:pt x="311" y="347"/>
                    <a:pt x="312" y="344"/>
                  </a:cubicBezTo>
                  <a:cubicBezTo>
                    <a:pt x="315" y="339"/>
                    <a:pt x="316" y="334"/>
                    <a:pt x="317" y="331"/>
                  </a:cubicBezTo>
                  <a:cubicBezTo>
                    <a:pt x="318" y="327"/>
                    <a:pt x="317" y="325"/>
                    <a:pt x="318" y="325"/>
                  </a:cubicBezTo>
                  <a:cubicBezTo>
                    <a:pt x="318" y="325"/>
                    <a:pt x="318" y="325"/>
                    <a:pt x="318" y="326"/>
                  </a:cubicBezTo>
                  <a:cubicBezTo>
                    <a:pt x="318" y="327"/>
                    <a:pt x="318" y="328"/>
                    <a:pt x="318" y="328"/>
                  </a:cubicBezTo>
                  <a:cubicBezTo>
                    <a:pt x="318" y="329"/>
                    <a:pt x="318" y="330"/>
                    <a:pt x="318" y="331"/>
                  </a:cubicBezTo>
                  <a:cubicBezTo>
                    <a:pt x="317" y="334"/>
                    <a:pt x="315" y="339"/>
                    <a:pt x="313" y="344"/>
                  </a:cubicBezTo>
                  <a:cubicBezTo>
                    <a:pt x="311" y="347"/>
                    <a:pt x="310" y="349"/>
                    <a:pt x="308" y="351"/>
                  </a:cubicBezTo>
                  <a:cubicBezTo>
                    <a:pt x="307" y="353"/>
                    <a:pt x="305" y="355"/>
                    <a:pt x="304" y="356"/>
                  </a:cubicBezTo>
                  <a:cubicBezTo>
                    <a:pt x="303" y="356"/>
                    <a:pt x="303" y="356"/>
                    <a:pt x="303" y="357"/>
                  </a:cubicBezTo>
                  <a:cubicBezTo>
                    <a:pt x="302" y="357"/>
                    <a:pt x="302" y="357"/>
                    <a:pt x="302" y="357"/>
                  </a:cubicBezTo>
                  <a:cubicBezTo>
                    <a:pt x="301" y="358"/>
                    <a:pt x="301" y="358"/>
                    <a:pt x="300" y="358"/>
                  </a:cubicBezTo>
                  <a:cubicBezTo>
                    <a:pt x="299" y="359"/>
                    <a:pt x="299" y="359"/>
                    <a:pt x="299" y="359"/>
                  </a:cubicBezTo>
                  <a:cubicBezTo>
                    <a:pt x="298" y="359"/>
                    <a:pt x="301" y="358"/>
                    <a:pt x="303" y="355"/>
                  </a:cubicBezTo>
                  <a:close/>
                  <a:moveTo>
                    <a:pt x="98" y="276"/>
                  </a:moveTo>
                  <a:cubicBezTo>
                    <a:pt x="99" y="278"/>
                    <a:pt x="99" y="280"/>
                    <a:pt x="99" y="280"/>
                  </a:cubicBezTo>
                  <a:cubicBezTo>
                    <a:pt x="99" y="280"/>
                    <a:pt x="99" y="279"/>
                    <a:pt x="98" y="277"/>
                  </a:cubicBezTo>
                  <a:cubicBezTo>
                    <a:pt x="97" y="275"/>
                    <a:pt x="97" y="272"/>
                    <a:pt x="97" y="269"/>
                  </a:cubicBezTo>
                  <a:cubicBezTo>
                    <a:pt x="97" y="265"/>
                    <a:pt x="98" y="262"/>
                    <a:pt x="98" y="261"/>
                  </a:cubicBezTo>
                  <a:cubicBezTo>
                    <a:pt x="99" y="259"/>
                    <a:pt x="100" y="257"/>
                    <a:pt x="100" y="257"/>
                  </a:cubicBezTo>
                  <a:cubicBezTo>
                    <a:pt x="100" y="257"/>
                    <a:pt x="99" y="259"/>
                    <a:pt x="99" y="261"/>
                  </a:cubicBezTo>
                  <a:cubicBezTo>
                    <a:pt x="98" y="263"/>
                    <a:pt x="98" y="265"/>
                    <a:pt x="98" y="269"/>
                  </a:cubicBezTo>
                  <a:cubicBezTo>
                    <a:pt x="97" y="272"/>
                    <a:pt x="98" y="275"/>
                    <a:pt x="98" y="276"/>
                  </a:cubicBezTo>
                  <a:close/>
                  <a:moveTo>
                    <a:pt x="129" y="233"/>
                  </a:moveTo>
                  <a:cubicBezTo>
                    <a:pt x="130" y="232"/>
                    <a:pt x="130" y="231"/>
                    <a:pt x="130" y="231"/>
                  </a:cubicBezTo>
                  <a:cubicBezTo>
                    <a:pt x="130" y="231"/>
                    <a:pt x="131" y="232"/>
                    <a:pt x="130" y="234"/>
                  </a:cubicBezTo>
                  <a:cubicBezTo>
                    <a:pt x="129" y="235"/>
                    <a:pt x="128" y="236"/>
                    <a:pt x="128" y="236"/>
                  </a:cubicBezTo>
                  <a:cubicBezTo>
                    <a:pt x="128" y="236"/>
                    <a:pt x="129" y="235"/>
                    <a:pt x="129" y="233"/>
                  </a:cubicBezTo>
                  <a:close/>
                  <a:moveTo>
                    <a:pt x="118" y="245"/>
                  </a:moveTo>
                  <a:cubicBezTo>
                    <a:pt x="119" y="244"/>
                    <a:pt x="121" y="242"/>
                    <a:pt x="122" y="240"/>
                  </a:cubicBezTo>
                  <a:cubicBezTo>
                    <a:pt x="124" y="238"/>
                    <a:pt x="125" y="237"/>
                    <a:pt x="126" y="235"/>
                  </a:cubicBezTo>
                  <a:cubicBezTo>
                    <a:pt x="127" y="234"/>
                    <a:pt x="127" y="233"/>
                    <a:pt x="128" y="233"/>
                  </a:cubicBezTo>
                  <a:cubicBezTo>
                    <a:pt x="128" y="233"/>
                    <a:pt x="128" y="233"/>
                    <a:pt x="127" y="233"/>
                  </a:cubicBezTo>
                  <a:cubicBezTo>
                    <a:pt x="127" y="234"/>
                    <a:pt x="127" y="234"/>
                    <a:pt x="127" y="234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6" y="237"/>
                    <a:pt x="125" y="239"/>
                    <a:pt x="123" y="241"/>
                  </a:cubicBezTo>
                  <a:cubicBezTo>
                    <a:pt x="121" y="243"/>
                    <a:pt x="119" y="244"/>
                    <a:pt x="118" y="246"/>
                  </a:cubicBezTo>
                  <a:cubicBezTo>
                    <a:pt x="117" y="247"/>
                    <a:pt x="116" y="248"/>
                    <a:pt x="116" y="248"/>
                  </a:cubicBezTo>
                  <a:cubicBezTo>
                    <a:pt x="116" y="248"/>
                    <a:pt x="117" y="247"/>
                    <a:pt x="118" y="245"/>
                  </a:cubicBezTo>
                  <a:close/>
                  <a:moveTo>
                    <a:pt x="186" y="236"/>
                  </a:moveTo>
                  <a:cubicBezTo>
                    <a:pt x="186" y="236"/>
                    <a:pt x="186" y="235"/>
                    <a:pt x="185" y="234"/>
                  </a:cubicBezTo>
                  <a:cubicBezTo>
                    <a:pt x="184" y="234"/>
                    <a:pt x="183" y="234"/>
                    <a:pt x="183" y="234"/>
                  </a:cubicBezTo>
                  <a:cubicBezTo>
                    <a:pt x="183" y="234"/>
                    <a:pt x="183" y="233"/>
                    <a:pt x="184" y="233"/>
                  </a:cubicBezTo>
                  <a:cubicBezTo>
                    <a:pt x="184" y="233"/>
                    <a:pt x="185" y="233"/>
                    <a:pt x="186" y="234"/>
                  </a:cubicBezTo>
                  <a:cubicBezTo>
                    <a:pt x="186" y="234"/>
                    <a:pt x="187" y="235"/>
                    <a:pt x="187" y="235"/>
                  </a:cubicBezTo>
                  <a:cubicBezTo>
                    <a:pt x="187" y="236"/>
                    <a:pt x="187" y="236"/>
                    <a:pt x="186" y="236"/>
                  </a:cubicBezTo>
                  <a:close/>
                  <a:moveTo>
                    <a:pt x="182" y="231"/>
                  </a:moveTo>
                  <a:cubicBezTo>
                    <a:pt x="182" y="231"/>
                    <a:pt x="182" y="231"/>
                    <a:pt x="183" y="231"/>
                  </a:cubicBezTo>
                  <a:cubicBezTo>
                    <a:pt x="183" y="231"/>
                    <a:pt x="183" y="230"/>
                    <a:pt x="183" y="230"/>
                  </a:cubicBezTo>
                  <a:cubicBezTo>
                    <a:pt x="184" y="230"/>
                    <a:pt x="185" y="230"/>
                    <a:pt x="186" y="231"/>
                  </a:cubicBezTo>
                  <a:cubicBezTo>
                    <a:pt x="187" y="231"/>
                    <a:pt x="187" y="232"/>
                    <a:pt x="188" y="233"/>
                  </a:cubicBezTo>
                  <a:cubicBezTo>
                    <a:pt x="189" y="235"/>
                    <a:pt x="189" y="237"/>
                    <a:pt x="189" y="238"/>
                  </a:cubicBezTo>
                  <a:cubicBezTo>
                    <a:pt x="189" y="239"/>
                    <a:pt x="189" y="240"/>
                    <a:pt x="189" y="240"/>
                  </a:cubicBezTo>
                  <a:cubicBezTo>
                    <a:pt x="189" y="240"/>
                    <a:pt x="189" y="239"/>
                    <a:pt x="189" y="238"/>
                  </a:cubicBezTo>
                  <a:cubicBezTo>
                    <a:pt x="189" y="237"/>
                    <a:pt x="188" y="235"/>
                    <a:pt x="187" y="233"/>
                  </a:cubicBezTo>
                  <a:cubicBezTo>
                    <a:pt x="187" y="232"/>
                    <a:pt x="186" y="232"/>
                    <a:pt x="186" y="231"/>
                  </a:cubicBezTo>
                  <a:cubicBezTo>
                    <a:pt x="185" y="231"/>
                    <a:pt x="184" y="231"/>
                    <a:pt x="183" y="231"/>
                  </a:cubicBezTo>
                  <a:cubicBezTo>
                    <a:pt x="183" y="231"/>
                    <a:pt x="183" y="231"/>
                    <a:pt x="183" y="231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2" y="231"/>
                    <a:pt x="182" y="231"/>
                    <a:pt x="181" y="231"/>
                  </a:cubicBezTo>
                  <a:cubicBezTo>
                    <a:pt x="181" y="231"/>
                    <a:pt x="182" y="231"/>
                    <a:pt x="182" y="231"/>
                  </a:cubicBezTo>
                  <a:close/>
                  <a:moveTo>
                    <a:pt x="189" y="261"/>
                  </a:moveTo>
                  <a:cubicBezTo>
                    <a:pt x="188" y="261"/>
                    <a:pt x="185" y="261"/>
                    <a:pt x="183" y="260"/>
                  </a:cubicBezTo>
                  <a:cubicBezTo>
                    <a:pt x="181" y="260"/>
                    <a:pt x="179" y="258"/>
                    <a:pt x="178" y="257"/>
                  </a:cubicBezTo>
                  <a:cubicBezTo>
                    <a:pt x="177" y="256"/>
                    <a:pt x="176" y="255"/>
                    <a:pt x="176" y="255"/>
                  </a:cubicBezTo>
                  <a:cubicBezTo>
                    <a:pt x="176" y="255"/>
                    <a:pt x="177" y="256"/>
                    <a:pt x="178" y="257"/>
                  </a:cubicBezTo>
                  <a:cubicBezTo>
                    <a:pt x="179" y="258"/>
                    <a:pt x="181" y="259"/>
                    <a:pt x="183" y="260"/>
                  </a:cubicBezTo>
                  <a:cubicBezTo>
                    <a:pt x="188" y="261"/>
                    <a:pt x="192" y="260"/>
                    <a:pt x="192" y="260"/>
                  </a:cubicBezTo>
                  <a:cubicBezTo>
                    <a:pt x="192" y="261"/>
                    <a:pt x="191" y="261"/>
                    <a:pt x="189" y="261"/>
                  </a:cubicBezTo>
                  <a:close/>
                  <a:moveTo>
                    <a:pt x="201" y="259"/>
                  </a:moveTo>
                  <a:cubicBezTo>
                    <a:pt x="199" y="260"/>
                    <a:pt x="197" y="260"/>
                    <a:pt x="193" y="260"/>
                  </a:cubicBezTo>
                  <a:cubicBezTo>
                    <a:pt x="190" y="260"/>
                    <a:pt x="187" y="259"/>
                    <a:pt x="186" y="259"/>
                  </a:cubicBezTo>
                  <a:cubicBezTo>
                    <a:pt x="184" y="258"/>
                    <a:pt x="183" y="257"/>
                    <a:pt x="183" y="257"/>
                  </a:cubicBezTo>
                  <a:cubicBezTo>
                    <a:pt x="183" y="257"/>
                    <a:pt x="184" y="258"/>
                    <a:pt x="186" y="258"/>
                  </a:cubicBezTo>
                  <a:cubicBezTo>
                    <a:pt x="188" y="259"/>
                    <a:pt x="190" y="259"/>
                    <a:pt x="193" y="259"/>
                  </a:cubicBezTo>
                  <a:cubicBezTo>
                    <a:pt x="197" y="259"/>
                    <a:pt x="199" y="259"/>
                    <a:pt x="201" y="259"/>
                  </a:cubicBezTo>
                  <a:cubicBezTo>
                    <a:pt x="203" y="258"/>
                    <a:pt x="204" y="258"/>
                    <a:pt x="205" y="258"/>
                  </a:cubicBezTo>
                  <a:cubicBezTo>
                    <a:pt x="205" y="258"/>
                    <a:pt x="203" y="258"/>
                    <a:pt x="201" y="259"/>
                  </a:cubicBezTo>
                  <a:close/>
                  <a:moveTo>
                    <a:pt x="214" y="229"/>
                  </a:moveTo>
                  <a:cubicBezTo>
                    <a:pt x="213" y="228"/>
                    <a:pt x="213" y="227"/>
                    <a:pt x="212" y="226"/>
                  </a:cubicBezTo>
                  <a:cubicBezTo>
                    <a:pt x="211" y="224"/>
                    <a:pt x="210" y="222"/>
                    <a:pt x="210" y="222"/>
                  </a:cubicBezTo>
                  <a:cubicBezTo>
                    <a:pt x="211" y="222"/>
                    <a:pt x="212" y="224"/>
                    <a:pt x="213" y="226"/>
                  </a:cubicBezTo>
                  <a:cubicBezTo>
                    <a:pt x="214" y="227"/>
                    <a:pt x="214" y="228"/>
                    <a:pt x="214" y="229"/>
                  </a:cubicBezTo>
                  <a:cubicBezTo>
                    <a:pt x="214" y="230"/>
                    <a:pt x="214" y="231"/>
                    <a:pt x="214" y="231"/>
                  </a:cubicBezTo>
                  <a:cubicBezTo>
                    <a:pt x="214" y="231"/>
                    <a:pt x="214" y="230"/>
                    <a:pt x="214" y="229"/>
                  </a:cubicBezTo>
                  <a:close/>
                  <a:moveTo>
                    <a:pt x="210" y="218"/>
                  </a:moveTo>
                  <a:cubicBezTo>
                    <a:pt x="210" y="218"/>
                    <a:pt x="210" y="218"/>
                    <a:pt x="210" y="218"/>
                  </a:cubicBezTo>
                  <a:cubicBezTo>
                    <a:pt x="211" y="219"/>
                    <a:pt x="211" y="219"/>
                    <a:pt x="212" y="220"/>
                  </a:cubicBezTo>
                  <a:cubicBezTo>
                    <a:pt x="213" y="221"/>
                    <a:pt x="215" y="224"/>
                    <a:pt x="216" y="228"/>
                  </a:cubicBezTo>
                  <a:cubicBezTo>
                    <a:pt x="216" y="229"/>
                    <a:pt x="216" y="231"/>
                    <a:pt x="216" y="233"/>
                  </a:cubicBezTo>
                  <a:cubicBezTo>
                    <a:pt x="216" y="233"/>
                    <a:pt x="216" y="234"/>
                    <a:pt x="216" y="235"/>
                  </a:cubicBezTo>
                  <a:cubicBezTo>
                    <a:pt x="216" y="235"/>
                    <a:pt x="216" y="236"/>
                    <a:pt x="216" y="236"/>
                  </a:cubicBezTo>
                  <a:cubicBezTo>
                    <a:pt x="216" y="236"/>
                    <a:pt x="216" y="236"/>
                    <a:pt x="216" y="237"/>
                  </a:cubicBezTo>
                  <a:cubicBezTo>
                    <a:pt x="216" y="237"/>
                    <a:pt x="215" y="238"/>
                    <a:pt x="215" y="238"/>
                  </a:cubicBezTo>
                  <a:cubicBezTo>
                    <a:pt x="215" y="238"/>
                    <a:pt x="215" y="239"/>
                    <a:pt x="215" y="239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4" y="240"/>
                    <a:pt x="214" y="240"/>
                    <a:pt x="214" y="240"/>
                  </a:cubicBezTo>
                  <a:cubicBezTo>
                    <a:pt x="214" y="240"/>
                    <a:pt x="215" y="239"/>
                    <a:pt x="215" y="237"/>
                  </a:cubicBezTo>
                  <a:cubicBezTo>
                    <a:pt x="215" y="236"/>
                    <a:pt x="215" y="236"/>
                    <a:pt x="215" y="236"/>
                  </a:cubicBezTo>
                  <a:cubicBezTo>
                    <a:pt x="215" y="235"/>
                    <a:pt x="215" y="235"/>
                    <a:pt x="215" y="235"/>
                  </a:cubicBezTo>
                  <a:cubicBezTo>
                    <a:pt x="216" y="234"/>
                    <a:pt x="216" y="233"/>
                    <a:pt x="216" y="233"/>
                  </a:cubicBezTo>
                  <a:cubicBezTo>
                    <a:pt x="215" y="231"/>
                    <a:pt x="215" y="230"/>
                    <a:pt x="215" y="228"/>
                  </a:cubicBezTo>
                  <a:cubicBezTo>
                    <a:pt x="214" y="225"/>
                    <a:pt x="212" y="222"/>
                    <a:pt x="211" y="220"/>
                  </a:cubicBezTo>
                  <a:cubicBezTo>
                    <a:pt x="210" y="218"/>
                    <a:pt x="209" y="217"/>
                    <a:pt x="209" y="217"/>
                  </a:cubicBezTo>
                  <a:cubicBezTo>
                    <a:pt x="209" y="217"/>
                    <a:pt x="209" y="217"/>
                    <a:pt x="210" y="218"/>
                  </a:cubicBezTo>
                  <a:close/>
                  <a:moveTo>
                    <a:pt x="277" y="290"/>
                  </a:moveTo>
                  <a:cubicBezTo>
                    <a:pt x="276" y="290"/>
                    <a:pt x="274" y="289"/>
                    <a:pt x="272" y="288"/>
                  </a:cubicBezTo>
                  <a:cubicBezTo>
                    <a:pt x="270" y="288"/>
                    <a:pt x="269" y="287"/>
                    <a:pt x="268" y="286"/>
                  </a:cubicBezTo>
                  <a:cubicBezTo>
                    <a:pt x="267" y="285"/>
                    <a:pt x="266" y="284"/>
                    <a:pt x="266" y="284"/>
                  </a:cubicBezTo>
                  <a:cubicBezTo>
                    <a:pt x="266" y="284"/>
                    <a:pt x="269" y="286"/>
                    <a:pt x="273" y="288"/>
                  </a:cubicBezTo>
                  <a:cubicBezTo>
                    <a:pt x="276" y="290"/>
                    <a:pt x="279" y="290"/>
                    <a:pt x="279" y="290"/>
                  </a:cubicBezTo>
                  <a:cubicBezTo>
                    <a:pt x="279" y="291"/>
                    <a:pt x="279" y="290"/>
                    <a:pt x="277" y="290"/>
                  </a:cubicBezTo>
                  <a:close/>
                  <a:moveTo>
                    <a:pt x="262" y="280"/>
                  </a:moveTo>
                  <a:cubicBezTo>
                    <a:pt x="263" y="280"/>
                    <a:pt x="263" y="280"/>
                    <a:pt x="264" y="281"/>
                  </a:cubicBezTo>
                  <a:cubicBezTo>
                    <a:pt x="264" y="281"/>
                    <a:pt x="265" y="281"/>
                    <a:pt x="265" y="282"/>
                  </a:cubicBezTo>
                  <a:cubicBezTo>
                    <a:pt x="268" y="284"/>
                    <a:pt x="271" y="286"/>
                    <a:pt x="276" y="287"/>
                  </a:cubicBezTo>
                  <a:cubicBezTo>
                    <a:pt x="277" y="288"/>
                    <a:pt x="278" y="288"/>
                    <a:pt x="279" y="288"/>
                  </a:cubicBezTo>
                  <a:cubicBezTo>
                    <a:pt x="279" y="288"/>
                    <a:pt x="280" y="288"/>
                    <a:pt x="280" y="288"/>
                  </a:cubicBezTo>
                  <a:cubicBezTo>
                    <a:pt x="281" y="289"/>
                    <a:pt x="281" y="289"/>
                    <a:pt x="282" y="289"/>
                  </a:cubicBezTo>
                  <a:cubicBezTo>
                    <a:pt x="284" y="289"/>
                    <a:pt x="286" y="289"/>
                    <a:pt x="287" y="288"/>
                  </a:cubicBezTo>
                  <a:cubicBezTo>
                    <a:pt x="289" y="288"/>
                    <a:pt x="290" y="288"/>
                    <a:pt x="291" y="288"/>
                  </a:cubicBezTo>
                  <a:cubicBezTo>
                    <a:pt x="291" y="288"/>
                    <a:pt x="292" y="288"/>
                    <a:pt x="292" y="288"/>
                  </a:cubicBezTo>
                  <a:cubicBezTo>
                    <a:pt x="292" y="288"/>
                    <a:pt x="290" y="288"/>
                    <a:pt x="287" y="289"/>
                  </a:cubicBezTo>
                  <a:cubicBezTo>
                    <a:pt x="286" y="289"/>
                    <a:pt x="284" y="289"/>
                    <a:pt x="282" y="289"/>
                  </a:cubicBezTo>
                  <a:cubicBezTo>
                    <a:pt x="281" y="289"/>
                    <a:pt x="281" y="289"/>
                    <a:pt x="280" y="289"/>
                  </a:cubicBezTo>
                  <a:cubicBezTo>
                    <a:pt x="280" y="289"/>
                    <a:pt x="279" y="289"/>
                    <a:pt x="279" y="289"/>
                  </a:cubicBezTo>
                  <a:cubicBezTo>
                    <a:pt x="278" y="289"/>
                    <a:pt x="276" y="288"/>
                    <a:pt x="275" y="288"/>
                  </a:cubicBezTo>
                  <a:cubicBezTo>
                    <a:pt x="271" y="287"/>
                    <a:pt x="267" y="284"/>
                    <a:pt x="265" y="282"/>
                  </a:cubicBezTo>
                  <a:cubicBezTo>
                    <a:pt x="264" y="282"/>
                    <a:pt x="264" y="281"/>
                    <a:pt x="263" y="281"/>
                  </a:cubicBezTo>
                  <a:cubicBezTo>
                    <a:pt x="263" y="281"/>
                    <a:pt x="262" y="280"/>
                    <a:pt x="262" y="280"/>
                  </a:cubicBezTo>
                  <a:cubicBezTo>
                    <a:pt x="262" y="279"/>
                    <a:pt x="261" y="279"/>
                    <a:pt x="261" y="279"/>
                  </a:cubicBezTo>
                  <a:cubicBezTo>
                    <a:pt x="261" y="279"/>
                    <a:pt x="262" y="279"/>
                    <a:pt x="262" y="280"/>
                  </a:cubicBezTo>
                  <a:close/>
                  <a:moveTo>
                    <a:pt x="163" y="195"/>
                  </a:moveTo>
                  <a:cubicBezTo>
                    <a:pt x="165" y="194"/>
                    <a:pt x="168" y="193"/>
                    <a:pt x="171" y="192"/>
                  </a:cubicBezTo>
                  <a:cubicBezTo>
                    <a:pt x="175" y="191"/>
                    <a:pt x="178" y="191"/>
                    <a:pt x="180" y="190"/>
                  </a:cubicBezTo>
                  <a:cubicBezTo>
                    <a:pt x="183" y="190"/>
                    <a:pt x="184" y="190"/>
                    <a:pt x="184" y="190"/>
                  </a:cubicBezTo>
                  <a:cubicBezTo>
                    <a:pt x="184" y="190"/>
                    <a:pt x="183" y="190"/>
                    <a:pt x="180" y="191"/>
                  </a:cubicBezTo>
                  <a:cubicBezTo>
                    <a:pt x="178" y="191"/>
                    <a:pt x="175" y="192"/>
                    <a:pt x="172" y="193"/>
                  </a:cubicBezTo>
                  <a:cubicBezTo>
                    <a:pt x="168" y="194"/>
                    <a:pt x="165" y="195"/>
                    <a:pt x="163" y="195"/>
                  </a:cubicBezTo>
                  <a:cubicBezTo>
                    <a:pt x="161" y="196"/>
                    <a:pt x="159" y="196"/>
                    <a:pt x="159" y="196"/>
                  </a:cubicBezTo>
                  <a:cubicBezTo>
                    <a:pt x="159" y="196"/>
                    <a:pt x="161" y="196"/>
                    <a:pt x="163" y="195"/>
                  </a:cubicBezTo>
                  <a:close/>
                  <a:moveTo>
                    <a:pt x="134" y="206"/>
                  </a:moveTo>
                  <a:cubicBezTo>
                    <a:pt x="134" y="205"/>
                    <a:pt x="137" y="204"/>
                    <a:pt x="142" y="203"/>
                  </a:cubicBezTo>
                  <a:cubicBezTo>
                    <a:pt x="146" y="201"/>
                    <a:pt x="149" y="201"/>
                    <a:pt x="149" y="201"/>
                  </a:cubicBezTo>
                  <a:cubicBezTo>
                    <a:pt x="149" y="201"/>
                    <a:pt x="146" y="202"/>
                    <a:pt x="142" y="203"/>
                  </a:cubicBezTo>
                  <a:cubicBezTo>
                    <a:pt x="138" y="205"/>
                    <a:pt x="134" y="206"/>
                    <a:pt x="134" y="206"/>
                  </a:cubicBezTo>
                  <a:close/>
                  <a:moveTo>
                    <a:pt x="178" y="205"/>
                  </a:moveTo>
                  <a:cubicBezTo>
                    <a:pt x="179" y="205"/>
                    <a:pt x="180" y="205"/>
                    <a:pt x="180" y="205"/>
                  </a:cubicBezTo>
                  <a:cubicBezTo>
                    <a:pt x="180" y="205"/>
                    <a:pt x="179" y="205"/>
                    <a:pt x="178" y="205"/>
                  </a:cubicBezTo>
                  <a:cubicBezTo>
                    <a:pt x="177" y="205"/>
                    <a:pt x="176" y="204"/>
                    <a:pt x="174" y="204"/>
                  </a:cubicBezTo>
                  <a:cubicBezTo>
                    <a:pt x="172" y="204"/>
                    <a:pt x="170" y="203"/>
                    <a:pt x="168" y="203"/>
                  </a:cubicBezTo>
                  <a:cubicBezTo>
                    <a:pt x="167" y="203"/>
                    <a:pt x="165" y="202"/>
                    <a:pt x="164" y="202"/>
                  </a:cubicBezTo>
                  <a:cubicBezTo>
                    <a:pt x="164" y="202"/>
                    <a:pt x="163" y="202"/>
                    <a:pt x="162" y="202"/>
                  </a:cubicBezTo>
                  <a:cubicBezTo>
                    <a:pt x="162" y="202"/>
                    <a:pt x="161" y="202"/>
                    <a:pt x="160" y="202"/>
                  </a:cubicBezTo>
                  <a:cubicBezTo>
                    <a:pt x="158" y="202"/>
                    <a:pt x="155" y="202"/>
                    <a:pt x="153" y="203"/>
                  </a:cubicBezTo>
                  <a:cubicBezTo>
                    <a:pt x="150" y="203"/>
                    <a:pt x="148" y="204"/>
                    <a:pt x="147" y="204"/>
                  </a:cubicBezTo>
                  <a:cubicBezTo>
                    <a:pt x="145" y="205"/>
                    <a:pt x="144" y="205"/>
                    <a:pt x="143" y="205"/>
                  </a:cubicBezTo>
                  <a:cubicBezTo>
                    <a:pt x="142" y="205"/>
                    <a:pt x="141" y="206"/>
                    <a:pt x="141" y="206"/>
                  </a:cubicBezTo>
                  <a:cubicBezTo>
                    <a:pt x="141" y="205"/>
                    <a:pt x="143" y="205"/>
                    <a:pt x="147" y="204"/>
                  </a:cubicBezTo>
                  <a:cubicBezTo>
                    <a:pt x="148" y="203"/>
                    <a:pt x="150" y="203"/>
                    <a:pt x="153" y="202"/>
                  </a:cubicBezTo>
                  <a:cubicBezTo>
                    <a:pt x="155" y="202"/>
                    <a:pt x="158" y="201"/>
                    <a:pt x="160" y="201"/>
                  </a:cubicBezTo>
                  <a:cubicBezTo>
                    <a:pt x="161" y="201"/>
                    <a:pt x="162" y="201"/>
                    <a:pt x="162" y="201"/>
                  </a:cubicBezTo>
                  <a:cubicBezTo>
                    <a:pt x="163" y="201"/>
                    <a:pt x="164" y="201"/>
                    <a:pt x="164" y="202"/>
                  </a:cubicBezTo>
                  <a:cubicBezTo>
                    <a:pt x="166" y="202"/>
                    <a:pt x="167" y="202"/>
                    <a:pt x="168" y="202"/>
                  </a:cubicBezTo>
                  <a:cubicBezTo>
                    <a:pt x="170" y="203"/>
                    <a:pt x="172" y="203"/>
                    <a:pt x="174" y="204"/>
                  </a:cubicBezTo>
                  <a:cubicBezTo>
                    <a:pt x="176" y="204"/>
                    <a:pt x="177" y="204"/>
                    <a:pt x="178" y="205"/>
                  </a:cubicBezTo>
                  <a:close/>
                  <a:moveTo>
                    <a:pt x="210" y="196"/>
                  </a:moveTo>
                  <a:cubicBezTo>
                    <a:pt x="209" y="195"/>
                    <a:pt x="208" y="195"/>
                    <a:pt x="207" y="195"/>
                  </a:cubicBezTo>
                  <a:cubicBezTo>
                    <a:pt x="206" y="194"/>
                    <a:pt x="205" y="194"/>
                    <a:pt x="205" y="194"/>
                  </a:cubicBezTo>
                  <a:cubicBezTo>
                    <a:pt x="204" y="194"/>
                    <a:pt x="203" y="194"/>
                    <a:pt x="203" y="193"/>
                  </a:cubicBezTo>
                  <a:cubicBezTo>
                    <a:pt x="200" y="193"/>
                    <a:pt x="197" y="192"/>
                    <a:pt x="194" y="192"/>
                  </a:cubicBezTo>
                  <a:cubicBezTo>
                    <a:pt x="191" y="192"/>
                    <a:pt x="187" y="192"/>
                    <a:pt x="185" y="193"/>
                  </a:cubicBezTo>
                  <a:cubicBezTo>
                    <a:pt x="182" y="193"/>
                    <a:pt x="179" y="193"/>
                    <a:pt x="177" y="194"/>
                  </a:cubicBezTo>
                  <a:cubicBezTo>
                    <a:pt x="176" y="194"/>
                    <a:pt x="175" y="195"/>
                    <a:pt x="175" y="195"/>
                  </a:cubicBezTo>
                  <a:cubicBezTo>
                    <a:pt x="174" y="195"/>
                    <a:pt x="173" y="195"/>
                    <a:pt x="173" y="195"/>
                  </a:cubicBezTo>
                  <a:cubicBezTo>
                    <a:pt x="171" y="196"/>
                    <a:pt x="171" y="196"/>
                    <a:pt x="171" y="196"/>
                  </a:cubicBezTo>
                  <a:cubicBezTo>
                    <a:pt x="171" y="196"/>
                    <a:pt x="171" y="196"/>
                    <a:pt x="172" y="195"/>
                  </a:cubicBezTo>
                  <a:cubicBezTo>
                    <a:pt x="173" y="195"/>
                    <a:pt x="174" y="195"/>
                    <a:pt x="175" y="194"/>
                  </a:cubicBezTo>
                  <a:cubicBezTo>
                    <a:pt x="175" y="194"/>
                    <a:pt x="176" y="194"/>
                    <a:pt x="177" y="194"/>
                  </a:cubicBezTo>
                  <a:cubicBezTo>
                    <a:pt x="179" y="193"/>
                    <a:pt x="182" y="192"/>
                    <a:pt x="185" y="192"/>
                  </a:cubicBezTo>
                  <a:cubicBezTo>
                    <a:pt x="187" y="192"/>
                    <a:pt x="191" y="191"/>
                    <a:pt x="194" y="191"/>
                  </a:cubicBezTo>
                  <a:cubicBezTo>
                    <a:pt x="197" y="192"/>
                    <a:pt x="200" y="192"/>
                    <a:pt x="203" y="193"/>
                  </a:cubicBezTo>
                  <a:cubicBezTo>
                    <a:pt x="204" y="193"/>
                    <a:pt x="204" y="193"/>
                    <a:pt x="205" y="193"/>
                  </a:cubicBezTo>
                  <a:cubicBezTo>
                    <a:pt x="206" y="194"/>
                    <a:pt x="206" y="194"/>
                    <a:pt x="207" y="194"/>
                  </a:cubicBezTo>
                  <a:cubicBezTo>
                    <a:pt x="208" y="194"/>
                    <a:pt x="209" y="195"/>
                    <a:pt x="210" y="195"/>
                  </a:cubicBezTo>
                  <a:cubicBezTo>
                    <a:pt x="211" y="196"/>
                    <a:pt x="212" y="196"/>
                    <a:pt x="212" y="197"/>
                  </a:cubicBezTo>
                  <a:cubicBezTo>
                    <a:pt x="213" y="197"/>
                    <a:pt x="214" y="198"/>
                    <a:pt x="214" y="198"/>
                  </a:cubicBezTo>
                  <a:cubicBezTo>
                    <a:pt x="215" y="199"/>
                    <a:pt x="216" y="199"/>
                    <a:pt x="216" y="199"/>
                  </a:cubicBezTo>
                  <a:cubicBezTo>
                    <a:pt x="216" y="199"/>
                    <a:pt x="214" y="198"/>
                    <a:pt x="210" y="196"/>
                  </a:cubicBezTo>
                  <a:close/>
                  <a:moveTo>
                    <a:pt x="235" y="205"/>
                  </a:moveTo>
                  <a:cubicBezTo>
                    <a:pt x="233" y="204"/>
                    <a:pt x="231" y="202"/>
                    <a:pt x="229" y="201"/>
                  </a:cubicBezTo>
                  <a:cubicBezTo>
                    <a:pt x="224" y="197"/>
                    <a:pt x="220" y="195"/>
                    <a:pt x="220" y="195"/>
                  </a:cubicBezTo>
                  <a:cubicBezTo>
                    <a:pt x="220" y="195"/>
                    <a:pt x="221" y="195"/>
                    <a:pt x="223" y="196"/>
                  </a:cubicBezTo>
                  <a:cubicBezTo>
                    <a:pt x="225" y="197"/>
                    <a:pt x="227" y="198"/>
                    <a:pt x="229" y="200"/>
                  </a:cubicBezTo>
                  <a:cubicBezTo>
                    <a:pt x="232" y="202"/>
                    <a:pt x="234" y="204"/>
                    <a:pt x="235" y="205"/>
                  </a:cubicBezTo>
                  <a:cubicBezTo>
                    <a:pt x="237" y="206"/>
                    <a:pt x="237" y="207"/>
                    <a:pt x="237" y="207"/>
                  </a:cubicBezTo>
                  <a:cubicBezTo>
                    <a:pt x="237" y="207"/>
                    <a:pt x="236" y="207"/>
                    <a:pt x="235" y="205"/>
                  </a:cubicBezTo>
                  <a:close/>
                  <a:moveTo>
                    <a:pt x="245" y="238"/>
                  </a:moveTo>
                  <a:cubicBezTo>
                    <a:pt x="244" y="239"/>
                    <a:pt x="244" y="239"/>
                    <a:pt x="244" y="239"/>
                  </a:cubicBezTo>
                  <a:cubicBezTo>
                    <a:pt x="244" y="239"/>
                    <a:pt x="244" y="239"/>
                    <a:pt x="244" y="238"/>
                  </a:cubicBezTo>
                  <a:cubicBezTo>
                    <a:pt x="244" y="238"/>
                    <a:pt x="244" y="237"/>
                    <a:pt x="244" y="236"/>
                  </a:cubicBezTo>
                  <a:cubicBezTo>
                    <a:pt x="243" y="234"/>
                    <a:pt x="243" y="232"/>
                    <a:pt x="243" y="232"/>
                  </a:cubicBezTo>
                  <a:cubicBezTo>
                    <a:pt x="243" y="232"/>
                    <a:pt x="244" y="234"/>
                    <a:pt x="245" y="236"/>
                  </a:cubicBezTo>
                  <a:cubicBezTo>
                    <a:pt x="245" y="237"/>
                    <a:pt x="245" y="238"/>
                    <a:pt x="245" y="238"/>
                  </a:cubicBezTo>
                  <a:close/>
                  <a:moveTo>
                    <a:pt x="245" y="233"/>
                  </a:moveTo>
                  <a:cubicBezTo>
                    <a:pt x="245" y="234"/>
                    <a:pt x="246" y="236"/>
                    <a:pt x="246" y="237"/>
                  </a:cubicBezTo>
                  <a:cubicBezTo>
                    <a:pt x="246" y="239"/>
                    <a:pt x="246" y="241"/>
                    <a:pt x="246" y="242"/>
                  </a:cubicBezTo>
                  <a:cubicBezTo>
                    <a:pt x="246" y="243"/>
                    <a:pt x="245" y="243"/>
                    <a:pt x="245" y="243"/>
                  </a:cubicBezTo>
                  <a:cubicBezTo>
                    <a:pt x="245" y="243"/>
                    <a:pt x="245" y="243"/>
                    <a:pt x="246" y="241"/>
                  </a:cubicBezTo>
                  <a:cubicBezTo>
                    <a:pt x="246" y="240"/>
                    <a:pt x="246" y="239"/>
                    <a:pt x="245" y="237"/>
                  </a:cubicBezTo>
                  <a:cubicBezTo>
                    <a:pt x="245" y="236"/>
                    <a:pt x="244" y="234"/>
                    <a:pt x="244" y="233"/>
                  </a:cubicBezTo>
                  <a:cubicBezTo>
                    <a:pt x="244" y="232"/>
                    <a:pt x="244" y="232"/>
                    <a:pt x="244" y="232"/>
                  </a:cubicBezTo>
                  <a:cubicBezTo>
                    <a:pt x="244" y="231"/>
                    <a:pt x="244" y="232"/>
                    <a:pt x="245" y="233"/>
                  </a:cubicBezTo>
                  <a:close/>
                  <a:moveTo>
                    <a:pt x="248" y="218"/>
                  </a:moveTo>
                  <a:cubicBezTo>
                    <a:pt x="244" y="211"/>
                    <a:pt x="239" y="205"/>
                    <a:pt x="235" y="202"/>
                  </a:cubicBezTo>
                  <a:cubicBezTo>
                    <a:pt x="233" y="200"/>
                    <a:pt x="231" y="199"/>
                    <a:pt x="230" y="198"/>
                  </a:cubicBezTo>
                  <a:cubicBezTo>
                    <a:pt x="229" y="197"/>
                    <a:pt x="228" y="197"/>
                    <a:pt x="228" y="197"/>
                  </a:cubicBezTo>
                  <a:cubicBezTo>
                    <a:pt x="228" y="197"/>
                    <a:pt x="229" y="197"/>
                    <a:pt x="230" y="198"/>
                  </a:cubicBezTo>
                  <a:cubicBezTo>
                    <a:pt x="231" y="199"/>
                    <a:pt x="233" y="200"/>
                    <a:pt x="235" y="202"/>
                  </a:cubicBezTo>
                  <a:cubicBezTo>
                    <a:pt x="239" y="205"/>
                    <a:pt x="244" y="210"/>
                    <a:pt x="248" y="218"/>
                  </a:cubicBezTo>
                  <a:cubicBezTo>
                    <a:pt x="250" y="221"/>
                    <a:pt x="252" y="225"/>
                    <a:pt x="253" y="228"/>
                  </a:cubicBezTo>
                  <a:cubicBezTo>
                    <a:pt x="254" y="232"/>
                    <a:pt x="254" y="235"/>
                    <a:pt x="254" y="237"/>
                  </a:cubicBezTo>
                  <a:cubicBezTo>
                    <a:pt x="255" y="240"/>
                    <a:pt x="255" y="242"/>
                    <a:pt x="255" y="244"/>
                  </a:cubicBezTo>
                  <a:cubicBezTo>
                    <a:pt x="255" y="245"/>
                    <a:pt x="255" y="246"/>
                    <a:pt x="255" y="246"/>
                  </a:cubicBezTo>
                  <a:cubicBezTo>
                    <a:pt x="255" y="246"/>
                    <a:pt x="255" y="245"/>
                    <a:pt x="255" y="244"/>
                  </a:cubicBezTo>
                  <a:cubicBezTo>
                    <a:pt x="255" y="242"/>
                    <a:pt x="254" y="240"/>
                    <a:pt x="254" y="238"/>
                  </a:cubicBezTo>
                  <a:cubicBezTo>
                    <a:pt x="253" y="235"/>
                    <a:pt x="253" y="232"/>
                    <a:pt x="252" y="228"/>
                  </a:cubicBezTo>
                  <a:cubicBezTo>
                    <a:pt x="251" y="225"/>
                    <a:pt x="250" y="221"/>
                    <a:pt x="248" y="218"/>
                  </a:cubicBezTo>
                  <a:close/>
                  <a:moveTo>
                    <a:pt x="257" y="353"/>
                  </a:moveTo>
                  <a:cubicBezTo>
                    <a:pt x="259" y="355"/>
                    <a:pt x="261" y="358"/>
                    <a:pt x="262" y="359"/>
                  </a:cubicBezTo>
                  <a:cubicBezTo>
                    <a:pt x="264" y="361"/>
                    <a:pt x="264" y="362"/>
                    <a:pt x="264" y="362"/>
                  </a:cubicBezTo>
                  <a:cubicBezTo>
                    <a:pt x="264" y="362"/>
                    <a:pt x="263" y="361"/>
                    <a:pt x="262" y="360"/>
                  </a:cubicBezTo>
                  <a:cubicBezTo>
                    <a:pt x="261" y="358"/>
                    <a:pt x="259" y="356"/>
                    <a:pt x="257" y="353"/>
                  </a:cubicBezTo>
                  <a:cubicBezTo>
                    <a:pt x="255" y="351"/>
                    <a:pt x="253" y="348"/>
                    <a:pt x="252" y="346"/>
                  </a:cubicBezTo>
                  <a:cubicBezTo>
                    <a:pt x="251" y="345"/>
                    <a:pt x="250" y="343"/>
                    <a:pt x="250" y="343"/>
                  </a:cubicBezTo>
                  <a:cubicBezTo>
                    <a:pt x="250" y="343"/>
                    <a:pt x="253" y="348"/>
                    <a:pt x="257" y="353"/>
                  </a:cubicBezTo>
                  <a:close/>
                  <a:moveTo>
                    <a:pt x="250" y="346"/>
                  </a:moveTo>
                  <a:cubicBezTo>
                    <a:pt x="252" y="350"/>
                    <a:pt x="254" y="353"/>
                    <a:pt x="254" y="353"/>
                  </a:cubicBezTo>
                  <a:cubicBezTo>
                    <a:pt x="254" y="353"/>
                    <a:pt x="254" y="352"/>
                    <a:pt x="253" y="351"/>
                  </a:cubicBezTo>
                  <a:cubicBezTo>
                    <a:pt x="252" y="350"/>
                    <a:pt x="251" y="348"/>
                    <a:pt x="249" y="346"/>
                  </a:cubicBezTo>
                  <a:cubicBezTo>
                    <a:pt x="247" y="342"/>
                    <a:pt x="246" y="339"/>
                    <a:pt x="246" y="339"/>
                  </a:cubicBezTo>
                  <a:cubicBezTo>
                    <a:pt x="246" y="339"/>
                    <a:pt x="248" y="342"/>
                    <a:pt x="250" y="346"/>
                  </a:cubicBezTo>
                  <a:close/>
                  <a:moveTo>
                    <a:pt x="246" y="299"/>
                  </a:moveTo>
                  <a:cubicBezTo>
                    <a:pt x="247" y="296"/>
                    <a:pt x="247" y="294"/>
                    <a:pt x="248" y="293"/>
                  </a:cubicBezTo>
                  <a:cubicBezTo>
                    <a:pt x="248" y="292"/>
                    <a:pt x="248" y="291"/>
                    <a:pt x="249" y="291"/>
                  </a:cubicBezTo>
                  <a:cubicBezTo>
                    <a:pt x="249" y="290"/>
                    <a:pt x="249" y="290"/>
                    <a:pt x="249" y="289"/>
                  </a:cubicBezTo>
                  <a:cubicBezTo>
                    <a:pt x="250" y="288"/>
                    <a:pt x="250" y="288"/>
                    <a:pt x="250" y="288"/>
                  </a:cubicBezTo>
                  <a:cubicBezTo>
                    <a:pt x="250" y="288"/>
                    <a:pt x="249" y="290"/>
                    <a:pt x="248" y="293"/>
                  </a:cubicBezTo>
                  <a:cubicBezTo>
                    <a:pt x="248" y="295"/>
                    <a:pt x="247" y="297"/>
                    <a:pt x="247" y="299"/>
                  </a:cubicBezTo>
                  <a:cubicBezTo>
                    <a:pt x="247" y="301"/>
                    <a:pt x="246" y="303"/>
                    <a:pt x="246" y="306"/>
                  </a:cubicBezTo>
                  <a:cubicBezTo>
                    <a:pt x="246" y="311"/>
                    <a:pt x="247" y="316"/>
                    <a:pt x="247" y="319"/>
                  </a:cubicBezTo>
                  <a:cubicBezTo>
                    <a:pt x="247" y="321"/>
                    <a:pt x="247" y="322"/>
                    <a:pt x="247" y="323"/>
                  </a:cubicBezTo>
                  <a:cubicBezTo>
                    <a:pt x="247" y="324"/>
                    <a:pt x="248" y="325"/>
                    <a:pt x="247" y="325"/>
                  </a:cubicBezTo>
                  <a:cubicBezTo>
                    <a:pt x="247" y="325"/>
                    <a:pt x="247" y="324"/>
                    <a:pt x="247" y="323"/>
                  </a:cubicBezTo>
                  <a:cubicBezTo>
                    <a:pt x="247" y="322"/>
                    <a:pt x="247" y="321"/>
                    <a:pt x="246" y="319"/>
                  </a:cubicBezTo>
                  <a:cubicBezTo>
                    <a:pt x="246" y="316"/>
                    <a:pt x="245" y="311"/>
                    <a:pt x="246" y="306"/>
                  </a:cubicBezTo>
                  <a:cubicBezTo>
                    <a:pt x="246" y="303"/>
                    <a:pt x="246" y="301"/>
                    <a:pt x="246" y="299"/>
                  </a:cubicBezTo>
                  <a:close/>
                  <a:moveTo>
                    <a:pt x="245" y="299"/>
                  </a:moveTo>
                  <a:cubicBezTo>
                    <a:pt x="244" y="302"/>
                    <a:pt x="244" y="305"/>
                    <a:pt x="243" y="305"/>
                  </a:cubicBezTo>
                  <a:cubicBezTo>
                    <a:pt x="243" y="305"/>
                    <a:pt x="243" y="302"/>
                    <a:pt x="244" y="299"/>
                  </a:cubicBezTo>
                  <a:cubicBezTo>
                    <a:pt x="245" y="295"/>
                    <a:pt x="245" y="292"/>
                    <a:pt x="245" y="292"/>
                  </a:cubicBezTo>
                  <a:cubicBezTo>
                    <a:pt x="246" y="292"/>
                    <a:pt x="245" y="295"/>
                    <a:pt x="245" y="299"/>
                  </a:cubicBezTo>
                  <a:close/>
                  <a:moveTo>
                    <a:pt x="242" y="271"/>
                  </a:moveTo>
                  <a:cubicBezTo>
                    <a:pt x="242" y="270"/>
                    <a:pt x="242" y="269"/>
                    <a:pt x="242" y="269"/>
                  </a:cubicBezTo>
                  <a:cubicBezTo>
                    <a:pt x="243" y="269"/>
                    <a:pt x="243" y="270"/>
                    <a:pt x="242" y="272"/>
                  </a:cubicBezTo>
                  <a:cubicBezTo>
                    <a:pt x="242" y="273"/>
                    <a:pt x="241" y="273"/>
                    <a:pt x="241" y="273"/>
                  </a:cubicBezTo>
                  <a:cubicBezTo>
                    <a:pt x="241" y="273"/>
                    <a:pt x="241" y="272"/>
                    <a:pt x="242" y="271"/>
                  </a:cubicBezTo>
                  <a:close/>
                  <a:moveTo>
                    <a:pt x="239" y="282"/>
                  </a:moveTo>
                  <a:cubicBezTo>
                    <a:pt x="240" y="280"/>
                    <a:pt x="241" y="277"/>
                    <a:pt x="243" y="274"/>
                  </a:cubicBezTo>
                  <a:cubicBezTo>
                    <a:pt x="244" y="270"/>
                    <a:pt x="244" y="267"/>
                    <a:pt x="244" y="265"/>
                  </a:cubicBezTo>
                  <a:cubicBezTo>
                    <a:pt x="244" y="263"/>
                    <a:pt x="244" y="261"/>
                    <a:pt x="244" y="261"/>
                  </a:cubicBezTo>
                  <a:cubicBezTo>
                    <a:pt x="244" y="261"/>
                    <a:pt x="245" y="263"/>
                    <a:pt x="245" y="265"/>
                  </a:cubicBezTo>
                  <a:cubicBezTo>
                    <a:pt x="245" y="267"/>
                    <a:pt x="244" y="271"/>
                    <a:pt x="243" y="274"/>
                  </a:cubicBezTo>
                  <a:cubicBezTo>
                    <a:pt x="242" y="277"/>
                    <a:pt x="240" y="280"/>
                    <a:pt x="239" y="282"/>
                  </a:cubicBezTo>
                  <a:cubicBezTo>
                    <a:pt x="238" y="284"/>
                    <a:pt x="237" y="285"/>
                    <a:pt x="237" y="285"/>
                  </a:cubicBezTo>
                  <a:cubicBezTo>
                    <a:pt x="237" y="285"/>
                    <a:pt x="238" y="284"/>
                    <a:pt x="239" y="282"/>
                  </a:cubicBezTo>
                  <a:close/>
                  <a:moveTo>
                    <a:pt x="223" y="305"/>
                  </a:moveTo>
                  <a:cubicBezTo>
                    <a:pt x="224" y="304"/>
                    <a:pt x="226" y="303"/>
                    <a:pt x="226" y="303"/>
                  </a:cubicBezTo>
                  <a:cubicBezTo>
                    <a:pt x="226" y="303"/>
                    <a:pt x="225" y="305"/>
                    <a:pt x="223" y="306"/>
                  </a:cubicBezTo>
                  <a:cubicBezTo>
                    <a:pt x="221" y="307"/>
                    <a:pt x="220" y="308"/>
                    <a:pt x="220" y="308"/>
                  </a:cubicBezTo>
                  <a:cubicBezTo>
                    <a:pt x="219" y="308"/>
                    <a:pt x="221" y="307"/>
                    <a:pt x="223" y="305"/>
                  </a:cubicBezTo>
                  <a:close/>
                  <a:moveTo>
                    <a:pt x="217" y="311"/>
                  </a:moveTo>
                  <a:cubicBezTo>
                    <a:pt x="219" y="310"/>
                    <a:pt x="222" y="309"/>
                    <a:pt x="224" y="307"/>
                  </a:cubicBezTo>
                  <a:cubicBezTo>
                    <a:pt x="227" y="304"/>
                    <a:pt x="229" y="302"/>
                    <a:pt x="231" y="300"/>
                  </a:cubicBezTo>
                  <a:cubicBezTo>
                    <a:pt x="232" y="298"/>
                    <a:pt x="233" y="297"/>
                    <a:pt x="233" y="297"/>
                  </a:cubicBezTo>
                  <a:cubicBezTo>
                    <a:pt x="233" y="297"/>
                    <a:pt x="232" y="298"/>
                    <a:pt x="231" y="300"/>
                  </a:cubicBezTo>
                  <a:cubicBezTo>
                    <a:pt x="230" y="302"/>
                    <a:pt x="228" y="305"/>
                    <a:pt x="225" y="307"/>
                  </a:cubicBezTo>
                  <a:cubicBezTo>
                    <a:pt x="222" y="309"/>
                    <a:pt x="219" y="311"/>
                    <a:pt x="217" y="312"/>
                  </a:cubicBezTo>
                  <a:cubicBezTo>
                    <a:pt x="215" y="313"/>
                    <a:pt x="214" y="313"/>
                    <a:pt x="214" y="313"/>
                  </a:cubicBezTo>
                  <a:cubicBezTo>
                    <a:pt x="214" y="313"/>
                    <a:pt x="215" y="312"/>
                    <a:pt x="217" y="311"/>
                  </a:cubicBezTo>
                  <a:close/>
                  <a:moveTo>
                    <a:pt x="127" y="271"/>
                  </a:moveTo>
                  <a:cubicBezTo>
                    <a:pt x="127" y="271"/>
                    <a:pt x="128" y="271"/>
                    <a:pt x="128" y="272"/>
                  </a:cubicBezTo>
                  <a:cubicBezTo>
                    <a:pt x="128" y="272"/>
                    <a:pt x="128" y="272"/>
                    <a:pt x="128" y="272"/>
                  </a:cubicBezTo>
                  <a:cubicBezTo>
                    <a:pt x="129" y="273"/>
                    <a:pt x="129" y="274"/>
                    <a:pt x="129" y="275"/>
                  </a:cubicBezTo>
                  <a:cubicBezTo>
                    <a:pt x="130" y="276"/>
                    <a:pt x="130" y="277"/>
                    <a:pt x="129" y="279"/>
                  </a:cubicBezTo>
                  <a:cubicBezTo>
                    <a:pt x="129" y="281"/>
                    <a:pt x="128" y="283"/>
                    <a:pt x="127" y="284"/>
                  </a:cubicBezTo>
                  <a:cubicBezTo>
                    <a:pt x="127" y="286"/>
                    <a:pt x="126" y="286"/>
                    <a:pt x="126" y="286"/>
                  </a:cubicBezTo>
                  <a:cubicBezTo>
                    <a:pt x="126" y="286"/>
                    <a:pt x="126" y="285"/>
                    <a:pt x="127" y="284"/>
                  </a:cubicBezTo>
                  <a:cubicBezTo>
                    <a:pt x="128" y="283"/>
                    <a:pt x="128" y="281"/>
                    <a:pt x="129" y="278"/>
                  </a:cubicBezTo>
                  <a:cubicBezTo>
                    <a:pt x="129" y="277"/>
                    <a:pt x="129" y="276"/>
                    <a:pt x="129" y="275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127" y="271"/>
                    <a:pt x="127" y="271"/>
                    <a:pt x="127" y="271"/>
                  </a:cubicBezTo>
                  <a:close/>
                  <a:moveTo>
                    <a:pt x="127" y="276"/>
                  </a:moveTo>
                  <a:cubicBezTo>
                    <a:pt x="128" y="277"/>
                    <a:pt x="127" y="278"/>
                    <a:pt x="127" y="279"/>
                  </a:cubicBezTo>
                  <a:cubicBezTo>
                    <a:pt x="127" y="280"/>
                    <a:pt x="127" y="280"/>
                    <a:pt x="127" y="280"/>
                  </a:cubicBezTo>
                  <a:cubicBezTo>
                    <a:pt x="126" y="280"/>
                    <a:pt x="127" y="279"/>
                    <a:pt x="127" y="279"/>
                  </a:cubicBezTo>
                  <a:cubicBezTo>
                    <a:pt x="127" y="278"/>
                    <a:pt x="127" y="277"/>
                    <a:pt x="127" y="276"/>
                  </a:cubicBezTo>
                  <a:cubicBezTo>
                    <a:pt x="126" y="274"/>
                    <a:pt x="126" y="273"/>
                    <a:pt x="126" y="273"/>
                  </a:cubicBezTo>
                  <a:cubicBezTo>
                    <a:pt x="126" y="273"/>
                    <a:pt x="127" y="274"/>
                    <a:pt x="127" y="276"/>
                  </a:cubicBezTo>
                  <a:close/>
                  <a:moveTo>
                    <a:pt x="117" y="267"/>
                  </a:moveTo>
                  <a:cubicBezTo>
                    <a:pt x="117" y="267"/>
                    <a:pt x="118" y="265"/>
                    <a:pt x="119" y="263"/>
                  </a:cubicBezTo>
                  <a:cubicBezTo>
                    <a:pt x="120" y="262"/>
                    <a:pt x="123" y="259"/>
                    <a:pt x="126" y="257"/>
                  </a:cubicBezTo>
                  <a:cubicBezTo>
                    <a:pt x="129" y="256"/>
                    <a:pt x="132" y="255"/>
                    <a:pt x="135" y="254"/>
                  </a:cubicBezTo>
                  <a:cubicBezTo>
                    <a:pt x="137" y="254"/>
                    <a:pt x="138" y="254"/>
                    <a:pt x="138" y="254"/>
                  </a:cubicBezTo>
                  <a:cubicBezTo>
                    <a:pt x="138" y="254"/>
                    <a:pt x="137" y="254"/>
                    <a:pt x="135" y="255"/>
                  </a:cubicBezTo>
                  <a:cubicBezTo>
                    <a:pt x="132" y="256"/>
                    <a:pt x="129" y="256"/>
                    <a:pt x="126" y="258"/>
                  </a:cubicBezTo>
                  <a:cubicBezTo>
                    <a:pt x="123" y="260"/>
                    <a:pt x="121" y="262"/>
                    <a:pt x="119" y="264"/>
                  </a:cubicBezTo>
                  <a:cubicBezTo>
                    <a:pt x="118" y="266"/>
                    <a:pt x="117" y="267"/>
                    <a:pt x="117" y="267"/>
                  </a:cubicBezTo>
                  <a:close/>
                  <a:moveTo>
                    <a:pt x="141" y="302"/>
                  </a:moveTo>
                  <a:cubicBezTo>
                    <a:pt x="143" y="305"/>
                    <a:pt x="145" y="309"/>
                    <a:pt x="149" y="312"/>
                  </a:cubicBezTo>
                  <a:cubicBezTo>
                    <a:pt x="151" y="314"/>
                    <a:pt x="152" y="315"/>
                    <a:pt x="154" y="316"/>
                  </a:cubicBezTo>
                  <a:cubicBezTo>
                    <a:pt x="156" y="317"/>
                    <a:pt x="157" y="318"/>
                    <a:pt x="159" y="319"/>
                  </a:cubicBezTo>
                  <a:cubicBezTo>
                    <a:pt x="162" y="320"/>
                    <a:pt x="164" y="321"/>
                    <a:pt x="163" y="321"/>
                  </a:cubicBezTo>
                  <a:cubicBezTo>
                    <a:pt x="163" y="321"/>
                    <a:pt x="163" y="321"/>
                    <a:pt x="162" y="321"/>
                  </a:cubicBezTo>
                  <a:cubicBezTo>
                    <a:pt x="161" y="320"/>
                    <a:pt x="160" y="320"/>
                    <a:pt x="159" y="319"/>
                  </a:cubicBezTo>
                  <a:cubicBezTo>
                    <a:pt x="157" y="319"/>
                    <a:pt x="155" y="318"/>
                    <a:pt x="154" y="317"/>
                  </a:cubicBezTo>
                  <a:cubicBezTo>
                    <a:pt x="152" y="316"/>
                    <a:pt x="150" y="314"/>
                    <a:pt x="148" y="312"/>
                  </a:cubicBezTo>
                  <a:cubicBezTo>
                    <a:pt x="145" y="309"/>
                    <a:pt x="142" y="305"/>
                    <a:pt x="141" y="303"/>
                  </a:cubicBezTo>
                  <a:cubicBezTo>
                    <a:pt x="140" y="301"/>
                    <a:pt x="139" y="300"/>
                    <a:pt x="139" y="299"/>
                  </a:cubicBezTo>
                  <a:cubicBezTo>
                    <a:pt x="139" y="299"/>
                    <a:pt x="138" y="298"/>
                    <a:pt x="138" y="298"/>
                  </a:cubicBezTo>
                  <a:cubicBezTo>
                    <a:pt x="139" y="298"/>
                    <a:pt x="140" y="300"/>
                    <a:pt x="141" y="302"/>
                  </a:cubicBezTo>
                  <a:close/>
                  <a:moveTo>
                    <a:pt x="139" y="305"/>
                  </a:moveTo>
                  <a:cubicBezTo>
                    <a:pt x="140" y="306"/>
                    <a:pt x="142" y="308"/>
                    <a:pt x="143" y="310"/>
                  </a:cubicBezTo>
                  <a:cubicBezTo>
                    <a:pt x="145" y="312"/>
                    <a:pt x="147" y="314"/>
                    <a:pt x="148" y="315"/>
                  </a:cubicBezTo>
                  <a:cubicBezTo>
                    <a:pt x="149" y="316"/>
                    <a:pt x="150" y="316"/>
                    <a:pt x="150" y="317"/>
                  </a:cubicBezTo>
                  <a:cubicBezTo>
                    <a:pt x="150" y="317"/>
                    <a:pt x="149" y="316"/>
                    <a:pt x="148" y="315"/>
                  </a:cubicBezTo>
                  <a:cubicBezTo>
                    <a:pt x="146" y="314"/>
                    <a:pt x="145" y="312"/>
                    <a:pt x="143" y="310"/>
                  </a:cubicBezTo>
                  <a:cubicBezTo>
                    <a:pt x="141" y="308"/>
                    <a:pt x="140" y="306"/>
                    <a:pt x="139" y="305"/>
                  </a:cubicBezTo>
                  <a:cubicBezTo>
                    <a:pt x="138" y="303"/>
                    <a:pt x="137" y="302"/>
                    <a:pt x="138" y="302"/>
                  </a:cubicBezTo>
                  <a:cubicBezTo>
                    <a:pt x="138" y="302"/>
                    <a:pt x="138" y="303"/>
                    <a:pt x="139" y="305"/>
                  </a:cubicBezTo>
                  <a:close/>
                  <a:moveTo>
                    <a:pt x="146" y="325"/>
                  </a:moveTo>
                  <a:cubicBezTo>
                    <a:pt x="148" y="326"/>
                    <a:pt x="150" y="326"/>
                    <a:pt x="150" y="326"/>
                  </a:cubicBezTo>
                  <a:cubicBezTo>
                    <a:pt x="150" y="326"/>
                    <a:pt x="150" y="326"/>
                    <a:pt x="149" y="326"/>
                  </a:cubicBezTo>
                  <a:cubicBezTo>
                    <a:pt x="148" y="326"/>
                    <a:pt x="147" y="326"/>
                    <a:pt x="145" y="326"/>
                  </a:cubicBezTo>
                  <a:cubicBezTo>
                    <a:pt x="143" y="325"/>
                    <a:pt x="139" y="324"/>
                    <a:pt x="134" y="323"/>
                  </a:cubicBezTo>
                  <a:cubicBezTo>
                    <a:pt x="130" y="322"/>
                    <a:pt x="126" y="320"/>
                    <a:pt x="123" y="319"/>
                  </a:cubicBezTo>
                  <a:cubicBezTo>
                    <a:pt x="122" y="318"/>
                    <a:pt x="121" y="318"/>
                    <a:pt x="120" y="317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19" y="317"/>
                    <a:pt x="121" y="317"/>
                    <a:pt x="124" y="319"/>
                  </a:cubicBezTo>
                  <a:cubicBezTo>
                    <a:pt x="126" y="320"/>
                    <a:pt x="130" y="321"/>
                    <a:pt x="134" y="323"/>
                  </a:cubicBezTo>
                  <a:cubicBezTo>
                    <a:pt x="139" y="324"/>
                    <a:pt x="143" y="325"/>
                    <a:pt x="146" y="325"/>
                  </a:cubicBezTo>
                  <a:close/>
                  <a:moveTo>
                    <a:pt x="104" y="305"/>
                  </a:moveTo>
                  <a:cubicBezTo>
                    <a:pt x="104" y="305"/>
                    <a:pt x="104" y="306"/>
                    <a:pt x="105" y="306"/>
                  </a:cubicBezTo>
                  <a:cubicBezTo>
                    <a:pt x="105" y="306"/>
                    <a:pt x="106" y="307"/>
                    <a:pt x="107" y="307"/>
                  </a:cubicBezTo>
                  <a:cubicBezTo>
                    <a:pt x="109" y="309"/>
                    <a:pt x="113" y="312"/>
                    <a:pt x="117" y="314"/>
                  </a:cubicBezTo>
                  <a:cubicBezTo>
                    <a:pt x="122" y="316"/>
                    <a:pt x="126" y="317"/>
                    <a:pt x="129" y="318"/>
                  </a:cubicBezTo>
                  <a:cubicBezTo>
                    <a:pt x="132" y="319"/>
                    <a:pt x="134" y="319"/>
                    <a:pt x="134" y="319"/>
                  </a:cubicBezTo>
                  <a:cubicBezTo>
                    <a:pt x="134" y="319"/>
                    <a:pt x="133" y="319"/>
                    <a:pt x="132" y="319"/>
                  </a:cubicBezTo>
                  <a:cubicBezTo>
                    <a:pt x="131" y="319"/>
                    <a:pt x="130" y="319"/>
                    <a:pt x="129" y="318"/>
                  </a:cubicBezTo>
                  <a:cubicBezTo>
                    <a:pt x="126" y="318"/>
                    <a:pt x="121" y="316"/>
                    <a:pt x="117" y="314"/>
                  </a:cubicBezTo>
                  <a:cubicBezTo>
                    <a:pt x="113" y="312"/>
                    <a:pt x="109" y="310"/>
                    <a:pt x="106" y="308"/>
                  </a:cubicBezTo>
                  <a:cubicBezTo>
                    <a:pt x="106" y="307"/>
                    <a:pt x="105" y="307"/>
                    <a:pt x="105" y="306"/>
                  </a:cubicBezTo>
                  <a:cubicBezTo>
                    <a:pt x="104" y="306"/>
                    <a:pt x="104" y="306"/>
                    <a:pt x="103" y="305"/>
                  </a:cubicBezTo>
                  <a:cubicBezTo>
                    <a:pt x="103" y="305"/>
                    <a:pt x="102" y="304"/>
                    <a:pt x="103" y="304"/>
                  </a:cubicBezTo>
                  <a:cubicBezTo>
                    <a:pt x="103" y="304"/>
                    <a:pt x="103" y="304"/>
                    <a:pt x="104" y="305"/>
                  </a:cubicBezTo>
                  <a:close/>
                  <a:moveTo>
                    <a:pt x="81" y="252"/>
                  </a:moveTo>
                  <a:cubicBezTo>
                    <a:pt x="81" y="253"/>
                    <a:pt x="82" y="254"/>
                    <a:pt x="82" y="255"/>
                  </a:cubicBezTo>
                  <a:cubicBezTo>
                    <a:pt x="82" y="256"/>
                    <a:pt x="82" y="257"/>
                    <a:pt x="83" y="258"/>
                  </a:cubicBezTo>
                  <a:cubicBezTo>
                    <a:pt x="83" y="260"/>
                    <a:pt x="83" y="262"/>
                    <a:pt x="83" y="263"/>
                  </a:cubicBezTo>
                  <a:cubicBezTo>
                    <a:pt x="83" y="265"/>
                    <a:pt x="83" y="266"/>
                    <a:pt x="83" y="266"/>
                  </a:cubicBezTo>
                  <a:cubicBezTo>
                    <a:pt x="83" y="266"/>
                    <a:pt x="82" y="265"/>
                    <a:pt x="82" y="264"/>
                  </a:cubicBezTo>
                  <a:cubicBezTo>
                    <a:pt x="82" y="262"/>
                    <a:pt x="82" y="260"/>
                    <a:pt x="82" y="258"/>
                  </a:cubicBezTo>
                  <a:cubicBezTo>
                    <a:pt x="82" y="257"/>
                    <a:pt x="82" y="256"/>
                    <a:pt x="81" y="255"/>
                  </a:cubicBezTo>
                  <a:cubicBezTo>
                    <a:pt x="81" y="254"/>
                    <a:pt x="81" y="253"/>
                    <a:pt x="80" y="253"/>
                  </a:cubicBezTo>
                  <a:cubicBezTo>
                    <a:pt x="80" y="252"/>
                    <a:pt x="79" y="251"/>
                    <a:pt x="79" y="251"/>
                  </a:cubicBezTo>
                  <a:cubicBezTo>
                    <a:pt x="79" y="251"/>
                    <a:pt x="80" y="251"/>
                    <a:pt x="81" y="252"/>
                  </a:cubicBezTo>
                  <a:close/>
                  <a:moveTo>
                    <a:pt x="79" y="253"/>
                  </a:moveTo>
                  <a:cubicBezTo>
                    <a:pt x="79" y="253"/>
                    <a:pt x="80" y="255"/>
                    <a:pt x="80" y="256"/>
                  </a:cubicBezTo>
                  <a:cubicBezTo>
                    <a:pt x="81" y="258"/>
                    <a:pt x="80" y="260"/>
                    <a:pt x="80" y="260"/>
                  </a:cubicBezTo>
                  <a:cubicBezTo>
                    <a:pt x="80" y="260"/>
                    <a:pt x="80" y="258"/>
                    <a:pt x="80" y="257"/>
                  </a:cubicBezTo>
                  <a:cubicBezTo>
                    <a:pt x="79" y="255"/>
                    <a:pt x="79" y="253"/>
                    <a:pt x="79" y="253"/>
                  </a:cubicBezTo>
                  <a:close/>
                  <a:moveTo>
                    <a:pt x="78" y="231"/>
                  </a:moveTo>
                  <a:cubicBezTo>
                    <a:pt x="78" y="231"/>
                    <a:pt x="79" y="233"/>
                    <a:pt x="78" y="236"/>
                  </a:cubicBezTo>
                  <a:cubicBezTo>
                    <a:pt x="78" y="238"/>
                    <a:pt x="78" y="239"/>
                    <a:pt x="77" y="240"/>
                  </a:cubicBezTo>
                  <a:cubicBezTo>
                    <a:pt x="77" y="241"/>
                    <a:pt x="76" y="242"/>
                    <a:pt x="76" y="242"/>
                  </a:cubicBezTo>
                  <a:cubicBezTo>
                    <a:pt x="76" y="242"/>
                    <a:pt x="76" y="241"/>
                    <a:pt x="77" y="240"/>
                  </a:cubicBezTo>
                  <a:cubicBezTo>
                    <a:pt x="77" y="239"/>
                    <a:pt x="78" y="238"/>
                    <a:pt x="78" y="236"/>
                  </a:cubicBezTo>
                  <a:cubicBezTo>
                    <a:pt x="78" y="233"/>
                    <a:pt x="77" y="231"/>
                    <a:pt x="78" y="231"/>
                  </a:cubicBezTo>
                  <a:close/>
                  <a:moveTo>
                    <a:pt x="76" y="235"/>
                  </a:moveTo>
                  <a:cubicBezTo>
                    <a:pt x="76" y="235"/>
                    <a:pt x="77" y="236"/>
                    <a:pt x="77" y="236"/>
                  </a:cubicBezTo>
                  <a:cubicBezTo>
                    <a:pt x="77" y="237"/>
                    <a:pt x="76" y="238"/>
                    <a:pt x="76" y="238"/>
                  </a:cubicBezTo>
                  <a:cubicBezTo>
                    <a:pt x="76" y="238"/>
                    <a:pt x="76" y="237"/>
                    <a:pt x="76" y="236"/>
                  </a:cubicBezTo>
                  <a:cubicBezTo>
                    <a:pt x="76" y="236"/>
                    <a:pt x="76" y="235"/>
                    <a:pt x="76" y="235"/>
                  </a:cubicBezTo>
                  <a:close/>
                  <a:moveTo>
                    <a:pt x="66" y="235"/>
                  </a:moveTo>
                  <a:cubicBezTo>
                    <a:pt x="66" y="237"/>
                    <a:pt x="66" y="238"/>
                    <a:pt x="66" y="238"/>
                  </a:cubicBezTo>
                  <a:cubicBezTo>
                    <a:pt x="66" y="238"/>
                    <a:pt x="65" y="237"/>
                    <a:pt x="65" y="235"/>
                  </a:cubicBezTo>
                  <a:cubicBezTo>
                    <a:pt x="65" y="233"/>
                    <a:pt x="65" y="230"/>
                    <a:pt x="66" y="227"/>
                  </a:cubicBezTo>
                  <a:cubicBezTo>
                    <a:pt x="67" y="223"/>
                    <a:pt x="67" y="221"/>
                    <a:pt x="68" y="219"/>
                  </a:cubicBezTo>
                  <a:cubicBezTo>
                    <a:pt x="69" y="217"/>
                    <a:pt x="70" y="216"/>
                    <a:pt x="70" y="216"/>
                  </a:cubicBezTo>
                  <a:cubicBezTo>
                    <a:pt x="70" y="216"/>
                    <a:pt x="68" y="221"/>
                    <a:pt x="67" y="227"/>
                  </a:cubicBezTo>
                  <a:cubicBezTo>
                    <a:pt x="66" y="230"/>
                    <a:pt x="66" y="233"/>
                    <a:pt x="66" y="235"/>
                  </a:cubicBezTo>
                  <a:close/>
                  <a:moveTo>
                    <a:pt x="67" y="233"/>
                  </a:moveTo>
                  <a:cubicBezTo>
                    <a:pt x="67" y="233"/>
                    <a:pt x="67" y="231"/>
                    <a:pt x="68" y="228"/>
                  </a:cubicBezTo>
                  <a:cubicBezTo>
                    <a:pt x="68" y="226"/>
                    <a:pt x="69" y="224"/>
                    <a:pt x="69" y="224"/>
                  </a:cubicBezTo>
                  <a:cubicBezTo>
                    <a:pt x="69" y="224"/>
                    <a:pt x="69" y="226"/>
                    <a:pt x="68" y="229"/>
                  </a:cubicBezTo>
                  <a:cubicBezTo>
                    <a:pt x="68" y="231"/>
                    <a:pt x="67" y="233"/>
                    <a:pt x="67" y="233"/>
                  </a:cubicBezTo>
                  <a:close/>
                  <a:moveTo>
                    <a:pt x="56" y="223"/>
                  </a:moveTo>
                  <a:cubicBezTo>
                    <a:pt x="55" y="224"/>
                    <a:pt x="55" y="226"/>
                    <a:pt x="55" y="227"/>
                  </a:cubicBezTo>
                  <a:cubicBezTo>
                    <a:pt x="54" y="228"/>
                    <a:pt x="54" y="228"/>
                    <a:pt x="54" y="228"/>
                  </a:cubicBezTo>
                  <a:cubicBezTo>
                    <a:pt x="54" y="228"/>
                    <a:pt x="54" y="227"/>
                    <a:pt x="54" y="226"/>
                  </a:cubicBezTo>
                  <a:cubicBezTo>
                    <a:pt x="54" y="225"/>
                    <a:pt x="55" y="224"/>
                    <a:pt x="55" y="223"/>
                  </a:cubicBezTo>
                  <a:cubicBezTo>
                    <a:pt x="55" y="221"/>
                    <a:pt x="55" y="220"/>
                    <a:pt x="55" y="219"/>
                  </a:cubicBezTo>
                  <a:cubicBezTo>
                    <a:pt x="55" y="218"/>
                    <a:pt x="55" y="217"/>
                    <a:pt x="55" y="217"/>
                  </a:cubicBezTo>
                  <a:cubicBezTo>
                    <a:pt x="55" y="217"/>
                    <a:pt x="55" y="218"/>
                    <a:pt x="56" y="219"/>
                  </a:cubicBezTo>
                  <a:cubicBezTo>
                    <a:pt x="56" y="220"/>
                    <a:pt x="56" y="221"/>
                    <a:pt x="56" y="223"/>
                  </a:cubicBezTo>
                  <a:close/>
                  <a:moveTo>
                    <a:pt x="58" y="163"/>
                  </a:moveTo>
                  <a:cubicBezTo>
                    <a:pt x="58" y="165"/>
                    <a:pt x="57" y="167"/>
                    <a:pt x="56" y="169"/>
                  </a:cubicBezTo>
                  <a:cubicBezTo>
                    <a:pt x="55" y="171"/>
                    <a:pt x="55" y="173"/>
                    <a:pt x="54" y="174"/>
                  </a:cubicBezTo>
                  <a:cubicBezTo>
                    <a:pt x="54" y="175"/>
                    <a:pt x="53" y="176"/>
                    <a:pt x="53" y="176"/>
                  </a:cubicBezTo>
                  <a:cubicBezTo>
                    <a:pt x="53" y="176"/>
                    <a:pt x="53" y="175"/>
                    <a:pt x="54" y="174"/>
                  </a:cubicBezTo>
                  <a:cubicBezTo>
                    <a:pt x="54" y="172"/>
                    <a:pt x="55" y="170"/>
                    <a:pt x="56" y="168"/>
                  </a:cubicBezTo>
                  <a:cubicBezTo>
                    <a:pt x="56" y="166"/>
                    <a:pt x="57" y="164"/>
                    <a:pt x="57" y="163"/>
                  </a:cubicBezTo>
                  <a:cubicBezTo>
                    <a:pt x="57" y="162"/>
                    <a:pt x="57" y="162"/>
                    <a:pt x="57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8" y="162"/>
                    <a:pt x="58" y="162"/>
                    <a:pt x="58" y="163"/>
                  </a:cubicBezTo>
                  <a:close/>
                  <a:moveTo>
                    <a:pt x="60" y="145"/>
                  </a:moveTo>
                  <a:cubicBezTo>
                    <a:pt x="60" y="145"/>
                    <a:pt x="60" y="147"/>
                    <a:pt x="60" y="148"/>
                  </a:cubicBezTo>
                  <a:cubicBezTo>
                    <a:pt x="59" y="151"/>
                    <a:pt x="58" y="155"/>
                    <a:pt x="56" y="160"/>
                  </a:cubicBezTo>
                  <a:cubicBezTo>
                    <a:pt x="55" y="164"/>
                    <a:pt x="53" y="168"/>
                    <a:pt x="53" y="171"/>
                  </a:cubicBezTo>
                  <a:cubicBezTo>
                    <a:pt x="52" y="174"/>
                    <a:pt x="52" y="176"/>
                    <a:pt x="52" y="176"/>
                  </a:cubicBezTo>
                  <a:cubicBezTo>
                    <a:pt x="52" y="176"/>
                    <a:pt x="52" y="175"/>
                    <a:pt x="52" y="174"/>
                  </a:cubicBezTo>
                  <a:cubicBezTo>
                    <a:pt x="52" y="174"/>
                    <a:pt x="52" y="172"/>
                    <a:pt x="52" y="171"/>
                  </a:cubicBezTo>
                  <a:cubicBezTo>
                    <a:pt x="53" y="168"/>
                    <a:pt x="54" y="164"/>
                    <a:pt x="56" y="159"/>
                  </a:cubicBezTo>
                  <a:cubicBezTo>
                    <a:pt x="57" y="155"/>
                    <a:pt x="58" y="151"/>
                    <a:pt x="59" y="148"/>
                  </a:cubicBezTo>
                  <a:cubicBezTo>
                    <a:pt x="60" y="145"/>
                    <a:pt x="60" y="143"/>
                    <a:pt x="60" y="143"/>
                  </a:cubicBezTo>
                  <a:cubicBezTo>
                    <a:pt x="60" y="143"/>
                    <a:pt x="60" y="144"/>
                    <a:pt x="60" y="145"/>
                  </a:cubicBezTo>
                  <a:close/>
                  <a:moveTo>
                    <a:pt x="162" y="159"/>
                  </a:moveTo>
                  <a:cubicBezTo>
                    <a:pt x="162" y="159"/>
                    <a:pt x="162" y="158"/>
                    <a:pt x="162" y="158"/>
                  </a:cubicBezTo>
                  <a:cubicBezTo>
                    <a:pt x="163" y="157"/>
                    <a:pt x="163" y="157"/>
                    <a:pt x="163" y="157"/>
                  </a:cubicBezTo>
                  <a:cubicBezTo>
                    <a:pt x="163" y="156"/>
                    <a:pt x="163" y="156"/>
                    <a:pt x="163" y="156"/>
                  </a:cubicBezTo>
                  <a:cubicBezTo>
                    <a:pt x="163" y="156"/>
                    <a:pt x="163" y="156"/>
                    <a:pt x="163" y="157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9"/>
                    <a:pt x="162" y="160"/>
                  </a:cubicBezTo>
                  <a:cubicBezTo>
                    <a:pt x="162" y="162"/>
                    <a:pt x="160" y="165"/>
                    <a:pt x="158" y="168"/>
                  </a:cubicBezTo>
                  <a:cubicBezTo>
                    <a:pt x="156" y="171"/>
                    <a:pt x="153" y="174"/>
                    <a:pt x="152" y="176"/>
                  </a:cubicBezTo>
                  <a:cubicBezTo>
                    <a:pt x="151" y="177"/>
                    <a:pt x="150" y="177"/>
                    <a:pt x="149" y="178"/>
                  </a:cubicBezTo>
                  <a:cubicBezTo>
                    <a:pt x="149" y="178"/>
                    <a:pt x="149" y="179"/>
                    <a:pt x="149" y="179"/>
                  </a:cubicBezTo>
                  <a:cubicBezTo>
                    <a:pt x="149" y="178"/>
                    <a:pt x="150" y="177"/>
                    <a:pt x="151" y="176"/>
                  </a:cubicBezTo>
                  <a:cubicBezTo>
                    <a:pt x="153" y="174"/>
                    <a:pt x="155" y="171"/>
                    <a:pt x="157" y="168"/>
                  </a:cubicBezTo>
                  <a:cubicBezTo>
                    <a:pt x="159" y="165"/>
                    <a:pt x="161" y="162"/>
                    <a:pt x="162" y="159"/>
                  </a:cubicBezTo>
                  <a:close/>
                  <a:moveTo>
                    <a:pt x="156" y="167"/>
                  </a:moveTo>
                  <a:cubicBezTo>
                    <a:pt x="156" y="167"/>
                    <a:pt x="155" y="169"/>
                    <a:pt x="152" y="172"/>
                  </a:cubicBezTo>
                  <a:cubicBezTo>
                    <a:pt x="151" y="173"/>
                    <a:pt x="150" y="174"/>
                    <a:pt x="149" y="175"/>
                  </a:cubicBezTo>
                  <a:cubicBezTo>
                    <a:pt x="148" y="175"/>
                    <a:pt x="147" y="175"/>
                    <a:pt x="147" y="175"/>
                  </a:cubicBezTo>
                  <a:cubicBezTo>
                    <a:pt x="147" y="175"/>
                    <a:pt x="147" y="175"/>
                    <a:pt x="148" y="174"/>
                  </a:cubicBezTo>
                  <a:cubicBezTo>
                    <a:pt x="149" y="173"/>
                    <a:pt x="150" y="172"/>
                    <a:pt x="152" y="171"/>
                  </a:cubicBezTo>
                  <a:cubicBezTo>
                    <a:pt x="154" y="169"/>
                    <a:pt x="156" y="166"/>
                    <a:pt x="156" y="167"/>
                  </a:cubicBezTo>
                  <a:close/>
                  <a:moveTo>
                    <a:pt x="124" y="105"/>
                  </a:moveTo>
                  <a:cubicBezTo>
                    <a:pt x="121" y="106"/>
                    <a:pt x="118" y="106"/>
                    <a:pt x="114" y="107"/>
                  </a:cubicBezTo>
                  <a:cubicBezTo>
                    <a:pt x="111" y="108"/>
                    <a:pt x="107" y="110"/>
                    <a:pt x="105" y="111"/>
                  </a:cubicBezTo>
                  <a:cubicBezTo>
                    <a:pt x="103" y="112"/>
                    <a:pt x="102" y="113"/>
                    <a:pt x="102" y="113"/>
                  </a:cubicBezTo>
                  <a:cubicBezTo>
                    <a:pt x="102" y="113"/>
                    <a:pt x="102" y="113"/>
                    <a:pt x="102" y="112"/>
                  </a:cubicBezTo>
                  <a:cubicBezTo>
                    <a:pt x="103" y="112"/>
                    <a:pt x="104" y="111"/>
                    <a:pt x="105" y="111"/>
                  </a:cubicBezTo>
                  <a:cubicBezTo>
                    <a:pt x="107" y="109"/>
                    <a:pt x="110" y="108"/>
                    <a:pt x="114" y="107"/>
                  </a:cubicBezTo>
                  <a:cubicBezTo>
                    <a:pt x="118" y="106"/>
                    <a:pt x="121" y="105"/>
                    <a:pt x="124" y="105"/>
                  </a:cubicBezTo>
                  <a:cubicBezTo>
                    <a:pt x="126" y="104"/>
                    <a:pt x="128" y="104"/>
                    <a:pt x="128" y="104"/>
                  </a:cubicBezTo>
                  <a:cubicBezTo>
                    <a:pt x="128" y="104"/>
                    <a:pt x="126" y="105"/>
                    <a:pt x="124" y="105"/>
                  </a:cubicBezTo>
                  <a:close/>
                  <a:moveTo>
                    <a:pt x="96" y="113"/>
                  </a:moveTo>
                  <a:cubicBezTo>
                    <a:pt x="97" y="112"/>
                    <a:pt x="99" y="111"/>
                    <a:pt x="100" y="110"/>
                  </a:cubicBezTo>
                  <a:cubicBezTo>
                    <a:pt x="104" y="108"/>
                    <a:pt x="110" y="105"/>
                    <a:pt x="116" y="103"/>
                  </a:cubicBezTo>
                  <a:cubicBezTo>
                    <a:pt x="119" y="102"/>
                    <a:pt x="122" y="102"/>
                    <a:pt x="125" y="102"/>
                  </a:cubicBezTo>
                  <a:cubicBezTo>
                    <a:pt x="128" y="101"/>
                    <a:pt x="131" y="101"/>
                    <a:pt x="133" y="101"/>
                  </a:cubicBezTo>
                  <a:cubicBezTo>
                    <a:pt x="135" y="101"/>
                    <a:pt x="137" y="101"/>
                    <a:pt x="138" y="101"/>
                  </a:cubicBezTo>
                  <a:cubicBezTo>
                    <a:pt x="139" y="101"/>
                    <a:pt x="140" y="101"/>
                    <a:pt x="140" y="101"/>
                  </a:cubicBezTo>
                  <a:cubicBezTo>
                    <a:pt x="140" y="101"/>
                    <a:pt x="139" y="101"/>
                    <a:pt x="138" y="101"/>
                  </a:cubicBezTo>
                  <a:cubicBezTo>
                    <a:pt x="137" y="101"/>
                    <a:pt x="135" y="101"/>
                    <a:pt x="133" y="102"/>
                  </a:cubicBezTo>
                  <a:cubicBezTo>
                    <a:pt x="129" y="102"/>
                    <a:pt x="123" y="102"/>
                    <a:pt x="116" y="104"/>
                  </a:cubicBezTo>
                  <a:cubicBezTo>
                    <a:pt x="110" y="106"/>
                    <a:pt x="105" y="109"/>
                    <a:pt x="101" y="111"/>
                  </a:cubicBezTo>
                  <a:cubicBezTo>
                    <a:pt x="99" y="112"/>
                    <a:pt x="97" y="112"/>
                    <a:pt x="96" y="113"/>
                  </a:cubicBezTo>
                  <a:cubicBezTo>
                    <a:pt x="95" y="113"/>
                    <a:pt x="94" y="114"/>
                    <a:pt x="94" y="114"/>
                  </a:cubicBezTo>
                  <a:cubicBezTo>
                    <a:pt x="94" y="114"/>
                    <a:pt x="95" y="113"/>
                    <a:pt x="96" y="113"/>
                  </a:cubicBezTo>
                  <a:close/>
                  <a:moveTo>
                    <a:pt x="89" y="89"/>
                  </a:moveTo>
                  <a:cubicBezTo>
                    <a:pt x="90" y="87"/>
                    <a:pt x="91" y="85"/>
                    <a:pt x="92" y="83"/>
                  </a:cubicBezTo>
                  <a:cubicBezTo>
                    <a:pt x="93" y="82"/>
                    <a:pt x="94" y="81"/>
                    <a:pt x="94" y="81"/>
                  </a:cubicBezTo>
                  <a:cubicBezTo>
                    <a:pt x="94" y="81"/>
                    <a:pt x="92" y="85"/>
                    <a:pt x="89" y="90"/>
                  </a:cubicBezTo>
                  <a:cubicBezTo>
                    <a:pt x="88" y="92"/>
                    <a:pt x="87" y="94"/>
                    <a:pt x="86" y="96"/>
                  </a:cubicBezTo>
                  <a:cubicBezTo>
                    <a:pt x="85" y="97"/>
                    <a:pt x="84" y="98"/>
                    <a:pt x="84" y="98"/>
                  </a:cubicBezTo>
                  <a:cubicBezTo>
                    <a:pt x="84" y="98"/>
                    <a:pt x="86" y="94"/>
                    <a:pt x="89" y="89"/>
                  </a:cubicBezTo>
                  <a:close/>
                  <a:moveTo>
                    <a:pt x="102" y="56"/>
                  </a:moveTo>
                  <a:cubicBezTo>
                    <a:pt x="102" y="57"/>
                    <a:pt x="102" y="57"/>
                    <a:pt x="102" y="58"/>
                  </a:cubicBezTo>
                  <a:cubicBezTo>
                    <a:pt x="102" y="59"/>
                    <a:pt x="102" y="60"/>
                    <a:pt x="102" y="61"/>
                  </a:cubicBezTo>
                  <a:cubicBezTo>
                    <a:pt x="102" y="62"/>
                    <a:pt x="102" y="64"/>
                    <a:pt x="101" y="65"/>
                  </a:cubicBezTo>
                  <a:cubicBezTo>
                    <a:pt x="101" y="68"/>
                    <a:pt x="100" y="71"/>
                    <a:pt x="99" y="75"/>
                  </a:cubicBezTo>
                  <a:cubicBezTo>
                    <a:pt x="98" y="79"/>
                    <a:pt x="97" y="83"/>
                    <a:pt x="95" y="87"/>
                  </a:cubicBezTo>
                  <a:cubicBezTo>
                    <a:pt x="94" y="91"/>
                    <a:pt x="92" y="95"/>
                    <a:pt x="90" y="98"/>
                  </a:cubicBezTo>
                  <a:cubicBezTo>
                    <a:pt x="89" y="100"/>
                    <a:pt x="88" y="102"/>
                    <a:pt x="87" y="103"/>
                  </a:cubicBezTo>
                  <a:cubicBezTo>
                    <a:pt x="86" y="105"/>
                    <a:pt x="85" y="106"/>
                    <a:pt x="84" y="107"/>
                  </a:cubicBezTo>
                  <a:cubicBezTo>
                    <a:pt x="83" y="108"/>
                    <a:pt x="82" y="109"/>
                    <a:pt x="82" y="110"/>
                  </a:cubicBezTo>
                  <a:cubicBezTo>
                    <a:pt x="81" y="111"/>
                    <a:pt x="80" y="112"/>
                    <a:pt x="80" y="112"/>
                  </a:cubicBezTo>
                  <a:cubicBezTo>
                    <a:pt x="79" y="113"/>
                    <a:pt x="79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3"/>
                    <a:pt x="79" y="113"/>
                    <a:pt x="80" y="112"/>
                  </a:cubicBezTo>
                  <a:cubicBezTo>
                    <a:pt x="80" y="112"/>
                    <a:pt x="81" y="111"/>
                    <a:pt x="81" y="110"/>
                  </a:cubicBezTo>
                  <a:cubicBezTo>
                    <a:pt x="82" y="109"/>
                    <a:pt x="83" y="108"/>
                    <a:pt x="84" y="107"/>
                  </a:cubicBezTo>
                  <a:cubicBezTo>
                    <a:pt x="85" y="106"/>
                    <a:pt x="86" y="104"/>
                    <a:pt x="86" y="103"/>
                  </a:cubicBezTo>
                  <a:cubicBezTo>
                    <a:pt x="87" y="101"/>
                    <a:pt x="88" y="100"/>
                    <a:pt x="89" y="98"/>
                  </a:cubicBezTo>
                  <a:cubicBezTo>
                    <a:pt x="91" y="95"/>
                    <a:pt x="93" y="91"/>
                    <a:pt x="95" y="87"/>
                  </a:cubicBezTo>
                  <a:cubicBezTo>
                    <a:pt x="96" y="83"/>
                    <a:pt x="97" y="79"/>
                    <a:pt x="98" y="75"/>
                  </a:cubicBezTo>
                  <a:cubicBezTo>
                    <a:pt x="99" y="71"/>
                    <a:pt x="100" y="68"/>
                    <a:pt x="101" y="65"/>
                  </a:cubicBezTo>
                  <a:cubicBezTo>
                    <a:pt x="101" y="64"/>
                    <a:pt x="101" y="62"/>
                    <a:pt x="101" y="61"/>
                  </a:cubicBezTo>
                  <a:cubicBezTo>
                    <a:pt x="102" y="60"/>
                    <a:pt x="102" y="59"/>
                    <a:pt x="102" y="58"/>
                  </a:cubicBezTo>
                  <a:cubicBezTo>
                    <a:pt x="102" y="57"/>
                    <a:pt x="102" y="57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lose/>
                  <a:moveTo>
                    <a:pt x="138" y="14"/>
                  </a:moveTo>
                  <a:cubicBezTo>
                    <a:pt x="137" y="13"/>
                    <a:pt x="136" y="12"/>
                    <a:pt x="134" y="12"/>
                  </a:cubicBezTo>
                  <a:cubicBezTo>
                    <a:pt x="131" y="10"/>
                    <a:pt x="129" y="10"/>
                    <a:pt x="129" y="10"/>
                  </a:cubicBezTo>
                  <a:cubicBezTo>
                    <a:pt x="129" y="9"/>
                    <a:pt x="132" y="10"/>
                    <a:pt x="135" y="11"/>
                  </a:cubicBezTo>
                  <a:cubicBezTo>
                    <a:pt x="136" y="12"/>
                    <a:pt x="137" y="13"/>
                    <a:pt x="138" y="13"/>
                  </a:cubicBezTo>
                  <a:cubicBezTo>
                    <a:pt x="139" y="14"/>
                    <a:pt x="139" y="15"/>
                    <a:pt x="139" y="15"/>
                  </a:cubicBezTo>
                  <a:cubicBezTo>
                    <a:pt x="139" y="15"/>
                    <a:pt x="139" y="14"/>
                    <a:pt x="138" y="14"/>
                  </a:cubicBezTo>
                  <a:close/>
                  <a:moveTo>
                    <a:pt x="135" y="9"/>
                  </a:moveTo>
                  <a:cubicBezTo>
                    <a:pt x="138" y="10"/>
                    <a:pt x="140" y="12"/>
                    <a:pt x="141" y="13"/>
                  </a:cubicBezTo>
                  <a:cubicBezTo>
                    <a:pt x="142" y="14"/>
                    <a:pt x="142" y="15"/>
                    <a:pt x="142" y="15"/>
                  </a:cubicBezTo>
                  <a:cubicBezTo>
                    <a:pt x="142" y="15"/>
                    <a:pt x="140" y="12"/>
                    <a:pt x="135" y="9"/>
                  </a:cubicBezTo>
                  <a:cubicBezTo>
                    <a:pt x="134" y="9"/>
                    <a:pt x="133" y="8"/>
                    <a:pt x="132" y="8"/>
                  </a:cubicBezTo>
                  <a:cubicBezTo>
                    <a:pt x="131" y="7"/>
                    <a:pt x="130" y="7"/>
                    <a:pt x="129" y="7"/>
                  </a:cubicBezTo>
                  <a:cubicBezTo>
                    <a:pt x="127" y="7"/>
                    <a:pt x="126" y="7"/>
                    <a:pt x="126" y="7"/>
                  </a:cubicBezTo>
                  <a:cubicBezTo>
                    <a:pt x="126" y="7"/>
                    <a:pt x="127" y="6"/>
                    <a:pt x="129" y="7"/>
                  </a:cubicBezTo>
                  <a:cubicBezTo>
                    <a:pt x="130" y="6"/>
                    <a:pt x="131" y="7"/>
                    <a:pt x="132" y="7"/>
                  </a:cubicBezTo>
                  <a:cubicBezTo>
                    <a:pt x="133" y="7"/>
                    <a:pt x="134" y="8"/>
                    <a:pt x="135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3" name="Freeform 2515"/>
            <p:cNvSpPr>
              <a:spLocks noChangeArrowheads="1"/>
            </p:cNvSpPr>
            <p:nvPr/>
          </p:nvSpPr>
          <p:spPr bwMode="auto">
            <a:xfrm>
              <a:off x="1555751" y="1019175"/>
              <a:ext cx="44450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0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13" y="1"/>
                  </a:moveTo>
                  <a:cubicBezTo>
                    <a:pt x="19" y="3"/>
                    <a:pt x="27" y="5"/>
                    <a:pt x="30" y="11"/>
                  </a:cubicBezTo>
                  <a:cubicBezTo>
                    <a:pt x="34" y="18"/>
                    <a:pt x="28" y="29"/>
                    <a:pt x="19" y="27"/>
                  </a:cubicBezTo>
                  <a:cubicBezTo>
                    <a:pt x="18" y="27"/>
                    <a:pt x="16" y="26"/>
                    <a:pt x="15" y="26"/>
                  </a:cubicBezTo>
                  <a:cubicBezTo>
                    <a:pt x="16" y="26"/>
                    <a:pt x="17" y="26"/>
                    <a:pt x="19" y="26"/>
                  </a:cubicBezTo>
                  <a:cubicBezTo>
                    <a:pt x="21" y="26"/>
                    <a:pt x="22" y="25"/>
                    <a:pt x="23" y="25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5" y="25"/>
                    <a:pt x="14" y="25"/>
                  </a:cubicBezTo>
                  <a:cubicBezTo>
                    <a:pt x="13" y="25"/>
                    <a:pt x="13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5"/>
                    <a:pt x="19" y="24"/>
                  </a:cubicBezTo>
                  <a:cubicBezTo>
                    <a:pt x="21" y="24"/>
                    <a:pt x="22" y="22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3" y="19"/>
                    <a:pt x="23" y="20"/>
                  </a:cubicBezTo>
                  <a:cubicBezTo>
                    <a:pt x="22" y="21"/>
                    <a:pt x="21" y="23"/>
                    <a:pt x="19" y="24"/>
                  </a:cubicBezTo>
                  <a:cubicBezTo>
                    <a:pt x="17" y="24"/>
                    <a:pt x="16" y="24"/>
                    <a:pt x="14" y="24"/>
                  </a:cubicBezTo>
                  <a:cubicBezTo>
                    <a:pt x="17" y="24"/>
                    <a:pt x="19" y="23"/>
                    <a:pt x="21" y="21"/>
                  </a:cubicBezTo>
                  <a:cubicBezTo>
                    <a:pt x="25" y="16"/>
                    <a:pt x="22" y="10"/>
                    <a:pt x="18" y="6"/>
                  </a:cubicBezTo>
                  <a:cubicBezTo>
                    <a:pt x="14" y="3"/>
                    <a:pt x="8" y="2"/>
                    <a:pt x="3" y="2"/>
                  </a:cubicBezTo>
                  <a:cubicBezTo>
                    <a:pt x="5" y="2"/>
                    <a:pt x="7" y="2"/>
                    <a:pt x="10" y="2"/>
                  </a:cubicBezTo>
                  <a:cubicBezTo>
                    <a:pt x="12" y="2"/>
                    <a:pt x="13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5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4"/>
                  </a:cubicBezTo>
                  <a:cubicBezTo>
                    <a:pt x="17" y="3"/>
                    <a:pt x="16" y="3"/>
                    <a:pt x="14" y="2"/>
                  </a:cubicBezTo>
                  <a:cubicBezTo>
                    <a:pt x="13" y="2"/>
                    <a:pt x="12" y="2"/>
                    <a:pt x="10" y="1"/>
                  </a:cubicBezTo>
                  <a:cubicBezTo>
                    <a:pt x="7" y="1"/>
                    <a:pt x="4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4" name="Freeform 2558"/>
            <p:cNvSpPr>
              <a:spLocks noEditPoints="1" noChangeArrowheads="1"/>
            </p:cNvSpPr>
            <p:nvPr/>
          </p:nvSpPr>
          <p:spPr bwMode="auto">
            <a:xfrm>
              <a:off x="1335088" y="530225"/>
              <a:ext cx="417513" cy="488950"/>
            </a:xfrm>
            <a:custGeom>
              <a:avLst/>
              <a:gdLst>
                <a:gd name="T0" fmla="*/ 2147483647 w 323"/>
                <a:gd name="T1" fmla="*/ 2147483647 h 378"/>
                <a:gd name="T2" fmla="*/ 2147483647 w 323"/>
                <a:gd name="T3" fmla="*/ 2147483647 h 378"/>
                <a:gd name="T4" fmla="*/ 2147483647 w 323"/>
                <a:gd name="T5" fmla="*/ 2147483647 h 378"/>
                <a:gd name="T6" fmla="*/ 2147483647 w 323"/>
                <a:gd name="T7" fmla="*/ 2147483647 h 378"/>
                <a:gd name="T8" fmla="*/ 2147483647 w 323"/>
                <a:gd name="T9" fmla="*/ 2147483647 h 378"/>
                <a:gd name="T10" fmla="*/ 2147483647 w 323"/>
                <a:gd name="T11" fmla="*/ 2147483647 h 378"/>
                <a:gd name="T12" fmla="*/ 2147483647 w 323"/>
                <a:gd name="T13" fmla="*/ 2147483647 h 378"/>
                <a:gd name="T14" fmla="*/ 2147483647 w 323"/>
                <a:gd name="T15" fmla="*/ 2147483647 h 378"/>
                <a:gd name="T16" fmla="*/ 2147483647 w 323"/>
                <a:gd name="T17" fmla="*/ 2147483647 h 378"/>
                <a:gd name="T18" fmla="*/ 2147483647 w 323"/>
                <a:gd name="T19" fmla="*/ 2147483647 h 378"/>
                <a:gd name="T20" fmla="*/ 2147483647 w 323"/>
                <a:gd name="T21" fmla="*/ 2147483647 h 378"/>
                <a:gd name="T22" fmla="*/ 2147483647 w 323"/>
                <a:gd name="T23" fmla="*/ 2147483647 h 378"/>
                <a:gd name="T24" fmla="*/ 2147483647 w 323"/>
                <a:gd name="T25" fmla="*/ 2147483647 h 378"/>
                <a:gd name="T26" fmla="*/ 2147483647 w 323"/>
                <a:gd name="T27" fmla="*/ 2147483647 h 378"/>
                <a:gd name="T28" fmla="*/ 2147483647 w 323"/>
                <a:gd name="T29" fmla="*/ 2147483647 h 378"/>
                <a:gd name="T30" fmla="*/ 2147483647 w 323"/>
                <a:gd name="T31" fmla="*/ 2147483647 h 378"/>
                <a:gd name="T32" fmla="*/ 2147483647 w 323"/>
                <a:gd name="T33" fmla="*/ 2147483647 h 378"/>
                <a:gd name="T34" fmla="*/ 2147483647 w 323"/>
                <a:gd name="T35" fmla="*/ 2147483647 h 378"/>
                <a:gd name="T36" fmla="*/ 2147483647 w 323"/>
                <a:gd name="T37" fmla="*/ 2147483647 h 378"/>
                <a:gd name="T38" fmla="*/ 2147483647 w 323"/>
                <a:gd name="T39" fmla="*/ 2147483647 h 378"/>
                <a:gd name="T40" fmla="*/ 2147483647 w 323"/>
                <a:gd name="T41" fmla="*/ 2147483647 h 378"/>
                <a:gd name="T42" fmla="*/ 2147483647 w 323"/>
                <a:gd name="T43" fmla="*/ 2147483647 h 378"/>
                <a:gd name="T44" fmla="*/ 2147483647 w 323"/>
                <a:gd name="T45" fmla="*/ 2147483647 h 378"/>
                <a:gd name="T46" fmla="*/ 2147483647 w 323"/>
                <a:gd name="T47" fmla="*/ 2147483647 h 378"/>
                <a:gd name="T48" fmla="*/ 2147483647 w 323"/>
                <a:gd name="T49" fmla="*/ 2147483647 h 378"/>
                <a:gd name="T50" fmla="*/ 2147483647 w 323"/>
                <a:gd name="T51" fmla="*/ 2147483647 h 378"/>
                <a:gd name="T52" fmla="*/ 2147483647 w 323"/>
                <a:gd name="T53" fmla="*/ 2147483647 h 378"/>
                <a:gd name="T54" fmla="*/ 2147483647 w 323"/>
                <a:gd name="T55" fmla="*/ 2147483647 h 378"/>
                <a:gd name="T56" fmla="*/ 2147483647 w 323"/>
                <a:gd name="T57" fmla="*/ 2147483647 h 378"/>
                <a:gd name="T58" fmla="*/ 2147483647 w 323"/>
                <a:gd name="T59" fmla="*/ 2147483647 h 378"/>
                <a:gd name="T60" fmla="*/ 2147483647 w 323"/>
                <a:gd name="T61" fmla="*/ 2147483647 h 378"/>
                <a:gd name="T62" fmla="*/ 2147483647 w 323"/>
                <a:gd name="T63" fmla="*/ 2147483647 h 378"/>
                <a:gd name="T64" fmla="*/ 2147483647 w 323"/>
                <a:gd name="T65" fmla="*/ 2147483647 h 378"/>
                <a:gd name="T66" fmla="*/ 2147483647 w 323"/>
                <a:gd name="T67" fmla="*/ 2147483647 h 378"/>
                <a:gd name="T68" fmla="*/ 2147483647 w 323"/>
                <a:gd name="T69" fmla="*/ 2147483647 h 378"/>
                <a:gd name="T70" fmla="*/ 2147483647 w 323"/>
                <a:gd name="T71" fmla="*/ 2147483647 h 378"/>
                <a:gd name="T72" fmla="*/ 2147483647 w 323"/>
                <a:gd name="T73" fmla="*/ 2147483647 h 378"/>
                <a:gd name="T74" fmla="*/ 2147483647 w 323"/>
                <a:gd name="T75" fmla="*/ 2147483647 h 378"/>
                <a:gd name="T76" fmla="*/ 2147483647 w 323"/>
                <a:gd name="T77" fmla="*/ 2147483647 h 378"/>
                <a:gd name="T78" fmla="*/ 2147483647 w 323"/>
                <a:gd name="T79" fmla="*/ 2147483647 h 378"/>
                <a:gd name="T80" fmla="*/ 2147483647 w 323"/>
                <a:gd name="T81" fmla="*/ 2147483647 h 378"/>
                <a:gd name="T82" fmla="*/ 2147483647 w 323"/>
                <a:gd name="T83" fmla="*/ 2147483647 h 378"/>
                <a:gd name="T84" fmla="*/ 2147483647 w 323"/>
                <a:gd name="T85" fmla="*/ 2147483647 h 378"/>
                <a:gd name="T86" fmla="*/ 2147483647 w 323"/>
                <a:gd name="T87" fmla="*/ 2147483647 h 378"/>
                <a:gd name="T88" fmla="*/ 2147483647 w 323"/>
                <a:gd name="T89" fmla="*/ 2147483647 h 378"/>
                <a:gd name="T90" fmla="*/ 2147483647 w 323"/>
                <a:gd name="T91" fmla="*/ 2147483647 h 378"/>
                <a:gd name="T92" fmla="*/ 2147483647 w 323"/>
                <a:gd name="T93" fmla="*/ 2147483647 h 378"/>
                <a:gd name="T94" fmla="*/ 2147483647 w 323"/>
                <a:gd name="T95" fmla="*/ 2147483647 h 378"/>
                <a:gd name="T96" fmla="*/ 2147483647 w 323"/>
                <a:gd name="T97" fmla="*/ 2147483647 h 378"/>
                <a:gd name="T98" fmla="*/ 2147483647 w 323"/>
                <a:gd name="T99" fmla="*/ 2147483647 h 378"/>
                <a:gd name="T100" fmla="*/ 2147483647 w 323"/>
                <a:gd name="T101" fmla="*/ 2147483647 h 378"/>
                <a:gd name="T102" fmla="*/ 2147483647 w 323"/>
                <a:gd name="T103" fmla="*/ 2147483647 h 378"/>
                <a:gd name="T104" fmla="*/ 2147483647 w 323"/>
                <a:gd name="T105" fmla="*/ 2147483647 h 378"/>
                <a:gd name="T106" fmla="*/ 2147483647 w 323"/>
                <a:gd name="T107" fmla="*/ 2147483647 h 378"/>
                <a:gd name="T108" fmla="*/ 2147483647 w 323"/>
                <a:gd name="T109" fmla="*/ 2147483647 h 378"/>
                <a:gd name="T110" fmla="*/ 2147483647 w 323"/>
                <a:gd name="T111" fmla="*/ 2147483647 h 378"/>
                <a:gd name="T112" fmla="*/ 2147483647 w 323"/>
                <a:gd name="T113" fmla="*/ 2147483647 h 378"/>
                <a:gd name="T114" fmla="*/ 2147483647 w 323"/>
                <a:gd name="T115" fmla="*/ 2147483647 h 378"/>
                <a:gd name="T116" fmla="*/ 2147483647 w 323"/>
                <a:gd name="T117" fmla="*/ 2147483647 h 378"/>
                <a:gd name="T118" fmla="*/ 2147483647 w 323"/>
                <a:gd name="T119" fmla="*/ 2147483647 h 378"/>
                <a:gd name="T120" fmla="*/ 2147483647 w 323"/>
                <a:gd name="T121" fmla="*/ 2147483647 h 378"/>
                <a:gd name="T122" fmla="*/ 2147483647 w 323"/>
                <a:gd name="T123" fmla="*/ 2147483647 h 37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378"/>
                <a:gd name="T188" fmla="*/ 323 w 323"/>
                <a:gd name="T189" fmla="*/ 378 h 37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378">
                  <a:moveTo>
                    <a:pt x="179" y="14"/>
                  </a:moveTo>
                  <a:cubicBezTo>
                    <a:pt x="174" y="21"/>
                    <a:pt x="172" y="30"/>
                    <a:pt x="175" y="38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6"/>
                    <a:pt x="175" y="34"/>
                    <a:pt x="176" y="32"/>
                  </a:cubicBezTo>
                  <a:cubicBezTo>
                    <a:pt x="176" y="29"/>
                    <a:pt x="178" y="27"/>
                    <a:pt x="178" y="26"/>
                  </a:cubicBezTo>
                  <a:cubicBezTo>
                    <a:pt x="179" y="25"/>
                    <a:pt x="180" y="24"/>
                    <a:pt x="180" y="24"/>
                  </a:cubicBezTo>
                  <a:cubicBezTo>
                    <a:pt x="180" y="24"/>
                    <a:pt x="180" y="25"/>
                    <a:pt x="179" y="26"/>
                  </a:cubicBezTo>
                  <a:cubicBezTo>
                    <a:pt x="178" y="28"/>
                    <a:pt x="177" y="29"/>
                    <a:pt x="176" y="32"/>
                  </a:cubicBezTo>
                  <a:cubicBezTo>
                    <a:pt x="176" y="34"/>
                    <a:pt x="175" y="36"/>
                    <a:pt x="175" y="38"/>
                  </a:cubicBezTo>
                  <a:cubicBezTo>
                    <a:pt x="175" y="38"/>
                    <a:pt x="175" y="38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5" y="39"/>
                    <a:pt x="175" y="39"/>
                    <a:pt x="175" y="38"/>
                  </a:cubicBezTo>
                  <a:cubicBezTo>
                    <a:pt x="175" y="38"/>
                    <a:pt x="176" y="37"/>
                    <a:pt x="176" y="37"/>
                  </a:cubicBezTo>
                  <a:cubicBezTo>
                    <a:pt x="176" y="36"/>
                    <a:pt x="176" y="35"/>
                    <a:pt x="177" y="33"/>
                  </a:cubicBezTo>
                  <a:cubicBezTo>
                    <a:pt x="178" y="32"/>
                    <a:pt x="178" y="31"/>
                    <a:pt x="179" y="30"/>
                  </a:cubicBezTo>
                  <a:cubicBezTo>
                    <a:pt x="181" y="27"/>
                    <a:pt x="183" y="25"/>
                    <a:pt x="185" y="24"/>
                  </a:cubicBezTo>
                  <a:cubicBezTo>
                    <a:pt x="187" y="23"/>
                    <a:pt x="188" y="23"/>
                    <a:pt x="188" y="23"/>
                  </a:cubicBezTo>
                  <a:cubicBezTo>
                    <a:pt x="188" y="23"/>
                    <a:pt x="187" y="23"/>
                    <a:pt x="185" y="25"/>
                  </a:cubicBezTo>
                  <a:cubicBezTo>
                    <a:pt x="184" y="26"/>
                    <a:pt x="182" y="28"/>
                    <a:pt x="180" y="30"/>
                  </a:cubicBezTo>
                  <a:cubicBezTo>
                    <a:pt x="179" y="31"/>
                    <a:pt x="178" y="33"/>
                    <a:pt x="178" y="34"/>
                  </a:cubicBezTo>
                  <a:cubicBezTo>
                    <a:pt x="177" y="35"/>
                    <a:pt x="176" y="36"/>
                    <a:pt x="176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80" y="31"/>
                    <a:pt x="186" y="24"/>
                    <a:pt x="195" y="23"/>
                  </a:cubicBezTo>
                  <a:cubicBezTo>
                    <a:pt x="204" y="23"/>
                    <a:pt x="211" y="31"/>
                    <a:pt x="215" y="42"/>
                  </a:cubicBezTo>
                  <a:cubicBezTo>
                    <a:pt x="216" y="45"/>
                    <a:pt x="216" y="49"/>
                    <a:pt x="217" y="51"/>
                  </a:cubicBezTo>
                  <a:cubicBezTo>
                    <a:pt x="218" y="58"/>
                    <a:pt x="219" y="64"/>
                    <a:pt x="221" y="70"/>
                  </a:cubicBezTo>
                  <a:cubicBezTo>
                    <a:pt x="222" y="79"/>
                    <a:pt x="224" y="88"/>
                    <a:pt x="227" y="96"/>
                  </a:cubicBezTo>
                  <a:cubicBezTo>
                    <a:pt x="231" y="106"/>
                    <a:pt x="248" y="124"/>
                    <a:pt x="249" y="127"/>
                  </a:cubicBezTo>
                  <a:cubicBezTo>
                    <a:pt x="249" y="127"/>
                    <a:pt x="249" y="127"/>
                    <a:pt x="249" y="127"/>
                  </a:cubicBezTo>
                  <a:cubicBezTo>
                    <a:pt x="245" y="122"/>
                    <a:pt x="240" y="118"/>
                    <a:pt x="235" y="115"/>
                  </a:cubicBezTo>
                  <a:cubicBezTo>
                    <a:pt x="235" y="115"/>
                    <a:pt x="235" y="114"/>
                    <a:pt x="235" y="114"/>
                  </a:cubicBezTo>
                  <a:cubicBezTo>
                    <a:pt x="235" y="114"/>
                    <a:pt x="234" y="114"/>
                    <a:pt x="234" y="114"/>
                  </a:cubicBezTo>
                  <a:cubicBezTo>
                    <a:pt x="224" y="107"/>
                    <a:pt x="213" y="102"/>
                    <a:pt x="201" y="100"/>
                  </a:cubicBezTo>
                  <a:cubicBezTo>
                    <a:pt x="193" y="98"/>
                    <a:pt x="184" y="98"/>
                    <a:pt x="176" y="98"/>
                  </a:cubicBezTo>
                  <a:cubicBezTo>
                    <a:pt x="171" y="99"/>
                    <a:pt x="167" y="99"/>
                    <a:pt x="163" y="102"/>
                  </a:cubicBezTo>
                  <a:cubicBezTo>
                    <a:pt x="158" y="104"/>
                    <a:pt x="157" y="111"/>
                    <a:pt x="162" y="114"/>
                  </a:cubicBezTo>
                  <a:cubicBezTo>
                    <a:pt x="165" y="112"/>
                    <a:pt x="169" y="109"/>
                    <a:pt x="173" y="108"/>
                  </a:cubicBezTo>
                  <a:cubicBezTo>
                    <a:pt x="174" y="107"/>
                    <a:pt x="175" y="107"/>
                    <a:pt x="176" y="106"/>
                  </a:cubicBezTo>
                  <a:cubicBezTo>
                    <a:pt x="176" y="106"/>
                    <a:pt x="176" y="106"/>
                    <a:pt x="176" y="107"/>
                  </a:cubicBezTo>
                  <a:cubicBezTo>
                    <a:pt x="178" y="106"/>
                    <a:pt x="180" y="106"/>
                    <a:pt x="182" y="106"/>
                  </a:cubicBezTo>
                  <a:cubicBezTo>
                    <a:pt x="182" y="106"/>
                    <a:pt x="182" y="106"/>
                    <a:pt x="182" y="106"/>
                  </a:cubicBezTo>
                  <a:cubicBezTo>
                    <a:pt x="179" y="107"/>
                    <a:pt x="177" y="108"/>
                    <a:pt x="174" y="109"/>
                  </a:cubicBezTo>
                  <a:cubicBezTo>
                    <a:pt x="168" y="115"/>
                    <a:pt x="164" y="122"/>
                    <a:pt x="158" y="128"/>
                  </a:cubicBezTo>
                  <a:cubicBezTo>
                    <a:pt x="152" y="135"/>
                    <a:pt x="144" y="140"/>
                    <a:pt x="136" y="144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8" y="144"/>
                    <a:pt x="140" y="143"/>
                    <a:pt x="143" y="142"/>
                  </a:cubicBezTo>
                  <a:cubicBezTo>
                    <a:pt x="145" y="141"/>
                    <a:pt x="147" y="139"/>
                    <a:pt x="149" y="138"/>
                  </a:cubicBezTo>
                  <a:cubicBezTo>
                    <a:pt x="150" y="137"/>
                    <a:pt x="151" y="137"/>
                    <a:pt x="151" y="137"/>
                  </a:cubicBezTo>
                  <a:cubicBezTo>
                    <a:pt x="151" y="137"/>
                    <a:pt x="150" y="138"/>
                    <a:pt x="149" y="139"/>
                  </a:cubicBezTo>
                  <a:cubicBezTo>
                    <a:pt x="148" y="140"/>
                    <a:pt x="145" y="141"/>
                    <a:pt x="143" y="142"/>
                  </a:cubicBezTo>
                  <a:cubicBezTo>
                    <a:pt x="140" y="144"/>
                    <a:pt x="138" y="144"/>
                    <a:pt x="136" y="145"/>
                  </a:cubicBezTo>
                  <a:cubicBezTo>
                    <a:pt x="138" y="145"/>
                    <a:pt x="139" y="145"/>
                    <a:pt x="141" y="144"/>
                  </a:cubicBezTo>
                  <a:cubicBezTo>
                    <a:pt x="143" y="144"/>
                    <a:pt x="145" y="143"/>
                    <a:pt x="146" y="142"/>
                  </a:cubicBezTo>
                  <a:cubicBezTo>
                    <a:pt x="148" y="142"/>
                    <a:pt x="148" y="141"/>
                    <a:pt x="148" y="141"/>
                  </a:cubicBezTo>
                  <a:cubicBezTo>
                    <a:pt x="148" y="142"/>
                    <a:pt x="148" y="142"/>
                    <a:pt x="147" y="143"/>
                  </a:cubicBezTo>
                  <a:cubicBezTo>
                    <a:pt x="145" y="144"/>
                    <a:pt x="143" y="144"/>
                    <a:pt x="141" y="145"/>
                  </a:cubicBezTo>
                  <a:cubicBezTo>
                    <a:pt x="139" y="145"/>
                    <a:pt x="137" y="145"/>
                    <a:pt x="136" y="145"/>
                  </a:cubicBezTo>
                  <a:cubicBezTo>
                    <a:pt x="135" y="145"/>
                    <a:pt x="135" y="145"/>
                    <a:pt x="134" y="145"/>
                  </a:cubicBezTo>
                  <a:cubicBezTo>
                    <a:pt x="134" y="145"/>
                    <a:pt x="134" y="145"/>
                    <a:pt x="134" y="145"/>
                  </a:cubicBezTo>
                  <a:cubicBezTo>
                    <a:pt x="138" y="146"/>
                    <a:pt x="142" y="147"/>
                    <a:pt x="146" y="147"/>
                  </a:cubicBezTo>
                  <a:cubicBezTo>
                    <a:pt x="153" y="147"/>
                    <a:pt x="158" y="140"/>
                    <a:pt x="162" y="135"/>
                  </a:cubicBezTo>
                  <a:cubicBezTo>
                    <a:pt x="162" y="135"/>
                    <a:pt x="162" y="135"/>
                    <a:pt x="162" y="135"/>
                  </a:cubicBezTo>
                  <a:cubicBezTo>
                    <a:pt x="161" y="139"/>
                    <a:pt x="160" y="142"/>
                    <a:pt x="157" y="144"/>
                  </a:cubicBezTo>
                  <a:cubicBezTo>
                    <a:pt x="156" y="161"/>
                    <a:pt x="165" y="177"/>
                    <a:pt x="181" y="183"/>
                  </a:cubicBezTo>
                  <a:cubicBezTo>
                    <a:pt x="189" y="187"/>
                    <a:pt x="200" y="190"/>
                    <a:pt x="207" y="183"/>
                  </a:cubicBezTo>
                  <a:cubicBezTo>
                    <a:pt x="212" y="177"/>
                    <a:pt x="215" y="169"/>
                    <a:pt x="213" y="162"/>
                  </a:cubicBezTo>
                  <a:cubicBezTo>
                    <a:pt x="213" y="163"/>
                    <a:pt x="213" y="165"/>
                    <a:pt x="212" y="167"/>
                  </a:cubicBezTo>
                  <a:cubicBezTo>
                    <a:pt x="212" y="169"/>
                    <a:pt x="211" y="171"/>
                    <a:pt x="210" y="173"/>
                  </a:cubicBezTo>
                  <a:cubicBezTo>
                    <a:pt x="209" y="174"/>
                    <a:pt x="208" y="175"/>
                    <a:pt x="208" y="175"/>
                  </a:cubicBezTo>
                  <a:cubicBezTo>
                    <a:pt x="208" y="175"/>
                    <a:pt x="208" y="174"/>
                    <a:pt x="209" y="172"/>
                  </a:cubicBezTo>
                  <a:cubicBezTo>
                    <a:pt x="210" y="171"/>
                    <a:pt x="211" y="169"/>
                    <a:pt x="212" y="167"/>
                  </a:cubicBezTo>
                  <a:cubicBezTo>
                    <a:pt x="212" y="165"/>
                    <a:pt x="212" y="163"/>
                    <a:pt x="212" y="162"/>
                  </a:cubicBezTo>
                  <a:cubicBezTo>
                    <a:pt x="212" y="162"/>
                    <a:pt x="212" y="163"/>
                    <a:pt x="212" y="163"/>
                  </a:cubicBezTo>
                  <a:cubicBezTo>
                    <a:pt x="211" y="165"/>
                    <a:pt x="211" y="166"/>
                    <a:pt x="210" y="167"/>
                  </a:cubicBezTo>
                  <a:cubicBezTo>
                    <a:pt x="208" y="170"/>
                    <a:pt x="206" y="172"/>
                    <a:pt x="205" y="173"/>
                  </a:cubicBezTo>
                  <a:cubicBezTo>
                    <a:pt x="203" y="174"/>
                    <a:pt x="202" y="175"/>
                    <a:pt x="202" y="175"/>
                  </a:cubicBezTo>
                  <a:cubicBezTo>
                    <a:pt x="202" y="175"/>
                    <a:pt x="203" y="174"/>
                    <a:pt x="205" y="173"/>
                  </a:cubicBezTo>
                  <a:cubicBezTo>
                    <a:pt x="206" y="172"/>
                    <a:pt x="208" y="170"/>
                    <a:pt x="209" y="167"/>
                  </a:cubicBezTo>
                  <a:cubicBezTo>
                    <a:pt x="210" y="166"/>
                    <a:pt x="211" y="164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5"/>
                    <a:pt x="208" y="167"/>
                    <a:pt x="206" y="169"/>
                  </a:cubicBezTo>
                  <a:cubicBezTo>
                    <a:pt x="203" y="171"/>
                    <a:pt x="201" y="173"/>
                    <a:pt x="199" y="174"/>
                  </a:cubicBezTo>
                  <a:cubicBezTo>
                    <a:pt x="197" y="175"/>
                    <a:pt x="195" y="176"/>
                    <a:pt x="195" y="176"/>
                  </a:cubicBezTo>
                  <a:cubicBezTo>
                    <a:pt x="195" y="176"/>
                    <a:pt x="196" y="175"/>
                    <a:pt x="198" y="174"/>
                  </a:cubicBezTo>
                  <a:cubicBezTo>
                    <a:pt x="200" y="172"/>
                    <a:pt x="203" y="171"/>
                    <a:pt x="206" y="168"/>
                  </a:cubicBezTo>
                  <a:cubicBezTo>
                    <a:pt x="207" y="167"/>
                    <a:pt x="208" y="166"/>
                    <a:pt x="209" y="165"/>
                  </a:cubicBezTo>
                  <a:cubicBezTo>
                    <a:pt x="202" y="174"/>
                    <a:pt x="189" y="177"/>
                    <a:pt x="178" y="171"/>
                  </a:cubicBezTo>
                  <a:cubicBezTo>
                    <a:pt x="167" y="164"/>
                    <a:pt x="167" y="154"/>
                    <a:pt x="169" y="144"/>
                  </a:cubicBezTo>
                  <a:cubicBezTo>
                    <a:pt x="169" y="142"/>
                    <a:pt x="169" y="141"/>
                    <a:pt x="170" y="140"/>
                  </a:cubicBezTo>
                  <a:cubicBezTo>
                    <a:pt x="171" y="131"/>
                    <a:pt x="180" y="125"/>
                    <a:pt x="184" y="11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6"/>
                    <a:pt x="188" y="113"/>
                    <a:pt x="190" y="112"/>
                  </a:cubicBezTo>
                  <a:cubicBezTo>
                    <a:pt x="191" y="112"/>
                    <a:pt x="191" y="112"/>
                    <a:pt x="191" y="112"/>
                  </a:cubicBezTo>
                  <a:cubicBezTo>
                    <a:pt x="183" y="119"/>
                    <a:pt x="182" y="129"/>
                    <a:pt x="185" y="138"/>
                  </a:cubicBezTo>
                  <a:cubicBezTo>
                    <a:pt x="187" y="147"/>
                    <a:pt x="194" y="152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9"/>
                    <a:pt x="198" y="149"/>
                    <a:pt x="196" y="148"/>
                  </a:cubicBezTo>
                  <a:cubicBezTo>
                    <a:pt x="194" y="147"/>
                    <a:pt x="193" y="146"/>
                    <a:pt x="192" y="145"/>
                  </a:cubicBezTo>
                  <a:cubicBezTo>
                    <a:pt x="191" y="144"/>
                    <a:pt x="190" y="143"/>
                    <a:pt x="191" y="143"/>
                  </a:cubicBezTo>
                  <a:cubicBezTo>
                    <a:pt x="191" y="143"/>
                    <a:pt x="191" y="144"/>
                    <a:pt x="192" y="145"/>
                  </a:cubicBezTo>
                  <a:cubicBezTo>
                    <a:pt x="193" y="146"/>
                    <a:pt x="195" y="147"/>
                    <a:pt x="197" y="147"/>
                  </a:cubicBezTo>
                  <a:cubicBezTo>
                    <a:pt x="199" y="148"/>
                    <a:pt x="200" y="149"/>
                    <a:pt x="202" y="149"/>
                  </a:cubicBezTo>
                  <a:cubicBezTo>
                    <a:pt x="202" y="149"/>
                    <a:pt x="202" y="149"/>
                    <a:pt x="202" y="149"/>
                  </a:cubicBezTo>
                  <a:cubicBezTo>
                    <a:pt x="200" y="148"/>
                    <a:pt x="198" y="146"/>
                    <a:pt x="196" y="144"/>
                  </a:cubicBezTo>
                  <a:cubicBezTo>
                    <a:pt x="194" y="144"/>
                    <a:pt x="193" y="142"/>
                    <a:pt x="193" y="141"/>
                  </a:cubicBezTo>
                  <a:cubicBezTo>
                    <a:pt x="192" y="140"/>
                    <a:pt x="192" y="139"/>
                    <a:pt x="192" y="138"/>
                  </a:cubicBezTo>
                  <a:cubicBezTo>
                    <a:pt x="191" y="137"/>
                    <a:pt x="191" y="137"/>
                    <a:pt x="191" y="136"/>
                  </a:cubicBezTo>
                  <a:cubicBezTo>
                    <a:pt x="191" y="135"/>
                    <a:pt x="191" y="135"/>
                    <a:pt x="191" y="135"/>
                  </a:cubicBezTo>
                  <a:cubicBezTo>
                    <a:pt x="191" y="135"/>
                    <a:pt x="191" y="136"/>
                    <a:pt x="192" y="138"/>
                  </a:cubicBezTo>
                  <a:cubicBezTo>
                    <a:pt x="192" y="139"/>
                    <a:pt x="193" y="140"/>
                    <a:pt x="193" y="141"/>
                  </a:cubicBezTo>
                  <a:cubicBezTo>
                    <a:pt x="194" y="142"/>
                    <a:pt x="195" y="143"/>
                    <a:pt x="196" y="144"/>
                  </a:cubicBezTo>
                  <a:cubicBezTo>
                    <a:pt x="198" y="146"/>
                    <a:pt x="200" y="147"/>
                    <a:pt x="202" y="148"/>
                  </a:cubicBezTo>
                  <a:cubicBezTo>
                    <a:pt x="202" y="148"/>
                    <a:pt x="202" y="148"/>
                    <a:pt x="202" y="148"/>
                  </a:cubicBezTo>
                  <a:cubicBezTo>
                    <a:pt x="202" y="148"/>
                    <a:pt x="202" y="148"/>
                    <a:pt x="201" y="148"/>
                  </a:cubicBezTo>
                  <a:cubicBezTo>
                    <a:pt x="201" y="148"/>
                    <a:pt x="201" y="148"/>
                    <a:pt x="201" y="148"/>
                  </a:cubicBezTo>
                  <a:cubicBezTo>
                    <a:pt x="201" y="147"/>
                    <a:pt x="201" y="147"/>
                    <a:pt x="201" y="147"/>
                  </a:cubicBezTo>
                  <a:cubicBezTo>
                    <a:pt x="200" y="146"/>
                    <a:pt x="198" y="144"/>
                    <a:pt x="196" y="141"/>
                  </a:cubicBezTo>
                  <a:cubicBezTo>
                    <a:pt x="195" y="140"/>
                    <a:pt x="195" y="138"/>
                    <a:pt x="194" y="137"/>
                  </a:cubicBezTo>
                  <a:cubicBezTo>
                    <a:pt x="194" y="136"/>
                    <a:pt x="194" y="134"/>
                    <a:pt x="194" y="133"/>
                  </a:cubicBezTo>
                  <a:cubicBezTo>
                    <a:pt x="194" y="132"/>
                    <a:pt x="194" y="132"/>
                    <a:pt x="194" y="131"/>
                  </a:cubicBezTo>
                  <a:cubicBezTo>
                    <a:pt x="194" y="131"/>
                    <a:pt x="195" y="130"/>
                    <a:pt x="195" y="130"/>
                  </a:cubicBezTo>
                  <a:cubicBezTo>
                    <a:pt x="195" y="130"/>
                    <a:pt x="194" y="131"/>
                    <a:pt x="194" y="133"/>
                  </a:cubicBezTo>
                  <a:cubicBezTo>
                    <a:pt x="194" y="134"/>
                    <a:pt x="194" y="136"/>
                    <a:pt x="195" y="137"/>
                  </a:cubicBezTo>
                  <a:cubicBezTo>
                    <a:pt x="195" y="138"/>
                    <a:pt x="196" y="139"/>
                    <a:pt x="197" y="141"/>
                  </a:cubicBezTo>
                  <a:cubicBezTo>
                    <a:pt x="197" y="142"/>
                    <a:pt x="198" y="143"/>
                    <a:pt x="199" y="144"/>
                  </a:cubicBezTo>
                  <a:cubicBezTo>
                    <a:pt x="197" y="140"/>
                    <a:pt x="196" y="134"/>
                    <a:pt x="197" y="131"/>
                  </a:cubicBezTo>
                  <a:cubicBezTo>
                    <a:pt x="197" y="126"/>
                    <a:pt x="201" y="122"/>
                    <a:pt x="205" y="120"/>
                  </a:cubicBezTo>
                  <a:cubicBezTo>
                    <a:pt x="209" y="119"/>
                    <a:pt x="213" y="119"/>
                    <a:pt x="216" y="120"/>
                  </a:cubicBezTo>
                  <a:cubicBezTo>
                    <a:pt x="226" y="119"/>
                    <a:pt x="236" y="127"/>
                    <a:pt x="241" y="135"/>
                  </a:cubicBezTo>
                  <a:cubicBezTo>
                    <a:pt x="250" y="136"/>
                    <a:pt x="257" y="145"/>
                    <a:pt x="260" y="153"/>
                  </a:cubicBezTo>
                  <a:cubicBezTo>
                    <a:pt x="260" y="154"/>
                    <a:pt x="259" y="154"/>
                    <a:pt x="259" y="154"/>
                  </a:cubicBezTo>
                  <a:cubicBezTo>
                    <a:pt x="255" y="147"/>
                    <a:pt x="249" y="139"/>
                    <a:pt x="242" y="138"/>
                  </a:cubicBezTo>
                  <a:cubicBezTo>
                    <a:pt x="241" y="138"/>
                    <a:pt x="241" y="138"/>
                    <a:pt x="241" y="138"/>
                  </a:cubicBezTo>
                  <a:cubicBezTo>
                    <a:pt x="241" y="138"/>
                    <a:pt x="241" y="138"/>
                    <a:pt x="240" y="138"/>
                  </a:cubicBezTo>
                  <a:cubicBezTo>
                    <a:pt x="238" y="138"/>
                    <a:pt x="236" y="138"/>
                    <a:pt x="233" y="140"/>
                  </a:cubicBezTo>
                  <a:cubicBezTo>
                    <a:pt x="227" y="143"/>
                    <a:pt x="224" y="151"/>
                    <a:pt x="226" y="158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6" y="156"/>
                    <a:pt x="226" y="154"/>
                    <a:pt x="227" y="151"/>
                  </a:cubicBezTo>
                  <a:cubicBezTo>
                    <a:pt x="228" y="150"/>
                    <a:pt x="228" y="149"/>
                    <a:pt x="229" y="148"/>
                  </a:cubicBezTo>
                  <a:cubicBezTo>
                    <a:pt x="229" y="147"/>
                    <a:pt x="230" y="146"/>
                    <a:pt x="231" y="146"/>
                  </a:cubicBezTo>
                  <a:cubicBezTo>
                    <a:pt x="232" y="144"/>
                    <a:pt x="233" y="144"/>
                    <a:pt x="233" y="144"/>
                  </a:cubicBezTo>
                  <a:cubicBezTo>
                    <a:pt x="233" y="144"/>
                    <a:pt x="232" y="145"/>
                    <a:pt x="231" y="146"/>
                  </a:cubicBezTo>
                  <a:cubicBezTo>
                    <a:pt x="230" y="146"/>
                    <a:pt x="230" y="147"/>
                    <a:pt x="229" y="148"/>
                  </a:cubicBezTo>
                  <a:cubicBezTo>
                    <a:pt x="229" y="149"/>
                    <a:pt x="228" y="150"/>
                    <a:pt x="228" y="151"/>
                  </a:cubicBezTo>
                  <a:cubicBezTo>
                    <a:pt x="227" y="154"/>
                    <a:pt x="227" y="156"/>
                    <a:pt x="226" y="158"/>
                  </a:cubicBezTo>
                  <a:cubicBezTo>
                    <a:pt x="226" y="158"/>
                    <a:pt x="226" y="158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7" y="158"/>
                  </a:cubicBezTo>
                  <a:cubicBezTo>
                    <a:pt x="227" y="156"/>
                    <a:pt x="228" y="154"/>
                    <a:pt x="229" y="152"/>
                  </a:cubicBezTo>
                  <a:cubicBezTo>
                    <a:pt x="231" y="150"/>
                    <a:pt x="233" y="149"/>
                    <a:pt x="234" y="148"/>
                  </a:cubicBezTo>
                  <a:cubicBezTo>
                    <a:pt x="235" y="147"/>
                    <a:pt x="236" y="147"/>
                    <a:pt x="236" y="147"/>
                  </a:cubicBezTo>
                  <a:cubicBezTo>
                    <a:pt x="236" y="147"/>
                    <a:pt x="236" y="148"/>
                    <a:pt x="234" y="148"/>
                  </a:cubicBezTo>
                  <a:cubicBezTo>
                    <a:pt x="233" y="149"/>
                    <a:pt x="231" y="151"/>
                    <a:pt x="230" y="153"/>
                  </a:cubicBezTo>
                  <a:cubicBezTo>
                    <a:pt x="229" y="154"/>
                    <a:pt x="228" y="156"/>
                    <a:pt x="228" y="157"/>
                  </a:cubicBezTo>
                  <a:cubicBezTo>
                    <a:pt x="231" y="152"/>
                    <a:pt x="236" y="149"/>
                    <a:pt x="242" y="149"/>
                  </a:cubicBezTo>
                  <a:cubicBezTo>
                    <a:pt x="251" y="149"/>
                    <a:pt x="255" y="156"/>
                    <a:pt x="258" y="164"/>
                  </a:cubicBezTo>
                  <a:cubicBezTo>
                    <a:pt x="262" y="168"/>
                    <a:pt x="264" y="174"/>
                    <a:pt x="265" y="180"/>
                  </a:cubicBezTo>
                  <a:cubicBezTo>
                    <a:pt x="266" y="186"/>
                    <a:pt x="267" y="195"/>
                    <a:pt x="264" y="201"/>
                  </a:cubicBezTo>
                  <a:cubicBezTo>
                    <a:pt x="266" y="209"/>
                    <a:pt x="265" y="219"/>
                    <a:pt x="263" y="227"/>
                  </a:cubicBezTo>
                  <a:cubicBezTo>
                    <a:pt x="264" y="235"/>
                    <a:pt x="261" y="244"/>
                    <a:pt x="255" y="249"/>
                  </a:cubicBezTo>
                  <a:cubicBezTo>
                    <a:pt x="255" y="249"/>
                    <a:pt x="255" y="249"/>
                    <a:pt x="255" y="249"/>
                  </a:cubicBezTo>
                  <a:cubicBezTo>
                    <a:pt x="259" y="244"/>
                    <a:pt x="261" y="238"/>
                    <a:pt x="261" y="233"/>
                  </a:cubicBezTo>
                  <a:cubicBezTo>
                    <a:pt x="261" y="233"/>
                    <a:pt x="261" y="233"/>
                    <a:pt x="261" y="232"/>
                  </a:cubicBezTo>
                  <a:cubicBezTo>
                    <a:pt x="261" y="232"/>
                    <a:pt x="261" y="232"/>
                    <a:pt x="261" y="232"/>
                  </a:cubicBezTo>
                  <a:cubicBezTo>
                    <a:pt x="261" y="227"/>
                    <a:pt x="260" y="222"/>
                    <a:pt x="258" y="217"/>
                  </a:cubicBezTo>
                  <a:cubicBezTo>
                    <a:pt x="256" y="211"/>
                    <a:pt x="251" y="206"/>
                    <a:pt x="245" y="204"/>
                  </a:cubicBezTo>
                  <a:cubicBezTo>
                    <a:pt x="242" y="203"/>
                    <a:pt x="239" y="204"/>
                    <a:pt x="237" y="206"/>
                  </a:cubicBezTo>
                  <a:cubicBezTo>
                    <a:pt x="237" y="205"/>
                    <a:pt x="238" y="205"/>
                    <a:pt x="239" y="205"/>
                  </a:cubicBezTo>
                  <a:cubicBezTo>
                    <a:pt x="240" y="205"/>
                    <a:pt x="241" y="205"/>
                    <a:pt x="242" y="205"/>
                  </a:cubicBezTo>
                  <a:cubicBezTo>
                    <a:pt x="243" y="205"/>
                    <a:pt x="244" y="205"/>
                    <a:pt x="245" y="206"/>
                  </a:cubicBezTo>
                  <a:cubicBezTo>
                    <a:pt x="246" y="206"/>
                    <a:pt x="247" y="207"/>
                    <a:pt x="247" y="207"/>
                  </a:cubicBezTo>
                  <a:cubicBezTo>
                    <a:pt x="247" y="207"/>
                    <a:pt x="246" y="207"/>
                    <a:pt x="245" y="206"/>
                  </a:cubicBezTo>
                  <a:cubicBezTo>
                    <a:pt x="244" y="206"/>
                    <a:pt x="243" y="206"/>
                    <a:pt x="242" y="206"/>
                  </a:cubicBezTo>
                  <a:cubicBezTo>
                    <a:pt x="241" y="206"/>
                    <a:pt x="240" y="206"/>
                    <a:pt x="239" y="206"/>
                  </a:cubicBezTo>
                  <a:cubicBezTo>
                    <a:pt x="237" y="206"/>
                    <a:pt x="235" y="207"/>
                    <a:pt x="234" y="207"/>
                  </a:cubicBezTo>
                  <a:cubicBezTo>
                    <a:pt x="234" y="207"/>
                    <a:pt x="234" y="207"/>
                    <a:pt x="234" y="208"/>
                  </a:cubicBezTo>
                  <a:cubicBezTo>
                    <a:pt x="234" y="207"/>
                    <a:pt x="234" y="207"/>
                    <a:pt x="235" y="207"/>
                  </a:cubicBezTo>
                  <a:cubicBezTo>
                    <a:pt x="235" y="207"/>
                    <a:pt x="237" y="207"/>
                    <a:pt x="238" y="207"/>
                  </a:cubicBezTo>
                  <a:cubicBezTo>
                    <a:pt x="239" y="207"/>
                    <a:pt x="241" y="208"/>
                    <a:pt x="242" y="208"/>
                  </a:cubicBezTo>
                  <a:cubicBezTo>
                    <a:pt x="242" y="209"/>
                    <a:pt x="243" y="209"/>
                    <a:pt x="243" y="209"/>
                  </a:cubicBezTo>
                  <a:cubicBezTo>
                    <a:pt x="243" y="209"/>
                    <a:pt x="241" y="208"/>
                    <a:pt x="238" y="208"/>
                  </a:cubicBezTo>
                  <a:cubicBezTo>
                    <a:pt x="237" y="208"/>
                    <a:pt x="236" y="208"/>
                    <a:pt x="235" y="208"/>
                  </a:cubicBezTo>
                  <a:cubicBezTo>
                    <a:pt x="234" y="208"/>
                    <a:pt x="234" y="208"/>
                    <a:pt x="234" y="208"/>
                  </a:cubicBezTo>
                  <a:cubicBezTo>
                    <a:pt x="234" y="208"/>
                    <a:pt x="233" y="208"/>
                    <a:pt x="233" y="208"/>
                  </a:cubicBezTo>
                  <a:cubicBezTo>
                    <a:pt x="239" y="209"/>
                    <a:pt x="244" y="214"/>
                    <a:pt x="247" y="220"/>
                  </a:cubicBezTo>
                  <a:cubicBezTo>
                    <a:pt x="251" y="226"/>
                    <a:pt x="255" y="237"/>
                    <a:pt x="253" y="245"/>
                  </a:cubicBezTo>
                  <a:cubicBezTo>
                    <a:pt x="253" y="245"/>
                    <a:pt x="252" y="245"/>
                    <a:pt x="252" y="244"/>
                  </a:cubicBezTo>
                  <a:cubicBezTo>
                    <a:pt x="253" y="240"/>
                    <a:pt x="251" y="233"/>
                    <a:pt x="249" y="226"/>
                  </a:cubicBezTo>
                  <a:cubicBezTo>
                    <a:pt x="248" y="226"/>
                    <a:pt x="248" y="226"/>
                    <a:pt x="248" y="226"/>
                  </a:cubicBezTo>
                  <a:cubicBezTo>
                    <a:pt x="242" y="227"/>
                    <a:pt x="243" y="231"/>
                    <a:pt x="244" y="237"/>
                  </a:cubicBezTo>
                  <a:cubicBezTo>
                    <a:pt x="245" y="241"/>
                    <a:pt x="247" y="245"/>
                    <a:pt x="248" y="249"/>
                  </a:cubicBezTo>
                  <a:cubicBezTo>
                    <a:pt x="251" y="255"/>
                    <a:pt x="252" y="266"/>
                    <a:pt x="244" y="269"/>
                  </a:cubicBezTo>
                  <a:cubicBezTo>
                    <a:pt x="244" y="270"/>
                    <a:pt x="244" y="269"/>
                    <a:pt x="244" y="269"/>
                  </a:cubicBezTo>
                  <a:cubicBezTo>
                    <a:pt x="251" y="264"/>
                    <a:pt x="249" y="256"/>
                    <a:pt x="247" y="250"/>
                  </a:cubicBezTo>
                  <a:cubicBezTo>
                    <a:pt x="246" y="250"/>
                    <a:pt x="246" y="250"/>
                    <a:pt x="246" y="250"/>
                  </a:cubicBezTo>
                  <a:cubicBezTo>
                    <a:pt x="239" y="249"/>
                    <a:pt x="239" y="259"/>
                    <a:pt x="238" y="264"/>
                  </a:cubicBezTo>
                  <a:cubicBezTo>
                    <a:pt x="238" y="270"/>
                    <a:pt x="236" y="276"/>
                    <a:pt x="233" y="281"/>
                  </a:cubicBezTo>
                  <a:cubicBezTo>
                    <a:pt x="230" y="288"/>
                    <a:pt x="224" y="294"/>
                    <a:pt x="219" y="298"/>
                  </a:cubicBezTo>
                  <a:cubicBezTo>
                    <a:pt x="212" y="304"/>
                    <a:pt x="205" y="305"/>
                    <a:pt x="197" y="309"/>
                  </a:cubicBezTo>
                  <a:cubicBezTo>
                    <a:pt x="197" y="309"/>
                    <a:pt x="197" y="309"/>
                    <a:pt x="197" y="309"/>
                  </a:cubicBezTo>
                  <a:cubicBezTo>
                    <a:pt x="195" y="311"/>
                    <a:pt x="192" y="312"/>
                    <a:pt x="189" y="314"/>
                  </a:cubicBezTo>
                  <a:cubicBezTo>
                    <a:pt x="189" y="314"/>
                    <a:pt x="188" y="313"/>
                    <a:pt x="189" y="313"/>
                  </a:cubicBezTo>
                  <a:cubicBezTo>
                    <a:pt x="194" y="309"/>
                    <a:pt x="199" y="305"/>
                    <a:pt x="204" y="300"/>
                  </a:cubicBezTo>
                  <a:cubicBezTo>
                    <a:pt x="209" y="293"/>
                    <a:pt x="211" y="285"/>
                    <a:pt x="211" y="277"/>
                  </a:cubicBezTo>
                  <a:cubicBezTo>
                    <a:pt x="210" y="267"/>
                    <a:pt x="205" y="258"/>
                    <a:pt x="196" y="253"/>
                  </a:cubicBezTo>
                  <a:cubicBezTo>
                    <a:pt x="188" y="248"/>
                    <a:pt x="178" y="250"/>
                    <a:pt x="171" y="256"/>
                  </a:cubicBezTo>
                  <a:cubicBezTo>
                    <a:pt x="167" y="260"/>
                    <a:pt x="164" y="265"/>
                    <a:pt x="162" y="271"/>
                  </a:cubicBezTo>
                  <a:cubicBezTo>
                    <a:pt x="161" y="273"/>
                    <a:pt x="161" y="274"/>
                    <a:pt x="160" y="276"/>
                  </a:cubicBezTo>
                  <a:cubicBezTo>
                    <a:pt x="161" y="275"/>
                    <a:pt x="161" y="275"/>
                    <a:pt x="161" y="274"/>
                  </a:cubicBezTo>
                  <a:cubicBezTo>
                    <a:pt x="162" y="272"/>
                    <a:pt x="164" y="270"/>
                    <a:pt x="164" y="270"/>
                  </a:cubicBezTo>
                  <a:cubicBezTo>
                    <a:pt x="164" y="270"/>
                    <a:pt x="163" y="272"/>
                    <a:pt x="162" y="274"/>
                  </a:cubicBezTo>
                  <a:cubicBezTo>
                    <a:pt x="161" y="276"/>
                    <a:pt x="161" y="277"/>
                    <a:pt x="160" y="278"/>
                  </a:cubicBezTo>
                  <a:cubicBezTo>
                    <a:pt x="160" y="279"/>
                    <a:pt x="160" y="279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60" y="279"/>
                    <a:pt x="161" y="277"/>
                    <a:pt x="162" y="275"/>
                  </a:cubicBezTo>
                  <a:cubicBezTo>
                    <a:pt x="163" y="274"/>
                    <a:pt x="164" y="272"/>
                    <a:pt x="165" y="271"/>
                  </a:cubicBezTo>
                  <a:cubicBezTo>
                    <a:pt x="165" y="270"/>
                    <a:pt x="166" y="270"/>
                    <a:pt x="166" y="270"/>
                  </a:cubicBezTo>
                  <a:cubicBezTo>
                    <a:pt x="166" y="270"/>
                    <a:pt x="166" y="270"/>
                    <a:pt x="165" y="271"/>
                  </a:cubicBezTo>
                  <a:cubicBezTo>
                    <a:pt x="164" y="272"/>
                    <a:pt x="163" y="274"/>
                    <a:pt x="163" y="276"/>
                  </a:cubicBezTo>
                  <a:cubicBezTo>
                    <a:pt x="162" y="277"/>
                    <a:pt x="161" y="279"/>
                    <a:pt x="160" y="280"/>
                  </a:cubicBezTo>
                  <a:cubicBezTo>
                    <a:pt x="162" y="278"/>
                    <a:pt x="163" y="276"/>
                    <a:pt x="165" y="273"/>
                  </a:cubicBezTo>
                  <a:cubicBezTo>
                    <a:pt x="167" y="271"/>
                    <a:pt x="169" y="269"/>
                    <a:pt x="170" y="268"/>
                  </a:cubicBezTo>
                  <a:cubicBezTo>
                    <a:pt x="172" y="266"/>
                    <a:pt x="172" y="265"/>
                    <a:pt x="172" y="265"/>
                  </a:cubicBezTo>
                  <a:cubicBezTo>
                    <a:pt x="173" y="265"/>
                    <a:pt x="169" y="269"/>
                    <a:pt x="166" y="274"/>
                  </a:cubicBezTo>
                  <a:cubicBezTo>
                    <a:pt x="164" y="276"/>
                    <a:pt x="162" y="278"/>
                    <a:pt x="161" y="280"/>
                  </a:cubicBezTo>
                  <a:cubicBezTo>
                    <a:pt x="161" y="280"/>
                    <a:pt x="160" y="281"/>
                    <a:pt x="160" y="281"/>
                  </a:cubicBezTo>
                  <a:cubicBezTo>
                    <a:pt x="165" y="277"/>
                    <a:pt x="169" y="270"/>
                    <a:pt x="174" y="266"/>
                  </a:cubicBezTo>
                  <a:cubicBezTo>
                    <a:pt x="178" y="263"/>
                    <a:pt x="183" y="261"/>
                    <a:pt x="187" y="261"/>
                  </a:cubicBezTo>
                  <a:cubicBezTo>
                    <a:pt x="190" y="260"/>
                    <a:pt x="193" y="261"/>
                    <a:pt x="196" y="262"/>
                  </a:cubicBezTo>
                  <a:cubicBezTo>
                    <a:pt x="202" y="264"/>
                    <a:pt x="204" y="273"/>
                    <a:pt x="204" y="278"/>
                  </a:cubicBezTo>
                  <a:cubicBezTo>
                    <a:pt x="204" y="279"/>
                    <a:pt x="203" y="279"/>
                    <a:pt x="203" y="278"/>
                  </a:cubicBezTo>
                  <a:cubicBezTo>
                    <a:pt x="203" y="275"/>
                    <a:pt x="201" y="271"/>
                    <a:pt x="199" y="268"/>
                  </a:cubicBezTo>
                  <a:cubicBezTo>
                    <a:pt x="197" y="267"/>
                    <a:pt x="196" y="267"/>
                    <a:pt x="195" y="269"/>
                  </a:cubicBezTo>
                  <a:cubicBezTo>
                    <a:pt x="194" y="271"/>
                    <a:pt x="193" y="272"/>
                    <a:pt x="193" y="274"/>
                  </a:cubicBezTo>
                  <a:cubicBezTo>
                    <a:pt x="192" y="279"/>
                    <a:pt x="195" y="284"/>
                    <a:pt x="196" y="288"/>
                  </a:cubicBezTo>
                  <a:cubicBezTo>
                    <a:pt x="199" y="291"/>
                    <a:pt x="198" y="296"/>
                    <a:pt x="197" y="299"/>
                  </a:cubicBezTo>
                  <a:cubicBezTo>
                    <a:pt x="197" y="299"/>
                    <a:pt x="197" y="299"/>
                    <a:pt x="197" y="299"/>
                  </a:cubicBezTo>
                  <a:cubicBezTo>
                    <a:pt x="196" y="298"/>
                    <a:pt x="196" y="297"/>
                    <a:pt x="197" y="295"/>
                  </a:cubicBezTo>
                  <a:cubicBezTo>
                    <a:pt x="197" y="292"/>
                    <a:pt x="195" y="288"/>
                    <a:pt x="191" y="289"/>
                  </a:cubicBezTo>
                  <a:cubicBezTo>
                    <a:pt x="189" y="290"/>
                    <a:pt x="187" y="292"/>
                    <a:pt x="185" y="293"/>
                  </a:cubicBezTo>
                  <a:cubicBezTo>
                    <a:pt x="181" y="298"/>
                    <a:pt x="178" y="305"/>
                    <a:pt x="174" y="310"/>
                  </a:cubicBezTo>
                  <a:cubicBezTo>
                    <a:pt x="169" y="315"/>
                    <a:pt x="164" y="318"/>
                    <a:pt x="158" y="318"/>
                  </a:cubicBezTo>
                  <a:cubicBezTo>
                    <a:pt x="154" y="319"/>
                    <a:pt x="147" y="318"/>
                    <a:pt x="144" y="316"/>
                  </a:cubicBezTo>
                  <a:cubicBezTo>
                    <a:pt x="140" y="317"/>
                    <a:pt x="136" y="318"/>
                    <a:pt x="132" y="318"/>
                  </a:cubicBezTo>
                  <a:cubicBezTo>
                    <a:pt x="132" y="318"/>
                    <a:pt x="132" y="318"/>
                    <a:pt x="132" y="317"/>
                  </a:cubicBezTo>
                  <a:cubicBezTo>
                    <a:pt x="139" y="316"/>
                    <a:pt x="146" y="314"/>
                    <a:pt x="151" y="309"/>
                  </a:cubicBezTo>
                  <a:cubicBezTo>
                    <a:pt x="152" y="308"/>
                    <a:pt x="153" y="306"/>
                    <a:pt x="154" y="305"/>
                  </a:cubicBezTo>
                  <a:cubicBezTo>
                    <a:pt x="154" y="305"/>
                    <a:pt x="154" y="305"/>
                    <a:pt x="153" y="306"/>
                  </a:cubicBezTo>
                  <a:cubicBezTo>
                    <a:pt x="151" y="307"/>
                    <a:pt x="150" y="309"/>
                    <a:pt x="148" y="310"/>
                  </a:cubicBezTo>
                  <a:cubicBezTo>
                    <a:pt x="147" y="310"/>
                    <a:pt x="146" y="311"/>
                    <a:pt x="146" y="310"/>
                  </a:cubicBezTo>
                  <a:cubicBezTo>
                    <a:pt x="146" y="310"/>
                    <a:pt x="147" y="310"/>
                    <a:pt x="148" y="309"/>
                  </a:cubicBezTo>
                  <a:cubicBezTo>
                    <a:pt x="149" y="308"/>
                    <a:pt x="151" y="307"/>
                    <a:pt x="153" y="305"/>
                  </a:cubicBezTo>
                  <a:cubicBezTo>
                    <a:pt x="154" y="304"/>
                    <a:pt x="155" y="303"/>
                    <a:pt x="156" y="302"/>
                  </a:cubicBezTo>
                  <a:cubicBezTo>
                    <a:pt x="156" y="301"/>
                    <a:pt x="156" y="301"/>
                    <a:pt x="156" y="300"/>
                  </a:cubicBezTo>
                  <a:cubicBezTo>
                    <a:pt x="156" y="300"/>
                    <a:pt x="156" y="300"/>
                    <a:pt x="156" y="300"/>
                  </a:cubicBezTo>
                  <a:cubicBezTo>
                    <a:pt x="156" y="300"/>
                    <a:pt x="156" y="300"/>
                    <a:pt x="156" y="301"/>
                  </a:cubicBezTo>
                  <a:cubicBezTo>
                    <a:pt x="154" y="302"/>
                    <a:pt x="153" y="304"/>
                    <a:pt x="150" y="306"/>
                  </a:cubicBezTo>
                  <a:cubicBezTo>
                    <a:pt x="148" y="308"/>
                    <a:pt x="146" y="309"/>
                    <a:pt x="144" y="310"/>
                  </a:cubicBezTo>
                  <a:cubicBezTo>
                    <a:pt x="142" y="311"/>
                    <a:pt x="141" y="311"/>
                    <a:pt x="141" y="311"/>
                  </a:cubicBezTo>
                  <a:cubicBezTo>
                    <a:pt x="141" y="311"/>
                    <a:pt x="142" y="310"/>
                    <a:pt x="144" y="309"/>
                  </a:cubicBezTo>
                  <a:cubicBezTo>
                    <a:pt x="145" y="309"/>
                    <a:pt x="148" y="307"/>
                    <a:pt x="150" y="305"/>
                  </a:cubicBezTo>
                  <a:cubicBezTo>
                    <a:pt x="151" y="304"/>
                    <a:pt x="153" y="303"/>
                    <a:pt x="154" y="302"/>
                  </a:cubicBezTo>
                  <a:cubicBezTo>
                    <a:pt x="152" y="303"/>
                    <a:pt x="150" y="304"/>
                    <a:pt x="149" y="306"/>
                  </a:cubicBezTo>
                  <a:cubicBezTo>
                    <a:pt x="145" y="309"/>
                    <a:pt x="142" y="310"/>
                    <a:pt x="137" y="310"/>
                  </a:cubicBezTo>
                  <a:cubicBezTo>
                    <a:pt x="131" y="311"/>
                    <a:pt x="120" y="309"/>
                    <a:pt x="114" y="304"/>
                  </a:cubicBezTo>
                  <a:cubicBezTo>
                    <a:pt x="114" y="304"/>
                    <a:pt x="113" y="304"/>
                    <a:pt x="113" y="304"/>
                  </a:cubicBezTo>
                  <a:cubicBezTo>
                    <a:pt x="95" y="298"/>
                    <a:pt x="78" y="274"/>
                    <a:pt x="83" y="254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81" y="253"/>
                    <a:pt x="78" y="251"/>
                    <a:pt x="76" y="249"/>
                  </a:cubicBezTo>
                  <a:cubicBezTo>
                    <a:pt x="69" y="241"/>
                    <a:pt x="76" y="230"/>
                    <a:pt x="79" y="222"/>
                  </a:cubicBezTo>
                  <a:cubicBezTo>
                    <a:pt x="79" y="221"/>
                    <a:pt x="80" y="222"/>
                    <a:pt x="80" y="222"/>
                  </a:cubicBezTo>
                  <a:cubicBezTo>
                    <a:pt x="78" y="230"/>
                    <a:pt x="72" y="244"/>
                    <a:pt x="81" y="250"/>
                  </a:cubicBezTo>
                  <a:cubicBezTo>
                    <a:pt x="84" y="252"/>
                    <a:pt x="89" y="253"/>
                    <a:pt x="94" y="255"/>
                  </a:cubicBezTo>
                  <a:cubicBezTo>
                    <a:pt x="93" y="254"/>
                    <a:pt x="91" y="253"/>
                    <a:pt x="90" y="251"/>
                  </a:cubicBezTo>
                  <a:cubicBezTo>
                    <a:pt x="88" y="250"/>
                    <a:pt x="87" y="249"/>
                    <a:pt x="86" y="248"/>
                  </a:cubicBezTo>
                  <a:cubicBezTo>
                    <a:pt x="85" y="248"/>
                    <a:pt x="84" y="247"/>
                    <a:pt x="84" y="247"/>
                  </a:cubicBezTo>
                  <a:cubicBezTo>
                    <a:pt x="84" y="247"/>
                    <a:pt x="85" y="247"/>
                    <a:pt x="86" y="248"/>
                  </a:cubicBezTo>
                  <a:cubicBezTo>
                    <a:pt x="87" y="249"/>
                    <a:pt x="89" y="250"/>
                    <a:pt x="90" y="251"/>
                  </a:cubicBezTo>
                  <a:cubicBezTo>
                    <a:pt x="92" y="252"/>
                    <a:pt x="93" y="253"/>
                    <a:pt x="94" y="254"/>
                  </a:cubicBezTo>
                  <a:cubicBezTo>
                    <a:pt x="94" y="254"/>
                    <a:pt x="94" y="255"/>
                    <a:pt x="95" y="255"/>
                  </a:cubicBezTo>
                  <a:cubicBezTo>
                    <a:pt x="94" y="254"/>
                    <a:pt x="93" y="252"/>
                    <a:pt x="91" y="250"/>
                  </a:cubicBezTo>
                  <a:cubicBezTo>
                    <a:pt x="89" y="246"/>
                    <a:pt x="87" y="244"/>
                    <a:pt x="87" y="244"/>
                  </a:cubicBezTo>
                  <a:cubicBezTo>
                    <a:pt x="87" y="244"/>
                    <a:pt x="87" y="244"/>
                    <a:pt x="88" y="245"/>
                  </a:cubicBezTo>
                  <a:cubicBezTo>
                    <a:pt x="90" y="246"/>
                    <a:pt x="91" y="248"/>
                    <a:pt x="92" y="249"/>
                  </a:cubicBezTo>
                  <a:cubicBezTo>
                    <a:pt x="94" y="252"/>
                    <a:pt x="95" y="254"/>
                    <a:pt x="95" y="255"/>
                  </a:cubicBezTo>
                  <a:cubicBezTo>
                    <a:pt x="96" y="255"/>
                    <a:pt x="96" y="255"/>
                    <a:pt x="96" y="256"/>
                  </a:cubicBezTo>
                  <a:cubicBezTo>
                    <a:pt x="95" y="252"/>
                    <a:pt x="93" y="250"/>
                    <a:pt x="91" y="247"/>
                  </a:cubicBezTo>
                  <a:cubicBezTo>
                    <a:pt x="90" y="243"/>
                    <a:pt x="88" y="239"/>
                    <a:pt x="88" y="234"/>
                  </a:cubicBezTo>
                  <a:cubicBezTo>
                    <a:pt x="86" y="227"/>
                    <a:pt x="88" y="222"/>
                    <a:pt x="91" y="217"/>
                  </a:cubicBezTo>
                  <a:cubicBezTo>
                    <a:pt x="92" y="216"/>
                    <a:pt x="92" y="215"/>
                    <a:pt x="93" y="214"/>
                  </a:cubicBezTo>
                  <a:cubicBezTo>
                    <a:pt x="94" y="213"/>
                    <a:pt x="94" y="212"/>
                    <a:pt x="94" y="212"/>
                  </a:cubicBezTo>
                  <a:cubicBezTo>
                    <a:pt x="95" y="211"/>
                    <a:pt x="95" y="211"/>
                    <a:pt x="95" y="211"/>
                  </a:cubicBezTo>
                  <a:cubicBezTo>
                    <a:pt x="96" y="210"/>
                    <a:pt x="97" y="209"/>
                    <a:pt x="98" y="207"/>
                  </a:cubicBezTo>
                  <a:cubicBezTo>
                    <a:pt x="98" y="207"/>
                    <a:pt x="98" y="208"/>
                    <a:pt x="98" y="208"/>
                  </a:cubicBezTo>
                  <a:cubicBezTo>
                    <a:pt x="95" y="213"/>
                    <a:pt x="91" y="218"/>
                    <a:pt x="91" y="224"/>
                  </a:cubicBezTo>
                  <a:cubicBezTo>
                    <a:pt x="91" y="225"/>
                    <a:pt x="91" y="225"/>
                    <a:pt x="91" y="226"/>
                  </a:cubicBezTo>
                  <a:cubicBezTo>
                    <a:pt x="91" y="226"/>
                    <a:pt x="92" y="226"/>
                    <a:pt x="92" y="226"/>
                  </a:cubicBezTo>
                  <a:cubicBezTo>
                    <a:pt x="96" y="228"/>
                    <a:pt x="99" y="219"/>
                    <a:pt x="100" y="216"/>
                  </a:cubicBezTo>
                  <a:cubicBezTo>
                    <a:pt x="102" y="211"/>
                    <a:pt x="104" y="205"/>
                    <a:pt x="109" y="201"/>
                  </a:cubicBezTo>
                  <a:cubicBezTo>
                    <a:pt x="116" y="193"/>
                    <a:pt x="134" y="191"/>
                    <a:pt x="144" y="195"/>
                  </a:cubicBezTo>
                  <a:cubicBezTo>
                    <a:pt x="145" y="195"/>
                    <a:pt x="147" y="195"/>
                    <a:pt x="148" y="196"/>
                  </a:cubicBezTo>
                  <a:cubicBezTo>
                    <a:pt x="148" y="196"/>
                    <a:pt x="148" y="196"/>
                    <a:pt x="148" y="196"/>
                  </a:cubicBezTo>
                  <a:cubicBezTo>
                    <a:pt x="139" y="197"/>
                    <a:pt x="132" y="200"/>
                    <a:pt x="125" y="205"/>
                  </a:cubicBezTo>
                  <a:cubicBezTo>
                    <a:pt x="119" y="210"/>
                    <a:pt x="111" y="216"/>
                    <a:pt x="107" y="223"/>
                  </a:cubicBezTo>
                  <a:cubicBezTo>
                    <a:pt x="106" y="225"/>
                    <a:pt x="105" y="227"/>
                    <a:pt x="105" y="228"/>
                  </a:cubicBezTo>
                  <a:cubicBezTo>
                    <a:pt x="104" y="233"/>
                    <a:pt x="106" y="237"/>
                    <a:pt x="108" y="242"/>
                  </a:cubicBezTo>
                  <a:cubicBezTo>
                    <a:pt x="109" y="245"/>
                    <a:pt x="109" y="249"/>
                    <a:pt x="110" y="253"/>
                  </a:cubicBezTo>
                  <a:cubicBezTo>
                    <a:pt x="111" y="259"/>
                    <a:pt x="110" y="266"/>
                    <a:pt x="106" y="271"/>
                  </a:cubicBezTo>
                  <a:cubicBezTo>
                    <a:pt x="106" y="271"/>
                    <a:pt x="107" y="271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7" y="270"/>
                    <a:pt x="107" y="270"/>
                    <a:pt x="107" y="270"/>
                  </a:cubicBezTo>
                  <a:cubicBezTo>
                    <a:pt x="108" y="268"/>
                    <a:pt x="109" y="266"/>
                    <a:pt x="110" y="264"/>
                  </a:cubicBezTo>
                  <a:cubicBezTo>
                    <a:pt x="111" y="262"/>
                    <a:pt x="111" y="259"/>
                    <a:pt x="112" y="258"/>
                  </a:cubicBezTo>
                  <a:cubicBezTo>
                    <a:pt x="112" y="257"/>
                    <a:pt x="112" y="256"/>
                    <a:pt x="112" y="256"/>
                  </a:cubicBezTo>
                  <a:cubicBezTo>
                    <a:pt x="112" y="255"/>
                    <a:pt x="112" y="255"/>
                    <a:pt x="112" y="255"/>
                  </a:cubicBezTo>
                  <a:cubicBezTo>
                    <a:pt x="112" y="255"/>
                    <a:pt x="112" y="255"/>
                    <a:pt x="112" y="256"/>
                  </a:cubicBezTo>
                  <a:cubicBezTo>
                    <a:pt x="112" y="256"/>
                    <a:pt x="112" y="257"/>
                    <a:pt x="112" y="258"/>
                  </a:cubicBezTo>
                  <a:cubicBezTo>
                    <a:pt x="112" y="260"/>
                    <a:pt x="112" y="262"/>
                    <a:pt x="111" y="264"/>
                  </a:cubicBezTo>
                  <a:cubicBezTo>
                    <a:pt x="110" y="266"/>
                    <a:pt x="109" y="268"/>
                    <a:pt x="108" y="270"/>
                  </a:cubicBezTo>
                  <a:cubicBezTo>
                    <a:pt x="108" y="269"/>
                    <a:pt x="109" y="269"/>
                    <a:pt x="109" y="269"/>
                  </a:cubicBezTo>
                  <a:cubicBezTo>
                    <a:pt x="110" y="268"/>
                    <a:pt x="110" y="267"/>
                    <a:pt x="111" y="266"/>
                  </a:cubicBezTo>
                  <a:cubicBezTo>
                    <a:pt x="113" y="264"/>
                    <a:pt x="114" y="261"/>
                    <a:pt x="114" y="261"/>
                  </a:cubicBezTo>
                  <a:cubicBezTo>
                    <a:pt x="114" y="261"/>
                    <a:pt x="113" y="264"/>
                    <a:pt x="111" y="267"/>
                  </a:cubicBezTo>
                  <a:cubicBezTo>
                    <a:pt x="111" y="267"/>
                    <a:pt x="111" y="267"/>
                    <a:pt x="111" y="268"/>
                  </a:cubicBezTo>
                  <a:cubicBezTo>
                    <a:pt x="111" y="268"/>
                    <a:pt x="111" y="267"/>
                    <a:pt x="111" y="267"/>
                  </a:cubicBezTo>
                  <a:cubicBezTo>
                    <a:pt x="117" y="263"/>
                    <a:pt x="118" y="257"/>
                    <a:pt x="114" y="251"/>
                  </a:cubicBezTo>
                  <a:cubicBezTo>
                    <a:pt x="114" y="250"/>
                    <a:pt x="114" y="250"/>
                    <a:pt x="114" y="250"/>
                  </a:cubicBezTo>
                  <a:cubicBezTo>
                    <a:pt x="117" y="252"/>
                    <a:pt x="118" y="256"/>
                    <a:pt x="118" y="259"/>
                  </a:cubicBezTo>
                  <a:cubicBezTo>
                    <a:pt x="118" y="259"/>
                    <a:pt x="118" y="259"/>
                    <a:pt x="118" y="259"/>
                  </a:cubicBezTo>
                  <a:cubicBezTo>
                    <a:pt x="128" y="263"/>
                    <a:pt x="138" y="266"/>
                    <a:pt x="148" y="259"/>
                  </a:cubicBezTo>
                  <a:cubicBezTo>
                    <a:pt x="156" y="254"/>
                    <a:pt x="160" y="242"/>
                    <a:pt x="153" y="234"/>
                  </a:cubicBezTo>
                  <a:cubicBezTo>
                    <a:pt x="149" y="229"/>
                    <a:pt x="140" y="225"/>
                    <a:pt x="134" y="231"/>
                  </a:cubicBezTo>
                  <a:cubicBezTo>
                    <a:pt x="127" y="239"/>
                    <a:pt x="135" y="253"/>
                    <a:pt x="146" y="251"/>
                  </a:cubicBezTo>
                  <a:cubicBezTo>
                    <a:pt x="146" y="251"/>
                    <a:pt x="146" y="252"/>
                    <a:pt x="146" y="252"/>
                  </a:cubicBezTo>
                  <a:cubicBezTo>
                    <a:pt x="142" y="253"/>
                    <a:pt x="139" y="253"/>
                    <a:pt x="137" y="252"/>
                  </a:cubicBezTo>
                  <a:cubicBezTo>
                    <a:pt x="129" y="252"/>
                    <a:pt x="120" y="252"/>
                    <a:pt x="117" y="244"/>
                  </a:cubicBezTo>
                  <a:cubicBezTo>
                    <a:pt x="115" y="239"/>
                    <a:pt x="113" y="228"/>
                    <a:pt x="118" y="224"/>
                  </a:cubicBezTo>
                  <a:cubicBezTo>
                    <a:pt x="118" y="223"/>
                    <a:pt x="118" y="222"/>
                    <a:pt x="118" y="220"/>
                  </a:cubicBezTo>
                  <a:cubicBezTo>
                    <a:pt x="119" y="216"/>
                    <a:pt x="124" y="211"/>
                    <a:pt x="128" y="209"/>
                  </a:cubicBezTo>
                  <a:cubicBezTo>
                    <a:pt x="128" y="209"/>
                    <a:pt x="128" y="209"/>
                    <a:pt x="128" y="209"/>
                  </a:cubicBezTo>
                  <a:cubicBezTo>
                    <a:pt x="124" y="213"/>
                    <a:pt x="120" y="217"/>
                    <a:pt x="120" y="223"/>
                  </a:cubicBezTo>
                  <a:cubicBezTo>
                    <a:pt x="120" y="226"/>
                    <a:pt x="121" y="229"/>
                    <a:pt x="122" y="231"/>
                  </a:cubicBezTo>
                  <a:cubicBezTo>
                    <a:pt x="122" y="231"/>
                    <a:pt x="122" y="230"/>
                    <a:pt x="122" y="229"/>
                  </a:cubicBezTo>
                  <a:cubicBezTo>
                    <a:pt x="121" y="227"/>
                    <a:pt x="121" y="226"/>
                    <a:pt x="121" y="225"/>
                  </a:cubicBezTo>
                  <a:cubicBezTo>
                    <a:pt x="121" y="224"/>
                    <a:pt x="122" y="223"/>
                    <a:pt x="122" y="223"/>
                  </a:cubicBezTo>
                  <a:cubicBezTo>
                    <a:pt x="122" y="223"/>
                    <a:pt x="122" y="224"/>
                    <a:pt x="122" y="225"/>
                  </a:cubicBezTo>
                  <a:cubicBezTo>
                    <a:pt x="122" y="226"/>
                    <a:pt x="122" y="227"/>
                    <a:pt x="122" y="228"/>
                  </a:cubicBezTo>
                  <a:cubicBezTo>
                    <a:pt x="123" y="230"/>
                    <a:pt x="123" y="231"/>
                    <a:pt x="123" y="232"/>
                  </a:cubicBezTo>
                  <a:cubicBezTo>
                    <a:pt x="123" y="231"/>
                    <a:pt x="123" y="229"/>
                    <a:pt x="123" y="228"/>
                  </a:cubicBezTo>
                  <a:cubicBezTo>
                    <a:pt x="124" y="224"/>
                    <a:pt x="125" y="222"/>
                    <a:pt x="125" y="222"/>
                  </a:cubicBezTo>
                  <a:cubicBezTo>
                    <a:pt x="126" y="222"/>
                    <a:pt x="125" y="225"/>
                    <a:pt x="124" y="228"/>
                  </a:cubicBezTo>
                  <a:cubicBezTo>
                    <a:pt x="124" y="229"/>
                    <a:pt x="124" y="231"/>
                    <a:pt x="123" y="232"/>
                  </a:cubicBezTo>
                  <a:cubicBezTo>
                    <a:pt x="124" y="230"/>
                    <a:pt x="124" y="228"/>
                    <a:pt x="125" y="226"/>
                  </a:cubicBezTo>
                  <a:cubicBezTo>
                    <a:pt x="126" y="224"/>
                    <a:pt x="127" y="222"/>
                    <a:pt x="128" y="221"/>
                  </a:cubicBezTo>
                  <a:cubicBezTo>
                    <a:pt x="129" y="219"/>
                    <a:pt x="130" y="219"/>
                    <a:pt x="130" y="219"/>
                  </a:cubicBezTo>
                  <a:cubicBezTo>
                    <a:pt x="130" y="219"/>
                    <a:pt x="129" y="220"/>
                    <a:pt x="128" y="221"/>
                  </a:cubicBezTo>
                  <a:cubicBezTo>
                    <a:pt x="127" y="222"/>
                    <a:pt x="126" y="224"/>
                    <a:pt x="126" y="227"/>
                  </a:cubicBezTo>
                  <a:cubicBezTo>
                    <a:pt x="125" y="229"/>
                    <a:pt x="124" y="231"/>
                    <a:pt x="124" y="232"/>
                  </a:cubicBezTo>
                  <a:cubicBezTo>
                    <a:pt x="127" y="225"/>
                    <a:pt x="131" y="218"/>
                    <a:pt x="137" y="212"/>
                  </a:cubicBezTo>
                  <a:cubicBezTo>
                    <a:pt x="144" y="204"/>
                    <a:pt x="153" y="205"/>
                    <a:pt x="162" y="203"/>
                  </a:cubicBezTo>
                  <a:cubicBezTo>
                    <a:pt x="163" y="203"/>
                    <a:pt x="163" y="203"/>
                    <a:pt x="163" y="204"/>
                  </a:cubicBezTo>
                  <a:cubicBezTo>
                    <a:pt x="168" y="203"/>
                    <a:pt x="172" y="205"/>
                    <a:pt x="176" y="208"/>
                  </a:cubicBezTo>
                  <a:cubicBezTo>
                    <a:pt x="176" y="208"/>
                    <a:pt x="176" y="208"/>
                    <a:pt x="176" y="208"/>
                  </a:cubicBezTo>
                  <a:cubicBezTo>
                    <a:pt x="183" y="206"/>
                    <a:pt x="192" y="210"/>
                    <a:pt x="199" y="215"/>
                  </a:cubicBezTo>
                  <a:cubicBezTo>
                    <a:pt x="200" y="215"/>
                    <a:pt x="199" y="216"/>
                    <a:pt x="199" y="216"/>
                  </a:cubicBezTo>
                  <a:cubicBezTo>
                    <a:pt x="189" y="212"/>
                    <a:pt x="177" y="205"/>
                    <a:pt x="169" y="215"/>
                  </a:cubicBezTo>
                  <a:cubicBezTo>
                    <a:pt x="164" y="221"/>
                    <a:pt x="163" y="230"/>
                    <a:pt x="168" y="236"/>
                  </a:cubicBezTo>
                  <a:cubicBezTo>
                    <a:pt x="167" y="235"/>
                    <a:pt x="167" y="234"/>
                    <a:pt x="166" y="233"/>
                  </a:cubicBezTo>
                  <a:cubicBezTo>
                    <a:pt x="166" y="232"/>
                    <a:pt x="166" y="231"/>
                    <a:pt x="166" y="230"/>
                  </a:cubicBezTo>
                  <a:cubicBezTo>
                    <a:pt x="166" y="228"/>
                    <a:pt x="166" y="228"/>
                    <a:pt x="166" y="228"/>
                  </a:cubicBezTo>
                  <a:cubicBezTo>
                    <a:pt x="166" y="228"/>
                    <a:pt x="166" y="229"/>
                    <a:pt x="166" y="230"/>
                  </a:cubicBezTo>
                  <a:cubicBezTo>
                    <a:pt x="166" y="230"/>
                    <a:pt x="166" y="232"/>
                    <a:pt x="167" y="233"/>
                  </a:cubicBezTo>
                  <a:cubicBezTo>
                    <a:pt x="168" y="235"/>
                    <a:pt x="168" y="236"/>
                    <a:pt x="169" y="237"/>
                  </a:cubicBezTo>
                  <a:cubicBezTo>
                    <a:pt x="168" y="235"/>
                    <a:pt x="168" y="234"/>
                    <a:pt x="168" y="232"/>
                  </a:cubicBezTo>
                  <a:cubicBezTo>
                    <a:pt x="168" y="230"/>
                    <a:pt x="168" y="228"/>
                    <a:pt x="168" y="227"/>
                  </a:cubicBezTo>
                  <a:cubicBezTo>
                    <a:pt x="168" y="226"/>
                    <a:pt x="168" y="225"/>
                    <a:pt x="168" y="225"/>
                  </a:cubicBezTo>
                  <a:cubicBezTo>
                    <a:pt x="169" y="225"/>
                    <a:pt x="168" y="226"/>
                    <a:pt x="168" y="227"/>
                  </a:cubicBezTo>
                  <a:cubicBezTo>
                    <a:pt x="168" y="228"/>
                    <a:pt x="168" y="230"/>
                    <a:pt x="168" y="232"/>
                  </a:cubicBezTo>
                  <a:cubicBezTo>
                    <a:pt x="169" y="234"/>
                    <a:pt x="169" y="236"/>
                    <a:pt x="169" y="237"/>
                  </a:cubicBezTo>
                  <a:cubicBezTo>
                    <a:pt x="169" y="237"/>
                    <a:pt x="169" y="236"/>
                    <a:pt x="169" y="236"/>
                  </a:cubicBezTo>
                  <a:cubicBezTo>
                    <a:pt x="169" y="235"/>
                    <a:pt x="169" y="232"/>
                    <a:pt x="170" y="230"/>
                  </a:cubicBezTo>
                  <a:cubicBezTo>
                    <a:pt x="170" y="227"/>
                    <a:pt x="171" y="225"/>
                    <a:pt x="172" y="223"/>
                  </a:cubicBezTo>
                  <a:cubicBezTo>
                    <a:pt x="173" y="222"/>
                    <a:pt x="174" y="221"/>
                    <a:pt x="174" y="221"/>
                  </a:cubicBezTo>
                  <a:cubicBezTo>
                    <a:pt x="174" y="222"/>
                    <a:pt x="173" y="222"/>
                    <a:pt x="172" y="224"/>
                  </a:cubicBezTo>
                  <a:cubicBezTo>
                    <a:pt x="172" y="225"/>
                    <a:pt x="171" y="227"/>
                    <a:pt x="170" y="230"/>
                  </a:cubicBezTo>
                  <a:cubicBezTo>
                    <a:pt x="170" y="230"/>
                    <a:pt x="170" y="230"/>
                    <a:pt x="170" y="230"/>
                  </a:cubicBezTo>
                  <a:cubicBezTo>
                    <a:pt x="172" y="225"/>
                    <a:pt x="177" y="220"/>
                    <a:pt x="183" y="218"/>
                  </a:cubicBezTo>
                  <a:cubicBezTo>
                    <a:pt x="188" y="217"/>
                    <a:pt x="192" y="219"/>
                    <a:pt x="197" y="221"/>
                  </a:cubicBezTo>
                  <a:cubicBezTo>
                    <a:pt x="199" y="222"/>
                    <a:pt x="201" y="224"/>
                    <a:pt x="202" y="226"/>
                  </a:cubicBezTo>
                  <a:cubicBezTo>
                    <a:pt x="203" y="226"/>
                    <a:pt x="203" y="227"/>
                    <a:pt x="203" y="227"/>
                  </a:cubicBezTo>
                  <a:cubicBezTo>
                    <a:pt x="209" y="232"/>
                    <a:pt x="215" y="239"/>
                    <a:pt x="214" y="246"/>
                  </a:cubicBezTo>
                  <a:cubicBezTo>
                    <a:pt x="214" y="246"/>
                    <a:pt x="214" y="246"/>
                    <a:pt x="214" y="246"/>
                  </a:cubicBezTo>
                  <a:cubicBezTo>
                    <a:pt x="212" y="241"/>
                    <a:pt x="209" y="235"/>
                    <a:pt x="205" y="231"/>
                  </a:cubicBezTo>
                  <a:cubicBezTo>
                    <a:pt x="205" y="231"/>
                    <a:pt x="204" y="231"/>
                    <a:pt x="204" y="231"/>
                  </a:cubicBezTo>
                  <a:cubicBezTo>
                    <a:pt x="204" y="231"/>
                    <a:pt x="204" y="231"/>
                    <a:pt x="204" y="231"/>
                  </a:cubicBezTo>
                  <a:cubicBezTo>
                    <a:pt x="202" y="229"/>
                    <a:pt x="200" y="228"/>
                    <a:pt x="198" y="227"/>
                  </a:cubicBezTo>
                  <a:cubicBezTo>
                    <a:pt x="198" y="227"/>
                    <a:pt x="198" y="228"/>
                    <a:pt x="197" y="228"/>
                  </a:cubicBezTo>
                  <a:cubicBezTo>
                    <a:pt x="193" y="227"/>
                    <a:pt x="191" y="230"/>
                    <a:pt x="191" y="233"/>
                  </a:cubicBezTo>
                  <a:cubicBezTo>
                    <a:pt x="191" y="236"/>
                    <a:pt x="194" y="239"/>
                    <a:pt x="196" y="240"/>
                  </a:cubicBezTo>
                  <a:cubicBezTo>
                    <a:pt x="199" y="243"/>
                    <a:pt x="203" y="246"/>
                    <a:pt x="205" y="249"/>
                  </a:cubicBezTo>
                  <a:cubicBezTo>
                    <a:pt x="211" y="255"/>
                    <a:pt x="211" y="261"/>
                    <a:pt x="211" y="268"/>
                  </a:cubicBezTo>
                  <a:cubicBezTo>
                    <a:pt x="212" y="271"/>
                    <a:pt x="213" y="274"/>
                    <a:pt x="213" y="278"/>
                  </a:cubicBezTo>
                  <a:cubicBezTo>
                    <a:pt x="214" y="290"/>
                    <a:pt x="208" y="299"/>
                    <a:pt x="200" y="306"/>
                  </a:cubicBezTo>
                  <a:cubicBezTo>
                    <a:pt x="200" y="306"/>
                    <a:pt x="201" y="306"/>
                    <a:pt x="201" y="306"/>
                  </a:cubicBezTo>
                  <a:cubicBezTo>
                    <a:pt x="202" y="305"/>
                    <a:pt x="203" y="305"/>
                    <a:pt x="203" y="304"/>
                  </a:cubicBezTo>
                  <a:cubicBezTo>
                    <a:pt x="205" y="303"/>
                    <a:pt x="206" y="301"/>
                    <a:pt x="207" y="300"/>
                  </a:cubicBezTo>
                  <a:cubicBezTo>
                    <a:pt x="208" y="298"/>
                    <a:pt x="210" y="296"/>
                    <a:pt x="211" y="294"/>
                  </a:cubicBezTo>
                  <a:cubicBezTo>
                    <a:pt x="212" y="292"/>
                    <a:pt x="213" y="290"/>
                    <a:pt x="214" y="288"/>
                  </a:cubicBezTo>
                  <a:cubicBezTo>
                    <a:pt x="214" y="286"/>
                    <a:pt x="215" y="284"/>
                    <a:pt x="215" y="282"/>
                  </a:cubicBezTo>
                  <a:cubicBezTo>
                    <a:pt x="216" y="279"/>
                    <a:pt x="216" y="277"/>
                    <a:pt x="216" y="277"/>
                  </a:cubicBezTo>
                  <a:cubicBezTo>
                    <a:pt x="216" y="277"/>
                    <a:pt x="216" y="278"/>
                    <a:pt x="216" y="279"/>
                  </a:cubicBezTo>
                  <a:cubicBezTo>
                    <a:pt x="216" y="279"/>
                    <a:pt x="216" y="280"/>
                    <a:pt x="216" y="280"/>
                  </a:cubicBezTo>
                  <a:cubicBezTo>
                    <a:pt x="216" y="281"/>
                    <a:pt x="216" y="282"/>
                    <a:pt x="216" y="282"/>
                  </a:cubicBezTo>
                  <a:cubicBezTo>
                    <a:pt x="215" y="284"/>
                    <a:pt x="215" y="286"/>
                    <a:pt x="214" y="288"/>
                  </a:cubicBezTo>
                  <a:cubicBezTo>
                    <a:pt x="214" y="290"/>
                    <a:pt x="213" y="292"/>
                    <a:pt x="212" y="294"/>
                  </a:cubicBezTo>
                  <a:cubicBezTo>
                    <a:pt x="210" y="296"/>
                    <a:pt x="209" y="298"/>
                    <a:pt x="208" y="300"/>
                  </a:cubicBezTo>
                  <a:cubicBezTo>
                    <a:pt x="206" y="302"/>
                    <a:pt x="205" y="303"/>
                    <a:pt x="204" y="304"/>
                  </a:cubicBezTo>
                  <a:cubicBezTo>
                    <a:pt x="203" y="305"/>
                    <a:pt x="203" y="305"/>
                    <a:pt x="202" y="305"/>
                  </a:cubicBezTo>
                  <a:cubicBezTo>
                    <a:pt x="202" y="305"/>
                    <a:pt x="202" y="306"/>
                    <a:pt x="202" y="306"/>
                  </a:cubicBezTo>
                  <a:cubicBezTo>
                    <a:pt x="202" y="305"/>
                    <a:pt x="203" y="305"/>
                    <a:pt x="203" y="305"/>
                  </a:cubicBezTo>
                  <a:cubicBezTo>
                    <a:pt x="205" y="305"/>
                    <a:pt x="206" y="304"/>
                    <a:pt x="207" y="303"/>
                  </a:cubicBezTo>
                  <a:cubicBezTo>
                    <a:pt x="208" y="303"/>
                    <a:pt x="208" y="302"/>
                    <a:pt x="210" y="300"/>
                  </a:cubicBezTo>
                  <a:cubicBezTo>
                    <a:pt x="211" y="298"/>
                    <a:pt x="212" y="295"/>
                    <a:pt x="214" y="292"/>
                  </a:cubicBezTo>
                  <a:cubicBezTo>
                    <a:pt x="215" y="289"/>
                    <a:pt x="216" y="285"/>
                    <a:pt x="217" y="283"/>
                  </a:cubicBezTo>
                  <a:cubicBezTo>
                    <a:pt x="218" y="281"/>
                    <a:pt x="218" y="279"/>
                    <a:pt x="218" y="279"/>
                  </a:cubicBezTo>
                  <a:cubicBezTo>
                    <a:pt x="219" y="279"/>
                    <a:pt x="218" y="281"/>
                    <a:pt x="218" y="283"/>
                  </a:cubicBezTo>
                  <a:cubicBezTo>
                    <a:pt x="217" y="286"/>
                    <a:pt x="216" y="289"/>
                    <a:pt x="215" y="292"/>
                  </a:cubicBezTo>
                  <a:cubicBezTo>
                    <a:pt x="213" y="296"/>
                    <a:pt x="211" y="299"/>
                    <a:pt x="210" y="301"/>
                  </a:cubicBezTo>
                  <a:cubicBezTo>
                    <a:pt x="209" y="302"/>
                    <a:pt x="208" y="303"/>
                    <a:pt x="208" y="303"/>
                  </a:cubicBezTo>
                  <a:cubicBezTo>
                    <a:pt x="210" y="302"/>
                    <a:pt x="212" y="301"/>
                    <a:pt x="213" y="300"/>
                  </a:cubicBezTo>
                  <a:cubicBezTo>
                    <a:pt x="213" y="300"/>
                    <a:pt x="214" y="299"/>
                    <a:pt x="214" y="298"/>
                  </a:cubicBezTo>
                  <a:cubicBezTo>
                    <a:pt x="215" y="297"/>
                    <a:pt x="215" y="294"/>
                    <a:pt x="216" y="292"/>
                  </a:cubicBezTo>
                  <a:cubicBezTo>
                    <a:pt x="217" y="289"/>
                    <a:pt x="218" y="286"/>
                    <a:pt x="219" y="285"/>
                  </a:cubicBezTo>
                  <a:cubicBezTo>
                    <a:pt x="220" y="283"/>
                    <a:pt x="221" y="282"/>
                    <a:pt x="221" y="282"/>
                  </a:cubicBezTo>
                  <a:cubicBezTo>
                    <a:pt x="221" y="282"/>
                    <a:pt x="220" y="283"/>
                    <a:pt x="219" y="285"/>
                  </a:cubicBezTo>
                  <a:cubicBezTo>
                    <a:pt x="219" y="287"/>
                    <a:pt x="218" y="289"/>
                    <a:pt x="217" y="292"/>
                  </a:cubicBezTo>
                  <a:cubicBezTo>
                    <a:pt x="216" y="294"/>
                    <a:pt x="215" y="297"/>
                    <a:pt x="214" y="299"/>
                  </a:cubicBezTo>
                  <a:cubicBezTo>
                    <a:pt x="214" y="299"/>
                    <a:pt x="214" y="299"/>
                    <a:pt x="214" y="300"/>
                  </a:cubicBezTo>
                  <a:cubicBezTo>
                    <a:pt x="215" y="299"/>
                    <a:pt x="216" y="298"/>
                    <a:pt x="216" y="298"/>
                  </a:cubicBezTo>
                  <a:cubicBezTo>
                    <a:pt x="217" y="298"/>
                    <a:pt x="217" y="297"/>
                    <a:pt x="217" y="297"/>
                  </a:cubicBezTo>
                  <a:cubicBezTo>
                    <a:pt x="218" y="296"/>
                    <a:pt x="218" y="294"/>
                    <a:pt x="219" y="292"/>
                  </a:cubicBezTo>
                  <a:cubicBezTo>
                    <a:pt x="220" y="289"/>
                    <a:pt x="221" y="287"/>
                    <a:pt x="221" y="287"/>
                  </a:cubicBezTo>
                  <a:cubicBezTo>
                    <a:pt x="222" y="287"/>
                    <a:pt x="221" y="290"/>
                    <a:pt x="220" y="293"/>
                  </a:cubicBezTo>
                  <a:cubicBezTo>
                    <a:pt x="219" y="294"/>
                    <a:pt x="218" y="296"/>
                    <a:pt x="218" y="297"/>
                  </a:cubicBezTo>
                  <a:cubicBezTo>
                    <a:pt x="219" y="296"/>
                    <a:pt x="219" y="295"/>
                    <a:pt x="220" y="295"/>
                  </a:cubicBezTo>
                  <a:cubicBezTo>
                    <a:pt x="220" y="295"/>
                    <a:pt x="220" y="295"/>
                    <a:pt x="220" y="294"/>
                  </a:cubicBezTo>
                  <a:cubicBezTo>
                    <a:pt x="227" y="287"/>
                    <a:pt x="230" y="275"/>
                    <a:pt x="229" y="265"/>
                  </a:cubicBezTo>
                  <a:cubicBezTo>
                    <a:pt x="229" y="263"/>
                    <a:pt x="229" y="261"/>
                    <a:pt x="229" y="260"/>
                  </a:cubicBezTo>
                  <a:cubicBezTo>
                    <a:pt x="229" y="260"/>
                    <a:pt x="228" y="260"/>
                    <a:pt x="228" y="259"/>
                  </a:cubicBezTo>
                  <a:cubicBezTo>
                    <a:pt x="225" y="247"/>
                    <a:pt x="215" y="237"/>
                    <a:pt x="211" y="225"/>
                  </a:cubicBezTo>
                  <a:cubicBezTo>
                    <a:pt x="209" y="219"/>
                    <a:pt x="209" y="211"/>
                    <a:pt x="214" y="206"/>
                  </a:cubicBezTo>
                  <a:cubicBezTo>
                    <a:pt x="213" y="206"/>
                    <a:pt x="213" y="206"/>
                    <a:pt x="213" y="206"/>
                  </a:cubicBezTo>
                  <a:cubicBezTo>
                    <a:pt x="212" y="208"/>
                    <a:pt x="210" y="210"/>
                    <a:pt x="210" y="211"/>
                  </a:cubicBezTo>
                  <a:cubicBezTo>
                    <a:pt x="209" y="212"/>
                    <a:pt x="209" y="213"/>
                    <a:pt x="209" y="213"/>
                  </a:cubicBezTo>
                  <a:cubicBezTo>
                    <a:pt x="209" y="213"/>
                    <a:pt x="209" y="212"/>
                    <a:pt x="209" y="211"/>
                  </a:cubicBezTo>
                  <a:cubicBezTo>
                    <a:pt x="210" y="209"/>
                    <a:pt x="211" y="208"/>
                    <a:pt x="213" y="206"/>
                  </a:cubicBezTo>
                  <a:cubicBezTo>
                    <a:pt x="214" y="204"/>
                    <a:pt x="216" y="203"/>
                    <a:pt x="218" y="203"/>
                  </a:cubicBezTo>
                  <a:cubicBezTo>
                    <a:pt x="218" y="203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6" y="202"/>
                    <a:pt x="215" y="203"/>
                    <a:pt x="213" y="204"/>
                  </a:cubicBezTo>
                  <a:cubicBezTo>
                    <a:pt x="212" y="205"/>
                    <a:pt x="211" y="206"/>
                    <a:pt x="210" y="207"/>
                  </a:cubicBezTo>
                  <a:cubicBezTo>
                    <a:pt x="209" y="208"/>
                    <a:pt x="209" y="208"/>
                    <a:pt x="208" y="208"/>
                  </a:cubicBezTo>
                  <a:cubicBezTo>
                    <a:pt x="208" y="208"/>
                    <a:pt x="209" y="207"/>
                    <a:pt x="209" y="206"/>
                  </a:cubicBezTo>
                  <a:cubicBezTo>
                    <a:pt x="210" y="205"/>
                    <a:pt x="211" y="204"/>
                    <a:pt x="213" y="203"/>
                  </a:cubicBezTo>
                  <a:cubicBezTo>
                    <a:pt x="214" y="203"/>
                    <a:pt x="215" y="202"/>
                    <a:pt x="216" y="202"/>
                  </a:cubicBezTo>
                  <a:cubicBezTo>
                    <a:pt x="213" y="202"/>
                    <a:pt x="210" y="204"/>
                    <a:pt x="208" y="206"/>
                  </a:cubicBezTo>
                  <a:cubicBezTo>
                    <a:pt x="203" y="212"/>
                    <a:pt x="206" y="218"/>
                    <a:pt x="205" y="224"/>
                  </a:cubicBezTo>
                  <a:cubicBezTo>
                    <a:pt x="205" y="224"/>
                    <a:pt x="204" y="224"/>
                    <a:pt x="204" y="224"/>
                  </a:cubicBezTo>
                  <a:cubicBezTo>
                    <a:pt x="204" y="220"/>
                    <a:pt x="202" y="216"/>
                    <a:pt x="203" y="212"/>
                  </a:cubicBezTo>
                  <a:cubicBezTo>
                    <a:pt x="203" y="211"/>
                    <a:pt x="203" y="211"/>
                    <a:pt x="203" y="210"/>
                  </a:cubicBezTo>
                  <a:cubicBezTo>
                    <a:pt x="203" y="211"/>
                    <a:pt x="202" y="211"/>
                    <a:pt x="201" y="210"/>
                  </a:cubicBezTo>
                  <a:cubicBezTo>
                    <a:pt x="197" y="202"/>
                    <a:pt x="189" y="196"/>
                    <a:pt x="182" y="191"/>
                  </a:cubicBezTo>
                  <a:cubicBezTo>
                    <a:pt x="178" y="188"/>
                    <a:pt x="173" y="186"/>
                    <a:pt x="168" y="185"/>
                  </a:cubicBezTo>
                  <a:cubicBezTo>
                    <a:pt x="163" y="184"/>
                    <a:pt x="158" y="182"/>
                    <a:pt x="153" y="181"/>
                  </a:cubicBezTo>
                  <a:cubicBezTo>
                    <a:pt x="153" y="181"/>
                    <a:pt x="153" y="181"/>
                    <a:pt x="153" y="181"/>
                  </a:cubicBezTo>
                  <a:cubicBezTo>
                    <a:pt x="149" y="181"/>
                    <a:pt x="145" y="182"/>
                    <a:pt x="142" y="182"/>
                  </a:cubicBezTo>
                  <a:cubicBezTo>
                    <a:pt x="136" y="183"/>
                    <a:pt x="132" y="182"/>
                    <a:pt x="128" y="179"/>
                  </a:cubicBezTo>
                  <a:cubicBezTo>
                    <a:pt x="124" y="176"/>
                    <a:pt x="122" y="172"/>
                    <a:pt x="120" y="168"/>
                  </a:cubicBezTo>
                  <a:cubicBezTo>
                    <a:pt x="119" y="166"/>
                    <a:pt x="118" y="164"/>
                    <a:pt x="117" y="161"/>
                  </a:cubicBezTo>
                  <a:cubicBezTo>
                    <a:pt x="117" y="162"/>
                    <a:pt x="117" y="163"/>
                    <a:pt x="117" y="165"/>
                  </a:cubicBezTo>
                  <a:cubicBezTo>
                    <a:pt x="118" y="168"/>
                    <a:pt x="119" y="171"/>
                    <a:pt x="119" y="171"/>
                  </a:cubicBezTo>
                  <a:cubicBezTo>
                    <a:pt x="118" y="171"/>
                    <a:pt x="117" y="168"/>
                    <a:pt x="117" y="165"/>
                  </a:cubicBezTo>
                  <a:cubicBezTo>
                    <a:pt x="117" y="165"/>
                    <a:pt x="117" y="164"/>
                    <a:pt x="117" y="164"/>
                  </a:cubicBezTo>
                  <a:cubicBezTo>
                    <a:pt x="116" y="165"/>
                    <a:pt x="116" y="166"/>
                    <a:pt x="116" y="167"/>
                  </a:cubicBezTo>
                  <a:cubicBezTo>
                    <a:pt x="116" y="169"/>
                    <a:pt x="117" y="172"/>
                    <a:pt x="117" y="173"/>
                  </a:cubicBezTo>
                  <a:cubicBezTo>
                    <a:pt x="117" y="175"/>
                    <a:pt x="118" y="176"/>
                    <a:pt x="117" y="176"/>
                  </a:cubicBezTo>
                  <a:cubicBezTo>
                    <a:pt x="117" y="176"/>
                    <a:pt x="117" y="175"/>
                    <a:pt x="116" y="173"/>
                  </a:cubicBezTo>
                  <a:cubicBezTo>
                    <a:pt x="116" y="172"/>
                    <a:pt x="116" y="170"/>
                    <a:pt x="116" y="167"/>
                  </a:cubicBezTo>
                  <a:cubicBezTo>
                    <a:pt x="116" y="165"/>
                    <a:pt x="116" y="162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cubicBezTo>
                    <a:pt x="113" y="169"/>
                    <a:pt x="114" y="178"/>
                    <a:pt x="121" y="183"/>
                  </a:cubicBezTo>
                  <a:cubicBezTo>
                    <a:pt x="124" y="183"/>
                    <a:pt x="126" y="183"/>
                    <a:pt x="129" y="184"/>
                  </a:cubicBezTo>
                  <a:cubicBezTo>
                    <a:pt x="129" y="184"/>
                    <a:pt x="129" y="185"/>
                    <a:pt x="128" y="185"/>
                  </a:cubicBezTo>
                  <a:cubicBezTo>
                    <a:pt x="103" y="183"/>
                    <a:pt x="82" y="200"/>
                    <a:pt x="70" y="222"/>
                  </a:cubicBezTo>
                  <a:cubicBezTo>
                    <a:pt x="61" y="239"/>
                    <a:pt x="72" y="264"/>
                    <a:pt x="57" y="279"/>
                  </a:cubicBezTo>
                  <a:cubicBezTo>
                    <a:pt x="53" y="283"/>
                    <a:pt x="38" y="285"/>
                    <a:pt x="34" y="279"/>
                  </a:cubicBezTo>
                  <a:cubicBezTo>
                    <a:pt x="32" y="276"/>
                    <a:pt x="30" y="273"/>
                    <a:pt x="29" y="270"/>
                  </a:cubicBezTo>
                  <a:cubicBezTo>
                    <a:pt x="27" y="265"/>
                    <a:pt x="28" y="260"/>
                    <a:pt x="32" y="256"/>
                  </a:cubicBezTo>
                  <a:cubicBezTo>
                    <a:pt x="36" y="253"/>
                    <a:pt x="41" y="253"/>
                    <a:pt x="45" y="255"/>
                  </a:cubicBezTo>
                  <a:cubicBezTo>
                    <a:pt x="46" y="255"/>
                    <a:pt x="46" y="256"/>
                    <a:pt x="47" y="256"/>
                  </a:cubicBezTo>
                  <a:cubicBezTo>
                    <a:pt x="47" y="256"/>
                    <a:pt x="47" y="255"/>
                    <a:pt x="46" y="255"/>
                  </a:cubicBezTo>
                  <a:cubicBezTo>
                    <a:pt x="45" y="254"/>
                    <a:pt x="44" y="253"/>
                    <a:pt x="43" y="253"/>
                  </a:cubicBezTo>
                  <a:cubicBezTo>
                    <a:pt x="42" y="252"/>
                    <a:pt x="41" y="252"/>
                    <a:pt x="41" y="252"/>
                  </a:cubicBezTo>
                  <a:cubicBezTo>
                    <a:pt x="39" y="252"/>
                    <a:pt x="38" y="252"/>
                    <a:pt x="38" y="252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9" y="251"/>
                    <a:pt x="40" y="251"/>
                    <a:pt x="41" y="251"/>
                  </a:cubicBezTo>
                  <a:cubicBezTo>
                    <a:pt x="41" y="252"/>
                    <a:pt x="43" y="252"/>
                    <a:pt x="44" y="252"/>
                  </a:cubicBezTo>
                  <a:cubicBezTo>
                    <a:pt x="45" y="253"/>
                    <a:pt x="46" y="254"/>
                    <a:pt x="47" y="255"/>
                  </a:cubicBezTo>
                  <a:cubicBezTo>
                    <a:pt x="48" y="256"/>
                    <a:pt x="49" y="258"/>
                    <a:pt x="50" y="259"/>
                  </a:cubicBezTo>
                  <a:cubicBezTo>
                    <a:pt x="50" y="260"/>
                    <a:pt x="50" y="260"/>
                    <a:pt x="50" y="261"/>
                  </a:cubicBezTo>
                  <a:cubicBezTo>
                    <a:pt x="50" y="261"/>
                    <a:pt x="50" y="260"/>
                    <a:pt x="50" y="260"/>
                  </a:cubicBezTo>
                  <a:cubicBezTo>
                    <a:pt x="50" y="258"/>
                    <a:pt x="49" y="257"/>
                    <a:pt x="48" y="255"/>
                  </a:cubicBezTo>
                  <a:cubicBezTo>
                    <a:pt x="47" y="254"/>
                    <a:pt x="46" y="253"/>
                    <a:pt x="46" y="252"/>
                  </a:cubicBezTo>
                  <a:cubicBezTo>
                    <a:pt x="45" y="252"/>
                    <a:pt x="44" y="251"/>
                    <a:pt x="43" y="251"/>
                  </a:cubicBezTo>
                  <a:cubicBezTo>
                    <a:pt x="42" y="250"/>
                    <a:pt x="41" y="250"/>
                    <a:pt x="41" y="249"/>
                  </a:cubicBezTo>
                  <a:cubicBezTo>
                    <a:pt x="41" y="249"/>
                    <a:pt x="42" y="249"/>
                    <a:pt x="43" y="250"/>
                  </a:cubicBezTo>
                  <a:cubicBezTo>
                    <a:pt x="44" y="251"/>
                    <a:pt x="45" y="251"/>
                    <a:pt x="46" y="252"/>
                  </a:cubicBezTo>
                  <a:cubicBezTo>
                    <a:pt x="47" y="253"/>
                    <a:pt x="48" y="253"/>
                    <a:pt x="49" y="255"/>
                  </a:cubicBezTo>
                  <a:cubicBezTo>
                    <a:pt x="49" y="255"/>
                    <a:pt x="49" y="256"/>
                    <a:pt x="50" y="256"/>
                  </a:cubicBezTo>
                  <a:cubicBezTo>
                    <a:pt x="48" y="252"/>
                    <a:pt x="44" y="248"/>
                    <a:pt x="38" y="246"/>
                  </a:cubicBezTo>
                  <a:cubicBezTo>
                    <a:pt x="30" y="243"/>
                    <a:pt x="26" y="252"/>
                    <a:pt x="21" y="256"/>
                  </a:cubicBezTo>
                  <a:cubicBezTo>
                    <a:pt x="21" y="256"/>
                    <a:pt x="21" y="257"/>
                    <a:pt x="20" y="257"/>
                  </a:cubicBezTo>
                  <a:cubicBezTo>
                    <a:pt x="24" y="260"/>
                    <a:pt x="22" y="266"/>
                    <a:pt x="23" y="270"/>
                  </a:cubicBezTo>
                  <a:cubicBezTo>
                    <a:pt x="23" y="271"/>
                    <a:pt x="22" y="271"/>
                    <a:pt x="22" y="271"/>
                  </a:cubicBezTo>
                  <a:cubicBezTo>
                    <a:pt x="22" y="267"/>
                    <a:pt x="22" y="264"/>
                    <a:pt x="21" y="260"/>
                  </a:cubicBezTo>
                  <a:cubicBezTo>
                    <a:pt x="19" y="253"/>
                    <a:pt x="12" y="259"/>
                    <a:pt x="11" y="263"/>
                  </a:cubicBezTo>
                  <a:cubicBezTo>
                    <a:pt x="10" y="265"/>
                    <a:pt x="11" y="267"/>
                    <a:pt x="12" y="270"/>
                  </a:cubicBezTo>
                  <a:cubicBezTo>
                    <a:pt x="14" y="278"/>
                    <a:pt x="20" y="286"/>
                    <a:pt x="28" y="290"/>
                  </a:cubicBezTo>
                  <a:cubicBezTo>
                    <a:pt x="48" y="300"/>
                    <a:pt x="68" y="283"/>
                    <a:pt x="73" y="264"/>
                  </a:cubicBezTo>
                  <a:cubicBezTo>
                    <a:pt x="74" y="264"/>
                    <a:pt x="74" y="264"/>
                    <a:pt x="74" y="264"/>
                  </a:cubicBezTo>
                  <a:cubicBezTo>
                    <a:pt x="74" y="270"/>
                    <a:pt x="72" y="276"/>
                    <a:pt x="68" y="281"/>
                  </a:cubicBezTo>
                  <a:cubicBezTo>
                    <a:pt x="72" y="285"/>
                    <a:pt x="73" y="293"/>
                    <a:pt x="74" y="298"/>
                  </a:cubicBezTo>
                  <a:cubicBezTo>
                    <a:pt x="75" y="306"/>
                    <a:pt x="75" y="316"/>
                    <a:pt x="73" y="325"/>
                  </a:cubicBezTo>
                  <a:cubicBezTo>
                    <a:pt x="72" y="333"/>
                    <a:pt x="68" y="342"/>
                    <a:pt x="62" y="347"/>
                  </a:cubicBezTo>
                  <a:cubicBezTo>
                    <a:pt x="55" y="352"/>
                    <a:pt x="46" y="350"/>
                    <a:pt x="41" y="344"/>
                  </a:cubicBezTo>
                  <a:cubicBezTo>
                    <a:pt x="41" y="344"/>
                    <a:pt x="41" y="344"/>
                    <a:pt x="41" y="345"/>
                  </a:cubicBezTo>
                  <a:cubicBezTo>
                    <a:pt x="42" y="347"/>
                    <a:pt x="43" y="349"/>
                    <a:pt x="43" y="350"/>
                  </a:cubicBezTo>
                  <a:cubicBezTo>
                    <a:pt x="43" y="350"/>
                    <a:pt x="42" y="348"/>
                    <a:pt x="41" y="345"/>
                  </a:cubicBezTo>
                  <a:cubicBezTo>
                    <a:pt x="40" y="344"/>
                    <a:pt x="40" y="342"/>
                    <a:pt x="39" y="341"/>
                  </a:cubicBezTo>
                  <a:cubicBezTo>
                    <a:pt x="39" y="341"/>
                    <a:pt x="39" y="341"/>
                    <a:pt x="39" y="341"/>
                  </a:cubicBezTo>
                  <a:cubicBezTo>
                    <a:pt x="40" y="343"/>
                    <a:pt x="40" y="344"/>
                    <a:pt x="40" y="346"/>
                  </a:cubicBezTo>
                  <a:cubicBezTo>
                    <a:pt x="40" y="348"/>
                    <a:pt x="40" y="349"/>
                    <a:pt x="40" y="351"/>
                  </a:cubicBezTo>
                  <a:cubicBezTo>
                    <a:pt x="40" y="352"/>
                    <a:pt x="40" y="353"/>
                    <a:pt x="40" y="353"/>
                  </a:cubicBezTo>
                  <a:cubicBezTo>
                    <a:pt x="40" y="353"/>
                    <a:pt x="40" y="352"/>
                    <a:pt x="40" y="351"/>
                  </a:cubicBezTo>
                  <a:cubicBezTo>
                    <a:pt x="39" y="349"/>
                    <a:pt x="39" y="348"/>
                    <a:pt x="39" y="346"/>
                  </a:cubicBezTo>
                  <a:cubicBezTo>
                    <a:pt x="39" y="345"/>
                    <a:pt x="39" y="344"/>
                    <a:pt x="39" y="343"/>
                  </a:cubicBezTo>
                  <a:cubicBezTo>
                    <a:pt x="39" y="346"/>
                    <a:pt x="39" y="350"/>
                    <a:pt x="39" y="354"/>
                  </a:cubicBezTo>
                  <a:cubicBezTo>
                    <a:pt x="40" y="364"/>
                    <a:pt x="51" y="361"/>
                    <a:pt x="57" y="359"/>
                  </a:cubicBezTo>
                  <a:cubicBezTo>
                    <a:pt x="57" y="358"/>
                    <a:pt x="58" y="359"/>
                    <a:pt x="58" y="359"/>
                  </a:cubicBezTo>
                  <a:cubicBezTo>
                    <a:pt x="53" y="363"/>
                    <a:pt x="43" y="366"/>
                    <a:pt x="39" y="360"/>
                  </a:cubicBezTo>
                  <a:cubicBezTo>
                    <a:pt x="37" y="358"/>
                    <a:pt x="37" y="356"/>
                    <a:pt x="36" y="354"/>
                  </a:cubicBezTo>
                  <a:cubicBezTo>
                    <a:pt x="36" y="354"/>
                    <a:pt x="36" y="354"/>
                    <a:pt x="36" y="354"/>
                  </a:cubicBezTo>
                  <a:cubicBezTo>
                    <a:pt x="27" y="351"/>
                    <a:pt x="13" y="342"/>
                    <a:pt x="15" y="332"/>
                  </a:cubicBezTo>
                  <a:cubicBezTo>
                    <a:pt x="14" y="323"/>
                    <a:pt x="20" y="315"/>
                    <a:pt x="30" y="313"/>
                  </a:cubicBezTo>
                  <a:cubicBezTo>
                    <a:pt x="40" y="310"/>
                    <a:pt x="45" y="317"/>
                    <a:pt x="49" y="324"/>
                  </a:cubicBezTo>
                  <a:cubicBezTo>
                    <a:pt x="49" y="323"/>
                    <a:pt x="48" y="321"/>
                    <a:pt x="48" y="320"/>
                  </a:cubicBezTo>
                  <a:cubicBezTo>
                    <a:pt x="47" y="318"/>
                    <a:pt x="46" y="316"/>
                    <a:pt x="45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3" y="313"/>
                    <a:pt x="44" y="313"/>
                    <a:pt x="45" y="314"/>
                  </a:cubicBezTo>
                  <a:cubicBezTo>
                    <a:pt x="46" y="315"/>
                    <a:pt x="47" y="317"/>
                    <a:pt x="48" y="319"/>
                  </a:cubicBezTo>
                  <a:cubicBezTo>
                    <a:pt x="49" y="322"/>
                    <a:pt x="50" y="324"/>
                    <a:pt x="50" y="325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6"/>
                    <a:pt x="50" y="326"/>
                    <a:pt x="50" y="326"/>
                  </a:cubicBezTo>
                  <a:cubicBezTo>
                    <a:pt x="50" y="325"/>
                    <a:pt x="50" y="324"/>
                    <a:pt x="50" y="322"/>
                  </a:cubicBezTo>
                  <a:cubicBezTo>
                    <a:pt x="49" y="320"/>
                    <a:pt x="49" y="319"/>
                    <a:pt x="49" y="318"/>
                  </a:cubicBezTo>
                  <a:cubicBezTo>
                    <a:pt x="48" y="317"/>
                    <a:pt x="48" y="316"/>
                    <a:pt x="48" y="316"/>
                  </a:cubicBezTo>
                  <a:cubicBezTo>
                    <a:pt x="48" y="316"/>
                    <a:pt x="49" y="317"/>
                    <a:pt x="49" y="318"/>
                  </a:cubicBezTo>
                  <a:cubicBezTo>
                    <a:pt x="50" y="319"/>
                    <a:pt x="50" y="320"/>
                    <a:pt x="50" y="322"/>
                  </a:cubicBezTo>
                  <a:cubicBezTo>
                    <a:pt x="50" y="323"/>
                    <a:pt x="50" y="323"/>
                    <a:pt x="50" y="324"/>
                  </a:cubicBezTo>
                  <a:cubicBezTo>
                    <a:pt x="51" y="322"/>
                    <a:pt x="51" y="319"/>
                    <a:pt x="51" y="317"/>
                  </a:cubicBezTo>
                  <a:cubicBezTo>
                    <a:pt x="50" y="311"/>
                    <a:pt x="45" y="307"/>
                    <a:pt x="39" y="304"/>
                  </a:cubicBezTo>
                  <a:cubicBezTo>
                    <a:pt x="34" y="302"/>
                    <a:pt x="28" y="302"/>
                    <a:pt x="23" y="303"/>
                  </a:cubicBezTo>
                  <a:cubicBezTo>
                    <a:pt x="16" y="305"/>
                    <a:pt x="12" y="311"/>
                    <a:pt x="8" y="316"/>
                  </a:cubicBezTo>
                  <a:cubicBezTo>
                    <a:pt x="8" y="316"/>
                    <a:pt x="8" y="316"/>
                    <a:pt x="8" y="315"/>
                  </a:cubicBezTo>
                  <a:cubicBezTo>
                    <a:pt x="11" y="312"/>
                    <a:pt x="13" y="307"/>
                    <a:pt x="17" y="304"/>
                  </a:cubicBezTo>
                  <a:cubicBezTo>
                    <a:pt x="16" y="304"/>
                    <a:pt x="16" y="304"/>
                    <a:pt x="17" y="303"/>
                  </a:cubicBezTo>
                  <a:cubicBezTo>
                    <a:pt x="17" y="302"/>
                    <a:pt x="17" y="300"/>
                    <a:pt x="18" y="298"/>
                  </a:cubicBezTo>
                  <a:cubicBezTo>
                    <a:pt x="17" y="299"/>
                    <a:pt x="16" y="300"/>
                    <a:pt x="15" y="302"/>
                  </a:cubicBezTo>
                  <a:cubicBezTo>
                    <a:pt x="13" y="304"/>
                    <a:pt x="11" y="305"/>
                    <a:pt x="11" y="305"/>
                  </a:cubicBezTo>
                  <a:cubicBezTo>
                    <a:pt x="11" y="305"/>
                    <a:pt x="12" y="303"/>
                    <a:pt x="14" y="301"/>
                  </a:cubicBezTo>
                  <a:cubicBezTo>
                    <a:pt x="16" y="300"/>
                    <a:pt x="17" y="299"/>
                    <a:pt x="17" y="298"/>
                  </a:cubicBezTo>
                  <a:cubicBezTo>
                    <a:pt x="17" y="298"/>
                    <a:pt x="17" y="298"/>
                    <a:pt x="17" y="298"/>
                  </a:cubicBezTo>
                  <a:cubicBezTo>
                    <a:pt x="15" y="299"/>
                    <a:pt x="14" y="301"/>
                    <a:pt x="12" y="303"/>
                  </a:cubicBezTo>
                  <a:cubicBezTo>
                    <a:pt x="9" y="306"/>
                    <a:pt x="6" y="309"/>
                    <a:pt x="6" y="309"/>
                  </a:cubicBezTo>
                  <a:cubicBezTo>
                    <a:pt x="6" y="309"/>
                    <a:pt x="6" y="308"/>
                    <a:pt x="7" y="307"/>
                  </a:cubicBezTo>
                  <a:cubicBezTo>
                    <a:pt x="8" y="306"/>
                    <a:pt x="10" y="304"/>
                    <a:pt x="11" y="302"/>
                  </a:cubicBezTo>
                  <a:cubicBezTo>
                    <a:pt x="13" y="301"/>
                    <a:pt x="14" y="300"/>
                    <a:pt x="15" y="299"/>
                  </a:cubicBezTo>
                  <a:cubicBezTo>
                    <a:pt x="6" y="304"/>
                    <a:pt x="0" y="313"/>
                    <a:pt x="0" y="323"/>
                  </a:cubicBezTo>
                  <a:cubicBezTo>
                    <a:pt x="0" y="333"/>
                    <a:pt x="5" y="341"/>
                    <a:pt x="10" y="349"/>
                  </a:cubicBezTo>
                  <a:cubicBezTo>
                    <a:pt x="14" y="355"/>
                    <a:pt x="20" y="360"/>
                    <a:pt x="26" y="364"/>
                  </a:cubicBezTo>
                  <a:cubicBezTo>
                    <a:pt x="31" y="366"/>
                    <a:pt x="43" y="373"/>
                    <a:pt x="48" y="368"/>
                  </a:cubicBezTo>
                  <a:cubicBezTo>
                    <a:pt x="48" y="368"/>
                    <a:pt x="49" y="368"/>
                    <a:pt x="49" y="368"/>
                  </a:cubicBezTo>
                  <a:cubicBezTo>
                    <a:pt x="50" y="366"/>
                    <a:pt x="52" y="365"/>
                    <a:pt x="54" y="364"/>
                  </a:cubicBezTo>
                  <a:cubicBezTo>
                    <a:pt x="54" y="364"/>
                    <a:pt x="54" y="365"/>
                    <a:pt x="54" y="365"/>
                  </a:cubicBezTo>
                  <a:cubicBezTo>
                    <a:pt x="51" y="367"/>
                    <a:pt x="49" y="370"/>
                    <a:pt x="47" y="373"/>
                  </a:cubicBezTo>
                  <a:cubicBezTo>
                    <a:pt x="49" y="371"/>
                    <a:pt x="51" y="370"/>
                    <a:pt x="51" y="370"/>
                  </a:cubicBezTo>
                  <a:cubicBezTo>
                    <a:pt x="51" y="370"/>
                    <a:pt x="49" y="372"/>
                    <a:pt x="47" y="374"/>
                  </a:cubicBezTo>
                  <a:cubicBezTo>
                    <a:pt x="47" y="375"/>
                    <a:pt x="46" y="375"/>
                    <a:pt x="46" y="376"/>
                  </a:cubicBezTo>
                  <a:cubicBezTo>
                    <a:pt x="46" y="376"/>
                    <a:pt x="46" y="376"/>
                    <a:pt x="47" y="375"/>
                  </a:cubicBezTo>
                  <a:cubicBezTo>
                    <a:pt x="48" y="374"/>
                    <a:pt x="50" y="373"/>
                    <a:pt x="50" y="373"/>
                  </a:cubicBezTo>
                  <a:cubicBezTo>
                    <a:pt x="50" y="373"/>
                    <a:pt x="49" y="374"/>
                    <a:pt x="47" y="376"/>
                  </a:cubicBezTo>
                  <a:cubicBezTo>
                    <a:pt x="47" y="376"/>
                    <a:pt x="46" y="377"/>
                    <a:pt x="45" y="378"/>
                  </a:cubicBezTo>
                  <a:cubicBezTo>
                    <a:pt x="46" y="377"/>
                    <a:pt x="46" y="377"/>
                    <a:pt x="47" y="377"/>
                  </a:cubicBezTo>
                  <a:cubicBezTo>
                    <a:pt x="48" y="375"/>
                    <a:pt x="49" y="375"/>
                    <a:pt x="50" y="375"/>
                  </a:cubicBezTo>
                  <a:cubicBezTo>
                    <a:pt x="50" y="375"/>
                    <a:pt x="49" y="376"/>
                    <a:pt x="47" y="377"/>
                  </a:cubicBezTo>
                  <a:cubicBezTo>
                    <a:pt x="54" y="375"/>
                    <a:pt x="60" y="368"/>
                    <a:pt x="65" y="363"/>
                  </a:cubicBezTo>
                  <a:cubicBezTo>
                    <a:pt x="68" y="359"/>
                    <a:pt x="72" y="355"/>
                    <a:pt x="75" y="350"/>
                  </a:cubicBezTo>
                  <a:cubicBezTo>
                    <a:pt x="78" y="345"/>
                    <a:pt x="79" y="341"/>
                    <a:pt x="81" y="336"/>
                  </a:cubicBezTo>
                  <a:cubicBezTo>
                    <a:pt x="81" y="333"/>
                    <a:pt x="81" y="331"/>
                    <a:pt x="81" y="328"/>
                  </a:cubicBezTo>
                  <a:cubicBezTo>
                    <a:pt x="81" y="328"/>
                    <a:pt x="82" y="327"/>
                    <a:pt x="82" y="328"/>
                  </a:cubicBezTo>
                  <a:cubicBezTo>
                    <a:pt x="82" y="329"/>
                    <a:pt x="82" y="331"/>
                    <a:pt x="82" y="333"/>
                  </a:cubicBezTo>
                  <a:cubicBezTo>
                    <a:pt x="83" y="337"/>
                    <a:pt x="85" y="340"/>
                    <a:pt x="86" y="343"/>
                  </a:cubicBezTo>
                  <a:cubicBezTo>
                    <a:pt x="89" y="348"/>
                    <a:pt x="95" y="351"/>
                    <a:pt x="101" y="352"/>
                  </a:cubicBezTo>
                  <a:cubicBezTo>
                    <a:pt x="100" y="352"/>
                    <a:pt x="100" y="352"/>
                    <a:pt x="100" y="351"/>
                  </a:cubicBezTo>
                  <a:cubicBezTo>
                    <a:pt x="99" y="351"/>
                    <a:pt x="97" y="350"/>
                    <a:pt x="96" y="348"/>
                  </a:cubicBezTo>
                  <a:cubicBezTo>
                    <a:pt x="94" y="347"/>
                    <a:pt x="93" y="345"/>
                    <a:pt x="92" y="344"/>
                  </a:cubicBezTo>
                  <a:cubicBezTo>
                    <a:pt x="91" y="343"/>
                    <a:pt x="91" y="342"/>
                    <a:pt x="91" y="342"/>
                  </a:cubicBezTo>
                  <a:cubicBezTo>
                    <a:pt x="91" y="342"/>
                    <a:pt x="91" y="343"/>
                    <a:pt x="92" y="344"/>
                  </a:cubicBezTo>
                  <a:cubicBezTo>
                    <a:pt x="93" y="345"/>
                    <a:pt x="95" y="346"/>
                    <a:pt x="96" y="348"/>
                  </a:cubicBezTo>
                  <a:cubicBezTo>
                    <a:pt x="97" y="349"/>
                    <a:pt x="99" y="350"/>
                    <a:pt x="100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0" y="350"/>
                    <a:pt x="98" y="348"/>
                    <a:pt x="97" y="346"/>
                  </a:cubicBezTo>
                  <a:cubicBezTo>
                    <a:pt x="95" y="344"/>
                    <a:pt x="94" y="342"/>
                    <a:pt x="94" y="341"/>
                  </a:cubicBezTo>
                  <a:cubicBezTo>
                    <a:pt x="93" y="339"/>
                    <a:pt x="93" y="338"/>
                    <a:pt x="93" y="338"/>
                  </a:cubicBezTo>
                  <a:cubicBezTo>
                    <a:pt x="93" y="338"/>
                    <a:pt x="93" y="339"/>
                    <a:pt x="94" y="341"/>
                  </a:cubicBezTo>
                  <a:cubicBezTo>
                    <a:pt x="95" y="342"/>
                    <a:pt x="96" y="344"/>
                    <a:pt x="97" y="346"/>
                  </a:cubicBezTo>
                  <a:cubicBezTo>
                    <a:pt x="99" y="348"/>
                    <a:pt x="100" y="350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0"/>
                    <a:pt x="101" y="350"/>
                  </a:cubicBezTo>
                  <a:cubicBezTo>
                    <a:pt x="99" y="348"/>
                    <a:pt x="98" y="345"/>
                    <a:pt x="96" y="342"/>
                  </a:cubicBezTo>
                  <a:cubicBezTo>
                    <a:pt x="95" y="341"/>
                    <a:pt x="95" y="339"/>
                    <a:pt x="94" y="338"/>
                  </a:cubicBezTo>
                  <a:cubicBezTo>
                    <a:pt x="94" y="336"/>
                    <a:pt x="93" y="335"/>
                    <a:pt x="93" y="333"/>
                  </a:cubicBezTo>
                  <a:cubicBezTo>
                    <a:pt x="93" y="333"/>
                    <a:pt x="93" y="332"/>
                    <a:pt x="93" y="332"/>
                  </a:cubicBezTo>
                  <a:cubicBezTo>
                    <a:pt x="93" y="331"/>
                    <a:pt x="93" y="331"/>
                    <a:pt x="93" y="331"/>
                  </a:cubicBezTo>
                  <a:cubicBezTo>
                    <a:pt x="94" y="330"/>
                    <a:pt x="94" y="330"/>
                    <a:pt x="94" y="330"/>
                  </a:cubicBezTo>
                  <a:cubicBezTo>
                    <a:pt x="94" y="330"/>
                    <a:pt x="94" y="331"/>
                    <a:pt x="94" y="333"/>
                  </a:cubicBezTo>
                  <a:cubicBezTo>
                    <a:pt x="94" y="335"/>
                    <a:pt x="94" y="336"/>
                    <a:pt x="95" y="337"/>
                  </a:cubicBezTo>
                  <a:cubicBezTo>
                    <a:pt x="95" y="339"/>
                    <a:pt x="96" y="340"/>
                    <a:pt x="97" y="342"/>
                  </a:cubicBezTo>
                  <a:cubicBezTo>
                    <a:pt x="98" y="344"/>
                    <a:pt x="99" y="345"/>
                    <a:pt x="99" y="347"/>
                  </a:cubicBezTo>
                  <a:cubicBezTo>
                    <a:pt x="96" y="337"/>
                    <a:pt x="93" y="326"/>
                    <a:pt x="99" y="316"/>
                  </a:cubicBezTo>
                  <a:cubicBezTo>
                    <a:pt x="96" y="314"/>
                    <a:pt x="94" y="311"/>
                    <a:pt x="91" y="309"/>
                  </a:cubicBezTo>
                  <a:cubicBezTo>
                    <a:pt x="87" y="302"/>
                    <a:pt x="86" y="296"/>
                    <a:pt x="85" y="289"/>
                  </a:cubicBezTo>
                  <a:cubicBezTo>
                    <a:pt x="85" y="288"/>
                    <a:pt x="85" y="288"/>
                    <a:pt x="85" y="288"/>
                  </a:cubicBezTo>
                  <a:cubicBezTo>
                    <a:pt x="87" y="291"/>
                    <a:pt x="87" y="294"/>
                    <a:pt x="88" y="297"/>
                  </a:cubicBezTo>
                  <a:cubicBezTo>
                    <a:pt x="89" y="302"/>
                    <a:pt x="93" y="306"/>
                    <a:pt x="96" y="310"/>
                  </a:cubicBezTo>
                  <a:cubicBezTo>
                    <a:pt x="103" y="317"/>
                    <a:pt x="112" y="320"/>
                    <a:pt x="120" y="325"/>
                  </a:cubicBezTo>
                  <a:cubicBezTo>
                    <a:pt x="133" y="331"/>
                    <a:pt x="143" y="339"/>
                    <a:pt x="148" y="352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48" y="351"/>
                    <a:pt x="148" y="351"/>
                    <a:pt x="148" y="351"/>
                  </a:cubicBezTo>
                  <a:cubicBezTo>
                    <a:pt x="148" y="349"/>
                    <a:pt x="148" y="347"/>
                    <a:pt x="147" y="345"/>
                  </a:cubicBezTo>
                  <a:cubicBezTo>
                    <a:pt x="146" y="343"/>
                    <a:pt x="144" y="341"/>
                    <a:pt x="143" y="340"/>
                  </a:cubicBezTo>
                  <a:cubicBezTo>
                    <a:pt x="142" y="339"/>
                    <a:pt x="141" y="338"/>
                    <a:pt x="141" y="338"/>
                  </a:cubicBezTo>
                  <a:cubicBezTo>
                    <a:pt x="141" y="338"/>
                    <a:pt x="142" y="339"/>
                    <a:pt x="143" y="340"/>
                  </a:cubicBezTo>
                  <a:cubicBezTo>
                    <a:pt x="145" y="340"/>
                    <a:pt x="146" y="342"/>
                    <a:pt x="147" y="344"/>
                  </a:cubicBezTo>
                  <a:cubicBezTo>
                    <a:pt x="148" y="347"/>
                    <a:pt x="149" y="349"/>
                    <a:pt x="149" y="351"/>
                  </a:cubicBezTo>
                  <a:cubicBezTo>
                    <a:pt x="149" y="351"/>
                    <a:pt x="149" y="351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2"/>
                  </a:cubicBezTo>
                  <a:cubicBezTo>
                    <a:pt x="149" y="352"/>
                    <a:pt x="149" y="352"/>
                    <a:pt x="149" y="351"/>
                  </a:cubicBezTo>
                  <a:cubicBezTo>
                    <a:pt x="149" y="350"/>
                    <a:pt x="149" y="348"/>
                    <a:pt x="149" y="346"/>
                  </a:cubicBezTo>
                  <a:cubicBezTo>
                    <a:pt x="149" y="345"/>
                    <a:pt x="148" y="343"/>
                    <a:pt x="148" y="342"/>
                  </a:cubicBezTo>
                  <a:cubicBezTo>
                    <a:pt x="148" y="341"/>
                    <a:pt x="148" y="340"/>
                    <a:pt x="148" y="340"/>
                  </a:cubicBezTo>
                  <a:cubicBezTo>
                    <a:pt x="148" y="340"/>
                    <a:pt x="148" y="341"/>
                    <a:pt x="149" y="342"/>
                  </a:cubicBezTo>
                  <a:cubicBezTo>
                    <a:pt x="149" y="343"/>
                    <a:pt x="150" y="344"/>
                    <a:pt x="150" y="346"/>
                  </a:cubicBezTo>
                  <a:cubicBezTo>
                    <a:pt x="150" y="348"/>
                    <a:pt x="150" y="350"/>
                    <a:pt x="150" y="351"/>
                  </a:cubicBezTo>
                  <a:cubicBezTo>
                    <a:pt x="151" y="348"/>
                    <a:pt x="151" y="345"/>
                    <a:pt x="151" y="341"/>
                  </a:cubicBezTo>
                  <a:cubicBezTo>
                    <a:pt x="151" y="336"/>
                    <a:pt x="148" y="333"/>
                    <a:pt x="145" y="330"/>
                  </a:cubicBezTo>
                  <a:cubicBezTo>
                    <a:pt x="141" y="329"/>
                    <a:pt x="137" y="328"/>
                    <a:pt x="135" y="324"/>
                  </a:cubicBezTo>
                  <a:cubicBezTo>
                    <a:pt x="134" y="324"/>
                    <a:pt x="135" y="324"/>
                    <a:pt x="135" y="324"/>
                  </a:cubicBezTo>
                  <a:cubicBezTo>
                    <a:pt x="139" y="327"/>
                    <a:pt x="144" y="328"/>
                    <a:pt x="149" y="329"/>
                  </a:cubicBezTo>
                  <a:cubicBezTo>
                    <a:pt x="150" y="329"/>
                    <a:pt x="152" y="329"/>
                    <a:pt x="153" y="330"/>
                  </a:cubicBezTo>
                  <a:cubicBezTo>
                    <a:pt x="153" y="329"/>
                    <a:pt x="153" y="329"/>
                    <a:pt x="154" y="329"/>
                  </a:cubicBezTo>
                  <a:cubicBezTo>
                    <a:pt x="154" y="330"/>
                    <a:pt x="154" y="330"/>
                    <a:pt x="154" y="330"/>
                  </a:cubicBezTo>
                  <a:cubicBezTo>
                    <a:pt x="159" y="330"/>
                    <a:pt x="164" y="330"/>
                    <a:pt x="168" y="330"/>
                  </a:cubicBezTo>
                  <a:cubicBezTo>
                    <a:pt x="181" y="329"/>
                    <a:pt x="193" y="325"/>
                    <a:pt x="204" y="319"/>
                  </a:cubicBezTo>
                  <a:cubicBezTo>
                    <a:pt x="216" y="314"/>
                    <a:pt x="226" y="305"/>
                    <a:pt x="235" y="296"/>
                  </a:cubicBezTo>
                  <a:cubicBezTo>
                    <a:pt x="244" y="287"/>
                    <a:pt x="252" y="276"/>
                    <a:pt x="261" y="266"/>
                  </a:cubicBezTo>
                  <a:cubicBezTo>
                    <a:pt x="267" y="260"/>
                    <a:pt x="272" y="253"/>
                    <a:pt x="278" y="247"/>
                  </a:cubicBezTo>
                  <a:cubicBezTo>
                    <a:pt x="282" y="243"/>
                    <a:pt x="287" y="239"/>
                    <a:pt x="293" y="240"/>
                  </a:cubicBezTo>
                  <a:cubicBezTo>
                    <a:pt x="293" y="240"/>
                    <a:pt x="294" y="240"/>
                    <a:pt x="294" y="240"/>
                  </a:cubicBezTo>
                  <a:cubicBezTo>
                    <a:pt x="304" y="241"/>
                    <a:pt x="309" y="249"/>
                    <a:pt x="307" y="259"/>
                  </a:cubicBezTo>
                  <a:cubicBezTo>
                    <a:pt x="307" y="260"/>
                    <a:pt x="305" y="263"/>
                    <a:pt x="304" y="266"/>
                  </a:cubicBezTo>
                  <a:cubicBezTo>
                    <a:pt x="305" y="265"/>
                    <a:pt x="305" y="264"/>
                    <a:pt x="306" y="263"/>
                  </a:cubicBezTo>
                  <a:cubicBezTo>
                    <a:pt x="307" y="261"/>
                    <a:pt x="308" y="259"/>
                    <a:pt x="309" y="257"/>
                  </a:cubicBezTo>
                  <a:cubicBezTo>
                    <a:pt x="309" y="255"/>
                    <a:pt x="309" y="254"/>
                    <a:pt x="309" y="254"/>
                  </a:cubicBezTo>
                  <a:cubicBezTo>
                    <a:pt x="309" y="254"/>
                    <a:pt x="309" y="255"/>
                    <a:pt x="309" y="257"/>
                  </a:cubicBezTo>
                  <a:cubicBezTo>
                    <a:pt x="309" y="259"/>
                    <a:pt x="308" y="261"/>
                    <a:pt x="307" y="264"/>
                  </a:cubicBezTo>
                  <a:cubicBezTo>
                    <a:pt x="306" y="265"/>
                    <a:pt x="305" y="266"/>
                    <a:pt x="304" y="267"/>
                  </a:cubicBezTo>
                  <a:cubicBezTo>
                    <a:pt x="304" y="267"/>
                    <a:pt x="305" y="267"/>
                    <a:pt x="305" y="266"/>
                  </a:cubicBezTo>
                  <a:cubicBezTo>
                    <a:pt x="307" y="265"/>
                    <a:pt x="308" y="263"/>
                    <a:pt x="309" y="262"/>
                  </a:cubicBezTo>
                  <a:cubicBezTo>
                    <a:pt x="310" y="261"/>
                    <a:pt x="310" y="260"/>
                    <a:pt x="310" y="260"/>
                  </a:cubicBezTo>
                  <a:cubicBezTo>
                    <a:pt x="310" y="260"/>
                    <a:pt x="310" y="261"/>
                    <a:pt x="309" y="262"/>
                  </a:cubicBezTo>
                  <a:cubicBezTo>
                    <a:pt x="309" y="263"/>
                    <a:pt x="307" y="265"/>
                    <a:pt x="306" y="267"/>
                  </a:cubicBezTo>
                  <a:cubicBezTo>
                    <a:pt x="304" y="268"/>
                    <a:pt x="303" y="269"/>
                    <a:pt x="302" y="270"/>
                  </a:cubicBezTo>
                  <a:cubicBezTo>
                    <a:pt x="302" y="270"/>
                    <a:pt x="302" y="270"/>
                    <a:pt x="301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4" y="269"/>
                    <a:pt x="306" y="268"/>
                  </a:cubicBezTo>
                  <a:cubicBezTo>
                    <a:pt x="308" y="267"/>
                    <a:pt x="309" y="266"/>
                    <a:pt x="310" y="265"/>
                  </a:cubicBezTo>
                  <a:cubicBezTo>
                    <a:pt x="311" y="264"/>
                    <a:pt x="312" y="264"/>
                    <a:pt x="312" y="264"/>
                  </a:cubicBezTo>
                  <a:cubicBezTo>
                    <a:pt x="312" y="264"/>
                    <a:pt x="312" y="264"/>
                    <a:pt x="311" y="265"/>
                  </a:cubicBezTo>
                  <a:cubicBezTo>
                    <a:pt x="310" y="266"/>
                    <a:pt x="308" y="267"/>
                    <a:pt x="307" y="268"/>
                  </a:cubicBezTo>
                  <a:cubicBezTo>
                    <a:pt x="305" y="269"/>
                    <a:pt x="303" y="270"/>
                    <a:pt x="302" y="271"/>
                  </a:cubicBezTo>
                  <a:cubicBezTo>
                    <a:pt x="302" y="271"/>
                    <a:pt x="302" y="271"/>
                    <a:pt x="301" y="271"/>
                  </a:cubicBezTo>
                  <a:cubicBezTo>
                    <a:pt x="306" y="270"/>
                    <a:pt x="311" y="268"/>
                    <a:pt x="315" y="266"/>
                  </a:cubicBezTo>
                  <a:cubicBezTo>
                    <a:pt x="323" y="260"/>
                    <a:pt x="323" y="245"/>
                    <a:pt x="315" y="240"/>
                  </a:cubicBezTo>
                  <a:cubicBezTo>
                    <a:pt x="312" y="241"/>
                    <a:pt x="308" y="239"/>
                    <a:pt x="305" y="238"/>
                  </a:cubicBezTo>
                  <a:cubicBezTo>
                    <a:pt x="305" y="237"/>
                    <a:pt x="305" y="236"/>
                    <a:pt x="306" y="236"/>
                  </a:cubicBezTo>
                  <a:cubicBezTo>
                    <a:pt x="311" y="237"/>
                    <a:pt x="315" y="240"/>
                    <a:pt x="318" y="233"/>
                  </a:cubicBezTo>
                  <a:cubicBezTo>
                    <a:pt x="321" y="227"/>
                    <a:pt x="317" y="223"/>
                    <a:pt x="312" y="222"/>
                  </a:cubicBezTo>
                  <a:cubicBezTo>
                    <a:pt x="304" y="220"/>
                    <a:pt x="298" y="224"/>
                    <a:pt x="293" y="228"/>
                  </a:cubicBezTo>
                  <a:cubicBezTo>
                    <a:pt x="292" y="228"/>
                    <a:pt x="292" y="229"/>
                    <a:pt x="292" y="229"/>
                  </a:cubicBezTo>
                  <a:cubicBezTo>
                    <a:pt x="292" y="229"/>
                    <a:pt x="292" y="229"/>
                    <a:pt x="291" y="229"/>
                  </a:cubicBezTo>
                  <a:cubicBezTo>
                    <a:pt x="289" y="231"/>
                    <a:pt x="287" y="233"/>
                    <a:pt x="285" y="235"/>
                  </a:cubicBezTo>
                  <a:cubicBezTo>
                    <a:pt x="285" y="235"/>
                    <a:pt x="284" y="235"/>
                    <a:pt x="284" y="235"/>
                  </a:cubicBezTo>
                  <a:cubicBezTo>
                    <a:pt x="286" y="232"/>
                    <a:pt x="288" y="229"/>
                    <a:pt x="291" y="227"/>
                  </a:cubicBezTo>
                  <a:cubicBezTo>
                    <a:pt x="290" y="223"/>
                    <a:pt x="288" y="219"/>
                    <a:pt x="284" y="222"/>
                  </a:cubicBezTo>
                  <a:cubicBezTo>
                    <a:pt x="281" y="224"/>
                    <a:pt x="278" y="228"/>
                    <a:pt x="276" y="231"/>
                  </a:cubicBezTo>
                  <a:cubicBezTo>
                    <a:pt x="271" y="239"/>
                    <a:pt x="266" y="247"/>
                    <a:pt x="260" y="255"/>
                  </a:cubicBezTo>
                  <a:cubicBezTo>
                    <a:pt x="259" y="255"/>
                    <a:pt x="259" y="255"/>
                    <a:pt x="259" y="255"/>
                  </a:cubicBezTo>
                  <a:cubicBezTo>
                    <a:pt x="264" y="247"/>
                    <a:pt x="268" y="237"/>
                    <a:pt x="274" y="229"/>
                  </a:cubicBezTo>
                  <a:cubicBezTo>
                    <a:pt x="270" y="220"/>
                    <a:pt x="269" y="206"/>
                    <a:pt x="275" y="198"/>
                  </a:cubicBezTo>
                  <a:cubicBezTo>
                    <a:pt x="279" y="194"/>
                    <a:pt x="286" y="187"/>
                    <a:pt x="292" y="188"/>
                  </a:cubicBezTo>
                  <a:cubicBezTo>
                    <a:pt x="290" y="186"/>
                    <a:pt x="287" y="185"/>
                    <a:pt x="285" y="184"/>
                  </a:cubicBezTo>
                  <a:cubicBezTo>
                    <a:pt x="278" y="183"/>
                    <a:pt x="273" y="191"/>
                    <a:pt x="271" y="196"/>
                  </a:cubicBezTo>
                  <a:cubicBezTo>
                    <a:pt x="271" y="196"/>
                    <a:pt x="270" y="196"/>
                    <a:pt x="270" y="196"/>
                  </a:cubicBezTo>
                  <a:cubicBezTo>
                    <a:pt x="270" y="191"/>
                    <a:pt x="273" y="187"/>
                    <a:pt x="277" y="184"/>
                  </a:cubicBezTo>
                  <a:cubicBezTo>
                    <a:pt x="277" y="184"/>
                    <a:pt x="277" y="184"/>
                    <a:pt x="277" y="183"/>
                  </a:cubicBezTo>
                  <a:cubicBezTo>
                    <a:pt x="277" y="180"/>
                    <a:pt x="274" y="175"/>
                    <a:pt x="273" y="171"/>
                  </a:cubicBezTo>
                  <a:cubicBezTo>
                    <a:pt x="272" y="166"/>
                    <a:pt x="271" y="161"/>
                    <a:pt x="269" y="156"/>
                  </a:cubicBezTo>
                  <a:cubicBezTo>
                    <a:pt x="267" y="148"/>
                    <a:pt x="264" y="139"/>
                    <a:pt x="262" y="130"/>
                  </a:cubicBezTo>
                  <a:cubicBezTo>
                    <a:pt x="259" y="118"/>
                    <a:pt x="260" y="104"/>
                    <a:pt x="270" y="95"/>
                  </a:cubicBezTo>
                  <a:cubicBezTo>
                    <a:pt x="271" y="93"/>
                    <a:pt x="273" y="92"/>
                    <a:pt x="274" y="91"/>
                  </a:cubicBezTo>
                  <a:cubicBezTo>
                    <a:pt x="277" y="90"/>
                    <a:pt x="281" y="89"/>
                    <a:pt x="284" y="89"/>
                  </a:cubicBezTo>
                  <a:cubicBezTo>
                    <a:pt x="292" y="88"/>
                    <a:pt x="298" y="95"/>
                    <a:pt x="301" y="101"/>
                  </a:cubicBezTo>
                  <a:cubicBezTo>
                    <a:pt x="309" y="113"/>
                    <a:pt x="299" y="126"/>
                    <a:pt x="288" y="132"/>
                  </a:cubicBezTo>
                  <a:cubicBezTo>
                    <a:pt x="288" y="132"/>
                    <a:pt x="288" y="132"/>
                    <a:pt x="288" y="132"/>
                  </a:cubicBezTo>
                  <a:cubicBezTo>
                    <a:pt x="288" y="132"/>
                    <a:pt x="289" y="132"/>
                    <a:pt x="290" y="132"/>
                  </a:cubicBezTo>
                  <a:cubicBezTo>
                    <a:pt x="292" y="132"/>
                    <a:pt x="294" y="130"/>
                    <a:pt x="297" y="128"/>
                  </a:cubicBezTo>
                  <a:cubicBezTo>
                    <a:pt x="299" y="126"/>
                    <a:pt x="301" y="123"/>
                    <a:pt x="302" y="122"/>
                  </a:cubicBezTo>
                  <a:cubicBezTo>
                    <a:pt x="304" y="120"/>
                    <a:pt x="305" y="119"/>
                    <a:pt x="305" y="119"/>
                  </a:cubicBezTo>
                  <a:cubicBezTo>
                    <a:pt x="305" y="119"/>
                    <a:pt x="304" y="120"/>
                    <a:pt x="303" y="122"/>
                  </a:cubicBezTo>
                  <a:cubicBezTo>
                    <a:pt x="302" y="124"/>
                    <a:pt x="300" y="126"/>
                    <a:pt x="297" y="128"/>
                  </a:cubicBezTo>
                  <a:cubicBezTo>
                    <a:pt x="295" y="130"/>
                    <a:pt x="292" y="132"/>
                    <a:pt x="290" y="133"/>
                  </a:cubicBezTo>
                  <a:cubicBezTo>
                    <a:pt x="289" y="133"/>
                    <a:pt x="289" y="133"/>
                    <a:pt x="288" y="133"/>
                  </a:cubicBezTo>
                  <a:cubicBezTo>
                    <a:pt x="288" y="133"/>
                    <a:pt x="288" y="133"/>
                    <a:pt x="288" y="133"/>
                  </a:cubicBezTo>
                  <a:cubicBezTo>
                    <a:pt x="288" y="133"/>
                    <a:pt x="288" y="133"/>
                    <a:pt x="289" y="133"/>
                  </a:cubicBezTo>
                  <a:cubicBezTo>
                    <a:pt x="289" y="133"/>
                    <a:pt x="290" y="133"/>
                    <a:pt x="290" y="133"/>
                  </a:cubicBezTo>
                  <a:cubicBezTo>
                    <a:pt x="292" y="132"/>
                    <a:pt x="294" y="132"/>
                    <a:pt x="296" y="130"/>
                  </a:cubicBezTo>
                  <a:cubicBezTo>
                    <a:pt x="299" y="129"/>
                    <a:pt x="301" y="128"/>
                    <a:pt x="302" y="127"/>
                  </a:cubicBezTo>
                  <a:cubicBezTo>
                    <a:pt x="303" y="126"/>
                    <a:pt x="304" y="125"/>
                    <a:pt x="304" y="125"/>
                  </a:cubicBezTo>
                  <a:cubicBezTo>
                    <a:pt x="304" y="125"/>
                    <a:pt x="304" y="126"/>
                    <a:pt x="302" y="127"/>
                  </a:cubicBezTo>
                  <a:cubicBezTo>
                    <a:pt x="301" y="128"/>
                    <a:pt x="299" y="130"/>
                    <a:pt x="297" y="131"/>
                  </a:cubicBezTo>
                  <a:cubicBezTo>
                    <a:pt x="294" y="132"/>
                    <a:pt x="292" y="133"/>
                    <a:pt x="290" y="133"/>
                  </a:cubicBezTo>
                  <a:cubicBezTo>
                    <a:pt x="290" y="133"/>
                    <a:pt x="290" y="133"/>
                    <a:pt x="290" y="133"/>
                  </a:cubicBezTo>
                  <a:cubicBezTo>
                    <a:pt x="299" y="134"/>
                    <a:pt x="306" y="129"/>
                    <a:pt x="311" y="122"/>
                  </a:cubicBezTo>
                  <a:cubicBezTo>
                    <a:pt x="314" y="117"/>
                    <a:pt x="315" y="112"/>
                    <a:pt x="315" y="106"/>
                  </a:cubicBezTo>
                  <a:cubicBezTo>
                    <a:pt x="314" y="101"/>
                    <a:pt x="312" y="97"/>
                    <a:pt x="310" y="92"/>
                  </a:cubicBezTo>
                  <a:cubicBezTo>
                    <a:pt x="309" y="92"/>
                    <a:pt x="309" y="92"/>
                    <a:pt x="308" y="92"/>
                  </a:cubicBezTo>
                  <a:cubicBezTo>
                    <a:pt x="301" y="89"/>
                    <a:pt x="295" y="83"/>
                    <a:pt x="290" y="78"/>
                  </a:cubicBezTo>
                  <a:cubicBezTo>
                    <a:pt x="290" y="78"/>
                    <a:pt x="290" y="78"/>
                    <a:pt x="291" y="78"/>
                  </a:cubicBezTo>
                  <a:cubicBezTo>
                    <a:pt x="295" y="81"/>
                    <a:pt x="315" y="99"/>
                    <a:pt x="315" y="84"/>
                  </a:cubicBezTo>
                  <a:cubicBezTo>
                    <a:pt x="316" y="77"/>
                    <a:pt x="306" y="72"/>
                    <a:pt x="300" y="70"/>
                  </a:cubicBezTo>
                  <a:cubicBezTo>
                    <a:pt x="296" y="68"/>
                    <a:pt x="292" y="68"/>
                    <a:pt x="288" y="70"/>
                  </a:cubicBezTo>
                  <a:cubicBezTo>
                    <a:pt x="284" y="71"/>
                    <a:pt x="281" y="74"/>
                    <a:pt x="277" y="76"/>
                  </a:cubicBezTo>
                  <a:cubicBezTo>
                    <a:pt x="277" y="76"/>
                    <a:pt x="277" y="76"/>
                    <a:pt x="277" y="76"/>
                  </a:cubicBezTo>
                  <a:cubicBezTo>
                    <a:pt x="276" y="81"/>
                    <a:pt x="274" y="86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74" y="83"/>
                    <a:pt x="275" y="79"/>
                    <a:pt x="275" y="72"/>
                  </a:cubicBezTo>
                  <a:cubicBezTo>
                    <a:pt x="275" y="70"/>
                    <a:pt x="275" y="68"/>
                    <a:pt x="275" y="65"/>
                  </a:cubicBezTo>
                  <a:cubicBezTo>
                    <a:pt x="275" y="65"/>
                    <a:pt x="275" y="65"/>
                    <a:pt x="275" y="65"/>
                  </a:cubicBezTo>
                  <a:cubicBezTo>
                    <a:pt x="275" y="67"/>
                    <a:pt x="275" y="68"/>
                    <a:pt x="274" y="70"/>
                  </a:cubicBezTo>
                  <a:cubicBezTo>
                    <a:pt x="274" y="71"/>
                    <a:pt x="274" y="71"/>
                    <a:pt x="274" y="72"/>
                  </a:cubicBezTo>
                  <a:cubicBezTo>
                    <a:pt x="273" y="73"/>
                    <a:pt x="273" y="73"/>
                    <a:pt x="273" y="74"/>
                  </a:cubicBezTo>
                  <a:cubicBezTo>
                    <a:pt x="272" y="75"/>
                    <a:pt x="272" y="76"/>
                    <a:pt x="271" y="76"/>
                  </a:cubicBezTo>
                  <a:cubicBezTo>
                    <a:pt x="270" y="78"/>
                    <a:pt x="269" y="78"/>
                    <a:pt x="269" y="78"/>
                  </a:cubicBezTo>
                  <a:cubicBezTo>
                    <a:pt x="269" y="78"/>
                    <a:pt x="270" y="77"/>
                    <a:pt x="271" y="76"/>
                  </a:cubicBezTo>
                  <a:cubicBezTo>
                    <a:pt x="271" y="75"/>
                    <a:pt x="272" y="74"/>
                    <a:pt x="272" y="73"/>
                  </a:cubicBezTo>
                  <a:cubicBezTo>
                    <a:pt x="272" y="73"/>
                    <a:pt x="273" y="72"/>
                    <a:pt x="273" y="72"/>
                  </a:cubicBezTo>
                  <a:cubicBezTo>
                    <a:pt x="273" y="71"/>
                    <a:pt x="273" y="70"/>
                    <a:pt x="274" y="70"/>
                  </a:cubicBezTo>
                  <a:cubicBezTo>
                    <a:pt x="274" y="69"/>
                    <a:pt x="274" y="68"/>
                    <a:pt x="274" y="67"/>
                  </a:cubicBezTo>
                  <a:cubicBezTo>
                    <a:pt x="274" y="68"/>
                    <a:pt x="273" y="69"/>
                    <a:pt x="272" y="70"/>
                  </a:cubicBezTo>
                  <a:cubicBezTo>
                    <a:pt x="270" y="73"/>
                    <a:pt x="269" y="75"/>
                    <a:pt x="267" y="76"/>
                  </a:cubicBezTo>
                  <a:cubicBezTo>
                    <a:pt x="266" y="77"/>
                    <a:pt x="265" y="78"/>
                    <a:pt x="265" y="78"/>
                  </a:cubicBezTo>
                  <a:cubicBezTo>
                    <a:pt x="265" y="78"/>
                    <a:pt x="266" y="77"/>
                    <a:pt x="267" y="76"/>
                  </a:cubicBezTo>
                  <a:cubicBezTo>
                    <a:pt x="268" y="74"/>
                    <a:pt x="270" y="72"/>
                    <a:pt x="271" y="70"/>
                  </a:cubicBezTo>
                  <a:cubicBezTo>
                    <a:pt x="273" y="68"/>
                    <a:pt x="274" y="67"/>
                    <a:pt x="274" y="65"/>
                  </a:cubicBezTo>
                  <a:cubicBezTo>
                    <a:pt x="274" y="65"/>
                    <a:pt x="274" y="64"/>
                    <a:pt x="274" y="64"/>
                  </a:cubicBezTo>
                  <a:cubicBezTo>
                    <a:pt x="271" y="70"/>
                    <a:pt x="266" y="75"/>
                    <a:pt x="262" y="80"/>
                  </a:cubicBezTo>
                  <a:cubicBezTo>
                    <a:pt x="259" y="85"/>
                    <a:pt x="256" y="91"/>
                    <a:pt x="254" y="97"/>
                  </a:cubicBezTo>
                  <a:cubicBezTo>
                    <a:pt x="254" y="102"/>
                    <a:pt x="253" y="107"/>
                    <a:pt x="251" y="111"/>
                  </a:cubicBezTo>
                  <a:cubicBezTo>
                    <a:pt x="251" y="111"/>
                    <a:pt x="250" y="111"/>
                    <a:pt x="250" y="110"/>
                  </a:cubicBezTo>
                  <a:cubicBezTo>
                    <a:pt x="251" y="108"/>
                    <a:pt x="251" y="106"/>
                    <a:pt x="251" y="104"/>
                  </a:cubicBezTo>
                  <a:cubicBezTo>
                    <a:pt x="246" y="102"/>
                    <a:pt x="245" y="93"/>
                    <a:pt x="245" y="85"/>
                  </a:cubicBezTo>
                  <a:cubicBezTo>
                    <a:pt x="245" y="85"/>
                    <a:pt x="244" y="86"/>
                    <a:pt x="244" y="86"/>
                  </a:cubicBezTo>
                  <a:cubicBezTo>
                    <a:pt x="244" y="86"/>
                    <a:pt x="244" y="86"/>
                    <a:pt x="244" y="86"/>
                  </a:cubicBezTo>
                  <a:cubicBezTo>
                    <a:pt x="244" y="85"/>
                    <a:pt x="244" y="84"/>
                    <a:pt x="243" y="83"/>
                  </a:cubicBezTo>
                  <a:cubicBezTo>
                    <a:pt x="242" y="80"/>
                    <a:pt x="242" y="77"/>
                    <a:pt x="242" y="74"/>
                  </a:cubicBezTo>
                  <a:cubicBezTo>
                    <a:pt x="241" y="69"/>
                    <a:pt x="241" y="63"/>
                    <a:pt x="243" y="58"/>
                  </a:cubicBezTo>
                  <a:cubicBezTo>
                    <a:pt x="245" y="52"/>
                    <a:pt x="252" y="42"/>
                    <a:pt x="260" y="41"/>
                  </a:cubicBezTo>
                  <a:cubicBezTo>
                    <a:pt x="259" y="41"/>
                    <a:pt x="259" y="41"/>
                    <a:pt x="259" y="41"/>
                  </a:cubicBezTo>
                  <a:cubicBezTo>
                    <a:pt x="258" y="41"/>
                    <a:pt x="258" y="41"/>
                    <a:pt x="258" y="41"/>
                  </a:cubicBezTo>
                  <a:cubicBezTo>
                    <a:pt x="255" y="42"/>
                    <a:pt x="252" y="44"/>
                    <a:pt x="250" y="46"/>
                  </a:cubicBezTo>
                  <a:cubicBezTo>
                    <a:pt x="247" y="49"/>
                    <a:pt x="245" y="51"/>
                    <a:pt x="244" y="53"/>
                  </a:cubicBezTo>
                  <a:cubicBezTo>
                    <a:pt x="242" y="55"/>
                    <a:pt x="242" y="57"/>
                    <a:pt x="242" y="57"/>
                  </a:cubicBezTo>
                  <a:cubicBezTo>
                    <a:pt x="242" y="57"/>
                    <a:pt x="242" y="56"/>
                    <a:pt x="242" y="56"/>
                  </a:cubicBezTo>
                  <a:cubicBezTo>
                    <a:pt x="242" y="55"/>
                    <a:pt x="243" y="54"/>
                    <a:pt x="243" y="53"/>
                  </a:cubicBezTo>
                  <a:cubicBezTo>
                    <a:pt x="244" y="51"/>
                    <a:pt x="246" y="48"/>
                    <a:pt x="249" y="46"/>
                  </a:cubicBezTo>
                  <a:cubicBezTo>
                    <a:pt x="252" y="43"/>
                    <a:pt x="255" y="42"/>
                    <a:pt x="257" y="41"/>
                  </a:cubicBezTo>
                  <a:cubicBezTo>
                    <a:pt x="256" y="41"/>
                    <a:pt x="256" y="41"/>
                    <a:pt x="255" y="41"/>
                  </a:cubicBezTo>
                  <a:cubicBezTo>
                    <a:pt x="254" y="41"/>
                    <a:pt x="253" y="42"/>
                    <a:pt x="251" y="42"/>
                  </a:cubicBezTo>
                  <a:cubicBezTo>
                    <a:pt x="249" y="43"/>
                    <a:pt x="247" y="44"/>
                    <a:pt x="245" y="45"/>
                  </a:cubicBezTo>
                  <a:cubicBezTo>
                    <a:pt x="244" y="46"/>
                    <a:pt x="243" y="47"/>
                    <a:pt x="243" y="47"/>
                  </a:cubicBezTo>
                  <a:cubicBezTo>
                    <a:pt x="243" y="47"/>
                    <a:pt x="243" y="46"/>
                    <a:pt x="245" y="45"/>
                  </a:cubicBezTo>
                  <a:cubicBezTo>
                    <a:pt x="246" y="44"/>
                    <a:pt x="248" y="43"/>
                    <a:pt x="251" y="41"/>
                  </a:cubicBezTo>
                  <a:cubicBezTo>
                    <a:pt x="252" y="41"/>
                    <a:pt x="254" y="41"/>
                    <a:pt x="255" y="41"/>
                  </a:cubicBezTo>
                  <a:cubicBezTo>
                    <a:pt x="256" y="40"/>
                    <a:pt x="257" y="40"/>
                    <a:pt x="258" y="41"/>
                  </a:cubicBezTo>
                  <a:cubicBezTo>
                    <a:pt x="255" y="40"/>
                    <a:pt x="253" y="39"/>
                    <a:pt x="251" y="40"/>
                  </a:cubicBezTo>
                  <a:cubicBezTo>
                    <a:pt x="246" y="40"/>
                    <a:pt x="242" y="44"/>
                    <a:pt x="239" y="47"/>
                  </a:cubicBezTo>
                  <a:cubicBezTo>
                    <a:pt x="233" y="54"/>
                    <a:pt x="234" y="64"/>
                    <a:pt x="235" y="72"/>
                  </a:cubicBezTo>
                  <a:cubicBezTo>
                    <a:pt x="235" y="72"/>
                    <a:pt x="235" y="73"/>
                    <a:pt x="235" y="72"/>
                  </a:cubicBezTo>
                  <a:cubicBezTo>
                    <a:pt x="231" y="64"/>
                    <a:pt x="232" y="54"/>
                    <a:pt x="236" y="47"/>
                  </a:cubicBezTo>
                  <a:cubicBezTo>
                    <a:pt x="233" y="41"/>
                    <a:pt x="235" y="32"/>
                    <a:pt x="237" y="26"/>
                  </a:cubicBezTo>
                  <a:cubicBezTo>
                    <a:pt x="238" y="24"/>
                    <a:pt x="238" y="21"/>
                    <a:pt x="239" y="16"/>
                  </a:cubicBezTo>
                  <a:cubicBezTo>
                    <a:pt x="238" y="16"/>
                    <a:pt x="238" y="16"/>
                    <a:pt x="237" y="16"/>
                  </a:cubicBezTo>
                  <a:cubicBezTo>
                    <a:pt x="231" y="15"/>
                    <a:pt x="224" y="12"/>
                    <a:pt x="219" y="8"/>
                  </a:cubicBezTo>
                  <a:cubicBezTo>
                    <a:pt x="219" y="9"/>
                    <a:pt x="219" y="9"/>
                    <a:pt x="220" y="10"/>
                  </a:cubicBezTo>
                  <a:cubicBezTo>
                    <a:pt x="220" y="11"/>
                    <a:pt x="220" y="12"/>
                    <a:pt x="220" y="13"/>
                  </a:cubicBezTo>
                  <a:cubicBezTo>
                    <a:pt x="220" y="15"/>
                    <a:pt x="220" y="16"/>
                    <a:pt x="220" y="16"/>
                  </a:cubicBezTo>
                  <a:cubicBezTo>
                    <a:pt x="220" y="16"/>
                    <a:pt x="220" y="15"/>
                    <a:pt x="220" y="13"/>
                  </a:cubicBezTo>
                  <a:cubicBezTo>
                    <a:pt x="219" y="12"/>
                    <a:pt x="219" y="11"/>
                    <a:pt x="219" y="10"/>
                  </a:cubicBezTo>
                  <a:cubicBezTo>
                    <a:pt x="219" y="9"/>
                    <a:pt x="218" y="8"/>
                    <a:pt x="218" y="7"/>
                  </a:cubicBezTo>
                  <a:cubicBezTo>
                    <a:pt x="217" y="6"/>
                    <a:pt x="216" y="5"/>
                    <a:pt x="215" y="4"/>
                  </a:cubicBezTo>
                  <a:cubicBezTo>
                    <a:pt x="214" y="4"/>
                    <a:pt x="212" y="4"/>
                    <a:pt x="212" y="4"/>
                  </a:cubicBezTo>
                  <a:cubicBezTo>
                    <a:pt x="211" y="4"/>
                    <a:pt x="210" y="4"/>
                    <a:pt x="21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210" y="4"/>
                    <a:pt x="211" y="4"/>
                    <a:pt x="212" y="3"/>
                  </a:cubicBezTo>
                  <a:cubicBezTo>
                    <a:pt x="212" y="3"/>
                    <a:pt x="213" y="3"/>
                    <a:pt x="214" y="4"/>
                  </a:cubicBezTo>
                  <a:cubicBezTo>
                    <a:pt x="213" y="3"/>
                    <a:pt x="212" y="2"/>
                    <a:pt x="211" y="0"/>
                  </a:cubicBezTo>
                  <a:cubicBezTo>
                    <a:pt x="210" y="1"/>
                    <a:pt x="209" y="1"/>
                    <a:pt x="208" y="2"/>
                  </a:cubicBezTo>
                  <a:cubicBezTo>
                    <a:pt x="205" y="5"/>
                    <a:pt x="207" y="11"/>
                    <a:pt x="208" y="15"/>
                  </a:cubicBezTo>
                  <a:cubicBezTo>
                    <a:pt x="209" y="19"/>
                    <a:pt x="212" y="22"/>
                    <a:pt x="214" y="25"/>
                  </a:cubicBezTo>
                  <a:cubicBezTo>
                    <a:pt x="214" y="25"/>
                    <a:pt x="213" y="26"/>
                    <a:pt x="213" y="25"/>
                  </a:cubicBezTo>
                  <a:cubicBezTo>
                    <a:pt x="209" y="22"/>
                    <a:pt x="207" y="17"/>
                    <a:pt x="205" y="12"/>
                  </a:cubicBezTo>
                  <a:cubicBezTo>
                    <a:pt x="205" y="11"/>
                    <a:pt x="205" y="10"/>
                    <a:pt x="205" y="9"/>
                  </a:cubicBezTo>
                  <a:cubicBezTo>
                    <a:pt x="205" y="9"/>
                    <a:pt x="204" y="9"/>
                    <a:pt x="204" y="9"/>
                  </a:cubicBezTo>
                  <a:cubicBezTo>
                    <a:pt x="196" y="3"/>
                    <a:pt x="186" y="6"/>
                    <a:pt x="179" y="14"/>
                  </a:cubicBezTo>
                  <a:close/>
                  <a:moveTo>
                    <a:pt x="309" y="81"/>
                  </a:moveTo>
                  <a:cubicBezTo>
                    <a:pt x="309" y="80"/>
                    <a:pt x="309" y="79"/>
                    <a:pt x="308" y="78"/>
                  </a:cubicBezTo>
                  <a:cubicBezTo>
                    <a:pt x="308" y="77"/>
                    <a:pt x="308" y="77"/>
                    <a:pt x="307" y="76"/>
                  </a:cubicBezTo>
                  <a:cubicBezTo>
                    <a:pt x="307" y="76"/>
                    <a:pt x="307" y="76"/>
                    <a:pt x="307" y="76"/>
                  </a:cubicBezTo>
                  <a:cubicBezTo>
                    <a:pt x="307" y="76"/>
                    <a:pt x="307" y="76"/>
                    <a:pt x="308" y="76"/>
                  </a:cubicBezTo>
                  <a:cubicBezTo>
                    <a:pt x="308" y="76"/>
                    <a:pt x="309" y="77"/>
                    <a:pt x="309" y="78"/>
                  </a:cubicBezTo>
                  <a:cubicBezTo>
                    <a:pt x="309" y="79"/>
                    <a:pt x="309" y="80"/>
                    <a:pt x="310" y="80"/>
                  </a:cubicBezTo>
                  <a:cubicBezTo>
                    <a:pt x="310" y="81"/>
                    <a:pt x="310" y="81"/>
                    <a:pt x="310" y="82"/>
                  </a:cubicBezTo>
                  <a:cubicBezTo>
                    <a:pt x="309" y="82"/>
                    <a:pt x="309" y="81"/>
                    <a:pt x="309" y="81"/>
                  </a:cubicBezTo>
                  <a:close/>
                  <a:moveTo>
                    <a:pt x="294" y="73"/>
                  </a:moveTo>
                  <a:cubicBezTo>
                    <a:pt x="294" y="73"/>
                    <a:pt x="296" y="73"/>
                    <a:pt x="297" y="73"/>
                  </a:cubicBezTo>
                  <a:cubicBezTo>
                    <a:pt x="299" y="73"/>
                    <a:pt x="302" y="74"/>
                    <a:pt x="304" y="75"/>
                  </a:cubicBezTo>
                  <a:cubicBezTo>
                    <a:pt x="305" y="76"/>
                    <a:pt x="306" y="77"/>
                    <a:pt x="307" y="78"/>
                  </a:cubicBezTo>
                  <a:cubicBezTo>
                    <a:pt x="307" y="79"/>
                    <a:pt x="308" y="80"/>
                    <a:pt x="308" y="81"/>
                  </a:cubicBezTo>
                  <a:cubicBezTo>
                    <a:pt x="309" y="83"/>
                    <a:pt x="309" y="84"/>
                    <a:pt x="309" y="84"/>
                  </a:cubicBezTo>
                  <a:cubicBezTo>
                    <a:pt x="309" y="84"/>
                    <a:pt x="308" y="83"/>
                    <a:pt x="308" y="81"/>
                  </a:cubicBezTo>
                  <a:cubicBezTo>
                    <a:pt x="307" y="81"/>
                    <a:pt x="307" y="80"/>
                    <a:pt x="306" y="79"/>
                  </a:cubicBezTo>
                  <a:cubicBezTo>
                    <a:pt x="306" y="78"/>
                    <a:pt x="305" y="77"/>
                    <a:pt x="304" y="76"/>
                  </a:cubicBezTo>
                  <a:cubicBezTo>
                    <a:pt x="302" y="74"/>
                    <a:pt x="299" y="74"/>
                    <a:pt x="297" y="73"/>
                  </a:cubicBezTo>
                  <a:cubicBezTo>
                    <a:pt x="296" y="73"/>
                    <a:pt x="294" y="73"/>
                    <a:pt x="294" y="73"/>
                  </a:cubicBezTo>
                  <a:close/>
                  <a:moveTo>
                    <a:pt x="311" y="99"/>
                  </a:moveTo>
                  <a:cubicBezTo>
                    <a:pt x="311" y="99"/>
                    <a:pt x="311" y="100"/>
                    <a:pt x="311" y="102"/>
                  </a:cubicBezTo>
                  <a:cubicBezTo>
                    <a:pt x="312" y="103"/>
                    <a:pt x="312" y="105"/>
                    <a:pt x="312" y="105"/>
                  </a:cubicBezTo>
                  <a:cubicBezTo>
                    <a:pt x="311" y="105"/>
                    <a:pt x="311" y="103"/>
                    <a:pt x="311" y="102"/>
                  </a:cubicBezTo>
                  <a:cubicBezTo>
                    <a:pt x="310" y="100"/>
                    <a:pt x="310" y="99"/>
                    <a:pt x="311" y="99"/>
                  </a:cubicBezTo>
                  <a:close/>
                  <a:moveTo>
                    <a:pt x="306" y="94"/>
                  </a:moveTo>
                  <a:cubicBezTo>
                    <a:pt x="306" y="94"/>
                    <a:pt x="307" y="95"/>
                    <a:pt x="307" y="96"/>
                  </a:cubicBezTo>
                  <a:cubicBezTo>
                    <a:pt x="308" y="97"/>
                    <a:pt x="309" y="99"/>
                    <a:pt x="309" y="101"/>
                  </a:cubicBezTo>
                  <a:cubicBezTo>
                    <a:pt x="310" y="103"/>
                    <a:pt x="310" y="105"/>
                    <a:pt x="310" y="107"/>
                  </a:cubicBezTo>
                  <a:cubicBezTo>
                    <a:pt x="310" y="108"/>
                    <a:pt x="309" y="109"/>
                    <a:pt x="309" y="109"/>
                  </a:cubicBezTo>
                  <a:cubicBezTo>
                    <a:pt x="309" y="109"/>
                    <a:pt x="309" y="108"/>
                    <a:pt x="309" y="107"/>
                  </a:cubicBezTo>
                  <a:cubicBezTo>
                    <a:pt x="309" y="105"/>
                    <a:pt x="309" y="103"/>
                    <a:pt x="309" y="101"/>
                  </a:cubicBezTo>
                  <a:cubicBezTo>
                    <a:pt x="308" y="99"/>
                    <a:pt x="308" y="98"/>
                    <a:pt x="307" y="96"/>
                  </a:cubicBezTo>
                  <a:cubicBezTo>
                    <a:pt x="306" y="95"/>
                    <a:pt x="306" y="94"/>
                    <a:pt x="306" y="94"/>
                  </a:cubicBezTo>
                  <a:close/>
                  <a:moveTo>
                    <a:pt x="275" y="193"/>
                  </a:moveTo>
                  <a:cubicBezTo>
                    <a:pt x="275" y="192"/>
                    <a:pt x="276" y="190"/>
                    <a:pt x="278" y="189"/>
                  </a:cubicBezTo>
                  <a:cubicBezTo>
                    <a:pt x="280" y="187"/>
                    <a:pt x="283" y="186"/>
                    <a:pt x="283" y="187"/>
                  </a:cubicBezTo>
                  <a:cubicBezTo>
                    <a:pt x="283" y="187"/>
                    <a:pt x="281" y="188"/>
                    <a:pt x="278" y="190"/>
                  </a:cubicBezTo>
                  <a:cubicBezTo>
                    <a:pt x="277" y="191"/>
                    <a:pt x="276" y="192"/>
                    <a:pt x="275" y="193"/>
                  </a:cubicBezTo>
                  <a:cubicBezTo>
                    <a:pt x="275" y="194"/>
                    <a:pt x="274" y="194"/>
                    <a:pt x="274" y="194"/>
                  </a:cubicBezTo>
                  <a:cubicBezTo>
                    <a:pt x="274" y="194"/>
                    <a:pt x="274" y="194"/>
                    <a:pt x="275" y="193"/>
                  </a:cubicBezTo>
                  <a:close/>
                  <a:moveTo>
                    <a:pt x="315" y="249"/>
                  </a:moveTo>
                  <a:cubicBezTo>
                    <a:pt x="315" y="249"/>
                    <a:pt x="316" y="250"/>
                    <a:pt x="316" y="251"/>
                  </a:cubicBezTo>
                  <a:cubicBezTo>
                    <a:pt x="316" y="252"/>
                    <a:pt x="316" y="253"/>
                    <a:pt x="316" y="253"/>
                  </a:cubicBezTo>
                  <a:cubicBezTo>
                    <a:pt x="316" y="253"/>
                    <a:pt x="315" y="252"/>
                    <a:pt x="315" y="251"/>
                  </a:cubicBezTo>
                  <a:cubicBezTo>
                    <a:pt x="315" y="250"/>
                    <a:pt x="315" y="249"/>
                    <a:pt x="315" y="249"/>
                  </a:cubicBezTo>
                  <a:close/>
                  <a:moveTo>
                    <a:pt x="312" y="244"/>
                  </a:moveTo>
                  <a:cubicBezTo>
                    <a:pt x="312" y="244"/>
                    <a:pt x="312" y="244"/>
                    <a:pt x="313" y="244"/>
                  </a:cubicBezTo>
                  <a:cubicBezTo>
                    <a:pt x="313" y="244"/>
                    <a:pt x="314" y="244"/>
                    <a:pt x="314" y="244"/>
                  </a:cubicBezTo>
                  <a:cubicBezTo>
                    <a:pt x="315" y="245"/>
                    <a:pt x="316" y="246"/>
                    <a:pt x="316" y="246"/>
                  </a:cubicBezTo>
                  <a:cubicBezTo>
                    <a:pt x="317" y="247"/>
                    <a:pt x="318" y="248"/>
                    <a:pt x="318" y="250"/>
                  </a:cubicBezTo>
                  <a:cubicBezTo>
                    <a:pt x="318" y="252"/>
                    <a:pt x="318" y="254"/>
                    <a:pt x="318" y="256"/>
                  </a:cubicBezTo>
                  <a:cubicBezTo>
                    <a:pt x="318" y="257"/>
                    <a:pt x="318" y="258"/>
                    <a:pt x="318" y="258"/>
                  </a:cubicBezTo>
                  <a:cubicBezTo>
                    <a:pt x="318" y="258"/>
                    <a:pt x="318" y="257"/>
                    <a:pt x="318" y="256"/>
                  </a:cubicBezTo>
                  <a:cubicBezTo>
                    <a:pt x="318" y="254"/>
                    <a:pt x="318" y="252"/>
                    <a:pt x="317" y="250"/>
                  </a:cubicBezTo>
                  <a:cubicBezTo>
                    <a:pt x="317" y="249"/>
                    <a:pt x="316" y="248"/>
                    <a:pt x="316" y="247"/>
                  </a:cubicBezTo>
                  <a:cubicBezTo>
                    <a:pt x="315" y="246"/>
                    <a:pt x="315" y="245"/>
                    <a:pt x="314" y="245"/>
                  </a:cubicBezTo>
                  <a:cubicBezTo>
                    <a:pt x="313" y="244"/>
                    <a:pt x="312" y="244"/>
                    <a:pt x="312" y="244"/>
                  </a:cubicBezTo>
                  <a:close/>
                  <a:moveTo>
                    <a:pt x="305" y="226"/>
                  </a:moveTo>
                  <a:cubicBezTo>
                    <a:pt x="305" y="226"/>
                    <a:pt x="305" y="226"/>
                    <a:pt x="306" y="226"/>
                  </a:cubicBezTo>
                  <a:cubicBezTo>
                    <a:pt x="306" y="226"/>
                    <a:pt x="307" y="226"/>
                    <a:pt x="308" y="226"/>
                  </a:cubicBezTo>
                  <a:cubicBezTo>
                    <a:pt x="310" y="227"/>
                    <a:pt x="311" y="227"/>
                    <a:pt x="311" y="227"/>
                  </a:cubicBezTo>
                  <a:cubicBezTo>
                    <a:pt x="311" y="228"/>
                    <a:pt x="309" y="227"/>
                    <a:pt x="308" y="227"/>
                  </a:cubicBezTo>
                  <a:cubicBezTo>
                    <a:pt x="307" y="226"/>
                    <a:pt x="306" y="226"/>
                    <a:pt x="306" y="226"/>
                  </a:cubicBezTo>
                  <a:cubicBezTo>
                    <a:pt x="305" y="226"/>
                    <a:pt x="305" y="226"/>
                    <a:pt x="305" y="226"/>
                  </a:cubicBezTo>
                  <a:close/>
                  <a:moveTo>
                    <a:pt x="298" y="227"/>
                  </a:moveTo>
                  <a:cubicBezTo>
                    <a:pt x="298" y="227"/>
                    <a:pt x="299" y="226"/>
                    <a:pt x="301" y="225"/>
                  </a:cubicBezTo>
                  <a:cubicBezTo>
                    <a:pt x="302" y="224"/>
                    <a:pt x="305" y="223"/>
                    <a:pt x="307" y="223"/>
                  </a:cubicBezTo>
                  <a:cubicBezTo>
                    <a:pt x="310" y="223"/>
                    <a:pt x="313" y="224"/>
                    <a:pt x="314" y="225"/>
                  </a:cubicBezTo>
                  <a:cubicBezTo>
                    <a:pt x="316" y="226"/>
                    <a:pt x="317" y="227"/>
                    <a:pt x="317" y="227"/>
                  </a:cubicBezTo>
                  <a:cubicBezTo>
                    <a:pt x="316" y="227"/>
                    <a:pt x="316" y="226"/>
                    <a:pt x="314" y="225"/>
                  </a:cubicBezTo>
                  <a:cubicBezTo>
                    <a:pt x="312" y="225"/>
                    <a:pt x="310" y="224"/>
                    <a:pt x="307" y="224"/>
                  </a:cubicBezTo>
                  <a:cubicBezTo>
                    <a:pt x="305" y="224"/>
                    <a:pt x="302" y="225"/>
                    <a:pt x="301" y="225"/>
                  </a:cubicBezTo>
                  <a:cubicBezTo>
                    <a:pt x="299" y="226"/>
                    <a:pt x="298" y="227"/>
                    <a:pt x="298" y="227"/>
                  </a:cubicBezTo>
                  <a:close/>
                  <a:moveTo>
                    <a:pt x="281" y="227"/>
                  </a:moveTo>
                  <a:cubicBezTo>
                    <a:pt x="282" y="227"/>
                    <a:pt x="281" y="228"/>
                    <a:pt x="280" y="229"/>
                  </a:cubicBezTo>
                  <a:cubicBezTo>
                    <a:pt x="280" y="231"/>
                    <a:pt x="278" y="232"/>
                    <a:pt x="277" y="234"/>
                  </a:cubicBezTo>
                  <a:cubicBezTo>
                    <a:pt x="274" y="238"/>
                    <a:pt x="272" y="242"/>
                    <a:pt x="272" y="242"/>
                  </a:cubicBezTo>
                  <a:cubicBezTo>
                    <a:pt x="272" y="241"/>
                    <a:pt x="274" y="238"/>
                    <a:pt x="276" y="234"/>
                  </a:cubicBezTo>
                  <a:cubicBezTo>
                    <a:pt x="279" y="230"/>
                    <a:pt x="281" y="227"/>
                    <a:pt x="281" y="227"/>
                  </a:cubicBezTo>
                  <a:close/>
                  <a:moveTo>
                    <a:pt x="265" y="253"/>
                  </a:moveTo>
                  <a:cubicBezTo>
                    <a:pt x="265" y="253"/>
                    <a:pt x="265" y="252"/>
                    <a:pt x="267" y="250"/>
                  </a:cubicBezTo>
                  <a:cubicBezTo>
                    <a:pt x="269" y="248"/>
                    <a:pt x="271" y="246"/>
                    <a:pt x="273" y="243"/>
                  </a:cubicBezTo>
                  <a:cubicBezTo>
                    <a:pt x="275" y="240"/>
                    <a:pt x="277" y="237"/>
                    <a:pt x="279" y="236"/>
                  </a:cubicBezTo>
                  <a:cubicBezTo>
                    <a:pt x="280" y="234"/>
                    <a:pt x="281" y="232"/>
                    <a:pt x="281" y="233"/>
                  </a:cubicBezTo>
                  <a:cubicBezTo>
                    <a:pt x="281" y="233"/>
                    <a:pt x="280" y="234"/>
                    <a:pt x="279" y="236"/>
                  </a:cubicBezTo>
                  <a:cubicBezTo>
                    <a:pt x="278" y="238"/>
                    <a:pt x="276" y="240"/>
                    <a:pt x="273" y="243"/>
                  </a:cubicBezTo>
                  <a:cubicBezTo>
                    <a:pt x="271" y="246"/>
                    <a:pt x="269" y="249"/>
                    <a:pt x="267" y="251"/>
                  </a:cubicBezTo>
                  <a:cubicBezTo>
                    <a:pt x="266" y="252"/>
                    <a:pt x="265" y="253"/>
                    <a:pt x="265" y="253"/>
                  </a:cubicBezTo>
                  <a:close/>
                  <a:moveTo>
                    <a:pt x="89" y="323"/>
                  </a:moveTo>
                  <a:cubicBezTo>
                    <a:pt x="89" y="320"/>
                    <a:pt x="90" y="317"/>
                    <a:pt x="90" y="315"/>
                  </a:cubicBezTo>
                  <a:cubicBezTo>
                    <a:pt x="91" y="313"/>
                    <a:pt x="92" y="312"/>
                    <a:pt x="92" y="312"/>
                  </a:cubicBezTo>
                  <a:cubicBezTo>
                    <a:pt x="92" y="312"/>
                    <a:pt x="90" y="317"/>
                    <a:pt x="89" y="323"/>
                  </a:cubicBezTo>
                  <a:cubicBezTo>
                    <a:pt x="89" y="326"/>
                    <a:pt x="89" y="329"/>
                    <a:pt x="89" y="331"/>
                  </a:cubicBezTo>
                  <a:cubicBezTo>
                    <a:pt x="89" y="333"/>
                    <a:pt x="89" y="334"/>
                    <a:pt x="89" y="334"/>
                  </a:cubicBezTo>
                  <a:cubicBezTo>
                    <a:pt x="89" y="334"/>
                    <a:pt x="89" y="333"/>
                    <a:pt x="88" y="331"/>
                  </a:cubicBezTo>
                  <a:cubicBezTo>
                    <a:pt x="88" y="329"/>
                    <a:pt x="88" y="326"/>
                    <a:pt x="89" y="323"/>
                  </a:cubicBezTo>
                  <a:close/>
                  <a:moveTo>
                    <a:pt x="88" y="316"/>
                  </a:moveTo>
                  <a:cubicBezTo>
                    <a:pt x="88" y="313"/>
                    <a:pt x="89" y="311"/>
                    <a:pt x="89" y="311"/>
                  </a:cubicBezTo>
                  <a:cubicBezTo>
                    <a:pt x="89" y="311"/>
                    <a:pt x="89" y="313"/>
                    <a:pt x="89" y="316"/>
                  </a:cubicBezTo>
                  <a:cubicBezTo>
                    <a:pt x="88" y="318"/>
                    <a:pt x="88" y="320"/>
                    <a:pt x="88" y="320"/>
                  </a:cubicBezTo>
                  <a:cubicBezTo>
                    <a:pt x="88" y="320"/>
                    <a:pt x="87" y="318"/>
                    <a:pt x="88" y="316"/>
                  </a:cubicBezTo>
                  <a:close/>
                  <a:moveTo>
                    <a:pt x="5" y="335"/>
                  </a:moveTo>
                  <a:cubicBezTo>
                    <a:pt x="5" y="335"/>
                    <a:pt x="4" y="334"/>
                    <a:pt x="4" y="333"/>
                  </a:cubicBezTo>
                  <a:cubicBezTo>
                    <a:pt x="3" y="331"/>
                    <a:pt x="3" y="329"/>
                    <a:pt x="3" y="326"/>
                  </a:cubicBezTo>
                  <a:cubicBezTo>
                    <a:pt x="3" y="324"/>
                    <a:pt x="3" y="322"/>
                    <a:pt x="4" y="320"/>
                  </a:cubicBezTo>
                  <a:cubicBezTo>
                    <a:pt x="4" y="318"/>
                    <a:pt x="4" y="317"/>
                    <a:pt x="4" y="317"/>
                  </a:cubicBezTo>
                  <a:cubicBezTo>
                    <a:pt x="4" y="317"/>
                    <a:pt x="4" y="318"/>
                    <a:pt x="4" y="320"/>
                  </a:cubicBezTo>
                  <a:cubicBezTo>
                    <a:pt x="4" y="322"/>
                    <a:pt x="4" y="324"/>
                    <a:pt x="4" y="326"/>
                  </a:cubicBezTo>
                  <a:cubicBezTo>
                    <a:pt x="4" y="329"/>
                    <a:pt x="4" y="331"/>
                    <a:pt x="4" y="332"/>
                  </a:cubicBezTo>
                  <a:cubicBezTo>
                    <a:pt x="5" y="334"/>
                    <a:pt x="5" y="335"/>
                    <a:pt x="5" y="335"/>
                  </a:cubicBezTo>
                  <a:close/>
                  <a:moveTo>
                    <a:pt x="25" y="359"/>
                  </a:moveTo>
                  <a:cubicBezTo>
                    <a:pt x="25" y="359"/>
                    <a:pt x="25" y="359"/>
                    <a:pt x="24" y="358"/>
                  </a:cubicBezTo>
                  <a:cubicBezTo>
                    <a:pt x="23" y="358"/>
                    <a:pt x="23" y="358"/>
                    <a:pt x="22" y="357"/>
                  </a:cubicBezTo>
                  <a:cubicBezTo>
                    <a:pt x="22" y="357"/>
                    <a:pt x="21" y="357"/>
                    <a:pt x="21" y="357"/>
                  </a:cubicBezTo>
                  <a:cubicBezTo>
                    <a:pt x="21" y="356"/>
                    <a:pt x="20" y="356"/>
                    <a:pt x="20" y="356"/>
                  </a:cubicBezTo>
                  <a:cubicBezTo>
                    <a:pt x="18" y="355"/>
                    <a:pt x="17" y="353"/>
                    <a:pt x="15" y="351"/>
                  </a:cubicBezTo>
                  <a:cubicBezTo>
                    <a:pt x="14" y="349"/>
                    <a:pt x="12" y="347"/>
                    <a:pt x="11" y="344"/>
                  </a:cubicBezTo>
                  <a:cubicBezTo>
                    <a:pt x="8" y="339"/>
                    <a:pt x="7" y="334"/>
                    <a:pt x="6" y="331"/>
                  </a:cubicBezTo>
                  <a:cubicBezTo>
                    <a:pt x="6" y="330"/>
                    <a:pt x="6" y="329"/>
                    <a:pt x="6" y="328"/>
                  </a:cubicBezTo>
                  <a:cubicBezTo>
                    <a:pt x="6" y="328"/>
                    <a:pt x="6" y="327"/>
                    <a:pt x="6" y="326"/>
                  </a:cubicBezTo>
                  <a:cubicBezTo>
                    <a:pt x="6" y="325"/>
                    <a:pt x="6" y="325"/>
                    <a:pt x="6" y="325"/>
                  </a:cubicBezTo>
                  <a:cubicBezTo>
                    <a:pt x="6" y="325"/>
                    <a:pt x="6" y="327"/>
                    <a:pt x="7" y="331"/>
                  </a:cubicBezTo>
                  <a:cubicBezTo>
                    <a:pt x="7" y="334"/>
                    <a:pt x="9" y="339"/>
                    <a:pt x="11" y="344"/>
                  </a:cubicBezTo>
                  <a:cubicBezTo>
                    <a:pt x="13" y="347"/>
                    <a:pt x="14" y="349"/>
                    <a:pt x="16" y="351"/>
                  </a:cubicBezTo>
                  <a:cubicBezTo>
                    <a:pt x="17" y="353"/>
                    <a:pt x="19" y="354"/>
                    <a:pt x="20" y="355"/>
                  </a:cubicBezTo>
                  <a:cubicBezTo>
                    <a:pt x="23" y="358"/>
                    <a:pt x="25" y="359"/>
                    <a:pt x="25" y="359"/>
                  </a:cubicBezTo>
                  <a:close/>
                  <a:moveTo>
                    <a:pt x="226" y="269"/>
                  </a:moveTo>
                  <a:cubicBezTo>
                    <a:pt x="226" y="265"/>
                    <a:pt x="225" y="263"/>
                    <a:pt x="225" y="261"/>
                  </a:cubicBezTo>
                  <a:cubicBezTo>
                    <a:pt x="224" y="259"/>
                    <a:pt x="224" y="257"/>
                    <a:pt x="224" y="257"/>
                  </a:cubicBezTo>
                  <a:cubicBezTo>
                    <a:pt x="224" y="257"/>
                    <a:pt x="225" y="259"/>
                    <a:pt x="225" y="261"/>
                  </a:cubicBezTo>
                  <a:cubicBezTo>
                    <a:pt x="226" y="262"/>
                    <a:pt x="227" y="265"/>
                    <a:pt x="227" y="269"/>
                  </a:cubicBezTo>
                  <a:cubicBezTo>
                    <a:pt x="227" y="272"/>
                    <a:pt x="226" y="275"/>
                    <a:pt x="226" y="277"/>
                  </a:cubicBezTo>
                  <a:cubicBezTo>
                    <a:pt x="225" y="279"/>
                    <a:pt x="224" y="280"/>
                    <a:pt x="224" y="280"/>
                  </a:cubicBezTo>
                  <a:cubicBezTo>
                    <a:pt x="224" y="280"/>
                    <a:pt x="225" y="278"/>
                    <a:pt x="225" y="276"/>
                  </a:cubicBezTo>
                  <a:cubicBezTo>
                    <a:pt x="226" y="275"/>
                    <a:pt x="226" y="272"/>
                    <a:pt x="226" y="269"/>
                  </a:cubicBezTo>
                  <a:close/>
                  <a:moveTo>
                    <a:pt x="195" y="236"/>
                  </a:moveTo>
                  <a:cubicBezTo>
                    <a:pt x="195" y="236"/>
                    <a:pt x="194" y="235"/>
                    <a:pt x="194" y="234"/>
                  </a:cubicBezTo>
                  <a:cubicBezTo>
                    <a:pt x="193" y="232"/>
                    <a:pt x="193" y="231"/>
                    <a:pt x="193" y="231"/>
                  </a:cubicBezTo>
                  <a:cubicBezTo>
                    <a:pt x="194" y="231"/>
                    <a:pt x="194" y="232"/>
                    <a:pt x="194" y="233"/>
                  </a:cubicBezTo>
                  <a:cubicBezTo>
                    <a:pt x="195" y="235"/>
                    <a:pt x="196" y="236"/>
                    <a:pt x="195" y="236"/>
                  </a:cubicBezTo>
                  <a:close/>
                  <a:moveTo>
                    <a:pt x="207" y="248"/>
                  </a:moveTo>
                  <a:cubicBezTo>
                    <a:pt x="207" y="248"/>
                    <a:pt x="207" y="247"/>
                    <a:pt x="205" y="246"/>
                  </a:cubicBezTo>
                  <a:cubicBezTo>
                    <a:pt x="204" y="244"/>
                    <a:pt x="203" y="243"/>
                    <a:pt x="201" y="241"/>
                  </a:cubicBezTo>
                  <a:cubicBezTo>
                    <a:pt x="199" y="239"/>
                    <a:pt x="198" y="237"/>
                    <a:pt x="197" y="235"/>
                  </a:cubicBezTo>
                  <a:cubicBezTo>
                    <a:pt x="197" y="235"/>
                    <a:pt x="197" y="235"/>
                    <a:pt x="196" y="234"/>
                  </a:cubicBezTo>
                  <a:cubicBezTo>
                    <a:pt x="196" y="234"/>
                    <a:pt x="196" y="234"/>
                    <a:pt x="196" y="233"/>
                  </a:cubicBezTo>
                  <a:cubicBezTo>
                    <a:pt x="196" y="233"/>
                    <a:pt x="196" y="233"/>
                    <a:pt x="196" y="233"/>
                  </a:cubicBezTo>
                  <a:cubicBezTo>
                    <a:pt x="196" y="233"/>
                    <a:pt x="197" y="234"/>
                    <a:pt x="197" y="235"/>
                  </a:cubicBezTo>
                  <a:cubicBezTo>
                    <a:pt x="198" y="237"/>
                    <a:pt x="200" y="238"/>
                    <a:pt x="201" y="240"/>
                  </a:cubicBezTo>
                  <a:cubicBezTo>
                    <a:pt x="203" y="242"/>
                    <a:pt x="205" y="244"/>
                    <a:pt x="206" y="245"/>
                  </a:cubicBezTo>
                  <a:cubicBezTo>
                    <a:pt x="207" y="247"/>
                    <a:pt x="207" y="248"/>
                    <a:pt x="207" y="248"/>
                  </a:cubicBezTo>
                  <a:close/>
                  <a:moveTo>
                    <a:pt x="137" y="235"/>
                  </a:moveTo>
                  <a:cubicBezTo>
                    <a:pt x="137" y="235"/>
                    <a:pt x="137" y="234"/>
                    <a:pt x="138" y="234"/>
                  </a:cubicBezTo>
                  <a:cubicBezTo>
                    <a:pt x="139" y="233"/>
                    <a:pt x="139" y="233"/>
                    <a:pt x="140" y="233"/>
                  </a:cubicBezTo>
                  <a:cubicBezTo>
                    <a:pt x="140" y="233"/>
                    <a:pt x="140" y="234"/>
                    <a:pt x="140" y="234"/>
                  </a:cubicBezTo>
                  <a:cubicBezTo>
                    <a:pt x="140" y="234"/>
                    <a:pt x="139" y="234"/>
                    <a:pt x="138" y="234"/>
                  </a:cubicBezTo>
                  <a:cubicBezTo>
                    <a:pt x="137" y="235"/>
                    <a:pt x="137" y="236"/>
                    <a:pt x="137" y="236"/>
                  </a:cubicBezTo>
                  <a:cubicBezTo>
                    <a:pt x="137" y="236"/>
                    <a:pt x="137" y="236"/>
                    <a:pt x="137" y="235"/>
                  </a:cubicBezTo>
                  <a:close/>
                  <a:moveTo>
                    <a:pt x="142" y="231"/>
                  </a:moveTo>
                  <a:cubicBezTo>
                    <a:pt x="142" y="231"/>
                    <a:pt x="142" y="231"/>
                    <a:pt x="142" y="231"/>
                  </a:cubicBezTo>
                  <a:cubicBezTo>
                    <a:pt x="141" y="231"/>
                    <a:pt x="141" y="231"/>
                    <a:pt x="141" y="231"/>
                  </a:cubicBezTo>
                  <a:cubicBezTo>
                    <a:pt x="141" y="231"/>
                    <a:pt x="140" y="231"/>
                    <a:pt x="140" y="231"/>
                  </a:cubicBezTo>
                  <a:cubicBezTo>
                    <a:pt x="140" y="231"/>
                    <a:pt x="139" y="231"/>
                    <a:pt x="138" y="231"/>
                  </a:cubicBezTo>
                  <a:cubicBezTo>
                    <a:pt x="137" y="232"/>
                    <a:pt x="137" y="232"/>
                    <a:pt x="136" y="233"/>
                  </a:cubicBezTo>
                  <a:cubicBezTo>
                    <a:pt x="135" y="235"/>
                    <a:pt x="135" y="237"/>
                    <a:pt x="135" y="238"/>
                  </a:cubicBezTo>
                  <a:cubicBezTo>
                    <a:pt x="135" y="239"/>
                    <a:pt x="135" y="240"/>
                    <a:pt x="135" y="240"/>
                  </a:cubicBezTo>
                  <a:cubicBezTo>
                    <a:pt x="134" y="240"/>
                    <a:pt x="134" y="239"/>
                    <a:pt x="134" y="238"/>
                  </a:cubicBezTo>
                  <a:cubicBezTo>
                    <a:pt x="134" y="237"/>
                    <a:pt x="135" y="235"/>
                    <a:pt x="136" y="233"/>
                  </a:cubicBezTo>
                  <a:cubicBezTo>
                    <a:pt x="136" y="232"/>
                    <a:pt x="137" y="231"/>
                    <a:pt x="138" y="231"/>
                  </a:cubicBezTo>
                  <a:cubicBezTo>
                    <a:pt x="139" y="230"/>
                    <a:pt x="140" y="230"/>
                    <a:pt x="140" y="230"/>
                  </a:cubicBezTo>
                  <a:cubicBezTo>
                    <a:pt x="141" y="230"/>
                    <a:pt x="141" y="231"/>
                    <a:pt x="141" y="231"/>
                  </a:cubicBezTo>
                  <a:cubicBezTo>
                    <a:pt x="141" y="231"/>
                    <a:pt x="142" y="231"/>
                    <a:pt x="142" y="231"/>
                  </a:cubicBezTo>
                  <a:cubicBezTo>
                    <a:pt x="142" y="231"/>
                    <a:pt x="142" y="231"/>
                    <a:pt x="142" y="231"/>
                  </a:cubicBezTo>
                  <a:close/>
                  <a:moveTo>
                    <a:pt x="132" y="260"/>
                  </a:moveTo>
                  <a:cubicBezTo>
                    <a:pt x="132" y="260"/>
                    <a:pt x="136" y="261"/>
                    <a:pt x="140" y="260"/>
                  </a:cubicBezTo>
                  <a:cubicBezTo>
                    <a:pt x="143" y="259"/>
                    <a:pt x="144" y="258"/>
                    <a:pt x="146" y="257"/>
                  </a:cubicBezTo>
                  <a:cubicBezTo>
                    <a:pt x="147" y="256"/>
                    <a:pt x="147" y="255"/>
                    <a:pt x="148" y="255"/>
                  </a:cubicBezTo>
                  <a:cubicBezTo>
                    <a:pt x="148" y="255"/>
                    <a:pt x="147" y="256"/>
                    <a:pt x="146" y="257"/>
                  </a:cubicBezTo>
                  <a:cubicBezTo>
                    <a:pt x="145" y="258"/>
                    <a:pt x="143" y="260"/>
                    <a:pt x="141" y="260"/>
                  </a:cubicBezTo>
                  <a:cubicBezTo>
                    <a:pt x="138" y="261"/>
                    <a:pt x="136" y="261"/>
                    <a:pt x="134" y="261"/>
                  </a:cubicBezTo>
                  <a:cubicBezTo>
                    <a:pt x="133" y="261"/>
                    <a:pt x="132" y="261"/>
                    <a:pt x="132" y="260"/>
                  </a:cubicBezTo>
                  <a:close/>
                  <a:moveTo>
                    <a:pt x="119" y="258"/>
                  </a:moveTo>
                  <a:cubicBezTo>
                    <a:pt x="119" y="258"/>
                    <a:pt x="120" y="258"/>
                    <a:pt x="122" y="259"/>
                  </a:cubicBezTo>
                  <a:cubicBezTo>
                    <a:pt x="124" y="259"/>
                    <a:pt x="127" y="259"/>
                    <a:pt x="130" y="259"/>
                  </a:cubicBezTo>
                  <a:cubicBezTo>
                    <a:pt x="133" y="259"/>
                    <a:pt x="136" y="259"/>
                    <a:pt x="138" y="258"/>
                  </a:cubicBezTo>
                  <a:cubicBezTo>
                    <a:pt x="140" y="258"/>
                    <a:pt x="141" y="257"/>
                    <a:pt x="141" y="257"/>
                  </a:cubicBezTo>
                  <a:cubicBezTo>
                    <a:pt x="141" y="257"/>
                    <a:pt x="140" y="258"/>
                    <a:pt x="138" y="259"/>
                  </a:cubicBezTo>
                  <a:cubicBezTo>
                    <a:pt x="136" y="259"/>
                    <a:pt x="133" y="260"/>
                    <a:pt x="130" y="260"/>
                  </a:cubicBezTo>
                  <a:cubicBezTo>
                    <a:pt x="127" y="260"/>
                    <a:pt x="124" y="260"/>
                    <a:pt x="122" y="259"/>
                  </a:cubicBezTo>
                  <a:cubicBezTo>
                    <a:pt x="120" y="258"/>
                    <a:pt x="119" y="258"/>
                    <a:pt x="119" y="258"/>
                  </a:cubicBezTo>
                  <a:close/>
                  <a:moveTo>
                    <a:pt x="109" y="231"/>
                  </a:moveTo>
                  <a:cubicBezTo>
                    <a:pt x="109" y="231"/>
                    <a:pt x="109" y="230"/>
                    <a:pt x="109" y="229"/>
                  </a:cubicBezTo>
                  <a:cubicBezTo>
                    <a:pt x="110" y="228"/>
                    <a:pt x="110" y="227"/>
                    <a:pt x="111" y="226"/>
                  </a:cubicBezTo>
                  <a:cubicBezTo>
                    <a:pt x="112" y="224"/>
                    <a:pt x="113" y="222"/>
                    <a:pt x="113" y="222"/>
                  </a:cubicBezTo>
                  <a:cubicBezTo>
                    <a:pt x="113" y="222"/>
                    <a:pt x="113" y="224"/>
                    <a:pt x="111" y="226"/>
                  </a:cubicBezTo>
                  <a:cubicBezTo>
                    <a:pt x="111" y="227"/>
                    <a:pt x="110" y="228"/>
                    <a:pt x="110" y="229"/>
                  </a:cubicBezTo>
                  <a:cubicBezTo>
                    <a:pt x="110" y="230"/>
                    <a:pt x="110" y="231"/>
                    <a:pt x="109" y="231"/>
                  </a:cubicBezTo>
                  <a:close/>
                  <a:moveTo>
                    <a:pt x="115" y="217"/>
                  </a:moveTo>
                  <a:cubicBezTo>
                    <a:pt x="115" y="217"/>
                    <a:pt x="114" y="218"/>
                    <a:pt x="113" y="220"/>
                  </a:cubicBezTo>
                  <a:cubicBezTo>
                    <a:pt x="111" y="222"/>
                    <a:pt x="110" y="225"/>
                    <a:pt x="109" y="228"/>
                  </a:cubicBezTo>
                  <a:cubicBezTo>
                    <a:pt x="108" y="230"/>
                    <a:pt x="108" y="231"/>
                    <a:pt x="108" y="233"/>
                  </a:cubicBezTo>
                  <a:cubicBezTo>
                    <a:pt x="108" y="233"/>
                    <a:pt x="108" y="234"/>
                    <a:pt x="108" y="235"/>
                  </a:cubicBezTo>
                  <a:cubicBezTo>
                    <a:pt x="108" y="235"/>
                    <a:pt x="108" y="235"/>
                    <a:pt x="108" y="236"/>
                  </a:cubicBezTo>
                  <a:cubicBezTo>
                    <a:pt x="108" y="236"/>
                    <a:pt x="108" y="236"/>
                    <a:pt x="108" y="237"/>
                  </a:cubicBezTo>
                  <a:cubicBezTo>
                    <a:pt x="109" y="239"/>
                    <a:pt x="110" y="240"/>
                    <a:pt x="110" y="240"/>
                  </a:cubicBezTo>
                  <a:cubicBezTo>
                    <a:pt x="110" y="240"/>
                    <a:pt x="109" y="240"/>
                    <a:pt x="109" y="239"/>
                  </a:cubicBezTo>
                  <a:cubicBezTo>
                    <a:pt x="109" y="239"/>
                    <a:pt x="109" y="239"/>
                    <a:pt x="109" y="239"/>
                  </a:cubicBezTo>
                  <a:cubicBezTo>
                    <a:pt x="109" y="239"/>
                    <a:pt x="109" y="238"/>
                    <a:pt x="108" y="238"/>
                  </a:cubicBezTo>
                  <a:cubicBezTo>
                    <a:pt x="108" y="238"/>
                    <a:pt x="108" y="237"/>
                    <a:pt x="108" y="237"/>
                  </a:cubicBezTo>
                  <a:cubicBezTo>
                    <a:pt x="108" y="236"/>
                    <a:pt x="108" y="236"/>
                    <a:pt x="108" y="236"/>
                  </a:cubicBezTo>
                  <a:cubicBezTo>
                    <a:pt x="108" y="236"/>
                    <a:pt x="108" y="235"/>
                    <a:pt x="108" y="235"/>
                  </a:cubicBezTo>
                  <a:cubicBezTo>
                    <a:pt x="107" y="234"/>
                    <a:pt x="107" y="233"/>
                    <a:pt x="107" y="233"/>
                  </a:cubicBezTo>
                  <a:cubicBezTo>
                    <a:pt x="107" y="231"/>
                    <a:pt x="108" y="229"/>
                    <a:pt x="108" y="228"/>
                  </a:cubicBezTo>
                  <a:cubicBezTo>
                    <a:pt x="109" y="224"/>
                    <a:pt x="111" y="221"/>
                    <a:pt x="112" y="220"/>
                  </a:cubicBezTo>
                  <a:cubicBezTo>
                    <a:pt x="112" y="219"/>
                    <a:pt x="113" y="219"/>
                    <a:pt x="113" y="218"/>
                  </a:cubicBezTo>
                  <a:cubicBezTo>
                    <a:pt x="113" y="218"/>
                    <a:pt x="114" y="218"/>
                    <a:pt x="114" y="218"/>
                  </a:cubicBezTo>
                  <a:cubicBezTo>
                    <a:pt x="115" y="217"/>
                    <a:pt x="115" y="217"/>
                    <a:pt x="115" y="217"/>
                  </a:cubicBezTo>
                  <a:close/>
                  <a:moveTo>
                    <a:pt x="44" y="290"/>
                  </a:moveTo>
                  <a:cubicBezTo>
                    <a:pt x="44" y="290"/>
                    <a:pt x="47" y="290"/>
                    <a:pt x="51" y="288"/>
                  </a:cubicBezTo>
                  <a:cubicBezTo>
                    <a:pt x="55" y="286"/>
                    <a:pt x="57" y="284"/>
                    <a:pt x="57" y="284"/>
                  </a:cubicBezTo>
                  <a:cubicBezTo>
                    <a:pt x="58" y="284"/>
                    <a:pt x="57" y="285"/>
                    <a:pt x="56" y="286"/>
                  </a:cubicBezTo>
                  <a:cubicBezTo>
                    <a:pt x="55" y="287"/>
                    <a:pt x="53" y="288"/>
                    <a:pt x="51" y="288"/>
                  </a:cubicBezTo>
                  <a:cubicBezTo>
                    <a:pt x="49" y="289"/>
                    <a:pt x="48" y="290"/>
                    <a:pt x="46" y="290"/>
                  </a:cubicBezTo>
                  <a:cubicBezTo>
                    <a:pt x="45" y="290"/>
                    <a:pt x="44" y="291"/>
                    <a:pt x="44" y="290"/>
                  </a:cubicBezTo>
                  <a:close/>
                  <a:moveTo>
                    <a:pt x="62" y="279"/>
                  </a:moveTo>
                  <a:cubicBezTo>
                    <a:pt x="62" y="279"/>
                    <a:pt x="62" y="279"/>
                    <a:pt x="61" y="280"/>
                  </a:cubicBezTo>
                  <a:cubicBezTo>
                    <a:pt x="61" y="280"/>
                    <a:pt x="61" y="281"/>
                    <a:pt x="60" y="281"/>
                  </a:cubicBezTo>
                  <a:cubicBezTo>
                    <a:pt x="60" y="281"/>
                    <a:pt x="59" y="282"/>
                    <a:pt x="59" y="282"/>
                  </a:cubicBezTo>
                  <a:cubicBezTo>
                    <a:pt x="56" y="284"/>
                    <a:pt x="53" y="287"/>
                    <a:pt x="48" y="288"/>
                  </a:cubicBezTo>
                  <a:cubicBezTo>
                    <a:pt x="47" y="288"/>
                    <a:pt x="46" y="289"/>
                    <a:pt x="45" y="289"/>
                  </a:cubicBezTo>
                  <a:cubicBezTo>
                    <a:pt x="44" y="289"/>
                    <a:pt x="44" y="289"/>
                    <a:pt x="43" y="289"/>
                  </a:cubicBezTo>
                  <a:cubicBezTo>
                    <a:pt x="43" y="289"/>
                    <a:pt x="42" y="289"/>
                    <a:pt x="42" y="289"/>
                  </a:cubicBezTo>
                  <a:cubicBezTo>
                    <a:pt x="40" y="289"/>
                    <a:pt x="38" y="289"/>
                    <a:pt x="36" y="289"/>
                  </a:cubicBezTo>
                  <a:cubicBezTo>
                    <a:pt x="34" y="288"/>
                    <a:pt x="32" y="288"/>
                    <a:pt x="32" y="288"/>
                  </a:cubicBezTo>
                  <a:cubicBezTo>
                    <a:pt x="32" y="288"/>
                    <a:pt x="32" y="288"/>
                    <a:pt x="33" y="288"/>
                  </a:cubicBezTo>
                  <a:cubicBezTo>
                    <a:pt x="34" y="288"/>
                    <a:pt x="35" y="288"/>
                    <a:pt x="37" y="288"/>
                  </a:cubicBezTo>
                  <a:cubicBezTo>
                    <a:pt x="38" y="289"/>
                    <a:pt x="40" y="289"/>
                    <a:pt x="42" y="289"/>
                  </a:cubicBezTo>
                  <a:cubicBezTo>
                    <a:pt x="42" y="289"/>
                    <a:pt x="43" y="289"/>
                    <a:pt x="43" y="288"/>
                  </a:cubicBezTo>
                  <a:cubicBezTo>
                    <a:pt x="44" y="288"/>
                    <a:pt x="44" y="288"/>
                    <a:pt x="45" y="288"/>
                  </a:cubicBezTo>
                  <a:cubicBezTo>
                    <a:pt x="46" y="288"/>
                    <a:pt x="47" y="288"/>
                    <a:pt x="48" y="287"/>
                  </a:cubicBezTo>
                  <a:cubicBezTo>
                    <a:pt x="52" y="286"/>
                    <a:pt x="56" y="284"/>
                    <a:pt x="58" y="282"/>
                  </a:cubicBezTo>
                  <a:cubicBezTo>
                    <a:pt x="59" y="281"/>
                    <a:pt x="60" y="281"/>
                    <a:pt x="60" y="281"/>
                  </a:cubicBezTo>
                  <a:cubicBezTo>
                    <a:pt x="61" y="280"/>
                    <a:pt x="61" y="280"/>
                    <a:pt x="61" y="280"/>
                  </a:cubicBezTo>
                  <a:cubicBezTo>
                    <a:pt x="62" y="279"/>
                    <a:pt x="62" y="279"/>
                    <a:pt x="62" y="279"/>
                  </a:cubicBezTo>
                  <a:close/>
                  <a:moveTo>
                    <a:pt x="164" y="196"/>
                  </a:moveTo>
                  <a:cubicBezTo>
                    <a:pt x="164" y="196"/>
                    <a:pt x="163" y="196"/>
                    <a:pt x="161" y="195"/>
                  </a:cubicBezTo>
                  <a:cubicBezTo>
                    <a:pt x="158" y="195"/>
                    <a:pt x="155" y="194"/>
                    <a:pt x="152" y="193"/>
                  </a:cubicBezTo>
                  <a:cubicBezTo>
                    <a:pt x="149" y="192"/>
                    <a:pt x="145" y="191"/>
                    <a:pt x="143" y="191"/>
                  </a:cubicBezTo>
                  <a:cubicBezTo>
                    <a:pt x="141" y="190"/>
                    <a:pt x="140" y="190"/>
                    <a:pt x="140" y="190"/>
                  </a:cubicBezTo>
                  <a:cubicBezTo>
                    <a:pt x="140" y="190"/>
                    <a:pt x="141" y="190"/>
                    <a:pt x="143" y="190"/>
                  </a:cubicBezTo>
                  <a:cubicBezTo>
                    <a:pt x="146" y="191"/>
                    <a:pt x="149" y="191"/>
                    <a:pt x="152" y="192"/>
                  </a:cubicBezTo>
                  <a:cubicBezTo>
                    <a:pt x="156" y="193"/>
                    <a:pt x="159" y="194"/>
                    <a:pt x="161" y="195"/>
                  </a:cubicBezTo>
                  <a:cubicBezTo>
                    <a:pt x="163" y="196"/>
                    <a:pt x="164" y="196"/>
                    <a:pt x="164" y="196"/>
                  </a:cubicBezTo>
                  <a:close/>
                  <a:moveTo>
                    <a:pt x="182" y="203"/>
                  </a:moveTo>
                  <a:cubicBezTo>
                    <a:pt x="178" y="202"/>
                    <a:pt x="174" y="201"/>
                    <a:pt x="174" y="201"/>
                  </a:cubicBezTo>
                  <a:cubicBezTo>
                    <a:pt x="174" y="201"/>
                    <a:pt x="178" y="201"/>
                    <a:pt x="182" y="203"/>
                  </a:cubicBezTo>
                  <a:cubicBezTo>
                    <a:pt x="186" y="204"/>
                    <a:pt x="190" y="205"/>
                    <a:pt x="190" y="206"/>
                  </a:cubicBezTo>
                  <a:cubicBezTo>
                    <a:pt x="189" y="206"/>
                    <a:pt x="186" y="205"/>
                    <a:pt x="182" y="203"/>
                  </a:cubicBezTo>
                  <a:close/>
                  <a:moveTo>
                    <a:pt x="150" y="204"/>
                  </a:moveTo>
                  <a:cubicBezTo>
                    <a:pt x="151" y="203"/>
                    <a:pt x="153" y="203"/>
                    <a:pt x="156" y="202"/>
                  </a:cubicBezTo>
                  <a:cubicBezTo>
                    <a:pt x="157" y="202"/>
                    <a:pt x="158" y="202"/>
                    <a:pt x="159" y="202"/>
                  </a:cubicBezTo>
                  <a:cubicBezTo>
                    <a:pt x="160" y="201"/>
                    <a:pt x="161" y="201"/>
                    <a:pt x="161" y="201"/>
                  </a:cubicBezTo>
                  <a:cubicBezTo>
                    <a:pt x="162" y="201"/>
                    <a:pt x="163" y="201"/>
                    <a:pt x="163" y="201"/>
                  </a:cubicBezTo>
                  <a:cubicBezTo>
                    <a:pt x="166" y="201"/>
                    <a:pt x="169" y="202"/>
                    <a:pt x="171" y="202"/>
                  </a:cubicBezTo>
                  <a:cubicBezTo>
                    <a:pt x="173" y="203"/>
                    <a:pt x="175" y="203"/>
                    <a:pt x="177" y="204"/>
                  </a:cubicBezTo>
                  <a:cubicBezTo>
                    <a:pt x="180" y="205"/>
                    <a:pt x="183" y="205"/>
                    <a:pt x="183" y="206"/>
                  </a:cubicBezTo>
                  <a:cubicBezTo>
                    <a:pt x="183" y="206"/>
                    <a:pt x="182" y="205"/>
                    <a:pt x="181" y="205"/>
                  </a:cubicBezTo>
                  <a:cubicBezTo>
                    <a:pt x="180" y="205"/>
                    <a:pt x="179" y="205"/>
                    <a:pt x="177" y="204"/>
                  </a:cubicBezTo>
                  <a:cubicBezTo>
                    <a:pt x="175" y="204"/>
                    <a:pt x="173" y="203"/>
                    <a:pt x="171" y="203"/>
                  </a:cubicBezTo>
                  <a:cubicBezTo>
                    <a:pt x="169" y="202"/>
                    <a:pt x="166" y="202"/>
                    <a:pt x="163" y="202"/>
                  </a:cubicBezTo>
                  <a:cubicBezTo>
                    <a:pt x="163" y="202"/>
                    <a:pt x="162" y="202"/>
                    <a:pt x="161" y="202"/>
                  </a:cubicBezTo>
                  <a:cubicBezTo>
                    <a:pt x="161" y="202"/>
                    <a:pt x="160" y="202"/>
                    <a:pt x="159" y="202"/>
                  </a:cubicBezTo>
                  <a:cubicBezTo>
                    <a:pt x="158" y="202"/>
                    <a:pt x="157" y="203"/>
                    <a:pt x="156" y="203"/>
                  </a:cubicBezTo>
                  <a:cubicBezTo>
                    <a:pt x="153" y="203"/>
                    <a:pt x="151" y="204"/>
                    <a:pt x="150" y="204"/>
                  </a:cubicBezTo>
                  <a:cubicBezTo>
                    <a:pt x="148" y="204"/>
                    <a:pt x="146" y="205"/>
                    <a:pt x="146" y="205"/>
                  </a:cubicBezTo>
                  <a:cubicBezTo>
                    <a:pt x="145" y="205"/>
                    <a:pt x="144" y="205"/>
                    <a:pt x="144" y="205"/>
                  </a:cubicBezTo>
                  <a:cubicBezTo>
                    <a:pt x="144" y="205"/>
                    <a:pt x="144" y="205"/>
                    <a:pt x="145" y="205"/>
                  </a:cubicBezTo>
                  <a:cubicBezTo>
                    <a:pt x="146" y="204"/>
                    <a:pt x="148" y="204"/>
                    <a:pt x="150" y="204"/>
                  </a:cubicBezTo>
                  <a:close/>
                  <a:moveTo>
                    <a:pt x="108" y="199"/>
                  </a:moveTo>
                  <a:cubicBezTo>
                    <a:pt x="108" y="199"/>
                    <a:pt x="108" y="199"/>
                    <a:pt x="109" y="198"/>
                  </a:cubicBezTo>
                  <a:cubicBezTo>
                    <a:pt x="110" y="198"/>
                    <a:pt x="110" y="197"/>
                    <a:pt x="111" y="197"/>
                  </a:cubicBezTo>
                  <a:cubicBezTo>
                    <a:pt x="112" y="196"/>
                    <a:pt x="113" y="196"/>
                    <a:pt x="114" y="195"/>
                  </a:cubicBezTo>
                  <a:cubicBezTo>
                    <a:pt x="115" y="195"/>
                    <a:pt x="116" y="194"/>
                    <a:pt x="117" y="194"/>
                  </a:cubicBezTo>
                  <a:cubicBezTo>
                    <a:pt x="117" y="194"/>
                    <a:pt x="118" y="194"/>
                    <a:pt x="119" y="193"/>
                  </a:cubicBezTo>
                  <a:cubicBezTo>
                    <a:pt x="119" y="193"/>
                    <a:pt x="120" y="193"/>
                    <a:pt x="121" y="193"/>
                  </a:cubicBezTo>
                  <a:cubicBezTo>
                    <a:pt x="123" y="192"/>
                    <a:pt x="127" y="192"/>
                    <a:pt x="130" y="191"/>
                  </a:cubicBezTo>
                  <a:cubicBezTo>
                    <a:pt x="133" y="191"/>
                    <a:pt x="136" y="192"/>
                    <a:pt x="139" y="192"/>
                  </a:cubicBezTo>
                  <a:cubicBezTo>
                    <a:pt x="142" y="192"/>
                    <a:pt x="144" y="193"/>
                    <a:pt x="146" y="194"/>
                  </a:cubicBezTo>
                  <a:cubicBezTo>
                    <a:pt x="147" y="194"/>
                    <a:pt x="148" y="194"/>
                    <a:pt x="149" y="194"/>
                  </a:cubicBezTo>
                  <a:cubicBezTo>
                    <a:pt x="150" y="195"/>
                    <a:pt x="151" y="195"/>
                    <a:pt x="151" y="195"/>
                  </a:cubicBezTo>
                  <a:cubicBezTo>
                    <a:pt x="152" y="196"/>
                    <a:pt x="153" y="196"/>
                    <a:pt x="153" y="196"/>
                  </a:cubicBezTo>
                  <a:cubicBezTo>
                    <a:pt x="153" y="196"/>
                    <a:pt x="152" y="196"/>
                    <a:pt x="151" y="195"/>
                  </a:cubicBezTo>
                  <a:cubicBezTo>
                    <a:pt x="151" y="195"/>
                    <a:pt x="150" y="195"/>
                    <a:pt x="149" y="195"/>
                  </a:cubicBezTo>
                  <a:cubicBezTo>
                    <a:pt x="148" y="195"/>
                    <a:pt x="147" y="194"/>
                    <a:pt x="146" y="194"/>
                  </a:cubicBezTo>
                  <a:cubicBezTo>
                    <a:pt x="144" y="193"/>
                    <a:pt x="142" y="193"/>
                    <a:pt x="139" y="193"/>
                  </a:cubicBezTo>
                  <a:cubicBezTo>
                    <a:pt x="136" y="192"/>
                    <a:pt x="133" y="192"/>
                    <a:pt x="130" y="192"/>
                  </a:cubicBezTo>
                  <a:cubicBezTo>
                    <a:pt x="127" y="192"/>
                    <a:pt x="124" y="193"/>
                    <a:pt x="121" y="193"/>
                  </a:cubicBezTo>
                  <a:cubicBezTo>
                    <a:pt x="120" y="194"/>
                    <a:pt x="120" y="194"/>
                    <a:pt x="119" y="194"/>
                  </a:cubicBezTo>
                  <a:cubicBezTo>
                    <a:pt x="118" y="194"/>
                    <a:pt x="118" y="194"/>
                    <a:pt x="117" y="195"/>
                  </a:cubicBezTo>
                  <a:cubicBezTo>
                    <a:pt x="116" y="195"/>
                    <a:pt x="115" y="195"/>
                    <a:pt x="114" y="196"/>
                  </a:cubicBezTo>
                  <a:cubicBezTo>
                    <a:pt x="110" y="198"/>
                    <a:pt x="108" y="199"/>
                    <a:pt x="108" y="199"/>
                  </a:cubicBezTo>
                  <a:close/>
                  <a:moveTo>
                    <a:pt x="86" y="207"/>
                  </a:moveTo>
                  <a:cubicBezTo>
                    <a:pt x="86" y="207"/>
                    <a:pt x="87" y="206"/>
                    <a:pt x="88" y="205"/>
                  </a:cubicBezTo>
                  <a:cubicBezTo>
                    <a:pt x="90" y="204"/>
                    <a:pt x="92" y="202"/>
                    <a:pt x="94" y="200"/>
                  </a:cubicBezTo>
                  <a:cubicBezTo>
                    <a:pt x="97" y="198"/>
                    <a:pt x="99" y="197"/>
                    <a:pt x="101" y="196"/>
                  </a:cubicBezTo>
                  <a:cubicBezTo>
                    <a:pt x="102" y="195"/>
                    <a:pt x="104" y="195"/>
                    <a:pt x="104" y="195"/>
                  </a:cubicBezTo>
                  <a:cubicBezTo>
                    <a:pt x="104" y="195"/>
                    <a:pt x="99" y="197"/>
                    <a:pt x="95" y="201"/>
                  </a:cubicBezTo>
                  <a:cubicBezTo>
                    <a:pt x="92" y="202"/>
                    <a:pt x="90" y="204"/>
                    <a:pt x="89" y="205"/>
                  </a:cubicBezTo>
                  <a:cubicBezTo>
                    <a:pt x="87" y="207"/>
                    <a:pt x="86" y="207"/>
                    <a:pt x="86" y="207"/>
                  </a:cubicBezTo>
                  <a:close/>
                  <a:moveTo>
                    <a:pt x="79" y="236"/>
                  </a:moveTo>
                  <a:cubicBezTo>
                    <a:pt x="79" y="234"/>
                    <a:pt x="80" y="232"/>
                    <a:pt x="80" y="232"/>
                  </a:cubicBezTo>
                  <a:cubicBezTo>
                    <a:pt x="81" y="232"/>
                    <a:pt x="80" y="234"/>
                    <a:pt x="80" y="236"/>
                  </a:cubicBezTo>
                  <a:cubicBezTo>
                    <a:pt x="80" y="237"/>
                    <a:pt x="80" y="238"/>
                    <a:pt x="80" y="238"/>
                  </a:cubicBezTo>
                  <a:cubicBezTo>
                    <a:pt x="80" y="239"/>
                    <a:pt x="80" y="239"/>
                    <a:pt x="79" y="239"/>
                  </a:cubicBezTo>
                  <a:cubicBezTo>
                    <a:pt x="79" y="239"/>
                    <a:pt x="79" y="239"/>
                    <a:pt x="79" y="238"/>
                  </a:cubicBezTo>
                  <a:cubicBezTo>
                    <a:pt x="79" y="238"/>
                    <a:pt x="79" y="237"/>
                    <a:pt x="79" y="236"/>
                  </a:cubicBezTo>
                  <a:close/>
                  <a:moveTo>
                    <a:pt x="80" y="232"/>
                  </a:moveTo>
                  <a:cubicBezTo>
                    <a:pt x="80" y="232"/>
                    <a:pt x="80" y="232"/>
                    <a:pt x="80" y="233"/>
                  </a:cubicBezTo>
                  <a:cubicBezTo>
                    <a:pt x="79" y="234"/>
                    <a:pt x="79" y="236"/>
                    <a:pt x="78" y="237"/>
                  </a:cubicBezTo>
                  <a:cubicBezTo>
                    <a:pt x="78" y="239"/>
                    <a:pt x="78" y="240"/>
                    <a:pt x="78" y="241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8" y="243"/>
                    <a:pt x="78" y="242"/>
                  </a:cubicBezTo>
                  <a:cubicBezTo>
                    <a:pt x="77" y="241"/>
                    <a:pt x="77" y="239"/>
                    <a:pt x="78" y="237"/>
                  </a:cubicBezTo>
                  <a:cubicBezTo>
                    <a:pt x="78" y="236"/>
                    <a:pt x="79" y="234"/>
                    <a:pt x="79" y="233"/>
                  </a:cubicBezTo>
                  <a:cubicBezTo>
                    <a:pt x="80" y="232"/>
                    <a:pt x="80" y="231"/>
                    <a:pt x="80" y="232"/>
                  </a:cubicBezTo>
                  <a:close/>
                  <a:moveTo>
                    <a:pt x="72" y="228"/>
                  </a:moveTo>
                  <a:cubicBezTo>
                    <a:pt x="71" y="232"/>
                    <a:pt x="70" y="235"/>
                    <a:pt x="70" y="238"/>
                  </a:cubicBezTo>
                  <a:cubicBezTo>
                    <a:pt x="69" y="240"/>
                    <a:pt x="69" y="242"/>
                    <a:pt x="69" y="244"/>
                  </a:cubicBezTo>
                  <a:cubicBezTo>
                    <a:pt x="69" y="245"/>
                    <a:pt x="68" y="246"/>
                    <a:pt x="68" y="246"/>
                  </a:cubicBezTo>
                  <a:cubicBezTo>
                    <a:pt x="68" y="246"/>
                    <a:pt x="68" y="245"/>
                    <a:pt x="69" y="244"/>
                  </a:cubicBezTo>
                  <a:cubicBezTo>
                    <a:pt x="69" y="242"/>
                    <a:pt x="69" y="240"/>
                    <a:pt x="69" y="237"/>
                  </a:cubicBezTo>
                  <a:cubicBezTo>
                    <a:pt x="70" y="235"/>
                    <a:pt x="70" y="232"/>
                    <a:pt x="71" y="228"/>
                  </a:cubicBezTo>
                  <a:cubicBezTo>
                    <a:pt x="72" y="225"/>
                    <a:pt x="73" y="221"/>
                    <a:pt x="75" y="218"/>
                  </a:cubicBezTo>
                  <a:cubicBezTo>
                    <a:pt x="79" y="210"/>
                    <a:pt x="84" y="205"/>
                    <a:pt x="88" y="202"/>
                  </a:cubicBezTo>
                  <a:cubicBezTo>
                    <a:pt x="91" y="200"/>
                    <a:pt x="92" y="199"/>
                    <a:pt x="94" y="198"/>
                  </a:cubicBezTo>
                  <a:cubicBezTo>
                    <a:pt x="95" y="197"/>
                    <a:pt x="96" y="197"/>
                    <a:pt x="96" y="197"/>
                  </a:cubicBezTo>
                  <a:cubicBezTo>
                    <a:pt x="96" y="197"/>
                    <a:pt x="95" y="197"/>
                    <a:pt x="94" y="198"/>
                  </a:cubicBezTo>
                  <a:cubicBezTo>
                    <a:pt x="93" y="199"/>
                    <a:pt x="91" y="200"/>
                    <a:pt x="89" y="202"/>
                  </a:cubicBezTo>
                  <a:cubicBezTo>
                    <a:pt x="85" y="205"/>
                    <a:pt x="80" y="211"/>
                    <a:pt x="76" y="218"/>
                  </a:cubicBezTo>
                  <a:cubicBezTo>
                    <a:pt x="74" y="221"/>
                    <a:pt x="72" y="225"/>
                    <a:pt x="72" y="228"/>
                  </a:cubicBezTo>
                  <a:close/>
                  <a:moveTo>
                    <a:pt x="73" y="343"/>
                  </a:moveTo>
                  <a:cubicBezTo>
                    <a:pt x="74" y="343"/>
                    <a:pt x="73" y="345"/>
                    <a:pt x="72" y="346"/>
                  </a:cubicBezTo>
                  <a:cubicBezTo>
                    <a:pt x="71" y="348"/>
                    <a:pt x="69" y="351"/>
                    <a:pt x="67" y="353"/>
                  </a:cubicBezTo>
                  <a:cubicBezTo>
                    <a:pt x="65" y="356"/>
                    <a:pt x="63" y="358"/>
                    <a:pt x="62" y="360"/>
                  </a:cubicBezTo>
                  <a:cubicBezTo>
                    <a:pt x="60" y="361"/>
                    <a:pt x="59" y="362"/>
                    <a:pt x="59" y="362"/>
                  </a:cubicBezTo>
                  <a:cubicBezTo>
                    <a:pt x="59" y="362"/>
                    <a:pt x="60" y="361"/>
                    <a:pt x="61" y="359"/>
                  </a:cubicBezTo>
                  <a:cubicBezTo>
                    <a:pt x="63" y="358"/>
                    <a:pt x="64" y="355"/>
                    <a:pt x="66" y="353"/>
                  </a:cubicBezTo>
                  <a:cubicBezTo>
                    <a:pt x="71" y="348"/>
                    <a:pt x="73" y="343"/>
                    <a:pt x="73" y="343"/>
                  </a:cubicBezTo>
                  <a:close/>
                  <a:moveTo>
                    <a:pt x="78" y="339"/>
                  </a:moveTo>
                  <a:cubicBezTo>
                    <a:pt x="78" y="339"/>
                    <a:pt x="76" y="342"/>
                    <a:pt x="74" y="346"/>
                  </a:cubicBezTo>
                  <a:cubicBezTo>
                    <a:pt x="73" y="348"/>
                    <a:pt x="72" y="350"/>
                    <a:pt x="71" y="351"/>
                  </a:cubicBezTo>
                  <a:cubicBezTo>
                    <a:pt x="70" y="352"/>
                    <a:pt x="70" y="353"/>
                    <a:pt x="69" y="353"/>
                  </a:cubicBezTo>
                  <a:cubicBezTo>
                    <a:pt x="69" y="353"/>
                    <a:pt x="71" y="350"/>
                    <a:pt x="74" y="346"/>
                  </a:cubicBezTo>
                  <a:cubicBezTo>
                    <a:pt x="76" y="342"/>
                    <a:pt x="78" y="339"/>
                    <a:pt x="78" y="339"/>
                  </a:cubicBezTo>
                  <a:close/>
                  <a:moveTo>
                    <a:pt x="78" y="306"/>
                  </a:moveTo>
                  <a:cubicBezTo>
                    <a:pt x="78" y="311"/>
                    <a:pt x="78" y="316"/>
                    <a:pt x="77" y="319"/>
                  </a:cubicBezTo>
                  <a:cubicBezTo>
                    <a:pt x="77" y="321"/>
                    <a:pt x="77" y="322"/>
                    <a:pt x="77" y="323"/>
                  </a:cubicBezTo>
                  <a:cubicBezTo>
                    <a:pt x="76" y="324"/>
                    <a:pt x="76" y="325"/>
                    <a:pt x="76" y="325"/>
                  </a:cubicBezTo>
                  <a:cubicBezTo>
                    <a:pt x="76" y="325"/>
                    <a:pt x="76" y="324"/>
                    <a:pt x="76" y="323"/>
                  </a:cubicBezTo>
                  <a:cubicBezTo>
                    <a:pt x="76" y="322"/>
                    <a:pt x="76" y="321"/>
                    <a:pt x="77" y="319"/>
                  </a:cubicBezTo>
                  <a:cubicBezTo>
                    <a:pt x="77" y="316"/>
                    <a:pt x="77" y="311"/>
                    <a:pt x="77" y="306"/>
                  </a:cubicBezTo>
                  <a:cubicBezTo>
                    <a:pt x="77" y="303"/>
                    <a:pt x="77" y="301"/>
                    <a:pt x="77" y="299"/>
                  </a:cubicBezTo>
                  <a:cubicBezTo>
                    <a:pt x="76" y="297"/>
                    <a:pt x="76" y="295"/>
                    <a:pt x="75" y="293"/>
                  </a:cubicBezTo>
                  <a:cubicBezTo>
                    <a:pt x="74" y="290"/>
                    <a:pt x="73" y="288"/>
                    <a:pt x="74" y="288"/>
                  </a:cubicBezTo>
                  <a:cubicBezTo>
                    <a:pt x="74" y="288"/>
                    <a:pt x="74" y="288"/>
                    <a:pt x="74" y="289"/>
                  </a:cubicBezTo>
                  <a:cubicBezTo>
                    <a:pt x="75" y="290"/>
                    <a:pt x="75" y="290"/>
                    <a:pt x="75" y="291"/>
                  </a:cubicBezTo>
                  <a:cubicBezTo>
                    <a:pt x="75" y="291"/>
                    <a:pt x="76" y="292"/>
                    <a:pt x="76" y="293"/>
                  </a:cubicBezTo>
                  <a:cubicBezTo>
                    <a:pt x="77" y="294"/>
                    <a:pt x="77" y="296"/>
                    <a:pt x="77" y="299"/>
                  </a:cubicBezTo>
                  <a:cubicBezTo>
                    <a:pt x="78" y="301"/>
                    <a:pt x="78" y="303"/>
                    <a:pt x="78" y="306"/>
                  </a:cubicBezTo>
                  <a:close/>
                  <a:moveTo>
                    <a:pt x="78" y="292"/>
                  </a:moveTo>
                  <a:cubicBezTo>
                    <a:pt x="78" y="292"/>
                    <a:pt x="79" y="295"/>
                    <a:pt x="80" y="299"/>
                  </a:cubicBezTo>
                  <a:cubicBezTo>
                    <a:pt x="81" y="302"/>
                    <a:pt x="80" y="305"/>
                    <a:pt x="80" y="305"/>
                  </a:cubicBezTo>
                  <a:cubicBezTo>
                    <a:pt x="80" y="305"/>
                    <a:pt x="80" y="302"/>
                    <a:pt x="79" y="299"/>
                  </a:cubicBezTo>
                  <a:cubicBezTo>
                    <a:pt x="78" y="295"/>
                    <a:pt x="78" y="292"/>
                    <a:pt x="78" y="292"/>
                  </a:cubicBezTo>
                  <a:close/>
                  <a:moveTo>
                    <a:pt x="83" y="273"/>
                  </a:moveTo>
                  <a:cubicBezTo>
                    <a:pt x="83" y="273"/>
                    <a:pt x="82" y="273"/>
                    <a:pt x="81" y="272"/>
                  </a:cubicBezTo>
                  <a:cubicBezTo>
                    <a:pt x="81" y="270"/>
                    <a:pt x="81" y="269"/>
                    <a:pt x="81" y="269"/>
                  </a:cubicBezTo>
                  <a:cubicBezTo>
                    <a:pt x="81" y="269"/>
                    <a:pt x="81" y="270"/>
                    <a:pt x="82" y="271"/>
                  </a:cubicBezTo>
                  <a:cubicBezTo>
                    <a:pt x="82" y="272"/>
                    <a:pt x="83" y="273"/>
                    <a:pt x="83" y="273"/>
                  </a:cubicBezTo>
                  <a:close/>
                  <a:moveTo>
                    <a:pt x="86" y="285"/>
                  </a:moveTo>
                  <a:cubicBezTo>
                    <a:pt x="86" y="285"/>
                    <a:pt x="85" y="284"/>
                    <a:pt x="84" y="282"/>
                  </a:cubicBezTo>
                  <a:cubicBezTo>
                    <a:pt x="83" y="280"/>
                    <a:pt x="82" y="277"/>
                    <a:pt x="80" y="274"/>
                  </a:cubicBezTo>
                  <a:cubicBezTo>
                    <a:pt x="79" y="271"/>
                    <a:pt x="79" y="267"/>
                    <a:pt x="79" y="265"/>
                  </a:cubicBezTo>
                  <a:cubicBezTo>
                    <a:pt x="79" y="263"/>
                    <a:pt x="79" y="261"/>
                    <a:pt x="79" y="261"/>
                  </a:cubicBezTo>
                  <a:cubicBezTo>
                    <a:pt x="80" y="261"/>
                    <a:pt x="79" y="263"/>
                    <a:pt x="79" y="265"/>
                  </a:cubicBezTo>
                  <a:cubicBezTo>
                    <a:pt x="80" y="267"/>
                    <a:pt x="80" y="270"/>
                    <a:pt x="81" y="274"/>
                  </a:cubicBezTo>
                  <a:cubicBezTo>
                    <a:pt x="82" y="277"/>
                    <a:pt x="84" y="280"/>
                    <a:pt x="85" y="282"/>
                  </a:cubicBezTo>
                  <a:cubicBezTo>
                    <a:pt x="86" y="284"/>
                    <a:pt x="86" y="285"/>
                    <a:pt x="86" y="285"/>
                  </a:cubicBezTo>
                  <a:close/>
                  <a:moveTo>
                    <a:pt x="104" y="308"/>
                  </a:moveTo>
                  <a:cubicBezTo>
                    <a:pt x="104" y="308"/>
                    <a:pt x="102" y="307"/>
                    <a:pt x="101" y="306"/>
                  </a:cubicBezTo>
                  <a:cubicBezTo>
                    <a:pt x="99" y="305"/>
                    <a:pt x="98" y="303"/>
                    <a:pt x="98" y="303"/>
                  </a:cubicBezTo>
                  <a:cubicBezTo>
                    <a:pt x="98" y="303"/>
                    <a:pt x="99" y="304"/>
                    <a:pt x="101" y="305"/>
                  </a:cubicBezTo>
                  <a:cubicBezTo>
                    <a:pt x="103" y="307"/>
                    <a:pt x="104" y="308"/>
                    <a:pt x="104" y="308"/>
                  </a:cubicBezTo>
                  <a:close/>
                  <a:moveTo>
                    <a:pt x="110" y="313"/>
                  </a:moveTo>
                  <a:cubicBezTo>
                    <a:pt x="110" y="313"/>
                    <a:pt x="109" y="313"/>
                    <a:pt x="107" y="312"/>
                  </a:cubicBezTo>
                  <a:cubicBezTo>
                    <a:pt x="105" y="311"/>
                    <a:pt x="102" y="309"/>
                    <a:pt x="99" y="307"/>
                  </a:cubicBezTo>
                  <a:cubicBezTo>
                    <a:pt x="96" y="305"/>
                    <a:pt x="94" y="302"/>
                    <a:pt x="93" y="300"/>
                  </a:cubicBezTo>
                  <a:cubicBezTo>
                    <a:pt x="92" y="298"/>
                    <a:pt x="91" y="297"/>
                    <a:pt x="91" y="297"/>
                  </a:cubicBezTo>
                  <a:cubicBezTo>
                    <a:pt x="91" y="297"/>
                    <a:pt x="92" y="298"/>
                    <a:pt x="93" y="300"/>
                  </a:cubicBezTo>
                  <a:cubicBezTo>
                    <a:pt x="95" y="302"/>
                    <a:pt x="97" y="304"/>
                    <a:pt x="99" y="307"/>
                  </a:cubicBezTo>
                  <a:cubicBezTo>
                    <a:pt x="102" y="309"/>
                    <a:pt x="105" y="310"/>
                    <a:pt x="107" y="311"/>
                  </a:cubicBezTo>
                  <a:cubicBezTo>
                    <a:pt x="109" y="312"/>
                    <a:pt x="110" y="313"/>
                    <a:pt x="110" y="313"/>
                  </a:cubicBezTo>
                  <a:close/>
                  <a:moveTo>
                    <a:pt x="197" y="271"/>
                  </a:moveTo>
                  <a:cubicBezTo>
                    <a:pt x="197" y="271"/>
                    <a:pt x="196" y="271"/>
                    <a:pt x="196" y="273"/>
                  </a:cubicBezTo>
                  <a:cubicBezTo>
                    <a:pt x="195" y="273"/>
                    <a:pt x="195" y="274"/>
                    <a:pt x="195" y="275"/>
                  </a:cubicBezTo>
                  <a:cubicBezTo>
                    <a:pt x="195" y="276"/>
                    <a:pt x="195" y="277"/>
                    <a:pt x="195" y="278"/>
                  </a:cubicBezTo>
                  <a:cubicBezTo>
                    <a:pt x="195" y="281"/>
                    <a:pt x="196" y="283"/>
                    <a:pt x="197" y="284"/>
                  </a:cubicBezTo>
                  <a:cubicBezTo>
                    <a:pt x="197" y="285"/>
                    <a:pt x="198" y="286"/>
                    <a:pt x="198" y="286"/>
                  </a:cubicBezTo>
                  <a:cubicBezTo>
                    <a:pt x="198" y="286"/>
                    <a:pt x="197" y="286"/>
                    <a:pt x="196" y="284"/>
                  </a:cubicBezTo>
                  <a:cubicBezTo>
                    <a:pt x="195" y="283"/>
                    <a:pt x="195" y="281"/>
                    <a:pt x="194" y="279"/>
                  </a:cubicBezTo>
                  <a:cubicBezTo>
                    <a:pt x="194" y="277"/>
                    <a:pt x="194" y="276"/>
                    <a:pt x="194" y="275"/>
                  </a:cubicBezTo>
                  <a:cubicBezTo>
                    <a:pt x="194" y="274"/>
                    <a:pt x="195" y="273"/>
                    <a:pt x="195" y="272"/>
                  </a:cubicBezTo>
                  <a:cubicBezTo>
                    <a:pt x="195" y="272"/>
                    <a:pt x="196" y="272"/>
                    <a:pt x="196" y="272"/>
                  </a:cubicBezTo>
                  <a:cubicBezTo>
                    <a:pt x="196" y="271"/>
                    <a:pt x="196" y="271"/>
                    <a:pt x="196" y="271"/>
                  </a:cubicBezTo>
                  <a:cubicBezTo>
                    <a:pt x="197" y="271"/>
                    <a:pt x="197" y="271"/>
                    <a:pt x="197" y="271"/>
                  </a:cubicBezTo>
                  <a:close/>
                  <a:moveTo>
                    <a:pt x="198" y="273"/>
                  </a:moveTo>
                  <a:cubicBezTo>
                    <a:pt x="198" y="273"/>
                    <a:pt x="197" y="274"/>
                    <a:pt x="197" y="276"/>
                  </a:cubicBezTo>
                  <a:cubicBezTo>
                    <a:pt x="197" y="277"/>
                    <a:pt x="197" y="278"/>
                    <a:pt x="197" y="279"/>
                  </a:cubicBezTo>
                  <a:cubicBezTo>
                    <a:pt x="197" y="279"/>
                    <a:pt x="197" y="280"/>
                    <a:pt x="197" y="280"/>
                  </a:cubicBezTo>
                  <a:cubicBezTo>
                    <a:pt x="197" y="280"/>
                    <a:pt x="197" y="280"/>
                    <a:pt x="196" y="279"/>
                  </a:cubicBezTo>
                  <a:cubicBezTo>
                    <a:pt x="196" y="278"/>
                    <a:pt x="196" y="277"/>
                    <a:pt x="196" y="276"/>
                  </a:cubicBezTo>
                  <a:cubicBezTo>
                    <a:pt x="197" y="274"/>
                    <a:pt x="198" y="273"/>
                    <a:pt x="198" y="273"/>
                  </a:cubicBezTo>
                  <a:close/>
                  <a:moveTo>
                    <a:pt x="204" y="264"/>
                  </a:moveTo>
                  <a:cubicBezTo>
                    <a:pt x="203" y="262"/>
                    <a:pt x="201" y="260"/>
                    <a:pt x="197" y="258"/>
                  </a:cubicBezTo>
                  <a:cubicBezTo>
                    <a:pt x="194" y="256"/>
                    <a:pt x="191" y="256"/>
                    <a:pt x="189" y="255"/>
                  </a:cubicBezTo>
                  <a:cubicBezTo>
                    <a:pt x="187" y="254"/>
                    <a:pt x="185" y="254"/>
                    <a:pt x="185" y="254"/>
                  </a:cubicBezTo>
                  <a:cubicBezTo>
                    <a:pt x="185" y="254"/>
                    <a:pt x="187" y="254"/>
                    <a:pt x="189" y="254"/>
                  </a:cubicBezTo>
                  <a:cubicBezTo>
                    <a:pt x="191" y="255"/>
                    <a:pt x="194" y="256"/>
                    <a:pt x="198" y="257"/>
                  </a:cubicBezTo>
                  <a:cubicBezTo>
                    <a:pt x="201" y="259"/>
                    <a:pt x="203" y="262"/>
                    <a:pt x="205" y="263"/>
                  </a:cubicBezTo>
                  <a:cubicBezTo>
                    <a:pt x="206" y="265"/>
                    <a:pt x="207" y="267"/>
                    <a:pt x="207" y="267"/>
                  </a:cubicBezTo>
                  <a:cubicBezTo>
                    <a:pt x="207" y="267"/>
                    <a:pt x="206" y="266"/>
                    <a:pt x="204" y="264"/>
                  </a:cubicBezTo>
                  <a:close/>
                  <a:moveTo>
                    <a:pt x="185" y="298"/>
                  </a:moveTo>
                  <a:cubicBezTo>
                    <a:pt x="185" y="298"/>
                    <a:pt x="185" y="299"/>
                    <a:pt x="185" y="299"/>
                  </a:cubicBezTo>
                  <a:cubicBezTo>
                    <a:pt x="184" y="300"/>
                    <a:pt x="184" y="301"/>
                    <a:pt x="183" y="303"/>
                  </a:cubicBezTo>
                  <a:cubicBezTo>
                    <a:pt x="181" y="305"/>
                    <a:pt x="179" y="309"/>
                    <a:pt x="175" y="312"/>
                  </a:cubicBezTo>
                  <a:cubicBezTo>
                    <a:pt x="174" y="314"/>
                    <a:pt x="172" y="316"/>
                    <a:pt x="170" y="317"/>
                  </a:cubicBezTo>
                  <a:cubicBezTo>
                    <a:pt x="168" y="318"/>
                    <a:pt x="167" y="319"/>
                    <a:pt x="165" y="319"/>
                  </a:cubicBezTo>
                  <a:cubicBezTo>
                    <a:pt x="164" y="320"/>
                    <a:pt x="162" y="320"/>
                    <a:pt x="162" y="321"/>
                  </a:cubicBezTo>
                  <a:cubicBezTo>
                    <a:pt x="161" y="321"/>
                    <a:pt x="160" y="321"/>
                    <a:pt x="160" y="321"/>
                  </a:cubicBezTo>
                  <a:cubicBezTo>
                    <a:pt x="160" y="321"/>
                    <a:pt x="162" y="320"/>
                    <a:pt x="165" y="319"/>
                  </a:cubicBezTo>
                  <a:cubicBezTo>
                    <a:pt x="166" y="318"/>
                    <a:pt x="168" y="317"/>
                    <a:pt x="170" y="316"/>
                  </a:cubicBezTo>
                  <a:cubicBezTo>
                    <a:pt x="171" y="315"/>
                    <a:pt x="173" y="314"/>
                    <a:pt x="175" y="312"/>
                  </a:cubicBezTo>
                  <a:cubicBezTo>
                    <a:pt x="178" y="309"/>
                    <a:pt x="181" y="305"/>
                    <a:pt x="182" y="302"/>
                  </a:cubicBezTo>
                  <a:cubicBezTo>
                    <a:pt x="184" y="300"/>
                    <a:pt x="185" y="298"/>
                    <a:pt x="185" y="298"/>
                  </a:cubicBezTo>
                  <a:close/>
                  <a:moveTo>
                    <a:pt x="186" y="302"/>
                  </a:moveTo>
                  <a:cubicBezTo>
                    <a:pt x="186" y="302"/>
                    <a:pt x="186" y="303"/>
                    <a:pt x="185" y="305"/>
                  </a:cubicBezTo>
                  <a:cubicBezTo>
                    <a:pt x="184" y="306"/>
                    <a:pt x="183" y="308"/>
                    <a:pt x="181" y="310"/>
                  </a:cubicBezTo>
                  <a:cubicBezTo>
                    <a:pt x="179" y="312"/>
                    <a:pt x="177" y="314"/>
                    <a:pt x="176" y="315"/>
                  </a:cubicBezTo>
                  <a:cubicBezTo>
                    <a:pt x="174" y="316"/>
                    <a:pt x="173" y="317"/>
                    <a:pt x="173" y="317"/>
                  </a:cubicBezTo>
                  <a:cubicBezTo>
                    <a:pt x="173" y="316"/>
                    <a:pt x="174" y="316"/>
                    <a:pt x="176" y="315"/>
                  </a:cubicBezTo>
                  <a:cubicBezTo>
                    <a:pt x="177" y="314"/>
                    <a:pt x="179" y="312"/>
                    <a:pt x="180" y="310"/>
                  </a:cubicBezTo>
                  <a:cubicBezTo>
                    <a:pt x="182" y="308"/>
                    <a:pt x="183" y="306"/>
                    <a:pt x="184" y="305"/>
                  </a:cubicBezTo>
                  <a:cubicBezTo>
                    <a:pt x="185" y="303"/>
                    <a:pt x="186" y="302"/>
                    <a:pt x="186" y="302"/>
                  </a:cubicBezTo>
                  <a:close/>
                  <a:moveTo>
                    <a:pt x="189" y="323"/>
                  </a:moveTo>
                  <a:cubicBezTo>
                    <a:pt x="194" y="321"/>
                    <a:pt x="197" y="320"/>
                    <a:pt x="200" y="319"/>
                  </a:cubicBezTo>
                  <a:cubicBezTo>
                    <a:pt x="203" y="317"/>
                    <a:pt x="204" y="317"/>
                    <a:pt x="205" y="317"/>
                  </a:cubicBezTo>
                  <a:cubicBezTo>
                    <a:pt x="205" y="317"/>
                    <a:pt x="204" y="317"/>
                    <a:pt x="203" y="317"/>
                  </a:cubicBezTo>
                  <a:cubicBezTo>
                    <a:pt x="203" y="318"/>
                    <a:pt x="202" y="318"/>
                    <a:pt x="200" y="319"/>
                  </a:cubicBezTo>
                  <a:cubicBezTo>
                    <a:pt x="198" y="320"/>
                    <a:pt x="194" y="322"/>
                    <a:pt x="189" y="323"/>
                  </a:cubicBezTo>
                  <a:cubicBezTo>
                    <a:pt x="185" y="324"/>
                    <a:pt x="181" y="325"/>
                    <a:pt x="178" y="326"/>
                  </a:cubicBezTo>
                  <a:cubicBezTo>
                    <a:pt x="177" y="326"/>
                    <a:pt x="176" y="326"/>
                    <a:pt x="175" y="326"/>
                  </a:cubicBezTo>
                  <a:cubicBezTo>
                    <a:pt x="174" y="326"/>
                    <a:pt x="173" y="326"/>
                    <a:pt x="173" y="326"/>
                  </a:cubicBezTo>
                  <a:cubicBezTo>
                    <a:pt x="173" y="326"/>
                    <a:pt x="175" y="326"/>
                    <a:pt x="178" y="325"/>
                  </a:cubicBezTo>
                  <a:cubicBezTo>
                    <a:pt x="181" y="325"/>
                    <a:pt x="185" y="324"/>
                    <a:pt x="189" y="323"/>
                  </a:cubicBezTo>
                  <a:close/>
                  <a:moveTo>
                    <a:pt x="221" y="304"/>
                  </a:moveTo>
                  <a:cubicBezTo>
                    <a:pt x="221" y="304"/>
                    <a:pt x="221" y="305"/>
                    <a:pt x="220" y="305"/>
                  </a:cubicBezTo>
                  <a:cubicBezTo>
                    <a:pt x="220" y="306"/>
                    <a:pt x="219" y="306"/>
                    <a:pt x="219" y="306"/>
                  </a:cubicBezTo>
                  <a:cubicBezTo>
                    <a:pt x="218" y="307"/>
                    <a:pt x="218" y="307"/>
                    <a:pt x="217" y="308"/>
                  </a:cubicBezTo>
                  <a:cubicBezTo>
                    <a:pt x="215" y="310"/>
                    <a:pt x="211" y="312"/>
                    <a:pt x="207" y="314"/>
                  </a:cubicBezTo>
                  <a:cubicBezTo>
                    <a:pt x="202" y="316"/>
                    <a:pt x="198" y="318"/>
                    <a:pt x="195" y="318"/>
                  </a:cubicBezTo>
                  <a:cubicBezTo>
                    <a:pt x="193" y="319"/>
                    <a:pt x="192" y="319"/>
                    <a:pt x="191" y="319"/>
                  </a:cubicBezTo>
                  <a:cubicBezTo>
                    <a:pt x="190" y="319"/>
                    <a:pt x="190" y="319"/>
                    <a:pt x="190" y="319"/>
                  </a:cubicBezTo>
                  <a:cubicBezTo>
                    <a:pt x="190" y="319"/>
                    <a:pt x="192" y="319"/>
                    <a:pt x="195" y="318"/>
                  </a:cubicBezTo>
                  <a:cubicBezTo>
                    <a:pt x="198" y="317"/>
                    <a:pt x="202" y="316"/>
                    <a:pt x="206" y="314"/>
                  </a:cubicBezTo>
                  <a:cubicBezTo>
                    <a:pt x="211" y="312"/>
                    <a:pt x="214" y="309"/>
                    <a:pt x="217" y="307"/>
                  </a:cubicBezTo>
                  <a:cubicBezTo>
                    <a:pt x="218" y="307"/>
                    <a:pt x="218" y="306"/>
                    <a:pt x="219" y="306"/>
                  </a:cubicBezTo>
                  <a:cubicBezTo>
                    <a:pt x="219" y="306"/>
                    <a:pt x="220" y="305"/>
                    <a:pt x="220" y="305"/>
                  </a:cubicBezTo>
                  <a:cubicBezTo>
                    <a:pt x="221" y="304"/>
                    <a:pt x="221" y="304"/>
                    <a:pt x="221" y="304"/>
                  </a:cubicBezTo>
                  <a:close/>
                  <a:moveTo>
                    <a:pt x="245" y="251"/>
                  </a:moveTo>
                  <a:cubicBezTo>
                    <a:pt x="245" y="251"/>
                    <a:pt x="244" y="252"/>
                    <a:pt x="243" y="253"/>
                  </a:cubicBezTo>
                  <a:cubicBezTo>
                    <a:pt x="243" y="253"/>
                    <a:pt x="243" y="254"/>
                    <a:pt x="242" y="255"/>
                  </a:cubicBezTo>
                  <a:cubicBezTo>
                    <a:pt x="242" y="256"/>
                    <a:pt x="242" y="257"/>
                    <a:pt x="242" y="258"/>
                  </a:cubicBezTo>
                  <a:cubicBezTo>
                    <a:pt x="242" y="260"/>
                    <a:pt x="242" y="262"/>
                    <a:pt x="241" y="264"/>
                  </a:cubicBezTo>
                  <a:cubicBezTo>
                    <a:pt x="241" y="265"/>
                    <a:pt x="241" y="266"/>
                    <a:pt x="241" y="266"/>
                  </a:cubicBezTo>
                  <a:cubicBezTo>
                    <a:pt x="241" y="266"/>
                    <a:pt x="241" y="265"/>
                    <a:pt x="241" y="263"/>
                  </a:cubicBezTo>
                  <a:cubicBezTo>
                    <a:pt x="241" y="262"/>
                    <a:pt x="241" y="260"/>
                    <a:pt x="241" y="258"/>
                  </a:cubicBezTo>
                  <a:cubicBezTo>
                    <a:pt x="241" y="257"/>
                    <a:pt x="241" y="256"/>
                    <a:pt x="242" y="255"/>
                  </a:cubicBezTo>
                  <a:cubicBezTo>
                    <a:pt x="242" y="254"/>
                    <a:pt x="242" y="253"/>
                    <a:pt x="243" y="252"/>
                  </a:cubicBezTo>
                  <a:cubicBezTo>
                    <a:pt x="244" y="251"/>
                    <a:pt x="245" y="251"/>
                    <a:pt x="245" y="251"/>
                  </a:cubicBezTo>
                  <a:close/>
                  <a:moveTo>
                    <a:pt x="244" y="257"/>
                  </a:moveTo>
                  <a:cubicBezTo>
                    <a:pt x="244" y="258"/>
                    <a:pt x="244" y="260"/>
                    <a:pt x="243" y="260"/>
                  </a:cubicBezTo>
                  <a:cubicBezTo>
                    <a:pt x="243" y="260"/>
                    <a:pt x="243" y="258"/>
                    <a:pt x="243" y="256"/>
                  </a:cubicBezTo>
                  <a:cubicBezTo>
                    <a:pt x="244" y="255"/>
                    <a:pt x="244" y="253"/>
                    <a:pt x="245" y="253"/>
                  </a:cubicBezTo>
                  <a:cubicBezTo>
                    <a:pt x="245" y="253"/>
                    <a:pt x="245" y="255"/>
                    <a:pt x="244" y="257"/>
                  </a:cubicBezTo>
                  <a:close/>
                  <a:moveTo>
                    <a:pt x="246" y="236"/>
                  </a:moveTo>
                  <a:cubicBezTo>
                    <a:pt x="246" y="238"/>
                    <a:pt x="246" y="239"/>
                    <a:pt x="247" y="240"/>
                  </a:cubicBezTo>
                  <a:cubicBezTo>
                    <a:pt x="247" y="241"/>
                    <a:pt x="247" y="242"/>
                    <a:pt x="247" y="242"/>
                  </a:cubicBezTo>
                  <a:cubicBezTo>
                    <a:pt x="247" y="242"/>
                    <a:pt x="247" y="241"/>
                    <a:pt x="246" y="240"/>
                  </a:cubicBezTo>
                  <a:cubicBezTo>
                    <a:pt x="246" y="239"/>
                    <a:pt x="245" y="238"/>
                    <a:pt x="245" y="236"/>
                  </a:cubicBezTo>
                  <a:cubicBezTo>
                    <a:pt x="245" y="233"/>
                    <a:pt x="246" y="231"/>
                    <a:pt x="246" y="231"/>
                  </a:cubicBezTo>
                  <a:cubicBezTo>
                    <a:pt x="246" y="231"/>
                    <a:pt x="246" y="233"/>
                    <a:pt x="246" y="236"/>
                  </a:cubicBezTo>
                  <a:close/>
                  <a:moveTo>
                    <a:pt x="248" y="236"/>
                  </a:moveTo>
                  <a:cubicBezTo>
                    <a:pt x="248" y="237"/>
                    <a:pt x="248" y="238"/>
                    <a:pt x="247" y="238"/>
                  </a:cubicBezTo>
                  <a:cubicBezTo>
                    <a:pt x="247" y="238"/>
                    <a:pt x="247" y="237"/>
                    <a:pt x="247" y="236"/>
                  </a:cubicBezTo>
                  <a:cubicBezTo>
                    <a:pt x="247" y="236"/>
                    <a:pt x="247" y="235"/>
                    <a:pt x="248" y="235"/>
                  </a:cubicBezTo>
                  <a:cubicBezTo>
                    <a:pt x="248" y="235"/>
                    <a:pt x="248" y="236"/>
                    <a:pt x="248" y="236"/>
                  </a:cubicBezTo>
                  <a:close/>
                  <a:moveTo>
                    <a:pt x="257" y="227"/>
                  </a:moveTo>
                  <a:cubicBezTo>
                    <a:pt x="256" y="221"/>
                    <a:pt x="254" y="216"/>
                    <a:pt x="254" y="216"/>
                  </a:cubicBezTo>
                  <a:cubicBezTo>
                    <a:pt x="254" y="216"/>
                    <a:pt x="255" y="217"/>
                    <a:pt x="255" y="219"/>
                  </a:cubicBezTo>
                  <a:cubicBezTo>
                    <a:pt x="256" y="221"/>
                    <a:pt x="257" y="223"/>
                    <a:pt x="258" y="227"/>
                  </a:cubicBezTo>
                  <a:cubicBezTo>
                    <a:pt x="258" y="230"/>
                    <a:pt x="258" y="233"/>
                    <a:pt x="258" y="235"/>
                  </a:cubicBezTo>
                  <a:cubicBezTo>
                    <a:pt x="258" y="237"/>
                    <a:pt x="258" y="238"/>
                    <a:pt x="258" y="238"/>
                  </a:cubicBezTo>
                  <a:cubicBezTo>
                    <a:pt x="258" y="238"/>
                    <a:pt x="258" y="237"/>
                    <a:pt x="258" y="235"/>
                  </a:cubicBezTo>
                  <a:cubicBezTo>
                    <a:pt x="258" y="233"/>
                    <a:pt x="258" y="230"/>
                    <a:pt x="257" y="227"/>
                  </a:cubicBezTo>
                  <a:close/>
                  <a:moveTo>
                    <a:pt x="255" y="229"/>
                  </a:moveTo>
                  <a:cubicBezTo>
                    <a:pt x="255" y="226"/>
                    <a:pt x="254" y="224"/>
                    <a:pt x="255" y="224"/>
                  </a:cubicBezTo>
                  <a:cubicBezTo>
                    <a:pt x="255" y="224"/>
                    <a:pt x="255" y="226"/>
                    <a:pt x="256" y="228"/>
                  </a:cubicBezTo>
                  <a:cubicBezTo>
                    <a:pt x="256" y="231"/>
                    <a:pt x="257" y="233"/>
                    <a:pt x="256" y="233"/>
                  </a:cubicBezTo>
                  <a:cubicBezTo>
                    <a:pt x="256" y="233"/>
                    <a:pt x="256" y="231"/>
                    <a:pt x="255" y="229"/>
                  </a:cubicBezTo>
                  <a:close/>
                  <a:moveTo>
                    <a:pt x="268" y="219"/>
                  </a:moveTo>
                  <a:cubicBezTo>
                    <a:pt x="268" y="218"/>
                    <a:pt x="268" y="217"/>
                    <a:pt x="268" y="217"/>
                  </a:cubicBezTo>
                  <a:cubicBezTo>
                    <a:pt x="269" y="217"/>
                    <a:pt x="269" y="218"/>
                    <a:pt x="269" y="219"/>
                  </a:cubicBezTo>
                  <a:cubicBezTo>
                    <a:pt x="269" y="220"/>
                    <a:pt x="269" y="221"/>
                    <a:pt x="269" y="223"/>
                  </a:cubicBezTo>
                  <a:cubicBezTo>
                    <a:pt x="269" y="224"/>
                    <a:pt x="269" y="225"/>
                    <a:pt x="269" y="226"/>
                  </a:cubicBezTo>
                  <a:cubicBezTo>
                    <a:pt x="270" y="227"/>
                    <a:pt x="270" y="228"/>
                    <a:pt x="269" y="228"/>
                  </a:cubicBezTo>
                  <a:cubicBezTo>
                    <a:pt x="269" y="228"/>
                    <a:pt x="269" y="228"/>
                    <a:pt x="269" y="227"/>
                  </a:cubicBezTo>
                  <a:cubicBezTo>
                    <a:pt x="269" y="226"/>
                    <a:pt x="268" y="224"/>
                    <a:pt x="268" y="223"/>
                  </a:cubicBezTo>
                  <a:cubicBezTo>
                    <a:pt x="268" y="221"/>
                    <a:pt x="268" y="220"/>
                    <a:pt x="268" y="219"/>
                  </a:cubicBezTo>
                  <a:close/>
                  <a:moveTo>
                    <a:pt x="266" y="161"/>
                  </a:moveTo>
                  <a:cubicBezTo>
                    <a:pt x="266" y="161"/>
                    <a:pt x="266" y="161"/>
                    <a:pt x="266" y="161"/>
                  </a:cubicBezTo>
                  <a:cubicBezTo>
                    <a:pt x="266" y="161"/>
                    <a:pt x="266" y="161"/>
                    <a:pt x="266" y="161"/>
                  </a:cubicBezTo>
                  <a:cubicBezTo>
                    <a:pt x="266" y="162"/>
                    <a:pt x="266" y="162"/>
                    <a:pt x="266" y="163"/>
                  </a:cubicBezTo>
                  <a:cubicBezTo>
                    <a:pt x="267" y="164"/>
                    <a:pt x="267" y="166"/>
                    <a:pt x="268" y="168"/>
                  </a:cubicBezTo>
                  <a:cubicBezTo>
                    <a:pt x="269" y="170"/>
                    <a:pt x="270" y="172"/>
                    <a:pt x="270" y="174"/>
                  </a:cubicBezTo>
                  <a:cubicBezTo>
                    <a:pt x="270" y="175"/>
                    <a:pt x="270" y="176"/>
                    <a:pt x="270" y="176"/>
                  </a:cubicBezTo>
                  <a:cubicBezTo>
                    <a:pt x="270" y="176"/>
                    <a:pt x="270" y="175"/>
                    <a:pt x="269" y="174"/>
                  </a:cubicBezTo>
                  <a:cubicBezTo>
                    <a:pt x="269" y="173"/>
                    <a:pt x="268" y="171"/>
                    <a:pt x="267" y="169"/>
                  </a:cubicBezTo>
                  <a:cubicBezTo>
                    <a:pt x="267" y="167"/>
                    <a:pt x="266" y="165"/>
                    <a:pt x="266" y="163"/>
                  </a:cubicBezTo>
                  <a:cubicBezTo>
                    <a:pt x="266" y="162"/>
                    <a:pt x="266" y="162"/>
                    <a:pt x="266" y="161"/>
                  </a:cubicBezTo>
                  <a:close/>
                  <a:moveTo>
                    <a:pt x="263" y="143"/>
                  </a:moveTo>
                  <a:cubicBezTo>
                    <a:pt x="263" y="143"/>
                    <a:pt x="264" y="145"/>
                    <a:pt x="264" y="148"/>
                  </a:cubicBezTo>
                  <a:cubicBezTo>
                    <a:pt x="265" y="151"/>
                    <a:pt x="266" y="155"/>
                    <a:pt x="268" y="159"/>
                  </a:cubicBezTo>
                  <a:cubicBezTo>
                    <a:pt x="270" y="164"/>
                    <a:pt x="271" y="168"/>
                    <a:pt x="271" y="171"/>
                  </a:cubicBezTo>
                  <a:cubicBezTo>
                    <a:pt x="272" y="172"/>
                    <a:pt x="272" y="174"/>
                    <a:pt x="272" y="174"/>
                  </a:cubicBezTo>
                  <a:cubicBezTo>
                    <a:pt x="272" y="175"/>
                    <a:pt x="272" y="176"/>
                    <a:pt x="272" y="176"/>
                  </a:cubicBezTo>
                  <a:cubicBezTo>
                    <a:pt x="272" y="176"/>
                    <a:pt x="272" y="174"/>
                    <a:pt x="271" y="171"/>
                  </a:cubicBezTo>
                  <a:cubicBezTo>
                    <a:pt x="270" y="168"/>
                    <a:pt x="269" y="164"/>
                    <a:pt x="267" y="160"/>
                  </a:cubicBezTo>
                  <a:cubicBezTo>
                    <a:pt x="266" y="155"/>
                    <a:pt x="265" y="151"/>
                    <a:pt x="264" y="148"/>
                  </a:cubicBezTo>
                  <a:cubicBezTo>
                    <a:pt x="264" y="147"/>
                    <a:pt x="264" y="145"/>
                    <a:pt x="263" y="145"/>
                  </a:cubicBezTo>
                  <a:cubicBezTo>
                    <a:pt x="263" y="144"/>
                    <a:pt x="263" y="143"/>
                    <a:pt x="263" y="143"/>
                  </a:cubicBezTo>
                  <a:close/>
                  <a:moveTo>
                    <a:pt x="166" y="168"/>
                  </a:moveTo>
                  <a:cubicBezTo>
                    <a:pt x="168" y="171"/>
                    <a:pt x="171" y="174"/>
                    <a:pt x="172" y="176"/>
                  </a:cubicBezTo>
                  <a:cubicBezTo>
                    <a:pt x="174" y="177"/>
                    <a:pt x="175" y="178"/>
                    <a:pt x="175" y="179"/>
                  </a:cubicBezTo>
                  <a:cubicBezTo>
                    <a:pt x="175" y="179"/>
                    <a:pt x="175" y="178"/>
                    <a:pt x="174" y="178"/>
                  </a:cubicBezTo>
                  <a:cubicBezTo>
                    <a:pt x="174" y="177"/>
                    <a:pt x="173" y="177"/>
                    <a:pt x="172" y="176"/>
                  </a:cubicBezTo>
                  <a:cubicBezTo>
                    <a:pt x="170" y="174"/>
                    <a:pt x="168" y="171"/>
                    <a:pt x="166" y="168"/>
                  </a:cubicBezTo>
                  <a:cubicBezTo>
                    <a:pt x="164" y="165"/>
                    <a:pt x="162" y="162"/>
                    <a:pt x="161" y="160"/>
                  </a:cubicBezTo>
                  <a:cubicBezTo>
                    <a:pt x="161" y="159"/>
                    <a:pt x="161" y="158"/>
                    <a:pt x="161" y="158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60" y="156"/>
                    <a:pt x="160" y="156"/>
                    <a:pt x="160" y="156"/>
                  </a:cubicBezTo>
                  <a:cubicBezTo>
                    <a:pt x="160" y="156"/>
                    <a:pt x="161" y="156"/>
                    <a:pt x="161" y="157"/>
                  </a:cubicBezTo>
                  <a:cubicBezTo>
                    <a:pt x="161" y="157"/>
                    <a:pt x="161" y="157"/>
                    <a:pt x="161" y="158"/>
                  </a:cubicBezTo>
                  <a:cubicBezTo>
                    <a:pt x="161" y="158"/>
                    <a:pt x="161" y="159"/>
                    <a:pt x="162" y="159"/>
                  </a:cubicBezTo>
                  <a:cubicBezTo>
                    <a:pt x="163" y="162"/>
                    <a:pt x="164" y="165"/>
                    <a:pt x="166" y="168"/>
                  </a:cubicBezTo>
                  <a:close/>
                  <a:moveTo>
                    <a:pt x="172" y="171"/>
                  </a:moveTo>
                  <a:cubicBezTo>
                    <a:pt x="173" y="172"/>
                    <a:pt x="174" y="173"/>
                    <a:pt x="175" y="174"/>
                  </a:cubicBezTo>
                  <a:cubicBezTo>
                    <a:pt x="176" y="175"/>
                    <a:pt x="177" y="175"/>
                    <a:pt x="177" y="175"/>
                  </a:cubicBezTo>
                  <a:cubicBezTo>
                    <a:pt x="177" y="175"/>
                    <a:pt x="176" y="175"/>
                    <a:pt x="175" y="175"/>
                  </a:cubicBezTo>
                  <a:cubicBezTo>
                    <a:pt x="174" y="174"/>
                    <a:pt x="173" y="173"/>
                    <a:pt x="171" y="172"/>
                  </a:cubicBezTo>
                  <a:cubicBezTo>
                    <a:pt x="169" y="169"/>
                    <a:pt x="167" y="167"/>
                    <a:pt x="168" y="167"/>
                  </a:cubicBezTo>
                  <a:cubicBezTo>
                    <a:pt x="168" y="166"/>
                    <a:pt x="169" y="169"/>
                    <a:pt x="172" y="171"/>
                  </a:cubicBezTo>
                  <a:close/>
                  <a:moveTo>
                    <a:pt x="196" y="104"/>
                  </a:moveTo>
                  <a:cubicBezTo>
                    <a:pt x="196" y="104"/>
                    <a:pt x="197" y="104"/>
                    <a:pt x="200" y="105"/>
                  </a:cubicBezTo>
                  <a:cubicBezTo>
                    <a:pt x="202" y="105"/>
                    <a:pt x="206" y="106"/>
                    <a:pt x="209" y="107"/>
                  </a:cubicBezTo>
                  <a:cubicBezTo>
                    <a:pt x="213" y="108"/>
                    <a:pt x="216" y="109"/>
                    <a:pt x="219" y="111"/>
                  </a:cubicBezTo>
                  <a:cubicBezTo>
                    <a:pt x="220" y="111"/>
                    <a:pt x="221" y="112"/>
                    <a:pt x="221" y="112"/>
                  </a:cubicBezTo>
                  <a:cubicBezTo>
                    <a:pt x="222" y="113"/>
                    <a:pt x="222" y="113"/>
                    <a:pt x="222" y="113"/>
                  </a:cubicBezTo>
                  <a:cubicBezTo>
                    <a:pt x="222" y="113"/>
                    <a:pt x="221" y="112"/>
                    <a:pt x="218" y="111"/>
                  </a:cubicBezTo>
                  <a:cubicBezTo>
                    <a:pt x="216" y="110"/>
                    <a:pt x="213" y="108"/>
                    <a:pt x="209" y="107"/>
                  </a:cubicBezTo>
                  <a:cubicBezTo>
                    <a:pt x="206" y="106"/>
                    <a:pt x="202" y="106"/>
                    <a:pt x="200" y="105"/>
                  </a:cubicBezTo>
                  <a:cubicBezTo>
                    <a:pt x="197" y="105"/>
                    <a:pt x="196" y="104"/>
                    <a:pt x="196" y="104"/>
                  </a:cubicBezTo>
                  <a:close/>
                  <a:moveTo>
                    <a:pt x="229" y="114"/>
                  </a:moveTo>
                  <a:cubicBezTo>
                    <a:pt x="229" y="114"/>
                    <a:pt x="229" y="113"/>
                    <a:pt x="228" y="113"/>
                  </a:cubicBezTo>
                  <a:cubicBezTo>
                    <a:pt x="226" y="112"/>
                    <a:pt x="225" y="112"/>
                    <a:pt x="223" y="111"/>
                  </a:cubicBezTo>
                  <a:cubicBezTo>
                    <a:pt x="219" y="109"/>
                    <a:pt x="214" y="106"/>
                    <a:pt x="207" y="104"/>
                  </a:cubicBezTo>
                  <a:cubicBezTo>
                    <a:pt x="201" y="102"/>
                    <a:pt x="195" y="102"/>
                    <a:pt x="191" y="102"/>
                  </a:cubicBezTo>
                  <a:cubicBezTo>
                    <a:pt x="188" y="101"/>
                    <a:pt x="187" y="101"/>
                    <a:pt x="185" y="101"/>
                  </a:cubicBezTo>
                  <a:cubicBezTo>
                    <a:pt x="184" y="101"/>
                    <a:pt x="184" y="101"/>
                    <a:pt x="184" y="101"/>
                  </a:cubicBezTo>
                  <a:cubicBezTo>
                    <a:pt x="184" y="101"/>
                    <a:pt x="184" y="101"/>
                    <a:pt x="186" y="101"/>
                  </a:cubicBezTo>
                  <a:cubicBezTo>
                    <a:pt x="187" y="101"/>
                    <a:pt x="188" y="101"/>
                    <a:pt x="191" y="101"/>
                  </a:cubicBezTo>
                  <a:cubicBezTo>
                    <a:pt x="193" y="101"/>
                    <a:pt x="195" y="101"/>
                    <a:pt x="198" y="102"/>
                  </a:cubicBezTo>
                  <a:cubicBezTo>
                    <a:pt x="201" y="102"/>
                    <a:pt x="204" y="102"/>
                    <a:pt x="208" y="103"/>
                  </a:cubicBezTo>
                  <a:cubicBezTo>
                    <a:pt x="214" y="105"/>
                    <a:pt x="219" y="108"/>
                    <a:pt x="223" y="110"/>
                  </a:cubicBezTo>
                  <a:cubicBezTo>
                    <a:pt x="225" y="111"/>
                    <a:pt x="227" y="112"/>
                    <a:pt x="228" y="113"/>
                  </a:cubicBezTo>
                  <a:cubicBezTo>
                    <a:pt x="229" y="113"/>
                    <a:pt x="229" y="114"/>
                    <a:pt x="229" y="114"/>
                  </a:cubicBezTo>
                  <a:close/>
                  <a:moveTo>
                    <a:pt x="240" y="98"/>
                  </a:moveTo>
                  <a:cubicBezTo>
                    <a:pt x="240" y="98"/>
                    <a:pt x="239" y="97"/>
                    <a:pt x="238" y="96"/>
                  </a:cubicBezTo>
                  <a:cubicBezTo>
                    <a:pt x="237" y="94"/>
                    <a:pt x="236" y="92"/>
                    <a:pt x="234" y="90"/>
                  </a:cubicBezTo>
                  <a:cubicBezTo>
                    <a:pt x="232" y="85"/>
                    <a:pt x="229" y="81"/>
                    <a:pt x="230" y="81"/>
                  </a:cubicBezTo>
                  <a:cubicBezTo>
                    <a:pt x="230" y="81"/>
                    <a:pt x="230" y="82"/>
                    <a:pt x="231" y="83"/>
                  </a:cubicBezTo>
                  <a:cubicBezTo>
                    <a:pt x="232" y="85"/>
                    <a:pt x="234" y="87"/>
                    <a:pt x="235" y="89"/>
                  </a:cubicBezTo>
                  <a:cubicBezTo>
                    <a:pt x="238" y="94"/>
                    <a:pt x="240" y="98"/>
                    <a:pt x="240" y="98"/>
                  </a:cubicBezTo>
                  <a:close/>
                  <a:moveTo>
                    <a:pt x="221" y="56"/>
                  </a:moveTo>
                  <a:cubicBezTo>
                    <a:pt x="221" y="56"/>
                    <a:pt x="221" y="56"/>
                    <a:pt x="221" y="56"/>
                  </a:cubicBezTo>
                  <a:cubicBezTo>
                    <a:pt x="222" y="57"/>
                    <a:pt x="222" y="57"/>
                    <a:pt x="222" y="58"/>
                  </a:cubicBezTo>
                  <a:cubicBezTo>
                    <a:pt x="222" y="59"/>
                    <a:pt x="222" y="60"/>
                    <a:pt x="222" y="61"/>
                  </a:cubicBezTo>
                  <a:cubicBezTo>
                    <a:pt x="222" y="62"/>
                    <a:pt x="223" y="64"/>
                    <a:pt x="223" y="65"/>
                  </a:cubicBezTo>
                  <a:cubicBezTo>
                    <a:pt x="223" y="68"/>
                    <a:pt x="224" y="71"/>
                    <a:pt x="225" y="75"/>
                  </a:cubicBezTo>
                  <a:cubicBezTo>
                    <a:pt x="226" y="79"/>
                    <a:pt x="227" y="83"/>
                    <a:pt x="229" y="87"/>
                  </a:cubicBezTo>
                  <a:cubicBezTo>
                    <a:pt x="231" y="91"/>
                    <a:pt x="233" y="95"/>
                    <a:pt x="234" y="98"/>
                  </a:cubicBezTo>
                  <a:cubicBezTo>
                    <a:pt x="235" y="100"/>
                    <a:pt x="236" y="101"/>
                    <a:pt x="237" y="103"/>
                  </a:cubicBezTo>
                  <a:cubicBezTo>
                    <a:pt x="238" y="104"/>
                    <a:pt x="239" y="106"/>
                    <a:pt x="240" y="107"/>
                  </a:cubicBezTo>
                  <a:cubicBezTo>
                    <a:pt x="241" y="108"/>
                    <a:pt x="242" y="109"/>
                    <a:pt x="242" y="110"/>
                  </a:cubicBezTo>
                  <a:cubicBezTo>
                    <a:pt x="243" y="111"/>
                    <a:pt x="244" y="112"/>
                    <a:pt x="244" y="112"/>
                  </a:cubicBezTo>
                  <a:cubicBezTo>
                    <a:pt x="245" y="113"/>
                    <a:pt x="245" y="113"/>
                    <a:pt x="245" y="114"/>
                  </a:cubicBezTo>
                  <a:cubicBezTo>
                    <a:pt x="246" y="114"/>
                    <a:pt x="246" y="114"/>
                    <a:pt x="246" y="114"/>
                  </a:cubicBezTo>
                  <a:cubicBezTo>
                    <a:pt x="246" y="114"/>
                    <a:pt x="246" y="114"/>
                    <a:pt x="245" y="114"/>
                  </a:cubicBezTo>
                  <a:cubicBezTo>
                    <a:pt x="245" y="114"/>
                    <a:pt x="244" y="113"/>
                    <a:pt x="244" y="112"/>
                  </a:cubicBezTo>
                  <a:cubicBezTo>
                    <a:pt x="243" y="112"/>
                    <a:pt x="243" y="111"/>
                    <a:pt x="242" y="110"/>
                  </a:cubicBezTo>
                  <a:cubicBezTo>
                    <a:pt x="241" y="109"/>
                    <a:pt x="240" y="108"/>
                    <a:pt x="239" y="107"/>
                  </a:cubicBezTo>
                  <a:cubicBezTo>
                    <a:pt x="239" y="106"/>
                    <a:pt x="238" y="105"/>
                    <a:pt x="237" y="103"/>
                  </a:cubicBezTo>
                  <a:cubicBezTo>
                    <a:pt x="236" y="102"/>
                    <a:pt x="235" y="100"/>
                    <a:pt x="234" y="98"/>
                  </a:cubicBezTo>
                  <a:cubicBezTo>
                    <a:pt x="232" y="95"/>
                    <a:pt x="230" y="91"/>
                    <a:pt x="228" y="87"/>
                  </a:cubicBezTo>
                  <a:cubicBezTo>
                    <a:pt x="227" y="83"/>
                    <a:pt x="226" y="79"/>
                    <a:pt x="225" y="75"/>
                  </a:cubicBezTo>
                  <a:cubicBezTo>
                    <a:pt x="224" y="71"/>
                    <a:pt x="223" y="68"/>
                    <a:pt x="222" y="65"/>
                  </a:cubicBezTo>
                  <a:cubicBezTo>
                    <a:pt x="222" y="64"/>
                    <a:pt x="222" y="62"/>
                    <a:pt x="222" y="61"/>
                  </a:cubicBezTo>
                  <a:cubicBezTo>
                    <a:pt x="222" y="60"/>
                    <a:pt x="222" y="59"/>
                    <a:pt x="221" y="58"/>
                  </a:cubicBezTo>
                  <a:cubicBezTo>
                    <a:pt x="221" y="57"/>
                    <a:pt x="221" y="57"/>
                    <a:pt x="221" y="56"/>
                  </a:cubicBezTo>
                  <a:cubicBezTo>
                    <a:pt x="221" y="56"/>
                    <a:pt x="221" y="56"/>
                    <a:pt x="221" y="56"/>
                  </a:cubicBezTo>
                  <a:close/>
                  <a:moveTo>
                    <a:pt x="184" y="15"/>
                  </a:moveTo>
                  <a:cubicBezTo>
                    <a:pt x="184" y="15"/>
                    <a:pt x="185" y="14"/>
                    <a:pt x="185" y="13"/>
                  </a:cubicBezTo>
                  <a:cubicBezTo>
                    <a:pt x="186" y="13"/>
                    <a:pt x="187" y="12"/>
                    <a:pt x="189" y="11"/>
                  </a:cubicBezTo>
                  <a:cubicBezTo>
                    <a:pt x="192" y="10"/>
                    <a:pt x="195" y="9"/>
                    <a:pt x="195" y="10"/>
                  </a:cubicBezTo>
                  <a:cubicBezTo>
                    <a:pt x="195" y="10"/>
                    <a:pt x="192" y="10"/>
                    <a:pt x="189" y="12"/>
                  </a:cubicBezTo>
                  <a:cubicBezTo>
                    <a:pt x="188" y="12"/>
                    <a:pt x="187" y="13"/>
                    <a:pt x="186" y="14"/>
                  </a:cubicBezTo>
                  <a:cubicBezTo>
                    <a:pt x="185" y="14"/>
                    <a:pt x="184" y="15"/>
                    <a:pt x="184" y="15"/>
                  </a:cubicBezTo>
                  <a:close/>
                  <a:moveTo>
                    <a:pt x="192" y="7"/>
                  </a:moveTo>
                  <a:cubicBezTo>
                    <a:pt x="193" y="7"/>
                    <a:pt x="194" y="6"/>
                    <a:pt x="195" y="7"/>
                  </a:cubicBezTo>
                  <a:cubicBezTo>
                    <a:pt x="196" y="6"/>
                    <a:pt x="197" y="7"/>
                    <a:pt x="197" y="7"/>
                  </a:cubicBezTo>
                  <a:cubicBezTo>
                    <a:pt x="197" y="7"/>
                    <a:pt x="196" y="7"/>
                    <a:pt x="195" y="7"/>
                  </a:cubicBezTo>
                  <a:cubicBezTo>
                    <a:pt x="194" y="7"/>
                    <a:pt x="193" y="7"/>
                    <a:pt x="192" y="8"/>
                  </a:cubicBezTo>
                  <a:cubicBezTo>
                    <a:pt x="191" y="8"/>
                    <a:pt x="190" y="9"/>
                    <a:pt x="189" y="9"/>
                  </a:cubicBezTo>
                  <a:cubicBezTo>
                    <a:pt x="184" y="12"/>
                    <a:pt x="181" y="15"/>
                    <a:pt x="181" y="15"/>
                  </a:cubicBezTo>
                  <a:cubicBezTo>
                    <a:pt x="181" y="15"/>
                    <a:pt x="182" y="14"/>
                    <a:pt x="183" y="13"/>
                  </a:cubicBezTo>
                  <a:cubicBezTo>
                    <a:pt x="184" y="12"/>
                    <a:pt x="186" y="10"/>
                    <a:pt x="188" y="9"/>
                  </a:cubicBezTo>
                  <a:cubicBezTo>
                    <a:pt x="189" y="8"/>
                    <a:pt x="190" y="7"/>
                    <a:pt x="19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5" name="Freeform 2610"/>
            <p:cNvSpPr>
              <a:spLocks noEditPoints="1" noChangeArrowheads="1"/>
            </p:cNvSpPr>
            <p:nvPr/>
          </p:nvSpPr>
          <p:spPr bwMode="auto">
            <a:xfrm>
              <a:off x="1417638" y="944563"/>
              <a:ext cx="212725" cy="130175"/>
            </a:xfrm>
            <a:custGeom>
              <a:avLst/>
              <a:gdLst>
                <a:gd name="T0" fmla="*/ 2147483647 w 164"/>
                <a:gd name="T1" fmla="*/ 2147483647 h 101"/>
                <a:gd name="T2" fmla="*/ 2147483647 w 164"/>
                <a:gd name="T3" fmla="*/ 2147483647 h 101"/>
                <a:gd name="T4" fmla="*/ 2147483647 w 164"/>
                <a:gd name="T5" fmla="*/ 2147483647 h 101"/>
                <a:gd name="T6" fmla="*/ 2147483647 w 164"/>
                <a:gd name="T7" fmla="*/ 2147483647 h 101"/>
                <a:gd name="T8" fmla="*/ 2147483647 w 164"/>
                <a:gd name="T9" fmla="*/ 2147483647 h 101"/>
                <a:gd name="T10" fmla="*/ 2147483647 w 164"/>
                <a:gd name="T11" fmla="*/ 2147483647 h 101"/>
                <a:gd name="T12" fmla="*/ 2147483647 w 164"/>
                <a:gd name="T13" fmla="*/ 2147483647 h 101"/>
                <a:gd name="T14" fmla="*/ 2147483647 w 164"/>
                <a:gd name="T15" fmla="*/ 2147483647 h 101"/>
                <a:gd name="T16" fmla="*/ 2147483647 w 164"/>
                <a:gd name="T17" fmla="*/ 2147483647 h 101"/>
                <a:gd name="T18" fmla="*/ 2147483647 w 164"/>
                <a:gd name="T19" fmla="*/ 2147483647 h 101"/>
                <a:gd name="T20" fmla="*/ 2147483647 w 164"/>
                <a:gd name="T21" fmla="*/ 2147483647 h 101"/>
                <a:gd name="T22" fmla="*/ 2147483647 w 164"/>
                <a:gd name="T23" fmla="*/ 2147483647 h 101"/>
                <a:gd name="T24" fmla="*/ 2147483647 w 164"/>
                <a:gd name="T25" fmla="*/ 2147483647 h 101"/>
                <a:gd name="T26" fmla="*/ 2147483647 w 164"/>
                <a:gd name="T27" fmla="*/ 2147483647 h 101"/>
                <a:gd name="T28" fmla="*/ 2147483647 w 164"/>
                <a:gd name="T29" fmla="*/ 2147483647 h 101"/>
                <a:gd name="T30" fmla="*/ 2147483647 w 164"/>
                <a:gd name="T31" fmla="*/ 2147483647 h 101"/>
                <a:gd name="T32" fmla="*/ 2147483647 w 164"/>
                <a:gd name="T33" fmla="*/ 2147483647 h 101"/>
                <a:gd name="T34" fmla="*/ 2147483647 w 164"/>
                <a:gd name="T35" fmla="*/ 2147483647 h 101"/>
                <a:gd name="T36" fmla="*/ 2147483647 w 164"/>
                <a:gd name="T37" fmla="*/ 2147483647 h 101"/>
                <a:gd name="T38" fmla="*/ 2147483647 w 164"/>
                <a:gd name="T39" fmla="*/ 2147483647 h 101"/>
                <a:gd name="T40" fmla="*/ 2147483647 w 164"/>
                <a:gd name="T41" fmla="*/ 2147483647 h 101"/>
                <a:gd name="T42" fmla="*/ 2147483647 w 164"/>
                <a:gd name="T43" fmla="*/ 2147483647 h 101"/>
                <a:gd name="T44" fmla="*/ 2147483647 w 164"/>
                <a:gd name="T45" fmla="*/ 2147483647 h 101"/>
                <a:gd name="T46" fmla="*/ 2147483647 w 164"/>
                <a:gd name="T47" fmla="*/ 2147483647 h 101"/>
                <a:gd name="T48" fmla="*/ 2147483647 w 164"/>
                <a:gd name="T49" fmla="*/ 2147483647 h 101"/>
                <a:gd name="T50" fmla="*/ 2147483647 w 164"/>
                <a:gd name="T51" fmla="*/ 2147483647 h 101"/>
                <a:gd name="T52" fmla="*/ 2147483647 w 164"/>
                <a:gd name="T53" fmla="*/ 2147483647 h 101"/>
                <a:gd name="T54" fmla="*/ 2147483647 w 164"/>
                <a:gd name="T55" fmla="*/ 2147483647 h 101"/>
                <a:gd name="T56" fmla="*/ 2147483647 w 164"/>
                <a:gd name="T57" fmla="*/ 2147483647 h 101"/>
                <a:gd name="T58" fmla="*/ 2147483647 w 164"/>
                <a:gd name="T59" fmla="*/ 2147483647 h 101"/>
                <a:gd name="T60" fmla="*/ 2147483647 w 164"/>
                <a:gd name="T61" fmla="*/ 2147483647 h 101"/>
                <a:gd name="T62" fmla="*/ 2147483647 w 164"/>
                <a:gd name="T63" fmla="*/ 2147483647 h 101"/>
                <a:gd name="T64" fmla="*/ 2147483647 w 164"/>
                <a:gd name="T65" fmla="*/ 2147483647 h 101"/>
                <a:gd name="T66" fmla="*/ 2147483647 w 164"/>
                <a:gd name="T67" fmla="*/ 2147483647 h 101"/>
                <a:gd name="T68" fmla="*/ 2147483647 w 164"/>
                <a:gd name="T69" fmla="*/ 2147483647 h 101"/>
                <a:gd name="T70" fmla="*/ 2147483647 w 164"/>
                <a:gd name="T71" fmla="*/ 2147483647 h 101"/>
                <a:gd name="T72" fmla="*/ 2147483647 w 164"/>
                <a:gd name="T73" fmla="*/ 2147483647 h 101"/>
                <a:gd name="T74" fmla="*/ 2147483647 w 164"/>
                <a:gd name="T75" fmla="*/ 2147483647 h 101"/>
                <a:gd name="T76" fmla="*/ 2147483647 w 164"/>
                <a:gd name="T77" fmla="*/ 2147483647 h 101"/>
                <a:gd name="T78" fmla="*/ 2147483647 w 164"/>
                <a:gd name="T79" fmla="*/ 2147483647 h 101"/>
                <a:gd name="T80" fmla="*/ 2147483647 w 164"/>
                <a:gd name="T81" fmla="*/ 2147483647 h 101"/>
                <a:gd name="T82" fmla="*/ 2147483647 w 164"/>
                <a:gd name="T83" fmla="*/ 2147483647 h 101"/>
                <a:gd name="T84" fmla="*/ 2147483647 w 164"/>
                <a:gd name="T85" fmla="*/ 2147483647 h 101"/>
                <a:gd name="T86" fmla="*/ 2147483647 w 164"/>
                <a:gd name="T87" fmla="*/ 2147483647 h 101"/>
                <a:gd name="T88" fmla="*/ 2147483647 w 164"/>
                <a:gd name="T89" fmla="*/ 2147483647 h 101"/>
                <a:gd name="T90" fmla="*/ 2147483647 w 164"/>
                <a:gd name="T91" fmla="*/ 2147483647 h 101"/>
                <a:gd name="T92" fmla="*/ 2147483647 w 164"/>
                <a:gd name="T93" fmla="*/ 2147483647 h 101"/>
                <a:gd name="T94" fmla="*/ 2147483647 w 164"/>
                <a:gd name="T95" fmla="*/ 2147483647 h 101"/>
                <a:gd name="T96" fmla="*/ 2147483647 w 164"/>
                <a:gd name="T97" fmla="*/ 2147483647 h 101"/>
                <a:gd name="T98" fmla="*/ 2147483647 w 164"/>
                <a:gd name="T99" fmla="*/ 2147483647 h 101"/>
                <a:gd name="T100" fmla="*/ 2147483647 w 164"/>
                <a:gd name="T101" fmla="*/ 2147483647 h 101"/>
                <a:gd name="T102" fmla="*/ 2147483647 w 164"/>
                <a:gd name="T103" fmla="*/ 2147483647 h 101"/>
                <a:gd name="T104" fmla="*/ 2147483647 w 164"/>
                <a:gd name="T105" fmla="*/ 2147483647 h 101"/>
                <a:gd name="T106" fmla="*/ 2147483647 w 164"/>
                <a:gd name="T107" fmla="*/ 2147483647 h 101"/>
                <a:gd name="T108" fmla="*/ 2147483647 w 164"/>
                <a:gd name="T109" fmla="*/ 2147483647 h 101"/>
                <a:gd name="T110" fmla="*/ 2147483647 w 164"/>
                <a:gd name="T111" fmla="*/ 2147483647 h 101"/>
                <a:gd name="T112" fmla="*/ 2147483647 w 164"/>
                <a:gd name="T113" fmla="*/ 2147483647 h 101"/>
                <a:gd name="T114" fmla="*/ 2147483647 w 164"/>
                <a:gd name="T115" fmla="*/ 2147483647 h 101"/>
                <a:gd name="T116" fmla="*/ 2147483647 w 164"/>
                <a:gd name="T117" fmla="*/ 2147483647 h 101"/>
                <a:gd name="T118" fmla="*/ 2147483647 w 164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4"/>
                <a:gd name="T181" fmla="*/ 0 h 101"/>
                <a:gd name="T182" fmla="*/ 164 w 164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4" h="101">
                  <a:moveTo>
                    <a:pt x="122" y="10"/>
                  </a:moveTo>
                  <a:cubicBezTo>
                    <a:pt x="117" y="16"/>
                    <a:pt x="113" y="23"/>
                    <a:pt x="108" y="29"/>
                  </a:cubicBezTo>
                  <a:cubicBezTo>
                    <a:pt x="102" y="35"/>
                    <a:pt x="96" y="41"/>
                    <a:pt x="90" y="46"/>
                  </a:cubicBezTo>
                  <a:cubicBezTo>
                    <a:pt x="78" y="55"/>
                    <a:pt x="63" y="65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9" y="66"/>
                    <a:pt x="51" y="65"/>
                    <a:pt x="53" y="65"/>
                  </a:cubicBezTo>
                  <a:cubicBezTo>
                    <a:pt x="53" y="65"/>
                    <a:pt x="53" y="65"/>
                    <a:pt x="53" y="64"/>
                  </a:cubicBezTo>
                  <a:cubicBezTo>
                    <a:pt x="59" y="60"/>
                    <a:pt x="58" y="51"/>
                    <a:pt x="55" y="45"/>
                  </a:cubicBezTo>
                  <a:cubicBezTo>
                    <a:pt x="55" y="45"/>
                    <a:pt x="55" y="44"/>
                    <a:pt x="55" y="44"/>
                  </a:cubicBezTo>
                  <a:cubicBezTo>
                    <a:pt x="55" y="45"/>
                    <a:pt x="55" y="46"/>
                    <a:pt x="55" y="47"/>
                  </a:cubicBezTo>
                  <a:cubicBezTo>
                    <a:pt x="55" y="50"/>
                    <a:pt x="54" y="53"/>
                    <a:pt x="54" y="53"/>
                  </a:cubicBezTo>
                  <a:cubicBezTo>
                    <a:pt x="54" y="53"/>
                    <a:pt x="54" y="50"/>
                    <a:pt x="54" y="47"/>
                  </a:cubicBezTo>
                  <a:cubicBezTo>
                    <a:pt x="54" y="46"/>
                    <a:pt x="54" y="44"/>
                    <a:pt x="54" y="44"/>
                  </a:cubicBezTo>
                  <a:cubicBezTo>
                    <a:pt x="54" y="45"/>
                    <a:pt x="54" y="46"/>
                    <a:pt x="53" y="47"/>
                  </a:cubicBezTo>
                  <a:cubicBezTo>
                    <a:pt x="52" y="51"/>
                    <a:pt x="50" y="54"/>
                    <a:pt x="50" y="54"/>
                  </a:cubicBezTo>
                  <a:cubicBezTo>
                    <a:pt x="49" y="54"/>
                    <a:pt x="51" y="51"/>
                    <a:pt x="52" y="47"/>
                  </a:cubicBezTo>
                  <a:cubicBezTo>
                    <a:pt x="53" y="45"/>
                    <a:pt x="53" y="44"/>
                    <a:pt x="54" y="42"/>
                  </a:cubicBezTo>
                  <a:cubicBezTo>
                    <a:pt x="53" y="44"/>
                    <a:pt x="52" y="45"/>
                    <a:pt x="52" y="47"/>
                  </a:cubicBezTo>
                  <a:cubicBezTo>
                    <a:pt x="49" y="52"/>
                    <a:pt x="47" y="58"/>
                    <a:pt x="43" y="63"/>
                  </a:cubicBezTo>
                  <a:cubicBezTo>
                    <a:pt x="38" y="72"/>
                    <a:pt x="30" y="79"/>
                    <a:pt x="20" y="84"/>
                  </a:cubicBezTo>
                  <a:cubicBezTo>
                    <a:pt x="20" y="84"/>
                    <a:pt x="19" y="83"/>
                    <a:pt x="20" y="83"/>
                  </a:cubicBezTo>
                  <a:cubicBezTo>
                    <a:pt x="29" y="78"/>
                    <a:pt x="37" y="69"/>
                    <a:pt x="42" y="60"/>
                  </a:cubicBezTo>
                  <a:cubicBezTo>
                    <a:pt x="45" y="56"/>
                    <a:pt x="46" y="51"/>
                    <a:pt x="48" y="47"/>
                  </a:cubicBezTo>
                  <a:cubicBezTo>
                    <a:pt x="49" y="45"/>
                    <a:pt x="50" y="43"/>
                    <a:pt x="51" y="41"/>
                  </a:cubicBezTo>
                  <a:cubicBezTo>
                    <a:pt x="50" y="42"/>
                    <a:pt x="49" y="43"/>
                    <a:pt x="49" y="44"/>
                  </a:cubicBezTo>
                  <a:cubicBezTo>
                    <a:pt x="46" y="48"/>
                    <a:pt x="44" y="50"/>
                    <a:pt x="44" y="50"/>
                  </a:cubicBezTo>
                  <a:cubicBezTo>
                    <a:pt x="44" y="50"/>
                    <a:pt x="46" y="47"/>
                    <a:pt x="48" y="44"/>
                  </a:cubicBezTo>
                  <a:cubicBezTo>
                    <a:pt x="49" y="42"/>
                    <a:pt x="50" y="41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49" y="41"/>
                    <a:pt x="48" y="43"/>
                    <a:pt x="46" y="45"/>
                  </a:cubicBezTo>
                  <a:cubicBezTo>
                    <a:pt x="43" y="49"/>
                    <a:pt x="40" y="53"/>
                    <a:pt x="40" y="53"/>
                  </a:cubicBezTo>
                  <a:cubicBezTo>
                    <a:pt x="40" y="53"/>
                    <a:pt x="41" y="52"/>
                    <a:pt x="41" y="50"/>
                  </a:cubicBezTo>
                  <a:cubicBezTo>
                    <a:pt x="42" y="49"/>
                    <a:pt x="44" y="47"/>
                    <a:pt x="45" y="45"/>
                  </a:cubicBezTo>
                  <a:cubicBezTo>
                    <a:pt x="46" y="44"/>
                    <a:pt x="47" y="43"/>
                    <a:pt x="47" y="42"/>
                  </a:cubicBezTo>
                  <a:cubicBezTo>
                    <a:pt x="39" y="51"/>
                    <a:pt x="34" y="64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2" y="66"/>
                    <a:pt x="24" y="65"/>
                    <a:pt x="25" y="64"/>
                  </a:cubicBezTo>
                  <a:cubicBezTo>
                    <a:pt x="29" y="59"/>
                    <a:pt x="26" y="52"/>
                    <a:pt x="20" y="56"/>
                  </a:cubicBezTo>
                  <a:cubicBezTo>
                    <a:pt x="16" y="58"/>
                    <a:pt x="14" y="62"/>
                    <a:pt x="12" y="65"/>
                  </a:cubicBezTo>
                  <a:cubicBezTo>
                    <a:pt x="8" y="70"/>
                    <a:pt x="6" y="76"/>
                    <a:pt x="1" y="81"/>
                  </a:cubicBezTo>
                  <a:cubicBezTo>
                    <a:pt x="1" y="81"/>
                    <a:pt x="1" y="81"/>
                    <a:pt x="0" y="82"/>
                  </a:cubicBezTo>
                  <a:cubicBezTo>
                    <a:pt x="4" y="80"/>
                    <a:pt x="9" y="79"/>
                    <a:pt x="13" y="77"/>
                  </a:cubicBezTo>
                  <a:cubicBezTo>
                    <a:pt x="14" y="76"/>
                    <a:pt x="15" y="77"/>
                    <a:pt x="15" y="78"/>
                  </a:cubicBezTo>
                  <a:cubicBezTo>
                    <a:pt x="15" y="83"/>
                    <a:pt x="15" y="88"/>
                    <a:pt x="14" y="93"/>
                  </a:cubicBezTo>
                  <a:cubicBezTo>
                    <a:pt x="15" y="93"/>
                    <a:pt x="16" y="93"/>
                    <a:pt x="17" y="93"/>
                  </a:cubicBezTo>
                  <a:cubicBezTo>
                    <a:pt x="21" y="89"/>
                    <a:pt x="28" y="88"/>
                    <a:pt x="33" y="86"/>
                  </a:cubicBezTo>
                  <a:cubicBezTo>
                    <a:pt x="41" y="84"/>
                    <a:pt x="48" y="82"/>
                    <a:pt x="56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67" y="80"/>
                    <a:pt x="76" y="78"/>
                    <a:pt x="84" y="80"/>
                  </a:cubicBezTo>
                  <a:cubicBezTo>
                    <a:pt x="89" y="82"/>
                    <a:pt x="91" y="87"/>
                    <a:pt x="91" y="92"/>
                  </a:cubicBezTo>
                  <a:cubicBezTo>
                    <a:pt x="91" y="91"/>
                    <a:pt x="91" y="90"/>
                    <a:pt x="91" y="88"/>
                  </a:cubicBezTo>
                  <a:cubicBezTo>
                    <a:pt x="91" y="86"/>
                    <a:pt x="91" y="85"/>
                    <a:pt x="90" y="84"/>
                  </a:cubicBezTo>
                  <a:cubicBezTo>
                    <a:pt x="90" y="83"/>
                    <a:pt x="89" y="82"/>
                    <a:pt x="89" y="82"/>
                  </a:cubicBezTo>
                  <a:cubicBezTo>
                    <a:pt x="90" y="82"/>
                    <a:pt x="90" y="83"/>
                    <a:pt x="91" y="84"/>
                  </a:cubicBezTo>
                  <a:cubicBezTo>
                    <a:pt x="91" y="85"/>
                    <a:pt x="92" y="86"/>
                    <a:pt x="92" y="88"/>
                  </a:cubicBezTo>
                  <a:cubicBezTo>
                    <a:pt x="92" y="90"/>
                    <a:pt x="92" y="92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3"/>
                    <a:pt x="92" y="93"/>
                    <a:pt x="92" y="93"/>
                  </a:cubicBezTo>
                  <a:cubicBezTo>
                    <a:pt x="92" y="92"/>
                    <a:pt x="92" y="90"/>
                    <a:pt x="93" y="88"/>
                  </a:cubicBezTo>
                  <a:cubicBezTo>
                    <a:pt x="93" y="87"/>
                    <a:pt x="92" y="85"/>
                    <a:pt x="92" y="84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4"/>
                  </a:cubicBezTo>
                  <a:cubicBezTo>
                    <a:pt x="93" y="85"/>
                    <a:pt x="93" y="87"/>
                    <a:pt x="93" y="88"/>
                  </a:cubicBezTo>
                  <a:cubicBezTo>
                    <a:pt x="93" y="90"/>
                    <a:pt x="93" y="91"/>
                    <a:pt x="93" y="92"/>
                  </a:cubicBezTo>
                  <a:cubicBezTo>
                    <a:pt x="96" y="88"/>
                    <a:pt x="96" y="83"/>
                    <a:pt x="93" y="79"/>
                  </a:cubicBezTo>
                  <a:cubicBezTo>
                    <a:pt x="87" y="72"/>
                    <a:pt x="77" y="74"/>
                    <a:pt x="70" y="77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6" y="72"/>
                    <a:pt x="85" y="71"/>
                    <a:pt x="91" y="75"/>
                  </a:cubicBezTo>
                  <a:cubicBezTo>
                    <a:pt x="94" y="73"/>
                    <a:pt x="92" y="71"/>
                    <a:pt x="90" y="70"/>
                  </a:cubicBezTo>
                  <a:cubicBezTo>
                    <a:pt x="89" y="68"/>
                    <a:pt x="87" y="67"/>
                    <a:pt x="86" y="66"/>
                  </a:cubicBezTo>
                  <a:cubicBezTo>
                    <a:pt x="84" y="67"/>
                    <a:pt x="82" y="67"/>
                    <a:pt x="80" y="68"/>
                  </a:cubicBezTo>
                  <a:cubicBezTo>
                    <a:pt x="76" y="69"/>
                    <a:pt x="71" y="72"/>
                    <a:pt x="67" y="71"/>
                  </a:cubicBezTo>
                  <a:cubicBezTo>
                    <a:pt x="67" y="70"/>
                    <a:pt x="67" y="70"/>
                    <a:pt x="67" y="70"/>
                  </a:cubicBezTo>
                  <a:cubicBezTo>
                    <a:pt x="72" y="71"/>
                    <a:pt x="77" y="68"/>
                    <a:pt x="81" y="66"/>
                  </a:cubicBezTo>
                  <a:cubicBezTo>
                    <a:pt x="86" y="64"/>
                    <a:pt x="91" y="63"/>
                    <a:pt x="97" y="62"/>
                  </a:cubicBezTo>
                  <a:cubicBezTo>
                    <a:pt x="98" y="61"/>
                    <a:pt x="100" y="61"/>
                    <a:pt x="101" y="61"/>
                  </a:cubicBezTo>
                  <a:cubicBezTo>
                    <a:pt x="105" y="60"/>
                    <a:pt x="109" y="58"/>
                    <a:pt x="113" y="57"/>
                  </a:cubicBezTo>
                  <a:cubicBezTo>
                    <a:pt x="118" y="56"/>
                    <a:pt x="123" y="57"/>
                    <a:pt x="128" y="59"/>
                  </a:cubicBezTo>
                  <a:cubicBezTo>
                    <a:pt x="134" y="61"/>
                    <a:pt x="140" y="65"/>
                    <a:pt x="141" y="72"/>
                  </a:cubicBezTo>
                  <a:cubicBezTo>
                    <a:pt x="142" y="79"/>
                    <a:pt x="137" y="87"/>
                    <a:pt x="130" y="88"/>
                  </a:cubicBezTo>
                  <a:cubicBezTo>
                    <a:pt x="126" y="89"/>
                    <a:pt x="120" y="87"/>
                    <a:pt x="115" y="84"/>
                  </a:cubicBezTo>
                  <a:cubicBezTo>
                    <a:pt x="116" y="85"/>
                    <a:pt x="119" y="87"/>
                    <a:pt x="121" y="88"/>
                  </a:cubicBezTo>
                  <a:cubicBezTo>
                    <a:pt x="124" y="89"/>
                    <a:pt x="127" y="89"/>
                    <a:pt x="129" y="89"/>
                  </a:cubicBezTo>
                  <a:cubicBezTo>
                    <a:pt x="131" y="90"/>
                    <a:pt x="132" y="90"/>
                    <a:pt x="132" y="90"/>
                  </a:cubicBezTo>
                  <a:cubicBezTo>
                    <a:pt x="132" y="90"/>
                    <a:pt x="131" y="90"/>
                    <a:pt x="129" y="90"/>
                  </a:cubicBezTo>
                  <a:cubicBezTo>
                    <a:pt x="127" y="90"/>
                    <a:pt x="124" y="90"/>
                    <a:pt x="121" y="89"/>
                  </a:cubicBezTo>
                  <a:cubicBezTo>
                    <a:pt x="118" y="88"/>
                    <a:pt x="116" y="86"/>
                    <a:pt x="115" y="84"/>
                  </a:cubicBezTo>
                  <a:cubicBezTo>
                    <a:pt x="114" y="84"/>
                    <a:pt x="114" y="83"/>
                    <a:pt x="114" y="83"/>
                  </a:cubicBezTo>
                  <a:cubicBezTo>
                    <a:pt x="114" y="83"/>
                    <a:pt x="114" y="83"/>
                    <a:pt x="114" y="83"/>
                  </a:cubicBezTo>
                  <a:cubicBezTo>
                    <a:pt x="114" y="83"/>
                    <a:pt x="114" y="84"/>
                    <a:pt x="114" y="84"/>
                  </a:cubicBezTo>
                  <a:cubicBezTo>
                    <a:pt x="114" y="84"/>
                    <a:pt x="114" y="84"/>
                    <a:pt x="114" y="85"/>
                  </a:cubicBezTo>
                  <a:cubicBezTo>
                    <a:pt x="114" y="85"/>
                    <a:pt x="115" y="85"/>
                    <a:pt x="115" y="86"/>
                  </a:cubicBezTo>
                  <a:cubicBezTo>
                    <a:pt x="116" y="87"/>
                    <a:pt x="117" y="88"/>
                    <a:pt x="118" y="89"/>
                  </a:cubicBezTo>
                  <a:cubicBezTo>
                    <a:pt x="120" y="90"/>
                    <a:pt x="122" y="91"/>
                    <a:pt x="124" y="92"/>
                  </a:cubicBezTo>
                  <a:cubicBezTo>
                    <a:pt x="126" y="92"/>
                    <a:pt x="127" y="93"/>
                    <a:pt x="127" y="93"/>
                  </a:cubicBezTo>
                  <a:cubicBezTo>
                    <a:pt x="127" y="93"/>
                    <a:pt x="126" y="93"/>
                    <a:pt x="124" y="92"/>
                  </a:cubicBezTo>
                  <a:cubicBezTo>
                    <a:pt x="122" y="92"/>
                    <a:pt x="120" y="91"/>
                    <a:pt x="117" y="89"/>
                  </a:cubicBezTo>
                  <a:cubicBezTo>
                    <a:pt x="116" y="88"/>
                    <a:pt x="115" y="87"/>
                    <a:pt x="115" y="86"/>
                  </a:cubicBezTo>
                  <a:cubicBezTo>
                    <a:pt x="114" y="86"/>
                    <a:pt x="114" y="86"/>
                    <a:pt x="114" y="86"/>
                  </a:cubicBezTo>
                  <a:cubicBezTo>
                    <a:pt x="114" y="86"/>
                    <a:pt x="114" y="87"/>
                    <a:pt x="115" y="87"/>
                  </a:cubicBezTo>
                  <a:cubicBezTo>
                    <a:pt x="115" y="88"/>
                    <a:pt x="116" y="89"/>
                    <a:pt x="117" y="90"/>
                  </a:cubicBezTo>
                  <a:cubicBezTo>
                    <a:pt x="118" y="91"/>
                    <a:pt x="119" y="92"/>
                    <a:pt x="120" y="92"/>
                  </a:cubicBezTo>
                  <a:cubicBezTo>
                    <a:pt x="120" y="93"/>
                    <a:pt x="121" y="93"/>
                    <a:pt x="121" y="93"/>
                  </a:cubicBezTo>
                  <a:cubicBezTo>
                    <a:pt x="121" y="93"/>
                    <a:pt x="120" y="93"/>
                    <a:pt x="119" y="93"/>
                  </a:cubicBezTo>
                  <a:cubicBezTo>
                    <a:pt x="118" y="92"/>
                    <a:pt x="117" y="92"/>
                    <a:pt x="116" y="91"/>
                  </a:cubicBezTo>
                  <a:cubicBezTo>
                    <a:pt x="121" y="98"/>
                    <a:pt x="132" y="101"/>
                    <a:pt x="140" y="98"/>
                  </a:cubicBezTo>
                  <a:cubicBezTo>
                    <a:pt x="146" y="95"/>
                    <a:pt x="151" y="89"/>
                    <a:pt x="153" y="82"/>
                  </a:cubicBezTo>
                  <a:cubicBezTo>
                    <a:pt x="153" y="77"/>
                    <a:pt x="153" y="72"/>
                    <a:pt x="154" y="67"/>
                  </a:cubicBezTo>
                  <a:cubicBezTo>
                    <a:pt x="154" y="67"/>
                    <a:pt x="154" y="67"/>
                    <a:pt x="154" y="67"/>
                  </a:cubicBezTo>
                  <a:cubicBezTo>
                    <a:pt x="149" y="67"/>
                    <a:pt x="145" y="65"/>
                    <a:pt x="142" y="63"/>
                  </a:cubicBezTo>
                  <a:cubicBezTo>
                    <a:pt x="142" y="62"/>
                    <a:pt x="142" y="62"/>
                    <a:pt x="143" y="62"/>
                  </a:cubicBezTo>
                  <a:cubicBezTo>
                    <a:pt x="149" y="64"/>
                    <a:pt x="158" y="68"/>
                    <a:pt x="162" y="61"/>
                  </a:cubicBezTo>
                  <a:cubicBezTo>
                    <a:pt x="164" y="57"/>
                    <a:pt x="160" y="52"/>
                    <a:pt x="157" y="50"/>
                  </a:cubicBezTo>
                  <a:cubicBezTo>
                    <a:pt x="153" y="48"/>
                    <a:pt x="149" y="49"/>
                    <a:pt x="144" y="49"/>
                  </a:cubicBezTo>
                  <a:cubicBezTo>
                    <a:pt x="144" y="49"/>
                    <a:pt x="144" y="49"/>
                    <a:pt x="144" y="49"/>
                  </a:cubicBezTo>
                  <a:cubicBezTo>
                    <a:pt x="141" y="53"/>
                    <a:pt x="136" y="55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8" y="54"/>
                    <a:pt x="143" y="48"/>
                    <a:pt x="144" y="44"/>
                  </a:cubicBezTo>
                  <a:cubicBezTo>
                    <a:pt x="146" y="37"/>
                    <a:pt x="133" y="37"/>
                    <a:pt x="129" y="37"/>
                  </a:cubicBezTo>
                  <a:cubicBezTo>
                    <a:pt x="116" y="38"/>
                    <a:pt x="107" y="48"/>
                    <a:pt x="95" y="51"/>
                  </a:cubicBezTo>
                  <a:cubicBezTo>
                    <a:pt x="94" y="51"/>
                    <a:pt x="94" y="50"/>
                    <a:pt x="94" y="50"/>
                  </a:cubicBezTo>
                  <a:cubicBezTo>
                    <a:pt x="102" y="45"/>
                    <a:pt x="110" y="41"/>
                    <a:pt x="119" y="37"/>
                  </a:cubicBezTo>
                  <a:cubicBezTo>
                    <a:pt x="121" y="36"/>
                    <a:pt x="123" y="36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30" y="30"/>
                    <a:pt x="133" y="25"/>
                    <a:pt x="137" y="19"/>
                  </a:cubicBezTo>
                  <a:cubicBezTo>
                    <a:pt x="139" y="16"/>
                    <a:pt x="140" y="12"/>
                    <a:pt x="142" y="9"/>
                  </a:cubicBezTo>
                  <a:cubicBezTo>
                    <a:pt x="143" y="6"/>
                    <a:pt x="144" y="3"/>
                    <a:pt x="146" y="0"/>
                  </a:cubicBezTo>
                  <a:cubicBezTo>
                    <a:pt x="145" y="0"/>
                    <a:pt x="144" y="1"/>
                    <a:pt x="144" y="1"/>
                  </a:cubicBezTo>
                  <a:cubicBezTo>
                    <a:pt x="143" y="1"/>
                    <a:pt x="143" y="2"/>
                    <a:pt x="143" y="2"/>
                  </a:cubicBezTo>
                  <a:cubicBezTo>
                    <a:pt x="142" y="5"/>
                    <a:pt x="141" y="8"/>
                    <a:pt x="138" y="11"/>
                  </a:cubicBezTo>
                  <a:cubicBezTo>
                    <a:pt x="136" y="15"/>
                    <a:pt x="134" y="18"/>
                    <a:pt x="132" y="20"/>
                  </a:cubicBezTo>
                  <a:cubicBezTo>
                    <a:pt x="130" y="22"/>
                    <a:pt x="129" y="23"/>
                    <a:pt x="129" y="23"/>
                  </a:cubicBezTo>
                  <a:cubicBezTo>
                    <a:pt x="129" y="23"/>
                    <a:pt x="130" y="22"/>
                    <a:pt x="132" y="19"/>
                  </a:cubicBezTo>
                  <a:cubicBezTo>
                    <a:pt x="133" y="17"/>
                    <a:pt x="136" y="14"/>
                    <a:pt x="138" y="11"/>
                  </a:cubicBezTo>
                  <a:cubicBezTo>
                    <a:pt x="140" y="7"/>
                    <a:pt x="142" y="4"/>
                    <a:pt x="143" y="2"/>
                  </a:cubicBezTo>
                  <a:cubicBezTo>
                    <a:pt x="143" y="2"/>
                    <a:pt x="143" y="1"/>
                    <a:pt x="143" y="1"/>
                  </a:cubicBezTo>
                  <a:cubicBezTo>
                    <a:pt x="141" y="2"/>
                    <a:pt x="140" y="3"/>
                    <a:pt x="138" y="3"/>
                  </a:cubicBezTo>
                  <a:cubicBezTo>
                    <a:pt x="137" y="5"/>
                    <a:pt x="136" y="7"/>
                    <a:pt x="135" y="9"/>
                  </a:cubicBezTo>
                  <a:cubicBezTo>
                    <a:pt x="133" y="11"/>
                    <a:pt x="132" y="14"/>
                    <a:pt x="131" y="15"/>
                  </a:cubicBezTo>
                  <a:cubicBezTo>
                    <a:pt x="130" y="17"/>
                    <a:pt x="129" y="18"/>
                    <a:pt x="129" y="18"/>
                  </a:cubicBezTo>
                  <a:cubicBezTo>
                    <a:pt x="129" y="18"/>
                    <a:pt x="129" y="17"/>
                    <a:pt x="130" y="15"/>
                  </a:cubicBezTo>
                  <a:cubicBezTo>
                    <a:pt x="131" y="13"/>
                    <a:pt x="133" y="11"/>
                    <a:pt x="134" y="8"/>
                  </a:cubicBezTo>
                  <a:cubicBezTo>
                    <a:pt x="135" y="7"/>
                    <a:pt x="136" y="5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5"/>
                    <a:pt x="134" y="6"/>
                    <a:pt x="134" y="6"/>
                  </a:cubicBezTo>
                  <a:cubicBezTo>
                    <a:pt x="132" y="8"/>
                    <a:pt x="130" y="12"/>
                    <a:pt x="128" y="15"/>
                  </a:cubicBezTo>
                  <a:cubicBezTo>
                    <a:pt x="125" y="18"/>
                    <a:pt x="123" y="21"/>
                    <a:pt x="121" y="23"/>
                  </a:cubicBezTo>
                  <a:cubicBezTo>
                    <a:pt x="120" y="25"/>
                    <a:pt x="118" y="26"/>
                    <a:pt x="118" y="26"/>
                  </a:cubicBezTo>
                  <a:cubicBezTo>
                    <a:pt x="118" y="26"/>
                    <a:pt x="119" y="25"/>
                    <a:pt x="121" y="23"/>
                  </a:cubicBezTo>
                  <a:cubicBezTo>
                    <a:pt x="123" y="21"/>
                    <a:pt x="125" y="18"/>
                    <a:pt x="127" y="14"/>
                  </a:cubicBezTo>
                  <a:cubicBezTo>
                    <a:pt x="130" y="11"/>
                    <a:pt x="132" y="8"/>
                    <a:pt x="133" y="6"/>
                  </a:cubicBezTo>
                  <a:cubicBezTo>
                    <a:pt x="133" y="6"/>
                    <a:pt x="133" y="6"/>
                    <a:pt x="133" y="5"/>
                  </a:cubicBezTo>
                  <a:cubicBezTo>
                    <a:pt x="132" y="6"/>
                    <a:pt x="131" y="6"/>
                    <a:pt x="130" y="7"/>
                  </a:cubicBezTo>
                  <a:cubicBezTo>
                    <a:pt x="129" y="7"/>
                    <a:pt x="129" y="7"/>
                    <a:pt x="129" y="8"/>
                  </a:cubicBezTo>
                  <a:cubicBezTo>
                    <a:pt x="128" y="10"/>
                    <a:pt x="126" y="12"/>
                    <a:pt x="124" y="15"/>
                  </a:cubicBezTo>
                  <a:cubicBezTo>
                    <a:pt x="122" y="17"/>
                    <a:pt x="120" y="19"/>
                    <a:pt x="119" y="21"/>
                  </a:cubicBezTo>
                  <a:cubicBezTo>
                    <a:pt x="118" y="23"/>
                    <a:pt x="117" y="24"/>
                    <a:pt x="117" y="24"/>
                  </a:cubicBezTo>
                  <a:cubicBezTo>
                    <a:pt x="117" y="24"/>
                    <a:pt x="118" y="23"/>
                    <a:pt x="119" y="21"/>
                  </a:cubicBezTo>
                  <a:cubicBezTo>
                    <a:pt x="120" y="19"/>
                    <a:pt x="122" y="17"/>
                    <a:pt x="124" y="14"/>
                  </a:cubicBezTo>
                  <a:cubicBezTo>
                    <a:pt x="126" y="11"/>
                    <a:pt x="128" y="9"/>
                    <a:pt x="129" y="7"/>
                  </a:cubicBezTo>
                  <a:cubicBezTo>
                    <a:pt x="128" y="7"/>
                    <a:pt x="127" y="8"/>
                    <a:pt x="126" y="8"/>
                  </a:cubicBezTo>
                  <a:cubicBezTo>
                    <a:pt x="126" y="8"/>
                    <a:pt x="125" y="9"/>
                    <a:pt x="125" y="10"/>
                  </a:cubicBezTo>
                  <a:cubicBezTo>
                    <a:pt x="124" y="12"/>
                    <a:pt x="121" y="15"/>
                    <a:pt x="119" y="19"/>
                  </a:cubicBezTo>
                  <a:cubicBezTo>
                    <a:pt x="116" y="22"/>
                    <a:pt x="113" y="25"/>
                    <a:pt x="111" y="27"/>
                  </a:cubicBezTo>
                  <a:cubicBezTo>
                    <a:pt x="110" y="29"/>
                    <a:pt x="108" y="31"/>
                    <a:pt x="108" y="30"/>
                  </a:cubicBezTo>
                  <a:cubicBezTo>
                    <a:pt x="108" y="30"/>
                    <a:pt x="109" y="29"/>
                    <a:pt x="111" y="27"/>
                  </a:cubicBezTo>
                  <a:cubicBezTo>
                    <a:pt x="113" y="25"/>
                    <a:pt x="115" y="22"/>
                    <a:pt x="118" y="18"/>
                  </a:cubicBezTo>
                  <a:cubicBezTo>
                    <a:pt x="121" y="15"/>
                    <a:pt x="123" y="12"/>
                    <a:pt x="125" y="9"/>
                  </a:cubicBezTo>
                  <a:cubicBezTo>
                    <a:pt x="125" y="9"/>
                    <a:pt x="125" y="9"/>
                    <a:pt x="125" y="8"/>
                  </a:cubicBezTo>
                  <a:cubicBezTo>
                    <a:pt x="124" y="8"/>
                    <a:pt x="124" y="9"/>
                    <a:pt x="123" y="9"/>
                  </a:cubicBezTo>
                  <a:cubicBezTo>
                    <a:pt x="123" y="9"/>
                    <a:pt x="123" y="10"/>
                    <a:pt x="122" y="10"/>
                  </a:cubicBezTo>
                  <a:close/>
                  <a:moveTo>
                    <a:pt x="151" y="54"/>
                  </a:moveTo>
                  <a:cubicBezTo>
                    <a:pt x="151" y="54"/>
                    <a:pt x="153" y="54"/>
                    <a:pt x="154" y="55"/>
                  </a:cubicBezTo>
                  <a:cubicBezTo>
                    <a:pt x="154" y="56"/>
                    <a:pt x="155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4" y="58"/>
                    <a:pt x="154" y="56"/>
                    <a:pt x="153" y="55"/>
                  </a:cubicBezTo>
                  <a:cubicBezTo>
                    <a:pt x="152" y="55"/>
                    <a:pt x="151" y="54"/>
                    <a:pt x="151" y="54"/>
                  </a:cubicBezTo>
                  <a:close/>
                  <a:moveTo>
                    <a:pt x="147" y="52"/>
                  </a:moveTo>
                  <a:cubicBezTo>
                    <a:pt x="147" y="52"/>
                    <a:pt x="148" y="52"/>
                    <a:pt x="149" y="52"/>
                  </a:cubicBezTo>
                  <a:cubicBezTo>
                    <a:pt x="150" y="52"/>
                    <a:pt x="152" y="52"/>
                    <a:pt x="154" y="53"/>
                  </a:cubicBezTo>
                  <a:cubicBezTo>
                    <a:pt x="155" y="53"/>
                    <a:pt x="156" y="53"/>
                    <a:pt x="157" y="54"/>
                  </a:cubicBezTo>
                  <a:cubicBezTo>
                    <a:pt x="157" y="54"/>
                    <a:pt x="157" y="54"/>
                    <a:pt x="157" y="55"/>
                  </a:cubicBezTo>
                  <a:cubicBezTo>
                    <a:pt x="158" y="55"/>
                    <a:pt x="158" y="55"/>
                    <a:pt x="158" y="56"/>
                  </a:cubicBezTo>
                  <a:cubicBezTo>
                    <a:pt x="158" y="56"/>
                    <a:pt x="158" y="56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8"/>
                    <a:pt x="158" y="58"/>
                    <a:pt x="158" y="58"/>
                  </a:cubicBezTo>
                  <a:cubicBezTo>
                    <a:pt x="158" y="58"/>
                    <a:pt x="158" y="58"/>
                    <a:pt x="158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58" y="56"/>
                    <a:pt x="157" y="56"/>
                    <a:pt x="157" y="56"/>
                  </a:cubicBezTo>
                  <a:cubicBezTo>
                    <a:pt x="157" y="55"/>
                    <a:pt x="156" y="54"/>
                    <a:pt x="154" y="53"/>
                  </a:cubicBezTo>
                  <a:cubicBezTo>
                    <a:pt x="152" y="53"/>
                    <a:pt x="150" y="53"/>
                    <a:pt x="149" y="53"/>
                  </a:cubicBezTo>
                  <a:cubicBezTo>
                    <a:pt x="148" y="53"/>
                    <a:pt x="147" y="53"/>
                    <a:pt x="147" y="52"/>
                  </a:cubicBezTo>
                  <a:close/>
                  <a:moveTo>
                    <a:pt x="143" y="94"/>
                  </a:moveTo>
                  <a:cubicBezTo>
                    <a:pt x="143" y="94"/>
                    <a:pt x="144" y="93"/>
                    <a:pt x="145" y="92"/>
                  </a:cubicBezTo>
                  <a:cubicBezTo>
                    <a:pt x="145" y="91"/>
                    <a:pt x="146" y="89"/>
                    <a:pt x="147" y="88"/>
                  </a:cubicBezTo>
                  <a:cubicBezTo>
                    <a:pt x="148" y="86"/>
                    <a:pt x="149" y="84"/>
                    <a:pt x="150" y="83"/>
                  </a:cubicBezTo>
                  <a:cubicBezTo>
                    <a:pt x="150" y="82"/>
                    <a:pt x="151" y="81"/>
                    <a:pt x="151" y="81"/>
                  </a:cubicBezTo>
                  <a:cubicBezTo>
                    <a:pt x="151" y="81"/>
                    <a:pt x="151" y="82"/>
                    <a:pt x="150" y="83"/>
                  </a:cubicBezTo>
                  <a:cubicBezTo>
                    <a:pt x="150" y="85"/>
                    <a:pt x="149" y="86"/>
                    <a:pt x="148" y="88"/>
                  </a:cubicBezTo>
                  <a:cubicBezTo>
                    <a:pt x="147" y="90"/>
                    <a:pt x="146" y="91"/>
                    <a:pt x="145" y="92"/>
                  </a:cubicBezTo>
                  <a:cubicBezTo>
                    <a:pt x="144" y="93"/>
                    <a:pt x="143" y="94"/>
                    <a:pt x="143" y="94"/>
                  </a:cubicBezTo>
                  <a:close/>
                  <a:moveTo>
                    <a:pt x="141" y="92"/>
                  </a:moveTo>
                  <a:cubicBezTo>
                    <a:pt x="142" y="91"/>
                    <a:pt x="143" y="91"/>
                    <a:pt x="143" y="90"/>
                  </a:cubicBezTo>
                  <a:cubicBezTo>
                    <a:pt x="144" y="89"/>
                    <a:pt x="145" y="88"/>
                    <a:pt x="146" y="87"/>
                  </a:cubicBezTo>
                  <a:cubicBezTo>
                    <a:pt x="147" y="84"/>
                    <a:pt x="147" y="82"/>
                    <a:pt x="148" y="80"/>
                  </a:cubicBezTo>
                  <a:cubicBezTo>
                    <a:pt x="148" y="78"/>
                    <a:pt x="148" y="77"/>
                    <a:pt x="148" y="77"/>
                  </a:cubicBezTo>
                  <a:cubicBezTo>
                    <a:pt x="149" y="77"/>
                    <a:pt x="149" y="78"/>
                    <a:pt x="148" y="80"/>
                  </a:cubicBezTo>
                  <a:cubicBezTo>
                    <a:pt x="148" y="82"/>
                    <a:pt x="148" y="84"/>
                    <a:pt x="146" y="87"/>
                  </a:cubicBezTo>
                  <a:cubicBezTo>
                    <a:pt x="146" y="88"/>
                    <a:pt x="145" y="89"/>
                    <a:pt x="144" y="90"/>
                  </a:cubicBezTo>
                  <a:cubicBezTo>
                    <a:pt x="143" y="91"/>
                    <a:pt x="142" y="92"/>
                    <a:pt x="141" y="92"/>
                  </a:cubicBezTo>
                  <a:cubicBezTo>
                    <a:pt x="140" y="93"/>
                    <a:pt x="139" y="93"/>
                    <a:pt x="139" y="93"/>
                  </a:cubicBezTo>
                  <a:cubicBezTo>
                    <a:pt x="139" y="93"/>
                    <a:pt x="140" y="93"/>
                    <a:pt x="141" y="92"/>
                  </a:cubicBezTo>
                  <a:close/>
                  <a:moveTo>
                    <a:pt x="127" y="43"/>
                  </a:moveTo>
                  <a:cubicBezTo>
                    <a:pt x="127" y="43"/>
                    <a:pt x="129" y="43"/>
                    <a:pt x="131" y="43"/>
                  </a:cubicBezTo>
                  <a:cubicBezTo>
                    <a:pt x="132" y="43"/>
                    <a:pt x="133" y="43"/>
                    <a:pt x="133" y="44"/>
                  </a:cubicBezTo>
                  <a:cubicBezTo>
                    <a:pt x="134" y="44"/>
                    <a:pt x="134" y="44"/>
                    <a:pt x="134" y="44"/>
                  </a:cubicBezTo>
                  <a:cubicBezTo>
                    <a:pt x="134" y="44"/>
                    <a:pt x="134" y="44"/>
                    <a:pt x="133" y="44"/>
                  </a:cubicBezTo>
                  <a:cubicBezTo>
                    <a:pt x="132" y="44"/>
                    <a:pt x="132" y="44"/>
                    <a:pt x="131" y="44"/>
                  </a:cubicBezTo>
                  <a:cubicBezTo>
                    <a:pt x="129" y="43"/>
                    <a:pt x="127" y="43"/>
                    <a:pt x="127" y="43"/>
                  </a:cubicBezTo>
                  <a:close/>
                  <a:moveTo>
                    <a:pt x="121" y="43"/>
                  </a:moveTo>
                  <a:cubicBezTo>
                    <a:pt x="121" y="43"/>
                    <a:pt x="122" y="43"/>
                    <a:pt x="123" y="42"/>
                  </a:cubicBezTo>
                  <a:cubicBezTo>
                    <a:pt x="125" y="41"/>
                    <a:pt x="127" y="41"/>
                    <a:pt x="129" y="41"/>
                  </a:cubicBezTo>
                  <a:cubicBezTo>
                    <a:pt x="131" y="40"/>
                    <a:pt x="134" y="41"/>
                    <a:pt x="135" y="41"/>
                  </a:cubicBezTo>
                  <a:cubicBezTo>
                    <a:pt x="136" y="42"/>
                    <a:pt x="137" y="43"/>
                    <a:pt x="137" y="43"/>
                  </a:cubicBezTo>
                  <a:cubicBezTo>
                    <a:pt x="137" y="43"/>
                    <a:pt x="136" y="42"/>
                    <a:pt x="135" y="42"/>
                  </a:cubicBezTo>
                  <a:cubicBezTo>
                    <a:pt x="133" y="42"/>
                    <a:pt x="131" y="41"/>
                    <a:pt x="129" y="41"/>
                  </a:cubicBezTo>
                  <a:cubicBezTo>
                    <a:pt x="127" y="41"/>
                    <a:pt x="125" y="42"/>
                    <a:pt x="123" y="42"/>
                  </a:cubicBezTo>
                  <a:cubicBezTo>
                    <a:pt x="122" y="43"/>
                    <a:pt x="121" y="43"/>
                    <a:pt x="121" y="43"/>
                  </a:cubicBezTo>
                  <a:close/>
                  <a:moveTo>
                    <a:pt x="39" y="59"/>
                  </a:moveTo>
                  <a:cubicBezTo>
                    <a:pt x="38" y="60"/>
                    <a:pt x="36" y="63"/>
                    <a:pt x="34" y="65"/>
                  </a:cubicBezTo>
                  <a:cubicBezTo>
                    <a:pt x="32" y="67"/>
                    <a:pt x="31" y="70"/>
                    <a:pt x="29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6" y="73"/>
                    <a:pt x="30" y="69"/>
                    <a:pt x="34" y="65"/>
                  </a:cubicBezTo>
                  <a:cubicBezTo>
                    <a:pt x="37" y="60"/>
                    <a:pt x="40" y="55"/>
                    <a:pt x="40" y="56"/>
                  </a:cubicBezTo>
                  <a:cubicBezTo>
                    <a:pt x="40" y="56"/>
                    <a:pt x="40" y="57"/>
                    <a:pt x="39" y="59"/>
                  </a:cubicBezTo>
                  <a:close/>
                  <a:moveTo>
                    <a:pt x="21" y="79"/>
                  </a:moveTo>
                  <a:cubicBezTo>
                    <a:pt x="21" y="79"/>
                    <a:pt x="22" y="78"/>
                    <a:pt x="24" y="77"/>
                  </a:cubicBezTo>
                  <a:cubicBezTo>
                    <a:pt x="25" y="76"/>
                    <a:pt x="27" y="74"/>
                    <a:pt x="29" y="72"/>
                  </a:cubicBezTo>
                  <a:cubicBezTo>
                    <a:pt x="34" y="68"/>
                    <a:pt x="36" y="64"/>
                    <a:pt x="37" y="64"/>
                  </a:cubicBezTo>
                  <a:cubicBezTo>
                    <a:pt x="37" y="64"/>
                    <a:pt x="36" y="65"/>
                    <a:pt x="35" y="67"/>
                  </a:cubicBezTo>
                  <a:cubicBezTo>
                    <a:pt x="34" y="68"/>
                    <a:pt x="32" y="70"/>
                    <a:pt x="30" y="73"/>
                  </a:cubicBezTo>
                  <a:cubicBezTo>
                    <a:pt x="28" y="75"/>
                    <a:pt x="26" y="76"/>
                    <a:pt x="24" y="77"/>
                  </a:cubicBezTo>
                  <a:cubicBezTo>
                    <a:pt x="22" y="79"/>
                    <a:pt x="21" y="79"/>
                    <a:pt x="21" y="79"/>
                  </a:cubicBezTo>
                  <a:close/>
                  <a:moveTo>
                    <a:pt x="23" y="57"/>
                  </a:moveTo>
                  <a:cubicBezTo>
                    <a:pt x="22" y="57"/>
                    <a:pt x="21" y="57"/>
                    <a:pt x="20" y="58"/>
                  </a:cubicBezTo>
                  <a:cubicBezTo>
                    <a:pt x="18" y="59"/>
                    <a:pt x="17" y="60"/>
                    <a:pt x="16" y="60"/>
                  </a:cubicBezTo>
                  <a:cubicBezTo>
                    <a:pt x="16" y="60"/>
                    <a:pt x="18" y="58"/>
                    <a:pt x="20" y="57"/>
                  </a:cubicBezTo>
                  <a:cubicBezTo>
                    <a:pt x="21" y="57"/>
                    <a:pt x="22" y="56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3" y="57"/>
                    <a:pt x="23" y="57"/>
                  </a:cubicBezTo>
                  <a:close/>
                  <a:moveTo>
                    <a:pt x="16" y="63"/>
                  </a:moveTo>
                  <a:cubicBezTo>
                    <a:pt x="13" y="66"/>
                    <a:pt x="12" y="69"/>
                    <a:pt x="11" y="69"/>
                  </a:cubicBezTo>
                  <a:cubicBezTo>
                    <a:pt x="11" y="69"/>
                    <a:pt x="12" y="68"/>
                    <a:pt x="12" y="67"/>
                  </a:cubicBezTo>
                  <a:cubicBezTo>
                    <a:pt x="13" y="66"/>
                    <a:pt x="14" y="64"/>
                    <a:pt x="16" y="62"/>
                  </a:cubicBezTo>
                  <a:cubicBezTo>
                    <a:pt x="17" y="61"/>
                    <a:pt x="19" y="60"/>
                    <a:pt x="21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3" y="59"/>
                    <a:pt x="22" y="59"/>
                    <a:pt x="21" y="60"/>
                  </a:cubicBezTo>
                  <a:cubicBezTo>
                    <a:pt x="19" y="60"/>
                    <a:pt x="18" y="62"/>
                    <a:pt x="16" y="63"/>
                  </a:cubicBezTo>
                  <a:close/>
                  <a:moveTo>
                    <a:pt x="57" y="79"/>
                  </a:moveTo>
                  <a:cubicBezTo>
                    <a:pt x="58" y="79"/>
                    <a:pt x="60" y="79"/>
                    <a:pt x="61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62" y="79"/>
                    <a:pt x="61" y="79"/>
                  </a:cubicBezTo>
                  <a:cubicBezTo>
                    <a:pt x="60" y="79"/>
                    <a:pt x="58" y="79"/>
                    <a:pt x="57" y="79"/>
                  </a:cubicBezTo>
                  <a:cubicBezTo>
                    <a:pt x="53" y="80"/>
                    <a:pt x="49" y="80"/>
                    <a:pt x="44" y="81"/>
                  </a:cubicBezTo>
                  <a:cubicBezTo>
                    <a:pt x="39" y="82"/>
                    <a:pt x="34" y="83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8" y="85"/>
                    <a:pt x="28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6" y="85"/>
                    <a:pt x="27" y="85"/>
                  </a:cubicBezTo>
                  <a:cubicBezTo>
                    <a:pt x="27" y="85"/>
                    <a:pt x="28" y="84"/>
                    <a:pt x="29" y="84"/>
                  </a:cubicBezTo>
                  <a:cubicBezTo>
                    <a:pt x="29" y="84"/>
                    <a:pt x="30" y="83"/>
                    <a:pt x="31" y="83"/>
                  </a:cubicBezTo>
                  <a:cubicBezTo>
                    <a:pt x="34" y="82"/>
                    <a:pt x="38" y="81"/>
                    <a:pt x="44" y="80"/>
                  </a:cubicBezTo>
                  <a:cubicBezTo>
                    <a:pt x="49" y="80"/>
                    <a:pt x="53" y="79"/>
                    <a:pt x="57" y="79"/>
                  </a:cubicBezTo>
                  <a:close/>
                  <a:moveTo>
                    <a:pt x="49" y="77"/>
                  </a:moveTo>
                  <a:cubicBezTo>
                    <a:pt x="49" y="77"/>
                    <a:pt x="52" y="76"/>
                    <a:pt x="56" y="76"/>
                  </a:cubicBezTo>
                  <a:cubicBezTo>
                    <a:pt x="58" y="75"/>
                    <a:pt x="60" y="75"/>
                    <a:pt x="62" y="75"/>
                  </a:cubicBezTo>
                  <a:cubicBezTo>
                    <a:pt x="63" y="75"/>
                    <a:pt x="64" y="75"/>
                    <a:pt x="64" y="75"/>
                  </a:cubicBezTo>
                  <a:cubicBezTo>
                    <a:pt x="64" y="75"/>
                    <a:pt x="61" y="75"/>
                    <a:pt x="56" y="76"/>
                  </a:cubicBezTo>
                  <a:cubicBezTo>
                    <a:pt x="52" y="77"/>
                    <a:pt x="49" y="78"/>
                    <a:pt x="49" y="77"/>
                  </a:cubicBezTo>
                  <a:close/>
                  <a:moveTo>
                    <a:pt x="101" y="39"/>
                  </a:moveTo>
                  <a:cubicBezTo>
                    <a:pt x="101" y="39"/>
                    <a:pt x="98" y="41"/>
                    <a:pt x="95" y="45"/>
                  </a:cubicBezTo>
                  <a:cubicBezTo>
                    <a:pt x="93" y="46"/>
                    <a:pt x="91" y="48"/>
                    <a:pt x="90" y="48"/>
                  </a:cubicBezTo>
                  <a:cubicBezTo>
                    <a:pt x="89" y="49"/>
                    <a:pt x="88" y="50"/>
                    <a:pt x="88" y="50"/>
                  </a:cubicBezTo>
                  <a:cubicBezTo>
                    <a:pt x="88" y="50"/>
                    <a:pt x="91" y="47"/>
                    <a:pt x="94" y="44"/>
                  </a:cubicBezTo>
                  <a:cubicBezTo>
                    <a:pt x="98" y="41"/>
                    <a:pt x="101" y="38"/>
                    <a:pt x="101" y="39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0" y="43"/>
                  </a:cubicBezTo>
                  <a:cubicBezTo>
                    <a:pt x="99" y="44"/>
                    <a:pt x="97" y="45"/>
                    <a:pt x="95" y="47"/>
                  </a:cubicBezTo>
                  <a:cubicBezTo>
                    <a:pt x="91" y="50"/>
                    <a:pt x="86" y="54"/>
                    <a:pt x="80" y="58"/>
                  </a:cubicBezTo>
                  <a:cubicBezTo>
                    <a:pt x="76" y="60"/>
                    <a:pt x="73" y="62"/>
                    <a:pt x="70" y="64"/>
                  </a:cubicBezTo>
                  <a:cubicBezTo>
                    <a:pt x="67" y="65"/>
                    <a:pt x="65" y="66"/>
                    <a:pt x="62" y="67"/>
                  </a:cubicBezTo>
                  <a:cubicBezTo>
                    <a:pt x="61" y="68"/>
                    <a:pt x="60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69"/>
                    <a:pt x="57" y="69"/>
                  </a:cubicBezTo>
                  <a:cubicBezTo>
                    <a:pt x="57" y="69"/>
                    <a:pt x="58" y="68"/>
                    <a:pt x="59" y="68"/>
                  </a:cubicBezTo>
                  <a:cubicBezTo>
                    <a:pt x="60" y="68"/>
                    <a:pt x="61" y="67"/>
                    <a:pt x="62" y="67"/>
                  </a:cubicBezTo>
                  <a:cubicBezTo>
                    <a:pt x="65" y="66"/>
                    <a:pt x="67" y="65"/>
                    <a:pt x="70" y="63"/>
                  </a:cubicBezTo>
                  <a:cubicBezTo>
                    <a:pt x="73" y="62"/>
                    <a:pt x="76" y="60"/>
                    <a:pt x="79" y="58"/>
                  </a:cubicBezTo>
                  <a:cubicBezTo>
                    <a:pt x="86" y="53"/>
                    <a:pt x="91" y="49"/>
                    <a:pt x="95" y="46"/>
                  </a:cubicBezTo>
                  <a:cubicBezTo>
                    <a:pt x="97" y="45"/>
                    <a:pt x="99" y="44"/>
                    <a:pt x="100" y="43"/>
                  </a:cubicBezTo>
                  <a:cubicBezTo>
                    <a:pt x="101" y="42"/>
                    <a:pt x="102" y="42"/>
                    <a:pt x="102" y="4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6" name="Freeform 2768"/>
            <p:cNvSpPr>
              <a:spLocks noEditPoints="1" noChangeArrowheads="1"/>
            </p:cNvSpPr>
            <p:nvPr/>
          </p:nvSpPr>
          <p:spPr bwMode="auto">
            <a:xfrm>
              <a:off x="1330326" y="527050"/>
              <a:ext cx="425450" cy="584200"/>
            </a:xfrm>
            <a:custGeom>
              <a:avLst/>
              <a:gdLst>
                <a:gd name="T0" fmla="*/ 2147483647 w 328"/>
                <a:gd name="T1" fmla="*/ 2147483647 h 451"/>
                <a:gd name="T2" fmla="*/ 2147483647 w 328"/>
                <a:gd name="T3" fmla="*/ 2147483647 h 451"/>
                <a:gd name="T4" fmla="*/ 2147483647 w 328"/>
                <a:gd name="T5" fmla="*/ 2147483647 h 451"/>
                <a:gd name="T6" fmla="*/ 2147483647 w 328"/>
                <a:gd name="T7" fmla="*/ 2147483647 h 451"/>
                <a:gd name="T8" fmla="*/ 2147483647 w 328"/>
                <a:gd name="T9" fmla="*/ 2147483647 h 451"/>
                <a:gd name="T10" fmla="*/ 2147483647 w 328"/>
                <a:gd name="T11" fmla="*/ 2147483647 h 451"/>
                <a:gd name="T12" fmla="*/ 2147483647 w 328"/>
                <a:gd name="T13" fmla="*/ 2147483647 h 451"/>
                <a:gd name="T14" fmla="*/ 2147483647 w 328"/>
                <a:gd name="T15" fmla="*/ 2147483647 h 451"/>
                <a:gd name="T16" fmla="*/ 2147483647 w 328"/>
                <a:gd name="T17" fmla="*/ 2147483647 h 451"/>
                <a:gd name="T18" fmla="*/ 2147483647 w 328"/>
                <a:gd name="T19" fmla="*/ 2147483647 h 451"/>
                <a:gd name="T20" fmla="*/ 2147483647 w 328"/>
                <a:gd name="T21" fmla="*/ 2147483647 h 451"/>
                <a:gd name="T22" fmla="*/ 2147483647 w 328"/>
                <a:gd name="T23" fmla="*/ 2147483647 h 451"/>
                <a:gd name="T24" fmla="*/ 2147483647 w 328"/>
                <a:gd name="T25" fmla="*/ 2147483647 h 451"/>
                <a:gd name="T26" fmla="*/ 2147483647 w 328"/>
                <a:gd name="T27" fmla="*/ 2147483647 h 451"/>
                <a:gd name="T28" fmla="*/ 2147483647 w 328"/>
                <a:gd name="T29" fmla="*/ 2147483647 h 451"/>
                <a:gd name="T30" fmla="*/ 2147483647 w 328"/>
                <a:gd name="T31" fmla="*/ 2147483647 h 451"/>
                <a:gd name="T32" fmla="*/ 2147483647 w 328"/>
                <a:gd name="T33" fmla="*/ 2147483647 h 451"/>
                <a:gd name="T34" fmla="*/ 2147483647 w 328"/>
                <a:gd name="T35" fmla="*/ 2147483647 h 451"/>
                <a:gd name="T36" fmla="*/ 2147483647 w 328"/>
                <a:gd name="T37" fmla="*/ 2147483647 h 451"/>
                <a:gd name="T38" fmla="*/ 2147483647 w 328"/>
                <a:gd name="T39" fmla="*/ 2147483647 h 451"/>
                <a:gd name="T40" fmla="*/ 2147483647 w 328"/>
                <a:gd name="T41" fmla="*/ 2147483647 h 451"/>
                <a:gd name="T42" fmla="*/ 2147483647 w 328"/>
                <a:gd name="T43" fmla="*/ 2147483647 h 451"/>
                <a:gd name="T44" fmla="*/ 2147483647 w 328"/>
                <a:gd name="T45" fmla="*/ 2147483647 h 451"/>
                <a:gd name="T46" fmla="*/ 2147483647 w 328"/>
                <a:gd name="T47" fmla="*/ 2147483647 h 451"/>
                <a:gd name="T48" fmla="*/ 2147483647 w 328"/>
                <a:gd name="T49" fmla="*/ 2147483647 h 451"/>
                <a:gd name="T50" fmla="*/ 2147483647 w 328"/>
                <a:gd name="T51" fmla="*/ 2147483647 h 451"/>
                <a:gd name="T52" fmla="*/ 2147483647 w 328"/>
                <a:gd name="T53" fmla="*/ 2147483647 h 451"/>
                <a:gd name="T54" fmla="*/ 2147483647 w 328"/>
                <a:gd name="T55" fmla="*/ 2147483647 h 451"/>
                <a:gd name="T56" fmla="*/ 2147483647 w 328"/>
                <a:gd name="T57" fmla="*/ 2147483647 h 451"/>
                <a:gd name="T58" fmla="*/ 2147483647 w 328"/>
                <a:gd name="T59" fmla="*/ 2147483647 h 451"/>
                <a:gd name="T60" fmla="*/ 2147483647 w 328"/>
                <a:gd name="T61" fmla="*/ 2147483647 h 451"/>
                <a:gd name="T62" fmla="*/ 2147483647 w 328"/>
                <a:gd name="T63" fmla="*/ 2147483647 h 451"/>
                <a:gd name="T64" fmla="*/ 2147483647 w 328"/>
                <a:gd name="T65" fmla="*/ 2147483647 h 451"/>
                <a:gd name="T66" fmla="*/ 2147483647 w 328"/>
                <a:gd name="T67" fmla="*/ 2147483647 h 451"/>
                <a:gd name="T68" fmla="*/ 2147483647 w 328"/>
                <a:gd name="T69" fmla="*/ 2147483647 h 451"/>
                <a:gd name="T70" fmla="*/ 2147483647 w 328"/>
                <a:gd name="T71" fmla="*/ 2147483647 h 451"/>
                <a:gd name="T72" fmla="*/ 2147483647 w 328"/>
                <a:gd name="T73" fmla="*/ 2147483647 h 451"/>
                <a:gd name="T74" fmla="*/ 2147483647 w 328"/>
                <a:gd name="T75" fmla="*/ 2147483647 h 451"/>
                <a:gd name="T76" fmla="*/ 2147483647 w 328"/>
                <a:gd name="T77" fmla="*/ 2147483647 h 451"/>
                <a:gd name="T78" fmla="*/ 2147483647 w 328"/>
                <a:gd name="T79" fmla="*/ 2147483647 h 451"/>
                <a:gd name="T80" fmla="*/ 2147483647 w 328"/>
                <a:gd name="T81" fmla="*/ 2147483647 h 451"/>
                <a:gd name="T82" fmla="*/ 2147483647 w 328"/>
                <a:gd name="T83" fmla="*/ 2147483647 h 451"/>
                <a:gd name="T84" fmla="*/ 2147483647 w 328"/>
                <a:gd name="T85" fmla="*/ 2147483647 h 451"/>
                <a:gd name="T86" fmla="*/ 2147483647 w 328"/>
                <a:gd name="T87" fmla="*/ 2147483647 h 451"/>
                <a:gd name="T88" fmla="*/ 2147483647 w 328"/>
                <a:gd name="T89" fmla="*/ 2147483647 h 451"/>
                <a:gd name="T90" fmla="*/ 2147483647 w 328"/>
                <a:gd name="T91" fmla="*/ 2147483647 h 451"/>
                <a:gd name="T92" fmla="*/ 2147483647 w 328"/>
                <a:gd name="T93" fmla="*/ 2147483647 h 451"/>
                <a:gd name="T94" fmla="*/ 2147483647 w 328"/>
                <a:gd name="T95" fmla="*/ 2147483647 h 451"/>
                <a:gd name="T96" fmla="*/ 2147483647 w 328"/>
                <a:gd name="T97" fmla="*/ 2147483647 h 451"/>
                <a:gd name="T98" fmla="*/ 2147483647 w 328"/>
                <a:gd name="T99" fmla="*/ 2147483647 h 451"/>
                <a:gd name="T100" fmla="*/ 2147483647 w 328"/>
                <a:gd name="T101" fmla="*/ 2147483647 h 451"/>
                <a:gd name="T102" fmla="*/ 2147483647 w 328"/>
                <a:gd name="T103" fmla="*/ 2147483647 h 451"/>
                <a:gd name="T104" fmla="*/ 2147483647 w 328"/>
                <a:gd name="T105" fmla="*/ 2147483647 h 451"/>
                <a:gd name="T106" fmla="*/ 2147483647 w 328"/>
                <a:gd name="T107" fmla="*/ 2147483647 h 451"/>
                <a:gd name="T108" fmla="*/ 2147483647 w 328"/>
                <a:gd name="T109" fmla="*/ 2147483647 h 451"/>
                <a:gd name="T110" fmla="*/ 2147483647 w 328"/>
                <a:gd name="T111" fmla="*/ 2147483647 h 451"/>
                <a:gd name="T112" fmla="*/ 2147483647 w 328"/>
                <a:gd name="T113" fmla="*/ 2147483647 h 451"/>
                <a:gd name="T114" fmla="*/ 2147483647 w 328"/>
                <a:gd name="T115" fmla="*/ 2147483647 h 451"/>
                <a:gd name="T116" fmla="*/ 2147483647 w 328"/>
                <a:gd name="T117" fmla="*/ 2147483647 h 451"/>
                <a:gd name="T118" fmla="*/ 2147483647 w 328"/>
                <a:gd name="T119" fmla="*/ 2147483647 h 451"/>
                <a:gd name="T120" fmla="*/ 2147483647 w 328"/>
                <a:gd name="T121" fmla="*/ 2147483647 h 451"/>
                <a:gd name="T122" fmla="*/ 2147483647 w 328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8"/>
                <a:gd name="T187" fmla="*/ 0 h 451"/>
                <a:gd name="T188" fmla="*/ 328 w 328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8" h="451">
                  <a:moveTo>
                    <a:pt x="1" y="323"/>
                  </a:moveTo>
                  <a:cubicBezTo>
                    <a:pt x="0" y="334"/>
                    <a:pt x="5" y="345"/>
                    <a:pt x="12" y="353"/>
                  </a:cubicBezTo>
                  <a:cubicBezTo>
                    <a:pt x="18" y="361"/>
                    <a:pt x="24" y="367"/>
                    <a:pt x="34" y="370"/>
                  </a:cubicBezTo>
                  <a:cubicBezTo>
                    <a:pt x="37" y="372"/>
                    <a:pt x="44" y="375"/>
                    <a:pt x="49" y="373"/>
                  </a:cubicBezTo>
                  <a:cubicBezTo>
                    <a:pt x="47" y="376"/>
                    <a:pt x="46" y="379"/>
                    <a:pt x="45" y="382"/>
                  </a:cubicBezTo>
                  <a:cubicBezTo>
                    <a:pt x="45" y="382"/>
                    <a:pt x="45" y="383"/>
                    <a:pt x="46" y="383"/>
                  </a:cubicBezTo>
                  <a:cubicBezTo>
                    <a:pt x="66" y="394"/>
                    <a:pt x="85" y="361"/>
                    <a:pt x="86" y="344"/>
                  </a:cubicBezTo>
                  <a:cubicBezTo>
                    <a:pt x="87" y="345"/>
                    <a:pt x="88" y="347"/>
                    <a:pt x="89" y="349"/>
                  </a:cubicBezTo>
                  <a:cubicBezTo>
                    <a:pt x="94" y="354"/>
                    <a:pt x="100" y="357"/>
                    <a:pt x="107" y="356"/>
                  </a:cubicBezTo>
                  <a:cubicBezTo>
                    <a:pt x="108" y="356"/>
                    <a:pt x="108" y="355"/>
                    <a:pt x="108" y="355"/>
                  </a:cubicBezTo>
                  <a:cubicBezTo>
                    <a:pt x="103" y="344"/>
                    <a:pt x="99" y="332"/>
                    <a:pt x="104" y="320"/>
                  </a:cubicBezTo>
                  <a:cubicBezTo>
                    <a:pt x="107" y="322"/>
                    <a:pt x="110" y="324"/>
                    <a:pt x="113" y="325"/>
                  </a:cubicBezTo>
                  <a:cubicBezTo>
                    <a:pt x="121" y="329"/>
                    <a:pt x="130" y="333"/>
                    <a:pt x="137" y="339"/>
                  </a:cubicBezTo>
                  <a:cubicBezTo>
                    <a:pt x="144" y="344"/>
                    <a:pt x="147" y="350"/>
                    <a:pt x="150" y="357"/>
                  </a:cubicBezTo>
                  <a:cubicBezTo>
                    <a:pt x="151" y="358"/>
                    <a:pt x="151" y="358"/>
                    <a:pt x="152" y="357"/>
                  </a:cubicBezTo>
                  <a:cubicBezTo>
                    <a:pt x="158" y="354"/>
                    <a:pt x="166" y="341"/>
                    <a:pt x="161" y="335"/>
                  </a:cubicBezTo>
                  <a:cubicBezTo>
                    <a:pt x="169" y="336"/>
                    <a:pt x="178" y="334"/>
                    <a:pt x="186" y="332"/>
                  </a:cubicBezTo>
                  <a:cubicBezTo>
                    <a:pt x="184" y="334"/>
                    <a:pt x="182" y="337"/>
                    <a:pt x="181" y="340"/>
                  </a:cubicBezTo>
                  <a:cubicBezTo>
                    <a:pt x="178" y="343"/>
                    <a:pt x="175" y="346"/>
                    <a:pt x="172" y="349"/>
                  </a:cubicBezTo>
                  <a:cubicBezTo>
                    <a:pt x="167" y="355"/>
                    <a:pt x="161" y="361"/>
                    <a:pt x="154" y="366"/>
                  </a:cubicBezTo>
                  <a:cubicBezTo>
                    <a:pt x="148" y="371"/>
                    <a:pt x="141" y="376"/>
                    <a:pt x="134" y="379"/>
                  </a:cubicBezTo>
                  <a:cubicBezTo>
                    <a:pt x="131" y="381"/>
                    <a:pt x="128" y="382"/>
                    <a:pt x="125" y="384"/>
                  </a:cubicBezTo>
                  <a:cubicBezTo>
                    <a:pt x="127" y="382"/>
                    <a:pt x="127" y="379"/>
                    <a:pt x="127" y="376"/>
                  </a:cubicBezTo>
                  <a:cubicBezTo>
                    <a:pt x="127" y="373"/>
                    <a:pt x="127" y="370"/>
                    <a:pt x="125" y="367"/>
                  </a:cubicBezTo>
                  <a:cubicBezTo>
                    <a:pt x="124" y="364"/>
                    <a:pt x="122" y="362"/>
                    <a:pt x="123" y="358"/>
                  </a:cubicBezTo>
                  <a:cubicBezTo>
                    <a:pt x="123" y="358"/>
                    <a:pt x="122" y="357"/>
                    <a:pt x="121" y="357"/>
                  </a:cubicBezTo>
                  <a:cubicBezTo>
                    <a:pt x="109" y="362"/>
                    <a:pt x="104" y="374"/>
                    <a:pt x="96" y="382"/>
                  </a:cubicBezTo>
                  <a:cubicBezTo>
                    <a:pt x="96" y="379"/>
                    <a:pt x="94" y="375"/>
                    <a:pt x="91" y="375"/>
                  </a:cubicBezTo>
                  <a:cubicBezTo>
                    <a:pt x="84" y="373"/>
                    <a:pt x="79" y="382"/>
                    <a:pt x="76" y="386"/>
                  </a:cubicBezTo>
                  <a:cubicBezTo>
                    <a:pt x="74" y="389"/>
                    <a:pt x="73" y="392"/>
                    <a:pt x="71" y="395"/>
                  </a:cubicBezTo>
                  <a:cubicBezTo>
                    <a:pt x="68" y="400"/>
                    <a:pt x="64" y="405"/>
                    <a:pt x="59" y="408"/>
                  </a:cubicBezTo>
                  <a:cubicBezTo>
                    <a:pt x="60" y="409"/>
                    <a:pt x="61" y="409"/>
                    <a:pt x="61" y="409"/>
                  </a:cubicBezTo>
                  <a:cubicBezTo>
                    <a:pt x="62" y="408"/>
                    <a:pt x="63" y="407"/>
                    <a:pt x="65" y="407"/>
                  </a:cubicBezTo>
                  <a:cubicBezTo>
                    <a:pt x="66" y="405"/>
                    <a:pt x="67" y="404"/>
                    <a:pt x="68" y="403"/>
                  </a:cubicBezTo>
                  <a:cubicBezTo>
                    <a:pt x="73" y="398"/>
                    <a:pt x="75" y="392"/>
                    <a:pt x="79" y="387"/>
                  </a:cubicBezTo>
                  <a:cubicBezTo>
                    <a:pt x="81" y="384"/>
                    <a:pt x="83" y="380"/>
                    <a:pt x="87" y="378"/>
                  </a:cubicBezTo>
                  <a:cubicBezTo>
                    <a:pt x="93" y="374"/>
                    <a:pt x="96" y="381"/>
                    <a:pt x="92" y="386"/>
                  </a:cubicBezTo>
                  <a:cubicBezTo>
                    <a:pt x="91" y="387"/>
                    <a:pt x="89" y="388"/>
                    <a:pt x="88" y="388"/>
                  </a:cubicBezTo>
                  <a:cubicBezTo>
                    <a:pt x="88" y="388"/>
                    <a:pt x="88" y="389"/>
                    <a:pt x="88" y="389"/>
                  </a:cubicBezTo>
                  <a:cubicBezTo>
                    <a:pt x="101" y="386"/>
                    <a:pt x="106" y="373"/>
                    <a:pt x="114" y="364"/>
                  </a:cubicBezTo>
                  <a:cubicBezTo>
                    <a:pt x="114" y="365"/>
                    <a:pt x="113" y="366"/>
                    <a:pt x="112" y="367"/>
                  </a:cubicBezTo>
                  <a:cubicBezTo>
                    <a:pt x="111" y="369"/>
                    <a:pt x="109" y="371"/>
                    <a:pt x="108" y="372"/>
                  </a:cubicBezTo>
                  <a:cubicBezTo>
                    <a:pt x="108" y="374"/>
                    <a:pt x="107" y="375"/>
                    <a:pt x="107" y="375"/>
                  </a:cubicBezTo>
                  <a:cubicBezTo>
                    <a:pt x="107" y="375"/>
                    <a:pt x="110" y="371"/>
                    <a:pt x="113" y="367"/>
                  </a:cubicBezTo>
                  <a:cubicBezTo>
                    <a:pt x="115" y="365"/>
                    <a:pt x="116" y="363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8" y="362"/>
                    <a:pt x="118" y="362"/>
                    <a:pt x="118" y="362"/>
                  </a:cubicBezTo>
                  <a:cubicBezTo>
                    <a:pt x="117" y="363"/>
                    <a:pt x="116" y="364"/>
                    <a:pt x="115" y="366"/>
                  </a:cubicBezTo>
                  <a:cubicBezTo>
                    <a:pt x="113" y="369"/>
                    <a:pt x="111" y="372"/>
                    <a:pt x="111" y="372"/>
                  </a:cubicBezTo>
                  <a:cubicBezTo>
                    <a:pt x="111" y="372"/>
                    <a:pt x="113" y="370"/>
                    <a:pt x="116" y="366"/>
                  </a:cubicBezTo>
                  <a:cubicBezTo>
                    <a:pt x="116" y="365"/>
                    <a:pt x="117" y="364"/>
                    <a:pt x="118" y="363"/>
                  </a:cubicBezTo>
                  <a:cubicBezTo>
                    <a:pt x="117" y="365"/>
                    <a:pt x="116" y="367"/>
                    <a:pt x="115" y="369"/>
                  </a:cubicBezTo>
                  <a:cubicBezTo>
                    <a:pt x="113" y="373"/>
                    <a:pt x="112" y="378"/>
                    <a:pt x="109" y="382"/>
                  </a:cubicBezTo>
                  <a:cubicBezTo>
                    <a:pt x="104" y="391"/>
                    <a:pt x="96" y="400"/>
                    <a:pt x="87" y="405"/>
                  </a:cubicBezTo>
                  <a:cubicBezTo>
                    <a:pt x="86" y="405"/>
                    <a:pt x="87" y="406"/>
                    <a:pt x="87" y="406"/>
                  </a:cubicBezTo>
                  <a:cubicBezTo>
                    <a:pt x="97" y="401"/>
                    <a:pt x="105" y="394"/>
                    <a:pt x="110" y="385"/>
                  </a:cubicBezTo>
                  <a:cubicBezTo>
                    <a:pt x="114" y="380"/>
                    <a:pt x="116" y="374"/>
                    <a:pt x="119" y="369"/>
                  </a:cubicBezTo>
                  <a:cubicBezTo>
                    <a:pt x="119" y="367"/>
                    <a:pt x="120" y="366"/>
                    <a:pt x="121" y="364"/>
                  </a:cubicBezTo>
                  <a:cubicBezTo>
                    <a:pt x="120" y="366"/>
                    <a:pt x="120" y="367"/>
                    <a:pt x="119" y="369"/>
                  </a:cubicBezTo>
                  <a:cubicBezTo>
                    <a:pt x="118" y="373"/>
                    <a:pt x="116" y="376"/>
                    <a:pt x="117" y="376"/>
                  </a:cubicBezTo>
                  <a:cubicBezTo>
                    <a:pt x="117" y="376"/>
                    <a:pt x="119" y="373"/>
                    <a:pt x="120" y="369"/>
                  </a:cubicBezTo>
                  <a:cubicBezTo>
                    <a:pt x="121" y="368"/>
                    <a:pt x="121" y="367"/>
                    <a:pt x="121" y="366"/>
                  </a:cubicBezTo>
                  <a:cubicBezTo>
                    <a:pt x="121" y="366"/>
                    <a:pt x="121" y="368"/>
                    <a:pt x="121" y="369"/>
                  </a:cubicBezTo>
                  <a:cubicBezTo>
                    <a:pt x="121" y="372"/>
                    <a:pt x="121" y="375"/>
                    <a:pt x="121" y="375"/>
                  </a:cubicBezTo>
                  <a:cubicBezTo>
                    <a:pt x="121" y="375"/>
                    <a:pt x="122" y="372"/>
                    <a:pt x="122" y="369"/>
                  </a:cubicBezTo>
                  <a:cubicBezTo>
                    <a:pt x="122" y="368"/>
                    <a:pt x="122" y="367"/>
                    <a:pt x="122" y="366"/>
                  </a:cubicBezTo>
                  <a:cubicBezTo>
                    <a:pt x="122" y="366"/>
                    <a:pt x="122" y="367"/>
                    <a:pt x="122" y="367"/>
                  </a:cubicBezTo>
                  <a:cubicBezTo>
                    <a:pt x="125" y="373"/>
                    <a:pt x="126" y="382"/>
                    <a:pt x="120" y="386"/>
                  </a:cubicBezTo>
                  <a:cubicBezTo>
                    <a:pt x="120" y="387"/>
                    <a:pt x="120" y="387"/>
                    <a:pt x="120" y="387"/>
                  </a:cubicBezTo>
                  <a:cubicBezTo>
                    <a:pt x="118" y="387"/>
                    <a:pt x="116" y="388"/>
                    <a:pt x="114" y="389"/>
                  </a:cubicBezTo>
                  <a:cubicBezTo>
                    <a:pt x="114" y="389"/>
                    <a:pt x="114" y="389"/>
                    <a:pt x="114" y="389"/>
                  </a:cubicBezTo>
                  <a:cubicBezTo>
                    <a:pt x="130" y="387"/>
                    <a:pt x="145" y="377"/>
                    <a:pt x="157" y="368"/>
                  </a:cubicBezTo>
                  <a:cubicBezTo>
                    <a:pt x="163" y="363"/>
                    <a:pt x="169" y="357"/>
                    <a:pt x="175" y="351"/>
                  </a:cubicBezTo>
                  <a:cubicBezTo>
                    <a:pt x="180" y="345"/>
                    <a:pt x="184" y="338"/>
                    <a:pt x="189" y="332"/>
                  </a:cubicBezTo>
                  <a:cubicBezTo>
                    <a:pt x="190" y="332"/>
                    <a:pt x="190" y="331"/>
                    <a:pt x="190" y="331"/>
                  </a:cubicBezTo>
                  <a:cubicBezTo>
                    <a:pt x="191" y="331"/>
                    <a:pt x="191" y="330"/>
                    <a:pt x="192" y="330"/>
                  </a:cubicBezTo>
                  <a:cubicBezTo>
                    <a:pt x="192" y="331"/>
                    <a:pt x="192" y="331"/>
                    <a:pt x="192" y="331"/>
                  </a:cubicBezTo>
                  <a:cubicBezTo>
                    <a:pt x="190" y="334"/>
                    <a:pt x="188" y="337"/>
                    <a:pt x="185" y="340"/>
                  </a:cubicBezTo>
                  <a:cubicBezTo>
                    <a:pt x="182" y="344"/>
                    <a:pt x="180" y="347"/>
                    <a:pt x="178" y="349"/>
                  </a:cubicBezTo>
                  <a:cubicBezTo>
                    <a:pt x="176" y="351"/>
                    <a:pt x="175" y="352"/>
                    <a:pt x="175" y="352"/>
                  </a:cubicBezTo>
                  <a:cubicBezTo>
                    <a:pt x="175" y="353"/>
                    <a:pt x="177" y="351"/>
                    <a:pt x="178" y="349"/>
                  </a:cubicBezTo>
                  <a:cubicBezTo>
                    <a:pt x="180" y="347"/>
                    <a:pt x="183" y="344"/>
                    <a:pt x="186" y="341"/>
                  </a:cubicBezTo>
                  <a:cubicBezTo>
                    <a:pt x="188" y="337"/>
                    <a:pt x="191" y="334"/>
                    <a:pt x="192" y="332"/>
                  </a:cubicBezTo>
                  <a:cubicBezTo>
                    <a:pt x="192" y="331"/>
                    <a:pt x="193" y="330"/>
                    <a:pt x="193" y="330"/>
                  </a:cubicBezTo>
                  <a:cubicBezTo>
                    <a:pt x="194" y="330"/>
                    <a:pt x="195" y="329"/>
                    <a:pt x="196" y="329"/>
                  </a:cubicBezTo>
                  <a:cubicBezTo>
                    <a:pt x="195" y="331"/>
                    <a:pt x="193" y="333"/>
                    <a:pt x="191" y="336"/>
                  </a:cubicBezTo>
                  <a:cubicBezTo>
                    <a:pt x="189" y="339"/>
                    <a:pt x="187" y="341"/>
                    <a:pt x="186" y="343"/>
                  </a:cubicBezTo>
                  <a:cubicBezTo>
                    <a:pt x="185" y="345"/>
                    <a:pt x="184" y="346"/>
                    <a:pt x="184" y="346"/>
                  </a:cubicBezTo>
                  <a:cubicBezTo>
                    <a:pt x="184" y="346"/>
                    <a:pt x="185" y="345"/>
                    <a:pt x="186" y="343"/>
                  </a:cubicBezTo>
                  <a:cubicBezTo>
                    <a:pt x="187" y="341"/>
                    <a:pt x="189" y="339"/>
                    <a:pt x="191" y="337"/>
                  </a:cubicBezTo>
                  <a:cubicBezTo>
                    <a:pt x="193" y="334"/>
                    <a:pt x="195" y="332"/>
                    <a:pt x="196" y="330"/>
                  </a:cubicBezTo>
                  <a:cubicBezTo>
                    <a:pt x="196" y="329"/>
                    <a:pt x="196" y="329"/>
                    <a:pt x="197" y="329"/>
                  </a:cubicBezTo>
                  <a:cubicBezTo>
                    <a:pt x="198" y="328"/>
                    <a:pt x="199" y="328"/>
                    <a:pt x="200" y="327"/>
                  </a:cubicBezTo>
                  <a:cubicBezTo>
                    <a:pt x="200" y="328"/>
                    <a:pt x="200" y="328"/>
                    <a:pt x="200" y="328"/>
                  </a:cubicBezTo>
                  <a:cubicBezTo>
                    <a:pt x="199" y="330"/>
                    <a:pt x="197" y="333"/>
                    <a:pt x="194" y="336"/>
                  </a:cubicBezTo>
                  <a:cubicBezTo>
                    <a:pt x="192" y="340"/>
                    <a:pt x="190" y="343"/>
                    <a:pt x="188" y="345"/>
                  </a:cubicBezTo>
                  <a:cubicBezTo>
                    <a:pt x="186" y="347"/>
                    <a:pt x="185" y="348"/>
                    <a:pt x="185" y="348"/>
                  </a:cubicBezTo>
                  <a:cubicBezTo>
                    <a:pt x="185" y="348"/>
                    <a:pt x="187" y="347"/>
                    <a:pt x="188" y="345"/>
                  </a:cubicBezTo>
                  <a:cubicBezTo>
                    <a:pt x="190" y="343"/>
                    <a:pt x="192" y="340"/>
                    <a:pt x="195" y="337"/>
                  </a:cubicBezTo>
                  <a:cubicBezTo>
                    <a:pt x="197" y="334"/>
                    <a:pt x="199" y="330"/>
                    <a:pt x="201" y="328"/>
                  </a:cubicBezTo>
                  <a:cubicBezTo>
                    <a:pt x="201" y="328"/>
                    <a:pt x="201" y="327"/>
                    <a:pt x="201" y="327"/>
                  </a:cubicBezTo>
                  <a:cubicBezTo>
                    <a:pt x="202" y="327"/>
                    <a:pt x="203" y="326"/>
                    <a:pt x="204" y="326"/>
                  </a:cubicBezTo>
                  <a:cubicBezTo>
                    <a:pt x="203" y="327"/>
                    <a:pt x="202" y="329"/>
                    <a:pt x="201" y="330"/>
                  </a:cubicBezTo>
                  <a:cubicBezTo>
                    <a:pt x="200" y="333"/>
                    <a:pt x="198" y="335"/>
                    <a:pt x="197" y="337"/>
                  </a:cubicBezTo>
                  <a:cubicBezTo>
                    <a:pt x="196" y="339"/>
                    <a:pt x="196" y="340"/>
                    <a:pt x="196" y="340"/>
                  </a:cubicBezTo>
                  <a:cubicBezTo>
                    <a:pt x="196" y="340"/>
                    <a:pt x="197" y="339"/>
                    <a:pt x="198" y="337"/>
                  </a:cubicBezTo>
                  <a:cubicBezTo>
                    <a:pt x="199" y="336"/>
                    <a:pt x="200" y="333"/>
                    <a:pt x="202" y="331"/>
                  </a:cubicBezTo>
                  <a:cubicBezTo>
                    <a:pt x="203" y="329"/>
                    <a:pt x="204" y="327"/>
                    <a:pt x="205" y="325"/>
                  </a:cubicBezTo>
                  <a:cubicBezTo>
                    <a:pt x="207" y="325"/>
                    <a:pt x="208" y="324"/>
                    <a:pt x="210" y="323"/>
                  </a:cubicBezTo>
                  <a:cubicBezTo>
                    <a:pt x="210" y="323"/>
                    <a:pt x="210" y="324"/>
                    <a:pt x="210" y="324"/>
                  </a:cubicBezTo>
                  <a:cubicBezTo>
                    <a:pt x="209" y="326"/>
                    <a:pt x="207" y="329"/>
                    <a:pt x="205" y="333"/>
                  </a:cubicBezTo>
                  <a:cubicBezTo>
                    <a:pt x="203" y="336"/>
                    <a:pt x="200" y="339"/>
                    <a:pt x="199" y="341"/>
                  </a:cubicBezTo>
                  <a:cubicBezTo>
                    <a:pt x="197" y="344"/>
                    <a:pt x="196" y="345"/>
                    <a:pt x="196" y="345"/>
                  </a:cubicBezTo>
                  <a:cubicBezTo>
                    <a:pt x="196" y="345"/>
                    <a:pt x="197" y="344"/>
                    <a:pt x="199" y="342"/>
                  </a:cubicBezTo>
                  <a:cubicBezTo>
                    <a:pt x="201" y="340"/>
                    <a:pt x="203" y="337"/>
                    <a:pt x="205" y="333"/>
                  </a:cubicBezTo>
                  <a:cubicBezTo>
                    <a:pt x="208" y="330"/>
                    <a:pt x="209" y="327"/>
                    <a:pt x="210" y="324"/>
                  </a:cubicBezTo>
                  <a:cubicBezTo>
                    <a:pt x="210" y="324"/>
                    <a:pt x="210" y="323"/>
                    <a:pt x="211" y="323"/>
                  </a:cubicBezTo>
                  <a:cubicBezTo>
                    <a:pt x="211" y="323"/>
                    <a:pt x="212" y="322"/>
                    <a:pt x="213" y="322"/>
                  </a:cubicBezTo>
                  <a:cubicBezTo>
                    <a:pt x="211" y="325"/>
                    <a:pt x="210" y="328"/>
                    <a:pt x="209" y="331"/>
                  </a:cubicBezTo>
                  <a:cubicBezTo>
                    <a:pt x="207" y="334"/>
                    <a:pt x="206" y="338"/>
                    <a:pt x="204" y="341"/>
                  </a:cubicBezTo>
                  <a:cubicBezTo>
                    <a:pt x="200" y="347"/>
                    <a:pt x="197" y="352"/>
                    <a:pt x="192" y="357"/>
                  </a:cubicBezTo>
                  <a:cubicBezTo>
                    <a:pt x="192" y="357"/>
                    <a:pt x="192" y="357"/>
                    <a:pt x="192" y="357"/>
                  </a:cubicBezTo>
                  <a:cubicBezTo>
                    <a:pt x="190" y="358"/>
                    <a:pt x="188" y="358"/>
                    <a:pt x="186" y="359"/>
                  </a:cubicBezTo>
                  <a:cubicBezTo>
                    <a:pt x="177" y="363"/>
                    <a:pt x="169" y="367"/>
                    <a:pt x="161" y="372"/>
                  </a:cubicBezTo>
                  <a:cubicBezTo>
                    <a:pt x="161" y="372"/>
                    <a:pt x="161" y="373"/>
                    <a:pt x="162" y="373"/>
                  </a:cubicBezTo>
                  <a:cubicBezTo>
                    <a:pt x="174" y="370"/>
                    <a:pt x="183" y="360"/>
                    <a:pt x="196" y="359"/>
                  </a:cubicBezTo>
                  <a:cubicBezTo>
                    <a:pt x="200" y="359"/>
                    <a:pt x="213" y="359"/>
                    <a:pt x="211" y="366"/>
                  </a:cubicBezTo>
                  <a:cubicBezTo>
                    <a:pt x="210" y="370"/>
                    <a:pt x="205" y="376"/>
                    <a:pt x="201" y="375"/>
                  </a:cubicBezTo>
                  <a:cubicBezTo>
                    <a:pt x="201" y="375"/>
                    <a:pt x="201" y="375"/>
                    <a:pt x="201" y="375"/>
                  </a:cubicBezTo>
                  <a:cubicBezTo>
                    <a:pt x="203" y="377"/>
                    <a:pt x="208" y="375"/>
                    <a:pt x="211" y="371"/>
                  </a:cubicBezTo>
                  <a:cubicBezTo>
                    <a:pt x="211" y="371"/>
                    <a:pt x="211" y="371"/>
                    <a:pt x="211" y="371"/>
                  </a:cubicBezTo>
                  <a:cubicBezTo>
                    <a:pt x="216" y="371"/>
                    <a:pt x="220" y="370"/>
                    <a:pt x="224" y="372"/>
                  </a:cubicBezTo>
                  <a:cubicBezTo>
                    <a:pt x="227" y="374"/>
                    <a:pt x="231" y="379"/>
                    <a:pt x="229" y="383"/>
                  </a:cubicBezTo>
                  <a:cubicBezTo>
                    <a:pt x="225" y="390"/>
                    <a:pt x="216" y="386"/>
                    <a:pt x="210" y="384"/>
                  </a:cubicBezTo>
                  <a:cubicBezTo>
                    <a:pt x="209" y="384"/>
                    <a:pt x="209" y="384"/>
                    <a:pt x="209" y="385"/>
                  </a:cubicBezTo>
                  <a:cubicBezTo>
                    <a:pt x="212" y="387"/>
                    <a:pt x="216" y="389"/>
                    <a:pt x="221" y="389"/>
                  </a:cubicBezTo>
                  <a:cubicBezTo>
                    <a:pt x="221" y="389"/>
                    <a:pt x="221" y="389"/>
                    <a:pt x="221" y="389"/>
                  </a:cubicBezTo>
                  <a:cubicBezTo>
                    <a:pt x="220" y="394"/>
                    <a:pt x="220" y="399"/>
                    <a:pt x="220" y="404"/>
                  </a:cubicBezTo>
                  <a:cubicBezTo>
                    <a:pt x="218" y="411"/>
                    <a:pt x="213" y="417"/>
                    <a:pt x="207" y="420"/>
                  </a:cubicBezTo>
                  <a:cubicBezTo>
                    <a:pt x="199" y="423"/>
                    <a:pt x="188" y="420"/>
                    <a:pt x="183" y="413"/>
                  </a:cubicBezTo>
                  <a:cubicBezTo>
                    <a:pt x="184" y="414"/>
                    <a:pt x="185" y="414"/>
                    <a:pt x="186" y="415"/>
                  </a:cubicBezTo>
                  <a:cubicBezTo>
                    <a:pt x="187" y="415"/>
                    <a:pt x="188" y="415"/>
                    <a:pt x="188" y="415"/>
                  </a:cubicBezTo>
                  <a:cubicBezTo>
                    <a:pt x="188" y="415"/>
                    <a:pt x="187" y="415"/>
                    <a:pt x="187" y="414"/>
                  </a:cubicBezTo>
                  <a:cubicBezTo>
                    <a:pt x="186" y="414"/>
                    <a:pt x="185" y="413"/>
                    <a:pt x="184" y="412"/>
                  </a:cubicBezTo>
                  <a:cubicBezTo>
                    <a:pt x="183" y="411"/>
                    <a:pt x="182" y="410"/>
                    <a:pt x="182" y="409"/>
                  </a:cubicBezTo>
                  <a:cubicBezTo>
                    <a:pt x="181" y="409"/>
                    <a:pt x="181" y="408"/>
                    <a:pt x="181" y="408"/>
                  </a:cubicBezTo>
                  <a:cubicBezTo>
                    <a:pt x="181" y="408"/>
                    <a:pt x="181" y="408"/>
                    <a:pt x="182" y="408"/>
                  </a:cubicBezTo>
                  <a:cubicBezTo>
                    <a:pt x="182" y="409"/>
                    <a:pt x="183" y="410"/>
                    <a:pt x="184" y="411"/>
                  </a:cubicBezTo>
                  <a:cubicBezTo>
                    <a:pt x="187" y="413"/>
                    <a:pt x="189" y="414"/>
                    <a:pt x="191" y="414"/>
                  </a:cubicBezTo>
                  <a:cubicBezTo>
                    <a:pt x="193" y="415"/>
                    <a:pt x="194" y="415"/>
                    <a:pt x="194" y="415"/>
                  </a:cubicBezTo>
                  <a:cubicBezTo>
                    <a:pt x="194" y="415"/>
                    <a:pt x="193" y="414"/>
                    <a:pt x="191" y="414"/>
                  </a:cubicBezTo>
                  <a:cubicBezTo>
                    <a:pt x="189" y="413"/>
                    <a:pt x="187" y="412"/>
                    <a:pt x="185" y="411"/>
                  </a:cubicBezTo>
                  <a:cubicBezTo>
                    <a:pt x="184" y="410"/>
                    <a:pt x="183" y="409"/>
                    <a:pt x="182" y="408"/>
                  </a:cubicBezTo>
                  <a:cubicBezTo>
                    <a:pt x="182" y="407"/>
                    <a:pt x="181" y="407"/>
                    <a:pt x="181" y="407"/>
                  </a:cubicBezTo>
                  <a:cubicBezTo>
                    <a:pt x="181" y="406"/>
                    <a:pt x="181" y="406"/>
                    <a:pt x="181" y="406"/>
                  </a:cubicBezTo>
                  <a:cubicBezTo>
                    <a:pt x="181" y="406"/>
                    <a:pt x="181" y="405"/>
                    <a:pt x="181" y="405"/>
                  </a:cubicBezTo>
                  <a:cubicBezTo>
                    <a:pt x="181" y="405"/>
                    <a:pt x="181" y="405"/>
                    <a:pt x="181" y="405"/>
                  </a:cubicBezTo>
                  <a:cubicBezTo>
                    <a:pt x="181" y="405"/>
                    <a:pt x="181" y="406"/>
                    <a:pt x="182" y="406"/>
                  </a:cubicBezTo>
                  <a:cubicBezTo>
                    <a:pt x="183" y="408"/>
                    <a:pt x="185" y="410"/>
                    <a:pt x="188" y="411"/>
                  </a:cubicBezTo>
                  <a:cubicBezTo>
                    <a:pt x="191" y="412"/>
                    <a:pt x="194" y="412"/>
                    <a:pt x="196" y="412"/>
                  </a:cubicBezTo>
                  <a:cubicBezTo>
                    <a:pt x="198" y="412"/>
                    <a:pt x="199" y="412"/>
                    <a:pt x="199" y="412"/>
                  </a:cubicBezTo>
                  <a:cubicBezTo>
                    <a:pt x="199" y="412"/>
                    <a:pt x="198" y="412"/>
                    <a:pt x="196" y="411"/>
                  </a:cubicBezTo>
                  <a:cubicBezTo>
                    <a:pt x="194" y="411"/>
                    <a:pt x="191" y="411"/>
                    <a:pt x="188" y="410"/>
                  </a:cubicBezTo>
                  <a:cubicBezTo>
                    <a:pt x="186" y="409"/>
                    <a:pt x="183" y="407"/>
                    <a:pt x="182" y="406"/>
                  </a:cubicBezTo>
                  <a:cubicBezTo>
                    <a:pt x="187" y="409"/>
                    <a:pt x="193" y="411"/>
                    <a:pt x="197" y="410"/>
                  </a:cubicBezTo>
                  <a:cubicBezTo>
                    <a:pt x="204" y="409"/>
                    <a:pt x="209" y="401"/>
                    <a:pt x="208" y="394"/>
                  </a:cubicBezTo>
                  <a:cubicBezTo>
                    <a:pt x="207" y="387"/>
                    <a:pt x="201" y="383"/>
                    <a:pt x="195" y="381"/>
                  </a:cubicBezTo>
                  <a:cubicBezTo>
                    <a:pt x="190" y="379"/>
                    <a:pt x="185" y="378"/>
                    <a:pt x="180" y="379"/>
                  </a:cubicBezTo>
                  <a:cubicBezTo>
                    <a:pt x="176" y="380"/>
                    <a:pt x="172" y="382"/>
                    <a:pt x="168" y="383"/>
                  </a:cubicBezTo>
                  <a:cubicBezTo>
                    <a:pt x="167" y="383"/>
                    <a:pt x="165" y="383"/>
                    <a:pt x="164" y="384"/>
                  </a:cubicBezTo>
                  <a:cubicBezTo>
                    <a:pt x="158" y="385"/>
                    <a:pt x="153" y="386"/>
                    <a:pt x="148" y="388"/>
                  </a:cubicBezTo>
                  <a:cubicBezTo>
                    <a:pt x="144" y="390"/>
                    <a:pt x="139" y="393"/>
                    <a:pt x="134" y="392"/>
                  </a:cubicBezTo>
                  <a:cubicBezTo>
                    <a:pt x="134" y="392"/>
                    <a:pt x="134" y="392"/>
                    <a:pt x="134" y="393"/>
                  </a:cubicBezTo>
                  <a:cubicBezTo>
                    <a:pt x="138" y="394"/>
                    <a:pt x="143" y="391"/>
                    <a:pt x="147" y="390"/>
                  </a:cubicBezTo>
                  <a:cubicBezTo>
                    <a:pt x="149" y="389"/>
                    <a:pt x="151" y="389"/>
                    <a:pt x="153" y="388"/>
                  </a:cubicBezTo>
                  <a:cubicBezTo>
                    <a:pt x="154" y="389"/>
                    <a:pt x="156" y="390"/>
                    <a:pt x="157" y="392"/>
                  </a:cubicBezTo>
                  <a:cubicBezTo>
                    <a:pt x="159" y="393"/>
                    <a:pt x="161" y="395"/>
                    <a:pt x="158" y="397"/>
                  </a:cubicBezTo>
                  <a:cubicBezTo>
                    <a:pt x="152" y="393"/>
                    <a:pt x="143" y="394"/>
                    <a:pt x="137" y="399"/>
                  </a:cubicBezTo>
                  <a:cubicBezTo>
                    <a:pt x="137" y="399"/>
                    <a:pt x="137" y="399"/>
                    <a:pt x="137" y="399"/>
                  </a:cubicBezTo>
                  <a:cubicBezTo>
                    <a:pt x="144" y="396"/>
                    <a:pt x="154" y="394"/>
                    <a:pt x="160" y="401"/>
                  </a:cubicBezTo>
                  <a:cubicBezTo>
                    <a:pt x="163" y="405"/>
                    <a:pt x="163" y="410"/>
                    <a:pt x="160" y="414"/>
                  </a:cubicBezTo>
                  <a:cubicBezTo>
                    <a:pt x="160" y="413"/>
                    <a:pt x="160" y="412"/>
                    <a:pt x="160" y="410"/>
                  </a:cubicBezTo>
                  <a:cubicBezTo>
                    <a:pt x="160" y="409"/>
                    <a:pt x="160" y="407"/>
                    <a:pt x="160" y="406"/>
                  </a:cubicBezTo>
                  <a:cubicBezTo>
                    <a:pt x="159" y="405"/>
                    <a:pt x="159" y="405"/>
                    <a:pt x="159" y="405"/>
                  </a:cubicBezTo>
                  <a:cubicBezTo>
                    <a:pt x="159" y="405"/>
                    <a:pt x="159" y="405"/>
                    <a:pt x="159" y="406"/>
                  </a:cubicBezTo>
                  <a:cubicBezTo>
                    <a:pt x="159" y="407"/>
                    <a:pt x="160" y="409"/>
                    <a:pt x="160" y="410"/>
                  </a:cubicBezTo>
                  <a:cubicBezTo>
                    <a:pt x="159" y="412"/>
                    <a:pt x="159" y="414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5"/>
                    <a:pt x="159" y="415"/>
                    <a:pt x="159" y="415"/>
                  </a:cubicBezTo>
                  <a:cubicBezTo>
                    <a:pt x="159" y="414"/>
                    <a:pt x="159" y="412"/>
                    <a:pt x="159" y="410"/>
                  </a:cubicBezTo>
                  <a:cubicBezTo>
                    <a:pt x="159" y="408"/>
                    <a:pt x="158" y="407"/>
                    <a:pt x="158" y="406"/>
                  </a:cubicBezTo>
                  <a:cubicBezTo>
                    <a:pt x="157" y="405"/>
                    <a:pt x="157" y="404"/>
                    <a:pt x="156" y="404"/>
                  </a:cubicBezTo>
                  <a:cubicBezTo>
                    <a:pt x="156" y="404"/>
                    <a:pt x="157" y="405"/>
                    <a:pt x="157" y="406"/>
                  </a:cubicBezTo>
                  <a:cubicBezTo>
                    <a:pt x="158" y="407"/>
                    <a:pt x="158" y="408"/>
                    <a:pt x="158" y="410"/>
                  </a:cubicBezTo>
                  <a:cubicBezTo>
                    <a:pt x="158" y="412"/>
                    <a:pt x="158" y="413"/>
                    <a:pt x="158" y="414"/>
                  </a:cubicBezTo>
                  <a:cubicBezTo>
                    <a:pt x="158" y="409"/>
                    <a:pt x="156" y="404"/>
                    <a:pt x="151" y="402"/>
                  </a:cubicBezTo>
                  <a:cubicBezTo>
                    <a:pt x="143" y="400"/>
                    <a:pt x="134" y="402"/>
                    <a:pt x="126" y="404"/>
                  </a:cubicBezTo>
                  <a:cubicBezTo>
                    <a:pt x="125" y="404"/>
                    <a:pt x="124" y="404"/>
                    <a:pt x="123" y="404"/>
                  </a:cubicBezTo>
                  <a:cubicBezTo>
                    <a:pt x="115" y="404"/>
                    <a:pt x="108" y="406"/>
                    <a:pt x="100" y="408"/>
                  </a:cubicBezTo>
                  <a:cubicBezTo>
                    <a:pt x="95" y="410"/>
                    <a:pt x="88" y="411"/>
                    <a:pt x="84" y="415"/>
                  </a:cubicBezTo>
                  <a:cubicBezTo>
                    <a:pt x="82" y="415"/>
                    <a:pt x="81" y="415"/>
                    <a:pt x="79" y="416"/>
                  </a:cubicBezTo>
                  <a:cubicBezTo>
                    <a:pt x="79" y="416"/>
                    <a:pt x="79" y="417"/>
                    <a:pt x="79" y="418"/>
                  </a:cubicBezTo>
                  <a:cubicBezTo>
                    <a:pt x="82" y="418"/>
                    <a:pt x="85" y="418"/>
                    <a:pt x="88" y="419"/>
                  </a:cubicBezTo>
                  <a:cubicBezTo>
                    <a:pt x="90" y="419"/>
                    <a:pt x="97" y="422"/>
                    <a:pt x="95" y="425"/>
                  </a:cubicBezTo>
                  <a:cubicBezTo>
                    <a:pt x="93" y="425"/>
                    <a:pt x="92" y="425"/>
                    <a:pt x="90" y="425"/>
                  </a:cubicBezTo>
                  <a:cubicBezTo>
                    <a:pt x="90" y="425"/>
                    <a:pt x="90" y="426"/>
                    <a:pt x="90" y="426"/>
                  </a:cubicBezTo>
                  <a:cubicBezTo>
                    <a:pt x="92" y="426"/>
                    <a:pt x="93" y="426"/>
                    <a:pt x="94" y="427"/>
                  </a:cubicBezTo>
                  <a:cubicBezTo>
                    <a:pt x="94" y="427"/>
                    <a:pt x="94" y="428"/>
                    <a:pt x="95" y="427"/>
                  </a:cubicBezTo>
                  <a:cubicBezTo>
                    <a:pt x="100" y="430"/>
                    <a:pt x="101" y="437"/>
                    <a:pt x="100" y="442"/>
                  </a:cubicBezTo>
                  <a:cubicBezTo>
                    <a:pt x="100" y="442"/>
                    <a:pt x="100" y="442"/>
                    <a:pt x="100" y="441"/>
                  </a:cubicBezTo>
                  <a:cubicBezTo>
                    <a:pt x="100" y="439"/>
                    <a:pt x="99" y="437"/>
                    <a:pt x="99" y="437"/>
                  </a:cubicBezTo>
                  <a:cubicBezTo>
                    <a:pt x="99" y="437"/>
                    <a:pt x="99" y="439"/>
                    <a:pt x="100" y="442"/>
                  </a:cubicBezTo>
                  <a:cubicBezTo>
                    <a:pt x="100" y="443"/>
                    <a:pt x="100" y="444"/>
                    <a:pt x="100" y="445"/>
                  </a:cubicBezTo>
                  <a:cubicBezTo>
                    <a:pt x="100" y="445"/>
                    <a:pt x="100" y="445"/>
                    <a:pt x="100" y="446"/>
                  </a:cubicBezTo>
                  <a:cubicBezTo>
                    <a:pt x="100" y="446"/>
                    <a:pt x="99" y="446"/>
                    <a:pt x="99" y="445"/>
                  </a:cubicBezTo>
                  <a:cubicBezTo>
                    <a:pt x="100" y="445"/>
                    <a:pt x="100" y="445"/>
                    <a:pt x="100" y="445"/>
                  </a:cubicBezTo>
                  <a:cubicBezTo>
                    <a:pt x="100" y="443"/>
                    <a:pt x="99" y="441"/>
                    <a:pt x="98" y="440"/>
                  </a:cubicBezTo>
                  <a:cubicBezTo>
                    <a:pt x="97" y="436"/>
                    <a:pt x="94" y="434"/>
                    <a:pt x="94" y="434"/>
                  </a:cubicBezTo>
                  <a:cubicBezTo>
                    <a:pt x="94" y="434"/>
                    <a:pt x="96" y="436"/>
                    <a:pt x="98" y="440"/>
                  </a:cubicBezTo>
                  <a:cubicBezTo>
                    <a:pt x="99" y="442"/>
                    <a:pt x="99" y="443"/>
                    <a:pt x="99" y="445"/>
                  </a:cubicBezTo>
                  <a:cubicBezTo>
                    <a:pt x="99" y="445"/>
                    <a:pt x="99" y="445"/>
                    <a:pt x="99" y="445"/>
                  </a:cubicBezTo>
                  <a:cubicBezTo>
                    <a:pt x="99" y="444"/>
                    <a:pt x="99" y="444"/>
                    <a:pt x="98" y="443"/>
                  </a:cubicBezTo>
                  <a:cubicBezTo>
                    <a:pt x="97" y="442"/>
                    <a:pt x="97" y="440"/>
                    <a:pt x="95" y="438"/>
                  </a:cubicBezTo>
                  <a:cubicBezTo>
                    <a:pt x="95" y="437"/>
                    <a:pt x="94" y="437"/>
                    <a:pt x="94" y="436"/>
                  </a:cubicBezTo>
                  <a:cubicBezTo>
                    <a:pt x="93" y="436"/>
                    <a:pt x="92" y="435"/>
                    <a:pt x="92" y="435"/>
                  </a:cubicBezTo>
                  <a:cubicBezTo>
                    <a:pt x="91" y="434"/>
                    <a:pt x="90" y="434"/>
                    <a:pt x="89" y="433"/>
                  </a:cubicBezTo>
                  <a:cubicBezTo>
                    <a:pt x="87" y="432"/>
                    <a:pt x="86" y="432"/>
                    <a:pt x="86" y="432"/>
                  </a:cubicBezTo>
                  <a:cubicBezTo>
                    <a:pt x="86" y="432"/>
                    <a:pt x="87" y="433"/>
                    <a:pt x="89" y="434"/>
                  </a:cubicBezTo>
                  <a:cubicBezTo>
                    <a:pt x="90" y="434"/>
                    <a:pt x="91" y="435"/>
                    <a:pt x="92" y="435"/>
                  </a:cubicBezTo>
                  <a:cubicBezTo>
                    <a:pt x="92" y="436"/>
                    <a:pt x="93" y="436"/>
                    <a:pt x="93" y="437"/>
                  </a:cubicBezTo>
                  <a:cubicBezTo>
                    <a:pt x="94" y="437"/>
                    <a:pt x="94" y="437"/>
                    <a:pt x="94" y="438"/>
                  </a:cubicBezTo>
                  <a:cubicBezTo>
                    <a:pt x="95" y="439"/>
                    <a:pt x="96" y="440"/>
                    <a:pt x="96" y="441"/>
                  </a:cubicBezTo>
                  <a:cubicBezTo>
                    <a:pt x="91" y="434"/>
                    <a:pt x="82" y="431"/>
                    <a:pt x="73" y="431"/>
                  </a:cubicBezTo>
                  <a:cubicBezTo>
                    <a:pt x="72" y="431"/>
                    <a:pt x="72" y="432"/>
                    <a:pt x="72" y="432"/>
                  </a:cubicBezTo>
                  <a:cubicBezTo>
                    <a:pt x="73" y="432"/>
                    <a:pt x="73" y="433"/>
                    <a:pt x="74" y="433"/>
                  </a:cubicBezTo>
                  <a:cubicBezTo>
                    <a:pt x="77" y="434"/>
                    <a:pt x="80" y="434"/>
                    <a:pt x="83" y="436"/>
                  </a:cubicBezTo>
                  <a:cubicBezTo>
                    <a:pt x="87" y="437"/>
                    <a:pt x="90" y="440"/>
                    <a:pt x="93" y="443"/>
                  </a:cubicBezTo>
                  <a:cubicBezTo>
                    <a:pt x="93" y="443"/>
                    <a:pt x="93" y="443"/>
                    <a:pt x="93" y="443"/>
                  </a:cubicBezTo>
                  <a:cubicBezTo>
                    <a:pt x="90" y="441"/>
                    <a:pt x="88" y="439"/>
                    <a:pt x="88" y="440"/>
                  </a:cubicBezTo>
                  <a:cubicBezTo>
                    <a:pt x="87" y="440"/>
                    <a:pt x="90" y="441"/>
                    <a:pt x="93" y="443"/>
                  </a:cubicBezTo>
                  <a:cubicBezTo>
                    <a:pt x="93" y="444"/>
                    <a:pt x="93" y="444"/>
                    <a:pt x="94" y="444"/>
                  </a:cubicBezTo>
                  <a:cubicBezTo>
                    <a:pt x="93" y="444"/>
                    <a:pt x="93" y="443"/>
                    <a:pt x="92" y="443"/>
                  </a:cubicBezTo>
                  <a:cubicBezTo>
                    <a:pt x="88" y="441"/>
                    <a:pt x="85" y="439"/>
                    <a:pt x="84" y="439"/>
                  </a:cubicBezTo>
                  <a:cubicBezTo>
                    <a:pt x="84" y="440"/>
                    <a:pt x="88" y="441"/>
                    <a:pt x="92" y="444"/>
                  </a:cubicBezTo>
                  <a:cubicBezTo>
                    <a:pt x="93" y="445"/>
                    <a:pt x="95" y="446"/>
                    <a:pt x="96" y="446"/>
                  </a:cubicBezTo>
                  <a:cubicBezTo>
                    <a:pt x="90" y="444"/>
                    <a:pt x="84" y="441"/>
                    <a:pt x="79" y="438"/>
                  </a:cubicBezTo>
                  <a:cubicBezTo>
                    <a:pt x="79" y="440"/>
                    <a:pt x="79" y="441"/>
                    <a:pt x="79" y="442"/>
                  </a:cubicBezTo>
                  <a:cubicBezTo>
                    <a:pt x="86" y="445"/>
                    <a:pt x="92" y="449"/>
                    <a:pt x="99" y="451"/>
                  </a:cubicBezTo>
                  <a:cubicBezTo>
                    <a:pt x="100" y="451"/>
                    <a:pt x="101" y="450"/>
                    <a:pt x="101" y="450"/>
                  </a:cubicBezTo>
                  <a:cubicBezTo>
                    <a:pt x="105" y="443"/>
                    <a:pt x="104" y="430"/>
                    <a:pt x="97" y="426"/>
                  </a:cubicBezTo>
                  <a:cubicBezTo>
                    <a:pt x="99" y="424"/>
                    <a:pt x="98" y="422"/>
                    <a:pt x="96" y="420"/>
                  </a:cubicBezTo>
                  <a:cubicBezTo>
                    <a:pt x="94" y="417"/>
                    <a:pt x="90" y="416"/>
                    <a:pt x="86" y="415"/>
                  </a:cubicBezTo>
                  <a:cubicBezTo>
                    <a:pt x="91" y="413"/>
                    <a:pt x="97" y="412"/>
                    <a:pt x="101" y="411"/>
                  </a:cubicBezTo>
                  <a:cubicBezTo>
                    <a:pt x="107" y="409"/>
                    <a:pt x="113" y="407"/>
                    <a:pt x="120" y="407"/>
                  </a:cubicBezTo>
                  <a:cubicBezTo>
                    <a:pt x="131" y="406"/>
                    <a:pt x="149" y="406"/>
                    <a:pt x="154" y="419"/>
                  </a:cubicBezTo>
                  <a:cubicBezTo>
                    <a:pt x="155" y="420"/>
                    <a:pt x="155" y="420"/>
                    <a:pt x="156" y="420"/>
                  </a:cubicBezTo>
                  <a:cubicBezTo>
                    <a:pt x="163" y="417"/>
                    <a:pt x="168" y="408"/>
                    <a:pt x="163" y="401"/>
                  </a:cubicBezTo>
                  <a:cubicBezTo>
                    <a:pt x="162" y="400"/>
                    <a:pt x="161" y="398"/>
                    <a:pt x="160" y="398"/>
                  </a:cubicBezTo>
                  <a:cubicBezTo>
                    <a:pt x="164" y="395"/>
                    <a:pt x="158" y="390"/>
                    <a:pt x="155" y="388"/>
                  </a:cubicBezTo>
                  <a:cubicBezTo>
                    <a:pt x="160" y="386"/>
                    <a:pt x="165" y="385"/>
                    <a:pt x="170" y="385"/>
                  </a:cubicBezTo>
                  <a:cubicBezTo>
                    <a:pt x="175" y="385"/>
                    <a:pt x="180" y="384"/>
                    <a:pt x="184" y="386"/>
                  </a:cubicBezTo>
                  <a:cubicBezTo>
                    <a:pt x="188" y="387"/>
                    <a:pt x="194" y="390"/>
                    <a:pt x="194" y="395"/>
                  </a:cubicBezTo>
                  <a:cubicBezTo>
                    <a:pt x="194" y="402"/>
                    <a:pt x="185" y="403"/>
                    <a:pt x="180" y="401"/>
                  </a:cubicBezTo>
                  <a:cubicBezTo>
                    <a:pt x="180" y="400"/>
                    <a:pt x="179" y="401"/>
                    <a:pt x="179" y="402"/>
                  </a:cubicBezTo>
                  <a:cubicBezTo>
                    <a:pt x="176" y="415"/>
                    <a:pt x="191" y="427"/>
                    <a:pt x="203" y="424"/>
                  </a:cubicBezTo>
                  <a:cubicBezTo>
                    <a:pt x="210" y="422"/>
                    <a:pt x="218" y="418"/>
                    <a:pt x="221" y="411"/>
                  </a:cubicBezTo>
                  <a:cubicBezTo>
                    <a:pt x="223" y="404"/>
                    <a:pt x="222" y="397"/>
                    <a:pt x="223" y="389"/>
                  </a:cubicBezTo>
                  <a:cubicBezTo>
                    <a:pt x="223" y="389"/>
                    <a:pt x="222" y="389"/>
                    <a:pt x="222" y="389"/>
                  </a:cubicBezTo>
                  <a:cubicBezTo>
                    <a:pt x="227" y="389"/>
                    <a:pt x="231" y="387"/>
                    <a:pt x="232" y="382"/>
                  </a:cubicBezTo>
                  <a:cubicBezTo>
                    <a:pt x="233" y="372"/>
                    <a:pt x="220" y="365"/>
                    <a:pt x="212" y="369"/>
                  </a:cubicBezTo>
                  <a:cubicBezTo>
                    <a:pt x="215" y="365"/>
                    <a:pt x="215" y="361"/>
                    <a:pt x="210" y="358"/>
                  </a:cubicBezTo>
                  <a:cubicBezTo>
                    <a:pt x="205" y="356"/>
                    <a:pt x="200" y="356"/>
                    <a:pt x="195" y="357"/>
                  </a:cubicBezTo>
                  <a:cubicBezTo>
                    <a:pt x="200" y="353"/>
                    <a:pt x="203" y="347"/>
                    <a:pt x="206" y="342"/>
                  </a:cubicBezTo>
                  <a:cubicBezTo>
                    <a:pt x="209" y="336"/>
                    <a:pt x="215" y="328"/>
                    <a:pt x="215" y="320"/>
                  </a:cubicBezTo>
                  <a:cubicBezTo>
                    <a:pt x="216" y="320"/>
                    <a:pt x="216" y="320"/>
                    <a:pt x="217" y="319"/>
                  </a:cubicBezTo>
                  <a:cubicBezTo>
                    <a:pt x="226" y="313"/>
                    <a:pt x="235" y="305"/>
                    <a:pt x="243" y="297"/>
                  </a:cubicBezTo>
                  <a:cubicBezTo>
                    <a:pt x="251" y="288"/>
                    <a:pt x="259" y="278"/>
                    <a:pt x="267" y="269"/>
                  </a:cubicBezTo>
                  <a:cubicBezTo>
                    <a:pt x="273" y="263"/>
                    <a:pt x="278" y="257"/>
                    <a:pt x="283" y="251"/>
                  </a:cubicBezTo>
                  <a:cubicBezTo>
                    <a:pt x="286" y="248"/>
                    <a:pt x="289" y="245"/>
                    <a:pt x="292" y="245"/>
                  </a:cubicBezTo>
                  <a:cubicBezTo>
                    <a:pt x="297" y="243"/>
                    <a:pt x="301" y="247"/>
                    <a:pt x="302" y="251"/>
                  </a:cubicBezTo>
                  <a:cubicBezTo>
                    <a:pt x="304" y="259"/>
                    <a:pt x="300" y="268"/>
                    <a:pt x="296" y="275"/>
                  </a:cubicBezTo>
                  <a:cubicBezTo>
                    <a:pt x="296" y="276"/>
                    <a:pt x="296" y="277"/>
                    <a:pt x="298" y="277"/>
                  </a:cubicBezTo>
                  <a:cubicBezTo>
                    <a:pt x="306" y="275"/>
                    <a:pt x="318" y="274"/>
                    <a:pt x="323" y="265"/>
                  </a:cubicBezTo>
                  <a:cubicBezTo>
                    <a:pt x="328" y="258"/>
                    <a:pt x="328" y="246"/>
                    <a:pt x="320" y="241"/>
                  </a:cubicBezTo>
                  <a:cubicBezTo>
                    <a:pt x="321" y="241"/>
                    <a:pt x="321" y="240"/>
                    <a:pt x="322" y="239"/>
                  </a:cubicBezTo>
                  <a:cubicBezTo>
                    <a:pt x="325" y="234"/>
                    <a:pt x="326" y="228"/>
                    <a:pt x="321" y="224"/>
                  </a:cubicBezTo>
                  <a:cubicBezTo>
                    <a:pt x="314" y="218"/>
                    <a:pt x="304" y="221"/>
                    <a:pt x="296" y="227"/>
                  </a:cubicBezTo>
                  <a:cubicBezTo>
                    <a:pt x="296" y="224"/>
                    <a:pt x="294" y="222"/>
                    <a:pt x="292" y="221"/>
                  </a:cubicBezTo>
                  <a:cubicBezTo>
                    <a:pt x="289" y="219"/>
                    <a:pt x="286" y="221"/>
                    <a:pt x="284" y="223"/>
                  </a:cubicBezTo>
                  <a:cubicBezTo>
                    <a:pt x="282" y="225"/>
                    <a:pt x="280" y="227"/>
                    <a:pt x="279" y="228"/>
                  </a:cubicBezTo>
                  <a:cubicBezTo>
                    <a:pt x="278" y="214"/>
                    <a:pt x="288" y="201"/>
                    <a:pt x="299" y="192"/>
                  </a:cubicBezTo>
                  <a:cubicBezTo>
                    <a:pt x="300" y="192"/>
                    <a:pt x="300" y="191"/>
                    <a:pt x="299" y="190"/>
                  </a:cubicBezTo>
                  <a:cubicBezTo>
                    <a:pt x="295" y="187"/>
                    <a:pt x="289" y="182"/>
                    <a:pt x="284" y="184"/>
                  </a:cubicBezTo>
                  <a:cubicBezTo>
                    <a:pt x="283" y="184"/>
                    <a:pt x="283" y="184"/>
                    <a:pt x="282" y="185"/>
                  </a:cubicBezTo>
                  <a:cubicBezTo>
                    <a:pt x="282" y="180"/>
                    <a:pt x="280" y="176"/>
                    <a:pt x="279" y="172"/>
                  </a:cubicBezTo>
                  <a:cubicBezTo>
                    <a:pt x="277" y="165"/>
                    <a:pt x="275" y="158"/>
                    <a:pt x="273" y="151"/>
                  </a:cubicBezTo>
                  <a:cubicBezTo>
                    <a:pt x="270" y="140"/>
                    <a:pt x="264" y="126"/>
                    <a:pt x="267" y="114"/>
                  </a:cubicBezTo>
                  <a:cubicBezTo>
                    <a:pt x="268" y="107"/>
                    <a:pt x="271" y="100"/>
                    <a:pt x="277" y="97"/>
                  </a:cubicBezTo>
                  <a:cubicBezTo>
                    <a:pt x="282" y="94"/>
                    <a:pt x="289" y="94"/>
                    <a:pt x="292" y="101"/>
                  </a:cubicBezTo>
                  <a:cubicBezTo>
                    <a:pt x="297" y="111"/>
                    <a:pt x="295" y="126"/>
                    <a:pt x="288" y="134"/>
                  </a:cubicBezTo>
                  <a:cubicBezTo>
                    <a:pt x="287" y="135"/>
                    <a:pt x="287" y="136"/>
                    <a:pt x="288" y="137"/>
                  </a:cubicBezTo>
                  <a:cubicBezTo>
                    <a:pt x="299" y="140"/>
                    <a:pt x="310" y="135"/>
                    <a:pt x="316" y="126"/>
                  </a:cubicBezTo>
                  <a:cubicBezTo>
                    <a:pt x="322" y="115"/>
                    <a:pt x="320" y="105"/>
                    <a:pt x="314" y="94"/>
                  </a:cubicBezTo>
                  <a:cubicBezTo>
                    <a:pt x="318" y="94"/>
                    <a:pt x="321" y="91"/>
                    <a:pt x="321" y="86"/>
                  </a:cubicBezTo>
                  <a:cubicBezTo>
                    <a:pt x="320" y="78"/>
                    <a:pt x="312" y="72"/>
                    <a:pt x="305" y="69"/>
                  </a:cubicBezTo>
                  <a:cubicBezTo>
                    <a:pt x="297" y="67"/>
                    <a:pt x="286" y="68"/>
                    <a:pt x="280" y="75"/>
                  </a:cubicBezTo>
                  <a:cubicBezTo>
                    <a:pt x="281" y="70"/>
                    <a:pt x="280" y="65"/>
                    <a:pt x="281" y="60"/>
                  </a:cubicBezTo>
                  <a:cubicBezTo>
                    <a:pt x="281" y="60"/>
                    <a:pt x="280" y="59"/>
                    <a:pt x="279" y="59"/>
                  </a:cubicBezTo>
                  <a:cubicBezTo>
                    <a:pt x="270" y="63"/>
                    <a:pt x="263" y="70"/>
                    <a:pt x="259" y="79"/>
                  </a:cubicBezTo>
                  <a:cubicBezTo>
                    <a:pt x="256" y="88"/>
                    <a:pt x="255" y="96"/>
                    <a:pt x="254" y="105"/>
                  </a:cubicBezTo>
                  <a:cubicBezTo>
                    <a:pt x="248" y="101"/>
                    <a:pt x="249" y="82"/>
                    <a:pt x="250" y="76"/>
                  </a:cubicBezTo>
                  <a:cubicBezTo>
                    <a:pt x="252" y="65"/>
                    <a:pt x="258" y="52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6" y="44"/>
                    <a:pt x="266" y="44"/>
                    <a:pt x="266" y="44"/>
                  </a:cubicBezTo>
                  <a:cubicBezTo>
                    <a:pt x="267" y="43"/>
                    <a:pt x="267" y="42"/>
                    <a:pt x="266" y="42"/>
                  </a:cubicBezTo>
                  <a:cubicBezTo>
                    <a:pt x="257" y="38"/>
                    <a:pt x="248" y="38"/>
                    <a:pt x="241" y="46"/>
                  </a:cubicBezTo>
                  <a:cubicBezTo>
                    <a:pt x="241" y="47"/>
                    <a:pt x="240" y="47"/>
                    <a:pt x="240" y="48"/>
                  </a:cubicBezTo>
                  <a:cubicBezTo>
                    <a:pt x="240" y="44"/>
                    <a:pt x="239" y="41"/>
                    <a:pt x="239" y="38"/>
                  </a:cubicBezTo>
                  <a:cubicBezTo>
                    <a:pt x="240" y="34"/>
                    <a:pt x="242" y="31"/>
                    <a:pt x="243" y="27"/>
                  </a:cubicBezTo>
                  <a:cubicBezTo>
                    <a:pt x="243" y="23"/>
                    <a:pt x="244" y="20"/>
                    <a:pt x="245" y="17"/>
                  </a:cubicBezTo>
                  <a:cubicBezTo>
                    <a:pt x="244" y="17"/>
                    <a:pt x="243" y="16"/>
                    <a:pt x="243" y="16"/>
                  </a:cubicBezTo>
                  <a:cubicBezTo>
                    <a:pt x="242" y="22"/>
                    <a:pt x="241" y="26"/>
                    <a:pt x="240" y="28"/>
                  </a:cubicBezTo>
                  <a:cubicBezTo>
                    <a:pt x="238" y="34"/>
                    <a:pt x="236" y="43"/>
                    <a:pt x="239" y="49"/>
                  </a:cubicBezTo>
                  <a:cubicBezTo>
                    <a:pt x="235" y="56"/>
                    <a:pt x="234" y="66"/>
                    <a:pt x="238" y="74"/>
                  </a:cubicBezTo>
                  <a:cubicBezTo>
                    <a:pt x="238" y="75"/>
                    <a:pt x="238" y="74"/>
                    <a:pt x="238" y="74"/>
                  </a:cubicBezTo>
                  <a:cubicBezTo>
                    <a:pt x="237" y="66"/>
                    <a:pt x="236" y="56"/>
                    <a:pt x="242" y="49"/>
                  </a:cubicBezTo>
                  <a:cubicBezTo>
                    <a:pt x="245" y="46"/>
                    <a:pt x="249" y="42"/>
                    <a:pt x="254" y="42"/>
                  </a:cubicBezTo>
                  <a:cubicBezTo>
                    <a:pt x="256" y="41"/>
                    <a:pt x="258" y="42"/>
                    <a:pt x="261" y="43"/>
                  </a:cubicBezTo>
                  <a:cubicBezTo>
                    <a:pt x="260" y="42"/>
                    <a:pt x="259" y="42"/>
                    <a:pt x="258" y="43"/>
                  </a:cubicBezTo>
                  <a:cubicBezTo>
                    <a:pt x="257" y="43"/>
                    <a:pt x="255" y="43"/>
                    <a:pt x="254" y="43"/>
                  </a:cubicBezTo>
                  <a:cubicBezTo>
                    <a:pt x="251" y="45"/>
                    <a:pt x="249" y="46"/>
                    <a:pt x="248" y="47"/>
                  </a:cubicBezTo>
                  <a:cubicBezTo>
                    <a:pt x="246" y="48"/>
                    <a:pt x="246" y="49"/>
                    <a:pt x="246" y="49"/>
                  </a:cubicBezTo>
                  <a:cubicBezTo>
                    <a:pt x="246" y="49"/>
                    <a:pt x="247" y="48"/>
                    <a:pt x="248" y="47"/>
                  </a:cubicBezTo>
                  <a:cubicBezTo>
                    <a:pt x="250" y="46"/>
                    <a:pt x="252" y="45"/>
                    <a:pt x="254" y="44"/>
                  </a:cubicBezTo>
                  <a:cubicBezTo>
                    <a:pt x="256" y="44"/>
                    <a:pt x="257" y="43"/>
                    <a:pt x="258" y="43"/>
                  </a:cubicBezTo>
                  <a:cubicBezTo>
                    <a:pt x="259" y="43"/>
                    <a:pt x="259" y="43"/>
                    <a:pt x="260" y="43"/>
                  </a:cubicBezTo>
                  <a:cubicBezTo>
                    <a:pt x="258" y="44"/>
                    <a:pt x="255" y="45"/>
                    <a:pt x="252" y="48"/>
                  </a:cubicBezTo>
                  <a:cubicBezTo>
                    <a:pt x="249" y="50"/>
                    <a:pt x="247" y="53"/>
                    <a:pt x="246" y="55"/>
                  </a:cubicBezTo>
                  <a:cubicBezTo>
                    <a:pt x="246" y="56"/>
                    <a:pt x="245" y="57"/>
                    <a:pt x="245" y="58"/>
                  </a:cubicBezTo>
                  <a:cubicBezTo>
                    <a:pt x="245" y="58"/>
                    <a:pt x="245" y="59"/>
                    <a:pt x="245" y="59"/>
                  </a:cubicBezTo>
                  <a:cubicBezTo>
                    <a:pt x="245" y="59"/>
                    <a:pt x="245" y="57"/>
                    <a:pt x="247" y="55"/>
                  </a:cubicBezTo>
                  <a:cubicBezTo>
                    <a:pt x="248" y="53"/>
                    <a:pt x="250" y="51"/>
                    <a:pt x="253" y="48"/>
                  </a:cubicBezTo>
                  <a:cubicBezTo>
                    <a:pt x="255" y="46"/>
                    <a:pt x="258" y="44"/>
                    <a:pt x="261" y="43"/>
                  </a:cubicBezTo>
                  <a:cubicBezTo>
                    <a:pt x="261" y="43"/>
                    <a:pt x="261" y="43"/>
                    <a:pt x="262" y="43"/>
                  </a:cubicBezTo>
                  <a:cubicBezTo>
                    <a:pt x="262" y="43"/>
                    <a:pt x="262" y="43"/>
                    <a:pt x="263" y="43"/>
                  </a:cubicBezTo>
                  <a:cubicBezTo>
                    <a:pt x="255" y="44"/>
                    <a:pt x="248" y="54"/>
                    <a:pt x="246" y="60"/>
                  </a:cubicBezTo>
                  <a:cubicBezTo>
                    <a:pt x="244" y="65"/>
                    <a:pt x="244" y="71"/>
                    <a:pt x="245" y="76"/>
                  </a:cubicBezTo>
                  <a:cubicBezTo>
                    <a:pt x="245" y="79"/>
                    <a:pt x="245" y="82"/>
                    <a:pt x="246" y="85"/>
                  </a:cubicBezTo>
                  <a:cubicBezTo>
                    <a:pt x="247" y="86"/>
                    <a:pt x="247" y="87"/>
                    <a:pt x="247" y="88"/>
                  </a:cubicBezTo>
                  <a:cubicBezTo>
                    <a:pt x="247" y="88"/>
                    <a:pt x="247" y="88"/>
                    <a:pt x="247" y="88"/>
                  </a:cubicBezTo>
                  <a:cubicBezTo>
                    <a:pt x="247" y="88"/>
                    <a:pt x="248" y="87"/>
                    <a:pt x="248" y="87"/>
                  </a:cubicBezTo>
                  <a:cubicBezTo>
                    <a:pt x="248" y="95"/>
                    <a:pt x="249" y="104"/>
                    <a:pt x="254" y="106"/>
                  </a:cubicBezTo>
                  <a:cubicBezTo>
                    <a:pt x="254" y="108"/>
                    <a:pt x="254" y="110"/>
                    <a:pt x="253" y="112"/>
                  </a:cubicBezTo>
                  <a:cubicBezTo>
                    <a:pt x="253" y="113"/>
                    <a:pt x="254" y="113"/>
                    <a:pt x="254" y="113"/>
                  </a:cubicBezTo>
                  <a:cubicBezTo>
                    <a:pt x="256" y="109"/>
                    <a:pt x="257" y="104"/>
                    <a:pt x="257" y="99"/>
                  </a:cubicBezTo>
                  <a:cubicBezTo>
                    <a:pt x="259" y="93"/>
                    <a:pt x="262" y="87"/>
                    <a:pt x="265" y="82"/>
                  </a:cubicBezTo>
                  <a:cubicBezTo>
                    <a:pt x="269" y="77"/>
                    <a:pt x="274" y="72"/>
                    <a:pt x="277" y="66"/>
                  </a:cubicBezTo>
                  <a:cubicBezTo>
                    <a:pt x="277" y="66"/>
                    <a:pt x="277" y="67"/>
                    <a:pt x="277" y="67"/>
                  </a:cubicBezTo>
                  <a:cubicBezTo>
                    <a:pt x="277" y="69"/>
                    <a:pt x="276" y="70"/>
                    <a:pt x="274" y="72"/>
                  </a:cubicBezTo>
                  <a:cubicBezTo>
                    <a:pt x="273" y="74"/>
                    <a:pt x="271" y="76"/>
                    <a:pt x="270" y="78"/>
                  </a:cubicBezTo>
                  <a:cubicBezTo>
                    <a:pt x="269" y="79"/>
                    <a:pt x="268" y="80"/>
                    <a:pt x="268" y="80"/>
                  </a:cubicBezTo>
                  <a:cubicBezTo>
                    <a:pt x="268" y="80"/>
                    <a:pt x="269" y="79"/>
                    <a:pt x="270" y="78"/>
                  </a:cubicBezTo>
                  <a:cubicBezTo>
                    <a:pt x="272" y="77"/>
                    <a:pt x="273" y="75"/>
                    <a:pt x="275" y="72"/>
                  </a:cubicBezTo>
                  <a:cubicBezTo>
                    <a:pt x="276" y="71"/>
                    <a:pt x="277" y="70"/>
                    <a:pt x="277" y="69"/>
                  </a:cubicBezTo>
                  <a:cubicBezTo>
                    <a:pt x="277" y="70"/>
                    <a:pt x="277" y="71"/>
                    <a:pt x="277" y="72"/>
                  </a:cubicBezTo>
                  <a:cubicBezTo>
                    <a:pt x="276" y="72"/>
                    <a:pt x="276" y="73"/>
                    <a:pt x="276" y="74"/>
                  </a:cubicBezTo>
                  <a:cubicBezTo>
                    <a:pt x="276" y="74"/>
                    <a:pt x="275" y="75"/>
                    <a:pt x="275" y="75"/>
                  </a:cubicBezTo>
                  <a:cubicBezTo>
                    <a:pt x="275" y="76"/>
                    <a:pt x="274" y="77"/>
                    <a:pt x="274" y="78"/>
                  </a:cubicBezTo>
                  <a:cubicBezTo>
                    <a:pt x="273" y="79"/>
                    <a:pt x="272" y="80"/>
                    <a:pt x="272" y="80"/>
                  </a:cubicBezTo>
                  <a:cubicBezTo>
                    <a:pt x="272" y="80"/>
                    <a:pt x="273" y="80"/>
                    <a:pt x="274" y="78"/>
                  </a:cubicBezTo>
                  <a:cubicBezTo>
                    <a:pt x="275" y="78"/>
                    <a:pt x="275" y="77"/>
                    <a:pt x="276" y="76"/>
                  </a:cubicBezTo>
                  <a:cubicBezTo>
                    <a:pt x="276" y="75"/>
                    <a:pt x="276" y="75"/>
                    <a:pt x="277" y="74"/>
                  </a:cubicBezTo>
                  <a:cubicBezTo>
                    <a:pt x="277" y="73"/>
                    <a:pt x="277" y="73"/>
                    <a:pt x="277" y="72"/>
                  </a:cubicBezTo>
                  <a:cubicBezTo>
                    <a:pt x="278" y="70"/>
                    <a:pt x="278" y="69"/>
                    <a:pt x="278" y="67"/>
                  </a:cubicBezTo>
                  <a:cubicBezTo>
                    <a:pt x="278" y="67"/>
                    <a:pt x="278" y="67"/>
                    <a:pt x="278" y="67"/>
                  </a:cubicBezTo>
                  <a:cubicBezTo>
                    <a:pt x="278" y="70"/>
                    <a:pt x="278" y="72"/>
                    <a:pt x="278" y="74"/>
                  </a:cubicBezTo>
                  <a:cubicBezTo>
                    <a:pt x="278" y="81"/>
                    <a:pt x="277" y="85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7" y="88"/>
                    <a:pt x="279" y="83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4" y="76"/>
                    <a:pt x="287" y="73"/>
                    <a:pt x="291" y="72"/>
                  </a:cubicBezTo>
                  <a:cubicBezTo>
                    <a:pt x="295" y="70"/>
                    <a:pt x="299" y="70"/>
                    <a:pt x="303" y="72"/>
                  </a:cubicBezTo>
                  <a:cubicBezTo>
                    <a:pt x="309" y="74"/>
                    <a:pt x="319" y="79"/>
                    <a:pt x="318" y="86"/>
                  </a:cubicBezTo>
                  <a:cubicBezTo>
                    <a:pt x="318" y="101"/>
                    <a:pt x="298" y="83"/>
                    <a:pt x="294" y="80"/>
                  </a:cubicBezTo>
                  <a:cubicBezTo>
                    <a:pt x="293" y="80"/>
                    <a:pt x="293" y="80"/>
                    <a:pt x="293" y="80"/>
                  </a:cubicBezTo>
                  <a:cubicBezTo>
                    <a:pt x="298" y="85"/>
                    <a:pt x="304" y="91"/>
                    <a:pt x="311" y="94"/>
                  </a:cubicBezTo>
                  <a:cubicBezTo>
                    <a:pt x="312" y="94"/>
                    <a:pt x="312" y="94"/>
                    <a:pt x="313" y="94"/>
                  </a:cubicBezTo>
                  <a:cubicBezTo>
                    <a:pt x="315" y="99"/>
                    <a:pt x="317" y="103"/>
                    <a:pt x="318" y="108"/>
                  </a:cubicBezTo>
                  <a:cubicBezTo>
                    <a:pt x="318" y="114"/>
                    <a:pt x="317" y="119"/>
                    <a:pt x="314" y="124"/>
                  </a:cubicBezTo>
                  <a:cubicBezTo>
                    <a:pt x="309" y="131"/>
                    <a:pt x="302" y="136"/>
                    <a:pt x="293" y="135"/>
                  </a:cubicBezTo>
                  <a:cubicBezTo>
                    <a:pt x="293" y="135"/>
                    <a:pt x="293" y="135"/>
                    <a:pt x="293" y="135"/>
                  </a:cubicBezTo>
                  <a:cubicBezTo>
                    <a:pt x="295" y="135"/>
                    <a:pt x="297" y="134"/>
                    <a:pt x="300" y="133"/>
                  </a:cubicBezTo>
                  <a:cubicBezTo>
                    <a:pt x="302" y="132"/>
                    <a:pt x="304" y="130"/>
                    <a:pt x="305" y="129"/>
                  </a:cubicBezTo>
                  <a:cubicBezTo>
                    <a:pt x="307" y="128"/>
                    <a:pt x="307" y="127"/>
                    <a:pt x="307" y="127"/>
                  </a:cubicBezTo>
                  <a:cubicBezTo>
                    <a:pt x="307" y="127"/>
                    <a:pt x="306" y="128"/>
                    <a:pt x="305" y="129"/>
                  </a:cubicBezTo>
                  <a:cubicBezTo>
                    <a:pt x="304" y="130"/>
                    <a:pt x="302" y="131"/>
                    <a:pt x="299" y="132"/>
                  </a:cubicBezTo>
                  <a:cubicBezTo>
                    <a:pt x="297" y="134"/>
                    <a:pt x="295" y="134"/>
                    <a:pt x="293" y="135"/>
                  </a:cubicBezTo>
                  <a:cubicBezTo>
                    <a:pt x="293" y="135"/>
                    <a:pt x="292" y="135"/>
                    <a:pt x="292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1" y="135"/>
                    <a:pt x="291" y="135"/>
                    <a:pt x="291" y="135"/>
                  </a:cubicBezTo>
                  <a:cubicBezTo>
                    <a:pt x="292" y="135"/>
                    <a:pt x="292" y="135"/>
                    <a:pt x="293" y="135"/>
                  </a:cubicBezTo>
                  <a:cubicBezTo>
                    <a:pt x="295" y="134"/>
                    <a:pt x="298" y="132"/>
                    <a:pt x="300" y="130"/>
                  </a:cubicBezTo>
                  <a:cubicBezTo>
                    <a:pt x="303" y="128"/>
                    <a:pt x="305" y="126"/>
                    <a:pt x="306" y="124"/>
                  </a:cubicBezTo>
                  <a:cubicBezTo>
                    <a:pt x="307" y="122"/>
                    <a:pt x="308" y="121"/>
                    <a:pt x="308" y="121"/>
                  </a:cubicBezTo>
                  <a:cubicBezTo>
                    <a:pt x="308" y="121"/>
                    <a:pt x="307" y="122"/>
                    <a:pt x="305" y="124"/>
                  </a:cubicBezTo>
                  <a:cubicBezTo>
                    <a:pt x="304" y="125"/>
                    <a:pt x="302" y="128"/>
                    <a:pt x="300" y="130"/>
                  </a:cubicBezTo>
                  <a:cubicBezTo>
                    <a:pt x="297" y="132"/>
                    <a:pt x="295" y="134"/>
                    <a:pt x="293" y="134"/>
                  </a:cubicBezTo>
                  <a:cubicBezTo>
                    <a:pt x="292" y="134"/>
                    <a:pt x="291" y="134"/>
                    <a:pt x="291" y="134"/>
                  </a:cubicBezTo>
                  <a:cubicBezTo>
                    <a:pt x="291" y="134"/>
                    <a:pt x="291" y="134"/>
                    <a:pt x="291" y="134"/>
                  </a:cubicBezTo>
                  <a:cubicBezTo>
                    <a:pt x="302" y="128"/>
                    <a:pt x="312" y="115"/>
                    <a:pt x="304" y="103"/>
                  </a:cubicBezTo>
                  <a:cubicBezTo>
                    <a:pt x="301" y="97"/>
                    <a:pt x="295" y="90"/>
                    <a:pt x="287" y="91"/>
                  </a:cubicBezTo>
                  <a:cubicBezTo>
                    <a:pt x="284" y="91"/>
                    <a:pt x="280" y="92"/>
                    <a:pt x="277" y="93"/>
                  </a:cubicBezTo>
                  <a:cubicBezTo>
                    <a:pt x="276" y="94"/>
                    <a:pt x="274" y="95"/>
                    <a:pt x="273" y="97"/>
                  </a:cubicBezTo>
                  <a:cubicBezTo>
                    <a:pt x="263" y="106"/>
                    <a:pt x="262" y="120"/>
                    <a:pt x="265" y="132"/>
                  </a:cubicBezTo>
                  <a:cubicBezTo>
                    <a:pt x="267" y="141"/>
                    <a:pt x="270" y="150"/>
                    <a:pt x="272" y="158"/>
                  </a:cubicBezTo>
                  <a:cubicBezTo>
                    <a:pt x="274" y="163"/>
                    <a:pt x="275" y="168"/>
                    <a:pt x="276" y="173"/>
                  </a:cubicBezTo>
                  <a:cubicBezTo>
                    <a:pt x="277" y="177"/>
                    <a:pt x="280" y="182"/>
                    <a:pt x="280" y="185"/>
                  </a:cubicBezTo>
                  <a:cubicBezTo>
                    <a:pt x="280" y="186"/>
                    <a:pt x="280" y="186"/>
                    <a:pt x="280" y="186"/>
                  </a:cubicBezTo>
                  <a:cubicBezTo>
                    <a:pt x="276" y="189"/>
                    <a:pt x="273" y="193"/>
                    <a:pt x="273" y="198"/>
                  </a:cubicBezTo>
                  <a:cubicBezTo>
                    <a:pt x="273" y="198"/>
                    <a:pt x="274" y="198"/>
                    <a:pt x="274" y="198"/>
                  </a:cubicBezTo>
                  <a:cubicBezTo>
                    <a:pt x="276" y="193"/>
                    <a:pt x="281" y="185"/>
                    <a:pt x="288" y="186"/>
                  </a:cubicBezTo>
                  <a:cubicBezTo>
                    <a:pt x="290" y="187"/>
                    <a:pt x="293" y="188"/>
                    <a:pt x="295" y="190"/>
                  </a:cubicBezTo>
                  <a:cubicBezTo>
                    <a:pt x="289" y="189"/>
                    <a:pt x="282" y="196"/>
                    <a:pt x="278" y="200"/>
                  </a:cubicBezTo>
                  <a:cubicBezTo>
                    <a:pt x="272" y="208"/>
                    <a:pt x="273" y="222"/>
                    <a:pt x="277" y="231"/>
                  </a:cubicBezTo>
                  <a:cubicBezTo>
                    <a:pt x="271" y="239"/>
                    <a:pt x="267" y="249"/>
                    <a:pt x="262" y="257"/>
                  </a:cubicBezTo>
                  <a:cubicBezTo>
                    <a:pt x="262" y="257"/>
                    <a:pt x="262" y="257"/>
                    <a:pt x="263" y="257"/>
                  </a:cubicBezTo>
                  <a:cubicBezTo>
                    <a:pt x="269" y="249"/>
                    <a:pt x="274" y="241"/>
                    <a:pt x="279" y="233"/>
                  </a:cubicBezTo>
                  <a:cubicBezTo>
                    <a:pt x="281" y="230"/>
                    <a:pt x="284" y="226"/>
                    <a:pt x="287" y="224"/>
                  </a:cubicBezTo>
                  <a:cubicBezTo>
                    <a:pt x="291" y="221"/>
                    <a:pt x="293" y="225"/>
                    <a:pt x="294" y="229"/>
                  </a:cubicBezTo>
                  <a:cubicBezTo>
                    <a:pt x="291" y="231"/>
                    <a:pt x="289" y="234"/>
                    <a:pt x="287" y="237"/>
                  </a:cubicBezTo>
                  <a:cubicBezTo>
                    <a:pt x="287" y="237"/>
                    <a:pt x="288" y="237"/>
                    <a:pt x="288" y="237"/>
                  </a:cubicBezTo>
                  <a:cubicBezTo>
                    <a:pt x="290" y="235"/>
                    <a:pt x="292" y="233"/>
                    <a:pt x="294" y="231"/>
                  </a:cubicBezTo>
                  <a:cubicBezTo>
                    <a:pt x="295" y="231"/>
                    <a:pt x="295" y="231"/>
                    <a:pt x="295" y="231"/>
                  </a:cubicBezTo>
                  <a:cubicBezTo>
                    <a:pt x="295" y="231"/>
                    <a:pt x="295" y="230"/>
                    <a:pt x="296" y="230"/>
                  </a:cubicBezTo>
                  <a:cubicBezTo>
                    <a:pt x="301" y="226"/>
                    <a:pt x="307" y="222"/>
                    <a:pt x="315" y="224"/>
                  </a:cubicBezTo>
                  <a:cubicBezTo>
                    <a:pt x="320" y="225"/>
                    <a:pt x="324" y="229"/>
                    <a:pt x="321" y="235"/>
                  </a:cubicBezTo>
                  <a:cubicBezTo>
                    <a:pt x="318" y="242"/>
                    <a:pt x="314" y="239"/>
                    <a:pt x="309" y="238"/>
                  </a:cubicBezTo>
                  <a:cubicBezTo>
                    <a:pt x="308" y="238"/>
                    <a:pt x="308" y="239"/>
                    <a:pt x="308" y="240"/>
                  </a:cubicBezTo>
                  <a:cubicBezTo>
                    <a:pt x="311" y="241"/>
                    <a:pt x="315" y="243"/>
                    <a:pt x="318" y="242"/>
                  </a:cubicBezTo>
                  <a:cubicBezTo>
                    <a:pt x="326" y="247"/>
                    <a:pt x="326" y="262"/>
                    <a:pt x="318" y="268"/>
                  </a:cubicBezTo>
                  <a:cubicBezTo>
                    <a:pt x="314" y="270"/>
                    <a:pt x="309" y="272"/>
                    <a:pt x="304" y="273"/>
                  </a:cubicBezTo>
                  <a:cubicBezTo>
                    <a:pt x="305" y="273"/>
                    <a:pt x="305" y="273"/>
                    <a:pt x="305" y="273"/>
                  </a:cubicBezTo>
                  <a:cubicBezTo>
                    <a:pt x="306" y="272"/>
                    <a:pt x="308" y="271"/>
                    <a:pt x="310" y="270"/>
                  </a:cubicBezTo>
                  <a:cubicBezTo>
                    <a:pt x="311" y="269"/>
                    <a:pt x="313" y="268"/>
                    <a:pt x="314" y="267"/>
                  </a:cubicBezTo>
                  <a:cubicBezTo>
                    <a:pt x="315" y="266"/>
                    <a:pt x="315" y="266"/>
                    <a:pt x="315" y="266"/>
                  </a:cubicBezTo>
                  <a:cubicBezTo>
                    <a:pt x="315" y="266"/>
                    <a:pt x="314" y="266"/>
                    <a:pt x="313" y="267"/>
                  </a:cubicBezTo>
                  <a:cubicBezTo>
                    <a:pt x="312" y="268"/>
                    <a:pt x="311" y="269"/>
                    <a:pt x="309" y="270"/>
                  </a:cubicBezTo>
                  <a:cubicBezTo>
                    <a:pt x="307" y="271"/>
                    <a:pt x="306" y="272"/>
                    <a:pt x="305" y="272"/>
                  </a:cubicBezTo>
                  <a:cubicBezTo>
                    <a:pt x="305" y="272"/>
                    <a:pt x="305" y="272"/>
                    <a:pt x="304" y="272"/>
                  </a:cubicBezTo>
                  <a:cubicBezTo>
                    <a:pt x="305" y="272"/>
                    <a:pt x="305" y="272"/>
                    <a:pt x="305" y="272"/>
                  </a:cubicBezTo>
                  <a:cubicBezTo>
                    <a:pt x="306" y="271"/>
                    <a:pt x="307" y="270"/>
                    <a:pt x="309" y="269"/>
                  </a:cubicBezTo>
                  <a:cubicBezTo>
                    <a:pt x="310" y="267"/>
                    <a:pt x="312" y="265"/>
                    <a:pt x="312" y="264"/>
                  </a:cubicBezTo>
                  <a:cubicBezTo>
                    <a:pt x="313" y="263"/>
                    <a:pt x="313" y="262"/>
                    <a:pt x="313" y="262"/>
                  </a:cubicBezTo>
                  <a:cubicBezTo>
                    <a:pt x="313" y="262"/>
                    <a:pt x="313" y="263"/>
                    <a:pt x="312" y="264"/>
                  </a:cubicBezTo>
                  <a:cubicBezTo>
                    <a:pt x="311" y="265"/>
                    <a:pt x="310" y="267"/>
                    <a:pt x="308" y="268"/>
                  </a:cubicBezTo>
                  <a:cubicBezTo>
                    <a:pt x="308" y="269"/>
                    <a:pt x="307" y="269"/>
                    <a:pt x="307" y="269"/>
                  </a:cubicBezTo>
                  <a:cubicBezTo>
                    <a:pt x="308" y="268"/>
                    <a:pt x="309" y="267"/>
                    <a:pt x="310" y="266"/>
                  </a:cubicBezTo>
                  <a:cubicBezTo>
                    <a:pt x="311" y="263"/>
                    <a:pt x="312" y="261"/>
                    <a:pt x="312" y="259"/>
                  </a:cubicBezTo>
                  <a:cubicBezTo>
                    <a:pt x="312" y="257"/>
                    <a:pt x="312" y="256"/>
                    <a:pt x="312" y="256"/>
                  </a:cubicBezTo>
                  <a:cubicBezTo>
                    <a:pt x="312" y="256"/>
                    <a:pt x="312" y="257"/>
                    <a:pt x="312" y="259"/>
                  </a:cubicBezTo>
                  <a:cubicBezTo>
                    <a:pt x="311" y="261"/>
                    <a:pt x="310" y="263"/>
                    <a:pt x="309" y="265"/>
                  </a:cubicBezTo>
                  <a:cubicBezTo>
                    <a:pt x="308" y="266"/>
                    <a:pt x="308" y="267"/>
                    <a:pt x="307" y="268"/>
                  </a:cubicBezTo>
                  <a:cubicBezTo>
                    <a:pt x="308" y="265"/>
                    <a:pt x="310" y="262"/>
                    <a:pt x="310" y="261"/>
                  </a:cubicBezTo>
                  <a:cubicBezTo>
                    <a:pt x="312" y="251"/>
                    <a:pt x="307" y="243"/>
                    <a:pt x="297" y="242"/>
                  </a:cubicBezTo>
                  <a:cubicBezTo>
                    <a:pt x="297" y="242"/>
                    <a:pt x="296" y="242"/>
                    <a:pt x="296" y="242"/>
                  </a:cubicBezTo>
                  <a:cubicBezTo>
                    <a:pt x="290" y="241"/>
                    <a:pt x="285" y="245"/>
                    <a:pt x="281" y="249"/>
                  </a:cubicBezTo>
                  <a:cubicBezTo>
                    <a:pt x="275" y="255"/>
                    <a:pt x="270" y="262"/>
                    <a:pt x="264" y="268"/>
                  </a:cubicBezTo>
                  <a:cubicBezTo>
                    <a:pt x="255" y="278"/>
                    <a:pt x="247" y="289"/>
                    <a:pt x="238" y="298"/>
                  </a:cubicBezTo>
                  <a:cubicBezTo>
                    <a:pt x="229" y="307"/>
                    <a:pt x="219" y="316"/>
                    <a:pt x="207" y="321"/>
                  </a:cubicBezTo>
                  <a:cubicBezTo>
                    <a:pt x="196" y="327"/>
                    <a:pt x="184" y="331"/>
                    <a:pt x="171" y="332"/>
                  </a:cubicBezTo>
                  <a:cubicBezTo>
                    <a:pt x="167" y="332"/>
                    <a:pt x="162" y="332"/>
                    <a:pt x="157" y="332"/>
                  </a:cubicBezTo>
                  <a:cubicBezTo>
                    <a:pt x="157" y="332"/>
                    <a:pt x="157" y="332"/>
                    <a:pt x="157" y="331"/>
                  </a:cubicBezTo>
                  <a:cubicBezTo>
                    <a:pt x="156" y="331"/>
                    <a:pt x="156" y="331"/>
                    <a:pt x="156" y="332"/>
                  </a:cubicBezTo>
                  <a:cubicBezTo>
                    <a:pt x="155" y="331"/>
                    <a:pt x="153" y="331"/>
                    <a:pt x="152" y="331"/>
                  </a:cubicBezTo>
                  <a:cubicBezTo>
                    <a:pt x="147" y="330"/>
                    <a:pt x="142" y="329"/>
                    <a:pt x="138" y="326"/>
                  </a:cubicBezTo>
                  <a:cubicBezTo>
                    <a:pt x="138" y="326"/>
                    <a:pt x="137" y="326"/>
                    <a:pt x="138" y="326"/>
                  </a:cubicBezTo>
                  <a:cubicBezTo>
                    <a:pt x="140" y="330"/>
                    <a:pt x="144" y="331"/>
                    <a:pt x="148" y="332"/>
                  </a:cubicBezTo>
                  <a:cubicBezTo>
                    <a:pt x="151" y="335"/>
                    <a:pt x="154" y="338"/>
                    <a:pt x="154" y="343"/>
                  </a:cubicBezTo>
                  <a:cubicBezTo>
                    <a:pt x="154" y="347"/>
                    <a:pt x="154" y="350"/>
                    <a:pt x="153" y="353"/>
                  </a:cubicBezTo>
                  <a:cubicBezTo>
                    <a:pt x="153" y="352"/>
                    <a:pt x="153" y="350"/>
                    <a:pt x="153" y="348"/>
                  </a:cubicBezTo>
                  <a:cubicBezTo>
                    <a:pt x="153" y="346"/>
                    <a:pt x="152" y="345"/>
                    <a:pt x="152" y="344"/>
                  </a:cubicBezTo>
                  <a:cubicBezTo>
                    <a:pt x="151" y="343"/>
                    <a:pt x="151" y="342"/>
                    <a:pt x="151" y="342"/>
                  </a:cubicBezTo>
                  <a:cubicBezTo>
                    <a:pt x="151" y="342"/>
                    <a:pt x="151" y="343"/>
                    <a:pt x="151" y="344"/>
                  </a:cubicBezTo>
                  <a:cubicBezTo>
                    <a:pt x="151" y="345"/>
                    <a:pt x="152" y="347"/>
                    <a:pt x="152" y="348"/>
                  </a:cubicBezTo>
                  <a:cubicBezTo>
                    <a:pt x="152" y="350"/>
                    <a:pt x="152" y="352"/>
                    <a:pt x="152" y="353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4"/>
                    <a:pt x="152" y="354"/>
                    <a:pt x="152" y="354"/>
                  </a:cubicBezTo>
                  <a:cubicBezTo>
                    <a:pt x="152" y="353"/>
                    <a:pt x="152" y="353"/>
                    <a:pt x="152" y="353"/>
                  </a:cubicBezTo>
                  <a:cubicBezTo>
                    <a:pt x="152" y="351"/>
                    <a:pt x="151" y="349"/>
                    <a:pt x="150" y="346"/>
                  </a:cubicBezTo>
                  <a:cubicBezTo>
                    <a:pt x="149" y="344"/>
                    <a:pt x="148" y="342"/>
                    <a:pt x="146" y="342"/>
                  </a:cubicBezTo>
                  <a:cubicBezTo>
                    <a:pt x="145" y="341"/>
                    <a:pt x="144" y="340"/>
                    <a:pt x="144" y="340"/>
                  </a:cubicBezTo>
                  <a:cubicBezTo>
                    <a:pt x="144" y="340"/>
                    <a:pt x="145" y="341"/>
                    <a:pt x="146" y="342"/>
                  </a:cubicBezTo>
                  <a:cubicBezTo>
                    <a:pt x="147" y="343"/>
                    <a:pt x="149" y="345"/>
                    <a:pt x="150" y="347"/>
                  </a:cubicBezTo>
                  <a:cubicBezTo>
                    <a:pt x="151" y="349"/>
                    <a:pt x="151" y="351"/>
                    <a:pt x="151" y="353"/>
                  </a:cubicBezTo>
                  <a:cubicBezTo>
                    <a:pt x="151" y="353"/>
                    <a:pt x="151" y="353"/>
                    <a:pt x="151" y="354"/>
                  </a:cubicBezTo>
                  <a:cubicBezTo>
                    <a:pt x="151" y="354"/>
                    <a:pt x="151" y="354"/>
                    <a:pt x="151" y="354"/>
                  </a:cubicBezTo>
                  <a:cubicBezTo>
                    <a:pt x="146" y="341"/>
                    <a:pt x="136" y="333"/>
                    <a:pt x="123" y="327"/>
                  </a:cubicBezTo>
                  <a:cubicBezTo>
                    <a:pt x="115" y="322"/>
                    <a:pt x="106" y="319"/>
                    <a:pt x="99" y="312"/>
                  </a:cubicBezTo>
                  <a:cubicBezTo>
                    <a:pt x="96" y="308"/>
                    <a:pt x="92" y="304"/>
                    <a:pt x="91" y="299"/>
                  </a:cubicBezTo>
                  <a:cubicBezTo>
                    <a:pt x="90" y="296"/>
                    <a:pt x="90" y="293"/>
                    <a:pt x="88" y="290"/>
                  </a:cubicBezTo>
                  <a:cubicBezTo>
                    <a:pt x="88" y="290"/>
                    <a:pt x="88" y="290"/>
                    <a:pt x="88" y="291"/>
                  </a:cubicBezTo>
                  <a:cubicBezTo>
                    <a:pt x="89" y="298"/>
                    <a:pt x="90" y="304"/>
                    <a:pt x="94" y="311"/>
                  </a:cubicBezTo>
                  <a:cubicBezTo>
                    <a:pt x="97" y="313"/>
                    <a:pt x="99" y="316"/>
                    <a:pt x="102" y="318"/>
                  </a:cubicBezTo>
                  <a:cubicBezTo>
                    <a:pt x="96" y="328"/>
                    <a:pt x="99" y="339"/>
                    <a:pt x="102" y="349"/>
                  </a:cubicBezTo>
                  <a:cubicBezTo>
                    <a:pt x="102" y="347"/>
                    <a:pt x="101" y="346"/>
                    <a:pt x="100" y="344"/>
                  </a:cubicBezTo>
                  <a:cubicBezTo>
                    <a:pt x="99" y="342"/>
                    <a:pt x="98" y="341"/>
                    <a:pt x="98" y="339"/>
                  </a:cubicBezTo>
                  <a:cubicBezTo>
                    <a:pt x="97" y="338"/>
                    <a:pt x="97" y="337"/>
                    <a:pt x="97" y="335"/>
                  </a:cubicBezTo>
                  <a:cubicBezTo>
                    <a:pt x="97" y="333"/>
                    <a:pt x="97" y="332"/>
                    <a:pt x="97" y="332"/>
                  </a:cubicBezTo>
                  <a:cubicBezTo>
                    <a:pt x="97" y="332"/>
                    <a:pt x="97" y="332"/>
                    <a:pt x="96" y="333"/>
                  </a:cubicBezTo>
                  <a:cubicBezTo>
                    <a:pt x="96" y="333"/>
                    <a:pt x="96" y="333"/>
                    <a:pt x="96" y="334"/>
                  </a:cubicBezTo>
                  <a:cubicBezTo>
                    <a:pt x="96" y="334"/>
                    <a:pt x="96" y="335"/>
                    <a:pt x="96" y="335"/>
                  </a:cubicBezTo>
                  <a:cubicBezTo>
                    <a:pt x="96" y="337"/>
                    <a:pt x="97" y="338"/>
                    <a:pt x="97" y="340"/>
                  </a:cubicBezTo>
                  <a:cubicBezTo>
                    <a:pt x="98" y="341"/>
                    <a:pt x="98" y="343"/>
                    <a:pt x="99" y="344"/>
                  </a:cubicBezTo>
                  <a:cubicBezTo>
                    <a:pt x="101" y="347"/>
                    <a:pt x="102" y="350"/>
                    <a:pt x="104" y="352"/>
                  </a:cubicBezTo>
                  <a:cubicBezTo>
                    <a:pt x="104" y="352"/>
                    <a:pt x="104" y="353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3" y="352"/>
                    <a:pt x="102" y="350"/>
                    <a:pt x="100" y="348"/>
                  </a:cubicBezTo>
                  <a:cubicBezTo>
                    <a:pt x="99" y="346"/>
                    <a:pt x="98" y="344"/>
                    <a:pt x="97" y="343"/>
                  </a:cubicBezTo>
                  <a:cubicBezTo>
                    <a:pt x="96" y="341"/>
                    <a:pt x="96" y="340"/>
                    <a:pt x="96" y="340"/>
                  </a:cubicBezTo>
                  <a:cubicBezTo>
                    <a:pt x="96" y="340"/>
                    <a:pt x="96" y="341"/>
                    <a:pt x="97" y="343"/>
                  </a:cubicBezTo>
                  <a:cubicBezTo>
                    <a:pt x="97" y="344"/>
                    <a:pt x="98" y="346"/>
                    <a:pt x="100" y="348"/>
                  </a:cubicBezTo>
                  <a:cubicBezTo>
                    <a:pt x="101" y="350"/>
                    <a:pt x="103" y="352"/>
                    <a:pt x="104" y="353"/>
                  </a:cubicBezTo>
                  <a:cubicBezTo>
                    <a:pt x="104" y="353"/>
                    <a:pt x="104" y="353"/>
                    <a:pt x="104" y="353"/>
                  </a:cubicBezTo>
                  <a:cubicBezTo>
                    <a:pt x="104" y="353"/>
                    <a:pt x="104" y="353"/>
                    <a:pt x="103" y="353"/>
                  </a:cubicBezTo>
                  <a:cubicBezTo>
                    <a:pt x="102" y="352"/>
                    <a:pt x="100" y="351"/>
                    <a:pt x="99" y="350"/>
                  </a:cubicBezTo>
                  <a:cubicBezTo>
                    <a:pt x="98" y="348"/>
                    <a:pt x="96" y="347"/>
                    <a:pt x="95" y="346"/>
                  </a:cubicBezTo>
                  <a:cubicBezTo>
                    <a:pt x="94" y="345"/>
                    <a:pt x="94" y="344"/>
                    <a:pt x="94" y="344"/>
                  </a:cubicBezTo>
                  <a:cubicBezTo>
                    <a:pt x="94" y="344"/>
                    <a:pt x="94" y="345"/>
                    <a:pt x="95" y="346"/>
                  </a:cubicBezTo>
                  <a:cubicBezTo>
                    <a:pt x="96" y="347"/>
                    <a:pt x="97" y="349"/>
                    <a:pt x="99" y="350"/>
                  </a:cubicBezTo>
                  <a:cubicBezTo>
                    <a:pt x="100" y="352"/>
                    <a:pt x="102" y="353"/>
                    <a:pt x="103" y="353"/>
                  </a:cubicBezTo>
                  <a:cubicBezTo>
                    <a:pt x="103" y="354"/>
                    <a:pt x="103" y="354"/>
                    <a:pt x="104" y="354"/>
                  </a:cubicBezTo>
                  <a:cubicBezTo>
                    <a:pt x="98" y="353"/>
                    <a:pt x="92" y="350"/>
                    <a:pt x="89" y="345"/>
                  </a:cubicBezTo>
                  <a:cubicBezTo>
                    <a:pt x="88" y="342"/>
                    <a:pt x="86" y="339"/>
                    <a:pt x="85" y="335"/>
                  </a:cubicBezTo>
                  <a:cubicBezTo>
                    <a:pt x="85" y="333"/>
                    <a:pt x="85" y="331"/>
                    <a:pt x="85" y="330"/>
                  </a:cubicBezTo>
                  <a:cubicBezTo>
                    <a:pt x="85" y="329"/>
                    <a:pt x="84" y="330"/>
                    <a:pt x="84" y="330"/>
                  </a:cubicBezTo>
                  <a:cubicBezTo>
                    <a:pt x="84" y="333"/>
                    <a:pt x="84" y="335"/>
                    <a:pt x="84" y="338"/>
                  </a:cubicBezTo>
                  <a:cubicBezTo>
                    <a:pt x="82" y="343"/>
                    <a:pt x="81" y="347"/>
                    <a:pt x="78" y="352"/>
                  </a:cubicBezTo>
                  <a:cubicBezTo>
                    <a:pt x="75" y="357"/>
                    <a:pt x="71" y="361"/>
                    <a:pt x="68" y="365"/>
                  </a:cubicBezTo>
                  <a:cubicBezTo>
                    <a:pt x="63" y="370"/>
                    <a:pt x="57" y="377"/>
                    <a:pt x="50" y="379"/>
                  </a:cubicBezTo>
                  <a:cubicBezTo>
                    <a:pt x="52" y="378"/>
                    <a:pt x="53" y="377"/>
                    <a:pt x="53" y="377"/>
                  </a:cubicBezTo>
                  <a:cubicBezTo>
                    <a:pt x="52" y="377"/>
                    <a:pt x="51" y="377"/>
                    <a:pt x="50" y="379"/>
                  </a:cubicBezTo>
                  <a:cubicBezTo>
                    <a:pt x="49" y="379"/>
                    <a:pt x="49" y="379"/>
                    <a:pt x="48" y="380"/>
                  </a:cubicBezTo>
                  <a:cubicBezTo>
                    <a:pt x="49" y="379"/>
                    <a:pt x="50" y="378"/>
                    <a:pt x="50" y="378"/>
                  </a:cubicBezTo>
                  <a:cubicBezTo>
                    <a:pt x="52" y="376"/>
                    <a:pt x="53" y="375"/>
                    <a:pt x="53" y="375"/>
                  </a:cubicBezTo>
                  <a:cubicBezTo>
                    <a:pt x="53" y="375"/>
                    <a:pt x="51" y="376"/>
                    <a:pt x="50" y="377"/>
                  </a:cubicBezTo>
                  <a:cubicBezTo>
                    <a:pt x="49" y="378"/>
                    <a:pt x="49" y="378"/>
                    <a:pt x="49" y="378"/>
                  </a:cubicBezTo>
                  <a:cubicBezTo>
                    <a:pt x="49" y="377"/>
                    <a:pt x="50" y="377"/>
                    <a:pt x="50" y="376"/>
                  </a:cubicBezTo>
                  <a:cubicBezTo>
                    <a:pt x="52" y="374"/>
                    <a:pt x="54" y="372"/>
                    <a:pt x="54" y="372"/>
                  </a:cubicBezTo>
                  <a:cubicBezTo>
                    <a:pt x="54" y="372"/>
                    <a:pt x="52" y="373"/>
                    <a:pt x="50" y="375"/>
                  </a:cubicBezTo>
                  <a:cubicBezTo>
                    <a:pt x="52" y="372"/>
                    <a:pt x="54" y="369"/>
                    <a:pt x="57" y="367"/>
                  </a:cubicBezTo>
                  <a:cubicBezTo>
                    <a:pt x="57" y="367"/>
                    <a:pt x="57" y="366"/>
                    <a:pt x="57" y="366"/>
                  </a:cubicBezTo>
                  <a:cubicBezTo>
                    <a:pt x="55" y="367"/>
                    <a:pt x="53" y="368"/>
                    <a:pt x="52" y="370"/>
                  </a:cubicBezTo>
                  <a:cubicBezTo>
                    <a:pt x="52" y="370"/>
                    <a:pt x="51" y="370"/>
                    <a:pt x="51" y="370"/>
                  </a:cubicBezTo>
                  <a:cubicBezTo>
                    <a:pt x="46" y="375"/>
                    <a:pt x="34" y="368"/>
                    <a:pt x="29" y="366"/>
                  </a:cubicBezTo>
                  <a:cubicBezTo>
                    <a:pt x="23" y="362"/>
                    <a:pt x="17" y="357"/>
                    <a:pt x="13" y="351"/>
                  </a:cubicBezTo>
                  <a:cubicBezTo>
                    <a:pt x="8" y="343"/>
                    <a:pt x="3" y="335"/>
                    <a:pt x="3" y="325"/>
                  </a:cubicBezTo>
                  <a:cubicBezTo>
                    <a:pt x="3" y="315"/>
                    <a:pt x="9" y="306"/>
                    <a:pt x="18" y="301"/>
                  </a:cubicBezTo>
                  <a:cubicBezTo>
                    <a:pt x="17" y="302"/>
                    <a:pt x="16" y="303"/>
                    <a:pt x="14" y="304"/>
                  </a:cubicBezTo>
                  <a:cubicBezTo>
                    <a:pt x="13" y="306"/>
                    <a:pt x="11" y="308"/>
                    <a:pt x="10" y="309"/>
                  </a:cubicBezTo>
                  <a:cubicBezTo>
                    <a:pt x="9" y="310"/>
                    <a:pt x="9" y="311"/>
                    <a:pt x="9" y="311"/>
                  </a:cubicBezTo>
                  <a:cubicBezTo>
                    <a:pt x="9" y="311"/>
                    <a:pt x="12" y="308"/>
                    <a:pt x="15" y="305"/>
                  </a:cubicBezTo>
                  <a:cubicBezTo>
                    <a:pt x="17" y="303"/>
                    <a:pt x="18" y="301"/>
                    <a:pt x="20" y="300"/>
                  </a:cubicBezTo>
                  <a:cubicBezTo>
                    <a:pt x="20" y="300"/>
                    <a:pt x="20" y="300"/>
                    <a:pt x="20" y="300"/>
                  </a:cubicBezTo>
                  <a:cubicBezTo>
                    <a:pt x="20" y="301"/>
                    <a:pt x="19" y="302"/>
                    <a:pt x="17" y="303"/>
                  </a:cubicBezTo>
                  <a:cubicBezTo>
                    <a:pt x="15" y="305"/>
                    <a:pt x="14" y="307"/>
                    <a:pt x="14" y="307"/>
                  </a:cubicBezTo>
                  <a:cubicBezTo>
                    <a:pt x="14" y="307"/>
                    <a:pt x="16" y="306"/>
                    <a:pt x="18" y="304"/>
                  </a:cubicBezTo>
                  <a:cubicBezTo>
                    <a:pt x="19" y="302"/>
                    <a:pt x="20" y="301"/>
                    <a:pt x="21" y="300"/>
                  </a:cubicBezTo>
                  <a:cubicBezTo>
                    <a:pt x="20" y="302"/>
                    <a:pt x="20" y="304"/>
                    <a:pt x="20" y="305"/>
                  </a:cubicBezTo>
                  <a:cubicBezTo>
                    <a:pt x="19" y="306"/>
                    <a:pt x="19" y="306"/>
                    <a:pt x="20" y="306"/>
                  </a:cubicBezTo>
                  <a:cubicBezTo>
                    <a:pt x="16" y="309"/>
                    <a:pt x="14" y="314"/>
                    <a:pt x="11" y="317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5" y="313"/>
                    <a:pt x="19" y="307"/>
                    <a:pt x="26" y="305"/>
                  </a:cubicBezTo>
                  <a:cubicBezTo>
                    <a:pt x="31" y="304"/>
                    <a:pt x="37" y="304"/>
                    <a:pt x="42" y="306"/>
                  </a:cubicBezTo>
                  <a:cubicBezTo>
                    <a:pt x="48" y="309"/>
                    <a:pt x="53" y="313"/>
                    <a:pt x="54" y="319"/>
                  </a:cubicBezTo>
                  <a:cubicBezTo>
                    <a:pt x="54" y="321"/>
                    <a:pt x="54" y="324"/>
                    <a:pt x="53" y="326"/>
                  </a:cubicBezTo>
                  <a:cubicBezTo>
                    <a:pt x="53" y="325"/>
                    <a:pt x="53" y="325"/>
                    <a:pt x="53" y="324"/>
                  </a:cubicBezTo>
                  <a:cubicBezTo>
                    <a:pt x="53" y="322"/>
                    <a:pt x="53" y="321"/>
                    <a:pt x="52" y="320"/>
                  </a:cubicBezTo>
                  <a:cubicBezTo>
                    <a:pt x="52" y="319"/>
                    <a:pt x="51" y="318"/>
                    <a:pt x="51" y="318"/>
                  </a:cubicBezTo>
                  <a:cubicBezTo>
                    <a:pt x="51" y="318"/>
                    <a:pt x="51" y="319"/>
                    <a:pt x="52" y="320"/>
                  </a:cubicBezTo>
                  <a:cubicBezTo>
                    <a:pt x="52" y="321"/>
                    <a:pt x="52" y="322"/>
                    <a:pt x="53" y="324"/>
                  </a:cubicBezTo>
                  <a:cubicBezTo>
                    <a:pt x="53" y="326"/>
                    <a:pt x="53" y="327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8"/>
                  </a:cubicBezTo>
                  <a:cubicBezTo>
                    <a:pt x="53" y="328"/>
                    <a:pt x="53" y="328"/>
                    <a:pt x="53" y="327"/>
                  </a:cubicBezTo>
                  <a:cubicBezTo>
                    <a:pt x="53" y="326"/>
                    <a:pt x="52" y="324"/>
                    <a:pt x="51" y="321"/>
                  </a:cubicBezTo>
                  <a:cubicBezTo>
                    <a:pt x="50" y="319"/>
                    <a:pt x="49" y="317"/>
                    <a:pt x="48" y="316"/>
                  </a:cubicBezTo>
                  <a:cubicBezTo>
                    <a:pt x="47" y="315"/>
                    <a:pt x="46" y="315"/>
                    <a:pt x="46" y="315"/>
                  </a:cubicBezTo>
                  <a:cubicBezTo>
                    <a:pt x="46" y="315"/>
                    <a:pt x="46" y="315"/>
                    <a:pt x="48" y="317"/>
                  </a:cubicBezTo>
                  <a:cubicBezTo>
                    <a:pt x="49" y="318"/>
                    <a:pt x="50" y="320"/>
                    <a:pt x="51" y="322"/>
                  </a:cubicBezTo>
                  <a:cubicBezTo>
                    <a:pt x="51" y="323"/>
                    <a:pt x="52" y="325"/>
                    <a:pt x="52" y="326"/>
                  </a:cubicBezTo>
                  <a:cubicBezTo>
                    <a:pt x="48" y="319"/>
                    <a:pt x="43" y="312"/>
                    <a:pt x="33" y="315"/>
                  </a:cubicBezTo>
                  <a:cubicBezTo>
                    <a:pt x="23" y="317"/>
                    <a:pt x="17" y="325"/>
                    <a:pt x="18" y="334"/>
                  </a:cubicBezTo>
                  <a:cubicBezTo>
                    <a:pt x="16" y="344"/>
                    <a:pt x="30" y="353"/>
                    <a:pt x="39" y="356"/>
                  </a:cubicBezTo>
                  <a:cubicBezTo>
                    <a:pt x="39" y="356"/>
                    <a:pt x="39" y="356"/>
                    <a:pt x="39" y="356"/>
                  </a:cubicBezTo>
                  <a:cubicBezTo>
                    <a:pt x="40" y="358"/>
                    <a:pt x="40" y="360"/>
                    <a:pt x="42" y="362"/>
                  </a:cubicBezTo>
                  <a:cubicBezTo>
                    <a:pt x="46" y="368"/>
                    <a:pt x="56" y="365"/>
                    <a:pt x="61" y="361"/>
                  </a:cubicBezTo>
                  <a:cubicBezTo>
                    <a:pt x="61" y="361"/>
                    <a:pt x="60" y="360"/>
                    <a:pt x="60" y="361"/>
                  </a:cubicBezTo>
                  <a:cubicBezTo>
                    <a:pt x="54" y="363"/>
                    <a:pt x="43" y="366"/>
                    <a:pt x="42" y="356"/>
                  </a:cubicBezTo>
                  <a:cubicBezTo>
                    <a:pt x="42" y="352"/>
                    <a:pt x="42" y="348"/>
                    <a:pt x="42" y="345"/>
                  </a:cubicBezTo>
                  <a:cubicBezTo>
                    <a:pt x="42" y="346"/>
                    <a:pt x="42" y="347"/>
                    <a:pt x="42" y="348"/>
                  </a:cubicBezTo>
                  <a:cubicBezTo>
                    <a:pt x="42" y="350"/>
                    <a:pt x="42" y="351"/>
                    <a:pt x="43" y="353"/>
                  </a:cubicBezTo>
                  <a:cubicBezTo>
                    <a:pt x="43" y="354"/>
                    <a:pt x="43" y="355"/>
                    <a:pt x="43" y="355"/>
                  </a:cubicBezTo>
                  <a:cubicBezTo>
                    <a:pt x="43" y="355"/>
                    <a:pt x="43" y="354"/>
                    <a:pt x="43" y="353"/>
                  </a:cubicBezTo>
                  <a:cubicBezTo>
                    <a:pt x="43" y="351"/>
                    <a:pt x="43" y="350"/>
                    <a:pt x="43" y="348"/>
                  </a:cubicBezTo>
                  <a:cubicBezTo>
                    <a:pt x="43" y="346"/>
                    <a:pt x="43" y="345"/>
                    <a:pt x="42" y="343"/>
                  </a:cubicBezTo>
                  <a:cubicBezTo>
                    <a:pt x="42" y="343"/>
                    <a:pt x="42" y="343"/>
                    <a:pt x="42" y="343"/>
                  </a:cubicBezTo>
                  <a:cubicBezTo>
                    <a:pt x="43" y="344"/>
                    <a:pt x="43" y="346"/>
                    <a:pt x="44" y="347"/>
                  </a:cubicBezTo>
                  <a:cubicBezTo>
                    <a:pt x="45" y="350"/>
                    <a:pt x="46" y="352"/>
                    <a:pt x="46" y="352"/>
                  </a:cubicBezTo>
                  <a:cubicBezTo>
                    <a:pt x="46" y="351"/>
                    <a:pt x="45" y="349"/>
                    <a:pt x="44" y="347"/>
                  </a:cubicBezTo>
                  <a:cubicBezTo>
                    <a:pt x="44" y="346"/>
                    <a:pt x="44" y="346"/>
                    <a:pt x="44" y="346"/>
                  </a:cubicBezTo>
                  <a:cubicBezTo>
                    <a:pt x="49" y="352"/>
                    <a:pt x="58" y="354"/>
                    <a:pt x="65" y="349"/>
                  </a:cubicBezTo>
                  <a:cubicBezTo>
                    <a:pt x="71" y="344"/>
                    <a:pt x="75" y="335"/>
                    <a:pt x="76" y="327"/>
                  </a:cubicBezTo>
                  <a:cubicBezTo>
                    <a:pt x="78" y="318"/>
                    <a:pt x="78" y="308"/>
                    <a:pt x="77" y="300"/>
                  </a:cubicBezTo>
                  <a:cubicBezTo>
                    <a:pt x="76" y="295"/>
                    <a:pt x="75" y="287"/>
                    <a:pt x="71" y="283"/>
                  </a:cubicBezTo>
                  <a:cubicBezTo>
                    <a:pt x="75" y="278"/>
                    <a:pt x="77" y="272"/>
                    <a:pt x="77" y="266"/>
                  </a:cubicBezTo>
                  <a:cubicBezTo>
                    <a:pt x="77" y="266"/>
                    <a:pt x="77" y="266"/>
                    <a:pt x="76" y="266"/>
                  </a:cubicBezTo>
                  <a:cubicBezTo>
                    <a:pt x="71" y="285"/>
                    <a:pt x="51" y="302"/>
                    <a:pt x="31" y="292"/>
                  </a:cubicBezTo>
                  <a:cubicBezTo>
                    <a:pt x="23" y="288"/>
                    <a:pt x="17" y="280"/>
                    <a:pt x="15" y="272"/>
                  </a:cubicBezTo>
                  <a:cubicBezTo>
                    <a:pt x="14" y="269"/>
                    <a:pt x="13" y="267"/>
                    <a:pt x="14" y="265"/>
                  </a:cubicBezTo>
                  <a:cubicBezTo>
                    <a:pt x="15" y="261"/>
                    <a:pt x="22" y="255"/>
                    <a:pt x="24" y="262"/>
                  </a:cubicBezTo>
                  <a:cubicBezTo>
                    <a:pt x="25" y="266"/>
                    <a:pt x="25" y="269"/>
                    <a:pt x="25" y="273"/>
                  </a:cubicBezTo>
                  <a:cubicBezTo>
                    <a:pt x="25" y="273"/>
                    <a:pt x="26" y="273"/>
                    <a:pt x="26" y="272"/>
                  </a:cubicBezTo>
                  <a:cubicBezTo>
                    <a:pt x="25" y="268"/>
                    <a:pt x="27" y="262"/>
                    <a:pt x="23" y="259"/>
                  </a:cubicBezTo>
                  <a:cubicBezTo>
                    <a:pt x="24" y="259"/>
                    <a:pt x="24" y="258"/>
                    <a:pt x="24" y="258"/>
                  </a:cubicBezTo>
                  <a:cubicBezTo>
                    <a:pt x="29" y="254"/>
                    <a:pt x="33" y="245"/>
                    <a:pt x="41" y="248"/>
                  </a:cubicBezTo>
                  <a:cubicBezTo>
                    <a:pt x="47" y="250"/>
                    <a:pt x="51" y="254"/>
                    <a:pt x="53" y="258"/>
                  </a:cubicBezTo>
                  <a:cubicBezTo>
                    <a:pt x="52" y="258"/>
                    <a:pt x="52" y="257"/>
                    <a:pt x="52" y="257"/>
                  </a:cubicBezTo>
                  <a:cubicBezTo>
                    <a:pt x="51" y="255"/>
                    <a:pt x="50" y="255"/>
                    <a:pt x="49" y="254"/>
                  </a:cubicBezTo>
                  <a:cubicBezTo>
                    <a:pt x="48" y="253"/>
                    <a:pt x="47" y="253"/>
                    <a:pt x="46" y="252"/>
                  </a:cubicBezTo>
                  <a:cubicBezTo>
                    <a:pt x="45" y="251"/>
                    <a:pt x="44" y="251"/>
                    <a:pt x="44" y="251"/>
                  </a:cubicBezTo>
                  <a:cubicBezTo>
                    <a:pt x="44" y="252"/>
                    <a:pt x="45" y="252"/>
                    <a:pt x="46" y="253"/>
                  </a:cubicBezTo>
                  <a:cubicBezTo>
                    <a:pt x="47" y="253"/>
                    <a:pt x="48" y="254"/>
                    <a:pt x="49" y="254"/>
                  </a:cubicBezTo>
                  <a:cubicBezTo>
                    <a:pt x="49" y="255"/>
                    <a:pt x="50" y="256"/>
                    <a:pt x="51" y="257"/>
                  </a:cubicBezTo>
                  <a:cubicBezTo>
                    <a:pt x="52" y="259"/>
                    <a:pt x="53" y="260"/>
                    <a:pt x="53" y="262"/>
                  </a:cubicBezTo>
                  <a:cubicBezTo>
                    <a:pt x="53" y="262"/>
                    <a:pt x="53" y="263"/>
                    <a:pt x="53" y="263"/>
                  </a:cubicBezTo>
                  <a:cubicBezTo>
                    <a:pt x="53" y="262"/>
                    <a:pt x="53" y="262"/>
                    <a:pt x="53" y="261"/>
                  </a:cubicBezTo>
                  <a:cubicBezTo>
                    <a:pt x="52" y="260"/>
                    <a:pt x="51" y="258"/>
                    <a:pt x="50" y="257"/>
                  </a:cubicBezTo>
                  <a:cubicBezTo>
                    <a:pt x="49" y="256"/>
                    <a:pt x="48" y="255"/>
                    <a:pt x="47" y="254"/>
                  </a:cubicBezTo>
                  <a:cubicBezTo>
                    <a:pt x="46" y="254"/>
                    <a:pt x="44" y="254"/>
                    <a:pt x="44" y="253"/>
                  </a:cubicBezTo>
                  <a:cubicBezTo>
                    <a:pt x="43" y="253"/>
                    <a:pt x="42" y="253"/>
                    <a:pt x="41" y="254"/>
                  </a:cubicBezTo>
                  <a:cubicBezTo>
                    <a:pt x="41" y="254"/>
                    <a:pt x="41" y="254"/>
                    <a:pt x="41" y="254"/>
                  </a:cubicBezTo>
                  <a:cubicBezTo>
                    <a:pt x="41" y="254"/>
                    <a:pt x="42" y="254"/>
                    <a:pt x="44" y="254"/>
                  </a:cubicBezTo>
                  <a:cubicBezTo>
                    <a:pt x="44" y="254"/>
                    <a:pt x="45" y="254"/>
                    <a:pt x="46" y="255"/>
                  </a:cubicBezTo>
                  <a:cubicBezTo>
                    <a:pt x="47" y="255"/>
                    <a:pt x="48" y="256"/>
                    <a:pt x="49" y="257"/>
                  </a:cubicBezTo>
                  <a:cubicBezTo>
                    <a:pt x="50" y="257"/>
                    <a:pt x="50" y="258"/>
                    <a:pt x="50" y="258"/>
                  </a:cubicBezTo>
                  <a:cubicBezTo>
                    <a:pt x="49" y="258"/>
                    <a:pt x="49" y="257"/>
                    <a:pt x="48" y="257"/>
                  </a:cubicBezTo>
                  <a:cubicBezTo>
                    <a:pt x="44" y="255"/>
                    <a:pt x="39" y="255"/>
                    <a:pt x="35" y="258"/>
                  </a:cubicBezTo>
                  <a:cubicBezTo>
                    <a:pt x="31" y="262"/>
                    <a:pt x="30" y="267"/>
                    <a:pt x="32" y="272"/>
                  </a:cubicBezTo>
                  <a:cubicBezTo>
                    <a:pt x="33" y="275"/>
                    <a:pt x="35" y="278"/>
                    <a:pt x="37" y="281"/>
                  </a:cubicBezTo>
                  <a:cubicBezTo>
                    <a:pt x="41" y="287"/>
                    <a:pt x="56" y="285"/>
                    <a:pt x="60" y="281"/>
                  </a:cubicBezTo>
                  <a:cubicBezTo>
                    <a:pt x="75" y="266"/>
                    <a:pt x="64" y="241"/>
                    <a:pt x="73" y="224"/>
                  </a:cubicBezTo>
                  <a:cubicBezTo>
                    <a:pt x="85" y="202"/>
                    <a:pt x="106" y="185"/>
                    <a:pt x="131" y="187"/>
                  </a:cubicBezTo>
                  <a:cubicBezTo>
                    <a:pt x="132" y="187"/>
                    <a:pt x="132" y="186"/>
                    <a:pt x="132" y="186"/>
                  </a:cubicBezTo>
                  <a:cubicBezTo>
                    <a:pt x="129" y="185"/>
                    <a:pt x="127" y="185"/>
                    <a:pt x="124" y="185"/>
                  </a:cubicBezTo>
                  <a:cubicBezTo>
                    <a:pt x="117" y="180"/>
                    <a:pt x="116" y="171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cubicBezTo>
                    <a:pt x="119" y="164"/>
                    <a:pt x="119" y="167"/>
                    <a:pt x="119" y="169"/>
                  </a:cubicBezTo>
                  <a:cubicBezTo>
                    <a:pt x="119" y="172"/>
                    <a:pt x="119" y="174"/>
                    <a:pt x="119" y="175"/>
                  </a:cubicBezTo>
                  <a:cubicBezTo>
                    <a:pt x="120" y="177"/>
                    <a:pt x="120" y="178"/>
                    <a:pt x="120" y="178"/>
                  </a:cubicBezTo>
                  <a:cubicBezTo>
                    <a:pt x="121" y="178"/>
                    <a:pt x="120" y="177"/>
                    <a:pt x="120" y="175"/>
                  </a:cubicBezTo>
                  <a:cubicBezTo>
                    <a:pt x="120" y="174"/>
                    <a:pt x="119" y="171"/>
                    <a:pt x="119" y="169"/>
                  </a:cubicBezTo>
                  <a:cubicBezTo>
                    <a:pt x="119" y="168"/>
                    <a:pt x="119" y="167"/>
                    <a:pt x="120" y="166"/>
                  </a:cubicBezTo>
                  <a:cubicBezTo>
                    <a:pt x="120" y="166"/>
                    <a:pt x="120" y="167"/>
                    <a:pt x="120" y="167"/>
                  </a:cubicBezTo>
                  <a:cubicBezTo>
                    <a:pt x="120" y="170"/>
                    <a:pt x="121" y="173"/>
                    <a:pt x="122" y="173"/>
                  </a:cubicBezTo>
                  <a:cubicBezTo>
                    <a:pt x="122" y="173"/>
                    <a:pt x="121" y="170"/>
                    <a:pt x="120" y="167"/>
                  </a:cubicBezTo>
                  <a:cubicBezTo>
                    <a:pt x="120" y="165"/>
                    <a:pt x="120" y="164"/>
                    <a:pt x="120" y="163"/>
                  </a:cubicBezTo>
                  <a:cubicBezTo>
                    <a:pt x="121" y="166"/>
                    <a:pt x="122" y="168"/>
                    <a:pt x="123" y="170"/>
                  </a:cubicBezTo>
                  <a:cubicBezTo>
                    <a:pt x="125" y="174"/>
                    <a:pt x="127" y="178"/>
                    <a:pt x="131" y="181"/>
                  </a:cubicBezTo>
                  <a:cubicBezTo>
                    <a:pt x="135" y="184"/>
                    <a:pt x="139" y="185"/>
                    <a:pt x="145" y="184"/>
                  </a:cubicBezTo>
                  <a:cubicBezTo>
                    <a:pt x="148" y="184"/>
                    <a:pt x="152" y="183"/>
                    <a:pt x="156" y="183"/>
                  </a:cubicBezTo>
                  <a:cubicBezTo>
                    <a:pt x="156" y="183"/>
                    <a:pt x="156" y="183"/>
                    <a:pt x="156" y="183"/>
                  </a:cubicBezTo>
                  <a:cubicBezTo>
                    <a:pt x="161" y="184"/>
                    <a:pt x="166" y="186"/>
                    <a:pt x="171" y="187"/>
                  </a:cubicBezTo>
                  <a:cubicBezTo>
                    <a:pt x="176" y="188"/>
                    <a:pt x="181" y="190"/>
                    <a:pt x="185" y="193"/>
                  </a:cubicBezTo>
                  <a:cubicBezTo>
                    <a:pt x="192" y="198"/>
                    <a:pt x="200" y="204"/>
                    <a:pt x="204" y="212"/>
                  </a:cubicBezTo>
                  <a:cubicBezTo>
                    <a:pt x="205" y="213"/>
                    <a:pt x="206" y="213"/>
                    <a:pt x="206" y="212"/>
                  </a:cubicBezTo>
                  <a:cubicBezTo>
                    <a:pt x="206" y="213"/>
                    <a:pt x="206" y="213"/>
                    <a:pt x="206" y="214"/>
                  </a:cubicBezTo>
                  <a:cubicBezTo>
                    <a:pt x="205" y="218"/>
                    <a:pt x="207" y="222"/>
                    <a:pt x="207" y="226"/>
                  </a:cubicBezTo>
                  <a:cubicBezTo>
                    <a:pt x="207" y="226"/>
                    <a:pt x="208" y="226"/>
                    <a:pt x="208" y="226"/>
                  </a:cubicBezTo>
                  <a:cubicBezTo>
                    <a:pt x="209" y="220"/>
                    <a:pt x="206" y="214"/>
                    <a:pt x="211" y="208"/>
                  </a:cubicBezTo>
                  <a:cubicBezTo>
                    <a:pt x="213" y="206"/>
                    <a:pt x="216" y="204"/>
                    <a:pt x="219" y="204"/>
                  </a:cubicBezTo>
                  <a:cubicBezTo>
                    <a:pt x="218" y="204"/>
                    <a:pt x="217" y="205"/>
                    <a:pt x="216" y="205"/>
                  </a:cubicBezTo>
                  <a:cubicBezTo>
                    <a:pt x="214" y="206"/>
                    <a:pt x="213" y="207"/>
                    <a:pt x="212" y="208"/>
                  </a:cubicBezTo>
                  <a:cubicBezTo>
                    <a:pt x="212" y="209"/>
                    <a:pt x="211" y="210"/>
                    <a:pt x="211" y="210"/>
                  </a:cubicBezTo>
                  <a:cubicBezTo>
                    <a:pt x="212" y="210"/>
                    <a:pt x="212" y="210"/>
                    <a:pt x="213" y="209"/>
                  </a:cubicBezTo>
                  <a:cubicBezTo>
                    <a:pt x="214" y="208"/>
                    <a:pt x="215" y="207"/>
                    <a:pt x="216" y="206"/>
                  </a:cubicBezTo>
                  <a:cubicBezTo>
                    <a:pt x="218" y="205"/>
                    <a:pt x="219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4"/>
                    <a:pt x="221" y="204"/>
                  </a:cubicBezTo>
                  <a:cubicBezTo>
                    <a:pt x="221" y="204"/>
                    <a:pt x="221" y="205"/>
                    <a:pt x="221" y="205"/>
                  </a:cubicBezTo>
                  <a:cubicBezTo>
                    <a:pt x="219" y="205"/>
                    <a:pt x="217" y="206"/>
                    <a:pt x="216" y="208"/>
                  </a:cubicBezTo>
                  <a:cubicBezTo>
                    <a:pt x="214" y="210"/>
                    <a:pt x="213" y="211"/>
                    <a:pt x="212" y="213"/>
                  </a:cubicBezTo>
                  <a:cubicBezTo>
                    <a:pt x="212" y="214"/>
                    <a:pt x="212" y="215"/>
                    <a:pt x="212" y="215"/>
                  </a:cubicBezTo>
                  <a:cubicBezTo>
                    <a:pt x="212" y="215"/>
                    <a:pt x="212" y="214"/>
                    <a:pt x="213" y="213"/>
                  </a:cubicBezTo>
                  <a:cubicBezTo>
                    <a:pt x="213" y="212"/>
                    <a:pt x="215" y="210"/>
                    <a:pt x="216" y="208"/>
                  </a:cubicBezTo>
                  <a:cubicBezTo>
                    <a:pt x="216" y="208"/>
                    <a:pt x="216" y="208"/>
                    <a:pt x="217" y="208"/>
                  </a:cubicBezTo>
                  <a:cubicBezTo>
                    <a:pt x="212" y="213"/>
                    <a:pt x="212" y="221"/>
                    <a:pt x="214" y="227"/>
                  </a:cubicBezTo>
                  <a:cubicBezTo>
                    <a:pt x="218" y="239"/>
                    <a:pt x="228" y="249"/>
                    <a:pt x="231" y="261"/>
                  </a:cubicBezTo>
                  <a:cubicBezTo>
                    <a:pt x="231" y="262"/>
                    <a:pt x="232" y="262"/>
                    <a:pt x="232" y="262"/>
                  </a:cubicBezTo>
                  <a:cubicBezTo>
                    <a:pt x="232" y="263"/>
                    <a:pt x="232" y="265"/>
                    <a:pt x="232" y="267"/>
                  </a:cubicBezTo>
                  <a:cubicBezTo>
                    <a:pt x="233" y="277"/>
                    <a:pt x="230" y="289"/>
                    <a:pt x="223" y="296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7"/>
                    <a:pt x="222" y="298"/>
                    <a:pt x="221" y="299"/>
                  </a:cubicBezTo>
                  <a:cubicBezTo>
                    <a:pt x="221" y="298"/>
                    <a:pt x="222" y="296"/>
                    <a:pt x="223" y="295"/>
                  </a:cubicBezTo>
                  <a:cubicBezTo>
                    <a:pt x="224" y="292"/>
                    <a:pt x="225" y="289"/>
                    <a:pt x="224" y="289"/>
                  </a:cubicBezTo>
                  <a:cubicBezTo>
                    <a:pt x="224" y="289"/>
                    <a:pt x="223" y="291"/>
                    <a:pt x="222" y="294"/>
                  </a:cubicBezTo>
                  <a:cubicBezTo>
                    <a:pt x="221" y="296"/>
                    <a:pt x="221" y="298"/>
                    <a:pt x="220" y="299"/>
                  </a:cubicBezTo>
                  <a:cubicBezTo>
                    <a:pt x="220" y="299"/>
                    <a:pt x="220" y="300"/>
                    <a:pt x="219" y="300"/>
                  </a:cubicBezTo>
                  <a:cubicBezTo>
                    <a:pt x="219" y="300"/>
                    <a:pt x="218" y="301"/>
                    <a:pt x="217" y="302"/>
                  </a:cubicBezTo>
                  <a:cubicBezTo>
                    <a:pt x="217" y="301"/>
                    <a:pt x="217" y="301"/>
                    <a:pt x="217" y="301"/>
                  </a:cubicBezTo>
                  <a:cubicBezTo>
                    <a:pt x="218" y="299"/>
                    <a:pt x="219" y="296"/>
                    <a:pt x="220" y="294"/>
                  </a:cubicBezTo>
                  <a:cubicBezTo>
                    <a:pt x="221" y="291"/>
                    <a:pt x="222" y="289"/>
                    <a:pt x="222" y="287"/>
                  </a:cubicBezTo>
                  <a:cubicBezTo>
                    <a:pt x="223" y="285"/>
                    <a:pt x="224" y="284"/>
                    <a:pt x="224" y="284"/>
                  </a:cubicBezTo>
                  <a:cubicBezTo>
                    <a:pt x="224" y="284"/>
                    <a:pt x="223" y="285"/>
                    <a:pt x="222" y="287"/>
                  </a:cubicBezTo>
                  <a:cubicBezTo>
                    <a:pt x="221" y="288"/>
                    <a:pt x="220" y="291"/>
                    <a:pt x="219" y="294"/>
                  </a:cubicBezTo>
                  <a:cubicBezTo>
                    <a:pt x="218" y="296"/>
                    <a:pt x="218" y="299"/>
                    <a:pt x="217" y="300"/>
                  </a:cubicBezTo>
                  <a:cubicBezTo>
                    <a:pt x="217" y="301"/>
                    <a:pt x="216" y="302"/>
                    <a:pt x="216" y="302"/>
                  </a:cubicBezTo>
                  <a:cubicBezTo>
                    <a:pt x="215" y="303"/>
                    <a:pt x="213" y="304"/>
                    <a:pt x="211" y="305"/>
                  </a:cubicBezTo>
                  <a:cubicBezTo>
                    <a:pt x="211" y="305"/>
                    <a:pt x="212" y="304"/>
                    <a:pt x="213" y="303"/>
                  </a:cubicBezTo>
                  <a:cubicBezTo>
                    <a:pt x="214" y="301"/>
                    <a:pt x="216" y="298"/>
                    <a:pt x="218" y="294"/>
                  </a:cubicBezTo>
                  <a:cubicBezTo>
                    <a:pt x="219" y="291"/>
                    <a:pt x="220" y="288"/>
                    <a:pt x="221" y="285"/>
                  </a:cubicBezTo>
                  <a:cubicBezTo>
                    <a:pt x="221" y="283"/>
                    <a:pt x="222" y="281"/>
                    <a:pt x="221" y="281"/>
                  </a:cubicBezTo>
                  <a:cubicBezTo>
                    <a:pt x="221" y="281"/>
                    <a:pt x="221" y="283"/>
                    <a:pt x="220" y="285"/>
                  </a:cubicBezTo>
                  <a:cubicBezTo>
                    <a:pt x="219" y="287"/>
                    <a:pt x="218" y="291"/>
                    <a:pt x="217" y="294"/>
                  </a:cubicBezTo>
                  <a:cubicBezTo>
                    <a:pt x="215" y="297"/>
                    <a:pt x="214" y="300"/>
                    <a:pt x="213" y="302"/>
                  </a:cubicBezTo>
                  <a:cubicBezTo>
                    <a:pt x="211" y="304"/>
                    <a:pt x="211" y="305"/>
                    <a:pt x="210" y="305"/>
                  </a:cubicBezTo>
                  <a:cubicBezTo>
                    <a:pt x="209" y="306"/>
                    <a:pt x="208" y="307"/>
                    <a:pt x="206" y="307"/>
                  </a:cubicBezTo>
                  <a:cubicBezTo>
                    <a:pt x="206" y="307"/>
                    <a:pt x="205" y="307"/>
                    <a:pt x="205" y="308"/>
                  </a:cubicBezTo>
                  <a:cubicBezTo>
                    <a:pt x="205" y="308"/>
                    <a:pt x="205" y="307"/>
                    <a:pt x="205" y="307"/>
                  </a:cubicBezTo>
                  <a:cubicBezTo>
                    <a:pt x="206" y="307"/>
                    <a:pt x="206" y="307"/>
                    <a:pt x="207" y="306"/>
                  </a:cubicBezTo>
                  <a:cubicBezTo>
                    <a:pt x="208" y="305"/>
                    <a:pt x="209" y="304"/>
                    <a:pt x="211" y="302"/>
                  </a:cubicBezTo>
                  <a:cubicBezTo>
                    <a:pt x="212" y="300"/>
                    <a:pt x="213" y="298"/>
                    <a:pt x="215" y="296"/>
                  </a:cubicBezTo>
                  <a:cubicBezTo>
                    <a:pt x="216" y="294"/>
                    <a:pt x="217" y="292"/>
                    <a:pt x="217" y="290"/>
                  </a:cubicBezTo>
                  <a:cubicBezTo>
                    <a:pt x="218" y="288"/>
                    <a:pt x="218" y="286"/>
                    <a:pt x="219" y="284"/>
                  </a:cubicBezTo>
                  <a:cubicBezTo>
                    <a:pt x="219" y="284"/>
                    <a:pt x="219" y="283"/>
                    <a:pt x="219" y="282"/>
                  </a:cubicBezTo>
                  <a:cubicBezTo>
                    <a:pt x="219" y="282"/>
                    <a:pt x="219" y="281"/>
                    <a:pt x="219" y="281"/>
                  </a:cubicBezTo>
                  <a:cubicBezTo>
                    <a:pt x="219" y="280"/>
                    <a:pt x="219" y="279"/>
                    <a:pt x="219" y="279"/>
                  </a:cubicBezTo>
                  <a:cubicBezTo>
                    <a:pt x="219" y="279"/>
                    <a:pt x="219" y="281"/>
                    <a:pt x="218" y="284"/>
                  </a:cubicBezTo>
                  <a:cubicBezTo>
                    <a:pt x="218" y="286"/>
                    <a:pt x="217" y="288"/>
                    <a:pt x="217" y="290"/>
                  </a:cubicBezTo>
                  <a:cubicBezTo>
                    <a:pt x="216" y="292"/>
                    <a:pt x="215" y="294"/>
                    <a:pt x="214" y="296"/>
                  </a:cubicBezTo>
                  <a:cubicBezTo>
                    <a:pt x="213" y="298"/>
                    <a:pt x="211" y="300"/>
                    <a:pt x="210" y="302"/>
                  </a:cubicBezTo>
                  <a:cubicBezTo>
                    <a:pt x="209" y="303"/>
                    <a:pt x="208" y="305"/>
                    <a:pt x="206" y="306"/>
                  </a:cubicBezTo>
                  <a:cubicBezTo>
                    <a:pt x="206" y="307"/>
                    <a:pt x="205" y="307"/>
                    <a:pt x="204" y="308"/>
                  </a:cubicBezTo>
                  <a:cubicBezTo>
                    <a:pt x="204" y="308"/>
                    <a:pt x="203" y="308"/>
                    <a:pt x="203" y="308"/>
                  </a:cubicBezTo>
                  <a:cubicBezTo>
                    <a:pt x="211" y="301"/>
                    <a:pt x="217" y="292"/>
                    <a:pt x="216" y="280"/>
                  </a:cubicBezTo>
                  <a:cubicBezTo>
                    <a:pt x="216" y="276"/>
                    <a:pt x="215" y="273"/>
                    <a:pt x="214" y="270"/>
                  </a:cubicBezTo>
                  <a:cubicBezTo>
                    <a:pt x="214" y="263"/>
                    <a:pt x="214" y="257"/>
                    <a:pt x="208" y="251"/>
                  </a:cubicBezTo>
                  <a:cubicBezTo>
                    <a:pt x="206" y="248"/>
                    <a:pt x="202" y="245"/>
                    <a:pt x="199" y="242"/>
                  </a:cubicBezTo>
                  <a:cubicBezTo>
                    <a:pt x="197" y="241"/>
                    <a:pt x="194" y="238"/>
                    <a:pt x="194" y="235"/>
                  </a:cubicBezTo>
                  <a:cubicBezTo>
                    <a:pt x="194" y="232"/>
                    <a:pt x="196" y="229"/>
                    <a:pt x="200" y="230"/>
                  </a:cubicBezTo>
                  <a:cubicBezTo>
                    <a:pt x="201" y="230"/>
                    <a:pt x="201" y="229"/>
                    <a:pt x="201" y="229"/>
                  </a:cubicBezTo>
                  <a:cubicBezTo>
                    <a:pt x="203" y="230"/>
                    <a:pt x="205" y="231"/>
                    <a:pt x="207" y="233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7" y="233"/>
                    <a:pt x="208" y="233"/>
                    <a:pt x="208" y="233"/>
                  </a:cubicBezTo>
                  <a:cubicBezTo>
                    <a:pt x="212" y="237"/>
                    <a:pt x="215" y="243"/>
                    <a:pt x="217" y="248"/>
                  </a:cubicBezTo>
                  <a:cubicBezTo>
                    <a:pt x="217" y="248"/>
                    <a:pt x="217" y="248"/>
                    <a:pt x="217" y="248"/>
                  </a:cubicBezTo>
                  <a:cubicBezTo>
                    <a:pt x="218" y="241"/>
                    <a:pt x="212" y="234"/>
                    <a:pt x="206" y="229"/>
                  </a:cubicBezTo>
                  <a:cubicBezTo>
                    <a:pt x="206" y="229"/>
                    <a:pt x="206" y="228"/>
                    <a:pt x="205" y="228"/>
                  </a:cubicBezTo>
                  <a:cubicBezTo>
                    <a:pt x="204" y="226"/>
                    <a:pt x="202" y="224"/>
                    <a:pt x="200" y="223"/>
                  </a:cubicBezTo>
                  <a:cubicBezTo>
                    <a:pt x="195" y="221"/>
                    <a:pt x="191" y="219"/>
                    <a:pt x="186" y="220"/>
                  </a:cubicBezTo>
                  <a:cubicBezTo>
                    <a:pt x="180" y="222"/>
                    <a:pt x="175" y="227"/>
                    <a:pt x="173" y="232"/>
                  </a:cubicBezTo>
                  <a:cubicBezTo>
                    <a:pt x="173" y="232"/>
                    <a:pt x="173" y="232"/>
                    <a:pt x="173" y="232"/>
                  </a:cubicBezTo>
                  <a:cubicBezTo>
                    <a:pt x="174" y="229"/>
                    <a:pt x="175" y="227"/>
                    <a:pt x="175" y="226"/>
                  </a:cubicBezTo>
                  <a:cubicBezTo>
                    <a:pt x="176" y="224"/>
                    <a:pt x="177" y="224"/>
                    <a:pt x="177" y="223"/>
                  </a:cubicBezTo>
                  <a:cubicBezTo>
                    <a:pt x="177" y="223"/>
                    <a:pt x="176" y="224"/>
                    <a:pt x="175" y="225"/>
                  </a:cubicBezTo>
                  <a:cubicBezTo>
                    <a:pt x="174" y="227"/>
                    <a:pt x="173" y="229"/>
                    <a:pt x="173" y="232"/>
                  </a:cubicBezTo>
                  <a:cubicBezTo>
                    <a:pt x="172" y="234"/>
                    <a:pt x="172" y="237"/>
                    <a:pt x="172" y="238"/>
                  </a:cubicBezTo>
                  <a:cubicBezTo>
                    <a:pt x="172" y="238"/>
                    <a:pt x="172" y="239"/>
                    <a:pt x="172" y="239"/>
                  </a:cubicBezTo>
                  <a:cubicBezTo>
                    <a:pt x="172" y="238"/>
                    <a:pt x="172" y="236"/>
                    <a:pt x="171" y="234"/>
                  </a:cubicBezTo>
                  <a:cubicBezTo>
                    <a:pt x="171" y="232"/>
                    <a:pt x="171" y="230"/>
                    <a:pt x="171" y="229"/>
                  </a:cubicBezTo>
                  <a:cubicBezTo>
                    <a:pt x="171" y="228"/>
                    <a:pt x="172" y="227"/>
                    <a:pt x="171" y="227"/>
                  </a:cubicBezTo>
                  <a:cubicBezTo>
                    <a:pt x="171" y="227"/>
                    <a:pt x="171" y="228"/>
                    <a:pt x="171" y="229"/>
                  </a:cubicBezTo>
                  <a:cubicBezTo>
                    <a:pt x="171" y="230"/>
                    <a:pt x="171" y="232"/>
                    <a:pt x="171" y="234"/>
                  </a:cubicBezTo>
                  <a:cubicBezTo>
                    <a:pt x="171" y="236"/>
                    <a:pt x="171" y="237"/>
                    <a:pt x="172" y="239"/>
                  </a:cubicBezTo>
                  <a:cubicBezTo>
                    <a:pt x="171" y="238"/>
                    <a:pt x="171" y="237"/>
                    <a:pt x="170" y="235"/>
                  </a:cubicBezTo>
                  <a:cubicBezTo>
                    <a:pt x="169" y="234"/>
                    <a:pt x="169" y="232"/>
                    <a:pt x="169" y="232"/>
                  </a:cubicBezTo>
                  <a:cubicBezTo>
                    <a:pt x="169" y="231"/>
                    <a:pt x="169" y="230"/>
                    <a:pt x="169" y="230"/>
                  </a:cubicBezTo>
                  <a:cubicBezTo>
                    <a:pt x="169" y="230"/>
                    <a:pt x="169" y="230"/>
                    <a:pt x="169" y="232"/>
                  </a:cubicBezTo>
                  <a:cubicBezTo>
                    <a:pt x="169" y="233"/>
                    <a:pt x="169" y="234"/>
                    <a:pt x="169" y="235"/>
                  </a:cubicBezTo>
                  <a:cubicBezTo>
                    <a:pt x="170" y="236"/>
                    <a:pt x="170" y="237"/>
                    <a:pt x="171" y="238"/>
                  </a:cubicBezTo>
                  <a:cubicBezTo>
                    <a:pt x="166" y="232"/>
                    <a:pt x="167" y="223"/>
                    <a:pt x="172" y="217"/>
                  </a:cubicBezTo>
                  <a:cubicBezTo>
                    <a:pt x="180" y="207"/>
                    <a:pt x="192" y="214"/>
                    <a:pt x="202" y="218"/>
                  </a:cubicBezTo>
                  <a:cubicBezTo>
                    <a:pt x="202" y="218"/>
                    <a:pt x="203" y="217"/>
                    <a:pt x="202" y="217"/>
                  </a:cubicBezTo>
                  <a:cubicBezTo>
                    <a:pt x="195" y="212"/>
                    <a:pt x="186" y="208"/>
                    <a:pt x="179" y="210"/>
                  </a:cubicBezTo>
                  <a:cubicBezTo>
                    <a:pt x="179" y="210"/>
                    <a:pt x="179" y="210"/>
                    <a:pt x="179" y="210"/>
                  </a:cubicBezTo>
                  <a:cubicBezTo>
                    <a:pt x="175" y="207"/>
                    <a:pt x="171" y="205"/>
                    <a:pt x="166" y="206"/>
                  </a:cubicBezTo>
                  <a:cubicBezTo>
                    <a:pt x="166" y="205"/>
                    <a:pt x="166" y="205"/>
                    <a:pt x="165" y="205"/>
                  </a:cubicBezTo>
                  <a:cubicBezTo>
                    <a:pt x="156" y="207"/>
                    <a:pt x="147" y="206"/>
                    <a:pt x="140" y="214"/>
                  </a:cubicBezTo>
                  <a:cubicBezTo>
                    <a:pt x="134" y="220"/>
                    <a:pt x="130" y="227"/>
                    <a:pt x="127" y="234"/>
                  </a:cubicBezTo>
                  <a:cubicBezTo>
                    <a:pt x="127" y="233"/>
                    <a:pt x="128" y="231"/>
                    <a:pt x="129" y="229"/>
                  </a:cubicBezTo>
                  <a:cubicBezTo>
                    <a:pt x="129" y="226"/>
                    <a:pt x="130" y="224"/>
                    <a:pt x="131" y="223"/>
                  </a:cubicBezTo>
                  <a:cubicBezTo>
                    <a:pt x="132" y="222"/>
                    <a:pt x="133" y="221"/>
                    <a:pt x="133" y="221"/>
                  </a:cubicBezTo>
                  <a:cubicBezTo>
                    <a:pt x="133" y="221"/>
                    <a:pt x="132" y="221"/>
                    <a:pt x="131" y="223"/>
                  </a:cubicBezTo>
                  <a:cubicBezTo>
                    <a:pt x="130" y="224"/>
                    <a:pt x="129" y="226"/>
                    <a:pt x="128" y="228"/>
                  </a:cubicBezTo>
                  <a:cubicBezTo>
                    <a:pt x="127" y="230"/>
                    <a:pt x="127" y="232"/>
                    <a:pt x="126" y="234"/>
                  </a:cubicBezTo>
                  <a:cubicBezTo>
                    <a:pt x="127" y="233"/>
                    <a:pt x="127" y="231"/>
                    <a:pt x="127" y="230"/>
                  </a:cubicBezTo>
                  <a:cubicBezTo>
                    <a:pt x="128" y="227"/>
                    <a:pt x="129" y="224"/>
                    <a:pt x="128" y="224"/>
                  </a:cubicBezTo>
                  <a:cubicBezTo>
                    <a:pt x="128" y="224"/>
                    <a:pt x="127" y="226"/>
                    <a:pt x="126" y="230"/>
                  </a:cubicBezTo>
                  <a:cubicBezTo>
                    <a:pt x="126" y="231"/>
                    <a:pt x="126" y="233"/>
                    <a:pt x="126" y="234"/>
                  </a:cubicBezTo>
                  <a:cubicBezTo>
                    <a:pt x="126" y="233"/>
                    <a:pt x="126" y="232"/>
                    <a:pt x="125" y="230"/>
                  </a:cubicBezTo>
                  <a:cubicBezTo>
                    <a:pt x="125" y="229"/>
                    <a:pt x="125" y="228"/>
                    <a:pt x="125" y="227"/>
                  </a:cubicBezTo>
                  <a:cubicBezTo>
                    <a:pt x="125" y="226"/>
                    <a:pt x="125" y="225"/>
                    <a:pt x="125" y="225"/>
                  </a:cubicBezTo>
                  <a:cubicBezTo>
                    <a:pt x="125" y="225"/>
                    <a:pt x="124" y="226"/>
                    <a:pt x="124" y="227"/>
                  </a:cubicBezTo>
                  <a:cubicBezTo>
                    <a:pt x="124" y="228"/>
                    <a:pt x="124" y="229"/>
                    <a:pt x="125" y="231"/>
                  </a:cubicBezTo>
                  <a:cubicBezTo>
                    <a:pt x="125" y="232"/>
                    <a:pt x="125" y="233"/>
                    <a:pt x="125" y="233"/>
                  </a:cubicBezTo>
                  <a:cubicBezTo>
                    <a:pt x="124" y="231"/>
                    <a:pt x="123" y="228"/>
                    <a:pt x="123" y="225"/>
                  </a:cubicBezTo>
                  <a:cubicBezTo>
                    <a:pt x="123" y="219"/>
                    <a:pt x="127" y="215"/>
                    <a:pt x="131" y="211"/>
                  </a:cubicBezTo>
                  <a:cubicBezTo>
                    <a:pt x="131" y="211"/>
                    <a:pt x="131" y="211"/>
                    <a:pt x="131" y="211"/>
                  </a:cubicBezTo>
                  <a:cubicBezTo>
                    <a:pt x="127" y="213"/>
                    <a:pt x="122" y="218"/>
                    <a:pt x="121" y="222"/>
                  </a:cubicBezTo>
                  <a:cubicBezTo>
                    <a:pt x="121" y="224"/>
                    <a:pt x="121" y="225"/>
                    <a:pt x="121" y="226"/>
                  </a:cubicBezTo>
                  <a:cubicBezTo>
                    <a:pt x="116" y="230"/>
                    <a:pt x="118" y="241"/>
                    <a:pt x="120" y="246"/>
                  </a:cubicBezTo>
                  <a:cubicBezTo>
                    <a:pt x="123" y="254"/>
                    <a:pt x="132" y="254"/>
                    <a:pt x="140" y="254"/>
                  </a:cubicBezTo>
                  <a:cubicBezTo>
                    <a:pt x="142" y="255"/>
                    <a:pt x="145" y="255"/>
                    <a:pt x="149" y="254"/>
                  </a:cubicBezTo>
                  <a:cubicBezTo>
                    <a:pt x="149" y="254"/>
                    <a:pt x="149" y="253"/>
                    <a:pt x="149" y="253"/>
                  </a:cubicBezTo>
                  <a:cubicBezTo>
                    <a:pt x="138" y="255"/>
                    <a:pt x="130" y="241"/>
                    <a:pt x="137" y="233"/>
                  </a:cubicBezTo>
                  <a:cubicBezTo>
                    <a:pt x="143" y="227"/>
                    <a:pt x="152" y="231"/>
                    <a:pt x="156" y="236"/>
                  </a:cubicBezTo>
                  <a:cubicBezTo>
                    <a:pt x="163" y="244"/>
                    <a:pt x="159" y="256"/>
                    <a:pt x="151" y="261"/>
                  </a:cubicBezTo>
                  <a:cubicBezTo>
                    <a:pt x="141" y="268"/>
                    <a:pt x="131" y="265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58"/>
                    <a:pt x="120" y="254"/>
                    <a:pt x="117" y="252"/>
                  </a:cubicBezTo>
                  <a:cubicBezTo>
                    <a:pt x="117" y="252"/>
                    <a:pt x="117" y="252"/>
                    <a:pt x="117" y="253"/>
                  </a:cubicBezTo>
                  <a:cubicBezTo>
                    <a:pt x="121" y="259"/>
                    <a:pt x="120" y="265"/>
                    <a:pt x="114" y="269"/>
                  </a:cubicBezTo>
                  <a:cubicBezTo>
                    <a:pt x="114" y="269"/>
                    <a:pt x="114" y="270"/>
                    <a:pt x="114" y="270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6" y="266"/>
                    <a:pt x="117" y="263"/>
                    <a:pt x="117" y="263"/>
                  </a:cubicBezTo>
                  <a:cubicBezTo>
                    <a:pt x="117" y="263"/>
                    <a:pt x="116" y="266"/>
                    <a:pt x="114" y="268"/>
                  </a:cubicBezTo>
                  <a:cubicBezTo>
                    <a:pt x="113" y="269"/>
                    <a:pt x="113" y="270"/>
                    <a:pt x="112" y="271"/>
                  </a:cubicBezTo>
                  <a:cubicBezTo>
                    <a:pt x="112" y="271"/>
                    <a:pt x="111" y="271"/>
                    <a:pt x="111" y="272"/>
                  </a:cubicBezTo>
                  <a:cubicBezTo>
                    <a:pt x="112" y="270"/>
                    <a:pt x="113" y="268"/>
                    <a:pt x="114" y="266"/>
                  </a:cubicBezTo>
                  <a:cubicBezTo>
                    <a:pt x="115" y="264"/>
                    <a:pt x="115" y="262"/>
                    <a:pt x="115" y="260"/>
                  </a:cubicBezTo>
                  <a:cubicBezTo>
                    <a:pt x="115" y="259"/>
                    <a:pt x="115" y="258"/>
                    <a:pt x="115" y="258"/>
                  </a:cubicBezTo>
                  <a:cubicBezTo>
                    <a:pt x="115" y="257"/>
                    <a:pt x="115" y="257"/>
                    <a:pt x="115" y="257"/>
                  </a:cubicBezTo>
                  <a:cubicBezTo>
                    <a:pt x="115" y="257"/>
                    <a:pt x="115" y="257"/>
                    <a:pt x="115" y="258"/>
                  </a:cubicBezTo>
                  <a:cubicBezTo>
                    <a:pt x="115" y="258"/>
                    <a:pt x="115" y="259"/>
                    <a:pt x="115" y="260"/>
                  </a:cubicBezTo>
                  <a:cubicBezTo>
                    <a:pt x="114" y="261"/>
                    <a:pt x="114" y="264"/>
                    <a:pt x="113" y="266"/>
                  </a:cubicBezTo>
                  <a:cubicBezTo>
                    <a:pt x="112" y="268"/>
                    <a:pt x="111" y="270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2"/>
                    <a:pt x="110" y="272"/>
                    <a:pt x="110" y="272"/>
                  </a:cubicBezTo>
                  <a:cubicBezTo>
                    <a:pt x="110" y="273"/>
                    <a:pt x="109" y="273"/>
                    <a:pt x="109" y="273"/>
                  </a:cubicBezTo>
                  <a:cubicBezTo>
                    <a:pt x="113" y="268"/>
                    <a:pt x="114" y="261"/>
                    <a:pt x="113" y="255"/>
                  </a:cubicBezTo>
                  <a:cubicBezTo>
                    <a:pt x="112" y="251"/>
                    <a:pt x="112" y="247"/>
                    <a:pt x="111" y="244"/>
                  </a:cubicBezTo>
                  <a:cubicBezTo>
                    <a:pt x="109" y="239"/>
                    <a:pt x="107" y="235"/>
                    <a:pt x="108" y="230"/>
                  </a:cubicBezTo>
                  <a:cubicBezTo>
                    <a:pt x="108" y="229"/>
                    <a:pt x="109" y="227"/>
                    <a:pt x="110" y="225"/>
                  </a:cubicBezTo>
                  <a:cubicBezTo>
                    <a:pt x="114" y="218"/>
                    <a:pt x="122" y="212"/>
                    <a:pt x="128" y="207"/>
                  </a:cubicBezTo>
                  <a:cubicBezTo>
                    <a:pt x="135" y="202"/>
                    <a:pt x="142" y="199"/>
                    <a:pt x="151" y="198"/>
                  </a:cubicBezTo>
                  <a:cubicBezTo>
                    <a:pt x="151" y="198"/>
                    <a:pt x="151" y="198"/>
                    <a:pt x="151" y="198"/>
                  </a:cubicBezTo>
                  <a:cubicBezTo>
                    <a:pt x="150" y="197"/>
                    <a:pt x="148" y="197"/>
                    <a:pt x="147" y="197"/>
                  </a:cubicBezTo>
                  <a:cubicBezTo>
                    <a:pt x="137" y="193"/>
                    <a:pt x="119" y="195"/>
                    <a:pt x="112" y="203"/>
                  </a:cubicBezTo>
                  <a:cubicBezTo>
                    <a:pt x="107" y="207"/>
                    <a:pt x="105" y="213"/>
                    <a:pt x="103" y="218"/>
                  </a:cubicBezTo>
                  <a:cubicBezTo>
                    <a:pt x="102" y="221"/>
                    <a:pt x="99" y="230"/>
                    <a:pt x="95" y="228"/>
                  </a:cubicBezTo>
                  <a:cubicBezTo>
                    <a:pt x="95" y="228"/>
                    <a:pt x="94" y="228"/>
                    <a:pt x="94" y="228"/>
                  </a:cubicBezTo>
                  <a:cubicBezTo>
                    <a:pt x="94" y="227"/>
                    <a:pt x="94" y="227"/>
                    <a:pt x="94" y="226"/>
                  </a:cubicBezTo>
                  <a:cubicBezTo>
                    <a:pt x="94" y="220"/>
                    <a:pt x="98" y="215"/>
                    <a:pt x="101" y="210"/>
                  </a:cubicBezTo>
                  <a:cubicBezTo>
                    <a:pt x="101" y="210"/>
                    <a:pt x="101" y="209"/>
                    <a:pt x="101" y="209"/>
                  </a:cubicBezTo>
                  <a:cubicBezTo>
                    <a:pt x="100" y="211"/>
                    <a:pt x="99" y="212"/>
                    <a:pt x="98" y="213"/>
                  </a:cubicBezTo>
                  <a:cubicBezTo>
                    <a:pt x="98" y="213"/>
                    <a:pt x="98" y="213"/>
                    <a:pt x="97" y="214"/>
                  </a:cubicBezTo>
                  <a:cubicBezTo>
                    <a:pt x="97" y="214"/>
                    <a:pt x="97" y="215"/>
                    <a:pt x="96" y="216"/>
                  </a:cubicBezTo>
                  <a:cubicBezTo>
                    <a:pt x="95" y="217"/>
                    <a:pt x="95" y="218"/>
                    <a:pt x="94" y="219"/>
                  </a:cubicBezTo>
                  <a:cubicBezTo>
                    <a:pt x="91" y="224"/>
                    <a:pt x="89" y="229"/>
                    <a:pt x="91" y="236"/>
                  </a:cubicBezTo>
                  <a:cubicBezTo>
                    <a:pt x="91" y="241"/>
                    <a:pt x="93" y="245"/>
                    <a:pt x="94" y="249"/>
                  </a:cubicBezTo>
                  <a:cubicBezTo>
                    <a:pt x="96" y="252"/>
                    <a:pt x="98" y="254"/>
                    <a:pt x="99" y="258"/>
                  </a:cubicBezTo>
                  <a:cubicBezTo>
                    <a:pt x="99" y="257"/>
                    <a:pt x="99" y="257"/>
                    <a:pt x="98" y="257"/>
                  </a:cubicBezTo>
                  <a:cubicBezTo>
                    <a:pt x="98" y="256"/>
                    <a:pt x="97" y="254"/>
                    <a:pt x="95" y="251"/>
                  </a:cubicBezTo>
                  <a:cubicBezTo>
                    <a:pt x="94" y="250"/>
                    <a:pt x="93" y="248"/>
                    <a:pt x="91" y="247"/>
                  </a:cubicBezTo>
                  <a:cubicBezTo>
                    <a:pt x="90" y="246"/>
                    <a:pt x="90" y="246"/>
                    <a:pt x="90" y="246"/>
                  </a:cubicBezTo>
                  <a:cubicBezTo>
                    <a:pt x="90" y="246"/>
                    <a:pt x="92" y="248"/>
                    <a:pt x="94" y="252"/>
                  </a:cubicBezTo>
                  <a:cubicBezTo>
                    <a:pt x="96" y="254"/>
                    <a:pt x="97" y="256"/>
                    <a:pt x="98" y="257"/>
                  </a:cubicBezTo>
                  <a:cubicBezTo>
                    <a:pt x="97" y="257"/>
                    <a:pt x="97" y="256"/>
                    <a:pt x="97" y="256"/>
                  </a:cubicBezTo>
                  <a:cubicBezTo>
                    <a:pt x="96" y="255"/>
                    <a:pt x="95" y="254"/>
                    <a:pt x="93" y="253"/>
                  </a:cubicBezTo>
                  <a:cubicBezTo>
                    <a:pt x="92" y="252"/>
                    <a:pt x="90" y="251"/>
                    <a:pt x="89" y="250"/>
                  </a:cubicBezTo>
                  <a:cubicBezTo>
                    <a:pt x="88" y="249"/>
                    <a:pt x="87" y="249"/>
                    <a:pt x="87" y="249"/>
                  </a:cubicBezTo>
                  <a:cubicBezTo>
                    <a:pt x="87" y="249"/>
                    <a:pt x="88" y="250"/>
                    <a:pt x="89" y="250"/>
                  </a:cubicBezTo>
                  <a:cubicBezTo>
                    <a:pt x="90" y="251"/>
                    <a:pt x="91" y="252"/>
                    <a:pt x="93" y="253"/>
                  </a:cubicBezTo>
                  <a:cubicBezTo>
                    <a:pt x="94" y="255"/>
                    <a:pt x="96" y="256"/>
                    <a:pt x="97" y="257"/>
                  </a:cubicBezTo>
                  <a:cubicBezTo>
                    <a:pt x="92" y="255"/>
                    <a:pt x="87" y="254"/>
                    <a:pt x="84" y="252"/>
                  </a:cubicBezTo>
                  <a:cubicBezTo>
                    <a:pt x="75" y="246"/>
                    <a:pt x="81" y="232"/>
                    <a:pt x="83" y="224"/>
                  </a:cubicBezTo>
                  <a:cubicBezTo>
                    <a:pt x="83" y="224"/>
                    <a:pt x="82" y="223"/>
                    <a:pt x="82" y="224"/>
                  </a:cubicBezTo>
                  <a:cubicBezTo>
                    <a:pt x="79" y="232"/>
                    <a:pt x="72" y="243"/>
                    <a:pt x="79" y="251"/>
                  </a:cubicBezTo>
                  <a:cubicBezTo>
                    <a:pt x="81" y="253"/>
                    <a:pt x="84" y="255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1" y="276"/>
                    <a:pt x="98" y="300"/>
                    <a:pt x="116" y="306"/>
                  </a:cubicBezTo>
                  <a:cubicBezTo>
                    <a:pt x="116" y="306"/>
                    <a:pt x="117" y="306"/>
                    <a:pt x="117" y="306"/>
                  </a:cubicBezTo>
                  <a:cubicBezTo>
                    <a:pt x="123" y="311"/>
                    <a:pt x="134" y="313"/>
                    <a:pt x="140" y="312"/>
                  </a:cubicBezTo>
                  <a:cubicBezTo>
                    <a:pt x="145" y="312"/>
                    <a:pt x="148" y="311"/>
                    <a:pt x="152" y="308"/>
                  </a:cubicBezTo>
                  <a:cubicBezTo>
                    <a:pt x="153" y="306"/>
                    <a:pt x="155" y="305"/>
                    <a:pt x="157" y="304"/>
                  </a:cubicBezTo>
                  <a:cubicBezTo>
                    <a:pt x="156" y="305"/>
                    <a:pt x="154" y="306"/>
                    <a:pt x="153" y="307"/>
                  </a:cubicBezTo>
                  <a:cubicBezTo>
                    <a:pt x="151" y="309"/>
                    <a:pt x="148" y="311"/>
                    <a:pt x="147" y="311"/>
                  </a:cubicBezTo>
                  <a:cubicBezTo>
                    <a:pt x="145" y="312"/>
                    <a:pt x="144" y="313"/>
                    <a:pt x="144" y="313"/>
                  </a:cubicBezTo>
                  <a:cubicBezTo>
                    <a:pt x="144" y="313"/>
                    <a:pt x="145" y="313"/>
                    <a:pt x="147" y="312"/>
                  </a:cubicBezTo>
                  <a:cubicBezTo>
                    <a:pt x="149" y="311"/>
                    <a:pt x="151" y="310"/>
                    <a:pt x="153" y="308"/>
                  </a:cubicBezTo>
                  <a:cubicBezTo>
                    <a:pt x="156" y="306"/>
                    <a:pt x="157" y="304"/>
                    <a:pt x="159" y="303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2"/>
                    <a:pt x="159" y="302"/>
                    <a:pt x="159" y="302"/>
                  </a:cubicBezTo>
                  <a:cubicBezTo>
                    <a:pt x="159" y="303"/>
                    <a:pt x="159" y="303"/>
                    <a:pt x="159" y="304"/>
                  </a:cubicBezTo>
                  <a:cubicBezTo>
                    <a:pt x="158" y="305"/>
                    <a:pt x="157" y="306"/>
                    <a:pt x="156" y="307"/>
                  </a:cubicBezTo>
                  <a:cubicBezTo>
                    <a:pt x="154" y="309"/>
                    <a:pt x="152" y="310"/>
                    <a:pt x="151" y="311"/>
                  </a:cubicBezTo>
                  <a:cubicBezTo>
                    <a:pt x="150" y="312"/>
                    <a:pt x="149" y="312"/>
                    <a:pt x="149" y="312"/>
                  </a:cubicBezTo>
                  <a:cubicBezTo>
                    <a:pt x="149" y="313"/>
                    <a:pt x="150" y="312"/>
                    <a:pt x="151" y="312"/>
                  </a:cubicBezTo>
                  <a:cubicBezTo>
                    <a:pt x="153" y="311"/>
                    <a:pt x="154" y="309"/>
                    <a:pt x="156" y="308"/>
                  </a:cubicBezTo>
                  <a:cubicBezTo>
                    <a:pt x="157" y="307"/>
                    <a:pt x="157" y="307"/>
                    <a:pt x="157" y="307"/>
                  </a:cubicBezTo>
                  <a:cubicBezTo>
                    <a:pt x="156" y="308"/>
                    <a:pt x="155" y="310"/>
                    <a:pt x="154" y="311"/>
                  </a:cubicBezTo>
                  <a:cubicBezTo>
                    <a:pt x="149" y="316"/>
                    <a:pt x="142" y="318"/>
                    <a:pt x="135" y="319"/>
                  </a:cubicBezTo>
                  <a:cubicBezTo>
                    <a:pt x="135" y="320"/>
                    <a:pt x="135" y="320"/>
                    <a:pt x="135" y="320"/>
                  </a:cubicBezTo>
                  <a:cubicBezTo>
                    <a:pt x="139" y="320"/>
                    <a:pt x="143" y="319"/>
                    <a:pt x="147" y="318"/>
                  </a:cubicBezTo>
                  <a:cubicBezTo>
                    <a:pt x="150" y="320"/>
                    <a:pt x="157" y="321"/>
                    <a:pt x="161" y="320"/>
                  </a:cubicBezTo>
                  <a:cubicBezTo>
                    <a:pt x="167" y="320"/>
                    <a:pt x="172" y="317"/>
                    <a:pt x="177" y="312"/>
                  </a:cubicBezTo>
                  <a:cubicBezTo>
                    <a:pt x="181" y="307"/>
                    <a:pt x="184" y="300"/>
                    <a:pt x="188" y="295"/>
                  </a:cubicBezTo>
                  <a:cubicBezTo>
                    <a:pt x="190" y="294"/>
                    <a:pt x="192" y="292"/>
                    <a:pt x="194" y="291"/>
                  </a:cubicBezTo>
                  <a:cubicBezTo>
                    <a:pt x="198" y="290"/>
                    <a:pt x="200" y="294"/>
                    <a:pt x="200" y="297"/>
                  </a:cubicBezTo>
                  <a:cubicBezTo>
                    <a:pt x="199" y="299"/>
                    <a:pt x="199" y="300"/>
                    <a:pt x="200" y="301"/>
                  </a:cubicBezTo>
                  <a:cubicBezTo>
                    <a:pt x="200" y="301"/>
                    <a:pt x="200" y="301"/>
                    <a:pt x="200" y="301"/>
                  </a:cubicBezTo>
                  <a:cubicBezTo>
                    <a:pt x="201" y="298"/>
                    <a:pt x="202" y="293"/>
                    <a:pt x="199" y="290"/>
                  </a:cubicBezTo>
                  <a:cubicBezTo>
                    <a:pt x="198" y="286"/>
                    <a:pt x="195" y="281"/>
                    <a:pt x="196" y="276"/>
                  </a:cubicBezTo>
                  <a:cubicBezTo>
                    <a:pt x="196" y="274"/>
                    <a:pt x="197" y="273"/>
                    <a:pt x="198" y="271"/>
                  </a:cubicBezTo>
                  <a:cubicBezTo>
                    <a:pt x="199" y="269"/>
                    <a:pt x="200" y="269"/>
                    <a:pt x="202" y="270"/>
                  </a:cubicBezTo>
                  <a:cubicBezTo>
                    <a:pt x="204" y="273"/>
                    <a:pt x="206" y="277"/>
                    <a:pt x="206" y="280"/>
                  </a:cubicBezTo>
                  <a:cubicBezTo>
                    <a:pt x="206" y="281"/>
                    <a:pt x="207" y="281"/>
                    <a:pt x="207" y="280"/>
                  </a:cubicBezTo>
                  <a:cubicBezTo>
                    <a:pt x="207" y="275"/>
                    <a:pt x="205" y="266"/>
                    <a:pt x="199" y="264"/>
                  </a:cubicBezTo>
                  <a:cubicBezTo>
                    <a:pt x="196" y="263"/>
                    <a:pt x="193" y="262"/>
                    <a:pt x="190" y="263"/>
                  </a:cubicBezTo>
                  <a:cubicBezTo>
                    <a:pt x="186" y="263"/>
                    <a:pt x="181" y="265"/>
                    <a:pt x="177" y="268"/>
                  </a:cubicBezTo>
                  <a:cubicBezTo>
                    <a:pt x="172" y="272"/>
                    <a:pt x="168" y="279"/>
                    <a:pt x="163" y="283"/>
                  </a:cubicBezTo>
                  <a:cubicBezTo>
                    <a:pt x="163" y="283"/>
                    <a:pt x="164" y="282"/>
                    <a:pt x="164" y="282"/>
                  </a:cubicBezTo>
                  <a:cubicBezTo>
                    <a:pt x="165" y="280"/>
                    <a:pt x="167" y="278"/>
                    <a:pt x="169" y="276"/>
                  </a:cubicBezTo>
                  <a:cubicBezTo>
                    <a:pt x="172" y="271"/>
                    <a:pt x="176" y="267"/>
                    <a:pt x="175" y="267"/>
                  </a:cubicBezTo>
                  <a:cubicBezTo>
                    <a:pt x="175" y="267"/>
                    <a:pt x="175" y="268"/>
                    <a:pt x="173" y="270"/>
                  </a:cubicBezTo>
                  <a:cubicBezTo>
                    <a:pt x="172" y="271"/>
                    <a:pt x="170" y="273"/>
                    <a:pt x="168" y="275"/>
                  </a:cubicBezTo>
                  <a:cubicBezTo>
                    <a:pt x="166" y="278"/>
                    <a:pt x="165" y="280"/>
                    <a:pt x="163" y="282"/>
                  </a:cubicBezTo>
                  <a:cubicBezTo>
                    <a:pt x="164" y="281"/>
                    <a:pt x="165" y="279"/>
                    <a:pt x="166" y="278"/>
                  </a:cubicBezTo>
                  <a:cubicBezTo>
                    <a:pt x="166" y="276"/>
                    <a:pt x="167" y="274"/>
                    <a:pt x="168" y="273"/>
                  </a:cubicBezTo>
                  <a:cubicBezTo>
                    <a:pt x="169" y="272"/>
                    <a:pt x="169" y="272"/>
                    <a:pt x="169" y="272"/>
                  </a:cubicBezTo>
                  <a:cubicBezTo>
                    <a:pt x="169" y="272"/>
                    <a:pt x="168" y="272"/>
                    <a:pt x="168" y="273"/>
                  </a:cubicBezTo>
                  <a:cubicBezTo>
                    <a:pt x="167" y="274"/>
                    <a:pt x="166" y="276"/>
                    <a:pt x="165" y="277"/>
                  </a:cubicBezTo>
                  <a:cubicBezTo>
                    <a:pt x="164" y="279"/>
                    <a:pt x="163" y="281"/>
                    <a:pt x="163" y="282"/>
                  </a:cubicBezTo>
                  <a:cubicBezTo>
                    <a:pt x="163" y="282"/>
                    <a:pt x="163" y="282"/>
                    <a:pt x="163" y="282"/>
                  </a:cubicBezTo>
                  <a:cubicBezTo>
                    <a:pt x="163" y="281"/>
                    <a:pt x="163" y="281"/>
                    <a:pt x="163" y="280"/>
                  </a:cubicBezTo>
                  <a:cubicBezTo>
                    <a:pt x="164" y="279"/>
                    <a:pt x="164" y="278"/>
                    <a:pt x="165" y="276"/>
                  </a:cubicBezTo>
                  <a:cubicBezTo>
                    <a:pt x="166" y="274"/>
                    <a:pt x="167" y="272"/>
                    <a:pt x="167" y="272"/>
                  </a:cubicBezTo>
                  <a:cubicBezTo>
                    <a:pt x="167" y="272"/>
                    <a:pt x="165" y="274"/>
                    <a:pt x="164" y="276"/>
                  </a:cubicBezTo>
                  <a:cubicBezTo>
                    <a:pt x="164" y="277"/>
                    <a:pt x="164" y="277"/>
                    <a:pt x="163" y="278"/>
                  </a:cubicBezTo>
                  <a:cubicBezTo>
                    <a:pt x="164" y="276"/>
                    <a:pt x="164" y="275"/>
                    <a:pt x="165" y="273"/>
                  </a:cubicBezTo>
                  <a:cubicBezTo>
                    <a:pt x="167" y="267"/>
                    <a:pt x="170" y="262"/>
                    <a:pt x="174" y="258"/>
                  </a:cubicBezTo>
                  <a:cubicBezTo>
                    <a:pt x="181" y="252"/>
                    <a:pt x="191" y="250"/>
                    <a:pt x="199" y="255"/>
                  </a:cubicBezTo>
                  <a:cubicBezTo>
                    <a:pt x="208" y="260"/>
                    <a:pt x="213" y="269"/>
                    <a:pt x="214" y="279"/>
                  </a:cubicBezTo>
                  <a:cubicBezTo>
                    <a:pt x="214" y="287"/>
                    <a:pt x="212" y="295"/>
                    <a:pt x="207" y="302"/>
                  </a:cubicBezTo>
                  <a:cubicBezTo>
                    <a:pt x="202" y="307"/>
                    <a:pt x="197" y="311"/>
                    <a:pt x="192" y="315"/>
                  </a:cubicBezTo>
                  <a:cubicBezTo>
                    <a:pt x="191" y="315"/>
                    <a:pt x="192" y="316"/>
                    <a:pt x="192" y="316"/>
                  </a:cubicBezTo>
                  <a:cubicBezTo>
                    <a:pt x="195" y="314"/>
                    <a:pt x="198" y="313"/>
                    <a:pt x="200" y="311"/>
                  </a:cubicBezTo>
                  <a:cubicBezTo>
                    <a:pt x="200" y="311"/>
                    <a:pt x="200" y="311"/>
                    <a:pt x="200" y="311"/>
                  </a:cubicBezTo>
                  <a:cubicBezTo>
                    <a:pt x="208" y="307"/>
                    <a:pt x="215" y="306"/>
                    <a:pt x="222" y="300"/>
                  </a:cubicBezTo>
                  <a:cubicBezTo>
                    <a:pt x="227" y="296"/>
                    <a:pt x="233" y="290"/>
                    <a:pt x="236" y="283"/>
                  </a:cubicBezTo>
                  <a:cubicBezTo>
                    <a:pt x="239" y="278"/>
                    <a:pt x="241" y="272"/>
                    <a:pt x="241" y="266"/>
                  </a:cubicBezTo>
                  <a:cubicBezTo>
                    <a:pt x="242" y="261"/>
                    <a:pt x="242" y="251"/>
                    <a:pt x="249" y="252"/>
                  </a:cubicBezTo>
                  <a:cubicBezTo>
                    <a:pt x="249" y="252"/>
                    <a:pt x="249" y="252"/>
                    <a:pt x="250" y="252"/>
                  </a:cubicBezTo>
                  <a:cubicBezTo>
                    <a:pt x="252" y="258"/>
                    <a:pt x="254" y="266"/>
                    <a:pt x="247" y="271"/>
                  </a:cubicBezTo>
                  <a:cubicBezTo>
                    <a:pt x="247" y="271"/>
                    <a:pt x="247" y="272"/>
                    <a:pt x="247" y="271"/>
                  </a:cubicBezTo>
                  <a:cubicBezTo>
                    <a:pt x="255" y="268"/>
                    <a:pt x="254" y="257"/>
                    <a:pt x="251" y="251"/>
                  </a:cubicBezTo>
                  <a:cubicBezTo>
                    <a:pt x="250" y="247"/>
                    <a:pt x="248" y="243"/>
                    <a:pt x="247" y="239"/>
                  </a:cubicBezTo>
                  <a:cubicBezTo>
                    <a:pt x="246" y="233"/>
                    <a:pt x="245" y="229"/>
                    <a:pt x="251" y="228"/>
                  </a:cubicBezTo>
                  <a:cubicBezTo>
                    <a:pt x="251" y="228"/>
                    <a:pt x="251" y="228"/>
                    <a:pt x="252" y="228"/>
                  </a:cubicBezTo>
                  <a:cubicBezTo>
                    <a:pt x="254" y="235"/>
                    <a:pt x="256" y="242"/>
                    <a:pt x="255" y="246"/>
                  </a:cubicBezTo>
                  <a:cubicBezTo>
                    <a:pt x="255" y="247"/>
                    <a:pt x="256" y="247"/>
                    <a:pt x="256" y="247"/>
                  </a:cubicBezTo>
                  <a:cubicBezTo>
                    <a:pt x="258" y="239"/>
                    <a:pt x="254" y="228"/>
                    <a:pt x="250" y="222"/>
                  </a:cubicBezTo>
                  <a:cubicBezTo>
                    <a:pt x="247" y="216"/>
                    <a:pt x="242" y="211"/>
                    <a:pt x="236" y="210"/>
                  </a:cubicBezTo>
                  <a:cubicBezTo>
                    <a:pt x="236" y="210"/>
                    <a:pt x="237" y="210"/>
                    <a:pt x="237" y="210"/>
                  </a:cubicBezTo>
                  <a:cubicBezTo>
                    <a:pt x="237" y="210"/>
                    <a:pt x="237" y="210"/>
                    <a:pt x="238" y="210"/>
                  </a:cubicBezTo>
                  <a:cubicBezTo>
                    <a:pt x="239" y="210"/>
                    <a:pt x="240" y="210"/>
                    <a:pt x="241" y="210"/>
                  </a:cubicBezTo>
                  <a:cubicBezTo>
                    <a:pt x="244" y="210"/>
                    <a:pt x="246" y="211"/>
                    <a:pt x="246" y="211"/>
                  </a:cubicBezTo>
                  <a:cubicBezTo>
                    <a:pt x="246" y="211"/>
                    <a:pt x="245" y="211"/>
                    <a:pt x="245" y="210"/>
                  </a:cubicBezTo>
                  <a:cubicBezTo>
                    <a:pt x="244" y="210"/>
                    <a:pt x="242" y="209"/>
                    <a:pt x="241" y="209"/>
                  </a:cubicBezTo>
                  <a:cubicBezTo>
                    <a:pt x="240" y="209"/>
                    <a:pt x="238" y="209"/>
                    <a:pt x="238" y="209"/>
                  </a:cubicBezTo>
                  <a:cubicBezTo>
                    <a:pt x="237" y="209"/>
                    <a:pt x="237" y="209"/>
                    <a:pt x="237" y="210"/>
                  </a:cubicBezTo>
                  <a:cubicBezTo>
                    <a:pt x="237" y="209"/>
                    <a:pt x="237" y="209"/>
                    <a:pt x="237" y="209"/>
                  </a:cubicBezTo>
                  <a:cubicBezTo>
                    <a:pt x="238" y="209"/>
                    <a:pt x="240" y="208"/>
                    <a:pt x="242" y="208"/>
                  </a:cubicBezTo>
                  <a:cubicBezTo>
                    <a:pt x="243" y="208"/>
                    <a:pt x="244" y="208"/>
                    <a:pt x="245" y="208"/>
                  </a:cubicBezTo>
                  <a:cubicBezTo>
                    <a:pt x="246" y="208"/>
                    <a:pt x="247" y="208"/>
                    <a:pt x="248" y="208"/>
                  </a:cubicBezTo>
                  <a:cubicBezTo>
                    <a:pt x="249" y="209"/>
                    <a:pt x="250" y="209"/>
                    <a:pt x="250" y="209"/>
                  </a:cubicBezTo>
                  <a:cubicBezTo>
                    <a:pt x="250" y="209"/>
                    <a:pt x="249" y="208"/>
                    <a:pt x="248" y="208"/>
                  </a:cubicBezTo>
                  <a:cubicBezTo>
                    <a:pt x="247" y="207"/>
                    <a:pt x="246" y="207"/>
                    <a:pt x="245" y="207"/>
                  </a:cubicBezTo>
                  <a:cubicBezTo>
                    <a:pt x="244" y="207"/>
                    <a:pt x="243" y="207"/>
                    <a:pt x="242" y="207"/>
                  </a:cubicBezTo>
                  <a:cubicBezTo>
                    <a:pt x="241" y="207"/>
                    <a:pt x="240" y="207"/>
                    <a:pt x="240" y="208"/>
                  </a:cubicBezTo>
                  <a:cubicBezTo>
                    <a:pt x="242" y="206"/>
                    <a:pt x="245" y="205"/>
                    <a:pt x="248" y="206"/>
                  </a:cubicBezTo>
                  <a:cubicBezTo>
                    <a:pt x="254" y="208"/>
                    <a:pt x="259" y="213"/>
                    <a:pt x="261" y="219"/>
                  </a:cubicBezTo>
                  <a:cubicBezTo>
                    <a:pt x="263" y="224"/>
                    <a:pt x="264" y="229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64" y="235"/>
                    <a:pt x="264" y="235"/>
                    <a:pt x="264" y="235"/>
                  </a:cubicBezTo>
                  <a:cubicBezTo>
                    <a:pt x="264" y="240"/>
                    <a:pt x="262" y="246"/>
                    <a:pt x="258" y="251"/>
                  </a:cubicBezTo>
                  <a:cubicBezTo>
                    <a:pt x="258" y="251"/>
                    <a:pt x="258" y="251"/>
                    <a:pt x="258" y="251"/>
                  </a:cubicBezTo>
                  <a:cubicBezTo>
                    <a:pt x="264" y="246"/>
                    <a:pt x="267" y="237"/>
                    <a:pt x="266" y="229"/>
                  </a:cubicBezTo>
                  <a:cubicBezTo>
                    <a:pt x="268" y="221"/>
                    <a:pt x="269" y="211"/>
                    <a:pt x="267" y="203"/>
                  </a:cubicBezTo>
                  <a:cubicBezTo>
                    <a:pt x="270" y="197"/>
                    <a:pt x="269" y="188"/>
                    <a:pt x="268" y="182"/>
                  </a:cubicBezTo>
                  <a:cubicBezTo>
                    <a:pt x="267" y="176"/>
                    <a:pt x="265" y="170"/>
                    <a:pt x="261" y="166"/>
                  </a:cubicBezTo>
                  <a:cubicBezTo>
                    <a:pt x="258" y="158"/>
                    <a:pt x="254" y="151"/>
                    <a:pt x="245" y="151"/>
                  </a:cubicBezTo>
                  <a:cubicBezTo>
                    <a:pt x="239" y="151"/>
                    <a:pt x="234" y="154"/>
                    <a:pt x="231" y="159"/>
                  </a:cubicBezTo>
                  <a:cubicBezTo>
                    <a:pt x="231" y="158"/>
                    <a:pt x="232" y="156"/>
                    <a:pt x="233" y="155"/>
                  </a:cubicBezTo>
                  <a:cubicBezTo>
                    <a:pt x="234" y="153"/>
                    <a:pt x="236" y="151"/>
                    <a:pt x="237" y="150"/>
                  </a:cubicBezTo>
                  <a:cubicBezTo>
                    <a:pt x="239" y="150"/>
                    <a:pt x="239" y="149"/>
                    <a:pt x="239" y="149"/>
                  </a:cubicBezTo>
                  <a:cubicBezTo>
                    <a:pt x="239" y="149"/>
                    <a:pt x="238" y="149"/>
                    <a:pt x="237" y="150"/>
                  </a:cubicBezTo>
                  <a:cubicBezTo>
                    <a:pt x="236" y="151"/>
                    <a:pt x="234" y="152"/>
                    <a:pt x="232" y="154"/>
                  </a:cubicBezTo>
                  <a:cubicBezTo>
                    <a:pt x="231" y="156"/>
                    <a:pt x="230" y="158"/>
                    <a:pt x="230" y="160"/>
                  </a:cubicBezTo>
                  <a:cubicBezTo>
                    <a:pt x="229" y="160"/>
                    <a:pt x="229" y="160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30" y="158"/>
                    <a:pt x="230" y="156"/>
                    <a:pt x="231" y="153"/>
                  </a:cubicBezTo>
                  <a:cubicBezTo>
                    <a:pt x="231" y="152"/>
                    <a:pt x="232" y="151"/>
                    <a:pt x="232" y="150"/>
                  </a:cubicBezTo>
                  <a:cubicBezTo>
                    <a:pt x="233" y="149"/>
                    <a:pt x="233" y="148"/>
                    <a:pt x="234" y="148"/>
                  </a:cubicBezTo>
                  <a:cubicBezTo>
                    <a:pt x="235" y="147"/>
                    <a:pt x="236" y="146"/>
                    <a:pt x="236" y="146"/>
                  </a:cubicBezTo>
                  <a:cubicBezTo>
                    <a:pt x="236" y="146"/>
                    <a:pt x="235" y="146"/>
                    <a:pt x="234" y="148"/>
                  </a:cubicBezTo>
                  <a:cubicBezTo>
                    <a:pt x="233" y="148"/>
                    <a:pt x="232" y="149"/>
                    <a:pt x="232" y="150"/>
                  </a:cubicBezTo>
                  <a:cubicBezTo>
                    <a:pt x="231" y="151"/>
                    <a:pt x="231" y="152"/>
                    <a:pt x="230" y="153"/>
                  </a:cubicBezTo>
                  <a:cubicBezTo>
                    <a:pt x="229" y="156"/>
                    <a:pt x="229" y="158"/>
                    <a:pt x="229" y="160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7" y="153"/>
                    <a:pt x="230" y="145"/>
                    <a:pt x="236" y="142"/>
                  </a:cubicBezTo>
                  <a:cubicBezTo>
                    <a:pt x="239" y="140"/>
                    <a:pt x="241" y="140"/>
                    <a:pt x="243" y="140"/>
                  </a:cubicBezTo>
                  <a:cubicBezTo>
                    <a:pt x="244" y="140"/>
                    <a:pt x="244" y="140"/>
                    <a:pt x="244" y="140"/>
                  </a:cubicBezTo>
                  <a:cubicBezTo>
                    <a:pt x="244" y="140"/>
                    <a:pt x="244" y="140"/>
                    <a:pt x="245" y="140"/>
                  </a:cubicBezTo>
                  <a:cubicBezTo>
                    <a:pt x="252" y="141"/>
                    <a:pt x="258" y="149"/>
                    <a:pt x="262" y="156"/>
                  </a:cubicBezTo>
                  <a:cubicBezTo>
                    <a:pt x="262" y="156"/>
                    <a:pt x="263" y="156"/>
                    <a:pt x="263" y="155"/>
                  </a:cubicBezTo>
                  <a:cubicBezTo>
                    <a:pt x="260" y="147"/>
                    <a:pt x="253" y="138"/>
                    <a:pt x="244" y="137"/>
                  </a:cubicBezTo>
                  <a:cubicBezTo>
                    <a:pt x="239" y="129"/>
                    <a:pt x="229" y="121"/>
                    <a:pt x="219" y="122"/>
                  </a:cubicBezTo>
                  <a:cubicBezTo>
                    <a:pt x="216" y="121"/>
                    <a:pt x="212" y="121"/>
                    <a:pt x="208" y="122"/>
                  </a:cubicBezTo>
                  <a:cubicBezTo>
                    <a:pt x="204" y="124"/>
                    <a:pt x="200" y="128"/>
                    <a:pt x="200" y="133"/>
                  </a:cubicBezTo>
                  <a:cubicBezTo>
                    <a:pt x="199" y="136"/>
                    <a:pt x="200" y="142"/>
                    <a:pt x="202" y="146"/>
                  </a:cubicBezTo>
                  <a:cubicBezTo>
                    <a:pt x="201" y="145"/>
                    <a:pt x="200" y="144"/>
                    <a:pt x="200" y="143"/>
                  </a:cubicBezTo>
                  <a:cubicBezTo>
                    <a:pt x="199" y="141"/>
                    <a:pt x="198" y="140"/>
                    <a:pt x="198" y="139"/>
                  </a:cubicBezTo>
                  <a:cubicBezTo>
                    <a:pt x="197" y="138"/>
                    <a:pt x="197" y="136"/>
                    <a:pt x="197" y="135"/>
                  </a:cubicBezTo>
                  <a:cubicBezTo>
                    <a:pt x="197" y="133"/>
                    <a:pt x="198" y="132"/>
                    <a:pt x="198" y="132"/>
                  </a:cubicBezTo>
                  <a:cubicBezTo>
                    <a:pt x="198" y="132"/>
                    <a:pt x="197" y="133"/>
                    <a:pt x="197" y="133"/>
                  </a:cubicBezTo>
                  <a:cubicBezTo>
                    <a:pt x="197" y="134"/>
                    <a:pt x="197" y="134"/>
                    <a:pt x="197" y="135"/>
                  </a:cubicBezTo>
                  <a:cubicBezTo>
                    <a:pt x="197" y="136"/>
                    <a:pt x="197" y="138"/>
                    <a:pt x="197" y="139"/>
                  </a:cubicBezTo>
                  <a:cubicBezTo>
                    <a:pt x="198" y="140"/>
                    <a:pt x="198" y="142"/>
                    <a:pt x="199" y="143"/>
                  </a:cubicBezTo>
                  <a:cubicBezTo>
                    <a:pt x="201" y="146"/>
                    <a:pt x="203" y="148"/>
                    <a:pt x="204" y="149"/>
                  </a:cubicBezTo>
                  <a:cubicBezTo>
                    <a:pt x="204" y="149"/>
                    <a:pt x="204" y="149"/>
                    <a:pt x="204" y="150"/>
                  </a:cubicBezTo>
                  <a:cubicBezTo>
                    <a:pt x="204" y="150"/>
                    <a:pt x="204" y="150"/>
                    <a:pt x="204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5" y="150"/>
                    <a:pt x="205" y="150"/>
                    <a:pt x="205" y="150"/>
                  </a:cubicBezTo>
                  <a:cubicBezTo>
                    <a:pt x="203" y="149"/>
                    <a:pt x="201" y="148"/>
                    <a:pt x="199" y="146"/>
                  </a:cubicBezTo>
                  <a:cubicBezTo>
                    <a:pt x="198" y="145"/>
                    <a:pt x="197" y="144"/>
                    <a:pt x="196" y="143"/>
                  </a:cubicBezTo>
                  <a:cubicBezTo>
                    <a:pt x="196" y="142"/>
                    <a:pt x="195" y="141"/>
                    <a:pt x="195" y="140"/>
                  </a:cubicBezTo>
                  <a:cubicBezTo>
                    <a:pt x="194" y="138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8"/>
                  </a:cubicBezTo>
                  <a:cubicBezTo>
                    <a:pt x="194" y="139"/>
                    <a:pt x="194" y="139"/>
                    <a:pt x="195" y="140"/>
                  </a:cubicBezTo>
                  <a:cubicBezTo>
                    <a:pt x="195" y="141"/>
                    <a:pt x="195" y="142"/>
                    <a:pt x="196" y="143"/>
                  </a:cubicBezTo>
                  <a:cubicBezTo>
                    <a:pt x="196" y="144"/>
                    <a:pt x="197" y="146"/>
                    <a:pt x="199" y="146"/>
                  </a:cubicBezTo>
                  <a:cubicBezTo>
                    <a:pt x="201" y="148"/>
                    <a:pt x="203" y="150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3" y="151"/>
                    <a:pt x="202" y="150"/>
                    <a:pt x="200" y="149"/>
                  </a:cubicBezTo>
                  <a:cubicBezTo>
                    <a:pt x="198" y="149"/>
                    <a:pt x="196" y="148"/>
                    <a:pt x="195" y="147"/>
                  </a:cubicBezTo>
                  <a:cubicBezTo>
                    <a:pt x="194" y="146"/>
                    <a:pt x="194" y="145"/>
                    <a:pt x="194" y="145"/>
                  </a:cubicBezTo>
                  <a:cubicBezTo>
                    <a:pt x="193" y="145"/>
                    <a:pt x="194" y="146"/>
                    <a:pt x="195" y="147"/>
                  </a:cubicBezTo>
                  <a:cubicBezTo>
                    <a:pt x="196" y="148"/>
                    <a:pt x="197" y="149"/>
                    <a:pt x="199" y="150"/>
                  </a:cubicBezTo>
                  <a:cubicBezTo>
                    <a:pt x="201" y="151"/>
                    <a:pt x="203" y="151"/>
                    <a:pt x="205" y="151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197" y="154"/>
                    <a:pt x="190" y="149"/>
                    <a:pt x="188" y="140"/>
                  </a:cubicBezTo>
                  <a:cubicBezTo>
                    <a:pt x="185" y="131"/>
                    <a:pt x="186" y="121"/>
                    <a:pt x="194" y="114"/>
                  </a:cubicBezTo>
                  <a:cubicBezTo>
                    <a:pt x="194" y="114"/>
                    <a:pt x="194" y="114"/>
                    <a:pt x="193" y="114"/>
                  </a:cubicBezTo>
                  <a:cubicBezTo>
                    <a:pt x="191" y="115"/>
                    <a:pt x="189" y="118"/>
                    <a:pt x="187" y="120"/>
                  </a:cubicBezTo>
                  <a:cubicBezTo>
                    <a:pt x="187" y="120"/>
                    <a:pt x="187" y="120"/>
                    <a:pt x="187" y="121"/>
                  </a:cubicBezTo>
                  <a:cubicBezTo>
                    <a:pt x="183" y="127"/>
                    <a:pt x="174" y="133"/>
                    <a:pt x="173" y="142"/>
                  </a:cubicBezTo>
                  <a:cubicBezTo>
                    <a:pt x="172" y="143"/>
                    <a:pt x="172" y="144"/>
                    <a:pt x="172" y="146"/>
                  </a:cubicBezTo>
                  <a:cubicBezTo>
                    <a:pt x="170" y="156"/>
                    <a:pt x="170" y="166"/>
                    <a:pt x="181" y="173"/>
                  </a:cubicBezTo>
                  <a:cubicBezTo>
                    <a:pt x="192" y="179"/>
                    <a:pt x="205" y="176"/>
                    <a:pt x="212" y="167"/>
                  </a:cubicBezTo>
                  <a:cubicBezTo>
                    <a:pt x="211" y="168"/>
                    <a:pt x="210" y="169"/>
                    <a:pt x="209" y="170"/>
                  </a:cubicBezTo>
                  <a:cubicBezTo>
                    <a:pt x="206" y="173"/>
                    <a:pt x="203" y="174"/>
                    <a:pt x="201" y="176"/>
                  </a:cubicBezTo>
                  <a:cubicBezTo>
                    <a:pt x="199" y="177"/>
                    <a:pt x="198" y="178"/>
                    <a:pt x="198" y="178"/>
                  </a:cubicBezTo>
                  <a:cubicBezTo>
                    <a:pt x="198" y="178"/>
                    <a:pt x="200" y="177"/>
                    <a:pt x="202" y="176"/>
                  </a:cubicBezTo>
                  <a:cubicBezTo>
                    <a:pt x="204" y="175"/>
                    <a:pt x="206" y="173"/>
                    <a:pt x="209" y="171"/>
                  </a:cubicBezTo>
                  <a:cubicBezTo>
                    <a:pt x="211" y="169"/>
                    <a:pt x="213" y="167"/>
                    <a:pt x="214" y="165"/>
                  </a:cubicBezTo>
                  <a:cubicBezTo>
                    <a:pt x="214" y="165"/>
                    <a:pt x="214" y="165"/>
                    <a:pt x="214" y="165"/>
                  </a:cubicBezTo>
                  <a:cubicBezTo>
                    <a:pt x="214" y="166"/>
                    <a:pt x="213" y="168"/>
                    <a:pt x="212" y="169"/>
                  </a:cubicBezTo>
                  <a:cubicBezTo>
                    <a:pt x="211" y="172"/>
                    <a:pt x="209" y="174"/>
                    <a:pt x="208" y="175"/>
                  </a:cubicBezTo>
                  <a:cubicBezTo>
                    <a:pt x="206" y="176"/>
                    <a:pt x="205" y="177"/>
                    <a:pt x="205" y="177"/>
                  </a:cubicBezTo>
                  <a:cubicBezTo>
                    <a:pt x="205" y="177"/>
                    <a:pt x="206" y="176"/>
                    <a:pt x="208" y="175"/>
                  </a:cubicBezTo>
                  <a:cubicBezTo>
                    <a:pt x="209" y="174"/>
                    <a:pt x="211" y="172"/>
                    <a:pt x="213" y="169"/>
                  </a:cubicBezTo>
                  <a:cubicBezTo>
                    <a:pt x="214" y="168"/>
                    <a:pt x="214" y="167"/>
                    <a:pt x="215" y="165"/>
                  </a:cubicBezTo>
                  <a:cubicBezTo>
                    <a:pt x="215" y="165"/>
                    <a:pt x="215" y="164"/>
                    <a:pt x="215" y="164"/>
                  </a:cubicBezTo>
                  <a:cubicBezTo>
                    <a:pt x="215" y="165"/>
                    <a:pt x="215" y="167"/>
                    <a:pt x="215" y="169"/>
                  </a:cubicBezTo>
                  <a:cubicBezTo>
                    <a:pt x="214" y="171"/>
                    <a:pt x="213" y="173"/>
                    <a:pt x="212" y="174"/>
                  </a:cubicBezTo>
                  <a:cubicBezTo>
                    <a:pt x="211" y="176"/>
                    <a:pt x="211" y="177"/>
                    <a:pt x="211" y="177"/>
                  </a:cubicBezTo>
                  <a:cubicBezTo>
                    <a:pt x="211" y="177"/>
                    <a:pt x="212" y="176"/>
                    <a:pt x="213" y="175"/>
                  </a:cubicBezTo>
                  <a:cubicBezTo>
                    <a:pt x="214" y="173"/>
                    <a:pt x="215" y="171"/>
                    <a:pt x="215" y="169"/>
                  </a:cubicBezTo>
                  <a:cubicBezTo>
                    <a:pt x="216" y="167"/>
                    <a:pt x="216" y="165"/>
                    <a:pt x="216" y="164"/>
                  </a:cubicBezTo>
                  <a:cubicBezTo>
                    <a:pt x="218" y="171"/>
                    <a:pt x="215" y="179"/>
                    <a:pt x="210" y="185"/>
                  </a:cubicBezTo>
                  <a:cubicBezTo>
                    <a:pt x="203" y="192"/>
                    <a:pt x="192" y="189"/>
                    <a:pt x="184" y="185"/>
                  </a:cubicBezTo>
                  <a:cubicBezTo>
                    <a:pt x="168" y="179"/>
                    <a:pt x="159" y="163"/>
                    <a:pt x="160" y="146"/>
                  </a:cubicBezTo>
                  <a:cubicBezTo>
                    <a:pt x="163" y="144"/>
                    <a:pt x="164" y="141"/>
                    <a:pt x="165" y="137"/>
                  </a:cubicBezTo>
                  <a:cubicBezTo>
                    <a:pt x="165" y="137"/>
                    <a:pt x="165" y="137"/>
                    <a:pt x="165" y="137"/>
                  </a:cubicBezTo>
                  <a:cubicBezTo>
                    <a:pt x="161" y="142"/>
                    <a:pt x="156" y="149"/>
                    <a:pt x="149" y="149"/>
                  </a:cubicBezTo>
                  <a:cubicBezTo>
                    <a:pt x="145" y="149"/>
                    <a:pt x="141" y="148"/>
                    <a:pt x="137" y="147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8" y="147"/>
                    <a:pt x="138" y="147"/>
                    <a:pt x="139" y="147"/>
                  </a:cubicBezTo>
                  <a:cubicBezTo>
                    <a:pt x="140" y="147"/>
                    <a:pt x="142" y="147"/>
                    <a:pt x="144" y="147"/>
                  </a:cubicBezTo>
                  <a:cubicBezTo>
                    <a:pt x="146" y="146"/>
                    <a:pt x="148" y="146"/>
                    <a:pt x="150" y="145"/>
                  </a:cubicBezTo>
                  <a:cubicBezTo>
                    <a:pt x="151" y="144"/>
                    <a:pt x="151" y="144"/>
                    <a:pt x="151" y="143"/>
                  </a:cubicBezTo>
                  <a:cubicBezTo>
                    <a:pt x="151" y="143"/>
                    <a:pt x="151" y="144"/>
                    <a:pt x="149" y="144"/>
                  </a:cubicBezTo>
                  <a:cubicBezTo>
                    <a:pt x="148" y="145"/>
                    <a:pt x="146" y="146"/>
                    <a:pt x="144" y="146"/>
                  </a:cubicBezTo>
                  <a:cubicBezTo>
                    <a:pt x="142" y="147"/>
                    <a:pt x="141" y="147"/>
                    <a:pt x="139" y="147"/>
                  </a:cubicBezTo>
                  <a:cubicBezTo>
                    <a:pt x="141" y="146"/>
                    <a:pt x="143" y="146"/>
                    <a:pt x="146" y="144"/>
                  </a:cubicBezTo>
                  <a:cubicBezTo>
                    <a:pt x="148" y="143"/>
                    <a:pt x="151" y="142"/>
                    <a:pt x="152" y="141"/>
                  </a:cubicBezTo>
                  <a:cubicBezTo>
                    <a:pt x="153" y="140"/>
                    <a:pt x="154" y="139"/>
                    <a:pt x="154" y="139"/>
                  </a:cubicBezTo>
                  <a:cubicBezTo>
                    <a:pt x="154" y="139"/>
                    <a:pt x="153" y="139"/>
                    <a:pt x="152" y="140"/>
                  </a:cubicBezTo>
                  <a:cubicBezTo>
                    <a:pt x="150" y="141"/>
                    <a:pt x="148" y="143"/>
                    <a:pt x="146" y="144"/>
                  </a:cubicBezTo>
                  <a:cubicBezTo>
                    <a:pt x="143" y="145"/>
                    <a:pt x="141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47" y="142"/>
                    <a:pt x="155" y="137"/>
                    <a:pt x="161" y="130"/>
                  </a:cubicBezTo>
                  <a:cubicBezTo>
                    <a:pt x="167" y="124"/>
                    <a:pt x="171" y="117"/>
                    <a:pt x="177" y="111"/>
                  </a:cubicBezTo>
                  <a:cubicBezTo>
                    <a:pt x="180" y="110"/>
                    <a:pt x="182" y="109"/>
                    <a:pt x="185" y="108"/>
                  </a:cubicBezTo>
                  <a:cubicBezTo>
                    <a:pt x="185" y="108"/>
                    <a:pt x="185" y="108"/>
                    <a:pt x="185" y="108"/>
                  </a:cubicBezTo>
                  <a:cubicBezTo>
                    <a:pt x="183" y="108"/>
                    <a:pt x="181" y="108"/>
                    <a:pt x="179" y="109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9"/>
                    <a:pt x="177" y="109"/>
                    <a:pt x="176" y="110"/>
                  </a:cubicBezTo>
                  <a:cubicBezTo>
                    <a:pt x="172" y="111"/>
                    <a:pt x="168" y="114"/>
                    <a:pt x="165" y="116"/>
                  </a:cubicBezTo>
                  <a:cubicBezTo>
                    <a:pt x="160" y="113"/>
                    <a:pt x="161" y="106"/>
                    <a:pt x="166" y="104"/>
                  </a:cubicBezTo>
                  <a:cubicBezTo>
                    <a:pt x="170" y="101"/>
                    <a:pt x="174" y="101"/>
                    <a:pt x="179" y="100"/>
                  </a:cubicBezTo>
                  <a:cubicBezTo>
                    <a:pt x="187" y="100"/>
                    <a:pt x="196" y="100"/>
                    <a:pt x="204" y="102"/>
                  </a:cubicBezTo>
                  <a:cubicBezTo>
                    <a:pt x="216" y="104"/>
                    <a:pt x="227" y="109"/>
                    <a:pt x="237" y="116"/>
                  </a:cubicBezTo>
                  <a:cubicBezTo>
                    <a:pt x="237" y="116"/>
                    <a:pt x="238" y="116"/>
                    <a:pt x="238" y="116"/>
                  </a:cubicBezTo>
                  <a:cubicBezTo>
                    <a:pt x="238" y="116"/>
                    <a:pt x="238" y="117"/>
                    <a:pt x="238" y="117"/>
                  </a:cubicBezTo>
                  <a:cubicBezTo>
                    <a:pt x="243" y="120"/>
                    <a:pt x="248" y="124"/>
                    <a:pt x="252" y="129"/>
                  </a:cubicBezTo>
                  <a:cubicBezTo>
                    <a:pt x="252" y="129"/>
                    <a:pt x="252" y="129"/>
                    <a:pt x="252" y="129"/>
                  </a:cubicBezTo>
                  <a:cubicBezTo>
                    <a:pt x="251" y="126"/>
                    <a:pt x="234" y="108"/>
                    <a:pt x="230" y="98"/>
                  </a:cubicBezTo>
                  <a:cubicBezTo>
                    <a:pt x="227" y="90"/>
                    <a:pt x="225" y="81"/>
                    <a:pt x="224" y="72"/>
                  </a:cubicBezTo>
                  <a:cubicBezTo>
                    <a:pt x="222" y="66"/>
                    <a:pt x="221" y="60"/>
                    <a:pt x="220" y="53"/>
                  </a:cubicBezTo>
                  <a:cubicBezTo>
                    <a:pt x="219" y="51"/>
                    <a:pt x="219" y="47"/>
                    <a:pt x="218" y="44"/>
                  </a:cubicBezTo>
                  <a:cubicBezTo>
                    <a:pt x="214" y="33"/>
                    <a:pt x="207" y="25"/>
                    <a:pt x="198" y="25"/>
                  </a:cubicBezTo>
                  <a:cubicBezTo>
                    <a:pt x="189" y="26"/>
                    <a:pt x="183" y="33"/>
                    <a:pt x="179" y="41"/>
                  </a:cubicBezTo>
                  <a:cubicBezTo>
                    <a:pt x="179" y="40"/>
                    <a:pt x="179" y="40"/>
                    <a:pt x="179" y="39"/>
                  </a:cubicBezTo>
                  <a:cubicBezTo>
                    <a:pt x="179" y="38"/>
                    <a:pt x="180" y="37"/>
                    <a:pt x="181" y="36"/>
                  </a:cubicBezTo>
                  <a:cubicBezTo>
                    <a:pt x="181" y="35"/>
                    <a:pt x="182" y="33"/>
                    <a:pt x="183" y="32"/>
                  </a:cubicBezTo>
                  <a:cubicBezTo>
                    <a:pt x="185" y="30"/>
                    <a:pt x="187" y="28"/>
                    <a:pt x="188" y="27"/>
                  </a:cubicBezTo>
                  <a:cubicBezTo>
                    <a:pt x="190" y="25"/>
                    <a:pt x="191" y="25"/>
                    <a:pt x="191" y="25"/>
                  </a:cubicBezTo>
                  <a:cubicBezTo>
                    <a:pt x="191" y="25"/>
                    <a:pt x="190" y="25"/>
                    <a:pt x="188" y="26"/>
                  </a:cubicBezTo>
                  <a:cubicBezTo>
                    <a:pt x="186" y="27"/>
                    <a:pt x="184" y="29"/>
                    <a:pt x="182" y="32"/>
                  </a:cubicBezTo>
                  <a:cubicBezTo>
                    <a:pt x="181" y="33"/>
                    <a:pt x="181" y="34"/>
                    <a:pt x="180" y="35"/>
                  </a:cubicBezTo>
                  <a:cubicBezTo>
                    <a:pt x="179" y="37"/>
                    <a:pt x="179" y="38"/>
                    <a:pt x="179" y="39"/>
                  </a:cubicBezTo>
                  <a:cubicBezTo>
                    <a:pt x="179" y="39"/>
                    <a:pt x="178" y="40"/>
                    <a:pt x="178" y="40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1"/>
                    <a:pt x="178" y="41"/>
                    <a:pt x="178" y="41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8"/>
                    <a:pt x="179" y="36"/>
                    <a:pt x="179" y="34"/>
                  </a:cubicBezTo>
                  <a:cubicBezTo>
                    <a:pt x="180" y="31"/>
                    <a:pt x="181" y="30"/>
                    <a:pt x="182" y="28"/>
                  </a:cubicBezTo>
                  <a:cubicBezTo>
                    <a:pt x="183" y="27"/>
                    <a:pt x="183" y="26"/>
                    <a:pt x="183" y="26"/>
                  </a:cubicBezTo>
                  <a:cubicBezTo>
                    <a:pt x="183" y="26"/>
                    <a:pt x="182" y="27"/>
                    <a:pt x="181" y="28"/>
                  </a:cubicBezTo>
                  <a:cubicBezTo>
                    <a:pt x="181" y="29"/>
                    <a:pt x="179" y="31"/>
                    <a:pt x="179" y="34"/>
                  </a:cubicBezTo>
                  <a:cubicBezTo>
                    <a:pt x="178" y="36"/>
                    <a:pt x="178" y="38"/>
                    <a:pt x="178" y="40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5" y="32"/>
                    <a:pt x="177" y="23"/>
                    <a:pt x="182" y="16"/>
                  </a:cubicBezTo>
                  <a:cubicBezTo>
                    <a:pt x="189" y="8"/>
                    <a:pt x="199" y="5"/>
                    <a:pt x="207" y="11"/>
                  </a:cubicBezTo>
                  <a:cubicBezTo>
                    <a:pt x="207" y="11"/>
                    <a:pt x="208" y="11"/>
                    <a:pt x="208" y="11"/>
                  </a:cubicBezTo>
                  <a:cubicBezTo>
                    <a:pt x="208" y="12"/>
                    <a:pt x="208" y="13"/>
                    <a:pt x="208" y="14"/>
                  </a:cubicBezTo>
                  <a:cubicBezTo>
                    <a:pt x="210" y="19"/>
                    <a:pt x="212" y="24"/>
                    <a:pt x="216" y="27"/>
                  </a:cubicBezTo>
                  <a:cubicBezTo>
                    <a:pt x="216" y="28"/>
                    <a:pt x="217" y="27"/>
                    <a:pt x="217" y="27"/>
                  </a:cubicBezTo>
                  <a:cubicBezTo>
                    <a:pt x="215" y="24"/>
                    <a:pt x="212" y="21"/>
                    <a:pt x="211" y="17"/>
                  </a:cubicBezTo>
                  <a:cubicBezTo>
                    <a:pt x="210" y="13"/>
                    <a:pt x="208" y="7"/>
                    <a:pt x="211" y="4"/>
                  </a:cubicBezTo>
                  <a:cubicBezTo>
                    <a:pt x="212" y="3"/>
                    <a:pt x="213" y="3"/>
                    <a:pt x="215" y="2"/>
                  </a:cubicBezTo>
                  <a:cubicBezTo>
                    <a:pt x="214" y="2"/>
                    <a:pt x="213" y="1"/>
                    <a:pt x="213" y="0"/>
                  </a:cubicBezTo>
                  <a:cubicBezTo>
                    <a:pt x="212" y="1"/>
                    <a:pt x="212" y="1"/>
                    <a:pt x="211" y="2"/>
                  </a:cubicBezTo>
                  <a:cubicBezTo>
                    <a:pt x="209" y="3"/>
                    <a:pt x="208" y="6"/>
                    <a:pt x="207" y="8"/>
                  </a:cubicBezTo>
                  <a:cubicBezTo>
                    <a:pt x="199" y="2"/>
                    <a:pt x="186" y="6"/>
                    <a:pt x="180" y="14"/>
                  </a:cubicBezTo>
                  <a:cubicBezTo>
                    <a:pt x="173" y="24"/>
                    <a:pt x="171" y="34"/>
                    <a:pt x="177" y="45"/>
                  </a:cubicBezTo>
                  <a:cubicBezTo>
                    <a:pt x="177" y="46"/>
                    <a:pt x="179" y="46"/>
                    <a:pt x="179" y="45"/>
                  </a:cubicBezTo>
                  <a:cubicBezTo>
                    <a:pt x="186" y="39"/>
                    <a:pt x="199" y="34"/>
                    <a:pt x="208" y="37"/>
                  </a:cubicBezTo>
                  <a:cubicBezTo>
                    <a:pt x="210" y="38"/>
                    <a:pt x="212" y="39"/>
                    <a:pt x="214" y="41"/>
                  </a:cubicBezTo>
                  <a:cubicBezTo>
                    <a:pt x="220" y="53"/>
                    <a:pt x="220" y="67"/>
                    <a:pt x="222" y="80"/>
                  </a:cubicBezTo>
                  <a:cubicBezTo>
                    <a:pt x="224" y="87"/>
                    <a:pt x="224" y="94"/>
                    <a:pt x="227" y="100"/>
                  </a:cubicBezTo>
                  <a:cubicBezTo>
                    <a:pt x="229" y="103"/>
                    <a:pt x="232" y="107"/>
                    <a:pt x="234" y="111"/>
                  </a:cubicBezTo>
                  <a:cubicBezTo>
                    <a:pt x="231" y="109"/>
                    <a:pt x="228" y="107"/>
                    <a:pt x="225" y="106"/>
                  </a:cubicBezTo>
                  <a:cubicBezTo>
                    <a:pt x="215" y="101"/>
                    <a:pt x="205" y="99"/>
                    <a:pt x="193" y="98"/>
                  </a:cubicBezTo>
                  <a:cubicBezTo>
                    <a:pt x="184" y="98"/>
                    <a:pt x="171" y="96"/>
                    <a:pt x="163" y="102"/>
                  </a:cubicBezTo>
                  <a:cubicBezTo>
                    <a:pt x="158" y="107"/>
                    <a:pt x="158" y="113"/>
                    <a:pt x="163" y="118"/>
                  </a:cubicBezTo>
                  <a:cubicBezTo>
                    <a:pt x="161" y="119"/>
                    <a:pt x="160" y="120"/>
                    <a:pt x="158" y="121"/>
                  </a:cubicBezTo>
                  <a:cubicBezTo>
                    <a:pt x="148" y="128"/>
                    <a:pt x="140" y="137"/>
                    <a:pt x="134" y="147"/>
                  </a:cubicBezTo>
                  <a:cubicBezTo>
                    <a:pt x="133" y="148"/>
                    <a:pt x="133" y="149"/>
                    <a:pt x="135" y="149"/>
                  </a:cubicBezTo>
                  <a:cubicBezTo>
                    <a:pt x="142" y="150"/>
                    <a:pt x="147" y="153"/>
                    <a:pt x="154" y="150"/>
                  </a:cubicBezTo>
                  <a:cubicBezTo>
                    <a:pt x="155" y="149"/>
                    <a:pt x="157" y="149"/>
                    <a:pt x="158" y="148"/>
                  </a:cubicBezTo>
                  <a:cubicBezTo>
                    <a:pt x="156" y="156"/>
                    <a:pt x="159" y="166"/>
                    <a:pt x="164" y="173"/>
                  </a:cubicBezTo>
                  <a:cubicBezTo>
                    <a:pt x="170" y="182"/>
                    <a:pt x="178" y="187"/>
                    <a:pt x="189" y="190"/>
                  </a:cubicBezTo>
                  <a:cubicBezTo>
                    <a:pt x="199" y="193"/>
                    <a:pt x="208" y="192"/>
                    <a:pt x="215" y="183"/>
                  </a:cubicBezTo>
                  <a:cubicBezTo>
                    <a:pt x="219" y="176"/>
                    <a:pt x="221" y="167"/>
                    <a:pt x="217" y="159"/>
                  </a:cubicBezTo>
                  <a:cubicBezTo>
                    <a:pt x="216" y="158"/>
                    <a:pt x="215" y="158"/>
                    <a:pt x="215" y="159"/>
                  </a:cubicBezTo>
                  <a:cubicBezTo>
                    <a:pt x="209" y="162"/>
                    <a:pt x="203" y="166"/>
                    <a:pt x="196" y="166"/>
                  </a:cubicBezTo>
                  <a:cubicBezTo>
                    <a:pt x="188" y="166"/>
                    <a:pt x="182" y="162"/>
                    <a:pt x="179" y="156"/>
                  </a:cubicBezTo>
                  <a:cubicBezTo>
                    <a:pt x="176" y="152"/>
                    <a:pt x="175" y="148"/>
                    <a:pt x="175" y="144"/>
                  </a:cubicBezTo>
                  <a:cubicBezTo>
                    <a:pt x="175" y="143"/>
                    <a:pt x="175" y="142"/>
                    <a:pt x="175" y="141"/>
                  </a:cubicBezTo>
                  <a:cubicBezTo>
                    <a:pt x="176" y="138"/>
                    <a:pt x="177" y="136"/>
                    <a:pt x="179" y="134"/>
                  </a:cubicBezTo>
                  <a:cubicBezTo>
                    <a:pt x="181" y="131"/>
                    <a:pt x="184" y="128"/>
                    <a:pt x="186" y="125"/>
                  </a:cubicBezTo>
                  <a:cubicBezTo>
                    <a:pt x="181" y="141"/>
                    <a:pt x="192" y="162"/>
                    <a:pt x="210" y="152"/>
                  </a:cubicBezTo>
                  <a:cubicBezTo>
                    <a:pt x="211" y="152"/>
                    <a:pt x="211" y="151"/>
                    <a:pt x="210" y="150"/>
                  </a:cubicBezTo>
                  <a:cubicBezTo>
                    <a:pt x="205" y="143"/>
                    <a:pt x="206" y="131"/>
                    <a:pt x="215" y="126"/>
                  </a:cubicBezTo>
                  <a:cubicBezTo>
                    <a:pt x="217" y="125"/>
                    <a:pt x="220" y="125"/>
                    <a:pt x="222" y="125"/>
                  </a:cubicBezTo>
                  <a:cubicBezTo>
                    <a:pt x="223" y="125"/>
                    <a:pt x="224" y="125"/>
                    <a:pt x="225" y="125"/>
                  </a:cubicBezTo>
                  <a:cubicBezTo>
                    <a:pt x="231" y="127"/>
                    <a:pt x="237" y="132"/>
                    <a:pt x="241" y="137"/>
                  </a:cubicBezTo>
                  <a:cubicBezTo>
                    <a:pt x="239" y="137"/>
                    <a:pt x="237" y="138"/>
                    <a:pt x="235" y="140"/>
                  </a:cubicBezTo>
                  <a:cubicBezTo>
                    <a:pt x="226" y="145"/>
                    <a:pt x="223" y="155"/>
                    <a:pt x="228" y="164"/>
                  </a:cubicBezTo>
                  <a:cubicBezTo>
                    <a:pt x="228" y="164"/>
                    <a:pt x="228" y="164"/>
                    <a:pt x="228" y="164"/>
                  </a:cubicBezTo>
                  <a:cubicBezTo>
                    <a:pt x="228" y="165"/>
                    <a:pt x="228" y="165"/>
                    <a:pt x="228" y="165"/>
                  </a:cubicBezTo>
                  <a:cubicBezTo>
                    <a:pt x="229" y="166"/>
                    <a:pt x="230" y="166"/>
                    <a:pt x="230" y="165"/>
                  </a:cubicBezTo>
                  <a:cubicBezTo>
                    <a:pt x="237" y="156"/>
                    <a:pt x="253" y="160"/>
                    <a:pt x="260" y="167"/>
                  </a:cubicBezTo>
                  <a:cubicBezTo>
                    <a:pt x="264" y="172"/>
                    <a:pt x="265" y="178"/>
                    <a:pt x="266" y="184"/>
                  </a:cubicBezTo>
                  <a:cubicBezTo>
                    <a:pt x="267" y="189"/>
                    <a:pt x="268" y="195"/>
                    <a:pt x="266" y="201"/>
                  </a:cubicBezTo>
                  <a:cubicBezTo>
                    <a:pt x="264" y="196"/>
                    <a:pt x="261" y="192"/>
                    <a:pt x="256" y="190"/>
                  </a:cubicBezTo>
                  <a:cubicBezTo>
                    <a:pt x="249" y="186"/>
                    <a:pt x="242" y="185"/>
                    <a:pt x="236" y="190"/>
                  </a:cubicBezTo>
                  <a:cubicBezTo>
                    <a:pt x="229" y="194"/>
                    <a:pt x="230" y="205"/>
                    <a:pt x="231" y="212"/>
                  </a:cubicBezTo>
                  <a:cubicBezTo>
                    <a:pt x="231" y="212"/>
                    <a:pt x="231" y="213"/>
                    <a:pt x="232" y="213"/>
                  </a:cubicBezTo>
                  <a:cubicBezTo>
                    <a:pt x="240" y="210"/>
                    <a:pt x="247" y="217"/>
                    <a:pt x="251" y="226"/>
                  </a:cubicBezTo>
                  <a:cubicBezTo>
                    <a:pt x="243" y="225"/>
                    <a:pt x="243" y="235"/>
                    <a:pt x="245" y="240"/>
                  </a:cubicBezTo>
                  <a:cubicBezTo>
                    <a:pt x="246" y="243"/>
                    <a:pt x="248" y="247"/>
                    <a:pt x="249" y="250"/>
                  </a:cubicBezTo>
                  <a:cubicBezTo>
                    <a:pt x="239" y="245"/>
                    <a:pt x="239" y="266"/>
                    <a:pt x="238" y="271"/>
                  </a:cubicBezTo>
                  <a:cubicBezTo>
                    <a:pt x="237" y="277"/>
                    <a:pt x="234" y="283"/>
                    <a:pt x="231" y="288"/>
                  </a:cubicBezTo>
                  <a:cubicBezTo>
                    <a:pt x="236" y="277"/>
                    <a:pt x="235" y="263"/>
                    <a:pt x="231" y="252"/>
                  </a:cubicBezTo>
                  <a:cubicBezTo>
                    <a:pt x="225" y="239"/>
                    <a:pt x="212" y="218"/>
                    <a:pt x="227" y="206"/>
                  </a:cubicBezTo>
                  <a:cubicBezTo>
                    <a:pt x="227" y="205"/>
                    <a:pt x="227" y="204"/>
                    <a:pt x="226" y="204"/>
                  </a:cubicBezTo>
                  <a:cubicBezTo>
                    <a:pt x="221" y="201"/>
                    <a:pt x="215" y="201"/>
                    <a:pt x="211" y="205"/>
                  </a:cubicBezTo>
                  <a:cubicBezTo>
                    <a:pt x="209" y="207"/>
                    <a:pt x="208" y="209"/>
                    <a:pt x="207" y="211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203" y="204"/>
                    <a:pt x="197" y="198"/>
                    <a:pt x="191" y="194"/>
                  </a:cubicBezTo>
                  <a:cubicBezTo>
                    <a:pt x="184" y="188"/>
                    <a:pt x="176" y="186"/>
                    <a:pt x="167" y="184"/>
                  </a:cubicBezTo>
                  <a:cubicBezTo>
                    <a:pt x="163" y="182"/>
                    <a:pt x="158" y="180"/>
                    <a:pt x="153" y="179"/>
                  </a:cubicBezTo>
                  <a:cubicBezTo>
                    <a:pt x="149" y="179"/>
                    <a:pt x="144" y="179"/>
                    <a:pt x="140" y="177"/>
                  </a:cubicBezTo>
                  <a:cubicBezTo>
                    <a:pt x="134" y="175"/>
                    <a:pt x="129" y="171"/>
                    <a:pt x="126" y="165"/>
                  </a:cubicBezTo>
                  <a:cubicBezTo>
                    <a:pt x="125" y="162"/>
                    <a:pt x="124" y="159"/>
                    <a:pt x="122" y="156"/>
                  </a:cubicBezTo>
                  <a:cubicBezTo>
                    <a:pt x="121" y="155"/>
                    <a:pt x="120" y="155"/>
                    <a:pt x="120" y="156"/>
                  </a:cubicBezTo>
                  <a:cubicBezTo>
                    <a:pt x="115" y="164"/>
                    <a:pt x="112" y="179"/>
                    <a:pt x="121" y="185"/>
                  </a:cubicBezTo>
                  <a:cubicBezTo>
                    <a:pt x="109" y="186"/>
                    <a:pt x="98" y="191"/>
                    <a:pt x="89" y="199"/>
                  </a:cubicBezTo>
                  <a:cubicBezTo>
                    <a:pt x="82" y="206"/>
                    <a:pt x="75" y="214"/>
                    <a:pt x="71" y="222"/>
                  </a:cubicBezTo>
                  <a:cubicBezTo>
                    <a:pt x="67" y="231"/>
                    <a:pt x="67" y="239"/>
                    <a:pt x="66" y="248"/>
                  </a:cubicBezTo>
                  <a:cubicBezTo>
                    <a:pt x="66" y="256"/>
                    <a:pt x="66" y="266"/>
                    <a:pt x="62" y="273"/>
                  </a:cubicBezTo>
                  <a:cubicBezTo>
                    <a:pt x="59" y="280"/>
                    <a:pt x="50" y="285"/>
                    <a:pt x="42" y="281"/>
                  </a:cubicBezTo>
                  <a:cubicBezTo>
                    <a:pt x="34" y="277"/>
                    <a:pt x="47" y="263"/>
                    <a:pt x="52" y="269"/>
                  </a:cubicBezTo>
                  <a:cubicBezTo>
                    <a:pt x="53" y="270"/>
                    <a:pt x="54" y="270"/>
                    <a:pt x="55" y="269"/>
                  </a:cubicBezTo>
                  <a:cubicBezTo>
                    <a:pt x="58" y="260"/>
                    <a:pt x="54" y="251"/>
                    <a:pt x="45" y="247"/>
                  </a:cubicBezTo>
                  <a:cubicBezTo>
                    <a:pt x="41" y="245"/>
                    <a:pt x="36" y="244"/>
                    <a:pt x="32" y="246"/>
                  </a:cubicBezTo>
                  <a:cubicBezTo>
                    <a:pt x="28" y="249"/>
                    <a:pt x="25" y="253"/>
                    <a:pt x="22" y="256"/>
                  </a:cubicBezTo>
                  <a:cubicBezTo>
                    <a:pt x="22" y="257"/>
                    <a:pt x="22" y="257"/>
                    <a:pt x="22" y="258"/>
                  </a:cubicBezTo>
                  <a:cubicBezTo>
                    <a:pt x="19" y="256"/>
                    <a:pt x="16" y="258"/>
                    <a:pt x="13" y="260"/>
                  </a:cubicBezTo>
                  <a:cubicBezTo>
                    <a:pt x="7" y="269"/>
                    <a:pt x="16" y="282"/>
                    <a:pt x="22" y="288"/>
                  </a:cubicBezTo>
                  <a:cubicBezTo>
                    <a:pt x="32" y="299"/>
                    <a:pt x="47" y="299"/>
                    <a:pt x="59" y="293"/>
                  </a:cubicBezTo>
                  <a:cubicBezTo>
                    <a:pt x="58" y="296"/>
                    <a:pt x="58" y="299"/>
                    <a:pt x="58" y="302"/>
                  </a:cubicBezTo>
                  <a:cubicBezTo>
                    <a:pt x="58" y="307"/>
                    <a:pt x="60" y="311"/>
                    <a:pt x="63" y="315"/>
                  </a:cubicBezTo>
                  <a:cubicBezTo>
                    <a:pt x="63" y="316"/>
                    <a:pt x="64" y="316"/>
                    <a:pt x="65" y="315"/>
                  </a:cubicBezTo>
                  <a:cubicBezTo>
                    <a:pt x="67" y="312"/>
                    <a:pt x="70" y="310"/>
                    <a:pt x="73" y="307"/>
                  </a:cubicBezTo>
                  <a:cubicBezTo>
                    <a:pt x="74" y="306"/>
                    <a:pt x="75" y="305"/>
                    <a:pt x="75" y="304"/>
                  </a:cubicBezTo>
                  <a:cubicBezTo>
                    <a:pt x="76" y="311"/>
                    <a:pt x="75" y="318"/>
                    <a:pt x="74" y="324"/>
                  </a:cubicBezTo>
                  <a:cubicBezTo>
                    <a:pt x="71" y="340"/>
                    <a:pt x="55" y="344"/>
                    <a:pt x="41" y="339"/>
                  </a:cubicBezTo>
                  <a:cubicBezTo>
                    <a:pt x="40" y="339"/>
                    <a:pt x="39" y="340"/>
                    <a:pt x="39" y="341"/>
                  </a:cubicBezTo>
                  <a:cubicBezTo>
                    <a:pt x="40" y="345"/>
                    <a:pt x="39" y="350"/>
                    <a:pt x="39" y="354"/>
                  </a:cubicBezTo>
                  <a:cubicBezTo>
                    <a:pt x="39" y="354"/>
                    <a:pt x="39" y="354"/>
                    <a:pt x="39" y="354"/>
                  </a:cubicBezTo>
                  <a:cubicBezTo>
                    <a:pt x="31" y="352"/>
                    <a:pt x="13" y="339"/>
                    <a:pt x="23" y="330"/>
                  </a:cubicBezTo>
                  <a:cubicBezTo>
                    <a:pt x="30" y="324"/>
                    <a:pt x="49" y="322"/>
                    <a:pt x="52" y="333"/>
                  </a:cubicBezTo>
                  <a:cubicBezTo>
                    <a:pt x="53" y="334"/>
                    <a:pt x="54" y="334"/>
                    <a:pt x="54" y="333"/>
                  </a:cubicBezTo>
                  <a:cubicBezTo>
                    <a:pt x="56" y="327"/>
                    <a:pt x="57" y="321"/>
                    <a:pt x="55" y="314"/>
                  </a:cubicBezTo>
                  <a:cubicBezTo>
                    <a:pt x="53" y="309"/>
                    <a:pt x="47" y="306"/>
                    <a:pt x="42" y="304"/>
                  </a:cubicBezTo>
                  <a:cubicBezTo>
                    <a:pt x="36" y="301"/>
                    <a:pt x="29" y="301"/>
                    <a:pt x="23" y="304"/>
                  </a:cubicBezTo>
                  <a:cubicBezTo>
                    <a:pt x="23" y="304"/>
                    <a:pt x="22" y="304"/>
                    <a:pt x="22" y="305"/>
                  </a:cubicBezTo>
                  <a:cubicBezTo>
                    <a:pt x="23" y="303"/>
                    <a:pt x="23" y="301"/>
                    <a:pt x="23" y="298"/>
                  </a:cubicBezTo>
                  <a:cubicBezTo>
                    <a:pt x="23" y="298"/>
                    <a:pt x="22" y="297"/>
                    <a:pt x="21" y="297"/>
                  </a:cubicBezTo>
                  <a:cubicBezTo>
                    <a:pt x="10" y="301"/>
                    <a:pt x="1" y="311"/>
                    <a:pt x="1" y="323"/>
                  </a:cubicBezTo>
                  <a:close/>
                  <a:moveTo>
                    <a:pt x="213" y="37"/>
                  </a:moveTo>
                  <a:cubicBezTo>
                    <a:pt x="210" y="35"/>
                    <a:pt x="206" y="34"/>
                    <a:pt x="202" y="34"/>
                  </a:cubicBezTo>
                  <a:cubicBezTo>
                    <a:pt x="195" y="34"/>
                    <a:pt x="187" y="36"/>
                    <a:pt x="181" y="40"/>
                  </a:cubicBezTo>
                  <a:cubicBezTo>
                    <a:pt x="182" y="40"/>
                    <a:pt x="182" y="39"/>
                    <a:pt x="183" y="39"/>
                  </a:cubicBezTo>
                  <a:cubicBezTo>
                    <a:pt x="184" y="38"/>
                    <a:pt x="185" y="37"/>
                    <a:pt x="187" y="35"/>
                  </a:cubicBezTo>
                  <a:cubicBezTo>
                    <a:pt x="189" y="34"/>
                    <a:pt x="191" y="33"/>
                    <a:pt x="192" y="33"/>
                  </a:cubicBezTo>
                  <a:cubicBezTo>
                    <a:pt x="193" y="32"/>
                    <a:pt x="194" y="32"/>
                    <a:pt x="194" y="32"/>
                  </a:cubicBezTo>
                  <a:cubicBezTo>
                    <a:pt x="194" y="32"/>
                    <a:pt x="193" y="32"/>
                    <a:pt x="192" y="32"/>
                  </a:cubicBezTo>
                  <a:cubicBezTo>
                    <a:pt x="190" y="32"/>
                    <a:pt x="188" y="33"/>
                    <a:pt x="187" y="35"/>
                  </a:cubicBezTo>
                  <a:cubicBezTo>
                    <a:pt x="185" y="36"/>
                    <a:pt x="183" y="37"/>
                    <a:pt x="182" y="38"/>
                  </a:cubicBezTo>
                  <a:cubicBezTo>
                    <a:pt x="187" y="32"/>
                    <a:pt x="193" y="26"/>
                    <a:pt x="202" y="28"/>
                  </a:cubicBezTo>
                  <a:cubicBezTo>
                    <a:pt x="206" y="29"/>
                    <a:pt x="209" y="31"/>
                    <a:pt x="211" y="34"/>
                  </a:cubicBezTo>
                  <a:cubicBezTo>
                    <a:pt x="211" y="34"/>
                    <a:pt x="211" y="34"/>
                    <a:pt x="211" y="34"/>
                  </a:cubicBezTo>
                  <a:cubicBezTo>
                    <a:pt x="210" y="33"/>
                    <a:pt x="209" y="33"/>
                    <a:pt x="208" y="33"/>
                  </a:cubicBezTo>
                  <a:cubicBezTo>
                    <a:pt x="206" y="32"/>
                    <a:pt x="204" y="32"/>
                    <a:pt x="202" y="31"/>
                  </a:cubicBezTo>
                  <a:cubicBezTo>
                    <a:pt x="201" y="31"/>
                    <a:pt x="200" y="31"/>
                    <a:pt x="200" y="31"/>
                  </a:cubicBezTo>
                  <a:cubicBezTo>
                    <a:pt x="200" y="31"/>
                    <a:pt x="201" y="32"/>
                    <a:pt x="202" y="32"/>
                  </a:cubicBezTo>
                  <a:cubicBezTo>
                    <a:pt x="204" y="32"/>
                    <a:pt x="205" y="32"/>
                    <a:pt x="208" y="33"/>
                  </a:cubicBezTo>
                  <a:cubicBezTo>
                    <a:pt x="208" y="34"/>
                    <a:pt x="209" y="34"/>
                    <a:pt x="210" y="34"/>
                  </a:cubicBezTo>
                  <a:cubicBezTo>
                    <a:pt x="211" y="35"/>
                    <a:pt x="212" y="35"/>
                    <a:pt x="212" y="36"/>
                  </a:cubicBezTo>
                  <a:cubicBezTo>
                    <a:pt x="212" y="36"/>
                    <a:pt x="212" y="36"/>
                    <a:pt x="213" y="36"/>
                  </a:cubicBezTo>
                  <a:cubicBezTo>
                    <a:pt x="213" y="37"/>
                    <a:pt x="213" y="37"/>
                    <a:pt x="213" y="37"/>
                  </a:cubicBezTo>
                  <a:close/>
                  <a:moveTo>
                    <a:pt x="139" y="145"/>
                  </a:moveTo>
                  <a:cubicBezTo>
                    <a:pt x="145" y="137"/>
                    <a:pt x="151" y="129"/>
                    <a:pt x="159" y="123"/>
                  </a:cubicBezTo>
                  <a:cubicBezTo>
                    <a:pt x="162" y="122"/>
                    <a:pt x="164" y="120"/>
                    <a:pt x="166" y="118"/>
                  </a:cubicBezTo>
                  <a:cubicBezTo>
                    <a:pt x="165" y="119"/>
                    <a:pt x="164" y="120"/>
                    <a:pt x="163" y="121"/>
                  </a:cubicBezTo>
                  <a:cubicBezTo>
                    <a:pt x="161" y="123"/>
                    <a:pt x="159" y="125"/>
                    <a:pt x="158" y="126"/>
                  </a:cubicBezTo>
                  <a:cubicBezTo>
                    <a:pt x="157" y="127"/>
                    <a:pt x="156" y="128"/>
                    <a:pt x="156" y="128"/>
                  </a:cubicBezTo>
                  <a:cubicBezTo>
                    <a:pt x="156" y="128"/>
                    <a:pt x="159" y="125"/>
                    <a:pt x="163" y="122"/>
                  </a:cubicBezTo>
                  <a:cubicBezTo>
                    <a:pt x="165" y="120"/>
                    <a:pt x="167" y="119"/>
                    <a:pt x="168" y="118"/>
                  </a:cubicBezTo>
                  <a:cubicBezTo>
                    <a:pt x="166" y="120"/>
                    <a:pt x="164" y="123"/>
                    <a:pt x="162" y="126"/>
                  </a:cubicBezTo>
                  <a:cubicBezTo>
                    <a:pt x="158" y="130"/>
                    <a:pt x="154" y="134"/>
                    <a:pt x="149" y="138"/>
                  </a:cubicBezTo>
                  <a:cubicBezTo>
                    <a:pt x="147" y="139"/>
                    <a:pt x="144" y="141"/>
                    <a:pt x="142" y="142"/>
                  </a:cubicBezTo>
                  <a:cubicBezTo>
                    <a:pt x="143" y="142"/>
                    <a:pt x="143" y="141"/>
                    <a:pt x="144" y="141"/>
                  </a:cubicBezTo>
                  <a:cubicBezTo>
                    <a:pt x="146" y="139"/>
                    <a:pt x="147" y="137"/>
                    <a:pt x="149" y="136"/>
                  </a:cubicBezTo>
                  <a:cubicBezTo>
                    <a:pt x="150" y="134"/>
                    <a:pt x="151" y="134"/>
                    <a:pt x="150" y="134"/>
                  </a:cubicBezTo>
                  <a:cubicBezTo>
                    <a:pt x="150" y="133"/>
                    <a:pt x="150" y="134"/>
                    <a:pt x="148" y="135"/>
                  </a:cubicBezTo>
                  <a:cubicBezTo>
                    <a:pt x="147" y="137"/>
                    <a:pt x="145" y="138"/>
                    <a:pt x="143" y="140"/>
                  </a:cubicBezTo>
                  <a:cubicBezTo>
                    <a:pt x="142" y="142"/>
                    <a:pt x="140" y="143"/>
                    <a:pt x="139" y="144"/>
                  </a:cubicBezTo>
                  <a:cubicBezTo>
                    <a:pt x="139" y="144"/>
                    <a:pt x="139" y="144"/>
                    <a:pt x="139" y="145"/>
                  </a:cubicBezTo>
                  <a:close/>
                  <a:moveTo>
                    <a:pt x="180" y="164"/>
                  </a:moveTo>
                  <a:cubicBezTo>
                    <a:pt x="180" y="164"/>
                    <a:pt x="180" y="163"/>
                    <a:pt x="179" y="162"/>
                  </a:cubicBezTo>
                  <a:cubicBezTo>
                    <a:pt x="178" y="161"/>
                    <a:pt x="176" y="159"/>
                    <a:pt x="175" y="157"/>
                  </a:cubicBezTo>
                  <a:cubicBezTo>
                    <a:pt x="175" y="156"/>
                    <a:pt x="174" y="155"/>
                    <a:pt x="174" y="154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5"/>
                    <a:pt x="177" y="158"/>
                    <a:pt x="178" y="160"/>
                  </a:cubicBezTo>
                  <a:cubicBezTo>
                    <a:pt x="187" y="170"/>
                    <a:pt x="198" y="169"/>
                    <a:pt x="208" y="165"/>
                  </a:cubicBezTo>
                  <a:cubicBezTo>
                    <a:pt x="208" y="165"/>
                    <a:pt x="207" y="166"/>
                    <a:pt x="206" y="166"/>
                  </a:cubicBezTo>
                  <a:cubicBezTo>
                    <a:pt x="202" y="168"/>
                    <a:pt x="199" y="169"/>
                    <a:pt x="199" y="169"/>
                  </a:cubicBezTo>
                  <a:cubicBezTo>
                    <a:pt x="199" y="169"/>
                    <a:pt x="200" y="169"/>
                    <a:pt x="201" y="169"/>
                  </a:cubicBezTo>
                  <a:cubicBezTo>
                    <a:pt x="203" y="169"/>
                    <a:pt x="204" y="168"/>
                    <a:pt x="206" y="167"/>
                  </a:cubicBezTo>
                  <a:cubicBezTo>
                    <a:pt x="207" y="167"/>
                    <a:pt x="207" y="166"/>
                    <a:pt x="208" y="166"/>
                  </a:cubicBezTo>
                  <a:cubicBezTo>
                    <a:pt x="207" y="167"/>
                    <a:pt x="206" y="167"/>
                    <a:pt x="205" y="168"/>
                  </a:cubicBezTo>
                  <a:cubicBezTo>
                    <a:pt x="203" y="170"/>
                    <a:pt x="201" y="171"/>
                    <a:pt x="199" y="171"/>
                  </a:cubicBezTo>
                  <a:cubicBezTo>
                    <a:pt x="198" y="172"/>
                    <a:pt x="196" y="172"/>
                    <a:pt x="196" y="172"/>
                  </a:cubicBezTo>
                  <a:cubicBezTo>
                    <a:pt x="196" y="172"/>
                    <a:pt x="198" y="172"/>
                    <a:pt x="199" y="172"/>
                  </a:cubicBezTo>
                  <a:cubicBezTo>
                    <a:pt x="201" y="171"/>
                    <a:pt x="204" y="170"/>
                    <a:pt x="206" y="168"/>
                  </a:cubicBezTo>
                  <a:cubicBezTo>
                    <a:pt x="208" y="167"/>
                    <a:pt x="210" y="165"/>
                    <a:pt x="211" y="164"/>
                  </a:cubicBezTo>
                  <a:cubicBezTo>
                    <a:pt x="211" y="164"/>
                    <a:pt x="212" y="163"/>
                    <a:pt x="212" y="163"/>
                  </a:cubicBezTo>
                  <a:cubicBezTo>
                    <a:pt x="212" y="163"/>
                    <a:pt x="212" y="163"/>
                    <a:pt x="212" y="163"/>
                  </a:cubicBezTo>
                  <a:cubicBezTo>
                    <a:pt x="204" y="173"/>
                    <a:pt x="191" y="178"/>
                    <a:pt x="180" y="169"/>
                  </a:cubicBezTo>
                  <a:cubicBezTo>
                    <a:pt x="176" y="165"/>
                    <a:pt x="174" y="161"/>
                    <a:pt x="174" y="157"/>
                  </a:cubicBezTo>
                  <a:cubicBezTo>
                    <a:pt x="174" y="158"/>
                    <a:pt x="174" y="159"/>
                    <a:pt x="175" y="160"/>
                  </a:cubicBezTo>
                  <a:cubicBezTo>
                    <a:pt x="176" y="163"/>
                    <a:pt x="177" y="165"/>
                    <a:pt x="179" y="166"/>
                  </a:cubicBezTo>
                  <a:cubicBezTo>
                    <a:pt x="179" y="167"/>
                    <a:pt x="180" y="167"/>
                    <a:pt x="180" y="167"/>
                  </a:cubicBezTo>
                  <a:cubicBezTo>
                    <a:pt x="180" y="167"/>
                    <a:pt x="181" y="168"/>
                    <a:pt x="181" y="168"/>
                  </a:cubicBezTo>
                  <a:cubicBezTo>
                    <a:pt x="181" y="168"/>
                    <a:pt x="182" y="168"/>
                    <a:pt x="182" y="168"/>
                  </a:cubicBezTo>
                  <a:cubicBezTo>
                    <a:pt x="182" y="168"/>
                    <a:pt x="181" y="167"/>
                    <a:pt x="179" y="166"/>
                  </a:cubicBezTo>
                  <a:cubicBezTo>
                    <a:pt x="178" y="165"/>
                    <a:pt x="176" y="162"/>
                    <a:pt x="175" y="160"/>
                  </a:cubicBezTo>
                  <a:cubicBezTo>
                    <a:pt x="175" y="158"/>
                    <a:pt x="174" y="157"/>
                    <a:pt x="174" y="156"/>
                  </a:cubicBezTo>
                  <a:cubicBezTo>
                    <a:pt x="174" y="156"/>
                    <a:pt x="174" y="157"/>
                    <a:pt x="175" y="157"/>
                  </a:cubicBezTo>
                  <a:cubicBezTo>
                    <a:pt x="176" y="159"/>
                    <a:pt x="177" y="161"/>
                    <a:pt x="178" y="162"/>
                  </a:cubicBezTo>
                  <a:cubicBezTo>
                    <a:pt x="180" y="163"/>
                    <a:pt x="180" y="164"/>
                    <a:pt x="180" y="164"/>
                  </a:cubicBezTo>
                  <a:close/>
                  <a:moveTo>
                    <a:pt x="216" y="123"/>
                  </a:moveTo>
                  <a:cubicBezTo>
                    <a:pt x="214" y="123"/>
                    <a:pt x="213" y="124"/>
                    <a:pt x="212" y="125"/>
                  </a:cubicBezTo>
                  <a:cubicBezTo>
                    <a:pt x="206" y="129"/>
                    <a:pt x="203" y="137"/>
                    <a:pt x="205" y="144"/>
                  </a:cubicBezTo>
                  <a:cubicBezTo>
                    <a:pt x="204" y="144"/>
                    <a:pt x="204" y="143"/>
                    <a:pt x="204" y="142"/>
                  </a:cubicBezTo>
                  <a:cubicBezTo>
                    <a:pt x="203" y="141"/>
                    <a:pt x="203" y="140"/>
                    <a:pt x="203" y="139"/>
                  </a:cubicBezTo>
                  <a:cubicBezTo>
                    <a:pt x="203" y="138"/>
                    <a:pt x="203" y="137"/>
                    <a:pt x="203" y="137"/>
                  </a:cubicBezTo>
                  <a:cubicBezTo>
                    <a:pt x="203" y="137"/>
                    <a:pt x="202" y="138"/>
                    <a:pt x="202" y="139"/>
                  </a:cubicBezTo>
                  <a:cubicBezTo>
                    <a:pt x="202" y="140"/>
                    <a:pt x="202" y="141"/>
                    <a:pt x="203" y="143"/>
                  </a:cubicBezTo>
                  <a:cubicBezTo>
                    <a:pt x="204" y="144"/>
                    <a:pt x="204" y="145"/>
                    <a:pt x="205" y="146"/>
                  </a:cubicBezTo>
                  <a:cubicBezTo>
                    <a:pt x="205" y="147"/>
                    <a:pt x="206" y="147"/>
                    <a:pt x="206" y="147"/>
                  </a:cubicBezTo>
                  <a:cubicBezTo>
                    <a:pt x="206" y="148"/>
                    <a:pt x="206" y="148"/>
                    <a:pt x="206" y="149"/>
                  </a:cubicBezTo>
                  <a:cubicBezTo>
                    <a:pt x="202" y="145"/>
                    <a:pt x="200" y="137"/>
                    <a:pt x="202" y="132"/>
                  </a:cubicBezTo>
                  <a:cubicBezTo>
                    <a:pt x="204" y="127"/>
                    <a:pt x="209" y="123"/>
                    <a:pt x="215" y="123"/>
                  </a:cubicBezTo>
                  <a:cubicBezTo>
                    <a:pt x="214" y="123"/>
                    <a:pt x="214" y="123"/>
                    <a:pt x="214" y="123"/>
                  </a:cubicBezTo>
                  <a:cubicBezTo>
                    <a:pt x="212" y="124"/>
                    <a:pt x="210" y="125"/>
                    <a:pt x="209" y="126"/>
                  </a:cubicBezTo>
                  <a:cubicBezTo>
                    <a:pt x="207" y="127"/>
                    <a:pt x="205" y="129"/>
                    <a:pt x="205" y="130"/>
                  </a:cubicBezTo>
                  <a:cubicBezTo>
                    <a:pt x="204" y="130"/>
                    <a:pt x="204" y="130"/>
                    <a:pt x="204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132"/>
                    <a:pt x="204" y="132"/>
                    <a:pt x="204" y="132"/>
                  </a:cubicBezTo>
                  <a:cubicBezTo>
                    <a:pt x="204" y="132"/>
                    <a:pt x="204" y="132"/>
                    <a:pt x="204" y="131"/>
                  </a:cubicBezTo>
                  <a:cubicBezTo>
                    <a:pt x="204" y="131"/>
                    <a:pt x="204" y="131"/>
                    <a:pt x="205" y="131"/>
                  </a:cubicBezTo>
                  <a:cubicBezTo>
                    <a:pt x="205" y="131"/>
                    <a:pt x="205" y="130"/>
                    <a:pt x="205" y="130"/>
                  </a:cubicBezTo>
                  <a:cubicBezTo>
                    <a:pt x="206" y="129"/>
                    <a:pt x="207" y="128"/>
                    <a:pt x="209" y="126"/>
                  </a:cubicBezTo>
                  <a:cubicBezTo>
                    <a:pt x="211" y="125"/>
                    <a:pt x="212" y="124"/>
                    <a:pt x="214" y="124"/>
                  </a:cubicBezTo>
                  <a:cubicBezTo>
                    <a:pt x="214" y="123"/>
                    <a:pt x="215" y="123"/>
                    <a:pt x="215" y="123"/>
                  </a:cubicBezTo>
                  <a:cubicBezTo>
                    <a:pt x="215" y="123"/>
                    <a:pt x="215" y="123"/>
                    <a:pt x="216" y="123"/>
                  </a:cubicBezTo>
                  <a:close/>
                  <a:moveTo>
                    <a:pt x="257" y="163"/>
                  </a:moveTo>
                  <a:cubicBezTo>
                    <a:pt x="251" y="158"/>
                    <a:pt x="242" y="156"/>
                    <a:pt x="235" y="159"/>
                  </a:cubicBezTo>
                  <a:cubicBezTo>
                    <a:pt x="236" y="158"/>
                    <a:pt x="237" y="157"/>
                    <a:pt x="237" y="157"/>
                  </a:cubicBezTo>
                  <a:cubicBezTo>
                    <a:pt x="239" y="156"/>
                    <a:pt x="240" y="155"/>
                    <a:pt x="242" y="155"/>
                  </a:cubicBezTo>
                  <a:cubicBezTo>
                    <a:pt x="243" y="155"/>
                    <a:pt x="243" y="155"/>
                    <a:pt x="243" y="155"/>
                  </a:cubicBezTo>
                  <a:cubicBezTo>
                    <a:pt x="243" y="155"/>
                    <a:pt x="243" y="154"/>
                    <a:pt x="241" y="154"/>
                  </a:cubicBezTo>
                  <a:cubicBezTo>
                    <a:pt x="240" y="155"/>
                    <a:pt x="239" y="155"/>
                    <a:pt x="237" y="156"/>
                  </a:cubicBezTo>
                  <a:cubicBezTo>
                    <a:pt x="235" y="157"/>
                    <a:pt x="234" y="158"/>
                    <a:pt x="233" y="159"/>
                  </a:cubicBezTo>
                  <a:cubicBezTo>
                    <a:pt x="233" y="159"/>
                    <a:pt x="233" y="159"/>
                    <a:pt x="233" y="159"/>
                  </a:cubicBezTo>
                  <a:cubicBezTo>
                    <a:pt x="233" y="160"/>
                    <a:pt x="232" y="160"/>
                    <a:pt x="232" y="160"/>
                  </a:cubicBezTo>
                  <a:cubicBezTo>
                    <a:pt x="236" y="155"/>
                    <a:pt x="241" y="151"/>
                    <a:pt x="247" y="153"/>
                  </a:cubicBezTo>
                  <a:cubicBezTo>
                    <a:pt x="251" y="154"/>
                    <a:pt x="254" y="157"/>
                    <a:pt x="256" y="160"/>
                  </a:cubicBezTo>
                  <a:cubicBezTo>
                    <a:pt x="255" y="160"/>
                    <a:pt x="255" y="159"/>
                    <a:pt x="254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0" y="157"/>
                    <a:pt x="249" y="157"/>
                    <a:pt x="249" y="157"/>
                  </a:cubicBezTo>
                  <a:cubicBezTo>
                    <a:pt x="249" y="157"/>
                    <a:pt x="250" y="157"/>
                    <a:pt x="251" y="157"/>
                  </a:cubicBezTo>
                  <a:cubicBezTo>
                    <a:pt x="252" y="158"/>
                    <a:pt x="253" y="159"/>
                    <a:pt x="254" y="159"/>
                  </a:cubicBezTo>
                  <a:cubicBezTo>
                    <a:pt x="255" y="160"/>
                    <a:pt x="256" y="161"/>
                    <a:pt x="257" y="162"/>
                  </a:cubicBezTo>
                  <a:cubicBezTo>
                    <a:pt x="257" y="162"/>
                    <a:pt x="257" y="162"/>
                    <a:pt x="257" y="163"/>
                  </a:cubicBezTo>
                  <a:close/>
                  <a:moveTo>
                    <a:pt x="233" y="209"/>
                  </a:moveTo>
                  <a:cubicBezTo>
                    <a:pt x="234" y="209"/>
                    <a:pt x="234" y="209"/>
                    <a:pt x="234" y="208"/>
                  </a:cubicBezTo>
                  <a:cubicBezTo>
                    <a:pt x="234" y="207"/>
                    <a:pt x="235" y="207"/>
                    <a:pt x="235" y="206"/>
                  </a:cubicBezTo>
                  <a:cubicBezTo>
                    <a:pt x="236" y="205"/>
                    <a:pt x="237" y="204"/>
                    <a:pt x="238" y="204"/>
                  </a:cubicBezTo>
                  <a:cubicBezTo>
                    <a:pt x="240" y="202"/>
                    <a:pt x="242" y="202"/>
                    <a:pt x="244" y="201"/>
                  </a:cubicBezTo>
                  <a:cubicBezTo>
                    <a:pt x="245" y="201"/>
                    <a:pt x="246" y="200"/>
                    <a:pt x="246" y="200"/>
                  </a:cubicBezTo>
                  <a:cubicBezTo>
                    <a:pt x="246" y="200"/>
                    <a:pt x="245" y="200"/>
                    <a:pt x="244" y="201"/>
                  </a:cubicBezTo>
                  <a:cubicBezTo>
                    <a:pt x="242" y="201"/>
                    <a:pt x="240" y="202"/>
                    <a:pt x="238" y="203"/>
                  </a:cubicBezTo>
                  <a:cubicBezTo>
                    <a:pt x="237" y="204"/>
                    <a:pt x="236" y="204"/>
                    <a:pt x="235" y="205"/>
                  </a:cubicBezTo>
                  <a:cubicBezTo>
                    <a:pt x="234" y="206"/>
                    <a:pt x="234" y="207"/>
                    <a:pt x="233" y="208"/>
                  </a:cubicBezTo>
                  <a:cubicBezTo>
                    <a:pt x="233" y="209"/>
                    <a:pt x="233" y="209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10"/>
                    <a:pt x="233" y="210"/>
                  </a:cubicBezTo>
                  <a:cubicBezTo>
                    <a:pt x="233" y="210"/>
                    <a:pt x="233" y="209"/>
                    <a:pt x="233" y="208"/>
                  </a:cubicBezTo>
                  <a:cubicBezTo>
                    <a:pt x="233" y="207"/>
                    <a:pt x="234" y="205"/>
                    <a:pt x="235" y="203"/>
                  </a:cubicBezTo>
                  <a:cubicBezTo>
                    <a:pt x="237" y="199"/>
                    <a:pt x="240" y="197"/>
                    <a:pt x="239" y="197"/>
                  </a:cubicBezTo>
                  <a:cubicBezTo>
                    <a:pt x="239" y="197"/>
                    <a:pt x="239" y="197"/>
                    <a:pt x="238" y="198"/>
                  </a:cubicBezTo>
                  <a:cubicBezTo>
                    <a:pt x="237" y="199"/>
                    <a:pt x="235" y="201"/>
                    <a:pt x="234" y="203"/>
                  </a:cubicBezTo>
                  <a:cubicBezTo>
                    <a:pt x="233" y="204"/>
                    <a:pt x="233" y="206"/>
                    <a:pt x="233" y="207"/>
                  </a:cubicBezTo>
                  <a:cubicBezTo>
                    <a:pt x="233" y="200"/>
                    <a:pt x="234" y="192"/>
                    <a:pt x="242" y="189"/>
                  </a:cubicBezTo>
                  <a:cubicBezTo>
                    <a:pt x="248" y="187"/>
                    <a:pt x="256" y="191"/>
                    <a:pt x="260" y="196"/>
                  </a:cubicBezTo>
                  <a:cubicBezTo>
                    <a:pt x="267" y="203"/>
                    <a:pt x="267" y="214"/>
                    <a:pt x="266" y="224"/>
                  </a:cubicBezTo>
                  <a:cubicBezTo>
                    <a:pt x="265" y="220"/>
                    <a:pt x="263" y="217"/>
                    <a:pt x="261" y="214"/>
                  </a:cubicBezTo>
                  <a:cubicBezTo>
                    <a:pt x="258" y="209"/>
                    <a:pt x="253" y="203"/>
                    <a:pt x="247" y="203"/>
                  </a:cubicBezTo>
                  <a:cubicBezTo>
                    <a:pt x="242" y="203"/>
                    <a:pt x="237" y="205"/>
                    <a:pt x="233" y="209"/>
                  </a:cubicBezTo>
                  <a:close/>
                  <a:moveTo>
                    <a:pt x="187" y="265"/>
                  </a:moveTo>
                  <a:cubicBezTo>
                    <a:pt x="186" y="266"/>
                    <a:pt x="184" y="267"/>
                    <a:pt x="183" y="269"/>
                  </a:cubicBezTo>
                  <a:cubicBezTo>
                    <a:pt x="179" y="271"/>
                    <a:pt x="177" y="274"/>
                    <a:pt x="178" y="274"/>
                  </a:cubicBezTo>
                  <a:cubicBezTo>
                    <a:pt x="178" y="274"/>
                    <a:pt x="180" y="272"/>
                    <a:pt x="183" y="269"/>
                  </a:cubicBezTo>
                  <a:cubicBezTo>
                    <a:pt x="184" y="268"/>
                    <a:pt x="185" y="267"/>
                    <a:pt x="186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2" y="272"/>
                    <a:pt x="181" y="279"/>
                    <a:pt x="176" y="284"/>
                  </a:cubicBezTo>
                  <a:cubicBezTo>
                    <a:pt x="173" y="288"/>
                    <a:pt x="169" y="287"/>
                    <a:pt x="165" y="286"/>
                  </a:cubicBezTo>
                  <a:cubicBezTo>
                    <a:pt x="166" y="287"/>
                    <a:pt x="168" y="287"/>
                    <a:pt x="170" y="286"/>
                  </a:cubicBezTo>
                  <a:cubicBezTo>
                    <a:pt x="172" y="286"/>
                    <a:pt x="173" y="285"/>
                    <a:pt x="175" y="284"/>
                  </a:cubicBezTo>
                  <a:cubicBezTo>
                    <a:pt x="176" y="283"/>
                    <a:pt x="176" y="282"/>
                    <a:pt x="176" y="282"/>
                  </a:cubicBezTo>
                  <a:cubicBezTo>
                    <a:pt x="176" y="282"/>
                    <a:pt x="175" y="283"/>
                    <a:pt x="174" y="283"/>
                  </a:cubicBezTo>
                  <a:cubicBezTo>
                    <a:pt x="173" y="284"/>
                    <a:pt x="171" y="285"/>
                    <a:pt x="169" y="285"/>
                  </a:cubicBezTo>
                  <a:cubicBezTo>
                    <a:pt x="167" y="286"/>
                    <a:pt x="166" y="286"/>
                    <a:pt x="164" y="286"/>
                  </a:cubicBezTo>
                  <a:cubicBezTo>
                    <a:pt x="165" y="286"/>
                    <a:pt x="167" y="285"/>
                    <a:pt x="168" y="284"/>
                  </a:cubicBezTo>
                  <a:cubicBezTo>
                    <a:pt x="171" y="283"/>
                    <a:pt x="173" y="281"/>
                    <a:pt x="173" y="281"/>
                  </a:cubicBezTo>
                  <a:cubicBezTo>
                    <a:pt x="173" y="281"/>
                    <a:pt x="170" y="282"/>
                    <a:pt x="168" y="284"/>
                  </a:cubicBezTo>
                  <a:cubicBezTo>
                    <a:pt x="166" y="285"/>
                    <a:pt x="164" y="285"/>
                    <a:pt x="163" y="286"/>
                  </a:cubicBezTo>
                  <a:cubicBezTo>
                    <a:pt x="168" y="282"/>
                    <a:pt x="171" y="277"/>
                    <a:pt x="175" y="273"/>
                  </a:cubicBezTo>
                  <a:cubicBezTo>
                    <a:pt x="178" y="270"/>
                    <a:pt x="181" y="267"/>
                    <a:pt x="184" y="266"/>
                  </a:cubicBezTo>
                  <a:cubicBezTo>
                    <a:pt x="183" y="267"/>
                    <a:pt x="182" y="267"/>
                    <a:pt x="181" y="269"/>
                  </a:cubicBezTo>
                  <a:cubicBezTo>
                    <a:pt x="179" y="270"/>
                    <a:pt x="177" y="272"/>
                    <a:pt x="176" y="273"/>
                  </a:cubicBezTo>
                  <a:cubicBezTo>
                    <a:pt x="175" y="274"/>
                    <a:pt x="175" y="275"/>
                    <a:pt x="175" y="275"/>
                  </a:cubicBezTo>
                  <a:cubicBezTo>
                    <a:pt x="175" y="275"/>
                    <a:pt x="176" y="275"/>
                    <a:pt x="177" y="273"/>
                  </a:cubicBezTo>
                  <a:cubicBezTo>
                    <a:pt x="178" y="272"/>
                    <a:pt x="179" y="271"/>
                    <a:pt x="181" y="269"/>
                  </a:cubicBezTo>
                  <a:cubicBezTo>
                    <a:pt x="183" y="268"/>
                    <a:pt x="185" y="266"/>
                    <a:pt x="186" y="266"/>
                  </a:cubicBezTo>
                  <a:cubicBezTo>
                    <a:pt x="186" y="265"/>
                    <a:pt x="186" y="265"/>
                    <a:pt x="187" y="265"/>
                  </a:cubicBezTo>
                  <a:cubicBezTo>
                    <a:pt x="187" y="265"/>
                    <a:pt x="187" y="265"/>
                    <a:pt x="187" y="265"/>
                  </a:cubicBezTo>
                  <a:close/>
                  <a:moveTo>
                    <a:pt x="126" y="307"/>
                  </a:moveTo>
                  <a:cubicBezTo>
                    <a:pt x="134" y="307"/>
                    <a:pt x="141" y="303"/>
                    <a:pt x="150" y="301"/>
                  </a:cubicBezTo>
                  <a:cubicBezTo>
                    <a:pt x="150" y="301"/>
                    <a:pt x="154" y="300"/>
                    <a:pt x="157" y="300"/>
                  </a:cubicBezTo>
                  <a:cubicBezTo>
                    <a:pt x="156" y="300"/>
                    <a:pt x="155" y="301"/>
                    <a:pt x="153" y="302"/>
                  </a:cubicBezTo>
                  <a:cubicBezTo>
                    <a:pt x="152" y="302"/>
                    <a:pt x="150" y="302"/>
                    <a:pt x="149" y="303"/>
                  </a:cubicBezTo>
                  <a:cubicBezTo>
                    <a:pt x="148" y="303"/>
                    <a:pt x="147" y="303"/>
                    <a:pt x="147" y="303"/>
                  </a:cubicBezTo>
                  <a:cubicBezTo>
                    <a:pt x="147" y="304"/>
                    <a:pt x="148" y="303"/>
                    <a:pt x="149" y="303"/>
                  </a:cubicBezTo>
                  <a:cubicBezTo>
                    <a:pt x="150" y="303"/>
                    <a:pt x="152" y="303"/>
                    <a:pt x="153" y="302"/>
                  </a:cubicBezTo>
                  <a:cubicBezTo>
                    <a:pt x="155" y="302"/>
                    <a:pt x="157" y="301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8" y="300"/>
                    <a:pt x="158" y="300"/>
                    <a:pt x="158" y="300"/>
                  </a:cubicBezTo>
                  <a:cubicBezTo>
                    <a:pt x="157" y="301"/>
                    <a:pt x="155" y="302"/>
                    <a:pt x="153" y="303"/>
                  </a:cubicBezTo>
                  <a:cubicBezTo>
                    <a:pt x="148" y="305"/>
                    <a:pt x="144" y="306"/>
                    <a:pt x="144" y="307"/>
                  </a:cubicBezTo>
                  <a:cubicBezTo>
                    <a:pt x="144" y="307"/>
                    <a:pt x="145" y="307"/>
                    <a:pt x="147" y="306"/>
                  </a:cubicBezTo>
                  <a:cubicBezTo>
                    <a:pt x="148" y="306"/>
                    <a:pt x="151" y="305"/>
                    <a:pt x="153" y="304"/>
                  </a:cubicBezTo>
                  <a:cubicBezTo>
                    <a:pt x="153" y="304"/>
                    <a:pt x="153" y="304"/>
                    <a:pt x="153" y="304"/>
                  </a:cubicBezTo>
                  <a:cubicBezTo>
                    <a:pt x="150" y="306"/>
                    <a:pt x="146" y="309"/>
                    <a:pt x="141" y="309"/>
                  </a:cubicBezTo>
                  <a:cubicBezTo>
                    <a:pt x="136" y="310"/>
                    <a:pt x="131" y="309"/>
                    <a:pt x="126" y="307"/>
                  </a:cubicBezTo>
                  <a:close/>
                  <a:moveTo>
                    <a:pt x="100" y="255"/>
                  </a:moveTo>
                  <a:cubicBezTo>
                    <a:pt x="100" y="255"/>
                    <a:pt x="100" y="254"/>
                    <a:pt x="99" y="254"/>
                  </a:cubicBezTo>
                  <a:cubicBezTo>
                    <a:pt x="99" y="253"/>
                    <a:pt x="99" y="252"/>
                    <a:pt x="99" y="250"/>
                  </a:cubicBezTo>
                  <a:cubicBezTo>
                    <a:pt x="98" y="247"/>
                    <a:pt x="96" y="245"/>
                    <a:pt x="96" y="245"/>
                  </a:cubicBezTo>
                  <a:cubicBezTo>
                    <a:pt x="96" y="245"/>
                    <a:pt x="97" y="247"/>
                    <a:pt x="98" y="250"/>
                  </a:cubicBezTo>
                  <a:cubicBezTo>
                    <a:pt x="98" y="251"/>
                    <a:pt x="98" y="252"/>
                    <a:pt x="99" y="253"/>
                  </a:cubicBezTo>
                  <a:cubicBezTo>
                    <a:pt x="96" y="248"/>
                    <a:pt x="94" y="244"/>
                    <a:pt x="93" y="239"/>
                  </a:cubicBezTo>
                  <a:cubicBezTo>
                    <a:pt x="92" y="235"/>
                    <a:pt x="91" y="231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9"/>
                    <a:pt x="92" y="231"/>
                    <a:pt x="93" y="233"/>
                  </a:cubicBezTo>
                  <a:cubicBezTo>
                    <a:pt x="93" y="236"/>
                    <a:pt x="94" y="237"/>
                    <a:pt x="94" y="239"/>
                  </a:cubicBezTo>
                  <a:cubicBezTo>
                    <a:pt x="95" y="240"/>
                    <a:pt x="95" y="241"/>
                    <a:pt x="95" y="241"/>
                  </a:cubicBezTo>
                  <a:cubicBezTo>
                    <a:pt x="95" y="241"/>
                    <a:pt x="94" y="237"/>
                    <a:pt x="93" y="233"/>
                  </a:cubicBezTo>
                  <a:cubicBezTo>
                    <a:pt x="93" y="233"/>
                    <a:pt x="93" y="233"/>
                    <a:pt x="93" y="233"/>
                  </a:cubicBezTo>
                  <a:cubicBezTo>
                    <a:pt x="95" y="240"/>
                    <a:pt x="100" y="248"/>
                    <a:pt x="100" y="255"/>
                  </a:cubicBezTo>
                  <a:close/>
                  <a:moveTo>
                    <a:pt x="108" y="272"/>
                  </a:moveTo>
                  <a:cubicBezTo>
                    <a:pt x="108" y="272"/>
                    <a:pt x="108" y="271"/>
                    <a:pt x="109" y="270"/>
                  </a:cubicBezTo>
                  <a:cubicBezTo>
                    <a:pt x="109" y="268"/>
                    <a:pt x="110" y="266"/>
                    <a:pt x="110" y="266"/>
                  </a:cubicBezTo>
                  <a:cubicBezTo>
                    <a:pt x="109" y="266"/>
                    <a:pt x="109" y="268"/>
                    <a:pt x="108" y="270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71"/>
                    <a:pt x="108" y="271"/>
                    <a:pt x="108" y="271"/>
                  </a:cubicBezTo>
                  <a:cubicBezTo>
                    <a:pt x="108" y="269"/>
                    <a:pt x="108" y="268"/>
                    <a:pt x="107" y="268"/>
                  </a:cubicBezTo>
                  <a:cubicBezTo>
                    <a:pt x="107" y="268"/>
                    <a:pt x="107" y="269"/>
                    <a:pt x="107" y="271"/>
                  </a:cubicBezTo>
                  <a:cubicBezTo>
                    <a:pt x="107" y="271"/>
                    <a:pt x="107" y="272"/>
                    <a:pt x="107" y="272"/>
                  </a:cubicBezTo>
                  <a:cubicBezTo>
                    <a:pt x="105" y="266"/>
                    <a:pt x="110" y="257"/>
                    <a:pt x="109" y="250"/>
                  </a:cubicBezTo>
                  <a:cubicBezTo>
                    <a:pt x="109" y="248"/>
                    <a:pt x="109" y="246"/>
                    <a:pt x="108" y="244"/>
                  </a:cubicBezTo>
                  <a:cubicBezTo>
                    <a:pt x="109" y="245"/>
                    <a:pt x="109" y="246"/>
                    <a:pt x="110" y="247"/>
                  </a:cubicBezTo>
                  <a:cubicBezTo>
                    <a:pt x="112" y="256"/>
                    <a:pt x="113" y="265"/>
                    <a:pt x="108" y="272"/>
                  </a:cubicBezTo>
                  <a:close/>
                  <a:moveTo>
                    <a:pt x="155" y="208"/>
                  </a:moveTo>
                  <a:cubicBezTo>
                    <a:pt x="155" y="209"/>
                    <a:pt x="154" y="209"/>
                    <a:pt x="153" y="209"/>
                  </a:cubicBezTo>
                  <a:cubicBezTo>
                    <a:pt x="143" y="215"/>
                    <a:pt x="138" y="227"/>
                    <a:pt x="128" y="234"/>
                  </a:cubicBezTo>
                  <a:cubicBezTo>
                    <a:pt x="128" y="234"/>
                    <a:pt x="129" y="234"/>
                    <a:pt x="129" y="234"/>
                  </a:cubicBezTo>
                  <a:cubicBezTo>
                    <a:pt x="129" y="233"/>
                    <a:pt x="131" y="232"/>
                    <a:pt x="132" y="230"/>
                  </a:cubicBezTo>
                  <a:cubicBezTo>
                    <a:pt x="134" y="228"/>
                    <a:pt x="135" y="225"/>
                    <a:pt x="135" y="225"/>
                  </a:cubicBezTo>
                  <a:cubicBezTo>
                    <a:pt x="135" y="225"/>
                    <a:pt x="133" y="227"/>
                    <a:pt x="131" y="230"/>
                  </a:cubicBezTo>
                  <a:cubicBezTo>
                    <a:pt x="131" y="231"/>
                    <a:pt x="130" y="231"/>
                    <a:pt x="130" y="232"/>
                  </a:cubicBezTo>
                  <a:cubicBezTo>
                    <a:pt x="133" y="226"/>
                    <a:pt x="136" y="220"/>
                    <a:pt x="142" y="215"/>
                  </a:cubicBezTo>
                  <a:cubicBezTo>
                    <a:pt x="144" y="213"/>
                    <a:pt x="147" y="211"/>
                    <a:pt x="151" y="209"/>
                  </a:cubicBezTo>
                  <a:cubicBezTo>
                    <a:pt x="150" y="210"/>
                    <a:pt x="150" y="210"/>
                    <a:pt x="149" y="211"/>
                  </a:cubicBezTo>
                  <a:cubicBezTo>
                    <a:pt x="147" y="212"/>
                    <a:pt x="146" y="213"/>
                    <a:pt x="145" y="214"/>
                  </a:cubicBezTo>
                  <a:cubicBezTo>
                    <a:pt x="144" y="215"/>
                    <a:pt x="143" y="216"/>
                    <a:pt x="143" y="216"/>
                  </a:cubicBezTo>
                  <a:cubicBezTo>
                    <a:pt x="144" y="216"/>
                    <a:pt x="146" y="214"/>
                    <a:pt x="149" y="211"/>
                  </a:cubicBezTo>
                  <a:cubicBezTo>
                    <a:pt x="151" y="210"/>
                    <a:pt x="152" y="209"/>
                    <a:pt x="153" y="209"/>
                  </a:cubicBezTo>
                  <a:cubicBezTo>
                    <a:pt x="154" y="209"/>
                    <a:pt x="154" y="208"/>
                    <a:pt x="155" y="208"/>
                  </a:cubicBezTo>
                  <a:close/>
                  <a:moveTo>
                    <a:pt x="196" y="225"/>
                  </a:moveTo>
                  <a:cubicBezTo>
                    <a:pt x="188" y="224"/>
                    <a:pt x="182" y="229"/>
                    <a:pt x="178" y="235"/>
                  </a:cubicBezTo>
                  <a:cubicBezTo>
                    <a:pt x="178" y="235"/>
                    <a:pt x="178" y="234"/>
                    <a:pt x="179" y="233"/>
                  </a:cubicBezTo>
                  <a:cubicBezTo>
                    <a:pt x="180" y="231"/>
                    <a:pt x="181" y="229"/>
                    <a:pt x="181" y="229"/>
                  </a:cubicBezTo>
                  <a:cubicBezTo>
                    <a:pt x="181" y="229"/>
                    <a:pt x="179" y="231"/>
                    <a:pt x="178" y="233"/>
                  </a:cubicBezTo>
                  <a:cubicBezTo>
                    <a:pt x="177" y="235"/>
                    <a:pt x="177" y="236"/>
                    <a:pt x="176" y="237"/>
                  </a:cubicBezTo>
                  <a:cubicBezTo>
                    <a:pt x="176" y="237"/>
                    <a:pt x="176" y="237"/>
                    <a:pt x="176" y="238"/>
                  </a:cubicBezTo>
                  <a:cubicBezTo>
                    <a:pt x="177" y="236"/>
                    <a:pt x="177" y="235"/>
                    <a:pt x="177" y="233"/>
                  </a:cubicBezTo>
                  <a:cubicBezTo>
                    <a:pt x="178" y="231"/>
                    <a:pt x="178" y="229"/>
                    <a:pt x="179" y="228"/>
                  </a:cubicBezTo>
                  <a:cubicBezTo>
                    <a:pt x="180" y="227"/>
                    <a:pt x="180" y="227"/>
                    <a:pt x="180" y="227"/>
                  </a:cubicBezTo>
                  <a:cubicBezTo>
                    <a:pt x="180" y="227"/>
                    <a:pt x="179" y="227"/>
                    <a:pt x="178" y="228"/>
                  </a:cubicBezTo>
                  <a:cubicBezTo>
                    <a:pt x="178" y="229"/>
                    <a:pt x="177" y="231"/>
                    <a:pt x="177" y="233"/>
                  </a:cubicBezTo>
                  <a:cubicBezTo>
                    <a:pt x="176" y="235"/>
                    <a:pt x="176" y="236"/>
                    <a:pt x="176" y="238"/>
                  </a:cubicBezTo>
                  <a:cubicBezTo>
                    <a:pt x="176" y="238"/>
                    <a:pt x="176" y="238"/>
                    <a:pt x="176" y="238"/>
                  </a:cubicBezTo>
                  <a:cubicBezTo>
                    <a:pt x="176" y="235"/>
                    <a:pt x="176" y="232"/>
                    <a:pt x="177" y="229"/>
                  </a:cubicBezTo>
                  <a:cubicBezTo>
                    <a:pt x="180" y="224"/>
                    <a:pt x="186" y="220"/>
                    <a:pt x="192" y="222"/>
                  </a:cubicBezTo>
                  <a:cubicBezTo>
                    <a:pt x="195" y="223"/>
                    <a:pt x="200" y="225"/>
                    <a:pt x="203" y="227"/>
                  </a:cubicBezTo>
                  <a:cubicBezTo>
                    <a:pt x="201" y="226"/>
                    <a:pt x="198" y="225"/>
                    <a:pt x="196" y="225"/>
                  </a:cubicBezTo>
                  <a:close/>
                  <a:moveTo>
                    <a:pt x="213" y="265"/>
                  </a:moveTo>
                  <a:cubicBezTo>
                    <a:pt x="210" y="261"/>
                    <a:pt x="207" y="257"/>
                    <a:pt x="203" y="254"/>
                  </a:cubicBezTo>
                  <a:cubicBezTo>
                    <a:pt x="195" y="249"/>
                    <a:pt x="185" y="248"/>
                    <a:pt x="177" y="252"/>
                  </a:cubicBezTo>
                  <a:cubicBezTo>
                    <a:pt x="172" y="255"/>
                    <a:pt x="169" y="259"/>
                    <a:pt x="166" y="264"/>
                  </a:cubicBezTo>
                  <a:cubicBezTo>
                    <a:pt x="164" y="267"/>
                    <a:pt x="162" y="270"/>
                    <a:pt x="162" y="273"/>
                  </a:cubicBezTo>
                  <a:cubicBezTo>
                    <a:pt x="161" y="278"/>
                    <a:pt x="161" y="282"/>
                    <a:pt x="158" y="286"/>
                  </a:cubicBezTo>
                  <a:cubicBezTo>
                    <a:pt x="158" y="287"/>
                    <a:pt x="158" y="288"/>
                    <a:pt x="159" y="288"/>
                  </a:cubicBezTo>
                  <a:cubicBezTo>
                    <a:pt x="168" y="289"/>
                    <a:pt x="174" y="292"/>
                    <a:pt x="180" y="283"/>
                  </a:cubicBezTo>
                  <a:cubicBezTo>
                    <a:pt x="183" y="279"/>
                    <a:pt x="184" y="272"/>
                    <a:pt x="189" y="268"/>
                  </a:cubicBezTo>
                  <a:cubicBezTo>
                    <a:pt x="193" y="264"/>
                    <a:pt x="197" y="265"/>
                    <a:pt x="200" y="267"/>
                  </a:cubicBezTo>
                  <a:cubicBezTo>
                    <a:pt x="198" y="268"/>
                    <a:pt x="196" y="270"/>
                    <a:pt x="195" y="272"/>
                  </a:cubicBezTo>
                  <a:cubicBezTo>
                    <a:pt x="194" y="275"/>
                    <a:pt x="194" y="277"/>
                    <a:pt x="194" y="280"/>
                  </a:cubicBezTo>
                  <a:cubicBezTo>
                    <a:pt x="195" y="283"/>
                    <a:pt x="196" y="286"/>
                    <a:pt x="198" y="289"/>
                  </a:cubicBezTo>
                  <a:cubicBezTo>
                    <a:pt x="193" y="287"/>
                    <a:pt x="189" y="291"/>
                    <a:pt x="186" y="295"/>
                  </a:cubicBezTo>
                  <a:cubicBezTo>
                    <a:pt x="181" y="301"/>
                    <a:pt x="177" y="310"/>
                    <a:pt x="170" y="314"/>
                  </a:cubicBezTo>
                  <a:cubicBezTo>
                    <a:pt x="165" y="317"/>
                    <a:pt x="161" y="318"/>
                    <a:pt x="155" y="317"/>
                  </a:cubicBezTo>
                  <a:cubicBezTo>
                    <a:pt x="153" y="317"/>
                    <a:pt x="151" y="317"/>
                    <a:pt x="150" y="317"/>
                  </a:cubicBezTo>
                  <a:cubicBezTo>
                    <a:pt x="156" y="314"/>
                    <a:pt x="161" y="309"/>
                    <a:pt x="162" y="302"/>
                  </a:cubicBezTo>
                  <a:cubicBezTo>
                    <a:pt x="163" y="293"/>
                    <a:pt x="150" y="298"/>
                    <a:pt x="145" y="300"/>
                  </a:cubicBezTo>
                  <a:cubicBezTo>
                    <a:pt x="138" y="302"/>
                    <a:pt x="131" y="306"/>
                    <a:pt x="123" y="304"/>
                  </a:cubicBezTo>
                  <a:cubicBezTo>
                    <a:pt x="115" y="303"/>
                    <a:pt x="109" y="300"/>
                    <a:pt x="104" y="294"/>
                  </a:cubicBezTo>
                  <a:cubicBezTo>
                    <a:pt x="93" y="284"/>
                    <a:pt x="87" y="272"/>
                    <a:pt x="88" y="257"/>
                  </a:cubicBezTo>
                  <a:cubicBezTo>
                    <a:pt x="88" y="257"/>
                    <a:pt x="88" y="257"/>
                    <a:pt x="88" y="257"/>
                  </a:cubicBezTo>
                  <a:cubicBezTo>
                    <a:pt x="92" y="258"/>
                    <a:pt x="96" y="259"/>
                    <a:pt x="100" y="261"/>
                  </a:cubicBezTo>
                  <a:cubicBezTo>
                    <a:pt x="100" y="261"/>
                    <a:pt x="101" y="261"/>
                    <a:pt x="101" y="260"/>
                  </a:cubicBezTo>
                  <a:cubicBezTo>
                    <a:pt x="104" y="253"/>
                    <a:pt x="101" y="246"/>
                    <a:pt x="98" y="240"/>
                  </a:cubicBezTo>
                  <a:cubicBezTo>
                    <a:pt x="97" y="237"/>
                    <a:pt x="96" y="234"/>
                    <a:pt x="95" y="231"/>
                  </a:cubicBezTo>
                  <a:cubicBezTo>
                    <a:pt x="100" y="234"/>
                    <a:pt x="105" y="220"/>
                    <a:pt x="106" y="218"/>
                  </a:cubicBezTo>
                  <a:cubicBezTo>
                    <a:pt x="109" y="209"/>
                    <a:pt x="114" y="203"/>
                    <a:pt x="122" y="200"/>
                  </a:cubicBezTo>
                  <a:cubicBezTo>
                    <a:pt x="129" y="198"/>
                    <a:pt x="136" y="197"/>
                    <a:pt x="143" y="198"/>
                  </a:cubicBezTo>
                  <a:cubicBezTo>
                    <a:pt x="137" y="199"/>
                    <a:pt x="131" y="203"/>
                    <a:pt x="127" y="206"/>
                  </a:cubicBezTo>
                  <a:cubicBezTo>
                    <a:pt x="120" y="211"/>
                    <a:pt x="111" y="217"/>
                    <a:pt x="108" y="224"/>
                  </a:cubicBezTo>
                  <a:cubicBezTo>
                    <a:pt x="103" y="233"/>
                    <a:pt x="107" y="242"/>
                    <a:pt x="107" y="252"/>
                  </a:cubicBezTo>
                  <a:cubicBezTo>
                    <a:pt x="107" y="260"/>
                    <a:pt x="101" y="269"/>
                    <a:pt x="106" y="277"/>
                  </a:cubicBezTo>
                  <a:cubicBezTo>
                    <a:pt x="107" y="277"/>
                    <a:pt x="108" y="277"/>
                    <a:pt x="108" y="277"/>
                  </a:cubicBezTo>
                  <a:cubicBezTo>
                    <a:pt x="112" y="273"/>
                    <a:pt x="120" y="270"/>
                    <a:pt x="121" y="264"/>
                  </a:cubicBezTo>
                  <a:cubicBezTo>
                    <a:pt x="128" y="266"/>
                    <a:pt x="134" y="269"/>
                    <a:pt x="142" y="268"/>
                  </a:cubicBezTo>
                  <a:cubicBezTo>
                    <a:pt x="147" y="267"/>
                    <a:pt x="154" y="263"/>
                    <a:pt x="157" y="259"/>
                  </a:cubicBezTo>
                  <a:cubicBezTo>
                    <a:pt x="164" y="250"/>
                    <a:pt x="164" y="237"/>
                    <a:pt x="154" y="231"/>
                  </a:cubicBezTo>
                  <a:cubicBezTo>
                    <a:pt x="146" y="226"/>
                    <a:pt x="134" y="226"/>
                    <a:pt x="133" y="237"/>
                  </a:cubicBezTo>
                  <a:cubicBezTo>
                    <a:pt x="132" y="243"/>
                    <a:pt x="134" y="249"/>
                    <a:pt x="138" y="253"/>
                  </a:cubicBezTo>
                  <a:cubicBezTo>
                    <a:pt x="131" y="251"/>
                    <a:pt x="123" y="252"/>
                    <a:pt x="121" y="243"/>
                  </a:cubicBezTo>
                  <a:cubicBezTo>
                    <a:pt x="120" y="239"/>
                    <a:pt x="120" y="236"/>
                    <a:pt x="121" y="232"/>
                  </a:cubicBezTo>
                  <a:cubicBezTo>
                    <a:pt x="121" y="231"/>
                    <a:pt x="121" y="230"/>
                    <a:pt x="122" y="228"/>
                  </a:cubicBezTo>
                  <a:cubicBezTo>
                    <a:pt x="122" y="231"/>
                    <a:pt x="124" y="235"/>
                    <a:pt x="124" y="238"/>
                  </a:cubicBezTo>
                  <a:cubicBezTo>
                    <a:pt x="124" y="239"/>
                    <a:pt x="125" y="239"/>
                    <a:pt x="126" y="239"/>
                  </a:cubicBezTo>
                  <a:cubicBezTo>
                    <a:pt x="137" y="233"/>
                    <a:pt x="140" y="220"/>
                    <a:pt x="151" y="214"/>
                  </a:cubicBezTo>
                  <a:cubicBezTo>
                    <a:pt x="155" y="211"/>
                    <a:pt x="160" y="208"/>
                    <a:pt x="165" y="208"/>
                  </a:cubicBezTo>
                  <a:cubicBezTo>
                    <a:pt x="169" y="208"/>
                    <a:pt x="173" y="209"/>
                    <a:pt x="177" y="210"/>
                  </a:cubicBezTo>
                  <a:cubicBezTo>
                    <a:pt x="174" y="212"/>
                    <a:pt x="171" y="214"/>
                    <a:pt x="169" y="218"/>
                  </a:cubicBezTo>
                  <a:cubicBezTo>
                    <a:pt x="164" y="226"/>
                    <a:pt x="164" y="239"/>
                    <a:pt x="174" y="243"/>
                  </a:cubicBezTo>
                  <a:cubicBezTo>
                    <a:pt x="175" y="244"/>
                    <a:pt x="175" y="243"/>
                    <a:pt x="176" y="243"/>
                  </a:cubicBezTo>
                  <a:cubicBezTo>
                    <a:pt x="180" y="236"/>
                    <a:pt x="186" y="227"/>
                    <a:pt x="195" y="227"/>
                  </a:cubicBezTo>
                  <a:cubicBezTo>
                    <a:pt x="195" y="227"/>
                    <a:pt x="195" y="227"/>
                    <a:pt x="196" y="227"/>
                  </a:cubicBezTo>
                  <a:cubicBezTo>
                    <a:pt x="192" y="229"/>
                    <a:pt x="190" y="237"/>
                    <a:pt x="193" y="240"/>
                  </a:cubicBezTo>
                  <a:cubicBezTo>
                    <a:pt x="198" y="245"/>
                    <a:pt x="204" y="249"/>
                    <a:pt x="208" y="254"/>
                  </a:cubicBezTo>
                  <a:cubicBezTo>
                    <a:pt x="211" y="257"/>
                    <a:pt x="212" y="261"/>
                    <a:pt x="213" y="265"/>
                  </a:cubicBezTo>
                  <a:close/>
                  <a:moveTo>
                    <a:pt x="221" y="207"/>
                  </a:moveTo>
                  <a:cubicBezTo>
                    <a:pt x="221" y="207"/>
                    <a:pt x="221" y="207"/>
                    <a:pt x="221" y="207"/>
                  </a:cubicBezTo>
                  <a:cubicBezTo>
                    <a:pt x="220" y="208"/>
                    <a:pt x="219" y="210"/>
                    <a:pt x="218" y="212"/>
                  </a:cubicBezTo>
                  <a:cubicBezTo>
                    <a:pt x="217" y="214"/>
                    <a:pt x="216" y="216"/>
                    <a:pt x="216" y="217"/>
                  </a:cubicBezTo>
                  <a:cubicBezTo>
                    <a:pt x="216" y="219"/>
                    <a:pt x="216" y="219"/>
                    <a:pt x="216" y="219"/>
                  </a:cubicBezTo>
                  <a:cubicBezTo>
                    <a:pt x="217" y="219"/>
                    <a:pt x="216" y="218"/>
                    <a:pt x="216" y="217"/>
                  </a:cubicBezTo>
                  <a:cubicBezTo>
                    <a:pt x="216" y="216"/>
                    <a:pt x="217" y="214"/>
                    <a:pt x="218" y="212"/>
                  </a:cubicBezTo>
                  <a:cubicBezTo>
                    <a:pt x="219" y="211"/>
                    <a:pt x="220" y="210"/>
                    <a:pt x="220" y="209"/>
                  </a:cubicBezTo>
                  <a:cubicBezTo>
                    <a:pt x="214" y="220"/>
                    <a:pt x="220" y="233"/>
                    <a:pt x="224" y="243"/>
                  </a:cubicBezTo>
                  <a:cubicBezTo>
                    <a:pt x="223" y="240"/>
                    <a:pt x="221" y="237"/>
                    <a:pt x="219" y="233"/>
                  </a:cubicBezTo>
                  <a:cubicBezTo>
                    <a:pt x="217" y="228"/>
                    <a:pt x="214" y="222"/>
                    <a:pt x="215" y="216"/>
                  </a:cubicBezTo>
                  <a:cubicBezTo>
                    <a:pt x="215" y="212"/>
                    <a:pt x="218" y="209"/>
                    <a:pt x="221" y="207"/>
                  </a:cubicBezTo>
                  <a:close/>
                  <a:moveTo>
                    <a:pt x="121" y="159"/>
                  </a:moveTo>
                  <a:cubicBezTo>
                    <a:pt x="124" y="166"/>
                    <a:pt x="126" y="172"/>
                    <a:pt x="132" y="176"/>
                  </a:cubicBezTo>
                  <a:cubicBezTo>
                    <a:pt x="135" y="178"/>
                    <a:pt x="139" y="180"/>
                    <a:pt x="143" y="181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41" y="181"/>
                    <a:pt x="139" y="181"/>
                    <a:pt x="138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135" y="180"/>
                    <a:pt x="136" y="180"/>
                    <a:pt x="138" y="181"/>
                  </a:cubicBezTo>
                  <a:cubicBezTo>
                    <a:pt x="139" y="181"/>
                    <a:pt x="141" y="182"/>
                    <a:pt x="143" y="182"/>
                  </a:cubicBezTo>
                  <a:cubicBezTo>
                    <a:pt x="145" y="182"/>
                    <a:pt x="146" y="182"/>
                    <a:pt x="147" y="181"/>
                  </a:cubicBezTo>
                  <a:cubicBezTo>
                    <a:pt x="147" y="181"/>
                    <a:pt x="148" y="181"/>
                    <a:pt x="148" y="182"/>
                  </a:cubicBezTo>
                  <a:cubicBezTo>
                    <a:pt x="146" y="182"/>
                    <a:pt x="143" y="182"/>
                    <a:pt x="142" y="182"/>
                  </a:cubicBezTo>
                  <a:cubicBezTo>
                    <a:pt x="135" y="182"/>
                    <a:pt x="129" y="178"/>
                    <a:pt x="126" y="172"/>
                  </a:cubicBezTo>
                  <a:cubicBezTo>
                    <a:pt x="125" y="171"/>
                    <a:pt x="123" y="168"/>
                    <a:pt x="122" y="165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4" y="167"/>
                    <a:pt x="124" y="167"/>
                    <a:pt x="124" y="167"/>
                  </a:cubicBezTo>
                  <a:cubicBezTo>
                    <a:pt x="124" y="167"/>
                    <a:pt x="124" y="167"/>
                    <a:pt x="124" y="166"/>
                  </a:cubicBezTo>
                  <a:cubicBezTo>
                    <a:pt x="123" y="165"/>
                    <a:pt x="122" y="164"/>
                    <a:pt x="122" y="163"/>
                  </a:cubicBezTo>
                  <a:cubicBezTo>
                    <a:pt x="122" y="163"/>
                    <a:pt x="121" y="162"/>
                    <a:pt x="121" y="162"/>
                  </a:cubicBezTo>
                  <a:cubicBezTo>
                    <a:pt x="121" y="161"/>
                    <a:pt x="121" y="160"/>
                    <a:pt x="121" y="159"/>
                  </a:cubicBezTo>
                  <a:close/>
                  <a:moveTo>
                    <a:pt x="51" y="264"/>
                  </a:moveTo>
                  <a:cubicBezTo>
                    <a:pt x="50" y="263"/>
                    <a:pt x="50" y="262"/>
                    <a:pt x="49" y="261"/>
                  </a:cubicBezTo>
                  <a:cubicBezTo>
                    <a:pt x="48" y="261"/>
                    <a:pt x="47" y="260"/>
                    <a:pt x="46" y="260"/>
                  </a:cubicBezTo>
                  <a:cubicBezTo>
                    <a:pt x="45" y="260"/>
                    <a:pt x="45" y="260"/>
                    <a:pt x="45" y="260"/>
                  </a:cubicBezTo>
                  <a:cubicBezTo>
                    <a:pt x="45" y="260"/>
                    <a:pt x="45" y="260"/>
                    <a:pt x="46" y="260"/>
                  </a:cubicBezTo>
                  <a:cubicBezTo>
                    <a:pt x="47" y="261"/>
                    <a:pt x="47" y="261"/>
                    <a:pt x="48" y="262"/>
                  </a:cubicBezTo>
                  <a:cubicBezTo>
                    <a:pt x="49" y="262"/>
                    <a:pt x="49" y="263"/>
                    <a:pt x="50" y="264"/>
                  </a:cubicBezTo>
                  <a:cubicBezTo>
                    <a:pt x="50" y="263"/>
                    <a:pt x="49" y="263"/>
                    <a:pt x="49" y="263"/>
                  </a:cubicBezTo>
                  <a:cubicBezTo>
                    <a:pt x="47" y="262"/>
                    <a:pt x="46" y="262"/>
                    <a:pt x="45" y="262"/>
                  </a:cubicBezTo>
                  <a:cubicBezTo>
                    <a:pt x="44" y="262"/>
                    <a:pt x="43" y="262"/>
                    <a:pt x="43" y="262"/>
                  </a:cubicBezTo>
                  <a:cubicBezTo>
                    <a:pt x="43" y="263"/>
                    <a:pt x="44" y="262"/>
                    <a:pt x="45" y="262"/>
                  </a:cubicBezTo>
                  <a:cubicBezTo>
                    <a:pt x="46" y="262"/>
                    <a:pt x="47" y="263"/>
                    <a:pt x="48" y="263"/>
                  </a:cubicBezTo>
                  <a:cubicBezTo>
                    <a:pt x="49" y="264"/>
                    <a:pt x="50" y="264"/>
                    <a:pt x="50" y="265"/>
                  </a:cubicBezTo>
                  <a:cubicBezTo>
                    <a:pt x="50" y="265"/>
                    <a:pt x="50" y="264"/>
                    <a:pt x="49" y="264"/>
                  </a:cubicBezTo>
                  <a:cubicBezTo>
                    <a:pt x="48" y="264"/>
                    <a:pt x="47" y="264"/>
                    <a:pt x="47" y="264"/>
                  </a:cubicBezTo>
                  <a:cubicBezTo>
                    <a:pt x="46" y="264"/>
                    <a:pt x="46" y="264"/>
                    <a:pt x="46" y="264"/>
                  </a:cubicBezTo>
                  <a:cubicBezTo>
                    <a:pt x="46" y="264"/>
                    <a:pt x="46" y="264"/>
                    <a:pt x="47" y="264"/>
                  </a:cubicBezTo>
                  <a:cubicBezTo>
                    <a:pt x="47" y="264"/>
                    <a:pt x="48" y="265"/>
                    <a:pt x="49" y="265"/>
                  </a:cubicBezTo>
                  <a:cubicBezTo>
                    <a:pt x="49" y="265"/>
                    <a:pt x="49" y="265"/>
                    <a:pt x="49" y="265"/>
                  </a:cubicBezTo>
                  <a:cubicBezTo>
                    <a:pt x="44" y="265"/>
                    <a:pt x="39" y="269"/>
                    <a:pt x="37" y="274"/>
                  </a:cubicBezTo>
                  <a:cubicBezTo>
                    <a:pt x="37" y="273"/>
                    <a:pt x="37" y="273"/>
                    <a:pt x="37" y="272"/>
                  </a:cubicBezTo>
                  <a:cubicBezTo>
                    <a:pt x="38" y="270"/>
                    <a:pt x="39" y="268"/>
                    <a:pt x="40" y="267"/>
                  </a:cubicBezTo>
                  <a:cubicBezTo>
                    <a:pt x="41" y="266"/>
                    <a:pt x="41" y="266"/>
                    <a:pt x="41" y="266"/>
                  </a:cubicBezTo>
                  <a:cubicBezTo>
                    <a:pt x="41" y="266"/>
                    <a:pt x="41" y="266"/>
                    <a:pt x="40" y="267"/>
                  </a:cubicBezTo>
                  <a:cubicBezTo>
                    <a:pt x="38" y="268"/>
                    <a:pt x="37" y="270"/>
                    <a:pt x="37" y="272"/>
                  </a:cubicBezTo>
                  <a:cubicBezTo>
                    <a:pt x="36" y="273"/>
                    <a:pt x="36" y="275"/>
                    <a:pt x="36" y="277"/>
                  </a:cubicBezTo>
                  <a:cubicBezTo>
                    <a:pt x="36" y="276"/>
                    <a:pt x="36" y="274"/>
                    <a:pt x="36" y="273"/>
                  </a:cubicBezTo>
                  <a:cubicBezTo>
                    <a:pt x="36" y="272"/>
                    <a:pt x="36" y="270"/>
                    <a:pt x="36" y="269"/>
                  </a:cubicBezTo>
                  <a:cubicBezTo>
                    <a:pt x="37" y="268"/>
                    <a:pt x="37" y="268"/>
                    <a:pt x="37" y="267"/>
                  </a:cubicBezTo>
                  <a:cubicBezTo>
                    <a:pt x="37" y="267"/>
                    <a:pt x="36" y="268"/>
                    <a:pt x="36" y="269"/>
                  </a:cubicBezTo>
                  <a:cubicBezTo>
                    <a:pt x="35" y="270"/>
                    <a:pt x="35" y="272"/>
                    <a:pt x="35" y="273"/>
                  </a:cubicBezTo>
                  <a:cubicBezTo>
                    <a:pt x="35" y="274"/>
                    <a:pt x="35" y="275"/>
                    <a:pt x="36" y="276"/>
                  </a:cubicBezTo>
                  <a:cubicBezTo>
                    <a:pt x="35" y="276"/>
                    <a:pt x="35" y="275"/>
                    <a:pt x="35" y="275"/>
                  </a:cubicBezTo>
                  <a:cubicBezTo>
                    <a:pt x="33" y="271"/>
                    <a:pt x="31" y="265"/>
                    <a:pt x="35" y="261"/>
                  </a:cubicBezTo>
                  <a:cubicBezTo>
                    <a:pt x="38" y="258"/>
                    <a:pt x="45" y="257"/>
                    <a:pt x="49" y="260"/>
                  </a:cubicBezTo>
                  <a:cubicBezTo>
                    <a:pt x="50" y="261"/>
                    <a:pt x="50" y="262"/>
                    <a:pt x="51" y="264"/>
                  </a:cubicBezTo>
                  <a:close/>
                  <a:moveTo>
                    <a:pt x="69" y="285"/>
                  </a:moveTo>
                  <a:cubicBezTo>
                    <a:pt x="68" y="289"/>
                    <a:pt x="66" y="293"/>
                    <a:pt x="65" y="298"/>
                  </a:cubicBezTo>
                  <a:cubicBezTo>
                    <a:pt x="64" y="301"/>
                    <a:pt x="64" y="305"/>
                    <a:pt x="64" y="309"/>
                  </a:cubicBezTo>
                  <a:cubicBezTo>
                    <a:pt x="64" y="308"/>
                    <a:pt x="63" y="307"/>
                    <a:pt x="63" y="306"/>
                  </a:cubicBezTo>
                  <a:cubicBezTo>
                    <a:pt x="63" y="304"/>
                    <a:pt x="63" y="302"/>
                    <a:pt x="63" y="301"/>
                  </a:cubicBezTo>
                  <a:cubicBezTo>
                    <a:pt x="63" y="300"/>
                    <a:pt x="63" y="299"/>
                    <a:pt x="63" y="299"/>
                  </a:cubicBezTo>
                  <a:cubicBezTo>
                    <a:pt x="63" y="299"/>
                    <a:pt x="62" y="300"/>
                    <a:pt x="62" y="301"/>
                  </a:cubicBezTo>
                  <a:cubicBezTo>
                    <a:pt x="62" y="302"/>
                    <a:pt x="62" y="304"/>
                    <a:pt x="62" y="306"/>
                  </a:cubicBezTo>
                  <a:cubicBezTo>
                    <a:pt x="63" y="307"/>
                    <a:pt x="63" y="307"/>
                    <a:pt x="63" y="308"/>
                  </a:cubicBezTo>
                  <a:cubicBezTo>
                    <a:pt x="63" y="307"/>
                    <a:pt x="62" y="307"/>
                    <a:pt x="62" y="306"/>
                  </a:cubicBezTo>
                  <a:cubicBezTo>
                    <a:pt x="62" y="304"/>
                    <a:pt x="61" y="302"/>
                    <a:pt x="61" y="301"/>
                  </a:cubicBezTo>
                  <a:cubicBezTo>
                    <a:pt x="61" y="300"/>
                    <a:pt x="61" y="299"/>
                    <a:pt x="61" y="299"/>
                  </a:cubicBezTo>
                  <a:cubicBezTo>
                    <a:pt x="61" y="299"/>
                    <a:pt x="61" y="300"/>
                    <a:pt x="61" y="301"/>
                  </a:cubicBezTo>
                  <a:cubicBezTo>
                    <a:pt x="61" y="302"/>
                    <a:pt x="61" y="304"/>
                    <a:pt x="61" y="306"/>
                  </a:cubicBezTo>
                  <a:cubicBezTo>
                    <a:pt x="62" y="308"/>
                    <a:pt x="63" y="310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1"/>
                    <a:pt x="64" y="311"/>
                    <a:pt x="64" y="311"/>
                  </a:cubicBezTo>
                  <a:cubicBezTo>
                    <a:pt x="64" y="312"/>
                    <a:pt x="64" y="312"/>
                    <a:pt x="64" y="312"/>
                  </a:cubicBezTo>
                  <a:cubicBezTo>
                    <a:pt x="62" y="309"/>
                    <a:pt x="60" y="305"/>
                    <a:pt x="60" y="302"/>
                  </a:cubicBezTo>
                  <a:cubicBezTo>
                    <a:pt x="60" y="300"/>
                    <a:pt x="60" y="297"/>
                    <a:pt x="60" y="295"/>
                  </a:cubicBezTo>
                  <a:cubicBezTo>
                    <a:pt x="61" y="294"/>
                    <a:pt x="61" y="293"/>
                    <a:pt x="62" y="292"/>
                  </a:cubicBezTo>
                  <a:cubicBezTo>
                    <a:pt x="63" y="291"/>
                    <a:pt x="64" y="290"/>
                    <a:pt x="64" y="290"/>
                  </a:cubicBezTo>
                  <a:cubicBezTo>
                    <a:pt x="64" y="290"/>
                    <a:pt x="64" y="290"/>
                    <a:pt x="64" y="290"/>
                  </a:cubicBezTo>
                  <a:cubicBezTo>
                    <a:pt x="63" y="292"/>
                    <a:pt x="62" y="293"/>
                    <a:pt x="62" y="293"/>
                  </a:cubicBezTo>
                  <a:cubicBezTo>
                    <a:pt x="62" y="294"/>
                    <a:pt x="64" y="292"/>
                    <a:pt x="65" y="290"/>
                  </a:cubicBezTo>
                  <a:cubicBezTo>
                    <a:pt x="66" y="289"/>
                    <a:pt x="66" y="288"/>
                    <a:pt x="67" y="288"/>
                  </a:cubicBezTo>
                  <a:cubicBezTo>
                    <a:pt x="67" y="287"/>
                    <a:pt x="67" y="287"/>
                    <a:pt x="68" y="287"/>
                  </a:cubicBezTo>
                  <a:cubicBezTo>
                    <a:pt x="68" y="287"/>
                    <a:pt x="67" y="288"/>
                    <a:pt x="67" y="289"/>
                  </a:cubicBezTo>
                  <a:cubicBezTo>
                    <a:pt x="66" y="291"/>
                    <a:pt x="65" y="293"/>
                    <a:pt x="65" y="294"/>
                  </a:cubicBezTo>
                  <a:cubicBezTo>
                    <a:pt x="65" y="294"/>
                    <a:pt x="66" y="291"/>
                    <a:pt x="67" y="289"/>
                  </a:cubicBezTo>
                  <a:cubicBezTo>
                    <a:pt x="68" y="287"/>
                    <a:pt x="69" y="286"/>
                    <a:pt x="69" y="285"/>
                  </a:cubicBezTo>
                  <a:cubicBezTo>
                    <a:pt x="69" y="285"/>
                    <a:pt x="69" y="285"/>
                    <a:pt x="69" y="285"/>
                  </a:cubicBezTo>
                  <a:close/>
                  <a:moveTo>
                    <a:pt x="75" y="301"/>
                  </a:moveTo>
                  <a:cubicBezTo>
                    <a:pt x="73" y="304"/>
                    <a:pt x="70" y="306"/>
                    <a:pt x="68" y="309"/>
                  </a:cubicBezTo>
                  <a:cubicBezTo>
                    <a:pt x="68" y="308"/>
                    <a:pt x="68" y="307"/>
                    <a:pt x="69" y="307"/>
                  </a:cubicBezTo>
                  <a:cubicBezTo>
                    <a:pt x="69" y="305"/>
                    <a:pt x="70" y="304"/>
                    <a:pt x="70" y="303"/>
                  </a:cubicBezTo>
                  <a:cubicBezTo>
                    <a:pt x="71" y="302"/>
                    <a:pt x="71" y="302"/>
                    <a:pt x="71" y="302"/>
                  </a:cubicBezTo>
                  <a:cubicBezTo>
                    <a:pt x="71" y="302"/>
                    <a:pt x="71" y="302"/>
                    <a:pt x="70" y="303"/>
                  </a:cubicBezTo>
                  <a:cubicBezTo>
                    <a:pt x="69" y="304"/>
                    <a:pt x="69" y="305"/>
                    <a:pt x="68" y="306"/>
                  </a:cubicBezTo>
                  <a:cubicBezTo>
                    <a:pt x="67" y="308"/>
                    <a:pt x="67" y="309"/>
                    <a:pt x="67" y="310"/>
                  </a:cubicBezTo>
                  <a:cubicBezTo>
                    <a:pt x="67" y="310"/>
                    <a:pt x="67" y="310"/>
                    <a:pt x="67" y="310"/>
                  </a:cubicBezTo>
                  <a:cubicBezTo>
                    <a:pt x="67" y="309"/>
                    <a:pt x="67" y="307"/>
                    <a:pt x="67" y="305"/>
                  </a:cubicBezTo>
                  <a:cubicBezTo>
                    <a:pt x="68" y="302"/>
                    <a:pt x="69" y="299"/>
                    <a:pt x="69" y="298"/>
                  </a:cubicBezTo>
                  <a:cubicBezTo>
                    <a:pt x="69" y="298"/>
                    <a:pt x="68" y="301"/>
                    <a:pt x="67" y="305"/>
                  </a:cubicBezTo>
                  <a:cubicBezTo>
                    <a:pt x="67" y="307"/>
                    <a:pt x="66" y="308"/>
                    <a:pt x="66" y="309"/>
                  </a:cubicBezTo>
                  <a:cubicBezTo>
                    <a:pt x="66" y="304"/>
                    <a:pt x="67" y="299"/>
                    <a:pt x="68" y="295"/>
                  </a:cubicBezTo>
                  <a:cubicBezTo>
                    <a:pt x="68" y="293"/>
                    <a:pt x="69" y="291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69" y="293"/>
                    <a:pt x="69" y="295"/>
                    <a:pt x="70" y="295"/>
                  </a:cubicBezTo>
                  <a:cubicBezTo>
                    <a:pt x="70" y="295"/>
                    <a:pt x="70" y="293"/>
                    <a:pt x="70" y="290"/>
                  </a:cubicBezTo>
                  <a:cubicBezTo>
                    <a:pt x="71" y="289"/>
                    <a:pt x="71" y="288"/>
                    <a:pt x="71" y="287"/>
                  </a:cubicBezTo>
                  <a:cubicBezTo>
                    <a:pt x="71" y="288"/>
                    <a:pt x="71" y="289"/>
                    <a:pt x="71" y="290"/>
                  </a:cubicBezTo>
                  <a:cubicBezTo>
                    <a:pt x="72" y="293"/>
                    <a:pt x="72" y="295"/>
                    <a:pt x="72" y="295"/>
                  </a:cubicBezTo>
                  <a:cubicBezTo>
                    <a:pt x="72" y="295"/>
                    <a:pt x="72" y="293"/>
                    <a:pt x="72" y="290"/>
                  </a:cubicBezTo>
                  <a:cubicBezTo>
                    <a:pt x="72" y="289"/>
                    <a:pt x="72" y="289"/>
                    <a:pt x="71" y="288"/>
                  </a:cubicBezTo>
                  <a:cubicBezTo>
                    <a:pt x="73" y="292"/>
                    <a:pt x="74" y="296"/>
                    <a:pt x="75" y="301"/>
                  </a:cubicBezTo>
                  <a:close/>
                  <a:moveTo>
                    <a:pt x="46" y="344"/>
                  </a:moveTo>
                  <a:cubicBezTo>
                    <a:pt x="47" y="344"/>
                    <a:pt x="48" y="345"/>
                    <a:pt x="49" y="346"/>
                  </a:cubicBezTo>
                  <a:cubicBezTo>
                    <a:pt x="52" y="347"/>
                    <a:pt x="54" y="347"/>
                    <a:pt x="54" y="347"/>
                  </a:cubicBezTo>
                  <a:cubicBezTo>
                    <a:pt x="54" y="347"/>
                    <a:pt x="52" y="346"/>
                    <a:pt x="49" y="345"/>
                  </a:cubicBezTo>
                  <a:cubicBezTo>
                    <a:pt x="49" y="345"/>
                    <a:pt x="48" y="344"/>
                    <a:pt x="47" y="344"/>
                  </a:cubicBezTo>
                  <a:cubicBezTo>
                    <a:pt x="48" y="344"/>
                    <a:pt x="49" y="345"/>
                    <a:pt x="50" y="345"/>
                  </a:cubicBezTo>
                  <a:cubicBezTo>
                    <a:pt x="52" y="346"/>
                    <a:pt x="54" y="346"/>
                    <a:pt x="55" y="346"/>
                  </a:cubicBezTo>
                  <a:cubicBezTo>
                    <a:pt x="55" y="346"/>
                    <a:pt x="55" y="346"/>
                    <a:pt x="56" y="346"/>
                  </a:cubicBezTo>
                  <a:cubicBezTo>
                    <a:pt x="56" y="346"/>
                    <a:pt x="56" y="345"/>
                    <a:pt x="56" y="345"/>
                  </a:cubicBezTo>
                  <a:cubicBezTo>
                    <a:pt x="56" y="345"/>
                    <a:pt x="56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7" y="345"/>
                    <a:pt x="57" y="345"/>
                    <a:pt x="57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6" y="345"/>
                    <a:pt x="56" y="345"/>
                    <a:pt x="56" y="345"/>
                  </a:cubicBezTo>
                  <a:cubicBezTo>
                    <a:pt x="55" y="345"/>
                    <a:pt x="55" y="345"/>
                    <a:pt x="55" y="345"/>
                  </a:cubicBezTo>
                  <a:cubicBezTo>
                    <a:pt x="54" y="345"/>
                    <a:pt x="52" y="345"/>
                    <a:pt x="51" y="344"/>
                  </a:cubicBezTo>
                  <a:cubicBezTo>
                    <a:pt x="50" y="344"/>
                    <a:pt x="49" y="344"/>
                    <a:pt x="49" y="344"/>
                  </a:cubicBezTo>
                  <a:cubicBezTo>
                    <a:pt x="58" y="345"/>
                    <a:pt x="67" y="342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2" y="335"/>
                    <a:pt x="72" y="335"/>
                    <a:pt x="72" y="335"/>
                  </a:cubicBezTo>
                  <a:cubicBezTo>
                    <a:pt x="71" y="336"/>
                    <a:pt x="71" y="337"/>
                    <a:pt x="70" y="338"/>
                  </a:cubicBezTo>
                  <a:cubicBezTo>
                    <a:pt x="67" y="341"/>
                    <a:pt x="65" y="342"/>
                    <a:pt x="66" y="342"/>
                  </a:cubicBezTo>
                  <a:cubicBezTo>
                    <a:pt x="66" y="342"/>
                    <a:pt x="68" y="341"/>
                    <a:pt x="70" y="339"/>
                  </a:cubicBezTo>
                  <a:cubicBezTo>
                    <a:pt x="71" y="338"/>
                    <a:pt x="71" y="338"/>
                    <a:pt x="71" y="337"/>
                  </a:cubicBezTo>
                  <a:cubicBezTo>
                    <a:pt x="71" y="337"/>
                    <a:pt x="71" y="337"/>
                    <a:pt x="71" y="337"/>
                  </a:cubicBezTo>
                  <a:cubicBezTo>
                    <a:pt x="71" y="338"/>
                    <a:pt x="70" y="340"/>
                    <a:pt x="69" y="341"/>
                  </a:cubicBezTo>
                  <a:cubicBezTo>
                    <a:pt x="68" y="343"/>
                    <a:pt x="66" y="344"/>
                    <a:pt x="65" y="345"/>
                  </a:cubicBezTo>
                  <a:cubicBezTo>
                    <a:pt x="64" y="346"/>
                    <a:pt x="63" y="346"/>
                    <a:pt x="63" y="346"/>
                  </a:cubicBezTo>
                  <a:cubicBezTo>
                    <a:pt x="63" y="346"/>
                    <a:pt x="64" y="346"/>
                    <a:pt x="65" y="345"/>
                  </a:cubicBezTo>
                  <a:cubicBezTo>
                    <a:pt x="66" y="345"/>
                    <a:pt x="67" y="344"/>
                    <a:pt x="67" y="344"/>
                  </a:cubicBezTo>
                  <a:cubicBezTo>
                    <a:pt x="67" y="344"/>
                    <a:pt x="66" y="345"/>
                    <a:pt x="65" y="346"/>
                  </a:cubicBezTo>
                  <a:cubicBezTo>
                    <a:pt x="62" y="349"/>
                    <a:pt x="58" y="350"/>
                    <a:pt x="54" y="349"/>
                  </a:cubicBezTo>
                  <a:cubicBezTo>
                    <a:pt x="51" y="348"/>
                    <a:pt x="48" y="346"/>
                    <a:pt x="46" y="344"/>
                  </a:cubicBezTo>
                  <a:close/>
                  <a:moveTo>
                    <a:pt x="49" y="325"/>
                  </a:moveTo>
                  <a:cubicBezTo>
                    <a:pt x="49" y="325"/>
                    <a:pt x="49" y="325"/>
                    <a:pt x="49" y="325"/>
                  </a:cubicBezTo>
                  <a:cubicBezTo>
                    <a:pt x="48" y="325"/>
                    <a:pt x="48" y="325"/>
                    <a:pt x="48" y="325"/>
                  </a:cubicBezTo>
                  <a:cubicBezTo>
                    <a:pt x="48" y="324"/>
                    <a:pt x="47" y="323"/>
                    <a:pt x="46" y="321"/>
                  </a:cubicBezTo>
                  <a:cubicBezTo>
                    <a:pt x="45" y="321"/>
                    <a:pt x="44" y="320"/>
                    <a:pt x="44" y="320"/>
                  </a:cubicBezTo>
                  <a:cubicBezTo>
                    <a:pt x="43" y="319"/>
                    <a:pt x="43" y="319"/>
                    <a:pt x="42" y="319"/>
                  </a:cubicBezTo>
                  <a:cubicBezTo>
                    <a:pt x="41" y="319"/>
                    <a:pt x="40" y="319"/>
                    <a:pt x="40" y="319"/>
                  </a:cubicBezTo>
                  <a:cubicBezTo>
                    <a:pt x="40" y="319"/>
                    <a:pt x="41" y="319"/>
                    <a:pt x="42" y="319"/>
                  </a:cubicBezTo>
                  <a:cubicBezTo>
                    <a:pt x="43" y="320"/>
                    <a:pt x="44" y="321"/>
                    <a:pt x="45" y="322"/>
                  </a:cubicBezTo>
                  <a:cubicBezTo>
                    <a:pt x="46" y="323"/>
                    <a:pt x="46" y="323"/>
                    <a:pt x="47" y="324"/>
                  </a:cubicBezTo>
                  <a:cubicBezTo>
                    <a:pt x="46" y="323"/>
                    <a:pt x="45" y="323"/>
                    <a:pt x="44" y="322"/>
                  </a:cubicBezTo>
                  <a:cubicBezTo>
                    <a:pt x="42" y="322"/>
                    <a:pt x="41" y="321"/>
                    <a:pt x="39" y="321"/>
                  </a:cubicBezTo>
                  <a:cubicBezTo>
                    <a:pt x="38" y="321"/>
                    <a:pt x="37" y="321"/>
                    <a:pt x="37" y="321"/>
                  </a:cubicBezTo>
                  <a:cubicBezTo>
                    <a:pt x="37" y="321"/>
                    <a:pt x="38" y="321"/>
                    <a:pt x="39" y="322"/>
                  </a:cubicBezTo>
                  <a:cubicBezTo>
                    <a:pt x="40" y="322"/>
                    <a:pt x="42" y="322"/>
                    <a:pt x="44" y="323"/>
                  </a:cubicBezTo>
                  <a:cubicBezTo>
                    <a:pt x="45" y="323"/>
                    <a:pt x="46" y="324"/>
                    <a:pt x="46" y="324"/>
                  </a:cubicBezTo>
                  <a:cubicBezTo>
                    <a:pt x="38" y="321"/>
                    <a:pt x="27" y="322"/>
                    <a:pt x="21" y="328"/>
                  </a:cubicBezTo>
                  <a:cubicBezTo>
                    <a:pt x="22" y="327"/>
                    <a:pt x="23" y="326"/>
                    <a:pt x="24" y="325"/>
                  </a:cubicBezTo>
                  <a:cubicBezTo>
                    <a:pt x="24" y="325"/>
                    <a:pt x="25" y="324"/>
                    <a:pt x="26" y="323"/>
                  </a:cubicBezTo>
                  <a:cubicBezTo>
                    <a:pt x="26" y="323"/>
                    <a:pt x="27" y="323"/>
                    <a:pt x="28" y="322"/>
                  </a:cubicBezTo>
                  <a:cubicBezTo>
                    <a:pt x="29" y="322"/>
                    <a:pt x="30" y="322"/>
                    <a:pt x="30" y="322"/>
                  </a:cubicBezTo>
                  <a:cubicBezTo>
                    <a:pt x="30" y="322"/>
                    <a:pt x="29" y="322"/>
                    <a:pt x="27" y="322"/>
                  </a:cubicBezTo>
                  <a:cubicBezTo>
                    <a:pt x="27" y="322"/>
                    <a:pt x="26" y="322"/>
                    <a:pt x="25" y="323"/>
                  </a:cubicBezTo>
                  <a:cubicBezTo>
                    <a:pt x="25" y="323"/>
                    <a:pt x="24" y="324"/>
                    <a:pt x="23" y="325"/>
                  </a:cubicBezTo>
                  <a:cubicBezTo>
                    <a:pt x="22" y="326"/>
                    <a:pt x="21" y="328"/>
                    <a:pt x="20" y="329"/>
                  </a:cubicBezTo>
                  <a:cubicBezTo>
                    <a:pt x="20" y="329"/>
                    <a:pt x="20" y="330"/>
                    <a:pt x="20" y="330"/>
                  </a:cubicBezTo>
                  <a:cubicBezTo>
                    <a:pt x="20" y="330"/>
                    <a:pt x="20" y="330"/>
                    <a:pt x="20" y="329"/>
                  </a:cubicBezTo>
                  <a:cubicBezTo>
                    <a:pt x="20" y="329"/>
                    <a:pt x="21" y="327"/>
                    <a:pt x="22" y="325"/>
                  </a:cubicBezTo>
                  <a:cubicBezTo>
                    <a:pt x="23" y="324"/>
                    <a:pt x="24" y="323"/>
                    <a:pt x="25" y="322"/>
                  </a:cubicBezTo>
                  <a:cubicBezTo>
                    <a:pt x="26" y="321"/>
                    <a:pt x="26" y="321"/>
                    <a:pt x="26" y="321"/>
                  </a:cubicBezTo>
                  <a:cubicBezTo>
                    <a:pt x="26" y="321"/>
                    <a:pt x="25" y="321"/>
                    <a:pt x="24" y="322"/>
                  </a:cubicBezTo>
                  <a:cubicBezTo>
                    <a:pt x="24" y="322"/>
                    <a:pt x="22" y="323"/>
                    <a:pt x="22" y="324"/>
                  </a:cubicBezTo>
                  <a:cubicBezTo>
                    <a:pt x="21" y="325"/>
                    <a:pt x="21" y="326"/>
                    <a:pt x="20" y="326"/>
                  </a:cubicBezTo>
                  <a:cubicBezTo>
                    <a:pt x="21" y="324"/>
                    <a:pt x="23" y="322"/>
                    <a:pt x="25" y="320"/>
                  </a:cubicBezTo>
                  <a:cubicBezTo>
                    <a:pt x="29" y="318"/>
                    <a:pt x="32" y="316"/>
                    <a:pt x="36" y="317"/>
                  </a:cubicBezTo>
                  <a:cubicBezTo>
                    <a:pt x="42" y="317"/>
                    <a:pt x="46" y="320"/>
                    <a:pt x="49" y="325"/>
                  </a:cubicBezTo>
                  <a:close/>
                  <a:moveTo>
                    <a:pt x="248" y="76"/>
                  </a:moveTo>
                  <a:cubicBezTo>
                    <a:pt x="248" y="76"/>
                    <a:pt x="248" y="75"/>
                    <a:pt x="248" y="75"/>
                  </a:cubicBezTo>
                  <a:cubicBezTo>
                    <a:pt x="248" y="72"/>
                    <a:pt x="248" y="69"/>
                    <a:pt x="248" y="68"/>
                  </a:cubicBezTo>
                  <a:cubicBezTo>
                    <a:pt x="249" y="66"/>
                    <a:pt x="249" y="65"/>
                    <a:pt x="249" y="65"/>
                  </a:cubicBezTo>
                  <a:cubicBezTo>
                    <a:pt x="249" y="65"/>
                    <a:pt x="248" y="66"/>
                    <a:pt x="248" y="68"/>
                  </a:cubicBezTo>
                  <a:cubicBezTo>
                    <a:pt x="247" y="69"/>
                    <a:pt x="247" y="72"/>
                    <a:pt x="247" y="74"/>
                  </a:cubicBezTo>
                  <a:cubicBezTo>
                    <a:pt x="247" y="77"/>
                    <a:pt x="247" y="80"/>
                    <a:pt x="247" y="81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47" y="81"/>
                    <a:pt x="247" y="81"/>
                    <a:pt x="247" y="80"/>
                  </a:cubicBezTo>
                  <a:cubicBezTo>
                    <a:pt x="247" y="76"/>
                    <a:pt x="246" y="72"/>
                    <a:pt x="246" y="68"/>
                  </a:cubicBezTo>
                  <a:cubicBezTo>
                    <a:pt x="247" y="59"/>
                    <a:pt x="253" y="50"/>
                    <a:pt x="261" y="46"/>
                  </a:cubicBezTo>
                  <a:cubicBezTo>
                    <a:pt x="261" y="46"/>
                    <a:pt x="261" y="46"/>
                    <a:pt x="261" y="46"/>
                  </a:cubicBezTo>
                  <a:cubicBezTo>
                    <a:pt x="261" y="46"/>
                    <a:pt x="260" y="46"/>
                    <a:pt x="260" y="46"/>
                  </a:cubicBezTo>
                  <a:cubicBezTo>
                    <a:pt x="259" y="47"/>
                    <a:pt x="257" y="49"/>
                    <a:pt x="255" y="51"/>
                  </a:cubicBezTo>
                  <a:cubicBezTo>
                    <a:pt x="254" y="53"/>
                    <a:pt x="252" y="56"/>
                    <a:pt x="252" y="57"/>
                  </a:cubicBezTo>
                  <a:cubicBezTo>
                    <a:pt x="251" y="59"/>
                    <a:pt x="250" y="60"/>
                    <a:pt x="250" y="60"/>
                  </a:cubicBezTo>
                  <a:cubicBezTo>
                    <a:pt x="251" y="60"/>
                    <a:pt x="251" y="59"/>
                    <a:pt x="252" y="58"/>
                  </a:cubicBezTo>
                  <a:cubicBezTo>
                    <a:pt x="253" y="56"/>
                    <a:pt x="254" y="54"/>
                    <a:pt x="256" y="52"/>
                  </a:cubicBezTo>
                  <a:cubicBezTo>
                    <a:pt x="257" y="50"/>
                    <a:pt x="258" y="49"/>
                    <a:pt x="259" y="48"/>
                  </a:cubicBezTo>
                  <a:cubicBezTo>
                    <a:pt x="253" y="56"/>
                    <a:pt x="249" y="67"/>
                    <a:pt x="248" y="76"/>
                  </a:cubicBezTo>
                  <a:close/>
                  <a:moveTo>
                    <a:pt x="276" y="63"/>
                  </a:moveTo>
                  <a:cubicBezTo>
                    <a:pt x="276" y="64"/>
                    <a:pt x="275" y="65"/>
                    <a:pt x="274" y="66"/>
                  </a:cubicBezTo>
                  <a:cubicBezTo>
                    <a:pt x="272" y="67"/>
                    <a:pt x="271" y="69"/>
                    <a:pt x="270" y="70"/>
                  </a:cubicBezTo>
                  <a:cubicBezTo>
                    <a:pt x="269" y="71"/>
                    <a:pt x="269" y="72"/>
                    <a:pt x="269" y="72"/>
                  </a:cubicBezTo>
                  <a:cubicBezTo>
                    <a:pt x="269" y="72"/>
                    <a:pt x="270" y="71"/>
                    <a:pt x="270" y="70"/>
                  </a:cubicBezTo>
                  <a:cubicBezTo>
                    <a:pt x="271" y="69"/>
                    <a:pt x="273" y="68"/>
                    <a:pt x="274" y="67"/>
                  </a:cubicBezTo>
                  <a:cubicBezTo>
                    <a:pt x="275" y="66"/>
                    <a:pt x="275" y="65"/>
                    <a:pt x="276" y="65"/>
                  </a:cubicBezTo>
                  <a:cubicBezTo>
                    <a:pt x="273" y="68"/>
                    <a:pt x="271" y="71"/>
                    <a:pt x="268" y="74"/>
                  </a:cubicBezTo>
                  <a:cubicBezTo>
                    <a:pt x="266" y="78"/>
                    <a:pt x="263" y="82"/>
                    <a:pt x="261" y="86"/>
                  </a:cubicBezTo>
                  <a:cubicBezTo>
                    <a:pt x="260" y="87"/>
                    <a:pt x="260" y="87"/>
                    <a:pt x="260" y="88"/>
                  </a:cubicBezTo>
                  <a:cubicBezTo>
                    <a:pt x="260" y="87"/>
                    <a:pt x="261" y="85"/>
                    <a:pt x="262" y="83"/>
                  </a:cubicBezTo>
                  <a:cubicBezTo>
                    <a:pt x="263" y="81"/>
                    <a:pt x="263" y="80"/>
                    <a:pt x="264" y="78"/>
                  </a:cubicBezTo>
                  <a:cubicBezTo>
                    <a:pt x="265" y="77"/>
                    <a:pt x="265" y="76"/>
                    <a:pt x="265" y="76"/>
                  </a:cubicBezTo>
                  <a:cubicBezTo>
                    <a:pt x="265" y="76"/>
                    <a:pt x="264" y="77"/>
                    <a:pt x="264" y="78"/>
                  </a:cubicBezTo>
                  <a:cubicBezTo>
                    <a:pt x="263" y="79"/>
                    <a:pt x="262" y="81"/>
                    <a:pt x="261" y="83"/>
                  </a:cubicBezTo>
                  <a:cubicBezTo>
                    <a:pt x="260" y="85"/>
                    <a:pt x="259" y="87"/>
                    <a:pt x="259" y="88"/>
                  </a:cubicBezTo>
                  <a:cubicBezTo>
                    <a:pt x="259" y="89"/>
                    <a:pt x="259" y="90"/>
                    <a:pt x="259" y="90"/>
                  </a:cubicBezTo>
                  <a:cubicBezTo>
                    <a:pt x="259" y="90"/>
                    <a:pt x="258" y="91"/>
                    <a:pt x="258" y="91"/>
                  </a:cubicBezTo>
                  <a:cubicBezTo>
                    <a:pt x="259" y="89"/>
                    <a:pt x="259" y="87"/>
                    <a:pt x="260" y="85"/>
                  </a:cubicBezTo>
                  <a:cubicBezTo>
                    <a:pt x="263" y="76"/>
                    <a:pt x="268" y="68"/>
                    <a:pt x="276" y="63"/>
                  </a:cubicBezTo>
                  <a:close/>
                  <a:moveTo>
                    <a:pt x="289" y="93"/>
                  </a:moveTo>
                  <a:cubicBezTo>
                    <a:pt x="289" y="93"/>
                    <a:pt x="290" y="93"/>
                    <a:pt x="290" y="94"/>
                  </a:cubicBezTo>
                  <a:cubicBezTo>
                    <a:pt x="291" y="94"/>
                    <a:pt x="292" y="94"/>
                    <a:pt x="293" y="95"/>
                  </a:cubicBezTo>
                  <a:cubicBezTo>
                    <a:pt x="294" y="96"/>
                    <a:pt x="295" y="97"/>
                    <a:pt x="296" y="98"/>
                  </a:cubicBezTo>
                  <a:cubicBezTo>
                    <a:pt x="297" y="99"/>
                    <a:pt x="297" y="99"/>
                    <a:pt x="298" y="99"/>
                  </a:cubicBezTo>
                  <a:cubicBezTo>
                    <a:pt x="298" y="99"/>
                    <a:pt x="297" y="98"/>
                    <a:pt x="297" y="97"/>
                  </a:cubicBezTo>
                  <a:cubicBezTo>
                    <a:pt x="296" y="97"/>
                    <a:pt x="295" y="96"/>
                    <a:pt x="294" y="95"/>
                  </a:cubicBezTo>
                  <a:cubicBezTo>
                    <a:pt x="299" y="98"/>
                    <a:pt x="302" y="102"/>
                    <a:pt x="304" y="107"/>
                  </a:cubicBezTo>
                  <a:cubicBezTo>
                    <a:pt x="307" y="117"/>
                    <a:pt x="301" y="123"/>
                    <a:pt x="294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5" y="128"/>
                    <a:pt x="296" y="126"/>
                    <a:pt x="298" y="125"/>
                  </a:cubicBezTo>
                  <a:cubicBezTo>
                    <a:pt x="299" y="123"/>
                    <a:pt x="300" y="121"/>
                    <a:pt x="301" y="120"/>
                  </a:cubicBezTo>
                  <a:cubicBezTo>
                    <a:pt x="301" y="119"/>
                    <a:pt x="302" y="118"/>
                    <a:pt x="302" y="118"/>
                  </a:cubicBezTo>
                  <a:cubicBezTo>
                    <a:pt x="301" y="118"/>
                    <a:pt x="301" y="119"/>
                    <a:pt x="300" y="120"/>
                  </a:cubicBezTo>
                  <a:cubicBezTo>
                    <a:pt x="300" y="121"/>
                    <a:pt x="299" y="123"/>
                    <a:pt x="297" y="124"/>
                  </a:cubicBezTo>
                  <a:cubicBezTo>
                    <a:pt x="296" y="125"/>
                    <a:pt x="296" y="126"/>
                    <a:pt x="295" y="127"/>
                  </a:cubicBezTo>
                  <a:cubicBezTo>
                    <a:pt x="295" y="127"/>
                    <a:pt x="295" y="127"/>
                    <a:pt x="295" y="127"/>
                  </a:cubicBezTo>
                  <a:cubicBezTo>
                    <a:pt x="296" y="125"/>
                    <a:pt x="297" y="124"/>
                    <a:pt x="298" y="122"/>
                  </a:cubicBezTo>
                  <a:cubicBezTo>
                    <a:pt x="299" y="119"/>
                    <a:pt x="300" y="117"/>
                    <a:pt x="300" y="115"/>
                  </a:cubicBezTo>
                  <a:cubicBezTo>
                    <a:pt x="300" y="114"/>
                    <a:pt x="300" y="112"/>
                    <a:pt x="300" y="112"/>
                  </a:cubicBezTo>
                  <a:cubicBezTo>
                    <a:pt x="300" y="112"/>
                    <a:pt x="300" y="114"/>
                    <a:pt x="300" y="115"/>
                  </a:cubicBezTo>
                  <a:cubicBezTo>
                    <a:pt x="299" y="117"/>
                    <a:pt x="298" y="119"/>
                    <a:pt x="297" y="122"/>
                  </a:cubicBezTo>
                  <a:cubicBezTo>
                    <a:pt x="297" y="122"/>
                    <a:pt x="297" y="123"/>
                    <a:pt x="296" y="123"/>
                  </a:cubicBezTo>
                  <a:cubicBezTo>
                    <a:pt x="298" y="116"/>
                    <a:pt x="298" y="108"/>
                    <a:pt x="295" y="101"/>
                  </a:cubicBezTo>
                  <a:cubicBezTo>
                    <a:pt x="294" y="99"/>
                    <a:pt x="293" y="97"/>
                    <a:pt x="291" y="95"/>
                  </a:cubicBezTo>
                  <a:cubicBezTo>
                    <a:pt x="292" y="96"/>
                    <a:pt x="293" y="97"/>
                    <a:pt x="294" y="97"/>
                  </a:cubicBezTo>
                  <a:cubicBezTo>
                    <a:pt x="295" y="99"/>
                    <a:pt x="296" y="101"/>
                    <a:pt x="297" y="102"/>
                  </a:cubicBezTo>
                  <a:cubicBezTo>
                    <a:pt x="298" y="104"/>
                    <a:pt x="299" y="104"/>
                    <a:pt x="299" y="104"/>
                  </a:cubicBezTo>
                  <a:cubicBezTo>
                    <a:pt x="299" y="104"/>
                    <a:pt x="298" y="103"/>
                    <a:pt x="298" y="102"/>
                  </a:cubicBezTo>
                  <a:cubicBezTo>
                    <a:pt x="297" y="101"/>
                    <a:pt x="296" y="99"/>
                    <a:pt x="294" y="97"/>
                  </a:cubicBezTo>
                  <a:cubicBezTo>
                    <a:pt x="292" y="95"/>
                    <a:pt x="290" y="94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78" y="219"/>
                  </a:moveTo>
                  <a:cubicBezTo>
                    <a:pt x="278" y="218"/>
                    <a:pt x="278" y="216"/>
                    <a:pt x="278" y="215"/>
                  </a:cubicBezTo>
                  <a:cubicBezTo>
                    <a:pt x="278" y="214"/>
                    <a:pt x="278" y="213"/>
                    <a:pt x="278" y="212"/>
                  </a:cubicBezTo>
                  <a:cubicBezTo>
                    <a:pt x="279" y="211"/>
                    <a:pt x="279" y="210"/>
                    <a:pt x="279" y="209"/>
                  </a:cubicBezTo>
                  <a:cubicBezTo>
                    <a:pt x="280" y="208"/>
                    <a:pt x="281" y="207"/>
                    <a:pt x="280" y="207"/>
                  </a:cubicBezTo>
                  <a:cubicBezTo>
                    <a:pt x="280" y="207"/>
                    <a:pt x="280" y="207"/>
                    <a:pt x="279" y="209"/>
                  </a:cubicBezTo>
                  <a:cubicBezTo>
                    <a:pt x="278" y="209"/>
                    <a:pt x="278" y="210"/>
                    <a:pt x="278" y="211"/>
                  </a:cubicBezTo>
                  <a:cubicBezTo>
                    <a:pt x="277" y="212"/>
                    <a:pt x="277" y="214"/>
                    <a:pt x="277" y="215"/>
                  </a:cubicBezTo>
                  <a:cubicBezTo>
                    <a:pt x="277" y="217"/>
                    <a:pt x="277" y="219"/>
                    <a:pt x="277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7" y="222"/>
                    <a:pt x="277" y="222"/>
                    <a:pt x="277" y="223"/>
                  </a:cubicBezTo>
                  <a:cubicBezTo>
                    <a:pt x="276" y="216"/>
                    <a:pt x="275" y="210"/>
                    <a:pt x="279" y="204"/>
                  </a:cubicBezTo>
                  <a:cubicBezTo>
                    <a:pt x="281" y="199"/>
                    <a:pt x="286" y="194"/>
                    <a:pt x="292" y="193"/>
                  </a:cubicBezTo>
                  <a:cubicBezTo>
                    <a:pt x="291" y="193"/>
                    <a:pt x="290" y="193"/>
                    <a:pt x="289" y="194"/>
                  </a:cubicBezTo>
                  <a:cubicBezTo>
                    <a:pt x="286" y="197"/>
                    <a:pt x="283" y="199"/>
                    <a:pt x="284" y="199"/>
                  </a:cubicBezTo>
                  <a:cubicBezTo>
                    <a:pt x="284" y="199"/>
                    <a:pt x="286" y="197"/>
                    <a:pt x="290" y="195"/>
                  </a:cubicBezTo>
                  <a:cubicBezTo>
                    <a:pt x="291" y="194"/>
                    <a:pt x="293" y="193"/>
                    <a:pt x="294" y="192"/>
                  </a:cubicBezTo>
                  <a:cubicBezTo>
                    <a:pt x="294" y="192"/>
                    <a:pt x="295" y="192"/>
                    <a:pt x="295" y="192"/>
                  </a:cubicBezTo>
                  <a:cubicBezTo>
                    <a:pt x="295" y="192"/>
                    <a:pt x="295" y="192"/>
                    <a:pt x="295" y="192"/>
                  </a:cubicBezTo>
                  <a:cubicBezTo>
                    <a:pt x="293" y="193"/>
                    <a:pt x="292" y="194"/>
                    <a:pt x="290" y="196"/>
                  </a:cubicBezTo>
                  <a:cubicBezTo>
                    <a:pt x="287" y="199"/>
                    <a:pt x="285" y="201"/>
                    <a:pt x="285" y="202"/>
                  </a:cubicBezTo>
                  <a:cubicBezTo>
                    <a:pt x="285" y="202"/>
                    <a:pt x="288" y="199"/>
                    <a:pt x="291" y="196"/>
                  </a:cubicBezTo>
                  <a:cubicBezTo>
                    <a:pt x="292" y="195"/>
                    <a:pt x="293" y="194"/>
                    <a:pt x="294" y="193"/>
                  </a:cubicBezTo>
                  <a:cubicBezTo>
                    <a:pt x="287" y="200"/>
                    <a:pt x="280" y="209"/>
                    <a:pt x="278" y="219"/>
                  </a:cubicBezTo>
                  <a:close/>
                  <a:moveTo>
                    <a:pt x="305" y="254"/>
                  </a:moveTo>
                  <a:cubicBezTo>
                    <a:pt x="305" y="253"/>
                    <a:pt x="305" y="251"/>
                    <a:pt x="304" y="249"/>
                  </a:cubicBezTo>
                  <a:cubicBezTo>
                    <a:pt x="304" y="249"/>
                    <a:pt x="304" y="249"/>
                    <a:pt x="304" y="250"/>
                  </a:cubicBezTo>
                  <a:cubicBezTo>
                    <a:pt x="305" y="251"/>
                    <a:pt x="306" y="253"/>
                    <a:pt x="306" y="254"/>
                  </a:cubicBezTo>
                  <a:cubicBezTo>
                    <a:pt x="307" y="255"/>
                    <a:pt x="307" y="256"/>
                    <a:pt x="307" y="256"/>
                  </a:cubicBezTo>
                  <a:cubicBezTo>
                    <a:pt x="307" y="256"/>
                    <a:pt x="307" y="255"/>
                    <a:pt x="307" y="254"/>
                  </a:cubicBezTo>
                  <a:cubicBezTo>
                    <a:pt x="307" y="253"/>
                    <a:pt x="306" y="251"/>
                    <a:pt x="305" y="249"/>
                  </a:cubicBezTo>
                  <a:cubicBezTo>
                    <a:pt x="304" y="248"/>
                    <a:pt x="303" y="246"/>
                    <a:pt x="302" y="245"/>
                  </a:cubicBezTo>
                  <a:cubicBezTo>
                    <a:pt x="305" y="246"/>
                    <a:pt x="307" y="248"/>
                    <a:pt x="307" y="251"/>
                  </a:cubicBezTo>
                  <a:cubicBezTo>
                    <a:pt x="308" y="255"/>
                    <a:pt x="308" y="258"/>
                    <a:pt x="307" y="262"/>
                  </a:cubicBezTo>
                  <a:cubicBezTo>
                    <a:pt x="306" y="265"/>
                    <a:pt x="304" y="269"/>
                    <a:pt x="302" y="271"/>
                  </a:cubicBezTo>
                  <a:cubicBezTo>
                    <a:pt x="302" y="270"/>
                    <a:pt x="303" y="268"/>
                    <a:pt x="304" y="267"/>
                  </a:cubicBezTo>
                  <a:cubicBezTo>
                    <a:pt x="305" y="263"/>
                    <a:pt x="306" y="260"/>
                    <a:pt x="306" y="260"/>
                  </a:cubicBezTo>
                  <a:cubicBezTo>
                    <a:pt x="306" y="260"/>
                    <a:pt x="305" y="263"/>
                    <a:pt x="303" y="266"/>
                  </a:cubicBezTo>
                  <a:cubicBezTo>
                    <a:pt x="303" y="267"/>
                    <a:pt x="303" y="268"/>
                    <a:pt x="302" y="269"/>
                  </a:cubicBezTo>
                  <a:cubicBezTo>
                    <a:pt x="304" y="264"/>
                    <a:pt x="305" y="259"/>
                    <a:pt x="305" y="254"/>
                  </a:cubicBezTo>
                  <a:close/>
                  <a:moveTo>
                    <a:pt x="155" y="416"/>
                  </a:moveTo>
                  <a:cubicBezTo>
                    <a:pt x="155" y="416"/>
                    <a:pt x="155" y="415"/>
                    <a:pt x="155" y="415"/>
                  </a:cubicBezTo>
                  <a:cubicBezTo>
                    <a:pt x="155" y="415"/>
                    <a:pt x="155" y="413"/>
                    <a:pt x="155" y="412"/>
                  </a:cubicBezTo>
                  <a:cubicBezTo>
                    <a:pt x="155" y="410"/>
                    <a:pt x="154" y="409"/>
                    <a:pt x="154" y="409"/>
                  </a:cubicBezTo>
                  <a:cubicBezTo>
                    <a:pt x="153" y="408"/>
                    <a:pt x="153" y="408"/>
                    <a:pt x="153" y="408"/>
                  </a:cubicBezTo>
                  <a:cubicBezTo>
                    <a:pt x="153" y="408"/>
                    <a:pt x="153" y="408"/>
                    <a:pt x="153" y="409"/>
                  </a:cubicBezTo>
                  <a:cubicBezTo>
                    <a:pt x="154" y="410"/>
                    <a:pt x="154" y="411"/>
                    <a:pt x="154" y="412"/>
                  </a:cubicBezTo>
                  <a:cubicBezTo>
                    <a:pt x="154" y="412"/>
                    <a:pt x="154" y="411"/>
                    <a:pt x="154" y="411"/>
                  </a:cubicBezTo>
                  <a:cubicBezTo>
                    <a:pt x="153" y="410"/>
                    <a:pt x="153" y="409"/>
                    <a:pt x="152" y="409"/>
                  </a:cubicBezTo>
                  <a:cubicBezTo>
                    <a:pt x="151" y="409"/>
                    <a:pt x="151" y="409"/>
                    <a:pt x="151" y="409"/>
                  </a:cubicBezTo>
                  <a:cubicBezTo>
                    <a:pt x="151" y="409"/>
                    <a:pt x="151" y="409"/>
                    <a:pt x="152" y="409"/>
                  </a:cubicBezTo>
                  <a:cubicBezTo>
                    <a:pt x="152" y="410"/>
                    <a:pt x="153" y="411"/>
                    <a:pt x="153" y="412"/>
                  </a:cubicBezTo>
                  <a:cubicBezTo>
                    <a:pt x="154" y="413"/>
                    <a:pt x="155" y="414"/>
                    <a:pt x="155" y="415"/>
                  </a:cubicBezTo>
                  <a:cubicBezTo>
                    <a:pt x="150" y="409"/>
                    <a:pt x="144" y="406"/>
                    <a:pt x="136" y="405"/>
                  </a:cubicBezTo>
                  <a:cubicBezTo>
                    <a:pt x="137" y="405"/>
                    <a:pt x="137" y="405"/>
                    <a:pt x="138" y="405"/>
                  </a:cubicBezTo>
                  <a:cubicBezTo>
                    <a:pt x="140" y="405"/>
                    <a:pt x="143" y="405"/>
                    <a:pt x="143" y="405"/>
                  </a:cubicBezTo>
                  <a:cubicBezTo>
                    <a:pt x="143" y="405"/>
                    <a:pt x="141" y="404"/>
                    <a:pt x="138" y="404"/>
                  </a:cubicBezTo>
                  <a:cubicBezTo>
                    <a:pt x="137" y="404"/>
                    <a:pt x="137" y="404"/>
                    <a:pt x="136" y="404"/>
                  </a:cubicBezTo>
                  <a:cubicBezTo>
                    <a:pt x="137" y="404"/>
                    <a:pt x="138" y="404"/>
                    <a:pt x="139" y="404"/>
                  </a:cubicBezTo>
                  <a:cubicBezTo>
                    <a:pt x="141" y="404"/>
                    <a:pt x="143" y="404"/>
                    <a:pt x="144" y="404"/>
                  </a:cubicBezTo>
                  <a:cubicBezTo>
                    <a:pt x="145" y="405"/>
                    <a:pt x="146" y="405"/>
                    <a:pt x="146" y="405"/>
                  </a:cubicBezTo>
                  <a:cubicBezTo>
                    <a:pt x="146" y="405"/>
                    <a:pt x="145" y="404"/>
                    <a:pt x="144" y="404"/>
                  </a:cubicBezTo>
                  <a:cubicBezTo>
                    <a:pt x="144" y="403"/>
                    <a:pt x="143" y="403"/>
                    <a:pt x="142" y="403"/>
                  </a:cubicBezTo>
                  <a:cubicBezTo>
                    <a:pt x="141" y="403"/>
                    <a:pt x="140" y="403"/>
                    <a:pt x="139" y="403"/>
                  </a:cubicBezTo>
                  <a:cubicBezTo>
                    <a:pt x="138" y="403"/>
                    <a:pt x="138" y="403"/>
                    <a:pt x="138" y="403"/>
                  </a:cubicBezTo>
                  <a:cubicBezTo>
                    <a:pt x="140" y="403"/>
                    <a:pt x="142" y="403"/>
                    <a:pt x="144" y="403"/>
                  </a:cubicBezTo>
                  <a:cubicBezTo>
                    <a:pt x="149" y="404"/>
                    <a:pt x="155" y="405"/>
                    <a:pt x="155" y="411"/>
                  </a:cubicBezTo>
                  <a:cubicBezTo>
                    <a:pt x="155" y="413"/>
                    <a:pt x="155" y="414"/>
                    <a:pt x="155" y="416"/>
                  </a:cubicBezTo>
                  <a:close/>
                  <a:moveTo>
                    <a:pt x="186" y="405"/>
                  </a:moveTo>
                  <a:cubicBezTo>
                    <a:pt x="187" y="405"/>
                    <a:pt x="187" y="405"/>
                    <a:pt x="187" y="405"/>
                  </a:cubicBezTo>
                  <a:cubicBezTo>
                    <a:pt x="188" y="405"/>
                    <a:pt x="189" y="405"/>
                    <a:pt x="190" y="405"/>
                  </a:cubicBezTo>
                  <a:cubicBezTo>
                    <a:pt x="191" y="405"/>
                    <a:pt x="192" y="405"/>
                    <a:pt x="193" y="404"/>
                  </a:cubicBezTo>
                  <a:cubicBezTo>
                    <a:pt x="195" y="404"/>
                    <a:pt x="196" y="402"/>
                    <a:pt x="197" y="400"/>
                  </a:cubicBezTo>
                  <a:cubicBezTo>
                    <a:pt x="198" y="399"/>
                    <a:pt x="198" y="398"/>
                    <a:pt x="198" y="398"/>
                  </a:cubicBezTo>
                  <a:cubicBezTo>
                    <a:pt x="198" y="398"/>
                    <a:pt x="197" y="399"/>
                    <a:pt x="197" y="400"/>
                  </a:cubicBezTo>
                  <a:cubicBezTo>
                    <a:pt x="196" y="401"/>
                    <a:pt x="195" y="403"/>
                    <a:pt x="193" y="404"/>
                  </a:cubicBezTo>
                  <a:cubicBezTo>
                    <a:pt x="191" y="404"/>
                    <a:pt x="190" y="404"/>
                    <a:pt x="188" y="404"/>
                  </a:cubicBezTo>
                  <a:cubicBezTo>
                    <a:pt x="191" y="404"/>
                    <a:pt x="193" y="403"/>
                    <a:pt x="195" y="401"/>
                  </a:cubicBezTo>
                  <a:cubicBezTo>
                    <a:pt x="199" y="396"/>
                    <a:pt x="196" y="390"/>
                    <a:pt x="192" y="386"/>
                  </a:cubicBezTo>
                  <a:cubicBezTo>
                    <a:pt x="188" y="383"/>
                    <a:pt x="182" y="382"/>
                    <a:pt x="177" y="382"/>
                  </a:cubicBezTo>
                  <a:cubicBezTo>
                    <a:pt x="179" y="382"/>
                    <a:pt x="181" y="382"/>
                    <a:pt x="184" y="382"/>
                  </a:cubicBezTo>
                  <a:cubicBezTo>
                    <a:pt x="186" y="382"/>
                    <a:pt x="187" y="383"/>
                    <a:pt x="188" y="383"/>
                  </a:cubicBezTo>
                  <a:cubicBezTo>
                    <a:pt x="189" y="383"/>
                    <a:pt x="190" y="384"/>
                    <a:pt x="191" y="384"/>
                  </a:cubicBezTo>
                  <a:cubicBezTo>
                    <a:pt x="193" y="385"/>
                    <a:pt x="194" y="386"/>
                    <a:pt x="194" y="386"/>
                  </a:cubicBezTo>
                  <a:cubicBezTo>
                    <a:pt x="194" y="386"/>
                    <a:pt x="194" y="386"/>
                    <a:pt x="193" y="386"/>
                  </a:cubicBezTo>
                  <a:cubicBezTo>
                    <a:pt x="193" y="385"/>
                    <a:pt x="193" y="385"/>
                    <a:pt x="192" y="385"/>
                  </a:cubicBezTo>
                  <a:cubicBezTo>
                    <a:pt x="192" y="385"/>
                    <a:pt x="192" y="384"/>
                    <a:pt x="191" y="384"/>
                  </a:cubicBezTo>
                  <a:cubicBezTo>
                    <a:pt x="191" y="383"/>
                    <a:pt x="190" y="383"/>
                    <a:pt x="188" y="382"/>
                  </a:cubicBezTo>
                  <a:cubicBezTo>
                    <a:pt x="187" y="382"/>
                    <a:pt x="186" y="382"/>
                    <a:pt x="184" y="381"/>
                  </a:cubicBezTo>
                  <a:cubicBezTo>
                    <a:pt x="181" y="381"/>
                    <a:pt x="178" y="381"/>
                    <a:pt x="176" y="382"/>
                  </a:cubicBezTo>
                  <a:cubicBezTo>
                    <a:pt x="176" y="382"/>
                    <a:pt x="175" y="382"/>
                    <a:pt x="175" y="382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8" y="381"/>
                    <a:pt x="182" y="380"/>
                    <a:pt x="187" y="381"/>
                  </a:cubicBezTo>
                  <a:cubicBezTo>
                    <a:pt x="193" y="383"/>
                    <a:pt x="201" y="385"/>
                    <a:pt x="204" y="391"/>
                  </a:cubicBezTo>
                  <a:cubicBezTo>
                    <a:pt x="208" y="398"/>
                    <a:pt x="202" y="409"/>
                    <a:pt x="193" y="407"/>
                  </a:cubicBezTo>
                  <a:cubicBezTo>
                    <a:pt x="192" y="407"/>
                    <a:pt x="190" y="406"/>
                    <a:pt x="189" y="406"/>
                  </a:cubicBezTo>
                  <a:cubicBezTo>
                    <a:pt x="190" y="406"/>
                    <a:pt x="191" y="406"/>
                    <a:pt x="193" y="406"/>
                  </a:cubicBezTo>
                  <a:cubicBezTo>
                    <a:pt x="195" y="406"/>
                    <a:pt x="196" y="405"/>
                    <a:pt x="197" y="405"/>
                  </a:cubicBezTo>
                  <a:cubicBezTo>
                    <a:pt x="198" y="404"/>
                    <a:pt x="198" y="403"/>
                    <a:pt x="198" y="403"/>
                  </a:cubicBezTo>
                  <a:cubicBezTo>
                    <a:pt x="198" y="403"/>
                    <a:pt x="198" y="404"/>
                    <a:pt x="197" y="404"/>
                  </a:cubicBezTo>
                  <a:cubicBezTo>
                    <a:pt x="196" y="405"/>
                    <a:pt x="194" y="405"/>
                    <a:pt x="193" y="405"/>
                  </a:cubicBezTo>
                  <a:cubicBezTo>
                    <a:pt x="191" y="405"/>
                    <a:pt x="189" y="405"/>
                    <a:pt x="188" y="405"/>
                  </a:cubicBezTo>
                  <a:cubicBezTo>
                    <a:pt x="187" y="405"/>
                    <a:pt x="187" y="405"/>
                    <a:pt x="186" y="405"/>
                  </a:cubicBezTo>
                  <a:close/>
                  <a:moveTo>
                    <a:pt x="155" y="352"/>
                  </a:moveTo>
                  <a:cubicBezTo>
                    <a:pt x="156" y="348"/>
                    <a:pt x="156" y="344"/>
                    <a:pt x="155" y="341"/>
                  </a:cubicBezTo>
                  <a:cubicBezTo>
                    <a:pt x="155" y="338"/>
                    <a:pt x="153" y="335"/>
                    <a:pt x="151" y="333"/>
                  </a:cubicBezTo>
                  <a:cubicBezTo>
                    <a:pt x="153" y="333"/>
                    <a:pt x="156" y="334"/>
                    <a:pt x="158" y="334"/>
                  </a:cubicBezTo>
                  <a:cubicBezTo>
                    <a:pt x="158" y="334"/>
                    <a:pt x="159" y="334"/>
                    <a:pt x="159" y="334"/>
                  </a:cubicBezTo>
                  <a:cubicBezTo>
                    <a:pt x="162" y="338"/>
                    <a:pt x="161" y="344"/>
                    <a:pt x="158" y="348"/>
                  </a:cubicBezTo>
                  <a:cubicBezTo>
                    <a:pt x="158" y="348"/>
                    <a:pt x="158" y="347"/>
                    <a:pt x="159" y="346"/>
                  </a:cubicBezTo>
                  <a:cubicBezTo>
                    <a:pt x="159" y="344"/>
                    <a:pt x="159" y="343"/>
                    <a:pt x="159" y="342"/>
                  </a:cubicBezTo>
                  <a:cubicBezTo>
                    <a:pt x="159" y="341"/>
                    <a:pt x="159" y="340"/>
                    <a:pt x="159" y="340"/>
                  </a:cubicBezTo>
                  <a:cubicBezTo>
                    <a:pt x="159" y="340"/>
                    <a:pt x="159" y="341"/>
                    <a:pt x="159" y="342"/>
                  </a:cubicBezTo>
                  <a:cubicBezTo>
                    <a:pt x="159" y="343"/>
                    <a:pt x="158" y="344"/>
                    <a:pt x="158" y="346"/>
                  </a:cubicBezTo>
                  <a:cubicBezTo>
                    <a:pt x="158" y="347"/>
                    <a:pt x="157" y="348"/>
                    <a:pt x="157" y="349"/>
                  </a:cubicBezTo>
                  <a:cubicBezTo>
                    <a:pt x="157" y="350"/>
                    <a:pt x="157" y="350"/>
                    <a:pt x="157" y="350"/>
                  </a:cubicBezTo>
                  <a:cubicBezTo>
                    <a:pt x="157" y="350"/>
                    <a:pt x="157" y="350"/>
                    <a:pt x="156" y="351"/>
                  </a:cubicBezTo>
                  <a:cubicBezTo>
                    <a:pt x="157" y="349"/>
                    <a:pt x="157" y="348"/>
                    <a:pt x="157" y="346"/>
                  </a:cubicBezTo>
                  <a:cubicBezTo>
                    <a:pt x="157" y="344"/>
                    <a:pt x="157" y="342"/>
                    <a:pt x="157" y="341"/>
                  </a:cubicBezTo>
                  <a:cubicBezTo>
                    <a:pt x="156" y="339"/>
                    <a:pt x="156" y="339"/>
                    <a:pt x="156" y="339"/>
                  </a:cubicBezTo>
                  <a:cubicBezTo>
                    <a:pt x="156" y="339"/>
                    <a:pt x="156" y="340"/>
                    <a:pt x="156" y="341"/>
                  </a:cubicBezTo>
                  <a:cubicBezTo>
                    <a:pt x="156" y="342"/>
                    <a:pt x="157" y="344"/>
                    <a:pt x="157" y="346"/>
                  </a:cubicBezTo>
                  <a:cubicBezTo>
                    <a:pt x="157" y="348"/>
                    <a:pt x="156" y="350"/>
                    <a:pt x="156" y="351"/>
                  </a:cubicBezTo>
                  <a:cubicBezTo>
                    <a:pt x="156" y="351"/>
                    <a:pt x="156" y="352"/>
                    <a:pt x="155" y="352"/>
                  </a:cubicBezTo>
                  <a:cubicBezTo>
                    <a:pt x="155" y="352"/>
                    <a:pt x="155" y="352"/>
                    <a:pt x="155" y="352"/>
                  </a:cubicBezTo>
                  <a:close/>
                  <a:moveTo>
                    <a:pt x="51" y="382"/>
                  </a:moveTo>
                  <a:cubicBezTo>
                    <a:pt x="51" y="382"/>
                    <a:pt x="51" y="382"/>
                    <a:pt x="52" y="382"/>
                  </a:cubicBezTo>
                  <a:cubicBezTo>
                    <a:pt x="53" y="382"/>
                    <a:pt x="55" y="382"/>
                    <a:pt x="57" y="381"/>
                  </a:cubicBezTo>
                  <a:cubicBezTo>
                    <a:pt x="60" y="380"/>
                    <a:pt x="61" y="379"/>
                    <a:pt x="63" y="378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1" y="379"/>
                    <a:pt x="57" y="381"/>
                  </a:cubicBezTo>
                  <a:cubicBezTo>
                    <a:pt x="55" y="381"/>
                    <a:pt x="54" y="382"/>
                    <a:pt x="52" y="382"/>
                  </a:cubicBezTo>
                  <a:cubicBezTo>
                    <a:pt x="53" y="382"/>
                    <a:pt x="54" y="381"/>
                    <a:pt x="56" y="381"/>
                  </a:cubicBezTo>
                  <a:cubicBezTo>
                    <a:pt x="57" y="380"/>
                    <a:pt x="58" y="379"/>
                    <a:pt x="59" y="379"/>
                  </a:cubicBezTo>
                  <a:cubicBezTo>
                    <a:pt x="60" y="378"/>
                    <a:pt x="60" y="377"/>
                    <a:pt x="60" y="377"/>
                  </a:cubicBezTo>
                  <a:cubicBezTo>
                    <a:pt x="60" y="377"/>
                    <a:pt x="60" y="378"/>
                    <a:pt x="59" y="378"/>
                  </a:cubicBezTo>
                  <a:cubicBezTo>
                    <a:pt x="58" y="379"/>
                    <a:pt x="57" y="379"/>
                    <a:pt x="55" y="380"/>
                  </a:cubicBezTo>
                  <a:cubicBezTo>
                    <a:pt x="55" y="380"/>
                    <a:pt x="54" y="380"/>
                    <a:pt x="54" y="381"/>
                  </a:cubicBezTo>
                  <a:cubicBezTo>
                    <a:pt x="55" y="380"/>
                    <a:pt x="56" y="379"/>
                    <a:pt x="57" y="378"/>
                  </a:cubicBezTo>
                  <a:cubicBezTo>
                    <a:pt x="61" y="375"/>
                    <a:pt x="65" y="372"/>
                    <a:pt x="68" y="369"/>
                  </a:cubicBezTo>
                  <a:cubicBezTo>
                    <a:pt x="74" y="361"/>
                    <a:pt x="83" y="351"/>
                    <a:pt x="85" y="341"/>
                  </a:cubicBezTo>
                  <a:cubicBezTo>
                    <a:pt x="85" y="341"/>
                    <a:pt x="85" y="341"/>
                    <a:pt x="85" y="341"/>
                  </a:cubicBezTo>
                  <a:cubicBezTo>
                    <a:pt x="85" y="342"/>
                    <a:pt x="85" y="342"/>
                    <a:pt x="85" y="343"/>
                  </a:cubicBezTo>
                  <a:cubicBezTo>
                    <a:pt x="84" y="345"/>
                    <a:pt x="83" y="349"/>
                    <a:pt x="82" y="352"/>
                  </a:cubicBezTo>
                  <a:cubicBezTo>
                    <a:pt x="80" y="356"/>
                    <a:pt x="78" y="359"/>
                    <a:pt x="77" y="361"/>
                  </a:cubicBezTo>
                  <a:cubicBezTo>
                    <a:pt x="77" y="362"/>
                    <a:pt x="77" y="362"/>
                    <a:pt x="76" y="362"/>
                  </a:cubicBezTo>
                  <a:cubicBezTo>
                    <a:pt x="76" y="362"/>
                    <a:pt x="76" y="363"/>
                    <a:pt x="76" y="363"/>
                  </a:cubicBezTo>
                  <a:cubicBezTo>
                    <a:pt x="75" y="363"/>
                    <a:pt x="75" y="364"/>
                    <a:pt x="75" y="364"/>
                  </a:cubicBezTo>
                  <a:cubicBezTo>
                    <a:pt x="75" y="364"/>
                    <a:pt x="74" y="365"/>
                    <a:pt x="74" y="365"/>
                  </a:cubicBezTo>
                  <a:cubicBezTo>
                    <a:pt x="74" y="365"/>
                    <a:pt x="75" y="365"/>
                    <a:pt x="75" y="364"/>
                  </a:cubicBezTo>
                  <a:cubicBezTo>
                    <a:pt x="75" y="364"/>
                    <a:pt x="76" y="363"/>
                    <a:pt x="76" y="363"/>
                  </a:cubicBezTo>
                  <a:cubicBezTo>
                    <a:pt x="76" y="363"/>
                    <a:pt x="76" y="363"/>
                    <a:pt x="77" y="362"/>
                  </a:cubicBezTo>
                  <a:cubicBezTo>
                    <a:pt x="77" y="362"/>
                    <a:pt x="77" y="362"/>
                    <a:pt x="77" y="362"/>
                  </a:cubicBezTo>
                  <a:cubicBezTo>
                    <a:pt x="79" y="360"/>
                    <a:pt x="81" y="356"/>
                    <a:pt x="82" y="353"/>
                  </a:cubicBezTo>
                  <a:cubicBezTo>
                    <a:pt x="79" y="361"/>
                    <a:pt x="75" y="368"/>
                    <a:pt x="69" y="374"/>
                  </a:cubicBezTo>
                  <a:cubicBezTo>
                    <a:pt x="65" y="378"/>
                    <a:pt x="60" y="383"/>
                    <a:pt x="54" y="383"/>
                  </a:cubicBezTo>
                  <a:cubicBezTo>
                    <a:pt x="53" y="383"/>
                    <a:pt x="52" y="383"/>
                    <a:pt x="51" y="38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7" name="Freeform 2784"/>
            <p:cNvSpPr>
              <a:spLocks noChangeArrowheads="1"/>
            </p:cNvSpPr>
            <p:nvPr/>
          </p:nvSpPr>
          <p:spPr bwMode="auto">
            <a:xfrm>
              <a:off x="160813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0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2" y="0"/>
                  </a:moveTo>
                  <a:cubicBezTo>
                    <a:pt x="3" y="0"/>
                    <a:pt x="5" y="0"/>
                    <a:pt x="7" y="1"/>
                  </a:cubicBezTo>
                  <a:cubicBezTo>
                    <a:pt x="8" y="1"/>
                    <a:pt x="9" y="1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8" name="Freeform 2785"/>
            <p:cNvSpPr>
              <a:spLocks noChangeArrowheads="1"/>
            </p:cNvSpPr>
            <p:nvPr/>
          </p:nvSpPr>
          <p:spPr bwMode="auto">
            <a:xfrm>
              <a:off x="1612901" y="101441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3" y="1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19" name="Freeform 2786"/>
            <p:cNvSpPr>
              <a:spLocks noChangeArrowheads="1"/>
            </p:cNvSpPr>
            <p:nvPr/>
          </p:nvSpPr>
          <p:spPr bwMode="auto">
            <a:xfrm>
              <a:off x="1597026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2147483647 w 10"/>
                <a:gd name="T7" fmla="*/ 0 h 16"/>
                <a:gd name="T8" fmla="*/ 2147483647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0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4" y="13"/>
                  </a:moveTo>
                  <a:cubicBezTo>
                    <a:pt x="5" y="12"/>
                    <a:pt x="6" y="11"/>
                    <a:pt x="7" y="10"/>
                  </a:cubicBezTo>
                  <a:cubicBezTo>
                    <a:pt x="8" y="7"/>
                    <a:pt x="8" y="5"/>
                    <a:pt x="9" y="3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10" y="0"/>
                    <a:pt x="10" y="1"/>
                    <a:pt x="9" y="3"/>
                  </a:cubicBezTo>
                  <a:cubicBezTo>
                    <a:pt x="9" y="5"/>
                    <a:pt x="9" y="7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4" y="14"/>
                    <a:pt x="3" y="15"/>
                    <a:pt x="2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2" y="15"/>
                  </a:cubicBezTo>
                  <a:cubicBezTo>
                    <a:pt x="3" y="14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0" name="Freeform 2787"/>
            <p:cNvSpPr>
              <a:spLocks noChangeArrowheads="1"/>
            </p:cNvSpPr>
            <p:nvPr/>
          </p:nvSpPr>
          <p:spPr bwMode="auto">
            <a:xfrm>
              <a:off x="1603376" y="1049338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0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3"/>
                <a:gd name="T29" fmla="*/ 8 w 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3">
                  <a:moveTo>
                    <a:pt x="4" y="7"/>
                  </a:moveTo>
                  <a:cubicBezTo>
                    <a:pt x="5" y="5"/>
                    <a:pt x="6" y="3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ubicBezTo>
                    <a:pt x="7" y="4"/>
                    <a:pt x="6" y="5"/>
                    <a:pt x="5" y="7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1"/>
                  </a:cubicBezTo>
                  <a:cubicBezTo>
                    <a:pt x="2" y="10"/>
                    <a:pt x="3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1" name="Freeform 2341"/>
            <p:cNvSpPr>
              <a:spLocks noEditPoints="1" noChangeArrowheads="1"/>
            </p:cNvSpPr>
            <p:nvPr/>
          </p:nvSpPr>
          <p:spPr bwMode="auto">
            <a:xfrm>
              <a:off x="71438" y="527050"/>
              <a:ext cx="423863" cy="584200"/>
            </a:xfrm>
            <a:custGeom>
              <a:avLst/>
              <a:gdLst>
                <a:gd name="T0" fmla="*/ 2147483647 w 327"/>
                <a:gd name="T1" fmla="*/ 2147483647 h 451"/>
                <a:gd name="T2" fmla="*/ 2147483647 w 327"/>
                <a:gd name="T3" fmla="*/ 2147483647 h 451"/>
                <a:gd name="T4" fmla="*/ 2147483647 w 327"/>
                <a:gd name="T5" fmla="*/ 2147483647 h 451"/>
                <a:gd name="T6" fmla="*/ 2147483647 w 327"/>
                <a:gd name="T7" fmla="*/ 2147483647 h 451"/>
                <a:gd name="T8" fmla="*/ 2147483647 w 327"/>
                <a:gd name="T9" fmla="*/ 2147483647 h 451"/>
                <a:gd name="T10" fmla="*/ 2147483647 w 327"/>
                <a:gd name="T11" fmla="*/ 2147483647 h 451"/>
                <a:gd name="T12" fmla="*/ 2147483647 w 327"/>
                <a:gd name="T13" fmla="*/ 2147483647 h 451"/>
                <a:gd name="T14" fmla="*/ 2147483647 w 327"/>
                <a:gd name="T15" fmla="*/ 2147483647 h 451"/>
                <a:gd name="T16" fmla="*/ 2147483647 w 327"/>
                <a:gd name="T17" fmla="*/ 2147483647 h 451"/>
                <a:gd name="T18" fmla="*/ 2147483647 w 327"/>
                <a:gd name="T19" fmla="*/ 2147483647 h 451"/>
                <a:gd name="T20" fmla="*/ 2147483647 w 327"/>
                <a:gd name="T21" fmla="*/ 2147483647 h 451"/>
                <a:gd name="T22" fmla="*/ 2147483647 w 327"/>
                <a:gd name="T23" fmla="*/ 2147483647 h 451"/>
                <a:gd name="T24" fmla="*/ 2147483647 w 327"/>
                <a:gd name="T25" fmla="*/ 2147483647 h 451"/>
                <a:gd name="T26" fmla="*/ 2147483647 w 327"/>
                <a:gd name="T27" fmla="*/ 2147483647 h 451"/>
                <a:gd name="T28" fmla="*/ 2147483647 w 327"/>
                <a:gd name="T29" fmla="*/ 2147483647 h 451"/>
                <a:gd name="T30" fmla="*/ 2147483647 w 327"/>
                <a:gd name="T31" fmla="*/ 2147483647 h 451"/>
                <a:gd name="T32" fmla="*/ 2147483647 w 327"/>
                <a:gd name="T33" fmla="*/ 2147483647 h 451"/>
                <a:gd name="T34" fmla="*/ 2147483647 w 327"/>
                <a:gd name="T35" fmla="*/ 2147483647 h 451"/>
                <a:gd name="T36" fmla="*/ 2147483647 w 327"/>
                <a:gd name="T37" fmla="*/ 2147483647 h 451"/>
                <a:gd name="T38" fmla="*/ 2147483647 w 327"/>
                <a:gd name="T39" fmla="*/ 2147483647 h 451"/>
                <a:gd name="T40" fmla="*/ 2147483647 w 327"/>
                <a:gd name="T41" fmla="*/ 2147483647 h 451"/>
                <a:gd name="T42" fmla="*/ 2147483647 w 327"/>
                <a:gd name="T43" fmla="*/ 2147483647 h 451"/>
                <a:gd name="T44" fmla="*/ 2147483647 w 327"/>
                <a:gd name="T45" fmla="*/ 2147483647 h 451"/>
                <a:gd name="T46" fmla="*/ 2147483647 w 327"/>
                <a:gd name="T47" fmla="*/ 2147483647 h 451"/>
                <a:gd name="T48" fmla="*/ 2147483647 w 327"/>
                <a:gd name="T49" fmla="*/ 2147483647 h 451"/>
                <a:gd name="T50" fmla="*/ 2147483647 w 327"/>
                <a:gd name="T51" fmla="*/ 2147483647 h 451"/>
                <a:gd name="T52" fmla="*/ 2147483647 w 327"/>
                <a:gd name="T53" fmla="*/ 2147483647 h 451"/>
                <a:gd name="T54" fmla="*/ 2147483647 w 327"/>
                <a:gd name="T55" fmla="*/ 2147483647 h 451"/>
                <a:gd name="T56" fmla="*/ 2147483647 w 327"/>
                <a:gd name="T57" fmla="*/ 2147483647 h 451"/>
                <a:gd name="T58" fmla="*/ 2147483647 w 327"/>
                <a:gd name="T59" fmla="*/ 2147483647 h 451"/>
                <a:gd name="T60" fmla="*/ 2147483647 w 327"/>
                <a:gd name="T61" fmla="*/ 2147483647 h 451"/>
                <a:gd name="T62" fmla="*/ 2147483647 w 327"/>
                <a:gd name="T63" fmla="*/ 2147483647 h 451"/>
                <a:gd name="T64" fmla="*/ 2147483647 w 327"/>
                <a:gd name="T65" fmla="*/ 2147483647 h 451"/>
                <a:gd name="T66" fmla="*/ 2147483647 w 327"/>
                <a:gd name="T67" fmla="*/ 2147483647 h 451"/>
                <a:gd name="T68" fmla="*/ 2147483647 w 327"/>
                <a:gd name="T69" fmla="*/ 2147483647 h 451"/>
                <a:gd name="T70" fmla="*/ 2147483647 w 327"/>
                <a:gd name="T71" fmla="*/ 2147483647 h 451"/>
                <a:gd name="T72" fmla="*/ 2147483647 w 327"/>
                <a:gd name="T73" fmla="*/ 2147483647 h 451"/>
                <a:gd name="T74" fmla="*/ 2147483647 w 327"/>
                <a:gd name="T75" fmla="*/ 2147483647 h 451"/>
                <a:gd name="T76" fmla="*/ 2147483647 w 327"/>
                <a:gd name="T77" fmla="*/ 2147483647 h 451"/>
                <a:gd name="T78" fmla="*/ 2147483647 w 327"/>
                <a:gd name="T79" fmla="*/ 2147483647 h 451"/>
                <a:gd name="T80" fmla="*/ 2147483647 w 327"/>
                <a:gd name="T81" fmla="*/ 2147483647 h 451"/>
                <a:gd name="T82" fmla="*/ 2147483647 w 327"/>
                <a:gd name="T83" fmla="*/ 2147483647 h 451"/>
                <a:gd name="T84" fmla="*/ 2147483647 w 327"/>
                <a:gd name="T85" fmla="*/ 2147483647 h 451"/>
                <a:gd name="T86" fmla="*/ 2147483647 w 327"/>
                <a:gd name="T87" fmla="*/ 2147483647 h 451"/>
                <a:gd name="T88" fmla="*/ 2147483647 w 327"/>
                <a:gd name="T89" fmla="*/ 2147483647 h 451"/>
                <a:gd name="T90" fmla="*/ 2147483647 w 327"/>
                <a:gd name="T91" fmla="*/ 2147483647 h 451"/>
                <a:gd name="T92" fmla="*/ 2147483647 w 327"/>
                <a:gd name="T93" fmla="*/ 2147483647 h 451"/>
                <a:gd name="T94" fmla="*/ 2147483647 w 327"/>
                <a:gd name="T95" fmla="*/ 2147483647 h 451"/>
                <a:gd name="T96" fmla="*/ 2147483647 w 327"/>
                <a:gd name="T97" fmla="*/ 2147483647 h 451"/>
                <a:gd name="T98" fmla="*/ 2147483647 w 327"/>
                <a:gd name="T99" fmla="*/ 2147483647 h 451"/>
                <a:gd name="T100" fmla="*/ 2147483647 w 327"/>
                <a:gd name="T101" fmla="*/ 2147483647 h 451"/>
                <a:gd name="T102" fmla="*/ 2147483647 w 327"/>
                <a:gd name="T103" fmla="*/ 2147483647 h 451"/>
                <a:gd name="T104" fmla="*/ 2147483647 w 327"/>
                <a:gd name="T105" fmla="*/ 2147483647 h 451"/>
                <a:gd name="T106" fmla="*/ 2147483647 w 327"/>
                <a:gd name="T107" fmla="*/ 2147483647 h 451"/>
                <a:gd name="T108" fmla="*/ 2147483647 w 327"/>
                <a:gd name="T109" fmla="*/ 2147483647 h 451"/>
                <a:gd name="T110" fmla="*/ 2147483647 w 327"/>
                <a:gd name="T111" fmla="*/ 2147483647 h 451"/>
                <a:gd name="T112" fmla="*/ 2147483647 w 327"/>
                <a:gd name="T113" fmla="*/ 2147483647 h 451"/>
                <a:gd name="T114" fmla="*/ 2147483647 w 327"/>
                <a:gd name="T115" fmla="*/ 2147483647 h 451"/>
                <a:gd name="T116" fmla="*/ 2147483647 w 327"/>
                <a:gd name="T117" fmla="*/ 2147483647 h 451"/>
                <a:gd name="T118" fmla="*/ 2147483647 w 327"/>
                <a:gd name="T119" fmla="*/ 2147483647 h 451"/>
                <a:gd name="T120" fmla="*/ 2147483647 w 327"/>
                <a:gd name="T121" fmla="*/ 2147483647 h 451"/>
                <a:gd name="T122" fmla="*/ 2147483647 w 327"/>
                <a:gd name="T123" fmla="*/ 2147483647 h 4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7"/>
                <a:gd name="T187" fmla="*/ 0 h 451"/>
                <a:gd name="T188" fmla="*/ 327 w 327"/>
                <a:gd name="T189" fmla="*/ 451 h 4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7" h="451">
                  <a:moveTo>
                    <a:pt x="306" y="297"/>
                  </a:moveTo>
                  <a:cubicBezTo>
                    <a:pt x="306" y="297"/>
                    <a:pt x="305" y="298"/>
                    <a:pt x="305" y="298"/>
                  </a:cubicBezTo>
                  <a:cubicBezTo>
                    <a:pt x="305" y="301"/>
                    <a:pt x="305" y="303"/>
                    <a:pt x="306" y="305"/>
                  </a:cubicBezTo>
                  <a:cubicBezTo>
                    <a:pt x="305" y="304"/>
                    <a:pt x="305" y="304"/>
                    <a:pt x="304" y="304"/>
                  </a:cubicBezTo>
                  <a:cubicBezTo>
                    <a:pt x="298" y="301"/>
                    <a:pt x="292" y="301"/>
                    <a:pt x="285" y="304"/>
                  </a:cubicBezTo>
                  <a:cubicBezTo>
                    <a:pt x="280" y="306"/>
                    <a:pt x="275" y="309"/>
                    <a:pt x="273" y="314"/>
                  </a:cubicBezTo>
                  <a:cubicBezTo>
                    <a:pt x="270" y="321"/>
                    <a:pt x="271" y="327"/>
                    <a:pt x="273" y="333"/>
                  </a:cubicBezTo>
                  <a:cubicBezTo>
                    <a:pt x="274" y="334"/>
                    <a:pt x="275" y="334"/>
                    <a:pt x="275" y="333"/>
                  </a:cubicBezTo>
                  <a:cubicBezTo>
                    <a:pt x="279" y="322"/>
                    <a:pt x="298" y="324"/>
                    <a:pt x="305" y="330"/>
                  </a:cubicBezTo>
                  <a:cubicBezTo>
                    <a:pt x="315" y="339"/>
                    <a:pt x="296" y="352"/>
                    <a:pt x="289" y="354"/>
                  </a:cubicBezTo>
                  <a:cubicBezTo>
                    <a:pt x="289" y="354"/>
                    <a:pt x="288" y="354"/>
                    <a:pt x="288" y="354"/>
                  </a:cubicBezTo>
                  <a:cubicBezTo>
                    <a:pt x="289" y="350"/>
                    <a:pt x="288" y="345"/>
                    <a:pt x="289" y="341"/>
                  </a:cubicBezTo>
                  <a:cubicBezTo>
                    <a:pt x="289" y="340"/>
                    <a:pt x="287" y="339"/>
                    <a:pt x="287" y="339"/>
                  </a:cubicBezTo>
                  <a:cubicBezTo>
                    <a:pt x="273" y="344"/>
                    <a:pt x="257" y="340"/>
                    <a:pt x="254" y="324"/>
                  </a:cubicBezTo>
                  <a:cubicBezTo>
                    <a:pt x="252" y="318"/>
                    <a:pt x="252" y="311"/>
                    <a:pt x="252" y="304"/>
                  </a:cubicBezTo>
                  <a:cubicBezTo>
                    <a:pt x="253" y="305"/>
                    <a:pt x="254" y="306"/>
                    <a:pt x="255" y="307"/>
                  </a:cubicBezTo>
                  <a:cubicBezTo>
                    <a:pt x="258" y="310"/>
                    <a:pt x="260" y="312"/>
                    <a:pt x="263" y="315"/>
                  </a:cubicBezTo>
                  <a:cubicBezTo>
                    <a:pt x="263" y="316"/>
                    <a:pt x="264" y="316"/>
                    <a:pt x="265" y="315"/>
                  </a:cubicBezTo>
                  <a:cubicBezTo>
                    <a:pt x="268" y="311"/>
                    <a:pt x="269" y="307"/>
                    <a:pt x="270" y="302"/>
                  </a:cubicBezTo>
                  <a:cubicBezTo>
                    <a:pt x="270" y="299"/>
                    <a:pt x="270" y="296"/>
                    <a:pt x="268" y="293"/>
                  </a:cubicBezTo>
                  <a:cubicBezTo>
                    <a:pt x="280" y="299"/>
                    <a:pt x="296" y="299"/>
                    <a:pt x="306" y="288"/>
                  </a:cubicBezTo>
                  <a:cubicBezTo>
                    <a:pt x="312" y="282"/>
                    <a:pt x="321" y="269"/>
                    <a:pt x="314" y="260"/>
                  </a:cubicBezTo>
                  <a:cubicBezTo>
                    <a:pt x="312" y="258"/>
                    <a:pt x="309" y="256"/>
                    <a:pt x="306" y="258"/>
                  </a:cubicBezTo>
                  <a:cubicBezTo>
                    <a:pt x="306" y="257"/>
                    <a:pt x="306" y="257"/>
                    <a:pt x="306" y="256"/>
                  </a:cubicBezTo>
                  <a:cubicBezTo>
                    <a:pt x="302" y="253"/>
                    <a:pt x="300" y="249"/>
                    <a:pt x="296" y="246"/>
                  </a:cubicBezTo>
                  <a:cubicBezTo>
                    <a:pt x="292" y="244"/>
                    <a:pt x="287" y="245"/>
                    <a:pt x="283" y="247"/>
                  </a:cubicBezTo>
                  <a:cubicBezTo>
                    <a:pt x="273" y="251"/>
                    <a:pt x="269" y="260"/>
                    <a:pt x="273" y="269"/>
                  </a:cubicBezTo>
                  <a:cubicBezTo>
                    <a:pt x="273" y="270"/>
                    <a:pt x="275" y="270"/>
                    <a:pt x="275" y="269"/>
                  </a:cubicBezTo>
                  <a:cubicBezTo>
                    <a:pt x="281" y="263"/>
                    <a:pt x="294" y="277"/>
                    <a:pt x="286" y="281"/>
                  </a:cubicBezTo>
                  <a:cubicBezTo>
                    <a:pt x="278" y="285"/>
                    <a:pt x="269" y="280"/>
                    <a:pt x="265" y="273"/>
                  </a:cubicBezTo>
                  <a:cubicBezTo>
                    <a:pt x="262" y="266"/>
                    <a:pt x="262" y="256"/>
                    <a:pt x="261" y="248"/>
                  </a:cubicBezTo>
                  <a:cubicBezTo>
                    <a:pt x="261" y="239"/>
                    <a:pt x="260" y="231"/>
                    <a:pt x="257" y="222"/>
                  </a:cubicBezTo>
                  <a:cubicBezTo>
                    <a:pt x="252" y="214"/>
                    <a:pt x="245" y="206"/>
                    <a:pt x="238" y="199"/>
                  </a:cubicBezTo>
                  <a:cubicBezTo>
                    <a:pt x="229" y="191"/>
                    <a:pt x="218" y="186"/>
                    <a:pt x="206" y="185"/>
                  </a:cubicBezTo>
                  <a:cubicBezTo>
                    <a:pt x="215" y="179"/>
                    <a:pt x="213" y="164"/>
                    <a:pt x="208" y="156"/>
                  </a:cubicBezTo>
                  <a:cubicBezTo>
                    <a:pt x="208" y="155"/>
                    <a:pt x="207" y="155"/>
                    <a:pt x="206" y="156"/>
                  </a:cubicBezTo>
                  <a:cubicBezTo>
                    <a:pt x="204" y="159"/>
                    <a:pt x="203" y="162"/>
                    <a:pt x="202" y="165"/>
                  </a:cubicBezTo>
                  <a:cubicBezTo>
                    <a:pt x="199" y="171"/>
                    <a:pt x="194" y="175"/>
                    <a:pt x="188" y="177"/>
                  </a:cubicBezTo>
                  <a:cubicBezTo>
                    <a:pt x="184" y="179"/>
                    <a:pt x="179" y="179"/>
                    <a:pt x="174" y="179"/>
                  </a:cubicBezTo>
                  <a:cubicBezTo>
                    <a:pt x="169" y="180"/>
                    <a:pt x="165" y="182"/>
                    <a:pt x="160" y="184"/>
                  </a:cubicBezTo>
                  <a:cubicBezTo>
                    <a:pt x="151" y="186"/>
                    <a:pt x="144" y="188"/>
                    <a:pt x="136" y="194"/>
                  </a:cubicBezTo>
                  <a:cubicBezTo>
                    <a:pt x="131" y="198"/>
                    <a:pt x="124" y="204"/>
                    <a:pt x="121" y="211"/>
                  </a:cubicBezTo>
                  <a:cubicBezTo>
                    <a:pt x="121" y="211"/>
                    <a:pt x="121" y="211"/>
                    <a:pt x="121" y="211"/>
                  </a:cubicBezTo>
                  <a:cubicBezTo>
                    <a:pt x="120" y="209"/>
                    <a:pt x="119" y="207"/>
                    <a:pt x="117" y="205"/>
                  </a:cubicBezTo>
                  <a:cubicBezTo>
                    <a:pt x="113" y="201"/>
                    <a:pt x="106" y="201"/>
                    <a:pt x="101" y="204"/>
                  </a:cubicBezTo>
                  <a:cubicBezTo>
                    <a:pt x="100" y="204"/>
                    <a:pt x="100" y="205"/>
                    <a:pt x="101" y="206"/>
                  </a:cubicBezTo>
                  <a:cubicBezTo>
                    <a:pt x="116" y="218"/>
                    <a:pt x="102" y="239"/>
                    <a:pt x="97" y="252"/>
                  </a:cubicBezTo>
                  <a:cubicBezTo>
                    <a:pt x="92" y="263"/>
                    <a:pt x="92" y="277"/>
                    <a:pt x="97" y="288"/>
                  </a:cubicBezTo>
                  <a:cubicBezTo>
                    <a:pt x="93" y="283"/>
                    <a:pt x="91" y="277"/>
                    <a:pt x="89" y="271"/>
                  </a:cubicBezTo>
                  <a:cubicBezTo>
                    <a:pt x="88" y="266"/>
                    <a:pt x="89" y="245"/>
                    <a:pt x="79" y="250"/>
                  </a:cubicBezTo>
                  <a:cubicBezTo>
                    <a:pt x="80" y="247"/>
                    <a:pt x="82" y="243"/>
                    <a:pt x="83" y="240"/>
                  </a:cubicBezTo>
                  <a:cubicBezTo>
                    <a:pt x="84" y="235"/>
                    <a:pt x="85" y="225"/>
                    <a:pt x="77" y="226"/>
                  </a:cubicBezTo>
                  <a:cubicBezTo>
                    <a:pt x="81" y="217"/>
                    <a:pt x="88" y="210"/>
                    <a:pt x="95" y="213"/>
                  </a:cubicBezTo>
                  <a:cubicBezTo>
                    <a:pt x="96" y="213"/>
                    <a:pt x="97" y="212"/>
                    <a:pt x="97" y="212"/>
                  </a:cubicBezTo>
                  <a:cubicBezTo>
                    <a:pt x="97" y="205"/>
                    <a:pt x="98" y="194"/>
                    <a:pt x="92" y="190"/>
                  </a:cubicBezTo>
                  <a:cubicBezTo>
                    <a:pt x="85" y="185"/>
                    <a:pt x="78" y="186"/>
                    <a:pt x="71" y="190"/>
                  </a:cubicBezTo>
                  <a:cubicBezTo>
                    <a:pt x="67" y="192"/>
                    <a:pt x="64" y="196"/>
                    <a:pt x="62" y="201"/>
                  </a:cubicBezTo>
                  <a:cubicBezTo>
                    <a:pt x="60" y="195"/>
                    <a:pt x="61" y="189"/>
                    <a:pt x="62" y="184"/>
                  </a:cubicBezTo>
                  <a:cubicBezTo>
                    <a:pt x="63" y="178"/>
                    <a:pt x="64" y="172"/>
                    <a:pt x="68" y="167"/>
                  </a:cubicBezTo>
                  <a:cubicBezTo>
                    <a:pt x="75" y="160"/>
                    <a:pt x="90" y="156"/>
                    <a:pt x="97" y="165"/>
                  </a:cubicBezTo>
                  <a:cubicBezTo>
                    <a:pt x="98" y="166"/>
                    <a:pt x="99" y="166"/>
                    <a:pt x="99" y="165"/>
                  </a:cubicBezTo>
                  <a:cubicBezTo>
                    <a:pt x="99" y="165"/>
                    <a:pt x="100" y="165"/>
                    <a:pt x="100" y="164"/>
                  </a:cubicBezTo>
                  <a:cubicBezTo>
                    <a:pt x="100" y="164"/>
                    <a:pt x="100" y="164"/>
                    <a:pt x="100" y="164"/>
                  </a:cubicBezTo>
                  <a:cubicBezTo>
                    <a:pt x="105" y="155"/>
                    <a:pt x="101" y="145"/>
                    <a:pt x="93" y="140"/>
                  </a:cubicBezTo>
                  <a:cubicBezTo>
                    <a:pt x="91" y="138"/>
                    <a:pt x="89" y="137"/>
                    <a:pt x="87" y="137"/>
                  </a:cubicBezTo>
                  <a:cubicBezTo>
                    <a:pt x="91" y="132"/>
                    <a:pt x="96" y="127"/>
                    <a:pt x="102" y="125"/>
                  </a:cubicBezTo>
                  <a:cubicBezTo>
                    <a:pt x="104" y="125"/>
                    <a:pt x="105" y="125"/>
                    <a:pt x="106" y="125"/>
                  </a:cubicBezTo>
                  <a:cubicBezTo>
                    <a:pt x="108" y="125"/>
                    <a:pt x="110" y="125"/>
                    <a:pt x="113" y="126"/>
                  </a:cubicBezTo>
                  <a:cubicBezTo>
                    <a:pt x="122" y="131"/>
                    <a:pt x="123" y="143"/>
                    <a:pt x="117" y="150"/>
                  </a:cubicBezTo>
                  <a:cubicBezTo>
                    <a:pt x="117" y="151"/>
                    <a:pt x="117" y="152"/>
                    <a:pt x="118" y="152"/>
                  </a:cubicBezTo>
                  <a:cubicBezTo>
                    <a:pt x="136" y="162"/>
                    <a:pt x="146" y="141"/>
                    <a:pt x="142" y="125"/>
                  </a:cubicBezTo>
                  <a:cubicBezTo>
                    <a:pt x="144" y="128"/>
                    <a:pt x="146" y="131"/>
                    <a:pt x="149" y="134"/>
                  </a:cubicBezTo>
                  <a:cubicBezTo>
                    <a:pt x="150" y="136"/>
                    <a:pt x="152" y="138"/>
                    <a:pt x="152" y="141"/>
                  </a:cubicBezTo>
                  <a:cubicBezTo>
                    <a:pt x="152" y="142"/>
                    <a:pt x="152" y="143"/>
                    <a:pt x="153" y="144"/>
                  </a:cubicBezTo>
                  <a:cubicBezTo>
                    <a:pt x="153" y="148"/>
                    <a:pt x="152" y="152"/>
                    <a:pt x="149" y="156"/>
                  </a:cubicBezTo>
                  <a:cubicBezTo>
                    <a:pt x="145" y="162"/>
                    <a:pt x="139" y="166"/>
                    <a:pt x="132" y="166"/>
                  </a:cubicBezTo>
                  <a:cubicBezTo>
                    <a:pt x="125" y="166"/>
                    <a:pt x="119" y="162"/>
                    <a:pt x="113" y="159"/>
                  </a:cubicBezTo>
                  <a:cubicBezTo>
                    <a:pt x="112" y="158"/>
                    <a:pt x="111" y="158"/>
                    <a:pt x="111" y="159"/>
                  </a:cubicBezTo>
                  <a:cubicBezTo>
                    <a:pt x="107" y="167"/>
                    <a:pt x="108" y="176"/>
                    <a:pt x="113" y="183"/>
                  </a:cubicBezTo>
                  <a:cubicBezTo>
                    <a:pt x="119" y="192"/>
                    <a:pt x="129" y="193"/>
                    <a:pt x="139" y="190"/>
                  </a:cubicBezTo>
                  <a:cubicBezTo>
                    <a:pt x="149" y="187"/>
                    <a:pt x="157" y="182"/>
                    <a:pt x="163" y="173"/>
                  </a:cubicBezTo>
                  <a:cubicBezTo>
                    <a:pt x="168" y="166"/>
                    <a:pt x="171" y="156"/>
                    <a:pt x="170" y="148"/>
                  </a:cubicBezTo>
                  <a:cubicBezTo>
                    <a:pt x="171" y="149"/>
                    <a:pt x="172" y="149"/>
                    <a:pt x="174" y="150"/>
                  </a:cubicBezTo>
                  <a:cubicBezTo>
                    <a:pt x="181" y="153"/>
                    <a:pt x="186" y="150"/>
                    <a:pt x="193" y="149"/>
                  </a:cubicBezTo>
                  <a:cubicBezTo>
                    <a:pt x="194" y="149"/>
                    <a:pt x="195" y="148"/>
                    <a:pt x="194" y="147"/>
                  </a:cubicBezTo>
                  <a:cubicBezTo>
                    <a:pt x="187" y="137"/>
                    <a:pt x="179" y="128"/>
                    <a:pt x="170" y="121"/>
                  </a:cubicBezTo>
                  <a:cubicBezTo>
                    <a:pt x="168" y="120"/>
                    <a:pt x="166" y="119"/>
                    <a:pt x="165" y="118"/>
                  </a:cubicBezTo>
                  <a:cubicBezTo>
                    <a:pt x="170" y="113"/>
                    <a:pt x="169" y="107"/>
                    <a:pt x="164" y="102"/>
                  </a:cubicBezTo>
                  <a:cubicBezTo>
                    <a:pt x="157" y="96"/>
                    <a:pt x="143" y="98"/>
                    <a:pt x="135" y="98"/>
                  </a:cubicBezTo>
                  <a:cubicBezTo>
                    <a:pt x="123" y="99"/>
                    <a:pt x="113" y="101"/>
                    <a:pt x="102" y="106"/>
                  </a:cubicBezTo>
                  <a:cubicBezTo>
                    <a:pt x="99" y="107"/>
                    <a:pt x="96" y="109"/>
                    <a:pt x="94" y="111"/>
                  </a:cubicBezTo>
                  <a:cubicBezTo>
                    <a:pt x="96" y="107"/>
                    <a:pt x="98" y="103"/>
                    <a:pt x="100" y="100"/>
                  </a:cubicBezTo>
                  <a:cubicBezTo>
                    <a:pt x="103" y="94"/>
                    <a:pt x="104" y="87"/>
                    <a:pt x="105" y="80"/>
                  </a:cubicBezTo>
                  <a:cubicBezTo>
                    <a:pt x="107" y="67"/>
                    <a:pt x="108" y="53"/>
                    <a:pt x="113" y="41"/>
                  </a:cubicBezTo>
                  <a:cubicBezTo>
                    <a:pt x="115" y="39"/>
                    <a:pt x="118" y="38"/>
                    <a:pt x="120" y="37"/>
                  </a:cubicBezTo>
                  <a:cubicBezTo>
                    <a:pt x="129" y="34"/>
                    <a:pt x="142" y="39"/>
                    <a:pt x="149" y="45"/>
                  </a:cubicBezTo>
                  <a:cubicBezTo>
                    <a:pt x="149" y="46"/>
                    <a:pt x="150" y="46"/>
                    <a:pt x="151" y="45"/>
                  </a:cubicBezTo>
                  <a:cubicBezTo>
                    <a:pt x="156" y="34"/>
                    <a:pt x="154" y="24"/>
                    <a:pt x="147" y="14"/>
                  </a:cubicBezTo>
                  <a:cubicBezTo>
                    <a:pt x="141" y="6"/>
                    <a:pt x="128" y="2"/>
                    <a:pt x="120" y="8"/>
                  </a:cubicBezTo>
                  <a:cubicBezTo>
                    <a:pt x="120" y="6"/>
                    <a:pt x="119" y="3"/>
                    <a:pt x="117" y="2"/>
                  </a:cubicBezTo>
                  <a:cubicBezTo>
                    <a:pt x="116" y="1"/>
                    <a:pt x="115" y="1"/>
                    <a:pt x="115" y="0"/>
                  </a:cubicBezTo>
                  <a:cubicBezTo>
                    <a:pt x="114" y="1"/>
                    <a:pt x="114" y="2"/>
                    <a:pt x="113" y="2"/>
                  </a:cubicBezTo>
                  <a:cubicBezTo>
                    <a:pt x="114" y="3"/>
                    <a:pt x="116" y="3"/>
                    <a:pt x="117" y="4"/>
                  </a:cubicBezTo>
                  <a:cubicBezTo>
                    <a:pt x="120" y="7"/>
                    <a:pt x="118" y="13"/>
                    <a:pt x="117" y="17"/>
                  </a:cubicBezTo>
                  <a:cubicBezTo>
                    <a:pt x="115" y="21"/>
                    <a:pt x="113" y="24"/>
                    <a:pt x="111" y="27"/>
                  </a:cubicBezTo>
                  <a:cubicBezTo>
                    <a:pt x="111" y="27"/>
                    <a:pt x="111" y="28"/>
                    <a:pt x="111" y="27"/>
                  </a:cubicBezTo>
                  <a:cubicBezTo>
                    <a:pt x="115" y="24"/>
                    <a:pt x="118" y="19"/>
                    <a:pt x="119" y="14"/>
                  </a:cubicBezTo>
                  <a:cubicBezTo>
                    <a:pt x="120" y="13"/>
                    <a:pt x="120" y="12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29" y="5"/>
                    <a:pt x="139" y="8"/>
                    <a:pt x="145" y="16"/>
                  </a:cubicBezTo>
                  <a:cubicBezTo>
                    <a:pt x="151" y="23"/>
                    <a:pt x="153" y="32"/>
                    <a:pt x="150" y="40"/>
                  </a:cubicBezTo>
                  <a:cubicBezTo>
                    <a:pt x="150" y="40"/>
                    <a:pt x="150" y="40"/>
                    <a:pt x="150" y="40"/>
                  </a:cubicBezTo>
                  <a:cubicBezTo>
                    <a:pt x="150" y="38"/>
                    <a:pt x="149" y="36"/>
                    <a:pt x="149" y="34"/>
                  </a:cubicBezTo>
                  <a:cubicBezTo>
                    <a:pt x="148" y="31"/>
                    <a:pt x="147" y="29"/>
                    <a:pt x="146" y="28"/>
                  </a:cubicBezTo>
                  <a:cubicBezTo>
                    <a:pt x="145" y="27"/>
                    <a:pt x="145" y="26"/>
                    <a:pt x="144" y="26"/>
                  </a:cubicBezTo>
                  <a:cubicBezTo>
                    <a:pt x="144" y="26"/>
                    <a:pt x="145" y="27"/>
                    <a:pt x="146" y="28"/>
                  </a:cubicBezTo>
                  <a:cubicBezTo>
                    <a:pt x="147" y="30"/>
                    <a:pt x="148" y="31"/>
                    <a:pt x="148" y="34"/>
                  </a:cubicBezTo>
                  <a:cubicBezTo>
                    <a:pt x="149" y="36"/>
                    <a:pt x="149" y="38"/>
                    <a:pt x="149" y="40"/>
                  </a:cubicBezTo>
                  <a:cubicBezTo>
                    <a:pt x="149" y="40"/>
                    <a:pt x="150" y="40"/>
                    <a:pt x="150" y="41"/>
                  </a:cubicBezTo>
                  <a:cubicBezTo>
                    <a:pt x="150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149" y="41"/>
                    <a:pt x="149" y="41"/>
                    <a:pt x="149" y="40"/>
                  </a:cubicBezTo>
                  <a:cubicBezTo>
                    <a:pt x="149" y="40"/>
                    <a:pt x="149" y="39"/>
                    <a:pt x="149" y="39"/>
                  </a:cubicBezTo>
                  <a:cubicBezTo>
                    <a:pt x="149" y="38"/>
                    <a:pt x="148" y="37"/>
                    <a:pt x="148" y="35"/>
                  </a:cubicBezTo>
                  <a:cubicBezTo>
                    <a:pt x="147" y="34"/>
                    <a:pt x="146" y="33"/>
                    <a:pt x="145" y="32"/>
                  </a:cubicBezTo>
                  <a:cubicBezTo>
                    <a:pt x="143" y="29"/>
                    <a:pt x="141" y="27"/>
                    <a:pt x="140" y="26"/>
                  </a:cubicBezTo>
                  <a:cubicBezTo>
                    <a:pt x="138" y="25"/>
                    <a:pt x="137" y="25"/>
                    <a:pt x="137" y="25"/>
                  </a:cubicBezTo>
                  <a:cubicBezTo>
                    <a:pt x="137" y="25"/>
                    <a:pt x="138" y="25"/>
                    <a:pt x="139" y="27"/>
                  </a:cubicBezTo>
                  <a:cubicBezTo>
                    <a:pt x="141" y="28"/>
                    <a:pt x="143" y="30"/>
                    <a:pt x="145" y="32"/>
                  </a:cubicBezTo>
                  <a:cubicBezTo>
                    <a:pt x="146" y="33"/>
                    <a:pt x="146" y="35"/>
                    <a:pt x="147" y="36"/>
                  </a:cubicBezTo>
                  <a:cubicBezTo>
                    <a:pt x="148" y="37"/>
                    <a:pt x="148" y="38"/>
                    <a:pt x="148" y="39"/>
                  </a:cubicBezTo>
                  <a:cubicBezTo>
                    <a:pt x="149" y="40"/>
                    <a:pt x="149" y="40"/>
                    <a:pt x="149" y="41"/>
                  </a:cubicBezTo>
                  <a:cubicBezTo>
                    <a:pt x="145" y="33"/>
                    <a:pt x="138" y="26"/>
                    <a:pt x="130" y="25"/>
                  </a:cubicBezTo>
                  <a:cubicBezTo>
                    <a:pt x="120" y="25"/>
                    <a:pt x="114" y="33"/>
                    <a:pt x="110" y="44"/>
                  </a:cubicBezTo>
                  <a:cubicBezTo>
                    <a:pt x="109" y="47"/>
                    <a:pt x="108" y="51"/>
                    <a:pt x="108" y="53"/>
                  </a:cubicBezTo>
                  <a:cubicBezTo>
                    <a:pt x="106" y="60"/>
                    <a:pt x="105" y="66"/>
                    <a:pt x="104" y="72"/>
                  </a:cubicBezTo>
                  <a:cubicBezTo>
                    <a:pt x="102" y="81"/>
                    <a:pt x="101" y="90"/>
                    <a:pt x="98" y="98"/>
                  </a:cubicBezTo>
                  <a:cubicBezTo>
                    <a:pt x="94" y="108"/>
                    <a:pt x="77" y="126"/>
                    <a:pt x="75" y="129"/>
                  </a:cubicBezTo>
                  <a:cubicBezTo>
                    <a:pt x="75" y="129"/>
                    <a:pt x="75" y="129"/>
                    <a:pt x="76" y="129"/>
                  </a:cubicBezTo>
                  <a:cubicBezTo>
                    <a:pt x="80" y="124"/>
                    <a:pt x="84" y="120"/>
                    <a:pt x="89" y="117"/>
                  </a:cubicBezTo>
                  <a:cubicBezTo>
                    <a:pt x="90" y="117"/>
                    <a:pt x="90" y="116"/>
                    <a:pt x="90" y="116"/>
                  </a:cubicBezTo>
                  <a:cubicBezTo>
                    <a:pt x="90" y="116"/>
                    <a:pt x="90" y="116"/>
                    <a:pt x="90" y="116"/>
                  </a:cubicBezTo>
                  <a:cubicBezTo>
                    <a:pt x="100" y="109"/>
                    <a:pt x="111" y="104"/>
                    <a:pt x="124" y="102"/>
                  </a:cubicBezTo>
                  <a:cubicBezTo>
                    <a:pt x="132" y="100"/>
                    <a:pt x="141" y="100"/>
                    <a:pt x="149" y="100"/>
                  </a:cubicBezTo>
                  <a:cubicBezTo>
                    <a:pt x="153" y="101"/>
                    <a:pt x="158" y="101"/>
                    <a:pt x="162" y="104"/>
                  </a:cubicBezTo>
                  <a:cubicBezTo>
                    <a:pt x="167" y="106"/>
                    <a:pt x="167" y="113"/>
                    <a:pt x="163" y="116"/>
                  </a:cubicBezTo>
                  <a:cubicBezTo>
                    <a:pt x="159" y="114"/>
                    <a:pt x="155" y="111"/>
                    <a:pt x="152" y="110"/>
                  </a:cubicBezTo>
                  <a:cubicBezTo>
                    <a:pt x="151" y="109"/>
                    <a:pt x="150" y="109"/>
                    <a:pt x="149" y="108"/>
                  </a:cubicBezTo>
                  <a:cubicBezTo>
                    <a:pt x="148" y="108"/>
                    <a:pt x="148" y="108"/>
                    <a:pt x="148" y="109"/>
                  </a:cubicBezTo>
                  <a:cubicBezTo>
                    <a:pt x="147" y="108"/>
                    <a:pt x="145" y="108"/>
                    <a:pt x="143" y="108"/>
                  </a:cubicBezTo>
                  <a:cubicBezTo>
                    <a:pt x="143" y="108"/>
                    <a:pt x="142" y="108"/>
                    <a:pt x="143" y="108"/>
                  </a:cubicBezTo>
                  <a:cubicBezTo>
                    <a:pt x="145" y="109"/>
                    <a:pt x="148" y="110"/>
                    <a:pt x="150" y="111"/>
                  </a:cubicBezTo>
                  <a:cubicBezTo>
                    <a:pt x="156" y="117"/>
                    <a:pt x="161" y="124"/>
                    <a:pt x="166" y="130"/>
                  </a:cubicBezTo>
                  <a:cubicBezTo>
                    <a:pt x="173" y="137"/>
                    <a:pt x="181" y="142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87" y="146"/>
                    <a:pt x="184" y="145"/>
                    <a:pt x="182" y="144"/>
                  </a:cubicBezTo>
                  <a:cubicBezTo>
                    <a:pt x="180" y="143"/>
                    <a:pt x="177" y="141"/>
                    <a:pt x="176" y="140"/>
                  </a:cubicBezTo>
                  <a:cubicBezTo>
                    <a:pt x="174" y="139"/>
                    <a:pt x="174" y="139"/>
                    <a:pt x="173" y="139"/>
                  </a:cubicBezTo>
                  <a:cubicBezTo>
                    <a:pt x="173" y="139"/>
                    <a:pt x="174" y="140"/>
                    <a:pt x="176" y="141"/>
                  </a:cubicBezTo>
                  <a:cubicBezTo>
                    <a:pt x="177" y="142"/>
                    <a:pt x="179" y="143"/>
                    <a:pt x="182" y="144"/>
                  </a:cubicBezTo>
                  <a:cubicBezTo>
                    <a:pt x="184" y="146"/>
                    <a:pt x="187" y="146"/>
                    <a:pt x="188" y="147"/>
                  </a:cubicBezTo>
                  <a:cubicBezTo>
                    <a:pt x="187" y="147"/>
                    <a:pt x="185" y="147"/>
                    <a:pt x="183" y="146"/>
                  </a:cubicBezTo>
                  <a:cubicBezTo>
                    <a:pt x="181" y="146"/>
                    <a:pt x="180" y="145"/>
                    <a:pt x="178" y="144"/>
                  </a:cubicBezTo>
                  <a:cubicBezTo>
                    <a:pt x="177" y="144"/>
                    <a:pt x="176" y="143"/>
                    <a:pt x="176" y="143"/>
                  </a:cubicBezTo>
                  <a:cubicBezTo>
                    <a:pt x="176" y="144"/>
                    <a:pt x="177" y="144"/>
                    <a:pt x="178" y="145"/>
                  </a:cubicBezTo>
                  <a:cubicBezTo>
                    <a:pt x="179" y="146"/>
                    <a:pt x="181" y="146"/>
                    <a:pt x="183" y="147"/>
                  </a:cubicBezTo>
                  <a:cubicBezTo>
                    <a:pt x="186" y="147"/>
                    <a:pt x="188" y="147"/>
                    <a:pt x="189" y="147"/>
                  </a:cubicBezTo>
                  <a:cubicBezTo>
                    <a:pt x="189" y="147"/>
                    <a:pt x="190" y="147"/>
                    <a:pt x="190" y="147"/>
                  </a:cubicBezTo>
                  <a:cubicBezTo>
                    <a:pt x="190" y="147"/>
                    <a:pt x="190" y="147"/>
                    <a:pt x="190" y="147"/>
                  </a:cubicBezTo>
                  <a:cubicBezTo>
                    <a:pt x="186" y="148"/>
                    <a:pt x="183" y="149"/>
                    <a:pt x="179" y="149"/>
                  </a:cubicBezTo>
                  <a:cubicBezTo>
                    <a:pt x="172" y="149"/>
                    <a:pt x="166" y="142"/>
                    <a:pt x="163" y="137"/>
                  </a:cubicBezTo>
                  <a:cubicBezTo>
                    <a:pt x="162" y="137"/>
                    <a:pt x="162" y="137"/>
                    <a:pt x="162" y="137"/>
                  </a:cubicBezTo>
                  <a:cubicBezTo>
                    <a:pt x="163" y="141"/>
                    <a:pt x="165" y="144"/>
                    <a:pt x="168" y="146"/>
                  </a:cubicBezTo>
                  <a:cubicBezTo>
                    <a:pt x="169" y="163"/>
                    <a:pt x="159" y="179"/>
                    <a:pt x="144" y="185"/>
                  </a:cubicBezTo>
                  <a:cubicBezTo>
                    <a:pt x="135" y="189"/>
                    <a:pt x="125" y="192"/>
                    <a:pt x="118" y="185"/>
                  </a:cubicBezTo>
                  <a:cubicBezTo>
                    <a:pt x="113" y="179"/>
                    <a:pt x="110" y="171"/>
                    <a:pt x="112" y="164"/>
                  </a:cubicBezTo>
                  <a:cubicBezTo>
                    <a:pt x="112" y="165"/>
                    <a:pt x="112" y="167"/>
                    <a:pt x="112" y="169"/>
                  </a:cubicBezTo>
                  <a:cubicBezTo>
                    <a:pt x="113" y="171"/>
                    <a:pt x="114" y="173"/>
                    <a:pt x="115" y="175"/>
                  </a:cubicBezTo>
                  <a:cubicBezTo>
                    <a:pt x="116" y="176"/>
                    <a:pt x="117" y="177"/>
                    <a:pt x="117" y="177"/>
                  </a:cubicBezTo>
                  <a:cubicBezTo>
                    <a:pt x="117" y="177"/>
                    <a:pt x="116" y="176"/>
                    <a:pt x="115" y="174"/>
                  </a:cubicBezTo>
                  <a:cubicBezTo>
                    <a:pt x="114" y="173"/>
                    <a:pt x="114" y="171"/>
                    <a:pt x="113" y="169"/>
                  </a:cubicBezTo>
                  <a:cubicBezTo>
                    <a:pt x="113" y="167"/>
                    <a:pt x="113" y="165"/>
                    <a:pt x="113" y="164"/>
                  </a:cubicBezTo>
                  <a:cubicBezTo>
                    <a:pt x="113" y="164"/>
                    <a:pt x="113" y="165"/>
                    <a:pt x="113" y="165"/>
                  </a:cubicBezTo>
                  <a:cubicBezTo>
                    <a:pt x="113" y="167"/>
                    <a:pt x="114" y="168"/>
                    <a:pt x="115" y="169"/>
                  </a:cubicBezTo>
                  <a:cubicBezTo>
                    <a:pt x="116" y="172"/>
                    <a:pt x="118" y="174"/>
                    <a:pt x="120" y="175"/>
                  </a:cubicBezTo>
                  <a:cubicBezTo>
                    <a:pt x="121" y="176"/>
                    <a:pt x="122" y="177"/>
                    <a:pt x="122" y="177"/>
                  </a:cubicBezTo>
                  <a:cubicBezTo>
                    <a:pt x="123" y="177"/>
                    <a:pt x="122" y="176"/>
                    <a:pt x="120" y="175"/>
                  </a:cubicBezTo>
                  <a:cubicBezTo>
                    <a:pt x="119" y="174"/>
                    <a:pt x="117" y="172"/>
                    <a:pt x="115" y="169"/>
                  </a:cubicBezTo>
                  <a:cubicBezTo>
                    <a:pt x="115" y="168"/>
                    <a:pt x="114" y="166"/>
                    <a:pt x="114" y="165"/>
                  </a:cubicBezTo>
                  <a:cubicBezTo>
                    <a:pt x="114" y="165"/>
                    <a:pt x="114" y="165"/>
                    <a:pt x="113" y="165"/>
                  </a:cubicBezTo>
                  <a:cubicBezTo>
                    <a:pt x="114" y="167"/>
                    <a:pt x="116" y="169"/>
                    <a:pt x="118" y="171"/>
                  </a:cubicBezTo>
                  <a:cubicBezTo>
                    <a:pt x="121" y="173"/>
                    <a:pt x="124" y="175"/>
                    <a:pt x="126" y="176"/>
                  </a:cubicBezTo>
                  <a:cubicBezTo>
                    <a:pt x="128" y="177"/>
                    <a:pt x="129" y="178"/>
                    <a:pt x="129" y="178"/>
                  </a:cubicBezTo>
                  <a:cubicBezTo>
                    <a:pt x="130" y="178"/>
                    <a:pt x="128" y="177"/>
                    <a:pt x="126" y="176"/>
                  </a:cubicBezTo>
                  <a:cubicBezTo>
                    <a:pt x="124" y="174"/>
                    <a:pt x="122" y="173"/>
                    <a:pt x="119" y="170"/>
                  </a:cubicBezTo>
                  <a:cubicBezTo>
                    <a:pt x="118" y="169"/>
                    <a:pt x="116" y="168"/>
                    <a:pt x="115" y="167"/>
                  </a:cubicBezTo>
                  <a:cubicBezTo>
                    <a:pt x="123" y="176"/>
                    <a:pt x="136" y="179"/>
                    <a:pt x="147" y="173"/>
                  </a:cubicBezTo>
                  <a:cubicBezTo>
                    <a:pt x="158" y="166"/>
                    <a:pt x="158" y="156"/>
                    <a:pt x="155" y="146"/>
                  </a:cubicBezTo>
                  <a:cubicBezTo>
                    <a:pt x="155" y="144"/>
                    <a:pt x="155" y="143"/>
                    <a:pt x="155" y="142"/>
                  </a:cubicBezTo>
                  <a:cubicBezTo>
                    <a:pt x="153" y="133"/>
                    <a:pt x="145" y="127"/>
                    <a:pt x="141" y="121"/>
                  </a:cubicBezTo>
                  <a:cubicBezTo>
                    <a:pt x="141" y="120"/>
                    <a:pt x="140" y="120"/>
                    <a:pt x="140" y="120"/>
                  </a:cubicBezTo>
                  <a:cubicBezTo>
                    <a:pt x="139" y="118"/>
                    <a:pt x="137" y="115"/>
                    <a:pt x="134" y="114"/>
                  </a:cubicBezTo>
                  <a:cubicBezTo>
                    <a:pt x="134" y="114"/>
                    <a:pt x="134" y="114"/>
                    <a:pt x="134" y="114"/>
                  </a:cubicBezTo>
                  <a:cubicBezTo>
                    <a:pt x="141" y="121"/>
                    <a:pt x="142" y="131"/>
                    <a:pt x="140" y="140"/>
                  </a:cubicBezTo>
                  <a:cubicBezTo>
                    <a:pt x="138" y="149"/>
                    <a:pt x="131" y="154"/>
                    <a:pt x="122" y="151"/>
                  </a:cubicBezTo>
                  <a:cubicBezTo>
                    <a:pt x="122" y="151"/>
                    <a:pt x="123" y="151"/>
                    <a:pt x="123" y="151"/>
                  </a:cubicBezTo>
                  <a:cubicBezTo>
                    <a:pt x="124" y="151"/>
                    <a:pt x="126" y="151"/>
                    <a:pt x="128" y="150"/>
                  </a:cubicBezTo>
                  <a:cubicBezTo>
                    <a:pt x="130" y="149"/>
                    <a:pt x="132" y="148"/>
                    <a:pt x="133" y="147"/>
                  </a:cubicBezTo>
                  <a:cubicBezTo>
                    <a:pt x="134" y="146"/>
                    <a:pt x="134" y="145"/>
                    <a:pt x="134" y="145"/>
                  </a:cubicBezTo>
                  <a:cubicBezTo>
                    <a:pt x="134" y="145"/>
                    <a:pt x="133" y="146"/>
                    <a:pt x="133" y="147"/>
                  </a:cubicBezTo>
                  <a:cubicBezTo>
                    <a:pt x="132" y="148"/>
                    <a:pt x="130" y="149"/>
                    <a:pt x="128" y="149"/>
                  </a:cubicBezTo>
                  <a:cubicBezTo>
                    <a:pt x="126" y="150"/>
                    <a:pt x="124" y="151"/>
                    <a:pt x="123" y="151"/>
                  </a:cubicBezTo>
                  <a:cubicBezTo>
                    <a:pt x="123" y="151"/>
                    <a:pt x="123" y="151"/>
                    <a:pt x="123" y="151"/>
                  </a:cubicBezTo>
                  <a:cubicBezTo>
                    <a:pt x="125" y="150"/>
                    <a:pt x="127" y="148"/>
                    <a:pt x="129" y="146"/>
                  </a:cubicBezTo>
                  <a:cubicBezTo>
                    <a:pt x="130" y="146"/>
                    <a:pt x="131" y="144"/>
                    <a:pt x="132" y="143"/>
                  </a:cubicBezTo>
                  <a:cubicBezTo>
                    <a:pt x="133" y="142"/>
                    <a:pt x="133" y="141"/>
                    <a:pt x="133" y="140"/>
                  </a:cubicBezTo>
                  <a:cubicBezTo>
                    <a:pt x="133" y="139"/>
                    <a:pt x="133" y="139"/>
                    <a:pt x="133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33" y="137"/>
                    <a:pt x="133" y="138"/>
                    <a:pt x="133" y="140"/>
                  </a:cubicBezTo>
                  <a:cubicBezTo>
                    <a:pt x="132" y="141"/>
                    <a:pt x="132" y="142"/>
                    <a:pt x="131" y="143"/>
                  </a:cubicBezTo>
                  <a:cubicBezTo>
                    <a:pt x="131" y="144"/>
                    <a:pt x="130" y="145"/>
                    <a:pt x="129" y="146"/>
                  </a:cubicBezTo>
                  <a:cubicBezTo>
                    <a:pt x="126" y="148"/>
                    <a:pt x="124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25" y="148"/>
                    <a:pt x="127" y="146"/>
                    <a:pt x="129" y="143"/>
                  </a:cubicBezTo>
                  <a:cubicBezTo>
                    <a:pt x="129" y="142"/>
                    <a:pt x="130" y="140"/>
                    <a:pt x="130" y="139"/>
                  </a:cubicBezTo>
                  <a:cubicBezTo>
                    <a:pt x="131" y="138"/>
                    <a:pt x="131" y="136"/>
                    <a:pt x="131" y="135"/>
                  </a:cubicBezTo>
                  <a:cubicBezTo>
                    <a:pt x="131" y="134"/>
                    <a:pt x="131" y="134"/>
                    <a:pt x="130" y="133"/>
                  </a:cubicBezTo>
                  <a:cubicBezTo>
                    <a:pt x="130" y="133"/>
                    <a:pt x="130" y="132"/>
                    <a:pt x="130" y="132"/>
                  </a:cubicBezTo>
                  <a:cubicBezTo>
                    <a:pt x="130" y="132"/>
                    <a:pt x="130" y="133"/>
                    <a:pt x="130" y="135"/>
                  </a:cubicBezTo>
                  <a:cubicBezTo>
                    <a:pt x="130" y="136"/>
                    <a:pt x="130" y="138"/>
                    <a:pt x="130" y="139"/>
                  </a:cubicBezTo>
                  <a:cubicBezTo>
                    <a:pt x="129" y="140"/>
                    <a:pt x="129" y="141"/>
                    <a:pt x="128" y="143"/>
                  </a:cubicBezTo>
                  <a:cubicBezTo>
                    <a:pt x="127" y="144"/>
                    <a:pt x="126" y="145"/>
                    <a:pt x="126" y="146"/>
                  </a:cubicBezTo>
                  <a:cubicBezTo>
                    <a:pt x="128" y="142"/>
                    <a:pt x="128" y="136"/>
                    <a:pt x="128" y="133"/>
                  </a:cubicBezTo>
                  <a:cubicBezTo>
                    <a:pt x="127" y="128"/>
                    <a:pt x="124" y="124"/>
                    <a:pt x="119" y="122"/>
                  </a:cubicBezTo>
                  <a:cubicBezTo>
                    <a:pt x="116" y="121"/>
                    <a:pt x="112" y="121"/>
                    <a:pt x="108" y="122"/>
                  </a:cubicBezTo>
                  <a:cubicBezTo>
                    <a:pt x="99" y="121"/>
                    <a:pt x="89" y="129"/>
                    <a:pt x="83" y="137"/>
                  </a:cubicBezTo>
                  <a:cubicBezTo>
                    <a:pt x="75" y="138"/>
                    <a:pt x="68" y="147"/>
                    <a:pt x="65" y="155"/>
                  </a:cubicBezTo>
                  <a:cubicBezTo>
                    <a:pt x="64" y="156"/>
                    <a:pt x="65" y="156"/>
                    <a:pt x="66" y="156"/>
                  </a:cubicBezTo>
                  <a:cubicBezTo>
                    <a:pt x="70" y="149"/>
                    <a:pt x="75" y="141"/>
                    <a:pt x="83" y="140"/>
                  </a:cubicBezTo>
                  <a:cubicBezTo>
                    <a:pt x="83" y="140"/>
                    <a:pt x="84" y="140"/>
                    <a:pt x="84" y="140"/>
                  </a:cubicBezTo>
                  <a:cubicBezTo>
                    <a:pt x="84" y="140"/>
                    <a:pt x="84" y="140"/>
                    <a:pt x="84" y="140"/>
                  </a:cubicBezTo>
                  <a:cubicBezTo>
                    <a:pt x="86" y="140"/>
                    <a:pt x="89" y="140"/>
                    <a:pt x="91" y="142"/>
                  </a:cubicBezTo>
                  <a:cubicBezTo>
                    <a:pt x="98" y="145"/>
                    <a:pt x="101" y="153"/>
                    <a:pt x="99" y="160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99" y="158"/>
                    <a:pt x="98" y="156"/>
                    <a:pt x="97" y="153"/>
                  </a:cubicBezTo>
                  <a:cubicBezTo>
                    <a:pt x="97" y="152"/>
                    <a:pt x="96" y="151"/>
                    <a:pt x="96" y="150"/>
                  </a:cubicBezTo>
                  <a:cubicBezTo>
                    <a:pt x="95" y="149"/>
                    <a:pt x="95" y="148"/>
                    <a:pt x="94" y="148"/>
                  </a:cubicBezTo>
                  <a:cubicBezTo>
                    <a:pt x="93" y="146"/>
                    <a:pt x="92" y="146"/>
                    <a:pt x="92" y="146"/>
                  </a:cubicBezTo>
                  <a:cubicBezTo>
                    <a:pt x="92" y="146"/>
                    <a:pt x="93" y="147"/>
                    <a:pt x="94" y="148"/>
                  </a:cubicBezTo>
                  <a:cubicBezTo>
                    <a:pt x="94" y="148"/>
                    <a:pt x="95" y="149"/>
                    <a:pt x="95" y="150"/>
                  </a:cubicBezTo>
                  <a:cubicBezTo>
                    <a:pt x="96" y="151"/>
                    <a:pt x="96" y="152"/>
                    <a:pt x="97" y="153"/>
                  </a:cubicBezTo>
                  <a:cubicBezTo>
                    <a:pt x="98" y="156"/>
                    <a:pt x="98" y="158"/>
                    <a:pt x="98" y="160"/>
                  </a:cubicBezTo>
                  <a:cubicBezTo>
                    <a:pt x="98" y="160"/>
                    <a:pt x="98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98" y="158"/>
                    <a:pt x="97" y="156"/>
                    <a:pt x="95" y="154"/>
                  </a:cubicBezTo>
                  <a:cubicBezTo>
                    <a:pt x="94" y="152"/>
                    <a:pt x="92" y="151"/>
                    <a:pt x="91" y="150"/>
                  </a:cubicBezTo>
                  <a:cubicBezTo>
                    <a:pt x="89" y="149"/>
                    <a:pt x="88" y="149"/>
                    <a:pt x="88" y="149"/>
                  </a:cubicBezTo>
                  <a:cubicBezTo>
                    <a:pt x="88" y="149"/>
                    <a:pt x="89" y="150"/>
                    <a:pt x="90" y="150"/>
                  </a:cubicBezTo>
                  <a:cubicBezTo>
                    <a:pt x="92" y="151"/>
                    <a:pt x="93" y="153"/>
                    <a:pt x="95" y="155"/>
                  </a:cubicBezTo>
                  <a:cubicBezTo>
                    <a:pt x="96" y="156"/>
                    <a:pt x="97" y="158"/>
                    <a:pt x="97" y="159"/>
                  </a:cubicBezTo>
                  <a:cubicBezTo>
                    <a:pt x="94" y="154"/>
                    <a:pt x="89" y="151"/>
                    <a:pt x="83" y="151"/>
                  </a:cubicBezTo>
                  <a:cubicBezTo>
                    <a:pt x="74" y="151"/>
                    <a:pt x="70" y="158"/>
                    <a:pt x="66" y="166"/>
                  </a:cubicBezTo>
                  <a:cubicBezTo>
                    <a:pt x="62" y="170"/>
                    <a:pt x="61" y="176"/>
                    <a:pt x="60" y="182"/>
                  </a:cubicBezTo>
                  <a:cubicBezTo>
                    <a:pt x="59" y="188"/>
                    <a:pt x="58" y="197"/>
                    <a:pt x="61" y="203"/>
                  </a:cubicBezTo>
                  <a:cubicBezTo>
                    <a:pt x="59" y="211"/>
                    <a:pt x="59" y="221"/>
                    <a:pt x="61" y="229"/>
                  </a:cubicBezTo>
                  <a:cubicBezTo>
                    <a:pt x="61" y="237"/>
                    <a:pt x="63" y="246"/>
                    <a:pt x="69" y="251"/>
                  </a:cubicBezTo>
                  <a:cubicBezTo>
                    <a:pt x="69" y="251"/>
                    <a:pt x="70" y="251"/>
                    <a:pt x="69" y="251"/>
                  </a:cubicBezTo>
                  <a:cubicBezTo>
                    <a:pt x="66" y="246"/>
                    <a:pt x="64" y="240"/>
                    <a:pt x="64" y="235"/>
                  </a:cubicBezTo>
                  <a:cubicBezTo>
                    <a:pt x="64" y="235"/>
                    <a:pt x="64" y="235"/>
                    <a:pt x="64" y="234"/>
                  </a:cubicBezTo>
                  <a:cubicBezTo>
                    <a:pt x="64" y="234"/>
                    <a:pt x="64" y="234"/>
                    <a:pt x="64" y="234"/>
                  </a:cubicBezTo>
                  <a:cubicBezTo>
                    <a:pt x="63" y="229"/>
                    <a:pt x="64" y="224"/>
                    <a:pt x="66" y="219"/>
                  </a:cubicBezTo>
                  <a:cubicBezTo>
                    <a:pt x="69" y="213"/>
                    <a:pt x="73" y="208"/>
                    <a:pt x="79" y="206"/>
                  </a:cubicBezTo>
                  <a:cubicBezTo>
                    <a:pt x="83" y="205"/>
                    <a:pt x="85" y="206"/>
                    <a:pt x="88" y="208"/>
                  </a:cubicBezTo>
                  <a:cubicBezTo>
                    <a:pt x="87" y="207"/>
                    <a:pt x="86" y="207"/>
                    <a:pt x="86" y="207"/>
                  </a:cubicBezTo>
                  <a:cubicBezTo>
                    <a:pt x="84" y="207"/>
                    <a:pt x="83" y="207"/>
                    <a:pt x="82" y="207"/>
                  </a:cubicBezTo>
                  <a:cubicBezTo>
                    <a:pt x="81" y="207"/>
                    <a:pt x="81" y="207"/>
                    <a:pt x="80" y="208"/>
                  </a:cubicBezTo>
                  <a:cubicBezTo>
                    <a:pt x="79" y="208"/>
                    <a:pt x="78" y="209"/>
                    <a:pt x="78" y="209"/>
                  </a:cubicBezTo>
                  <a:cubicBezTo>
                    <a:pt x="78" y="209"/>
                    <a:pt x="79" y="209"/>
                    <a:pt x="80" y="208"/>
                  </a:cubicBezTo>
                  <a:cubicBezTo>
                    <a:pt x="81" y="208"/>
                    <a:pt x="82" y="208"/>
                    <a:pt x="82" y="208"/>
                  </a:cubicBezTo>
                  <a:cubicBezTo>
                    <a:pt x="83" y="208"/>
                    <a:pt x="84" y="208"/>
                    <a:pt x="85" y="208"/>
                  </a:cubicBezTo>
                  <a:cubicBezTo>
                    <a:pt x="87" y="208"/>
                    <a:pt x="89" y="209"/>
                    <a:pt x="90" y="209"/>
                  </a:cubicBezTo>
                  <a:cubicBezTo>
                    <a:pt x="90" y="209"/>
                    <a:pt x="90" y="209"/>
                    <a:pt x="91" y="210"/>
                  </a:cubicBezTo>
                  <a:cubicBezTo>
                    <a:pt x="90" y="209"/>
                    <a:pt x="90" y="209"/>
                    <a:pt x="90" y="209"/>
                  </a:cubicBezTo>
                  <a:cubicBezTo>
                    <a:pt x="89" y="209"/>
                    <a:pt x="88" y="209"/>
                    <a:pt x="87" y="209"/>
                  </a:cubicBezTo>
                  <a:cubicBezTo>
                    <a:pt x="85" y="209"/>
                    <a:pt x="84" y="210"/>
                    <a:pt x="83" y="210"/>
                  </a:cubicBezTo>
                  <a:cubicBezTo>
                    <a:pt x="82" y="211"/>
                    <a:pt x="82" y="211"/>
                    <a:pt x="82" y="211"/>
                  </a:cubicBezTo>
                  <a:cubicBezTo>
                    <a:pt x="82" y="211"/>
                    <a:pt x="84" y="210"/>
                    <a:pt x="87" y="210"/>
                  </a:cubicBezTo>
                  <a:cubicBezTo>
                    <a:pt x="88" y="210"/>
                    <a:pt x="89" y="210"/>
                    <a:pt x="90" y="210"/>
                  </a:cubicBezTo>
                  <a:cubicBezTo>
                    <a:pt x="90" y="210"/>
                    <a:pt x="91" y="210"/>
                    <a:pt x="91" y="210"/>
                  </a:cubicBezTo>
                  <a:cubicBezTo>
                    <a:pt x="91" y="210"/>
                    <a:pt x="91" y="210"/>
                    <a:pt x="91" y="210"/>
                  </a:cubicBezTo>
                  <a:cubicBezTo>
                    <a:pt x="85" y="211"/>
                    <a:pt x="80" y="216"/>
                    <a:pt x="77" y="222"/>
                  </a:cubicBezTo>
                  <a:cubicBezTo>
                    <a:pt x="74" y="228"/>
                    <a:pt x="69" y="239"/>
                    <a:pt x="72" y="247"/>
                  </a:cubicBezTo>
                  <a:cubicBezTo>
                    <a:pt x="72" y="247"/>
                    <a:pt x="72" y="247"/>
                    <a:pt x="72" y="246"/>
                  </a:cubicBezTo>
                  <a:cubicBezTo>
                    <a:pt x="72" y="242"/>
                    <a:pt x="73" y="235"/>
                    <a:pt x="76" y="228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82" y="229"/>
                    <a:pt x="82" y="233"/>
                    <a:pt x="81" y="239"/>
                  </a:cubicBezTo>
                  <a:cubicBezTo>
                    <a:pt x="80" y="243"/>
                    <a:pt x="78" y="247"/>
                    <a:pt x="76" y="251"/>
                  </a:cubicBezTo>
                  <a:cubicBezTo>
                    <a:pt x="74" y="257"/>
                    <a:pt x="72" y="268"/>
                    <a:pt x="80" y="271"/>
                  </a:cubicBezTo>
                  <a:cubicBezTo>
                    <a:pt x="80" y="272"/>
                    <a:pt x="81" y="271"/>
                    <a:pt x="80" y="271"/>
                  </a:cubicBezTo>
                  <a:cubicBezTo>
                    <a:pt x="74" y="266"/>
                    <a:pt x="75" y="258"/>
                    <a:pt x="78" y="252"/>
                  </a:cubicBezTo>
                  <a:cubicBezTo>
                    <a:pt x="78" y="252"/>
                    <a:pt x="79" y="252"/>
                    <a:pt x="79" y="252"/>
                  </a:cubicBezTo>
                  <a:cubicBezTo>
                    <a:pt x="86" y="251"/>
                    <a:pt x="86" y="261"/>
                    <a:pt x="86" y="266"/>
                  </a:cubicBezTo>
                  <a:cubicBezTo>
                    <a:pt x="87" y="272"/>
                    <a:pt x="88" y="278"/>
                    <a:pt x="91" y="283"/>
                  </a:cubicBezTo>
                  <a:cubicBezTo>
                    <a:pt x="95" y="290"/>
                    <a:pt x="100" y="296"/>
                    <a:pt x="106" y="300"/>
                  </a:cubicBezTo>
                  <a:cubicBezTo>
                    <a:pt x="113" y="306"/>
                    <a:pt x="120" y="307"/>
                    <a:pt x="128" y="311"/>
                  </a:cubicBezTo>
                  <a:cubicBezTo>
                    <a:pt x="128" y="311"/>
                    <a:pt x="128" y="311"/>
                    <a:pt x="128" y="311"/>
                  </a:cubicBezTo>
                  <a:cubicBezTo>
                    <a:pt x="130" y="313"/>
                    <a:pt x="133" y="314"/>
                    <a:pt x="135" y="316"/>
                  </a:cubicBezTo>
                  <a:cubicBezTo>
                    <a:pt x="136" y="316"/>
                    <a:pt x="136" y="315"/>
                    <a:pt x="136" y="315"/>
                  </a:cubicBezTo>
                  <a:cubicBezTo>
                    <a:pt x="131" y="311"/>
                    <a:pt x="125" y="307"/>
                    <a:pt x="121" y="302"/>
                  </a:cubicBezTo>
                  <a:cubicBezTo>
                    <a:pt x="115" y="295"/>
                    <a:pt x="113" y="287"/>
                    <a:pt x="114" y="279"/>
                  </a:cubicBezTo>
                  <a:cubicBezTo>
                    <a:pt x="114" y="269"/>
                    <a:pt x="120" y="260"/>
                    <a:pt x="128" y="255"/>
                  </a:cubicBezTo>
                  <a:cubicBezTo>
                    <a:pt x="137" y="250"/>
                    <a:pt x="146" y="252"/>
                    <a:pt x="154" y="258"/>
                  </a:cubicBezTo>
                  <a:cubicBezTo>
                    <a:pt x="158" y="262"/>
                    <a:pt x="161" y="267"/>
                    <a:pt x="163" y="273"/>
                  </a:cubicBezTo>
                  <a:cubicBezTo>
                    <a:pt x="164" y="275"/>
                    <a:pt x="164" y="276"/>
                    <a:pt x="164" y="278"/>
                  </a:cubicBezTo>
                  <a:cubicBezTo>
                    <a:pt x="164" y="277"/>
                    <a:pt x="164" y="277"/>
                    <a:pt x="163" y="276"/>
                  </a:cubicBezTo>
                  <a:cubicBezTo>
                    <a:pt x="162" y="274"/>
                    <a:pt x="161" y="272"/>
                    <a:pt x="161" y="272"/>
                  </a:cubicBezTo>
                  <a:cubicBezTo>
                    <a:pt x="161" y="272"/>
                    <a:pt x="162" y="274"/>
                    <a:pt x="163" y="276"/>
                  </a:cubicBezTo>
                  <a:cubicBezTo>
                    <a:pt x="163" y="278"/>
                    <a:pt x="164" y="279"/>
                    <a:pt x="164" y="280"/>
                  </a:cubicBezTo>
                  <a:cubicBezTo>
                    <a:pt x="165" y="281"/>
                    <a:pt x="165" y="281"/>
                    <a:pt x="165" y="282"/>
                  </a:cubicBezTo>
                  <a:cubicBezTo>
                    <a:pt x="165" y="282"/>
                    <a:pt x="165" y="282"/>
                    <a:pt x="165" y="282"/>
                  </a:cubicBezTo>
                  <a:cubicBezTo>
                    <a:pt x="164" y="281"/>
                    <a:pt x="164" y="279"/>
                    <a:pt x="163" y="277"/>
                  </a:cubicBezTo>
                  <a:cubicBezTo>
                    <a:pt x="162" y="276"/>
                    <a:pt x="161" y="274"/>
                    <a:pt x="160" y="273"/>
                  </a:cubicBezTo>
                  <a:cubicBezTo>
                    <a:pt x="159" y="272"/>
                    <a:pt x="158" y="272"/>
                    <a:pt x="158" y="272"/>
                  </a:cubicBezTo>
                  <a:cubicBezTo>
                    <a:pt x="158" y="272"/>
                    <a:pt x="159" y="272"/>
                    <a:pt x="160" y="273"/>
                  </a:cubicBezTo>
                  <a:cubicBezTo>
                    <a:pt x="160" y="274"/>
                    <a:pt x="161" y="276"/>
                    <a:pt x="162" y="278"/>
                  </a:cubicBezTo>
                  <a:cubicBezTo>
                    <a:pt x="163" y="279"/>
                    <a:pt x="164" y="281"/>
                    <a:pt x="164" y="282"/>
                  </a:cubicBezTo>
                  <a:cubicBezTo>
                    <a:pt x="163" y="280"/>
                    <a:pt x="161" y="278"/>
                    <a:pt x="159" y="275"/>
                  </a:cubicBezTo>
                  <a:cubicBezTo>
                    <a:pt x="158" y="273"/>
                    <a:pt x="156" y="271"/>
                    <a:pt x="154" y="270"/>
                  </a:cubicBezTo>
                  <a:cubicBezTo>
                    <a:pt x="153" y="268"/>
                    <a:pt x="152" y="267"/>
                    <a:pt x="152" y="267"/>
                  </a:cubicBezTo>
                  <a:cubicBezTo>
                    <a:pt x="152" y="267"/>
                    <a:pt x="155" y="271"/>
                    <a:pt x="159" y="276"/>
                  </a:cubicBezTo>
                  <a:cubicBezTo>
                    <a:pt x="161" y="278"/>
                    <a:pt x="162" y="280"/>
                    <a:pt x="164" y="282"/>
                  </a:cubicBezTo>
                  <a:cubicBezTo>
                    <a:pt x="164" y="282"/>
                    <a:pt x="164" y="283"/>
                    <a:pt x="165" y="283"/>
                  </a:cubicBezTo>
                  <a:cubicBezTo>
                    <a:pt x="159" y="279"/>
                    <a:pt x="156" y="272"/>
                    <a:pt x="150" y="268"/>
                  </a:cubicBezTo>
                  <a:cubicBezTo>
                    <a:pt x="146" y="265"/>
                    <a:pt x="142" y="263"/>
                    <a:pt x="137" y="263"/>
                  </a:cubicBezTo>
                  <a:cubicBezTo>
                    <a:pt x="135" y="262"/>
                    <a:pt x="131" y="263"/>
                    <a:pt x="128" y="264"/>
                  </a:cubicBezTo>
                  <a:cubicBezTo>
                    <a:pt x="123" y="266"/>
                    <a:pt x="121" y="275"/>
                    <a:pt x="120" y="280"/>
                  </a:cubicBezTo>
                  <a:cubicBezTo>
                    <a:pt x="120" y="281"/>
                    <a:pt x="121" y="281"/>
                    <a:pt x="121" y="280"/>
                  </a:cubicBezTo>
                  <a:cubicBezTo>
                    <a:pt x="122" y="277"/>
                    <a:pt x="123" y="273"/>
                    <a:pt x="126" y="270"/>
                  </a:cubicBezTo>
                  <a:cubicBezTo>
                    <a:pt x="127" y="269"/>
                    <a:pt x="129" y="269"/>
                    <a:pt x="130" y="271"/>
                  </a:cubicBezTo>
                  <a:cubicBezTo>
                    <a:pt x="131" y="273"/>
                    <a:pt x="132" y="274"/>
                    <a:pt x="132" y="276"/>
                  </a:cubicBezTo>
                  <a:cubicBezTo>
                    <a:pt x="133" y="281"/>
                    <a:pt x="130" y="286"/>
                    <a:pt x="128" y="290"/>
                  </a:cubicBezTo>
                  <a:cubicBezTo>
                    <a:pt x="125" y="293"/>
                    <a:pt x="127" y="298"/>
                    <a:pt x="128" y="301"/>
                  </a:cubicBezTo>
                  <a:cubicBezTo>
                    <a:pt x="128" y="301"/>
                    <a:pt x="128" y="301"/>
                    <a:pt x="128" y="301"/>
                  </a:cubicBezTo>
                  <a:cubicBezTo>
                    <a:pt x="129" y="300"/>
                    <a:pt x="128" y="299"/>
                    <a:pt x="128" y="297"/>
                  </a:cubicBezTo>
                  <a:cubicBezTo>
                    <a:pt x="127" y="294"/>
                    <a:pt x="130" y="290"/>
                    <a:pt x="134" y="291"/>
                  </a:cubicBezTo>
                  <a:cubicBezTo>
                    <a:pt x="136" y="292"/>
                    <a:pt x="138" y="294"/>
                    <a:pt x="139" y="295"/>
                  </a:cubicBezTo>
                  <a:cubicBezTo>
                    <a:pt x="144" y="300"/>
                    <a:pt x="146" y="307"/>
                    <a:pt x="151" y="312"/>
                  </a:cubicBezTo>
                  <a:cubicBezTo>
                    <a:pt x="155" y="317"/>
                    <a:pt x="161" y="320"/>
                    <a:pt x="167" y="320"/>
                  </a:cubicBezTo>
                  <a:cubicBezTo>
                    <a:pt x="170" y="321"/>
                    <a:pt x="178" y="320"/>
                    <a:pt x="181" y="318"/>
                  </a:cubicBezTo>
                  <a:cubicBezTo>
                    <a:pt x="185" y="319"/>
                    <a:pt x="189" y="320"/>
                    <a:pt x="193" y="320"/>
                  </a:cubicBezTo>
                  <a:cubicBezTo>
                    <a:pt x="193" y="320"/>
                    <a:pt x="193" y="320"/>
                    <a:pt x="193" y="319"/>
                  </a:cubicBezTo>
                  <a:cubicBezTo>
                    <a:pt x="186" y="318"/>
                    <a:pt x="179" y="316"/>
                    <a:pt x="174" y="311"/>
                  </a:cubicBezTo>
                  <a:cubicBezTo>
                    <a:pt x="172" y="310"/>
                    <a:pt x="171" y="308"/>
                    <a:pt x="170" y="307"/>
                  </a:cubicBezTo>
                  <a:cubicBezTo>
                    <a:pt x="171" y="307"/>
                    <a:pt x="171" y="307"/>
                    <a:pt x="171" y="308"/>
                  </a:cubicBezTo>
                  <a:cubicBezTo>
                    <a:pt x="173" y="309"/>
                    <a:pt x="175" y="311"/>
                    <a:pt x="176" y="312"/>
                  </a:cubicBezTo>
                  <a:cubicBezTo>
                    <a:pt x="178" y="312"/>
                    <a:pt x="179" y="313"/>
                    <a:pt x="179" y="312"/>
                  </a:cubicBezTo>
                  <a:cubicBezTo>
                    <a:pt x="179" y="312"/>
                    <a:pt x="178" y="312"/>
                    <a:pt x="177" y="311"/>
                  </a:cubicBezTo>
                  <a:cubicBezTo>
                    <a:pt x="175" y="310"/>
                    <a:pt x="174" y="309"/>
                    <a:pt x="172" y="307"/>
                  </a:cubicBezTo>
                  <a:cubicBezTo>
                    <a:pt x="171" y="306"/>
                    <a:pt x="170" y="305"/>
                    <a:pt x="169" y="304"/>
                  </a:cubicBezTo>
                  <a:cubicBezTo>
                    <a:pt x="169" y="303"/>
                    <a:pt x="169" y="303"/>
                    <a:pt x="168" y="302"/>
                  </a:cubicBezTo>
                  <a:cubicBezTo>
                    <a:pt x="168" y="302"/>
                    <a:pt x="168" y="302"/>
                    <a:pt x="168" y="302"/>
                  </a:cubicBezTo>
                  <a:cubicBezTo>
                    <a:pt x="169" y="302"/>
                    <a:pt x="169" y="302"/>
                    <a:pt x="169" y="303"/>
                  </a:cubicBezTo>
                  <a:cubicBezTo>
                    <a:pt x="170" y="304"/>
                    <a:pt x="172" y="306"/>
                    <a:pt x="174" y="308"/>
                  </a:cubicBezTo>
                  <a:cubicBezTo>
                    <a:pt x="177" y="310"/>
                    <a:pt x="179" y="311"/>
                    <a:pt x="181" y="312"/>
                  </a:cubicBezTo>
                  <a:cubicBezTo>
                    <a:pt x="183" y="313"/>
                    <a:pt x="184" y="313"/>
                    <a:pt x="184" y="313"/>
                  </a:cubicBezTo>
                  <a:cubicBezTo>
                    <a:pt x="184" y="313"/>
                    <a:pt x="183" y="312"/>
                    <a:pt x="181" y="311"/>
                  </a:cubicBezTo>
                  <a:cubicBezTo>
                    <a:pt x="179" y="311"/>
                    <a:pt x="177" y="309"/>
                    <a:pt x="175" y="307"/>
                  </a:cubicBezTo>
                  <a:cubicBezTo>
                    <a:pt x="173" y="306"/>
                    <a:pt x="172" y="305"/>
                    <a:pt x="171" y="304"/>
                  </a:cubicBezTo>
                  <a:cubicBezTo>
                    <a:pt x="172" y="305"/>
                    <a:pt x="174" y="306"/>
                    <a:pt x="176" y="308"/>
                  </a:cubicBezTo>
                  <a:cubicBezTo>
                    <a:pt x="179" y="311"/>
                    <a:pt x="183" y="312"/>
                    <a:pt x="188" y="312"/>
                  </a:cubicBezTo>
                  <a:cubicBezTo>
                    <a:pt x="194" y="313"/>
                    <a:pt x="204" y="311"/>
                    <a:pt x="210" y="306"/>
                  </a:cubicBezTo>
                  <a:cubicBezTo>
                    <a:pt x="211" y="306"/>
                    <a:pt x="211" y="306"/>
                    <a:pt x="212" y="306"/>
                  </a:cubicBezTo>
                  <a:cubicBezTo>
                    <a:pt x="230" y="300"/>
                    <a:pt x="247" y="276"/>
                    <a:pt x="242" y="256"/>
                  </a:cubicBezTo>
                  <a:cubicBezTo>
                    <a:pt x="242" y="256"/>
                    <a:pt x="242" y="256"/>
                    <a:pt x="241" y="256"/>
                  </a:cubicBezTo>
                  <a:cubicBezTo>
                    <a:pt x="244" y="255"/>
                    <a:pt x="247" y="253"/>
                    <a:pt x="248" y="251"/>
                  </a:cubicBezTo>
                  <a:cubicBezTo>
                    <a:pt x="255" y="243"/>
                    <a:pt x="248" y="232"/>
                    <a:pt x="246" y="224"/>
                  </a:cubicBezTo>
                  <a:cubicBezTo>
                    <a:pt x="245" y="223"/>
                    <a:pt x="245" y="224"/>
                    <a:pt x="245" y="224"/>
                  </a:cubicBezTo>
                  <a:cubicBezTo>
                    <a:pt x="247" y="232"/>
                    <a:pt x="253" y="246"/>
                    <a:pt x="244" y="252"/>
                  </a:cubicBezTo>
                  <a:cubicBezTo>
                    <a:pt x="240" y="254"/>
                    <a:pt x="235" y="255"/>
                    <a:pt x="231" y="257"/>
                  </a:cubicBezTo>
                  <a:cubicBezTo>
                    <a:pt x="232" y="256"/>
                    <a:pt x="233" y="255"/>
                    <a:pt x="235" y="253"/>
                  </a:cubicBezTo>
                  <a:cubicBezTo>
                    <a:pt x="236" y="252"/>
                    <a:pt x="238" y="251"/>
                    <a:pt x="239" y="250"/>
                  </a:cubicBezTo>
                  <a:cubicBezTo>
                    <a:pt x="240" y="250"/>
                    <a:pt x="241" y="249"/>
                    <a:pt x="241" y="249"/>
                  </a:cubicBezTo>
                  <a:cubicBezTo>
                    <a:pt x="240" y="249"/>
                    <a:pt x="240" y="249"/>
                    <a:pt x="239" y="250"/>
                  </a:cubicBezTo>
                  <a:cubicBezTo>
                    <a:pt x="237" y="251"/>
                    <a:pt x="236" y="252"/>
                    <a:pt x="234" y="253"/>
                  </a:cubicBezTo>
                  <a:cubicBezTo>
                    <a:pt x="233" y="254"/>
                    <a:pt x="232" y="255"/>
                    <a:pt x="231" y="256"/>
                  </a:cubicBezTo>
                  <a:cubicBezTo>
                    <a:pt x="230" y="256"/>
                    <a:pt x="230" y="257"/>
                    <a:pt x="230" y="257"/>
                  </a:cubicBezTo>
                  <a:cubicBezTo>
                    <a:pt x="231" y="256"/>
                    <a:pt x="232" y="254"/>
                    <a:pt x="233" y="252"/>
                  </a:cubicBezTo>
                  <a:cubicBezTo>
                    <a:pt x="236" y="248"/>
                    <a:pt x="238" y="246"/>
                    <a:pt x="238" y="246"/>
                  </a:cubicBezTo>
                  <a:cubicBezTo>
                    <a:pt x="238" y="246"/>
                    <a:pt x="237" y="246"/>
                    <a:pt x="236" y="247"/>
                  </a:cubicBezTo>
                  <a:cubicBezTo>
                    <a:pt x="235" y="248"/>
                    <a:pt x="234" y="250"/>
                    <a:pt x="233" y="251"/>
                  </a:cubicBezTo>
                  <a:cubicBezTo>
                    <a:pt x="231" y="254"/>
                    <a:pt x="230" y="256"/>
                    <a:pt x="229" y="257"/>
                  </a:cubicBezTo>
                  <a:cubicBezTo>
                    <a:pt x="229" y="257"/>
                    <a:pt x="229" y="257"/>
                    <a:pt x="229" y="258"/>
                  </a:cubicBezTo>
                  <a:cubicBezTo>
                    <a:pt x="230" y="254"/>
                    <a:pt x="232" y="252"/>
                    <a:pt x="233" y="249"/>
                  </a:cubicBezTo>
                  <a:cubicBezTo>
                    <a:pt x="235" y="245"/>
                    <a:pt x="236" y="241"/>
                    <a:pt x="237" y="236"/>
                  </a:cubicBezTo>
                  <a:cubicBezTo>
                    <a:pt x="238" y="229"/>
                    <a:pt x="236" y="224"/>
                    <a:pt x="233" y="219"/>
                  </a:cubicBezTo>
                  <a:cubicBezTo>
                    <a:pt x="233" y="218"/>
                    <a:pt x="232" y="217"/>
                    <a:pt x="231" y="216"/>
                  </a:cubicBezTo>
                  <a:cubicBezTo>
                    <a:pt x="231" y="215"/>
                    <a:pt x="231" y="214"/>
                    <a:pt x="230" y="214"/>
                  </a:cubicBezTo>
                  <a:cubicBezTo>
                    <a:pt x="230" y="213"/>
                    <a:pt x="230" y="213"/>
                    <a:pt x="230" y="213"/>
                  </a:cubicBezTo>
                  <a:cubicBezTo>
                    <a:pt x="229" y="212"/>
                    <a:pt x="228" y="211"/>
                    <a:pt x="227" y="209"/>
                  </a:cubicBezTo>
                  <a:cubicBezTo>
                    <a:pt x="227" y="209"/>
                    <a:pt x="226" y="210"/>
                    <a:pt x="226" y="210"/>
                  </a:cubicBezTo>
                  <a:cubicBezTo>
                    <a:pt x="229" y="215"/>
                    <a:pt x="234" y="220"/>
                    <a:pt x="233" y="226"/>
                  </a:cubicBezTo>
                  <a:cubicBezTo>
                    <a:pt x="233" y="227"/>
                    <a:pt x="233" y="227"/>
                    <a:pt x="233" y="228"/>
                  </a:cubicBezTo>
                  <a:cubicBezTo>
                    <a:pt x="233" y="228"/>
                    <a:pt x="233" y="228"/>
                    <a:pt x="233" y="228"/>
                  </a:cubicBezTo>
                  <a:cubicBezTo>
                    <a:pt x="228" y="230"/>
                    <a:pt x="226" y="221"/>
                    <a:pt x="224" y="218"/>
                  </a:cubicBezTo>
                  <a:cubicBezTo>
                    <a:pt x="222" y="213"/>
                    <a:pt x="220" y="207"/>
                    <a:pt x="216" y="203"/>
                  </a:cubicBezTo>
                  <a:cubicBezTo>
                    <a:pt x="208" y="195"/>
                    <a:pt x="191" y="193"/>
                    <a:pt x="180" y="197"/>
                  </a:cubicBezTo>
                  <a:cubicBezTo>
                    <a:pt x="179" y="197"/>
                    <a:pt x="178" y="197"/>
                    <a:pt x="177" y="198"/>
                  </a:cubicBezTo>
                  <a:cubicBezTo>
                    <a:pt x="177" y="198"/>
                    <a:pt x="177" y="198"/>
                    <a:pt x="177" y="198"/>
                  </a:cubicBezTo>
                  <a:cubicBezTo>
                    <a:pt x="186" y="199"/>
                    <a:pt x="193" y="202"/>
                    <a:pt x="200" y="207"/>
                  </a:cubicBezTo>
                  <a:cubicBezTo>
                    <a:pt x="206" y="212"/>
                    <a:pt x="214" y="218"/>
                    <a:pt x="218" y="225"/>
                  </a:cubicBezTo>
                  <a:cubicBezTo>
                    <a:pt x="219" y="227"/>
                    <a:pt x="219" y="229"/>
                    <a:pt x="220" y="230"/>
                  </a:cubicBezTo>
                  <a:cubicBezTo>
                    <a:pt x="220" y="235"/>
                    <a:pt x="218" y="239"/>
                    <a:pt x="217" y="244"/>
                  </a:cubicBezTo>
                  <a:cubicBezTo>
                    <a:pt x="216" y="247"/>
                    <a:pt x="215" y="251"/>
                    <a:pt x="215" y="255"/>
                  </a:cubicBezTo>
                  <a:cubicBezTo>
                    <a:pt x="214" y="261"/>
                    <a:pt x="215" y="268"/>
                    <a:pt x="218" y="273"/>
                  </a:cubicBezTo>
                  <a:cubicBezTo>
                    <a:pt x="218" y="273"/>
                    <a:pt x="218" y="273"/>
                    <a:pt x="218" y="272"/>
                  </a:cubicBezTo>
                  <a:cubicBezTo>
                    <a:pt x="218" y="272"/>
                    <a:pt x="218" y="272"/>
                    <a:pt x="218" y="272"/>
                  </a:cubicBezTo>
                  <a:cubicBezTo>
                    <a:pt x="218" y="272"/>
                    <a:pt x="217" y="272"/>
                    <a:pt x="217" y="272"/>
                  </a:cubicBezTo>
                  <a:cubicBezTo>
                    <a:pt x="216" y="270"/>
                    <a:pt x="215" y="268"/>
                    <a:pt x="214" y="266"/>
                  </a:cubicBezTo>
                  <a:cubicBezTo>
                    <a:pt x="214" y="264"/>
                    <a:pt x="213" y="261"/>
                    <a:pt x="213" y="260"/>
                  </a:cubicBezTo>
                  <a:cubicBezTo>
                    <a:pt x="213" y="259"/>
                    <a:pt x="213" y="258"/>
                    <a:pt x="213" y="258"/>
                  </a:cubicBezTo>
                  <a:cubicBezTo>
                    <a:pt x="213" y="257"/>
                    <a:pt x="213" y="257"/>
                    <a:pt x="213" y="257"/>
                  </a:cubicBezTo>
                  <a:cubicBezTo>
                    <a:pt x="213" y="257"/>
                    <a:pt x="213" y="257"/>
                    <a:pt x="213" y="258"/>
                  </a:cubicBezTo>
                  <a:cubicBezTo>
                    <a:pt x="213" y="258"/>
                    <a:pt x="212" y="259"/>
                    <a:pt x="213" y="260"/>
                  </a:cubicBezTo>
                  <a:cubicBezTo>
                    <a:pt x="213" y="262"/>
                    <a:pt x="213" y="264"/>
                    <a:pt x="214" y="266"/>
                  </a:cubicBezTo>
                  <a:cubicBezTo>
                    <a:pt x="215" y="268"/>
                    <a:pt x="216" y="270"/>
                    <a:pt x="217" y="272"/>
                  </a:cubicBezTo>
                  <a:cubicBezTo>
                    <a:pt x="216" y="271"/>
                    <a:pt x="216" y="271"/>
                    <a:pt x="216" y="271"/>
                  </a:cubicBezTo>
                  <a:cubicBezTo>
                    <a:pt x="215" y="270"/>
                    <a:pt x="214" y="269"/>
                    <a:pt x="214" y="268"/>
                  </a:cubicBezTo>
                  <a:cubicBezTo>
                    <a:pt x="212" y="266"/>
                    <a:pt x="211" y="263"/>
                    <a:pt x="211" y="263"/>
                  </a:cubicBezTo>
                  <a:cubicBezTo>
                    <a:pt x="210" y="263"/>
                    <a:pt x="211" y="266"/>
                    <a:pt x="213" y="269"/>
                  </a:cubicBezTo>
                  <a:cubicBezTo>
                    <a:pt x="213" y="269"/>
                    <a:pt x="214" y="269"/>
                    <a:pt x="214" y="270"/>
                  </a:cubicBezTo>
                  <a:cubicBezTo>
                    <a:pt x="214" y="270"/>
                    <a:pt x="214" y="269"/>
                    <a:pt x="213" y="269"/>
                  </a:cubicBezTo>
                  <a:cubicBezTo>
                    <a:pt x="207" y="265"/>
                    <a:pt x="207" y="259"/>
                    <a:pt x="211" y="253"/>
                  </a:cubicBezTo>
                  <a:cubicBezTo>
                    <a:pt x="211" y="252"/>
                    <a:pt x="211" y="252"/>
                    <a:pt x="210" y="252"/>
                  </a:cubicBezTo>
                  <a:cubicBezTo>
                    <a:pt x="207" y="254"/>
                    <a:pt x="206" y="258"/>
                    <a:pt x="206" y="261"/>
                  </a:cubicBezTo>
                  <a:cubicBezTo>
                    <a:pt x="206" y="261"/>
                    <a:pt x="206" y="261"/>
                    <a:pt x="206" y="261"/>
                  </a:cubicBezTo>
                  <a:cubicBezTo>
                    <a:pt x="196" y="265"/>
                    <a:pt x="187" y="268"/>
                    <a:pt x="177" y="261"/>
                  </a:cubicBezTo>
                  <a:cubicBezTo>
                    <a:pt x="169" y="256"/>
                    <a:pt x="164" y="244"/>
                    <a:pt x="171" y="236"/>
                  </a:cubicBezTo>
                  <a:cubicBezTo>
                    <a:pt x="176" y="231"/>
                    <a:pt x="185" y="227"/>
                    <a:pt x="190" y="233"/>
                  </a:cubicBezTo>
                  <a:cubicBezTo>
                    <a:pt x="198" y="241"/>
                    <a:pt x="190" y="255"/>
                    <a:pt x="179" y="253"/>
                  </a:cubicBezTo>
                  <a:cubicBezTo>
                    <a:pt x="179" y="253"/>
                    <a:pt x="179" y="254"/>
                    <a:pt x="179" y="254"/>
                  </a:cubicBezTo>
                  <a:cubicBezTo>
                    <a:pt x="182" y="255"/>
                    <a:pt x="185" y="255"/>
                    <a:pt x="188" y="254"/>
                  </a:cubicBezTo>
                  <a:cubicBezTo>
                    <a:pt x="195" y="254"/>
                    <a:pt x="205" y="254"/>
                    <a:pt x="208" y="246"/>
                  </a:cubicBezTo>
                  <a:cubicBezTo>
                    <a:pt x="210" y="241"/>
                    <a:pt x="212" y="230"/>
                    <a:pt x="206" y="226"/>
                  </a:cubicBezTo>
                  <a:cubicBezTo>
                    <a:pt x="206" y="225"/>
                    <a:pt x="206" y="224"/>
                    <a:pt x="206" y="222"/>
                  </a:cubicBezTo>
                  <a:cubicBezTo>
                    <a:pt x="206" y="218"/>
                    <a:pt x="201" y="213"/>
                    <a:pt x="197" y="211"/>
                  </a:cubicBezTo>
                  <a:cubicBezTo>
                    <a:pt x="197" y="211"/>
                    <a:pt x="197" y="211"/>
                    <a:pt x="197" y="211"/>
                  </a:cubicBezTo>
                  <a:cubicBezTo>
                    <a:pt x="201" y="215"/>
                    <a:pt x="205" y="219"/>
                    <a:pt x="204" y="225"/>
                  </a:cubicBezTo>
                  <a:cubicBezTo>
                    <a:pt x="204" y="228"/>
                    <a:pt x="203" y="231"/>
                    <a:pt x="202" y="233"/>
                  </a:cubicBezTo>
                  <a:cubicBezTo>
                    <a:pt x="203" y="233"/>
                    <a:pt x="203" y="232"/>
                    <a:pt x="203" y="231"/>
                  </a:cubicBezTo>
                  <a:cubicBezTo>
                    <a:pt x="203" y="229"/>
                    <a:pt x="203" y="228"/>
                    <a:pt x="203" y="227"/>
                  </a:cubicBezTo>
                  <a:cubicBezTo>
                    <a:pt x="203" y="226"/>
                    <a:pt x="203" y="225"/>
                    <a:pt x="203" y="225"/>
                  </a:cubicBezTo>
                  <a:cubicBezTo>
                    <a:pt x="203" y="225"/>
                    <a:pt x="203" y="226"/>
                    <a:pt x="203" y="227"/>
                  </a:cubicBezTo>
                  <a:cubicBezTo>
                    <a:pt x="203" y="228"/>
                    <a:pt x="202" y="229"/>
                    <a:pt x="202" y="230"/>
                  </a:cubicBezTo>
                  <a:cubicBezTo>
                    <a:pt x="202" y="232"/>
                    <a:pt x="202" y="233"/>
                    <a:pt x="202" y="234"/>
                  </a:cubicBezTo>
                  <a:cubicBezTo>
                    <a:pt x="202" y="233"/>
                    <a:pt x="202" y="231"/>
                    <a:pt x="201" y="230"/>
                  </a:cubicBezTo>
                  <a:cubicBezTo>
                    <a:pt x="201" y="226"/>
                    <a:pt x="199" y="224"/>
                    <a:pt x="199" y="224"/>
                  </a:cubicBezTo>
                  <a:cubicBezTo>
                    <a:pt x="199" y="224"/>
                    <a:pt x="200" y="227"/>
                    <a:pt x="201" y="230"/>
                  </a:cubicBezTo>
                  <a:cubicBezTo>
                    <a:pt x="201" y="231"/>
                    <a:pt x="201" y="233"/>
                    <a:pt x="201" y="234"/>
                  </a:cubicBezTo>
                  <a:cubicBezTo>
                    <a:pt x="201" y="232"/>
                    <a:pt x="200" y="230"/>
                    <a:pt x="200" y="228"/>
                  </a:cubicBezTo>
                  <a:cubicBezTo>
                    <a:pt x="199" y="226"/>
                    <a:pt x="198" y="224"/>
                    <a:pt x="197" y="223"/>
                  </a:cubicBezTo>
                  <a:cubicBezTo>
                    <a:pt x="196" y="221"/>
                    <a:pt x="195" y="221"/>
                    <a:pt x="195" y="221"/>
                  </a:cubicBezTo>
                  <a:cubicBezTo>
                    <a:pt x="195" y="221"/>
                    <a:pt x="195" y="222"/>
                    <a:pt x="196" y="223"/>
                  </a:cubicBezTo>
                  <a:cubicBezTo>
                    <a:pt x="197" y="224"/>
                    <a:pt x="198" y="226"/>
                    <a:pt x="199" y="229"/>
                  </a:cubicBezTo>
                  <a:cubicBezTo>
                    <a:pt x="200" y="231"/>
                    <a:pt x="200" y="233"/>
                    <a:pt x="201" y="234"/>
                  </a:cubicBezTo>
                  <a:cubicBezTo>
                    <a:pt x="197" y="227"/>
                    <a:pt x="193" y="220"/>
                    <a:pt x="187" y="214"/>
                  </a:cubicBezTo>
                  <a:cubicBezTo>
                    <a:pt x="180" y="206"/>
                    <a:pt x="172" y="207"/>
                    <a:pt x="162" y="205"/>
                  </a:cubicBezTo>
                  <a:cubicBezTo>
                    <a:pt x="162" y="205"/>
                    <a:pt x="161" y="205"/>
                    <a:pt x="161" y="206"/>
                  </a:cubicBezTo>
                  <a:cubicBezTo>
                    <a:pt x="157" y="205"/>
                    <a:pt x="152" y="207"/>
                    <a:pt x="149" y="210"/>
                  </a:cubicBezTo>
                  <a:cubicBezTo>
                    <a:pt x="149" y="210"/>
                    <a:pt x="149" y="210"/>
                    <a:pt x="149" y="210"/>
                  </a:cubicBezTo>
                  <a:cubicBezTo>
                    <a:pt x="141" y="208"/>
                    <a:pt x="132" y="212"/>
                    <a:pt x="125" y="217"/>
                  </a:cubicBezTo>
                  <a:cubicBezTo>
                    <a:pt x="125" y="217"/>
                    <a:pt x="125" y="218"/>
                    <a:pt x="126" y="218"/>
                  </a:cubicBezTo>
                  <a:cubicBezTo>
                    <a:pt x="136" y="214"/>
                    <a:pt x="147" y="207"/>
                    <a:pt x="156" y="217"/>
                  </a:cubicBezTo>
                  <a:cubicBezTo>
                    <a:pt x="160" y="223"/>
                    <a:pt x="162" y="232"/>
                    <a:pt x="157" y="238"/>
                  </a:cubicBezTo>
                  <a:cubicBezTo>
                    <a:pt x="157" y="237"/>
                    <a:pt x="158" y="236"/>
                    <a:pt x="158" y="235"/>
                  </a:cubicBezTo>
                  <a:cubicBezTo>
                    <a:pt x="159" y="234"/>
                    <a:pt x="159" y="233"/>
                    <a:pt x="159" y="232"/>
                  </a:cubicBezTo>
                  <a:cubicBezTo>
                    <a:pt x="159" y="230"/>
                    <a:pt x="159" y="230"/>
                    <a:pt x="159" y="230"/>
                  </a:cubicBezTo>
                  <a:cubicBezTo>
                    <a:pt x="158" y="230"/>
                    <a:pt x="159" y="231"/>
                    <a:pt x="158" y="232"/>
                  </a:cubicBezTo>
                  <a:cubicBezTo>
                    <a:pt x="158" y="232"/>
                    <a:pt x="158" y="234"/>
                    <a:pt x="158" y="235"/>
                  </a:cubicBezTo>
                  <a:cubicBezTo>
                    <a:pt x="157" y="237"/>
                    <a:pt x="156" y="238"/>
                    <a:pt x="156" y="239"/>
                  </a:cubicBezTo>
                  <a:cubicBezTo>
                    <a:pt x="156" y="237"/>
                    <a:pt x="157" y="236"/>
                    <a:pt x="157" y="234"/>
                  </a:cubicBezTo>
                  <a:cubicBezTo>
                    <a:pt x="157" y="232"/>
                    <a:pt x="157" y="230"/>
                    <a:pt x="157" y="229"/>
                  </a:cubicBezTo>
                  <a:cubicBezTo>
                    <a:pt x="157" y="228"/>
                    <a:pt x="156" y="227"/>
                    <a:pt x="156" y="227"/>
                  </a:cubicBezTo>
                  <a:cubicBezTo>
                    <a:pt x="156" y="227"/>
                    <a:pt x="156" y="228"/>
                    <a:pt x="156" y="229"/>
                  </a:cubicBezTo>
                  <a:cubicBezTo>
                    <a:pt x="156" y="230"/>
                    <a:pt x="156" y="232"/>
                    <a:pt x="156" y="234"/>
                  </a:cubicBezTo>
                  <a:cubicBezTo>
                    <a:pt x="156" y="236"/>
                    <a:pt x="155" y="238"/>
                    <a:pt x="155" y="239"/>
                  </a:cubicBezTo>
                  <a:cubicBezTo>
                    <a:pt x="155" y="239"/>
                    <a:pt x="155" y="238"/>
                    <a:pt x="155" y="238"/>
                  </a:cubicBezTo>
                  <a:cubicBezTo>
                    <a:pt x="155" y="237"/>
                    <a:pt x="155" y="234"/>
                    <a:pt x="155" y="232"/>
                  </a:cubicBezTo>
                  <a:cubicBezTo>
                    <a:pt x="155" y="229"/>
                    <a:pt x="154" y="227"/>
                    <a:pt x="153" y="225"/>
                  </a:cubicBezTo>
                  <a:cubicBezTo>
                    <a:pt x="152" y="224"/>
                    <a:pt x="151" y="223"/>
                    <a:pt x="151" y="223"/>
                  </a:cubicBezTo>
                  <a:cubicBezTo>
                    <a:pt x="151" y="224"/>
                    <a:pt x="151" y="224"/>
                    <a:pt x="152" y="226"/>
                  </a:cubicBezTo>
                  <a:cubicBezTo>
                    <a:pt x="153" y="227"/>
                    <a:pt x="154" y="229"/>
                    <a:pt x="154" y="232"/>
                  </a:cubicBezTo>
                  <a:cubicBezTo>
                    <a:pt x="154" y="232"/>
                    <a:pt x="154" y="232"/>
                    <a:pt x="154" y="232"/>
                  </a:cubicBezTo>
                  <a:cubicBezTo>
                    <a:pt x="152" y="227"/>
                    <a:pt x="147" y="222"/>
                    <a:pt x="142" y="220"/>
                  </a:cubicBezTo>
                  <a:cubicBezTo>
                    <a:pt x="137" y="219"/>
                    <a:pt x="132" y="221"/>
                    <a:pt x="128" y="223"/>
                  </a:cubicBezTo>
                  <a:cubicBezTo>
                    <a:pt x="126" y="224"/>
                    <a:pt x="124" y="226"/>
                    <a:pt x="123" y="228"/>
                  </a:cubicBezTo>
                  <a:cubicBezTo>
                    <a:pt x="122" y="228"/>
                    <a:pt x="122" y="229"/>
                    <a:pt x="121" y="229"/>
                  </a:cubicBezTo>
                  <a:cubicBezTo>
                    <a:pt x="115" y="234"/>
                    <a:pt x="110" y="241"/>
                    <a:pt x="110" y="248"/>
                  </a:cubicBezTo>
                  <a:cubicBezTo>
                    <a:pt x="110" y="248"/>
                    <a:pt x="111" y="248"/>
                    <a:pt x="111" y="248"/>
                  </a:cubicBezTo>
                  <a:cubicBezTo>
                    <a:pt x="113" y="243"/>
                    <a:pt x="116" y="237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2" y="231"/>
                    <a:pt x="124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31" y="229"/>
                    <a:pt x="134" y="232"/>
                    <a:pt x="134" y="235"/>
                  </a:cubicBezTo>
                  <a:cubicBezTo>
                    <a:pt x="134" y="238"/>
                    <a:pt x="131" y="241"/>
                    <a:pt x="129" y="242"/>
                  </a:cubicBezTo>
                  <a:cubicBezTo>
                    <a:pt x="125" y="245"/>
                    <a:pt x="122" y="248"/>
                    <a:pt x="119" y="251"/>
                  </a:cubicBezTo>
                  <a:cubicBezTo>
                    <a:pt x="114" y="257"/>
                    <a:pt x="114" y="263"/>
                    <a:pt x="113" y="270"/>
                  </a:cubicBezTo>
                  <a:cubicBezTo>
                    <a:pt x="112" y="273"/>
                    <a:pt x="111" y="276"/>
                    <a:pt x="111" y="280"/>
                  </a:cubicBezTo>
                  <a:cubicBezTo>
                    <a:pt x="111" y="292"/>
                    <a:pt x="116" y="301"/>
                    <a:pt x="124" y="308"/>
                  </a:cubicBezTo>
                  <a:cubicBezTo>
                    <a:pt x="124" y="308"/>
                    <a:pt x="124" y="308"/>
                    <a:pt x="124" y="308"/>
                  </a:cubicBezTo>
                  <a:cubicBezTo>
                    <a:pt x="123" y="307"/>
                    <a:pt x="122" y="307"/>
                    <a:pt x="121" y="306"/>
                  </a:cubicBezTo>
                  <a:cubicBezTo>
                    <a:pt x="120" y="305"/>
                    <a:pt x="119" y="303"/>
                    <a:pt x="117" y="302"/>
                  </a:cubicBezTo>
                  <a:cubicBezTo>
                    <a:pt x="116" y="300"/>
                    <a:pt x="115" y="298"/>
                    <a:pt x="114" y="296"/>
                  </a:cubicBezTo>
                  <a:cubicBezTo>
                    <a:pt x="113" y="294"/>
                    <a:pt x="112" y="292"/>
                    <a:pt x="111" y="290"/>
                  </a:cubicBezTo>
                  <a:cubicBezTo>
                    <a:pt x="110" y="288"/>
                    <a:pt x="110" y="286"/>
                    <a:pt x="109" y="284"/>
                  </a:cubicBezTo>
                  <a:cubicBezTo>
                    <a:pt x="109" y="281"/>
                    <a:pt x="109" y="279"/>
                    <a:pt x="109" y="279"/>
                  </a:cubicBezTo>
                  <a:cubicBezTo>
                    <a:pt x="109" y="279"/>
                    <a:pt x="109" y="280"/>
                    <a:pt x="109" y="281"/>
                  </a:cubicBezTo>
                  <a:cubicBezTo>
                    <a:pt x="109" y="281"/>
                    <a:pt x="109" y="282"/>
                    <a:pt x="109" y="282"/>
                  </a:cubicBezTo>
                  <a:cubicBezTo>
                    <a:pt x="109" y="283"/>
                    <a:pt x="109" y="284"/>
                    <a:pt x="109" y="284"/>
                  </a:cubicBezTo>
                  <a:cubicBezTo>
                    <a:pt x="109" y="286"/>
                    <a:pt x="110" y="288"/>
                    <a:pt x="110" y="290"/>
                  </a:cubicBezTo>
                  <a:cubicBezTo>
                    <a:pt x="111" y="292"/>
                    <a:pt x="112" y="294"/>
                    <a:pt x="113" y="296"/>
                  </a:cubicBezTo>
                  <a:cubicBezTo>
                    <a:pt x="114" y="298"/>
                    <a:pt x="116" y="300"/>
                    <a:pt x="117" y="302"/>
                  </a:cubicBezTo>
                  <a:cubicBezTo>
                    <a:pt x="118" y="304"/>
                    <a:pt x="120" y="305"/>
                    <a:pt x="121" y="306"/>
                  </a:cubicBezTo>
                  <a:cubicBezTo>
                    <a:pt x="121" y="307"/>
                    <a:pt x="122" y="307"/>
                    <a:pt x="122" y="307"/>
                  </a:cubicBezTo>
                  <a:cubicBezTo>
                    <a:pt x="123" y="307"/>
                    <a:pt x="123" y="308"/>
                    <a:pt x="123" y="308"/>
                  </a:cubicBezTo>
                  <a:cubicBezTo>
                    <a:pt x="122" y="307"/>
                    <a:pt x="122" y="307"/>
                    <a:pt x="121" y="307"/>
                  </a:cubicBezTo>
                  <a:cubicBezTo>
                    <a:pt x="120" y="307"/>
                    <a:pt x="119" y="306"/>
                    <a:pt x="117" y="305"/>
                  </a:cubicBezTo>
                  <a:cubicBezTo>
                    <a:pt x="117" y="305"/>
                    <a:pt x="116" y="304"/>
                    <a:pt x="115" y="302"/>
                  </a:cubicBezTo>
                  <a:cubicBezTo>
                    <a:pt x="114" y="300"/>
                    <a:pt x="112" y="297"/>
                    <a:pt x="111" y="294"/>
                  </a:cubicBezTo>
                  <a:cubicBezTo>
                    <a:pt x="109" y="291"/>
                    <a:pt x="108" y="287"/>
                    <a:pt x="108" y="285"/>
                  </a:cubicBezTo>
                  <a:cubicBezTo>
                    <a:pt x="107" y="283"/>
                    <a:pt x="106" y="281"/>
                    <a:pt x="106" y="281"/>
                  </a:cubicBezTo>
                  <a:cubicBezTo>
                    <a:pt x="106" y="281"/>
                    <a:pt x="106" y="283"/>
                    <a:pt x="107" y="285"/>
                  </a:cubicBezTo>
                  <a:cubicBezTo>
                    <a:pt x="108" y="288"/>
                    <a:pt x="109" y="291"/>
                    <a:pt x="110" y="294"/>
                  </a:cubicBezTo>
                  <a:cubicBezTo>
                    <a:pt x="112" y="298"/>
                    <a:pt x="113" y="301"/>
                    <a:pt x="115" y="303"/>
                  </a:cubicBezTo>
                  <a:cubicBezTo>
                    <a:pt x="116" y="304"/>
                    <a:pt x="116" y="305"/>
                    <a:pt x="117" y="305"/>
                  </a:cubicBezTo>
                  <a:cubicBezTo>
                    <a:pt x="115" y="304"/>
                    <a:pt x="113" y="303"/>
                    <a:pt x="111" y="302"/>
                  </a:cubicBezTo>
                  <a:cubicBezTo>
                    <a:pt x="111" y="302"/>
                    <a:pt x="111" y="301"/>
                    <a:pt x="111" y="300"/>
                  </a:cubicBezTo>
                  <a:cubicBezTo>
                    <a:pt x="110" y="299"/>
                    <a:pt x="109" y="296"/>
                    <a:pt x="108" y="294"/>
                  </a:cubicBezTo>
                  <a:cubicBezTo>
                    <a:pt x="107" y="291"/>
                    <a:pt x="106" y="288"/>
                    <a:pt x="106" y="287"/>
                  </a:cubicBezTo>
                  <a:cubicBezTo>
                    <a:pt x="105" y="285"/>
                    <a:pt x="104" y="284"/>
                    <a:pt x="104" y="284"/>
                  </a:cubicBezTo>
                  <a:cubicBezTo>
                    <a:pt x="104" y="284"/>
                    <a:pt x="104" y="285"/>
                    <a:pt x="105" y="287"/>
                  </a:cubicBezTo>
                  <a:cubicBezTo>
                    <a:pt x="106" y="289"/>
                    <a:pt x="107" y="291"/>
                    <a:pt x="108" y="294"/>
                  </a:cubicBezTo>
                  <a:cubicBezTo>
                    <a:pt x="109" y="296"/>
                    <a:pt x="109" y="299"/>
                    <a:pt x="110" y="301"/>
                  </a:cubicBezTo>
                  <a:cubicBezTo>
                    <a:pt x="110" y="301"/>
                    <a:pt x="111" y="301"/>
                    <a:pt x="111" y="302"/>
                  </a:cubicBezTo>
                  <a:cubicBezTo>
                    <a:pt x="110" y="301"/>
                    <a:pt x="109" y="300"/>
                    <a:pt x="108" y="300"/>
                  </a:cubicBezTo>
                  <a:cubicBezTo>
                    <a:pt x="108" y="300"/>
                    <a:pt x="108" y="299"/>
                    <a:pt x="107" y="299"/>
                  </a:cubicBezTo>
                  <a:cubicBezTo>
                    <a:pt x="107" y="298"/>
                    <a:pt x="106" y="296"/>
                    <a:pt x="106" y="294"/>
                  </a:cubicBezTo>
                  <a:cubicBezTo>
                    <a:pt x="104" y="291"/>
                    <a:pt x="103" y="289"/>
                    <a:pt x="103" y="289"/>
                  </a:cubicBezTo>
                  <a:cubicBezTo>
                    <a:pt x="103" y="289"/>
                    <a:pt x="104" y="292"/>
                    <a:pt x="105" y="295"/>
                  </a:cubicBezTo>
                  <a:cubicBezTo>
                    <a:pt x="106" y="296"/>
                    <a:pt x="106" y="298"/>
                    <a:pt x="107" y="299"/>
                  </a:cubicBezTo>
                  <a:cubicBezTo>
                    <a:pt x="106" y="298"/>
                    <a:pt x="105" y="297"/>
                    <a:pt x="105" y="297"/>
                  </a:cubicBezTo>
                  <a:cubicBezTo>
                    <a:pt x="105" y="297"/>
                    <a:pt x="105" y="297"/>
                    <a:pt x="105" y="296"/>
                  </a:cubicBezTo>
                  <a:cubicBezTo>
                    <a:pt x="98" y="289"/>
                    <a:pt x="95" y="277"/>
                    <a:pt x="95" y="267"/>
                  </a:cubicBezTo>
                  <a:cubicBezTo>
                    <a:pt x="95" y="265"/>
                    <a:pt x="96" y="263"/>
                    <a:pt x="96" y="262"/>
                  </a:cubicBezTo>
                  <a:cubicBezTo>
                    <a:pt x="96" y="262"/>
                    <a:pt x="96" y="262"/>
                    <a:pt x="96" y="261"/>
                  </a:cubicBezTo>
                  <a:cubicBezTo>
                    <a:pt x="100" y="249"/>
                    <a:pt x="109" y="239"/>
                    <a:pt x="114" y="227"/>
                  </a:cubicBezTo>
                  <a:cubicBezTo>
                    <a:pt x="116" y="221"/>
                    <a:pt x="115" y="213"/>
                    <a:pt x="111" y="208"/>
                  </a:cubicBezTo>
                  <a:cubicBezTo>
                    <a:pt x="111" y="208"/>
                    <a:pt x="111" y="208"/>
                    <a:pt x="111" y="208"/>
                  </a:cubicBezTo>
                  <a:cubicBezTo>
                    <a:pt x="113" y="210"/>
                    <a:pt x="114" y="212"/>
                    <a:pt x="115" y="213"/>
                  </a:cubicBezTo>
                  <a:cubicBezTo>
                    <a:pt x="115" y="214"/>
                    <a:pt x="116" y="215"/>
                    <a:pt x="116" y="215"/>
                  </a:cubicBezTo>
                  <a:cubicBezTo>
                    <a:pt x="116" y="215"/>
                    <a:pt x="116" y="214"/>
                    <a:pt x="115" y="213"/>
                  </a:cubicBezTo>
                  <a:cubicBezTo>
                    <a:pt x="115" y="211"/>
                    <a:pt x="114" y="210"/>
                    <a:pt x="112" y="208"/>
                  </a:cubicBezTo>
                  <a:cubicBezTo>
                    <a:pt x="110" y="206"/>
                    <a:pt x="108" y="205"/>
                    <a:pt x="107" y="205"/>
                  </a:cubicBezTo>
                  <a:cubicBezTo>
                    <a:pt x="107" y="205"/>
                    <a:pt x="107" y="204"/>
                    <a:pt x="106" y="204"/>
                  </a:cubicBezTo>
                  <a:cubicBezTo>
                    <a:pt x="106" y="204"/>
                    <a:pt x="107" y="204"/>
                    <a:pt x="107" y="204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8" y="204"/>
                    <a:pt x="110" y="205"/>
                    <a:pt x="111" y="206"/>
                  </a:cubicBezTo>
                  <a:cubicBezTo>
                    <a:pt x="113" y="207"/>
                    <a:pt x="114" y="208"/>
                    <a:pt x="115" y="209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09"/>
                    <a:pt x="115" y="208"/>
                  </a:cubicBezTo>
                  <a:cubicBezTo>
                    <a:pt x="114" y="207"/>
                    <a:pt x="113" y="206"/>
                    <a:pt x="112" y="205"/>
                  </a:cubicBezTo>
                  <a:cubicBezTo>
                    <a:pt x="111" y="205"/>
                    <a:pt x="110" y="204"/>
                    <a:pt x="109" y="204"/>
                  </a:cubicBezTo>
                  <a:cubicBezTo>
                    <a:pt x="112" y="204"/>
                    <a:pt x="115" y="206"/>
                    <a:pt x="117" y="208"/>
                  </a:cubicBezTo>
                  <a:cubicBezTo>
                    <a:pt x="122" y="214"/>
                    <a:pt x="119" y="220"/>
                    <a:pt x="120" y="226"/>
                  </a:cubicBezTo>
                  <a:cubicBezTo>
                    <a:pt x="120" y="226"/>
                    <a:pt x="121" y="226"/>
                    <a:pt x="121" y="226"/>
                  </a:cubicBezTo>
                  <a:cubicBezTo>
                    <a:pt x="121" y="222"/>
                    <a:pt x="122" y="218"/>
                    <a:pt x="122" y="214"/>
                  </a:cubicBezTo>
                  <a:cubicBezTo>
                    <a:pt x="121" y="213"/>
                    <a:pt x="121" y="213"/>
                    <a:pt x="121" y="212"/>
                  </a:cubicBezTo>
                  <a:cubicBezTo>
                    <a:pt x="122" y="213"/>
                    <a:pt x="123" y="213"/>
                    <a:pt x="123" y="212"/>
                  </a:cubicBezTo>
                  <a:cubicBezTo>
                    <a:pt x="128" y="204"/>
                    <a:pt x="135" y="198"/>
                    <a:pt x="143" y="193"/>
                  </a:cubicBezTo>
                  <a:cubicBezTo>
                    <a:pt x="147" y="190"/>
                    <a:pt x="152" y="188"/>
                    <a:pt x="157" y="187"/>
                  </a:cubicBezTo>
                  <a:cubicBezTo>
                    <a:pt x="162" y="186"/>
                    <a:pt x="166" y="184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6" y="183"/>
                    <a:pt x="179" y="184"/>
                    <a:pt x="183" y="184"/>
                  </a:cubicBezTo>
                  <a:cubicBezTo>
                    <a:pt x="188" y="185"/>
                    <a:pt x="193" y="184"/>
                    <a:pt x="197" y="181"/>
                  </a:cubicBezTo>
                  <a:cubicBezTo>
                    <a:pt x="201" y="178"/>
                    <a:pt x="203" y="174"/>
                    <a:pt x="205" y="170"/>
                  </a:cubicBezTo>
                  <a:cubicBezTo>
                    <a:pt x="206" y="168"/>
                    <a:pt x="207" y="166"/>
                    <a:pt x="208" y="163"/>
                  </a:cubicBezTo>
                  <a:cubicBezTo>
                    <a:pt x="208" y="164"/>
                    <a:pt x="208" y="165"/>
                    <a:pt x="207" y="167"/>
                  </a:cubicBezTo>
                  <a:cubicBezTo>
                    <a:pt x="207" y="170"/>
                    <a:pt x="206" y="173"/>
                    <a:pt x="206" y="173"/>
                  </a:cubicBezTo>
                  <a:cubicBezTo>
                    <a:pt x="206" y="173"/>
                    <a:pt x="207" y="170"/>
                    <a:pt x="208" y="167"/>
                  </a:cubicBezTo>
                  <a:cubicBezTo>
                    <a:pt x="208" y="167"/>
                    <a:pt x="208" y="166"/>
                    <a:pt x="208" y="166"/>
                  </a:cubicBezTo>
                  <a:cubicBezTo>
                    <a:pt x="208" y="167"/>
                    <a:pt x="208" y="168"/>
                    <a:pt x="208" y="169"/>
                  </a:cubicBezTo>
                  <a:cubicBezTo>
                    <a:pt x="208" y="171"/>
                    <a:pt x="208" y="174"/>
                    <a:pt x="208" y="175"/>
                  </a:cubicBezTo>
                  <a:cubicBezTo>
                    <a:pt x="207" y="177"/>
                    <a:pt x="207" y="178"/>
                    <a:pt x="207" y="178"/>
                  </a:cubicBezTo>
                  <a:cubicBezTo>
                    <a:pt x="207" y="178"/>
                    <a:pt x="208" y="177"/>
                    <a:pt x="208" y="175"/>
                  </a:cubicBezTo>
                  <a:cubicBezTo>
                    <a:pt x="209" y="174"/>
                    <a:pt x="209" y="172"/>
                    <a:pt x="209" y="169"/>
                  </a:cubicBezTo>
                  <a:cubicBezTo>
                    <a:pt x="209" y="167"/>
                    <a:pt x="209" y="164"/>
                    <a:pt x="208" y="163"/>
                  </a:cubicBezTo>
                  <a:cubicBezTo>
                    <a:pt x="208" y="163"/>
                    <a:pt x="208" y="163"/>
                    <a:pt x="208" y="163"/>
                  </a:cubicBezTo>
                  <a:cubicBezTo>
                    <a:pt x="211" y="171"/>
                    <a:pt x="211" y="180"/>
                    <a:pt x="203" y="185"/>
                  </a:cubicBezTo>
                  <a:cubicBezTo>
                    <a:pt x="201" y="185"/>
                    <a:pt x="199" y="185"/>
                    <a:pt x="196" y="186"/>
                  </a:cubicBezTo>
                  <a:cubicBezTo>
                    <a:pt x="196" y="186"/>
                    <a:pt x="196" y="187"/>
                    <a:pt x="196" y="187"/>
                  </a:cubicBezTo>
                  <a:cubicBezTo>
                    <a:pt x="222" y="185"/>
                    <a:pt x="243" y="202"/>
                    <a:pt x="254" y="224"/>
                  </a:cubicBezTo>
                  <a:cubicBezTo>
                    <a:pt x="263" y="241"/>
                    <a:pt x="253" y="266"/>
                    <a:pt x="267" y="281"/>
                  </a:cubicBezTo>
                  <a:cubicBezTo>
                    <a:pt x="272" y="285"/>
                    <a:pt x="287" y="287"/>
                    <a:pt x="290" y="281"/>
                  </a:cubicBezTo>
                  <a:cubicBezTo>
                    <a:pt x="293" y="278"/>
                    <a:pt x="295" y="275"/>
                    <a:pt x="296" y="272"/>
                  </a:cubicBezTo>
                  <a:cubicBezTo>
                    <a:pt x="298" y="267"/>
                    <a:pt x="296" y="262"/>
                    <a:pt x="292" y="258"/>
                  </a:cubicBezTo>
                  <a:cubicBezTo>
                    <a:pt x="289" y="255"/>
                    <a:pt x="283" y="255"/>
                    <a:pt x="279" y="257"/>
                  </a:cubicBezTo>
                  <a:cubicBezTo>
                    <a:pt x="279" y="257"/>
                    <a:pt x="278" y="258"/>
                    <a:pt x="278" y="258"/>
                  </a:cubicBezTo>
                  <a:cubicBezTo>
                    <a:pt x="278" y="258"/>
                    <a:pt x="278" y="257"/>
                    <a:pt x="278" y="257"/>
                  </a:cubicBezTo>
                  <a:cubicBezTo>
                    <a:pt x="279" y="256"/>
                    <a:pt x="280" y="255"/>
                    <a:pt x="281" y="255"/>
                  </a:cubicBezTo>
                  <a:cubicBezTo>
                    <a:pt x="282" y="254"/>
                    <a:pt x="283" y="254"/>
                    <a:pt x="284" y="254"/>
                  </a:cubicBezTo>
                  <a:cubicBezTo>
                    <a:pt x="286" y="254"/>
                    <a:pt x="287" y="254"/>
                    <a:pt x="287" y="254"/>
                  </a:cubicBezTo>
                  <a:cubicBezTo>
                    <a:pt x="287" y="254"/>
                    <a:pt x="287" y="254"/>
                    <a:pt x="286" y="254"/>
                  </a:cubicBezTo>
                  <a:cubicBezTo>
                    <a:pt x="286" y="253"/>
                    <a:pt x="285" y="253"/>
                    <a:pt x="284" y="253"/>
                  </a:cubicBezTo>
                  <a:cubicBezTo>
                    <a:pt x="283" y="254"/>
                    <a:pt x="282" y="254"/>
                    <a:pt x="281" y="254"/>
                  </a:cubicBezTo>
                  <a:cubicBezTo>
                    <a:pt x="280" y="255"/>
                    <a:pt x="279" y="256"/>
                    <a:pt x="278" y="257"/>
                  </a:cubicBezTo>
                  <a:cubicBezTo>
                    <a:pt x="277" y="258"/>
                    <a:pt x="276" y="260"/>
                    <a:pt x="275" y="261"/>
                  </a:cubicBezTo>
                  <a:cubicBezTo>
                    <a:pt x="275" y="262"/>
                    <a:pt x="275" y="262"/>
                    <a:pt x="274" y="263"/>
                  </a:cubicBezTo>
                  <a:cubicBezTo>
                    <a:pt x="274" y="263"/>
                    <a:pt x="274" y="262"/>
                    <a:pt x="274" y="262"/>
                  </a:cubicBezTo>
                  <a:cubicBezTo>
                    <a:pt x="275" y="260"/>
                    <a:pt x="275" y="259"/>
                    <a:pt x="277" y="257"/>
                  </a:cubicBezTo>
                  <a:cubicBezTo>
                    <a:pt x="277" y="256"/>
                    <a:pt x="278" y="255"/>
                    <a:pt x="279" y="254"/>
                  </a:cubicBezTo>
                  <a:cubicBezTo>
                    <a:pt x="280" y="254"/>
                    <a:pt x="281" y="253"/>
                    <a:pt x="281" y="253"/>
                  </a:cubicBezTo>
                  <a:cubicBezTo>
                    <a:pt x="283" y="252"/>
                    <a:pt x="284" y="252"/>
                    <a:pt x="284" y="251"/>
                  </a:cubicBezTo>
                  <a:cubicBezTo>
                    <a:pt x="284" y="251"/>
                    <a:pt x="283" y="251"/>
                    <a:pt x="281" y="252"/>
                  </a:cubicBezTo>
                  <a:cubicBezTo>
                    <a:pt x="280" y="253"/>
                    <a:pt x="280" y="253"/>
                    <a:pt x="279" y="254"/>
                  </a:cubicBezTo>
                  <a:cubicBezTo>
                    <a:pt x="278" y="255"/>
                    <a:pt x="277" y="255"/>
                    <a:pt x="276" y="257"/>
                  </a:cubicBezTo>
                  <a:cubicBezTo>
                    <a:pt x="276" y="257"/>
                    <a:pt x="275" y="258"/>
                    <a:pt x="275" y="258"/>
                  </a:cubicBezTo>
                  <a:cubicBezTo>
                    <a:pt x="277" y="254"/>
                    <a:pt x="281" y="250"/>
                    <a:pt x="287" y="248"/>
                  </a:cubicBezTo>
                  <a:cubicBezTo>
                    <a:pt x="295" y="245"/>
                    <a:pt x="299" y="254"/>
                    <a:pt x="304" y="258"/>
                  </a:cubicBezTo>
                  <a:cubicBezTo>
                    <a:pt x="304" y="258"/>
                    <a:pt x="304" y="259"/>
                    <a:pt x="304" y="259"/>
                  </a:cubicBezTo>
                  <a:cubicBezTo>
                    <a:pt x="300" y="262"/>
                    <a:pt x="302" y="268"/>
                    <a:pt x="302" y="272"/>
                  </a:cubicBezTo>
                  <a:cubicBezTo>
                    <a:pt x="302" y="273"/>
                    <a:pt x="302" y="273"/>
                    <a:pt x="302" y="273"/>
                  </a:cubicBezTo>
                  <a:cubicBezTo>
                    <a:pt x="303" y="269"/>
                    <a:pt x="303" y="266"/>
                    <a:pt x="304" y="262"/>
                  </a:cubicBezTo>
                  <a:cubicBezTo>
                    <a:pt x="306" y="255"/>
                    <a:pt x="313" y="261"/>
                    <a:pt x="314" y="265"/>
                  </a:cubicBezTo>
                  <a:cubicBezTo>
                    <a:pt x="314" y="267"/>
                    <a:pt x="314" y="269"/>
                    <a:pt x="313" y="272"/>
                  </a:cubicBezTo>
                  <a:cubicBezTo>
                    <a:pt x="311" y="280"/>
                    <a:pt x="304" y="288"/>
                    <a:pt x="297" y="292"/>
                  </a:cubicBezTo>
                  <a:cubicBezTo>
                    <a:pt x="277" y="302"/>
                    <a:pt x="256" y="285"/>
                    <a:pt x="251" y="266"/>
                  </a:cubicBezTo>
                  <a:cubicBezTo>
                    <a:pt x="251" y="266"/>
                    <a:pt x="251" y="266"/>
                    <a:pt x="251" y="266"/>
                  </a:cubicBezTo>
                  <a:cubicBezTo>
                    <a:pt x="251" y="272"/>
                    <a:pt x="253" y="278"/>
                    <a:pt x="257" y="283"/>
                  </a:cubicBezTo>
                  <a:cubicBezTo>
                    <a:pt x="252" y="287"/>
                    <a:pt x="252" y="295"/>
                    <a:pt x="251" y="300"/>
                  </a:cubicBezTo>
                  <a:cubicBezTo>
                    <a:pt x="250" y="308"/>
                    <a:pt x="249" y="318"/>
                    <a:pt x="252" y="327"/>
                  </a:cubicBezTo>
                  <a:cubicBezTo>
                    <a:pt x="252" y="335"/>
                    <a:pt x="256" y="344"/>
                    <a:pt x="263" y="349"/>
                  </a:cubicBezTo>
                  <a:cubicBezTo>
                    <a:pt x="269" y="354"/>
                    <a:pt x="279" y="352"/>
                    <a:pt x="284" y="346"/>
                  </a:cubicBezTo>
                  <a:cubicBezTo>
                    <a:pt x="284" y="346"/>
                    <a:pt x="283" y="346"/>
                    <a:pt x="283" y="347"/>
                  </a:cubicBezTo>
                  <a:cubicBezTo>
                    <a:pt x="282" y="349"/>
                    <a:pt x="281" y="351"/>
                    <a:pt x="282" y="352"/>
                  </a:cubicBezTo>
                  <a:cubicBezTo>
                    <a:pt x="282" y="352"/>
                    <a:pt x="283" y="350"/>
                    <a:pt x="284" y="347"/>
                  </a:cubicBezTo>
                  <a:cubicBezTo>
                    <a:pt x="284" y="346"/>
                    <a:pt x="285" y="344"/>
                    <a:pt x="285" y="343"/>
                  </a:cubicBezTo>
                  <a:cubicBezTo>
                    <a:pt x="285" y="343"/>
                    <a:pt x="285" y="343"/>
                    <a:pt x="285" y="343"/>
                  </a:cubicBezTo>
                  <a:cubicBezTo>
                    <a:pt x="285" y="345"/>
                    <a:pt x="285" y="346"/>
                    <a:pt x="285" y="348"/>
                  </a:cubicBezTo>
                  <a:cubicBezTo>
                    <a:pt x="285" y="350"/>
                    <a:pt x="285" y="351"/>
                    <a:pt x="284" y="353"/>
                  </a:cubicBezTo>
                  <a:cubicBezTo>
                    <a:pt x="284" y="354"/>
                    <a:pt x="284" y="355"/>
                    <a:pt x="284" y="355"/>
                  </a:cubicBezTo>
                  <a:cubicBezTo>
                    <a:pt x="285" y="355"/>
                    <a:pt x="285" y="354"/>
                    <a:pt x="285" y="353"/>
                  </a:cubicBezTo>
                  <a:cubicBezTo>
                    <a:pt x="285" y="351"/>
                    <a:pt x="285" y="350"/>
                    <a:pt x="285" y="348"/>
                  </a:cubicBezTo>
                  <a:cubicBezTo>
                    <a:pt x="285" y="347"/>
                    <a:pt x="286" y="346"/>
                    <a:pt x="286" y="345"/>
                  </a:cubicBezTo>
                  <a:cubicBezTo>
                    <a:pt x="286" y="348"/>
                    <a:pt x="286" y="352"/>
                    <a:pt x="286" y="356"/>
                  </a:cubicBezTo>
                  <a:cubicBezTo>
                    <a:pt x="285" y="366"/>
                    <a:pt x="274" y="363"/>
                    <a:pt x="267" y="361"/>
                  </a:cubicBezTo>
                  <a:cubicBezTo>
                    <a:pt x="267" y="360"/>
                    <a:pt x="267" y="361"/>
                    <a:pt x="267" y="361"/>
                  </a:cubicBezTo>
                  <a:cubicBezTo>
                    <a:pt x="271" y="365"/>
                    <a:pt x="282" y="368"/>
                    <a:pt x="286" y="362"/>
                  </a:cubicBezTo>
                  <a:cubicBezTo>
                    <a:pt x="287" y="360"/>
                    <a:pt x="288" y="358"/>
                    <a:pt x="288" y="356"/>
                  </a:cubicBezTo>
                  <a:cubicBezTo>
                    <a:pt x="288" y="356"/>
                    <a:pt x="289" y="356"/>
                    <a:pt x="289" y="356"/>
                  </a:cubicBezTo>
                  <a:cubicBezTo>
                    <a:pt x="298" y="353"/>
                    <a:pt x="311" y="344"/>
                    <a:pt x="309" y="334"/>
                  </a:cubicBezTo>
                  <a:cubicBezTo>
                    <a:pt x="311" y="325"/>
                    <a:pt x="304" y="317"/>
                    <a:pt x="295" y="315"/>
                  </a:cubicBezTo>
                  <a:cubicBezTo>
                    <a:pt x="285" y="312"/>
                    <a:pt x="280" y="319"/>
                    <a:pt x="276" y="326"/>
                  </a:cubicBezTo>
                  <a:cubicBezTo>
                    <a:pt x="276" y="325"/>
                    <a:pt x="276" y="323"/>
                    <a:pt x="277" y="322"/>
                  </a:cubicBezTo>
                  <a:cubicBezTo>
                    <a:pt x="278" y="320"/>
                    <a:pt x="279" y="318"/>
                    <a:pt x="280" y="317"/>
                  </a:cubicBezTo>
                  <a:cubicBezTo>
                    <a:pt x="281" y="315"/>
                    <a:pt x="282" y="315"/>
                    <a:pt x="282" y="315"/>
                  </a:cubicBezTo>
                  <a:cubicBezTo>
                    <a:pt x="282" y="315"/>
                    <a:pt x="281" y="315"/>
                    <a:pt x="280" y="316"/>
                  </a:cubicBezTo>
                  <a:cubicBezTo>
                    <a:pt x="279" y="317"/>
                    <a:pt x="277" y="319"/>
                    <a:pt x="276" y="321"/>
                  </a:cubicBezTo>
                  <a:cubicBezTo>
                    <a:pt x="276" y="324"/>
                    <a:pt x="275" y="326"/>
                    <a:pt x="275" y="327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8"/>
                    <a:pt x="275" y="328"/>
                    <a:pt x="275" y="328"/>
                  </a:cubicBezTo>
                  <a:cubicBezTo>
                    <a:pt x="275" y="327"/>
                    <a:pt x="275" y="326"/>
                    <a:pt x="275" y="324"/>
                  </a:cubicBezTo>
                  <a:cubicBezTo>
                    <a:pt x="275" y="322"/>
                    <a:pt x="276" y="321"/>
                    <a:pt x="276" y="320"/>
                  </a:cubicBezTo>
                  <a:cubicBezTo>
                    <a:pt x="276" y="319"/>
                    <a:pt x="276" y="318"/>
                    <a:pt x="276" y="318"/>
                  </a:cubicBezTo>
                  <a:cubicBezTo>
                    <a:pt x="276" y="318"/>
                    <a:pt x="276" y="319"/>
                    <a:pt x="275" y="320"/>
                  </a:cubicBezTo>
                  <a:cubicBezTo>
                    <a:pt x="275" y="321"/>
                    <a:pt x="275" y="322"/>
                    <a:pt x="274" y="324"/>
                  </a:cubicBezTo>
                  <a:cubicBezTo>
                    <a:pt x="274" y="325"/>
                    <a:pt x="274" y="325"/>
                    <a:pt x="274" y="326"/>
                  </a:cubicBezTo>
                  <a:cubicBezTo>
                    <a:pt x="274" y="324"/>
                    <a:pt x="274" y="321"/>
                    <a:pt x="274" y="319"/>
                  </a:cubicBezTo>
                  <a:cubicBezTo>
                    <a:pt x="275" y="313"/>
                    <a:pt x="280" y="309"/>
                    <a:pt x="285" y="306"/>
                  </a:cubicBezTo>
                  <a:cubicBezTo>
                    <a:pt x="291" y="304"/>
                    <a:pt x="296" y="304"/>
                    <a:pt x="302" y="305"/>
                  </a:cubicBezTo>
                  <a:cubicBezTo>
                    <a:pt x="308" y="307"/>
                    <a:pt x="312" y="313"/>
                    <a:pt x="316" y="318"/>
                  </a:cubicBezTo>
                  <a:cubicBezTo>
                    <a:pt x="316" y="318"/>
                    <a:pt x="317" y="318"/>
                    <a:pt x="317" y="317"/>
                  </a:cubicBezTo>
                  <a:cubicBezTo>
                    <a:pt x="314" y="314"/>
                    <a:pt x="312" y="309"/>
                    <a:pt x="308" y="306"/>
                  </a:cubicBezTo>
                  <a:cubicBezTo>
                    <a:pt x="308" y="306"/>
                    <a:pt x="308" y="306"/>
                    <a:pt x="308" y="305"/>
                  </a:cubicBezTo>
                  <a:cubicBezTo>
                    <a:pt x="307" y="304"/>
                    <a:pt x="307" y="302"/>
                    <a:pt x="307" y="300"/>
                  </a:cubicBezTo>
                  <a:cubicBezTo>
                    <a:pt x="307" y="301"/>
                    <a:pt x="309" y="302"/>
                    <a:pt x="310" y="304"/>
                  </a:cubicBezTo>
                  <a:cubicBezTo>
                    <a:pt x="312" y="306"/>
                    <a:pt x="313" y="307"/>
                    <a:pt x="313" y="307"/>
                  </a:cubicBezTo>
                  <a:cubicBezTo>
                    <a:pt x="314" y="307"/>
                    <a:pt x="312" y="305"/>
                    <a:pt x="310" y="303"/>
                  </a:cubicBezTo>
                  <a:cubicBezTo>
                    <a:pt x="309" y="302"/>
                    <a:pt x="308" y="301"/>
                    <a:pt x="307" y="300"/>
                  </a:cubicBezTo>
                  <a:cubicBezTo>
                    <a:pt x="308" y="300"/>
                    <a:pt x="308" y="300"/>
                    <a:pt x="308" y="300"/>
                  </a:cubicBezTo>
                  <a:cubicBezTo>
                    <a:pt x="309" y="301"/>
                    <a:pt x="311" y="303"/>
                    <a:pt x="313" y="305"/>
                  </a:cubicBezTo>
                  <a:cubicBezTo>
                    <a:pt x="316" y="308"/>
                    <a:pt x="318" y="311"/>
                    <a:pt x="319" y="311"/>
                  </a:cubicBezTo>
                  <a:cubicBezTo>
                    <a:pt x="319" y="311"/>
                    <a:pt x="318" y="310"/>
                    <a:pt x="317" y="309"/>
                  </a:cubicBezTo>
                  <a:cubicBezTo>
                    <a:pt x="316" y="308"/>
                    <a:pt x="315" y="306"/>
                    <a:pt x="313" y="304"/>
                  </a:cubicBezTo>
                  <a:cubicBezTo>
                    <a:pt x="312" y="303"/>
                    <a:pt x="311" y="302"/>
                    <a:pt x="310" y="301"/>
                  </a:cubicBezTo>
                  <a:cubicBezTo>
                    <a:pt x="319" y="306"/>
                    <a:pt x="324" y="315"/>
                    <a:pt x="324" y="325"/>
                  </a:cubicBezTo>
                  <a:cubicBezTo>
                    <a:pt x="324" y="335"/>
                    <a:pt x="320" y="343"/>
                    <a:pt x="315" y="351"/>
                  </a:cubicBezTo>
                  <a:cubicBezTo>
                    <a:pt x="310" y="357"/>
                    <a:pt x="305" y="362"/>
                    <a:pt x="298" y="366"/>
                  </a:cubicBezTo>
                  <a:cubicBezTo>
                    <a:pt x="293" y="368"/>
                    <a:pt x="281" y="375"/>
                    <a:pt x="276" y="370"/>
                  </a:cubicBezTo>
                  <a:cubicBezTo>
                    <a:pt x="276" y="370"/>
                    <a:pt x="276" y="370"/>
                    <a:pt x="276" y="370"/>
                  </a:cubicBezTo>
                  <a:cubicBezTo>
                    <a:pt x="274" y="368"/>
                    <a:pt x="273" y="367"/>
                    <a:pt x="271" y="366"/>
                  </a:cubicBezTo>
                  <a:cubicBezTo>
                    <a:pt x="271" y="366"/>
                    <a:pt x="271" y="367"/>
                    <a:pt x="271" y="367"/>
                  </a:cubicBezTo>
                  <a:cubicBezTo>
                    <a:pt x="273" y="369"/>
                    <a:pt x="276" y="372"/>
                    <a:pt x="278" y="375"/>
                  </a:cubicBezTo>
                  <a:cubicBezTo>
                    <a:pt x="276" y="373"/>
                    <a:pt x="274" y="372"/>
                    <a:pt x="274" y="372"/>
                  </a:cubicBezTo>
                  <a:cubicBezTo>
                    <a:pt x="274" y="372"/>
                    <a:pt x="275" y="374"/>
                    <a:pt x="277" y="376"/>
                  </a:cubicBezTo>
                  <a:cubicBezTo>
                    <a:pt x="278" y="377"/>
                    <a:pt x="278" y="377"/>
                    <a:pt x="279" y="378"/>
                  </a:cubicBezTo>
                  <a:cubicBezTo>
                    <a:pt x="278" y="378"/>
                    <a:pt x="278" y="378"/>
                    <a:pt x="278" y="377"/>
                  </a:cubicBezTo>
                  <a:cubicBezTo>
                    <a:pt x="276" y="376"/>
                    <a:pt x="275" y="375"/>
                    <a:pt x="275" y="375"/>
                  </a:cubicBezTo>
                  <a:cubicBezTo>
                    <a:pt x="275" y="375"/>
                    <a:pt x="276" y="376"/>
                    <a:pt x="277" y="378"/>
                  </a:cubicBezTo>
                  <a:cubicBezTo>
                    <a:pt x="278" y="378"/>
                    <a:pt x="279" y="379"/>
                    <a:pt x="279" y="380"/>
                  </a:cubicBezTo>
                  <a:cubicBezTo>
                    <a:pt x="279" y="379"/>
                    <a:pt x="278" y="379"/>
                    <a:pt x="278" y="379"/>
                  </a:cubicBezTo>
                  <a:cubicBezTo>
                    <a:pt x="276" y="377"/>
                    <a:pt x="275" y="377"/>
                    <a:pt x="275" y="377"/>
                  </a:cubicBezTo>
                  <a:cubicBezTo>
                    <a:pt x="275" y="377"/>
                    <a:pt x="276" y="378"/>
                    <a:pt x="277" y="379"/>
                  </a:cubicBezTo>
                  <a:cubicBezTo>
                    <a:pt x="271" y="377"/>
                    <a:pt x="264" y="370"/>
                    <a:pt x="260" y="365"/>
                  </a:cubicBezTo>
                  <a:cubicBezTo>
                    <a:pt x="256" y="361"/>
                    <a:pt x="253" y="357"/>
                    <a:pt x="250" y="352"/>
                  </a:cubicBezTo>
                  <a:cubicBezTo>
                    <a:pt x="247" y="347"/>
                    <a:pt x="245" y="343"/>
                    <a:pt x="244" y="338"/>
                  </a:cubicBezTo>
                  <a:cubicBezTo>
                    <a:pt x="244" y="335"/>
                    <a:pt x="243" y="333"/>
                    <a:pt x="243" y="330"/>
                  </a:cubicBezTo>
                  <a:cubicBezTo>
                    <a:pt x="243" y="330"/>
                    <a:pt x="243" y="329"/>
                    <a:pt x="243" y="330"/>
                  </a:cubicBezTo>
                  <a:cubicBezTo>
                    <a:pt x="242" y="331"/>
                    <a:pt x="242" y="333"/>
                    <a:pt x="242" y="335"/>
                  </a:cubicBezTo>
                  <a:cubicBezTo>
                    <a:pt x="242" y="339"/>
                    <a:pt x="240" y="342"/>
                    <a:pt x="238" y="345"/>
                  </a:cubicBezTo>
                  <a:cubicBezTo>
                    <a:pt x="235" y="350"/>
                    <a:pt x="230" y="353"/>
                    <a:pt x="224" y="354"/>
                  </a:cubicBezTo>
                  <a:cubicBezTo>
                    <a:pt x="224" y="354"/>
                    <a:pt x="224" y="354"/>
                    <a:pt x="225" y="353"/>
                  </a:cubicBezTo>
                  <a:cubicBezTo>
                    <a:pt x="226" y="353"/>
                    <a:pt x="228" y="352"/>
                    <a:pt x="229" y="350"/>
                  </a:cubicBezTo>
                  <a:cubicBezTo>
                    <a:pt x="231" y="349"/>
                    <a:pt x="232" y="347"/>
                    <a:pt x="233" y="346"/>
                  </a:cubicBezTo>
                  <a:cubicBezTo>
                    <a:pt x="233" y="345"/>
                    <a:pt x="234" y="344"/>
                    <a:pt x="234" y="344"/>
                  </a:cubicBezTo>
                  <a:cubicBezTo>
                    <a:pt x="234" y="344"/>
                    <a:pt x="233" y="345"/>
                    <a:pt x="232" y="346"/>
                  </a:cubicBezTo>
                  <a:cubicBezTo>
                    <a:pt x="231" y="347"/>
                    <a:pt x="230" y="348"/>
                    <a:pt x="229" y="350"/>
                  </a:cubicBezTo>
                  <a:cubicBezTo>
                    <a:pt x="227" y="351"/>
                    <a:pt x="226" y="352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4" y="353"/>
                    <a:pt x="224" y="353"/>
                    <a:pt x="224" y="353"/>
                  </a:cubicBezTo>
                  <a:cubicBezTo>
                    <a:pt x="225" y="352"/>
                    <a:pt x="227" y="350"/>
                    <a:pt x="228" y="348"/>
                  </a:cubicBezTo>
                  <a:cubicBezTo>
                    <a:pt x="229" y="346"/>
                    <a:pt x="230" y="344"/>
                    <a:pt x="231" y="343"/>
                  </a:cubicBezTo>
                  <a:cubicBezTo>
                    <a:pt x="232" y="341"/>
                    <a:pt x="232" y="340"/>
                    <a:pt x="232" y="340"/>
                  </a:cubicBezTo>
                  <a:cubicBezTo>
                    <a:pt x="232" y="340"/>
                    <a:pt x="231" y="341"/>
                    <a:pt x="231" y="343"/>
                  </a:cubicBezTo>
                  <a:cubicBezTo>
                    <a:pt x="230" y="344"/>
                    <a:pt x="229" y="346"/>
                    <a:pt x="227" y="348"/>
                  </a:cubicBezTo>
                  <a:cubicBezTo>
                    <a:pt x="226" y="350"/>
                    <a:pt x="225" y="352"/>
                    <a:pt x="223" y="353"/>
                  </a:cubicBezTo>
                  <a:cubicBezTo>
                    <a:pt x="223" y="353"/>
                    <a:pt x="223" y="353"/>
                    <a:pt x="223" y="353"/>
                  </a:cubicBezTo>
                  <a:cubicBezTo>
                    <a:pt x="224" y="353"/>
                    <a:pt x="224" y="352"/>
                    <a:pt x="224" y="352"/>
                  </a:cubicBezTo>
                  <a:cubicBezTo>
                    <a:pt x="225" y="350"/>
                    <a:pt x="227" y="347"/>
                    <a:pt x="229" y="344"/>
                  </a:cubicBezTo>
                  <a:cubicBezTo>
                    <a:pt x="229" y="343"/>
                    <a:pt x="230" y="341"/>
                    <a:pt x="230" y="340"/>
                  </a:cubicBezTo>
                  <a:cubicBezTo>
                    <a:pt x="231" y="338"/>
                    <a:pt x="231" y="337"/>
                    <a:pt x="231" y="335"/>
                  </a:cubicBezTo>
                  <a:cubicBezTo>
                    <a:pt x="231" y="335"/>
                    <a:pt x="231" y="334"/>
                    <a:pt x="231" y="334"/>
                  </a:cubicBezTo>
                  <a:cubicBezTo>
                    <a:pt x="231" y="333"/>
                    <a:pt x="231" y="333"/>
                    <a:pt x="231" y="333"/>
                  </a:cubicBezTo>
                  <a:cubicBezTo>
                    <a:pt x="231" y="332"/>
                    <a:pt x="231" y="332"/>
                    <a:pt x="231" y="332"/>
                  </a:cubicBezTo>
                  <a:cubicBezTo>
                    <a:pt x="231" y="332"/>
                    <a:pt x="231" y="333"/>
                    <a:pt x="231" y="335"/>
                  </a:cubicBezTo>
                  <a:cubicBezTo>
                    <a:pt x="231" y="337"/>
                    <a:pt x="230" y="338"/>
                    <a:pt x="230" y="339"/>
                  </a:cubicBezTo>
                  <a:cubicBezTo>
                    <a:pt x="229" y="341"/>
                    <a:pt x="229" y="342"/>
                    <a:pt x="228" y="344"/>
                  </a:cubicBezTo>
                  <a:cubicBezTo>
                    <a:pt x="227" y="346"/>
                    <a:pt x="226" y="347"/>
                    <a:pt x="225" y="349"/>
                  </a:cubicBezTo>
                  <a:cubicBezTo>
                    <a:pt x="229" y="339"/>
                    <a:pt x="231" y="328"/>
                    <a:pt x="226" y="318"/>
                  </a:cubicBezTo>
                  <a:cubicBezTo>
                    <a:pt x="228" y="316"/>
                    <a:pt x="231" y="313"/>
                    <a:pt x="233" y="311"/>
                  </a:cubicBezTo>
                  <a:cubicBezTo>
                    <a:pt x="238" y="304"/>
                    <a:pt x="239" y="298"/>
                    <a:pt x="240" y="291"/>
                  </a:cubicBezTo>
                  <a:cubicBezTo>
                    <a:pt x="240" y="290"/>
                    <a:pt x="239" y="290"/>
                    <a:pt x="239" y="290"/>
                  </a:cubicBezTo>
                  <a:cubicBezTo>
                    <a:pt x="238" y="293"/>
                    <a:pt x="237" y="296"/>
                    <a:pt x="237" y="299"/>
                  </a:cubicBezTo>
                  <a:cubicBezTo>
                    <a:pt x="236" y="304"/>
                    <a:pt x="232" y="308"/>
                    <a:pt x="229" y="312"/>
                  </a:cubicBezTo>
                  <a:cubicBezTo>
                    <a:pt x="222" y="319"/>
                    <a:pt x="213" y="322"/>
                    <a:pt x="204" y="327"/>
                  </a:cubicBezTo>
                  <a:cubicBezTo>
                    <a:pt x="192" y="333"/>
                    <a:pt x="182" y="341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3"/>
                    <a:pt x="176" y="353"/>
                    <a:pt x="176" y="353"/>
                  </a:cubicBezTo>
                  <a:cubicBezTo>
                    <a:pt x="176" y="351"/>
                    <a:pt x="177" y="349"/>
                    <a:pt x="178" y="347"/>
                  </a:cubicBezTo>
                  <a:cubicBezTo>
                    <a:pt x="179" y="345"/>
                    <a:pt x="180" y="343"/>
                    <a:pt x="182" y="342"/>
                  </a:cubicBezTo>
                  <a:cubicBezTo>
                    <a:pt x="183" y="341"/>
                    <a:pt x="183" y="340"/>
                    <a:pt x="183" y="340"/>
                  </a:cubicBezTo>
                  <a:cubicBezTo>
                    <a:pt x="183" y="340"/>
                    <a:pt x="183" y="341"/>
                    <a:pt x="181" y="342"/>
                  </a:cubicBezTo>
                  <a:cubicBezTo>
                    <a:pt x="180" y="342"/>
                    <a:pt x="178" y="344"/>
                    <a:pt x="177" y="346"/>
                  </a:cubicBezTo>
                  <a:cubicBezTo>
                    <a:pt x="176" y="349"/>
                    <a:pt x="176" y="351"/>
                    <a:pt x="176" y="353"/>
                  </a:cubicBezTo>
                  <a:cubicBezTo>
                    <a:pt x="176" y="353"/>
                    <a:pt x="176" y="353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4"/>
                  </a:cubicBezTo>
                  <a:cubicBezTo>
                    <a:pt x="176" y="354"/>
                    <a:pt x="176" y="354"/>
                    <a:pt x="176" y="353"/>
                  </a:cubicBezTo>
                  <a:cubicBezTo>
                    <a:pt x="175" y="352"/>
                    <a:pt x="175" y="350"/>
                    <a:pt x="175" y="348"/>
                  </a:cubicBezTo>
                  <a:cubicBezTo>
                    <a:pt x="176" y="347"/>
                    <a:pt x="176" y="345"/>
                    <a:pt x="176" y="344"/>
                  </a:cubicBezTo>
                  <a:cubicBezTo>
                    <a:pt x="177" y="343"/>
                    <a:pt x="177" y="342"/>
                    <a:pt x="177" y="342"/>
                  </a:cubicBezTo>
                  <a:cubicBezTo>
                    <a:pt x="177" y="342"/>
                    <a:pt x="177" y="343"/>
                    <a:pt x="176" y="344"/>
                  </a:cubicBezTo>
                  <a:cubicBezTo>
                    <a:pt x="176" y="345"/>
                    <a:pt x="175" y="346"/>
                    <a:pt x="175" y="348"/>
                  </a:cubicBezTo>
                  <a:cubicBezTo>
                    <a:pt x="174" y="350"/>
                    <a:pt x="175" y="352"/>
                    <a:pt x="175" y="353"/>
                  </a:cubicBezTo>
                  <a:cubicBezTo>
                    <a:pt x="174" y="350"/>
                    <a:pt x="173" y="347"/>
                    <a:pt x="174" y="343"/>
                  </a:cubicBezTo>
                  <a:cubicBezTo>
                    <a:pt x="174" y="338"/>
                    <a:pt x="177" y="335"/>
                    <a:pt x="180" y="332"/>
                  </a:cubicBezTo>
                  <a:cubicBezTo>
                    <a:pt x="184" y="331"/>
                    <a:pt x="187" y="330"/>
                    <a:pt x="190" y="326"/>
                  </a:cubicBezTo>
                  <a:cubicBezTo>
                    <a:pt x="190" y="326"/>
                    <a:pt x="190" y="326"/>
                    <a:pt x="189" y="326"/>
                  </a:cubicBezTo>
                  <a:cubicBezTo>
                    <a:pt x="186" y="329"/>
                    <a:pt x="180" y="330"/>
                    <a:pt x="176" y="331"/>
                  </a:cubicBezTo>
                  <a:cubicBezTo>
                    <a:pt x="175" y="331"/>
                    <a:pt x="173" y="331"/>
                    <a:pt x="172" y="332"/>
                  </a:cubicBezTo>
                  <a:cubicBezTo>
                    <a:pt x="172" y="331"/>
                    <a:pt x="171" y="331"/>
                    <a:pt x="171" y="331"/>
                  </a:cubicBezTo>
                  <a:cubicBezTo>
                    <a:pt x="171" y="332"/>
                    <a:pt x="170" y="332"/>
                    <a:pt x="170" y="332"/>
                  </a:cubicBezTo>
                  <a:cubicBezTo>
                    <a:pt x="166" y="332"/>
                    <a:pt x="161" y="332"/>
                    <a:pt x="156" y="332"/>
                  </a:cubicBezTo>
                  <a:cubicBezTo>
                    <a:pt x="144" y="331"/>
                    <a:pt x="131" y="327"/>
                    <a:pt x="120" y="321"/>
                  </a:cubicBezTo>
                  <a:cubicBezTo>
                    <a:pt x="108" y="316"/>
                    <a:pt x="99" y="307"/>
                    <a:pt x="90" y="298"/>
                  </a:cubicBezTo>
                  <a:cubicBezTo>
                    <a:pt x="80" y="289"/>
                    <a:pt x="73" y="278"/>
                    <a:pt x="64" y="268"/>
                  </a:cubicBezTo>
                  <a:cubicBezTo>
                    <a:pt x="58" y="262"/>
                    <a:pt x="52" y="255"/>
                    <a:pt x="46" y="249"/>
                  </a:cubicBezTo>
                  <a:cubicBezTo>
                    <a:pt x="42" y="245"/>
                    <a:pt x="38" y="241"/>
                    <a:pt x="32" y="242"/>
                  </a:cubicBezTo>
                  <a:cubicBezTo>
                    <a:pt x="31" y="242"/>
                    <a:pt x="31" y="242"/>
                    <a:pt x="30" y="242"/>
                  </a:cubicBezTo>
                  <a:cubicBezTo>
                    <a:pt x="20" y="243"/>
                    <a:pt x="15" y="251"/>
                    <a:pt x="18" y="261"/>
                  </a:cubicBezTo>
                  <a:cubicBezTo>
                    <a:pt x="18" y="262"/>
                    <a:pt x="19" y="265"/>
                    <a:pt x="21" y="268"/>
                  </a:cubicBezTo>
                  <a:cubicBezTo>
                    <a:pt x="20" y="267"/>
                    <a:pt x="19" y="266"/>
                    <a:pt x="19" y="265"/>
                  </a:cubicBezTo>
                  <a:cubicBezTo>
                    <a:pt x="17" y="263"/>
                    <a:pt x="16" y="261"/>
                    <a:pt x="16" y="259"/>
                  </a:cubicBezTo>
                  <a:cubicBezTo>
                    <a:pt x="16" y="257"/>
                    <a:pt x="16" y="256"/>
                    <a:pt x="16" y="256"/>
                  </a:cubicBezTo>
                  <a:cubicBezTo>
                    <a:pt x="15" y="256"/>
                    <a:pt x="15" y="257"/>
                    <a:pt x="15" y="259"/>
                  </a:cubicBezTo>
                  <a:cubicBezTo>
                    <a:pt x="16" y="261"/>
                    <a:pt x="17" y="263"/>
                    <a:pt x="18" y="266"/>
                  </a:cubicBezTo>
                  <a:cubicBezTo>
                    <a:pt x="19" y="267"/>
                    <a:pt x="20" y="268"/>
                    <a:pt x="21" y="269"/>
                  </a:cubicBezTo>
                  <a:cubicBezTo>
                    <a:pt x="20" y="269"/>
                    <a:pt x="20" y="269"/>
                    <a:pt x="19" y="268"/>
                  </a:cubicBezTo>
                  <a:cubicBezTo>
                    <a:pt x="18" y="267"/>
                    <a:pt x="17" y="265"/>
                    <a:pt x="16" y="264"/>
                  </a:cubicBezTo>
                  <a:cubicBezTo>
                    <a:pt x="15" y="263"/>
                    <a:pt x="14" y="262"/>
                    <a:pt x="14" y="262"/>
                  </a:cubicBezTo>
                  <a:cubicBezTo>
                    <a:pt x="14" y="262"/>
                    <a:pt x="15" y="263"/>
                    <a:pt x="15" y="264"/>
                  </a:cubicBezTo>
                  <a:cubicBezTo>
                    <a:pt x="16" y="265"/>
                    <a:pt x="17" y="267"/>
                    <a:pt x="19" y="269"/>
                  </a:cubicBezTo>
                  <a:cubicBezTo>
                    <a:pt x="20" y="270"/>
                    <a:pt x="22" y="271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3" y="272"/>
                    <a:pt x="23" y="272"/>
                    <a:pt x="23" y="272"/>
                  </a:cubicBezTo>
                  <a:cubicBezTo>
                    <a:pt x="22" y="272"/>
                    <a:pt x="20" y="271"/>
                    <a:pt x="18" y="270"/>
                  </a:cubicBezTo>
                  <a:cubicBezTo>
                    <a:pt x="17" y="269"/>
                    <a:pt x="15" y="268"/>
                    <a:pt x="14" y="267"/>
                  </a:cubicBezTo>
                  <a:cubicBezTo>
                    <a:pt x="13" y="266"/>
                    <a:pt x="13" y="266"/>
                    <a:pt x="13" y="266"/>
                  </a:cubicBezTo>
                  <a:cubicBezTo>
                    <a:pt x="12" y="266"/>
                    <a:pt x="13" y="266"/>
                    <a:pt x="14" y="267"/>
                  </a:cubicBezTo>
                  <a:cubicBezTo>
                    <a:pt x="15" y="268"/>
                    <a:pt x="16" y="269"/>
                    <a:pt x="18" y="270"/>
                  </a:cubicBezTo>
                  <a:cubicBezTo>
                    <a:pt x="20" y="271"/>
                    <a:pt x="22" y="272"/>
                    <a:pt x="23" y="273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18" y="272"/>
                    <a:pt x="14" y="270"/>
                    <a:pt x="10" y="268"/>
                  </a:cubicBezTo>
                  <a:cubicBezTo>
                    <a:pt x="2" y="262"/>
                    <a:pt x="1" y="247"/>
                    <a:pt x="10" y="242"/>
                  </a:cubicBezTo>
                  <a:cubicBezTo>
                    <a:pt x="13" y="243"/>
                    <a:pt x="17" y="241"/>
                    <a:pt x="19" y="240"/>
                  </a:cubicBezTo>
                  <a:cubicBezTo>
                    <a:pt x="20" y="239"/>
                    <a:pt x="20" y="238"/>
                    <a:pt x="19" y="238"/>
                  </a:cubicBezTo>
                  <a:cubicBezTo>
                    <a:pt x="14" y="239"/>
                    <a:pt x="10" y="242"/>
                    <a:pt x="7" y="235"/>
                  </a:cubicBezTo>
                  <a:cubicBezTo>
                    <a:pt x="4" y="229"/>
                    <a:pt x="8" y="225"/>
                    <a:pt x="13" y="224"/>
                  </a:cubicBezTo>
                  <a:cubicBezTo>
                    <a:pt x="20" y="222"/>
                    <a:pt x="27" y="226"/>
                    <a:pt x="32" y="230"/>
                  </a:cubicBezTo>
                  <a:cubicBezTo>
                    <a:pt x="32" y="230"/>
                    <a:pt x="32" y="231"/>
                    <a:pt x="33" y="231"/>
                  </a:cubicBezTo>
                  <a:cubicBezTo>
                    <a:pt x="33" y="231"/>
                    <a:pt x="33" y="231"/>
                    <a:pt x="33" y="231"/>
                  </a:cubicBezTo>
                  <a:cubicBezTo>
                    <a:pt x="36" y="233"/>
                    <a:pt x="38" y="235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34"/>
                    <a:pt x="37" y="231"/>
                    <a:pt x="34" y="229"/>
                  </a:cubicBezTo>
                  <a:cubicBezTo>
                    <a:pt x="35" y="225"/>
                    <a:pt x="37" y="221"/>
                    <a:pt x="41" y="224"/>
                  </a:cubicBezTo>
                  <a:cubicBezTo>
                    <a:pt x="44" y="226"/>
                    <a:pt x="46" y="230"/>
                    <a:pt x="48" y="233"/>
                  </a:cubicBezTo>
                  <a:cubicBezTo>
                    <a:pt x="54" y="241"/>
                    <a:pt x="59" y="249"/>
                    <a:pt x="65" y="257"/>
                  </a:cubicBezTo>
                  <a:cubicBezTo>
                    <a:pt x="65" y="257"/>
                    <a:pt x="66" y="257"/>
                    <a:pt x="66" y="257"/>
                  </a:cubicBezTo>
                  <a:cubicBezTo>
                    <a:pt x="61" y="249"/>
                    <a:pt x="56" y="239"/>
                    <a:pt x="51" y="231"/>
                  </a:cubicBezTo>
                  <a:cubicBezTo>
                    <a:pt x="55" y="222"/>
                    <a:pt x="55" y="208"/>
                    <a:pt x="49" y="200"/>
                  </a:cubicBezTo>
                  <a:cubicBezTo>
                    <a:pt x="46" y="196"/>
                    <a:pt x="39" y="189"/>
                    <a:pt x="32" y="190"/>
                  </a:cubicBezTo>
                  <a:cubicBezTo>
                    <a:pt x="35" y="188"/>
                    <a:pt x="37" y="187"/>
                    <a:pt x="40" y="186"/>
                  </a:cubicBezTo>
                  <a:cubicBezTo>
                    <a:pt x="47" y="185"/>
                    <a:pt x="52" y="193"/>
                    <a:pt x="54" y="198"/>
                  </a:cubicBezTo>
                  <a:cubicBezTo>
                    <a:pt x="54" y="198"/>
                    <a:pt x="54" y="198"/>
                    <a:pt x="55" y="198"/>
                  </a:cubicBezTo>
                  <a:cubicBezTo>
                    <a:pt x="55" y="193"/>
                    <a:pt x="52" y="189"/>
                    <a:pt x="48" y="186"/>
                  </a:cubicBezTo>
                  <a:cubicBezTo>
                    <a:pt x="48" y="186"/>
                    <a:pt x="48" y="186"/>
                    <a:pt x="48" y="185"/>
                  </a:cubicBezTo>
                  <a:cubicBezTo>
                    <a:pt x="48" y="182"/>
                    <a:pt x="50" y="177"/>
                    <a:pt x="51" y="173"/>
                  </a:cubicBezTo>
                  <a:cubicBezTo>
                    <a:pt x="53" y="168"/>
                    <a:pt x="54" y="163"/>
                    <a:pt x="55" y="158"/>
                  </a:cubicBezTo>
                  <a:cubicBezTo>
                    <a:pt x="58" y="150"/>
                    <a:pt x="60" y="141"/>
                    <a:pt x="62" y="132"/>
                  </a:cubicBezTo>
                  <a:cubicBezTo>
                    <a:pt x="65" y="120"/>
                    <a:pt x="65" y="106"/>
                    <a:pt x="55" y="97"/>
                  </a:cubicBezTo>
                  <a:cubicBezTo>
                    <a:pt x="53" y="95"/>
                    <a:pt x="52" y="94"/>
                    <a:pt x="50" y="93"/>
                  </a:cubicBezTo>
                  <a:cubicBezTo>
                    <a:pt x="47" y="92"/>
                    <a:pt x="44" y="91"/>
                    <a:pt x="41" y="91"/>
                  </a:cubicBezTo>
                  <a:cubicBezTo>
                    <a:pt x="33" y="90"/>
                    <a:pt x="27" y="97"/>
                    <a:pt x="23" y="103"/>
                  </a:cubicBezTo>
                  <a:cubicBezTo>
                    <a:pt x="16" y="115"/>
                    <a:pt x="26" y="128"/>
                    <a:pt x="37" y="134"/>
                  </a:cubicBezTo>
                  <a:cubicBezTo>
                    <a:pt x="37" y="134"/>
                    <a:pt x="37" y="134"/>
                    <a:pt x="37" y="134"/>
                  </a:cubicBezTo>
                  <a:cubicBezTo>
                    <a:pt x="36" y="134"/>
                    <a:pt x="36" y="134"/>
                    <a:pt x="35" y="134"/>
                  </a:cubicBezTo>
                  <a:cubicBezTo>
                    <a:pt x="33" y="134"/>
                    <a:pt x="30" y="132"/>
                    <a:pt x="28" y="130"/>
                  </a:cubicBezTo>
                  <a:cubicBezTo>
                    <a:pt x="25" y="128"/>
                    <a:pt x="23" y="125"/>
                    <a:pt x="22" y="124"/>
                  </a:cubicBezTo>
                  <a:cubicBezTo>
                    <a:pt x="21" y="122"/>
                    <a:pt x="20" y="121"/>
                    <a:pt x="20" y="121"/>
                  </a:cubicBezTo>
                  <a:cubicBezTo>
                    <a:pt x="20" y="121"/>
                    <a:pt x="21" y="122"/>
                    <a:pt x="22" y="124"/>
                  </a:cubicBezTo>
                  <a:cubicBezTo>
                    <a:pt x="23" y="126"/>
                    <a:pt x="25" y="128"/>
                    <a:pt x="27" y="130"/>
                  </a:cubicBezTo>
                  <a:cubicBezTo>
                    <a:pt x="30" y="132"/>
                    <a:pt x="33" y="134"/>
                    <a:pt x="35" y="135"/>
                  </a:cubicBezTo>
                  <a:cubicBezTo>
                    <a:pt x="35" y="135"/>
                    <a:pt x="36" y="135"/>
                    <a:pt x="36" y="135"/>
                  </a:cubicBezTo>
                  <a:cubicBezTo>
                    <a:pt x="36" y="135"/>
                    <a:pt x="37" y="135"/>
                    <a:pt x="37" y="135"/>
                  </a:cubicBezTo>
                  <a:cubicBezTo>
                    <a:pt x="36" y="135"/>
                    <a:pt x="36" y="135"/>
                    <a:pt x="36" y="135"/>
                  </a:cubicBezTo>
                  <a:cubicBezTo>
                    <a:pt x="36" y="135"/>
                    <a:pt x="35" y="135"/>
                    <a:pt x="35" y="135"/>
                  </a:cubicBezTo>
                  <a:cubicBezTo>
                    <a:pt x="33" y="134"/>
                    <a:pt x="31" y="134"/>
                    <a:pt x="28" y="132"/>
                  </a:cubicBezTo>
                  <a:cubicBezTo>
                    <a:pt x="26" y="131"/>
                    <a:pt x="24" y="130"/>
                    <a:pt x="23" y="129"/>
                  </a:cubicBezTo>
                  <a:cubicBezTo>
                    <a:pt x="21" y="128"/>
                    <a:pt x="21" y="127"/>
                    <a:pt x="20" y="127"/>
                  </a:cubicBezTo>
                  <a:cubicBezTo>
                    <a:pt x="20" y="127"/>
                    <a:pt x="21" y="128"/>
                    <a:pt x="22" y="129"/>
                  </a:cubicBezTo>
                  <a:cubicBezTo>
                    <a:pt x="24" y="130"/>
                    <a:pt x="26" y="132"/>
                    <a:pt x="28" y="133"/>
                  </a:cubicBezTo>
                  <a:cubicBezTo>
                    <a:pt x="30" y="134"/>
                    <a:pt x="33" y="135"/>
                    <a:pt x="34" y="135"/>
                  </a:cubicBezTo>
                  <a:cubicBezTo>
                    <a:pt x="34" y="135"/>
                    <a:pt x="35" y="135"/>
                    <a:pt x="35" y="135"/>
                  </a:cubicBezTo>
                  <a:cubicBezTo>
                    <a:pt x="26" y="136"/>
                    <a:pt x="18" y="131"/>
                    <a:pt x="13" y="124"/>
                  </a:cubicBezTo>
                  <a:cubicBezTo>
                    <a:pt x="10" y="119"/>
                    <a:pt x="9" y="114"/>
                    <a:pt x="10" y="108"/>
                  </a:cubicBezTo>
                  <a:cubicBezTo>
                    <a:pt x="10" y="103"/>
                    <a:pt x="13" y="99"/>
                    <a:pt x="14" y="94"/>
                  </a:cubicBezTo>
                  <a:cubicBezTo>
                    <a:pt x="15" y="94"/>
                    <a:pt x="16" y="94"/>
                    <a:pt x="17" y="94"/>
                  </a:cubicBezTo>
                  <a:cubicBezTo>
                    <a:pt x="24" y="91"/>
                    <a:pt x="29" y="85"/>
                    <a:pt x="34" y="8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29" y="83"/>
                    <a:pt x="10" y="101"/>
                    <a:pt x="9" y="86"/>
                  </a:cubicBezTo>
                  <a:cubicBezTo>
                    <a:pt x="9" y="79"/>
                    <a:pt x="18" y="74"/>
                    <a:pt x="24" y="72"/>
                  </a:cubicBezTo>
                  <a:cubicBezTo>
                    <a:pt x="28" y="70"/>
                    <a:pt x="33" y="70"/>
                    <a:pt x="37" y="72"/>
                  </a:cubicBezTo>
                  <a:cubicBezTo>
                    <a:pt x="41" y="73"/>
                    <a:pt x="44" y="76"/>
                    <a:pt x="47" y="78"/>
                  </a:cubicBezTo>
                  <a:cubicBezTo>
                    <a:pt x="47" y="78"/>
                    <a:pt x="48" y="78"/>
                    <a:pt x="48" y="78"/>
                  </a:cubicBezTo>
                  <a:cubicBezTo>
                    <a:pt x="48" y="83"/>
                    <a:pt x="51" y="88"/>
                    <a:pt x="58" y="89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51" y="85"/>
                    <a:pt x="49" y="81"/>
                    <a:pt x="50" y="74"/>
                  </a:cubicBezTo>
                  <a:cubicBezTo>
                    <a:pt x="50" y="72"/>
                    <a:pt x="50" y="70"/>
                    <a:pt x="50" y="67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9"/>
                    <a:pt x="50" y="70"/>
                    <a:pt x="50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5"/>
                    <a:pt x="52" y="75"/>
                    <a:pt x="52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6" y="80"/>
                    <a:pt x="55" y="79"/>
                    <a:pt x="54" y="78"/>
                  </a:cubicBezTo>
                  <a:cubicBezTo>
                    <a:pt x="53" y="77"/>
                    <a:pt x="53" y="76"/>
                    <a:pt x="52" y="75"/>
                  </a:cubicBezTo>
                  <a:cubicBezTo>
                    <a:pt x="52" y="75"/>
                    <a:pt x="52" y="74"/>
                    <a:pt x="52" y="74"/>
                  </a:cubicBezTo>
                  <a:cubicBezTo>
                    <a:pt x="51" y="73"/>
                    <a:pt x="51" y="72"/>
                    <a:pt x="51" y="72"/>
                  </a:cubicBezTo>
                  <a:cubicBezTo>
                    <a:pt x="51" y="71"/>
                    <a:pt x="51" y="70"/>
                    <a:pt x="51" y="69"/>
                  </a:cubicBezTo>
                  <a:cubicBezTo>
                    <a:pt x="51" y="70"/>
                    <a:pt x="52" y="71"/>
                    <a:pt x="53" y="72"/>
                  </a:cubicBezTo>
                  <a:cubicBezTo>
                    <a:pt x="54" y="75"/>
                    <a:pt x="56" y="77"/>
                    <a:pt x="57" y="78"/>
                  </a:cubicBezTo>
                  <a:cubicBezTo>
                    <a:pt x="59" y="79"/>
                    <a:pt x="59" y="80"/>
                    <a:pt x="59" y="80"/>
                  </a:cubicBezTo>
                  <a:cubicBezTo>
                    <a:pt x="60" y="80"/>
                    <a:pt x="59" y="79"/>
                    <a:pt x="58" y="78"/>
                  </a:cubicBezTo>
                  <a:cubicBezTo>
                    <a:pt x="56" y="76"/>
                    <a:pt x="55" y="74"/>
                    <a:pt x="53" y="72"/>
                  </a:cubicBezTo>
                  <a:cubicBezTo>
                    <a:pt x="52" y="70"/>
                    <a:pt x="51" y="69"/>
                    <a:pt x="50" y="67"/>
                  </a:cubicBezTo>
                  <a:cubicBezTo>
                    <a:pt x="50" y="67"/>
                    <a:pt x="50" y="66"/>
                    <a:pt x="50" y="66"/>
                  </a:cubicBezTo>
                  <a:cubicBezTo>
                    <a:pt x="54" y="72"/>
                    <a:pt x="59" y="77"/>
                    <a:pt x="62" y="82"/>
                  </a:cubicBezTo>
                  <a:cubicBezTo>
                    <a:pt x="66" y="87"/>
                    <a:pt x="68" y="93"/>
                    <a:pt x="70" y="99"/>
                  </a:cubicBezTo>
                  <a:cubicBezTo>
                    <a:pt x="71" y="104"/>
                    <a:pt x="71" y="109"/>
                    <a:pt x="74" y="113"/>
                  </a:cubicBezTo>
                  <a:cubicBezTo>
                    <a:pt x="74" y="113"/>
                    <a:pt x="74" y="113"/>
                    <a:pt x="74" y="112"/>
                  </a:cubicBezTo>
                  <a:cubicBezTo>
                    <a:pt x="74" y="110"/>
                    <a:pt x="74" y="108"/>
                    <a:pt x="73" y="106"/>
                  </a:cubicBezTo>
                  <a:cubicBezTo>
                    <a:pt x="79" y="104"/>
                    <a:pt x="80" y="95"/>
                    <a:pt x="80" y="87"/>
                  </a:cubicBezTo>
                  <a:cubicBezTo>
                    <a:pt x="80" y="87"/>
                    <a:pt x="80" y="88"/>
                    <a:pt x="80" y="88"/>
                  </a:cubicBezTo>
                  <a:cubicBezTo>
                    <a:pt x="80" y="88"/>
                    <a:pt x="81" y="88"/>
                    <a:pt x="81" y="88"/>
                  </a:cubicBezTo>
                  <a:cubicBezTo>
                    <a:pt x="80" y="87"/>
                    <a:pt x="81" y="86"/>
                    <a:pt x="81" y="85"/>
                  </a:cubicBezTo>
                  <a:cubicBezTo>
                    <a:pt x="82" y="82"/>
                    <a:pt x="82" y="79"/>
                    <a:pt x="83" y="76"/>
                  </a:cubicBezTo>
                  <a:cubicBezTo>
                    <a:pt x="84" y="71"/>
                    <a:pt x="84" y="65"/>
                    <a:pt x="82" y="60"/>
                  </a:cubicBezTo>
                  <a:cubicBezTo>
                    <a:pt x="80" y="54"/>
                    <a:pt x="73" y="44"/>
                    <a:pt x="65" y="43"/>
                  </a:cubicBezTo>
                  <a:cubicBezTo>
                    <a:pt x="65" y="43"/>
                    <a:pt x="66" y="43"/>
                    <a:pt x="66" y="43"/>
                  </a:cubicBezTo>
                  <a:cubicBezTo>
                    <a:pt x="66" y="43"/>
                    <a:pt x="67" y="43"/>
                    <a:pt x="67" y="43"/>
                  </a:cubicBezTo>
                  <a:cubicBezTo>
                    <a:pt x="69" y="44"/>
                    <a:pt x="72" y="46"/>
                    <a:pt x="75" y="48"/>
                  </a:cubicBezTo>
                  <a:cubicBezTo>
                    <a:pt x="78" y="51"/>
                    <a:pt x="80" y="53"/>
                    <a:pt x="81" y="55"/>
                  </a:cubicBezTo>
                  <a:cubicBezTo>
                    <a:pt x="82" y="57"/>
                    <a:pt x="83" y="59"/>
                    <a:pt x="83" y="59"/>
                  </a:cubicBezTo>
                  <a:cubicBezTo>
                    <a:pt x="83" y="59"/>
                    <a:pt x="83" y="58"/>
                    <a:pt x="83" y="58"/>
                  </a:cubicBezTo>
                  <a:cubicBezTo>
                    <a:pt x="82" y="57"/>
                    <a:pt x="82" y="56"/>
                    <a:pt x="81" y="55"/>
                  </a:cubicBezTo>
                  <a:cubicBezTo>
                    <a:pt x="80" y="53"/>
                    <a:pt x="78" y="50"/>
                    <a:pt x="75" y="48"/>
                  </a:cubicBezTo>
                  <a:cubicBezTo>
                    <a:pt x="73" y="45"/>
                    <a:pt x="70" y="44"/>
                    <a:pt x="68" y="43"/>
                  </a:cubicBezTo>
                  <a:cubicBezTo>
                    <a:pt x="68" y="43"/>
                    <a:pt x="69" y="43"/>
                    <a:pt x="70" y="43"/>
                  </a:cubicBezTo>
                  <a:cubicBezTo>
                    <a:pt x="71" y="43"/>
                    <a:pt x="72" y="44"/>
                    <a:pt x="73" y="44"/>
                  </a:cubicBezTo>
                  <a:cubicBezTo>
                    <a:pt x="76" y="45"/>
                    <a:pt x="78" y="46"/>
                    <a:pt x="79" y="47"/>
                  </a:cubicBezTo>
                  <a:cubicBezTo>
                    <a:pt x="81" y="48"/>
                    <a:pt x="82" y="49"/>
                    <a:pt x="82" y="49"/>
                  </a:cubicBezTo>
                  <a:cubicBezTo>
                    <a:pt x="82" y="49"/>
                    <a:pt x="81" y="48"/>
                    <a:pt x="80" y="47"/>
                  </a:cubicBezTo>
                  <a:cubicBezTo>
                    <a:pt x="78" y="46"/>
                    <a:pt x="76" y="45"/>
                    <a:pt x="74" y="43"/>
                  </a:cubicBezTo>
                  <a:cubicBezTo>
                    <a:pt x="72" y="43"/>
                    <a:pt x="71" y="43"/>
                    <a:pt x="70" y="43"/>
                  </a:cubicBezTo>
                  <a:cubicBezTo>
                    <a:pt x="69" y="42"/>
                    <a:pt x="68" y="42"/>
                    <a:pt x="67" y="43"/>
                  </a:cubicBezTo>
                  <a:cubicBezTo>
                    <a:pt x="69" y="42"/>
                    <a:pt x="71" y="41"/>
                    <a:pt x="74" y="42"/>
                  </a:cubicBezTo>
                  <a:cubicBezTo>
                    <a:pt x="78" y="42"/>
                    <a:pt x="83" y="46"/>
                    <a:pt x="86" y="49"/>
                  </a:cubicBezTo>
                  <a:cubicBezTo>
                    <a:pt x="92" y="56"/>
                    <a:pt x="90" y="66"/>
                    <a:pt x="90" y="74"/>
                  </a:cubicBezTo>
                  <a:cubicBezTo>
                    <a:pt x="89" y="74"/>
                    <a:pt x="90" y="75"/>
                    <a:pt x="90" y="74"/>
                  </a:cubicBezTo>
                  <a:cubicBezTo>
                    <a:pt x="94" y="66"/>
                    <a:pt x="93" y="56"/>
                    <a:pt x="88" y="49"/>
                  </a:cubicBezTo>
                  <a:cubicBezTo>
                    <a:pt x="92" y="43"/>
                    <a:pt x="89" y="34"/>
                    <a:pt x="87" y="28"/>
                  </a:cubicBezTo>
                  <a:cubicBezTo>
                    <a:pt x="87" y="26"/>
                    <a:pt x="86" y="22"/>
                    <a:pt x="85" y="16"/>
                  </a:cubicBezTo>
                  <a:cubicBezTo>
                    <a:pt x="84" y="16"/>
                    <a:pt x="84" y="17"/>
                    <a:pt x="83" y="17"/>
                  </a:cubicBezTo>
                  <a:cubicBezTo>
                    <a:pt x="84" y="20"/>
                    <a:pt x="84" y="23"/>
                    <a:pt x="85" y="27"/>
                  </a:cubicBezTo>
                  <a:cubicBezTo>
                    <a:pt x="86" y="31"/>
                    <a:pt x="88" y="34"/>
                    <a:pt x="88" y="38"/>
                  </a:cubicBezTo>
                  <a:cubicBezTo>
                    <a:pt x="89" y="41"/>
                    <a:pt x="88" y="44"/>
                    <a:pt x="88" y="48"/>
                  </a:cubicBezTo>
                  <a:cubicBezTo>
                    <a:pt x="87" y="47"/>
                    <a:pt x="87" y="47"/>
                    <a:pt x="87" y="46"/>
                  </a:cubicBezTo>
                  <a:cubicBezTo>
                    <a:pt x="80" y="38"/>
                    <a:pt x="71" y="38"/>
                    <a:pt x="62" y="42"/>
                  </a:cubicBezTo>
                  <a:cubicBezTo>
                    <a:pt x="61" y="42"/>
                    <a:pt x="61" y="43"/>
                    <a:pt x="61" y="44"/>
                  </a:cubicBezTo>
                  <a:cubicBezTo>
                    <a:pt x="61" y="44"/>
                    <a:pt x="61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70" y="52"/>
                    <a:pt x="76" y="65"/>
                    <a:pt x="78" y="76"/>
                  </a:cubicBezTo>
                  <a:cubicBezTo>
                    <a:pt x="79" y="82"/>
                    <a:pt x="80" y="101"/>
                    <a:pt x="73" y="105"/>
                  </a:cubicBezTo>
                  <a:cubicBezTo>
                    <a:pt x="72" y="96"/>
                    <a:pt x="72" y="88"/>
                    <a:pt x="68" y="79"/>
                  </a:cubicBezTo>
                  <a:cubicBezTo>
                    <a:pt x="65" y="70"/>
                    <a:pt x="58" y="63"/>
                    <a:pt x="48" y="59"/>
                  </a:cubicBezTo>
                  <a:cubicBezTo>
                    <a:pt x="47" y="59"/>
                    <a:pt x="47" y="60"/>
                    <a:pt x="47" y="60"/>
                  </a:cubicBezTo>
                  <a:cubicBezTo>
                    <a:pt x="48" y="65"/>
                    <a:pt x="47" y="70"/>
                    <a:pt x="47" y="75"/>
                  </a:cubicBezTo>
                  <a:cubicBezTo>
                    <a:pt x="42" y="68"/>
                    <a:pt x="31" y="67"/>
                    <a:pt x="23" y="69"/>
                  </a:cubicBezTo>
                  <a:cubicBezTo>
                    <a:pt x="15" y="72"/>
                    <a:pt x="7" y="78"/>
                    <a:pt x="7" y="86"/>
                  </a:cubicBezTo>
                  <a:cubicBezTo>
                    <a:pt x="6" y="91"/>
                    <a:pt x="9" y="94"/>
                    <a:pt x="13" y="94"/>
                  </a:cubicBezTo>
                  <a:cubicBezTo>
                    <a:pt x="8" y="105"/>
                    <a:pt x="5" y="115"/>
                    <a:pt x="12" y="126"/>
                  </a:cubicBezTo>
                  <a:cubicBezTo>
                    <a:pt x="18" y="135"/>
                    <a:pt x="29" y="140"/>
                    <a:pt x="39" y="137"/>
                  </a:cubicBezTo>
                  <a:cubicBezTo>
                    <a:pt x="40" y="136"/>
                    <a:pt x="41" y="135"/>
                    <a:pt x="40" y="134"/>
                  </a:cubicBezTo>
                  <a:cubicBezTo>
                    <a:pt x="33" y="126"/>
                    <a:pt x="30" y="111"/>
                    <a:pt x="35" y="101"/>
                  </a:cubicBezTo>
                  <a:cubicBezTo>
                    <a:pt x="38" y="94"/>
                    <a:pt x="45" y="94"/>
                    <a:pt x="51" y="97"/>
                  </a:cubicBezTo>
                  <a:cubicBezTo>
                    <a:pt x="57" y="100"/>
                    <a:pt x="60" y="107"/>
                    <a:pt x="61" y="114"/>
                  </a:cubicBezTo>
                  <a:cubicBezTo>
                    <a:pt x="63" y="126"/>
                    <a:pt x="58" y="140"/>
                    <a:pt x="54" y="151"/>
                  </a:cubicBezTo>
                  <a:cubicBezTo>
                    <a:pt x="52" y="158"/>
                    <a:pt x="51" y="165"/>
                    <a:pt x="49" y="172"/>
                  </a:cubicBezTo>
                  <a:cubicBezTo>
                    <a:pt x="47" y="176"/>
                    <a:pt x="45" y="180"/>
                    <a:pt x="45" y="185"/>
                  </a:cubicBezTo>
                  <a:cubicBezTo>
                    <a:pt x="45" y="184"/>
                    <a:pt x="44" y="184"/>
                    <a:pt x="44" y="184"/>
                  </a:cubicBezTo>
                  <a:cubicBezTo>
                    <a:pt x="38" y="182"/>
                    <a:pt x="33" y="187"/>
                    <a:pt x="28" y="190"/>
                  </a:cubicBezTo>
                  <a:cubicBezTo>
                    <a:pt x="28" y="191"/>
                    <a:pt x="28" y="192"/>
                    <a:pt x="28" y="192"/>
                  </a:cubicBezTo>
                  <a:cubicBezTo>
                    <a:pt x="40" y="201"/>
                    <a:pt x="49" y="214"/>
                    <a:pt x="49" y="228"/>
                  </a:cubicBezTo>
                  <a:cubicBezTo>
                    <a:pt x="47" y="227"/>
                    <a:pt x="46" y="225"/>
                    <a:pt x="44" y="223"/>
                  </a:cubicBezTo>
                  <a:cubicBezTo>
                    <a:pt x="42" y="221"/>
                    <a:pt x="39" y="219"/>
                    <a:pt x="36" y="221"/>
                  </a:cubicBezTo>
                  <a:cubicBezTo>
                    <a:pt x="33" y="222"/>
                    <a:pt x="32" y="224"/>
                    <a:pt x="31" y="227"/>
                  </a:cubicBezTo>
                  <a:cubicBezTo>
                    <a:pt x="24" y="221"/>
                    <a:pt x="14" y="218"/>
                    <a:pt x="7" y="224"/>
                  </a:cubicBezTo>
                  <a:cubicBezTo>
                    <a:pt x="2" y="228"/>
                    <a:pt x="2" y="234"/>
                    <a:pt x="6" y="239"/>
                  </a:cubicBezTo>
                  <a:cubicBezTo>
                    <a:pt x="6" y="240"/>
                    <a:pt x="7" y="241"/>
                    <a:pt x="8" y="241"/>
                  </a:cubicBezTo>
                  <a:cubicBezTo>
                    <a:pt x="0" y="246"/>
                    <a:pt x="0" y="258"/>
                    <a:pt x="4" y="265"/>
                  </a:cubicBezTo>
                  <a:cubicBezTo>
                    <a:pt x="9" y="274"/>
                    <a:pt x="21" y="275"/>
                    <a:pt x="30" y="277"/>
                  </a:cubicBezTo>
                  <a:cubicBezTo>
                    <a:pt x="31" y="277"/>
                    <a:pt x="32" y="276"/>
                    <a:pt x="31" y="275"/>
                  </a:cubicBezTo>
                  <a:cubicBezTo>
                    <a:pt x="28" y="268"/>
                    <a:pt x="24" y="259"/>
                    <a:pt x="26" y="251"/>
                  </a:cubicBezTo>
                  <a:cubicBezTo>
                    <a:pt x="27" y="247"/>
                    <a:pt x="31" y="243"/>
                    <a:pt x="35" y="245"/>
                  </a:cubicBezTo>
                  <a:cubicBezTo>
                    <a:pt x="39" y="245"/>
                    <a:pt x="42" y="248"/>
                    <a:pt x="44" y="251"/>
                  </a:cubicBezTo>
                  <a:cubicBezTo>
                    <a:pt x="50" y="257"/>
                    <a:pt x="55" y="263"/>
                    <a:pt x="60" y="269"/>
                  </a:cubicBezTo>
                  <a:cubicBezTo>
                    <a:pt x="69" y="278"/>
                    <a:pt x="76" y="288"/>
                    <a:pt x="85" y="297"/>
                  </a:cubicBezTo>
                  <a:cubicBezTo>
                    <a:pt x="92" y="305"/>
                    <a:pt x="101" y="313"/>
                    <a:pt x="111" y="319"/>
                  </a:cubicBezTo>
                  <a:cubicBezTo>
                    <a:pt x="111" y="320"/>
                    <a:pt x="112" y="320"/>
                    <a:pt x="112" y="320"/>
                  </a:cubicBezTo>
                  <a:cubicBezTo>
                    <a:pt x="112" y="328"/>
                    <a:pt x="118" y="336"/>
                    <a:pt x="122" y="342"/>
                  </a:cubicBezTo>
                  <a:cubicBezTo>
                    <a:pt x="125" y="347"/>
                    <a:pt x="128" y="353"/>
                    <a:pt x="133" y="357"/>
                  </a:cubicBezTo>
                  <a:cubicBezTo>
                    <a:pt x="128" y="356"/>
                    <a:pt x="123" y="356"/>
                    <a:pt x="118" y="358"/>
                  </a:cubicBezTo>
                  <a:cubicBezTo>
                    <a:pt x="113" y="361"/>
                    <a:pt x="113" y="365"/>
                    <a:pt x="115" y="369"/>
                  </a:cubicBezTo>
                  <a:cubicBezTo>
                    <a:pt x="107" y="365"/>
                    <a:pt x="95" y="372"/>
                    <a:pt x="96" y="382"/>
                  </a:cubicBezTo>
                  <a:cubicBezTo>
                    <a:pt x="97" y="387"/>
                    <a:pt x="101" y="389"/>
                    <a:pt x="105" y="389"/>
                  </a:cubicBezTo>
                  <a:cubicBezTo>
                    <a:pt x="105" y="389"/>
                    <a:pt x="105" y="389"/>
                    <a:pt x="105" y="389"/>
                  </a:cubicBezTo>
                  <a:cubicBezTo>
                    <a:pt x="106" y="397"/>
                    <a:pt x="104" y="404"/>
                    <a:pt x="107" y="411"/>
                  </a:cubicBezTo>
                  <a:cubicBezTo>
                    <a:pt x="110" y="418"/>
                    <a:pt x="117" y="422"/>
                    <a:pt x="124" y="424"/>
                  </a:cubicBezTo>
                  <a:cubicBezTo>
                    <a:pt x="137" y="427"/>
                    <a:pt x="151" y="415"/>
                    <a:pt x="149" y="402"/>
                  </a:cubicBezTo>
                  <a:cubicBezTo>
                    <a:pt x="149" y="401"/>
                    <a:pt x="148" y="400"/>
                    <a:pt x="147" y="401"/>
                  </a:cubicBezTo>
                  <a:cubicBezTo>
                    <a:pt x="142" y="403"/>
                    <a:pt x="134" y="402"/>
                    <a:pt x="134" y="395"/>
                  </a:cubicBezTo>
                  <a:cubicBezTo>
                    <a:pt x="134" y="390"/>
                    <a:pt x="140" y="387"/>
                    <a:pt x="143" y="386"/>
                  </a:cubicBezTo>
                  <a:cubicBezTo>
                    <a:pt x="148" y="384"/>
                    <a:pt x="153" y="385"/>
                    <a:pt x="157" y="385"/>
                  </a:cubicBezTo>
                  <a:cubicBezTo>
                    <a:pt x="162" y="385"/>
                    <a:pt x="168" y="386"/>
                    <a:pt x="173" y="388"/>
                  </a:cubicBezTo>
                  <a:cubicBezTo>
                    <a:pt x="169" y="390"/>
                    <a:pt x="164" y="395"/>
                    <a:pt x="168" y="398"/>
                  </a:cubicBezTo>
                  <a:cubicBezTo>
                    <a:pt x="166" y="398"/>
                    <a:pt x="165" y="400"/>
                    <a:pt x="164" y="401"/>
                  </a:cubicBezTo>
                  <a:cubicBezTo>
                    <a:pt x="160" y="408"/>
                    <a:pt x="165" y="417"/>
                    <a:pt x="172" y="420"/>
                  </a:cubicBezTo>
                  <a:cubicBezTo>
                    <a:pt x="172" y="420"/>
                    <a:pt x="173" y="420"/>
                    <a:pt x="173" y="419"/>
                  </a:cubicBezTo>
                  <a:cubicBezTo>
                    <a:pt x="179" y="406"/>
                    <a:pt x="196" y="406"/>
                    <a:pt x="208" y="407"/>
                  </a:cubicBezTo>
                  <a:cubicBezTo>
                    <a:pt x="214" y="407"/>
                    <a:pt x="220" y="409"/>
                    <a:pt x="226" y="411"/>
                  </a:cubicBezTo>
                  <a:cubicBezTo>
                    <a:pt x="231" y="412"/>
                    <a:pt x="237" y="413"/>
                    <a:pt x="241" y="415"/>
                  </a:cubicBezTo>
                  <a:cubicBezTo>
                    <a:pt x="238" y="416"/>
                    <a:pt x="234" y="417"/>
                    <a:pt x="231" y="420"/>
                  </a:cubicBezTo>
                  <a:cubicBezTo>
                    <a:pt x="230" y="422"/>
                    <a:pt x="229" y="424"/>
                    <a:pt x="230" y="426"/>
                  </a:cubicBezTo>
                  <a:cubicBezTo>
                    <a:pt x="223" y="430"/>
                    <a:pt x="223" y="443"/>
                    <a:pt x="227" y="450"/>
                  </a:cubicBezTo>
                  <a:cubicBezTo>
                    <a:pt x="227" y="450"/>
                    <a:pt x="228" y="451"/>
                    <a:pt x="228" y="451"/>
                  </a:cubicBezTo>
                  <a:cubicBezTo>
                    <a:pt x="235" y="449"/>
                    <a:pt x="242" y="445"/>
                    <a:pt x="248" y="442"/>
                  </a:cubicBezTo>
                  <a:cubicBezTo>
                    <a:pt x="248" y="441"/>
                    <a:pt x="249" y="440"/>
                    <a:pt x="249" y="438"/>
                  </a:cubicBezTo>
                  <a:cubicBezTo>
                    <a:pt x="243" y="441"/>
                    <a:pt x="238" y="444"/>
                    <a:pt x="232" y="446"/>
                  </a:cubicBezTo>
                  <a:cubicBezTo>
                    <a:pt x="233" y="446"/>
                    <a:pt x="235" y="445"/>
                    <a:pt x="236" y="444"/>
                  </a:cubicBezTo>
                  <a:cubicBezTo>
                    <a:pt x="240" y="441"/>
                    <a:pt x="243" y="440"/>
                    <a:pt x="243" y="439"/>
                  </a:cubicBezTo>
                  <a:cubicBezTo>
                    <a:pt x="243" y="439"/>
                    <a:pt x="240" y="441"/>
                    <a:pt x="236" y="443"/>
                  </a:cubicBezTo>
                  <a:cubicBezTo>
                    <a:pt x="235" y="443"/>
                    <a:pt x="234" y="444"/>
                    <a:pt x="234" y="444"/>
                  </a:cubicBezTo>
                  <a:cubicBezTo>
                    <a:pt x="234" y="444"/>
                    <a:pt x="235" y="444"/>
                    <a:pt x="235" y="443"/>
                  </a:cubicBezTo>
                  <a:cubicBezTo>
                    <a:pt x="238" y="441"/>
                    <a:pt x="240" y="440"/>
                    <a:pt x="240" y="440"/>
                  </a:cubicBezTo>
                  <a:cubicBezTo>
                    <a:pt x="240" y="439"/>
                    <a:pt x="237" y="441"/>
                    <a:pt x="234" y="443"/>
                  </a:cubicBezTo>
                  <a:cubicBezTo>
                    <a:pt x="234" y="443"/>
                    <a:pt x="234" y="443"/>
                    <a:pt x="234" y="443"/>
                  </a:cubicBezTo>
                  <a:cubicBezTo>
                    <a:pt x="237" y="440"/>
                    <a:pt x="240" y="437"/>
                    <a:pt x="245" y="436"/>
                  </a:cubicBezTo>
                  <a:cubicBezTo>
                    <a:pt x="247" y="434"/>
                    <a:pt x="250" y="434"/>
                    <a:pt x="253" y="433"/>
                  </a:cubicBezTo>
                  <a:cubicBezTo>
                    <a:pt x="254" y="433"/>
                    <a:pt x="255" y="432"/>
                    <a:pt x="256" y="432"/>
                  </a:cubicBezTo>
                  <a:cubicBezTo>
                    <a:pt x="255" y="432"/>
                    <a:pt x="255" y="431"/>
                    <a:pt x="255" y="431"/>
                  </a:cubicBezTo>
                  <a:cubicBezTo>
                    <a:pt x="246" y="431"/>
                    <a:pt x="237" y="434"/>
                    <a:pt x="231" y="441"/>
                  </a:cubicBezTo>
                  <a:cubicBezTo>
                    <a:pt x="232" y="440"/>
                    <a:pt x="232" y="439"/>
                    <a:pt x="233" y="438"/>
                  </a:cubicBezTo>
                  <a:cubicBezTo>
                    <a:pt x="234" y="437"/>
                    <a:pt x="234" y="437"/>
                    <a:pt x="235" y="437"/>
                  </a:cubicBezTo>
                  <a:cubicBezTo>
                    <a:pt x="235" y="436"/>
                    <a:pt x="236" y="436"/>
                    <a:pt x="236" y="435"/>
                  </a:cubicBezTo>
                  <a:cubicBezTo>
                    <a:pt x="237" y="435"/>
                    <a:pt x="238" y="434"/>
                    <a:pt x="239" y="434"/>
                  </a:cubicBezTo>
                  <a:cubicBezTo>
                    <a:pt x="241" y="433"/>
                    <a:pt x="242" y="432"/>
                    <a:pt x="241" y="432"/>
                  </a:cubicBezTo>
                  <a:cubicBezTo>
                    <a:pt x="241" y="432"/>
                    <a:pt x="240" y="432"/>
                    <a:pt x="239" y="433"/>
                  </a:cubicBezTo>
                  <a:cubicBezTo>
                    <a:pt x="238" y="434"/>
                    <a:pt x="237" y="434"/>
                    <a:pt x="236" y="435"/>
                  </a:cubicBezTo>
                  <a:cubicBezTo>
                    <a:pt x="235" y="435"/>
                    <a:pt x="235" y="436"/>
                    <a:pt x="234" y="436"/>
                  </a:cubicBezTo>
                  <a:cubicBezTo>
                    <a:pt x="234" y="437"/>
                    <a:pt x="233" y="437"/>
                    <a:pt x="233" y="438"/>
                  </a:cubicBezTo>
                  <a:cubicBezTo>
                    <a:pt x="231" y="440"/>
                    <a:pt x="230" y="442"/>
                    <a:pt x="229" y="443"/>
                  </a:cubicBezTo>
                  <a:cubicBezTo>
                    <a:pt x="229" y="444"/>
                    <a:pt x="229" y="444"/>
                    <a:pt x="229" y="445"/>
                  </a:cubicBezTo>
                  <a:cubicBezTo>
                    <a:pt x="229" y="445"/>
                    <a:pt x="229" y="445"/>
                    <a:pt x="229" y="445"/>
                  </a:cubicBezTo>
                  <a:cubicBezTo>
                    <a:pt x="229" y="443"/>
                    <a:pt x="229" y="442"/>
                    <a:pt x="230" y="440"/>
                  </a:cubicBezTo>
                  <a:cubicBezTo>
                    <a:pt x="231" y="436"/>
                    <a:pt x="234" y="434"/>
                    <a:pt x="234" y="434"/>
                  </a:cubicBezTo>
                  <a:cubicBezTo>
                    <a:pt x="234" y="434"/>
                    <a:pt x="231" y="436"/>
                    <a:pt x="229" y="440"/>
                  </a:cubicBezTo>
                  <a:cubicBezTo>
                    <a:pt x="228" y="441"/>
                    <a:pt x="228" y="443"/>
                    <a:pt x="228" y="445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28" y="445"/>
                    <a:pt x="228" y="445"/>
                    <a:pt x="228" y="445"/>
                  </a:cubicBezTo>
                  <a:cubicBezTo>
                    <a:pt x="228" y="444"/>
                    <a:pt x="228" y="443"/>
                    <a:pt x="228" y="442"/>
                  </a:cubicBezTo>
                  <a:cubicBezTo>
                    <a:pt x="228" y="439"/>
                    <a:pt x="229" y="437"/>
                    <a:pt x="229" y="437"/>
                  </a:cubicBezTo>
                  <a:cubicBezTo>
                    <a:pt x="229" y="437"/>
                    <a:pt x="228" y="439"/>
                    <a:pt x="227" y="441"/>
                  </a:cubicBezTo>
                  <a:cubicBezTo>
                    <a:pt x="227" y="442"/>
                    <a:pt x="227" y="442"/>
                    <a:pt x="227" y="442"/>
                  </a:cubicBezTo>
                  <a:cubicBezTo>
                    <a:pt x="226" y="437"/>
                    <a:pt x="228" y="430"/>
                    <a:pt x="233" y="427"/>
                  </a:cubicBezTo>
                  <a:cubicBezTo>
                    <a:pt x="233" y="428"/>
                    <a:pt x="234" y="427"/>
                    <a:pt x="234" y="427"/>
                  </a:cubicBezTo>
                  <a:cubicBezTo>
                    <a:pt x="235" y="426"/>
                    <a:pt x="236" y="426"/>
                    <a:pt x="237" y="426"/>
                  </a:cubicBezTo>
                  <a:cubicBezTo>
                    <a:pt x="238" y="426"/>
                    <a:pt x="238" y="425"/>
                    <a:pt x="237" y="425"/>
                  </a:cubicBezTo>
                  <a:cubicBezTo>
                    <a:pt x="236" y="425"/>
                    <a:pt x="234" y="425"/>
                    <a:pt x="233" y="425"/>
                  </a:cubicBezTo>
                  <a:cubicBezTo>
                    <a:pt x="230" y="422"/>
                    <a:pt x="237" y="419"/>
                    <a:pt x="239" y="419"/>
                  </a:cubicBezTo>
                  <a:cubicBezTo>
                    <a:pt x="242" y="418"/>
                    <a:pt x="245" y="418"/>
                    <a:pt x="249" y="418"/>
                  </a:cubicBezTo>
                  <a:cubicBezTo>
                    <a:pt x="248" y="417"/>
                    <a:pt x="248" y="416"/>
                    <a:pt x="249" y="416"/>
                  </a:cubicBezTo>
                  <a:cubicBezTo>
                    <a:pt x="247" y="415"/>
                    <a:pt x="245" y="415"/>
                    <a:pt x="244" y="415"/>
                  </a:cubicBezTo>
                  <a:cubicBezTo>
                    <a:pt x="240" y="411"/>
                    <a:pt x="233" y="410"/>
                    <a:pt x="227" y="408"/>
                  </a:cubicBezTo>
                  <a:cubicBezTo>
                    <a:pt x="220" y="406"/>
                    <a:pt x="212" y="404"/>
                    <a:pt x="204" y="404"/>
                  </a:cubicBezTo>
                  <a:cubicBezTo>
                    <a:pt x="203" y="404"/>
                    <a:pt x="203" y="404"/>
                    <a:pt x="202" y="404"/>
                  </a:cubicBezTo>
                  <a:cubicBezTo>
                    <a:pt x="193" y="402"/>
                    <a:pt x="185" y="400"/>
                    <a:pt x="177" y="402"/>
                  </a:cubicBezTo>
                  <a:cubicBezTo>
                    <a:pt x="171" y="404"/>
                    <a:pt x="169" y="409"/>
                    <a:pt x="169" y="414"/>
                  </a:cubicBezTo>
                  <a:cubicBezTo>
                    <a:pt x="169" y="413"/>
                    <a:pt x="169" y="412"/>
                    <a:pt x="169" y="410"/>
                  </a:cubicBezTo>
                  <a:cubicBezTo>
                    <a:pt x="170" y="408"/>
                    <a:pt x="170" y="407"/>
                    <a:pt x="170" y="406"/>
                  </a:cubicBezTo>
                  <a:cubicBezTo>
                    <a:pt x="171" y="405"/>
                    <a:pt x="171" y="404"/>
                    <a:pt x="171" y="404"/>
                  </a:cubicBezTo>
                  <a:cubicBezTo>
                    <a:pt x="171" y="404"/>
                    <a:pt x="171" y="405"/>
                    <a:pt x="170" y="406"/>
                  </a:cubicBezTo>
                  <a:cubicBezTo>
                    <a:pt x="169" y="407"/>
                    <a:pt x="169" y="408"/>
                    <a:pt x="169" y="410"/>
                  </a:cubicBezTo>
                  <a:cubicBezTo>
                    <a:pt x="168" y="412"/>
                    <a:pt x="169" y="414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5"/>
                    <a:pt x="169" y="415"/>
                    <a:pt x="169" y="415"/>
                  </a:cubicBezTo>
                  <a:cubicBezTo>
                    <a:pt x="169" y="414"/>
                    <a:pt x="168" y="412"/>
                    <a:pt x="168" y="410"/>
                  </a:cubicBezTo>
                  <a:cubicBezTo>
                    <a:pt x="168" y="409"/>
                    <a:pt x="168" y="407"/>
                    <a:pt x="168" y="406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8" y="405"/>
                    <a:pt x="168" y="406"/>
                  </a:cubicBezTo>
                  <a:cubicBezTo>
                    <a:pt x="168" y="407"/>
                    <a:pt x="167" y="409"/>
                    <a:pt x="167" y="410"/>
                  </a:cubicBezTo>
                  <a:cubicBezTo>
                    <a:pt x="167" y="412"/>
                    <a:pt x="168" y="413"/>
                    <a:pt x="168" y="414"/>
                  </a:cubicBezTo>
                  <a:cubicBezTo>
                    <a:pt x="165" y="410"/>
                    <a:pt x="164" y="405"/>
                    <a:pt x="168" y="401"/>
                  </a:cubicBezTo>
                  <a:cubicBezTo>
                    <a:pt x="174" y="394"/>
                    <a:pt x="184" y="396"/>
                    <a:pt x="191" y="399"/>
                  </a:cubicBezTo>
                  <a:cubicBezTo>
                    <a:pt x="191" y="399"/>
                    <a:pt x="191" y="399"/>
                    <a:pt x="191" y="399"/>
                  </a:cubicBezTo>
                  <a:cubicBezTo>
                    <a:pt x="185" y="394"/>
                    <a:pt x="176" y="393"/>
                    <a:pt x="169" y="397"/>
                  </a:cubicBezTo>
                  <a:cubicBezTo>
                    <a:pt x="167" y="395"/>
                    <a:pt x="169" y="393"/>
                    <a:pt x="170" y="392"/>
                  </a:cubicBezTo>
                  <a:cubicBezTo>
                    <a:pt x="172" y="390"/>
                    <a:pt x="173" y="389"/>
                    <a:pt x="175" y="388"/>
                  </a:cubicBezTo>
                  <a:cubicBezTo>
                    <a:pt x="177" y="389"/>
                    <a:pt x="179" y="389"/>
                    <a:pt x="181" y="390"/>
                  </a:cubicBezTo>
                  <a:cubicBezTo>
                    <a:pt x="185" y="391"/>
                    <a:pt x="189" y="394"/>
                    <a:pt x="193" y="393"/>
                  </a:cubicBezTo>
                  <a:cubicBezTo>
                    <a:pt x="194" y="392"/>
                    <a:pt x="193" y="392"/>
                    <a:pt x="193" y="392"/>
                  </a:cubicBezTo>
                  <a:cubicBezTo>
                    <a:pt x="189" y="393"/>
                    <a:pt x="184" y="390"/>
                    <a:pt x="180" y="388"/>
                  </a:cubicBezTo>
                  <a:cubicBezTo>
                    <a:pt x="175" y="386"/>
                    <a:pt x="169" y="385"/>
                    <a:pt x="164" y="384"/>
                  </a:cubicBezTo>
                  <a:cubicBezTo>
                    <a:pt x="163" y="383"/>
                    <a:pt x="161" y="383"/>
                    <a:pt x="159" y="383"/>
                  </a:cubicBezTo>
                  <a:cubicBezTo>
                    <a:pt x="155" y="382"/>
                    <a:pt x="151" y="380"/>
                    <a:pt x="147" y="379"/>
                  </a:cubicBezTo>
                  <a:cubicBezTo>
                    <a:pt x="142" y="378"/>
                    <a:pt x="137" y="379"/>
                    <a:pt x="133" y="381"/>
                  </a:cubicBezTo>
                  <a:cubicBezTo>
                    <a:pt x="126" y="383"/>
                    <a:pt x="121" y="387"/>
                    <a:pt x="120" y="394"/>
                  </a:cubicBezTo>
                  <a:cubicBezTo>
                    <a:pt x="119" y="401"/>
                    <a:pt x="124" y="409"/>
                    <a:pt x="130" y="410"/>
                  </a:cubicBezTo>
                  <a:cubicBezTo>
                    <a:pt x="135" y="411"/>
                    <a:pt x="141" y="409"/>
                    <a:pt x="145" y="406"/>
                  </a:cubicBezTo>
                  <a:cubicBezTo>
                    <a:pt x="144" y="407"/>
                    <a:pt x="142" y="409"/>
                    <a:pt x="139" y="410"/>
                  </a:cubicBezTo>
                  <a:cubicBezTo>
                    <a:pt x="136" y="411"/>
                    <a:pt x="134" y="411"/>
                    <a:pt x="132" y="411"/>
                  </a:cubicBezTo>
                  <a:cubicBezTo>
                    <a:pt x="130" y="412"/>
                    <a:pt x="129" y="412"/>
                    <a:pt x="129" y="412"/>
                  </a:cubicBezTo>
                  <a:cubicBezTo>
                    <a:pt x="129" y="412"/>
                    <a:pt x="130" y="412"/>
                    <a:pt x="132" y="412"/>
                  </a:cubicBezTo>
                  <a:cubicBezTo>
                    <a:pt x="134" y="412"/>
                    <a:pt x="137" y="412"/>
                    <a:pt x="140" y="411"/>
                  </a:cubicBezTo>
                  <a:cubicBezTo>
                    <a:pt x="142" y="410"/>
                    <a:pt x="145" y="408"/>
                    <a:pt x="146" y="406"/>
                  </a:cubicBezTo>
                  <a:cubicBezTo>
                    <a:pt x="146" y="406"/>
                    <a:pt x="146" y="405"/>
                    <a:pt x="147" y="405"/>
                  </a:cubicBezTo>
                  <a:cubicBezTo>
                    <a:pt x="147" y="405"/>
                    <a:pt x="147" y="405"/>
                    <a:pt x="147" y="405"/>
                  </a:cubicBezTo>
                  <a:cubicBezTo>
                    <a:pt x="147" y="405"/>
                    <a:pt x="147" y="406"/>
                    <a:pt x="147" y="406"/>
                  </a:cubicBezTo>
                  <a:cubicBezTo>
                    <a:pt x="147" y="406"/>
                    <a:pt x="147" y="406"/>
                    <a:pt x="146" y="407"/>
                  </a:cubicBezTo>
                  <a:cubicBezTo>
                    <a:pt x="146" y="407"/>
                    <a:pt x="146" y="407"/>
                    <a:pt x="146" y="408"/>
                  </a:cubicBezTo>
                  <a:cubicBezTo>
                    <a:pt x="145" y="409"/>
                    <a:pt x="144" y="410"/>
                    <a:pt x="143" y="411"/>
                  </a:cubicBezTo>
                  <a:cubicBezTo>
                    <a:pt x="141" y="412"/>
                    <a:pt x="138" y="413"/>
                    <a:pt x="137" y="414"/>
                  </a:cubicBezTo>
                  <a:cubicBezTo>
                    <a:pt x="135" y="414"/>
                    <a:pt x="134" y="415"/>
                    <a:pt x="134" y="415"/>
                  </a:cubicBezTo>
                  <a:cubicBezTo>
                    <a:pt x="134" y="415"/>
                    <a:pt x="135" y="415"/>
                    <a:pt x="137" y="414"/>
                  </a:cubicBezTo>
                  <a:cubicBezTo>
                    <a:pt x="139" y="414"/>
                    <a:pt x="141" y="413"/>
                    <a:pt x="143" y="411"/>
                  </a:cubicBezTo>
                  <a:cubicBezTo>
                    <a:pt x="144" y="410"/>
                    <a:pt x="145" y="409"/>
                    <a:pt x="146" y="408"/>
                  </a:cubicBezTo>
                  <a:cubicBezTo>
                    <a:pt x="146" y="408"/>
                    <a:pt x="146" y="408"/>
                    <a:pt x="146" y="408"/>
                  </a:cubicBezTo>
                  <a:cubicBezTo>
                    <a:pt x="146" y="408"/>
                    <a:pt x="146" y="409"/>
                    <a:pt x="146" y="409"/>
                  </a:cubicBezTo>
                  <a:cubicBezTo>
                    <a:pt x="146" y="410"/>
                    <a:pt x="145" y="411"/>
                    <a:pt x="144" y="412"/>
                  </a:cubicBezTo>
                  <a:cubicBezTo>
                    <a:pt x="143" y="413"/>
                    <a:pt x="142" y="414"/>
                    <a:pt x="141" y="414"/>
                  </a:cubicBezTo>
                  <a:cubicBezTo>
                    <a:pt x="140" y="415"/>
                    <a:pt x="140" y="415"/>
                    <a:pt x="140" y="415"/>
                  </a:cubicBezTo>
                  <a:cubicBezTo>
                    <a:pt x="140" y="415"/>
                    <a:pt x="140" y="415"/>
                    <a:pt x="141" y="415"/>
                  </a:cubicBezTo>
                  <a:cubicBezTo>
                    <a:pt x="142" y="414"/>
                    <a:pt x="143" y="414"/>
                    <a:pt x="144" y="413"/>
                  </a:cubicBezTo>
                  <a:cubicBezTo>
                    <a:pt x="140" y="420"/>
                    <a:pt x="129" y="423"/>
                    <a:pt x="121" y="420"/>
                  </a:cubicBezTo>
                  <a:cubicBezTo>
                    <a:pt x="114" y="417"/>
                    <a:pt x="109" y="411"/>
                    <a:pt x="108" y="404"/>
                  </a:cubicBezTo>
                  <a:cubicBezTo>
                    <a:pt x="107" y="399"/>
                    <a:pt x="108" y="394"/>
                    <a:pt x="107" y="389"/>
                  </a:cubicBezTo>
                  <a:cubicBezTo>
                    <a:pt x="107" y="389"/>
                    <a:pt x="107" y="389"/>
                    <a:pt x="107" y="389"/>
                  </a:cubicBezTo>
                  <a:cubicBezTo>
                    <a:pt x="111" y="389"/>
                    <a:pt x="116" y="387"/>
                    <a:pt x="118" y="385"/>
                  </a:cubicBezTo>
                  <a:cubicBezTo>
                    <a:pt x="118" y="384"/>
                    <a:pt x="118" y="384"/>
                    <a:pt x="118" y="384"/>
                  </a:cubicBezTo>
                  <a:cubicBezTo>
                    <a:pt x="112" y="386"/>
                    <a:pt x="103" y="390"/>
                    <a:pt x="99" y="383"/>
                  </a:cubicBezTo>
                  <a:cubicBezTo>
                    <a:pt x="97" y="379"/>
                    <a:pt x="101" y="374"/>
                    <a:pt x="104" y="372"/>
                  </a:cubicBezTo>
                  <a:cubicBezTo>
                    <a:pt x="108" y="370"/>
                    <a:pt x="112" y="371"/>
                    <a:pt x="117" y="371"/>
                  </a:cubicBezTo>
                  <a:cubicBezTo>
                    <a:pt x="117" y="371"/>
                    <a:pt x="117" y="371"/>
                    <a:pt x="117" y="371"/>
                  </a:cubicBezTo>
                  <a:cubicBezTo>
                    <a:pt x="120" y="375"/>
                    <a:pt x="124" y="377"/>
                    <a:pt x="127" y="375"/>
                  </a:cubicBezTo>
                  <a:cubicBezTo>
                    <a:pt x="127" y="375"/>
                    <a:pt x="127" y="375"/>
                    <a:pt x="127" y="375"/>
                  </a:cubicBezTo>
                  <a:cubicBezTo>
                    <a:pt x="123" y="376"/>
                    <a:pt x="117" y="370"/>
                    <a:pt x="116" y="366"/>
                  </a:cubicBezTo>
                  <a:cubicBezTo>
                    <a:pt x="114" y="359"/>
                    <a:pt x="128" y="359"/>
                    <a:pt x="132" y="359"/>
                  </a:cubicBezTo>
                  <a:cubicBezTo>
                    <a:pt x="144" y="360"/>
                    <a:pt x="154" y="370"/>
                    <a:pt x="166" y="373"/>
                  </a:cubicBezTo>
                  <a:cubicBezTo>
                    <a:pt x="166" y="373"/>
                    <a:pt x="167" y="372"/>
                    <a:pt x="166" y="372"/>
                  </a:cubicBezTo>
                  <a:cubicBezTo>
                    <a:pt x="159" y="367"/>
                    <a:pt x="150" y="363"/>
                    <a:pt x="142" y="359"/>
                  </a:cubicBezTo>
                  <a:cubicBezTo>
                    <a:pt x="140" y="358"/>
                    <a:pt x="138" y="358"/>
                    <a:pt x="135" y="357"/>
                  </a:cubicBezTo>
                  <a:cubicBezTo>
                    <a:pt x="135" y="357"/>
                    <a:pt x="135" y="357"/>
                    <a:pt x="135" y="357"/>
                  </a:cubicBezTo>
                  <a:cubicBezTo>
                    <a:pt x="130" y="352"/>
                    <a:pt x="127" y="347"/>
                    <a:pt x="124" y="341"/>
                  </a:cubicBezTo>
                  <a:cubicBezTo>
                    <a:pt x="122" y="338"/>
                    <a:pt x="120" y="334"/>
                    <a:pt x="119" y="331"/>
                  </a:cubicBezTo>
                  <a:cubicBezTo>
                    <a:pt x="117" y="328"/>
                    <a:pt x="116" y="325"/>
                    <a:pt x="115" y="322"/>
                  </a:cubicBezTo>
                  <a:cubicBezTo>
                    <a:pt x="116" y="322"/>
                    <a:pt x="116" y="323"/>
                    <a:pt x="117" y="323"/>
                  </a:cubicBezTo>
                  <a:cubicBezTo>
                    <a:pt x="117" y="323"/>
                    <a:pt x="117" y="324"/>
                    <a:pt x="117" y="324"/>
                  </a:cubicBezTo>
                  <a:cubicBezTo>
                    <a:pt x="118" y="327"/>
                    <a:pt x="120" y="330"/>
                    <a:pt x="122" y="333"/>
                  </a:cubicBezTo>
                  <a:cubicBezTo>
                    <a:pt x="125" y="337"/>
                    <a:pt x="127" y="340"/>
                    <a:pt x="128" y="342"/>
                  </a:cubicBezTo>
                  <a:cubicBezTo>
                    <a:pt x="130" y="344"/>
                    <a:pt x="131" y="345"/>
                    <a:pt x="131" y="345"/>
                  </a:cubicBezTo>
                  <a:cubicBezTo>
                    <a:pt x="131" y="345"/>
                    <a:pt x="130" y="344"/>
                    <a:pt x="129" y="341"/>
                  </a:cubicBezTo>
                  <a:cubicBezTo>
                    <a:pt x="127" y="339"/>
                    <a:pt x="125" y="336"/>
                    <a:pt x="123" y="333"/>
                  </a:cubicBezTo>
                  <a:cubicBezTo>
                    <a:pt x="121" y="329"/>
                    <a:pt x="119" y="326"/>
                    <a:pt x="118" y="324"/>
                  </a:cubicBezTo>
                  <a:cubicBezTo>
                    <a:pt x="118" y="324"/>
                    <a:pt x="118" y="323"/>
                    <a:pt x="118" y="323"/>
                  </a:cubicBezTo>
                  <a:cubicBezTo>
                    <a:pt x="119" y="324"/>
                    <a:pt x="121" y="325"/>
                    <a:pt x="122" y="325"/>
                  </a:cubicBezTo>
                  <a:cubicBezTo>
                    <a:pt x="123" y="327"/>
                    <a:pt x="124" y="329"/>
                    <a:pt x="126" y="331"/>
                  </a:cubicBezTo>
                  <a:cubicBezTo>
                    <a:pt x="127" y="333"/>
                    <a:pt x="129" y="336"/>
                    <a:pt x="130" y="337"/>
                  </a:cubicBezTo>
                  <a:cubicBezTo>
                    <a:pt x="131" y="339"/>
                    <a:pt x="132" y="340"/>
                    <a:pt x="132" y="340"/>
                  </a:cubicBezTo>
                  <a:cubicBezTo>
                    <a:pt x="132" y="340"/>
                    <a:pt x="131" y="339"/>
                    <a:pt x="130" y="337"/>
                  </a:cubicBezTo>
                  <a:cubicBezTo>
                    <a:pt x="129" y="335"/>
                    <a:pt x="128" y="333"/>
                    <a:pt x="126" y="330"/>
                  </a:cubicBezTo>
                  <a:cubicBezTo>
                    <a:pt x="125" y="329"/>
                    <a:pt x="124" y="327"/>
                    <a:pt x="123" y="326"/>
                  </a:cubicBezTo>
                  <a:cubicBezTo>
                    <a:pt x="124" y="326"/>
                    <a:pt x="125" y="327"/>
                    <a:pt x="127" y="327"/>
                  </a:cubicBezTo>
                  <a:cubicBezTo>
                    <a:pt x="127" y="327"/>
                    <a:pt x="127" y="328"/>
                    <a:pt x="127" y="328"/>
                  </a:cubicBezTo>
                  <a:cubicBezTo>
                    <a:pt x="128" y="330"/>
                    <a:pt x="130" y="334"/>
                    <a:pt x="133" y="337"/>
                  </a:cubicBezTo>
                  <a:cubicBezTo>
                    <a:pt x="135" y="340"/>
                    <a:pt x="138" y="343"/>
                    <a:pt x="139" y="345"/>
                  </a:cubicBezTo>
                  <a:cubicBezTo>
                    <a:pt x="141" y="347"/>
                    <a:pt x="142" y="348"/>
                    <a:pt x="142" y="348"/>
                  </a:cubicBezTo>
                  <a:cubicBezTo>
                    <a:pt x="142" y="348"/>
                    <a:pt x="141" y="347"/>
                    <a:pt x="140" y="345"/>
                  </a:cubicBezTo>
                  <a:cubicBezTo>
                    <a:pt x="138" y="343"/>
                    <a:pt x="136" y="340"/>
                    <a:pt x="133" y="336"/>
                  </a:cubicBezTo>
                  <a:cubicBezTo>
                    <a:pt x="131" y="333"/>
                    <a:pt x="129" y="330"/>
                    <a:pt x="127" y="328"/>
                  </a:cubicBezTo>
                  <a:cubicBezTo>
                    <a:pt x="127" y="328"/>
                    <a:pt x="127" y="328"/>
                    <a:pt x="127" y="327"/>
                  </a:cubicBezTo>
                  <a:cubicBezTo>
                    <a:pt x="128" y="328"/>
                    <a:pt x="130" y="328"/>
                    <a:pt x="131" y="329"/>
                  </a:cubicBezTo>
                  <a:cubicBezTo>
                    <a:pt x="131" y="329"/>
                    <a:pt x="131" y="329"/>
                    <a:pt x="132" y="330"/>
                  </a:cubicBezTo>
                  <a:cubicBezTo>
                    <a:pt x="133" y="332"/>
                    <a:pt x="135" y="334"/>
                    <a:pt x="136" y="337"/>
                  </a:cubicBezTo>
                  <a:cubicBezTo>
                    <a:pt x="138" y="339"/>
                    <a:pt x="140" y="341"/>
                    <a:pt x="141" y="343"/>
                  </a:cubicBezTo>
                  <a:cubicBezTo>
                    <a:pt x="143" y="345"/>
                    <a:pt x="144" y="346"/>
                    <a:pt x="144" y="346"/>
                  </a:cubicBezTo>
                  <a:cubicBezTo>
                    <a:pt x="144" y="346"/>
                    <a:pt x="143" y="345"/>
                    <a:pt x="142" y="343"/>
                  </a:cubicBezTo>
                  <a:cubicBezTo>
                    <a:pt x="141" y="341"/>
                    <a:pt x="139" y="339"/>
                    <a:pt x="137" y="336"/>
                  </a:cubicBezTo>
                  <a:cubicBezTo>
                    <a:pt x="135" y="333"/>
                    <a:pt x="133" y="331"/>
                    <a:pt x="132" y="329"/>
                  </a:cubicBezTo>
                  <a:cubicBezTo>
                    <a:pt x="133" y="329"/>
                    <a:pt x="134" y="330"/>
                    <a:pt x="135" y="330"/>
                  </a:cubicBezTo>
                  <a:cubicBezTo>
                    <a:pt x="135" y="330"/>
                    <a:pt x="135" y="331"/>
                    <a:pt x="136" y="332"/>
                  </a:cubicBezTo>
                  <a:cubicBezTo>
                    <a:pt x="137" y="334"/>
                    <a:pt x="139" y="337"/>
                    <a:pt x="142" y="341"/>
                  </a:cubicBezTo>
                  <a:cubicBezTo>
                    <a:pt x="145" y="344"/>
                    <a:pt x="147" y="347"/>
                    <a:pt x="149" y="349"/>
                  </a:cubicBezTo>
                  <a:cubicBezTo>
                    <a:pt x="151" y="351"/>
                    <a:pt x="152" y="353"/>
                    <a:pt x="152" y="352"/>
                  </a:cubicBezTo>
                  <a:cubicBezTo>
                    <a:pt x="152" y="352"/>
                    <a:pt x="151" y="351"/>
                    <a:pt x="150" y="349"/>
                  </a:cubicBezTo>
                  <a:cubicBezTo>
                    <a:pt x="148" y="347"/>
                    <a:pt x="145" y="344"/>
                    <a:pt x="142" y="340"/>
                  </a:cubicBezTo>
                  <a:cubicBezTo>
                    <a:pt x="140" y="337"/>
                    <a:pt x="138" y="334"/>
                    <a:pt x="136" y="331"/>
                  </a:cubicBezTo>
                  <a:cubicBezTo>
                    <a:pt x="136" y="331"/>
                    <a:pt x="136" y="331"/>
                    <a:pt x="135" y="330"/>
                  </a:cubicBezTo>
                  <a:cubicBezTo>
                    <a:pt x="136" y="330"/>
                    <a:pt x="137" y="331"/>
                    <a:pt x="138" y="331"/>
                  </a:cubicBezTo>
                  <a:cubicBezTo>
                    <a:pt x="138" y="331"/>
                    <a:pt x="138" y="332"/>
                    <a:pt x="138" y="332"/>
                  </a:cubicBezTo>
                  <a:cubicBezTo>
                    <a:pt x="143" y="338"/>
                    <a:pt x="148" y="345"/>
                    <a:pt x="153" y="351"/>
                  </a:cubicBezTo>
                  <a:cubicBezTo>
                    <a:pt x="158" y="357"/>
                    <a:pt x="164" y="363"/>
                    <a:pt x="171" y="368"/>
                  </a:cubicBezTo>
                  <a:cubicBezTo>
                    <a:pt x="182" y="377"/>
                    <a:pt x="198" y="387"/>
                    <a:pt x="213" y="389"/>
                  </a:cubicBezTo>
                  <a:cubicBezTo>
                    <a:pt x="213" y="389"/>
                    <a:pt x="213" y="389"/>
                    <a:pt x="213" y="389"/>
                  </a:cubicBezTo>
                  <a:cubicBezTo>
                    <a:pt x="212" y="388"/>
                    <a:pt x="210" y="387"/>
                    <a:pt x="208" y="387"/>
                  </a:cubicBezTo>
                  <a:cubicBezTo>
                    <a:pt x="208" y="387"/>
                    <a:pt x="208" y="387"/>
                    <a:pt x="208" y="386"/>
                  </a:cubicBezTo>
                  <a:cubicBezTo>
                    <a:pt x="202" y="382"/>
                    <a:pt x="202" y="373"/>
                    <a:pt x="205" y="367"/>
                  </a:cubicBezTo>
                  <a:cubicBezTo>
                    <a:pt x="205" y="367"/>
                    <a:pt x="206" y="366"/>
                    <a:pt x="206" y="366"/>
                  </a:cubicBezTo>
                  <a:cubicBezTo>
                    <a:pt x="206" y="367"/>
                    <a:pt x="206" y="368"/>
                    <a:pt x="206" y="369"/>
                  </a:cubicBezTo>
                  <a:cubicBezTo>
                    <a:pt x="206" y="372"/>
                    <a:pt x="206" y="375"/>
                    <a:pt x="207" y="375"/>
                  </a:cubicBezTo>
                  <a:cubicBezTo>
                    <a:pt x="207" y="375"/>
                    <a:pt x="206" y="372"/>
                    <a:pt x="206" y="369"/>
                  </a:cubicBezTo>
                  <a:cubicBezTo>
                    <a:pt x="206" y="368"/>
                    <a:pt x="206" y="366"/>
                    <a:pt x="207" y="366"/>
                  </a:cubicBezTo>
                  <a:cubicBezTo>
                    <a:pt x="207" y="367"/>
                    <a:pt x="207" y="368"/>
                    <a:pt x="208" y="369"/>
                  </a:cubicBezTo>
                  <a:cubicBezTo>
                    <a:pt x="209" y="373"/>
                    <a:pt x="211" y="376"/>
                    <a:pt x="211" y="376"/>
                  </a:cubicBezTo>
                  <a:cubicBezTo>
                    <a:pt x="211" y="376"/>
                    <a:pt x="210" y="373"/>
                    <a:pt x="208" y="369"/>
                  </a:cubicBezTo>
                  <a:cubicBezTo>
                    <a:pt x="208" y="367"/>
                    <a:pt x="207" y="366"/>
                    <a:pt x="207" y="364"/>
                  </a:cubicBezTo>
                  <a:cubicBezTo>
                    <a:pt x="208" y="366"/>
                    <a:pt x="208" y="367"/>
                    <a:pt x="209" y="369"/>
                  </a:cubicBezTo>
                  <a:cubicBezTo>
                    <a:pt x="212" y="374"/>
                    <a:pt x="214" y="380"/>
                    <a:pt x="217" y="385"/>
                  </a:cubicBezTo>
                  <a:cubicBezTo>
                    <a:pt x="223" y="394"/>
                    <a:pt x="231" y="401"/>
                    <a:pt x="241" y="406"/>
                  </a:cubicBezTo>
                  <a:cubicBezTo>
                    <a:pt x="241" y="406"/>
                    <a:pt x="241" y="405"/>
                    <a:pt x="241" y="405"/>
                  </a:cubicBezTo>
                  <a:cubicBezTo>
                    <a:pt x="232" y="400"/>
                    <a:pt x="224" y="391"/>
                    <a:pt x="218" y="382"/>
                  </a:cubicBezTo>
                  <a:cubicBezTo>
                    <a:pt x="216" y="378"/>
                    <a:pt x="214" y="373"/>
                    <a:pt x="212" y="369"/>
                  </a:cubicBezTo>
                  <a:cubicBezTo>
                    <a:pt x="211" y="367"/>
                    <a:pt x="211" y="365"/>
                    <a:pt x="210" y="363"/>
                  </a:cubicBezTo>
                  <a:cubicBezTo>
                    <a:pt x="211" y="364"/>
                    <a:pt x="211" y="365"/>
                    <a:pt x="212" y="366"/>
                  </a:cubicBezTo>
                  <a:cubicBezTo>
                    <a:pt x="214" y="370"/>
                    <a:pt x="216" y="372"/>
                    <a:pt x="217" y="372"/>
                  </a:cubicBezTo>
                  <a:cubicBezTo>
                    <a:pt x="217" y="372"/>
                    <a:pt x="215" y="369"/>
                    <a:pt x="213" y="366"/>
                  </a:cubicBezTo>
                  <a:cubicBezTo>
                    <a:pt x="211" y="364"/>
                    <a:pt x="210" y="363"/>
                    <a:pt x="209" y="362"/>
                  </a:cubicBezTo>
                  <a:cubicBezTo>
                    <a:pt x="209" y="362"/>
                    <a:pt x="209" y="362"/>
                    <a:pt x="209" y="362"/>
                  </a:cubicBezTo>
                  <a:cubicBezTo>
                    <a:pt x="209" y="362"/>
                    <a:pt x="210" y="362"/>
                    <a:pt x="210" y="362"/>
                  </a:cubicBezTo>
                  <a:cubicBezTo>
                    <a:pt x="211" y="363"/>
                    <a:pt x="213" y="365"/>
                    <a:pt x="215" y="367"/>
                  </a:cubicBezTo>
                  <a:cubicBezTo>
                    <a:pt x="218" y="371"/>
                    <a:pt x="220" y="375"/>
                    <a:pt x="220" y="375"/>
                  </a:cubicBezTo>
                  <a:cubicBezTo>
                    <a:pt x="221" y="375"/>
                    <a:pt x="220" y="374"/>
                    <a:pt x="219" y="372"/>
                  </a:cubicBezTo>
                  <a:cubicBezTo>
                    <a:pt x="218" y="371"/>
                    <a:pt x="217" y="369"/>
                    <a:pt x="215" y="367"/>
                  </a:cubicBezTo>
                  <a:cubicBezTo>
                    <a:pt x="215" y="366"/>
                    <a:pt x="214" y="365"/>
                    <a:pt x="213" y="364"/>
                  </a:cubicBezTo>
                  <a:cubicBezTo>
                    <a:pt x="222" y="373"/>
                    <a:pt x="227" y="386"/>
                    <a:pt x="239" y="389"/>
                  </a:cubicBezTo>
                  <a:cubicBezTo>
                    <a:pt x="239" y="389"/>
                    <a:pt x="240" y="388"/>
                    <a:pt x="239" y="388"/>
                  </a:cubicBezTo>
                  <a:cubicBezTo>
                    <a:pt x="238" y="388"/>
                    <a:pt x="237" y="387"/>
                    <a:pt x="236" y="386"/>
                  </a:cubicBezTo>
                  <a:cubicBezTo>
                    <a:pt x="231" y="381"/>
                    <a:pt x="235" y="374"/>
                    <a:pt x="241" y="378"/>
                  </a:cubicBezTo>
                  <a:cubicBezTo>
                    <a:pt x="244" y="380"/>
                    <a:pt x="247" y="384"/>
                    <a:pt x="249" y="387"/>
                  </a:cubicBezTo>
                  <a:cubicBezTo>
                    <a:pt x="252" y="392"/>
                    <a:pt x="255" y="398"/>
                    <a:pt x="259" y="403"/>
                  </a:cubicBezTo>
                  <a:cubicBezTo>
                    <a:pt x="260" y="404"/>
                    <a:pt x="262" y="405"/>
                    <a:pt x="263" y="407"/>
                  </a:cubicBezTo>
                  <a:cubicBezTo>
                    <a:pt x="264" y="407"/>
                    <a:pt x="266" y="408"/>
                    <a:pt x="266" y="409"/>
                  </a:cubicBezTo>
                  <a:cubicBezTo>
                    <a:pt x="267" y="409"/>
                    <a:pt x="268" y="409"/>
                    <a:pt x="268" y="408"/>
                  </a:cubicBezTo>
                  <a:cubicBezTo>
                    <a:pt x="264" y="405"/>
                    <a:pt x="260" y="400"/>
                    <a:pt x="257" y="395"/>
                  </a:cubicBezTo>
                  <a:cubicBezTo>
                    <a:pt x="255" y="392"/>
                    <a:pt x="253" y="389"/>
                    <a:pt x="251" y="386"/>
                  </a:cubicBezTo>
                  <a:cubicBezTo>
                    <a:pt x="249" y="382"/>
                    <a:pt x="243" y="373"/>
                    <a:pt x="237" y="375"/>
                  </a:cubicBezTo>
                  <a:cubicBezTo>
                    <a:pt x="234" y="375"/>
                    <a:pt x="231" y="379"/>
                    <a:pt x="231" y="382"/>
                  </a:cubicBezTo>
                  <a:cubicBezTo>
                    <a:pt x="223" y="374"/>
                    <a:pt x="218" y="362"/>
                    <a:pt x="206" y="357"/>
                  </a:cubicBezTo>
                  <a:cubicBezTo>
                    <a:pt x="206" y="357"/>
                    <a:pt x="205" y="358"/>
                    <a:pt x="205" y="358"/>
                  </a:cubicBezTo>
                  <a:cubicBezTo>
                    <a:pt x="206" y="362"/>
                    <a:pt x="203" y="364"/>
                    <a:pt x="202" y="367"/>
                  </a:cubicBezTo>
                  <a:cubicBezTo>
                    <a:pt x="201" y="370"/>
                    <a:pt x="201" y="373"/>
                    <a:pt x="201" y="376"/>
                  </a:cubicBezTo>
                  <a:cubicBezTo>
                    <a:pt x="201" y="379"/>
                    <a:pt x="201" y="382"/>
                    <a:pt x="202" y="384"/>
                  </a:cubicBezTo>
                  <a:cubicBezTo>
                    <a:pt x="199" y="382"/>
                    <a:pt x="196" y="381"/>
                    <a:pt x="193" y="379"/>
                  </a:cubicBezTo>
                  <a:cubicBezTo>
                    <a:pt x="186" y="376"/>
                    <a:pt x="180" y="371"/>
                    <a:pt x="174" y="366"/>
                  </a:cubicBezTo>
                  <a:cubicBezTo>
                    <a:pt x="167" y="361"/>
                    <a:pt x="161" y="355"/>
                    <a:pt x="155" y="349"/>
                  </a:cubicBezTo>
                  <a:cubicBezTo>
                    <a:pt x="152" y="346"/>
                    <a:pt x="150" y="343"/>
                    <a:pt x="147" y="340"/>
                  </a:cubicBezTo>
                  <a:cubicBezTo>
                    <a:pt x="145" y="337"/>
                    <a:pt x="144" y="334"/>
                    <a:pt x="142" y="332"/>
                  </a:cubicBezTo>
                  <a:cubicBezTo>
                    <a:pt x="150" y="334"/>
                    <a:pt x="158" y="336"/>
                    <a:pt x="167" y="335"/>
                  </a:cubicBezTo>
                  <a:cubicBezTo>
                    <a:pt x="162" y="341"/>
                    <a:pt x="169" y="354"/>
                    <a:pt x="176" y="357"/>
                  </a:cubicBezTo>
                  <a:cubicBezTo>
                    <a:pt x="176" y="358"/>
                    <a:pt x="177" y="358"/>
                    <a:pt x="177" y="357"/>
                  </a:cubicBezTo>
                  <a:cubicBezTo>
                    <a:pt x="180" y="350"/>
                    <a:pt x="184" y="344"/>
                    <a:pt x="190" y="339"/>
                  </a:cubicBezTo>
                  <a:cubicBezTo>
                    <a:pt x="197" y="333"/>
                    <a:pt x="206" y="329"/>
                    <a:pt x="215" y="325"/>
                  </a:cubicBezTo>
                  <a:cubicBezTo>
                    <a:pt x="218" y="324"/>
                    <a:pt x="221" y="322"/>
                    <a:pt x="224" y="320"/>
                  </a:cubicBezTo>
                  <a:cubicBezTo>
                    <a:pt x="229" y="332"/>
                    <a:pt x="225" y="344"/>
                    <a:pt x="220" y="355"/>
                  </a:cubicBezTo>
                  <a:cubicBezTo>
                    <a:pt x="219" y="355"/>
                    <a:pt x="220" y="356"/>
                    <a:pt x="221" y="356"/>
                  </a:cubicBezTo>
                  <a:cubicBezTo>
                    <a:pt x="228" y="357"/>
                    <a:pt x="234" y="354"/>
                    <a:pt x="238" y="349"/>
                  </a:cubicBezTo>
                  <a:cubicBezTo>
                    <a:pt x="240" y="347"/>
                    <a:pt x="241" y="345"/>
                    <a:pt x="242" y="344"/>
                  </a:cubicBezTo>
                  <a:cubicBezTo>
                    <a:pt x="243" y="361"/>
                    <a:pt x="261" y="394"/>
                    <a:pt x="282" y="383"/>
                  </a:cubicBezTo>
                  <a:cubicBezTo>
                    <a:pt x="282" y="383"/>
                    <a:pt x="283" y="382"/>
                    <a:pt x="282" y="382"/>
                  </a:cubicBezTo>
                  <a:cubicBezTo>
                    <a:pt x="282" y="379"/>
                    <a:pt x="280" y="376"/>
                    <a:pt x="279" y="373"/>
                  </a:cubicBezTo>
                  <a:cubicBezTo>
                    <a:pt x="283" y="375"/>
                    <a:pt x="290" y="372"/>
                    <a:pt x="294" y="370"/>
                  </a:cubicBezTo>
                  <a:cubicBezTo>
                    <a:pt x="303" y="367"/>
                    <a:pt x="310" y="361"/>
                    <a:pt x="316" y="353"/>
                  </a:cubicBezTo>
                  <a:cubicBezTo>
                    <a:pt x="323" y="345"/>
                    <a:pt x="327" y="334"/>
                    <a:pt x="327" y="323"/>
                  </a:cubicBezTo>
                  <a:cubicBezTo>
                    <a:pt x="326" y="311"/>
                    <a:pt x="317" y="301"/>
                    <a:pt x="306" y="297"/>
                  </a:cubicBezTo>
                  <a:close/>
                  <a:moveTo>
                    <a:pt x="115" y="36"/>
                  </a:moveTo>
                  <a:cubicBezTo>
                    <a:pt x="115" y="36"/>
                    <a:pt x="115" y="36"/>
                    <a:pt x="116" y="36"/>
                  </a:cubicBezTo>
                  <a:cubicBezTo>
                    <a:pt x="116" y="35"/>
                    <a:pt x="117" y="35"/>
                    <a:pt x="117" y="34"/>
                  </a:cubicBezTo>
                  <a:cubicBezTo>
                    <a:pt x="118" y="34"/>
                    <a:pt x="119" y="34"/>
                    <a:pt x="120" y="33"/>
                  </a:cubicBezTo>
                  <a:cubicBezTo>
                    <a:pt x="122" y="32"/>
                    <a:pt x="124" y="32"/>
                    <a:pt x="125" y="32"/>
                  </a:cubicBezTo>
                  <a:cubicBezTo>
                    <a:pt x="127" y="32"/>
                    <a:pt x="128" y="31"/>
                    <a:pt x="128" y="31"/>
                  </a:cubicBezTo>
                  <a:cubicBezTo>
                    <a:pt x="128" y="31"/>
                    <a:pt x="127" y="31"/>
                    <a:pt x="125" y="31"/>
                  </a:cubicBezTo>
                  <a:cubicBezTo>
                    <a:pt x="124" y="32"/>
                    <a:pt x="122" y="32"/>
                    <a:pt x="120" y="33"/>
                  </a:cubicBezTo>
                  <a:cubicBezTo>
                    <a:pt x="119" y="33"/>
                    <a:pt x="118" y="33"/>
                    <a:pt x="117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9" y="31"/>
                    <a:pt x="122" y="29"/>
                    <a:pt x="126" y="28"/>
                  </a:cubicBezTo>
                  <a:cubicBezTo>
                    <a:pt x="135" y="26"/>
                    <a:pt x="140" y="32"/>
                    <a:pt x="145" y="38"/>
                  </a:cubicBezTo>
                  <a:cubicBezTo>
                    <a:pt x="144" y="37"/>
                    <a:pt x="143" y="36"/>
                    <a:pt x="141" y="35"/>
                  </a:cubicBezTo>
                  <a:cubicBezTo>
                    <a:pt x="139" y="33"/>
                    <a:pt x="137" y="32"/>
                    <a:pt x="136" y="32"/>
                  </a:cubicBezTo>
                  <a:cubicBezTo>
                    <a:pt x="134" y="32"/>
                    <a:pt x="133" y="32"/>
                    <a:pt x="133" y="32"/>
                  </a:cubicBezTo>
                  <a:cubicBezTo>
                    <a:pt x="133" y="32"/>
                    <a:pt x="134" y="32"/>
                    <a:pt x="136" y="33"/>
                  </a:cubicBezTo>
                  <a:cubicBezTo>
                    <a:pt x="137" y="33"/>
                    <a:pt x="139" y="34"/>
                    <a:pt x="141" y="35"/>
                  </a:cubicBezTo>
                  <a:cubicBezTo>
                    <a:pt x="142" y="37"/>
                    <a:pt x="144" y="38"/>
                    <a:pt x="145" y="39"/>
                  </a:cubicBezTo>
                  <a:cubicBezTo>
                    <a:pt x="146" y="39"/>
                    <a:pt x="146" y="40"/>
                    <a:pt x="146" y="40"/>
                  </a:cubicBezTo>
                  <a:cubicBezTo>
                    <a:pt x="140" y="36"/>
                    <a:pt x="133" y="34"/>
                    <a:pt x="125" y="34"/>
                  </a:cubicBezTo>
                  <a:cubicBezTo>
                    <a:pt x="121" y="34"/>
                    <a:pt x="118" y="35"/>
                    <a:pt x="115" y="37"/>
                  </a:cubicBezTo>
                  <a:cubicBezTo>
                    <a:pt x="115" y="37"/>
                    <a:pt x="115" y="37"/>
                    <a:pt x="115" y="36"/>
                  </a:cubicBezTo>
                  <a:close/>
                  <a:moveTo>
                    <a:pt x="188" y="144"/>
                  </a:moveTo>
                  <a:cubicBezTo>
                    <a:pt x="187" y="143"/>
                    <a:pt x="186" y="142"/>
                    <a:pt x="184" y="140"/>
                  </a:cubicBezTo>
                  <a:cubicBezTo>
                    <a:pt x="183" y="138"/>
                    <a:pt x="181" y="137"/>
                    <a:pt x="179" y="135"/>
                  </a:cubicBezTo>
                  <a:cubicBezTo>
                    <a:pt x="178" y="134"/>
                    <a:pt x="177" y="133"/>
                    <a:pt x="177" y="134"/>
                  </a:cubicBezTo>
                  <a:cubicBezTo>
                    <a:pt x="177" y="134"/>
                    <a:pt x="178" y="134"/>
                    <a:pt x="179" y="136"/>
                  </a:cubicBezTo>
                  <a:cubicBezTo>
                    <a:pt x="180" y="137"/>
                    <a:pt x="182" y="139"/>
                    <a:pt x="184" y="141"/>
                  </a:cubicBezTo>
                  <a:cubicBezTo>
                    <a:pt x="185" y="141"/>
                    <a:pt x="185" y="142"/>
                    <a:pt x="186" y="142"/>
                  </a:cubicBezTo>
                  <a:cubicBezTo>
                    <a:pt x="183" y="141"/>
                    <a:pt x="181" y="139"/>
                    <a:pt x="179" y="138"/>
                  </a:cubicBezTo>
                  <a:cubicBezTo>
                    <a:pt x="174" y="134"/>
                    <a:pt x="170" y="130"/>
                    <a:pt x="166" y="126"/>
                  </a:cubicBezTo>
                  <a:cubicBezTo>
                    <a:pt x="164" y="123"/>
                    <a:pt x="162" y="120"/>
                    <a:pt x="160" y="118"/>
                  </a:cubicBezTo>
                  <a:cubicBezTo>
                    <a:pt x="161" y="119"/>
                    <a:pt x="162" y="120"/>
                    <a:pt x="164" y="122"/>
                  </a:cubicBezTo>
                  <a:cubicBezTo>
                    <a:pt x="168" y="125"/>
                    <a:pt x="171" y="128"/>
                    <a:pt x="172" y="128"/>
                  </a:cubicBezTo>
                  <a:cubicBezTo>
                    <a:pt x="172" y="128"/>
                    <a:pt x="171" y="127"/>
                    <a:pt x="170" y="126"/>
                  </a:cubicBezTo>
                  <a:cubicBezTo>
                    <a:pt x="168" y="125"/>
                    <a:pt x="167" y="123"/>
                    <a:pt x="165" y="121"/>
                  </a:cubicBezTo>
                  <a:cubicBezTo>
                    <a:pt x="164" y="120"/>
                    <a:pt x="162" y="119"/>
                    <a:pt x="161" y="118"/>
                  </a:cubicBezTo>
                  <a:cubicBezTo>
                    <a:pt x="164" y="120"/>
                    <a:pt x="166" y="122"/>
                    <a:pt x="168" y="123"/>
                  </a:cubicBezTo>
                  <a:cubicBezTo>
                    <a:pt x="176" y="129"/>
                    <a:pt x="183" y="137"/>
                    <a:pt x="189" y="145"/>
                  </a:cubicBezTo>
                  <a:cubicBezTo>
                    <a:pt x="189" y="144"/>
                    <a:pt x="189" y="144"/>
                    <a:pt x="188" y="144"/>
                  </a:cubicBezTo>
                  <a:close/>
                  <a:moveTo>
                    <a:pt x="149" y="162"/>
                  </a:moveTo>
                  <a:cubicBezTo>
                    <a:pt x="150" y="161"/>
                    <a:pt x="152" y="159"/>
                    <a:pt x="153" y="157"/>
                  </a:cubicBezTo>
                  <a:cubicBezTo>
                    <a:pt x="153" y="157"/>
                    <a:pt x="153" y="156"/>
                    <a:pt x="154" y="156"/>
                  </a:cubicBezTo>
                  <a:cubicBezTo>
                    <a:pt x="153" y="157"/>
                    <a:pt x="153" y="158"/>
                    <a:pt x="152" y="160"/>
                  </a:cubicBezTo>
                  <a:cubicBezTo>
                    <a:pt x="151" y="162"/>
                    <a:pt x="150" y="165"/>
                    <a:pt x="148" y="166"/>
                  </a:cubicBezTo>
                  <a:cubicBezTo>
                    <a:pt x="147" y="167"/>
                    <a:pt x="146" y="168"/>
                    <a:pt x="146" y="168"/>
                  </a:cubicBezTo>
                  <a:cubicBezTo>
                    <a:pt x="146" y="168"/>
                    <a:pt x="146" y="168"/>
                    <a:pt x="147" y="168"/>
                  </a:cubicBezTo>
                  <a:cubicBezTo>
                    <a:pt x="147" y="168"/>
                    <a:pt x="147" y="167"/>
                    <a:pt x="148" y="167"/>
                  </a:cubicBezTo>
                  <a:cubicBezTo>
                    <a:pt x="148" y="167"/>
                    <a:pt x="148" y="167"/>
                    <a:pt x="149" y="166"/>
                  </a:cubicBezTo>
                  <a:cubicBezTo>
                    <a:pt x="150" y="165"/>
                    <a:pt x="152" y="163"/>
                    <a:pt x="153" y="160"/>
                  </a:cubicBezTo>
                  <a:cubicBezTo>
                    <a:pt x="153" y="159"/>
                    <a:pt x="154" y="158"/>
                    <a:pt x="154" y="157"/>
                  </a:cubicBezTo>
                  <a:cubicBezTo>
                    <a:pt x="154" y="161"/>
                    <a:pt x="152" y="165"/>
                    <a:pt x="148" y="169"/>
                  </a:cubicBezTo>
                  <a:cubicBezTo>
                    <a:pt x="137" y="178"/>
                    <a:pt x="124" y="173"/>
                    <a:pt x="115" y="163"/>
                  </a:cubicBezTo>
                  <a:cubicBezTo>
                    <a:pt x="116" y="163"/>
                    <a:pt x="116" y="163"/>
                    <a:pt x="116" y="163"/>
                  </a:cubicBezTo>
                  <a:cubicBezTo>
                    <a:pt x="116" y="163"/>
                    <a:pt x="116" y="164"/>
                    <a:pt x="116" y="164"/>
                  </a:cubicBezTo>
                  <a:cubicBezTo>
                    <a:pt x="118" y="165"/>
                    <a:pt x="120" y="167"/>
                    <a:pt x="122" y="168"/>
                  </a:cubicBezTo>
                  <a:cubicBezTo>
                    <a:pt x="124" y="170"/>
                    <a:pt x="126" y="171"/>
                    <a:pt x="128" y="172"/>
                  </a:cubicBezTo>
                  <a:cubicBezTo>
                    <a:pt x="130" y="172"/>
                    <a:pt x="131" y="172"/>
                    <a:pt x="131" y="172"/>
                  </a:cubicBezTo>
                  <a:cubicBezTo>
                    <a:pt x="131" y="172"/>
                    <a:pt x="130" y="172"/>
                    <a:pt x="128" y="171"/>
                  </a:cubicBezTo>
                  <a:cubicBezTo>
                    <a:pt x="127" y="171"/>
                    <a:pt x="124" y="170"/>
                    <a:pt x="122" y="168"/>
                  </a:cubicBezTo>
                  <a:cubicBezTo>
                    <a:pt x="121" y="167"/>
                    <a:pt x="121" y="167"/>
                    <a:pt x="120" y="166"/>
                  </a:cubicBezTo>
                  <a:cubicBezTo>
                    <a:pt x="120" y="166"/>
                    <a:pt x="121" y="167"/>
                    <a:pt x="121" y="167"/>
                  </a:cubicBezTo>
                  <a:cubicBezTo>
                    <a:pt x="123" y="168"/>
                    <a:pt x="125" y="169"/>
                    <a:pt x="126" y="169"/>
                  </a:cubicBezTo>
                  <a:cubicBezTo>
                    <a:pt x="128" y="169"/>
                    <a:pt x="128" y="169"/>
                    <a:pt x="128" y="169"/>
                  </a:cubicBezTo>
                  <a:cubicBezTo>
                    <a:pt x="128" y="169"/>
                    <a:pt x="125" y="168"/>
                    <a:pt x="122" y="166"/>
                  </a:cubicBezTo>
                  <a:cubicBezTo>
                    <a:pt x="121" y="166"/>
                    <a:pt x="120" y="165"/>
                    <a:pt x="119" y="165"/>
                  </a:cubicBezTo>
                  <a:cubicBezTo>
                    <a:pt x="130" y="169"/>
                    <a:pt x="140" y="170"/>
                    <a:pt x="149" y="160"/>
                  </a:cubicBezTo>
                  <a:cubicBezTo>
                    <a:pt x="151" y="158"/>
                    <a:pt x="153" y="155"/>
                    <a:pt x="154" y="153"/>
                  </a:cubicBezTo>
                  <a:cubicBezTo>
                    <a:pt x="154" y="153"/>
                    <a:pt x="153" y="153"/>
                    <a:pt x="153" y="154"/>
                  </a:cubicBezTo>
                  <a:cubicBezTo>
                    <a:pt x="153" y="155"/>
                    <a:pt x="153" y="156"/>
                    <a:pt x="152" y="157"/>
                  </a:cubicBezTo>
                  <a:cubicBezTo>
                    <a:pt x="151" y="159"/>
                    <a:pt x="150" y="161"/>
                    <a:pt x="149" y="162"/>
                  </a:cubicBezTo>
                  <a:cubicBezTo>
                    <a:pt x="148" y="163"/>
                    <a:pt x="147" y="164"/>
                    <a:pt x="147" y="164"/>
                  </a:cubicBezTo>
                  <a:cubicBezTo>
                    <a:pt x="147" y="164"/>
                    <a:pt x="148" y="163"/>
                    <a:pt x="149" y="162"/>
                  </a:cubicBezTo>
                  <a:close/>
                  <a:moveTo>
                    <a:pt x="112" y="123"/>
                  </a:moveTo>
                  <a:cubicBezTo>
                    <a:pt x="113" y="123"/>
                    <a:pt x="113" y="123"/>
                    <a:pt x="114" y="124"/>
                  </a:cubicBezTo>
                  <a:cubicBezTo>
                    <a:pt x="115" y="124"/>
                    <a:pt x="117" y="125"/>
                    <a:pt x="119" y="126"/>
                  </a:cubicBezTo>
                  <a:cubicBezTo>
                    <a:pt x="120" y="128"/>
                    <a:pt x="122" y="129"/>
                    <a:pt x="123" y="130"/>
                  </a:cubicBezTo>
                  <a:cubicBezTo>
                    <a:pt x="123" y="130"/>
                    <a:pt x="123" y="131"/>
                    <a:pt x="123" y="131"/>
                  </a:cubicBezTo>
                  <a:cubicBezTo>
                    <a:pt x="123" y="131"/>
                    <a:pt x="123" y="131"/>
                    <a:pt x="124" y="131"/>
                  </a:cubicBezTo>
                  <a:cubicBezTo>
                    <a:pt x="124" y="132"/>
                    <a:pt x="124" y="132"/>
                    <a:pt x="124" y="132"/>
                  </a:cubicBezTo>
                  <a:cubicBezTo>
                    <a:pt x="124" y="132"/>
                    <a:pt x="124" y="132"/>
                    <a:pt x="124" y="131"/>
                  </a:cubicBezTo>
                  <a:cubicBezTo>
                    <a:pt x="124" y="131"/>
                    <a:pt x="124" y="131"/>
                    <a:pt x="123" y="131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29"/>
                    <a:pt x="121" y="127"/>
                    <a:pt x="119" y="126"/>
                  </a:cubicBezTo>
                  <a:cubicBezTo>
                    <a:pt x="117" y="125"/>
                    <a:pt x="115" y="124"/>
                    <a:pt x="114" y="123"/>
                  </a:cubicBezTo>
                  <a:cubicBezTo>
                    <a:pt x="114" y="123"/>
                    <a:pt x="113" y="123"/>
                    <a:pt x="113" y="123"/>
                  </a:cubicBezTo>
                  <a:cubicBezTo>
                    <a:pt x="119" y="123"/>
                    <a:pt x="124" y="127"/>
                    <a:pt x="126" y="132"/>
                  </a:cubicBezTo>
                  <a:cubicBezTo>
                    <a:pt x="127" y="137"/>
                    <a:pt x="125" y="145"/>
                    <a:pt x="121" y="149"/>
                  </a:cubicBezTo>
                  <a:cubicBezTo>
                    <a:pt x="121" y="148"/>
                    <a:pt x="122" y="148"/>
                    <a:pt x="122" y="147"/>
                  </a:cubicBezTo>
                  <a:cubicBezTo>
                    <a:pt x="122" y="147"/>
                    <a:pt x="122" y="147"/>
                    <a:pt x="123" y="146"/>
                  </a:cubicBezTo>
                  <a:cubicBezTo>
                    <a:pt x="123" y="145"/>
                    <a:pt x="124" y="144"/>
                    <a:pt x="125" y="143"/>
                  </a:cubicBezTo>
                  <a:cubicBezTo>
                    <a:pt x="125" y="141"/>
                    <a:pt x="126" y="140"/>
                    <a:pt x="125" y="139"/>
                  </a:cubicBezTo>
                  <a:cubicBezTo>
                    <a:pt x="125" y="138"/>
                    <a:pt x="125" y="137"/>
                    <a:pt x="125" y="137"/>
                  </a:cubicBezTo>
                  <a:cubicBezTo>
                    <a:pt x="125" y="137"/>
                    <a:pt x="125" y="138"/>
                    <a:pt x="125" y="139"/>
                  </a:cubicBezTo>
                  <a:cubicBezTo>
                    <a:pt x="125" y="140"/>
                    <a:pt x="124" y="141"/>
                    <a:pt x="124" y="142"/>
                  </a:cubicBezTo>
                  <a:cubicBezTo>
                    <a:pt x="124" y="143"/>
                    <a:pt x="123" y="144"/>
                    <a:pt x="123" y="144"/>
                  </a:cubicBezTo>
                  <a:cubicBezTo>
                    <a:pt x="125" y="137"/>
                    <a:pt x="122" y="129"/>
                    <a:pt x="115" y="125"/>
                  </a:cubicBezTo>
                  <a:cubicBezTo>
                    <a:pt x="114" y="124"/>
                    <a:pt x="113" y="123"/>
                    <a:pt x="112" y="123"/>
                  </a:cubicBezTo>
                  <a:cubicBezTo>
                    <a:pt x="112" y="123"/>
                    <a:pt x="112" y="123"/>
                    <a:pt x="112" y="123"/>
                  </a:cubicBezTo>
                  <a:close/>
                  <a:moveTo>
                    <a:pt x="71" y="162"/>
                  </a:moveTo>
                  <a:cubicBezTo>
                    <a:pt x="71" y="161"/>
                    <a:pt x="72" y="160"/>
                    <a:pt x="74" y="159"/>
                  </a:cubicBezTo>
                  <a:cubicBezTo>
                    <a:pt x="75" y="159"/>
                    <a:pt x="76" y="158"/>
                    <a:pt x="77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78" y="157"/>
                    <a:pt x="78" y="157"/>
                    <a:pt x="77" y="157"/>
                  </a:cubicBezTo>
                  <a:cubicBezTo>
                    <a:pt x="76" y="157"/>
                    <a:pt x="74" y="158"/>
                    <a:pt x="73" y="159"/>
                  </a:cubicBezTo>
                  <a:cubicBezTo>
                    <a:pt x="73" y="159"/>
                    <a:pt x="72" y="160"/>
                    <a:pt x="72" y="160"/>
                  </a:cubicBezTo>
                  <a:cubicBezTo>
                    <a:pt x="74" y="157"/>
                    <a:pt x="76" y="154"/>
                    <a:pt x="80" y="153"/>
                  </a:cubicBezTo>
                  <a:cubicBezTo>
                    <a:pt x="87" y="151"/>
                    <a:pt x="92" y="155"/>
                    <a:pt x="96" y="160"/>
                  </a:cubicBezTo>
                  <a:cubicBezTo>
                    <a:pt x="95" y="160"/>
                    <a:pt x="95" y="160"/>
                    <a:pt x="94" y="159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58"/>
                    <a:pt x="92" y="157"/>
                    <a:pt x="91" y="156"/>
                  </a:cubicBezTo>
                  <a:cubicBezTo>
                    <a:pt x="89" y="155"/>
                    <a:pt x="87" y="155"/>
                    <a:pt x="86" y="154"/>
                  </a:cubicBezTo>
                  <a:cubicBezTo>
                    <a:pt x="85" y="154"/>
                    <a:pt x="84" y="155"/>
                    <a:pt x="84" y="155"/>
                  </a:cubicBezTo>
                  <a:cubicBezTo>
                    <a:pt x="84" y="155"/>
                    <a:pt x="85" y="155"/>
                    <a:pt x="86" y="155"/>
                  </a:cubicBezTo>
                  <a:cubicBezTo>
                    <a:pt x="87" y="155"/>
                    <a:pt x="89" y="156"/>
                    <a:pt x="90" y="157"/>
                  </a:cubicBezTo>
                  <a:cubicBezTo>
                    <a:pt x="91" y="157"/>
                    <a:pt x="92" y="158"/>
                    <a:pt x="93" y="159"/>
                  </a:cubicBezTo>
                  <a:cubicBezTo>
                    <a:pt x="86" y="156"/>
                    <a:pt x="77" y="158"/>
                    <a:pt x="70" y="163"/>
                  </a:cubicBezTo>
                  <a:cubicBezTo>
                    <a:pt x="70" y="162"/>
                    <a:pt x="71" y="162"/>
                    <a:pt x="71" y="162"/>
                  </a:cubicBezTo>
                  <a:close/>
                  <a:moveTo>
                    <a:pt x="80" y="203"/>
                  </a:moveTo>
                  <a:cubicBezTo>
                    <a:pt x="74" y="203"/>
                    <a:pt x="69" y="209"/>
                    <a:pt x="66" y="214"/>
                  </a:cubicBezTo>
                  <a:cubicBezTo>
                    <a:pt x="64" y="217"/>
                    <a:pt x="63" y="220"/>
                    <a:pt x="62" y="224"/>
                  </a:cubicBezTo>
                  <a:cubicBezTo>
                    <a:pt x="61" y="214"/>
                    <a:pt x="61" y="203"/>
                    <a:pt x="67" y="196"/>
                  </a:cubicBezTo>
                  <a:cubicBezTo>
                    <a:pt x="72" y="191"/>
                    <a:pt x="79" y="187"/>
                    <a:pt x="86" y="189"/>
                  </a:cubicBezTo>
                  <a:cubicBezTo>
                    <a:pt x="94" y="192"/>
                    <a:pt x="95" y="200"/>
                    <a:pt x="95" y="207"/>
                  </a:cubicBezTo>
                  <a:cubicBezTo>
                    <a:pt x="95" y="206"/>
                    <a:pt x="94" y="204"/>
                    <a:pt x="93" y="203"/>
                  </a:cubicBezTo>
                  <a:cubicBezTo>
                    <a:pt x="92" y="201"/>
                    <a:pt x="91" y="199"/>
                    <a:pt x="90" y="198"/>
                  </a:cubicBezTo>
                  <a:cubicBezTo>
                    <a:pt x="89" y="197"/>
                    <a:pt x="88" y="197"/>
                    <a:pt x="88" y="197"/>
                  </a:cubicBezTo>
                  <a:cubicBezTo>
                    <a:pt x="88" y="197"/>
                    <a:pt x="91" y="199"/>
                    <a:pt x="93" y="203"/>
                  </a:cubicBezTo>
                  <a:cubicBezTo>
                    <a:pt x="94" y="205"/>
                    <a:pt x="94" y="207"/>
                    <a:pt x="94" y="208"/>
                  </a:cubicBezTo>
                  <a:cubicBezTo>
                    <a:pt x="95" y="209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10"/>
                    <a:pt x="95" y="210"/>
                    <a:pt x="95" y="210"/>
                  </a:cubicBezTo>
                  <a:cubicBezTo>
                    <a:pt x="95" y="209"/>
                    <a:pt x="94" y="209"/>
                    <a:pt x="94" y="208"/>
                  </a:cubicBezTo>
                  <a:cubicBezTo>
                    <a:pt x="94" y="207"/>
                    <a:pt x="93" y="206"/>
                    <a:pt x="93" y="205"/>
                  </a:cubicBezTo>
                  <a:cubicBezTo>
                    <a:pt x="92" y="204"/>
                    <a:pt x="91" y="204"/>
                    <a:pt x="90" y="203"/>
                  </a:cubicBezTo>
                  <a:cubicBezTo>
                    <a:pt x="88" y="202"/>
                    <a:pt x="86" y="201"/>
                    <a:pt x="84" y="201"/>
                  </a:cubicBezTo>
                  <a:cubicBezTo>
                    <a:pt x="82" y="200"/>
                    <a:pt x="81" y="200"/>
                    <a:pt x="81" y="200"/>
                  </a:cubicBezTo>
                  <a:cubicBezTo>
                    <a:pt x="81" y="200"/>
                    <a:pt x="82" y="201"/>
                    <a:pt x="84" y="201"/>
                  </a:cubicBezTo>
                  <a:cubicBezTo>
                    <a:pt x="85" y="202"/>
                    <a:pt x="88" y="202"/>
                    <a:pt x="90" y="204"/>
                  </a:cubicBezTo>
                  <a:cubicBezTo>
                    <a:pt x="91" y="204"/>
                    <a:pt x="92" y="205"/>
                    <a:pt x="92" y="206"/>
                  </a:cubicBezTo>
                  <a:cubicBezTo>
                    <a:pt x="93" y="207"/>
                    <a:pt x="93" y="207"/>
                    <a:pt x="94" y="208"/>
                  </a:cubicBezTo>
                  <a:cubicBezTo>
                    <a:pt x="94" y="209"/>
                    <a:pt x="94" y="209"/>
                    <a:pt x="94" y="209"/>
                  </a:cubicBezTo>
                  <a:cubicBezTo>
                    <a:pt x="91" y="205"/>
                    <a:pt x="85" y="203"/>
                    <a:pt x="80" y="203"/>
                  </a:cubicBezTo>
                  <a:close/>
                  <a:moveTo>
                    <a:pt x="141" y="265"/>
                  </a:moveTo>
                  <a:cubicBezTo>
                    <a:pt x="141" y="265"/>
                    <a:pt x="141" y="265"/>
                    <a:pt x="142" y="266"/>
                  </a:cubicBezTo>
                  <a:cubicBezTo>
                    <a:pt x="143" y="266"/>
                    <a:pt x="145" y="268"/>
                    <a:pt x="147" y="269"/>
                  </a:cubicBezTo>
                  <a:cubicBezTo>
                    <a:pt x="148" y="271"/>
                    <a:pt x="150" y="272"/>
                    <a:pt x="151" y="273"/>
                  </a:cubicBezTo>
                  <a:cubicBezTo>
                    <a:pt x="152" y="275"/>
                    <a:pt x="153" y="275"/>
                    <a:pt x="153" y="275"/>
                  </a:cubicBezTo>
                  <a:cubicBezTo>
                    <a:pt x="153" y="275"/>
                    <a:pt x="152" y="274"/>
                    <a:pt x="151" y="273"/>
                  </a:cubicBezTo>
                  <a:cubicBezTo>
                    <a:pt x="150" y="272"/>
                    <a:pt x="149" y="270"/>
                    <a:pt x="147" y="269"/>
                  </a:cubicBezTo>
                  <a:cubicBezTo>
                    <a:pt x="146" y="267"/>
                    <a:pt x="145" y="267"/>
                    <a:pt x="144" y="266"/>
                  </a:cubicBezTo>
                  <a:cubicBezTo>
                    <a:pt x="147" y="267"/>
                    <a:pt x="150" y="270"/>
                    <a:pt x="152" y="273"/>
                  </a:cubicBezTo>
                  <a:cubicBezTo>
                    <a:pt x="156" y="277"/>
                    <a:pt x="159" y="282"/>
                    <a:pt x="164" y="286"/>
                  </a:cubicBezTo>
                  <a:cubicBezTo>
                    <a:pt x="163" y="285"/>
                    <a:pt x="162" y="285"/>
                    <a:pt x="160" y="284"/>
                  </a:cubicBezTo>
                  <a:cubicBezTo>
                    <a:pt x="157" y="282"/>
                    <a:pt x="155" y="281"/>
                    <a:pt x="155" y="281"/>
                  </a:cubicBezTo>
                  <a:cubicBezTo>
                    <a:pt x="155" y="281"/>
                    <a:pt x="157" y="283"/>
                    <a:pt x="160" y="284"/>
                  </a:cubicBezTo>
                  <a:cubicBezTo>
                    <a:pt x="161" y="285"/>
                    <a:pt x="162" y="286"/>
                    <a:pt x="163" y="286"/>
                  </a:cubicBezTo>
                  <a:cubicBezTo>
                    <a:pt x="162" y="286"/>
                    <a:pt x="160" y="286"/>
                    <a:pt x="158" y="285"/>
                  </a:cubicBezTo>
                  <a:cubicBezTo>
                    <a:pt x="156" y="285"/>
                    <a:pt x="154" y="284"/>
                    <a:pt x="153" y="283"/>
                  </a:cubicBezTo>
                  <a:cubicBezTo>
                    <a:pt x="152" y="283"/>
                    <a:pt x="152" y="282"/>
                    <a:pt x="151" y="282"/>
                  </a:cubicBezTo>
                  <a:cubicBezTo>
                    <a:pt x="151" y="282"/>
                    <a:pt x="152" y="283"/>
                    <a:pt x="153" y="284"/>
                  </a:cubicBezTo>
                  <a:cubicBezTo>
                    <a:pt x="154" y="285"/>
                    <a:pt x="156" y="286"/>
                    <a:pt x="158" y="286"/>
                  </a:cubicBezTo>
                  <a:cubicBezTo>
                    <a:pt x="160" y="287"/>
                    <a:pt x="162" y="287"/>
                    <a:pt x="163" y="286"/>
                  </a:cubicBezTo>
                  <a:cubicBezTo>
                    <a:pt x="159" y="287"/>
                    <a:pt x="155" y="288"/>
                    <a:pt x="151" y="284"/>
                  </a:cubicBezTo>
                  <a:cubicBezTo>
                    <a:pt x="147" y="279"/>
                    <a:pt x="146" y="272"/>
                    <a:pt x="142" y="267"/>
                  </a:cubicBezTo>
                  <a:cubicBezTo>
                    <a:pt x="142" y="267"/>
                    <a:pt x="142" y="267"/>
                    <a:pt x="142" y="266"/>
                  </a:cubicBezTo>
                  <a:cubicBezTo>
                    <a:pt x="142" y="267"/>
                    <a:pt x="143" y="268"/>
                    <a:pt x="145" y="269"/>
                  </a:cubicBezTo>
                  <a:cubicBezTo>
                    <a:pt x="148" y="272"/>
                    <a:pt x="150" y="274"/>
                    <a:pt x="150" y="274"/>
                  </a:cubicBezTo>
                  <a:cubicBezTo>
                    <a:pt x="150" y="274"/>
                    <a:pt x="148" y="271"/>
                    <a:pt x="145" y="269"/>
                  </a:cubicBezTo>
                  <a:cubicBezTo>
                    <a:pt x="143" y="267"/>
                    <a:pt x="142" y="266"/>
                    <a:pt x="141" y="265"/>
                  </a:cubicBezTo>
                  <a:cubicBezTo>
                    <a:pt x="141" y="265"/>
                    <a:pt x="141" y="265"/>
                    <a:pt x="141" y="265"/>
                  </a:cubicBezTo>
                  <a:close/>
                  <a:moveTo>
                    <a:pt x="186" y="309"/>
                  </a:moveTo>
                  <a:cubicBezTo>
                    <a:pt x="181" y="309"/>
                    <a:pt x="178" y="306"/>
                    <a:pt x="174" y="304"/>
                  </a:cubicBezTo>
                  <a:cubicBezTo>
                    <a:pt x="174" y="304"/>
                    <a:pt x="175" y="304"/>
                    <a:pt x="175" y="304"/>
                  </a:cubicBezTo>
                  <a:cubicBezTo>
                    <a:pt x="177" y="305"/>
                    <a:pt x="179" y="306"/>
                    <a:pt x="181" y="306"/>
                  </a:cubicBezTo>
                  <a:cubicBezTo>
                    <a:pt x="182" y="307"/>
                    <a:pt x="183" y="307"/>
                    <a:pt x="183" y="307"/>
                  </a:cubicBezTo>
                  <a:cubicBezTo>
                    <a:pt x="183" y="306"/>
                    <a:pt x="179" y="305"/>
                    <a:pt x="175" y="303"/>
                  </a:cubicBezTo>
                  <a:cubicBezTo>
                    <a:pt x="173" y="302"/>
                    <a:pt x="171" y="301"/>
                    <a:pt x="170" y="300"/>
                  </a:cubicBezTo>
                  <a:cubicBezTo>
                    <a:pt x="170" y="300"/>
                    <a:pt x="170" y="300"/>
                    <a:pt x="169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0" y="300"/>
                    <a:pt x="170" y="300"/>
                    <a:pt x="170" y="300"/>
                  </a:cubicBezTo>
                  <a:cubicBezTo>
                    <a:pt x="171" y="301"/>
                    <a:pt x="172" y="302"/>
                    <a:pt x="174" y="302"/>
                  </a:cubicBezTo>
                  <a:cubicBezTo>
                    <a:pt x="176" y="303"/>
                    <a:pt x="177" y="303"/>
                    <a:pt x="179" y="303"/>
                  </a:cubicBezTo>
                  <a:cubicBezTo>
                    <a:pt x="180" y="303"/>
                    <a:pt x="180" y="304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8" y="302"/>
                    <a:pt x="176" y="302"/>
                    <a:pt x="174" y="302"/>
                  </a:cubicBezTo>
                  <a:cubicBezTo>
                    <a:pt x="173" y="301"/>
                    <a:pt x="171" y="300"/>
                    <a:pt x="170" y="300"/>
                  </a:cubicBezTo>
                  <a:cubicBezTo>
                    <a:pt x="173" y="300"/>
                    <a:pt x="177" y="301"/>
                    <a:pt x="178" y="301"/>
                  </a:cubicBezTo>
                  <a:cubicBezTo>
                    <a:pt x="186" y="303"/>
                    <a:pt x="194" y="307"/>
                    <a:pt x="201" y="307"/>
                  </a:cubicBezTo>
                  <a:cubicBezTo>
                    <a:pt x="197" y="309"/>
                    <a:pt x="191" y="310"/>
                    <a:pt x="186" y="309"/>
                  </a:cubicBezTo>
                  <a:close/>
                  <a:moveTo>
                    <a:pt x="234" y="233"/>
                  </a:moveTo>
                  <a:cubicBezTo>
                    <a:pt x="234" y="233"/>
                    <a:pt x="234" y="233"/>
                    <a:pt x="234" y="233"/>
                  </a:cubicBezTo>
                  <a:cubicBezTo>
                    <a:pt x="233" y="237"/>
                    <a:pt x="232" y="241"/>
                    <a:pt x="232" y="241"/>
                  </a:cubicBezTo>
                  <a:cubicBezTo>
                    <a:pt x="232" y="241"/>
                    <a:pt x="233" y="240"/>
                    <a:pt x="233" y="239"/>
                  </a:cubicBezTo>
                  <a:cubicBezTo>
                    <a:pt x="234" y="237"/>
                    <a:pt x="235" y="236"/>
                    <a:pt x="235" y="233"/>
                  </a:cubicBezTo>
                  <a:cubicBezTo>
                    <a:pt x="235" y="231"/>
                    <a:pt x="235" y="229"/>
                    <a:pt x="235" y="228"/>
                  </a:cubicBezTo>
                  <a:cubicBezTo>
                    <a:pt x="235" y="228"/>
                    <a:pt x="235" y="228"/>
                    <a:pt x="235" y="227"/>
                  </a:cubicBezTo>
                  <a:cubicBezTo>
                    <a:pt x="235" y="227"/>
                    <a:pt x="235" y="227"/>
                    <a:pt x="235" y="226"/>
                  </a:cubicBezTo>
                  <a:cubicBezTo>
                    <a:pt x="236" y="231"/>
                    <a:pt x="235" y="235"/>
                    <a:pt x="234" y="239"/>
                  </a:cubicBezTo>
                  <a:cubicBezTo>
                    <a:pt x="233" y="244"/>
                    <a:pt x="231" y="248"/>
                    <a:pt x="229" y="253"/>
                  </a:cubicBezTo>
                  <a:cubicBezTo>
                    <a:pt x="229" y="252"/>
                    <a:pt x="229" y="251"/>
                    <a:pt x="230" y="250"/>
                  </a:cubicBezTo>
                  <a:cubicBezTo>
                    <a:pt x="231" y="247"/>
                    <a:pt x="232" y="245"/>
                    <a:pt x="231" y="245"/>
                  </a:cubicBezTo>
                  <a:cubicBezTo>
                    <a:pt x="231" y="245"/>
                    <a:pt x="230" y="247"/>
                    <a:pt x="229" y="250"/>
                  </a:cubicBezTo>
                  <a:cubicBezTo>
                    <a:pt x="229" y="252"/>
                    <a:pt x="228" y="253"/>
                    <a:pt x="228" y="254"/>
                  </a:cubicBezTo>
                  <a:cubicBezTo>
                    <a:pt x="228" y="254"/>
                    <a:pt x="228" y="255"/>
                    <a:pt x="228" y="255"/>
                  </a:cubicBezTo>
                  <a:cubicBezTo>
                    <a:pt x="227" y="248"/>
                    <a:pt x="232" y="240"/>
                    <a:pt x="234" y="233"/>
                  </a:cubicBezTo>
                  <a:close/>
                  <a:moveTo>
                    <a:pt x="218" y="247"/>
                  </a:moveTo>
                  <a:cubicBezTo>
                    <a:pt x="218" y="246"/>
                    <a:pt x="219" y="245"/>
                    <a:pt x="219" y="244"/>
                  </a:cubicBezTo>
                  <a:cubicBezTo>
                    <a:pt x="219" y="246"/>
                    <a:pt x="218" y="248"/>
                    <a:pt x="218" y="250"/>
                  </a:cubicBezTo>
                  <a:cubicBezTo>
                    <a:pt x="218" y="257"/>
                    <a:pt x="222" y="266"/>
                    <a:pt x="221" y="272"/>
                  </a:cubicBezTo>
                  <a:cubicBezTo>
                    <a:pt x="221" y="272"/>
                    <a:pt x="221" y="271"/>
                    <a:pt x="221" y="271"/>
                  </a:cubicBezTo>
                  <a:cubicBezTo>
                    <a:pt x="221" y="269"/>
                    <a:pt x="220" y="268"/>
                    <a:pt x="220" y="268"/>
                  </a:cubicBezTo>
                  <a:cubicBezTo>
                    <a:pt x="220" y="268"/>
                    <a:pt x="220" y="269"/>
                    <a:pt x="220" y="271"/>
                  </a:cubicBezTo>
                  <a:cubicBezTo>
                    <a:pt x="220" y="271"/>
                    <a:pt x="220" y="271"/>
                    <a:pt x="220" y="271"/>
                  </a:cubicBezTo>
                  <a:cubicBezTo>
                    <a:pt x="220" y="271"/>
                    <a:pt x="220" y="271"/>
                    <a:pt x="220" y="270"/>
                  </a:cubicBezTo>
                  <a:cubicBezTo>
                    <a:pt x="219" y="268"/>
                    <a:pt x="218" y="266"/>
                    <a:pt x="218" y="266"/>
                  </a:cubicBezTo>
                  <a:cubicBezTo>
                    <a:pt x="218" y="266"/>
                    <a:pt x="218" y="268"/>
                    <a:pt x="219" y="270"/>
                  </a:cubicBezTo>
                  <a:cubicBezTo>
                    <a:pt x="219" y="271"/>
                    <a:pt x="219" y="272"/>
                    <a:pt x="220" y="272"/>
                  </a:cubicBezTo>
                  <a:cubicBezTo>
                    <a:pt x="214" y="265"/>
                    <a:pt x="216" y="256"/>
                    <a:pt x="218" y="247"/>
                  </a:cubicBezTo>
                  <a:close/>
                  <a:moveTo>
                    <a:pt x="175" y="209"/>
                  </a:moveTo>
                  <a:cubicBezTo>
                    <a:pt x="176" y="209"/>
                    <a:pt x="177" y="210"/>
                    <a:pt x="178" y="211"/>
                  </a:cubicBezTo>
                  <a:cubicBezTo>
                    <a:pt x="182" y="214"/>
                    <a:pt x="184" y="216"/>
                    <a:pt x="184" y="216"/>
                  </a:cubicBezTo>
                  <a:cubicBezTo>
                    <a:pt x="184" y="216"/>
                    <a:pt x="184" y="215"/>
                    <a:pt x="183" y="214"/>
                  </a:cubicBezTo>
                  <a:cubicBezTo>
                    <a:pt x="182" y="213"/>
                    <a:pt x="180" y="212"/>
                    <a:pt x="179" y="211"/>
                  </a:cubicBezTo>
                  <a:cubicBezTo>
                    <a:pt x="178" y="210"/>
                    <a:pt x="177" y="210"/>
                    <a:pt x="177" y="209"/>
                  </a:cubicBezTo>
                  <a:cubicBezTo>
                    <a:pt x="180" y="211"/>
                    <a:pt x="183" y="213"/>
                    <a:pt x="186" y="215"/>
                  </a:cubicBezTo>
                  <a:cubicBezTo>
                    <a:pt x="191" y="220"/>
                    <a:pt x="195" y="226"/>
                    <a:pt x="198" y="232"/>
                  </a:cubicBezTo>
                  <a:cubicBezTo>
                    <a:pt x="198" y="231"/>
                    <a:pt x="197" y="231"/>
                    <a:pt x="196" y="230"/>
                  </a:cubicBezTo>
                  <a:cubicBezTo>
                    <a:pt x="194" y="227"/>
                    <a:pt x="193" y="225"/>
                    <a:pt x="193" y="225"/>
                  </a:cubicBezTo>
                  <a:cubicBezTo>
                    <a:pt x="192" y="225"/>
                    <a:pt x="194" y="228"/>
                    <a:pt x="196" y="230"/>
                  </a:cubicBezTo>
                  <a:cubicBezTo>
                    <a:pt x="197" y="232"/>
                    <a:pt x="198" y="233"/>
                    <a:pt x="199" y="234"/>
                  </a:cubicBezTo>
                  <a:cubicBezTo>
                    <a:pt x="199" y="234"/>
                    <a:pt x="199" y="234"/>
                    <a:pt x="199" y="234"/>
                  </a:cubicBezTo>
                  <a:cubicBezTo>
                    <a:pt x="190" y="227"/>
                    <a:pt x="185" y="215"/>
                    <a:pt x="174" y="209"/>
                  </a:cubicBezTo>
                  <a:cubicBezTo>
                    <a:pt x="174" y="209"/>
                    <a:pt x="173" y="209"/>
                    <a:pt x="172" y="208"/>
                  </a:cubicBezTo>
                  <a:cubicBezTo>
                    <a:pt x="173" y="208"/>
                    <a:pt x="174" y="209"/>
                    <a:pt x="175" y="209"/>
                  </a:cubicBezTo>
                  <a:close/>
                  <a:moveTo>
                    <a:pt x="125" y="227"/>
                  </a:moveTo>
                  <a:cubicBezTo>
                    <a:pt x="128" y="225"/>
                    <a:pt x="132" y="223"/>
                    <a:pt x="136" y="222"/>
                  </a:cubicBezTo>
                  <a:cubicBezTo>
                    <a:pt x="142" y="220"/>
                    <a:pt x="147" y="224"/>
                    <a:pt x="150" y="229"/>
                  </a:cubicBezTo>
                  <a:cubicBezTo>
                    <a:pt x="152" y="232"/>
                    <a:pt x="152" y="235"/>
                    <a:pt x="152" y="238"/>
                  </a:cubicBezTo>
                  <a:cubicBezTo>
                    <a:pt x="152" y="238"/>
                    <a:pt x="152" y="238"/>
                    <a:pt x="152" y="238"/>
                  </a:cubicBezTo>
                  <a:cubicBezTo>
                    <a:pt x="152" y="236"/>
                    <a:pt x="151" y="235"/>
                    <a:pt x="151" y="233"/>
                  </a:cubicBezTo>
                  <a:cubicBezTo>
                    <a:pt x="151" y="231"/>
                    <a:pt x="150" y="229"/>
                    <a:pt x="149" y="228"/>
                  </a:cubicBezTo>
                  <a:cubicBezTo>
                    <a:pt x="148" y="227"/>
                    <a:pt x="148" y="227"/>
                    <a:pt x="148" y="227"/>
                  </a:cubicBezTo>
                  <a:cubicBezTo>
                    <a:pt x="148" y="227"/>
                    <a:pt x="148" y="227"/>
                    <a:pt x="149" y="228"/>
                  </a:cubicBezTo>
                  <a:cubicBezTo>
                    <a:pt x="149" y="229"/>
                    <a:pt x="150" y="231"/>
                    <a:pt x="150" y="233"/>
                  </a:cubicBezTo>
                  <a:cubicBezTo>
                    <a:pt x="151" y="235"/>
                    <a:pt x="151" y="236"/>
                    <a:pt x="151" y="238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6"/>
                    <a:pt x="150" y="235"/>
                    <a:pt x="150" y="233"/>
                  </a:cubicBezTo>
                  <a:cubicBezTo>
                    <a:pt x="148" y="231"/>
                    <a:pt x="147" y="229"/>
                    <a:pt x="147" y="229"/>
                  </a:cubicBezTo>
                  <a:cubicBezTo>
                    <a:pt x="146" y="229"/>
                    <a:pt x="148" y="231"/>
                    <a:pt x="149" y="233"/>
                  </a:cubicBezTo>
                  <a:cubicBezTo>
                    <a:pt x="149" y="234"/>
                    <a:pt x="149" y="235"/>
                    <a:pt x="150" y="235"/>
                  </a:cubicBezTo>
                  <a:cubicBezTo>
                    <a:pt x="145" y="229"/>
                    <a:pt x="140" y="224"/>
                    <a:pt x="132" y="225"/>
                  </a:cubicBezTo>
                  <a:cubicBezTo>
                    <a:pt x="130" y="225"/>
                    <a:pt x="127" y="226"/>
                    <a:pt x="125" y="227"/>
                  </a:cubicBezTo>
                  <a:close/>
                  <a:moveTo>
                    <a:pt x="119" y="254"/>
                  </a:moveTo>
                  <a:cubicBezTo>
                    <a:pt x="124" y="249"/>
                    <a:pt x="130" y="245"/>
                    <a:pt x="134" y="240"/>
                  </a:cubicBezTo>
                  <a:cubicBezTo>
                    <a:pt x="137" y="237"/>
                    <a:pt x="135" y="229"/>
                    <a:pt x="132" y="227"/>
                  </a:cubicBezTo>
                  <a:cubicBezTo>
                    <a:pt x="132" y="227"/>
                    <a:pt x="133" y="227"/>
                    <a:pt x="133" y="227"/>
                  </a:cubicBezTo>
                  <a:cubicBezTo>
                    <a:pt x="142" y="227"/>
                    <a:pt x="148" y="236"/>
                    <a:pt x="152" y="243"/>
                  </a:cubicBezTo>
                  <a:cubicBezTo>
                    <a:pt x="152" y="243"/>
                    <a:pt x="153" y="244"/>
                    <a:pt x="154" y="243"/>
                  </a:cubicBezTo>
                  <a:cubicBezTo>
                    <a:pt x="164" y="239"/>
                    <a:pt x="164" y="226"/>
                    <a:pt x="159" y="218"/>
                  </a:cubicBezTo>
                  <a:cubicBezTo>
                    <a:pt x="157" y="214"/>
                    <a:pt x="154" y="212"/>
                    <a:pt x="151" y="210"/>
                  </a:cubicBezTo>
                  <a:cubicBezTo>
                    <a:pt x="155" y="209"/>
                    <a:pt x="158" y="208"/>
                    <a:pt x="163" y="208"/>
                  </a:cubicBezTo>
                  <a:cubicBezTo>
                    <a:pt x="168" y="208"/>
                    <a:pt x="173" y="211"/>
                    <a:pt x="177" y="214"/>
                  </a:cubicBezTo>
                  <a:cubicBezTo>
                    <a:pt x="187" y="220"/>
                    <a:pt x="191" y="233"/>
                    <a:pt x="202" y="239"/>
                  </a:cubicBezTo>
                  <a:cubicBezTo>
                    <a:pt x="203" y="239"/>
                    <a:pt x="203" y="239"/>
                    <a:pt x="204" y="238"/>
                  </a:cubicBezTo>
                  <a:cubicBezTo>
                    <a:pt x="204" y="235"/>
                    <a:pt x="205" y="231"/>
                    <a:pt x="206" y="228"/>
                  </a:cubicBezTo>
                  <a:cubicBezTo>
                    <a:pt x="206" y="230"/>
                    <a:pt x="207" y="231"/>
                    <a:pt x="207" y="232"/>
                  </a:cubicBezTo>
                  <a:cubicBezTo>
                    <a:pt x="208" y="236"/>
                    <a:pt x="208" y="239"/>
                    <a:pt x="207" y="243"/>
                  </a:cubicBezTo>
                  <a:cubicBezTo>
                    <a:pt x="205" y="252"/>
                    <a:pt x="197" y="251"/>
                    <a:pt x="190" y="253"/>
                  </a:cubicBezTo>
                  <a:cubicBezTo>
                    <a:pt x="194" y="249"/>
                    <a:pt x="196" y="243"/>
                    <a:pt x="195" y="237"/>
                  </a:cubicBezTo>
                  <a:cubicBezTo>
                    <a:pt x="193" y="226"/>
                    <a:pt x="181" y="226"/>
                    <a:pt x="173" y="231"/>
                  </a:cubicBezTo>
                  <a:cubicBezTo>
                    <a:pt x="163" y="237"/>
                    <a:pt x="164" y="250"/>
                    <a:pt x="170" y="259"/>
                  </a:cubicBezTo>
                  <a:cubicBezTo>
                    <a:pt x="174" y="263"/>
                    <a:pt x="180" y="267"/>
                    <a:pt x="186" y="268"/>
                  </a:cubicBezTo>
                  <a:cubicBezTo>
                    <a:pt x="193" y="269"/>
                    <a:pt x="200" y="266"/>
                    <a:pt x="207" y="264"/>
                  </a:cubicBezTo>
                  <a:cubicBezTo>
                    <a:pt x="208" y="270"/>
                    <a:pt x="215" y="273"/>
                    <a:pt x="219" y="277"/>
                  </a:cubicBezTo>
                  <a:cubicBezTo>
                    <a:pt x="220" y="277"/>
                    <a:pt x="221" y="277"/>
                    <a:pt x="221" y="277"/>
                  </a:cubicBezTo>
                  <a:cubicBezTo>
                    <a:pt x="227" y="269"/>
                    <a:pt x="221" y="260"/>
                    <a:pt x="221" y="252"/>
                  </a:cubicBezTo>
                  <a:cubicBezTo>
                    <a:pt x="220" y="242"/>
                    <a:pt x="224" y="233"/>
                    <a:pt x="220" y="224"/>
                  </a:cubicBezTo>
                  <a:cubicBezTo>
                    <a:pt x="216" y="217"/>
                    <a:pt x="207" y="211"/>
                    <a:pt x="201" y="206"/>
                  </a:cubicBezTo>
                  <a:cubicBezTo>
                    <a:pt x="196" y="203"/>
                    <a:pt x="191" y="199"/>
                    <a:pt x="185" y="198"/>
                  </a:cubicBezTo>
                  <a:cubicBezTo>
                    <a:pt x="192" y="197"/>
                    <a:pt x="199" y="198"/>
                    <a:pt x="205" y="200"/>
                  </a:cubicBezTo>
                  <a:cubicBezTo>
                    <a:pt x="214" y="203"/>
                    <a:pt x="219" y="209"/>
                    <a:pt x="222" y="218"/>
                  </a:cubicBezTo>
                  <a:cubicBezTo>
                    <a:pt x="222" y="220"/>
                    <a:pt x="228" y="234"/>
                    <a:pt x="233" y="231"/>
                  </a:cubicBezTo>
                  <a:cubicBezTo>
                    <a:pt x="232" y="234"/>
                    <a:pt x="230" y="237"/>
                    <a:pt x="229" y="240"/>
                  </a:cubicBezTo>
                  <a:cubicBezTo>
                    <a:pt x="227" y="246"/>
                    <a:pt x="224" y="253"/>
                    <a:pt x="226" y="260"/>
                  </a:cubicBezTo>
                  <a:cubicBezTo>
                    <a:pt x="227" y="261"/>
                    <a:pt x="228" y="261"/>
                    <a:pt x="228" y="261"/>
                  </a:cubicBezTo>
                  <a:cubicBezTo>
                    <a:pt x="231" y="259"/>
                    <a:pt x="236" y="258"/>
                    <a:pt x="239" y="257"/>
                  </a:cubicBezTo>
                  <a:cubicBezTo>
                    <a:pt x="239" y="257"/>
                    <a:pt x="239" y="257"/>
                    <a:pt x="239" y="257"/>
                  </a:cubicBezTo>
                  <a:cubicBezTo>
                    <a:pt x="241" y="272"/>
                    <a:pt x="235" y="284"/>
                    <a:pt x="224" y="294"/>
                  </a:cubicBezTo>
                  <a:cubicBezTo>
                    <a:pt x="219" y="300"/>
                    <a:pt x="212" y="303"/>
                    <a:pt x="205" y="304"/>
                  </a:cubicBezTo>
                  <a:cubicBezTo>
                    <a:pt x="197" y="306"/>
                    <a:pt x="189" y="302"/>
                    <a:pt x="182" y="300"/>
                  </a:cubicBezTo>
                  <a:cubicBezTo>
                    <a:pt x="178" y="298"/>
                    <a:pt x="164" y="293"/>
                    <a:pt x="166" y="302"/>
                  </a:cubicBezTo>
                  <a:cubicBezTo>
                    <a:pt x="167" y="309"/>
                    <a:pt x="172" y="314"/>
                    <a:pt x="178" y="317"/>
                  </a:cubicBezTo>
                  <a:cubicBezTo>
                    <a:pt x="176" y="317"/>
                    <a:pt x="174" y="317"/>
                    <a:pt x="172" y="317"/>
                  </a:cubicBezTo>
                  <a:cubicBezTo>
                    <a:pt x="167" y="318"/>
                    <a:pt x="162" y="317"/>
                    <a:pt x="157" y="314"/>
                  </a:cubicBezTo>
                  <a:cubicBezTo>
                    <a:pt x="150" y="310"/>
                    <a:pt x="147" y="301"/>
                    <a:pt x="142" y="295"/>
                  </a:cubicBezTo>
                  <a:cubicBezTo>
                    <a:pt x="139" y="291"/>
                    <a:pt x="135" y="287"/>
                    <a:pt x="130" y="289"/>
                  </a:cubicBezTo>
                  <a:cubicBezTo>
                    <a:pt x="131" y="286"/>
                    <a:pt x="133" y="283"/>
                    <a:pt x="134" y="280"/>
                  </a:cubicBezTo>
                  <a:cubicBezTo>
                    <a:pt x="134" y="277"/>
                    <a:pt x="133" y="275"/>
                    <a:pt x="133" y="272"/>
                  </a:cubicBezTo>
                  <a:cubicBezTo>
                    <a:pt x="132" y="270"/>
                    <a:pt x="130" y="268"/>
                    <a:pt x="128" y="267"/>
                  </a:cubicBezTo>
                  <a:cubicBezTo>
                    <a:pt x="131" y="265"/>
                    <a:pt x="135" y="264"/>
                    <a:pt x="139" y="268"/>
                  </a:cubicBezTo>
                  <a:cubicBezTo>
                    <a:pt x="143" y="272"/>
                    <a:pt x="144" y="279"/>
                    <a:pt x="148" y="283"/>
                  </a:cubicBezTo>
                  <a:cubicBezTo>
                    <a:pt x="153" y="292"/>
                    <a:pt x="160" y="289"/>
                    <a:pt x="169" y="288"/>
                  </a:cubicBezTo>
                  <a:cubicBezTo>
                    <a:pt x="170" y="288"/>
                    <a:pt x="170" y="287"/>
                    <a:pt x="169" y="286"/>
                  </a:cubicBezTo>
                  <a:cubicBezTo>
                    <a:pt x="166" y="282"/>
                    <a:pt x="167" y="278"/>
                    <a:pt x="166" y="273"/>
                  </a:cubicBezTo>
                  <a:cubicBezTo>
                    <a:pt x="165" y="270"/>
                    <a:pt x="163" y="267"/>
                    <a:pt x="162" y="264"/>
                  </a:cubicBezTo>
                  <a:cubicBezTo>
                    <a:pt x="159" y="259"/>
                    <a:pt x="155" y="255"/>
                    <a:pt x="150" y="252"/>
                  </a:cubicBezTo>
                  <a:cubicBezTo>
                    <a:pt x="142" y="248"/>
                    <a:pt x="132" y="249"/>
                    <a:pt x="125" y="254"/>
                  </a:cubicBezTo>
                  <a:cubicBezTo>
                    <a:pt x="121" y="257"/>
                    <a:pt x="117" y="261"/>
                    <a:pt x="115" y="265"/>
                  </a:cubicBezTo>
                  <a:cubicBezTo>
                    <a:pt x="115" y="261"/>
                    <a:pt x="116" y="257"/>
                    <a:pt x="119" y="254"/>
                  </a:cubicBezTo>
                  <a:close/>
                  <a:moveTo>
                    <a:pt x="113" y="216"/>
                  </a:moveTo>
                  <a:cubicBezTo>
                    <a:pt x="114" y="222"/>
                    <a:pt x="111" y="228"/>
                    <a:pt x="109" y="233"/>
                  </a:cubicBezTo>
                  <a:cubicBezTo>
                    <a:pt x="107" y="237"/>
                    <a:pt x="105" y="240"/>
                    <a:pt x="103" y="243"/>
                  </a:cubicBezTo>
                  <a:cubicBezTo>
                    <a:pt x="108" y="233"/>
                    <a:pt x="113" y="220"/>
                    <a:pt x="107" y="209"/>
                  </a:cubicBezTo>
                  <a:cubicBezTo>
                    <a:pt x="108" y="210"/>
                    <a:pt x="109" y="211"/>
                    <a:pt x="109" y="212"/>
                  </a:cubicBezTo>
                  <a:cubicBezTo>
                    <a:pt x="110" y="214"/>
                    <a:pt x="111" y="216"/>
                    <a:pt x="111" y="217"/>
                  </a:cubicBezTo>
                  <a:cubicBezTo>
                    <a:pt x="111" y="218"/>
                    <a:pt x="111" y="219"/>
                    <a:pt x="111" y="219"/>
                  </a:cubicBezTo>
                  <a:cubicBezTo>
                    <a:pt x="111" y="219"/>
                    <a:pt x="112" y="219"/>
                    <a:pt x="112" y="217"/>
                  </a:cubicBezTo>
                  <a:cubicBezTo>
                    <a:pt x="112" y="216"/>
                    <a:pt x="111" y="214"/>
                    <a:pt x="110" y="212"/>
                  </a:cubicBezTo>
                  <a:cubicBezTo>
                    <a:pt x="109" y="210"/>
                    <a:pt x="107" y="208"/>
                    <a:pt x="106" y="207"/>
                  </a:cubicBezTo>
                  <a:cubicBezTo>
                    <a:pt x="106" y="207"/>
                    <a:pt x="106" y="207"/>
                    <a:pt x="106" y="207"/>
                  </a:cubicBezTo>
                  <a:cubicBezTo>
                    <a:pt x="109" y="209"/>
                    <a:pt x="112" y="212"/>
                    <a:pt x="113" y="216"/>
                  </a:cubicBezTo>
                  <a:close/>
                  <a:moveTo>
                    <a:pt x="206" y="162"/>
                  </a:moveTo>
                  <a:cubicBezTo>
                    <a:pt x="206" y="162"/>
                    <a:pt x="206" y="163"/>
                    <a:pt x="206" y="163"/>
                  </a:cubicBezTo>
                  <a:cubicBezTo>
                    <a:pt x="205" y="164"/>
                    <a:pt x="205" y="165"/>
                    <a:pt x="204" y="166"/>
                  </a:cubicBezTo>
                  <a:cubicBezTo>
                    <a:pt x="204" y="167"/>
                    <a:pt x="203" y="167"/>
                    <a:pt x="203" y="167"/>
                  </a:cubicBezTo>
                  <a:cubicBezTo>
                    <a:pt x="203" y="167"/>
                    <a:pt x="204" y="167"/>
                    <a:pt x="204" y="166"/>
                  </a:cubicBezTo>
                  <a:cubicBezTo>
                    <a:pt x="205" y="166"/>
                    <a:pt x="205" y="166"/>
                    <a:pt x="205" y="165"/>
                  </a:cubicBezTo>
                  <a:cubicBezTo>
                    <a:pt x="204" y="168"/>
                    <a:pt x="203" y="171"/>
                    <a:pt x="202" y="172"/>
                  </a:cubicBezTo>
                  <a:cubicBezTo>
                    <a:pt x="199" y="178"/>
                    <a:pt x="193" y="182"/>
                    <a:pt x="186" y="182"/>
                  </a:cubicBezTo>
                  <a:cubicBezTo>
                    <a:pt x="184" y="182"/>
                    <a:pt x="182" y="182"/>
                    <a:pt x="180" y="182"/>
                  </a:cubicBezTo>
                  <a:cubicBezTo>
                    <a:pt x="180" y="181"/>
                    <a:pt x="180" y="181"/>
                    <a:pt x="180" y="181"/>
                  </a:cubicBezTo>
                  <a:cubicBezTo>
                    <a:pt x="182" y="182"/>
                    <a:pt x="183" y="182"/>
                    <a:pt x="185" y="182"/>
                  </a:cubicBezTo>
                  <a:cubicBezTo>
                    <a:pt x="187" y="182"/>
                    <a:pt x="189" y="181"/>
                    <a:pt x="190" y="181"/>
                  </a:cubicBezTo>
                  <a:cubicBezTo>
                    <a:pt x="191" y="180"/>
                    <a:pt x="192" y="180"/>
                    <a:pt x="192" y="180"/>
                  </a:cubicBezTo>
                  <a:cubicBezTo>
                    <a:pt x="192" y="180"/>
                    <a:pt x="191" y="180"/>
                    <a:pt x="190" y="180"/>
                  </a:cubicBezTo>
                  <a:cubicBezTo>
                    <a:pt x="189" y="181"/>
                    <a:pt x="187" y="181"/>
                    <a:pt x="185" y="181"/>
                  </a:cubicBezTo>
                  <a:cubicBezTo>
                    <a:pt x="185" y="181"/>
                    <a:pt x="184" y="181"/>
                    <a:pt x="184" y="181"/>
                  </a:cubicBezTo>
                  <a:cubicBezTo>
                    <a:pt x="188" y="180"/>
                    <a:pt x="192" y="178"/>
                    <a:pt x="196" y="176"/>
                  </a:cubicBezTo>
                  <a:cubicBezTo>
                    <a:pt x="202" y="172"/>
                    <a:pt x="203" y="166"/>
                    <a:pt x="207" y="159"/>
                  </a:cubicBezTo>
                  <a:cubicBezTo>
                    <a:pt x="207" y="160"/>
                    <a:pt x="207" y="161"/>
                    <a:pt x="206" y="162"/>
                  </a:cubicBezTo>
                  <a:close/>
                  <a:moveTo>
                    <a:pt x="279" y="260"/>
                  </a:moveTo>
                  <a:cubicBezTo>
                    <a:pt x="283" y="257"/>
                    <a:pt x="290" y="258"/>
                    <a:pt x="293" y="261"/>
                  </a:cubicBezTo>
                  <a:cubicBezTo>
                    <a:pt x="296" y="265"/>
                    <a:pt x="295" y="271"/>
                    <a:pt x="293" y="275"/>
                  </a:cubicBezTo>
                  <a:cubicBezTo>
                    <a:pt x="293" y="275"/>
                    <a:pt x="292" y="276"/>
                    <a:pt x="292" y="276"/>
                  </a:cubicBezTo>
                  <a:cubicBezTo>
                    <a:pt x="292" y="275"/>
                    <a:pt x="292" y="274"/>
                    <a:pt x="293" y="273"/>
                  </a:cubicBezTo>
                  <a:cubicBezTo>
                    <a:pt x="293" y="272"/>
                    <a:pt x="292" y="270"/>
                    <a:pt x="292" y="269"/>
                  </a:cubicBezTo>
                  <a:cubicBezTo>
                    <a:pt x="291" y="268"/>
                    <a:pt x="291" y="267"/>
                    <a:pt x="291" y="267"/>
                  </a:cubicBezTo>
                  <a:cubicBezTo>
                    <a:pt x="291" y="268"/>
                    <a:pt x="291" y="268"/>
                    <a:pt x="291" y="269"/>
                  </a:cubicBezTo>
                  <a:cubicBezTo>
                    <a:pt x="292" y="270"/>
                    <a:pt x="292" y="272"/>
                    <a:pt x="292" y="273"/>
                  </a:cubicBezTo>
                  <a:cubicBezTo>
                    <a:pt x="292" y="274"/>
                    <a:pt x="292" y="276"/>
                    <a:pt x="291" y="277"/>
                  </a:cubicBezTo>
                  <a:cubicBezTo>
                    <a:pt x="291" y="275"/>
                    <a:pt x="291" y="273"/>
                    <a:pt x="291" y="272"/>
                  </a:cubicBezTo>
                  <a:cubicBezTo>
                    <a:pt x="290" y="270"/>
                    <a:pt x="289" y="268"/>
                    <a:pt x="288" y="267"/>
                  </a:cubicBezTo>
                  <a:cubicBezTo>
                    <a:pt x="287" y="266"/>
                    <a:pt x="286" y="266"/>
                    <a:pt x="286" y="266"/>
                  </a:cubicBezTo>
                  <a:cubicBezTo>
                    <a:pt x="286" y="266"/>
                    <a:pt x="287" y="266"/>
                    <a:pt x="288" y="267"/>
                  </a:cubicBezTo>
                  <a:cubicBezTo>
                    <a:pt x="289" y="268"/>
                    <a:pt x="290" y="270"/>
                    <a:pt x="290" y="272"/>
                  </a:cubicBezTo>
                  <a:cubicBezTo>
                    <a:pt x="290" y="273"/>
                    <a:pt x="291" y="273"/>
                    <a:pt x="291" y="274"/>
                  </a:cubicBezTo>
                  <a:cubicBezTo>
                    <a:pt x="289" y="269"/>
                    <a:pt x="283" y="265"/>
                    <a:pt x="278" y="265"/>
                  </a:cubicBezTo>
                  <a:cubicBezTo>
                    <a:pt x="279" y="265"/>
                    <a:pt x="279" y="265"/>
                    <a:pt x="279" y="265"/>
                  </a:cubicBezTo>
                  <a:cubicBezTo>
                    <a:pt x="279" y="265"/>
                    <a:pt x="280" y="264"/>
                    <a:pt x="281" y="264"/>
                  </a:cubicBezTo>
                  <a:cubicBezTo>
                    <a:pt x="281" y="264"/>
                    <a:pt x="282" y="264"/>
                    <a:pt x="282" y="264"/>
                  </a:cubicBezTo>
                  <a:cubicBezTo>
                    <a:pt x="282" y="264"/>
                    <a:pt x="281" y="264"/>
                    <a:pt x="281" y="264"/>
                  </a:cubicBezTo>
                  <a:cubicBezTo>
                    <a:pt x="280" y="264"/>
                    <a:pt x="279" y="264"/>
                    <a:pt x="278" y="264"/>
                  </a:cubicBezTo>
                  <a:cubicBezTo>
                    <a:pt x="278" y="264"/>
                    <a:pt x="278" y="265"/>
                    <a:pt x="277" y="265"/>
                  </a:cubicBezTo>
                  <a:cubicBezTo>
                    <a:pt x="278" y="264"/>
                    <a:pt x="278" y="264"/>
                    <a:pt x="279" y="263"/>
                  </a:cubicBezTo>
                  <a:cubicBezTo>
                    <a:pt x="281" y="263"/>
                    <a:pt x="282" y="262"/>
                    <a:pt x="283" y="262"/>
                  </a:cubicBezTo>
                  <a:cubicBezTo>
                    <a:pt x="284" y="262"/>
                    <a:pt x="284" y="263"/>
                    <a:pt x="284" y="262"/>
                  </a:cubicBezTo>
                  <a:cubicBezTo>
                    <a:pt x="284" y="262"/>
                    <a:pt x="284" y="262"/>
                    <a:pt x="283" y="262"/>
                  </a:cubicBezTo>
                  <a:cubicBezTo>
                    <a:pt x="282" y="262"/>
                    <a:pt x="280" y="262"/>
                    <a:pt x="279" y="263"/>
                  </a:cubicBezTo>
                  <a:cubicBezTo>
                    <a:pt x="279" y="263"/>
                    <a:pt x="278" y="263"/>
                    <a:pt x="278" y="264"/>
                  </a:cubicBezTo>
                  <a:cubicBezTo>
                    <a:pt x="278" y="263"/>
                    <a:pt x="279" y="262"/>
                    <a:pt x="279" y="262"/>
                  </a:cubicBezTo>
                  <a:cubicBezTo>
                    <a:pt x="280" y="261"/>
                    <a:pt x="281" y="261"/>
                    <a:pt x="282" y="260"/>
                  </a:cubicBezTo>
                  <a:cubicBezTo>
                    <a:pt x="282" y="260"/>
                    <a:pt x="283" y="260"/>
                    <a:pt x="283" y="260"/>
                  </a:cubicBezTo>
                  <a:cubicBezTo>
                    <a:pt x="283" y="260"/>
                    <a:pt x="282" y="260"/>
                    <a:pt x="282" y="260"/>
                  </a:cubicBezTo>
                  <a:cubicBezTo>
                    <a:pt x="281" y="260"/>
                    <a:pt x="280" y="261"/>
                    <a:pt x="279" y="261"/>
                  </a:cubicBezTo>
                  <a:cubicBezTo>
                    <a:pt x="278" y="262"/>
                    <a:pt x="277" y="263"/>
                    <a:pt x="277" y="264"/>
                  </a:cubicBezTo>
                  <a:cubicBezTo>
                    <a:pt x="277" y="262"/>
                    <a:pt x="278" y="261"/>
                    <a:pt x="279" y="260"/>
                  </a:cubicBezTo>
                  <a:close/>
                  <a:moveTo>
                    <a:pt x="258" y="285"/>
                  </a:moveTo>
                  <a:cubicBezTo>
                    <a:pt x="259" y="286"/>
                    <a:pt x="259" y="287"/>
                    <a:pt x="260" y="289"/>
                  </a:cubicBezTo>
                  <a:cubicBezTo>
                    <a:pt x="261" y="291"/>
                    <a:pt x="262" y="294"/>
                    <a:pt x="262" y="294"/>
                  </a:cubicBezTo>
                  <a:cubicBezTo>
                    <a:pt x="263" y="293"/>
                    <a:pt x="262" y="291"/>
                    <a:pt x="261" y="289"/>
                  </a:cubicBezTo>
                  <a:cubicBezTo>
                    <a:pt x="260" y="288"/>
                    <a:pt x="260" y="287"/>
                    <a:pt x="260" y="287"/>
                  </a:cubicBezTo>
                  <a:cubicBezTo>
                    <a:pt x="260" y="287"/>
                    <a:pt x="261" y="287"/>
                    <a:pt x="261" y="288"/>
                  </a:cubicBezTo>
                  <a:cubicBezTo>
                    <a:pt x="261" y="288"/>
                    <a:pt x="262" y="289"/>
                    <a:pt x="263" y="290"/>
                  </a:cubicBezTo>
                  <a:cubicBezTo>
                    <a:pt x="264" y="292"/>
                    <a:pt x="265" y="294"/>
                    <a:pt x="266" y="293"/>
                  </a:cubicBezTo>
                  <a:cubicBezTo>
                    <a:pt x="266" y="293"/>
                    <a:pt x="265" y="292"/>
                    <a:pt x="263" y="290"/>
                  </a:cubicBezTo>
                  <a:cubicBezTo>
                    <a:pt x="263" y="290"/>
                    <a:pt x="263" y="290"/>
                    <a:pt x="263" y="290"/>
                  </a:cubicBezTo>
                  <a:cubicBezTo>
                    <a:pt x="264" y="290"/>
                    <a:pt x="265" y="291"/>
                    <a:pt x="266" y="292"/>
                  </a:cubicBezTo>
                  <a:cubicBezTo>
                    <a:pt x="266" y="293"/>
                    <a:pt x="267" y="294"/>
                    <a:pt x="267" y="295"/>
                  </a:cubicBezTo>
                  <a:cubicBezTo>
                    <a:pt x="268" y="297"/>
                    <a:pt x="268" y="300"/>
                    <a:pt x="268" y="302"/>
                  </a:cubicBezTo>
                  <a:cubicBezTo>
                    <a:pt x="267" y="305"/>
                    <a:pt x="266" y="309"/>
                    <a:pt x="264" y="312"/>
                  </a:cubicBezTo>
                  <a:cubicBezTo>
                    <a:pt x="264" y="312"/>
                    <a:pt x="264" y="312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4" y="311"/>
                    <a:pt x="264" y="311"/>
                    <a:pt x="264" y="311"/>
                  </a:cubicBezTo>
                  <a:cubicBezTo>
                    <a:pt x="265" y="310"/>
                    <a:pt x="266" y="308"/>
                    <a:pt x="266" y="306"/>
                  </a:cubicBezTo>
                  <a:cubicBezTo>
                    <a:pt x="267" y="304"/>
                    <a:pt x="267" y="302"/>
                    <a:pt x="267" y="301"/>
                  </a:cubicBezTo>
                  <a:cubicBezTo>
                    <a:pt x="267" y="300"/>
                    <a:pt x="266" y="299"/>
                    <a:pt x="266" y="299"/>
                  </a:cubicBezTo>
                  <a:cubicBezTo>
                    <a:pt x="266" y="299"/>
                    <a:pt x="266" y="300"/>
                    <a:pt x="266" y="301"/>
                  </a:cubicBezTo>
                  <a:cubicBezTo>
                    <a:pt x="266" y="302"/>
                    <a:pt x="266" y="304"/>
                    <a:pt x="265" y="306"/>
                  </a:cubicBezTo>
                  <a:cubicBezTo>
                    <a:pt x="265" y="307"/>
                    <a:pt x="265" y="307"/>
                    <a:pt x="265" y="308"/>
                  </a:cubicBezTo>
                  <a:cubicBezTo>
                    <a:pt x="265" y="307"/>
                    <a:pt x="265" y="307"/>
                    <a:pt x="265" y="306"/>
                  </a:cubicBezTo>
                  <a:cubicBezTo>
                    <a:pt x="265" y="304"/>
                    <a:pt x="266" y="302"/>
                    <a:pt x="265" y="301"/>
                  </a:cubicBezTo>
                  <a:cubicBezTo>
                    <a:pt x="265" y="300"/>
                    <a:pt x="265" y="299"/>
                    <a:pt x="265" y="299"/>
                  </a:cubicBezTo>
                  <a:cubicBezTo>
                    <a:pt x="265" y="299"/>
                    <a:pt x="265" y="300"/>
                    <a:pt x="265" y="301"/>
                  </a:cubicBezTo>
                  <a:cubicBezTo>
                    <a:pt x="265" y="302"/>
                    <a:pt x="265" y="304"/>
                    <a:pt x="264" y="306"/>
                  </a:cubicBezTo>
                  <a:cubicBezTo>
                    <a:pt x="264" y="307"/>
                    <a:pt x="264" y="308"/>
                    <a:pt x="264" y="309"/>
                  </a:cubicBezTo>
                  <a:cubicBezTo>
                    <a:pt x="264" y="305"/>
                    <a:pt x="263" y="301"/>
                    <a:pt x="263" y="298"/>
                  </a:cubicBezTo>
                  <a:cubicBezTo>
                    <a:pt x="262" y="293"/>
                    <a:pt x="259" y="289"/>
                    <a:pt x="258" y="285"/>
                  </a:cubicBezTo>
                  <a:cubicBezTo>
                    <a:pt x="258" y="285"/>
                    <a:pt x="258" y="285"/>
                    <a:pt x="258" y="285"/>
                  </a:cubicBezTo>
                  <a:close/>
                  <a:moveTo>
                    <a:pt x="256" y="288"/>
                  </a:moveTo>
                  <a:cubicBezTo>
                    <a:pt x="256" y="289"/>
                    <a:pt x="256" y="289"/>
                    <a:pt x="256" y="290"/>
                  </a:cubicBezTo>
                  <a:cubicBezTo>
                    <a:pt x="255" y="293"/>
                    <a:pt x="255" y="295"/>
                    <a:pt x="255" y="295"/>
                  </a:cubicBezTo>
                  <a:cubicBezTo>
                    <a:pt x="256" y="295"/>
                    <a:pt x="256" y="293"/>
                    <a:pt x="256" y="290"/>
                  </a:cubicBezTo>
                  <a:cubicBezTo>
                    <a:pt x="257" y="289"/>
                    <a:pt x="257" y="288"/>
                    <a:pt x="257" y="287"/>
                  </a:cubicBezTo>
                  <a:cubicBezTo>
                    <a:pt x="257" y="288"/>
                    <a:pt x="257" y="289"/>
                    <a:pt x="257" y="290"/>
                  </a:cubicBezTo>
                  <a:cubicBezTo>
                    <a:pt x="258" y="293"/>
                    <a:pt x="258" y="295"/>
                    <a:pt x="258" y="295"/>
                  </a:cubicBezTo>
                  <a:cubicBezTo>
                    <a:pt x="258" y="295"/>
                    <a:pt x="258" y="293"/>
                    <a:pt x="258" y="290"/>
                  </a:cubicBezTo>
                  <a:cubicBezTo>
                    <a:pt x="258" y="290"/>
                    <a:pt x="258" y="290"/>
                    <a:pt x="258" y="290"/>
                  </a:cubicBezTo>
                  <a:cubicBezTo>
                    <a:pt x="258" y="291"/>
                    <a:pt x="259" y="293"/>
                    <a:pt x="260" y="295"/>
                  </a:cubicBezTo>
                  <a:cubicBezTo>
                    <a:pt x="261" y="299"/>
                    <a:pt x="262" y="304"/>
                    <a:pt x="261" y="309"/>
                  </a:cubicBezTo>
                  <a:cubicBezTo>
                    <a:pt x="261" y="308"/>
                    <a:pt x="261" y="307"/>
                    <a:pt x="261" y="305"/>
                  </a:cubicBezTo>
                  <a:cubicBezTo>
                    <a:pt x="260" y="301"/>
                    <a:pt x="259" y="298"/>
                    <a:pt x="259" y="298"/>
                  </a:cubicBezTo>
                  <a:cubicBezTo>
                    <a:pt x="259" y="299"/>
                    <a:pt x="259" y="302"/>
                    <a:pt x="260" y="305"/>
                  </a:cubicBezTo>
                  <a:cubicBezTo>
                    <a:pt x="260" y="307"/>
                    <a:pt x="261" y="309"/>
                    <a:pt x="261" y="310"/>
                  </a:cubicBezTo>
                  <a:cubicBezTo>
                    <a:pt x="261" y="310"/>
                    <a:pt x="261" y="310"/>
                    <a:pt x="261" y="310"/>
                  </a:cubicBezTo>
                  <a:cubicBezTo>
                    <a:pt x="261" y="309"/>
                    <a:pt x="260" y="308"/>
                    <a:pt x="260" y="306"/>
                  </a:cubicBezTo>
                  <a:cubicBezTo>
                    <a:pt x="259" y="305"/>
                    <a:pt x="258" y="304"/>
                    <a:pt x="258" y="303"/>
                  </a:cubicBezTo>
                  <a:cubicBezTo>
                    <a:pt x="257" y="302"/>
                    <a:pt x="256" y="302"/>
                    <a:pt x="256" y="302"/>
                  </a:cubicBezTo>
                  <a:cubicBezTo>
                    <a:pt x="256" y="302"/>
                    <a:pt x="257" y="302"/>
                    <a:pt x="257" y="303"/>
                  </a:cubicBezTo>
                  <a:cubicBezTo>
                    <a:pt x="258" y="304"/>
                    <a:pt x="258" y="305"/>
                    <a:pt x="259" y="307"/>
                  </a:cubicBezTo>
                  <a:cubicBezTo>
                    <a:pt x="259" y="307"/>
                    <a:pt x="260" y="308"/>
                    <a:pt x="260" y="309"/>
                  </a:cubicBezTo>
                  <a:cubicBezTo>
                    <a:pt x="257" y="306"/>
                    <a:pt x="255" y="304"/>
                    <a:pt x="253" y="301"/>
                  </a:cubicBezTo>
                  <a:cubicBezTo>
                    <a:pt x="253" y="296"/>
                    <a:pt x="254" y="292"/>
                    <a:pt x="256" y="288"/>
                  </a:cubicBezTo>
                  <a:close/>
                  <a:moveTo>
                    <a:pt x="274" y="349"/>
                  </a:moveTo>
                  <a:cubicBezTo>
                    <a:pt x="270" y="350"/>
                    <a:pt x="266" y="349"/>
                    <a:pt x="263" y="346"/>
                  </a:cubicBezTo>
                  <a:cubicBezTo>
                    <a:pt x="262" y="345"/>
                    <a:pt x="261" y="344"/>
                    <a:pt x="260" y="344"/>
                  </a:cubicBezTo>
                  <a:cubicBezTo>
                    <a:pt x="261" y="344"/>
                    <a:pt x="262" y="345"/>
                    <a:pt x="262" y="345"/>
                  </a:cubicBezTo>
                  <a:cubicBezTo>
                    <a:pt x="263" y="346"/>
                    <a:pt x="264" y="346"/>
                    <a:pt x="264" y="346"/>
                  </a:cubicBezTo>
                  <a:cubicBezTo>
                    <a:pt x="264" y="346"/>
                    <a:pt x="264" y="346"/>
                    <a:pt x="262" y="345"/>
                  </a:cubicBezTo>
                  <a:cubicBezTo>
                    <a:pt x="261" y="344"/>
                    <a:pt x="260" y="343"/>
                    <a:pt x="259" y="341"/>
                  </a:cubicBezTo>
                  <a:cubicBezTo>
                    <a:pt x="258" y="340"/>
                    <a:pt x="257" y="338"/>
                    <a:pt x="256" y="337"/>
                  </a:cubicBezTo>
                  <a:cubicBezTo>
                    <a:pt x="256" y="337"/>
                    <a:pt x="256" y="337"/>
                    <a:pt x="256" y="337"/>
                  </a:cubicBezTo>
                  <a:cubicBezTo>
                    <a:pt x="257" y="338"/>
                    <a:pt x="257" y="338"/>
                    <a:pt x="258" y="339"/>
                  </a:cubicBezTo>
                  <a:cubicBezTo>
                    <a:pt x="260" y="341"/>
                    <a:pt x="262" y="342"/>
                    <a:pt x="262" y="342"/>
                  </a:cubicBezTo>
                  <a:cubicBezTo>
                    <a:pt x="262" y="342"/>
                    <a:pt x="260" y="341"/>
                    <a:pt x="258" y="338"/>
                  </a:cubicBezTo>
                  <a:cubicBezTo>
                    <a:pt x="257" y="337"/>
                    <a:pt x="256" y="336"/>
                    <a:pt x="256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55" y="335"/>
                    <a:pt x="255" y="335"/>
                    <a:pt x="255" y="335"/>
                  </a:cubicBezTo>
                  <a:cubicBezTo>
                    <a:pt x="260" y="342"/>
                    <a:pt x="270" y="345"/>
                    <a:pt x="279" y="344"/>
                  </a:cubicBezTo>
                  <a:cubicBezTo>
                    <a:pt x="278" y="344"/>
                    <a:pt x="278" y="344"/>
                    <a:pt x="277" y="344"/>
                  </a:cubicBezTo>
                  <a:cubicBezTo>
                    <a:pt x="275" y="345"/>
                    <a:pt x="274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2" y="345"/>
                    <a:pt x="272" y="345"/>
                    <a:pt x="272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1" y="345"/>
                  </a:cubicBezTo>
                  <a:cubicBezTo>
                    <a:pt x="271" y="345"/>
                    <a:pt x="271" y="345"/>
                    <a:pt x="272" y="345"/>
                  </a:cubicBezTo>
                  <a:cubicBezTo>
                    <a:pt x="272" y="345"/>
                    <a:pt x="272" y="346"/>
                    <a:pt x="272" y="346"/>
                  </a:cubicBezTo>
                  <a:cubicBezTo>
                    <a:pt x="272" y="346"/>
                    <a:pt x="272" y="346"/>
                    <a:pt x="272" y="346"/>
                  </a:cubicBezTo>
                  <a:cubicBezTo>
                    <a:pt x="274" y="346"/>
                    <a:pt x="275" y="346"/>
                    <a:pt x="277" y="345"/>
                  </a:cubicBezTo>
                  <a:cubicBezTo>
                    <a:pt x="278" y="345"/>
                    <a:pt x="279" y="344"/>
                    <a:pt x="280" y="344"/>
                  </a:cubicBezTo>
                  <a:cubicBezTo>
                    <a:pt x="280" y="344"/>
                    <a:pt x="279" y="345"/>
                    <a:pt x="278" y="345"/>
                  </a:cubicBezTo>
                  <a:cubicBezTo>
                    <a:pt x="276" y="346"/>
                    <a:pt x="273" y="347"/>
                    <a:pt x="273" y="347"/>
                  </a:cubicBezTo>
                  <a:cubicBezTo>
                    <a:pt x="273" y="347"/>
                    <a:pt x="276" y="347"/>
                    <a:pt x="279" y="346"/>
                  </a:cubicBezTo>
                  <a:cubicBezTo>
                    <a:pt x="280" y="345"/>
                    <a:pt x="281" y="344"/>
                    <a:pt x="281" y="344"/>
                  </a:cubicBezTo>
                  <a:cubicBezTo>
                    <a:pt x="279" y="346"/>
                    <a:pt x="277" y="348"/>
                    <a:pt x="274" y="349"/>
                  </a:cubicBezTo>
                  <a:close/>
                  <a:moveTo>
                    <a:pt x="291" y="317"/>
                  </a:moveTo>
                  <a:cubicBezTo>
                    <a:pt x="295" y="316"/>
                    <a:pt x="299" y="318"/>
                    <a:pt x="302" y="320"/>
                  </a:cubicBezTo>
                  <a:cubicBezTo>
                    <a:pt x="305" y="322"/>
                    <a:pt x="306" y="324"/>
                    <a:pt x="307" y="326"/>
                  </a:cubicBezTo>
                  <a:cubicBezTo>
                    <a:pt x="307" y="326"/>
                    <a:pt x="307" y="325"/>
                    <a:pt x="306" y="324"/>
                  </a:cubicBezTo>
                  <a:cubicBezTo>
                    <a:pt x="305" y="323"/>
                    <a:pt x="304" y="322"/>
                    <a:pt x="303" y="322"/>
                  </a:cubicBezTo>
                  <a:cubicBezTo>
                    <a:pt x="302" y="321"/>
                    <a:pt x="301" y="321"/>
                    <a:pt x="301" y="321"/>
                  </a:cubicBezTo>
                  <a:cubicBezTo>
                    <a:pt x="301" y="321"/>
                    <a:pt x="302" y="321"/>
                    <a:pt x="303" y="322"/>
                  </a:cubicBezTo>
                  <a:cubicBezTo>
                    <a:pt x="304" y="323"/>
                    <a:pt x="305" y="324"/>
                    <a:pt x="305" y="325"/>
                  </a:cubicBezTo>
                  <a:cubicBezTo>
                    <a:pt x="307" y="327"/>
                    <a:pt x="307" y="329"/>
                    <a:pt x="308" y="329"/>
                  </a:cubicBezTo>
                  <a:cubicBezTo>
                    <a:pt x="308" y="330"/>
                    <a:pt x="308" y="330"/>
                    <a:pt x="308" y="330"/>
                  </a:cubicBezTo>
                  <a:cubicBezTo>
                    <a:pt x="308" y="330"/>
                    <a:pt x="308" y="329"/>
                    <a:pt x="307" y="329"/>
                  </a:cubicBezTo>
                  <a:cubicBezTo>
                    <a:pt x="307" y="328"/>
                    <a:pt x="306" y="326"/>
                    <a:pt x="304" y="325"/>
                  </a:cubicBezTo>
                  <a:cubicBezTo>
                    <a:pt x="304" y="324"/>
                    <a:pt x="303" y="323"/>
                    <a:pt x="302" y="323"/>
                  </a:cubicBezTo>
                  <a:cubicBezTo>
                    <a:pt x="302" y="322"/>
                    <a:pt x="301" y="322"/>
                    <a:pt x="300" y="322"/>
                  </a:cubicBezTo>
                  <a:cubicBezTo>
                    <a:pt x="299" y="322"/>
                    <a:pt x="298" y="322"/>
                    <a:pt x="298" y="322"/>
                  </a:cubicBezTo>
                  <a:cubicBezTo>
                    <a:pt x="298" y="322"/>
                    <a:pt x="299" y="322"/>
                    <a:pt x="300" y="322"/>
                  </a:cubicBezTo>
                  <a:cubicBezTo>
                    <a:pt x="301" y="323"/>
                    <a:pt x="301" y="323"/>
                    <a:pt x="302" y="323"/>
                  </a:cubicBezTo>
                  <a:cubicBezTo>
                    <a:pt x="303" y="324"/>
                    <a:pt x="303" y="325"/>
                    <a:pt x="304" y="325"/>
                  </a:cubicBezTo>
                  <a:cubicBezTo>
                    <a:pt x="305" y="326"/>
                    <a:pt x="306" y="327"/>
                    <a:pt x="306" y="328"/>
                  </a:cubicBezTo>
                  <a:cubicBezTo>
                    <a:pt x="301" y="322"/>
                    <a:pt x="289" y="321"/>
                    <a:pt x="281" y="324"/>
                  </a:cubicBezTo>
                  <a:cubicBezTo>
                    <a:pt x="282" y="324"/>
                    <a:pt x="283" y="323"/>
                    <a:pt x="284" y="323"/>
                  </a:cubicBezTo>
                  <a:cubicBezTo>
                    <a:pt x="286" y="322"/>
                    <a:pt x="287" y="322"/>
                    <a:pt x="288" y="322"/>
                  </a:cubicBezTo>
                  <a:cubicBezTo>
                    <a:pt x="289" y="321"/>
                    <a:pt x="290" y="321"/>
                    <a:pt x="290" y="321"/>
                  </a:cubicBezTo>
                  <a:cubicBezTo>
                    <a:pt x="290" y="321"/>
                    <a:pt x="289" y="321"/>
                    <a:pt x="288" y="321"/>
                  </a:cubicBezTo>
                  <a:cubicBezTo>
                    <a:pt x="287" y="321"/>
                    <a:pt x="285" y="322"/>
                    <a:pt x="284" y="322"/>
                  </a:cubicBezTo>
                  <a:cubicBezTo>
                    <a:pt x="283" y="323"/>
                    <a:pt x="282" y="323"/>
                    <a:pt x="281" y="324"/>
                  </a:cubicBezTo>
                  <a:cubicBezTo>
                    <a:pt x="281" y="323"/>
                    <a:pt x="282" y="323"/>
                    <a:pt x="283" y="322"/>
                  </a:cubicBezTo>
                  <a:cubicBezTo>
                    <a:pt x="284" y="321"/>
                    <a:pt x="285" y="320"/>
                    <a:pt x="286" y="319"/>
                  </a:cubicBezTo>
                  <a:cubicBezTo>
                    <a:pt x="287" y="319"/>
                    <a:pt x="287" y="319"/>
                    <a:pt x="287" y="319"/>
                  </a:cubicBezTo>
                  <a:cubicBezTo>
                    <a:pt x="287" y="319"/>
                    <a:pt x="287" y="319"/>
                    <a:pt x="286" y="319"/>
                  </a:cubicBezTo>
                  <a:cubicBezTo>
                    <a:pt x="285" y="319"/>
                    <a:pt x="284" y="319"/>
                    <a:pt x="284" y="320"/>
                  </a:cubicBezTo>
                  <a:cubicBezTo>
                    <a:pt x="283" y="320"/>
                    <a:pt x="283" y="321"/>
                    <a:pt x="282" y="321"/>
                  </a:cubicBezTo>
                  <a:cubicBezTo>
                    <a:pt x="281" y="323"/>
                    <a:pt x="280" y="324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79" y="325"/>
                    <a:pt x="279" y="325"/>
                    <a:pt x="279" y="325"/>
                  </a:cubicBezTo>
                  <a:cubicBezTo>
                    <a:pt x="281" y="320"/>
                    <a:pt x="285" y="317"/>
                    <a:pt x="291" y="317"/>
                  </a:cubicBezTo>
                  <a:close/>
                  <a:moveTo>
                    <a:pt x="69" y="48"/>
                  </a:moveTo>
                  <a:cubicBezTo>
                    <a:pt x="70" y="49"/>
                    <a:pt x="71" y="50"/>
                    <a:pt x="72" y="52"/>
                  </a:cubicBezTo>
                  <a:cubicBezTo>
                    <a:pt x="73" y="54"/>
                    <a:pt x="75" y="56"/>
                    <a:pt x="76" y="58"/>
                  </a:cubicBezTo>
                  <a:cubicBezTo>
                    <a:pt x="77" y="59"/>
                    <a:pt x="77" y="60"/>
                    <a:pt x="77" y="60"/>
                  </a:cubicBezTo>
                  <a:cubicBezTo>
                    <a:pt x="77" y="60"/>
                    <a:pt x="77" y="59"/>
                    <a:pt x="76" y="57"/>
                  </a:cubicBezTo>
                  <a:cubicBezTo>
                    <a:pt x="75" y="56"/>
                    <a:pt x="74" y="53"/>
                    <a:pt x="72" y="51"/>
                  </a:cubicBezTo>
                  <a:cubicBezTo>
                    <a:pt x="71" y="49"/>
                    <a:pt x="69" y="47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75" y="50"/>
                    <a:pt x="81" y="59"/>
                    <a:pt x="81" y="68"/>
                  </a:cubicBezTo>
                  <a:cubicBezTo>
                    <a:pt x="82" y="72"/>
                    <a:pt x="81" y="76"/>
                    <a:pt x="81" y="80"/>
                  </a:cubicBezTo>
                  <a:cubicBezTo>
                    <a:pt x="81" y="81"/>
                    <a:pt x="80" y="81"/>
                    <a:pt x="80" y="82"/>
                  </a:cubicBezTo>
                  <a:cubicBezTo>
                    <a:pt x="80" y="82"/>
                    <a:pt x="80" y="82"/>
                    <a:pt x="80" y="81"/>
                  </a:cubicBezTo>
                  <a:cubicBezTo>
                    <a:pt x="80" y="80"/>
                    <a:pt x="80" y="77"/>
                    <a:pt x="80" y="74"/>
                  </a:cubicBezTo>
                  <a:cubicBezTo>
                    <a:pt x="80" y="72"/>
                    <a:pt x="80" y="69"/>
                    <a:pt x="80" y="68"/>
                  </a:cubicBezTo>
                  <a:cubicBezTo>
                    <a:pt x="79" y="66"/>
                    <a:pt x="79" y="65"/>
                    <a:pt x="79" y="65"/>
                  </a:cubicBezTo>
                  <a:cubicBezTo>
                    <a:pt x="79" y="65"/>
                    <a:pt x="79" y="66"/>
                    <a:pt x="79" y="68"/>
                  </a:cubicBezTo>
                  <a:cubicBezTo>
                    <a:pt x="80" y="69"/>
                    <a:pt x="80" y="72"/>
                    <a:pt x="80" y="75"/>
                  </a:cubicBezTo>
                  <a:cubicBezTo>
                    <a:pt x="80" y="75"/>
                    <a:pt x="80" y="76"/>
                    <a:pt x="80" y="76"/>
                  </a:cubicBezTo>
                  <a:cubicBezTo>
                    <a:pt x="79" y="67"/>
                    <a:pt x="74" y="56"/>
                    <a:pt x="69" y="48"/>
                  </a:cubicBezTo>
                  <a:close/>
                  <a:moveTo>
                    <a:pt x="68" y="85"/>
                  </a:moveTo>
                  <a:cubicBezTo>
                    <a:pt x="69" y="87"/>
                    <a:pt x="69" y="89"/>
                    <a:pt x="69" y="91"/>
                  </a:cubicBezTo>
                  <a:cubicBezTo>
                    <a:pt x="69" y="91"/>
                    <a:pt x="69" y="90"/>
                    <a:pt x="69" y="90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8" y="87"/>
                    <a:pt x="68" y="85"/>
                    <a:pt x="67" y="83"/>
                  </a:cubicBezTo>
                  <a:cubicBezTo>
                    <a:pt x="66" y="81"/>
                    <a:pt x="65" y="79"/>
                    <a:pt x="64" y="78"/>
                  </a:cubicBezTo>
                  <a:cubicBezTo>
                    <a:pt x="63" y="77"/>
                    <a:pt x="63" y="76"/>
                    <a:pt x="63" y="76"/>
                  </a:cubicBezTo>
                  <a:cubicBezTo>
                    <a:pt x="63" y="76"/>
                    <a:pt x="63" y="77"/>
                    <a:pt x="64" y="78"/>
                  </a:cubicBezTo>
                  <a:cubicBezTo>
                    <a:pt x="64" y="80"/>
                    <a:pt x="65" y="81"/>
                    <a:pt x="66" y="83"/>
                  </a:cubicBezTo>
                  <a:cubicBezTo>
                    <a:pt x="67" y="85"/>
                    <a:pt x="68" y="87"/>
                    <a:pt x="68" y="88"/>
                  </a:cubicBezTo>
                  <a:cubicBezTo>
                    <a:pt x="68" y="87"/>
                    <a:pt x="67" y="87"/>
                    <a:pt x="67" y="86"/>
                  </a:cubicBezTo>
                  <a:cubicBezTo>
                    <a:pt x="65" y="82"/>
                    <a:pt x="62" y="78"/>
                    <a:pt x="59" y="74"/>
                  </a:cubicBezTo>
                  <a:cubicBezTo>
                    <a:pt x="57" y="71"/>
                    <a:pt x="54" y="68"/>
                    <a:pt x="52" y="65"/>
                  </a:cubicBezTo>
                  <a:cubicBezTo>
                    <a:pt x="52" y="65"/>
                    <a:pt x="53" y="66"/>
                    <a:pt x="54" y="67"/>
                  </a:cubicBezTo>
                  <a:cubicBezTo>
                    <a:pt x="55" y="68"/>
                    <a:pt x="56" y="69"/>
                    <a:pt x="57" y="70"/>
                  </a:cubicBezTo>
                  <a:cubicBezTo>
                    <a:pt x="58" y="71"/>
                    <a:pt x="58" y="72"/>
                    <a:pt x="59" y="72"/>
                  </a:cubicBezTo>
                  <a:cubicBezTo>
                    <a:pt x="59" y="72"/>
                    <a:pt x="58" y="71"/>
                    <a:pt x="58" y="70"/>
                  </a:cubicBezTo>
                  <a:cubicBezTo>
                    <a:pt x="57" y="69"/>
                    <a:pt x="55" y="67"/>
                    <a:pt x="54" y="66"/>
                  </a:cubicBezTo>
                  <a:cubicBezTo>
                    <a:pt x="53" y="65"/>
                    <a:pt x="52" y="64"/>
                    <a:pt x="51" y="63"/>
                  </a:cubicBezTo>
                  <a:cubicBezTo>
                    <a:pt x="59" y="68"/>
                    <a:pt x="65" y="76"/>
                    <a:pt x="68" y="85"/>
                  </a:cubicBezTo>
                  <a:close/>
                  <a:moveTo>
                    <a:pt x="39" y="93"/>
                  </a:moveTo>
                  <a:cubicBezTo>
                    <a:pt x="37" y="94"/>
                    <a:pt x="35" y="95"/>
                    <a:pt x="34" y="97"/>
                  </a:cubicBezTo>
                  <a:cubicBezTo>
                    <a:pt x="32" y="99"/>
                    <a:pt x="31" y="101"/>
                    <a:pt x="30" y="102"/>
                  </a:cubicBezTo>
                  <a:cubicBezTo>
                    <a:pt x="29" y="103"/>
                    <a:pt x="29" y="104"/>
                    <a:pt x="29" y="104"/>
                  </a:cubicBezTo>
                  <a:cubicBezTo>
                    <a:pt x="29" y="104"/>
                    <a:pt x="30" y="104"/>
                    <a:pt x="30" y="102"/>
                  </a:cubicBezTo>
                  <a:cubicBezTo>
                    <a:pt x="31" y="101"/>
                    <a:pt x="33" y="99"/>
                    <a:pt x="34" y="97"/>
                  </a:cubicBezTo>
                  <a:cubicBezTo>
                    <a:pt x="35" y="97"/>
                    <a:pt x="36" y="96"/>
                    <a:pt x="36" y="95"/>
                  </a:cubicBezTo>
                  <a:cubicBezTo>
                    <a:pt x="35" y="97"/>
                    <a:pt x="33" y="99"/>
                    <a:pt x="32" y="101"/>
                  </a:cubicBezTo>
                  <a:cubicBezTo>
                    <a:pt x="29" y="108"/>
                    <a:pt x="29" y="116"/>
                    <a:pt x="31" y="123"/>
                  </a:cubicBezTo>
                  <a:cubicBezTo>
                    <a:pt x="31" y="123"/>
                    <a:pt x="31" y="122"/>
                    <a:pt x="30" y="122"/>
                  </a:cubicBezTo>
                  <a:cubicBezTo>
                    <a:pt x="29" y="119"/>
                    <a:pt x="28" y="117"/>
                    <a:pt x="28" y="115"/>
                  </a:cubicBezTo>
                  <a:cubicBezTo>
                    <a:pt x="28" y="114"/>
                    <a:pt x="28" y="112"/>
                    <a:pt x="27" y="112"/>
                  </a:cubicBezTo>
                  <a:cubicBezTo>
                    <a:pt x="27" y="112"/>
                    <a:pt x="27" y="114"/>
                    <a:pt x="28" y="115"/>
                  </a:cubicBezTo>
                  <a:cubicBezTo>
                    <a:pt x="28" y="117"/>
                    <a:pt x="29" y="119"/>
                    <a:pt x="30" y="122"/>
                  </a:cubicBezTo>
                  <a:cubicBezTo>
                    <a:pt x="31" y="124"/>
                    <a:pt x="32" y="125"/>
                    <a:pt x="33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2" y="126"/>
                    <a:pt x="31" y="125"/>
                    <a:pt x="30" y="124"/>
                  </a:cubicBezTo>
                  <a:cubicBezTo>
                    <a:pt x="29" y="123"/>
                    <a:pt x="28" y="121"/>
                    <a:pt x="27" y="120"/>
                  </a:cubicBezTo>
                  <a:cubicBezTo>
                    <a:pt x="27" y="119"/>
                    <a:pt x="26" y="118"/>
                    <a:pt x="26" y="118"/>
                  </a:cubicBezTo>
                  <a:cubicBezTo>
                    <a:pt x="26" y="118"/>
                    <a:pt x="26" y="119"/>
                    <a:pt x="27" y="120"/>
                  </a:cubicBezTo>
                  <a:cubicBezTo>
                    <a:pt x="27" y="121"/>
                    <a:pt x="28" y="123"/>
                    <a:pt x="30" y="125"/>
                  </a:cubicBezTo>
                  <a:cubicBezTo>
                    <a:pt x="31" y="126"/>
                    <a:pt x="32" y="128"/>
                    <a:pt x="33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27" y="123"/>
                    <a:pt x="21" y="117"/>
                    <a:pt x="24" y="107"/>
                  </a:cubicBezTo>
                  <a:cubicBezTo>
                    <a:pt x="26" y="102"/>
                    <a:pt x="29" y="98"/>
                    <a:pt x="33" y="95"/>
                  </a:cubicBezTo>
                  <a:cubicBezTo>
                    <a:pt x="32" y="96"/>
                    <a:pt x="32" y="97"/>
                    <a:pt x="31" y="97"/>
                  </a:cubicBezTo>
                  <a:cubicBezTo>
                    <a:pt x="30" y="98"/>
                    <a:pt x="30" y="99"/>
                    <a:pt x="30" y="99"/>
                  </a:cubicBezTo>
                  <a:cubicBezTo>
                    <a:pt x="30" y="99"/>
                    <a:pt x="31" y="99"/>
                    <a:pt x="31" y="98"/>
                  </a:cubicBezTo>
                  <a:cubicBezTo>
                    <a:pt x="32" y="97"/>
                    <a:pt x="33" y="96"/>
                    <a:pt x="35" y="95"/>
                  </a:cubicBezTo>
                  <a:cubicBezTo>
                    <a:pt x="36" y="94"/>
                    <a:pt x="37" y="94"/>
                    <a:pt x="37" y="94"/>
                  </a:cubicBezTo>
                  <a:cubicBezTo>
                    <a:pt x="38" y="93"/>
                    <a:pt x="39" y="93"/>
                    <a:pt x="39" y="93"/>
                  </a:cubicBezTo>
                  <a:cubicBezTo>
                    <a:pt x="39" y="93"/>
                    <a:pt x="39" y="93"/>
                    <a:pt x="39" y="93"/>
                  </a:cubicBezTo>
                  <a:close/>
                  <a:moveTo>
                    <a:pt x="34" y="193"/>
                  </a:moveTo>
                  <a:cubicBezTo>
                    <a:pt x="35" y="194"/>
                    <a:pt x="36" y="195"/>
                    <a:pt x="37" y="196"/>
                  </a:cubicBezTo>
                  <a:cubicBezTo>
                    <a:pt x="40" y="199"/>
                    <a:pt x="42" y="202"/>
                    <a:pt x="42" y="202"/>
                  </a:cubicBezTo>
                  <a:cubicBezTo>
                    <a:pt x="43" y="201"/>
                    <a:pt x="41" y="199"/>
                    <a:pt x="37" y="196"/>
                  </a:cubicBezTo>
                  <a:cubicBezTo>
                    <a:pt x="36" y="194"/>
                    <a:pt x="34" y="193"/>
                    <a:pt x="33" y="192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33" y="192"/>
                    <a:pt x="33" y="192"/>
                    <a:pt x="34" y="192"/>
                  </a:cubicBezTo>
                  <a:cubicBezTo>
                    <a:pt x="35" y="193"/>
                    <a:pt x="37" y="194"/>
                    <a:pt x="38" y="195"/>
                  </a:cubicBezTo>
                  <a:cubicBezTo>
                    <a:pt x="41" y="197"/>
                    <a:pt x="44" y="199"/>
                    <a:pt x="44" y="199"/>
                  </a:cubicBezTo>
                  <a:cubicBezTo>
                    <a:pt x="44" y="199"/>
                    <a:pt x="42" y="197"/>
                    <a:pt x="39" y="194"/>
                  </a:cubicBezTo>
                  <a:cubicBezTo>
                    <a:pt x="38" y="193"/>
                    <a:pt x="37" y="193"/>
                    <a:pt x="36" y="193"/>
                  </a:cubicBezTo>
                  <a:cubicBezTo>
                    <a:pt x="42" y="194"/>
                    <a:pt x="46" y="199"/>
                    <a:pt x="49" y="204"/>
                  </a:cubicBezTo>
                  <a:cubicBezTo>
                    <a:pt x="53" y="210"/>
                    <a:pt x="52" y="216"/>
                    <a:pt x="50" y="223"/>
                  </a:cubicBezTo>
                  <a:cubicBezTo>
                    <a:pt x="50" y="222"/>
                    <a:pt x="50" y="222"/>
                    <a:pt x="50" y="221"/>
                  </a:cubicBezTo>
                  <a:cubicBezTo>
                    <a:pt x="50" y="221"/>
                    <a:pt x="50" y="221"/>
                    <a:pt x="50" y="221"/>
                  </a:cubicBezTo>
                  <a:cubicBezTo>
                    <a:pt x="50" y="219"/>
                    <a:pt x="51" y="217"/>
                    <a:pt x="50" y="215"/>
                  </a:cubicBezTo>
                  <a:cubicBezTo>
                    <a:pt x="50" y="214"/>
                    <a:pt x="50" y="212"/>
                    <a:pt x="50" y="211"/>
                  </a:cubicBezTo>
                  <a:cubicBezTo>
                    <a:pt x="50" y="210"/>
                    <a:pt x="49" y="209"/>
                    <a:pt x="49" y="209"/>
                  </a:cubicBezTo>
                  <a:cubicBezTo>
                    <a:pt x="48" y="207"/>
                    <a:pt x="47" y="207"/>
                    <a:pt x="47" y="207"/>
                  </a:cubicBezTo>
                  <a:cubicBezTo>
                    <a:pt x="47" y="207"/>
                    <a:pt x="48" y="208"/>
                    <a:pt x="48" y="209"/>
                  </a:cubicBezTo>
                  <a:cubicBezTo>
                    <a:pt x="49" y="210"/>
                    <a:pt x="49" y="211"/>
                    <a:pt x="49" y="212"/>
                  </a:cubicBezTo>
                  <a:cubicBezTo>
                    <a:pt x="49" y="213"/>
                    <a:pt x="50" y="214"/>
                    <a:pt x="50" y="215"/>
                  </a:cubicBezTo>
                  <a:cubicBezTo>
                    <a:pt x="50" y="216"/>
                    <a:pt x="50" y="218"/>
                    <a:pt x="50" y="219"/>
                  </a:cubicBezTo>
                  <a:cubicBezTo>
                    <a:pt x="48" y="209"/>
                    <a:pt x="41" y="200"/>
                    <a:pt x="34" y="193"/>
                  </a:cubicBezTo>
                  <a:close/>
                  <a:moveTo>
                    <a:pt x="25" y="269"/>
                  </a:moveTo>
                  <a:cubicBezTo>
                    <a:pt x="25" y="268"/>
                    <a:pt x="25" y="267"/>
                    <a:pt x="24" y="266"/>
                  </a:cubicBezTo>
                  <a:cubicBezTo>
                    <a:pt x="23" y="263"/>
                    <a:pt x="22" y="260"/>
                    <a:pt x="22" y="260"/>
                  </a:cubicBezTo>
                  <a:cubicBezTo>
                    <a:pt x="22" y="260"/>
                    <a:pt x="22" y="263"/>
                    <a:pt x="24" y="267"/>
                  </a:cubicBezTo>
                  <a:cubicBezTo>
                    <a:pt x="24" y="268"/>
                    <a:pt x="25" y="270"/>
                    <a:pt x="26" y="271"/>
                  </a:cubicBezTo>
                  <a:cubicBezTo>
                    <a:pt x="23" y="269"/>
                    <a:pt x="22" y="265"/>
                    <a:pt x="21" y="262"/>
                  </a:cubicBezTo>
                  <a:cubicBezTo>
                    <a:pt x="20" y="258"/>
                    <a:pt x="19" y="255"/>
                    <a:pt x="20" y="251"/>
                  </a:cubicBezTo>
                  <a:cubicBezTo>
                    <a:pt x="21" y="248"/>
                    <a:pt x="23" y="246"/>
                    <a:pt x="25" y="245"/>
                  </a:cubicBezTo>
                  <a:cubicBezTo>
                    <a:pt x="25" y="246"/>
                    <a:pt x="24" y="248"/>
                    <a:pt x="23" y="249"/>
                  </a:cubicBezTo>
                  <a:cubicBezTo>
                    <a:pt x="22" y="251"/>
                    <a:pt x="21" y="253"/>
                    <a:pt x="21" y="254"/>
                  </a:cubicBezTo>
                  <a:cubicBezTo>
                    <a:pt x="21" y="255"/>
                    <a:pt x="21" y="256"/>
                    <a:pt x="21" y="256"/>
                  </a:cubicBezTo>
                  <a:cubicBezTo>
                    <a:pt x="21" y="256"/>
                    <a:pt x="21" y="255"/>
                    <a:pt x="21" y="254"/>
                  </a:cubicBezTo>
                  <a:cubicBezTo>
                    <a:pt x="22" y="253"/>
                    <a:pt x="22" y="251"/>
                    <a:pt x="23" y="250"/>
                  </a:cubicBezTo>
                  <a:cubicBezTo>
                    <a:pt x="23" y="249"/>
                    <a:pt x="24" y="249"/>
                    <a:pt x="24" y="249"/>
                  </a:cubicBezTo>
                  <a:cubicBezTo>
                    <a:pt x="23" y="251"/>
                    <a:pt x="23" y="253"/>
                    <a:pt x="22" y="254"/>
                  </a:cubicBezTo>
                  <a:cubicBezTo>
                    <a:pt x="22" y="259"/>
                    <a:pt x="24" y="264"/>
                    <a:pt x="25" y="269"/>
                  </a:cubicBezTo>
                  <a:close/>
                  <a:moveTo>
                    <a:pt x="172" y="411"/>
                  </a:moveTo>
                  <a:cubicBezTo>
                    <a:pt x="173" y="405"/>
                    <a:pt x="179" y="404"/>
                    <a:pt x="184" y="403"/>
                  </a:cubicBezTo>
                  <a:cubicBezTo>
                    <a:pt x="186" y="403"/>
                    <a:pt x="188" y="403"/>
                    <a:pt x="190" y="403"/>
                  </a:cubicBezTo>
                  <a:cubicBezTo>
                    <a:pt x="190" y="403"/>
                    <a:pt x="189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4" y="403"/>
                    <a:pt x="183" y="404"/>
                  </a:cubicBezTo>
                  <a:cubicBezTo>
                    <a:pt x="182" y="404"/>
                    <a:pt x="182" y="405"/>
                    <a:pt x="182" y="405"/>
                  </a:cubicBezTo>
                  <a:cubicBezTo>
                    <a:pt x="182" y="405"/>
                    <a:pt x="182" y="405"/>
                    <a:pt x="184" y="404"/>
                  </a:cubicBezTo>
                  <a:cubicBezTo>
                    <a:pt x="185" y="404"/>
                    <a:pt x="187" y="404"/>
                    <a:pt x="189" y="404"/>
                  </a:cubicBezTo>
                  <a:cubicBezTo>
                    <a:pt x="190" y="404"/>
                    <a:pt x="191" y="404"/>
                    <a:pt x="192" y="404"/>
                  </a:cubicBezTo>
                  <a:cubicBezTo>
                    <a:pt x="191" y="404"/>
                    <a:pt x="190" y="404"/>
                    <a:pt x="190" y="404"/>
                  </a:cubicBezTo>
                  <a:cubicBezTo>
                    <a:pt x="187" y="404"/>
                    <a:pt x="185" y="405"/>
                    <a:pt x="185" y="405"/>
                  </a:cubicBezTo>
                  <a:cubicBezTo>
                    <a:pt x="185" y="405"/>
                    <a:pt x="187" y="405"/>
                    <a:pt x="190" y="405"/>
                  </a:cubicBezTo>
                  <a:cubicBezTo>
                    <a:pt x="190" y="405"/>
                    <a:pt x="191" y="405"/>
                    <a:pt x="191" y="405"/>
                  </a:cubicBezTo>
                  <a:cubicBezTo>
                    <a:pt x="184" y="406"/>
                    <a:pt x="177" y="409"/>
                    <a:pt x="173" y="415"/>
                  </a:cubicBezTo>
                  <a:cubicBezTo>
                    <a:pt x="173" y="414"/>
                    <a:pt x="173" y="413"/>
                    <a:pt x="174" y="412"/>
                  </a:cubicBezTo>
                  <a:cubicBezTo>
                    <a:pt x="175" y="411"/>
                    <a:pt x="175" y="410"/>
                    <a:pt x="176" y="409"/>
                  </a:cubicBezTo>
                  <a:cubicBezTo>
                    <a:pt x="176" y="409"/>
                    <a:pt x="177" y="409"/>
                    <a:pt x="177" y="409"/>
                  </a:cubicBezTo>
                  <a:cubicBezTo>
                    <a:pt x="177" y="409"/>
                    <a:pt x="176" y="409"/>
                    <a:pt x="176" y="409"/>
                  </a:cubicBezTo>
                  <a:cubicBezTo>
                    <a:pt x="175" y="409"/>
                    <a:pt x="174" y="410"/>
                    <a:pt x="174" y="411"/>
                  </a:cubicBezTo>
                  <a:cubicBezTo>
                    <a:pt x="173" y="411"/>
                    <a:pt x="173" y="412"/>
                    <a:pt x="173" y="412"/>
                  </a:cubicBezTo>
                  <a:cubicBezTo>
                    <a:pt x="174" y="411"/>
                    <a:pt x="174" y="410"/>
                    <a:pt x="174" y="409"/>
                  </a:cubicBezTo>
                  <a:cubicBezTo>
                    <a:pt x="174" y="408"/>
                    <a:pt x="175" y="408"/>
                    <a:pt x="175" y="408"/>
                  </a:cubicBezTo>
                  <a:cubicBezTo>
                    <a:pt x="175" y="408"/>
                    <a:pt x="174" y="408"/>
                    <a:pt x="174" y="409"/>
                  </a:cubicBezTo>
                  <a:cubicBezTo>
                    <a:pt x="173" y="409"/>
                    <a:pt x="173" y="410"/>
                    <a:pt x="173" y="412"/>
                  </a:cubicBezTo>
                  <a:cubicBezTo>
                    <a:pt x="172" y="413"/>
                    <a:pt x="172" y="415"/>
                    <a:pt x="172" y="415"/>
                  </a:cubicBezTo>
                  <a:cubicBezTo>
                    <a:pt x="172" y="415"/>
                    <a:pt x="172" y="416"/>
                    <a:pt x="172" y="416"/>
                  </a:cubicBezTo>
                  <a:cubicBezTo>
                    <a:pt x="172" y="414"/>
                    <a:pt x="172" y="413"/>
                    <a:pt x="172" y="411"/>
                  </a:cubicBezTo>
                  <a:close/>
                  <a:moveTo>
                    <a:pt x="140" y="405"/>
                  </a:moveTo>
                  <a:cubicBezTo>
                    <a:pt x="139" y="405"/>
                    <a:pt x="137" y="405"/>
                    <a:pt x="135" y="405"/>
                  </a:cubicBezTo>
                  <a:cubicBezTo>
                    <a:pt x="133" y="405"/>
                    <a:pt x="132" y="405"/>
                    <a:pt x="131" y="404"/>
                  </a:cubicBezTo>
                  <a:cubicBezTo>
                    <a:pt x="130" y="404"/>
                    <a:pt x="130" y="403"/>
                    <a:pt x="130" y="403"/>
                  </a:cubicBezTo>
                  <a:cubicBezTo>
                    <a:pt x="129" y="403"/>
                    <a:pt x="130" y="404"/>
                    <a:pt x="131" y="405"/>
                  </a:cubicBezTo>
                  <a:cubicBezTo>
                    <a:pt x="132" y="405"/>
                    <a:pt x="133" y="406"/>
                    <a:pt x="135" y="406"/>
                  </a:cubicBezTo>
                  <a:cubicBezTo>
                    <a:pt x="136" y="406"/>
                    <a:pt x="137" y="406"/>
                    <a:pt x="138" y="406"/>
                  </a:cubicBezTo>
                  <a:cubicBezTo>
                    <a:pt x="137" y="406"/>
                    <a:pt x="136" y="407"/>
                    <a:pt x="134" y="407"/>
                  </a:cubicBezTo>
                  <a:cubicBezTo>
                    <a:pt x="126" y="409"/>
                    <a:pt x="120" y="398"/>
                    <a:pt x="124" y="391"/>
                  </a:cubicBezTo>
                  <a:cubicBezTo>
                    <a:pt x="126" y="385"/>
                    <a:pt x="135" y="383"/>
                    <a:pt x="141" y="381"/>
                  </a:cubicBezTo>
                  <a:cubicBezTo>
                    <a:pt x="145" y="380"/>
                    <a:pt x="150" y="381"/>
                    <a:pt x="154" y="382"/>
                  </a:cubicBezTo>
                  <a:cubicBezTo>
                    <a:pt x="154" y="382"/>
                    <a:pt x="153" y="382"/>
                    <a:pt x="153" y="382"/>
                  </a:cubicBezTo>
                  <a:cubicBezTo>
                    <a:pt x="153" y="382"/>
                    <a:pt x="152" y="382"/>
                    <a:pt x="151" y="382"/>
                  </a:cubicBezTo>
                  <a:cubicBezTo>
                    <a:pt x="149" y="381"/>
                    <a:pt x="146" y="381"/>
                    <a:pt x="143" y="381"/>
                  </a:cubicBezTo>
                  <a:cubicBezTo>
                    <a:pt x="142" y="382"/>
                    <a:pt x="141" y="382"/>
                    <a:pt x="139" y="382"/>
                  </a:cubicBezTo>
                  <a:cubicBezTo>
                    <a:pt x="138" y="383"/>
                    <a:pt x="137" y="383"/>
                    <a:pt x="136" y="384"/>
                  </a:cubicBezTo>
                  <a:cubicBezTo>
                    <a:pt x="136" y="384"/>
                    <a:pt x="135" y="385"/>
                    <a:pt x="135" y="385"/>
                  </a:cubicBezTo>
                  <a:cubicBezTo>
                    <a:pt x="135" y="385"/>
                    <a:pt x="135" y="385"/>
                    <a:pt x="134" y="386"/>
                  </a:cubicBezTo>
                  <a:cubicBezTo>
                    <a:pt x="134" y="386"/>
                    <a:pt x="134" y="386"/>
                    <a:pt x="134" y="386"/>
                  </a:cubicBezTo>
                  <a:cubicBezTo>
                    <a:pt x="134" y="386"/>
                    <a:pt x="135" y="385"/>
                    <a:pt x="136" y="384"/>
                  </a:cubicBezTo>
                  <a:cubicBezTo>
                    <a:pt x="137" y="384"/>
                    <a:pt x="138" y="383"/>
                    <a:pt x="140" y="383"/>
                  </a:cubicBezTo>
                  <a:cubicBezTo>
                    <a:pt x="141" y="383"/>
                    <a:pt x="142" y="382"/>
                    <a:pt x="144" y="382"/>
                  </a:cubicBezTo>
                  <a:cubicBezTo>
                    <a:pt x="146" y="382"/>
                    <a:pt x="149" y="382"/>
                    <a:pt x="151" y="382"/>
                  </a:cubicBezTo>
                  <a:cubicBezTo>
                    <a:pt x="145" y="382"/>
                    <a:pt x="140" y="383"/>
                    <a:pt x="136" y="386"/>
                  </a:cubicBezTo>
                  <a:cubicBezTo>
                    <a:pt x="131" y="390"/>
                    <a:pt x="129" y="396"/>
                    <a:pt x="133" y="401"/>
                  </a:cubicBezTo>
                  <a:cubicBezTo>
                    <a:pt x="135" y="403"/>
                    <a:pt x="137" y="404"/>
                    <a:pt x="139" y="404"/>
                  </a:cubicBezTo>
                  <a:cubicBezTo>
                    <a:pt x="138" y="404"/>
                    <a:pt x="137" y="404"/>
                    <a:pt x="135" y="404"/>
                  </a:cubicBezTo>
                  <a:cubicBezTo>
                    <a:pt x="133" y="403"/>
                    <a:pt x="132" y="401"/>
                    <a:pt x="131" y="400"/>
                  </a:cubicBezTo>
                  <a:cubicBezTo>
                    <a:pt x="130" y="399"/>
                    <a:pt x="130" y="398"/>
                    <a:pt x="130" y="398"/>
                  </a:cubicBezTo>
                  <a:cubicBezTo>
                    <a:pt x="130" y="398"/>
                    <a:pt x="130" y="399"/>
                    <a:pt x="131" y="400"/>
                  </a:cubicBezTo>
                  <a:cubicBezTo>
                    <a:pt x="131" y="402"/>
                    <a:pt x="133" y="404"/>
                    <a:pt x="135" y="404"/>
                  </a:cubicBezTo>
                  <a:cubicBezTo>
                    <a:pt x="136" y="405"/>
                    <a:pt x="137" y="405"/>
                    <a:pt x="138" y="405"/>
                  </a:cubicBezTo>
                  <a:cubicBezTo>
                    <a:pt x="139" y="405"/>
                    <a:pt x="140" y="405"/>
                    <a:pt x="140" y="405"/>
                  </a:cubicBezTo>
                  <a:cubicBezTo>
                    <a:pt x="141" y="405"/>
                    <a:pt x="141" y="405"/>
                    <a:pt x="141" y="405"/>
                  </a:cubicBezTo>
                  <a:cubicBezTo>
                    <a:pt x="141" y="405"/>
                    <a:pt x="140" y="405"/>
                    <a:pt x="140" y="405"/>
                  </a:cubicBezTo>
                  <a:close/>
                  <a:moveTo>
                    <a:pt x="172" y="352"/>
                  </a:moveTo>
                  <a:cubicBezTo>
                    <a:pt x="172" y="352"/>
                    <a:pt x="172" y="351"/>
                    <a:pt x="172" y="351"/>
                  </a:cubicBezTo>
                  <a:cubicBezTo>
                    <a:pt x="172" y="350"/>
                    <a:pt x="171" y="348"/>
                    <a:pt x="171" y="346"/>
                  </a:cubicBezTo>
                  <a:cubicBezTo>
                    <a:pt x="171" y="344"/>
                    <a:pt x="171" y="342"/>
                    <a:pt x="171" y="341"/>
                  </a:cubicBezTo>
                  <a:cubicBezTo>
                    <a:pt x="172" y="340"/>
                    <a:pt x="172" y="339"/>
                    <a:pt x="172" y="339"/>
                  </a:cubicBezTo>
                  <a:cubicBezTo>
                    <a:pt x="172" y="339"/>
                    <a:pt x="171" y="339"/>
                    <a:pt x="171" y="341"/>
                  </a:cubicBezTo>
                  <a:cubicBezTo>
                    <a:pt x="171" y="342"/>
                    <a:pt x="170" y="344"/>
                    <a:pt x="170" y="346"/>
                  </a:cubicBezTo>
                  <a:cubicBezTo>
                    <a:pt x="170" y="348"/>
                    <a:pt x="171" y="349"/>
                    <a:pt x="171" y="351"/>
                  </a:cubicBezTo>
                  <a:cubicBezTo>
                    <a:pt x="171" y="350"/>
                    <a:pt x="171" y="350"/>
                    <a:pt x="171" y="350"/>
                  </a:cubicBezTo>
                  <a:cubicBezTo>
                    <a:pt x="171" y="350"/>
                    <a:pt x="171" y="350"/>
                    <a:pt x="171" y="349"/>
                  </a:cubicBezTo>
                  <a:cubicBezTo>
                    <a:pt x="170" y="348"/>
                    <a:pt x="170" y="347"/>
                    <a:pt x="170" y="346"/>
                  </a:cubicBezTo>
                  <a:cubicBezTo>
                    <a:pt x="169" y="344"/>
                    <a:pt x="169" y="343"/>
                    <a:pt x="169" y="342"/>
                  </a:cubicBezTo>
                  <a:cubicBezTo>
                    <a:pt x="169" y="341"/>
                    <a:pt x="169" y="340"/>
                    <a:pt x="169" y="340"/>
                  </a:cubicBezTo>
                  <a:cubicBezTo>
                    <a:pt x="169" y="340"/>
                    <a:pt x="169" y="341"/>
                    <a:pt x="168" y="342"/>
                  </a:cubicBezTo>
                  <a:cubicBezTo>
                    <a:pt x="168" y="343"/>
                    <a:pt x="169" y="344"/>
                    <a:pt x="169" y="346"/>
                  </a:cubicBezTo>
                  <a:cubicBezTo>
                    <a:pt x="169" y="347"/>
                    <a:pt x="169" y="348"/>
                    <a:pt x="170" y="348"/>
                  </a:cubicBezTo>
                  <a:cubicBezTo>
                    <a:pt x="167" y="344"/>
                    <a:pt x="166" y="338"/>
                    <a:pt x="169" y="334"/>
                  </a:cubicBezTo>
                  <a:cubicBezTo>
                    <a:pt x="169" y="334"/>
                    <a:pt x="169" y="334"/>
                    <a:pt x="169" y="334"/>
                  </a:cubicBezTo>
                  <a:cubicBezTo>
                    <a:pt x="172" y="334"/>
                    <a:pt x="174" y="333"/>
                    <a:pt x="177" y="333"/>
                  </a:cubicBezTo>
                  <a:cubicBezTo>
                    <a:pt x="174" y="335"/>
                    <a:pt x="173" y="338"/>
                    <a:pt x="172" y="341"/>
                  </a:cubicBezTo>
                  <a:cubicBezTo>
                    <a:pt x="171" y="344"/>
                    <a:pt x="171" y="348"/>
                    <a:pt x="172" y="352"/>
                  </a:cubicBezTo>
                  <a:cubicBezTo>
                    <a:pt x="172" y="352"/>
                    <a:pt x="172" y="352"/>
                    <a:pt x="172" y="352"/>
                  </a:cubicBezTo>
                  <a:close/>
                  <a:moveTo>
                    <a:pt x="274" y="383"/>
                  </a:moveTo>
                  <a:cubicBezTo>
                    <a:pt x="268" y="383"/>
                    <a:pt x="262" y="378"/>
                    <a:pt x="258" y="374"/>
                  </a:cubicBezTo>
                  <a:cubicBezTo>
                    <a:pt x="253" y="368"/>
                    <a:pt x="248" y="361"/>
                    <a:pt x="245" y="353"/>
                  </a:cubicBezTo>
                  <a:cubicBezTo>
                    <a:pt x="247" y="356"/>
                    <a:pt x="249" y="360"/>
                    <a:pt x="250" y="362"/>
                  </a:cubicBezTo>
                  <a:cubicBezTo>
                    <a:pt x="251" y="362"/>
                    <a:pt x="251" y="362"/>
                    <a:pt x="251" y="362"/>
                  </a:cubicBezTo>
                  <a:cubicBezTo>
                    <a:pt x="251" y="363"/>
                    <a:pt x="251" y="363"/>
                    <a:pt x="252" y="363"/>
                  </a:cubicBezTo>
                  <a:cubicBezTo>
                    <a:pt x="252" y="363"/>
                    <a:pt x="252" y="364"/>
                    <a:pt x="252" y="364"/>
                  </a:cubicBezTo>
                  <a:cubicBezTo>
                    <a:pt x="253" y="365"/>
                    <a:pt x="253" y="365"/>
                    <a:pt x="253" y="365"/>
                  </a:cubicBezTo>
                  <a:cubicBezTo>
                    <a:pt x="253" y="365"/>
                    <a:pt x="253" y="364"/>
                    <a:pt x="253" y="364"/>
                  </a:cubicBezTo>
                  <a:cubicBezTo>
                    <a:pt x="252" y="364"/>
                    <a:pt x="252" y="363"/>
                    <a:pt x="252" y="363"/>
                  </a:cubicBezTo>
                  <a:cubicBezTo>
                    <a:pt x="252" y="363"/>
                    <a:pt x="251" y="362"/>
                    <a:pt x="251" y="362"/>
                  </a:cubicBezTo>
                  <a:cubicBezTo>
                    <a:pt x="251" y="362"/>
                    <a:pt x="251" y="362"/>
                    <a:pt x="251" y="361"/>
                  </a:cubicBezTo>
                  <a:cubicBezTo>
                    <a:pt x="249" y="359"/>
                    <a:pt x="248" y="356"/>
                    <a:pt x="246" y="352"/>
                  </a:cubicBezTo>
                  <a:cubicBezTo>
                    <a:pt x="245" y="349"/>
                    <a:pt x="244" y="345"/>
                    <a:pt x="243" y="343"/>
                  </a:cubicBezTo>
                  <a:cubicBezTo>
                    <a:pt x="243" y="342"/>
                    <a:pt x="243" y="342"/>
                    <a:pt x="243" y="341"/>
                  </a:cubicBezTo>
                  <a:cubicBezTo>
                    <a:pt x="243" y="341"/>
                    <a:pt x="243" y="341"/>
                    <a:pt x="243" y="341"/>
                  </a:cubicBezTo>
                  <a:cubicBezTo>
                    <a:pt x="245" y="351"/>
                    <a:pt x="253" y="361"/>
                    <a:pt x="259" y="369"/>
                  </a:cubicBezTo>
                  <a:cubicBezTo>
                    <a:pt x="263" y="372"/>
                    <a:pt x="267" y="375"/>
                    <a:pt x="271" y="378"/>
                  </a:cubicBezTo>
                  <a:cubicBezTo>
                    <a:pt x="272" y="379"/>
                    <a:pt x="273" y="380"/>
                    <a:pt x="274" y="381"/>
                  </a:cubicBezTo>
                  <a:cubicBezTo>
                    <a:pt x="273" y="380"/>
                    <a:pt x="273" y="380"/>
                    <a:pt x="272" y="380"/>
                  </a:cubicBezTo>
                  <a:cubicBezTo>
                    <a:pt x="271" y="379"/>
                    <a:pt x="270" y="379"/>
                    <a:pt x="269" y="378"/>
                  </a:cubicBezTo>
                  <a:cubicBezTo>
                    <a:pt x="268" y="378"/>
                    <a:pt x="267" y="377"/>
                    <a:pt x="267" y="377"/>
                  </a:cubicBezTo>
                  <a:cubicBezTo>
                    <a:pt x="267" y="377"/>
                    <a:pt x="268" y="378"/>
                    <a:pt x="269" y="379"/>
                  </a:cubicBezTo>
                  <a:cubicBezTo>
                    <a:pt x="269" y="379"/>
                    <a:pt x="271" y="380"/>
                    <a:pt x="272" y="381"/>
                  </a:cubicBezTo>
                  <a:cubicBezTo>
                    <a:pt x="273" y="381"/>
                    <a:pt x="275" y="382"/>
                    <a:pt x="275" y="382"/>
                  </a:cubicBezTo>
                  <a:cubicBezTo>
                    <a:pt x="274" y="382"/>
                    <a:pt x="272" y="381"/>
                    <a:pt x="270" y="381"/>
                  </a:cubicBezTo>
                  <a:cubicBezTo>
                    <a:pt x="266" y="379"/>
                    <a:pt x="263" y="377"/>
                    <a:pt x="263" y="377"/>
                  </a:cubicBezTo>
                  <a:cubicBezTo>
                    <a:pt x="263" y="377"/>
                    <a:pt x="264" y="377"/>
                    <a:pt x="265" y="378"/>
                  </a:cubicBezTo>
                  <a:cubicBezTo>
                    <a:pt x="266" y="379"/>
                    <a:pt x="268" y="380"/>
                    <a:pt x="270" y="381"/>
                  </a:cubicBezTo>
                  <a:cubicBezTo>
                    <a:pt x="272" y="382"/>
                    <a:pt x="274" y="382"/>
                    <a:pt x="276" y="382"/>
                  </a:cubicBezTo>
                  <a:cubicBezTo>
                    <a:pt x="276" y="382"/>
                    <a:pt x="276" y="382"/>
                    <a:pt x="277" y="382"/>
                  </a:cubicBezTo>
                  <a:cubicBezTo>
                    <a:pt x="276" y="383"/>
                    <a:pt x="275" y="383"/>
                    <a:pt x="274" y="3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32822" name="组合 2496"/>
            <p:cNvGrpSpPr/>
            <p:nvPr/>
          </p:nvGrpSpPr>
          <p:grpSpPr bwMode="auto">
            <a:xfrm>
              <a:off x="915988" y="969963"/>
              <a:ext cx="633413" cy="485775"/>
              <a:chOff x="0" y="0"/>
              <a:chExt cx="633413" cy="485775"/>
            </a:xfrm>
          </p:grpSpPr>
          <p:sp>
            <p:nvSpPr>
              <p:cNvPr id="33725" name="Freeform 2516"/>
              <p:cNvSpPr>
                <a:spLocks noChangeArrowheads="1"/>
              </p:cNvSpPr>
              <p:nvPr/>
            </p:nvSpPr>
            <p:spPr bwMode="auto">
              <a:xfrm>
                <a:off x="511175" y="98425"/>
                <a:ext cx="34925" cy="36513"/>
              </a:xfrm>
              <a:custGeom>
                <a:avLst/>
                <a:gdLst>
                  <a:gd name="T0" fmla="*/ 2147483647 w 26"/>
                  <a:gd name="T1" fmla="*/ 2147483647 h 28"/>
                  <a:gd name="T2" fmla="*/ 2147483647 w 26"/>
                  <a:gd name="T3" fmla="*/ 2147483647 h 28"/>
                  <a:gd name="T4" fmla="*/ 2147483647 w 26"/>
                  <a:gd name="T5" fmla="*/ 2147483647 h 28"/>
                  <a:gd name="T6" fmla="*/ 2147483647 w 26"/>
                  <a:gd name="T7" fmla="*/ 2147483647 h 28"/>
                  <a:gd name="T8" fmla="*/ 2147483647 w 26"/>
                  <a:gd name="T9" fmla="*/ 2147483647 h 28"/>
                  <a:gd name="T10" fmla="*/ 0 w 26"/>
                  <a:gd name="T11" fmla="*/ 2147483647 h 28"/>
                  <a:gd name="T12" fmla="*/ 2147483647 w 26"/>
                  <a:gd name="T13" fmla="*/ 0 h 28"/>
                  <a:gd name="T14" fmla="*/ 2147483647 w 26"/>
                  <a:gd name="T15" fmla="*/ 2147483647 h 28"/>
                  <a:gd name="T16" fmla="*/ 2147483647 w 26"/>
                  <a:gd name="T17" fmla="*/ 2147483647 h 28"/>
                  <a:gd name="T18" fmla="*/ 2147483647 w 26"/>
                  <a:gd name="T19" fmla="*/ 2147483647 h 28"/>
                  <a:gd name="T20" fmla="*/ 2147483647 w 26"/>
                  <a:gd name="T21" fmla="*/ 2147483647 h 28"/>
                  <a:gd name="T22" fmla="*/ 2147483647 w 26"/>
                  <a:gd name="T23" fmla="*/ 2147483647 h 28"/>
                  <a:gd name="T24" fmla="*/ 2147483647 w 26"/>
                  <a:gd name="T25" fmla="*/ 2147483647 h 28"/>
                  <a:gd name="T26" fmla="*/ 2147483647 w 26"/>
                  <a:gd name="T27" fmla="*/ 2147483647 h 28"/>
                  <a:gd name="T28" fmla="*/ 2147483647 w 26"/>
                  <a:gd name="T29" fmla="*/ 2147483647 h 28"/>
                  <a:gd name="T30" fmla="*/ 2147483647 w 26"/>
                  <a:gd name="T31" fmla="*/ 2147483647 h 28"/>
                  <a:gd name="T32" fmla="*/ 2147483647 w 26"/>
                  <a:gd name="T33" fmla="*/ 2147483647 h 28"/>
                  <a:gd name="T34" fmla="*/ 2147483647 w 26"/>
                  <a:gd name="T35" fmla="*/ 2147483647 h 28"/>
                  <a:gd name="T36" fmla="*/ 2147483647 w 26"/>
                  <a:gd name="T37" fmla="*/ 2147483647 h 28"/>
                  <a:gd name="T38" fmla="*/ 2147483647 w 26"/>
                  <a:gd name="T39" fmla="*/ 2147483647 h 28"/>
                  <a:gd name="T40" fmla="*/ 2147483647 w 26"/>
                  <a:gd name="T41" fmla="*/ 2147483647 h 28"/>
                  <a:gd name="T42" fmla="*/ 2147483647 w 26"/>
                  <a:gd name="T43" fmla="*/ 2147483647 h 28"/>
                  <a:gd name="T44" fmla="*/ 2147483647 w 26"/>
                  <a:gd name="T45" fmla="*/ 2147483647 h 28"/>
                  <a:gd name="T46" fmla="*/ 2147483647 w 26"/>
                  <a:gd name="T47" fmla="*/ 2147483647 h 28"/>
                  <a:gd name="T48" fmla="*/ 2147483647 w 26"/>
                  <a:gd name="T49" fmla="*/ 2147483647 h 28"/>
                  <a:gd name="T50" fmla="*/ 2147483647 w 26"/>
                  <a:gd name="T51" fmla="*/ 2147483647 h 28"/>
                  <a:gd name="T52" fmla="*/ 2147483647 w 26"/>
                  <a:gd name="T53" fmla="*/ 2147483647 h 28"/>
                  <a:gd name="T54" fmla="*/ 2147483647 w 26"/>
                  <a:gd name="T55" fmla="*/ 2147483647 h 28"/>
                  <a:gd name="T56" fmla="*/ 2147483647 w 26"/>
                  <a:gd name="T57" fmla="*/ 2147483647 h 28"/>
                  <a:gd name="T58" fmla="*/ 2147483647 w 26"/>
                  <a:gd name="T59" fmla="*/ 2147483647 h 28"/>
                  <a:gd name="T60" fmla="*/ 2147483647 w 26"/>
                  <a:gd name="T61" fmla="*/ 2147483647 h 28"/>
                  <a:gd name="T62" fmla="*/ 2147483647 w 26"/>
                  <a:gd name="T63" fmla="*/ 2147483647 h 28"/>
                  <a:gd name="T64" fmla="*/ 2147483647 w 26"/>
                  <a:gd name="T65" fmla="*/ 2147483647 h 2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"/>
                  <a:gd name="T100" fmla="*/ 0 h 28"/>
                  <a:gd name="T101" fmla="*/ 26 w 26"/>
                  <a:gd name="T102" fmla="*/ 28 h 2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" h="28">
                    <a:moveTo>
                      <a:pt x="14" y="16"/>
                    </a:moveTo>
                    <a:cubicBezTo>
                      <a:pt x="15" y="16"/>
                      <a:pt x="16" y="17"/>
                      <a:pt x="17" y="17"/>
                    </a:cubicBezTo>
                    <a:cubicBezTo>
                      <a:pt x="17" y="18"/>
                      <a:pt x="18" y="18"/>
                      <a:pt x="18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0" y="21"/>
                      <a:pt x="21" y="22"/>
                      <a:pt x="21" y="23"/>
                    </a:cubicBezTo>
                    <a:cubicBezTo>
                      <a:pt x="16" y="17"/>
                      <a:pt x="8" y="14"/>
                      <a:pt x="0" y="13"/>
                    </a:cubicBezTo>
                    <a:cubicBezTo>
                      <a:pt x="3" y="9"/>
                      <a:pt x="5" y="5"/>
                      <a:pt x="5" y="0"/>
                    </a:cubicBezTo>
                    <a:cubicBezTo>
                      <a:pt x="8" y="0"/>
                      <a:pt x="11" y="0"/>
                      <a:pt x="13" y="1"/>
                    </a:cubicBezTo>
                    <a:cubicBezTo>
                      <a:pt x="15" y="1"/>
                      <a:pt x="22" y="4"/>
                      <a:pt x="20" y="7"/>
                    </a:cubicBezTo>
                    <a:cubicBezTo>
                      <a:pt x="18" y="7"/>
                      <a:pt x="17" y="7"/>
                      <a:pt x="15" y="7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7" y="8"/>
                      <a:pt x="18" y="8"/>
                      <a:pt x="19" y="9"/>
                    </a:cubicBezTo>
                    <a:cubicBezTo>
                      <a:pt x="19" y="9"/>
                      <a:pt x="19" y="10"/>
                      <a:pt x="20" y="9"/>
                    </a:cubicBezTo>
                    <a:cubicBezTo>
                      <a:pt x="25" y="12"/>
                      <a:pt x="26" y="19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5" y="21"/>
                      <a:pt x="24" y="19"/>
                      <a:pt x="24" y="19"/>
                    </a:cubicBezTo>
                    <a:cubicBezTo>
                      <a:pt x="24" y="19"/>
                      <a:pt x="24" y="21"/>
                      <a:pt x="25" y="24"/>
                    </a:cubicBezTo>
                    <a:cubicBezTo>
                      <a:pt x="25" y="25"/>
                      <a:pt x="25" y="26"/>
                      <a:pt x="25" y="27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25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5"/>
                      <a:pt x="24" y="23"/>
                      <a:pt x="23" y="22"/>
                    </a:cubicBezTo>
                    <a:cubicBezTo>
                      <a:pt x="22" y="18"/>
                      <a:pt x="19" y="16"/>
                      <a:pt x="19" y="16"/>
                    </a:cubicBezTo>
                    <a:cubicBezTo>
                      <a:pt x="19" y="16"/>
                      <a:pt x="21" y="18"/>
                      <a:pt x="23" y="22"/>
                    </a:cubicBezTo>
                    <a:cubicBezTo>
                      <a:pt x="24" y="24"/>
                      <a:pt x="24" y="25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3" y="25"/>
                    </a:cubicBezTo>
                    <a:cubicBezTo>
                      <a:pt x="22" y="24"/>
                      <a:pt x="22" y="22"/>
                      <a:pt x="20" y="20"/>
                    </a:cubicBezTo>
                    <a:cubicBezTo>
                      <a:pt x="20" y="19"/>
                      <a:pt x="19" y="19"/>
                      <a:pt x="19" y="18"/>
                    </a:cubicBezTo>
                    <a:cubicBezTo>
                      <a:pt x="18" y="18"/>
                      <a:pt x="17" y="17"/>
                      <a:pt x="17" y="17"/>
                    </a:cubicBezTo>
                    <a:cubicBezTo>
                      <a:pt x="16" y="16"/>
                      <a:pt x="15" y="16"/>
                      <a:pt x="14" y="15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2" y="15"/>
                      <a:pt x="14" y="1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6" name="Freeform 2517"/>
              <p:cNvSpPr>
                <a:spLocks noChangeArrowheads="1"/>
              </p:cNvSpPr>
              <p:nvPr/>
            </p:nvSpPr>
            <p:spPr bwMode="auto">
              <a:xfrm>
                <a:off x="479425" y="82550"/>
                <a:ext cx="38100" cy="36513"/>
              </a:xfrm>
              <a:custGeom>
                <a:avLst/>
                <a:gdLst>
                  <a:gd name="T0" fmla="*/ 2147483647 w 29"/>
                  <a:gd name="T1" fmla="*/ 2147483647 h 28"/>
                  <a:gd name="T2" fmla="*/ 2147483647 w 29"/>
                  <a:gd name="T3" fmla="*/ 0 h 28"/>
                  <a:gd name="T4" fmla="*/ 2147483647 w 29"/>
                  <a:gd name="T5" fmla="*/ 2147483647 h 28"/>
                  <a:gd name="T6" fmla="*/ 2147483647 w 29"/>
                  <a:gd name="T7" fmla="*/ 2147483647 h 28"/>
                  <a:gd name="T8" fmla="*/ 2147483647 w 29"/>
                  <a:gd name="T9" fmla="*/ 2147483647 h 28"/>
                  <a:gd name="T10" fmla="*/ 0 w 29"/>
                  <a:gd name="T11" fmla="*/ 2147483647 h 28"/>
                  <a:gd name="T12" fmla="*/ 2147483647 w 29"/>
                  <a:gd name="T13" fmla="*/ 2147483647 h 28"/>
                  <a:gd name="T14" fmla="*/ 2147483647 w 29"/>
                  <a:gd name="T15" fmla="*/ 2147483647 h 28"/>
                  <a:gd name="T16" fmla="*/ 2147483647 w 29"/>
                  <a:gd name="T17" fmla="*/ 2147483647 h 28"/>
                  <a:gd name="T18" fmla="*/ 2147483647 w 29"/>
                  <a:gd name="T19" fmla="*/ 2147483647 h 28"/>
                  <a:gd name="T20" fmla="*/ 2147483647 w 29"/>
                  <a:gd name="T21" fmla="*/ 2147483647 h 28"/>
                  <a:gd name="T22" fmla="*/ 2147483647 w 29"/>
                  <a:gd name="T23" fmla="*/ 2147483647 h 28"/>
                  <a:gd name="T24" fmla="*/ 2147483647 w 29"/>
                  <a:gd name="T25" fmla="*/ 2147483647 h 28"/>
                  <a:gd name="T26" fmla="*/ 2147483647 w 29"/>
                  <a:gd name="T27" fmla="*/ 2147483647 h 28"/>
                  <a:gd name="T28" fmla="*/ 2147483647 w 29"/>
                  <a:gd name="T29" fmla="*/ 2147483647 h 28"/>
                  <a:gd name="T30" fmla="*/ 2147483647 w 29"/>
                  <a:gd name="T31" fmla="*/ 2147483647 h 28"/>
                  <a:gd name="T32" fmla="*/ 2147483647 w 29"/>
                  <a:gd name="T33" fmla="*/ 2147483647 h 28"/>
                  <a:gd name="T34" fmla="*/ 2147483647 w 29"/>
                  <a:gd name="T35" fmla="*/ 2147483647 h 28"/>
                  <a:gd name="T36" fmla="*/ 2147483647 w 29"/>
                  <a:gd name="T37" fmla="*/ 2147483647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28"/>
                  <a:gd name="T59" fmla="*/ 29 w 29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28">
                    <a:moveTo>
                      <a:pt x="27" y="6"/>
                    </a:moveTo>
                    <a:cubicBezTo>
                      <a:pt x="28" y="4"/>
                      <a:pt x="28" y="2"/>
                      <a:pt x="29" y="0"/>
                    </a:cubicBezTo>
                    <a:cubicBezTo>
                      <a:pt x="29" y="4"/>
                      <a:pt x="28" y="8"/>
                      <a:pt x="28" y="12"/>
                    </a:cubicBezTo>
                    <a:cubicBezTo>
                      <a:pt x="27" y="17"/>
                      <a:pt x="24" y="21"/>
                      <a:pt x="22" y="26"/>
                    </a:cubicBezTo>
                    <a:cubicBezTo>
                      <a:pt x="20" y="25"/>
                      <a:pt x="19" y="25"/>
                      <a:pt x="17" y="25"/>
                    </a:cubicBezTo>
                    <a:cubicBezTo>
                      <a:pt x="11" y="24"/>
                      <a:pt x="5" y="25"/>
                      <a:pt x="0" y="28"/>
                    </a:cubicBezTo>
                    <a:cubicBezTo>
                      <a:pt x="2" y="25"/>
                      <a:pt x="5" y="23"/>
                      <a:pt x="7" y="21"/>
                    </a:cubicBezTo>
                    <a:cubicBezTo>
                      <a:pt x="11" y="17"/>
                      <a:pt x="15" y="13"/>
                      <a:pt x="19" y="9"/>
                    </a:cubicBezTo>
                    <a:cubicBezTo>
                      <a:pt x="21" y="7"/>
                      <a:pt x="24" y="5"/>
                      <a:pt x="26" y="2"/>
                    </a:cubicBezTo>
                    <a:cubicBezTo>
                      <a:pt x="25" y="3"/>
                      <a:pt x="24" y="5"/>
                      <a:pt x="23" y="6"/>
                    </a:cubicBezTo>
                    <a:cubicBezTo>
                      <a:pt x="18" y="11"/>
                      <a:pt x="14" y="14"/>
                      <a:pt x="14" y="14"/>
                    </a:cubicBezTo>
                    <a:cubicBezTo>
                      <a:pt x="14" y="15"/>
                      <a:pt x="16" y="14"/>
                      <a:pt x="17" y="12"/>
                    </a:cubicBezTo>
                    <a:cubicBezTo>
                      <a:pt x="19" y="11"/>
                      <a:pt x="21" y="9"/>
                      <a:pt x="23" y="7"/>
                    </a:cubicBezTo>
                    <a:cubicBezTo>
                      <a:pt x="25" y="5"/>
                      <a:pt x="27" y="3"/>
                      <a:pt x="28" y="1"/>
                    </a:cubicBezTo>
                    <a:cubicBezTo>
                      <a:pt x="28" y="2"/>
                      <a:pt x="27" y="4"/>
                      <a:pt x="26" y="6"/>
                    </a:cubicBezTo>
                    <a:cubicBezTo>
                      <a:pt x="25" y="8"/>
                      <a:pt x="24" y="10"/>
                      <a:pt x="23" y="11"/>
                    </a:cubicBezTo>
                    <a:cubicBezTo>
                      <a:pt x="21" y="12"/>
                      <a:pt x="21" y="13"/>
                      <a:pt x="21" y="13"/>
                    </a:cubicBezTo>
                    <a:cubicBezTo>
                      <a:pt x="21" y="13"/>
                      <a:pt x="22" y="12"/>
                      <a:pt x="23" y="11"/>
                    </a:cubicBezTo>
                    <a:cubicBezTo>
                      <a:pt x="24" y="10"/>
                      <a:pt x="26" y="8"/>
                      <a:pt x="27" y="6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7" name="Freeform 2518"/>
              <p:cNvSpPr>
                <a:spLocks noChangeArrowheads="1"/>
              </p:cNvSpPr>
              <p:nvPr/>
            </p:nvSpPr>
            <p:spPr bwMode="auto">
              <a:xfrm>
                <a:off x="590550" y="79375"/>
                <a:ext cx="25400" cy="17463"/>
              </a:xfrm>
              <a:custGeom>
                <a:avLst/>
                <a:gdLst>
                  <a:gd name="T0" fmla="*/ 0 w 19"/>
                  <a:gd name="T1" fmla="*/ 2147483647 h 13"/>
                  <a:gd name="T2" fmla="*/ 2147483647 w 19"/>
                  <a:gd name="T3" fmla="*/ 2147483647 h 13"/>
                  <a:gd name="T4" fmla="*/ 2147483647 w 19"/>
                  <a:gd name="T5" fmla="*/ 2147483647 h 13"/>
                  <a:gd name="T6" fmla="*/ 2147483647 w 19"/>
                  <a:gd name="T7" fmla="*/ 2147483647 h 13"/>
                  <a:gd name="T8" fmla="*/ 2147483647 w 19"/>
                  <a:gd name="T9" fmla="*/ 2147483647 h 13"/>
                  <a:gd name="T10" fmla="*/ 2147483647 w 19"/>
                  <a:gd name="T11" fmla="*/ 0 h 13"/>
                  <a:gd name="T12" fmla="*/ 2147483647 w 19"/>
                  <a:gd name="T13" fmla="*/ 0 h 13"/>
                  <a:gd name="T14" fmla="*/ 2147483647 w 19"/>
                  <a:gd name="T15" fmla="*/ 0 h 13"/>
                  <a:gd name="T16" fmla="*/ 2147483647 w 19"/>
                  <a:gd name="T17" fmla="*/ 0 h 13"/>
                  <a:gd name="T18" fmla="*/ 2147483647 w 19"/>
                  <a:gd name="T19" fmla="*/ 2147483647 h 13"/>
                  <a:gd name="T20" fmla="*/ 2147483647 w 19"/>
                  <a:gd name="T21" fmla="*/ 2147483647 h 13"/>
                  <a:gd name="T22" fmla="*/ 2147483647 w 19"/>
                  <a:gd name="T23" fmla="*/ 2147483647 h 13"/>
                  <a:gd name="T24" fmla="*/ 2147483647 w 19"/>
                  <a:gd name="T25" fmla="*/ 2147483647 h 13"/>
                  <a:gd name="T26" fmla="*/ 2147483647 w 19"/>
                  <a:gd name="T27" fmla="*/ 2147483647 h 13"/>
                  <a:gd name="T28" fmla="*/ 2147483647 w 19"/>
                  <a:gd name="T29" fmla="*/ 2147483647 h 13"/>
                  <a:gd name="T30" fmla="*/ 2147483647 w 19"/>
                  <a:gd name="T31" fmla="*/ 2147483647 h 13"/>
                  <a:gd name="T32" fmla="*/ 2147483647 w 19"/>
                  <a:gd name="T33" fmla="*/ 2147483647 h 13"/>
                  <a:gd name="T34" fmla="*/ 2147483647 w 19"/>
                  <a:gd name="T35" fmla="*/ 2147483647 h 13"/>
                  <a:gd name="T36" fmla="*/ 2147483647 w 19"/>
                  <a:gd name="T37" fmla="*/ 2147483647 h 13"/>
                  <a:gd name="T38" fmla="*/ 2147483647 w 19"/>
                  <a:gd name="T39" fmla="*/ 2147483647 h 13"/>
                  <a:gd name="T40" fmla="*/ 2147483647 w 19"/>
                  <a:gd name="T41" fmla="*/ 2147483647 h 13"/>
                  <a:gd name="T42" fmla="*/ 2147483647 w 19"/>
                  <a:gd name="T43" fmla="*/ 2147483647 h 13"/>
                  <a:gd name="T44" fmla="*/ 2147483647 w 19"/>
                  <a:gd name="T45" fmla="*/ 2147483647 h 13"/>
                  <a:gd name="T46" fmla="*/ 0 w 19"/>
                  <a:gd name="T47" fmla="*/ 2147483647 h 13"/>
                  <a:gd name="T48" fmla="*/ 2147483647 w 19"/>
                  <a:gd name="T49" fmla="*/ 2147483647 h 13"/>
                  <a:gd name="T50" fmla="*/ 2147483647 w 19"/>
                  <a:gd name="T51" fmla="*/ 2147483647 h 13"/>
                  <a:gd name="T52" fmla="*/ 2147483647 w 19"/>
                  <a:gd name="T53" fmla="*/ 2147483647 h 13"/>
                  <a:gd name="T54" fmla="*/ 0 w 19"/>
                  <a:gd name="T55" fmla="*/ 2147483647 h 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13"/>
                  <a:gd name="T86" fmla="*/ 19 w 19"/>
                  <a:gd name="T87" fmla="*/ 13 h 1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13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5" y="1"/>
                      <a:pt x="7" y="1"/>
                      <a:pt x="8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13" y="1"/>
                      <a:pt x="19" y="2"/>
                      <a:pt x="19" y="8"/>
                    </a:cubicBezTo>
                    <a:cubicBezTo>
                      <a:pt x="19" y="10"/>
                      <a:pt x="19" y="11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2"/>
                      <a:pt x="19" y="10"/>
                      <a:pt x="19" y="9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8" y="7"/>
                      <a:pt x="18" y="8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8" y="10"/>
                      <a:pt x="19" y="11"/>
                      <a:pt x="19" y="12"/>
                    </a:cubicBezTo>
                    <a:cubicBezTo>
                      <a:pt x="14" y="6"/>
                      <a:pt x="8" y="3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4" y="2"/>
                      <a:pt x="7" y="2"/>
                      <a:pt x="7" y="2"/>
                    </a:cubicBezTo>
                    <a:cubicBezTo>
                      <a:pt x="7" y="2"/>
                      <a:pt x="5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8" name="Freeform 2522"/>
              <p:cNvSpPr>
                <a:spLocks noChangeArrowheads="1"/>
              </p:cNvSpPr>
              <p:nvPr/>
            </p:nvSpPr>
            <p:spPr bwMode="auto">
              <a:xfrm>
                <a:off x="471488" y="134937"/>
                <a:ext cx="42863" cy="38100"/>
              </a:xfrm>
              <a:custGeom>
                <a:avLst/>
                <a:gdLst>
                  <a:gd name="T0" fmla="*/ 2147483647 w 33"/>
                  <a:gd name="T1" fmla="*/ 0 h 29"/>
                  <a:gd name="T2" fmla="*/ 2147483647 w 33"/>
                  <a:gd name="T3" fmla="*/ 2147483647 h 29"/>
                  <a:gd name="T4" fmla="*/ 2147483647 w 33"/>
                  <a:gd name="T5" fmla="*/ 2147483647 h 29"/>
                  <a:gd name="T6" fmla="*/ 2147483647 w 33"/>
                  <a:gd name="T7" fmla="*/ 2147483647 h 29"/>
                  <a:gd name="T8" fmla="*/ 2147483647 w 33"/>
                  <a:gd name="T9" fmla="*/ 2147483647 h 29"/>
                  <a:gd name="T10" fmla="*/ 2147483647 w 33"/>
                  <a:gd name="T11" fmla="*/ 2147483647 h 29"/>
                  <a:gd name="T12" fmla="*/ 2147483647 w 33"/>
                  <a:gd name="T13" fmla="*/ 2147483647 h 29"/>
                  <a:gd name="T14" fmla="*/ 2147483647 w 33"/>
                  <a:gd name="T15" fmla="*/ 2147483647 h 29"/>
                  <a:gd name="T16" fmla="*/ 2147483647 w 33"/>
                  <a:gd name="T17" fmla="*/ 2147483647 h 29"/>
                  <a:gd name="T18" fmla="*/ 2147483647 w 33"/>
                  <a:gd name="T19" fmla="*/ 2147483647 h 29"/>
                  <a:gd name="T20" fmla="*/ 2147483647 w 33"/>
                  <a:gd name="T21" fmla="*/ 2147483647 h 29"/>
                  <a:gd name="T22" fmla="*/ 2147483647 w 33"/>
                  <a:gd name="T23" fmla="*/ 2147483647 h 29"/>
                  <a:gd name="T24" fmla="*/ 2147483647 w 33"/>
                  <a:gd name="T25" fmla="*/ 2147483647 h 29"/>
                  <a:gd name="T26" fmla="*/ 2147483647 w 33"/>
                  <a:gd name="T27" fmla="*/ 2147483647 h 29"/>
                  <a:gd name="T28" fmla="*/ 2147483647 w 33"/>
                  <a:gd name="T29" fmla="*/ 2147483647 h 29"/>
                  <a:gd name="T30" fmla="*/ 2147483647 w 33"/>
                  <a:gd name="T31" fmla="*/ 2147483647 h 29"/>
                  <a:gd name="T32" fmla="*/ 2147483647 w 33"/>
                  <a:gd name="T33" fmla="*/ 2147483647 h 29"/>
                  <a:gd name="T34" fmla="*/ 2147483647 w 33"/>
                  <a:gd name="T35" fmla="*/ 2147483647 h 29"/>
                  <a:gd name="T36" fmla="*/ 2147483647 w 33"/>
                  <a:gd name="T37" fmla="*/ 2147483647 h 29"/>
                  <a:gd name="T38" fmla="*/ 2147483647 w 33"/>
                  <a:gd name="T39" fmla="*/ 2147483647 h 29"/>
                  <a:gd name="T40" fmla="*/ 2147483647 w 33"/>
                  <a:gd name="T41" fmla="*/ 2147483647 h 29"/>
                  <a:gd name="T42" fmla="*/ 2147483647 w 33"/>
                  <a:gd name="T43" fmla="*/ 2147483647 h 29"/>
                  <a:gd name="T44" fmla="*/ 2147483647 w 33"/>
                  <a:gd name="T45" fmla="*/ 2147483647 h 29"/>
                  <a:gd name="T46" fmla="*/ 2147483647 w 33"/>
                  <a:gd name="T47" fmla="*/ 2147483647 h 29"/>
                  <a:gd name="T48" fmla="*/ 2147483647 w 33"/>
                  <a:gd name="T49" fmla="*/ 2147483647 h 29"/>
                  <a:gd name="T50" fmla="*/ 2147483647 w 33"/>
                  <a:gd name="T51" fmla="*/ 2147483647 h 29"/>
                  <a:gd name="T52" fmla="*/ 2147483647 w 33"/>
                  <a:gd name="T53" fmla="*/ 2147483647 h 29"/>
                  <a:gd name="T54" fmla="*/ 2147483647 w 33"/>
                  <a:gd name="T55" fmla="*/ 2147483647 h 29"/>
                  <a:gd name="T56" fmla="*/ 2147483647 w 33"/>
                  <a:gd name="T57" fmla="*/ 2147483647 h 29"/>
                  <a:gd name="T58" fmla="*/ 2147483647 w 33"/>
                  <a:gd name="T59" fmla="*/ 2147483647 h 29"/>
                  <a:gd name="T60" fmla="*/ 2147483647 w 33"/>
                  <a:gd name="T61" fmla="*/ 2147483647 h 29"/>
                  <a:gd name="T62" fmla="*/ 2147483647 w 33"/>
                  <a:gd name="T63" fmla="*/ 2147483647 h 29"/>
                  <a:gd name="T64" fmla="*/ 2147483647 w 33"/>
                  <a:gd name="T65" fmla="*/ 2147483647 h 29"/>
                  <a:gd name="T66" fmla="*/ 2147483647 w 33"/>
                  <a:gd name="T67" fmla="*/ 2147483647 h 29"/>
                  <a:gd name="T68" fmla="*/ 2147483647 w 33"/>
                  <a:gd name="T69" fmla="*/ 2147483647 h 29"/>
                  <a:gd name="T70" fmla="*/ 2147483647 w 33"/>
                  <a:gd name="T71" fmla="*/ 2147483647 h 29"/>
                  <a:gd name="T72" fmla="*/ 2147483647 w 33"/>
                  <a:gd name="T73" fmla="*/ 2147483647 h 29"/>
                  <a:gd name="T74" fmla="*/ 2147483647 w 33"/>
                  <a:gd name="T75" fmla="*/ 2147483647 h 29"/>
                  <a:gd name="T76" fmla="*/ 2147483647 w 33"/>
                  <a:gd name="T77" fmla="*/ 2147483647 h 29"/>
                  <a:gd name="T78" fmla="*/ 0 w 33"/>
                  <a:gd name="T79" fmla="*/ 2147483647 h 29"/>
                  <a:gd name="T80" fmla="*/ 2147483647 w 33"/>
                  <a:gd name="T81" fmla="*/ 2147483647 h 29"/>
                  <a:gd name="T82" fmla="*/ 2147483647 w 33"/>
                  <a:gd name="T83" fmla="*/ 2147483647 h 29"/>
                  <a:gd name="T84" fmla="*/ 2147483647 w 33"/>
                  <a:gd name="T85" fmla="*/ 0 h 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3"/>
                  <a:gd name="T130" fmla="*/ 0 h 29"/>
                  <a:gd name="T131" fmla="*/ 33 w 33"/>
                  <a:gd name="T132" fmla="*/ 29 h 2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3" h="29">
                    <a:moveTo>
                      <a:pt x="22" y="0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3" y="2"/>
                      <a:pt x="24" y="3"/>
                      <a:pt x="24" y="4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8"/>
                    </a:cubicBezTo>
                    <a:cubicBezTo>
                      <a:pt x="25" y="7"/>
                      <a:pt x="25" y="6"/>
                      <a:pt x="25" y="4"/>
                    </a:cubicBezTo>
                    <a:cubicBezTo>
                      <a:pt x="24" y="3"/>
                      <a:pt x="24" y="2"/>
                      <a:pt x="23" y="1"/>
                    </a:cubicBezTo>
                    <a:cubicBezTo>
                      <a:pt x="23" y="1"/>
                      <a:pt x="24" y="1"/>
                      <a:pt x="24" y="2"/>
                    </a:cubicBezTo>
                    <a:cubicBezTo>
                      <a:pt x="24" y="2"/>
                      <a:pt x="25" y="3"/>
                      <a:pt x="26" y="4"/>
                    </a:cubicBezTo>
                    <a:cubicBezTo>
                      <a:pt x="27" y="7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8"/>
                    </a:cubicBezTo>
                    <a:cubicBezTo>
                      <a:pt x="28" y="7"/>
                      <a:pt x="27" y="5"/>
                      <a:pt x="27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5" y="2"/>
                      <a:pt x="26" y="3"/>
                    </a:cubicBezTo>
                    <a:cubicBezTo>
                      <a:pt x="29" y="5"/>
                      <a:pt x="33" y="9"/>
                      <a:pt x="32" y="13"/>
                    </a:cubicBezTo>
                    <a:cubicBezTo>
                      <a:pt x="32" y="18"/>
                      <a:pt x="29" y="22"/>
                      <a:pt x="24" y="22"/>
                    </a:cubicBezTo>
                    <a:cubicBezTo>
                      <a:pt x="19" y="23"/>
                      <a:pt x="11" y="22"/>
                      <a:pt x="6" y="25"/>
                    </a:cubicBezTo>
                    <a:cubicBezTo>
                      <a:pt x="5" y="25"/>
                      <a:pt x="3" y="26"/>
                      <a:pt x="2" y="28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4" y="25"/>
                      <a:pt x="6" y="24"/>
                      <a:pt x="7" y="23"/>
                    </a:cubicBezTo>
                    <a:cubicBezTo>
                      <a:pt x="9" y="22"/>
                      <a:pt x="12" y="21"/>
                      <a:pt x="14" y="21"/>
                    </a:cubicBezTo>
                    <a:cubicBezTo>
                      <a:pt x="16" y="21"/>
                      <a:pt x="17" y="21"/>
                      <a:pt x="17" y="21"/>
                    </a:cubicBezTo>
                    <a:cubicBezTo>
                      <a:pt x="17" y="21"/>
                      <a:pt x="16" y="20"/>
                      <a:pt x="14" y="21"/>
                    </a:cubicBezTo>
                    <a:cubicBezTo>
                      <a:pt x="12" y="21"/>
                      <a:pt x="9" y="21"/>
                      <a:pt x="6" y="23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6"/>
                      <a:pt x="3" y="25"/>
                      <a:pt x="4" y="24"/>
                    </a:cubicBezTo>
                    <a:cubicBezTo>
                      <a:pt x="5" y="23"/>
                      <a:pt x="6" y="22"/>
                      <a:pt x="7" y="22"/>
                    </a:cubicBezTo>
                    <a:cubicBezTo>
                      <a:pt x="10" y="20"/>
                      <a:pt x="12" y="20"/>
                      <a:pt x="14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7"/>
                      <a:pt x="16" y="18"/>
                      <a:pt x="14" y="18"/>
                    </a:cubicBezTo>
                    <a:cubicBezTo>
                      <a:pt x="12" y="19"/>
                      <a:pt x="10" y="20"/>
                      <a:pt x="7" y="21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3" y="24"/>
                      <a:pt x="2" y="25"/>
                      <a:pt x="1" y="26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2"/>
                      <a:pt x="8" y="21"/>
                      <a:pt x="15" y="17"/>
                    </a:cubicBezTo>
                    <a:cubicBezTo>
                      <a:pt x="20" y="15"/>
                      <a:pt x="23" y="11"/>
                      <a:pt x="23" y="6"/>
                    </a:cubicBezTo>
                    <a:cubicBezTo>
                      <a:pt x="23" y="4"/>
                      <a:pt x="23" y="2"/>
                      <a:pt x="22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29" name="Freeform 2523"/>
              <p:cNvSpPr>
                <a:spLocks noChangeArrowheads="1"/>
              </p:cNvSpPr>
              <p:nvPr/>
            </p:nvSpPr>
            <p:spPr bwMode="auto">
              <a:xfrm>
                <a:off x="511175" y="119062"/>
                <a:ext cx="28575" cy="15875"/>
              </a:xfrm>
              <a:custGeom>
                <a:avLst/>
                <a:gdLst>
                  <a:gd name="T0" fmla="*/ 0 w 21"/>
                  <a:gd name="T1" fmla="*/ 0 h 13"/>
                  <a:gd name="T2" fmla="*/ 2147483647 w 21"/>
                  <a:gd name="T3" fmla="*/ 2147483647 h 13"/>
                  <a:gd name="T4" fmla="*/ 2147483647 w 21"/>
                  <a:gd name="T5" fmla="*/ 2147483647 h 13"/>
                  <a:gd name="T6" fmla="*/ 2147483647 w 21"/>
                  <a:gd name="T7" fmla="*/ 2147483647 h 13"/>
                  <a:gd name="T8" fmla="*/ 2147483647 w 21"/>
                  <a:gd name="T9" fmla="*/ 2147483647 h 13"/>
                  <a:gd name="T10" fmla="*/ 2147483647 w 21"/>
                  <a:gd name="T11" fmla="*/ 2147483647 h 13"/>
                  <a:gd name="T12" fmla="*/ 2147483647 w 21"/>
                  <a:gd name="T13" fmla="*/ 2147483647 h 13"/>
                  <a:gd name="T14" fmla="*/ 2147483647 w 21"/>
                  <a:gd name="T15" fmla="*/ 2147483647 h 13"/>
                  <a:gd name="T16" fmla="*/ 2147483647 w 21"/>
                  <a:gd name="T17" fmla="*/ 2147483647 h 13"/>
                  <a:gd name="T18" fmla="*/ 2147483647 w 21"/>
                  <a:gd name="T19" fmla="*/ 2147483647 h 13"/>
                  <a:gd name="T20" fmla="*/ 2147483647 w 21"/>
                  <a:gd name="T21" fmla="*/ 2147483647 h 13"/>
                  <a:gd name="T22" fmla="*/ 2147483647 w 21"/>
                  <a:gd name="T23" fmla="*/ 2147483647 h 13"/>
                  <a:gd name="T24" fmla="*/ 0 w 2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13"/>
                  <a:gd name="T41" fmla="*/ 21 w 2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13">
                    <a:moveTo>
                      <a:pt x="0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12" y="4"/>
                      <a:pt x="15" y="7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3" y="7"/>
                    </a:cubicBezTo>
                    <a:cubicBezTo>
                      <a:pt x="12" y="7"/>
                      <a:pt x="15" y="8"/>
                      <a:pt x="18" y="10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1"/>
                      <a:pt x="18" y="10"/>
                      <a:pt x="17" y="10"/>
                    </a:cubicBezTo>
                    <a:cubicBezTo>
                      <a:pt x="13" y="8"/>
                      <a:pt x="10" y="6"/>
                      <a:pt x="9" y="6"/>
                    </a:cubicBezTo>
                    <a:cubicBezTo>
                      <a:pt x="9" y="7"/>
                      <a:pt x="13" y="8"/>
                      <a:pt x="17" y="11"/>
                    </a:cubicBezTo>
                    <a:cubicBezTo>
                      <a:pt x="18" y="12"/>
                      <a:pt x="20" y="13"/>
                      <a:pt x="21" y="13"/>
                    </a:cubicBezTo>
                    <a:cubicBezTo>
                      <a:pt x="16" y="11"/>
                      <a:pt x="11" y="9"/>
                      <a:pt x="6" y="6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0" name="Freeform 2532"/>
              <p:cNvSpPr>
                <a:spLocks noChangeArrowheads="1"/>
              </p:cNvSpPr>
              <p:nvPr/>
            </p:nvSpPr>
            <p:spPr bwMode="auto">
              <a:xfrm>
                <a:off x="481013" y="0"/>
                <a:ext cx="44450" cy="53975"/>
              </a:xfrm>
              <a:custGeom>
                <a:avLst/>
                <a:gdLst>
                  <a:gd name="T0" fmla="*/ 2147483647 w 34"/>
                  <a:gd name="T1" fmla="*/ 2147483647 h 42"/>
                  <a:gd name="T2" fmla="*/ 2147483647 w 34"/>
                  <a:gd name="T3" fmla="*/ 2147483647 h 42"/>
                  <a:gd name="T4" fmla="*/ 2147483647 w 34"/>
                  <a:gd name="T5" fmla="*/ 2147483647 h 42"/>
                  <a:gd name="T6" fmla="*/ 2147483647 w 34"/>
                  <a:gd name="T7" fmla="*/ 2147483647 h 42"/>
                  <a:gd name="T8" fmla="*/ 2147483647 w 34"/>
                  <a:gd name="T9" fmla="*/ 2147483647 h 42"/>
                  <a:gd name="T10" fmla="*/ 2147483647 w 34"/>
                  <a:gd name="T11" fmla="*/ 2147483647 h 42"/>
                  <a:gd name="T12" fmla="*/ 2147483647 w 34"/>
                  <a:gd name="T13" fmla="*/ 2147483647 h 42"/>
                  <a:gd name="T14" fmla="*/ 2147483647 w 34"/>
                  <a:gd name="T15" fmla="*/ 2147483647 h 42"/>
                  <a:gd name="T16" fmla="*/ 2147483647 w 34"/>
                  <a:gd name="T17" fmla="*/ 2147483647 h 42"/>
                  <a:gd name="T18" fmla="*/ 2147483647 w 34"/>
                  <a:gd name="T19" fmla="*/ 2147483647 h 42"/>
                  <a:gd name="T20" fmla="*/ 2147483647 w 34"/>
                  <a:gd name="T21" fmla="*/ 2147483647 h 42"/>
                  <a:gd name="T22" fmla="*/ 2147483647 w 34"/>
                  <a:gd name="T23" fmla="*/ 2147483647 h 42"/>
                  <a:gd name="T24" fmla="*/ 2147483647 w 34"/>
                  <a:gd name="T25" fmla="*/ 2147483647 h 42"/>
                  <a:gd name="T26" fmla="*/ 2147483647 w 34"/>
                  <a:gd name="T27" fmla="*/ 0 h 42"/>
                  <a:gd name="T28" fmla="*/ 2147483647 w 34"/>
                  <a:gd name="T29" fmla="*/ 0 h 42"/>
                  <a:gd name="T30" fmla="*/ 2147483647 w 34"/>
                  <a:gd name="T31" fmla="*/ 2147483647 h 42"/>
                  <a:gd name="T32" fmla="*/ 2147483647 w 34"/>
                  <a:gd name="T33" fmla="*/ 2147483647 h 42"/>
                  <a:gd name="T34" fmla="*/ 2147483647 w 34"/>
                  <a:gd name="T35" fmla="*/ 2147483647 h 42"/>
                  <a:gd name="T36" fmla="*/ 2147483647 w 34"/>
                  <a:gd name="T37" fmla="*/ 2147483647 h 42"/>
                  <a:gd name="T38" fmla="*/ 2147483647 w 34"/>
                  <a:gd name="T39" fmla="*/ 2147483647 h 42"/>
                  <a:gd name="T40" fmla="*/ 2147483647 w 34"/>
                  <a:gd name="T41" fmla="*/ 2147483647 h 42"/>
                  <a:gd name="T42" fmla="*/ 2147483647 w 34"/>
                  <a:gd name="T43" fmla="*/ 2147483647 h 42"/>
                  <a:gd name="T44" fmla="*/ 2147483647 w 34"/>
                  <a:gd name="T45" fmla="*/ 2147483647 h 42"/>
                  <a:gd name="T46" fmla="*/ 2147483647 w 34"/>
                  <a:gd name="T47" fmla="*/ 2147483647 h 42"/>
                  <a:gd name="T48" fmla="*/ 2147483647 w 34"/>
                  <a:gd name="T49" fmla="*/ 2147483647 h 42"/>
                  <a:gd name="T50" fmla="*/ 2147483647 w 34"/>
                  <a:gd name="T51" fmla="*/ 2147483647 h 42"/>
                  <a:gd name="T52" fmla="*/ 2147483647 w 34"/>
                  <a:gd name="T53" fmla="*/ 2147483647 h 42"/>
                  <a:gd name="T54" fmla="*/ 2147483647 w 34"/>
                  <a:gd name="T55" fmla="*/ 2147483647 h 42"/>
                  <a:gd name="T56" fmla="*/ 2147483647 w 34"/>
                  <a:gd name="T57" fmla="*/ 2147483647 h 42"/>
                  <a:gd name="T58" fmla="*/ 0 w 34"/>
                  <a:gd name="T59" fmla="*/ 2147483647 h 42"/>
                  <a:gd name="T60" fmla="*/ 2147483647 w 34"/>
                  <a:gd name="T61" fmla="*/ 2147483647 h 42"/>
                  <a:gd name="T62" fmla="*/ 2147483647 w 34"/>
                  <a:gd name="T63" fmla="*/ 2147483647 h 4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4"/>
                  <a:gd name="T97" fmla="*/ 0 h 42"/>
                  <a:gd name="T98" fmla="*/ 34 w 34"/>
                  <a:gd name="T99" fmla="*/ 42 h 4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4" h="42">
                    <a:moveTo>
                      <a:pt x="6" y="40"/>
                    </a:moveTo>
                    <a:cubicBezTo>
                      <a:pt x="9" y="39"/>
                      <a:pt x="10" y="38"/>
                      <a:pt x="12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0" y="38"/>
                      <a:pt x="6" y="40"/>
                    </a:cubicBezTo>
                    <a:cubicBezTo>
                      <a:pt x="4" y="40"/>
                      <a:pt x="3" y="41"/>
                      <a:pt x="1" y="41"/>
                    </a:cubicBezTo>
                    <a:cubicBezTo>
                      <a:pt x="2" y="41"/>
                      <a:pt x="3" y="40"/>
                      <a:pt x="5" y="40"/>
                    </a:cubicBezTo>
                    <a:cubicBezTo>
                      <a:pt x="6" y="39"/>
                      <a:pt x="7" y="38"/>
                      <a:pt x="8" y="38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38"/>
                      <a:pt x="6" y="38"/>
                      <a:pt x="4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4" y="39"/>
                      <a:pt x="5" y="38"/>
                      <a:pt x="6" y="37"/>
                    </a:cubicBezTo>
                    <a:cubicBezTo>
                      <a:pt x="10" y="34"/>
                      <a:pt x="14" y="31"/>
                      <a:pt x="17" y="28"/>
                    </a:cubicBezTo>
                    <a:cubicBezTo>
                      <a:pt x="23" y="20"/>
                      <a:pt x="32" y="1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3" y="4"/>
                      <a:pt x="32" y="8"/>
                      <a:pt x="31" y="11"/>
                    </a:cubicBezTo>
                    <a:cubicBezTo>
                      <a:pt x="29" y="15"/>
                      <a:pt x="27" y="18"/>
                      <a:pt x="26" y="20"/>
                    </a:cubicBezTo>
                    <a:cubicBezTo>
                      <a:pt x="26" y="21"/>
                      <a:pt x="26" y="21"/>
                      <a:pt x="25" y="21"/>
                    </a:cubicBezTo>
                    <a:cubicBezTo>
                      <a:pt x="25" y="21"/>
                      <a:pt x="25" y="22"/>
                      <a:pt x="25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4"/>
                    </a:cubicBezTo>
                    <a:cubicBezTo>
                      <a:pt x="23" y="24"/>
                      <a:pt x="24" y="24"/>
                      <a:pt x="24" y="23"/>
                    </a:cubicBezTo>
                    <a:cubicBezTo>
                      <a:pt x="24" y="23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9"/>
                      <a:pt x="30" y="15"/>
                      <a:pt x="31" y="12"/>
                    </a:cubicBezTo>
                    <a:cubicBezTo>
                      <a:pt x="28" y="20"/>
                      <a:pt x="24" y="27"/>
                      <a:pt x="18" y="33"/>
                    </a:cubicBezTo>
                    <a:cubicBezTo>
                      <a:pt x="14" y="37"/>
                      <a:pt x="9" y="42"/>
                      <a:pt x="3" y="42"/>
                    </a:cubicBezTo>
                    <a:cubicBezTo>
                      <a:pt x="2" y="42"/>
                      <a:pt x="1" y="42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2" y="41"/>
                      <a:pt x="4" y="41"/>
                      <a:pt x="6" y="40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1" name="Freeform 2577"/>
              <p:cNvSpPr>
                <a:spLocks noEditPoints="1" noChangeArrowheads="1"/>
              </p:cNvSpPr>
              <p:nvPr/>
            </p:nvSpPr>
            <p:spPr bwMode="auto">
              <a:xfrm>
                <a:off x="0" y="68262"/>
                <a:ext cx="525463" cy="412750"/>
              </a:xfrm>
              <a:custGeom>
                <a:avLst/>
                <a:gdLst>
                  <a:gd name="T0" fmla="*/ 2147483647 w 405"/>
                  <a:gd name="T1" fmla="*/ 2147483647 h 318"/>
                  <a:gd name="T2" fmla="*/ 2147483647 w 405"/>
                  <a:gd name="T3" fmla="*/ 2147483647 h 318"/>
                  <a:gd name="T4" fmla="*/ 2147483647 w 405"/>
                  <a:gd name="T5" fmla="*/ 2147483647 h 318"/>
                  <a:gd name="T6" fmla="*/ 2147483647 w 405"/>
                  <a:gd name="T7" fmla="*/ 2147483647 h 318"/>
                  <a:gd name="T8" fmla="*/ 2147483647 w 405"/>
                  <a:gd name="T9" fmla="*/ 2147483647 h 318"/>
                  <a:gd name="T10" fmla="*/ 2147483647 w 405"/>
                  <a:gd name="T11" fmla="*/ 2147483647 h 318"/>
                  <a:gd name="T12" fmla="*/ 2147483647 w 405"/>
                  <a:gd name="T13" fmla="*/ 2147483647 h 318"/>
                  <a:gd name="T14" fmla="*/ 2147483647 w 405"/>
                  <a:gd name="T15" fmla="*/ 2147483647 h 318"/>
                  <a:gd name="T16" fmla="*/ 2147483647 w 405"/>
                  <a:gd name="T17" fmla="*/ 2147483647 h 318"/>
                  <a:gd name="T18" fmla="*/ 2147483647 w 405"/>
                  <a:gd name="T19" fmla="*/ 2147483647 h 318"/>
                  <a:gd name="T20" fmla="*/ 2147483647 w 405"/>
                  <a:gd name="T21" fmla="*/ 2147483647 h 318"/>
                  <a:gd name="T22" fmla="*/ 2147483647 w 405"/>
                  <a:gd name="T23" fmla="*/ 2147483647 h 318"/>
                  <a:gd name="T24" fmla="*/ 2147483647 w 405"/>
                  <a:gd name="T25" fmla="*/ 2147483647 h 318"/>
                  <a:gd name="T26" fmla="*/ 2147483647 w 405"/>
                  <a:gd name="T27" fmla="*/ 2147483647 h 318"/>
                  <a:gd name="T28" fmla="*/ 2147483647 w 405"/>
                  <a:gd name="T29" fmla="*/ 2147483647 h 318"/>
                  <a:gd name="T30" fmla="*/ 2147483647 w 405"/>
                  <a:gd name="T31" fmla="*/ 2147483647 h 318"/>
                  <a:gd name="T32" fmla="*/ 2147483647 w 405"/>
                  <a:gd name="T33" fmla="*/ 2147483647 h 318"/>
                  <a:gd name="T34" fmla="*/ 2147483647 w 405"/>
                  <a:gd name="T35" fmla="*/ 2147483647 h 318"/>
                  <a:gd name="T36" fmla="*/ 2147483647 w 405"/>
                  <a:gd name="T37" fmla="*/ 2147483647 h 318"/>
                  <a:gd name="T38" fmla="*/ 2147483647 w 405"/>
                  <a:gd name="T39" fmla="*/ 2147483647 h 318"/>
                  <a:gd name="T40" fmla="*/ 2147483647 w 405"/>
                  <a:gd name="T41" fmla="*/ 2147483647 h 318"/>
                  <a:gd name="T42" fmla="*/ 2147483647 w 405"/>
                  <a:gd name="T43" fmla="*/ 2147483647 h 318"/>
                  <a:gd name="T44" fmla="*/ 2147483647 w 405"/>
                  <a:gd name="T45" fmla="*/ 2147483647 h 318"/>
                  <a:gd name="T46" fmla="*/ 2147483647 w 405"/>
                  <a:gd name="T47" fmla="*/ 2147483647 h 318"/>
                  <a:gd name="T48" fmla="*/ 2147483647 w 405"/>
                  <a:gd name="T49" fmla="*/ 2147483647 h 318"/>
                  <a:gd name="T50" fmla="*/ 2147483647 w 405"/>
                  <a:gd name="T51" fmla="*/ 2147483647 h 318"/>
                  <a:gd name="T52" fmla="*/ 2147483647 w 405"/>
                  <a:gd name="T53" fmla="*/ 2147483647 h 318"/>
                  <a:gd name="T54" fmla="*/ 2147483647 w 405"/>
                  <a:gd name="T55" fmla="*/ 2147483647 h 318"/>
                  <a:gd name="T56" fmla="*/ 2147483647 w 405"/>
                  <a:gd name="T57" fmla="*/ 2147483647 h 318"/>
                  <a:gd name="T58" fmla="*/ 2147483647 w 405"/>
                  <a:gd name="T59" fmla="*/ 2147483647 h 318"/>
                  <a:gd name="T60" fmla="*/ 2147483647 w 405"/>
                  <a:gd name="T61" fmla="*/ 2147483647 h 318"/>
                  <a:gd name="T62" fmla="*/ 2147483647 w 405"/>
                  <a:gd name="T63" fmla="*/ 2147483647 h 318"/>
                  <a:gd name="T64" fmla="*/ 2147483647 w 405"/>
                  <a:gd name="T65" fmla="*/ 2147483647 h 318"/>
                  <a:gd name="T66" fmla="*/ 2147483647 w 405"/>
                  <a:gd name="T67" fmla="*/ 2147483647 h 318"/>
                  <a:gd name="T68" fmla="*/ 2147483647 w 405"/>
                  <a:gd name="T69" fmla="*/ 2147483647 h 318"/>
                  <a:gd name="T70" fmla="*/ 2147483647 w 405"/>
                  <a:gd name="T71" fmla="*/ 2147483647 h 318"/>
                  <a:gd name="T72" fmla="*/ 2147483647 w 405"/>
                  <a:gd name="T73" fmla="*/ 2147483647 h 318"/>
                  <a:gd name="T74" fmla="*/ 2147483647 w 405"/>
                  <a:gd name="T75" fmla="*/ 2147483647 h 318"/>
                  <a:gd name="T76" fmla="*/ 2147483647 w 405"/>
                  <a:gd name="T77" fmla="*/ 2147483647 h 318"/>
                  <a:gd name="T78" fmla="*/ 2147483647 w 405"/>
                  <a:gd name="T79" fmla="*/ 2147483647 h 318"/>
                  <a:gd name="T80" fmla="*/ 2147483647 w 405"/>
                  <a:gd name="T81" fmla="*/ 2147483647 h 318"/>
                  <a:gd name="T82" fmla="*/ 2147483647 w 405"/>
                  <a:gd name="T83" fmla="*/ 2147483647 h 318"/>
                  <a:gd name="T84" fmla="*/ 2147483647 w 405"/>
                  <a:gd name="T85" fmla="*/ 2147483647 h 318"/>
                  <a:gd name="T86" fmla="*/ 2147483647 w 405"/>
                  <a:gd name="T87" fmla="*/ 2147483647 h 318"/>
                  <a:gd name="T88" fmla="*/ 2147483647 w 405"/>
                  <a:gd name="T89" fmla="*/ 2147483647 h 318"/>
                  <a:gd name="T90" fmla="*/ 2147483647 w 405"/>
                  <a:gd name="T91" fmla="*/ 2147483647 h 318"/>
                  <a:gd name="T92" fmla="*/ 2147483647 w 405"/>
                  <a:gd name="T93" fmla="*/ 2147483647 h 318"/>
                  <a:gd name="T94" fmla="*/ 2147483647 w 405"/>
                  <a:gd name="T95" fmla="*/ 2147483647 h 318"/>
                  <a:gd name="T96" fmla="*/ 2147483647 w 405"/>
                  <a:gd name="T97" fmla="*/ 2147483647 h 318"/>
                  <a:gd name="T98" fmla="*/ 2147483647 w 405"/>
                  <a:gd name="T99" fmla="*/ 2147483647 h 318"/>
                  <a:gd name="T100" fmla="*/ 2147483647 w 405"/>
                  <a:gd name="T101" fmla="*/ 2147483647 h 318"/>
                  <a:gd name="T102" fmla="*/ 2147483647 w 405"/>
                  <a:gd name="T103" fmla="*/ 2147483647 h 318"/>
                  <a:gd name="T104" fmla="*/ 2147483647 w 405"/>
                  <a:gd name="T105" fmla="*/ 2147483647 h 318"/>
                  <a:gd name="T106" fmla="*/ 2147483647 w 405"/>
                  <a:gd name="T107" fmla="*/ 2147483647 h 318"/>
                  <a:gd name="T108" fmla="*/ 2147483647 w 405"/>
                  <a:gd name="T109" fmla="*/ 2147483647 h 318"/>
                  <a:gd name="T110" fmla="*/ 2147483647 w 405"/>
                  <a:gd name="T111" fmla="*/ 2147483647 h 318"/>
                  <a:gd name="T112" fmla="*/ 2147483647 w 405"/>
                  <a:gd name="T113" fmla="*/ 2147483647 h 318"/>
                  <a:gd name="T114" fmla="*/ 2147483647 w 405"/>
                  <a:gd name="T115" fmla="*/ 2147483647 h 318"/>
                  <a:gd name="T116" fmla="*/ 2147483647 w 405"/>
                  <a:gd name="T117" fmla="*/ 2147483647 h 318"/>
                  <a:gd name="T118" fmla="*/ 2147483647 w 405"/>
                  <a:gd name="T119" fmla="*/ 2147483647 h 318"/>
                  <a:gd name="T120" fmla="*/ 2147483647 w 405"/>
                  <a:gd name="T121" fmla="*/ 2147483647 h 318"/>
                  <a:gd name="T122" fmla="*/ 2147483647 w 405"/>
                  <a:gd name="T123" fmla="*/ 2147483647 h 31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05"/>
                  <a:gd name="T187" fmla="*/ 0 h 318"/>
                  <a:gd name="T188" fmla="*/ 405 w 405"/>
                  <a:gd name="T189" fmla="*/ 318 h 31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05" h="318">
                    <a:moveTo>
                      <a:pt x="365" y="32"/>
                    </a:moveTo>
                    <a:cubicBezTo>
                      <a:pt x="367" y="29"/>
                      <a:pt x="368" y="26"/>
                      <a:pt x="370" y="23"/>
                    </a:cubicBezTo>
                    <a:cubicBezTo>
                      <a:pt x="370" y="23"/>
                      <a:pt x="370" y="23"/>
                      <a:pt x="370" y="22"/>
                    </a:cubicBezTo>
                    <a:cubicBezTo>
                      <a:pt x="368" y="17"/>
                      <a:pt x="364" y="14"/>
                      <a:pt x="360" y="18"/>
                    </a:cubicBezTo>
                    <a:cubicBezTo>
                      <a:pt x="359" y="19"/>
                      <a:pt x="358" y="21"/>
                      <a:pt x="357" y="22"/>
                    </a:cubicBezTo>
                    <a:cubicBezTo>
                      <a:pt x="355" y="25"/>
                      <a:pt x="353" y="28"/>
                      <a:pt x="352" y="31"/>
                    </a:cubicBezTo>
                    <a:cubicBezTo>
                      <a:pt x="349" y="37"/>
                      <a:pt x="352" y="43"/>
                      <a:pt x="351" y="49"/>
                    </a:cubicBezTo>
                    <a:cubicBezTo>
                      <a:pt x="351" y="49"/>
                      <a:pt x="350" y="49"/>
                      <a:pt x="350" y="49"/>
                    </a:cubicBezTo>
                    <a:cubicBezTo>
                      <a:pt x="350" y="46"/>
                      <a:pt x="349" y="42"/>
                      <a:pt x="349" y="39"/>
                    </a:cubicBezTo>
                    <a:cubicBezTo>
                      <a:pt x="342" y="47"/>
                      <a:pt x="340" y="55"/>
                      <a:pt x="339" y="65"/>
                    </a:cubicBezTo>
                    <a:cubicBezTo>
                      <a:pt x="338" y="74"/>
                      <a:pt x="340" y="84"/>
                      <a:pt x="342" y="93"/>
                    </a:cubicBezTo>
                    <a:cubicBezTo>
                      <a:pt x="342" y="93"/>
                      <a:pt x="341" y="93"/>
                      <a:pt x="341" y="93"/>
                    </a:cubicBezTo>
                    <a:cubicBezTo>
                      <a:pt x="337" y="84"/>
                      <a:pt x="334" y="68"/>
                      <a:pt x="337" y="55"/>
                    </a:cubicBezTo>
                    <a:cubicBezTo>
                      <a:pt x="336" y="55"/>
                      <a:pt x="336" y="55"/>
                      <a:pt x="336" y="55"/>
                    </a:cubicBezTo>
                    <a:cubicBezTo>
                      <a:pt x="334" y="48"/>
                      <a:pt x="329" y="44"/>
                      <a:pt x="326" y="38"/>
                    </a:cubicBezTo>
                    <a:cubicBezTo>
                      <a:pt x="321" y="29"/>
                      <a:pt x="317" y="22"/>
                      <a:pt x="310" y="16"/>
                    </a:cubicBezTo>
                    <a:cubicBezTo>
                      <a:pt x="298" y="7"/>
                      <a:pt x="285" y="2"/>
                      <a:pt x="270" y="1"/>
                    </a:cubicBezTo>
                    <a:cubicBezTo>
                      <a:pt x="256" y="0"/>
                      <a:pt x="240" y="2"/>
                      <a:pt x="226" y="6"/>
                    </a:cubicBezTo>
                    <a:cubicBezTo>
                      <a:pt x="219" y="7"/>
                      <a:pt x="212" y="10"/>
                      <a:pt x="205" y="13"/>
                    </a:cubicBezTo>
                    <a:cubicBezTo>
                      <a:pt x="201" y="15"/>
                      <a:pt x="198" y="16"/>
                      <a:pt x="195" y="19"/>
                    </a:cubicBezTo>
                    <a:cubicBezTo>
                      <a:pt x="193" y="20"/>
                      <a:pt x="192" y="21"/>
                      <a:pt x="191" y="22"/>
                    </a:cubicBezTo>
                    <a:cubicBezTo>
                      <a:pt x="190" y="23"/>
                      <a:pt x="189" y="27"/>
                      <a:pt x="190" y="28"/>
                    </a:cubicBezTo>
                    <a:cubicBezTo>
                      <a:pt x="194" y="27"/>
                      <a:pt x="198" y="25"/>
                      <a:pt x="202" y="22"/>
                    </a:cubicBezTo>
                    <a:cubicBezTo>
                      <a:pt x="202" y="22"/>
                      <a:pt x="203" y="22"/>
                      <a:pt x="203" y="23"/>
                    </a:cubicBezTo>
                    <a:cubicBezTo>
                      <a:pt x="194" y="33"/>
                      <a:pt x="180" y="34"/>
                      <a:pt x="169" y="39"/>
                    </a:cubicBezTo>
                    <a:cubicBezTo>
                      <a:pt x="169" y="39"/>
                      <a:pt x="170" y="38"/>
                      <a:pt x="171" y="38"/>
                    </a:cubicBezTo>
                    <a:cubicBezTo>
                      <a:pt x="173" y="38"/>
                      <a:pt x="176" y="38"/>
                      <a:pt x="176" y="38"/>
                    </a:cubicBezTo>
                    <a:cubicBezTo>
                      <a:pt x="176" y="38"/>
                      <a:pt x="174" y="39"/>
                      <a:pt x="171" y="39"/>
                    </a:cubicBezTo>
                    <a:cubicBezTo>
                      <a:pt x="170" y="39"/>
                      <a:pt x="169" y="39"/>
                      <a:pt x="168" y="39"/>
                    </a:cubicBezTo>
                    <a:cubicBezTo>
                      <a:pt x="169" y="40"/>
                      <a:pt x="170" y="40"/>
                      <a:pt x="171" y="41"/>
                    </a:cubicBezTo>
                    <a:cubicBezTo>
                      <a:pt x="173" y="41"/>
                      <a:pt x="174" y="41"/>
                      <a:pt x="175" y="41"/>
                    </a:cubicBezTo>
                    <a:cubicBezTo>
                      <a:pt x="176" y="41"/>
                      <a:pt x="176" y="41"/>
                      <a:pt x="176" y="41"/>
                    </a:cubicBezTo>
                    <a:cubicBezTo>
                      <a:pt x="176" y="41"/>
                      <a:pt x="176" y="41"/>
                      <a:pt x="175" y="41"/>
                    </a:cubicBezTo>
                    <a:cubicBezTo>
                      <a:pt x="174" y="41"/>
                      <a:pt x="173" y="42"/>
                      <a:pt x="171" y="41"/>
                    </a:cubicBezTo>
                    <a:cubicBezTo>
                      <a:pt x="170" y="41"/>
                      <a:pt x="169" y="41"/>
                      <a:pt x="169" y="40"/>
                    </a:cubicBezTo>
                    <a:cubicBezTo>
                      <a:pt x="169" y="41"/>
                      <a:pt x="170" y="42"/>
                      <a:pt x="171" y="42"/>
                    </a:cubicBezTo>
                    <a:cubicBezTo>
                      <a:pt x="172" y="43"/>
                      <a:pt x="173" y="43"/>
                      <a:pt x="174" y="44"/>
                    </a:cubicBezTo>
                    <a:cubicBezTo>
                      <a:pt x="175" y="44"/>
                      <a:pt x="175" y="44"/>
                      <a:pt x="175" y="44"/>
                    </a:cubicBezTo>
                    <a:cubicBezTo>
                      <a:pt x="175" y="44"/>
                      <a:pt x="175" y="44"/>
                      <a:pt x="174" y="44"/>
                    </a:cubicBezTo>
                    <a:cubicBezTo>
                      <a:pt x="173" y="44"/>
                      <a:pt x="171" y="44"/>
                      <a:pt x="170" y="43"/>
                    </a:cubicBezTo>
                    <a:cubicBezTo>
                      <a:pt x="169" y="42"/>
                      <a:pt x="168" y="41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70" y="44"/>
                      <a:pt x="174" y="48"/>
                      <a:pt x="180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3" y="44"/>
                      <a:pt x="185" y="41"/>
                      <a:pt x="189" y="38"/>
                    </a:cubicBezTo>
                    <a:cubicBezTo>
                      <a:pt x="189" y="38"/>
                      <a:pt x="190" y="38"/>
                      <a:pt x="189" y="39"/>
                    </a:cubicBezTo>
                    <a:cubicBezTo>
                      <a:pt x="184" y="43"/>
                      <a:pt x="182" y="50"/>
                      <a:pt x="178" y="56"/>
                    </a:cubicBezTo>
                    <a:cubicBezTo>
                      <a:pt x="177" y="57"/>
                      <a:pt x="176" y="58"/>
                      <a:pt x="175" y="59"/>
                    </a:cubicBezTo>
                    <a:cubicBezTo>
                      <a:pt x="171" y="67"/>
                      <a:pt x="164" y="74"/>
                      <a:pt x="155" y="70"/>
                    </a:cubicBezTo>
                    <a:cubicBezTo>
                      <a:pt x="150" y="68"/>
                      <a:pt x="149" y="60"/>
                      <a:pt x="152" y="55"/>
                    </a:cubicBezTo>
                    <a:cubicBezTo>
                      <a:pt x="152" y="55"/>
                      <a:pt x="152" y="55"/>
                      <a:pt x="152" y="56"/>
                    </a:cubicBezTo>
                    <a:cubicBezTo>
                      <a:pt x="152" y="56"/>
                      <a:pt x="152" y="56"/>
                      <a:pt x="152" y="56"/>
                    </a:cubicBezTo>
                    <a:cubicBezTo>
                      <a:pt x="151" y="58"/>
                      <a:pt x="150" y="60"/>
                      <a:pt x="149" y="63"/>
                    </a:cubicBezTo>
                    <a:cubicBezTo>
                      <a:pt x="149" y="66"/>
                      <a:pt x="149" y="69"/>
                      <a:pt x="149" y="71"/>
                    </a:cubicBezTo>
                    <a:cubicBezTo>
                      <a:pt x="149" y="73"/>
                      <a:pt x="150" y="74"/>
                      <a:pt x="149" y="74"/>
                    </a:cubicBezTo>
                    <a:cubicBezTo>
                      <a:pt x="149" y="74"/>
                      <a:pt x="149" y="73"/>
                      <a:pt x="148" y="71"/>
                    </a:cubicBezTo>
                    <a:cubicBezTo>
                      <a:pt x="148" y="69"/>
                      <a:pt x="148" y="66"/>
                      <a:pt x="149" y="63"/>
                    </a:cubicBezTo>
                    <a:cubicBezTo>
                      <a:pt x="149" y="60"/>
                      <a:pt x="150" y="58"/>
                      <a:pt x="151" y="56"/>
                    </a:cubicBezTo>
                    <a:cubicBezTo>
                      <a:pt x="150" y="57"/>
                      <a:pt x="150" y="58"/>
                      <a:pt x="149" y="59"/>
                    </a:cubicBezTo>
                    <a:cubicBezTo>
                      <a:pt x="148" y="60"/>
                      <a:pt x="147" y="62"/>
                      <a:pt x="147" y="64"/>
                    </a:cubicBezTo>
                    <a:cubicBezTo>
                      <a:pt x="146" y="66"/>
                      <a:pt x="146" y="67"/>
                      <a:pt x="145" y="69"/>
                    </a:cubicBezTo>
                    <a:cubicBezTo>
                      <a:pt x="145" y="70"/>
                      <a:pt x="145" y="72"/>
                      <a:pt x="145" y="73"/>
                    </a:cubicBezTo>
                    <a:cubicBezTo>
                      <a:pt x="145" y="74"/>
                      <a:pt x="146" y="74"/>
                      <a:pt x="146" y="75"/>
                    </a:cubicBezTo>
                    <a:cubicBezTo>
                      <a:pt x="146" y="75"/>
                      <a:pt x="146" y="75"/>
                      <a:pt x="146" y="76"/>
                    </a:cubicBezTo>
                    <a:cubicBezTo>
                      <a:pt x="146" y="76"/>
                      <a:pt x="147" y="77"/>
                      <a:pt x="147" y="77"/>
                    </a:cubicBezTo>
                    <a:cubicBezTo>
                      <a:pt x="147" y="77"/>
                      <a:pt x="146" y="76"/>
                      <a:pt x="146" y="76"/>
                    </a:cubicBezTo>
                    <a:cubicBezTo>
                      <a:pt x="146" y="76"/>
                      <a:pt x="146" y="75"/>
                      <a:pt x="145" y="75"/>
                    </a:cubicBezTo>
                    <a:cubicBezTo>
                      <a:pt x="145" y="74"/>
                      <a:pt x="145" y="74"/>
                      <a:pt x="145" y="73"/>
                    </a:cubicBezTo>
                    <a:cubicBezTo>
                      <a:pt x="145" y="72"/>
                      <a:pt x="145" y="70"/>
                      <a:pt x="145" y="69"/>
                    </a:cubicBezTo>
                    <a:cubicBezTo>
                      <a:pt x="145" y="67"/>
                      <a:pt x="145" y="65"/>
                      <a:pt x="146" y="64"/>
                    </a:cubicBezTo>
                    <a:cubicBezTo>
                      <a:pt x="146" y="63"/>
                      <a:pt x="146" y="63"/>
                      <a:pt x="147" y="62"/>
                    </a:cubicBezTo>
                    <a:cubicBezTo>
                      <a:pt x="146" y="63"/>
                      <a:pt x="146" y="64"/>
                      <a:pt x="145" y="65"/>
                    </a:cubicBezTo>
                    <a:cubicBezTo>
                      <a:pt x="143" y="71"/>
                      <a:pt x="144" y="81"/>
                      <a:pt x="151" y="83"/>
                    </a:cubicBezTo>
                    <a:cubicBezTo>
                      <a:pt x="157" y="80"/>
                      <a:pt x="165" y="82"/>
                      <a:pt x="171" y="77"/>
                    </a:cubicBezTo>
                    <a:cubicBezTo>
                      <a:pt x="171" y="77"/>
                      <a:pt x="172" y="78"/>
                      <a:pt x="171" y="78"/>
                    </a:cubicBezTo>
                    <a:cubicBezTo>
                      <a:pt x="168" y="82"/>
                      <a:pt x="164" y="83"/>
                      <a:pt x="159" y="83"/>
                    </a:cubicBezTo>
                    <a:cubicBezTo>
                      <a:pt x="152" y="84"/>
                      <a:pt x="148" y="89"/>
                      <a:pt x="144" y="95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7" y="92"/>
                      <a:pt x="149" y="91"/>
                      <a:pt x="150" y="90"/>
                    </a:cubicBezTo>
                    <a:cubicBezTo>
                      <a:pt x="151" y="89"/>
                      <a:pt x="152" y="88"/>
                      <a:pt x="152" y="88"/>
                    </a:cubicBezTo>
                    <a:cubicBezTo>
                      <a:pt x="152" y="88"/>
                      <a:pt x="149" y="91"/>
                      <a:pt x="146" y="94"/>
                    </a:cubicBezTo>
                    <a:cubicBezTo>
                      <a:pt x="145" y="96"/>
                      <a:pt x="143" y="97"/>
                      <a:pt x="142" y="99"/>
                    </a:cubicBezTo>
                    <a:cubicBezTo>
                      <a:pt x="142" y="99"/>
                      <a:pt x="142" y="99"/>
                      <a:pt x="142" y="99"/>
                    </a:cubicBezTo>
                    <a:cubicBezTo>
                      <a:pt x="143" y="98"/>
                      <a:pt x="145" y="96"/>
                      <a:pt x="147" y="95"/>
                    </a:cubicBezTo>
                    <a:cubicBezTo>
                      <a:pt x="151" y="92"/>
                      <a:pt x="154" y="90"/>
                      <a:pt x="154" y="90"/>
                    </a:cubicBezTo>
                    <a:cubicBezTo>
                      <a:pt x="154" y="91"/>
                      <a:pt x="151" y="93"/>
                      <a:pt x="148" y="96"/>
                    </a:cubicBezTo>
                    <a:cubicBezTo>
                      <a:pt x="145" y="97"/>
                      <a:pt x="143" y="99"/>
                      <a:pt x="142" y="100"/>
                    </a:cubicBezTo>
                    <a:cubicBezTo>
                      <a:pt x="142" y="100"/>
                      <a:pt x="142" y="100"/>
                      <a:pt x="142" y="100"/>
                    </a:cubicBezTo>
                    <a:cubicBezTo>
                      <a:pt x="146" y="98"/>
                      <a:pt x="151" y="96"/>
                      <a:pt x="156" y="94"/>
                    </a:cubicBezTo>
                    <a:cubicBezTo>
                      <a:pt x="162" y="92"/>
                      <a:pt x="167" y="89"/>
                      <a:pt x="172" y="84"/>
                    </a:cubicBezTo>
                    <a:cubicBezTo>
                      <a:pt x="177" y="80"/>
                      <a:pt x="180" y="74"/>
                      <a:pt x="183" y="67"/>
                    </a:cubicBezTo>
                    <a:cubicBezTo>
                      <a:pt x="184" y="64"/>
                      <a:pt x="185" y="61"/>
                      <a:pt x="186" y="58"/>
                    </a:cubicBezTo>
                    <a:cubicBezTo>
                      <a:pt x="187" y="53"/>
                      <a:pt x="189" y="47"/>
                      <a:pt x="191" y="42"/>
                    </a:cubicBezTo>
                    <a:cubicBezTo>
                      <a:pt x="192" y="42"/>
                      <a:pt x="193" y="42"/>
                      <a:pt x="193" y="43"/>
                    </a:cubicBezTo>
                    <a:cubicBezTo>
                      <a:pt x="184" y="67"/>
                      <a:pt x="186" y="102"/>
                      <a:pt x="212" y="115"/>
                    </a:cubicBezTo>
                    <a:cubicBezTo>
                      <a:pt x="233" y="126"/>
                      <a:pt x="266" y="116"/>
                      <a:pt x="270" y="91"/>
                    </a:cubicBezTo>
                    <a:cubicBezTo>
                      <a:pt x="270" y="89"/>
                      <a:pt x="270" y="88"/>
                      <a:pt x="270" y="87"/>
                    </a:cubicBezTo>
                    <a:cubicBezTo>
                      <a:pt x="270" y="88"/>
                      <a:pt x="269" y="91"/>
                      <a:pt x="268" y="93"/>
                    </a:cubicBezTo>
                    <a:cubicBezTo>
                      <a:pt x="267" y="95"/>
                      <a:pt x="265" y="97"/>
                      <a:pt x="264" y="98"/>
                    </a:cubicBezTo>
                    <a:cubicBezTo>
                      <a:pt x="263" y="100"/>
                      <a:pt x="262" y="100"/>
                      <a:pt x="262" y="100"/>
                    </a:cubicBezTo>
                    <a:cubicBezTo>
                      <a:pt x="262" y="100"/>
                      <a:pt x="262" y="99"/>
                      <a:pt x="263" y="98"/>
                    </a:cubicBezTo>
                    <a:cubicBezTo>
                      <a:pt x="265" y="97"/>
                      <a:pt x="266" y="95"/>
                      <a:pt x="267" y="93"/>
                    </a:cubicBezTo>
                    <a:cubicBezTo>
                      <a:pt x="269" y="90"/>
                      <a:pt x="269" y="88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6"/>
                      <a:pt x="270" y="86"/>
                    </a:cubicBezTo>
                    <a:cubicBezTo>
                      <a:pt x="270" y="86"/>
                      <a:pt x="270" y="87"/>
                      <a:pt x="270" y="87"/>
                    </a:cubicBezTo>
                    <a:cubicBezTo>
                      <a:pt x="269" y="88"/>
                      <a:pt x="269" y="89"/>
                      <a:pt x="268" y="91"/>
                    </a:cubicBezTo>
                    <a:cubicBezTo>
                      <a:pt x="267" y="92"/>
                      <a:pt x="266" y="93"/>
                      <a:pt x="264" y="94"/>
                    </a:cubicBezTo>
                    <a:cubicBezTo>
                      <a:pt x="262" y="96"/>
                      <a:pt x="259" y="98"/>
                      <a:pt x="257" y="99"/>
                    </a:cubicBezTo>
                    <a:cubicBezTo>
                      <a:pt x="256" y="100"/>
                      <a:pt x="256" y="100"/>
                      <a:pt x="255" y="100"/>
                    </a:cubicBezTo>
                    <a:cubicBezTo>
                      <a:pt x="254" y="101"/>
                      <a:pt x="254" y="101"/>
                      <a:pt x="254" y="101"/>
                    </a:cubicBezTo>
                    <a:cubicBezTo>
                      <a:pt x="254" y="101"/>
                      <a:pt x="254" y="101"/>
                      <a:pt x="255" y="100"/>
                    </a:cubicBezTo>
                    <a:cubicBezTo>
                      <a:pt x="255" y="100"/>
                      <a:pt x="256" y="99"/>
                      <a:pt x="257" y="99"/>
                    </a:cubicBezTo>
                    <a:cubicBezTo>
                      <a:pt x="259" y="98"/>
                      <a:pt x="261" y="96"/>
                      <a:pt x="264" y="93"/>
                    </a:cubicBezTo>
                    <a:cubicBezTo>
                      <a:pt x="265" y="92"/>
                      <a:pt x="266" y="91"/>
                      <a:pt x="267" y="90"/>
                    </a:cubicBezTo>
                    <a:cubicBezTo>
                      <a:pt x="268" y="89"/>
                      <a:pt x="269" y="88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9" y="87"/>
                      <a:pt x="269" y="87"/>
                    </a:cubicBezTo>
                    <a:cubicBezTo>
                      <a:pt x="269" y="87"/>
                      <a:pt x="268" y="88"/>
                      <a:pt x="268" y="88"/>
                    </a:cubicBezTo>
                    <a:cubicBezTo>
                      <a:pt x="266" y="91"/>
                      <a:pt x="263" y="93"/>
                      <a:pt x="259" y="96"/>
                    </a:cubicBezTo>
                    <a:cubicBezTo>
                      <a:pt x="257" y="97"/>
                      <a:pt x="255" y="98"/>
                      <a:pt x="254" y="98"/>
                    </a:cubicBezTo>
                    <a:cubicBezTo>
                      <a:pt x="252" y="99"/>
                      <a:pt x="250" y="100"/>
                      <a:pt x="249" y="100"/>
                    </a:cubicBezTo>
                    <a:cubicBezTo>
                      <a:pt x="248" y="100"/>
                      <a:pt x="248" y="100"/>
                      <a:pt x="247" y="100"/>
                    </a:cubicBezTo>
                    <a:cubicBezTo>
                      <a:pt x="247" y="101"/>
                      <a:pt x="246" y="101"/>
                      <a:pt x="246" y="101"/>
                    </a:cubicBezTo>
                    <a:cubicBezTo>
                      <a:pt x="245" y="101"/>
                      <a:pt x="244" y="101"/>
                      <a:pt x="244" y="101"/>
                    </a:cubicBezTo>
                    <a:cubicBezTo>
                      <a:pt x="244" y="101"/>
                      <a:pt x="246" y="100"/>
                      <a:pt x="249" y="100"/>
                    </a:cubicBezTo>
                    <a:cubicBezTo>
                      <a:pt x="250" y="99"/>
                      <a:pt x="252" y="99"/>
                      <a:pt x="253" y="98"/>
                    </a:cubicBezTo>
                    <a:cubicBezTo>
                      <a:pt x="255" y="97"/>
                      <a:pt x="257" y="96"/>
                      <a:pt x="259" y="95"/>
                    </a:cubicBezTo>
                    <a:cubicBezTo>
                      <a:pt x="262" y="93"/>
                      <a:pt x="265" y="90"/>
                      <a:pt x="267" y="88"/>
                    </a:cubicBezTo>
                    <a:cubicBezTo>
                      <a:pt x="268" y="87"/>
                      <a:pt x="269" y="87"/>
                      <a:pt x="269" y="86"/>
                    </a:cubicBezTo>
                    <a:cubicBezTo>
                      <a:pt x="264" y="91"/>
                      <a:pt x="255" y="94"/>
                      <a:pt x="249" y="96"/>
                    </a:cubicBezTo>
                    <a:cubicBezTo>
                      <a:pt x="240" y="99"/>
                      <a:pt x="230" y="100"/>
                      <a:pt x="222" y="98"/>
                    </a:cubicBezTo>
                    <a:cubicBezTo>
                      <a:pt x="205" y="94"/>
                      <a:pt x="195" y="79"/>
                      <a:pt x="198" y="63"/>
                    </a:cubicBezTo>
                    <a:cubicBezTo>
                      <a:pt x="198" y="56"/>
                      <a:pt x="201" y="47"/>
                      <a:pt x="206" y="39"/>
                    </a:cubicBezTo>
                    <a:cubicBezTo>
                      <a:pt x="206" y="33"/>
                      <a:pt x="209" y="26"/>
                      <a:pt x="213" y="23"/>
                    </a:cubicBezTo>
                    <a:cubicBezTo>
                      <a:pt x="214" y="22"/>
                      <a:pt x="215" y="23"/>
                      <a:pt x="215" y="24"/>
                    </a:cubicBezTo>
                    <a:cubicBezTo>
                      <a:pt x="208" y="33"/>
                      <a:pt x="205" y="52"/>
                      <a:pt x="214" y="60"/>
                    </a:cubicBezTo>
                    <a:cubicBezTo>
                      <a:pt x="222" y="67"/>
                      <a:pt x="235" y="65"/>
                      <a:pt x="240" y="56"/>
                    </a:cubicBezTo>
                    <a:cubicBezTo>
                      <a:pt x="240" y="56"/>
                      <a:pt x="240" y="56"/>
                      <a:pt x="239" y="56"/>
                    </a:cubicBezTo>
                    <a:cubicBezTo>
                      <a:pt x="238" y="57"/>
                      <a:pt x="237" y="59"/>
                      <a:pt x="234" y="61"/>
                    </a:cubicBezTo>
                    <a:cubicBezTo>
                      <a:pt x="234" y="61"/>
                      <a:pt x="233" y="61"/>
                      <a:pt x="232" y="62"/>
                    </a:cubicBezTo>
                    <a:cubicBezTo>
                      <a:pt x="232" y="62"/>
                      <a:pt x="231" y="62"/>
                      <a:pt x="230" y="62"/>
                    </a:cubicBezTo>
                    <a:cubicBezTo>
                      <a:pt x="229" y="62"/>
                      <a:pt x="228" y="62"/>
                      <a:pt x="227" y="62"/>
                    </a:cubicBezTo>
                    <a:cubicBezTo>
                      <a:pt x="226" y="63"/>
                      <a:pt x="224" y="63"/>
                      <a:pt x="224" y="63"/>
                    </a:cubicBezTo>
                    <a:cubicBezTo>
                      <a:pt x="224" y="63"/>
                      <a:pt x="225" y="62"/>
                      <a:pt x="227" y="62"/>
                    </a:cubicBezTo>
                    <a:cubicBezTo>
                      <a:pt x="229" y="62"/>
                      <a:pt x="231" y="61"/>
                      <a:pt x="234" y="60"/>
                    </a:cubicBezTo>
                    <a:cubicBezTo>
                      <a:pt x="236" y="59"/>
                      <a:pt x="237" y="57"/>
                      <a:pt x="239" y="56"/>
                    </a:cubicBezTo>
                    <a:cubicBezTo>
                      <a:pt x="238" y="57"/>
                      <a:pt x="236" y="58"/>
                      <a:pt x="235" y="58"/>
                    </a:cubicBezTo>
                    <a:cubicBezTo>
                      <a:pt x="233" y="59"/>
                      <a:pt x="232" y="59"/>
                      <a:pt x="230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29" y="60"/>
                      <a:pt x="229" y="59"/>
                      <a:pt x="230" y="59"/>
                    </a:cubicBezTo>
                    <a:cubicBezTo>
                      <a:pt x="231" y="59"/>
                      <a:pt x="233" y="58"/>
                      <a:pt x="234" y="58"/>
                    </a:cubicBezTo>
                    <a:cubicBezTo>
                      <a:pt x="235" y="57"/>
                      <a:pt x="235" y="57"/>
                      <a:pt x="236" y="57"/>
                    </a:cubicBezTo>
                    <a:cubicBezTo>
                      <a:pt x="227" y="60"/>
                      <a:pt x="215" y="54"/>
                      <a:pt x="214" y="43"/>
                    </a:cubicBezTo>
                    <a:cubicBezTo>
                      <a:pt x="214" y="34"/>
                      <a:pt x="220" y="27"/>
                      <a:pt x="227" y="21"/>
                    </a:cubicBezTo>
                    <a:cubicBezTo>
                      <a:pt x="233" y="16"/>
                      <a:pt x="239" y="14"/>
                      <a:pt x="246" y="12"/>
                    </a:cubicBezTo>
                    <a:cubicBezTo>
                      <a:pt x="249" y="11"/>
                      <a:pt x="252" y="11"/>
                      <a:pt x="254" y="10"/>
                    </a:cubicBezTo>
                    <a:cubicBezTo>
                      <a:pt x="261" y="9"/>
                      <a:pt x="268" y="11"/>
                      <a:pt x="275" y="13"/>
                    </a:cubicBezTo>
                    <a:cubicBezTo>
                      <a:pt x="282" y="15"/>
                      <a:pt x="291" y="18"/>
                      <a:pt x="298" y="22"/>
                    </a:cubicBezTo>
                    <a:cubicBezTo>
                      <a:pt x="309" y="28"/>
                      <a:pt x="318" y="40"/>
                      <a:pt x="319" y="53"/>
                    </a:cubicBezTo>
                    <a:cubicBezTo>
                      <a:pt x="323" y="60"/>
                      <a:pt x="325" y="67"/>
                      <a:pt x="326" y="74"/>
                    </a:cubicBezTo>
                    <a:cubicBezTo>
                      <a:pt x="327" y="84"/>
                      <a:pt x="326" y="94"/>
                      <a:pt x="324" y="104"/>
                    </a:cubicBezTo>
                    <a:cubicBezTo>
                      <a:pt x="323" y="114"/>
                      <a:pt x="319" y="124"/>
                      <a:pt x="313" y="132"/>
                    </a:cubicBezTo>
                    <a:cubicBezTo>
                      <a:pt x="306" y="140"/>
                      <a:pt x="297" y="146"/>
                      <a:pt x="288" y="151"/>
                    </a:cubicBezTo>
                    <a:cubicBezTo>
                      <a:pt x="280" y="156"/>
                      <a:pt x="271" y="159"/>
                      <a:pt x="261" y="159"/>
                    </a:cubicBezTo>
                    <a:cubicBezTo>
                      <a:pt x="256" y="161"/>
                      <a:pt x="251" y="162"/>
                      <a:pt x="246" y="163"/>
                    </a:cubicBezTo>
                    <a:cubicBezTo>
                      <a:pt x="239" y="165"/>
                      <a:pt x="231" y="166"/>
                      <a:pt x="224" y="163"/>
                    </a:cubicBezTo>
                    <a:cubicBezTo>
                      <a:pt x="218" y="163"/>
                      <a:pt x="212" y="161"/>
                      <a:pt x="206" y="160"/>
                    </a:cubicBezTo>
                    <a:cubicBezTo>
                      <a:pt x="200" y="158"/>
                      <a:pt x="194" y="155"/>
                      <a:pt x="188" y="152"/>
                    </a:cubicBezTo>
                    <a:cubicBezTo>
                      <a:pt x="183" y="150"/>
                      <a:pt x="178" y="148"/>
                      <a:pt x="173" y="145"/>
                    </a:cubicBezTo>
                    <a:cubicBezTo>
                      <a:pt x="162" y="149"/>
                      <a:pt x="145" y="149"/>
                      <a:pt x="137" y="141"/>
                    </a:cubicBezTo>
                    <a:cubicBezTo>
                      <a:pt x="137" y="141"/>
                      <a:pt x="137" y="140"/>
                      <a:pt x="138" y="140"/>
                    </a:cubicBezTo>
                    <a:cubicBezTo>
                      <a:pt x="148" y="144"/>
                      <a:pt x="158" y="146"/>
                      <a:pt x="168" y="143"/>
                    </a:cubicBezTo>
                    <a:cubicBezTo>
                      <a:pt x="173" y="143"/>
                      <a:pt x="178" y="141"/>
                      <a:pt x="181" y="138"/>
                    </a:cubicBezTo>
                    <a:cubicBezTo>
                      <a:pt x="184" y="134"/>
                      <a:pt x="178" y="131"/>
                      <a:pt x="175" y="131"/>
                    </a:cubicBezTo>
                    <a:cubicBezTo>
                      <a:pt x="172" y="131"/>
                      <a:pt x="170" y="132"/>
                      <a:pt x="168" y="133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70" y="129"/>
                      <a:pt x="176" y="128"/>
                      <a:pt x="180" y="130"/>
                    </a:cubicBezTo>
                    <a:cubicBezTo>
                      <a:pt x="184" y="123"/>
                      <a:pt x="185" y="115"/>
                      <a:pt x="183" y="107"/>
                    </a:cubicBezTo>
                    <a:cubicBezTo>
                      <a:pt x="183" y="108"/>
                      <a:pt x="183" y="108"/>
                      <a:pt x="183" y="108"/>
                    </a:cubicBezTo>
                    <a:cubicBezTo>
                      <a:pt x="183" y="109"/>
                      <a:pt x="183" y="111"/>
                      <a:pt x="183" y="113"/>
                    </a:cubicBezTo>
                    <a:cubicBezTo>
                      <a:pt x="183" y="115"/>
                      <a:pt x="182" y="117"/>
                      <a:pt x="182" y="118"/>
                    </a:cubicBezTo>
                    <a:cubicBezTo>
                      <a:pt x="181" y="120"/>
                      <a:pt x="181" y="120"/>
                      <a:pt x="181" y="120"/>
                    </a:cubicBezTo>
                    <a:cubicBezTo>
                      <a:pt x="181" y="120"/>
                      <a:pt x="181" y="120"/>
                      <a:pt x="181" y="118"/>
                    </a:cubicBezTo>
                    <a:cubicBezTo>
                      <a:pt x="182" y="117"/>
                      <a:pt x="182" y="115"/>
                      <a:pt x="182" y="113"/>
                    </a:cubicBezTo>
                    <a:cubicBezTo>
                      <a:pt x="182" y="112"/>
                      <a:pt x="182" y="111"/>
                      <a:pt x="182" y="110"/>
                    </a:cubicBezTo>
                    <a:cubicBezTo>
                      <a:pt x="182" y="111"/>
                      <a:pt x="182" y="112"/>
                      <a:pt x="181" y="113"/>
                    </a:cubicBezTo>
                    <a:cubicBezTo>
                      <a:pt x="181" y="115"/>
                      <a:pt x="179" y="117"/>
                      <a:pt x="179" y="119"/>
                    </a:cubicBezTo>
                    <a:cubicBezTo>
                      <a:pt x="178" y="120"/>
                      <a:pt x="178" y="120"/>
                      <a:pt x="178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1"/>
                      <a:pt x="178" y="121"/>
                      <a:pt x="178" y="121"/>
                    </a:cubicBezTo>
                    <a:cubicBezTo>
                      <a:pt x="178" y="120"/>
                      <a:pt x="178" y="119"/>
                      <a:pt x="178" y="119"/>
                    </a:cubicBezTo>
                    <a:cubicBezTo>
                      <a:pt x="179" y="117"/>
                      <a:pt x="180" y="116"/>
                      <a:pt x="180" y="113"/>
                    </a:cubicBezTo>
                    <a:cubicBezTo>
                      <a:pt x="178" y="120"/>
                      <a:pt x="173" y="126"/>
                      <a:pt x="168" y="130"/>
                    </a:cubicBezTo>
                    <a:cubicBezTo>
                      <a:pt x="161" y="136"/>
                      <a:pt x="148" y="140"/>
                      <a:pt x="140" y="133"/>
                    </a:cubicBezTo>
                    <a:cubicBezTo>
                      <a:pt x="139" y="134"/>
                      <a:pt x="138" y="135"/>
                      <a:pt x="136" y="135"/>
                    </a:cubicBezTo>
                    <a:cubicBezTo>
                      <a:pt x="128" y="137"/>
                      <a:pt x="120" y="135"/>
                      <a:pt x="112" y="132"/>
                    </a:cubicBezTo>
                    <a:cubicBezTo>
                      <a:pt x="111" y="132"/>
                      <a:pt x="111" y="132"/>
                      <a:pt x="112" y="132"/>
                    </a:cubicBezTo>
                    <a:cubicBezTo>
                      <a:pt x="116" y="131"/>
                      <a:pt x="121" y="133"/>
                      <a:pt x="126" y="133"/>
                    </a:cubicBezTo>
                    <a:cubicBezTo>
                      <a:pt x="130" y="134"/>
                      <a:pt x="134" y="133"/>
                      <a:pt x="137" y="132"/>
                    </a:cubicBezTo>
                    <a:cubicBezTo>
                      <a:pt x="140" y="131"/>
                      <a:pt x="150" y="125"/>
                      <a:pt x="144" y="122"/>
                    </a:cubicBezTo>
                    <a:cubicBezTo>
                      <a:pt x="134" y="117"/>
                      <a:pt x="123" y="127"/>
                      <a:pt x="113" y="125"/>
                    </a:cubicBezTo>
                    <a:cubicBezTo>
                      <a:pt x="113" y="125"/>
                      <a:pt x="113" y="124"/>
                      <a:pt x="113" y="124"/>
                    </a:cubicBezTo>
                    <a:cubicBezTo>
                      <a:pt x="117" y="124"/>
                      <a:pt x="121" y="122"/>
                      <a:pt x="125" y="121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7" y="109"/>
                      <a:pt x="96" y="123"/>
                      <a:pt x="88" y="125"/>
                    </a:cubicBezTo>
                    <a:cubicBezTo>
                      <a:pt x="85" y="131"/>
                      <a:pt x="77" y="133"/>
                      <a:pt x="72" y="135"/>
                    </a:cubicBezTo>
                    <a:cubicBezTo>
                      <a:pt x="71" y="136"/>
                      <a:pt x="71" y="135"/>
                      <a:pt x="71" y="135"/>
                    </a:cubicBezTo>
                    <a:cubicBezTo>
                      <a:pt x="76" y="131"/>
                      <a:pt x="82" y="129"/>
                      <a:pt x="85" y="124"/>
                    </a:cubicBezTo>
                    <a:cubicBezTo>
                      <a:pt x="89" y="119"/>
                      <a:pt x="78" y="120"/>
                      <a:pt x="76" y="120"/>
                    </a:cubicBezTo>
                    <a:cubicBezTo>
                      <a:pt x="64" y="121"/>
                      <a:pt x="55" y="127"/>
                      <a:pt x="46" y="135"/>
                    </a:cubicBezTo>
                    <a:cubicBezTo>
                      <a:pt x="25" y="155"/>
                      <a:pt x="9" y="180"/>
                      <a:pt x="4" y="209"/>
                    </a:cubicBezTo>
                    <a:cubicBezTo>
                      <a:pt x="0" y="236"/>
                      <a:pt x="11" y="261"/>
                      <a:pt x="29" y="281"/>
                    </a:cubicBezTo>
                    <a:cubicBezTo>
                      <a:pt x="39" y="291"/>
                      <a:pt x="50" y="299"/>
                      <a:pt x="64" y="301"/>
                    </a:cubicBezTo>
                    <a:cubicBezTo>
                      <a:pt x="71" y="303"/>
                      <a:pt x="79" y="303"/>
                      <a:pt x="86" y="302"/>
                    </a:cubicBezTo>
                    <a:cubicBezTo>
                      <a:pt x="93" y="302"/>
                      <a:pt x="102" y="302"/>
                      <a:pt x="108" y="300"/>
                    </a:cubicBezTo>
                    <a:cubicBezTo>
                      <a:pt x="110" y="297"/>
                      <a:pt x="113" y="295"/>
                      <a:pt x="115" y="293"/>
                    </a:cubicBezTo>
                    <a:cubicBezTo>
                      <a:pt x="122" y="288"/>
                      <a:pt x="125" y="281"/>
                      <a:pt x="132" y="276"/>
                    </a:cubicBezTo>
                    <a:cubicBezTo>
                      <a:pt x="132" y="276"/>
                      <a:pt x="132" y="276"/>
                      <a:pt x="132" y="276"/>
                    </a:cubicBezTo>
                    <a:cubicBezTo>
                      <a:pt x="128" y="283"/>
                      <a:pt x="123" y="290"/>
                      <a:pt x="117" y="295"/>
                    </a:cubicBezTo>
                    <a:cubicBezTo>
                      <a:pt x="114" y="297"/>
                      <a:pt x="111" y="299"/>
                      <a:pt x="110" y="303"/>
                    </a:cubicBezTo>
                    <a:cubicBezTo>
                      <a:pt x="108" y="307"/>
                      <a:pt x="113" y="310"/>
                      <a:pt x="117" y="310"/>
                    </a:cubicBezTo>
                    <a:cubicBezTo>
                      <a:pt x="118" y="309"/>
                      <a:pt x="120" y="308"/>
                      <a:pt x="121" y="307"/>
                    </a:cubicBezTo>
                    <a:cubicBezTo>
                      <a:pt x="121" y="303"/>
                      <a:pt x="123" y="297"/>
                      <a:pt x="128" y="295"/>
                    </a:cubicBezTo>
                    <a:cubicBezTo>
                      <a:pt x="128" y="295"/>
                      <a:pt x="128" y="295"/>
                      <a:pt x="128" y="296"/>
                    </a:cubicBezTo>
                    <a:cubicBezTo>
                      <a:pt x="125" y="299"/>
                      <a:pt x="124" y="302"/>
                      <a:pt x="123" y="305"/>
                    </a:cubicBezTo>
                    <a:cubicBezTo>
                      <a:pt x="124" y="305"/>
                      <a:pt x="124" y="306"/>
                      <a:pt x="124" y="306"/>
                    </a:cubicBezTo>
                    <a:cubicBezTo>
                      <a:pt x="124" y="307"/>
                      <a:pt x="123" y="307"/>
                      <a:pt x="123" y="308"/>
                    </a:cubicBezTo>
                    <a:cubicBezTo>
                      <a:pt x="123" y="308"/>
                      <a:pt x="123" y="308"/>
                      <a:pt x="123" y="309"/>
                    </a:cubicBezTo>
                    <a:cubicBezTo>
                      <a:pt x="124" y="315"/>
                      <a:pt x="133" y="318"/>
                      <a:pt x="139" y="318"/>
                    </a:cubicBezTo>
                    <a:cubicBezTo>
                      <a:pt x="144" y="318"/>
                      <a:pt x="150" y="315"/>
                      <a:pt x="153" y="311"/>
                    </a:cubicBezTo>
                    <a:cubicBezTo>
                      <a:pt x="154" y="309"/>
                      <a:pt x="155" y="307"/>
                      <a:pt x="155" y="304"/>
                    </a:cubicBezTo>
                    <a:cubicBezTo>
                      <a:pt x="155" y="305"/>
                      <a:pt x="155" y="305"/>
                      <a:pt x="155" y="305"/>
                    </a:cubicBezTo>
                    <a:cubicBezTo>
                      <a:pt x="154" y="307"/>
                      <a:pt x="153" y="309"/>
                      <a:pt x="151" y="311"/>
                    </a:cubicBezTo>
                    <a:cubicBezTo>
                      <a:pt x="149" y="314"/>
                      <a:pt x="145" y="316"/>
                      <a:pt x="141" y="315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5" y="316"/>
                      <a:pt x="149" y="314"/>
                      <a:pt x="151" y="310"/>
                    </a:cubicBezTo>
                    <a:cubicBezTo>
                      <a:pt x="152" y="308"/>
                      <a:pt x="153" y="307"/>
                      <a:pt x="154" y="305"/>
                    </a:cubicBezTo>
                    <a:cubicBezTo>
                      <a:pt x="154" y="304"/>
                      <a:pt x="154" y="303"/>
                      <a:pt x="155" y="302"/>
                    </a:cubicBezTo>
                    <a:cubicBezTo>
                      <a:pt x="153" y="305"/>
                      <a:pt x="150" y="309"/>
                      <a:pt x="146" y="309"/>
                    </a:cubicBezTo>
                    <a:cubicBezTo>
                      <a:pt x="146" y="309"/>
                      <a:pt x="146" y="309"/>
                      <a:pt x="146" y="309"/>
                    </a:cubicBezTo>
                    <a:cubicBezTo>
                      <a:pt x="148" y="308"/>
                      <a:pt x="150" y="307"/>
                      <a:pt x="151" y="305"/>
                    </a:cubicBezTo>
                    <a:cubicBezTo>
                      <a:pt x="152" y="305"/>
                      <a:pt x="152" y="305"/>
                      <a:pt x="152" y="304"/>
                    </a:cubicBezTo>
                    <a:cubicBezTo>
                      <a:pt x="148" y="307"/>
                      <a:pt x="143" y="307"/>
                      <a:pt x="139" y="303"/>
                    </a:cubicBezTo>
                    <a:cubicBezTo>
                      <a:pt x="134" y="299"/>
                      <a:pt x="135" y="294"/>
                      <a:pt x="137" y="289"/>
                    </a:cubicBezTo>
                    <a:cubicBezTo>
                      <a:pt x="137" y="286"/>
                      <a:pt x="138" y="284"/>
                      <a:pt x="140" y="281"/>
                    </a:cubicBezTo>
                    <a:cubicBezTo>
                      <a:pt x="141" y="278"/>
                      <a:pt x="144" y="276"/>
                      <a:pt x="146" y="273"/>
                    </a:cubicBezTo>
                    <a:cubicBezTo>
                      <a:pt x="150" y="268"/>
                      <a:pt x="153" y="264"/>
                      <a:pt x="155" y="258"/>
                    </a:cubicBezTo>
                    <a:cubicBezTo>
                      <a:pt x="158" y="253"/>
                      <a:pt x="159" y="248"/>
                      <a:pt x="159" y="242"/>
                    </a:cubicBezTo>
                    <a:cubicBezTo>
                      <a:pt x="159" y="239"/>
                      <a:pt x="159" y="235"/>
                      <a:pt x="159" y="232"/>
                    </a:cubicBezTo>
                    <a:cubicBezTo>
                      <a:pt x="151" y="233"/>
                      <a:pt x="142" y="223"/>
                      <a:pt x="143" y="215"/>
                    </a:cubicBezTo>
                    <a:cubicBezTo>
                      <a:pt x="143" y="215"/>
                      <a:pt x="144" y="215"/>
                      <a:pt x="144" y="215"/>
                    </a:cubicBezTo>
                    <a:cubicBezTo>
                      <a:pt x="147" y="221"/>
                      <a:pt x="149" y="226"/>
                      <a:pt x="155" y="229"/>
                    </a:cubicBezTo>
                    <a:cubicBezTo>
                      <a:pt x="156" y="229"/>
                      <a:pt x="158" y="229"/>
                      <a:pt x="160" y="229"/>
                    </a:cubicBezTo>
                    <a:cubicBezTo>
                      <a:pt x="161" y="229"/>
                      <a:pt x="161" y="229"/>
                      <a:pt x="161" y="229"/>
                    </a:cubicBezTo>
                    <a:cubicBezTo>
                      <a:pt x="166" y="228"/>
                      <a:pt x="170" y="224"/>
                      <a:pt x="167" y="220"/>
                    </a:cubicBezTo>
                    <a:cubicBezTo>
                      <a:pt x="163" y="220"/>
                      <a:pt x="159" y="218"/>
                      <a:pt x="157" y="215"/>
                    </a:cubicBezTo>
                    <a:cubicBezTo>
                      <a:pt x="157" y="215"/>
                      <a:pt x="157" y="214"/>
                      <a:pt x="157" y="214"/>
                    </a:cubicBezTo>
                    <a:cubicBezTo>
                      <a:pt x="161" y="216"/>
                      <a:pt x="163" y="217"/>
                      <a:pt x="167" y="218"/>
                    </a:cubicBezTo>
                    <a:cubicBezTo>
                      <a:pt x="171" y="219"/>
                      <a:pt x="176" y="217"/>
                      <a:pt x="178" y="213"/>
                    </a:cubicBezTo>
                    <a:cubicBezTo>
                      <a:pt x="180" y="211"/>
                      <a:pt x="180" y="207"/>
                      <a:pt x="180" y="204"/>
                    </a:cubicBezTo>
                    <a:cubicBezTo>
                      <a:pt x="179" y="203"/>
                      <a:pt x="179" y="202"/>
                      <a:pt x="178" y="201"/>
                    </a:cubicBezTo>
                    <a:cubicBezTo>
                      <a:pt x="177" y="199"/>
                      <a:pt x="176" y="200"/>
                      <a:pt x="174" y="200"/>
                    </a:cubicBezTo>
                    <a:cubicBezTo>
                      <a:pt x="172" y="203"/>
                      <a:pt x="168" y="205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8" y="203"/>
                      <a:pt x="172" y="200"/>
                      <a:pt x="174" y="196"/>
                    </a:cubicBezTo>
                    <a:cubicBezTo>
                      <a:pt x="176" y="193"/>
                      <a:pt x="176" y="190"/>
                      <a:pt x="175" y="187"/>
                    </a:cubicBezTo>
                    <a:cubicBezTo>
                      <a:pt x="175" y="188"/>
                      <a:pt x="175" y="190"/>
                      <a:pt x="174" y="191"/>
                    </a:cubicBezTo>
                    <a:cubicBezTo>
                      <a:pt x="174" y="195"/>
                      <a:pt x="172" y="197"/>
                      <a:pt x="172" y="197"/>
                    </a:cubicBezTo>
                    <a:cubicBezTo>
                      <a:pt x="171" y="197"/>
                      <a:pt x="173" y="194"/>
                      <a:pt x="174" y="191"/>
                    </a:cubicBezTo>
                    <a:cubicBezTo>
                      <a:pt x="174" y="189"/>
                      <a:pt x="174" y="188"/>
                      <a:pt x="174" y="187"/>
                    </a:cubicBezTo>
                    <a:cubicBezTo>
                      <a:pt x="174" y="187"/>
                      <a:pt x="174" y="188"/>
                      <a:pt x="174" y="189"/>
                    </a:cubicBezTo>
                    <a:cubicBezTo>
                      <a:pt x="174" y="190"/>
                      <a:pt x="173" y="191"/>
                      <a:pt x="172" y="192"/>
                    </a:cubicBezTo>
                    <a:cubicBezTo>
                      <a:pt x="171" y="195"/>
                      <a:pt x="169" y="197"/>
                      <a:pt x="168" y="198"/>
                    </a:cubicBezTo>
                    <a:cubicBezTo>
                      <a:pt x="166" y="199"/>
                      <a:pt x="165" y="199"/>
                      <a:pt x="165" y="199"/>
                    </a:cubicBezTo>
                    <a:cubicBezTo>
                      <a:pt x="165" y="199"/>
                      <a:pt x="166" y="199"/>
                      <a:pt x="167" y="197"/>
                    </a:cubicBezTo>
                    <a:cubicBezTo>
                      <a:pt x="169" y="196"/>
                      <a:pt x="170" y="194"/>
                      <a:pt x="172" y="192"/>
                    </a:cubicBezTo>
                    <a:cubicBezTo>
                      <a:pt x="172" y="191"/>
                      <a:pt x="173" y="190"/>
                      <a:pt x="173" y="189"/>
                    </a:cubicBezTo>
                    <a:cubicBezTo>
                      <a:pt x="174" y="188"/>
                      <a:pt x="174" y="187"/>
                      <a:pt x="174" y="186"/>
                    </a:cubicBezTo>
                    <a:cubicBezTo>
                      <a:pt x="174" y="185"/>
                      <a:pt x="174" y="185"/>
                      <a:pt x="174" y="185"/>
                    </a:cubicBezTo>
                    <a:cubicBezTo>
                      <a:pt x="174" y="185"/>
                      <a:pt x="174" y="185"/>
                      <a:pt x="174" y="184"/>
                    </a:cubicBezTo>
                    <a:cubicBezTo>
                      <a:pt x="173" y="190"/>
                      <a:pt x="168" y="196"/>
                      <a:pt x="164" y="198"/>
                    </a:cubicBezTo>
                    <a:cubicBezTo>
                      <a:pt x="156" y="203"/>
                      <a:pt x="145" y="200"/>
                      <a:pt x="138" y="194"/>
                    </a:cubicBezTo>
                    <a:cubicBezTo>
                      <a:pt x="136" y="193"/>
                      <a:pt x="134" y="191"/>
                      <a:pt x="132" y="189"/>
                    </a:cubicBezTo>
                    <a:cubicBezTo>
                      <a:pt x="126" y="184"/>
                      <a:pt x="120" y="180"/>
                      <a:pt x="114" y="175"/>
                    </a:cubicBezTo>
                    <a:cubicBezTo>
                      <a:pt x="103" y="167"/>
                      <a:pt x="90" y="163"/>
                      <a:pt x="76" y="161"/>
                    </a:cubicBezTo>
                    <a:cubicBezTo>
                      <a:pt x="64" y="160"/>
                      <a:pt x="51" y="161"/>
                      <a:pt x="40" y="166"/>
                    </a:cubicBezTo>
                    <a:cubicBezTo>
                      <a:pt x="40" y="167"/>
                      <a:pt x="39" y="167"/>
                      <a:pt x="39" y="168"/>
                    </a:cubicBezTo>
                    <a:cubicBezTo>
                      <a:pt x="40" y="167"/>
                      <a:pt x="40" y="167"/>
                      <a:pt x="41" y="167"/>
                    </a:cubicBezTo>
                    <a:cubicBezTo>
                      <a:pt x="41" y="168"/>
                      <a:pt x="40" y="168"/>
                      <a:pt x="39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7" y="170"/>
                      <a:pt x="36" y="171"/>
                      <a:pt x="35" y="172"/>
                    </a:cubicBezTo>
                    <a:cubicBezTo>
                      <a:pt x="35" y="172"/>
                      <a:pt x="36" y="172"/>
                      <a:pt x="36" y="172"/>
                    </a:cubicBezTo>
                    <a:cubicBezTo>
                      <a:pt x="38" y="171"/>
                      <a:pt x="39" y="171"/>
                      <a:pt x="39" y="171"/>
                    </a:cubicBezTo>
                    <a:cubicBezTo>
                      <a:pt x="39" y="171"/>
                      <a:pt x="38" y="172"/>
                      <a:pt x="36" y="173"/>
                    </a:cubicBezTo>
                    <a:cubicBezTo>
                      <a:pt x="35" y="173"/>
                      <a:pt x="35" y="173"/>
                      <a:pt x="34" y="173"/>
                    </a:cubicBezTo>
                    <a:cubicBezTo>
                      <a:pt x="33" y="175"/>
                      <a:pt x="33" y="176"/>
                      <a:pt x="32" y="177"/>
                    </a:cubicBezTo>
                    <a:cubicBezTo>
                      <a:pt x="32" y="177"/>
                      <a:pt x="33" y="176"/>
                      <a:pt x="35" y="176"/>
                    </a:cubicBezTo>
                    <a:cubicBezTo>
                      <a:pt x="37" y="175"/>
                      <a:pt x="38" y="174"/>
                      <a:pt x="39" y="175"/>
                    </a:cubicBezTo>
                    <a:cubicBezTo>
                      <a:pt x="39" y="175"/>
                      <a:pt x="37" y="176"/>
                      <a:pt x="35" y="176"/>
                    </a:cubicBezTo>
                    <a:cubicBezTo>
                      <a:pt x="33" y="177"/>
                      <a:pt x="32" y="177"/>
                      <a:pt x="31" y="178"/>
                    </a:cubicBezTo>
                    <a:cubicBezTo>
                      <a:pt x="31" y="179"/>
                      <a:pt x="30" y="180"/>
                      <a:pt x="30" y="180"/>
                    </a:cubicBezTo>
                    <a:cubicBezTo>
                      <a:pt x="31" y="180"/>
                      <a:pt x="33" y="179"/>
                      <a:pt x="35" y="178"/>
                    </a:cubicBezTo>
                    <a:cubicBezTo>
                      <a:pt x="38" y="177"/>
                      <a:pt x="42" y="176"/>
                      <a:pt x="42" y="176"/>
                    </a:cubicBezTo>
                    <a:cubicBezTo>
                      <a:pt x="42" y="176"/>
                      <a:pt x="39" y="177"/>
                      <a:pt x="35" y="179"/>
                    </a:cubicBezTo>
                    <a:cubicBezTo>
                      <a:pt x="33" y="180"/>
                      <a:pt x="31" y="181"/>
                      <a:pt x="30" y="181"/>
                    </a:cubicBezTo>
                    <a:cubicBezTo>
                      <a:pt x="29" y="183"/>
                      <a:pt x="28" y="185"/>
                      <a:pt x="27" y="186"/>
                    </a:cubicBezTo>
                    <a:cubicBezTo>
                      <a:pt x="28" y="186"/>
                      <a:pt x="29" y="185"/>
                      <a:pt x="30" y="185"/>
                    </a:cubicBezTo>
                    <a:cubicBezTo>
                      <a:pt x="32" y="183"/>
                      <a:pt x="35" y="182"/>
                      <a:pt x="38" y="180"/>
                    </a:cubicBezTo>
                    <a:cubicBezTo>
                      <a:pt x="41" y="178"/>
                      <a:pt x="45" y="177"/>
                      <a:pt x="47" y="176"/>
                    </a:cubicBezTo>
                    <a:cubicBezTo>
                      <a:pt x="49" y="175"/>
                      <a:pt x="51" y="175"/>
                      <a:pt x="51" y="175"/>
                    </a:cubicBezTo>
                    <a:cubicBezTo>
                      <a:pt x="51" y="175"/>
                      <a:pt x="49" y="176"/>
                      <a:pt x="47" y="177"/>
                    </a:cubicBezTo>
                    <a:cubicBezTo>
                      <a:pt x="45" y="177"/>
                      <a:pt x="42" y="179"/>
                      <a:pt x="38" y="181"/>
                    </a:cubicBezTo>
                    <a:cubicBezTo>
                      <a:pt x="35" y="182"/>
                      <a:pt x="32" y="184"/>
                      <a:pt x="30" y="185"/>
                    </a:cubicBezTo>
                    <a:cubicBezTo>
                      <a:pt x="29" y="186"/>
                      <a:pt x="28" y="186"/>
                      <a:pt x="27" y="187"/>
                    </a:cubicBezTo>
                    <a:cubicBezTo>
                      <a:pt x="27" y="188"/>
                      <a:pt x="26" y="189"/>
                      <a:pt x="26" y="190"/>
                    </a:cubicBezTo>
                    <a:cubicBezTo>
                      <a:pt x="26" y="190"/>
                      <a:pt x="26" y="190"/>
                      <a:pt x="26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8" y="189"/>
                      <a:pt x="29" y="188"/>
                      <a:pt x="29" y="188"/>
                    </a:cubicBezTo>
                    <a:cubicBezTo>
                      <a:pt x="32" y="186"/>
                      <a:pt x="36" y="183"/>
                      <a:pt x="41" y="181"/>
                    </a:cubicBezTo>
                    <a:cubicBezTo>
                      <a:pt x="45" y="179"/>
                      <a:pt x="50" y="177"/>
                      <a:pt x="53" y="176"/>
                    </a:cubicBezTo>
                    <a:cubicBezTo>
                      <a:pt x="55" y="176"/>
                      <a:pt x="56" y="176"/>
                      <a:pt x="57" y="175"/>
                    </a:cubicBezTo>
                    <a:cubicBezTo>
                      <a:pt x="58" y="175"/>
                      <a:pt x="58" y="175"/>
                      <a:pt x="58" y="175"/>
                    </a:cubicBezTo>
                    <a:cubicBezTo>
                      <a:pt x="58" y="175"/>
                      <a:pt x="56" y="176"/>
                      <a:pt x="53" y="177"/>
                    </a:cubicBezTo>
                    <a:cubicBezTo>
                      <a:pt x="50" y="178"/>
                      <a:pt x="46" y="179"/>
                      <a:pt x="41" y="182"/>
                    </a:cubicBezTo>
                    <a:cubicBezTo>
                      <a:pt x="36" y="184"/>
                      <a:pt x="32" y="186"/>
                      <a:pt x="30" y="188"/>
                    </a:cubicBezTo>
                    <a:cubicBezTo>
                      <a:pt x="29" y="189"/>
                      <a:pt x="28" y="189"/>
                      <a:pt x="28" y="189"/>
                    </a:cubicBezTo>
                    <a:cubicBezTo>
                      <a:pt x="27" y="190"/>
                      <a:pt x="27" y="190"/>
                      <a:pt x="26" y="190"/>
                    </a:cubicBezTo>
                    <a:cubicBezTo>
                      <a:pt x="26" y="191"/>
                      <a:pt x="26" y="191"/>
                      <a:pt x="26" y="191"/>
                    </a:cubicBezTo>
                    <a:cubicBezTo>
                      <a:pt x="25" y="192"/>
                      <a:pt x="25" y="194"/>
                      <a:pt x="25" y="195"/>
                    </a:cubicBezTo>
                    <a:cubicBezTo>
                      <a:pt x="41" y="180"/>
                      <a:pt x="66" y="172"/>
                      <a:pt x="87" y="177"/>
                    </a:cubicBezTo>
                    <a:cubicBezTo>
                      <a:pt x="97" y="179"/>
                      <a:pt x="106" y="185"/>
                      <a:pt x="113" y="191"/>
                    </a:cubicBezTo>
                    <a:cubicBezTo>
                      <a:pt x="113" y="191"/>
                      <a:pt x="113" y="192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5" y="194"/>
                      <a:pt x="117" y="196"/>
                      <a:pt x="118" y="198"/>
                    </a:cubicBezTo>
                    <a:cubicBezTo>
                      <a:pt x="125" y="208"/>
                      <a:pt x="124" y="220"/>
                      <a:pt x="120" y="231"/>
                    </a:cubicBezTo>
                    <a:cubicBezTo>
                      <a:pt x="117" y="241"/>
                      <a:pt x="110" y="251"/>
                      <a:pt x="100" y="256"/>
                    </a:cubicBezTo>
                    <a:cubicBezTo>
                      <a:pt x="90" y="261"/>
                      <a:pt x="77" y="258"/>
                      <a:pt x="67" y="254"/>
                    </a:cubicBezTo>
                    <a:cubicBezTo>
                      <a:pt x="56" y="249"/>
                      <a:pt x="47" y="239"/>
                      <a:pt x="48" y="227"/>
                    </a:cubicBezTo>
                    <a:cubicBezTo>
                      <a:pt x="48" y="217"/>
                      <a:pt x="55" y="207"/>
                      <a:pt x="65" y="207"/>
                    </a:cubicBezTo>
                    <a:cubicBezTo>
                      <a:pt x="66" y="206"/>
                      <a:pt x="66" y="208"/>
                      <a:pt x="65" y="208"/>
                    </a:cubicBezTo>
                    <a:cubicBezTo>
                      <a:pt x="63" y="208"/>
                      <a:pt x="61" y="209"/>
                      <a:pt x="59" y="210"/>
                    </a:cubicBezTo>
                    <a:cubicBezTo>
                      <a:pt x="55" y="218"/>
                      <a:pt x="68" y="229"/>
                      <a:pt x="75" y="229"/>
                    </a:cubicBezTo>
                    <a:cubicBezTo>
                      <a:pt x="83" y="229"/>
                      <a:pt x="87" y="221"/>
                      <a:pt x="89" y="214"/>
                    </a:cubicBezTo>
                    <a:cubicBezTo>
                      <a:pt x="90" y="207"/>
                      <a:pt x="88" y="199"/>
                      <a:pt x="82" y="194"/>
                    </a:cubicBezTo>
                    <a:cubicBezTo>
                      <a:pt x="73" y="187"/>
                      <a:pt x="56" y="193"/>
                      <a:pt x="48" y="200"/>
                    </a:cubicBezTo>
                    <a:cubicBezTo>
                      <a:pt x="38" y="207"/>
                      <a:pt x="35" y="220"/>
                      <a:pt x="36" y="231"/>
                    </a:cubicBezTo>
                    <a:cubicBezTo>
                      <a:pt x="40" y="256"/>
                      <a:pt x="64" y="273"/>
                      <a:pt x="89" y="271"/>
                    </a:cubicBezTo>
                    <a:cubicBezTo>
                      <a:pt x="116" y="269"/>
                      <a:pt x="138" y="239"/>
                      <a:pt x="135" y="213"/>
                    </a:cubicBezTo>
                    <a:cubicBezTo>
                      <a:pt x="135" y="209"/>
                      <a:pt x="134" y="204"/>
                      <a:pt x="134" y="200"/>
                    </a:cubicBezTo>
                    <a:cubicBezTo>
                      <a:pt x="134" y="199"/>
                      <a:pt x="134" y="199"/>
                      <a:pt x="135" y="200"/>
                    </a:cubicBezTo>
                    <a:cubicBezTo>
                      <a:pt x="136" y="208"/>
                      <a:pt x="138" y="216"/>
                      <a:pt x="137" y="224"/>
                    </a:cubicBezTo>
                    <a:cubicBezTo>
                      <a:pt x="146" y="260"/>
                      <a:pt x="107" y="289"/>
                      <a:pt x="74" y="285"/>
                    </a:cubicBezTo>
                    <a:cubicBezTo>
                      <a:pt x="52" y="283"/>
                      <a:pt x="34" y="266"/>
                      <a:pt x="26" y="246"/>
                    </a:cubicBezTo>
                    <a:cubicBezTo>
                      <a:pt x="17" y="223"/>
                      <a:pt x="17" y="193"/>
                      <a:pt x="31" y="172"/>
                    </a:cubicBezTo>
                    <a:cubicBezTo>
                      <a:pt x="38" y="163"/>
                      <a:pt x="48" y="154"/>
                      <a:pt x="59" y="149"/>
                    </a:cubicBezTo>
                    <a:cubicBezTo>
                      <a:pt x="74" y="143"/>
                      <a:pt x="91" y="139"/>
                      <a:pt x="106" y="144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108" y="144"/>
                      <a:pt x="110" y="144"/>
                      <a:pt x="112" y="145"/>
                    </a:cubicBezTo>
                    <a:cubicBezTo>
                      <a:pt x="114" y="145"/>
                      <a:pt x="116" y="146"/>
                      <a:pt x="118" y="146"/>
                    </a:cubicBezTo>
                    <a:cubicBezTo>
                      <a:pt x="119" y="147"/>
                      <a:pt x="120" y="148"/>
                      <a:pt x="120" y="148"/>
                    </a:cubicBezTo>
                    <a:cubicBezTo>
                      <a:pt x="120" y="148"/>
                      <a:pt x="119" y="147"/>
                      <a:pt x="117" y="147"/>
                    </a:cubicBezTo>
                    <a:cubicBezTo>
                      <a:pt x="116" y="146"/>
                      <a:pt x="114" y="146"/>
                      <a:pt x="112" y="145"/>
                    </a:cubicBezTo>
                    <a:cubicBezTo>
                      <a:pt x="111" y="145"/>
                      <a:pt x="110" y="145"/>
                      <a:pt x="109" y="145"/>
                    </a:cubicBezTo>
                    <a:cubicBezTo>
                      <a:pt x="110" y="145"/>
                      <a:pt x="112" y="146"/>
                      <a:pt x="114" y="147"/>
                    </a:cubicBezTo>
                    <a:cubicBezTo>
                      <a:pt x="128" y="153"/>
                      <a:pt x="142" y="166"/>
                      <a:pt x="148" y="180"/>
                    </a:cubicBezTo>
                    <a:cubicBezTo>
                      <a:pt x="148" y="180"/>
                      <a:pt x="148" y="180"/>
                      <a:pt x="148" y="179"/>
                    </a:cubicBezTo>
                    <a:cubicBezTo>
                      <a:pt x="148" y="178"/>
                      <a:pt x="147" y="176"/>
                      <a:pt x="146" y="174"/>
                    </a:cubicBezTo>
                    <a:cubicBezTo>
                      <a:pt x="145" y="172"/>
                      <a:pt x="144" y="171"/>
                      <a:pt x="143" y="170"/>
                    </a:cubicBezTo>
                    <a:cubicBezTo>
                      <a:pt x="142" y="168"/>
                      <a:pt x="142" y="168"/>
                      <a:pt x="142" y="167"/>
                    </a:cubicBezTo>
                    <a:cubicBezTo>
                      <a:pt x="142" y="167"/>
                      <a:pt x="143" y="168"/>
                      <a:pt x="144" y="169"/>
                    </a:cubicBezTo>
                    <a:cubicBezTo>
                      <a:pt x="145" y="170"/>
                      <a:pt x="146" y="172"/>
                      <a:pt x="147" y="174"/>
                    </a:cubicBezTo>
                    <a:cubicBezTo>
                      <a:pt x="148" y="176"/>
                      <a:pt x="148" y="178"/>
                      <a:pt x="149" y="179"/>
                    </a:cubicBezTo>
                    <a:cubicBezTo>
                      <a:pt x="149" y="180"/>
                      <a:pt x="149" y="181"/>
                      <a:pt x="149" y="181"/>
                    </a:cubicBezTo>
                    <a:cubicBezTo>
                      <a:pt x="149" y="180"/>
                      <a:pt x="150" y="179"/>
                      <a:pt x="150" y="177"/>
                    </a:cubicBezTo>
                    <a:cubicBezTo>
                      <a:pt x="150" y="174"/>
                      <a:pt x="149" y="171"/>
                      <a:pt x="147" y="168"/>
                    </a:cubicBezTo>
                    <a:cubicBezTo>
                      <a:pt x="144" y="162"/>
                      <a:pt x="140" y="158"/>
                      <a:pt x="135" y="153"/>
                    </a:cubicBezTo>
                    <a:cubicBezTo>
                      <a:pt x="131" y="150"/>
                      <a:pt x="126" y="147"/>
                      <a:pt x="121" y="145"/>
                    </a:cubicBezTo>
                    <a:cubicBezTo>
                      <a:pt x="114" y="143"/>
                      <a:pt x="105" y="145"/>
                      <a:pt x="98" y="141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107" y="143"/>
                      <a:pt x="117" y="142"/>
                      <a:pt x="126" y="145"/>
                    </a:cubicBezTo>
                    <a:cubicBezTo>
                      <a:pt x="131" y="146"/>
                      <a:pt x="136" y="151"/>
                      <a:pt x="140" y="155"/>
                    </a:cubicBezTo>
                    <a:cubicBezTo>
                      <a:pt x="145" y="159"/>
                      <a:pt x="149" y="165"/>
                      <a:pt x="152" y="171"/>
                    </a:cubicBezTo>
                    <a:cubicBezTo>
                      <a:pt x="152" y="172"/>
                      <a:pt x="152" y="174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3" y="173"/>
                      <a:pt x="152" y="171"/>
                      <a:pt x="152" y="169"/>
                    </a:cubicBezTo>
                    <a:cubicBezTo>
                      <a:pt x="152" y="167"/>
                      <a:pt x="151" y="166"/>
                      <a:pt x="151" y="166"/>
                    </a:cubicBezTo>
                    <a:cubicBezTo>
                      <a:pt x="152" y="166"/>
                      <a:pt x="152" y="167"/>
                      <a:pt x="152" y="169"/>
                    </a:cubicBezTo>
                    <a:cubicBezTo>
                      <a:pt x="153" y="170"/>
                      <a:pt x="153" y="173"/>
                      <a:pt x="153" y="175"/>
                    </a:cubicBezTo>
                    <a:cubicBezTo>
                      <a:pt x="153" y="177"/>
                      <a:pt x="153" y="179"/>
                      <a:pt x="153" y="180"/>
                    </a:cubicBezTo>
                    <a:cubicBezTo>
                      <a:pt x="153" y="179"/>
                      <a:pt x="154" y="178"/>
                      <a:pt x="154" y="176"/>
                    </a:cubicBezTo>
                    <a:cubicBezTo>
                      <a:pt x="155" y="174"/>
                      <a:pt x="155" y="173"/>
                      <a:pt x="155" y="171"/>
                    </a:cubicBezTo>
                    <a:cubicBezTo>
                      <a:pt x="155" y="170"/>
                      <a:pt x="155" y="169"/>
                      <a:pt x="155" y="169"/>
                    </a:cubicBezTo>
                    <a:cubicBezTo>
                      <a:pt x="155" y="169"/>
                      <a:pt x="155" y="170"/>
                      <a:pt x="155" y="171"/>
                    </a:cubicBezTo>
                    <a:cubicBezTo>
                      <a:pt x="155" y="173"/>
                      <a:pt x="155" y="175"/>
                      <a:pt x="155" y="177"/>
                    </a:cubicBezTo>
                    <a:cubicBezTo>
                      <a:pt x="154" y="178"/>
                      <a:pt x="154" y="179"/>
                      <a:pt x="153" y="180"/>
                    </a:cubicBezTo>
                    <a:cubicBezTo>
                      <a:pt x="159" y="173"/>
                      <a:pt x="159" y="163"/>
                      <a:pt x="154" y="156"/>
                    </a:cubicBezTo>
                    <a:cubicBezTo>
                      <a:pt x="154" y="155"/>
                      <a:pt x="155" y="154"/>
                      <a:pt x="156" y="154"/>
                    </a:cubicBezTo>
                    <a:cubicBezTo>
                      <a:pt x="156" y="155"/>
                      <a:pt x="157" y="155"/>
                      <a:pt x="157" y="155"/>
                    </a:cubicBezTo>
                    <a:cubicBezTo>
                      <a:pt x="158" y="155"/>
                      <a:pt x="159" y="155"/>
                      <a:pt x="160" y="155"/>
                    </a:cubicBezTo>
                    <a:cubicBezTo>
                      <a:pt x="162" y="156"/>
                      <a:pt x="163" y="157"/>
                      <a:pt x="165" y="157"/>
                    </a:cubicBezTo>
                    <a:cubicBezTo>
                      <a:pt x="169" y="158"/>
                      <a:pt x="172" y="160"/>
                      <a:pt x="176" y="161"/>
                    </a:cubicBezTo>
                    <a:cubicBezTo>
                      <a:pt x="183" y="165"/>
                      <a:pt x="190" y="170"/>
                      <a:pt x="198" y="173"/>
                    </a:cubicBezTo>
                    <a:cubicBezTo>
                      <a:pt x="211" y="179"/>
                      <a:pt x="224" y="185"/>
                      <a:pt x="233" y="196"/>
                    </a:cubicBezTo>
                    <a:cubicBezTo>
                      <a:pt x="240" y="204"/>
                      <a:pt x="246" y="216"/>
                      <a:pt x="240" y="226"/>
                    </a:cubicBezTo>
                    <a:cubicBezTo>
                      <a:pt x="236" y="235"/>
                      <a:pt x="224" y="238"/>
                      <a:pt x="216" y="237"/>
                    </a:cubicBezTo>
                    <a:cubicBezTo>
                      <a:pt x="215" y="237"/>
                      <a:pt x="215" y="236"/>
                      <a:pt x="215" y="236"/>
                    </a:cubicBezTo>
                    <a:cubicBezTo>
                      <a:pt x="213" y="237"/>
                      <a:pt x="210" y="237"/>
                      <a:pt x="207" y="236"/>
                    </a:cubicBezTo>
                    <a:cubicBezTo>
                      <a:pt x="206" y="235"/>
                      <a:pt x="207" y="234"/>
                      <a:pt x="207" y="235"/>
                    </a:cubicBezTo>
                    <a:cubicBezTo>
                      <a:pt x="214" y="237"/>
                      <a:pt x="219" y="230"/>
                      <a:pt x="221" y="225"/>
                    </a:cubicBezTo>
                    <a:cubicBezTo>
                      <a:pt x="224" y="218"/>
                      <a:pt x="222" y="211"/>
                      <a:pt x="217" y="206"/>
                    </a:cubicBezTo>
                    <a:cubicBezTo>
                      <a:pt x="210" y="200"/>
                      <a:pt x="201" y="202"/>
                      <a:pt x="195" y="209"/>
                    </a:cubicBezTo>
                    <a:cubicBezTo>
                      <a:pt x="189" y="215"/>
                      <a:pt x="188" y="225"/>
                      <a:pt x="190" y="234"/>
                    </a:cubicBezTo>
                    <a:cubicBezTo>
                      <a:pt x="193" y="249"/>
                      <a:pt x="215" y="255"/>
                      <a:pt x="228" y="252"/>
                    </a:cubicBezTo>
                    <a:cubicBezTo>
                      <a:pt x="236" y="250"/>
                      <a:pt x="243" y="245"/>
                      <a:pt x="245" y="237"/>
                    </a:cubicBezTo>
                    <a:cubicBezTo>
                      <a:pt x="247" y="232"/>
                      <a:pt x="248" y="227"/>
                      <a:pt x="250" y="222"/>
                    </a:cubicBezTo>
                    <a:cubicBezTo>
                      <a:pt x="251" y="222"/>
                      <a:pt x="251" y="222"/>
                      <a:pt x="251" y="222"/>
                    </a:cubicBezTo>
                    <a:cubicBezTo>
                      <a:pt x="249" y="228"/>
                      <a:pt x="249" y="235"/>
                      <a:pt x="246" y="241"/>
                    </a:cubicBezTo>
                    <a:cubicBezTo>
                      <a:pt x="248" y="242"/>
                      <a:pt x="249" y="244"/>
                      <a:pt x="252" y="243"/>
                    </a:cubicBezTo>
                    <a:cubicBezTo>
                      <a:pt x="254" y="243"/>
                      <a:pt x="257" y="241"/>
                      <a:pt x="258" y="239"/>
                    </a:cubicBezTo>
                    <a:cubicBezTo>
                      <a:pt x="262" y="234"/>
                      <a:pt x="263" y="230"/>
                      <a:pt x="262" y="224"/>
                    </a:cubicBezTo>
                    <a:cubicBezTo>
                      <a:pt x="261" y="213"/>
                      <a:pt x="258" y="204"/>
                      <a:pt x="250" y="195"/>
                    </a:cubicBezTo>
                    <a:cubicBezTo>
                      <a:pt x="250" y="195"/>
                      <a:pt x="250" y="195"/>
                      <a:pt x="250" y="195"/>
                    </a:cubicBezTo>
                    <a:cubicBezTo>
                      <a:pt x="255" y="198"/>
                      <a:pt x="259" y="202"/>
                      <a:pt x="261" y="207"/>
                    </a:cubicBezTo>
                    <a:cubicBezTo>
                      <a:pt x="265" y="204"/>
                      <a:pt x="270" y="203"/>
                      <a:pt x="267" y="195"/>
                    </a:cubicBezTo>
                    <a:cubicBezTo>
                      <a:pt x="265" y="191"/>
                      <a:pt x="259" y="187"/>
                      <a:pt x="255" y="185"/>
                    </a:cubicBezTo>
                    <a:cubicBezTo>
                      <a:pt x="245" y="179"/>
                      <a:pt x="235" y="176"/>
                      <a:pt x="224" y="173"/>
                    </a:cubicBezTo>
                    <a:cubicBezTo>
                      <a:pt x="224" y="173"/>
                      <a:pt x="224" y="172"/>
                      <a:pt x="224" y="172"/>
                    </a:cubicBezTo>
                    <a:cubicBezTo>
                      <a:pt x="230" y="172"/>
                      <a:pt x="237" y="174"/>
                      <a:pt x="243" y="177"/>
                    </a:cubicBezTo>
                    <a:cubicBezTo>
                      <a:pt x="244" y="176"/>
                      <a:pt x="245" y="176"/>
                      <a:pt x="246" y="175"/>
                    </a:cubicBezTo>
                    <a:cubicBezTo>
                      <a:pt x="247" y="175"/>
                      <a:pt x="250" y="176"/>
                      <a:pt x="251" y="176"/>
                    </a:cubicBezTo>
                    <a:cubicBezTo>
                      <a:pt x="255" y="175"/>
                      <a:pt x="260" y="174"/>
                      <a:pt x="264" y="172"/>
                    </a:cubicBezTo>
                    <a:cubicBezTo>
                      <a:pt x="272" y="169"/>
                      <a:pt x="281" y="167"/>
                      <a:pt x="289" y="165"/>
                    </a:cubicBezTo>
                    <a:cubicBezTo>
                      <a:pt x="297" y="163"/>
                      <a:pt x="304" y="161"/>
                      <a:pt x="312" y="159"/>
                    </a:cubicBezTo>
                    <a:cubicBezTo>
                      <a:pt x="315" y="158"/>
                      <a:pt x="318" y="156"/>
                      <a:pt x="321" y="155"/>
                    </a:cubicBezTo>
                    <a:cubicBezTo>
                      <a:pt x="322" y="154"/>
                      <a:pt x="324" y="153"/>
                      <a:pt x="325" y="151"/>
                    </a:cubicBezTo>
                    <a:cubicBezTo>
                      <a:pt x="327" y="149"/>
                      <a:pt x="327" y="144"/>
                      <a:pt x="323" y="144"/>
                    </a:cubicBezTo>
                    <a:cubicBezTo>
                      <a:pt x="319" y="145"/>
                      <a:pt x="315" y="147"/>
                      <a:pt x="312" y="148"/>
                    </a:cubicBezTo>
                    <a:cubicBezTo>
                      <a:pt x="310" y="149"/>
                      <a:pt x="308" y="150"/>
                      <a:pt x="306" y="152"/>
                    </a:cubicBezTo>
                    <a:cubicBezTo>
                      <a:pt x="306" y="152"/>
                      <a:pt x="305" y="151"/>
                      <a:pt x="306" y="151"/>
                    </a:cubicBezTo>
                    <a:cubicBezTo>
                      <a:pt x="313" y="143"/>
                      <a:pt x="321" y="137"/>
                      <a:pt x="328" y="129"/>
                    </a:cubicBezTo>
                    <a:cubicBezTo>
                      <a:pt x="334" y="121"/>
                      <a:pt x="337" y="113"/>
                      <a:pt x="341" y="104"/>
                    </a:cubicBezTo>
                    <a:cubicBezTo>
                      <a:pt x="344" y="96"/>
                      <a:pt x="347" y="88"/>
                      <a:pt x="351" y="81"/>
                    </a:cubicBezTo>
                    <a:cubicBezTo>
                      <a:pt x="355" y="73"/>
                      <a:pt x="360" y="64"/>
                      <a:pt x="366" y="57"/>
                    </a:cubicBezTo>
                    <a:cubicBezTo>
                      <a:pt x="366" y="56"/>
                      <a:pt x="367" y="55"/>
                      <a:pt x="367" y="55"/>
                    </a:cubicBezTo>
                    <a:cubicBezTo>
                      <a:pt x="367" y="55"/>
                      <a:pt x="368" y="55"/>
                      <a:pt x="368" y="55"/>
                    </a:cubicBezTo>
                    <a:cubicBezTo>
                      <a:pt x="373" y="49"/>
                      <a:pt x="378" y="47"/>
                      <a:pt x="385" y="49"/>
                    </a:cubicBezTo>
                    <a:cubicBezTo>
                      <a:pt x="392" y="51"/>
                      <a:pt x="397" y="56"/>
                      <a:pt x="399" y="63"/>
                    </a:cubicBezTo>
                    <a:cubicBezTo>
                      <a:pt x="400" y="69"/>
                      <a:pt x="396" y="76"/>
                      <a:pt x="390" y="77"/>
                    </a:cubicBezTo>
                    <a:cubicBezTo>
                      <a:pt x="386" y="78"/>
                      <a:pt x="383" y="78"/>
                      <a:pt x="379" y="78"/>
                    </a:cubicBezTo>
                    <a:cubicBezTo>
                      <a:pt x="376" y="78"/>
                      <a:pt x="374" y="78"/>
                      <a:pt x="371" y="79"/>
                    </a:cubicBezTo>
                    <a:cubicBezTo>
                      <a:pt x="371" y="79"/>
                      <a:pt x="369" y="80"/>
                      <a:pt x="368" y="81"/>
                    </a:cubicBezTo>
                    <a:cubicBezTo>
                      <a:pt x="369" y="81"/>
                      <a:pt x="370" y="80"/>
                      <a:pt x="372" y="80"/>
                    </a:cubicBezTo>
                    <a:cubicBezTo>
                      <a:pt x="374" y="79"/>
                      <a:pt x="377" y="79"/>
                      <a:pt x="378" y="79"/>
                    </a:cubicBezTo>
                    <a:cubicBezTo>
                      <a:pt x="380" y="79"/>
                      <a:pt x="381" y="79"/>
                      <a:pt x="381" y="79"/>
                    </a:cubicBezTo>
                    <a:cubicBezTo>
                      <a:pt x="381" y="79"/>
                      <a:pt x="380" y="79"/>
                      <a:pt x="378" y="79"/>
                    </a:cubicBezTo>
                    <a:cubicBezTo>
                      <a:pt x="377" y="79"/>
                      <a:pt x="375" y="80"/>
                      <a:pt x="372" y="80"/>
                    </a:cubicBezTo>
                    <a:cubicBezTo>
                      <a:pt x="370" y="81"/>
                      <a:pt x="368" y="82"/>
                      <a:pt x="366" y="83"/>
                    </a:cubicBezTo>
                    <a:cubicBezTo>
                      <a:pt x="366" y="83"/>
                      <a:pt x="366" y="83"/>
                      <a:pt x="366" y="83"/>
                    </a:cubicBezTo>
                    <a:cubicBezTo>
                      <a:pt x="368" y="82"/>
                      <a:pt x="369" y="82"/>
                      <a:pt x="371" y="81"/>
                    </a:cubicBezTo>
                    <a:cubicBezTo>
                      <a:pt x="373" y="81"/>
                      <a:pt x="374" y="81"/>
                      <a:pt x="376" y="81"/>
                    </a:cubicBezTo>
                    <a:cubicBezTo>
                      <a:pt x="377" y="81"/>
                      <a:pt x="378" y="81"/>
                      <a:pt x="378" y="81"/>
                    </a:cubicBezTo>
                    <a:cubicBezTo>
                      <a:pt x="378" y="81"/>
                      <a:pt x="377" y="81"/>
                      <a:pt x="376" y="81"/>
                    </a:cubicBezTo>
                    <a:cubicBezTo>
                      <a:pt x="374" y="81"/>
                      <a:pt x="373" y="82"/>
                      <a:pt x="371" y="82"/>
                    </a:cubicBezTo>
                    <a:cubicBezTo>
                      <a:pt x="369" y="83"/>
                      <a:pt x="368" y="83"/>
                      <a:pt x="366" y="83"/>
                    </a:cubicBezTo>
                    <a:cubicBezTo>
                      <a:pt x="366" y="84"/>
                      <a:pt x="366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72" y="83"/>
                      <a:pt x="376" y="88"/>
                      <a:pt x="383" y="91"/>
                    </a:cubicBezTo>
                    <a:cubicBezTo>
                      <a:pt x="395" y="96"/>
                      <a:pt x="402" y="79"/>
                      <a:pt x="403" y="70"/>
                    </a:cubicBezTo>
                    <a:cubicBezTo>
                      <a:pt x="405" y="60"/>
                      <a:pt x="401" y="46"/>
                      <a:pt x="391" y="40"/>
                    </a:cubicBezTo>
                    <a:cubicBezTo>
                      <a:pt x="391" y="40"/>
                      <a:pt x="391" y="40"/>
                      <a:pt x="391" y="40"/>
                    </a:cubicBezTo>
                    <a:cubicBezTo>
                      <a:pt x="390" y="40"/>
                      <a:pt x="390" y="39"/>
                      <a:pt x="389" y="39"/>
                    </a:cubicBezTo>
                    <a:cubicBezTo>
                      <a:pt x="380" y="35"/>
                      <a:pt x="368" y="40"/>
                      <a:pt x="361" y="46"/>
                    </a:cubicBezTo>
                    <a:cubicBezTo>
                      <a:pt x="355" y="57"/>
                      <a:pt x="349" y="67"/>
                      <a:pt x="344" y="77"/>
                    </a:cubicBezTo>
                    <a:cubicBezTo>
                      <a:pt x="344" y="78"/>
                      <a:pt x="343" y="78"/>
                      <a:pt x="343" y="77"/>
                    </a:cubicBezTo>
                    <a:cubicBezTo>
                      <a:pt x="345" y="70"/>
                      <a:pt x="348" y="64"/>
                      <a:pt x="352" y="58"/>
                    </a:cubicBezTo>
                    <a:cubicBezTo>
                      <a:pt x="356" y="49"/>
                      <a:pt x="361" y="41"/>
                      <a:pt x="365" y="32"/>
                    </a:cubicBezTo>
                    <a:close/>
                    <a:moveTo>
                      <a:pt x="392" y="83"/>
                    </a:moveTo>
                    <a:cubicBezTo>
                      <a:pt x="392" y="83"/>
                      <a:pt x="392" y="84"/>
                      <a:pt x="391" y="84"/>
                    </a:cubicBezTo>
                    <a:cubicBezTo>
                      <a:pt x="390" y="85"/>
                      <a:pt x="390" y="85"/>
                      <a:pt x="390" y="85"/>
                    </a:cubicBezTo>
                    <a:cubicBezTo>
                      <a:pt x="389" y="85"/>
                      <a:pt x="390" y="84"/>
                      <a:pt x="391" y="84"/>
                    </a:cubicBezTo>
                    <a:cubicBezTo>
                      <a:pt x="391" y="83"/>
                      <a:pt x="392" y="83"/>
                      <a:pt x="392" y="83"/>
                    </a:cubicBezTo>
                    <a:close/>
                    <a:moveTo>
                      <a:pt x="394" y="83"/>
                    </a:moveTo>
                    <a:cubicBezTo>
                      <a:pt x="394" y="84"/>
                      <a:pt x="393" y="85"/>
                      <a:pt x="392" y="86"/>
                    </a:cubicBezTo>
                    <a:cubicBezTo>
                      <a:pt x="391" y="87"/>
                      <a:pt x="390" y="88"/>
                      <a:pt x="389" y="88"/>
                    </a:cubicBezTo>
                    <a:cubicBezTo>
                      <a:pt x="388" y="88"/>
                      <a:pt x="388" y="88"/>
                      <a:pt x="388" y="88"/>
                    </a:cubicBezTo>
                    <a:cubicBezTo>
                      <a:pt x="388" y="88"/>
                      <a:pt x="388" y="88"/>
                      <a:pt x="389" y="87"/>
                    </a:cubicBezTo>
                    <a:cubicBezTo>
                      <a:pt x="390" y="87"/>
                      <a:pt x="391" y="87"/>
                      <a:pt x="392" y="86"/>
                    </a:cubicBezTo>
                    <a:cubicBezTo>
                      <a:pt x="393" y="84"/>
                      <a:pt x="394" y="82"/>
                      <a:pt x="394" y="82"/>
                    </a:cubicBezTo>
                    <a:cubicBezTo>
                      <a:pt x="394" y="82"/>
                      <a:pt x="394" y="83"/>
                      <a:pt x="394" y="83"/>
                    </a:cubicBezTo>
                    <a:close/>
                    <a:moveTo>
                      <a:pt x="260" y="231"/>
                    </a:moveTo>
                    <a:cubicBezTo>
                      <a:pt x="260" y="230"/>
                      <a:pt x="260" y="229"/>
                      <a:pt x="260" y="227"/>
                    </a:cubicBezTo>
                    <a:cubicBezTo>
                      <a:pt x="260" y="224"/>
                      <a:pt x="260" y="222"/>
                      <a:pt x="260" y="222"/>
                    </a:cubicBezTo>
                    <a:cubicBezTo>
                      <a:pt x="260" y="222"/>
                      <a:pt x="261" y="224"/>
                      <a:pt x="261" y="227"/>
                    </a:cubicBezTo>
                    <a:cubicBezTo>
                      <a:pt x="261" y="229"/>
                      <a:pt x="260" y="230"/>
                      <a:pt x="260" y="231"/>
                    </a:cubicBezTo>
                    <a:cubicBezTo>
                      <a:pt x="260" y="232"/>
                      <a:pt x="260" y="233"/>
                      <a:pt x="259" y="233"/>
                    </a:cubicBezTo>
                    <a:cubicBezTo>
                      <a:pt x="259" y="233"/>
                      <a:pt x="259" y="232"/>
                      <a:pt x="260" y="231"/>
                    </a:cubicBezTo>
                    <a:close/>
                    <a:moveTo>
                      <a:pt x="252" y="238"/>
                    </a:moveTo>
                    <a:cubicBezTo>
                      <a:pt x="252" y="238"/>
                      <a:pt x="253" y="237"/>
                      <a:pt x="253" y="237"/>
                    </a:cubicBezTo>
                    <a:cubicBezTo>
                      <a:pt x="254" y="236"/>
                      <a:pt x="254" y="235"/>
                      <a:pt x="255" y="234"/>
                    </a:cubicBezTo>
                    <a:cubicBezTo>
                      <a:pt x="256" y="234"/>
                      <a:pt x="256" y="233"/>
                      <a:pt x="256" y="232"/>
                    </a:cubicBezTo>
                    <a:cubicBezTo>
                      <a:pt x="257" y="232"/>
                      <a:pt x="257" y="231"/>
                      <a:pt x="257" y="230"/>
                    </a:cubicBezTo>
                    <a:cubicBezTo>
                      <a:pt x="258" y="229"/>
                      <a:pt x="258" y="227"/>
                      <a:pt x="258" y="225"/>
                    </a:cubicBezTo>
                    <a:cubicBezTo>
                      <a:pt x="258" y="221"/>
                      <a:pt x="257" y="217"/>
                      <a:pt x="257" y="215"/>
                    </a:cubicBezTo>
                    <a:cubicBezTo>
                      <a:pt x="256" y="212"/>
                      <a:pt x="255" y="211"/>
                      <a:pt x="255" y="211"/>
                    </a:cubicBezTo>
                    <a:cubicBezTo>
                      <a:pt x="256" y="210"/>
                      <a:pt x="256" y="211"/>
                      <a:pt x="256" y="212"/>
                    </a:cubicBezTo>
                    <a:cubicBezTo>
                      <a:pt x="256" y="212"/>
                      <a:pt x="257" y="213"/>
                      <a:pt x="257" y="215"/>
                    </a:cubicBezTo>
                    <a:cubicBezTo>
                      <a:pt x="258" y="217"/>
                      <a:pt x="259" y="221"/>
                      <a:pt x="259" y="225"/>
                    </a:cubicBezTo>
                    <a:cubicBezTo>
                      <a:pt x="259" y="227"/>
                      <a:pt x="258" y="229"/>
                      <a:pt x="258" y="230"/>
                    </a:cubicBezTo>
                    <a:cubicBezTo>
                      <a:pt x="257" y="231"/>
                      <a:pt x="257" y="232"/>
                      <a:pt x="257" y="233"/>
                    </a:cubicBezTo>
                    <a:cubicBezTo>
                      <a:pt x="256" y="233"/>
                      <a:pt x="256" y="234"/>
                      <a:pt x="256" y="235"/>
                    </a:cubicBezTo>
                    <a:cubicBezTo>
                      <a:pt x="255" y="236"/>
                      <a:pt x="254" y="236"/>
                      <a:pt x="253" y="237"/>
                    </a:cubicBezTo>
                    <a:cubicBezTo>
                      <a:pt x="253" y="237"/>
                      <a:pt x="253" y="238"/>
                      <a:pt x="252" y="238"/>
                    </a:cubicBezTo>
                    <a:close/>
                    <a:moveTo>
                      <a:pt x="213" y="212"/>
                    </a:moveTo>
                    <a:cubicBezTo>
                      <a:pt x="212" y="212"/>
                      <a:pt x="211" y="211"/>
                      <a:pt x="209" y="210"/>
                    </a:cubicBezTo>
                    <a:cubicBezTo>
                      <a:pt x="208" y="210"/>
                      <a:pt x="206" y="210"/>
                      <a:pt x="204" y="211"/>
                    </a:cubicBezTo>
                    <a:cubicBezTo>
                      <a:pt x="201" y="212"/>
                      <a:pt x="198" y="214"/>
                      <a:pt x="197" y="216"/>
                    </a:cubicBezTo>
                    <a:cubicBezTo>
                      <a:pt x="195" y="218"/>
                      <a:pt x="195" y="219"/>
                      <a:pt x="195" y="219"/>
                    </a:cubicBezTo>
                    <a:cubicBezTo>
                      <a:pt x="194" y="219"/>
                      <a:pt x="195" y="219"/>
                      <a:pt x="195" y="218"/>
                    </a:cubicBezTo>
                    <a:cubicBezTo>
                      <a:pt x="195" y="218"/>
                      <a:pt x="195" y="217"/>
                      <a:pt x="196" y="216"/>
                    </a:cubicBezTo>
                    <a:cubicBezTo>
                      <a:pt x="198" y="214"/>
                      <a:pt x="200" y="211"/>
                      <a:pt x="204" y="210"/>
                    </a:cubicBezTo>
                    <a:cubicBezTo>
                      <a:pt x="206" y="209"/>
                      <a:pt x="208" y="209"/>
                      <a:pt x="209" y="210"/>
                    </a:cubicBezTo>
                    <a:cubicBezTo>
                      <a:pt x="211" y="210"/>
                      <a:pt x="212" y="211"/>
                      <a:pt x="213" y="212"/>
                    </a:cubicBezTo>
                    <a:cubicBezTo>
                      <a:pt x="214" y="213"/>
                      <a:pt x="214" y="214"/>
                      <a:pt x="214" y="215"/>
                    </a:cubicBezTo>
                    <a:cubicBezTo>
                      <a:pt x="215" y="215"/>
                      <a:pt x="215" y="216"/>
                      <a:pt x="215" y="216"/>
                    </a:cubicBezTo>
                    <a:cubicBezTo>
                      <a:pt x="215" y="216"/>
                      <a:pt x="214" y="214"/>
                      <a:pt x="213" y="212"/>
                    </a:cubicBezTo>
                    <a:close/>
                    <a:moveTo>
                      <a:pt x="205" y="214"/>
                    </a:moveTo>
                    <a:cubicBezTo>
                      <a:pt x="204" y="214"/>
                      <a:pt x="203" y="214"/>
                      <a:pt x="203" y="214"/>
                    </a:cubicBezTo>
                    <a:cubicBezTo>
                      <a:pt x="202" y="215"/>
                      <a:pt x="201" y="215"/>
                      <a:pt x="201" y="215"/>
                    </a:cubicBezTo>
                    <a:cubicBezTo>
                      <a:pt x="201" y="215"/>
                      <a:pt x="201" y="214"/>
                      <a:pt x="203" y="214"/>
                    </a:cubicBezTo>
                    <a:cubicBezTo>
                      <a:pt x="203" y="214"/>
                      <a:pt x="204" y="213"/>
                      <a:pt x="205" y="213"/>
                    </a:cubicBezTo>
                    <a:cubicBezTo>
                      <a:pt x="206" y="213"/>
                      <a:pt x="207" y="214"/>
                      <a:pt x="207" y="214"/>
                    </a:cubicBezTo>
                    <a:cubicBezTo>
                      <a:pt x="209" y="215"/>
                      <a:pt x="210" y="216"/>
                      <a:pt x="211" y="217"/>
                    </a:cubicBezTo>
                    <a:cubicBezTo>
                      <a:pt x="212" y="218"/>
                      <a:pt x="212" y="219"/>
                      <a:pt x="212" y="219"/>
                    </a:cubicBezTo>
                    <a:cubicBezTo>
                      <a:pt x="212" y="219"/>
                      <a:pt x="211" y="218"/>
                      <a:pt x="211" y="217"/>
                    </a:cubicBezTo>
                    <a:cubicBezTo>
                      <a:pt x="210" y="216"/>
                      <a:pt x="209" y="215"/>
                      <a:pt x="207" y="215"/>
                    </a:cubicBezTo>
                    <a:cubicBezTo>
                      <a:pt x="206" y="214"/>
                      <a:pt x="206" y="214"/>
                      <a:pt x="205" y="214"/>
                    </a:cubicBezTo>
                    <a:close/>
                    <a:moveTo>
                      <a:pt x="234" y="242"/>
                    </a:moveTo>
                    <a:cubicBezTo>
                      <a:pt x="234" y="243"/>
                      <a:pt x="233" y="243"/>
                      <a:pt x="231" y="244"/>
                    </a:cubicBezTo>
                    <a:cubicBezTo>
                      <a:pt x="230" y="245"/>
                      <a:pt x="228" y="245"/>
                      <a:pt x="225" y="246"/>
                    </a:cubicBezTo>
                    <a:cubicBezTo>
                      <a:pt x="223" y="247"/>
                      <a:pt x="220" y="247"/>
                      <a:pt x="219" y="247"/>
                    </a:cubicBezTo>
                    <a:cubicBezTo>
                      <a:pt x="217" y="247"/>
                      <a:pt x="216" y="247"/>
                      <a:pt x="216" y="247"/>
                    </a:cubicBezTo>
                    <a:cubicBezTo>
                      <a:pt x="216" y="247"/>
                      <a:pt x="217" y="247"/>
                      <a:pt x="219" y="247"/>
                    </a:cubicBezTo>
                    <a:cubicBezTo>
                      <a:pt x="220" y="246"/>
                      <a:pt x="223" y="246"/>
                      <a:pt x="225" y="245"/>
                    </a:cubicBezTo>
                    <a:cubicBezTo>
                      <a:pt x="227" y="245"/>
                      <a:pt x="229" y="244"/>
                      <a:pt x="231" y="243"/>
                    </a:cubicBezTo>
                    <a:cubicBezTo>
                      <a:pt x="233" y="243"/>
                      <a:pt x="233" y="242"/>
                      <a:pt x="234" y="242"/>
                    </a:cubicBezTo>
                    <a:close/>
                    <a:moveTo>
                      <a:pt x="239" y="242"/>
                    </a:moveTo>
                    <a:cubicBezTo>
                      <a:pt x="239" y="242"/>
                      <a:pt x="238" y="242"/>
                      <a:pt x="238" y="243"/>
                    </a:cubicBezTo>
                    <a:cubicBezTo>
                      <a:pt x="238" y="243"/>
                      <a:pt x="237" y="243"/>
                      <a:pt x="237" y="244"/>
                    </a:cubicBezTo>
                    <a:cubicBezTo>
                      <a:pt x="236" y="244"/>
                      <a:pt x="236" y="244"/>
                      <a:pt x="235" y="245"/>
                    </a:cubicBezTo>
                    <a:cubicBezTo>
                      <a:pt x="235" y="245"/>
                      <a:pt x="234" y="245"/>
                      <a:pt x="234" y="246"/>
                    </a:cubicBezTo>
                    <a:cubicBezTo>
                      <a:pt x="234" y="246"/>
                      <a:pt x="233" y="246"/>
                      <a:pt x="233" y="246"/>
                    </a:cubicBezTo>
                    <a:cubicBezTo>
                      <a:pt x="232" y="247"/>
                      <a:pt x="231" y="247"/>
                      <a:pt x="230" y="247"/>
                    </a:cubicBezTo>
                    <a:cubicBezTo>
                      <a:pt x="228" y="248"/>
                      <a:pt x="226" y="249"/>
                      <a:pt x="224" y="249"/>
                    </a:cubicBezTo>
                    <a:cubicBezTo>
                      <a:pt x="221" y="250"/>
                      <a:pt x="219" y="250"/>
                      <a:pt x="217" y="249"/>
                    </a:cubicBezTo>
                    <a:cubicBezTo>
                      <a:pt x="216" y="249"/>
                      <a:pt x="215" y="249"/>
                      <a:pt x="214" y="249"/>
                    </a:cubicBezTo>
                    <a:cubicBezTo>
                      <a:pt x="214" y="249"/>
                      <a:pt x="213" y="249"/>
                      <a:pt x="213" y="249"/>
                    </a:cubicBezTo>
                    <a:cubicBezTo>
                      <a:pt x="212" y="249"/>
                      <a:pt x="212" y="249"/>
                      <a:pt x="212" y="248"/>
                    </a:cubicBezTo>
                    <a:cubicBezTo>
                      <a:pt x="211" y="248"/>
                      <a:pt x="210" y="248"/>
                      <a:pt x="210" y="248"/>
                    </a:cubicBezTo>
                    <a:cubicBezTo>
                      <a:pt x="210" y="247"/>
                      <a:pt x="209" y="247"/>
                      <a:pt x="209" y="247"/>
                    </a:cubicBezTo>
                    <a:cubicBezTo>
                      <a:pt x="209" y="247"/>
                      <a:pt x="209" y="247"/>
                      <a:pt x="208" y="247"/>
                    </a:cubicBezTo>
                    <a:cubicBezTo>
                      <a:pt x="208" y="246"/>
                      <a:pt x="207" y="246"/>
                      <a:pt x="207" y="246"/>
                    </a:cubicBezTo>
                    <a:cubicBezTo>
                      <a:pt x="207" y="246"/>
                      <a:pt x="209" y="247"/>
                      <a:pt x="212" y="248"/>
                    </a:cubicBezTo>
                    <a:cubicBezTo>
                      <a:pt x="212" y="248"/>
                      <a:pt x="213" y="248"/>
                      <a:pt x="213" y="248"/>
                    </a:cubicBezTo>
                    <a:cubicBezTo>
                      <a:pt x="213" y="248"/>
                      <a:pt x="214" y="248"/>
                      <a:pt x="214" y="248"/>
                    </a:cubicBezTo>
                    <a:cubicBezTo>
                      <a:pt x="215" y="249"/>
                      <a:pt x="216" y="249"/>
                      <a:pt x="217" y="249"/>
                    </a:cubicBezTo>
                    <a:cubicBezTo>
                      <a:pt x="219" y="249"/>
                      <a:pt x="221" y="249"/>
                      <a:pt x="224" y="249"/>
                    </a:cubicBezTo>
                    <a:cubicBezTo>
                      <a:pt x="226" y="248"/>
                      <a:pt x="228" y="248"/>
                      <a:pt x="230" y="247"/>
                    </a:cubicBezTo>
                    <a:cubicBezTo>
                      <a:pt x="231" y="246"/>
                      <a:pt x="232" y="246"/>
                      <a:pt x="232" y="246"/>
                    </a:cubicBezTo>
                    <a:cubicBezTo>
                      <a:pt x="233" y="245"/>
                      <a:pt x="233" y="245"/>
                      <a:pt x="234" y="245"/>
                    </a:cubicBezTo>
                    <a:cubicBezTo>
                      <a:pt x="234" y="245"/>
                      <a:pt x="234" y="245"/>
                      <a:pt x="235" y="244"/>
                    </a:cubicBezTo>
                    <a:cubicBezTo>
                      <a:pt x="237" y="243"/>
                      <a:pt x="239" y="242"/>
                      <a:pt x="239" y="242"/>
                    </a:cubicBezTo>
                    <a:close/>
                    <a:moveTo>
                      <a:pt x="264" y="195"/>
                    </a:moveTo>
                    <a:cubicBezTo>
                      <a:pt x="264" y="195"/>
                      <a:pt x="263" y="194"/>
                      <a:pt x="263" y="194"/>
                    </a:cubicBezTo>
                    <a:cubicBezTo>
                      <a:pt x="261" y="193"/>
                      <a:pt x="260" y="192"/>
                      <a:pt x="260" y="192"/>
                    </a:cubicBezTo>
                    <a:cubicBezTo>
                      <a:pt x="260" y="191"/>
                      <a:pt x="262" y="192"/>
                      <a:pt x="263" y="193"/>
                    </a:cubicBezTo>
                    <a:cubicBezTo>
                      <a:pt x="264" y="194"/>
                      <a:pt x="264" y="194"/>
                      <a:pt x="264" y="195"/>
                    </a:cubicBezTo>
                    <a:cubicBezTo>
                      <a:pt x="265" y="196"/>
                      <a:pt x="265" y="196"/>
                      <a:pt x="265" y="196"/>
                    </a:cubicBezTo>
                    <a:cubicBezTo>
                      <a:pt x="264" y="196"/>
                      <a:pt x="264" y="196"/>
                      <a:pt x="264" y="195"/>
                    </a:cubicBezTo>
                    <a:close/>
                    <a:moveTo>
                      <a:pt x="243" y="184"/>
                    </a:moveTo>
                    <a:cubicBezTo>
                      <a:pt x="243" y="184"/>
                      <a:pt x="244" y="184"/>
                      <a:pt x="246" y="185"/>
                    </a:cubicBezTo>
                    <a:cubicBezTo>
                      <a:pt x="249" y="186"/>
                      <a:pt x="252" y="187"/>
                      <a:pt x="255" y="189"/>
                    </a:cubicBezTo>
                    <a:cubicBezTo>
                      <a:pt x="258" y="191"/>
                      <a:pt x="261" y="194"/>
                      <a:pt x="262" y="196"/>
                    </a:cubicBezTo>
                    <a:cubicBezTo>
                      <a:pt x="262" y="197"/>
                      <a:pt x="263" y="198"/>
                      <a:pt x="263" y="199"/>
                    </a:cubicBezTo>
                    <a:cubicBezTo>
                      <a:pt x="263" y="199"/>
                      <a:pt x="263" y="200"/>
                      <a:pt x="263" y="200"/>
                    </a:cubicBezTo>
                    <a:cubicBezTo>
                      <a:pt x="263" y="200"/>
                      <a:pt x="263" y="200"/>
                      <a:pt x="263" y="199"/>
                    </a:cubicBezTo>
                    <a:cubicBezTo>
                      <a:pt x="262" y="198"/>
                      <a:pt x="262" y="197"/>
                      <a:pt x="261" y="196"/>
                    </a:cubicBezTo>
                    <a:cubicBezTo>
                      <a:pt x="260" y="194"/>
                      <a:pt x="258" y="191"/>
                      <a:pt x="255" y="190"/>
                    </a:cubicBezTo>
                    <a:cubicBezTo>
                      <a:pt x="252" y="188"/>
                      <a:pt x="248" y="187"/>
                      <a:pt x="246" y="186"/>
                    </a:cubicBezTo>
                    <a:cubicBezTo>
                      <a:pt x="244" y="185"/>
                      <a:pt x="242" y="184"/>
                      <a:pt x="243" y="184"/>
                    </a:cubicBezTo>
                    <a:close/>
                    <a:moveTo>
                      <a:pt x="81" y="216"/>
                    </a:moveTo>
                    <a:cubicBezTo>
                      <a:pt x="81" y="216"/>
                      <a:pt x="80" y="218"/>
                      <a:pt x="77" y="219"/>
                    </a:cubicBezTo>
                    <a:cubicBezTo>
                      <a:pt x="76" y="219"/>
                      <a:pt x="75" y="219"/>
                      <a:pt x="74" y="219"/>
                    </a:cubicBezTo>
                    <a:cubicBezTo>
                      <a:pt x="73" y="219"/>
                      <a:pt x="73" y="218"/>
                      <a:pt x="73" y="218"/>
                    </a:cubicBezTo>
                    <a:cubicBezTo>
                      <a:pt x="73" y="218"/>
                      <a:pt x="73" y="218"/>
                      <a:pt x="74" y="219"/>
                    </a:cubicBezTo>
                    <a:cubicBezTo>
                      <a:pt x="75" y="219"/>
                      <a:pt x="76" y="219"/>
                      <a:pt x="77" y="218"/>
                    </a:cubicBezTo>
                    <a:cubicBezTo>
                      <a:pt x="79" y="217"/>
                      <a:pt x="81" y="216"/>
                      <a:pt x="81" y="216"/>
                    </a:cubicBezTo>
                    <a:close/>
                    <a:moveTo>
                      <a:pt x="68" y="219"/>
                    </a:moveTo>
                    <a:cubicBezTo>
                      <a:pt x="68" y="219"/>
                      <a:pt x="68" y="219"/>
                      <a:pt x="69" y="220"/>
                    </a:cubicBezTo>
                    <a:cubicBezTo>
                      <a:pt x="70" y="220"/>
                      <a:pt x="70" y="220"/>
                      <a:pt x="71" y="221"/>
                    </a:cubicBezTo>
                    <a:cubicBezTo>
                      <a:pt x="73" y="221"/>
                      <a:pt x="74" y="221"/>
                      <a:pt x="75" y="221"/>
                    </a:cubicBezTo>
                    <a:cubicBezTo>
                      <a:pt x="77" y="221"/>
                      <a:pt x="79" y="220"/>
                      <a:pt x="80" y="219"/>
                    </a:cubicBezTo>
                    <a:cubicBezTo>
                      <a:pt x="81" y="219"/>
                      <a:pt x="82" y="217"/>
                      <a:pt x="83" y="216"/>
                    </a:cubicBezTo>
                    <a:cubicBezTo>
                      <a:pt x="83" y="214"/>
                      <a:pt x="83" y="213"/>
                      <a:pt x="83" y="212"/>
                    </a:cubicBezTo>
                    <a:cubicBezTo>
                      <a:pt x="83" y="209"/>
                      <a:pt x="84" y="208"/>
                      <a:pt x="84" y="208"/>
                    </a:cubicBezTo>
                    <a:cubicBezTo>
                      <a:pt x="84" y="208"/>
                      <a:pt x="84" y="209"/>
                      <a:pt x="84" y="212"/>
                    </a:cubicBezTo>
                    <a:cubicBezTo>
                      <a:pt x="84" y="213"/>
                      <a:pt x="84" y="214"/>
                      <a:pt x="83" y="216"/>
                    </a:cubicBezTo>
                    <a:cubicBezTo>
                      <a:pt x="83" y="217"/>
                      <a:pt x="82" y="219"/>
                      <a:pt x="80" y="220"/>
                    </a:cubicBezTo>
                    <a:cubicBezTo>
                      <a:pt x="79" y="221"/>
                      <a:pt x="77" y="221"/>
                      <a:pt x="75" y="221"/>
                    </a:cubicBezTo>
                    <a:cubicBezTo>
                      <a:pt x="74" y="222"/>
                      <a:pt x="72" y="221"/>
                      <a:pt x="71" y="221"/>
                    </a:cubicBezTo>
                    <a:cubicBezTo>
                      <a:pt x="70" y="221"/>
                      <a:pt x="69" y="220"/>
                      <a:pt x="69" y="220"/>
                    </a:cubicBezTo>
                    <a:cubicBezTo>
                      <a:pt x="68" y="219"/>
                      <a:pt x="68" y="219"/>
                      <a:pt x="68" y="219"/>
                    </a:cubicBezTo>
                    <a:close/>
                    <a:moveTo>
                      <a:pt x="57" y="202"/>
                    </a:moveTo>
                    <a:cubicBezTo>
                      <a:pt x="57" y="202"/>
                      <a:pt x="58" y="202"/>
                      <a:pt x="59" y="201"/>
                    </a:cubicBezTo>
                    <a:cubicBezTo>
                      <a:pt x="60" y="201"/>
                      <a:pt x="62" y="200"/>
                      <a:pt x="64" y="199"/>
                    </a:cubicBezTo>
                    <a:cubicBezTo>
                      <a:pt x="66" y="199"/>
                      <a:pt x="68" y="199"/>
                      <a:pt x="69" y="199"/>
                    </a:cubicBezTo>
                    <a:cubicBezTo>
                      <a:pt x="70" y="199"/>
                      <a:pt x="71" y="199"/>
                      <a:pt x="71" y="199"/>
                    </a:cubicBezTo>
                    <a:cubicBezTo>
                      <a:pt x="71" y="199"/>
                      <a:pt x="70" y="199"/>
                      <a:pt x="69" y="199"/>
                    </a:cubicBezTo>
                    <a:cubicBezTo>
                      <a:pt x="68" y="199"/>
                      <a:pt x="66" y="199"/>
                      <a:pt x="64" y="200"/>
                    </a:cubicBezTo>
                    <a:cubicBezTo>
                      <a:pt x="62" y="201"/>
                      <a:pt x="60" y="201"/>
                      <a:pt x="59" y="202"/>
                    </a:cubicBezTo>
                    <a:cubicBezTo>
                      <a:pt x="58" y="202"/>
                      <a:pt x="57" y="202"/>
                      <a:pt x="57" y="202"/>
                    </a:cubicBezTo>
                    <a:close/>
                    <a:moveTo>
                      <a:pt x="45" y="209"/>
                    </a:moveTo>
                    <a:cubicBezTo>
                      <a:pt x="45" y="210"/>
                      <a:pt x="44" y="210"/>
                      <a:pt x="44" y="211"/>
                    </a:cubicBezTo>
                    <a:cubicBezTo>
                      <a:pt x="44" y="211"/>
                      <a:pt x="44" y="212"/>
                      <a:pt x="44" y="212"/>
                    </a:cubicBezTo>
                    <a:cubicBezTo>
                      <a:pt x="44" y="212"/>
                      <a:pt x="43" y="212"/>
                      <a:pt x="43" y="213"/>
                    </a:cubicBezTo>
                    <a:cubicBezTo>
                      <a:pt x="43" y="213"/>
                      <a:pt x="43" y="214"/>
                      <a:pt x="42" y="214"/>
                    </a:cubicBezTo>
                    <a:cubicBezTo>
                      <a:pt x="42" y="215"/>
                      <a:pt x="42" y="215"/>
                      <a:pt x="42" y="216"/>
                    </a:cubicBezTo>
                    <a:cubicBezTo>
                      <a:pt x="41" y="220"/>
                      <a:pt x="41" y="222"/>
                      <a:pt x="41" y="222"/>
                    </a:cubicBezTo>
                    <a:cubicBezTo>
                      <a:pt x="40" y="222"/>
                      <a:pt x="40" y="222"/>
                      <a:pt x="41" y="221"/>
                    </a:cubicBezTo>
                    <a:cubicBezTo>
                      <a:pt x="41" y="220"/>
                      <a:pt x="41" y="220"/>
                      <a:pt x="41" y="220"/>
                    </a:cubicBezTo>
                    <a:cubicBezTo>
                      <a:pt x="41" y="219"/>
                      <a:pt x="41" y="219"/>
                      <a:pt x="41" y="218"/>
                    </a:cubicBezTo>
                    <a:cubicBezTo>
                      <a:pt x="41" y="218"/>
                      <a:pt x="41" y="218"/>
                      <a:pt x="41" y="217"/>
                    </a:cubicBezTo>
                    <a:cubicBezTo>
                      <a:pt x="41" y="217"/>
                      <a:pt x="41" y="216"/>
                      <a:pt x="41" y="216"/>
                    </a:cubicBezTo>
                    <a:cubicBezTo>
                      <a:pt x="42" y="215"/>
                      <a:pt x="42" y="215"/>
                      <a:pt x="42" y="214"/>
                    </a:cubicBezTo>
                    <a:cubicBezTo>
                      <a:pt x="42" y="214"/>
                      <a:pt x="42" y="213"/>
                      <a:pt x="43" y="212"/>
                    </a:cubicBezTo>
                    <a:cubicBezTo>
                      <a:pt x="43" y="212"/>
                      <a:pt x="43" y="212"/>
                      <a:pt x="43" y="212"/>
                    </a:cubicBezTo>
                    <a:cubicBezTo>
                      <a:pt x="43" y="211"/>
                      <a:pt x="43" y="211"/>
                      <a:pt x="44" y="211"/>
                    </a:cubicBezTo>
                    <a:cubicBezTo>
                      <a:pt x="44" y="210"/>
                      <a:pt x="44" y="210"/>
                      <a:pt x="45" y="209"/>
                    </a:cubicBezTo>
                    <a:cubicBezTo>
                      <a:pt x="46" y="207"/>
                      <a:pt x="48" y="204"/>
                      <a:pt x="51" y="202"/>
                    </a:cubicBezTo>
                    <a:cubicBezTo>
                      <a:pt x="53" y="200"/>
                      <a:pt x="56" y="199"/>
                      <a:pt x="59" y="198"/>
                    </a:cubicBezTo>
                    <a:cubicBezTo>
                      <a:pt x="59" y="197"/>
                      <a:pt x="60" y="197"/>
                      <a:pt x="61" y="197"/>
                    </a:cubicBezTo>
                    <a:cubicBezTo>
                      <a:pt x="61" y="197"/>
                      <a:pt x="62" y="197"/>
                      <a:pt x="62" y="196"/>
                    </a:cubicBezTo>
                    <a:cubicBezTo>
                      <a:pt x="63" y="196"/>
                      <a:pt x="64" y="196"/>
                      <a:pt x="64" y="196"/>
                    </a:cubicBezTo>
                    <a:cubicBezTo>
                      <a:pt x="65" y="196"/>
                      <a:pt x="65" y="196"/>
                      <a:pt x="66" y="196"/>
                    </a:cubicBezTo>
                    <a:cubicBezTo>
                      <a:pt x="67" y="196"/>
                      <a:pt x="68" y="196"/>
                      <a:pt x="69" y="196"/>
                    </a:cubicBezTo>
                    <a:cubicBezTo>
                      <a:pt x="69" y="196"/>
                      <a:pt x="70" y="196"/>
                      <a:pt x="70" y="196"/>
                    </a:cubicBezTo>
                    <a:cubicBezTo>
                      <a:pt x="70" y="196"/>
                      <a:pt x="71" y="196"/>
                      <a:pt x="71" y="196"/>
                    </a:cubicBezTo>
                    <a:cubicBezTo>
                      <a:pt x="72" y="196"/>
                      <a:pt x="73" y="196"/>
                      <a:pt x="73" y="196"/>
                    </a:cubicBezTo>
                    <a:cubicBezTo>
                      <a:pt x="73" y="196"/>
                      <a:pt x="72" y="196"/>
                      <a:pt x="71" y="196"/>
                    </a:cubicBezTo>
                    <a:cubicBezTo>
                      <a:pt x="71" y="196"/>
                      <a:pt x="70" y="196"/>
                      <a:pt x="70" y="196"/>
                    </a:cubicBezTo>
                    <a:cubicBezTo>
                      <a:pt x="70" y="196"/>
                      <a:pt x="69" y="196"/>
                      <a:pt x="69" y="196"/>
                    </a:cubicBezTo>
                    <a:cubicBezTo>
                      <a:pt x="68" y="196"/>
                      <a:pt x="67" y="196"/>
                      <a:pt x="66" y="196"/>
                    </a:cubicBezTo>
                    <a:cubicBezTo>
                      <a:pt x="65" y="196"/>
                      <a:pt x="65" y="196"/>
                      <a:pt x="64" y="197"/>
                    </a:cubicBezTo>
                    <a:cubicBezTo>
                      <a:pt x="64" y="197"/>
                      <a:pt x="63" y="197"/>
                      <a:pt x="63" y="197"/>
                    </a:cubicBezTo>
                    <a:cubicBezTo>
                      <a:pt x="62" y="197"/>
                      <a:pt x="61" y="197"/>
                      <a:pt x="61" y="197"/>
                    </a:cubicBezTo>
                    <a:cubicBezTo>
                      <a:pt x="60" y="198"/>
                      <a:pt x="60" y="198"/>
                      <a:pt x="59" y="198"/>
                    </a:cubicBezTo>
                    <a:cubicBezTo>
                      <a:pt x="56" y="199"/>
                      <a:pt x="54" y="201"/>
                      <a:pt x="51" y="203"/>
                    </a:cubicBezTo>
                    <a:cubicBezTo>
                      <a:pt x="49" y="205"/>
                      <a:pt x="47" y="207"/>
                      <a:pt x="45" y="209"/>
                    </a:cubicBezTo>
                    <a:close/>
                    <a:moveTo>
                      <a:pt x="102" y="263"/>
                    </a:moveTo>
                    <a:cubicBezTo>
                      <a:pt x="105" y="262"/>
                      <a:pt x="107" y="261"/>
                      <a:pt x="109" y="260"/>
                    </a:cubicBezTo>
                    <a:cubicBezTo>
                      <a:pt x="110" y="259"/>
                      <a:pt x="110" y="259"/>
                      <a:pt x="111" y="258"/>
                    </a:cubicBezTo>
                    <a:cubicBezTo>
                      <a:pt x="112" y="258"/>
                      <a:pt x="112" y="257"/>
                      <a:pt x="113" y="257"/>
                    </a:cubicBezTo>
                    <a:cubicBezTo>
                      <a:pt x="114" y="256"/>
                      <a:pt x="114" y="256"/>
                      <a:pt x="114" y="256"/>
                    </a:cubicBezTo>
                    <a:cubicBezTo>
                      <a:pt x="114" y="256"/>
                      <a:pt x="114" y="256"/>
                      <a:pt x="113" y="257"/>
                    </a:cubicBezTo>
                    <a:cubicBezTo>
                      <a:pt x="113" y="257"/>
                      <a:pt x="112" y="258"/>
                      <a:pt x="111" y="258"/>
                    </a:cubicBezTo>
                    <a:cubicBezTo>
                      <a:pt x="111" y="259"/>
                      <a:pt x="110" y="259"/>
                      <a:pt x="109" y="260"/>
                    </a:cubicBezTo>
                    <a:cubicBezTo>
                      <a:pt x="107" y="261"/>
                      <a:pt x="105" y="263"/>
                      <a:pt x="103" y="264"/>
                    </a:cubicBezTo>
                    <a:cubicBezTo>
                      <a:pt x="100" y="265"/>
                      <a:pt x="97" y="266"/>
                      <a:pt x="94" y="267"/>
                    </a:cubicBezTo>
                    <a:cubicBezTo>
                      <a:pt x="91" y="268"/>
                      <a:pt x="88" y="269"/>
                      <a:pt x="85" y="269"/>
                    </a:cubicBezTo>
                    <a:cubicBezTo>
                      <a:pt x="84" y="269"/>
                      <a:pt x="82" y="269"/>
                      <a:pt x="81" y="269"/>
                    </a:cubicBezTo>
                    <a:cubicBezTo>
                      <a:pt x="80" y="269"/>
                      <a:pt x="79" y="269"/>
                      <a:pt x="77" y="269"/>
                    </a:cubicBezTo>
                    <a:cubicBezTo>
                      <a:pt x="76" y="269"/>
                      <a:pt x="75" y="268"/>
                      <a:pt x="75" y="268"/>
                    </a:cubicBezTo>
                    <a:cubicBezTo>
                      <a:pt x="74" y="268"/>
                      <a:pt x="73" y="268"/>
                      <a:pt x="73" y="268"/>
                    </a:cubicBezTo>
                    <a:cubicBezTo>
                      <a:pt x="71" y="267"/>
                      <a:pt x="71" y="267"/>
                      <a:pt x="71" y="267"/>
                    </a:cubicBezTo>
                    <a:cubicBezTo>
                      <a:pt x="71" y="267"/>
                      <a:pt x="73" y="268"/>
                      <a:pt x="78" y="268"/>
                    </a:cubicBezTo>
                    <a:cubicBezTo>
                      <a:pt x="79" y="268"/>
                      <a:pt x="80" y="269"/>
                      <a:pt x="81" y="269"/>
                    </a:cubicBezTo>
                    <a:cubicBezTo>
                      <a:pt x="82" y="269"/>
                      <a:pt x="84" y="269"/>
                      <a:pt x="85" y="268"/>
                    </a:cubicBezTo>
                    <a:cubicBezTo>
                      <a:pt x="88" y="268"/>
                      <a:pt x="91" y="268"/>
                      <a:pt x="94" y="267"/>
                    </a:cubicBezTo>
                    <a:cubicBezTo>
                      <a:pt x="97" y="266"/>
                      <a:pt x="100" y="265"/>
                      <a:pt x="102" y="263"/>
                    </a:cubicBezTo>
                    <a:close/>
                    <a:moveTo>
                      <a:pt x="99" y="172"/>
                    </a:moveTo>
                    <a:cubicBezTo>
                      <a:pt x="104" y="175"/>
                      <a:pt x="108" y="179"/>
                      <a:pt x="111" y="181"/>
                    </a:cubicBezTo>
                    <a:cubicBezTo>
                      <a:pt x="112" y="182"/>
                      <a:pt x="114" y="183"/>
                      <a:pt x="114" y="184"/>
                    </a:cubicBezTo>
                    <a:cubicBezTo>
                      <a:pt x="115" y="185"/>
                      <a:pt x="116" y="185"/>
                      <a:pt x="116" y="185"/>
                    </a:cubicBezTo>
                    <a:cubicBezTo>
                      <a:pt x="115" y="185"/>
                      <a:pt x="115" y="185"/>
                      <a:pt x="114" y="184"/>
                    </a:cubicBezTo>
                    <a:cubicBezTo>
                      <a:pt x="113" y="184"/>
                      <a:pt x="112" y="183"/>
                      <a:pt x="111" y="181"/>
                    </a:cubicBezTo>
                    <a:cubicBezTo>
                      <a:pt x="108" y="179"/>
                      <a:pt x="104" y="176"/>
                      <a:pt x="99" y="173"/>
                    </a:cubicBezTo>
                    <a:cubicBezTo>
                      <a:pt x="96" y="171"/>
                      <a:pt x="94" y="170"/>
                      <a:pt x="91" y="169"/>
                    </a:cubicBezTo>
                    <a:cubicBezTo>
                      <a:pt x="89" y="169"/>
                      <a:pt x="87" y="168"/>
                      <a:pt x="85" y="168"/>
                    </a:cubicBezTo>
                    <a:cubicBezTo>
                      <a:pt x="81" y="167"/>
                      <a:pt x="79" y="167"/>
                      <a:pt x="79" y="167"/>
                    </a:cubicBezTo>
                    <a:cubicBezTo>
                      <a:pt x="79" y="167"/>
                      <a:pt x="79" y="167"/>
                      <a:pt x="81" y="167"/>
                    </a:cubicBezTo>
                    <a:cubicBezTo>
                      <a:pt x="82" y="167"/>
                      <a:pt x="83" y="167"/>
                      <a:pt x="85" y="167"/>
                    </a:cubicBezTo>
                    <a:cubicBezTo>
                      <a:pt x="87" y="168"/>
                      <a:pt x="89" y="168"/>
                      <a:pt x="92" y="169"/>
                    </a:cubicBezTo>
                    <a:cubicBezTo>
                      <a:pt x="94" y="170"/>
                      <a:pt x="97" y="171"/>
                      <a:pt x="99" y="172"/>
                    </a:cubicBezTo>
                    <a:close/>
                    <a:moveTo>
                      <a:pt x="127" y="195"/>
                    </a:moveTo>
                    <a:cubicBezTo>
                      <a:pt x="127" y="195"/>
                      <a:pt x="126" y="195"/>
                      <a:pt x="125" y="194"/>
                    </a:cubicBezTo>
                    <a:cubicBezTo>
                      <a:pt x="125" y="193"/>
                      <a:pt x="124" y="192"/>
                      <a:pt x="123" y="191"/>
                    </a:cubicBezTo>
                    <a:cubicBezTo>
                      <a:pt x="120" y="189"/>
                      <a:pt x="117" y="185"/>
                      <a:pt x="114" y="181"/>
                    </a:cubicBezTo>
                    <a:cubicBezTo>
                      <a:pt x="112" y="180"/>
                      <a:pt x="110" y="178"/>
                      <a:pt x="109" y="176"/>
                    </a:cubicBezTo>
                    <a:cubicBezTo>
                      <a:pt x="107" y="175"/>
                      <a:pt x="105" y="174"/>
                      <a:pt x="104" y="173"/>
                    </a:cubicBezTo>
                    <a:cubicBezTo>
                      <a:pt x="101" y="171"/>
                      <a:pt x="99" y="170"/>
                      <a:pt x="99" y="170"/>
                    </a:cubicBezTo>
                    <a:cubicBezTo>
                      <a:pt x="99" y="170"/>
                      <a:pt x="100" y="170"/>
                      <a:pt x="101" y="171"/>
                    </a:cubicBezTo>
                    <a:cubicBezTo>
                      <a:pt x="101" y="171"/>
                      <a:pt x="102" y="171"/>
                      <a:pt x="102" y="171"/>
                    </a:cubicBezTo>
                    <a:cubicBezTo>
                      <a:pt x="103" y="172"/>
                      <a:pt x="104" y="172"/>
                      <a:pt x="104" y="173"/>
                    </a:cubicBezTo>
                    <a:cubicBezTo>
                      <a:pt x="106" y="173"/>
                      <a:pt x="107" y="175"/>
                      <a:pt x="109" y="176"/>
                    </a:cubicBezTo>
                    <a:cubicBezTo>
                      <a:pt x="111" y="177"/>
                      <a:pt x="113" y="179"/>
                      <a:pt x="114" y="181"/>
                    </a:cubicBezTo>
                    <a:cubicBezTo>
                      <a:pt x="118" y="185"/>
                      <a:pt x="121" y="188"/>
                      <a:pt x="123" y="191"/>
                    </a:cubicBezTo>
                    <a:cubicBezTo>
                      <a:pt x="125" y="193"/>
                      <a:pt x="127" y="195"/>
                      <a:pt x="127" y="195"/>
                    </a:cubicBezTo>
                    <a:close/>
                    <a:moveTo>
                      <a:pt x="131" y="223"/>
                    </a:moveTo>
                    <a:cubicBezTo>
                      <a:pt x="131" y="223"/>
                      <a:pt x="131" y="223"/>
                      <a:pt x="131" y="225"/>
                    </a:cubicBezTo>
                    <a:cubicBezTo>
                      <a:pt x="130" y="226"/>
                      <a:pt x="130" y="228"/>
                      <a:pt x="129" y="230"/>
                    </a:cubicBezTo>
                    <a:cubicBezTo>
                      <a:pt x="127" y="234"/>
                      <a:pt x="125" y="239"/>
                      <a:pt x="121" y="245"/>
                    </a:cubicBezTo>
                    <a:cubicBezTo>
                      <a:pt x="116" y="250"/>
                      <a:pt x="111" y="254"/>
                      <a:pt x="108" y="257"/>
                    </a:cubicBezTo>
                    <a:cubicBezTo>
                      <a:pt x="106" y="258"/>
                      <a:pt x="104" y="259"/>
                      <a:pt x="103" y="260"/>
                    </a:cubicBezTo>
                    <a:cubicBezTo>
                      <a:pt x="102" y="260"/>
                      <a:pt x="102" y="261"/>
                      <a:pt x="102" y="261"/>
                    </a:cubicBezTo>
                    <a:cubicBezTo>
                      <a:pt x="102" y="261"/>
                      <a:pt x="102" y="260"/>
                      <a:pt x="103" y="259"/>
                    </a:cubicBezTo>
                    <a:cubicBezTo>
                      <a:pt x="104" y="259"/>
                      <a:pt x="106" y="258"/>
                      <a:pt x="108" y="256"/>
                    </a:cubicBezTo>
                    <a:cubicBezTo>
                      <a:pt x="111" y="254"/>
                      <a:pt x="116" y="250"/>
                      <a:pt x="120" y="244"/>
                    </a:cubicBezTo>
                    <a:cubicBezTo>
                      <a:pt x="124" y="239"/>
                      <a:pt x="127" y="234"/>
                      <a:pt x="129" y="229"/>
                    </a:cubicBezTo>
                    <a:cubicBezTo>
                      <a:pt x="129" y="227"/>
                      <a:pt x="130" y="226"/>
                      <a:pt x="130" y="225"/>
                    </a:cubicBezTo>
                    <a:cubicBezTo>
                      <a:pt x="131" y="223"/>
                      <a:pt x="131" y="223"/>
                      <a:pt x="131" y="223"/>
                    </a:cubicBezTo>
                    <a:close/>
                    <a:moveTo>
                      <a:pt x="174" y="209"/>
                    </a:moveTo>
                    <a:cubicBezTo>
                      <a:pt x="174" y="209"/>
                      <a:pt x="174" y="209"/>
                      <a:pt x="174" y="210"/>
                    </a:cubicBezTo>
                    <a:cubicBezTo>
                      <a:pt x="173" y="210"/>
                      <a:pt x="173" y="211"/>
                      <a:pt x="172" y="211"/>
                    </a:cubicBezTo>
                    <a:cubicBezTo>
                      <a:pt x="171" y="212"/>
                      <a:pt x="170" y="212"/>
                      <a:pt x="170" y="212"/>
                    </a:cubicBezTo>
                    <a:cubicBezTo>
                      <a:pt x="169" y="212"/>
                      <a:pt x="169" y="212"/>
                      <a:pt x="169" y="212"/>
                    </a:cubicBezTo>
                    <a:cubicBezTo>
                      <a:pt x="169" y="212"/>
                      <a:pt x="170" y="212"/>
                      <a:pt x="172" y="211"/>
                    </a:cubicBezTo>
                    <a:cubicBezTo>
                      <a:pt x="173" y="210"/>
                      <a:pt x="174" y="209"/>
                      <a:pt x="174" y="209"/>
                    </a:cubicBezTo>
                    <a:close/>
                    <a:moveTo>
                      <a:pt x="166" y="215"/>
                    </a:moveTo>
                    <a:cubicBezTo>
                      <a:pt x="166" y="215"/>
                      <a:pt x="167" y="215"/>
                      <a:pt x="168" y="214"/>
                    </a:cubicBezTo>
                    <a:cubicBezTo>
                      <a:pt x="169" y="214"/>
                      <a:pt x="171" y="214"/>
                      <a:pt x="173" y="213"/>
                    </a:cubicBezTo>
                    <a:cubicBezTo>
                      <a:pt x="175" y="212"/>
                      <a:pt x="176" y="210"/>
                      <a:pt x="176" y="209"/>
                    </a:cubicBezTo>
                    <a:cubicBezTo>
                      <a:pt x="177" y="208"/>
                      <a:pt x="177" y="207"/>
                      <a:pt x="177" y="207"/>
                    </a:cubicBezTo>
                    <a:cubicBezTo>
                      <a:pt x="177" y="207"/>
                      <a:pt x="177" y="208"/>
                      <a:pt x="177" y="209"/>
                    </a:cubicBezTo>
                    <a:cubicBezTo>
                      <a:pt x="176" y="211"/>
                      <a:pt x="175" y="212"/>
                      <a:pt x="173" y="214"/>
                    </a:cubicBezTo>
                    <a:cubicBezTo>
                      <a:pt x="171" y="215"/>
                      <a:pt x="169" y="215"/>
                      <a:pt x="168" y="215"/>
                    </a:cubicBezTo>
                    <a:cubicBezTo>
                      <a:pt x="167" y="215"/>
                      <a:pt x="166" y="215"/>
                      <a:pt x="166" y="215"/>
                    </a:cubicBezTo>
                    <a:close/>
                    <a:moveTo>
                      <a:pt x="162" y="223"/>
                    </a:moveTo>
                    <a:cubicBezTo>
                      <a:pt x="162" y="224"/>
                      <a:pt x="162" y="224"/>
                      <a:pt x="161" y="224"/>
                    </a:cubicBezTo>
                    <a:cubicBezTo>
                      <a:pt x="160" y="224"/>
                      <a:pt x="160" y="225"/>
                      <a:pt x="159" y="225"/>
                    </a:cubicBezTo>
                    <a:cubicBezTo>
                      <a:pt x="157" y="225"/>
                      <a:pt x="156" y="224"/>
                      <a:pt x="156" y="224"/>
                    </a:cubicBezTo>
                    <a:cubicBezTo>
                      <a:pt x="156" y="224"/>
                      <a:pt x="157" y="224"/>
                      <a:pt x="159" y="224"/>
                    </a:cubicBezTo>
                    <a:cubicBezTo>
                      <a:pt x="160" y="224"/>
                      <a:pt x="162" y="223"/>
                      <a:pt x="162" y="223"/>
                    </a:cubicBezTo>
                    <a:close/>
                    <a:moveTo>
                      <a:pt x="151" y="222"/>
                    </a:moveTo>
                    <a:cubicBezTo>
                      <a:pt x="151" y="221"/>
                      <a:pt x="151" y="222"/>
                      <a:pt x="152" y="224"/>
                    </a:cubicBezTo>
                    <a:cubicBezTo>
                      <a:pt x="152" y="224"/>
                      <a:pt x="153" y="225"/>
                      <a:pt x="154" y="225"/>
                    </a:cubicBezTo>
                    <a:cubicBezTo>
                      <a:pt x="154" y="225"/>
                      <a:pt x="155" y="226"/>
                      <a:pt x="157" y="226"/>
                    </a:cubicBezTo>
                    <a:cubicBezTo>
                      <a:pt x="159" y="226"/>
                      <a:pt x="161" y="226"/>
                      <a:pt x="162" y="226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4" y="225"/>
                      <a:pt x="164" y="226"/>
                      <a:pt x="162" y="226"/>
                    </a:cubicBezTo>
                    <a:cubicBezTo>
                      <a:pt x="161" y="227"/>
                      <a:pt x="159" y="227"/>
                      <a:pt x="156" y="227"/>
                    </a:cubicBezTo>
                    <a:cubicBezTo>
                      <a:pt x="155" y="226"/>
                      <a:pt x="154" y="226"/>
                      <a:pt x="153" y="226"/>
                    </a:cubicBezTo>
                    <a:cubicBezTo>
                      <a:pt x="152" y="225"/>
                      <a:pt x="152" y="224"/>
                      <a:pt x="151" y="224"/>
                    </a:cubicBezTo>
                    <a:cubicBezTo>
                      <a:pt x="151" y="224"/>
                      <a:pt x="151" y="223"/>
                      <a:pt x="151" y="223"/>
                    </a:cubicBezTo>
                    <a:cubicBezTo>
                      <a:pt x="151" y="223"/>
                      <a:pt x="151" y="222"/>
                      <a:pt x="151" y="222"/>
                    </a:cubicBezTo>
                    <a:cubicBezTo>
                      <a:pt x="151" y="222"/>
                      <a:pt x="150" y="222"/>
                      <a:pt x="151" y="222"/>
                    </a:cubicBezTo>
                    <a:close/>
                    <a:moveTo>
                      <a:pt x="147" y="268"/>
                    </a:moveTo>
                    <a:cubicBezTo>
                      <a:pt x="147" y="267"/>
                      <a:pt x="147" y="266"/>
                      <a:pt x="149" y="264"/>
                    </a:cubicBezTo>
                    <a:cubicBezTo>
                      <a:pt x="150" y="262"/>
                      <a:pt x="152" y="259"/>
                      <a:pt x="154" y="255"/>
                    </a:cubicBezTo>
                    <a:cubicBezTo>
                      <a:pt x="154" y="254"/>
                      <a:pt x="155" y="252"/>
                      <a:pt x="155" y="250"/>
                    </a:cubicBezTo>
                    <a:cubicBezTo>
                      <a:pt x="156" y="249"/>
                      <a:pt x="156" y="247"/>
                      <a:pt x="156" y="246"/>
                    </a:cubicBezTo>
                    <a:cubicBezTo>
                      <a:pt x="156" y="244"/>
                      <a:pt x="156" y="242"/>
                      <a:pt x="156" y="242"/>
                    </a:cubicBezTo>
                    <a:cubicBezTo>
                      <a:pt x="156" y="242"/>
                      <a:pt x="156" y="242"/>
                      <a:pt x="157" y="243"/>
                    </a:cubicBezTo>
                    <a:cubicBezTo>
                      <a:pt x="157" y="243"/>
                      <a:pt x="157" y="244"/>
                      <a:pt x="157" y="244"/>
                    </a:cubicBezTo>
                    <a:cubicBezTo>
                      <a:pt x="157" y="245"/>
                      <a:pt x="157" y="245"/>
                      <a:pt x="157" y="246"/>
                    </a:cubicBezTo>
                    <a:cubicBezTo>
                      <a:pt x="157" y="247"/>
                      <a:pt x="156" y="249"/>
                      <a:pt x="156" y="251"/>
                    </a:cubicBezTo>
                    <a:cubicBezTo>
                      <a:pt x="156" y="252"/>
                      <a:pt x="155" y="254"/>
                      <a:pt x="154" y="256"/>
                    </a:cubicBezTo>
                    <a:cubicBezTo>
                      <a:pt x="153" y="259"/>
                      <a:pt x="151" y="262"/>
                      <a:pt x="149" y="264"/>
                    </a:cubicBezTo>
                    <a:cubicBezTo>
                      <a:pt x="148" y="266"/>
                      <a:pt x="147" y="268"/>
                      <a:pt x="147" y="268"/>
                    </a:cubicBezTo>
                    <a:close/>
                    <a:moveTo>
                      <a:pt x="139" y="273"/>
                    </a:moveTo>
                    <a:cubicBezTo>
                      <a:pt x="138" y="273"/>
                      <a:pt x="143" y="269"/>
                      <a:pt x="147" y="263"/>
                    </a:cubicBezTo>
                    <a:cubicBezTo>
                      <a:pt x="149" y="260"/>
                      <a:pt x="150" y="257"/>
                      <a:pt x="151" y="254"/>
                    </a:cubicBezTo>
                    <a:cubicBezTo>
                      <a:pt x="152" y="252"/>
                      <a:pt x="153" y="251"/>
                      <a:pt x="153" y="251"/>
                    </a:cubicBezTo>
                    <a:cubicBezTo>
                      <a:pt x="153" y="251"/>
                      <a:pt x="153" y="251"/>
                      <a:pt x="153" y="252"/>
                    </a:cubicBezTo>
                    <a:cubicBezTo>
                      <a:pt x="152" y="252"/>
                      <a:pt x="152" y="253"/>
                      <a:pt x="152" y="255"/>
                    </a:cubicBezTo>
                    <a:cubicBezTo>
                      <a:pt x="151" y="257"/>
                      <a:pt x="150" y="260"/>
                      <a:pt x="148" y="263"/>
                    </a:cubicBezTo>
                    <a:cubicBezTo>
                      <a:pt x="145" y="266"/>
                      <a:pt x="143" y="268"/>
                      <a:pt x="141" y="270"/>
                    </a:cubicBezTo>
                    <a:cubicBezTo>
                      <a:pt x="140" y="272"/>
                      <a:pt x="139" y="273"/>
                      <a:pt x="139" y="273"/>
                    </a:cubicBezTo>
                    <a:close/>
                    <a:moveTo>
                      <a:pt x="116" y="305"/>
                    </a:moveTo>
                    <a:cubicBezTo>
                      <a:pt x="116" y="305"/>
                      <a:pt x="115" y="305"/>
                      <a:pt x="114" y="304"/>
                    </a:cubicBezTo>
                    <a:cubicBezTo>
                      <a:pt x="114" y="303"/>
                      <a:pt x="114" y="303"/>
                      <a:pt x="114" y="303"/>
                    </a:cubicBezTo>
                    <a:cubicBezTo>
                      <a:pt x="114" y="302"/>
                      <a:pt x="115" y="302"/>
                      <a:pt x="115" y="302"/>
                    </a:cubicBezTo>
                    <a:cubicBezTo>
                      <a:pt x="115" y="302"/>
                      <a:pt x="115" y="303"/>
                      <a:pt x="115" y="304"/>
                    </a:cubicBezTo>
                    <a:cubicBezTo>
                      <a:pt x="115" y="304"/>
                      <a:pt x="116" y="305"/>
                      <a:pt x="116" y="305"/>
                    </a:cubicBezTo>
                    <a:close/>
                    <a:moveTo>
                      <a:pt x="117" y="306"/>
                    </a:moveTo>
                    <a:cubicBezTo>
                      <a:pt x="117" y="306"/>
                      <a:pt x="117" y="307"/>
                      <a:pt x="116" y="307"/>
                    </a:cubicBezTo>
                    <a:cubicBezTo>
                      <a:pt x="116" y="307"/>
                      <a:pt x="115" y="307"/>
                      <a:pt x="115" y="307"/>
                    </a:cubicBezTo>
                    <a:cubicBezTo>
                      <a:pt x="114" y="307"/>
                      <a:pt x="114" y="307"/>
                      <a:pt x="113" y="306"/>
                    </a:cubicBezTo>
                    <a:cubicBezTo>
                      <a:pt x="112" y="306"/>
                      <a:pt x="112" y="305"/>
                      <a:pt x="111" y="304"/>
                    </a:cubicBezTo>
                    <a:cubicBezTo>
                      <a:pt x="111" y="303"/>
                      <a:pt x="111" y="302"/>
                      <a:pt x="111" y="302"/>
                    </a:cubicBezTo>
                    <a:cubicBezTo>
                      <a:pt x="112" y="302"/>
                      <a:pt x="112" y="303"/>
                      <a:pt x="112" y="304"/>
                    </a:cubicBezTo>
                    <a:cubicBezTo>
                      <a:pt x="112" y="304"/>
                      <a:pt x="113" y="305"/>
                      <a:pt x="114" y="306"/>
                    </a:cubicBezTo>
                    <a:cubicBezTo>
                      <a:pt x="114" y="307"/>
                      <a:pt x="115" y="307"/>
                      <a:pt x="116" y="307"/>
                    </a:cubicBezTo>
                    <a:cubicBezTo>
                      <a:pt x="117" y="307"/>
                      <a:pt x="117" y="306"/>
                      <a:pt x="117" y="306"/>
                    </a:cubicBezTo>
                    <a:close/>
                    <a:moveTo>
                      <a:pt x="129" y="299"/>
                    </a:moveTo>
                    <a:cubicBezTo>
                      <a:pt x="128" y="301"/>
                      <a:pt x="127" y="303"/>
                      <a:pt x="127" y="305"/>
                    </a:cubicBezTo>
                    <a:cubicBezTo>
                      <a:pt x="127" y="308"/>
                      <a:pt x="128" y="310"/>
                      <a:pt x="129" y="312"/>
                    </a:cubicBezTo>
                    <a:cubicBezTo>
                      <a:pt x="129" y="312"/>
                      <a:pt x="129" y="312"/>
                      <a:pt x="129" y="312"/>
                    </a:cubicBezTo>
                    <a:cubicBezTo>
                      <a:pt x="126" y="308"/>
                      <a:pt x="126" y="302"/>
                      <a:pt x="129" y="299"/>
                    </a:cubicBezTo>
                    <a:cubicBezTo>
                      <a:pt x="129" y="298"/>
                      <a:pt x="129" y="299"/>
                      <a:pt x="129" y="299"/>
                    </a:cubicBezTo>
                    <a:close/>
                    <a:moveTo>
                      <a:pt x="132" y="295"/>
                    </a:moveTo>
                    <a:cubicBezTo>
                      <a:pt x="132" y="295"/>
                      <a:pt x="132" y="295"/>
                      <a:pt x="132" y="296"/>
                    </a:cubicBezTo>
                    <a:cubicBezTo>
                      <a:pt x="130" y="299"/>
                      <a:pt x="129" y="301"/>
                      <a:pt x="129" y="305"/>
                    </a:cubicBezTo>
                    <a:cubicBezTo>
                      <a:pt x="129" y="305"/>
                      <a:pt x="129" y="305"/>
                      <a:pt x="129" y="305"/>
                    </a:cubicBezTo>
                    <a:cubicBezTo>
                      <a:pt x="128" y="302"/>
                      <a:pt x="130" y="298"/>
                      <a:pt x="132" y="295"/>
                    </a:cubicBezTo>
                    <a:close/>
                    <a:moveTo>
                      <a:pt x="99" y="293"/>
                    </a:moveTo>
                    <a:cubicBezTo>
                      <a:pt x="94" y="294"/>
                      <a:pt x="89" y="294"/>
                      <a:pt x="85" y="294"/>
                    </a:cubicBezTo>
                    <a:cubicBezTo>
                      <a:pt x="83" y="294"/>
                      <a:pt x="82" y="294"/>
                      <a:pt x="81" y="294"/>
                    </a:cubicBezTo>
                    <a:cubicBezTo>
                      <a:pt x="80" y="294"/>
                      <a:pt x="80" y="294"/>
                      <a:pt x="80" y="294"/>
                    </a:cubicBezTo>
                    <a:cubicBezTo>
                      <a:pt x="80" y="294"/>
                      <a:pt x="82" y="294"/>
                      <a:pt x="85" y="294"/>
                    </a:cubicBezTo>
                    <a:cubicBezTo>
                      <a:pt x="89" y="294"/>
                      <a:pt x="94" y="293"/>
                      <a:pt x="99" y="292"/>
                    </a:cubicBezTo>
                    <a:cubicBezTo>
                      <a:pt x="104" y="291"/>
                      <a:pt x="109" y="290"/>
                      <a:pt x="112" y="288"/>
                    </a:cubicBezTo>
                    <a:cubicBezTo>
                      <a:pt x="115" y="287"/>
                      <a:pt x="117" y="286"/>
                      <a:pt x="117" y="286"/>
                    </a:cubicBezTo>
                    <a:cubicBezTo>
                      <a:pt x="117" y="286"/>
                      <a:pt x="117" y="287"/>
                      <a:pt x="116" y="287"/>
                    </a:cubicBezTo>
                    <a:cubicBezTo>
                      <a:pt x="115" y="287"/>
                      <a:pt x="114" y="288"/>
                      <a:pt x="112" y="289"/>
                    </a:cubicBezTo>
                    <a:cubicBezTo>
                      <a:pt x="109" y="290"/>
                      <a:pt x="104" y="292"/>
                      <a:pt x="99" y="293"/>
                    </a:cubicBezTo>
                    <a:close/>
                    <a:moveTo>
                      <a:pt x="55" y="293"/>
                    </a:moveTo>
                    <a:cubicBezTo>
                      <a:pt x="55" y="293"/>
                      <a:pt x="56" y="293"/>
                      <a:pt x="57" y="294"/>
                    </a:cubicBezTo>
                    <a:cubicBezTo>
                      <a:pt x="58" y="294"/>
                      <a:pt x="58" y="294"/>
                      <a:pt x="59" y="294"/>
                    </a:cubicBezTo>
                    <a:cubicBezTo>
                      <a:pt x="60" y="294"/>
                      <a:pt x="61" y="295"/>
                      <a:pt x="62" y="295"/>
                    </a:cubicBezTo>
                    <a:cubicBezTo>
                      <a:pt x="65" y="295"/>
                      <a:pt x="67" y="296"/>
                      <a:pt x="70" y="296"/>
                    </a:cubicBezTo>
                    <a:cubicBezTo>
                      <a:pt x="73" y="296"/>
                      <a:pt x="77" y="297"/>
                      <a:pt x="80" y="297"/>
                    </a:cubicBezTo>
                    <a:cubicBezTo>
                      <a:pt x="87" y="296"/>
                      <a:pt x="94" y="296"/>
                      <a:pt x="98" y="295"/>
                    </a:cubicBezTo>
                    <a:cubicBezTo>
                      <a:pt x="101" y="294"/>
                      <a:pt x="103" y="294"/>
                      <a:pt x="104" y="294"/>
                    </a:cubicBezTo>
                    <a:cubicBezTo>
                      <a:pt x="105" y="294"/>
                      <a:pt x="106" y="294"/>
                      <a:pt x="106" y="294"/>
                    </a:cubicBezTo>
                    <a:cubicBezTo>
                      <a:pt x="106" y="294"/>
                      <a:pt x="105" y="294"/>
                      <a:pt x="104" y="294"/>
                    </a:cubicBezTo>
                    <a:cubicBezTo>
                      <a:pt x="103" y="294"/>
                      <a:pt x="101" y="295"/>
                      <a:pt x="99" y="295"/>
                    </a:cubicBezTo>
                    <a:cubicBezTo>
                      <a:pt x="94" y="296"/>
                      <a:pt x="87" y="297"/>
                      <a:pt x="80" y="297"/>
                    </a:cubicBezTo>
                    <a:cubicBezTo>
                      <a:pt x="77" y="297"/>
                      <a:pt x="73" y="297"/>
                      <a:pt x="70" y="297"/>
                    </a:cubicBezTo>
                    <a:cubicBezTo>
                      <a:pt x="67" y="296"/>
                      <a:pt x="64" y="296"/>
                      <a:pt x="62" y="295"/>
                    </a:cubicBezTo>
                    <a:cubicBezTo>
                      <a:pt x="61" y="295"/>
                      <a:pt x="60" y="295"/>
                      <a:pt x="59" y="295"/>
                    </a:cubicBezTo>
                    <a:cubicBezTo>
                      <a:pt x="58" y="294"/>
                      <a:pt x="57" y="294"/>
                      <a:pt x="57" y="294"/>
                    </a:cubicBezTo>
                    <a:cubicBezTo>
                      <a:pt x="56" y="293"/>
                      <a:pt x="55" y="293"/>
                      <a:pt x="55" y="293"/>
                    </a:cubicBezTo>
                    <a:close/>
                    <a:moveTo>
                      <a:pt x="11" y="219"/>
                    </a:moveTo>
                    <a:cubicBezTo>
                      <a:pt x="11" y="225"/>
                      <a:pt x="12" y="231"/>
                      <a:pt x="12" y="236"/>
                    </a:cubicBezTo>
                    <a:cubicBezTo>
                      <a:pt x="13" y="239"/>
                      <a:pt x="13" y="241"/>
                      <a:pt x="14" y="243"/>
                    </a:cubicBezTo>
                    <a:cubicBezTo>
                      <a:pt x="14" y="244"/>
                      <a:pt x="14" y="245"/>
                      <a:pt x="15" y="246"/>
                    </a:cubicBezTo>
                    <a:cubicBezTo>
                      <a:pt x="15" y="247"/>
                      <a:pt x="15" y="248"/>
                      <a:pt x="15" y="249"/>
                    </a:cubicBezTo>
                    <a:cubicBezTo>
                      <a:pt x="16" y="251"/>
                      <a:pt x="17" y="253"/>
                      <a:pt x="17" y="254"/>
                    </a:cubicBezTo>
                    <a:cubicBezTo>
                      <a:pt x="17" y="255"/>
                      <a:pt x="18" y="256"/>
                      <a:pt x="18" y="256"/>
                    </a:cubicBezTo>
                    <a:cubicBezTo>
                      <a:pt x="18" y="257"/>
                      <a:pt x="18" y="258"/>
                      <a:pt x="18" y="258"/>
                    </a:cubicBezTo>
                    <a:cubicBezTo>
                      <a:pt x="19" y="259"/>
                      <a:pt x="19" y="260"/>
                      <a:pt x="19" y="260"/>
                    </a:cubicBezTo>
                    <a:cubicBezTo>
                      <a:pt x="19" y="261"/>
                      <a:pt x="20" y="261"/>
                      <a:pt x="20" y="261"/>
                    </a:cubicBezTo>
                    <a:cubicBezTo>
                      <a:pt x="20" y="261"/>
                      <a:pt x="19" y="261"/>
                      <a:pt x="19" y="260"/>
                    </a:cubicBezTo>
                    <a:cubicBezTo>
                      <a:pt x="19" y="260"/>
                      <a:pt x="19" y="259"/>
                      <a:pt x="18" y="258"/>
                    </a:cubicBezTo>
                    <a:cubicBezTo>
                      <a:pt x="18" y="258"/>
                      <a:pt x="18" y="257"/>
                      <a:pt x="17" y="256"/>
                    </a:cubicBezTo>
                    <a:cubicBezTo>
                      <a:pt x="17" y="256"/>
                      <a:pt x="17" y="255"/>
                      <a:pt x="17" y="254"/>
                    </a:cubicBezTo>
                    <a:cubicBezTo>
                      <a:pt x="16" y="253"/>
                      <a:pt x="16" y="251"/>
                      <a:pt x="15" y="249"/>
                    </a:cubicBezTo>
                    <a:cubicBezTo>
                      <a:pt x="15" y="249"/>
                      <a:pt x="14" y="248"/>
                      <a:pt x="14" y="247"/>
                    </a:cubicBezTo>
                    <a:cubicBezTo>
                      <a:pt x="14" y="246"/>
                      <a:pt x="14" y="244"/>
                      <a:pt x="13" y="243"/>
                    </a:cubicBezTo>
                    <a:cubicBezTo>
                      <a:pt x="13" y="241"/>
                      <a:pt x="12" y="239"/>
                      <a:pt x="12" y="236"/>
                    </a:cubicBezTo>
                    <a:cubicBezTo>
                      <a:pt x="11" y="231"/>
                      <a:pt x="10" y="225"/>
                      <a:pt x="10" y="220"/>
                    </a:cubicBezTo>
                    <a:cubicBezTo>
                      <a:pt x="10" y="214"/>
                      <a:pt x="10" y="208"/>
                      <a:pt x="11" y="203"/>
                    </a:cubicBezTo>
                    <a:cubicBezTo>
                      <a:pt x="12" y="200"/>
                      <a:pt x="12" y="198"/>
                      <a:pt x="13" y="196"/>
                    </a:cubicBezTo>
                    <a:cubicBezTo>
                      <a:pt x="13" y="194"/>
                      <a:pt x="13" y="193"/>
                      <a:pt x="13" y="192"/>
                    </a:cubicBezTo>
                    <a:cubicBezTo>
                      <a:pt x="14" y="191"/>
                      <a:pt x="14" y="190"/>
                      <a:pt x="14" y="189"/>
                    </a:cubicBezTo>
                    <a:cubicBezTo>
                      <a:pt x="15" y="188"/>
                      <a:pt x="16" y="186"/>
                      <a:pt x="16" y="185"/>
                    </a:cubicBezTo>
                    <a:cubicBezTo>
                      <a:pt x="16" y="184"/>
                      <a:pt x="17" y="183"/>
                      <a:pt x="17" y="183"/>
                    </a:cubicBezTo>
                    <a:cubicBezTo>
                      <a:pt x="17" y="182"/>
                      <a:pt x="18" y="181"/>
                      <a:pt x="18" y="181"/>
                    </a:cubicBezTo>
                    <a:cubicBezTo>
                      <a:pt x="18" y="180"/>
                      <a:pt x="19" y="179"/>
                      <a:pt x="19" y="179"/>
                    </a:cubicBezTo>
                    <a:cubicBezTo>
                      <a:pt x="19" y="178"/>
                      <a:pt x="19" y="178"/>
                      <a:pt x="19" y="178"/>
                    </a:cubicBezTo>
                    <a:cubicBezTo>
                      <a:pt x="19" y="178"/>
                      <a:pt x="19" y="178"/>
                      <a:pt x="19" y="179"/>
                    </a:cubicBezTo>
                    <a:cubicBezTo>
                      <a:pt x="19" y="179"/>
                      <a:pt x="18" y="180"/>
                      <a:pt x="18" y="181"/>
                    </a:cubicBezTo>
                    <a:cubicBezTo>
                      <a:pt x="18" y="182"/>
                      <a:pt x="18" y="182"/>
                      <a:pt x="17" y="183"/>
                    </a:cubicBezTo>
                    <a:cubicBezTo>
                      <a:pt x="17" y="183"/>
                      <a:pt x="17" y="184"/>
                      <a:pt x="16" y="185"/>
                    </a:cubicBezTo>
                    <a:cubicBezTo>
                      <a:pt x="16" y="186"/>
                      <a:pt x="15" y="188"/>
                      <a:pt x="15" y="190"/>
                    </a:cubicBezTo>
                    <a:cubicBezTo>
                      <a:pt x="14" y="191"/>
                      <a:pt x="14" y="192"/>
                      <a:pt x="14" y="193"/>
                    </a:cubicBezTo>
                    <a:cubicBezTo>
                      <a:pt x="14" y="194"/>
                      <a:pt x="13" y="195"/>
                      <a:pt x="13" y="196"/>
                    </a:cubicBezTo>
                    <a:cubicBezTo>
                      <a:pt x="12" y="198"/>
                      <a:pt x="12" y="200"/>
                      <a:pt x="12" y="203"/>
                    </a:cubicBezTo>
                    <a:cubicBezTo>
                      <a:pt x="11" y="208"/>
                      <a:pt x="11" y="214"/>
                      <a:pt x="11" y="219"/>
                    </a:cubicBezTo>
                    <a:close/>
                    <a:moveTo>
                      <a:pt x="76" y="123"/>
                    </a:moveTo>
                    <a:cubicBezTo>
                      <a:pt x="76" y="123"/>
                      <a:pt x="77" y="123"/>
                      <a:pt x="78" y="123"/>
                    </a:cubicBezTo>
                    <a:cubicBezTo>
                      <a:pt x="79" y="123"/>
                      <a:pt x="80" y="124"/>
                      <a:pt x="80" y="124"/>
                    </a:cubicBezTo>
                    <a:cubicBezTo>
                      <a:pt x="80" y="124"/>
                      <a:pt x="79" y="124"/>
                      <a:pt x="78" y="124"/>
                    </a:cubicBezTo>
                    <a:cubicBezTo>
                      <a:pt x="77" y="124"/>
                      <a:pt x="76" y="124"/>
                      <a:pt x="76" y="123"/>
                    </a:cubicBezTo>
                    <a:close/>
                    <a:moveTo>
                      <a:pt x="73" y="122"/>
                    </a:moveTo>
                    <a:cubicBezTo>
                      <a:pt x="73" y="122"/>
                      <a:pt x="73" y="122"/>
                      <a:pt x="74" y="121"/>
                    </a:cubicBezTo>
                    <a:cubicBezTo>
                      <a:pt x="75" y="121"/>
                      <a:pt x="76" y="121"/>
                      <a:pt x="78" y="121"/>
                    </a:cubicBezTo>
                    <a:cubicBezTo>
                      <a:pt x="79" y="121"/>
                      <a:pt x="79" y="121"/>
                      <a:pt x="80" y="122"/>
                    </a:cubicBezTo>
                    <a:cubicBezTo>
                      <a:pt x="81" y="122"/>
                      <a:pt x="81" y="122"/>
                      <a:pt x="81" y="123"/>
                    </a:cubicBezTo>
                    <a:cubicBezTo>
                      <a:pt x="82" y="124"/>
                      <a:pt x="82" y="124"/>
                      <a:pt x="82" y="124"/>
                    </a:cubicBezTo>
                    <a:cubicBezTo>
                      <a:pt x="82" y="124"/>
                      <a:pt x="81" y="124"/>
                      <a:pt x="81" y="123"/>
                    </a:cubicBezTo>
                    <a:cubicBezTo>
                      <a:pt x="81" y="123"/>
                      <a:pt x="80" y="123"/>
                      <a:pt x="80" y="122"/>
                    </a:cubicBezTo>
                    <a:cubicBezTo>
                      <a:pt x="79" y="122"/>
                      <a:pt x="79" y="122"/>
                      <a:pt x="78" y="122"/>
                    </a:cubicBezTo>
                    <a:cubicBezTo>
                      <a:pt x="76" y="122"/>
                      <a:pt x="75" y="122"/>
                      <a:pt x="74" y="122"/>
                    </a:cubicBezTo>
                    <a:cubicBezTo>
                      <a:pt x="73" y="122"/>
                      <a:pt x="73" y="122"/>
                      <a:pt x="73" y="122"/>
                    </a:cubicBezTo>
                    <a:close/>
                    <a:moveTo>
                      <a:pt x="42" y="147"/>
                    </a:moveTo>
                    <a:cubicBezTo>
                      <a:pt x="42" y="147"/>
                      <a:pt x="42" y="146"/>
                      <a:pt x="43" y="146"/>
                    </a:cubicBezTo>
                    <a:cubicBezTo>
                      <a:pt x="43" y="145"/>
                      <a:pt x="44" y="144"/>
                      <a:pt x="45" y="143"/>
                    </a:cubicBezTo>
                    <a:cubicBezTo>
                      <a:pt x="47" y="141"/>
                      <a:pt x="49" y="138"/>
                      <a:pt x="53" y="136"/>
                    </a:cubicBezTo>
                    <a:cubicBezTo>
                      <a:pt x="56" y="133"/>
                      <a:pt x="60" y="131"/>
                      <a:pt x="62" y="130"/>
                    </a:cubicBezTo>
                    <a:cubicBezTo>
                      <a:pt x="63" y="129"/>
                      <a:pt x="64" y="129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5" y="129"/>
                      <a:pt x="62" y="130"/>
                    </a:cubicBezTo>
                    <a:cubicBezTo>
                      <a:pt x="60" y="132"/>
                      <a:pt x="57" y="134"/>
                      <a:pt x="53" y="136"/>
                    </a:cubicBezTo>
                    <a:cubicBezTo>
                      <a:pt x="50" y="139"/>
                      <a:pt x="47" y="141"/>
                      <a:pt x="45" y="143"/>
                    </a:cubicBezTo>
                    <a:cubicBezTo>
                      <a:pt x="43" y="145"/>
                      <a:pt x="42" y="147"/>
                      <a:pt x="42" y="147"/>
                    </a:cubicBezTo>
                    <a:close/>
                    <a:moveTo>
                      <a:pt x="67" y="124"/>
                    </a:moveTo>
                    <a:cubicBezTo>
                      <a:pt x="67" y="124"/>
                      <a:pt x="66" y="125"/>
                      <a:pt x="65" y="125"/>
                    </a:cubicBezTo>
                    <a:cubicBezTo>
                      <a:pt x="65" y="126"/>
                      <a:pt x="64" y="126"/>
                      <a:pt x="63" y="127"/>
                    </a:cubicBezTo>
                    <a:cubicBezTo>
                      <a:pt x="62" y="127"/>
                      <a:pt x="62" y="128"/>
                      <a:pt x="61" y="128"/>
                    </a:cubicBezTo>
                    <a:cubicBezTo>
                      <a:pt x="57" y="131"/>
                      <a:pt x="52" y="134"/>
                      <a:pt x="47" y="139"/>
                    </a:cubicBezTo>
                    <a:cubicBezTo>
                      <a:pt x="42" y="143"/>
                      <a:pt x="38" y="148"/>
                      <a:pt x="35" y="151"/>
                    </a:cubicBezTo>
                    <a:cubicBezTo>
                      <a:pt x="34" y="152"/>
                      <a:pt x="34" y="153"/>
                      <a:pt x="33" y="154"/>
                    </a:cubicBezTo>
                    <a:cubicBezTo>
                      <a:pt x="33" y="154"/>
                      <a:pt x="32" y="155"/>
                      <a:pt x="32" y="156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1" y="157"/>
                      <a:pt x="31" y="156"/>
                      <a:pt x="32" y="155"/>
                    </a:cubicBezTo>
                    <a:cubicBezTo>
                      <a:pt x="32" y="155"/>
                      <a:pt x="33" y="154"/>
                      <a:pt x="33" y="153"/>
                    </a:cubicBezTo>
                    <a:cubicBezTo>
                      <a:pt x="33" y="153"/>
                      <a:pt x="34" y="152"/>
                      <a:pt x="35" y="151"/>
                    </a:cubicBezTo>
                    <a:cubicBezTo>
                      <a:pt x="37" y="147"/>
                      <a:pt x="41" y="143"/>
                      <a:pt x="46" y="138"/>
                    </a:cubicBezTo>
                    <a:cubicBezTo>
                      <a:pt x="52" y="134"/>
                      <a:pt x="57" y="130"/>
                      <a:pt x="60" y="128"/>
                    </a:cubicBezTo>
                    <a:cubicBezTo>
                      <a:pt x="61" y="127"/>
                      <a:pt x="62" y="127"/>
                      <a:pt x="63" y="126"/>
                    </a:cubicBezTo>
                    <a:cubicBezTo>
                      <a:pt x="64" y="126"/>
                      <a:pt x="64" y="126"/>
                      <a:pt x="65" y="125"/>
                    </a:cubicBezTo>
                    <a:cubicBezTo>
                      <a:pt x="66" y="125"/>
                      <a:pt x="67" y="124"/>
                      <a:pt x="67" y="124"/>
                    </a:cubicBezTo>
                    <a:close/>
                    <a:moveTo>
                      <a:pt x="117" y="119"/>
                    </a:moveTo>
                    <a:cubicBezTo>
                      <a:pt x="117" y="119"/>
                      <a:pt x="118" y="119"/>
                      <a:pt x="119" y="119"/>
                    </a:cubicBezTo>
                    <a:cubicBezTo>
                      <a:pt x="121" y="119"/>
                      <a:pt x="122" y="119"/>
                      <a:pt x="122" y="119"/>
                    </a:cubicBezTo>
                    <a:cubicBezTo>
                      <a:pt x="122" y="120"/>
                      <a:pt x="121" y="119"/>
                      <a:pt x="119" y="119"/>
                    </a:cubicBezTo>
                    <a:cubicBezTo>
                      <a:pt x="118" y="119"/>
                      <a:pt x="117" y="119"/>
                      <a:pt x="117" y="119"/>
                    </a:cubicBezTo>
                    <a:close/>
                    <a:moveTo>
                      <a:pt x="116" y="118"/>
                    </a:moveTo>
                    <a:cubicBezTo>
                      <a:pt x="116" y="118"/>
                      <a:pt x="116" y="118"/>
                      <a:pt x="117" y="118"/>
                    </a:cubicBezTo>
                    <a:cubicBezTo>
                      <a:pt x="118" y="118"/>
                      <a:pt x="118" y="118"/>
                      <a:pt x="119" y="118"/>
                    </a:cubicBezTo>
                    <a:cubicBezTo>
                      <a:pt x="121" y="118"/>
                      <a:pt x="122" y="118"/>
                      <a:pt x="122" y="119"/>
                    </a:cubicBezTo>
                    <a:cubicBezTo>
                      <a:pt x="122" y="119"/>
                      <a:pt x="121" y="118"/>
                      <a:pt x="119" y="118"/>
                    </a:cubicBezTo>
                    <a:cubicBezTo>
                      <a:pt x="118" y="118"/>
                      <a:pt x="116" y="118"/>
                      <a:pt x="116" y="118"/>
                    </a:cubicBezTo>
                    <a:close/>
                    <a:moveTo>
                      <a:pt x="131" y="126"/>
                    </a:moveTo>
                    <a:cubicBezTo>
                      <a:pt x="131" y="125"/>
                      <a:pt x="133" y="125"/>
                      <a:pt x="135" y="125"/>
                    </a:cubicBezTo>
                    <a:cubicBezTo>
                      <a:pt x="135" y="125"/>
                      <a:pt x="136" y="125"/>
                      <a:pt x="137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8" y="125"/>
                      <a:pt x="137" y="125"/>
                      <a:pt x="137" y="125"/>
                    </a:cubicBezTo>
                    <a:cubicBezTo>
                      <a:pt x="136" y="125"/>
                      <a:pt x="135" y="125"/>
                      <a:pt x="135" y="125"/>
                    </a:cubicBezTo>
                    <a:cubicBezTo>
                      <a:pt x="133" y="126"/>
                      <a:pt x="131" y="126"/>
                      <a:pt x="131" y="126"/>
                    </a:cubicBezTo>
                    <a:close/>
                    <a:moveTo>
                      <a:pt x="121" y="127"/>
                    </a:moveTo>
                    <a:cubicBezTo>
                      <a:pt x="121" y="127"/>
                      <a:pt x="122" y="127"/>
                      <a:pt x="124" y="126"/>
                    </a:cubicBezTo>
                    <a:cubicBezTo>
                      <a:pt x="126" y="125"/>
                      <a:pt x="128" y="124"/>
                      <a:pt x="131" y="123"/>
                    </a:cubicBezTo>
                    <a:cubicBezTo>
                      <a:pt x="133" y="122"/>
                      <a:pt x="136" y="122"/>
                      <a:pt x="138" y="123"/>
                    </a:cubicBezTo>
                    <a:cubicBezTo>
                      <a:pt x="138" y="123"/>
                      <a:pt x="138" y="123"/>
                      <a:pt x="138" y="123"/>
                    </a:cubicBezTo>
                    <a:cubicBezTo>
                      <a:pt x="139" y="123"/>
                      <a:pt x="139" y="123"/>
                      <a:pt x="139" y="124"/>
                    </a:cubicBezTo>
                    <a:cubicBezTo>
                      <a:pt x="139" y="124"/>
                      <a:pt x="140" y="124"/>
                      <a:pt x="140" y="124"/>
                    </a:cubicBezTo>
                    <a:cubicBezTo>
                      <a:pt x="140" y="125"/>
                      <a:pt x="140" y="125"/>
                      <a:pt x="140" y="125"/>
                    </a:cubicBezTo>
                    <a:cubicBezTo>
                      <a:pt x="140" y="125"/>
                      <a:pt x="139" y="124"/>
                      <a:pt x="138" y="124"/>
                    </a:cubicBezTo>
                    <a:cubicBezTo>
                      <a:pt x="136" y="123"/>
                      <a:pt x="133" y="123"/>
                      <a:pt x="131" y="124"/>
                    </a:cubicBezTo>
                    <a:cubicBezTo>
                      <a:pt x="128" y="125"/>
                      <a:pt x="126" y="126"/>
                      <a:pt x="124" y="126"/>
                    </a:cubicBezTo>
                    <a:cubicBezTo>
                      <a:pt x="123" y="127"/>
                      <a:pt x="122" y="127"/>
                      <a:pt x="121" y="127"/>
                    </a:cubicBezTo>
                    <a:close/>
                    <a:moveTo>
                      <a:pt x="91" y="130"/>
                    </a:moveTo>
                    <a:cubicBezTo>
                      <a:pt x="91" y="130"/>
                      <a:pt x="91" y="129"/>
                      <a:pt x="93" y="128"/>
                    </a:cubicBezTo>
                    <a:cubicBezTo>
                      <a:pt x="94" y="128"/>
                      <a:pt x="96" y="127"/>
                      <a:pt x="98" y="126"/>
                    </a:cubicBezTo>
                    <a:cubicBezTo>
                      <a:pt x="101" y="126"/>
                      <a:pt x="103" y="125"/>
                      <a:pt x="104" y="124"/>
                    </a:cubicBezTo>
                    <a:cubicBezTo>
                      <a:pt x="106" y="124"/>
                      <a:pt x="106" y="124"/>
                      <a:pt x="106" y="124"/>
                    </a:cubicBezTo>
                    <a:cubicBezTo>
                      <a:pt x="106" y="124"/>
                      <a:pt x="106" y="124"/>
                      <a:pt x="104" y="125"/>
                    </a:cubicBezTo>
                    <a:cubicBezTo>
                      <a:pt x="103" y="125"/>
                      <a:pt x="101" y="126"/>
                      <a:pt x="99" y="127"/>
                    </a:cubicBezTo>
                    <a:cubicBezTo>
                      <a:pt x="96" y="128"/>
                      <a:pt x="94" y="128"/>
                      <a:pt x="93" y="129"/>
                    </a:cubicBezTo>
                    <a:cubicBezTo>
                      <a:pt x="92" y="130"/>
                      <a:pt x="91" y="130"/>
                      <a:pt x="91" y="130"/>
                    </a:cubicBezTo>
                    <a:close/>
                    <a:moveTo>
                      <a:pt x="111" y="121"/>
                    </a:moveTo>
                    <a:cubicBezTo>
                      <a:pt x="111" y="121"/>
                      <a:pt x="110" y="121"/>
                      <a:pt x="107" y="122"/>
                    </a:cubicBezTo>
                    <a:cubicBezTo>
                      <a:pt x="105" y="123"/>
                      <a:pt x="102" y="124"/>
                      <a:pt x="98" y="125"/>
                    </a:cubicBezTo>
                    <a:cubicBezTo>
                      <a:pt x="95" y="127"/>
                      <a:pt x="91" y="128"/>
                      <a:pt x="89" y="129"/>
                    </a:cubicBezTo>
                    <a:cubicBezTo>
                      <a:pt x="87" y="130"/>
                      <a:pt x="85" y="130"/>
                      <a:pt x="85" y="130"/>
                    </a:cubicBezTo>
                    <a:cubicBezTo>
                      <a:pt x="85" y="130"/>
                      <a:pt x="87" y="129"/>
                      <a:pt x="89" y="128"/>
                    </a:cubicBezTo>
                    <a:cubicBezTo>
                      <a:pt x="91" y="127"/>
                      <a:pt x="95" y="126"/>
                      <a:pt x="98" y="125"/>
                    </a:cubicBezTo>
                    <a:cubicBezTo>
                      <a:pt x="102" y="124"/>
                      <a:pt x="105" y="122"/>
                      <a:pt x="107" y="122"/>
                    </a:cubicBezTo>
                    <a:cubicBezTo>
                      <a:pt x="110" y="121"/>
                      <a:pt x="111" y="120"/>
                      <a:pt x="111" y="121"/>
                    </a:cubicBezTo>
                    <a:close/>
                    <a:moveTo>
                      <a:pt x="171" y="137"/>
                    </a:moveTo>
                    <a:cubicBezTo>
                      <a:pt x="171" y="137"/>
                      <a:pt x="169" y="138"/>
                      <a:pt x="168" y="138"/>
                    </a:cubicBezTo>
                    <a:cubicBezTo>
                      <a:pt x="166" y="139"/>
                      <a:pt x="164" y="139"/>
                      <a:pt x="164" y="138"/>
                    </a:cubicBezTo>
                    <a:cubicBezTo>
                      <a:pt x="164" y="138"/>
                      <a:pt x="166" y="138"/>
                      <a:pt x="167" y="138"/>
                    </a:cubicBezTo>
                    <a:cubicBezTo>
                      <a:pt x="169" y="137"/>
                      <a:pt x="171" y="137"/>
                      <a:pt x="171" y="137"/>
                    </a:cubicBezTo>
                    <a:close/>
                    <a:moveTo>
                      <a:pt x="150" y="141"/>
                    </a:moveTo>
                    <a:cubicBezTo>
                      <a:pt x="150" y="140"/>
                      <a:pt x="151" y="140"/>
                      <a:pt x="154" y="140"/>
                    </a:cubicBezTo>
                    <a:cubicBezTo>
                      <a:pt x="156" y="141"/>
                      <a:pt x="159" y="141"/>
                      <a:pt x="163" y="141"/>
                    </a:cubicBezTo>
                    <a:cubicBezTo>
                      <a:pt x="164" y="141"/>
                      <a:pt x="166" y="140"/>
                      <a:pt x="167" y="140"/>
                    </a:cubicBezTo>
                    <a:cubicBezTo>
                      <a:pt x="169" y="140"/>
                      <a:pt x="170" y="139"/>
                      <a:pt x="171" y="139"/>
                    </a:cubicBezTo>
                    <a:cubicBezTo>
                      <a:pt x="173" y="138"/>
                      <a:pt x="174" y="136"/>
                      <a:pt x="174" y="137"/>
                    </a:cubicBezTo>
                    <a:cubicBezTo>
                      <a:pt x="174" y="137"/>
                      <a:pt x="174" y="137"/>
                      <a:pt x="174" y="137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2" y="138"/>
                      <a:pt x="172" y="139"/>
                      <a:pt x="171" y="139"/>
                    </a:cubicBezTo>
                    <a:cubicBezTo>
                      <a:pt x="170" y="140"/>
                      <a:pt x="169" y="140"/>
                      <a:pt x="168" y="141"/>
                    </a:cubicBezTo>
                    <a:cubicBezTo>
                      <a:pt x="166" y="141"/>
                      <a:pt x="164" y="141"/>
                      <a:pt x="163" y="141"/>
                    </a:cubicBezTo>
                    <a:cubicBezTo>
                      <a:pt x="159" y="142"/>
                      <a:pt x="156" y="141"/>
                      <a:pt x="154" y="141"/>
                    </a:cubicBezTo>
                    <a:cubicBezTo>
                      <a:pt x="151" y="141"/>
                      <a:pt x="150" y="141"/>
                      <a:pt x="150" y="141"/>
                    </a:cubicBezTo>
                    <a:close/>
                    <a:moveTo>
                      <a:pt x="201" y="166"/>
                    </a:moveTo>
                    <a:cubicBezTo>
                      <a:pt x="201" y="166"/>
                      <a:pt x="200" y="166"/>
                      <a:pt x="199" y="165"/>
                    </a:cubicBezTo>
                    <a:cubicBezTo>
                      <a:pt x="198" y="165"/>
                      <a:pt x="196" y="165"/>
                      <a:pt x="194" y="164"/>
                    </a:cubicBezTo>
                    <a:cubicBezTo>
                      <a:pt x="190" y="163"/>
                      <a:pt x="185" y="161"/>
                      <a:pt x="179" y="159"/>
                    </a:cubicBezTo>
                    <a:cubicBezTo>
                      <a:pt x="173" y="156"/>
                      <a:pt x="168" y="154"/>
                      <a:pt x="164" y="153"/>
                    </a:cubicBezTo>
                    <a:cubicBezTo>
                      <a:pt x="162" y="152"/>
                      <a:pt x="160" y="151"/>
                      <a:pt x="159" y="151"/>
                    </a:cubicBezTo>
                    <a:cubicBezTo>
                      <a:pt x="158" y="150"/>
                      <a:pt x="158" y="150"/>
                      <a:pt x="158" y="150"/>
                    </a:cubicBezTo>
                    <a:cubicBezTo>
                      <a:pt x="158" y="150"/>
                      <a:pt x="158" y="150"/>
                      <a:pt x="159" y="151"/>
                    </a:cubicBezTo>
                    <a:cubicBezTo>
                      <a:pt x="161" y="151"/>
                      <a:pt x="162" y="152"/>
                      <a:pt x="164" y="152"/>
                    </a:cubicBezTo>
                    <a:cubicBezTo>
                      <a:pt x="168" y="154"/>
                      <a:pt x="173" y="156"/>
                      <a:pt x="179" y="158"/>
                    </a:cubicBezTo>
                    <a:cubicBezTo>
                      <a:pt x="185" y="160"/>
                      <a:pt x="191" y="162"/>
                      <a:pt x="195" y="163"/>
                    </a:cubicBezTo>
                    <a:cubicBezTo>
                      <a:pt x="197" y="164"/>
                      <a:pt x="198" y="165"/>
                      <a:pt x="199" y="165"/>
                    </a:cubicBezTo>
                    <a:cubicBezTo>
                      <a:pt x="200" y="166"/>
                      <a:pt x="201" y="166"/>
                      <a:pt x="201" y="166"/>
                    </a:cubicBezTo>
                    <a:close/>
                    <a:moveTo>
                      <a:pt x="216" y="178"/>
                    </a:moveTo>
                    <a:cubicBezTo>
                      <a:pt x="216" y="178"/>
                      <a:pt x="215" y="178"/>
                      <a:pt x="214" y="178"/>
                    </a:cubicBezTo>
                    <a:cubicBezTo>
                      <a:pt x="213" y="177"/>
                      <a:pt x="211" y="176"/>
                      <a:pt x="209" y="175"/>
                    </a:cubicBezTo>
                    <a:cubicBezTo>
                      <a:pt x="205" y="173"/>
                      <a:pt x="200" y="170"/>
                      <a:pt x="194" y="167"/>
                    </a:cubicBezTo>
                    <a:cubicBezTo>
                      <a:pt x="188" y="164"/>
                      <a:pt x="183" y="162"/>
                      <a:pt x="178" y="160"/>
                    </a:cubicBezTo>
                    <a:cubicBezTo>
                      <a:pt x="176" y="160"/>
                      <a:pt x="175" y="159"/>
                      <a:pt x="174" y="159"/>
                    </a:cubicBezTo>
                    <a:cubicBezTo>
                      <a:pt x="172" y="158"/>
                      <a:pt x="172" y="158"/>
                      <a:pt x="172" y="158"/>
                    </a:cubicBezTo>
                    <a:cubicBezTo>
                      <a:pt x="172" y="158"/>
                      <a:pt x="172" y="158"/>
                      <a:pt x="174" y="158"/>
                    </a:cubicBezTo>
                    <a:cubicBezTo>
                      <a:pt x="175" y="159"/>
                      <a:pt x="177" y="159"/>
                      <a:pt x="179" y="160"/>
                    </a:cubicBezTo>
                    <a:cubicBezTo>
                      <a:pt x="183" y="161"/>
                      <a:pt x="188" y="164"/>
                      <a:pt x="194" y="167"/>
                    </a:cubicBezTo>
                    <a:cubicBezTo>
                      <a:pt x="200" y="170"/>
                      <a:pt x="206" y="173"/>
                      <a:pt x="210" y="175"/>
                    </a:cubicBezTo>
                    <a:cubicBezTo>
                      <a:pt x="212" y="176"/>
                      <a:pt x="213" y="177"/>
                      <a:pt x="214" y="177"/>
                    </a:cubicBezTo>
                    <a:cubicBezTo>
                      <a:pt x="215" y="178"/>
                      <a:pt x="216" y="178"/>
                      <a:pt x="216" y="178"/>
                    </a:cubicBezTo>
                    <a:close/>
                    <a:moveTo>
                      <a:pt x="321" y="149"/>
                    </a:moveTo>
                    <a:cubicBezTo>
                      <a:pt x="321" y="149"/>
                      <a:pt x="320" y="150"/>
                      <a:pt x="319" y="151"/>
                    </a:cubicBezTo>
                    <a:cubicBezTo>
                      <a:pt x="319" y="152"/>
                      <a:pt x="318" y="153"/>
                      <a:pt x="318" y="153"/>
                    </a:cubicBezTo>
                    <a:cubicBezTo>
                      <a:pt x="317" y="153"/>
                      <a:pt x="318" y="152"/>
                      <a:pt x="319" y="151"/>
                    </a:cubicBezTo>
                    <a:cubicBezTo>
                      <a:pt x="320" y="150"/>
                      <a:pt x="321" y="149"/>
                      <a:pt x="321" y="149"/>
                    </a:cubicBezTo>
                    <a:close/>
                    <a:moveTo>
                      <a:pt x="311" y="158"/>
                    </a:moveTo>
                    <a:cubicBezTo>
                      <a:pt x="311" y="158"/>
                      <a:pt x="312" y="157"/>
                      <a:pt x="313" y="157"/>
                    </a:cubicBezTo>
                    <a:cubicBezTo>
                      <a:pt x="315" y="156"/>
                      <a:pt x="317" y="155"/>
                      <a:pt x="319" y="153"/>
                    </a:cubicBezTo>
                    <a:cubicBezTo>
                      <a:pt x="320" y="153"/>
                      <a:pt x="321" y="152"/>
                      <a:pt x="322" y="151"/>
                    </a:cubicBezTo>
                    <a:cubicBezTo>
                      <a:pt x="322" y="150"/>
                      <a:pt x="323" y="150"/>
                      <a:pt x="323" y="149"/>
                    </a:cubicBezTo>
                    <a:cubicBezTo>
                      <a:pt x="324" y="147"/>
                      <a:pt x="324" y="146"/>
                      <a:pt x="324" y="146"/>
                    </a:cubicBezTo>
                    <a:cubicBezTo>
                      <a:pt x="324" y="146"/>
                      <a:pt x="324" y="147"/>
                      <a:pt x="324" y="149"/>
                    </a:cubicBezTo>
                    <a:cubicBezTo>
                      <a:pt x="323" y="150"/>
                      <a:pt x="323" y="151"/>
                      <a:pt x="322" y="152"/>
                    </a:cubicBezTo>
                    <a:cubicBezTo>
                      <a:pt x="321" y="152"/>
                      <a:pt x="320" y="153"/>
                      <a:pt x="319" y="154"/>
                    </a:cubicBezTo>
                    <a:cubicBezTo>
                      <a:pt x="317" y="155"/>
                      <a:pt x="315" y="156"/>
                      <a:pt x="314" y="157"/>
                    </a:cubicBezTo>
                    <a:cubicBezTo>
                      <a:pt x="312" y="158"/>
                      <a:pt x="311" y="158"/>
                      <a:pt x="311" y="158"/>
                    </a:cubicBezTo>
                    <a:close/>
                    <a:moveTo>
                      <a:pt x="274" y="167"/>
                    </a:moveTo>
                    <a:cubicBezTo>
                      <a:pt x="281" y="165"/>
                      <a:pt x="287" y="163"/>
                      <a:pt x="291" y="162"/>
                    </a:cubicBezTo>
                    <a:cubicBezTo>
                      <a:pt x="293" y="161"/>
                      <a:pt x="295" y="161"/>
                      <a:pt x="296" y="160"/>
                    </a:cubicBezTo>
                    <a:cubicBezTo>
                      <a:pt x="298" y="160"/>
                      <a:pt x="298" y="160"/>
                      <a:pt x="298" y="160"/>
                    </a:cubicBezTo>
                    <a:cubicBezTo>
                      <a:pt x="298" y="160"/>
                      <a:pt x="298" y="160"/>
                      <a:pt x="296" y="160"/>
                    </a:cubicBezTo>
                    <a:cubicBezTo>
                      <a:pt x="295" y="161"/>
                      <a:pt x="293" y="161"/>
                      <a:pt x="291" y="162"/>
                    </a:cubicBezTo>
                    <a:cubicBezTo>
                      <a:pt x="287" y="163"/>
                      <a:pt x="281" y="165"/>
                      <a:pt x="274" y="167"/>
                    </a:cubicBezTo>
                    <a:cubicBezTo>
                      <a:pt x="268" y="169"/>
                      <a:pt x="262" y="171"/>
                      <a:pt x="257" y="172"/>
                    </a:cubicBezTo>
                    <a:cubicBezTo>
                      <a:pt x="255" y="173"/>
                      <a:pt x="254" y="173"/>
                      <a:pt x="252" y="174"/>
                    </a:cubicBezTo>
                    <a:cubicBezTo>
                      <a:pt x="251" y="174"/>
                      <a:pt x="250" y="174"/>
                      <a:pt x="250" y="174"/>
                    </a:cubicBezTo>
                    <a:cubicBezTo>
                      <a:pt x="250" y="174"/>
                      <a:pt x="251" y="174"/>
                      <a:pt x="252" y="174"/>
                    </a:cubicBezTo>
                    <a:cubicBezTo>
                      <a:pt x="253" y="173"/>
                      <a:pt x="255" y="173"/>
                      <a:pt x="257" y="172"/>
                    </a:cubicBezTo>
                    <a:cubicBezTo>
                      <a:pt x="262" y="170"/>
                      <a:pt x="268" y="169"/>
                      <a:pt x="274" y="167"/>
                    </a:cubicBezTo>
                    <a:close/>
                    <a:moveTo>
                      <a:pt x="305" y="155"/>
                    </a:moveTo>
                    <a:cubicBezTo>
                      <a:pt x="306" y="155"/>
                      <a:pt x="307" y="155"/>
                      <a:pt x="307" y="155"/>
                    </a:cubicBezTo>
                    <a:cubicBezTo>
                      <a:pt x="307" y="155"/>
                      <a:pt x="306" y="155"/>
                      <a:pt x="305" y="155"/>
                    </a:cubicBezTo>
                    <a:cubicBezTo>
                      <a:pt x="304" y="156"/>
                      <a:pt x="303" y="156"/>
                      <a:pt x="302" y="157"/>
                    </a:cubicBezTo>
                    <a:cubicBezTo>
                      <a:pt x="298" y="158"/>
                      <a:pt x="294" y="159"/>
                      <a:pt x="289" y="161"/>
                    </a:cubicBezTo>
                    <a:cubicBezTo>
                      <a:pt x="284" y="162"/>
                      <a:pt x="280" y="163"/>
                      <a:pt x="276" y="164"/>
                    </a:cubicBezTo>
                    <a:cubicBezTo>
                      <a:pt x="275" y="164"/>
                      <a:pt x="273" y="165"/>
                      <a:pt x="273" y="165"/>
                    </a:cubicBezTo>
                    <a:cubicBezTo>
                      <a:pt x="272" y="165"/>
                      <a:pt x="271" y="165"/>
                      <a:pt x="271" y="165"/>
                    </a:cubicBezTo>
                    <a:cubicBezTo>
                      <a:pt x="271" y="165"/>
                      <a:pt x="273" y="164"/>
                      <a:pt x="276" y="164"/>
                    </a:cubicBezTo>
                    <a:cubicBezTo>
                      <a:pt x="280" y="163"/>
                      <a:pt x="284" y="162"/>
                      <a:pt x="289" y="160"/>
                    </a:cubicBezTo>
                    <a:cubicBezTo>
                      <a:pt x="294" y="158"/>
                      <a:pt x="298" y="157"/>
                      <a:pt x="301" y="156"/>
                    </a:cubicBezTo>
                    <a:cubicBezTo>
                      <a:pt x="303" y="156"/>
                      <a:pt x="304" y="155"/>
                      <a:pt x="305" y="155"/>
                    </a:cubicBezTo>
                    <a:close/>
                    <a:moveTo>
                      <a:pt x="205" y="109"/>
                    </a:moveTo>
                    <a:cubicBezTo>
                      <a:pt x="205" y="109"/>
                      <a:pt x="206" y="109"/>
                      <a:pt x="208" y="109"/>
                    </a:cubicBezTo>
                    <a:cubicBezTo>
                      <a:pt x="210" y="110"/>
                      <a:pt x="212" y="111"/>
                      <a:pt x="215" y="112"/>
                    </a:cubicBezTo>
                    <a:cubicBezTo>
                      <a:pt x="217" y="113"/>
                      <a:pt x="219" y="114"/>
                      <a:pt x="221" y="115"/>
                    </a:cubicBezTo>
                    <a:cubicBezTo>
                      <a:pt x="223" y="115"/>
                      <a:pt x="224" y="116"/>
                      <a:pt x="224" y="116"/>
                    </a:cubicBezTo>
                    <a:cubicBezTo>
                      <a:pt x="224" y="116"/>
                      <a:pt x="223" y="116"/>
                      <a:pt x="221" y="115"/>
                    </a:cubicBezTo>
                    <a:cubicBezTo>
                      <a:pt x="219" y="115"/>
                      <a:pt x="217" y="114"/>
                      <a:pt x="214" y="113"/>
                    </a:cubicBezTo>
                    <a:cubicBezTo>
                      <a:pt x="212" y="112"/>
                      <a:pt x="210" y="111"/>
                      <a:pt x="208" y="110"/>
                    </a:cubicBezTo>
                    <a:cubicBezTo>
                      <a:pt x="206" y="109"/>
                      <a:pt x="205" y="109"/>
                      <a:pt x="205" y="109"/>
                    </a:cubicBezTo>
                    <a:close/>
                    <a:moveTo>
                      <a:pt x="197" y="96"/>
                    </a:moveTo>
                    <a:cubicBezTo>
                      <a:pt x="197" y="96"/>
                      <a:pt x="197" y="97"/>
                      <a:pt x="198" y="97"/>
                    </a:cubicBezTo>
                    <a:cubicBezTo>
                      <a:pt x="199" y="98"/>
                      <a:pt x="201" y="99"/>
                      <a:pt x="202" y="100"/>
                    </a:cubicBezTo>
                    <a:cubicBezTo>
                      <a:pt x="206" y="103"/>
                      <a:pt x="210" y="106"/>
                      <a:pt x="216" y="109"/>
                    </a:cubicBezTo>
                    <a:cubicBezTo>
                      <a:pt x="219" y="110"/>
                      <a:pt x="222" y="111"/>
                      <a:pt x="224" y="112"/>
                    </a:cubicBezTo>
                    <a:cubicBezTo>
                      <a:pt x="225" y="112"/>
                      <a:pt x="226" y="112"/>
                      <a:pt x="226" y="112"/>
                    </a:cubicBezTo>
                    <a:cubicBezTo>
                      <a:pt x="227" y="112"/>
                      <a:pt x="228" y="113"/>
                      <a:pt x="228" y="113"/>
                    </a:cubicBezTo>
                    <a:cubicBezTo>
                      <a:pt x="229" y="113"/>
                      <a:pt x="231" y="113"/>
                      <a:pt x="232" y="113"/>
                    </a:cubicBezTo>
                    <a:cubicBezTo>
                      <a:pt x="234" y="113"/>
                      <a:pt x="235" y="113"/>
                      <a:pt x="237" y="112"/>
                    </a:cubicBezTo>
                    <a:cubicBezTo>
                      <a:pt x="238" y="112"/>
                      <a:pt x="238" y="112"/>
                      <a:pt x="238" y="112"/>
                    </a:cubicBezTo>
                    <a:cubicBezTo>
                      <a:pt x="238" y="112"/>
                      <a:pt x="238" y="113"/>
                      <a:pt x="237" y="113"/>
                    </a:cubicBezTo>
                    <a:cubicBezTo>
                      <a:pt x="235" y="113"/>
                      <a:pt x="234" y="113"/>
                      <a:pt x="232" y="113"/>
                    </a:cubicBezTo>
                    <a:cubicBezTo>
                      <a:pt x="231" y="113"/>
                      <a:pt x="229" y="113"/>
                      <a:pt x="228" y="113"/>
                    </a:cubicBezTo>
                    <a:cubicBezTo>
                      <a:pt x="228" y="113"/>
                      <a:pt x="227" y="113"/>
                      <a:pt x="226" y="113"/>
                    </a:cubicBezTo>
                    <a:cubicBezTo>
                      <a:pt x="226" y="113"/>
                      <a:pt x="225" y="113"/>
                      <a:pt x="224" y="113"/>
                    </a:cubicBezTo>
                    <a:cubicBezTo>
                      <a:pt x="221" y="112"/>
                      <a:pt x="219" y="111"/>
                      <a:pt x="216" y="110"/>
                    </a:cubicBezTo>
                    <a:cubicBezTo>
                      <a:pt x="210" y="107"/>
                      <a:pt x="205" y="103"/>
                      <a:pt x="202" y="101"/>
                    </a:cubicBezTo>
                    <a:cubicBezTo>
                      <a:pt x="200" y="100"/>
                      <a:pt x="199" y="98"/>
                      <a:pt x="198" y="98"/>
                    </a:cubicBezTo>
                    <a:cubicBezTo>
                      <a:pt x="197" y="97"/>
                      <a:pt x="197" y="96"/>
                      <a:pt x="197" y="96"/>
                    </a:cubicBezTo>
                    <a:close/>
                    <a:moveTo>
                      <a:pt x="278" y="10"/>
                    </a:moveTo>
                    <a:cubicBezTo>
                      <a:pt x="280" y="10"/>
                      <a:pt x="282" y="11"/>
                      <a:pt x="284" y="12"/>
                    </a:cubicBezTo>
                    <a:cubicBezTo>
                      <a:pt x="286" y="12"/>
                      <a:pt x="287" y="13"/>
                      <a:pt x="289" y="14"/>
                    </a:cubicBezTo>
                    <a:cubicBezTo>
                      <a:pt x="290" y="14"/>
                      <a:pt x="292" y="15"/>
                      <a:pt x="293" y="15"/>
                    </a:cubicBezTo>
                    <a:cubicBezTo>
                      <a:pt x="294" y="16"/>
                      <a:pt x="295" y="17"/>
                      <a:pt x="296" y="17"/>
                    </a:cubicBezTo>
                    <a:cubicBezTo>
                      <a:pt x="297" y="17"/>
                      <a:pt x="297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8" y="18"/>
                      <a:pt x="298" y="18"/>
                      <a:pt x="298" y="18"/>
                    </a:cubicBezTo>
                    <a:cubicBezTo>
                      <a:pt x="297" y="18"/>
                      <a:pt x="296" y="18"/>
                      <a:pt x="296" y="17"/>
                    </a:cubicBezTo>
                    <a:cubicBezTo>
                      <a:pt x="295" y="17"/>
                      <a:pt x="294" y="16"/>
                      <a:pt x="293" y="16"/>
                    </a:cubicBezTo>
                    <a:cubicBezTo>
                      <a:pt x="291" y="15"/>
                      <a:pt x="290" y="15"/>
                      <a:pt x="289" y="14"/>
                    </a:cubicBezTo>
                    <a:cubicBezTo>
                      <a:pt x="287" y="14"/>
                      <a:pt x="285" y="13"/>
                      <a:pt x="284" y="12"/>
                    </a:cubicBezTo>
                    <a:cubicBezTo>
                      <a:pt x="282" y="12"/>
                      <a:pt x="280" y="11"/>
                      <a:pt x="278" y="10"/>
                    </a:cubicBezTo>
                    <a:cubicBezTo>
                      <a:pt x="274" y="9"/>
                      <a:pt x="269" y="8"/>
                      <a:pt x="264" y="8"/>
                    </a:cubicBezTo>
                    <a:cubicBezTo>
                      <a:pt x="254" y="7"/>
                      <a:pt x="245" y="8"/>
                      <a:pt x="239" y="10"/>
                    </a:cubicBezTo>
                    <a:cubicBezTo>
                      <a:pt x="236" y="11"/>
                      <a:pt x="234" y="11"/>
                      <a:pt x="232" y="12"/>
                    </a:cubicBezTo>
                    <a:cubicBezTo>
                      <a:pt x="231" y="12"/>
                      <a:pt x="230" y="12"/>
                      <a:pt x="230" y="13"/>
                    </a:cubicBezTo>
                    <a:cubicBezTo>
                      <a:pt x="229" y="13"/>
                      <a:pt x="229" y="13"/>
                      <a:pt x="229" y="13"/>
                    </a:cubicBezTo>
                    <a:cubicBezTo>
                      <a:pt x="229" y="13"/>
                      <a:pt x="229" y="13"/>
                      <a:pt x="230" y="12"/>
                    </a:cubicBezTo>
                    <a:cubicBezTo>
                      <a:pt x="230" y="12"/>
                      <a:pt x="231" y="12"/>
                      <a:pt x="232" y="12"/>
                    </a:cubicBezTo>
                    <a:cubicBezTo>
                      <a:pt x="233" y="11"/>
                      <a:pt x="236" y="10"/>
                      <a:pt x="239" y="9"/>
                    </a:cubicBezTo>
                    <a:cubicBezTo>
                      <a:pt x="245" y="8"/>
                      <a:pt x="254" y="6"/>
                      <a:pt x="264" y="7"/>
                    </a:cubicBezTo>
                    <a:cubicBezTo>
                      <a:pt x="269" y="8"/>
                      <a:pt x="274" y="9"/>
                      <a:pt x="278" y="10"/>
                    </a:cubicBezTo>
                    <a:close/>
                    <a:moveTo>
                      <a:pt x="315" y="30"/>
                    </a:moveTo>
                    <a:cubicBezTo>
                      <a:pt x="315" y="31"/>
                      <a:pt x="315" y="30"/>
                      <a:pt x="314" y="29"/>
                    </a:cubicBezTo>
                    <a:cubicBezTo>
                      <a:pt x="313" y="28"/>
                      <a:pt x="313" y="28"/>
                      <a:pt x="312" y="27"/>
                    </a:cubicBezTo>
                    <a:cubicBezTo>
                      <a:pt x="311" y="27"/>
                      <a:pt x="310" y="26"/>
                      <a:pt x="310" y="25"/>
                    </a:cubicBezTo>
                    <a:cubicBezTo>
                      <a:pt x="309" y="24"/>
                      <a:pt x="308" y="23"/>
                      <a:pt x="306" y="23"/>
                    </a:cubicBezTo>
                    <a:cubicBezTo>
                      <a:pt x="305" y="22"/>
                      <a:pt x="304" y="21"/>
                      <a:pt x="303" y="20"/>
                    </a:cubicBezTo>
                    <a:cubicBezTo>
                      <a:pt x="300" y="18"/>
                      <a:pt x="297" y="16"/>
                      <a:pt x="294" y="15"/>
                    </a:cubicBezTo>
                    <a:cubicBezTo>
                      <a:pt x="290" y="13"/>
                      <a:pt x="287" y="12"/>
                      <a:pt x="284" y="10"/>
                    </a:cubicBezTo>
                    <a:cubicBezTo>
                      <a:pt x="281" y="9"/>
                      <a:pt x="278" y="8"/>
                      <a:pt x="276" y="7"/>
                    </a:cubicBezTo>
                    <a:cubicBezTo>
                      <a:pt x="274" y="7"/>
                      <a:pt x="272" y="6"/>
                      <a:pt x="271" y="6"/>
                    </a:cubicBezTo>
                    <a:cubicBezTo>
                      <a:pt x="269" y="5"/>
                      <a:pt x="269" y="5"/>
                      <a:pt x="269" y="5"/>
                    </a:cubicBezTo>
                    <a:cubicBezTo>
                      <a:pt x="269" y="5"/>
                      <a:pt x="269" y="5"/>
                      <a:pt x="271" y="5"/>
                    </a:cubicBezTo>
                    <a:cubicBezTo>
                      <a:pt x="272" y="6"/>
                      <a:pt x="274" y="6"/>
                      <a:pt x="276" y="7"/>
                    </a:cubicBezTo>
                    <a:cubicBezTo>
                      <a:pt x="279" y="8"/>
                      <a:pt x="281" y="9"/>
                      <a:pt x="284" y="10"/>
                    </a:cubicBezTo>
                    <a:cubicBezTo>
                      <a:pt x="287" y="11"/>
                      <a:pt x="291" y="12"/>
                      <a:pt x="294" y="14"/>
                    </a:cubicBezTo>
                    <a:cubicBezTo>
                      <a:pt x="297" y="16"/>
                      <a:pt x="300" y="17"/>
                      <a:pt x="303" y="19"/>
                    </a:cubicBezTo>
                    <a:cubicBezTo>
                      <a:pt x="304" y="20"/>
                      <a:pt x="306" y="21"/>
                      <a:pt x="307" y="22"/>
                    </a:cubicBezTo>
                    <a:cubicBezTo>
                      <a:pt x="308" y="23"/>
                      <a:pt x="309" y="24"/>
                      <a:pt x="310" y="25"/>
                    </a:cubicBezTo>
                    <a:cubicBezTo>
                      <a:pt x="311" y="25"/>
                      <a:pt x="312" y="26"/>
                      <a:pt x="312" y="27"/>
                    </a:cubicBezTo>
                    <a:cubicBezTo>
                      <a:pt x="313" y="28"/>
                      <a:pt x="313" y="28"/>
                      <a:pt x="314" y="29"/>
                    </a:cubicBezTo>
                    <a:cubicBezTo>
                      <a:pt x="315" y="30"/>
                      <a:pt x="315" y="30"/>
                      <a:pt x="315" y="30"/>
                    </a:cubicBezTo>
                    <a:close/>
                    <a:moveTo>
                      <a:pt x="328" y="98"/>
                    </a:moveTo>
                    <a:cubicBezTo>
                      <a:pt x="328" y="98"/>
                      <a:pt x="328" y="99"/>
                      <a:pt x="328" y="100"/>
                    </a:cubicBezTo>
                    <a:cubicBezTo>
                      <a:pt x="328" y="101"/>
                      <a:pt x="328" y="102"/>
                      <a:pt x="328" y="103"/>
                    </a:cubicBezTo>
                    <a:cubicBezTo>
                      <a:pt x="327" y="106"/>
                      <a:pt x="327" y="109"/>
                      <a:pt x="326" y="112"/>
                    </a:cubicBezTo>
                    <a:cubicBezTo>
                      <a:pt x="325" y="115"/>
                      <a:pt x="324" y="118"/>
                      <a:pt x="322" y="122"/>
                    </a:cubicBezTo>
                    <a:cubicBezTo>
                      <a:pt x="321" y="125"/>
                      <a:pt x="319" y="128"/>
                      <a:pt x="317" y="131"/>
                    </a:cubicBezTo>
                    <a:cubicBezTo>
                      <a:pt x="316" y="132"/>
                      <a:pt x="316" y="134"/>
                      <a:pt x="315" y="135"/>
                    </a:cubicBezTo>
                    <a:cubicBezTo>
                      <a:pt x="314" y="135"/>
                      <a:pt x="314" y="136"/>
                      <a:pt x="313" y="137"/>
                    </a:cubicBezTo>
                    <a:cubicBezTo>
                      <a:pt x="313" y="137"/>
                      <a:pt x="313" y="138"/>
                      <a:pt x="312" y="138"/>
                    </a:cubicBezTo>
                    <a:cubicBezTo>
                      <a:pt x="311" y="139"/>
                      <a:pt x="311" y="140"/>
                      <a:pt x="310" y="140"/>
                    </a:cubicBezTo>
                    <a:cubicBezTo>
                      <a:pt x="309" y="141"/>
                      <a:pt x="309" y="141"/>
                      <a:pt x="309" y="141"/>
                    </a:cubicBezTo>
                    <a:cubicBezTo>
                      <a:pt x="309" y="142"/>
                      <a:pt x="308" y="142"/>
                      <a:pt x="308" y="142"/>
                    </a:cubicBezTo>
                    <a:cubicBezTo>
                      <a:pt x="307" y="143"/>
                      <a:pt x="306" y="143"/>
                      <a:pt x="306" y="143"/>
                    </a:cubicBezTo>
                    <a:cubicBezTo>
                      <a:pt x="306" y="143"/>
                      <a:pt x="309" y="141"/>
                      <a:pt x="312" y="138"/>
                    </a:cubicBezTo>
                    <a:cubicBezTo>
                      <a:pt x="312" y="137"/>
                      <a:pt x="313" y="137"/>
                      <a:pt x="313" y="136"/>
                    </a:cubicBezTo>
                    <a:cubicBezTo>
                      <a:pt x="313" y="136"/>
                      <a:pt x="314" y="135"/>
                      <a:pt x="314" y="135"/>
                    </a:cubicBezTo>
                    <a:cubicBezTo>
                      <a:pt x="315" y="133"/>
                      <a:pt x="316" y="132"/>
                      <a:pt x="317" y="131"/>
                    </a:cubicBezTo>
                    <a:cubicBezTo>
                      <a:pt x="318" y="128"/>
                      <a:pt x="320" y="125"/>
                      <a:pt x="322" y="121"/>
                    </a:cubicBezTo>
                    <a:cubicBezTo>
                      <a:pt x="323" y="118"/>
                      <a:pt x="324" y="115"/>
                      <a:pt x="325" y="112"/>
                    </a:cubicBezTo>
                    <a:cubicBezTo>
                      <a:pt x="326" y="108"/>
                      <a:pt x="327" y="106"/>
                      <a:pt x="327" y="103"/>
                    </a:cubicBezTo>
                    <a:cubicBezTo>
                      <a:pt x="327" y="102"/>
                      <a:pt x="328" y="101"/>
                      <a:pt x="328" y="100"/>
                    </a:cubicBezTo>
                    <a:cubicBezTo>
                      <a:pt x="328" y="99"/>
                      <a:pt x="328" y="98"/>
                      <a:pt x="328" y="98"/>
                    </a:cubicBezTo>
                    <a:cubicBezTo>
                      <a:pt x="328" y="96"/>
                      <a:pt x="329" y="95"/>
                      <a:pt x="329" y="95"/>
                    </a:cubicBezTo>
                    <a:cubicBezTo>
                      <a:pt x="329" y="95"/>
                      <a:pt x="329" y="96"/>
                      <a:pt x="328" y="98"/>
                    </a:cubicBezTo>
                    <a:close/>
                    <a:moveTo>
                      <a:pt x="330" y="105"/>
                    </a:moveTo>
                    <a:cubicBezTo>
                      <a:pt x="330" y="105"/>
                      <a:pt x="330" y="107"/>
                      <a:pt x="329" y="109"/>
                    </a:cubicBezTo>
                    <a:cubicBezTo>
                      <a:pt x="328" y="111"/>
                      <a:pt x="327" y="115"/>
                      <a:pt x="326" y="118"/>
                    </a:cubicBezTo>
                    <a:cubicBezTo>
                      <a:pt x="325" y="122"/>
                      <a:pt x="324" y="125"/>
                      <a:pt x="322" y="128"/>
                    </a:cubicBezTo>
                    <a:cubicBezTo>
                      <a:pt x="321" y="130"/>
                      <a:pt x="321" y="131"/>
                      <a:pt x="321" y="131"/>
                    </a:cubicBezTo>
                    <a:cubicBezTo>
                      <a:pt x="320" y="131"/>
                      <a:pt x="321" y="130"/>
                      <a:pt x="322" y="127"/>
                    </a:cubicBezTo>
                    <a:cubicBezTo>
                      <a:pt x="323" y="125"/>
                      <a:pt x="324" y="122"/>
                      <a:pt x="325" y="118"/>
                    </a:cubicBezTo>
                    <a:cubicBezTo>
                      <a:pt x="327" y="115"/>
                      <a:pt x="328" y="111"/>
                      <a:pt x="328" y="109"/>
                    </a:cubicBezTo>
                    <a:cubicBezTo>
                      <a:pt x="329" y="107"/>
                      <a:pt x="330" y="105"/>
                      <a:pt x="330" y="105"/>
                    </a:cubicBezTo>
                    <a:close/>
                    <a:moveTo>
                      <a:pt x="345" y="50"/>
                    </a:moveTo>
                    <a:cubicBezTo>
                      <a:pt x="345" y="50"/>
                      <a:pt x="345" y="51"/>
                      <a:pt x="344" y="53"/>
                    </a:cubicBezTo>
                    <a:cubicBezTo>
                      <a:pt x="344" y="54"/>
                      <a:pt x="343" y="57"/>
                      <a:pt x="343" y="60"/>
                    </a:cubicBezTo>
                    <a:cubicBezTo>
                      <a:pt x="342" y="62"/>
                      <a:pt x="342" y="65"/>
                      <a:pt x="342" y="67"/>
                    </a:cubicBezTo>
                    <a:cubicBezTo>
                      <a:pt x="341" y="69"/>
                      <a:pt x="341" y="70"/>
                      <a:pt x="341" y="70"/>
                    </a:cubicBezTo>
                    <a:cubicBezTo>
                      <a:pt x="341" y="70"/>
                      <a:pt x="341" y="69"/>
                      <a:pt x="341" y="67"/>
                    </a:cubicBezTo>
                    <a:cubicBezTo>
                      <a:pt x="341" y="65"/>
                      <a:pt x="342" y="62"/>
                      <a:pt x="342" y="60"/>
                    </a:cubicBezTo>
                    <a:cubicBezTo>
                      <a:pt x="343" y="57"/>
                      <a:pt x="343" y="54"/>
                      <a:pt x="344" y="53"/>
                    </a:cubicBezTo>
                    <a:cubicBezTo>
                      <a:pt x="345" y="51"/>
                      <a:pt x="345" y="50"/>
                      <a:pt x="345" y="50"/>
                    </a:cubicBezTo>
                    <a:close/>
                    <a:moveTo>
                      <a:pt x="345" y="54"/>
                    </a:moveTo>
                    <a:cubicBezTo>
                      <a:pt x="345" y="54"/>
                      <a:pt x="345" y="55"/>
                      <a:pt x="345" y="56"/>
                    </a:cubicBezTo>
                    <a:cubicBezTo>
                      <a:pt x="345" y="57"/>
                      <a:pt x="345" y="58"/>
                      <a:pt x="344" y="59"/>
                    </a:cubicBezTo>
                    <a:cubicBezTo>
                      <a:pt x="344" y="62"/>
                      <a:pt x="344" y="65"/>
                      <a:pt x="344" y="65"/>
                    </a:cubicBezTo>
                    <a:cubicBezTo>
                      <a:pt x="343" y="65"/>
                      <a:pt x="343" y="62"/>
                      <a:pt x="344" y="59"/>
                    </a:cubicBezTo>
                    <a:cubicBezTo>
                      <a:pt x="344" y="58"/>
                      <a:pt x="344" y="57"/>
                      <a:pt x="344" y="56"/>
                    </a:cubicBezTo>
                    <a:cubicBezTo>
                      <a:pt x="345" y="55"/>
                      <a:pt x="345" y="54"/>
                      <a:pt x="345" y="54"/>
                    </a:cubicBezTo>
                    <a:close/>
                    <a:moveTo>
                      <a:pt x="358" y="29"/>
                    </a:moveTo>
                    <a:cubicBezTo>
                      <a:pt x="358" y="28"/>
                      <a:pt x="359" y="27"/>
                      <a:pt x="359" y="26"/>
                    </a:cubicBezTo>
                    <a:cubicBezTo>
                      <a:pt x="360" y="25"/>
                      <a:pt x="361" y="24"/>
                      <a:pt x="362" y="24"/>
                    </a:cubicBezTo>
                    <a:cubicBezTo>
                      <a:pt x="363" y="23"/>
                      <a:pt x="363" y="23"/>
                      <a:pt x="363" y="23"/>
                    </a:cubicBezTo>
                    <a:cubicBezTo>
                      <a:pt x="363" y="23"/>
                      <a:pt x="363" y="23"/>
                      <a:pt x="362" y="24"/>
                    </a:cubicBezTo>
                    <a:cubicBezTo>
                      <a:pt x="362" y="25"/>
                      <a:pt x="361" y="25"/>
                      <a:pt x="360" y="26"/>
                    </a:cubicBezTo>
                    <a:cubicBezTo>
                      <a:pt x="359" y="27"/>
                      <a:pt x="358" y="28"/>
                      <a:pt x="358" y="29"/>
                    </a:cubicBezTo>
                    <a:cubicBezTo>
                      <a:pt x="358" y="30"/>
                      <a:pt x="358" y="30"/>
                      <a:pt x="358" y="30"/>
                    </a:cubicBezTo>
                    <a:cubicBezTo>
                      <a:pt x="357" y="30"/>
                      <a:pt x="357" y="30"/>
                      <a:pt x="358" y="29"/>
                    </a:cubicBezTo>
                    <a:close/>
                    <a:moveTo>
                      <a:pt x="365" y="19"/>
                    </a:moveTo>
                    <a:cubicBezTo>
                      <a:pt x="365" y="19"/>
                      <a:pt x="363" y="20"/>
                      <a:pt x="362" y="21"/>
                    </a:cubicBezTo>
                    <a:cubicBezTo>
                      <a:pt x="361" y="21"/>
                      <a:pt x="360" y="22"/>
                      <a:pt x="359" y="23"/>
                    </a:cubicBezTo>
                    <a:cubicBezTo>
                      <a:pt x="358" y="24"/>
                      <a:pt x="358" y="25"/>
                      <a:pt x="357" y="26"/>
                    </a:cubicBezTo>
                    <a:cubicBezTo>
                      <a:pt x="356" y="28"/>
                      <a:pt x="356" y="29"/>
                      <a:pt x="355" y="30"/>
                    </a:cubicBezTo>
                    <a:cubicBezTo>
                      <a:pt x="355" y="32"/>
                      <a:pt x="354" y="33"/>
                      <a:pt x="354" y="34"/>
                    </a:cubicBezTo>
                    <a:cubicBezTo>
                      <a:pt x="354" y="36"/>
                      <a:pt x="354" y="37"/>
                      <a:pt x="354" y="37"/>
                    </a:cubicBezTo>
                    <a:cubicBezTo>
                      <a:pt x="354" y="37"/>
                      <a:pt x="354" y="36"/>
                      <a:pt x="354" y="34"/>
                    </a:cubicBezTo>
                    <a:cubicBezTo>
                      <a:pt x="354" y="33"/>
                      <a:pt x="354" y="31"/>
                      <a:pt x="354" y="30"/>
                    </a:cubicBezTo>
                    <a:cubicBezTo>
                      <a:pt x="355" y="29"/>
                      <a:pt x="355" y="27"/>
                      <a:pt x="356" y="26"/>
                    </a:cubicBezTo>
                    <a:cubicBezTo>
                      <a:pt x="357" y="25"/>
                      <a:pt x="358" y="24"/>
                      <a:pt x="359" y="23"/>
                    </a:cubicBezTo>
                    <a:cubicBezTo>
                      <a:pt x="360" y="22"/>
                      <a:pt x="361" y="21"/>
                      <a:pt x="362" y="20"/>
                    </a:cubicBezTo>
                    <a:cubicBezTo>
                      <a:pt x="362" y="20"/>
                      <a:pt x="362" y="20"/>
                      <a:pt x="363" y="20"/>
                    </a:cubicBezTo>
                    <a:cubicBezTo>
                      <a:pt x="363" y="19"/>
                      <a:pt x="363" y="19"/>
                      <a:pt x="364" y="19"/>
                    </a:cubicBezTo>
                    <a:cubicBezTo>
                      <a:pt x="364" y="19"/>
                      <a:pt x="365" y="19"/>
                      <a:pt x="365" y="19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2" name="Freeform 2603"/>
              <p:cNvSpPr>
                <a:spLocks noChangeArrowheads="1"/>
              </p:cNvSpPr>
              <p:nvPr/>
            </p:nvSpPr>
            <p:spPr bwMode="auto">
              <a:xfrm>
                <a:off x="473075" y="79375"/>
                <a:ext cx="41275" cy="39688"/>
              </a:xfrm>
              <a:custGeom>
                <a:avLst/>
                <a:gdLst>
                  <a:gd name="T0" fmla="*/ 2147483647 w 32"/>
                  <a:gd name="T1" fmla="*/ 2147483647 h 30"/>
                  <a:gd name="T2" fmla="*/ 2147483647 w 32"/>
                  <a:gd name="T3" fmla="*/ 2147483647 h 30"/>
                  <a:gd name="T4" fmla="*/ 2147483647 w 32"/>
                  <a:gd name="T5" fmla="*/ 2147483647 h 30"/>
                  <a:gd name="T6" fmla="*/ 2147483647 w 32"/>
                  <a:gd name="T7" fmla="*/ 2147483647 h 30"/>
                  <a:gd name="T8" fmla="*/ 2147483647 w 32"/>
                  <a:gd name="T9" fmla="*/ 2147483647 h 30"/>
                  <a:gd name="T10" fmla="*/ 2147483647 w 32"/>
                  <a:gd name="T11" fmla="*/ 2147483647 h 30"/>
                  <a:gd name="T12" fmla="*/ 2147483647 w 32"/>
                  <a:gd name="T13" fmla="*/ 2147483647 h 30"/>
                  <a:gd name="T14" fmla="*/ 2147483647 w 32"/>
                  <a:gd name="T15" fmla="*/ 2147483647 h 30"/>
                  <a:gd name="T16" fmla="*/ 2147483647 w 32"/>
                  <a:gd name="T17" fmla="*/ 2147483647 h 30"/>
                  <a:gd name="T18" fmla="*/ 2147483647 w 32"/>
                  <a:gd name="T19" fmla="*/ 2147483647 h 30"/>
                  <a:gd name="T20" fmla="*/ 2147483647 w 32"/>
                  <a:gd name="T21" fmla="*/ 2147483647 h 30"/>
                  <a:gd name="T22" fmla="*/ 2147483647 w 32"/>
                  <a:gd name="T23" fmla="*/ 0 h 30"/>
                  <a:gd name="T24" fmla="*/ 2147483647 w 32"/>
                  <a:gd name="T25" fmla="*/ 0 h 30"/>
                  <a:gd name="T26" fmla="*/ 2147483647 w 32"/>
                  <a:gd name="T27" fmla="*/ 2147483647 h 30"/>
                  <a:gd name="T28" fmla="*/ 2147483647 w 32"/>
                  <a:gd name="T29" fmla="*/ 2147483647 h 30"/>
                  <a:gd name="T30" fmla="*/ 0 w 32"/>
                  <a:gd name="T31" fmla="*/ 2147483647 h 30"/>
                  <a:gd name="T32" fmla="*/ 2147483647 w 32"/>
                  <a:gd name="T33" fmla="*/ 2147483647 h 30"/>
                  <a:gd name="T34" fmla="*/ 2147483647 w 32"/>
                  <a:gd name="T35" fmla="*/ 2147483647 h 30"/>
                  <a:gd name="T36" fmla="*/ 2147483647 w 32"/>
                  <a:gd name="T37" fmla="*/ 2147483647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"/>
                  <a:gd name="T58" fmla="*/ 0 h 30"/>
                  <a:gd name="T59" fmla="*/ 32 w 32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" h="30">
                    <a:moveTo>
                      <a:pt x="28" y="2"/>
                    </a:moveTo>
                    <a:cubicBezTo>
                      <a:pt x="26" y="3"/>
                      <a:pt x="25" y="3"/>
                      <a:pt x="24" y="4"/>
                    </a:cubicBezTo>
                    <a:cubicBezTo>
                      <a:pt x="20" y="6"/>
                      <a:pt x="17" y="8"/>
                      <a:pt x="17" y="9"/>
                    </a:cubicBezTo>
                    <a:cubicBezTo>
                      <a:pt x="17" y="9"/>
                      <a:pt x="20" y="7"/>
                      <a:pt x="24" y="5"/>
                    </a:cubicBezTo>
                    <a:cubicBezTo>
                      <a:pt x="27" y="3"/>
                      <a:pt x="29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8" y="2"/>
                      <a:pt x="27" y="4"/>
                      <a:pt x="24" y="6"/>
                    </a:cubicBezTo>
                    <a:cubicBezTo>
                      <a:pt x="20" y="9"/>
                      <a:pt x="17" y="12"/>
                      <a:pt x="17" y="12"/>
                    </a:cubicBezTo>
                    <a:cubicBezTo>
                      <a:pt x="17" y="12"/>
                      <a:pt x="18" y="11"/>
                      <a:pt x="20" y="10"/>
                    </a:cubicBezTo>
                    <a:cubicBezTo>
                      <a:pt x="21" y="9"/>
                      <a:pt x="23" y="8"/>
                      <a:pt x="25" y="6"/>
                    </a:cubicBezTo>
                    <a:cubicBezTo>
                      <a:pt x="28" y="4"/>
                      <a:pt x="30" y="2"/>
                      <a:pt x="3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8" y="5"/>
                      <a:pt x="23" y="8"/>
                      <a:pt x="19" y="12"/>
                    </a:cubicBezTo>
                    <a:cubicBezTo>
                      <a:pt x="15" y="16"/>
                      <a:pt x="12" y="20"/>
                      <a:pt x="7" y="24"/>
                    </a:cubicBezTo>
                    <a:cubicBezTo>
                      <a:pt x="5" y="26"/>
                      <a:pt x="2" y="28"/>
                      <a:pt x="0" y="30"/>
                    </a:cubicBezTo>
                    <a:cubicBezTo>
                      <a:pt x="0" y="29"/>
                      <a:pt x="1" y="28"/>
                      <a:pt x="1" y="28"/>
                    </a:cubicBezTo>
                    <a:cubicBezTo>
                      <a:pt x="5" y="20"/>
                      <a:pt x="9" y="11"/>
                      <a:pt x="17" y="7"/>
                    </a:cubicBezTo>
                    <a:cubicBezTo>
                      <a:pt x="20" y="5"/>
                      <a:pt x="24" y="3"/>
                      <a:pt x="28" y="2"/>
                    </a:cubicBezTo>
                    <a:close/>
                  </a:path>
                </a:pathLst>
              </a:custGeom>
              <a:solidFill>
                <a:srgbClr val="F2E1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3" name="Freeform 2780"/>
              <p:cNvSpPr>
                <a:spLocks noChangeArrowheads="1"/>
              </p:cNvSpPr>
              <p:nvPr/>
            </p:nvSpPr>
            <p:spPr bwMode="auto">
              <a:xfrm>
                <a:off x="515938" y="50800"/>
                <a:ext cx="15875" cy="12700"/>
              </a:xfrm>
              <a:custGeom>
                <a:avLst/>
                <a:gdLst>
                  <a:gd name="T0" fmla="*/ 2147483647 w 12"/>
                  <a:gd name="T1" fmla="*/ 0 h 10"/>
                  <a:gd name="T2" fmla="*/ 2147483647 w 12"/>
                  <a:gd name="T3" fmla="*/ 0 h 10"/>
                  <a:gd name="T4" fmla="*/ 2147483647 w 12"/>
                  <a:gd name="T5" fmla="*/ 2147483647 h 10"/>
                  <a:gd name="T6" fmla="*/ 2147483647 w 12"/>
                  <a:gd name="T7" fmla="*/ 2147483647 h 10"/>
                  <a:gd name="T8" fmla="*/ 0 w 12"/>
                  <a:gd name="T9" fmla="*/ 2147483647 h 10"/>
                  <a:gd name="T10" fmla="*/ 2147483647 w 12"/>
                  <a:gd name="T11" fmla="*/ 2147483647 h 10"/>
                  <a:gd name="T12" fmla="*/ 2147483647 w 12"/>
                  <a:gd name="T13" fmla="*/ 2147483647 h 10"/>
                  <a:gd name="T14" fmla="*/ 2147483647 w 12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"/>
                  <a:gd name="T25" fmla="*/ 0 h 10"/>
                  <a:gd name="T26" fmla="*/ 12 w 12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" h="10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8" y="1"/>
                      <a:pt x="7" y="3"/>
                      <a:pt x="5" y="4"/>
                    </a:cubicBezTo>
                    <a:cubicBezTo>
                      <a:pt x="2" y="7"/>
                      <a:pt x="1" y="10"/>
                      <a:pt x="0" y="10"/>
                    </a:cubicBezTo>
                    <a:cubicBezTo>
                      <a:pt x="0" y="10"/>
                      <a:pt x="1" y="9"/>
                      <a:pt x="1" y="8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6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4" name="Freeform 2781"/>
              <p:cNvSpPr>
                <a:spLocks noChangeArrowheads="1"/>
              </p:cNvSpPr>
              <p:nvPr/>
            </p:nvSpPr>
            <p:spPr bwMode="auto">
              <a:xfrm>
                <a:off x="522288" y="47625"/>
                <a:ext cx="9525" cy="4763"/>
              </a:xfrm>
              <a:custGeom>
                <a:avLst/>
                <a:gdLst>
                  <a:gd name="T0" fmla="*/ 2147483647 w 8"/>
                  <a:gd name="T1" fmla="*/ 2147483647 h 4"/>
                  <a:gd name="T2" fmla="*/ 2147483647 w 8"/>
                  <a:gd name="T3" fmla="*/ 2147483647 h 4"/>
                  <a:gd name="T4" fmla="*/ 0 w 8"/>
                  <a:gd name="T5" fmla="*/ 2147483647 h 4"/>
                  <a:gd name="T6" fmla="*/ 2147483647 w 8"/>
                  <a:gd name="T7" fmla="*/ 2147483647 h 4"/>
                  <a:gd name="T8" fmla="*/ 2147483647 w 8"/>
                  <a:gd name="T9" fmla="*/ 2147483647 h 4"/>
                  <a:gd name="T10" fmla="*/ 2147483647 w 8"/>
                  <a:gd name="T11" fmla="*/ 2147483647 h 4"/>
                  <a:gd name="T12" fmla="*/ 2147483647 w 8"/>
                  <a:gd name="T13" fmla="*/ 2147483647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4"/>
                  <a:gd name="T23" fmla="*/ 8 w 8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4">
                    <a:moveTo>
                      <a:pt x="7" y="1"/>
                    </a:moveTo>
                    <a:cubicBezTo>
                      <a:pt x="6" y="1"/>
                      <a:pt x="5" y="1"/>
                      <a:pt x="4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1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5" name="Freeform 2792"/>
              <p:cNvSpPr>
                <a:spLocks noChangeArrowheads="1"/>
              </p:cNvSpPr>
              <p:nvPr/>
            </p:nvSpPr>
            <p:spPr bwMode="auto">
              <a:xfrm>
                <a:off x="528638" y="57150"/>
                <a:ext cx="20638" cy="20638"/>
              </a:xfrm>
              <a:custGeom>
                <a:avLst/>
                <a:gdLst>
                  <a:gd name="T0" fmla="*/ 0 w 16"/>
                  <a:gd name="T1" fmla="*/ 2147483647 h 15"/>
                  <a:gd name="T2" fmla="*/ 2147483647 w 16"/>
                  <a:gd name="T3" fmla="*/ 2147483647 h 15"/>
                  <a:gd name="T4" fmla="*/ 2147483647 w 16"/>
                  <a:gd name="T5" fmla="*/ 2147483647 h 15"/>
                  <a:gd name="T6" fmla="*/ 2147483647 w 16"/>
                  <a:gd name="T7" fmla="*/ 0 h 15"/>
                  <a:gd name="T8" fmla="*/ 2147483647 w 16"/>
                  <a:gd name="T9" fmla="*/ 2147483647 h 15"/>
                  <a:gd name="T10" fmla="*/ 2147483647 w 16"/>
                  <a:gd name="T11" fmla="*/ 2147483647 h 15"/>
                  <a:gd name="T12" fmla="*/ 2147483647 w 16"/>
                  <a:gd name="T13" fmla="*/ 2147483647 h 15"/>
                  <a:gd name="T14" fmla="*/ 0 w 16"/>
                  <a:gd name="T15" fmla="*/ 2147483647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5"/>
                  <a:gd name="T26" fmla="*/ 16 w 16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5">
                    <a:moveTo>
                      <a:pt x="0" y="15"/>
                    </a:moveTo>
                    <a:cubicBezTo>
                      <a:pt x="0" y="15"/>
                      <a:pt x="1" y="14"/>
                      <a:pt x="3" y="13"/>
                    </a:cubicBezTo>
                    <a:cubicBezTo>
                      <a:pt x="4" y="12"/>
                      <a:pt x="6" y="10"/>
                      <a:pt x="8" y="8"/>
                    </a:cubicBezTo>
                    <a:cubicBezTo>
                      <a:pt x="13" y="4"/>
                      <a:pt x="15" y="0"/>
                      <a:pt x="16" y="0"/>
                    </a:cubicBezTo>
                    <a:cubicBezTo>
                      <a:pt x="16" y="0"/>
                      <a:pt x="15" y="1"/>
                      <a:pt x="14" y="3"/>
                    </a:cubicBezTo>
                    <a:cubicBezTo>
                      <a:pt x="13" y="4"/>
                      <a:pt x="11" y="6"/>
                      <a:pt x="9" y="9"/>
                    </a:cubicBezTo>
                    <a:cubicBezTo>
                      <a:pt x="7" y="11"/>
                      <a:pt x="5" y="12"/>
                      <a:pt x="3" y="13"/>
                    </a:cubicBezTo>
                    <a:cubicBezTo>
                      <a:pt x="1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6" name="Freeform 2793"/>
              <p:cNvSpPr>
                <a:spLocks noChangeArrowheads="1"/>
              </p:cNvSpPr>
              <p:nvPr/>
            </p:nvSpPr>
            <p:spPr bwMode="auto">
              <a:xfrm>
                <a:off x="534988" y="46037"/>
                <a:ext cx="17463" cy="23813"/>
              </a:xfrm>
              <a:custGeom>
                <a:avLst/>
                <a:gdLst>
                  <a:gd name="T0" fmla="*/ 2147483647 w 14"/>
                  <a:gd name="T1" fmla="*/ 2147483647 h 18"/>
                  <a:gd name="T2" fmla="*/ 2147483647 w 14"/>
                  <a:gd name="T3" fmla="*/ 2147483647 h 18"/>
                  <a:gd name="T4" fmla="*/ 2147483647 w 14"/>
                  <a:gd name="T5" fmla="*/ 2147483647 h 18"/>
                  <a:gd name="T6" fmla="*/ 2147483647 w 14"/>
                  <a:gd name="T7" fmla="*/ 2147483647 h 18"/>
                  <a:gd name="T8" fmla="*/ 2147483647 w 14"/>
                  <a:gd name="T9" fmla="*/ 2147483647 h 18"/>
                  <a:gd name="T10" fmla="*/ 2147483647 w 14"/>
                  <a:gd name="T11" fmla="*/ 2147483647 h 18"/>
                  <a:gd name="T12" fmla="*/ 2147483647 w 14"/>
                  <a:gd name="T13" fmla="*/ 214748364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8" y="10"/>
                    </a:moveTo>
                    <a:cubicBezTo>
                      <a:pt x="6" y="12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8"/>
                      <a:pt x="4" y="14"/>
                      <a:pt x="8" y="10"/>
                    </a:cubicBezTo>
                    <a:cubicBezTo>
                      <a:pt x="11" y="5"/>
                      <a:pt x="14" y="0"/>
                      <a:pt x="14" y="1"/>
                    </a:cubicBezTo>
                    <a:cubicBezTo>
                      <a:pt x="14" y="1"/>
                      <a:pt x="14" y="2"/>
                      <a:pt x="13" y="4"/>
                    </a:cubicBezTo>
                    <a:cubicBezTo>
                      <a:pt x="12" y="5"/>
                      <a:pt x="10" y="8"/>
                      <a:pt x="8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7" name="Freeform 2794"/>
              <p:cNvSpPr>
                <a:spLocks noChangeArrowheads="1"/>
              </p:cNvSpPr>
              <p:nvPr/>
            </p:nvSpPr>
            <p:spPr bwMode="auto">
              <a:xfrm>
                <a:off x="573088" y="28575"/>
                <a:ext cx="60325" cy="36513"/>
              </a:xfrm>
              <a:custGeom>
                <a:avLst/>
                <a:gdLst>
                  <a:gd name="T0" fmla="*/ 2147483647 w 47"/>
                  <a:gd name="T1" fmla="*/ 2147483647 h 28"/>
                  <a:gd name="T2" fmla="*/ 2147483647 w 47"/>
                  <a:gd name="T3" fmla="*/ 2147483647 h 28"/>
                  <a:gd name="T4" fmla="*/ 2147483647 w 47"/>
                  <a:gd name="T5" fmla="*/ 2147483647 h 28"/>
                  <a:gd name="T6" fmla="*/ 2147483647 w 47"/>
                  <a:gd name="T7" fmla="*/ 2147483647 h 28"/>
                  <a:gd name="T8" fmla="*/ 2147483647 w 47"/>
                  <a:gd name="T9" fmla="*/ 2147483647 h 28"/>
                  <a:gd name="T10" fmla="*/ 2147483647 w 47"/>
                  <a:gd name="T11" fmla="*/ 2147483647 h 28"/>
                  <a:gd name="T12" fmla="*/ 0 w 47"/>
                  <a:gd name="T13" fmla="*/ 2147483647 h 28"/>
                  <a:gd name="T14" fmla="*/ 2147483647 w 47"/>
                  <a:gd name="T15" fmla="*/ 2147483647 h 28"/>
                  <a:gd name="T16" fmla="*/ 2147483647 w 47"/>
                  <a:gd name="T17" fmla="*/ 2147483647 h 28"/>
                  <a:gd name="T18" fmla="*/ 2147483647 w 47"/>
                  <a:gd name="T19" fmla="*/ 2147483647 h 28"/>
                  <a:gd name="T20" fmla="*/ 2147483647 w 47"/>
                  <a:gd name="T21" fmla="*/ 2147483647 h 28"/>
                  <a:gd name="T22" fmla="*/ 2147483647 w 47"/>
                  <a:gd name="T23" fmla="*/ 2147483647 h 28"/>
                  <a:gd name="T24" fmla="*/ 2147483647 w 47"/>
                  <a:gd name="T25" fmla="*/ 2147483647 h 28"/>
                  <a:gd name="T26" fmla="*/ 2147483647 w 47"/>
                  <a:gd name="T27" fmla="*/ 2147483647 h 28"/>
                  <a:gd name="T28" fmla="*/ 2147483647 w 47"/>
                  <a:gd name="T29" fmla="*/ 0 h 28"/>
                  <a:gd name="T30" fmla="*/ 2147483647 w 47"/>
                  <a:gd name="T31" fmla="*/ 2147483647 h 28"/>
                  <a:gd name="T32" fmla="*/ 2147483647 w 47"/>
                  <a:gd name="T33" fmla="*/ 2147483647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28"/>
                  <a:gd name="T53" fmla="*/ 47 w 4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28">
                    <a:moveTo>
                      <a:pt x="40" y="5"/>
                    </a:moveTo>
                    <a:cubicBezTo>
                      <a:pt x="36" y="8"/>
                      <a:pt x="31" y="12"/>
                      <a:pt x="25" y="16"/>
                    </a:cubicBezTo>
                    <a:cubicBezTo>
                      <a:pt x="21" y="18"/>
                      <a:pt x="18" y="20"/>
                      <a:pt x="15" y="22"/>
                    </a:cubicBezTo>
                    <a:cubicBezTo>
                      <a:pt x="12" y="23"/>
                      <a:pt x="10" y="24"/>
                      <a:pt x="7" y="25"/>
                    </a:cubicBezTo>
                    <a:cubicBezTo>
                      <a:pt x="6" y="26"/>
                      <a:pt x="5" y="26"/>
                      <a:pt x="4" y="26"/>
                    </a:cubicBezTo>
                    <a:cubicBezTo>
                      <a:pt x="3" y="27"/>
                      <a:pt x="2" y="27"/>
                      <a:pt x="2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7"/>
                      <a:pt x="2" y="27"/>
                    </a:cubicBezTo>
                    <a:cubicBezTo>
                      <a:pt x="2" y="27"/>
                      <a:pt x="3" y="26"/>
                      <a:pt x="4" y="26"/>
                    </a:cubicBezTo>
                    <a:cubicBezTo>
                      <a:pt x="5" y="26"/>
                      <a:pt x="6" y="25"/>
                      <a:pt x="7" y="25"/>
                    </a:cubicBezTo>
                    <a:cubicBezTo>
                      <a:pt x="10" y="24"/>
                      <a:pt x="12" y="23"/>
                      <a:pt x="15" y="21"/>
                    </a:cubicBezTo>
                    <a:cubicBezTo>
                      <a:pt x="18" y="20"/>
                      <a:pt x="21" y="18"/>
                      <a:pt x="24" y="16"/>
                    </a:cubicBezTo>
                    <a:cubicBezTo>
                      <a:pt x="31" y="11"/>
                      <a:pt x="36" y="7"/>
                      <a:pt x="40" y="4"/>
                    </a:cubicBezTo>
                    <a:cubicBezTo>
                      <a:pt x="42" y="3"/>
                      <a:pt x="44" y="2"/>
                      <a:pt x="45" y="1"/>
                    </a:cubicBezTo>
                    <a:cubicBezTo>
                      <a:pt x="46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5" y="1"/>
                    </a:cubicBezTo>
                    <a:cubicBezTo>
                      <a:pt x="44" y="2"/>
                      <a:pt x="42" y="3"/>
                      <a:pt x="40" y="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8" name="Freeform 2795"/>
              <p:cNvSpPr>
                <a:spLocks noChangeArrowheads="1"/>
              </p:cNvSpPr>
              <p:nvPr/>
            </p:nvSpPr>
            <p:spPr bwMode="auto">
              <a:xfrm>
                <a:off x="615950" y="23812"/>
                <a:ext cx="15875" cy="15875"/>
              </a:xfrm>
              <a:custGeom>
                <a:avLst/>
                <a:gdLst>
                  <a:gd name="T0" fmla="*/ 2147483647 w 13"/>
                  <a:gd name="T1" fmla="*/ 2147483647 h 12"/>
                  <a:gd name="T2" fmla="*/ 0 w 13"/>
                  <a:gd name="T3" fmla="*/ 2147483647 h 12"/>
                  <a:gd name="T4" fmla="*/ 2147483647 w 13"/>
                  <a:gd name="T5" fmla="*/ 2147483647 h 12"/>
                  <a:gd name="T6" fmla="*/ 2147483647 w 13"/>
                  <a:gd name="T7" fmla="*/ 2147483647 h 12"/>
                  <a:gd name="T8" fmla="*/ 2147483647 w 13"/>
                  <a:gd name="T9" fmla="*/ 2147483647 h 12"/>
                  <a:gd name="T10" fmla="*/ 2147483647 w 13"/>
                  <a:gd name="T11" fmla="*/ 214748364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2"/>
                  <a:gd name="T20" fmla="*/ 13 w 13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2">
                    <a:moveTo>
                      <a:pt x="2" y="10"/>
                    </a:moveTo>
                    <a:cubicBezTo>
                      <a:pt x="1" y="11"/>
                      <a:pt x="0" y="12"/>
                      <a:pt x="0" y="12"/>
                    </a:cubicBezTo>
                    <a:cubicBezTo>
                      <a:pt x="0" y="12"/>
                      <a:pt x="3" y="9"/>
                      <a:pt x="6" y="6"/>
                    </a:cubicBezTo>
                    <a:cubicBezTo>
                      <a:pt x="10" y="3"/>
                      <a:pt x="13" y="0"/>
                      <a:pt x="13" y="1"/>
                    </a:cubicBezTo>
                    <a:cubicBezTo>
                      <a:pt x="13" y="1"/>
                      <a:pt x="10" y="3"/>
                      <a:pt x="7" y="7"/>
                    </a:cubicBezTo>
                    <a:cubicBezTo>
                      <a:pt x="5" y="8"/>
                      <a:pt x="3" y="10"/>
                      <a:pt x="2" y="1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39" name="Freeform 2796"/>
              <p:cNvSpPr>
                <a:spLocks noChangeArrowheads="1"/>
              </p:cNvSpPr>
              <p:nvPr/>
            </p:nvSpPr>
            <p:spPr bwMode="auto">
              <a:xfrm>
                <a:off x="534988" y="77787"/>
                <a:ext cx="46038" cy="6350"/>
              </a:xfrm>
              <a:custGeom>
                <a:avLst/>
                <a:gdLst>
                  <a:gd name="T0" fmla="*/ 2147483647 w 36"/>
                  <a:gd name="T1" fmla="*/ 0 h 6"/>
                  <a:gd name="T2" fmla="*/ 2147483647 w 36"/>
                  <a:gd name="T3" fmla="*/ 0 h 6"/>
                  <a:gd name="T4" fmla="*/ 2147483647 w 36"/>
                  <a:gd name="T5" fmla="*/ 0 h 6"/>
                  <a:gd name="T6" fmla="*/ 2147483647 w 36"/>
                  <a:gd name="T7" fmla="*/ 0 h 6"/>
                  <a:gd name="T8" fmla="*/ 2147483647 w 36"/>
                  <a:gd name="T9" fmla="*/ 2147483647 h 6"/>
                  <a:gd name="T10" fmla="*/ 2147483647 w 36"/>
                  <a:gd name="T11" fmla="*/ 2147483647 h 6"/>
                  <a:gd name="T12" fmla="*/ 2147483647 w 36"/>
                  <a:gd name="T13" fmla="*/ 2147483647 h 6"/>
                  <a:gd name="T14" fmla="*/ 2147483647 w 36"/>
                  <a:gd name="T15" fmla="*/ 2147483647 h 6"/>
                  <a:gd name="T16" fmla="*/ 0 w 36"/>
                  <a:gd name="T17" fmla="*/ 2147483647 h 6"/>
                  <a:gd name="T18" fmla="*/ 2147483647 w 36"/>
                  <a:gd name="T19" fmla="*/ 2147483647 h 6"/>
                  <a:gd name="T20" fmla="*/ 2147483647 w 36"/>
                  <a:gd name="T21" fmla="*/ 2147483647 h 6"/>
                  <a:gd name="T22" fmla="*/ 2147483647 w 36"/>
                  <a:gd name="T23" fmla="*/ 2147483647 h 6"/>
                  <a:gd name="T24" fmla="*/ 2147483647 w 36"/>
                  <a:gd name="T25" fmla="*/ 2147483647 h 6"/>
                  <a:gd name="T26" fmla="*/ 2147483647 w 36"/>
                  <a:gd name="T27" fmla="*/ 0 h 6"/>
                  <a:gd name="T28" fmla="*/ 2147483647 w 36"/>
                  <a:gd name="T29" fmla="*/ 0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6"/>
                  <a:gd name="T46" fmla="*/ 0 h 6"/>
                  <a:gd name="T47" fmla="*/ 36 w 36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6" h="6">
                    <a:moveTo>
                      <a:pt x="35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4" y="0"/>
                      <a:pt x="32" y="0"/>
                      <a:pt x="31" y="0"/>
                    </a:cubicBezTo>
                    <a:cubicBezTo>
                      <a:pt x="27" y="1"/>
                      <a:pt x="23" y="1"/>
                      <a:pt x="18" y="2"/>
                    </a:cubicBezTo>
                    <a:cubicBezTo>
                      <a:pt x="13" y="3"/>
                      <a:pt x="8" y="4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3" y="5"/>
                      <a:pt x="4" y="4"/>
                      <a:pt x="5" y="4"/>
                    </a:cubicBezTo>
                    <a:cubicBezTo>
                      <a:pt x="8" y="3"/>
                      <a:pt x="12" y="2"/>
                      <a:pt x="18" y="1"/>
                    </a:cubicBezTo>
                    <a:cubicBezTo>
                      <a:pt x="23" y="1"/>
                      <a:pt x="27" y="0"/>
                      <a:pt x="31" y="0"/>
                    </a:cubicBezTo>
                    <a:cubicBezTo>
                      <a:pt x="32" y="0"/>
                      <a:pt x="34" y="0"/>
                      <a:pt x="35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0" name="Freeform 2797"/>
              <p:cNvSpPr>
                <a:spLocks noChangeArrowheads="1"/>
              </p:cNvSpPr>
              <p:nvPr/>
            </p:nvSpPr>
            <p:spPr bwMode="auto">
              <a:xfrm>
                <a:off x="565150" y="71437"/>
                <a:ext cx="19050" cy="4763"/>
              </a:xfrm>
              <a:custGeom>
                <a:avLst/>
                <a:gdLst>
                  <a:gd name="T0" fmla="*/ 2147483647 w 15"/>
                  <a:gd name="T1" fmla="*/ 0 h 3"/>
                  <a:gd name="T2" fmla="*/ 2147483647 w 15"/>
                  <a:gd name="T3" fmla="*/ 0 h 3"/>
                  <a:gd name="T4" fmla="*/ 2147483647 w 15"/>
                  <a:gd name="T5" fmla="*/ 2147483647 h 3"/>
                  <a:gd name="T6" fmla="*/ 0 w 15"/>
                  <a:gd name="T7" fmla="*/ 2147483647 h 3"/>
                  <a:gd name="T8" fmla="*/ 2147483647 w 15"/>
                  <a:gd name="T9" fmla="*/ 2147483647 h 3"/>
                  <a:gd name="T10" fmla="*/ 2147483647 w 1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3"/>
                  <a:gd name="T20" fmla="*/ 15 w 1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3">
                    <a:moveTo>
                      <a:pt x="13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5" y="0"/>
                      <a:pt x="12" y="0"/>
                      <a:pt x="7" y="1"/>
                    </a:cubicBezTo>
                    <a:cubicBezTo>
                      <a:pt x="3" y="2"/>
                      <a:pt x="0" y="3"/>
                      <a:pt x="0" y="2"/>
                    </a:cubicBezTo>
                    <a:cubicBezTo>
                      <a:pt x="0" y="2"/>
                      <a:pt x="3" y="1"/>
                      <a:pt x="7" y="1"/>
                    </a:cubicBezTo>
                    <a:cubicBezTo>
                      <a:pt x="9" y="0"/>
                      <a:pt x="11" y="0"/>
                      <a:pt x="1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1" name="Freeform 2863"/>
              <p:cNvSpPr>
                <a:spLocks noEditPoints="1" noChangeArrowheads="1"/>
              </p:cNvSpPr>
              <p:nvPr/>
            </p:nvSpPr>
            <p:spPr bwMode="auto">
              <a:xfrm>
                <a:off x="0" y="63500"/>
                <a:ext cx="527050" cy="422275"/>
              </a:xfrm>
              <a:custGeom>
                <a:avLst/>
                <a:gdLst>
                  <a:gd name="T0" fmla="*/ 2147483647 w 407"/>
                  <a:gd name="T1" fmla="*/ 2147483647 h 325"/>
                  <a:gd name="T2" fmla="*/ 2147483647 w 407"/>
                  <a:gd name="T3" fmla="*/ 2147483647 h 325"/>
                  <a:gd name="T4" fmla="*/ 2147483647 w 407"/>
                  <a:gd name="T5" fmla="*/ 2147483647 h 325"/>
                  <a:gd name="T6" fmla="*/ 2147483647 w 407"/>
                  <a:gd name="T7" fmla="*/ 2147483647 h 325"/>
                  <a:gd name="T8" fmla="*/ 2147483647 w 407"/>
                  <a:gd name="T9" fmla="*/ 2147483647 h 325"/>
                  <a:gd name="T10" fmla="*/ 2147483647 w 407"/>
                  <a:gd name="T11" fmla="*/ 2147483647 h 325"/>
                  <a:gd name="T12" fmla="*/ 2147483647 w 407"/>
                  <a:gd name="T13" fmla="*/ 2147483647 h 325"/>
                  <a:gd name="T14" fmla="*/ 2147483647 w 407"/>
                  <a:gd name="T15" fmla="*/ 2147483647 h 325"/>
                  <a:gd name="T16" fmla="*/ 2147483647 w 407"/>
                  <a:gd name="T17" fmla="*/ 2147483647 h 325"/>
                  <a:gd name="T18" fmla="*/ 2147483647 w 407"/>
                  <a:gd name="T19" fmla="*/ 2147483647 h 325"/>
                  <a:gd name="T20" fmla="*/ 2147483647 w 407"/>
                  <a:gd name="T21" fmla="*/ 2147483647 h 325"/>
                  <a:gd name="T22" fmla="*/ 2147483647 w 407"/>
                  <a:gd name="T23" fmla="*/ 2147483647 h 325"/>
                  <a:gd name="T24" fmla="*/ 2147483647 w 407"/>
                  <a:gd name="T25" fmla="*/ 2147483647 h 325"/>
                  <a:gd name="T26" fmla="*/ 2147483647 w 407"/>
                  <a:gd name="T27" fmla="*/ 2147483647 h 325"/>
                  <a:gd name="T28" fmla="*/ 2147483647 w 407"/>
                  <a:gd name="T29" fmla="*/ 2147483647 h 325"/>
                  <a:gd name="T30" fmla="*/ 2147483647 w 407"/>
                  <a:gd name="T31" fmla="*/ 2147483647 h 325"/>
                  <a:gd name="T32" fmla="*/ 2147483647 w 407"/>
                  <a:gd name="T33" fmla="*/ 2147483647 h 325"/>
                  <a:gd name="T34" fmla="*/ 2147483647 w 407"/>
                  <a:gd name="T35" fmla="*/ 2147483647 h 325"/>
                  <a:gd name="T36" fmla="*/ 2147483647 w 407"/>
                  <a:gd name="T37" fmla="*/ 2147483647 h 325"/>
                  <a:gd name="T38" fmla="*/ 2147483647 w 407"/>
                  <a:gd name="T39" fmla="*/ 2147483647 h 325"/>
                  <a:gd name="T40" fmla="*/ 2147483647 w 407"/>
                  <a:gd name="T41" fmla="*/ 2147483647 h 325"/>
                  <a:gd name="T42" fmla="*/ 2147483647 w 407"/>
                  <a:gd name="T43" fmla="*/ 2147483647 h 325"/>
                  <a:gd name="T44" fmla="*/ 2147483647 w 407"/>
                  <a:gd name="T45" fmla="*/ 2147483647 h 325"/>
                  <a:gd name="T46" fmla="*/ 2147483647 w 407"/>
                  <a:gd name="T47" fmla="*/ 2147483647 h 325"/>
                  <a:gd name="T48" fmla="*/ 2147483647 w 407"/>
                  <a:gd name="T49" fmla="*/ 2147483647 h 325"/>
                  <a:gd name="T50" fmla="*/ 2147483647 w 407"/>
                  <a:gd name="T51" fmla="*/ 2147483647 h 325"/>
                  <a:gd name="T52" fmla="*/ 2147483647 w 407"/>
                  <a:gd name="T53" fmla="*/ 2147483647 h 325"/>
                  <a:gd name="T54" fmla="*/ 2147483647 w 407"/>
                  <a:gd name="T55" fmla="*/ 2147483647 h 325"/>
                  <a:gd name="T56" fmla="*/ 2147483647 w 407"/>
                  <a:gd name="T57" fmla="*/ 2147483647 h 325"/>
                  <a:gd name="T58" fmla="*/ 2147483647 w 407"/>
                  <a:gd name="T59" fmla="*/ 2147483647 h 325"/>
                  <a:gd name="T60" fmla="*/ 2147483647 w 407"/>
                  <a:gd name="T61" fmla="*/ 2147483647 h 325"/>
                  <a:gd name="T62" fmla="*/ 2147483647 w 407"/>
                  <a:gd name="T63" fmla="*/ 2147483647 h 325"/>
                  <a:gd name="T64" fmla="*/ 2147483647 w 407"/>
                  <a:gd name="T65" fmla="*/ 2147483647 h 325"/>
                  <a:gd name="T66" fmla="*/ 2147483647 w 407"/>
                  <a:gd name="T67" fmla="*/ 2147483647 h 325"/>
                  <a:gd name="T68" fmla="*/ 2147483647 w 407"/>
                  <a:gd name="T69" fmla="*/ 2147483647 h 325"/>
                  <a:gd name="T70" fmla="*/ 2147483647 w 407"/>
                  <a:gd name="T71" fmla="*/ 2147483647 h 325"/>
                  <a:gd name="T72" fmla="*/ 2147483647 w 407"/>
                  <a:gd name="T73" fmla="*/ 2147483647 h 325"/>
                  <a:gd name="T74" fmla="*/ 2147483647 w 407"/>
                  <a:gd name="T75" fmla="*/ 2147483647 h 325"/>
                  <a:gd name="T76" fmla="*/ 2147483647 w 407"/>
                  <a:gd name="T77" fmla="*/ 2147483647 h 325"/>
                  <a:gd name="T78" fmla="*/ 2147483647 w 407"/>
                  <a:gd name="T79" fmla="*/ 2147483647 h 325"/>
                  <a:gd name="T80" fmla="*/ 2147483647 w 407"/>
                  <a:gd name="T81" fmla="*/ 2147483647 h 325"/>
                  <a:gd name="T82" fmla="*/ 2147483647 w 407"/>
                  <a:gd name="T83" fmla="*/ 2147483647 h 325"/>
                  <a:gd name="T84" fmla="*/ 2147483647 w 407"/>
                  <a:gd name="T85" fmla="*/ 2147483647 h 325"/>
                  <a:gd name="T86" fmla="*/ 2147483647 w 407"/>
                  <a:gd name="T87" fmla="*/ 2147483647 h 325"/>
                  <a:gd name="T88" fmla="*/ 2147483647 w 407"/>
                  <a:gd name="T89" fmla="*/ 2147483647 h 325"/>
                  <a:gd name="T90" fmla="*/ 2147483647 w 407"/>
                  <a:gd name="T91" fmla="*/ 2147483647 h 325"/>
                  <a:gd name="T92" fmla="*/ 2147483647 w 407"/>
                  <a:gd name="T93" fmla="*/ 2147483647 h 325"/>
                  <a:gd name="T94" fmla="*/ 2147483647 w 407"/>
                  <a:gd name="T95" fmla="*/ 2147483647 h 325"/>
                  <a:gd name="T96" fmla="*/ 2147483647 w 407"/>
                  <a:gd name="T97" fmla="*/ 2147483647 h 325"/>
                  <a:gd name="T98" fmla="*/ 2147483647 w 407"/>
                  <a:gd name="T99" fmla="*/ 2147483647 h 325"/>
                  <a:gd name="T100" fmla="*/ 2147483647 w 407"/>
                  <a:gd name="T101" fmla="*/ 2147483647 h 325"/>
                  <a:gd name="T102" fmla="*/ 2147483647 w 407"/>
                  <a:gd name="T103" fmla="*/ 2147483647 h 325"/>
                  <a:gd name="T104" fmla="*/ 2147483647 w 407"/>
                  <a:gd name="T105" fmla="*/ 2147483647 h 325"/>
                  <a:gd name="T106" fmla="*/ 2147483647 w 407"/>
                  <a:gd name="T107" fmla="*/ 2147483647 h 325"/>
                  <a:gd name="T108" fmla="*/ 2147483647 w 407"/>
                  <a:gd name="T109" fmla="*/ 2147483647 h 325"/>
                  <a:gd name="T110" fmla="*/ 2147483647 w 407"/>
                  <a:gd name="T111" fmla="*/ 2147483647 h 325"/>
                  <a:gd name="T112" fmla="*/ 2147483647 w 407"/>
                  <a:gd name="T113" fmla="*/ 2147483647 h 325"/>
                  <a:gd name="T114" fmla="*/ 2147483647 w 407"/>
                  <a:gd name="T115" fmla="*/ 2147483647 h 325"/>
                  <a:gd name="T116" fmla="*/ 2147483647 w 407"/>
                  <a:gd name="T117" fmla="*/ 2147483647 h 325"/>
                  <a:gd name="T118" fmla="*/ 2147483647 w 407"/>
                  <a:gd name="T119" fmla="*/ 2147483647 h 325"/>
                  <a:gd name="T120" fmla="*/ 2147483647 w 407"/>
                  <a:gd name="T121" fmla="*/ 2147483647 h 325"/>
                  <a:gd name="T122" fmla="*/ 2147483647 w 407"/>
                  <a:gd name="T123" fmla="*/ 2147483647 h 325"/>
                  <a:gd name="T124" fmla="*/ 2147483647 w 407"/>
                  <a:gd name="T125" fmla="*/ 2147483647 h 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7"/>
                  <a:gd name="T190" fmla="*/ 0 h 325"/>
                  <a:gd name="T191" fmla="*/ 407 w 407"/>
                  <a:gd name="T192" fmla="*/ 325 h 3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7" h="325">
                    <a:moveTo>
                      <a:pt x="1" y="229"/>
                    </a:moveTo>
                    <a:cubicBezTo>
                      <a:pt x="2" y="254"/>
                      <a:pt x="16" y="279"/>
                      <a:pt x="36" y="294"/>
                    </a:cubicBezTo>
                    <a:cubicBezTo>
                      <a:pt x="45" y="302"/>
                      <a:pt x="56" y="307"/>
                      <a:pt x="69" y="308"/>
                    </a:cubicBezTo>
                    <a:cubicBezTo>
                      <a:pt x="76" y="308"/>
                      <a:pt x="83" y="308"/>
                      <a:pt x="90" y="307"/>
                    </a:cubicBezTo>
                    <a:cubicBezTo>
                      <a:pt x="96" y="307"/>
                      <a:pt x="102" y="307"/>
                      <a:pt x="107" y="305"/>
                    </a:cubicBezTo>
                    <a:cubicBezTo>
                      <a:pt x="107" y="305"/>
                      <a:pt x="107" y="306"/>
                      <a:pt x="107" y="306"/>
                    </a:cubicBezTo>
                    <a:cubicBezTo>
                      <a:pt x="106" y="314"/>
                      <a:pt x="116" y="318"/>
                      <a:pt x="121" y="313"/>
                    </a:cubicBezTo>
                    <a:cubicBezTo>
                      <a:pt x="123" y="319"/>
                      <a:pt x="128" y="322"/>
                      <a:pt x="134" y="323"/>
                    </a:cubicBezTo>
                    <a:cubicBezTo>
                      <a:pt x="140" y="325"/>
                      <a:pt x="148" y="324"/>
                      <a:pt x="153" y="319"/>
                    </a:cubicBezTo>
                    <a:cubicBezTo>
                      <a:pt x="159" y="313"/>
                      <a:pt x="157" y="308"/>
                      <a:pt x="158" y="301"/>
                    </a:cubicBezTo>
                    <a:cubicBezTo>
                      <a:pt x="158" y="300"/>
                      <a:pt x="157" y="299"/>
                      <a:pt x="156" y="299"/>
                    </a:cubicBezTo>
                    <a:cubicBezTo>
                      <a:pt x="149" y="304"/>
                      <a:pt x="138" y="298"/>
                      <a:pt x="140" y="290"/>
                    </a:cubicBezTo>
                    <a:cubicBezTo>
                      <a:pt x="141" y="288"/>
                      <a:pt x="142" y="286"/>
                      <a:pt x="143" y="285"/>
                    </a:cubicBezTo>
                    <a:cubicBezTo>
                      <a:pt x="143" y="285"/>
                      <a:pt x="143" y="285"/>
                      <a:pt x="143" y="285"/>
                    </a:cubicBezTo>
                    <a:cubicBezTo>
                      <a:pt x="146" y="281"/>
                      <a:pt x="149" y="277"/>
                      <a:pt x="152" y="273"/>
                    </a:cubicBezTo>
                    <a:cubicBezTo>
                      <a:pt x="156" y="267"/>
                      <a:pt x="160" y="260"/>
                      <a:pt x="161" y="253"/>
                    </a:cubicBezTo>
                    <a:cubicBezTo>
                      <a:pt x="162" y="247"/>
                      <a:pt x="161" y="240"/>
                      <a:pt x="162" y="234"/>
                    </a:cubicBezTo>
                    <a:cubicBezTo>
                      <a:pt x="167" y="232"/>
                      <a:pt x="172" y="228"/>
                      <a:pt x="169" y="224"/>
                    </a:cubicBezTo>
                    <a:cubicBezTo>
                      <a:pt x="175" y="223"/>
                      <a:pt x="181" y="220"/>
                      <a:pt x="182" y="213"/>
                    </a:cubicBezTo>
                    <a:cubicBezTo>
                      <a:pt x="183" y="210"/>
                      <a:pt x="182" y="205"/>
                      <a:pt x="180" y="202"/>
                    </a:cubicBezTo>
                    <a:cubicBezTo>
                      <a:pt x="179" y="201"/>
                      <a:pt x="177" y="201"/>
                      <a:pt x="176" y="201"/>
                    </a:cubicBezTo>
                    <a:cubicBezTo>
                      <a:pt x="177" y="200"/>
                      <a:pt x="177" y="199"/>
                      <a:pt x="177" y="198"/>
                    </a:cubicBezTo>
                    <a:cubicBezTo>
                      <a:pt x="179" y="192"/>
                      <a:pt x="177" y="186"/>
                      <a:pt x="173" y="182"/>
                    </a:cubicBezTo>
                    <a:cubicBezTo>
                      <a:pt x="172" y="181"/>
                      <a:pt x="171" y="181"/>
                      <a:pt x="171" y="182"/>
                    </a:cubicBezTo>
                    <a:cubicBezTo>
                      <a:pt x="170" y="183"/>
                      <a:pt x="170" y="183"/>
                      <a:pt x="170" y="184"/>
                    </a:cubicBezTo>
                    <a:cubicBezTo>
                      <a:pt x="168" y="185"/>
                      <a:pt x="167" y="186"/>
                      <a:pt x="166" y="188"/>
                    </a:cubicBezTo>
                    <a:cubicBezTo>
                      <a:pt x="163" y="191"/>
                      <a:pt x="161" y="193"/>
                      <a:pt x="157" y="194"/>
                    </a:cubicBezTo>
                    <a:cubicBezTo>
                      <a:pt x="150" y="195"/>
                      <a:pt x="143" y="197"/>
                      <a:pt x="137" y="193"/>
                    </a:cubicBezTo>
                    <a:cubicBezTo>
                      <a:pt x="126" y="185"/>
                      <a:pt x="116" y="174"/>
                      <a:pt x="103" y="168"/>
                    </a:cubicBezTo>
                    <a:cubicBezTo>
                      <a:pt x="91" y="163"/>
                      <a:pt x="79" y="161"/>
                      <a:pt x="66" y="162"/>
                    </a:cubicBezTo>
                    <a:cubicBezTo>
                      <a:pt x="59" y="162"/>
                      <a:pt x="51" y="163"/>
                      <a:pt x="44" y="166"/>
                    </a:cubicBezTo>
                    <a:cubicBezTo>
                      <a:pt x="50" y="161"/>
                      <a:pt x="56" y="155"/>
                      <a:pt x="64" y="153"/>
                    </a:cubicBezTo>
                    <a:cubicBezTo>
                      <a:pt x="71" y="152"/>
                      <a:pt x="78" y="152"/>
                      <a:pt x="85" y="153"/>
                    </a:cubicBezTo>
                    <a:cubicBezTo>
                      <a:pt x="89" y="154"/>
                      <a:pt x="94" y="155"/>
                      <a:pt x="98" y="156"/>
                    </a:cubicBezTo>
                    <a:cubicBezTo>
                      <a:pt x="101" y="157"/>
                      <a:pt x="104" y="159"/>
                      <a:pt x="108" y="160"/>
                    </a:cubicBezTo>
                    <a:cubicBezTo>
                      <a:pt x="113" y="161"/>
                      <a:pt x="116" y="159"/>
                      <a:pt x="119" y="156"/>
                    </a:cubicBezTo>
                    <a:cubicBezTo>
                      <a:pt x="132" y="164"/>
                      <a:pt x="143" y="176"/>
                      <a:pt x="148" y="190"/>
                    </a:cubicBezTo>
                    <a:cubicBezTo>
                      <a:pt x="148" y="191"/>
                      <a:pt x="149" y="191"/>
                      <a:pt x="150" y="191"/>
                    </a:cubicBezTo>
                    <a:cubicBezTo>
                      <a:pt x="158" y="186"/>
                      <a:pt x="165" y="170"/>
                      <a:pt x="159" y="161"/>
                    </a:cubicBezTo>
                    <a:cubicBezTo>
                      <a:pt x="160" y="161"/>
                      <a:pt x="160" y="161"/>
                      <a:pt x="161" y="161"/>
                    </a:cubicBezTo>
                    <a:cubicBezTo>
                      <a:pt x="164" y="163"/>
                      <a:pt x="167" y="164"/>
                      <a:pt x="169" y="165"/>
                    </a:cubicBezTo>
                    <a:cubicBezTo>
                      <a:pt x="177" y="167"/>
                      <a:pt x="183" y="172"/>
                      <a:pt x="189" y="175"/>
                    </a:cubicBezTo>
                    <a:cubicBezTo>
                      <a:pt x="200" y="181"/>
                      <a:pt x="211" y="185"/>
                      <a:pt x="220" y="191"/>
                    </a:cubicBezTo>
                    <a:cubicBezTo>
                      <a:pt x="226" y="195"/>
                      <a:pt x="232" y="200"/>
                      <a:pt x="235" y="206"/>
                    </a:cubicBezTo>
                    <a:cubicBezTo>
                      <a:pt x="238" y="212"/>
                      <a:pt x="241" y="220"/>
                      <a:pt x="239" y="226"/>
                    </a:cubicBezTo>
                    <a:cubicBezTo>
                      <a:pt x="235" y="235"/>
                      <a:pt x="225" y="238"/>
                      <a:pt x="216" y="239"/>
                    </a:cubicBezTo>
                    <a:cubicBezTo>
                      <a:pt x="218" y="237"/>
                      <a:pt x="221" y="235"/>
                      <a:pt x="222" y="232"/>
                    </a:cubicBezTo>
                    <a:cubicBezTo>
                      <a:pt x="226" y="226"/>
                      <a:pt x="227" y="219"/>
                      <a:pt x="223" y="212"/>
                    </a:cubicBezTo>
                    <a:cubicBezTo>
                      <a:pt x="220" y="206"/>
                      <a:pt x="212" y="202"/>
                      <a:pt x="205" y="203"/>
                    </a:cubicBezTo>
                    <a:cubicBezTo>
                      <a:pt x="195" y="204"/>
                      <a:pt x="189" y="213"/>
                      <a:pt x="187" y="223"/>
                    </a:cubicBezTo>
                    <a:cubicBezTo>
                      <a:pt x="185" y="231"/>
                      <a:pt x="186" y="242"/>
                      <a:pt x="193" y="248"/>
                    </a:cubicBezTo>
                    <a:cubicBezTo>
                      <a:pt x="200" y="254"/>
                      <a:pt x="210" y="259"/>
                      <a:pt x="219" y="259"/>
                    </a:cubicBezTo>
                    <a:cubicBezTo>
                      <a:pt x="228" y="259"/>
                      <a:pt x="238" y="256"/>
                      <a:pt x="243" y="249"/>
                    </a:cubicBezTo>
                    <a:cubicBezTo>
                      <a:pt x="244" y="248"/>
                      <a:pt x="244" y="247"/>
                      <a:pt x="245" y="246"/>
                    </a:cubicBezTo>
                    <a:cubicBezTo>
                      <a:pt x="247" y="249"/>
                      <a:pt x="251" y="250"/>
                      <a:pt x="255" y="248"/>
                    </a:cubicBezTo>
                    <a:cubicBezTo>
                      <a:pt x="260" y="246"/>
                      <a:pt x="263" y="241"/>
                      <a:pt x="265" y="235"/>
                    </a:cubicBezTo>
                    <a:cubicBezTo>
                      <a:pt x="266" y="229"/>
                      <a:pt x="264" y="222"/>
                      <a:pt x="263" y="216"/>
                    </a:cubicBezTo>
                    <a:cubicBezTo>
                      <a:pt x="262" y="215"/>
                      <a:pt x="262" y="214"/>
                      <a:pt x="262" y="212"/>
                    </a:cubicBezTo>
                    <a:cubicBezTo>
                      <a:pt x="266" y="212"/>
                      <a:pt x="270" y="209"/>
                      <a:pt x="271" y="205"/>
                    </a:cubicBezTo>
                    <a:cubicBezTo>
                      <a:pt x="273" y="200"/>
                      <a:pt x="269" y="194"/>
                      <a:pt x="265" y="191"/>
                    </a:cubicBezTo>
                    <a:cubicBezTo>
                      <a:pt x="260" y="187"/>
                      <a:pt x="254" y="184"/>
                      <a:pt x="248" y="182"/>
                    </a:cubicBezTo>
                    <a:cubicBezTo>
                      <a:pt x="248" y="182"/>
                      <a:pt x="248" y="182"/>
                      <a:pt x="248" y="182"/>
                    </a:cubicBezTo>
                    <a:cubicBezTo>
                      <a:pt x="250" y="182"/>
                      <a:pt x="252" y="182"/>
                      <a:pt x="254" y="181"/>
                    </a:cubicBezTo>
                    <a:cubicBezTo>
                      <a:pt x="259" y="180"/>
                      <a:pt x="264" y="178"/>
                      <a:pt x="269" y="177"/>
                    </a:cubicBezTo>
                    <a:cubicBezTo>
                      <a:pt x="282" y="172"/>
                      <a:pt x="295" y="170"/>
                      <a:pt x="308" y="166"/>
                    </a:cubicBezTo>
                    <a:cubicBezTo>
                      <a:pt x="314" y="164"/>
                      <a:pt x="323" y="161"/>
                      <a:pt x="327" y="155"/>
                    </a:cubicBezTo>
                    <a:cubicBezTo>
                      <a:pt x="329" y="152"/>
                      <a:pt x="329" y="147"/>
                      <a:pt x="326" y="146"/>
                    </a:cubicBezTo>
                    <a:cubicBezTo>
                      <a:pt x="334" y="143"/>
                      <a:pt x="341" y="139"/>
                      <a:pt x="345" y="131"/>
                    </a:cubicBezTo>
                    <a:cubicBezTo>
                      <a:pt x="347" y="128"/>
                      <a:pt x="348" y="123"/>
                      <a:pt x="344" y="120"/>
                    </a:cubicBezTo>
                    <a:cubicBezTo>
                      <a:pt x="342" y="119"/>
                      <a:pt x="340" y="120"/>
                      <a:pt x="338" y="121"/>
                    </a:cubicBezTo>
                    <a:cubicBezTo>
                      <a:pt x="338" y="121"/>
                      <a:pt x="338" y="120"/>
                      <a:pt x="339" y="120"/>
                    </a:cubicBezTo>
                    <a:cubicBezTo>
                      <a:pt x="346" y="106"/>
                      <a:pt x="350" y="91"/>
                      <a:pt x="359" y="77"/>
                    </a:cubicBezTo>
                    <a:cubicBezTo>
                      <a:pt x="362" y="70"/>
                      <a:pt x="366" y="62"/>
                      <a:pt x="372" y="58"/>
                    </a:cubicBezTo>
                    <a:cubicBezTo>
                      <a:pt x="374" y="56"/>
                      <a:pt x="376" y="55"/>
                      <a:pt x="378" y="55"/>
                    </a:cubicBezTo>
                    <a:cubicBezTo>
                      <a:pt x="382" y="54"/>
                      <a:pt x="385" y="58"/>
                      <a:pt x="384" y="62"/>
                    </a:cubicBezTo>
                    <a:cubicBezTo>
                      <a:pt x="383" y="66"/>
                      <a:pt x="380" y="69"/>
                      <a:pt x="377" y="70"/>
                    </a:cubicBezTo>
                    <a:cubicBezTo>
                      <a:pt x="368" y="74"/>
                      <a:pt x="360" y="77"/>
                      <a:pt x="362" y="89"/>
                    </a:cubicBezTo>
                    <a:cubicBezTo>
                      <a:pt x="362" y="89"/>
                      <a:pt x="362" y="89"/>
                      <a:pt x="362" y="89"/>
                    </a:cubicBezTo>
                    <a:cubicBezTo>
                      <a:pt x="362" y="90"/>
                      <a:pt x="362" y="90"/>
                      <a:pt x="363" y="90"/>
                    </a:cubicBezTo>
                    <a:cubicBezTo>
                      <a:pt x="363" y="90"/>
                      <a:pt x="363" y="90"/>
                      <a:pt x="364" y="90"/>
                    </a:cubicBezTo>
                    <a:cubicBezTo>
                      <a:pt x="371" y="88"/>
                      <a:pt x="375" y="94"/>
                      <a:pt x="382" y="97"/>
                    </a:cubicBezTo>
                    <a:cubicBezTo>
                      <a:pt x="386" y="98"/>
                      <a:pt x="391" y="98"/>
                      <a:pt x="395" y="95"/>
                    </a:cubicBezTo>
                    <a:cubicBezTo>
                      <a:pt x="403" y="89"/>
                      <a:pt x="407" y="77"/>
                      <a:pt x="406" y="67"/>
                    </a:cubicBezTo>
                    <a:cubicBezTo>
                      <a:pt x="406" y="58"/>
                      <a:pt x="402" y="46"/>
                      <a:pt x="394" y="41"/>
                    </a:cubicBezTo>
                    <a:cubicBezTo>
                      <a:pt x="402" y="34"/>
                      <a:pt x="402" y="19"/>
                      <a:pt x="402" y="9"/>
                    </a:cubicBezTo>
                    <a:cubicBezTo>
                      <a:pt x="402" y="8"/>
                      <a:pt x="401" y="7"/>
                      <a:pt x="400" y="8"/>
                    </a:cubicBezTo>
                    <a:cubicBezTo>
                      <a:pt x="393" y="11"/>
                      <a:pt x="385" y="13"/>
                      <a:pt x="379" y="17"/>
                    </a:cubicBezTo>
                    <a:cubicBezTo>
                      <a:pt x="376" y="19"/>
                      <a:pt x="374" y="21"/>
                      <a:pt x="372" y="24"/>
                    </a:cubicBezTo>
                    <a:cubicBezTo>
                      <a:pt x="372" y="20"/>
                      <a:pt x="369" y="17"/>
                      <a:pt x="365" y="16"/>
                    </a:cubicBezTo>
                    <a:cubicBezTo>
                      <a:pt x="362" y="15"/>
                      <a:pt x="358" y="18"/>
                      <a:pt x="357" y="21"/>
                    </a:cubicBezTo>
                    <a:cubicBezTo>
                      <a:pt x="354" y="26"/>
                      <a:pt x="350" y="29"/>
                      <a:pt x="349" y="35"/>
                    </a:cubicBezTo>
                    <a:cubicBezTo>
                      <a:pt x="349" y="37"/>
                      <a:pt x="349" y="38"/>
                      <a:pt x="349" y="40"/>
                    </a:cubicBezTo>
                    <a:cubicBezTo>
                      <a:pt x="348" y="40"/>
                      <a:pt x="348" y="40"/>
                      <a:pt x="347" y="40"/>
                    </a:cubicBezTo>
                    <a:cubicBezTo>
                      <a:pt x="343" y="43"/>
                      <a:pt x="340" y="48"/>
                      <a:pt x="338" y="54"/>
                    </a:cubicBezTo>
                    <a:cubicBezTo>
                      <a:pt x="336" y="51"/>
                      <a:pt x="334" y="48"/>
                      <a:pt x="332" y="45"/>
                    </a:cubicBezTo>
                    <a:cubicBezTo>
                      <a:pt x="329" y="40"/>
                      <a:pt x="326" y="34"/>
                      <a:pt x="323" y="29"/>
                    </a:cubicBezTo>
                    <a:cubicBezTo>
                      <a:pt x="319" y="22"/>
                      <a:pt x="311" y="15"/>
                      <a:pt x="303" y="11"/>
                    </a:cubicBezTo>
                    <a:cubicBezTo>
                      <a:pt x="288" y="2"/>
                      <a:pt x="272" y="0"/>
                      <a:pt x="254" y="1"/>
                    </a:cubicBezTo>
                    <a:cubicBezTo>
                      <a:pt x="234" y="3"/>
                      <a:pt x="213" y="7"/>
                      <a:pt x="196" y="17"/>
                    </a:cubicBezTo>
                    <a:cubicBezTo>
                      <a:pt x="192" y="20"/>
                      <a:pt x="186" y="24"/>
                      <a:pt x="187" y="31"/>
                    </a:cubicBezTo>
                    <a:cubicBezTo>
                      <a:pt x="187" y="31"/>
                      <a:pt x="187" y="32"/>
                      <a:pt x="188" y="32"/>
                    </a:cubicBezTo>
                    <a:cubicBezTo>
                      <a:pt x="180" y="35"/>
                      <a:pt x="172" y="37"/>
                      <a:pt x="164" y="41"/>
                    </a:cubicBezTo>
                    <a:cubicBezTo>
                      <a:pt x="164" y="41"/>
                      <a:pt x="163" y="42"/>
                      <a:pt x="164" y="43"/>
                    </a:cubicBezTo>
                    <a:cubicBezTo>
                      <a:pt x="168" y="48"/>
                      <a:pt x="173" y="54"/>
                      <a:pt x="180" y="51"/>
                    </a:cubicBezTo>
                    <a:cubicBezTo>
                      <a:pt x="179" y="54"/>
                      <a:pt x="177" y="57"/>
                      <a:pt x="174" y="60"/>
                    </a:cubicBezTo>
                    <a:cubicBezTo>
                      <a:pt x="172" y="62"/>
                      <a:pt x="167" y="66"/>
                      <a:pt x="163" y="65"/>
                    </a:cubicBezTo>
                    <a:cubicBezTo>
                      <a:pt x="158" y="64"/>
                      <a:pt x="154" y="60"/>
                      <a:pt x="157" y="56"/>
                    </a:cubicBezTo>
                    <a:cubicBezTo>
                      <a:pt x="157" y="55"/>
                      <a:pt x="156" y="53"/>
                      <a:pt x="155" y="54"/>
                    </a:cubicBezTo>
                    <a:cubicBezTo>
                      <a:pt x="148" y="57"/>
                      <a:pt x="142" y="65"/>
                      <a:pt x="142" y="73"/>
                    </a:cubicBezTo>
                    <a:cubicBezTo>
                      <a:pt x="142" y="78"/>
                      <a:pt x="144" y="87"/>
                      <a:pt x="150" y="87"/>
                    </a:cubicBezTo>
                    <a:cubicBezTo>
                      <a:pt x="150" y="87"/>
                      <a:pt x="150" y="87"/>
                      <a:pt x="150" y="87"/>
                    </a:cubicBezTo>
                    <a:cubicBezTo>
                      <a:pt x="144" y="92"/>
                      <a:pt x="141" y="98"/>
                      <a:pt x="138" y="104"/>
                    </a:cubicBezTo>
                    <a:cubicBezTo>
                      <a:pt x="138" y="105"/>
                      <a:pt x="138" y="105"/>
                      <a:pt x="139" y="106"/>
                    </a:cubicBezTo>
                    <a:cubicBezTo>
                      <a:pt x="150" y="109"/>
                      <a:pt x="163" y="109"/>
                      <a:pt x="173" y="103"/>
                    </a:cubicBezTo>
                    <a:cubicBezTo>
                      <a:pt x="180" y="98"/>
                      <a:pt x="184" y="89"/>
                      <a:pt x="185" y="81"/>
                    </a:cubicBezTo>
                    <a:cubicBezTo>
                      <a:pt x="187" y="95"/>
                      <a:pt x="192" y="108"/>
                      <a:pt x="203" y="116"/>
                    </a:cubicBezTo>
                    <a:cubicBezTo>
                      <a:pt x="222" y="131"/>
                      <a:pt x="249" y="128"/>
                      <a:pt x="265" y="111"/>
                    </a:cubicBezTo>
                    <a:cubicBezTo>
                      <a:pt x="269" y="107"/>
                      <a:pt x="271" y="102"/>
                      <a:pt x="272" y="98"/>
                    </a:cubicBezTo>
                    <a:cubicBezTo>
                      <a:pt x="273" y="94"/>
                      <a:pt x="275" y="88"/>
                      <a:pt x="272" y="85"/>
                    </a:cubicBezTo>
                    <a:cubicBezTo>
                      <a:pt x="269" y="82"/>
                      <a:pt x="262" y="82"/>
                      <a:pt x="258" y="82"/>
                    </a:cubicBezTo>
                    <a:cubicBezTo>
                      <a:pt x="251" y="82"/>
                      <a:pt x="245" y="83"/>
                      <a:pt x="238" y="84"/>
                    </a:cubicBezTo>
                    <a:cubicBezTo>
                      <a:pt x="225" y="87"/>
                      <a:pt x="207" y="88"/>
                      <a:pt x="201" y="73"/>
                    </a:cubicBezTo>
                    <a:cubicBezTo>
                      <a:pt x="200" y="72"/>
                      <a:pt x="200" y="70"/>
                      <a:pt x="200" y="69"/>
                    </a:cubicBezTo>
                    <a:cubicBezTo>
                      <a:pt x="200" y="66"/>
                      <a:pt x="200" y="64"/>
                      <a:pt x="200" y="61"/>
                    </a:cubicBezTo>
                    <a:cubicBezTo>
                      <a:pt x="200" y="61"/>
                      <a:pt x="200" y="61"/>
                      <a:pt x="200" y="61"/>
                    </a:cubicBezTo>
                    <a:cubicBezTo>
                      <a:pt x="201" y="56"/>
                      <a:pt x="203" y="51"/>
                      <a:pt x="205" y="46"/>
                    </a:cubicBezTo>
                    <a:cubicBezTo>
                      <a:pt x="205" y="54"/>
                      <a:pt x="208" y="63"/>
                      <a:pt x="214" y="67"/>
                    </a:cubicBezTo>
                    <a:cubicBezTo>
                      <a:pt x="226" y="73"/>
                      <a:pt x="241" y="70"/>
                      <a:pt x="244" y="56"/>
                    </a:cubicBezTo>
                    <a:cubicBezTo>
                      <a:pt x="244" y="55"/>
                      <a:pt x="243" y="54"/>
                      <a:pt x="242" y="54"/>
                    </a:cubicBezTo>
                    <a:cubicBezTo>
                      <a:pt x="235" y="54"/>
                      <a:pt x="226" y="53"/>
                      <a:pt x="224" y="45"/>
                    </a:cubicBezTo>
                    <a:cubicBezTo>
                      <a:pt x="221" y="38"/>
                      <a:pt x="224" y="32"/>
                      <a:pt x="230" y="27"/>
                    </a:cubicBezTo>
                    <a:cubicBezTo>
                      <a:pt x="239" y="20"/>
                      <a:pt x="252" y="14"/>
                      <a:pt x="264" y="16"/>
                    </a:cubicBezTo>
                    <a:cubicBezTo>
                      <a:pt x="270" y="17"/>
                      <a:pt x="277" y="19"/>
                      <a:pt x="283" y="21"/>
                    </a:cubicBezTo>
                    <a:cubicBezTo>
                      <a:pt x="284" y="22"/>
                      <a:pt x="285" y="22"/>
                      <a:pt x="286" y="22"/>
                    </a:cubicBezTo>
                    <a:cubicBezTo>
                      <a:pt x="275" y="22"/>
                      <a:pt x="265" y="30"/>
                      <a:pt x="258" y="37"/>
                    </a:cubicBezTo>
                    <a:cubicBezTo>
                      <a:pt x="250" y="46"/>
                      <a:pt x="244" y="58"/>
                      <a:pt x="243" y="70"/>
                    </a:cubicBezTo>
                    <a:cubicBezTo>
                      <a:pt x="243" y="70"/>
                      <a:pt x="244" y="71"/>
                      <a:pt x="245" y="71"/>
                    </a:cubicBezTo>
                    <a:cubicBezTo>
                      <a:pt x="249" y="70"/>
                      <a:pt x="253" y="68"/>
                      <a:pt x="257" y="65"/>
                    </a:cubicBezTo>
                    <a:cubicBezTo>
                      <a:pt x="258" y="71"/>
                      <a:pt x="265" y="75"/>
                      <a:pt x="270" y="76"/>
                    </a:cubicBezTo>
                    <a:cubicBezTo>
                      <a:pt x="278" y="78"/>
                      <a:pt x="287" y="73"/>
                      <a:pt x="292" y="66"/>
                    </a:cubicBezTo>
                    <a:cubicBezTo>
                      <a:pt x="293" y="65"/>
                      <a:pt x="292" y="64"/>
                      <a:pt x="291" y="64"/>
                    </a:cubicBezTo>
                    <a:cubicBezTo>
                      <a:pt x="285" y="63"/>
                      <a:pt x="284" y="58"/>
                      <a:pt x="284" y="53"/>
                    </a:cubicBezTo>
                    <a:cubicBezTo>
                      <a:pt x="285" y="49"/>
                      <a:pt x="288" y="45"/>
                      <a:pt x="293" y="44"/>
                    </a:cubicBezTo>
                    <a:cubicBezTo>
                      <a:pt x="301" y="43"/>
                      <a:pt x="309" y="47"/>
                      <a:pt x="314" y="53"/>
                    </a:cubicBezTo>
                    <a:cubicBezTo>
                      <a:pt x="324" y="66"/>
                      <a:pt x="324" y="82"/>
                      <a:pt x="322" y="97"/>
                    </a:cubicBezTo>
                    <a:cubicBezTo>
                      <a:pt x="321" y="115"/>
                      <a:pt x="317" y="130"/>
                      <a:pt x="303" y="141"/>
                    </a:cubicBezTo>
                    <a:cubicBezTo>
                      <a:pt x="298" y="145"/>
                      <a:pt x="294" y="148"/>
                      <a:pt x="290" y="150"/>
                    </a:cubicBezTo>
                    <a:cubicBezTo>
                      <a:pt x="290" y="150"/>
                      <a:pt x="290" y="150"/>
                      <a:pt x="290" y="150"/>
                    </a:cubicBezTo>
                    <a:cubicBezTo>
                      <a:pt x="291" y="147"/>
                      <a:pt x="292" y="143"/>
                      <a:pt x="291" y="140"/>
                    </a:cubicBezTo>
                    <a:cubicBezTo>
                      <a:pt x="289" y="135"/>
                      <a:pt x="284" y="133"/>
                      <a:pt x="280" y="136"/>
                    </a:cubicBezTo>
                    <a:cubicBezTo>
                      <a:pt x="281" y="130"/>
                      <a:pt x="281" y="124"/>
                      <a:pt x="279" y="118"/>
                    </a:cubicBezTo>
                    <a:cubicBezTo>
                      <a:pt x="279" y="117"/>
                      <a:pt x="277" y="117"/>
                      <a:pt x="277" y="118"/>
                    </a:cubicBezTo>
                    <a:cubicBezTo>
                      <a:pt x="273" y="121"/>
                      <a:pt x="268" y="124"/>
                      <a:pt x="264" y="129"/>
                    </a:cubicBezTo>
                    <a:cubicBezTo>
                      <a:pt x="262" y="132"/>
                      <a:pt x="260" y="136"/>
                      <a:pt x="258" y="140"/>
                    </a:cubicBezTo>
                    <a:cubicBezTo>
                      <a:pt x="253" y="150"/>
                      <a:pt x="247" y="159"/>
                      <a:pt x="235" y="162"/>
                    </a:cubicBezTo>
                    <a:cubicBezTo>
                      <a:pt x="225" y="164"/>
                      <a:pt x="215" y="163"/>
                      <a:pt x="205" y="159"/>
                    </a:cubicBezTo>
                    <a:cubicBezTo>
                      <a:pt x="199" y="157"/>
                      <a:pt x="194" y="155"/>
                      <a:pt x="189" y="153"/>
                    </a:cubicBezTo>
                    <a:cubicBezTo>
                      <a:pt x="184" y="151"/>
                      <a:pt x="179" y="150"/>
                      <a:pt x="175" y="148"/>
                    </a:cubicBezTo>
                    <a:cubicBezTo>
                      <a:pt x="177" y="147"/>
                      <a:pt x="178" y="146"/>
                      <a:pt x="180" y="145"/>
                    </a:cubicBezTo>
                    <a:cubicBezTo>
                      <a:pt x="183" y="143"/>
                      <a:pt x="186" y="137"/>
                      <a:pt x="182" y="134"/>
                    </a:cubicBezTo>
                    <a:cubicBezTo>
                      <a:pt x="189" y="128"/>
                      <a:pt x="187" y="113"/>
                      <a:pt x="184" y="105"/>
                    </a:cubicBezTo>
                    <a:cubicBezTo>
                      <a:pt x="183" y="104"/>
                      <a:pt x="182" y="104"/>
                      <a:pt x="181" y="105"/>
                    </a:cubicBezTo>
                    <a:cubicBezTo>
                      <a:pt x="177" y="121"/>
                      <a:pt x="162" y="126"/>
                      <a:pt x="148" y="129"/>
                    </a:cubicBezTo>
                    <a:cubicBezTo>
                      <a:pt x="148" y="128"/>
                      <a:pt x="148" y="127"/>
                      <a:pt x="148" y="126"/>
                    </a:cubicBezTo>
                    <a:cubicBezTo>
                      <a:pt x="148" y="121"/>
                      <a:pt x="140" y="121"/>
                      <a:pt x="137" y="122"/>
                    </a:cubicBezTo>
                    <a:cubicBezTo>
                      <a:pt x="133" y="122"/>
                      <a:pt x="130" y="123"/>
                      <a:pt x="127" y="124"/>
                    </a:cubicBezTo>
                    <a:cubicBezTo>
                      <a:pt x="129" y="122"/>
                      <a:pt x="127" y="119"/>
                      <a:pt x="125" y="118"/>
                    </a:cubicBezTo>
                    <a:cubicBezTo>
                      <a:pt x="122" y="116"/>
                      <a:pt x="117" y="116"/>
                      <a:pt x="113" y="117"/>
                    </a:cubicBezTo>
                    <a:cubicBezTo>
                      <a:pt x="105" y="119"/>
                      <a:pt x="97" y="123"/>
                      <a:pt x="89" y="126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2"/>
                      <a:pt x="86" y="121"/>
                      <a:pt x="83" y="120"/>
                    </a:cubicBezTo>
                    <a:cubicBezTo>
                      <a:pt x="59" y="117"/>
                      <a:pt x="41" y="138"/>
                      <a:pt x="27" y="154"/>
                    </a:cubicBezTo>
                    <a:cubicBezTo>
                      <a:pt x="19" y="164"/>
                      <a:pt x="13" y="175"/>
                      <a:pt x="8" y="187"/>
                    </a:cubicBezTo>
                    <a:cubicBezTo>
                      <a:pt x="6" y="193"/>
                      <a:pt x="2" y="205"/>
                      <a:pt x="1" y="212"/>
                    </a:cubicBezTo>
                    <a:cubicBezTo>
                      <a:pt x="1" y="213"/>
                      <a:pt x="1" y="225"/>
                      <a:pt x="1" y="229"/>
                    </a:cubicBezTo>
                    <a:close/>
                    <a:moveTo>
                      <a:pt x="177" y="118"/>
                    </a:moveTo>
                    <a:cubicBezTo>
                      <a:pt x="177" y="118"/>
                      <a:pt x="176" y="119"/>
                      <a:pt x="176" y="119"/>
                    </a:cubicBezTo>
                    <a:cubicBezTo>
                      <a:pt x="175" y="121"/>
                      <a:pt x="173" y="123"/>
                      <a:pt x="171" y="124"/>
                    </a:cubicBezTo>
                    <a:cubicBezTo>
                      <a:pt x="166" y="128"/>
                      <a:pt x="162" y="130"/>
                      <a:pt x="162" y="130"/>
                    </a:cubicBezTo>
                    <a:cubicBezTo>
                      <a:pt x="162" y="130"/>
                      <a:pt x="163" y="130"/>
                      <a:pt x="165" y="129"/>
                    </a:cubicBezTo>
                    <a:cubicBezTo>
                      <a:pt x="167" y="128"/>
                      <a:pt x="169" y="127"/>
                      <a:pt x="171" y="125"/>
                    </a:cubicBezTo>
                    <a:cubicBezTo>
                      <a:pt x="172" y="124"/>
                      <a:pt x="173" y="124"/>
                      <a:pt x="174" y="123"/>
                    </a:cubicBezTo>
                    <a:cubicBezTo>
                      <a:pt x="172" y="125"/>
                      <a:pt x="170" y="127"/>
                      <a:pt x="168" y="129"/>
                    </a:cubicBezTo>
                    <a:cubicBezTo>
                      <a:pt x="164" y="133"/>
                      <a:pt x="160" y="136"/>
                      <a:pt x="155" y="137"/>
                    </a:cubicBezTo>
                    <a:cubicBezTo>
                      <a:pt x="150" y="137"/>
                      <a:pt x="147" y="136"/>
                      <a:pt x="143" y="135"/>
                    </a:cubicBezTo>
                    <a:cubicBezTo>
                      <a:pt x="145" y="134"/>
                      <a:pt x="147" y="132"/>
                      <a:pt x="147" y="130"/>
                    </a:cubicBezTo>
                    <a:cubicBezTo>
                      <a:pt x="158" y="131"/>
                      <a:pt x="170" y="126"/>
                      <a:pt x="177" y="118"/>
                    </a:cubicBezTo>
                    <a:close/>
                    <a:moveTo>
                      <a:pt x="277" y="121"/>
                    </a:moveTo>
                    <a:cubicBezTo>
                      <a:pt x="277" y="122"/>
                      <a:pt x="277" y="122"/>
                      <a:pt x="277" y="122"/>
                    </a:cubicBezTo>
                    <a:cubicBezTo>
                      <a:pt x="276" y="123"/>
                      <a:pt x="275" y="125"/>
                      <a:pt x="274" y="126"/>
                    </a:cubicBezTo>
                    <a:cubicBezTo>
                      <a:pt x="273" y="128"/>
                      <a:pt x="273" y="129"/>
                      <a:pt x="272" y="130"/>
                    </a:cubicBezTo>
                    <a:cubicBezTo>
                      <a:pt x="271" y="131"/>
                      <a:pt x="270" y="132"/>
                      <a:pt x="270" y="132"/>
                    </a:cubicBezTo>
                    <a:cubicBezTo>
                      <a:pt x="271" y="132"/>
                      <a:pt x="271" y="131"/>
                      <a:pt x="272" y="131"/>
                    </a:cubicBezTo>
                    <a:cubicBezTo>
                      <a:pt x="273" y="130"/>
                      <a:pt x="274" y="128"/>
                      <a:pt x="275" y="127"/>
                    </a:cubicBezTo>
                    <a:cubicBezTo>
                      <a:pt x="275" y="126"/>
                      <a:pt x="275" y="126"/>
                      <a:pt x="276" y="126"/>
                    </a:cubicBezTo>
                    <a:cubicBezTo>
                      <a:pt x="274" y="128"/>
                      <a:pt x="273" y="131"/>
                      <a:pt x="272" y="134"/>
                    </a:cubicBezTo>
                    <a:cubicBezTo>
                      <a:pt x="269" y="138"/>
                      <a:pt x="266" y="143"/>
                      <a:pt x="263" y="147"/>
                    </a:cubicBezTo>
                    <a:cubicBezTo>
                      <a:pt x="260" y="150"/>
                      <a:pt x="257" y="152"/>
                      <a:pt x="254" y="155"/>
                    </a:cubicBezTo>
                    <a:cubicBezTo>
                      <a:pt x="255" y="154"/>
                      <a:pt x="255" y="154"/>
                      <a:pt x="256" y="153"/>
                    </a:cubicBezTo>
                    <a:cubicBezTo>
                      <a:pt x="258" y="151"/>
                      <a:pt x="260" y="149"/>
                      <a:pt x="261" y="147"/>
                    </a:cubicBezTo>
                    <a:cubicBezTo>
                      <a:pt x="262" y="146"/>
                      <a:pt x="263" y="144"/>
                      <a:pt x="263" y="144"/>
                    </a:cubicBezTo>
                    <a:cubicBezTo>
                      <a:pt x="263" y="144"/>
                      <a:pt x="262" y="145"/>
                      <a:pt x="261" y="147"/>
                    </a:cubicBezTo>
                    <a:cubicBezTo>
                      <a:pt x="260" y="149"/>
                      <a:pt x="258" y="151"/>
                      <a:pt x="255" y="153"/>
                    </a:cubicBezTo>
                    <a:cubicBezTo>
                      <a:pt x="253" y="155"/>
                      <a:pt x="252" y="156"/>
                      <a:pt x="250" y="158"/>
                    </a:cubicBezTo>
                    <a:cubicBezTo>
                      <a:pt x="250" y="158"/>
                      <a:pt x="250" y="158"/>
                      <a:pt x="250" y="158"/>
                    </a:cubicBezTo>
                    <a:cubicBezTo>
                      <a:pt x="251" y="156"/>
                      <a:pt x="252" y="155"/>
                      <a:pt x="254" y="153"/>
                    </a:cubicBezTo>
                    <a:cubicBezTo>
                      <a:pt x="256" y="151"/>
                      <a:pt x="257" y="150"/>
                      <a:pt x="258" y="148"/>
                    </a:cubicBezTo>
                    <a:cubicBezTo>
                      <a:pt x="259" y="147"/>
                      <a:pt x="260" y="146"/>
                      <a:pt x="260" y="146"/>
                    </a:cubicBezTo>
                    <a:cubicBezTo>
                      <a:pt x="260" y="146"/>
                      <a:pt x="258" y="147"/>
                      <a:pt x="257" y="149"/>
                    </a:cubicBezTo>
                    <a:cubicBezTo>
                      <a:pt x="257" y="149"/>
                      <a:pt x="257" y="149"/>
                      <a:pt x="257" y="149"/>
                    </a:cubicBezTo>
                    <a:cubicBezTo>
                      <a:pt x="260" y="144"/>
                      <a:pt x="262" y="138"/>
                      <a:pt x="265" y="134"/>
                    </a:cubicBezTo>
                    <a:cubicBezTo>
                      <a:pt x="267" y="129"/>
                      <a:pt x="271" y="126"/>
                      <a:pt x="275" y="122"/>
                    </a:cubicBezTo>
                    <a:cubicBezTo>
                      <a:pt x="275" y="123"/>
                      <a:pt x="274" y="124"/>
                      <a:pt x="273" y="125"/>
                    </a:cubicBezTo>
                    <a:cubicBezTo>
                      <a:pt x="271" y="129"/>
                      <a:pt x="268" y="131"/>
                      <a:pt x="268" y="131"/>
                    </a:cubicBezTo>
                    <a:cubicBezTo>
                      <a:pt x="268" y="131"/>
                      <a:pt x="269" y="130"/>
                      <a:pt x="270" y="130"/>
                    </a:cubicBezTo>
                    <a:cubicBezTo>
                      <a:pt x="271" y="129"/>
                      <a:pt x="272" y="127"/>
                      <a:pt x="274" y="126"/>
                    </a:cubicBezTo>
                    <a:cubicBezTo>
                      <a:pt x="275" y="124"/>
                      <a:pt x="276" y="122"/>
                      <a:pt x="277" y="121"/>
                    </a:cubicBezTo>
                    <a:cubicBezTo>
                      <a:pt x="277" y="121"/>
                      <a:pt x="277" y="121"/>
                      <a:pt x="277" y="121"/>
                    </a:cubicBezTo>
                    <a:close/>
                    <a:moveTo>
                      <a:pt x="261" y="159"/>
                    </a:moveTo>
                    <a:cubicBezTo>
                      <a:pt x="257" y="161"/>
                      <a:pt x="252" y="163"/>
                      <a:pt x="246" y="164"/>
                    </a:cubicBezTo>
                    <a:cubicBezTo>
                      <a:pt x="247" y="164"/>
                      <a:pt x="247" y="164"/>
                      <a:pt x="247" y="163"/>
                    </a:cubicBezTo>
                    <a:cubicBezTo>
                      <a:pt x="249" y="163"/>
                      <a:pt x="252" y="162"/>
                      <a:pt x="255" y="160"/>
                    </a:cubicBezTo>
                    <a:cubicBezTo>
                      <a:pt x="257" y="159"/>
                      <a:pt x="258" y="159"/>
                      <a:pt x="260" y="158"/>
                    </a:cubicBezTo>
                    <a:cubicBezTo>
                      <a:pt x="261" y="157"/>
                      <a:pt x="262" y="156"/>
                      <a:pt x="263" y="156"/>
                    </a:cubicBezTo>
                    <a:cubicBezTo>
                      <a:pt x="263" y="155"/>
                      <a:pt x="264" y="154"/>
                      <a:pt x="264" y="154"/>
                    </a:cubicBezTo>
                    <a:cubicBezTo>
                      <a:pt x="265" y="153"/>
                      <a:pt x="265" y="153"/>
                      <a:pt x="265" y="153"/>
                    </a:cubicBezTo>
                    <a:cubicBezTo>
                      <a:pt x="265" y="153"/>
                      <a:pt x="264" y="154"/>
                      <a:pt x="262" y="155"/>
                    </a:cubicBezTo>
                    <a:cubicBezTo>
                      <a:pt x="261" y="156"/>
                      <a:pt x="260" y="157"/>
                      <a:pt x="259" y="157"/>
                    </a:cubicBezTo>
                    <a:cubicBezTo>
                      <a:pt x="258" y="158"/>
                      <a:pt x="256" y="159"/>
                      <a:pt x="255" y="160"/>
                    </a:cubicBezTo>
                    <a:cubicBezTo>
                      <a:pt x="252" y="161"/>
                      <a:pt x="249" y="162"/>
                      <a:pt x="247" y="163"/>
                    </a:cubicBezTo>
                    <a:cubicBezTo>
                      <a:pt x="246" y="163"/>
                      <a:pt x="245" y="164"/>
                      <a:pt x="245" y="164"/>
                    </a:cubicBezTo>
                    <a:cubicBezTo>
                      <a:pt x="245" y="164"/>
                      <a:pt x="244" y="164"/>
                      <a:pt x="244" y="164"/>
                    </a:cubicBezTo>
                    <a:cubicBezTo>
                      <a:pt x="244" y="164"/>
                      <a:pt x="245" y="164"/>
                      <a:pt x="245" y="164"/>
                    </a:cubicBezTo>
                    <a:cubicBezTo>
                      <a:pt x="247" y="163"/>
                      <a:pt x="249" y="162"/>
                      <a:pt x="252" y="161"/>
                    </a:cubicBezTo>
                    <a:cubicBezTo>
                      <a:pt x="254" y="159"/>
                      <a:pt x="257" y="158"/>
                      <a:pt x="258" y="157"/>
                    </a:cubicBezTo>
                    <a:cubicBezTo>
                      <a:pt x="260" y="156"/>
                      <a:pt x="260" y="155"/>
                      <a:pt x="260" y="155"/>
                    </a:cubicBezTo>
                    <a:cubicBezTo>
                      <a:pt x="260" y="155"/>
                      <a:pt x="259" y="155"/>
                      <a:pt x="258" y="156"/>
                    </a:cubicBezTo>
                    <a:cubicBezTo>
                      <a:pt x="256" y="157"/>
                      <a:pt x="254" y="159"/>
                      <a:pt x="251" y="160"/>
                    </a:cubicBezTo>
                    <a:cubicBezTo>
                      <a:pt x="251" y="160"/>
                      <a:pt x="251" y="160"/>
                      <a:pt x="251" y="160"/>
                    </a:cubicBezTo>
                    <a:cubicBezTo>
                      <a:pt x="255" y="157"/>
                      <a:pt x="260" y="154"/>
                      <a:pt x="263" y="150"/>
                    </a:cubicBezTo>
                    <a:cubicBezTo>
                      <a:pt x="270" y="143"/>
                      <a:pt x="274" y="135"/>
                      <a:pt x="277" y="127"/>
                    </a:cubicBezTo>
                    <a:cubicBezTo>
                      <a:pt x="277" y="128"/>
                      <a:pt x="277" y="128"/>
                      <a:pt x="277" y="129"/>
                    </a:cubicBezTo>
                    <a:cubicBezTo>
                      <a:pt x="276" y="131"/>
                      <a:pt x="276" y="132"/>
                      <a:pt x="276" y="134"/>
                    </a:cubicBezTo>
                    <a:cubicBezTo>
                      <a:pt x="276" y="135"/>
                      <a:pt x="275" y="135"/>
                      <a:pt x="276" y="135"/>
                    </a:cubicBezTo>
                    <a:cubicBezTo>
                      <a:pt x="276" y="135"/>
                      <a:pt x="276" y="135"/>
                      <a:pt x="276" y="134"/>
                    </a:cubicBezTo>
                    <a:cubicBezTo>
                      <a:pt x="277" y="133"/>
                      <a:pt x="277" y="131"/>
                      <a:pt x="277" y="129"/>
                    </a:cubicBezTo>
                    <a:cubicBezTo>
                      <a:pt x="277" y="128"/>
                      <a:pt x="278" y="126"/>
                      <a:pt x="278" y="125"/>
                    </a:cubicBezTo>
                    <a:cubicBezTo>
                      <a:pt x="279" y="138"/>
                      <a:pt x="273" y="153"/>
                      <a:pt x="261" y="159"/>
                    </a:cubicBezTo>
                    <a:close/>
                    <a:moveTo>
                      <a:pt x="289" y="144"/>
                    </a:moveTo>
                    <a:cubicBezTo>
                      <a:pt x="289" y="147"/>
                      <a:pt x="288" y="149"/>
                      <a:pt x="286" y="151"/>
                    </a:cubicBezTo>
                    <a:cubicBezTo>
                      <a:pt x="286" y="152"/>
                      <a:pt x="285" y="152"/>
                      <a:pt x="285" y="153"/>
                    </a:cubicBezTo>
                    <a:cubicBezTo>
                      <a:pt x="280" y="155"/>
                      <a:pt x="275" y="157"/>
                      <a:pt x="270" y="159"/>
                    </a:cubicBezTo>
                    <a:cubicBezTo>
                      <a:pt x="271" y="159"/>
                      <a:pt x="272" y="158"/>
                      <a:pt x="273" y="158"/>
                    </a:cubicBezTo>
                    <a:cubicBezTo>
                      <a:pt x="275" y="157"/>
                      <a:pt x="277" y="155"/>
                      <a:pt x="278" y="154"/>
                    </a:cubicBezTo>
                    <a:cubicBezTo>
                      <a:pt x="279" y="153"/>
                      <a:pt x="280" y="153"/>
                      <a:pt x="280" y="153"/>
                    </a:cubicBezTo>
                    <a:cubicBezTo>
                      <a:pt x="279" y="153"/>
                      <a:pt x="276" y="155"/>
                      <a:pt x="272" y="157"/>
                    </a:cubicBezTo>
                    <a:cubicBezTo>
                      <a:pt x="271" y="158"/>
                      <a:pt x="270" y="158"/>
                      <a:pt x="269" y="159"/>
                    </a:cubicBezTo>
                    <a:cubicBezTo>
                      <a:pt x="270" y="158"/>
                      <a:pt x="271" y="157"/>
                      <a:pt x="272" y="156"/>
                    </a:cubicBezTo>
                    <a:cubicBezTo>
                      <a:pt x="274" y="155"/>
                      <a:pt x="275" y="153"/>
                      <a:pt x="276" y="152"/>
                    </a:cubicBezTo>
                    <a:cubicBezTo>
                      <a:pt x="277" y="151"/>
                      <a:pt x="277" y="150"/>
                      <a:pt x="277" y="150"/>
                    </a:cubicBezTo>
                    <a:cubicBezTo>
                      <a:pt x="277" y="150"/>
                      <a:pt x="276" y="150"/>
                      <a:pt x="275" y="152"/>
                    </a:cubicBezTo>
                    <a:cubicBezTo>
                      <a:pt x="275" y="153"/>
                      <a:pt x="273" y="154"/>
                      <a:pt x="272" y="156"/>
                    </a:cubicBezTo>
                    <a:cubicBezTo>
                      <a:pt x="270" y="157"/>
                      <a:pt x="269" y="158"/>
                      <a:pt x="267" y="159"/>
                    </a:cubicBezTo>
                    <a:cubicBezTo>
                      <a:pt x="266" y="160"/>
                      <a:pt x="265" y="160"/>
                      <a:pt x="265" y="160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0"/>
                      <a:pt x="264" y="161"/>
                      <a:pt x="264" y="161"/>
                    </a:cubicBezTo>
                    <a:cubicBezTo>
                      <a:pt x="265" y="160"/>
                      <a:pt x="266" y="159"/>
                      <a:pt x="267" y="158"/>
                    </a:cubicBezTo>
                    <a:cubicBezTo>
                      <a:pt x="273" y="154"/>
                      <a:pt x="277" y="147"/>
                      <a:pt x="279" y="139"/>
                    </a:cubicBezTo>
                    <a:cubicBezTo>
                      <a:pt x="281" y="137"/>
                      <a:pt x="284" y="135"/>
                      <a:pt x="287" y="137"/>
                    </a:cubicBezTo>
                    <a:cubicBezTo>
                      <a:pt x="289" y="139"/>
                      <a:pt x="290" y="141"/>
                      <a:pt x="289" y="144"/>
                    </a:cubicBezTo>
                    <a:close/>
                    <a:moveTo>
                      <a:pt x="304" y="41"/>
                    </a:moveTo>
                    <a:cubicBezTo>
                      <a:pt x="306" y="42"/>
                      <a:pt x="307" y="43"/>
                      <a:pt x="308" y="44"/>
                    </a:cubicBezTo>
                    <a:cubicBezTo>
                      <a:pt x="307" y="43"/>
                      <a:pt x="307" y="43"/>
                      <a:pt x="306" y="43"/>
                    </a:cubicBezTo>
                    <a:cubicBezTo>
                      <a:pt x="305" y="42"/>
                      <a:pt x="305" y="42"/>
                      <a:pt x="305" y="42"/>
                    </a:cubicBezTo>
                    <a:cubicBezTo>
                      <a:pt x="305" y="42"/>
                      <a:pt x="304" y="42"/>
                      <a:pt x="304" y="41"/>
                    </a:cubicBezTo>
                    <a:close/>
                    <a:moveTo>
                      <a:pt x="300" y="41"/>
                    </a:moveTo>
                    <a:cubicBezTo>
                      <a:pt x="300" y="41"/>
                      <a:pt x="300" y="41"/>
                      <a:pt x="300" y="41"/>
                    </a:cubicBezTo>
                    <a:cubicBezTo>
                      <a:pt x="301" y="41"/>
                      <a:pt x="302" y="41"/>
                      <a:pt x="303" y="41"/>
                    </a:cubicBezTo>
                    <a:cubicBezTo>
                      <a:pt x="303" y="41"/>
                      <a:pt x="303" y="41"/>
                      <a:pt x="303" y="42"/>
                    </a:cubicBezTo>
                    <a:cubicBezTo>
                      <a:pt x="302" y="41"/>
                      <a:pt x="301" y="41"/>
                      <a:pt x="300" y="41"/>
                    </a:cubicBezTo>
                    <a:close/>
                    <a:moveTo>
                      <a:pt x="287" y="66"/>
                    </a:moveTo>
                    <a:cubicBezTo>
                      <a:pt x="285" y="66"/>
                      <a:pt x="283" y="66"/>
                      <a:pt x="281" y="65"/>
                    </a:cubicBezTo>
                    <a:cubicBezTo>
                      <a:pt x="279" y="64"/>
                      <a:pt x="276" y="62"/>
                      <a:pt x="275" y="59"/>
                    </a:cubicBezTo>
                    <a:cubicBezTo>
                      <a:pt x="272" y="52"/>
                      <a:pt x="276" y="44"/>
                      <a:pt x="283" y="42"/>
                    </a:cubicBezTo>
                    <a:cubicBezTo>
                      <a:pt x="288" y="40"/>
                      <a:pt x="295" y="39"/>
                      <a:pt x="301" y="40"/>
                    </a:cubicBezTo>
                    <a:cubicBezTo>
                      <a:pt x="301" y="40"/>
                      <a:pt x="300" y="40"/>
                      <a:pt x="300" y="40"/>
                    </a:cubicBezTo>
                    <a:cubicBezTo>
                      <a:pt x="299" y="40"/>
                      <a:pt x="297" y="40"/>
                      <a:pt x="295" y="40"/>
                    </a:cubicBezTo>
                    <a:cubicBezTo>
                      <a:pt x="291" y="40"/>
                      <a:pt x="287" y="41"/>
                      <a:pt x="285" y="42"/>
                    </a:cubicBezTo>
                    <a:cubicBezTo>
                      <a:pt x="284" y="43"/>
                      <a:pt x="283" y="44"/>
                      <a:pt x="283" y="44"/>
                    </a:cubicBezTo>
                    <a:cubicBezTo>
                      <a:pt x="282" y="45"/>
                      <a:pt x="282" y="45"/>
                      <a:pt x="282" y="45"/>
                    </a:cubicBezTo>
                    <a:cubicBezTo>
                      <a:pt x="282" y="45"/>
                      <a:pt x="283" y="44"/>
                      <a:pt x="285" y="43"/>
                    </a:cubicBezTo>
                    <a:cubicBezTo>
                      <a:pt x="288" y="42"/>
                      <a:pt x="291" y="41"/>
                      <a:pt x="295" y="40"/>
                    </a:cubicBezTo>
                    <a:cubicBezTo>
                      <a:pt x="296" y="40"/>
                      <a:pt x="298" y="41"/>
                      <a:pt x="299" y="41"/>
                    </a:cubicBezTo>
                    <a:cubicBezTo>
                      <a:pt x="298" y="41"/>
                      <a:pt x="296" y="41"/>
                      <a:pt x="295" y="41"/>
                    </a:cubicBezTo>
                    <a:cubicBezTo>
                      <a:pt x="288" y="42"/>
                      <a:pt x="281" y="46"/>
                      <a:pt x="281" y="54"/>
                    </a:cubicBezTo>
                    <a:cubicBezTo>
                      <a:pt x="281" y="57"/>
                      <a:pt x="282" y="60"/>
                      <a:pt x="283" y="63"/>
                    </a:cubicBezTo>
                    <a:cubicBezTo>
                      <a:pt x="283" y="62"/>
                      <a:pt x="282" y="62"/>
                      <a:pt x="282" y="61"/>
                    </a:cubicBezTo>
                    <a:cubicBezTo>
                      <a:pt x="281" y="59"/>
                      <a:pt x="281" y="58"/>
                      <a:pt x="281" y="57"/>
                    </a:cubicBezTo>
                    <a:cubicBezTo>
                      <a:pt x="280" y="56"/>
                      <a:pt x="280" y="55"/>
                      <a:pt x="280" y="55"/>
                    </a:cubicBezTo>
                    <a:cubicBezTo>
                      <a:pt x="280" y="55"/>
                      <a:pt x="280" y="56"/>
                      <a:pt x="280" y="57"/>
                    </a:cubicBezTo>
                    <a:cubicBezTo>
                      <a:pt x="280" y="58"/>
                      <a:pt x="281" y="60"/>
                      <a:pt x="281" y="61"/>
                    </a:cubicBezTo>
                    <a:cubicBezTo>
                      <a:pt x="282" y="63"/>
                      <a:pt x="283" y="64"/>
                      <a:pt x="285" y="64"/>
                    </a:cubicBezTo>
                    <a:cubicBezTo>
                      <a:pt x="285" y="64"/>
                      <a:pt x="285" y="64"/>
                      <a:pt x="285" y="65"/>
                    </a:cubicBezTo>
                    <a:cubicBezTo>
                      <a:pt x="285" y="65"/>
                      <a:pt x="285" y="65"/>
                      <a:pt x="285" y="65"/>
                    </a:cubicBezTo>
                    <a:cubicBezTo>
                      <a:pt x="284" y="64"/>
                      <a:pt x="282" y="64"/>
                      <a:pt x="281" y="62"/>
                    </a:cubicBezTo>
                    <a:cubicBezTo>
                      <a:pt x="280" y="61"/>
                      <a:pt x="278" y="60"/>
                      <a:pt x="278" y="59"/>
                    </a:cubicBezTo>
                    <a:cubicBezTo>
                      <a:pt x="277" y="58"/>
                      <a:pt x="276" y="57"/>
                      <a:pt x="276" y="57"/>
                    </a:cubicBezTo>
                    <a:cubicBezTo>
                      <a:pt x="276" y="57"/>
                      <a:pt x="277" y="58"/>
                      <a:pt x="277" y="59"/>
                    </a:cubicBezTo>
                    <a:cubicBezTo>
                      <a:pt x="278" y="60"/>
                      <a:pt x="279" y="62"/>
                      <a:pt x="280" y="63"/>
                    </a:cubicBezTo>
                    <a:cubicBezTo>
                      <a:pt x="281" y="64"/>
                      <a:pt x="282" y="64"/>
                      <a:pt x="283" y="64"/>
                    </a:cubicBezTo>
                    <a:cubicBezTo>
                      <a:pt x="284" y="65"/>
                      <a:pt x="284" y="65"/>
                      <a:pt x="285" y="65"/>
                    </a:cubicBezTo>
                    <a:cubicBezTo>
                      <a:pt x="285" y="65"/>
                      <a:pt x="286" y="65"/>
                      <a:pt x="286" y="65"/>
                    </a:cubicBezTo>
                    <a:cubicBezTo>
                      <a:pt x="286" y="65"/>
                      <a:pt x="286" y="65"/>
                      <a:pt x="287" y="66"/>
                    </a:cubicBezTo>
                    <a:close/>
                    <a:moveTo>
                      <a:pt x="290" y="25"/>
                    </a:moveTo>
                    <a:cubicBezTo>
                      <a:pt x="291" y="25"/>
                      <a:pt x="291" y="25"/>
                      <a:pt x="291" y="24"/>
                    </a:cubicBezTo>
                    <a:cubicBezTo>
                      <a:pt x="294" y="25"/>
                      <a:pt x="297" y="26"/>
                      <a:pt x="299" y="28"/>
                    </a:cubicBezTo>
                    <a:cubicBezTo>
                      <a:pt x="308" y="34"/>
                      <a:pt x="315" y="43"/>
                      <a:pt x="317" y="53"/>
                    </a:cubicBezTo>
                    <a:cubicBezTo>
                      <a:pt x="317" y="52"/>
                      <a:pt x="316" y="51"/>
                      <a:pt x="316" y="51"/>
                    </a:cubicBezTo>
                    <a:cubicBezTo>
                      <a:pt x="313" y="44"/>
                      <a:pt x="307" y="39"/>
                      <a:pt x="300" y="38"/>
                    </a:cubicBezTo>
                    <a:cubicBezTo>
                      <a:pt x="292" y="36"/>
                      <a:pt x="282" y="37"/>
                      <a:pt x="276" y="43"/>
                    </a:cubicBezTo>
                    <a:cubicBezTo>
                      <a:pt x="266" y="51"/>
                      <a:pt x="273" y="67"/>
                      <a:pt x="284" y="68"/>
                    </a:cubicBezTo>
                    <a:cubicBezTo>
                      <a:pt x="283" y="68"/>
                      <a:pt x="283" y="68"/>
                      <a:pt x="283" y="68"/>
                    </a:cubicBezTo>
                    <a:cubicBezTo>
                      <a:pt x="282" y="68"/>
                      <a:pt x="281" y="68"/>
                      <a:pt x="280" y="68"/>
                    </a:cubicBezTo>
                    <a:cubicBezTo>
                      <a:pt x="276" y="68"/>
                      <a:pt x="273" y="67"/>
                      <a:pt x="273" y="67"/>
                    </a:cubicBezTo>
                    <a:cubicBezTo>
                      <a:pt x="273" y="68"/>
                      <a:pt x="274" y="68"/>
                      <a:pt x="275" y="68"/>
                    </a:cubicBezTo>
                    <a:cubicBezTo>
                      <a:pt x="276" y="69"/>
                      <a:pt x="278" y="69"/>
                      <a:pt x="280" y="69"/>
                    </a:cubicBezTo>
                    <a:cubicBezTo>
                      <a:pt x="281" y="69"/>
                      <a:pt x="282" y="69"/>
                      <a:pt x="283" y="69"/>
                    </a:cubicBezTo>
                    <a:cubicBezTo>
                      <a:pt x="284" y="68"/>
                      <a:pt x="284" y="68"/>
                      <a:pt x="285" y="68"/>
                    </a:cubicBezTo>
                    <a:cubicBezTo>
                      <a:pt x="285" y="68"/>
                      <a:pt x="285" y="68"/>
                      <a:pt x="285" y="68"/>
                    </a:cubicBezTo>
                    <a:cubicBezTo>
                      <a:pt x="284" y="69"/>
                      <a:pt x="282" y="70"/>
                      <a:pt x="280" y="70"/>
                    </a:cubicBezTo>
                    <a:cubicBezTo>
                      <a:pt x="278" y="71"/>
                      <a:pt x="277" y="71"/>
                      <a:pt x="276" y="71"/>
                    </a:cubicBezTo>
                    <a:cubicBezTo>
                      <a:pt x="275" y="71"/>
                      <a:pt x="274" y="71"/>
                      <a:pt x="274" y="71"/>
                    </a:cubicBezTo>
                    <a:cubicBezTo>
                      <a:pt x="272" y="71"/>
                      <a:pt x="271" y="71"/>
                      <a:pt x="271" y="71"/>
                    </a:cubicBezTo>
                    <a:cubicBezTo>
                      <a:pt x="271" y="71"/>
                      <a:pt x="272" y="71"/>
                      <a:pt x="273" y="72"/>
                    </a:cubicBezTo>
                    <a:cubicBezTo>
                      <a:pt x="274" y="72"/>
                      <a:pt x="275" y="72"/>
                      <a:pt x="276" y="72"/>
                    </a:cubicBezTo>
                    <a:cubicBezTo>
                      <a:pt x="277" y="72"/>
                      <a:pt x="279" y="72"/>
                      <a:pt x="280" y="71"/>
                    </a:cubicBezTo>
                    <a:cubicBezTo>
                      <a:pt x="282" y="70"/>
                      <a:pt x="284" y="69"/>
                      <a:pt x="286" y="68"/>
                    </a:cubicBezTo>
                    <a:cubicBezTo>
                      <a:pt x="286" y="68"/>
                      <a:pt x="286" y="68"/>
                      <a:pt x="286" y="68"/>
                    </a:cubicBezTo>
                    <a:cubicBezTo>
                      <a:pt x="286" y="68"/>
                      <a:pt x="286" y="68"/>
                      <a:pt x="287" y="68"/>
                    </a:cubicBezTo>
                    <a:cubicBezTo>
                      <a:pt x="282" y="72"/>
                      <a:pt x="276" y="75"/>
                      <a:pt x="270" y="73"/>
                    </a:cubicBezTo>
                    <a:cubicBezTo>
                      <a:pt x="266" y="72"/>
                      <a:pt x="260" y="68"/>
                      <a:pt x="260" y="63"/>
                    </a:cubicBezTo>
                    <a:cubicBezTo>
                      <a:pt x="260" y="63"/>
                      <a:pt x="259" y="63"/>
                      <a:pt x="259" y="63"/>
                    </a:cubicBezTo>
                    <a:cubicBezTo>
                      <a:pt x="260" y="62"/>
                      <a:pt x="261" y="61"/>
                      <a:pt x="262" y="60"/>
                    </a:cubicBezTo>
                    <a:cubicBezTo>
                      <a:pt x="265" y="55"/>
                      <a:pt x="265" y="50"/>
                      <a:pt x="266" y="44"/>
                    </a:cubicBezTo>
                    <a:cubicBezTo>
                      <a:pt x="266" y="44"/>
                      <a:pt x="266" y="44"/>
                      <a:pt x="266" y="44"/>
                    </a:cubicBezTo>
                    <a:cubicBezTo>
                      <a:pt x="263" y="48"/>
                      <a:pt x="264" y="54"/>
                      <a:pt x="261" y="58"/>
                    </a:cubicBezTo>
                    <a:cubicBezTo>
                      <a:pt x="257" y="63"/>
                      <a:pt x="252" y="66"/>
                      <a:pt x="247" y="68"/>
                    </a:cubicBezTo>
                    <a:cubicBezTo>
                      <a:pt x="247" y="67"/>
                      <a:pt x="248" y="67"/>
                      <a:pt x="248" y="67"/>
                    </a:cubicBezTo>
                    <a:cubicBezTo>
                      <a:pt x="250" y="65"/>
                      <a:pt x="252" y="64"/>
                      <a:pt x="254" y="62"/>
                    </a:cubicBezTo>
                    <a:cubicBezTo>
                      <a:pt x="256" y="60"/>
                      <a:pt x="258" y="58"/>
                      <a:pt x="259" y="56"/>
                    </a:cubicBezTo>
                    <a:cubicBezTo>
                      <a:pt x="260" y="54"/>
                      <a:pt x="260" y="53"/>
                      <a:pt x="260" y="53"/>
                    </a:cubicBezTo>
                    <a:cubicBezTo>
                      <a:pt x="260" y="53"/>
                      <a:pt x="260" y="54"/>
                      <a:pt x="259" y="56"/>
                    </a:cubicBezTo>
                    <a:cubicBezTo>
                      <a:pt x="258" y="57"/>
                      <a:pt x="256" y="59"/>
                      <a:pt x="254" y="61"/>
                    </a:cubicBezTo>
                    <a:cubicBezTo>
                      <a:pt x="251" y="63"/>
                      <a:pt x="249" y="65"/>
                      <a:pt x="248" y="66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7" y="67"/>
                      <a:pt x="247" y="67"/>
                      <a:pt x="247" y="67"/>
                    </a:cubicBezTo>
                    <a:cubicBezTo>
                      <a:pt x="248" y="65"/>
                      <a:pt x="249" y="64"/>
                      <a:pt x="251" y="62"/>
                    </a:cubicBezTo>
                    <a:cubicBezTo>
                      <a:pt x="252" y="60"/>
                      <a:pt x="253" y="59"/>
                      <a:pt x="254" y="58"/>
                    </a:cubicBezTo>
                    <a:cubicBezTo>
                      <a:pt x="255" y="56"/>
                      <a:pt x="255" y="55"/>
                      <a:pt x="255" y="55"/>
                    </a:cubicBezTo>
                    <a:cubicBezTo>
                      <a:pt x="255" y="55"/>
                      <a:pt x="254" y="56"/>
                      <a:pt x="254" y="57"/>
                    </a:cubicBezTo>
                    <a:cubicBezTo>
                      <a:pt x="253" y="58"/>
                      <a:pt x="252" y="60"/>
                      <a:pt x="250" y="62"/>
                    </a:cubicBezTo>
                    <a:cubicBezTo>
                      <a:pt x="249" y="63"/>
                      <a:pt x="247" y="65"/>
                      <a:pt x="247" y="66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6" y="67"/>
                      <a:pt x="246" y="67"/>
                    </a:cubicBezTo>
                    <a:cubicBezTo>
                      <a:pt x="246" y="67"/>
                      <a:pt x="247" y="66"/>
                      <a:pt x="247" y="65"/>
                    </a:cubicBezTo>
                    <a:cubicBezTo>
                      <a:pt x="248" y="63"/>
                      <a:pt x="249" y="61"/>
                      <a:pt x="251" y="58"/>
                    </a:cubicBezTo>
                    <a:cubicBezTo>
                      <a:pt x="252" y="56"/>
                      <a:pt x="253" y="53"/>
                      <a:pt x="254" y="52"/>
                    </a:cubicBezTo>
                    <a:cubicBezTo>
                      <a:pt x="254" y="50"/>
                      <a:pt x="255" y="49"/>
                      <a:pt x="255" y="49"/>
                    </a:cubicBezTo>
                    <a:cubicBezTo>
                      <a:pt x="255" y="49"/>
                      <a:pt x="253" y="53"/>
                      <a:pt x="250" y="58"/>
                    </a:cubicBezTo>
                    <a:cubicBezTo>
                      <a:pt x="249" y="61"/>
                      <a:pt x="248" y="63"/>
                      <a:pt x="247" y="65"/>
                    </a:cubicBezTo>
                    <a:cubicBezTo>
                      <a:pt x="247" y="65"/>
                      <a:pt x="247" y="66"/>
                      <a:pt x="246" y="66"/>
                    </a:cubicBezTo>
                    <a:cubicBezTo>
                      <a:pt x="248" y="56"/>
                      <a:pt x="253" y="46"/>
                      <a:pt x="261" y="38"/>
                    </a:cubicBezTo>
                    <a:cubicBezTo>
                      <a:pt x="265" y="34"/>
                      <a:pt x="269" y="30"/>
                      <a:pt x="275" y="28"/>
                    </a:cubicBezTo>
                    <a:cubicBezTo>
                      <a:pt x="280" y="26"/>
                      <a:pt x="285" y="26"/>
                      <a:pt x="290" y="25"/>
                    </a:cubicBezTo>
                    <a:close/>
                    <a:moveTo>
                      <a:pt x="239" y="57"/>
                    </a:moveTo>
                    <a:cubicBezTo>
                      <a:pt x="234" y="59"/>
                      <a:pt x="228" y="59"/>
                      <a:pt x="223" y="56"/>
                    </a:cubicBezTo>
                    <a:cubicBezTo>
                      <a:pt x="217" y="52"/>
                      <a:pt x="215" y="45"/>
                      <a:pt x="219" y="38"/>
                    </a:cubicBezTo>
                    <a:cubicBezTo>
                      <a:pt x="219" y="37"/>
                      <a:pt x="219" y="37"/>
                      <a:pt x="219" y="36"/>
                    </a:cubicBezTo>
                    <a:cubicBezTo>
                      <a:pt x="219" y="37"/>
                      <a:pt x="219" y="38"/>
                      <a:pt x="219" y="38"/>
                    </a:cubicBezTo>
                    <a:cubicBezTo>
                      <a:pt x="218" y="41"/>
                      <a:pt x="218" y="43"/>
                      <a:pt x="218" y="44"/>
                    </a:cubicBezTo>
                    <a:cubicBezTo>
                      <a:pt x="219" y="46"/>
                      <a:pt x="219" y="46"/>
                      <a:pt x="219" y="46"/>
                    </a:cubicBezTo>
                    <a:cubicBezTo>
                      <a:pt x="219" y="46"/>
                      <a:pt x="219" y="46"/>
                      <a:pt x="219" y="44"/>
                    </a:cubicBezTo>
                    <a:cubicBezTo>
                      <a:pt x="219" y="43"/>
                      <a:pt x="219" y="41"/>
                      <a:pt x="219" y="39"/>
                    </a:cubicBezTo>
                    <a:cubicBezTo>
                      <a:pt x="220" y="37"/>
                      <a:pt x="221" y="35"/>
                      <a:pt x="221" y="33"/>
                    </a:cubicBezTo>
                    <a:cubicBezTo>
                      <a:pt x="221" y="33"/>
                      <a:pt x="221" y="33"/>
                      <a:pt x="221" y="33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19" y="41"/>
                      <a:pt x="220" y="48"/>
                      <a:pt x="225" y="52"/>
                    </a:cubicBezTo>
                    <a:cubicBezTo>
                      <a:pt x="228" y="55"/>
                      <a:pt x="233" y="56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3" y="57"/>
                      <a:pt x="232" y="57"/>
                      <a:pt x="231" y="57"/>
                    </a:cubicBezTo>
                    <a:cubicBezTo>
                      <a:pt x="230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30" y="57"/>
                    </a:cubicBezTo>
                    <a:cubicBezTo>
                      <a:pt x="230" y="57"/>
                      <a:pt x="230" y="58"/>
                      <a:pt x="231" y="58"/>
                    </a:cubicBezTo>
                    <a:cubicBezTo>
                      <a:pt x="232" y="58"/>
                      <a:pt x="233" y="58"/>
                      <a:pt x="235" y="58"/>
                    </a:cubicBezTo>
                    <a:cubicBezTo>
                      <a:pt x="236" y="58"/>
                      <a:pt x="238" y="57"/>
                      <a:pt x="239" y="57"/>
                    </a:cubicBezTo>
                    <a:cubicBezTo>
                      <a:pt x="239" y="57"/>
                      <a:pt x="239" y="57"/>
                      <a:pt x="239" y="57"/>
                    </a:cubicBezTo>
                    <a:close/>
                    <a:moveTo>
                      <a:pt x="268" y="87"/>
                    </a:moveTo>
                    <a:cubicBezTo>
                      <a:pt x="268" y="87"/>
                      <a:pt x="267" y="88"/>
                      <a:pt x="266" y="88"/>
                    </a:cubicBezTo>
                    <a:cubicBezTo>
                      <a:pt x="263" y="89"/>
                      <a:pt x="260" y="91"/>
                      <a:pt x="256" y="92"/>
                    </a:cubicBezTo>
                    <a:cubicBezTo>
                      <a:pt x="252" y="94"/>
                      <a:pt x="248" y="95"/>
                      <a:pt x="246" y="95"/>
                    </a:cubicBezTo>
                    <a:cubicBezTo>
                      <a:pt x="243" y="96"/>
                      <a:pt x="241" y="96"/>
                      <a:pt x="241" y="96"/>
                    </a:cubicBezTo>
                    <a:cubicBezTo>
                      <a:pt x="241" y="96"/>
                      <a:pt x="242" y="96"/>
                      <a:pt x="243" y="96"/>
                    </a:cubicBezTo>
                    <a:cubicBezTo>
                      <a:pt x="243" y="96"/>
                      <a:pt x="243" y="96"/>
                      <a:pt x="244" y="96"/>
                    </a:cubicBezTo>
                    <a:cubicBezTo>
                      <a:pt x="245" y="96"/>
                      <a:pt x="245" y="96"/>
                      <a:pt x="246" y="96"/>
                    </a:cubicBezTo>
                    <a:cubicBezTo>
                      <a:pt x="249" y="96"/>
                      <a:pt x="252" y="94"/>
                      <a:pt x="256" y="93"/>
                    </a:cubicBezTo>
                    <a:cubicBezTo>
                      <a:pt x="258" y="92"/>
                      <a:pt x="260" y="91"/>
                      <a:pt x="262" y="91"/>
                    </a:cubicBezTo>
                    <a:cubicBezTo>
                      <a:pt x="257" y="93"/>
                      <a:pt x="253" y="96"/>
                      <a:pt x="248" y="97"/>
                    </a:cubicBezTo>
                    <a:cubicBezTo>
                      <a:pt x="240" y="99"/>
                      <a:pt x="232" y="100"/>
                      <a:pt x="224" y="99"/>
                    </a:cubicBezTo>
                    <a:cubicBezTo>
                      <a:pt x="214" y="97"/>
                      <a:pt x="206" y="92"/>
                      <a:pt x="202" y="82"/>
                    </a:cubicBezTo>
                    <a:cubicBezTo>
                      <a:pt x="202" y="81"/>
                      <a:pt x="201" y="80"/>
                      <a:pt x="201" y="78"/>
                    </a:cubicBezTo>
                    <a:cubicBezTo>
                      <a:pt x="203" y="81"/>
                      <a:pt x="205" y="83"/>
                      <a:pt x="209" y="85"/>
                    </a:cubicBezTo>
                    <a:cubicBezTo>
                      <a:pt x="217" y="90"/>
                      <a:pt x="228" y="89"/>
                      <a:pt x="237" y="87"/>
                    </a:cubicBezTo>
                    <a:cubicBezTo>
                      <a:pt x="244" y="86"/>
                      <a:pt x="251" y="84"/>
                      <a:pt x="258" y="85"/>
                    </a:cubicBezTo>
                    <a:cubicBezTo>
                      <a:pt x="261" y="85"/>
                      <a:pt x="263" y="86"/>
                      <a:pt x="266" y="86"/>
                    </a:cubicBezTo>
                    <a:cubicBezTo>
                      <a:pt x="267" y="86"/>
                      <a:pt x="267" y="86"/>
                      <a:pt x="267" y="86"/>
                    </a:cubicBezTo>
                    <a:cubicBezTo>
                      <a:pt x="267" y="87"/>
                      <a:pt x="267" y="87"/>
                      <a:pt x="267" y="87"/>
                    </a:cubicBezTo>
                    <a:cubicBezTo>
                      <a:pt x="265" y="87"/>
                      <a:pt x="263" y="87"/>
                      <a:pt x="261" y="87"/>
                    </a:cubicBezTo>
                    <a:cubicBezTo>
                      <a:pt x="259" y="87"/>
                      <a:pt x="257" y="87"/>
                      <a:pt x="256" y="87"/>
                    </a:cubicBezTo>
                    <a:cubicBezTo>
                      <a:pt x="254" y="87"/>
                      <a:pt x="253" y="87"/>
                      <a:pt x="253" y="87"/>
                    </a:cubicBezTo>
                    <a:cubicBezTo>
                      <a:pt x="253" y="87"/>
                      <a:pt x="254" y="87"/>
                      <a:pt x="256" y="88"/>
                    </a:cubicBezTo>
                    <a:cubicBezTo>
                      <a:pt x="257" y="88"/>
                      <a:pt x="259" y="88"/>
                      <a:pt x="261" y="88"/>
                    </a:cubicBezTo>
                    <a:cubicBezTo>
                      <a:pt x="263" y="88"/>
                      <a:pt x="264" y="88"/>
                      <a:pt x="265" y="87"/>
                    </a:cubicBezTo>
                    <a:cubicBezTo>
                      <a:pt x="263" y="88"/>
                      <a:pt x="261" y="89"/>
                      <a:pt x="258" y="90"/>
                    </a:cubicBezTo>
                    <a:cubicBezTo>
                      <a:pt x="252" y="91"/>
                      <a:pt x="246" y="91"/>
                      <a:pt x="246" y="92"/>
                    </a:cubicBezTo>
                    <a:cubicBezTo>
                      <a:pt x="246" y="92"/>
                      <a:pt x="248" y="92"/>
                      <a:pt x="250" y="92"/>
                    </a:cubicBezTo>
                    <a:cubicBezTo>
                      <a:pt x="252" y="91"/>
                      <a:pt x="255" y="91"/>
                      <a:pt x="258" y="90"/>
                    </a:cubicBezTo>
                    <a:cubicBezTo>
                      <a:pt x="261" y="90"/>
                      <a:pt x="264" y="89"/>
                      <a:pt x="266" y="88"/>
                    </a:cubicBezTo>
                    <a:cubicBezTo>
                      <a:pt x="267" y="87"/>
                      <a:pt x="268" y="87"/>
                      <a:pt x="268" y="87"/>
                    </a:cubicBezTo>
                    <a:cubicBezTo>
                      <a:pt x="268" y="87"/>
                      <a:pt x="268" y="87"/>
                      <a:pt x="268" y="87"/>
                    </a:cubicBezTo>
                    <a:close/>
                    <a:moveTo>
                      <a:pt x="143" y="104"/>
                    </a:moveTo>
                    <a:cubicBezTo>
                      <a:pt x="154" y="102"/>
                      <a:pt x="167" y="96"/>
                      <a:pt x="175" y="88"/>
                    </a:cubicBezTo>
                    <a:cubicBezTo>
                      <a:pt x="179" y="84"/>
                      <a:pt x="182" y="79"/>
                      <a:pt x="184" y="73"/>
                    </a:cubicBezTo>
                    <a:cubicBezTo>
                      <a:pt x="185" y="72"/>
                      <a:pt x="185" y="70"/>
                      <a:pt x="185" y="69"/>
                    </a:cubicBezTo>
                    <a:cubicBezTo>
                      <a:pt x="185" y="71"/>
                      <a:pt x="185" y="73"/>
                      <a:pt x="185" y="76"/>
                    </a:cubicBezTo>
                    <a:cubicBezTo>
                      <a:pt x="182" y="85"/>
                      <a:pt x="181" y="96"/>
                      <a:pt x="170" y="101"/>
                    </a:cubicBezTo>
                    <a:cubicBezTo>
                      <a:pt x="163" y="105"/>
                      <a:pt x="154" y="106"/>
                      <a:pt x="146" y="104"/>
                    </a:cubicBezTo>
                    <a:cubicBezTo>
                      <a:pt x="146" y="104"/>
                      <a:pt x="147" y="104"/>
                      <a:pt x="148" y="104"/>
                    </a:cubicBezTo>
                    <a:cubicBezTo>
                      <a:pt x="150" y="104"/>
                      <a:pt x="153" y="104"/>
                      <a:pt x="157" y="103"/>
                    </a:cubicBezTo>
                    <a:cubicBezTo>
                      <a:pt x="159" y="103"/>
                      <a:pt x="160" y="102"/>
                      <a:pt x="162" y="102"/>
                    </a:cubicBezTo>
                    <a:cubicBezTo>
                      <a:pt x="163" y="101"/>
                      <a:pt x="164" y="101"/>
                      <a:pt x="165" y="100"/>
                    </a:cubicBezTo>
                    <a:cubicBezTo>
                      <a:pt x="166" y="99"/>
                      <a:pt x="167" y="99"/>
                      <a:pt x="168" y="98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68" y="97"/>
                      <a:pt x="167" y="98"/>
                      <a:pt x="165" y="100"/>
                    </a:cubicBezTo>
                    <a:cubicBezTo>
                      <a:pt x="164" y="100"/>
                      <a:pt x="163" y="101"/>
                      <a:pt x="162" y="101"/>
                    </a:cubicBezTo>
                    <a:cubicBezTo>
                      <a:pt x="160" y="102"/>
                      <a:pt x="159" y="102"/>
                      <a:pt x="157" y="102"/>
                    </a:cubicBezTo>
                    <a:cubicBezTo>
                      <a:pt x="154" y="103"/>
                      <a:pt x="152" y="103"/>
                      <a:pt x="150" y="103"/>
                    </a:cubicBezTo>
                    <a:cubicBezTo>
                      <a:pt x="150" y="103"/>
                      <a:pt x="150" y="103"/>
                      <a:pt x="151" y="103"/>
                    </a:cubicBezTo>
                    <a:cubicBezTo>
                      <a:pt x="153" y="103"/>
                      <a:pt x="155" y="102"/>
                      <a:pt x="156" y="102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58" y="100"/>
                      <a:pt x="155" y="102"/>
                      <a:pt x="150" y="103"/>
                    </a:cubicBezTo>
                    <a:cubicBezTo>
                      <a:pt x="147" y="103"/>
                      <a:pt x="145" y="104"/>
                      <a:pt x="143" y="104"/>
                    </a:cubicBezTo>
                    <a:cubicBezTo>
                      <a:pt x="143" y="104"/>
                      <a:pt x="143" y="104"/>
                      <a:pt x="143" y="104"/>
                    </a:cubicBezTo>
                    <a:close/>
                    <a:moveTo>
                      <a:pt x="170" y="66"/>
                    </a:moveTo>
                    <a:cubicBezTo>
                      <a:pt x="167" y="69"/>
                      <a:pt x="164" y="72"/>
                      <a:pt x="159" y="71"/>
                    </a:cubicBezTo>
                    <a:cubicBezTo>
                      <a:pt x="154" y="71"/>
                      <a:pt x="153" y="67"/>
                      <a:pt x="153" y="63"/>
                    </a:cubicBezTo>
                    <a:cubicBezTo>
                      <a:pt x="154" y="66"/>
                      <a:pt x="156" y="68"/>
                      <a:pt x="156" y="68"/>
                    </a:cubicBezTo>
                    <a:cubicBezTo>
                      <a:pt x="156" y="68"/>
                      <a:pt x="154" y="66"/>
                      <a:pt x="154" y="63"/>
                    </a:cubicBezTo>
                    <a:cubicBezTo>
                      <a:pt x="153" y="62"/>
                      <a:pt x="153" y="62"/>
                      <a:pt x="153" y="61"/>
                    </a:cubicBezTo>
                    <a:cubicBezTo>
                      <a:pt x="153" y="60"/>
                      <a:pt x="154" y="60"/>
                      <a:pt x="154" y="59"/>
                    </a:cubicBezTo>
                    <a:cubicBezTo>
                      <a:pt x="154" y="64"/>
                      <a:pt x="159" y="69"/>
                      <a:pt x="165" y="68"/>
                    </a:cubicBezTo>
                    <a:cubicBezTo>
                      <a:pt x="166" y="68"/>
                      <a:pt x="167" y="67"/>
                      <a:pt x="169" y="67"/>
                    </a:cubicBezTo>
                    <a:cubicBezTo>
                      <a:pt x="168" y="67"/>
                      <a:pt x="167" y="68"/>
                      <a:pt x="165" y="68"/>
                    </a:cubicBezTo>
                    <a:cubicBezTo>
                      <a:pt x="164" y="69"/>
                      <a:pt x="163" y="69"/>
                      <a:pt x="162" y="69"/>
                    </a:cubicBezTo>
                    <a:cubicBezTo>
                      <a:pt x="162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69"/>
                    </a:cubicBezTo>
                    <a:cubicBezTo>
                      <a:pt x="161" y="69"/>
                      <a:pt x="161" y="69"/>
                      <a:pt x="161" y="70"/>
                    </a:cubicBezTo>
                    <a:cubicBezTo>
                      <a:pt x="161" y="70"/>
                      <a:pt x="162" y="70"/>
                      <a:pt x="162" y="70"/>
                    </a:cubicBezTo>
                    <a:cubicBezTo>
                      <a:pt x="163" y="70"/>
                      <a:pt x="164" y="69"/>
                      <a:pt x="166" y="69"/>
                    </a:cubicBezTo>
                    <a:cubicBezTo>
                      <a:pt x="167" y="68"/>
                      <a:pt x="168" y="68"/>
                      <a:pt x="169" y="67"/>
                    </a:cubicBezTo>
                    <a:cubicBezTo>
                      <a:pt x="169" y="67"/>
                      <a:pt x="170" y="66"/>
                      <a:pt x="170" y="66"/>
                    </a:cubicBezTo>
                    <a:cubicBezTo>
                      <a:pt x="170" y="66"/>
                      <a:pt x="170" y="66"/>
                      <a:pt x="170" y="66"/>
                    </a:cubicBezTo>
                    <a:close/>
                    <a:moveTo>
                      <a:pt x="397" y="12"/>
                    </a:moveTo>
                    <a:cubicBezTo>
                      <a:pt x="393" y="17"/>
                      <a:pt x="388" y="20"/>
                      <a:pt x="384" y="24"/>
                    </a:cubicBezTo>
                    <a:cubicBezTo>
                      <a:pt x="380" y="28"/>
                      <a:pt x="377" y="32"/>
                      <a:pt x="372" y="36"/>
                    </a:cubicBezTo>
                    <a:cubicBezTo>
                      <a:pt x="370" y="38"/>
                      <a:pt x="367" y="40"/>
                      <a:pt x="365" y="42"/>
                    </a:cubicBezTo>
                    <a:cubicBezTo>
                      <a:pt x="365" y="41"/>
                      <a:pt x="366" y="40"/>
                      <a:pt x="366" y="40"/>
                    </a:cubicBezTo>
                    <a:cubicBezTo>
                      <a:pt x="370" y="32"/>
                      <a:pt x="374" y="23"/>
                      <a:pt x="382" y="19"/>
                    </a:cubicBezTo>
                    <a:cubicBezTo>
                      <a:pt x="385" y="17"/>
                      <a:pt x="389" y="15"/>
                      <a:pt x="393" y="14"/>
                    </a:cubicBezTo>
                    <a:cubicBezTo>
                      <a:pt x="391" y="15"/>
                      <a:pt x="390" y="15"/>
                      <a:pt x="389" y="16"/>
                    </a:cubicBezTo>
                    <a:cubicBezTo>
                      <a:pt x="385" y="18"/>
                      <a:pt x="382" y="20"/>
                      <a:pt x="382" y="21"/>
                    </a:cubicBezTo>
                    <a:cubicBezTo>
                      <a:pt x="382" y="21"/>
                      <a:pt x="385" y="19"/>
                      <a:pt x="389" y="17"/>
                    </a:cubicBezTo>
                    <a:cubicBezTo>
                      <a:pt x="392" y="15"/>
                      <a:pt x="394" y="14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5" y="13"/>
                      <a:pt x="395" y="13"/>
                      <a:pt x="395" y="13"/>
                    </a:cubicBezTo>
                    <a:cubicBezTo>
                      <a:pt x="393" y="14"/>
                      <a:pt x="392" y="16"/>
                      <a:pt x="389" y="18"/>
                    </a:cubicBezTo>
                    <a:cubicBezTo>
                      <a:pt x="385" y="21"/>
                      <a:pt x="382" y="24"/>
                      <a:pt x="382" y="24"/>
                    </a:cubicBezTo>
                    <a:cubicBezTo>
                      <a:pt x="382" y="24"/>
                      <a:pt x="383" y="23"/>
                      <a:pt x="385" y="22"/>
                    </a:cubicBezTo>
                    <a:cubicBezTo>
                      <a:pt x="386" y="21"/>
                      <a:pt x="388" y="20"/>
                      <a:pt x="390" y="18"/>
                    </a:cubicBezTo>
                    <a:cubicBezTo>
                      <a:pt x="393" y="16"/>
                      <a:pt x="395" y="14"/>
                      <a:pt x="396" y="12"/>
                    </a:cubicBezTo>
                    <a:cubicBezTo>
                      <a:pt x="397" y="12"/>
                      <a:pt x="397" y="12"/>
                      <a:pt x="397" y="12"/>
                    </a:cubicBezTo>
                    <a:close/>
                    <a:moveTo>
                      <a:pt x="392" y="40"/>
                    </a:moveTo>
                    <a:cubicBezTo>
                      <a:pt x="390" y="39"/>
                      <a:pt x="389" y="39"/>
                      <a:pt x="387" y="39"/>
                    </a:cubicBezTo>
                    <a:cubicBezTo>
                      <a:pt x="381" y="38"/>
                      <a:pt x="375" y="39"/>
                      <a:pt x="370" y="42"/>
                    </a:cubicBezTo>
                    <a:cubicBezTo>
                      <a:pt x="372" y="39"/>
                      <a:pt x="375" y="37"/>
                      <a:pt x="377" y="35"/>
                    </a:cubicBezTo>
                    <a:cubicBezTo>
                      <a:pt x="381" y="31"/>
                      <a:pt x="385" y="27"/>
                      <a:pt x="389" y="23"/>
                    </a:cubicBezTo>
                    <a:cubicBezTo>
                      <a:pt x="391" y="21"/>
                      <a:pt x="394" y="19"/>
                      <a:pt x="396" y="16"/>
                    </a:cubicBezTo>
                    <a:cubicBezTo>
                      <a:pt x="395" y="17"/>
                      <a:pt x="394" y="19"/>
                      <a:pt x="393" y="20"/>
                    </a:cubicBezTo>
                    <a:cubicBezTo>
                      <a:pt x="388" y="25"/>
                      <a:pt x="384" y="28"/>
                      <a:pt x="384" y="28"/>
                    </a:cubicBezTo>
                    <a:cubicBezTo>
                      <a:pt x="384" y="29"/>
                      <a:pt x="386" y="28"/>
                      <a:pt x="387" y="26"/>
                    </a:cubicBezTo>
                    <a:cubicBezTo>
                      <a:pt x="389" y="25"/>
                      <a:pt x="391" y="23"/>
                      <a:pt x="393" y="21"/>
                    </a:cubicBezTo>
                    <a:cubicBezTo>
                      <a:pt x="395" y="19"/>
                      <a:pt x="397" y="17"/>
                      <a:pt x="398" y="15"/>
                    </a:cubicBezTo>
                    <a:cubicBezTo>
                      <a:pt x="398" y="16"/>
                      <a:pt x="397" y="18"/>
                      <a:pt x="396" y="20"/>
                    </a:cubicBezTo>
                    <a:cubicBezTo>
                      <a:pt x="395" y="22"/>
                      <a:pt x="394" y="24"/>
                      <a:pt x="393" y="25"/>
                    </a:cubicBezTo>
                    <a:cubicBezTo>
                      <a:pt x="391" y="26"/>
                      <a:pt x="391" y="27"/>
                      <a:pt x="391" y="27"/>
                    </a:cubicBezTo>
                    <a:cubicBezTo>
                      <a:pt x="391" y="27"/>
                      <a:pt x="392" y="26"/>
                      <a:pt x="393" y="25"/>
                    </a:cubicBezTo>
                    <a:cubicBezTo>
                      <a:pt x="394" y="24"/>
                      <a:pt x="396" y="22"/>
                      <a:pt x="397" y="20"/>
                    </a:cubicBezTo>
                    <a:cubicBezTo>
                      <a:pt x="398" y="18"/>
                      <a:pt x="398" y="16"/>
                      <a:pt x="399" y="14"/>
                    </a:cubicBezTo>
                    <a:cubicBezTo>
                      <a:pt x="399" y="18"/>
                      <a:pt x="398" y="22"/>
                      <a:pt x="398" y="26"/>
                    </a:cubicBezTo>
                    <a:cubicBezTo>
                      <a:pt x="397" y="31"/>
                      <a:pt x="394" y="35"/>
                      <a:pt x="392" y="40"/>
                    </a:cubicBezTo>
                    <a:close/>
                    <a:moveTo>
                      <a:pt x="387" y="61"/>
                    </a:moveTo>
                    <a:cubicBezTo>
                      <a:pt x="387" y="59"/>
                      <a:pt x="387" y="57"/>
                      <a:pt x="386" y="55"/>
                    </a:cubicBezTo>
                    <a:cubicBezTo>
                      <a:pt x="386" y="56"/>
                      <a:pt x="386" y="56"/>
                      <a:pt x="386" y="56"/>
                    </a:cubicBezTo>
                    <a:cubicBezTo>
                      <a:pt x="387" y="57"/>
                      <a:pt x="388" y="58"/>
                      <a:pt x="388" y="59"/>
                    </a:cubicBezTo>
                    <a:cubicBezTo>
                      <a:pt x="388" y="61"/>
                      <a:pt x="388" y="62"/>
                      <a:pt x="388" y="63"/>
                    </a:cubicBezTo>
                    <a:cubicBezTo>
                      <a:pt x="388" y="64"/>
                      <a:pt x="388" y="65"/>
                      <a:pt x="388" y="65"/>
                    </a:cubicBezTo>
                    <a:cubicBezTo>
                      <a:pt x="388" y="65"/>
                      <a:pt x="388" y="65"/>
                      <a:pt x="388" y="63"/>
                    </a:cubicBezTo>
                    <a:cubicBezTo>
                      <a:pt x="389" y="62"/>
                      <a:pt x="389" y="61"/>
                      <a:pt x="389" y="59"/>
                    </a:cubicBezTo>
                    <a:cubicBezTo>
                      <a:pt x="388" y="58"/>
                      <a:pt x="388" y="57"/>
                      <a:pt x="387" y="56"/>
                    </a:cubicBezTo>
                    <a:cubicBezTo>
                      <a:pt x="387" y="56"/>
                      <a:pt x="388" y="56"/>
                      <a:pt x="388" y="57"/>
                    </a:cubicBezTo>
                    <a:cubicBezTo>
                      <a:pt x="388" y="57"/>
                      <a:pt x="389" y="58"/>
                      <a:pt x="390" y="59"/>
                    </a:cubicBezTo>
                    <a:cubicBezTo>
                      <a:pt x="391" y="62"/>
                      <a:pt x="392" y="64"/>
                      <a:pt x="392" y="64"/>
                    </a:cubicBezTo>
                    <a:cubicBezTo>
                      <a:pt x="392" y="64"/>
                      <a:pt x="392" y="64"/>
                      <a:pt x="392" y="63"/>
                    </a:cubicBezTo>
                    <a:cubicBezTo>
                      <a:pt x="392" y="62"/>
                      <a:pt x="391" y="60"/>
                      <a:pt x="391" y="59"/>
                    </a:cubicBezTo>
                    <a:cubicBezTo>
                      <a:pt x="390" y="58"/>
                      <a:pt x="390" y="58"/>
                      <a:pt x="389" y="57"/>
                    </a:cubicBezTo>
                    <a:cubicBezTo>
                      <a:pt x="389" y="57"/>
                      <a:pt x="389" y="57"/>
                      <a:pt x="390" y="58"/>
                    </a:cubicBezTo>
                    <a:cubicBezTo>
                      <a:pt x="393" y="60"/>
                      <a:pt x="397" y="64"/>
                      <a:pt x="396" y="68"/>
                    </a:cubicBezTo>
                    <a:cubicBezTo>
                      <a:pt x="396" y="73"/>
                      <a:pt x="393" y="77"/>
                      <a:pt x="388" y="77"/>
                    </a:cubicBezTo>
                    <a:cubicBezTo>
                      <a:pt x="383" y="78"/>
                      <a:pt x="375" y="77"/>
                      <a:pt x="370" y="80"/>
                    </a:cubicBezTo>
                    <a:cubicBezTo>
                      <a:pt x="369" y="80"/>
                      <a:pt x="367" y="81"/>
                      <a:pt x="366" y="83"/>
                    </a:cubicBezTo>
                    <a:cubicBezTo>
                      <a:pt x="366" y="82"/>
                      <a:pt x="367" y="81"/>
                      <a:pt x="368" y="81"/>
                    </a:cubicBezTo>
                    <a:cubicBezTo>
                      <a:pt x="368" y="80"/>
                      <a:pt x="370" y="79"/>
                      <a:pt x="371" y="78"/>
                    </a:cubicBezTo>
                    <a:cubicBezTo>
                      <a:pt x="373" y="77"/>
                      <a:pt x="376" y="76"/>
                      <a:pt x="378" y="76"/>
                    </a:cubicBezTo>
                    <a:cubicBezTo>
                      <a:pt x="380" y="76"/>
                      <a:pt x="381" y="76"/>
                      <a:pt x="381" y="76"/>
                    </a:cubicBezTo>
                    <a:cubicBezTo>
                      <a:pt x="381" y="76"/>
                      <a:pt x="380" y="75"/>
                      <a:pt x="378" y="76"/>
                    </a:cubicBezTo>
                    <a:cubicBezTo>
                      <a:pt x="376" y="76"/>
                      <a:pt x="373" y="76"/>
                      <a:pt x="370" y="78"/>
                    </a:cubicBezTo>
                    <a:cubicBezTo>
                      <a:pt x="369" y="78"/>
                      <a:pt x="368" y="79"/>
                      <a:pt x="367" y="80"/>
                    </a:cubicBezTo>
                    <a:cubicBezTo>
                      <a:pt x="367" y="81"/>
                      <a:pt x="366" y="81"/>
                      <a:pt x="366" y="82"/>
                    </a:cubicBezTo>
                    <a:cubicBezTo>
                      <a:pt x="366" y="82"/>
                      <a:pt x="366" y="82"/>
                      <a:pt x="366" y="82"/>
                    </a:cubicBezTo>
                    <a:cubicBezTo>
                      <a:pt x="366" y="81"/>
                      <a:pt x="367" y="80"/>
                      <a:pt x="368" y="79"/>
                    </a:cubicBezTo>
                    <a:cubicBezTo>
                      <a:pt x="369" y="78"/>
                      <a:pt x="370" y="77"/>
                      <a:pt x="371" y="77"/>
                    </a:cubicBezTo>
                    <a:cubicBezTo>
                      <a:pt x="374" y="75"/>
                      <a:pt x="376" y="75"/>
                      <a:pt x="378" y="74"/>
                    </a:cubicBezTo>
                    <a:cubicBezTo>
                      <a:pt x="380" y="73"/>
                      <a:pt x="381" y="73"/>
                      <a:pt x="381" y="73"/>
                    </a:cubicBezTo>
                    <a:cubicBezTo>
                      <a:pt x="381" y="72"/>
                      <a:pt x="380" y="73"/>
                      <a:pt x="378" y="73"/>
                    </a:cubicBezTo>
                    <a:cubicBezTo>
                      <a:pt x="376" y="74"/>
                      <a:pt x="374" y="75"/>
                      <a:pt x="371" y="76"/>
                    </a:cubicBezTo>
                    <a:cubicBezTo>
                      <a:pt x="370" y="77"/>
                      <a:pt x="369" y="78"/>
                      <a:pt x="368" y="79"/>
                    </a:cubicBezTo>
                    <a:cubicBezTo>
                      <a:pt x="367" y="79"/>
                      <a:pt x="366" y="80"/>
                      <a:pt x="365" y="81"/>
                    </a:cubicBezTo>
                    <a:cubicBezTo>
                      <a:pt x="365" y="82"/>
                      <a:pt x="365" y="83"/>
                      <a:pt x="365" y="83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5" y="84"/>
                      <a:pt x="365" y="84"/>
                      <a:pt x="365" y="84"/>
                    </a:cubicBezTo>
                    <a:cubicBezTo>
                      <a:pt x="364" y="84"/>
                      <a:pt x="364" y="84"/>
                      <a:pt x="364" y="84"/>
                    </a:cubicBezTo>
                    <a:cubicBezTo>
                      <a:pt x="365" y="77"/>
                      <a:pt x="372" y="76"/>
                      <a:pt x="379" y="72"/>
                    </a:cubicBezTo>
                    <a:cubicBezTo>
                      <a:pt x="384" y="70"/>
                      <a:pt x="387" y="66"/>
                      <a:pt x="387" y="61"/>
                    </a:cubicBezTo>
                    <a:close/>
                    <a:moveTo>
                      <a:pt x="317" y="147"/>
                    </a:moveTo>
                    <a:cubicBezTo>
                      <a:pt x="317" y="147"/>
                      <a:pt x="317" y="147"/>
                      <a:pt x="317" y="147"/>
                    </a:cubicBezTo>
                    <a:cubicBezTo>
                      <a:pt x="324" y="140"/>
                      <a:pt x="331" y="132"/>
                      <a:pt x="336" y="124"/>
                    </a:cubicBezTo>
                    <a:cubicBezTo>
                      <a:pt x="337" y="124"/>
                      <a:pt x="337" y="124"/>
                      <a:pt x="338" y="123"/>
                    </a:cubicBezTo>
                    <a:cubicBezTo>
                      <a:pt x="341" y="120"/>
                      <a:pt x="343" y="122"/>
                      <a:pt x="344" y="128"/>
                    </a:cubicBezTo>
                    <a:cubicBezTo>
                      <a:pt x="343" y="130"/>
                      <a:pt x="342" y="132"/>
                      <a:pt x="341" y="134"/>
                    </a:cubicBezTo>
                    <a:cubicBezTo>
                      <a:pt x="338" y="137"/>
                      <a:pt x="334" y="140"/>
                      <a:pt x="330" y="142"/>
                    </a:cubicBezTo>
                    <a:cubicBezTo>
                      <a:pt x="326" y="144"/>
                      <a:pt x="322" y="146"/>
                      <a:pt x="317" y="147"/>
                    </a:cubicBezTo>
                    <a:close/>
                    <a:moveTo>
                      <a:pt x="74" y="149"/>
                    </a:moveTo>
                    <a:cubicBezTo>
                      <a:pt x="74" y="149"/>
                      <a:pt x="74" y="149"/>
                      <a:pt x="75" y="149"/>
                    </a:cubicBezTo>
                    <a:cubicBezTo>
                      <a:pt x="75" y="149"/>
                      <a:pt x="76" y="149"/>
                      <a:pt x="76" y="148"/>
                    </a:cubicBezTo>
                    <a:cubicBezTo>
                      <a:pt x="76" y="148"/>
                      <a:pt x="77" y="148"/>
                      <a:pt x="77" y="148"/>
                    </a:cubicBezTo>
                    <a:cubicBezTo>
                      <a:pt x="78" y="148"/>
                      <a:pt x="79" y="148"/>
                      <a:pt x="80" y="148"/>
                    </a:cubicBezTo>
                    <a:cubicBezTo>
                      <a:pt x="82" y="148"/>
                      <a:pt x="84" y="148"/>
                      <a:pt x="86" y="148"/>
                    </a:cubicBezTo>
                    <a:cubicBezTo>
                      <a:pt x="90" y="149"/>
                      <a:pt x="94" y="150"/>
                      <a:pt x="97" y="151"/>
                    </a:cubicBezTo>
                    <a:cubicBezTo>
                      <a:pt x="100" y="152"/>
                      <a:pt x="102" y="152"/>
                      <a:pt x="102" y="152"/>
                    </a:cubicBezTo>
                    <a:cubicBezTo>
                      <a:pt x="102" y="152"/>
                      <a:pt x="101" y="152"/>
                      <a:pt x="100" y="152"/>
                    </a:cubicBezTo>
                    <a:cubicBezTo>
                      <a:pt x="100" y="151"/>
                      <a:pt x="99" y="151"/>
                      <a:pt x="97" y="150"/>
                    </a:cubicBezTo>
                    <a:cubicBezTo>
                      <a:pt x="94" y="149"/>
                      <a:pt x="91" y="148"/>
                      <a:pt x="86" y="148"/>
                    </a:cubicBezTo>
                    <a:cubicBezTo>
                      <a:pt x="85" y="148"/>
                      <a:pt x="84" y="147"/>
                      <a:pt x="82" y="147"/>
                    </a:cubicBezTo>
                    <a:cubicBezTo>
                      <a:pt x="93" y="146"/>
                      <a:pt x="104" y="147"/>
                      <a:pt x="114" y="153"/>
                    </a:cubicBezTo>
                    <a:cubicBezTo>
                      <a:pt x="115" y="153"/>
                      <a:pt x="116" y="154"/>
                      <a:pt x="117" y="155"/>
                    </a:cubicBezTo>
                    <a:cubicBezTo>
                      <a:pt x="115" y="157"/>
                      <a:pt x="112" y="159"/>
                      <a:pt x="109" y="157"/>
                    </a:cubicBezTo>
                    <a:cubicBezTo>
                      <a:pt x="106" y="157"/>
                      <a:pt x="104" y="155"/>
                      <a:pt x="102" y="155"/>
                    </a:cubicBezTo>
                    <a:cubicBezTo>
                      <a:pt x="98" y="153"/>
                      <a:pt x="94" y="152"/>
                      <a:pt x="91" y="151"/>
                    </a:cubicBezTo>
                    <a:cubicBezTo>
                      <a:pt x="85" y="150"/>
                      <a:pt x="79" y="149"/>
                      <a:pt x="74" y="149"/>
                    </a:cubicBezTo>
                    <a:close/>
                    <a:moveTo>
                      <a:pt x="171" y="186"/>
                    </a:moveTo>
                    <a:cubicBezTo>
                      <a:pt x="171" y="192"/>
                      <a:pt x="166" y="198"/>
                      <a:pt x="161" y="200"/>
                    </a:cubicBezTo>
                    <a:cubicBezTo>
                      <a:pt x="157" y="201"/>
                      <a:pt x="154" y="201"/>
                      <a:pt x="151" y="200"/>
                    </a:cubicBezTo>
                    <a:cubicBezTo>
                      <a:pt x="151" y="200"/>
                      <a:pt x="151" y="200"/>
                      <a:pt x="151" y="200"/>
                    </a:cubicBezTo>
                    <a:cubicBezTo>
                      <a:pt x="154" y="200"/>
                      <a:pt x="157" y="199"/>
                      <a:pt x="157" y="199"/>
                    </a:cubicBezTo>
                    <a:cubicBezTo>
                      <a:pt x="157" y="199"/>
                      <a:pt x="154" y="200"/>
                      <a:pt x="151" y="200"/>
                    </a:cubicBezTo>
                    <a:cubicBezTo>
                      <a:pt x="150" y="200"/>
                      <a:pt x="149" y="200"/>
                      <a:pt x="149" y="199"/>
                    </a:cubicBezTo>
                    <a:cubicBezTo>
                      <a:pt x="148" y="199"/>
                      <a:pt x="147" y="199"/>
                      <a:pt x="146" y="198"/>
                    </a:cubicBezTo>
                    <a:cubicBezTo>
                      <a:pt x="151" y="198"/>
                      <a:pt x="156" y="198"/>
                      <a:pt x="161" y="196"/>
                    </a:cubicBezTo>
                    <a:cubicBezTo>
                      <a:pt x="163" y="195"/>
                      <a:pt x="165" y="194"/>
                      <a:pt x="166" y="192"/>
                    </a:cubicBezTo>
                    <a:cubicBezTo>
                      <a:pt x="167" y="191"/>
                      <a:pt x="169" y="188"/>
                      <a:pt x="171" y="186"/>
                    </a:cubicBezTo>
                    <a:cubicBezTo>
                      <a:pt x="170" y="187"/>
                      <a:pt x="170" y="189"/>
                      <a:pt x="169" y="190"/>
                    </a:cubicBezTo>
                    <a:cubicBezTo>
                      <a:pt x="168" y="192"/>
                      <a:pt x="167" y="194"/>
                      <a:pt x="166" y="195"/>
                    </a:cubicBezTo>
                    <a:cubicBezTo>
                      <a:pt x="165" y="196"/>
                      <a:pt x="164" y="196"/>
                      <a:pt x="164" y="196"/>
                    </a:cubicBezTo>
                    <a:cubicBezTo>
                      <a:pt x="164" y="196"/>
                      <a:pt x="165" y="196"/>
                      <a:pt x="166" y="195"/>
                    </a:cubicBezTo>
                    <a:cubicBezTo>
                      <a:pt x="167" y="194"/>
                      <a:pt x="168" y="193"/>
                      <a:pt x="169" y="191"/>
                    </a:cubicBezTo>
                    <a:cubicBezTo>
                      <a:pt x="170" y="189"/>
                      <a:pt x="171" y="187"/>
                      <a:pt x="171" y="186"/>
                    </a:cubicBezTo>
                    <a:close/>
                    <a:moveTo>
                      <a:pt x="146" y="305"/>
                    </a:moveTo>
                    <a:cubicBezTo>
                      <a:pt x="148" y="306"/>
                      <a:pt x="151" y="305"/>
                      <a:pt x="153" y="304"/>
                    </a:cubicBezTo>
                    <a:cubicBezTo>
                      <a:pt x="152" y="306"/>
                      <a:pt x="149" y="307"/>
                      <a:pt x="147" y="307"/>
                    </a:cubicBezTo>
                    <a:cubicBezTo>
                      <a:pt x="144" y="307"/>
                      <a:pt x="141" y="306"/>
                      <a:pt x="139" y="303"/>
                    </a:cubicBezTo>
                    <a:cubicBezTo>
                      <a:pt x="138" y="301"/>
                      <a:pt x="137" y="299"/>
                      <a:pt x="138" y="297"/>
                    </a:cubicBezTo>
                    <a:cubicBezTo>
                      <a:pt x="138" y="297"/>
                      <a:pt x="138" y="297"/>
                      <a:pt x="138" y="297"/>
                    </a:cubicBezTo>
                    <a:cubicBezTo>
                      <a:pt x="138" y="300"/>
                      <a:pt x="140" y="302"/>
                      <a:pt x="142" y="304"/>
                    </a:cubicBezTo>
                    <a:cubicBezTo>
                      <a:pt x="142" y="304"/>
                      <a:pt x="142" y="304"/>
                      <a:pt x="142" y="304"/>
                    </a:cubicBezTo>
                    <a:cubicBezTo>
                      <a:pt x="141" y="302"/>
                      <a:pt x="140" y="301"/>
                      <a:pt x="139" y="300"/>
                    </a:cubicBezTo>
                    <a:cubicBezTo>
                      <a:pt x="139" y="299"/>
                      <a:pt x="139" y="299"/>
                      <a:pt x="139" y="299"/>
                    </a:cubicBezTo>
                    <a:cubicBezTo>
                      <a:pt x="139" y="299"/>
                      <a:pt x="139" y="300"/>
                      <a:pt x="140" y="300"/>
                    </a:cubicBezTo>
                    <a:cubicBezTo>
                      <a:pt x="143" y="303"/>
                      <a:pt x="148" y="304"/>
                      <a:pt x="153" y="303"/>
                    </a:cubicBezTo>
                    <a:cubicBezTo>
                      <a:pt x="152" y="304"/>
                      <a:pt x="152" y="304"/>
                      <a:pt x="151" y="304"/>
                    </a:cubicBezTo>
                    <a:cubicBezTo>
                      <a:pt x="149" y="305"/>
                      <a:pt x="148" y="305"/>
                      <a:pt x="146" y="305"/>
                    </a:cubicBezTo>
                    <a:cubicBezTo>
                      <a:pt x="146" y="305"/>
                      <a:pt x="146" y="305"/>
                      <a:pt x="146" y="305"/>
                    </a:cubicBezTo>
                    <a:close/>
                    <a:moveTo>
                      <a:pt x="4" y="212"/>
                    </a:moveTo>
                    <a:cubicBezTo>
                      <a:pt x="9" y="183"/>
                      <a:pt x="25" y="158"/>
                      <a:pt x="46" y="138"/>
                    </a:cubicBezTo>
                    <a:cubicBezTo>
                      <a:pt x="55" y="130"/>
                      <a:pt x="64" y="124"/>
                      <a:pt x="76" y="123"/>
                    </a:cubicBezTo>
                    <a:cubicBezTo>
                      <a:pt x="78" y="123"/>
                      <a:pt x="89" y="122"/>
                      <a:pt x="85" y="127"/>
                    </a:cubicBezTo>
                    <a:cubicBezTo>
                      <a:pt x="82" y="132"/>
                      <a:pt x="76" y="134"/>
                      <a:pt x="71" y="138"/>
                    </a:cubicBezTo>
                    <a:cubicBezTo>
                      <a:pt x="71" y="138"/>
                      <a:pt x="71" y="139"/>
                      <a:pt x="72" y="138"/>
                    </a:cubicBezTo>
                    <a:cubicBezTo>
                      <a:pt x="77" y="136"/>
                      <a:pt x="85" y="134"/>
                      <a:pt x="88" y="128"/>
                    </a:cubicBezTo>
                    <a:cubicBezTo>
                      <a:pt x="96" y="126"/>
                      <a:pt x="127" y="112"/>
                      <a:pt x="125" y="124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1" y="125"/>
                      <a:pt x="117" y="127"/>
                      <a:pt x="113" y="127"/>
                    </a:cubicBezTo>
                    <a:cubicBezTo>
                      <a:pt x="113" y="127"/>
                      <a:pt x="113" y="128"/>
                      <a:pt x="113" y="128"/>
                    </a:cubicBezTo>
                    <a:cubicBezTo>
                      <a:pt x="123" y="130"/>
                      <a:pt x="134" y="120"/>
                      <a:pt x="144" y="125"/>
                    </a:cubicBezTo>
                    <a:cubicBezTo>
                      <a:pt x="150" y="128"/>
                      <a:pt x="140" y="134"/>
                      <a:pt x="137" y="135"/>
                    </a:cubicBezTo>
                    <a:cubicBezTo>
                      <a:pt x="134" y="136"/>
                      <a:pt x="130" y="137"/>
                      <a:pt x="126" y="136"/>
                    </a:cubicBezTo>
                    <a:cubicBezTo>
                      <a:pt x="121" y="136"/>
                      <a:pt x="116" y="134"/>
                      <a:pt x="112" y="135"/>
                    </a:cubicBezTo>
                    <a:cubicBezTo>
                      <a:pt x="111" y="135"/>
                      <a:pt x="111" y="135"/>
                      <a:pt x="112" y="135"/>
                    </a:cubicBezTo>
                    <a:cubicBezTo>
                      <a:pt x="120" y="138"/>
                      <a:pt x="128" y="140"/>
                      <a:pt x="136" y="138"/>
                    </a:cubicBezTo>
                    <a:cubicBezTo>
                      <a:pt x="138" y="138"/>
                      <a:pt x="139" y="137"/>
                      <a:pt x="140" y="136"/>
                    </a:cubicBezTo>
                    <a:cubicBezTo>
                      <a:pt x="148" y="143"/>
                      <a:pt x="161" y="139"/>
                      <a:pt x="168" y="133"/>
                    </a:cubicBezTo>
                    <a:cubicBezTo>
                      <a:pt x="173" y="129"/>
                      <a:pt x="178" y="123"/>
                      <a:pt x="180" y="116"/>
                    </a:cubicBezTo>
                    <a:cubicBezTo>
                      <a:pt x="180" y="119"/>
                      <a:pt x="179" y="120"/>
                      <a:pt x="178" y="122"/>
                    </a:cubicBezTo>
                    <a:cubicBezTo>
                      <a:pt x="178" y="122"/>
                      <a:pt x="178" y="123"/>
                      <a:pt x="178" y="124"/>
                    </a:cubicBezTo>
                    <a:cubicBezTo>
                      <a:pt x="178" y="124"/>
                      <a:pt x="177" y="124"/>
                      <a:pt x="178" y="124"/>
                    </a:cubicBezTo>
                    <a:cubicBezTo>
                      <a:pt x="178" y="124"/>
                      <a:pt x="178" y="124"/>
                      <a:pt x="178" y="124"/>
                    </a:cubicBezTo>
                    <a:cubicBezTo>
                      <a:pt x="178" y="123"/>
                      <a:pt x="178" y="123"/>
                      <a:pt x="179" y="122"/>
                    </a:cubicBezTo>
                    <a:cubicBezTo>
                      <a:pt x="179" y="120"/>
                      <a:pt x="181" y="118"/>
                      <a:pt x="181" y="116"/>
                    </a:cubicBezTo>
                    <a:cubicBezTo>
                      <a:pt x="182" y="115"/>
                      <a:pt x="182" y="114"/>
                      <a:pt x="182" y="113"/>
                    </a:cubicBezTo>
                    <a:cubicBezTo>
                      <a:pt x="182" y="114"/>
                      <a:pt x="182" y="115"/>
                      <a:pt x="182" y="116"/>
                    </a:cubicBezTo>
                    <a:cubicBezTo>
                      <a:pt x="182" y="118"/>
                      <a:pt x="182" y="120"/>
                      <a:pt x="181" y="121"/>
                    </a:cubicBezTo>
                    <a:cubicBezTo>
                      <a:pt x="181" y="123"/>
                      <a:pt x="181" y="123"/>
                      <a:pt x="181" y="123"/>
                    </a:cubicBezTo>
                    <a:cubicBezTo>
                      <a:pt x="181" y="123"/>
                      <a:pt x="181" y="123"/>
                      <a:pt x="182" y="121"/>
                    </a:cubicBezTo>
                    <a:cubicBezTo>
                      <a:pt x="182" y="120"/>
                      <a:pt x="183" y="118"/>
                      <a:pt x="183" y="116"/>
                    </a:cubicBezTo>
                    <a:cubicBezTo>
                      <a:pt x="183" y="114"/>
                      <a:pt x="183" y="112"/>
                      <a:pt x="183" y="111"/>
                    </a:cubicBezTo>
                    <a:cubicBezTo>
                      <a:pt x="183" y="111"/>
                      <a:pt x="183" y="111"/>
                      <a:pt x="183" y="110"/>
                    </a:cubicBezTo>
                    <a:cubicBezTo>
                      <a:pt x="185" y="118"/>
                      <a:pt x="184" y="126"/>
                      <a:pt x="180" y="133"/>
                    </a:cubicBezTo>
                    <a:cubicBezTo>
                      <a:pt x="176" y="131"/>
                      <a:pt x="170" y="132"/>
                      <a:pt x="167" y="136"/>
                    </a:cubicBezTo>
                    <a:cubicBezTo>
                      <a:pt x="167" y="136"/>
                      <a:pt x="167" y="136"/>
                      <a:pt x="168" y="136"/>
                    </a:cubicBezTo>
                    <a:cubicBezTo>
                      <a:pt x="170" y="135"/>
                      <a:pt x="172" y="134"/>
                      <a:pt x="175" y="134"/>
                    </a:cubicBezTo>
                    <a:cubicBezTo>
                      <a:pt x="178" y="134"/>
                      <a:pt x="184" y="137"/>
                      <a:pt x="181" y="141"/>
                    </a:cubicBezTo>
                    <a:cubicBezTo>
                      <a:pt x="178" y="144"/>
                      <a:pt x="173" y="146"/>
                      <a:pt x="168" y="146"/>
                    </a:cubicBezTo>
                    <a:cubicBezTo>
                      <a:pt x="158" y="149"/>
                      <a:pt x="148" y="147"/>
                      <a:pt x="138" y="143"/>
                    </a:cubicBezTo>
                    <a:cubicBezTo>
                      <a:pt x="137" y="143"/>
                      <a:pt x="137" y="144"/>
                      <a:pt x="137" y="144"/>
                    </a:cubicBezTo>
                    <a:cubicBezTo>
                      <a:pt x="145" y="152"/>
                      <a:pt x="162" y="152"/>
                      <a:pt x="173" y="148"/>
                    </a:cubicBezTo>
                    <a:cubicBezTo>
                      <a:pt x="178" y="151"/>
                      <a:pt x="183" y="153"/>
                      <a:pt x="188" y="155"/>
                    </a:cubicBezTo>
                    <a:cubicBezTo>
                      <a:pt x="194" y="158"/>
                      <a:pt x="200" y="161"/>
                      <a:pt x="206" y="163"/>
                    </a:cubicBezTo>
                    <a:cubicBezTo>
                      <a:pt x="212" y="164"/>
                      <a:pt x="218" y="166"/>
                      <a:pt x="224" y="166"/>
                    </a:cubicBezTo>
                    <a:cubicBezTo>
                      <a:pt x="231" y="169"/>
                      <a:pt x="239" y="168"/>
                      <a:pt x="246" y="166"/>
                    </a:cubicBezTo>
                    <a:cubicBezTo>
                      <a:pt x="251" y="165"/>
                      <a:pt x="256" y="164"/>
                      <a:pt x="261" y="162"/>
                    </a:cubicBezTo>
                    <a:cubicBezTo>
                      <a:pt x="271" y="162"/>
                      <a:pt x="280" y="159"/>
                      <a:pt x="288" y="154"/>
                    </a:cubicBezTo>
                    <a:cubicBezTo>
                      <a:pt x="297" y="149"/>
                      <a:pt x="306" y="143"/>
                      <a:pt x="313" y="135"/>
                    </a:cubicBezTo>
                    <a:cubicBezTo>
                      <a:pt x="319" y="127"/>
                      <a:pt x="323" y="117"/>
                      <a:pt x="324" y="107"/>
                    </a:cubicBezTo>
                    <a:cubicBezTo>
                      <a:pt x="326" y="97"/>
                      <a:pt x="327" y="87"/>
                      <a:pt x="326" y="77"/>
                    </a:cubicBezTo>
                    <a:cubicBezTo>
                      <a:pt x="325" y="70"/>
                      <a:pt x="323" y="63"/>
                      <a:pt x="319" y="56"/>
                    </a:cubicBezTo>
                    <a:cubicBezTo>
                      <a:pt x="318" y="43"/>
                      <a:pt x="309" y="31"/>
                      <a:pt x="298" y="25"/>
                    </a:cubicBezTo>
                    <a:cubicBezTo>
                      <a:pt x="291" y="21"/>
                      <a:pt x="282" y="18"/>
                      <a:pt x="275" y="16"/>
                    </a:cubicBezTo>
                    <a:cubicBezTo>
                      <a:pt x="268" y="14"/>
                      <a:pt x="261" y="12"/>
                      <a:pt x="254" y="13"/>
                    </a:cubicBezTo>
                    <a:cubicBezTo>
                      <a:pt x="252" y="14"/>
                      <a:pt x="249" y="14"/>
                      <a:pt x="246" y="15"/>
                    </a:cubicBezTo>
                    <a:cubicBezTo>
                      <a:pt x="239" y="17"/>
                      <a:pt x="233" y="19"/>
                      <a:pt x="227" y="24"/>
                    </a:cubicBezTo>
                    <a:cubicBezTo>
                      <a:pt x="220" y="30"/>
                      <a:pt x="214" y="37"/>
                      <a:pt x="214" y="46"/>
                    </a:cubicBezTo>
                    <a:cubicBezTo>
                      <a:pt x="215" y="57"/>
                      <a:pt x="227" y="63"/>
                      <a:pt x="236" y="60"/>
                    </a:cubicBezTo>
                    <a:cubicBezTo>
                      <a:pt x="235" y="60"/>
                      <a:pt x="235" y="60"/>
                      <a:pt x="234" y="61"/>
                    </a:cubicBezTo>
                    <a:cubicBezTo>
                      <a:pt x="233" y="61"/>
                      <a:pt x="231" y="62"/>
                      <a:pt x="230" y="62"/>
                    </a:cubicBezTo>
                    <a:cubicBezTo>
                      <a:pt x="229" y="62"/>
                      <a:pt x="229" y="63"/>
                      <a:pt x="229" y="63"/>
                    </a:cubicBezTo>
                    <a:cubicBezTo>
                      <a:pt x="229" y="63"/>
                      <a:pt x="229" y="63"/>
                      <a:pt x="230" y="63"/>
                    </a:cubicBezTo>
                    <a:cubicBezTo>
                      <a:pt x="232" y="62"/>
                      <a:pt x="233" y="62"/>
                      <a:pt x="235" y="61"/>
                    </a:cubicBezTo>
                    <a:cubicBezTo>
                      <a:pt x="236" y="61"/>
                      <a:pt x="238" y="60"/>
                      <a:pt x="239" y="59"/>
                    </a:cubicBezTo>
                    <a:cubicBezTo>
                      <a:pt x="237" y="60"/>
                      <a:pt x="236" y="62"/>
                      <a:pt x="234" y="63"/>
                    </a:cubicBezTo>
                    <a:cubicBezTo>
                      <a:pt x="231" y="64"/>
                      <a:pt x="229" y="65"/>
                      <a:pt x="227" y="65"/>
                    </a:cubicBezTo>
                    <a:cubicBezTo>
                      <a:pt x="225" y="65"/>
                      <a:pt x="224" y="66"/>
                      <a:pt x="224" y="66"/>
                    </a:cubicBezTo>
                    <a:cubicBezTo>
                      <a:pt x="224" y="66"/>
                      <a:pt x="226" y="66"/>
                      <a:pt x="227" y="65"/>
                    </a:cubicBezTo>
                    <a:cubicBezTo>
                      <a:pt x="228" y="65"/>
                      <a:pt x="229" y="65"/>
                      <a:pt x="230" y="65"/>
                    </a:cubicBezTo>
                    <a:cubicBezTo>
                      <a:pt x="231" y="65"/>
                      <a:pt x="232" y="65"/>
                      <a:pt x="232" y="65"/>
                    </a:cubicBezTo>
                    <a:cubicBezTo>
                      <a:pt x="233" y="64"/>
                      <a:pt x="234" y="64"/>
                      <a:pt x="234" y="64"/>
                    </a:cubicBezTo>
                    <a:cubicBezTo>
                      <a:pt x="237" y="62"/>
                      <a:pt x="238" y="60"/>
                      <a:pt x="239" y="59"/>
                    </a:cubicBezTo>
                    <a:cubicBezTo>
                      <a:pt x="240" y="59"/>
                      <a:pt x="240" y="59"/>
                      <a:pt x="240" y="59"/>
                    </a:cubicBezTo>
                    <a:cubicBezTo>
                      <a:pt x="235" y="68"/>
                      <a:pt x="222" y="70"/>
                      <a:pt x="214" y="63"/>
                    </a:cubicBezTo>
                    <a:cubicBezTo>
                      <a:pt x="205" y="55"/>
                      <a:pt x="208" y="36"/>
                      <a:pt x="215" y="27"/>
                    </a:cubicBezTo>
                    <a:cubicBezTo>
                      <a:pt x="215" y="26"/>
                      <a:pt x="214" y="25"/>
                      <a:pt x="213" y="26"/>
                    </a:cubicBezTo>
                    <a:cubicBezTo>
                      <a:pt x="209" y="29"/>
                      <a:pt x="206" y="36"/>
                      <a:pt x="206" y="42"/>
                    </a:cubicBezTo>
                    <a:cubicBezTo>
                      <a:pt x="201" y="50"/>
                      <a:pt x="198" y="59"/>
                      <a:pt x="198" y="66"/>
                    </a:cubicBezTo>
                    <a:cubicBezTo>
                      <a:pt x="195" y="82"/>
                      <a:pt x="205" y="97"/>
                      <a:pt x="222" y="101"/>
                    </a:cubicBezTo>
                    <a:cubicBezTo>
                      <a:pt x="230" y="103"/>
                      <a:pt x="240" y="102"/>
                      <a:pt x="249" y="99"/>
                    </a:cubicBezTo>
                    <a:cubicBezTo>
                      <a:pt x="255" y="97"/>
                      <a:pt x="264" y="94"/>
                      <a:pt x="269" y="89"/>
                    </a:cubicBezTo>
                    <a:cubicBezTo>
                      <a:pt x="269" y="90"/>
                      <a:pt x="268" y="90"/>
                      <a:pt x="267" y="91"/>
                    </a:cubicBezTo>
                    <a:cubicBezTo>
                      <a:pt x="265" y="93"/>
                      <a:pt x="262" y="96"/>
                      <a:pt x="259" y="98"/>
                    </a:cubicBezTo>
                    <a:cubicBezTo>
                      <a:pt x="257" y="99"/>
                      <a:pt x="255" y="100"/>
                      <a:pt x="253" y="101"/>
                    </a:cubicBezTo>
                    <a:cubicBezTo>
                      <a:pt x="252" y="102"/>
                      <a:pt x="250" y="102"/>
                      <a:pt x="249" y="103"/>
                    </a:cubicBezTo>
                    <a:cubicBezTo>
                      <a:pt x="246" y="103"/>
                      <a:pt x="244" y="104"/>
                      <a:pt x="244" y="104"/>
                    </a:cubicBezTo>
                    <a:cubicBezTo>
                      <a:pt x="244" y="104"/>
                      <a:pt x="245" y="104"/>
                      <a:pt x="246" y="104"/>
                    </a:cubicBezTo>
                    <a:cubicBezTo>
                      <a:pt x="246" y="104"/>
                      <a:pt x="247" y="104"/>
                      <a:pt x="247" y="103"/>
                    </a:cubicBezTo>
                    <a:cubicBezTo>
                      <a:pt x="248" y="103"/>
                      <a:pt x="248" y="103"/>
                      <a:pt x="249" y="103"/>
                    </a:cubicBezTo>
                    <a:cubicBezTo>
                      <a:pt x="250" y="103"/>
                      <a:pt x="252" y="102"/>
                      <a:pt x="254" y="101"/>
                    </a:cubicBezTo>
                    <a:cubicBezTo>
                      <a:pt x="255" y="101"/>
                      <a:pt x="257" y="100"/>
                      <a:pt x="259" y="99"/>
                    </a:cubicBezTo>
                    <a:cubicBezTo>
                      <a:pt x="263" y="96"/>
                      <a:pt x="266" y="94"/>
                      <a:pt x="268" y="91"/>
                    </a:cubicBezTo>
                    <a:cubicBezTo>
                      <a:pt x="268" y="91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0"/>
                      <a:pt x="269" y="90"/>
                      <a:pt x="269" y="90"/>
                    </a:cubicBezTo>
                    <a:cubicBezTo>
                      <a:pt x="269" y="91"/>
                      <a:pt x="268" y="92"/>
                      <a:pt x="267" y="93"/>
                    </a:cubicBezTo>
                    <a:cubicBezTo>
                      <a:pt x="266" y="94"/>
                      <a:pt x="265" y="95"/>
                      <a:pt x="264" y="96"/>
                    </a:cubicBezTo>
                    <a:cubicBezTo>
                      <a:pt x="261" y="99"/>
                      <a:pt x="259" y="101"/>
                      <a:pt x="257" y="102"/>
                    </a:cubicBezTo>
                    <a:cubicBezTo>
                      <a:pt x="256" y="102"/>
                      <a:pt x="255" y="103"/>
                      <a:pt x="255" y="103"/>
                    </a:cubicBezTo>
                    <a:cubicBezTo>
                      <a:pt x="254" y="104"/>
                      <a:pt x="254" y="104"/>
                      <a:pt x="254" y="104"/>
                    </a:cubicBezTo>
                    <a:cubicBezTo>
                      <a:pt x="254" y="104"/>
                      <a:pt x="254" y="104"/>
                      <a:pt x="255" y="103"/>
                    </a:cubicBezTo>
                    <a:cubicBezTo>
                      <a:pt x="256" y="103"/>
                      <a:pt x="256" y="103"/>
                      <a:pt x="257" y="102"/>
                    </a:cubicBezTo>
                    <a:cubicBezTo>
                      <a:pt x="259" y="101"/>
                      <a:pt x="262" y="99"/>
                      <a:pt x="264" y="97"/>
                    </a:cubicBezTo>
                    <a:cubicBezTo>
                      <a:pt x="266" y="96"/>
                      <a:pt x="267" y="95"/>
                      <a:pt x="268" y="94"/>
                    </a:cubicBezTo>
                    <a:cubicBezTo>
                      <a:pt x="269" y="92"/>
                      <a:pt x="269" y="91"/>
                      <a:pt x="270" y="90"/>
                    </a:cubicBezTo>
                    <a:cubicBezTo>
                      <a:pt x="270" y="90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70" y="89"/>
                      <a:pt x="270" y="89"/>
                      <a:pt x="270" y="89"/>
                    </a:cubicBezTo>
                    <a:cubicBezTo>
                      <a:pt x="269" y="91"/>
                      <a:pt x="269" y="93"/>
                      <a:pt x="267" y="96"/>
                    </a:cubicBezTo>
                    <a:cubicBezTo>
                      <a:pt x="266" y="98"/>
                      <a:pt x="265" y="100"/>
                      <a:pt x="263" y="101"/>
                    </a:cubicBezTo>
                    <a:cubicBezTo>
                      <a:pt x="262" y="102"/>
                      <a:pt x="262" y="103"/>
                      <a:pt x="262" y="103"/>
                    </a:cubicBezTo>
                    <a:cubicBezTo>
                      <a:pt x="262" y="103"/>
                      <a:pt x="263" y="103"/>
                      <a:pt x="264" y="101"/>
                    </a:cubicBezTo>
                    <a:cubicBezTo>
                      <a:pt x="265" y="100"/>
                      <a:pt x="267" y="98"/>
                      <a:pt x="268" y="96"/>
                    </a:cubicBezTo>
                    <a:cubicBezTo>
                      <a:pt x="269" y="94"/>
                      <a:pt x="270" y="91"/>
                      <a:pt x="270" y="90"/>
                    </a:cubicBezTo>
                    <a:cubicBezTo>
                      <a:pt x="270" y="91"/>
                      <a:pt x="270" y="92"/>
                      <a:pt x="270" y="94"/>
                    </a:cubicBezTo>
                    <a:cubicBezTo>
                      <a:pt x="266" y="119"/>
                      <a:pt x="233" y="129"/>
                      <a:pt x="212" y="118"/>
                    </a:cubicBezTo>
                    <a:cubicBezTo>
                      <a:pt x="186" y="105"/>
                      <a:pt x="184" y="70"/>
                      <a:pt x="193" y="46"/>
                    </a:cubicBezTo>
                    <a:cubicBezTo>
                      <a:pt x="193" y="45"/>
                      <a:pt x="192" y="45"/>
                      <a:pt x="191" y="45"/>
                    </a:cubicBezTo>
                    <a:cubicBezTo>
                      <a:pt x="189" y="50"/>
                      <a:pt x="187" y="56"/>
                      <a:pt x="186" y="61"/>
                    </a:cubicBezTo>
                    <a:cubicBezTo>
                      <a:pt x="185" y="64"/>
                      <a:pt x="184" y="67"/>
                      <a:pt x="183" y="70"/>
                    </a:cubicBezTo>
                    <a:cubicBezTo>
                      <a:pt x="180" y="77"/>
                      <a:pt x="177" y="83"/>
                      <a:pt x="172" y="87"/>
                    </a:cubicBezTo>
                    <a:cubicBezTo>
                      <a:pt x="167" y="92"/>
                      <a:pt x="162" y="95"/>
                      <a:pt x="156" y="97"/>
                    </a:cubicBezTo>
                    <a:cubicBezTo>
                      <a:pt x="151" y="99"/>
                      <a:pt x="146" y="101"/>
                      <a:pt x="142" y="103"/>
                    </a:cubicBezTo>
                    <a:cubicBezTo>
                      <a:pt x="142" y="103"/>
                      <a:pt x="142" y="103"/>
                      <a:pt x="142" y="103"/>
                    </a:cubicBezTo>
                    <a:cubicBezTo>
                      <a:pt x="143" y="102"/>
                      <a:pt x="145" y="100"/>
                      <a:pt x="148" y="99"/>
                    </a:cubicBezTo>
                    <a:cubicBezTo>
                      <a:pt x="151" y="96"/>
                      <a:pt x="154" y="94"/>
                      <a:pt x="154" y="93"/>
                    </a:cubicBezTo>
                    <a:cubicBezTo>
                      <a:pt x="154" y="93"/>
                      <a:pt x="151" y="95"/>
                      <a:pt x="147" y="98"/>
                    </a:cubicBezTo>
                    <a:cubicBezTo>
                      <a:pt x="145" y="99"/>
                      <a:pt x="143" y="101"/>
                      <a:pt x="142" y="102"/>
                    </a:cubicBezTo>
                    <a:cubicBezTo>
                      <a:pt x="142" y="102"/>
                      <a:pt x="142" y="102"/>
                      <a:pt x="142" y="102"/>
                    </a:cubicBezTo>
                    <a:cubicBezTo>
                      <a:pt x="143" y="100"/>
                      <a:pt x="145" y="99"/>
                      <a:pt x="146" y="97"/>
                    </a:cubicBezTo>
                    <a:cubicBezTo>
                      <a:pt x="149" y="94"/>
                      <a:pt x="152" y="91"/>
                      <a:pt x="152" y="91"/>
                    </a:cubicBezTo>
                    <a:cubicBezTo>
                      <a:pt x="152" y="91"/>
                      <a:pt x="151" y="92"/>
                      <a:pt x="150" y="93"/>
                    </a:cubicBezTo>
                    <a:cubicBezTo>
                      <a:pt x="149" y="94"/>
                      <a:pt x="147" y="95"/>
                      <a:pt x="145" y="97"/>
                    </a:cubicBezTo>
                    <a:cubicBezTo>
                      <a:pt x="145" y="97"/>
                      <a:pt x="145" y="97"/>
                      <a:pt x="144" y="98"/>
                    </a:cubicBezTo>
                    <a:cubicBezTo>
                      <a:pt x="148" y="92"/>
                      <a:pt x="152" y="87"/>
                      <a:pt x="159" y="86"/>
                    </a:cubicBezTo>
                    <a:cubicBezTo>
                      <a:pt x="164" y="86"/>
                      <a:pt x="168" y="85"/>
                      <a:pt x="171" y="81"/>
                    </a:cubicBezTo>
                    <a:cubicBezTo>
                      <a:pt x="172" y="81"/>
                      <a:pt x="171" y="80"/>
                      <a:pt x="171" y="80"/>
                    </a:cubicBezTo>
                    <a:cubicBezTo>
                      <a:pt x="165" y="85"/>
                      <a:pt x="157" y="83"/>
                      <a:pt x="151" y="86"/>
                    </a:cubicBezTo>
                    <a:cubicBezTo>
                      <a:pt x="144" y="84"/>
                      <a:pt x="143" y="74"/>
                      <a:pt x="145" y="68"/>
                    </a:cubicBezTo>
                    <a:cubicBezTo>
                      <a:pt x="146" y="67"/>
                      <a:pt x="146" y="66"/>
                      <a:pt x="147" y="65"/>
                    </a:cubicBezTo>
                    <a:cubicBezTo>
                      <a:pt x="146" y="66"/>
                      <a:pt x="146" y="66"/>
                      <a:pt x="146" y="67"/>
                    </a:cubicBezTo>
                    <a:cubicBezTo>
                      <a:pt x="145" y="68"/>
                      <a:pt x="145" y="70"/>
                      <a:pt x="145" y="72"/>
                    </a:cubicBezTo>
                    <a:cubicBezTo>
                      <a:pt x="145" y="73"/>
                      <a:pt x="145" y="75"/>
                      <a:pt x="145" y="76"/>
                    </a:cubicBezTo>
                    <a:cubicBezTo>
                      <a:pt x="145" y="77"/>
                      <a:pt x="145" y="77"/>
                      <a:pt x="145" y="78"/>
                    </a:cubicBezTo>
                    <a:cubicBezTo>
                      <a:pt x="146" y="78"/>
                      <a:pt x="146" y="79"/>
                      <a:pt x="146" y="79"/>
                    </a:cubicBezTo>
                    <a:cubicBezTo>
                      <a:pt x="146" y="79"/>
                      <a:pt x="147" y="80"/>
                      <a:pt x="147" y="80"/>
                    </a:cubicBezTo>
                    <a:cubicBezTo>
                      <a:pt x="147" y="80"/>
                      <a:pt x="146" y="79"/>
                      <a:pt x="146" y="79"/>
                    </a:cubicBezTo>
                    <a:cubicBezTo>
                      <a:pt x="146" y="78"/>
                      <a:pt x="146" y="78"/>
                      <a:pt x="146" y="78"/>
                    </a:cubicBezTo>
                    <a:cubicBezTo>
                      <a:pt x="146" y="77"/>
                      <a:pt x="145" y="77"/>
                      <a:pt x="145" y="76"/>
                    </a:cubicBezTo>
                    <a:cubicBezTo>
                      <a:pt x="145" y="75"/>
                      <a:pt x="145" y="73"/>
                      <a:pt x="145" y="72"/>
                    </a:cubicBezTo>
                    <a:cubicBezTo>
                      <a:pt x="146" y="70"/>
                      <a:pt x="146" y="69"/>
                      <a:pt x="147" y="67"/>
                    </a:cubicBezTo>
                    <a:cubicBezTo>
                      <a:pt x="147" y="65"/>
                      <a:pt x="148" y="63"/>
                      <a:pt x="149" y="62"/>
                    </a:cubicBezTo>
                    <a:cubicBezTo>
                      <a:pt x="150" y="61"/>
                      <a:pt x="150" y="60"/>
                      <a:pt x="151" y="59"/>
                    </a:cubicBezTo>
                    <a:cubicBezTo>
                      <a:pt x="150" y="61"/>
                      <a:pt x="149" y="63"/>
                      <a:pt x="149" y="66"/>
                    </a:cubicBezTo>
                    <a:cubicBezTo>
                      <a:pt x="148" y="69"/>
                      <a:pt x="148" y="72"/>
                      <a:pt x="148" y="74"/>
                    </a:cubicBezTo>
                    <a:cubicBezTo>
                      <a:pt x="149" y="76"/>
                      <a:pt x="149" y="77"/>
                      <a:pt x="149" y="77"/>
                    </a:cubicBezTo>
                    <a:cubicBezTo>
                      <a:pt x="150" y="77"/>
                      <a:pt x="149" y="76"/>
                      <a:pt x="149" y="74"/>
                    </a:cubicBezTo>
                    <a:cubicBezTo>
                      <a:pt x="149" y="72"/>
                      <a:pt x="149" y="69"/>
                      <a:pt x="149" y="66"/>
                    </a:cubicBezTo>
                    <a:cubicBezTo>
                      <a:pt x="150" y="63"/>
                      <a:pt x="151" y="61"/>
                      <a:pt x="152" y="59"/>
                    </a:cubicBezTo>
                    <a:cubicBezTo>
                      <a:pt x="152" y="59"/>
                      <a:pt x="152" y="59"/>
                      <a:pt x="152" y="59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49" y="63"/>
                      <a:pt x="150" y="71"/>
                      <a:pt x="155" y="73"/>
                    </a:cubicBezTo>
                    <a:cubicBezTo>
                      <a:pt x="164" y="77"/>
                      <a:pt x="171" y="70"/>
                      <a:pt x="175" y="62"/>
                    </a:cubicBezTo>
                    <a:cubicBezTo>
                      <a:pt x="176" y="61"/>
                      <a:pt x="177" y="60"/>
                      <a:pt x="178" y="59"/>
                    </a:cubicBezTo>
                    <a:cubicBezTo>
                      <a:pt x="182" y="53"/>
                      <a:pt x="184" y="46"/>
                      <a:pt x="189" y="42"/>
                    </a:cubicBezTo>
                    <a:cubicBezTo>
                      <a:pt x="190" y="41"/>
                      <a:pt x="189" y="41"/>
                      <a:pt x="189" y="41"/>
                    </a:cubicBezTo>
                    <a:cubicBezTo>
                      <a:pt x="185" y="44"/>
                      <a:pt x="183" y="47"/>
                      <a:pt x="181" y="51"/>
                    </a:cubicBezTo>
                    <a:cubicBezTo>
                      <a:pt x="181" y="51"/>
                      <a:pt x="181" y="51"/>
                      <a:pt x="180" y="51"/>
                    </a:cubicBezTo>
                    <a:cubicBezTo>
                      <a:pt x="174" y="51"/>
                      <a:pt x="170" y="47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7" y="43"/>
                      <a:pt x="167" y="43"/>
                      <a:pt x="167" y="43"/>
                    </a:cubicBezTo>
                    <a:cubicBezTo>
                      <a:pt x="168" y="44"/>
                      <a:pt x="169" y="45"/>
                      <a:pt x="170" y="46"/>
                    </a:cubicBezTo>
                    <a:cubicBezTo>
                      <a:pt x="171" y="47"/>
                      <a:pt x="173" y="47"/>
                      <a:pt x="174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7"/>
                      <a:pt x="174" y="47"/>
                    </a:cubicBezTo>
                    <a:cubicBezTo>
                      <a:pt x="173" y="46"/>
                      <a:pt x="172" y="46"/>
                      <a:pt x="171" y="45"/>
                    </a:cubicBezTo>
                    <a:cubicBezTo>
                      <a:pt x="170" y="45"/>
                      <a:pt x="169" y="44"/>
                      <a:pt x="169" y="43"/>
                    </a:cubicBezTo>
                    <a:cubicBezTo>
                      <a:pt x="169" y="44"/>
                      <a:pt x="170" y="44"/>
                      <a:pt x="171" y="44"/>
                    </a:cubicBezTo>
                    <a:cubicBezTo>
                      <a:pt x="173" y="45"/>
                      <a:pt x="174" y="44"/>
                      <a:pt x="175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5" y="44"/>
                    </a:cubicBezTo>
                    <a:cubicBezTo>
                      <a:pt x="174" y="44"/>
                      <a:pt x="173" y="44"/>
                      <a:pt x="171" y="44"/>
                    </a:cubicBezTo>
                    <a:cubicBezTo>
                      <a:pt x="170" y="43"/>
                      <a:pt x="169" y="43"/>
                      <a:pt x="168" y="42"/>
                    </a:cubicBezTo>
                    <a:cubicBezTo>
                      <a:pt x="169" y="42"/>
                      <a:pt x="170" y="42"/>
                      <a:pt x="171" y="42"/>
                    </a:cubicBezTo>
                    <a:cubicBezTo>
                      <a:pt x="174" y="42"/>
                      <a:pt x="176" y="41"/>
                      <a:pt x="176" y="41"/>
                    </a:cubicBezTo>
                    <a:cubicBezTo>
                      <a:pt x="176" y="41"/>
                      <a:pt x="173" y="41"/>
                      <a:pt x="171" y="41"/>
                    </a:cubicBezTo>
                    <a:cubicBezTo>
                      <a:pt x="170" y="41"/>
                      <a:pt x="169" y="42"/>
                      <a:pt x="169" y="42"/>
                    </a:cubicBezTo>
                    <a:cubicBezTo>
                      <a:pt x="180" y="37"/>
                      <a:pt x="194" y="36"/>
                      <a:pt x="203" y="26"/>
                    </a:cubicBezTo>
                    <a:cubicBezTo>
                      <a:pt x="203" y="25"/>
                      <a:pt x="202" y="25"/>
                      <a:pt x="202" y="25"/>
                    </a:cubicBezTo>
                    <a:cubicBezTo>
                      <a:pt x="198" y="28"/>
                      <a:pt x="194" y="30"/>
                      <a:pt x="190" y="31"/>
                    </a:cubicBezTo>
                    <a:cubicBezTo>
                      <a:pt x="189" y="30"/>
                      <a:pt x="190" y="26"/>
                      <a:pt x="191" y="25"/>
                    </a:cubicBezTo>
                    <a:cubicBezTo>
                      <a:pt x="192" y="24"/>
                      <a:pt x="193" y="23"/>
                      <a:pt x="195" y="22"/>
                    </a:cubicBezTo>
                    <a:cubicBezTo>
                      <a:pt x="198" y="19"/>
                      <a:pt x="201" y="18"/>
                      <a:pt x="205" y="16"/>
                    </a:cubicBezTo>
                    <a:cubicBezTo>
                      <a:pt x="212" y="13"/>
                      <a:pt x="219" y="10"/>
                      <a:pt x="226" y="9"/>
                    </a:cubicBezTo>
                    <a:cubicBezTo>
                      <a:pt x="240" y="5"/>
                      <a:pt x="256" y="3"/>
                      <a:pt x="270" y="4"/>
                    </a:cubicBezTo>
                    <a:cubicBezTo>
                      <a:pt x="285" y="5"/>
                      <a:pt x="298" y="10"/>
                      <a:pt x="310" y="19"/>
                    </a:cubicBezTo>
                    <a:cubicBezTo>
                      <a:pt x="317" y="25"/>
                      <a:pt x="321" y="32"/>
                      <a:pt x="326" y="41"/>
                    </a:cubicBezTo>
                    <a:cubicBezTo>
                      <a:pt x="329" y="47"/>
                      <a:pt x="334" y="51"/>
                      <a:pt x="336" y="58"/>
                    </a:cubicBezTo>
                    <a:cubicBezTo>
                      <a:pt x="336" y="58"/>
                      <a:pt x="336" y="58"/>
                      <a:pt x="337" y="58"/>
                    </a:cubicBezTo>
                    <a:cubicBezTo>
                      <a:pt x="334" y="71"/>
                      <a:pt x="337" y="87"/>
                      <a:pt x="341" y="96"/>
                    </a:cubicBezTo>
                    <a:cubicBezTo>
                      <a:pt x="341" y="96"/>
                      <a:pt x="342" y="96"/>
                      <a:pt x="342" y="96"/>
                    </a:cubicBezTo>
                    <a:cubicBezTo>
                      <a:pt x="340" y="87"/>
                      <a:pt x="338" y="77"/>
                      <a:pt x="339" y="68"/>
                    </a:cubicBezTo>
                    <a:cubicBezTo>
                      <a:pt x="340" y="58"/>
                      <a:pt x="342" y="50"/>
                      <a:pt x="349" y="42"/>
                    </a:cubicBezTo>
                    <a:cubicBezTo>
                      <a:pt x="349" y="45"/>
                      <a:pt x="350" y="49"/>
                      <a:pt x="350" y="52"/>
                    </a:cubicBezTo>
                    <a:cubicBezTo>
                      <a:pt x="350" y="52"/>
                      <a:pt x="351" y="52"/>
                      <a:pt x="351" y="52"/>
                    </a:cubicBezTo>
                    <a:cubicBezTo>
                      <a:pt x="352" y="46"/>
                      <a:pt x="349" y="40"/>
                      <a:pt x="352" y="34"/>
                    </a:cubicBezTo>
                    <a:cubicBezTo>
                      <a:pt x="353" y="31"/>
                      <a:pt x="355" y="28"/>
                      <a:pt x="357" y="25"/>
                    </a:cubicBezTo>
                    <a:cubicBezTo>
                      <a:pt x="358" y="24"/>
                      <a:pt x="359" y="22"/>
                      <a:pt x="360" y="21"/>
                    </a:cubicBezTo>
                    <a:cubicBezTo>
                      <a:pt x="364" y="17"/>
                      <a:pt x="368" y="20"/>
                      <a:pt x="370" y="25"/>
                    </a:cubicBezTo>
                    <a:cubicBezTo>
                      <a:pt x="370" y="26"/>
                      <a:pt x="370" y="26"/>
                      <a:pt x="370" y="26"/>
                    </a:cubicBezTo>
                    <a:cubicBezTo>
                      <a:pt x="368" y="29"/>
                      <a:pt x="367" y="32"/>
                      <a:pt x="365" y="35"/>
                    </a:cubicBezTo>
                    <a:cubicBezTo>
                      <a:pt x="361" y="44"/>
                      <a:pt x="356" y="52"/>
                      <a:pt x="352" y="61"/>
                    </a:cubicBezTo>
                    <a:cubicBezTo>
                      <a:pt x="348" y="67"/>
                      <a:pt x="345" y="73"/>
                      <a:pt x="343" y="80"/>
                    </a:cubicBezTo>
                    <a:cubicBezTo>
                      <a:pt x="343" y="81"/>
                      <a:pt x="344" y="81"/>
                      <a:pt x="344" y="80"/>
                    </a:cubicBezTo>
                    <a:cubicBezTo>
                      <a:pt x="349" y="70"/>
                      <a:pt x="355" y="60"/>
                      <a:pt x="361" y="49"/>
                    </a:cubicBezTo>
                    <a:cubicBezTo>
                      <a:pt x="368" y="43"/>
                      <a:pt x="380" y="38"/>
                      <a:pt x="389" y="42"/>
                    </a:cubicBezTo>
                    <a:cubicBezTo>
                      <a:pt x="390" y="42"/>
                      <a:pt x="390" y="43"/>
                      <a:pt x="391" y="43"/>
                    </a:cubicBezTo>
                    <a:cubicBezTo>
                      <a:pt x="391" y="43"/>
                      <a:pt x="391" y="43"/>
                      <a:pt x="391" y="43"/>
                    </a:cubicBezTo>
                    <a:cubicBezTo>
                      <a:pt x="401" y="49"/>
                      <a:pt x="405" y="63"/>
                      <a:pt x="403" y="73"/>
                    </a:cubicBezTo>
                    <a:cubicBezTo>
                      <a:pt x="402" y="82"/>
                      <a:pt x="395" y="99"/>
                      <a:pt x="383" y="94"/>
                    </a:cubicBezTo>
                    <a:cubicBezTo>
                      <a:pt x="376" y="91"/>
                      <a:pt x="372" y="86"/>
                      <a:pt x="365" y="87"/>
                    </a:cubicBezTo>
                    <a:cubicBezTo>
                      <a:pt x="365" y="87"/>
                      <a:pt x="365" y="87"/>
                      <a:pt x="365" y="87"/>
                    </a:cubicBezTo>
                    <a:cubicBezTo>
                      <a:pt x="366" y="87"/>
                      <a:pt x="366" y="87"/>
                      <a:pt x="366" y="86"/>
                    </a:cubicBezTo>
                    <a:cubicBezTo>
                      <a:pt x="368" y="86"/>
                      <a:pt x="369" y="86"/>
                      <a:pt x="371" y="85"/>
                    </a:cubicBezTo>
                    <a:cubicBezTo>
                      <a:pt x="373" y="85"/>
                      <a:pt x="374" y="84"/>
                      <a:pt x="376" y="84"/>
                    </a:cubicBezTo>
                    <a:cubicBezTo>
                      <a:pt x="377" y="84"/>
                      <a:pt x="378" y="84"/>
                      <a:pt x="378" y="84"/>
                    </a:cubicBezTo>
                    <a:cubicBezTo>
                      <a:pt x="378" y="84"/>
                      <a:pt x="377" y="84"/>
                      <a:pt x="376" y="84"/>
                    </a:cubicBezTo>
                    <a:cubicBezTo>
                      <a:pt x="374" y="84"/>
                      <a:pt x="373" y="84"/>
                      <a:pt x="371" y="84"/>
                    </a:cubicBezTo>
                    <a:cubicBezTo>
                      <a:pt x="369" y="85"/>
                      <a:pt x="368" y="85"/>
                      <a:pt x="366" y="86"/>
                    </a:cubicBezTo>
                    <a:cubicBezTo>
                      <a:pt x="366" y="86"/>
                      <a:pt x="366" y="86"/>
                      <a:pt x="366" y="86"/>
                    </a:cubicBezTo>
                    <a:cubicBezTo>
                      <a:pt x="368" y="85"/>
                      <a:pt x="370" y="84"/>
                      <a:pt x="372" y="83"/>
                    </a:cubicBezTo>
                    <a:cubicBezTo>
                      <a:pt x="375" y="83"/>
                      <a:pt x="377" y="82"/>
                      <a:pt x="378" y="82"/>
                    </a:cubicBezTo>
                    <a:cubicBezTo>
                      <a:pt x="380" y="82"/>
                      <a:pt x="381" y="82"/>
                      <a:pt x="381" y="82"/>
                    </a:cubicBezTo>
                    <a:cubicBezTo>
                      <a:pt x="381" y="82"/>
                      <a:pt x="380" y="82"/>
                      <a:pt x="378" y="82"/>
                    </a:cubicBezTo>
                    <a:cubicBezTo>
                      <a:pt x="377" y="82"/>
                      <a:pt x="374" y="82"/>
                      <a:pt x="372" y="83"/>
                    </a:cubicBezTo>
                    <a:cubicBezTo>
                      <a:pt x="370" y="83"/>
                      <a:pt x="369" y="84"/>
                      <a:pt x="368" y="84"/>
                    </a:cubicBezTo>
                    <a:cubicBezTo>
                      <a:pt x="369" y="83"/>
                      <a:pt x="371" y="82"/>
                      <a:pt x="371" y="82"/>
                    </a:cubicBezTo>
                    <a:cubicBezTo>
                      <a:pt x="374" y="81"/>
                      <a:pt x="376" y="81"/>
                      <a:pt x="379" y="81"/>
                    </a:cubicBezTo>
                    <a:cubicBezTo>
                      <a:pt x="383" y="81"/>
                      <a:pt x="386" y="81"/>
                      <a:pt x="390" y="80"/>
                    </a:cubicBezTo>
                    <a:cubicBezTo>
                      <a:pt x="396" y="79"/>
                      <a:pt x="400" y="72"/>
                      <a:pt x="399" y="66"/>
                    </a:cubicBezTo>
                    <a:cubicBezTo>
                      <a:pt x="397" y="59"/>
                      <a:pt x="392" y="54"/>
                      <a:pt x="385" y="52"/>
                    </a:cubicBezTo>
                    <a:cubicBezTo>
                      <a:pt x="378" y="50"/>
                      <a:pt x="373" y="52"/>
                      <a:pt x="368" y="58"/>
                    </a:cubicBezTo>
                    <a:cubicBezTo>
                      <a:pt x="368" y="58"/>
                      <a:pt x="367" y="58"/>
                      <a:pt x="367" y="58"/>
                    </a:cubicBezTo>
                    <a:cubicBezTo>
                      <a:pt x="367" y="58"/>
                      <a:pt x="366" y="59"/>
                      <a:pt x="366" y="60"/>
                    </a:cubicBezTo>
                    <a:cubicBezTo>
                      <a:pt x="360" y="67"/>
                      <a:pt x="355" y="76"/>
                      <a:pt x="351" y="84"/>
                    </a:cubicBezTo>
                    <a:cubicBezTo>
                      <a:pt x="347" y="91"/>
                      <a:pt x="344" y="99"/>
                      <a:pt x="341" y="107"/>
                    </a:cubicBezTo>
                    <a:cubicBezTo>
                      <a:pt x="337" y="116"/>
                      <a:pt x="334" y="124"/>
                      <a:pt x="328" y="132"/>
                    </a:cubicBezTo>
                    <a:cubicBezTo>
                      <a:pt x="321" y="140"/>
                      <a:pt x="313" y="146"/>
                      <a:pt x="306" y="154"/>
                    </a:cubicBezTo>
                    <a:cubicBezTo>
                      <a:pt x="305" y="154"/>
                      <a:pt x="306" y="155"/>
                      <a:pt x="306" y="155"/>
                    </a:cubicBezTo>
                    <a:cubicBezTo>
                      <a:pt x="308" y="153"/>
                      <a:pt x="310" y="152"/>
                      <a:pt x="312" y="151"/>
                    </a:cubicBezTo>
                    <a:cubicBezTo>
                      <a:pt x="315" y="150"/>
                      <a:pt x="319" y="148"/>
                      <a:pt x="323" y="147"/>
                    </a:cubicBezTo>
                    <a:cubicBezTo>
                      <a:pt x="327" y="147"/>
                      <a:pt x="327" y="152"/>
                      <a:pt x="325" y="154"/>
                    </a:cubicBezTo>
                    <a:cubicBezTo>
                      <a:pt x="324" y="156"/>
                      <a:pt x="322" y="157"/>
                      <a:pt x="321" y="158"/>
                    </a:cubicBezTo>
                    <a:cubicBezTo>
                      <a:pt x="318" y="159"/>
                      <a:pt x="315" y="161"/>
                      <a:pt x="312" y="162"/>
                    </a:cubicBezTo>
                    <a:cubicBezTo>
                      <a:pt x="304" y="164"/>
                      <a:pt x="297" y="166"/>
                      <a:pt x="289" y="168"/>
                    </a:cubicBezTo>
                    <a:cubicBezTo>
                      <a:pt x="281" y="170"/>
                      <a:pt x="272" y="172"/>
                      <a:pt x="264" y="175"/>
                    </a:cubicBezTo>
                    <a:cubicBezTo>
                      <a:pt x="260" y="177"/>
                      <a:pt x="255" y="178"/>
                      <a:pt x="251" y="179"/>
                    </a:cubicBezTo>
                    <a:cubicBezTo>
                      <a:pt x="250" y="179"/>
                      <a:pt x="247" y="178"/>
                      <a:pt x="246" y="178"/>
                    </a:cubicBezTo>
                    <a:cubicBezTo>
                      <a:pt x="245" y="179"/>
                      <a:pt x="244" y="179"/>
                      <a:pt x="243" y="180"/>
                    </a:cubicBezTo>
                    <a:cubicBezTo>
                      <a:pt x="237" y="177"/>
                      <a:pt x="230" y="175"/>
                      <a:pt x="224" y="175"/>
                    </a:cubicBezTo>
                    <a:cubicBezTo>
                      <a:pt x="224" y="175"/>
                      <a:pt x="224" y="176"/>
                      <a:pt x="224" y="176"/>
                    </a:cubicBezTo>
                    <a:cubicBezTo>
                      <a:pt x="235" y="179"/>
                      <a:pt x="245" y="182"/>
                      <a:pt x="255" y="188"/>
                    </a:cubicBezTo>
                    <a:cubicBezTo>
                      <a:pt x="259" y="190"/>
                      <a:pt x="265" y="194"/>
                      <a:pt x="267" y="198"/>
                    </a:cubicBezTo>
                    <a:cubicBezTo>
                      <a:pt x="270" y="206"/>
                      <a:pt x="265" y="207"/>
                      <a:pt x="261" y="210"/>
                    </a:cubicBezTo>
                    <a:cubicBezTo>
                      <a:pt x="259" y="205"/>
                      <a:pt x="255" y="201"/>
                      <a:pt x="250" y="198"/>
                    </a:cubicBez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8" y="207"/>
                      <a:pt x="261" y="216"/>
                      <a:pt x="262" y="227"/>
                    </a:cubicBezTo>
                    <a:cubicBezTo>
                      <a:pt x="263" y="233"/>
                      <a:pt x="262" y="237"/>
                      <a:pt x="258" y="242"/>
                    </a:cubicBezTo>
                    <a:cubicBezTo>
                      <a:pt x="257" y="244"/>
                      <a:pt x="254" y="246"/>
                      <a:pt x="252" y="246"/>
                    </a:cubicBezTo>
                    <a:cubicBezTo>
                      <a:pt x="249" y="247"/>
                      <a:pt x="248" y="245"/>
                      <a:pt x="246" y="244"/>
                    </a:cubicBezTo>
                    <a:cubicBezTo>
                      <a:pt x="249" y="238"/>
                      <a:pt x="249" y="231"/>
                      <a:pt x="251" y="225"/>
                    </a:cubicBezTo>
                    <a:cubicBezTo>
                      <a:pt x="251" y="225"/>
                      <a:pt x="251" y="225"/>
                      <a:pt x="250" y="225"/>
                    </a:cubicBezTo>
                    <a:cubicBezTo>
                      <a:pt x="248" y="230"/>
                      <a:pt x="247" y="235"/>
                      <a:pt x="245" y="240"/>
                    </a:cubicBezTo>
                    <a:cubicBezTo>
                      <a:pt x="243" y="248"/>
                      <a:pt x="236" y="253"/>
                      <a:pt x="228" y="255"/>
                    </a:cubicBezTo>
                    <a:cubicBezTo>
                      <a:pt x="215" y="258"/>
                      <a:pt x="193" y="252"/>
                      <a:pt x="190" y="237"/>
                    </a:cubicBezTo>
                    <a:cubicBezTo>
                      <a:pt x="188" y="228"/>
                      <a:pt x="189" y="218"/>
                      <a:pt x="195" y="212"/>
                    </a:cubicBezTo>
                    <a:cubicBezTo>
                      <a:pt x="201" y="205"/>
                      <a:pt x="210" y="203"/>
                      <a:pt x="217" y="209"/>
                    </a:cubicBezTo>
                    <a:cubicBezTo>
                      <a:pt x="222" y="214"/>
                      <a:pt x="224" y="221"/>
                      <a:pt x="221" y="228"/>
                    </a:cubicBezTo>
                    <a:cubicBezTo>
                      <a:pt x="219" y="233"/>
                      <a:pt x="214" y="240"/>
                      <a:pt x="207" y="238"/>
                    </a:cubicBezTo>
                    <a:cubicBezTo>
                      <a:pt x="207" y="237"/>
                      <a:pt x="206" y="238"/>
                      <a:pt x="207" y="239"/>
                    </a:cubicBezTo>
                    <a:cubicBezTo>
                      <a:pt x="210" y="240"/>
                      <a:pt x="213" y="240"/>
                      <a:pt x="215" y="239"/>
                    </a:cubicBezTo>
                    <a:cubicBezTo>
                      <a:pt x="215" y="239"/>
                      <a:pt x="215" y="240"/>
                      <a:pt x="216" y="240"/>
                    </a:cubicBezTo>
                    <a:cubicBezTo>
                      <a:pt x="224" y="241"/>
                      <a:pt x="236" y="238"/>
                      <a:pt x="240" y="229"/>
                    </a:cubicBezTo>
                    <a:cubicBezTo>
                      <a:pt x="246" y="219"/>
                      <a:pt x="240" y="207"/>
                      <a:pt x="233" y="199"/>
                    </a:cubicBezTo>
                    <a:cubicBezTo>
                      <a:pt x="224" y="188"/>
                      <a:pt x="211" y="182"/>
                      <a:pt x="198" y="176"/>
                    </a:cubicBezTo>
                    <a:cubicBezTo>
                      <a:pt x="190" y="173"/>
                      <a:pt x="183" y="168"/>
                      <a:pt x="176" y="164"/>
                    </a:cubicBezTo>
                    <a:cubicBezTo>
                      <a:pt x="172" y="163"/>
                      <a:pt x="169" y="161"/>
                      <a:pt x="165" y="160"/>
                    </a:cubicBezTo>
                    <a:cubicBezTo>
                      <a:pt x="163" y="160"/>
                      <a:pt x="162" y="159"/>
                      <a:pt x="160" y="158"/>
                    </a:cubicBezTo>
                    <a:cubicBezTo>
                      <a:pt x="159" y="158"/>
                      <a:pt x="158" y="158"/>
                      <a:pt x="157" y="158"/>
                    </a:cubicBezTo>
                    <a:cubicBezTo>
                      <a:pt x="157" y="158"/>
                      <a:pt x="156" y="158"/>
                      <a:pt x="156" y="157"/>
                    </a:cubicBezTo>
                    <a:cubicBezTo>
                      <a:pt x="155" y="157"/>
                      <a:pt x="154" y="158"/>
                      <a:pt x="154" y="159"/>
                    </a:cubicBezTo>
                    <a:cubicBezTo>
                      <a:pt x="159" y="166"/>
                      <a:pt x="159" y="176"/>
                      <a:pt x="153" y="183"/>
                    </a:cubicBezTo>
                    <a:cubicBezTo>
                      <a:pt x="154" y="182"/>
                      <a:pt x="154" y="181"/>
                      <a:pt x="155" y="180"/>
                    </a:cubicBezTo>
                    <a:cubicBezTo>
                      <a:pt x="155" y="178"/>
                      <a:pt x="155" y="176"/>
                      <a:pt x="155" y="174"/>
                    </a:cubicBezTo>
                    <a:cubicBezTo>
                      <a:pt x="155" y="173"/>
                      <a:pt x="155" y="172"/>
                      <a:pt x="155" y="172"/>
                    </a:cubicBezTo>
                    <a:cubicBezTo>
                      <a:pt x="155" y="172"/>
                      <a:pt x="155" y="173"/>
                      <a:pt x="155" y="174"/>
                    </a:cubicBezTo>
                    <a:cubicBezTo>
                      <a:pt x="155" y="176"/>
                      <a:pt x="155" y="177"/>
                      <a:pt x="154" y="179"/>
                    </a:cubicBezTo>
                    <a:cubicBezTo>
                      <a:pt x="154" y="181"/>
                      <a:pt x="153" y="182"/>
                      <a:pt x="153" y="183"/>
                    </a:cubicBezTo>
                    <a:cubicBezTo>
                      <a:pt x="153" y="182"/>
                      <a:pt x="153" y="180"/>
                      <a:pt x="153" y="178"/>
                    </a:cubicBezTo>
                    <a:cubicBezTo>
                      <a:pt x="153" y="176"/>
                      <a:pt x="153" y="173"/>
                      <a:pt x="152" y="172"/>
                    </a:cubicBezTo>
                    <a:cubicBezTo>
                      <a:pt x="152" y="170"/>
                      <a:pt x="152" y="169"/>
                      <a:pt x="151" y="169"/>
                    </a:cubicBezTo>
                    <a:cubicBezTo>
                      <a:pt x="151" y="169"/>
                      <a:pt x="152" y="170"/>
                      <a:pt x="152" y="172"/>
                    </a:cubicBezTo>
                    <a:cubicBezTo>
                      <a:pt x="152" y="174"/>
                      <a:pt x="153" y="176"/>
                      <a:pt x="153" y="178"/>
                    </a:cubicBezTo>
                    <a:cubicBezTo>
                      <a:pt x="153" y="178"/>
                      <a:pt x="153" y="179"/>
                      <a:pt x="153" y="179"/>
                    </a:cubicBezTo>
                    <a:cubicBezTo>
                      <a:pt x="152" y="177"/>
                      <a:pt x="152" y="175"/>
                      <a:pt x="152" y="174"/>
                    </a:cubicBezTo>
                    <a:cubicBezTo>
                      <a:pt x="149" y="168"/>
                      <a:pt x="145" y="162"/>
                      <a:pt x="140" y="158"/>
                    </a:cubicBezTo>
                    <a:cubicBezTo>
                      <a:pt x="136" y="154"/>
                      <a:pt x="131" y="149"/>
                      <a:pt x="126" y="148"/>
                    </a:cubicBezTo>
                    <a:cubicBezTo>
                      <a:pt x="117" y="145"/>
                      <a:pt x="107" y="146"/>
                      <a:pt x="98" y="144"/>
                    </a:cubicBezTo>
                    <a:cubicBezTo>
                      <a:pt x="98" y="144"/>
                      <a:pt x="98" y="144"/>
                      <a:pt x="98" y="144"/>
                    </a:cubicBezTo>
                    <a:cubicBezTo>
                      <a:pt x="105" y="148"/>
                      <a:pt x="114" y="146"/>
                      <a:pt x="121" y="148"/>
                    </a:cubicBezTo>
                    <a:cubicBezTo>
                      <a:pt x="126" y="150"/>
                      <a:pt x="131" y="153"/>
                      <a:pt x="135" y="156"/>
                    </a:cubicBezTo>
                    <a:cubicBezTo>
                      <a:pt x="140" y="161"/>
                      <a:pt x="144" y="165"/>
                      <a:pt x="147" y="171"/>
                    </a:cubicBezTo>
                    <a:cubicBezTo>
                      <a:pt x="149" y="174"/>
                      <a:pt x="150" y="177"/>
                      <a:pt x="150" y="180"/>
                    </a:cubicBezTo>
                    <a:cubicBezTo>
                      <a:pt x="150" y="182"/>
                      <a:pt x="149" y="183"/>
                      <a:pt x="149" y="184"/>
                    </a:cubicBezTo>
                    <a:cubicBezTo>
                      <a:pt x="149" y="184"/>
                      <a:pt x="149" y="183"/>
                      <a:pt x="149" y="182"/>
                    </a:cubicBezTo>
                    <a:cubicBezTo>
                      <a:pt x="148" y="181"/>
                      <a:pt x="148" y="179"/>
                      <a:pt x="147" y="177"/>
                    </a:cubicBezTo>
                    <a:cubicBezTo>
                      <a:pt x="146" y="175"/>
                      <a:pt x="145" y="173"/>
                      <a:pt x="144" y="172"/>
                    </a:cubicBezTo>
                    <a:cubicBezTo>
                      <a:pt x="143" y="171"/>
                      <a:pt x="142" y="170"/>
                      <a:pt x="142" y="170"/>
                    </a:cubicBezTo>
                    <a:cubicBezTo>
                      <a:pt x="142" y="171"/>
                      <a:pt x="142" y="171"/>
                      <a:pt x="143" y="173"/>
                    </a:cubicBezTo>
                    <a:cubicBezTo>
                      <a:pt x="144" y="174"/>
                      <a:pt x="145" y="175"/>
                      <a:pt x="146" y="177"/>
                    </a:cubicBezTo>
                    <a:cubicBezTo>
                      <a:pt x="147" y="179"/>
                      <a:pt x="148" y="181"/>
                      <a:pt x="148" y="182"/>
                    </a:cubicBezTo>
                    <a:cubicBezTo>
                      <a:pt x="148" y="183"/>
                      <a:pt x="148" y="183"/>
                      <a:pt x="148" y="183"/>
                    </a:cubicBezTo>
                    <a:cubicBezTo>
                      <a:pt x="142" y="169"/>
                      <a:pt x="128" y="156"/>
                      <a:pt x="114" y="150"/>
                    </a:cubicBezTo>
                    <a:cubicBezTo>
                      <a:pt x="112" y="149"/>
                      <a:pt x="110" y="148"/>
                      <a:pt x="109" y="148"/>
                    </a:cubicBezTo>
                    <a:cubicBezTo>
                      <a:pt x="110" y="148"/>
                      <a:pt x="111" y="148"/>
                      <a:pt x="112" y="148"/>
                    </a:cubicBezTo>
                    <a:cubicBezTo>
                      <a:pt x="114" y="149"/>
                      <a:pt x="116" y="149"/>
                      <a:pt x="117" y="150"/>
                    </a:cubicBezTo>
                    <a:cubicBezTo>
                      <a:pt x="119" y="150"/>
                      <a:pt x="120" y="151"/>
                      <a:pt x="120" y="151"/>
                    </a:cubicBezTo>
                    <a:cubicBezTo>
                      <a:pt x="120" y="151"/>
                      <a:pt x="119" y="150"/>
                      <a:pt x="118" y="149"/>
                    </a:cubicBezTo>
                    <a:cubicBezTo>
                      <a:pt x="116" y="149"/>
                      <a:pt x="114" y="148"/>
                      <a:pt x="112" y="148"/>
                    </a:cubicBezTo>
                    <a:cubicBezTo>
                      <a:pt x="110" y="147"/>
                      <a:pt x="108" y="147"/>
                      <a:pt x="106" y="147"/>
                    </a:cubicBezTo>
                    <a:cubicBezTo>
                      <a:pt x="106" y="147"/>
                      <a:pt x="106" y="147"/>
                      <a:pt x="106" y="147"/>
                    </a:cubicBezTo>
                    <a:cubicBezTo>
                      <a:pt x="91" y="142"/>
                      <a:pt x="74" y="146"/>
                      <a:pt x="59" y="152"/>
                    </a:cubicBezTo>
                    <a:cubicBezTo>
                      <a:pt x="48" y="157"/>
                      <a:pt x="38" y="166"/>
                      <a:pt x="31" y="175"/>
                    </a:cubicBezTo>
                    <a:cubicBezTo>
                      <a:pt x="17" y="196"/>
                      <a:pt x="17" y="226"/>
                      <a:pt x="26" y="249"/>
                    </a:cubicBezTo>
                    <a:cubicBezTo>
                      <a:pt x="34" y="269"/>
                      <a:pt x="52" y="286"/>
                      <a:pt x="74" y="288"/>
                    </a:cubicBezTo>
                    <a:cubicBezTo>
                      <a:pt x="107" y="292"/>
                      <a:pt x="146" y="263"/>
                      <a:pt x="137" y="227"/>
                    </a:cubicBezTo>
                    <a:cubicBezTo>
                      <a:pt x="138" y="219"/>
                      <a:pt x="136" y="211"/>
                      <a:pt x="135" y="203"/>
                    </a:cubicBezTo>
                    <a:cubicBezTo>
                      <a:pt x="134" y="202"/>
                      <a:pt x="134" y="202"/>
                      <a:pt x="134" y="203"/>
                    </a:cubicBezTo>
                    <a:cubicBezTo>
                      <a:pt x="134" y="207"/>
                      <a:pt x="135" y="212"/>
                      <a:pt x="135" y="216"/>
                    </a:cubicBezTo>
                    <a:cubicBezTo>
                      <a:pt x="138" y="242"/>
                      <a:pt x="116" y="272"/>
                      <a:pt x="89" y="274"/>
                    </a:cubicBezTo>
                    <a:cubicBezTo>
                      <a:pt x="64" y="276"/>
                      <a:pt x="40" y="259"/>
                      <a:pt x="36" y="234"/>
                    </a:cubicBezTo>
                    <a:cubicBezTo>
                      <a:pt x="35" y="223"/>
                      <a:pt x="38" y="210"/>
                      <a:pt x="48" y="203"/>
                    </a:cubicBezTo>
                    <a:cubicBezTo>
                      <a:pt x="56" y="196"/>
                      <a:pt x="73" y="190"/>
                      <a:pt x="82" y="197"/>
                    </a:cubicBezTo>
                    <a:cubicBezTo>
                      <a:pt x="88" y="202"/>
                      <a:pt x="90" y="210"/>
                      <a:pt x="89" y="217"/>
                    </a:cubicBezTo>
                    <a:cubicBezTo>
                      <a:pt x="87" y="224"/>
                      <a:pt x="83" y="232"/>
                      <a:pt x="75" y="232"/>
                    </a:cubicBezTo>
                    <a:cubicBezTo>
                      <a:pt x="68" y="232"/>
                      <a:pt x="55" y="221"/>
                      <a:pt x="59" y="213"/>
                    </a:cubicBezTo>
                    <a:cubicBezTo>
                      <a:pt x="61" y="212"/>
                      <a:pt x="63" y="211"/>
                      <a:pt x="65" y="211"/>
                    </a:cubicBezTo>
                    <a:cubicBezTo>
                      <a:pt x="66" y="211"/>
                      <a:pt x="66" y="209"/>
                      <a:pt x="65" y="210"/>
                    </a:cubicBezTo>
                    <a:cubicBezTo>
                      <a:pt x="55" y="210"/>
                      <a:pt x="48" y="220"/>
                      <a:pt x="48" y="230"/>
                    </a:cubicBezTo>
                    <a:cubicBezTo>
                      <a:pt x="47" y="242"/>
                      <a:pt x="56" y="252"/>
                      <a:pt x="67" y="257"/>
                    </a:cubicBezTo>
                    <a:cubicBezTo>
                      <a:pt x="77" y="261"/>
                      <a:pt x="90" y="264"/>
                      <a:pt x="100" y="259"/>
                    </a:cubicBezTo>
                    <a:cubicBezTo>
                      <a:pt x="110" y="254"/>
                      <a:pt x="117" y="244"/>
                      <a:pt x="120" y="234"/>
                    </a:cubicBezTo>
                    <a:cubicBezTo>
                      <a:pt x="124" y="223"/>
                      <a:pt x="125" y="211"/>
                      <a:pt x="118" y="201"/>
                    </a:cubicBezTo>
                    <a:cubicBezTo>
                      <a:pt x="117" y="199"/>
                      <a:pt x="115" y="197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3" y="194"/>
                      <a:pt x="113" y="194"/>
                    </a:cubicBezTo>
                    <a:cubicBezTo>
                      <a:pt x="106" y="188"/>
                      <a:pt x="97" y="182"/>
                      <a:pt x="87" y="180"/>
                    </a:cubicBezTo>
                    <a:cubicBezTo>
                      <a:pt x="66" y="175"/>
                      <a:pt x="41" y="183"/>
                      <a:pt x="25" y="198"/>
                    </a:cubicBezTo>
                    <a:cubicBezTo>
                      <a:pt x="25" y="197"/>
                      <a:pt x="25" y="195"/>
                      <a:pt x="26" y="194"/>
                    </a:cubicBezTo>
                    <a:cubicBezTo>
                      <a:pt x="26" y="194"/>
                      <a:pt x="26" y="194"/>
                      <a:pt x="26" y="193"/>
                    </a:cubicBezTo>
                    <a:cubicBezTo>
                      <a:pt x="27" y="193"/>
                      <a:pt x="27" y="193"/>
                      <a:pt x="28" y="192"/>
                    </a:cubicBezTo>
                    <a:cubicBezTo>
                      <a:pt x="28" y="192"/>
                      <a:pt x="29" y="192"/>
                      <a:pt x="30" y="191"/>
                    </a:cubicBezTo>
                    <a:cubicBezTo>
                      <a:pt x="32" y="189"/>
                      <a:pt x="36" y="187"/>
                      <a:pt x="41" y="185"/>
                    </a:cubicBezTo>
                    <a:cubicBezTo>
                      <a:pt x="46" y="182"/>
                      <a:pt x="50" y="181"/>
                      <a:pt x="53" y="180"/>
                    </a:cubicBezTo>
                    <a:cubicBezTo>
                      <a:pt x="56" y="179"/>
                      <a:pt x="58" y="178"/>
                      <a:pt x="58" y="178"/>
                    </a:cubicBezTo>
                    <a:cubicBezTo>
                      <a:pt x="58" y="178"/>
                      <a:pt x="58" y="178"/>
                      <a:pt x="57" y="178"/>
                    </a:cubicBezTo>
                    <a:cubicBezTo>
                      <a:pt x="56" y="179"/>
                      <a:pt x="55" y="179"/>
                      <a:pt x="53" y="179"/>
                    </a:cubicBezTo>
                    <a:cubicBezTo>
                      <a:pt x="50" y="180"/>
                      <a:pt x="45" y="182"/>
                      <a:pt x="41" y="184"/>
                    </a:cubicBezTo>
                    <a:cubicBezTo>
                      <a:pt x="36" y="186"/>
                      <a:pt x="32" y="189"/>
                      <a:pt x="29" y="191"/>
                    </a:cubicBezTo>
                    <a:cubicBezTo>
                      <a:pt x="29" y="191"/>
                      <a:pt x="28" y="192"/>
                      <a:pt x="27" y="192"/>
                    </a:cubicBezTo>
                    <a:cubicBezTo>
                      <a:pt x="27" y="193"/>
                      <a:pt x="27" y="193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2"/>
                      <a:pt x="27" y="191"/>
                      <a:pt x="27" y="190"/>
                    </a:cubicBezTo>
                    <a:cubicBezTo>
                      <a:pt x="28" y="189"/>
                      <a:pt x="29" y="189"/>
                      <a:pt x="30" y="188"/>
                    </a:cubicBezTo>
                    <a:cubicBezTo>
                      <a:pt x="32" y="187"/>
                      <a:pt x="35" y="185"/>
                      <a:pt x="38" y="184"/>
                    </a:cubicBezTo>
                    <a:cubicBezTo>
                      <a:pt x="42" y="182"/>
                      <a:pt x="45" y="180"/>
                      <a:pt x="47" y="180"/>
                    </a:cubicBezTo>
                    <a:cubicBezTo>
                      <a:pt x="49" y="179"/>
                      <a:pt x="51" y="178"/>
                      <a:pt x="51" y="178"/>
                    </a:cubicBezTo>
                    <a:cubicBezTo>
                      <a:pt x="51" y="178"/>
                      <a:pt x="49" y="178"/>
                      <a:pt x="47" y="179"/>
                    </a:cubicBezTo>
                    <a:cubicBezTo>
                      <a:pt x="45" y="180"/>
                      <a:pt x="41" y="181"/>
                      <a:pt x="38" y="183"/>
                    </a:cubicBezTo>
                    <a:cubicBezTo>
                      <a:pt x="35" y="185"/>
                      <a:pt x="32" y="186"/>
                      <a:pt x="30" y="188"/>
                    </a:cubicBezTo>
                    <a:cubicBezTo>
                      <a:pt x="29" y="188"/>
                      <a:pt x="28" y="189"/>
                      <a:pt x="27" y="189"/>
                    </a:cubicBezTo>
                    <a:cubicBezTo>
                      <a:pt x="28" y="188"/>
                      <a:pt x="29" y="186"/>
                      <a:pt x="30" y="184"/>
                    </a:cubicBezTo>
                    <a:cubicBezTo>
                      <a:pt x="31" y="184"/>
                      <a:pt x="33" y="183"/>
                      <a:pt x="35" y="182"/>
                    </a:cubicBezTo>
                    <a:cubicBezTo>
                      <a:pt x="39" y="180"/>
                      <a:pt x="42" y="179"/>
                      <a:pt x="42" y="179"/>
                    </a:cubicBezTo>
                    <a:cubicBezTo>
                      <a:pt x="42" y="179"/>
                      <a:pt x="38" y="180"/>
                      <a:pt x="35" y="181"/>
                    </a:cubicBezTo>
                    <a:cubicBezTo>
                      <a:pt x="33" y="182"/>
                      <a:pt x="31" y="183"/>
                      <a:pt x="30" y="183"/>
                    </a:cubicBezTo>
                    <a:cubicBezTo>
                      <a:pt x="30" y="183"/>
                      <a:pt x="31" y="182"/>
                      <a:pt x="31" y="181"/>
                    </a:cubicBezTo>
                    <a:cubicBezTo>
                      <a:pt x="32" y="180"/>
                      <a:pt x="33" y="180"/>
                      <a:pt x="35" y="179"/>
                    </a:cubicBezTo>
                    <a:cubicBezTo>
                      <a:pt x="37" y="179"/>
                      <a:pt x="39" y="178"/>
                      <a:pt x="39" y="178"/>
                    </a:cubicBezTo>
                    <a:cubicBezTo>
                      <a:pt x="38" y="177"/>
                      <a:pt x="37" y="178"/>
                      <a:pt x="35" y="179"/>
                    </a:cubicBezTo>
                    <a:cubicBezTo>
                      <a:pt x="33" y="179"/>
                      <a:pt x="32" y="180"/>
                      <a:pt x="32" y="180"/>
                    </a:cubicBezTo>
                    <a:cubicBezTo>
                      <a:pt x="33" y="179"/>
                      <a:pt x="33" y="178"/>
                      <a:pt x="34" y="176"/>
                    </a:cubicBezTo>
                    <a:cubicBezTo>
                      <a:pt x="35" y="176"/>
                      <a:pt x="35" y="176"/>
                      <a:pt x="36" y="176"/>
                    </a:cubicBezTo>
                    <a:cubicBezTo>
                      <a:pt x="38" y="175"/>
                      <a:pt x="39" y="174"/>
                      <a:pt x="39" y="174"/>
                    </a:cubicBezTo>
                    <a:cubicBezTo>
                      <a:pt x="39" y="174"/>
                      <a:pt x="38" y="174"/>
                      <a:pt x="36" y="175"/>
                    </a:cubicBezTo>
                    <a:cubicBezTo>
                      <a:pt x="36" y="175"/>
                      <a:pt x="35" y="175"/>
                      <a:pt x="35" y="175"/>
                    </a:cubicBezTo>
                    <a:cubicBezTo>
                      <a:pt x="36" y="174"/>
                      <a:pt x="37" y="173"/>
                      <a:pt x="38" y="172"/>
                    </a:cubicBezTo>
                    <a:cubicBezTo>
                      <a:pt x="38" y="172"/>
                      <a:pt x="38" y="172"/>
                      <a:pt x="39" y="171"/>
                    </a:cubicBezTo>
                    <a:cubicBezTo>
                      <a:pt x="40" y="171"/>
                      <a:pt x="41" y="171"/>
                      <a:pt x="41" y="170"/>
                    </a:cubicBezTo>
                    <a:cubicBezTo>
                      <a:pt x="40" y="170"/>
                      <a:pt x="40" y="170"/>
                      <a:pt x="39" y="171"/>
                    </a:cubicBezTo>
                    <a:cubicBezTo>
                      <a:pt x="39" y="170"/>
                      <a:pt x="40" y="170"/>
                      <a:pt x="40" y="169"/>
                    </a:cubicBezTo>
                    <a:cubicBezTo>
                      <a:pt x="51" y="164"/>
                      <a:pt x="64" y="163"/>
                      <a:pt x="76" y="164"/>
                    </a:cubicBezTo>
                    <a:cubicBezTo>
                      <a:pt x="90" y="166"/>
                      <a:pt x="103" y="170"/>
                      <a:pt x="114" y="178"/>
                    </a:cubicBezTo>
                    <a:cubicBezTo>
                      <a:pt x="120" y="183"/>
                      <a:pt x="126" y="187"/>
                      <a:pt x="132" y="192"/>
                    </a:cubicBezTo>
                    <a:cubicBezTo>
                      <a:pt x="134" y="194"/>
                      <a:pt x="136" y="196"/>
                      <a:pt x="138" y="197"/>
                    </a:cubicBezTo>
                    <a:cubicBezTo>
                      <a:pt x="145" y="203"/>
                      <a:pt x="156" y="206"/>
                      <a:pt x="164" y="201"/>
                    </a:cubicBezTo>
                    <a:cubicBezTo>
                      <a:pt x="168" y="199"/>
                      <a:pt x="173" y="193"/>
                      <a:pt x="174" y="187"/>
                    </a:cubicBezTo>
                    <a:cubicBezTo>
                      <a:pt x="174" y="188"/>
                      <a:pt x="174" y="188"/>
                      <a:pt x="174" y="188"/>
                    </a:cubicBezTo>
                    <a:cubicBezTo>
                      <a:pt x="174" y="188"/>
                      <a:pt x="174" y="188"/>
                      <a:pt x="174" y="189"/>
                    </a:cubicBezTo>
                    <a:cubicBezTo>
                      <a:pt x="174" y="190"/>
                      <a:pt x="174" y="191"/>
                      <a:pt x="173" y="192"/>
                    </a:cubicBezTo>
                    <a:cubicBezTo>
                      <a:pt x="173" y="193"/>
                      <a:pt x="172" y="194"/>
                      <a:pt x="172" y="195"/>
                    </a:cubicBezTo>
                    <a:cubicBezTo>
                      <a:pt x="170" y="197"/>
                      <a:pt x="169" y="199"/>
                      <a:pt x="167" y="200"/>
                    </a:cubicBezTo>
                    <a:cubicBezTo>
                      <a:pt x="166" y="202"/>
                      <a:pt x="165" y="202"/>
                      <a:pt x="165" y="202"/>
                    </a:cubicBezTo>
                    <a:cubicBezTo>
                      <a:pt x="165" y="202"/>
                      <a:pt x="166" y="202"/>
                      <a:pt x="168" y="201"/>
                    </a:cubicBezTo>
                    <a:cubicBezTo>
                      <a:pt x="169" y="200"/>
                      <a:pt x="171" y="198"/>
                      <a:pt x="172" y="195"/>
                    </a:cubicBezTo>
                    <a:cubicBezTo>
                      <a:pt x="173" y="194"/>
                      <a:pt x="174" y="193"/>
                      <a:pt x="174" y="192"/>
                    </a:cubicBezTo>
                    <a:cubicBezTo>
                      <a:pt x="174" y="191"/>
                      <a:pt x="174" y="190"/>
                      <a:pt x="174" y="190"/>
                    </a:cubicBezTo>
                    <a:cubicBezTo>
                      <a:pt x="174" y="191"/>
                      <a:pt x="174" y="192"/>
                      <a:pt x="174" y="194"/>
                    </a:cubicBezTo>
                    <a:cubicBezTo>
                      <a:pt x="173" y="197"/>
                      <a:pt x="171" y="200"/>
                      <a:pt x="172" y="200"/>
                    </a:cubicBezTo>
                    <a:cubicBezTo>
                      <a:pt x="172" y="200"/>
                      <a:pt x="174" y="198"/>
                      <a:pt x="174" y="194"/>
                    </a:cubicBezTo>
                    <a:cubicBezTo>
                      <a:pt x="175" y="193"/>
                      <a:pt x="175" y="191"/>
                      <a:pt x="175" y="190"/>
                    </a:cubicBezTo>
                    <a:cubicBezTo>
                      <a:pt x="176" y="193"/>
                      <a:pt x="176" y="196"/>
                      <a:pt x="174" y="199"/>
                    </a:cubicBezTo>
                    <a:cubicBezTo>
                      <a:pt x="172" y="203"/>
                      <a:pt x="168" y="206"/>
                      <a:pt x="165" y="209"/>
                    </a:cubicBezTo>
                    <a:cubicBezTo>
                      <a:pt x="165" y="209"/>
                      <a:pt x="165" y="209"/>
                      <a:pt x="165" y="209"/>
                    </a:cubicBezTo>
                    <a:cubicBezTo>
                      <a:pt x="168" y="208"/>
                      <a:pt x="172" y="206"/>
                      <a:pt x="174" y="203"/>
                    </a:cubicBezTo>
                    <a:cubicBezTo>
                      <a:pt x="176" y="203"/>
                      <a:pt x="177" y="202"/>
                      <a:pt x="178" y="204"/>
                    </a:cubicBezTo>
                    <a:cubicBezTo>
                      <a:pt x="179" y="205"/>
                      <a:pt x="179" y="206"/>
                      <a:pt x="180" y="207"/>
                    </a:cubicBezTo>
                    <a:cubicBezTo>
                      <a:pt x="180" y="210"/>
                      <a:pt x="180" y="214"/>
                      <a:pt x="178" y="216"/>
                    </a:cubicBezTo>
                    <a:cubicBezTo>
                      <a:pt x="176" y="220"/>
                      <a:pt x="171" y="222"/>
                      <a:pt x="167" y="221"/>
                    </a:cubicBezTo>
                    <a:cubicBezTo>
                      <a:pt x="163" y="220"/>
                      <a:pt x="161" y="219"/>
                      <a:pt x="157" y="217"/>
                    </a:cubicBezTo>
                    <a:cubicBezTo>
                      <a:pt x="157" y="217"/>
                      <a:pt x="157" y="218"/>
                      <a:pt x="157" y="218"/>
                    </a:cubicBezTo>
                    <a:cubicBezTo>
                      <a:pt x="159" y="221"/>
                      <a:pt x="163" y="223"/>
                      <a:pt x="167" y="223"/>
                    </a:cubicBezTo>
                    <a:cubicBezTo>
                      <a:pt x="170" y="227"/>
                      <a:pt x="166" y="231"/>
                      <a:pt x="161" y="232"/>
                    </a:cubicBezTo>
                    <a:cubicBezTo>
                      <a:pt x="161" y="232"/>
                      <a:pt x="161" y="232"/>
                      <a:pt x="160" y="232"/>
                    </a:cubicBezTo>
                    <a:cubicBezTo>
                      <a:pt x="158" y="232"/>
                      <a:pt x="156" y="232"/>
                      <a:pt x="155" y="232"/>
                    </a:cubicBezTo>
                    <a:cubicBezTo>
                      <a:pt x="149" y="229"/>
                      <a:pt x="147" y="224"/>
                      <a:pt x="144" y="218"/>
                    </a:cubicBezTo>
                    <a:cubicBezTo>
                      <a:pt x="144" y="218"/>
                      <a:pt x="143" y="218"/>
                      <a:pt x="143" y="218"/>
                    </a:cubicBezTo>
                    <a:cubicBezTo>
                      <a:pt x="142" y="226"/>
                      <a:pt x="151" y="236"/>
                      <a:pt x="159" y="235"/>
                    </a:cubicBezTo>
                    <a:cubicBezTo>
                      <a:pt x="159" y="238"/>
                      <a:pt x="159" y="242"/>
                      <a:pt x="159" y="245"/>
                    </a:cubicBezTo>
                    <a:cubicBezTo>
                      <a:pt x="159" y="251"/>
                      <a:pt x="158" y="256"/>
                      <a:pt x="155" y="261"/>
                    </a:cubicBezTo>
                    <a:cubicBezTo>
                      <a:pt x="153" y="267"/>
                      <a:pt x="150" y="271"/>
                      <a:pt x="146" y="276"/>
                    </a:cubicBezTo>
                    <a:cubicBezTo>
                      <a:pt x="144" y="279"/>
                      <a:pt x="141" y="281"/>
                      <a:pt x="140" y="284"/>
                    </a:cubicBezTo>
                    <a:cubicBezTo>
                      <a:pt x="138" y="287"/>
                      <a:pt x="137" y="289"/>
                      <a:pt x="137" y="292"/>
                    </a:cubicBezTo>
                    <a:cubicBezTo>
                      <a:pt x="135" y="297"/>
                      <a:pt x="134" y="302"/>
                      <a:pt x="139" y="306"/>
                    </a:cubicBezTo>
                    <a:cubicBezTo>
                      <a:pt x="143" y="310"/>
                      <a:pt x="148" y="310"/>
                      <a:pt x="152" y="307"/>
                    </a:cubicBezTo>
                    <a:cubicBezTo>
                      <a:pt x="152" y="308"/>
                      <a:pt x="152" y="308"/>
                      <a:pt x="151" y="308"/>
                    </a:cubicBezTo>
                    <a:cubicBezTo>
                      <a:pt x="150" y="310"/>
                      <a:pt x="148" y="311"/>
                      <a:pt x="146" y="312"/>
                    </a:cubicBezTo>
                    <a:cubicBezTo>
                      <a:pt x="146" y="312"/>
                      <a:pt x="146" y="312"/>
                      <a:pt x="146" y="312"/>
                    </a:cubicBezTo>
                    <a:cubicBezTo>
                      <a:pt x="150" y="312"/>
                      <a:pt x="153" y="308"/>
                      <a:pt x="155" y="305"/>
                    </a:cubicBezTo>
                    <a:cubicBezTo>
                      <a:pt x="154" y="306"/>
                      <a:pt x="154" y="307"/>
                      <a:pt x="154" y="308"/>
                    </a:cubicBezTo>
                    <a:cubicBezTo>
                      <a:pt x="153" y="310"/>
                      <a:pt x="152" y="311"/>
                      <a:pt x="151" y="313"/>
                    </a:cubicBezTo>
                    <a:cubicBezTo>
                      <a:pt x="149" y="317"/>
                      <a:pt x="145" y="319"/>
                      <a:pt x="141" y="318"/>
                    </a:cubicBezTo>
                    <a:cubicBezTo>
                      <a:pt x="141" y="318"/>
                      <a:pt x="141" y="318"/>
                      <a:pt x="141" y="318"/>
                    </a:cubicBezTo>
                    <a:cubicBezTo>
                      <a:pt x="145" y="319"/>
                      <a:pt x="149" y="317"/>
                      <a:pt x="151" y="314"/>
                    </a:cubicBezTo>
                    <a:cubicBezTo>
                      <a:pt x="153" y="312"/>
                      <a:pt x="154" y="310"/>
                      <a:pt x="155" y="308"/>
                    </a:cubicBezTo>
                    <a:cubicBezTo>
                      <a:pt x="155" y="308"/>
                      <a:pt x="155" y="308"/>
                      <a:pt x="155" y="307"/>
                    </a:cubicBezTo>
                    <a:cubicBezTo>
                      <a:pt x="155" y="310"/>
                      <a:pt x="154" y="312"/>
                      <a:pt x="153" y="314"/>
                    </a:cubicBezTo>
                    <a:cubicBezTo>
                      <a:pt x="150" y="318"/>
                      <a:pt x="144" y="321"/>
                      <a:pt x="139" y="321"/>
                    </a:cubicBezTo>
                    <a:cubicBezTo>
                      <a:pt x="133" y="321"/>
                      <a:pt x="124" y="318"/>
                      <a:pt x="123" y="312"/>
                    </a:cubicBezTo>
                    <a:cubicBezTo>
                      <a:pt x="123" y="311"/>
                      <a:pt x="123" y="311"/>
                      <a:pt x="123" y="311"/>
                    </a:cubicBezTo>
                    <a:cubicBezTo>
                      <a:pt x="123" y="310"/>
                      <a:pt x="124" y="310"/>
                      <a:pt x="124" y="309"/>
                    </a:cubicBezTo>
                    <a:cubicBezTo>
                      <a:pt x="124" y="309"/>
                      <a:pt x="124" y="308"/>
                      <a:pt x="123" y="308"/>
                    </a:cubicBezTo>
                    <a:cubicBezTo>
                      <a:pt x="124" y="305"/>
                      <a:pt x="125" y="302"/>
                      <a:pt x="128" y="299"/>
                    </a:cubicBezTo>
                    <a:cubicBezTo>
                      <a:pt x="128" y="298"/>
                      <a:pt x="128" y="298"/>
                      <a:pt x="128" y="298"/>
                    </a:cubicBezTo>
                    <a:cubicBezTo>
                      <a:pt x="123" y="300"/>
                      <a:pt x="121" y="306"/>
                      <a:pt x="121" y="310"/>
                    </a:cubicBezTo>
                    <a:cubicBezTo>
                      <a:pt x="120" y="311"/>
                      <a:pt x="118" y="312"/>
                      <a:pt x="117" y="313"/>
                    </a:cubicBezTo>
                    <a:cubicBezTo>
                      <a:pt x="113" y="313"/>
                      <a:pt x="108" y="310"/>
                      <a:pt x="110" y="306"/>
                    </a:cubicBezTo>
                    <a:cubicBezTo>
                      <a:pt x="111" y="302"/>
                      <a:pt x="114" y="300"/>
                      <a:pt x="117" y="298"/>
                    </a:cubicBezTo>
                    <a:cubicBezTo>
                      <a:pt x="123" y="293"/>
                      <a:pt x="128" y="286"/>
                      <a:pt x="132" y="279"/>
                    </a:cubicBezTo>
                    <a:cubicBezTo>
                      <a:pt x="132" y="279"/>
                      <a:pt x="132" y="279"/>
                      <a:pt x="132" y="279"/>
                    </a:cubicBezTo>
                    <a:cubicBezTo>
                      <a:pt x="125" y="284"/>
                      <a:pt x="122" y="291"/>
                      <a:pt x="115" y="296"/>
                    </a:cubicBezTo>
                    <a:cubicBezTo>
                      <a:pt x="113" y="298"/>
                      <a:pt x="110" y="300"/>
                      <a:pt x="108" y="303"/>
                    </a:cubicBezTo>
                    <a:cubicBezTo>
                      <a:pt x="102" y="305"/>
                      <a:pt x="93" y="305"/>
                      <a:pt x="86" y="305"/>
                    </a:cubicBezTo>
                    <a:cubicBezTo>
                      <a:pt x="79" y="306"/>
                      <a:pt x="71" y="306"/>
                      <a:pt x="64" y="304"/>
                    </a:cubicBezTo>
                    <a:cubicBezTo>
                      <a:pt x="50" y="302"/>
                      <a:pt x="39" y="294"/>
                      <a:pt x="29" y="284"/>
                    </a:cubicBezTo>
                    <a:cubicBezTo>
                      <a:pt x="11" y="264"/>
                      <a:pt x="0" y="239"/>
                      <a:pt x="4" y="212"/>
                    </a:cubicBezTo>
                    <a:close/>
                    <a:moveTo>
                      <a:pt x="52" y="266"/>
                    </a:moveTo>
                    <a:cubicBezTo>
                      <a:pt x="69" y="280"/>
                      <a:pt x="96" y="282"/>
                      <a:pt x="113" y="267"/>
                    </a:cubicBezTo>
                    <a:cubicBezTo>
                      <a:pt x="123" y="260"/>
                      <a:pt x="130" y="250"/>
                      <a:pt x="134" y="239"/>
                    </a:cubicBezTo>
                    <a:cubicBezTo>
                      <a:pt x="136" y="237"/>
                      <a:pt x="136" y="234"/>
                      <a:pt x="137" y="231"/>
                    </a:cubicBezTo>
                    <a:cubicBezTo>
                      <a:pt x="137" y="239"/>
                      <a:pt x="136" y="247"/>
                      <a:pt x="133" y="254"/>
                    </a:cubicBezTo>
                    <a:cubicBezTo>
                      <a:pt x="124" y="271"/>
                      <a:pt x="105" y="283"/>
                      <a:pt x="86" y="285"/>
                    </a:cubicBezTo>
                    <a:cubicBezTo>
                      <a:pt x="62" y="288"/>
                      <a:pt x="40" y="273"/>
                      <a:pt x="30" y="251"/>
                    </a:cubicBezTo>
                    <a:cubicBezTo>
                      <a:pt x="23" y="236"/>
                      <a:pt x="21" y="217"/>
                      <a:pt x="24" y="200"/>
                    </a:cubicBezTo>
                    <a:cubicBezTo>
                      <a:pt x="39" y="188"/>
                      <a:pt x="60" y="179"/>
                      <a:pt x="79" y="181"/>
                    </a:cubicBezTo>
                    <a:cubicBezTo>
                      <a:pt x="86" y="182"/>
                      <a:pt x="93" y="184"/>
                      <a:pt x="100" y="188"/>
                    </a:cubicBezTo>
                    <a:cubicBezTo>
                      <a:pt x="104" y="194"/>
                      <a:pt x="100" y="203"/>
                      <a:pt x="106" y="208"/>
                    </a:cubicBezTo>
                    <a:cubicBezTo>
                      <a:pt x="108" y="209"/>
                      <a:pt x="111" y="208"/>
                      <a:pt x="112" y="207"/>
                    </a:cubicBezTo>
                    <a:cubicBezTo>
                      <a:pt x="112" y="207"/>
                      <a:pt x="112" y="208"/>
                      <a:pt x="112" y="209"/>
                    </a:cubicBezTo>
                    <a:cubicBezTo>
                      <a:pt x="111" y="217"/>
                      <a:pt x="106" y="222"/>
                      <a:pt x="99" y="226"/>
                    </a:cubicBezTo>
                    <a:cubicBezTo>
                      <a:pt x="98" y="227"/>
                      <a:pt x="98" y="228"/>
                      <a:pt x="98" y="228"/>
                    </a:cubicBezTo>
                    <a:cubicBezTo>
                      <a:pt x="103" y="235"/>
                      <a:pt x="112" y="234"/>
                      <a:pt x="117" y="230"/>
                    </a:cubicBezTo>
                    <a:cubicBezTo>
                      <a:pt x="116" y="231"/>
                      <a:pt x="115" y="233"/>
                      <a:pt x="113" y="234"/>
                    </a:cubicBezTo>
                    <a:cubicBezTo>
                      <a:pt x="109" y="237"/>
                      <a:pt x="103" y="238"/>
                      <a:pt x="98" y="239"/>
                    </a:cubicBezTo>
                    <a:cubicBezTo>
                      <a:pt x="93" y="241"/>
                      <a:pt x="84" y="243"/>
                      <a:pt x="83" y="250"/>
                    </a:cubicBezTo>
                    <a:cubicBezTo>
                      <a:pt x="83" y="254"/>
                      <a:pt x="88" y="256"/>
                      <a:pt x="92" y="257"/>
                    </a:cubicBezTo>
                    <a:cubicBezTo>
                      <a:pt x="93" y="257"/>
                      <a:pt x="95" y="257"/>
                      <a:pt x="96" y="257"/>
                    </a:cubicBezTo>
                    <a:cubicBezTo>
                      <a:pt x="91" y="259"/>
                      <a:pt x="85" y="259"/>
                      <a:pt x="78" y="257"/>
                    </a:cubicBezTo>
                    <a:cubicBezTo>
                      <a:pt x="66" y="254"/>
                      <a:pt x="52" y="248"/>
                      <a:pt x="51" y="233"/>
                    </a:cubicBezTo>
                    <a:cubicBezTo>
                      <a:pt x="50" y="227"/>
                      <a:pt x="52" y="221"/>
                      <a:pt x="56" y="216"/>
                    </a:cubicBezTo>
                    <a:cubicBezTo>
                      <a:pt x="55" y="224"/>
                      <a:pt x="68" y="235"/>
                      <a:pt x="75" y="235"/>
                    </a:cubicBezTo>
                    <a:cubicBezTo>
                      <a:pt x="93" y="234"/>
                      <a:pt x="98" y="204"/>
                      <a:pt x="84" y="195"/>
                    </a:cubicBezTo>
                    <a:cubicBezTo>
                      <a:pt x="68" y="184"/>
                      <a:pt x="42" y="198"/>
                      <a:pt x="36" y="215"/>
                    </a:cubicBezTo>
                    <a:cubicBezTo>
                      <a:pt x="29" y="233"/>
                      <a:pt x="37" y="254"/>
                      <a:pt x="52" y="266"/>
                    </a:cubicBezTo>
                    <a:close/>
                    <a:moveTo>
                      <a:pt x="115" y="202"/>
                    </a:moveTo>
                    <a:cubicBezTo>
                      <a:pt x="119" y="208"/>
                      <a:pt x="121" y="215"/>
                      <a:pt x="120" y="223"/>
                    </a:cubicBezTo>
                    <a:cubicBezTo>
                      <a:pt x="120" y="223"/>
                      <a:pt x="120" y="224"/>
                      <a:pt x="120" y="224"/>
                    </a:cubicBezTo>
                    <a:cubicBezTo>
                      <a:pt x="115" y="230"/>
                      <a:pt x="107" y="234"/>
                      <a:pt x="102" y="228"/>
                    </a:cubicBezTo>
                    <a:cubicBezTo>
                      <a:pt x="102" y="229"/>
                      <a:pt x="102" y="229"/>
                      <a:pt x="102" y="229"/>
                    </a:cubicBezTo>
                    <a:cubicBezTo>
                      <a:pt x="104" y="229"/>
                      <a:pt x="106" y="230"/>
                      <a:pt x="109" y="230"/>
                    </a:cubicBezTo>
                    <a:cubicBezTo>
                      <a:pt x="111" y="229"/>
                      <a:pt x="113" y="228"/>
                      <a:pt x="114" y="227"/>
                    </a:cubicBezTo>
                    <a:cubicBezTo>
                      <a:pt x="115" y="226"/>
                      <a:pt x="116" y="225"/>
                      <a:pt x="116" y="225"/>
                    </a:cubicBezTo>
                    <a:cubicBezTo>
                      <a:pt x="116" y="225"/>
                      <a:pt x="115" y="226"/>
                      <a:pt x="114" y="227"/>
                    </a:cubicBezTo>
                    <a:cubicBezTo>
                      <a:pt x="113" y="228"/>
                      <a:pt x="111" y="229"/>
                      <a:pt x="109" y="229"/>
                    </a:cubicBezTo>
                    <a:cubicBezTo>
                      <a:pt x="106" y="229"/>
                      <a:pt x="104" y="229"/>
                      <a:pt x="103" y="228"/>
                    </a:cubicBezTo>
                    <a:cubicBezTo>
                      <a:pt x="102" y="228"/>
                      <a:pt x="102" y="228"/>
                      <a:pt x="101" y="228"/>
                    </a:cubicBezTo>
                    <a:cubicBezTo>
                      <a:pt x="101" y="228"/>
                      <a:pt x="101" y="228"/>
                      <a:pt x="101" y="228"/>
                    </a:cubicBezTo>
                    <a:cubicBezTo>
                      <a:pt x="102" y="228"/>
                      <a:pt x="102" y="228"/>
                      <a:pt x="102" y="228"/>
                    </a:cubicBezTo>
                    <a:cubicBezTo>
                      <a:pt x="104" y="228"/>
                      <a:pt x="105" y="228"/>
                      <a:pt x="107" y="227"/>
                    </a:cubicBezTo>
                    <a:cubicBezTo>
                      <a:pt x="109" y="227"/>
                      <a:pt x="111" y="226"/>
                      <a:pt x="112" y="225"/>
                    </a:cubicBezTo>
                    <a:cubicBezTo>
                      <a:pt x="113" y="224"/>
                      <a:pt x="113" y="224"/>
                      <a:pt x="113" y="224"/>
                    </a:cubicBezTo>
                    <a:cubicBezTo>
                      <a:pt x="113" y="223"/>
                      <a:pt x="113" y="224"/>
                      <a:pt x="112" y="225"/>
                    </a:cubicBezTo>
                    <a:cubicBezTo>
                      <a:pt x="111" y="225"/>
                      <a:pt x="109" y="226"/>
                      <a:pt x="107" y="226"/>
                    </a:cubicBezTo>
                    <a:cubicBezTo>
                      <a:pt x="105" y="227"/>
                      <a:pt x="104" y="227"/>
                      <a:pt x="102" y="227"/>
                    </a:cubicBezTo>
                    <a:cubicBezTo>
                      <a:pt x="102" y="227"/>
                      <a:pt x="102" y="227"/>
                      <a:pt x="102" y="227"/>
                    </a:cubicBezTo>
                    <a:cubicBezTo>
                      <a:pt x="111" y="222"/>
                      <a:pt x="116" y="212"/>
                      <a:pt x="115" y="202"/>
                    </a:cubicBezTo>
                    <a:close/>
                    <a:moveTo>
                      <a:pt x="89" y="254"/>
                    </a:moveTo>
                    <a:cubicBezTo>
                      <a:pt x="83" y="251"/>
                      <a:pt x="88" y="246"/>
                      <a:pt x="92" y="244"/>
                    </a:cubicBezTo>
                    <a:cubicBezTo>
                      <a:pt x="95" y="243"/>
                      <a:pt x="98" y="242"/>
                      <a:pt x="101" y="241"/>
                    </a:cubicBezTo>
                    <a:cubicBezTo>
                      <a:pt x="107" y="240"/>
                      <a:pt x="113" y="238"/>
                      <a:pt x="117" y="234"/>
                    </a:cubicBezTo>
                    <a:cubicBezTo>
                      <a:pt x="114" y="241"/>
                      <a:pt x="110" y="248"/>
                      <a:pt x="104" y="252"/>
                    </a:cubicBezTo>
                    <a:cubicBezTo>
                      <a:pt x="99" y="254"/>
                      <a:pt x="94" y="256"/>
                      <a:pt x="89" y="254"/>
                    </a:cubicBezTo>
                    <a:close/>
                    <a:moveTo>
                      <a:pt x="106" y="204"/>
                    </a:moveTo>
                    <a:cubicBezTo>
                      <a:pt x="105" y="201"/>
                      <a:pt x="105" y="198"/>
                      <a:pt x="105" y="195"/>
                    </a:cubicBezTo>
                    <a:cubicBezTo>
                      <a:pt x="104" y="194"/>
                      <a:pt x="104" y="192"/>
                      <a:pt x="104" y="191"/>
                    </a:cubicBezTo>
                    <a:cubicBezTo>
                      <a:pt x="107" y="193"/>
                      <a:pt x="109" y="195"/>
                      <a:pt x="112" y="198"/>
                    </a:cubicBezTo>
                    <a:cubicBezTo>
                      <a:pt x="112" y="200"/>
                      <a:pt x="112" y="202"/>
                      <a:pt x="112" y="204"/>
                    </a:cubicBezTo>
                    <a:cubicBezTo>
                      <a:pt x="111" y="206"/>
                      <a:pt x="108" y="208"/>
                      <a:pt x="106" y="204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2" name="Freeform 2927"/>
              <p:cNvSpPr>
                <a:spLocks noChangeArrowheads="1"/>
              </p:cNvSpPr>
              <p:nvPr/>
            </p:nvSpPr>
            <p:spPr bwMode="auto">
              <a:xfrm>
                <a:off x="503238" y="174625"/>
                <a:ext cx="7938" cy="7938"/>
              </a:xfrm>
              <a:custGeom>
                <a:avLst/>
                <a:gdLst>
                  <a:gd name="T0" fmla="*/ 2147483647 w 6"/>
                  <a:gd name="T1" fmla="*/ 0 h 6"/>
                  <a:gd name="T2" fmla="*/ 2147483647 w 6"/>
                  <a:gd name="T3" fmla="*/ 2147483647 h 6"/>
                  <a:gd name="T4" fmla="*/ 2147483647 w 6"/>
                  <a:gd name="T5" fmla="*/ 2147483647 h 6"/>
                  <a:gd name="T6" fmla="*/ 2147483647 w 6"/>
                  <a:gd name="T7" fmla="*/ 2147483647 h 6"/>
                  <a:gd name="T8" fmla="*/ 0 w 6"/>
                  <a:gd name="T9" fmla="*/ 2147483647 h 6"/>
                  <a:gd name="T10" fmla="*/ 2147483647 w 6"/>
                  <a:gd name="T11" fmla="*/ 2147483647 h 6"/>
                  <a:gd name="T12" fmla="*/ 2147483647 w 6"/>
                  <a:gd name="T13" fmla="*/ 2147483647 h 6"/>
                  <a:gd name="T14" fmla="*/ 2147483647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5" y="2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3743" name="Freeform 2928"/>
              <p:cNvSpPr>
                <a:spLocks noChangeArrowheads="1"/>
              </p:cNvSpPr>
              <p:nvPr/>
            </p:nvSpPr>
            <p:spPr bwMode="auto">
              <a:xfrm>
                <a:off x="503238" y="176212"/>
                <a:ext cx="4763" cy="1588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2823" name="Freeform 2088"/>
            <p:cNvSpPr>
              <a:spLocks noChangeArrowheads="1"/>
            </p:cNvSpPr>
            <p:nvPr/>
          </p:nvSpPr>
          <p:spPr bwMode="auto">
            <a:xfrm>
              <a:off x="227013" y="1019175"/>
              <a:ext cx="42863" cy="38100"/>
            </a:xfrm>
            <a:custGeom>
              <a:avLst/>
              <a:gdLst>
                <a:gd name="T0" fmla="*/ 2147483647 w 34"/>
                <a:gd name="T1" fmla="*/ 2147483647 h 29"/>
                <a:gd name="T2" fmla="*/ 2147483647 w 34"/>
                <a:gd name="T3" fmla="*/ 2147483647 h 29"/>
                <a:gd name="T4" fmla="*/ 2147483647 w 34"/>
                <a:gd name="T5" fmla="*/ 2147483647 h 29"/>
                <a:gd name="T6" fmla="*/ 2147483647 w 34"/>
                <a:gd name="T7" fmla="*/ 2147483647 h 29"/>
                <a:gd name="T8" fmla="*/ 2147483647 w 34"/>
                <a:gd name="T9" fmla="*/ 2147483647 h 29"/>
                <a:gd name="T10" fmla="*/ 2147483647 w 34"/>
                <a:gd name="T11" fmla="*/ 2147483647 h 29"/>
                <a:gd name="T12" fmla="*/ 2147483647 w 34"/>
                <a:gd name="T13" fmla="*/ 2147483647 h 29"/>
                <a:gd name="T14" fmla="*/ 2147483647 w 34"/>
                <a:gd name="T15" fmla="*/ 2147483647 h 29"/>
                <a:gd name="T16" fmla="*/ 2147483647 w 34"/>
                <a:gd name="T17" fmla="*/ 2147483647 h 29"/>
                <a:gd name="T18" fmla="*/ 2147483647 w 34"/>
                <a:gd name="T19" fmla="*/ 2147483647 h 29"/>
                <a:gd name="T20" fmla="*/ 2147483647 w 34"/>
                <a:gd name="T21" fmla="*/ 2147483647 h 29"/>
                <a:gd name="T22" fmla="*/ 2147483647 w 34"/>
                <a:gd name="T23" fmla="*/ 2147483647 h 29"/>
                <a:gd name="T24" fmla="*/ 2147483647 w 34"/>
                <a:gd name="T25" fmla="*/ 2147483647 h 29"/>
                <a:gd name="T26" fmla="*/ 2147483647 w 34"/>
                <a:gd name="T27" fmla="*/ 2147483647 h 29"/>
                <a:gd name="T28" fmla="*/ 2147483647 w 34"/>
                <a:gd name="T29" fmla="*/ 2147483647 h 29"/>
                <a:gd name="T30" fmla="*/ 2147483647 w 34"/>
                <a:gd name="T31" fmla="*/ 2147483647 h 29"/>
                <a:gd name="T32" fmla="*/ 2147483647 w 34"/>
                <a:gd name="T33" fmla="*/ 2147483647 h 29"/>
                <a:gd name="T34" fmla="*/ 2147483647 w 34"/>
                <a:gd name="T35" fmla="*/ 2147483647 h 29"/>
                <a:gd name="T36" fmla="*/ 2147483647 w 34"/>
                <a:gd name="T37" fmla="*/ 2147483647 h 29"/>
                <a:gd name="T38" fmla="*/ 2147483647 w 34"/>
                <a:gd name="T39" fmla="*/ 2147483647 h 29"/>
                <a:gd name="T40" fmla="*/ 2147483647 w 34"/>
                <a:gd name="T41" fmla="*/ 2147483647 h 29"/>
                <a:gd name="T42" fmla="*/ 2147483647 w 34"/>
                <a:gd name="T43" fmla="*/ 2147483647 h 29"/>
                <a:gd name="T44" fmla="*/ 2147483647 w 34"/>
                <a:gd name="T45" fmla="*/ 2147483647 h 29"/>
                <a:gd name="T46" fmla="*/ 2147483647 w 34"/>
                <a:gd name="T47" fmla="*/ 2147483647 h 29"/>
                <a:gd name="T48" fmla="*/ 2147483647 w 34"/>
                <a:gd name="T49" fmla="*/ 2147483647 h 29"/>
                <a:gd name="T50" fmla="*/ 2147483647 w 34"/>
                <a:gd name="T51" fmla="*/ 2147483647 h 29"/>
                <a:gd name="T52" fmla="*/ 2147483647 w 34"/>
                <a:gd name="T53" fmla="*/ 2147483647 h 29"/>
                <a:gd name="T54" fmla="*/ 2147483647 w 34"/>
                <a:gd name="T55" fmla="*/ 2147483647 h 29"/>
                <a:gd name="T56" fmla="*/ 2147483647 w 34"/>
                <a:gd name="T57" fmla="*/ 2147483647 h 29"/>
                <a:gd name="T58" fmla="*/ 2147483647 w 34"/>
                <a:gd name="T59" fmla="*/ 2147483647 h 29"/>
                <a:gd name="T60" fmla="*/ 2147483647 w 34"/>
                <a:gd name="T61" fmla="*/ 2147483647 h 29"/>
                <a:gd name="T62" fmla="*/ 2147483647 w 34"/>
                <a:gd name="T63" fmla="*/ 2147483647 h 29"/>
                <a:gd name="T64" fmla="*/ 2147483647 w 34"/>
                <a:gd name="T65" fmla="*/ 2147483647 h 29"/>
                <a:gd name="T66" fmla="*/ 2147483647 w 34"/>
                <a:gd name="T67" fmla="*/ 2147483647 h 29"/>
                <a:gd name="T68" fmla="*/ 2147483647 w 3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4"/>
                <a:gd name="T106" fmla="*/ 0 h 29"/>
                <a:gd name="T107" fmla="*/ 34 w 3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4" h="29">
                  <a:moveTo>
                    <a:pt x="21" y="1"/>
                  </a:moveTo>
                  <a:cubicBezTo>
                    <a:pt x="15" y="3"/>
                    <a:pt x="6" y="5"/>
                    <a:pt x="4" y="11"/>
                  </a:cubicBezTo>
                  <a:cubicBezTo>
                    <a:pt x="0" y="18"/>
                    <a:pt x="6" y="29"/>
                    <a:pt x="14" y="27"/>
                  </a:cubicBezTo>
                  <a:cubicBezTo>
                    <a:pt x="16" y="27"/>
                    <a:pt x="17" y="26"/>
                    <a:pt x="18" y="26"/>
                  </a:cubicBezTo>
                  <a:cubicBezTo>
                    <a:pt x="17" y="26"/>
                    <a:pt x="16" y="26"/>
                    <a:pt x="15" y="26"/>
                  </a:cubicBezTo>
                  <a:cubicBezTo>
                    <a:pt x="13" y="26"/>
                    <a:pt x="12" y="25"/>
                    <a:pt x="11" y="25"/>
                  </a:cubicBezTo>
                  <a:cubicBezTo>
                    <a:pt x="10" y="24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5"/>
                    <a:pt x="13" y="25"/>
                    <a:pt x="15" y="25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19" y="25"/>
                    <a:pt x="18" y="25"/>
                  </a:cubicBezTo>
                  <a:cubicBezTo>
                    <a:pt x="17" y="25"/>
                    <a:pt x="16" y="25"/>
                    <a:pt x="15" y="24"/>
                  </a:cubicBezTo>
                  <a:cubicBezTo>
                    <a:pt x="13" y="24"/>
                    <a:pt x="11" y="22"/>
                    <a:pt x="11" y="20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2" y="21"/>
                    <a:pt x="13" y="23"/>
                    <a:pt x="15" y="24"/>
                  </a:cubicBezTo>
                  <a:cubicBezTo>
                    <a:pt x="17" y="24"/>
                    <a:pt x="18" y="24"/>
                    <a:pt x="19" y="24"/>
                  </a:cubicBezTo>
                  <a:cubicBezTo>
                    <a:pt x="17" y="24"/>
                    <a:pt x="15" y="23"/>
                    <a:pt x="13" y="21"/>
                  </a:cubicBezTo>
                  <a:cubicBezTo>
                    <a:pt x="9" y="16"/>
                    <a:pt x="11" y="10"/>
                    <a:pt x="16" y="6"/>
                  </a:cubicBezTo>
                  <a:cubicBezTo>
                    <a:pt x="20" y="3"/>
                    <a:pt x="25" y="2"/>
                    <a:pt x="31" y="2"/>
                  </a:cubicBezTo>
                  <a:cubicBezTo>
                    <a:pt x="29" y="2"/>
                    <a:pt x="26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7" y="3"/>
                    <a:pt x="18" y="3"/>
                    <a:pt x="19" y="2"/>
                  </a:cubicBezTo>
                  <a:cubicBezTo>
                    <a:pt x="21" y="2"/>
                    <a:pt x="22" y="2"/>
                    <a:pt x="23" y="1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2" y="2"/>
                    <a:pt x="33" y="2"/>
                    <a:pt x="33" y="2"/>
                  </a:cubicBezTo>
                  <a:cubicBezTo>
                    <a:pt x="33" y="2"/>
                    <a:pt x="34" y="2"/>
                    <a:pt x="34" y="2"/>
                  </a:cubicBezTo>
                  <a:cubicBezTo>
                    <a:pt x="30" y="1"/>
                    <a:pt x="25" y="0"/>
                    <a:pt x="21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4" name="Freeform 2089"/>
            <p:cNvSpPr>
              <a:spLocks noChangeArrowheads="1"/>
            </p:cNvSpPr>
            <p:nvPr/>
          </p:nvSpPr>
          <p:spPr bwMode="auto">
            <a:xfrm>
              <a:off x="363538" y="1068388"/>
              <a:ext cx="34925" cy="36513"/>
            </a:xfrm>
            <a:custGeom>
              <a:avLst/>
              <a:gdLst>
                <a:gd name="T0" fmla="*/ 2147483647 w 27"/>
                <a:gd name="T1" fmla="*/ 2147483647 h 28"/>
                <a:gd name="T2" fmla="*/ 2147483647 w 27"/>
                <a:gd name="T3" fmla="*/ 2147483647 h 28"/>
                <a:gd name="T4" fmla="*/ 2147483647 w 27"/>
                <a:gd name="T5" fmla="*/ 2147483647 h 28"/>
                <a:gd name="T6" fmla="*/ 2147483647 w 27"/>
                <a:gd name="T7" fmla="*/ 2147483647 h 28"/>
                <a:gd name="T8" fmla="*/ 2147483647 w 27"/>
                <a:gd name="T9" fmla="*/ 2147483647 h 28"/>
                <a:gd name="T10" fmla="*/ 2147483647 w 27"/>
                <a:gd name="T11" fmla="*/ 2147483647 h 28"/>
                <a:gd name="T12" fmla="*/ 2147483647 w 27"/>
                <a:gd name="T13" fmla="*/ 0 h 28"/>
                <a:gd name="T14" fmla="*/ 2147483647 w 27"/>
                <a:gd name="T15" fmla="*/ 2147483647 h 28"/>
                <a:gd name="T16" fmla="*/ 2147483647 w 27"/>
                <a:gd name="T17" fmla="*/ 2147483647 h 28"/>
                <a:gd name="T18" fmla="*/ 2147483647 w 27"/>
                <a:gd name="T19" fmla="*/ 2147483647 h 28"/>
                <a:gd name="T20" fmla="*/ 2147483647 w 27"/>
                <a:gd name="T21" fmla="*/ 2147483647 h 28"/>
                <a:gd name="T22" fmla="*/ 2147483647 w 27"/>
                <a:gd name="T23" fmla="*/ 2147483647 h 28"/>
                <a:gd name="T24" fmla="*/ 2147483647 w 27"/>
                <a:gd name="T25" fmla="*/ 2147483647 h 28"/>
                <a:gd name="T26" fmla="*/ 2147483647 w 27"/>
                <a:gd name="T27" fmla="*/ 2147483647 h 28"/>
                <a:gd name="T28" fmla="*/ 2147483647 w 27"/>
                <a:gd name="T29" fmla="*/ 2147483647 h 28"/>
                <a:gd name="T30" fmla="*/ 2147483647 w 27"/>
                <a:gd name="T31" fmla="*/ 2147483647 h 28"/>
                <a:gd name="T32" fmla="*/ 2147483647 w 27"/>
                <a:gd name="T33" fmla="*/ 2147483647 h 28"/>
                <a:gd name="T34" fmla="*/ 2147483647 w 27"/>
                <a:gd name="T35" fmla="*/ 2147483647 h 28"/>
                <a:gd name="T36" fmla="*/ 2147483647 w 27"/>
                <a:gd name="T37" fmla="*/ 2147483647 h 28"/>
                <a:gd name="T38" fmla="*/ 2147483647 w 27"/>
                <a:gd name="T39" fmla="*/ 2147483647 h 28"/>
                <a:gd name="T40" fmla="*/ 2147483647 w 27"/>
                <a:gd name="T41" fmla="*/ 2147483647 h 28"/>
                <a:gd name="T42" fmla="*/ 2147483647 w 27"/>
                <a:gd name="T43" fmla="*/ 2147483647 h 28"/>
                <a:gd name="T44" fmla="*/ 2147483647 w 27"/>
                <a:gd name="T45" fmla="*/ 2147483647 h 28"/>
                <a:gd name="T46" fmla="*/ 2147483647 w 27"/>
                <a:gd name="T47" fmla="*/ 2147483647 h 28"/>
                <a:gd name="T48" fmla="*/ 2147483647 w 27"/>
                <a:gd name="T49" fmla="*/ 2147483647 h 28"/>
                <a:gd name="T50" fmla="*/ 2147483647 w 27"/>
                <a:gd name="T51" fmla="*/ 2147483647 h 28"/>
                <a:gd name="T52" fmla="*/ 2147483647 w 27"/>
                <a:gd name="T53" fmla="*/ 2147483647 h 28"/>
                <a:gd name="T54" fmla="*/ 2147483647 w 27"/>
                <a:gd name="T55" fmla="*/ 2147483647 h 28"/>
                <a:gd name="T56" fmla="*/ 2147483647 w 27"/>
                <a:gd name="T57" fmla="*/ 2147483647 h 28"/>
                <a:gd name="T58" fmla="*/ 2147483647 w 27"/>
                <a:gd name="T59" fmla="*/ 2147483647 h 28"/>
                <a:gd name="T60" fmla="*/ 2147483647 w 27"/>
                <a:gd name="T61" fmla="*/ 2147483647 h 28"/>
                <a:gd name="T62" fmla="*/ 2147483647 w 27"/>
                <a:gd name="T63" fmla="*/ 2147483647 h 28"/>
                <a:gd name="T64" fmla="*/ 2147483647 w 27"/>
                <a:gd name="T65" fmla="*/ 2147483647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28"/>
                <a:gd name="T101" fmla="*/ 27 w 27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28">
                  <a:moveTo>
                    <a:pt x="13" y="16"/>
                  </a:moveTo>
                  <a:cubicBezTo>
                    <a:pt x="12" y="16"/>
                    <a:pt x="11" y="17"/>
                    <a:pt x="10" y="17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19"/>
                    <a:pt x="8" y="19"/>
                    <a:pt x="7" y="20"/>
                  </a:cubicBezTo>
                  <a:cubicBezTo>
                    <a:pt x="6" y="21"/>
                    <a:pt x="6" y="22"/>
                    <a:pt x="5" y="23"/>
                  </a:cubicBezTo>
                  <a:cubicBezTo>
                    <a:pt x="11" y="17"/>
                    <a:pt x="18" y="14"/>
                    <a:pt x="27" y="13"/>
                  </a:cubicBezTo>
                  <a:cubicBezTo>
                    <a:pt x="24" y="9"/>
                    <a:pt x="22" y="5"/>
                    <a:pt x="21" y="0"/>
                  </a:cubicBezTo>
                  <a:cubicBezTo>
                    <a:pt x="19" y="0"/>
                    <a:pt x="16" y="0"/>
                    <a:pt x="13" y="1"/>
                  </a:cubicBezTo>
                  <a:cubicBezTo>
                    <a:pt x="11" y="1"/>
                    <a:pt x="4" y="4"/>
                    <a:pt x="7" y="7"/>
                  </a:cubicBezTo>
                  <a:cubicBezTo>
                    <a:pt x="8" y="7"/>
                    <a:pt x="10" y="7"/>
                    <a:pt x="11" y="7"/>
                  </a:cubicBezTo>
                  <a:cubicBezTo>
                    <a:pt x="12" y="7"/>
                    <a:pt x="12" y="8"/>
                    <a:pt x="11" y="8"/>
                  </a:cubicBezTo>
                  <a:cubicBezTo>
                    <a:pt x="10" y="8"/>
                    <a:pt x="9" y="8"/>
                    <a:pt x="8" y="9"/>
                  </a:cubicBezTo>
                  <a:cubicBezTo>
                    <a:pt x="8" y="9"/>
                    <a:pt x="7" y="10"/>
                    <a:pt x="7" y="9"/>
                  </a:cubicBezTo>
                  <a:cubicBezTo>
                    <a:pt x="2" y="12"/>
                    <a:pt x="0" y="19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2" y="21"/>
                    <a:pt x="3" y="19"/>
                    <a:pt x="3" y="19"/>
                  </a:cubicBezTo>
                  <a:cubicBezTo>
                    <a:pt x="3" y="19"/>
                    <a:pt x="2" y="21"/>
                    <a:pt x="2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2" y="27"/>
                    <a:pt x="2" y="27"/>
                    <a:pt x="2" y="28"/>
                  </a:cubicBezTo>
                  <a:cubicBezTo>
                    <a:pt x="2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5"/>
                    <a:pt x="2" y="23"/>
                    <a:pt x="3" y="22"/>
                  </a:cubicBezTo>
                  <a:cubicBezTo>
                    <a:pt x="5" y="18"/>
                    <a:pt x="8" y="16"/>
                    <a:pt x="8" y="16"/>
                  </a:cubicBezTo>
                  <a:cubicBezTo>
                    <a:pt x="8" y="16"/>
                    <a:pt x="5" y="18"/>
                    <a:pt x="4" y="22"/>
                  </a:cubicBezTo>
                  <a:cubicBezTo>
                    <a:pt x="3" y="24"/>
                    <a:pt x="3" y="25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4" y="24"/>
                    <a:pt x="5" y="22"/>
                    <a:pt x="7" y="20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5" y="15"/>
                    <a:pt x="1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5" name="Freeform 2090"/>
            <p:cNvSpPr>
              <a:spLocks noChangeArrowheads="1"/>
            </p:cNvSpPr>
            <p:nvPr/>
          </p:nvSpPr>
          <p:spPr bwMode="auto">
            <a:xfrm>
              <a:off x="393700" y="1052513"/>
              <a:ext cx="38100" cy="36513"/>
            </a:xfrm>
            <a:custGeom>
              <a:avLst/>
              <a:gdLst>
                <a:gd name="T0" fmla="*/ 2147483647 w 29"/>
                <a:gd name="T1" fmla="*/ 2147483647 h 28"/>
                <a:gd name="T2" fmla="*/ 0 w 29"/>
                <a:gd name="T3" fmla="*/ 0 h 28"/>
                <a:gd name="T4" fmla="*/ 2147483647 w 29"/>
                <a:gd name="T5" fmla="*/ 2147483647 h 28"/>
                <a:gd name="T6" fmla="*/ 2147483647 w 29"/>
                <a:gd name="T7" fmla="*/ 2147483647 h 28"/>
                <a:gd name="T8" fmla="*/ 2147483647 w 29"/>
                <a:gd name="T9" fmla="*/ 2147483647 h 28"/>
                <a:gd name="T10" fmla="*/ 2147483647 w 29"/>
                <a:gd name="T11" fmla="*/ 2147483647 h 28"/>
                <a:gd name="T12" fmla="*/ 2147483647 w 29"/>
                <a:gd name="T13" fmla="*/ 2147483647 h 28"/>
                <a:gd name="T14" fmla="*/ 2147483647 w 29"/>
                <a:gd name="T15" fmla="*/ 2147483647 h 28"/>
                <a:gd name="T16" fmla="*/ 2147483647 w 29"/>
                <a:gd name="T17" fmla="*/ 2147483647 h 28"/>
                <a:gd name="T18" fmla="*/ 2147483647 w 29"/>
                <a:gd name="T19" fmla="*/ 2147483647 h 28"/>
                <a:gd name="T20" fmla="*/ 2147483647 w 29"/>
                <a:gd name="T21" fmla="*/ 2147483647 h 28"/>
                <a:gd name="T22" fmla="*/ 2147483647 w 29"/>
                <a:gd name="T23" fmla="*/ 2147483647 h 28"/>
                <a:gd name="T24" fmla="*/ 2147483647 w 29"/>
                <a:gd name="T25" fmla="*/ 2147483647 h 28"/>
                <a:gd name="T26" fmla="*/ 2147483647 w 29"/>
                <a:gd name="T27" fmla="*/ 2147483647 h 28"/>
                <a:gd name="T28" fmla="*/ 2147483647 w 29"/>
                <a:gd name="T29" fmla="*/ 2147483647 h 28"/>
                <a:gd name="T30" fmla="*/ 2147483647 w 29"/>
                <a:gd name="T31" fmla="*/ 2147483647 h 28"/>
                <a:gd name="T32" fmla="*/ 2147483647 w 29"/>
                <a:gd name="T33" fmla="*/ 2147483647 h 28"/>
                <a:gd name="T34" fmla="*/ 2147483647 w 29"/>
                <a:gd name="T35" fmla="*/ 2147483647 h 28"/>
                <a:gd name="T36" fmla="*/ 2147483647 w 29"/>
                <a:gd name="T37" fmla="*/ 2147483647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"/>
                <a:gd name="T58" fmla="*/ 0 h 28"/>
                <a:gd name="T59" fmla="*/ 29 w 29"/>
                <a:gd name="T60" fmla="*/ 28 h 2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" h="28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4"/>
                    <a:pt x="0" y="8"/>
                    <a:pt x="1" y="12"/>
                  </a:cubicBezTo>
                  <a:cubicBezTo>
                    <a:pt x="2" y="17"/>
                    <a:pt x="4" y="21"/>
                    <a:pt x="7" y="26"/>
                  </a:cubicBezTo>
                  <a:cubicBezTo>
                    <a:pt x="8" y="25"/>
                    <a:pt x="10" y="25"/>
                    <a:pt x="11" y="25"/>
                  </a:cubicBezTo>
                  <a:cubicBezTo>
                    <a:pt x="17" y="24"/>
                    <a:pt x="23" y="25"/>
                    <a:pt x="29" y="28"/>
                  </a:cubicBezTo>
                  <a:cubicBezTo>
                    <a:pt x="26" y="25"/>
                    <a:pt x="24" y="23"/>
                    <a:pt x="22" y="21"/>
                  </a:cubicBezTo>
                  <a:cubicBezTo>
                    <a:pt x="18" y="17"/>
                    <a:pt x="14" y="13"/>
                    <a:pt x="10" y="9"/>
                  </a:cubicBezTo>
                  <a:cubicBezTo>
                    <a:pt x="8" y="7"/>
                    <a:pt x="5" y="5"/>
                    <a:pt x="2" y="2"/>
                  </a:cubicBezTo>
                  <a:cubicBezTo>
                    <a:pt x="3" y="3"/>
                    <a:pt x="5" y="5"/>
                    <a:pt x="6" y="6"/>
                  </a:cubicBezTo>
                  <a:cubicBezTo>
                    <a:pt x="10" y="11"/>
                    <a:pt x="14" y="14"/>
                    <a:pt x="14" y="14"/>
                  </a:cubicBezTo>
                  <a:cubicBezTo>
                    <a:pt x="14" y="15"/>
                    <a:pt x="13" y="14"/>
                    <a:pt x="11" y="12"/>
                  </a:cubicBezTo>
                  <a:cubicBezTo>
                    <a:pt x="10" y="11"/>
                    <a:pt x="8" y="9"/>
                    <a:pt x="5" y="7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4" y="8"/>
                    <a:pt x="5" y="10"/>
                    <a:pt x="6" y="11"/>
                  </a:cubicBezTo>
                  <a:cubicBezTo>
                    <a:pt x="7" y="12"/>
                    <a:pt x="8" y="13"/>
                    <a:pt x="8" y="13"/>
                  </a:cubicBezTo>
                  <a:cubicBezTo>
                    <a:pt x="8" y="13"/>
                    <a:pt x="7" y="12"/>
                    <a:pt x="6" y="11"/>
                  </a:cubicBezTo>
                  <a:cubicBezTo>
                    <a:pt x="5" y="10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6" name="Freeform 2091"/>
            <p:cNvSpPr>
              <a:spLocks noChangeArrowheads="1"/>
            </p:cNvSpPr>
            <p:nvPr/>
          </p:nvSpPr>
          <p:spPr bwMode="auto">
            <a:xfrm>
              <a:off x="293688" y="1049338"/>
              <a:ext cx="25400" cy="17463"/>
            </a:xfrm>
            <a:custGeom>
              <a:avLst/>
              <a:gdLst>
                <a:gd name="T0" fmla="*/ 2147483647 w 20"/>
                <a:gd name="T1" fmla="*/ 2147483647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0 h 13"/>
                <a:gd name="T12" fmla="*/ 2147483647 w 20"/>
                <a:gd name="T13" fmla="*/ 0 h 13"/>
                <a:gd name="T14" fmla="*/ 2147483647 w 20"/>
                <a:gd name="T15" fmla="*/ 0 h 13"/>
                <a:gd name="T16" fmla="*/ 2147483647 w 20"/>
                <a:gd name="T17" fmla="*/ 0 h 13"/>
                <a:gd name="T18" fmla="*/ 0 w 20"/>
                <a:gd name="T19" fmla="*/ 2147483647 h 13"/>
                <a:gd name="T20" fmla="*/ 0 w 20"/>
                <a:gd name="T21" fmla="*/ 2147483647 h 13"/>
                <a:gd name="T22" fmla="*/ 0 w 20"/>
                <a:gd name="T23" fmla="*/ 2147483647 h 13"/>
                <a:gd name="T24" fmla="*/ 2147483647 w 20"/>
                <a:gd name="T25" fmla="*/ 2147483647 h 13"/>
                <a:gd name="T26" fmla="*/ 2147483647 w 20"/>
                <a:gd name="T27" fmla="*/ 2147483647 h 13"/>
                <a:gd name="T28" fmla="*/ 2147483647 w 20"/>
                <a:gd name="T29" fmla="*/ 2147483647 h 13"/>
                <a:gd name="T30" fmla="*/ 2147483647 w 20"/>
                <a:gd name="T31" fmla="*/ 2147483647 h 13"/>
                <a:gd name="T32" fmla="*/ 2147483647 w 20"/>
                <a:gd name="T33" fmla="*/ 2147483647 h 13"/>
                <a:gd name="T34" fmla="*/ 2147483647 w 20"/>
                <a:gd name="T35" fmla="*/ 2147483647 h 13"/>
                <a:gd name="T36" fmla="*/ 2147483647 w 20"/>
                <a:gd name="T37" fmla="*/ 2147483647 h 13"/>
                <a:gd name="T38" fmla="*/ 2147483647 w 20"/>
                <a:gd name="T39" fmla="*/ 2147483647 h 13"/>
                <a:gd name="T40" fmla="*/ 2147483647 w 20"/>
                <a:gd name="T41" fmla="*/ 2147483647 h 13"/>
                <a:gd name="T42" fmla="*/ 2147483647 w 20"/>
                <a:gd name="T43" fmla="*/ 2147483647 h 13"/>
                <a:gd name="T44" fmla="*/ 2147483647 w 20"/>
                <a:gd name="T45" fmla="*/ 2147483647 h 13"/>
                <a:gd name="T46" fmla="*/ 2147483647 w 20"/>
                <a:gd name="T47" fmla="*/ 2147483647 h 13"/>
                <a:gd name="T48" fmla="*/ 2147483647 w 20"/>
                <a:gd name="T49" fmla="*/ 2147483647 h 13"/>
                <a:gd name="T50" fmla="*/ 2147483647 w 20"/>
                <a:gd name="T51" fmla="*/ 2147483647 h 13"/>
                <a:gd name="T52" fmla="*/ 2147483647 w 20"/>
                <a:gd name="T53" fmla="*/ 2147483647 h 13"/>
                <a:gd name="T54" fmla="*/ 2147483647 w 20"/>
                <a:gd name="T55" fmla="*/ 2147483647 h 1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3"/>
                <a:gd name="T86" fmla="*/ 20 w 20"/>
                <a:gd name="T87" fmla="*/ 13 h 1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3">
                  <a:moveTo>
                    <a:pt x="20" y="1"/>
                  </a:moveTo>
                  <a:cubicBezTo>
                    <a:pt x="19" y="1"/>
                    <a:pt x="18" y="1"/>
                    <a:pt x="17" y="1"/>
                  </a:cubicBezTo>
                  <a:cubicBezTo>
                    <a:pt x="15" y="1"/>
                    <a:pt x="13" y="1"/>
                    <a:pt x="12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7" y="1"/>
                    <a:pt x="1" y="2"/>
                    <a:pt x="0" y="8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0"/>
                    <a:pt x="1" y="9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7"/>
                    <a:pt x="2" y="8"/>
                    <a:pt x="1" y="9"/>
                  </a:cubicBezTo>
                  <a:cubicBezTo>
                    <a:pt x="1" y="9"/>
                    <a:pt x="1" y="8"/>
                    <a:pt x="2" y="8"/>
                  </a:cubicBezTo>
                  <a:cubicBezTo>
                    <a:pt x="2" y="7"/>
                    <a:pt x="3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7"/>
                    <a:pt x="3" y="8"/>
                    <a:pt x="2" y="9"/>
                  </a:cubicBezTo>
                  <a:cubicBezTo>
                    <a:pt x="1" y="10"/>
                    <a:pt x="1" y="11"/>
                    <a:pt x="1" y="12"/>
                  </a:cubicBezTo>
                  <a:cubicBezTo>
                    <a:pt x="5" y="6"/>
                    <a:pt x="12" y="3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5" y="2"/>
                    <a:pt x="13" y="2"/>
                    <a:pt x="13" y="2"/>
                  </a:cubicBezTo>
                  <a:cubicBezTo>
                    <a:pt x="13" y="2"/>
                    <a:pt x="15" y="1"/>
                    <a:pt x="18" y="1"/>
                  </a:cubicBezTo>
                  <a:cubicBezTo>
                    <a:pt x="18" y="1"/>
                    <a:pt x="19" y="1"/>
                    <a:pt x="2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7" name="Freeform 2094"/>
            <p:cNvSpPr>
              <a:spLocks noEditPoints="1" noChangeArrowheads="1"/>
            </p:cNvSpPr>
            <p:nvPr/>
          </p:nvSpPr>
          <p:spPr bwMode="auto">
            <a:xfrm>
              <a:off x="465138" y="1189038"/>
              <a:ext cx="34925" cy="34925"/>
            </a:xfrm>
            <a:custGeom>
              <a:avLst/>
              <a:gdLst>
                <a:gd name="T0" fmla="*/ 2147483647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0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2147483647 w 27"/>
                <a:gd name="T13" fmla="*/ 2147483647 h 27"/>
                <a:gd name="T14" fmla="*/ 2147483647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27" y="27"/>
                  </a:moveTo>
                  <a:cubicBezTo>
                    <a:pt x="19" y="20"/>
                    <a:pt x="12" y="12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3" y="0"/>
                    <a:pt x="1" y="2"/>
                    <a:pt x="0" y="8"/>
                  </a:cubicBezTo>
                  <a:cubicBezTo>
                    <a:pt x="1" y="10"/>
                    <a:pt x="1" y="12"/>
                    <a:pt x="3" y="14"/>
                  </a:cubicBezTo>
                  <a:cubicBezTo>
                    <a:pt x="6" y="17"/>
                    <a:pt x="10" y="20"/>
                    <a:pt x="14" y="22"/>
                  </a:cubicBezTo>
                  <a:cubicBezTo>
                    <a:pt x="18" y="24"/>
                    <a:pt x="22" y="26"/>
                    <a:pt x="26" y="27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6" y="9"/>
                  </a:moveTo>
                  <a:cubicBezTo>
                    <a:pt x="6" y="9"/>
                    <a:pt x="7" y="10"/>
                    <a:pt x="8" y="11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lose/>
                  <a:moveTo>
                    <a:pt x="10" y="16"/>
                  </a:moveTo>
                  <a:cubicBezTo>
                    <a:pt x="9" y="15"/>
                    <a:pt x="7" y="14"/>
                    <a:pt x="6" y="13"/>
                  </a:cubicBezTo>
                  <a:cubicBezTo>
                    <a:pt x="4" y="11"/>
                    <a:pt x="3" y="10"/>
                    <a:pt x="3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7"/>
                    <a:pt x="3" y="8"/>
                  </a:cubicBezTo>
                  <a:cubicBezTo>
                    <a:pt x="4" y="9"/>
                    <a:pt x="5" y="11"/>
                    <a:pt x="6" y="12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1" y="17"/>
                    <a:pt x="10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8" name="Freeform 2095"/>
            <p:cNvSpPr>
              <a:spLocks noChangeArrowheads="1"/>
            </p:cNvSpPr>
            <p:nvPr/>
          </p:nvSpPr>
          <p:spPr bwMode="auto">
            <a:xfrm>
              <a:off x="395288" y="1104900"/>
              <a:ext cx="42863" cy="38100"/>
            </a:xfrm>
            <a:custGeom>
              <a:avLst/>
              <a:gdLst>
                <a:gd name="T0" fmla="*/ 2147483647 w 33"/>
                <a:gd name="T1" fmla="*/ 0 h 29"/>
                <a:gd name="T2" fmla="*/ 2147483647 w 33"/>
                <a:gd name="T3" fmla="*/ 2147483647 h 29"/>
                <a:gd name="T4" fmla="*/ 2147483647 w 33"/>
                <a:gd name="T5" fmla="*/ 2147483647 h 29"/>
                <a:gd name="T6" fmla="*/ 2147483647 w 33"/>
                <a:gd name="T7" fmla="*/ 2147483647 h 29"/>
                <a:gd name="T8" fmla="*/ 2147483647 w 33"/>
                <a:gd name="T9" fmla="*/ 2147483647 h 29"/>
                <a:gd name="T10" fmla="*/ 2147483647 w 33"/>
                <a:gd name="T11" fmla="*/ 2147483647 h 29"/>
                <a:gd name="T12" fmla="*/ 2147483647 w 33"/>
                <a:gd name="T13" fmla="*/ 2147483647 h 29"/>
                <a:gd name="T14" fmla="*/ 2147483647 w 33"/>
                <a:gd name="T15" fmla="*/ 2147483647 h 29"/>
                <a:gd name="T16" fmla="*/ 2147483647 w 33"/>
                <a:gd name="T17" fmla="*/ 2147483647 h 29"/>
                <a:gd name="T18" fmla="*/ 2147483647 w 33"/>
                <a:gd name="T19" fmla="*/ 2147483647 h 29"/>
                <a:gd name="T20" fmla="*/ 2147483647 w 33"/>
                <a:gd name="T21" fmla="*/ 2147483647 h 29"/>
                <a:gd name="T22" fmla="*/ 2147483647 w 33"/>
                <a:gd name="T23" fmla="*/ 2147483647 h 29"/>
                <a:gd name="T24" fmla="*/ 2147483647 w 33"/>
                <a:gd name="T25" fmla="*/ 2147483647 h 29"/>
                <a:gd name="T26" fmla="*/ 2147483647 w 33"/>
                <a:gd name="T27" fmla="*/ 2147483647 h 29"/>
                <a:gd name="T28" fmla="*/ 2147483647 w 33"/>
                <a:gd name="T29" fmla="*/ 2147483647 h 29"/>
                <a:gd name="T30" fmla="*/ 0 w 33"/>
                <a:gd name="T31" fmla="*/ 2147483647 h 29"/>
                <a:gd name="T32" fmla="*/ 2147483647 w 33"/>
                <a:gd name="T33" fmla="*/ 2147483647 h 29"/>
                <a:gd name="T34" fmla="*/ 2147483647 w 33"/>
                <a:gd name="T35" fmla="*/ 2147483647 h 29"/>
                <a:gd name="T36" fmla="*/ 2147483647 w 33"/>
                <a:gd name="T37" fmla="*/ 2147483647 h 29"/>
                <a:gd name="T38" fmla="*/ 2147483647 w 33"/>
                <a:gd name="T39" fmla="*/ 2147483647 h 29"/>
                <a:gd name="T40" fmla="*/ 2147483647 w 33"/>
                <a:gd name="T41" fmla="*/ 2147483647 h 29"/>
                <a:gd name="T42" fmla="*/ 2147483647 w 33"/>
                <a:gd name="T43" fmla="*/ 2147483647 h 29"/>
                <a:gd name="T44" fmla="*/ 2147483647 w 33"/>
                <a:gd name="T45" fmla="*/ 2147483647 h 29"/>
                <a:gd name="T46" fmla="*/ 2147483647 w 33"/>
                <a:gd name="T47" fmla="*/ 2147483647 h 29"/>
                <a:gd name="T48" fmla="*/ 2147483647 w 33"/>
                <a:gd name="T49" fmla="*/ 2147483647 h 29"/>
                <a:gd name="T50" fmla="*/ 2147483647 w 33"/>
                <a:gd name="T51" fmla="*/ 2147483647 h 29"/>
                <a:gd name="T52" fmla="*/ 2147483647 w 33"/>
                <a:gd name="T53" fmla="*/ 2147483647 h 29"/>
                <a:gd name="T54" fmla="*/ 2147483647 w 33"/>
                <a:gd name="T55" fmla="*/ 2147483647 h 29"/>
                <a:gd name="T56" fmla="*/ 2147483647 w 33"/>
                <a:gd name="T57" fmla="*/ 2147483647 h 29"/>
                <a:gd name="T58" fmla="*/ 2147483647 w 33"/>
                <a:gd name="T59" fmla="*/ 2147483647 h 29"/>
                <a:gd name="T60" fmla="*/ 2147483647 w 33"/>
                <a:gd name="T61" fmla="*/ 2147483647 h 29"/>
                <a:gd name="T62" fmla="*/ 2147483647 w 33"/>
                <a:gd name="T63" fmla="*/ 2147483647 h 29"/>
                <a:gd name="T64" fmla="*/ 2147483647 w 33"/>
                <a:gd name="T65" fmla="*/ 2147483647 h 29"/>
                <a:gd name="T66" fmla="*/ 2147483647 w 33"/>
                <a:gd name="T67" fmla="*/ 2147483647 h 29"/>
                <a:gd name="T68" fmla="*/ 2147483647 w 33"/>
                <a:gd name="T69" fmla="*/ 2147483647 h 29"/>
                <a:gd name="T70" fmla="*/ 2147483647 w 33"/>
                <a:gd name="T71" fmla="*/ 2147483647 h 29"/>
                <a:gd name="T72" fmla="*/ 2147483647 w 33"/>
                <a:gd name="T73" fmla="*/ 2147483647 h 29"/>
                <a:gd name="T74" fmla="*/ 2147483647 w 33"/>
                <a:gd name="T75" fmla="*/ 2147483647 h 29"/>
                <a:gd name="T76" fmla="*/ 2147483647 w 33"/>
                <a:gd name="T77" fmla="*/ 2147483647 h 29"/>
                <a:gd name="T78" fmla="*/ 2147483647 w 33"/>
                <a:gd name="T79" fmla="*/ 2147483647 h 29"/>
                <a:gd name="T80" fmla="*/ 2147483647 w 33"/>
                <a:gd name="T81" fmla="*/ 2147483647 h 29"/>
                <a:gd name="T82" fmla="*/ 2147483647 w 33"/>
                <a:gd name="T83" fmla="*/ 2147483647 h 29"/>
                <a:gd name="T84" fmla="*/ 2147483647 w 33"/>
                <a:gd name="T85" fmla="*/ 0 h 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"/>
                <a:gd name="T130" fmla="*/ 0 h 29"/>
                <a:gd name="T131" fmla="*/ 33 w 33"/>
                <a:gd name="T132" fmla="*/ 29 h 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" h="29">
                  <a:moveTo>
                    <a:pt x="11" y="0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9" y="10"/>
                    <a:pt x="8" y="10"/>
                    <a:pt x="8" y="8"/>
                  </a:cubicBezTo>
                  <a:cubicBezTo>
                    <a:pt x="8" y="7"/>
                    <a:pt x="8" y="6"/>
                    <a:pt x="8" y="4"/>
                  </a:cubicBezTo>
                  <a:cubicBezTo>
                    <a:pt x="8" y="3"/>
                    <a:pt x="9" y="2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5" y="7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7"/>
                    <a:pt x="5" y="5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4" y="5"/>
                    <a:pt x="0" y="9"/>
                    <a:pt x="0" y="13"/>
                  </a:cubicBezTo>
                  <a:cubicBezTo>
                    <a:pt x="1" y="18"/>
                    <a:pt x="4" y="22"/>
                    <a:pt x="8" y="22"/>
                  </a:cubicBezTo>
                  <a:cubicBezTo>
                    <a:pt x="14" y="23"/>
                    <a:pt x="21" y="22"/>
                    <a:pt x="27" y="25"/>
                  </a:cubicBezTo>
                  <a:cubicBezTo>
                    <a:pt x="28" y="25"/>
                    <a:pt x="29" y="26"/>
                    <a:pt x="31" y="28"/>
                  </a:cubicBezTo>
                  <a:cubicBezTo>
                    <a:pt x="30" y="27"/>
                    <a:pt x="30" y="26"/>
                    <a:pt x="29" y="26"/>
                  </a:cubicBezTo>
                  <a:cubicBezTo>
                    <a:pt x="28" y="25"/>
                    <a:pt x="27" y="24"/>
                    <a:pt x="26" y="23"/>
                  </a:cubicBezTo>
                  <a:cubicBezTo>
                    <a:pt x="23" y="22"/>
                    <a:pt x="21" y="21"/>
                    <a:pt x="19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9" y="21"/>
                  </a:cubicBezTo>
                  <a:cubicBezTo>
                    <a:pt x="21" y="21"/>
                    <a:pt x="24" y="21"/>
                    <a:pt x="26" y="23"/>
                  </a:cubicBezTo>
                  <a:cubicBezTo>
                    <a:pt x="27" y="23"/>
                    <a:pt x="29" y="24"/>
                    <a:pt x="30" y="25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6"/>
                    <a:pt x="30" y="25"/>
                    <a:pt x="29" y="24"/>
                  </a:cubicBezTo>
                  <a:cubicBezTo>
                    <a:pt x="28" y="23"/>
                    <a:pt x="27" y="22"/>
                    <a:pt x="25" y="22"/>
                  </a:cubicBezTo>
                  <a:cubicBezTo>
                    <a:pt x="23" y="20"/>
                    <a:pt x="20" y="20"/>
                    <a:pt x="18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7"/>
                    <a:pt x="17" y="18"/>
                    <a:pt x="19" y="18"/>
                  </a:cubicBezTo>
                  <a:cubicBezTo>
                    <a:pt x="20" y="19"/>
                    <a:pt x="23" y="20"/>
                    <a:pt x="26" y="21"/>
                  </a:cubicBezTo>
                  <a:cubicBezTo>
                    <a:pt x="27" y="22"/>
                    <a:pt x="28" y="23"/>
                    <a:pt x="29" y="24"/>
                  </a:cubicBezTo>
                  <a:cubicBezTo>
                    <a:pt x="30" y="24"/>
                    <a:pt x="31" y="25"/>
                    <a:pt x="31" y="26"/>
                  </a:cubicBezTo>
                  <a:cubicBezTo>
                    <a:pt x="32" y="27"/>
                    <a:pt x="32" y="28"/>
                    <a:pt x="32" y="28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2" y="22"/>
                    <a:pt x="24" y="21"/>
                    <a:pt x="18" y="17"/>
                  </a:cubicBezTo>
                  <a:cubicBezTo>
                    <a:pt x="13" y="15"/>
                    <a:pt x="10" y="11"/>
                    <a:pt x="10" y="6"/>
                  </a:cubicBezTo>
                  <a:cubicBezTo>
                    <a:pt x="9" y="4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29" name="Freeform 2096"/>
            <p:cNvSpPr>
              <a:spLocks noChangeArrowheads="1"/>
            </p:cNvSpPr>
            <p:nvPr/>
          </p:nvSpPr>
          <p:spPr bwMode="auto">
            <a:xfrm>
              <a:off x="371475" y="1089025"/>
              <a:ext cx="25400" cy="15875"/>
            </a:xfrm>
            <a:custGeom>
              <a:avLst/>
              <a:gdLst>
                <a:gd name="T0" fmla="*/ 2147483647 w 20"/>
                <a:gd name="T1" fmla="*/ 0 h 13"/>
                <a:gd name="T2" fmla="*/ 2147483647 w 20"/>
                <a:gd name="T3" fmla="*/ 2147483647 h 13"/>
                <a:gd name="T4" fmla="*/ 2147483647 w 20"/>
                <a:gd name="T5" fmla="*/ 2147483647 h 13"/>
                <a:gd name="T6" fmla="*/ 2147483647 w 20"/>
                <a:gd name="T7" fmla="*/ 2147483647 h 13"/>
                <a:gd name="T8" fmla="*/ 2147483647 w 20"/>
                <a:gd name="T9" fmla="*/ 2147483647 h 13"/>
                <a:gd name="T10" fmla="*/ 2147483647 w 20"/>
                <a:gd name="T11" fmla="*/ 2147483647 h 13"/>
                <a:gd name="T12" fmla="*/ 2147483647 w 20"/>
                <a:gd name="T13" fmla="*/ 2147483647 h 13"/>
                <a:gd name="T14" fmla="*/ 2147483647 w 20"/>
                <a:gd name="T15" fmla="*/ 2147483647 h 13"/>
                <a:gd name="T16" fmla="*/ 2147483647 w 20"/>
                <a:gd name="T17" fmla="*/ 2147483647 h 13"/>
                <a:gd name="T18" fmla="*/ 2147483647 w 20"/>
                <a:gd name="T19" fmla="*/ 2147483647 h 13"/>
                <a:gd name="T20" fmla="*/ 0 w 20"/>
                <a:gd name="T21" fmla="*/ 2147483647 h 13"/>
                <a:gd name="T22" fmla="*/ 2147483647 w 20"/>
                <a:gd name="T23" fmla="*/ 2147483647 h 13"/>
                <a:gd name="T24" fmla="*/ 2147483647 w 20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3"/>
                <a:gd name="T41" fmla="*/ 20 w 20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3">
                  <a:moveTo>
                    <a:pt x="20" y="0"/>
                  </a:moveTo>
                  <a:cubicBezTo>
                    <a:pt x="18" y="1"/>
                    <a:pt x="15" y="1"/>
                    <a:pt x="13" y="3"/>
                  </a:cubicBezTo>
                  <a:cubicBezTo>
                    <a:pt x="8" y="4"/>
                    <a:pt x="5" y="7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5" y="8"/>
                    <a:pt x="8" y="6"/>
                    <a:pt x="8" y="7"/>
                  </a:cubicBezTo>
                  <a:cubicBezTo>
                    <a:pt x="8" y="7"/>
                    <a:pt x="6" y="8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3" y="10"/>
                    <a:pt x="4" y="10"/>
                  </a:cubicBezTo>
                  <a:cubicBezTo>
                    <a:pt x="8" y="8"/>
                    <a:pt x="11" y="6"/>
                    <a:pt x="11" y="6"/>
                  </a:cubicBezTo>
                  <a:cubicBezTo>
                    <a:pt x="11" y="7"/>
                    <a:pt x="8" y="8"/>
                    <a:pt x="4" y="11"/>
                  </a:cubicBezTo>
                  <a:cubicBezTo>
                    <a:pt x="3" y="12"/>
                    <a:pt x="1" y="13"/>
                    <a:pt x="0" y="13"/>
                  </a:cubicBezTo>
                  <a:cubicBezTo>
                    <a:pt x="5" y="11"/>
                    <a:pt x="10" y="9"/>
                    <a:pt x="15" y="6"/>
                  </a:cubicBezTo>
                  <a:cubicBezTo>
                    <a:pt x="16" y="4"/>
                    <a:pt x="18" y="2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0" name="Freeform 2105"/>
            <p:cNvSpPr>
              <a:spLocks noChangeArrowheads="1"/>
            </p:cNvSpPr>
            <p:nvPr/>
          </p:nvSpPr>
          <p:spPr bwMode="auto">
            <a:xfrm>
              <a:off x="385763" y="969963"/>
              <a:ext cx="44450" cy="53975"/>
            </a:xfrm>
            <a:custGeom>
              <a:avLst/>
              <a:gdLst>
                <a:gd name="T0" fmla="*/ 2147483647 w 34"/>
                <a:gd name="T1" fmla="*/ 2147483647 h 42"/>
                <a:gd name="T2" fmla="*/ 2147483647 w 34"/>
                <a:gd name="T3" fmla="*/ 2147483647 h 42"/>
                <a:gd name="T4" fmla="*/ 2147483647 w 34"/>
                <a:gd name="T5" fmla="*/ 2147483647 h 42"/>
                <a:gd name="T6" fmla="*/ 2147483647 w 34"/>
                <a:gd name="T7" fmla="*/ 2147483647 h 42"/>
                <a:gd name="T8" fmla="*/ 2147483647 w 34"/>
                <a:gd name="T9" fmla="*/ 2147483647 h 42"/>
                <a:gd name="T10" fmla="*/ 2147483647 w 34"/>
                <a:gd name="T11" fmla="*/ 2147483647 h 42"/>
                <a:gd name="T12" fmla="*/ 2147483647 w 34"/>
                <a:gd name="T13" fmla="*/ 2147483647 h 42"/>
                <a:gd name="T14" fmla="*/ 2147483647 w 34"/>
                <a:gd name="T15" fmla="*/ 2147483647 h 42"/>
                <a:gd name="T16" fmla="*/ 2147483647 w 34"/>
                <a:gd name="T17" fmla="*/ 2147483647 h 42"/>
                <a:gd name="T18" fmla="*/ 2147483647 w 34"/>
                <a:gd name="T19" fmla="*/ 2147483647 h 42"/>
                <a:gd name="T20" fmla="*/ 2147483647 w 34"/>
                <a:gd name="T21" fmla="*/ 2147483647 h 42"/>
                <a:gd name="T22" fmla="*/ 2147483647 w 34"/>
                <a:gd name="T23" fmla="*/ 2147483647 h 42"/>
                <a:gd name="T24" fmla="*/ 2147483647 w 34"/>
                <a:gd name="T25" fmla="*/ 2147483647 h 42"/>
                <a:gd name="T26" fmla="*/ 0 w 34"/>
                <a:gd name="T27" fmla="*/ 0 h 42"/>
                <a:gd name="T28" fmla="*/ 0 w 34"/>
                <a:gd name="T29" fmla="*/ 0 h 42"/>
                <a:gd name="T30" fmla="*/ 0 w 34"/>
                <a:gd name="T31" fmla="*/ 2147483647 h 42"/>
                <a:gd name="T32" fmla="*/ 2147483647 w 34"/>
                <a:gd name="T33" fmla="*/ 2147483647 h 42"/>
                <a:gd name="T34" fmla="*/ 2147483647 w 34"/>
                <a:gd name="T35" fmla="*/ 2147483647 h 42"/>
                <a:gd name="T36" fmla="*/ 2147483647 w 34"/>
                <a:gd name="T37" fmla="*/ 2147483647 h 42"/>
                <a:gd name="T38" fmla="*/ 2147483647 w 34"/>
                <a:gd name="T39" fmla="*/ 2147483647 h 42"/>
                <a:gd name="T40" fmla="*/ 2147483647 w 34"/>
                <a:gd name="T41" fmla="*/ 2147483647 h 42"/>
                <a:gd name="T42" fmla="*/ 2147483647 w 34"/>
                <a:gd name="T43" fmla="*/ 2147483647 h 42"/>
                <a:gd name="T44" fmla="*/ 2147483647 w 34"/>
                <a:gd name="T45" fmla="*/ 2147483647 h 42"/>
                <a:gd name="T46" fmla="*/ 2147483647 w 34"/>
                <a:gd name="T47" fmla="*/ 2147483647 h 42"/>
                <a:gd name="T48" fmla="*/ 2147483647 w 34"/>
                <a:gd name="T49" fmla="*/ 2147483647 h 42"/>
                <a:gd name="T50" fmla="*/ 2147483647 w 34"/>
                <a:gd name="T51" fmla="*/ 2147483647 h 42"/>
                <a:gd name="T52" fmla="*/ 2147483647 w 34"/>
                <a:gd name="T53" fmla="*/ 2147483647 h 42"/>
                <a:gd name="T54" fmla="*/ 2147483647 w 34"/>
                <a:gd name="T55" fmla="*/ 2147483647 h 42"/>
                <a:gd name="T56" fmla="*/ 2147483647 w 34"/>
                <a:gd name="T57" fmla="*/ 2147483647 h 42"/>
                <a:gd name="T58" fmla="*/ 2147483647 w 34"/>
                <a:gd name="T59" fmla="*/ 2147483647 h 42"/>
                <a:gd name="T60" fmla="*/ 2147483647 w 34"/>
                <a:gd name="T61" fmla="*/ 2147483647 h 42"/>
                <a:gd name="T62" fmla="*/ 2147483647 w 34"/>
                <a:gd name="T63" fmla="*/ 2147483647 h 4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2"/>
                <a:gd name="T98" fmla="*/ 34 w 34"/>
                <a:gd name="T99" fmla="*/ 42 h 4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2">
                  <a:moveTo>
                    <a:pt x="27" y="40"/>
                  </a:moveTo>
                  <a:cubicBezTo>
                    <a:pt x="25" y="39"/>
                    <a:pt x="23" y="38"/>
                    <a:pt x="22" y="37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6"/>
                    <a:pt x="23" y="38"/>
                    <a:pt x="27" y="40"/>
                  </a:cubicBezTo>
                  <a:cubicBezTo>
                    <a:pt x="29" y="40"/>
                    <a:pt x="31" y="41"/>
                    <a:pt x="32" y="41"/>
                  </a:cubicBezTo>
                  <a:cubicBezTo>
                    <a:pt x="32" y="41"/>
                    <a:pt x="30" y="40"/>
                    <a:pt x="29" y="40"/>
                  </a:cubicBezTo>
                  <a:cubicBezTo>
                    <a:pt x="28" y="39"/>
                    <a:pt x="26" y="38"/>
                    <a:pt x="26" y="38"/>
                  </a:cubicBezTo>
                  <a:cubicBezTo>
                    <a:pt x="25" y="37"/>
                    <a:pt x="24" y="36"/>
                    <a:pt x="24" y="36"/>
                  </a:cubicBezTo>
                  <a:cubicBezTo>
                    <a:pt x="24" y="36"/>
                    <a:pt x="25" y="37"/>
                    <a:pt x="26" y="37"/>
                  </a:cubicBezTo>
                  <a:cubicBezTo>
                    <a:pt x="27" y="38"/>
                    <a:pt x="28" y="38"/>
                    <a:pt x="29" y="39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0" y="39"/>
                    <a:pt x="29" y="38"/>
                    <a:pt x="28" y="37"/>
                  </a:cubicBezTo>
                  <a:cubicBezTo>
                    <a:pt x="24" y="34"/>
                    <a:pt x="20" y="31"/>
                    <a:pt x="16" y="28"/>
                  </a:cubicBezTo>
                  <a:cubicBezTo>
                    <a:pt x="10" y="20"/>
                    <a:pt x="2" y="1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2" y="8"/>
                    <a:pt x="3" y="11"/>
                  </a:cubicBezTo>
                  <a:cubicBezTo>
                    <a:pt x="5" y="15"/>
                    <a:pt x="6" y="18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6" y="19"/>
                    <a:pt x="4" y="15"/>
                    <a:pt x="2" y="12"/>
                  </a:cubicBezTo>
                  <a:cubicBezTo>
                    <a:pt x="5" y="20"/>
                    <a:pt x="10" y="27"/>
                    <a:pt x="15" y="33"/>
                  </a:cubicBezTo>
                  <a:cubicBezTo>
                    <a:pt x="19" y="37"/>
                    <a:pt x="25" y="42"/>
                    <a:pt x="31" y="42"/>
                  </a:cubicBezTo>
                  <a:cubicBezTo>
                    <a:pt x="32" y="42"/>
                    <a:pt x="33" y="42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1" y="41"/>
                    <a:pt x="29" y="41"/>
                    <a:pt x="27" y="4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1" name="Freeform 2106"/>
            <p:cNvSpPr>
              <a:spLocks noChangeArrowheads="1"/>
            </p:cNvSpPr>
            <p:nvPr/>
          </p:nvSpPr>
          <p:spPr bwMode="auto">
            <a:xfrm>
              <a:off x="687388" y="1274763"/>
              <a:ext cx="33338" cy="20638"/>
            </a:xfrm>
            <a:custGeom>
              <a:avLst/>
              <a:gdLst>
                <a:gd name="T0" fmla="*/ 2147483647 w 25"/>
                <a:gd name="T1" fmla="*/ 2147483647 h 15"/>
                <a:gd name="T2" fmla="*/ 0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2147483647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6"/>
                    <a:pt x="6" y="12"/>
                    <a:pt x="11" y="14"/>
                  </a:cubicBezTo>
                  <a:cubicBezTo>
                    <a:pt x="14" y="15"/>
                    <a:pt x="17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7" y="14"/>
                    <a:pt x="15" y="13"/>
                    <a:pt x="15" y="13"/>
                  </a:cubicBezTo>
                  <a:cubicBezTo>
                    <a:pt x="15" y="13"/>
                    <a:pt x="17" y="14"/>
                    <a:pt x="20" y="14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1" y="12"/>
                    <a:pt x="15" y="12"/>
                    <a:pt x="11" y="10"/>
                  </a:cubicBezTo>
                  <a:cubicBezTo>
                    <a:pt x="9" y="9"/>
                    <a:pt x="7" y="8"/>
                    <a:pt x="6" y="6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2" y="3"/>
                    <a:pt x="3" y="4"/>
                  </a:cubicBezTo>
                  <a:cubicBezTo>
                    <a:pt x="4" y="6"/>
                    <a:pt x="5" y="8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3" y="7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2" name="Freeform 2110"/>
            <p:cNvSpPr>
              <a:spLocks noChangeArrowheads="1"/>
            </p:cNvSpPr>
            <p:nvPr/>
          </p:nvSpPr>
          <p:spPr bwMode="auto">
            <a:xfrm>
              <a:off x="757238" y="122396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2147483647 w 44"/>
                <a:gd name="T9" fmla="*/ 2147483647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0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13"/>
                <a:gd name="T56" fmla="*/ 44 w 44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13">
                  <a:moveTo>
                    <a:pt x="42" y="2"/>
                  </a:moveTo>
                  <a:cubicBezTo>
                    <a:pt x="41" y="2"/>
                    <a:pt x="41" y="2"/>
                    <a:pt x="40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6" y="2"/>
                    <a:pt x="34" y="2"/>
                    <a:pt x="32" y="2"/>
                  </a:cubicBezTo>
                  <a:cubicBezTo>
                    <a:pt x="27" y="3"/>
                    <a:pt x="23" y="4"/>
                    <a:pt x="21" y="5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5"/>
                    <a:pt x="19" y="5"/>
                    <a:pt x="20" y="4"/>
                  </a:cubicBezTo>
                  <a:cubicBezTo>
                    <a:pt x="23" y="3"/>
                    <a:pt x="27" y="2"/>
                    <a:pt x="31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24" y="0"/>
                    <a:pt x="14" y="1"/>
                    <a:pt x="4" y="7"/>
                  </a:cubicBezTo>
                  <a:cubicBezTo>
                    <a:pt x="3" y="7"/>
                    <a:pt x="1" y="8"/>
                    <a:pt x="0" y="9"/>
                  </a:cubicBezTo>
                  <a:cubicBezTo>
                    <a:pt x="3" y="11"/>
                    <a:pt x="5" y="13"/>
                    <a:pt x="9" y="11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9" y="7"/>
                    <a:pt x="23" y="6"/>
                    <a:pt x="27" y="5"/>
                  </a:cubicBezTo>
                  <a:cubicBezTo>
                    <a:pt x="33" y="4"/>
                    <a:pt x="38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2" y="3"/>
                    <a:pt x="42" y="3"/>
                    <a:pt x="4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3" name="Freeform 2150"/>
            <p:cNvSpPr>
              <a:spLocks noEditPoints="1" noChangeArrowheads="1"/>
            </p:cNvSpPr>
            <p:nvPr/>
          </p:nvSpPr>
          <p:spPr bwMode="auto">
            <a:xfrm>
              <a:off x="385763" y="1038225"/>
              <a:ext cx="523875" cy="412750"/>
            </a:xfrm>
            <a:custGeom>
              <a:avLst/>
              <a:gdLst>
                <a:gd name="T0" fmla="*/ 2147483647 w 404"/>
                <a:gd name="T1" fmla="*/ 2147483647 h 318"/>
                <a:gd name="T2" fmla="*/ 2147483647 w 404"/>
                <a:gd name="T3" fmla="*/ 2147483647 h 318"/>
                <a:gd name="T4" fmla="*/ 2147483647 w 404"/>
                <a:gd name="T5" fmla="*/ 2147483647 h 318"/>
                <a:gd name="T6" fmla="*/ 2147483647 w 404"/>
                <a:gd name="T7" fmla="*/ 2147483647 h 318"/>
                <a:gd name="T8" fmla="*/ 2147483647 w 404"/>
                <a:gd name="T9" fmla="*/ 2147483647 h 318"/>
                <a:gd name="T10" fmla="*/ 2147483647 w 404"/>
                <a:gd name="T11" fmla="*/ 2147483647 h 318"/>
                <a:gd name="T12" fmla="*/ 2147483647 w 404"/>
                <a:gd name="T13" fmla="*/ 2147483647 h 318"/>
                <a:gd name="T14" fmla="*/ 2147483647 w 404"/>
                <a:gd name="T15" fmla="*/ 2147483647 h 318"/>
                <a:gd name="T16" fmla="*/ 2147483647 w 404"/>
                <a:gd name="T17" fmla="*/ 2147483647 h 318"/>
                <a:gd name="T18" fmla="*/ 2147483647 w 404"/>
                <a:gd name="T19" fmla="*/ 2147483647 h 318"/>
                <a:gd name="T20" fmla="*/ 2147483647 w 404"/>
                <a:gd name="T21" fmla="*/ 2147483647 h 318"/>
                <a:gd name="T22" fmla="*/ 2147483647 w 404"/>
                <a:gd name="T23" fmla="*/ 2147483647 h 318"/>
                <a:gd name="T24" fmla="*/ 2147483647 w 404"/>
                <a:gd name="T25" fmla="*/ 2147483647 h 318"/>
                <a:gd name="T26" fmla="*/ 2147483647 w 404"/>
                <a:gd name="T27" fmla="*/ 2147483647 h 318"/>
                <a:gd name="T28" fmla="*/ 2147483647 w 404"/>
                <a:gd name="T29" fmla="*/ 2147483647 h 318"/>
                <a:gd name="T30" fmla="*/ 2147483647 w 404"/>
                <a:gd name="T31" fmla="*/ 2147483647 h 318"/>
                <a:gd name="T32" fmla="*/ 2147483647 w 404"/>
                <a:gd name="T33" fmla="*/ 2147483647 h 318"/>
                <a:gd name="T34" fmla="*/ 2147483647 w 404"/>
                <a:gd name="T35" fmla="*/ 2147483647 h 318"/>
                <a:gd name="T36" fmla="*/ 2147483647 w 404"/>
                <a:gd name="T37" fmla="*/ 2147483647 h 318"/>
                <a:gd name="T38" fmla="*/ 2147483647 w 404"/>
                <a:gd name="T39" fmla="*/ 2147483647 h 318"/>
                <a:gd name="T40" fmla="*/ 2147483647 w 404"/>
                <a:gd name="T41" fmla="*/ 2147483647 h 318"/>
                <a:gd name="T42" fmla="*/ 2147483647 w 404"/>
                <a:gd name="T43" fmla="*/ 2147483647 h 318"/>
                <a:gd name="T44" fmla="*/ 2147483647 w 404"/>
                <a:gd name="T45" fmla="*/ 2147483647 h 318"/>
                <a:gd name="T46" fmla="*/ 2147483647 w 404"/>
                <a:gd name="T47" fmla="*/ 2147483647 h 318"/>
                <a:gd name="T48" fmla="*/ 2147483647 w 404"/>
                <a:gd name="T49" fmla="*/ 2147483647 h 318"/>
                <a:gd name="T50" fmla="*/ 2147483647 w 404"/>
                <a:gd name="T51" fmla="*/ 2147483647 h 318"/>
                <a:gd name="T52" fmla="*/ 2147483647 w 404"/>
                <a:gd name="T53" fmla="*/ 2147483647 h 318"/>
                <a:gd name="T54" fmla="*/ 2147483647 w 404"/>
                <a:gd name="T55" fmla="*/ 2147483647 h 318"/>
                <a:gd name="T56" fmla="*/ 2147483647 w 404"/>
                <a:gd name="T57" fmla="*/ 2147483647 h 318"/>
                <a:gd name="T58" fmla="*/ 2147483647 w 404"/>
                <a:gd name="T59" fmla="*/ 2147483647 h 318"/>
                <a:gd name="T60" fmla="*/ 2147483647 w 404"/>
                <a:gd name="T61" fmla="*/ 2147483647 h 318"/>
                <a:gd name="T62" fmla="*/ 2147483647 w 404"/>
                <a:gd name="T63" fmla="*/ 2147483647 h 318"/>
                <a:gd name="T64" fmla="*/ 2147483647 w 404"/>
                <a:gd name="T65" fmla="*/ 2147483647 h 318"/>
                <a:gd name="T66" fmla="*/ 2147483647 w 404"/>
                <a:gd name="T67" fmla="*/ 2147483647 h 318"/>
                <a:gd name="T68" fmla="*/ 2147483647 w 404"/>
                <a:gd name="T69" fmla="*/ 2147483647 h 318"/>
                <a:gd name="T70" fmla="*/ 2147483647 w 404"/>
                <a:gd name="T71" fmla="*/ 2147483647 h 318"/>
                <a:gd name="T72" fmla="*/ 2147483647 w 404"/>
                <a:gd name="T73" fmla="*/ 2147483647 h 318"/>
                <a:gd name="T74" fmla="*/ 2147483647 w 404"/>
                <a:gd name="T75" fmla="*/ 2147483647 h 318"/>
                <a:gd name="T76" fmla="*/ 2147483647 w 404"/>
                <a:gd name="T77" fmla="*/ 2147483647 h 318"/>
                <a:gd name="T78" fmla="*/ 2147483647 w 404"/>
                <a:gd name="T79" fmla="*/ 2147483647 h 318"/>
                <a:gd name="T80" fmla="*/ 2147483647 w 404"/>
                <a:gd name="T81" fmla="*/ 2147483647 h 318"/>
                <a:gd name="T82" fmla="*/ 2147483647 w 404"/>
                <a:gd name="T83" fmla="*/ 2147483647 h 318"/>
                <a:gd name="T84" fmla="*/ 2147483647 w 404"/>
                <a:gd name="T85" fmla="*/ 2147483647 h 318"/>
                <a:gd name="T86" fmla="*/ 2147483647 w 404"/>
                <a:gd name="T87" fmla="*/ 2147483647 h 318"/>
                <a:gd name="T88" fmla="*/ 2147483647 w 404"/>
                <a:gd name="T89" fmla="*/ 2147483647 h 318"/>
                <a:gd name="T90" fmla="*/ 2147483647 w 404"/>
                <a:gd name="T91" fmla="*/ 2147483647 h 318"/>
                <a:gd name="T92" fmla="*/ 2147483647 w 404"/>
                <a:gd name="T93" fmla="*/ 2147483647 h 318"/>
                <a:gd name="T94" fmla="*/ 2147483647 w 404"/>
                <a:gd name="T95" fmla="*/ 2147483647 h 318"/>
                <a:gd name="T96" fmla="*/ 2147483647 w 404"/>
                <a:gd name="T97" fmla="*/ 2147483647 h 318"/>
                <a:gd name="T98" fmla="*/ 2147483647 w 404"/>
                <a:gd name="T99" fmla="*/ 2147483647 h 318"/>
                <a:gd name="T100" fmla="*/ 2147483647 w 404"/>
                <a:gd name="T101" fmla="*/ 2147483647 h 318"/>
                <a:gd name="T102" fmla="*/ 2147483647 w 404"/>
                <a:gd name="T103" fmla="*/ 2147483647 h 318"/>
                <a:gd name="T104" fmla="*/ 2147483647 w 404"/>
                <a:gd name="T105" fmla="*/ 2147483647 h 318"/>
                <a:gd name="T106" fmla="*/ 2147483647 w 404"/>
                <a:gd name="T107" fmla="*/ 2147483647 h 318"/>
                <a:gd name="T108" fmla="*/ 2147483647 w 404"/>
                <a:gd name="T109" fmla="*/ 2147483647 h 318"/>
                <a:gd name="T110" fmla="*/ 2147483647 w 404"/>
                <a:gd name="T111" fmla="*/ 2147483647 h 318"/>
                <a:gd name="T112" fmla="*/ 2147483647 w 404"/>
                <a:gd name="T113" fmla="*/ 2147483647 h 318"/>
                <a:gd name="T114" fmla="*/ 2147483647 w 404"/>
                <a:gd name="T115" fmla="*/ 2147483647 h 318"/>
                <a:gd name="T116" fmla="*/ 2147483647 w 404"/>
                <a:gd name="T117" fmla="*/ 2147483647 h 318"/>
                <a:gd name="T118" fmla="*/ 2147483647 w 404"/>
                <a:gd name="T119" fmla="*/ 2147483647 h 318"/>
                <a:gd name="T120" fmla="*/ 2147483647 w 404"/>
                <a:gd name="T121" fmla="*/ 2147483647 h 318"/>
                <a:gd name="T122" fmla="*/ 2147483647 w 404"/>
                <a:gd name="T123" fmla="*/ 2147483647 h 3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4"/>
                <a:gd name="T187" fmla="*/ 0 h 318"/>
                <a:gd name="T188" fmla="*/ 404 w 404"/>
                <a:gd name="T189" fmla="*/ 318 h 31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4" h="318">
                  <a:moveTo>
                    <a:pt x="53" y="58"/>
                  </a:moveTo>
                  <a:cubicBezTo>
                    <a:pt x="56" y="64"/>
                    <a:pt x="60" y="70"/>
                    <a:pt x="61" y="77"/>
                  </a:cubicBezTo>
                  <a:cubicBezTo>
                    <a:pt x="61" y="78"/>
                    <a:pt x="61" y="78"/>
                    <a:pt x="61" y="77"/>
                  </a:cubicBezTo>
                  <a:cubicBezTo>
                    <a:pt x="55" y="67"/>
                    <a:pt x="49" y="57"/>
                    <a:pt x="44" y="46"/>
                  </a:cubicBezTo>
                  <a:cubicBezTo>
                    <a:pt x="36" y="40"/>
                    <a:pt x="25" y="35"/>
                    <a:pt x="15" y="39"/>
                  </a:cubicBezTo>
                  <a:cubicBezTo>
                    <a:pt x="15" y="39"/>
                    <a:pt x="14" y="40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4" y="46"/>
                    <a:pt x="0" y="60"/>
                    <a:pt x="1" y="70"/>
                  </a:cubicBezTo>
                  <a:cubicBezTo>
                    <a:pt x="3" y="79"/>
                    <a:pt x="10" y="96"/>
                    <a:pt x="22" y="91"/>
                  </a:cubicBezTo>
                  <a:cubicBezTo>
                    <a:pt x="29" y="88"/>
                    <a:pt x="32" y="83"/>
                    <a:pt x="40" y="84"/>
                  </a:cubicBezTo>
                  <a:cubicBezTo>
                    <a:pt x="40" y="84"/>
                    <a:pt x="40" y="84"/>
                    <a:pt x="39" y="84"/>
                  </a:cubicBezTo>
                  <a:cubicBezTo>
                    <a:pt x="39" y="84"/>
                    <a:pt x="39" y="84"/>
                    <a:pt x="38" y="83"/>
                  </a:cubicBezTo>
                  <a:cubicBezTo>
                    <a:pt x="37" y="83"/>
                    <a:pt x="35" y="83"/>
                    <a:pt x="34" y="82"/>
                  </a:cubicBezTo>
                  <a:cubicBezTo>
                    <a:pt x="32" y="82"/>
                    <a:pt x="30" y="81"/>
                    <a:pt x="29" y="81"/>
                  </a:cubicBezTo>
                  <a:cubicBezTo>
                    <a:pt x="28" y="81"/>
                    <a:pt x="27" y="81"/>
                    <a:pt x="27" y="81"/>
                  </a:cubicBezTo>
                  <a:cubicBezTo>
                    <a:pt x="27" y="81"/>
                    <a:pt x="28" y="81"/>
                    <a:pt x="29" y="81"/>
                  </a:cubicBezTo>
                  <a:cubicBezTo>
                    <a:pt x="30" y="81"/>
                    <a:pt x="32" y="81"/>
                    <a:pt x="34" y="81"/>
                  </a:cubicBezTo>
                  <a:cubicBezTo>
                    <a:pt x="36" y="82"/>
                    <a:pt x="37" y="82"/>
                    <a:pt x="38" y="83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7" y="82"/>
                    <a:pt x="35" y="81"/>
                    <a:pt x="32" y="80"/>
                  </a:cubicBezTo>
                  <a:cubicBezTo>
                    <a:pt x="30" y="80"/>
                    <a:pt x="28" y="79"/>
                    <a:pt x="26" y="79"/>
                  </a:cubicBezTo>
                  <a:cubicBezTo>
                    <a:pt x="25" y="79"/>
                    <a:pt x="24" y="79"/>
                    <a:pt x="23" y="79"/>
                  </a:cubicBezTo>
                  <a:cubicBezTo>
                    <a:pt x="23" y="79"/>
                    <a:pt x="24" y="79"/>
                    <a:pt x="26" y="79"/>
                  </a:cubicBezTo>
                  <a:cubicBezTo>
                    <a:pt x="28" y="79"/>
                    <a:pt x="30" y="79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5" y="80"/>
                    <a:pt x="34" y="79"/>
                    <a:pt x="33" y="79"/>
                  </a:cubicBezTo>
                  <a:cubicBezTo>
                    <a:pt x="31" y="78"/>
                    <a:pt x="28" y="78"/>
                    <a:pt x="25" y="78"/>
                  </a:cubicBezTo>
                  <a:cubicBezTo>
                    <a:pt x="22" y="78"/>
                    <a:pt x="18" y="78"/>
                    <a:pt x="15" y="77"/>
                  </a:cubicBezTo>
                  <a:cubicBezTo>
                    <a:pt x="9" y="76"/>
                    <a:pt x="4" y="69"/>
                    <a:pt x="6" y="63"/>
                  </a:cubicBezTo>
                  <a:cubicBezTo>
                    <a:pt x="7" y="56"/>
                    <a:pt x="13" y="51"/>
                    <a:pt x="19" y="49"/>
                  </a:cubicBezTo>
                  <a:cubicBezTo>
                    <a:pt x="27" y="47"/>
                    <a:pt x="32" y="49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8" y="56"/>
                    <a:pt x="39" y="57"/>
                  </a:cubicBezTo>
                  <a:cubicBezTo>
                    <a:pt x="45" y="64"/>
                    <a:pt x="49" y="73"/>
                    <a:pt x="53" y="81"/>
                  </a:cubicBezTo>
                  <a:cubicBezTo>
                    <a:pt x="57" y="88"/>
                    <a:pt x="61" y="96"/>
                    <a:pt x="64" y="104"/>
                  </a:cubicBezTo>
                  <a:cubicBezTo>
                    <a:pt x="67" y="113"/>
                    <a:pt x="71" y="121"/>
                    <a:pt x="77" y="129"/>
                  </a:cubicBezTo>
                  <a:cubicBezTo>
                    <a:pt x="83" y="137"/>
                    <a:pt x="92" y="143"/>
                    <a:pt x="99" y="151"/>
                  </a:cubicBezTo>
                  <a:cubicBezTo>
                    <a:pt x="99" y="151"/>
                    <a:pt x="99" y="152"/>
                    <a:pt x="98" y="152"/>
                  </a:cubicBezTo>
                  <a:cubicBezTo>
                    <a:pt x="96" y="150"/>
                    <a:pt x="95" y="149"/>
                    <a:pt x="93" y="148"/>
                  </a:cubicBezTo>
                  <a:cubicBezTo>
                    <a:pt x="89" y="147"/>
                    <a:pt x="86" y="145"/>
                    <a:pt x="82" y="144"/>
                  </a:cubicBezTo>
                  <a:cubicBezTo>
                    <a:pt x="77" y="144"/>
                    <a:pt x="77" y="149"/>
                    <a:pt x="79" y="151"/>
                  </a:cubicBezTo>
                  <a:cubicBezTo>
                    <a:pt x="81" y="153"/>
                    <a:pt x="82" y="154"/>
                    <a:pt x="84" y="155"/>
                  </a:cubicBezTo>
                  <a:cubicBezTo>
                    <a:pt x="87" y="156"/>
                    <a:pt x="90" y="158"/>
                    <a:pt x="93" y="159"/>
                  </a:cubicBezTo>
                  <a:cubicBezTo>
                    <a:pt x="100" y="161"/>
                    <a:pt x="108" y="163"/>
                    <a:pt x="115" y="165"/>
                  </a:cubicBezTo>
                  <a:cubicBezTo>
                    <a:pt x="124" y="167"/>
                    <a:pt x="132" y="169"/>
                    <a:pt x="141" y="172"/>
                  </a:cubicBezTo>
                  <a:cubicBezTo>
                    <a:pt x="145" y="174"/>
                    <a:pt x="149" y="175"/>
                    <a:pt x="154" y="176"/>
                  </a:cubicBezTo>
                  <a:cubicBezTo>
                    <a:pt x="155" y="176"/>
                    <a:pt x="157" y="175"/>
                    <a:pt x="159" y="175"/>
                  </a:cubicBezTo>
                  <a:cubicBezTo>
                    <a:pt x="160" y="176"/>
                    <a:pt x="161" y="176"/>
                    <a:pt x="162" y="177"/>
                  </a:cubicBezTo>
                  <a:cubicBezTo>
                    <a:pt x="168" y="174"/>
                    <a:pt x="174" y="172"/>
                    <a:pt x="180" y="172"/>
                  </a:cubicBezTo>
                  <a:cubicBezTo>
                    <a:pt x="181" y="172"/>
                    <a:pt x="181" y="173"/>
                    <a:pt x="180" y="173"/>
                  </a:cubicBezTo>
                  <a:cubicBezTo>
                    <a:pt x="170" y="176"/>
                    <a:pt x="159" y="179"/>
                    <a:pt x="149" y="185"/>
                  </a:cubicBezTo>
                  <a:cubicBezTo>
                    <a:pt x="145" y="187"/>
                    <a:pt x="139" y="191"/>
                    <a:pt x="137" y="195"/>
                  </a:cubicBezTo>
                  <a:cubicBezTo>
                    <a:pt x="134" y="203"/>
                    <a:pt x="139" y="204"/>
                    <a:pt x="144" y="207"/>
                  </a:cubicBezTo>
                  <a:cubicBezTo>
                    <a:pt x="146" y="202"/>
                    <a:pt x="149" y="198"/>
                    <a:pt x="154" y="195"/>
                  </a:cubicBezTo>
                  <a:cubicBezTo>
                    <a:pt x="155" y="195"/>
                    <a:pt x="155" y="195"/>
                    <a:pt x="155" y="195"/>
                  </a:cubicBezTo>
                  <a:cubicBezTo>
                    <a:pt x="147" y="204"/>
                    <a:pt x="144" y="213"/>
                    <a:pt x="143" y="224"/>
                  </a:cubicBezTo>
                  <a:cubicBezTo>
                    <a:pt x="142" y="230"/>
                    <a:pt x="143" y="234"/>
                    <a:pt x="146" y="239"/>
                  </a:cubicBezTo>
                  <a:cubicBezTo>
                    <a:pt x="148" y="241"/>
                    <a:pt x="150" y="243"/>
                    <a:pt x="153" y="243"/>
                  </a:cubicBezTo>
                  <a:cubicBezTo>
                    <a:pt x="155" y="244"/>
                    <a:pt x="157" y="242"/>
                    <a:pt x="159" y="241"/>
                  </a:cubicBezTo>
                  <a:cubicBezTo>
                    <a:pt x="156" y="235"/>
                    <a:pt x="156" y="228"/>
                    <a:pt x="154" y="222"/>
                  </a:cubicBezTo>
                  <a:cubicBezTo>
                    <a:pt x="154" y="222"/>
                    <a:pt x="154" y="222"/>
                    <a:pt x="154" y="222"/>
                  </a:cubicBezTo>
                  <a:cubicBezTo>
                    <a:pt x="157" y="227"/>
                    <a:pt x="158" y="232"/>
                    <a:pt x="159" y="237"/>
                  </a:cubicBezTo>
                  <a:cubicBezTo>
                    <a:pt x="162" y="245"/>
                    <a:pt x="168" y="250"/>
                    <a:pt x="176" y="252"/>
                  </a:cubicBezTo>
                  <a:cubicBezTo>
                    <a:pt x="190" y="255"/>
                    <a:pt x="212" y="249"/>
                    <a:pt x="215" y="234"/>
                  </a:cubicBezTo>
                  <a:cubicBezTo>
                    <a:pt x="216" y="225"/>
                    <a:pt x="215" y="215"/>
                    <a:pt x="210" y="209"/>
                  </a:cubicBezTo>
                  <a:cubicBezTo>
                    <a:pt x="204" y="202"/>
                    <a:pt x="195" y="200"/>
                    <a:pt x="188" y="206"/>
                  </a:cubicBezTo>
                  <a:cubicBezTo>
                    <a:pt x="183" y="211"/>
                    <a:pt x="180" y="218"/>
                    <a:pt x="183" y="225"/>
                  </a:cubicBezTo>
                  <a:cubicBezTo>
                    <a:pt x="186" y="230"/>
                    <a:pt x="190" y="237"/>
                    <a:pt x="197" y="235"/>
                  </a:cubicBezTo>
                  <a:cubicBezTo>
                    <a:pt x="198" y="234"/>
                    <a:pt x="198" y="235"/>
                    <a:pt x="198" y="236"/>
                  </a:cubicBezTo>
                  <a:cubicBezTo>
                    <a:pt x="195" y="237"/>
                    <a:pt x="192" y="237"/>
                    <a:pt x="189" y="236"/>
                  </a:cubicBezTo>
                  <a:cubicBezTo>
                    <a:pt x="190" y="236"/>
                    <a:pt x="189" y="237"/>
                    <a:pt x="189" y="237"/>
                  </a:cubicBezTo>
                  <a:cubicBezTo>
                    <a:pt x="180" y="238"/>
                    <a:pt x="169" y="235"/>
                    <a:pt x="164" y="226"/>
                  </a:cubicBezTo>
                  <a:cubicBezTo>
                    <a:pt x="159" y="216"/>
                    <a:pt x="164" y="204"/>
                    <a:pt x="171" y="196"/>
                  </a:cubicBezTo>
                  <a:cubicBezTo>
                    <a:pt x="181" y="185"/>
                    <a:pt x="194" y="179"/>
                    <a:pt x="207" y="173"/>
                  </a:cubicBezTo>
                  <a:cubicBezTo>
                    <a:pt x="215" y="170"/>
                    <a:pt x="221" y="165"/>
                    <a:pt x="229" y="161"/>
                  </a:cubicBezTo>
                  <a:cubicBezTo>
                    <a:pt x="232" y="160"/>
                    <a:pt x="236" y="158"/>
                    <a:pt x="239" y="157"/>
                  </a:cubicBezTo>
                  <a:cubicBezTo>
                    <a:pt x="241" y="157"/>
                    <a:pt x="243" y="156"/>
                    <a:pt x="245" y="155"/>
                  </a:cubicBezTo>
                  <a:cubicBezTo>
                    <a:pt x="245" y="155"/>
                    <a:pt x="247" y="155"/>
                    <a:pt x="248" y="155"/>
                  </a:cubicBezTo>
                  <a:cubicBezTo>
                    <a:pt x="248" y="155"/>
                    <a:pt x="249" y="155"/>
                    <a:pt x="249" y="154"/>
                  </a:cubicBezTo>
                  <a:cubicBezTo>
                    <a:pt x="250" y="154"/>
                    <a:pt x="251" y="155"/>
                    <a:pt x="250" y="156"/>
                  </a:cubicBezTo>
                  <a:cubicBezTo>
                    <a:pt x="246" y="163"/>
                    <a:pt x="246" y="173"/>
                    <a:pt x="251" y="180"/>
                  </a:cubicBezTo>
                  <a:cubicBezTo>
                    <a:pt x="251" y="179"/>
                    <a:pt x="250" y="178"/>
                    <a:pt x="250" y="177"/>
                  </a:cubicBezTo>
                  <a:cubicBezTo>
                    <a:pt x="249" y="175"/>
                    <a:pt x="249" y="173"/>
                    <a:pt x="249" y="171"/>
                  </a:cubicBezTo>
                  <a:cubicBezTo>
                    <a:pt x="249" y="170"/>
                    <a:pt x="249" y="169"/>
                    <a:pt x="250" y="169"/>
                  </a:cubicBezTo>
                  <a:cubicBezTo>
                    <a:pt x="250" y="169"/>
                    <a:pt x="250" y="170"/>
                    <a:pt x="250" y="171"/>
                  </a:cubicBezTo>
                  <a:cubicBezTo>
                    <a:pt x="250" y="173"/>
                    <a:pt x="250" y="174"/>
                    <a:pt x="251" y="176"/>
                  </a:cubicBezTo>
                  <a:cubicBezTo>
                    <a:pt x="251" y="178"/>
                    <a:pt x="251" y="179"/>
                    <a:pt x="252" y="180"/>
                  </a:cubicBezTo>
                  <a:cubicBezTo>
                    <a:pt x="252" y="179"/>
                    <a:pt x="251" y="177"/>
                    <a:pt x="251" y="175"/>
                  </a:cubicBezTo>
                  <a:cubicBezTo>
                    <a:pt x="251" y="173"/>
                    <a:pt x="252" y="170"/>
                    <a:pt x="252" y="169"/>
                  </a:cubicBezTo>
                  <a:cubicBezTo>
                    <a:pt x="253" y="167"/>
                    <a:pt x="253" y="166"/>
                    <a:pt x="253" y="166"/>
                  </a:cubicBezTo>
                  <a:cubicBezTo>
                    <a:pt x="253" y="166"/>
                    <a:pt x="253" y="167"/>
                    <a:pt x="253" y="169"/>
                  </a:cubicBezTo>
                  <a:cubicBezTo>
                    <a:pt x="252" y="171"/>
                    <a:pt x="252" y="173"/>
                    <a:pt x="252" y="175"/>
                  </a:cubicBezTo>
                  <a:cubicBezTo>
                    <a:pt x="252" y="175"/>
                    <a:pt x="252" y="176"/>
                    <a:pt x="252" y="176"/>
                  </a:cubicBezTo>
                  <a:cubicBezTo>
                    <a:pt x="252" y="174"/>
                    <a:pt x="253" y="172"/>
                    <a:pt x="253" y="171"/>
                  </a:cubicBezTo>
                  <a:cubicBezTo>
                    <a:pt x="255" y="165"/>
                    <a:pt x="260" y="159"/>
                    <a:pt x="264" y="155"/>
                  </a:cubicBezTo>
                  <a:cubicBezTo>
                    <a:pt x="269" y="151"/>
                    <a:pt x="274" y="146"/>
                    <a:pt x="279" y="145"/>
                  </a:cubicBezTo>
                  <a:cubicBezTo>
                    <a:pt x="288" y="142"/>
                    <a:pt x="297" y="143"/>
                    <a:pt x="306" y="141"/>
                  </a:cubicBezTo>
                  <a:cubicBezTo>
                    <a:pt x="306" y="141"/>
                    <a:pt x="307" y="141"/>
                    <a:pt x="306" y="141"/>
                  </a:cubicBezTo>
                  <a:cubicBezTo>
                    <a:pt x="299" y="145"/>
                    <a:pt x="291" y="143"/>
                    <a:pt x="284" y="145"/>
                  </a:cubicBezTo>
                  <a:cubicBezTo>
                    <a:pt x="278" y="147"/>
                    <a:pt x="274" y="150"/>
                    <a:pt x="270" y="153"/>
                  </a:cubicBezTo>
                  <a:cubicBezTo>
                    <a:pt x="265" y="158"/>
                    <a:pt x="260" y="162"/>
                    <a:pt x="257" y="168"/>
                  </a:cubicBezTo>
                  <a:cubicBezTo>
                    <a:pt x="256" y="171"/>
                    <a:pt x="255" y="174"/>
                    <a:pt x="255" y="177"/>
                  </a:cubicBezTo>
                  <a:cubicBezTo>
                    <a:pt x="255" y="179"/>
                    <a:pt x="255" y="180"/>
                    <a:pt x="256" y="181"/>
                  </a:cubicBezTo>
                  <a:cubicBezTo>
                    <a:pt x="256" y="181"/>
                    <a:pt x="256" y="180"/>
                    <a:pt x="256" y="179"/>
                  </a:cubicBezTo>
                  <a:cubicBezTo>
                    <a:pt x="256" y="178"/>
                    <a:pt x="257" y="176"/>
                    <a:pt x="258" y="174"/>
                  </a:cubicBezTo>
                  <a:cubicBezTo>
                    <a:pt x="259" y="172"/>
                    <a:pt x="260" y="170"/>
                    <a:pt x="261" y="169"/>
                  </a:cubicBezTo>
                  <a:cubicBezTo>
                    <a:pt x="262" y="168"/>
                    <a:pt x="262" y="167"/>
                    <a:pt x="263" y="167"/>
                  </a:cubicBezTo>
                  <a:cubicBezTo>
                    <a:pt x="263" y="168"/>
                    <a:pt x="262" y="168"/>
                    <a:pt x="261" y="170"/>
                  </a:cubicBezTo>
                  <a:cubicBezTo>
                    <a:pt x="261" y="171"/>
                    <a:pt x="259" y="172"/>
                    <a:pt x="258" y="174"/>
                  </a:cubicBezTo>
                  <a:cubicBezTo>
                    <a:pt x="257" y="176"/>
                    <a:pt x="257" y="178"/>
                    <a:pt x="256" y="179"/>
                  </a:cubicBezTo>
                  <a:cubicBezTo>
                    <a:pt x="256" y="180"/>
                    <a:pt x="256" y="180"/>
                    <a:pt x="256" y="180"/>
                  </a:cubicBezTo>
                  <a:cubicBezTo>
                    <a:pt x="263" y="166"/>
                    <a:pt x="277" y="153"/>
                    <a:pt x="291" y="147"/>
                  </a:cubicBezTo>
                  <a:cubicBezTo>
                    <a:pt x="293" y="146"/>
                    <a:pt x="294" y="145"/>
                    <a:pt x="296" y="145"/>
                  </a:cubicBezTo>
                  <a:cubicBezTo>
                    <a:pt x="295" y="145"/>
                    <a:pt x="294" y="145"/>
                    <a:pt x="293" y="145"/>
                  </a:cubicBezTo>
                  <a:cubicBezTo>
                    <a:pt x="290" y="146"/>
                    <a:pt x="289" y="146"/>
                    <a:pt x="287" y="147"/>
                  </a:cubicBezTo>
                  <a:cubicBezTo>
                    <a:pt x="286" y="147"/>
                    <a:pt x="285" y="148"/>
                    <a:pt x="285" y="148"/>
                  </a:cubicBezTo>
                  <a:cubicBezTo>
                    <a:pt x="285" y="148"/>
                    <a:pt x="286" y="147"/>
                    <a:pt x="287" y="146"/>
                  </a:cubicBezTo>
                  <a:cubicBezTo>
                    <a:pt x="288" y="146"/>
                    <a:pt x="290" y="145"/>
                    <a:pt x="293" y="145"/>
                  </a:cubicBezTo>
                  <a:cubicBezTo>
                    <a:pt x="295" y="144"/>
                    <a:pt x="297" y="144"/>
                    <a:pt x="298" y="144"/>
                  </a:cubicBezTo>
                  <a:cubicBezTo>
                    <a:pt x="298" y="144"/>
                    <a:pt x="298" y="144"/>
                    <a:pt x="299" y="144"/>
                  </a:cubicBezTo>
                  <a:cubicBezTo>
                    <a:pt x="314" y="139"/>
                    <a:pt x="331" y="143"/>
                    <a:pt x="345" y="149"/>
                  </a:cubicBezTo>
                  <a:cubicBezTo>
                    <a:pt x="357" y="154"/>
                    <a:pt x="367" y="163"/>
                    <a:pt x="373" y="172"/>
                  </a:cubicBezTo>
                  <a:cubicBezTo>
                    <a:pt x="388" y="193"/>
                    <a:pt x="388" y="223"/>
                    <a:pt x="378" y="246"/>
                  </a:cubicBezTo>
                  <a:cubicBezTo>
                    <a:pt x="370" y="266"/>
                    <a:pt x="353" y="283"/>
                    <a:pt x="331" y="285"/>
                  </a:cubicBezTo>
                  <a:cubicBezTo>
                    <a:pt x="298" y="289"/>
                    <a:pt x="258" y="260"/>
                    <a:pt x="267" y="224"/>
                  </a:cubicBezTo>
                  <a:cubicBezTo>
                    <a:pt x="267" y="216"/>
                    <a:pt x="268" y="208"/>
                    <a:pt x="270" y="200"/>
                  </a:cubicBezTo>
                  <a:cubicBezTo>
                    <a:pt x="270" y="199"/>
                    <a:pt x="271" y="199"/>
                    <a:pt x="271" y="200"/>
                  </a:cubicBezTo>
                  <a:cubicBezTo>
                    <a:pt x="270" y="204"/>
                    <a:pt x="270" y="209"/>
                    <a:pt x="269" y="213"/>
                  </a:cubicBezTo>
                  <a:cubicBezTo>
                    <a:pt x="267" y="239"/>
                    <a:pt x="289" y="269"/>
                    <a:pt x="316" y="271"/>
                  </a:cubicBezTo>
                  <a:cubicBezTo>
                    <a:pt x="340" y="273"/>
                    <a:pt x="365" y="256"/>
                    <a:pt x="368" y="231"/>
                  </a:cubicBezTo>
                  <a:cubicBezTo>
                    <a:pt x="370" y="220"/>
                    <a:pt x="366" y="207"/>
                    <a:pt x="357" y="200"/>
                  </a:cubicBezTo>
                  <a:cubicBezTo>
                    <a:pt x="349" y="193"/>
                    <a:pt x="332" y="187"/>
                    <a:pt x="322" y="194"/>
                  </a:cubicBezTo>
                  <a:cubicBezTo>
                    <a:pt x="316" y="199"/>
                    <a:pt x="314" y="207"/>
                    <a:pt x="316" y="214"/>
                  </a:cubicBezTo>
                  <a:cubicBezTo>
                    <a:pt x="317" y="221"/>
                    <a:pt x="322" y="229"/>
                    <a:pt x="329" y="229"/>
                  </a:cubicBezTo>
                  <a:cubicBezTo>
                    <a:pt x="336" y="229"/>
                    <a:pt x="350" y="218"/>
                    <a:pt x="346" y="210"/>
                  </a:cubicBezTo>
                  <a:cubicBezTo>
                    <a:pt x="344" y="209"/>
                    <a:pt x="342" y="208"/>
                    <a:pt x="340" y="208"/>
                  </a:cubicBezTo>
                  <a:cubicBezTo>
                    <a:pt x="339" y="208"/>
                    <a:pt x="339" y="206"/>
                    <a:pt x="340" y="207"/>
                  </a:cubicBezTo>
                  <a:cubicBezTo>
                    <a:pt x="349" y="207"/>
                    <a:pt x="357" y="217"/>
                    <a:pt x="357" y="227"/>
                  </a:cubicBezTo>
                  <a:cubicBezTo>
                    <a:pt x="357" y="239"/>
                    <a:pt x="349" y="249"/>
                    <a:pt x="338" y="254"/>
                  </a:cubicBezTo>
                  <a:cubicBezTo>
                    <a:pt x="328" y="258"/>
                    <a:pt x="315" y="261"/>
                    <a:pt x="305" y="256"/>
                  </a:cubicBezTo>
                  <a:cubicBezTo>
                    <a:pt x="295" y="251"/>
                    <a:pt x="288" y="241"/>
                    <a:pt x="284" y="231"/>
                  </a:cubicBezTo>
                  <a:cubicBezTo>
                    <a:pt x="281" y="220"/>
                    <a:pt x="280" y="208"/>
                    <a:pt x="286" y="198"/>
                  </a:cubicBezTo>
                  <a:cubicBezTo>
                    <a:pt x="288" y="196"/>
                    <a:pt x="289" y="194"/>
                    <a:pt x="291" y="192"/>
                  </a:cubicBezTo>
                  <a:cubicBezTo>
                    <a:pt x="291" y="192"/>
                    <a:pt x="291" y="192"/>
                    <a:pt x="291" y="192"/>
                  </a:cubicBezTo>
                  <a:cubicBezTo>
                    <a:pt x="291" y="192"/>
                    <a:pt x="292" y="191"/>
                    <a:pt x="292" y="191"/>
                  </a:cubicBezTo>
                  <a:cubicBezTo>
                    <a:pt x="299" y="185"/>
                    <a:pt x="308" y="179"/>
                    <a:pt x="317" y="177"/>
                  </a:cubicBezTo>
                  <a:cubicBezTo>
                    <a:pt x="338" y="172"/>
                    <a:pt x="364" y="180"/>
                    <a:pt x="380" y="195"/>
                  </a:cubicBezTo>
                  <a:cubicBezTo>
                    <a:pt x="380" y="194"/>
                    <a:pt x="379" y="192"/>
                    <a:pt x="379" y="191"/>
                  </a:cubicBezTo>
                  <a:cubicBezTo>
                    <a:pt x="379" y="191"/>
                    <a:pt x="379" y="191"/>
                    <a:pt x="378" y="190"/>
                  </a:cubicBezTo>
                  <a:cubicBezTo>
                    <a:pt x="378" y="190"/>
                    <a:pt x="377" y="190"/>
                    <a:pt x="377" y="189"/>
                  </a:cubicBezTo>
                  <a:cubicBezTo>
                    <a:pt x="376" y="189"/>
                    <a:pt x="376" y="189"/>
                    <a:pt x="375" y="188"/>
                  </a:cubicBezTo>
                  <a:cubicBezTo>
                    <a:pt x="372" y="186"/>
                    <a:pt x="368" y="184"/>
                    <a:pt x="364" y="182"/>
                  </a:cubicBezTo>
                  <a:cubicBezTo>
                    <a:pt x="359" y="179"/>
                    <a:pt x="355" y="178"/>
                    <a:pt x="351" y="177"/>
                  </a:cubicBezTo>
                  <a:cubicBezTo>
                    <a:pt x="348" y="176"/>
                    <a:pt x="346" y="175"/>
                    <a:pt x="346" y="175"/>
                  </a:cubicBezTo>
                  <a:cubicBezTo>
                    <a:pt x="346" y="175"/>
                    <a:pt x="347" y="175"/>
                    <a:pt x="348" y="175"/>
                  </a:cubicBezTo>
                  <a:cubicBezTo>
                    <a:pt x="349" y="176"/>
                    <a:pt x="350" y="176"/>
                    <a:pt x="352" y="176"/>
                  </a:cubicBezTo>
                  <a:cubicBezTo>
                    <a:pt x="355" y="177"/>
                    <a:pt x="359" y="179"/>
                    <a:pt x="364" y="181"/>
                  </a:cubicBezTo>
                  <a:cubicBezTo>
                    <a:pt x="369" y="183"/>
                    <a:pt x="373" y="186"/>
                    <a:pt x="375" y="188"/>
                  </a:cubicBezTo>
                  <a:cubicBezTo>
                    <a:pt x="376" y="188"/>
                    <a:pt x="377" y="189"/>
                    <a:pt x="377" y="189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9" y="190"/>
                    <a:pt x="379" y="190"/>
                    <a:pt x="379" y="190"/>
                  </a:cubicBezTo>
                  <a:cubicBezTo>
                    <a:pt x="378" y="189"/>
                    <a:pt x="378" y="188"/>
                    <a:pt x="377" y="187"/>
                  </a:cubicBezTo>
                  <a:cubicBezTo>
                    <a:pt x="377" y="186"/>
                    <a:pt x="376" y="186"/>
                    <a:pt x="375" y="185"/>
                  </a:cubicBezTo>
                  <a:cubicBezTo>
                    <a:pt x="373" y="184"/>
                    <a:pt x="370" y="182"/>
                    <a:pt x="366" y="181"/>
                  </a:cubicBezTo>
                  <a:cubicBezTo>
                    <a:pt x="363" y="179"/>
                    <a:pt x="360" y="177"/>
                    <a:pt x="358" y="177"/>
                  </a:cubicBezTo>
                  <a:cubicBezTo>
                    <a:pt x="355" y="176"/>
                    <a:pt x="354" y="175"/>
                    <a:pt x="354" y="175"/>
                  </a:cubicBezTo>
                  <a:cubicBezTo>
                    <a:pt x="354" y="175"/>
                    <a:pt x="355" y="175"/>
                    <a:pt x="358" y="176"/>
                  </a:cubicBezTo>
                  <a:cubicBezTo>
                    <a:pt x="360" y="177"/>
                    <a:pt x="363" y="178"/>
                    <a:pt x="367" y="180"/>
                  </a:cubicBezTo>
                  <a:cubicBezTo>
                    <a:pt x="370" y="182"/>
                    <a:pt x="373" y="183"/>
                    <a:pt x="375" y="185"/>
                  </a:cubicBezTo>
                  <a:cubicBezTo>
                    <a:pt x="376" y="185"/>
                    <a:pt x="377" y="186"/>
                    <a:pt x="377" y="186"/>
                  </a:cubicBezTo>
                  <a:cubicBezTo>
                    <a:pt x="377" y="185"/>
                    <a:pt x="376" y="183"/>
                    <a:pt x="375" y="181"/>
                  </a:cubicBezTo>
                  <a:cubicBezTo>
                    <a:pt x="374" y="181"/>
                    <a:pt x="372" y="180"/>
                    <a:pt x="370" y="179"/>
                  </a:cubicBezTo>
                  <a:cubicBezTo>
                    <a:pt x="366" y="177"/>
                    <a:pt x="363" y="176"/>
                    <a:pt x="363" y="176"/>
                  </a:cubicBezTo>
                  <a:cubicBezTo>
                    <a:pt x="363" y="176"/>
                    <a:pt x="366" y="177"/>
                    <a:pt x="370" y="178"/>
                  </a:cubicBezTo>
                  <a:cubicBezTo>
                    <a:pt x="372" y="179"/>
                    <a:pt x="374" y="180"/>
                    <a:pt x="375" y="180"/>
                  </a:cubicBezTo>
                  <a:cubicBezTo>
                    <a:pt x="374" y="180"/>
                    <a:pt x="374" y="179"/>
                    <a:pt x="373" y="178"/>
                  </a:cubicBezTo>
                  <a:cubicBezTo>
                    <a:pt x="372" y="177"/>
                    <a:pt x="371" y="177"/>
                    <a:pt x="370" y="176"/>
                  </a:cubicBezTo>
                  <a:cubicBezTo>
                    <a:pt x="368" y="176"/>
                    <a:pt x="366" y="175"/>
                    <a:pt x="366" y="175"/>
                  </a:cubicBezTo>
                  <a:cubicBezTo>
                    <a:pt x="366" y="174"/>
                    <a:pt x="368" y="175"/>
                    <a:pt x="370" y="176"/>
                  </a:cubicBezTo>
                  <a:cubicBezTo>
                    <a:pt x="371" y="176"/>
                    <a:pt x="372" y="177"/>
                    <a:pt x="373" y="177"/>
                  </a:cubicBezTo>
                  <a:cubicBezTo>
                    <a:pt x="372" y="176"/>
                    <a:pt x="371" y="175"/>
                    <a:pt x="370" y="173"/>
                  </a:cubicBezTo>
                  <a:cubicBezTo>
                    <a:pt x="370" y="173"/>
                    <a:pt x="369" y="173"/>
                    <a:pt x="368" y="173"/>
                  </a:cubicBezTo>
                  <a:cubicBezTo>
                    <a:pt x="367" y="172"/>
                    <a:pt x="365" y="171"/>
                    <a:pt x="365" y="171"/>
                  </a:cubicBezTo>
                  <a:cubicBezTo>
                    <a:pt x="365" y="171"/>
                    <a:pt x="367" y="171"/>
                    <a:pt x="369" y="172"/>
                  </a:cubicBezTo>
                  <a:cubicBezTo>
                    <a:pt x="369" y="172"/>
                    <a:pt x="369" y="172"/>
                    <a:pt x="370" y="172"/>
                  </a:cubicBezTo>
                  <a:cubicBezTo>
                    <a:pt x="369" y="171"/>
                    <a:pt x="368" y="170"/>
                    <a:pt x="367" y="169"/>
                  </a:cubicBezTo>
                  <a:cubicBezTo>
                    <a:pt x="367" y="169"/>
                    <a:pt x="366" y="169"/>
                    <a:pt x="366" y="168"/>
                  </a:cubicBezTo>
                  <a:cubicBezTo>
                    <a:pt x="365" y="168"/>
                    <a:pt x="364" y="168"/>
                    <a:pt x="364" y="167"/>
                  </a:cubicBezTo>
                  <a:cubicBezTo>
                    <a:pt x="364" y="167"/>
                    <a:pt x="365" y="167"/>
                    <a:pt x="366" y="168"/>
                  </a:cubicBezTo>
                  <a:cubicBezTo>
                    <a:pt x="365" y="167"/>
                    <a:pt x="365" y="167"/>
                    <a:pt x="365" y="166"/>
                  </a:cubicBezTo>
                  <a:cubicBezTo>
                    <a:pt x="354" y="161"/>
                    <a:pt x="341" y="160"/>
                    <a:pt x="329" y="161"/>
                  </a:cubicBezTo>
                  <a:cubicBezTo>
                    <a:pt x="315" y="163"/>
                    <a:pt x="302" y="167"/>
                    <a:pt x="290" y="175"/>
                  </a:cubicBezTo>
                  <a:cubicBezTo>
                    <a:pt x="284" y="180"/>
                    <a:pt x="279" y="184"/>
                    <a:pt x="273" y="189"/>
                  </a:cubicBezTo>
                  <a:cubicBezTo>
                    <a:pt x="271" y="191"/>
                    <a:pt x="269" y="193"/>
                    <a:pt x="266" y="194"/>
                  </a:cubicBezTo>
                  <a:cubicBezTo>
                    <a:pt x="260" y="200"/>
                    <a:pt x="249" y="203"/>
                    <a:pt x="241" y="198"/>
                  </a:cubicBezTo>
                  <a:cubicBezTo>
                    <a:pt x="237" y="196"/>
                    <a:pt x="231" y="190"/>
                    <a:pt x="231" y="184"/>
                  </a:cubicBezTo>
                  <a:cubicBezTo>
                    <a:pt x="231" y="185"/>
                    <a:pt x="231" y="185"/>
                    <a:pt x="231" y="185"/>
                  </a:cubicBezTo>
                  <a:cubicBezTo>
                    <a:pt x="231" y="185"/>
                    <a:pt x="231" y="185"/>
                    <a:pt x="231" y="186"/>
                  </a:cubicBezTo>
                  <a:cubicBezTo>
                    <a:pt x="231" y="187"/>
                    <a:pt x="231" y="188"/>
                    <a:pt x="231" y="189"/>
                  </a:cubicBezTo>
                  <a:cubicBezTo>
                    <a:pt x="232" y="190"/>
                    <a:pt x="232" y="191"/>
                    <a:pt x="233" y="192"/>
                  </a:cubicBezTo>
                  <a:cubicBezTo>
                    <a:pt x="234" y="194"/>
                    <a:pt x="236" y="196"/>
                    <a:pt x="237" y="197"/>
                  </a:cubicBezTo>
                  <a:cubicBezTo>
                    <a:pt x="239" y="199"/>
                    <a:pt x="240" y="199"/>
                    <a:pt x="239" y="199"/>
                  </a:cubicBezTo>
                  <a:cubicBezTo>
                    <a:pt x="239" y="199"/>
                    <a:pt x="238" y="199"/>
                    <a:pt x="237" y="198"/>
                  </a:cubicBezTo>
                  <a:cubicBezTo>
                    <a:pt x="235" y="197"/>
                    <a:pt x="234" y="195"/>
                    <a:pt x="232" y="192"/>
                  </a:cubicBezTo>
                  <a:cubicBezTo>
                    <a:pt x="232" y="191"/>
                    <a:pt x="231" y="190"/>
                    <a:pt x="231" y="189"/>
                  </a:cubicBezTo>
                  <a:cubicBezTo>
                    <a:pt x="231" y="188"/>
                    <a:pt x="230" y="187"/>
                    <a:pt x="230" y="187"/>
                  </a:cubicBezTo>
                  <a:cubicBezTo>
                    <a:pt x="230" y="188"/>
                    <a:pt x="230" y="189"/>
                    <a:pt x="231" y="191"/>
                  </a:cubicBezTo>
                  <a:cubicBezTo>
                    <a:pt x="232" y="194"/>
                    <a:pt x="233" y="197"/>
                    <a:pt x="233" y="197"/>
                  </a:cubicBezTo>
                  <a:cubicBezTo>
                    <a:pt x="233" y="197"/>
                    <a:pt x="231" y="195"/>
                    <a:pt x="230" y="191"/>
                  </a:cubicBezTo>
                  <a:cubicBezTo>
                    <a:pt x="230" y="190"/>
                    <a:pt x="230" y="188"/>
                    <a:pt x="230" y="187"/>
                  </a:cubicBezTo>
                  <a:cubicBezTo>
                    <a:pt x="229" y="190"/>
                    <a:pt x="229" y="193"/>
                    <a:pt x="230" y="196"/>
                  </a:cubicBezTo>
                  <a:cubicBezTo>
                    <a:pt x="233" y="200"/>
                    <a:pt x="236" y="203"/>
                    <a:pt x="240" y="206"/>
                  </a:cubicBezTo>
                  <a:cubicBezTo>
                    <a:pt x="240" y="206"/>
                    <a:pt x="240" y="206"/>
                    <a:pt x="240" y="206"/>
                  </a:cubicBezTo>
                  <a:cubicBezTo>
                    <a:pt x="237" y="205"/>
                    <a:pt x="233" y="203"/>
                    <a:pt x="231" y="200"/>
                  </a:cubicBezTo>
                  <a:cubicBezTo>
                    <a:pt x="229" y="200"/>
                    <a:pt x="227" y="199"/>
                    <a:pt x="226" y="201"/>
                  </a:cubicBezTo>
                  <a:cubicBezTo>
                    <a:pt x="226" y="202"/>
                    <a:pt x="225" y="203"/>
                    <a:pt x="225" y="204"/>
                  </a:cubicBezTo>
                  <a:cubicBezTo>
                    <a:pt x="224" y="207"/>
                    <a:pt x="224" y="211"/>
                    <a:pt x="226" y="213"/>
                  </a:cubicBezTo>
                  <a:cubicBezTo>
                    <a:pt x="229" y="217"/>
                    <a:pt x="233" y="219"/>
                    <a:pt x="238" y="218"/>
                  </a:cubicBezTo>
                  <a:cubicBezTo>
                    <a:pt x="241" y="217"/>
                    <a:pt x="244" y="216"/>
                    <a:pt x="247" y="214"/>
                  </a:cubicBezTo>
                  <a:cubicBezTo>
                    <a:pt x="248" y="214"/>
                    <a:pt x="248" y="215"/>
                    <a:pt x="248" y="215"/>
                  </a:cubicBezTo>
                  <a:cubicBezTo>
                    <a:pt x="245" y="218"/>
                    <a:pt x="241" y="220"/>
                    <a:pt x="237" y="220"/>
                  </a:cubicBezTo>
                  <a:cubicBezTo>
                    <a:pt x="235" y="224"/>
                    <a:pt x="239" y="228"/>
                    <a:pt x="243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6" y="229"/>
                    <a:pt x="248" y="229"/>
                    <a:pt x="249" y="229"/>
                  </a:cubicBezTo>
                  <a:cubicBezTo>
                    <a:pt x="256" y="226"/>
                    <a:pt x="257" y="221"/>
                    <a:pt x="261" y="215"/>
                  </a:cubicBezTo>
                  <a:cubicBezTo>
                    <a:pt x="261" y="215"/>
                    <a:pt x="262" y="215"/>
                    <a:pt x="262" y="215"/>
                  </a:cubicBezTo>
                  <a:cubicBezTo>
                    <a:pt x="263" y="223"/>
                    <a:pt x="253" y="233"/>
                    <a:pt x="245" y="232"/>
                  </a:cubicBezTo>
                  <a:cubicBezTo>
                    <a:pt x="246" y="235"/>
                    <a:pt x="246" y="239"/>
                    <a:pt x="246" y="242"/>
                  </a:cubicBezTo>
                  <a:cubicBezTo>
                    <a:pt x="246" y="248"/>
                    <a:pt x="247" y="253"/>
                    <a:pt x="249" y="258"/>
                  </a:cubicBezTo>
                  <a:cubicBezTo>
                    <a:pt x="252" y="264"/>
                    <a:pt x="255" y="268"/>
                    <a:pt x="259" y="273"/>
                  </a:cubicBezTo>
                  <a:cubicBezTo>
                    <a:pt x="261" y="276"/>
                    <a:pt x="263" y="278"/>
                    <a:pt x="265" y="281"/>
                  </a:cubicBezTo>
                  <a:cubicBezTo>
                    <a:pt x="266" y="284"/>
                    <a:pt x="267" y="286"/>
                    <a:pt x="268" y="289"/>
                  </a:cubicBezTo>
                  <a:cubicBezTo>
                    <a:pt x="270" y="294"/>
                    <a:pt x="271" y="299"/>
                    <a:pt x="266" y="303"/>
                  </a:cubicBezTo>
                  <a:cubicBezTo>
                    <a:pt x="262" y="307"/>
                    <a:pt x="256" y="307"/>
                    <a:pt x="252" y="304"/>
                  </a:cubicBezTo>
                  <a:cubicBezTo>
                    <a:pt x="253" y="305"/>
                    <a:pt x="253" y="305"/>
                    <a:pt x="253" y="305"/>
                  </a:cubicBezTo>
                  <a:cubicBezTo>
                    <a:pt x="255" y="307"/>
                    <a:pt x="256" y="308"/>
                    <a:pt x="259" y="309"/>
                  </a:cubicBezTo>
                  <a:cubicBezTo>
                    <a:pt x="259" y="309"/>
                    <a:pt x="259" y="309"/>
                    <a:pt x="259" y="309"/>
                  </a:cubicBezTo>
                  <a:cubicBezTo>
                    <a:pt x="255" y="309"/>
                    <a:pt x="252" y="305"/>
                    <a:pt x="250" y="302"/>
                  </a:cubicBezTo>
                  <a:cubicBezTo>
                    <a:pt x="250" y="303"/>
                    <a:pt x="250" y="304"/>
                    <a:pt x="251" y="305"/>
                  </a:cubicBezTo>
                  <a:cubicBezTo>
                    <a:pt x="251" y="307"/>
                    <a:pt x="252" y="308"/>
                    <a:pt x="253" y="310"/>
                  </a:cubicBezTo>
                  <a:cubicBezTo>
                    <a:pt x="256" y="314"/>
                    <a:pt x="259" y="316"/>
                    <a:pt x="264" y="315"/>
                  </a:cubicBezTo>
                  <a:cubicBezTo>
                    <a:pt x="264" y="315"/>
                    <a:pt x="264" y="315"/>
                    <a:pt x="264" y="315"/>
                  </a:cubicBezTo>
                  <a:cubicBezTo>
                    <a:pt x="259" y="316"/>
                    <a:pt x="256" y="314"/>
                    <a:pt x="253" y="311"/>
                  </a:cubicBezTo>
                  <a:cubicBezTo>
                    <a:pt x="252" y="309"/>
                    <a:pt x="251" y="307"/>
                    <a:pt x="250" y="305"/>
                  </a:cubicBezTo>
                  <a:cubicBezTo>
                    <a:pt x="250" y="305"/>
                    <a:pt x="250" y="305"/>
                    <a:pt x="250" y="304"/>
                  </a:cubicBezTo>
                  <a:cubicBezTo>
                    <a:pt x="250" y="307"/>
                    <a:pt x="250" y="309"/>
                    <a:pt x="252" y="311"/>
                  </a:cubicBezTo>
                  <a:cubicBezTo>
                    <a:pt x="255" y="315"/>
                    <a:pt x="260" y="318"/>
                    <a:pt x="266" y="318"/>
                  </a:cubicBezTo>
                  <a:cubicBezTo>
                    <a:pt x="271" y="318"/>
                    <a:pt x="280" y="315"/>
                    <a:pt x="281" y="309"/>
                  </a:cubicBezTo>
                  <a:cubicBezTo>
                    <a:pt x="281" y="308"/>
                    <a:pt x="281" y="308"/>
                    <a:pt x="281" y="308"/>
                  </a:cubicBezTo>
                  <a:cubicBezTo>
                    <a:pt x="281" y="307"/>
                    <a:pt x="281" y="307"/>
                    <a:pt x="281" y="306"/>
                  </a:cubicBezTo>
                  <a:cubicBezTo>
                    <a:pt x="281" y="306"/>
                    <a:pt x="281" y="305"/>
                    <a:pt x="281" y="305"/>
                  </a:cubicBezTo>
                  <a:cubicBezTo>
                    <a:pt x="281" y="302"/>
                    <a:pt x="279" y="299"/>
                    <a:pt x="277" y="296"/>
                  </a:cubicBezTo>
                  <a:cubicBezTo>
                    <a:pt x="277" y="295"/>
                    <a:pt x="277" y="295"/>
                    <a:pt x="277" y="295"/>
                  </a:cubicBezTo>
                  <a:cubicBezTo>
                    <a:pt x="281" y="297"/>
                    <a:pt x="284" y="303"/>
                    <a:pt x="284" y="307"/>
                  </a:cubicBezTo>
                  <a:cubicBezTo>
                    <a:pt x="285" y="308"/>
                    <a:pt x="286" y="309"/>
                    <a:pt x="288" y="310"/>
                  </a:cubicBezTo>
                  <a:cubicBezTo>
                    <a:pt x="292" y="310"/>
                    <a:pt x="297" y="307"/>
                    <a:pt x="295" y="303"/>
                  </a:cubicBezTo>
                  <a:cubicBezTo>
                    <a:pt x="294" y="299"/>
                    <a:pt x="290" y="297"/>
                    <a:pt x="288" y="295"/>
                  </a:cubicBezTo>
                  <a:cubicBezTo>
                    <a:pt x="282" y="290"/>
                    <a:pt x="277" y="283"/>
                    <a:pt x="273" y="276"/>
                  </a:cubicBezTo>
                  <a:cubicBezTo>
                    <a:pt x="273" y="276"/>
                    <a:pt x="273" y="276"/>
                    <a:pt x="273" y="276"/>
                  </a:cubicBezTo>
                  <a:cubicBezTo>
                    <a:pt x="279" y="281"/>
                    <a:pt x="283" y="288"/>
                    <a:pt x="289" y="293"/>
                  </a:cubicBezTo>
                  <a:cubicBezTo>
                    <a:pt x="291" y="295"/>
                    <a:pt x="295" y="297"/>
                    <a:pt x="296" y="300"/>
                  </a:cubicBezTo>
                  <a:cubicBezTo>
                    <a:pt x="303" y="302"/>
                    <a:pt x="312" y="302"/>
                    <a:pt x="318" y="302"/>
                  </a:cubicBezTo>
                  <a:cubicBezTo>
                    <a:pt x="326" y="303"/>
                    <a:pt x="333" y="303"/>
                    <a:pt x="341" y="301"/>
                  </a:cubicBezTo>
                  <a:cubicBezTo>
                    <a:pt x="354" y="299"/>
                    <a:pt x="366" y="291"/>
                    <a:pt x="375" y="281"/>
                  </a:cubicBezTo>
                  <a:cubicBezTo>
                    <a:pt x="394" y="261"/>
                    <a:pt x="404" y="236"/>
                    <a:pt x="400" y="209"/>
                  </a:cubicBezTo>
                  <a:cubicBezTo>
                    <a:pt x="396" y="180"/>
                    <a:pt x="380" y="155"/>
                    <a:pt x="359" y="135"/>
                  </a:cubicBezTo>
                  <a:cubicBezTo>
                    <a:pt x="350" y="127"/>
                    <a:pt x="341" y="121"/>
                    <a:pt x="329" y="120"/>
                  </a:cubicBezTo>
                  <a:cubicBezTo>
                    <a:pt x="326" y="120"/>
                    <a:pt x="316" y="119"/>
                    <a:pt x="319" y="124"/>
                  </a:cubicBezTo>
                  <a:cubicBezTo>
                    <a:pt x="323" y="129"/>
                    <a:pt x="328" y="131"/>
                    <a:pt x="333" y="135"/>
                  </a:cubicBezTo>
                  <a:cubicBezTo>
                    <a:pt x="334" y="135"/>
                    <a:pt x="333" y="136"/>
                    <a:pt x="333" y="135"/>
                  </a:cubicBezTo>
                  <a:cubicBezTo>
                    <a:pt x="327" y="133"/>
                    <a:pt x="320" y="131"/>
                    <a:pt x="317" y="125"/>
                  </a:cubicBezTo>
                  <a:cubicBezTo>
                    <a:pt x="309" y="123"/>
                    <a:pt x="278" y="109"/>
                    <a:pt x="279" y="121"/>
                  </a:cubicBezTo>
                  <a:cubicBezTo>
                    <a:pt x="279" y="121"/>
                    <a:pt x="279" y="121"/>
                    <a:pt x="279" y="121"/>
                  </a:cubicBezTo>
                  <a:cubicBezTo>
                    <a:pt x="283" y="122"/>
                    <a:pt x="288" y="124"/>
                    <a:pt x="292" y="124"/>
                  </a:cubicBezTo>
                  <a:cubicBezTo>
                    <a:pt x="292" y="124"/>
                    <a:pt x="292" y="125"/>
                    <a:pt x="292" y="125"/>
                  </a:cubicBezTo>
                  <a:cubicBezTo>
                    <a:pt x="282" y="127"/>
                    <a:pt x="271" y="117"/>
                    <a:pt x="261" y="122"/>
                  </a:cubicBezTo>
                  <a:cubicBezTo>
                    <a:pt x="255" y="125"/>
                    <a:pt x="265" y="131"/>
                    <a:pt x="268" y="132"/>
                  </a:cubicBezTo>
                  <a:cubicBezTo>
                    <a:pt x="271" y="133"/>
                    <a:pt x="275" y="134"/>
                    <a:pt x="279" y="133"/>
                  </a:cubicBezTo>
                  <a:cubicBezTo>
                    <a:pt x="284" y="133"/>
                    <a:pt x="288" y="131"/>
                    <a:pt x="293" y="132"/>
                  </a:cubicBezTo>
                  <a:cubicBezTo>
                    <a:pt x="293" y="132"/>
                    <a:pt x="293" y="132"/>
                    <a:pt x="293" y="132"/>
                  </a:cubicBezTo>
                  <a:cubicBezTo>
                    <a:pt x="285" y="135"/>
                    <a:pt x="277" y="137"/>
                    <a:pt x="268" y="135"/>
                  </a:cubicBezTo>
                  <a:cubicBezTo>
                    <a:pt x="267" y="135"/>
                    <a:pt x="266" y="134"/>
                    <a:pt x="264" y="133"/>
                  </a:cubicBezTo>
                  <a:cubicBezTo>
                    <a:pt x="257" y="140"/>
                    <a:pt x="244" y="136"/>
                    <a:pt x="237" y="130"/>
                  </a:cubicBezTo>
                  <a:cubicBezTo>
                    <a:pt x="232" y="126"/>
                    <a:pt x="227" y="120"/>
                    <a:pt x="224" y="113"/>
                  </a:cubicBezTo>
                  <a:cubicBezTo>
                    <a:pt x="225" y="116"/>
                    <a:pt x="226" y="117"/>
                    <a:pt x="226" y="119"/>
                  </a:cubicBezTo>
                  <a:cubicBezTo>
                    <a:pt x="227" y="119"/>
                    <a:pt x="227" y="120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1"/>
                    <a:pt x="227" y="121"/>
                    <a:pt x="227" y="121"/>
                  </a:cubicBezTo>
                  <a:cubicBezTo>
                    <a:pt x="227" y="120"/>
                    <a:pt x="226" y="120"/>
                    <a:pt x="226" y="119"/>
                  </a:cubicBezTo>
                  <a:cubicBezTo>
                    <a:pt x="225" y="117"/>
                    <a:pt x="224" y="115"/>
                    <a:pt x="223" y="113"/>
                  </a:cubicBezTo>
                  <a:cubicBezTo>
                    <a:pt x="223" y="112"/>
                    <a:pt x="223" y="111"/>
                    <a:pt x="223" y="110"/>
                  </a:cubicBezTo>
                  <a:cubicBezTo>
                    <a:pt x="223" y="111"/>
                    <a:pt x="223" y="112"/>
                    <a:pt x="223" y="113"/>
                  </a:cubicBezTo>
                  <a:cubicBezTo>
                    <a:pt x="223" y="115"/>
                    <a:pt x="223" y="117"/>
                    <a:pt x="223" y="118"/>
                  </a:cubicBezTo>
                  <a:cubicBezTo>
                    <a:pt x="224" y="120"/>
                    <a:pt x="224" y="120"/>
                    <a:pt x="224" y="120"/>
                  </a:cubicBezTo>
                  <a:cubicBezTo>
                    <a:pt x="224" y="120"/>
                    <a:pt x="223" y="120"/>
                    <a:pt x="223" y="118"/>
                  </a:cubicBezTo>
                  <a:cubicBezTo>
                    <a:pt x="222" y="117"/>
                    <a:pt x="222" y="115"/>
                    <a:pt x="222" y="113"/>
                  </a:cubicBezTo>
                  <a:cubicBezTo>
                    <a:pt x="222" y="111"/>
                    <a:pt x="222" y="109"/>
                    <a:pt x="222" y="108"/>
                  </a:cubicBezTo>
                  <a:cubicBezTo>
                    <a:pt x="222" y="108"/>
                    <a:pt x="222" y="108"/>
                    <a:pt x="222" y="107"/>
                  </a:cubicBezTo>
                  <a:cubicBezTo>
                    <a:pt x="220" y="115"/>
                    <a:pt x="220" y="123"/>
                    <a:pt x="224" y="130"/>
                  </a:cubicBezTo>
                  <a:cubicBezTo>
                    <a:pt x="228" y="128"/>
                    <a:pt x="235" y="129"/>
                    <a:pt x="237" y="133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35" y="132"/>
                    <a:pt x="233" y="131"/>
                    <a:pt x="230" y="131"/>
                  </a:cubicBezTo>
                  <a:cubicBezTo>
                    <a:pt x="226" y="131"/>
                    <a:pt x="221" y="134"/>
                    <a:pt x="224" y="138"/>
                  </a:cubicBezTo>
                  <a:cubicBezTo>
                    <a:pt x="227" y="141"/>
                    <a:pt x="232" y="143"/>
                    <a:pt x="236" y="143"/>
                  </a:cubicBezTo>
                  <a:cubicBezTo>
                    <a:pt x="247" y="146"/>
                    <a:pt x="257" y="144"/>
                    <a:pt x="267" y="140"/>
                  </a:cubicBezTo>
                  <a:cubicBezTo>
                    <a:pt x="267" y="140"/>
                    <a:pt x="268" y="141"/>
                    <a:pt x="268" y="141"/>
                  </a:cubicBezTo>
                  <a:cubicBezTo>
                    <a:pt x="260" y="149"/>
                    <a:pt x="243" y="149"/>
                    <a:pt x="231" y="145"/>
                  </a:cubicBezTo>
                  <a:cubicBezTo>
                    <a:pt x="227" y="148"/>
                    <a:pt x="221" y="150"/>
                    <a:pt x="217" y="152"/>
                  </a:cubicBezTo>
                  <a:cubicBezTo>
                    <a:pt x="211" y="155"/>
                    <a:pt x="205" y="158"/>
                    <a:pt x="199" y="160"/>
                  </a:cubicBezTo>
                  <a:cubicBezTo>
                    <a:pt x="193" y="161"/>
                    <a:pt x="187" y="163"/>
                    <a:pt x="181" y="163"/>
                  </a:cubicBezTo>
                  <a:cubicBezTo>
                    <a:pt x="174" y="166"/>
                    <a:pt x="166" y="165"/>
                    <a:pt x="159" y="163"/>
                  </a:cubicBezTo>
                  <a:cubicBezTo>
                    <a:pt x="154" y="162"/>
                    <a:pt x="149" y="161"/>
                    <a:pt x="144" y="159"/>
                  </a:cubicBezTo>
                  <a:cubicBezTo>
                    <a:pt x="134" y="159"/>
                    <a:pt x="125" y="156"/>
                    <a:pt x="116" y="151"/>
                  </a:cubicBezTo>
                  <a:cubicBezTo>
                    <a:pt x="108" y="146"/>
                    <a:pt x="98" y="140"/>
                    <a:pt x="92" y="132"/>
                  </a:cubicBezTo>
                  <a:cubicBezTo>
                    <a:pt x="85" y="124"/>
                    <a:pt x="82" y="114"/>
                    <a:pt x="81" y="104"/>
                  </a:cubicBezTo>
                  <a:cubicBezTo>
                    <a:pt x="79" y="94"/>
                    <a:pt x="77" y="84"/>
                    <a:pt x="79" y="74"/>
                  </a:cubicBezTo>
                  <a:cubicBezTo>
                    <a:pt x="79" y="67"/>
                    <a:pt x="82" y="60"/>
                    <a:pt x="85" y="53"/>
                  </a:cubicBezTo>
                  <a:cubicBezTo>
                    <a:pt x="87" y="40"/>
                    <a:pt x="96" y="28"/>
                    <a:pt x="107" y="22"/>
                  </a:cubicBezTo>
                  <a:cubicBezTo>
                    <a:pt x="114" y="18"/>
                    <a:pt x="122" y="15"/>
                    <a:pt x="130" y="13"/>
                  </a:cubicBezTo>
                  <a:cubicBezTo>
                    <a:pt x="137" y="11"/>
                    <a:pt x="144" y="9"/>
                    <a:pt x="150" y="10"/>
                  </a:cubicBezTo>
                  <a:cubicBezTo>
                    <a:pt x="153" y="11"/>
                    <a:pt x="156" y="11"/>
                    <a:pt x="159" y="12"/>
                  </a:cubicBezTo>
                  <a:cubicBezTo>
                    <a:pt x="166" y="14"/>
                    <a:pt x="172" y="16"/>
                    <a:pt x="178" y="21"/>
                  </a:cubicBezTo>
                  <a:cubicBezTo>
                    <a:pt x="185" y="27"/>
                    <a:pt x="190" y="34"/>
                    <a:pt x="190" y="43"/>
                  </a:cubicBezTo>
                  <a:cubicBezTo>
                    <a:pt x="190" y="54"/>
                    <a:pt x="178" y="60"/>
                    <a:pt x="169" y="57"/>
                  </a:cubicBezTo>
                  <a:cubicBezTo>
                    <a:pt x="169" y="57"/>
                    <a:pt x="170" y="57"/>
                    <a:pt x="170" y="58"/>
                  </a:cubicBezTo>
                  <a:cubicBezTo>
                    <a:pt x="172" y="58"/>
                    <a:pt x="173" y="59"/>
                    <a:pt x="174" y="59"/>
                  </a:cubicBezTo>
                  <a:cubicBezTo>
                    <a:pt x="175" y="59"/>
                    <a:pt x="176" y="60"/>
                    <a:pt x="176" y="60"/>
                  </a:cubicBezTo>
                  <a:cubicBezTo>
                    <a:pt x="176" y="60"/>
                    <a:pt x="175" y="60"/>
                    <a:pt x="174" y="60"/>
                  </a:cubicBezTo>
                  <a:cubicBezTo>
                    <a:pt x="173" y="59"/>
                    <a:pt x="172" y="59"/>
                    <a:pt x="170" y="58"/>
                  </a:cubicBezTo>
                  <a:cubicBezTo>
                    <a:pt x="168" y="58"/>
                    <a:pt x="167" y="57"/>
                    <a:pt x="166" y="56"/>
                  </a:cubicBezTo>
                  <a:cubicBezTo>
                    <a:pt x="167" y="57"/>
                    <a:pt x="169" y="59"/>
                    <a:pt x="171" y="60"/>
                  </a:cubicBezTo>
                  <a:cubicBezTo>
                    <a:pt x="173" y="61"/>
                    <a:pt x="176" y="62"/>
                    <a:pt x="177" y="62"/>
                  </a:cubicBezTo>
                  <a:cubicBezTo>
                    <a:pt x="179" y="62"/>
                    <a:pt x="180" y="63"/>
                    <a:pt x="180" y="63"/>
                  </a:cubicBezTo>
                  <a:cubicBezTo>
                    <a:pt x="180" y="63"/>
                    <a:pt x="179" y="63"/>
                    <a:pt x="177" y="62"/>
                  </a:cubicBezTo>
                  <a:cubicBezTo>
                    <a:pt x="176" y="62"/>
                    <a:pt x="175" y="62"/>
                    <a:pt x="174" y="62"/>
                  </a:cubicBezTo>
                  <a:cubicBezTo>
                    <a:pt x="174" y="62"/>
                    <a:pt x="173" y="62"/>
                    <a:pt x="172" y="62"/>
                  </a:cubicBezTo>
                  <a:cubicBezTo>
                    <a:pt x="172" y="61"/>
                    <a:pt x="171" y="61"/>
                    <a:pt x="171" y="61"/>
                  </a:cubicBezTo>
                  <a:cubicBezTo>
                    <a:pt x="168" y="59"/>
                    <a:pt x="166" y="57"/>
                    <a:pt x="165" y="56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9" y="65"/>
                    <a:pt x="183" y="67"/>
                    <a:pt x="190" y="60"/>
                  </a:cubicBezTo>
                  <a:cubicBezTo>
                    <a:pt x="200" y="52"/>
                    <a:pt x="197" y="33"/>
                    <a:pt x="190" y="24"/>
                  </a:cubicBezTo>
                  <a:cubicBezTo>
                    <a:pt x="189" y="23"/>
                    <a:pt x="190" y="22"/>
                    <a:pt x="191" y="23"/>
                  </a:cubicBezTo>
                  <a:cubicBezTo>
                    <a:pt x="195" y="26"/>
                    <a:pt x="198" y="33"/>
                    <a:pt x="199" y="39"/>
                  </a:cubicBezTo>
                  <a:cubicBezTo>
                    <a:pt x="203" y="47"/>
                    <a:pt x="207" y="56"/>
                    <a:pt x="207" y="63"/>
                  </a:cubicBezTo>
                  <a:cubicBezTo>
                    <a:pt x="209" y="79"/>
                    <a:pt x="200" y="94"/>
                    <a:pt x="183" y="98"/>
                  </a:cubicBezTo>
                  <a:cubicBezTo>
                    <a:pt x="174" y="100"/>
                    <a:pt x="164" y="99"/>
                    <a:pt x="156" y="96"/>
                  </a:cubicBezTo>
                  <a:cubicBezTo>
                    <a:pt x="149" y="94"/>
                    <a:pt x="141" y="91"/>
                    <a:pt x="136" y="86"/>
                  </a:cubicBezTo>
                  <a:cubicBezTo>
                    <a:pt x="136" y="87"/>
                    <a:pt x="137" y="87"/>
                    <a:pt x="137" y="88"/>
                  </a:cubicBezTo>
                  <a:cubicBezTo>
                    <a:pt x="139" y="90"/>
                    <a:pt x="142" y="93"/>
                    <a:pt x="146" y="95"/>
                  </a:cubicBezTo>
                  <a:cubicBezTo>
                    <a:pt x="148" y="96"/>
                    <a:pt x="149" y="97"/>
                    <a:pt x="151" y="98"/>
                  </a:cubicBezTo>
                  <a:cubicBezTo>
                    <a:pt x="153" y="99"/>
                    <a:pt x="154" y="99"/>
                    <a:pt x="156" y="100"/>
                  </a:cubicBezTo>
                  <a:cubicBezTo>
                    <a:pt x="158" y="100"/>
                    <a:pt x="160" y="101"/>
                    <a:pt x="160" y="101"/>
                  </a:cubicBezTo>
                  <a:cubicBezTo>
                    <a:pt x="160" y="101"/>
                    <a:pt x="160" y="101"/>
                    <a:pt x="159" y="101"/>
                  </a:cubicBezTo>
                  <a:cubicBezTo>
                    <a:pt x="159" y="101"/>
                    <a:pt x="158" y="101"/>
                    <a:pt x="158" y="100"/>
                  </a:cubicBezTo>
                  <a:cubicBezTo>
                    <a:pt x="157" y="100"/>
                    <a:pt x="156" y="100"/>
                    <a:pt x="156" y="100"/>
                  </a:cubicBezTo>
                  <a:cubicBezTo>
                    <a:pt x="154" y="100"/>
                    <a:pt x="153" y="99"/>
                    <a:pt x="151" y="98"/>
                  </a:cubicBezTo>
                  <a:cubicBezTo>
                    <a:pt x="149" y="98"/>
                    <a:pt x="147" y="97"/>
                    <a:pt x="145" y="96"/>
                  </a:cubicBezTo>
                  <a:cubicBezTo>
                    <a:pt x="142" y="93"/>
                    <a:pt x="139" y="91"/>
                    <a:pt x="137" y="88"/>
                  </a:cubicBezTo>
                  <a:cubicBezTo>
                    <a:pt x="136" y="88"/>
                    <a:pt x="136" y="87"/>
                    <a:pt x="136" y="87"/>
                  </a:cubicBezTo>
                  <a:cubicBezTo>
                    <a:pt x="136" y="87"/>
                    <a:pt x="135" y="87"/>
                    <a:pt x="135" y="87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6" y="88"/>
                    <a:pt x="137" y="89"/>
                    <a:pt x="137" y="90"/>
                  </a:cubicBezTo>
                  <a:cubicBezTo>
                    <a:pt x="138" y="91"/>
                    <a:pt x="139" y="92"/>
                    <a:pt x="141" y="93"/>
                  </a:cubicBezTo>
                  <a:cubicBezTo>
                    <a:pt x="143" y="96"/>
                    <a:pt x="146" y="98"/>
                    <a:pt x="148" y="99"/>
                  </a:cubicBezTo>
                  <a:cubicBezTo>
                    <a:pt x="148" y="99"/>
                    <a:pt x="149" y="100"/>
                    <a:pt x="150" y="100"/>
                  </a:cubicBezTo>
                  <a:cubicBezTo>
                    <a:pt x="150" y="101"/>
                    <a:pt x="151" y="101"/>
                    <a:pt x="151" y="101"/>
                  </a:cubicBezTo>
                  <a:cubicBezTo>
                    <a:pt x="151" y="101"/>
                    <a:pt x="150" y="101"/>
                    <a:pt x="150" y="100"/>
                  </a:cubicBezTo>
                  <a:cubicBezTo>
                    <a:pt x="149" y="100"/>
                    <a:pt x="148" y="100"/>
                    <a:pt x="147" y="99"/>
                  </a:cubicBezTo>
                  <a:cubicBezTo>
                    <a:pt x="145" y="98"/>
                    <a:pt x="143" y="96"/>
                    <a:pt x="140" y="94"/>
                  </a:cubicBezTo>
                  <a:cubicBezTo>
                    <a:pt x="139" y="93"/>
                    <a:pt x="138" y="92"/>
                    <a:pt x="137" y="91"/>
                  </a:cubicBezTo>
                  <a:cubicBezTo>
                    <a:pt x="136" y="89"/>
                    <a:pt x="135" y="88"/>
                    <a:pt x="135" y="87"/>
                  </a:cubicBezTo>
                  <a:cubicBezTo>
                    <a:pt x="135" y="87"/>
                    <a:pt x="135" y="86"/>
                    <a:pt x="134" y="86"/>
                  </a:cubicBezTo>
                  <a:cubicBezTo>
                    <a:pt x="134" y="86"/>
                    <a:pt x="134" y="86"/>
                    <a:pt x="134" y="86"/>
                  </a:cubicBezTo>
                  <a:cubicBezTo>
                    <a:pt x="135" y="86"/>
                    <a:pt x="135" y="86"/>
                    <a:pt x="135" y="86"/>
                  </a:cubicBezTo>
                  <a:cubicBezTo>
                    <a:pt x="135" y="88"/>
                    <a:pt x="136" y="90"/>
                    <a:pt x="137" y="93"/>
                  </a:cubicBezTo>
                  <a:cubicBezTo>
                    <a:pt x="138" y="95"/>
                    <a:pt x="140" y="97"/>
                    <a:pt x="141" y="98"/>
                  </a:cubicBezTo>
                  <a:cubicBezTo>
                    <a:pt x="142" y="99"/>
                    <a:pt x="143" y="100"/>
                    <a:pt x="143" y="100"/>
                  </a:cubicBezTo>
                  <a:cubicBezTo>
                    <a:pt x="143" y="100"/>
                    <a:pt x="142" y="100"/>
                    <a:pt x="141" y="98"/>
                  </a:cubicBezTo>
                  <a:cubicBezTo>
                    <a:pt x="140" y="97"/>
                    <a:pt x="138" y="95"/>
                    <a:pt x="137" y="93"/>
                  </a:cubicBezTo>
                  <a:cubicBezTo>
                    <a:pt x="135" y="91"/>
                    <a:pt x="135" y="88"/>
                    <a:pt x="134" y="87"/>
                  </a:cubicBezTo>
                  <a:cubicBezTo>
                    <a:pt x="134" y="88"/>
                    <a:pt x="134" y="89"/>
                    <a:pt x="135" y="91"/>
                  </a:cubicBezTo>
                  <a:cubicBezTo>
                    <a:pt x="139" y="116"/>
                    <a:pt x="172" y="126"/>
                    <a:pt x="193" y="115"/>
                  </a:cubicBezTo>
                  <a:cubicBezTo>
                    <a:pt x="219" y="102"/>
                    <a:pt x="221" y="67"/>
                    <a:pt x="212" y="43"/>
                  </a:cubicBezTo>
                  <a:cubicBezTo>
                    <a:pt x="212" y="42"/>
                    <a:pt x="213" y="42"/>
                    <a:pt x="213" y="42"/>
                  </a:cubicBezTo>
                  <a:cubicBezTo>
                    <a:pt x="215" y="47"/>
                    <a:pt x="217" y="53"/>
                    <a:pt x="218" y="58"/>
                  </a:cubicBezTo>
                  <a:cubicBezTo>
                    <a:pt x="220" y="61"/>
                    <a:pt x="221" y="64"/>
                    <a:pt x="222" y="67"/>
                  </a:cubicBezTo>
                  <a:cubicBezTo>
                    <a:pt x="224" y="74"/>
                    <a:pt x="227" y="80"/>
                    <a:pt x="233" y="84"/>
                  </a:cubicBezTo>
                  <a:cubicBezTo>
                    <a:pt x="237" y="89"/>
                    <a:pt x="243" y="92"/>
                    <a:pt x="249" y="94"/>
                  </a:cubicBezTo>
                  <a:cubicBezTo>
                    <a:pt x="253" y="96"/>
                    <a:pt x="258" y="98"/>
                    <a:pt x="263" y="100"/>
                  </a:cubicBezTo>
                  <a:cubicBezTo>
                    <a:pt x="263" y="100"/>
                    <a:pt x="263" y="100"/>
                    <a:pt x="263" y="100"/>
                  </a:cubicBezTo>
                  <a:cubicBezTo>
                    <a:pt x="262" y="99"/>
                    <a:pt x="259" y="97"/>
                    <a:pt x="257" y="96"/>
                  </a:cubicBezTo>
                  <a:cubicBezTo>
                    <a:pt x="253" y="93"/>
                    <a:pt x="251" y="91"/>
                    <a:pt x="251" y="90"/>
                  </a:cubicBezTo>
                  <a:cubicBezTo>
                    <a:pt x="251" y="90"/>
                    <a:pt x="254" y="92"/>
                    <a:pt x="257" y="95"/>
                  </a:cubicBezTo>
                  <a:cubicBezTo>
                    <a:pt x="259" y="96"/>
                    <a:pt x="261" y="98"/>
                    <a:pt x="262" y="99"/>
                  </a:cubicBezTo>
                  <a:cubicBezTo>
                    <a:pt x="262" y="99"/>
                    <a:pt x="262" y="99"/>
                    <a:pt x="262" y="99"/>
                  </a:cubicBezTo>
                  <a:cubicBezTo>
                    <a:pt x="261" y="97"/>
                    <a:pt x="260" y="96"/>
                    <a:pt x="259" y="94"/>
                  </a:cubicBezTo>
                  <a:cubicBezTo>
                    <a:pt x="256" y="91"/>
                    <a:pt x="253" y="88"/>
                    <a:pt x="253" y="88"/>
                  </a:cubicBezTo>
                  <a:cubicBezTo>
                    <a:pt x="253" y="88"/>
                    <a:pt x="254" y="89"/>
                    <a:pt x="255" y="90"/>
                  </a:cubicBezTo>
                  <a:cubicBezTo>
                    <a:pt x="256" y="91"/>
                    <a:pt x="258" y="92"/>
                    <a:pt x="259" y="94"/>
                  </a:cubicBezTo>
                  <a:cubicBezTo>
                    <a:pt x="260" y="94"/>
                    <a:pt x="260" y="94"/>
                    <a:pt x="260" y="95"/>
                  </a:cubicBezTo>
                  <a:cubicBezTo>
                    <a:pt x="257" y="89"/>
                    <a:pt x="253" y="84"/>
                    <a:pt x="245" y="83"/>
                  </a:cubicBezTo>
                  <a:cubicBezTo>
                    <a:pt x="240" y="83"/>
                    <a:pt x="236" y="82"/>
                    <a:pt x="233" y="78"/>
                  </a:cubicBezTo>
                  <a:cubicBezTo>
                    <a:pt x="233" y="78"/>
                    <a:pt x="233" y="77"/>
                    <a:pt x="234" y="77"/>
                  </a:cubicBezTo>
                  <a:cubicBezTo>
                    <a:pt x="240" y="82"/>
                    <a:pt x="248" y="80"/>
                    <a:pt x="254" y="83"/>
                  </a:cubicBezTo>
                  <a:cubicBezTo>
                    <a:pt x="260" y="81"/>
                    <a:pt x="261" y="71"/>
                    <a:pt x="259" y="65"/>
                  </a:cubicBezTo>
                  <a:cubicBezTo>
                    <a:pt x="259" y="64"/>
                    <a:pt x="259" y="63"/>
                    <a:pt x="258" y="62"/>
                  </a:cubicBezTo>
                  <a:cubicBezTo>
                    <a:pt x="258" y="63"/>
                    <a:pt x="258" y="63"/>
                    <a:pt x="259" y="64"/>
                  </a:cubicBezTo>
                  <a:cubicBezTo>
                    <a:pt x="259" y="65"/>
                    <a:pt x="260" y="67"/>
                    <a:pt x="260" y="69"/>
                  </a:cubicBezTo>
                  <a:cubicBezTo>
                    <a:pt x="260" y="70"/>
                    <a:pt x="260" y="72"/>
                    <a:pt x="260" y="73"/>
                  </a:cubicBezTo>
                  <a:cubicBezTo>
                    <a:pt x="260" y="74"/>
                    <a:pt x="259" y="74"/>
                    <a:pt x="259" y="75"/>
                  </a:cubicBezTo>
                  <a:cubicBezTo>
                    <a:pt x="259" y="75"/>
                    <a:pt x="259" y="76"/>
                    <a:pt x="259" y="76"/>
                  </a:cubicBezTo>
                  <a:cubicBezTo>
                    <a:pt x="258" y="76"/>
                    <a:pt x="258" y="77"/>
                    <a:pt x="258" y="77"/>
                  </a:cubicBezTo>
                  <a:cubicBezTo>
                    <a:pt x="258" y="77"/>
                    <a:pt x="258" y="76"/>
                    <a:pt x="258" y="76"/>
                  </a:cubicBezTo>
                  <a:cubicBezTo>
                    <a:pt x="259" y="75"/>
                    <a:pt x="259" y="75"/>
                    <a:pt x="259" y="75"/>
                  </a:cubicBezTo>
                  <a:cubicBezTo>
                    <a:pt x="259" y="74"/>
                    <a:pt x="259" y="74"/>
                    <a:pt x="259" y="73"/>
                  </a:cubicBezTo>
                  <a:cubicBezTo>
                    <a:pt x="259" y="72"/>
                    <a:pt x="259" y="70"/>
                    <a:pt x="259" y="69"/>
                  </a:cubicBezTo>
                  <a:cubicBezTo>
                    <a:pt x="259" y="67"/>
                    <a:pt x="258" y="66"/>
                    <a:pt x="258" y="64"/>
                  </a:cubicBezTo>
                  <a:cubicBezTo>
                    <a:pt x="257" y="62"/>
                    <a:pt x="256" y="60"/>
                    <a:pt x="256" y="59"/>
                  </a:cubicBezTo>
                  <a:cubicBezTo>
                    <a:pt x="255" y="58"/>
                    <a:pt x="254" y="57"/>
                    <a:pt x="254" y="56"/>
                  </a:cubicBezTo>
                  <a:cubicBezTo>
                    <a:pt x="255" y="58"/>
                    <a:pt x="255" y="60"/>
                    <a:pt x="256" y="63"/>
                  </a:cubicBezTo>
                  <a:cubicBezTo>
                    <a:pt x="257" y="66"/>
                    <a:pt x="257" y="69"/>
                    <a:pt x="256" y="71"/>
                  </a:cubicBezTo>
                  <a:cubicBezTo>
                    <a:pt x="256" y="73"/>
                    <a:pt x="255" y="74"/>
                    <a:pt x="255" y="74"/>
                  </a:cubicBezTo>
                  <a:cubicBezTo>
                    <a:pt x="255" y="74"/>
                    <a:pt x="256" y="73"/>
                    <a:pt x="256" y="71"/>
                  </a:cubicBezTo>
                  <a:cubicBezTo>
                    <a:pt x="256" y="69"/>
                    <a:pt x="256" y="66"/>
                    <a:pt x="255" y="63"/>
                  </a:cubicBezTo>
                  <a:cubicBezTo>
                    <a:pt x="255" y="60"/>
                    <a:pt x="254" y="58"/>
                    <a:pt x="253" y="56"/>
                  </a:cubicBezTo>
                  <a:cubicBezTo>
                    <a:pt x="253" y="56"/>
                    <a:pt x="253" y="56"/>
                    <a:pt x="253" y="56"/>
                  </a:cubicBezTo>
                  <a:cubicBezTo>
                    <a:pt x="252" y="55"/>
                    <a:pt x="252" y="55"/>
                    <a:pt x="252" y="55"/>
                  </a:cubicBezTo>
                  <a:cubicBezTo>
                    <a:pt x="255" y="60"/>
                    <a:pt x="255" y="68"/>
                    <a:pt x="249" y="70"/>
                  </a:cubicBezTo>
                  <a:cubicBezTo>
                    <a:pt x="241" y="74"/>
                    <a:pt x="233" y="67"/>
                    <a:pt x="229" y="59"/>
                  </a:cubicBezTo>
                  <a:cubicBezTo>
                    <a:pt x="228" y="58"/>
                    <a:pt x="227" y="57"/>
                    <a:pt x="226" y="56"/>
                  </a:cubicBezTo>
                  <a:cubicBezTo>
                    <a:pt x="222" y="50"/>
                    <a:pt x="220" y="43"/>
                    <a:pt x="215" y="39"/>
                  </a:cubicBezTo>
                  <a:cubicBezTo>
                    <a:pt x="215" y="38"/>
                    <a:pt x="215" y="38"/>
                    <a:pt x="216" y="38"/>
                  </a:cubicBezTo>
                  <a:cubicBezTo>
                    <a:pt x="220" y="41"/>
                    <a:pt x="222" y="44"/>
                    <a:pt x="224" y="48"/>
                  </a:cubicBezTo>
                  <a:cubicBezTo>
                    <a:pt x="224" y="48"/>
                    <a:pt x="224" y="48"/>
                    <a:pt x="224" y="48"/>
                  </a:cubicBezTo>
                  <a:cubicBezTo>
                    <a:pt x="231" y="48"/>
                    <a:pt x="234" y="44"/>
                    <a:pt x="238" y="40"/>
                  </a:cubicBezTo>
                  <a:cubicBezTo>
                    <a:pt x="238" y="40"/>
                    <a:pt x="238" y="40"/>
                    <a:pt x="238" y="40"/>
                  </a:cubicBezTo>
                  <a:cubicBezTo>
                    <a:pt x="238" y="40"/>
                    <a:pt x="238" y="40"/>
                    <a:pt x="237" y="40"/>
                  </a:cubicBezTo>
                  <a:cubicBezTo>
                    <a:pt x="237" y="41"/>
                    <a:pt x="236" y="42"/>
                    <a:pt x="234" y="43"/>
                  </a:cubicBezTo>
                  <a:cubicBezTo>
                    <a:pt x="233" y="44"/>
                    <a:pt x="232" y="44"/>
                    <a:pt x="231" y="44"/>
                  </a:cubicBezTo>
                  <a:cubicBezTo>
                    <a:pt x="230" y="44"/>
                    <a:pt x="229" y="44"/>
                    <a:pt x="229" y="44"/>
                  </a:cubicBezTo>
                  <a:cubicBezTo>
                    <a:pt x="229" y="44"/>
                    <a:pt x="230" y="44"/>
                    <a:pt x="231" y="44"/>
                  </a:cubicBezTo>
                  <a:cubicBezTo>
                    <a:pt x="232" y="43"/>
                    <a:pt x="233" y="43"/>
                    <a:pt x="234" y="42"/>
                  </a:cubicBezTo>
                  <a:cubicBezTo>
                    <a:pt x="235" y="42"/>
                    <a:pt x="236" y="41"/>
                    <a:pt x="236" y="40"/>
                  </a:cubicBezTo>
                  <a:cubicBezTo>
                    <a:pt x="235" y="41"/>
                    <a:pt x="235" y="41"/>
                    <a:pt x="234" y="41"/>
                  </a:cubicBezTo>
                  <a:cubicBezTo>
                    <a:pt x="232" y="42"/>
                    <a:pt x="231" y="41"/>
                    <a:pt x="230" y="41"/>
                  </a:cubicBezTo>
                  <a:cubicBezTo>
                    <a:pt x="229" y="41"/>
                    <a:pt x="228" y="41"/>
                    <a:pt x="228" y="41"/>
                  </a:cubicBezTo>
                  <a:cubicBezTo>
                    <a:pt x="228" y="41"/>
                    <a:pt x="229" y="41"/>
                    <a:pt x="230" y="41"/>
                  </a:cubicBezTo>
                  <a:cubicBezTo>
                    <a:pt x="231" y="41"/>
                    <a:pt x="232" y="41"/>
                    <a:pt x="234" y="41"/>
                  </a:cubicBezTo>
                  <a:cubicBezTo>
                    <a:pt x="235" y="40"/>
                    <a:pt x="236" y="40"/>
                    <a:pt x="237" y="39"/>
                  </a:cubicBezTo>
                  <a:cubicBezTo>
                    <a:pt x="236" y="39"/>
                    <a:pt x="235" y="39"/>
                    <a:pt x="234" y="39"/>
                  </a:cubicBezTo>
                  <a:cubicBezTo>
                    <a:pt x="231" y="39"/>
                    <a:pt x="229" y="38"/>
                    <a:pt x="229" y="38"/>
                  </a:cubicBezTo>
                  <a:cubicBezTo>
                    <a:pt x="229" y="38"/>
                    <a:pt x="231" y="38"/>
                    <a:pt x="234" y="38"/>
                  </a:cubicBezTo>
                  <a:cubicBezTo>
                    <a:pt x="235" y="38"/>
                    <a:pt x="235" y="39"/>
                    <a:pt x="236" y="39"/>
                  </a:cubicBezTo>
                  <a:cubicBezTo>
                    <a:pt x="225" y="34"/>
                    <a:pt x="210" y="33"/>
                    <a:pt x="202" y="23"/>
                  </a:cubicBezTo>
                  <a:cubicBezTo>
                    <a:pt x="202" y="22"/>
                    <a:pt x="202" y="22"/>
                    <a:pt x="203" y="22"/>
                  </a:cubicBezTo>
                  <a:cubicBezTo>
                    <a:pt x="207" y="25"/>
                    <a:pt x="211" y="27"/>
                    <a:pt x="215" y="28"/>
                  </a:cubicBezTo>
                  <a:cubicBezTo>
                    <a:pt x="216" y="27"/>
                    <a:pt x="215" y="23"/>
                    <a:pt x="214" y="22"/>
                  </a:cubicBezTo>
                  <a:cubicBezTo>
                    <a:pt x="213" y="21"/>
                    <a:pt x="211" y="20"/>
                    <a:pt x="210" y="19"/>
                  </a:cubicBezTo>
                  <a:cubicBezTo>
                    <a:pt x="207" y="16"/>
                    <a:pt x="203" y="15"/>
                    <a:pt x="200" y="13"/>
                  </a:cubicBezTo>
                  <a:cubicBezTo>
                    <a:pt x="193" y="10"/>
                    <a:pt x="186" y="7"/>
                    <a:pt x="178" y="6"/>
                  </a:cubicBezTo>
                  <a:cubicBezTo>
                    <a:pt x="164" y="2"/>
                    <a:pt x="149" y="0"/>
                    <a:pt x="134" y="1"/>
                  </a:cubicBezTo>
                  <a:cubicBezTo>
                    <a:pt x="120" y="2"/>
                    <a:pt x="106" y="7"/>
                    <a:pt x="95" y="16"/>
                  </a:cubicBezTo>
                  <a:cubicBezTo>
                    <a:pt x="88" y="22"/>
                    <a:pt x="83" y="29"/>
                    <a:pt x="79" y="38"/>
                  </a:cubicBezTo>
                  <a:cubicBezTo>
                    <a:pt x="76" y="44"/>
                    <a:pt x="71" y="48"/>
                    <a:pt x="69" y="55"/>
                  </a:cubicBezTo>
                  <a:cubicBezTo>
                    <a:pt x="69" y="55"/>
                    <a:pt x="68" y="55"/>
                    <a:pt x="68" y="55"/>
                  </a:cubicBezTo>
                  <a:cubicBezTo>
                    <a:pt x="71" y="68"/>
                    <a:pt x="68" y="84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4" y="84"/>
                    <a:pt x="67" y="74"/>
                    <a:pt x="66" y="65"/>
                  </a:cubicBezTo>
                  <a:cubicBezTo>
                    <a:pt x="65" y="55"/>
                    <a:pt x="62" y="47"/>
                    <a:pt x="56" y="39"/>
                  </a:cubicBezTo>
                  <a:cubicBezTo>
                    <a:pt x="56" y="42"/>
                    <a:pt x="55" y="46"/>
                    <a:pt x="54" y="49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3"/>
                    <a:pt x="55" y="37"/>
                    <a:pt x="53" y="31"/>
                  </a:cubicBezTo>
                  <a:cubicBezTo>
                    <a:pt x="52" y="28"/>
                    <a:pt x="50" y="25"/>
                    <a:pt x="48" y="22"/>
                  </a:cubicBezTo>
                  <a:cubicBezTo>
                    <a:pt x="47" y="21"/>
                    <a:pt x="46" y="19"/>
                    <a:pt x="45" y="18"/>
                  </a:cubicBezTo>
                  <a:cubicBezTo>
                    <a:pt x="40" y="14"/>
                    <a:pt x="36" y="17"/>
                    <a:pt x="35" y="22"/>
                  </a:cubicBezTo>
                  <a:cubicBezTo>
                    <a:pt x="35" y="23"/>
                    <a:pt x="35" y="23"/>
                    <a:pt x="34" y="23"/>
                  </a:cubicBezTo>
                  <a:cubicBezTo>
                    <a:pt x="36" y="26"/>
                    <a:pt x="38" y="29"/>
                    <a:pt x="40" y="32"/>
                  </a:cubicBezTo>
                  <a:cubicBezTo>
                    <a:pt x="44" y="41"/>
                    <a:pt x="48" y="49"/>
                    <a:pt x="53" y="58"/>
                  </a:cubicBezTo>
                  <a:close/>
                  <a:moveTo>
                    <a:pt x="14" y="84"/>
                  </a:moveTo>
                  <a:cubicBezTo>
                    <a:pt x="15" y="84"/>
                    <a:pt x="15" y="85"/>
                    <a:pt x="15" y="85"/>
                  </a:cubicBezTo>
                  <a:cubicBezTo>
                    <a:pt x="15" y="85"/>
                    <a:pt x="14" y="85"/>
                    <a:pt x="14" y="84"/>
                  </a:cubicBezTo>
                  <a:cubicBezTo>
                    <a:pt x="13" y="84"/>
                    <a:pt x="12" y="83"/>
                    <a:pt x="13" y="83"/>
                  </a:cubicBezTo>
                  <a:cubicBezTo>
                    <a:pt x="13" y="83"/>
                    <a:pt x="13" y="83"/>
                    <a:pt x="14" y="84"/>
                  </a:cubicBezTo>
                  <a:close/>
                  <a:moveTo>
                    <a:pt x="10" y="82"/>
                  </a:moveTo>
                  <a:cubicBezTo>
                    <a:pt x="11" y="82"/>
                    <a:pt x="11" y="84"/>
                    <a:pt x="13" y="86"/>
                  </a:cubicBezTo>
                  <a:cubicBezTo>
                    <a:pt x="14" y="87"/>
                    <a:pt x="15" y="87"/>
                    <a:pt x="16" y="87"/>
                  </a:cubicBezTo>
                  <a:cubicBezTo>
                    <a:pt x="17" y="88"/>
                    <a:pt x="17" y="88"/>
                    <a:pt x="17" y="88"/>
                  </a:cubicBezTo>
                  <a:cubicBezTo>
                    <a:pt x="17" y="88"/>
                    <a:pt x="17" y="88"/>
                    <a:pt x="16" y="88"/>
                  </a:cubicBezTo>
                  <a:cubicBezTo>
                    <a:pt x="15" y="88"/>
                    <a:pt x="14" y="87"/>
                    <a:pt x="13" y="86"/>
                  </a:cubicBezTo>
                  <a:cubicBezTo>
                    <a:pt x="12" y="85"/>
                    <a:pt x="11" y="84"/>
                    <a:pt x="11" y="83"/>
                  </a:cubicBezTo>
                  <a:cubicBezTo>
                    <a:pt x="10" y="83"/>
                    <a:pt x="10" y="82"/>
                    <a:pt x="10" y="82"/>
                  </a:cubicBezTo>
                  <a:close/>
                  <a:moveTo>
                    <a:pt x="145" y="233"/>
                  </a:moveTo>
                  <a:cubicBezTo>
                    <a:pt x="145" y="233"/>
                    <a:pt x="145" y="232"/>
                    <a:pt x="144" y="231"/>
                  </a:cubicBezTo>
                  <a:cubicBezTo>
                    <a:pt x="144" y="230"/>
                    <a:pt x="144" y="229"/>
                    <a:pt x="144" y="227"/>
                  </a:cubicBezTo>
                  <a:cubicBezTo>
                    <a:pt x="144" y="224"/>
                    <a:pt x="144" y="222"/>
                    <a:pt x="144" y="222"/>
                  </a:cubicBezTo>
                  <a:cubicBezTo>
                    <a:pt x="145" y="222"/>
                    <a:pt x="145" y="224"/>
                    <a:pt x="145" y="227"/>
                  </a:cubicBezTo>
                  <a:cubicBezTo>
                    <a:pt x="145" y="229"/>
                    <a:pt x="145" y="230"/>
                    <a:pt x="145" y="231"/>
                  </a:cubicBezTo>
                  <a:cubicBezTo>
                    <a:pt x="145" y="232"/>
                    <a:pt x="145" y="233"/>
                    <a:pt x="145" y="233"/>
                  </a:cubicBezTo>
                  <a:close/>
                  <a:moveTo>
                    <a:pt x="151" y="237"/>
                  </a:moveTo>
                  <a:cubicBezTo>
                    <a:pt x="151" y="236"/>
                    <a:pt x="150" y="236"/>
                    <a:pt x="149" y="235"/>
                  </a:cubicBezTo>
                  <a:cubicBezTo>
                    <a:pt x="149" y="234"/>
                    <a:pt x="148" y="233"/>
                    <a:pt x="148" y="233"/>
                  </a:cubicBezTo>
                  <a:cubicBezTo>
                    <a:pt x="147" y="232"/>
                    <a:pt x="147" y="231"/>
                    <a:pt x="147" y="230"/>
                  </a:cubicBezTo>
                  <a:cubicBezTo>
                    <a:pt x="146" y="229"/>
                    <a:pt x="146" y="227"/>
                    <a:pt x="146" y="225"/>
                  </a:cubicBezTo>
                  <a:cubicBezTo>
                    <a:pt x="146" y="221"/>
                    <a:pt x="147" y="217"/>
                    <a:pt x="148" y="215"/>
                  </a:cubicBezTo>
                  <a:cubicBezTo>
                    <a:pt x="148" y="213"/>
                    <a:pt x="148" y="212"/>
                    <a:pt x="149" y="212"/>
                  </a:cubicBezTo>
                  <a:cubicBezTo>
                    <a:pt x="149" y="211"/>
                    <a:pt x="149" y="210"/>
                    <a:pt x="149" y="211"/>
                  </a:cubicBezTo>
                  <a:cubicBezTo>
                    <a:pt x="149" y="211"/>
                    <a:pt x="149" y="212"/>
                    <a:pt x="148" y="215"/>
                  </a:cubicBezTo>
                  <a:cubicBezTo>
                    <a:pt x="147" y="217"/>
                    <a:pt x="147" y="221"/>
                    <a:pt x="147" y="225"/>
                  </a:cubicBezTo>
                  <a:cubicBezTo>
                    <a:pt x="147" y="227"/>
                    <a:pt x="147" y="229"/>
                    <a:pt x="147" y="230"/>
                  </a:cubicBezTo>
                  <a:cubicBezTo>
                    <a:pt x="148" y="231"/>
                    <a:pt x="148" y="232"/>
                    <a:pt x="148" y="232"/>
                  </a:cubicBezTo>
                  <a:cubicBezTo>
                    <a:pt x="149" y="233"/>
                    <a:pt x="149" y="234"/>
                    <a:pt x="149" y="234"/>
                  </a:cubicBezTo>
                  <a:cubicBezTo>
                    <a:pt x="150" y="235"/>
                    <a:pt x="151" y="236"/>
                    <a:pt x="151" y="237"/>
                  </a:cubicBezTo>
                  <a:cubicBezTo>
                    <a:pt x="152" y="237"/>
                    <a:pt x="152" y="238"/>
                    <a:pt x="152" y="238"/>
                  </a:cubicBezTo>
                  <a:cubicBezTo>
                    <a:pt x="152" y="238"/>
                    <a:pt x="152" y="237"/>
                    <a:pt x="151" y="237"/>
                  </a:cubicBezTo>
                  <a:close/>
                  <a:moveTo>
                    <a:pt x="190" y="216"/>
                  </a:moveTo>
                  <a:cubicBezTo>
                    <a:pt x="190" y="216"/>
                    <a:pt x="190" y="215"/>
                    <a:pt x="190" y="215"/>
                  </a:cubicBezTo>
                  <a:cubicBezTo>
                    <a:pt x="190" y="214"/>
                    <a:pt x="191" y="213"/>
                    <a:pt x="192" y="212"/>
                  </a:cubicBezTo>
                  <a:cubicBezTo>
                    <a:pt x="192" y="211"/>
                    <a:pt x="194" y="210"/>
                    <a:pt x="195" y="210"/>
                  </a:cubicBezTo>
                  <a:cubicBezTo>
                    <a:pt x="197" y="209"/>
                    <a:pt x="199" y="209"/>
                    <a:pt x="201" y="210"/>
                  </a:cubicBezTo>
                  <a:cubicBezTo>
                    <a:pt x="204" y="211"/>
                    <a:pt x="207" y="214"/>
                    <a:pt x="208" y="216"/>
                  </a:cubicBezTo>
                  <a:cubicBezTo>
                    <a:pt x="209" y="217"/>
                    <a:pt x="210" y="218"/>
                    <a:pt x="210" y="218"/>
                  </a:cubicBezTo>
                  <a:cubicBezTo>
                    <a:pt x="210" y="219"/>
                    <a:pt x="210" y="219"/>
                    <a:pt x="210" y="219"/>
                  </a:cubicBezTo>
                  <a:cubicBezTo>
                    <a:pt x="210" y="219"/>
                    <a:pt x="210" y="218"/>
                    <a:pt x="208" y="216"/>
                  </a:cubicBezTo>
                  <a:cubicBezTo>
                    <a:pt x="207" y="214"/>
                    <a:pt x="204" y="212"/>
                    <a:pt x="201" y="211"/>
                  </a:cubicBezTo>
                  <a:cubicBezTo>
                    <a:pt x="199" y="210"/>
                    <a:pt x="197" y="210"/>
                    <a:pt x="196" y="210"/>
                  </a:cubicBezTo>
                  <a:cubicBezTo>
                    <a:pt x="194" y="211"/>
                    <a:pt x="193" y="212"/>
                    <a:pt x="192" y="212"/>
                  </a:cubicBezTo>
                  <a:cubicBezTo>
                    <a:pt x="190" y="214"/>
                    <a:pt x="190" y="216"/>
                    <a:pt x="190" y="216"/>
                  </a:cubicBezTo>
                  <a:close/>
                  <a:moveTo>
                    <a:pt x="197" y="215"/>
                  </a:moveTo>
                  <a:cubicBezTo>
                    <a:pt x="196" y="215"/>
                    <a:pt x="195" y="216"/>
                    <a:pt x="194" y="217"/>
                  </a:cubicBezTo>
                  <a:cubicBezTo>
                    <a:pt x="193" y="218"/>
                    <a:pt x="193" y="219"/>
                    <a:pt x="193" y="219"/>
                  </a:cubicBezTo>
                  <a:cubicBezTo>
                    <a:pt x="193" y="219"/>
                    <a:pt x="193" y="218"/>
                    <a:pt x="194" y="217"/>
                  </a:cubicBezTo>
                  <a:cubicBezTo>
                    <a:pt x="194" y="216"/>
                    <a:pt x="195" y="215"/>
                    <a:pt x="197" y="214"/>
                  </a:cubicBezTo>
                  <a:cubicBezTo>
                    <a:pt x="198" y="214"/>
                    <a:pt x="199" y="213"/>
                    <a:pt x="200" y="213"/>
                  </a:cubicBezTo>
                  <a:cubicBezTo>
                    <a:pt x="201" y="213"/>
                    <a:pt x="201" y="214"/>
                    <a:pt x="202" y="214"/>
                  </a:cubicBezTo>
                  <a:cubicBezTo>
                    <a:pt x="203" y="214"/>
                    <a:pt x="204" y="215"/>
                    <a:pt x="204" y="215"/>
                  </a:cubicBezTo>
                  <a:cubicBezTo>
                    <a:pt x="204" y="215"/>
                    <a:pt x="203" y="215"/>
                    <a:pt x="202" y="214"/>
                  </a:cubicBezTo>
                  <a:cubicBezTo>
                    <a:pt x="201" y="214"/>
                    <a:pt x="201" y="214"/>
                    <a:pt x="200" y="214"/>
                  </a:cubicBezTo>
                  <a:cubicBezTo>
                    <a:pt x="199" y="214"/>
                    <a:pt x="198" y="214"/>
                    <a:pt x="197" y="215"/>
                  </a:cubicBezTo>
                  <a:close/>
                  <a:moveTo>
                    <a:pt x="174" y="243"/>
                  </a:moveTo>
                  <a:cubicBezTo>
                    <a:pt x="175" y="244"/>
                    <a:pt x="177" y="245"/>
                    <a:pt x="180" y="245"/>
                  </a:cubicBezTo>
                  <a:cubicBezTo>
                    <a:pt x="182" y="246"/>
                    <a:pt x="184" y="246"/>
                    <a:pt x="186" y="247"/>
                  </a:cubicBezTo>
                  <a:cubicBezTo>
                    <a:pt x="188" y="247"/>
                    <a:pt x="189" y="247"/>
                    <a:pt x="189" y="247"/>
                  </a:cubicBezTo>
                  <a:cubicBezTo>
                    <a:pt x="189" y="247"/>
                    <a:pt x="188" y="247"/>
                    <a:pt x="186" y="247"/>
                  </a:cubicBezTo>
                  <a:cubicBezTo>
                    <a:pt x="184" y="247"/>
                    <a:pt x="182" y="247"/>
                    <a:pt x="179" y="246"/>
                  </a:cubicBezTo>
                  <a:cubicBezTo>
                    <a:pt x="177" y="245"/>
                    <a:pt x="175" y="245"/>
                    <a:pt x="173" y="244"/>
                  </a:cubicBezTo>
                  <a:cubicBezTo>
                    <a:pt x="172" y="243"/>
                    <a:pt x="171" y="243"/>
                    <a:pt x="171" y="242"/>
                  </a:cubicBezTo>
                  <a:cubicBezTo>
                    <a:pt x="171" y="242"/>
                    <a:pt x="172" y="243"/>
                    <a:pt x="174" y="243"/>
                  </a:cubicBezTo>
                  <a:close/>
                  <a:moveTo>
                    <a:pt x="170" y="244"/>
                  </a:moveTo>
                  <a:cubicBezTo>
                    <a:pt x="170" y="245"/>
                    <a:pt x="171" y="245"/>
                    <a:pt x="171" y="245"/>
                  </a:cubicBezTo>
                  <a:cubicBezTo>
                    <a:pt x="171" y="245"/>
                    <a:pt x="172" y="245"/>
                    <a:pt x="172" y="246"/>
                  </a:cubicBezTo>
                  <a:cubicBezTo>
                    <a:pt x="173" y="246"/>
                    <a:pt x="174" y="246"/>
                    <a:pt x="175" y="247"/>
                  </a:cubicBezTo>
                  <a:cubicBezTo>
                    <a:pt x="177" y="248"/>
                    <a:pt x="179" y="248"/>
                    <a:pt x="181" y="249"/>
                  </a:cubicBezTo>
                  <a:cubicBezTo>
                    <a:pt x="183" y="249"/>
                    <a:pt x="186" y="249"/>
                    <a:pt x="188" y="249"/>
                  </a:cubicBezTo>
                  <a:cubicBezTo>
                    <a:pt x="189" y="249"/>
                    <a:pt x="189" y="249"/>
                    <a:pt x="190" y="248"/>
                  </a:cubicBezTo>
                  <a:cubicBezTo>
                    <a:pt x="191" y="248"/>
                    <a:pt x="191" y="248"/>
                    <a:pt x="192" y="248"/>
                  </a:cubicBezTo>
                  <a:cubicBezTo>
                    <a:pt x="192" y="248"/>
                    <a:pt x="192" y="248"/>
                    <a:pt x="193" y="248"/>
                  </a:cubicBezTo>
                  <a:cubicBezTo>
                    <a:pt x="196" y="247"/>
                    <a:pt x="197" y="246"/>
                    <a:pt x="197" y="246"/>
                  </a:cubicBezTo>
                  <a:cubicBezTo>
                    <a:pt x="197" y="246"/>
                    <a:pt x="197" y="246"/>
                    <a:pt x="196" y="247"/>
                  </a:cubicBezTo>
                  <a:cubicBezTo>
                    <a:pt x="196" y="247"/>
                    <a:pt x="196" y="247"/>
                    <a:pt x="196" y="247"/>
                  </a:cubicBezTo>
                  <a:cubicBezTo>
                    <a:pt x="195" y="247"/>
                    <a:pt x="195" y="247"/>
                    <a:pt x="195" y="248"/>
                  </a:cubicBezTo>
                  <a:cubicBezTo>
                    <a:pt x="194" y="248"/>
                    <a:pt x="194" y="248"/>
                    <a:pt x="193" y="248"/>
                  </a:cubicBezTo>
                  <a:cubicBezTo>
                    <a:pt x="193" y="249"/>
                    <a:pt x="192" y="249"/>
                    <a:pt x="192" y="249"/>
                  </a:cubicBezTo>
                  <a:cubicBezTo>
                    <a:pt x="191" y="249"/>
                    <a:pt x="191" y="249"/>
                    <a:pt x="190" y="249"/>
                  </a:cubicBezTo>
                  <a:cubicBezTo>
                    <a:pt x="190" y="249"/>
                    <a:pt x="189" y="249"/>
                    <a:pt x="188" y="249"/>
                  </a:cubicBezTo>
                  <a:cubicBezTo>
                    <a:pt x="186" y="250"/>
                    <a:pt x="183" y="250"/>
                    <a:pt x="181" y="249"/>
                  </a:cubicBezTo>
                  <a:cubicBezTo>
                    <a:pt x="179" y="249"/>
                    <a:pt x="176" y="248"/>
                    <a:pt x="175" y="247"/>
                  </a:cubicBezTo>
                  <a:cubicBezTo>
                    <a:pt x="174" y="247"/>
                    <a:pt x="173" y="247"/>
                    <a:pt x="172" y="246"/>
                  </a:cubicBezTo>
                  <a:cubicBezTo>
                    <a:pt x="171" y="246"/>
                    <a:pt x="171" y="246"/>
                    <a:pt x="171" y="246"/>
                  </a:cubicBezTo>
                  <a:cubicBezTo>
                    <a:pt x="170" y="245"/>
                    <a:pt x="170" y="245"/>
                    <a:pt x="170" y="245"/>
                  </a:cubicBezTo>
                  <a:cubicBezTo>
                    <a:pt x="169" y="244"/>
                    <a:pt x="168" y="244"/>
                    <a:pt x="168" y="244"/>
                  </a:cubicBezTo>
                  <a:cubicBezTo>
                    <a:pt x="167" y="243"/>
                    <a:pt x="167" y="243"/>
                    <a:pt x="167" y="243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6" y="242"/>
                    <a:pt x="167" y="243"/>
                    <a:pt x="170" y="244"/>
                  </a:cubicBezTo>
                  <a:close/>
                  <a:moveTo>
                    <a:pt x="140" y="196"/>
                  </a:moveTo>
                  <a:cubicBezTo>
                    <a:pt x="140" y="196"/>
                    <a:pt x="140" y="196"/>
                    <a:pt x="140" y="195"/>
                  </a:cubicBezTo>
                  <a:cubicBezTo>
                    <a:pt x="140" y="194"/>
                    <a:pt x="141" y="194"/>
                    <a:pt x="142" y="193"/>
                  </a:cubicBezTo>
                  <a:cubicBezTo>
                    <a:pt x="143" y="192"/>
                    <a:pt x="144" y="191"/>
                    <a:pt x="144" y="192"/>
                  </a:cubicBezTo>
                  <a:cubicBezTo>
                    <a:pt x="145" y="192"/>
                    <a:pt x="143" y="193"/>
                    <a:pt x="142" y="194"/>
                  </a:cubicBezTo>
                  <a:cubicBezTo>
                    <a:pt x="141" y="194"/>
                    <a:pt x="141" y="195"/>
                    <a:pt x="141" y="195"/>
                  </a:cubicBezTo>
                  <a:cubicBezTo>
                    <a:pt x="140" y="196"/>
                    <a:pt x="140" y="196"/>
                    <a:pt x="140" y="196"/>
                  </a:cubicBezTo>
                  <a:close/>
                  <a:moveTo>
                    <a:pt x="158" y="186"/>
                  </a:moveTo>
                  <a:cubicBezTo>
                    <a:pt x="156" y="187"/>
                    <a:pt x="153" y="188"/>
                    <a:pt x="150" y="190"/>
                  </a:cubicBezTo>
                  <a:cubicBezTo>
                    <a:pt x="147" y="191"/>
                    <a:pt x="145" y="194"/>
                    <a:pt x="143" y="196"/>
                  </a:cubicBezTo>
                  <a:cubicBezTo>
                    <a:pt x="143" y="197"/>
                    <a:pt x="142" y="198"/>
                    <a:pt x="142" y="199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2" y="200"/>
                    <a:pt x="142" y="199"/>
                    <a:pt x="142" y="199"/>
                  </a:cubicBezTo>
                  <a:cubicBezTo>
                    <a:pt x="142" y="198"/>
                    <a:pt x="142" y="197"/>
                    <a:pt x="143" y="196"/>
                  </a:cubicBezTo>
                  <a:cubicBezTo>
                    <a:pt x="144" y="194"/>
                    <a:pt x="146" y="191"/>
                    <a:pt x="149" y="189"/>
                  </a:cubicBezTo>
                  <a:cubicBezTo>
                    <a:pt x="153" y="187"/>
                    <a:pt x="156" y="186"/>
                    <a:pt x="158" y="185"/>
                  </a:cubicBezTo>
                  <a:cubicBezTo>
                    <a:pt x="161" y="184"/>
                    <a:pt x="162" y="184"/>
                    <a:pt x="162" y="184"/>
                  </a:cubicBezTo>
                  <a:cubicBezTo>
                    <a:pt x="162" y="184"/>
                    <a:pt x="161" y="185"/>
                    <a:pt x="158" y="186"/>
                  </a:cubicBezTo>
                  <a:close/>
                  <a:moveTo>
                    <a:pt x="328" y="218"/>
                  </a:moveTo>
                  <a:cubicBezTo>
                    <a:pt x="329" y="219"/>
                    <a:pt x="330" y="219"/>
                    <a:pt x="330" y="219"/>
                  </a:cubicBezTo>
                  <a:cubicBezTo>
                    <a:pt x="331" y="218"/>
                    <a:pt x="332" y="218"/>
                    <a:pt x="332" y="218"/>
                  </a:cubicBezTo>
                  <a:cubicBezTo>
                    <a:pt x="332" y="218"/>
                    <a:pt x="331" y="219"/>
                    <a:pt x="331" y="219"/>
                  </a:cubicBezTo>
                  <a:cubicBezTo>
                    <a:pt x="330" y="219"/>
                    <a:pt x="328" y="219"/>
                    <a:pt x="327" y="219"/>
                  </a:cubicBezTo>
                  <a:cubicBezTo>
                    <a:pt x="325" y="218"/>
                    <a:pt x="324" y="216"/>
                    <a:pt x="324" y="216"/>
                  </a:cubicBezTo>
                  <a:cubicBezTo>
                    <a:pt x="324" y="216"/>
                    <a:pt x="325" y="217"/>
                    <a:pt x="328" y="218"/>
                  </a:cubicBezTo>
                  <a:close/>
                  <a:moveTo>
                    <a:pt x="336" y="220"/>
                  </a:moveTo>
                  <a:cubicBezTo>
                    <a:pt x="335" y="220"/>
                    <a:pt x="334" y="221"/>
                    <a:pt x="333" y="221"/>
                  </a:cubicBezTo>
                  <a:cubicBezTo>
                    <a:pt x="332" y="221"/>
                    <a:pt x="331" y="222"/>
                    <a:pt x="329" y="221"/>
                  </a:cubicBezTo>
                  <a:cubicBezTo>
                    <a:pt x="328" y="221"/>
                    <a:pt x="326" y="221"/>
                    <a:pt x="324" y="220"/>
                  </a:cubicBezTo>
                  <a:cubicBezTo>
                    <a:pt x="323" y="219"/>
                    <a:pt x="322" y="217"/>
                    <a:pt x="321" y="216"/>
                  </a:cubicBezTo>
                  <a:cubicBezTo>
                    <a:pt x="321" y="214"/>
                    <a:pt x="321" y="213"/>
                    <a:pt x="321" y="212"/>
                  </a:cubicBezTo>
                  <a:cubicBezTo>
                    <a:pt x="321" y="209"/>
                    <a:pt x="321" y="208"/>
                    <a:pt x="321" y="208"/>
                  </a:cubicBezTo>
                  <a:cubicBezTo>
                    <a:pt x="321" y="208"/>
                    <a:pt x="321" y="209"/>
                    <a:pt x="321" y="212"/>
                  </a:cubicBezTo>
                  <a:cubicBezTo>
                    <a:pt x="321" y="213"/>
                    <a:pt x="322" y="214"/>
                    <a:pt x="322" y="216"/>
                  </a:cubicBezTo>
                  <a:cubicBezTo>
                    <a:pt x="322" y="217"/>
                    <a:pt x="323" y="219"/>
                    <a:pt x="325" y="219"/>
                  </a:cubicBezTo>
                  <a:cubicBezTo>
                    <a:pt x="326" y="220"/>
                    <a:pt x="328" y="221"/>
                    <a:pt x="329" y="221"/>
                  </a:cubicBezTo>
                  <a:cubicBezTo>
                    <a:pt x="331" y="221"/>
                    <a:pt x="332" y="221"/>
                    <a:pt x="333" y="221"/>
                  </a:cubicBezTo>
                  <a:cubicBezTo>
                    <a:pt x="334" y="220"/>
                    <a:pt x="335" y="220"/>
                    <a:pt x="336" y="220"/>
                  </a:cubicBezTo>
                  <a:cubicBezTo>
                    <a:pt x="336" y="219"/>
                    <a:pt x="337" y="219"/>
                    <a:pt x="337" y="219"/>
                  </a:cubicBezTo>
                  <a:cubicBezTo>
                    <a:pt x="337" y="219"/>
                    <a:pt x="336" y="219"/>
                    <a:pt x="336" y="220"/>
                  </a:cubicBezTo>
                  <a:close/>
                  <a:moveTo>
                    <a:pt x="345" y="202"/>
                  </a:moveTo>
                  <a:cubicBezTo>
                    <a:pt x="344" y="201"/>
                    <a:pt x="342" y="201"/>
                    <a:pt x="341" y="200"/>
                  </a:cubicBezTo>
                  <a:cubicBezTo>
                    <a:pt x="339" y="199"/>
                    <a:pt x="337" y="199"/>
                    <a:pt x="335" y="199"/>
                  </a:cubicBezTo>
                  <a:cubicBezTo>
                    <a:pt x="334" y="199"/>
                    <a:pt x="333" y="199"/>
                    <a:pt x="333" y="199"/>
                  </a:cubicBezTo>
                  <a:cubicBezTo>
                    <a:pt x="333" y="199"/>
                    <a:pt x="334" y="199"/>
                    <a:pt x="335" y="199"/>
                  </a:cubicBezTo>
                  <a:cubicBezTo>
                    <a:pt x="337" y="199"/>
                    <a:pt x="339" y="199"/>
                    <a:pt x="341" y="199"/>
                  </a:cubicBezTo>
                  <a:cubicBezTo>
                    <a:pt x="343" y="200"/>
                    <a:pt x="344" y="201"/>
                    <a:pt x="346" y="201"/>
                  </a:cubicBezTo>
                  <a:cubicBezTo>
                    <a:pt x="347" y="202"/>
                    <a:pt x="348" y="202"/>
                    <a:pt x="348" y="202"/>
                  </a:cubicBezTo>
                  <a:cubicBezTo>
                    <a:pt x="348" y="202"/>
                    <a:pt x="347" y="202"/>
                    <a:pt x="345" y="202"/>
                  </a:cubicBezTo>
                  <a:close/>
                  <a:moveTo>
                    <a:pt x="353" y="203"/>
                  </a:moveTo>
                  <a:cubicBezTo>
                    <a:pt x="351" y="201"/>
                    <a:pt x="348" y="199"/>
                    <a:pt x="346" y="198"/>
                  </a:cubicBezTo>
                  <a:cubicBezTo>
                    <a:pt x="345" y="198"/>
                    <a:pt x="344" y="198"/>
                    <a:pt x="344" y="197"/>
                  </a:cubicBezTo>
                  <a:cubicBezTo>
                    <a:pt x="343" y="197"/>
                    <a:pt x="343" y="197"/>
                    <a:pt x="342" y="197"/>
                  </a:cubicBezTo>
                  <a:cubicBezTo>
                    <a:pt x="341" y="197"/>
                    <a:pt x="341" y="197"/>
                    <a:pt x="340" y="197"/>
                  </a:cubicBezTo>
                  <a:cubicBezTo>
                    <a:pt x="340" y="196"/>
                    <a:pt x="339" y="196"/>
                    <a:pt x="339" y="196"/>
                  </a:cubicBezTo>
                  <a:cubicBezTo>
                    <a:pt x="338" y="196"/>
                    <a:pt x="337" y="196"/>
                    <a:pt x="336" y="196"/>
                  </a:cubicBezTo>
                  <a:cubicBezTo>
                    <a:pt x="335" y="196"/>
                    <a:pt x="335" y="196"/>
                    <a:pt x="335" y="196"/>
                  </a:cubicBezTo>
                  <a:cubicBezTo>
                    <a:pt x="334" y="196"/>
                    <a:pt x="334" y="196"/>
                    <a:pt x="334" y="196"/>
                  </a:cubicBezTo>
                  <a:cubicBezTo>
                    <a:pt x="333" y="196"/>
                    <a:pt x="332" y="196"/>
                    <a:pt x="332" y="196"/>
                  </a:cubicBezTo>
                  <a:cubicBezTo>
                    <a:pt x="332" y="196"/>
                    <a:pt x="333" y="196"/>
                    <a:pt x="334" y="196"/>
                  </a:cubicBezTo>
                  <a:cubicBezTo>
                    <a:pt x="334" y="196"/>
                    <a:pt x="334" y="196"/>
                    <a:pt x="335" y="196"/>
                  </a:cubicBezTo>
                  <a:cubicBezTo>
                    <a:pt x="335" y="196"/>
                    <a:pt x="335" y="196"/>
                    <a:pt x="336" y="196"/>
                  </a:cubicBezTo>
                  <a:cubicBezTo>
                    <a:pt x="337" y="196"/>
                    <a:pt x="338" y="196"/>
                    <a:pt x="339" y="196"/>
                  </a:cubicBezTo>
                  <a:cubicBezTo>
                    <a:pt x="339" y="196"/>
                    <a:pt x="340" y="196"/>
                    <a:pt x="340" y="196"/>
                  </a:cubicBezTo>
                  <a:cubicBezTo>
                    <a:pt x="341" y="196"/>
                    <a:pt x="342" y="196"/>
                    <a:pt x="342" y="196"/>
                  </a:cubicBezTo>
                  <a:cubicBezTo>
                    <a:pt x="343" y="197"/>
                    <a:pt x="343" y="197"/>
                    <a:pt x="344" y="197"/>
                  </a:cubicBezTo>
                  <a:cubicBezTo>
                    <a:pt x="345" y="197"/>
                    <a:pt x="345" y="197"/>
                    <a:pt x="346" y="198"/>
                  </a:cubicBezTo>
                  <a:cubicBezTo>
                    <a:pt x="349" y="199"/>
                    <a:pt x="351" y="200"/>
                    <a:pt x="354" y="202"/>
                  </a:cubicBezTo>
                  <a:cubicBezTo>
                    <a:pt x="356" y="204"/>
                    <a:pt x="358" y="207"/>
                    <a:pt x="360" y="209"/>
                  </a:cubicBezTo>
                  <a:cubicBezTo>
                    <a:pt x="360" y="210"/>
                    <a:pt x="361" y="210"/>
                    <a:pt x="361" y="211"/>
                  </a:cubicBezTo>
                  <a:cubicBezTo>
                    <a:pt x="361" y="211"/>
                    <a:pt x="361" y="211"/>
                    <a:pt x="362" y="212"/>
                  </a:cubicBezTo>
                  <a:cubicBezTo>
                    <a:pt x="362" y="212"/>
                    <a:pt x="362" y="212"/>
                    <a:pt x="362" y="212"/>
                  </a:cubicBezTo>
                  <a:cubicBezTo>
                    <a:pt x="362" y="213"/>
                    <a:pt x="362" y="214"/>
                    <a:pt x="363" y="214"/>
                  </a:cubicBezTo>
                  <a:cubicBezTo>
                    <a:pt x="363" y="215"/>
                    <a:pt x="363" y="215"/>
                    <a:pt x="363" y="216"/>
                  </a:cubicBezTo>
                  <a:cubicBezTo>
                    <a:pt x="363" y="216"/>
                    <a:pt x="364" y="217"/>
                    <a:pt x="364" y="217"/>
                  </a:cubicBezTo>
                  <a:cubicBezTo>
                    <a:pt x="364" y="218"/>
                    <a:pt x="364" y="218"/>
                    <a:pt x="364" y="218"/>
                  </a:cubicBezTo>
                  <a:cubicBezTo>
                    <a:pt x="364" y="219"/>
                    <a:pt x="364" y="219"/>
                    <a:pt x="364" y="220"/>
                  </a:cubicBezTo>
                  <a:cubicBezTo>
                    <a:pt x="364" y="220"/>
                    <a:pt x="364" y="220"/>
                    <a:pt x="364" y="221"/>
                  </a:cubicBezTo>
                  <a:cubicBezTo>
                    <a:pt x="364" y="222"/>
                    <a:pt x="364" y="222"/>
                    <a:pt x="364" y="222"/>
                  </a:cubicBezTo>
                  <a:cubicBezTo>
                    <a:pt x="364" y="222"/>
                    <a:pt x="364" y="220"/>
                    <a:pt x="363" y="216"/>
                  </a:cubicBezTo>
                  <a:cubicBezTo>
                    <a:pt x="363" y="215"/>
                    <a:pt x="362" y="215"/>
                    <a:pt x="362" y="214"/>
                  </a:cubicBezTo>
                  <a:cubicBezTo>
                    <a:pt x="362" y="214"/>
                    <a:pt x="362" y="213"/>
                    <a:pt x="361" y="213"/>
                  </a:cubicBezTo>
                  <a:cubicBezTo>
                    <a:pt x="361" y="212"/>
                    <a:pt x="361" y="212"/>
                    <a:pt x="361" y="212"/>
                  </a:cubicBezTo>
                  <a:cubicBezTo>
                    <a:pt x="361" y="212"/>
                    <a:pt x="361" y="211"/>
                    <a:pt x="360" y="211"/>
                  </a:cubicBezTo>
                  <a:cubicBezTo>
                    <a:pt x="360" y="210"/>
                    <a:pt x="360" y="210"/>
                    <a:pt x="359" y="209"/>
                  </a:cubicBezTo>
                  <a:cubicBezTo>
                    <a:pt x="358" y="207"/>
                    <a:pt x="356" y="205"/>
                    <a:pt x="353" y="203"/>
                  </a:cubicBezTo>
                  <a:close/>
                  <a:moveTo>
                    <a:pt x="311" y="267"/>
                  </a:moveTo>
                  <a:cubicBezTo>
                    <a:pt x="314" y="268"/>
                    <a:pt x="317" y="268"/>
                    <a:pt x="320" y="268"/>
                  </a:cubicBezTo>
                  <a:cubicBezTo>
                    <a:pt x="321" y="269"/>
                    <a:pt x="322" y="269"/>
                    <a:pt x="324" y="269"/>
                  </a:cubicBezTo>
                  <a:cubicBezTo>
                    <a:pt x="325" y="269"/>
                    <a:pt x="326" y="268"/>
                    <a:pt x="327" y="268"/>
                  </a:cubicBezTo>
                  <a:cubicBezTo>
                    <a:pt x="331" y="268"/>
                    <a:pt x="334" y="267"/>
                    <a:pt x="334" y="267"/>
                  </a:cubicBezTo>
                  <a:cubicBezTo>
                    <a:pt x="334" y="267"/>
                    <a:pt x="333" y="267"/>
                    <a:pt x="332" y="268"/>
                  </a:cubicBezTo>
                  <a:cubicBezTo>
                    <a:pt x="332" y="268"/>
                    <a:pt x="331" y="268"/>
                    <a:pt x="330" y="268"/>
                  </a:cubicBezTo>
                  <a:cubicBezTo>
                    <a:pt x="329" y="268"/>
                    <a:pt x="328" y="269"/>
                    <a:pt x="327" y="269"/>
                  </a:cubicBezTo>
                  <a:cubicBezTo>
                    <a:pt x="326" y="269"/>
                    <a:pt x="325" y="269"/>
                    <a:pt x="324" y="269"/>
                  </a:cubicBezTo>
                  <a:cubicBezTo>
                    <a:pt x="322" y="269"/>
                    <a:pt x="321" y="269"/>
                    <a:pt x="320" y="269"/>
                  </a:cubicBezTo>
                  <a:cubicBezTo>
                    <a:pt x="317" y="269"/>
                    <a:pt x="314" y="268"/>
                    <a:pt x="311" y="267"/>
                  </a:cubicBezTo>
                  <a:cubicBezTo>
                    <a:pt x="307" y="266"/>
                    <a:pt x="305" y="265"/>
                    <a:pt x="302" y="264"/>
                  </a:cubicBezTo>
                  <a:cubicBezTo>
                    <a:pt x="300" y="263"/>
                    <a:pt x="297" y="261"/>
                    <a:pt x="296" y="260"/>
                  </a:cubicBezTo>
                  <a:cubicBezTo>
                    <a:pt x="295" y="259"/>
                    <a:pt x="294" y="259"/>
                    <a:pt x="293" y="258"/>
                  </a:cubicBezTo>
                  <a:cubicBezTo>
                    <a:pt x="293" y="258"/>
                    <a:pt x="292" y="257"/>
                    <a:pt x="292" y="257"/>
                  </a:cubicBezTo>
                  <a:cubicBezTo>
                    <a:pt x="291" y="256"/>
                    <a:pt x="290" y="256"/>
                    <a:pt x="290" y="256"/>
                  </a:cubicBezTo>
                  <a:cubicBezTo>
                    <a:pt x="290" y="256"/>
                    <a:pt x="291" y="256"/>
                    <a:pt x="292" y="257"/>
                  </a:cubicBezTo>
                  <a:cubicBezTo>
                    <a:pt x="292" y="257"/>
                    <a:pt x="293" y="258"/>
                    <a:pt x="293" y="258"/>
                  </a:cubicBezTo>
                  <a:cubicBezTo>
                    <a:pt x="294" y="259"/>
                    <a:pt x="295" y="259"/>
                    <a:pt x="296" y="260"/>
                  </a:cubicBezTo>
                  <a:cubicBezTo>
                    <a:pt x="298" y="261"/>
                    <a:pt x="300" y="262"/>
                    <a:pt x="302" y="263"/>
                  </a:cubicBezTo>
                  <a:cubicBezTo>
                    <a:pt x="305" y="265"/>
                    <a:pt x="308" y="266"/>
                    <a:pt x="311" y="267"/>
                  </a:cubicBezTo>
                  <a:close/>
                  <a:moveTo>
                    <a:pt x="313" y="169"/>
                  </a:moveTo>
                  <a:cubicBezTo>
                    <a:pt x="315" y="168"/>
                    <a:pt x="318" y="168"/>
                    <a:pt x="320" y="167"/>
                  </a:cubicBezTo>
                  <a:cubicBezTo>
                    <a:pt x="321" y="167"/>
                    <a:pt x="323" y="167"/>
                    <a:pt x="324" y="167"/>
                  </a:cubicBezTo>
                  <a:cubicBezTo>
                    <a:pt x="325" y="167"/>
                    <a:pt x="326" y="167"/>
                    <a:pt x="326" y="167"/>
                  </a:cubicBezTo>
                  <a:cubicBezTo>
                    <a:pt x="326" y="167"/>
                    <a:pt x="323" y="167"/>
                    <a:pt x="320" y="168"/>
                  </a:cubicBezTo>
                  <a:cubicBezTo>
                    <a:pt x="318" y="168"/>
                    <a:pt x="316" y="169"/>
                    <a:pt x="313" y="169"/>
                  </a:cubicBezTo>
                  <a:cubicBezTo>
                    <a:pt x="311" y="170"/>
                    <a:pt x="308" y="171"/>
                    <a:pt x="306" y="173"/>
                  </a:cubicBezTo>
                  <a:cubicBezTo>
                    <a:pt x="301" y="176"/>
                    <a:pt x="297" y="179"/>
                    <a:pt x="294" y="181"/>
                  </a:cubicBezTo>
                  <a:cubicBezTo>
                    <a:pt x="292" y="183"/>
                    <a:pt x="291" y="184"/>
                    <a:pt x="290" y="184"/>
                  </a:cubicBezTo>
                  <a:cubicBezTo>
                    <a:pt x="290" y="185"/>
                    <a:pt x="289" y="185"/>
                    <a:pt x="289" y="185"/>
                  </a:cubicBezTo>
                  <a:cubicBezTo>
                    <a:pt x="289" y="185"/>
                    <a:pt x="289" y="185"/>
                    <a:pt x="290" y="184"/>
                  </a:cubicBezTo>
                  <a:cubicBezTo>
                    <a:pt x="291" y="183"/>
                    <a:pt x="292" y="182"/>
                    <a:pt x="294" y="181"/>
                  </a:cubicBezTo>
                  <a:cubicBezTo>
                    <a:pt x="296" y="179"/>
                    <a:pt x="300" y="175"/>
                    <a:pt x="306" y="172"/>
                  </a:cubicBezTo>
                  <a:cubicBezTo>
                    <a:pt x="308" y="171"/>
                    <a:pt x="311" y="170"/>
                    <a:pt x="313" y="169"/>
                  </a:cubicBezTo>
                  <a:close/>
                  <a:moveTo>
                    <a:pt x="282" y="191"/>
                  </a:moveTo>
                  <a:cubicBezTo>
                    <a:pt x="284" y="188"/>
                    <a:pt x="287" y="185"/>
                    <a:pt x="290" y="181"/>
                  </a:cubicBezTo>
                  <a:cubicBezTo>
                    <a:pt x="292" y="179"/>
                    <a:pt x="294" y="177"/>
                    <a:pt x="295" y="176"/>
                  </a:cubicBezTo>
                  <a:cubicBezTo>
                    <a:pt x="297" y="175"/>
                    <a:pt x="299" y="173"/>
                    <a:pt x="300" y="173"/>
                  </a:cubicBezTo>
                  <a:cubicBezTo>
                    <a:pt x="301" y="172"/>
                    <a:pt x="302" y="172"/>
                    <a:pt x="302" y="171"/>
                  </a:cubicBezTo>
                  <a:cubicBezTo>
                    <a:pt x="303" y="171"/>
                    <a:pt x="303" y="171"/>
                    <a:pt x="304" y="171"/>
                  </a:cubicBezTo>
                  <a:cubicBezTo>
                    <a:pt x="305" y="170"/>
                    <a:pt x="305" y="170"/>
                    <a:pt x="305" y="170"/>
                  </a:cubicBezTo>
                  <a:cubicBezTo>
                    <a:pt x="305" y="170"/>
                    <a:pt x="303" y="171"/>
                    <a:pt x="301" y="173"/>
                  </a:cubicBezTo>
                  <a:cubicBezTo>
                    <a:pt x="299" y="174"/>
                    <a:pt x="298" y="175"/>
                    <a:pt x="296" y="176"/>
                  </a:cubicBezTo>
                  <a:cubicBezTo>
                    <a:pt x="294" y="178"/>
                    <a:pt x="292" y="180"/>
                    <a:pt x="291" y="181"/>
                  </a:cubicBezTo>
                  <a:cubicBezTo>
                    <a:pt x="287" y="185"/>
                    <a:pt x="284" y="189"/>
                    <a:pt x="282" y="191"/>
                  </a:cubicBezTo>
                  <a:cubicBezTo>
                    <a:pt x="281" y="192"/>
                    <a:pt x="280" y="193"/>
                    <a:pt x="279" y="194"/>
                  </a:cubicBezTo>
                  <a:cubicBezTo>
                    <a:pt x="278" y="195"/>
                    <a:pt x="278" y="195"/>
                    <a:pt x="278" y="195"/>
                  </a:cubicBezTo>
                  <a:cubicBezTo>
                    <a:pt x="278" y="195"/>
                    <a:pt x="279" y="193"/>
                    <a:pt x="282" y="191"/>
                  </a:cubicBezTo>
                  <a:close/>
                  <a:moveTo>
                    <a:pt x="274" y="225"/>
                  </a:moveTo>
                  <a:cubicBezTo>
                    <a:pt x="275" y="226"/>
                    <a:pt x="275" y="227"/>
                    <a:pt x="276" y="229"/>
                  </a:cubicBezTo>
                  <a:cubicBezTo>
                    <a:pt x="278" y="234"/>
                    <a:pt x="280" y="239"/>
                    <a:pt x="285" y="244"/>
                  </a:cubicBezTo>
                  <a:cubicBezTo>
                    <a:pt x="289" y="250"/>
                    <a:pt x="294" y="254"/>
                    <a:pt x="297" y="256"/>
                  </a:cubicBezTo>
                  <a:cubicBezTo>
                    <a:pt x="299" y="258"/>
                    <a:pt x="300" y="259"/>
                    <a:pt x="301" y="259"/>
                  </a:cubicBezTo>
                  <a:cubicBezTo>
                    <a:pt x="302" y="260"/>
                    <a:pt x="303" y="261"/>
                    <a:pt x="303" y="261"/>
                  </a:cubicBezTo>
                  <a:cubicBezTo>
                    <a:pt x="303" y="261"/>
                    <a:pt x="302" y="260"/>
                    <a:pt x="301" y="260"/>
                  </a:cubicBezTo>
                  <a:cubicBezTo>
                    <a:pt x="300" y="259"/>
                    <a:pt x="299" y="258"/>
                    <a:pt x="297" y="257"/>
                  </a:cubicBezTo>
                  <a:cubicBezTo>
                    <a:pt x="293" y="254"/>
                    <a:pt x="288" y="250"/>
                    <a:pt x="284" y="245"/>
                  </a:cubicBezTo>
                  <a:cubicBezTo>
                    <a:pt x="280" y="239"/>
                    <a:pt x="277" y="234"/>
                    <a:pt x="276" y="230"/>
                  </a:cubicBezTo>
                  <a:cubicBezTo>
                    <a:pt x="275" y="228"/>
                    <a:pt x="274" y="226"/>
                    <a:pt x="274" y="225"/>
                  </a:cubicBezTo>
                  <a:cubicBezTo>
                    <a:pt x="274" y="223"/>
                    <a:pt x="273" y="223"/>
                    <a:pt x="274" y="223"/>
                  </a:cubicBezTo>
                  <a:cubicBezTo>
                    <a:pt x="274" y="223"/>
                    <a:pt x="274" y="223"/>
                    <a:pt x="274" y="225"/>
                  </a:cubicBezTo>
                  <a:close/>
                  <a:moveTo>
                    <a:pt x="233" y="211"/>
                  </a:moveTo>
                  <a:cubicBezTo>
                    <a:pt x="235" y="212"/>
                    <a:pt x="236" y="212"/>
                    <a:pt x="236" y="212"/>
                  </a:cubicBezTo>
                  <a:cubicBezTo>
                    <a:pt x="236" y="212"/>
                    <a:pt x="236" y="212"/>
                    <a:pt x="235" y="212"/>
                  </a:cubicBezTo>
                  <a:cubicBezTo>
                    <a:pt x="234" y="212"/>
                    <a:pt x="234" y="212"/>
                    <a:pt x="233" y="211"/>
                  </a:cubicBezTo>
                  <a:cubicBezTo>
                    <a:pt x="232" y="211"/>
                    <a:pt x="231" y="210"/>
                    <a:pt x="231" y="210"/>
                  </a:cubicBezTo>
                  <a:cubicBezTo>
                    <a:pt x="230" y="209"/>
                    <a:pt x="230" y="209"/>
                    <a:pt x="230" y="209"/>
                  </a:cubicBezTo>
                  <a:cubicBezTo>
                    <a:pt x="230" y="209"/>
                    <a:pt x="231" y="210"/>
                    <a:pt x="233" y="211"/>
                  </a:cubicBezTo>
                  <a:close/>
                  <a:moveTo>
                    <a:pt x="237" y="215"/>
                  </a:moveTo>
                  <a:cubicBezTo>
                    <a:pt x="235" y="215"/>
                    <a:pt x="233" y="215"/>
                    <a:pt x="231" y="214"/>
                  </a:cubicBezTo>
                  <a:cubicBezTo>
                    <a:pt x="230" y="212"/>
                    <a:pt x="228" y="211"/>
                    <a:pt x="228" y="209"/>
                  </a:cubicBezTo>
                  <a:cubicBezTo>
                    <a:pt x="228" y="208"/>
                    <a:pt x="228" y="207"/>
                    <a:pt x="228" y="207"/>
                  </a:cubicBezTo>
                  <a:cubicBezTo>
                    <a:pt x="228" y="207"/>
                    <a:pt x="228" y="208"/>
                    <a:pt x="228" y="209"/>
                  </a:cubicBezTo>
                  <a:cubicBezTo>
                    <a:pt x="229" y="210"/>
                    <a:pt x="230" y="212"/>
                    <a:pt x="232" y="213"/>
                  </a:cubicBezTo>
                  <a:cubicBezTo>
                    <a:pt x="234" y="214"/>
                    <a:pt x="235" y="214"/>
                    <a:pt x="237" y="214"/>
                  </a:cubicBezTo>
                  <a:cubicBezTo>
                    <a:pt x="238" y="215"/>
                    <a:pt x="239" y="215"/>
                    <a:pt x="239" y="215"/>
                  </a:cubicBezTo>
                  <a:cubicBezTo>
                    <a:pt x="239" y="215"/>
                    <a:pt x="238" y="215"/>
                    <a:pt x="237" y="215"/>
                  </a:cubicBezTo>
                  <a:close/>
                  <a:moveTo>
                    <a:pt x="246" y="224"/>
                  </a:moveTo>
                  <a:cubicBezTo>
                    <a:pt x="248" y="224"/>
                    <a:pt x="249" y="224"/>
                    <a:pt x="249" y="224"/>
                  </a:cubicBezTo>
                  <a:cubicBezTo>
                    <a:pt x="249" y="224"/>
                    <a:pt x="248" y="225"/>
                    <a:pt x="246" y="225"/>
                  </a:cubicBezTo>
                  <a:cubicBezTo>
                    <a:pt x="245" y="225"/>
                    <a:pt x="244" y="224"/>
                    <a:pt x="244" y="224"/>
                  </a:cubicBezTo>
                  <a:cubicBezTo>
                    <a:pt x="243" y="224"/>
                    <a:pt x="243" y="224"/>
                    <a:pt x="243" y="223"/>
                  </a:cubicBezTo>
                  <a:cubicBezTo>
                    <a:pt x="243" y="223"/>
                    <a:pt x="244" y="224"/>
                    <a:pt x="246" y="224"/>
                  </a:cubicBezTo>
                  <a:close/>
                  <a:moveTo>
                    <a:pt x="254" y="222"/>
                  </a:moveTo>
                  <a:cubicBezTo>
                    <a:pt x="254" y="222"/>
                    <a:pt x="254" y="223"/>
                    <a:pt x="254" y="223"/>
                  </a:cubicBezTo>
                  <a:cubicBezTo>
                    <a:pt x="254" y="223"/>
                    <a:pt x="254" y="224"/>
                    <a:pt x="253" y="224"/>
                  </a:cubicBezTo>
                  <a:cubicBezTo>
                    <a:pt x="253" y="224"/>
                    <a:pt x="252" y="225"/>
                    <a:pt x="251" y="226"/>
                  </a:cubicBezTo>
                  <a:cubicBezTo>
                    <a:pt x="250" y="226"/>
                    <a:pt x="249" y="226"/>
                    <a:pt x="248" y="227"/>
                  </a:cubicBezTo>
                  <a:cubicBezTo>
                    <a:pt x="246" y="227"/>
                    <a:pt x="244" y="227"/>
                    <a:pt x="242" y="226"/>
                  </a:cubicBezTo>
                  <a:cubicBezTo>
                    <a:pt x="241" y="226"/>
                    <a:pt x="240" y="225"/>
                    <a:pt x="240" y="225"/>
                  </a:cubicBezTo>
                  <a:cubicBezTo>
                    <a:pt x="240" y="225"/>
                    <a:pt x="241" y="225"/>
                    <a:pt x="242" y="226"/>
                  </a:cubicBezTo>
                  <a:cubicBezTo>
                    <a:pt x="244" y="226"/>
                    <a:pt x="246" y="226"/>
                    <a:pt x="248" y="226"/>
                  </a:cubicBezTo>
                  <a:cubicBezTo>
                    <a:pt x="249" y="226"/>
                    <a:pt x="250" y="225"/>
                    <a:pt x="251" y="225"/>
                  </a:cubicBezTo>
                  <a:cubicBezTo>
                    <a:pt x="252" y="225"/>
                    <a:pt x="252" y="224"/>
                    <a:pt x="253" y="224"/>
                  </a:cubicBezTo>
                  <a:cubicBezTo>
                    <a:pt x="254" y="222"/>
                    <a:pt x="254" y="221"/>
                    <a:pt x="254" y="222"/>
                  </a:cubicBezTo>
                  <a:cubicBezTo>
                    <a:pt x="254" y="222"/>
                    <a:pt x="254" y="222"/>
                    <a:pt x="254" y="222"/>
                  </a:cubicBezTo>
                  <a:close/>
                  <a:moveTo>
                    <a:pt x="255" y="264"/>
                  </a:moveTo>
                  <a:cubicBezTo>
                    <a:pt x="254" y="262"/>
                    <a:pt x="252" y="259"/>
                    <a:pt x="250" y="256"/>
                  </a:cubicBezTo>
                  <a:cubicBezTo>
                    <a:pt x="250" y="254"/>
                    <a:pt x="249" y="252"/>
                    <a:pt x="249" y="251"/>
                  </a:cubicBezTo>
                  <a:cubicBezTo>
                    <a:pt x="248" y="249"/>
                    <a:pt x="248" y="247"/>
                    <a:pt x="248" y="246"/>
                  </a:cubicBezTo>
                  <a:cubicBezTo>
                    <a:pt x="248" y="245"/>
                    <a:pt x="248" y="245"/>
                    <a:pt x="248" y="244"/>
                  </a:cubicBezTo>
                  <a:cubicBezTo>
                    <a:pt x="248" y="244"/>
                    <a:pt x="248" y="243"/>
                    <a:pt x="248" y="243"/>
                  </a:cubicBezTo>
                  <a:cubicBezTo>
                    <a:pt x="248" y="242"/>
                    <a:pt x="248" y="242"/>
                    <a:pt x="248" y="242"/>
                  </a:cubicBezTo>
                  <a:cubicBezTo>
                    <a:pt x="248" y="242"/>
                    <a:pt x="248" y="244"/>
                    <a:pt x="248" y="246"/>
                  </a:cubicBezTo>
                  <a:cubicBezTo>
                    <a:pt x="249" y="247"/>
                    <a:pt x="249" y="249"/>
                    <a:pt x="249" y="250"/>
                  </a:cubicBezTo>
                  <a:cubicBezTo>
                    <a:pt x="250" y="252"/>
                    <a:pt x="250" y="254"/>
                    <a:pt x="251" y="255"/>
                  </a:cubicBezTo>
                  <a:cubicBezTo>
                    <a:pt x="253" y="259"/>
                    <a:pt x="254" y="262"/>
                    <a:pt x="256" y="264"/>
                  </a:cubicBezTo>
                  <a:cubicBezTo>
                    <a:pt x="257" y="266"/>
                    <a:pt x="258" y="267"/>
                    <a:pt x="258" y="268"/>
                  </a:cubicBezTo>
                  <a:cubicBezTo>
                    <a:pt x="258" y="268"/>
                    <a:pt x="257" y="266"/>
                    <a:pt x="255" y="264"/>
                  </a:cubicBezTo>
                  <a:close/>
                  <a:moveTo>
                    <a:pt x="263" y="270"/>
                  </a:moveTo>
                  <a:cubicBezTo>
                    <a:pt x="261" y="268"/>
                    <a:pt x="259" y="266"/>
                    <a:pt x="257" y="263"/>
                  </a:cubicBezTo>
                  <a:cubicBezTo>
                    <a:pt x="255" y="260"/>
                    <a:pt x="254" y="257"/>
                    <a:pt x="253" y="255"/>
                  </a:cubicBezTo>
                  <a:cubicBezTo>
                    <a:pt x="252" y="253"/>
                    <a:pt x="252" y="252"/>
                    <a:pt x="252" y="252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252" y="251"/>
                    <a:pt x="252" y="252"/>
                    <a:pt x="253" y="254"/>
                  </a:cubicBezTo>
                  <a:cubicBezTo>
                    <a:pt x="254" y="257"/>
                    <a:pt x="256" y="260"/>
                    <a:pt x="258" y="263"/>
                  </a:cubicBezTo>
                  <a:cubicBezTo>
                    <a:pt x="262" y="269"/>
                    <a:pt x="266" y="273"/>
                    <a:pt x="266" y="273"/>
                  </a:cubicBezTo>
                  <a:cubicBezTo>
                    <a:pt x="266" y="273"/>
                    <a:pt x="265" y="272"/>
                    <a:pt x="263" y="270"/>
                  </a:cubicBezTo>
                  <a:close/>
                  <a:moveTo>
                    <a:pt x="290" y="304"/>
                  </a:moveTo>
                  <a:cubicBezTo>
                    <a:pt x="290" y="303"/>
                    <a:pt x="290" y="302"/>
                    <a:pt x="290" y="302"/>
                  </a:cubicBezTo>
                  <a:cubicBezTo>
                    <a:pt x="290" y="302"/>
                    <a:pt x="290" y="302"/>
                    <a:pt x="290" y="303"/>
                  </a:cubicBezTo>
                  <a:cubicBezTo>
                    <a:pt x="290" y="303"/>
                    <a:pt x="290" y="303"/>
                    <a:pt x="290" y="304"/>
                  </a:cubicBezTo>
                  <a:cubicBezTo>
                    <a:pt x="290" y="305"/>
                    <a:pt x="289" y="305"/>
                    <a:pt x="289" y="305"/>
                  </a:cubicBezTo>
                  <a:cubicBezTo>
                    <a:pt x="289" y="305"/>
                    <a:pt x="289" y="304"/>
                    <a:pt x="290" y="304"/>
                  </a:cubicBezTo>
                  <a:close/>
                  <a:moveTo>
                    <a:pt x="289" y="307"/>
                  </a:moveTo>
                  <a:cubicBezTo>
                    <a:pt x="289" y="307"/>
                    <a:pt x="290" y="307"/>
                    <a:pt x="291" y="306"/>
                  </a:cubicBezTo>
                  <a:cubicBezTo>
                    <a:pt x="292" y="305"/>
                    <a:pt x="292" y="304"/>
                    <a:pt x="293" y="304"/>
                  </a:cubicBezTo>
                  <a:cubicBezTo>
                    <a:pt x="293" y="303"/>
                    <a:pt x="293" y="302"/>
                    <a:pt x="293" y="302"/>
                  </a:cubicBezTo>
                  <a:cubicBezTo>
                    <a:pt x="293" y="302"/>
                    <a:pt x="293" y="303"/>
                    <a:pt x="293" y="304"/>
                  </a:cubicBezTo>
                  <a:cubicBezTo>
                    <a:pt x="293" y="305"/>
                    <a:pt x="292" y="306"/>
                    <a:pt x="291" y="306"/>
                  </a:cubicBezTo>
                  <a:cubicBezTo>
                    <a:pt x="291" y="307"/>
                    <a:pt x="290" y="307"/>
                    <a:pt x="290" y="307"/>
                  </a:cubicBezTo>
                  <a:cubicBezTo>
                    <a:pt x="289" y="307"/>
                    <a:pt x="289" y="307"/>
                    <a:pt x="288" y="307"/>
                  </a:cubicBezTo>
                  <a:cubicBezTo>
                    <a:pt x="288" y="307"/>
                    <a:pt x="287" y="306"/>
                    <a:pt x="287" y="306"/>
                  </a:cubicBezTo>
                  <a:cubicBezTo>
                    <a:pt x="287" y="306"/>
                    <a:pt x="288" y="307"/>
                    <a:pt x="289" y="307"/>
                  </a:cubicBezTo>
                  <a:close/>
                  <a:moveTo>
                    <a:pt x="276" y="299"/>
                  </a:moveTo>
                  <a:cubicBezTo>
                    <a:pt x="279" y="302"/>
                    <a:pt x="279" y="308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7" y="310"/>
                    <a:pt x="278" y="308"/>
                    <a:pt x="277" y="305"/>
                  </a:cubicBezTo>
                  <a:cubicBezTo>
                    <a:pt x="277" y="303"/>
                    <a:pt x="276" y="301"/>
                    <a:pt x="275" y="299"/>
                  </a:cubicBezTo>
                  <a:cubicBezTo>
                    <a:pt x="275" y="299"/>
                    <a:pt x="276" y="298"/>
                    <a:pt x="276" y="299"/>
                  </a:cubicBezTo>
                  <a:close/>
                  <a:moveTo>
                    <a:pt x="276" y="305"/>
                  </a:moveTo>
                  <a:cubicBezTo>
                    <a:pt x="276" y="305"/>
                    <a:pt x="275" y="305"/>
                    <a:pt x="275" y="305"/>
                  </a:cubicBezTo>
                  <a:cubicBezTo>
                    <a:pt x="276" y="301"/>
                    <a:pt x="274" y="299"/>
                    <a:pt x="273" y="296"/>
                  </a:cubicBezTo>
                  <a:cubicBezTo>
                    <a:pt x="272" y="295"/>
                    <a:pt x="273" y="295"/>
                    <a:pt x="273" y="295"/>
                  </a:cubicBezTo>
                  <a:cubicBezTo>
                    <a:pt x="275" y="298"/>
                    <a:pt x="276" y="302"/>
                    <a:pt x="276" y="305"/>
                  </a:cubicBezTo>
                  <a:close/>
                  <a:moveTo>
                    <a:pt x="292" y="289"/>
                  </a:moveTo>
                  <a:cubicBezTo>
                    <a:pt x="291" y="288"/>
                    <a:pt x="290" y="287"/>
                    <a:pt x="289" y="287"/>
                  </a:cubicBezTo>
                  <a:cubicBezTo>
                    <a:pt x="288" y="287"/>
                    <a:pt x="287" y="286"/>
                    <a:pt x="287" y="286"/>
                  </a:cubicBezTo>
                  <a:cubicBezTo>
                    <a:pt x="287" y="286"/>
                    <a:pt x="289" y="287"/>
                    <a:pt x="293" y="288"/>
                  </a:cubicBezTo>
                  <a:cubicBezTo>
                    <a:pt x="296" y="290"/>
                    <a:pt x="301" y="291"/>
                    <a:pt x="306" y="292"/>
                  </a:cubicBezTo>
                  <a:cubicBezTo>
                    <a:pt x="311" y="293"/>
                    <a:pt x="316" y="294"/>
                    <a:pt x="319" y="294"/>
                  </a:cubicBezTo>
                  <a:cubicBezTo>
                    <a:pt x="323" y="294"/>
                    <a:pt x="325" y="294"/>
                    <a:pt x="325" y="294"/>
                  </a:cubicBezTo>
                  <a:cubicBezTo>
                    <a:pt x="325" y="294"/>
                    <a:pt x="325" y="294"/>
                    <a:pt x="324" y="294"/>
                  </a:cubicBezTo>
                  <a:cubicBezTo>
                    <a:pt x="323" y="294"/>
                    <a:pt x="321" y="294"/>
                    <a:pt x="319" y="294"/>
                  </a:cubicBezTo>
                  <a:cubicBezTo>
                    <a:pt x="316" y="294"/>
                    <a:pt x="311" y="294"/>
                    <a:pt x="306" y="293"/>
                  </a:cubicBezTo>
                  <a:cubicBezTo>
                    <a:pt x="300" y="292"/>
                    <a:pt x="296" y="290"/>
                    <a:pt x="292" y="289"/>
                  </a:cubicBezTo>
                  <a:close/>
                  <a:moveTo>
                    <a:pt x="348" y="294"/>
                  </a:moveTo>
                  <a:cubicBezTo>
                    <a:pt x="347" y="294"/>
                    <a:pt x="346" y="294"/>
                    <a:pt x="346" y="295"/>
                  </a:cubicBezTo>
                  <a:cubicBezTo>
                    <a:pt x="345" y="295"/>
                    <a:pt x="344" y="295"/>
                    <a:pt x="342" y="295"/>
                  </a:cubicBezTo>
                  <a:cubicBezTo>
                    <a:pt x="340" y="296"/>
                    <a:pt x="337" y="296"/>
                    <a:pt x="334" y="297"/>
                  </a:cubicBezTo>
                  <a:cubicBezTo>
                    <a:pt x="331" y="297"/>
                    <a:pt x="328" y="297"/>
                    <a:pt x="324" y="297"/>
                  </a:cubicBezTo>
                  <a:cubicBezTo>
                    <a:pt x="317" y="297"/>
                    <a:pt x="311" y="296"/>
                    <a:pt x="306" y="295"/>
                  </a:cubicBezTo>
                  <a:cubicBezTo>
                    <a:pt x="304" y="295"/>
                    <a:pt x="302" y="294"/>
                    <a:pt x="301" y="294"/>
                  </a:cubicBezTo>
                  <a:cubicBezTo>
                    <a:pt x="299" y="294"/>
                    <a:pt x="299" y="294"/>
                    <a:pt x="299" y="294"/>
                  </a:cubicBezTo>
                  <a:cubicBezTo>
                    <a:pt x="299" y="294"/>
                    <a:pt x="299" y="294"/>
                    <a:pt x="301" y="294"/>
                  </a:cubicBezTo>
                  <a:cubicBezTo>
                    <a:pt x="302" y="294"/>
                    <a:pt x="304" y="294"/>
                    <a:pt x="306" y="295"/>
                  </a:cubicBezTo>
                  <a:cubicBezTo>
                    <a:pt x="311" y="296"/>
                    <a:pt x="317" y="296"/>
                    <a:pt x="324" y="297"/>
                  </a:cubicBezTo>
                  <a:cubicBezTo>
                    <a:pt x="328" y="297"/>
                    <a:pt x="331" y="296"/>
                    <a:pt x="334" y="296"/>
                  </a:cubicBezTo>
                  <a:cubicBezTo>
                    <a:pt x="337" y="296"/>
                    <a:pt x="340" y="295"/>
                    <a:pt x="342" y="295"/>
                  </a:cubicBezTo>
                  <a:cubicBezTo>
                    <a:pt x="344" y="295"/>
                    <a:pt x="345" y="294"/>
                    <a:pt x="345" y="294"/>
                  </a:cubicBezTo>
                  <a:cubicBezTo>
                    <a:pt x="346" y="294"/>
                    <a:pt x="347" y="294"/>
                    <a:pt x="348" y="294"/>
                  </a:cubicBezTo>
                  <a:cubicBezTo>
                    <a:pt x="349" y="293"/>
                    <a:pt x="350" y="293"/>
                    <a:pt x="350" y="293"/>
                  </a:cubicBezTo>
                  <a:cubicBezTo>
                    <a:pt x="350" y="293"/>
                    <a:pt x="349" y="293"/>
                    <a:pt x="348" y="294"/>
                  </a:cubicBezTo>
                  <a:close/>
                  <a:moveTo>
                    <a:pt x="393" y="203"/>
                  </a:moveTo>
                  <a:cubicBezTo>
                    <a:pt x="392" y="200"/>
                    <a:pt x="392" y="198"/>
                    <a:pt x="392" y="196"/>
                  </a:cubicBezTo>
                  <a:cubicBezTo>
                    <a:pt x="391" y="195"/>
                    <a:pt x="391" y="194"/>
                    <a:pt x="391" y="193"/>
                  </a:cubicBezTo>
                  <a:cubicBezTo>
                    <a:pt x="390" y="192"/>
                    <a:pt x="390" y="191"/>
                    <a:pt x="390" y="190"/>
                  </a:cubicBezTo>
                  <a:cubicBezTo>
                    <a:pt x="389" y="188"/>
                    <a:pt x="389" y="186"/>
                    <a:pt x="388" y="185"/>
                  </a:cubicBezTo>
                  <a:cubicBezTo>
                    <a:pt x="388" y="184"/>
                    <a:pt x="388" y="183"/>
                    <a:pt x="387" y="183"/>
                  </a:cubicBezTo>
                  <a:cubicBezTo>
                    <a:pt x="387" y="182"/>
                    <a:pt x="387" y="182"/>
                    <a:pt x="387" y="181"/>
                  </a:cubicBezTo>
                  <a:cubicBezTo>
                    <a:pt x="386" y="180"/>
                    <a:pt x="386" y="179"/>
                    <a:pt x="386" y="179"/>
                  </a:cubicBezTo>
                  <a:cubicBezTo>
                    <a:pt x="385" y="178"/>
                    <a:pt x="385" y="178"/>
                    <a:pt x="385" y="178"/>
                  </a:cubicBezTo>
                  <a:cubicBezTo>
                    <a:pt x="385" y="178"/>
                    <a:pt x="385" y="178"/>
                    <a:pt x="386" y="179"/>
                  </a:cubicBezTo>
                  <a:cubicBezTo>
                    <a:pt x="386" y="179"/>
                    <a:pt x="386" y="180"/>
                    <a:pt x="387" y="181"/>
                  </a:cubicBezTo>
                  <a:cubicBezTo>
                    <a:pt x="387" y="181"/>
                    <a:pt x="387" y="182"/>
                    <a:pt x="388" y="183"/>
                  </a:cubicBezTo>
                  <a:cubicBezTo>
                    <a:pt x="388" y="183"/>
                    <a:pt x="388" y="184"/>
                    <a:pt x="389" y="185"/>
                  </a:cubicBezTo>
                  <a:cubicBezTo>
                    <a:pt x="389" y="186"/>
                    <a:pt x="390" y="188"/>
                    <a:pt x="390" y="189"/>
                  </a:cubicBezTo>
                  <a:cubicBezTo>
                    <a:pt x="391" y="190"/>
                    <a:pt x="391" y="191"/>
                    <a:pt x="391" y="192"/>
                  </a:cubicBezTo>
                  <a:cubicBezTo>
                    <a:pt x="392" y="193"/>
                    <a:pt x="392" y="194"/>
                    <a:pt x="392" y="196"/>
                  </a:cubicBezTo>
                  <a:cubicBezTo>
                    <a:pt x="393" y="198"/>
                    <a:pt x="393" y="200"/>
                    <a:pt x="394" y="203"/>
                  </a:cubicBezTo>
                  <a:cubicBezTo>
                    <a:pt x="394" y="208"/>
                    <a:pt x="395" y="214"/>
                    <a:pt x="395" y="220"/>
                  </a:cubicBezTo>
                  <a:cubicBezTo>
                    <a:pt x="394" y="225"/>
                    <a:pt x="394" y="231"/>
                    <a:pt x="393" y="236"/>
                  </a:cubicBezTo>
                  <a:cubicBezTo>
                    <a:pt x="392" y="239"/>
                    <a:pt x="392" y="241"/>
                    <a:pt x="391" y="243"/>
                  </a:cubicBezTo>
                  <a:cubicBezTo>
                    <a:pt x="391" y="244"/>
                    <a:pt x="391" y="246"/>
                    <a:pt x="391" y="247"/>
                  </a:cubicBezTo>
                  <a:cubicBezTo>
                    <a:pt x="390" y="248"/>
                    <a:pt x="390" y="249"/>
                    <a:pt x="390" y="249"/>
                  </a:cubicBezTo>
                  <a:cubicBezTo>
                    <a:pt x="389" y="251"/>
                    <a:pt x="388" y="253"/>
                    <a:pt x="388" y="254"/>
                  </a:cubicBezTo>
                  <a:cubicBezTo>
                    <a:pt x="388" y="255"/>
                    <a:pt x="387" y="256"/>
                    <a:pt x="387" y="256"/>
                  </a:cubicBezTo>
                  <a:cubicBezTo>
                    <a:pt x="387" y="257"/>
                    <a:pt x="387" y="258"/>
                    <a:pt x="386" y="258"/>
                  </a:cubicBezTo>
                  <a:cubicBezTo>
                    <a:pt x="386" y="259"/>
                    <a:pt x="386" y="260"/>
                    <a:pt x="385" y="260"/>
                  </a:cubicBezTo>
                  <a:cubicBezTo>
                    <a:pt x="385" y="261"/>
                    <a:pt x="385" y="261"/>
                    <a:pt x="385" y="261"/>
                  </a:cubicBezTo>
                  <a:cubicBezTo>
                    <a:pt x="385" y="261"/>
                    <a:pt x="385" y="261"/>
                    <a:pt x="385" y="260"/>
                  </a:cubicBezTo>
                  <a:cubicBezTo>
                    <a:pt x="386" y="260"/>
                    <a:pt x="386" y="259"/>
                    <a:pt x="386" y="258"/>
                  </a:cubicBezTo>
                  <a:cubicBezTo>
                    <a:pt x="386" y="258"/>
                    <a:pt x="387" y="257"/>
                    <a:pt x="387" y="256"/>
                  </a:cubicBezTo>
                  <a:cubicBezTo>
                    <a:pt x="387" y="256"/>
                    <a:pt x="387" y="255"/>
                    <a:pt x="388" y="254"/>
                  </a:cubicBezTo>
                  <a:cubicBezTo>
                    <a:pt x="388" y="253"/>
                    <a:pt x="389" y="251"/>
                    <a:pt x="389" y="249"/>
                  </a:cubicBezTo>
                  <a:cubicBezTo>
                    <a:pt x="389" y="248"/>
                    <a:pt x="390" y="247"/>
                    <a:pt x="390" y="246"/>
                  </a:cubicBezTo>
                  <a:cubicBezTo>
                    <a:pt x="390" y="245"/>
                    <a:pt x="391" y="244"/>
                    <a:pt x="391" y="243"/>
                  </a:cubicBezTo>
                  <a:cubicBezTo>
                    <a:pt x="391" y="241"/>
                    <a:pt x="392" y="239"/>
                    <a:pt x="392" y="236"/>
                  </a:cubicBezTo>
                  <a:cubicBezTo>
                    <a:pt x="393" y="231"/>
                    <a:pt x="394" y="225"/>
                    <a:pt x="394" y="219"/>
                  </a:cubicBezTo>
                  <a:cubicBezTo>
                    <a:pt x="394" y="214"/>
                    <a:pt x="394" y="208"/>
                    <a:pt x="393" y="203"/>
                  </a:cubicBezTo>
                  <a:close/>
                  <a:moveTo>
                    <a:pt x="327" y="124"/>
                  </a:moveTo>
                  <a:cubicBezTo>
                    <a:pt x="325" y="124"/>
                    <a:pt x="324" y="124"/>
                    <a:pt x="324" y="124"/>
                  </a:cubicBezTo>
                  <a:cubicBezTo>
                    <a:pt x="324" y="124"/>
                    <a:pt x="325" y="123"/>
                    <a:pt x="326" y="123"/>
                  </a:cubicBezTo>
                  <a:cubicBezTo>
                    <a:pt x="328" y="123"/>
                    <a:pt x="329" y="123"/>
                    <a:pt x="329" y="123"/>
                  </a:cubicBezTo>
                  <a:cubicBezTo>
                    <a:pt x="329" y="124"/>
                    <a:pt x="328" y="124"/>
                    <a:pt x="327" y="124"/>
                  </a:cubicBezTo>
                  <a:close/>
                  <a:moveTo>
                    <a:pt x="330" y="122"/>
                  </a:moveTo>
                  <a:cubicBezTo>
                    <a:pt x="329" y="122"/>
                    <a:pt x="328" y="122"/>
                    <a:pt x="327" y="122"/>
                  </a:cubicBezTo>
                  <a:cubicBezTo>
                    <a:pt x="326" y="122"/>
                    <a:pt x="325" y="122"/>
                    <a:pt x="325" y="122"/>
                  </a:cubicBezTo>
                  <a:cubicBezTo>
                    <a:pt x="324" y="123"/>
                    <a:pt x="324" y="123"/>
                    <a:pt x="324" y="123"/>
                  </a:cubicBezTo>
                  <a:cubicBezTo>
                    <a:pt x="323" y="124"/>
                    <a:pt x="323" y="124"/>
                    <a:pt x="323" y="124"/>
                  </a:cubicBezTo>
                  <a:cubicBezTo>
                    <a:pt x="323" y="124"/>
                    <a:pt x="323" y="124"/>
                    <a:pt x="323" y="123"/>
                  </a:cubicBezTo>
                  <a:cubicBezTo>
                    <a:pt x="324" y="122"/>
                    <a:pt x="324" y="122"/>
                    <a:pt x="325" y="122"/>
                  </a:cubicBezTo>
                  <a:cubicBezTo>
                    <a:pt x="325" y="121"/>
                    <a:pt x="326" y="121"/>
                    <a:pt x="327" y="121"/>
                  </a:cubicBezTo>
                  <a:cubicBezTo>
                    <a:pt x="328" y="121"/>
                    <a:pt x="329" y="121"/>
                    <a:pt x="330" y="121"/>
                  </a:cubicBezTo>
                  <a:cubicBezTo>
                    <a:pt x="331" y="122"/>
                    <a:pt x="332" y="122"/>
                    <a:pt x="332" y="122"/>
                  </a:cubicBezTo>
                  <a:cubicBezTo>
                    <a:pt x="332" y="122"/>
                    <a:pt x="331" y="122"/>
                    <a:pt x="330" y="122"/>
                  </a:cubicBezTo>
                  <a:close/>
                  <a:moveTo>
                    <a:pt x="360" y="143"/>
                  </a:moveTo>
                  <a:cubicBezTo>
                    <a:pt x="358" y="141"/>
                    <a:pt x="355" y="139"/>
                    <a:pt x="351" y="136"/>
                  </a:cubicBezTo>
                  <a:cubicBezTo>
                    <a:pt x="348" y="134"/>
                    <a:pt x="345" y="132"/>
                    <a:pt x="342" y="130"/>
                  </a:cubicBezTo>
                  <a:cubicBezTo>
                    <a:pt x="340" y="129"/>
                    <a:pt x="338" y="128"/>
                    <a:pt x="338" y="128"/>
                  </a:cubicBezTo>
                  <a:cubicBezTo>
                    <a:pt x="338" y="128"/>
                    <a:pt x="339" y="128"/>
                    <a:pt x="340" y="128"/>
                  </a:cubicBezTo>
                  <a:cubicBezTo>
                    <a:pt x="340" y="129"/>
                    <a:pt x="341" y="129"/>
                    <a:pt x="342" y="130"/>
                  </a:cubicBezTo>
                  <a:cubicBezTo>
                    <a:pt x="345" y="131"/>
                    <a:pt x="348" y="133"/>
                    <a:pt x="352" y="136"/>
                  </a:cubicBezTo>
                  <a:cubicBezTo>
                    <a:pt x="355" y="138"/>
                    <a:pt x="358" y="141"/>
                    <a:pt x="360" y="143"/>
                  </a:cubicBezTo>
                  <a:cubicBezTo>
                    <a:pt x="361" y="144"/>
                    <a:pt x="362" y="145"/>
                    <a:pt x="362" y="146"/>
                  </a:cubicBezTo>
                  <a:cubicBezTo>
                    <a:pt x="363" y="146"/>
                    <a:pt x="363" y="147"/>
                    <a:pt x="363" y="147"/>
                  </a:cubicBezTo>
                  <a:cubicBezTo>
                    <a:pt x="363" y="147"/>
                    <a:pt x="362" y="145"/>
                    <a:pt x="360" y="143"/>
                  </a:cubicBezTo>
                  <a:close/>
                  <a:moveTo>
                    <a:pt x="340" y="125"/>
                  </a:moveTo>
                  <a:cubicBezTo>
                    <a:pt x="340" y="126"/>
                    <a:pt x="341" y="126"/>
                    <a:pt x="342" y="126"/>
                  </a:cubicBezTo>
                  <a:cubicBezTo>
                    <a:pt x="342" y="127"/>
                    <a:pt x="343" y="127"/>
                    <a:pt x="344" y="128"/>
                  </a:cubicBezTo>
                  <a:cubicBezTo>
                    <a:pt x="348" y="130"/>
                    <a:pt x="353" y="134"/>
                    <a:pt x="358" y="138"/>
                  </a:cubicBezTo>
                  <a:cubicBezTo>
                    <a:pt x="363" y="143"/>
                    <a:pt x="367" y="147"/>
                    <a:pt x="370" y="151"/>
                  </a:cubicBezTo>
                  <a:cubicBezTo>
                    <a:pt x="371" y="152"/>
                    <a:pt x="371" y="153"/>
                    <a:pt x="372" y="153"/>
                  </a:cubicBezTo>
                  <a:cubicBezTo>
                    <a:pt x="372" y="154"/>
                    <a:pt x="373" y="155"/>
                    <a:pt x="373" y="155"/>
                  </a:cubicBezTo>
                  <a:cubicBezTo>
                    <a:pt x="374" y="156"/>
                    <a:pt x="374" y="157"/>
                    <a:pt x="374" y="157"/>
                  </a:cubicBezTo>
                  <a:cubicBezTo>
                    <a:pt x="374" y="157"/>
                    <a:pt x="373" y="157"/>
                    <a:pt x="373" y="156"/>
                  </a:cubicBezTo>
                  <a:cubicBezTo>
                    <a:pt x="372" y="155"/>
                    <a:pt x="372" y="154"/>
                    <a:pt x="371" y="154"/>
                  </a:cubicBezTo>
                  <a:cubicBezTo>
                    <a:pt x="371" y="153"/>
                    <a:pt x="370" y="152"/>
                    <a:pt x="369" y="151"/>
                  </a:cubicBezTo>
                  <a:cubicBezTo>
                    <a:pt x="367" y="148"/>
                    <a:pt x="363" y="143"/>
                    <a:pt x="358" y="139"/>
                  </a:cubicBezTo>
                  <a:cubicBezTo>
                    <a:pt x="353" y="134"/>
                    <a:pt x="348" y="131"/>
                    <a:pt x="344" y="128"/>
                  </a:cubicBezTo>
                  <a:cubicBezTo>
                    <a:pt x="343" y="128"/>
                    <a:pt x="342" y="127"/>
                    <a:pt x="341" y="127"/>
                  </a:cubicBezTo>
                  <a:cubicBezTo>
                    <a:pt x="341" y="126"/>
                    <a:pt x="340" y="126"/>
                    <a:pt x="339" y="125"/>
                  </a:cubicBezTo>
                  <a:cubicBezTo>
                    <a:pt x="338" y="125"/>
                    <a:pt x="338" y="124"/>
                    <a:pt x="338" y="124"/>
                  </a:cubicBezTo>
                  <a:cubicBezTo>
                    <a:pt x="338" y="124"/>
                    <a:pt x="339" y="125"/>
                    <a:pt x="340" y="125"/>
                  </a:cubicBezTo>
                  <a:close/>
                  <a:moveTo>
                    <a:pt x="285" y="119"/>
                  </a:moveTo>
                  <a:cubicBezTo>
                    <a:pt x="284" y="119"/>
                    <a:pt x="283" y="120"/>
                    <a:pt x="283" y="119"/>
                  </a:cubicBezTo>
                  <a:cubicBezTo>
                    <a:pt x="283" y="119"/>
                    <a:pt x="284" y="119"/>
                    <a:pt x="285" y="119"/>
                  </a:cubicBezTo>
                  <a:cubicBezTo>
                    <a:pt x="287" y="119"/>
                    <a:pt x="288" y="119"/>
                    <a:pt x="288" y="119"/>
                  </a:cubicBezTo>
                  <a:cubicBezTo>
                    <a:pt x="288" y="119"/>
                    <a:pt x="287" y="119"/>
                    <a:pt x="285" y="119"/>
                  </a:cubicBezTo>
                  <a:close/>
                  <a:moveTo>
                    <a:pt x="285" y="118"/>
                  </a:moveTo>
                  <a:cubicBezTo>
                    <a:pt x="284" y="118"/>
                    <a:pt x="282" y="119"/>
                    <a:pt x="282" y="119"/>
                  </a:cubicBezTo>
                  <a:cubicBezTo>
                    <a:pt x="282" y="118"/>
                    <a:pt x="284" y="118"/>
                    <a:pt x="285" y="118"/>
                  </a:cubicBezTo>
                  <a:cubicBezTo>
                    <a:pt x="286" y="118"/>
                    <a:pt x="287" y="118"/>
                    <a:pt x="288" y="118"/>
                  </a:cubicBezTo>
                  <a:cubicBezTo>
                    <a:pt x="288" y="118"/>
                    <a:pt x="289" y="118"/>
                    <a:pt x="289" y="118"/>
                  </a:cubicBezTo>
                  <a:cubicBezTo>
                    <a:pt x="288" y="118"/>
                    <a:pt x="287" y="118"/>
                    <a:pt x="285" y="118"/>
                  </a:cubicBezTo>
                  <a:close/>
                  <a:moveTo>
                    <a:pt x="270" y="125"/>
                  </a:moveTo>
                  <a:cubicBezTo>
                    <a:pt x="269" y="125"/>
                    <a:pt x="268" y="125"/>
                    <a:pt x="268" y="125"/>
                  </a:cubicBezTo>
                  <a:cubicBezTo>
                    <a:pt x="267" y="125"/>
                    <a:pt x="267" y="125"/>
                    <a:pt x="267" y="125"/>
                  </a:cubicBezTo>
                  <a:cubicBezTo>
                    <a:pt x="267" y="125"/>
                    <a:pt x="267" y="125"/>
                    <a:pt x="268" y="125"/>
                  </a:cubicBezTo>
                  <a:cubicBezTo>
                    <a:pt x="268" y="125"/>
                    <a:pt x="269" y="125"/>
                    <a:pt x="270" y="125"/>
                  </a:cubicBezTo>
                  <a:cubicBezTo>
                    <a:pt x="272" y="125"/>
                    <a:pt x="273" y="125"/>
                    <a:pt x="273" y="126"/>
                  </a:cubicBezTo>
                  <a:cubicBezTo>
                    <a:pt x="273" y="126"/>
                    <a:pt x="272" y="126"/>
                    <a:pt x="270" y="125"/>
                  </a:cubicBezTo>
                  <a:close/>
                  <a:moveTo>
                    <a:pt x="280" y="126"/>
                  </a:moveTo>
                  <a:cubicBezTo>
                    <a:pt x="279" y="126"/>
                    <a:pt x="276" y="125"/>
                    <a:pt x="274" y="124"/>
                  </a:cubicBezTo>
                  <a:cubicBezTo>
                    <a:pt x="271" y="123"/>
                    <a:pt x="269" y="123"/>
                    <a:pt x="267" y="124"/>
                  </a:cubicBezTo>
                  <a:cubicBezTo>
                    <a:pt x="265" y="124"/>
                    <a:pt x="265" y="125"/>
                    <a:pt x="264" y="125"/>
                  </a:cubicBezTo>
                  <a:cubicBezTo>
                    <a:pt x="264" y="125"/>
                    <a:pt x="265" y="125"/>
                    <a:pt x="265" y="124"/>
                  </a:cubicBezTo>
                  <a:cubicBezTo>
                    <a:pt x="265" y="124"/>
                    <a:pt x="265" y="124"/>
                    <a:pt x="266" y="124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67" y="123"/>
                    <a:pt x="267" y="123"/>
                  </a:cubicBezTo>
                  <a:cubicBezTo>
                    <a:pt x="269" y="122"/>
                    <a:pt x="271" y="122"/>
                    <a:pt x="274" y="123"/>
                  </a:cubicBezTo>
                  <a:cubicBezTo>
                    <a:pt x="277" y="124"/>
                    <a:pt x="279" y="125"/>
                    <a:pt x="281" y="126"/>
                  </a:cubicBezTo>
                  <a:cubicBezTo>
                    <a:pt x="282" y="127"/>
                    <a:pt x="283" y="127"/>
                    <a:pt x="283" y="127"/>
                  </a:cubicBezTo>
                  <a:cubicBezTo>
                    <a:pt x="283" y="127"/>
                    <a:pt x="282" y="127"/>
                    <a:pt x="280" y="126"/>
                  </a:cubicBezTo>
                  <a:close/>
                  <a:moveTo>
                    <a:pt x="312" y="129"/>
                  </a:moveTo>
                  <a:cubicBezTo>
                    <a:pt x="310" y="128"/>
                    <a:pt x="308" y="128"/>
                    <a:pt x="306" y="127"/>
                  </a:cubicBezTo>
                  <a:cubicBezTo>
                    <a:pt x="304" y="126"/>
                    <a:pt x="302" y="125"/>
                    <a:pt x="300" y="125"/>
                  </a:cubicBezTo>
                  <a:cubicBezTo>
                    <a:pt x="299" y="124"/>
                    <a:pt x="298" y="124"/>
                    <a:pt x="298" y="124"/>
                  </a:cubicBezTo>
                  <a:cubicBezTo>
                    <a:pt x="298" y="124"/>
                    <a:pt x="299" y="124"/>
                    <a:pt x="301" y="124"/>
                  </a:cubicBezTo>
                  <a:cubicBezTo>
                    <a:pt x="302" y="125"/>
                    <a:pt x="304" y="126"/>
                    <a:pt x="306" y="126"/>
                  </a:cubicBezTo>
                  <a:cubicBezTo>
                    <a:pt x="308" y="127"/>
                    <a:pt x="310" y="128"/>
                    <a:pt x="312" y="128"/>
                  </a:cubicBezTo>
                  <a:cubicBezTo>
                    <a:pt x="313" y="129"/>
                    <a:pt x="314" y="130"/>
                    <a:pt x="314" y="130"/>
                  </a:cubicBezTo>
                  <a:cubicBezTo>
                    <a:pt x="314" y="130"/>
                    <a:pt x="313" y="130"/>
                    <a:pt x="312" y="129"/>
                  </a:cubicBezTo>
                  <a:close/>
                  <a:moveTo>
                    <a:pt x="297" y="122"/>
                  </a:moveTo>
                  <a:cubicBezTo>
                    <a:pt x="300" y="122"/>
                    <a:pt x="303" y="124"/>
                    <a:pt x="307" y="125"/>
                  </a:cubicBezTo>
                  <a:cubicBezTo>
                    <a:pt x="310" y="126"/>
                    <a:pt x="313" y="127"/>
                    <a:pt x="316" y="128"/>
                  </a:cubicBezTo>
                  <a:cubicBezTo>
                    <a:pt x="318" y="129"/>
                    <a:pt x="319" y="130"/>
                    <a:pt x="319" y="130"/>
                  </a:cubicBezTo>
                  <a:cubicBezTo>
                    <a:pt x="319" y="130"/>
                    <a:pt x="318" y="130"/>
                    <a:pt x="315" y="129"/>
                  </a:cubicBezTo>
                  <a:cubicBezTo>
                    <a:pt x="313" y="128"/>
                    <a:pt x="310" y="127"/>
                    <a:pt x="306" y="125"/>
                  </a:cubicBezTo>
                  <a:cubicBezTo>
                    <a:pt x="303" y="124"/>
                    <a:pt x="300" y="123"/>
                    <a:pt x="297" y="122"/>
                  </a:cubicBezTo>
                  <a:cubicBezTo>
                    <a:pt x="295" y="121"/>
                    <a:pt x="293" y="121"/>
                    <a:pt x="294" y="121"/>
                  </a:cubicBezTo>
                  <a:cubicBezTo>
                    <a:pt x="294" y="120"/>
                    <a:pt x="295" y="121"/>
                    <a:pt x="297" y="122"/>
                  </a:cubicBezTo>
                  <a:close/>
                  <a:moveTo>
                    <a:pt x="237" y="138"/>
                  </a:moveTo>
                  <a:cubicBezTo>
                    <a:pt x="239" y="138"/>
                    <a:pt x="241" y="138"/>
                    <a:pt x="241" y="138"/>
                  </a:cubicBezTo>
                  <a:cubicBezTo>
                    <a:pt x="240" y="139"/>
                    <a:pt x="239" y="139"/>
                    <a:pt x="237" y="138"/>
                  </a:cubicBezTo>
                  <a:cubicBezTo>
                    <a:pt x="235" y="138"/>
                    <a:pt x="234" y="137"/>
                    <a:pt x="234" y="137"/>
                  </a:cubicBezTo>
                  <a:cubicBezTo>
                    <a:pt x="234" y="137"/>
                    <a:pt x="235" y="137"/>
                    <a:pt x="237" y="138"/>
                  </a:cubicBezTo>
                  <a:close/>
                  <a:moveTo>
                    <a:pt x="251" y="141"/>
                  </a:moveTo>
                  <a:cubicBezTo>
                    <a:pt x="249" y="141"/>
                    <a:pt x="246" y="142"/>
                    <a:pt x="242" y="141"/>
                  </a:cubicBezTo>
                  <a:cubicBezTo>
                    <a:pt x="240" y="141"/>
                    <a:pt x="239" y="141"/>
                    <a:pt x="237" y="141"/>
                  </a:cubicBezTo>
                  <a:cubicBezTo>
                    <a:pt x="236" y="140"/>
                    <a:pt x="234" y="140"/>
                    <a:pt x="233" y="139"/>
                  </a:cubicBezTo>
                  <a:cubicBezTo>
                    <a:pt x="233" y="139"/>
                    <a:pt x="232" y="138"/>
                    <a:pt x="232" y="138"/>
                  </a:cubicBezTo>
                  <a:cubicBezTo>
                    <a:pt x="232" y="138"/>
                    <a:pt x="231" y="138"/>
                    <a:pt x="231" y="137"/>
                  </a:cubicBezTo>
                  <a:cubicBezTo>
                    <a:pt x="231" y="137"/>
                    <a:pt x="230" y="137"/>
                    <a:pt x="230" y="137"/>
                  </a:cubicBezTo>
                  <a:cubicBezTo>
                    <a:pt x="230" y="136"/>
                    <a:pt x="231" y="138"/>
                    <a:pt x="233" y="139"/>
                  </a:cubicBezTo>
                  <a:cubicBezTo>
                    <a:pt x="234" y="139"/>
                    <a:pt x="236" y="140"/>
                    <a:pt x="237" y="140"/>
                  </a:cubicBezTo>
                  <a:cubicBezTo>
                    <a:pt x="239" y="140"/>
                    <a:pt x="240" y="141"/>
                    <a:pt x="242" y="141"/>
                  </a:cubicBezTo>
                  <a:cubicBezTo>
                    <a:pt x="246" y="141"/>
                    <a:pt x="249" y="141"/>
                    <a:pt x="251" y="140"/>
                  </a:cubicBezTo>
                  <a:cubicBezTo>
                    <a:pt x="253" y="140"/>
                    <a:pt x="255" y="140"/>
                    <a:pt x="255" y="141"/>
                  </a:cubicBezTo>
                  <a:cubicBezTo>
                    <a:pt x="255" y="141"/>
                    <a:pt x="253" y="141"/>
                    <a:pt x="251" y="141"/>
                  </a:cubicBezTo>
                  <a:close/>
                  <a:moveTo>
                    <a:pt x="205" y="165"/>
                  </a:moveTo>
                  <a:cubicBezTo>
                    <a:pt x="206" y="165"/>
                    <a:pt x="208" y="164"/>
                    <a:pt x="210" y="163"/>
                  </a:cubicBezTo>
                  <a:cubicBezTo>
                    <a:pt x="214" y="162"/>
                    <a:pt x="219" y="160"/>
                    <a:pt x="225" y="158"/>
                  </a:cubicBezTo>
                  <a:cubicBezTo>
                    <a:pt x="231" y="156"/>
                    <a:pt x="237" y="154"/>
                    <a:pt x="241" y="152"/>
                  </a:cubicBezTo>
                  <a:cubicBezTo>
                    <a:pt x="243" y="152"/>
                    <a:pt x="244" y="151"/>
                    <a:pt x="245" y="151"/>
                  </a:cubicBezTo>
                  <a:cubicBezTo>
                    <a:pt x="246" y="150"/>
                    <a:pt x="247" y="150"/>
                    <a:pt x="247" y="150"/>
                  </a:cubicBezTo>
                  <a:cubicBezTo>
                    <a:pt x="247" y="150"/>
                    <a:pt x="246" y="150"/>
                    <a:pt x="245" y="151"/>
                  </a:cubicBezTo>
                  <a:cubicBezTo>
                    <a:pt x="244" y="151"/>
                    <a:pt x="243" y="152"/>
                    <a:pt x="241" y="153"/>
                  </a:cubicBezTo>
                  <a:cubicBezTo>
                    <a:pt x="237" y="154"/>
                    <a:pt x="232" y="156"/>
                    <a:pt x="226" y="159"/>
                  </a:cubicBezTo>
                  <a:cubicBezTo>
                    <a:pt x="220" y="161"/>
                    <a:pt x="214" y="163"/>
                    <a:pt x="210" y="164"/>
                  </a:cubicBezTo>
                  <a:cubicBezTo>
                    <a:pt x="208" y="165"/>
                    <a:pt x="207" y="165"/>
                    <a:pt x="205" y="165"/>
                  </a:cubicBezTo>
                  <a:cubicBezTo>
                    <a:pt x="204" y="166"/>
                    <a:pt x="204" y="166"/>
                    <a:pt x="204" y="166"/>
                  </a:cubicBezTo>
                  <a:cubicBezTo>
                    <a:pt x="204" y="166"/>
                    <a:pt x="204" y="166"/>
                    <a:pt x="205" y="165"/>
                  </a:cubicBezTo>
                  <a:close/>
                  <a:moveTo>
                    <a:pt x="191" y="177"/>
                  </a:moveTo>
                  <a:cubicBezTo>
                    <a:pt x="192" y="177"/>
                    <a:pt x="193" y="176"/>
                    <a:pt x="195" y="175"/>
                  </a:cubicBezTo>
                  <a:cubicBezTo>
                    <a:pt x="199" y="173"/>
                    <a:pt x="204" y="170"/>
                    <a:pt x="210" y="167"/>
                  </a:cubicBezTo>
                  <a:cubicBezTo>
                    <a:pt x="216" y="164"/>
                    <a:pt x="222" y="161"/>
                    <a:pt x="226" y="160"/>
                  </a:cubicBezTo>
                  <a:cubicBezTo>
                    <a:pt x="228" y="159"/>
                    <a:pt x="230" y="159"/>
                    <a:pt x="231" y="158"/>
                  </a:cubicBezTo>
                  <a:cubicBezTo>
                    <a:pt x="232" y="158"/>
                    <a:pt x="233" y="158"/>
                    <a:pt x="233" y="158"/>
                  </a:cubicBezTo>
                  <a:cubicBezTo>
                    <a:pt x="233" y="158"/>
                    <a:pt x="232" y="158"/>
                    <a:pt x="231" y="159"/>
                  </a:cubicBezTo>
                  <a:cubicBezTo>
                    <a:pt x="230" y="159"/>
                    <a:pt x="228" y="160"/>
                    <a:pt x="226" y="160"/>
                  </a:cubicBezTo>
                  <a:cubicBezTo>
                    <a:pt x="222" y="162"/>
                    <a:pt x="217" y="164"/>
                    <a:pt x="211" y="167"/>
                  </a:cubicBezTo>
                  <a:cubicBezTo>
                    <a:pt x="205" y="170"/>
                    <a:pt x="199" y="173"/>
                    <a:pt x="195" y="175"/>
                  </a:cubicBezTo>
                  <a:cubicBezTo>
                    <a:pt x="193" y="176"/>
                    <a:pt x="192" y="177"/>
                    <a:pt x="191" y="178"/>
                  </a:cubicBezTo>
                  <a:cubicBezTo>
                    <a:pt x="190" y="178"/>
                    <a:pt x="189" y="178"/>
                    <a:pt x="189" y="178"/>
                  </a:cubicBezTo>
                  <a:cubicBezTo>
                    <a:pt x="189" y="178"/>
                    <a:pt x="189" y="178"/>
                    <a:pt x="191" y="177"/>
                  </a:cubicBezTo>
                  <a:close/>
                  <a:moveTo>
                    <a:pt x="86" y="151"/>
                  </a:moveTo>
                  <a:cubicBezTo>
                    <a:pt x="87" y="152"/>
                    <a:pt x="87" y="153"/>
                    <a:pt x="87" y="153"/>
                  </a:cubicBezTo>
                  <a:cubicBezTo>
                    <a:pt x="87" y="153"/>
                    <a:pt x="86" y="152"/>
                    <a:pt x="85" y="151"/>
                  </a:cubicBezTo>
                  <a:cubicBezTo>
                    <a:pt x="84" y="150"/>
                    <a:pt x="84" y="149"/>
                    <a:pt x="84" y="149"/>
                  </a:cubicBezTo>
                  <a:cubicBezTo>
                    <a:pt x="84" y="149"/>
                    <a:pt x="85" y="150"/>
                    <a:pt x="86" y="151"/>
                  </a:cubicBezTo>
                  <a:close/>
                  <a:moveTo>
                    <a:pt x="91" y="157"/>
                  </a:moveTo>
                  <a:cubicBezTo>
                    <a:pt x="89" y="156"/>
                    <a:pt x="87" y="155"/>
                    <a:pt x="85" y="154"/>
                  </a:cubicBezTo>
                  <a:cubicBezTo>
                    <a:pt x="84" y="153"/>
                    <a:pt x="83" y="152"/>
                    <a:pt x="83" y="152"/>
                  </a:cubicBezTo>
                  <a:cubicBezTo>
                    <a:pt x="82" y="151"/>
                    <a:pt x="81" y="150"/>
                    <a:pt x="81" y="149"/>
                  </a:cubicBezTo>
                  <a:cubicBezTo>
                    <a:pt x="80" y="147"/>
                    <a:pt x="80" y="146"/>
                    <a:pt x="80" y="146"/>
                  </a:cubicBezTo>
                  <a:cubicBezTo>
                    <a:pt x="80" y="146"/>
                    <a:pt x="81" y="147"/>
                    <a:pt x="81" y="149"/>
                  </a:cubicBezTo>
                  <a:cubicBezTo>
                    <a:pt x="82" y="150"/>
                    <a:pt x="82" y="150"/>
                    <a:pt x="83" y="151"/>
                  </a:cubicBezTo>
                  <a:cubicBezTo>
                    <a:pt x="84" y="152"/>
                    <a:pt x="85" y="153"/>
                    <a:pt x="86" y="153"/>
                  </a:cubicBezTo>
                  <a:cubicBezTo>
                    <a:pt x="88" y="155"/>
                    <a:pt x="90" y="156"/>
                    <a:pt x="91" y="157"/>
                  </a:cubicBezTo>
                  <a:cubicBezTo>
                    <a:pt x="93" y="157"/>
                    <a:pt x="94" y="158"/>
                    <a:pt x="93" y="158"/>
                  </a:cubicBezTo>
                  <a:cubicBezTo>
                    <a:pt x="93" y="158"/>
                    <a:pt x="92" y="158"/>
                    <a:pt x="91" y="157"/>
                  </a:cubicBezTo>
                  <a:close/>
                  <a:moveTo>
                    <a:pt x="147" y="172"/>
                  </a:moveTo>
                  <a:cubicBezTo>
                    <a:pt x="149" y="173"/>
                    <a:pt x="151" y="173"/>
                    <a:pt x="152" y="174"/>
                  </a:cubicBezTo>
                  <a:cubicBezTo>
                    <a:pt x="154" y="174"/>
                    <a:pt x="154" y="174"/>
                    <a:pt x="154" y="174"/>
                  </a:cubicBezTo>
                  <a:cubicBezTo>
                    <a:pt x="154" y="174"/>
                    <a:pt x="154" y="174"/>
                    <a:pt x="152" y="174"/>
                  </a:cubicBezTo>
                  <a:cubicBezTo>
                    <a:pt x="151" y="173"/>
                    <a:pt x="149" y="173"/>
                    <a:pt x="147" y="172"/>
                  </a:cubicBezTo>
                  <a:cubicBezTo>
                    <a:pt x="143" y="171"/>
                    <a:pt x="137" y="169"/>
                    <a:pt x="130" y="167"/>
                  </a:cubicBezTo>
                  <a:cubicBezTo>
                    <a:pt x="124" y="165"/>
                    <a:pt x="118" y="163"/>
                    <a:pt x="113" y="162"/>
                  </a:cubicBezTo>
                  <a:cubicBezTo>
                    <a:pt x="111" y="161"/>
                    <a:pt x="109" y="161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6" y="160"/>
                    <a:pt x="107" y="160"/>
                    <a:pt x="108" y="160"/>
                  </a:cubicBezTo>
                  <a:cubicBezTo>
                    <a:pt x="110" y="161"/>
                    <a:pt x="111" y="161"/>
                    <a:pt x="113" y="162"/>
                  </a:cubicBezTo>
                  <a:cubicBezTo>
                    <a:pt x="118" y="163"/>
                    <a:pt x="124" y="165"/>
                    <a:pt x="130" y="167"/>
                  </a:cubicBezTo>
                  <a:cubicBezTo>
                    <a:pt x="137" y="169"/>
                    <a:pt x="143" y="170"/>
                    <a:pt x="147" y="172"/>
                  </a:cubicBezTo>
                  <a:close/>
                  <a:moveTo>
                    <a:pt x="103" y="156"/>
                  </a:moveTo>
                  <a:cubicBezTo>
                    <a:pt x="106" y="157"/>
                    <a:pt x="111" y="158"/>
                    <a:pt x="116" y="160"/>
                  </a:cubicBezTo>
                  <a:cubicBezTo>
                    <a:pt x="121" y="162"/>
                    <a:pt x="125" y="163"/>
                    <a:pt x="128" y="164"/>
                  </a:cubicBezTo>
                  <a:cubicBezTo>
                    <a:pt x="132" y="164"/>
                    <a:pt x="134" y="165"/>
                    <a:pt x="134" y="165"/>
                  </a:cubicBezTo>
                  <a:cubicBezTo>
                    <a:pt x="134" y="165"/>
                    <a:pt x="133" y="165"/>
                    <a:pt x="132" y="165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5" y="163"/>
                    <a:pt x="120" y="162"/>
                    <a:pt x="116" y="161"/>
                  </a:cubicBezTo>
                  <a:cubicBezTo>
                    <a:pt x="111" y="159"/>
                    <a:pt x="106" y="158"/>
                    <a:pt x="103" y="157"/>
                  </a:cubicBezTo>
                  <a:cubicBezTo>
                    <a:pt x="102" y="156"/>
                    <a:pt x="100" y="156"/>
                    <a:pt x="99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8" y="155"/>
                    <a:pt x="98" y="155"/>
                    <a:pt x="99" y="155"/>
                  </a:cubicBezTo>
                  <a:cubicBezTo>
                    <a:pt x="100" y="155"/>
                    <a:pt x="102" y="156"/>
                    <a:pt x="103" y="156"/>
                  </a:cubicBezTo>
                  <a:close/>
                  <a:moveTo>
                    <a:pt x="197" y="110"/>
                  </a:moveTo>
                  <a:cubicBezTo>
                    <a:pt x="195" y="111"/>
                    <a:pt x="193" y="112"/>
                    <a:pt x="190" y="113"/>
                  </a:cubicBezTo>
                  <a:cubicBezTo>
                    <a:pt x="188" y="114"/>
                    <a:pt x="186" y="115"/>
                    <a:pt x="184" y="115"/>
                  </a:cubicBezTo>
                  <a:cubicBezTo>
                    <a:pt x="182" y="116"/>
                    <a:pt x="181" y="116"/>
                    <a:pt x="181" y="116"/>
                  </a:cubicBezTo>
                  <a:cubicBezTo>
                    <a:pt x="181" y="116"/>
                    <a:pt x="182" y="115"/>
                    <a:pt x="184" y="115"/>
                  </a:cubicBezTo>
                  <a:cubicBezTo>
                    <a:pt x="185" y="114"/>
                    <a:pt x="188" y="113"/>
                    <a:pt x="190" y="112"/>
                  </a:cubicBezTo>
                  <a:cubicBezTo>
                    <a:pt x="193" y="111"/>
                    <a:pt x="195" y="110"/>
                    <a:pt x="197" y="109"/>
                  </a:cubicBezTo>
                  <a:cubicBezTo>
                    <a:pt x="198" y="109"/>
                    <a:pt x="199" y="109"/>
                    <a:pt x="199" y="109"/>
                  </a:cubicBezTo>
                  <a:cubicBezTo>
                    <a:pt x="199" y="109"/>
                    <a:pt x="198" y="109"/>
                    <a:pt x="197" y="110"/>
                  </a:cubicBezTo>
                  <a:close/>
                  <a:moveTo>
                    <a:pt x="207" y="98"/>
                  </a:moveTo>
                  <a:cubicBezTo>
                    <a:pt x="206" y="98"/>
                    <a:pt x="204" y="100"/>
                    <a:pt x="203" y="101"/>
                  </a:cubicBezTo>
                  <a:cubicBezTo>
                    <a:pt x="199" y="103"/>
                    <a:pt x="195" y="107"/>
                    <a:pt x="189" y="110"/>
                  </a:cubicBezTo>
                  <a:cubicBezTo>
                    <a:pt x="186" y="111"/>
                    <a:pt x="183" y="112"/>
                    <a:pt x="180" y="113"/>
                  </a:cubicBezTo>
                  <a:cubicBezTo>
                    <a:pt x="180" y="113"/>
                    <a:pt x="179" y="113"/>
                    <a:pt x="178" y="113"/>
                  </a:cubicBezTo>
                  <a:cubicBezTo>
                    <a:pt x="178" y="113"/>
                    <a:pt x="177" y="113"/>
                    <a:pt x="176" y="113"/>
                  </a:cubicBezTo>
                  <a:cubicBezTo>
                    <a:pt x="175" y="113"/>
                    <a:pt x="174" y="113"/>
                    <a:pt x="173" y="113"/>
                  </a:cubicBezTo>
                  <a:cubicBezTo>
                    <a:pt x="171" y="113"/>
                    <a:pt x="169" y="113"/>
                    <a:pt x="168" y="113"/>
                  </a:cubicBezTo>
                  <a:cubicBezTo>
                    <a:pt x="167" y="113"/>
                    <a:pt x="166" y="112"/>
                    <a:pt x="166" y="112"/>
                  </a:cubicBezTo>
                  <a:cubicBezTo>
                    <a:pt x="166" y="112"/>
                    <a:pt x="167" y="112"/>
                    <a:pt x="168" y="112"/>
                  </a:cubicBezTo>
                  <a:cubicBezTo>
                    <a:pt x="169" y="113"/>
                    <a:pt x="171" y="113"/>
                    <a:pt x="173" y="113"/>
                  </a:cubicBezTo>
                  <a:cubicBezTo>
                    <a:pt x="174" y="113"/>
                    <a:pt x="175" y="113"/>
                    <a:pt x="176" y="113"/>
                  </a:cubicBezTo>
                  <a:cubicBezTo>
                    <a:pt x="177" y="113"/>
                    <a:pt x="178" y="112"/>
                    <a:pt x="178" y="112"/>
                  </a:cubicBezTo>
                  <a:cubicBezTo>
                    <a:pt x="179" y="112"/>
                    <a:pt x="180" y="112"/>
                    <a:pt x="180" y="112"/>
                  </a:cubicBezTo>
                  <a:cubicBezTo>
                    <a:pt x="183" y="111"/>
                    <a:pt x="186" y="110"/>
                    <a:pt x="189" y="109"/>
                  </a:cubicBezTo>
                  <a:cubicBezTo>
                    <a:pt x="194" y="106"/>
                    <a:pt x="199" y="103"/>
                    <a:pt x="202" y="100"/>
                  </a:cubicBezTo>
                  <a:cubicBezTo>
                    <a:pt x="204" y="99"/>
                    <a:pt x="205" y="98"/>
                    <a:pt x="206" y="97"/>
                  </a:cubicBezTo>
                  <a:cubicBezTo>
                    <a:pt x="207" y="97"/>
                    <a:pt x="208" y="96"/>
                    <a:pt x="208" y="96"/>
                  </a:cubicBezTo>
                  <a:cubicBezTo>
                    <a:pt x="208" y="96"/>
                    <a:pt x="207" y="97"/>
                    <a:pt x="207" y="98"/>
                  </a:cubicBezTo>
                  <a:close/>
                  <a:moveTo>
                    <a:pt x="140" y="7"/>
                  </a:moveTo>
                  <a:cubicBezTo>
                    <a:pt x="150" y="6"/>
                    <a:pt x="159" y="8"/>
                    <a:pt x="166" y="9"/>
                  </a:cubicBezTo>
                  <a:cubicBezTo>
                    <a:pt x="169" y="10"/>
                    <a:pt x="171" y="11"/>
                    <a:pt x="173" y="12"/>
                  </a:cubicBezTo>
                  <a:cubicBezTo>
                    <a:pt x="174" y="12"/>
                    <a:pt x="174" y="12"/>
                    <a:pt x="175" y="12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2"/>
                    <a:pt x="174" y="12"/>
                    <a:pt x="173" y="12"/>
                  </a:cubicBezTo>
                  <a:cubicBezTo>
                    <a:pt x="171" y="11"/>
                    <a:pt x="169" y="11"/>
                    <a:pt x="165" y="10"/>
                  </a:cubicBezTo>
                  <a:cubicBezTo>
                    <a:pt x="159" y="8"/>
                    <a:pt x="150" y="7"/>
                    <a:pt x="140" y="8"/>
                  </a:cubicBezTo>
                  <a:cubicBezTo>
                    <a:pt x="135" y="8"/>
                    <a:pt x="131" y="9"/>
                    <a:pt x="127" y="10"/>
                  </a:cubicBezTo>
                  <a:cubicBezTo>
                    <a:pt x="125" y="11"/>
                    <a:pt x="123" y="12"/>
                    <a:pt x="121" y="12"/>
                  </a:cubicBezTo>
                  <a:cubicBezTo>
                    <a:pt x="119" y="13"/>
                    <a:pt x="118" y="14"/>
                    <a:pt x="116" y="14"/>
                  </a:cubicBezTo>
                  <a:cubicBezTo>
                    <a:pt x="114" y="15"/>
                    <a:pt x="113" y="15"/>
                    <a:pt x="112" y="16"/>
                  </a:cubicBezTo>
                  <a:cubicBezTo>
                    <a:pt x="111" y="16"/>
                    <a:pt x="110" y="17"/>
                    <a:pt x="109" y="17"/>
                  </a:cubicBezTo>
                  <a:cubicBezTo>
                    <a:pt x="108" y="18"/>
                    <a:pt x="108" y="18"/>
                    <a:pt x="107" y="18"/>
                  </a:cubicBezTo>
                  <a:cubicBezTo>
                    <a:pt x="107" y="18"/>
                    <a:pt x="106" y="18"/>
                    <a:pt x="106" y="18"/>
                  </a:cubicBezTo>
                  <a:cubicBezTo>
                    <a:pt x="106" y="18"/>
                    <a:pt x="107" y="18"/>
                    <a:pt x="107" y="18"/>
                  </a:cubicBezTo>
                  <a:cubicBezTo>
                    <a:pt x="107" y="18"/>
                    <a:pt x="108" y="17"/>
                    <a:pt x="109" y="17"/>
                  </a:cubicBezTo>
                  <a:cubicBezTo>
                    <a:pt x="110" y="17"/>
                    <a:pt x="111" y="16"/>
                    <a:pt x="112" y="15"/>
                  </a:cubicBezTo>
                  <a:cubicBezTo>
                    <a:pt x="113" y="15"/>
                    <a:pt x="114" y="14"/>
                    <a:pt x="116" y="14"/>
                  </a:cubicBezTo>
                  <a:cubicBezTo>
                    <a:pt x="117" y="13"/>
                    <a:pt x="119" y="12"/>
                    <a:pt x="121" y="12"/>
                  </a:cubicBezTo>
                  <a:cubicBezTo>
                    <a:pt x="123" y="11"/>
                    <a:pt x="125" y="10"/>
                    <a:pt x="127" y="10"/>
                  </a:cubicBezTo>
                  <a:cubicBezTo>
                    <a:pt x="131" y="9"/>
                    <a:pt x="135" y="8"/>
                    <a:pt x="140" y="7"/>
                  </a:cubicBezTo>
                  <a:close/>
                  <a:moveTo>
                    <a:pt x="91" y="29"/>
                  </a:moveTo>
                  <a:cubicBezTo>
                    <a:pt x="91" y="28"/>
                    <a:pt x="92" y="28"/>
                    <a:pt x="92" y="27"/>
                  </a:cubicBezTo>
                  <a:cubicBezTo>
                    <a:pt x="93" y="26"/>
                    <a:pt x="94" y="25"/>
                    <a:pt x="95" y="25"/>
                  </a:cubicBezTo>
                  <a:cubicBezTo>
                    <a:pt x="96" y="24"/>
                    <a:pt x="97" y="23"/>
                    <a:pt x="98" y="22"/>
                  </a:cubicBezTo>
                  <a:cubicBezTo>
                    <a:pt x="99" y="21"/>
                    <a:pt x="100" y="20"/>
                    <a:pt x="102" y="19"/>
                  </a:cubicBezTo>
                  <a:cubicBezTo>
                    <a:pt x="104" y="17"/>
                    <a:pt x="107" y="16"/>
                    <a:pt x="111" y="14"/>
                  </a:cubicBezTo>
                  <a:cubicBezTo>
                    <a:pt x="114" y="12"/>
                    <a:pt x="117" y="11"/>
                    <a:pt x="120" y="10"/>
                  </a:cubicBezTo>
                  <a:cubicBezTo>
                    <a:pt x="123" y="9"/>
                    <a:pt x="126" y="8"/>
                    <a:pt x="128" y="7"/>
                  </a:cubicBezTo>
                  <a:cubicBezTo>
                    <a:pt x="131" y="6"/>
                    <a:pt x="133" y="6"/>
                    <a:pt x="134" y="5"/>
                  </a:cubicBezTo>
                  <a:cubicBezTo>
                    <a:pt x="135" y="5"/>
                    <a:pt x="136" y="5"/>
                    <a:pt x="136" y="5"/>
                  </a:cubicBezTo>
                  <a:cubicBezTo>
                    <a:pt x="136" y="5"/>
                    <a:pt x="135" y="5"/>
                    <a:pt x="134" y="6"/>
                  </a:cubicBezTo>
                  <a:cubicBezTo>
                    <a:pt x="133" y="6"/>
                    <a:pt x="131" y="7"/>
                    <a:pt x="129" y="7"/>
                  </a:cubicBezTo>
                  <a:cubicBezTo>
                    <a:pt x="126" y="8"/>
                    <a:pt x="123" y="9"/>
                    <a:pt x="120" y="10"/>
                  </a:cubicBezTo>
                  <a:cubicBezTo>
                    <a:pt x="117" y="12"/>
                    <a:pt x="114" y="13"/>
                    <a:pt x="111" y="15"/>
                  </a:cubicBezTo>
                  <a:cubicBezTo>
                    <a:pt x="108" y="16"/>
                    <a:pt x="105" y="18"/>
                    <a:pt x="102" y="20"/>
                  </a:cubicBezTo>
                  <a:cubicBezTo>
                    <a:pt x="101" y="21"/>
                    <a:pt x="99" y="22"/>
                    <a:pt x="98" y="23"/>
                  </a:cubicBezTo>
                  <a:cubicBezTo>
                    <a:pt x="97" y="23"/>
                    <a:pt x="96" y="24"/>
                    <a:pt x="95" y="25"/>
                  </a:cubicBezTo>
                  <a:cubicBezTo>
                    <a:pt x="94" y="26"/>
                    <a:pt x="93" y="27"/>
                    <a:pt x="93" y="27"/>
                  </a:cubicBezTo>
                  <a:cubicBezTo>
                    <a:pt x="92" y="28"/>
                    <a:pt x="91" y="28"/>
                    <a:pt x="91" y="29"/>
                  </a:cubicBezTo>
                  <a:cubicBezTo>
                    <a:pt x="90" y="30"/>
                    <a:pt x="89" y="31"/>
                    <a:pt x="89" y="30"/>
                  </a:cubicBezTo>
                  <a:cubicBezTo>
                    <a:pt x="89" y="30"/>
                    <a:pt x="90" y="30"/>
                    <a:pt x="91" y="29"/>
                  </a:cubicBezTo>
                  <a:close/>
                  <a:moveTo>
                    <a:pt x="76" y="95"/>
                  </a:moveTo>
                  <a:cubicBezTo>
                    <a:pt x="76" y="95"/>
                    <a:pt x="76" y="96"/>
                    <a:pt x="76" y="98"/>
                  </a:cubicBezTo>
                  <a:cubicBezTo>
                    <a:pt x="77" y="98"/>
                    <a:pt x="77" y="99"/>
                    <a:pt x="77" y="100"/>
                  </a:cubicBezTo>
                  <a:cubicBezTo>
                    <a:pt x="77" y="101"/>
                    <a:pt x="77" y="102"/>
                    <a:pt x="77" y="103"/>
                  </a:cubicBezTo>
                  <a:cubicBezTo>
                    <a:pt x="78" y="106"/>
                    <a:pt x="79" y="108"/>
                    <a:pt x="80" y="112"/>
                  </a:cubicBezTo>
                  <a:cubicBezTo>
                    <a:pt x="80" y="115"/>
                    <a:pt x="82" y="118"/>
                    <a:pt x="83" y="121"/>
                  </a:cubicBezTo>
                  <a:cubicBezTo>
                    <a:pt x="85" y="125"/>
                    <a:pt x="86" y="128"/>
                    <a:pt x="88" y="131"/>
                  </a:cubicBezTo>
                  <a:cubicBezTo>
                    <a:pt x="89" y="132"/>
                    <a:pt x="90" y="133"/>
                    <a:pt x="90" y="135"/>
                  </a:cubicBezTo>
                  <a:cubicBezTo>
                    <a:pt x="91" y="135"/>
                    <a:pt x="91" y="136"/>
                    <a:pt x="92" y="136"/>
                  </a:cubicBezTo>
                  <a:cubicBezTo>
                    <a:pt x="92" y="137"/>
                    <a:pt x="92" y="137"/>
                    <a:pt x="93" y="138"/>
                  </a:cubicBezTo>
                  <a:cubicBezTo>
                    <a:pt x="96" y="141"/>
                    <a:pt x="99" y="143"/>
                    <a:pt x="98" y="143"/>
                  </a:cubicBezTo>
                  <a:cubicBezTo>
                    <a:pt x="98" y="143"/>
                    <a:pt x="98" y="143"/>
                    <a:pt x="97" y="142"/>
                  </a:cubicBezTo>
                  <a:cubicBezTo>
                    <a:pt x="96" y="142"/>
                    <a:pt x="96" y="142"/>
                    <a:pt x="96" y="141"/>
                  </a:cubicBezTo>
                  <a:cubicBezTo>
                    <a:pt x="95" y="141"/>
                    <a:pt x="95" y="141"/>
                    <a:pt x="95" y="140"/>
                  </a:cubicBezTo>
                  <a:cubicBezTo>
                    <a:pt x="94" y="140"/>
                    <a:pt x="93" y="139"/>
                    <a:pt x="92" y="138"/>
                  </a:cubicBezTo>
                  <a:cubicBezTo>
                    <a:pt x="92" y="138"/>
                    <a:pt x="92" y="137"/>
                    <a:pt x="91" y="137"/>
                  </a:cubicBezTo>
                  <a:cubicBezTo>
                    <a:pt x="91" y="136"/>
                    <a:pt x="90" y="135"/>
                    <a:pt x="90" y="135"/>
                  </a:cubicBezTo>
                  <a:cubicBezTo>
                    <a:pt x="89" y="134"/>
                    <a:pt x="88" y="132"/>
                    <a:pt x="87" y="131"/>
                  </a:cubicBezTo>
                  <a:cubicBezTo>
                    <a:pt x="86" y="128"/>
                    <a:pt x="84" y="125"/>
                    <a:pt x="82" y="122"/>
                  </a:cubicBezTo>
                  <a:cubicBezTo>
                    <a:pt x="81" y="118"/>
                    <a:pt x="80" y="115"/>
                    <a:pt x="79" y="112"/>
                  </a:cubicBezTo>
                  <a:cubicBezTo>
                    <a:pt x="78" y="109"/>
                    <a:pt x="77" y="106"/>
                    <a:pt x="77" y="103"/>
                  </a:cubicBezTo>
                  <a:cubicBezTo>
                    <a:pt x="77" y="102"/>
                    <a:pt x="77" y="101"/>
                    <a:pt x="76" y="100"/>
                  </a:cubicBezTo>
                  <a:cubicBezTo>
                    <a:pt x="76" y="99"/>
                    <a:pt x="76" y="98"/>
                    <a:pt x="76" y="98"/>
                  </a:cubicBezTo>
                  <a:cubicBezTo>
                    <a:pt x="76" y="96"/>
                    <a:pt x="76" y="95"/>
                    <a:pt x="76" y="95"/>
                  </a:cubicBezTo>
                  <a:close/>
                  <a:moveTo>
                    <a:pt x="76" y="109"/>
                  </a:moveTo>
                  <a:cubicBezTo>
                    <a:pt x="77" y="111"/>
                    <a:pt x="78" y="115"/>
                    <a:pt x="79" y="118"/>
                  </a:cubicBezTo>
                  <a:cubicBezTo>
                    <a:pt x="81" y="122"/>
                    <a:pt x="82" y="125"/>
                    <a:pt x="83" y="127"/>
                  </a:cubicBezTo>
                  <a:cubicBezTo>
                    <a:pt x="84" y="130"/>
                    <a:pt x="84" y="131"/>
                    <a:pt x="84" y="131"/>
                  </a:cubicBezTo>
                  <a:cubicBezTo>
                    <a:pt x="84" y="131"/>
                    <a:pt x="83" y="130"/>
                    <a:pt x="82" y="128"/>
                  </a:cubicBezTo>
                  <a:cubicBezTo>
                    <a:pt x="81" y="125"/>
                    <a:pt x="80" y="122"/>
                    <a:pt x="79" y="118"/>
                  </a:cubicBezTo>
                  <a:cubicBezTo>
                    <a:pt x="77" y="115"/>
                    <a:pt x="76" y="111"/>
                    <a:pt x="76" y="109"/>
                  </a:cubicBezTo>
                  <a:cubicBezTo>
                    <a:pt x="75" y="107"/>
                    <a:pt x="75" y="105"/>
                    <a:pt x="75" y="105"/>
                  </a:cubicBezTo>
                  <a:cubicBezTo>
                    <a:pt x="75" y="105"/>
                    <a:pt x="75" y="107"/>
                    <a:pt x="76" y="109"/>
                  </a:cubicBezTo>
                  <a:close/>
                  <a:moveTo>
                    <a:pt x="61" y="53"/>
                  </a:moveTo>
                  <a:cubicBezTo>
                    <a:pt x="61" y="54"/>
                    <a:pt x="62" y="57"/>
                    <a:pt x="63" y="60"/>
                  </a:cubicBezTo>
                  <a:cubicBezTo>
                    <a:pt x="63" y="62"/>
                    <a:pt x="63" y="65"/>
                    <a:pt x="63" y="67"/>
                  </a:cubicBezTo>
                  <a:cubicBezTo>
                    <a:pt x="64" y="69"/>
                    <a:pt x="64" y="70"/>
                    <a:pt x="64" y="70"/>
                  </a:cubicBezTo>
                  <a:cubicBezTo>
                    <a:pt x="63" y="70"/>
                    <a:pt x="63" y="69"/>
                    <a:pt x="63" y="67"/>
                  </a:cubicBezTo>
                  <a:cubicBezTo>
                    <a:pt x="63" y="65"/>
                    <a:pt x="62" y="62"/>
                    <a:pt x="62" y="60"/>
                  </a:cubicBezTo>
                  <a:cubicBezTo>
                    <a:pt x="61" y="57"/>
                    <a:pt x="61" y="54"/>
                    <a:pt x="60" y="53"/>
                  </a:cubicBezTo>
                  <a:cubicBezTo>
                    <a:pt x="60" y="51"/>
                    <a:pt x="59" y="50"/>
                    <a:pt x="59" y="50"/>
                  </a:cubicBezTo>
                  <a:cubicBezTo>
                    <a:pt x="59" y="50"/>
                    <a:pt x="60" y="51"/>
                    <a:pt x="61" y="53"/>
                  </a:cubicBezTo>
                  <a:close/>
                  <a:moveTo>
                    <a:pt x="60" y="56"/>
                  </a:moveTo>
                  <a:cubicBezTo>
                    <a:pt x="61" y="57"/>
                    <a:pt x="61" y="58"/>
                    <a:pt x="61" y="59"/>
                  </a:cubicBezTo>
                  <a:cubicBezTo>
                    <a:pt x="61" y="62"/>
                    <a:pt x="61" y="65"/>
                    <a:pt x="61" y="65"/>
                  </a:cubicBezTo>
                  <a:cubicBezTo>
                    <a:pt x="61" y="65"/>
                    <a:pt x="61" y="62"/>
                    <a:pt x="60" y="59"/>
                  </a:cubicBezTo>
                  <a:cubicBezTo>
                    <a:pt x="60" y="58"/>
                    <a:pt x="60" y="57"/>
                    <a:pt x="60" y="56"/>
                  </a:cubicBezTo>
                  <a:cubicBezTo>
                    <a:pt x="59" y="55"/>
                    <a:pt x="59" y="54"/>
                    <a:pt x="59" y="54"/>
                  </a:cubicBezTo>
                  <a:cubicBezTo>
                    <a:pt x="59" y="54"/>
                    <a:pt x="60" y="55"/>
                    <a:pt x="60" y="56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29"/>
                  </a:cubicBezTo>
                  <a:cubicBezTo>
                    <a:pt x="46" y="28"/>
                    <a:pt x="46" y="27"/>
                    <a:pt x="45" y="26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41" y="23"/>
                    <a:pt x="41" y="23"/>
                  </a:cubicBezTo>
                  <a:cubicBezTo>
                    <a:pt x="41" y="23"/>
                    <a:pt x="42" y="23"/>
                    <a:pt x="43" y="24"/>
                  </a:cubicBezTo>
                  <a:cubicBezTo>
                    <a:pt x="43" y="24"/>
                    <a:pt x="44" y="25"/>
                    <a:pt x="45" y="26"/>
                  </a:cubicBezTo>
                  <a:cubicBezTo>
                    <a:pt x="46" y="27"/>
                    <a:pt x="47" y="28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1" y="19"/>
                  </a:moveTo>
                  <a:cubicBezTo>
                    <a:pt x="41" y="19"/>
                    <a:pt x="42" y="19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2"/>
                    <a:pt x="46" y="23"/>
                  </a:cubicBezTo>
                  <a:cubicBezTo>
                    <a:pt x="47" y="24"/>
                    <a:pt x="48" y="25"/>
                    <a:pt x="48" y="26"/>
                  </a:cubicBezTo>
                  <a:cubicBezTo>
                    <a:pt x="49" y="27"/>
                    <a:pt x="50" y="29"/>
                    <a:pt x="50" y="30"/>
                  </a:cubicBezTo>
                  <a:cubicBezTo>
                    <a:pt x="50" y="31"/>
                    <a:pt x="51" y="33"/>
                    <a:pt x="51" y="34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1" y="36"/>
                    <a:pt x="50" y="34"/>
                  </a:cubicBezTo>
                  <a:cubicBezTo>
                    <a:pt x="50" y="33"/>
                    <a:pt x="50" y="32"/>
                    <a:pt x="50" y="30"/>
                  </a:cubicBezTo>
                  <a:cubicBezTo>
                    <a:pt x="49" y="29"/>
                    <a:pt x="49" y="28"/>
                    <a:pt x="48" y="26"/>
                  </a:cubicBezTo>
                  <a:cubicBezTo>
                    <a:pt x="47" y="25"/>
                    <a:pt x="46" y="24"/>
                    <a:pt x="45" y="23"/>
                  </a:cubicBezTo>
                  <a:cubicBezTo>
                    <a:pt x="45" y="22"/>
                    <a:pt x="44" y="21"/>
                    <a:pt x="43" y="21"/>
                  </a:cubicBezTo>
                  <a:cubicBezTo>
                    <a:pt x="41" y="20"/>
                    <a:pt x="40" y="19"/>
                    <a:pt x="40" y="19"/>
                  </a:cubicBezTo>
                  <a:cubicBezTo>
                    <a:pt x="40" y="19"/>
                    <a:pt x="40" y="19"/>
                    <a:pt x="41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4" name="Freeform 2151"/>
            <p:cNvSpPr>
              <a:spLocks noChangeArrowheads="1"/>
            </p:cNvSpPr>
            <p:nvPr/>
          </p:nvSpPr>
          <p:spPr bwMode="auto">
            <a:xfrm>
              <a:off x="688975" y="1111250"/>
              <a:ext cx="23813" cy="15875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0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2147483647 w 18"/>
                <a:gd name="T19" fmla="*/ 2147483647 h 13"/>
                <a:gd name="T20" fmla="*/ 2147483647 w 18"/>
                <a:gd name="T21" fmla="*/ 2147483647 h 13"/>
                <a:gd name="T22" fmla="*/ 2147483647 w 18"/>
                <a:gd name="T23" fmla="*/ 2147483647 h 13"/>
                <a:gd name="T24" fmla="*/ 2147483647 w 18"/>
                <a:gd name="T25" fmla="*/ 2147483647 h 13"/>
                <a:gd name="T26" fmla="*/ 2147483647 w 18"/>
                <a:gd name="T27" fmla="*/ 2147483647 h 13"/>
                <a:gd name="T28" fmla="*/ 2147483647 w 18"/>
                <a:gd name="T29" fmla="*/ 2147483647 h 13"/>
                <a:gd name="T30" fmla="*/ 2147483647 w 18"/>
                <a:gd name="T31" fmla="*/ 2147483647 h 13"/>
                <a:gd name="T32" fmla="*/ 2147483647 w 18"/>
                <a:gd name="T33" fmla="*/ 2147483647 h 13"/>
                <a:gd name="T34" fmla="*/ 0 w 18"/>
                <a:gd name="T35" fmla="*/ 2147483647 h 13"/>
                <a:gd name="T36" fmla="*/ 2147483647 w 18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13"/>
                <a:gd name="T59" fmla="*/ 18 w 18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13">
                  <a:moveTo>
                    <a:pt x="12" y="12"/>
                  </a:moveTo>
                  <a:cubicBezTo>
                    <a:pt x="17" y="12"/>
                    <a:pt x="18" y="8"/>
                    <a:pt x="18" y="4"/>
                  </a:cubicBezTo>
                  <a:cubicBezTo>
                    <a:pt x="17" y="7"/>
                    <a:pt x="15" y="9"/>
                    <a:pt x="15" y="9"/>
                  </a:cubicBezTo>
                  <a:cubicBezTo>
                    <a:pt x="15" y="9"/>
                    <a:pt x="16" y="7"/>
                    <a:pt x="17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1"/>
                    <a:pt x="17" y="1"/>
                    <a:pt x="17" y="0"/>
                  </a:cubicBezTo>
                  <a:cubicBezTo>
                    <a:pt x="16" y="5"/>
                    <a:pt x="12" y="10"/>
                    <a:pt x="6" y="9"/>
                  </a:cubicBezTo>
                  <a:cubicBezTo>
                    <a:pt x="4" y="9"/>
                    <a:pt x="3" y="8"/>
                    <a:pt x="2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6" y="10"/>
                    <a:pt x="8" y="10"/>
                    <a:pt x="9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6" y="10"/>
                    <a:pt x="5" y="10"/>
                  </a:cubicBezTo>
                  <a:cubicBezTo>
                    <a:pt x="4" y="9"/>
                    <a:pt x="2" y="9"/>
                    <a:pt x="2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3" y="10"/>
                    <a:pt x="7" y="13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5" name="Freeform 2153"/>
            <p:cNvSpPr>
              <a:spLocks noChangeArrowheads="1"/>
            </p:cNvSpPr>
            <p:nvPr/>
          </p:nvSpPr>
          <p:spPr bwMode="auto">
            <a:xfrm>
              <a:off x="515938" y="1087438"/>
              <a:ext cx="6350" cy="1588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2147483647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6" name="Freeform 2154"/>
            <p:cNvSpPr>
              <a:spLocks noChangeArrowheads="1"/>
            </p:cNvSpPr>
            <p:nvPr/>
          </p:nvSpPr>
          <p:spPr bwMode="auto">
            <a:xfrm>
              <a:off x="520700" y="1084263"/>
              <a:ext cx="36513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0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2147483647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2147483647 w 28"/>
                <a:gd name="T27" fmla="*/ 2147483647 h 27"/>
                <a:gd name="T28" fmla="*/ 2147483647 w 28"/>
                <a:gd name="T29" fmla="*/ 2147483647 h 27"/>
                <a:gd name="T30" fmla="*/ 2147483647 w 28"/>
                <a:gd name="T31" fmla="*/ 2147483647 h 27"/>
                <a:gd name="T32" fmla="*/ 2147483647 w 28"/>
                <a:gd name="T33" fmla="*/ 2147483647 h 27"/>
                <a:gd name="T34" fmla="*/ 2147483647 w 28"/>
                <a:gd name="T35" fmla="*/ 2147483647 h 27"/>
                <a:gd name="T36" fmla="*/ 2147483647 w 28"/>
                <a:gd name="T37" fmla="*/ 2147483647 h 27"/>
                <a:gd name="T38" fmla="*/ 2147483647 w 28"/>
                <a:gd name="T39" fmla="*/ 2147483647 h 27"/>
                <a:gd name="T40" fmla="*/ 2147483647 w 28"/>
                <a:gd name="T41" fmla="*/ 2147483647 h 27"/>
                <a:gd name="T42" fmla="*/ 2147483647 w 28"/>
                <a:gd name="T43" fmla="*/ 2147483647 h 27"/>
                <a:gd name="T44" fmla="*/ 2147483647 w 28"/>
                <a:gd name="T45" fmla="*/ 2147483647 h 27"/>
                <a:gd name="T46" fmla="*/ 2147483647 w 28"/>
                <a:gd name="T47" fmla="*/ 2147483647 h 27"/>
                <a:gd name="T48" fmla="*/ 2147483647 w 28"/>
                <a:gd name="T49" fmla="*/ 2147483647 h 27"/>
                <a:gd name="T50" fmla="*/ 2147483647 w 28"/>
                <a:gd name="T51" fmla="*/ 2147483647 h 27"/>
                <a:gd name="T52" fmla="*/ 2147483647 w 28"/>
                <a:gd name="T53" fmla="*/ 2147483647 h 27"/>
                <a:gd name="T54" fmla="*/ 2147483647 w 28"/>
                <a:gd name="T55" fmla="*/ 2147483647 h 27"/>
                <a:gd name="T56" fmla="*/ 2147483647 w 28"/>
                <a:gd name="T57" fmla="*/ 2147483647 h 27"/>
                <a:gd name="T58" fmla="*/ 2147483647 w 28"/>
                <a:gd name="T59" fmla="*/ 2147483647 h 27"/>
                <a:gd name="T60" fmla="*/ 2147483647 w 28"/>
                <a:gd name="T61" fmla="*/ 2147483647 h 27"/>
                <a:gd name="T62" fmla="*/ 2147483647 w 28"/>
                <a:gd name="T63" fmla="*/ 2147483647 h 27"/>
                <a:gd name="T64" fmla="*/ 2147483647 w 28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7"/>
                <a:gd name="T101" fmla="*/ 28 w 28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7">
                  <a:moveTo>
                    <a:pt x="19" y="26"/>
                  </a:moveTo>
                  <a:cubicBezTo>
                    <a:pt x="22" y="25"/>
                    <a:pt x="25" y="23"/>
                    <a:pt x="26" y="20"/>
                  </a:cubicBezTo>
                  <a:cubicBezTo>
                    <a:pt x="28" y="13"/>
                    <a:pt x="25" y="5"/>
                    <a:pt x="18" y="3"/>
                  </a:cubicBezTo>
                  <a:cubicBezTo>
                    <a:pt x="13" y="1"/>
                    <a:pt x="6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10" y="1"/>
                    <a:pt x="13" y="2"/>
                    <a:pt x="15" y="3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5"/>
                    <a:pt x="15" y="4"/>
                  </a:cubicBezTo>
                  <a:cubicBezTo>
                    <a:pt x="13" y="3"/>
                    <a:pt x="10" y="2"/>
                    <a:pt x="6" y="1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13" y="3"/>
                    <a:pt x="19" y="7"/>
                    <a:pt x="19" y="15"/>
                  </a:cubicBezTo>
                  <a:cubicBezTo>
                    <a:pt x="19" y="18"/>
                    <a:pt x="19" y="21"/>
                    <a:pt x="17" y="24"/>
                  </a:cubicBezTo>
                  <a:cubicBezTo>
                    <a:pt x="18" y="23"/>
                    <a:pt x="18" y="23"/>
                    <a:pt x="19" y="22"/>
                  </a:cubicBezTo>
                  <a:cubicBezTo>
                    <a:pt x="19" y="20"/>
                    <a:pt x="20" y="19"/>
                    <a:pt x="20" y="18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1" y="16"/>
                    <a:pt x="21" y="17"/>
                    <a:pt x="20" y="18"/>
                  </a:cubicBezTo>
                  <a:cubicBezTo>
                    <a:pt x="20" y="19"/>
                    <a:pt x="20" y="21"/>
                    <a:pt x="19" y="22"/>
                  </a:cubicBezTo>
                  <a:cubicBezTo>
                    <a:pt x="18" y="24"/>
                    <a:pt x="17" y="25"/>
                    <a:pt x="16" y="25"/>
                  </a:cubicBezTo>
                  <a:cubicBezTo>
                    <a:pt x="16" y="25"/>
                    <a:pt x="16" y="25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7" y="25"/>
                    <a:pt x="18" y="25"/>
                    <a:pt x="20" y="23"/>
                  </a:cubicBezTo>
                  <a:cubicBezTo>
                    <a:pt x="21" y="22"/>
                    <a:pt x="22" y="21"/>
                    <a:pt x="23" y="20"/>
                  </a:cubicBezTo>
                  <a:cubicBezTo>
                    <a:pt x="24" y="19"/>
                    <a:pt x="24" y="18"/>
                    <a:pt x="24" y="18"/>
                  </a:cubicBezTo>
                  <a:cubicBezTo>
                    <a:pt x="24" y="18"/>
                    <a:pt x="24" y="19"/>
                    <a:pt x="23" y="20"/>
                  </a:cubicBezTo>
                  <a:cubicBezTo>
                    <a:pt x="23" y="21"/>
                    <a:pt x="22" y="23"/>
                    <a:pt x="20" y="24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7"/>
                  </a:cubicBezTo>
                  <a:cubicBezTo>
                    <a:pt x="16" y="27"/>
                    <a:pt x="18" y="27"/>
                    <a:pt x="1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7" name="Freeform 2160"/>
            <p:cNvSpPr>
              <a:spLocks noChangeArrowheads="1"/>
            </p:cNvSpPr>
            <p:nvPr/>
          </p:nvSpPr>
          <p:spPr bwMode="auto">
            <a:xfrm>
              <a:off x="563563" y="1135063"/>
              <a:ext cx="85725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2147483647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0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0 w 67"/>
                <a:gd name="T59" fmla="*/ 2147483647 h 22"/>
                <a:gd name="T60" fmla="*/ 0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12" y="14"/>
                  </a:moveTo>
                  <a:cubicBezTo>
                    <a:pt x="16" y="16"/>
                    <a:pt x="19" y="17"/>
                    <a:pt x="22" y="17"/>
                  </a:cubicBezTo>
                  <a:cubicBezTo>
                    <a:pt x="25" y="18"/>
                    <a:pt x="26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18"/>
                    <a:pt x="22" y="18"/>
                    <a:pt x="22" y="18"/>
                  </a:cubicBezTo>
                  <a:cubicBezTo>
                    <a:pt x="19" y="18"/>
                    <a:pt x="15" y="16"/>
                    <a:pt x="11" y="15"/>
                  </a:cubicBezTo>
                  <a:cubicBezTo>
                    <a:pt x="10" y="14"/>
                    <a:pt x="8" y="13"/>
                    <a:pt x="6" y="13"/>
                  </a:cubicBezTo>
                  <a:cubicBezTo>
                    <a:pt x="10" y="15"/>
                    <a:pt x="15" y="18"/>
                    <a:pt x="20" y="19"/>
                  </a:cubicBezTo>
                  <a:cubicBezTo>
                    <a:pt x="27" y="21"/>
                    <a:pt x="36" y="22"/>
                    <a:pt x="44" y="21"/>
                  </a:cubicBezTo>
                  <a:cubicBezTo>
                    <a:pt x="53" y="19"/>
                    <a:pt x="62" y="14"/>
                    <a:pt x="65" y="4"/>
                  </a:cubicBezTo>
                  <a:cubicBezTo>
                    <a:pt x="66" y="3"/>
                    <a:pt x="66" y="2"/>
                    <a:pt x="67" y="0"/>
                  </a:cubicBezTo>
                  <a:cubicBezTo>
                    <a:pt x="65" y="3"/>
                    <a:pt x="62" y="5"/>
                    <a:pt x="59" y="7"/>
                  </a:cubicBezTo>
                  <a:cubicBezTo>
                    <a:pt x="50" y="12"/>
                    <a:pt x="40" y="11"/>
                    <a:pt x="31" y="9"/>
                  </a:cubicBezTo>
                  <a:cubicBezTo>
                    <a:pt x="24" y="8"/>
                    <a:pt x="17" y="6"/>
                    <a:pt x="10" y="7"/>
                  </a:cubicBezTo>
                  <a:cubicBezTo>
                    <a:pt x="7" y="7"/>
                    <a:pt x="4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9" y="9"/>
                    <a:pt x="11" y="9"/>
                    <a:pt x="12" y="9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2" y="10"/>
                  </a:cubicBezTo>
                  <a:cubicBezTo>
                    <a:pt x="11" y="10"/>
                    <a:pt x="9" y="10"/>
                    <a:pt x="6" y="10"/>
                  </a:cubicBezTo>
                  <a:cubicBezTo>
                    <a:pt x="5" y="10"/>
                    <a:pt x="3" y="10"/>
                    <a:pt x="2" y="9"/>
                  </a:cubicBezTo>
                  <a:cubicBezTo>
                    <a:pt x="4" y="10"/>
                    <a:pt x="7" y="11"/>
                    <a:pt x="10" y="12"/>
                  </a:cubicBezTo>
                  <a:cubicBezTo>
                    <a:pt x="16" y="13"/>
                    <a:pt x="22" y="13"/>
                    <a:pt x="21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6" y="13"/>
                    <a:pt x="13" y="13"/>
                    <a:pt x="10" y="12"/>
                  </a:cubicBezTo>
                  <a:cubicBezTo>
                    <a:pt x="6" y="12"/>
                    <a:pt x="3" y="11"/>
                    <a:pt x="1" y="10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8" y="13"/>
                    <a:pt x="12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8" name="Freeform 2162"/>
            <p:cNvSpPr>
              <a:spLocks noChangeArrowheads="1"/>
            </p:cNvSpPr>
            <p:nvPr/>
          </p:nvSpPr>
          <p:spPr bwMode="auto">
            <a:xfrm>
              <a:off x="669925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0 w 42"/>
                <a:gd name="T3" fmla="*/ 0 h 37"/>
                <a:gd name="T4" fmla="*/ 0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2147483647 w 42"/>
                <a:gd name="T39" fmla="*/ 2147483647 h 37"/>
                <a:gd name="T40" fmla="*/ 2147483647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0" y="2"/>
                    <a:pt x="0" y="4"/>
                    <a:pt x="0" y="7"/>
                  </a:cubicBezTo>
                  <a:cubicBezTo>
                    <a:pt x="4" y="16"/>
                    <a:pt x="5" y="27"/>
                    <a:pt x="15" y="32"/>
                  </a:cubicBezTo>
                  <a:cubicBezTo>
                    <a:pt x="23" y="36"/>
                    <a:pt x="32" y="37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5" y="35"/>
                    <a:pt x="32" y="35"/>
                    <a:pt x="29" y="34"/>
                  </a:cubicBezTo>
                  <a:cubicBezTo>
                    <a:pt x="27" y="34"/>
                    <a:pt x="25" y="33"/>
                    <a:pt x="24" y="33"/>
                  </a:cubicBezTo>
                  <a:cubicBezTo>
                    <a:pt x="22" y="32"/>
                    <a:pt x="21" y="32"/>
                    <a:pt x="20" y="31"/>
                  </a:cubicBezTo>
                  <a:cubicBezTo>
                    <a:pt x="19" y="30"/>
                    <a:pt x="18" y="30"/>
                    <a:pt x="18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8" y="29"/>
                    <a:pt x="20" y="31"/>
                  </a:cubicBezTo>
                  <a:cubicBezTo>
                    <a:pt x="21" y="31"/>
                    <a:pt x="23" y="32"/>
                    <a:pt x="24" y="32"/>
                  </a:cubicBezTo>
                  <a:cubicBezTo>
                    <a:pt x="25" y="33"/>
                    <a:pt x="27" y="33"/>
                    <a:pt x="29" y="33"/>
                  </a:cubicBezTo>
                  <a:cubicBezTo>
                    <a:pt x="31" y="34"/>
                    <a:pt x="33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3" y="34"/>
                    <a:pt x="31" y="33"/>
                    <a:pt x="29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1"/>
                    <a:pt x="31" y="33"/>
                    <a:pt x="35" y="34"/>
                  </a:cubicBezTo>
                  <a:cubicBezTo>
                    <a:pt x="38" y="34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31" y="33"/>
                    <a:pt x="18" y="27"/>
                    <a:pt x="11" y="19"/>
                  </a:cubicBezTo>
                  <a:cubicBezTo>
                    <a:pt x="7" y="15"/>
                    <a:pt x="3" y="10"/>
                    <a:pt x="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39" name="Freeform 2164"/>
            <p:cNvSpPr>
              <a:spLocks noChangeArrowheads="1"/>
            </p:cNvSpPr>
            <p:nvPr/>
          </p:nvSpPr>
          <p:spPr bwMode="auto">
            <a:xfrm>
              <a:off x="498475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0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2147483647 w 71"/>
                <a:gd name="T97" fmla="*/ 2147483647 h 51"/>
                <a:gd name="T98" fmla="*/ 2147483647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2147483647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26" y="0"/>
                  </a:moveTo>
                  <a:cubicBezTo>
                    <a:pt x="23" y="1"/>
                    <a:pt x="21" y="2"/>
                    <a:pt x="18" y="4"/>
                  </a:cubicBezTo>
                  <a:cubicBezTo>
                    <a:pt x="9" y="10"/>
                    <a:pt x="3" y="19"/>
                    <a:pt x="0" y="29"/>
                  </a:cubicBezTo>
                  <a:cubicBezTo>
                    <a:pt x="1" y="28"/>
                    <a:pt x="1" y="27"/>
                    <a:pt x="2" y="27"/>
                  </a:cubicBezTo>
                  <a:cubicBezTo>
                    <a:pt x="5" y="20"/>
                    <a:pt x="11" y="15"/>
                    <a:pt x="17" y="14"/>
                  </a:cubicBezTo>
                  <a:cubicBezTo>
                    <a:pt x="25" y="12"/>
                    <a:pt x="35" y="13"/>
                    <a:pt x="41" y="19"/>
                  </a:cubicBezTo>
                  <a:cubicBezTo>
                    <a:pt x="51" y="27"/>
                    <a:pt x="45" y="43"/>
                    <a:pt x="34" y="44"/>
                  </a:cubicBezTo>
                  <a:cubicBezTo>
                    <a:pt x="34" y="44"/>
                    <a:pt x="35" y="44"/>
                    <a:pt x="35" y="44"/>
                  </a:cubicBezTo>
                  <a:cubicBezTo>
                    <a:pt x="36" y="44"/>
                    <a:pt x="37" y="44"/>
                    <a:pt x="38" y="44"/>
                  </a:cubicBezTo>
                  <a:cubicBezTo>
                    <a:pt x="41" y="44"/>
                    <a:pt x="44" y="43"/>
                    <a:pt x="44" y="43"/>
                  </a:cubicBezTo>
                  <a:cubicBezTo>
                    <a:pt x="44" y="44"/>
                    <a:pt x="44" y="44"/>
                    <a:pt x="42" y="44"/>
                  </a:cubicBezTo>
                  <a:cubicBezTo>
                    <a:pt x="41" y="45"/>
                    <a:pt x="39" y="45"/>
                    <a:pt x="38" y="45"/>
                  </a:cubicBezTo>
                  <a:cubicBezTo>
                    <a:pt x="37" y="45"/>
                    <a:pt x="36" y="45"/>
                    <a:pt x="35" y="45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4" y="45"/>
                    <a:pt x="36" y="46"/>
                    <a:pt x="38" y="46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2" y="47"/>
                    <a:pt x="43" y="47"/>
                    <a:pt x="44" y="47"/>
                  </a:cubicBezTo>
                  <a:cubicBezTo>
                    <a:pt x="46" y="47"/>
                    <a:pt x="47" y="47"/>
                    <a:pt x="47" y="47"/>
                  </a:cubicBezTo>
                  <a:cubicBezTo>
                    <a:pt x="47" y="47"/>
                    <a:pt x="46" y="47"/>
                    <a:pt x="44" y="48"/>
                  </a:cubicBezTo>
                  <a:cubicBezTo>
                    <a:pt x="43" y="48"/>
                    <a:pt x="42" y="48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5" y="46"/>
                    <a:pt x="33" y="45"/>
                    <a:pt x="32" y="44"/>
                  </a:cubicBezTo>
                  <a:cubicBezTo>
                    <a:pt x="32" y="44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5" y="48"/>
                    <a:pt x="42" y="51"/>
                    <a:pt x="47" y="49"/>
                  </a:cubicBezTo>
                  <a:cubicBezTo>
                    <a:pt x="52" y="48"/>
                    <a:pt x="58" y="44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7" y="38"/>
                    <a:pt x="57" y="37"/>
                    <a:pt x="56" y="36"/>
                  </a:cubicBezTo>
                  <a:cubicBezTo>
                    <a:pt x="53" y="31"/>
                    <a:pt x="52" y="26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4" y="24"/>
                    <a:pt x="54" y="30"/>
                    <a:pt x="57" y="34"/>
                  </a:cubicBezTo>
                  <a:cubicBezTo>
                    <a:pt x="60" y="39"/>
                    <a:pt x="65" y="42"/>
                    <a:pt x="71" y="44"/>
                  </a:cubicBezTo>
                  <a:cubicBezTo>
                    <a:pt x="71" y="43"/>
                    <a:pt x="70" y="43"/>
                    <a:pt x="69" y="43"/>
                  </a:cubicBezTo>
                  <a:cubicBezTo>
                    <a:pt x="68" y="41"/>
                    <a:pt x="66" y="40"/>
                    <a:pt x="64" y="38"/>
                  </a:cubicBezTo>
                  <a:cubicBezTo>
                    <a:pt x="61" y="36"/>
                    <a:pt x="60" y="34"/>
                    <a:pt x="59" y="32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7" y="29"/>
                    <a:pt x="58" y="30"/>
                    <a:pt x="59" y="32"/>
                  </a:cubicBezTo>
                  <a:cubicBezTo>
                    <a:pt x="60" y="33"/>
                    <a:pt x="62" y="35"/>
                    <a:pt x="64" y="37"/>
                  </a:cubicBezTo>
                  <a:cubicBezTo>
                    <a:pt x="66" y="39"/>
                    <a:pt x="68" y="41"/>
                    <a:pt x="70" y="42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1"/>
                    <a:pt x="68" y="40"/>
                    <a:pt x="67" y="38"/>
                  </a:cubicBezTo>
                  <a:cubicBezTo>
                    <a:pt x="66" y="36"/>
                    <a:pt x="64" y="35"/>
                    <a:pt x="64" y="34"/>
                  </a:cubicBezTo>
                  <a:cubicBezTo>
                    <a:pt x="63" y="32"/>
                    <a:pt x="63" y="31"/>
                    <a:pt x="63" y="31"/>
                  </a:cubicBezTo>
                  <a:cubicBezTo>
                    <a:pt x="63" y="31"/>
                    <a:pt x="63" y="32"/>
                    <a:pt x="64" y="33"/>
                  </a:cubicBezTo>
                  <a:cubicBezTo>
                    <a:pt x="65" y="34"/>
                    <a:pt x="66" y="36"/>
                    <a:pt x="68" y="38"/>
                  </a:cubicBezTo>
                  <a:cubicBezTo>
                    <a:pt x="69" y="39"/>
                    <a:pt x="70" y="41"/>
                    <a:pt x="71" y="42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1" y="43"/>
                    <a:pt x="71" y="42"/>
                    <a:pt x="70" y="41"/>
                  </a:cubicBezTo>
                  <a:cubicBezTo>
                    <a:pt x="69" y="39"/>
                    <a:pt x="68" y="37"/>
                    <a:pt x="67" y="34"/>
                  </a:cubicBezTo>
                  <a:cubicBezTo>
                    <a:pt x="66" y="32"/>
                    <a:pt x="65" y="29"/>
                    <a:pt x="64" y="28"/>
                  </a:cubicBezTo>
                  <a:cubicBezTo>
                    <a:pt x="63" y="26"/>
                    <a:pt x="63" y="25"/>
                    <a:pt x="63" y="25"/>
                  </a:cubicBezTo>
                  <a:cubicBezTo>
                    <a:pt x="63" y="25"/>
                    <a:pt x="65" y="29"/>
                    <a:pt x="68" y="34"/>
                  </a:cubicBezTo>
                  <a:cubicBezTo>
                    <a:pt x="69" y="37"/>
                    <a:pt x="70" y="39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69" y="32"/>
                    <a:pt x="64" y="22"/>
                    <a:pt x="57" y="14"/>
                  </a:cubicBezTo>
                  <a:cubicBezTo>
                    <a:pt x="53" y="10"/>
                    <a:pt x="48" y="6"/>
                    <a:pt x="43" y="4"/>
                  </a:cubicBezTo>
                  <a:cubicBezTo>
                    <a:pt x="37" y="2"/>
                    <a:pt x="33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0" name="Freeform 2165"/>
            <p:cNvSpPr>
              <a:spLocks noChangeArrowheads="1"/>
            </p:cNvSpPr>
            <p:nvPr/>
          </p:nvSpPr>
          <p:spPr bwMode="auto">
            <a:xfrm>
              <a:off x="600075" y="1076325"/>
              <a:ext cx="30163" cy="34925"/>
            </a:xfrm>
            <a:custGeom>
              <a:avLst/>
              <a:gdLst>
                <a:gd name="T0" fmla="*/ 2147483647 w 23"/>
                <a:gd name="T1" fmla="*/ 2147483647 h 26"/>
                <a:gd name="T2" fmla="*/ 2147483647 w 23"/>
                <a:gd name="T3" fmla="*/ 2147483647 h 26"/>
                <a:gd name="T4" fmla="*/ 2147483647 w 23"/>
                <a:gd name="T5" fmla="*/ 2147483647 h 26"/>
                <a:gd name="T6" fmla="*/ 2147483647 w 23"/>
                <a:gd name="T7" fmla="*/ 2147483647 h 26"/>
                <a:gd name="T8" fmla="*/ 2147483647 w 23"/>
                <a:gd name="T9" fmla="*/ 2147483647 h 26"/>
                <a:gd name="T10" fmla="*/ 2147483647 w 23"/>
                <a:gd name="T11" fmla="*/ 2147483647 h 26"/>
                <a:gd name="T12" fmla="*/ 2147483647 w 23"/>
                <a:gd name="T13" fmla="*/ 2147483647 h 26"/>
                <a:gd name="T14" fmla="*/ 2147483647 w 23"/>
                <a:gd name="T15" fmla="*/ 2147483647 h 26"/>
                <a:gd name="T16" fmla="*/ 2147483647 w 23"/>
                <a:gd name="T17" fmla="*/ 0 h 26"/>
                <a:gd name="T18" fmla="*/ 2147483647 w 23"/>
                <a:gd name="T19" fmla="*/ 0 h 26"/>
                <a:gd name="T20" fmla="*/ 2147483647 w 23"/>
                <a:gd name="T21" fmla="*/ 2147483647 h 26"/>
                <a:gd name="T22" fmla="*/ 2147483647 w 23"/>
                <a:gd name="T23" fmla="*/ 2147483647 h 26"/>
                <a:gd name="T24" fmla="*/ 2147483647 w 23"/>
                <a:gd name="T25" fmla="*/ 2147483647 h 26"/>
                <a:gd name="T26" fmla="*/ 2147483647 w 23"/>
                <a:gd name="T27" fmla="*/ 2147483647 h 26"/>
                <a:gd name="T28" fmla="*/ 2147483647 w 23"/>
                <a:gd name="T29" fmla="*/ 2147483647 h 26"/>
                <a:gd name="T30" fmla="*/ 2147483647 w 23"/>
                <a:gd name="T31" fmla="*/ 2147483647 h 26"/>
                <a:gd name="T32" fmla="*/ 2147483647 w 23"/>
                <a:gd name="T33" fmla="*/ 2147483647 h 26"/>
                <a:gd name="T34" fmla="*/ 2147483647 w 23"/>
                <a:gd name="T35" fmla="*/ 2147483647 h 26"/>
                <a:gd name="T36" fmla="*/ 2147483647 w 23"/>
                <a:gd name="T37" fmla="*/ 2147483647 h 26"/>
                <a:gd name="T38" fmla="*/ 0 w 23"/>
                <a:gd name="T39" fmla="*/ 2147483647 h 26"/>
                <a:gd name="T40" fmla="*/ 0 w 23"/>
                <a:gd name="T41" fmla="*/ 2147483647 h 26"/>
                <a:gd name="T42" fmla="*/ 0 w 23"/>
                <a:gd name="T43" fmla="*/ 2147483647 h 26"/>
                <a:gd name="T44" fmla="*/ 2147483647 w 23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26"/>
                <a:gd name="T71" fmla="*/ 23 w 23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26">
                  <a:moveTo>
                    <a:pt x="15" y="23"/>
                  </a:moveTo>
                  <a:cubicBezTo>
                    <a:pt x="21" y="19"/>
                    <a:pt x="23" y="12"/>
                    <a:pt x="20" y="5"/>
                  </a:cubicBezTo>
                  <a:cubicBezTo>
                    <a:pt x="20" y="4"/>
                    <a:pt x="20" y="4"/>
                    <a:pt x="19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8"/>
                    <a:pt x="21" y="10"/>
                    <a:pt x="20" y="11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1"/>
                  </a:cubicBezTo>
                  <a:cubicBezTo>
                    <a:pt x="20" y="10"/>
                    <a:pt x="20" y="8"/>
                    <a:pt x="19" y="6"/>
                  </a:cubicBezTo>
                  <a:cubicBezTo>
                    <a:pt x="19" y="4"/>
                    <a:pt x="1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8" y="2"/>
                    <a:pt x="18" y="2"/>
                  </a:cubicBezTo>
                  <a:cubicBezTo>
                    <a:pt x="20" y="8"/>
                    <a:pt x="18" y="15"/>
                    <a:pt x="14" y="19"/>
                  </a:cubicBezTo>
                  <a:cubicBezTo>
                    <a:pt x="10" y="22"/>
                    <a:pt x="5" y="23"/>
                    <a:pt x="1" y="24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7" y="24"/>
                    <a:pt x="8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7" y="25"/>
                    <a:pt x="5" y="25"/>
                    <a:pt x="4" y="25"/>
                  </a:cubicBezTo>
                  <a:cubicBezTo>
                    <a:pt x="2" y="25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26"/>
                    <a:pt x="10" y="26"/>
                    <a:pt x="1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1" name="Freeform 2169"/>
            <p:cNvSpPr>
              <a:spLocks noEditPoints="1" noChangeArrowheads="1"/>
            </p:cNvSpPr>
            <p:nvPr/>
          </p:nvSpPr>
          <p:spPr bwMode="auto">
            <a:xfrm>
              <a:off x="534988" y="1209675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2147483647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0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3" y="16"/>
                  </a:moveTo>
                  <a:cubicBezTo>
                    <a:pt x="4" y="17"/>
                    <a:pt x="4" y="17"/>
                    <a:pt x="5" y="18"/>
                  </a:cubicBezTo>
                  <a:cubicBezTo>
                    <a:pt x="10" y="20"/>
                    <a:pt x="15" y="22"/>
                    <a:pt x="20" y="24"/>
                  </a:cubicBezTo>
                  <a:cubicBezTo>
                    <a:pt x="19" y="24"/>
                    <a:pt x="18" y="23"/>
                    <a:pt x="17" y="23"/>
                  </a:cubicBezTo>
                  <a:cubicBezTo>
                    <a:pt x="15" y="22"/>
                    <a:pt x="13" y="20"/>
                    <a:pt x="12" y="19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3" y="20"/>
                    <a:pt x="17" y="22"/>
                  </a:cubicBezTo>
                  <a:cubicBezTo>
                    <a:pt x="18" y="23"/>
                    <a:pt x="20" y="23"/>
                    <a:pt x="21" y="24"/>
                  </a:cubicBezTo>
                  <a:cubicBezTo>
                    <a:pt x="20" y="23"/>
                    <a:pt x="19" y="22"/>
                    <a:pt x="17" y="21"/>
                  </a:cubicBezTo>
                  <a:cubicBezTo>
                    <a:pt x="16" y="20"/>
                    <a:pt x="15" y="18"/>
                    <a:pt x="14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5"/>
                    <a:pt x="13" y="15"/>
                    <a:pt x="14" y="17"/>
                  </a:cubicBezTo>
                  <a:cubicBezTo>
                    <a:pt x="15" y="18"/>
                    <a:pt x="16" y="19"/>
                    <a:pt x="18" y="21"/>
                  </a:cubicBezTo>
                  <a:cubicBezTo>
                    <a:pt x="19" y="22"/>
                    <a:pt x="21" y="23"/>
                    <a:pt x="22" y="24"/>
                  </a:cubicBezTo>
                  <a:cubicBezTo>
                    <a:pt x="23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5" y="26"/>
                    <a:pt x="26" y="26"/>
                  </a:cubicBezTo>
                  <a:cubicBezTo>
                    <a:pt x="25" y="25"/>
                    <a:pt x="24" y="24"/>
                    <a:pt x="22" y="23"/>
                  </a:cubicBezTo>
                  <a:cubicBezTo>
                    <a:pt x="17" y="19"/>
                    <a:pt x="12" y="12"/>
                    <a:pt x="10" y="4"/>
                  </a:cubicBezTo>
                  <a:cubicBezTo>
                    <a:pt x="9" y="2"/>
                    <a:pt x="6" y="0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1" y="12"/>
                    <a:pt x="2" y="14"/>
                    <a:pt x="3" y="16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6" y="11"/>
                    <a:pt x="6" y="13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lose/>
                  <a:moveTo>
                    <a:pt x="3" y="8"/>
                  </a:moveTo>
                  <a:cubicBezTo>
                    <a:pt x="3" y="8"/>
                    <a:pt x="3" y="9"/>
                    <a:pt x="4" y="10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2" name="Freeform 2170"/>
            <p:cNvSpPr>
              <a:spLocks noChangeArrowheads="1"/>
            </p:cNvSpPr>
            <p:nvPr/>
          </p:nvSpPr>
          <p:spPr bwMode="auto">
            <a:xfrm>
              <a:off x="547688" y="1195388"/>
              <a:ext cx="46038" cy="50800"/>
            </a:xfrm>
            <a:custGeom>
              <a:avLst/>
              <a:gdLst>
                <a:gd name="T0" fmla="*/ 2147483647 w 36"/>
                <a:gd name="T1" fmla="*/ 2147483647 h 39"/>
                <a:gd name="T2" fmla="*/ 2147483647 w 36"/>
                <a:gd name="T3" fmla="*/ 2147483647 h 39"/>
                <a:gd name="T4" fmla="*/ 2147483647 w 36"/>
                <a:gd name="T5" fmla="*/ 2147483647 h 39"/>
                <a:gd name="T6" fmla="*/ 2147483647 w 36"/>
                <a:gd name="T7" fmla="*/ 2147483647 h 39"/>
                <a:gd name="T8" fmla="*/ 2147483647 w 36"/>
                <a:gd name="T9" fmla="*/ 2147483647 h 39"/>
                <a:gd name="T10" fmla="*/ 2147483647 w 36"/>
                <a:gd name="T11" fmla="*/ 2147483647 h 39"/>
                <a:gd name="T12" fmla="*/ 2147483647 w 36"/>
                <a:gd name="T13" fmla="*/ 2147483647 h 39"/>
                <a:gd name="T14" fmla="*/ 2147483647 w 36"/>
                <a:gd name="T15" fmla="*/ 2147483647 h 39"/>
                <a:gd name="T16" fmla="*/ 2147483647 w 36"/>
                <a:gd name="T17" fmla="*/ 2147483647 h 39"/>
                <a:gd name="T18" fmla="*/ 2147483647 w 36"/>
                <a:gd name="T19" fmla="*/ 2147483647 h 39"/>
                <a:gd name="T20" fmla="*/ 2147483647 w 36"/>
                <a:gd name="T21" fmla="*/ 2147483647 h 39"/>
                <a:gd name="T22" fmla="*/ 2147483647 w 36"/>
                <a:gd name="T23" fmla="*/ 2147483647 h 39"/>
                <a:gd name="T24" fmla="*/ 2147483647 w 36"/>
                <a:gd name="T25" fmla="*/ 2147483647 h 39"/>
                <a:gd name="T26" fmla="*/ 2147483647 w 36"/>
                <a:gd name="T27" fmla="*/ 2147483647 h 39"/>
                <a:gd name="T28" fmla="*/ 2147483647 w 36"/>
                <a:gd name="T29" fmla="*/ 2147483647 h 39"/>
                <a:gd name="T30" fmla="*/ 2147483647 w 36"/>
                <a:gd name="T31" fmla="*/ 2147483647 h 39"/>
                <a:gd name="T32" fmla="*/ 2147483647 w 36"/>
                <a:gd name="T33" fmla="*/ 2147483647 h 39"/>
                <a:gd name="T34" fmla="*/ 2147483647 w 36"/>
                <a:gd name="T35" fmla="*/ 2147483647 h 39"/>
                <a:gd name="T36" fmla="*/ 2147483647 w 36"/>
                <a:gd name="T37" fmla="*/ 2147483647 h 39"/>
                <a:gd name="T38" fmla="*/ 2147483647 w 36"/>
                <a:gd name="T39" fmla="*/ 2147483647 h 39"/>
                <a:gd name="T40" fmla="*/ 2147483647 w 36"/>
                <a:gd name="T41" fmla="*/ 2147483647 h 39"/>
                <a:gd name="T42" fmla="*/ 2147483647 w 36"/>
                <a:gd name="T43" fmla="*/ 2147483647 h 39"/>
                <a:gd name="T44" fmla="*/ 2147483647 w 36"/>
                <a:gd name="T45" fmla="*/ 2147483647 h 39"/>
                <a:gd name="T46" fmla="*/ 2147483647 w 36"/>
                <a:gd name="T47" fmla="*/ 2147483647 h 39"/>
                <a:gd name="T48" fmla="*/ 2147483647 w 36"/>
                <a:gd name="T49" fmla="*/ 2147483647 h 39"/>
                <a:gd name="T50" fmla="*/ 2147483647 w 36"/>
                <a:gd name="T51" fmla="*/ 2147483647 h 39"/>
                <a:gd name="T52" fmla="*/ 2147483647 w 36"/>
                <a:gd name="T53" fmla="*/ 2147483647 h 39"/>
                <a:gd name="T54" fmla="*/ 2147483647 w 36"/>
                <a:gd name="T55" fmla="*/ 2147483647 h 39"/>
                <a:gd name="T56" fmla="*/ 2147483647 w 36"/>
                <a:gd name="T57" fmla="*/ 0 h 39"/>
                <a:gd name="T58" fmla="*/ 2147483647 w 36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"/>
                <a:gd name="T91" fmla="*/ 0 h 39"/>
                <a:gd name="T92" fmla="*/ 36 w 36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" h="39">
                  <a:moveTo>
                    <a:pt x="18" y="34"/>
                  </a:moveTo>
                  <a:cubicBezTo>
                    <a:pt x="23" y="36"/>
                    <a:pt x="28" y="38"/>
                    <a:pt x="33" y="39"/>
                  </a:cubicBezTo>
                  <a:cubicBezTo>
                    <a:pt x="33" y="39"/>
                    <a:pt x="33" y="39"/>
                    <a:pt x="32" y="38"/>
                  </a:cubicBezTo>
                  <a:cubicBezTo>
                    <a:pt x="30" y="38"/>
                    <a:pt x="28" y="37"/>
                    <a:pt x="24" y="35"/>
                  </a:cubicBezTo>
                  <a:cubicBezTo>
                    <a:pt x="23" y="34"/>
                    <a:pt x="21" y="34"/>
                    <a:pt x="20" y="33"/>
                  </a:cubicBezTo>
                  <a:cubicBezTo>
                    <a:pt x="19" y="32"/>
                    <a:pt x="18" y="31"/>
                    <a:pt x="17" y="31"/>
                  </a:cubicBezTo>
                  <a:cubicBezTo>
                    <a:pt x="16" y="30"/>
                    <a:pt x="16" y="29"/>
                    <a:pt x="15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6" y="29"/>
                    <a:pt x="17" y="30"/>
                  </a:cubicBezTo>
                  <a:cubicBezTo>
                    <a:pt x="18" y="31"/>
                    <a:pt x="19" y="32"/>
                    <a:pt x="20" y="32"/>
                  </a:cubicBezTo>
                  <a:cubicBezTo>
                    <a:pt x="22" y="33"/>
                    <a:pt x="23" y="34"/>
                    <a:pt x="25" y="35"/>
                  </a:cubicBezTo>
                  <a:cubicBezTo>
                    <a:pt x="28" y="36"/>
                    <a:pt x="31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5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3" y="38"/>
                    <a:pt x="30" y="37"/>
                    <a:pt x="28" y="36"/>
                  </a:cubicBezTo>
                  <a:cubicBezTo>
                    <a:pt x="25" y="34"/>
                    <a:pt x="23" y="33"/>
                    <a:pt x="22" y="32"/>
                  </a:cubicBez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20" y="30"/>
                    <a:pt x="22" y="31"/>
                  </a:cubicBezTo>
                  <a:cubicBezTo>
                    <a:pt x="23" y="32"/>
                    <a:pt x="26" y="34"/>
                    <a:pt x="28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4" y="32"/>
                    <a:pt x="20" y="29"/>
                    <a:pt x="16" y="25"/>
                  </a:cubicBezTo>
                  <a:cubicBezTo>
                    <a:pt x="10" y="18"/>
                    <a:pt x="5" y="10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6"/>
                    <a:pt x="4" y="7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0" y="13"/>
                    <a:pt x="7" y="28"/>
                    <a:pt x="18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3" name="Freeform 2171"/>
            <p:cNvSpPr>
              <a:spLocks noEditPoints="1" noChangeArrowheads="1"/>
            </p:cNvSpPr>
            <p:nvPr/>
          </p:nvSpPr>
          <p:spPr bwMode="auto">
            <a:xfrm>
              <a:off x="757238" y="1336675"/>
              <a:ext cx="44450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0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26" y="10"/>
                  </a:moveTo>
                  <a:cubicBezTo>
                    <a:pt x="23" y="9"/>
                    <a:pt x="20" y="8"/>
                    <a:pt x="16" y="7"/>
                  </a:cubicBezTo>
                  <a:cubicBezTo>
                    <a:pt x="10" y="6"/>
                    <a:pt x="5" y="4"/>
                    <a:pt x="0" y="0"/>
                  </a:cubicBezTo>
                  <a:cubicBezTo>
                    <a:pt x="3" y="7"/>
                    <a:pt x="8" y="14"/>
                    <a:pt x="14" y="18"/>
                  </a:cubicBezTo>
                  <a:cubicBezTo>
                    <a:pt x="19" y="20"/>
                    <a:pt x="23" y="22"/>
                    <a:pt x="29" y="20"/>
                  </a:cubicBezTo>
                  <a:cubicBezTo>
                    <a:pt x="34" y="17"/>
                    <a:pt x="30" y="12"/>
                    <a:pt x="26" y="10"/>
                  </a:cubicBezTo>
                  <a:close/>
                  <a:moveTo>
                    <a:pt x="18" y="13"/>
                  </a:moveTo>
                  <a:cubicBezTo>
                    <a:pt x="15" y="12"/>
                    <a:pt x="14" y="11"/>
                    <a:pt x="14" y="10"/>
                  </a:cubicBezTo>
                  <a:cubicBezTo>
                    <a:pt x="14" y="10"/>
                    <a:pt x="16" y="11"/>
                    <a:pt x="18" y="12"/>
                  </a:cubicBezTo>
                  <a:cubicBezTo>
                    <a:pt x="20" y="14"/>
                    <a:pt x="22" y="15"/>
                    <a:pt x="22" y="15"/>
                  </a:cubicBezTo>
                  <a:cubicBezTo>
                    <a:pt x="22" y="15"/>
                    <a:pt x="20" y="14"/>
                    <a:pt x="18" y="13"/>
                  </a:cubicBezTo>
                  <a:close/>
                  <a:moveTo>
                    <a:pt x="23" y="13"/>
                  </a:moveTo>
                  <a:cubicBezTo>
                    <a:pt x="22" y="13"/>
                    <a:pt x="21" y="12"/>
                    <a:pt x="19" y="11"/>
                  </a:cubicBezTo>
                  <a:cubicBezTo>
                    <a:pt x="15" y="10"/>
                    <a:pt x="11" y="9"/>
                    <a:pt x="12" y="9"/>
                  </a:cubicBezTo>
                  <a:cubicBezTo>
                    <a:pt x="12" y="9"/>
                    <a:pt x="15" y="9"/>
                    <a:pt x="19" y="10"/>
                  </a:cubicBezTo>
                  <a:cubicBezTo>
                    <a:pt x="21" y="11"/>
                    <a:pt x="23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4"/>
                    <a:pt x="25" y="14"/>
                    <a:pt x="23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4" name="Freeform 2172"/>
            <p:cNvSpPr>
              <a:spLocks noChangeArrowheads="1"/>
            </p:cNvSpPr>
            <p:nvPr/>
          </p:nvSpPr>
          <p:spPr bwMode="auto">
            <a:xfrm>
              <a:off x="550863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2147483647 w 27"/>
                <a:gd name="T29" fmla="*/ 2147483647 h 37"/>
                <a:gd name="T30" fmla="*/ 2147483647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0 w 27"/>
                <a:gd name="T55" fmla="*/ 0 h 37"/>
                <a:gd name="T56" fmla="*/ 0 w 27"/>
                <a:gd name="T57" fmla="*/ 0 h 37"/>
                <a:gd name="T58" fmla="*/ 0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" y="5"/>
                  </a:moveTo>
                  <a:cubicBezTo>
                    <a:pt x="3" y="7"/>
                    <a:pt x="4" y="8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9"/>
                    <a:pt x="3" y="7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10"/>
                    <a:pt x="5" y="13"/>
                  </a:cubicBezTo>
                  <a:cubicBezTo>
                    <a:pt x="7" y="17"/>
                    <a:pt x="10" y="22"/>
                    <a:pt x="14" y="26"/>
                  </a:cubicBezTo>
                  <a:cubicBezTo>
                    <a:pt x="16" y="29"/>
                    <a:pt x="19" y="31"/>
                    <a:pt x="22" y="34"/>
                  </a:cubicBezTo>
                  <a:cubicBezTo>
                    <a:pt x="22" y="33"/>
                    <a:pt x="21" y="33"/>
                    <a:pt x="21" y="32"/>
                  </a:cubicBezTo>
                  <a:cubicBezTo>
                    <a:pt x="18" y="30"/>
                    <a:pt x="17" y="28"/>
                    <a:pt x="15" y="26"/>
                  </a:cubicBezTo>
                  <a:cubicBezTo>
                    <a:pt x="14" y="25"/>
                    <a:pt x="14" y="23"/>
                    <a:pt x="14" y="23"/>
                  </a:cubicBezTo>
                  <a:cubicBezTo>
                    <a:pt x="14" y="23"/>
                    <a:pt x="15" y="24"/>
                    <a:pt x="16" y="26"/>
                  </a:cubicBezTo>
                  <a:cubicBezTo>
                    <a:pt x="17" y="28"/>
                    <a:pt x="19" y="30"/>
                    <a:pt x="21" y="32"/>
                  </a:cubicBezTo>
                  <a:cubicBezTo>
                    <a:pt x="23" y="34"/>
                    <a:pt x="25" y="35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5"/>
                    <a:pt x="24" y="34"/>
                    <a:pt x="23" y="32"/>
                  </a:cubicBezTo>
                  <a:cubicBezTo>
                    <a:pt x="21" y="30"/>
                    <a:pt x="19" y="29"/>
                    <a:pt x="18" y="27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8" y="26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17" y="23"/>
                    <a:pt x="15" y="17"/>
                    <a:pt x="12" y="13"/>
                  </a:cubicBezTo>
                  <a:cubicBezTo>
                    <a:pt x="9" y="8"/>
                    <a:pt x="5" y="5"/>
                    <a:pt x="1" y="1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6" y="8"/>
                    <a:pt x="8" y="10"/>
                    <a:pt x="8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8"/>
                    <a:pt x="4" y="6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4"/>
                    <a:pt x="2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5" name="Freeform 2173"/>
            <p:cNvSpPr>
              <a:spLocks noChangeArrowheads="1"/>
            </p:cNvSpPr>
            <p:nvPr/>
          </p:nvSpPr>
          <p:spPr bwMode="auto">
            <a:xfrm>
              <a:off x="765175" y="1281113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0 h 17"/>
                <a:gd name="T6" fmla="*/ 0 w 8"/>
                <a:gd name="T7" fmla="*/ 2147483647 h 17"/>
                <a:gd name="T8" fmla="*/ 0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6" y="13"/>
                  </a:moveTo>
                  <a:cubicBezTo>
                    <a:pt x="7" y="10"/>
                    <a:pt x="7" y="7"/>
                    <a:pt x="7" y="4"/>
                  </a:cubicBezTo>
                  <a:cubicBezTo>
                    <a:pt x="7" y="3"/>
                    <a:pt x="7" y="1"/>
                    <a:pt x="8" y="0"/>
                  </a:cubicBezTo>
                  <a:cubicBezTo>
                    <a:pt x="5" y="2"/>
                    <a:pt x="2" y="4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5"/>
                    <a:pt x="4" y="17"/>
                    <a:pt x="6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6" name="Freeform 2174"/>
            <p:cNvSpPr>
              <a:spLocks noChangeArrowheads="1"/>
            </p:cNvSpPr>
            <p:nvPr/>
          </p:nvSpPr>
          <p:spPr bwMode="auto">
            <a:xfrm>
              <a:off x="754063" y="1295400"/>
              <a:ext cx="23813" cy="41275"/>
            </a:xfrm>
            <a:custGeom>
              <a:avLst/>
              <a:gdLst>
                <a:gd name="T0" fmla="*/ 2147483647 w 19"/>
                <a:gd name="T1" fmla="*/ 2147483647 h 32"/>
                <a:gd name="T2" fmla="*/ 2147483647 w 19"/>
                <a:gd name="T3" fmla="*/ 2147483647 h 32"/>
                <a:gd name="T4" fmla="*/ 2147483647 w 19"/>
                <a:gd name="T5" fmla="*/ 2147483647 h 32"/>
                <a:gd name="T6" fmla="*/ 2147483647 w 19"/>
                <a:gd name="T7" fmla="*/ 2147483647 h 32"/>
                <a:gd name="T8" fmla="*/ 2147483647 w 19"/>
                <a:gd name="T9" fmla="*/ 2147483647 h 32"/>
                <a:gd name="T10" fmla="*/ 2147483647 w 19"/>
                <a:gd name="T11" fmla="*/ 2147483647 h 32"/>
                <a:gd name="T12" fmla="*/ 2147483647 w 19"/>
                <a:gd name="T13" fmla="*/ 2147483647 h 32"/>
                <a:gd name="T14" fmla="*/ 2147483647 w 19"/>
                <a:gd name="T15" fmla="*/ 2147483647 h 32"/>
                <a:gd name="T16" fmla="*/ 2147483647 w 19"/>
                <a:gd name="T17" fmla="*/ 2147483647 h 32"/>
                <a:gd name="T18" fmla="*/ 2147483647 w 19"/>
                <a:gd name="T19" fmla="*/ 2147483647 h 32"/>
                <a:gd name="T20" fmla="*/ 2147483647 w 19"/>
                <a:gd name="T21" fmla="*/ 2147483647 h 32"/>
                <a:gd name="T22" fmla="*/ 2147483647 w 19"/>
                <a:gd name="T23" fmla="*/ 2147483647 h 32"/>
                <a:gd name="T24" fmla="*/ 2147483647 w 19"/>
                <a:gd name="T25" fmla="*/ 2147483647 h 32"/>
                <a:gd name="T26" fmla="*/ 2147483647 w 19"/>
                <a:gd name="T27" fmla="*/ 2147483647 h 32"/>
                <a:gd name="T28" fmla="*/ 2147483647 w 19"/>
                <a:gd name="T29" fmla="*/ 2147483647 h 32"/>
                <a:gd name="T30" fmla="*/ 2147483647 w 19"/>
                <a:gd name="T31" fmla="*/ 2147483647 h 32"/>
                <a:gd name="T32" fmla="*/ 2147483647 w 19"/>
                <a:gd name="T33" fmla="*/ 2147483647 h 32"/>
                <a:gd name="T34" fmla="*/ 2147483647 w 19"/>
                <a:gd name="T35" fmla="*/ 2147483647 h 32"/>
                <a:gd name="T36" fmla="*/ 2147483647 w 19"/>
                <a:gd name="T37" fmla="*/ 2147483647 h 32"/>
                <a:gd name="T38" fmla="*/ 2147483647 w 19"/>
                <a:gd name="T39" fmla="*/ 2147483647 h 32"/>
                <a:gd name="T40" fmla="*/ 2147483647 w 19"/>
                <a:gd name="T41" fmla="*/ 0 h 32"/>
                <a:gd name="T42" fmla="*/ 2147483647 w 19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32"/>
                <a:gd name="T68" fmla="*/ 19 w 19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3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5" y="28"/>
                    <a:pt x="14" y="32"/>
                    <a:pt x="19" y="26"/>
                  </a:cubicBezTo>
                  <a:cubicBezTo>
                    <a:pt x="19" y="27"/>
                    <a:pt x="19" y="27"/>
                    <a:pt x="18" y="27"/>
                  </a:cubicBezTo>
                  <a:cubicBezTo>
                    <a:pt x="17" y="27"/>
                    <a:pt x="15" y="28"/>
                    <a:pt x="12" y="28"/>
                  </a:cubicBezTo>
                  <a:cubicBezTo>
                    <a:pt x="10" y="27"/>
                    <a:pt x="8" y="26"/>
                    <a:pt x="6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5" y="23"/>
                    <a:pt x="5" y="24"/>
                    <a:pt x="7" y="25"/>
                  </a:cubicBezTo>
                  <a:cubicBezTo>
                    <a:pt x="8" y="26"/>
                    <a:pt x="10" y="27"/>
                    <a:pt x="12" y="27"/>
                  </a:cubicBezTo>
                  <a:cubicBezTo>
                    <a:pt x="14" y="27"/>
                    <a:pt x="17" y="27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7" y="26"/>
                    <a:pt x="15" y="26"/>
                    <a:pt x="13" y="25"/>
                  </a:cubicBezTo>
                  <a:cubicBezTo>
                    <a:pt x="11" y="25"/>
                    <a:pt x="10" y="24"/>
                    <a:pt x="9" y="23"/>
                  </a:cubicBezTo>
                  <a:cubicBezTo>
                    <a:pt x="8" y="22"/>
                    <a:pt x="7" y="22"/>
                    <a:pt x="7" y="22"/>
                  </a:cubicBezTo>
                  <a:cubicBezTo>
                    <a:pt x="7" y="21"/>
                    <a:pt x="8" y="22"/>
                    <a:pt x="9" y="23"/>
                  </a:cubicBezTo>
                  <a:cubicBezTo>
                    <a:pt x="10" y="23"/>
                    <a:pt x="12" y="24"/>
                    <a:pt x="13" y="24"/>
                  </a:cubicBezTo>
                  <a:cubicBezTo>
                    <a:pt x="15" y="25"/>
                    <a:pt x="17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0" y="20"/>
                    <a:pt x="5" y="10"/>
                    <a:pt x="6" y="0"/>
                  </a:cubicBezTo>
                  <a:cubicBezTo>
                    <a:pt x="2" y="6"/>
                    <a:pt x="0" y="13"/>
                    <a:pt x="1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7" name="Freeform 2175"/>
            <p:cNvSpPr>
              <a:spLocks noChangeArrowheads="1"/>
            </p:cNvSpPr>
            <p:nvPr/>
          </p:nvSpPr>
          <p:spPr bwMode="auto">
            <a:xfrm>
              <a:off x="711200" y="1419225"/>
              <a:ext cx="20638" cy="12700"/>
            </a:xfrm>
            <a:custGeom>
              <a:avLst/>
              <a:gdLst>
                <a:gd name="T0" fmla="*/ 0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0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0" y="7"/>
                  </a:moveTo>
                  <a:cubicBezTo>
                    <a:pt x="2" y="9"/>
                    <a:pt x="4" y="10"/>
                    <a:pt x="7" y="10"/>
                  </a:cubicBezTo>
                  <a:cubicBezTo>
                    <a:pt x="10" y="10"/>
                    <a:pt x="13" y="9"/>
                    <a:pt x="14" y="6"/>
                  </a:cubicBezTo>
                  <a:cubicBezTo>
                    <a:pt x="16" y="4"/>
                    <a:pt x="16" y="2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3"/>
                    <a:pt x="14" y="5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1" y="6"/>
                    <a:pt x="5" y="7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8" name="Freeform 2176"/>
            <p:cNvSpPr>
              <a:spLocks noChangeArrowheads="1"/>
            </p:cNvSpPr>
            <p:nvPr/>
          </p:nvSpPr>
          <p:spPr bwMode="auto">
            <a:xfrm>
              <a:off x="395288" y="1049338"/>
              <a:ext cx="42863" cy="39688"/>
            </a:xfrm>
            <a:custGeom>
              <a:avLst/>
              <a:gdLst>
                <a:gd name="T0" fmla="*/ 2147483647 w 32"/>
                <a:gd name="T1" fmla="*/ 2147483647 h 30"/>
                <a:gd name="T2" fmla="*/ 2147483647 w 32"/>
                <a:gd name="T3" fmla="*/ 2147483647 h 30"/>
                <a:gd name="T4" fmla="*/ 2147483647 w 32"/>
                <a:gd name="T5" fmla="*/ 2147483647 h 30"/>
                <a:gd name="T6" fmla="*/ 2147483647 w 32"/>
                <a:gd name="T7" fmla="*/ 2147483647 h 30"/>
                <a:gd name="T8" fmla="*/ 2147483647 w 32"/>
                <a:gd name="T9" fmla="*/ 2147483647 h 30"/>
                <a:gd name="T10" fmla="*/ 2147483647 w 32"/>
                <a:gd name="T11" fmla="*/ 2147483647 h 30"/>
                <a:gd name="T12" fmla="*/ 2147483647 w 32"/>
                <a:gd name="T13" fmla="*/ 2147483647 h 30"/>
                <a:gd name="T14" fmla="*/ 2147483647 w 32"/>
                <a:gd name="T15" fmla="*/ 2147483647 h 30"/>
                <a:gd name="T16" fmla="*/ 2147483647 w 32"/>
                <a:gd name="T17" fmla="*/ 2147483647 h 30"/>
                <a:gd name="T18" fmla="*/ 2147483647 w 32"/>
                <a:gd name="T19" fmla="*/ 2147483647 h 30"/>
                <a:gd name="T20" fmla="*/ 2147483647 w 32"/>
                <a:gd name="T21" fmla="*/ 2147483647 h 30"/>
                <a:gd name="T22" fmla="*/ 0 w 32"/>
                <a:gd name="T23" fmla="*/ 0 h 30"/>
                <a:gd name="T24" fmla="*/ 0 w 32"/>
                <a:gd name="T25" fmla="*/ 0 h 30"/>
                <a:gd name="T26" fmla="*/ 2147483647 w 32"/>
                <a:gd name="T27" fmla="*/ 2147483647 h 30"/>
                <a:gd name="T28" fmla="*/ 2147483647 w 32"/>
                <a:gd name="T29" fmla="*/ 2147483647 h 30"/>
                <a:gd name="T30" fmla="*/ 2147483647 w 32"/>
                <a:gd name="T31" fmla="*/ 2147483647 h 30"/>
                <a:gd name="T32" fmla="*/ 2147483647 w 32"/>
                <a:gd name="T33" fmla="*/ 2147483647 h 30"/>
                <a:gd name="T34" fmla="*/ 2147483647 w 32"/>
                <a:gd name="T35" fmla="*/ 2147483647 h 30"/>
                <a:gd name="T36" fmla="*/ 2147483647 w 32"/>
                <a:gd name="T37" fmla="*/ 2147483647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30"/>
                <a:gd name="T59" fmla="*/ 32 w 32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30">
                  <a:moveTo>
                    <a:pt x="4" y="2"/>
                  </a:moveTo>
                  <a:cubicBezTo>
                    <a:pt x="5" y="3"/>
                    <a:pt x="7" y="3"/>
                    <a:pt x="8" y="4"/>
                  </a:cubicBezTo>
                  <a:cubicBezTo>
                    <a:pt x="12" y="6"/>
                    <a:pt x="15" y="8"/>
                    <a:pt x="14" y="9"/>
                  </a:cubicBezTo>
                  <a:cubicBezTo>
                    <a:pt x="14" y="9"/>
                    <a:pt x="11" y="7"/>
                    <a:pt x="8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4"/>
                    <a:pt x="7" y="6"/>
                  </a:cubicBezTo>
                  <a:cubicBezTo>
                    <a:pt x="11" y="9"/>
                    <a:pt x="15" y="12"/>
                    <a:pt x="14" y="12"/>
                  </a:cubicBezTo>
                  <a:cubicBezTo>
                    <a:pt x="14" y="12"/>
                    <a:pt x="13" y="11"/>
                    <a:pt x="12" y="10"/>
                  </a:cubicBezTo>
                  <a:cubicBezTo>
                    <a:pt x="11" y="9"/>
                    <a:pt x="9" y="8"/>
                    <a:pt x="7" y="6"/>
                  </a:cubicBezTo>
                  <a:cubicBezTo>
                    <a:pt x="4" y="4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8" y="8"/>
                    <a:pt x="12" y="12"/>
                  </a:cubicBezTo>
                  <a:cubicBezTo>
                    <a:pt x="16" y="16"/>
                    <a:pt x="20" y="20"/>
                    <a:pt x="24" y="24"/>
                  </a:cubicBezTo>
                  <a:cubicBezTo>
                    <a:pt x="27" y="26"/>
                    <a:pt x="29" y="28"/>
                    <a:pt x="32" y="30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27" y="20"/>
                    <a:pt x="23" y="11"/>
                    <a:pt x="15" y="7"/>
                  </a:cubicBezTo>
                  <a:cubicBezTo>
                    <a:pt x="11" y="5"/>
                    <a:pt x="8" y="3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49" name="Freeform 2177"/>
            <p:cNvSpPr>
              <a:spLocks noChangeArrowheads="1"/>
            </p:cNvSpPr>
            <p:nvPr/>
          </p:nvSpPr>
          <p:spPr bwMode="auto">
            <a:xfrm>
              <a:off x="511175" y="1087438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0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2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0" name="Freeform 2179"/>
            <p:cNvSpPr>
              <a:spLocks noChangeArrowheads="1"/>
            </p:cNvSpPr>
            <p:nvPr/>
          </p:nvSpPr>
          <p:spPr bwMode="auto">
            <a:xfrm>
              <a:off x="681038" y="1187450"/>
              <a:ext cx="44450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2147483647 w 34"/>
                <a:gd name="T15" fmla="*/ 2147483647 h 19"/>
                <a:gd name="T16" fmla="*/ 2147483647 w 34"/>
                <a:gd name="T17" fmla="*/ 2147483647 h 19"/>
                <a:gd name="T18" fmla="*/ 0 w 34"/>
                <a:gd name="T19" fmla="*/ 0 h 19"/>
                <a:gd name="T20" fmla="*/ 0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6" y="6"/>
                  </a:moveTo>
                  <a:cubicBezTo>
                    <a:pt x="10" y="10"/>
                    <a:pt x="15" y="12"/>
                    <a:pt x="15" y="12"/>
                  </a:cubicBezTo>
                  <a:cubicBezTo>
                    <a:pt x="15" y="12"/>
                    <a:pt x="14" y="12"/>
                    <a:pt x="12" y="11"/>
                  </a:cubicBezTo>
                  <a:cubicBezTo>
                    <a:pt x="10" y="10"/>
                    <a:pt x="8" y="9"/>
                    <a:pt x="5" y="7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4" y="7"/>
                    <a:pt x="6" y="9"/>
                    <a:pt x="9" y="11"/>
                  </a:cubicBezTo>
                  <a:cubicBezTo>
                    <a:pt x="12" y="15"/>
                    <a:pt x="17" y="18"/>
                    <a:pt x="22" y="19"/>
                  </a:cubicBezTo>
                  <a:cubicBezTo>
                    <a:pt x="26" y="19"/>
                    <a:pt x="30" y="18"/>
                    <a:pt x="34" y="17"/>
                  </a:cubicBezTo>
                  <a:cubicBezTo>
                    <a:pt x="32" y="16"/>
                    <a:pt x="30" y="14"/>
                    <a:pt x="29" y="12"/>
                  </a:cubicBezTo>
                  <a:cubicBezTo>
                    <a:pt x="18" y="13"/>
                    <a:pt x="7" y="8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1" name="Freeform 2183"/>
            <p:cNvSpPr>
              <a:spLocks noEditPoints="1" noChangeArrowheads="1"/>
            </p:cNvSpPr>
            <p:nvPr/>
          </p:nvSpPr>
          <p:spPr bwMode="auto">
            <a:xfrm>
              <a:off x="196850" y="944563"/>
              <a:ext cx="211138" cy="130175"/>
            </a:xfrm>
            <a:custGeom>
              <a:avLst/>
              <a:gdLst>
                <a:gd name="T0" fmla="*/ 2147483647 w 163"/>
                <a:gd name="T1" fmla="*/ 2147483647 h 101"/>
                <a:gd name="T2" fmla="*/ 2147483647 w 163"/>
                <a:gd name="T3" fmla="*/ 2147483647 h 101"/>
                <a:gd name="T4" fmla="*/ 2147483647 w 163"/>
                <a:gd name="T5" fmla="*/ 2147483647 h 101"/>
                <a:gd name="T6" fmla="*/ 2147483647 w 163"/>
                <a:gd name="T7" fmla="*/ 2147483647 h 101"/>
                <a:gd name="T8" fmla="*/ 2147483647 w 163"/>
                <a:gd name="T9" fmla="*/ 2147483647 h 101"/>
                <a:gd name="T10" fmla="*/ 2147483647 w 163"/>
                <a:gd name="T11" fmla="*/ 2147483647 h 101"/>
                <a:gd name="T12" fmla="*/ 2147483647 w 163"/>
                <a:gd name="T13" fmla="*/ 2147483647 h 101"/>
                <a:gd name="T14" fmla="*/ 2147483647 w 163"/>
                <a:gd name="T15" fmla="*/ 2147483647 h 101"/>
                <a:gd name="T16" fmla="*/ 2147483647 w 163"/>
                <a:gd name="T17" fmla="*/ 2147483647 h 101"/>
                <a:gd name="T18" fmla="*/ 2147483647 w 163"/>
                <a:gd name="T19" fmla="*/ 2147483647 h 101"/>
                <a:gd name="T20" fmla="*/ 2147483647 w 163"/>
                <a:gd name="T21" fmla="*/ 2147483647 h 101"/>
                <a:gd name="T22" fmla="*/ 2147483647 w 163"/>
                <a:gd name="T23" fmla="*/ 2147483647 h 101"/>
                <a:gd name="T24" fmla="*/ 2147483647 w 163"/>
                <a:gd name="T25" fmla="*/ 2147483647 h 101"/>
                <a:gd name="T26" fmla="*/ 2147483647 w 163"/>
                <a:gd name="T27" fmla="*/ 2147483647 h 101"/>
                <a:gd name="T28" fmla="*/ 2147483647 w 163"/>
                <a:gd name="T29" fmla="*/ 2147483647 h 101"/>
                <a:gd name="T30" fmla="*/ 2147483647 w 163"/>
                <a:gd name="T31" fmla="*/ 2147483647 h 101"/>
                <a:gd name="T32" fmla="*/ 2147483647 w 163"/>
                <a:gd name="T33" fmla="*/ 2147483647 h 101"/>
                <a:gd name="T34" fmla="*/ 2147483647 w 163"/>
                <a:gd name="T35" fmla="*/ 2147483647 h 101"/>
                <a:gd name="T36" fmla="*/ 2147483647 w 163"/>
                <a:gd name="T37" fmla="*/ 2147483647 h 101"/>
                <a:gd name="T38" fmla="*/ 2147483647 w 163"/>
                <a:gd name="T39" fmla="*/ 2147483647 h 101"/>
                <a:gd name="T40" fmla="*/ 2147483647 w 163"/>
                <a:gd name="T41" fmla="*/ 2147483647 h 101"/>
                <a:gd name="T42" fmla="*/ 2147483647 w 163"/>
                <a:gd name="T43" fmla="*/ 2147483647 h 101"/>
                <a:gd name="T44" fmla="*/ 2147483647 w 163"/>
                <a:gd name="T45" fmla="*/ 2147483647 h 101"/>
                <a:gd name="T46" fmla="*/ 2147483647 w 163"/>
                <a:gd name="T47" fmla="*/ 2147483647 h 101"/>
                <a:gd name="T48" fmla="*/ 2147483647 w 163"/>
                <a:gd name="T49" fmla="*/ 2147483647 h 101"/>
                <a:gd name="T50" fmla="*/ 2147483647 w 163"/>
                <a:gd name="T51" fmla="*/ 2147483647 h 101"/>
                <a:gd name="T52" fmla="*/ 2147483647 w 163"/>
                <a:gd name="T53" fmla="*/ 2147483647 h 101"/>
                <a:gd name="T54" fmla="*/ 2147483647 w 163"/>
                <a:gd name="T55" fmla="*/ 2147483647 h 101"/>
                <a:gd name="T56" fmla="*/ 2147483647 w 163"/>
                <a:gd name="T57" fmla="*/ 2147483647 h 101"/>
                <a:gd name="T58" fmla="*/ 2147483647 w 163"/>
                <a:gd name="T59" fmla="*/ 2147483647 h 101"/>
                <a:gd name="T60" fmla="*/ 2147483647 w 163"/>
                <a:gd name="T61" fmla="*/ 2147483647 h 101"/>
                <a:gd name="T62" fmla="*/ 2147483647 w 163"/>
                <a:gd name="T63" fmla="*/ 2147483647 h 101"/>
                <a:gd name="T64" fmla="*/ 2147483647 w 163"/>
                <a:gd name="T65" fmla="*/ 2147483647 h 101"/>
                <a:gd name="T66" fmla="*/ 2147483647 w 163"/>
                <a:gd name="T67" fmla="*/ 2147483647 h 101"/>
                <a:gd name="T68" fmla="*/ 2147483647 w 163"/>
                <a:gd name="T69" fmla="*/ 2147483647 h 101"/>
                <a:gd name="T70" fmla="*/ 2147483647 w 163"/>
                <a:gd name="T71" fmla="*/ 2147483647 h 101"/>
                <a:gd name="T72" fmla="*/ 2147483647 w 163"/>
                <a:gd name="T73" fmla="*/ 2147483647 h 101"/>
                <a:gd name="T74" fmla="*/ 2147483647 w 163"/>
                <a:gd name="T75" fmla="*/ 2147483647 h 101"/>
                <a:gd name="T76" fmla="*/ 2147483647 w 163"/>
                <a:gd name="T77" fmla="*/ 2147483647 h 101"/>
                <a:gd name="T78" fmla="*/ 2147483647 w 163"/>
                <a:gd name="T79" fmla="*/ 2147483647 h 101"/>
                <a:gd name="T80" fmla="*/ 2147483647 w 163"/>
                <a:gd name="T81" fmla="*/ 2147483647 h 101"/>
                <a:gd name="T82" fmla="*/ 2147483647 w 163"/>
                <a:gd name="T83" fmla="*/ 2147483647 h 101"/>
                <a:gd name="T84" fmla="*/ 2147483647 w 163"/>
                <a:gd name="T85" fmla="*/ 2147483647 h 101"/>
                <a:gd name="T86" fmla="*/ 2147483647 w 163"/>
                <a:gd name="T87" fmla="*/ 2147483647 h 101"/>
                <a:gd name="T88" fmla="*/ 2147483647 w 163"/>
                <a:gd name="T89" fmla="*/ 2147483647 h 101"/>
                <a:gd name="T90" fmla="*/ 2147483647 w 163"/>
                <a:gd name="T91" fmla="*/ 2147483647 h 101"/>
                <a:gd name="T92" fmla="*/ 2147483647 w 163"/>
                <a:gd name="T93" fmla="*/ 2147483647 h 101"/>
                <a:gd name="T94" fmla="*/ 2147483647 w 163"/>
                <a:gd name="T95" fmla="*/ 2147483647 h 101"/>
                <a:gd name="T96" fmla="*/ 2147483647 w 163"/>
                <a:gd name="T97" fmla="*/ 2147483647 h 101"/>
                <a:gd name="T98" fmla="*/ 2147483647 w 163"/>
                <a:gd name="T99" fmla="*/ 2147483647 h 101"/>
                <a:gd name="T100" fmla="*/ 2147483647 w 163"/>
                <a:gd name="T101" fmla="*/ 2147483647 h 101"/>
                <a:gd name="T102" fmla="*/ 2147483647 w 163"/>
                <a:gd name="T103" fmla="*/ 2147483647 h 101"/>
                <a:gd name="T104" fmla="*/ 2147483647 w 163"/>
                <a:gd name="T105" fmla="*/ 2147483647 h 101"/>
                <a:gd name="T106" fmla="*/ 2147483647 w 163"/>
                <a:gd name="T107" fmla="*/ 2147483647 h 101"/>
                <a:gd name="T108" fmla="*/ 2147483647 w 163"/>
                <a:gd name="T109" fmla="*/ 2147483647 h 101"/>
                <a:gd name="T110" fmla="*/ 2147483647 w 163"/>
                <a:gd name="T111" fmla="*/ 2147483647 h 101"/>
                <a:gd name="T112" fmla="*/ 2147483647 w 163"/>
                <a:gd name="T113" fmla="*/ 2147483647 h 101"/>
                <a:gd name="T114" fmla="*/ 2147483647 w 163"/>
                <a:gd name="T115" fmla="*/ 2147483647 h 101"/>
                <a:gd name="T116" fmla="*/ 2147483647 w 163"/>
                <a:gd name="T117" fmla="*/ 2147483647 h 101"/>
                <a:gd name="T118" fmla="*/ 2147483647 w 163"/>
                <a:gd name="T119" fmla="*/ 2147483647 h 10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101"/>
                <a:gd name="T182" fmla="*/ 163 w 163"/>
                <a:gd name="T183" fmla="*/ 101 h 10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101">
                  <a:moveTo>
                    <a:pt x="41" y="9"/>
                  </a:moveTo>
                  <a:cubicBezTo>
                    <a:pt x="40" y="9"/>
                    <a:pt x="39" y="8"/>
                    <a:pt x="38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1" y="12"/>
                    <a:pt x="43" y="15"/>
                    <a:pt x="45" y="18"/>
                  </a:cubicBezTo>
                  <a:cubicBezTo>
                    <a:pt x="48" y="22"/>
                    <a:pt x="51" y="25"/>
                    <a:pt x="53" y="27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5" y="31"/>
                    <a:pt x="54" y="29"/>
                    <a:pt x="52" y="27"/>
                  </a:cubicBezTo>
                  <a:cubicBezTo>
                    <a:pt x="50" y="25"/>
                    <a:pt x="48" y="22"/>
                    <a:pt x="45" y="19"/>
                  </a:cubicBezTo>
                  <a:cubicBezTo>
                    <a:pt x="42" y="15"/>
                    <a:pt x="40" y="12"/>
                    <a:pt x="39" y="10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7" y="8"/>
                    <a:pt x="36" y="7"/>
                    <a:pt x="35" y="7"/>
                  </a:cubicBezTo>
                  <a:cubicBezTo>
                    <a:pt x="36" y="9"/>
                    <a:pt x="38" y="11"/>
                    <a:pt x="40" y="14"/>
                  </a:cubicBezTo>
                  <a:cubicBezTo>
                    <a:pt x="42" y="17"/>
                    <a:pt x="44" y="19"/>
                    <a:pt x="45" y="21"/>
                  </a:cubicBezTo>
                  <a:cubicBezTo>
                    <a:pt x="46" y="23"/>
                    <a:pt x="47" y="24"/>
                    <a:pt x="47" y="24"/>
                  </a:cubicBezTo>
                  <a:cubicBezTo>
                    <a:pt x="47" y="24"/>
                    <a:pt x="46" y="23"/>
                    <a:pt x="44" y="21"/>
                  </a:cubicBezTo>
                  <a:cubicBezTo>
                    <a:pt x="43" y="19"/>
                    <a:pt x="41" y="17"/>
                    <a:pt x="39" y="15"/>
                  </a:cubicBezTo>
                  <a:cubicBezTo>
                    <a:pt x="38" y="12"/>
                    <a:pt x="36" y="10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6"/>
                    <a:pt x="31" y="6"/>
                    <a:pt x="30" y="5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2" y="8"/>
                    <a:pt x="34" y="11"/>
                    <a:pt x="36" y="14"/>
                  </a:cubicBezTo>
                  <a:cubicBezTo>
                    <a:pt x="39" y="18"/>
                    <a:pt x="41" y="21"/>
                    <a:pt x="43" y="23"/>
                  </a:cubicBezTo>
                  <a:cubicBezTo>
                    <a:pt x="44" y="25"/>
                    <a:pt x="45" y="26"/>
                    <a:pt x="45" y="26"/>
                  </a:cubicBezTo>
                  <a:cubicBezTo>
                    <a:pt x="45" y="26"/>
                    <a:pt x="44" y="25"/>
                    <a:pt x="42" y="23"/>
                  </a:cubicBezTo>
                  <a:cubicBezTo>
                    <a:pt x="41" y="21"/>
                    <a:pt x="38" y="18"/>
                    <a:pt x="36" y="15"/>
                  </a:cubicBezTo>
                  <a:cubicBezTo>
                    <a:pt x="33" y="12"/>
                    <a:pt x="31" y="8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28" y="5"/>
                    <a:pt x="27" y="4"/>
                    <a:pt x="26" y="4"/>
                  </a:cubicBezTo>
                  <a:cubicBezTo>
                    <a:pt x="27" y="5"/>
                    <a:pt x="28" y="7"/>
                    <a:pt x="29" y="8"/>
                  </a:cubicBezTo>
                  <a:cubicBezTo>
                    <a:pt x="31" y="11"/>
                    <a:pt x="32" y="13"/>
                    <a:pt x="33" y="15"/>
                  </a:cubicBezTo>
                  <a:cubicBezTo>
                    <a:pt x="34" y="17"/>
                    <a:pt x="35" y="18"/>
                    <a:pt x="35" y="18"/>
                  </a:cubicBezTo>
                  <a:cubicBezTo>
                    <a:pt x="35" y="18"/>
                    <a:pt x="34" y="17"/>
                    <a:pt x="33" y="15"/>
                  </a:cubicBezTo>
                  <a:cubicBezTo>
                    <a:pt x="32" y="14"/>
                    <a:pt x="30" y="11"/>
                    <a:pt x="29" y="9"/>
                  </a:cubicBezTo>
                  <a:cubicBezTo>
                    <a:pt x="27" y="7"/>
                    <a:pt x="26" y="5"/>
                    <a:pt x="25" y="3"/>
                  </a:cubicBezTo>
                  <a:cubicBezTo>
                    <a:pt x="24" y="3"/>
                    <a:pt x="22" y="2"/>
                    <a:pt x="21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2" y="4"/>
                    <a:pt x="24" y="7"/>
                    <a:pt x="26" y="11"/>
                  </a:cubicBezTo>
                  <a:cubicBezTo>
                    <a:pt x="28" y="14"/>
                    <a:pt x="30" y="17"/>
                    <a:pt x="32" y="19"/>
                  </a:cubicBezTo>
                  <a:cubicBezTo>
                    <a:pt x="33" y="22"/>
                    <a:pt x="34" y="23"/>
                    <a:pt x="34" y="23"/>
                  </a:cubicBezTo>
                  <a:cubicBezTo>
                    <a:pt x="34" y="23"/>
                    <a:pt x="33" y="22"/>
                    <a:pt x="31" y="20"/>
                  </a:cubicBezTo>
                  <a:cubicBezTo>
                    <a:pt x="30" y="18"/>
                    <a:pt x="28" y="15"/>
                    <a:pt x="25" y="11"/>
                  </a:cubicBezTo>
                  <a:cubicBezTo>
                    <a:pt x="23" y="8"/>
                    <a:pt x="21" y="5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19" y="1"/>
                    <a:pt x="19" y="0"/>
                    <a:pt x="18" y="0"/>
                  </a:cubicBezTo>
                  <a:cubicBezTo>
                    <a:pt x="19" y="3"/>
                    <a:pt x="20" y="6"/>
                    <a:pt x="22" y="9"/>
                  </a:cubicBezTo>
                  <a:cubicBezTo>
                    <a:pt x="23" y="12"/>
                    <a:pt x="25" y="16"/>
                    <a:pt x="27" y="19"/>
                  </a:cubicBezTo>
                  <a:cubicBezTo>
                    <a:pt x="30" y="25"/>
                    <a:pt x="33" y="30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1" y="36"/>
                    <a:pt x="43" y="36"/>
                    <a:pt x="45" y="37"/>
                  </a:cubicBezTo>
                  <a:cubicBezTo>
                    <a:pt x="53" y="41"/>
                    <a:pt x="62" y="45"/>
                    <a:pt x="69" y="50"/>
                  </a:cubicBezTo>
                  <a:cubicBezTo>
                    <a:pt x="70" y="50"/>
                    <a:pt x="69" y="51"/>
                    <a:pt x="69" y="51"/>
                  </a:cubicBezTo>
                  <a:cubicBezTo>
                    <a:pt x="57" y="48"/>
                    <a:pt x="47" y="38"/>
                    <a:pt x="35" y="37"/>
                  </a:cubicBezTo>
                  <a:cubicBezTo>
                    <a:pt x="31" y="37"/>
                    <a:pt x="17" y="37"/>
                    <a:pt x="19" y="44"/>
                  </a:cubicBezTo>
                  <a:cubicBezTo>
                    <a:pt x="20" y="48"/>
                    <a:pt x="26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7" y="55"/>
                    <a:pt x="23" y="53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5" y="49"/>
                    <a:pt x="11" y="48"/>
                    <a:pt x="7" y="50"/>
                  </a:cubicBezTo>
                  <a:cubicBezTo>
                    <a:pt x="4" y="52"/>
                    <a:pt x="0" y="57"/>
                    <a:pt x="2" y="61"/>
                  </a:cubicBezTo>
                  <a:cubicBezTo>
                    <a:pt x="6" y="68"/>
                    <a:pt x="15" y="64"/>
                    <a:pt x="21" y="62"/>
                  </a:cubicBezTo>
                  <a:cubicBezTo>
                    <a:pt x="21" y="62"/>
                    <a:pt x="21" y="62"/>
                    <a:pt x="21" y="63"/>
                  </a:cubicBezTo>
                  <a:cubicBezTo>
                    <a:pt x="19" y="65"/>
                    <a:pt x="14" y="67"/>
                    <a:pt x="10" y="67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1" y="72"/>
                    <a:pt x="10" y="77"/>
                    <a:pt x="11" y="82"/>
                  </a:cubicBezTo>
                  <a:cubicBezTo>
                    <a:pt x="12" y="89"/>
                    <a:pt x="17" y="95"/>
                    <a:pt x="24" y="98"/>
                  </a:cubicBezTo>
                  <a:cubicBezTo>
                    <a:pt x="32" y="101"/>
                    <a:pt x="43" y="98"/>
                    <a:pt x="47" y="91"/>
                  </a:cubicBezTo>
                  <a:cubicBezTo>
                    <a:pt x="46" y="92"/>
                    <a:pt x="45" y="92"/>
                    <a:pt x="44" y="93"/>
                  </a:cubicBezTo>
                  <a:cubicBezTo>
                    <a:pt x="43" y="93"/>
                    <a:pt x="43" y="93"/>
                    <a:pt x="43" y="93"/>
                  </a:cubicBezTo>
                  <a:cubicBezTo>
                    <a:pt x="43" y="93"/>
                    <a:pt x="43" y="93"/>
                    <a:pt x="44" y="92"/>
                  </a:cubicBezTo>
                  <a:cubicBezTo>
                    <a:pt x="45" y="92"/>
                    <a:pt x="46" y="91"/>
                    <a:pt x="47" y="90"/>
                  </a:cubicBezTo>
                  <a:cubicBezTo>
                    <a:pt x="48" y="89"/>
                    <a:pt x="49" y="88"/>
                    <a:pt x="49" y="87"/>
                  </a:cubicBezTo>
                  <a:cubicBezTo>
                    <a:pt x="49" y="87"/>
                    <a:pt x="49" y="86"/>
                    <a:pt x="49" y="86"/>
                  </a:cubicBezTo>
                  <a:cubicBezTo>
                    <a:pt x="49" y="86"/>
                    <a:pt x="49" y="86"/>
                    <a:pt x="49" y="86"/>
                  </a:cubicBezTo>
                  <a:cubicBezTo>
                    <a:pt x="48" y="87"/>
                    <a:pt x="47" y="88"/>
                    <a:pt x="46" y="89"/>
                  </a:cubicBezTo>
                  <a:cubicBezTo>
                    <a:pt x="44" y="91"/>
                    <a:pt x="42" y="92"/>
                    <a:pt x="40" y="92"/>
                  </a:cubicBezTo>
                  <a:cubicBezTo>
                    <a:pt x="38" y="93"/>
                    <a:pt x="37" y="93"/>
                    <a:pt x="37" y="93"/>
                  </a:cubicBezTo>
                  <a:cubicBezTo>
                    <a:pt x="37" y="93"/>
                    <a:pt x="38" y="92"/>
                    <a:pt x="40" y="92"/>
                  </a:cubicBezTo>
                  <a:cubicBezTo>
                    <a:pt x="41" y="91"/>
                    <a:pt x="44" y="90"/>
                    <a:pt x="46" y="89"/>
                  </a:cubicBezTo>
                  <a:cubicBezTo>
                    <a:pt x="47" y="88"/>
                    <a:pt x="48" y="87"/>
                    <a:pt x="49" y="86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50" y="84"/>
                    <a:pt x="50" y="83"/>
                    <a:pt x="50" y="83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9" y="83"/>
                    <a:pt x="49" y="84"/>
                    <a:pt x="49" y="84"/>
                  </a:cubicBezTo>
                  <a:cubicBezTo>
                    <a:pt x="48" y="86"/>
                    <a:pt x="45" y="88"/>
                    <a:pt x="43" y="89"/>
                  </a:cubicBezTo>
                  <a:cubicBezTo>
                    <a:pt x="40" y="90"/>
                    <a:pt x="37" y="90"/>
                    <a:pt x="35" y="90"/>
                  </a:cubicBezTo>
                  <a:cubicBezTo>
                    <a:pt x="33" y="90"/>
                    <a:pt x="32" y="90"/>
                    <a:pt x="32" y="90"/>
                  </a:cubicBezTo>
                  <a:cubicBezTo>
                    <a:pt x="32" y="90"/>
                    <a:pt x="33" y="90"/>
                    <a:pt x="35" y="89"/>
                  </a:cubicBezTo>
                  <a:cubicBezTo>
                    <a:pt x="37" y="89"/>
                    <a:pt x="39" y="89"/>
                    <a:pt x="42" y="88"/>
                  </a:cubicBezTo>
                  <a:cubicBezTo>
                    <a:pt x="45" y="87"/>
                    <a:pt x="47" y="85"/>
                    <a:pt x="48" y="84"/>
                  </a:cubicBezTo>
                  <a:cubicBezTo>
                    <a:pt x="44" y="87"/>
                    <a:pt x="38" y="89"/>
                    <a:pt x="33" y="88"/>
                  </a:cubicBezTo>
                  <a:cubicBezTo>
                    <a:pt x="27" y="87"/>
                    <a:pt x="22" y="79"/>
                    <a:pt x="23" y="72"/>
                  </a:cubicBezTo>
                  <a:cubicBezTo>
                    <a:pt x="24" y="65"/>
                    <a:pt x="29" y="61"/>
                    <a:pt x="36" y="59"/>
                  </a:cubicBezTo>
                  <a:cubicBezTo>
                    <a:pt x="40" y="57"/>
                    <a:pt x="45" y="56"/>
                    <a:pt x="50" y="57"/>
                  </a:cubicBezTo>
                  <a:cubicBezTo>
                    <a:pt x="54" y="58"/>
                    <a:pt x="58" y="60"/>
                    <a:pt x="62" y="61"/>
                  </a:cubicBezTo>
                  <a:cubicBezTo>
                    <a:pt x="64" y="61"/>
                    <a:pt x="66" y="61"/>
                    <a:pt x="67" y="62"/>
                  </a:cubicBezTo>
                  <a:cubicBezTo>
                    <a:pt x="72" y="63"/>
                    <a:pt x="78" y="64"/>
                    <a:pt x="83" y="66"/>
                  </a:cubicBezTo>
                  <a:cubicBezTo>
                    <a:pt x="87" y="68"/>
                    <a:pt x="92" y="71"/>
                    <a:pt x="96" y="70"/>
                  </a:cubicBezTo>
                  <a:cubicBezTo>
                    <a:pt x="96" y="70"/>
                    <a:pt x="97" y="70"/>
                    <a:pt x="96" y="71"/>
                  </a:cubicBezTo>
                  <a:cubicBezTo>
                    <a:pt x="92" y="72"/>
                    <a:pt x="88" y="69"/>
                    <a:pt x="84" y="68"/>
                  </a:cubicBezTo>
                  <a:cubicBezTo>
                    <a:pt x="82" y="67"/>
                    <a:pt x="80" y="67"/>
                    <a:pt x="78" y="66"/>
                  </a:cubicBezTo>
                  <a:cubicBezTo>
                    <a:pt x="76" y="67"/>
                    <a:pt x="75" y="68"/>
                    <a:pt x="73" y="70"/>
                  </a:cubicBezTo>
                  <a:cubicBezTo>
                    <a:pt x="72" y="71"/>
                    <a:pt x="70" y="73"/>
                    <a:pt x="72" y="75"/>
                  </a:cubicBezTo>
                  <a:cubicBezTo>
                    <a:pt x="79" y="71"/>
                    <a:pt x="88" y="72"/>
                    <a:pt x="94" y="77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87" y="74"/>
                    <a:pt x="77" y="72"/>
                    <a:pt x="71" y="79"/>
                  </a:cubicBezTo>
                  <a:cubicBezTo>
                    <a:pt x="67" y="83"/>
                    <a:pt x="68" y="88"/>
                    <a:pt x="71" y="92"/>
                  </a:cubicBezTo>
                  <a:cubicBezTo>
                    <a:pt x="71" y="91"/>
                    <a:pt x="70" y="90"/>
                    <a:pt x="70" y="88"/>
                  </a:cubicBezTo>
                  <a:cubicBezTo>
                    <a:pt x="70" y="87"/>
                    <a:pt x="71" y="85"/>
                    <a:pt x="71" y="84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2" y="83"/>
                    <a:pt x="72" y="83"/>
                    <a:pt x="71" y="84"/>
                  </a:cubicBezTo>
                  <a:cubicBezTo>
                    <a:pt x="71" y="85"/>
                    <a:pt x="71" y="87"/>
                    <a:pt x="71" y="88"/>
                  </a:cubicBezTo>
                  <a:cubicBezTo>
                    <a:pt x="71" y="90"/>
                    <a:pt x="72" y="92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2"/>
                    <a:pt x="71" y="90"/>
                    <a:pt x="72" y="88"/>
                  </a:cubicBezTo>
                  <a:cubicBezTo>
                    <a:pt x="72" y="86"/>
                    <a:pt x="72" y="85"/>
                    <a:pt x="73" y="84"/>
                  </a:cubicBezTo>
                  <a:cubicBezTo>
                    <a:pt x="74" y="83"/>
                    <a:pt x="74" y="82"/>
                    <a:pt x="74" y="82"/>
                  </a:cubicBezTo>
                  <a:cubicBezTo>
                    <a:pt x="74" y="82"/>
                    <a:pt x="74" y="83"/>
                    <a:pt x="73" y="84"/>
                  </a:cubicBezTo>
                  <a:cubicBezTo>
                    <a:pt x="73" y="85"/>
                    <a:pt x="73" y="86"/>
                    <a:pt x="72" y="88"/>
                  </a:cubicBezTo>
                  <a:cubicBezTo>
                    <a:pt x="72" y="90"/>
                    <a:pt x="72" y="91"/>
                    <a:pt x="72" y="92"/>
                  </a:cubicBezTo>
                  <a:cubicBezTo>
                    <a:pt x="72" y="87"/>
                    <a:pt x="74" y="82"/>
                    <a:pt x="80" y="80"/>
                  </a:cubicBezTo>
                  <a:cubicBezTo>
                    <a:pt x="88" y="78"/>
                    <a:pt x="96" y="80"/>
                    <a:pt x="105" y="82"/>
                  </a:cubicBezTo>
                  <a:cubicBezTo>
                    <a:pt x="106" y="82"/>
                    <a:pt x="106" y="82"/>
                    <a:pt x="107" y="82"/>
                  </a:cubicBezTo>
                  <a:cubicBezTo>
                    <a:pt x="115" y="82"/>
                    <a:pt x="123" y="84"/>
                    <a:pt x="130" y="86"/>
                  </a:cubicBezTo>
                  <a:cubicBezTo>
                    <a:pt x="136" y="88"/>
                    <a:pt x="143" y="89"/>
                    <a:pt x="147" y="93"/>
                  </a:cubicBezTo>
                  <a:cubicBezTo>
                    <a:pt x="148" y="93"/>
                    <a:pt x="149" y="93"/>
                    <a:pt x="150" y="93"/>
                  </a:cubicBezTo>
                  <a:cubicBezTo>
                    <a:pt x="149" y="88"/>
                    <a:pt x="149" y="83"/>
                    <a:pt x="149" y="78"/>
                  </a:cubicBezTo>
                  <a:cubicBezTo>
                    <a:pt x="149" y="77"/>
                    <a:pt x="150" y="76"/>
                    <a:pt x="151" y="77"/>
                  </a:cubicBezTo>
                  <a:cubicBezTo>
                    <a:pt x="155" y="79"/>
                    <a:pt x="159" y="80"/>
                    <a:pt x="163" y="82"/>
                  </a:cubicBezTo>
                  <a:cubicBezTo>
                    <a:pt x="163" y="81"/>
                    <a:pt x="163" y="81"/>
                    <a:pt x="162" y="81"/>
                  </a:cubicBezTo>
                  <a:cubicBezTo>
                    <a:pt x="158" y="76"/>
                    <a:pt x="155" y="70"/>
                    <a:pt x="152" y="65"/>
                  </a:cubicBezTo>
                  <a:cubicBezTo>
                    <a:pt x="150" y="62"/>
                    <a:pt x="147" y="58"/>
                    <a:pt x="144" y="56"/>
                  </a:cubicBezTo>
                  <a:cubicBezTo>
                    <a:pt x="138" y="52"/>
                    <a:pt x="134" y="59"/>
                    <a:pt x="139" y="64"/>
                  </a:cubicBezTo>
                  <a:cubicBezTo>
                    <a:pt x="140" y="65"/>
                    <a:pt x="141" y="66"/>
                    <a:pt x="142" y="66"/>
                  </a:cubicBezTo>
                  <a:cubicBezTo>
                    <a:pt x="143" y="66"/>
                    <a:pt x="142" y="67"/>
                    <a:pt x="142" y="67"/>
                  </a:cubicBezTo>
                  <a:cubicBezTo>
                    <a:pt x="130" y="64"/>
                    <a:pt x="125" y="51"/>
                    <a:pt x="116" y="42"/>
                  </a:cubicBezTo>
                  <a:cubicBezTo>
                    <a:pt x="117" y="43"/>
                    <a:pt x="118" y="44"/>
                    <a:pt x="118" y="45"/>
                  </a:cubicBezTo>
                  <a:cubicBezTo>
                    <a:pt x="120" y="47"/>
                    <a:pt x="121" y="49"/>
                    <a:pt x="122" y="50"/>
                  </a:cubicBezTo>
                  <a:cubicBezTo>
                    <a:pt x="123" y="52"/>
                    <a:pt x="124" y="53"/>
                    <a:pt x="123" y="53"/>
                  </a:cubicBezTo>
                  <a:cubicBezTo>
                    <a:pt x="123" y="53"/>
                    <a:pt x="121" y="49"/>
                    <a:pt x="118" y="45"/>
                  </a:cubicBezTo>
                  <a:cubicBezTo>
                    <a:pt x="116" y="43"/>
                    <a:pt x="114" y="41"/>
                    <a:pt x="113" y="40"/>
                  </a:cubicBezTo>
                  <a:cubicBezTo>
                    <a:pt x="113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4" y="42"/>
                    <a:pt x="116" y="44"/>
                  </a:cubicBezTo>
                  <a:cubicBezTo>
                    <a:pt x="118" y="47"/>
                    <a:pt x="120" y="50"/>
                    <a:pt x="120" y="50"/>
                  </a:cubicBezTo>
                  <a:cubicBezTo>
                    <a:pt x="119" y="50"/>
                    <a:pt x="117" y="48"/>
                    <a:pt x="115" y="44"/>
                  </a:cubicBezTo>
                  <a:cubicBezTo>
                    <a:pt x="114" y="43"/>
                    <a:pt x="114" y="42"/>
                    <a:pt x="113" y="41"/>
                  </a:cubicBezTo>
                  <a:cubicBezTo>
                    <a:pt x="114" y="43"/>
                    <a:pt x="114" y="45"/>
                    <a:pt x="115" y="47"/>
                  </a:cubicBezTo>
                  <a:cubicBezTo>
                    <a:pt x="117" y="51"/>
                    <a:pt x="119" y="56"/>
                    <a:pt x="121" y="60"/>
                  </a:cubicBezTo>
                  <a:cubicBezTo>
                    <a:pt x="127" y="69"/>
                    <a:pt x="135" y="78"/>
                    <a:pt x="144" y="83"/>
                  </a:cubicBezTo>
                  <a:cubicBezTo>
                    <a:pt x="144" y="83"/>
                    <a:pt x="144" y="84"/>
                    <a:pt x="144" y="84"/>
                  </a:cubicBezTo>
                  <a:cubicBezTo>
                    <a:pt x="134" y="79"/>
                    <a:pt x="126" y="72"/>
                    <a:pt x="120" y="63"/>
                  </a:cubicBezTo>
                  <a:cubicBezTo>
                    <a:pt x="117" y="58"/>
                    <a:pt x="115" y="52"/>
                    <a:pt x="112" y="47"/>
                  </a:cubicBezTo>
                  <a:cubicBezTo>
                    <a:pt x="111" y="45"/>
                    <a:pt x="111" y="44"/>
                    <a:pt x="110" y="42"/>
                  </a:cubicBezTo>
                  <a:cubicBezTo>
                    <a:pt x="110" y="44"/>
                    <a:pt x="111" y="45"/>
                    <a:pt x="111" y="47"/>
                  </a:cubicBezTo>
                  <a:cubicBezTo>
                    <a:pt x="113" y="51"/>
                    <a:pt x="114" y="54"/>
                    <a:pt x="114" y="54"/>
                  </a:cubicBezTo>
                  <a:cubicBezTo>
                    <a:pt x="114" y="54"/>
                    <a:pt x="112" y="51"/>
                    <a:pt x="111" y="47"/>
                  </a:cubicBezTo>
                  <a:cubicBezTo>
                    <a:pt x="110" y="46"/>
                    <a:pt x="110" y="45"/>
                    <a:pt x="110" y="44"/>
                  </a:cubicBezTo>
                  <a:cubicBezTo>
                    <a:pt x="109" y="44"/>
                    <a:pt x="109" y="46"/>
                    <a:pt x="109" y="47"/>
                  </a:cubicBezTo>
                  <a:cubicBezTo>
                    <a:pt x="109" y="50"/>
                    <a:pt x="110" y="53"/>
                    <a:pt x="110" y="53"/>
                  </a:cubicBezTo>
                  <a:cubicBezTo>
                    <a:pt x="109" y="53"/>
                    <a:pt x="109" y="50"/>
                    <a:pt x="109" y="47"/>
                  </a:cubicBezTo>
                  <a:cubicBezTo>
                    <a:pt x="109" y="46"/>
                    <a:pt x="109" y="45"/>
                    <a:pt x="109" y="44"/>
                  </a:cubicBezTo>
                  <a:cubicBezTo>
                    <a:pt x="109" y="44"/>
                    <a:pt x="108" y="45"/>
                    <a:pt x="108" y="45"/>
                  </a:cubicBezTo>
                  <a:cubicBezTo>
                    <a:pt x="105" y="51"/>
                    <a:pt x="105" y="60"/>
                    <a:pt x="111" y="64"/>
                  </a:cubicBezTo>
                  <a:cubicBezTo>
                    <a:pt x="111" y="65"/>
                    <a:pt x="111" y="65"/>
                    <a:pt x="111" y="65"/>
                  </a:cubicBezTo>
                  <a:cubicBezTo>
                    <a:pt x="113" y="65"/>
                    <a:pt x="115" y="66"/>
                    <a:pt x="116" y="67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01" y="65"/>
                    <a:pt x="85" y="55"/>
                    <a:pt x="74" y="46"/>
                  </a:cubicBezTo>
                  <a:cubicBezTo>
                    <a:pt x="67" y="41"/>
                    <a:pt x="61" y="35"/>
                    <a:pt x="56" y="29"/>
                  </a:cubicBezTo>
                  <a:cubicBezTo>
                    <a:pt x="51" y="23"/>
                    <a:pt x="46" y="16"/>
                    <a:pt x="41" y="10"/>
                  </a:cubicBezTo>
                  <a:cubicBezTo>
                    <a:pt x="41" y="10"/>
                    <a:pt x="41" y="9"/>
                    <a:pt x="41" y="9"/>
                  </a:cubicBezTo>
                  <a:close/>
                  <a:moveTo>
                    <a:pt x="10" y="55"/>
                  </a:moveTo>
                  <a:cubicBezTo>
                    <a:pt x="9" y="56"/>
                    <a:pt x="9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6"/>
                    <a:pt x="9" y="56"/>
                    <a:pt x="10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1" y="55"/>
                    <a:pt x="10" y="55"/>
                  </a:cubicBezTo>
                  <a:close/>
                  <a:moveTo>
                    <a:pt x="15" y="53"/>
                  </a:moveTo>
                  <a:cubicBezTo>
                    <a:pt x="13" y="53"/>
                    <a:pt x="12" y="53"/>
                    <a:pt x="10" y="53"/>
                  </a:cubicBezTo>
                  <a:cubicBezTo>
                    <a:pt x="8" y="54"/>
                    <a:pt x="7" y="55"/>
                    <a:pt x="6" y="56"/>
                  </a:cubicBezTo>
                  <a:cubicBezTo>
                    <a:pt x="6" y="56"/>
                    <a:pt x="6" y="56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6" y="58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4"/>
                    <a:pt x="7" y="54"/>
                    <a:pt x="7" y="54"/>
                  </a:cubicBezTo>
                  <a:cubicBezTo>
                    <a:pt x="8" y="53"/>
                    <a:pt x="9" y="53"/>
                    <a:pt x="10" y="53"/>
                  </a:cubicBezTo>
                  <a:cubicBezTo>
                    <a:pt x="12" y="52"/>
                    <a:pt x="13" y="52"/>
                    <a:pt x="15" y="52"/>
                  </a:cubicBezTo>
                  <a:cubicBezTo>
                    <a:pt x="16" y="52"/>
                    <a:pt x="17" y="52"/>
                    <a:pt x="17" y="52"/>
                  </a:cubicBezTo>
                  <a:cubicBezTo>
                    <a:pt x="17" y="53"/>
                    <a:pt x="16" y="53"/>
                    <a:pt x="15" y="53"/>
                  </a:cubicBezTo>
                  <a:close/>
                  <a:moveTo>
                    <a:pt x="19" y="92"/>
                  </a:moveTo>
                  <a:cubicBezTo>
                    <a:pt x="18" y="91"/>
                    <a:pt x="17" y="90"/>
                    <a:pt x="16" y="88"/>
                  </a:cubicBezTo>
                  <a:cubicBezTo>
                    <a:pt x="15" y="86"/>
                    <a:pt x="14" y="85"/>
                    <a:pt x="13" y="83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2"/>
                    <a:pt x="14" y="83"/>
                  </a:cubicBezTo>
                  <a:cubicBezTo>
                    <a:pt x="14" y="84"/>
                    <a:pt x="15" y="86"/>
                    <a:pt x="16" y="88"/>
                  </a:cubicBezTo>
                  <a:cubicBezTo>
                    <a:pt x="17" y="89"/>
                    <a:pt x="18" y="91"/>
                    <a:pt x="19" y="92"/>
                  </a:cubicBezTo>
                  <a:cubicBezTo>
                    <a:pt x="20" y="93"/>
                    <a:pt x="20" y="94"/>
                    <a:pt x="20" y="94"/>
                  </a:cubicBezTo>
                  <a:cubicBezTo>
                    <a:pt x="20" y="94"/>
                    <a:pt x="20" y="93"/>
                    <a:pt x="19" y="92"/>
                  </a:cubicBezTo>
                  <a:close/>
                  <a:moveTo>
                    <a:pt x="25" y="93"/>
                  </a:moveTo>
                  <a:cubicBezTo>
                    <a:pt x="25" y="93"/>
                    <a:pt x="24" y="93"/>
                    <a:pt x="22" y="92"/>
                  </a:cubicBezTo>
                  <a:cubicBezTo>
                    <a:pt x="21" y="92"/>
                    <a:pt x="21" y="91"/>
                    <a:pt x="20" y="90"/>
                  </a:cubicBezTo>
                  <a:cubicBezTo>
                    <a:pt x="19" y="89"/>
                    <a:pt x="18" y="88"/>
                    <a:pt x="17" y="87"/>
                  </a:cubicBezTo>
                  <a:cubicBezTo>
                    <a:pt x="16" y="84"/>
                    <a:pt x="16" y="82"/>
                    <a:pt x="15" y="80"/>
                  </a:cubicBezTo>
                  <a:cubicBezTo>
                    <a:pt x="15" y="78"/>
                    <a:pt x="15" y="77"/>
                    <a:pt x="15" y="77"/>
                  </a:cubicBezTo>
                  <a:cubicBezTo>
                    <a:pt x="15" y="77"/>
                    <a:pt x="15" y="78"/>
                    <a:pt x="16" y="80"/>
                  </a:cubicBezTo>
                  <a:cubicBezTo>
                    <a:pt x="16" y="82"/>
                    <a:pt x="17" y="84"/>
                    <a:pt x="18" y="87"/>
                  </a:cubicBezTo>
                  <a:cubicBezTo>
                    <a:pt x="19" y="88"/>
                    <a:pt x="19" y="89"/>
                    <a:pt x="20" y="90"/>
                  </a:cubicBezTo>
                  <a:cubicBezTo>
                    <a:pt x="21" y="91"/>
                    <a:pt x="22" y="91"/>
                    <a:pt x="22" y="92"/>
                  </a:cubicBezTo>
                  <a:cubicBezTo>
                    <a:pt x="24" y="93"/>
                    <a:pt x="25" y="93"/>
                    <a:pt x="25" y="93"/>
                  </a:cubicBezTo>
                  <a:close/>
                  <a:moveTo>
                    <a:pt x="33" y="44"/>
                  </a:moveTo>
                  <a:cubicBezTo>
                    <a:pt x="32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3" y="43"/>
                  </a:cubicBezTo>
                  <a:cubicBezTo>
                    <a:pt x="35" y="43"/>
                    <a:pt x="37" y="43"/>
                    <a:pt x="37" y="43"/>
                  </a:cubicBezTo>
                  <a:cubicBezTo>
                    <a:pt x="37" y="43"/>
                    <a:pt x="35" y="43"/>
                    <a:pt x="33" y="44"/>
                  </a:cubicBezTo>
                  <a:close/>
                  <a:moveTo>
                    <a:pt x="40" y="42"/>
                  </a:moveTo>
                  <a:cubicBezTo>
                    <a:pt x="39" y="42"/>
                    <a:pt x="37" y="41"/>
                    <a:pt x="35" y="41"/>
                  </a:cubicBezTo>
                  <a:cubicBezTo>
                    <a:pt x="32" y="41"/>
                    <a:pt x="30" y="42"/>
                    <a:pt x="29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2"/>
                    <a:pt x="29" y="41"/>
                  </a:cubicBezTo>
                  <a:cubicBezTo>
                    <a:pt x="30" y="41"/>
                    <a:pt x="32" y="40"/>
                    <a:pt x="35" y="41"/>
                  </a:cubicBezTo>
                  <a:cubicBezTo>
                    <a:pt x="37" y="41"/>
                    <a:pt x="39" y="41"/>
                    <a:pt x="40" y="42"/>
                  </a:cubicBezTo>
                  <a:cubicBezTo>
                    <a:pt x="42" y="43"/>
                    <a:pt x="43" y="43"/>
                    <a:pt x="42" y="43"/>
                  </a:cubicBezTo>
                  <a:cubicBezTo>
                    <a:pt x="42" y="43"/>
                    <a:pt x="42" y="43"/>
                    <a:pt x="40" y="42"/>
                  </a:cubicBezTo>
                  <a:close/>
                  <a:moveTo>
                    <a:pt x="123" y="56"/>
                  </a:moveTo>
                  <a:cubicBezTo>
                    <a:pt x="124" y="55"/>
                    <a:pt x="126" y="60"/>
                    <a:pt x="130" y="65"/>
                  </a:cubicBezTo>
                  <a:cubicBezTo>
                    <a:pt x="134" y="69"/>
                    <a:pt x="137" y="73"/>
                    <a:pt x="137" y="73"/>
                  </a:cubicBezTo>
                  <a:cubicBezTo>
                    <a:pt x="137" y="73"/>
                    <a:pt x="136" y="72"/>
                    <a:pt x="135" y="71"/>
                  </a:cubicBezTo>
                  <a:cubicBezTo>
                    <a:pt x="133" y="70"/>
                    <a:pt x="131" y="67"/>
                    <a:pt x="129" y="65"/>
                  </a:cubicBezTo>
                  <a:cubicBezTo>
                    <a:pt x="128" y="63"/>
                    <a:pt x="126" y="60"/>
                    <a:pt x="125" y="59"/>
                  </a:cubicBezTo>
                  <a:cubicBezTo>
                    <a:pt x="124" y="57"/>
                    <a:pt x="123" y="56"/>
                    <a:pt x="123" y="56"/>
                  </a:cubicBezTo>
                  <a:close/>
                  <a:moveTo>
                    <a:pt x="140" y="77"/>
                  </a:moveTo>
                  <a:cubicBezTo>
                    <a:pt x="138" y="76"/>
                    <a:pt x="136" y="75"/>
                    <a:pt x="134" y="73"/>
                  </a:cubicBezTo>
                  <a:cubicBezTo>
                    <a:pt x="132" y="70"/>
                    <a:pt x="130" y="68"/>
                    <a:pt x="129" y="67"/>
                  </a:cubicBezTo>
                  <a:cubicBezTo>
                    <a:pt x="128" y="65"/>
                    <a:pt x="127" y="64"/>
                    <a:pt x="127" y="64"/>
                  </a:cubicBezTo>
                  <a:cubicBezTo>
                    <a:pt x="127" y="64"/>
                    <a:pt x="130" y="68"/>
                    <a:pt x="134" y="72"/>
                  </a:cubicBezTo>
                  <a:cubicBezTo>
                    <a:pt x="136" y="74"/>
                    <a:pt x="138" y="76"/>
                    <a:pt x="140" y="77"/>
                  </a:cubicBezTo>
                  <a:cubicBezTo>
                    <a:pt x="142" y="78"/>
                    <a:pt x="142" y="79"/>
                    <a:pt x="142" y="79"/>
                  </a:cubicBezTo>
                  <a:cubicBezTo>
                    <a:pt x="142" y="79"/>
                    <a:pt x="141" y="79"/>
                    <a:pt x="140" y="77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1" y="57"/>
                  </a:cubicBezTo>
                  <a:cubicBezTo>
                    <a:pt x="142" y="56"/>
                    <a:pt x="143" y="57"/>
                    <a:pt x="144" y="57"/>
                  </a:cubicBezTo>
                  <a:cubicBezTo>
                    <a:pt x="146" y="58"/>
                    <a:pt x="147" y="60"/>
                    <a:pt x="147" y="60"/>
                  </a:cubicBezTo>
                  <a:cubicBezTo>
                    <a:pt x="147" y="60"/>
                    <a:pt x="146" y="59"/>
                    <a:pt x="144" y="58"/>
                  </a:cubicBezTo>
                  <a:cubicBezTo>
                    <a:pt x="143" y="57"/>
                    <a:pt x="142" y="57"/>
                    <a:pt x="141" y="57"/>
                  </a:cubicBezTo>
                  <a:cubicBezTo>
                    <a:pt x="140" y="57"/>
                    <a:pt x="140" y="57"/>
                    <a:pt x="140" y="57"/>
                  </a:cubicBezTo>
                  <a:close/>
                  <a:moveTo>
                    <a:pt x="143" y="60"/>
                  </a:moveTo>
                  <a:cubicBezTo>
                    <a:pt x="142" y="59"/>
                    <a:pt x="141" y="59"/>
                    <a:pt x="141" y="59"/>
                  </a:cubicBezTo>
                  <a:cubicBezTo>
                    <a:pt x="141" y="59"/>
                    <a:pt x="142" y="59"/>
                    <a:pt x="143" y="59"/>
                  </a:cubicBezTo>
                  <a:cubicBezTo>
                    <a:pt x="144" y="60"/>
                    <a:pt x="146" y="61"/>
                    <a:pt x="148" y="62"/>
                  </a:cubicBezTo>
                  <a:cubicBezTo>
                    <a:pt x="149" y="64"/>
                    <a:pt x="150" y="66"/>
                    <a:pt x="151" y="67"/>
                  </a:cubicBezTo>
                  <a:cubicBezTo>
                    <a:pt x="152" y="68"/>
                    <a:pt x="152" y="69"/>
                    <a:pt x="152" y="69"/>
                  </a:cubicBezTo>
                  <a:cubicBezTo>
                    <a:pt x="152" y="69"/>
                    <a:pt x="150" y="66"/>
                    <a:pt x="147" y="63"/>
                  </a:cubicBezTo>
                  <a:cubicBezTo>
                    <a:pt x="146" y="62"/>
                    <a:pt x="144" y="60"/>
                    <a:pt x="143" y="60"/>
                  </a:cubicBezTo>
                  <a:close/>
                  <a:moveTo>
                    <a:pt x="120" y="80"/>
                  </a:moveTo>
                  <a:cubicBezTo>
                    <a:pt x="125" y="81"/>
                    <a:pt x="130" y="82"/>
                    <a:pt x="133" y="83"/>
                  </a:cubicBezTo>
                  <a:cubicBezTo>
                    <a:pt x="134" y="83"/>
                    <a:pt x="134" y="84"/>
                    <a:pt x="135" y="84"/>
                  </a:cubicBezTo>
                  <a:cubicBezTo>
                    <a:pt x="136" y="84"/>
                    <a:pt x="136" y="85"/>
                    <a:pt x="137" y="85"/>
                  </a:cubicBezTo>
                  <a:cubicBezTo>
                    <a:pt x="137" y="85"/>
                    <a:pt x="138" y="85"/>
                    <a:pt x="138" y="85"/>
                  </a:cubicBezTo>
                  <a:cubicBezTo>
                    <a:pt x="138" y="85"/>
                    <a:pt x="137" y="85"/>
                    <a:pt x="136" y="85"/>
                  </a:cubicBezTo>
                  <a:cubicBezTo>
                    <a:pt x="136" y="85"/>
                    <a:pt x="135" y="85"/>
                    <a:pt x="135" y="84"/>
                  </a:cubicBezTo>
                  <a:cubicBezTo>
                    <a:pt x="134" y="84"/>
                    <a:pt x="134" y="84"/>
                    <a:pt x="133" y="84"/>
                  </a:cubicBezTo>
                  <a:cubicBezTo>
                    <a:pt x="130" y="83"/>
                    <a:pt x="125" y="82"/>
                    <a:pt x="120" y="81"/>
                  </a:cubicBezTo>
                  <a:cubicBezTo>
                    <a:pt x="115" y="80"/>
                    <a:pt x="110" y="80"/>
                    <a:pt x="107" y="79"/>
                  </a:cubicBezTo>
                  <a:cubicBezTo>
                    <a:pt x="105" y="79"/>
                    <a:pt x="104" y="79"/>
                    <a:pt x="103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2" y="79"/>
                    <a:pt x="103" y="79"/>
                  </a:cubicBezTo>
                  <a:cubicBezTo>
                    <a:pt x="104" y="79"/>
                    <a:pt x="105" y="79"/>
                    <a:pt x="107" y="79"/>
                  </a:cubicBezTo>
                  <a:cubicBezTo>
                    <a:pt x="110" y="79"/>
                    <a:pt x="115" y="80"/>
                    <a:pt x="120" y="80"/>
                  </a:cubicBezTo>
                  <a:close/>
                  <a:moveTo>
                    <a:pt x="107" y="76"/>
                  </a:moveTo>
                  <a:cubicBezTo>
                    <a:pt x="103" y="75"/>
                    <a:pt x="100" y="75"/>
                    <a:pt x="100" y="75"/>
                  </a:cubicBezTo>
                  <a:cubicBezTo>
                    <a:pt x="100" y="75"/>
                    <a:pt x="100" y="75"/>
                    <a:pt x="102" y="75"/>
                  </a:cubicBezTo>
                  <a:cubicBezTo>
                    <a:pt x="103" y="75"/>
                    <a:pt x="105" y="75"/>
                    <a:pt x="107" y="76"/>
                  </a:cubicBezTo>
                  <a:cubicBezTo>
                    <a:pt x="111" y="76"/>
                    <a:pt x="115" y="77"/>
                    <a:pt x="115" y="77"/>
                  </a:cubicBezTo>
                  <a:cubicBezTo>
                    <a:pt x="115" y="78"/>
                    <a:pt x="111" y="77"/>
                    <a:pt x="107" y="76"/>
                  </a:cubicBezTo>
                  <a:close/>
                  <a:moveTo>
                    <a:pt x="69" y="44"/>
                  </a:moveTo>
                  <a:cubicBezTo>
                    <a:pt x="73" y="47"/>
                    <a:pt x="76" y="50"/>
                    <a:pt x="76" y="50"/>
                  </a:cubicBezTo>
                  <a:cubicBezTo>
                    <a:pt x="76" y="50"/>
                    <a:pt x="75" y="49"/>
                    <a:pt x="74" y="48"/>
                  </a:cubicBezTo>
                  <a:cubicBezTo>
                    <a:pt x="72" y="48"/>
                    <a:pt x="71" y="46"/>
                    <a:pt x="69" y="45"/>
                  </a:cubicBezTo>
                  <a:cubicBezTo>
                    <a:pt x="65" y="41"/>
                    <a:pt x="63" y="39"/>
                    <a:pt x="63" y="39"/>
                  </a:cubicBezTo>
                  <a:cubicBezTo>
                    <a:pt x="63" y="38"/>
                    <a:pt x="66" y="41"/>
                    <a:pt x="69" y="44"/>
                  </a:cubicBezTo>
                  <a:close/>
                  <a:moveTo>
                    <a:pt x="64" y="43"/>
                  </a:moveTo>
                  <a:cubicBezTo>
                    <a:pt x="65" y="44"/>
                    <a:pt x="66" y="45"/>
                    <a:pt x="69" y="46"/>
                  </a:cubicBezTo>
                  <a:cubicBezTo>
                    <a:pt x="73" y="49"/>
                    <a:pt x="78" y="53"/>
                    <a:pt x="84" y="58"/>
                  </a:cubicBezTo>
                  <a:cubicBezTo>
                    <a:pt x="88" y="60"/>
                    <a:pt x="91" y="62"/>
                    <a:pt x="94" y="63"/>
                  </a:cubicBezTo>
                  <a:cubicBezTo>
                    <a:pt x="96" y="65"/>
                    <a:pt x="99" y="66"/>
                    <a:pt x="101" y="67"/>
                  </a:cubicBezTo>
                  <a:cubicBezTo>
                    <a:pt x="103" y="67"/>
                    <a:pt x="104" y="68"/>
                    <a:pt x="105" y="68"/>
                  </a:cubicBezTo>
                  <a:cubicBezTo>
                    <a:pt x="105" y="68"/>
                    <a:pt x="106" y="69"/>
                    <a:pt x="107" y="69"/>
                  </a:cubicBezTo>
                  <a:cubicBezTo>
                    <a:pt x="108" y="69"/>
                    <a:pt x="109" y="70"/>
                    <a:pt x="109" y="70"/>
                  </a:cubicBezTo>
                  <a:cubicBezTo>
                    <a:pt x="109" y="70"/>
                    <a:pt x="108" y="70"/>
                    <a:pt x="107" y="69"/>
                  </a:cubicBezTo>
                  <a:cubicBezTo>
                    <a:pt x="106" y="69"/>
                    <a:pt x="105" y="69"/>
                    <a:pt x="104" y="68"/>
                  </a:cubicBezTo>
                  <a:cubicBezTo>
                    <a:pt x="103" y="68"/>
                    <a:pt x="102" y="68"/>
                    <a:pt x="101" y="67"/>
                  </a:cubicBezTo>
                  <a:cubicBezTo>
                    <a:pt x="99" y="66"/>
                    <a:pt x="96" y="65"/>
                    <a:pt x="93" y="64"/>
                  </a:cubicBezTo>
                  <a:cubicBezTo>
                    <a:pt x="90" y="62"/>
                    <a:pt x="87" y="60"/>
                    <a:pt x="84" y="58"/>
                  </a:cubicBezTo>
                  <a:cubicBezTo>
                    <a:pt x="78" y="54"/>
                    <a:pt x="72" y="50"/>
                    <a:pt x="68" y="47"/>
                  </a:cubicBezTo>
                  <a:cubicBezTo>
                    <a:pt x="66" y="45"/>
                    <a:pt x="65" y="44"/>
                    <a:pt x="63" y="4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2" y="42"/>
                    <a:pt x="64" y="4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2" name="Freeform 2346"/>
            <p:cNvSpPr>
              <a:spLocks noChangeArrowheads="1"/>
            </p:cNvSpPr>
            <p:nvPr/>
          </p:nvSpPr>
          <p:spPr bwMode="auto">
            <a:xfrm>
              <a:off x="430213" y="10223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3" name="Freeform 2353"/>
            <p:cNvSpPr>
              <a:spLocks noChangeArrowheads="1"/>
            </p:cNvSpPr>
            <p:nvPr/>
          </p:nvSpPr>
          <p:spPr bwMode="auto">
            <a:xfrm>
              <a:off x="379413" y="1020763"/>
              <a:ext cx="14288" cy="12700"/>
            </a:xfrm>
            <a:custGeom>
              <a:avLst/>
              <a:gdLst>
                <a:gd name="T0" fmla="*/ 2147483647 w 11"/>
                <a:gd name="T1" fmla="*/ 0 h 10"/>
                <a:gd name="T2" fmla="*/ 0 w 11"/>
                <a:gd name="T3" fmla="*/ 0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2147483647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0"/>
                <a:gd name="T26" fmla="*/ 11 w 11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3"/>
                    <a:pt x="6" y="4"/>
                  </a:cubicBezTo>
                  <a:cubicBezTo>
                    <a:pt x="9" y="7"/>
                    <a:pt x="11" y="10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9" y="7"/>
                    <a:pt x="8" y="5"/>
                    <a:pt x="7" y="3"/>
                  </a:cubicBezTo>
                  <a:cubicBezTo>
                    <a:pt x="5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4" name="Freeform 2354"/>
            <p:cNvSpPr>
              <a:spLocks noChangeArrowheads="1"/>
            </p:cNvSpPr>
            <p:nvPr/>
          </p:nvSpPr>
          <p:spPr bwMode="auto">
            <a:xfrm>
              <a:off x="377825" y="1017588"/>
              <a:ext cx="9525" cy="4763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2147483647 w 7"/>
                <a:gd name="T7" fmla="*/ 2147483647 h 4"/>
                <a:gd name="T8" fmla="*/ 2147483647 w 7"/>
                <a:gd name="T9" fmla="*/ 2147483647 h 4"/>
                <a:gd name="T10" fmla="*/ 0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1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7" y="4"/>
                  </a:cubicBezTo>
                  <a:cubicBezTo>
                    <a:pt x="7" y="4"/>
                    <a:pt x="6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5" name="Freeform 2357"/>
            <p:cNvSpPr>
              <a:spLocks noChangeArrowheads="1"/>
            </p:cNvSpPr>
            <p:nvPr/>
          </p:nvSpPr>
          <p:spPr bwMode="auto">
            <a:xfrm>
              <a:off x="204788" y="1011238"/>
              <a:ext cx="14288" cy="7938"/>
            </a:xfrm>
            <a:custGeom>
              <a:avLst/>
              <a:gdLst>
                <a:gd name="T0" fmla="*/ 2147483647 w 11"/>
                <a:gd name="T1" fmla="*/ 0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0 w 11"/>
                <a:gd name="T9" fmla="*/ 2147483647 h 6"/>
                <a:gd name="T10" fmla="*/ 0 w 11"/>
                <a:gd name="T11" fmla="*/ 2147483647 h 6"/>
                <a:gd name="T12" fmla="*/ 0 w 11"/>
                <a:gd name="T13" fmla="*/ 2147483647 h 6"/>
                <a:gd name="T14" fmla="*/ 0 w 11"/>
                <a:gd name="T15" fmla="*/ 2147483647 h 6"/>
                <a:gd name="T16" fmla="*/ 0 w 11"/>
                <a:gd name="T17" fmla="*/ 2147483647 h 6"/>
                <a:gd name="T18" fmla="*/ 0 w 11"/>
                <a:gd name="T19" fmla="*/ 2147483647 h 6"/>
                <a:gd name="T20" fmla="*/ 0 w 11"/>
                <a:gd name="T21" fmla="*/ 2147483647 h 6"/>
                <a:gd name="T22" fmla="*/ 2147483647 w 11"/>
                <a:gd name="T23" fmla="*/ 2147483647 h 6"/>
                <a:gd name="T24" fmla="*/ 2147483647 w 11"/>
                <a:gd name="T25" fmla="*/ 2147483647 h 6"/>
                <a:gd name="T26" fmla="*/ 2147483647 w 11"/>
                <a:gd name="T27" fmla="*/ 0 h 6"/>
                <a:gd name="T28" fmla="*/ 2147483647 w 11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6"/>
                <a:gd name="T47" fmla="*/ 11 w 11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6">
                  <a:moveTo>
                    <a:pt x="9" y="0"/>
                  </a:moveTo>
                  <a:cubicBezTo>
                    <a:pt x="7" y="0"/>
                    <a:pt x="6" y="0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6" name="Freeform 2358"/>
            <p:cNvSpPr>
              <a:spLocks noChangeArrowheads="1"/>
            </p:cNvSpPr>
            <p:nvPr/>
          </p:nvSpPr>
          <p:spPr bwMode="auto">
            <a:xfrm>
              <a:off x="207963" y="1014413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0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7" name="Freeform 2359"/>
            <p:cNvSpPr>
              <a:spLocks noChangeArrowheads="1"/>
            </p:cNvSpPr>
            <p:nvPr/>
          </p:nvSpPr>
          <p:spPr bwMode="auto">
            <a:xfrm>
              <a:off x="215900" y="1044575"/>
              <a:ext cx="12700" cy="20638"/>
            </a:xfrm>
            <a:custGeom>
              <a:avLst/>
              <a:gdLst>
                <a:gd name="T0" fmla="*/ 2147483647 w 10"/>
                <a:gd name="T1" fmla="*/ 2147483647 h 16"/>
                <a:gd name="T2" fmla="*/ 2147483647 w 10"/>
                <a:gd name="T3" fmla="*/ 2147483647 h 16"/>
                <a:gd name="T4" fmla="*/ 2147483647 w 10"/>
                <a:gd name="T5" fmla="*/ 2147483647 h 16"/>
                <a:gd name="T6" fmla="*/ 0 w 10"/>
                <a:gd name="T7" fmla="*/ 0 h 16"/>
                <a:gd name="T8" fmla="*/ 0 w 10"/>
                <a:gd name="T9" fmla="*/ 2147483647 h 16"/>
                <a:gd name="T10" fmla="*/ 2147483647 w 10"/>
                <a:gd name="T11" fmla="*/ 2147483647 h 16"/>
                <a:gd name="T12" fmla="*/ 2147483647 w 10"/>
                <a:gd name="T13" fmla="*/ 2147483647 h 16"/>
                <a:gd name="T14" fmla="*/ 2147483647 w 10"/>
                <a:gd name="T15" fmla="*/ 2147483647 h 16"/>
                <a:gd name="T16" fmla="*/ 2147483647 w 10"/>
                <a:gd name="T17" fmla="*/ 2147483647 h 16"/>
                <a:gd name="T18" fmla="*/ 2147483647 w 10"/>
                <a:gd name="T19" fmla="*/ 2147483647 h 16"/>
                <a:gd name="T20" fmla="*/ 2147483647 w 1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16"/>
                <a:gd name="T35" fmla="*/ 10 w 1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16">
                  <a:moveTo>
                    <a:pt x="5" y="13"/>
                  </a:moveTo>
                  <a:cubicBezTo>
                    <a:pt x="4" y="12"/>
                    <a:pt x="4" y="11"/>
                    <a:pt x="3" y="10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1"/>
                    <a:pt x="4" y="12"/>
                    <a:pt x="5" y="13"/>
                  </a:cubicBezTo>
                  <a:cubicBezTo>
                    <a:pt x="6" y="14"/>
                    <a:pt x="6" y="15"/>
                    <a:pt x="7" y="15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6"/>
                    <a:pt x="7" y="15"/>
                  </a:cubicBezTo>
                  <a:cubicBezTo>
                    <a:pt x="7" y="14"/>
                    <a:pt x="6" y="14"/>
                    <a:pt x="5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8" name="Freeform 2360"/>
            <p:cNvSpPr>
              <a:spLocks noChangeArrowheads="1"/>
            </p:cNvSpPr>
            <p:nvPr/>
          </p:nvSpPr>
          <p:spPr bwMode="auto">
            <a:xfrm>
              <a:off x="212725" y="10493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0 w 7"/>
                <a:gd name="T5" fmla="*/ 0 h 13"/>
                <a:gd name="T6" fmla="*/ 0 w 7"/>
                <a:gd name="T7" fmla="*/ 2147483647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2147483647 w 7"/>
                <a:gd name="T13" fmla="*/ 2147483647 h 13"/>
                <a:gd name="T14" fmla="*/ 2147483647 w 7"/>
                <a:gd name="T15" fmla="*/ 2147483647 h 13"/>
                <a:gd name="T16" fmla="*/ 2147483647 w 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13"/>
                <a:gd name="T29" fmla="*/ 7 w 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13">
                  <a:moveTo>
                    <a:pt x="3" y="7"/>
                  </a:move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5"/>
                    <a:pt x="3" y="7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2"/>
                    <a:pt x="6" y="11"/>
                  </a:cubicBezTo>
                  <a:cubicBezTo>
                    <a:pt x="5" y="10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59" name="Freeform 2365"/>
            <p:cNvSpPr>
              <a:spLocks noChangeArrowheads="1"/>
            </p:cNvSpPr>
            <p:nvPr/>
          </p:nvSpPr>
          <p:spPr bwMode="auto">
            <a:xfrm>
              <a:off x="360363" y="1027113"/>
              <a:ext cx="20638" cy="20638"/>
            </a:xfrm>
            <a:custGeom>
              <a:avLst/>
              <a:gdLst>
                <a:gd name="T0" fmla="*/ 2147483647 w 15"/>
                <a:gd name="T1" fmla="*/ 2147483647 h 15"/>
                <a:gd name="T2" fmla="*/ 2147483647 w 15"/>
                <a:gd name="T3" fmla="*/ 2147483647 h 15"/>
                <a:gd name="T4" fmla="*/ 2147483647 w 15"/>
                <a:gd name="T5" fmla="*/ 2147483647 h 15"/>
                <a:gd name="T6" fmla="*/ 0 w 15"/>
                <a:gd name="T7" fmla="*/ 0 h 15"/>
                <a:gd name="T8" fmla="*/ 2147483647 w 15"/>
                <a:gd name="T9" fmla="*/ 2147483647 h 15"/>
                <a:gd name="T10" fmla="*/ 2147483647 w 15"/>
                <a:gd name="T11" fmla="*/ 2147483647 h 15"/>
                <a:gd name="T12" fmla="*/ 2147483647 w 15"/>
                <a:gd name="T13" fmla="*/ 2147483647 h 15"/>
                <a:gd name="T14" fmla="*/ 2147483647 w 15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5"/>
                <a:gd name="T26" fmla="*/ 15 w 15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4"/>
                    <a:pt x="13" y="13"/>
                  </a:cubicBezTo>
                  <a:cubicBezTo>
                    <a:pt x="11" y="12"/>
                    <a:pt x="9" y="10"/>
                    <a:pt x="7" y="8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2"/>
                    <a:pt x="13" y="13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0" name="Freeform 2366"/>
            <p:cNvSpPr>
              <a:spLocks noChangeArrowheads="1"/>
            </p:cNvSpPr>
            <p:nvPr/>
          </p:nvSpPr>
          <p:spPr bwMode="auto">
            <a:xfrm>
              <a:off x="355600" y="1016000"/>
              <a:ext cx="19050" cy="23813"/>
            </a:xfrm>
            <a:custGeom>
              <a:avLst/>
              <a:gdLst>
                <a:gd name="T0" fmla="*/ 2147483647 w 14"/>
                <a:gd name="T1" fmla="*/ 2147483647 h 18"/>
                <a:gd name="T2" fmla="*/ 2147483647 w 14"/>
                <a:gd name="T3" fmla="*/ 2147483647 h 18"/>
                <a:gd name="T4" fmla="*/ 2147483647 w 14"/>
                <a:gd name="T5" fmla="*/ 2147483647 h 18"/>
                <a:gd name="T6" fmla="*/ 2147483647 w 14"/>
                <a:gd name="T7" fmla="*/ 2147483647 h 18"/>
                <a:gd name="T8" fmla="*/ 0 w 14"/>
                <a:gd name="T9" fmla="*/ 2147483647 h 18"/>
                <a:gd name="T10" fmla="*/ 2147483647 w 14"/>
                <a:gd name="T11" fmla="*/ 2147483647 h 18"/>
                <a:gd name="T12" fmla="*/ 2147483647 w 14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6" y="10"/>
                  </a:moveTo>
                  <a:cubicBezTo>
                    <a:pt x="8" y="12"/>
                    <a:pt x="10" y="15"/>
                    <a:pt x="12" y="16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4" y="18"/>
                    <a:pt x="11" y="14"/>
                    <a:pt x="7" y="10"/>
                  </a:cubicBezTo>
                  <a:cubicBezTo>
                    <a:pt x="3" y="5"/>
                    <a:pt x="1" y="0"/>
                    <a:pt x="0" y="1"/>
                  </a:cubicBezTo>
                  <a:cubicBezTo>
                    <a:pt x="0" y="1"/>
                    <a:pt x="1" y="2"/>
                    <a:pt x="2" y="4"/>
                  </a:cubicBezTo>
                  <a:cubicBezTo>
                    <a:pt x="3" y="5"/>
                    <a:pt x="5" y="8"/>
                    <a:pt x="6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1" name="Freeform 2367"/>
            <p:cNvSpPr>
              <a:spLocks noChangeArrowheads="1"/>
            </p:cNvSpPr>
            <p:nvPr/>
          </p:nvSpPr>
          <p:spPr bwMode="auto">
            <a:xfrm>
              <a:off x="276225" y="998538"/>
              <a:ext cx="61913" cy="36513"/>
            </a:xfrm>
            <a:custGeom>
              <a:avLst/>
              <a:gdLst>
                <a:gd name="T0" fmla="*/ 2147483647 w 47"/>
                <a:gd name="T1" fmla="*/ 2147483647 h 28"/>
                <a:gd name="T2" fmla="*/ 2147483647 w 47"/>
                <a:gd name="T3" fmla="*/ 2147483647 h 28"/>
                <a:gd name="T4" fmla="*/ 2147483647 w 47"/>
                <a:gd name="T5" fmla="*/ 2147483647 h 28"/>
                <a:gd name="T6" fmla="*/ 2147483647 w 47"/>
                <a:gd name="T7" fmla="*/ 2147483647 h 28"/>
                <a:gd name="T8" fmla="*/ 2147483647 w 47"/>
                <a:gd name="T9" fmla="*/ 2147483647 h 28"/>
                <a:gd name="T10" fmla="*/ 2147483647 w 47"/>
                <a:gd name="T11" fmla="*/ 2147483647 h 28"/>
                <a:gd name="T12" fmla="*/ 2147483647 w 47"/>
                <a:gd name="T13" fmla="*/ 2147483647 h 28"/>
                <a:gd name="T14" fmla="*/ 2147483647 w 47"/>
                <a:gd name="T15" fmla="*/ 2147483647 h 28"/>
                <a:gd name="T16" fmla="*/ 2147483647 w 47"/>
                <a:gd name="T17" fmla="*/ 2147483647 h 28"/>
                <a:gd name="T18" fmla="*/ 2147483647 w 47"/>
                <a:gd name="T19" fmla="*/ 2147483647 h 28"/>
                <a:gd name="T20" fmla="*/ 2147483647 w 47"/>
                <a:gd name="T21" fmla="*/ 2147483647 h 28"/>
                <a:gd name="T22" fmla="*/ 2147483647 w 47"/>
                <a:gd name="T23" fmla="*/ 2147483647 h 28"/>
                <a:gd name="T24" fmla="*/ 2147483647 w 47"/>
                <a:gd name="T25" fmla="*/ 2147483647 h 28"/>
                <a:gd name="T26" fmla="*/ 2147483647 w 47"/>
                <a:gd name="T27" fmla="*/ 2147483647 h 28"/>
                <a:gd name="T28" fmla="*/ 0 w 47"/>
                <a:gd name="T29" fmla="*/ 0 h 28"/>
                <a:gd name="T30" fmla="*/ 2147483647 w 47"/>
                <a:gd name="T31" fmla="*/ 2147483647 h 28"/>
                <a:gd name="T32" fmla="*/ 2147483647 w 47"/>
                <a:gd name="T33" fmla="*/ 2147483647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28"/>
                <a:gd name="T53" fmla="*/ 47 w 47"/>
                <a:gd name="T54" fmla="*/ 28 h 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28">
                  <a:moveTo>
                    <a:pt x="6" y="5"/>
                  </a:moveTo>
                  <a:cubicBezTo>
                    <a:pt x="10" y="8"/>
                    <a:pt x="16" y="12"/>
                    <a:pt x="22" y="16"/>
                  </a:cubicBezTo>
                  <a:cubicBezTo>
                    <a:pt x="25" y="18"/>
                    <a:pt x="28" y="20"/>
                    <a:pt x="31" y="22"/>
                  </a:cubicBezTo>
                  <a:cubicBezTo>
                    <a:pt x="34" y="23"/>
                    <a:pt x="37" y="24"/>
                    <a:pt x="39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43" y="27"/>
                    <a:pt x="44" y="27"/>
                    <a:pt x="45" y="27"/>
                  </a:cubicBezTo>
                  <a:cubicBezTo>
                    <a:pt x="46" y="28"/>
                    <a:pt x="47" y="28"/>
                    <a:pt x="47" y="28"/>
                  </a:cubicBezTo>
                  <a:cubicBezTo>
                    <a:pt x="47" y="28"/>
                    <a:pt x="46" y="27"/>
                    <a:pt x="45" y="27"/>
                  </a:cubicBezTo>
                  <a:cubicBezTo>
                    <a:pt x="44" y="27"/>
                    <a:pt x="43" y="26"/>
                    <a:pt x="43" y="26"/>
                  </a:cubicBezTo>
                  <a:cubicBezTo>
                    <a:pt x="42" y="26"/>
                    <a:pt x="41" y="25"/>
                    <a:pt x="39" y="25"/>
                  </a:cubicBezTo>
                  <a:cubicBezTo>
                    <a:pt x="37" y="24"/>
                    <a:pt x="34" y="23"/>
                    <a:pt x="32" y="21"/>
                  </a:cubicBezTo>
                  <a:cubicBezTo>
                    <a:pt x="29" y="20"/>
                    <a:pt x="26" y="18"/>
                    <a:pt x="22" y="16"/>
                  </a:cubicBezTo>
                  <a:cubicBezTo>
                    <a:pt x="16" y="11"/>
                    <a:pt x="11" y="7"/>
                    <a:pt x="7" y="4"/>
                  </a:cubicBezTo>
                  <a:cubicBezTo>
                    <a:pt x="4" y="3"/>
                    <a:pt x="3" y="2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4" y="3"/>
                    <a:pt x="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2" name="Freeform 2368"/>
            <p:cNvSpPr>
              <a:spLocks noChangeArrowheads="1"/>
            </p:cNvSpPr>
            <p:nvPr/>
          </p:nvSpPr>
          <p:spPr bwMode="auto">
            <a:xfrm>
              <a:off x="277813" y="993775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2"/>
                <a:gd name="T20" fmla="*/ 13 w 13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2">
                  <a:moveTo>
                    <a:pt x="11" y="10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0" y="9"/>
                    <a:pt x="6" y="6"/>
                  </a:cubicBezTo>
                  <a:cubicBezTo>
                    <a:pt x="3" y="3"/>
                    <a:pt x="0" y="0"/>
                    <a:pt x="0" y="1"/>
                  </a:cubicBezTo>
                  <a:cubicBezTo>
                    <a:pt x="0" y="1"/>
                    <a:pt x="2" y="3"/>
                    <a:pt x="6" y="7"/>
                  </a:cubicBezTo>
                  <a:cubicBezTo>
                    <a:pt x="8" y="8"/>
                    <a:pt x="9" y="10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3" name="Freeform 2369"/>
            <p:cNvSpPr>
              <a:spLocks noChangeArrowheads="1"/>
            </p:cNvSpPr>
            <p:nvPr/>
          </p:nvSpPr>
          <p:spPr bwMode="auto">
            <a:xfrm>
              <a:off x="328613" y="1047750"/>
              <a:ext cx="46038" cy="6350"/>
            </a:xfrm>
            <a:custGeom>
              <a:avLst/>
              <a:gdLst>
                <a:gd name="T0" fmla="*/ 2147483647 w 36"/>
                <a:gd name="T1" fmla="*/ 0 h 6"/>
                <a:gd name="T2" fmla="*/ 0 w 36"/>
                <a:gd name="T3" fmla="*/ 0 h 6"/>
                <a:gd name="T4" fmla="*/ 2147483647 w 36"/>
                <a:gd name="T5" fmla="*/ 0 h 6"/>
                <a:gd name="T6" fmla="*/ 2147483647 w 36"/>
                <a:gd name="T7" fmla="*/ 0 h 6"/>
                <a:gd name="T8" fmla="*/ 2147483647 w 36"/>
                <a:gd name="T9" fmla="*/ 2147483647 h 6"/>
                <a:gd name="T10" fmla="*/ 2147483647 w 36"/>
                <a:gd name="T11" fmla="*/ 2147483647 h 6"/>
                <a:gd name="T12" fmla="*/ 2147483647 w 36"/>
                <a:gd name="T13" fmla="*/ 2147483647 h 6"/>
                <a:gd name="T14" fmla="*/ 2147483647 w 36"/>
                <a:gd name="T15" fmla="*/ 2147483647 h 6"/>
                <a:gd name="T16" fmla="*/ 2147483647 w 36"/>
                <a:gd name="T17" fmla="*/ 2147483647 h 6"/>
                <a:gd name="T18" fmla="*/ 2147483647 w 36"/>
                <a:gd name="T19" fmla="*/ 2147483647 h 6"/>
                <a:gd name="T20" fmla="*/ 2147483647 w 36"/>
                <a:gd name="T21" fmla="*/ 2147483647 h 6"/>
                <a:gd name="T22" fmla="*/ 2147483647 w 36"/>
                <a:gd name="T23" fmla="*/ 2147483647 h 6"/>
                <a:gd name="T24" fmla="*/ 2147483647 w 36"/>
                <a:gd name="T25" fmla="*/ 2147483647 h 6"/>
                <a:gd name="T26" fmla="*/ 2147483647 w 36"/>
                <a:gd name="T27" fmla="*/ 0 h 6"/>
                <a:gd name="T28" fmla="*/ 2147483647 w 36"/>
                <a:gd name="T29" fmla="*/ 0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6"/>
                <a:gd name="T47" fmla="*/ 36 w 36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3" y="3"/>
                    <a:pt x="28" y="4"/>
                    <a:pt x="31" y="5"/>
                  </a:cubicBezTo>
                  <a:cubicBezTo>
                    <a:pt x="32" y="5"/>
                    <a:pt x="32" y="5"/>
                    <a:pt x="33" y="5"/>
                  </a:cubicBezTo>
                  <a:cubicBezTo>
                    <a:pt x="33" y="6"/>
                    <a:pt x="34" y="6"/>
                    <a:pt x="34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2" y="5"/>
                    <a:pt x="32" y="4"/>
                    <a:pt x="31" y="4"/>
                  </a:cubicBezTo>
                  <a:cubicBezTo>
                    <a:pt x="28" y="3"/>
                    <a:pt x="23" y="2"/>
                    <a:pt x="18" y="1"/>
                  </a:cubicBezTo>
                  <a:cubicBezTo>
                    <a:pt x="13" y="1"/>
                    <a:pt x="8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4" name="Freeform 2370"/>
            <p:cNvSpPr>
              <a:spLocks noChangeArrowheads="1"/>
            </p:cNvSpPr>
            <p:nvPr/>
          </p:nvSpPr>
          <p:spPr bwMode="auto">
            <a:xfrm>
              <a:off x="325438" y="1041400"/>
              <a:ext cx="20638" cy="4763"/>
            </a:xfrm>
            <a:custGeom>
              <a:avLst/>
              <a:gdLst>
                <a:gd name="T0" fmla="*/ 2147483647 w 15"/>
                <a:gd name="T1" fmla="*/ 0 h 3"/>
                <a:gd name="T2" fmla="*/ 0 w 15"/>
                <a:gd name="T3" fmla="*/ 0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3"/>
                <a:gd name="T20" fmla="*/ 15 w 1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11" y="2"/>
                    <a:pt x="15" y="3"/>
                    <a:pt x="15" y="2"/>
                  </a:cubicBezTo>
                  <a:cubicBezTo>
                    <a:pt x="15" y="2"/>
                    <a:pt x="11" y="1"/>
                    <a:pt x="7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5" name="Freeform 2436"/>
            <p:cNvSpPr>
              <a:spLocks noEditPoints="1" noChangeArrowheads="1"/>
            </p:cNvSpPr>
            <p:nvPr/>
          </p:nvSpPr>
          <p:spPr bwMode="auto">
            <a:xfrm>
              <a:off x="382588" y="1033463"/>
              <a:ext cx="527050" cy="422275"/>
            </a:xfrm>
            <a:custGeom>
              <a:avLst/>
              <a:gdLst>
                <a:gd name="T0" fmla="*/ 2147483647 w 406"/>
                <a:gd name="T1" fmla="*/ 2147483647 h 325"/>
                <a:gd name="T2" fmla="*/ 2147483647 w 406"/>
                <a:gd name="T3" fmla="*/ 2147483647 h 325"/>
                <a:gd name="T4" fmla="*/ 2147483647 w 406"/>
                <a:gd name="T5" fmla="*/ 2147483647 h 325"/>
                <a:gd name="T6" fmla="*/ 2147483647 w 406"/>
                <a:gd name="T7" fmla="*/ 2147483647 h 325"/>
                <a:gd name="T8" fmla="*/ 2147483647 w 406"/>
                <a:gd name="T9" fmla="*/ 2147483647 h 325"/>
                <a:gd name="T10" fmla="*/ 2147483647 w 406"/>
                <a:gd name="T11" fmla="*/ 2147483647 h 325"/>
                <a:gd name="T12" fmla="*/ 2147483647 w 406"/>
                <a:gd name="T13" fmla="*/ 2147483647 h 325"/>
                <a:gd name="T14" fmla="*/ 2147483647 w 406"/>
                <a:gd name="T15" fmla="*/ 2147483647 h 325"/>
                <a:gd name="T16" fmla="*/ 2147483647 w 406"/>
                <a:gd name="T17" fmla="*/ 2147483647 h 325"/>
                <a:gd name="T18" fmla="*/ 2147483647 w 406"/>
                <a:gd name="T19" fmla="*/ 2147483647 h 325"/>
                <a:gd name="T20" fmla="*/ 2147483647 w 406"/>
                <a:gd name="T21" fmla="*/ 2147483647 h 325"/>
                <a:gd name="T22" fmla="*/ 2147483647 w 406"/>
                <a:gd name="T23" fmla="*/ 2147483647 h 325"/>
                <a:gd name="T24" fmla="*/ 2147483647 w 406"/>
                <a:gd name="T25" fmla="*/ 2147483647 h 325"/>
                <a:gd name="T26" fmla="*/ 2147483647 w 406"/>
                <a:gd name="T27" fmla="*/ 2147483647 h 325"/>
                <a:gd name="T28" fmla="*/ 2147483647 w 406"/>
                <a:gd name="T29" fmla="*/ 2147483647 h 325"/>
                <a:gd name="T30" fmla="*/ 2147483647 w 406"/>
                <a:gd name="T31" fmla="*/ 2147483647 h 325"/>
                <a:gd name="T32" fmla="*/ 2147483647 w 406"/>
                <a:gd name="T33" fmla="*/ 2147483647 h 325"/>
                <a:gd name="T34" fmla="*/ 2147483647 w 406"/>
                <a:gd name="T35" fmla="*/ 2147483647 h 325"/>
                <a:gd name="T36" fmla="*/ 2147483647 w 406"/>
                <a:gd name="T37" fmla="*/ 2147483647 h 325"/>
                <a:gd name="T38" fmla="*/ 2147483647 w 406"/>
                <a:gd name="T39" fmla="*/ 2147483647 h 325"/>
                <a:gd name="T40" fmla="*/ 2147483647 w 406"/>
                <a:gd name="T41" fmla="*/ 2147483647 h 325"/>
                <a:gd name="T42" fmla="*/ 2147483647 w 406"/>
                <a:gd name="T43" fmla="*/ 2147483647 h 325"/>
                <a:gd name="T44" fmla="*/ 2147483647 w 406"/>
                <a:gd name="T45" fmla="*/ 2147483647 h 325"/>
                <a:gd name="T46" fmla="*/ 2147483647 w 406"/>
                <a:gd name="T47" fmla="*/ 2147483647 h 325"/>
                <a:gd name="T48" fmla="*/ 2147483647 w 406"/>
                <a:gd name="T49" fmla="*/ 2147483647 h 325"/>
                <a:gd name="T50" fmla="*/ 2147483647 w 406"/>
                <a:gd name="T51" fmla="*/ 2147483647 h 325"/>
                <a:gd name="T52" fmla="*/ 2147483647 w 406"/>
                <a:gd name="T53" fmla="*/ 2147483647 h 325"/>
                <a:gd name="T54" fmla="*/ 2147483647 w 406"/>
                <a:gd name="T55" fmla="*/ 2147483647 h 325"/>
                <a:gd name="T56" fmla="*/ 2147483647 w 406"/>
                <a:gd name="T57" fmla="*/ 2147483647 h 325"/>
                <a:gd name="T58" fmla="*/ 2147483647 w 406"/>
                <a:gd name="T59" fmla="*/ 2147483647 h 325"/>
                <a:gd name="T60" fmla="*/ 2147483647 w 406"/>
                <a:gd name="T61" fmla="*/ 2147483647 h 325"/>
                <a:gd name="T62" fmla="*/ 2147483647 w 406"/>
                <a:gd name="T63" fmla="*/ 2147483647 h 325"/>
                <a:gd name="T64" fmla="*/ 2147483647 w 406"/>
                <a:gd name="T65" fmla="*/ 2147483647 h 325"/>
                <a:gd name="T66" fmla="*/ 2147483647 w 406"/>
                <a:gd name="T67" fmla="*/ 2147483647 h 325"/>
                <a:gd name="T68" fmla="*/ 2147483647 w 406"/>
                <a:gd name="T69" fmla="*/ 2147483647 h 325"/>
                <a:gd name="T70" fmla="*/ 2147483647 w 406"/>
                <a:gd name="T71" fmla="*/ 2147483647 h 325"/>
                <a:gd name="T72" fmla="*/ 2147483647 w 406"/>
                <a:gd name="T73" fmla="*/ 2147483647 h 325"/>
                <a:gd name="T74" fmla="*/ 2147483647 w 406"/>
                <a:gd name="T75" fmla="*/ 2147483647 h 325"/>
                <a:gd name="T76" fmla="*/ 2147483647 w 406"/>
                <a:gd name="T77" fmla="*/ 2147483647 h 325"/>
                <a:gd name="T78" fmla="*/ 2147483647 w 406"/>
                <a:gd name="T79" fmla="*/ 2147483647 h 325"/>
                <a:gd name="T80" fmla="*/ 2147483647 w 406"/>
                <a:gd name="T81" fmla="*/ 2147483647 h 325"/>
                <a:gd name="T82" fmla="*/ 2147483647 w 406"/>
                <a:gd name="T83" fmla="*/ 2147483647 h 325"/>
                <a:gd name="T84" fmla="*/ 2147483647 w 406"/>
                <a:gd name="T85" fmla="*/ 2147483647 h 325"/>
                <a:gd name="T86" fmla="*/ 2147483647 w 406"/>
                <a:gd name="T87" fmla="*/ 2147483647 h 325"/>
                <a:gd name="T88" fmla="*/ 2147483647 w 406"/>
                <a:gd name="T89" fmla="*/ 2147483647 h 325"/>
                <a:gd name="T90" fmla="*/ 2147483647 w 406"/>
                <a:gd name="T91" fmla="*/ 2147483647 h 325"/>
                <a:gd name="T92" fmla="*/ 2147483647 w 406"/>
                <a:gd name="T93" fmla="*/ 2147483647 h 325"/>
                <a:gd name="T94" fmla="*/ 2147483647 w 406"/>
                <a:gd name="T95" fmla="*/ 2147483647 h 325"/>
                <a:gd name="T96" fmla="*/ 2147483647 w 406"/>
                <a:gd name="T97" fmla="*/ 2147483647 h 325"/>
                <a:gd name="T98" fmla="*/ 2147483647 w 406"/>
                <a:gd name="T99" fmla="*/ 2147483647 h 325"/>
                <a:gd name="T100" fmla="*/ 2147483647 w 406"/>
                <a:gd name="T101" fmla="*/ 2147483647 h 325"/>
                <a:gd name="T102" fmla="*/ 2147483647 w 406"/>
                <a:gd name="T103" fmla="*/ 2147483647 h 325"/>
                <a:gd name="T104" fmla="*/ 2147483647 w 406"/>
                <a:gd name="T105" fmla="*/ 2147483647 h 325"/>
                <a:gd name="T106" fmla="*/ 2147483647 w 406"/>
                <a:gd name="T107" fmla="*/ 2147483647 h 325"/>
                <a:gd name="T108" fmla="*/ 2147483647 w 406"/>
                <a:gd name="T109" fmla="*/ 2147483647 h 325"/>
                <a:gd name="T110" fmla="*/ 2147483647 w 406"/>
                <a:gd name="T111" fmla="*/ 2147483647 h 325"/>
                <a:gd name="T112" fmla="*/ 2147483647 w 406"/>
                <a:gd name="T113" fmla="*/ 2147483647 h 325"/>
                <a:gd name="T114" fmla="*/ 2147483647 w 406"/>
                <a:gd name="T115" fmla="*/ 2147483647 h 325"/>
                <a:gd name="T116" fmla="*/ 2147483647 w 406"/>
                <a:gd name="T117" fmla="*/ 2147483647 h 325"/>
                <a:gd name="T118" fmla="*/ 2147483647 w 406"/>
                <a:gd name="T119" fmla="*/ 2147483647 h 325"/>
                <a:gd name="T120" fmla="*/ 2147483647 w 406"/>
                <a:gd name="T121" fmla="*/ 2147483647 h 325"/>
                <a:gd name="T122" fmla="*/ 2147483647 w 406"/>
                <a:gd name="T123" fmla="*/ 2147483647 h 325"/>
                <a:gd name="T124" fmla="*/ 2147483647 w 406"/>
                <a:gd name="T125" fmla="*/ 2147483647 h 3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25"/>
                <a:gd name="T191" fmla="*/ 406 w 406"/>
                <a:gd name="T192" fmla="*/ 325 h 3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25">
                  <a:moveTo>
                    <a:pt x="405" y="212"/>
                  </a:moveTo>
                  <a:cubicBezTo>
                    <a:pt x="405" y="205"/>
                    <a:pt x="401" y="193"/>
                    <a:pt x="399" y="187"/>
                  </a:cubicBezTo>
                  <a:cubicBezTo>
                    <a:pt x="394" y="175"/>
                    <a:pt x="387" y="164"/>
                    <a:pt x="379" y="154"/>
                  </a:cubicBezTo>
                  <a:cubicBezTo>
                    <a:pt x="366" y="138"/>
                    <a:pt x="348" y="117"/>
                    <a:pt x="324" y="120"/>
                  </a:cubicBezTo>
                  <a:cubicBezTo>
                    <a:pt x="321" y="121"/>
                    <a:pt x="317" y="122"/>
                    <a:pt x="318" y="126"/>
                  </a:cubicBezTo>
                  <a:cubicBezTo>
                    <a:pt x="318" y="126"/>
                    <a:pt x="318" y="126"/>
                    <a:pt x="318" y="126"/>
                  </a:cubicBezTo>
                  <a:cubicBezTo>
                    <a:pt x="310" y="123"/>
                    <a:pt x="302" y="119"/>
                    <a:pt x="293" y="117"/>
                  </a:cubicBezTo>
                  <a:cubicBezTo>
                    <a:pt x="290" y="116"/>
                    <a:pt x="285" y="116"/>
                    <a:pt x="281" y="118"/>
                  </a:cubicBezTo>
                  <a:cubicBezTo>
                    <a:pt x="279" y="119"/>
                    <a:pt x="278" y="122"/>
                    <a:pt x="280" y="124"/>
                  </a:cubicBezTo>
                  <a:cubicBezTo>
                    <a:pt x="276" y="123"/>
                    <a:pt x="273" y="122"/>
                    <a:pt x="270" y="122"/>
                  </a:cubicBezTo>
                  <a:cubicBezTo>
                    <a:pt x="267" y="121"/>
                    <a:pt x="259" y="121"/>
                    <a:pt x="259" y="126"/>
                  </a:cubicBezTo>
                  <a:cubicBezTo>
                    <a:pt x="259" y="127"/>
                    <a:pt x="259" y="128"/>
                    <a:pt x="259" y="129"/>
                  </a:cubicBezTo>
                  <a:cubicBezTo>
                    <a:pt x="244" y="126"/>
                    <a:pt x="230" y="121"/>
                    <a:pt x="225" y="105"/>
                  </a:cubicBezTo>
                  <a:cubicBezTo>
                    <a:pt x="225" y="104"/>
                    <a:pt x="223" y="104"/>
                    <a:pt x="223" y="105"/>
                  </a:cubicBezTo>
                  <a:cubicBezTo>
                    <a:pt x="220" y="113"/>
                    <a:pt x="217" y="128"/>
                    <a:pt x="224" y="134"/>
                  </a:cubicBezTo>
                  <a:cubicBezTo>
                    <a:pt x="221" y="137"/>
                    <a:pt x="224" y="143"/>
                    <a:pt x="227" y="145"/>
                  </a:cubicBezTo>
                  <a:cubicBezTo>
                    <a:pt x="228" y="146"/>
                    <a:pt x="230" y="147"/>
                    <a:pt x="231" y="148"/>
                  </a:cubicBezTo>
                  <a:cubicBezTo>
                    <a:pt x="227" y="150"/>
                    <a:pt x="222" y="151"/>
                    <a:pt x="218" y="153"/>
                  </a:cubicBezTo>
                  <a:cubicBezTo>
                    <a:pt x="213" y="155"/>
                    <a:pt x="207" y="157"/>
                    <a:pt x="202" y="159"/>
                  </a:cubicBezTo>
                  <a:cubicBezTo>
                    <a:pt x="192" y="163"/>
                    <a:pt x="182" y="164"/>
                    <a:pt x="172" y="162"/>
                  </a:cubicBezTo>
                  <a:cubicBezTo>
                    <a:pt x="160" y="159"/>
                    <a:pt x="153" y="150"/>
                    <a:pt x="148" y="140"/>
                  </a:cubicBezTo>
                  <a:cubicBezTo>
                    <a:pt x="147" y="136"/>
                    <a:pt x="145" y="132"/>
                    <a:pt x="142" y="129"/>
                  </a:cubicBezTo>
                  <a:cubicBezTo>
                    <a:pt x="139" y="124"/>
                    <a:pt x="134" y="121"/>
                    <a:pt x="130" y="118"/>
                  </a:cubicBezTo>
                  <a:cubicBezTo>
                    <a:pt x="129" y="117"/>
                    <a:pt x="128" y="117"/>
                    <a:pt x="128" y="118"/>
                  </a:cubicBezTo>
                  <a:cubicBezTo>
                    <a:pt x="126" y="124"/>
                    <a:pt x="125" y="130"/>
                    <a:pt x="127" y="136"/>
                  </a:cubicBezTo>
                  <a:cubicBezTo>
                    <a:pt x="123" y="133"/>
                    <a:pt x="117" y="135"/>
                    <a:pt x="115" y="140"/>
                  </a:cubicBezTo>
                  <a:cubicBezTo>
                    <a:pt x="114" y="143"/>
                    <a:pt x="115" y="147"/>
                    <a:pt x="117" y="150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3" y="148"/>
                    <a:pt x="108" y="145"/>
                    <a:pt x="104" y="141"/>
                  </a:cubicBezTo>
                  <a:cubicBezTo>
                    <a:pt x="90" y="130"/>
                    <a:pt x="86" y="115"/>
                    <a:pt x="84" y="97"/>
                  </a:cubicBezTo>
                  <a:cubicBezTo>
                    <a:pt x="83" y="82"/>
                    <a:pt x="83" y="66"/>
                    <a:pt x="93" y="53"/>
                  </a:cubicBezTo>
                  <a:cubicBezTo>
                    <a:pt x="98" y="47"/>
                    <a:pt x="106" y="43"/>
                    <a:pt x="114" y="44"/>
                  </a:cubicBezTo>
                  <a:cubicBezTo>
                    <a:pt x="118" y="45"/>
                    <a:pt x="121" y="49"/>
                    <a:pt x="122" y="53"/>
                  </a:cubicBezTo>
                  <a:cubicBezTo>
                    <a:pt x="123" y="58"/>
                    <a:pt x="121" y="63"/>
                    <a:pt x="116" y="64"/>
                  </a:cubicBezTo>
                  <a:cubicBezTo>
                    <a:pt x="115" y="64"/>
                    <a:pt x="114" y="65"/>
                    <a:pt x="115" y="66"/>
                  </a:cubicBezTo>
                  <a:cubicBezTo>
                    <a:pt x="119" y="73"/>
                    <a:pt x="128" y="78"/>
                    <a:pt x="136" y="76"/>
                  </a:cubicBezTo>
                  <a:cubicBezTo>
                    <a:pt x="141" y="75"/>
                    <a:pt x="149" y="71"/>
                    <a:pt x="150" y="65"/>
                  </a:cubicBezTo>
                  <a:cubicBezTo>
                    <a:pt x="153" y="68"/>
                    <a:pt x="158" y="70"/>
                    <a:pt x="162" y="71"/>
                  </a:cubicBezTo>
                  <a:cubicBezTo>
                    <a:pt x="163" y="71"/>
                    <a:pt x="163" y="70"/>
                    <a:pt x="163" y="70"/>
                  </a:cubicBezTo>
                  <a:cubicBezTo>
                    <a:pt x="162" y="58"/>
                    <a:pt x="157" y="46"/>
                    <a:pt x="149" y="37"/>
                  </a:cubicBezTo>
                  <a:cubicBezTo>
                    <a:pt x="142" y="30"/>
                    <a:pt x="131" y="22"/>
                    <a:pt x="121" y="22"/>
                  </a:cubicBezTo>
                  <a:cubicBezTo>
                    <a:pt x="122" y="22"/>
                    <a:pt x="123" y="22"/>
                    <a:pt x="124" y="21"/>
                  </a:cubicBezTo>
                  <a:cubicBezTo>
                    <a:pt x="130" y="19"/>
                    <a:pt x="136" y="17"/>
                    <a:pt x="143" y="16"/>
                  </a:cubicBezTo>
                  <a:cubicBezTo>
                    <a:pt x="155" y="14"/>
                    <a:pt x="167" y="20"/>
                    <a:pt x="177" y="27"/>
                  </a:cubicBezTo>
                  <a:cubicBezTo>
                    <a:pt x="183" y="32"/>
                    <a:pt x="185" y="38"/>
                    <a:pt x="183" y="45"/>
                  </a:cubicBezTo>
                  <a:cubicBezTo>
                    <a:pt x="180" y="53"/>
                    <a:pt x="171" y="54"/>
                    <a:pt x="164" y="54"/>
                  </a:cubicBezTo>
                  <a:cubicBezTo>
                    <a:pt x="164" y="54"/>
                    <a:pt x="163" y="55"/>
                    <a:pt x="163" y="56"/>
                  </a:cubicBezTo>
                  <a:cubicBezTo>
                    <a:pt x="165" y="70"/>
                    <a:pt x="181" y="73"/>
                    <a:pt x="192" y="67"/>
                  </a:cubicBezTo>
                  <a:cubicBezTo>
                    <a:pt x="199" y="63"/>
                    <a:pt x="202" y="54"/>
                    <a:pt x="201" y="46"/>
                  </a:cubicBezTo>
                  <a:cubicBezTo>
                    <a:pt x="204" y="51"/>
                    <a:pt x="206" y="56"/>
                    <a:pt x="207" y="61"/>
                  </a:cubicBezTo>
                  <a:cubicBezTo>
                    <a:pt x="207" y="61"/>
                    <a:pt x="207" y="61"/>
                    <a:pt x="207" y="61"/>
                  </a:cubicBezTo>
                  <a:cubicBezTo>
                    <a:pt x="206" y="64"/>
                    <a:pt x="207" y="66"/>
                    <a:pt x="207" y="69"/>
                  </a:cubicBezTo>
                  <a:cubicBezTo>
                    <a:pt x="207" y="70"/>
                    <a:pt x="206" y="72"/>
                    <a:pt x="206" y="73"/>
                  </a:cubicBezTo>
                  <a:cubicBezTo>
                    <a:pt x="200" y="88"/>
                    <a:pt x="181" y="87"/>
                    <a:pt x="169" y="84"/>
                  </a:cubicBezTo>
                  <a:cubicBezTo>
                    <a:pt x="162" y="83"/>
                    <a:pt x="155" y="82"/>
                    <a:pt x="149" y="82"/>
                  </a:cubicBezTo>
                  <a:cubicBezTo>
                    <a:pt x="145" y="82"/>
                    <a:pt x="138" y="82"/>
                    <a:pt x="135" y="85"/>
                  </a:cubicBezTo>
                  <a:cubicBezTo>
                    <a:pt x="132" y="88"/>
                    <a:pt x="133" y="94"/>
                    <a:pt x="134" y="98"/>
                  </a:cubicBezTo>
                  <a:cubicBezTo>
                    <a:pt x="135" y="102"/>
                    <a:pt x="138" y="107"/>
                    <a:pt x="141" y="111"/>
                  </a:cubicBezTo>
                  <a:cubicBezTo>
                    <a:pt x="158" y="128"/>
                    <a:pt x="185" y="131"/>
                    <a:pt x="204" y="116"/>
                  </a:cubicBezTo>
                  <a:cubicBezTo>
                    <a:pt x="215" y="108"/>
                    <a:pt x="220" y="95"/>
                    <a:pt x="221" y="81"/>
                  </a:cubicBezTo>
                  <a:cubicBezTo>
                    <a:pt x="223" y="89"/>
                    <a:pt x="226" y="98"/>
                    <a:pt x="234" y="103"/>
                  </a:cubicBezTo>
                  <a:cubicBezTo>
                    <a:pt x="244" y="109"/>
                    <a:pt x="256" y="109"/>
                    <a:pt x="268" y="106"/>
                  </a:cubicBezTo>
                  <a:cubicBezTo>
                    <a:pt x="268" y="105"/>
                    <a:pt x="269" y="105"/>
                    <a:pt x="268" y="104"/>
                  </a:cubicBezTo>
                  <a:cubicBezTo>
                    <a:pt x="265" y="98"/>
                    <a:pt x="263" y="92"/>
                    <a:pt x="257" y="87"/>
                  </a:cubicBezTo>
                  <a:cubicBezTo>
                    <a:pt x="257" y="87"/>
                    <a:pt x="257" y="87"/>
                    <a:pt x="257" y="87"/>
                  </a:cubicBezTo>
                  <a:cubicBezTo>
                    <a:pt x="262" y="87"/>
                    <a:pt x="265" y="78"/>
                    <a:pt x="265" y="73"/>
                  </a:cubicBezTo>
                  <a:cubicBezTo>
                    <a:pt x="265" y="65"/>
                    <a:pt x="259" y="57"/>
                    <a:pt x="251" y="54"/>
                  </a:cubicBezTo>
                  <a:cubicBezTo>
                    <a:pt x="250" y="53"/>
                    <a:pt x="249" y="55"/>
                    <a:pt x="250" y="56"/>
                  </a:cubicBezTo>
                  <a:cubicBezTo>
                    <a:pt x="253" y="60"/>
                    <a:pt x="248" y="64"/>
                    <a:pt x="244" y="65"/>
                  </a:cubicBezTo>
                  <a:cubicBezTo>
                    <a:pt x="240" y="66"/>
                    <a:pt x="235" y="62"/>
                    <a:pt x="232" y="60"/>
                  </a:cubicBezTo>
                  <a:cubicBezTo>
                    <a:pt x="230" y="57"/>
                    <a:pt x="228" y="54"/>
                    <a:pt x="226" y="51"/>
                  </a:cubicBezTo>
                  <a:cubicBezTo>
                    <a:pt x="234" y="54"/>
                    <a:pt x="239" y="48"/>
                    <a:pt x="243" y="43"/>
                  </a:cubicBezTo>
                  <a:cubicBezTo>
                    <a:pt x="243" y="42"/>
                    <a:pt x="243" y="41"/>
                    <a:pt x="242" y="41"/>
                  </a:cubicBezTo>
                  <a:cubicBezTo>
                    <a:pt x="235" y="37"/>
                    <a:pt x="227" y="35"/>
                    <a:pt x="219" y="32"/>
                  </a:cubicBezTo>
                  <a:cubicBezTo>
                    <a:pt x="219" y="32"/>
                    <a:pt x="220" y="31"/>
                    <a:pt x="220" y="31"/>
                  </a:cubicBezTo>
                  <a:cubicBezTo>
                    <a:pt x="221" y="24"/>
                    <a:pt x="215" y="20"/>
                    <a:pt x="210" y="17"/>
                  </a:cubicBezTo>
                  <a:cubicBezTo>
                    <a:pt x="193" y="7"/>
                    <a:pt x="173" y="3"/>
                    <a:pt x="153" y="1"/>
                  </a:cubicBezTo>
                  <a:cubicBezTo>
                    <a:pt x="135" y="0"/>
                    <a:pt x="119" y="2"/>
                    <a:pt x="103" y="11"/>
                  </a:cubicBezTo>
                  <a:cubicBezTo>
                    <a:pt x="95" y="15"/>
                    <a:pt x="88" y="22"/>
                    <a:pt x="83" y="29"/>
                  </a:cubicBezTo>
                  <a:cubicBezTo>
                    <a:pt x="80" y="34"/>
                    <a:pt x="78" y="40"/>
                    <a:pt x="75" y="45"/>
                  </a:cubicBezTo>
                  <a:cubicBezTo>
                    <a:pt x="73" y="48"/>
                    <a:pt x="70" y="51"/>
                    <a:pt x="69" y="54"/>
                  </a:cubicBezTo>
                  <a:cubicBezTo>
                    <a:pt x="67" y="48"/>
                    <a:pt x="64" y="43"/>
                    <a:pt x="59" y="40"/>
                  </a:cubicBezTo>
                  <a:cubicBezTo>
                    <a:pt x="59" y="40"/>
                    <a:pt x="58" y="40"/>
                    <a:pt x="58" y="40"/>
                  </a:cubicBezTo>
                  <a:cubicBezTo>
                    <a:pt x="58" y="38"/>
                    <a:pt x="58" y="37"/>
                    <a:pt x="58" y="35"/>
                  </a:cubicBezTo>
                  <a:cubicBezTo>
                    <a:pt x="57" y="29"/>
                    <a:pt x="53" y="26"/>
                    <a:pt x="50" y="21"/>
                  </a:cubicBezTo>
                  <a:cubicBezTo>
                    <a:pt x="48" y="18"/>
                    <a:pt x="45" y="15"/>
                    <a:pt x="41" y="16"/>
                  </a:cubicBezTo>
                  <a:cubicBezTo>
                    <a:pt x="38" y="17"/>
                    <a:pt x="35" y="20"/>
                    <a:pt x="35" y="24"/>
                  </a:cubicBezTo>
                  <a:cubicBezTo>
                    <a:pt x="33" y="21"/>
                    <a:pt x="31" y="19"/>
                    <a:pt x="28" y="17"/>
                  </a:cubicBezTo>
                  <a:cubicBezTo>
                    <a:pt x="21" y="13"/>
                    <a:pt x="14" y="11"/>
                    <a:pt x="7" y="8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5" y="19"/>
                    <a:pt x="5" y="34"/>
                    <a:pt x="13" y="41"/>
                  </a:cubicBezTo>
                  <a:cubicBezTo>
                    <a:pt x="5" y="46"/>
                    <a:pt x="1" y="58"/>
                    <a:pt x="0" y="67"/>
                  </a:cubicBezTo>
                  <a:cubicBezTo>
                    <a:pt x="0" y="77"/>
                    <a:pt x="3" y="89"/>
                    <a:pt x="12" y="95"/>
                  </a:cubicBezTo>
                  <a:cubicBezTo>
                    <a:pt x="16" y="98"/>
                    <a:pt x="21" y="98"/>
                    <a:pt x="25" y="97"/>
                  </a:cubicBezTo>
                  <a:cubicBezTo>
                    <a:pt x="32" y="94"/>
                    <a:pt x="35" y="88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4" y="90"/>
                    <a:pt x="44" y="90"/>
                    <a:pt x="44" y="89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7" y="77"/>
                    <a:pt x="39" y="74"/>
                    <a:pt x="30" y="70"/>
                  </a:cubicBezTo>
                  <a:cubicBezTo>
                    <a:pt x="26" y="69"/>
                    <a:pt x="23" y="66"/>
                    <a:pt x="23" y="62"/>
                  </a:cubicBezTo>
                  <a:cubicBezTo>
                    <a:pt x="22" y="58"/>
                    <a:pt x="24" y="54"/>
                    <a:pt x="29" y="55"/>
                  </a:cubicBezTo>
                  <a:cubicBezTo>
                    <a:pt x="31" y="55"/>
                    <a:pt x="33" y="56"/>
                    <a:pt x="34" y="58"/>
                  </a:cubicBezTo>
                  <a:cubicBezTo>
                    <a:pt x="41" y="62"/>
                    <a:pt x="44" y="70"/>
                    <a:pt x="48" y="77"/>
                  </a:cubicBezTo>
                  <a:cubicBezTo>
                    <a:pt x="56" y="91"/>
                    <a:pt x="61" y="106"/>
                    <a:pt x="68" y="120"/>
                  </a:cubicBezTo>
                  <a:cubicBezTo>
                    <a:pt x="68" y="120"/>
                    <a:pt x="68" y="121"/>
                    <a:pt x="69" y="121"/>
                  </a:cubicBezTo>
                  <a:cubicBezTo>
                    <a:pt x="67" y="120"/>
                    <a:pt x="65" y="119"/>
                    <a:pt x="63" y="120"/>
                  </a:cubicBezTo>
                  <a:cubicBezTo>
                    <a:pt x="59" y="123"/>
                    <a:pt x="60" y="128"/>
                    <a:pt x="62" y="131"/>
                  </a:cubicBezTo>
                  <a:cubicBezTo>
                    <a:pt x="65" y="139"/>
                    <a:pt x="73" y="143"/>
                    <a:pt x="81" y="146"/>
                  </a:cubicBezTo>
                  <a:cubicBezTo>
                    <a:pt x="78" y="147"/>
                    <a:pt x="77" y="152"/>
                    <a:pt x="80" y="155"/>
                  </a:cubicBezTo>
                  <a:cubicBezTo>
                    <a:pt x="84" y="161"/>
                    <a:pt x="93" y="164"/>
                    <a:pt x="99" y="166"/>
                  </a:cubicBezTo>
                  <a:cubicBezTo>
                    <a:pt x="112" y="170"/>
                    <a:pt x="125" y="172"/>
                    <a:pt x="137" y="177"/>
                  </a:cubicBezTo>
                  <a:cubicBezTo>
                    <a:pt x="142" y="178"/>
                    <a:pt x="147" y="180"/>
                    <a:pt x="152" y="181"/>
                  </a:cubicBezTo>
                  <a:cubicBezTo>
                    <a:pt x="154" y="182"/>
                    <a:pt x="157" y="182"/>
                    <a:pt x="159" y="182"/>
                  </a:cubicBezTo>
                  <a:cubicBezTo>
                    <a:pt x="159" y="182"/>
                    <a:pt x="159" y="182"/>
                    <a:pt x="159" y="182"/>
                  </a:cubicBezTo>
                  <a:cubicBezTo>
                    <a:pt x="153" y="184"/>
                    <a:pt x="146" y="187"/>
                    <a:pt x="142" y="191"/>
                  </a:cubicBezTo>
                  <a:cubicBezTo>
                    <a:pt x="138" y="194"/>
                    <a:pt x="134" y="200"/>
                    <a:pt x="136" y="205"/>
                  </a:cubicBezTo>
                  <a:cubicBezTo>
                    <a:pt x="137" y="209"/>
                    <a:pt x="141" y="212"/>
                    <a:pt x="145" y="212"/>
                  </a:cubicBezTo>
                  <a:cubicBezTo>
                    <a:pt x="145" y="214"/>
                    <a:pt x="144" y="215"/>
                    <a:pt x="144" y="216"/>
                  </a:cubicBezTo>
                  <a:cubicBezTo>
                    <a:pt x="143" y="222"/>
                    <a:pt x="140" y="229"/>
                    <a:pt x="142" y="235"/>
                  </a:cubicBezTo>
                  <a:cubicBezTo>
                    <a:pt x="143" y="241"/>
                    <a:pt x="147" y="246"/>
                    <a:pt x="152" y="248"/>
                  </a:cubicBezTo>
                  <a:cubicBezTo>
                    <a:pt x="155" y="250"/>
                    <a:pt x="160" y="249"/>
                    <a:pt x="162" y="246"/>
                  </a:cubicBezTo>
                  <a:cubicBezTo>
                    <a:pt x="162" y="247"/>
                    <a:pt x="163" y="248"/>
                    <a:pt x="163" y="249"/>
                  </a:cubicBezTo>
                  <a:cubicBezTo>
                    <a:pt x="169" y="256"/>
                    <a:pt x="179" y="259"/>
                    <a:pt x="187" y="259"/>
                  </a:cubicBezTo>
                  <a:cubicBezTo>
                    <a:pt x="197" y="259"/>
                    <a:pt x="207" y="254"/>
                    <a:pt x="214" y="248"/>
                  </a:cubicBezTo>
                  <a:cubicBezTo>
                    <a:pt x="220" y="242"/>
                    <a:pt x="222" y="231"/>
                    <a:pt x="220" y="223"/>
                  </a:cubicBezTo>
                  <a:cubicBezTo>
                    <a:pt x="217" y="213"/>
                    <a:pt x="212" y="204"/>
                    <a:pt x="202" y="203"/>
                  </a:cubicBezTo>
                  <a:cubicBezTo>
                    <a:pt x="195" y="202"/>
                    <a:pt x="187" y="206"/>
                    <a:pt x="184" y="212"/>
                  </a:cubicBezTo>
                  <a:cubicBezTo>
                    <a:pt x="180" y="219"/>
                    <a:pt x="181" y="226"/>
                    <a:pt x="184" y="232"/>
                  </a:cubicBezTo>
                  <a:cubicBezTo>
                    <a:pt x="186" y="235"/>
                    <a:pt x="188" y="237"/>
                    <a:pt x="191" y="239"/>
                  </a:cubicBezTo>
                  <a:cubicBezTo>
                    <a:pt x="182" y="238"/>
                    <a:pt x="171" y="235"/>
                    <a:pt x="168" y="226"/>
                  </a:cubicBezTo>
                  <a:cubicBezTo>
                    <a:pt x="165" y="220"/>
                    <a:pt x="169" y="212"/>
                    <a:pt x="172" y="206"/>
                  </a:cubicBezTo>
                  <a:cubicBezTo>
                    <a:pt x="175" y="200"/>
                    <a:pt x="181" y="195"/>
                    <a:pt x="186" y="191"/>
                  </a:cubicBezTo>
                  <a:cubicBezTo>
                    <a:pt x="196" y="185"/>
                    <a:pt x="207" y="181"/>
                    <a:pt x="217" y="175"/>
                  </a:cubicBezTo>
                  <a:cubicBezTo>
                    <a:pt x="224" y="172"/>
                    <a:pt x="230" y="167"/>
                    <a:pt x="237" y="165"/>
                  </a:cubicBezTo>
                  <a:cubicBezTo>
                    <a:pt x="240" y="164"/>
                    <a:pt x="243" y="163"/>
                    <a:pt x="246" y="161"/>
                  </a:cubicBezTo>
                  <a:cubicBezTo>
                    <a:pt x="246" y="161"/>
                    <a:pt x="247" y="161"/>
                    <a:pt x="248" y="161"/>
                  </a:cubicBezTo>
                  <a:cubicBezTo>
                    <a:pt x="242" y="170"/>
                    <a:pt x="249" y="186"/>
                    <a:pt x="257" y="191"/>
                  </a:cubicBezTo>
                  <a:cubicBezTo>
                    <a:pt x="258" y="191"/>
                    <a:pt x="259" y="191"/>
                    <a:pt x="259" y="190"/>
                  </a:cubicBezTo>
                  <a:cubicBezTo>
                    <a:pt x="263" y="176"/>
                    <a:pt x="275" y="164"/>
                    <a:pt x="287" y="156"/>
                  </a:cubicBezTo>
                  <a:cubicBezTo>
                    <a:pt x="291" y="159"/>
                    <a:pt x="294" y="161"/>
                    <a:pt x="299" y="160"/>
                  </a:cubicBezTo>
                  <a:cubicBezTo>
                    <a:pt x="302" y="159"/>
                    <a:pt x="305" y="157"/>
                    <a:pt x="309" y="156"/>
                  </a:cubicBezTo>
                  <a:cubicBezTo>
                    <a:pt x="313" y="155"/>
                    <a:pt x="317" y="154"/>
                    <a:pt x="322" y="153"/>
                  </a:cubicBezTo>
                  <a:cubicBezTo>
                    <a:pt x="329" y="152"/>
                    <a:pt x="336" y="152"/>
                    <a:pt x="343" y="153"/>
                  </a:cubicBezTo>
                  <a:cubicBezTo>
                    <a:pt x="350" y="155"/>
                    <a:pt x="357" y="161"/>
                    <a:pt x="363" y="166"/>
                  </a:cubicBezTo>
                  <a:cubicBezTo>
                    <a:pt x="356" y="163"/>
                    <a:pt x="348" y="162"/>
                    <a:pt x="341" y="162"/>
                  </a:cubicBezTo>
                  <a:cubicBezTo>
                    <a:pt x="328" y="161"/>
                    <a:pt x="315" y="163"/>
                    <a:pt x="304" y="168"/>
                  </a:cubicBezTo>
                  <a:cubicBezTo>
                    <a:pt x="290" y="174"/>
                    <a:pt x="281" y="185"/>
                    <a:pt x="269" y="193"/>
                  </a:cubicBezTo>
                  <a:cubicBezTo>
                    <a:pt x="263" y="197"/>
                    <a:pt x="256" y="195"/>
                    <a:pt x="250" y="194"/>
                  </a:cubicBezTo>
                  <a:cubicBezTo>
                    <a:pt x="246" y="193"/>
                    <a:pt x="243" y="191"/>
                    <a:pt x="241" y="188"/>
                  </a:cubicBezTo>
                  <a:cubicBezTo>
                    <a:pt x="240" y="186"/>
                    <a:pt x="239" y="185"/>
                    <a:pt x="237" y="184"/>
                  </a:cubicBezTo>
                  <a:cubicBezTo>
                    <a:pt x="237" y="183"/>
                    <a:pt x="236" y="183"/>
                    <a:pt x="236" y="182"/>
                  </a:cubicBezTo>
                  <a:cubicBezTo>
                    <a:pt x="235" y="181"/>
                    <a:pt x="234" y="181"/>
                    <a:pt x="234" y="182"/>
                  </a:cubicBezTo>
                  <a:cubicBezTo>
                    <a:pt x="230" y="186"/>
                    <a:pt x="227" y="192"/>
                    <a:pt x="229" y="198"/>
                  </a:cubicBezTo>
                  <a:cubicBezTo>
                    <a:pt x="230" y="199"/>
                    <a:pt x="230" y="200"/>
                    <a:pt x="231" y="201"/>
                  </a:cubicBezTo>
                  <a:cubicBezTo>
                    <a:pt x="229" y="201"/>
                    <a:pt x="228" y="201"/>
                    <a:pt x="227" y="202"/>
                  </a:cubicBezTo>
                  <a:cubicBezTo>
                    <a:pt x="224" y="205"/>
                    <a:pt x="224" y="210"/>
                    <a:pt x="224" y="213"/>
                  </a:cubicBezTo>
                  <a:cubicBezTo>
                    <a:pt x="225" y="220"/>
                    <a:pt x="231" y="223"/>
                    <a:pt x="238" y="224"/>
                  </a:cubicBezTo>
                  <a:cubicBezTo>
                    <a:pt x="235" y="228"/>
                    <a:pt x="240" y="232"/>
                    <a:pt x="244" y="234"/>
                  </a:cubicBezTo>
                  <a:cubicBezTo>
                    <a:pt x="246" y="240"/>
                    <a:pt x="244" y="247"/>
                    <a:pt x="245" y="253"/>
                  </a:cubicBezTo>
                  <a:cubicBezTo>
                    <a:pt x="247" y="260"/>
                    <a:pt x="251" y="267"/>
                    <a:pt x="255" y="273"/>
                  </a:cubicBezTo>
                  <a:cubicBezTo>
                    <a:pt x="257" y="277"/>
                    <a:pt x="261" y="281"/>
                    <a:pt x="264" y="285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65" y="286"/>
                    <a:pt x="266" y="288"/>
                    <a:pt x="267" y="290"/>
                  </a:cubicBezTo>
                  <a:cubicBezTo>
                    <a:pt x="269" y="298"/>
                    <a:pt x="258" y="304"/>
                    <a:pt x="251" y="299"/>
                  </a:cubicBezTo>
                  <a:cubicBezTo>
                    <a:pt x="250" y="299"/>
                    <a:pt x="249" y="300"/>
                    <a:pt x="249" y="301"/>
                  </a:cubicBezTo>
                  <a:cubicBezTo>
                    <a:pt x="250" y="308"/>
                    <a:pt x="248" y="313"/>
                    <a:pt x="254" y="319"/>
                  </a:cubicBezTo>
                  <a:cubicBezTo>
                    <a:pt x="259" y="324"/>
                    <a:pt x="267" y="325"/>
                    <a:pt x="273" y="323"/>
                  </a:cubicBezTo>
                  <a:cubicBezTo>
                    <a:pt x="279" y="322"/>
                    <a:pt x="284" y="319"/>
                    <a:pt x="285" y="313"/>
                  </a:cubicBezTo>
                  <a:cubicBezTo>
                    <a:pt x="290" y="318"/>
                    <a:pt x="300" y="314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305" y="307"/>
                    <a:pt x="311" y="307"/>
                    <a:pt x="316" y="307"/>
                  </a:cubicBezTo>
                  <a:cubicBezTo>
                    <a:pt x="324" y="308"/>
                    <a:pt x="331" y="308"/>
                    <a:pt x="338" y="308"/>
                  </a:cubicBezTo>
                  <a:cubicBezTo>
                    <a:pt x="350" y="307"/>
                    <a:pt x="361" y="302"/>
                    <a:pt x="371" y="294"/>
                  </a:cubicBezTo>
                  <a:cubicBezTo>
                    <a:pt x="391" y="279"/>
                    <a:pt x="405" y="254"/>
                    <a:pt x="406" y="229"/>
                  </a:cubicBezTo>
                  <a:cubicBezTo>
                    <a:pt x="406" y="225"/>
                    <a:pt x="405" y="213"/>
                    <a:pt x="405" y="212"/>
                  </a:cubicBezTo>
                  <a:close/>
                  <a:moveTo>
                    <a:pt x="259" y="130"/>
                  </a:moveTo>
                  <a:cubicBezTo>
                    <a:pt x="260" y="132"/>
                    <a:pt x="262" y="134"/>
                    <a:pt x="264" y="135"/>
                  </a:cubicBezTo>
                  <a:cubicBezTo>
                    <a:pt x="260" y="136"/>
                    <a:pt x="256" y="137"/>
                    <a:pt x="252" y="137"/>
                  </a:cubicBezTo>
                  <a:cubicBezTo>
                    <a:pt x="247" y="136"/>
                    <a:pt x="242" y="133"/>
                    <a:pt x="239" y="129"/>
                  </a:cubicBezTo>
                  <a:cubicBezTo>
                    <a:pt x="236" y="127"/>
                    <a:pt x="234" y="125"/>
                    <a:pt x="233" y="123"/>
                  </a:cubicBezTo>
                  <a:cubicBezTo>
                    <a:pt x="234" y="124"/>
                    <a:pt x="234" y="124"/>
                    <a:pt x="235" y="125"/>
                  </a:cubicBezTo>
                  <a:cubicBezTo>
                    <a:pt x="238" y="127"/>
                    <a:pt x="240" y="128"/>
                    <a:pt x="242" y="129"/>
                  </a:cubicBezTo>
                  <a:cubicBezTo>
                    <a:pt x="244" y="130"/>
                    <a:pt x="245" y="130"/>
                    <a:pt x="245" y="130"/>
                  </a:cubicBezTo>
                  <a:cubicBezTo>
                    <a:pt x="245" y="130"/>
                    <a:pt x="240" y="128"/>
                    <a:pt x="236" y="124"/>
                  </a:cubicBezTo>
                  <a:cubicBezTo>
                    <a:pt x="233" y="123"/>
                    <a:pt x="231" y="121"/>
                    <a:pt x="230" y="119"/>
                  </a:cubicBezTo>
                  <a:cubicBezTo>
                    <a:pt x="230" y="119"/>
                    <a:pt x="230" y="118"/>
                    <a:pt x="230" y="118"/>
                  </a:cubicBezTo>
                  <a:cubicBezTo>
                    <a:pt x="237" y="126"/>
                    <a:pt x="248" y="131"/>
                    <a:pt x="259" y="130"/>
                  </a:cubicBezTo>
                  <a:close/>
                  <a:moveTo>
                    <a:pt x="130" y="121"/>
                  </a:moveTo>
                  <a:cubicBezTo>
                    <a:pt x="130" y="122"/>
                    <a:pt x="132" y="124"/>
                    <a:pt x="133" y="126"/>
                  </a:cubicBezTo>
                  <a:cubicBezTo>
                    <a:pt x="134" y="127"/>
                    <a:pt x="135" y="129"/>
                    <a:pt x="136" y="130"/>
                  </a:cubicBezTo>
                  <a:cubicBezTo>
                    <a:pt x="137" y="130"/>
                    <a:pt x="138" y="131"/>
                    <a:pt x="138" y="131"/>
                  </a:cubicBezTo>
                  <a:cubicBezTo>
                    <a:pt x="138" y="131"/>
                    <a:pt x="136" y="129"/>
                    <a:pt x="133" y="125"/>
                  </a:cubicBezTo>
                  <a:cubicBezTo>
                    <a:pt x="133" y="124"/>
                    <a:pt x="132" y="123"/>
                    <a:pt x="131" y="122"/>
                  </a:cubicBezTo>
                  <a:cubicBezTo>
                    <a:pt x="135" y="126"/>
                    <a:pt x="139" y="129"/>
                    <a:pt x="142" y="134"/>
                  </a:cubicBezTo>
                  <a:cubicBezTo>
                    <a:pt x="145" y="138"/>
                    <a:pt x="147" y="144"/>
                    <a:pt x="150" y="149"/>
                  </a:cubicBezTo>
                  <a:cubicBezTo>
                    <a:pt x="150" y="149"/>
                    <a:pt x="150" y="149"/>
                    <a:pt x="150" y="149"/>
                  </a:cubicBezTo>
                  <a:cubicBezTo>
                    <a:pt x="148" y="147"/>
                    <a:pt x="147" y="146"/>
                    <a:pt x="147" y="146"/>
                  </a:cubicBezTo>
                  <a:cubicBezTo>
                    <a:pt x="147" y="146"/>
                    <a:pt x="147" y="147"/>
                    <a:pt x="148" y="148"/>
                  </a:cubicBezTo>
                  <a:cubicBezTo>
                    <a:pt x="149" y="150"/>
                    <a:pt x="151" y="151"/>
                    <a:pt x="153" y="153"/>
                  </a:cubicBezTo>
                  <a:cubicBezTo>
                    <a:pt x="154" y="155"/>
                    <a:pt x="156" y="156"/>
                    <a:pt x="157" y="158"/>
                  </a:cubicBezTo>
                  <a:cubicBezTo>
                    <a:pt x="157" y="158"/>
                    <a:pt x="157" y="158"/>
                    <a:pt x="157" y="158"/>
                  </a:cubicBezTo>
                  <a:cubicBezTo>
                    <a:pt x="155" y="156"/>
                    <a:pt x="153" y="155"/>
                    <a:pt x="151" y="153"/>
                  </a:cubicBezTo>
                  <a:cubicBezTo>
                    <a:pt x="149" y="151"/>
                    <a:pt x="147" y="149"/>
                    <a:pt x="146" y="147"/>
                  </a:cubicBezTo>
                  <a:cubicBezTo>
                    <a:pt x="145" y="145"/>
                    <a:pt x="144" y="144"/>
                    <a:pt x="144" y="144"/>
                  </a:cubicBezTo>
                  <a:cubicBezTo>
                    <a:pt x="144" y="144"/>
                    <a:pt x="144" y="146"/>
                    <a:pt x="145" y="147"/>
                  </a:cubicBezTo>
                  <a:cubicBezTo>
                    <a:pt x="147" y="149"/>
                    <a:pt x="148" y="151"/>
                    <a:pt x="151" y="153"/>
                  </a:cubicBezTo>
                  <a:cubicBezTo>
                    <a:pt x="151" y="154"/>
                    <a:pt x="152" y="154"/>
                    <a:pt x="152" y="155"/>
                  </a:cubicBezTo>
                  <a:cubicBezTo>
                    <a:pt x="149" y="152"/>
                    <a:pt x="146" y="150"/>
                    <a:pt x="144" y="147"/>
                  </a:cubicBezTo>
                  <a:cubicBezTo>
                    <a:pt x="140" y="143"/>
                    <a:pt x="137" y="138"/>
                    <a:pt x="135" y="134"/>
                  </a:cubicBezTo>
                  <a:cubicBezTo>
                    <a:pt x="133" y="131"/>
                    <a:pt x="132" y="128"/>
                    <a:pt x="131" y="126"/>
                  </a:cubicBezTo>
                  <a:cubicBezTo>
                    <a:pt x="131" y="126"/>
                    <a:pt x="131" y="126"/>
                    <a:pt x="132" y="127"/>
                  </a:cubicBezTo>
                  <a:cubicBezTo>
                    <a:pt x="133" y="128"/>
                    <a:pt x="134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6" y="132"/>
                    <a:pt x="136" y="131"/>
                    <a:pt x="135" y="130"/>
                  </a:cubicBezTo>
                  <a:cubicBezTo>
                    <a:pt x="134" y="129"/>
                    <a:pt x="133" y="128"/>
                    <a:pt x="132" y="126"/>
                  </a:cubicBezTo>
                  <a:cubicBezTo>
                    <a:pt x="131" y="125"/>
                    <a:pt x="131" y="123"/>
                    <a:pt x="130" y="122"/>
                  </a:cubicBezTo>
                  <a:cubicBezTo>
                    <a:pt x="130" y="122"/>
                    <a:pt x="130" y="122"/>
                    <a:pt x="130" y="121"/>
                  </a:cubicBezTo>
                  <a:cubicBezTo>
                    <a:pt x="130" y="121"/>
                    <a:pt x="130" y="121"/>
                    <a:pt x="130" y="121"/>
                  </a:cubicBezTo>
                  <a:close/>
                  <a:moveTo>
                    <a:pt x="129" y="125"/>
                  </a:moveTo>
                  <a:cubicBezTo>
                    <a:pt x="129" y="126"/>
                    <a:pt x="129" y="128"/>
                    <a:pt x="129" y="129"/>
                  </a:cubicBezTo>
                  <a:cubicBezTo>
                    <a:pt x="130" y="131"/>
                    <a:pt x="130" y="133"/>
                    <a:pt x="130" y="134"/>
                  </a:cubicBezTo>
                  <a:cubicBezTo>
                    <a:pt x="131" y="135"/>
                    <a:pt x="131" y="135"/>
                    <a:pt x="131" y="135"/>
                  </a:cubicBezTo>
                  <a:cubicBezTo>
                    <a:pt x="131" y="135"/>
                    <a:pt x="131" y="135"/>
                    <a:pt x="131" y="134"/>
                  </a:cubicBezTo>
                  <a:cubicBezTo>
                    <a:pt x="131" y="132"/>
                    <a:pt x="130" y="131"/>
                    <a:pt x="130" y="129"/>
                  </a:cubicBezTo>
                  <a:cubicBezTo>
                    <a:pt x="130" y="128"/>
                    <a:pt x="130" y="128"/>
                    <a:pt x="130" y="127"/>
                  </a:cubicBezTo>
                  <a:cubicBezTo>
                    <a:pt x="132" y="135"/>
                    <a:pt x="137" y="143"/>
                    <a:pt x="143" y="150"/>
                  </a:cubicBezTo>
                  <a:cubicBezTo>
                    <a:pt x="147" y="154"/>
                    <a:pt x="151" y="157"/>
                    <a:pt x="156" y="160"/>
                  </a:cubicBezTo>
                  <a:cubicBezTo>
                    <a:pt x="156" y="160"/>
                    <a:pt x="155" y="160"/>
                    <a:pt x="155" y="160"/>
                  </a:cubicBezTo>
                  <a:cubicBezTo>
                    <a:pt x="153" y="159"/>
                    <a:pt x="150" y="157"/>
                    <a:pt x="149" y="156"/>
                  </a:cubicBezTo>
                  <a:cubicBezTo>
                    <a:pt x="147" y="155"/>
                    <a:pt x="146" y="155"/>
                    <a:pt x="146" y="155"/>
                  </a:cubicBezTo>
                  <a:cubicBezTo>
                    <a:pt x="146" y="155"/>
                    <a:pt x="147" y="156"/>
                    <a:pt x="149" y="157"/>
                  </a:cubicBezTo>
                  <a:cubicBezTo>
                    <a:pt x="150" y="158"/>
                    <a:pt x="152" y="159"/>
                    <a:pt x="155" y="161"/>
                  </a:cubicBezTo>
                  <a:cubicBezTo>
                    <a:pt x="157" y="162"/>
                    <a:pt x="160" y="163"/>
                    <a:pt x="162" y="164"/>
                  </a:cubicBezTo>
                  <a:cubicBezTo>
                    <a:pt x="162" y="164"/>
                    <a:pt x="162" y="164"/>
                    <a:pt x="163" y="164"/>
                  </a:cubicBezTo>
                  <a:cubicBezTo>
                    <a:pt x="162" y="164"/>
                    <a:pt x="162" y="164"/>
                    <a:pt x="162" y="164"/>
                  </a:cubicBezTo>
                  <a:cubicBezTo>
                    <a:pt x="161" y="164"/>
                    <a:pt x="161" y="163"/>
                    <a:pt x="160" y="163"/>
                  </a:cubicBezTo>
                  <a:cubicBezTo>
                    <a:pt x="158" y="162"/>
                    <a:pt x="155" y="161"/>
                    <a:pt x="152" y="160"/>
                  </a:cubicBezTo>
                  <a:cubicBezTo>
                    <a:pt x="150" y="159"/>
                    <a:pt x="149" y="158"/>
                    <a:pt x="147" y="157"/>
                  </a:cubicBezTo>
                  <a:cubicBezTo>
                    <a:pt x="146" y="157"/>
                    <a:pt x="145" y="156"/>
                    <a:pt x="144" y="155"/>
                  </a:cubicBezTo>
                  <a:cubicBezTo>
                    <a:pt x="143" y="154"/>
                    <a:pt x="142" y="153"/>
                    <a:pt x="142" y="153"/>
                  </a:cubicBezTo>
                  <a:cubicBezTo>
                    <a:pt x="142" y="153"/>
                    <a:pt x="142" y="153"/>
                    <a:pt x="142" y="154"/>
                  </a:cubicBezTo>
                  <a:cubicBezTo>
                    <a:pt x="143" y="154"/>
                    <a:pt x="143" y="155"/>
                    <a:pt x="144" y="156"/>
                  </a:cubicBezTo>
                  <a:cubicBezTo>
                    <a:pt x="145" y="156"/>
                    <a:pt x="146" y="157"/>
                    <a:pt x="147" y="158"/>
                  </a:cubicBezTo>
                  <a:cubicBezTo>
                    <a:pt x="148" y="159"/>
                    <a:pt x="150" y="159"/>
                    <a:pt x="151" y="160"/>
                  </a:cubicBezTo>
                  <a:cubicBezTo>
                    <a:pt x="155" y="162"/>
                    <a:pt x="157" y="163"/>
                    <a:pt x="159" y="163"/>
                  </a:cubicBezTo>
                  <a:cubicBezTo>
                    <a:pt x="160" y="164"/>
                    <a:pt x="160" y="164"/>
                    <a:pt x="160" y="164"/>
                  </a:cubicBezTo>
                  <a:cubicBezTo>
                    <a:pt x="155" y="163"/>
                    <a:pt x="150" y="161"/>
                    <a:pt x="145" y="159"/>
                  </a:cubicBezTo>
                  <a:cubicBezTo>
                    <a:pt x="134" y="153"/>
                    <a:pt x="127" y="138"/>
                    <a:pt x="129" y="125"/>
                  </a:cubicBezTo>
                  <a:close/>
                  <a:moveTo>
                    <a:pt x="120" y="137"/>
                  </a:moveTo>
                  <a:cubicBezTo>
                    <a:pt x="123" y="135"/>
                    <a:pt x="126" y="137"/>
                    <a:pt x="127" y="139"/>
                  </a:cubicBezTo>
                  <a:cubicBezTo>
                    <a:pt x="129" y="147"/>
                    <a:pt x="134" y="154"/>
                    <a:pt x="139" y="158"/>
                  </a:cubicBezTo>
                  <a:cubicBezTo>
                    <a:pt x="141" y="159"/>
                    <a:pt x="142" y="160"/>
                    <a:pt x="143" y="161"/>
                  </a:cubicBezTo>
                  <a:cubicBezTo>
                    <a:pt x="142" y="161"/>
                    <a:pt x="142" y="160"/>
                    <a:pt x="141" y="160"/>
                  </a:cubicBezTo>
                  <a:cubicBezTo>
                    <a:pt x="141" y="160"/>
                    <a:pt x="141" y="160"/>
                    <a:pt x="141" y="160"/>
                  </a:cubicBezTo>
                  <a:cubicBezTo>
                    <a:pt x="141" y="160"/>
                    <a:pt x="140" y="160"/>
                    <a:pt x="139" y="159"/>
                  </a:cubicBezTo>
                  <a:cubicBezTo>
                    <a:pt x="138" y="158"/>
                    <a:pt x="136" y="157"/>
                    <a:pt x="135" y="156"/>
                  </a:cubicBezTo>
                  <a:cubicBezTo>
                    <a:pt x="133" y="154"/>
                    <a:pt x="132" y="153"/>
                    <a:pt x="131" y="152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30" y="150"/>
                    <a:pt x="130" y="151"/>
                    <a:pt x="131" y="152"/>
                  </a:cubicBezTo>
                  <a:cubicBezTo>
                    <a:pt x="132" y="153"/>
                    <a:pt x="133" y="155"/>
                    <a:pt x="134" y="156"/>
                  </a:cubicBezTo>
                  <a:cubicBezTo>
                    <a:pt x="136" y="157"/>
                    <a:pt x="137" y="158"/>
                    <a:pt x="138" y="159"/>
                  </a:cubicBezTo>
                  <a:cubicBezTo>
                    <a:pt x="137" y="158"/>
                    <a:pt x="135" y="158"/>
                    <a:pt x="134" y="157"/>
                  </a:cubicBezTo>
                  <a:cubicBezTo>
                    <a:pt x="130" y="155"/>
                    <a:pt x="127" y="153"/>
                    <a:pt x="127" y="153"/>
                  </a:cubicBezTo>
                  <a:cubicBezTo>
                    <a:pt x="127" y="153"/>
                    <a:pt x="128" y="153"/>
                    <a:pt x="129" y="154"/>
                  </a:cubicBezTo>
                  <a:cubicBezTo>
                    <a:pt x="130" y="155"/>
                    <a:pt x="132" y="157"/>
                    <a:pt x="134" y="158"/>
                  </a:cubicBezTo>
                  <a:cubicBezTo>
                    <a:pt x="135" y="158"/>
                    <a:pt x="136" y="159"/>
                    <a:pt x="137" y="159"/>
                  </a:cubicBezTo>
                  <a:cubicBezTo>
                    <a:pt x="132" y="157"/>
                    <a:pt x="127" y="155"/>
                    <a:pt x="122" y="153"/>
                  </a:cubicBezTo>
                  <a:cubicBezTo>
                    <a:pt x="121" y="152"/>
                    <a:pt x="121" y="152"/>
                    <a:pt x="120" y="151"/>
                  </a:cubicBezTo>
                  <a:cubicBezTo>
                    <a:pt x="119" y="149"/>
                    <a:pt x="118" y="147"/>
                    <a:pt x="117" y="144"/>
                  </a:cubicBezTo>
                  <a:cubicBezTo>
                    <a:pt x="117" y="141"/>
                    <a:pt x="118" y="139"/>
                    <a:pt x="120" y="137"/>
                  </a:cubicBezTo>
                  <a:close/>
                  <a:moveTo>
                    <a:pt x="102" y="42"/>
                  </a:moveTo>
                  <a:cubicBezTo>
                    <a:pt x="102" y="42"/>
                    <a:pt x="101" y="42"/>
                    <a:pt x="101" y="43"/>
                  </a:cubicBezTo>
                  <a:cubicBezTo>
                    <a:pt x="100" y="43"/>
                    <a:pt x="99" y="43"/>
                    <a:pt x="99" y="44"/>
                  </a:cubicBezTo>
                  <a:cubicBezTo>
                    <a:pt x="100" y="43"/>
                    <a:pt x="101" y="42"/>
                    <a:pt x="102" y="41"/>
                  </a:cubicBezTo>
                  <a:cubicBezTo>
                    <a:pt x="102" y="42"/>
                    <a:pt x="102" y="42"/>
                    <a:pt x="102" y="42"/>
                  </a:cubicBezTo>
                  <a:close/>
                  <a:moveTo>
                    <a:pt x="103" y="42"/>
                  </a:moveTo>
                  <a:cubicBezTo>
                    <a:pt x="103" y="41"/>
                    <a:pt x="104" y="41"/>
                    <a:pt x="104" y="41"/>
                  </a:cubicBezTo>
                  <a:cubicBezTo>
                    <a:pt x="105" y="41"/>
                    <a:pt x="105" y="41"/>
                    <a:pt x="106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4" y="41"/>
                    <a:pt x="103" y="42"/>
                  </a:cubicBezTo>
                  <a:close/>
                  <a:moveTo>
                    <a:pt x="121" y="65"/>
                  </a:moveTo>
                  <a:cubicBezTo>
                    <a:pt x="121" y="65"/>
                    <a:pt x="121" y="65"/>
                    <a:pt x="122" y="65"/>
                  </a:cubicBezTo>
                  <a:cubicBezTo>
                    <a:pt x="122" y="65"/>
                    <a:pt x="123" y="65"/>
                    <a:pt x="124" y="64"/>
                  </a:cubicBezTo>
                  <a:cubicBezTo>
                    <a:pt x="125" y="64"/>
                    <a:pt x="125" y="64"/>
                    <a:pt x="126" y="63"/>
                  </a:cubicBezTo>
                  <a:cubicBezTo>
                    <a:pt x="128" y="62"/>
                    <a:pt x="129" y="60"/>
                    <a:pt x="129" y="59"/>
                  </a:cubicBezTo>
                  <a:cubicBezTo>
                    <a:pt x="130" y="58"/>
                    <a:pt x="130" y="57"/>
                    <a:pt x="130" y="57"/>
                  </a:cubicBezTo>
                  <a:cubicBezTo>
                    <a:pt x="130" y="57"/>
                    <a:pt x="130" y="58"/>
                    <a:pt x="129" y="59"/>
                  </a:cubicBezTo>
                  <a:cubicBezTo>
                    <a:pt x="128" y="60"/>
                    <a:pt x="127" y="61"/>
                    <a:pt x="126" y="62"/>
                  </a:cubicBezTo>
                  <a:cubicBezTo>
                    <a:pt x="124" y="64"/>
                    <a:pt x="123" y="64"/>
                    <a:pt x="122" y="65"/>
                  </a:cubicBezTo>
                  <a:cubicBezTo>
                    <a:pt x="122" y="65"/>
                    <a:pt x="121" y="65"/>
                    <a:pt x="121" y="65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3" y="64"/>
                    <a:pt x="124" y="63"/>
                    <a:pt x="125" y="61"/>
                  </a:cubicBezTo>
                  <a:cubicBezTo>
                    <a:pt x="126" y="60"/>
                    <a:pt x="126" y="58"/>
                    <a:pt x="126" y="57"/>
                  </a:cubicBezTo>
                  <a:cubicBezTo>
                    <a:pt x="127" y="56"/>
                    <a:pt x="127" y="55"/>
                    <a:pt x="126" y="55"/>
                  </a:cubicBezTo>
                  <a:cubicBezTo>
                    <a:pt x="126" y="55"/>
                    <a:pt x="126" y="56"/>
                    <a:pt x="126" y="57"/>
                  </a:cubicBezTo>
                  <a:cubicBezTo>
                    <a:pt x="126" y="58"/>
                    <a:pt x="125" y="59"/>
                    <a:pt x="125" y="61"/>
                  </a:cubicBezTo>
                  <a:cubicBezTo>
                    <a:pt x="124" y="62"/>
                    <a:pt x="124" y="62"/>
                    <a:pt x="123" y="63"/>
                  </a:cubicBezTo>
                  <a:cubicBezTo>
                    <a:pt x="125" y="60"/>
                    <a:pt x="125" y="57"/>
                    <a:pt x="125" y="54"/>
                  </a:cubicBezTo>
                  <a:cubicBezTo>
                    <a:pt x="125" y="46"/>
                    <a:pt x="119" y="42"/>
                    <a:pt x="112" y="41"/>
                  </a:cubicBezTo>
                  <a:cubicBezTo>
                    <a:pt x="110" y="41"/>
                    <a:pt x="109" y="41"/>
                    <a:pt x="108" y="41"/>
                  </a:cubicBezTo>
                  <a:cubicBezTo>
                    <a:pt x="109" y="41"/>
                    <a:pt x="110" y="40"/>
                    <a:pt x="112" y="40"/>
                  </a:cubicBezTo>
                  <a:cubicBezTo>
                    <a:pt x="116" y="41"/>
                    <a:pt x="119" y="42"/>
                    <a:pt x="121" y="43"/>
                  </a:cubicBezTo>
                  <a:cubicBezTo>
                    <a:pt x="124" y="44"/>
                    <a:pt x="125" y="45"/>
                    <a:pt x="125" y="45"/>
                  </a:cubicBezTo>
                  <a:cubicBezTo>
                    <a:pt x="125" y="45"/>
                    <a:pt x="124" y="45"/>
                    <a:pt x="124" y="44"/>
                  </a:cubicBezTo>
                  <a:cubicBezTo>
                    <a:pt x="123" y="44"/>
                    <a:pt x="123" y="43"/>
                    <a:pt x="121" y="42"/>
                  </a:cubicBezTo>
                  <a:cubicBezTo>
                    <a:pt x="119" y="41"/>
                    <a:pt x="116" y="40"/>
                    <a:pt x="112" y="40"/>
                  </a:cubicBezTo>
                  <a:cubicBezTo>
                    <a:pt x="110" y="40"/>
                    <a:pt x="108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12" y="39"/>
                    <a:pt x="119" y="40"/>
                    <a:pt x="124" y="42"/>
                  </a:cubicBezTo>
                  <a:cubicBezTo>
                    <a:pt x="131" y="44"/>
                    <a:pt x="134" y="52"/>
                    <a:pt x="132" y="59"/>
                  </a:cubicBezTo>
                  <a:cubicBezTo>
                    <a:pt x="131" y="62"/>
                    <a:pt x="128" y="64"/>
                    <a:pt x="125" y="65"/>
                  </a:cubicBezTo>
                  <a:cubicBezTo>
                    <a:pt x="124" y="66"/>
                    <a:pt x="122" y="66"/>
                    <a:pt x="120" y="66"/>
                  </a:cubicBezTo>
                  <a:cubicBezTo>
                    <a:pt x="120" y="65"/>
                    <a:pt x="121" y="65"/>
                    <a:pt x="121" y="65"/>
                  </a:cubicBezTo>
                  <a:close/>
                  <a:moveTo>
                    <a:pt x="132" y="28"/>
                  </a:moveTo>
                  <a:cubicBezTo>
                    <a:pt x="137" y="30"/>
                    <a:pt x="142" y="34"/>
                    <a:pt x="146" y="38"/>
                  </a:cubicBezTo>
                  <a:cubicBezTo>
                    <a:pt x="153" y="46"/>
                    <a:pt x="158" y="56"/>
                    <a:pt x="160" y="66"/>
                  </a:cubicBezTo>
                  <a:cubicBezTo>
                    <a:pt x="160" y="66"/>
                    <a:pt x="160" y="65"/>
                    <a:pt x="160" y="65"/>
                  </a:cubicBezTo>
                  <a:cubicBezTo>
                    <a:pt x="159" y="63"/>
                    <a:pt x="158" y="61"/>
                    <a:pt x="157" y="58"/>
                  </a:cubicBezTo>
                  <a:cubicBezTo>
                    <a:pt x="154" y="53"/>
                    <a:pt x="152" y="49"/>
                    <a:pt x="152" y="49"/>
                  </a:cubicBezTo>
                  <a:cubicBezTo>
                    <a:pt x="152" y="49"/>
                    <a:pt x="152" y="50"/>
                    <a:pt x="153" y="52"/>
                  </a:cubicBezTo>
                  <a:cubicBezTo>
                    <a:pt x="154" y="53"/>
                    <a:pt x="155" y="56"/>
                    <a:pt x="156" y="58"/>
                  </a:cubicBezTo>
                  <a:cubicBezTo>
                    <a:pt x="157" y="61"/>
                    <a:pt x="158" y="63"/>
                    <a:pt x="159" y="65"/>
                  </a:cubicBezTo>
                  <a:cubicBezTo>
                    <a:pt x="160" y="66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60" y="67"/>
                    <a:pt x="160" y="66"/>
                  </a:cubicBezTo>
                  <a:cubicBezTo>
                    <a:pt x="159" y="65"/>
                    <a:pt x="158" y="63"/>
                    <a:pt x="157" y="62"/>
                  </a:cubicBezTo>
                  <a:cubicBezTo>
                    <a:pt x="155" y="60"/>
                    <a:pt x="154" y="58"/>
                    <a:pt x="153" y="57"/>
                  </a:cubicBezTo>
                  <a:cubicBezTo>
                    <a:pt x="152" y="56"/>
                    <a:pt x="152" y="55"/>
                    <a:pt x="152" y="55"/>
                  </a:cubicBezTo>
                  <a:cubicBezTo>
                    <a:pt x="152" y="55"/>
                    <a:pt x="152" y="56"/>
                    <a:pt x="153" y="58"/>
                  </a:cubicBezTo>
                  <a:cubicBezTo>
                    <a:pt x="153" y="59"/>
                    <a:pt x="155" y="60"/>
                    <a:pt x="156" y="62"/>
                  </a:cubicBezTo>
                  <a:cubicBezTo>
                    <a:pt x="157" y="64"/>
                    <a:pt x="159" y="65"/>
                    <a:pt x="160" y="67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7"/>
                    <a:pt x="159" y="67"/>
                    <a:pt x="159" y="66"/>
                  </a:cubicBezTo>
                  <a:cubicBezTo>
                    <a:pt x="157" y="65"/>
                    <a:pt x="155" y="63"/>
                    <a:pt x="153" y="61"/>
                  </a:cubicBezTo>
                  <a:cubicBezTo>
                    <a:pt x="151" y="59"/>
                    <a:pt x="149" y="57"/>
                    <a:pt x="148" y="56"/>
                  </a:cubicBezTo>
                  <a:cubicBezTo>
                    <a:pt x="147" y="54"/>
                    <a:pt x="146" y="53"/>
                    <a:pt x="146" y="53"/>
                  </a:cubicBezTo>
                  <a:cubicBezTo>
                    <a:pt x="146" y="53"/>
                    <a:pt x="147" y="54"/>
                    <a:pt x="148" y="56"/>
                  </a:cubicBezTo>
                  <a:cubicBezTo>
                    <a:pt x="149" y="58"/>
                    <a:pt x="150" y="60"/>
                    <a:pt x="153" y="62"/>
                  </a:cubicBezTo>
                  <a:cubicBezTo>
                    <a:pt x="155" y="64"/>
                    <a:pt x="157" y="65"/>
                    <a:pt x="158" y="67"/>
                  </a:cubicBezTo>
                  <a:cubicBezTo>
                    <a:pt x="159" y="67"/>
                    <a:pt x="160" y="67"/>
                    <a:pt x="160" y="68"/>
                  </a:cubicBezTo>
                  <a:cubicBezTo>
                    <a:pt x="154" y="66"/>
                    <a:pt x="149" y="63"/>
                    <a:pt x="146" y="58"/>
                  </a:cubicBezTo>
                  <a:cubicBezTo>
                    <a:pt x="143" y="54"/>
                    <a:pt x="143" y="48"/>
                    <a:pt x="141" y="44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0"/>
                    <a:pt x="142" y="55"/>
                    <a:pt x="145" y="60"/>
                  </a:cubicBezTo>
                  <a:cubicBezTo>
                    <a:pt x="146" y="61"/>
                    <a:pt x="146" y="62"/>
                    <a:pt x="147" y="63"/>
                  </a:cubicBezTo>
                  <a:cubicBezTo>
                    <a:pt x="147" y="63"/>
                    <a:pt x="147" y="63"/>
                    <a:pt x="147" y="63"/>
                  </a:cubicBezTo>
                  <a:cubicBezTo>
                    <a:pt x="147" y="68"/>
                    <a:pt x="141" y="72"/>
                    <a:pt x="136" y="73"/>
                  </a:cubicBezTo>
                  <a:cubicBezTo>
                    <a:pt x="131" y="75"/>
                    <a:pt x="124" y="7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2" y="69"/>
                    <a:pt x="124" y="70"/>
                    <a:pt x="127" y="71"/>
                  </a:cubicBezTo>
                  <a:cubicBezTo>
                    <a:pt x="128" y="72"/>
                    <a:pt x="129" y="72"/>
                    <a:pt x="130" y="72"/>
                  </a:cubicBezTo>
                  <a:cubicBezTo>
                    <a:pt x="131" y="72"/>
                    <a:pt x="132" y="72"/>
                    <a:pt x="133" y="72"/>
                  </a:cubicBezTo>
                  <a:cubicBezTo>
                    <a:pt x="135" y="71"/>
                    <a:pt x="136" y="71"/>
                    <a:pt x="136" y="71"/>
                  </a:cubicBezTo>
                  <a:cubicBezTo>
                    <a:pt x="136" y="71"/>
                    <a:pt x="135" y="71"/>
                    <a:pt x="133" y="71"/>
                  </a:cubicBezTo>
                  <a:cubicBezTo>
                    <a:pt x="132" y="71"/>
                    <a:pt x="131" y="71"/>
                    <a:pt x="130" y="71"/>
                  </a:cubicBezTo>
                  <a:cubicBezTo>
                    <a:pt x="129" y="71"/>
                    <a:pt x="128" y="71"/>
                    <a:pt x="127" y="70"/>
                  </a:cubicBezTo>
                  <a:cubicBezTo>
                    <a:pt x="125" y="70"/>
                    <a:pt x="123" y="69"/>
                    <a:pt x="121" y="68"/>
                  </a:cubicBezTo>
                  <a:cubicBezTo>
                    <a:pt x="121" y="68"/>
                    <a:pt x="122" y="68"/>
                    <a:pt x="122" y="68"/>
                  </a:cubicBezTo>
                  <a:cubicBezTo>
                    <a:pt x="122" y="68"/>
                    <a:pt x="123" y="68"/>
                    <a:pt x="124" y="69"/>
                  </a:cubicBezTo>
                  <a:cubicBezTo>
                    <a:pt x="125" y="69"/>
                    <a:pt x="126" y="69"/>
                    <a:pt x="127" y="69"/>
                  </a:cubicBezTo>
                  <a:cubicBezTo>
                    <a:pt x="128" y="69"/>
                    <a:pt x="130" y="69"/>
                    <a:pt x="131" y="68"/>
                  </a:cubicBezTo>
                  <a:cubicBezTo>
                    <a:pt x="133" y="68"/>
                    <a:pt x="133" y="68"/>
                    <a:pt x="133" y="67"/>
                  </a:cubicBezTo>
                  <a:cubicBezTo>
                    <a:pt x="133" y="67"/>
                    <a:pt x="130" y="68"/>
                    <a:pt x="127" y="68"/>
                  </a:cubicBezTo>
                  <a:cubicBezTo>
                    <a:pt x="126" y="68"/>
                    <a:pt x="125" y="68"/>
                    <a:pt x="124" y="68"/>
                  </a:cubicBezTo>
                  <a:cubicBezTo>
                    <a:pt x="124" y="68"/>
                    <a:pt x="123" y="68"/>
                    <a:pt x="123" y="68"/>
                  </a:cubicBezTo>
                  <a:cubicBezTo>
                    <a:pt x="134" y="67"/>
                    <a:pt x="140" y="51"/>
                    <a:pt x="130" y="43"/>
                  </a:cubicBezTo>
                  <a:cubicBezTo>
                    <a:pt x="124" y="37"/>
                    <a:pt x="114" y="36"/>
                    <a:pt x="106" y="38"/>
                  </a:cubicBezTo>
                  <a:cubicBezTo>
                    <a:pt x="100" y="39"/>
                    <a:pt x="94" y="44"/>
                    <a:pt x="91" y="51"/>
                  </a:cubicBezTo>
                  <a:cubicBezTo>
                    <a:pt x="90" y="51"/>
                    <a:pt x="90" y="52"/>
                    <a:pt x="89" y="53"/>
                  </a:cubicBezTo>
                  <a:cubicBezTo>
                    <a:pt x="92" y="43"/>
                    <a:pt x="98" y="34"/>
                    <a:pt x="107" y="28"/>
                  </a:cubicBezTo>
                  <a:cubicBezTo>
                    <a:pt x="110" y="26"/>
                    <a:pt x="112" y="25"/>
                    <a:pt x="115" y="24"/>
                  </a:cubicBezTo>
                  <a:cubicBezTo>
                    <a:pt x="115" y="25"/>
                    <a:pt x="116" y="25"/>
                    <a:pt x="116" y="25"/>
                  </a:cubicBezTo>
                  <a:cubicBezTo>
                    <a:pt x="122" y="26"/>
                    <a:pt x="126" y="26"/>
                    <a:pt x="132" y="28"/>
                  </a:cubicBezTo>
                  <a:close/>
                  <a:moveTo>
                    <a:pt x="168" y="57"/>
                  </a:moveTo>
                  <a:cubicBezTo>
                    <a:pt x="168" y="57"/>
                    <a:pt x="168" y="57"/>
                    <a:pt x="168" y="57"/>
                  </a:cubicBezTo>
                  <a:cubicBezTo>
                    <a:pt x="169" y="57"/>
                    <a:pt x="170" y="58"/>
                    <a:pt x="172" y="58"/>
                  </a:cubicBezTo>
                  <a:cubicBezTo>
                    <a:pt x="173" y="58"/>
                    <a:pt x="175" y="58"/>
                    <a:pt x="176" y="58"/>
                  </a:cubicBezTo>
                  <a:cubicBezTo>
                    <a:pt x="176" y="58"/>
                    <a:pt x="177" y="57"/>
                    <a:pt x="177" y="57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7" y="57"/>
                    <a:pt x="177" y="57"/>
                    <a:pt x="176" y="57"/>
                  </a:cubicBezTo>
                  <a:cubicBezTo>
                    <a:pt x="175" y="57"/>
                    <a:pt x="173" y="57"/>
                    <a:pt x="172" y="57"/>
                  </a:cubicBezTo>
                  <a:cubicBezTo>
                    <a:pt x="171" y="57"/>
                    <a:pt x="170" y="57"/>
                    <a:pt x="169" y="57"/>
                  </a:cubicBezTo>
                  <a:cubicBezTo>
                    <a:pt x="173" y="56"/>
                    <a:pt x="178" y="55"/>
                    <a:pt x="182" y="52"/>
                  </a:cubicBezTo>
                  <a:cubicBezTo>
                    <a:pt x="186" y="48"/>
                    <a:pt x="188" y="41"/>
                    <a:pt x="186" y="35"/>
                  </a:cubicBezTo>
                  <a:cubicBezTo>
                    <a:pt x="186" y="35"/>
                    <a:pt x="185" y="34"/>
                    <a:pt x="185" y="33"/>
                  </a:cubicBezTo>
                  <a:cubicBezTo>
                    <a:pt x="185" y="33"/>
                    <a:pt x="185" y="33"/>
                    <a:pt x="185" y="33"/>
                  </a:cubicBezTo>
                  <a:cubicBezTo>
                    <a:pt x="186" y="35"/>
                    <a:pt x="187" y="37"/>
                    <a:pt x="187" y="39"/>
                  </a:cubicBezTo>
                  <a:cubicBezTo>
                    <a:pt x="188" y="41"/>
                    <a:pt x="188" y="43"/>
                    <a:pt x="188" y="44"/>
                  </a:cubicBezTo>
                  <a:cubicBezTo>
                    <a:pt x="188" y="46"/>
                    <a:pt x="187" y="46"/>
                    <a:pt x="187" y="46"/>
                  </a:cubicBezTo>
                  <a:cubicBezTo>
                    <a:pt x="187" y="46"/>
                    <a:pt x="188" y="46"/>
                    <a:pt x="188" y="44"/>
                  </a:cubicBezTo>
                  <a:cubicBezTo>
                    <a:pt x="189" y="43"/>
                    <a:pt x="188" y="41"/>
                    <a:pt x="188" y="38"/>
                  </a:cubicBezTo>
                  <a:cubicBezTo>
                    <a:pt x="188" y="38"/>
                    <a:pt x="187" y="37"/>
                    <a:pt x="187" y="36"/>
                  </a:cubicBezTo>
                  <a:cubicBezTo>
                    <a:pt x="188" y="37"/>
                    <a:pt x="188" y="37"/>
                    <a:pt x="188" y="38"/>
                  </a:cubicBezTo>
                  <a:cubicBezTo>
                    <a:pt x="191" y="45"/>
                    <a:pt x="189" y="52"/>
                    <a:pt x="183" y="56"/>
                  </a:cubicBezTo>
                  <a:cubicBezTo>
                    <a:pt x="178" y="59"/>
                    <a:pt x="173" y="59"/>
                    <a:pt x="168" y="57"/>
                  </a:cubicBezTo>
                  <a:close/>
                  <a:moveTo>
                    <a:pt x="139" y="87"/>
                  </a:moveTo>
                  <a:cubicBezTo>
                    <a:pt x="139" y="87"/>
                    <a:pt x="140" y="87"/>
                    <a:pt x="140" y="88"/>
                  </a:cubicBezTo>
                  <a:cubicBezTo>
                    <a:pt x="142" y="89"/>
                    <a:pt x="145" y="90"/>
                    <a:pt x="149" y="90"/>
                  </a:cubicBezTo>
                  <a:cubicBezTo>
                    <a:pt x="152" y="91"/>
                    <a:pt x="155" y="91"/>
                    <a:pt x="157" y="92"/>
                  </a:cubicBezTo>
                  <a:cubicBezTo>
                    <a:pt x="159" y="92"/>
                    <a:pt x="160" y="92"/>
                    <a:pt x="160" y="92"/>
                  </a:cubicBezTo>
                  <a:cubicBezTo>
                    <a:pt x="161" y="91"/>
                    <a:pt x="155" y="91"/>
                    <a:pt x="149" y="90"/>
                  </a:cubicBezTo>
                  <a:cubicBezTo>
                    <a:pt x="146" y="89"/>
                    <a:pt x="143" y="88"/>
                    <a:pt x="141" y="87"/>
                  </a:cubicBezTo>
                  <a:cubicBezTo>
                    <a:pt x="142" y="88"/>
                    <a:pt x="144" y="88"/>
                    <a:pt x="145" y="88"/>
                  </a:cubicBezTo>
                  <a:cubicBezTo>
                    <a:pt x="148" y="88"/>
                    <a:pt x="150" y="88"/>
                    <a:pt x="151" y="88"/>
                  </a:cubicBezTo>
                  <a:cubicBezTo>
                    <a:pt x="153" y="87"/>
                    <a:pt x="153" y="87"/>
                    <a:pt x="153" y="87"/>
                  </a:cubicBezTo>
                  <a:cubicBezTo>
                    <a:pt x="153" y="87"/>
                    <a:pt x="152" y="87"/>
                    <a:pt x="151" y="87"/>
                  </a:cubicBezTo>
                  <a:cubicBezTo>
                    <a:pt x="150" y="87"/>
                    <a:pt x="148" y="87"/>
                    <a:pt x="145" y="87"/>
                  </a:cubicBezTo>
                  <a:cubicBezTo>
                    <a:pt x="143" y="87"/>
                    <a:pt x="141" y="87"/>
                    <a:pt x="140" y="87"/>
                  </a:cubicBezTo>
                  <a:cubicBezTo>
                    <a:pt x="140" y="87"/>
                    <a:pt x="139" y="87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6"/>
                    <a:pt x="146" y="85"/>
                    <a:pt x="149" y="85"/>
                  </a:cubicBezTo>
                  <a:cubicBezTo>
                    <a:pt x="156" y="84"/>
                    <a:pt x="163" y="86"/>
                    <a:pt x="170" y="87"/>
                  </a:cubicBezTo>
                  <a:cubicBezTo>
                    <a:pt x="179" y="89"/>
                    <a:pt x="189" y="90"/>
                    <a:pt x="198" y="85"/>
                  </a:cubicBezTo>
                  <a:cubicBezTo>
                    <a:pt x="201" y="83"/>
                    <a:pt x="204" y="81"/>
                    <a:pt x="206" y="78"/>
                  </a:cubicBezTo>
                  <a:cubicBezTo>
                    <a:pt x="205" y="80"/>
                    <a:pt x="205" y="81"/>
                    <a:pt x="204" y="82"/>
                  </a:cubicBezTo>
                  <a:cubicBezTo>
                    <a:pt x="201" y="92"/>
                    <a:pt x="192" y="97"/>
                    <a:pt x="183" y="99"/>
                  </a:cubicBezTo>
                  <a:cubicBezTo>
                    <a:pt x="175" y="100"/>
                    <a:pt x="166" y="99"/>
                    <a:pt x="159" y="97"/>
                  </a:cubicBezTo>
                  <a:cubicBezTo>
                    <a:pt x="154" y="96"/>
                    <a:pt x="149" y="93"/>
                    <a:pt x="145" y="91"/>
                  </a:cubicBezTo>
                  <a:cubicBezTo>
                    <a:pt x="147" y="91"/>
                    <a:pt x="149" y="92"/>
                    <a:pt x="150" y="93"/>
                  </a:cubicBezTo>
                  <a:cubicBezTo>
                    <a:pt x="154" y="94"/>
                    <a:pt x="158" y="96"/>
                    <a:pt x="161" y="96"/>
                  </a:cubicBezTo>
                  <a:cubicBezTo>
                    <a:pt x="161" y="96"/>
                    <a:pt x="162" y="96"/>
                    <a:pt x="163" y="96"/>
                  </a:cubicBezTo>
                  <a:cubicBezTo>
                    <a:pt x="163" y="96"/>
                    <a:pt x="164" y="96"/>
                    <a:pt x="164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5" y="96"/>
                    <a:pt x="164" y="96"/>
                    <a:pt x="161" y="95"/>
                  </a:cubicBezTo>
                  <a:cubicBezTo>
                    <a:pt x="158" y="95"/>
                    <a:pt x="155" y="94"/>
                    <a:pt x="151" y="92"/>
                  </a:cubicBezTo>
                  <a:cubicBezTo>
                    <a:pt x="147" y="91"/>
                    <a:pt x="143" y="89"/>
                    <a:pt x="141" y="88"/>
                  </a:cubicBezTo>
                  <a:cubicBezTo>
                    <a:pt x="140" y="88"/>
                    <a:pt x="139" y="87"/>
                    <a:pt x="139" y="87"/>
                  </a:cubicBezTo>
                  <a:cubicBezTo>
                    <a:pt x="139" y="87"/>
                    <a:pt x="139" y="87"/>
                    <a:pt x="139" y="87"/>
                  </a:cubicBezTo>
                  <a:close/>
                  <a:moveTo>
                    <a:pt x="263" y="104"/>
                  </a:moveTo>
                  <a:cubicBezTo>
                    <a:pt x="262" y="104"/>
                    <a:pt x="259" y="103"/>
                    <a:pt x="256" y="103"/>
                  </a:cubicBezTo>
                  <a:cubicBezTo>
                    <a:pt x="252" y="102"/>
                    <a:pt x="248" y="100"/>
                    <a:pt x="248" y="101"/>
                  </a:cubicBezTo>
                  <a:cubicBezTo>
                    <a:pt x="248" y="101"/>
                    <a:pt x="249" y="101"/>
                    <a:pt x="250" y="102"/>
                  </a:cubicBezTo>
                  <a:cubicBezTo>
                    <a:pt x="252" y="102"/>
                    <a:pt x="254" y="103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cubicBezTo>
                    <a:pt x="254" y="103"/>
                    <a:pt x="252" y="103"/>
                    <a:pt x="250" y="102"/>
                  </a:cubicBezTo>
                  <a:cubicBezTo>
                    <a:pt x="248" y="102"/>
                    <a:pt x="246" y="102"/>
                    <a:pt x="245" y="101"/>
                  </a:cubicBezTo>
                  <a:cubicBezTo>
                    <a:pt x="244" y="101"/>
                    <a:pt x="242" y="100"/>
                    <a:pt x="241" y="100"/>
                  </a:cubicBezTo>
                  <a:cubicBezTo>
                    <a:pt x="239" y="98"/>
                    <a:pt x="238" y="97"/>
                    <a:pt x="238" y="98"/>
                  </a:cubicBezTo>
                  <a:cubicBezTo>
                    <a:pt x="238" y="98"/>
                    <a:pt x="238" y="98"/>
                    <a:pt x="239" y="98"/>
                  </a:cubicBezTo>
                  <a:cubicBezTo>
                    <a:pt x="239" y="99"/>
                    <a:pt x="240" y="99"/>
                    <a:pt x="241" y="100"/>
                  </a:cubicBezTo>
                  <a:cubicBezTo>
                    <a:pt x="242" y="101"/>
                    <a:pt x="243" y="101"/>
                    <a:pt x="245" y="102"/>
                  </a:cubicBezTo>
                  <a:cubicBezTo>
                    <a:pt x="246" y="102"/>
                    <a:pt x="248" y="103"/>
                    <a:pt x="250" y="103"/>
                  </a:cubicBezTo>
                  <a:cubicBezTo>
                    <a:pt x="253" y="104"/>
                    <a:pt x="256" y="104"/>
                    <a:pt x="259" y="104"/>
                  </a:cubicBezTo>
                  <a:cubicBezTo>
                    <a:pt x="260" y="104"/>
                    <a:pt x="260" y="104"/>
                    <a:pt x="261" y="104"/>
                  </a:cubicBezTo>
                  <a:cubicBezTo>
                    <a:pt x="253" y="106"/>
                    <a:pt x="244" y="105"/>
                    <a:pt x="236" y="101"/>
                  </a:cubicBezTo>
                  <a:cubicBezTo>
                    <a:pt x="226" y="96"/>
                    <a:pt x="225" y="85"/>
                    <a:pt x="221" y="76"/>
                  </a:cubicBezTo>
                  <a:cubicBezTo>
                    <a:pt x="221" y="73"/>
                    <a:pt x="221" y="71"/>
                    <a:pt x="221" y="69"/>
                  </a:cubicBezTo>
                  <a:cubicBezTo>
                    <a:pt x="222" y="70"/>
                    <a:pt x="222" y="72"/>
                    <a:pt x="222" y="73"/>
                  </a:cubicBezTo>
                  <a:cubicBezTo>
                    <a:pt x="224" y="79"/>
                    <a:pt x="228" y="84"/>
                    <a:pt x="232" y="88"/>
                  </a:cubicBezTo>
                  <a:cubicBezTo>
                    <a:pt x="239" y="96"/>
                    <a:pt x="252" y="102"/>
                    <a:pt x="263" y="104"/>
                  </a:cubicBezTo>
                  <a:cubicBezTo>
                    <a:pt x="263" y="104"/>
                    <a:pt x="263" y="104"/>
                    <a:pt x="263" y="104"/>
                  </a:cubicBezTo>
                  <a:close/>
                  <a:moveTo>
                    <a:pt x="237" y="66"/>
                  </a:moveTo>
                  <a:cubicBezTo>
                    <a:pt x="237" y="66"/>
                    <a:pt x="237" y="67"/>
                    <a:pt x="238" y="67"/>
                  </a:cubicBezTo>
                  <a:cubicBezTo>
                    <a:pt x="238" y="68"/>
                    <a:pt x="240" y="68"/>
                    <a:pt x="241" y="69"/>
                  </a:cubicBezTo>
                  <a:cubicBezTo>
                    <a:pt x="242" y="69"/>
                    <a:pt x="244" y="70"/>
                    <a:pt x="244" y="70"/>
                  </a:cubicBezTo>
                  <a:cubicBezTo>
                    <a:pt x="245" y="70"/>
                    <a:pt x="245" y="70"/>
                    <a:pt x="246" y="70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6" y="69"/>
                    <a:pt x="246" y="69"/>
                    <a:pt x="246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4" y="69"/>
                    <a:pt x="242" y="69"/>
                    <a:pt x="241" y="68"/>
                  </a:cubicBezTo>
                  <a:cubicBezTo>
                    <a:pt x="240" y="68"/>
                    <a:pt x="239" y="67"/>
                    <a:pt x="238" y="67"/>
                  </a:cubicBezTo>
                  <a:cubicBezTo>
                    <a:pt x="239" y="67"/>
                    <a:pt x="240" y="68"/>
                    <a:pt x="242" y="68"/>
                  </a:cubicBezTo>
                  <a:cubicBezTo>
                    <a:pt x="248" y="69"/>
                    <a:pt x="252" y="64"/>
                    <a:pt x="253" y="59"/>
                  </a:cubicBezTo>
                  <a:cubicBezTo>
                    <a:pt x="253" y="60"/>
                    <a:pt x="253" y="60"/>
                    <a:pt x="253" y="61"/>
                  </a:cubicBezTo>
                  <a:cubicBezTo>
                    <a:pt x="253" y="62"/>
                    <a:pt x="253" y="62"/>
                    <a:pt x="253" y="63"/>
                  </a:cubicBezTo>
                  <a:cubicBezTo>
                    <a:pt x="252" y="66"/>
                    <a:pt x="251" y="68"/>
                    <a:pt x="251" y="68"/>
                  </a:cubicBezTo>
                  <a:cubicBezTo>
                    <a:pt x="251" y="68"/>
                    <a:pt x="253" y="66"/>
                    <a:pt x="254" y="63"/>
                  </a:cubicBezTo>
                  <a:cubicBezTo>
                    <a:pt x="254" y="67"/>
                    <a:pt x="253" y="71"/>
                    <a:pt x="248" y="71"/>
                  </a:cubicBezTo>
                  <a:cubicBezTo>
                    <a:pt x="243" y="72"/>
                    <a:pt x="239" y="69"/>
                    <a:pt x="236" y="66"/>
                  </a:cubicBezTo>
                  <a:cubicBezTo>
                    <a:pt x="236" y="66"/>
                    <a:pt x="237" y="66"/>
                    <a:pt x="237" y="66"/>
                  </a:cubicBezTo>
                  <a:close/>
                  <a:moveTo>
                    <a:pt x="10" y="12"/>
                  </a:moveTo>
                  <a:cubicBezTo>
                    <a:pt x="11" y="14"/>
                    <a:pt x="14" y="16"/>
                    <a:pt x="17" y="18"/>
                  </a:cubicBezTo>
                  <a:cubicBezTo>
                    <a:pt x="19" y="20"/>
                    <a:pt x="21" y="21"/>
                    <a:pt x="22" y="22"/>
                  </a:cubicBezTo>
                  <a:cubicBezTo>
                    <a:pt x="23" y="23"/>
                    <a:pt x="24" y="24"/>
                    <a:pt x="24" y="24"/>
                  </a:cubicBezTo>
                  <a:cubicBezTo>
                    <a:pt x="25" y="24"/>
                    <a:pt x="21" y="21"/>
                    <a:pt x="17" y="18"/>
                  </a:cubicBezTo>
                  <a:cubicBezTo>
                    <a:pt x="15" y="16"/>
                    <a:pt x="13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5" y="15"/>
                    <a:pt x="18" y="17"/>
                  </a:cubicBezTo>
                  <a:cubicBezTo>
                    <a:pt x="21" y="19"/>
                    <a:pt x="24" y="21"/>
                    <a:pt x="24" y="21"/>
                  </a:cubicBezTo>
                  <a:cubicBezTo>
                    <a:pt x="25" y="20"/>
                    <a:pt x="22" y="18"/>
                    <a:pt x="18" y="16"/>
                  </a:cubicBezTo>
                  <a:cubicBezTo>
                    <a:pt x="17" y="15"/>
                    <a:pt x="15" y="15"/>
                    <a:pt x="14" y="14"/>
                  </a:cubicBezTo>
                  <a:cubicBezTo>
                    <a:pt x="18" y="15"/>
                    <a:pt x="21" y="17"/>
                    <a:pt x="25" y="19"/>
                  </a:cubicBezTo>
                  <a:cubicBezTo>
                    <a:pt x="33" y="23"/>
                    <a:pt x="37" y="32"/>
                    <a:pt x="41" y="40"/>
                  </a:cubicBezTo>
                  <a:cubicBezTo>
                    <a:pt x="41" y="40"/>
                    <a:pt x="41" y="41"/>
                    <a:pt x="42" y="42"/>
                  </a:cubicBezTo>
                  <a:cubicBezTo>
                    <a:pt x="39" y="40"/>
                    <a:pt x="37" y="38"/>
                    <a:pt x="34" y="36"/>
                  </a:cubicBezTo>
                  <a:cubicBezTo>
                    <a:pt x="30" y="32"/>
                    <a:pt x="26" y="28"/>
                    <a:pt x="22" y="24"/>
                  </a:cubicBezTo>
                  <a:cubicBezTo>
                    <a:pt x="18" y="20"/>
                    <a:pt x="14" y="17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9" y="26"/>
                  </a:moveTo>
                  <a:cubicBezTo>
                    <a:pt x="8" y="22"/>
                    <a:pt x="8" y="18"/>
                    <a:pt x="8" y="14"/>
                  </a:cubicBezTo>
                  <a:cubicBezTo>
                    <a:pt x="8" y="16"/>
                    <a:pt x="9" y="18"/>
                    <a:pt x="10" y="20"/>
                  </a:cubicBezTo>
                  <a:cubicBezTo>
                    <a:pt x="11" y="22"/>
                    <a:pt x="13" y="24"/>
                    <a:pt x="14" y="25"/>
                  </a:cubicBezTo>
                  <a:cubicBezTo>
                    <a:pt x="15" y="26"/>
                    <a:pt x="16" y="27"/>
                    <a:pt x="16" y="27"/>
                  </a:cubicBezTo>
                  <a:cubicBezTo>
                    <a:pt x="16" y="27"/>
                    <a:pt x="15" y="26"/>
                    <a:pt x="14" y="25"/>
                  </a:cubicBezTo>
                  <a:cubicBezTo>
                    <a:pt x="13" y="24"/>
                    <a:pt x="12" y="22"/>
                    <a:pt x="10" y="20"/>
                  </a:cubicBezTo>
                  <a:cubicBezTo>
                    <a:pt x="10" y="18"/>
                    <a:pt x="9" y="16"/>
                    <a:pt x="9" y="15"/>
                  </a:cubicBezTo>
                  <a:cubicBezTo>
                    <a:pt x="10" y="17"/>
                    <a:pt x="11" y="19"/>
                    <a:pt x="13" y="21"/>
                  </a:cubicBezTo>
                  <a:cubicBezTo>
                    <a:pt x="16" y="23"/>
                    <a:pt x="18" y="25"/>
                    <a:pt x="19" y="26"/>
                  </a:cubicBezTo>
                  <a:cubicBezTo>
                    <a:pt x="21" y="28"/>
                    <a:pt x="22" y="29"/>
                    <a:pt x="22" y="28"/>
                  </a:cubicBezTo>
                  <a:cubicBezTo>
                    <a:pt x="22" y="28"/>
                    <a:pt x="18" y="25"/>
                    <a:pt x="14" y="20"/>
                  </a:cubicBezTo>
                  <a:cubicBezTo>
                    <a:pt x="13" y="19"/>
                    <a:pt x="11" y="17"/>
                    <a:pt x="10" y="16"/>
                  </a:cubicBezTo>
                  <a:cubicBezTo>
                    <a:pt x="13" y="19"/>
                    <a:pt x="16" y="21"/>
                    <a:pt x="18" y="23"/>
                  </a:cubicBezTo>
                  <a:cubicBezTo>
                    <a:pt x="22" y="27"/>
                    <a:pt x="26" y="31"/>
                    <a:pt x="30" y="35"/>
                  </a:cubicBezTo>
                  <a:cubicBezTo>
                    <a:pt x="32" y="37"/>
                    <a:pt x="34" y="39"/>
                    <a:pt x="37" y="42"/>
                  </a:cubicBezTo>
                  <a:cubicBezTo>
                    <a:pt x="31" y="39"/>
                    <a:pt x="25" y="38"/>
                    <a:pt x="19" y="39"/>
                  </a:cubicBezTo>
                  <a:cubicBezTo>
                    <a:pt x="18" y="39"/>
                    <a:pt x="16" y="39"/>
                    <a:pt x="15" y="40"/>
                  </a:cubicBezTo>
                  <a:cubicBezTo>
                    <a:pt x="12" y="35"/>
                    <a:pt x="10" y="31"/>
                    <a:pt x="9" y="26"/>
                  </a:cubicBezTo>
                  <a:close/>
                  <a:moveTo>
                    <a:pt x="28" y="72"/>
                  </a:moveTo>
                  <a:cubicBezTo>
                    <a:pt x="34" y="76"/>
                    <a:pt x="42" y="77"/>
                    <a:pt x="43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2" y="84"/>
                    <a:pt x="42" y="84"/>
                    <a:pt x="42" y="83"/>
                  </a:cubicBezTo>
                  <a:cubicBezTo>
                    <a:pt x="42" y="83"/>
                    <a:pt x="42" y="82"/>
                    <a:pt x="41" y="81"/>
                  </a:cubicBezTo>
                  <a:cubicBezTo>
                    <a:pt x="41" y="80"/>
                    <a:pt x="40" y="79"/>
                    <a:pt x="39" y="79"/>
                  </a:cubicBezTo>
                  <a:cubicBezTo>
                    <a:pt x="38" y="78"/>
                    <a:pt x="37" y="77"/>
                    <a:pt x="36" y="76"/>
                  </a:cubicBezTo>
                  <a:cubicBezTo>
                    <a:pt x="33" y="75"/>
                    <a:pt x="30" y="74"/>
                    <a:pt x="29" y="73"/>
                  </a:cubicBezTo>
                  <a:cubicBezTo>
                    <a:pt x="27" y="73"/>
                    <a:pt x="26" y="72"/>
                    <a:pt x="26" y="73"/>
                  </a:cubicBezTo>
                  <a:cubicBezTo>
                    <a:pt x="26" y="73"/>
                    <a:pt x="27" y="73"/>
                    <a:pt x="28" y="74"/>
                  </a:cubicBezTo>
                  <a:cubicBezTo>
                    <a:pt x="30" y="75"/>
                    <a:pt x="33" y="75"/>
                    <a:pt x="35" y="77"/>
                  </a:cubicBezTo>
                  <a:cubicBezTo>
                    <a:pt x="37" y="77"/>
                    <a:pt x="38" y="78"/>
                    <a:pt x="39" y="79"/>
                  </a:cubicBezTo>
                  <a:cubicBezTo>
                    <a:pt x="40" y="80"/>
                    <a:pt x="40" y="81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0"/>
                  </a:cubicBezTo>
                  <a:cubicBezTo>
                    <a:pt x="39" y="79"/>
                    <a:pt x="37" y="78"/>
                    <a:pt x="36" y="78"/>
                  </a:cubicBezTo>
                  <a:cubicBezTo>
                    <a:pt x="34" y="76"/>
                    <a:pt x="31" y="76"/>
                    <a:pt x="29" y="76"/>
                  </a:cubicBezTo>
                  <a:cubicBezTo>
                    <a:pt x="27" y="75"/>
                    <a:pt x="26" y="76"/>
                    <a:pt x="26" y="76"/>
                  </a:cubicBezTo>
                  <a:cubicBezTo>
                    <a:pt x="26" y="76"/>
                    <a:pt x="27" y="76"/>
                    <a:pt x="29" y="76"/>
                  </a:cubicBezTo>
                  <a:cubicBezTo>
                    <a:pt x="31" y="76"/>
                    <a:pt x="33" y="77"/>
                    <a:pt x="36" y="78"/>
                  </a:cubicBezTo>
                  <a:cubicBezTo>
                    <a:pt x="37" y="79"/>
                    <a:pt x="38" y="80"/>
                    <a:pt x="39" y="81"/>
                  </a:cubicBezTo>
                  <a:cubicBezTo>
                    <a:pt x="40" y="81"/>
                    <a:pt x="40" y="82"/>
                    <a:pt x="41" y="83"/>
                  </a:cubicBezTo>
                  <a:cubicBezTo>
                    <a:pt x="39" y="81"/>
                    <a:pt x="38" y="80"/>
                    <a:pt x="37" y="80"/>
                  </a:cubicBezTo>
                  <a:cubicBezTo>
                    <a:pt x="31" y="77"/>
                    <a:pt x="24" y="78"/>
                    <a:pt x="18" y="77"/>
                  </a:cubicBezTo>
                  <a:cubicBezTo>
                    <a:pt x="14" y="77"/>
                    <a:pt x="11" y="73"/>
                    <a:pt x="10" y="68"/>
                  </a:cubicBezTo>
                  <a:cubicBezTo>
                    <a:pt x="10" y="64"/>
                    <a:pt x="14" y="60"/>
                    <a:pt x="17" y="58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9"/>
                  </a:cubicBezTo>
                  <a:cubicBezTo>
                    <a:pt x="15" y="60"/>
                    <a:pt x="15" y="62"/>
                    <a:pt x="15" y="63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2"/>
                    <a:pt x="17" y="59"/>
                  </a:cubicBezTo>
                  <a:cubicBezTo>
                    <a:pt x="17" y="58"/>
                    <a:pt x="18" y="57"/>
                    <a:pt x="19" y="57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8" y="58"/>
                    <a:pt x="18" y="59"/>
                  </a:cubicBezTo>
                  <a:cubicBezTo>
                    <a:pt x="18" y="61"/>
                    <a:pt x="18" y="62"/>
                    <a:pt x="18" y="63"/>
                  </a:cubicBezTo>
                  <a:cubicBezTo>
                    <a:pt x="18" y="65"/>
                    <a:pt x="19" y="65"/>
                    <a:pt x="19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8" y="62"/>
                    <a:pt x="18" y="61"/>
                    <a:pt x="19" y="59"/>
                  </a:cubicBezTo>
                  <a:cubicBezTo>
                    <a:pt x="19" y="58"/>
                    <a:pt x="20" y="57"/>
                    <a:pt x="20" y="56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0" y="57"/>
                    <a:pt x="19" y="59"/>
                    <a:pt x="20" y="61"/>
                  </a:cubicBezTo>
                  <a:cubicBezTo>
                    <a:pt x="20" y="66"/>
                    <a:pt x="23" y="70"/>
                    <a:pt x="28" y="72"/>
                  </a:cubicBezTo>
                  <a:close/>
                  <a:moveTo>
                    <a:pt x="77" y="142"/>
                  </a:moveTo>
                  <a:cubicBezTo>
                    <a:pt x="73" y="140"/>
                    <a:pt x="69" y="137"/>
                    <a:pt x="66" y="134"/>
                  </a:cubicBezTo>
                  <a:cubicBezTo>
                    <a:pt x="64" y="132"/>
                    <a:pt x="64" y="130"/>
                    <a:pt x="63" y="128"/>
                  </a:cubicBezTo>
                  <a:cubicBezTo>
                    <a:pt x="64" y="122"/>
                    <a:pt x="66" y="120"/>
                    <a:pt x="69" y="123"/>
                  </a:cubicBezTo>
                  <a:cubicBezTo>
                    <a:pt x="69" y="124"/>
                    <a:pt x="70" y="124"/>
                    <a:pt x="70" y="124"/>
                  </a:cubicBezTo>
                  <a:cubicBezTo>
                    <a:pt x="75" y="132"/>
                    <a:pt x="82" y="140"/>
                    <a:pt x="90" y="147"/>
                  </a:cubicBezTo>
                  <a:cubicBezTo>
                    <a:pt x="90" y="147"/>
                    <a:pt x="90" y="147"/>
                    <a:pt x="89" y="147"/>
                  </a:cubicBezTo>
                  <a:cubicBezTo>
                    <a:pt x="85" y="146"/>
                    <a:pt x="81" y="144"/>
                    <a:pt x="77" y="142"/>
                  </a:cubicBezTo>
                  <a:close/>
                  <a:moveTo>
                    <a:pt x="316" y="151"/>
                  </a:moveTo>
                  <a:cubicBezTo>
                    <a:pt x="312" y="152"/>
                    <a:pt x="308" y="153"/>
                    <a:pt x="305" y="155"/>
                  </a:cubicBezTo>
                  <a:cubicBezTo>
                    <a:pt x="302" y="155"/>
                    <a:pt x="300" y="157"/>
                    <a:pt x="298" y="157"/>
                  </a:cubicBezTo>
                  <a:cubicBezTo>
                    <a:pt x="294" y="159"/>
                    <a:pt x="292" y="157"/>
                    <a:pt x="289" y="155"/>
                  </a:cubicBezTo>
                  <a:cubicBezTo>
                    <a:pt x="290" y="154"/>
                    <a:pt x="292" y="153"/>
                    <a:pt x="293" y="153"/>
                  </a:cubicBezTo>
                  <a:cubicBezTo>
                    <a:pt x="303" y="147"/>
                    <a:pt x="313" y="146"/>
                    <a:pt x="324" y="147"/>
                  </a:cubicBezTo>
                  <a:cubicBezTo>
                    <a:pt x="323" y="147"/>
                    <a:pt x="322" y="148"/>
                    <a:pt x="320" y="148"/>
                  </a:cubicBezTo>
                  <a:cubicBezTo>
                    <a:pt x="316" y="148"/>
                    <a:pt x="312" y="149"/>
                    <a:pt x="309" y="150"/>
                  </a:cubicBezTo>
                  <a:cubicBezTo>
                    <a:pt x="308" y="151"/>
                    <a:pt x="307" y="151"/>
                    <a:pt x="306" y="152"/>
                  </a:cubicBezTo>
                  <a:cubicBezTo>
                    <a:pt x="305" y="152"/>
                    <a:pt x="305" y="152"/>
                    <a:pt x="305" y="152"/>
                  </a:cubicBezTo>
                  <a:cubicBezTo>
                    <a:pt x="305" y="152"/>
                    <a:pt x="307" y="152"/>
                    <a:pt x="310" y="151"/>
                  </a:cubicBezTo>
                  <a:cubicBezTo>
                    <a:pt x="312" y="150"/>
                    <a:pt x="316" y="149"/>
                    <a:pt x="321" y="148"/>
                  </a:cubicBezTo>
                  <a:cubicBezTo>
                    <a:pt x="323" y="148"/>
                    <a:pt x="325" y="148"/>
                    <a:pt x="327" y="148"/>
                  </a:cubicBezTo>
                  <a:cubicBezTo>
                    <a:pt x="328" y="148"/>
                    <a:pt x="329" y="148"/>
                    <a:pt x="329" y="148"/>
                  </a:cubicBezTo>
                  <a:cubicBezTo>
                    <a:pt x="330" y="148"/>
                    <a:pt x="330" y="148"/>
                    <a:pt x="331" y="148"/>
                  </a:cubicBezTo>
                  <a:cubicBezTo>
                    <a:pt x="331" y="149"/>
                    <a:pt x="331" y="149"/>
                    <a:pt x="332" y="149"/>
                  </a:cubicBezTo>
                  <a:cubicBezTo>
                    <a:pt x="332" y="149"/>
                    <a:pt x="333" y="149"/>
                    <a:pt x="333" y="149"/>
                  </a:cubicBezTo>
                  <a:cubicBezTo>
                    <a:pt x="327" y="149"/>
                    <a:pt x="322" y="150"/>
                    <a:pt x="316" y="151"/>
                  </a:cubicBezTo>
                  <a:close/>
                  <a:moveTo>
                    <a:pt x="237" y="191"/>
                  </a:moveTo>
                  <a:cubicBezTo>
                    <a:pt x="238" y="193"/>
                    <a:pt x="240" y="194"/>
                    <a:pt x="241" y="195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42" y="196"/>
                    <a:pt x="242" y="196"/>
                    <a:pt x="241" y="195"/>
                  </a:cubicBezTo>
                  <a:cubicBezTo>
                    <a:pt x="240" y="194"/>
                    <a:pt x="239" y="192"/>
                    <a:pt x="238" y="190"/>
                  </a:cubicBezTo>
                  <a:cubicBezTo>
                    <a:pt x="237" y="189"/>
                    <a:pt x="236" y="187"/>
                    <a:pt x="236" y="186"/>
                  </a:cubicBezTo>
                  <a:cubicBezTo>
                    <a:pt x="238" y="188"/>
                    <a:pt x="239" y="191"/>
                    <a:pt x="241" y="192"/>
                  </a:cubicBezTo>
                  <a:cubicBezTo>
                    <a:pt x="242" y="194"/>
                    <a:pt x="244" y="195"/>
                    <a:pt x="246" y="196"/>
                  </a:cubicBezTo>
                  <a:cubicBezTo>
                    <a:pt x="250" y="198"/>
                    <a:pt x="256" y="198"/>
                    <a:pt x="260" y="198"/>
                  </a:cubicBezTo>
                  <a:cubicBezTo>
                    <a:pt x="260" y="199"/>
                    <a:pt x="259" y="199"/>
                    <a:pt x="258" y="199"/>
                  </a:cubicBezTo>
                  <a:cubicBezTo>
                    <a:pt x="257" y="200"/>
                    <a:pt x="256" y="200"/>
                    <a:pt x="255" y="200"/>
                  </a:cubicBezTo>
                  <a:cubicBezTo>
                    <a:pt x="252" y="200"/>
                    <a:pt x="250" y="199"/>
                    <a:pt x="250" y="199"/>
                  </a:cubicBezTo>
                  <a:cubicBezTo>
                    <a:pt x="250" y="199"/>
                    <a:pt x="252" y="200"/>
                    <a:pt x="255" y="200"/>
                  </a:cubicBezTo>
                  <a:cubicBezTo>
                    <a:pt x="255" y="200"/>
                    <a:pt x="255" y="200"/>
                    <a:pt x="255" y="200"/>
                  </a:cubicBezTo>
                  <a:cubicBezTo>
                    <a:pt x="252" y="201"/>
                    <a:pt x="249" y="201"/>
                    <a:pt x="246" y="200"/>
                  </a:cubicBezTo>
                  <a:cubicBezTo>
                    <a:pt x="241" y="198"/>
                    <a:pt x="236" y="192"/>
                    <a:pt x="235" y="186"/>
                  </a:cubicBezTo>
                  <a:cubicBezTo>
                    <a:pt x="236" y="187"/>
                    <a:pt x="236" y="189"/>
                    <a:pt x="237" y="191"/>
                  </a:cubicBezTo>
                  <a:close/>
                  <a:moveTo>
                    <a:pt x="261" y="305"/>
                  </a:moveTo>
                  <a:cubicBezTo>
                    <a:pt x="259" y="305"/>
                    <a:pt x="257" y="305"/>
                    <a:pt x="256" y="304"/>
                  </a:cubicBezTo>
                  <a:cubicBezTo>
                    <a:pt x="255" y="304"/>
                    <a:pt x="254" y="304"/>
                    <a:pt x="254" y="303"/>
                  </a:cubicBezTo>
                  <a:cubicBezTo>
                    <a:pt x="258" y="304"/>
                    <a:pt x="264" y="303"/>
                    <a:pt x="267" y="300"/>
                  </a:cubicBezTo>
                  <a:cubicBezTo>
                    <a:pt x="267" y="300"/>
                    <a:pt x="268" y="299"/>
                    <a:pt x="268" y="299"/>
                  </a:cubicBezTo>
                  <a:cubicBezTo>
                    <a:pt x="268" y="299"/>
                    <a:pt x="268" y="299"/>
                    <a:pt x="268" y="300"/>
                  </a:cubicBezTo>
                  <a:cubicBezTo>
                    <a:pt x="267" y="301"/>
                    <a:pt x="266" y="302"/>
                    <a:pt x="265" y="304"/>
                  </a:cubicBezTo>
                  <a:cubicBezTo>
                    <a:pt x="265" y="304"/>
                    <a:pt x="265" y="304"/>
                    <a:pt x="265" y="304"/>
                  </a:cubicBezTo>
                  <a:cubicBezTo>
                    <a:pt x="267" y="302"/>
                    <a:pt x="269" y="300"/>
                    <a:pt x="269" y="297"/>
                  </a:cubicBezTo>
                  <a:cubicBezTo>
                    <a:pt x="269" y="297"/>
                    <a:pt x="269" y="297"/>
                    <a:pt x="269" y="297"/>
                  </a:cubicBezTo>
                  <a:cubicBezTo>
                    <a:pt x="269" y="299"/>
                    <a:pt x="269" y="301"/>
                    <a:pt x="267" y="303"/>
                  </a:cubicBezTo>
                  <a:cubicBezTo>
                    <a:pt x="266" y="306"/>
                    <a:pt x="263" y="307"/>
                    <a:pt x="260" y="307"/>
                  </a:cubicBezTo>
                  <a:cubicBezTo>
                    <a:pt x="257" y="307"/>
                    <a:pt x="255" y="306"/>
                    <a:pt x="253" y="304"/>
                  </a:cubicBezTo>
                  <a:cubicBezTo>
                    <a:pt x="256" y="305"/>
                    <a:pt x="258" y="306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lose/>
                  <a:moveTo>
                    <a:pt x="377" y="284"/>
                  </a:moveTo>
                  <a:cubicBezTo>
                    <a:pt x="368" y="294"/>
                    <a:pt x="356" y="302"/>
                    <a:pt x="343" y="304"/>
                  </a:cubicBezTo>
                  <a:cubicBezTo>
                    <a:pt x="335" y="306"/>
                    <a:pt x="328" y="306"/>
                    <a:pt x="320" y="305"/>
                  </a:cubicBezTo>
                  <a:cubicBezTo>
                    <a:pt x="314" y="305"/>
                    <a:pt x="305" y="305"/>
                    <a:pt x="298" y="303"/>
                  </a:cubicBezTo>
                  <a:cubicBezTo>
                    <a:pt x="297" y="300"/>
                    <a:pt x="293" y="298"/>
                    <a:pt x="291" y="296"/>
                  </a:cubicBezTo>
                  <a:cubicBezTo>
                    <a:pt x="285" y="291"/>
                    <a:pt x="281" y="284"/>
                    <a:pt x="275" y="279"/>
                  </a:cubicBezTo>
                  <a:cubicBezTo>
                    <a:pt x="275" y="279"/>
                    <a:pt x="275" y="279"/>
                    <a:pt x="275" y="279"/>
                  </a:cubicBezTo>
                  <a:cubicBezTo>
                    <a:pt x="279" y="286"/>
                    <a:pt x="284" y="293"/>
                    <a:pt x="290" y="298"/>
                  </a:cubicBezTo>
                  <a:cubicBezTo>
                    <a:pt x="292" y="300"/>
                    <a:pt x="296" y="302"/>
                    <a:pt x="297" y="306"/>
                  </a:cubicBezTo>
                  <a:cubicBezTo>
                    <a:pt x="299" y="310"/>
                    <a:pt x="294" y="313"/>
                    <a:pt x="290" y="313"/>
                  </a:cubicBezTo>
                  <a:cubicBezTo>
                    <a:pt x="288" y="312"/>
                    <a:pt x="287" y="311"/>
                    <a:pt x="286" y="310"/>
                  </a:cubicBezTo>
                  <a:cubicBezTo>
                    <a:pt x="286" y="306"/>
                    <a:pt x="283" y="300"/>
                    <a:pt x="279" y="298"/>
                  </a:cubicBezTo>
                  <a:cubicBezTo>
                    <a:pt x="279" y="298"/>
                    <a:pt x="279" y="298"/>
                    <a:pt x="279" y="299"/>
                  </a:cubicBezTo>
                  <a:cubicBezTo>
                    <a:pt x="281" y="302"/>
                    <a:pt x="283" y="305"/>
                    <a:pt x="283" y="308"/>
                  </a:cubicBezTo>
                  <a:cubicBezTo>
                    <a:pt x="283" y="308"/>
                    <a:pt x="283" y="309"/>
                    <a:pt x="283" y="309"/>
                  </a:cubicBezTo>
                  <a:cubicBezTo>
                    <a:pt x="283" y="310"/>
                    <a:pt x="283" y="310"/>
                    <a:pt x="283" y="311"/>
                  </a:cubicBezTo>
                  <a:cubicBezTo>
                    <a:pt x="283" y="311"/>
                    <a:pt x="283" y="311"/>
                    <a:pt x="283" y="312"/>
                  </a:cubicBezTo>
                  <a:cubicBezTo>
                    <a:pt x="282" y="318"/>
                    <a:pt x="273" y="321"/>
                    <a:pt x="268" y="321"/>
                  </a:cubicBezTo>
                  <a:cubicBezTo>
                    <a:pt x="262" y="321"/>
                    <a:pt x="257" y="318"/>
                    <a:pt x="254" y="314"/>
                  </a:cubicBezTo>
                  <a:cubicBezTo>
                    <a:pt x="252" y="312"/>
                    <a:pt x="252" y="310"/>
                    <a:pt x="252" y="307"/>
                  </a:cubicBezTo>
                  <a:cubicBezTo>
                    <a:pt x="252" y="308"/>
                    <a:pt x="252" y="308"/>
                    <a:pt x="252" y="308"/>
                  </a:cubicBezTo>
                  <a:cubicBezTo>
                    <a:pt x="253" y="310"/>
                    <a:pt x="254" y="312"/>
                    <a:pt x="255" y="314"/>
                  </a:cubicBezTo>
                  <a:cubicBezTo>
                    <a:pt x="258" y="317"/>
                    <a:pt x="261" y="319"/>
                    <a:pt x="266" y="318"/>
                  </a:cubicBezTo>
                  <a:cubicBezTo>
                    <a:pt x="266" y="318"/>
                    <a:pt x="266" y="318"/>
                    <a:pt x="266" y="318"/>
                  </a:cubicBezTo>
                  <a:cubicBezTo>
                    <a:pt x="261" y="319"/>
                    <a:pt x="258" y="317"/>
                    <a:pt x="255" y="313"/>
                  </a:cubicBezTo>
                  <a:cubicBezTo>
                    <a:pt x="254" y="311"/>
                    <a:pt x="253" y="310"/>
                    <a:pt x="253" y="308"/>
                  </a:cubicBezTo>
                  <a:cubicBezTo>
                    <a:pt x="252" y="307"/>
                    <a:pt x="252" y="306"/>
                    <a:pt x="252" y="305"/>
                  </a:cubicBezTo>
                  <a:cubicBezTo>
                    <a:pt x="254" y="308"/>
                    <a:pt x="257" y="312"/>
                    <a:pt x="261" y="312"/>
                  </a:cubicBezTo>
                  <a:cubicBezTo>
                    <a:pt x="261" y="312"/>
                    <a:pt x="261" y="312"/>
                    <a:pt x="261" y="312"/>
                  </a:cubicBezTo>
                  <a:cubicBezTo>
                    <a:pt x="258" y="311"/>
                    <a:pt x="257" y="310"/>
                    <a:pt x="255" y="308"/>
                  </a:cubicBezTo>
                  <a:cubicBezTo>
                    <a:pt x="255" y="308"/>
                    <a:pt x="255" y="308"/>
                    <a:pt x="254" y="307"/>
                  </a:cubicBezTo>
                  <a:cubicBezTo>
                    <a:pt x="258" y="310"/>
                    <a:pt x="264" y="310"/>
                    <a:pt x="268" y="306"/>
                  </a:cubicBezTo>
                  <a:cubicBezTo>
                    <a:pt x="273" y="302"/>
                    <a:pt x="272" y="297"/>
                    <a:pt x="270" y="292"/>
                  </a:cubicBezTo>
                  <a:cubicBezTo>
                    <a:pt x="269" y="289"/>
                    <a:pt x="268" y="287"/>
                    <a:pt x="267" y="284"/>
                  </a:cubicBezTo>
                  <a:cubicBezTo>
                    <a:pt x="265" y="281"/>
                    <a:pt x="263" y="279"/>
                    <a:pt x="261" y="276"/>
                  </a:cubicBezTo>
                  <a:cubicBezTo>
                    <a:pt x="257" y="271"/>
                    <a:pt x="254" y="267"/>
                    <a:pt x="251" y="261"/>
                  </a:cubicBezTo>
                  <a:cubicBezTo>
                    <a:pt x="249" y="256"/>
                    <a:pt x="248" y="251"/>
                    <a:pt x="248" y="245"/>
                  </a:cubicBezTo>
                  <a:cubicBezTo>
                    <a:pt x="248" y="242"/>
                    <a:pt x="248" y="238"/>
                    <a:pt x="247" y="235"/>
                  </a:cubicBezTo>
                  <a:cubicBezTo>
                    <a:pt x="255" y="236"/>
                    <a:pt x="265" y="226"/>
                    <a:pt x="264" y="218"/>
                  </a:cubicBezTo>
                  <a:cubicBezTo>
                    <a:pt x="264" y="218"/>
                    <a:pt x="263" y="218"/>
                    <a:pt x="263" y="218"/>
                  </a:cubicBezTo>
                  <a:cubicBezTo>
                    <a:pt x="259" y="224"/>
                    <a:pt x="258" y="229"/>
                    <a:pt x="251" y="232"/>
                  </a:cubicBezTo>
                  <a:cubicBezTo>
                    <a:pt x="250" y="232"/>
                    <a:pt x="248" y="232"/>
                    <a:pt x="246" y="232"/>
                  </a:cubicBezTo>
                  <a:cubicBezTo>
                    <a:pt x="246" y="232"/>
                    <a:pt x="246" y="232"/>
                    <a:pt x="245" y="232"/>
                  </a:cubicBezTo>
                  <a:cubicBezTo>
                    <a:pt x="241" y="231"/>
                    <a:pt x="237" y="227"/>
                    <a:pt x="239" y="223"/>
                  </a:cubicBezTo>
                  <a:cubicBezTo>
                    <a:pt x="243" y="223"/>
                    <a:pt x="247" y="221"/>
                    <a:pt x="250" y="218"/>
                  </a:cubicBezTo>
                  <a:cubicBezTo>
                    <a:pt x="250" y="218"/>
                    <a:pt x="250" y="217"/>
                    <a:pt x="249" y="217"/>
                  </a:cubicBezTo>
                  <a:cubicBezTo>
                    <a:pt x="246" y="219"/>
                    <a:pt x="243" y="220"/>
                    <a:pt x="240" y="221"/>
                  </a:cubicBezTo>
                  <a:cubicBezTo>
                    <a:pt x="235" y="222"/>
                    <a:pt x="231" y="220"/>
                    <a:pt x="228" y="216"/>
                  </a:cubicBezTo>
                  <a:cubicBezTo>
                    <a:pt x="226" y="214"/>
                    <a:pt x="226" y="210"/>
                    <a:pt x="227" y="207"/>
                  </a:cubicBezTo>
                  <a:cubicBezTo>
                    <a:pt x="227" y="206"/>
                    <a:pt x="228" y="205"/>
                    <a:pt x="228" y="204"/>
                  </a:cubicBezTo>
                  <a:cubicBezTo>
                    <a:pt x="229" y="202"/>
                    <a:pt x="231" y="203"/>
                    <a:pt x="233" y="203"/>
                  </a:cubicBezTo>
                  <a:cubicBezTo>
                    <a:pt x="235" y="206"/>
                    <a:pt x="239" y="208"/>
                    <a:pt x="242" y="209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238" y="206"/>
                    <a:pt x="235" y="203"/>
                    <a:pt x="232" y="199"/>
                  </a:cubicBezTo>
                  <a:cubicBezTo>
                    <a:pt x="231" y="196"/>
                    <a:pt x="231" y="193"/>
                    <a:pt x="232" y="190"/>
                  </a:cubicBezTo>
                  <a:cubicBezTo>
                    <a:pt x="232" y="191"/>
                    <a:pt x="232" y="193"/>
                    <a:pt x="232" y="194"/>
                  </a:cubicBezTo>
                  <a:cubicBezTo>
                    <a:pt x="233" y="198"/>
                    <a:pt x="235" y="200"/>
                    <a:pt x="235" y="200"/>
                  </a:cubicBezTo>
                  <a:cubicBezTo>
                    <a:pt x="235" y="200"/>
                    <a:pt x="234" y="197"/>
                    <a:pt x="233" y="194"/>
                  </a:cubicBezTo>
                  <a:cubicBezTo>
                    <a:pt x="232" y="192"/>
                    <a:pt x="232" y="191"/>
                    <a:pt x="232" y="190"/>
                  </a:cubicBezTo>
                  <a:cubicBezTo>
                    <a:pt x="232" y="190"/>
                    <a:pt x="233" y="191"/>
                    <a:pt x="233" y="192"/>
                  </a:cubicBezTo>
                  <a:cubicBezTo>
                    <a:pt x="233" y="193"/>
                    <a:pt x="234" y="194"/>
                    <a:pt x="234" y="195"/>
                  </a:cubicBezTo>
                  <a:cubicBezTo>
                    <a:pt x="236" y="198"/>
                    <a:pt x="237" y="200"/>
                    <a:pt x="239" y="201"/>
                  </a:cubicBezTo>
                  <a:cubicBezTo>
                    <a:pt x="240" y="202"/>
                    <a:pt x="241" y="202"/>
                    <a:pt x="241" y="202"/>
                  </a:cubicBezTo>
                  <a:cubicBezTo>
                    <a:pt x="242" y="202"/>
                    <a:pt x="241" y="202"/>
                    <a:pt x="239" y="200"/>
                  </a:cubicBezTo>
                  <a:cubicBezTo>
                    <a:pt x="238" y="199"/>
                    <a:pt x="236" y="197"/>
                    <a:pt x="235" y="195"/>
                  </a:cubicBezTo>
                  <a:cubicBezTo>
                    <a:pt x="234" y="194"/>
                    <a:pt x="234" y="193"/>
                    <a:pt x="233" y="192"/>
                  </a:cubicBezTo>
                  <a:cubicBezTo>
                    <a:pt x="233" y="191"/>
                    <a:pt x="233" y="190"/>
                    <a:pt x="233" y="189"/>
                  </a:cubicBezTo>
                  <a:cubicBezTo>
                    <a:pt x="233" y="188"/>
                    <a:pt x="233" y="188"/>
                    <a:pt x="233" y="188"/>
                  </a:cubicBezTo>
                  <a:cubicBezTo>
                    <a:pt x="233" y="188"/>
                    <a:pt x="233" y="188"/>
                    <a:pt x="233" y="187"/>
                  </a:cubicBezTo>
                  <a:cubicBezTo>
                    <a:pt x="233" y="193"/>
                    <a:pt x="239" y="199"/>
                    <a:pt x="243" y="201"/>
                  </a:cubicBezTo>
                  <a:cubicBezTo>
                    <a:pt x="251" y="206"/>
                    <a:pt x="262" y="203"/>
                    <a:pt x="268" y="197"/>
                  </a:cubicBezTo>
                  <a:cubicBezTo>
                    <a:pt x="271" y="196"/>
                    <a:pt x="273" y="194"/>
                    <a:pt x="275" y="192"/>
                  </a:cubicBezTo>
                  <a:cubicBezTo>
                    <a:pt x="281" y="187"/>
                    <a:pt x="286" y="183"/>
                    <a:pt x="292" y="178"/>
                  </a:cubicBezTo>
                  <a:cubicBezTo>
                    <a:pt x="304" y="170"/>
                    <a:pt x="317" y="166"/>
                    <a:pt x="331" y="164"/>
                  </a:cubicBezTo>
                  <a:cubicBezTo>
                    <a:pt x="343" y="163"/>
                    <a:pt x="356" y="164"/>
                    <a:pt x="367" y="169"/>
                  </a:cubicBezTo>
                  <a:cubicBezTo>
                    <a:pt x="367" y="170"/>
                    <a:pt x="367" y="170"/>
                    <a:pt x="368" y="171"/>
                  </a:cubicBezTo>
                  <a:cubicBezTo>
                    <a:pt x="367" y="170"/>
                    <a:pt x="366" y="170"/>
                    <a:pt x="366" y="170"/>
                  </a:cubicBezTo>
                  <a:cubicBezTo>
                    <a:pt x="366" y="171"/>
                    <a:pt x="367" y="171"/>
                    <a:pt x="368" y="171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0" y="173"/>
                    <a:pt x="371" y="174"/>
                    <a:pt x="372" y="175"/>
                  </a:cubicBezTo>
                  <a:cubicBezTo>
                    <a:pt x="371" y="175"/>
                    <a:pt x="371" y="175"/>
                    <a:pt x="371" y="175"/>
                  </a:cubicBezTo>
                  <a:cubicBezTo>
                    <a:pt x="369" y="174"/>
                    <a:pt x="367" y="174"/>
                    <a:pt x="367" y="174"/>
                  </a:cubicBezTo>
                  <a:cubicBezTo>
                    <a:pt x="367" y="174"/>
                    <a:pt x="369" y="175"/>
                    <a:pt x="370" y="176"/>
                  </a:cubicBezTo>
                  <a:cubicBezTo>
                    <a:pt x="371" y="176"/>
                    <a:pt x="372" y="176"/>
                    <a:pt x="372" y="176"/>
                  </a:cubicBezTo>
                  <a:cubicBezTo>
                    <a:pt x="373" y="178"/>
                    <a:pt x="374" y="179"/>
                    <a:pt x="375" y="180"/>
                  </a:cubicBezTo>
                  <a:cubicBezTo>
                    <a:pt x="374" y="180"/>
                    <a:pt x="373" y="179"/>
                    <a:pt x="372" y="179"/>
                  </a:cubicBezTo>
                  <a:cubicBezTo>
                    <a:pt x="370" y="178"/>
                    <a:pt x="368" y="177"/>
                    <a:pt x="368" y="178"/>
                  </a:cubicBezTo>
                  <a:cubicBezTo>
                    <a:pt x="368" y="178"/>
                    <a:pt x="370" y="179"/>
                    <a:pt x="372" y="179"/>
                  </a:cubicBezTo>
                  <a:cubicBezTo>
                    <a:pt x="373" y="180"/>
                    <a:pt x="374" y="180"/>
                    <a:pt x="375" y="181"/>
                  </a:cubicBezTo>
                  <a:cubicBezTo>
                    <a:pt x="376" y="182"/>
                    <a:pt x="376" y="183"/>
                    <a:pt x="377" y="183"/>
                  </a:cubicBezTo>
                  <a:cubicBezTo>
                    <a:pt x="376" y="183"/>
                    <a:pt x="374" y="182"/>
                    <a:pt x="372" y="181"/>
                  </a:cubicBezTo>
                  <a:cubicBezTo>
                    <a:pt x="368" y="180"/>
                    <a:pt x="365" y="179"/>
                    <a:pt x="365" y="179"/>
                  </a:cubicBezTo>
                  <a:cubicBezTo>
                    <a:pt x="365" y="179"/>
                    <a:pt x="368" y="180"/>
                    <a:pt x="372" y="182"/>
                  </a:cubicBezTo>
                  <a:cubicBezTo>
                    <a:pt x="374" y="183"/>
                    <a:pt x="376" y="184"/>
                    <a:pt x="377" y="184"/>
                  </a:cubicBezTo>
                  <a:cubicBezTo>
                    <a:pt x="378" y="186"/>
                    <a:pt x="379" y="188"/>
                    <a:pt x="379" y="189"/>
                  </a:cubicBezTo>
                  <a:cubicBezTo>
                    <a:pt x="379" y="189"/>
                    <a:pt x="378" y="188"/>
                    <a:pt x="377" y="188"/>
                  </a:cubicBezTo>
                  <a:cubicBezTo>
                    <a:pt x="375" y="186"/>
                    <a:pt x="372" y="185"/>
                    <a:pt x="369" y="183"/>
                  </a:cubicBezTo>
                  <a:cubicBezTo>
                    <a:pt x="365" y="181"/>
                    <a:pt x="362" y="180"/>
                    <a:pt x="360" y="179"/>
                  </a:cubicBezTo>
                  <a:cubicBezTo>
                    <a:pt x="357" y="178"/>
                    <a:pt x="356" y="178"/>
                    <a:pt x="356" y="178"/>
                  </a:cubicBezTo>
                  <a:cubicBezTo>
                    <a:pt x="356" y="178"/>
                    <a:pt x="357" y="179"/>
                    <a:pt x="360" y="180"/>
                  </a:cubicBezTo>
                  <a:cubicBezTo>
                    <a:pt x="362" y="180"/>
                    <a:pt x="365" y="182"/>
                    <a:pt x="368" y="184"/>
                  </a:cubicBezTo>
                  <a:cubicBezTo>
                    <a:pt x="372" y="185"/>
                    <a:pt x="375" y="187"/>
                    <a:pt x="377" y="188"/>
                  </a:cubicBezTo>
                  <a:cubicBezTo>
                    <a:pt x="378" y="189"/>
                    <a:pt x="379" y="189"/>
                    <a:pt x="379" y="190"/>
                  </a:cubicBezTo>
                  <a:cubicBezTo>
                    <a:pt x="380" y="191"/>
                    <a:pt x="380" y="192"/>
                    <a:pt x="381" y="193"/>
                  </a:cubicBezTo>
                  <a:cubicBezTo>
                    <a:pt x="381" y="193"/>
                    <a:pt x="381" y="193"/>
                    <a:pt x="380" y="193"/>
                  </a:cubicBezTo>
                  <a:cubicBezTo>
                    <a:pt x="380" y="193"/>
                    <a:pt x="380" y="193"/>
                    <a:pt x="379" y="192"/>
                  </a:cubicBezTo>
                  <a:cubicBezTo>
                    <a:pt x="379" y="192"/>
                    <a:pt x="378" y="191"/>
                    <a:pt x="377" y="191"/>
                  </a:cubicBezTo>
                  <a:cubicBezTo>
                    <a:pt x="375" y="189"/>
                    <a:pt x="371" y="186"/>
                    <a:pt x="366" y="184"/>
                  </a:cubicBezTo>
                  <a:cubicBezTo>
                    <a:pt x="361" y="182"/>
                    <a:pt x="357" y="180"/>
                    <a:pt x="354" y="179"/>
                  </a:cubicBezTo>
                  <a:cubicBezTo>
                    <a:pt x="352" y="179"/>
                    <a:pt x="351" y="179"/>
                    <a:pt x="350" y="178"/>
                  </a:cubicBezTo>
                  <a:cubicBezTo>
                    <a:pt x="349" y="178"/>
                    <a:pt x="348" y="178"/>
                    <a:pt x="348" y="178"/>
                  </a:cubicBezTo>
                  <a:cubicBezTo>
                    <a:pt x="348" y="178"/>
                    <a:pt x="350" y="179"/>
                    <a:pt x="353" y="180"/>
                  </a:cubicBezTo>
                  <a:cubicBezTo>
                    <a:pt x="357" y="181"/>
                    <a:pt x="361" y="182"/>
                    <a:pt x="366" y="185"/>
                  </a:cubicBezTo>
                  <a:cubicBezTo>
                    <a:pt x="370" y="187"/>
                    <a:pt x="374" y="189"/>
                    <a:pt x="377" y="191"/>
                  </a:cubicBezTo>
                  <a:cubicBezTo>
                    <a:pt x="378" y="192"/>
                    <a:pt x="378" y="192"/>
                    <a:pt x="379" y="192"/>
                  </a:cubicBezTo>
                  <a:cubicBezTo>
                    <a:pt x="379" y="193"/>
                    <a:pt x="380" y="193"/>
                    <a:pt x="380" y="193"/>
                  </a:cubicBezTo>
                  <a:cubicBezTo>
                    <a:pt x="381" y="194"/>
                    <a:pt x="381" y="194"/>
                    <a:pt x="381" y="194"/>
                  </a:cubicBezTo>
                  <a:cubicBezTo>
                    <a:pt x="381" y="195"/>
                    <a:pt x="382" y="197"/>
                    <a:pt x="382" y="198"/>
                  </a:cubicBezTo>
                  <a:cubicBezTo>
                    <a:pt x="366" y="183"/>
                    <a:pt x="340" y="175"/>
                    <a:pt x="319" y="180"/>
                  </a:cubicBezTo>
                  <a:cubicBezTo>
                    <a:pt x="310" y="182"/>
                    <a:pt x="301" y="188"/>
                    <a:pt x="294" y="194"/>
                  </a:cubicBezTo>
                  <a:cubicBezTo>
                    <a:pt x="294" y="194"/>
                    <a:pt x="293" y="195"/>
                    <a:pt x="293" y="195"/>
                  </a:cubicBezTo>
                  <a:cubicBezTo>
                    <a:pt x="293" y="195"/>
                    <a:pt x="293" y="195"/>
                    <a:pt x="293" y="195"/>
                  </a:cubicBezTo>
                  <a:cubicBezTo>
                    <a:pt x="291" y="197"/>
                    <a:pt x="290" y="199"/>
                    <a:pt x="288" y="201"/>
                  </a:cubicBezTo>
                  <a:cubicBezTo>
                    <a:pt x="282" y="211"/>
                    <a:pt x="283" y="223"/>
                    <a:pt x="286" y="234"/>
                  </a:cubicBezTo>
                  <a:cubicBezTo>
                    <a:pt x="290" y="244"/>
                    <a:pt x="297" y="254"/>
                    <a:pt x="307" y="259"/>
                  </a:cubicBezTo>
                  <a:cubicBezTo>
                    <a:pt x="317" y="264"/>
                    <a:pt x="330" y="261"/>
                    <a:pt x="340" y="257"/>
                  </a:cubicBezTo>
                  <a:cubicBezTo>
                    <a:pt x="351" y="252"/>
                    <a:pt x="359" y="242"/>
                    <a:pt x="359" y="230"/>
                  </a:cubicBezTo>
                  <a:cubicBezTo>
                    <a:pt x="359" y="220"/>
                    <a:pt x="351" y="210"/>
                    <a:pt x="342" y="210"/>
                  </a:cubicBezTo>
                  <a:cubicBezTo>
                    <a:pt x="341" y="209"/>
                    <a:pt x="341" y="211"/>
                    <a:pt x="342" y="211"/>
                  </a:cubicBezTo>
                  <a:cubicBezTo>
                    <a:pt x="344" y="211"/>
                    <a:pt x="346" y="212"/>
                    <a:pt x="348" y="213"/>
                  </a:cubicBezTo>
                  <a:cubicBezTo>
                    <a:pt x="352" y="221"/>
                    <a:pt x="338" y="232"/>
                    <a:pt x="331" y="232"/>
                  </a:cubicBezTo>
                  <a:cubicBezTo>
                    <a:pt x="324" y="232"/>
                    <a:pt x="319" y="224"/>
                    <a:pt x="318" y="217"/>
                  </a:cubicBezTo>
                  <a:cubicBezTo>
                    <a:pt x="316" y="210"/>
                    <a:pt x="318" y="202"/>
                    <a:pt x="324" y="197"/>
                  </a:cubicBezTo>
                  <a:cubicBezTo>
                    <a:pt x="334" y="190"/>
                    <a:pt x="351" y="196"/>
                    <a:pt x="359" y="203"/>
                  </a:cubicBezTo>
                  <a:cubicBezTo>
                    <a:pt x="368" y="210"/>
                    <a:pt x="372" y="223"/>
                    <a:pt x="370" y="234"/>
                  </a:cubicBezTo>
                  <a:cubicBezTo>
                    <a:pt x="367" y="259"/>
                    <a:pt x="342" y="276"/>
                    <a:pt x="318" y="274"/>
                  </a:cubicBezTo>
                  <a:cubicBezTo>
                    <a:pt x="291" y="272"/>
                    <a:pt x="269" y="242"/>
                    <a:pt x="271" y="216"/>
                  </a:cubicBezTo>
                  <a:cubicBezTo>
                    <a:pt x="272" y="212"/>
                    <a:pt x="272" y="207"/>
                    <a:pt x="273" y="203"/>
                  </a:cubicBezTo>
                  <a:cubicBezTo>
                    <a:pt x="273" y="202"/>
                    <a:pt x="272" y="202"/>
                    <a:pt x="272" y="203"/>
                  </a:cubicBezTo>
                  <a:cubicBezTo>
                    <a:pt x="270" y="211"/>
                    <a:pt x="269" y="219"/>
                    <a:pt x="269" y="227"/>
                  </a:cubicBezTo>
                  <a:cubicBezTo>
                    <a:pt x="260" y="263"/>
                    <a:pt x="300" y="292"/>
                    <a:pt x="333" y="288"/>
                  </a:cubicBezTo>
                  <a:cubicBezTo>
                    <a:pt x="355" y="286"/>
                    <a:pt x="372" y="269"/>
                    <a:pt x="380" y="249"/>
                  </a:cubicBezTo>
                  <a:cubicBezTo>
                    <a:pt x="390" y="226"/>
                    <a:pt x="390" y="196"/>
                    <a:pt x="375" y="175"/>
                  </a:cubicBezTo>
                  <a:cubicBezTo>
                    <a:pt x="369" y="166"/>
                    <a:pt x="359" y="157"/>
                    <a:pt x="347" y="152"/>
                  </a:cubicBezTo>
                  <a:cubicBezTo>
                    <a:pt x="333" y="146"/>
                    <a:pt x="316" y="142"/>
                    <a:pt x="301" y="147"/>
                  </a:cubicBezTo>
                  <a:cubicBezTo>
                    <a:pt x="300" y="147"/>
                    <a:pt x="300" y="147"/>
                    <a:pt x="300" y="147"/>
                  </a:cubicBezTo>
                  <a:cubicBezTo>
                    <a:pt x="299" y="147"/>
                    <a:pt x="297" y="147"/>
                    <a:pt x="295" y="148"/>
                  </a:cubicBezTo>
                  <a:cubicBezTo>
                    <a:pt x="292" y="148"/>
                    <a:pt x="290" y="149"/>
                    <a:pt x="289" y="149"/>
                  </a:cubicBezTo>
                  <a:cubicBezTo>
                    <a:pt x="288" y="150"/>
                    <a:pt x="287" y="151"/>
                    <a:pt x="287" y="151"/>
                  </a:cubicBezTo>
                  <a:cubicBezTo>
                    <a:pt x="287" y="151"/>
                    <a:pt x="288" y="150"/>
                    <a:pt x="289" y="150"/>
                  </a:cubicBezTo>
                  <a:cubicBezTo>
                    <a:pt x="291" y="149"/>
                    <a:pt x="292" y="149"/>
                    <a:pt x="295" y="148"/>
                  </a:cubicBezTo>
                  <a:cubicBezTo>
                    <a:pt x="296" y="148"/>
                    <a:pt x="297" y="148"/>
                    <a:pt x="298" y="148"/>
                  </a:cubicBezTo>
                  <a:cubicBezTo>
                    <a:pt x="296" y="148"/>
                    <a:pt x="295" y="149"/>
                    <a:pt x="293" y="150"/>
                  </a:cubicBezTo>
                  <a:cubicBezTo>
                    <a:pt x="279" y="156"/>
                    <a:pt x="265" y="169"/>
                    <a:pt x="258" y="183"/>
                  </a:cubicBezTo>
                  <a:cubicBezTo>
                    <a:pt x="258" y="183"/>
                    <a:pt x="258" y="183"/>
                    <a:pt x="258" y="182"/>
                  </a:cubicBezTo>
                  <a:cubicBezTo>
                    <a:pt x="259" y="181"/>
                    <a:pt x="259" y="179"/>
                    <a:pt x="260" y="177"/>
                  </a:cubicBezTo>
                  <a:cubicBezTo>
                    <a:pt x="261" y="175"/>
                    <a:pt x="263" y="174"/>
                    <a:pt x="263" y="173"/>
                  </a:cubicBezTo>
                  <a:cubicBezTo>
                    <a:pt x="264" y="171"/>
                    <a:pt x="265" y="171"/>
                    <a:pt x="265" y="170"/>
                  </a:cubicBezTo>
                  <a:cubicBezTo>
                    <a:pt x="264" y="170"/>
                    <a:pt x="264" y="171"/>
                    <a:pt x="263" y="172"/>
                  </a:cubicBezTo>
                  <a:cubicBezTo>
                    <a:pt x="262" y="173"/>
                    <a:pt x="261" y="175"/>
                    <a:pt x="260" y="177"/>
                  </a:cubicBezTo>
                  <a:cubicBezTo>
                    <a:pt x="259" y="179"/>
                    <a:pt x="258" y="181"/>
                    <a:pt x="258" y="182"/>
                  </a:cubicBezTo>
                  <a:cubicBezTo>
                    <a:pt x="258" y="183"/>
                    <a:pt x="258" y="184"/>
                    <a:pt x="258" y="184"/>
                  </a:cubicBezTo>
                  <a:cubicBezTo>
                    <a:pt x="257" y="183"/>
                    <a:pt x="257" y="182"/>
                    <a:pt x="257" y="180"/>
                  </a:cubicBezTo>
                  <a:cubicBezTo>
                    <a:pt x="257" y="177"/>
                    <a:pt x="258" y="174"/>
                    <a:pt x="259" y="171"/>
                  </a:cubicBezTo>
                  <a:cubicBezTo>
                    <a:pt x="262" y="165"/>
                    <a:pt x="267" y="161"/>
                    <a:pt x="272" y="156"/>
                  </a:cubicBezTo>
                  <a:cubicBezTo>
                    <a:pt x="276" y="153"/>
                    <a:pt x="280" y="150"/>
                    <a:pt x="286" y="148"/>
                  </a:cubicBezTo>
                  <a:cubicBezTo>
                    <a:pt x="293" y="146"/>
                    <a:pt x="301" y="148"/>
                    <a:pt x="308" y="144"/>
                  </a:cubicBezTo>
                  <a:cubicBezTo>
                    <a:pt x="309" y="144"/>
                    <a:pt x="308" y="144"/>
                    <a:pt x="308" y="144"/>
                  </a:cubicBezTo>
                  <a:cubicBezTo>
                    <a:pt x="299" y="146"/>
                    <a:pt x="290" y="145"/>
                    <a:pt x="281" y="148"/>
                  </a:cubicBezTo>
                  <a:cubicBezTo>
                    <a:pt x="276" y="149"/>
                    <a:pt x="271" y="154"/>
                    <a:pt x="266" y="158"/>
                  </a:cubicBezTo>
                  <a:cubicBezTo>
                    <a:pt x="262" y="162"/>
                    <a:pt x="257" y="168"/>
                    <a:pt x="255" y="174"/>
                  </a:cubicBezTo>
                  <a:cubicBezTo>
                    <a:pt x="255" y="175"/>
                    <a:pt x="254" y="177"/>
                    <a:pt x="254" y="179"/>
                  </a:cubicBezTo>
                  <a:cubicBezTo>
                    <a:pt x="254" y="179"/>
                    <a:pt x="254" y="178"/>
                    <a:pt x="254" y="178"/>
                  </a:cubicBezTo>
                  <a:cubicBezTo>
                    <a:pt x="254" y="176"/>
                    <a:pt x="254" y="174"/>
                    <a:pt x="255" y="172"/>
                  </a:cubicBezTo>
                  <a:cubicBezTo>
                    <a:pt x="255" y="170"/>
                    <a:pt x="255" y="169"/>
                    <a:pt x="255" y="169"/>
                  </a:cubicBezTo>
                  <a:cubicBezTo>
                    <a:pt x="255" y="169"/>
                    <a:pt x="255" y="170"/>
                    <a:pt x="254" y="172"/>
                  </a:cubicBezTo>
                  <a:cubicBezTo>
                    <a:pt x="254" y="173"/>
                    <a:pt x="253" y="176"/>
                    <a:pt x="253" y="178"/>
                  </a:cubicBezTo>
                  <a:cubicBezTo>
                    <a:pt x="253" y="180"/>
                    <a:pt x="254" y="182"/>
                    <a:pt x="254" y="183"/>
                  </a:cubicBezTo>
                  <a:cubicBezTo>
                    <a:pt x="253" y="182"/>
                    <a:pt x="253" y="181"/>
                    <a:pt x="253" y="179"/>
                  </a:cubicBezTo>
                  <a:cubicBezTo>
                    <a:pt x="252" y="177"/>
                    <a:pt x="252" y="176"/>
                    <a:pt x="252" y="174"/>
                  </a:cubicBezTo>
                  <a:cubicBezTo>
                    <a:pt x="252" y="173"/>
                    <a:pt x="252" y="172"/>
                    <a:pt x="252" y="172"/>
                  </a:cubicBezTo>
                  <a:cubicBezTo>
                    <a:pt x="251" y="172"/>
                    <a:pt x="251" y="173"/>
                    <a:pt x="251" y="174"/>
                  </a:cubicBezTo>
                  <a:cubicBezTo>
                    <a:pt x="251" y="176"/>
                    <a:pt x="251" y="178"/>
                    <a:pt x="252" y="180"/>
                  </a:cubicBezTo>
                  <a:cubicBezTo>
                    <a:pt x="252" y="181"/>
                    <a:pt x="253" y="182"/>
                    <a:pt x="253" y="183"/>
                  </a:cubicBezTo>
                  <a:cubicBezTo>
                    <a:pt x="248" y="176"/>
                    <a:pt x="248" y="166"/>
                    <a:pt x="252" y="159"/>
                  </a:cubicBezTo>
                  <a:cubicBezTo>
                    <a:pt x="253" y="158"/>
                    <a:pt x="252" y="157"/>
                    <a:pt x="251" y="157"/>
                  </a:cubicBezTo>
                  <a:cubicBezTo>
                    <a:pt x="251" y="158"/>
                    <a:pt x="250" y="158"/>
                    <a:pt x="250" y="158"/>
                  </a:cubicBezTo>
                  <a:cubicBezTo>
                    <a:pt x="249" y="158"/>
                    <a:pt x="247" y="158"/>
                    <a:pt x="247" y="158"/>
                  </a:cubicBezTo>
                  <a:cubicBezTo>
                    <a:pt x="245" y="159"/>
                    <a:pt x="243" y="160"/>
                    <a:pt x="241" y="160"/>
                  </a:cubicBezTo>
                  <a:cubicBezTo>
                    <a:pt x="238" y="161"/>
                    <a:pt x="234" y="163"/>
                    <a:pt x="231" y="164"/>
                  </a:cubicBezTo>
                  <a:cubicBezTo>
                    <a:pt x="223" y="168"/>
                    <a:pt x="217" y="173"/>
                    <a:pt x="209" y="176"/>
                  </a:cubicBezTo>
                  <a:cubicBezTo>
                    <a:pt x="196" y="182"/>
                    <a:pt x="183" y="188"/>
                    <a:pt x="173" y="199"/>
                  </a:cubicBezTo>
                  <a:cubicBezTo>
                    <a:pt x="166" y="207"/>
                    <a:pt x="161" y="219"/>
                    <a:pt x="166" y="229"/>
                  </a:cubicBezTo>
                  <a:cubicBezTo>
                    <a:pt x="171" y="238"/>
                    <a:pt x="182" y="241"/>
                    <a:pt x="191" y="240"/>
                  </a:cubicBezTo>
                  <a:cubicBezTo>
                    <a:pt x="191" y="240"/>
                    <a:pt x="192" y="239"/>
                    <a:pt x="191" y="239"/>
                  </a:cubicBezTo>
                  <a:cubicBezTo>
                    <a:pt x="194" y="240"/>
                    <a:pt x="197" y="240"/>
                    <a:pt x="200" y="239"/>
                  </a:cubicBezTo>
                  <a:cubicBezTo>
                    <a:pt x="200" y="238"/>
                    <a:pt x="200" y="237"/>
                    <a:pt x="199" y="238"/>
                  </a:cubicBezTo>
                  <a:cubicBezTo>
                    <a:pt x="192" y="240"/>
                    <a:pt x="188" y="233"/>
                    <a:pt x="185" y="228"/>
                  </a:cubicBezTo>
                  <a:cubicBezTo>
                    <a:pt x="182" y="221"/>
                    <a:pt x="185" y="214"/>
                    <a:pt x="190" y="209"/>
                  </a:cubicBezTo>
                  <a:cubicBezTo>
                    <a:pt x="197" y="203"/>
                    <a:pt x="206" y="205"/>
                    <a:pt x="212" y="212"/>
                  </a:cubicBezTo>
                  <a:cubicBezTo>
                    <a:pt x="217" y="218"/>
                    <a:pt x="218" y="228"/>
                    <a:pt x="217" y="237"/>
                  </a:cubicBezTo>
                  <a:cubicBezTo>
                    <a:pt x="214" y="252"/>
                    <a:pt x="192" y="258"/>
                    <a:pt x="178" y="255"/>
                  </a:cubicBezTo>
                  <a:cubicBezTo>
                    <a:pt x="170" y="253"/>
                    <a:pt x="164" y="248"/>
                    <a:pt x="161" y="240"/>
                  </a:cubicBezTo>
                  <a:cubicBezTo>
                    <a:pt x="160" y="235"/>
                    <a:pt x="159" y="230"/>
                    <a:pt x="156" y="225"/>
                  </a:cubicBezTo>
                  <a:cubicBezTo>
                    <a:pt x="156" y="225"/>
                    <a:pt x="156" y="225"/>
                    <a:pt x="156" y="225"/>
                  </a:cubicBezTo>
                  <a:cubicBezTo>
                    <a:pt x="158" y="231"/>
                    <a:pt x="158" y="238"/>
                    <a:pt x="161" y="244"/>
                  </a:cubicBezTo>
                  <a:cubicBezTo>
                    <a:pt x="159" y="245"/>
                    <a:pt x="157" y="247"/>
                    <a:pt x="155" y="246"/>
                  </a:cubicBezTo>
                  <a:cubicBezTo>
                    <a:pt x="152" y="246"/>
                    <a:pt x="150" y="244"/>
                    <a:pt x="148" y="242"/>
                  </a:cubicBezTo>
                  <a:cubicBezTo>
                    <a:pt x="145" y="237"/>
                    <a:pt x="144" y="233"/>
                    <a:pt x="145" y="227"/>
                  </a:cubicBezTo>
                  <a:cubicBezTo>
                    <a:pt x="146" y="216"/>
                    <a:pt x="149" y="207"/>
                    <a:pt x="157" y="198"/>
                  </a:cubicBezTo>
                  <a:cubicBezTo>
                    <a:pt x="157" y="198"/>
                    <a:pt x="157" y="198"/>
                    <a:pt x="156" y="198"/>
                  </a:cubicBezTo>
                  <a:cubicBezTo>
                    <a:pt x="151" y="201"/>
                    <a:pt x="148" y="205"/>
                    <a:pt x="146" y="210"/>
                  </a:cubicBezTo>
                  <a:cubicBezTo>
                    <a:pt x="141" y="207"/>
                    <a:pt x="136" y="206"/>
                    <a:pt x="139" y="198"/>
                  </a:cubicBezTo>
                  <a:cubicBezTo>
                    <a:pt x="141" y="194"/>
                    <a:pt x="147" y="190"/>
                    <a:pt x="151" y="188"/>
                  </a:cubicBezTo>
                  <a:cubicBezTo>
                    <a:pt x="161" y="182"/>
                    <a:pt x="172" y="179"/>
                    <a:pt x="182" y="176"/>
                  </a:cubicBezTo>
                  <a:cubicBezTo>
                    <a:pt x="183" y="176"/>
                    <a:pt x="183" y="175"/>
                    <a:pt x="182" y="175"/>
                  </a:cubicBezTo>
                  <a:cubicBezTo>
                    <a:pt x="176" y="175"/>
                    <a:pt x="170" y="177"/>
                    <a:pt x="164" y="180"/>
                  </a:cubicBezTo>
                  <a:cubicBezTo>
                    <a:pt x="163" y="179"/>
                    <a:pt x="162" y="179"/>
                    <a:pt x="161" y="178"/>
                  </a:cubicBezTo>
                  <a:cubicBezTo>
                    <a:pt x="159" y="178"/>
                    <a:pt x="157" y="179"/>
                    <a:pt x="156" y="179"/>
                  </a:cubicBezTo>
                  <a:cubicBezTo>
                    <a:pt x="151" y="178"/>
                    <a:pt x="147" y="177"/>
                    <a:pt x="143" y="175"/>
                  </a:cubicBezTo>
                  <a:cubicBezTo>
                    <a:pt x="134" y="172"/>
                    <a:pt x="126" y="170"/>
                    <a:pt x="117" y="168"/>
                  </a:cubicBezTo>
                  <a:cubicBezTo>
                    <a:pt x="110" y="166"/>
                    <a:pt x="102" y="164"/>
                    <a:pt x="95" y="162"/>
                  </a:cubicBezTo>
                  <a:cubicBezTo>
                    <a:pt x="92" y="161"/>
                    <a:pt x="89" y="159"/>
                    <a:pt x="86" y="158"/>
                  </a:cubicBezTo>
                  <a:cubicBezTo>
                    <a:pt x="84" y="157"/>
                    <a:pt x="83" y="156"/>
                    <a:pt x="81" y="154"/>
                  </a:cubicBezTo>
                  <a:cubicBezTo>
                    <a:pt x="79" y="152"/>
                    <a:pt x="79" y="147"/>
                    <a:pt x="84" y="147"/>
                  </a:cubicBezTo>
                  <a:cubicBezTo>
                    <a:pt x="88" y="148"/>
                    <a:pt x="91" y="150"/>
                    <a:pt x="95" y="151"/>
                  </a:cubicBezTo>
                  <a:cubicBezTo>
                    <a:pt x="97" y="152"/>
                    <a:pt x="98" y="153"/>
                    <a:pt x="100" y="155"/>
                  </a:cubicBezTo>
                  <a:cubicBezTo>
                    <a:pt x="101" y="155"/>
                    <a:pt x="101" y="154"/>
                    <a:pt x="101" y="154"/>
                  </a:cubicBezTo>
                  <a:cubicBezTo>
                    <a:pt x="94" y="146"/>
                    <a:pt x="85" y="140"/>
                    <a:pt x="79" y="132"/>
                  </a:cubicBezTo>
                  <a:cubicBezTo>
                    <a:pt x="73" y="124"/>
                    <a:pt x="69" y="116"/>
                    <a:pt x="66" y="107"/>
                  </a:cubicBezTo>
                  <a:cubicBezTo>
                    <a:pt x="63" y="99"/>
                    <a:pt x="59" y="91"/>
                    <a:pt x="55" y="84"/>
                  </a:cubicBezTo>
                  <a:cubicBezTo>
                    <a:pt x="51" y="76"/>
                    <a:pt x="47" y="67"/>
                    <a:pt x="41" y="60"/>
                  </a:cubicBezTo>
                  <a:cubicBezTo>
                    <a:pt x="40" y="59"/>
                    <a:pt x="40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4" y="52"/>
                    <a:pt x="29" y="50"/>
                    <a:pt x="21" y="52"/>
                  </a:cubicBezTo>
                  <a:cubicBezTo>
                    <a:pt x="15" y="54"/>
                    <a:pt x="9" y="59"/>
                    <a:pt x="8" y="66"/>
                  </a:cubicBezTo>
                  <a:cubicBezTo>
                    <a:pt x="6" y="72"/>
                    <a:pt x="11" y="79"/>
                    <a:pt x="17" y="80"/>
                  </a:cubicBezTo>
                  <a:cubicBezTo>
                    <a:pt x="20" y="81"/>
                    <a:pt x="24" y="81"/>
                    <a:pt x="27" y="81"/>
                  </a:cubicBezTo>
                  <a:cubicBezTo>
                    <a:pt x="30" y="81"/>
                    <a:pt x="33" y="81"/>
                    <a:pt x="35" y="82"/>
                  </a:cubicBezTo>
                  <a:cubicBezTo>
                    <a:pt x="36" y="82"/>
                    <a:pt x="37" y="83"/>
                    <a:pt x="39" y="84"/>
                  </a:cubicBezTo>
                  <a:cubicBezTo>
                    <a:pt x="38" y="84"/>
                    <a:pt x="36" y="83"/>
                    <a:pt x="35" y="83"/>
                  </a:cubicBezTo>
                  <a:cubicBezTo>
                    <a:pt x="32" y="82"/>
                    <a:pt x="30" y="82"/>
                    <a:pt x="28" y="82"/>
                  </a:cubicBezTo>
                  <a:cubicBezTo>
                    <a:pt x="26" y="82"/>
                    <a:pt x="25" y="82"/>
                    <a:pt x="25" y="82"/>
                  </a:cubicBezTo>
                  <a:cubicBezTo>
                    <a:pt x="26" y="82"/>
                    <a:pt x="27" y="82"/>
                    <a:pt x="28" y="82"/>
                  </a:cubicBezTo>
                  <a:cubicBezTo>
                    <a:pt x="30" y="82"/>
                    <a:pt x="32" y="83"/>
                    <a:pt x="34" y="83"/>
                  </a:cubicBezTo>
                  <a:cubicBezTo>
                    <a:pt x="37" y="84"/>
                    <a:pt x="39" y="85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39" y="85"/>
                    <a:pt x="38" y="85"/>
                    <a:pt x="36" y="84"/>
                  </a:cubicBezTo>
                  <a:cubicBezTo>
                    <a:pt x="34" y="84"/>
                    <a:pt x="32" y="84"/>
                    <a:pt x="31" y="84"/>
                  </a:cubicBezTo>
                  <a:cubicBezTo>
                    <a:pt x="30" y="84"/>
                    <a:pt x="29" y="84"/>
                    <a:pt x="29" y="84"/>
                  </a:cubicBezTo>
                  <a:cubicBezTo>
                    <a:pt x="29" y="84"/>
                    <a:pt x="30" y="84"/>
                    <a:pt x="31" y="84"/>
                  </a:cubicBezTo>
                  <a:cubicBezTo>
                    <a:pt x="32" y="84"/>
                    <a:pt x="34" y="85"/>
                    <a:pt x="36" y="85"/>
                  </a:cubicBezTo>
                  <a:cubicBezTo>
                    <a:pt x="37" y="86"/>
                    <a:pt x="39" y="86"/>
                    <a:pt x="40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34" y="86"/>
                    <a:pt x="31" y="91"/>
                    <a:pt x="24" y="94"/>
                  </a:cubicBezTo>
                  <a:cubicBezTo>
                    <a:pt x="12" y="99"/>
                    <a:pt x="5" y="82"/>
                    <a:pt x="3" y="73"/>
                  </a:cubicBezTo>
                  <a:cubicBezTo>
                    <a:pt x="2" y="63"/>
                    <a:pt x="6" y="49"/>
                    <a:pt x="15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3"/>
                    <a:pt x="17" y="42"/>
                    <a:pt x="17" y="42"/>
                  </a:cubicBezTo>
                  <a:cubicBezTo>
                    <a:pt x="27" y="38"/>
                    <a:pt x="38" y="43"/>
                    <a:pt x="46" y="49"/>
                  </a:cubicBezTo>
                  <a:cubicBezTo>
                    <a:pt x="51" y="60"/>
                    <a:pt x="57" y="70"/>
                    <a:pt x="63" y="80"/>
                  </a:cubicBezTo>
                  <a:cubicBezTo>
                    <a:pt x="63" y="81"/>
                    <a:pt x="63" y="81"/>
                    <a:pt x="63" y="80"/>
                  </a:cubicBezTo>
                  <a:cubicBezTo>
                    <a:pt x="62" y="73"/>
                    <a:pt x="58" y="67"/>
                    <a:pt x="55" y="61"/>
                  </a:cubicBezTo>
                  <a:cubicBezTo>
                    <a:pt x="50" y="52"/>
                    <a:pt x="46" y="44"/>
                    <a:pt x="42" y="35"/>
                  </a:cubicBezTo>
                  <a:cubicBezTo>
                    <a:pt x="40" y="32"/>
                    <a:pt x="38" y="29"/>
                    <a:pt x="36" y="26"/>
                  </a:cubicBezTo>
                  <a:cubicBezTo>
                    <a:pt x="37" y="26"/>
                    <a:pt x="37" y="26"/>
                    <a:pt x="37" y="25"/>
                  </a:cubicBezTo>
                  <a:cubicBezTo>
                    <a:pt x="38" y="20"/>
                    <a:pt x="42" y="17"/>
                    <a:pt x="47" y="21"/>
                  </a:cubicBezTo>
                  <a:cubicBezTo>
                    <a:pt x="48" y="22"/>
                    <a:pt x="49" y="24"/>
                    <a:pt x="50" y="25"/>
                  </a:cubicBezTo>
                  <a:cubicBezTo>
                    <a:pt x="52" y="28"/>
                    <a:pt x="54" y="31"/>
                    <a:pt x="55" y="34"/>
                  </a:cubicBezTo>
                  <a:cubicBezTo>
                    <a:pt x="57" y="40"/>
                    <a:pt x="55" y="46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7" y="49"/>
                    <a:pt x="58" y="45"/>
                    <a:pt x="58" y="42"/>
                  </a:cubicBezTo>
                  <a:cubicBezTo>
                    <a:pt x="64" y="50"/>
                    <a:pt x="67" y="58"/>
                    <a:pt x="68" y="68"/>
                  </a:cubicBezTo>
                  <a:cubicBezTo>
                    <a:pt x="69" y="77"/>
                    <a:pt x="66" y="87"/>
                    <a:pt x="65" y="96"/>
                  </a:cubicBezTo>
                  <a:cubicBezTo>
                    <a:pt x="65" y="96"/>
                    <a:pt x="65" y="96"/>
                    <a:pt x="66" y="96"/>
                  </a:cubicBezTo>
                  <a:cubicBezTo>
                    <a:pt x="70" y="87"/>
                    <a:pt x="73" y="71"/>
                    <a:pt x="70" y="58"/>
                  </a:cubicBezTo>
                  <a:cubicBezTo>
                    <a:pt x="70" y="58"/>
                    <a:pt x="71" y="58"/>
                    <a:pt x="71" y="58"/>
                  </a:cubicBezTo>
                  <a:cubicBezTo>
                    <a:pt x="73" y="51"/>
                    <a:pt x="78" y="47"/>
                    <a:pt x="81" y="41"/>
                  </a:cubicBezTo>
                  <a:cubicBezTo>
                    <a:pt x="85" y="32"/>
                    <a:pt x="90" y="25"/>
                    <a:pt x="97" y="19"/>
                  </a:cubicBezTo>
                  <a:cubicBezTo>
                    <a:pt x="108" y="10"/>
                    <a:pt x="122" y="5"/>
                    <a:pt x="136" y="4"/>
                  </a:cubicBezTo>
                  <a:cubicBezTo>
                    <a:pt x="151" y="3"/>
                    <a:pt x="166" y="5"/>
                    <a:pt x="180" y="9"/>
                  </a:cubicBezTo>
                  <a:cubicBezTo>
                    <a:pt x="188" y="10"/>
                    <a:pt x="195" y="13"/>
                    <a:pt x="202" y="16"/>
                  </a:cubicBezTo>
                  <a:cubicBezTo>
                    <a:pt x="205" y="18"/>
                    <a:pt x="209" y="19"/>
                    <a:pt x="212" y="22"/>
                  </a:cubicBezTo>
                  <a:cubicBezTo>
                    <a:pt x="213" y="23"/>
                    <a:pt x="215" y="24"/>
                    <a:pt x="216" y="25"/>
                  </a:cubicBezTo>
                  <a:cubicBezTo>
                    <a:pt x="217" y="26"/>
                    <a:pt x="218" y="30"/>
                    <a:pt x="217" y="31"/>
                  </a:cubicBezTo>
                  <a:cubicBezTo>
                    <a:pt x="213" y="30"/>
                    <a:pt x="209" y="28"/>
                    <a:pt x="205" y="25"/>
                  </a:cubicBezTo>
                  <a:cubicBezTo>
                    <a:pt x="204" y="25"/>
                    <a:pt x="204" y="25"/>
                    <a:pt x="204" y="26"/>
                  </a:cubicBezTo>
                  <a:cubicBezTo>
                    <a:pt x="212" y="36"/>
                    <a:pt x="227" y="37"/>
                    <a:pt x="238" y="42"/>
                  </a:cubicBezTo>
                  <a:cubicBezTo>
                    <a:pt x="237" y="42"/>
                    <a:pt x="237" y="41"/>
                    <a:pt x="236" y="41"/>
                  </a:cubicBezTo>
                  <a:cubicBezTo>
                    <a:pt x="233" y="41"/>
                    <a:pt x="231" y="41"/>
                    <a:pt x="231" y="41"/>
                  </a:cubicBezTo>
                  <a:cubicBezTo>
                    <a:pt x="231" y="41"/>
                    <a:pt x="233" y="42"/>
                    <a:pt x="236" y="42"/>
                  </a:cubicBezTo>
                  <a:cubicBezTo>
                    <a:pt x="237" y="42"/>
                    <a:pt x="238" y="42"/>
                    <a:pt x="239" y="42"/>
                  </a:cubicBezTo>
                  <a:cubicBezTo>
                    <a:pt x="238" y="43"/>
                    <a:pt x="237" y="43"/>
                    <a:pt x="236" y="44"/>
                  </a:cubicBezTo>
                  <a:cubicBezTo>
                    <a:pt x="234" y="44"/>
                    <a:pt x="233" y="44"/>
                    <a:pt x="232" y="44"/>
                  </a:cubicBezTo>
                  <a:cubicBezTo>
                    <a:pt x="231" y="44"/>
                    <a:pt x="230" y="44"/>
                    <a:pt x="230" y="44"/>
                  </a:cubicBezTo>
                  <a:cubicBezTo>
                    <a:pt x="230" y="44"/>
                    <a:pt x="231" y="44"/>
                    <a:pt x="232" y="44"/>
                  </a:cubicBezTo>
                  <a:cubicBezTo>
                    <a:pt x="233" y="44"/>
                    <a:pt x="234" y="45"/>
                    <a:pt x="236" y="44"/>
                  </a:cubicBezTo>
                  <a:cubicBezTo>
                    <a:pt x="237" y="44"/>
                    <a:pt x="237" y="44"/>
                    <a:pt x="238" y="43"/>
                  </a:cubicBezTo>
                  <a:cubicBezTo>
                    <a:pt x="238" y="44"/>
                    <a:pt x="237" y="45"/>
                    <a:pt x="236" y="45"/>
                  </a:cubicBezTo>
                  <a:cubicBezTo>
                    <a:pt x="235" y="46"/>
                    <a:pt x="234" y="46"/>
                    <a:pt x="233" y="47"/>
                  </a:cubicBezTo>
                  <a:cubicBezTo>
                    <a:pt x="232" y="47"/>
                    <a:pt x="231" y="47"/>
                    <a:pt x="231" y="47"/>
                  </a:cubicBezTo>
                  <a:cubicBezTo>
                    <a:pt x="231" y="47"/>
                    <a:pt x="232" y="47"/>
                    <a:pt x="233" y="47"/>
                  </a:cubicBezTo>
                  <a:cubicBezTo>
                    <a:pt x="234" y="47"/>
                    <a:pt x="235" y="47"/>
                    <a:pt x="236" y="46"/>
                  </a:cubicBezTo>
                  <a:cubicBezTo>
                    <a:pt x="238" y="45"/>
                    <a:pt x="239" y="44"/>
                    <a:pt x="239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40" y="43"/>
                    <a:pt x="240" y="43"/>
                    <a:pt x="240" y="43"/>
                  </a:cubicBezTo>
                  <a:cubicBezTo>
                    <a:pt x="236" y="47"/>
                    <a:pt x="233" y="51"/>
                    <a:pt x="226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24" y="47"/>
                    <a:pt x="222" y="44"/>
                    <a:pt x="218" y="41"/>
                  </a:cubicBezTo>
                  <a:cubicBezTo>
                    <a:pt x="217" y="41"/>
                    <a:pt x="217" y="41"/>
                    <a:pt x="217" y="42"/>
                  </a:cubicBezTo>
                  <a:cubicBezTo>
                    <a:pt x="222" y="46"/>
                    <a:pt x="224" y="53"/>
                    <a:pt x="228" y="59"/>
                  </a:cubicBezTo>
                  <a:cubicBezTo>
                    <a:pt x="229" y="60"/>
                    <a:pt x="230" y="61"/>
                    <a:pt x="231" y="62"/>
                  </a:cubicBezTo>
                  <a:cubicBezTo>
                    <a:pt x="235" y="70"/>
                    <a:pt x="243" y="77"/>
                    <a:pt x="251" y="73"/>
                  </a:cubicBezTo>
                  <a:cubicBezTo>
                    <a:pt x="257" y="71"/>
                    <a:pt x="257" y="63"/>
                    <a:pt x="254" y="58"/>
                  </a:cubicBezTo>
                  <a:cubicBezTo>
                    <a:pt x="254" y="58"/>
                    <a:pt x="254" y="58"/>
                    <a:pt x="255" y="59"/>
                  </a:cubicBezTo>
                  <a:cubicBezTo>
                    <a:pt x="255" y="59"/>
                    <a:pt x="255" y="59"/>
                    <a:pt x="255" y="59"/>
                  </a:cubicBezTo>
                  <a:cubicBezTo>
                    <a:pt x="256" y="61"/>
                    <a:pt x="257" y="63"/>
                    <a:pt x="257" y="66"/>
                  </a:cubicBezTo>
                  <a:cubicBezTo>
                    <a:pt x="258" y="69"/>
                    <a:pt x="258" y="72"/>
                    <a:pt x="258" y="74"/>
                  </a:cubicBezTo>
                  <a:cubicBezTo>
                    <a:pt x="258" y="76"/>
                    <a:pt x="257" y="77"/>
                    <a:pt x="257" y="77"/>
                  </a:cubicBezTo>
                  <a:cubicBezTo>
                    <a:pt x="257" y="77"/>
                    <a:pt x="258" y="76"/>
                    <a:pt x="258" y="74"/>
                  </a:cubicBezTo>
                  <a:cubicBezTo>
                    <a:pt x="259" y="72"/>
                    <a:pt x="259" y="69"/>
                    <a:pt x="258" y="66"/>
                  </a:cubicBezTo>
                  <a:cubicBezTo>
                    <a:pt x="257" y="63"/>
                    <a:pt x="257" y="61"/>
                    <a:pt x="256" y="59"/>
                  </a:cubicBezTo>
                  <a:cubicBezTo>
                    <a:pt x="256" y="60"/>
                    <a:pt x="257" y="61"/>
                    <a:pt x="258" y="62"/>
                  </a:cubicBezTo>
                  <a:cubicBezTo>
                    <a:pt x="258" y="63"/>
                    <a:pt x="259" y="65"/>
                    <a:pt x="260" y="67"/>
                  </a:cubicBezTo>
                  <a:cubicBezTo>
                    <a:pt x="260" y="69"/>
                    <a:pt x="261" y="70"/>
                    <a:pt x="261" y="72"/>
                  </a:cubicBezTo>
                  <a:cubicBezTo>
                    <a:pt x="261" y="73"/>
                    <a:pt x="261" y="75"/>
                    <a:pt x="261" y="76"/>
                  </a:cubicBezTo>
                  <a:cubicBezTo>
                    <a:pt x="261" y="77"/>
                    <a:pt x="261" y="77"/>
                    <a:pt x="261" y="78"/>
                  </a:cubicBezTo>
                  <a:cubicBezTo>
                    <a:pt x="261" y="78"/>
                    <a:pt x="261" y="78"/>
                    <a:pt x="260" y="79"/>
                  </a:cubicBezTo>
                  <a:cubicBezTo>
                    <a:pt x="260" y="79"/>
                    <a:pt x="260" y="80"/>
                    <a:pt x="260" y="80"/>
                  </a:cubicBezTo>
                  <a:cubicBezTo>
                    <a:pt x="260" y="80"/>
                    <a:pt x="260" y="79"/>
                    <a:pt x="261" y="79"/>
                  </a:cubicBezTo>
                  <a:cubicBezTo>
                    <a:pt x="261" y="79"/>
                    <a:pt x="261" y="78"/>
                    <a:pt x="261" y="78"/>
                  </a:cubicBezTo>
                  <a:cubicBezTo>
                    <a:pt x="261" y="77"/>
                    <a:pt x="262" y="77"/>
                    <a:pt x="262" y="76"/>
                  </a:cubicBezTo>
                  <a:cubicBezTo>
                    <a:pt x="262" y="75"/>
                    <a:pt x="262" y="73"/>
                    <a:pt x="262" y="72"/>
                  </a:cubicBezTo>
                  <a:cubicBezTo>
                    <a:pt x="262" y="70"/>
                    <a:pt x="261" y="68"/>
                    <a:pt x="261" y="67"/>
                  </a:cubicBezTo>
                  <a:cubicBezTo>
                    <a:pt x="260" y="66"/>
                    <a:pt x="260" y="66"/>
                    <a:pt x="260" y="65"/>
                  </a:cubicBezTo>
                  <a:cubicBezTo>
                    <a:pt x="261" y="66"/>
                    <a:pt x="261" y="67"/>
                    <a:pt x="261" y="68"/>
                  </a:cubicBezTo>
                  <a:cubicBezTo>
                    <a:pt x="263" y="74"/>
                    <a:pt x="262" y="84"/>
                    <a:pt x="256" y="86"/>
                  </a:cubicBezTo>
                  <a:cubicBezTo>
                    <a:pt x="250" y="83"/>
                    <a:pt x="242" y="85"/>
                    <a:pt x="236" y="80"/>
                  </a:cubicBezTo>
                  <a:cubicBezTo>
                    <a:pt x="235" y="80"/>
                    <a:pt x="235" y="81"/>
                    <a:pt x="235" y="81"/>
                  </a:cubicBezTo>
                  <a:cubicBezTo>
                    <a:pt x="238" y="85"/>
                    <a:pt x="242" y="86"/>
                    <a:pt x="247" y="86"/>
                  </a:cubicBezTo>
                  <a:cubicBezTo>
                    <a:pt x="255" y="87"/>
                    <a:pt x="259" y="92"/>
                    <a:pt x="262" y="98"/>
                  </a:cubicBezTo>
                  <a:cubicBezTo>
                    <a:pt x="262" y="97"/>
                    <a:pt x="262" y="97"/>
                    <a:pt x="261" y="97"/>
                  </a:cubicBezTo>
                  <a:cubicBezTo>
                    <a:pt x="260" y="95"/>
                    <a:pt x="258" y="94"/>
                    <a:pt x="257" y="93"/>
                  </a:cubicBezTo>
                  <a:cubicBezTo>
                    <a:pt x="256" y="92"/>
                    <a:pt x="255" y="91"/>
                    <a:pt x="255" y="91"/>
                  </a:cubicBezTo>
                  <a:cubicBezTo>
                    <a:pt x="255" y="91"/>
                    <a:pt x="258" y="94"/>
                    <a:pt x="261" y="97"/>
                  </a:cubicBezTo>
                  <a:cubicBezTo>
                    <a:pt x="262" y="99"/>
                    <a:pt x="263" y="100"/>
                    <a:pt x="264" y="102"/>
                  </a:cubicBezTo>
                  <a:cubicBezTo>
                    <a:pt x="264" y="102"/>
                    <a:pt x="264" y="102"/>
                    <a:pt x="264" y="102"/>
                  </a:cubicBezTo>
                  <a:cubicBezTo>
                    <a:pt x="263" y="101"/>
                    <a:pt x="261" y="99"/>
                    <a:pt x="259" y="98"/>
                  </a:cubicBezTo>
                  <a:cubicBezTo>
                    <a:pt x="256" y="95"/>
                    <a:pt x="253" y="93"/>
                    <a:pt x="253" y="93"/>
                  </a:cubicBezTo>
                  <a:cubicBezTo>
                    <a:pt x="253" y="94"/>
                    <a:pt x="255" y="96"/>
                    <a:pt x="259" y="99"/>
                  </a:cubicBezTo>
                  <a:cubicBezTo>
                    <a:pt x="261" y="100"/>
                    <a:pt x="264" y="102"/>
                    <a:pt x="265" y="103"/>
                  </a:cubicBezTo>
                  <a:cubicBezTo>
                    <a:pt x="265" y="103"/>
                    <a:pt x="265" y="103"/>
                    <a:pt x="265" y="103"/>
                  </a:cubicBezTo>
                  <a:cubicBezTo>
                    <a:pt x="260" y="101"/>
                    <a:pt x="255" y="99"/>
                    <a:pt x="251" y="97"/>
                  </a:cubicBezTo>
                  <a:cubicBezTo>
                    <a:pt x="245" y="95"/>
                    <a:pt x="239" y="92"/>
                    <a:pt x="235" y="87"/>
                  </a:cubicBezTo>
                  <a:cubicBezTo>
                    <a:pt x="229" y="83"/>
                    <a:pt x="226" y="77"/>
                    <a:pt x="224" y="70"/>
                  </a:cubicBezTo>
                  <a:cubicBezTo>
                    <a:pt x="223" y="67"/>
                    <a:pt x="222" y="64"/>
                    <a:pt x="220" y="61"/>
                  </a:cubicBezTo>
                  <a:cubicBezTo>
                    <a:pt x="219" y="56"/>
                    <a:pt x="217" y="50"/>
                    <a:pt x="215" y="45"/>
                  </a:cubicBezTo>
                  <a:cubicBezTo>
                    <a:pt x="215" y="45"/>
                    <a:pt x="214" y="45"/>
                    <a:pt x="214" y="46"/>
                  </a:cubicBezTo>
                  <a:cubicBezTo>
                    <a:pt x="223" y="70"/>
                    <a:pt x="221" y="105"/>
                    <a:pt x="195" y="118"/>
                  </a:cubicBezTo>
                  <a:cubicBezTo>
                    <a:pt x="174" y="129"/>
                    <a:pt x="141" y="119"/>
                    <a:pt x="137" y="94"/>
                  </a:cubicBezTo>
                  <a:cubicBezTo>
                    <a:pt x="136" y="92"/>
                    <a:pt x="136" y="91"/>
                    <a:pt x="136" y="90"/>
                  </a:cubicBezTo>
                  <a:cubicBezTo>
                    <a:pt x="137" y="91"/>
                    <a:pt x="137" y="94"/>
                    <a:pt x="139" y="96"/>
                  </a:cubicBezTo>
                  <a:cubicBezTo>
                    <a:pt x="140" y="98"/>
                    <a:pt x="142" y="100"/>
                    <a:pt x="143" y="101"/>
                  </a:cubicBezTo>
                  <a:cubicBezTo>
                    <a:pt x="144" y="103"/>
                    <a:pt x="145" y="103"/>
                    <a:pt x="145" y="103"/>
                  </a:cubicBezTo>
                  <a:cubicBezTo>
                    <a:pt x="145" y="103"/>
                    <a:pt x="144" y="102"/>
                    <a:pt x="143" y="101"/>
                  </a:cubicBezTo>
                  <a:cubicBezTo>
                    <a:pt x="142" y="100"/>
                    <a:pt x="140" y="98"/>
                    <a:pt x="139" y="96"/>
                  </a:cubicBezTo>
                  <a:cubicBezTo>
                    <a:pt x="138" y="93"/>
                    <a:pt x="137" y="91"/>
                    <a:pt x="137" y="89"/>
                  </a:cubicBezTo>
                  <a:cubicBezTo>
                    <a:pt x="137" y="89"/>
                    <a:pt x="137" y="89"/>
                    <a:pt x="136" y="89"/>
                  </a:cubicBezTo>
                  <a:cubicBezTo>
                    <a:pt x="136" y="89"/>
                    <a:pt x="136" y="89"/>
                    <a:pt x="136" y="89"/>
                  </a:cubicBezTo>
                  <a:cubicBezTo>
                    <a:pt x="137" y="89"/>
                    <a:pt x="137" y="90"/>
                    <a:pt x="137" y="90"/>
                  </a:cubicBezTo>
                  <a:cubicBezTo>
                    <a:pt x="137" y="91"/>
                    <a:pt x="138" y="92"/>
                    <a:pt x="139" y="94"/>
                  </a:cubicBezTo>
                  <a:cubicBezTo>
                    <a:pt x="140" y="95"/>
                    <a:pt x="141" y="96"/>
                    <a:pt x="142" y="97"/>
                  </a:cubicBezTo>
                  <a:cubicBezTo>
                    <a:pt x="145" y="99"/>
                    <a:pt x="147" y="101"/>
                    <a:pt x="149" y="102"/>
                  </a:cubicBezTo>
                  <a:cubicBezTo>
                    <a:pt x="150" y="103"/>
                    <a:pt x="151" y="103"/>
                    <a:pt x="152" y="103"/>
                  </a:cubicBezTo>
                  <a:cubicBezTo>
                    <a:pt x="152" y="104"/>
                    <a:pt x="153" y="104"/>
                    <a:pt x="153" y="104"/>
                  </a:cubicBezTo>
                  <a:cubicBezTo>
                    <a:pt x="153" y="104"/>
                    <a:pt x="152" y="104"/>
                    <a:pt x="152" y="103"/>
                  </a:cubicBezTo>
                  <a:cubicBezTo>
                    <a:pt x="151" y="103"/>
                    <a:pt x="150" y="102"/>
                    <a:pt x="150" y="102"/>
                  </a:cubicBezTo>
                  <a:cubicBezTo>
                    <a:pt x="148" y="101"/>
                    <a:pt x="145" y="99"/>
                    <a:pt x="143" y="96"/>
                  </a:cubicBezTo>
                  <a:cubicBezTo>
                    <a:pt x="141" y="95"/>
                    <a:pt x="140" y="94"/>
                    <a:pt x="139" y="93"/>
                  </a:cubicBezTo>
                  <a:cubicBezTo>
                    <a:pt x="139" y="92"/>
                    <a:pt x="138" y="91"/>
                    <a:pt x="137" y="90"/>
                  </a:cubicBezTo>
                  <a:cubicBezTo>
                    <a:pt x="137" y="90"/>
                    <a:pt x="137" y="90"/>
                    <a:pt x="137" y="90"/>
                  </a:cubicBezTo>
                  <a:cubicBezTo>
                    <a:pt x="137" y="90"/>
                    <a:pt x="138" y="90"/>
                    <a:pt x="138" y="90"/>
                  </a:cubicBezTo>
                  <a:cubicBezTo>
                    <a:pt x="138" y="90"/>
                    <a:pt x="138" y="91"/>
                    <a:pt x="139" y="91"/>
                  </a:cubicBezTo>
                  <a:cubicBezTo>
                    <a:pt x="141" y="94"/>
                    <a:pt x="144" y="96"/>
                    <a:pt x="147" y="99"/>
                  </a:cubicBezTo>
                  <a:cubicBezTo>
                    <a:pt x="149" y="100"/>
                    <a:pt x="151" y="101"/>
                    <a:pt x="153" y="101"/>
                  </a:cubicBezTo>
                  <a:cubicBezTo>
                    <a:pt x="155" y="102"/>
                    <a:pt x="156" y="103"/>
                    <a:pt x="158" y="103"/>
                  </a:cubicBezTo>
                  <a:cubicBezTo>
                    <a:pt x="158" y="103"/>
                    <a:pt x="159" y="103"/>
                    <a:pt x="160" y="103"/>
                  </a:cubicBezTo>
                  <a:cubicBezTo>
                    <a:pt x="160" y="104"/>
                    <a:pt x="161" y="104"/>
                    <a:pt x="161" y="10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4"/>
                    <a:pt x="160" y="103"/>
                    <a:pt x="158" y="103"/>
                  </a:cubicBezTo>
                  <a:cubicBezTo>
                    <a:pt x="156" y="102"/>
                    <a:pt x="155" y="102"/>
                    <a:pt x="153" y="101"/>
                  </a:cubicBezTo>
                  <a:cubicBezTo>
                    <a:pt x="151" y="100"/>
                    <a:pt x="150" y="99"/>
                    <a:pt x="148" y="98"/>
                  </a:cubicBezTo>
                  <a:cubicBezTo>
                    <a:pt x="144" y="96"/>
                    <a:pt x="141" y="93"/>
                    <a:pt x="139" y="91"/>
                  </a:cubicBezTo>
                  <a:cubicBezTo>
                    <a:pt x="139" y="90"/>
                    <a:pt x="138" y="90"/>
                    <a:pt x="138" y="89"/>
                  </a:cubicBezTo>
                  <a:cubicBezTo>
                    <a:pt x="143" y="94"/>
                    <a:pt x="151" y="97"/>
                    <a:pt x="158" y="99"/>
                  </a:cubicBezTo>
                  <a:cubicBezTo>
                    <a:pt x="166" y="102"/>
                    <a:pt x="176" y="103"/>
                    <a:pt x="185" y="101"/>
                  </a:cubicBezTo>
                  <a:cubicBezTo>
                    <a:pt x="202" y="97"/>
                    <a:pt x="211" y="82"/>
                    <a:pt x="209" y="66"/>
                  </a:cubicBezTo>
                  <a:cubicBezTo>
                    <a:pt x="209" y="59"/>
                    <a:pt x="205" y="50"/>
                    <a:pt x="201" y="42"/>
                  </a:cubicBezTo>
                  <a:cubicBezTo>
                    <a:pt x="200" y="36"/>
                    <a:pt x="197" y="29"/>
                    <a:pt x="193" y="26"/>
                  </a:cubicBezTo>
                  <a:cubicBezTo>
                    <a:pt x="192" y="25"/>
                    <a:pt x="191" y="26"/>
                    <a:pt x="192" y="27"/>
                  </a:cubicBezTo>
                  <a:cubicBezTo>
                    <a:pt x="199" y="36"/>
                    <a:pt x="202" y="55"/>
                    <a:pt x="192" y="63"/>
                  </a:cubicBezTo>
                  <a:cubicBezTo>
                    <a:pt x="185" y="70"/>
                    <a:pt x="171" y="68"/>
                    <a:pt x="167" y="59"/>
                  </a:cubicBezTo>
                  <a:cubicBezTo>
                    <a:pt x="167" y="59"/>
                    <a:pt x="167" y="59"/>
                    <a:pt x="167" y="59"/>
                  </a:cubicBezTo>
                  <a:cubicBezTo>
                    <a:pt x="168" y="60"/>
                    <a:pt x="170" y="62"/>
                    <a:pt x="173" y="64"/>
                  </a:cubicBezTo>
                  <a:cubicBezTo>
                    <a:pt x="173" y="64"/>
                    <a:pt x="174" y="64"/>
                    <a:pt x="174" y="65"/>
                  </a:cubicBezTo>
                  <a:cubicBezTo>
                    <a:pt x="175" y="65"/>
                    <a:pt x="176" y="65"/>
                    <a:pt x="176" y="65"/>
                  </a:cubicBezTo>
                  <a:cubicBezTo>
                    <a:pt x="177" y="65"/>
                    <a:pt x="178" y="65"/>
                    <a:pt x="179" y="65"/>
                  </a:cubicBezTo>
                  <a:cubicBezTo>
                    <a:pt x="181" y="66"/>
                    <a:pt x="182" y="66"/>
                    <a:pt x="182" y="66"/>
                  </a:cubicBezTo>
                  <a:cubicBezTo>
                    <a:pt x="182" y="66"/>
                    <a:pt x="181" y="65"/>
                    <a:pt x="179" y="65"/>
                  </a:cubicBezTo>
                  <a:cubicBezTo>
                    <a:pt x="178" y="65"/>
                    <a:pt x="175" y="64"/>
                    <a:pt x="173" y="63"/>
                  </a:cubicBezTo>
                  <a:cubicBezTo>
                    <a:pt x="171" y="62"/>
                    <a:pt x="169" y="60"/>
                    <a:pt x="168" y="59"/>
                  </a:cubicBezTo>
                  <a:cubicBezTo>
                    <a:pt x="169" y="60"/>
                    <a:pt x="170" y="61"/>
                    <a:pt x="172" y="61"/>
                  </a:cubicBezTo>
                  <a:cubicBezTo>
                    <a:pt x="174" y="62"/>
                    <a:pt x="175" y="62"/>
                    <a:pt x="176" y="63"/>
                  </a:cubicBezTo>
                  <a:cubicBezTo>
                    <a:pt x="177" y="63"/>
                    <a:pt x="178" y="63"/>
                    <a:pt x="178" y="63"/>
                  </a:cubicBezTo>
                  <a:cubicBezTo>
                    <a:pt x="178" y="63"/>
                    <a:pt x="177" y="62"/>
                    <a:pt x="176" y="62"/>
                  </a:cubicBezTo>
                  <a:cubicBezTo>
                    <a:pt x="175" y="62"/>
                    <a:pt x="174" y="61"/>
                    <a:pt x="172" y="61"/>
                  </a:cubicBezTo>
                  <a:cubicBezTo>
                    <a:pt x="172" y="60"/>
                    <a:pt x="171" y="60"/>
                    <a:pt x="171" y="60"/>
                  </a:cubicBezTo>
                  <a:cubicBezTo>
                    <a:pt x="180" y="63"/>
                    <a:pt x="192" y="57"/>
                    <a:pt x="192" y="46"/>
                  </a:cubicBezTo>
                  <a:cubicBezTo>
                    <a:pt x="192" y="37"/>
                    <a:pt x="187" y="30"/>
                    <a:pt x="180" y="24"/>
                  </a:cubicBezTo>
                  <a:cubicBezTo>
                    <a:pt x="174" y="19"/>
                    <a:pt x="168" y="17"/>
                    <a:pt x="161" y="15"/>
                  </a:cubicBezTo>
                  <a:cubicBezTo>
                    <a:pt x="158" y="14"/>
                    <a:pt x="155" y="14"/>
                    <a:pt x="152" y="13"/>
                  </a:cubicBezTo>
                  <a:cubicBezTo>
                    <a:pt x="146" y="12"/>
                    <a:pt x="139" y="14"/>
                    <a:pt x="132" y="16"/>
                  </a:cubicBezTo>
                  <a:cubicBezTo>
                    <a:pt x="124" y="18"/>
                    <a:pt x="116" y="21"/>
                    <a:pt x="109" y="25"/>
                  </a:cubicBezTo>
                  <a:cubicBezTo>
                    <a:pt x="98" y="31"/>
                    <a:pt x="89" y="43"/>
                    <a:pt x="87" y="56"/>
                  </a:cubicBezTo>
                  <a:cubicBezTo>
                    <a:pt x="84" y="63"/>
                    <a:pt x="81" y="70"/>
                    <a:pt x="81" y="77"/>
                  </a:cubicBezTo>
                  <a:cubicBezTo>
                    <a:pt x="79" y="87"/>
                    <a:pt x="81" y="97"/>
                    <a:pt x="83" y="107"/>
                  </a:cubicBezTo>
                  <a:cubicBezTo>
                    <a:pt x="84" y="117"/>
                    <a:pt x="87" y="127"/>
                    <a:pt x="94" y="135"/>
                  </a:cubicBezTo>
                  <a:cubicBezTo>
                    <a:pt x="100" y="143"/>
                    <a:pt x="110" y="149"/>
                    <a:pt x="118" y="154"/>
                  </a:cubicBezTo>
                  <a:cubicBezTo>
                    <a:pt x="127" y="159"/>
                    <a:pt x="136" y="162"/>
                    <a:pt x="146" y="162"/>
                  </a:cubicBezTo>
                  <a:cubicBezTo>
                    <a:pt x="151" y="164"/>
                    <a:pt x="156" y="165"/>
                    <a:pt x="161" y="166"/>
                  </a:cubicBezTo>
                  <a:cubicBezTo>
                    <a:pt x="168" y="168"/>
                    <a:pt x="176" y="169"/>
                    <a:pt x="183" y="166"/>
                  </a:cubicBezTo>
                  <a:cubicBezTo>
                    <a:pt x="189" y="166"/>
                    <a:pt x="195" y="164"/>
                    <a:pt x="201" y="163"/>
                  </a:cubicBezTo>
                  <a:cubicBezTo>
                    <a:pt x="207" y="161"/>
                    <a:pt x="213" y="158"/>
                    <a:pt x="219" y="155"/>
                  </a:cubicBezTo>
                  <a:cubicBezTo>
                    <a:pt x="223" y="153"/>
                    <a:pt x="229" y="151"/>
                    <a:pt x="233" y="148"/>
                  </a:cubicBezTo>
                  <a:cubicBezTo>
                    <a:pt x="245" y="152"/>
                    <a:pt x="262" y="152"/>
                    <a:pt x="270" y="144"/>
                  </a:cubicBezTo>
                  <a:cubicBezTo>
                    <a:pt x="270" y="144"/>
                    <a:pt x="269" y="143"/>
                    <a:pt x="269" y="143"/>
                  </a:cubicBezTo>
                  <a:cubicBezTo>
                    <a:pt x="259" y="147"/>
                    <a:pt x="249" y="149"/>
                    <a:pt x="238" y="146"/>
                  </a:cubicBezTo>
                  <a:cubicBezTo>
                    <a:pt x="234" y="146"/>
                    <a:pt x="229" y="144"/>
                    <a:pt x="226" y="141"/>
                  </a:cubicBezTo>
                  <a:cubicBezTo>
                    <a:pt x="223" y="137"/>
                    <a:pt x="228" y="134"/>
                    <a:pt x="232" y="134"/>
                  </a:cubicBezTo>
                  <a:cubicBezTo>
                    <a:pt x="235" y="134"/>
                    <a:pt x="237" y="135"/>
                    <a:pt x="239" y="136"/>
                  </a:cubicBezTo>
                  <a:cubicBezTo>
                    <a:pt x="239" y="136"/>
                    <a:pt x="239" y="136"/>
                    <a:pt x="239" y="136"/>
                  </a:cubicBezTo>
                  <a:cubicBezTo>
                    <a:pt x="237" y="132"/>
                    <a:pt x="230" y="131"/>
                    <a:pt x="226" y="133"/>
                  </a:cubicBezTo>
                  <a:cubicBezTo>
                    <a:pt x="222" y="126"/>
                    <a:pt x="222" y="118"/>
                    <a:pt x="224" y="110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2"/>
                    <a:pt x="224" y="114"/>
                    <a:pt x="224" y="116"/>
                  </a:cubicBezTo>
                  <a:cubicBezTo>
                    <a:pt x="224" y="118"/>
                    <a:pt x="224" y="120"/>
                    <a:pt x="225" y="121"/>
                  </a:cubicBezTo>
                  <a:cubicBezTo>
                    <a:pt x="225" y="123"/>
                    <a:pt x="226" y="123"/>
                    <a:pt x="226" y="123"/>
                  </a:cubicBezTo>
                  <a:cubicBezTo>
                    <a:pt x="226" y="123"/>
                    <a:pt x="226" y="123"/>
                    <a:pt x="225" y="121"/>
                  </a:cubicBezTo>
                  <a:cubicBezTo>
                    <a:pt x="225" y="120"/>
                    <a:pt x="225" y="118"/>
                    <a:pt x="225" y="116"/>
                  </a:cubicBezTo>
                  <a:cubicBezTo>
                    <a:pt x="225" y="115"/>
                    <a:pt x="225" y="114"/>
                    <a:pt x="225" y="113"/>
                  </a:cubicBezTo>
                  <a:cubicBezTo>
                    <a:pt x="225" y="114"/>
                    <a:pt x="225" y="115"/>
                    <a:pt x="225" y="116"/>
                  </a:cubicBezTo>
                  <a:cubicBezTo>
                    <a:pt x="226" y="118"/>
                    <a:pt x="227" y="120"/>
                    <a:pt x="228" y="122"/>
                  </a:cubicBezTo>
                  <a:cubicBezTo>
                    <a:pt x="228" y="123"/>
                    <a:pt x="229" y="123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4"/>
                    <a:pt x="229" y="124"/>
                    <a:pt x="229" y="124"/>
                  </a:cubicBezTo>
                  <a:cubicBezTo>
                    <a:pt x="229" y="123"/>
                    <a:pt x="229" y="122"/>
                    <a:pt x="228" y="122"/>
                  </a:cubicBezTo>
                  <a:cubicBezTo>
                    <a:pt x="228" y="120"/>
                    <a:pt x="227" y="119"/>
                    <a:pt x="226" y="116"/>
                  </a:cubicBezTo>
                  <a:cubicBezTo>
                    <a:pt x="229" y="123"/>
                    <a:pt x="234" y="129"/>
                    <a:pt x="239" y="133"/>
                  </a:cubicBezTo>
                  <a:cubicBezTo>
                    <a:pt x="246" y="139"/>
                    <a:pt x="259" y="143"/>
                    <a:pt x="266" y="136"/>
                  </a:cubicBezTo>
                  <a:cubicBezTo>
                    <a:pt x="268" y="137"/>
                    <a:pt x="269" y="138"/>
                    <a:pt x="270" y="138"/>
                  </a:cubicBezTo>
                  <a:cubicBezTo>
                    <a:pt x="279" y="140"/>
                    <a:pt x="287" y="138"/>
                    <a:pt x="295" y="135"/>
                  </a:cubicBezTo>
                  <a:cubicBezTo>
                    <a:pt x="295" y="135"/>
                    <a:pt x="295" y="135"/>
                    <a:pt x="295" y="135"/>
                  </a:cubicBezTo>
                  <a:cubicBezTo>
                    <a:pt x="290" y="134"/>
                    <a:pt x="286" y="136"/>
                    <a:pt x="281" y="136"/>
                  </a:cubicBezTo>
                  <a:cubicBezTo>
                    <a:pt x="277" y="137"/>
                    <a:pt x="273" y="136"/>
                    <a:pt x="270" y="135"/>
                  </a:cubicBezTo>
                  <a:cubicBezTo>
                    <a:pt x="267" y="134"/>
                    <a:pt x="257" y="128"/>
                    <a:pt x="263" y="125"/>
                  </a:cubicBezTo>
                  <a:cubicBezTo>
                    <a:pt x="273" y="120"/>
                    <a:pt x="284" y="130"/>
                    <a:pt x="294" y="128"/>
                  </a:cubicBezTo>
                  <a:cubicBezTo>
                    <a:pt x="294" y="128"/>
                    <a:pt x="294" y="127"/>
                    <a:pt x="294" y="127"/>
                  </a:cubicBezTo>
                  <a:cubicBezTo>
                    <a:pt x="290" y="127"/>
                    <a:pt x="285" y="125"/>
                    <a:pt x="281" y="124"/>
                  </a:cubicBezTo>
                  <a:cubicBezTo>
                    <a:pt x="281" y="124"/>
                    <a:pt x="281" y="124"/>
                    <a:pt x="281" y="124"/>
                  </a:cubicBezTo>
                  <a:cubicBezTo>
                    <a:pt x="280" y="112"/>
                    <a:pt x="311" y="126"/>
                    <a:pt x="319" y="128"/>
                  </a:cubicBezTo>
                  <a:cubicBezTo>
                    <a:pt x="322" y="134"/>
                    <a:pt x="329" y="136"/>
                    <a:pt x="335" y="138"/>
                  </a:cubicBezTo>
                  <a:cubicBezTo>
                    <a:pt x="335" y="139"/>
                    <a:pt x="336" y="138"/>
                    <a:pt x="335" y="138"/>
                  </a:cubicBezTo>
                  <a:cubicBezTo>
                    <a:pt x="330" y="134"/>
                    <a:pt x="325" y="132"/>
                    <a:pt x="321" y="127"/>
                  </a:cubicBezTo>
                  <a:cubicBezTo>
                    <a:pt x="318" y="122"/>
                    <a:pt x="328" y="123"/>
                    <a:pt x="331" y="123"/>
                  </a:cubicBezTo>
                  <a:cubicBezTo>
                    <a:pt x="343" y="124"/>
                    <a:pt x="352" y="130"/>
                    <a:pt x="361" y="138"/>
                  </a:cubicBezTo>
                  <a:cubicBezTo>
                    <a:pt x="382" y="158"/>
                    <a:pt x="398" y="183"/>
                    <a:pt x="402" y="212"/>
                  </a:cubicBezTo>
                  <a:cubicBezTo>
                    <a:pt x="406" y="239"/>
                    <a:pt x="396" y="264"/>
                    <a:pt x="377" y="284"/>
                  </a:cubicBezTo>
                  <a:close/>
                  <a:moveTo>
                    <a:pt x="371" y="215"/>
                  </a:moveTo>
                  <a:cubicBezTo>
                    <a:pt x="364" y="198"/>
                    <a:pt x="339" y="184"/>
                    <a:pt x="323" y="195"/>
                  </a:cubicBezTo>
                  <a:cubicBezTo>
                    <a:pt x="309" y="204"/>
                    <a:pt x="313" y="234"/>
                    <a:pt x="331" y="235"/>
                  </a:cubicBezTo>
                  <a:cubicBezTo>
                    <a:pt x="339" y="235"/>
                    <a:pt x="352" y="224"/>
                    <a:pt x="350" y="216"/>
                  </a:cubicBezTo>
                  <a:cubicBezTo>
                    <a:pt x="354" y="221"/>
                    <a:pt x="356" y="227"/>
                    <a:pt x="356" y="233"/>
                  </a:cubicBezTo>
                  <a:cubicBezTo>
                    <a:pt x="354" y="248"/>
                    <a:pt x="341" y="254"/>
                    <a:pt x="328" y="257"/>
                  </a:cubicBezTo>
                  <a:cubicBezTo>
                    <a:pt x="322" y="259"/>
                    <a:pt x="316" y="259"/>
                    <a:pt x="311" y="257"/>
                  </a:cubicBezTo>
                  <a:cubicBezTo>
                    <a:pt x="312" y="257"/>
                    <a:pt x="314" y="257"/>
                    <a:pt x="315" y="257"/>
                  </a:cubicBezTo>
                  <a:cubicBezTo>
                    <a:pt x="319" y="256"/>
                    <a:pt x="324" y="254"/>
                    <a:pt x="323" y="250"/>
                  </a:cubicBezTo>
                  <a:cubicBezTo>
                    <a:pt x="322" y="243"/>
                    <a:pt x="314" y="241"/>
                    <a:pt x="309" y="239"/>
                  </a:cubicBezTo>
                  <a:cubicBezTo>
                    <a:pt x="303" y="238"/>
                    <a:pt x="298" y="237"/>
                    <a:pt x="293" y="234"/>
                  </a:cubicBezTo>
                  <a:cubicBezTo>
                    <a:pt x="292" y="233"/>
                    <a:pt x="291" y="231"/>
                    <a:pt x="290" y="230"/>
                  </a:cubicBezTo>
                  <a:cubicBezTo>
                    <a:pt x="295" y="234"/>
                    <a:pt x="304" y="235"/>
                    <a:pt x="308" y="228"/>
                  </a:cubicBezTo>
                  <a:cubicBezTo>
                    <a:pt x="309" y="228"/>
                    <a:pt x="308" y="227"/>
                    <a:pt x="308" y="226"/>
                  </a:cubicBezTo>
                  <a:cubicBezTo>
                    <a:pt x="301" y="222"/>
                    <a:pt x="296" y="217"/>
                    <a:pt x="295" y="209"/>
                  </a:cubicBezTo>
                  <a:cubicBezTo>
                    <a:pt x="295" y="208"/>
                    <a:pt x="295" y="207"/>
                    <a:pt x="295" y="207"/>
                  </a:cubicBezTo>
                  <a:cubicBezTo>
                    <a:pt x="296" y="208"/>
                    <a:pt x="299" y="209"/>
                    <a:pt x="301" y="208"/>
                  </a:cubicBezTo>
                  <a:cubicBezTo>
                    <a:pt x="307" y="203"/>
                    <a:pt x="303" y="194"/>
                    <a:pt x="307" y="188"/>
                  </a:cubicBezTo>
                  <a:cubicBezTo>
                    <a:pt x="313" y="184"/>
                    <a:pt x="321" y="182"/>
                    <a:pt x="327" y="181"/>
                  </a:cubicBezTo>
                  <a:cubicBezTo>
                    <a:pt x="347" y="179"/>
                    <a:pt x="367" y="188"/>
                    <a:pt x="382" y="200"/>
                  </a:cubicBezTo>
                  <a:cubicBezTo>
                    <a:pt x="386" y="217"/>
                    <a:pt x="383" y="236"/>
                    <a:pt x="376" y="251"/>
                  </a:cubicBezTo>
                  <a:cubicBezTo>
                    <a:pt x="366" y="273"/>
                    <a:pt x="345" y="288"/>
                    <a:pt x="321" y="285"/>
                  </a:cubicBezTo>
                  <a:cubicBezTo>
                    <a:pt x="301" y="283"/>
                    <a:pt x="283" y="271"/>
                    <a:pt x="274" y="254"/>
                  </a:cubicBezTo>
                  <a:cubicBezTo>
                    <a:pt x="271" y="247"/>
                    <a:pt x="269" y="239"/>
                    <a:pt x="270" y="231"/>
                  </a:cubicBezTo>
                  <a:cubicBezTo>
                    <a:pt x="270" y="234"/>
                    <a:pt x="271" y="237"/>
                    <a:pt x="272" y="239"/>
                  </a:cubicBezTo>
                  <a:cubicBezTo>
                    <a:pt x="277" y="250"/>
                    <a:pt x="284" y="260"/>
                    <a:pt x="293" y="267"/>
                  </a:cubicBezTo>
                  <a:cubicBezTo>
                    <a:pt x="311" y="282"/>
                    <a:pt x="337" y="280"/>
                    <a:pt x="355" y="266"/>
                  </a:cubicBezTo>
                  <a:cubicBezTo>
                    <a:pt x="370" y="254"/>
                    <a:pt x="378" y="233"/>
                    <a:pt x="371" y="215"/>
                  </a:cubicBezTo>
                  <a:close/>
                  <a:moveTo>
                    <a:pt x="305" y="227"/>
                  </a:moveTo>
                  <a:cubicBezTo>
                    <a:pt x="304" y="227"/>
                    <a:pt x="304" y="227"/>
                    <a:pt x="304" y="227"/>
                  </a:cubicBezTo>
                  <a:cubicBezTo>
                    <a:pt x="303" y="227"/>
                    <a:pt x="301" y="227"/>
                    <a:pt x="299" y="226"/>
                  </a:cubicBezTo>
                  <a:cubicBezTo>
                    <a:pt x="298" y="226"/>
                    <a:pt x="296" y="225"/>
                    <a:pt x="295" y="225"/>
                  </a:cubicBezTo>
                  <a:cubicBezTo>
                    <a:pt x="294" y="224"/>
                    <a:pt x="293" y="223"/>
                    <a:pt x="293" y="224"/>
                  </a:cubicBezTo>
                  <a:cubicBezTo>
                    <a:pt x="293" y="224"/>
                    <a:pt x="294" y="224"/>
                    <a:pt x="295" y="225"/>
                  </a:cubicBezTo>
                  <a:cubicBezTo>
                    <a:pt x="296" y="226"/>
                    <a:pt x="297" y="227"/>
                    <a:pt x="299" y="227"/>
                  </a:cubicBezTo>
                  <a:cubicBezTo>
                    <a:pt x="301" y="228"/>
                    <a:pt x="303" y="228"/>
                    <a:pt x="304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5" y="228"/>
                  </a:cubicBezTo>
                  <a:cubicBezTo>
                    <a:pt x="305" y="228"/>
                    <a:pt x="305" y="228"/>
                    <a:pt x="304" y="228"/>
                  </a:cubicBezTo>
                  <a:cubicBezTo>
                    <a:pt x="303" y="229"/>
                    <a:pt x="300" y="229"/>
                    <a:pt x="298" y="229"/>
                  </a:cubicBezTo>
                  <a:cubicBezTo>
                    <a:pt x="296" y="229"/>
                    <a:pt x="294" y="228"/>
                    <a:pt x="293" y="227"/>
                  </a:cubicBezTo>
                  <a:cubicBezTo>
                    <a:pt x="291" y="226"/>
                    <a:pt x="291" y="225"/>
                    <a:pt x="291" y="225"/>
                  </a:cubicBezTo>
                  <a:cubicBezTo>
                    <a:pt x="291" y="225"/>
                    <a:pt x="291" y="226"/>
                    <a:pt x="292" y="227"/>
                  </a:cubicBezTo>
                  <a:cubicBezTo>
                    <a:pt x="294" y="228"/>
                    <a:pt x="296" y="229"/>
                    <a:pt x="298" y="230"/>
                  </a:cubicBezTo>
                  <a:cubicBezTo>
                    <a:pt x="301" y="230"/>
                    <a:pt x="303" y="229"/>
                    <a:pt x="304" y="229"/>
                  </a:cubicBezTo>
                  <a:cubicBezTo>
                    <a:pt x="305" y="229"/>
                    <a:pt x="305" y="229"/>
                    <a:pt x="305" y="228"/>
                  </a:cubicBezTo>
                  <a:cubicBezTo>
                    <a:pt x="300" y="234"/>
                    <a:pt x="291" y="230"/>
                    <a:pt x="287" y="224"/>
                  </a:cubicBezTo>
                  <a:cubicBezTo>
                    <a:pt x="287" y="224"/>
                    <a:pt x="287" y="223"/>
                    <a:pt x="287" y="223"/>
                  </a:cubicBezTo>
                  <a:cubicBezTo>
                    <a:pt x="286" y="215"/>
                    <a:pt x="288" y="208"/>
                    <a:pt x="292" y="202"/>
                  </a:cubicBezTo>
                  <a:cubicBezTo>
                    <a:pt x="291" y="212"/>
                    <a:pt x="296" y="222"/>
                    <a:pt x="305" y="227"/>
                  </a:cubicBezTo>
                  <a:close/>
                  <a:moveTo>
                    <a:pt x="303" y="252"/>
                  </a:moveTo>
                  <a:cubicBezTo>
                    <a:pt x="297" y="248"/>
                    <a:pt x="292" y="241"/>
                    <a:pt x="289" y="234"/>
                  </a:cubicBezTo>
                  <a:cubicBezTo>
                    <a:pt x="294" y="238"/>
                    <a:pt x="299" y="240"/>
                    <a:pt x="305" y="241"/>
                  </a:cubicBezTo>
                  <a:cubicBezTo>
                    <a:pt x="309" y="242"/>
                    <a:pt x="312" y="243"/>
                    <a:pt x="315" y="244"/>
                  </a:cubicBezTo>
                  <a:cubicBezTo>
                    <a:pt x="319" y="246"/>
                    <a:pt x="323" y="251"/>
                    <a:pt x="318" y="254"/>
                  </a:cubicBezTo>
                  <a:cubicBezTo>
                    <a:pt x="312" y="256"/>
                    <a:pt x="308" y="254"/>
                    <a:pt x="303" y="252"/>
                  </a:cubicBezTo>
                  <a:close/>
                  <a:moveTo>
                    <a:pt x="295" y="204"/>
                  </a:moveTo>
                  <a:cubicBezTo>
                    <a:pt x="295" y="202"/>
                    <a:pt x="295" y="200"/>
                    <a:pt x="295" y="198"/>
                  </a:cubicBezTo>
                  <a:cubicBezTo>
                    <a:pt x="297" y="195"/>
                    <a:pt x="300" y="193"/>
                    <a:pt x="303" y="191"/>
                  </a:cubicBezTo>
                  <a:cubicBezTo>
                    <a:pt x="302" y="192"/>
                    <a:pt x="302" y="194"/>
                    <a:pt x="302" y="195"/>
                  </a:cubicBezTo>
                  <a:cubicBezTo>
                    <a:pt x="302" y="198"/>
                    <a:pt x="302" y="201"/>
                    <a:pt x="301" y="204"/>
                  </a:cubicBezTo>
                  <a:cubicBezTo>
                    <a:pt x="299" y="208"/>
                    <a:pt x="296" y="206"/>
                    <a:pt x="295" y="20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6" name="Freeform 2437"/>
            <p:cNvSpPr>
              <a:spLocks noChangeArrowheads="1"/>
            </p:cNvSpPr>
            <p:nvPr/>
          </p:nvSpPr>
          <p:spPr bwMode="auto">
            <a:xfrm>
              <a:off x="71278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7" name="Freeform 2438"/>
            <p:cNvSpPr>
              <a:spLocks noChangeArrowheads="1"/>
            </p:cNvSpPr>
            <p:nvPr/>
          </p:nvSpPr>
          <p:spPr bwMode="auto">
            <a:xfrm>
              <a:off x="815975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8" name="Freeform 2439"/>
            <p:cNvSpPr>
              <a:spLocks noChangeArrowheads="1"/>
            </p:cNvSpPr>
            <p:nvPr/>
          </p:nvSpPr>
          <p:spPr bwMode="auto">
            <a:xfrm>
              <a:off x="587375" y="1238250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69" name="Freeform 2440"/>
            <p:cNvSpPr>
              <a:spLocks noChangeArrowheads="1"/>
            </p:cNvSpPr>
            <p:nvPr/>
          </p:nvSpPr>
          <p:spPr bwMode="auto">
            <a:xfrm>
              <a:off x="600075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0" name="Freeform 2441"/>
            <p:cNvSpPr>
              <a:spLocks noChangeArrowheads="1"/>
            </p:cNvSpPr>
            <p:nvPr/>
          </p:nvSpPr>
          <p:spPr bwMode="auto">
            <a:xfrm>
              <a:off x="720725" y="116840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1" name="Freeform 2442"/>
            <p:cNvSpPr>
              <a:spLocks noChangeArrowheads="1"/>
            </p:cNvSpPr>
            <p:nvPr/>
          </p:nvSpPr>
          <p:spPr bwMode="auto">
            <a:xfrm>
              <a:off x="823913" y="1198563"/>
              <a:ext cx="46038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2147483647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0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" y="3"/>
                  </a:moveTo>
                  <a:cubicBezTo>
                    <a:pt x="4" y="3"/>
                    <a:pt x="5" y="4"/>
                    <a:pt x="6" y="4"/>
                  </a:cubicBezTo>
                  <a:cubicBezTo>
                    <a:pt x="10" y="7"/>
                    <a:pt x="15" y="10"/>
                    <a:pt x="20" y="15"/>
                  </a:cubicBezTo>
                  <a:cubicBezTo>
                    <a:pt x="25" y="19"/>
                    <a:pt x="29" y="24"/>
                    <a:pt x="31" y="27"/>
                  </a:cubicBezTo>
                  <a:cubicBezTo>
                    <a:pt x="32" y="28"/>
                    <a:pt x="33" y="29"/>
                    <a:pt x="33" y="30"/>
                  </a:cubicBezTo>
                  <a:cubicBezTo>
                    <a:pt x="34" y="30"/>
                    <a:pt x="34" y="31"/>
                    <a:pt x="35" y="32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36" y="33"/>
                    <a:pt x="36" y="32"/>
                    <a:pt x="35" y="31"/>
                  </a:cubicBezTo>
                  <a:cubicBezTo>
                    <a:pt x="35" y="31"/>
                    <a:pt x="34" y="30"/>
                    <a:pt x="34" y="29"/>
                  </a:cubicBezTo>
                  <a:cubicBezTo>
                    <a:pt x="33" y="29"/>
                    <a:pt x="33" y="28"/>
                    <a:pt x="32" y="27"/>
                  </a:cubicBezTo>
                  <a:cubicBezTo>
                    <a:pt x="29" y="23"/>
                    <a:pt x="25" y="19"/>
                    <a:pt x="20" y="14"/>
                  </a:cubicBezTo>
                  <a:cubicBezTo>
                    <a:pt x="15" y="10"/>
                    <a:pt x="10" y="6"/>
                    <a:pt x="6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2" name="Freeform 2443"/>
            <p:cNvSpPr>
              <a:spLocks noChangeArrowheads="1"/>
            </p:cNvSpPr>
            <p:nvPr/>
          </p:nvSpPr>
          <p:spPr bwMode="auto">
            <a:xfrm>
              <a:off x="823913" y="1203325"/>
              <a:ext cx="31750" cy="25400"/>
            </a:xfrm>
            <a:custGeom>
              <a:avLst/>
              <a:gdLst>
                <a:gd name="T0" fmla="*/ 2147483647 w 25"/>
                <a:gd name="T1" fmla="*/ 2147483647 h 19"/>
                <a:gd name="T2" fmla="*/ 2147483647 w 25"/>
                <a:gd name="T3" fmla="*/ 2147483647 h 19"/>
                <a:gd name="T4" fmla="*/ 2147483647 w 25"/>
                <a:gd name="T5" fmla="*/ 2147483647 h 19"/>
                <a:gd name="T6" fmla="*/ 2147483647 w 25"/>
                <a:gd name="T7" fmla="*/ 2147483647 h 19"/>
                <a:gd name="T8" fmla="*/ 2147483647 w 25"/>
                <a:gd name="T9" fmla="*/ 2147483647 h 19"/>
                <a:gd name="T10" fmla="*/ 2147483647 w 25"/>
                <a:gd name="T11" fmla="*/ 2147483647 h 19"/>
                <a:gd name="T12" fmla="*/ 2147483647 w 25"/>
                <a:gd name="T13" fmla="*/ 2147483647 h 19"/>
                <a:gd name="T14" fmla="*/ 2147483647 w 25"/>
                <a:gd name="T15" fmla="*/ 2147483647 h 19"/>
                <a:gd name="T16" fmla="*/ 2147483647 w 25"/>
                <a:gd name="T17" fmla="*/ 0 h 19"/>
                <a:gd name="T18" fmla="*/ 0 w 25"/>
                <a:gd name="T19" fmla="*/ 0 h 19"/>
                <a:gd name="T20" fmla="*/ 2147483647 w 25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19"/>
                <a:gd name="T35" fmla="*/ 25 w 25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19">
                  <a:moveTo>
                    <a:pt x="4" y="2"/>
                  </a:moveTo>
                  <a:cubicBezTo>
                    <a:pt x="7" y="4"/>
                    <a:pt x="10" y="6"/>
                    <a:pt x="13" y="8"/>
                  </a:cubicBezTo>
                  <a:cubicBezTo>
                    <a:pt x="17" y="11"/>
                    <a:pt x="20" y="13"/>
                    <a:pt x="22" y="15"/>
                  </a:cubicBezTo>
                  <a:cubicBezTo>
                    <a:pt x="24" y="17"/>
                    <a:pt x="25" y="19"/>
                    <a:pt x="25" y="19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7"/>
                    <a:pt x="23" y="16"/>
                    <a:pt x="22" y="15"/>
                  </a:cubicBezTo>
                  <a:cubicBezTo>
                    <a:pt x="20" y="13"/>
                    <a:pt x="17" y="10"/>
                    <a:pt x="14" y="8"/>
                  </a:cubicBezTo>
                  <a:cubicBezTo>
                    <a:pt x="10" y="5"/>
                    <a:pt x="7" y="3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3" name="Freeform 2444"/>
            <p:cNvSpPr>
              <a:spLocks noChangeArrowheads="1"/>
            </p:cNvSpPr>
            <p:nvPr/>
          </p:nvSpPr>
          <p:spPr bwMode="auto">
            <a:xfrm>
              <a:off x="765175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2147483647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7" y="7"/>
                    <a:pt x="20" y="8"/>
                    <a:pt x="22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5" y="9"/>
                    <a:pt x="23" y="8"/>
                  </a:cubicBezTo>
                  <a:cubicBezTo>
                    <a:pt x="20" y="7"/>
                    <a:pt x="17" y="6"/>
                    <a:pt x="14" y="5"/>
                  </a:cubicBezTo>
                  <a:cubicBezTo>
                    <a:pt x="10" y="4"/>
                    <a:pt x="7" y="2"/>
                    <a:pt x="4" y="2"/>
                  </a:cubicBezTo>
                  <a:cubicBezTo>
                    <a:pt x="2" y="1"/>
                    <a:pt x="1" y="0"/>
                    <a:pt x="1" y="1"/>
                  </a:cubicBezTo>
                  <a:cubicBezTo>
                    <a:pt x="0" y="1"/>
                    <a:pt x="2" y="1"/>
                    <a:pt x="4" y="2"/>
                  </a:cubicBezTo>
                  <a:cubicBezTo>
                    <a:pt x="7" y="3"/>
                    <a:pt x="10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4" name="Freeform 2445"/>
            <p:cNvSpPr>
              <a:spLocks noChangeArrowheads="1"/>
            </p:cNvSpPr>
            <p:nvPr/>
          </p:nvSpPr>
          <p:spPr bwMode="auto">
            <a:xfrm>
              <a:off x="771525" y="1198563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0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2147483647 w 16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6"/>
                <a:gd name="T29" fmla="*/ 16 w 1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6">
                  <a:moveTo>
                    <a:pt x="8" y="2"/>
                  </a:moveTo>
                  <a:cubicBezTo>
                    <a:pt x="6" y="2"/>
                    <a:pt x="4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0" y="4"/>
                    <a:pt x="12" y="4"/>
                    <a:pt x="14" y="5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5" y="5"/>
                    <a:pt x="14" y="4"/>
                  </a:cubicBezTo>
                  <a:cubicBezTo>
                    <a:pt x="12" y="4"/>
                    <a:pt x="10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5" name="Freeform 2446"/>
            <p:cNvSpPr>
              <a:spLocks noChangeArrowheads="1"/>
            </p:cNvSpPr>
            <p:nvPr/>
          </p:nvSpPr>
          <p:spPr bwMode="auto">
            <a:xfrm>
              <a:off x="727075" y="1195388"/>
              <a:ext cx="25400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0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2147483647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7" y="0"/>
                    <a:pt x="5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5" y="1"/>
                    <a:pt x="7" y="1"/>
                    <a:pt x="10" y="2"/>
                  </a:cubicBezTo>
                  <a:cubicBezTo>
                    <a:pt x="12" y="3"/>
                    <a:pt x="15" y="4"/>
                    <a:pt x="16" y="4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5"/>
                    <a:pt x="17" y="4"/>
                  </a:cubicBezTo>
                  <a:cubicBezTo>
                    <a:pt x="15" y="3"/>
                    <a:pt x="13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6" name="Freeform 2447"/>
            <p:cNvSpPr>
              <a:spLocks noChangeArrowheads="1"/>
            </p:cNvSpPr>
            <p:nvPr/>
          </p:nvSpPr>
          <p:spPr bwMode="auto">
            <a:xfrm>
              <a:off x="731838" y="1200150"/>
              <a:ext cx="7938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2147483647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7" name="Freeform 2448"/>
            <p:cNvSpPr>
              <a:spLocks noChangeArrowheads="1"/>
            </p:cNvSpPr>
            <p:nvPr/>
          </p:nvSpPr>
          <p:spPr bwMode="auto">
            <a:xfrm>
              <a:off x="684213" y="1214438"/>
              <a:ext cx="31750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2147483647 h 6"/>
                <a:gd name="T6" fmla="*/ 0 w 25"/>
                <a:gd name="T7" fmla="*/ 2147483647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2147483647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2147483647 w 25"/>
                <a:gd name="T19" fmla="*/ 2147483647 h 6"/>
                <a:gd name="T20" fmla="*/ 2147483647 w 25"/>
                <a:gd name="T21" fmla="*/ 2147483647 h 6"/>
                <a:gd name="T22" fmla="*/ 2147483647 w 25"/>
                <a:gd name="T23" fmla="*/ 2147483647 h 6"/>
                <a:gd name="T24" fmla="*/ 2147483647 w 25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"/>
                <a:gd name="T41" fmla="*/ 25 w 25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">
                  <a:moveTo>
                    <a:pt x="12" y="5"/>
                  </a:moveTo>
                  <a:cubicBezTo>
                    <a:pt x="10" y="5"/>
                    <a:pt x="9" y="4"/>
                    <a:pt x="7" y="4"/>
                  </a:cubicBezTo>
                  <a:cubicBezTo>
                    <a:pt x="6" y="4"/>
                    <a:pt x="4" y="3"/>
                    <a:pt x="3" y="3"/>
                  </a:cubicBez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4" y="4"/>
                    <a:pt x="6" y="4"/>
                    <a:pt x="7" y="5"/>
                  </a:cubicBezTo>
                  <a:cubicBezTo>
                    <a:pt x="9" y="5"/>
                    <a:pt x="10" y="5"/>
                    <a:pt x="12" y="5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5" y="5"/>
                    <a:pt x="25" y="5"/>
                  </a:cubicBezTo>
                  <a:cubicBezTo>
                    <a:pt x="25" y="4"/>
                    <a:pt x="23" y="4"/>
                    <a:pt x="21" y="4"/>
                  </a:cubicBezTo>
                  <a:cubicBezTo>
                    <a:pt x="19" y="5"/>
                    <a:pt x="16" y="5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8" name="Freeform 2449"/>
            <p:cNvSpPr>
              <a:spLocks noChangeArrowheads="1"/>
            </p:cNvSpPr>
            <p:nvPr/>
          </p:nvSpPr>
          <p:spPr bwMode="auto">
            <a:xfrm>
              <a:off x="688975" y="1216025"/>
              <a:ext cx="9525" cy="1588"/>
            </a:xfrm>
            <a:custGeom>
              <a:avLst/>
              <a:gdLst>
                <a:gd name="T0" fmla="*/ 2147483647 w 7"/>
                <a:gd name="T1" fmla="*/ 2147483647 h 2"/>
                <a:gd name="T2" fmla="*/ 2147483647 w 7"/>
                <a:gd name="T3" fmla="*/ 2147483647 h 2"/>
                <a:gd name="T4" fmla="*/ 0 w 7"/>
                <a:gd name="T5" fmla="*/ 0 h 2"/>
                <a:gd name="T6" fmla="*/ 2147483647 w 7"/>
                <a:gd name="T7" fmla="*/ 2147483647 h 2"/>
                <a:gd name="T8" fmla="*/ 2147483647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7" y="1"/>
                  </a:moveTo>
                  <a:cubicBezTo>
                    <a:pt x="7" y="1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6" y="2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79" name="Freeform 2450"/>
            <p:cNvSpPr>
              <a:spLocks noChangeArrowheads="1"/>
            </p:cNvSpPr>
            <p:nvPr/>
          </p:nvSpPr>
          <p:spPr bwMode="auto">
            <a:xfrm>
              <a:off x="801688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0 w 16"/>
                <a:gd name="T9" fmla="*/ 2147483647 h 14"/>
                <a:gd name="T10" fmla="*/ 0 w 16"/>
                <a:gd name="T11" fmla="*/ 0 h 14"/>
                <a:gd name="T12" fmla="*/ 0 w 16"/>
                <a:gd name="T13" fmla="*/ 2147483647 h 14"/>
                <a:gd name="T14" fmla="*/ 0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12" y="13"/>
                  </a:moveTo>
                  <a:cubicBezTo>
                    <a:pt x="11" y="13"/>
                    <a:pt x="10" y="13"/>
                    <a:pt x="8" y="13"/>
                  </a:cubicBezTo>
                  <a:cubicBezTo>
                    <a:pt x="7" y="13"/>
                    <a:pt x="5" y="12"/>
                    <a:pt x="4" y="11"/>
                  </a:cubicBezTo>
                  <a:cubicBezTo>
                    <a:pt x="2" y="11"/>
                    <a:pt x="1" y="9"/>
                    <a:pt x="1" y="8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9"/>
                    <a:pt x="2" y="11"/>
                    <a:pt x="3" y="12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4" y="12"/>
                    <a:pt x="13" y="12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0" name="Freeform 2451"/>
            <p:cNvSpPr>
              <a:spLocks noChangeArrowheads="1"/>
            </p:cNvSpPr>
            <p:nvPr/>
          </p:nvSpPr>
          <p:spPr bwMode="auto">
            <a:xfrm>
              <a:off x="804863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2"/>
                    <a:pt x="3" y="3"/>
                  </a:cubicBezTo>
                  <a:cubicBezTo>
                    <a:pt x="4" y="3"/>
                    <a:pt x="6" y="3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1" name="Freeform 2452"/>
            <p:cNvSpPr>
              <a:spLocks noChangeArrowheads="1"/>
            </p:cNvSpPr>
            <p:nvPr/>
          </p:nvSpPr>
          <p:spPr bwMode="auto">
            <a:xfrm>
              <a:off x="771525" y="1349375"/>
              <a:ext cx="19050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12" y="4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0" y="0"/>
                    <a:pt x="4" y="1"/>
                    <a:pt x="8" y="2"/>
                  </a:cubicBezTo>
                  <a:cubicBezTo>
                    <a:pt x="10" y="3"/>
                    <a:pt x="11" y="4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2" name="Freeform 2453"/>
            <p:cNvSpPr>
              <a:spLocks noChangeArrowheads="1"/>
            </p:cNvSpPr>
            <p:nvPr/>
          </p:nvSpPr>
          <p:spPr bwMode="auto">
            <a:xfrm>
              <a:off x="776288" y="1350963"/>
              <a:ext cx="9525" cy="6350"/>
            </a:xfrm>
            <a:custGeom>
              <a:avLst/>
              <a:gdLst>
                <a:gd name="T0" fmla="*/ 2147483647 w 8"/>
                <a:gd name="T1" fmla="*/ 2147483647 h 5"/>
                <a:gd name="T2" fmla="*/ 2147483647 w 8"/>
                <a:gd name="T3" fmla="*/ 2147483647 h 5"/>
                <a:gd name="T4" fmla="*/ 0 w 8"/>
                <a:gd name="T5" fmla="*/ 0 h 5"/>
                <a:gd name="T6" fmla="*/ 2147483647 w 8"/>
                <a:gd name="T7" fmla="*/ 2147483647 h 5"/>
                <a:gd name="T8" fmla="*/ 2147483647 w 8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5"/>
                <a:gd name="T17" fmla="*/ 8 w 8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5">
                  <a:moveTo>
                    <a:pt x="8" y="5"/>
                  </a:moveTo>
                  <a:cubicBezTo>
                    <a:pt x="8" y="5"/>
                    <a:pt x="6" y="4"/>
                    <a:pt x="4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1" y="2"/>
                    <a:pt x="4" y="3"/>
                  </a:cubicBezTo>
                  <a:cubicBezTo>
                    <a:pt x="6" y="4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3" name="Freeform 2454"/>
            <p:cNvSpPr>
              <a:spLocks noChangeArrowheads="1"/>
            </p:cNvSpPr>
            <p:nvPr/>
          </p:nvSpPr>
          <p:spPr bwMode="auto">
            <a:xfrm>
              <a:off x="762000" y="1370013"/>
              <a:ext cx="57150" cy="15875"/>
            </a:xfrm>
            <a:custGeom>
              <a:avLst/>
              <a:gdLst>
                <a:gd name="T0" fmla="*/ 2147483647 w 44"/>
                <a:gd name="T1" fmla="*/ 2147483647 h 13"/>
                <a:gd name="T2" fmla="*/ 2147483647 w 44"/>
                <a:gd name="T3" fmla="*/ 2147483647 h 13"/>
                <a:gd name="T4" fmla="*/ 2147483647 w 44"/>
                <a:gd name="T5" fmla="*/ 2147483647 h 13"/>
                <a:gd name="T6" fmla="*/ 2147483647 w 44"/>
                <a:gd name="T7" fmla="*/ 2147483647 h 13"/>
                <a:gd name="T8" fmla="*/ 0 w 44"/>
                <a:gd name="T9" fmla="*/ 0 h 13"/>
                <a:gd name="T10" fmla="*/ 2147483647 w 44"/>
                <a:gd name="T11" fmla="*/ 2147483647 h 13"/>
                <a:gd name="T12" fmla="*/ 2147483647 w 44"/>
                <a:gd name="T13" fmla="*/ 2147483647 h 13"/>
                <a:gd name="T14" fmla="*/ 2147483647 w 44"/>
                <a:gd name="T15" fmla="*/ 2147483647 h 13"/>
                <a:gd name="T16" fmla="*/ 2147483647 w 44"/>
                <a:gd name="T17" fmla="*/ 2147483647 h 13"/>
                <a:gd name="T18" fmla="*/ 2147483647 w 44"/>
                <a:gd name="T19" fmla="*/ 2147483647 h 13"/>
                <a:gd name="T20" fmla="*/ 2147483647 w 44"/>
                <a:gd name="T21" fmla="*/ 2147483647 h 13"/>
                <a:gd name="T22" fmla="*/ 2147483647 w 44"/>
                <a:gd name="T23" fmla="*/ 2147483647 h 13"/>
                <a:gd name="T24" fmla="*/ 2147483647 w 44"/>
                <a:gd name="T25" fmla="*/ 2147483647 h 13"/>
                <a:gd name="T26" fmla="*/ 2147483647 w 44"/>
                <a:gd name="T27" fmla="*/ 2147483647 h 13"/>
                <a:gd name="T28" fmla="*/ 2147483647 w 44"/>
                <a:gd name="T29" fmla="*/ 2147483647 h 13"/>
                <a:gd name="T30" fmla="*/ 2147483647 w 44"/>
                <a:gd name="T31" fmla="*/ 2147483647 h 13"/>
                <a:gd name="T32" fmla="*/ 2147483647 w 44"/>
                <a:gd name="T33" fmla="*/ 2147483647 h 13"/>
                <a:gd name="T34" fmla="*/ 2147483647 w 44"/>
                <a:gd name="T35" fmla="*/ 2147483647 h 13"/>
                <a:gd name="T36" fmla="*/ 2147483647 w 44"/>
                <a:gd name="T37" fmla="*/ 2147483647 h 13"/>
                <a:gd name="T38" fmla="*/ 2147483647 w 44"/>
                <a:gd name="T39" fmla="*/ 2147483647 h 13"/>
                <a:gd name="T40" fmla="*/ 2147483647 w 44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3"/>
                <a:gd name="T65" fmla="*/ 44 w 44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3">
                  <a:moveTo>
                    <a:pt x="12" y="7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4" y="3"/>
                    <a:pt x="5" y="3"/>
                    <a:pt x="6" y="4"/>
                  </a:cubicBezTo>
                  <a:cubicBezTo>
                    <a:pt x="7" y="5"/>
                    <a:pt x="10" y="7"/>
                    <a:pt x="12" y="8"/>
                  </a:cubicBezTo>
                  <a:cubicBezTo>
                    <a:pt x="15" y="9"/>
                    <a:pt x="17" y="10"/>
                    <a:pt x="21" y="11"/>
                  </a:cubicBezTo>
                  <a:cubicBezTo>
                    <a:pt x="24" y="12"/>
                    <a:pt x="27" y="13"/>
                    <a:pt x="30" y="13"/>
                  </a:cubicBezTo>
                  <a:cubicBezTo>
                    <a:pt x="31" y="13"/>
                    <a:pt x="32" y="13"/>
                    <a:pt x="34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8" y="13"/>
                    <a:pt x="39" y="12"/>
                    <a:pt x="40" y="12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3" y="11"/>
                    <a:pt x="44" y="11"/>
                    <a:pt x="44" y="11"/>
                  </a:cubicBezTo>
                  <a:cubicBezTo>
                    <a:pt x="44" y="11"/>
                    <a:pt x="41" y="12"/>
                    <a:pt x="37" y="12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2" y="13"/>
                    <a:pt x="31" y="13"/>
                    <a:pt x="30" y="12"/>
                  </a:cubicBezTo>
                  <a:cubicBezTo>
                    <a:pt x="27" y="12"/>
                    <a:pt x="24" y="12"/>
                    <a:pt x="21" y="11"/>
                  </a:cubicBezTo>
                  <a:cubicBezTo>
                    <a:pt x="18" y="10"/>
                    <a:pt x="15" y="9"/>
                    <a:pt x="1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4" name="Freeform 2455"/>
            <p:cNvSpPr>
              <a:spLocks noChangeArrowheads="1"/>
            </p:cNvSpPr>
            <p:nvPr/>
          </p:nvSpPr>
          <p:spPr bwMode="auto">
            <a:xfrm>
              <a:off x="739775" y="1327150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2147483647 h 38"/>
                <a:gd name="T20" fmla="*/ 2147483647 w 30"/>
                <a:gd name="T21" fmla="*/ 2147483647 h 38"/>
                <a:gd name="T22" fmla="*/ 2147483647 w 30"/>
                <a:gd name="T23" fmla="*/ 0 h 38"/>
                <a:gd name="T24" fmla="*/ 2147483647 w 30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8"/>
                <a:gd name="T41" fmla="*/ 30 w 30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8">
                  <a:moveTo>
                    <a:pt x="1" y="2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4" y="11"/>
                    <a:pt x="7" y="16"/>
                    <a:pt x="11" y="22"/>
                  </a:cubicBezTo>
                  <a:cubicBezTo>
                    <a:pt x="15" y="27"/>
                    <a:pt x="20" y="31"/>
                    <a:pt x="24" y="34"/>
                  </a:cubicBezTo>
                  <a:cubicBezTo>
                    <a:pt x="26" y="35"/>
                    <a:pt x="27" y="36"/>
                    <a:pt x="28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0" y="38"/>
                    <a:pt x="29" y="37"/>
                    <a:pt x="28" y="36"/>
                  </a:cubicBezTo>
                  <a:cubicBezTo>
                    <a:pt x="27" y="36"/>
                    <a:pt x="26" y="35"/>
                    <a:pt x="24" y="33"/>
                  </a:cubicBezTo>
                  <a:cubicBezTo>
                    <a:pt x="21" y="31"/>
                    <a:pt x="16" y="27"/>
                    <a:pt x="12" y="21"/>
                  </a:cubicBezTo>
                  <a:cubicBezTo>
                    <a:pt x="7" y="16"/>
                    <a:pt x="5" y="11"/>
                    <a:pt x="3" y="6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5" name="Freeform 2456"/>
            <p:cNvSpPr>
              <a:spLocks noChangeArrowheads="1"/>
            </p:cNvSpPr>
            <p:nvPr/>
          </p:nvSpPr>
          <p:spPr bwMode="auto">
            <a:xfrm>
              <a:off x="741363" y="1423988"/>
              <a:ext cx="6350" cy="19050"/>
            </a:xfrm>
            <a:custGeom>
              <a:avLst/>
              <a:gdLst>
                <a:gd name="T0" fmla="*/ 0 w 4"/>
                <a:gd name="T1" fmla="*/ 2147483647 h 14"/>
                <a:gd name="T2" fmla="*/ 2147483647 w 4"/>
                <a:gd name="T3" fmla="*/ 2147483647 h 14"/>
                <a:gd name="T4" fmla="*/ 0 w 4"/>
                <a:gd name="T5" fmla="*/ 2147483647 h 14"/>
                <a:gd name="T6" fmla="*/ 0 w 4"/>
                <a:gd name="T7" fmla="*/ 2147483647 h 14"/>
                <a:gd name="T8" fmla="*/ 2147483647 w 4"/>
                <a:gd name="T9" fmla="*/ 2147483647 h 14"/>
                <a:gd name="T10" fmla="*/ 0 w 4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4"/>
                <a:gd name="T20" fmla="*/ 4 w 4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4">
                  <a:moveTo>
                    <a:pt x="0" y="1"/>
                  </a:moveTo>
                  <a:cubicBezTo>
                    <a:pt x="1" y="3"/>
                    <a:pt x="2" y="5"/>
                    <a:pt x="2" y="7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10"/>
                    <a:pt x="4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6" name="Freeform 2457"/>
            <p:cNvSpPr>
              <a:spLocks noChangeArrowheads="1"/>
            </p:cNvSpPr>
            <p:nvPr/>
          </p:nvSpPr>
          <p:spPr bwMode="auto">
            <a:xfrm>
              <a:off x="738188" y="1420813"/>
              <a:ext cx="4763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1" y="1"/>
                  </a:moveTo>
                  <a:cubicBezTo>
                    <a:pt x="2" y="4"/>
                    <a:pt x="4" y="6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7"/>
                    <a:pt x="3" y="3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7" name="Freeform 2458"/>
            <p:cNvSpPr>
              <a:spLocks noChangeArrowheads="1"/>
            </p:cNvSpPr>
            <p:nvPr/>
          </p:nvSpPr>
          <p:spPr bwMode="auto">
            <a:xfrm>
              <a:off x="706438" y="1350963"/>
              <a:ext cx="14288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0 w 10"/>
                <a:gd name="T5" fmla="*/ 2147483647 h 26"/>
                <a:gd name="T6" fmla="*/ 0 w 10"/>
                <a:gd name="T7" fmla="*/ 0 h 26"/>
                <a:gd name="T8" fmla="*/ 0 w 10"/>
                <a:gd name="T9" fmla="*/ 2147483647 h 26"/>
                <a:gd name="T10" fmla="*/ 0 w 10"/>
                <a:gd name="T11" fmla="*/ 2147483647 h 26"/>
                <a:gd name="T12" fmla="*/ 0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2147483647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3" y="13"/>
                  </a:moveTo>
                  <a:cubicBezTo>
                    <a:pt x="2" y="12"/>
                    <a:pt x="2" y="10"/>
                    <a:pt x="1" y="8"/>
                  </a:cubicBezTo>
                  <a:cubicBezTo>
                    <a:pt x="1" y="7"/>
                    <a:pt x="1" y="5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0"/>
                    <a:pt x="2" y="12"/>
                    <a:pt x="2" y="14"/>
                  </a:cubicBezTo>
                  <a:cubicBezTo>
                    <a:pt x="4" y="17"/>
                    <a:pt x="6" y="20"/>
                    <a:pt x="7" y="22"/>
                  </a:cubicBezTo>
                  <a:cubicBezTo>
                    <a:pt x="9" y="24"/>
                    <a:pt x="10" y="26"/>
                    <a:pt x="10" y="26"/>
                  </a:cubicBezTo>
                  <a:cubicBezTo>
                    <a:pt x="10" y="25"/>
                    <a:pt x="9" y="24"/>
                    <a:pt x="8" y="22"/>
                  </a:cubicBezTo>
                  <a:cubicBezTo>
                    <a:pt x="6" y="20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8" name="Freeform 2459"/>
            <p:cNvSpPr>
              <a:spLocks noChangeArrowheads="1"/>
            </p:cNvSpPr>
            <p:nvPr/>
          </p:nvSpPr>
          <p:spPr bwMode="auto">
            <a:xfrm>
              <a:off x="712788" y="1363663"/>
              <a:ext cx="17463" cy="28575"/>
            </a:xfrm>
            <a:custGeom>
              <a:avLst/>
              <a:gdLst>
                <a:gd name="T0" fmla="*/ 0 w 14"/>
                <a:gd name="T1" fmla="*/ 0 h 22"/>
                <a:gd name="T2" fmla="*/ 0 w 14"/>
                <a:gd name="T3" fmla="*/ 2147483647 h 22"/>
                <a:gd name="T4" fmla="*/ 2147483647 w 14"/>
                <a:gd name="T5" fmla="*/ 2147483647 h 22"/>
                <a:gd name="T6" fmla="*/ 2147483647 w 14"/>
                <a:gd name="T7" fmla="*/ 2147483647 h 22"/>
                <a:gd name="T8" fmla="*/ 2147483647 w 14"/>
                <a:gd name="T9" fmla="*/ 2147483647 h 22"/>
                <a:gd name="T10" fmla="*/ 2147483647 w 14"/>
                <a:gd name="T11" fmla="*/ 2147483647 h 22"/>
                <a:gd name="T12" fmla="*/ 2147483647 w 14"/>
                <a:gd name="T13" fmla="*/ 2147483647 h 22"/>
                <a:gd name="T14" fmla="*/ 2147483647 w 14"/>
                <a:gd name="T15" fmla="*/ 2147483647 h 22"/>
                <a:gd name="T16" fmla="*/ 0 w 14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4"/>
                  </a:cubicBezTo>
                  <a:cubicBezTo>
                    <a:pt x="2" y="6"/>
                    <a:pt x="3" y="9"/>
                    <a:pt x="5" y="12"/>
                  </a:cubicBezTo>
                  <a:cubicBezTo>
                    <a:pt x="7" y="15"/>
                    <a:pt x="9" y="17"/>
                    <a:pt x="11" y="19"/>
                  </a:cubicBezTo>
                  <a:cubicBezTo>
                    <a:pt x="13" y="21"/>
                    <a:pt x="14" y="22"/>
                    <a:pt x="14" y="22"/>
                  </a:cubicBezTo>
                  <a:cubicBezTo>
                    <a:pt x="14" y="22"/>
                    <a:pt x="10" y="18"/>
                    <a:pt x="6" y="12"/>
                  </a:cubicBezTo>
                  <a:cubicBezTo>
                    <a:pt x="4" y="9"/>
                    <a:pt x="2" y="6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89" name="Freeform 2460"/>
            <p:cNvSpPr>
              <a:spLocks noChangeArrowheads="1"/>
            </p:cNvSpPr>
            <p:nvPr/>
          </p:nvSpPr>
          <p:spPr bwMode="auto">
            <a:xfrm>
              <a:off x="773113" y="1417638"/>
              <a:ext cx="66675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0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2147483647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49" y="1"/>
                  </a:move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2"/>
                    <a:pt x="38" y="3"/>
                    <a:pt x="35" y="3"/>
                  </a:cubicBezTo>
                  <a:cubicBezTo>
                    <a:pt x="32" y="3"/>
                    <a:pt x="29" y="4"/>
                    <a:pt x="25" y="4"/>
                  </a:cubicBezTo>
                  <a:cubicBezTo>
                    <a:pt x="18" y="3"/>
                    <a:pt x="12" y="3"/>
                    <a:pt x="7" y="2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" y="1"/>
                  </a:cubicBezTo>
                  <a:cubicBezTo>
                    <a:pt x="3" y="1"/>
                    <a:pt x="5" y="2"/>
                    <a:pt x="7" y="2"/>
                  </a:cubicBezTo>
                  <a:cubicBezTo>
                    <a:pt x="12" y="3"/>
                    <a:pt x="18" y="4"/>
                    <a:pt x="25" y="4"/>
                  </a:cubicBezTo>
                  <a:cubicBezTo>
                    <a:pt x="29" y="4"/>
                    <a:pt x="32" y="4"/>
                    <a:pt x="35" y="4"/>
                  </a:cubicBezTo>
                  <a:cubicBezTo>
                    <a:pt x="38" y="3"/>
                    <a:pt x="41" y="3"/>
                    <a:pt x="43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0" y="0"/>
                    <a:pt x="4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0" name="Freeform 2461"/>
            <p:cNvSpPr>
              <a:spLocks noChangeArrowheads="1"/>
            </p:cNvSpPr>
            <p:nvPr/>
          </p:nvSpPr>
          <p:spPr bwMode="auto">
            <a:xfrm>
              <a:off x="757238" y="1408113"/>
              <a:ext cx="49213" cy="11113"/>
            </a:xfrm>
            <a:custGeom>
              <a:avLst/>
              <a:gdLst>
                <a:gd name="T0" fmla="*/ 2147483647 w 38"/>
                <a:gd name="T1" fmla="*/ 2147483647 h 8"/>
                <a:gd name="T2" fmla="*/ 2147483647 w 38"/>
                <a:gd name="T3" fmla="*/ 2147483647 h 8"/>
                <a:gd name="T4" fmla="*/ 2147483647 w 38"/>
                <a:gd name="T5" fmla="*/ 2147483647 h 8"/>
                <a:gd name="T6" fmla="*/ 2147483647 w 38"/>
                <a:gd name="T7" fmla="*/ 2147483647 h 8"/>
                <a:gd name="T8" fmla="*/ 2147483647 w 38"/>
                <a:gd name="T9" fmla="*/ 2147483647 h 8"/>
                <a:gd name="T10" fmla="*/ 2147483647 w 38"/>
                <a:gd name="T11" fmla="*/ 2147483647 h 8"/>
                <a:gd name="T12" fmla="*/ 0 w 38"/>
                <a:gd name="T13" fmla="*/ 0 h 8"/>
                <a:gd name="T14" fmla="*/ 2147483647 w 38"/>
                <a:gd name="T15" fmla="*/ 2147483647 h 8"/>
                <a:gd name="T16" fmla="*/ 2147483647 w 38"/>
                <a:gd name="T17" fmla="*/ 2147483647 h 8"/>
                <a:gd name="T18" fmla="*/ 2147483647 w 38"/>
                <a:gd name="T19" fmla="*/ 2147483647 h 8"/>
                <a:gd name="T20" fmla="*/ 2147483647 w 38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8"/>
                <a:gd name="T35" fmla="*/ 38 w 38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8">
                  <a:moveTo>
                    <a:pt x="32" y="8"/>
                  </a:moveTo>
                  <a:cubicBezTo>
                    <a:pt x="34" y="8"/>
                    <a:pt x="36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6" y="8"/>
                    <a:pt x="32" y="8"/>
                  </a:cubicBezTo>
                  <a:cubicBezTo>
                    <a:pt x="29" y="8"/>
                    <a:pt x="24" y="7"/>
                    <a:pt x="19" y="6"/>
                  </a:cubicBezTo>
                  <a:cubicBezTo>
                    <a:pt x="14" y="5"/>
                    <a:pt x="9" y="4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9" y="4"/>
                    <a:pt x="13" y="6"/>
                    <a:pt x="19" y="7"/>
                  </a:cubicBezTo>
                  <a:cubicBezTo>
                    <a:pt x="24" y="8"/>
                    <a:pt x="29" y="8"/>
                    <a:pt x="3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1" name="Freeform 2462"/>
            <p:cNvSpPr>
              <a:spLocks noChangeArrowheads="1"/>
            </p:cNvSpPr>
            <p:nvPr/>
          </p:nvSpPr>
          <p:spPr bwMode="auto">
            <a:xfrm>
              <a:off x="88423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0 w 10"/>
                <a:gd name="T29" fmla="*/ 2147483647 h 83"/>
                <a:gd name="T30" fmla="*/ 0 w 10"/>
                <a:gd name="T31" fmla="*/ 2147483647 h 83"/>
                <a:gd name="T32" fmla="*/ 0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2147483647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0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8"/>
                    <a:pt x="4" y="10"/>
                    <a:pt x="5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6" y="16"/>
                    <a:pt x="6" y="17"/>
                    <a:pt x="7" y="18"/>
                  </a:cubicBezTo>
                  <a:cubicBezTo>
                    <a:pt x="7" y="20"/>
                    <a:pt x="7" y="22"/>
                    <a:pt x="8" y="25"/>
                  </a:cubicBezTo>
                  <a:cubicBezTo>
                    <a:pt x="9" y="30"/>
                    <a:pt x="9" y="36"/>
                    <a:pt x="9" y="41"/>
                  </a:cubicBezTo>
                  <a:cubicBezTo>
                    <a:pt x="9" y="47"/>
                    <a:pt x="8" y="53"/>
                    <a:pt x="7" y="58"/>
                  </a:cubicBezTo>
                  <a:cubicBezTo>
                    <a:pt x="7" y="61"/>
                    <a:pt x="6" y="63"/>
                    <a:pt x="6" y="65"/>
                  </a:cubicBezTo>
                  <a:cubicBezTo>
                    <a:pt x="6" y="66"/>
                    <a:pt x="5" y="67"/>
                    <a:pt x="5" y="68"/>
                  </a:cubicBezTo>
                  <a:cubicBezTo>
                    <a:pt x="5" y="69"/>
                    <a:pt x="4" y="70"/>
                    <a:pt x="4" y="71"/>
                  </a:cubicBezTo>
                  <a:cubicBezTo>
                    <a:pt x="4" y="73"/>
                    <a:pt x="3" y="75"/>
                    <a:pt x="3" y="76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9"/>
                    <a:pt x="1" y="80"/>
                    <a:pt x="1" y="80"/>
                  </a:cubicBezTo>
                  <a:cubicBezTo>
                    <a:pt x="1" y="81"/>
                    <a:pt x="1" y="82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2"/>
                  </a:cubicBezTo>
                  <a:cubicBezTo>
                    <a:pt x="1" y="82"/>
                    <a:pt x="1" y="81"/>
                    <a:pt x="1" y="80"/>
                  </a:cubicBezTo>
                  <a:cubicBezTo>
                    <a:pt x="2" y="80"/>
                    <a:pt x="2" y="79"/>
                    <a:pt x="2" y="78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3" y="75"/>
                    <a:pt x="4" y="73"/>
                    <a:pt x="5" y="71"/>
                  </a:cubicBezTo>
                  <a:cubicBezTo>
                    <a:pt x="5" y="71"/>
                    <a:pt x="5" y="70"/>
                    <a:pt x="6" y="69"/>
                  </a:cubicBezTo>
                  <a:cubicBezTo>
                    <a:pt x="6" y="68"/>
                    <a:pt x="6" y="66"/>
                    <a:pt x="6" y="65"/>
                  </a:cubicBezTo>
                  <a:cubicBezTo>
                    <a:pt x="7" y="63"/>
                    <a:pt x="7" y="61"/>
                    <a:pt x="8" y="58"/>
                  </a:cubicBezTo>
                  <a:cubicBezTo>
                    <a:pt x="9" y="53"/>
                    <a:pt x="9" y="47"/>
                    <a:pt x="10" y="42"/>
                  </a:cubicBezTo>
                  <a:cubicBezTo>
                    <a:pt x="10" y="36"/>
                    <a:pt x="9" y="30"/>
                    <a:pt x="9" y="25"/>
                  </a:cubicBezTo>
                  <a:cubicBezTo>
                    <a:pt x="8" y="22"/>
                    <a:pt x="8" y="20"/>
                    <a:pt x="7" y="18"/>
                  </a:cubicBezTo>
                  <a:cubicBezTo>
                    <a:pt x="7" y="16"/>
                    <a:pt x="7" y="15"/>
                    <a:pt x="6" y="14"/>
                  </a:cubicBezTo>
                  <a:cubicBezTo>
                    <a:pt x="6" y="13"/>
                    <a:pt x="6" y="12"/>
                    <a:pt x="5" y="11"/>
                  </a:cubicBezTo>
                  <a:cubicBezTo>
                    <a:pt x="5" y="10"/>
                    <a:pt x="4" y="8"/>
                    <a:pt x="4" y="7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2" name="Freeform 2463"/>
            <p:cNvSpPr>
              <a:spLocks noChangeArrowheads="1"/>
            </p:cNvSpPr>
            <p:nvPr/>
          </p:nvSpPr>
          <p:spPr bwMode="auto">
            <a:xfrm>
              <a:off x="815975" y="1292225"/>
              <a:ext cx="41275" cy="33338"/>
            </a:xfrm>
            <a:custGeom>
              <a:avLst/>
              <a:gdLst>
                <a:gd name="T0" fmla="*/ 2147483647 w 32"/>
                <a:gd name="T1" fmla="*/ 0 h 26"/>
                <a:gd name="T2" fmla="*/ 2147483647 w 32"/>
                <a:gd name="T3" fmla="*/ 0 h 26"/>
                <a:gd name="T4" fmla="*/ 2147483647 w 32"/>
                <a:gd name="T5" fmla="*/ 0 h 26"/>
                <a:gd name="T6" fmla="*/ 2147483647 w 32"/>
                <a:gd name="T7" fmla="*/ 2147483647 h 26"/>
                <a:gd name="T8" fmla="*/ 2147483647 w 32"/>
                <a:gd name="T9" fmla="*/ 2147483647 h 26"/>
                <a:gd name="T10" fmla="*/ 2147483647 w 32"/>
                <a:gd name="T11" fmla="*/ 2147483647 h 26"/>
                <a:gd name="T12" fmla="*/ 2147483647 w 32"/>
                <a:gd name="T13" fmla="*/ 2147483647 h 26"/>
                <a:gd name="T14" fmla="*/ 2147483647 w 32"/>
                <a:gd name="T15" fmla="*/ 2147483647 h 26"/>
                <a:gd name="T16" fmla="*/ 2147483647 w 32"/>
                <a:gd name="T17" fmla="*/ 2147483647 h 26"/>
                <a:gd name="T18" fmla="*/ 2147483647 w 32"/>
                <a:gd name="T19" fmla="*/ 2147483647 h 26"/>
                <a:gd name="T20" fmla="*/ 2147483647 w 32"/>
                <a:gd name="T21" fmla="*/ 2147483647 h 26"/>
                <a:gd name="T22" fmla="*/ 2147483647 w 32"/>
                <a:gd name="T23" fmla="*/ 2147483647 h 26"/>
                <a:gd name="T24" fmla="*/ 2147483647 w 32"/>
                <a:gd name="T25" fmla="*/ 2147483647 h 26"/>
                <a:gd name="T26" fmla="*/ 2147483647 w 32"/>
                <a:gd name="T27" fmla="*/ 2147483647 h 26"/>
                <a:gd name="T28" fmla="*/ 2147483647 w 32"/>
                <a:gd name="T29" fmla="*/ 2147483647 h 26"/>
                <a:gd name="T30" fmla="*/ 2147483647 w 32"/>
                <a:gd name="T31" fmla="*/ 2147483647 h 26"/>
                <a:gd name="T32" fmla="*/ 2147483647 w 32"/>
                <a:gd name="T33" fmla="*/ 2147483647 h 26"/>
                <a:gd name="T34" fmla="*/ 2147483647 w 32"/>
                <a:gd name="T35" fmla="*/ 2147483647 h 26"/>
                <a:gd name="T36" fmla="*/ 2147483647 w 32"/>
                <a:gd name="T37" fmla="*/ 2147483647 h 26"/>
                <a:gd name="T38" fmla="*/ 2147483647 w 32"/>
                <a:gd name="T39" fmla="*/ 2147483647 h 26"/>
                <a:gd name="T40" fmla="*/ 2147483647 w 32"/>
                <a:gd name="T41" fmla="*/ 2147483647 h 26"/>
                <a:gd name="T42" fmla="*/ 2147483647 w 32"/>
                <a:gd name="T43" fmla="*/ 2147483647 h 26"/>
                <a:gd name="T44" fmla="*/ 2147483647 w 32"/>
                <a:gd name="T45" fmla="*/ 2147483647 h 26"/>
                <a:gd name="T46" fmla="*/ 2147483647 w 32"/>
                <a:gd name="T47" fmla="*/ 2147483647 h 26"/>
                <a:gd name="T48" fmla="*/ 2147483647 w 32"/>
                <a:gd name="T49" fmla="*/ 2147483647 h 26"/>
                <a:gd name="T50" fmla="*/ 2147483647 w 32"/>
                <a:gd name="T51" fmla="*/ 2147483647 h 26"/>
                <a:gd name="T52" fmla="*/ 2147483647 w 32"/>
                <a:gd name="T53" fmla="*/ 2147483647 h 26"/>
                <a:gd name="T54" fmla="*/ 2147483647 w 32"/>
                <a:gd name="T55" fmla="*/ 2147483647 h 26"/>
                <a:gd name="T56" fmla="*/ 2147483647 w 32"/>
                <a:gd name="T57" fmla="*/ 0 h 26"/>
                <a:gd name="T58" fmla="*/ 2147483647 w 32"/>
                <a:gd name="T59" fmla="*/ 0 h 26"/>
                <a:gd name="T60" fmla="*/ 2147483647 w 32"/>
                <a:gd name="T61" fmla="*/ 0 h 26"/>
                <a:gd name="T62" fmla="*/ 2147483647 w 32"/>
                <a:gd name="T63" fmla="*/ 0 h 26"/>
                <a:gd name="T64" fmla="*/ 2147483647 w 32"/>
                <a:gd name="T65" fmla="*/ 0 h 26"/>
                <a:gd name="T66" fmla="*/ 2147483647 w 32"/>
                <a:gd name="T67" fmla="*/ 0 h 26"/>
                <a:gd name="T68" fmla="*/ 0 w 32"/>
                <a:gd name="T69" fmla="*/ 0 h 26"/>
                <a:gd name="T70" fmla="*/ 2147483647 w 32"/>
                <a:gd name="T71" fmla="*/ 0 h 26"/>
                <a:gd name="T72" fmla="*/ 2147483647 w 32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2"/>
                <a:gd name="T112" fmla="*/ 0 h 26"/>
                <a:gd name="T113" fmla="*/ 32 w 32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2" h="26">
                  <a:moveTo>
                    <a:pt x="3" y="0"/>
                  </a:move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6" y="3"/>
                    <a:pt x="19" y="5"/>
                    <a:pt x="21" y="7"/>
                  </a:cubicBezTo>
                  <a:cubicBezTo>
                    <a:pt x="24" y="9"/>
                    <a:pt x="26" y="11"/>
                    <a:pt x="27" y="13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19"/>
                    <a:pt x="31" y="19"/>
                    <a:pt x="31" y="20"/>
                  </a:cubicBezTo>
                  <a:cubicBezTo>
                    <a:pt x="32" y="24"/>
                    <a:pt x="32" y="26"/>
                    <a:pt x="32" y="26"/>
                  </a:cubicBezTo>
                  <a:cubicBezTo>
                    <a:pt x="32" y="26"/>
                    <a:pt x="32" y="26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3"/>
                    <a:pt x="32" y="23"/>
                    <a:pt x="32" y="22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9"/>
                    <a:pt x="31" y="19"/>
                    <a:pt x="31" y="18"/>
                  </a:cubicBezTo>
                  <a:cubicBezTo>
                    <a:pt x="30" y="18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4"/>
                    <a:pt x="28" y="14"/>
                    <a:pt x="28" y="13"/>
                  </a:cubicBezTo>
                  <a:cubicBezTo>
                    <a:pt x="26" y="11"/>
                    <a:pt x="24" y="8"/>
                    <a:pt x="22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3" name="Freeform 2464"/>
            <p:cNvSpPr>
              <a:spLocks noChangeArrowheads="1"/>
            </p:cNvSpPr>
            <p:nvPr/>
          </p:nvSpPr>
          <p:spPr bwMode="auto">
            <a:xfrm>
              <a:off x="817563" y="1295400"/>
              <a:ext cx="19050" cy="4763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0 h 3"/>
                <a:gd name="T10" fmla="*/ 2147483647 w 15"/>
                <a:gd name="T11" fmla="*/ 0 h 3"/>
                <a:gd name="T12" fmla="*/ 0 w 15"/>
                <a:gd name="T13" fmla="*/ 0 h 3"/>
                <a:gd name="T14" fmla="*/ 2147483647 w 15"/>
                <a:gd name="T15" fmla="*/ 0 h 3"/>
                <a:gd name="T16" fmla="*/ 2147483647 w 15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3"/>
                <a:gd name="T29" fmla="*/ 15 w 1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3">
                  <a:moveTo>
                    <a:pt x="8" y="1"/>
                  </a:moveTo>
                  <a:cubicBezTo>
                    <a:pt x="9" y="2"/>
                    <a:pt x="11" y="2"/>
                    <a:pt x="12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4" name="Freeform 2465"/>
            <p:cNvSpPr>
              <a:spLocks noChangeArrowheads="1"/>
            </p:cNvSpPr>
            <p:nvPr/>
          </p:nvSpPr>
          <p:spPr bwMode="auto">
            <a:xfrm>
              <a:off x="760413" y="1254125"/>
              <a:ext cx="47625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0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2147483647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5" y="14"/>
                  </a:moveTo>
                  <a:cubicBezTo>
                    <a:pt x="3" y="15"/>
                    <a:pt x="2" y="16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2" y="17"/>
                    <a:pt x="3" y="16"/>
                    <a:pt x="5" y="14"/>
                  </a:cubicBezTo>
                  <a:cubicBezTo>
                    <a:pt x="8" y="12"/>
                    <a:pt x="12" y="9"/>
                    <a:pt x="17" y="6"/>
                  </a:cubicBezTo>
                  <a:cubicBezTo>
                    <a:pt x="19" y="4"/>
                    <a:pt x="22" y="3"/>
                    <a:pt x="24" y="2"/>
                  </a:cubicBezTo>
                  <a:cubicBezTo>
                    <a:pt x="27" y="2"/>
                    <a:pt x="29" y="1"/>
                    <a:pt x="31" y="1"/>
                  </a:cubicBezTo>
                  <a:cubicBezTo>
                    <a:pt x="34" y="0"/>
                    <a:pt x="37" y="0"/>
                    <a:pt x="37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29" y="1"/>
                    <a:pt x="26" y="1"/>
                    <a:pt x="24" y="2"/>
                  </a:cubicBezTo>
                  <a:cubicBezTo>
                    <a:pt x="22" y="3"/>
                    <a:pt x="19" y="4"/>
                    <a:pt x="17" y="5"/>
                  </a:cubicBezTo>
                  <a:cubicBezTo>
                    <a:pt x="11" y="8"/>
                    <a:pt x="7" y="12"/>
                    <a:pt x="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5" name="Freeform 2466"/>
            <p:cNvSpPr>
              <a:spLocks noChangeArrowheads="1"/>
            </p:cNvSpPr>
            <p:nvPr/>
          </p:nvSpPr>
          <p:spPr bwMode="auto">
            <a:xfrm>
              <a:off x="746125" y="1258888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0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2147483647 w 27"/>
                <a:gd name="T15" fmla="*/ 2147483647 h 25"/>
                <a:gd name="T16" fmla="*/ 2147483647 w 27"/>
                <a:gd name="T17" fmla="*/ 2147483647 h 25"/>
                <a:gd name="T18" fmla="*/ 2147483647 w 27"/>
                <a:gd name="T19" fmla="*/ 2147483647 h 25"/>
                <a:gd name="T20" fmla="*/ 2147483647 w 27"/>
                <a:gd name="T21" fmla="*/ 2147483647 h 25"/>
                <a:gd name="T22" fmla="*/ 0 w 27"/>
                <a:gd name="T23" fmla="*/ 2147483647 h 25"/>
                <a:gd name="T24" fmla="*/ 2147483647 w 27"/>
                <a:gd name="T25" fmla="*/ 2147483647 h 25"/>
                <a:gd name="T26" fmla="*/ 2147483647 w 27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7"/>
                <a:gd name="T43" fmla="*/ 0 h 25"/>
                <a:gd name="T44" fmla="*/ 27 w 27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7" h="25">
                  <a:moveTo>
                    <a:pt x="4" y="21"/>
                  </a:moveTo>
                  <a:cubicBezTo>
                    <a:pt x="6" y="19"/>
                    <a:pt x="9" y="15"/>
                    <a:pt x="13" y="11"/>
                  </a:cubicBezTo>
                  <a:cubicBezTo>
                    <a:pt x="14" y="10"/>
                    <a:pt x="16" y="8"/>
                    <a:pt x="18" y="6"/>
                  </a:cubicBezTo>
                  <a:cubicBezTo>
                    <a:pt x="20" y="5"/>
                    <a:pt x="21" y="4"/>
                    <a:pt x="23" y="3"/>
                  </a:cubicBezTo>
                  <a:cubicBezTo>
                    <a:pt x="25" y="1"/>
                    <a:pt x="27" y="0"/>
                    <a:pt x="27" y="0"/>
                  </a:cubicBezTo>
                  <a:cubicBezTo>
                    <a:pt x="27" y="0"/>
                    <a:pt x="27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2" y="3"/>
                  </a:cubicBezTo>
                  <a:cubicBezTo>
                    <a:pt x="21" y="3"/>
                    <a:pt x="19" y="5"/>
                    <a:pt x="17" y="6"/>
                  </a:cubicBezTo>
                  <a:cubicBezTo>
                    <a:pt x="16" y="7"/>
                    <a:pt x="14" y="9"/>
                    <a:pt x="12" y="11"/>
                  </a:cubicBezTo>
                  <a:cubicBezTo>
                    <a:pt x="9" y="15"/>
                    <a:pt x="6" y="18"/>
                    <a:pt x="4" y="21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2" y="23"/>
                    <a:pt x="3" y="22"/>
                    <a:pt x="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6" name="Freeform 2467"/>
            <p:cNvSpPr>
              <a:spLocks noChangeArrowheads="1"/>
            </p:cNvSpPr>
            <p:nvPr/>
          </p:nvSpPr>
          <p:spPr bwMode="auto">
            <a:xfrm>
              <a:off x="630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2147483647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0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6" y="17"/>
                  </a:moveTo>
                  <a:cubicBezTo>
                    <a:pt x="10" y="15"/>
                    <a:pt x="16" y="12"/>
                    <a:pt x="22" y="9"/>
                  </a:cubicBezTo>
                  <a:cubicBezTo>
                    <a:pt x="28" y="6"/>
                    <a:pt x="33" y="4"/>
                    <a:pt x="37" y="2"/>
                  </a:cubicBezTo>
                  <a:cubicBezTo>
                    <a:pt x="39" y="2"/>
                    <a:pt x="41" y="1"/>
                    <a:pt x="42" y="1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ubicBezTo>
                    <a:pt x="41" y="1"/>
                    <a:pt x="39" y="1"/>
                    <a:pt x="37" y="2"/>
                  </a:cubicBezTo>
                  <a:cubicBezTo>
                    <a:pt x="33" y="3"/>
                    <a:pt x="27" y="6"/>
                    <a:pt x="21" y="9"/>
                  </a:cubicBezTo>
                  <a:cubicBezTo>
                    <a:pt x="15" y="12"/>
                    <a:pt x="10" y="15"/>
                    <a:pt x="6" y="17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7" name="Freeform 2468"/>
            <p:cNvSpPr>
              <a:spLocks noChangeArrowheads="1"/>
            </p:cNvSpPr>
            <p:nvPr/>
          </p:nvSpPr>
          <p:spPr bwMode="auto">
            <a:xfrm>
              <a:off x="649288" y="1231900"/>
              <a:ext cx="57150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2147483647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0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1" y="15"/>
                  </a:moveTo>
                  <a:cubicBezTo>
                    <a:pt x="3" y="15"/>
                    <a:pt x="4" y="15"/>
                    <a:pt x="6" y="14"/>
                  </a:cubicBezTo>
                  <a:cubicBezTo>
                    <a:pt x="10" y="13"/>
                    <a:pt x="16" y="11"/>
                    <a:pt x="22" y="9"/>
                  </a:cubicBezTo>
                  <a:cubicBezTo>
                    <a:pt x="28" y="6"/>
                    <a:pt x="33" y="4"/>
                    <a:pt x="37" y="3"/>
                  </a:cubicBezTo>
                  <a:cubicBezTo>
                    <a:pt x="39" y="2"/>
                    <a:pt x="40" y="1"/>
                    <a:pt x="41" y="1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1"/>
                  </a:cubicBezTo>
                  <a:cubicBezTo>
                    <a:pt x="40" y="1"/>
                    <a:pt x="39" y="2"/>
                    <a:pt x="37" y="2"/>
                  </a:cubicBezTo>
                  <a:cubicBezTo>
                    <a:pt x="33" y="4"/>
                    <a:pt x="27" y="6"/>
                    <a:pt x="21" y="8"/>
                  </a:cubicBezTo>
                  <a:cubicBezTo>
                    <a:pt x="15" y="10"/>
                    <a:pt x="10" y="12"/>
                    <a:pt x="6" y="13"/>
                  </a:cubicBezTo>
                  <a:cubicBezTo>
                    <a:pt x="4" y="14"/>
                    <a:pt x="2" y="15"/>
                    <a:pt x="1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8" name="Freeform 2469"/>
            <p:cNvSpPr>
              <a:spLocks noChangeArrowheads="1"/>
            </p:cNvSpPr>
            <p:nvPr/>
          </p:nvSpPr>
          <p:spPr bwMode="auto">
            <a:xfrm>
              <a:off x="631825" y="1308100"/>
              <a:ext cx="25400" cy="14288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2147483647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0 w 20"/>
                <a:gd name="T21" fmla="*/ 2147483647 h 10"/>
                <a:gd name="T22" fmla="*/ 0 w 20"/>
                <a:gd name="T23" fmla="*/ 2147483647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2" y="3"/>
                  </a:moveTo>
                  <a:cubicBezTo>
                    <a:pt x="3" y="3"/>
                    <a:pt x="4" y="2"/>
                    <a:pt x="6" y="1"/>
                  </a:cubicBezTo>
                  <a:cubicBezTo>
                    <a:pt x="7" y="1"/>
                    <a:pt x="9" y="1"/>
                    <a:pt x="11" y="2"/>
                  </a:cubicBezTo>
                  <a:cubicBezTo>
                    <a:pt x="14" y="3"/>
                    <a:pt x="17" y="5"/>
                    <a:pt x="18" y="7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8" y="7"/>
                  </a:cubicBezTo>
                  <a:cubicBezTo>
                    <a:pt x="17" y="5"/>
                    <a:pt x="14" y="2"/>
                    <a:pt x="11" y="1"/>
                  </a:cubicBezTo>
                  <a:cubicBezTo>
                    <a:pt x="9" y="0"/>
                    <a:pt x="7" y="0"/>
                    <a:pt x="5" y="1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5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899" name="Freeform 2470"/>
            <p:cNvSpPr>
              <a:spLocks noChangeArrowheads="1"/>
            </p:cNvSpPr>
            <p:nvPr/>
          </p:nvSpPr>
          <p:spPr bwMode="auto">
            <a:xfrm>
              <a:off x="636588" y="1314450"/>
              <a:ext cx="12700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0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" y="4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0" name="Freeform 2471"/>
            <p:cNvSpPr>
              <a:spLocks noChangeArrowheads="1"/>
            </p:cNvSpPr>
            <p:nvPr/>
          </p:nvSpPr>
          <p:spPr bwMode="auto">
            <a:xfrm>
              <a:off x="600075" y="1350963"/>
              <a:ext cx="41275" cy="11113"/>
            </a:xfrm>
            <a:custGeom>
              <a:avLst/>
              <a:gdLst>
                <a:gd name="T0" fmla="*/ 2147483647 w 31"/>
                <a:gd name="T1" fmla="*/ 2147483647 h 8"/>
                <a:gd name="T2" fmla="*/ 2147483647 w 31"/>
                <a:gd name="T3" fmla="*/ 2147483647 h 8"/>
                <a:gd name="T4" fmla="*/ 2147483647 w 31"/>
                <a:gd name="T5" fmla="*/ 2147483647 h 8"/>
                <a:gd name="T6" fmla="*/ 2147483647 w 31"/>
                <a:gd name="T7" fmla="*/ 2147483647 h 8"/>
                <a:gd name="T8" fmla="*/ 2147483647 w 31"/>
                <a:gd name="T9" fmla="*/ 2147483647 h 8"/>
                <a:gd name="T10" fmla="*/ 2147483647 w 31"/>
                <a:gd name="T11" fmla="*/ 2147483647 h 8"/>
                <a:gd name="T12" fmla="*/ 0 w 31"/>
                <a:gd name="T13" fmla="*/ 0 h 8"/>
                <a:gd name="T14" fmla="*/ 2147483647 w 31"/>
                <a:gd name="T15" fmla="*/ 2147483647 h 8"/>
                <a:gd name="T16" fmla="*/ 2147483647 w 31"/>
                <a:gd name="T17" fmla="*/ 2147483647 h 8"/>
                <a:gd name="T18" fmla="*/ 2147483647 w 31"/>
                <a:gd name="T19" fmla="*/ 2147483647 h 8"/>
                <a:gd name="T20" fmla="*/ 2147483647 w 31"/>
                <a:gd name="T21" fmla="*/ 2147483647 h 8"/>
                <a:gd name="T22" fmla="*/ 2147483647 w 31"/>
                <a:gd name="T23" fmla="*/ 2147483647 h 8"/>
                <a:gd name="T24" fmla="*/ 2147483647 w 31"/>
                <a:gd name="T25" fmla="*/ 2147483647 h 8"/>
                <a:gd name="T26" fmla="*/ 2147483647 w 31"/>
                <a:gd name="T27" fmla="*/ 2147483647 h 8"/>
                <a:gd name="T28" fmla="*/ 2147483647 w 31"/>
                <a:gd name="T29" fmla="*/ 2147483647 h 8"/>
                <a:gd name="T30" fmla="*/ 2147483647 w 31"/>
                <a:gd name="T31" fmla="*/ 2147483647 h 8"/>
                <a:gd name="T32" fmla="*/ 2147483647 w 31"/>
                <a:gd name="T33" fmla="*/ 2147483647 h 8"/>
                <a:gd name="T34" fmla="*/ 2147483647 w 31"/>
                <a:gd name="T35" fmla="*/ 2147483647 h 8"/>
                <a:gd name="T36" fmla="*/ 2147483647 w 31"/>
                <a:gd name="T37" fmla="*/ 2147483647 h 8"/>
                <a:gd name="T38" fmla="*/ 2147483647 w 31"/>
                <a:gd name="T39" fmla="*/ 2147483647 h 8"/>
                <a:gd name="T40" fmla="*/ 2147483647 w 31"/>
                <a:gd name="T41" fmla="*/ 2147483647 h 8"/>
                <a:gd name="T42" fmla="*/ 2147483647 w 31"/>
                <a:gd name="T43" fmla="*/ 2147483647 h 8"/>
                <a:gd name="T44" fmla="*/ 2147483647 w 31"/>
                <a:gd name="T45" fmla="*/ 2147483647 h 8"/>
                <a:gd name="T46" fmla="*/ 2147483647 w 31"/>
                <a:gd name="T47" fmla="*/ 2147483647 h 8"/>
                <a:gd name="T48" fmla="*/ 2147483647 w 31"/>
                <a:gd name="T49" fmla="*/ 2147483647 h 8"/>
                <a:gd name="T50" fmla="*/ 2147483647 w 31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8"/>
                <a:gd name="T80" fmla="*/ 31 w 31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8">
                  <a:moveTo>
                    <a:pt x="22" y="7"/>
                  </a:moveTo>
                  <a:cubicBezTo>
                    <a:pt x="20" y="7"/>
                    <a:pt x="17" y="7"/>
                    <a:pt x="15" y="7"/>
                  </a:cubicBezTo>
                  <a:cubicBezTo>
                    <a:pt x="13" y="6"/>
                    <a:pt x="11" y="6"/>
                    <a:pt x="9" y="5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6"/>
                    <a:pt x="13" y="7"/>
                    <a:pt x="15" y="7"/>
                  </a:cubicBezTo>
                  <a:cubicBezTo>
                    <a:pt x="17" y="8"/>
                    <a:pt x="20" y="8"/>
                    <a:pt x="22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6" y="7"/>
                    <a:pt x="27" y="7"/>
                    <a:pt x="27" y="6"/>
                  </a:cubicBezTo>
                  <a:cubicBezTo>
                    <a:pt x="28" y="6"/>
                    <a:pt x="28" y="6"/>
                    <a:pt x="29" y="6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0" y="5"/>
                    <a:pt x="27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3" y="7"/>
                    <a:pt x="23" y="7"/>
                    <a:pt x="2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1" name="Freeform 2472"/>
            <p:cNvSpPr>
              <a:spLocks noChangeArrowheads="1"/>
            </p:cNvSpPr>
            <p:nvPr/>
          </p:nvSpPr>
          <p:spPr bwMode="auto">
            <a:xfrm>
              <a:off x="608013" y="1350963"/>
              <a:ext cx="22225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0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6" y="3"/>
                    <a:pt x="4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4" y="3"/>
                    <a:pt x="6" y="3"/>
                    <a:pt x="8" y="4"/>
                  </a:cubicBezTo>
                  <a:cubicBezTo>
                    <a:pt x="11" y="5"/>
                    <a:pt x="13" y="5"/>
                    <a:pt x="15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7" y="5"/>
                    <a:pt x="15" y="5"/>
                  </a:cubicBezTo>
                  <a:cubicBezTo>
                    <a:pt x="13" y="4"/>
                    <a:pt x="11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2" name="Freeform 2473"/>
            <p:cNvSpPr>
              <a:spLocks noChangeArrowheads="1"/>
            </p:cNvSpPr>
            <p:nvPr/>
          </p:nvSpPr>
          <p:spPr bwMode="auto">
            <a:xfrm>
              <a:off x="522288" y="1244600"/>
              <a:ext cx="63500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0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2147483647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41" y="12"/>
                  </a:moveTo>
                  <a:cubicBezTo>
                    <a:pt x="37" y="10"/>
                    <a:pt x="31" y="9"/>
                    <a:pt x="24" y="7"/>
                  </a:cubicBezTo>
                  <a:cubicBezTo>
                    <a:pt x="18" y="5"/>
                    <a:pt x="12" y="3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7"/>
                  </a:cubicBezTo>
                  <a:cubicBezTo>
                    <a:pt x="31" y="9"/>
                    <a:pt x="37" y="11"/>
                    <a:pt x="41" y="12"/>
                  </a:cubicBezTo>
                  <a:cubicBezTo>
                    <a:pt x="43" y="13"/>
                    <a:pt x="45" y="13"/>
                    <a:pt x="46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6" y="14"/>
                  </a:cubicBezTo>
                  <a:cubicBezTo>
                    <a:pt x="45" y="13"/>
                    <a:pt x="43" y="13"/>
                    <a:pt x="4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3" name="Freeform 2474"/>
            <p:cNvSpPr>
              <a:spLocks noChangeArrowheads="1"/>
            </p:cNvSpPr>
            <p:nvPr/>
          </p:nvSpPr>
          <p:spPr bwMode="auto">
            <a:xfrm>
              <a:off x="512763" y="1238250"/>
              <a:ext cx="46038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0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22" y="7"/>
                    <a:pt x="27" y="8"/>
                    <a:pt x="30" y="9"/>
                  </a:cubicBezTo>
                  <a:cubicBezTo>
                    <a:pt x="32" y="9"/>
                    <a:pt x="33" y="10"/>
                    <a:pt x="34" y="10"/>
                  </a:cubicBezTo>
                  <a:cubicBezTo>
                    <a:pt x="35" y="10"/>
                    <a:pt x="36" y="10"/>
                    <a:pt x="36" y="10"/>
                  </a:cubicBezTo>
                  <a:cubicBezTo>
                    <a:pt x="36" y="10"/>
                    <a:pt x="34" y="9"/>
                    <a:pt x="30" y="9"/>
                  </a:cubicBezTo>
                  <a:cubicBezTo>
                    <a:pt x="27" y="8"/>
                    <a:pt x="23" y="7"/>
                    <a:pt x="18" y="5"/>
                  </a:cubicBezTo>
                  <a:cubicBezTo>
                    <a:pt x="13" y="3"/>
                    <a:pt x="8" y="2"/>
                    <a:pt x="5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8" y="3"/>
                    <a:pt x="1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4" name="Freeform 2475"/>
            <p:cNvSpPr>
              <a:spLocks noChangeArrowheads="1"/>
            </p:cNvSpPr>
            <p:nvPr/>
          </p:nvSpPr>
          <p:spPr bwMode="auto">
            <a:xfrm>
              <a:off x="681038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0 w 11"/>
                <a:gd name="T5" fmla="*/ 0 h 8"/>
                <a:gd name="T6" fmla="*/ 0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4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2" y="5"/>
                    <a:pt x="3" y="7"/>
                  </a:cubicBezTo>
                  <a:cubicBezTo>
                    <a:pt x="5" y="8"/>
                    <a:pt x="7" y="8"/>
                    <a:pt x="9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7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5" name="Freeform 2476"/>
            <p:cNvSpPr>
              <a:spLocks noChangeArrowheads="1"/>
            </p:cNvSpPr>
            <p:nvPr/>
          </p:nvSpPr>
          <p:spPr bwMode="auto">
            <a:xfrm>
              <a:off x="684213" y="1308100"/>
              <a:ext cx="7938" cy="4763"/>
            </a:xfrm>
            <a:custGeom>
              <a:avLst/>
              <a:gdLst>
                <a:gd name="T0" fmla="*/ 0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0 w 6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6" name="Freeform 2477"/>
            <p:cNvSpPr>
              <a:spLocks noChangeArrowheads="1"/>
            </p:cNvSpPr>
            <p:nvPr/>
          </p:nvSpPr>
          <p:spPr bwMode="auto">
            <a:xfrm>
              <a:off x="696913" y="1323975"/>
              <a:ext cx="17463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0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13" y="3"/>
                  </a:moveTo>
                  <a:cubicBezTo>
                    <a:pt x="12" y="3"/>
                    <a:pt x="12" y="4"/>
                    <a:pt x="11" y="4"/>
                  </a:cubicBezTo>
                  <a:cubicBezTo>
                    <a:pt x="10" y="4"/>
                    <a:pt x="9" y="5"/>
                    <a:pt x="8" y="5"/>
                  </a:cubicBezTo>
                  <a:cubicBezTo>
                    <a:pt x="6" y="5"/>
                    <a:pt x="4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2" y="4"/>
                    <a:pt x="13" y="3"/>
                    <a:pt x="13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1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7" name="Freeform 2479"/>
            <p:cNvSpPr>
              <a:spLocks noChangeArrowheads="1"/>
            </p:cNvSpPr>
            <p:nvPr/>
          </p:nvSpPr>
          <p:spPr bwMode="auto">
            <a:xfrm>
              <a:off x="700088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2147483647 w 6"/>
                <a:gd name="T5" fmla="*/ 2147483647 h 2"/>
                <a:gd name="T6" fmla="*/ 0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5" y="2"/>
                    <a:pt x="6" y="1"/>
                    <a:pt x="6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8" name="Freeform 2480"/>
            <p:cNvSpPr>
              <a:spLocks noChangeArrowheads="1"/>
            </p:cNvSpPr>
            <p:nvPr/>
          </p:nvSpPr>
          <p:spPr bwMode="auto">
            <a:xfrm>
              <a:off x="757238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2147483647 h 5"/>
                <a:gd name="T16" fmla="*/ 2147483647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6" y="2"/>
                  </a:moveTo>
                  <a:cubicBezTo>
                    <a:pt x="5" y="2"/>
                    <a:pt x="5" y="3"/>
                    <a:pt x="4" y="4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09" name="Freeform 2481"/>
            <p:cNvSpPr>
              <a:spLocks noChangeArrowheads="1"/>
            </p:cNvSpPr>
            <p:nvPr/>
          </p:nvSpPr>
          <p:spPr bwMode="auto">
            <a:xfrm>
              <a:off x="760413" y="142875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2147483647 w 1"/>
                <a:gd name="T5" fmla="*/ 0 h 3"/>
                <a:gd name="T6" fmla="*/ 2147483647 w 1"/>
                <a:gd name="T7" fmla="*/ 2147483647 h 3"/>
                <a:gd name="T8" fmla="*/ 0 w 1"/>
                <a:gd name="T9" fmla="*/ 2147483647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0" name="Freeform 2482"/>
            <p:cNvSpPr>
              <a:spLocks noChangeArrowheads="1"/>
            </p:cNvSpPr>
            <p:nvPr/>
          </p:nvSpPr>
          <p:spPr bwMode="auto">
            <a:xfrm>
              <a:off x="750888" y="11906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"/>
                <a:gd name="T20" fmla="*/ 7 w 7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">
                  <a:moveTo>
                    <a:pt x="3" y="0"/>
                  </a:moveTo>
                  <a:cubicBezTo>
                    <a:pt x="5" y="0"/>
                    <a:pt x="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1" name="Freeform 2483"/>
            <p:cNvSpPr>
              <a:spLocks noChangeArrowheads="1"/>
            </p:cNvSpPr>
            <p:nvPr/>
          </p:nvSpPr>
          <p:spPr bwMode="auto">
            <a:xfrm>
              <a:off x="752476" y="1192213"/>
              <a:ext cx="6350" cy="1588"/>
            </a:xfrm>
            <a:custGeom>
              <a:avLst/>
              <a:gdLst>
                <a:gd name="T0" fmla="*/ 2147483647 w 5"/>
                <a:gd name="T1" fmla="*/ 0 h 1"/>
                <a:gd name="T2" fmla="*/ 2147483647 w 5"/>
                <a:gd name="T3" fmla="*/ 0 h 1"/>
                <a:gd name="T4" fmla="*/ 0 w 5"/>
                <a:gd name="T5" fmla="*/ 0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2" name="Freeform 2484"/>
            <p:cNvSpPr>
              <a:spLocks noChangeArrowheads="1"/>
            </p:cNvSpPr>
            <p:nvPr/>
          </p:nvSpPr>
          <p:spPr bwMode="auto">
            <a:xfrm>
              <a:off x="804863" y="1195388"/>
              <a:ext cx="11113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2147483647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0 w 9"/>
                <a:gd name="T17" fmla="*/ 2147483647 h 3"/>
                <a:gd name="T18" fmla="*/ 0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1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3" name="Freeform 2485"/>
            <p:cNvSpPr>
              <a:spLocks noChangeArrowheads="1"/>
            </p:cNvSpPr>
            <p:nvPr/>
          </p:nvSpPr>
          <p:spPr bwMode="auto">
            <a:xfrm>
              <a:off x="804863" y="1196975"/>
              <a:ext cx="7938" cy="1588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0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4" name="Freeform 2486"/>
            <p:cNvSpPr>
              <a:spLocks noChangeArrowheads="1"/>
            </p:cNvSpPr>
            <p:nvPr/>
          </p:nvSpPr>
          <p:spPr bwMode="auto">
            <a:xfrm>
              <a:off x="468313" y="1196975"/>
              <a:ext cx="11113" cy="15875"/>
            </a:xfrm>
            <a:custGeom>
              <a:avLst/>
              <a:gdLst>
                <a:gd name="T0" fmla="*/ 2147483647 w 8"/>
                <a:gd name="T1" fmla="*/ 2147483647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0 w 8"/>
                <a:gd name="T7" fmla="*/ 2147483647 h 12"/>
                <a:gd name="T8" fmla="*/ 0 w 8"/>
                <a:gd name="T9" fmla="*/ 0 h 12"/>
                <a:gd name="T10" fmla="*/ 0 w 8"/>
                <a:gd name="T11" fmla="*/ 2147483647 h 12"/>
                <a:gd name="T12" fmla="*/ 2147483647 w 8"/>
                <a:gd name="T13" fmla="*/ 2147483647 h 12"/>
                <a:gd name="T14" fmla="*/ 2147483647 w 8"/>
                <a:gd name="T15" fmla="*/ 2147483647 h 12"/>
                <a:gd name="T16" fmla="*/ 2147483647 w 8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12"/>
                <a:gd name="T29" fmla="*/ 8 w 8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12">
                  <a:moveTo>
                    <a:pt x="8" y="12"/>
                  </a:moveTo>
                  <a:cubicBezTo>
                    <a:pt x="8" y="11"/>
                    <a:pt x="8" y="11"/>
                    <a:pt x="7" y="10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1" y="5"/>
                    <a:pt x="3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8" y="11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5" name="Freeform 2487"/>
            <p:cNvSpPr>
              <a:spLocks noChangeArrowheads="1"/>
            </p:cNvSpPr>
            <p:nvPr/>
          </p:nvSpPr>
          <p:spPr bwMode="auto">
            <a:xfrm>
              <a:off x="473076" y="1201738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6" name="Freeform 2488"/>
            <p:cNvSpPr>
              <a:spLocks noChangeArrowheads="1"/>
            </p:cNvSpPr>
            <p:nvPr/>
          </p:nvSpPr>
          <p:spPr bwMode="auto">
            <a:xfrm>
              <a:off x="488951" y="1227138"/>
              <a:ext cx="19050" cy="15875"/>
            </a:xfrm>
            <a:custGeom>
              <a:avLst/>
              <a:gdLst>
                <a:gd name="T0" fmla="*/ 2147483647 w 14"/>
                <a:gd name="T1" fmla="*/ 2147483647 h 12"/>
                <a:gd name="T2" fmla="*/ 2147483647 w 14"/>
                <a:gd name="T3" fmla="*/ 2147483647 h 12"/>
                <a:gd name="T4" fmla="*/ 2147483647 w 14"/>
                <a:gd name="T5" fmla="*/ 2147483647 h 12"/>
                <a:gd name="T6" fmla="*/ 0 w 14"/>
                <a:gd name="T7" fmla="*/ 0 h 12"/>
                <a:gd name="T8" fmla="*/ 2147483647 w 14"/>
                <a:gd name="T9" fmla="*/ 2147483647 h 12"/>
                <a:gd name="T10" fmla="*/ 2147483647 w 14"/>
                <a:gd name="T11" fmla="*/ 2147483647 h 12"/>
                <a:gd name="T12" fmla="*/ 2147483647 w 14"/>
                <a:gd name="T13" fmla="*/ 2147483647 h 12"/>
                <a:gd name="T14" fmla="*/ 2147483647 w 14"/>
                <a:gd name="T15" fmla="*/ 2147483647 h 12"/>
                <a:gd name="T16" fmla="*/ 2147483647 w 14"/>
                <a:gd name="T17" fmla="*/ 2147483647 h 12"/>
                <a:gd name="T18" fmla="*/ 2147483647 w 14"/>
                <a:gd name="T19" fmla="*/ 2147483647 h 12"/>
                <a:gd name="T20" fmla="*/ 2147483647 w 14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2"/>
                <a:gd name="T35" fmla="*/ 14 w 14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2">
                  <a:moveTo>
                    <a:pt x="6" y="7"/>
                  </a:moveTo>
                  <a:cubicBezTo>
                    <a:pt x="5" y="7"/>
                    <a:pt x="4" y="6"/>
                    <a:pt x="3" y="5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3" y="6"/>
                    <a:pt x="4" y="7"/>
                    <a:pt x="5" y="8"/>
                  </a:cubicBezTo>
                  <a:cubicBezTo>
                    <a:pt x="7" y="9"/>
                    <a:pt x="9" y="10"/>
                    <a:pt x="11" y="11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3" y="11"/>
                    <a:pt x="11" y="11"/>
                  </a:cubicBezTo>
                  <a:cubicBezTo>
                    <a:pt x="10" y="10"/>
                    <a:pt x="8" y="9"/>
                    <a:pt x="6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7" name="Freeform 2489"/>
            <p:cNvSpPr>
              <a:spLocks noChangeArrowheads="1"/>
            </p:cNvSpPr>
            <p:nvPr/>
          </p:nvSpPr>
          <p:spPr bwMode="auto">
            <a:xfrm>
              <a:off x="495301" y="1230313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2"/>
                  </a:move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8" name="Freeform 2490"/>
            <p:cNvSpPr>
              <a:spLocks noChangeArrowheads="1"/>
            </p:cNvSpPr>
            <p:nvPr/>
          </p:nvSpPr>
          <p:spPr bwMode="auto">
            <a:xfrm>
              <a:off x="574676" y="1309688"/>
              <a:ext cx="7938" cy="36513"/>
            </a:xfrm>
            <a:custGeom>
              <a:avLst/>
              <a:gdLst>
                <a:gd name="T0" fmla="*/ 2147483647 w 6"/>
                <a:gd name="T1" fmla="*/ 2147483647 h 28"/>
                <a:gd name="T2" fmla="*/ 2147483647 w 6"/>
                <a:gd name="T3" fmla="*/ 2147483647 h 28"/>
                <a:gd name="T4" fmla="*/ 2147483647 w 6"/>
                <a:gd name="T5" fmla="*/ 2147483647 h 28"/>
                <a:gd name="T6" fmla="*/ 2147483647 w 6"/>
                <a:gd name="T7" fmla="*/ 2147483647 h 28"/>
                <a:gd name="T8" fmla="*/ 2147483647 w 6"/>
                <a:gd name="T9" fmla="*/ 2147483647 h 28"/>
                <a:gd name="T10" fmla="*/ 2147483647 w 6"/>
                <a:gd name="T11" fmla="*/ 2147483647 h 28"/>
                <a:gd name="T12" fmla="*/ 2147483647 w 6"/>
                <a:gd name="T13" fmla="*/ 2147483647 h 28"/>
                <a:gd name="T14" fmla="*/ 2147483647 w 6"/>
                <a:gd name="T15" fmla="*/ 2147483647 h 28"/>
                <a:gd name="T16" fmla="*/ 2147483647 w 6"/>
                <a:gd name="T17" fmla="*/ 2147483647 h 28"/>
                <a:gd name="T18" fmla="*/ 2147483647 w 6"/>
                <a:gd name="T19" fmla="*/ 2147483647 h 28"/>
                <a:gd name="T20" fmla="*/ 2147483647 w 6"/>
                <a:gd name="T21" fmla="*/ 2147483647 h 28"/>
                <a:gd name="T22" fmla="*/ 2147483647 w 6"/>
                <a:gd name="T23" fmla="*/ 2147483647 h 28"/>
                <a:gd name="T24" fmla="*/ 2147483647 w 6"/>
                <a:gd name="T25" fmla="*/ 2147483647 h 28"/>
                <a:gd name="T26" fmla="*/ 2147483647 w 6"/>
                <a:gd name="T27" fmla="*/ 2147483647 h 28"/>
                <a:gd name="T28" fmla="*/ 0 w 6"/>
                <a:gd name="T29" fmla="*/ 2147483647 h 28"/>
                <a:gd name="T30" fmla="*/ 2147483647 w 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8"/>
                <a:gd name="T50" fmla="*/ 6 w 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8">
                  <a:moveTo>
                    <a:pt x="1" y="20"/>
                  </a:moveTo>
                  <a:cubicBezTo>
                    <a:pt x="1" y="21"/>
                    <a:pt x="1" y="22"/>
                    <a:pt x="2" y="23"/>
                  </a:cubicBezTo>
                  <a:cubicBezTo>
                    <a:pt x="2" y="23"/>
                    <a:pt x="3" y="24"/>
                    <a:pt x="3" y="25"/>
                  </a:cubicBezTo>
                  <a:cubicBezTo>
                    <a:pt x="4" y="26"/>
                    <a:pt x="5" y="26"/>
                    <a:pt x="5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6" y="27"/>
                    <a:pt x="5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4"/>
                    <a:pt x="3" y="23"/>
                    <a:pt x="2" y="22"/>
                  </a:cubicBezTo>
                  <a:cubicBezTo>
                    <a:pt x="2" y="22"/>
                    <a:pt x="2" y="21"/>
                    <a:pt x="1" y="20"/>
                  </a:cubicBezTo>
                  <a:cubicBezTo>
                    <a:pt x="1" y="19"/>
                    <a:pt x="1" y="17"/>
                    <a:pt x="1" y="15"/>
                  </a:cubicBezTo>
                  <a:cubicBezTo>
                    <a:pt x="1" y="11"/>
                    <a:pt x="1" y="7"/>
                    <a:pt x="2" y="5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7"/>
                    <a:pt x="0" y="11"/>
                    <a:pt x="0" y="15"/>
                  </a:cubicBezTo>
                  <a:cubicBezTo>
                    <a:pt x="0" y="17"/>
                    <a:pt x="0" y="19"/>
                    <a:pt x="1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19" name="Freeform 2491"/>
            <p:cNvSpPr>
              <a:spLocks noChangeArrowheads="1"/>
            </p:cNvSpPr>
            <p:nvPr/>
          </p:nvSpPr>
          <p:spPr bwMode="auto">
            <a:xfrm>
              <a:off x="571501" y="132556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2147483647 w 1"/>
                <a:gd name="T3" fmla="*/ 2147483647 h 11"/>
                <a:gd name="T4" fmla="*/ 0 w 1"/>
                <a:gd name="T5" fmla="*/ 0 h 11"/>
                <a:gd name="T6" fmla="*/ 0 w 1"/>
                <a:gd name="T7" fmla="*/ 2147483647 h 11"/>
                <a:gd name="T8" fmla="*/ 0 w 1"/>
                <a:gd name="T9" fmla="*/ 2147483647 h 11"/>
                <a:gd name="T10" fmla="*/ 2147483647 w 1"/>
                <a:gd name="T11" fmla="*/ 2147483647 h 11"/>
                <a:gd name="T12" fmla="*/ 2147483647 w 1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1"/>
                <a:gd name="T23" fmla="*/ 1 w 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1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0" name="Freeform 2492"/>
            <p:cNvSpPr>
              <a:spLocks noChangeArrowheads="1"/>
            </p:cNvSpPr>
            <p:nvPr/>
          </p:nvSpPr>
          <p:spPr bwMode="auto">
            <a:xfrm>
              <a:off x="569913" y="1276350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0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0 w 20"/>
                <a:gd name="T11" fmla="*/ 2147483647 h 16"/>
                <a:gd name="T12" fmla="*/ 0 w 20"/>
                <a:gd name="T13" fmla="*/ 2147483647 h 16"/>
                <a:gd name="T14" fmla="*/ 0 w 20"/>
                <a:gd name="T15" fmla="*/ 2147483647 h 16"/>
                <a:gd name="T16" fmla="*/ 2147483647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16"/>
                <a:gd name="T35" fmla="*/ 20 w 20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16">
                  <a:moveTo>
                    <a:pt x="16" y="2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1"/>
                  </a:cubicBezTo>
                  <a:cubicBezTo>
                    <a:pt x="14" y="2"/>
                    <a:pt x="11" y="3"/>
                    <a:pt x="7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3" y="10"/>
                    <a:pt x="5" y="7"/>
                    <a:pt x="8" y="6"/>
                  </a:cubicBezTo>
                  <a:cubicBezTo>
                    <a:pt x="11" y="4"/>
                    <a:pt x="14" y="3"/>
                    <a:pt x="1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1" name="Freeform 2493"/>
            <p:cNvSpPr>
              <a:spLocks noChangeArrowheads="1"/>
            </p:cNvSpPr>
            <p:nvPr/>
          </p:nvSpPr>
          <p:spPr bwMode="auto">
            <a:xfrm>
              <a:off x="5667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2147483647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1" y="4"/>
                  </a:moveTo>
                  <a:cubicBezTo>
                    <a:pt x="1" y="4"/>
                    <a:pt x="1" y="3"/>
                    <a:pt x="2" y="3"/>
                  </a:cubicBezTo>
                  <a:cubicBezTo>
                    <a:pt x="3" y="2"/>
                    <a:pt x="5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2" name="Freeform 2494"/>
            <p:cNvSpPr>
              <a:spLocks noChangeArrowheads="1"/>
            </p:cNvSpPr>
            <p:nvPr/>
          </p:nvSpPr>
          <p:spPr bwMode="auto">
            <a:xfrm>
              <a:off x="539751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2147483647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0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2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8"/>
                    <a:pt x="2" y="6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7"/>
                    <a:pt x="2" y="8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3" name="Freeform 2495"/>
            <p:cNvSpPr>
              <a:spLocks noChangeArrowheads="1"/>
            </p:cNvSpPr>
            <p:nvPr/>
          </p:nvSpPr>
          <p:spPr bwMode="auto">
            <a:xfrm>
              <a:off x="538163" y="1219200"/>
              <a:ext cx="3175" cy="6350"/>
            </a:xfrm>
            <a:custGeom>
              <a:avLst/>
              <a:gdLst>
                <a:gd name="T0" fmla="*/ 2147483647 w 2"/>
                <a:gd name="T1" fmla="*/ 2147483647 h 5"/>
                <a:gd name="T2" fmla="*/ 0 w 2"/>
                <a:gd name="T3" fmla="*/ 0 h 5"/>
                <a:gd name="T4" fmla="*/ 0 w 2"/>
                <a:gd name="T5" fmla="*/ 2147483647 h 5"/>
                <a:gd name="T6" fmla="*/ 2147483647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4" name="Freeform 2496"/>
            <p:cNvSpPr>
              <a:spLocks noChangeArrowheads="1"/>
            </p:cNvSpPr>
            <p:nvPr/>
          </p:nvSpPr>
          <p:spPr bwMode="auto">
            <a:xfrm>
              <a:off x="461963" y="1103313"/>
              <a:ext cx="6350" cy="25400"/>
            </a:xfrm>
            <a:custGeom>
              <a:avLst/>
              <a:gdLst>
                <a:gd name="T0" fmla="*/ 2147483647 w 5"/>
                <a:gd name="T1" fmla="*/ 2147483647 h 20"/>
                <a:gd name="T2" fmla="*/ 2147483647 w 5"/>
                <a:gd name="T3" fmla="*/ 2147483647 h 20"/>
                <a:gd name="T4" fmla="*/ 2147483647 w 5"/>
                <a:gd name="T5" fmla="*/ 2147483647 h 20"/>
                <a:gd name="T6" fmla="*/ 0 w 5"/>
                <a:gd name="T7" fmla="*/ 0 h 20"/>
                <a:gd name="T8" fmla="*/ 2147483647 w 5"/>
                <a:gd name="T9" fmla="*/ 2147483647 h 20"/>
                <a:gd name="T10" fmla="*/ 2147483647 w 5"/>
                <a:gd name="T11" fmla="*/ 2147483647 h 20"/>
                <a:gd name="T12" fmla="*/ 2147483647 w 5"/>
                <a:gd name="T13" fmla="*/ 2147483647 h 20"/>
                <a:gd name="T14" fmla="*/ 2147483647 w 5"/>
                <a:gd name="T15" fmla="*/ 2147483647 h 20"/>
                <a:gd name="T16" fmla="*/ 2147483647 w 5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0"/>
                <a:gd name="T29" fmla="*/ 5 w 5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0">
                  <a:moveTo>
                    <a:pt x="4" y="17"/>
                  </a:moveTo>
                  <a:cubicBezTo>
                    <a:pt x="4" y="15"/>
                    <a:pt x="4" y="12"/>
                    <a:pt x="4" y="10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2" y="7"/>
                    <a:pt x="3" y="10"/>
                  </a:cubicBezTo>
                  <a:cubicBezTo>
                    <a:pt x="3" y="12"/>
                    <a:pt x="4" y="15"/>
                    <a:pt x="4" y="17"/>
                  </a:cubicBezTo>
                  <a:cubicBezTo>
                    <a:pt x="4" y="19"/>
                    <a:pt x="4" y="20"/>
                    <a:pt x="5" y="20"/>
                  </a:cubicBezTo>
                  <a:cubicBezTo>
                    <a:pt x="5" y="20"/>
                    <a:pt x="5" y="19"/>
                    <a:pt x="4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5" name="Freeform 2497"/>
            <p:cNvSpPr>
              <a:spLocks noChangeArrowheads="1"/>
            </p:cNvSpPr>
            <p:nvPr/>
          </p:nvSpPr>
          <p:spPr bwMode="auto">
            <a:xfrm>
              <a:off x="461963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0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8"/>
                    <a:pt x="2" y="11"/>
                    <a:pt x="2" y="11"/>
                  </a:cubicBezTo>
                  <a:cubicBezTo>
                    <a:pt x="2" y="11"/>
                    <a:pt x="2" y="8"/>
                    <a:pt x="2" y="5"/>
                  </a:cubicBezTo>
                  <a:cubicBezTo>
                    <a:pt x="2" y="4"/>
                    <a:pt x="2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6" name="Freeform 2498"/>
            <p:cNvSpPr>
              <a:spLocks noChangeArrowheads="1"/>
            </p:cNvSpPr>
            <p:nvPr/>
          </p:nvSpPr>
          <p:spPr bwMode="auto">
            <a:xfrm>
              <a:off x="438151" y="1062038"/>
              <a:ext cx="14288" cy="23813"/>
            </a:xfrm>
            <a:custGeom>
              <a:avLst/>
              <a:gdLst>
                <a:gd name="T0" fmla="*/ 2147483647 w 11"/>
                <a:gd name="T1" fmla="*/ 2147483647 h 18"/>
                <a:gd name="T2" fmla="*/ 2147483647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0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2147483647 w 11"/>
                <a:gd name="T25" fmla="*/ 2147483647 h 18"/>
                <a:gd name="T26" fmla="*/ 2147483647 w 11"/>
                <a:gd name="T27" fmla="*/ 2147483647 h 18"/>
                <a:gd name="T28" fmla="*/ 2147483647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11" y="15"/>
                  </a:moveTo>
                  <a:cubicBezTo>
                    <a:pt x="11" y="14"/>
                    <a:pt x="10" y="12"/>
                    <a:pt x="10" y="11"/>
                  </a:cubicBezTo>
                  <a:cubicBezTo>
                    <a:pt x="10" y="10"/>
                    <a:pt x="9" y="8"/>
                    <a:pt x="8" y="7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8"/>
                    <a:pt x="11" y="17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7" name="Freeform 2499"/>
            <p:cNvSpPr>
              <a:spLocks noChangeArrowheads="1"/>
            </p:cNvSpPr>
            <p:nvPr/>
          </p:nvSpPr>
          <p:spPr bwMode="auto">
            <a:xfrm>
              <a:off x="4381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0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6" y="6"/>
                  </a:moveTo>
                  <a:cubicBezTo>
                    <a:pt x="6" y="5"/>
                    <a:pt x="5" y="4"/>
                    <a:pt x="4" y="3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3"/>
                  </a:cubicBezTo>
                  <a:cubicBezTo>
                    <a:pt x="5" y="4"/>
                    <a:pt x="5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8" name="Freeform 2500"/>
            <p:cNvSpPr>
              <a:spLocks noChangeArrowheads="1"/>
            </p:cNvSpPr>
            <p:nvPr/>
          </p:nvSpPr>
          <p:spPr bwMode="auto">
            <a:xfrm>
              <a:off x="398463" y="1144588"/>
              <a:ext cx="9525" cy="7938"/>
            </a:xfrm>
            <a:custGeom>
              <a:avLst/>
              <a:gdLst>
                <a:gd name="T0" fmla="*/ 0 w 7"/>
                <a:gd name="T1" fmla="*/ 0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0 w 7"/>
                <a:gd name="T15" fmla="*/ 0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6"/>
                <a:gd name="T26" fmla="*/ 7 w 7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6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5" y="5"/>
                    <a:pt x="4" y="5"/>
                    <a:pt x="3" y="4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29" name="Freeform 2501"/>
            <p:cNvSpPr>
              <a:spLocks noChangeArrowheads="1"/>
            </p:cNvSpPr>
            <p:nvPr/>
          </p:nvSpPr>
          <p:spPr bwMode="auto">
            <a:xfrm>
              <a:off x="401638" y="1146175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1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0" name="Freeform 2502"/>
            <p:cNvSpPr>
              <a:spLocks noChangeArrowheads="1"/>
            </p:cNvSpPr>
            <p:nvPr/>
          </p:nvSpPr>
          <p:spPr bwMode="auto">
            <a:xfrm>
              <a:off x="484188" y="1160463"/>
              <a:ext cx="30163" cy="63500"/>
            </a:xfrm>
            <a:custGeom>
              <a:avLst/>
              <a:gdLst>
                <a:gd name="T0" fmla="*/ 2147483647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0 w 23"/>
                <a:gd name="T19" fmla="*/ 2147483647 h 48"/>
                <a:gd name="T20" fmla="*/ 0 w 23"/>
                <a:gd name="T21" fmla="*/ 0 h 48"/>
                <a:gd name="T22" fmla="*/ 0 w 23"/>
                <a:gd name="T23" fmla="*/ 2147483647 h 48"/>
                <a:gd name="T24" fmla="*/ 0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2147483647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22" y="48"/>
                  </a:moveTo>
                  <a:cubicBezTo>
                    <a:pt x="23" y="48"/>
                    <a:pt x="20" y="46"/>
                    <a:pt x="17" y="43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5" y="41"/>
                    <a:pt x="15" y="40"/>
                    <a:pt x="14" y="40"/>
                  </a:cubicBezTo>
                  <a:cubicBezTo>
                    <a:pt x="14" y="38"/>
                    <a:pt x="13" y="37"/>
                    <a:pt x="12" y="36"/>
                  </a:cubicBezTo>
                  <a:cubicBezTo>
                    <a:pt x="10" y="33"/>
                    <a:pt x="9" y="30"/>
                    <a:pt x="7" y="26"/>
                  </a:cubicBezTo>
                  <a:cubicBezTo>
                    <a:pt x="6" y="23"/>
                    <a:pt x="4" y="20"/>
                    <a:pt x="4" y="17"/>
                  </a:cubicBezTo>
                  <a:cubicBezTo>
                    <a:pt x="3" y="13"/>
                    <a:pt x="2" y="11"/>
                    <a:pt x="1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11"/>
                    <a:pt x="2" y="14"/>
                    <a:pt x="3" y="17"/>
                  </a:cubicBezTo>
                  <a:cubicBezTo>
                    <a:pt x="4" y="20"/>
                    <a:pt x="5" y="23"/>
                    <a:pt x="6" y="27"/>
                  </a:cubicBezTo>
                  <a:cubicBezTo>
                    <a:pt x="8" y="30"/>
                    <a:pt x="10" y="33"/>
                    <a:pt x="11" y="36"/>
                  </a:cubicBezTo>
                  <a:cubicBezTo>
                    <a:pt x="12" y="37"/>
                    <a:pt x="13" y="39"/>
                    <a:pt x="14" y="40"/>
                  </a:cubicBezTo>
                  <a:cubicBezTo>
                    <a:pt x="14" y="40"/>
                    <a:pt x="15" y="41"/>
                    <a:pt x="15" y="42"/>
                  </a:cubicBezTo>
                  <a:cubicBezTo>
                    <a:pt x="16" y="42"/>
                    <a:pt x="16" y="43"/>
                    <a:pt x="16" y="43"/>
                  </a:cubicBezTo>
                  <a:cubicBezTo>
                    <a:pt x="17" y="44"/>
                    <a:pt x="18" y="45"/>
                    <a:pt x="19" y="45"/>
                  </a:cubicBezTo>
                  <a:cubicBezTo>
                    <a:pt x="19" y="46"/>
                    <a:pt x="19" y="46"/>
                    <a:pt x="20" y="46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2" y="48"/>
                    <a:pt x="22" y="48"/>
                    <a:pt x="2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1" name="Freeform 2503"/>
            <p:cNvSpPr>
              <a:spLocks noChangeArrowheads="1"/>
            </p:cNvSpPr>
            <p:nvPr/>
          </p:nvSpPr>
          <p:spPr bwMode="auto">
            <a:xfrm>
              <a:off x="482601" y="1174750"/>
              <a:ext cx="12700" cy="33338"/>
            </a:xfrm>
            <a:custGeom>
              <a:avLst/>
              <a:gdLst>
                <a:gd name="T0" fmla="*/ 2147483647 w 9"/>
                <a:gd name="T1" fmla="*/ 2147483647 h 26"/>
                <a:gd name="T2" fmla="*/ 2147483647 w 9"/>
                <a:gd name="T3" fmla="*/ 2147483647 h 26"/>
                <a:gd name="T4" fmla="*/ 2147483647 w 9"/>
                <a:gd name="T5" fmla="*/ 2147483647 h 26"/>
                <a:gd name="T6" fmla="*/ 0 w 9"/>
                <a:gd name="T7" fmla="*/ 0 h 26"/>
                <a:gd name="T8" fmla="*/ 2147483647 w 9"/>
                <a:gd name="T9" fmla="*/ 2147483647 h 26"/>
                <a:gd name="T10" fmla="*/ 2147483647 w 9"/>
                <a:gd name="T11" fmla="*/ 2147483647 h 26"/>
                <a:gd name="T12" fmla="*/ 2147483647 w 9"/>
                <a:gd name="T13" fmla="*/ 2147483647 h 26"/>
                <a:gd name="T14" fmla="*/ 2147483647 w 9"/>
                <a:gd name="T15" fmla="*/ 2147483647 h 26"/>
                <a:gd name="T16" fmla="*/ 2147483647 w 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26"/>
                <a:gd name="T29" fmla="*/ 9 w 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26">
                  <a:moveTo>
                    <a:pt x="8" y="22"/>
                  </a:moveTo>
                  <a:cubicBezTo>
                    <a:pt x="7" y="20"/>
                    <a:pt x="6" y="17"/>
                    <a:pt x="4" y="13"/>
                  </a:cubicBezTo>
                  <a:cubicBezTo>
                    <a:pt x="3" y="10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5" y="17"/>
                    <a:pt x="6" y="20"/>
                    <a:pt x="7" y="23"/>
                  </a:cubicBezTo>
                  <a:cubicBezTo>
                    <a:pt x="8" y="25"/>
                    <a:pt x="9" y="26"/>
                    <a:pt x="9" y="26"/>
                  </a:cubicBezTo>
                  <a:cubicBezTo>
                    <a:pt x="9" y="26"/>
                    <a:pt x="9" y="25"/>
                    <a:pt x="8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2" name="Freeform 2504"/>
            <p:cNvSpPr>
              <a:spLocks noChangeArrowheads="1"/>
            </p:cNvSpPr>
            <p:nvPr/>
          </p:nvSpPr>
          <p:spPr bwMode="auto">
            <a:xfrm>
              <a:off x="522288" y="1046163"/>
              <a:ext cx="90488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0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2147483647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15" y="6"/>
                  </a:moveTo>
                  <a:cubicBezTo>
                    <a:pt x="13" y="6"/>
                    <a:pt x="11" y="7"/>
                    <a:pt x="10" y="8"/>
                  </a:cubicBezTo>
                  <a:cubicBezTo>
                    <a:pt x="8" y="8"/>
                    <a:pt x="7" y="9"/>
                    <a:pt x="6" y="9"/>
                  </a:cubicBezTo>
                  <a:cubicBezTo>
                    <a:pt x="5" y="10"/>
                    <a:pt x="4" y="11"/>
                    <a:pt x="3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11"/>
                    <a:pt x="5" y="10"/>
                    <a:pt x="6" y="10"/>
                  </a:cubicBezTo>
                  <a:cubicBezTo>
                    <a:pt x="7" y="9"/>
                    <a:pt x="8" y="9"/>
                    <a:pt x="10" y="8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7" y="6"/>
                    <a:pt x="19" y="5"/>
                    <a:pt x="21" y="4"/>
                  </a:cubicBezTo>
                  <a:cubicBezTo>
                    <a:pt x="25" y="3"/>
                    <a:pt x="29" y="2"/>
                    <a:pt x="34" y="2"/>
                  </a:cubicBezTo>
                  <a:cubicBezTo>
                    <a:pt x="44" y="1"/>
                    <a:pt x="53" y="2"/>
                    <a:pt x="59" y="4"/>
                  </a:cubicBezTo>
                  <a:cubicBezTo>
                    <a:pt x="63" y="5"/>
                    <a:pt x="65" y="5"/>
                    <a:pt x="67" y="6"/>
                  </a:cubicBezTo>
                  <a:cubicBezTo>
                    <a:pt x="68" y="6"/>
                    <a:pt x="68" y="6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5" y="5"/>
                    <a:pt x="63" y="4"/>
                    <a:pt x="60" y="3"/>
                  </a:cubicBezTo>
                  <a:cubicBezTo>
                    <a:pt x="53" y="2"/>
                    <a:pt x="44" y="0"/>
                    <a:pt x="34" y="1"/>
                  </a:cubicBezTo>
                  <a:cubicBezTo>
                    <a:pt x="29" y="2"/>
                    <a:pt x="25" y="3"/>
                    <a:pt x="21" y="4"/>
                  </a:cubicBezTo>
                  <a:cubicBezTo>
                    <a:pt x="19" y="4"/>
                    <a:pt x="17" y="5"/>
                    <a:pt x="1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3" name="Freeform 2505"/>
            <p:cNvSpPr>
              <a:spLocks noChangeArrowheads="1"/>
            </p:cNvSpPr>
            <p:nvPr/>
          </p:nvSpPr>
          <p:spPr bwMode="auto">
            <a:xfrm>
              <a:off x="501651" y="1044575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2147483647 w 47"/>
                <a:gd name="T15" fmla="*/ 2147483647 h 26"/>
                <a:gd name="T16" fmla="*/ 2147483647 w 47"/>
                <a:gd name="T17" fmla="*/ 0 h 26"/>
                <a:gd name="T18" fmla="*/ 2147483647 w 47"/>
                <a:gd name="T19" fmla="*/ 0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2147483647 w 47"/>
                <a:gd name="T31" fmla="*/ 2147483647 h 26"/>
                <a:gd name="T32" fmla="*/ 2147483647 w 47"/>
                <a:gd name="T33" fmla="*/ 2147483647 h 26"/>
                <a:gd name="T34" fmla="*/ 2147483647 w 47"/>
                <a:gd name="T35" fmla="*/ 2147483647 h 26"/>
                <a:gd name="T36" fmla="*/ 0 w 47"/>
                <a:gd name="T37" fmla="*/ 2147483647 h 26"/>
                <a:gd name="T38" fmla="*/ 2147483647 w 47"/>
                <a:gd name="T39" fmla="*/ 2147483647 h 26"/>
                <a:gd name="T40" fmla="*/ 2147483647 w 47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"/>
                <a:gd name="T64" fmla="*/ 0 h 26"/>
                <a:gd name="T65" fmla="*/ 47 w 47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" h="26">
                  <a:moveTo>
                    <a:pt x="4" y="22"/>
                  </a:moveTo>
                  <a:cubicBezTo>
                    <a:pt x="4" y="22"/>
                    <a:pt x="5" y="21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2" y="16"/>
                    <a:pt x="13" y="15"/>
                  </a:cubicBezTo>
                  <a:cubicBezTo>
                    <a:pt x="16" y="13"/>
                    <a:pt x="19" y="11"/>
                    <a:pt x="22" y="10"/>
                  </a:cubicBezTo>
                  <a:cubicBezTo>
                    <a:pt x="25" y="8"/>
                    <a:pt x="28" y="7"/>
                    <a:pt x="31" y="5"/>
                  </a:cubicBezTo>
                  <a:cubicBezTo>
                    <a:pt x="34" y="4"/>
                    <a:pt x="37" y="3"/>
                    <a:pt x="40" y="2"/>
                  </a:cubicBezTo>
                  <a:cubicBezTo>
                    <a:pt x="42" y="2"/>
                    <a:pt x="44" y="1"/>
                    <a:pt x="45" y="1"/>
                  </a:cubicBezTo>
                  <a:cubicBezTo>
                    <a:pt x="46" y="0"/>
                    <a:pt x="47" y="0"/>
                    <a:pt x="47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44" y="1"/>
                    <a:pt x="42" y="1"/>
                    <a:pt x="39" y="2"/>
                  </a:cubicBezTo>
                  <a:cubicBezTo>
                    <a:pt x="37" y="3"/>
                    <a:pt x="34" y="4"/>
                    <a:pt x="31" y="5"/>
                  </a:cubicBezTo>
                  <a:cubicBezTo>
                    <a:pt x="28" y="6"/>
                    <a:pt x="25" y="7"/>
                    <a:pt x="22" y="9"/>
                  </a:cubicBezTo>
                  <a:cubicBezTo>
                    <a:pt x="18" y="11"/>
                    <a:pt x="15" y="12"/>
                    <a:pt x="13" y="14"/>
                  </a:cubicBezTo>
                  <a:cubicBezTo>
                    <a:pt x="11" y="15"/>
                    <a:pt x="10" y="16"/>
                    <a:pt x="9" y="17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5" y="20"/>
                    <a:pt x="4" y="21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2" y="23"/>
                    <a:pt x="3" y="23"/>
                    <a:pt x="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4" name="Freeform 2506"/>
            <p:cNvSpPr>
              <a:spLocks noChangeArrowheads="1"/>
            </p:cNvSpPr>
            <p:nvPr/>
          </p:nvSpPr>
          <p:spPr bwMode="auto">
            <a:xfrm>
              <a:off x="600076" y="1162050"/>
              <a:ext cx="55563" cy="22225"/>
            </a:xfrm>
            <a:custGeom>
              <a:avLst/>
              <a:gdLst>
                <a:gd name="T0" fmla="*/ 2147483647 w 42"/>
                <a:gd name="T1" fmla="*/ 2147483647 h 17"/>
                <a:gd name="T2" fmla="*/ 2147483647 w 42"/>
                <a:gd name="T3" fmla="*/ 2147483647 h 17"/>
                <a:gd name="T4" fmla="*/ 2147483647 w 42"/>
                <a:gd name="T5" fmla="*/ 2147483647 h 17"/>
                <a:gd name="T6" fmla="*/ 2147483647 w 42"/>
                <a:gd name="T7" fmla="*/ 2147483647 h 17"/>
                <a:gd name="T8" fmla="*/ 2147483647 w 42"/>
                <a:gd name="T9" fmla="*/ 2147483647 h 17"/>
                <a:gd name="T10" fmla="*/ 2147483647 w 42"/>
                <a:gd name="T11" fmla="*/ 2147483647 h 17"/>
                <a:gd name="T12" fmla="*/ 2147483647 w 42"/>
                <a:gd name="T13" fmla="*/ 2147483647 h 17"/>
                <a:gd name="T14" fmla="*/ 0 w 42"/>
                <a:gd name="T15" fmla="*/ 2147483647 h 17"/>
                <a:gd name="T16" fmla="*/ 2147483647 w 42"/>
                <a:gd name="T17" fmla="*/ 2147483647 h 17"/>
                <a:gd name="T18" fmla="*/ 2147483647 w 42"/>
                <a:gd name="T19" fmla="*/ 2147483647 h 17"/>
                <a:gd name="T20" fmla="*/ 2147483647 w 42"/>
                <a:gd name="T21" fmla="*/ 2147483647 h 17"/>
                <a:gd name="T22" fmla="*/ 2147483647 w 42"/>
                <a:gd name="T23" fmla="*/ 2147483647 h 17"/>
                <a:gd name="T24" fmla="*/ 2147483647 w 42"/>
                <a:gd name="T25" fmla="*/ 2147483647 h 17"/>
                <a:gd name="T26" fmla="*/ 2147483647 w 42"/>
                <a:gd name="T27" fmla="*/ 2147483647 h 17"/>
                <a:gd name="T28" fmla="*/ 2147483647 w 42"/>
                <a:gd name="T29" fmla="*/ 2147483647 h 17"/>
                <a:gd name="T30" fmla="*/ 2147483647 w 42"/>
                <a:gd name="T31" fmla="*/ 2147483647 h 17"/>
                <a:gd name="T32" fmla="*/ 2147483647 w 42"/>
                <a:gd name="T33" fmla="*/ 0 h 17"/>
                <a:gd name="T34" fmla="*/ 2147483647 w 42"/>
                <a:gd name="T35" fmla="*/ 2147483647 h 17"/>
                <a:gd name="T36" fmla="*/ 2147483647 w 42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7"/>
                <a:gd name="T59" fmla="*/ 42 w 42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7">
                  <a:moveTo>
                    <a:pt x="36" y="4"/>
                  </a:moveTo>
                  <a:cubicBezTo>
                    <a:pt x="33" y="7"/>
                    <a:pt x="28" y="10"/>
                    <a:pt x="23" y="13"/>
                  </a:cubicBezTo>
                  <a:cubicBezTo>
                    <a:pt x="20" y="14"/>
                    <a:pt x="17" y="15"/>
                    <a:pt x="14" y="16"/>
                  </a:cubicBezTo>
                  <a:cubicBezTo>
                    <a:pt x="14" y="16"/>
                    <a:pt x="13" y="16"/>
                    <a:pt x="12" y="16"/>
                  </a:cubicBezTo>
                  <a:cubicBezTo>
                    <a:pt x="12" y="16"/>
                    <a:pt x="11" y="17"/>
                    <a:pt x="10" y="17"/>
                  </a:cubicBezTo>
                  <a:cubicBezTo>
                    <a:pt x="9" y="17"/>
                    <a:pt x="8" y="17"/>
                    <a:pt x="7" y="17"/>
                  </a:cubicBezTo>
                  <a:cubicBezTo>
                    <a:pt x="5" y="17"/>
                    <a:pt x="3" y="17"/>
                    <a:pt x="2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5" y="17"/>
                    <a:pt x="7" y="17"/>
                  </a:cubicBezTo>
                  <a:cubicBezTo>
                    <a:pt x="8" y="17"/>
                    <a:pt x="9" y="17"/>
                    <a:pt x="10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4" y="17"/>
                    <a:pt x="14" y="17"/>
                  </a:cubicBezTo>
                  <a:cubicBezTo>
                    <a:pt x="17" y="16"/>
                    <a:pt x="20" y="15"/>
                    <a:pt x="23" y="14"/>
                  </a:cubicBezTo>
                  <a:cubicBezTo>
                    <a:pt x="29" y="11"/>
                    <a:pt x="33" y="7"/>
                    <a:pt x="37" y="5"/>
                  </a:cubicBezTo>
                  <a:cubicBezTo>
                    <a:pt x="38" y="4"/>
                    <a:pt x="40" y="2"/>
                    <a:pt x="41" y="2"/>
                  </a:cubicBezTo>
                  <a:cubicBezTo>
                    <a:pt x="41" y="1"/>
                    <a:pt x="42" y="0"/>
                    <a:pt x="42" y="0"/>
                  </a:cubicBezTo>
                  <a:cubicBezTo>
                    <a:pt x="42" y="0"/>
                    <a:pt x="41" y="1"/>
                    <a:pt x="40" y="1"/>
                  </a:cubicBezTo>
                  <a:cubicBezTo>
                    <a:pt x="39" y="2"/>
                    <a:pt x="38" y="3"/>
                    <a:pt x="3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5" name="Freeform 2507"/>
            <p:cNvSpPr>
              <a:spLocks noChangeArrowheads="1"/>
            </p:cNvSpPr>
            <p:nvPr/>
          </p:nvSpPr>
          <p:spPr bwMode="auto">
            <a:xfrm>
              <a:off x="620713" y="1179513"/>
              <a:ext cx="22225" cy="9525"/>
            </a:xfrm>
            <a:custGeom>
              <a:avLst/>
              <a:gdLst>
                <a:gd name="T0" fmla="*/ 2147483647 w 18"/>
                <a:gd name="T1" fmla="*/ 0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0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0 h 7"/>
                <a:gd name="T16" fmla="*/ 2147483647 w 18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6" y="0"/>
                  </a:moveTo>
                  <a:cubicBezTo>
                    <a:pt x="14" y="1"/>
                    <a:pt x="12" y="2"/>
                    <a:pt x="9" y="3"/>
                  </a:cubicBezTo>
                  <a:cubicBezTo>
                    <a:pt x="7" y="4"/>
                    <a:pt x="4" y="5"/>
                    <a:pt x="3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7" y="5"/>
                    <a:pt x="9" y="4"/>
                  </a:cubicBezTo>
                  <a:cubicBezTo>
                    <a:pt x="12" y="3"/>
                    <a:pt x="14" y="2"/>
                    <a:pt x="16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7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6" name="Freeform 2521"/>
            <p:cNvSpPr>
              <a:spLocks noEditPoints="1" noChangeArrowheads="1"/>
            </p:cNvSpPr>
            <p:nvPr/>
          </p:nvSpPr>
          <p:spPr bwMode="auto">
            <a:xfrm>
              <a:off x="1327151" y="1189038"/>
              <a:ext cx="34925" cy="34925"/>
            </a:xfrm>
            <a:custGeom>
              <a:avLst/>
              <a:gdLst>
                <a:gd name="T0" fmla="*/ 0 w 27"/>
                <a:gd name="T1" fmla="*/ 2147483647 h 27"/>
                <a:gd name="T2" fmla="*/ 2147483647 w 27"/>
                <a:gd name="T3" fmla="*/ 2147483647 h 27"/>
                <a:gd name="T4" fmla="*/ 2147483647 w 27"/>
                <a:gd name="T5" fmla="*/ 2147483647 h 27"/>
                <a:gd name="T6" fmla="*/ 2147483647 w 27"/>
                <a:gd name="T7" fmla="*/ 2147483647 h 27"/>
                <a:gd name="T8" fmla="*/ 2147483647 w 27"/>
                <a:gd name="T9" fmla="*/ 2147483647 h 27"/>
                <a:gd name="T10" fmla="*/ 2147483647 w 27"/>
                <a:gd name="T11" fmla="*/ 2147483647 h 27"/>
                <a:gd name="T12" fmla="*/ 0 w 27"/>
                <a:gd name="T13" fmla="*/ 2147483647 h 27"/>
                <a:gd name="T14" fmla="*/ 0 w 27"/>
                <a:gd name="T15" fmla="*/ 2147483647 h 27"/>
                <a:gd name="T16" fmla="*/ 2147483647 w 27"/>
                <a:gd name="T17" fmla="*/ 2147483647 h 27"/>
                <a:gd name="T18" fmla="*/ 2147483647 w 27"/>
                <a:gd name="T19" fmla="*/ 2147483647 h 27"/>
                <a:gd name="T20" fmla="*/ 2147483647 w 27"/>
                <a:gd name="T21" fmla="*/ 2147483647 h 27"/>
                <a:gd name="T22" fmla="*/ 2147483647 w 27"/>
                <a:gd name="T23" fmla="*/ 2147483647 h 27"/>
                <a:gd name="T24" fmla="*/ 2147483647 w 27"/>
                <a:gd name="T25" fmla="*/ 2147483647 h 27"/>
                <a:gd name="T26" fmla="*/ 2147483647 w 27"/>
                <a:gd name="T27" fmla="*/ 2147483647 h 27"/>
                <a:gd name="T28" fmla="*/ 2147483647 w 27"/>
                <a:gd name="T29" fmla="*/ 2147483647 h 27"/>
                <a:gd name="T30" fmla="*/ 2147483647 w 27"/>
                <a:gd name="T31" fmla="*/ 2147483647 h 27"/>
                <a:gd name="T32" fmla="*/ 2147483647 w 27"/>
                <a:gd name="T33" fmla="*/ 2147483647 h 27"/>
                <a:gd name="T34" fmla="*/ 2147483647 w 27"/>
                <a:gd name="T35" fmla="*/ 2147483647 h 27"/>
                <a:gd name="T36" fmla="*/ 2147483647 w 27"/>
                <a:gd name="T37" fmla="*/ 2147483647 h 27"/>
                <a:gd name="T38" fmla="*/ 2147483647 w 27"/>
                <a:gd name="T39" fmla="*/ 2147483647 h 27"/>
                <a:gd name="T40" fmla="*/ 2147483647 w 27"/>
                <a:gd name="T41" fmla="*/ 2147483647 h 27"/>
                <a:gd name="T42" fmla="*/ 2147483647 w 27"/>
                <a:gd name="T43" fmla="*/ 2147483647 h 2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7"/>
                <a:gd name="T67" fmla="*/ 0 h 27"/>
                <a:gd name="T68" fmla="*/ 27 w 27"/>
                <a:gd name="T69" fmla="*/ 27 h 2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7" h="27">
                  <a:moveTo>
                    <a:pt x="0" y="27"/>
                  </a:moveTo>
                  <a:cubicBezTo>
                    <a:pt x="5" y="26"/>
                    <a:pt x="9" y="24"/>
                    <a:pt x="13" y="22"/>
                  </a:cubicBezTo>
                  <a:cubicBezTo>
                    <a:pt x="17" y="20"/>
                    <a:pt x="21" y="17"/>
                    <a:pt x="24" y="14"/>
                  </a:cubicBezTo>
                  <a:cubicBezTo>
                    <a:pt x="25" y="12"/>
                    <a:pt x="26" y="10"/>
                    <a:pt x="27" y="8"/>
                  </a:cubicBezTo>
                  <a:cubicBezTo>
                    <a:pt x="26" y="2"/>
                    <a:pt x="24" y="0"/>
                    <a:pt x="21" y="3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12"/>
                    <a:pt x="7" y="20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19" y="11"/>
                  </a:move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8" y="12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lose/>
                  <a:moveTo>
                    <a:pt x="15" y="18"/>
                  </a:moveTo>
                  <a:cubicBezTo>
                    <a:pt x="15" y="17"/>
                    <a:pt x="16" y="17"/>
                    <a:pt x="17" y="16"/>
                  </a:cubicBezTo>
                  <a:cubicBezTo>
                    <a:pt x="18" y="15"/>
                    <a:pt x="19" y="14"/>
                    <a:pt x="20" y="12"/>
                  </a:cubicBezTo>
                  <a:cubicBezTo>
                    <a:pt x="22" y="11"/>
                    <a:pt x="23" y="9"/>
                    <a:pt x="23" y="8"/>
                  </a:cubicBezTo>
                  <a:cubicBezTo>
                    <a:pt x="24" y="7"/>
                    <a:pt x="23" y="6"/>
                    <a:pt x="24" y="6"/>
                  </a:cubicBezTo>
                  <a:cubicBezTo>
                    <a:pt x="24" y="6"/>
                    <a:pt x="24" y="7"/>
                    <a:pt x="24" y="8"/>
                  </a:cubicBezTo>
                  <a:cubicBezTo>
                    <a:pt x="23" y="10"/>
                    <a:pt x="22" y="11"/>
                    <a:pt x="21" y="13"/>
                  </a:cubicBezTo>
                  <a:cubicBezTo>
                    <a:pt x="19" y="14"/>
                    <a:pt x="18" y="15"/>
                    <a:pt x="17" y="16"/>
                  </a:cubicBezTo>
                  <a:cubicBezTo>
                    <a:pt x="16" y="17"/>
                    <a:pt x="15" y="18"/>
                    <a:pt x="15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7" name="Freeform 2533"/>
            <p:cNvSpPr>
              <a:spLocks noChangeArrowheads="1"/>
            </p:cNvSpPr>
            <p:nvPr/>
          </p:nvSpPr>
          <p:spPr bwMode="auto">
            <a:xfrm>
              <a:off x="1104901" y="1274763"/>
              <a:ext cx="31750" cy="20638"/>
            </a:xfrm>
            <a:custGeom>
              <a:avLst/>
              <a:gdLst>
                <a:gd name="T0" fmla="*/ 2147483647 w 25"/>
                <a:gd name="T1" fmla="*/ 2147483647 h 15"/>
                <a:gd name="T2" fmla="*/ 2147483647 w 25"/>
                <a:gd name="T3" fmla="*/ 0 h 15"/>
                <a:gd name="T4" fmla="*/ 2147483647 w 25"/>
                <a:gd name="T5" fmla="*/ 2147483647 h 15"/>
                <a:gd name="T6" fmla="*/ 2147483647 w 25"/>
                <a:gd name="T7" fmla="*/ 2147483647 h 15"/>
                <a:gd name="T8" fmla="*/ 2147483647 w 25"/>
                <a:gd name="T9" fmla="*/ 2147483647 h 15"/>
                <a:gd name="T10" fmla="*/ 2147483647 w 25"/>
                <a:gd name="T11" fmla="*/ 2147483647 h 15"/>
                <a:gd name="T12" fmla="*/ 2147483647 w 25"/>
                <a:gd name="T13" fmla="*/ 2147483647 h 15"/>
                <a:gd name="T14" fmla="*/ 2147483647 w 25"/>
                <a:gd name="T15" fmla="*/ 2147483647 h 15"/>
                <a:gd name="T16" fmla="*/ 0 w 25"/>
                <a:gd name="T17" fmla="*/ 2147483647 h 15"/>
                <a:gd name="T18" fmla="*/ 2147483647 w 25"/>
                <a:gd name="T19" fmla="*/ 2147483647 h 15"/>
                <a:gd name="T20" fmla="*/ 2147483647 w 25"/>
                <a:gd name="T21" fmla="*/ 2147483647 h 15"/>
                <a:gd name="T22" fmla="*/ 2147483647 w 25"/>
                <a:gd name="T23" fmla="*/ 0 h 15"/>
                <a:gd name="T24" fmla="*/ 2147483647 w 25"/>
                <a:gd name="T25" fmla="*/ 2147483647 h 15"/>
                <a:gd name="T26" fmla="*/ 2147483647 w 25"/>
                <a:gd name="T27" fmla="*/ 2147483647 h 15"/>
                <a:gd name="T28" fmla="*/ 2147483647 w 25"/>
                <a:gd name="T29" fmla="*/ 2147483647 h 15"/>
                <a:gd name="T30" fmla="*/ 2147483647 w 25"/>
                <a:gd name="T31" fmla="*/ 2147483647 h 15"/>
                <a:gd name="T32" fmla="*/ 2147483647 w 25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15"/>
                <a:gd name="T53" fmla="*/ 25 w 25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15">
                  <a:moveTo>
                    <a:pt x="23" y="5"/>
                  </a:moveTo>
                  <a:cubicBezTo>
                    <a:pt x="24" y="3"/>
                    <a:pt x="25" y="1"/>
                    <a:pt x="25" y="0"/>
                  </a:cubicBezTo>
                  <a:cubicBezTo>
                    <a:pt x="25" y="6"/>
                    <a:pt x="20" y="12"/>
                    <a:pt x="15" y="14"/>
                  </a:cubicBezTo>
                  <a:cubicBezTo>
                    <a:pt x="11" y="15"/>
                    <a:pt x="8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3"/>
                    <a:pt x="11" y="13"/>
                  </a:cubicBezTo>
                  <a:cubicBezTo>
                    <a:pt x="11" y="13"/>
                    <a:pt x="8" y="14"/>
                    <a:pt x="5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5" y="12"/>
                    <a:pt x="10" y="12"/>
                    <a:pt x="15" y="10"/>
                  </a:cubicBezTo>
                  <a:cubicBezTo>
                    <a:pt x="17" y="9"/>
                    <a:pt x="19" y="8"/>
                    <a:pt x="20" y="6"/>
                  </a:cubicBezTo>
                  <a:cubicBezTo>
                    <a:pt x="21" y="5"/>
                    <a:pt x="23" y="2"/>
                    <a:pt x="25" y="0"/>
                  </a:cubicBezTo>
                  <a:cubicBezTo>
                    <a:pt x="24" y="1"/>
                    <a:pt x="24" y="3"/>
                    <a:pt x="23" y="4"/>
                  </a:cubicBezTo>
                  <a:cubicBezTo>
                    <a:pt x="22" y="6"/>
                    <a:pt x="21" y="8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20" y="9"/>
                  </a:cubicBezTo>
                  <a:cubicBezTo>
                    <a:pt x="21" y="8"/>
                    <a:pt x="22" y="7"/>
                    <a:pt x="23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8" name="Freeform 2537"/>
            <p:cNvSpPr>
              <a:spLocks noChangeArrowheads="1"/>
            </p:cNvSpPr>
            <p:nvPr/>
          </p:nvSpPr>
          <p:spPr bwMode="auto">
            <a:xfrm>
              <a:off x="1011238" y="122396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13"/>
                <a:gd name="T56" fmla="*/ 43 w 43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13">
                  <a:moveTo>
                    <a:pt x="2" y="2"/>
                  </a:move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6" y="3"/>
                    <a:pt x="20" y="4"/>
                    <a:pt x="23" y="5"/>
                  </a:cubicBezTo>
                  <a:cubicBezTo>
                    <a:pt x="26" y="6"/>
                    <a:pt x="28" y="6"/>
                    <a:pt x="28" y="6"/>
                  </a:cubicBezTo>
                  <a:cubicBezTo>
                    <a:pt x="28" y="6"/>
                    <a:pt x="27" y="6"/>
                    <a:pt x="26" y="6"/>
                  </a:cubicBezTo>
                  <a:cubicBezTo>
                    <a:pt x="26" y="5"/>
                    <a:pt x="25" y="5"/>
                    <a:pt x="23" y="4"/>
                  </a:cubicBezTo>
                  <a:cubicBezTo>
                    <a:pt x="20" y="3"/>
                    <a:pt x="17" y="2"/>
                    <a:pt x="12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19" y="0"/>
                    <a:pt x="30" y="1"/>
                    <a:pt x="40" y="7"/>
                  </a:cubicBezTo>
                  <a:cubicBezTo>
                    <a:pt x="41" y="7"/>
                    <a:pt x="42" y="8"/>
                    <a:pt x="43" y="9"/>
                  </a:cubicBezTo>
                  <a:cubicBezTo>
                    <a:pt x="41" y="11"/>
                    <a:pt x="38" y="13"/>
                    <a:pt x="35" y="11"/>
                  </a:cubicBezTo>
                  <a:cubicBezTo>
                    <a:pt x="32" y="11"/>
                    <a:pt x="30" y="9"/>
                    <a:pt x="28" y="9"/>
                  </a:cubicBezTo>
                  <a:cubicBezTo>
                    <a:pt x="24" y="7"/>
                    <a:pt x="20" y="6"/>
                    <a:pt x="17" y="5"/>
                  </a:cubicBezTo>
                  <a:cubicBezTo>
                    <a:pt x="11" y="4"/>
                    <a:pt x="5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39" name="Freeform 2578"/>
            <p:cNvSpPr>
              <a:spLocks noChangeArrowheads="1"/>
            </p:cNvSpPr>
            <p:nvPr/>
          </p:nvSpPr>
          <p:spPr bwMode="auto">
            <a:xfrm>
              <a:off x="1114426" y="1111250"/>
              <a:ext cx="22225" cy="15875"/>
            </a:xfrm>
            <a:custGeom>
              <a:avLst/>
              <a:gdLst>
                <a:gd name="T0" fmla="*/ 2147483647 w 17"/>
                <a:gd name="T1" fmla="*/ 2147483647 h 13"/>
                <a:gd name="T2" fmla="*/ 0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0 w 17"/>
                <a:gd name="T9" fmla="*/ 2147483647 h 13"/>
                <a:gd name="T10" fmla="*/ 2147483647 w 17"/>
                <a:gd name="T11" fmla="*/ 0 h 13"/>
                <a:gd name="T12" fmla="*/ 2147483647 w 17"/>
                <a:gd name="T13" fmla="*/ 2147483647 h 13"/>
                <a:gd name="T14" fmla="*/ 2147483647 w 17"/>
                <a:gd name="T15" fmla="*/ 2147483647 h 13"/>
                <a:gd name="T16" fmla="*/ 2147483647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3"/>
                <a:gd name="T59" fmla="*/ 17 w 17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3">
                  <a:moveTo>
                    <a:pt x="6" y="12"/>
                  </a:moveTo>
                  <a:cubicBezTo>
                    <a:pt x="1" y="12"/>
                    <a:pt x="0" y="8"/>
                    <a:pt x="0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3" y="9"/>
                    <a:pt x="1" y="7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5"/>
                    <a:pt x="6" y="10"/>
                    <a:pt x="12" y="9"/>
                  </a:cubicBezTo>
                  <a:cubicBezTo>
                    <a:pt x="13" y="9"/>
                    <a:pt x="14" y="8"/>
                    <a:pt x="16" y="8"/>
                  </a:cubicBezTo>
                  <a:cubicBezTo>
                    <a:pt x="15" y="8"/>
                    <a:pt x="14" y="9"/>
                    <a:pt x="12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8" y="11"/>
                    <a:pt x="9" y="11"/>
                    <a:pt x="9" y="11"/>
                  </a:cubicBezTo>
                  <a:cubicBezTo>
                    <a:pt x="10" y="11"/>
                    <a:pt x="11" y="10"/>
                    <a:pt x="13" y="10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10"/>
                    <a:pt x="11" y="13"/>
                    <a:pt x="6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0" name="Freeform 2580"/>
            <p:cNvSpPr>
              <a:spLocks noChangeArrowheads="1"/>
            </p:cNvSpPr>
            <p:nvPr/>
          </p:nvSpPr>
          <p:spPr bwMode="auto">
            <a:xfrm>
              <a:off x="1304926" y="1087438"/>
              <a:ext cx="3175" cy="1588"/>
            </a:xfrm>
            <a:custGeom>
              <a:avLst/>
              <a:gdLst>
                <a:gd name="T0" fmla="*/ 2147483647 w 3"/>
                <a:gd name="T1" fmla="*/ 0 h 1"/>
                <a:gd name="T2" fmla="*/ 2147483647 w 3"/>
                <a:gd name="T3" fmla="*/ 2147483647 h 1"/>
                <a:gd name="T4" fmla="*/ 0 w 3"/>
                <a:gd name="T5" fmla="*/ 0 h 1"/>
                <a:gd name="T6" fmla="*/ 0 w 3"/>
                <a:gd name="T7" fmla="*/ 0 h 1"/>
                <a:gd name="T8" fmla="*/ 2147483647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1" name="Freeform 2581"/>
            <p:cNvSpPr>
              <a:spLocks noChangeArrowheads="1"/>
            </p:cNvSpPr>
            <p:nvPr/>
          </p:nvSpPr>
          <p:spPr bwMode="auto">
            <a:xfrm>
              <a:off x="1268413" y="1084263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2147483647 h 27"/>
                <a:gd name="T34" fmla="*/ 2147483647 w 29"/>
                <a:gd name="T35" fmla="*/ 2147483647 h 27"/>
                <a:gd name="T36" fmla="*/ 2147483647 w 29"/>
                <a:gd name="T37" fmla="*/ 2147483647 h 27"/>
                <a:gd name="T38" fmla="*/ 2147483647 w 29"/>
                <a:gd name="T39" fmla="*/ 2147483647 h 27"/>
                <a:gd name="T40" fmla="*/ 2147483647 w 29"/>
                <a:gd name="T41" fmla="*/ 2147483647 h 27"/>
                <a:gd name="T42" fmla="*/ 2147483647 w 29"/>
                <a:gd name="T43" fmla="*/ 2147483647 h 27"/>
                <a:gd name="T44" fmla="*/ 2147483647 w 29"/>
                <a:gd name="T45" fmla="*/ 2147483647 h 27"/>
                <a:gd name="T46" fmla="*/ 2147483647 w 29"/>
                <a:gd name="T47" fmla="*/ 2147483647 h 27"/>
                <a:gd name="T48" fmla="*/ 2147483647 w 29"/>
                <a:gd name="T49" fmla="*/ 2147483647 h 27"/>
                <a:gd name="T50" fmla="*/ 2147483647 w 29"/>
                <a:gd name="T51" fmla="*/ 2147483647 h 27"/>
                <a:gd name="T52" fmla="*/ 2147483647 w 29"/>
                <a:gd name="T53" fmla="*/ 2147483647 h 27"/>
                <a:gd name="T54" fmla="*/ 2147483647 w 29"/>
                <a:gd name="T55" fmla="*/ 2147483647 h 27"/>
                <a:gd name="T56" fmla="*/ 2147483647 w 29"/>
                <a:gd name="T57" fmla="*/ 2147483647 h 27"/>
                <a:gd name="T58" fmla="*/ 2147483647 w 29"/>
                <a:gd name="T59" fmla="*/ 2147483647 h 27"/>
                <a:gd name="T60" fmla="*/ 2147483647 w 29"/>
                <a:gd name="T61" fmla="*/ 2147483647 h 27"/>
                <a:gd name="T62" fmla="*/ 2147483647 w 29"/>
                <a:gd name="T63" fmla="*/ 2147483647 h 27"/>
                <a:gd name="T64" fmla="*/ 2147483647 w 29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9"/>
                <a:gd name="T100" fmla="*/ 0 h 27"/>
                <a:gd name="T101" fmla="*/ 29 w 29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9" h="27">
                  <a:moveTo>
                    <a:pt x="9" y="26"/>
                  </a:moveTo>
                  <a:cubicBezTo>
                    <a:pt x="7" y="25"/>
                    <a:pt x="4" y="23"/>
                    <a:pt x="3" y="20"/>
                  </a:cubicBezTo>
                  <a:cubicBezTo>
                    <a:pt x="0" y="13"/>
                    <a:pt x="4" y="5"/>
                    <a:pt x="11" y="3"/>
                  </a:cubicBezTo>
                  <a:cubicBezTo>
                    <a:pt x="16" y="1"/>
                    <a:pt x="23" y="0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19" y="1"/>
                    <a:pt x="15" y="2"/>
                    <a:pt x="13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6" y="3"/>
                    <a:pt x="19" y="2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6" y="2"/>
                    <a:pt x="24" y="2"/>
                    <a:pt x="23" y="2"/>
                  </a:cubicBezTo>
                  <a:cubicBezTo>
                    <a:pt x="16" y="3"/>
                    <a:pt x="9" y="7"/>
                    <a:pt x="9" y="15"/>
                  </a:cubicBezTo>
                  <a:cubicBezTo>
                    <a:pt x="9" y="18"/>
                    <a:pt x="10" y="21"/>
                    <a:pt x="11" y="24"/>
                  </a:cubicBezTo>
                  <a:cubicBezTo>
                    <a:pt x="11" y="23"/>
                    <a:pt x="10" y="23"/>
                    <a:pt x="10" y="22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9"/>
                    <a:pt x="9" y="21"/>
                    <a:pt x="9" y="22"/>
                  </a:cubicBezTo>
                  <a:cubicBezTo>
                    <a:pt x="10" y="24"/>
                    <a:pt x="11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2" y="25"/>
                    <a:pt x="10" y="25"/>
                    <a:pt x="9" y="23"/>
                  </a:cubicBezTo>
                  <a:cubicBezTo>
                    <a:pt x="8" y="22"/>
                    <a:pt x="6" y="21"/>
                    <a:pt x="6" y="20"/>
                  </a:cubicBezTo>
                  <a:cubicBezTo>
                    <a:pt x="5" y="19"/>
                    <a:pt x="4" y="18"/>
                    <a:pt x="4" y="18"/>
                  </a:cubicBezTo>
                  <a:cubicBezTo>
                    <a:pt x="4" y="18"/>
                    <a:pt x="5" y="19"/>
                    <a:pt x="5" y="20"/>
                  </a:cubicBezTo>
                  <a:cubicBezTo>
                    <a:pt x="6" y="21"/>
                    <a:pt x="7" y="23"/>
                    <a:pt x="8" y="24"/>
                  </a:cubicBezTo>
                  <a:cubicBezTo>
                    <a:pt x="9" y="25"/>
                    <a:pt x="10" y="25"/>
                    <a:pt x="11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3" y="27"/>
                    <a:pt x="11" y="27"/>
                    <a:pt x="9" y="2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2" name="Freeform 2587"/>
            <p:cNvSpPr>
              <a:spLocks noChangeArrowheads="1"/>
            </p:cNvSpPr>
            <p:nvPr/>
          </p:nvSpPr>
          <p:spPr bwMode="auto">
            <a:xfrm>
              <a:off x="1176338" y="1135063"/>
              <a:ext cx="87313" cy="28575"/>
            </a:xfrm>
            <a:custGeom>
              <a:avLst/>
              <a:gdLst>
                <a:gd name="T0" fmla="*/ 2147483647 w 67"/>
                <a:gd name="T1" fmla="*/ 2147483647 h 22"/>
                <a:gd name="T2" fmla="*/ 2147483647 w 67"/>
                <a:gd name="T3" fmla="*/ 2147483647 h 22"/>
                <a:gd name="T4" fmla="*/ 2147483647 w 67"/>
                <a:gd name="T5" fmla="*/ 2147483647 h 22"/>
                <a:gd name="T6" fmla="*/ 2147483647 w 67"/>
                <a:gd name="T7" fmla="*/ 2147483647 h 22"/>
                <a:gd name="T8" fmla="*/ 2147483647 w 67"/>
                <a:gd name="T9" fmla="*/ 2147483647 h 22"/>
                <a:gd name="T10" fmla="*/ 2147483647 w 67"/>
                <a:gd name="T11" fmla="*/ 2147483647 h 22"/>
                <a:gd name="T12" fmla="*/ 2147483647 w 67"/>
                <a:gd name="T13" fmla="*/ 2147483647 h 22"/>
                <a:gd name="T14" fmla="*/ 2147483647 w 67"/>
                <a:gd name="T15" fmla="*/ 2147483647 h 22"/>
                <a:gd name="T16" fmla="*/ 2147483647 w 67"/>
                <a:gd name="T17" fmla="*/ 2147483647 h 22"/>
                <a:gd name="T18" fmla="*/ 2147483647 w 67"/>
                <a:gd name="T19" fmla="*/ 2147483647 h 22"/>
                <a:gd name="T20" fmla="*/ 2147483647 w 67"/>
                <a:gd name="T21" fmla="*/ 2147483647 h 22"/>
                <a:gd name="T22" fmla="*/ 0 w 67"/>
                <a:gd name="T23" fmla="*/ 0 h 22"/>
                <a:gd name="T24" fmla="*/ 2147483647 w 67"/>
                <a:gd name="T25" fmla="*/ 2147483647 h 22"/>
                <a:gd name="T26" fmla="*/ 2147483647 w 67"/>
                <a:gd name="T27" fmla="*/ 2147483647 h 22"/>
                <a:gd name="T28" fmla="*/ 2147483647 w 67"/>
                <a:gd name="T29" fmla="*/ 2147483647 h 22"/>
                <a:gd name="T30" fmla="*/ 2147483647 w 67"/>
                <a:gd name="T31" fmla="*/ 2147483647 h 22"/>
                <a:gd name="T32" fmla="*/ 2147483647 w 67"/>
                <a:gd name="T33" fmla="*/ 2147483647 h 22"/>
                <a:gd name="T34" fmla="*/ 2147483647 w 67"/>
                <a:gd name="T35" fmla="*/ 2147483647 h 22"/>
                <a:gd name="T36" fmla="*/ 2147483647 w 67"/>
                <a:gd name="T37" fmla="*/ 2147483647 h 22"/>
                <a:gd name="T38" fmla="*/ 2147483647 w 67"/>
                <a:gd name="T39" fmla="*/ 2147483647 h 22"/>
                <a:gd name="T40" fmla="*/ 2147483647 w 67"/>
                <a:gd name="T41" fmla="*/ 2147483647 h 22"/>
                <a:gd name="T42" fmla="*/ 2147483647 w 67"/>
                <a:gd name="T43" fmla="*/ 2147483647 h 22"/>
                <a:gd name="T44" fmla="*/ 2147483647 w 67"/>
                <a:gd name="T45" fmla="*/ 2147483647 h 22"/>
                <a:gd name="T46" fmla="*/ 2147483647 w 67"/>
                <a:gd name="T47" fmla="*/ 2147483647 h 22"/>
                <a:gd name="T48" fmla="*/ 2147483647 w 67"/>
                <a:gd name="T49" fmla="*/ 2147483647 h 22"/>
                <a:gd name="T50" fmla="*/ 2147483647 w 67"/>
                <a:gd name="T51" fmla="*/ 2147483647 h 22"/>
                <a:gd name="T52" fmla="*/ 2147483647 w 67"/>
                <a:gd name="T53" fmla="*/ 2147483647 h 22"/>
                <a:gd name="T54" fmla="*/ 2147483647 w 67"/>
                <a:gd name="T55" fmla="*/ 2147483647 h 22"/>
                <a:gd name="T56" fmla="*/ 2147483647 w 67"/>
                <a:gd name="T57" fmla="*/ 2147483647 h 22"/>
                <a:gd name="T58" fmla="*/ 2147483647 w 67"/>
                <a:gd name="T59" fmla="*/ 2147483647 h 22"/>
                <a:gd name="T60" fmla="*/ 2147483647 w 67"/>
                <a:gd name="T61" fmla="*/ 2147483647 h 22"/>
                <a:gd name="T62" fmla="*/ 2147483647 w 67"/>
                <a:gd name="T63" fmla="*/ 2147483647 h 22"/>
                <a:gd name="T64" fmla="*/ 2147483647 w 67"/>
                <a:gd name="T65" fmla="*/ 2147483647 h 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22"/>
                <a:gd name="T101" fmla="*/ 67 w 67"/>
                <a:gd name="T102" fmla="*/ 22 h 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22">
                  <a:moveTo>
                    <a:pt x="55" y="14"/>
                  </a:moveTo>
                  <a:cubicBezTo>
                    <a:pt x="51" y="16"/>
                    <a:pt x="47" y="17"/>
                    <a:pt x="45" y="17"/>
                  </a:cubicBezTo>
                  <a:cubicBezTo>
                    <a:pt x="42" y="18"/>
                    <a:pt x="40" y="18"/>
                    <a:pt x="40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4" y="18"/>
                    <a:pt x="44" y="18"/>
                    <a:pt x="45" y="18"/>
                  </a:cubicBezTo>
                  <a:cubicBezTo>
                    <a:pt x="48" y="18"/>
                    <a:pt x="51" y="16"/>
                    <a:pt x="55" y="15"/>
                  </a:cubicBezTo>
                  <a:cubicBezTo>
                    <a:pt x="57" y="14"/>
                    <a:pt x="59" y="13"/>
                    <a:pt x="61" y="13"/>
                  </a:cubicBezTo>
                  <a:cubicBezTo>
                    <a:pt x="56" y="15"/>
                    <a:pt x="52" y="18"/>
                    <a:pt x="47" y="19"/>
                  </a:cubicBezTo>
                  <a:cubicBezTo>
                    <a:pt x="39" y="21"/>
                    <a:pt x="31" y="22"/>
                    <a:pt x="23" y="21"/>
                  </a:cubicBezTo>
                  <a:cubicBezTo>
                    <a:pt x="13" y="19"/>
                    <a:pt x="5" y="1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2" y="3"/>
                    <a:pt x="4" y="5"/>
                    <a:pt x="8" y="7"/>
                  </a:cubicBezTo>
                  <a:cubicBezTo>
                    <a:pt x="16" y="12"/>
                    <a:pt x="27" y="11"/>
                    <a:pt x="36" y="9"/>
                  </a:cubicBezTo>
                  <a:cubicBezTo>
                    <a:pt x="43" y="8"/>
                    <a:pt x="50" y="6"/>
                    <a:pt x="57" y="7"/>
                  </a:cubicBezTo>
                  <a:cubicBezTo>
                    <a:pt x="60" y="7"/>
                    <a:pt x="62" y="8"/>
                    <a:pt x="65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4" y="9"/>
                    <a:pt x="62" y="9"/>
                    <a:pt x="60" y="9"/>
                  </a:cubicBezTo>
                  <a:cubicBezTo>
                    <a:pt x="58" y="9"/>
                    <a:pt x="56" y="9"/>
                    <a:pt x="55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2" y="9"/>
                    <a:pt x="53" y="9"/>
                    <a:pt x="55" y="10"/>
                  </a:cubicBezTo>
                  <a:cubicBezTo>
                    <a:pt x="56" y="10"/>
                    <a:pt x="58" y="10"/>
                    <a:pt x="60" y="10"/>
                  </a:cubicBezTo>
                  <a:cubicBezTo>
                    <a:pt x="62" y="10"/>
                    <a:pt x="63" y="10"/>
                    <a:pt x="64" y="9"/>
                  </a:cubicBezTo>
                  <a:cubicBezTo>
                    <a:pt x="62" y="10"/>
                    <a:pt x="60" y="11"/>
                    <a:pt x="57" y="12"/>
                  </a:cubicBezTo>
                  <a:cubicBezTo>
                    <a:pt x="51" y="13"/>
                    <a:pt x="45" y="13"/>
                    <a:pt x="45" y="14"/>
                  </a:cubicBezTo>
                  <a:cubicBezTo>
                    <a:pt x="45" y="14"/>
                    <a:pt x="47" y="14"/>
                    <a:pt x="49" y="14"/>
                  </a:cubicBezTo>
                  <a:cubicBezTo>
                    <a:pt x="51" y="13"/>
                    <a:pt x="54" y="13"/>
                    <a:pt x="57" y="12"/>
                  </a:cubicBezTo>
                  <a:cubicBezTo>
                    <a:pt x="60" y="12"/>
                    <a:pt x="63" y="11"/>
                    <a:pt x="65" y="10"/>
                  </a:cubicBezTo>
                  <a:cubicBezTo>
                    <a:pt x="66" y="9"/>
                    <a:pt x="67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2" y="11"/>
                    <a:pt x="59" y="13"/>
                    <a:pt x="55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3" name="Freeform 2589"/>
            <p:cNvSpPr>
              <a:spLocks noChangeArrowheads="1"/>
            </p:cNvSpPr>
            <p:nvPr/>
          </p:nvSpPr>
          <p:spPr bwMode="auto">
            <a:xfrm>
              <a:off x="1101726" y="1123950"/>
              <a:ext cx="53975" cy="47625"/>
            </a:xfrm>
            <a:custGeom>
              <a:avLst/>
              <a:gdLst>
                <a:gd name="T0" fmla="*/ 2147483647 w 42"/>
                <a:gd name="T1" fmla="*/ 2147483647 h 37"/>
                <a:gd name="T2" fmla="*/ 2147483647 w 42"/>
                <a:gd name="T3" fmla="*/ 0 h 37"/>
                <a:gd name="T4" fmla="*/ 2147483647 w 42"/>
                <a:gd name="T5" fmla="*/ 2147483647 h 37"/>
                <a:gd name="T6" fmla="*/ 2147483647 w 42"/>
                <a:gd name="T7" fmla="*/ 2147483647 h 37"/>
                <a:gd name="T8" fmla="*/ 2147483647 w 42"/>
                <a:gd name="T9" fmla="*/ 2147483647 h 37"/>
                <a:gd name="T10" fmla="*/ 2147483647 w 42"/>
                <a:gd name="T11" fmla="*/ 2147483647 h 37"/>
                <a:gd name="T12" fmla="*/ 2147483647 w 42"/>
                <a:gd name="T13" fmla="*/ 2147483647 h 37"/>
                <a:gd name="T14" fmla="*/ 2147483647 w 42"/>
                <a:gd name="T15" fmla="*/ 2147483647 h 37"/>
                <a:gd name="T16" fmla="*/ 2147483647 w 42"/>
                <a:gd name="T17" fmla="*/ 2147483647 h 37"/>
                <a:gd name="T18" fmla="*/ 2147483647 w 42"/>
                <a:gd name="T19" fmla="*/ 2147483647 h 37"/>
                <a:gd name="T20" fmla="*/ 2147483647 w 42"/>
                <a:gd name="T21" fmla="*/ 2147483647 h 37"/>
                <a:gd name="T22" fmla="*/ 2147483647 w 42"/>
                <a:gd name="T23" fmla="*/ 2147483647 h 37"/>
                <a:gd name="T24" fmla="*/ 2147483647 w 42"/>
                <a:gd name="T25" fmla="*/ 2147483647 h 37"/>
                <a:gd name="T26" fmla="*/ 2147483647 w 42"/>
                <a:gd name="T27" fmla="*/ 2147483647 h 37"/>
                <a:gd name="T28" fmla="*/ 2147483647 w 42"/>
                <a:gd name="T29" fmla="*/ 2147483647 h 37"/>
                <a:gd name="T30" fmla="*/ 2147483647 w 42"/>
                <a:gd name="T31" fmla="*/ 2147483647 h 37"/>
                <a:gd name="T32" fmla="*/ 2147483647 w 42"/>
                <a:gd name="T33" fmla="*/ 2147483647 h 37"/>
                <a:gd name="T34" fmla="*/ 2147483647 w 42"/>
                <a:gd name="T35" fmla="*/ 2147483647 h 37"/>
                <a:gd name="T36" fmla="*/ 2147483647 w 42"/>
                <a:gd name="T37" fmla="*/ 2147483647 h 37"/>
                <a:gd name="T38" fmla="*/ 0 w 42"/>
                <a:gd name="T39" fmla="*/ 2147483647 h 37"/>
                <a:gd name="T40" fmla="*/ 0 w 42"/>
                <a:gd name="T41" fmla="*/ 2147483647 h 37"/>
                <a:gd name="T42" fmla="*/ 2147483647 w 42"/>
                <a:gd name="T43" fmla="*/ 2147483647 h 37"/>
                <a:gd name="T44" fmla="*/ 2147483647 w 42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2"/>
                <a:gd name="T70" fmla="*/ 0 h 37"/>
                <a:gd name="T71" fmla="*/ 42 w 42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2" h="37">
                  <a:moveTo>
                    <a:pt x="41" y="4"/>
                  </a:moveTo>
                  <a:cubicBezTo>
                    <a:pt x="42" y="3"/>
                    <a:pt x="42" y="1"/>
                    <a:pt x="42" y="0"/>
                  </a:cubicBezTo>
                  <a:cubicBezTo>
                    <a:pt x="42" y="2"/>
                    <a:pt x="42" y="4"/>
                    <a:pt x="42" y="7"/>
                  </a:cubicBezTo>
                  <a:cubicBezTo>
                    <a:pt x="39" y="16"/>
                    <a:pt x="38" y="27"/>
                    <a:pt x="27" y="32"/>
                  </a:cubicBezTo>
                  <a:cubicBezTo>
                    <a:pt x="20" y="36"/>
                    <a:pt x="11" y="37"/>
                    <a:pt x="3" y="35"/>
                  </a:cubicBezTo>
                  <a:cubicBezTo>
                    <a:pt x="3" y="35"/>
                    <a:pt x="4" y="35"/>
                    <a:pt x="5" y="35"/>
                  </a:cubicBezTo>
                  <a:cubicBezTo>
                    <a:pt x="7" y="35"/>
                    <a:pt x="10" y="35"/>
                    <a:pt x="14" y="34"/>
                  </a:cubicBezTo>
                  <a:cubicBezTo>
                    <a:pt x="16" y="34"/>
                    <a:pt x="17" y="33"/>
                    <a:pt x="19" y="33"/>
                  </a:cubicBezTo>
                  <a:cubicBezTo>
                    <a:pt x="20" y="32"/>
                    <a:pt x="21" y="32"/>
                    <a:pt x="22" y="31"/>
                  </a:cubicBezTo>
                  <a:cubicBezTo>
                    <a:pt x="23" y="30"/>
                    <a:pt x="24" y="30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4" y="29"/>
                    <a:pt x="22" y="31"/>
                  </a:cubicBezTo>
                  <a:cubicBezTo>
                    <a:pt x="21" y="31"/>
                    <a:pt x="20" y="32"/>
                    <a:pt x="19" y="32"/>
                  </a:cubicBezTo>
                  <a:cubicBezTo>
                    <a:pt x="17" y="33"/>
                    <a:pt x="16" y="33"/>
                    <a:pt x="14" y="33"/>
                  </a:cubicBezTo>
                  <a:cubicBezTo>
                    <a:pt x="11" y="34"/>
                    <a:pt x="9" y="34"/>
                    <a:pt x="7" y="34"/>
                  </a:cubicBezTo>
                  <a:cubicBezTo>
                    <a:pt x="7" y="34"/>
                    <a:pt x="7" y="34"/>
                    <a:pt x="8" y="34"/>
                  </a:cubicBezTo>
                  <a:cubicBezTo>
                    <a:pt x="10" y="34"/>
                    <a:pt x="12" y="33"/>
                    <a:pt x="13" y="33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2" y="33"/>
                    <a:pt x="7" y="34"/>
                  </a:cubicBezTo>
                  <a:cubicBezTo>
                    <a:pt x="4" y="34"/>
                    <a:pt x="2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1" y="33"/>
                    <a:pt x="24" y="27"/>
                    <a:pt x="32" y="19"/>
                  </a:cubicBezTo>
                  <a:cubicBezTo>
                    <a:pt x="36" y="15"/>
                    <a:pt x="39" y="10"/>
                    <a:pt x="41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4" name="Freeform 2591"/>
            <p:cNvSpPr>
              <a:spLocks noChangeArrowheads="1"/>
            </p:cNvSpPr>
            <p:nvPr/>
          </p:nvSpPr>
          <p:spPr bwMode="auto">
            <a:xfrm>
              <a:off x="1235076" y="1065213"/>
              <a:ext cx="92075" cy="66675"/>
            </a:xfrm>
            <a:custGeom>
              <a:avLst/>
              <a:gdLst>
                <a:gd name="T0" fmla="*/ 2147483647 w 71"/>
                <a:gd name="T1" fmla="*/ 0 h 51"/>
                <a:gd name="T2" fmla="*/ 2147483647 w 71"/>
                <a:gd name="T3" fmla="*/ 2147483647 h 51"/>
                <a:gd name="T4" fmla="*/ 2147483647 w 71"/>
                <a:gd name="T5" fmla="*/ 2147483647 h 51"/>
                <a:gd name="T6" fmla="*/ 2147483647 w 71"/>
                <a:gd name="T7" fmla="*/ 2147483647 h 51"/>
                <a:gd name="T8" fmla="*/ 2147483647 w 71"/>
                <a:gd name="T9" fmla="*/ 2147483647 h 51"/>
                <a:gd name="T10" fmla="*/ 2147483647 w 71"/>
                <a:gd name="T11" fmla="*/ 2147483647 h 51"/>
                <a:gd name="T12" fmla="*/ 2147483647 w 71"/>
                <a:gd name="T13" fmla="*/ 2147483647 h 51"/>
                <a:gd name="T14" fmla="*/ 2147483647 w 71"/>
                <a:gd name="T15" fmla="*/ 2147483647 h 51"/>
                <a:gd name="T16" fmla="*/ 2147483647 w 71"/>
                <a:gd name="T17" fmla="*/ 2147483647 h 51"/>
                <a:gd name="T18" fmla="*/ 2147483647 w 71"/>
                <a:gd name="T19" fmla="*/ 2147483647 h 51"/>
                <a:gd name="T20" fmla="*/ 2147483647 w 71"/>
                <a:gd name="T21" fmla="*/ 2147483647 h 51"/>
                <a:gd name="T22" fmla="*/ 2147483647 w 71"/>
                <a:gd name="T23" fmla="*/ 2147483647 h 51"/>
                <a:gd name="T24" fmla="*/ 2147483647 w 71"/>
                <a:gd name="T25" fmla="*/ 2147483647 h 51"/>
                <a:gd name="T26" fmla="*/ 2147483647 w 71"/>
                <a:gd name="T27" fmla="*/ 2147483647 h 51"/>
                <a:gd name="T28" fmla="*/ 2147483647 w 71"/>
                <a:gd name="T29" fmla="*/ 2147483647 h 51"/>
                <a:gd name="T30" fmla="*/ 2147483647 w 71"/>
                <a:gd name="T31" fmla="*/ 2147483647 h 51"/>
                <a:gd name="T32" fmla="*/ 2147483647 w 71"/>
                <a:gd name="T33" fmla="*/ 2147483647 h 51"/>
                <a:gd name="T34" fmla="*/ 2147483647 w 71"/>
                <a:gd name="T35" fmla="*/ 2147483647 h 51"/>
                <a:gd name="T36" fmla="*/ 2147483647 w 71"/>
                <a:gd name="T37" fmla="*/ 2147483647 h 51"/>
                <a:gd name="T38" fmla="*/ 2147483647 w 71"/>
                <a:gd name="T39" fmla="*/ 2147483647 h 51"/>
                <a:gd name="T40" fmla="*/ 2147483647 w 71"/>
                <a:gd name="T41" fmla="*/ 2147483647 h 51"/>
                <a:gd name="T42" fmla="*/ 2147483647 w 71"/>
                <a:gd name="T43" fmla="*/ 2147483647 h 51"/>
                <a:gd name="T44" fmla="*/ 2147483647 w 71"/>
                <a:gd name="T45" fmla="*/ 2147483647 h 51"/>
                <a:gd name="T46" fmla="*/ 2147483647 w 71"/>
                <a:gd name="T47" fmla="*/ 2147483647 h 51"/>
                <a:gd name="T48" fmla="*/ 2147483647 w 71"/>
                <a:gd name="T49" fmla="*/ 2147483647 h 51"/>
                <a:gd name="T50" fmla="*/ 2147483647 w 71"/>
                <a:gd name="T51" fmla="*/ 2147483647 h 51"/>
                <a:gd name="T52" fmla="*/ 2147483647 w 71"/>
                <a:gd name="T53" fmla="*/ 2147483647 h 51"/>
                <a:gd name="T54" fmla="*/ 2147483647 w 71"/>
                <a:gd name="T55" fmla="*/ 2147483647 h 51"/>
                <a:gd name="T56" fmla="*/ 2147483647 w 71"/>
                <a:gd name="T57" fmla="*/ 2147483647 h 51"/>
                <a:gd name="T58" fmla="*/ 2147483647 w 71"/>
                <a:gd name="T59" fmla="*/ 2147483647 h 51"/>
                <a:gd name="T60" fmla="*/ 2147483647 w 71"/>
                <a:gd name="T61" fmla="*/ 2147483647 h 51"/>
                <a:gd name="T62" fmla="*/ 2147483647 w 71"/>
                <a:gd name="T63" fmla="*/ 2147483647 h 51"/>
                <a:gd name="T64" fmla="*/ 2147483647 w 71"/>
                <a:gd name="T65" fmla="*/ 2147483647 h 51"/>
                <a:gd name="T66" fmla="*/ 2147483647 w 71"/>
                <a:gd name="T67" fmla="*/ 2147483647 h 51"/>
                <a:gd name="T68" fmla="*/ 2147483647 w 71"/>
                <a:gd name="T69" fmla="*/ 2147483647 h 51"/>
                <a:gd name="T70" fmla="*/ 2147483647 w 71"/>
                <a:gd name="T71" fmla="*/ 2147483647 h 51"/>
                <a:gd name="T72" fmla="*/ 2147483647 w 71"/>
                <a:gd name="T73" fmla="*/ 2147483647 h 51"/>
                <a:gd name="T74" fmla="*/ 2147483647 w 71"/>
                <a:gd name="T75" fmla="*/ 2147483647 h 51"/>
                <a:gd name="T76" fmla="*/ 2147483647 w 71"/>
                <a:gd name="T77" fmla="*/ 2147483647 h 51"/>
                <a:gd name="T78" fmla="*/ 2147483647 w 71"/>
                <a:gd name="T79" fmla="*/ 2147483647 h 51"/>
                <a:gd name="T80" fmla="*/ 2147483647 w 71"/>
                <a:gd name="T81" fmla="*/ 2147483647 h 51"/>
                <a:gd name="T82" fmla="*/ 2147483647 w 71"/>
                <a:gd name="T83" fmla="*/ 2147483647 h 51"/>
                <a:gd name="T84" fmla="*/ 2147483647 w 71"/>
                <a:gd name="T85" fmla="*/ 2147483647 h 51"/>
                <a:gd name="T86" fmla="*/ 2147483647 w 71"/>
                <a:gd name="T87" fmla="*/ 2147483647 h 51"/>
                <a:gd name="T88" fmla="*/ 2147483647 w 71"/>
                <a:gd name="T89" fmla="*/ 2147483647 h 51"/>
                <a:gd name="T90" fmla="*/ 2147483647 w 71"/>
                <a:gd name="T91" fmla="*/ 2147483647 h 51"/>
                <a:gd name="T92" fmla="*/ 2147483647 w 71"/>
                <a:gd name="T93" fmla="*/ 2147483647 h 51"/>
                <a:gd name="T94" fmla="*/ 2147483647 w 71"/>
                <a:gd name="T95" fmla="*/ 2147483647 h 51"/>
                <a:gd name="T96" fmla="*/ 0 w 71"/>
                <a:gd name="T97" fmla="*/ 2147483647 h 51"/>
                <a:gd name="T98" fmla="*/ 0 w 71"/>
                <a:gd name="T99" fmla="*/ 2147483647 h 51"/>
                <a:gd name="T100" fmla="*/ 2147483647 w 71"/>
                <a:gd name="T101" fmla="*/ 2147483647 h 51"/>
                <a:gd name="T102" fmla="*/ 2147483647 w 71"/>
                <a:gd name="T103" fmla="*/ 2147483647 h 51"/>
                <a:gd name="T104" fmla="*/ 2147483647 w 71"/>
                <a:gd name="T105" fmla="*/ 2147483647 h 51"/>
                <a:gd name="T106" fmla="*/ 2147483647 w 71"/>
                <a:gd name="T107" fmla="*/ 2147483647 h 51"/>
                <a:gd name="T108" fmla="*/ 2147483647 w 71"/>
                <a:gd name="T109" fmla="*/ 2147483647 h 51"/>
                <a:gd name="T110" fmla="*/ 2147483647 w 71"/>
                <a:gd name="T111" fmla="*/ 2147483647 h 51"/>
                <a:gd name="T112" fmla="*/ 0 w 71"/>
                <a:gd name="T113" fmla="*/ 2147483647 h 51"/>
                <a:gd name="T114" fmla="*/ 2147483647 w 71"/>
                <a:gd name="T115" fmla="*/ 2147483647 h 51"/>
                <a:gd name="T116" fmla="*/ 2147483647 w 71"/>
                <a:gd name="T117" fmla="*/ 2147483647 h 51"/>
                <a:gd name="T118" fmla="*/ 2147483647 w 71"/>
                <a:gd name="T119" fmla="*/ 2147483647 h 51"/>
                <a:gd name="T120" fmla="*/ 2147483647 w 71"/>
                <a:gd name="T121" fmla="*/ 0 h 5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51"/>
                <a:gd name="T185" fmla="*/ 71 w 71"/>
                <a:gd name="T186" fmla="*/ 51 h 5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51">
                  <a:moveTo>
                    <a:pt x="45" y="0"/>
                  </a:moveTo>
                  <a:cubicBezTo>
                    <a:pt x="48" y="1"/>
                    <a:pt x="51" y="2"/>
                    <a:pt x="53" y="4"/>
                  </a:cubicBezTo>
                  <a:cubicBezTo>
                    <a:pt x="62" y="10"/>
                    <a:pt x="69" y="19"/>
                    <a:pt x="71" y="29"/>
                  </a:cubicBezTo>
                  <a:cubicBezTo>
                    <a:pt x="71" y="28"/>
                    <a:pt x="70" y="27"/>
                    <a:pt x="70" y="27"/>
                  </a:cubicBezTo>
                  <a:cubicBezTo>
                    <a:pt x="67" y="20"/>
                    <a:pt x="61" y="15"/>
                    <a:pt x="54" y="14"/>
                  </a:cubicBezTo>
                  <a:cubicBezTo>
                    <a:pt x="46" y="12"/>
                    <a:pt x="36" y="13"/>
                    <a:pt x="30" y="19"/>
                  </a:cubicBezTo>
                  <a:cubicBezTo>
                    <a:pt x="20" y="27"/>
                    <a:pt x="27" y="43"/>
                    <a:pt x="38" y="44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6" y="44"/>
                    <a:pt x="35" y="44"/>
                    <a:pt x="34" y="44"/>
                  </a:cubicBezTo>
                  <a:cubicBezTo>
                    <a:pt x="30" y="44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0" y="45"/>
                    <a:pt x="32" y="45"/>
                    <a:pt x="34" y="45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8" y="45"/>
                    <a:pt x="36" y="46"/>
                    <a:pt x="34" y="46"/>
                  </a:cubicBezTo>
                  <a:cubicBezTo>
                    <a:pt x="32" y="47"/>
                    <a:pt x="31" y="47"/>
                    <a:pt x="30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6" y="47"/>
                    <a:pt x="27" y="48"/>
                  </a:cubicBezTo>
                  <a:cubicBezTo>
                    <a:pt x="28" y="48"/>
                    <a:pt x="29" y="48"/>
                    <a:pt x="30" y="48"/>
                  </a:cubicBezTo>
                  <a:cubicBezTo>
                    <a:pt x="31" y="48"/>
                    <a:pt x="33" y="48"/>
                    <a:pt x="34" y="47"/>
                  </a:cubicBezTo>
                  <a:cubicBezTo>
                    <a:pt x="36" y="46"/>
                    <a:pt x="38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36" y="48"/>
                    <a:pt x="30" y="51"/>
                    <a:pt x="24" y="49"/>
                  </a:cubicBezTo>
                  <a:cubicBezTo>
                    <a:pt x="20" y="48"/>
                    <a:pt x="14" y="44"/>
                    <a:pt x="14" y="39"/>
                  </a:cubicBezTo>
                  <a:cubicBezTo>
                    <a:pt x="14" y="39"/>
                    <a:pt x="13" y="39"/>
                    <a:pt x="13" y="39"/>
                  </a:cubicBezTo>
                  <a:cubicBezTo>
                    <a:pt x="14" y="38"/>
                    <a:pt x="15" y="37"/>
                    <a:pt x="16" y="36"/>
                  </a:cubicBezTo>
                  <a:cubicBezTo>
                    <a:pt x="19" y="31"/>
                    <a:pt x="19" y="26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4"/>
                    <a:pt x="18" y="30"/>
                    <a:pt x="15" y="34"/>
                  </a:cubicBezTo>
                  <a:cubicBezTo>
                    <a:pt x="11" y="39"/>
                    <a:pt x="6" y="42"/>
                    <a:pt x="1" y="44"/>
                  </a:cubicBezTo>
                  <a:cubicBezTo>
                    <a:pt x="1" y="43"/>
                    <a:pt x="2" y="43"/>
                    <a:pt x="2" y="43"/>
                  </a:cubicBezTo>
                  <a:cubicBezTo>
                    <a:pt x="4" y="41"/>
                    <a:pt x="6" y="40"/>
                    <a:pt x="8" y="38"/>
                  </a:cubicBezTo>
                  <a:cubicBezTo>
                    <a:pt x="10" y="36"/>
                    <a:pt x="12" y="34"/>
                    <a:pt x="13" y="32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3" y="32"/>
                  </a:cubicBezTo>
                  <a:cubicBezTo>
                    <a:pt x="12" y="33"/>
                    <a:pt x="10" y="35"/>
                    <a:pt x="8" y="37"/>
                  </a:cubicBezTo>
                  <a:cubicBezTo>
                    <a:pt x="5" y="39"/>
                    <a:pt x="3" y="41"/>
                    <a:pt x="2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1"/>
                    <a:pt x="3" y="40"/>
                    <a:pt x="5" y="38"/>
                  </a:cubicBezTo>
                  <a:cubicBezTo>
                    <a:pt x="6" y="36"/>
                    <a:pt x="7" y="35"/>
                    <a:pt x="8" y="34"/>
                  </a:cubicBezTo>
                  <a:cubicBezTo>
                    <a:pt x="9" y="32"/>
                    <a:pt x="9" y="31"/>
                    <a:pt x="9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4"/>
                    <a:pt x="6" y="36"/>
                    <a:pt x="4" y="38"/>
                  </a:cubicBezTo>
                  <a:cubicBezTo>
                    <a:pt x="3" y="39"/>
                    <a:pt x="1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1" y="42"/>
                    <a:pt x="1" y="41"/>
                  </a:cubicBezTo>
                  <a:cubicBezTo>
                    <a:pt x="2" y="39"/>
                    <a:pt x="3" y="37"/>
                    <a:pt x="5" y="34"/>
                  </a:cubicBezTo>
                  <a:cubicBezTo>
                    <a:pt x="6" y="32"/>
                    <a:pt x="7" y="29"/>
                    <a:pt x="8" y="28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9" y="25"/>
                    <a:pt x="7" y="29"/>
                    <a:pt x="4" y="34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1" y="41"/>
                    <a:pt x="1" y="42"/>
                    <a:pt x="0" y="42"/>
                  </a:cubicBezTo>
                  <a:cubicBezTo>
                    <a:pt x="2" y="32"/>
                    <a:pt x="7" y="22"/>
                    <a:pt x="15" y="14"/>
                  </a:cubicBezTo>
                  <a:cubicBezTo>
                    <a:pt x="19" y="10"/>
                    <a:pt x="23" y="6"/>
                    <a:pt x="29" y="4"/>
                  </a:cubicBezTo>
                  <a:cubicBezTo>
                    <a:pt x="34" y="2"/>
                    <a:pt x="39" y="2"/>
                    <a:pt x="44" y="1"/>
                  </a:cubicBezTo>
                  <a:cubicBezTo>
                    <a:pt x="45" y="1"/>
                    <a:pt x="45" y="1"/>
                    <a:pt x="4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5" name="Freeform 2592"/>
            <p:cNvSpPr>
              <a:spLocks noChangeArrowheads="1"/>
            </p:cNvSpPr>
            <p:nvPr/>
          </p:nvSpPr>
          <p:spPr bwMode="auto">
            <a:xfrm>
              <a:off x="1193801" y="1076325"/>
              <a:ext cx="31750" cy="34925"/>
            </a:xfrm>
            <a:custGeom>
              <a:avLst/>
              <a:gdLst>
                <a:gd name="T0" fmla="*/ 2147483647 w 24"/>
                <a:gd name="T1" fmla="*/ 2147483647 h 26"/>
                <a:gd name="T2" fmla="*/ 2147483647 w 24"/>
                <a:gd name="T3" fmla="*/ 2147483647 h 26"/>
                <a:gd name="T4" fmla="*/ 2147483647 w 24"/>
                <a:gd name="T5" fmla="*/ 2147483647 h 26"/>
                <a:gd name="T6" fmla="*/ 2147483647 w 24"/>
                <a:gd name="T7" fmla="*/ 2147483647 h 26"/>
                <a:gd name="T8" fmla="*/ 2147483647 w 24"/>
                <a:gd name="T9" fmla="*/ 2147483647 h 26"/>
                <a:gd name="T10" fmla="*/ 2147483647 w 24"/>
                <a:gd name="T11" fmla="*/ 2147483647 h 26"/>
                <a:gd name="T12" fmla="*/ 2147483647 w 24"/>
                <a:gd name="T13" fmla="*/ 2147483647 h 26"/>
                <a:gd name="T14" fmla="*/ 2147483647 w 24"/>
                <a:gd name="T15" fmla="*/ 2147483647 h 26"/>
                <a:gd name="T16" fmla="*/ 2147483647 w 24"/>
                <a:gd name="T17" fmla="*/ 0 h 26"/>
                <a:gd name="T18" fmla="*/ 2147483647 w 24"/>
                <a:gd name="T19" fmla="*/ 0 h 26"/>
                <a:gd name="T20" fmla="*/ 2147483647 w 24"/>
                <a:gd name="T21" fmla="*/ 2147483647 h 26"/>
                <a:gd name="T22" fmla="*/ 2147483647 w 24"/>
                <a:gd name="T23" fmla="*/ 2147483647 h 26"/>
                <a:gd name="T24" fmla="*/ 2147483647 w 24"/>
                <a:gd name="T25" fmla="*/ 2147483647 h 26"/>
                <a:gd name="T26" fmla="*/ 2147483647 w 24"/>
                <a:gd name="T27" fmla="*/ 2147483647 h 26"/>
                <a:gd name="T28" fmla="*/ 2147483647 w 24"/>
                <a:gd name="T29" fmla="*/ 2147483647 h 26"/>
                <a:gd name="T30" fmla="*/ 2147483647 w 24"/>
                <a:gd name="T31" fmla="*/ 2147483647 h 26"/>
                <a:gd name="T32" fmla="*/ 2147483647 w 24"/>
                <a:gd name="T33" fmla="*/ 2147483647 h 26"/>
                <a:gd name="T34" fmla="*/ 2147483647 w 24"/>
                <a:gd name="T35" fmla="*/ 2147483647 h 26"/>
                <a:gd name="T36" fmla="*/ 2147483647 w 24"/>
                <a:gd name="T37" fmla="*/ 2147483647 h 26"/>
                <a:gd name="T38" fmla="*/ 2147483647 w 24"/>
                <a:gd name="T39" fmla="*/ 2147483647 h 26"/>
                <a:gd name="T40" fmla="*/ 2147483647 w 24"/>
                <a:gd name="T41" fmla="*/ 2147483647 h 26"/>
                <a:gd name="T42" fmla="*/ 2147483647 w 24"/>
                <a:gd name="T43" fmla="*/ 2147483647 h 26"/>
                <a:gd name="T44" fmla="*/ 2147483647 w 24"/>
                <a:gd name="T45" fmla="*/ 2147483647 h 2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"/>
                <a:gd name="T70" fmla="*/ 0 h 26"/>
                <a:gd name="T71" fmla="*/ 24 w 24"/>
                <a:gd name="T72" fmla="*/ 26 h 2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" h="26">
                  <a:moveTo>
                    <a:pt x="8" y="23"/>
                  </a:moveTo>
                  <a:cubicBezTo>
                    <a:pt x="2" y="19"/>
                    <a:pt x="0" y="12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1"/>
                  </a:cubicBezTo>
                  <a:cubicBezTo>
                    <a:pt x="4" y="10"/>
                    <a:pt x="4" y="8"/>
                    <a:pt x="4" y="6"/>
                  </a:cubicBezTo>
                  <a:cubicBezTo>
                    <a:pt x="5" y="4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4" y="8"/>
                    <a:pt x="5" y="15"/>
                    <a:pt x="10" y="19"/>
                  </a:cubicBezTo>
                  <a:cubicBezTo>
                    <a:pt x="13" y="22"/>
                    <a:pt x="18" y="23"/>
                    <a:pt x="23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4"/>
                    <a:pt x="17" y="24"/>
                    <a:pt x="16" y="24"/>
                  </a:cubicBezTo>
                  <a:cubicBezTo>
                    <a:pt x="15" y="24"/>
                    <a:pt x="14" y="24"/>
                    <a:pt x="14" y="24"/>
                  </a:cubicBezTo>
                  <a:cubicBezTo>
                    <a:pt x="14" y="24"/>
                    <a:pt x="14" y="24"/>
                    <a:pt x="15" y="24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17" y="25"/>
                    <a:pt x="18" y="25"/>
                    <a:pt x="20" y="25"/>
                  </a:cubicBezTo>
                  <a:cubicBezTo>
                    <a:pt x="21" y="25"/>
                    <a:pt x="23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19" y="26"/>
                    <a:pt x="13" y="26"/>
                    <a:pt x="8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6" name="Freeform 2596"/>
            <p:cNvSpPr>
              <a:spLocks noEditPoints="1" noChangeArrowheads="1"/>
            </p:cNvSpPr>
            <p:nvPr/>
          </p:nvSpPr>
          <p:spPr bwMode="auto">
            <a:xfrm>
              <a:off x="1257301" y="1209675"/>
              <a:ext cx="34925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2147483647 w 26"/>
                <a:gd name="T7" fmla="*/ 2147483647 h 26"/>
                <a:gd name="T8" fmla="*/ 0 w 26"/>
                <a:gd name="T9" fmla="*/ 2147483647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2147483647 w 26"/>
                <a:gd name="T15" fmla="*/ 2147483647 h 26"/>
                <a:gd name="T16" fmla="*/ 2147483647 w 26"/>
                <a:gd name="T17" fmla="*/ 2147483647 h 26"/>
                <a:gd name="T18" fmla="*/ 2147483647 w 26"/>
                <a:gd name="T19" fmla="*/ 2147483647 h 26"/>
                <a:gd name="T20" fmla="*/ 2147483647 w 26"/>
                <a:gd name="T21" fmla="*/ 2147483647 h 26"/>
                <a:gd name="T22" fmla="*/ 2147483647 w 26"/>
                <a:gd name="T23" fmla="*/ 2147483647 h 26"/>
                <a:gd name="T24" fmla="*/ 2147483647 w 26"/>
                <a:gd name="T25" fmla="*/ 2147483647 h 26"/>
                <a:gd name="T26" fmla="*/ 2147483647 w 26"/>
                <a:gd name="T27" fmla="*/ 2147483647 h 26"/>
                <a:gd name="T28" fmla="*/ 2147483647 w 26"/>
                <a:gd name="T29" fmla="*/ 2147483647 h 26"/>
                <a:gd name="T30" fmla="*/ 2147483647 w 26"/>
                <a:gd name="T31" fmla="*/ 2147483647 h 26"/>
                <a:gd name="T32" fmla="*/ 2147483647 w 26"/>
                <a:gd name="T33" fmla="*/ 2147483647 h 26"/>
                <a:gd name="T34" fmla="*/ 2147483647 w 26"/>
                <a:gd name="T35" fmla="*/ 2147483647 h 26"/>
                <a:gd name="T36" fmla="*/ 2147483647 w 26"/>
                <a:gd name="T37" fmla="*/ 2147483647 h 26"/>
                <a:gd name="T38" fmla="*/ 2147483647 w 26"/>
                <a:gd name="T39" fmla="*/ 2147483647 h 26"/>
                <a:gd name="T40" fmla="*/ 2147483647 w 26"/>
                <a:gd name="T41" fmla="*/ 2147483647 h 26"/>
                <a:gd name="T42" fmla="*/ 2147483647 w 26"/>
                <a:gd name="T43" fmla="*/ 2147483647 h 26"/>
                <a:gd name="T44" fmla="*/ 2147483647 w 26"/>
                <a:gd name="T45" fmla="*/ 2147483647 h 26"/>
                <a:gd name="T46" fmla="*/ 2147483647 w 26"/>
                <a:gd name="T47" fmla="*/ 2147483647 h 26"/>
                <a:gd name="T48" fmla="*/ 2147483647 w 26"/>
                <a:gd name="T49" fmla="*/ 2147483647 h 26"/>
                <a:gd name="T50" fmla="*/ 2147483647 w 26"/>
                <a:gd name="T51" fmla="*/ 2147483647 h 26"/>
                <a:gd name="T52" fmla="*/ 2147483647 w 26"/>
                <a:gd name="T53" fmla="*/ 2147483647 h 26"/>
                <a:gd name="T54" fmla="*/ 2147483647 w 26"/>
                <a:gd name="T55" fmla="*/ 2147483647 h 26"/>
                <a:gd name="T56" fmla="*/ 2147483647 w 26"/>
                <a:gd name="T57" fmla="*/ 2147483647 h 26"/>
                <a:gd name="T58" fmla="*/ 2147483647 w 26"/>
                <a:gd name="T59" fmla="*/ 2147483647 h 26"/>
                <a:gd name="T60" fmla="*/ 2147483647 w 26"/>
                <a:gd name="T61" fmla="*/ 2147483647 h 26"/>
                <a:gd name="T62" fmla="*/ 2147483647 w 26"/>
                <a:gd name="T63" fmla="*/ 2147483647 h 26"/>
                <a:gd name="T64" fmla="*/ 2147483647 w 26"/>
                <a:gd name="T65" fmla="*/ 2147483647 h 26"/>
                <a:gd name="T66" fmla="*/ 2147483647 w 26"/>
                <a:gd name="T67" fmla="*/ 2147483647 h 26"/>
                <a:gd name="T68" fmla="*/ 2147483647 w 26"/>
                <a:gd name="T69" fmla="*/ 2147483647 h 26"/>
                <a:gd name="T70" fmla="*/ 2147483647 w 26"/>
                <a:gd name="T71" fmla="*/ 2147483647 h 26"/>
                <a:gd name="T72" fmla="*/ 2147483647 w 26"/>
                <a:gd name="T73" fmla="*/ 2147483647 h 26"/>
                <a:gd name="T74" fmla="*/ 2147483647 w 26"/>
                <a:gd name="T75" fmla="*/ 2147483647 h 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6"/>
                <a:gd name="T115" fmla="*/ 0 h 26"/>
                <a:gd name="T116" fmla="*/ 26 w 26"/>
                <a:gd name="T117" fmla="*/ 26 h 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6" h="26">
                  <a:moveTo>
                    <a:pt x="25" y="9"/>
                  </a:moveTo>
                  <a:cubicBezTo>
                    <a:pt x="26" y="6"/>
                    <a:pt x="25" y="4"/>
                    <a:pt x="23" y="2"/>
                  </a:cubicBezTo>
                  <a:cubicBezTo>
                    <a:pt x="20" y="0"/>
                    <a:pt x="17" y="2"/>
                    <a:pt x="15" y="4"/>
                  </a:cubicBezTo>
                  <a:cubicBezTo>
                    <a:pt x="13" y="12"/>
                    <a:pt x="9" y="19"/>
                    <a:pt x="3" y="23"/>
                  </a:cubicBezTo>
                  <a:cubicBezTo>
                    <a:pt x="2" y="24"/>
                    <a:pt x="1" y="25"/>
                    <a:pt x="0" y="26"/>
                  </a:cubicBezTo>
                  <a:cubicBezTo>
                    <a:pt x="0" y="26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5"/>
                    <a:pt x="3" y="24"/>
                  </a:cubicBezTo>
                  <a:cubicBezTo>
                    <a:pt x="5" y="23"/>
                    <a:pt x="6" y="22"/>
                    <a:pt x="8" y="21"/>
                  </a:cubicBezTo>
                  <a:cubicBezTo>
                    <a:pt x="9" y="19"/>
                    <a:pt x="11" y="18"/>
                    <a:pt x="11" y="17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3" y="15"/>
                    <a:pt x="13" y="16"/>
                    <a:pt x="12" y="17"/>
                  </a:cubicBezTo>
                  <a:cubicBezTo>
                    <a:pt x="11" y="18"/>
                    <a:pt x="10" y="20"/>
                    <a:pt x="8" y="21"/>
                  </a:cubicBezTo>
                  <a:cubicBezTo>
                    <a:pt x="7" y="22"/>
                    <a:pt x="6" y="23"/>
                    <a:pt x="5" y="24"/>
                  </a:cubicBezTo>
                  <a:cubicBezTo>
                    <a:pt x="6" y="23"/>
                    <a:pt x="7" y="23"/>
                    <a:pt x="8" y="22"/>
                  </a:cubicBezTo>
                  <a:cubicBezTo>
                    <a:pt x="12" y="20"/>
                    <a:pt x="15" y="18"/>
                    <a:pt x="16" y="18"/>
                  </a:cubicBezTo>
                  <a:cubicBezTo>
                    <a:pt x="16" y="18"/>
                    <a:pt x="15" y="18"/>
                    <a:pt x="14" y="19"/>
                  </a:cubicBezTo>
                  <a:cubicBezTo>
                    <a:pt x="13" y="20"/>
                    <a:pt x="11" y="22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11" y="22"/>
                    <a:pt x="16" y="20"/>
                    <a:pt x="21" y="18"/>
                  </a:cubicBezTo>
                  <a:cubicBezTo>
                    <a:pt x="21" y="17"/>
                    <a:pt x="22" y="17"/>
                    <a:pt x="22" y="16"/>
                  </a:cubicBezTo>
                  <a:cubicBezTo>
                    <a:pt x="24" y="14"/>
                    <a:pt x="25" y="12"/>
                    <a:pt x="25" y="9"/>
                  </a:cubicBezTo>
                  <a:close/>
                  <a:moveTo>
                    <a:pt x="21" y="8"/>
                  </a:moveTo>
                  <a:cubicBezTo>
                    <a:pt x="21" y="9"/>
                    <a:pt x="21" y="10"/>
                    <a:pt x="21" y="10"/>
                  </a:cubicBezTo>
                  <a:cubicBezTo>
                    <a:pt x="21" y="12"/>
                    <a:pt x="20" y="13"/>
                    <a:pt x="19" y="14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5"/>
                    <a:pt x="19" y="14"/>
                  </a:cubicBezTo>
                  <a:cubicBezTo>
                    <a:pt x="19" y="13"/>
                    <a:pt x="20" y="11"/>
                    <a:pt x="20" y="10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0" y="6"/>
                    <a:pt x="20" y="5"/>
                    <a:pt x="20" y="5"/>
                  </a:cubicBez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1" y="7"/>
                    <a:pt x="21" y="8"/>
                  </a:cubicBezTo>
                  <a:close/>
                  <a:moveTo>
                    <a:pt x="22" y="11"/>
                  </a:moveTo>
                  <a:cubicBezTo>
                    <a:pt x="22" y="12"/>
                    <a:pt x="21" y="13"/>
                    <a:pt x="21" y="13"/>
                  </a:cubicBezTo>
                  <a:cubicBezTo>
                    <a:pt x="21" y="13"/>
                    <a:pt x="21" y="12"/>
                    <a:pt x="22" y="10"/>
                  </a:cubicBezTo>
                  <a:cubicBezTo>
                    <a:pt x="22" y="9"/>
                    <a:pt x="23" y="8"/>
                    <a:pt x="23" y="8"/>
                  </a:cubicBezTo>
                  <a:cubicBezTo>
                    <a:pt x="23" y="8"/>
                    <a:pt x="23" y="9"/>
                    <a:pt x="22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7" name="Freeform 2597"/>
            <p:cNvSpPr>
              <a:spLocks noChangeArrowheads="1"/>
            </p:cNvSpPr>
            <p:nvPr/>
          </p:nvSpPr>
          <p:spPr bwMode="auto">
            <a:xfrm>
              <a:off x="1231901" y="1195388"/>
              <a:ext cx="46038" cy="50800"/>
            </a:xfrm>
            <a:custGeom>
              <a:avLst/>
              <a:gdLst>
                <a:gd name="T0" fmla="*/ 2147483647 w 35"/>
                <a:gd name="T1" fmla="*/ 2147483647 h 39"/>
                <a:gd name="T2" fmla="*/ 2147483647 w 35"/>
                <a:gd name="T3" fmla="*/ 2147483647 h 39"/>
                <a:gd name="T4" fmla="*/ 2147483647 w 35"/>
                <a:gd name="T5" fmla="*/ 2147483647 h 39"/>
                <a:gd name="T6" fmla="*/ 2147483647 w 35"/>
                <a:gd name="T7" fmla="*/ 2147483647 h 39"/>
                <a:gd name="T8" fmla="*/ 2147483647 w 35"/>
                <a:gd name="T9" fmla="*/ 2147483647 h 39"/>
                <a:gd name="T10" fmla="*/ 2147483647 w 35"/>
                <a:gd name="T11" fmla="*/ 2147483647 h 39"/>
                <a:gd name="T12" fmla="*/ 2147483647 w 35"/>
                <a:gd name="T13" fmla="*/ 2147483647 h 39"/>
                <a:gd name="T14" fmla="*/ 2147483647 w 35"/>
                <a:gd name="T15" fmla="*/ 2147483647 h 39"/>
                <a:gd name="T16" fmla="*/ 2147483647 w 35"/>
                <a:gd name="T17" fmla="*/ 2147483647 h 39"/>
                <a:gd name="T18" fmla="*/ 2147483647 w 35"/>
                <a:gd name="T19" fmla="*/ 2147483647 h 39"/>
                <a:gd name="T20" fmla="*/ 2147483647 w 35"/>
                <a:gd name="T21" fmla="*/ 2147483647 h 39"/>
                <a:gd name="T22" fmla="*/ 2147483647 w 35"/>
                <a:gd name="T23" fmla="*/ 2147483647 h 39"/>
                <a:gd name="T24" fmla="*/ 2147483647 w 35"/>
                <a:gd name="T25" fmla="*/ 2147483647 h 39"/>
                <a:gd name="T26" fmla="*/ 0 w 35"/>
                <a:gd name="T27" fmla="*/ 2147483647 h 39"/>
                <a:gd name="T28" fmla="*/ 2147483647 w 35"/>
                <a:gd name="T29" fmla="*/ 2147483647 h 39"/>
                <a:gd name="T30" fmla="*/ 2147483647 w 35"/>
                <a:gd name="T31" fmla="*/ 2147483647 h 39"/>
                <a:gd name="T32" fmla="*/ 2147483647 w 35"/>
                <a:gd name="T33" fmla="*/ 2147483647 h 39"/>
                <a:gd name="T34" fmla="*/ 2147483647 w 35"/>
                <a:gd name="T35" fmla="*/ 2147483647 h 39"/>
                <a:gd name="T36" fmla="*/ 2147483647 w 35"/>
                <a:gd name="T37" fmla="*/ 2147483647 h 39"/>
                <a:gd name="T38" fmla="*/ 2147483647 w 35"/>
                <a:gd name="T39" fmla="*/ 2147483647 h 39"/>
                <a:gd name="T40" fmla="*/ 2147483647 w 35"/>
                <a:gd name="T41" fmla="*/ 2147483647 h 39"/>
                <a:gd name="T42" fmla="*/ 2147483647 w 35"/>
                <a:gd name="T43" fmla="*/ 2147483647 h 39"/>
                <a:gd name="T44" fmla="*/ 2147483647 w 35"/>
                <a:gd name="T45" fmla="*/ 2147483647 h 39"/>
                <a:gd name="T46" fmla="*/ 2147483647 w 35"/>
                <a:gd name="T47" fmla="*/ 2147483647 h 39"/>
                <a:gd name="T48" fmla="*/ 2147483647 w 35"/>
                <a:gd name="T49" fmla="*/ 2147483647 h 39"/>
                <a:gd name="T50" fmla="*/ 2147483647 w 35"/>
                <a:gd name="T51" fmla="*/ 2147483647 h 39"/>
                <a:gd name="T52" fmla="*/ 2147483647 w 35"/>
                <a:gd name="T53" fmla="*/ 2147483647 h 39"/>
                <a:gd name="T54" fmla="*/ 2147483647 w 35"/>
                <a:gd name="T55" fmla="*/ 2147483647 h 39"/>
                <a:gd name="T56" fmla="*/ 2147483647 w 35"/>
                <a:gd name="T57" fmla="*/ 0 h 39"/>
                <a:gd name="T58" fmla="*/ 2147483647 w 35"/>
                <a:gd name="T59" fmla="*/ 2147483647 h 3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5"/>
                <a:gd name="T91" fmla="*/ 0 h 39"/>
                <a:gd name="T92" fmla="*/ 35 w 35"/>
                <a:gd name="T93" fmla="*/ 39 h 3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5" h="39">
                  <a:moveTo>
                    <a:pt x="17" y="34"/>
                  </a:moveTo>
                  <a:cubicBezTo>
                    <a:pt x="13" y="36"/>
                    <a:pt x="8" y="38"/>
                    <a:pt x="2" y="39"/>
                  </a:cubicBezTo>
                  <a:cubicBezTo>
                    <a:pt x="3" y="39"/>
                    <a:pt x="3" y="39"/>
                    <a:pt x="3" y="38"/>
                  </a:cubicBezTo>
                  <a:cubicBezTo>
                    <a:pt x="5" y="38"/>
                    <a:pt x="8" y="37"/>
                    <a:pt x="11" y="35"/>
                  </a:cubicBezTo>
                  <a:cubicBezTo>
                    <a:pt x="13" y="34"/>
                    <a:pt x="14" y="34"/>
                    <a:pt x="16" y="33"/>
                  </a:cubicBezTo>
                  <a:cubicBezTo>
                    <a:pt x="17" y="32"/>
                    <a:pt x="18" y="31"/>
                    <a:pt x="19" y="31"/>
                  </a:cubicBezTo>
                  <a:cubicBezTo>
                    <a:pt x="19" y="30"/>
                    <a:pt x="20" y="29"/>
                    <a:pt x="20" y="2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0" y="29"/>
                    <a:pt x="18" y="30"/>
                  </a:cubicBezTo>
                  <a:cubicBezTo>
                    <a:pt x="17" y="31"/>
                    <a:pt x="16" y="32"/>
                    <a:pt x="15" y="32"/>
                  </a:cubicBezTo>
                  <a:cubicBezTo>
                    <a:pt x="14" y="33"/>
                    <a:pt x="12" y="34"/>
                    <a:pt x="11" y="35"/>
                  </a:cubicBezTo>
                  <a:cubicBezTo>
                    <a:pt x="8" y="36"/>
                    <a:pt x="5" y="37"/>
                    <a:pt x="3" y="38"/>
                  </a:cubicBezTo>
                  <a:cubicBezTo>
                    <a:pt x="2" y="38"/>
                    <a:pt x="1" y="39"/>
                    <a:pt x="1" y="39"/>
                  </a:cubicBezTo>
                  <a:cubicBezTo>
                    <a:pt x="1" y="39"/>
                    <a:pt x="0" y="39"/>
                    <a:pt x="0" y="39"/>
                  </a:cubicBezTo>
                  <a:cubicBezTo>
                    <a:pt x="0" y="39"/>
                    <a:pt x="1" y="39"/>
                    <a:pt x="1" y="39"/>
                  </a:cubicBezTo>
                  <a:cubicBezTo>
                    <a:pt x="3" y="38"/>
                    <a:pt x="5" y="37"/>
                    <a:pt x="8" y="36"/>
                  </a:cubicBezTo>
                  <a:cubicBezTo>
                    <a:pt x="10" y="34"/>
                    <a:pt x="13" y="33"/>
                    <a:pt x="14" y="32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5" y="30"/>
                    <a:pt x="14" y="31"/>
                  </a:cubicBezTo>
                  <a:cubicBezTo>
                    <a:pt x="12" y="32"/>
                    <a:pt x="10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11" y="32"/>
                    <a:pt x="16" y="29"/>
                    <a:pt x="19" y="25"/>
                  </a:cubicBezTo>
                  <a:cubicBezTo>
                    <a:pt x="26" y="18"/>
                    <a:pt x="30" y="10"/>
                    <a:pt x="33" y="2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32" y="6"/>
                    <a:pt x="32" y="7"/>
                    <a:pt x="32" y="9"/>
                  </a:cubicBezTo>
                  <a:cubicBezTo>
                    <a:pt x="32" y="10"/>
                    <a:pt x="31" y="10"/>
                    <a:pt x="32" y="10"/>
                  </a:cubicBezTo>
                  <a:cubicBezTo>
                    <a:pt x="32" y="10"/>
                    <a:pt x="32" y="10"/>
                    <a:pt x="32" y="9"/>
                  </a:cubicBezTo>
                  <a:cubicBezTo>
                    <a:pt x="33" y="8"/>
                    <a:pt x="33" y="6"/>
                    <a:pt x="33" y="4"/>
                  </a:cubicBezTo>
                  <a:cubicBezTo>
                    <a:pt x="33" y="3"/>
                    <a:pt x="34" y="1"/>
                    <a:pt x="34" y="0"/>
                  </a:cubicBezTo>
                  <a:cubicBezTo>
                    <a:pt x="35" y="13"/>
                    <a:pt x="29" y="28"/>
                    <a:pt x="17" y="3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8" name="Freeform 2598"/>
            <p:cNvSpPr>
              <a:spLocks noEditPoints="1" noChangeArrowheads="1"/>
            </p:cNvSpPr>
            <p:nvPr/>
          </p:nvSpPr>
          <p:spPr bwMode="auto">
            <a:xfrm>
              <a:off x="1023938" y="1336675"/>
              <a:ext cx="42863" cy="28575"/>
            </a:xfrm>
            <a:custGeom>
              <a:avLst/>
              <a:gdLst>
                <a:gd name="T0" fmla="*/ 2147483647 w 34"/>
                <a:gd name="T1" fmla="*/ 2147483647 h 22"/>
                <a:gd name="T2" fmla="*/ 2147483647 w 34"/>
                <a:gd name="T3" fmla="*/ 2147483647 h 22"/>
                <a:gd name="T4" fmla="*/ 2147483647 w 34"/>
                <a:gd name="T5" fmla="*/ 0 h 22"/>
                <a:gd name="T6" fmla="*/ 2147483647 w 34"/>
                <a:gd name="T7" fmla="*/ 2147483647 h 22"/>
                <a:gd name="T8" fmla="*/ 2147483647 w 34"/>
                <a:gd name="T9" fmla="*/ 2147483647 h 22"/>
                <a:gd name="T10" fmla="*/ 2147483647 w 34"/>
                <a:gd name="T11" fmla="*/ 2147483647 h 22"/>
                <a:gd name="T12" fmla="*/ 2147483647 w 34"/>
                <a:gd name="T13" fmla="*/ 2147483647 h 22"/>
                <a:gd name="T14" fmla="*/ 2147483647 w 34"/>
                <a:gd name="T15" fmla="*/ 2147483647 h 22"/>
                <a:gd name="T16" fmla="*/ 2147483647 w 34"/>
                <a:gd name="T17" fmla="*/ 2147483647 h 22"/>
                <a:gd name="T18" fmla="*/ 2147483647 w 34"/>
                <a:gd name="T19" fmla="*/ 2147483647 h 22"/>
                <a:gd name="T20" fmla="*/ 2147483647 w 34"/>
                <a:gd name="T21" fmla="*/ 2147483647 h 22"/>
                <a:gd name="T22" fmla="*/ 2147483647 w 34"/>
                <a:gd name="T23" fmla="*/ 2147483647 h 22"/>
                <a:gd name="T24" fmla="*/ 2147483647 w 34"/>
                <a:gd name="T25" fmla="*/ 2147483647 h 22"/>
                <a:gd name="T26" fmla="*/ 2147483647 w 34"/>
                <a:gd name="T27" fmla="*/ 2147483647 h 22"/>
                <a:gd name="T28" fmla="*/ 2147483647 w 34"/>
                <a:gd name="T29" fmla="*/ 2147483647 h 22"/>
                <a:gd name="T30" fmla="*/ 2147483647 w 34"/>
                <a:gd name="T31" fmla="*/ 2147483647 h 22"/>
                <a:gd name="T32" fmla="*/ 2147483647 w 34"/>
                <a:gd name="T33" fmla="*/ 2147483647 h 22"/>
                <a:gd name="T34" fmla="*/ 2147483647 w 34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4"/>
                <a:gd name="T55" fmla="*/ 0 h 22"/>
                <a:gd name="T56" fmla="*/ 34 w 34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4" h="22">
                  <a:moveTo>
                    <a:pt x="6" y="20"/>
                  </a:moveTo>
                  <a:cubicBezTo>
                    <a:pt x="11" y="22"/>
                    <a:pt x="16" y="20"/>
                    <a:pt x="21" y="18"/>
                  </a:cubicBezTo>
                  <a:cubicBezTo>
                    <a:pt x="27" y="14"/>
                    <a:pt x="31" y="7"/>
                    <a:pt x="34" y="0"/>
                  </a:cubicBezTo>
                  <a:cubicBezTo>
                    <a:pt x="30" y="4"/>
                    <a:pt x="24" y="6"/>
                    <a:pt x="18" y="7"/>
                  </a:cubicBezTo>
                  <a:cubicBezTo>
                    <a:pt x="15" y="8"/>
                    <a:pt x="12" y="9"/>
                    <a:pt x="9" y="10"/>
                  </a:cubicBezTo>
                  <a:cubicBezTo>
                    <a:pt x="5" y="12"/>
                    <a:pt x="0" y="17"/>
                    <a:pt x="6" y="20"/>
                  </a:cubicBezTo>
                  <a:close/>
                  <a:moveTo>
                    <a:pt x="13" y="15"/>
                  </a:moveTo>
                  <a:cubicBezTo>
                    <a:pt x="12" y="15"/>
                    <a:pt x="14" y="14"/>
                    <a:pt x="17" y="12"/>
                  </a:cubicBezTo>
                  <a:cubicBezTo>
                    <a:pt x="19" y="11"/>
                    <a:pt x="21" y="10"/>
                    <a:pt x="21" y="10"/>
                  </a:cubicBezTo>
                  <a:cubicBezTo>
                    <a:pt x="21" y="11"/>
                    <a:pt x="19" y="12"/>
                    <a:pt x="17" y="13"/>
                  </a:cubicBezTo>
                  <a:cubicBezTo>
                    <a:pt x="15" y="14"/>
                    <a:pt x="13" y="15"/>
                    <a:pt x="13" y="15"/>
                  </a:cubicBezTo>
                  <a:close/>
                  <a:moveTo>
                    <a:pt x="9" y="14"/>
                  </a:moveTo>
                  <a:cubicBezTo>
                    <a:pt x="9" y="14"/>
                    <a:pt x="10" y="14"/>
                    <a:pt x="11" y="13"/>
                  </a:cubicBezTo>
                  <a:cubicBezTo>
                    <a:pt x="12" y="12"/>
                    <a:pt x="14" y="11"/>
                    <a:pt x="16" y="10"/>
                  </a:cubicBezTo>
                  <a:cubicBezTo>
                    <a:pt x="20" y="9"/>
                    <a:pt x="23" y="9"/>
                    <a:pt x="23" y="9"/>
                  </a:cubicBezTo>
                  <a:cubicBezTo>
                    <a:pt x="23" y="9"/>
                    <a:pt x="20" y="10"/>
                    <a:pt x="16" y="11"/>
                  </a:cubicBezTo>
                  <a:cubicBezTo>
                    <a:pt x="14" y="12"/>
                    <a:pt x="12" y="13"/>
                    <a:pt x="11" y="13"/>
                  </a:cubicBezTo>
                  <a:cubicBezTo>
                    <a:pt x="10" y="14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49" name="Freeform 2599"/>
            <p:cNvSpPr>
              <a:spLocks noChangeArrowheads="1"/>
            </p:cNvSpPr>
            <p:nvPr/>
          </p:nvSpPr>
          <p:spPr bwMode="auto">
            <a:xfrm>
              <a:off x="1239838" y="1190625"/>
              <a:ext cx="34925" cy="47625"/>
            </a:xfrm>
            <a:custGeom>
              <a:avLst/>
              <a:gdLst>
                <a:gd name="T0" fmla="*/ 2147483647 w 27"/>
                <a:gd name="T1" fmla="*/ 2147483647 h 37"/>
                <a:gd name="T2" fmla="*/ 2147483647 w 27"/>
                <a:gd name="T3" fmla="*/ 2147483647 h 37"/>
                <a:gd name="T4" fmla="*/ 2147483647 w 27"/>
                <a:gd name="T5" fmla="*/ 2147483647 h 37"/>
                <a:gd name="T6" fmla="*/ 2147483647 w 27"/>
                <a:gd name="T7" fmla="*/ 2147483647 h 37"/>
                <a:gd name="T8" fmla="*/ 2147483647 w 27"/>
                <a:gd name="T9" fmla="*/ 2147483647 h 37"/>
                <a:gd name="T10" fmla="*/ 2147483647 w 27"/>
                <a:gd name="T11" fmla="*/ 2147483647 h 37"/>
                <a:gd name="T12" fmla="*/ 2147483647 w 27"/>
                <a:gd name="T13" fmla="*/ 2147483647 h 37"/>
                <a:gd name="T14" fmla="*/ 2147483647 w 27"/>
                <a:gd name="T15" fmla="*/ 2147483647 h 37"/>
                <a:gd name="T16" fmla="*/ 2147483647 w 27"/>
                <a:gd name="T17" fmla="*/ 2147483647 h 37"/>
                <a:gd name="T18" fmla="*/ 2147483647 w 27"/>
                <a:gd name="T19" fmla="*/ 2147483647 h 37"/>
                <a:gd name="T20" fmla="*/ 2147483647 w 27"/>
                <a:gd name="T21" fmla="*/ 2147483647 h 37"/>
                <a:gd name="T22" fmla="*/ 2147483647 w 27"/>
                <a:gd name="T23" fmla="*/ 2147483647 h 37"/>
                <a:gd name="T24" fmla="*/ 2147483647 w 27"/>
                <a:gd name="T25" fmla="*/ 2147483647 h 37"/>
                <a:gd name="T26" fmla="*/ 2147483647 w 27"/>
                <a:gd name="T27" fmla="*/ 2147483647 h 37"/>
                <a:gd name="T28" fmla="*/ 0 w 27"/>
                <a:gd name="T29" fmla="*/ 2147483647 h 37"/>
                <a:gd name="T30" fmla="*/ 0 w 27"/>
                <a:gd name="T31" fmla="*/ 2147483647 h 37"/>
                <a:gd name="T32" fmla="*/ 2147483647 w 27"/>
                <a:gd name="T33" fmla="*/ 2147483647 h 37"/>
                <a:gd name="T34" fmla="*/ 2147483647 w 27"/>
                <a:gd name="T35" fmla="*/ 2147483647 h 37"/>
                <a:gd name="T36" fmla="*/ 2147483647 w 27"/>
                <a:gd name="T37" fmla="*/ 2147483647 h 37"/>
                <a:gd name="T38" fmla="*/ 2147483647 w 27"/>
                <a:gd name="T39" fmla="*/ 2147483647 h 37"/>
                <a:gd name="T40" fmla="*/ 2147483647 w 27"/>
                <a:gd name="T41" fmla="*/ 2147483647 h 37"/>
                <a:gd name="T42" fmla="*/ 2147483647 w 27"/>
                <a:gd name="T43" fmla="*/ 2147483647 h 37"/>
                <a:gd name="T44" fmla="*/ 2147483647 w 27"/>
                <a:gd name="T45" fmla="*/ 2147483647 h 37"/>
                <a:gd name="T46" fmla="*/ 2147483647 w 27"/>
                <a:gd name="T47" fmla="*/ 2147483647 h 37"/>
                <a:gd name="T48" fmla="*/ 2147483647 w 27"/>
                <a:gd name="T49" fmla="*/ 2147483647 h 37"/>
                <a:gd name="T50" fmla="*/ 2147483647 w 27"/>
                <a:gd name="T51" fmla="*/ 2147483647 h 37"/>
                <a:gd name="T52" fmla="*/ 2147483647 w 27"/>
                <a:gd name="T53" fmla="*/ 2147483647 h 37"/>
                <a:gd name="T54" fmla="*/ 2147483647 w 27"/>
                <a:gd name="T55" fmla="*/ 0 h 37"/>
                <a:gd name="T56" fmla="*/ 2147483647 w 27"/>
                <a:gd name="T57" fmla="*/ 0 h 37"/>
                <a:gd name="T58" fmla="*/ 2147483647 w 27"/>
                <a:gd name="T59" fmla="*/ 2147483647 h 37"/>
                <a:gd name="T60" fmla="*/ 2147483647 w 27"/>
                <a:gd name="T61" fmla="*/ 2147483647 h 3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7"/>
                <a:gd name="T94" fmla="*/ 0 h 37"/>
                <a:gd name="T95" fmla="*/ 27 w 27"/>
                <a:gd name="T96" fmla="*/ 37 h 3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7" h="37">
                  <a:moveTo>
                    <a:pt x="24" y="5"/>
                  </a:moveTo>
                  <a:cubicBezTo>
                    <a:pt x="23" y="7"/>
                    <a:pt x="23" y="8"/>
                    <a:pt x="22" y="9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3" y="9"/>
                    <a:pt x="24" y="7"/>
                    <a:pt x="25" y="6"/>
                  </a:cubicBezTo>
                  <a:cubicBezTo>
                    <a:pt x="25" y="5"/>
                    <a:pt x="25" y="5"/>
                    <a:pt x="26" y="5"/>
                  </a:cubicBezTo>
                  <a:cubicBezTo>
                    <a:pt x="24" y="7"/>
                    <a:pt x="23" y="10"/>
                    <a:pt x="22" y="13"/>
                  </a:cubicBezTo>
                  <a:cubicBezTo>
                    <a:pt x="19" y="17"/>
                    <a:pt x="16" y="22"/>
                    <a:pt x="13" y="26"/>
                  </a:cubicBezTo>
                  <a:cubicBezTo>
                    <a:pt x="10" y="29"/>
                    <a:pt x="7" y="31"/>
                    <a:pt x="4" y="34"/>
                  </a:cubicBezTo>
                  <a:cubicBezTo>
                    <a:pt x="5" y="33"/>
                    <a:pt x="5" y="33"/>
                    <a:pt x="6" y="32"/>
                  </a:cubicBezTo>
                  <a:cubicBezTo>
                    <a:pt x="8" y="30"/>
                    <a:pt x="10" y="28"/>
                    <a:pt x="11" y="26"/>
                  </a:cubicBezTo>
                  <a:cubicBezTo>
                    <a:pt x="12" y="25"/>
                    <a:pt x="13" y="23"/>
                    <a:pt x="13" y="23"/>
                  </a:cubicBezTo>
                  <a:cubicBezTo>
                    <a:pt x="13" y="23"/>
                    <a:pt x="12" y="24"/>
                    <a:pt x="11" y="26"/>
                  </a:cubicBezTo>
                  <a:cubicBezTo>
                    <a:pt x="10" y="28"/>
                    <a:pt x="8" y="30"/>
                    <a:pt x="5" y="32"/>
                  </a:cubicBezTo>
                  <a:cubicBezTo>
                    <a:pt x="3" y="34"/>
                    <a:pt x="2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5"/>
                    <a:pt x="2" y="34"/>
                    <a:pt x="4" y="32"/>
                  </a:cubicBezTo>
                  <a:cubicBezTo>
                    <a:pt x="6" y="30"/>
                    <a:pt x="7" y="29"/>
                    <a:pt x="8" y="27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8" y="26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0" y="23"/>
                    <a:pt x="12" y="17"/>
                    <a:pt x="15" y="13"/>
                  </a:cubicBezTo>
                  <a:cubicBezTo>
                    <a:pt x="17" y="8"/>
                    <a:pt x="21" y="5"/>
                    <a:pt x="25" y="1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8"/>
                    <a:pt x="18" y="10"/>
                    <a:pt x="18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1" y="8"/>
                    <a:pt x="22" y="6"/>
                    <a:pt x="24" y="5"/>
                  </a:cubicBezTo>
                  <a:cubicBezTo>
                    <a:pt x="25" y="3"/>
                    <a:pt x="26" y="1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2"/>
                    <a:pt x="25" y="4"/>
                    <a:pt x="2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0" name="Freeform 2600"/>
            <p:cNvSpPr>
              <a:spLocks noChangeArrowheads="1"/>
            </p:cNvSpPr>
            <p:nvPr/>
          </p:nvSpPr>
          <p:spPr bwMode="auto">
            <a:xfrm>
              <a:off x="1050926" y="1281113"/>
              <a:ext cx="9525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0 w 8"/>
                <a:gd name="T5" fmla="*/ 0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2" y="13"/>
                  </a:moveTo>
                  <a:cubicBezTo>
                    <a:pt x="1" y="10"/>
                    <a:pt x="1" y="7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3" y="2"/>
                    <a:pt x="5" y="4"/>
                    <a:pt x="8" y="7"/>
                  </a:cubicBezTo>
                  <a:cubicBezTo>
                    <a:pt x="8" y="9"/>
                    <a:pt x="8" y="11"/>
                    <a:pt x="8" y="13"/>
                  </a:cubicBezTo>
                  <a:cubicBezTo>
                    <a:pt x="7" y="15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1" name="Freeform 2601"/>
            <p:cNvSpPr>
              <a:spLocks noChangeArrowheads="1"/>
            </p:cNvSpPr>
            <p:nvPr/>
          </p:nvSpPr>
          <p:spPr bwMode="auto">
            <a:xfrm>
              <a:off x="1046163" y="1295400"/>
              <a:ext cx="26988" cy="41275"/>
            </a:xfrm>
            <a:custGeom>
              <a:avLst/>
              <a:gdLst>
                <a:gd name="T0" fmla="*/ 2147483647 w 20"/>
                <a:gd name="T1" fmla="*/ 2147483647 h 32"/>
                <a:gd name="T2" fmla="*/ 2147483647 w 20"/>
                <a:gd name="T3" fmla="*/ 2147483647 h 32"/>
                <a:gd name="T4" fmla="*/ 2147483647 w 20"/>
                <a:gd name="T5" fmla="*/ 2147483647 h 32"/>
                <a:gd name="T6" fmla="*/ 2147483647 w 20"/>
                <a:gd name="T7" fmla="*/ 2147483647 h 32"/>
                <a:gd name="T8" fmla="*/ 2147483647 w 20"/>
                <a:gd name="T9" fmla="*/ 2147483647 h 32"/>
                <a:gd name="T10" fmla="*/ 2147483647 w 20"/>
                <a:gd name="T11" fmla="*/ 2147483647 h 32"/>
                <a:gd name="T12" fmla="*/ 2147483647 w 20"/>
                <a:gd name="T13" fmla="*/ 2147483647 h 32"/>
                <a:gd name="T14" fmla="*/ 2147483647 w 20"/>
                <a:gd name="T15" fmla="*/ 2147483647 h 32"/>
                <a:gd name="T16" fmla="*/ 2147483647 w 20"/>
                <a:gd name="T17" fmla="*/ 2147483647 h 32"/>
                <a:gd name="T18" fmla="*/ 2147483647 w 20"/>
                <a:gd name="T19" fmla="*/ 2147483647 h 32"/>
                <a:gd name="T20" fmla="*/ 0 w 20"/>
                <a:gd name="T21" fmla="*/ 2147483647 h 32"/>
                <a:gd name="T22" fmla="*/ 0 w 20"/>
                <a:gd name="T23" fmla="*/ 2147483647 h 32"/>
                <a:gd name="T24" fmla="*/ 2147483647 w 20"/>
                <a:gd name="T25" fmla="*/ 2147483647 h 32"/>
                <a:gd name="T26" fmla="*/ 2147483647 w 20"/>
                <a:gd name="T27" fmla="*/ 2147483647 h 32"/>
                <a:gd name="T28" fmla="*/ 2147483647 w 20"/>
                <a:gd name="T29" fmla="*/ 2147483647 h 32"/>
                <a:gd name="T30" fmla="*/ 2147483647 w 20"/>
                <a:gd name="T31" fmla="*/ 2147483647 h 32"/>
                <a:gd name="T32" fmla="*/ 2147483647 w 20"/>
                <a:gd name="T33" fmla="*/ 2147483647 h 32"/>
                <a:gd name="T34" fmla="*/ 2147483647 w 20"/>
                <a:gd name="T35" fmla="*/ 2147483647 h 32"/>
                <a:gd name="T36" fmla="*/ 2147483647 w 20"/>
                <a:gd name="T37" fmla="*/ 2147483647 h 32"/>
                <a:gd name="T38" fmla="*/ 2147483647 w 20"/>
                <a:gd name="T39" fmla="*/ 2147483647 h 32"/>
                <a:gd name="T40" fmla="*/ 2147483647 w 20"/>
                <a:gd name="T41" fmla="*/ 0 h 32"/>
                <a:gd name="T42" fmla="*/ 2147483647 w 20"/>
                <a:gd name="T43" fmla="*/ 2147483647 h 3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"/>
                <a:gd name="T67" fmla="*/ 0 h 32"/>
                <a:gd name="T68" fmla="*/ 20 w 20"/>
                <a:gd name="T69" fmla="*/ 32 h 3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" h="32">
                  <a:moveTo>
                    <a:pt x="19" y="21"/>
                  </a:moveTo>
                  <a:cubicBezTo>
                    <a:pt x="19" y="21"/>
                    <a:pt x="19" y="22"/>
                    <a:pt x="19" y="22"/>
                  </a:cubicBezTo>
                  <a:cubicBezTo>
                    <a:pt x="14" y="28"/>
                    <a:pt x="6" y="32"/>
                    <a:pt x="1" y="26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5" y="28"/>
                    <a:pt x="8" y="28"/>
                  </a:cubicBezTo>
                  <a:cubicBezTo>
                    <a:pt x="10" y="27"/>
                    <a:pt x="12" y="26"/>
                    <a:pt x="13" y="25"/>
                  </a:cubicBezTo>
                  <a:cubicBezTo>
                    <a:pt x="14" y="24"/>
                    <a:pt x="15" y="23"/>
                    <a:pt x="15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0" y="27"/>
                    <a:pt x="8" y="27"/>
                  </a:cubicBezTo>
                  <a:cubicBezTo>
                    <a:pt x="5" y="27"/>
                    <a:pt x="3" y="27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3" y="26"/>
                    <a:pt x="4" y="26"/>
                    <a:pt x="6" y="25"/>
                  </a:cubicBezTo>
                  <a:cubicBezTo>
                    <a:pt x="8" y="25"/>
                    <a:pt x="10" y="24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2"/>
                    <a:pt x="11" y="23"/>
                  </a:cubicBezTo>
                  <a:cubicBezTo>
                    <a:pt x="10" y="23"/>
                    <a:pt x="8" y="24"/>
                    <a:pt x="6" y="24"/>
                  </a:cubicBezTo>
                  <a:cubicBezTo>
                    <a:pt x="4" y="25"/>
                    <a:pt x="3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0" y="20"/>
                    <a:pt x="15" y="10"/>
                    <a:pt x="14" y="0"/>
                  </a:cubicBezTo>
                  <a:cubicBezTo>
                    <a:pt x="18" y="6"/>
                    <a:pt x="20" y="13"/>
                    <a:pt x="19" y="2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2" name="Freeform 2602"/>
            <p:cNvSpPr>
              <a:spLocks noChangeArrowheads="1"/>
            </p:cNvSpPr>
            <p:nvPr/>
          </p:nvSpPr>
          <p:spPr bwMode="auto">
            <a:xfrm>
              <a:off x="1093788" y="1419225"/>
              <a:ext cx="20638" cy="12700"/>
            </a:xfrm>
            <a:custGeom>
              <a:avLst/>
              <a:gdLst>
                <a:gd name="T0" fmla="*/ 2147483647 w 16"/>
                <a:gd name="T1" fmla="*/ 2147483647 h 10"/>
                <a:gd name="T2" fmla="*/ 2147483647 w 16"/>
                <a:gd name="T3" fmla="*/ 2147483647 h 10"/>
                <a:gd name="T4" fmla="*/ 2147483647 w 16"/>
                <a:gd name="T5" fmla="*/ 2147483647 h 10"/>
                <a:gd name="T6" fmla="*/ 2147483647 w 16"/>
                <a:gd name="T7" fmla="*/ 0 h 10"/>
                <a:gd name="T8" fmla="*/ 2147483647 w 16"/>
                <a:gd name="T9" fmla="*/ 0 h 10"/>
                <a:gd name="T10" fmla="*/ 2147483647 w 16"/>
                <a:gd name="T11" fmla="*/ 2147483647 h 10"/>
                <a:gd name="T12" fmla="*/ 2147483647 w 16"/>
                <a:gd name="T13" fmla="*/ 2147483647 h 10"/>
                <a:gd name="T14" fmla="*/ 2147483647 w 16"/>
                <a:gd name="T15" fmla="*/ 2147483647 h 10"/>
                <a:gd name="T16" fmla="*/ 2147483647 w 16"/>
                <a:gd name="T17" fmla="*/ 2147483647 h 10"/>
                <a:gd name="T18" fmla="*/ 2147483647 w 16"/>
                <a:gd name="T19" fmla="*/ 2147483647 h 10"/>
                <a:gd name="T20" fmla="*/ 2147483647 w 16"/>
                <a:gd name="T21" fmla="*/ 2147483647 h 10"/>
                <a:gd name="T22" fmla="*/ 2147483647 w 16"/>
                <a:gd name="T23" fmla="*/ 2147483647 h 10"/>
                <a:gd name="T24" fmla="*/ 2147483647 w 16"/>
                <a:gd name="T25" fmla="*/ 2147483647 h 10"/>
                <a:gd name="T26" fmla="*/ 2147483647 w 16"/>
                <a:gd name="T27" fmla="*/ 2147483647 h 10"/>
                <a:gd name="T28" fmla="*/ 2147483647 w 16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0"/>
                <a:gd name="T47" fmla="*/ 16 w 16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0">
                  <a:moveTo>
                    <a:pt x="16" y="7"/>
                  </a:moveTo>
                  <a:cubicBezTo>
                    <a:pt x="15" y="9"/>
                    <a:pt x="12" y="10"/>
                    <a:pt x="10" y="10"/>
                  </a:cubicBezTo>
                  <a:cubicBezTo>
                    <a:pt x="7" y="10"/>
                    <a:pt x="4" y="9"/>
                    <a:pt x="2" y="6"/>
                  </a:cubicBezTo>
                  <a:cubicBezTo>
                    <a:pt x="1" y="4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3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4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6" y="6"/>
                    <a:pt x="11" y="7"/>
                    <a:pt x="16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2" y="8"/>
                    <a:pt x="11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9"/>
                    <a:pt x="14" y="8"/>
                    <a:pt x="16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3" name="Freeform 2604"/>
            <p:cNvSpPr>
              <a:spLocks noChangeArrowheads="1"/>
            </p:cNvSpPr>
            <p:nvPr/>
          </p:nvSpPr>
          <p:spPr bwMode="auto">
            <a:xfrm>
              <a:off x="1309688" y="108743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0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4" name="Freeform 2606"/>
            <p:cNvSpPr>
              <a:spLocks noChangeArrowheads="1"/>
            </p:cNvSpPr>
            <p:nvPr/>
          </p:nvSpPr>
          <p:spPr bwMode="auto">
            <a:xfrm>
              <a:off x="1101726" y="1187450"/>
              <a:ext cx="42863" cy="23813"/>
            </a:xfrm>
            <a:custGeom>
              <a:avLst/>
              <a:gdLst>
                <a:gd name="T0" fmla="*/ 2147483647 w 34"/>
                <a:gd name="T1" fmla="*/ 2147483647 h 19"/>
                <a:gd name="T2" fmla="*/ 2147483647 w 34"/>
                <a:gd name="T3" fmla="*/ 2147483647 h 19"/>
                <a:gd name="T4" fmla="*/ 2147483647 w 34"/>
                <a:gd name="T5" fmla="*/ 2147483647 h 19"/>
                <a:gd name="T6" fmla="*/ 2147483647 w 34"/>
                <a:gd name="T7" fmla="*/ 2147483647 h 19"/>
                <a:gd name="T8" fmla="*/ 2147483647 w 34"/>
                <a:gd name="T9" fmla="*/ 2147483647 h 19"/>
                <a:gd name="T10" fmla="*/ 2147483647 w 34"/>
                <a:gd name="T11" fmla="*/ 2147483647 h 19"/>
                <a:gd name="T12" fmla="*/ 2147483647 w 34"/>
                <a:gd name="T13" fmla="*/ 2147483647 h 19"/>
                <a:gd name="T14" fmla="*/ 0 w 34"/>
                <a:gd name="T15" fmla="*/ 2147483647 h 19"/>
                <a:gd name="T16" fmla="*/ 2147483647 w 34"/>
                <a:gd name="T17" fmla="*/ 2147483647 h 19"/>
                <a:gd name="T18" fmla="*/ 2147483647 w 34"/>
                <a:gd name="T19" fmla="*/ 0 h 19"/>
                <a:gd name="T20" fmla="*/ 2147483647 w 34"/>
                <a:gd name="T21" fmla="*/ 2147483647 h 19"/>
                <a:gd name="T22" fmla="*/ 2147483647 w 34"/>
                <a:gd name="T23" fmla="*/ 2147483647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"/>
                <a:gd name="T37" fmla="*/ 0 h 19"/>
                <a:gd name="T38" fmla="*/ 34 w 34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" h="19">
                  <a:moveTo>
                    <a:pt x="28" y="6"/>
                  </a:moveTo>
                  <a:cubicBezTo>
                    <a:pt x="23" y="10"/>
                    <a:pt x="19" y="12"/>
                    <a:pt x="19" y="12"/>
                  </a:cubicBezTo>
                  <a:cubicBezTo>
                    <a:pt x="19" y="12"/>
                    <a:pt x="20" y="12"/>
                    <a:pt x="22" y="11"/>
                  </a:cubicBezTo>
                  <a:cubicBezTo>
                    <a:pt x="24" y="10"/>
                    <a:pt x="26" y="9"/>
                    <a:pt x="28" y="7"/>
                  </a:cubicBezTo>
                  <a:cubicBezTo>
                    <a:pt x="29" y="6"/>
                    <a:pt x="30" y="6"/>
                    <a:pt x="31" y="5"/>
                  </a:cubicBezTo>
                  <a:cubicBezTo>
                    <a:pt x="29" y="7"/>
                    <a:pt x="27" y="9"/>
                    <a:pt x="25" y="11"/>
                  </a:cubicBezTo>
                  <a:cubicBezTo>
                    <a:pt x="21" y="15"/>
                    <a:pt x="17" y="18"/>
                    <a:pt x="12" y="19"/>
                  </a:cubicBezTo>
                  <a:cubicBezTo>
                    <a:pt x="7" y="19"/>
                    <a:pt x="4" y="18"/>
                    <a:pt x="0" y="17"/>
                  </a:cubicBezTo>
                  <a:cubicBezTo>
                    <a:pt x="2" y="16"/>
                    <a:pt x="4" y="14"/>
                    <a:pt x="4" y="12"/>
                  </a:cubicBezTo>
                  <a:cubicBezTo>
                    <a:pt x="15" y="13"/>
                    <a:pt x="27" y="8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3"/>
                    <a:pt x="30" y="5"/>
                    <a:pt x="2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5" name="Freeform 2773"/>
            <p:cNvSpPr>
              <a:spLocks noChangeArrowheads="1"/>
            </p:cNvSpPr>
            <p:nvPr/>
          </p:nvSpPr>
          <p:spPr bwMode="auto">
            <a:xfrm>
              <a:off x="1395413" y="10223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6" name="Freeform 2864"/>
            <p:cNvSpPr>
              <a:spLocks noChangeArrowheads="1"/>
            </p:cNvSpPr>
            <p:nvPr/>
          </p:nvSpPr>
          <p:spPr bwMode="auto">
            <a:xfrm>
              <a:off x="1112838" y="12731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7" name="Freeform 2865"/>
            <p:cNvSpPr>
              <a:spLocks noChangeArrowheads="1"/>
            </p:cNvSpPr>
            <p:nvPr/>
          </p:nvSpPr>
          <p:spPr bwMode="auto">
            <a:xfrm>
              <a:off x="1009651" y="12271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8" name="Freeform 2866"/>
            <p:cNvSpPr>
              <a:spLocks noChangeArrowheads="1"/>
            </p:cNvSpPr>
            <p:nvPr/>
          </p:nvSpPr>
          <p:spPr bwMode="auto">
            <a:xfrm>
              <a:off x="1236663" y="1238250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59" name="Freeform 2867"/>
            <p:cNvSpPr>
              <a:spLocks noChangeArrowheads="1"/>
            </p:cNvSpPr>
            <p:nvPr/>
          </p:nvSpPr>
          <p:spPr bwMode="auto">
            <a:xfrm>
              <a:off x="1227138" y="11096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0" name="Freeform 2868"/>
            <p:cNvSpPr>
              <a:spLocks noChangeArrowheads="1"/>
            </p:cNvSpPr>
            <p:nvPr/>
          </p:nvSpPr>
          <p:spPr bwMode="auto">
            <a:xfrm>
              <a:off x="1101726" y="1168400"/>
              <a:ext cx="3175" cy="1"/>
            </a:xfrm>
            <a:custGeom>
              <a:avLst/>
              <a:gdLst>
                <a:gd name="T0" fmla="*/ 0 w 2"/>
                <a:gd name="T1" fmla="*/ 0 h 1"/>
                <a:gd name="T2" fmla="*/ 2147483647 w 2"/>
                <a:gd name="T3" fmla="*/ 0 h 1"/>
                <a:gd name="T4" fmla="*/ 2147483647 w 2"/>
                <a:gd name="T5" fmla="*/ 0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1" name="Freeform 2869"/>
            <p:cNvSpPr>
              <a:spLocks noChangeArrowheads="1"/>
            </p:cNvSpPr>
            <p:nvPr/>
          </p:nvSpPr>
          <p:spPr bwMode="auto">
            <a:xfrm>
              <a:off x="955676" y="1198563"/>
              <a:ext cx="47625" cy="42863"/>
            </a:xfrm>
            <a:custGeom>
              <a:avLst/>
              <a:gdLst>
                <a:gd name="T0" fmla="*/ 2147483647 w 36"/>
                <a:gd name="T1" fmla="*/ 2147483647 h 33"/>
                <a:gd name="T2" fmla="*/ 2147483647 w 36"/>
                <a:gd name="T3" fmla="*/ 2147483647 h 33"/>
                <a:gd name="T4" fmla="*/ 2147483647 w 36"/>
                <a:gd name="T5" fmla="*/ 2147483647 h 33"/>
                <a:gd name="T6" fmla="*/ 2147483647 w 36"/>
                <a:gd name="T7" fmla="*/ 2147483647 h 33"/>
                <a:gd name="T8" fmla="*/ 2147483647 w 36"/>
                <a:gd name="T9" fmla="*/ 2147483647 h 33"/>
                <a:gd name="T10" fmla="*/ 2147483647 w 36"/>
                <a:gd name="T11" fmla="*/ 2147483647 h 33"/>
                <a:gd name="T12" fmla="*/ 0 w 36"/>
                <a:gd name="T13" fmla="*/ 2147483647 h 33"/>
                <a:gd name="T14" fmla="*/ 2147483647 w 36"/>
                <a:gd name="T15" fmla="*/ 2147483647 h 33"/>
                <a:gd name="T16" fmla="*/ 2147483647 w 36"/>
                <a:gd name="T17" fmla="*/ 2147483647 h 33"/>
                <a:gd name="T18" fmla="*/ 2147483647 w 36"/>
                <a:gd name="T19" fmla="*/ 2147483647 h 33"/>
                <a:gd name="T20" fmla="*/ 2147483647 w 36"/>
                <a:gd name="T21" fmla="*/ 2147483647 h 33"/>
                <a:gd name="T22" fmla="*/ 2147483647 w 36"/>
                <a:gd name="T23" fmla="*/ 2147483647 h 33"/>
                <a:gd name="T24" fmla="*/ 2147483647 w 36"/>
                <a:gd name="T25" fmla="*/ 2147483647 h 33"/>
                <a:gd name="T26" fmla="*/ 2147483647 w 36"/>
                <a:gd name="T27" fmla="*/ 2147483647 h 33"/>
                <a:gd name="T28" fmla="*/ 2147483647 w 36"/>
                <a:gd name="T29" fmla="*/ 0 h 33"/>
                <a:gd name="T30" fmla="*/ 2147483647 w 36"/>
                <a:gd name="T31" fmla="*/ 2147483647 h 33"/>
                <a:gd name="T32" fmla="*/ 2147483647 w 36"/>
                <a:gd name="T33" fmla="*/ 2147483647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3"/>
                <a:gd name="T53" fmla="*/ 36 w 36"/>
                <a:gd name="T54" fmla="*/ 33 h 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3">
                  <a:moveTo>
                    <a:pt x="32" y="3"/>
                  </a:moveTo>
                  <a:cubicBezTo>
                    <a:pt x="31" y="3"/>
                    <a:pt x="31" y="4"/>
                    <a:pt x="30" y="4"/>
                  </a:cubicBezTo>
                  <a:cubicBezTo>
                    <a:pt x="26" y="7"/>
                    <a:pt x="21" y="10"/>
                    <a:pt x="16" y="15"/>
                  </a:cubicBezTo>
                  <a:cubicBezTo>
                    <a:pt x="11" y="19"/>
                    <a:pt x="7" y="24"/>
                    <a:pt x="4" y="27"/>
                  </a:cubicBezTo>
                  <a:cubicBezTo>
                    <a:pt x="3" y="28"/>
                    <a:pt x="3" y="29"/>
                    <a:pt x="2" y="30"/>
                  </a:cubicBezTo>
                  <a:cubicBezTo>
                    <a:pt x="2" y="30"/>
                    <a:pt x="1" y="31"/>
                    <a:pt x="1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1"/>
                    <a:pt x="2" y="30"/>
                    <a:pt x="2" y="29"/>
                  </a:cubicBezTo>
                  <a:cubicBezTo>
                    <a:pt x="2" y="29"/>
                    <a:pt x="3" y="28"/>
                    <a:pt x="4" y="27"/>
                  </a:cubicBezTo>
                  <a:cubicBezTo>
                    <a:pt x="6" y="23"/>
                    <a:pt x="10" y="19"/>
                    <a:pt x="15" y="14"/>
                  </a:cubicBezTo>
                  <a:cubicBezTo>
                    <a:pt x="21" y="10"/>
                    <a:pt x="26" y="6"/>
                    <a:pt x="29" y="4"/>
                  </a:cubicBezTo>
                  <a:cubicBezTo>
                    <a:pt x="30" y="3"/>
                    <a:pt x="31" y="3"/>
                    <a:pt x="32" y="2"/>
                  </a:cubicBezTo>
                  <a:cubicBezTo>
                    <a:pt x="33" y="2"/>
                    <a:pt x="33" y="2"/>
                    <a:pt x="34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0"/>
                    <a:pt x="35" y="1"/>
                    <a:pt x="34" y="1"/>
                  </a:cubicBezTo>
                  <a:cubicBezTo>
                    <a:pt x="34" y="2"/>
                    <a:pt x="33" y="2"/>
                    <a:pt x="3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2" name="Freeform 2870"/>
            <p:cNvSpPr>
              <a:spLocks noChangeArrowheads="1"/>
            </p:cNvSpPr>
            <p:nvPr/>
          </p:nvSpPr>
          <p:spPr bwMode="auto">
            <a:xfrm>
              <a:off x="969963" y="1203325"/>
              <a:ext cx="31750" cy="25400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0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2147483647 w 24"/>
                <a:gd name="T17" fmla="*/ 0 h 19"/>
                <a:gd name="T18" fmla="*/ 2147483647 w 24"/>
                <a:gd name="T19" fmla="*/ 0 h 19"/>
                <a:gd name="T20" fmla="*/ 2147483647 w 2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4"/>
                <a:gd name="T34" fmla="*/ 0 h 19"/>
                <a:gd name="T35" fmla="*/ 24 w 2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4" h="19">
                  <a:moveTo>
                    <a:pt x="20" y="2"/>
                  </a:moveTo>
                  <a:cubicBezTo>
                    <a:pt x="18" y="4"/>
                    <a:pt x="15" y="6"/>
                    <a:pt x="11" y="8"/>
                  </a:cubicBezTo>
                  <a:cubicBezTo>
                    <a:pt x="8" y="11"/>
                    <a:pt x="5" y="13"/>
                    <a:pt x="3" y="15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7"/>
                    <a:pt x="2" y="16"/>
                    <a:pt x="3" y="15"/>
                  </a:cubicBezTo>
                  <a:cubicBezTo>
                    <a:pt x="5" y="13"/>
                    <a:pt x="7" y="10"/>
                    <a:pt x="11" y="8"/>
                  </a:cubicBezTo>
                  <a:cubicBezTo>
                    <a:pt x="14" y="5"/>
                    <a:pt x="18" y="3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3" y="1"/>
                    <a:pt x="2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3" name="Freeform 2871"/>
            <p:cNvSpPr>
              <a:spLocks noChangeArrowheads="1"/>
            </p:cNvSpPr>
            <p:nvPr/>
          </p:nvSpPr>
          <p:spPr bwMode="auto">
            <a:xfrm>
              <a:off x="1025526" y="1193800"/>
              <a:ext cx="33338" cy="12700"/>
            </a:xfrm>
            <a:custGeom>
              <a:avLst/>
              <a:gdLst>
                <a:gd name="T0" fmla="*/ 2147483647 w 26"/>
                <a:gd name="T1" fmla="*/ 2147483647 h 10"/>
                <a:gd name="T2" fmla="*/ 2147483647 w 26"/>
                <a:gd name="T3" fmla="*/ 2147483647 h 10"/>
                <a:gd name="T4" fmla="*/ 0 w 26"/>
                <a:gd name="T5" fmla="*/ 2147483647 h 10"/>
                <a:gd name="T6" fmla="*/ 2147483647 w 26"/>
                <a:gd name="T7" fmla="*/ 2147483647 h 10"/>
                <a:gd name="T8" fmla="*/ 2147483647 w 26"/>
                <a:gd name="T9" fmla="*/ 2147483647 h 10"/>
                <a:gd name="T10" fmla="*/ 2147483647 w 26"/>
                <a:gd name="T11" fmla="*/ 2147483647 h 10"/>
                <a:gd name="T12" fmla="*/ 2147483647 w 26"/>
                <a:gd name="T13" fmla="*/ 2147483647 h 10"/>
                <a:gd name="T14" fmla="*/ 2147483647 w 26"/>
                <a:gd name="T15" fmla="*/ 2147483647 h 10"/>
                <a:gd name="T16" fmla="*/ 2147483647 w 26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10"/>
                <a:gd name="T29" fmla="*/ 26 w 2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10">
                  <a:moveTo>
                    <a:pt x="13" y="5"/>
                  </a:moveTo>
                  <a:cubicBezTo>
                    <a:pt x="10" y="7"/>
                    <a:pt x="6" y="8"/>
                    <a:pt x="4" y="9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9"/>
                    <a:pt x="4" y="8"/>
                  </a:cubicBezTo>
                  <a:cubicBezTo>
                    <a:pt x="6" y="7"/>
                    <a:pt x="10" y="6"/>
                    <a:pt x="13" y="5"/>
                  </a:cubicBezTo>
                  <a:cubicBezTo>
                    <a:pt x="17" y="4"/>
                    <a:pt x="20" y="2"/>
                    <a:pt x="22" y="2"/>
                  </a:cubicBezTo>
                  <a:cubicBezTo>
                    <a:pt x="25" y="1"/>
                    <a:pt x="26" y="0"/>
                    <a:pt x="26" y="1"/>
                  </a:cubicBezTo>
                  <a:cubicBezTo>
                    <a:pt x="26" y="1"/>
                    <a:pt x="25" y="1"/>
                    <a:pt x="22" y="2"/>
                  </a:cubicBezTo>
                  <a:cubicBezTo>
                    <a:pt x="20" y="3"/>
                    <a:pt x="17" y="4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4" name="Freeform 2872"/>
            <p:cNvSpPr>
              <a:spLocks noChangeArrowheads="1"/>
            </p:cNvSpPr>
            <p:nvPr/>
          </p:nvSpPr>
          <p:spPr bwMode="auto">
            <a:xfrm>
              <a:off x="1033463" y="1198563"/>
              <a:ext cx="19050" cy="7938"/>
            </a:xfrm>
            <a:custGeom>
              <a:avLst/>
              <a:gdLst>
                <a:gd name="T0" fmla="*/ 2147483647 w 15"/>
                <a:gd name="T1" fmla="*/ 2147483647 h 6"/>
                <a:gd name="T2" fmla="*/ 2147483647 w 15"/>
                <a:gd name="T3" fmla="*/ 0 h 6"/>
                <a:gd name="T4" fmla="*/ 2147483647 w 15"/>
                <a:gd name="T5" fmla="*/ 0 h 6"/>
                <a:gd name="T6" fmla="*/ 2147483647 w 15"/>
                <a:gd name="T7" fmla="*/ 2147483647 h 6"/>
                <a:gd name="T8" fmla="*/ 2147483647 w 15"/>
                <a:gd name="T9" fmla="*/ 2147483647 h 6"/>
                <a:gd name="T10" fmla="*/ 2147483647 w 15"/>
                <a:gd name="T11" fmla="*/ 2147483647 h 6"/>
                <a:gd name="T12" fmla="*/ 0 w 15"/>
                <a:gd name="T13" fmla="*/ 2147483647 h 6"/>
                <a:gd name="T14" fmla="*/ 2147483647 w 15"/>
                <a:gd name="T15" fmla="*/ 2147483647 h 6"/>
                <a:gd name="T16" fmla="*/ 2147483647 w 1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6"/>
                <a:gd name="T29" fmla="*/ 15 w 1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6">
                  <a:moveTo>
                    <a:pt x="7" y="2"/>
                  </a:moveTo>
                  <a:cubicBezTo>
                    <a:pt x="10" y="2"/>
                    <a:pt x="12" y="1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3" y="1"/>
                  </a:cubicBezTo>
                  <a:cubicBezTo>
                    <a:pt x="12" y="1"/>
                    <a:pt x="10" y="2"/>
                    <a:pt x="8" y="3"/>
                  </a:cubicBezTo>
                  <a:cubicBezTo>
                    <a:pt x="5" y="4"/>
                    <a:pt x="3" y="4"/>
                    <a:pt x="2" y="5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5"/>
                    <a:pt x="2" y="4"/>
                  </a:cubicBezTo>
                  <a:cubicBezTo>
                    <a:pt x="3" y="4"/>
                    <a:pt x="5" y="3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5" name="Freeform 2873"/>
            <p:cNvSpPr>
              <a:spLocks noChangeArrowheads="1"/>
            </p:cNvSpPr>
            <p:nvPr/>
          </p:nvSpPr>
          <p:spPr bwMode="auto">
            <a:xfrm>
              <a:off x="1073151" y="1195388"/>
              <a:ext cx="23813" cy="7938"/>
            </a:xfrm>
            <a:custGeom>
              <a:avLst/>
              <a:gdLst>
                <a:gd name="T0" fmla="*/ 2147483647 w 19"/>
                <a:gd name="T1" fmla="*/ 2147483647 h 5"/>
                <a:gd name="T2" fmla="*/ 2147483647 w 19"/>
                <a:gd name="T3" fmla="*/ 2147483647 h 5"/>
                <a:gd name="T4" fmla="*/ 2147483647 w 19"/>
                <a:gd name="T5" fmla="*/ 2147483647 h 5"/>
                <a:gd name="T6" fmla="*/ 2147483647 w 19"/>
                <a:gd name="T7" fmla="*/ 2147483647 h 5"/>
                <a:gd name="T8" fmla="*/ 2147483647 w 19"/>
                <a:gd name="T9" fmla="*/ 2147483647 h 5"/>
                <a:gd name="T10" fmla="*/ 2147483647 w 19"/>
                <a:gd name="T11" fmla="*/ 2147483647 h 5"/>
                <a:gd name="T12" fmla="*/ 2147483647 w 19"/>
                <a:gd name="T13" fmla="*/ 2147483647 h 5"/>
                <a:gd name="T14" fmla="*/ 2147483647 w 19"/>
                <a:gd name="T15" fmla="*/ 2147483647 h 5"/>
                <a:gd name="T16" fmla="*/ 2147483647 w 19"/>
                <a:gd name="T17" fmla="*/ 2147483647 h 5"/>
                <a:gd name="T18" fmla="*/ 0 w 19"/>
                <a:gd name="T19" fmla="*/ 2147483647 h 5"/>
                <a:gd name="T20" fmla="*/ 2147483647 w 19"/>
                <a:gd name="T21" fmla="*/ 2147483647 h 5"/>
                <a:gd name="T22" fmla="*/ 2147483647 w 19"/>
                <a:gd name="T23" fmla="*/ 2147483647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9"/>
                <a:gd name="T37" fmla="*/ 0 h 5"/>
                <a:gd name="T38" fmla="*/ 19 w 19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9" h="5">
                  <a:moveTo>
                    <a:pt x="10" y="1"/>
                  </a:moveTo>
                  <a:cubicBezTo>
                    <a:pt x="12" y="0"/>
                    <a:pt x="15" y="0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8" y="2"/>
                    <a:pt x="17" y="2"/>
                  </a:cubicBezTo>
                  <a:cubicBezTo>
                    <a:pt x="15" y="1"/>
                    <a:pt x="12" y="1"/>
                    <a:pt x="10" y="2"/>
                  </a:cubicBezTo>
                  <a:cubicBezTo>
                    <a:pt x="7" y="3"/>
                    <a:pt x="5" y="4"/>
                    <a:pt x="3" y="4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5"/>
                    <a:pt x="1" y="5"/>
                    <a:pt x="3" y="4"/>
                  </a:cubicBezTo>
                  <a:cubicBezTo>
                    <a:pt x="5" y="3"/>
                    <a:pt x="7" y="2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6" name="Freeform 2874"/>
            <p:cNvSpPr>
              <a:spLocks noChangeArrowheads="1"/>
            </p:cNvSpPr>
            <p:nvPr/>
          </p:nvSpPr>
          <p:spPr bwMode="auto">
            <a:xfrm>
              <a:off x="1085851" y="1200150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7" name="Freeform 2875"/>
            <p:cNvSpPr>
              <a:spLocks noChangeArrowheads="1"/>
            </p:cNvSpPr>
            <p:nvPr/>
          </p:nvSpPr>
          <p:spPr bwMode="auto">
            <a:xfrm>
              <a:off x="1109663" y="1214438"/>
              <a:ext cx="31750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0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6"/>
                <a:gd name="T41" fmla="*/ 24 w 2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6">
                  <a:moveTo>
                    <a:pt x="13" y="5"/>
                  </a:moveTo>
                  <a:cubicBezTo>
                    <a:pt x="14" y="5"/>
                    <a:pt x="16" y="4"/>
                    <a:pt x="17" y="4"/>
                  </a:cubicBezTo>
                  <a:cubicBezTo>
                    <a:pt x="19" y="4"/>
                    <a:pt x="20" y="3"/>
                    <a:pt x="21" y="3"/>
                  </a:cubicBezTo>
                  <a:cubicBezTo>
                    <a:pt x="23" y="2"/>
                    <a:pt x="24" y="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6" y="5"/>
                    <a:pt x="14" y="5"/>
                    <a:pt x="13" y="5"/>
                  </a:cubicBezTo>
                  <a:cubicBezTo>
                    <a:pt x="9" y="6"/>
                    <a:pt x="6" y="5"/>
                    <a:pt x="4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1" y="4"/>
                    <a:pt x="4" y="4"/>
                  </a:cubicBezTo>
                  <a:cubicBezTo>
                    <a:pt x="6" y="5"/>
                    <a:pt x="9" y="5"/>
                    <a:pt x="1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8" name="Freeform 2876"/>
            <p:cNvSpPr>
              <a:spLocks noChangeArrowheads="1"/>
            </p:cNvSpPr>
            <p:nvPr/>
          </p:nvSpPr>
          <p:spPr bwMode="auto">
            <a:xfrm>
              <a:off x="1128713" y="1216025"/>
              <a:ext cx="7938" cy="1588"/>
            </a:xfrm>
            <a:custGeom>
              <a:avLst/>
              <a:gdLst>
                <a:gd name="T0" fmla="*/ 0 w 7"/>
                <a:gd name="T1" fmla="*/ 2147483647 h 2"/>
                <a:gd name="T2" fmla="*/ 2147483647 w 7"/>
                <a:gd name="T3" fmla="*/ 2147483647 h 2"/>
                <a:gd name="T4" fmla="*/ 2147483647 w 7"/>
                <a:gd name="T5" fmla="*/ 0 h 2"/>
                <a:gd name="T6" fmla="*/ 2147483647 w 7"/>
                <a:gd name="T7" fmla="*/ 2147483647 h 2"/>
                <a:gd name="T8" fmla="*/ 0 w 7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2"/>
                <a:gd name="T17" fmla="*/ 7 w 7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2">
                  <a:moveTo>
                    <a:pt x="0" y="1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1"/>
                    <a:pt x="4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69" name="Freeform 2877"/>
            <p:cNvSpPr>
              <a:spLocks noChangeArrowheads="1"/>
            </p:cNvSpPr>
            <p:nvPr/>
          </p:nvSpPr>
          <p:spPr bwMode="auto">
            <a:xfrm>
              <a:off x="1003301" y="1308100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2147483647 h 14"/>
                <a:gd name="T8" fmla="*/ 2147483647 w 16"/>
                <a:gd name="T9" fmla="*/ 2147483647 h 14"/>
                <a:gd name="T10" fmla="*/ 2147483647 w 16"/>
                <a:gd name="T11" fmla="*/ 0 h 14"/>
                <a:gd name="T12" fmla="*/ 2147483647 w 16"/>
                <a:gd name="T13" fmla="*/ 2147483647 h 14"/>
                <a:gd name="T14" fmla="*/ 2147483647 w 16"/>
                <a:gd name="T15" fmla="*/ 2147483647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0 w 16"/>
                <a:gd name="T25" fmla="*/ 2147483647 h 14"/>
                <a:gd name="T26" fmla="*/ 2147483647 w 16"/>
                <a:gd name="T27" fmla="*/ 2147483647 h 14"/>
                <a:gd name="T28" fmla="*/ 2147483647 w 16"/>
                <a:gd name="T29" fmla="*/ 2147483647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6"/>
                <a:gd name="T46" fmla="*/ 0 h 14"/>
                <a:gd name="T47" fmla="*/ 16 w 16"/>
                <a:gd name="T48" fmla="*/ 14 h 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6" h="14">
                  <a:moveTo>
                    <a:pt x="3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9" y="13"/>
                    <a:pt x="11" y="12"/>
                    <a:pt x="12" y="11"/>
                  </a:cubicBezTo>
                  <a:cubicBezTo>
                    <a:pt x="13" y="11"/>
                    <a:pt x="14" y="9"/>
                    <a:pt x="15" y="8"/>
                  </a:cubicBezTo>
                  <a:cubicBezTo>
                    <a:pt x="15" y="6"/>
                    <a:pt x="15" y="5"/>
                    <a:pt x="15" y="4"/>
                  </a:cubicBezTo>
                  <a:cubicBezTo>
                    <a:pt x="15" y="1"/>
                    <a:pt x="16" y="0"/>
                    <a:pt x="16" y="0"/>
                  </a:cubicBezTo>
                  <a:cubicBezTo>
                    <a:pt x="16" y="0"/>
                    <a:pt x="16" y="1"/>
                    <a:pt x="16" y="4"/>
                  </a:cubicBezTo>
                  <a:cubicBezTo>
                    <a:pt x="16" y="5"/>
                    <a:pt x="16" y="6"/>
                    <a:pt x="15" y="8"/>
                  </a:cubicBezTo>
                  <a:cubicBezTo>
                    <a:pt x="15" y="9"/>
                    <a:pt x="14" y="11"/>
                    <a:pt x="12" y="12"/>
                  </a:cubicBezTo>
                  <a:cubicBezTo>
                    <a:pt x="11" y="13"/>
                    <a:pt x="9" y="13"/>
                    <a:pt x="7" y="13"/>
                  </a:cubicBezTo>
                  <a:cubicBezTo>
                    <a:pt x="6" y="14"/>
                    <a:pt x="4" y="13"/>
                    <a:pt x="3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2"/>
                  </a:cubicBezTo>
                  <a:cubicBezTo>
                    <a:pt x="2" y="12"/>
                    <a:pt x="2" y="12"/>
                    <a:pt x="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0" name="Freeform 2878"/>
            <p:cNvSpPr>
              <a:spLocks noChangeArrowheads="1"/>
            </p:cNvSpPr>
            <p:nvPr/>
          </p:nvSpPr>
          <p:spPr bwMode="auto">
            <a:xfrm>
              <a:off x="1009651" y="1317625"/>
              <a:ext cx="11113" cy="4763"/>
            </a:xfrm>
            <a:custGeom>
              <a:avLst/>
              <a:gdLst>
                <a:gd name="T0" fmla="*/ 2147483647 w 8"/>
                <a:gd name="T1" fmla="*/ 2147483647 h 3"/>
                <a:gd name="T2" fmla="*/ 2147483647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0 w 8"/>
                <a:gd name="T9" fmla="*/ 2147483647 h 3"/>
                <a:gd name="T10" fmla="*/ 2147483647 w 8"/>
                <a:gd name="T11" fmla="*/ 2147483647 h 3"/>
                <a:gd name="T12" fmla="*/ 2147483647 w 8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3"/>
                <a:gd name="T23" fmla="*/ 8 w 8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3">
                  <a:moveTo>
                    <a:pt x="4" y="2"/>
                  </a:moveTo>
                  <a:cubicBezTo>
                    <a:pt x="6" y="1"/>
                    <a:pt x="8" y="0"/>
                    <a:pt x="8" y="0"/>
                  </a:cubicBezTo>
                  <a:cubicBezTo>
                    <a:pt x="8" y="0"/>
                    <a:pt x="7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1" name="Freeform 2879"/>
            <p:cNvSpPr>
              <a:spLocks noChangeArrowheads="1"/>
            </p:cNvSpPr>
            <p:nvPr/>
          </p:nvSpPr>
          <p:spPr bwMode="auto">
            <a:xfrm>
              <a:off x="1035051" y="1349375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0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0 h 5"/>
                <a:gd name="T10" fmla="*/ 2147483647 w 14"/>
                <a:gd name="T11" fmla="*/ 2147483647 h 5"/>
                <a:gd name="T12" fmla="*/ 2147483647 w 14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5"/>
                <a:gd name="T23" fmla="*/ 14 w 1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5">
                  <a:moveTo>
                    <a:pt x="2" y="4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11" y="0"/>
                    <a:pt x="14" y="0"/>
                    <a:pt x="14" y="0"/>
                  </a:cubicBezTo>
                  <a:cubicBezTo>
                    <a:pt x="14" y="0"/>
                    <a:pt x="11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2" name="Freeform 2881"/>
            <p:cNvSpPr>
              <a:spLocks noChangeArrowheads="1"/>
            </p:cNvSpPr>
            <p:nvPr/>
          </p:nvSpPr>
          <p:spPr bwMode="auto">
            <a:xfrm>
              <a:off x="1038226" y="1350963"/>
              <a:ext cx="12700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0 h 5"/>
                <a:gd name="T6" fmla="*/ 2147483647 w 9"/>
                <a:gd name="T7" fmla="*/ 2147483647 h 5"/>
                <a:gd name="T8" fmla="*/ 2147483647 w 9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5"/>
                <a:gd name="T17" fmla="*/ 9 w 9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5">
                  <a:moveTo>
                    <a:pt x="1" y="5"/>
                  </a:moveTo>
                  <a:cubicBezTo>
                    <a:pt x="0" y="5"/>
                    <a:pt x="2" y="4"/>
                    <a:pt x="5" y="2"/>
                  </a:cubicBezTo>
                  <a:cubicBezTo>
                    <a:pt x="7" y="1"/>
                    <a:pt x="9" y="0"/>
                    <a:pt x="9" y="0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3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3" name="Freeform 2882"/>
            <p:cNvSpPr>
              <a:spLocks noChangeArrowheads="1"/>
            </p:cNvSpPr>
            <p:nvPr/>
          </p:nvSpPr>
          <p:spPr bwMode="auto">
            <a:xfrm>
              <a:off x="1008063" y="1370013"/>
              <a:ext cx="55563" cy="15875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2147483647 h 13"/>
                <a:gd name="T6" fmla="*/ 2147483647 w 43"/>
                <a:gd name="T7" fmla="*/ 2147483647 h 13"/>
                <a:gd name="T8" fmla="*/ 2147483647 w 43"/>
                <a:gd name="T9" fmla="*/ 0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2147483647 w 43"/>
                <a:gd name="T23" fmla="*/ 2147483647 h 13"/>
                <a:gd name="T24" fmla="*/ 2147483647 w 43"/>
                <a:gd name="T25" fmla="*/ 2147483647 h 13"/>
                <a:gd name="T26" fmla="*/ 2147483647 w 43"/>
                <a:gd name="T27" fmla="*/ 2147483647 h 13"/>
                <a:gd name="T28" fmla="*/ 2147483647 w 43"/>
                <a:gd name="T29" fmla="*/ 2147483647 h 13"/>
                <a:gd name="T30" fmla="*/ 0 w 43"/>
                <a:gd name="T31" fmla="*/ 2147483647 h 13"/>
                <a:gd name="T32" fmla="*/ 2147483647 w 43"/>
                <a:gd name="T33" fmla="*/ 2147483647 h 13"/>
                <a:gd name="T34" fmla="*/ 2147483647 w 43"/>
                <a:gd name="T35" fmla="*/ 2147483647 h 13"/>
                <a:gd name="T36" fmla="*/ 2147483647 w 43"/>
                <a:gd name="T37" fmla="*/ 2147483647 h 13"/>
                <a:gd name="T38" fmla="*/ 2147483647 w 43"/>
                <a:gd name="T39" fmla="*/ 2147483647 h 13"/>
                <a:gd name="T40" fmla="*/ 2147483647 w 43"/>
                <a:gd name="T41" fmla="*/ 2147483647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13"/>
                <a:gd name="T65" fmla="*/ 43 w 43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13">
                  <a:moveTo>
                    <a:pt x="31" y="7"/>
                  </a:moveTo>
                  <a:cubicBezTo>
                    <a:pt x="34" y="6"/>
                    <a:pt x="36" y="5"/>
                    <a:pt x="38" y="4"/>
                  </a:cubicBezTo>
                  <a:cubicBezTo>
                    <a:pt x="39" y="3"/>
                    <a:pt x="39" y="3"/>
                    <a:pt x="40" y="2"/>
                  </a:cubicBezTo>
                  <a:cubicBezTo>
                    <a:pt x="41" y="2"/>
                    <a:pt x="41" y="1"/>
                    <a:pt x="42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2" y="1"/>
                  </a:cubicBezTo>
                  <a:cubicBezTo>
                    <a:pt x="42" y="1"/>
                    <a:pt x="41" y="2"/>
                    <a:pt x="40" y="2"/>
                  </a:cubicBezTo>
                  <a:cubicBezTo>
                    <a:pt x="40" y="3"/>
                    <a:pt x="39" y="3"/>
                    <a:pt x="38" y="4"/>
                  </a:cubicBezTo>
                  <a:cubicBezTo>
                    <a:pt x="36" y="5"/>
                    <a:pt x="34" y="7"/>
                    <a:pt x="32" y="8"/>
                  </a:cubicBezTo>
                  <a:cubicBezTo>
                    <a:pt x="29" y="9"/>
                    <a:pt x="26" y="10"/>
                    <a:pt x="23" y="11"/>
                  </a:cubicBezTo>
                  <a:cubicBezTo>
                    <a:pt x="20" y="12"/>
                    <a:pt x="17" y="13"/>
                    <a:pt x="14" y="13"/>
                  </a:cubicBezTo>
                  <a:cubicBezTo>
                    <a:pt x="13" y="13"/>
                    <a:pt x="11" y="13"/>
                    <a:pt x="10" y="13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5" y="13"/>
                    <a:pt x="4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7" y="12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3" y="13"/>
                    <a:pt x="14" y="12"/>
                  </a:cubicBezTo>
                  <a:cubicBezTo>
                    <a:pt x="17" y="12"/>
                    <a:pt x="20" y="12"/>
                    <a:pt x="23" y="11"/>
                  </a:cubicBezTo>
                  <a:cubicBezTo>
                    <a:pt x="26" y="10"/>
                    <a:pt x="29" y="9"/>
                    <a:pt x="3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4" name="Freeform 2883"/>
            <p:cNvSpPr>
              <a:spLocks noChangeArrowheads="1"/>
            </p:cNvSpPr>
            <p:nvPr/>
          </p:nvSpPr>
          <p:spPr bwMode="auto">
            <a:xfrm>
              <a:off x="1047751" y="1327150"/>
              <a:ext cx="38100" cy="49213"/>
            </a:xfrm>
            <a:custGeom>
              <a:avLst/>
              <a:gdLst>
                <a:gd name="T0" fmla="*/ 2147483647 w 29"/>
                <a:gd name="T1" fmla="*/ 2147483647 h 38"/>
                <a:gd name="T2" fmla="*/ 2147483647 w 29"/>
                <a:gd name="T3" fmla="*/ 2147483647 h 38"/>
                <a:gd name="T4" fmla="*/ 2147483647 w 29"/>
                <a:gd name="T5" fmla="*/ 2147483647 h 38"/>
                <a:gd name="T6" fmla="*/ 2147483647 w 29"/>
                <a:gd name="T7" fmla="*/ 2147483647 h 38"/>
                <a:gd name="T8" fmla="*/ 2147483647 w 29"/>
                <a:gd name="T9" fmla="*/ 2147483647 h 38"/>
                <a:gd name="T10" fmla="*/ 0 w 29"/>
                <a:gd name="T11" fmla="*/ 2147483647 h 38"/>
                <a:gd name="T12" fmla="*/ 2147483647 w 29"/>
                <a:gd name="T13" fmla="*/ 2147483647 h 38"/>
                <a:gd name="T14" fmla="*/ 2147483647 w 29"/>
                <a:gd name="T15" fmla="*/ 2147483647 h 38"/>
                <a:gd name="T16" fmla="*/ 2147483647 w 29"/>
                <a:gd name="T17" fmla="*/ 2147483647 h 38"/>
                <a:gd name="T18" fmla="*/ 2147483647 w 29"/>
                <a:gd name="T19" fmla="*/ 2147483647 h 38"/>
                <a:gd name="T20" fmla="*/ 2147483647 w 29"/>
                <a:gd name="T21" fmla="*/ 2147483647 h 38"/>
                <a:gd name="T22" fmla="*/ 2147483647 w 29"/>
                <a:gd name="T23" fmla="*/ 0 h 38"/>
                <a:gd name="T24" fmla="*/ 2147483647 w 29"/>
                <a:gd name="T25" fmla="*/ 2147483647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38"/>
                <a:gd name="T41" fmla="*/ 29 w 29"/>
                <a:gd name="T42" fmla="*/ 38 h 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38">
                  <a:moveTo>
                    <a:pt x="29" y="2"/>
                  </a:moveTo>
                  <a:cubicBezTo>
                    <a:pt x="28" y="3"/>
                    <a:pt x="28" y="5"/>
                    <a:pt x="27" y="7"/>
                  </a:cubicBezTo>
                  <a:cubicBezTo>
                    <a:pt x="25" y="11"/>
                    <a:pt x="23" y="16"/>
                    <a:pt x="19" y="22"/>
                  </a:cubicBezTo>
                  <a:cubicBezTo>
                    <a:pt x="14" y="27"/>
                    <a:pt x="9" y="31"/>
                    <a:pt x="6" y="34"/>
                  </a:cubicBezTo>
                  <a:cubicBezTo>
                    <a:pt x="4" y="35"/>
                    <a:pt x="2" y="36"/>
                    <a:pt x="1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2" y="36"/>
                    <a:pt x="4" y="35"/>
                    <a:pt x="6" y="33"/>
                  </a:cubicBezTo>
                  <a:cubicBezTo>
                    <a:pt x="9" y="31"/>
                    <a:pt x="14" y="27"/>
                    <a:pt x="18" y="21"/>
                  </a:cubicBezTo>
                  <a:cubicBezTo>
                    <a:pt x="22" y="16"/>
                    <a:pt x="25" y="11"/>
                    <a:pt x="27" y="6"/>
                  </a:cubicBezTo>
                  <a:cubicBezTo>
                    <a:pt x="27" y="4"/>
                    <a:pt x="28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5" name="Freeform 2884"/>
            <p:cNvSpPr>
              <a:spLocks noChangeArrowheads="1"/>
            </p:cNvSpPr>
            <p:nvPr/>
          </p:nvSpPr>
          <p:spPr bwMode="auto">
            <a:xfrm>
              <a:off x="1079501" y="1423988"/>
              <a:ext cx="3175" cy="19050"/>
            </a:xfrm>
            <a:custGeom>
              <a:avLst/>
              <a:gdLst>
                <a:gd name="T0" fmla="*/ 2147483647 w 3"/>
                <a:gd name="T1" fmla="*/ 2147483647 h 14"/>
                <a:gd name="T2" fmla="*/ 2147483647 w 3"/>
                <a:gd name="T3" fmla="*/ 2147483647 h 14"/>
                <a:gd name="T4" fmla="*/ 2147483647 w 3"/>
                <a:gd name="T5" fmla="*/ 2147483647 h 14"/>
                <a:gd name="T6" fmla="*/ 2147483647 w 3"/>
                <a:gd name="T7" fmla="*/ 2147483647 h 14"/>
                <a:gd name="T8" fmla="*/ 2147483647 w 3"/>
                <a:gd name="T9" fmla="*/ 2147483647 h 14"/>
                <a:gd name="T10" fmla="*/ 2147483647 w 3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14"/>
                <a:gd name="T20" fmla="*/ 3 w 3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14">
                  <a:moveTo>
                    <a:pt x="3" y="1"/>
                  </a:moveTo>
                  <a:cubicBezTo>
                    <a:pt x="2" y="3"/>
                    <a:pt x="1" y="5"/>
                    <a:pt x="1" y="7"/>
                  </a:cubicBezTo>
                  <a:cubicBezTo>
                    <a:pt x="1" y="10"/>
                    <a:pt x="2" y="12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0" y="4"/>
                    <a:pt x="3" y="1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6" name="Freeform 2885"/>
            <p:cNvSpPr>
              <a:spLocks noChangeArrowheads="1"/>
            </p:cNvSpPr>
            <p:nvPr/>
          </p:nvSpPr>
          <p:spPr bwMode="auto">
            <a:xfrm>
              <a:off x="1081088" y="142081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2147483647 w 4"/>
                <a:gd name="T7" fmla="*/ 0 h 10"/>
                <a:gd name="T8" fmla="*/ 2147483647 w 4"/>
                <a:gd name="T9" fmla="*/ 2147483647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1"/>
                  </a:moveTo>
                  <a:cubicBezTo>
                    <a:pt x="2" y="4"/>
                    <a:pt x="1" y="6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7"/>
                    <a:pt x="2" y="3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7" name="Freeform 2886"/>
            <p:cNvSpPr>
              <a:spLocks noChangeArrowheads="1"/>
            </p:cNvSpPr>
            <p:nvPr/>
          </p:nvSpPr>
          <p:spPr bwMode="auto">
            <a:xfrm>
              <a:off x="1106488" y="1350963"/>
              <a:ext cx="12700" cy="34925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2147483647 w 10"/>
                <a:gd name="T19" fmla="*/ 2147483647 h 26"/>
                <a:gd name="T20" fmla="*/ 0 w 10"/>
                <a:gd name="T21" fmla="*/ 2147483647 h 26"/>
                <a:gd name="T22" fmla="*/ 2147483647 w 10"/>
                <a:gd name="T23" fmla="*/ 2147483647 h 26"/>
                <a:gd name="T24" fmla="*/ 2147483647 w 10"/>
                <a:gd name="T25" fmla="*/ 2147483647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26"/>
                <a:gd name="T41" fmla="*/ 10 w 10"/>
                <a:gd name="T42" fmla="*/ 26 h 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26">
                  <a:moveTo>
                    <a:pt x="7" y="13"/>
                  </a:moveTo>
                  <a:cubicBezTo>
                    <a:pt x="7" y="12"/>
                    <a:pt x="8" y="10"/>
                    <a:pt x="8" y="8"/>
                  </a:cubicBezTo>
                  <a:cubicBezTo>
                    <a:pt x="9" y="7"/>
                    <a:pt x="9" y="5"/>
                    <a:pt x="9" y="4"/>
                  </a:cubicBezTo>
                  <a:cubicBezTo>
                    <a:pt x="9" y="2"/>
                    <a:pt x="9" y="0"/>
                    <a:pt x="9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9" y="7"/>
                    <a:pt x="9" y="9"/>
                  </a:cubicBezTo>
                  <a:cubicBezTo>
                    <a:pt x="9" y="10"/>
                    <a:pt x="8" y="12"/>
                    <a:pt x="7" y="14"/>
                  </a:cubicBezTo>
                  <a:cubicBezTo>
                    <a:pt x="6" y="17"/>
                    <a:pt x="4" y="20"/>
                    <a:pt x="2" y="22"/>
                  </a:cubicBezTo>
                  <a:cubicBezTo>
                    <a:pt x="1" y="24"/>
                    <a:pt x="0" y="26"/>
                    <a:pt x="0" y="26"/>
                  </a:cubicBezTo>
                  <a:cubicBezTo>
                    <a:pt x="0" y="25"/>
                    <a:pt x="0" y="24"/>
                    <a:pt x="2" y="22"/>
                  </a:cubicBezTo>
                  <a:cubicBezTo>
                    <a:pt x="3" y="20"/>
                    <a:pt x="5" y="17"/>
                    <a:pt x="7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8" name="Freeform 2887"/>
            <p:cNvSpPr>
              <a:spLocks noChangeArrowheads="1"/>
            </p:cNvSpPr>
            <p:nvPr/>
          </p:nvSpPr>
          <p:spPr bwMode="auto">
            <a:xfrm>
              <a:off x="1095376" y="1363663"/>
              <a:ext cx="19050" cy="28575"/>
            </a:xfrm>
            <a:custGeom>
              <a:avLst/>
              <a:gdLst>
                <a:gd name="T0" fmla="*/ 2147483647 w 15"/>
                <a:gd name="T1" fmla="*/ 0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2147483647 w 15"/>
                <a:gd name="T13" fmla="*/ 2147483647 h 22"/>
                <a:gd name="T14" fmla="*/ 2147483647 w 15"/>
                <a:gd name="T15" fmla="*/ 2147483647 h 22"/>
                <a:gd name="T16" fmla="*/ 2147483647 w 15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22"/>
                <a:gd name="T29" fmla="*/ 15 w 15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22">
                  <a:moveTo>
                    <a:pt x="15" y="0"/>
                  </a:moveTo>
                  <a:cubicBezTo>
                    <a:pt x="15" y="0"/>
                    <a:pt x="15" y="0"/>
                    <a:pt x="15" y="1"/>
                  </a:cubicBezTo>
                  <a:cubicBezTo>
                    <a:pt x="14" y="1"/>
                    <a:pt x="14" y="2"/>
                    <a:pt x="14" y="4"/>
                  </a:cubicBezTo>
                  <a:cubicBezTo>
                    <a:pt x="13" y="6"/>
                    <a:pt x="12" y="9"/>
                    <a:pt x="10" y="12"/>
                  </a:cubicBezTo>
                  <a:cubicBezTo>
                    <a:pt x="7" y="15"/>
                    <a:pt x="5" y="17"/>
                    <a:pt x="3" y="19"/>
                  </a:cubicBezTo>
                  <a:cubicBezTo>
                    <a:pt x="2" y="21"/>
                    <a:pt x="1" y="22"/>
                    <a:pt x="1" y="22"/>
                  </a:cubicBezTo>
                  <a:cubicBezTo>
                    <a:pt x="0" y="22"/>
                    <a:pt x="5" y="18"/>
                    <a:pt x="9" y="12"/>
                  </a:cubicBezTo>
                  <a:cubicBezTo>
                    <a:pt x="11" y="9"/>
                    <a:pt x="12" y="6"/>
                    <a:pt x="13" y="3"/>
                  </a:cubicBezTo>
                  <a:cubicBezTo>
                    <a:pt x="14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79" name="Freeform 2888"/>
            <p:cNvSpPr>
              <a:spLocks noChangeArrowheads="1"/>
            </p:cNvSpPr>
            <p:nvPr/>
          </p:nvSpPr>
          <p:spPr bwMode="auto">
            <a:xfrm>
              <a:off x="987426" y="1417638"/>
              <a:ext cx="65088" cy="4763"/>
            </a:xfrm>
            <a:custGeom>
              <a:avLst/>
              <a:gdLst>
                <a:gd name="T0" fmla="*/ 2147483647 w 51"/>
                <a:gd name="T1" fmla="*/ 2147483647 h 4"/>
                <a:gd name="T2" fmla="*/ 2147483647 w 51"/>
                <a:gd name="T3" fmla="*/ 2147483647 h 4"/>
                <a:gd name="T4" fmla="*/ 2147483647 w 51"/>
                <a:gd name="T5" fmla="*/ 2147483647 h 4"/>
                <a:gd name="T6" fmla="*/ 2147483647 w 51"/>
                <a:gd name="T7" fmla="*/ 2147483647 h 4"/>
                <a:gd name="T8" fmla="*/ 2147483647 w 51"/>
                <a:gd name="T9" fmla="*/ 2147483647 h 4"/>
                <a:gd name="T10" fmla="*/ 2147483647 w 51"/>
                <a:gd name="T11" fmla="*/ 2147483647 h 4"/>
                <a:gd name="T12" fmla="*/ 2147483647 w 51"/>
                <a:gd name="T13" fmla="*/ 2147483647 h 4"/>
                <a:gd name="T14" fmla="*/ 2147483647 w 51"/>
                <a:gd name="T15" fmla="*/ 2147483647 h 4"/>
                <a:gd name="T16" fmla="*/ 2147483647 w 51"/>
                <a:gd name="T17" fmla="*/ 2147483647 h 4"/>
                <a:gd name="T18" fmla="*/ 2147483647 w 51"/>
                <a:gd name="T19" fmla="*/ 2147483647 h 4"/>
                <a:gd name="T20" fmla="*/ 2147483647 w 51"/>
                <a:gd name="T21" fmla="*/ 2147483647 h 4"/>
                <a:gd name="T22" fmla="*/ 2147483647 w 51"/>
                <a:gd name="T23" fmla="*/ 2147483647 h 4"/>
                <a:gd name="T24" fmla="*/ 2147483647 w 51"/>
                <a:gd name="T25" fmla="*/ 2147483647 h 4"/>
                <a:gd name="T26" fmla="*/ 2147483647 w 51"/>
                <a:gd name="T27" fmla="*/ 2147483647 h 4"/>
                <a:gd name="T28" fmla="*/ 2147483647 w 51"/>
                <a:gd name="T29" fmla="*/ 2147483647 h 4"/>
                <a:gd name="T30" fmla="*/ 0 w 51"/>
                <a:gd name="T31" fmla="*/ 0 h 4"/>
                <a:gd name="T32" fmla="*/ 2147483647 w 51"/>
                <a:gd name="T33" fmla="*/ 2147483647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4"/>
                <a:gd name="T53" fmla="*/ 51 w 51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4">
                  <a:moveTo>
                    <a:pt x="2" y="1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6" y="2"/>
                    <a:pt x="7" y="2"/>
                  </a:cubicBezTo>
                  <a:cubicBezTo>
                    <a:pt x="10" y="2"/>
                    <a:pt x="12" y="3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32" y="3"/>
                    <a:pt x="39" y="3"/>
                    <a:pt x="43" y="2"/>
                  </a:cubicBezTo>
                  <a:cubicBezTo>
                    <a:pt x="46" y="1"/>
                    <a:pt x="48" y="1"/>
                    <a:pt x="49" y="1"/>
                  </a:cubicBezTo>
                  <a:cubicBezTo>
                    <a:pt x="50" y="1"/>
                    <a:pt x="51" y="1"/>
                    <a:pt x="51" y="1"/>
                  </a:cubicBezTo>
                  <a:cubicBezTo>
                    <a:pt x="51" y="1"/>
                    <a:pt x="50" y="1"/>
                    <a:pt x="49" y="1"/>
                  </a:cubicBezTo>
                  <a:cubicBezTo>
                    <a:pt x="48" y="1"/>
                    <a:pt x="46" y="2"/>
                    <a:pt x="44" y="2"/>
                  </a:cubicBezTo>
                  <a:cubicBezTo>
                    <a:pt x="39" y="3"/>
                    <a:pt x="32" y="4"/>
                    <a:pt x="25" y="4"/>
                  </a:cubicBezTo>
                  <a:cubicBezTo>
                    <a:pt x="22" y="4"/>
                    <a:pt x="18" y="4"/>
                    <a:pt x="15" y="4"/>
                  </a:cubicBezTo>
                  <a:cubicBezTo>
                    <a:pt x="12" y="3"/>
                    <a:pt x="9" y="3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0" name="Freeform 2889"/>
            <p:cNvSpPr>
              <a:spLocks noChangeArrowheads="1"/>
            </p:cNvSpPr>
            <p:nvPr/>
          </p:nvSpPr>
          <p:spPr bwMode="auto">
            <a:xfrm>
              <a:off x="1019176" y="1408113"/>
              <a:ext cx="47625" cy="11113"/>
            </a:xfrm>
            <a:custGeom>
              <a:avLst/>
              <a:gdLst>
                <a:gd name="T0" fmla="*/ 2147483647 w 37"/>
                <a:gd name="T1" fmla="*/ 2147483647 h 8"/>
                <a:gd name="T2" fmla="*/ 2147483647 w 37"/>
                <a:gd name="T3" fmla="*/ 2147483647 h 8"/>
                <a:gd name="T4" fmla="*/ 0 w 37"/>
                <a:gd name="T5" fmla="*/ 2147483647 h 8"/>
                <a:gd name="T6" fmla="*/ 2147483647 w 37"/>
                <a:gd name="T7" fmla="*/ 2147483647 h 8"/>
                <a:gd name="T8" fmla="*/ 2147483647 w 37"/>
                <a:gd name="T9" fmla="*/ 2147483647 h 8"/>
                <a:gd name="T10" fmla="*/ 2147483647 w 37"/>
                <a:gd name="T11" fmla="*/ 2147483647 h 8"/>
                <a:gd name="T12" fmla="*/ 2147483647 w 37"/>
                <a:gd name="T13" fmla="*/ 0 h 8"/>
                <a:gd name="T14" fmla="*/ 2147483647 w 37"/>
                <a:gd name="T15" fmla="*/ 2147483647 h 8"/>
                <a:gd name="T16" fmla="*/ 2147483647 w 37"/>
                <a:gd name="T17" fmla="*/ 2147483647 h 8"/>
                <a:gd name="T18" fmla="*/ 2147483647 w 37"/>
                <a:gd name="T19" fmla="*/ 2147483647 h 8"/>
                <a:gd name="T20" fmla="*/ 2147483647 w 3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"/>
                <a:gd name="T35" fmla="*/ 37 w 3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">
                  <a:moveTo>
                    <a:pt x="5" y="8"/>
                  </a:moveTo>
                  <a:cubicBezTo>
                    <a:pt x="3" y="8"/>
                    <a:pt x="2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" y="8"/>
                    <a:pt x="5" y="8"/>
                  </a:cubicBezTo>
                  <a:cubicBezTo>
                    <a:pt x="9" y="8"/>
                    <a:pt x="14" y="7"/>
                    <a:pt x="19" y="6"/>
                  </a:cubicBezTo>
                  <a:cubicBezTo>
                    <a:pt x="24" y="5"/>
                    <a:pt x="29" y="4"/>
                    <a:pt x="32" y="2"/>
                  </a:cubicBezTo>
                  <a:cubicBezTo>
                    <a:pt x="35" y="1"/>
                    <a:pt x="37" y="0"/>
                    <a:pt x="37" y="0"/>
                  </a:cubicBezTo>
                  <a:cubicBezTo>
                    <a:pt x="37" y="0"/>
                    <a:pt x="37" y="1"/>
                    <a:pt x="36" y="1"/>
                  </a:cubicBezTo>
                  <a:cubicBezTo>
                    <a:pt x="35" y="1"/>
                    <a:pt x="34" y="2"/>
                    <a:pt x="32" y="3"/>
                  </a:cubicBezTo>
                  <a:cubicBezTo>
                    <a:pt x="29" y="4"/>
                    <a:pt x="24" y="6"/>
                    <a:pt x="19" y="7"/>
                  </a:cubicBezTo>
                  <a:cubicBezTo>
                    <a:pt x="14" y="8"/>
                    <a:pt x="9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1" name="Freeform 2890"/>
            <p:cNvSpPr>
              <a:spLocks noChangeArrowheads="1"/>
            </p:cNvSpPr>
            <p:nvPr/>
          </p:nvSpPr>
          <p:spPr bwMode="auto">
            <a:xfrm>
              <a:off x="928688" y="1268413"/>
              <a:ext cx="12700" cy="107950"/>
            </a:xfrm>
            <a:custGeom>
              <a:avLst/>
              <a:gdLst>
                <a:gd name="T0" fmla="*/ 2147483647 w 10"/>
                <a:gd name="T1" fmla="*/ 2147483647 h 83"/>
                <a:gd name="T2" fmla="*/ 2147483647 w 10"/>
                <a:gd name="T3" fmla="*/ 2147483647 h 83"/>
                <a:gd name="T4" fmla="*/ 2147483647 w 10"/>
                <a:gd name="T5" fmla="*/ 2147483647 h 83"/>
                <a:gd name="T6" fmla="*/ 2147483647 w 10"/>
                <a:gd name="T7" fmla="*/ 2147483647 h 83"/>
                <a:gd name="T8" fmla="*/ 2147483647 w 10"/>
                <a:gd name="T9" fmla="*/ 2147483647 h 83"/>
                <a:gd name="T10" fmla="*/ 2147483647 w 10"/>
                <a:gd name="T11" fmla="*/ 2147483647 h 83"/>
                <a:gd name="T12" fmla="*/ 2147483647 w 10"/>
                <a:gd name="T13" fmla="*/ 2147483647 h 83"/>
                <a:gd name="T14" fmla="*/ 2147483647 w 10"/>
                <a:gd name="T15" fmla="*/ 2147483647 h 83"/>
                <a:gd name="T16" fmla="*/ 2147483647 w 10"/>
                <a:gd name="T17" fmla="*/ 2147483647 h 83"/>
                <a:gd name="T18" fmla="*/ 2147483647 w 10"/>
                <a:gd name="T19" fmla="*/ 2147483647 h 83"/>
                <a:gd name="T20" fmla="*/ 2147483647 w 10"/>
                <a:gd name="T21" fmla="*/ 2147483647 h 83"/>
                <a:gd name="T22" fmla="*/ 2147483647 w 10"/>
                <a:gd name="T23" fmla="*/ 2147483647 h 83"/>
                <a:gd name="T24" fmla="*/ 2147483647 w 10"/>
                <a:gd name="T25" fmla="*/ 2147483647 h 83"/>
                <a:gd name="T26" fmla="*/ 2147483647 w 10"/>
                <a:gd name="T27" fmla="*/ 2147483647 h 83"/>
                <a:gd name="T28" fmla="*/ 2147483647 w 10"/>
                <a:gd name="T29" fmla="*/ 2147483647 h 83"/>
                <a:gd name="T30" fmla="*/ 2147483647 w 10"/>
                <a:gd name="T31" fmla="*/ 2147483647 h 83"/>
                <a:gd name="T32" fmla="*/ 2147483647 w 10"/>
                <a:gd name="T33" fmla="*/ 2147483647 h 83"/>
                <a:gd name="T34" fmla="*/ 2147483647 w 10"/>
                <a:gd name="T35" fmla="*/ 2147483647 h 83"/>
                <a:gd name="T36" fmla="*/ 2147483647 w 10"/>
                <a:gd name="T37" fmla="*/ 2147483647 h 83"/>
                <a:gd name="T38" fmla="*/ 2147483647 w 10"/>
                <a:gd name="T39" fmla="*/ 2147483647 h 83"/>
                <a:gd name="T40" fmla="*/ 2147483647 w 10"/>
                <a:gd name="T41" fmla="*/ 2147483647 h 83"/>
                <a:gd name="T42" fmla="*/ 2147483647 w 10"/>
                <a:gd name="T43" fmla="*/ 2147483647 h 83"/>
                <a:gd name="T44" fmla="*/ 2147483647 w 10"/>
                <a:gd name="T45" fmla="*/ 2147483647 h 83"/>
                <a:gd name="T46" fmla="*/ 2147483647 w 10"/>
                <a:gd name="T47" fmla="*/ 2147483647 h 83"/>
                <a:gd name="T48" fmla="*/ 0 w 10"/>
                <a:gd name="T49" fmla="*/ 2147483647 h 83"/>
                <a:gd name="T50" fmla="*/ 2147483647 w 10"/>
                <a:gd name="T51" fmla="*/ 2147483647 h 83"/>
                <a:gd name="T52" fmla="*/ 2147483647 w 10"/>
                <a:gd name="T53" fmla="*/ 2147483647 h 83"/>
                <a:gd name="T54" fmla="*/ 2147483647 w 10"/>
                <a:gd name="T55" fmla="*/ 2147483647 h 83"/>
                <a:gd name="T56" fmla="*/ 2147483647 w 10"/>
                <a:gd name="T57" fmla="*/ 2147483647 h 83"/>
                <a:gd name="T58" fmla="*/ 2147483647 w 10"/>
                <a:gd name="T59" fmla="*/ 2147483647 h 83"/>
                <a:gd name="T60" fmla="*/ 2147483647 w 10"/>
                <a:gd name="T61" fmla="*/ 2147483647 h 83"/>
                <a:gd name="T62" fmla="*/ 2147483647 w 10"/>
                <a:gd name="T63" fmla="*/ 2147483647 h 83"/>
                <a:gd name="T64" fmla="*/ 2147483647 w 10"/>
                <a:gd name="T65" fmla="*/ 2147483647 h 83"/>
                <a:gd name="T66" fmla="*/ 2147483647 w 10"/>
                <a:gd name="T67" fmla="*/ 0 h 83"/>
                <a:gd name="T68" fmla="*/ 2147483647 w 10"/>
                <a:gd name="T69" fmla="*/ 2147483647 h 83"/>
                <a:gd name="T70" fmla="*/ 2147483647 w 10"/>
                <a:gd name="T71" fmla="*/ 2147483647 h 83"/>
                <a:gd name="T72" fmla="*/ 2147483647 w 10"/>
                <a:gd name="T73" fmla="*/ 2147483647 h 8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83"/>
                <a:gd name="T113" fmla="*/ 10 w 10"/>
                <a:gd name="T114" fmla="*/ 83 h 8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83">
                  <a:moveTo>
                    <a:pt x="7" y="5"/>
                  </a:moveTo>
                  <a:cubicBezTo>
                    <a:pt x="7" y="5"/>
                    <a:pt x="7" y="6"/>
                    <a:pt x="6" y="7"/>
                  </a:cubicBezTo>
                  <a:cubicBezTo>
                    <a:pt x="6" y="8"/>
                    <a:pt x="5" y="10"/>
                    <a:pt x="5" y="12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20"/>
                    <a:pt x="2" y="22"/>
                    <a:pt x="2" y="25"/>
                  </a:cubicBezTo>
                  <a:cubicBezTo>
                    <a:pt x="1" y="30"/>
                    <a:pt x="1" y="36"/>
                    <a:pt x="1" y="41"/>
                  </a:cubicBezTo>
                  <a:cubicBezTo>
                    <a:pt x="1" y="47"/>
                    <a:pt x="2" y="53"/>
                    <a:pt x="2" y="58"/>
                  </a:cubicBezTo>
                  <a:cubicBezTo>
                    <a:pt x="3" y="61"/>
                    <a:pt x="3" y="63"/>
                    <a:pt x="4" y="65"/>
                  </a:cubicBezTo>
                  <a:cubicBezTo>
                    <a:pt x="4" y="66"/>
                    <a:pt x="4" y="67"/>
                    <a:pt x="5" y="68"/>
                  </a:cubicBezTo>
                  <a:cubicBezTo>
                    <a:pt x="5" y="69"/>
                    <a:pt x="5" y="70"/>
                    <a:pt x="5" y="71"/>
                  </a:cubicBezTo>
                  <a:cubicBezTo>
                    <a:pt x="6" y="73"/>
                    <a:pt x="7" y="75"/>
                    <a:pt x="7" y="76"/>
                  </a:cubicBezTo>
                  <a:cubicBezTo>
                    <a:pt x="7" y="77"/>
                    <a:pt x="8" y="78"/>
                    <a:pt x="8" y="78"/>
                  </a:cubicBezTo>
                  <a:cubicBezTo>
                    <a:pt x="8" y="79"/>
                    <a:pt x="8" y="80"/>
                    <a:pt x="8" y="80"/>
                  </a:cubicBezTo>
                  <a:cubicBezTo>
                    <a:pt x="9" y="81"/>
                    <a:pt x="9" y="82"/>
                    <a:pt x="9" y="82"/>
                  </a:cubicBezTo>
                  <a:cubicBezTo>
                    <a:pt x="9" y="83"/>
                    <a:pt x="10" y="83"/>
                    <a:pt x="10" y="83"/>
                  </a:cubicBezTo>
                  <a:cubicBezTo>
                    <a:pt x="10" y="83"/>
                    <a:pt x="9" y="83"/>
                    <a:pt x="9" y="82"/>
                  </a:cubicBezTo>
                  <a:cubicBezTo>
                    <a:pt x="9" y="82"/>
                    <a:pt x="9" y="81"/>
                    <a:pt x="8" y="80"/>
                  </a:cubicBezTo>
                  <a:cubicBezTo>
                    <a:pt x="8" y="80"/>
                    <a:pt x="8" y="79"/>
                    <a:pt x="7" y="78"/>
                  </a:cubicBezTo>
                  <a:cubicBezTo>
                    <a:pt x="7" y="78"/>
                    <a:pt x="7" y="77"/>
                    <a:pt x="7" y="76"/>
                  </a:cubicBezTo>
                  <a:cubicBezTo>
                    <a:pt x="6" y="75"/>
                    <a:pt x="6" y="73"/>
                    <a:pt x="5" y="71"/>
                  </a:cubicBezTo>
                  <a:cubicBezTo>
                    <a:pt x="5" y="71"/>
                    <a:pt x="4" y="70"/>
                    <a:pt x="4" y="69"/>
                  </a:cubicBezTo>
                  <a:cubicBezTo>
                    <a:pt x="4" y="68"/>
                    <a:pt x="4" y="66"/>
                    <a:pt x="3" y="65"/>
                  </a:cubicBezTo>
                  <a:cubicBezTo>
                    <a:pt x="3" y="63"/>
                    <a:pt x="2" y="61"/>
                    <a:pt x="2" y="58"/>
                  </a:cubicBezTo>
                  <a:cubicBezTo>
                    <a:pt x="1" y="53"/>
                    <a:pt x="0" y="47"/>
                    <a:pt x="0" y="42"/>
                  </a:cubicBezTo>
                  <a:cubicBezTo>
                    <a:pt x="0" y="36"/>
                    <a:pt x="0" y="30"/>
                    <a:pt x="1" y="25"/>
                  </a:cubicBezTo>
                  <a:cubicBezTo>
                    <a:pt x="2" y="22"/>
                    <a:pt x="2" y="20"/>
                    <a:pt x="3" y="18"/>
                  </a:cubicBezTo>
                  <a:cubicBezTo>
                    <a:pt x="3" y="16"/>
                    <a:pt x="3" y="15"/>
                    <a:pt x="3" y="14"/>
                  </a:cubicBezTo>
                  <a:cubicBezTo>
                    <a:pt x="4" y="13"/>
                    <a:pt x="4" y="12"/>
                    <a:pt x="4" y="11"/>
                  </a:cubicBezTo>
                  <a:cubicBezTo>
                    <a:pt x="5" y="10"/>
                    <a:pt x="6" y="8"/>
                    <a:pt x="6" y="7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7" y="4"/>
                    <a:pt x="8" y="3"/>
                    <a:pt x="8" y="3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4"/>
                    <a:pt x="8" y="4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2" name="Freeform 2891"/>
            <p:cNvSpPr>
              <a:spLocks noChangeArrowheads="1"/>
            </p:cNvSpPr>
            <p:nvPr/>
          </p:nvSpPr>
          <p:spPr bwMode="auto">
            <a:xfrm>
              <a:off x="968376" y="1292225"/>
              <a:ext cx="41275" cy="33338"/>
            </a:xfrm>
            <a:custGeom>
              <a:avLst/>
              <a:gdLst>
                <a:gd name="T0" fmla="*/ 2147483647 w 33"/>
                <a:gd name="T1" fmla="*/ 0 h 26"/>
                <a:gd name="T2" fmla="*/ 2147483647 w 33"/>
                <a:gd name="T3" fmla="*/ 0 h 26"/>
                <a:gd name="T4" fmla="*/ 2147483647 w 33"/>
                <a:gd name="T5" fmla="*/ 0 h 26"/>
                <a:gd name="T6" fmla="*/ 2147483647 w 33"/>
                <a:gd name="T7" fmla="*/ 2147483647 h 26"/>
                <a:gd name="T8" fmla="*/ 2147483647 w 33"/>
                <a:gd name="T9" fmla="*/ 2147483647 h 26"/>
                <a:gd name="T10" fmla="*/ 2147483647 w 33"/>
                <a:gd name="T11" fmla="*/ 2147483647 h 26"/>
                <a:gd name="T12" fmla="*/ 2147483647 w 33"/>
                <a:gd name="T13" fmla="*/ 2147483647 h 26"/>
                <a:gd name="T14" fmla="*/ 2147483647 w 33"/>
                <a:gd name="T15" fmla="*/ 2147483647 h 26"/>
                <a:gd name="T16" fmla="*/ 2147483647 w 33"/>
                <a:gd name="T17" fmla="*/ 2147483647 h 26"/>
                <a:gd name="T18" fmla="*/ 2147483647 w 33"/>
                <a:gd name="T19" fmla="*/ 2147483647 h 26"/>
                <a:gd name="T20" fmla="*/ 2147483647 w 33"/>
                <a:gd name="T21" fmla="*/ 2147483647 h 26"/>
                <a:gd name="T22" fmla="*/ 2147483647 w 33"/>
                <a:gd name="T23" fmla="*/ 2147483647 h 26"/>
                <a:gd name="T24" fmla="*/ 2147483647 w 33"/>
                <a:gd name="T25" fmla="*/ 2147483647 h 26"/>
                <a:gd name="T26" fmla="*/ 2147483647 w 33"/>
                <a:gd name="T27" fmla="*/ 2147483647 h 26"/>
                <a:gd name="T28" fmla="*/ 2147483647 w 33"/>
                <a:gd name="T29" fmla="*/ 2147483647 h 26"/>
                <a:gd name="T30" fmla="*/ 2147483647 w 33"/>
                <a:gd name="T31" fmla="*/ 2147483647 h 26"/>
                <a:gd name="T32" fmla="*/ 2147483647 w 33"/>
                <a:gd name="T33" fmla="*/ 2147483647 h 26"/>
                <a:gd name="T34" fmla="*/ 2147483647 w 33"/>
                <a:gd name="T35" fmla="*/ 2147483647 h 26"/>
                <a:gd name="T36" fmla="*/ 2147483647 w 33"/>
                <a:gd name="T37" fmla="*/ 2147483647 h 26"/>
                <a:gd name="T38" fmla="*/ 2147483647 w 33"/>
                <a:gd name="T39" fmla="*/ 2147483647 h 26"/>
                <a:gd name="T40" fmla="*/ 2147483647 w 33"/>
                <a:gd name="T41" fmla="*/ 2147483647 h 26"/>
                <a:gd name="T42" fmla="*/ 2147483647 w 33"/>
                <a:gd name="T43" fmla="*/ 2147483647 h 26"/>
                <a:gd name="T44" fmla="*/ 2147483647 w 33"/>
                <a:gd name="T45" fmla="*/ 2147483647 h 26"/>
                <a:gd name="T46" fmla="*/ 2147483647 w 33"/>
                <a:gd name="T47" fmla="*/ 2147483647 h 26"/>
                <a:gd name="T48" fmla="*/ 2147483647 w 33"/>
                <a:gd name="T49" fmla="*/ 2147483647 h 26"/>
                <a:gd name="T50" fmla="*/ 2147483647 w 33"/>
                <a:gd name="T51" fmla="*/ 2147483647 h 26"/>
                <a:gd name="T52" fmla="*/ 2147483647 w 33"/>
                <a:gd name="T53" fmla="*/ 2147483647 h 26"/>
                <a:gd name="T54" fmla="*/ 2147483647 w 33"/>
                <a:gd name="T55" fmla="*/ 2147483647 h 26"/>
                <a:gd name="T56" fmla="*/ 2147483647 w 33"/>
                <a:gd name="T57" fmla="*/ 0 h 26"/>
                <a:gd name="T58" fmla="*/ 2147483647 w 33"/>
                <a:gd name="T59" fmla="*/ 0 h 26"/>
                <a:gd name="T60" fmla="*/ 2147483647 w 33"/>
                <a:gd name="T61" fmla="*/ 0 h 26"/>
                <a:gd name="T62" fmla="*/ 2147483647 w 33"/>
                <a:gd name="T63" fmla="*/ 0 h 26"/>
                <a:gd name="T64" fmla="*/ 2147483647 w 33"/>
                <a:gd name="T65" fmla="*/ 0 h 26"/>
                <a:gd name="T66" fmla="*/ 2147483647 w 33"/>
                <a:gd name="T67" fmla="*/ 0 h 26"/>
                <a:gd name="T68" fmla="*/ 2147483647 w 33"/>
                <a:gd name="T69" fmla="*/ 0 h 26"/>
                <a:gd name="T70" fmla="*/ 2147483647 w 33"/>
                <a:gd name="T71" fmla="*/ 0 h 26"/>
                <a:gd name="T72" fmla="*/ 2147483647 w 33"/>
                <a:gd name="T73" fmla="*/ 0 h 2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3"/>
                <a:gd name="T112" fmla="*/ 0 h 26"/>
                <a:gd name="T113" fmla="*/ 33 w 33"/>
                <a:gd name="T114" fmla="*/ 26 h 2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3" h="26">
                  <a:moveTo>
                    <a:pt x="30" y="0"/>
                  </a:moveTo>
                  <a:cubicBezTo>
                    <a:pt x="30" y="0"/>
                    <a:pt x="29" y="0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6" y="3"/>
                    <a:pt x="14" y="5"/>
                    <a:pt x="11" y="7"/>
                  </a:cubicBezTo>
                  <a:cubicBezTo>
                    <a:pt x="9" y="9"/>
                    <a:pt x="7" y="11"/>
                    <a:pt x="5" y="13"/>
                  </a:cubicBezTo>
                  <a:cubicBezTo>
                    <a:pt x="5" y="14"/>
                    <a:pt x="4" y="14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3" y="17"/>
                    <a:pt x="3" y="18"/>
                    <a:pt x="2" y="18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1" y="24"/>
                    <a:pt x="1" y="26"/>
                    <a:pt x="1" y="26"/>
                  </a:cubicBezTo>
                  <a:cubicBezTo>
                    <a:pt x="0" y="26"/>
                    <a:pt x="0" y="26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8"/>
                    <a:pt x="2" y="17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6" y="11"/>
                    <a:pt x="8" y="8"/>
                    <a:pt x="11" y="6"/>
                  </a:cubicBezTo>
                  <a:cubicBezTo>
                    <a:pt x="13" y="4"/>
                    <a:pt x="16" y="3"/>
                    <a:pt x="19" y="2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1" y="1"/>
                    <a:pt x="22" y="1"/>
                    <a:pt x="22" y="0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3" y="0"/>
                    <a:pt x="33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3" name="Freeform 2892"/>
            <p:cNvSpPr>
              <a:spLocks noChangeArrowheads="1"/>
            </p:cNvSpPr>
            <p:nvPr/>
          </p:nvSpPr>
          <p:spPr bwMode="auto">
            <a:xfrm>
              <a:off x="989013" y="1295400"/>
              <a:ext cx="19050" cy="4763"/>
            </a:xfrm>
            <a:custGeom>
              <a:avLst/>
              <a:gdLst>
                <a:gd name="T0" fmla="*/ 2147483647 w 14"/>
                <a:gd name="T1" fmla="*/ 2147483647 h 3"/>
                <a:gd name="T2" fmla="*/ 2147483647 w 14"/>
                <a:gd name="T3" fmla="*/ 2147483647 h 3"/>
                <a:gd name="T4" fmla="*/ 0 w 14"/>
                <a:gd name="T5" fmla="*/ 2147483647 h 3"/>
                <a:gd name="T6" fmla="*/ 2147483647 w 14"/>
                <a:gd name="T7" fmla="*/ 2147483647 h 3"/>
                <a:gd name="T8" fmla="*/ 2147483647 w 14"/>
                <a:gd name="T9" fmla="*/ 0 h 3"/>
                <a:gd name="T10" fmla="*/ 2147483647 w 14"/>
                <a:gd name="T11" fmla="*/ 0 h 3"/>
                <a:gd name="T12" fmla="*/ 2147483647 w 14"/>
                <a:gd name="T13" fmla="*/ 0 h 3"/>
                <a:gd name="T14" fmla="*/ 2147483647 w 14"/>
                <a:gd name="T15" fmla="*/ 0 h 3"/>
                <a:gd name="T16" fmla="*/ 2147483647 w 14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3"/>
                <a:gd name="T29" fmla="*/ 14 w 1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3">
                  <a:moveTo>
                    <a:pt x="7" y="1"/>
                  </a:moveTo>
                  <a:cubicBezTo>
                    <a:pt x="5" y="2"/>
                    <a:pt x="3" y="2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9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4" name="Freeform 2893"/>
            <p:cNvSpPr>
              <a:spLocks noChangeArrowheads="1"/>
            </p:cNvSpPr>
            <p:nvPr/>
          </p:nvSpPr>
          <p:spPr bwMode="auto">
            <a:xfrm>
              <a:off x="1017588" y="1254125"/>
              <a:ext cx="49213" cy="23813"/>
            </a:xfrm>
            <a:custGeom>
              <a:avLst/>
              <a:gdLst>
                <a:gd name="T0" fmla="*/ 2147483647 w 37"/>
                <a:gd name="T1" fmla="*/ 2147483647 h 18"/>
                <a:gd name="T2" fmla="*/ 2147483647 w 37"/>
                <a:gd name="T3" fmla="*/ 2147483647 h 18"/>
                <a:gd name="T4" fmla="*/ 2147483647 w 37"/>
                <a:gd name="T5" fmla="*/ 2147483647 h 18"/>
                <a:gd name="T6" fmla="*/ 2147483647 w 37"/>
                <a:gd name="T7" fmla="*/ 2147483647 h 18"/>
                <a:gd name="T8" fmla="*/ 2147483647 w 37"/>
                <a:gd name="T9" fmla="*/ 2147483647 h 18"/>
                <a:gd name="T10" fmla="*/ 2147483647 w 37"/>
                <a:gd name="T11" fmla="*/ 2147483647 h 18"/>
                <a:gd name="T12" fmla="*/ 2147483647 w 37"/>
                <a:gd name="T13" fmla="*/ 2147483647 h 18"/>
                <a:gd name="T14" fmla="*/ 2147483647 w 37"/>
                <a:gd name="T15" fmla="*/ 2147483647 h 18"/>
                <a:gd name="T16" fmla="*/ 0 w 37"/>
                <a:gd name="T17" fmla="*/ 0 h 18"/>
                <a:gd name="T18" fmla="*/ 2147483647 w 37"/>
                <a:gd name="T19" fmla="*/ 0 h 18"/>
                <a:gd name="T20" fmla="*/ 2147483647 w 37"/>
                <a:gd name="T21" fmla="*/ 0 h 18"/>
                <a:gd name="T22" fmla="*/ 2147483647 w 37"/>
                <a:gd name="T23" fmla="*/ 2147483647 h 18"/>
                <a:gd name="T24" fmla="*/ 2147483647 w 37"/>
                <a:gd name="T25" fmla="*/ 2147483647 h 18"/>
                <a:gd name="T26" fmla="*/ 2147483647 w 3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18"/>
                <a:gd name="T44" fmla="*/ 37 w 3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18">
                  <a:moveTo>
                    <a:pt x="32" y="14"/>
                  </a:moveTo>
                  <a:cubicBezTo>
                    <a:pt x="33" y="15"/>
                    <a:pt x="35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4" y="17"/>
                    <a:pt x="33" y="16"/>
                    <a:pt x="32" y="14"/>
                  </a:cubicBezTo>
                  <a:cubicBezTo>
                    <a:pt x="29" y="12"/>
                    <a:pt x="25" y="9"/>
                    <a:pt x="20" y="6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10" y="2"/>
                    <a:pt x="8" y="1"/>
                    <a:pt x="6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5" y="3"/>
                    <a:pt x="18" y="4"/>
                    <a:pt x="20" y="5"/>
                  </a:cubicBezTo>
                  <a:cubicBezTo>
                    <a:pt x="25" y="8"/>
                    <a:pt x="29" y="12"/>
                    <a:pt x="32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5" name="Freeform 2894"/>
            <p:cNvSpPr>
              <a:spLocks noChangeArrowheads="1"/>
            </p:cNvSpPr>
            <p:nvPr/>
          </p:nvSpPr>
          <p:spPr bwMode="auto">
            <a:xfrm>
              <a:off x="1044576" y="1258888"/>
              <a:ext cx="36513" cy="31750"/>
            </a:xfrm>
            <a:custGeom>
              <a:avLst/>
              <a:gdLst>
                <a:gd name="T0" fmla="*/ 2147483647 w 28"/>
                <a:gd name="T1" fmla="*/ 2147483647 h 25"/>
                <a:gd name="T2" fmla="*/ 2147483647 w 28"/>
                <a:gd name="T3" fmla="*/ 2147483647 h 25"/>
                <a:gd name="T4" fmla="*/ 2147483647 w 28"/>
                <a:gd name="T5" fmla="*/ 2147483647 h 25"/>
                <a:gd name="T6" fmla="*/ 2147483647 w 28"/>
                <a:gd name="T7" fmla="*/ 2147483647 h 25"/>
                <a:gd name="T8" fmla="*/ 0 w 28"/>
                <a:gd name="T9" fmla="*/ 0 h 25"/>
                <a:gd name="T10" fmla="*/ 2147483647 w 28"/>
                <a:gd name="T11" fmla="*/ 2147483647 h 25"/>
                <a:gd name="T12" fmla="*/ 2147483647 w 28"/>
                <a:gd name="T13" fmla="*/ 2147483647 h 25"/>
                <a:gd name="T14" fmla="*/ 2147483647 w 28"/>
                <a:gd name="T15" fmla="*/ 2147483647 h 25"/>
                <a:gd name="T16" fmla="*/ 2147483647 w 28"/>
                <a:gd name="T17" fmla="*/ 2147483647 h 25"/>
                <a:gd name="T18" fmla="*/ 2147483647 w 28"/>
                <a:gd name="T19" fmla="*/ 2147483647 h 25"/>
                <a:gd name="T20" fmla="*/ 2147483647 w 28"/>
                <a:gd name="T21" fmla="*/ 2147483647 h 25"/>
                <a:gd name="T22" fmla="*/ 2147483647 w 28"/>
                <a:gd name="T23" fmla="*/ 2147483647 h 25"/>
                <a:gd name="T24" fmla="*/ 2147483647 w 28"/>
                <a:gd name="T25" fmla="*/ 2147483647 h 25"/>
                <a:gd name="T26" fmla="*/ 2147483647 w 28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8"/>
                <a:gd name="T43" fmla="*/ 0 h 25"/>
                <a:gd name="T44" fmla="*/ 28 w 28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8" h="25">
                  <a:moveTo>
                    <a:pt x="24" y="21"/>
                  </a:moveTo>
                  <a:cubicBezTo>
                    <a:pt x="21" y="19"/>
                    <a:pt x="18" y="15"/>
                    <a:pt x="15" y="11"/>
                  </a:cubicBezTo>
                  <a:cubicBezTo>
                    <a:pt x="13" y="10"/>
                    <a:pt x="11" y="8"/>
                    <a:pt x="10" y="6"/>
                  </a:cubicBezTo>
                  <a:cubicBezTo>
                    <a:pt x="8" y="5"/>
                    <a:pt x="6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3"/>
                    <a:pt x="8" y="5"/>
                    <a:pt x="10" y="6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9" y="15"/>
                    <a:pt x="22" y="18"/>
                    <a:pt x="24" y="21"/>
                  </a:cubicBezTo>
                  <a:cubicBezTo>
                    <a:pt x="26" y="23"/>
                    <a:pt x="28" y="25"/>
                    <a:pt x="28" y="25"/>
                  </a:cubicBezTo>
                  <a:cubicBezTo>
                    <a:pt x="28" y="25"/>
                    <a:pt x="27" y="25"/>
                    <a:pt x="26" y="24"/>
                  </a:cubicBezTo>
                  <a:cubicBezTo>
                    <a:pt x="26" y="23"/>
                    <a:pt x="25" y="22"/>
                    <a:pt x="24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6" name="Freeform 2895"/>
            <p:cNvSpPr>
              <a:spLocks noChangeArrowheads="1"/>
            </p:cNvSpPr>
            <p:nvPr/>
          </p:nvSpPr>
          <p:spPr bwMode="auto">
            <a:xfrm>
              <a:off x="1138238" y="1243013"/>
              <a:ext cx="57150" cy="25400"/>
            </a:xfrm>
            <a:custGeom>
              <a:avLst/>
              <a:gdLst>
                <a:gd name="T0" fmla="*/ 2147483647 w 44"/>
                <a:gd name="T1" fmla="*/ 2147483647 h 20"/>
                <a:gd name="T2" fmla="*/ 2147483647 w 44"/>
                <a:gd name="T3" fmla="*/ 2147483647 h 20"/>
                <a:gd name="T4" fmla="*/ 2147483647 w 44"/>
                <a:gd name="T5" fmla="*/ 2147483647 h 20"/>
                <a:gd name="T6" fmla="*/ 2147483647 w 44"/>
                <a:gd name="T7" fmla="*/ 2147483647 h 20"/>
                <a:gd name="T8" fmla="*/ 0 w 44"/>
                <a:gd name="T9" fmla="*/ 0 h 20"/>
                <a:gd name="T10" fmla="*/ 2147483647 w 44"/>
                <a:gd name="T11" fmla="*/ 0 h 20"/>
                <a:gd name="T12" fmla="*/ 2147483647 w 44"/>
                <a:gd name="T13" fmla="*/ 2147483647 h 20"/>
                <a:gd name="T14" fmla="*/ 2147483647 w 44"/>
                <a:gd name="T15" fmla="*/ 2147483647 h 20"/>
                <a:gd name="T16" fmla="*/ 2147483647 w 44"/>
                <a:gd name="T17" fmla="*/ 2147483647 h 20"/>
                <a:gd name="T18" fmla="*/ 2147483647 w 44"/>
                <a:gd name="T19" fmla="*/ 2147483647 h 20"/>
                <a:gd name="T20" fmla="*/ 2147483647 w 44"/>
                <a:gd name="T21" fmla="*/ 2147483647 h 20"/>
                <a:gd name="T22" fmla="*/ 2147483647 w 44"/>
                <a:gd name="T23" fmla="*/ 2147483647 h 20"/>
                <a:gd name="T24" fmla="*/ 2147483647 w 44"/>
                <a:gd name="T25" fmla="*/ 2147483647 h 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20"/>
                <a:gd name="T41" fmla="*/ 44 w 44"/>
                <a:gd name="T42" fmla="*/ 20 h 2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20">
                  <a:moveTo>
                    <a:pt x="37" y="17"/>
                  </a:moveTo>
                  <a:cubicBezTo>
                    <a:pt x="33" y="15"/>
                    <a:pt x="28" y="12"/>
                    <a:pt x="22" y="9"/>
                  </a:cubicBezTo>
                  <a:cubicBezTo>
                    <a:pt x="16" y="6"/>
                    <a:pt x="11" y="4"/>
                    <a:pt x="6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6" y="6"/>
                    <a:pt x="22" y="9"/>
                  </a:cubicBezTo>
                  <a:cubicBezTo>
                    <a:pt x="28" y="12"/>
                    <a:pt x="34" y="15"/>
                    <a:pt x="38" y="17"/>
                  </a:cubicBezTo>
                  <a:cubicBezTo>
                    <a:pt x="40" y="18"/>
                    <a:pt x="41" y="19"/>
                    <a:pt x="42" y="19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3" y="20"/>
                    <a:pt x="42" y="20"/>
                  </a:cubicBezTo>
                  <a:cubicBezTo>
                    <a:pt x="41" y="19"/>
                    <a:pt x="39" y="18"/>
                    <a:pt x="3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7" name="Freeform 2896"/>
            <p:cNvSpPr>
              <a:spLocks noChangeArrowheads="1"/>
            </p:cNvSpPr>
            <p:nvPr/>
          </p:nvSpPr>
          <p:spPr bwMode="auto">
            <a:xfrm>
              <a:off x="1120776" y="1231900"/>
              <a:ext cx="55563" cy="20638"/>
            </a:xfrm>
            <a:custGeom>
              <a:avLst/>
              <a:gdLst>
                <a:gd name="T0" fmla="*/ 2147483647 w 43"/>
                <a:gd name="T1" fmla="*/ 2147483647 h 16"/>
                <a:gd name="T2" fmla="*/ 2147483647 w 43"/>
                <a:gd name="T3" fmla="*/ 2147483647 h 16"/>
                <a:gd name="T4" fmla="*/ 2147483647 w 43"/>
                <a:gd name="T5" fmla="*/ 2147483647 h 16"/>
                <a:gd name="T6" fmla="*/ 2147483647 w 43"/>
                <a:gd name="T7" fmla="*/ 2147483647 h 16"/>
                <a:gd name="T8" fmla="*/ 2147483647 w 43"/>
                <a:gd name="T9" fmla="*/ 2147483647 h 16"/>
                <a:gd name="T10" fmla="*/ 0 w 43"/>
                <a:gd name="T11" fmla="*/ 0 h 16"/>
                <a:gd name="T12" fmla="*/ 2147483647 w 43"/>
                <a:gd name="T13" fmla="*/ 2147483647 h 16"/>
                <a:gd name="T14" fmla="*/ 2147483647 w 43"/>
                <a:gd name="T15" fmla="*/ 2147483647 h 16"/>
                <a:gd name="T16" fmla="*/ 2147483647 w 43"/>
                <a:gd name="T17" fmla="*/ 2147483647 h 16"/>
                <a:gd name="T18" fmla="*/ 2147483647 w 43"/>
                <a:gd name="T19" fmla="*/ 2147483647 h 16"/>
                <a:gd name="T20" fmla="*/ 2147483647 w 43"/>
                <a:gd name="T21" fmla="*/ 2147483647 h 16"/>
                <a:gd name="T22" fmla="*/ 2147483647 w 43"/>
                <a:gd name="T23" fmla="*/ 2147483647 h 16"/>
                <a:gd name="T24" fmla="*/ 2147483647 w 43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16"/>
                <a:gd name="T41" fmla="*/ 43 w 43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16">
                  <a:moveTo>
                    <a:pt x="41" y="15"/>
                  </a:moveTo>
                  <a:cubicBezTo>
                    <a:pt x="40" y="15"/>
                    <a:pt x="38" y="15"/>
                    <a:pt x="36" y="14"/>
                  </a:cubicBezTo>
                  <a:cubicBezTo>
                    <a:pt x="32" y="13"/>
                    <a:pt x="27" y="11"/>
                    <a:pt x="21" y="9"/>
                  </a:cubicBezTo>
                  <a:cubicBezTo>
                    <a:pt x="15" y="6"/>
                    <a:pt x="10" y="4"/>
                    <a:pt x="6" y="3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3" y="1"/>
                    <a:pt x="4" y="2"/>
                    <a:pt x="6" y="2"/>
                  </a:cubicBezTo>
                  <a:cubicBezTo>
                    <a:pt x="10" y="4"/>
                    <a:pt x="15" y="6"/>
                    <a:pt x="21" y="8"/>
                  </a:cubicBezTo>
                  <a:cubicBezTo>
                    <a:pt x="27" y="10"/>
                    <a:pt x="33" y="12"/>
                    <a:pt x="37" y="13"/>
                  </a:cubicBezTo>
                  <a:cubicBezTo>
                    <a:pt x="39" y="14"/>
                    <a:pt x="40" y="15"/>
                    <a:pt x="41" y="15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2" y="16"/>
                    <a:pt x="4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8" name="Freeform 2897"/>
            <p:cNvSpPr>
              <a:spLocks noChangeArrowheads="1"/>
            </p:cNvSpPr>
            <p:nvPr/>
          </p:nvSpPr>
          <p:spPr bwMode="auto">
            <a:xfrm>
              <a:off x="1166813" y="1308100"/>
              <a:ext cx="26988" cy="14288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2147483647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9" y="3"/>
                  </a:moveTo>
                  <a:cubicBezTo>
                    <a:pt x="18" y="3"/>
                    <a:pt x="17" y="2"/>
                    <a:pt x="15" y="1"/>
                  </a:cubicBezTo>
                  <a:cubicBezTo>
                    <a:pt x="14" y="1"/>
                    <a:pt x="12" y="1"/>
                    <a:pt x="10" y="2"/>
                  </a:cubicBezTo>
                  <a:cubicBezTo>
                    <a:pt x="7" y="3"/>
                    <a:pt x="4" y="5"/>
                    <a:pt x="3" y="7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4" y="5"/>
                    <a:pt x="6" y="2"/>
                    <a:pt x="10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7" y="1"/>
                    <a:pt x="18" y="2"/>
                    <a:pt x="19" y="3"/>
                  </a:cubicBezTo>
                  <a:cubicBezTo>
                    <a:pt x="20" y="4"/>
                    <a:pt x="20" y="5"/>
                    <a:pt x="20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0" y="5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89" name="Freeform 2898"/>
            <p:cNvSpPr>
              <a:spLocks noChangeArrowheads="1"/>
            </p:cNvSpPr>
            <p:nvPr/>
          </p:nvSpPr>
          <p:spPr bwMode="auto">
            <a:xfrm>
              <a:off x="1176338" y="131445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0 h 6"/>
                <a:gd name="T14" fmla="*/ 2147483647 w 11"/>
                <a:gd name="T15" fmla="*/ 2147483647 h 6"/>
                <a:gd name="T16" fmla="*/ 2147483647 w 11"/>
                <a:gd name="T17" fmla="*/ 2147483647 h 6"/>
                <a:gd name="T18" fmla="*/ 2147483647 w 11"/>
                <a:gd name="T19" fmla="*/ 2147483647 h 6"/>
                <a:gd name="T20" fmla="*/ 2147483647 w 1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6"/>
                <a:gd name="T35" fmla="*/ 11 w 1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6">
                  <a:moveTo>
                    <a:pt x="10" y="4"/>
                  </a:move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1"/>
                    <a:pt x="6" y="1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0" name="Freeform 2899"/>
            <p:cNvSpPr>
              <a:spLocks noChangeArrowheads="1"/>
            </p:cNvSpPr>
            <p:nvPr/>
          </p:nvSpPr>
          <p:spPr bwMode="auto">
            <a:xfrm>
              <a:off x="1184276" y="1350963"/>
              <a:ext cx="41275" cy="11113"/>
            </a:xfrm>
            <a:custGeom>
              <a:avLst/>
              <a:gdLst>
                <a:gd name="T0" fmla="*/ 2147483647 w 32"/>
                <a:gd name="T1" fmla="*/ 2147483647 h 8"/>
                <a:gd name="T2" fmla="*/ 2147483647 w 32"/>
                <a:gd name="T3" fmla="*/ 2147483647 h 8"/>
                <a:gd name="T4" fmla="*/ 2147483647 w 32"/>
                <a:gd name="T5" fmla="*/ 2147483647 h 8"/>
                <a:gd name="T6" fmla="*/ 2147483647 w 32"/>
                <a:gd name="T7" fmla="*/ 2147483647 h 8"/>
                <a:gd name="T8" fmla="*/ 2147483647 w 32"/>
                <a:gd name="T9" fmla="*/ 2147483647 h 8"/>
                <a:gd name="T10" fmla="*/ 2147483647 w 32"/>
                <a:gd name="T11" fmla="*/ 2147483647 h 8"/>
                <a:gd name="T12" fmla="*/ 2147483647 w 32"/>
                <a:gd name="T13" fmla="*/ 0 h 8"/>
                <a:gd name="T14" fmla="*/ 2147483647 w 32"/>
                <a:gd name="T15" fmla="*/ 2147483647 h 8"/>
                <a:gd name="T16" fmla="*/ 2147483647 w 32"/>
                <a:gd name="T17" fmla="*/ 2147483647 h 8"/>
                <a:gd name="T18" fmla="*/ 2147483647 w 32"/>
                <a:gd name="T19" fmla="*/ 2147483647 h 8"/>
                <a:gd name="T20" fmla="*/ 2147483647 w 32"/>
                <a:gd name="T21" fmla="*/ 2147483647 h 8"/>
                <a:gd name="T22" fmla="*/ 2147483647 w 32"/>
                <a:gd name="T23" fmla="*/ 2147483647 h 8"/>
                <a:gd name="T24" fmla="*/ 2147483647 w 32"/>
                <a:gd name="T25" fmla="*/ 2147483647 h 8"/>
                <a:gd name="T26" fmla="*/ 2147483647 w 32"/>
                <a:gd name="T27" fmla="*/ 2147483647 h 8"/>
                <a:gd name="T28" fmla="*/ 2147483647 w 32"/>
                <a:gd name="T29" fmla="*/ 2147483647 h 8"/>
                <a:gd name="T30" fmla="*/ 2147483647 w 32"/>
                <a:gd name="T31" fmla="*/ 2147483647 h 8"/>
                <a:gd name="T32" fmla="*/ 2147483647 w 32"/>
                <a:gd name="T33" fmla="*/ 2147483647 h 8"/>
                <a:gd name="T34" fmla="*/ 2147483647 w 32"/>
                <a:gd name="T35" fmla="*/ 2147483647 h 8"/>
                <a:gd name="T36" fmla="*/ 2147483647 w 32"/>
                <a:gd name="T37" fmla="*/ 2147483647 h 8"/>
                <a:gd name="T38" fmla="*/ 2147483647 w 32"/>
                <a:gd name="T39" fmla="*/ 2147483647 h 8"/>
                <a:gd name="T40" fmla="*/ 2147483647 w 32"/>
                <a:gd name="T41" fmla="*/ 2147483647 h 8"/>
                <a:gd name="T42" fmla="*/ 0 w 32"/>
                <a:gd name="T43" fmla="*/ 2147483647 h 8"/>
                <a:gd name="T44" fmla="*/ 2147483647 w 32"/>
                <a:gd name="T45" fmla="*/ 2147483647 h 8"/>
                <a:gd name="T46" fmla="*/ 2147483647 w 32"/>
                <a:gd name="T47" fmla="*/ 2147483647 h 8"/>
                <a:gd name="T48" fmla="*/ 2147483647 w 32"/>
                <a:gd name="T49" fmla="*/ 2147483647 h 8"/>
                <a:gd name="T50" fmla="*/ 2147483647 w 32"/>
                <a:gd name="T51" fmla="*/ 2147483647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"/>
                <a:gd name="T79" fmla="*/ 0 h 8"/>
                <a:gd name="T80" fmla="*/ 32 w 32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" h="8">
                  <a:moveTo>
                    <a:pt x="10" y="7"/>
                  </a:moveTo>
                  <a:cubicBezTo>
                    <a:pt x="12" y="7"/>
                    <a:pt x="14" y="7"/>
                    <a:pt x="17" y="7"/>
                  </a:cubicBezTo>
                  <a:cubicBezTo>
                    <a:pt x="19" y="6"/>
                    <a:pt x="21" y="6"/>
                    <a:pt x="23" y="5"/>
                  </a:cubicBezTo>
                  <a:cubicBezTo>
                    <a:pt x="24" y="4"/>
                    <a:pt x="25" y="4"/>
                    <a:pt x="25" y="4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3"/>
                    <a:pt x="28" y="2"/>
                  </a:cubicBezTo>
                  <a:cubicBezTo>
                    <a:pt x="30" y="1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0" y="1"/>
                    <a:pt x="30" y="2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8" y="3"/>
                    <a:pt x="27" y="3"/>
                    <a:pt x="27" y="4"/>
                  </a:cubicBezTo>
                  <a:cubicBezTo>
                    <a:pt x="27" y="4"/>
                    <a:pt x="26" y="4"/>
                    <a:pt x="26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1" y="6"/>
                    <a:pt x="19" y="7"/>
                    <a:pt x="17" y="7"/>
                  </a:cubicBezTo>
                  <a:cubicBezTo>
                    <a:pt x="14" y="8"/>
                    <a:pt x="12" y="8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2" y="5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7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1" name="Freeform 2900"/>
            <p:cNvSpPr>
              <a:spLocks noChangeArrowheads="1"/>
            </p:cNvSpPr>
            <p:nvPr/>
          </p:nvSpPr>
          <p:spPr bwMode="auto">
            <a:xfrm>
              <a:off x="1195388" y="1350963"/>
              <a:ext cx="23813" cy="7938"/>
            </a:xfrm>
            <a:custGeom>
              <a:avLst/>
              <a:gdLst>
                <a:gd name="T0" fmla="*/ 2147483647 w 18"/>
                <a:gd name="T1" fmla="*/ 2147483647 h 5"/>
                <a:gd name="T2" fmla="*/ 2147483647 w 18"/>
                <a:gd name="T3" fmla="*/ 2147483647 h 5"/>
                <a:gd name="T4" fmla="*/ 2147483647 w 18"/>
                <a:gd name="T5" fmla="*/ 0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0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9" y="3"/>
                  </a:moveTo>
                  <a:cubicBezTo>
                    <a:pt x="11" y="3"/>
                    <a:pt x="13" y="2"/>
                    <a:pt x="15" y="1"/>
                  </a:cubicBezTo>
                  <a:cubicBezTo>
                    <a:pt x="17" y="1"/>
                    <a:pt x="17" y="0"/>
                    <a:pt x="18" y="0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4" y="3"/>
                    <a:pt x="12" y="3"/>
                    <a:pt x="9" y="4"/>
                  </a:cubicBezTo>
                  <a:cubicBezTo>
                    <a:pt x="7" y="5"/>
                    <a:pt x="4" y="5"/>
                    <a:pt x="3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5"/>
                    <a:pt x="1" y="5"/>
                    <a:pt x="3" y="5"/>
                  </a:cubicBezTo>
                  <a:cubicBezTo>
                    <a:pt x="4" y="4"/>
                    <a:pt x="7" y="4"/>
                    <a:pt x="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2" name="Freeform 2901"/>
            <p:cNvSpPr>
              <a:spLocks noChangeArrowheads="1"/>
            </p:cNvSpPr>
            <p:nvPr/>
          </p:nvSpPr>
          <p:spPr bwMode="auto">
            <a:xfrm>
              <a:off x="1239838" y="1244600"/>
              <a:ext cx="61913" cy="19050"/>
            </a:xfrm>
            <a:custGeom>
              <a:avLst/>
              <a:gdLst>
                <a:gd name="T0" fmla="*/ 2147483647 w 48"/>
                <a:gd name="T1" fmla="*/ 2147483647 h 14"/>
                <a:gd name="T2" fmla="*/ 2147483647 w 48"/>
                <a:gd name="T3" fmla="*/ 2147483647 h 14"/>
                <a:gd name="T4" fmla="*/ 2147483647 w 48"/>
                <a:gd name="T5" fmla="*/ 2147483647 h 14"/>
                <a:gd name="T6" fmla="*/ 2147483647 w 48"/>
                <a:gd name="T7" fmla="*/ 0 h 14"/>
                <a:gd name="T8" fmla="*/ 2147483647 w 48"/>
                <a:gd name="T9" fmla="*/ 0 h 14"/>
                <a:gd name="T10" fmla="*/ 2147483647 w 48"/>
                <a:gd name="T11" fmla="*/ 0 h 14"/>
                <a:gd name="T12" fmla="*/ 2147483647 w 48"/>
                <a:gd name="T13" fmla="*/ 2147483647 h 14"/>
                <a:gd name="T14" fmla="*/ 2147483647 w 48"/>
                <a:gd name="T15" fmla="*/ 2147483647 h 14"/>
                <a:gd name="T16" fmla="*/ 2147483647 w 48"/>
                <a:gd name="T17" fmla="*/ 2147483647 h 14"/>
                <a:gd name="T18" fmla="*/ 2147483647 w 48"/>
                <a:gd name="T19" fmla="*/ 2147483647 h 14"/>
                <a:gd name="T20" fmla="*/ 0 w 48"/>
                <a:gd name="T21" fmla="*/ 2147483647 h 14"/>
                <a:gd name="T22" fmla="*/ 2147483647 w 48"/>
                <a:gd name="T23" fmla="*/ 2147483647 h 14"/>
                <a:gd name="T24" fmla="*/ 2147483647 w 48"/>
                <a:gd name="T25" fmla="*/ 2147483647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8"/>
                <a:gd name="T40" fmla="*/ 0 h 14"/>
                <a:gd name="T41" fmla="*/ 48 w 48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8" h="14">
                  <a:moveTo>
                    <a:pt x="7" y="12"/>
                  </a:moveTo>
                  <a:cubicBezTo>
                    <a:pt x="12" y="10"/>
                    <a:pt x="18" y="9"/>
                    <a:pt x="24" y="7"/>
                  </a:cubicBezTo>
                  <a:cubicBezTo>
                    <a:pt x="31" y="5"/>
                    <a:pt x="37" y="3"/>
                    <a:pt x="41" y="2"/>
                  </a:cubicBezTo>
                  <a:cubicBezTo>
                    <a:pt x="43" y="1"/>
                    <a:pt x="45" y="1"/>
                    <a:pt x="4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6" y="0"/>
                  </a:cubicBezTo>
                  <a:cubicBezTo>
                    <a:pt x="45" y="1"/>
                    <a:pt x="43" y="1"/>
                    <a:pt x="41" y="2"/>
                  </a:cubicBezTo>
                  <a:cubicBezTo>
                    <a:pt x="37" y="3"/>
                    <a:pt x="31" y="5"/>
                    <a:pt x="24" y="7"/>
                  </a:cubicBezTo>
                  <a:cubicBezTo>
                    <a:pt x="18" y="9"/>
                    <a:pt x="12" y="11"/>
                    <a:pt x="7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3" name="Freeform 2902"/>
            <p:cNvSpPr>
              <a:spLocks noChangeArrowheads="1"/>
            </p:cNvSpPr>
            <p:nvPr/>
          </p:nvSpPr>
          <p:spPr bwMode="auto">
            <a:xfrm>
              <a:off x="1266826" y="1238250"/>
              <a:ext cx="47625" cy="14288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0 w 36"/>
                <a:gd name="T7" fmla="*/ 2147483647 h 10"/>
                <a:gd name="T8" fmla="*/ 2147483647 w 36"/>
                <a:gd name="T9" fmla="*/ 2147483647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0 h 10"/>
                <a:gd name="T16" fmla="*/ 2147483647 w 36"/>
                <a:gd name="T17" fmla="*/ 0 h 10"/>
                <a:gd name="T18" fmla="*/ 2147483647 w 36"/>
                <a:gd name="T19" fmla="*/ 0 h 10"/>
                <a:gd name="T20" fmla="*/ 2147483647 w 36"/>
                <a:gd name="T21" fmla="*/ 2147483647 h 10"/>
                <a:gd name="T22" fmla="*/ 2147483647 w 36"/>
                <a:gd name="T23" fmla="*/ 2147483647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10"/>
                <a:gd name="T38" fmla="*/ 36 w 36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10">
                  <a:moveTo>
                    <a:pt x="18" y="6"/>
                  </a:moveTo>
                  <a:cubicBezTo>
                    <a:pt x="13" y="7"/>
                    <a:pt x="9" y="8"/>
                    <a:pt x="5" y="9"/>
                  </a:cubicBezTo>
                  <a:cubicBezTo>
                    <a:pt x="4" y="9"/>
                    <a:pt x="2" y="10"/>
                    <a:pt x="2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9"/>
                  </a:cubicBezTo>
                  <a:cubicBezTo>
                    <a:pt x="9" y="8"/>
                    <a:pt x="13" y="7"/>
                    <a:pt x="18" y="5"/>
                  </a:cubicBezTo>
                  <a:cubicBezTo>
                    <a:pt x="23" y="3"/>
                    <a:pt x="27" y="2"/>
                    <a:pt x="30" y="1"/>
                  </a:cubicBezTo>
                  <a:cubicBezTo>
                    <a:pt x="32" y="1"/>
                    <a:pt x="33" y="0"/>
                    <a:pt x="34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3" y="1"/>
                    <a:pt x="32" y="1"/>
                    <a:pt x="31" y="2"/>
                  </a:cubicBezTo>
                  <a:cubicBezTo>
                    <a:pt x="27" y="3"/>
                    <a:pt x="23" y="4"/>
                    <a:pt x="1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4" name="Freeform 2903"/>
            <p:cNvSpPr>
              <a:spLocks noChangeArrowheads="1"/>
            </p:cNvSpPr>
            <p:nvPr/>
          </p:nvSpPr>
          <p:spPr bwMode="auto">
            <a:xfrm>
              <a:off x="1130301" y="1306513"/>
              <a:ext cx="14288" cy="9525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0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0 w 11"/>
                <a:gd name="T13" fmla="*/ 2147483647 h 8"/>
                <a:gd name="T14" fmla="*/ 2147483647 w 11"/>
                <a:gd name="T15" fmla="*/ 2147483647 h 8"/>
                <a:gd name="T16" fmla="*/ 2147483647 w 11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8"/>
                <a:gd name="T29" fmla="*/ 11 w 11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8">
                  <a:moveTo>
                    <a:pt x="7" y="6"/>
                  </a:moveTo>
                  <a:cubicBezTo>
                    <a:pt x="9" y="5"/>
                    <a:pt x="10" y="3"/>
                    <a:pt x="10" y="2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0" y="4"/>
                    <a:pt x="9" y="5"/>
                    <a:pt x="7" y="7"/>
                  </a:cubicBezTo>
                  <a:cubicBezTo>
                    <a:pt x="5" y="8"/>
                    <a:pt x="3" y="8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3" y="7"/>
                    <a:pt x="5" y="7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5" name="Freeform 2904"/>
            <p:cNvSpPr>
              <a:spLocks noChangeArrowheads="1"/>
            </p:cNvSpPr>
            <p:nvPr/>
          </p:nvSpPr>
          <p:spPr bwMode="auto">
            <a:xfrm>
              <a:off x="1135063" y="1308100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0 w 5"/>
                <a:gd name="T9" fmla="*/ 2147483647 h 3"/>
                <a:gd name="T10" fmla="*/ 2147483647 w 5"/>
                <a:gd name="T11" fmla="*/ 2147483647 h 3"/>
                <a:gd name="T12" fmla="*/ 2147483647 w 5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6" name="Freeform 2905"/>
            <p:cNvSpPr>
              <a:spLocks noChangeArrowheads="1"/>
            </p:cNvSpPr>
            <p:nvPr/>
          </p:nvSpPr>
          <p:spPr bwMode="auto">
            <a:xfrm>
              <a:off x="1109663" y="1323975"/>
              <a:ext cx="19050" cy="7938"/>
            </a:xfrm>
            <a:custGeom>
              <a:avLst/>
              <a:gdLst>
                <a:gd name="T0" fmla="*/ 2147483647 w 14"/>
                <a:gd name="T1" fmla="*/ 2147483647 h 6"/>
                <a:gd name="T2" fmla="*/ 2147483647 w 14"/>
                <a:gd name="T3" fmla="*/ 2147483647 h 6"/>
                <a:gd name="T4" fmla="*/ 2147483647 w 14"/>
                <a:gd name="T5" fmla="*/ 2147483647 h 6"/>
                <a:gd name="T6" fmla="*/ 2147483647 w 14"/>
                <a:gd name="T7" fmla="*/ 2147483647 h 6"/>
                <a:gd name="T8" fmla="*/ 2147483647 w 14"/>
                <a:gd name="T9" fmla="*/ 2147483647 h 6"/>
                <a:gd name="T10" fmla="*/ 2147483647 w 14"/>
                <a:gd name="T11" fmla="*/ 2147483647 h 6"/>
                <a:gd name="T12" fmla="*/ 2147483647 w 14"/>
                <a:gd name="T13" fmla="*/ 2147483647 h 6"/>
                <a:gd name="T14" fmla="*/ 2147483647 w 14"/>
                <a:gd name="T15" fmla="*/ 2147483647 h 6"/>
                <a:gd name="T16" fmla="*/ 2147483647 w 14"/>
                <a:gd name="T17" fmla="*/ 2147483647 h 6"/>
                <a:gd name="T18" fmla="*/ 2147483647 w 14"/>
                <a:gd name="T19" fmla="*/ 2147483647 h 6"/>
                <a:gd name="T20" fmla="*/ 2147483647 w 14"/>
                <a:gd name="T21" fmla="*/ 2147483647 h 6"/>
                <a:gd name="T22" fmla="*/ 2147483647 w 14"/>
                <a:gd name="T23" fmla="*/ 2147483647 h 6"/>
                <a:gd name="T24" fmla="*/ 2147483647 w 14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6"/>
                <a:gd name="T41" fmla="*/ 14 w 14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6">
                  <a:moveTo>
                    <a:pt x="2" y="3"/>
                  </a:moveTo>
                  <a:cubicBezTo>
                    <a:pt x="2" y="3"/>
                    <a:pt x="3" y="4"/>
                    <a:pt x="4" y="4"/>
                  </a:cubicBezTo>
                  <a:cubicBezTo>
                    <a:pt x="4" y="4"/>
                    <a:pt x="5" y="5"/>
                    <a:pt x="7" y="5"/>
                  </a:cubicBezTo>
                  <a:cubicBezTo>
                    <a:pt x="9" y="5"/>
                    <a:pt x="11" y="5"/>
                    <a:pt x="12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2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7" name="Freeform 2906"/>
            <p:cNvSpPr>
              <a:spLocks noChangeArrowheads="1"/>
            </p:cNvSpPr>
            <p:nvPr/>
          </p:nvSpPr>
          <p:spPr bwMode="auto">
            <a:xfrm>
              <a:off x="1117601" y="1327150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0 w 6"/>
                <a:gd name="T3" fmla="*/ 2147483647 h 2"/>
                <a:gd name="T4" fmla="*/ 2147483647 w 6"/>
                <a:gd name="T5" fmla="*/ 2147483647 h 2"/>
                <a:gd name="T6" fmla="*/ 2147483647 w 6"/>
                <a:gd name="T7" fmla="*/ 0 h 2"/>
                <a:gd name="T8" fmla="*/ 2147483647 w 6"/>
                <a:gd name="T9" fmla="*/ 2147483647 h 2"/>
                <a:gd name="T10" fmla="*/ 2147483647 w 6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2"/>
                <a:gd name="T20" fmla="*/ 6 w 6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2">
                  <a:moveTo>
                    <a:pt x="3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8" name="Freeform 2907"/>
            <p:cNvSpPr>
              <a:spLocks noChangeArrowheads="1"/>
            </p:cNvSpPr>
            <p:nvPr/>
          </p:nvSpPr>
          <p:spPr bwMode="auto">
            <a:xfrm>
              <a:off x="1058863" y="1428750"/>
              <a:ext cx="7938" cy="7938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0 w 6"/>
                <a:gd name="T15" fmla="*/ 2147483647 h 5"/>
                <a:gd name="T16" fmla="*/ 0 w 6"/>
                <a:gd name="T17" fmla="*/ 0 h 5"/>
                <a:gd name="T18" fmla="*/ 2147483647 w 6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5"/>
                <a:gd name="T32" fmla="*/ 6 w 6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5">
                  <a:moveTo>
                    <a:pt x="1" y="2"/>
                  </a:moveTo>
                  <a:cubicBezTo>
                    <a:pt x="1" y="2"/>
                    <a:pt x="2" y="3"/>
                    <a:pt x="3" y="4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2999" name="Freeform 2908"/>
            <p:cNvSpPr>
              <a:spLocks noChangeArrowheads="1"/>
            </p:cNvSpPr>
            <p:nvPr/>
          </p:nvSpPr>
          <p:spPr bwMode="auto">
            <a:xfrm>
              <a:off x="1063626" y="1428750"/>
              <a:ext cx="3175" cy="4763"/>
            </a:xfrm>
            <a:custGeom>
              <a:avLst/>
              <a:gdLst>
                <a:gd name="T0" fmla="*/ 0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0" name="Freeform 2909"/>
            <p:cNvSpPr>
              <a:spLocks noChangeArrowheads="1"/>
            </p:cNvSpPr>
            <p:nvPr/>
          </p:nvSpPr>
          <p:spPr bwMode="auto">
            <a:xfrm>
              <a:off x="1066801" y="1190625"/>
              <a:ext cx="6350" cy="1588"/>
            </a:xfrm>
            <a:custGeom>
              <a:avLst/>
              <a:gdLst>
                <a:gd name="T0" fmla="*/ 2147483647 w 6"/>
                <a:gd name="T1" fmla="*/ 0 h 1"/>
                <a:gd name="T2" fmla="*/ 0 w 6"/>
                <a:gd name="T3" fmla="*/ 0 h 1"/>
                <a:gd name="T4" fmla="*/ 2147483647 w 6"/>
                <a:gd name="T5" fmla="*/ 0 h 1"/>
                <a:gd name="T6" fmla="*/ 2147483647 w 6"/>
                <a:gd name="T7" fmla="*/ 0 h 1"/>
                <a:gd name="T8" fmla="*/ 2147483647 w 6"/>
                <a:gd name="T9" fmla="*/ 2147483647 h 1"/>
                <a:gd name="T10" fmla="*/ 2147483647 w 6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1"/>
                <a:gd name="T20" fmla="*/ 6 w 6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1">
                  <a:moveTo>
                    <a:pt x="3" y="0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1" name="Freeform 2910"/>
            <p:cNvSpPr>
              <a:spLocks noChangeArrowheads="1"/>
            </p:cNvSpPr>
            <p:nvPr/>
          </p:nvSpPr>
          <p:spPr bwMode="auto">
            <a:xfrm>
              <a:off x="1066801" y="1192213"/>
              <a:ext cx="6350" cy="1588"/>
            </a:xfrm>
            <a:custGeom>
              <a:avLst/>
              <a:gdLst>
                <a:gd name="T0" fmla="*/ 0 w 5"/>
                <a:gd name="T1" fmla="*/ 0 h 1"/>
                <a:gd name="T2" fmla="*/ 2147483647 w 5"/>
                <a:gd name="T3" fmla="*/ 0 h 1"/>
                <a:gd name="T4" fmla="*/ 2147483647 w 5"/>
                <a:gd name="T5" fmla="*/ 0 h 1"/>
                <a:gd name="T6" fmla="*/ 2147483647 w 5"/>
                <a:gd name="T7" fmla="*/ 0 h 1"/>
                <a:gd name="T8" fmla="*/ 0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2" name="Freeform 2911"/>
            <p:cNvSpPr>
              <a:spLocks noChangeArrowheads="1"/>
            </p:cNvSpPr>
            <p:nvPr/>
          </p:nvSpPr>
          <p:spPr bwMode="auto">
            <a:xfrm>
              <a:off x="1009651" y="1195388"/>
              <a:ext cx="12700" cy="3175"/>
            </a:xfrm>
            <a:custGeom>
              <a:avLst/>
              <a:gdLst>
                <a:gd name="T0" fmla="*/ 2147483647 w 9"/>
                <a:gd name="T1" fmla="*/ 2147483647 h 3"/>
                <a:gd name="T2" fmla="*/ 2147483647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2147483647 h 3"/>
                <a:gd name="T8" fmla="*/ 0 w 9"/>
                <a:gd name="T9" fmla="*/ 2147483647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2147483647 w 9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"/>
                <a:gd name="T35" fmla="*/ 9 w 9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">
                  <a:moveTo>
                    <a:pt x="8" y="2"/>
                  </a:moveTo>
                  <a:cubicBezTo>
                    <a:pt x="8" y="2"/>
                    <a:pt x="7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3" name="Freeform 2912"/>
            <p:cNvSpPr>
              <a:spLocks noChangeArrowheads="1"/>
            </p:cNvSpPr>
            <p:nvPr/>
          </p:nvSpPr>
          <p:spPr bwMode="auto">
            <a:xfrm>
              <a:off x="1014413" y="1196975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2147483647 h 1"/>
                <a:gd name="T4" fmla="*/ 2147483647 w 4"/>
                <a:gd name="T5" fmla="*/ 2147483647 h 1"/>
                <a:gd name="T6" fmla="*/ 0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4" name="Freeform 2913"/>
            <p:cNvSpPr>
              <a:spLocks noChangeArrowheads="1"/>
            </p:cNvSpPr>
            <p:nvPr/>
          </p:nvSpPr>
          <p:spPr bwMode="auto">
            <a:xfrm>
              <a:off x="1346201" y="1196975"/>
              <a:ext cx="11113" cy="15875"/>
            </a:xfrm>
            <a:custGeom>
              <a:avLst/>
              <a:gdLst>
                <a:gd name="T0" fmla="*/ 0 w 9"/>
                <a:gd name="T1" fmla="*/ 2147483647 h 12"/>
                <a:gd name="T2" fmla="*/ 2147483647 w 9"/>
                <a:gd name="T3" fmla="*/ 2147483647 h 12"/>
                <a:gd name="T4" fmla="*/ 2147483647 w 9"/>
                <a:gd name="T5" fmla="*/ 2147483647 h 12"/>
                <a:gd name="T6" fmla="*/ 2147483647 w 9"/>
                <a:gd name="T7" fmla="*/ 2147483647 h 12"/>
                <a:gd name="T8" fmla="*/ 2147483647 w 9"/>
                <a:gd name="T9" fmla="*/ 0 h 12"/>
                <a:gd name="T10" fmla="*/ 2147483647 w 9"/>
                <a:gd name="T11" fmla="*/ 2147483647 h 12"/>
                <a:gd name="T12" fmla="*/ 2147483647 w 9"/>
                <a:gd name="T13" fmla="*/ 2147483647 h 12"/>
                <a:gd name="T14" fmla="*/ 2147483647 w 9"/>
                <a:gd name="T15" fmla="*/ 2147483647 h 12"/>
                <a:gd name="T16" fmla="*/ 0 w 9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2"/>
                <a:gd name="T29" fmla="*/ 9 w 9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2">
                  <a:moveTo>
                    <a:pt x="0" y="12"/>
                  </a:moveTo>
                  <a:cubicBezTo>
                    <a:pt x="0" y="11"/>
                    <a:pt x="1" y="11"/>
                    <a:pt x="2" y="10"/>
                  </a:cubicBezTo>
                  <a:cubicBezTo>
                    <a:pt x="3" y="9"/>
                    <a:pt x="4" y="8"/>
                    <a:pt x="5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9" y="1"/>
                    <a:pt x="8" y="0"/>
                    <a:pt x="9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8" y="4"/>
                    <a:pt x="7" y="5"/>
                    <a:pt x="6" y="7"/>
                  </a:cubicBezTo>
                  <a:cubicBezTo>
                    <a:pt x="4" y="8"/>
                    <a:pt x="3" y="9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5" name="Freeform 2914"/>
            <p:cNvSpPr>
              <a:spLocks noChangeArrowheads="1"/>
            </p:cNvSpPr>
            <p:nvPr/>
          </p:nvSpPr>
          <p:spPr bwMode="auto">
            <a:xfrm>
              <a:off x="1349376" y="1201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0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6" name="Freeform 2915"/>
            <p:cNvSpPr>
              <a:spLocks noChangeArrowheads="1"/>
            </p:cNvSpPr>
            <p:nvPr/>
          </p:nvSpPr>
          <p:spPr bwMode="auto">
            <a:xfrm>
              <a:off x="1319213" y="1227138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0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0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2"/>
                <a:gd name="T35" fmla="*/ 13 w 13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2">
                  <a:moveTo>
                    <a:pt x="8" y="7"/>
                  </a:moveTo>
                  <a:cubicBezTo>
                    <a:pt x="9" y="7"/>
                    <a:pt x="10" y="6"/>
                    <a:pt x="11" y="5"/>
                  </a:cubicBezTo>
                  <a:cubicBezTo>
                    <a:pt x="11" y="4"/>
                    <a:pt x="12" y="4"/>
                    <a:pt x="12" y="3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3" y="1"/>
                    <a:pt x="13" y="3"/>
                  </a:cubicBezTo>
                  <a:cubicBezTo>
                    <a:pt x="12" y="4"/>
                    <a:pt x="12" y="5"/>
                    <a:pt x="11" y="6"/>
                  </a:cubicBezTo>
                  <a:cubicBezTo>
                    <a:pt x="10" y="6"/>
                    <a:pt x="9" y="7"/>
                    <a:pt x="8" y="8"/>
                  </a:cubicBezTo>
                  <a:cubicBezTo>
                    <a:pt x="6" y="9"/>
                    <a:pt x="4" y="10"/>
                    <a:pt x="3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4" y="10"/>
                    <a:pt x="6" y="9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7" name="Freeform 2916"/>
            <p:cNvSpPr>
              <a:spLocks noChangeArrowheads="1"/>
            </p:cNvSpPr>
            <p:nvPr/>
          </p:nvSpPr>
          <p:spPr bwMode="auto">
            <a:xfrm>
              <a:off x="1327151" y="1230313"/>
              <a:ext cx="4763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0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2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8" name="Freeform 2917"/>
            <p:cNvSpPr>
              <a:spLocks noChangeArrowheads="1"/>
            </p:cNvSpPr>
            <p:nvPr/>
          </p:nvSpPr>
          <p:spPr bwMode="auto">
            <a:xfrm>
              <a:off x="1243013" y="1309688"/>
              <a:ext cx="7938" cy="36513"/>
            </a:xfrm>
            <a:custGeom>
              <a:avLst/>
              <a:gdLst>
                <a:gd name="T0" fmla="*/ 2147483647 w 7"/>
                <a:gd name="T1" fmla="*/ 2147483647 h 28"/>
                <a:gd name="T2" fmla="*/ 2147483647 w 7"/>
                <a:gd name="T3" fmla="*/ 2147483647 h 28"/>
                <a:gd name="T4" fmla="*/ 2147483647 w 7"/>
                <a:gd name="T5" fmla="*/ 2147483647 h 28"/>
                <a:gd name="T6" fmla="*/ 2147483647 w 7"/>
                <a:gd name="T7" fmla="*/ 2147483647 h 28"/>
                <a:gd name="T8" fmla="*/ 0 w 7"/>
                <a:gd name="T9" fmla="*/ 2147483647 h 28"/>
                <a:gd name="T10" fmla="*/ 2147483647 w 7"/>
                <a:gd name="T11" fmla="*/ 2147483647 h 28"/>
                <a:gd name="T12" fmla="*/ 2147483647 w 7"/>
                <a:gd name="T13" fmla="*/ 2147483647 h 28"/>
                <a:gd name="T14" fmla="*/ 2147483647 w 7"/>
                <a:gd name="T15" fmla="*/ 2147483647 h 28"/>
                <a:gd name="T16" fmla="*/ 2147483647 w 7"/>
                <a:gd name="T17" fmla="*/ 2147483647 h 28"/>
                <a:gd name="T18" fmla="*/ 2147483647 w 7"/>
                <a:gd name="T19" fmla="*/ 2147483647 h 28"/>
                <a:gd name="T20" fmla="*/ 2147483647 w 7"/>
                <a:gd name="T21" fmla="*/ 2147483647 h 28"/>
                <a:gd name="T22" fmla="*/ 2147483647 w 7"/>
                <a:gd name="T23" fmla="*/ 2147483647 h 28"/>
                <a:gd name="T24" fmla="*/ 2147483647 w 7"/>
                <a:gd name="T25" fmla="*/ 2147483647 h 28"/>
                <a:gd name="T26" fmla="*/ 2147483647 w 7"/>
                <a:gd name="T27" fmla="*/ 2147483647 h 28"/>
                <a:gd name="T28" fmla="*/ 2147483647 w 7"/>
                <a:gd name="T29" fmla="*/ 2147483647 h 28"/>
                <a:gd name="T30" fmla="*/ 2147483647 w 7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8"/>
                <a:gd name="T50" fmla="*/ 7 w 7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8">
                  <a:moveTo>
                    <a:pt x="6" y="20"/>
                  </a:moveTo>
                  <a:cubicBezTo>
                    <a:pt x="5" y="21"/>
                    <a:pt x="5" y="22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3" y="26"/>
                    <a:pt x="2" y="26"/>
                    <a:pt x="1" y="27"/>
                  </a:cubicBezTo>
                  <a:cubicBezTo>
                    <a:pt x="1" y="27"/>
                    <a:pt x="1" y="28"/>
                    <a:pt x="0" y="28"/>
                  </a:cubicBezTo>
                  <a:cubicBezTo>
                    <a:pt x="0" y="28"/>
                    <a:pt x="1" y="27"/>
                    <a:pt x="1" y="27"/>
                  </a:cubicBezTo>
                  <a:cubicBezTo>
                    <a:pt x="2" y="26"/>
                    <a:pt x="2" y="25"/>
                    <a:pt x="3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6" y="19"/>
                    <a:pt x="6" y="17"/>
                    <a:pt x="6" y="15"/>
                  </a:cubicBezTo>
                  <a:cubicBezTo>
                    <a:pt x="6" y="11"/>
                    <a:pt x="5" y="7"/>
                    <a:pt x="5" y="5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5" y="3"/>
                    <a:pt x="5" y="5"/>
                  </a:cubicBezTo>
                  <a:cubicBezTo>
                    <a:pt x="6" y="7"/>
                    <a:pt x="7" y="11"/>
                    <a:pt x="7" y="15"/>
                  </a:cubicBezTo>
                  <a:cubicBezTo>
                    <a:pt x="7" y="17"/>
                    <a:pt x="6" y="19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09" name="Freeform 2918"/>
            <p:cNvSpPr>
              <a:spLocks noChangeArrowheads="1"/>
            </p:cNvSpPr>
            <p:nvPr/>
          </p:nvSpPr>
          <p:spPr bwMode="auto">
            <a:xfrm>
              <a:off x="1250951" y="132556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0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9"/>
                  </a:moveTo>
                  <a:cubicBezTo>
                    <a:pt x="1" y="8"/>
                    <a:pt x="1" y="7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0" name="Freeform 2919"/>
            <p:cNvSpPr>
              <a:spLocks noChangeArrowheads="1"/>
            </p:cNvSpPr>
            <p:nvPr/>
          </p:nvSpPr>
          <p:spPr bwMode="auto">
            <a:xfrm>
              <a:off x="1228726" y="1276350"/>
              <a:ext cx="28575" cy="20638"/>
            </a:xfrm>
            <a:custGeom>
              <a:avLst/>
              <a:gdLst>
                <a:gd name="T0" fmla="*/ 2147483647 w 21"/>
                <a:gd name="T1" fmla="*/ 2147483647 h 16"/>
                <a:gd name="T2" fmla="*/ 2147483647 w 21"/>
                <a:gd name="T3" fmla="*/ 0 h 16"/>
                <a:gd name="T4" fmla="*/ 2147483647 w 21"/>
                <a:gd name="T5" fmla="*/ 2147483647 h 16"/>
                <a:gd name="T6" fmla="*/ 2147483647 w 21"/>
                <a:gd name="T7" fmla="*/ 2147483647 h 16"/>
                <a:gd name="T8" fmla="*/ 2147483647 w 21"/>
                <a:gd name="T9" fmla="*/ 2147483647 h 16"/>
                <a:gd name="T10" fmla="*/ 2147483647 w 21"/>
                <a:gd name="T11" fmla="*/ 2147483647 h 16"/>
                <a:gd name="T12" fmla="*/ 2147483647 w 21"/>
                <a:gd name="T13" fmla="*/ 2147483647 h 16"/>
                <a:gd name="T14" fmla="*/ 2147483647 w 21"/>
                <a:gd name="T15" fmla="*/ 2147483647 h 16"/>
                <a:gd name="T16" fmla="*/ 2147483647 w 21"/>
                <a:gd name="T17" fmla="*/ 2147483647 h 16"/>
                <a:gd name="T18" fmla="*/ 2147483647 w 21"/>
                <a:gd name="T19" fmla="*/ 2147483647 h 16"/>
                <a:gd name="T20" fmla="*/ 2147483647 w 21"/>
                <a:gd name="T21" fmla="*/ 2147483647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16"/>
                <a:gd name="T35" fmla="*/ 21 w 21"/>
                <a:gd name="T36" fmla="*/ 16 h 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16">
                  <a:moveTo>
                    <a:pt x="4" y="2"/>
                  </a:move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4" y="1"/>
                  </a:cubicBezTo>
                  <a:cubicBezTo>
                    <a:pt x="7" y="2"/>
                    <a:pt x="10" y="3"/>
                    <a:pt x="13" y="5"/>
                  </a:cubicBezTo>
                  <a:cubicBezTo>
                    <a:pt x="16" y="7"/>
                    <a:pt x="19" y="10"/>
                    <a:pt x="20" y="12"/>
                  </a:cubicBezTo>
                  <a:cubicBezTo>
                    <a:pt x="20" y="13"/>
                    <a:pt x="21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3"/>
                    <a:pt x="19" y="12"/>
                  </a:cubicBezTo>
                  <a:cubicBezTo>
                    <a:pt x="18" y="10"/>
                    <a:pt x="16" y="7"/>
                    <a:pt x="13" y="6"/>
                  </a:cubicBezTo>
                  <a:cubicBezTo>
                    <a:pt x="10" y="4"/>
                    <a:pt x="6" y="3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1" name="Freeform 2920"/>
            <p:cNvSpPr>
              <a:spLocks noChangeArrowheads="1"/>
            </p:cNvSpPr>
            <p:nvPr/>
          </p:nvSpPr>
          <p:spPr bwMode="auto">
            <a:xfrm>
              <a:off x="1252538" y="1285875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4"/>
                  </a:moveTo>
                  <a:cubicBezTo>
                    <a:pt x="4" y="4"/>
                    <a:pt x="3" y="3"/>
                    <a:pt x="3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2" name="Freeform 2921"/>
            <p:cNvSpPr>
              <a:spLocks noChangeArrowheads="1"/>
            </p:cNvSpPr>
            <p:nvPr/>
          </p:nvSpPr>
          <p:spPr bwMode="auto">
            <a:xfrm>
              <a:off x="1281113" y="1216025"/>
              <a:ext cx="4763" cy="12700"/>
            </a:xfrm>
            <a:custGeom>
              <a:avLst/>
              <a:gdLst>
                <a:gd name="T0" fmla="*/ 2147483647 w 3"/>
                <a:gd name="T1" fmla="*/ 2147483647 h 10"/>
                <a:gd name="T2" fmla="*/ 0 w 3"/>
                <a:gd name="T3" fmla="*/ 2147483647 h 10"/>
                <a:gd name="T4" fmla="*/ 2147483647 w 3"/>
                <a:gd name="T5" fmla="*/ 2147483647 h 10"/>
                <a:gd name="T6" fmla="*/ 2147483647 w 3"/>
                <a:gd name="T7" fmla="*/ 2147483647 h 10"/>
                <a:gd name="T8" fmla="*/ 2147483647 w 3"/>
                <a:gd name="T9" fmla="*/ 2147483647 h 10"/>
                <a:gd name="T10" fmla="*/ 2147483647 w 3"/>
                <a:gd name="T11" fmla="*/ 2147483647 h 10"/>
                <a:gd name="T12" fmla="*/ 2147483647 w 3"/>
                <a:gd name="T13" fmla="*/ 0 h 10"/>
                <a:gd name="T14" fmla="*/ 2147483647 w 3"/>
                <a:gd name="T15" fmla="*/ 2147483647 h 10"/>
                <a:gd name="T16" fmla="*/ 2147483647 w 3"/>
                <a:gd name="T17" fmla="*/ 2147483647 h 10"/>
                <a:gd name="T18" fmla="*/ 2147483647 w 3"/>
                <a:gd name="T19" fmla="*/ 2147483647 h 10"/>
                <a:gd name="T20" fmla="*/ 2147483647 w 3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0"/>
                <a:gd name="T35" fmla="*/ 3 w 3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0">
                  <a:moveTo>
                    <a:pt x="1" y="9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8"/>
                    <a:pt x="2" y="6"/>
                    <a:pt x="2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7"/>
                    <a:pt x="2" y="8"/>
                    <a:pt x="1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3" name="Freeform 2922"/>
            <p:cNvSpPr>
              <a:spLocks noChangeArrowheads="1"/>
            </p:cNvSpPr>
            <p:nvPr/>
          </p:nvSpPr>
          <p:spPr bwMode="auto">
            <a:xfrm>
              <a:off x="1285876" y="1219200"/>
              <a:ext cx="1588" cy="6350"/>
            </a:xfrm>
            <a:custGeom>
              <a:avLst/>
              <a:gdLst>
                <a:gd name="T0" fmla="*/ 2147483647 w 2"/>
                <a:gd name="T1" fmla="*/ 2147483647 h 5"/>
                <a:gd name="T2" fmla="*/ 2147483647 w 2"/>
                <a:gd name="T3" fmla="*/ 0 h 5"/>
                <a:gd name="T4" fmla="*/ 2147483647 w 2"/>
                <a:gd name="T5" fmla="*/ 2147483647 h 5"/>
                <a:gd name="T6" fmla="*/ 0 w 2"/>
                <a:gd name="T7" fmla="*/ 2147483647 h 5"/>
                <a:gd name="T8" fmla="*/ 2147483647 w 2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"/>
                <a:gd name="T17" fmla="*/ 2 w 2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4" name="Freeform 2923"/>
            <p:cNvSpPr>
              <a:spLocks noChangeArrowheads="1"/>
            </p:cNvSpPr>
            <p:nvPr/>
          </p:nvSpPr>
          <p:spPr bwMode="auto">
            <a:xfrm>
              <a:off x="1357313" y="1103313"/>
              <a:ext cx="6350" cy="25400"/>
            </a:xfrm>
            <a:custGeom>
              <a:avLst/>
              <a:gdLst>
                <a:gd name="T0" fmla="*/ 0 w 4"/>
                <a:gd name="T1" fmla="*/ 2147483647 h 20"/>
                <a:gd name="T2" fmla="*/ 2147483647 w 4"/>
                <a:gd name="T3" fmla="*/ 2147483647 h 20"/>
                <a:gd name="T4" fmla="*/ 2147483647 w 4"/>
                <a:gd name="T5" fmla="*/ 2147483647 h 20"/>
                <a:gd name="T6" fmla="*/ 2147483647 w 4"/>
                <a:gd name="T7" fmla="*/ 0 h 20"/>
                <a:gd name="T8" fmla="*/ 2147483647 w 4"/>
                <a:gd name="T9" fmla="*/ 2147483647 h 20"/>
                <a:gd name="T10" fmla="*/ 2147483647 w 4"/>
                <a:gd name="T11" fmla="*/ 2147483647 h 20"/>
                <a:gd name="T12" fmla="*/ 2147483647 w 4"/>
                <a:gd name="T13" fmla="*/ 2147483647 h 20"/>
                <a:gd name="T14" fmla="*/ 0 w 4"/>
                <a:gd name="T15" fmla="*/ 2147483647 h 20"/>
                <a:gd name="T16" fmla="*/ 0 w 4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0"/>
                <a:gd name="T29" fmla="*/ 4 w 4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0">
                  <a:moveTo>
                    <a:pt x="0" y="17"/>
                  </a:moveTo>
                  <a:cubicBezTo>
                    <a:pt x="0" y="15"/>
                    <a:pt x="1" y="12"/>
                    <a:pt x="1" y="10"/>
                  </a:cubicBezTo>
                  <a:cubicBezTo>
                    <a:pt x="2" y="7"/>
                    <a:pt x="2" y="4"/>
                    <a:pt x="3" y="3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1"/>
                    <a:pt x="3" y="3"/>
                  </a:cubicBezTo>
                  <a:cubicBezTo>
                    <a:pt x="3" y="4"/>
                    <a:pt x="2" y="7"/>
                    <a:pt x="2" y="10"/>
                  </a:cubicBezTo>
                  <a:cubicBezTo>
                    <a:pt x="1" y="12"/>
                    <a:pt x="1" y="15"/>
                    <a:pt x="1" y="17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0" y="20"/>
                    <a:pt x="0" y="19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5" name="Freeform 2924"/>
            <p:cNvSpPr>
              <a:spLocks noChangeArrowheads="1"/>
            </p:cNvSpPr>
            <p:nvPr/>
          </p:nvSpPr>
          <p:spPr bwMode="auto">
            <a:xfrm>
              <a:off x="1360488" y="1108075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1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8"/>
                    <a:pt x="1" y="11"/>
                    <a:pt x="1" y="11"/>
                  </a:cubicBezTo>
                  <a:cubicBezTo>
                    <a:pt x="0" y="11"/>
                    <a:pt x="0" y="8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6" name="Freeform 2925"/>
            <p:cNvSpPr>
              <a:spLocks noChangeArrowheads="1"/>
            </p:cNvSpPr>
            <p:nvPr/>
          </p:nvSpPr>
          <p:spPr bwMode="auto">
            <a:xfrm>
              <a:off x="1374776" y="1062038"/>
              <a:ext cx="14288" cy="23813"/>
            </a:xfrm>
            <a:custGeom>
              <a:avLst/>
              <a:gdLst>
                <a:gd name="T0" fmla="*/ 0 w 11"/>
                <a:gd name="T1" fmla="*/ 2147483647 h 18"/>
                <a:gd name="T2" fmla="*/ 0 w 11"/>
                <a:gd name="T3" fmla="*/ 2147483647 h 18"/>
                <a:gd name="T4" fmla="*/ 2147483647 w 11"/>
                <a:gd name="T5" fmla="*/ 2147483647 h 18"/>
                <a:gd name="T6" fmla="*/ 2147483647 w 11"/>
                <a:gd name="T7" fmla="*/ 2147483647 h 18"/>
                <a:gd name="T8" fmla="*/ 2147483647 w 11"/>
                <a:gd name="T9" fmla="*/ 2147483647 h 18"/>
                <a:gd name="T10" fmla="*/ 2147483647 w 11"/>
                <a:gd name="T11" fmla="*/ 2147483647 h 18"/>
                <a:gd name="T12" fmla="*/ 2147483647 w 11"/>
                <a:gd name="T13" fmla="*/ 0 h 18"/>
                <a:gd name="T14" fmla="*/ 2147483647 w 11"/>
                <a:gd name="T15" fmla="*/ 0 h 18"/>
                <a:gd name="T16" fmla="*/ 2147483647 w 11"/>
                <a:gd name="T17" fmla="*/ 2147483647 h 18"/>
                <a:gd name="T18" fmla="*/ 2147483647 w 11"/>
                <a:gd name="T19" fmla="*/ 2147483647 h 18"/>
                <a:gd name="T20" fmla="*/ 2147483647 w 11"/>
                <a:gd name="T21" fmla="*/ 2147483647 h 18"/>
                <a:gd name="T22" fmla="*/ 2147483647 w 11"/>
                <a:gd name="T23" fmla="*/ 2147483647 h 18"/>
                <a:gd name="T24" fmla="*/ 0 w 11"/>
                <a:gd name="T25" fmla="*/ 2147483647 h 18"/>
                <a:gd name="T26" fmla="*/ 0 w 11"/>
                <a:gd name="T27" fmla="*/ 2147483647 h 18"/>
                <a:gd name="T28" fmla="*/ 0 w 11"/>
                <a:gd name="T29" fmla="*/ 2147483647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8"/>
                <a:gd name="T47" fmla="*/ 11 w 11"/>
                <a:gd name="T48" fmla="*/ 18 h 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8">
                  <a:moveTo>
                    <a:pt x="0" y="15"/>
                  </a:moveTo>
                  <a:cubicBezTo>
                    <a:pt x="0" y="14"/>
                    <a:pt x="0" y="12"/>
                    <a:pt x="0" y="11"/>
                  </a:cubicBezTo>
                  <a:cubicBezTo>
                    <a:pt x="1" y="10"/>
                    <a:pt x="1" y="8"/>
                    <a:pt x="2" y="7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7" y="2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7" y="2"/>
                    <a:pt x="6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9"/>
                    <a:pt x="2" y="10"/>
                    <a:pt x="1" y="11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7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7" name="Freeform 2926"/>
            <p:cNvSpPr>
              <a:spLocks noChangeArrowheads="1"/>
            </p:cNvSpPr>
            <p:nvPr/>
          </p:nvSpPr>
          <p:spPr bwMode="auto">
            <a:xfrm>
              <a:off x="1377951" y="1068388"/>
              <a:ext cx="7938" cy="7938"/>
            </a:xfrm>
            <a:custGeom>
              <a:avLst/>
              <a:gdLst>
                <a:gd name="T0" fmla="*/ 2147483647 w 6"/>
                <a:gd name="T1" fmla="*/ 2147483647 h 7"/>
                <a:gd name="T2" fmla="*/ 2147483647 w 6"/>
                <a:gd name="T3" fmla="*/ 2147483647 h 7"/>
                <a:gd name="T4" fmla="*/ 2147483647 w 6"/>
                <a:gd name="T5" fmla="*/ 2147483647 h 7"/>
                <a:gd name="T6" fmla="*/ 2147483647 w 6"/>
                <a:gd name="T7" fmla="*/ 0 h 7"/>
                <a:gd name="T8" fmla="*/ 2147483647 w 6"/>
                <a:gd name="T9" fmla="*/ 2147483647 h 7"/>
                <a:gd name="T10" fmla="*/ 2147483647 w 6"/>
                <a:gd name="T11" fmla="*/ 2147483647 h 7"/>
                <a:gd name="T12" fmla="*/ 2147483647 w 6"/>
                <a:gd name="T13" fmla="*/ 2147483647 h 7"/>
                <a:gd name="T14" fmla="*/ 2147483647 w 6"/>
                <a:gd name="T15" fmla="*/ 2147483647 h 7"/>
                <a:gd name="T16" fmla="*/ 2147483647 w 6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7"/>
                <a:gd name="T29" fmla="*/ 6 w 6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7">
                  <a:moveTo>
                    <a:pt x="1" y="6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8" name="Freeform 2929"/>
            <p:cNvSpPr>
              <a:spLocks noChangeArrowheads="1"/>
            </p:cNvSpPr>
            <p:nvPr/>
          </p:nvSpPr>
          <p:spPr bwMode="auto">
            <a:xfrm>
              <a:off x="1312863" y="1160463"/>
              <a:ext cx="28575" cy="63500"/>
            </a:xfrm>
            <a:custGeom>
              <a:avLst/>
              <a:gdLst>
                <a:gd name="T0" fmla="*/ 0 w 23"/>
                <a:gd name="T1" fmla="*/ 2147483647 h 48"/>
                <a:gd name="T2" fmla="*/ 2147483647 w 23"/>
                <a:gd name="T3" fmla="*/ 2147483647 h 48"/>
                <a:gd name="T4" fmla="*/ 2147483647 w 23"/>
                <a:gd name="T5" fmla="*/ 2147483647 h 48"/>
                <a:gd name="T6" fmla="*/ 2147483647 w 23"/>
                <a:gd name="T7" fmla="*/ 2147483647 h 48"/>
                <a:gd name="T8" fmla="*/ 2147483647 w 23"/>
                <a:gd name="T9" fmla="*/ 2147483647 h 48"/>
                <a:gd name="T10" fmla="*/ 2147483647 w 23"/>
                <a:gd name="T11" fmla="*/ 2147483647 h 48"/>
                <a:gd name="T12" fmla="*/ 2147483647 w 23"/>
                <a:gd name="T13" fmla="*/ 2147483647 h 48"/>
                <a:gd name="T14" fmla="*/ 2147483647 w 23"/>
                <a:gd name="T15" fmla="*/ 2147483647 h 48"/>
                <a:gd name="T16" fmla="*/ 2147483647 w 23"/>
                <a:gd name="T17" fmla="*/ 2147483647 h 48"/>
                <a:gd name="T18" fmla="*/ 2147483647 w 23"/>
                <a:gd name="T19" fmla="*/ 2147483647 h 48"/>
                <a:gd name="T20" fmla="*/ 2147483647 w 23"/>
                <a:gd name="T21" fmla="*/ 0 h 48"/>
                <a:gd name="T22" fmla="*/ 2147483647 w 23"/>
                <a:gd name="T23" fmla="*/ 2147483647 h 48"/>
                <a:gd name="T24" fmla="*/ 2147483647 w 23"/>
                <a:gd name="T25" fmla="*/ 2147483647 h 48"/>
                <a:gd name="T26" fmla="*/ 2147483647 w 23"/>
                <a:gd name="T27" fmla="*/ 2147483647 h 48"/>
                <a:gd name="T28" fmla="*/ 2147483647 w 23"/>
                <a:gd name="T29" fmla="*/ 2147483647 h 48"/>
                <a:gd name="T30" fmla="*/ 2147483647 w 23"/>
                <a:gd name="T31" fmla="*/ 2147483647 h 48"/>
                <a:gd name="T32" fmla="*/ 2147483647 w 23"/>
                <a:gd name="T33" fmla="*/ 2147483647 h 48"/>
                <a:gd name="T34" fmla="*/ 2147483647 w 23"/>
                <a:gd name="T35" fmla="*/ 2147483647 h 48"/>
                <a:gd name="T36" fmla="*/ 2147483647 w 23"/>
                <a:gd name="T37" fmla="*/ 2147483647 h 48"/>
                <a:gd name="T38" fmla="*/ 2147483647 w 23"/>
                <a:gd name="T39" fmla="*/ 2147483647 h 48"/>
                <a:gd name="T40" fmla="*/ 2147483647 w 23"/>
                <a:gd name="T41" fmla="*/ 2147483647 h 48"/>
                <a:gd name="T42" fmla="*/ 2147483647 w 23"/>
                <a:gd name="T43" fmla="*/ 2147483647 h 48"/>
                <a:gd name="T44" fmla="*/ 2147483647 w 23"/>
                <a:gd name="T45" fmla="*/ 2147483647 h 48"/>
                <a:gd name="T46" fmla="*/ 0 w 23"/>
                <a:gd name="T47" fmla="*/ 2147483647 h 4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3"/>
                <a:gd name="T73" fmla="*/ 0 h 48"/>
                <a:gd name="T74" fmla="*/ 23 w 23"/>
                <a:gd name="T75" fmla="*/ 48 h 4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3" h="48">
                  <a:moveTo>
                    <a:pt x="0" y="48"/>
                  </a:moveTo>
                  <a:cubicBezTo>
                    <a:pt x="0" y="48"/>
                    <a:pt x="3" y="46"/>
                    <a:pt x="6" y="43"/>
                  </a:cubicBezTo>
                  <a:cubicBezTo>
                    <a:pt x="6" y="42"/>
                    <a:pt x="7" y="42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9" y="38"/>
                    <a:pt x="10" y="37"/>
                    <a:pt x="11" y="36"/>
                  </a:cubicBezTo>
                  <a:cubicBezTo>
                    <a:pt x="12" y="33"/>
                    <a:pt x="14" y="30"/>
                    <a:pt x="16" y="26"/>
                  </a:cubicBezTo>
                  <a:cubicBezTo>
                    <a:pt x="17" y="23"/>
                    <a:pt x="18" y="20"/>
                    <a:pt x="19" y="17"/>
                  </a:cubicBezTo>
                  <a:cubicBezTo>
                    <a:pt x="20" y="13"/>
                    <a:pt x="21" y="11"/>
                    <a:pt x="21" y="8"/>
                  </a:cubicBezTo>
                  <a:cubicBezTo>
                    <a:pt x="21" y="7"/>
                    <a:pt x="22" y="6"/>
                    <a:pt x="22" y="5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3" y="1"/>
                    <a:pt x="22" y="3"/>
                  </a:cubicBezTo>
                  <a:cubicBezTo>
                    <a:pt x="22" y="3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1" y="14"/>
                    <a:pt x="20" y="17"/>
                  </a:cubicBezTo>
                  <a:cubicBezTo>
                    <a:pt x="19" y="20"/>
                    <a:pt x="18" y="23"/>
                    <a:pt x="16" y="27"/>
                  </a:cubicBezTo>
                  <a:cubicBezTo>
                    <a:pt x="15" y="30"/>
                    <a:pt x="13" y="33"/>
                    <a:pt x="11" y="36"/>
                  </a:cubicBezTo>
                  <a:cubicBezTo>
                    <a:pt x="10" y="37"/>
                    <a:pt x="10" y="39"/>
                    <a:pt x="9" y="40"/>
                  </a:cubicBezTo>
                  <a:cubicBezTo>
                    <a:pt x="8" y="40"/>
                    <a:pt x="8" y="41"/>
                    <a:pt x="7" y="42"/>
                  </a:cubicBezTo>
                  <a:cubicBezTo>
                    <a:pt x="7" y="42"/>
                    <a:pt x="7" y="43"/>
                    <a:pt x="6" y="43"/>
                  </a:cubicBezTo>
                  <a:cubicBezTo>
                    <a:pt x="5" y="44"/>
                    <a:pt x="5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7"/>
                    <a:pt x="2" y="47"/>
                    <a:pt x="2" y="47"/>
                  </a:cubicBezTo>
                  <a:cubicBezTo>
                    <a:pt x="1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19" name="Freeform 2930"/>
            <p:cNvSpPr>
              <a:spLocks noChangeArrowheads="1"/>
            </p:cNvSpPr>
            <p:nvPr/>
          </p:nvSpPr>
          <p:spPr bwMode="auto">
            <a:xfrm>
              <a:off x="1330326" y="1174750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2147483647 w 10"/>
                <a:gd name="T7" fmla="*/ 0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2147483647 w 10"/>
                <a:gd name="T15" fmla="*/ 2147483647 h 26"/>
                <a:gd name="T16" fmla="*/ 2147483647 w 10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26"/>
                <a:gd name="T29" fmla="*/ 10 w 10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26">
                  <a:moveTo>
                    <a:pt x="2" y="22"/>
                  </a:moveTo>
                  <a:cubicBezTo>
                    <a:pt x="3" y="20"/>
                    <a:pt x="4" y="17"/>
                    <a:pt x="5" y="13"/>
                  </a:cubicBezTo>
                  <a:cubicBezTo>
                    <a:pt x="7" y="10"/>
                    <a:pt x="8" y="6"/>
                    <a:pt x="8" y="4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10" y="2"/>
                    <a:pt x="9" y="4"/>
                  </a:cubicBezTo>
                  <a:cubicBezTo>
                    <a:pt x="8" y="6"/>
                    <a:pt x="7" y="10"/>
                    <a:pt x="6" y="13"/>
                  </a:cubicBezTo>
                  <a:cubicBezTo>
                    <a:pt x="5" y="17"/>
                    <a:pt x="4" y="20"/>
                    <a:pt x="2" y="23"/>
                  </a:cubicBezTo>
                  <a:cubicBezTo>
                    <a:pt x="1" y="25"/>
                    <a:pt x="1" y="26"/>
                    <a:pt x="1" y="26"/>
                  </a:cubicBezTo>
                  <a:cubicBezTo>
                    <a:pt x="0" y="26"/>
                    <a:pt x="1" y="25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0" name="Freeform 2931"/>
            <p:cNvSpPr>
              <a:spLocks noChangeArrowheads="1"/>
            </p:cNvSpPr>
            <p:nvPr/>
          </p:nvSpPr>
          <p:spPr bwMode="auto">
            <a:xfrm>
              <a:off x="1212851" y="1046163"/>
              <a:ext cx="88900" cy="14288"/>
            </a:xfrm>
            <a:custGeom>
              <a:avLst/>
              <a:gdLst>
                <a:gd name="T0" fmla="*/ 2147483647 w 69"/>
                <a:gd name="T1" fmla="*/ 2147483647 h 12"/>
                <a:gd name="T2" fmla="*/ 2147483647 w 69"/>
                <a:gd name="T3" fmla="*/ 2147483647 h 12"/>
                <a:gd name="T4" fmla="*/ 2147483647 w 69"/>
                <a:gd name="T5" fmla="*/ 2147483647 h 12"/>
                <a:gd name="T6" fmla="*/ 2147483647 w 69"/>
                <a:gd name="T7" fmla="*/ 2147483647 h 12"/>
                <a:gd name="T8" fmla="*/ 2147483647 w 69"/>
                <a:gd name="T9" fmla="*/ 2147483647 h 12"/>
                <a:gd name="T10" fmla="*/ 2147483647 w 69"/>
                <a:gd name="T11" fmla="*/ 2147483647 h 12"/>
                <a:gd name="T12" fmla="*/ 2147483647 w 69"/>
                <a:gd name="T13" fmla="*/ 2147483647 h 12"/>
                <a:gd name="T14" fmla="*/ 2147483647 w 69"/>
                <a:gd name="T15" fmla="*/ 2147483647 h 12"/>
                <a:gd name="T16" fmla="*/ 2147483647 w 69"/>
                <a:gd name="T17" fmla="*/ 2147483647 h 12"/>
                <a:gd name="T18" fmla="*/ 2147483647 w 69"/>
                <a:gd name="T19" fmla="*/ 2147483647 h 12"/>
                <a:gd name="T20" fmla="*/ 2147483647 w 69"/>
                <a:gd name="T21" fmla="*/ 2147483647 h 12"/>
                <a:gd name="T22" fmla="*/ 2147483647 w 69"/>
                <a:gd name="T23" fmla="*/ 2147483647 h 12"/>
                <a:gd name="T24" fmla="*/ 2147483647 w 69"/>
                <a:gd name="T25" fmla="*/ 2147483647 h 12"/>
                <a:gd name="T26" fmla="*/ 2147483647 w 69"/>
                <a:gd name="T27" fmla="*/ 2147483647 h 12"/>
                <a:gd name="T28" fmla="*/ 2147483647 w 69"/>
                <a:gd name="T29" fmla="*/ 2147483647 h 12"/>
                <a:gd name="T30" fmla="*/ 2147483647 w 69"/>
                <a:gd name="T31" fmla="*/ 2147483647 h 12"/>
                <a:gd name="T32" fmla="*/ 0 w 69"/>
                <a:gd name="T33" fmla="*/ 2147483647 h 12"/>
                <a:gd name="T34" fmla="*/ 2147483647 w 69"/>
                <a:gd name="T35" fmla="*/ 2147483647 h 12"/>
                <a:gd name="T36" fmla="*/ 2147483647 w 69"/>
                <a:gd name="T37" fmla="*/ 2147483647 h 12"/>
                <a:gd name="T38" fmla="*/ 2147483647 w 69"/>
                <a:gd name="T39" fmla="*/ 2147483647 h 12"/>
                <a:gd name="T40" fmla="*/ 2147483647 w 69"/>
                <a:gd name="T41" fmla="*/ 2147483647 h 12"/>
                <a:gd name="T42" fmla="*/ 2147483647 w 69"/>
                <a:gd name="T43" fmla="*/ 2147483647 h 12"/>
                <a:gd name="T44" fmla="*/ 2147483647 w 69"/>
                <a:gd name="T45" fmla="*/ 2147483647 h 1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9"/>
                <a:gd name="T70" fmla="*/ 0 h 12"/>
                <a:gd name="T71" fmla="*/ 69 w 69"/>
                <a:gd name="T72" fmla="*/ 12 h 1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9" h="12">
                  <a:moveTo>
                    <a:pt x="55" y="6"/>
                  </a:moveTo>
                  <a:cubicBezTo>
                    <a:pt x="57" y="6"/>
                    <a:pt x="58" y="7"/>
                    <a:pt x="60" y="8"/>
                  </a:cubicBezTo>
                  <a:cubicBezTo>
                    <a:pt x="61" y="8"/>
                    <a:pt x="63" y="9"/>
                    <a:pt x="64" y="9"/>
                  </a:cubicBezTo>
                  <a:cubicBezTo>
                    <a:pt x="65" y="10"/>
                    <a:pt x="66" y="11"/>
                    <a:pt x="67" y="11"/>
                  </a:cubicBezTo>
                  <a:cubicBezTo>
                    <a:pt x="68" y="11"/>
                    <a:pt x="68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7" y="12"/>
                    <a:pt x="67" y="11"/>
                  </a:cubicBezTo>
                  <a:cubicBezTo>
                    <a:pt x="66" y="11"/>
                    <a:pt x="65" y="10"/>
                    <a:pt x="64" y="10"/>
                  </a:cubicBezTo>
                  <a:cubicBezTo>
                    <a:pt x="62" y="9"/>
                    <a:pt x="61" y="9"/>
                    <a:pt x="60" y="8"/>
                  </a:cubicBezTo>
                  <a:cubicBezTo>
                    <a:pt x="58" y="8"/>
                    <a:pt x="56" y="7"/>
                    <a:pt x="55" y="6"/>
                  </a:cubicBezTo>
                  <a:cubicBezTo>
                    <a:pt x="53" y="6"/>
                    <a:pt x="51" y="5"/>
                    <a:pt x="49" y="4"/>
                  </a:cubicBezTo>
                  <a:cubicBezTo>
                    <a:pt x="45" y="3"/>
                    <a:pt x="40" y="2"/>
                    <a:pt x="35" y="2"/>
                  </a:cubicBezTo>
                  <a:cubicBezTo>
                    <a:pt x="25" y="1"/>
                    <a:pt x="16" y="2"/>
                    <a:pt x="10" y="4"/>
                  </a:cubicBezTo>
                  <a:cubicBezTo>
                    <a:pt x="7" y="5"/>
                    <a:pt x="5" y="5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5"/>
                    <a:pt x="7" y="4"/>
                    <a:pt x="10" y="3"/>
                  </a:cubicBezTo>
                  <a:cubicBezTo>
                    <a:pt x="16" y="2"/>
                    <a:pt x="25" y="0"/>
                    <a:pt x="35" y="1"/>
                  </a:cubicBezTo>
                  <a:cubicBezTo>
                    <a:pt x="40" y="2"/>
                    <a:pt x="45" y="3"/>
                    <a:pt x="49" y="4"/>
                  </a:cubicBezTo>
                  <a:cubicBezTo>
                    <a:pt x="51" y="4"/>
                    <a:pt x="53" y="5"/>
                    <a:pt x="5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1" name="Freeform 2932"/>
            <p:cNvSpPr>
              <a:spLocks noChangeArrowheads="1"/>
            </p:cNvSpPr>
            <p:nvPr/>
          </p:nvSpPr>
          <p:spPr bwMode="auto">
            <a:xfrm>
              <a:off x="1263651" y="1044575"/>
              <a:ext cx="60325" cy="33338"/>
            </a:xfrm>
            <a:custGeom>
              <a:avLst/>
              <a:gdLst>
                <a:gd name="T0" fmla="*/ 2147483647 w 46"/>
                <a:gd name="T1" fmla="*/ 2147483647 h 26"/>
                <a:gd name="T2" fmla="*/ 2147483647 w 46"/>
                <a:gd name="T3" fmla="*/ 2147483647 h 26"/>
                <a:gd name="T4" fmla="*/ 2147483647 w 46"/>
                <a:gd name="T5" fmla="*/ 2147483647 h 26"/>
                <a:gd name="T6" fmla="*/ 2147483647 w 46"/>
                <a:gd name="T7" fmla="*/ 2147483647 h 26"/>
                <a:gd name="T8" fmla="*/ 2147483647 w 46"/>
                <a:gd name="T9" fmla="*/ 2147483647 h 26"/>
                <a:gd name="T10" fmla="*/ 2147483647 w 46"/>
                <a:gd name="T11" fmla="*/ 2147483647 h 26"/>
                <a:gd name="T12" fmla="*/ 2147483647 w 46"/>
                <a:gd name="T13" fmla="*/ 2147483647 h 26"/>
                <a:gd name="T14" fmla="*/ 2147483647 w 46"/>
                <a:gd name="T15" fmla="*/ 2147483647 h 26"/>
                <a:gd name="T16" fmla="*/ 0 w 46"/>
                <a:gd name="T17" fmla="*/ 0 h 26"/>
                <a:gd name="T18" fmla="*/ 2147483647 w 46"/>
                <a:gd name="T19" fmla="*/ 0 h 26"/>
                <a:gd name="T20" fmla="*/ 2147483647 w 46"/>
                <a:gd name="T21" fmla="*/ 2147483647 h 26"/>
                <a:gd name="T22" fmla="*/ 2147483647 w 46"/>
                <a:gd name="T23" fmla="*/ 2147483647 h 26"/>
                <a:gd name="T24" fmla="*/ 2147483647 w 46"/>
                <a:gd name="T25" fmla="*/ 2147483647 h 26"/>
                <a:gd name="T26" fmla="*/ 2147483647 w 46"/>
                <a:gd name="T27" fmla="*/ 2147483647 h 26"/>
                <a:gd name="T28" fmla="*/ 2147483647 w 46"/>
                <a:gd name="T29" fmla="*/ 2147483647 h 26"/>
                <a:gd name="T30" fmla="*/ 2147483647 w 46"/>
                <a:gd name="T31" fmla="*/ 2147483647 h 26"/>
                <a:gd name="T32" fmla="*/ 2147483647 w 46"/>
                <a:gd name="T33" fmla="*/ 2147483647 h 26"/>
                <a:gd name="T34" fmla="*/ 2147483647 w 46"/>
                <a:gd name="T35" fmla="*/ 2147483647 h 26"/>
                <a:gd name="T36" fmla="*/ 2147483647 w 46"/>
                <a:gd name="T37" fmla="*/ 2147483647 h 26"/>
                <a:gd name="T38" fmla="*/ 2147483647 w 46"/>
                <a:gd name="T39" fmla="*/ 2147483647 h 26"/>
                <a:gd name="T40" fmla="*/ 2147483647 w 46"/>
                <a:gd name="T41" fmla="*/ 2147483647 h 2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26"/>
                <a:gd name="T65" fmla="*/ 46 w 46"/>
                <a:gd name="T66" fmla="*/ 26 h 2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26">
                  <a:moveTo>
                    <a:pt x="43" y="22"/>
                  </a:moveTo>
                  <a:cubicBezTo>
                    <a:pt x="42" y="22"/>
                    <a:pt x="41" y="21"/>
                    <a:pt x="41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7"/>
                    <a:pt x="35" y="16"/>
                    <a:pt x="34" y="15"/>
                  </a:cubicBezTo>
                  <a:cubicBezTo>
                    <a:pt x="31" y="13"/>
                    <a:pt x="28" y="11"/>
                    <a:pt x="25" y="10"/>
                  </a:cubicBezTo>
                  <a:cubicBezTo>
                    <a:pt x="21" y="8"/>
                    <a:pt x="18" y="7"/>
                    <a:pt x="15" y="5"/>
                  </a:cubicBezTo>
                  <a:cubicBezTo>
                    <a:pt x="12" y="4"/>
                    <a:pt x="9" y="3"/>
                    <a:pt x="7" y="2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0" y="3"/>
                    <a:pt x="12" y="4"/>
                    <a:pt x="15" y="5"/>
                  </a:cubicBezTo>
                  <a:cubicBezTo>
                    <a:pt x="18" y="6"/>
                    <a:pt x="22" y="7"/>
                    <a:pt x="25" y="9"/>
                  </a:cubicBezTo>
                  <a:cubicBezTo>
                    <a:pt x="28" y="11"/>
                    <a:pt x="31" y="12"/>
                    <a:pt x="34" y="14"/>
                  </a:cubicBezTo>
                  <a:cubicBezTo>
                    <a:pt x="35" y="15"/>
                    <a:pt x="37" y="16"/>
                    <a:pt x="38" y="17"/>
                  </a:cubicBezTo>
                  <a:cubicBezTo>
                    <a:pt x="39" y="18"/>
                    <a:pt x="40" y="19"/>
                    <a:pt x="41" y="20"/>
                  </a:cubicBezTo>
                  <a:cubicBezTo>
                    <a:pt x="42" y="20"/>
                    <a:pt x="43" y="21"/>
                    <a:pt x="43" y="22"/>
                  </a:cubicBezTo>
                  <a:cubicBezTo>
                    <a:pt x="44" y="23"/>
                    <a:pt x="44" y="23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6"/>
                    <a:pt x="46" y="25"/>
                    <a:pt x="45" y="24"/>
                  </a:cubicBezTo>
                  <a:cubicBezTo>
                    <a:pt x="44" y="23"/>
                    <a:pt x="44" y="23"/>
                    <a:pt x="43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2" name="Freeform 2933"/>
            <p:cNvSpPr>
              <a:spLocks noChangeArrowheads="1"/>
            </p:cNvSpPr>
            <p:nvPr/>
          </p:nvSpPr>
          <p:spPr bwMode="auto">
            <a:xfrm>
              <a:off x="1171576" y="1162050"/>
              <a:ext cx="52388" cy="22225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2147483647 w 41"/>
                <a:gd name="T11" fmla="*/ 2147483647 h 17"/>
                <a:gd name="T12" fmla="*/ 2147483647 w 41"/>
                <a:gd name="T13" fmla="*/ 2147483647 h 17"/>
                <a:gd name="T14" fmla="*/ 2147483647 w 41"/>
                <a:gd name="T15" fmla="*/ 2147483647 h 17"/>
                <a:gd name="T16" fmla="*/ 2147483647 w 41"/>
                <a:gd name="T17" fmla="*/ 2147483647 h 17"/>
                <a:gd name="T18" fmla="*/ 2147483647 w 41"/>
                <a:gd name="T19" fmla="*/ 2147483647 h 17"/>
                <a:gd name="T20" fmla="*/ 2147483647 w 41"/>
                <a:gd name="T21" fmla="*/ 2147483647 h 17"/>
                <a:gd name="T22" fmla="*/ 2147483647 w 41"/>
                <a:gd name="T23" fmla="*/ 2147483647 h 17"/>
                <a:gd name="T24" fmla="*/ 2147483647 w 41"/>
                <a:gd name="T25" fmla="*/ 2147483647 h 17"/>
                <a:gd name="T26" fmla="*/ 2147483647 w 41"/>
                <a:gd name="T27" fmla="*/ 2147483647 h 17"/>
                <a:gd name="T28" fmla="*/ 2147483647 w 41"/>
                <a:gd name="T29" fmla="*/ 2147483647 h 17"/>
                <a:gd name="T30" fmla="*/ 2147483647 w 41"/>
                <a:gd name="T31" fmla="*/ 2147483647 h 17"/>
                <a:gd name="T32" fmla="*/ 0 w 41"/>
                <a:gd name="T33" fmla="*/ 0 h 17"/>
                <a:gd name="T34" fmla="*/ 2147483647 w 41"/>
                <a:gd name="T35" fmla="*/ 2147483647 h 17"/>
                <a:gd name="T36" fmla="*/ 2147483647 w 41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7"/>
                <a:gd name="T59" fmla="*/ 41 w 4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7">
                  <a:moveTo>
                    <a:pt x="5" y="4"/>
                  </a:moveTo>
                  <a:cubicBezTo>
                    <a:pt x="9" y="7"/>
                    <a:pt x="13" y="10"/>
                    <a:pt x="19" y="13"/>
                  </a:cubicBezTo>
                  <a:cubicBezTo>
                    <a:pt x="22" y="14"/>
                    <a:pt x="25" y="15"/>
                    <a:pt x="27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30" y="16"/>
                    <a:pt x="31" y="17"/>
                    <a:pt x="31" y="17"/>
                  </a:cubicBezTo>
                  <a:cubicBezTo>
                    <a:pt x="32" y="17"/>
                    <a:pt x="34" y="17"/>
                    <a:pt x="35" y="17"/>
                  </a:cubicBezTo>
                  <a:cubicBezTo>
                    <a:pt x="37" y="17"/>
                    <a:pt x="38" y="17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8" y="17"/>
                    <a:pt x="37" y="17"/>
                    <a:pt x="35" y="17"/>
                  </a:cubicBezTo>
                  <a:cubicBezTo>
                    <a:pt x="34" y="17"/>
                    <a:pt x="32" y="17"/>
                    <a:pt x="31" y="17"/>
                  </a:cubicBezTo>
                  <a:cubicBezTo>
                    <a:pt x="31" y="17"/>
                    <a:pt x="30" y="17"/>
                    <a:pt x="29" y="17"/>
                  </a:cubicBezTo>
                  <a:cubicBezTo>
                    <a:pt x="29" y="17"/>
                    <a:pt x="28" y="17"/>
                    <a:pt x="27" y="17"/>
                  </a:cubicBezTo>
                  <a:cubicBezTo>
                    <a:pt x="24" y="16"/>
                    <a:pt x="22" y="15"/>
                    <a:pt x="19" y="14"/>
                  </a:cubicBezTo>
                  <a:cubicBezTo>
                    <a:pt x="13" y="11"/>
                    <a:pt x="8" y="7"/>
                    <a:pt x="5" y="5"/>
                  </a:cubicBezTo>
                  <a:cubicBezTo>
                    <a:pt x="3" y="4"/>
                    <a:pt x="2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3" name="Freeform 2934"/>
            <p:cNvSpPr>
              <a:spLocks noChangeArrowheads="1"/>
            </p:cNvSpPr>
            <p:nvPr/>
          </p:nvSpPr>
          <p:spPr bwMode="auto">
            <a:xfrm>
              <a:off x="1181101" y="1179513"/>
              <a:ext cx="25400" cy="9525"/>
            </a:xfrm>
            <a:custGeom>
              <a:avLst/>
              <a:gdLst>
                <a:gd name="T0" fmla="*/ 2147483647 w 19"/>
                <a:gd name="T1" fmla="*/ 0 h 7"/>
                <a:gd name="T2" fmla="*/ 2147483647 w 19"/>
                <a:gd name="T3" fmla="*/ 2147483647 h 7"/>
                <a:gd name="T4" fmla="*/ 2147483647 w 19"/>
                <a:gd name="T5" fmla="*/ 2147483647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2147483647 w 19"/>
                <a:gd name="T11" fmla="*/ 2147483647 h 7"/>
                <a:gd name="T12" fmla="*/ 2147483647 w 19"/>
                <a:gd name="T13" fmla="*/ 2147483647 h 7"/>
                <a:gd name="T14" fmla="*/ 0 w 19"/>
                <a:gd name="T15" fmla="*/ 0 h 7"/>
                <a:gd name="T16" fmla="*/ 2147483647 w 19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7"/>
                <a:gd name="T29" fmla="*/ 19 w 1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7">
                  <a:moveTo>
                    <a:pt x="3" y="0"/>
                  </a:moveTo>
                  <a:cubicBezTo>
                    <a:pt x="5" y="1"/>
                    <a:pt x="7" y="2"/>
                    <a:pt x="10" y="3"/>
                  </a:cubicBezTo>
                  <a:cubicBezTo>
                    <a:pt x="12" y="4"/>
                    <a:pt x="14" y="5"/>
                    <a:pt x="16" y="6"/>
                  </a:cubicBezTo>
                  <a:cubicBezTo>
                    <a:pt x="18" y="6"/>
                    <a:pt x="19" y="7"/>
                    <a:pt x="19" y="7"/>
                  </a:cubicBezTo>
                  <a:cubicBezTo>
                    <a:pt x="19" y="7"/>
                    <a:pt x="18" y="7"/>
                    <a:pt x="16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4" name="Freeform 2935"/>
            <p:cNvSpPr>
              <a:spLocks noChangeArrowheads="1"/>
            </p:cNvSpPr>
            <p:nvPr/>
          </p:nvSpPr>
          <p:spPr bwMode="auto">
            <a:xfrm>
              <a:off x="866776" y="1281113"/>
              <a:ext cx="79375" cy="92075"/>
            </a:xfrm>
            <a:custGeom>
              <a:avLst/>
              <a:gdLst>
                <a:gd name="T0" fmla="*/ 2147483647 w 61"/>
                <a:gd name="T1" fmla="*/ 2147483647 h 71"/>
                <a:gd name="T2" fmla="*/ 2147483647 w 61"/>
                <a:gd name="T3" fmla="*/ 2147483647 h 71"/>
                <a:gd name="T4" fmla="*/ 2147483647 w 61"/>
                <a:gd name="T5" fmla="*/ 2147483647 h 71"/>
                <a:gd name="T6" fmla="*/ 2147483647 w 61"/>
                <a:gd name="T7" fmla="*/ 2147483647 h 71"/>
                <a:gd name="T8" fmla="*/ 2147483647 w 61"/>
                <a:gd name="T9" fmla="*/ 2147483647 h 71"/>
                <a:gd name="T10" fmla="*/ 2147483647 w 61"/>
                <a:gd name="T11" fmla="*/ 2147483647 h 71"/>
                <a:gd name="T12" fmla="*/ 2147483647 w 61"/>
                <a:gd name="T13" fmla="*/ 2147483647 h 71"/>
                <a:gd name="T14" fmla="*/ 2147483647 w 61"/>
                <a:gd name="T15" fmla="*/ 0 h 71"/>
                <a:gd name="T16" fmla="*/ 0 w 61"/>
                <a:gd name="T17" fmla="*/ 2147483647 h 71"/>
                <a:gd name="T18" fmla="*/ 0 w 61"/>
                <a:gd name="T19" fmla="*/ 2147483647 h 71"/>
                <a:gd name="T20" fmla="*/ 0 w 61"/>
                <a:gd name="T21" fmla="*/ 2147483647 h 71"/>
                <a:gd name="T22" fmla="*/ 2147483647 w 61"/>
                <a:gd name="T23" fmla="*/ 2147483647 h 71"/>
                <a:gd name="T24" fmla="*/ 2147483647 w 61"/>
                <a:gd name="T25" fmla="*/ 2147483647 h 71"/>
                <a:gd name="T26" fmla="*/ 2147483647 w 61"/>
                <a:gd name="T27" fmla="*/ 2147483647 h 71"/>
                <a:gd name="T28" fmla="*/ 2147483647 w 61"/>
                <a:gd name="T29" fmla="*/ 2147483647 h 71"/>
                <a:gd name="T30" fmla="*/ 2147483647 w 61"/>
                <a:gd name="T31" fmla="*/ 2147483647 h 71"/>
                <a:gd name="T32" fmla="*/ 2147483647 w 61"/>
                <a:gd name="T33" fmla="*/ 2147483647 h 71"/>
                <a:gd name="T34" fmla="*/ 2147483647 w 61"/>
                <a:gd name="T35" fmla="*/ 2147483647 h 71"/>
                <a:gd name="T36" fmla="*/ 2147483647 w 61"/>
                <a:gd name="T37" fmla="*/ 2147483647 h 71"/>
                <a:gd name="T38" fmla="*/ 2147483647 w 61"/>
                <a:gd name="T39" fmla="*/ 2147483647 h 71"/>
                <a:gd name="T40" fmla="*/ 2147483647 w 61"/>
                <a:gd name="T41" fmla="*/ 2147483647 h 71"/>
                <a:gd name="T42" fmla="*/ 2147483647 w 61"/>
                <a:gd name="T43" fmla="*/ 2147483647 h 71"/>
                <a:gd name="T44" fmla="*/ 2147483647 w 61"/>
                <a:gd name="T45" fmla="*/ 2147483647 h 71"/>
                <a:gd name="T46" fmla="*/ 2147483647 w 61"/>
                <a:gd name="T47" fmla="*/ 2147483647 h 71"/>
                <a:gd name="T48" fmla="*/ 2147483647 w 61"/>
                <a:gd name="T49" fmla="*/ 2147483647 h 71"/>
                <a:gd name="T50" fmla="*/ 2147483647 w 61"/>
                <a:gd name="T51" fmla="*/ 2147483647 h 71"/>
                <a:gd name="T52" fmla="*/ 2147483647 w 61"/>
                <a:gd name="T53" fmla="*/ 2147483647 h 71"/>
                <a:gd name="T54" fmla="*/ 2147483647 w 61"/>
                <a:gd name="T55" fmla="*/ 2147483647 h 71"/>
                <a:gd name="T56" fmla="*/ 2147483647 w 61"/>
                <a:gd name="T57" fmla="*/ 2147483647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1"/>
                <a:gd name="T88" fmla="*/ 0 h 71"/>
                <a:gd name="T89" fmla="*/ 61 w 61"/>
                <a:gd name="T90" fmla="*/ 71 h 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1" h="71">
                  <a:moveTo>
                    <a:pt x="49" y="29"/>
                  </a:moveTo>
                  <a:cubicBezTo>
                    <a:pt x="49" y="25"/>
                    <a:pt x="50" y="21"/>
                    <a:pt x="53" y="17"/>
                  </a:cubicBezTo>
                  <a:cubicBezTo>
                    <a:pt x="55" y="14"/>
                    <a:pt x="61" y="3"/>
                    <a:pt x="52" y="5"/>
                  </a:cubicBezTo>
                  <a:cubicBezTo>
                    <a:pt x="48" y="5"/>
                    <a:pt x="45" y="6"/>
                    <a:pt x="42" y="5"/>
                  </a:cubicBezTo>
                  <a:cubicBezTo>
                    <a:pt x="44" y="10"/>
                    <a:pt x="40" y="17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14"/>
                    <a:pt x="43" y="5"/>
                    <a:pt x="34" y="4"/>
                  </a:cubicBezTo>
                  <a:cubicBezTo>
                    <a:pt x="28" y="3"/>
                    <a:pt x="23" y="0"/>
                    <a:pt x="16" y="0"/>
                  </a:cubicBezTo>
                  <a:cubicBezTo>
                    <a:pt x="13" y="0"/>
                    <a:pt x="0" y="1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" y="15"/>
                    <a:pt x="5" y="20"/>
                    <a:pt x="7" y="25"/>
                  </a:cubicBezTo>
                  <a:cubicBezTo>
                    <a:pt x="12" y="34"/>
                    <a:pt x="12" y="42"/>
                    <a:pt x="10" y="52"/>
                  </a:cubicBezTo>
                  <a:cubicBezTo>
                    <a:pt x="9" y="58"/>
                    <a:pt x="7" y="70"/>
                    <a:pt x="17" y="69"/>
                  </a:cubicBezTo>
                  <a:cubicBezTo>
                    <a:pt x="17" y="69"/>
                    <a:pt x="18" y="69"/>
                    <a:pt x="18" y="69"/>
                  </a:cubicBezTo>
                  <a:cubicBezTo>
                    <a:pt x="24" y="67"/>
                    <a:pt x="27" y="63"/>
                    <a:pt x="30" y="55"/>
                  </a:cubicBezTo>
                  <a:cubicBezTo>
                    <a:pt x="32" y="48"/>
                    <a:pt x="32" y="42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7"/>
                    <a:pt x="34" y="41"/>
                    <a:pt x="34" y="45"/>
                  </a:cubicBezTo>
                  <a:cubicBezTo>
                    <a:pt x="34" y="48"/>
                    <a:pt x="34" y="51"/>
                    <a:pt x="34" y="54"/>
                  </a:cubicBezTo>
                  <a:cubicBezTo>
                    <a:pt x="33" y="55"/>
                    <a:pt x="33" y="57"/>
                    <a:pt x="33" y="58"/>
                  </a:cubicBezTo>
                  <a:cubicBezTo>
                    <a:pt x="33" y="58"/>
                    <a:pt x="33" y="59"/>
                    <a:pt x="33" y="59"/>
                  </a:cubicBezTo>
                  <a:cubicBezTo>
                    <a:pt x="33" y="59"/>
                    <a:pt x="33" y="60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2" y="63"/>
                    <a:pt x="32" y="66"/>
                    <a:pt x="33" y="68"/>
                  </a:cubicBezTo>
                  <a:cubicBezTo>
                    <a:pt x="36" y="70"/>
                    <a:pt x="40" y="71"/>
                    <a:pt x="43" y="70"/>
                  </a:cubicBezTo>
                  <a:cubicBezTo>
                    <a:pt x="50" y="69"/>
                    <a:pt x="49" y="62"/>
                    <a:pt x="48" y="57"/>
                  </a:cubicBezTo>
                  <a:cubicBezTo>
                    <a:pt x="47" y="48"/>
                    <a:pt x="47" y="38"/>
                    <a:pt x="49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25" name="Picture 2936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426" y="1274763"/>
              <a:ext cx="904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26" name="Freeform 2937"/>
            <p:cNvSpPr>
              <a:spLocks noChangeArrowheads="1"/>
            </p:cNvSpPr>
            <p:nvPr/>
          </p:nvSpPr>
          <p:spPr bwMode="auto">
            <a:xfrm>
              <a:off x="571501" y="1171575"/>
              <a:ext cx="306388" cy="225425"/>
            </a:xfrm>
            <a:custGeom>
              <a:avLst/>
              <a:gdLst>
                <a:gd name="T0" fmla="*/ 2147483647 w 237"/>
                <a:gd name="T1" fmla="*/ 2147483647 h 174"/>
                <a:gd name="T2" fmla="*/ 2147483647 w 237"/>
                <a:gd name="T3" fmla="*/ 2147483647 h 174"/>
                <a:gd name="T4" fmla="*/ 2147483647 w 237"/>
                <a:gd name="T5" fmla="*/ 2147483647 h 174"/>
                <a:gd name="T6" fmla="*/ 2147483647 w 237"/>
                <a:gd name="T7" fmla="*/ 2147483647 h 174"/>
                <a:gd name="T8" fmla="*/ 2147483647 w 237"/>
                <a:gd name="T9" fmla="*/ 2147483647 h 174"/>
                <a:gd name="T10" fmla="*/ 2147483647 w 237"/>
                <a:gd name="T11" fmla="*/ 2147483647 h 174"/>
                <a:gd name="T12" fmla="*/ 2147483647 w 237"/>
                <a:gd name="T13" fmla="*/ 2147483647 h 174"/>
                <a:gd name="T14" fmla="*/ 2147483647 w 237"/>
                <a:gd name="T15" fmla="*/ 2147483647 h 174"/>
                <a:gd name="T16" fmla="*/ 2147483647 w 237"/>
                <a:gd name="T17" fmla="*/ 2147483647 h 174"/>
                <a:gd name="T18" fmla="*/ 2147483647 w 237"/>
                <a:gd name="T19" fmla="*/ 2147483647 h 174"/>
                <a:gd name="T20" fmla="*/ 2147483647 w 237"/>
                <a:gd name="T21" fmla="*/ 2147483647 h 174"/>
                <a:gd name="T22" fmla="*/ 2147483647 w 237"/>
                <a:gd name="T23" fmla="*/ 2147483647 h 174"/>
                <a:gd name="T24" fmla="*/ 2147483647 w 237"/>
                <a:gd name="T25" fmla="*/ 2147483647 h 174"/>
                <a:gd name="T26" fmla="*/ 2147483647 w 237"/>
                <a:gd name="T27" fmla="*/ 2147483647 h 174"/>
                <a:gd name="T28" fmla="*/ 2147483647 w 237"/>
                <a:gd name="T29" fmla="*/ 2147483647 h 174"/>
                <a:gd name="T30" fmla="*/ 2147483647 w 237"/>
                <a:gd name="T31" fmla="*/ 2147483647 h 174"/>
                <a:gd name="T32" fmla="*/ 2147483647 w 237"/>
                <a:gd name="T33" fmla="*/ 2147483647 h 174"/>
                <a:gd name="T34" fmla="*/ 2147483647 w 237"/>
                <a:gd name="T35" fmla="*/ 2147483647 h 174"/>
                <a:gd name="T36" fmla="*/ 2147483647 w 237"/>
                <a:gd name="T37" fmla="*/ 2147483647 h 174"/>
                <a:gd name="T38" fmla="*/ 2147483647 w 237"/>
                <a:gd name="T39" fmla="*/ 2147483647 h 174"/>
                <a:gd name="T40" fmla="*/ 2147483647 w 237"/>
                <a:gd name="T41" fmla="*/ 2147483647 h 174"/>
                <a:gd name="T42" fmla="*/ 2147483647 w 237"/>
                <a:gd name="T43" fmla="*/ 2147483647 h 174"/>
                <a:gd name="T44" fmla="*/ 2147483647 w 237"/>
                <a:gd name="T45" fmla="*/ 2147483647 h 174"/>
                <a:gd name="T46" fmla="*/ 2147483647 w 237"/>
                <a:gd name="T47" fmla="*/ 2147483647 h 174"/>
                <a:gd name="T48" fmla="*/ 2147483647 w 237"/>
                <a:gd name="T49" fmla="*/ 2147483647 h 174"/>
                <a:gd name="T50" fmla="*/ 2147483647 w 237"/>
                <a:gd name="T51" fmla="*/ 2147483647 h 174"/>
                <a:gd name="T52" fmla="*/ 2147483647 w 237"/>
                <a:gd name="T53" fmla="*/ 2147483647 h 174"/>
                <a:gd name="T54" fmla="*/ 2147483647 w 237"/>
                <a:gd name="T55" fmla="*/ 2147483647 h 174"/>
                <a:gd name="T56" fmla="*/ 2147483647 w 237"/>
                <a:gd name="T57" fmla="*/ 2147483647 h 174"/>
                <a:gd name="T58" fmla="*/ 2147483647 w 237"/>
                <a:gd name="T59" fmla="*/ 2147483647 h 174"/>
                <a:gd name="T60" fmla="*/ 2147483647 w 237"/>
                <a:gd name="T61" fmla="*/ 2147483647 h 174"/>
                <a:gd name="T62" fmla="*/ 2147483647 w 237"/>
                <a:gd name="T63" fmla="*/ 2147483647 h 174"/>
                <a:gd name="T64" fmla="*/ 2147483647 w 237"/>
                <a:gd name="T65" fmla="*/ 2147483647 h 174"/>
                <a:gd name="T66" fmla="*/ 2147483647 w 237"/>
                <a:gd name="T67" fmla="*/ 2147483647 h 174"/>
                <a:gd name="T68" fmla="*/ 2147483647 w 237"/>
                <a:gd name="T69" fmla="*/ 2147483647 h 174"/>
                <a:gd name="T70" fmla="*/ 2147483647 w 237"/>
                <a:gd name="T71" fmla="*/ 2147483647 h 174"/>
                <a:gd name="T72" fmla="*/ 2147483647 w 237"/>
                <a:gd name="T73" fmla="*/ 2147483647 h 174"/>
                <a:gd name="T74" fmla="*/ 2147483647 w 237"/>
                <a:gd name="T75" fmla="*/ 2147483647 h 174"/>
                <a:gd name="T76" fmla="*/ 2147483647 w 237"/>
                <a:gd name="T77" fmla="*/ 2147483647 h 174"/>
                <a:gd name="T78" fmla="*/ 2147483647 w 237"/>
                <a:gd name="T79" fmla="*/ 2147483647 h 174"/>
                <a:gd name="T80" fmla="*/ 2147483647 w 237"/>
                <a:gd name="T81" fmla="*/ 2147483647 h 174"/>
                <a:gd name="T82" fmla="*/ 2147483647 w 237"/>
                <a:gd name="T83" fmla="*/ 2147483647 h 174"/>
                <a:gd name="T84" fmla="*/ 2147483647 w 237"/>
                <a:gd name="T85" fmla="*/ 2147483647 h 174"/>
                <a:gd name="T86" fmla="*/ 2147483647 w 237"/>
                <a:gd name="T87" fmla="*/ 2147483647 h 174"/>
                <a:gd name="T88" fmla="*/ 2147483647 w 237"/>
                <a:gd name="T89" fmla="*/ 2147483647 h 174"/>
                <a:gd name="T90" fmla="*/ 2147483647 w 237"/>
                <a:gd name="T91" fmla="*/ 2147483647 h 174"/>
                <a:gd name="T92" fmla="*/ 2147483647 w 237"/>
                <a:gd name="T93" fmla="*/ 2147483647 h 17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7"/>
                <a:gd name="T142" fmla="*/ 0 h 174"/>
                <a:gd name="T143" fmla="*/ 237 w 237"/>
                <a:gd name="T144" fmla="*/ 174 h 17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7" h="174">
                  <a:moveTo>
                    <a:pt x="19" y="96"/>
                  </a:moveTo>
                  <a:cubicBezTo>
                    <a:pt x="19" y="96"/>
                    <a:pt x="18" y="96"/>
                    <a:pt x="18" y="96"/>
                  </a:cubicBezTo>
                  <a:cubicBezTo>
                    <a:pt x="18" y="114"/>
                    <a:pt x="11" y="132"/>
                    <a:pt x="9" y="150"/>
                  </a:cubicBezTo>
                  <a:cubicBezTo>
                    <a:pt x="9" y="152"/>
                    <a:pt x="9" y="154"/>
                    <a:pt x="9" y="155"/>
                  </a:cubicBezTo>
                  <a:cubicBezTo>
                    <a:pt x="9" y="155"/>
                    <a:pt x="9" y="155"/>
                    <a:pt x="9" y="155"/>
                  </a:cubicBezTo>
                  <a:cubicBezTo>
                    <a:pt x="11" y="155"/>
                    <a:pt x="11" y="157"/>
                    <a:pt x="9" y="157"/>
                  </a:cubicBezTo>
                  <a:cubicBezTo>
                    <a:pt x="7" y="157"/>
                    <a:pt x="5" y="158"/>
                    <a:pt x="4" y="158"/>
                  </a:cubicBezTo>
                  <a:cubicBezTo>
                    <a:pt x="4" y="158"/>
                    <a:pt x="4" y="159"/>
                    <a:pt x="4" y="160"/>
                  </a:cubicBezTo>
                  <a:cubicBezTo>
                    <a:pt x="4" y="165"/>
                    <a:pt x="6" y="170"/>
                    <a:pt x="8" y="174"/>
                  </a:cubicBezTo>
                  <a:cubicBezTo>
                    <a:pt x="10" y="170"/>
                    <a:pt x="14" y="167"/>
                    <a:pt x="18" y="165"/>
                  </a:cubicBezTo>
                  <a:cubicBezTo>
                    <a:pt x="33" y="156"/>
                    <a:pt x="51" y="152"/>
                    <a:pt x="68" y="149"/>
                  </a:cubicBezTo>
                  <a:cubicBezTo>
                    <a:pt x="94" y="144"/>
                    <a:pt x="121" y="141"/>
                    <a:pt x="147" y="139"/>
                  </a:cubicBezTo>
                  <a:cubicBezTo>
                    <a:pt x="163" y="138"/>
                    <a:pt x="178" y="138"/>
                    <a:pt x="193" y="138"/>
                  </a:cubicBezTo>
                  <a:cubicBezTo>
                    <a:pt x="207" y="138"/>
                    <a:pt x="221" y="137"/>
                    <a:pt x="235" y="139"/>
                  </a:cubicBezTo>
                  <a:cubicBezTo>
                    <a:pt x="235" y="137"/>
                    <a:pt x="236" y="134"/>
                    <a:pt x="236" y="131"/>
                  </a:cubicBezTo>
                  <a:cubicBezTo>
                    <a:pt x="230" y="126"/>
                    <a:pt x="223" y="124"/>
                    <a:pt x="215" y="122"/>
                  </a:cubicBezTo>
                  <a:cubicBezTo>
                    <a:pt x="211" y="120"/>
                    <a:pt x="207" y="119"/>
                    <a:pt x="203" y="118"/>
                  </a:cubicBezTo>
                  <a:cubicBezTo>
                    <a:pt x="201" y="118"/>
                    <a:pt x="199" y="118"/>
                    <a:pt x="197" y="118"/>
                  </a:cubicBezTo>
                  <a:cubicBezTo>
                    <a:pt x="193" y="117"/>
                    <a:pt x="190" y="117"/>
                    <a:pt x="187" y="117"/>
                  </a:cubicBezTo>
                  <a:cubicBezTo>
                    <a:pt x="180" y="117"/>
                    <a:pt x="173" y="117"/>
                    <a:pt x="166" y="117"/>
                  </a:cubicBezTo>
                  <a:cubicBezTo>
                    <a:pt x="160" y="117"/>
                    <a:pt x="153" y="117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52" y="117"/>
                    <a:pt x="157" y="115"/>
                    <a:pt x="163" y="115"/>
                  </a:cubicBezTo>
                  <a:cubicBezTo>
                    <a:pt x="171" y="114"/>
                    <a:pt x="179" y="114"/>
                    <a:pt x="187" y="114"/>
                  </a:cubicBezTo>
                  <a:cubicBezTo>
                    <a:pt x="204" y="114"/>
                    <a:pt x="221" y="117"/>
                    <a:pt x="237" y="125"/>
                  </a:cubicBezTo>
                  <a:cubicBezTo>
                    <a:pt x="236" y="121"/>
                    <a:pt x="235" y="117"/>
                    <a:pt x="234" y="113"/>
                  </a:cubicBezTo>
                  <a:cubicBezTo>
                    <a:pt x="230" y="110"/>
                    <a:pt x="226" y="108"/>
                    <a:pt x="222" y="105"/>
                  </a:cubicBezTo>
                  <a:cubicBezTo>
                    <a:pt x="217" y="102"/>
                    <a:pt x="212" y="99"/>
                    <a:pt x="207" y="97"/>
                  </a:cubicBezTo>
                  <a:cubicBezTo>
                    <a:pt x="201" y="94"/>
                    <a:pt x="195" y="91"/>
                    <a:pt x="188" y="89"/>
                  </a:cubicBezTo>
                  <a:cubicBezTo>
                    <a:pt x="187" y="88"/>
                    <a:pt x="185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74" y="85"/>
                    <a:pt x="165" y="84"/>
                    <a:pt x="155" y="83"/>
                  </a:cubicBezTo>
                  <a:cubicBezTo>
                    <a:pt x="147" y="82"/>
                    <a:pt x="138" y="83"/>
                    <a:pt x="129" y="82"/>
                  </a:cubicBezTo>
                  <a:cubicBezTo>
                    <a:pt x="129" y="82"/>
                    <a:pt x="129" y="82"/>
                    <a:pt x="129" y="82"/>
                  </a:cubicBezTo>
                  <a:cubicBezTo>
                    <a:pt x="139" y="81"/>
                    <a:pt x="149" y="80"/>
                    <a:pt x="160" y="81"/>
                  </a:cubicBezTo>
                  <a:cubicBezTo>
                    <a:pt x="169" y="82"/>
                    <a:pt x="179" y="83"/>
                    <a:pt x="189" y="85"/>
                  </a:cubicBezTo>
                  <a:cubicBezTo>
                    <a:pt x="198" y="88"/>
                    <a:pt x="207" y="91"/>
                    <a:pt x="216" y="95"/>
                  </a:cubicBezTo>
                  <a:cubicBezTo>
                    <a:pt x="219" y="97"/>
                    <a:pt x="224" y="98"/>
                    <a:pt x="227" y="101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6" y="97"/>
                    <a:pt x="225" y="95"/>
                    <a:pt x="225" y="93"/>
                  </a:cubicBezTo>
                  <a:cubicBezTo>
                    <a:pt x="193" y="75"/>
                    <a:pt x="161" y="56"/>
                    <a:pt x="128" y="40"/>
                  </a:cubicBezTo>
                  <a:cubicBezTo>
                    <a:pt x="108" y="30"/>
                    <a:pt x="87" y="20"/>
                    <a:pt x="65" y="13"/>
                  </a:cubicBezTo>
                  <a:cubicBezTo>
                    <a:pt x="51" y="9"/>
                    <a:pt x="27" y="0"/>
                    <a:pt x="15" y="12"/>
                  </a:cubicBezTo>
                  <a:cubicBezTo>
                    <a:pt x="0" y="25"/>
                    <a:pt x="4" y="51"/>
                    <a:pt x="6" y="68"/>
                  </a:cubicBezTo>
                  <a:cubicBezTo>
                    <a:pt x="8" y="77"/>
                    <a:pt x="9" y="85"/>
                    <a:pt x="9" y="93"/>
                  </a:cubicBezTo>
                  <a:cubicBezTo>
                    <a:pt x="13" y="93"/>
                    <a:pt x="16" y="94"/>
                    <a:pt x="20" y="94"/>
                  </a:cubicBezTo>
                  <a:cubicBezTo>
                    <a:pt x="22" y="95"/>
                    <a:pt x="21" y="96"/>
                    <a:pt x="19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27" name="Freeform 2938"/>
            <p:cNvSpPr>
              <a:spLocks noChangeArrowheads="1"/>
            </p:cNvSpPr>
            <p:nvPr/>
          </p:nvSpPr>
          <p:spPr bwMode="auto">
            <a:xfrm>
              <a:off x="576263" y="1295400"/>
              <a:ext cx="17463" cy="77788"/>
            </a:xfrm>
            <a:custGeom>
              <a:avLst/>
              <a:gdLst>
                <a:gd name="T0" fmla="*/ 2147483647 w 14"/>
                <a:gd name="T1" fmla="*/ 2147483647 h 60"/>
                <a:gd name="T2" fmla="*/ 2147483647 w 14"/>
                <a:gd name="T3" fmla="*/ 2147483647 h 60"/>
                <a:gd name="T4" fmla="*/ 2147483647 w 14"/>
                <a:gd name="T5" fmla="*/ 0 h 60"/>
                <a:gd name="T6" fmla="*/ 2147483647 w 14"/>
                <a:gd name="T7" fmla="*/ 2147483647 h 60"/>
                <a:gd name="T8" fmla="*/ 2147483647 w 14"/>
                <a:gd name="T9" fmla="*/ 2147483647 h 60"/>
                <a:gd name="T10" fmla="*/ 0 w 14"/>
                <a:gd name="T11" fmla="*/ 2147483647 h 60"/>
                <a:gd name="T12" fmla="*/ 2147483647 w 14"/>
                <a:gd name="T13" fmla="*/ 2147483647 h 60"/>
                <a:gd name="T14" fmla="*/ 2147483647 w 14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60"/>
                <a:gd name="T26" fmla="*/ 14 w 14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60">
                  <a:moveTo>
                    <a:pt x="5" y="55"/>
                  </a:moveTo>
                  <a:cubicBezTo>
                    <a:pt x="7" y="37"/>
                    <a:pt x="14" y="19"/>
                    <a:pt x="14" y="1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4"/>
                    <a:pt x="5" y="7"/>
                    <a:pt x="5" y="11"/>
                  </a:cubicBezTo>
                  <a:cubicBezTo>
                    <a:pt x="4" y="21"/>
                    <a:pt x="3" y="32"/>
                    <a:pt x="2" y="42"/>
                  </a:cubicBezTo>
                  <a:cubicBezTo>
                    <a:pt x="1" y="48"/>
                    <a:pt x="0" y="54"/>
                    <a:pt x="0" y="60"/>
                  </a:cubicBezTo>
                  <a:cubicBezTo>
                    <a:pt x="1" y="60"/>
                    <a:pt x="3" y="60"/>
                    <a:pt x="5" y="60"/>
                  </a:cubicBezTo>
                  <a:cubicBezTo>
                    <a:pt x="5" y="59"/>
                    <a:pt x="5" y="57"/>
                    <a:pt x="5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28" name="Picture 2939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289050"/>
              <a:ext cx="28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29" name="Picture 2940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6738" y="1165225"/>
              <a:ext cx="317500" cy="2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0" name="Freeform 2941"/>
            <p:cNvSpPr>
              <a:spLocks noChangeArrowheads="1"/>
            </p:cNvSpPr>
            <p:nvPr/>
          </p:nvSpPr>
          <p:spPr bwMode="auto">
            <a:xfrm>
              <a:off x="582613" y="1292225"/>
              <a:ext cx="17463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2147483647 h 3"/>
                <a:gd name="T8" fmla="*/ 0 w 13"/>
                <a:gd name="T9" fmla="*/ 0 h 3"/>
                <a:gd name="T10" fmla="*/ 0 w 13"/>
                <a:gd name="T11" fmla="*/ 2147483647 h 3"/>
                <a:gd name="T12" fmla="*/ 2147483647 w 1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"/>
                <a:gd name="T23" fmla="*/ 13 w 1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">
                  <a:moveTo>
                    <a:pt x="9" y="2"/>
                  </a:move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2" y="3"/>
                    <a:pt x="13" y="2"/>
                    <a:pt x="11" y="1"/>
                  </a:cubicBez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4" y="1"/>
                    <a:pt x="7" y="2"/>
                    <a:pt x="9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1" name="Picture 294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2" name="Freeform 2943"/>
            <p:cNvSpPr>
              <a:spLocks noChangeArrowheads="1"/>
            </p:cNvSpPr>
            <p:nvPr/>
          </p:nvSpPr>
          <p:spPr bwMode="auto">
            <a:xfrm>
              <a:off x="582613" y="1293813"/>
              <a:ext cx="11113" cy="1588"/>
            </a:xfrm>
            <a:custGeom>
              <a:avLst/>
              <a:gdLst>
                <a:gd name="T0" fmla="*/ 2147483647 w 9"/>
                <a:gd name="T1" fmla="*/ 2147483647 h 2"/>
                <a:gd name="T2" fmla="*/ 0 w 9"/>
                <a:gd name="T3" fmla="*/ 0 h 2"/>
                <a:gd name="T4" fmla="*/ 0 w 9"/>
                <a:gd name="T5" fmla="*/ 2147483647 h 2"/>
                <a:gd name="T6" fmla="*/ 2147483647 w 9"/>
                <a:gd name="T7" fmla="*/ 2147483647 h 2"/>
                <a:gd name="T8" fmla="*/ 2147483647 w 9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2"/>
                <a:gd name="T17" fmla="*/ 9 w 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2">
                  <a:moveTo>
                    <a:pt x="9" y="1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6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3" name="Picture 294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851" y="1289050"/>
              <a:ext cx="238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4" name="Freeform 2945"/>
            <p:cNvSpPr>
              <a:spLocks noChangeArrowheads="1"/>
            </p:cNvSpPr>
            <p:nvPr/>
          </p:nvSpPr>
          <p:spPr bwMode="auto">
            <a:xfrm>
              <a:off x="576263" y="1373188"/>
              <a:ext cx="9525" cy="3175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3"/>
                <a:gd name="T23" fmla="*/ 7 w 7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3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7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5" name="Picture 294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1501" y="1370013"/>
              <a:ext cx="19050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6" name="Freeform 2947"/>
            <p:cNvSpPr>
              <a:spLocks noChangeArrowheads="1"/>
            </p:cNvSpPr>
            <p:nvPr/>
          </p:nvSpPr>
          <p:spPr bwMode="auto">
            <a:xfrm>
              <a:off x="576263" y="1373188"/>
              <a:ext cx="6350" cy="1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0 h 1"/>
                <a:gd name="T4" fmla="*/ 0 w 5"/>
                <a:gd name="T5" fmla="*/ 1 h 1"/>
                <a:gd name="T6" fmla="*/ 2147483647 w 5"/>
                <a:gd name="T7" fmla="*/ 1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7" name="Picture 294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9913" y="1368425"/>
              <a:ext cx="15875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38" name="Freeform 2949"/>
            <p:cNvSpPr>
              <a:spLocks noChangeArrowheads="1"/>
            </p:cNvSpPr>
            <p:nvPr/>
          </p:nvSpPr>
          <p:spPr bwMode="auto">
            <a:xfrm>
              <a:off x="595313" y="14128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39" name="Picture 2950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551" y="140811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0" name="Freeform 2951"/>
            <p:cNvSpPr>
              <a:spLocks noChangeArrowheads="1"/>
            </p:cNvSpPr>
            <p:nvPr/>
          </p:nvSpPr>
          <p:spPr bwMode="auto">
            <a:xfrm>
              <a:off x="588963" y="14081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1" name="Picture 2952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201" y="1401763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2" name="Freeform 2953"/>
            <p:cNvSpPr>
              <a:spLocks noChangeArrowheads="1"/>
            </p:cNvSpPr>
            <p:nvPr/>
          </p:nvSpPr>
          <p:spPr bwMode="auto">
            <a:xfrm>
              <a:off x="592138" y="1409700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0 h 1"/>
                <a:gd name="T4" fmla="*/ 2147483647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3" name="Picture 295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7376" y="1404938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4" name="Freeform 2955"/>
            <p:cNvSpPr>
              <a:spLocks noChangeArrowheads="1"/>
            </p:cNvSpPr>
            <p:nvPr/>
          </p:nvSpPr>
          <p:spPr bwMode="auto">
            <a:xfrm>
              <a:off x="806451" y="1357313"/>
              <a:ext cx="66675" cy="36513"/>
            </a:xfrm>
            <a:custGeom>
              <a:avLst/>
              <a:gdLst>
                <a:gd name="T0" fmla="*/ 0 w 51"/>
                <a:gd name="T1" fmla="*/ 2147483647 h 28"/>
                <a:gd name="T2" fmla="*/ 2147483647 w 51"/>
                <a:gd name="T3" fmla="*/ 0 h 28"/>
                <a:gd name="T4" fmla="*/ 2147483647 w 51"/>
                <a:gd name="T5" fmla="*/ 2147483647 h 28"/>
                <a:gd name="T6" fmla="*/ 0 w 51"/>
                <a:gd name="T7" fmla="*/ 2147483647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28"/>
                <a:gd name="T14" fmla="*/ 51 w 51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28">
                  <a:moveTo>
                    <a:pt x="0" y="28"/>
                  </a:moveTo>
                  <a:cubicBezTo>
                    <a:pt x="18" y="21"/>
                    <a:pt x="38" y="14"/>
                    <a:pt x="51" y="0"/>
                  </a:cubicBezTo>
                  <a:cubicBezTo>
                    <a:pt x="51" y="1"/>
                    <a:pt x="50" y="1"/>
                    <a:pt x="50" y="1"/>
                  </a:cubicBezTo>
                  <a:cubicBezTo>
                    <a:pt x="37" y="14"/>
                    <a:pt x="17" y="22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5" name="Picture 2956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688" y="1350963"/>
              <a:ext cx="7778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6" name="Freeform 2957"/>
            <p:cNvSpPr>
              <a:spLocks noChangeArrowheads="1"/>
            </p:cNvSpPr>
            <p:nvPr/>
          </p:nvSpPr>
          <p:spPr bwMode="auto">
            <a:xfrm>
              <a:off x="649288" y="1373188"/>
              <a:ext cx="212725" cy="239713"/>
            </a:xfrm>
            <a:custGeom>
              <a:avLst/>
              <a:gdLst>
                <a:gd name="T0" fmla="*/ 2147483647 w 163"/>
                <a:gd name="T1" fmla="*/ 2147483647 h 186"/>
                <a:gd name="T2" fmla="*/ 2147483647 w 163"/>
                <a:gd name="T3" fmla="*/ 2147483647 h 186"/>
                <a:gd name="T4" fmla="*/ 2147483647 w 163"/>
                <a:gd name="T5" fmla="*/ 2147483647 h 186"/>
                <a:gd name="T6" fmla="*/ 2147483647 w 163"/>
                <a:gd name="T7" fmla="*/ 2147483647 h 186"/>
                <a:gd name="T8" fmla="*/ 2147483647 w 163"/>
                <a:gd name="T9" fmla="*/ 2147483647 h 186"/>
                <a:gd name="T10" fmla="*/ 2147483647 w 163"/>
                <a:gd name="T11" fmla="*/ 2147483647 h 186"/>
                <a:gd name="T12" fmla="*/ 2147483647 w 163"/>
                <a:gd name="T13" fmla="*/ 2147483647 h 186"/>
                <a:gd name="T14" fmla="*/ 2147483647 w 163"/>
                <a:gd name="T15" fmla="*/ 2147483647 h 186"/>
                <a:gd name="T16" fmla="*/ 2147483647 w 163"/>
                <a:gd name="T17" fmla="*/ 2147483647 h 186"/>
                <a:gd name="T18" fmla="*/ 2147483647 w 163"/>
                <a:gd name="T19" fmla="*/ 2147483647 h 186"/>
                <a:gd name="T20" fmla="*/ 2147483647 w 163"/>
                <a:gd name="T21" fmla="*/ 2147483647 h 186"/>
                <a:gd name="T22" fmla="*/ 2147483647 w 163"/>
                <a:gd name="T23" fmla="*/ 2147483647 h 186"/>
                <a:gd name="T24" fmla="*/ 2147483647 w 163"/>
                <a:gd name="T25" fmla="*/ 2147483647 h 186"/>
                <a:gd name="T26" fmla="*/ 2147483647 w 163"/>
                <a:gd name="T27" fmla="*/ 2147483647 h 186"/>
                <a:gd name="T28" fmla="*/ 0 w 163"/>
                <a:gd name="T29" fmla="*/ 2147483647 h 186"/>
                <a:gd name="T30" fmla="*/ 2147483647 w 163"/>
                <a:gd name="T31" fmla="*/ 2147483647 h 186"/>
                <a:gd name="T32" fmla="*/ 2147483647 w 163"/>
                <a:gd name="T33" fmla="*/ 2147483647 h 186"/>
                <a:gd name="T34" fmla="*/ 2147483647 w 163"/>
                <a:gd name="T35" fmla="*/ 2147483647 h 186"/>
                <a:gd name="T36" fmla="*/ 2147483647 w 163"/>
                <a:gd name="T37" fmla="*/ 2147483647 h 186"/>
                <a:gd name="T38" fmla="*/ 2147483647 w 163"/>
                <a:gd name="T39" fmla="*/ 2147483647 h 186"/>
                <a:gd name="T40" fmla="*/ 2147483647 w 163"/>
                <a:gd name="T41" fmla="*/ 0 h 186"/>
                <a:gd name="T42" fmla="*/ 2147483647 w 163"/>
                <a:gd name="T43" fmla="*/ 2147483647 h 186"/>
                <a:gd name="T44" fmla="*/ 2147483647 w 163"/>
                <a:gd name="T45" fmla="*/ 2147483647 h 18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3"/>
                <a:gd name="T70" fmla="*/ 0 h 186"/>
                <a:gd name="T71" fmla="*/ 163 w 163"/>
                <a:gd name="T72" fmla="*/ 186 h 18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3" h="186">
                  <a:moveTo>
                    <a:pt x="134" y="21"/>
                  </a:moveTo>
                  <a:cubicBezTo>
                    <a:pt x="126" y="28"/>
                    <a:pt x="119" y="36"/>
                    <a:pt x="112" y="46"/>
                  </a:cubicBezTo>
                  <a:cubicBezTo>
                    <a:pt x="107" y="52"/>
                    <a:pt x="102" y="59"/>
                    <a:pt x="98" y="67"/>
                  </a:cubicBezTo>
                  <a:cubicBezTo>
                    <a:pt x="94" y="74"/>
                    <a:pt x="90" y="82"/>
                    <a:pt x="89" y="90"/>
                  </a:cubicBezTo>
                  <a:cubicBezTo>
                    <a:pt x="89" y="90"/>
                    <a:pt x="88" y="90"/>
                    <a:pt x="88" y="89"/>
                  </a:cubicBezTo>
                  <a:cubicBezTo>
                    <a:pt x="88" y="82"/>
                    <a:pt x="92" y="74"/>
                    <a:pt x="95" y="68"/>
                  </a:cubicBezTo>
                  <a:cubicBezTo>
                    <a:pt x="99" y="59"/>
                    <a:pt x="104" y="52"/>
                    <a:pt x="109" y="44"/>
                  </a:cubicBezTo>
                  <a:cubicBezTo>
                    <a:pt x="114" y="37"/>
                    <a:pt x="120" y="30"/>
                    <a:pt x="126" y="23"/>
                  </a:cubicBezTo>
                  <a:cubicBezTo>
                    <a:pt x="129" y="20"/>
                    <a:pt x="132" y="17"/>
                    <a:pt x="136" y="14"/>
                  </a:cubicBezTo>
                  <a:cubicBezTo>
                    <a:pt x="123" y="19"/>
                    <a:pt x="111" y="24"/>
                    <a:pt x="98" y="28"/>
                  </a:cubicBezTo>
                  <a:cubicBezTo>
                    <a:pt x="98" y="28"/>
                    <a:pt x="97" y="29"/>
                    <a:pt x="97" y="29"/>
                  </a:cubicBezTo>
                  <a:cubicBezTo>
                    <a:pt x="85" y="38"/>
                    <a:pt x="75" y="51"/>
                    <a:pt x="66" y="63"/>
                  </a:cubicBezTo>
                  <a:cubicBezTo>
                    <a:pt x="55" y="78"/>
                    <a:pt x="45" y="93"/>
                    <a:pt x="36" y="109"/>
                  </a:cubicBezTo>
                  <a:cubicBezTo>
                    <a:pt x="27" y="125"/>
                    <a:pt x="18" y="140"/>
                    <a:pt x="11" y="156"/>
                  </a:cubicBezTo>
                  <a:cubicBezTo>
                    <a:pt x="7" y="166"/>
                    <a:pt x="2" y="176"/>
                    <a:pt x="0" y="186"/>
                  </a:cubicBezTo>
                  <a:cubicBezTo>
                    <a:pt x="7" y="181"/>
                    <a:pt x="15" y="177"/>
                    <a:pt x="22" y="173"/>
                  </a:cubicBezTo>
                  <a:cubicBezTo>
                    <a:pt x="36" y="165"/>
                    <a:pt x="49" y="158"/>
                    <a:pt x="63" y="151"/>
                  </a:cubicBezTo>
                  <a:cubicBezTo>
                    <a:pt x="77" y="145"/>
                    <a:pt x="91" y="138"/>
                    <a:pt x="106" y="133"/>
                  </a:cubicBezTo>
                  <a:cubicBezTo>
                    <a:pt x="114" y="130"/>
                    <a:pt x="123" y="126"/>
                    <a:pt x="133" y="126"/>
                  </a:cubicBezTo>
                  <a:cubicBezTo>
                    <a:pt x="128" y="109"/>
                    <a:pt x="128" y="89"/>
                    <a:pt x="131" y="71"/>
                  </a:cubicBezTo>
                  <a:cubicBezTo>
                    <a:pt x="135" y="46"/>
                    <a:pt x="146" y="20"/>
                    <a:pt x="163" y="0"/>
                  </a:cubicBezTo>
                  <a:cubicBezTo>
                    <a:pt x="160" y="2"/>
                    <a:pt x="158" y="3"/>
                    <a:pt x="155" y="5"/>
                  </a:cubicBezTo>
                  <a:cubicBezTo>
                    <a:pt x="148" y="10"/>
                    <a:pt x="141" y="15"/>
                    <a:pt x="13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7" name="Picture 2958"/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4526" y="1366838"/>
              <a:ext cx="222250" cy="252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48" name="Freeform 2959"/>
            <p:cNvSpPr>
              <a:spLocks noChangeArrowheads="1"/>
            </p:cNvSpPr>
            <p:nvPr/>
          </p:nvSpPr>
          <p:spPr bwMode="auto">
            <a:xfrm>
              <a:off x="931863" y="1365250"/>
              <a:ext cx="179388" cy="338138"/>
            </a:xfrm>
            <a:custGeom>
              <a:avLst/>
              <a:gdLst>
                <a:gd name="T0" fmla="*/ 2147483647 w 138"/>
                <a:gd name="T1" fmla="*/ 2147483647 h 260"/>
                <a:gd name="T2" fmla="*/ 2147483647 w 138"/>
                <a:gd name="T3" fmla="*/ 2147483647 h 260"/>
                <a:gd name="T4" fmla="*/ 2147483647 w 138"/>
                <a:gd name="T5" fmla="*/ 2147483647 h 260"/>
                <a:gd name="T6" fmla="*/ 2147483647 w 138"/>
                <a:gd name="T7" fmla="*/ 2147483647 h 260"/>
                <a:gd name="T8" fmla="*/ 2147483647 w 138"/>
                <a:gd name="T9" fmla="*/ 2147483647 h 260"/>
                <a:gd name="T10" fmla="*/ 2147483647 w 138"/>
                <a:gd name="T11" fmla="*/ 2147483647 h 260"/>
                <a:gd name="T12" fmla="*/ 2147483647 w 138"/>
                <a:gd name="T13" fmla="*/ 2147483647 h 260"/>
                <a:gd name="T14" fmla="*/ 2147483647 w 138"/>
                <a:gd name="T15" fmla="*/ 2147483647 h 260"/>
                <a:gd name="T16" fmla="*/ 2147483647 w 138"/>
                <a:gd name="T17" fmla="*/ 2147483647 h 260"/>
                <a:gd name="T18" fmla="*/ 2147483647 w 138"/>
                <a:gd name="T19" fmla="*/ 2147483647 h 260"/>
                <a:gd name="T20" fmla="*/ 2147483647 w 138"/>
                <a:gd name="T21" fmla="*/ 2147483647 h 260"/>
                <a:gd name="T22" fmla="*/ 2147483647 w 138"/>
                <a:gd name="T23" fmla="*/ 2147483647 h 260"/>
                <a:gd name="T24" fmla="*/ 2147483647 w 138"/>
                <a:gd name="T25" fmla="*/ 2147483647 h 260"/>
                <a:gd name="T26" fmla="*/ 2147483647 w 138"/>
                <a:gd name="T27" fmla="*/ 2147483647 h 260"/>
                <a:gd name="T28" fmla="*/ 2147483647 w 138"/>
                <a:gd name="T29" fmla="*/ 2147483647 h 260"/>
                <a:gd name="T30" fmla="*/ 2147483647 w 138"/>
                <a:gd name="T31" fmla="*/ 2147483647 h 260"/>
                <a:gd name="T32" fmla="*/ 2147483647 w 138"/>
                <a:gd name="T33" fmla="*/ 2147483647 h 260"/>
                <a:gd name="T34" fmla="*/ 2147483647 w 138"/>
                <a:gd name="T35" fmla="*/ 2147483647 h 260"/>
                <a:gd name="T36" fmla="*/ 2147483647 w 138"/>
                <a:gd name="T37" fmla="*/ 2147483647 h 260"/>
                <a:gd name="T38" fmla="*/ 2147483647 w 138"/>
                <a:gd name="T39" fmla="*/ 2147483647 h 260"/>
                <a:gd name="T40" fmla="*/ 2147483647 w 138"/>
                <a:gd name="T41" fmla="*/ 2147483647 h 260"/>
                <a:gd name="T42" fmla="*/ 2147483647 w 138"/>
                <a:gd name="T43" fmla="*/ 2147483647 h 260"/>
                <a:gd name="T44" fmla="*/ 2147483647 w 138"/>
                <a:gd name="T45" fmla="*/ 2147483647 h 260"/>
                <a:gd name="T46" fmla="*/ 2147483647 w 138"/>
                <a:gd name="T47" fmla="*/ 2147483647 h 260"/>
                <a:gd name="T48" fmla="*/ 2147483647 w 138"/>
                <a:gd name="T49" fmla="*/ 2147483647 h 260"/>
                <a:gd name="T50" fmla="*/ 2147483647 w 138"/>
                <a:gd name="T51" fmla="*/ 2147483647 h 260"/>
                <a:gd name="T52" fmla="*/ 2147483647 w 138"/>
                <a:gd name="T53" fmla="*/ 2147483647 h 260"/>
                <a:gd name="T54" fmla="*/ 2147483647 w 138"/>
                <a:gd name="T55" fmla="*/ 0 h 260"/>
                <a:gd name="T56" fmla="*/ 2147483647 w 138"/>
                <a:gd name="T57" fmla="*/ 2147483647 h 260"/>
                <a:gd name="T58" fmla="*/ 2147483647 w 138"/>
                <a:gd name="T59" fmla="*/ 2147483647 h 26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8"/>
                <a:gd name="T91" fmla="*/ 0 h 260"/>
                <a:gd name="T92" fmla="*/ 138 w 138"/>
                <a:gd name="T93" fmla="*/ 260 h 26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8" h="260">
                  <a:moveTo>
                    <a:pt x="13" y="99"/>
                  </a:moveTo>
                  <a:cubicBezTo>
                    <a:pt x="11" y="112"/>
                    <a:pt x="7" y="123"/>
                    <a:pt x="3" y="136"/>
                  </a:cubicBezTo>
                  <a:cubicBezTo>
                    <a:pt x="0" y="151"/>
                    <a:pt x="0" y="167"/>
                    <a:pt x="5" y="182"/>
                  </a:cubicBezTo>
                  <a:cubicBezTo>
                    <a:pt x="17" y="183"/>
                    <a:pt x="29" y="188"/>
                    <a:pt x="40" y="193"/>
                  </a:cubicBezTo>
                  <a:cubicBezTo>
                    <a:pt x="55" y="201"/>
                    <a:pt x="69" y="210"/>
                    <a:pt x="83" y="220"/>
                  </a:cubicBezTo>
                  <a:cubicBezTo>
                    <a:pt x="96" y="229"/>
                    <a:pt x="109" y="239"/>
                    <a:pt x="123" y="249"/>
                  </a:cubicBezTo>
                  <a:cubicBezTo>
                    <a:pt x="128" y="253"/>
                    <a:pt x="133" y="256"/>
                    <a:pt x="138" y="260"/>
                  </a:cubicBezTo>
                  <a:cubicBezTo>
                    <a:pt x="110" y="230"/>
                    <a:pt x="95" y="193"/>
                    <a:pt x="93" y="153"/>
                  </a:cubicBezTo>
                  <a:cubicBezTo>
                    <a:pt x="92" y="139"/>
                    <a:pt x="93" y="125"/>
                    <a:pt x="93" y="112"/>
                  </a:cubicBezTo>
                  <a:cubicBezTo>
                    <a:pt x="93" y="88"/>
                    <a:pt x="92" y="60"/>
                    <a:pt x="75" y="42"/>
                  </a:cubicBezTo>
                  <a:cubicBezTo>
                    <a:pt x="75" y="42"/>
                    <a:pt x="75" y="42"/>
                    <a:pt x="75" y="41"/>
                  </a:cubicBezTo>
                  <a:cubicBezTo>
                    <a:pt x="64" y="37"/>
                    <a:pt x="54" y="33"/>
                    <a:pt x="44" y="28"/>
                  </a:cubicBezTo>
                  <a:cubicBezTo>
                    <a:pt x="50" y="37"/>
                    <a:pt x="53" y="49"/>
                    <a:pt x="56" y="60"/>
                  </a:cubicBezTo>
                  <a:cubicBezTo>
                    <a:pt x="59" y="74"/>
                    <a:pt x="61" y="88"/>
                    <a:pt x="59" y="102"/>
                  </a:cubicBezTo>
                  <a:cubicBezTo>
                    <a:pt x="59" y="102"/>
                    <a:pt x="58" y="102"/>
                    <a:pt x="58" y="102"/>
                  </a:cubicBezTo>
                  <a:cubicBezTo>
                    <a:pt x="56" y="88"/>
                    <a:pt x="56" y="73"/>
                    <a:pt x="52" y="59"/>
                  </a:cubicBezTo>
                  <a:cubicBezTo>
                    <a:pt x="51" y="56"/>
                    <a:pt x="51" y="52"/>
                    <a:pt x="49" y="49"/>
                  </a:cubicBezTo>
                  <a:cubicBezTo>
                    <a:pt x="47" y="43"/>
                    <a:pt x="45" y="38"/>
                    <a:pt x="42" y="33"/>
                  </a:cubicBezTo>
                  <a:cubicBezTo>
                    <a:pt x="39" y="28"/>
                    <a:pt x="35" y="23"/>
                    <a:pt x="29" y="21"/>
                  </a:cubicBezTo>
                  <a:cubicBezTo>
                    <a:pt x="28" y="20"/>
                    <a:pt x="27" y="20"/>
                    <a:pt x="26" y="19"/>
                  </a:cubicBezTo>
                  <a:cubicBezTo>
                    <a:pt x="29" y="24"/>
                    <a:pt x="31" y="31"/>
                    <a:pt x="32" y="36"/>
                  </a:cubicBezTo>
                  <a:cubicBezTo>
                    <a:pt x="34" y="46"/>
                    <a:pt x="35" y="57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1" y="55"/>
                    <a:pt x="32" y="45"/>
                    <a:pt x="29" y="35"/>
                  </a:cubicBezTo>
                  <a:cubicBezTo>
                    <a:pt x="28" y="34"/>
                    <a:pt x="28" y="33"/>
                    <a:pt x="28" y="33"/>
                  </a:cubicBezTo>
                  <a:cubicBezTo>
                    <a:pt x="25" y="27"/>
                    <a:pt x="23" y="20"/>
                    <a:pt x="18" y="15"/>
                  </a:cubicBezTo>
                  <a:cubicBezTo>
                    <a:pt x="14" y="12"/>
                    <a:pt x="10" y="9"/>
                    <a:pt x="7" y="5"/>
                  </a:cubicBezTo>
                  <a:cubicBezTo>
                    <a:pt x="5" y="3"/>
                    <a:pt x="4" y="2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2" y="32"/>
                    <a:pt x="18" y="66"/>
                    <a:pt x="13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49" name="Picture 2960"/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362075"/>
              <a:ext cx="19050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0" name="Freeform 2961"/>
            <p:cNvSpPr>
              <a:spLocks noChangeArrowheads="1"/>
            </p:cNvSpPr>
            <p:nvPr/>
          </p:nvSpPr>
          <p:spPr bwMode="auto">
            <a:xfrm>
              <a:off x="1227138" y="14366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1" name="Picture 2962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0788" y="1430338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2" name="Freeform 2963"/>
            <p:cNvSpPr>
              <a:spLocks noChangeArrowheads="1"/>
            </p:cNvSpPr>
            <p:nvPr/>
          </p:nvSpPr>
          <p:spPr bwMode="auto">
            <a:xfrm>
              <a:off x="1216026" y="1438275"/>
              <a:ext cx="7938" cy="4763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0 h 3"/>
                <a:gd name="T6" fmla="*/ 0 60000 65536"/>
                <a:gd name="T7" fmla="*/ 0 60000 65536"/>
                <a:gd name="T8" fmla="*/ 0 60000 65536"/>
                <a:gd name="T9" fmla="*/ 0 w 6"/>
                <a:gd name="T10" fmla="*/ 0 h 3"/>
                <a:gd name="T11" fmla="*/ 6 w 6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">
                  <a:moveTo>
                    <a:pt x="6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3" name="Picture 2964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1925"/>
              <a:ext cx="2063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4" name="Freeform 2965"/>
            <p:cNvSpPr>
              <a:spLocks noChangeArrowheads="1"/>
            </p:cNvSpPr>
            <p:nvPr/>
          </p:nvSpPr>
          <p:spPr bwMode="auto">
            <a:xfrm>
              <a:off x="1228726" y="143033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0 w 4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4"/>
                <a:gd name="T10" fmla="*/ 0 h 4"/>
                <a:gd name="T11" fmla="*/ 4 w 4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5" name="Picture 296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425575"/>
              <a:ext cx="142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6" name="Freeform 2967"/>
            <p:cNvSpPr>
              <a:spLocks noChangeArrowheads="1"/>
            </p:cNvSpPr>
            <p:nvPr/>
          </p:nvSpPr>
          <p:spPr bwMode="auto">
            <a:xfrm>
              <a:off x="935038" y="1354138"/>
              <a:ext cx="280988" cy="93663"/>
            </a:xfrm>
            <a:custGeom>
              <a:avLst/>
              <a:gdLst>
                <a:gd name="T0" fmla="*/ 0 w 217"/>
                <a:gd name="T1" fmla="*/ 2147483647 h 72"/>
                <a:gd name="T2" fmla="*/ 2147483647 w 217"/>
                <a:gd name="T3" fmla="*/ 2147483647 h 72"/>
                <a:gd name="T4" fmla="*/ 2147483647 w 217"/>
                <a:gd name="T5" fmla="*/ 2147483647 h 72"/>
                <a:gd name="T6" fmla="*/ 2147483647 w 217"/>
                <a:gd name="T7" fmla="*/ 2147483647 h 72"/>
                <a:gd name="T8" fmla="*/ 2147483647 w 217"/>
                <a:gd name="T9" fmla="*/ 2147483647 h 72"/>
                <a:gd name="T10" fmla="*/ 0 w 217"/>
                <a:gd name="T11" fmla="*/ 2147483647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7"/>
                <a:gd name="T19" fmla="*/ 0 h 72"/>
                <a:gd name="T20" fmla="*/ 217 w 217"/>
                <a:gd name="T21" fmla="*/ 72 h 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7" h="72">
                  <a:moveTo>
                    <a:pt x="0" y="5"/>
                  </a:moveTo>
                  <a:cubicBezTo>
                    <a:pt x="23" y="25"/>
                    <a:pt x="51" y="39"/>
                    <a:pt x="79" y="49"/>
                  </a:cubicBezTo>
                  <a:cubicBezTo>
                    <a:pt x="103" y="57"/>
                    <a:pt x="127" y="63"/>
                    <a:pt x="152" y="67"/>
                  </a:cubicBezTo>
                  <a:cubicBezTo>
                    <a:pt x="165" y="69"/>
                    <a:pt x="179" y="72"/>
                    <a:pt x="193" y="71"/>
                  </a:cubicBezTo>
                  <a:cubicBezTo>
                    <a:pt x="200" y="71"/>
                    <a:pt x="209" y="70"/>
                    <a:pt x="217" y="68"/>
                  </a:cubicBezTo>
                  <a:cubicBezTo>
                    <a:pt x="189" y="35"/>
                    <a:pt x="55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57" name="Picture 2968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50963"/>
              <a:ext cx="290513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58" name="Freeform 2969"/>
            <p:cNvSpPr>
              <a:spLocks noChangeArrowheads="1"/>
            </p:cNvSpPr>
            <p:nvPr/>
          </p:nvSpPr>
          <p:spPr bwMode="auto">
            <a:xfrm>
              <a:off x="931863" y="1195388"/>
              <a:ext cx="319088" cy="230188"/>
            </a:xfrm>
            <a:custGeom>
              <a:avLst/>
              <a:gdLst>
                <a:gd name="T0" fmla="*/ 2147483647 w 246"/>
                <a:gd name="T1" fmla="*/ 2147483647 h 177"/>
                <a:gd name="T2" fmla="*/ 2147483647 w 246"/>
                <a:gd name="T3" fmla="*/ 2147483647 h 177"/>
                <a:gd name="T4" fmla="*/ 2147483647 w 246"/>
                <a:gd name="T5" fmla="*/ 2147483647 h 177"/>
                <a:gd name="T6" fmla="*/ 2147483647 w 246"/>
                <a:gd name="T7" fmla="*/ 2147483647 h 177"/>
                <a:gd name="T8" fmla="*/ 2147483647 w 246"/>
                <a:gd name="T9" fmla="*/ 2147483647 h 177"/>
                <a:gd name="T10" fmla="*/ 2147483647 w 246"/>
                <a:gd name="T11" fmla="*/ 2147483647 h 177"/>
                <a:gd name="T12" fmla="*/ 2147483647 w 246"/>
                <a:gd name="T13" fmla="*/ 2147483647 h 177"/>
                <a:gd name="T14" fmla="*/ 2147483647 w 246"/>
                <a:gd name="T15" fmla="*/ 2147483647 h 177"/>
                <a:gd name="T16" fmla="*/ 2147483647 w 246"/>
                <a:gd name="T17" fmla="*/ 2147483647 h 177"/>
                <a:gd name="T18" fmla="*/ 2147483647 w 246"/>
                <a:gd name="T19" fmla="*/ 2147483647 h 177"/>
                <a:gd name="T20" fmla="*/ 2147483647 w 246"/>
                <a:gd name="T21" fmla="*/ 2147483647 h 177"/>
                <a:gd name="T22" fmla="*/ 2147483647 w 246"/>
                <a:gd name="T23" fmla="*/ 2147483647 h 177"/>
                <a:gd name="T24" fmla="*/ 2147483647 w 246"/>
                <a:gd name="T25" fmla="*/ 2147483647 h 177"/>
                <a:gd name="T26" fmla="*/ 2147483647 w 246"/>
                <a:gd name="T27" fmla="*/ 2147483647 h 177"/>
                <a:gd name="T28" fmla="*/ 2147483647 w 246"/>
                <a:gd name="T29" fmla="*/ 2147483647 h 177"/>
                <a:gd name="T30" fmla="*/ 2147483647 w 246"/>
                <a:gd name="T31" fmla="*/ 2147483647 h 177"/>
                <a:gd name="T32" fmla="*/ 2147483647 w 246"/>
                <a:gd name="T33" fmla="*/ 2147483647 h 177"/>
                <a:gd name="T34" fmla="*/ 2147483647 w 246"/>
                <a:gd name="T35" fmla="*/ 2147483647 h 177"/>
                <a:gd name="T36" fmla="*/ 2147483647 w 246"/>
                <a:gd name="T37" fmla="*/ 2147483647 h 177"/>
                <a:gd name="T38" fmla="*/ 2147483647 w 246"/>
                <a:gd name="T39" fmla="*/ 2147483647 h 177"/>
                <a:gd name="T40" fmla="*/ 2147483647 w 246"/>
                <a:gd name="T41" fmla="*/ 2147483647 h 177"/>
                <a:gd name="T42" fmla="*/ 2147483647 w 246"/>
                <a:gd name="T43" fmla="*/ 2147483647 h 177"/>
                <a:gd name="T44" fmla="*/ 2147483647 w 246"/>
                <a:gd name="T45" fmla="*/ 2147483647 h 177"/>
                <a:gd name="T46" fmla="*/ 2147483647 w 246"/>
                <a:gd name="T47" fmla="*/ 2147483647 h 177"/>
                <a:gd name="T48" fmla="*/ 0 w 246"/>
                <a:gd name="T49" fmla="*/ 2147483647 h 177"/>
                <a:gd name="T50" fmla="*/ 2147483647 w 246"/>
                <a:gd name="T51" fmla="*/ 2147483647 h 177"/>
                <a:gd name="T52" fmla="*/ 2147483647 w 246"/>
                <a:gd name="T53" fmla="*/ 2147483647 h 177"/>
                <a:gd name="T54" fmla="*/ 2147483647 w 246"/>
                <a:gd name="T55" fmla="*/ 2147483647 h 177"/>
                <a:gd name="T56" fmla="*/ 2147483647 w 246"/>
                <a:gd name="T57" fmla="*/ 2147483647 h 177"/>
                <a:gd name="T58" fmla="*/ 2147483647 w 246"/>
                <a:gd name="T59" fmla="*/ 2147483647 h 177"/>
                <a:gd name="T60" fmla="*/ 2147483647 w 246"/>
                <a:gd name="T61" fmla="*/ 2147483647 h 177"/>
                <a:gd name="T62" fmla="*/ 2147483647 w 246"/>
                <a:gd name="T63" fmla="*/ 2147483647 h 177"/>
                <a:gd name="T64" fmla="*/ 2147483647 w 246"/>
                <a:gd name="T65" fmla="*/ 2147483647 h 177"/>
                <a:gd name="T66" fmla="*/ 2147483647 w 246"/>
                <a:gd name="T67" fmla="*/ 2147483647 h 177"/>
                <a:gd name="T68" fmla="*/ 2147483647 w 246"/>
                <a:gd name="T69" fmla="*/ 2147483647 h 177"/>
                <a:gd name="T70" fmla="*/ 2147483647 w 246"/>
                <a:gd name="T71" fmla="*/ 2147483647 h 177"/>
                <a:gd name="T72" fmla="*/ 2147483647 w 246"/>
                <a:gd name="T73" fmla="*/ 2147483647 h 177"/>
                <a:gd name="T74" fmla="*/ 2147483647 w 246"/>
                <a:gd name="T75" fmla="*/ 2147483647 h 177"/>
                <a:gd name="T76" fmla="*/ 2147483647 w 246"/>
                <a:gd name="T77" fmla="*/ 2147483647 h 177"/>
                <a:gd name="T78" fmla="*/ 2147483647 w 246"/>
                <a:gd name="T79" fmla="*/ 2147483647 h 177"/>
                <a:gd name="T80" fmla="*/ 2147483647 w 246"/>
                <a:gd name="T81" fmla="*/ 2147483647 h 1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6"/>
                <a:gd name="T124" fmla="*/ 0 h 177"/>
                <a:gd name="T125" fmla="*/ 246 w 246"/>
                <a:gd name="T126" fmla="*/ 177 h 1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6" h="177">
                  <a:moveTo>
                    <a:pt x="233" y="131"/>
                  </a:moveTo>
                  <a:cubicBezTo>
                    <a:pt x="231" y="113"/>
                    <a:pt x="224" y="94"/>
                    <a:pt x="224" y="76"/>
                  </a:cubicBezTo>
                  <a:cubicBezTo>
                    <a:pt x="226" y="76"/>
                    <a:pt x="228" y="75"/>
                    <a:pt x="230" y="75"/>
                  </a:cubicBezTo>
                  <a:cubicBezTo>
                    <a:pt x="234" y="75"/>
                    <a:pt x="238" y="74"/>
                    <a:pt x="242" y="74"/>
                  </a:cubicBezTo>
                  <a:cubicBezTo>
                    <a:pt x="242" y="71"/>
                    <a:pt x="243" y="68"/>
                    <a:pt x="244" y="65"/>
                  </a:cubicBezTo>
                  <a:cubicBezTo>
                    <a:pt x="245" y="55"/>
                    <a:pt x="246" y="45"/>
                    <a:pt x="246" y="35"/>
                  </a:cubicBezTo>
                  <a:cubicBezTo>
                    <a:pt x="245" y="27"/>
                    <a:pt x="245" y="18"/>
                    <a:pt x="242" y="11"/>
                  </a:cubicBezTo>
                  <a:cubicBezTo>
                    <a:pt x="237" y="0"/>
                    <a:pt x="216" y="3"/>
                    <a:pt x="207" y="4"/>
                  </a:cubicBezTo>
                  <a:cubicBezTo>
                    <a:pt x="184" y="5"/>
                    <a:pt x="162" y="11"/>
                    <a:pt x="141" y="17"/>
                  </a:cubicBezTo>
                  <a:cubicBezTo>
                    <a:pt x="116" y="25"/>
                    <a:pt x="91" y="33"/>
                    <a:pt x="67" y="44"/>
                  </a:cubicBezTo>
                  <a:cubicBezTo>
                    <a:pt x="47" y="53"/>
                    <a:pt x="27" y="63"/>
                    <a:pt x="9" y="76"/>
                  </a:cubicBezTo>
                  <a:cubicBezTo>
                    <a:pt x="9" y="79"/>
                    <a:pt x="7" y="82"/>
                    <a:pt x="5" y="85"/>
                  </a:cubicBezTo>
                  <a:cubicBezTo>
                    <a:pt x="4" y="86"/>
                    <a:pt x="4" y="87"/>
                    <a:pt x="3" y="88"/>
                  </a:cubicBezTo>
                  <a:cubicBezTo>
                    <a:pt x="10" y="83"/>
                    <a:pt x="22" y="77"/>
                    <a:pt x="25" y="76"/>
                  </a:cubicBezTo>
                  <a:cubicBezTo>
                    <a:pt x="29" y="74"/>
                    <a:pt x="32" y="72"/>
                    <a:pt x="36" y="71"/>
                  </a:cubicBezTo>
                  <a:cubicBezTo>
                    <a:pt x="38" y="70"/>
                    <a:pt x="41" y="70"/>
                    <a:pt x="44" y="69"/>
                  </a:cubicBezTo>
                  <a:cubicBezTo>
                    <a:pt x="50" y="67"/>
                    <a:pt x="57" y="66"/>
                    <a:pt x="64" y="65"/>
                  </a:cubicBezTo>
                  <a:cubicBezTo>
                    <a:pt x="70" y="64"/>
                    <a:pt x="76" y="63"/>
                    <a:pt x="82" y="63"/>
                  </a:cubicBezTo>
                  <a:cubicBezTo>
                    <a:pt x="82" y="63"/>
                    <a:pt x="82" y="64"/>
                    <a:pt x="82" y="64"/>
                  </a:cubicBezTo>
                  <a:cubicBezTo>
                    <a:pt x="64" y="65"/>
                    <a:pt x="46" y="69"/>
                    <a:pt x="30" y="76"/>
                  </a:cubicBezTo>
                  <a:cubicBezTo>
                    <a:pt x="27" y="78"/>
                    <a:pt x="24" y="79"/>
                    <a:pt x="21" y="80"/>
                  </a:cubicBezTo>
                  <a:cubicBezTo>
                    <a:pt x="20" y="81"/>
                    <a:pt x="19" y="82"/>
                    <a:pt x="18" y="82"/>
                  </a:cubicBezTo>
                  <a:cubicBezTo>
                    <a:pt x="14" y="85"/>
                    <a:pt x="10" y="87"/>
                    <a:pt x="7" y="91"/>
                  </a:cubicBezTo>
                  <a:cubicBezTo>
                    <a:pt x="4" y="93"/>
                    <a:pt x="3" y="96"/>
                    <a:pt x="1" y="99"/>
                  </a:cubicBezTo>
                  <a:cubicBezTo>
                    <a:pt x="0" y="102"/>
                    <a:pt x="0" y="104"/>
                    <a:pt x="0" y="107"/>
                  </a:cubicBezTo>
                  <a:cubicBezTo>
                    <a:pt x="3" y="104"/>
                    <a:pt x="8" y="103"/>
                    <a:pt x="11" y="103"/>
                  </a:cubicBezTo>
                  <a:cubicBezTo>
                    <a:pt x="17" y="101"/>
                    <a:pt x="25" y="101"/>
                    <a:pt x="31" y="101"/>
                  </a:cubicBezTo>
                  <a:cubicBezTo>
                    <a:pt x="45" y="101"/>
                    <a:pt x="61" y="100"/>
                    <a:pt x="73" y="107"/>
                  </a:cubicBezTo>
                  <a:cubicBezTo>
                    <a:pt x="73" y="107"/>
                    <a:pt x="73" y="108"/>
                    <a:pt x="73" y="108"/>
                  </a:cubicBezTo>
                  <a:cubicBezTo>
                    <a:pt x="63" y="104"/>
                    <a:pt x="54" y="103"/>
                    <a:pt x="44" y="103"/>
                  </a:cubicBezTo>
                  <a:cubicBezTo>
                    <a:pt x="30" y="105"/>
                    <a:pt x="12" y="103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8"/>
                    <a:pt x="1" y="121"/>
                    <a:pt x="2" y="124"/>
                  </a:cubicBezTo>
                  <a:cubicBezTo>
                    <a:pt x="26" y="118"/>
                    <a:pt x="54" y="119"/>
                    <a:pt x="79" y="122"/>
                  </a:cubicBezTo>
                  <a:cubicBezTo>
                    <a:pt x="105" y="126"/>
                    <a:pt x="131" y="132"/>
                    <a:pt x="156" y="139"/>
                  </a:cubicBezTo>
                  <a:cubicBezTo>
                    <a:pt x="175" y="145"/>
                    <a:pt x="193" y="151"/>
                    <a:pt x="211" y="159"/>
                  </a:cubicBezTo>
                  <a:cubicBezTo>
                    <a:pt x="218" y="162"/>
                    <a:pt x="232" y="169"/>
                    <a:pt x="235" y="177"/>
                  </a:cubicBezTo>
                  <a:cubicBezTo>
                    <a:pt x="236" y="176"/>
                    <a:pt x="236" y="174"/>
                    <a:pt x="236" y="173"/>
                  </a:cubicBezTo>
                  <a:cubicBezTo>
                    <a:pt x="239" y="161"/>
                    <a:pt x="238" y="149"/>
                    <a:pt x="236" y="137"/>
                  </a:cubicBezTo>
                  <a:cubicBezTo>
                    <a:pt x="235" y="137"/>
                    <a:pt x="234" y="137"/>
                    <a:pt x="234" y="137"/>
                  </a:cubicBezTo>
                  <a:cubicBezTo>
                    <a:pt x="234" y="135"/>
                    <a:pt x="233" y="133"/>
                    <a:pt x="23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59" name="Freeform 2970"/>
            <p:cNvSpPr>
              <a:spLocks noChangeArrowheads="1"/>
            </p:cNvSpPr>
            <p:nvPr/>
          </p:nvSpPr>
          <p:spPr bwMode="auto">
            <a:xfrm>
              <a:off x="1222376" y="1293813"/>
              <a:ext cx="20638" cy="79375"/>
            </a:xfrm>
            <a:custGeom>
              <a:avLst/>
              <a:gdLst>
                <a:gd name="T0" fmla="*/ 2147483647 w 17"/>
                <a:gd name="T1" fmla="*/ 2147483647 h 62"/>
                <a:gd name="T2" fmla="*/ 2147483647 w 17"/>
                <a:gd name="T3" fmla="*/ 2147483647 h 62"/>
                <a:gd name="T4" fmla="*/ 2147483647 w 17"/>
                <a:gd name="T5" fmla="*/ 2147483647 h 62"/>
                <a:gd name="T6" fmla="*/ 2147483647 w 17"/>
                <a:gd name="T7" fmla="*/ 0 h 62"/>
                <a:gd name="T8" fmla="*/ 2147483647 w 17"/>
                <a:gd name="T9" fmla="*/ 0 h 62"/>
                <a:gd name="T10" fmla="*/ 0 w 17"/>
                <a:gd name="T11" fmla="*/ 2147483647 h 62"/>
                <a:gd name="T12" fmla="*/ 2147483647 w 17"/>
                <a:gd name="T13" fmla="*/ 2147483647 h 62"/>
                <a:gd name="T14" fmla="*/ 2147483647 w 17"/>
                <a:gd name="T15" fmla="*/ 2147483647 h 62"/>
                <a:gd name="T16" fmla="*/ 2147483647 w 17"/>
                <a:gd name="T17" fmla="*/ 2147483647 h 62"/>
                <a:gd name="T18" fmla="*/ 2147483647 w 17"/>
                <a:gd name="T19" fmla="*/ 2147483647 h 62"/>
                <a:gd name="T20" fmla="*/ 2147483647 w 17"/>
                <a:gd name="T21" fmla="*/ 2147483647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62"/>
                <a:gd name="T35" fmla="*/ 17 w 17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62">
                  <a:moveTo>
                    <a:pt x="12" y="17"/>
                  </a:moveTo>
                  <a:cubicBezTo>
                    <a:pt x="14" y="11"/>
                    <a:pt x="15" y="6"/>
                    <a:pt x="17" y="1"/>
                  </a:cubicBezTo>
                  <a:cubicBezTo>
                    <a:pt x="14" y="1"/>
                    <a:pt x="10" y="2"/>
                    <a:pt x="7" y="2"/>
                  </a:cubicBezTo>
                  <a:cubicBezTo>
                    <a:pt x="5" y="2"/>
                    <a:pt x="4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19"/>
                    <a:pt x="7" y="38"/>
                    <a:pt x="9" y="56"/>
                  </a:cubicBezTo>
                  <a:cubicBezTo>
                    <a:pt x="9" y="58"/>
                    <a:pt x="10" y="60"/>
                    <a:pt x="10" y="62"/>
                  </a:cubicBezTo>
                  <a:cubicBezTo>
                    <a:pt x="10" y="62"/>
                    <a:pt x="11" y="62"/>
                    <a:pt x="12" y="62"/>
                  </a:cubicBezTo>
                  <a:cubicBezTo>
                    <a:pt x="11" y="56"/>
                    <a:pt x="10" y="50"/>
                    <a:pt x="10" y="43"/>
                  </a:cubicBezTo>
                  <a:cubicBezTo>
                    <a:pt x="9" y="34"/>
                    <a:pt x="9" y="25"/>
                    <a:pt x="1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0" name="Picture 297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6026" y="1290638"/>
              <a:ext cx="317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61" name="Picture 2972"/>
            <p:cNvPicPr>
              <a:picLocks noChangeAspect="1" noChangeArrowheads="1"/>
            </p:cNvPicPr>
            <p:nvPr/>
          </p:nvPicPr>
          <p:blipFill>
            <a:blip r:embed="rId19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7101" y="1189038"/>
              <a:ext cx="330200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2" name="Freeform 2973"/>
            <p:cNvSpPr>
              <a:spLocks noChangeArrowheads="1"/>
            </p:cNvSpPr>
            <p:nvPr/>
          </p:nvSpPr>
          <p:spPr bwMode="auto">
            <a:xfrm>
              <a:off x="1228726" y="1292225"/>
              <a:ext cx="15875" cy="1588"/>
            </a:xfrm>
            <a:custGeom>
              <a:avLst/>
              <a:gdLst>
                <a:gd name="T0" fmla="*/ 2147483647 w 12"/>
                <a:gd name="T1" fmla="*/ 0 h 1"/>
                <a:gd name="T2" fmla="*/ 2147483647 w 12"/>
                <a:gd name="T3" fmla="*/ 0 h 1"/>
                <a:gd name="T4" fmla="*/ 0 w 12"/>
                <a:gd name="T5" fmla="*/ 2147483647 h 1"/>
                <a:gd name="T6" fmla="*/ 2147483647 w 1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"/>
                <a:gd name="T14" fmla="*/ 12 w 1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">
                  <a:moveTo>
                    <a:pt x="11" y="0"/>
                  </a:moveTo>
                  <a:cubicBezTo>
                    <a:pt x="11" y="0"/>
                    <a:pt x="12" y="0"/>
                    <a:pt x="12" y="0"/>
                  </a:cubicBezTo>
                  <a:cubicBezTo>
                    <a:pt x="8" y="0"/>
                    <a:pt x="4" y="1"/>
                    <a:pt x="0" y="1"/>
                  </a:cubicBezTo>
                  <a:cubicBezTo>
                    <a:pt x="4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3" name="Picture 297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3963" y="1287463"/>
              <a:ext cx="238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4" name="Freeform 2975"/>
            <p:cNvSpPr>
              <a:spLocks noChangeArrowheads="1"/>
            </p:cNvSpPr>
            <p:nvPr/>
          </p:nvSpPr>
          <p:spPr bwMode="auto">
            <a:xfrm>
              <a:off x="1227138" y="1292225"/>
              <a:ext cx="15875" cy="3175"/>
            </a:xfrm>
            <a:custGeom>
              <a:avLst/>
              <a:gdLst>
                <a:gd name="T0" fmla="*/ 2147483647 w 13"/>
                <a:gd name="T1" fmla="*/ 2147483647 h 3"/>
                <a:gd name="T2" fmla="*/ 2147483647 w 13"/>
                <a:gd name="T3" fmla="*/ 2147483647 h 3"/>
                <a:gd name="T4" fmla="*/ 2147483647 w 13"/>
                <a:gd name="T5" fmla="*/ 2147483647 h 3"/>
                <a:gd name="T6" fmla="*/ 2147483647 w 13"/>
                <a:gd name="T7" fmla="*/ 0 h 3"/>
                <a:gd name="T8" fmla="*/ 2147483647 w 13"/>
                <a:gd name="T9" fmla="*/ 2147483647 h 3"/>
                <a:gd name="T10" fmla="*/ 2147483647 w 1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"/>
                <a:gd name="T20" fmla="*/ 13 w 1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">
                  <a:moveTo>
                    <a:pt x="2" y="1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6" y="3"/>
                    <a:pt x="10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9" y="0"/>
                    <a:pt x="6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65" name="Picture 297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285875"/>
              <a:ext cx="26988" cy="15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66" name="Freeform 2977"/>
            <p:cNvSpPr>
              <a:spLocks noChangeArrowheads="1"/>
            </p:cNvSpPr>
            <p:nvPr/>
          </p:nvSpPr>
          <p:spPr bwMode="auto">
            <a:xfrm>
              <a:off x="927101" y="1366838"/>
              <a:ext cx="165100" cy="323850"/>
            </a:xfrm>
            <a:custGeom>
              <a:avLst/>
              <a:gdLst>
                <a:gd name="T0" fmla="*/ 2147483647 w 127"/>
                <a:gd name="T1" fmla="*/ 2147483647 h 250"/>
                <a:gd name="T2" fmla="*/ 2147483647 w 127"/>
                <a:gd name="T3" fmla="*/ 2147483647 h 250"/>
                <a:gd name="T4" fmla="*/ 2147483647 w 127"/>
                <a:gd name="T5" fmla="*/ 2147483647 h 250"/>
                <a:gd name="T6" fmla="*/ 2147483647 w 127"/>
                <a:gd name="T7" fmla="*/ 2147483647 h 250"/>
                <a:gd name="T8" fmla="*/ 2147483647 w 127"/>
                <a:gd name="T9" fmla="*/ 2147483647 h 250"/>
                <a:gd name="T10" fmla="*/ 2147483647 w 127"/>
                <a:gd name="T11" fmla="*/ 0 h 250"/>
                <a:gd name="T12" fmla="*/ 2147483647 w 127"/>
                <a:gd name="T13" fmla="*/ 0 h 250"/>
                <a:gd name="T14" fmla="*/ 2147483647 w 127"/>
                <a:gd name="T15" fmla="*/ 2147483647 h 250"/>
                <a:gd name="T16" fmla="*/ 2147483647 w 127"/>
                <a:gd name="T17" fmla="*/ 2147483647 h 250"/>
                <a:gd name="T18" fmla="*/ 2147483647 w 127"/>
                <a:gd name="T19" fmla="*/ 2147483647 h 250"/>
                <a:gd name="T20" fmla="*/ 2147483647 w 127"/>
                <a:gd name="T21" fmla="*/ 2147483647 h 250"/>
                <a:gd name="T22" fmla="*/ 2147483647 w 127"/>
                <a:gd name="T23" fmla="*/ 2147483647 h 250"/>
                <a:gd name="T24" fmla="*/ 2147483647 w 127"/>
                <a:gd name="T25" fmla="*/ 2147483647 h 250"/>
                <a:gd name="T26" fmla="*/ 2147483647 w 127"/>
                <a:gd name="T27" fmla="*/ 2147483647 h 250"/>
                <a:gd name="T28" fmla="*/ 2147483647 w 127"/>
                <a:gd name="T29" fmla="*/ 2147483647 h 250"/>
                <a:gd name="T30" fmla="*/ 2147483647 w 127"/>
                <a:gd name="T31" fmla="*/ 2147483647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7"/>
                <a:gd name="T49" fmla="*/ 0 h 250"/>
                <a:gd name="T50" fmla="*/ 127 w 127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7" h="250">
                  <a:moveTo>
                    <a:pt x="87" y="219"/>
                  </a:moveTo>
                  <a:cubicBezTo>
                    <a:pt x="73" y="209"/>
                    <a:pt x="59" y="200"/>
                    <a:pt x="44" y="192"/>
                  </a:cubicBezTo>
                  <a:cubicBezTo>
                    <a:pt x="33" y="187"/>
                    <a:pt x="21" y="182"/>
                    <a:pt x="9" y="181"/>
                  </a:cubicBezTo>
                  <a:cubicBezTo>
                    <a:pt x="4" y="166"/>
                    <a:pt x="4" y="150"/>
                    <a:pt x="7" y="135"/>
                  </a:cubicBezTo>
                  <a:cubicBezTo>
                    <a:pt x="11" y="122"/>
                    <a:pt x="15" y="111"/>
                    <a:pt x="17" y="98"/>
                  </a:cubicBezTo>
                  <a:cubicBezTo>
                    <a:pt x="22" y="65"/>
                    <a:pt x="16" y="3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" y="35"/>
                    <a:pt x="20" y="70"/>
                    <a:pt x="12" y="107"/>
                  </a:cubicBezTo>
                  <a:cubicBezTo>
                    <a:pt x="10" y="118"/>
                    <a:pt x="5" y="128"/>
                    <a:pt x="3" y="139"/>
                  </a:cubicBezTo>
                  <a:cubicBezTo>
                    <a:pt x="0" y="153"/>
                    <a:pt x="1" y="169"/>
                    <a:pt x="5" y="183"/>
                  </a:cubicBezTo>
                  <a:cubicBezTo>
                    <a:pt x="6" y="184"/>
                    <a:pt x="6" y="184"/>
                    <a:pt x="7" y="184"/>
                  </a:cubicBezTo>
                  <a:cubicBezTo>
                    <a:pt x="20" y="185"/>
                    <a:pt x="33" y="191"/>
                    <a:pt x="45" y="197"/>
                  </a:cubicBezTo>
                  <a:cubicBezTo>
                    <a:pt x="59" y="204"/>
                    <a:pt x="73" y="213"/>
                    <a:pt x="87" y="223"/>
                  </a:cubicBezTo>
                  <a:cubicBezTo>
                    <a:pt x="100" y="232"/>
                    <a:pt x="112" y="241"/>
                    <a:pt x="125" y="250"/>
                  </a:cubicBezTo>
                  <a:cubicBezTo>
                    <a:pt x="127" y="248"/>
                    <a:pt x="127" y="248"/>
                    <a:pt x="127" y="248"/>
                  </a:cubicBezTo>
                  <a:cubicBezTo>
                    <a:pt x="113" y="238"/>
                    <a:pt x="100" y="228"/>
                    <a:pt x="87" y="219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7" name="Freeform 2978"/>
            <p:cNvSpPr>
              <a:spLocks noEditPoints="1" noChangeArrowheads="1"/>
            </p:cNvSpPr>
            <p:nvPr/>
          </p:nvSpPr>
          <p:spPr bwMode="auto">
            <a:xfrm>
              <a:off x="569913" y="1171575"/>
              <a:ext cx="685800" cy="546100"/>
            </a:xfrm>
            <a:custGeom>
              <a:avLst/>
              <a:gdLst>
                <a:gd name="T0" fmla="*/ 2147483647 w 529"/>
                <a:gd name="T1" fmla="*/ 2147483647 h 421"/>
                <a:gd name="T2" fmla="*/ 2147483647 w 529"/>
                <a:gd name="T3" fmla="*/ 2147483647 h 421"/>
                <a:gd name="T4" fmla="*/ 2147483647 w 529"/>
                <a:gd name="T5" fmla="*/ 2147483647 h 421"/>
                <a:gd name="T6" fmla="*/ 2147483647 w 529"/>
                <a:gd name="T7" fmla="*/ 2147483647 h 421"/>
                <a:gd name="T8" fmla="*/ 2147483647 w 529"/>
                <a:gd name="T9" fmla="*/ 2147483647 h 421"/>
                <a:gd name="T10" fmla="*/ 2147483647 w 529"/>
                <a:gd name="T11" fmla="*/ 2147483647 h 421"/>
                <a:gd name="T12" fmla="*/ 2147483647 w 529"/>
                <a:gd name="T13" fmla="*/ 2147483647 h 421"/>
                <a:gd name="T14" fmla="*/ 2147483647 w 529"/>
                <a:gd name="T15" fmla="*/ 2147483647 h 421"/>
                <a:gd name="T16" fmla="*/ 2147483647 w 529"/>
                <a:gd name="T17" fmla="*/ 2147483647 h 421"/>
                <a:gd name="T18" fmla="*/ 2147483647 w 529"/>
                <a:gd name="T19" fmla="*/ 2147483647 h 421"/>
                <a:gd name="T20" fmla="*/ 2147483647 w 529"/>
                <a:gd name="T21" fmla="*/ 2147483647 h 421"/>
                <a:gd name="T22" fmla="*/ 2147483647 w 529"/>
                <a:gd name="T23" fmla="*/ 2147483647 h 421"/>
                <a:gd name="T24" fmla="*/ 2147483647 w 529"/>
                <a:gd name="T25" fmla="*/ 2147483647 h 421"/>
                <a:gd name="T26" fmla="*/ 2147483647 w 529"/>
                <a:gd name="T27" fmla="*/ 2147483647 h 421"/>
                <a:gd name="T28" fmla="*/ 2147483647 w 529"/>
                <a:gd name="T29" fmla="*/ 2147483647 h 421"/>
                <a:gd name="T30" fmla="*/ 2147483647 w 529"/>
                <a:gd name="T31" fmla="*/ 2147483647 h 421"/>
                <a:gd name="T32" fmla="*/ 2147483647 w 529"/>
                <a:gd name="T33" fmla="*/ 2147483647 h 421"/>
                <a:gd name="T34" fmla="*/ 2147483647 w 529"/>
                <a:gd name="T35" fmla="*/ 2147483647 h 421"/>
                <a:gd name="T36" fmla="*/ 2147483647 w 529"/>
                <a:gd name="T37" fmla="*/ 2147483647 h 421"/>
                <a:gd name="T38" fmla="*/ 2147483647 w 529"/>
                <a:gd name="T39" fmla="*/ 2147483647 h 421"/>
                <a:gd name="T40" fmla="*/ 2147483647 w 529"/>
                <a:gd name="T41" fmla="*/ 2147483647 h 421"/>
                <a:gd name="T42" fmla="*/ 2147483647 w 529"/>
                <a:gd name="T43" fmla="*/ 2147483647 h 421"/>
                <a:gd name="T44" fmla="*/ 2147483647 w 529"/>
                <a:gd name="T45" fmla="*/ 2147483647 h 421"/>
                <a:gd name="T46" fmla="*/ 2147483647 w 529"/>
                <a:gd name="T47" fmla="*/ 2147483647 h 421"/>
                <a:gd name="T48" fmla="*/ 2147483647 w 529"/>
                <a:gd name="T49" fmla="*/ 2147483647 h 421"/>
                <a:gd name="T50" fmla="*/ 2147483647 w 529"/>
                <a:gd name="T51" fmla="*/ 2147483647 h 421"/>
                <a:gd name="T52" fmla="*/ 2147483647 w 529"/>
                <a:gd name="T53" fmla="*/ 2147483647 h 421"/>
                <a:gd name="T54" fmla="*/ 2147483647 w 529"/>
                <a:gd name="T55" fmla="*/ 2147483647 h 421"/>
                <a:gd name="T56" fmla="*/ 2147483647 w 529"/>
                <a:gd name="T57" fmla="*/ 2147483647 h 421"/>
                <a:gd name="T58" fmla="*/ 2147483647 w 529"/>
                <a:gd name="T59" fmla="*/ 2147483647 h 421"/>
                <a:gd name="T60" fmla="*/ 2147483647 w 529"/>
                <a:gd name="T61" fmla="*/ 2147483647 h 421"/>
                <a:gd name="T62" fmla="*/ 2147483647 w 529"/>
                <a:gd name="T63" fmla="*/ 2147483647 h 421"/>
                <a:gd name="T64" fmla="*/ 2147483647 w 529"/>
                <a:gd name="T65" fmla="*/ 2147483647 h 421"/>
                <a:gd name="T66" fmla="*/ 2147483647 w 529"/>
                <a:gd name="T67" fmla="*/ 2147483647 h 421"/>
                <a:gd name="T68" fmla="*/ 2147483647 w 529"/>
                <a:gd name="T69" fmla="*/ 2147483647 h 421"/>
                <a:gd name="T70" fmla="*/ 2147483647 w 529"/>
                <a:gd name="T71" fmla="*/ 2147483647 h 421"/>
                <a:gd name="T72" fmla="*/ 2147483647 w 529"/>
                <a:gd name="T73" fmla="*/ 2147483647 h 421"/>
                <a:gd name="T74" fmla="*/ 2147483647 w 529"/>
                <a:gd name="T75" fmla="*/ 2147483647 h 421"/>
                <a:gd name="T76" fmla="*/ 2147483647 w 529"/>
                <a:gd name="T77" fmla="*/ 2147483647 h 421"/>
                <a:gd name="T78" fmla="*/ 2147483647 w 529"/>
                <a:gd name="T79" fmla="*/ 2147483647 h 421"/>
                <a:gd name="T80" fmla="*/ 2147483647 w 529"/>
                <a:gd name="T81" fmla="*/ 2147483647 h 421"/>
                <a:gd name="T82" fmla="*/ 2147483647 w 529"/>
                <a:gd name="T83" fmla="*/ 2147483647 h 421"/>
                <a:gd name="T84" fmla="*/ 2147483647 w 529"/>
                <a:gd name="T85" fmla="*/ 2147483647 h 421"/>
                <a:gd name="T86" fmla="*/ 2147483647 w 529"/>
                <a:gd name="T87" fmla="*/ 2147483647 h 421"/>
                <a:gd name="T88" fmla="*/ 2147483647 w 529"/>
                <a:gd name="T89" fmla="*/ 2147483647 h 421"/>
                <a:gd name="T90" fmla="*/ 2147483647 w 529"/>
                <a:gd name="T91" fmla="*/ 2147483647 h 421"/>
                <a:gd name="T92" fmla="*/ 2147483647 w 529"/>
                <a:gd name="T93" fmla="*/ 2147483647 h 421"/>
                <a:gd name="T94" fmla="*/ 2147483647 w 529"/>
                <a:gd name="T95" fmla="*/ 2147483647 h 421"/>
                <a:gd name="T96" fmla="*/ 2147483647 w 529"/>
                <a:gd name="T97" fmla="*/ 2147483647 h 421"/>
                <a:gd name="T98" fmla="*/ 2147483647 w 529"/>
                <a:gd name="T99" fmla="*/ 2147483647 h 421"/>
                <a:gd name="T100" fmla="*/ 2147483647 w 529"/>
                <a:gd name="T101" fmla="*/ 2147483647 h 421"/>
                <a:gd name="T102" fmla="*/ 2147483647 w 529"/>
                <a:gd name="T103" fmla="*/ 2147483647 h 421"/>
                <a:gd name="T104" fmla="*/ 2147483647 w 529"/>
                <a:gd name="T105" fmla="*/ 2147483647 h 421"/>
                <a:gd name="T106" fmla="*/ 2147483647 w 529"/>
                <a:gd name="T107" fmla="*/ 2147483647 h 421"/>
                <a:gd name="T108" fmla="*/ 2147483647 w 529"/>
                <a:gd name="T109" fmla="*/ 2147483647 h 421"/>
                <a:gd name="T110" fmla="*/ 2147483647 w 529"/>
                <a:gd name="T111" fmla="*/ 2147483647 h 421"/>
                <a:gd name="T112" fmla="*/ 2147483647 w 529"/>
                <a:gd name="T113" fmla="*/ 2147483647 h 421"/>
                <a:gd name="T114" fmla="*/ 2147483647 w 529"/>
                <a:gd name="T115" fmla="*/ 2147483647 h 421"/>
                <a:gd name="T116" fmla="*/ 2147483647 w 529"/>
                <a:gd name="T117" fmla="*/ 2147483647 h 421"/>
                <a:gd name="T118" fmla="*/ 2147483647 w 529"/>
                <a:gd name="T119" fmla="*/ 2147483647 h 421"/>
                <a:gd name="T120" fmla="*/ 2147483647 w 529"/>
                <a:gd name="T121" fmla="*/ 2147483647 h 42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29"/>
                <a:gd name="T184" fmla="*/ 0 h 421"/>
                <a:gd name="T185" fmla="*/ 529 w 529"/>
                <a:gd name="T186" fmla="*/ 421 h 42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29" h="421">
                  <a:moveTo>
                    <a:pt x="518" y="156"/>
                  </a:moveTo>
                  <a:cubicBezTo>
                    <a:pt x="517" y="156"/>
                    <a:pt x="516" y="156"/>
                    <a:pt x="515" y="156"/>
                  </a:cubicBezTo>
                  <a:cubicBezTo>
                    <a:pt x="517" y="168"/>
                    <a:pt x="518" y="180"/>
                    <a:pt x="515" y="192"/>
                  </a:cubicBezTo>
                  <a:cubicBezTo>
                    <a:pt x="515" y="193"/>
                    <a:pt x="515" y="195"/>
                    <a:pt x="514" y="196"/>
                  </a:cubicBezTo>
                  <a:cubicBezTo>
                    <a:pt x="511" y="188"/>
                    <a:pt x="497" y="181"/>
                    <a:pt x="490" y="178"/>
                  </a:cubicBezTo>
                  <a:cubicBezTo>
                    <a:pt x="472" y="170"/>
                    <a:pt x="454" y="164"/>
                    <a:pt x="435" y="158"/>
                  </a:cubicBezTo>
                  <a:cubicBezTo>
                    <a:pt x="410" y="151"/>
                    <a:pt x="384" y="145"/>
                    <a:pt x="358" y="141"/>
                  </a:cubicBezTo>
                  <a:cubicBezTo>
                    <a:pt x="333" y="138"/>
                    <a:pt x="305" y="137"/>
                    <a:pt x="281" y="143"/>
                  </a:cubicBezTo>
                  <a:cubicBezTo>
                    <a:pt x="280" y="140"/>
                    <a:pt x="280" y="137"/>
                    <a:pt x="280" y="134"/>
                  </a:cubicBezTo>
                  <a:cubicBezTo>
                    <a:pt x="280" y="134"/>
                    <a:pt x="280" y="134"/>
                    <a:pt x="280" y="134"/>
                  </a:cubicBezTo>
                  <a:cubicBezTo>
                    <a:pt x="291" y="122"/>
                    <a:pt x="309" y="124"/>
                    <a:pt x="323" y="122"/>
                  </a:cubicBezTo>
                  <a:cubicBezTo>
                    <a:pt x="333" y="122"/>
                    <a:pt x="342" y="123"/>
                    <a:pt x="352" y="127"/>
                  </a:cubicBezTo>
                  <a:cubicBezTo>
                    <a:pt x="352" y="127"/>
                    <a:pt x="352" y="126"/>
                    <a:pt x="352" y="126"/>
                  </a:cubicBezTo>
                  <a:cubicBezTo>
                    <a:pt x="340" y="119"/>
                    <a:pt x="324" y="120"/>
                    <a:pt x="310" y="120"/>
                  </a:cubicBezTo>
                  <a:cubicBezTo>
                    <a:pt x="304" y="120"/>
                    <a:pt x="296" y="120"/>
                    <a:pt x="290" y="122"/>
                  </a:cubicBezTo>
                  <a:cubicBezTo>
                    <a:pt x="287" y="122"/>
                    <a:pt x="282" y="123"/>
                    <a:pt x="279" y="126"/>
                  </a:cubicBezTo>
                  <a:cubicBezTo>
                    <a:pt x="279" y="123"/>
                    <a:pt x="279" y="121"/>
                    <a:pt x="280" y="118"/>
                  </a:cubicBezTo>
                  <a:cubicBezTo>
                    <a:pt x="282" y="115"/>
                    <a:pt x="283" y="112"/>
                    <a:pt x="286" y="110"/>
                  </a:cubicBezTo>
                  <a:cubicBezTo>
                    <a:pt x="289" y="106"/>
                    <a:pt x="293" y="104"/>
                    <a:pt x="297" y="101"/>
                  </a:cubicBezTo>
                  <a:cubicBezTo>
                    <a:pt x="298" y="101"/>
                    <a:pt x="299" y="100"/>
                    <a:pt x="300" y="99"/>
                  </a:cubicBezTo>
                  <a:cubicBezTo>
                    <a:pt x="303" y="98"/>
                    <a:pt x="306" y="97"/>
                    <a:pt x="309" y="95"/>
                  </a:cubicBezTo>
                  <a:cubicBezTo>
                    <a:pt x="325" y="88"/>
                    <a:pt x="343" y="84"/>
                    <a:pt x="361" y="83"/>
                  </a:cubicBezTo>
                  <a:cubicBezTo>
                    <a:pt x="361" y="83"/>
                    <a:pt x="361" y="82"/>
                    <a:pt x="361" y="82"/>
                  </a:cubicBezTo>
                  <a:cubicBezTo>
                    <a:pt x="355" y="82"/>
                    <a:pt x="349" y="83"/>
                    <a:pt x="343" y="84"/>
                  </a:cubicBezTo>
                  <a:cubicBezTo>
                    <a:pt x="336" y="85"/>
                    <a:pt x="329" y="86"/>
                    <a:pt x="323" y="88"/>
                  </a:cubicBezTo>
                  <a:cubicBezTo>
                    <a:pt x="320" y="89"/>
                    <a:pt x="317" y="89"/>
                    <a:pt x="315" y="90"/>
                  </a:cubicBezTo>
                  <a:cubicBezTo>
                    <a:pt x="311" y="91"/>
                    <a:pt x="308" y="93"/>
                    <a:pt x="304" y="95"/>
                  </a:cubicBezTo>
                  <a:cubicBezTo>
                    <a:pt x="301" y="96"/>
                    <a:pt x="289" y="102"/>
                    <a:pt x="282" y="107"/>
                  </a:cubicBezTo>
                  <a:cubicBezTo>
                    <a:pt x="283" y="106"/>
                    <a:pt x="283" y="105"/>
                    <a:pt x="284" y="104"/>
                  </a:cubicBezTo>
                  <a:cubicBezTo>
                    <a:pt x="286" y="101"/>
                    <a:pt x="288" y="98"/>
                    <a:pt x="288" y="95"/>
                  </a:cubicBezTo>
                  <a:cubicBezTo>
                    <a:pt x="306" y="82"/>
                    <a:pt x="326" y="72"/>
                    <a:pt x="346" y="63"/>
                  </a:cubicBezTo>
                  <a:cubicBezTo>
                    <a:pt x="370" y="52"/>
                    <a:pt x="395" y="44"/>
                    <a:pt x="420" y="36"/>
                  </a:cubicBezTo>
                  <a:cubicBezTo>
                    <a:pt x="441" y="30"/>
                    <a:pt x="463" y="24"/>
                    <a:pt x="486" y="23"/>
                  </a:cubicBezTo>
                  <a:cubicBezTo>
                    <a:pt x="495" y="22"/>
                    <a:pt x="516" y="19"/>
                    <a:pt x="521" y="30"/>
                  </a:cubicBezTo>
                  <a:cubicBezTo>
                    <a:pt x="524" y="37"/>
                    <a:pt x="524" y="46"/>
                    <a:pt x="525" y="54"/>
                  </a:cubicBezTo>
                  <a:cubicBezTo>
                    <a:pt x="525" y="64"/>
                    <a:pt x="524" y="74"/>
                    <a:pt x="523" y="84"/>
                  </a:cubicBezTo>
                  <a:cubicBezTo>
                    <a:pt x="522" y="87"/>
                    <a:pt x="521" y="90"/>
                    <a:pt x="521" y="93"/>
                  </a:cubicBezTo>
                  <a:cubicBezTo>
                    <a:pt x="522" y="93"/>
                    <a:pt x="523" y="92"/>
                    <a:pt x="524" y="92"/>
                  </a:cubicBezTo>
                  <a:cubicBezTo>
                    <a:pt x="526" y="86"/>
                    <a:pt x="527" y="80"/>
                    <a:pt x="528" y="73"/>
                  </a:cubicBezTo>
                  <a:cubicBezTo>
                    <a:pt x="529" y="64"/>
                    <a:pt x="528" y="56"/>
                    <a:pt x="527" y="47"/>
                  </a:cubicBezTo>
                  <a:cubicBezTo>
                    <a:pt x="527" y="41"/>
                    <a:pt x="526" y="34"/>
                    <a:pt x="524" y="29"/>
                  </a:cubicBezTo>
                  <a:cubicBezTo>
                    <a:pt x="522" y="25"/>
                    <a:pt x="518" y="22"/>
                    <a:pt x="514" y="21"/>
                  </a:cubicBezTo>
                  <a:cubicBezTo>
                    <a:pt x="499" y="16"/>
                    <a:pt x="481" y="19"/>
                    <a:pt x="467" y="22"/>
                  </a:cubicBezTo>
                  <a:cubicBezTo>
                    <a:pt x="443" y="26"/>
                    <a:pt x="420" y="32"/>
                    <a:pt x="397" y="40"/>
                  </a:cubicBezTo>
                  <a:cubicBezTo>
                    <a:pt x="359" y="53"/>
                    <a:pt x="320" y="68"/>
                    <a:pt x="288" y="92"/>
                  </a:cubicBezTo>
                  <a:cubicBezTo>
                    <a:pt x="288" y="92"/>
                    <a:pt x="288" y="92"/>
                    <a:pt x="288" y="92"/>
                  </a:cubicBezTo>
                  <a:cubicBezTo>
                    <a:pt x="288" y="90"/>
                    <a:pt x="287" y="87"/>
                    <a:pt x="284" y="87"/>
                  </a:cubicBezTo>
                  <a:cubicBezTo>
                    <a:pt x="282" y="87"/>
                    <a:pt x="281" y="87"/>
                    <a:pt x="279" y="88"/>
                  </a:cubicBezTo>
                  <a:cubicBezTo>
                    <a:pt x="275" y="89"/>
                    <a:pt x="273" y="89"/>
                    <a:pt x="269" y="88"/>
                  </a:cubicBezTo>
                  <a:cubicBezTo>
                    <a:pt x="267" y="87"/>
                    <a:pt x="265" y="86"/>
                    <a:pt x="262" y="86"/>
                  </a:cubicBezTo>
                  <a:cubicBezTo>
                    <a:pt x="257" y="85"/>
                    <a:pt x="253" y="82"/>
                    <a:pt x="248" y="82"/>
                  </a:cubicBezTo>
                  <a:cubicBezTo>
                    <a:pt x="242" y="81"/>
                    <a:pt x="235" y="82"/>
                    <a:pt x="230" y="86"/>
                  </a:cubicBezTo>
                  <a:cubicBezTo>
                    <a:pt x="228" y="87"/>
                    <a:pt x="227" y="89"/>
                    <a:pt x="226" y="90"/>
                  </a:cubicBezTo>
                  <a:cubicBezTo>
                    <a:pt x="201" y="75"/>
                    <a:pt x="176" y="60"/>
                    <a:pt x="150" y="46"/>
                  </a:cubicBezTo>
                  <a:cubicBezTo>
                    <a:pt x="129" y="36"/>
                    <a:pt x="109" y="26"/>
                    <a:pt x="87" y="17"/>
                  </a:cubicBezTo>
                  <a:cubicBezTo>
                    <a:pt x="71" y="10"/>
                    <a:pt x="53" y="4"/>
                    <a:pt x="34" y="3"/>
                  </a:cubicBezTo>
                  <a:cubicBezTo>
                    <a:pt x="27" y="3"/>
                    <a:pt x="19" y="4"/>
                    <a:pt x="13" y="9"/>
                  </a:cubicBezTo>
                  <a:cubicBezTo>
                    <a:pt x="6" y="15"/>
                    <a:pt x="4" y="24"/>
                    <a:pt x="3" y="33"/>
                  </a:cubicBezTo>
                  <a:cubicBezTo>
                    <a:pt x="0" y="53"/>
                    <a:pt x="6" y="72"/>
                    <a:pt x="7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8" y="93"/>
                    <a:pt x="9" y="93"/>
                    <a:pt x="10" y="93"/>
                  </a:cubicBezTo>
                  <a:cubicBezTo>
                    <a:pt x="10" y="85"/>
                    <a:pt x="9" y="77"/>
                    <a:pt x="7" y="68"/>
                  </a:cubicBezTo>
                  <a:cubicBezTo>
                    <a:pt x="5" y="51"/>
                    <a:pt x="1" y="25"/>
                    <a:pt x="16" y="12"/>
                  </a:cubicBezTo>
                  <a:cubicBezTo>
                    <a:pt x="28" y="0"/>
                    <a:pt x="52" y="9"/>
                    <a:pt x="66" y="13"/>
                  </a:cubicBezTo>
                  <a:cubicBezTo>
                    <a:pt x="88" y="20"/>
                    <a:pt x="109" y="30"/>
                    <a:pt x="129" y="40"/>
                  </a:cubicBezTo>
                  <a:cubicBezTo>
                    <a:pt x="162" y="56"/>
                    <a:pt x="194" y="75"/>
                    <a:pt x="226" y="93"/>
                  </a:cubicBezTo>
                  <a:cubicBezTo>
                    <a:pt x="226" y="95"/>
                    <a:pt x="227" y="97"/>
                    <a:pt x="228" y="100"/>
                  </a:cubicBezTo>
                  <a:cubicBezTo>
                    <a:pt x="228" y="100"/>
                    <a:pt x="228" y="100"/>
                    <a:pt x="228" y="101"/>
                  </a:cubicBezTo>
                  <a:cubicBezTo>
                    <a:pt x="225" y="98"/>
                    <a:pt x="220" y="97"/>
                    <a:pt x="217" y="95"/>
                  </a:cubicBezTo>
                  <a:cubicBezTo>
                    <a:pt x="208" y="91"/>
                    <a:pt x="199" y="88"/>
                    <a:pt x="190" y="85"/>
                  </a:cubicBezTo>
                  <a:cubicBezTo>
                    <a:pt x="180" y="83"/>
                    <a:pt x="170" y="82"/>
                    <a:pt x="161" y="81"/>
                  </a:cubicBezTo>
                  <a:cubicBezTo>
                    <a:pt x="150" y="80"/>
                    <a:pt x="140" y="81"/>
                    <a:pt x="130" y="8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39" y="83"/>
                    <a:pt x="148" y="82"/>
                    <a:pt x="156" y="83"/>
                  </a:cubicBezTo>
                  <a:cubicBezTo>
                    <a:pt x="166" y="84"/>
                    <a:pt x="175" y="85"/>
                    <a:pt x="185" y="87"/>
                  </a:cubicBezTo>
                  <a:cubicBezTo>
                    <a:pt x="185" y="87"/>
                    <a:pt x="185" y="87"/>
                    <a:pt x="185" y="87"/>
                  </a:cubicBezTo>
                  <a:cubicBezTo>
                    <a:pt x="186" y="88"/>
                    <a:pt x="188" y="88"/>
                    <a:pt x="189" y="89"/>
                  </a:cubicBezTo>
                  <a:cubicBezTo>
                    <a:pt x="196" y="91"/>
                    <a:pt x="202" y="94"/>
                    <a:pt x="208" y="97"/>
                  </a:cubicBezTo>
                  <a:cubicBezTo>
                    <a:pt x="213" y="99"/>
                    <a:pt x="218" y="102"/>
                    <a:pt x="223" y="105"/>
                  </a:cubicBezTo>
                  <a:cubicBezTo>
                    <a:pt x="227" y="108"/>
                    <a:pt x="231" y="110"/>
                    <a:pt x="235" y="113"/>
                  </a:cubicBezTo>
                  <a:cubicBezTo>
                    <a:pt x="236" y="117"/>
                    <a:pt x="237" y="121"/>
                    <a:pt x="238" y="125"/>
                  </a:cubicBezTo>
                  <a:cubicBezTo>
                    <a:pt x="222" y="117"/>
                    <a:pt x="205" y="114"/>
                    <a:pt x="188" y="114"/>
                  </a:cubicBezTo>
                  <a:cubicBezTo>
                    <a:pt x="180" y="114"/>
                    <a:pt x="172" y="114"/>
                    <a:pt x="164" y="115"/>
                  </a:cubicBezTo>
                  <a:cubicBezTo>
                    <a:pt x="158" y="115"/>
                    <a:pt x="153" y="117"/>
                    <a:pt x="149" y="121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54" y="117"/>
                    <a:pt x="161" y="117"/>
                    <a:pt x="167" y="117"/>
                  </a:cubicBezTo>
                  <a:cubicBezTo>
                    <a:pt x="174" y="117"/>
                    <a:pt x="181" y="117"/>
                    <a:pt x="188" y="117"/>
                  </a:cubicBezTo>
                  <a:cubicBezTo>
                    <a:pt x="191" y="117"/>
                    <a:pt x="194" y="117"/>
                    <a:pt x="198" y="118"/>
                  </a:cubicBezTo>
                  <a:cubicBezTo>
                    <a:pt x="200" y="118"/>
                    <a:pt x="202" y="118"/>
                    <a:pt x="204" y="118"/>
                  </a:cubicBezTo>
                  <a:cubicBezTo>
                    <a:pt x="208" y="119"/>
                    <a:pt x="212" y="120"/>
                    <a:pt x="216" y="122"/>
                  </a:cubicBezTo>
                  <a:cubicBezTo>
                    <a:pt x="224" y="124"/>
                    <a:pt x="231" y="126"/>
                    <a:pt x="237" y="131"/>
                  </a:cubicBezTo>
                  <a:cubicBezTo>
                    <a:pt x="237" y="134"/>
                    <a:pt x="236" y="137"/>
                    <a:pt x="236" y="139"/>
                  </a:cubicBezTo>
                  <a:cubicBezTo>
                    <a:pt x="222" y="137"/>
                    <a:pt x="208" y="138"/>
                    <a:pt x="194" y="138"/>
                  </a:cubicBezTo>
                  <a:cubicBezTo>
                    <a:pt x="179" y="138"/>
                    <a:pt x="164" y="138"/>
                    <a:pt x="148" y="139"/>
                  </a:cubicBezTo>
                  <a:cubicBezTo>
                    <a:pt x="122" y="141"/>
                    <a:pt x="95" y="144"/>
                    <a:pt x="69" y="149"/>
                  </a:cubicBezTo>
                  <a:cubicBezTo>
                    <a:pt x="52" y="152"/>
                    <a:pt x="34" y="156"/>
                    <a:pt x="19" y="165"/>
                  </a:cubicBezTo>
                  <a:cubicBezTo>
                    <a:pt x="15" y="167"/>
                    <a:pt x="11" y="170"/>
                    <a:pt x="9" y="174"/>
                  </a:cubicBezTo>
                  <a:cubicBezTo>
                    <a:pt x="7" y="170"/>
                    <a:pt x="5" y="165"/>
                    <a:pt x="5" y="160"/>
                  </a:cubicBezTo>
                  <a:cubicBezTo>
                    <a:pt x="5" y="159"/>
                    <a:pt x="5" y="158"/>
                    <a:pt x="5" y="158"/>
                  </a:cubicBezTo>
                  <a:cubicBezTo>
                    <a:pt x="4" y="158"/>
                    <a:pt x="3" y="158"/>
                    <a:pt x="1" y="158"/>
                  </a:cubicBezTo>
                  <a:cubicBezTo>
                    <a:pt x="2" y="166"/>
                    <a:pt x="4" y="174"/>
                    <a:pt x="9" y="181"/>
                  </a:cubicBezTo>
                  <a:cubicBezTo>
                    <a:pt x="16" y="189"/>
                    <a:pt x="26" y="193"/>
                    <a:pt x="35" y="197"/>
                  </a:cubicBezTo>
                  <a:cubicBezTo>
                    <a:pt x="43" y="200"/>
                    <a:pt x="51" y="202"/>
                    <a:pt x="59" y="202"/>
                  </a:cubicBezTo>
                  <a:cubicBezTo>
                    <a:pt x="73" y="203"/>
                    <a:pt x="88" y="200"/>
                    <a:pt x="101" y="198"/>
                  </a:cubicBezTo>
                  <a:cubicBezTo>
                    <a:pt x="119" y="194"/>
                    <a:pt x="136" y="190"/>
                    <a:pt x="153" y="185"/>
                  </a:cubicBezTo>
                  <a:cubicBezTo>
                    <a:pt x="144" y="193"/>
                    <a:pt x="136" y="202"/>
                    <a:pt x="129" y="211"/>
                  </a:cubicBezTo>
                  <a:cubicBezTo>
                    <a:pt x="117" y="227"/>
                    <a:pt x="107" y="243"/>
                    <a:pt x="97" y="260"/>
                  </a:cubicBezTo>
                  <a:cubicBezTo>
                    <a:pt x="87" y="276"/>
                    <a:pt x="78" y="293"/>
                    <a:pt x="70" y="310"/>
                  </a:cubicBezTo>
                  <a:cubicBezTo>
                    <a:pt x="65" y="321"/>
                    <a:pt x="59" y="333"/>
                    <a:pt x="57" y="345"/>
                  </a:cubicBezTo>
                  <a:cubicBezTo>
                    <a:pt x="57" y="347"/>
                    <a:pt x="59" y="348"/>
                    <a:pt x="60" y="347"/>
                  </a:cubicBezTo>
                  <a:cubicBezTo>
                    <a:pt x="68" y="340"/>
                    <a:pt x="77" y="335"/>
                    <a:pt x="86" y="330"/>
                  </a:cubicBezTo>
                  <a:cubicBezTo>
                    <a:pt x="99" y="323"/>
                    <a:pt x="112" y="316"/>
                    <a:pt x="126" y="310"/>
                  </a:cubicBezTo>
                  <a:cubicBezTo>
                    <a:pt x="139" y="303"/>
                    <a:pt x="153" y="297"/>
                    <a:pt x="167" y="292"/>
                  </a:cubicBezTo>
                  <a:cubicBezTo>
                    <a:pt x="176" y="288"/>
                    <a:pt x="187" y="284"/>
                    <a:pt x="197" y="285"/>
                  </a:cubicBezTo>
                  <a:cubicBezTo>
                    <a:pt x="198" y="285"/>
                    <a:pt x="199" y="283"/>
                    <a:pt x="198" y="282"/>
                  </a:cubicBezTo>
                  <a:cubicBezTo>
                    <a:pt x="193" y="265"/>
                    <a:pt x="193" y="246"/>
                    <a:pt x="196" y="229"/>
                  </a:cubicBezTo>
                  <a:cubicBezTo>
                    <a:pt x="199" y="200"/>
                    <a:pt x="212" y="174"/>
                    <a:pt x="231" y="151"/>
                  </a:cubicBezTo>
                  <a:cubicBezTo>
                    <a:pt x="231" y="151"/>
                    <a:pt x="231" y="151"/>
                    <a:pt x="231" y="151"/>
                  </a:cubicBezTo>
                  <a:cubicBezTo>
                    <a:pt x="232" y="150"/>
                    <a:pt x="234" y="149"/>
                    <a:pt x="235" y="147"/>
                  </a:cubicBezTo>
                  <a:cubicBezTo>
                    <a:pt x="235" y="148"/>
                    <a:pt x="235" y="150"/>
                    <a:pt x="236" y="151"/>
                  </a:cubicBezTo>
                  <a:cubicBezTo>
                    <a:pt x="237" y="156"/>
                    <a:pt x="243" y="158"/>
                    <a:pt x="248" y="157"/>
                  </a:cubicBezTo>
                  <a:cubicBezTo>
                    <a:pt x="252" y="156"/>
                    <a:pt x="256" y="155"/>
                    <a:pt x="258" y="152"/>
                  </a:cubicBezTo>
                  <a:cubicBezTo>
                    <a:pt x="262" y="157"/>
                    <a:pt x="269" y="161"/>
                    <a:pt x="276" y="157"/>
                  </a:cubicBezTo>
                  <a:cubicBezTo>
                    <a:pt x="279" y="156"/>
                    <a:pt x="280" y="154"/>
                    <a:pt x="280" y="151"/>
                  </a:cubicBezTo>
                  <a:cubicBezTo>
                    <a:pt x="282" y="151"/>
                    <a:pt x="282" y="151"/>
                    <a:pt x="282" y="151"/>
                  </a:cubicBezTo>
                  <a:cubicBezTo>
                    <a:pt x="282" y="150"/>
                    <a:pt x="282" y="150"/>
                    <a:pt x="282" y="150"/>
                  </a:cubicBezTo>
                  <a:cubicBezTo>
                    <a:pt x="284" y="152"/>
                    <a:pt x="285" y="153"/>
                    <a:pt x="287" y="155"/>
                  </a:cubicBezTo>
                  <a:cubicBezTo>
                    <a:pt x="290" y="159"/>
                    <a:pt x="294" y="162"/>
                    <a:pt x="298" y="165"/>
                  </a:cubicBezTo>
                  <a:cubicBezTo>
                    <a:pt x="303" y="170"/>
                    <a:pt x="305" y="177"/>
                    <a:pt x="308" y="183"/>
                  </a:cubicBezTo>
                  <a:cubicBezTo>
                    <a:pt x="308" y="183"/>
                    <a:pt x="308" y="184"/>
                    <a:pt x="309" y="185"/>
                  </a:cubicBezTo>
                  <a:cubicBezTo>
                    <a:pt x="312" y="195"/>
                    <a:pt x="311" y="205"/>
                    <a:pt x="311" y="216"/>
                  </a:cubicBezTo>
                  <a:cubicBezTo>
                    <a:pt x="311" y="216"/>
                    <a:pt x="311" y="216"/>
                    <a:pt x="311" y="216"/>
                  </a:cubicBezTo>
                  <a:cubicBezTo>
                    <a:pt x="315" y="207"/>
                    <a:pt x="314" y="196"/>
                    <a:pt x="312" y="186"/>
                  </a:cubicBezTo>
                  <a:cubicBezTo>
                    <a:pt x="311" y="181"/>
                    <a:pt x="309" y="174"/>
                    <a:pt x="306" y="169"/>
                  </a:cubicBezTo>
                  <a:cubicBezTo>
                    <a:pt x="307" y="170"/>
                    <a:pt x="308" y="170"/>
                    <a:pt x="309" y="171"/>
                  </a:cubicBezTo>
                  <a:cubicBezTo>
                    <a:pt x="315" y="173"/>
                    <a:pt x="319" y="178"/>
                    <a:pt x="322" y="183"/>
                  </a:cubicBezTo>
                  <a:cubicBezTo>
                    <a:pt x="325" y="188"/>
                    <a:pt x="327" y="193"/>
                    <a:pt x="329" y="199"/>
                  </a:cubicBezTo>
                  <a:cubicBezTo>
                    <a:pt x="331" y="202"/>
                    <a:pt x="331" y="206"/>
                    <a:pt x="332" y="209"/>
                  </a:cubicBezTo>
                  <a:cubicBezTo>
                    <a:pt x="336" y="223"/>
                    <a:pt x="336" y="238"/>
                    <a:pt x="338" y="252"/>
                  </a:cubicBezTo>
                  <a:cubicBezTo>
                    <a:pt x="338" y="252"/>
                    <a:pt x="339" y="252"/>
                    <a:pt x="339" y="252"/>
                  </a:cubicBezTo>
                  <a:cubicBezTo>
                    <a:pt x="341" y="238"/>
                    <a:pt x="339" y="224"/>
                    <a:pt x="336" y="210"/>
                  </a:cubicBezTo>
                  <a:cubicBezTo>
                    <a:pt x="333" y="199"/>
                    <a:pt x="330" y="187"/>
                    <a:pt x="324" y="178"/>
                  </a:cubicBezTo>
                  <a:cubicBezTo>
                    <a:pt x="334" y="183"/>
                    <a:pt x="344" y="187"/>
                    <a:pt x="355" y="191"/>
                  </a:cubicBezTo>
                  <a:cubicBezTo>
                    <a:pt x="355" y="192"/>
                    <a:pt x="355" y="192"/>
                    <a:pt x="355" y="192"/>
                  </a:cubicBezTo>
                  <a:cubicBezTo>
                    <a:pt x="372" y="210"/>
                    <a:pt x="373" y="238"/>
                    <a:pt x="373" y="262"/>
                  </a:cubicBezTo>
                  <a:cubicBezTo>
                    <a:pt x="373" y="275"/>
                    <a:pt x="372" y="289"/>
                    <a:pt x="373" y="303"/>
                  </a:cubicBezTo>
                  <a:cubicBezTo>
                    <a:pt x="375" y="343"/>
                    <a:pt x="390" y="380"/>
                    <a:pt x="418" y="410"/>
                  </a:cubicBezTo>
                  <a:cubicBezTo>
                    <a:pt x="413" y="406"/>
                    <a:pt x="408" y="403"/>
                    <a:pt x="403" y="399"/>
                  </a:cubicBezTo>
                  <a:cubicBezTo>
                    <a:pt x="401" y="401"/>
                    <a:pt x="401" y="401"/>
                    <a:pt x="401" y="401"/>
                  </a:cubicBezTo>
                  <a:cubicBezTo>
                    <a:pt x="410" y="408"/>
                    <a:pt x="419" y="415"/>
                    <a:pt x="428" y="420"/>
                  </a:cubicBezTo>
                  <a:cubicBezTo>
                    <a:pt x="430" y="421"/>
                    <a:pt x="432" y="419"/>
                    <a:pt x="430" y="418"/>
                  </a:cubicBezTo>
                  <a:cubicBezTo>
                    <a:pt x="395" y="386"/>
                    <a:pt x="377" y="343"/>
                    <a:pt x="376" y="295"/>
                  </a:cubicBezTo>
                  <a:cubicBezTo>
                    <a:pt x="375" y="262"/>
                    <a:pt x="383" y="221"/>
                    <a:pt x="361" y="193"/>
                  </a:cubicBezTo>
                  <a:cubicBezTo>
                    <a:pt x="381" y="201"/>
                    <a:pt x="403" y="206"/>
                    <a:pt x="424" y="210"/>
                  </a:cubicBezTo>
                  <a:cubicBezTo>
                    <a:pt x="439" y="213"/>
                    <a:pt x="454" y="215"/>
                    <a:pt x="469" y="216"/>
                  </a:cubicBezTo>
                  <a:cubicBezTo>
                    <a:pt x="480" y="216"/>
                    <a:pt x="491" y="215"/>
                    <a:pt x="502" y="211"/>
                  </a:cubicBezTo>
                  <a:cubicBezTo>
                    <a:pt x="515" y="207"/>
                    <a:pt x="519" y="196"/>
                    <a:pt x="520" y="183"/>
                  </a:cubicBezTo>
                  <a:cubicBezTo>
                    <a:pt x="521" y="175"/>
                    <a:pt x="520" y="166"/>
                    <a:pt x="519" y="157"/>
                  </a:cubicBezTo>
                  <a:cubicBezTo>
                    <a:pt x="518" y="157"/>
                    <a:pt x="518" y="157"/>
                    <a:pt x="518" y="156"/>
                  </a:cubicBezTo>
                  <a:close/>
                  <a:moveTo>
                    <a:pt x="193" y="226"/>
                  </a:moveTo>
                  <a:cubicBezTo>
                    <a:pt x="190" y="244"/>
                    <a:pt x="190" y="264"/>
                    <a:pt x="195" y="281"/>
                  </a:cubicBezTo>
                  <a:cubicBezTo>
                    <a:pt x="185" y="281"/>
                    <a:pt x="176" y="285"/>
                    <a:pt x="168" y="288"/>
                  </a:cubicBezTo>
                  <a:cubicBezTo>
                    <a:pt x="153" y="293"/>
                    <a:pt x="139" y="300"/>
                    <a:pt x="125" y="306"/>
                  </a:cubicBezTo>
                  <a:cubicBezTo>
                    <a:pt x="111" y="313"/>
                    <a:pt x="98" y="320"/>
                    <a:pt x="84" y="328"/>
                  </a:cubicBezTo>
                  <a:cubicBezTo>
                    <a:pt x="77" y="332"/>
                    <a:pt x="69" y="336"/>
                    <a:pt x="62" y="341"/>
                  </a:cubicBezTo>
                  <a:cubicBezTo>
                    <a:pt x="64" y="331"/>
                    <a:pt x="69" y="321"/>
                    <a:pt x="73" y="311"/>
                  </a:cubicBezTo>
                  <a:cubicBezTo>
                    <a:pt x="80" y="295"/>
                    <a:pt x="89" y="280"/>
                    <a:pt x="98" y="264"/>
                  </a:cubicBezTo>
                  <a:cubicBezTo>
                    <a:pt x="107" y="248"/>
                    <a:pt x="117" y="233"/>
                    <a:pt x="128" y="218"/>
                  </a:cubicBezTo>
                  <a:cubicBezTo>
                    <a:pt x="137" y="206"/>
                    <a:pt x="147" y="193"/>
                    <a:pt x="159" y="184"/>
                  </a:cubicBezTo>
                  <a:cubicBezTo>
                    <a:pt x="159" y="184"/>
                    <a:pt x="160" y="183"/>
                    <a:pt x="160" y="183"/>
                  </a:cubicBezTo>
                  <a:cubicBezTo>
                    <a:pt x="173" y="179"/>
                    <a:pt x="185" y="174"/>
                    <a:pt x="198" y="169"/>
                  </a:cubicBezTo>
                  <a:cubicBezTo>
                    <a:pt x="194" y="172"/>
                    <a:pt x="191" y="175"/>
                    <a:pt x="188" y="178"/>
                  </a:cubicBezTo>
                  <a:cubicBezTo>
                    <a:pt x="182" y="185"/>
                    <a:pt x="176" y="192"/>
                    <a:pt x="171" y="199"/>
                  </a:cubicBezTo>
                  <a:cubicBezTo>
                    <a:pt x="166" y="207"/>
                    <a:pt x="161" y="214"/>
                    <a:pt x="157" y="223"/>
                  </a:cubicBezTo>
                  <a:cubicBezTo>
                    <a:pt x="154" y="229"/>
                    <a:pt x="150" y="237"/>
                    <a:pt x="150" y="244"/>
                  </a:cubicBezTo>
                  <a:cubicBezTo>
                    <a:pt x="150" y="245"/>
                    <a:pt x="151" y="245"/>
                    <a:pt x="151" y="245"/>
                  </a:cubicBezTo>
                  <a:cubicBezTo>
                    <a:pt x="152" y="237"/>
                    <a:pt x="156" y="229"/>
                    <a:pt x="160" y="222"/>
                  </a:cubicBezTo>
                  <a:cubicBezTo>
                    <a:pt x="164" y="214"/>
                    <a:pt x="169" y="207"/>
                    <a:pt x="174" y="201"/>
                  </a:cubicBezTo>
                  <a:cubicBezTo>
                    <a:pt x="181" y="191"/>
                    <a:pt x="188" y="183"/>
                    <a:pt x="196" y="176"/>
                  </a:cubicBezTo>
                  <a:cubicBezTo>
                    <a:pt x="203" y="170"/>
                    <a:pt x="210" y="165"/>
                    <a:pt x="217" y="160"/>
                  </a:cubicBezTo>
                  <a:cubicBezTo>
                    <a:pt x="220" y="158"/>
                    <a:pt x="222" y="157"/>
                    <a:pt x="225" y="155"/>
                  </a:cubicBezTo>
                  <a:cubicBezTo>
                    <a:pt x="208" y="175"/>
                    <a:pt x="197" y="201"/>
                    <a:pt x="193" y="226"/>
                  </a:cubicBezTo>
                  <a:close/>
                  <a:moveTo>
                    <a:pt x="235" y="143"/>
                  </a:moveTo>
                  <a:cubicBezTo>
                    <a:pt x="235" y="143"/>
                    <a:pt x="234" y="143"/>
                    <a:pt x="234" y="143"/>
                  </a:cubicBezTo>
                  <a:cubicBezTo>
                    <a:pt x="221" y="157"/>
                    <a:pt x="201" y="164"/>
                    <a:pt x="183" y="171"/>
                  </a:cubicBezTo>
                  <a:cubicBezTo>
                    <a:pt x="160" y="180"/>
                    <a:pt x="136" y="187"/>
                    <a:pt x="112" y="192"/>
                  </a:cubicBezTo>
                  <a:cubicBezTo>
                    <a:pt x="93" y="196"/>
                    <a:pt x="73" y="200"/>
                    <a:pt x="53" y="199"/>
                  </a:cubicBezTo>
                  <a:cubicBezTo>
                    <a:pt x="43" y="198"/>
                    <a:pt x="32" y="193"/>
                    <a:pt x="23" y="188"/>
                  </a:cubicBezTo>
                  <a:cubicBezTo>
                    <a:pt x="23" y="188"/>
                    <a:pt x="23" y="188"/>
                    <a:pt x="23" y="188"/>
                  </a:cubicBezTo>
                  <a:cubicBezTo>
                    <a:pt x="23" y="188"/>
                    <a:pt x="22" y="187"/>
                    <a:pt x="22" y="187"/>
                  </a:cubicBezTo>
                  <a:cubicBezTo>
                    <a:pt x="21" y="187"/>
                    <a:pt x="21" y="186"/>
                    <a:pt x="20" y="186"/>
                  </a:cubicBezTo>
                  <a:cubicBezTo>
                    <a:pt x="20" y="186"/>
                    <a:pt x="19" y="185"/>
                    <a:pt x="19" y="185"/>
                  </a:cubicBezTo>
                  <a:cubicBezTo>
                    <a:pt x="18" y="185"/>
                    <a:pt x="18" y="184"/>
                    <a:pt x="17" y="184"/>
                  </a:cubicBezTo>
                  <a:cubicBezTo>
                    <a:pt x="17" y="183"/>
                    <a:pt x="16" y="183"/>
                    <a:pt x="16" y="183"/>
                  </a:cubicBezTo>
                  <a:cubicBezTo>
                    <a:pt x="16" y="182"/>
                    <a:pt x="15" y="182"/>
                    <a:pt x="15" y="182"/>
                  </a:cubicBezTo>
                  <a:cubicBezTo>
                    <a:pt x="14" y="181"/>
                    <a:pt x="13" y="180"/>
                    <a:pt x="12" y="179"/>
                  </a:cubicBezTo>
                  <a:cubicBezTo>
                    <a:pt x="6" y="162"/>
                    <a:pt x="72" y="152"/>
                    <a:pt x="80" y="150"/>
                  </a:cubicBezTo>
                  <a:cubicBezTo>
                    <a:pt x="105" y="146"/>
                    <a:pt x="130" y="143"/>
                    <a:pt x="154" y="142"/>
                  </a:cubicBezTo>
                  <a:cubicBezTo>
                    <a:pt x="168" y="141"/>
                    <a:pt x="181" y="141"/>
                    <a:pt x="194" y="141"/>
                  </a:cubicBezTo>
                  <a:cubicBezTo>
                    <a:pt x="208" y="140"/>
                    <a:pt x="222" y="142"/>
                    <a:pt x="236" y="141"/>
                  </a:cubicBezTo>
                  <a:cubicBezTo>
                    <a:pt x="235" y="142"/>
                    <a:pt x="235" y="142"/>
                    <a:pt x="235" y="143"/>
                  </a:cubicBezTo>
                  <a:close/>
                  <a:moveTo>
                    <a:pt x="272" y="155"/>
                  </a:moveTo>
                  <a:cubicBezTo>
                    <a:pt x="269" y="156"/>
                    <a:pt x="265" y="155"/>
                    <a:pt x="262" y="153"/>
                  </a:cubicBezTo>
                  <a:cubicBezTo>
                    <a:pt x="261" y="151"/>
                    <a:pt x="261" y="148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6"/>
                    <a:pt x="262" y="146"/>
                    <a:pt x="262" y="146"/>
                  </a:cubicBezTo>
                  <a:cubicBezTo>
                    <a:pt x="262" y="145"/>
                    <a:pt x="262" y="144"/>
                    <a:pt x="262" y="144"/>
                  </a:cubicBezTo>
                  <a:cubicBezTo>
                    <a:pt x="262" y="144"/>
                    <a:pt x="262" y="143"/>
                    <a:pt x="262" y="143"/>
                  </a:cubicBezTo>
                  <a:cubicBezTo>
                    <a:pt x="262" y="142"/>
                    <a:pt x="262" y="140"/>
                    <a:pt x="263" y="139"/>
                  </a:cubicBezTo>
                  <a:cubicBezTo>
                    <a:pt x="263" y="136"/>
                    <a:pt x="263" y="133"/>
                    <a:pt x="263" y="130"/>
                  </a:cubicBezTo>
                  <a:cubicBezTo>
                    <a:pt x="263" y="126"/>
                    <a:pt x="262" y="122"/>
                    <a:pt x="262" y="120"/>
                  </a:cubicBezTo>
                  <a:cubicBezTo>
                    <a:pt x="262" y="120"/>
                    <a:pt x="261" y="120"/>
                    <a:pt x="261" y="120"/>
                  </a:cubicBezTo>
                  <a:cubicBezTo>
                    <a:pt x="261" y="127"/>
                    <a:pt x="261" y="133"/>
                    <a:pt x="259" y="140"/>
                  </a:cubicBezTo>
                  <a:cubicBezTo>
                    <a:pt x="256" y="148"/>
                    <a:pt x="253" y="152"/>
                    <a:pt x="247" y="154"/>
                  </a:cubicBezTo>
                  <a:cubicBezTo>
                    <a:pt x="247" y="154"/>
                    <a:pt x="246" y="154"/>
                    <a:pt x="246" y="154"/>
                  </a:cubicBezTo>
                  <a:cubicBezTo>
                    <a:pt x="236" y="155"/>
                    <a:pt x="238" y="143"/>
                    <a:pt x="239" y="137"/>
                  </a:cubicBezTo>
                  <a:cubicBezTo>
                    <a:pt x="241" y="127"/>
                    <a:pt x="241" y="119"/>
                    <a:pt x="236" y="110"/>
                  </a:cubicBezTo>
                  <a:cubicBezTo>
                    <a:pt x="234" y="105"/>
                    <a:pt x="230" y="100"/>
                    <a:pt x="229" y="94"/>
                  </a:cubicBezTo>
                  <a:cubicBezTo>
                    <a:pt x="229" y="94"/>
                    <a:pt x="229" y="93"/>
                    <a:pt x="229" y="93"/>
                  </a:cubicBezTo>
                  <a:cubicBezTo>
                    <a:pt x="229" y="93"/>
                    <a:pt x="229" y="92"/>
                    <a:pt x="229" y="92"/>
                  </a:cubicBezTo>
                  <a:cubicBezTo>
                    <a:pt x="229" y="86"/>
                    <a:pt x="242" y="85"/>
                    <a:pt x="245" y="85"/>
                  </a:cubicBezTo>
                  <a:cubicBezTo>
                    <a:pt x="252" y="85"/>
                    <a:pt x="257" y="88"/>
                    <a:pt x="263" y="89"/>
                  </a:cubicBezTo>
                  <a:cubicBezTo>
                    <a:pt x="272" y="90"/>
                    <a:pt x="268" y="99"/>
                    <a:pt x="268" y="106"/>
                  </a:cubicBezTo>
                  <a:cubicBezTo>
                    <a:pt x="268" y="106"/>
                    <a:pt x="268" y="106"/>
                    <a:pt x="268" y="106"/>
                  </a:cubicBezTo>
                  <a:cubicBezTo>
                    <a:pt x="269" y="102"/>
                    <a:pt x="273" y="95"/>
                    <a:pt x="271" y="90"/>
                  </a:cubicBezTo>
                  <a:cubicBezTo>
                    <a:pt x="274" y="91"/>
                    <a:pt x="277" y="90"/>
                    <a:pt x="281" y="90"/>
                  </a:cubicBezTo>
                  <a:cubicBezTo>
                    <a:pt x="290" y="88"/>
                    <a:pt x="284" y="99"/>
                    <a:pt x="282" y="102"/>
                  </a:cubicBezTo>
                  <a:cubicBezTo>
                    <a:pt x="279" y="106"/>
                    <a:pt x="278" y="110"/>
                    <a:pt x="278" y="114"/>
                  </a:cubicBezTo>
                  <a:cubicBezTo>
                    <a:pt x="276" y="123"/>
                    <a:pt x="276" y="133"/>
                    <a:pt x="277" y="142"/>
                  </a:cubicBezTo>
                  <a:cubicBezTo>
                    <a:pt x="278" y="147"/>
                    <a:pt x="279" y="154"/>
                    <a:pt x="272" y="155"/>
                  </a:cubicBezTo>
                  <a:close/>
                  <a:moveTo>
                    <a:pt x="508" y="204"/>
                  </a:moveTo>
                  <a:cubicBezTo>
                    <a:pt x="508" y="204"/>
                    <a:pt x="507" y="205"/>
                    <a:pt x="507" y="205"/>
                  </a:cubicBezTo>
                  <a:cubicBezTo>
                    <a:pt x="507" y="205"/>
                    <a:pt x="507" y="205"/>
                    <a:pt x="507" y="205"/>
                  </a:cubicBezTo>
                  <a:cubicBezTo>
                    <a:pt x="506" y="205"/>
                    <a:pt x="506" y="206"/>
                    <a:pt x="505" y="206"/>
                  </a:cubicBezTo>
                  <a:cubicBezTo>
                    <a:pt x="503" y="207"/>
                    <a:pt x="501" y="208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9" y="209"/>
                    <a:pt x="499" y="209"/>
                    <a:pt x="499" y="209"/>
                  </a:cubicBezTo>
                  <a:cubicBezTo>
                    <a:pt x="491" y="211"/>
                    <a:pt x="482" y="212"/>
                    <a:pt x="475" y="212"/>
                  </a:cubicBezTo>
                  <a:cubicBezTo>
                    <a:pt x="461" y="213"/>
                    <a:pt x="447" y="210"/>
                    <a:pt x="434" y="208"/>
                  </a:cubicBezTo>
                  <a:cubicBezTo>
                    <a:pt x="409" y="204"/>
                    <a:pt x="385" y="198"/>
                    <a:pt x="361" y="190"/>
                  </a:cubicBezTo>
                  <a:cubicBezTo>
                    <a:pt x="333" y="180"/>
                    <a:pt x="305" y="166"/>
                    <a:pt x="282" y="146"/>
                  </a:cubicBezTo>
                  <a:cubicBezTo>
                    <a:pt x="285" y="148"/>
                    <a:pt x="278" y="143"/>
                    <a:pt x="282" y="146"/>
                  </a:cubicBezTo>
                  <a:cubicBezTo>
                    <a:pt x="329" y="138"/>
                    <a:pt x="377" y="145"/>
                    <a:pt x="423" y="158"/>
                  </a:cubicBezTo>
                  <a:cubicBezTo>
                    <a:pt x="442" y="163"/>
                    <a:pt x="461" y="170"/>
                    <a:pt x="479" y="177"/>
                  </a:cubicBezTo>
                  <a:cubicBezTo>
                    <a:pt x="485" y="179"/>
                    <a:pt x="491" y="182"/>
                    <a:pt x="496" y="184"/>
                  </a:cubicBezTo>
                  <a:cubicBezTo>
                    <a:pt x="503" y="187"/>
                    <a:pt x="512" y="193"/>
                    <a:pt x="512" y="200"/>
                  </a:cubicBezTo>
                  <a:cubicBezTo>
                    <a:pt x="511" y="201"/>
                    <a:pt x="510" y="203"/>
                    <a:pt x="508" y="204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8" name="Freeform 2979"/>
            <p:cNvSpPr>
              <a:spLocks noChangeArrowheads="1"/>
            </p:cNvSpPr>
            <p:nvPr/>
          </p:nvSpPr>
          <p:spPr bwMode="auto">
            <a:xfrm>
              <a:off x="571501" y="1295400"/>
              <a:ext cx="11113" cy="77788"/>
            </a:xfrm>
            <a:custGeom>
              <a:avLst/>
              <a:gdLst>
                <a:gd name="T0" fmla="*/ 2147483647 w 9"/>
                <a:gd name="T1" fmla="*/ 2147483647 h 60"/>
                <a:gd name="T2" fmla="*/ 2147483647 w 9"/>
                <a:gd name="T3" fmla="*/ 2147483647 h 60"/>
                <a:gd name="T4" fmla="*/ 2147483647 w 9"/>
                <a:gd name="T5" fmla="*/ 0 h 60"/>
                <a:gd name="T6" fmla="*/ 2147483647 w 9"/>
                <a:gd name="T7" fmla="*/ 0 h 60"/>
                <a:gd name="T8" fmla="*/ 2147483647 w 9"/>
                <a:gd name="T9" fmla="*/ 2147483647 h 60"/>
                <a:gd name="T10" fmla="*/ 0 w 9"/>
                <a:gd name="T11" fmla="*/ 2147483647 h 60"/>
                <a:gd name="T12" fmla="*/ 2147483647 w 9"/>
                <a:gd name="T13" fmla="*/ 2147483647 h 60"/>
                <a:gd name="T14" fmla="*/ 2147483647 w 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60"/>
                <a:gd name="T26" fmla="*/ 9 w 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60">
                  <a:moveTo>
                    <a:pt x="6" y="42"/>
                  </a:moveTo>
                  <a:cubicBezTo>
                    <a:pt x="7" y="32"/>
                    <a:pt x="8" y="21"/>
                    <a:pt x="9" y="11"/>
                  </a:cubicBezTo>
                  <a:cubicBezTo>
                    <a:pt x="9" y="7"/>
                    <a:pt x="9" y="4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18"/>
                    <a:pt x="2" y="37"/>
                    <a:pt x="1" y="55"/>
                  </a:cubicBezTo>
                  <a:cubicBezTo>
                    <a:pt x="0" y="57"/>
                    <a:pt x="0" y="59"/>
                    <a:pt x="0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54"/>
                    <a:pt x="5" y="48"/>
                    <a:pt x="6" y="4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69" name="Freeform 2980"/>
            <p:cNvSpPr>
              <a:spLocks noChangeArrowheads="1"/>
            </p:cNvSpPr>
            <p:nvPr/>
          </p:nvSpPr>
          <p:spPr bwMode="auto">
            <a:xfrm>
              <a:off x="579438" y="1290638"/>
              <a:ext cx="3175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0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0" name="Freeform 2981"/>
            <p:cNvSpPr>
              <a:spLocks noChangeArrowheads="1"/>
            </p:cNvSpPr>
            <p:nvPr/>
          </p:nvSpPr>
          <p:spPr bwMode="auto">
            <a:xfrm>
              <a:off x="579438" y="1293813"/>
              <a:ext cx="3175" cy="1588"/>
            </a:xfrm>
            <a:custGeom>
              <a:avLst/>
              <a:gdLst>
                <a:gd name="T0" fmla="*/ 2147483647 w 3"/>
                <a:gd name="T1" fmla="*/ 2147483647 h 1"/>
                <a:gd name="T2" fmla="*/ 2147483647 w 3"/>
                <a:gd name="T3" fmla="*/ 0 h 1"/>
                <a:gd name="T4" fmla="*/ 0 w 3"/>
                <a:gd name="T5" fmla="*/ 0 h 1"/>
                <a:gd name="T6" fmla="*/ 0 w 3"/>
                <a:gd name="T7" fmla="*/ 2147483647 h 1"/>
                <a:gd name="T8" fmla="*/ 2147483647 w 3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1" name="Freeform 2982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0 h 2"/>
                <a:gd name="T4" fmla="*/ 0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2" name="Freeform 2983"/>
            <p:cNvSpPr>
              <a:spLocks noChangeArrowheads="1"/>
            </p:cNvSpPr>
            <p:nvPr/>
          </p:nvSpPr>
          <p:spPr bwMode="auto">
            <a:xfrm>
              <a:off x="571501" y="1373188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1 h 1"/>
                <a:gd name="T6" fmla="*/ 2147483647 w 4"/>
                <a:gd name="T7" fmla="*/ 1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3" name="Freeform 2984"/>
            <p:cNvSpPr>
              <a:spLocks noChangeArrowheads="1"/>
            </p:cNvSpPr>
            <p:nvPr/>
          </p:nvSpPr>
          <p:spPr bwMode="auto">
            <a:xfrm>
              <a:off x="1233488" y="1295400"/>
              <a:ext cx="15875" cy="77788"/>
            </a:xfrm>
            <a:custGeom>
              <a:avLst/>
              <a:gdLst>
                <a:gd name="T0" fmla="*/ 2147483647 w 12"/>
                <a:gd name="T1" fmla="*/ 2147483647 h 61"/>
                <a:gd name="T2" fmla="*/ 2147483647 w 12"/>
                <a:gd name="T3" fmla="*/ 0 h 61"/>
                <a:gd name="T4" fmla="*/ 2147483647 w 12"/>
                <a:gd name="T5" fmla="*/ 0 h 61"/>
                <a:gd name="T6" fmla="*/ 2147483647 w 12"/>
                <a:gd name="T7" fmla="*/ 2147483647 h 61"/>
                <a:gd name="T8" fmla="*/ 2147483647 w 12"/>
                <a:gd name="T9" fmla="*/ 2147483647 h 61"/>
                <a:gd name="T10" fmla="*/ 2147483647 w 12"/>
                <a:gd name="T11" fmla="*/ 2147483647 h 61"/>
                <a:gd name="T12" fmla="*/ 2147483647 w 12"/>
                <a:gd name="T13" fmla="*/ 2147483647 h 61"/>
                <a:gd name="T14" fmla="*/ 2147483647 w 12"/>
                <a:gd name="T15" fmla="*/ 2147483647 h 61"/>
                <a:gd name="T16" fmla="*/ 2147483647 w 12"/>
                <a:gd name="T17" fmla="*/ 2147483647 h 61"/>
                <a:gd name="T18" fmla="*/ 2147483647 w 12"/>
                <a:gd name="T19" fmla="*/ 2147483647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1"/>
                <a:gd name="T32" fmla="*/ 12 w 12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1">
                  <a:moveTo>
                    <a:pt x="10" y="5"/>
                  </a:moveTo>
                  <a:cubicBezTo>
                    <a:pt x="11" y="3"/>
                    <a:pt x="11" y="1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6" y="5"/>
                    <a:pt x="5" y="10"/>
                    <a:pt x="3" y="16"/>
                  </a:cubicBezTo>
                  <a:cubicBezTo>
                    <a:pt x="0" y="24"/>
                    <a:pt x="0" y="33"/>
                    <a:pt x="1" y="42"/>
                  </a:cubicBezTo>
                  <a:cubicBezTo>
                    <a:pt x="1" y="49"/>
                    <a:pt x="2" y="55"/>
                    <a:pt x="3" y="61"/>
                  </a:cubicBezTo>
                  <a:cubicBezTo>
                    <a:pt x="4" y="61"/>
                    <a:pt x="5" y="61"/>
                    <a:pt x="6" y="61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5" y="52"/>
                    <a:pt x="4" y="43"/>
                    <a:pt x="4" y="33"/>
                  </a:cubicBezTo>
                  <a:cubicBezTo>
                    <a:pt x="4" y="23"/>
                    <a:pt x="7" y="15"/>
                    <a:pt x="10" y="5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4" name="Freeform 2985"/>
            <p:cNvSpPr>
              <a:spLocks noChangeArrowheads="1"/>
            </p:cNvSpPr>
            <p:nvPr/>
          </p:nvSpPr>
          <p:spPr bwMode="auto">
            <a:xfrm>
              <a:off x="1243013" y="1290638"/>
              <a:ext cx="6350" cy="1588"/>
            </a:xfrm>
            <a:custGeom>
              <a:avLst/>
              <a:gdLst>
                <a:gd name="T0" fmla="*/ 0 w 4"/>
                <a:gd name="T1" fmla="*/ 2147483647 h 1"/>
                <a:gd name="T2" fmla="*/ 2147483647 w 4"/>
                <a:gd name="T3" fmla="*/ 2147483647 h 1"/>
                <a:gd name="T4" fmla="*/ 2147483647 w 4"/>
                <a:gd name="T5" fmla="*/ 0 h 1"/>
                <a:gd name="T6" fmla="*/ 2147483647 w 4"/>
                <a:gd name="T7" fmla="*/ 2147483647 h 1"/>
                <a:gd name="T8" fmla="*/ 0 w 4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5" name="Freeform 2986"/>
            <p:cNvSpPr>
              <a:spLocks noChangeArrowheads="1"/>
            </p:cNvSpPr>
            <p:nvPr/>
          </p:nvSpPr>
          <p:spPr bwMode="auto">
            <a:xfrm>
              <a:off x="1243013" y="1292225"/>
              <a:ext cx="6350" cy="3175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0 h 2"/>
                <a:gd name="T6" fmla="*/ 0 w 4"/>
                <a:gd name="T7" fmla="*/ 0 h 2"/>
                <a:gd name="T8" fmla="*/ 0 w 4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cubicBezTo>
                    <a:pt x="1" y="2"/>
                    <a:pt x="2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6" name="Freeform 2987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7" name="Freeform 2988"/>
            <p:cNvSpPr>
              <a:spLocks noChangeArrowheads="1"/>
            </p:cNvSpPr>
            <p:nvPr/>
          </p:nvSpPr>
          <p:spPr bwMode="auto">
            <a:xfrm>
              <a:off x="1241426" y="137318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078" name="Freeform 2989"/>
            <p:cNvSpPr>
              <a:spLocks noChangeArrowheads="1"/>
            </p:cNvSpPr>
            <p:nvPr/>
          </p:nvSpPr>
          <p:spPr bwMode="auto">
            <a:xfrm>
              <a:off x="935038" y="1350963"/>
              <a:ext cx="298450" cy="92075"/>
            </a:xfrm>
            <a:custGeom>
              <a:avLst/>
              <a:gdLst>
                <a:gd name="T0" fmla="*/ 2147483647 w 230"/>
                <a:gd name="T1" fmla="*/ 2147483647 h 71"/>
                <a:gd name="T2" fmla="*/ 2147483647 w 230"/>
                <a:gd name="T3" fmla="*/ 2147483647 h 71"/>
                <a:gd name="T4" fmla="*/ 2147483647 w 230"/>
                <a:gd name="T5" fmla="*/ 2147483647 h 71"/>
                <a:gd name="T6" fmla="*/ 0 w 230"/>
                <a:gd name="T7" fmla="*/ 2147483647 h 71"/>
                <a:gd name="T8" fmla="*/ 2147483647 w 230"/>
                <a:gd name="T9" fmla="*/ 2147483647 h 71"/>
                <a:gd name="T10" fmla="*/ 2147483647 w 230"/>
                <a:gd name="T11" fmla="*/ 2147483647 h 71"/>
                <a:gd name="T12" fmla="*/ 2147483647 w 230"/>
                <a:gd name="T13" fmla="*/ 2147483647 h 71"/>
                <a:gd name="T14" fmla="*/ 2147483647 w 230"/>
                <a:gd name="T15" fmla="*/ 2147483647 h 71"/>
                <a:gd name="T16" fmla="*/ 2147483647 w 230"/>
                <a:gd name="T17" fmla="*/ 2147483647 h 71"/>
                <a:gd name="T18" fmla="*/ 2147483647 w 230"/>
                <a:gd name="T19" fmla="*/ 2147483647 h 71"/>
                <a:gd name="T20" fmla="*/ 2147483647 w 230"/>
                <a:gd name="T21" fmla="*/ 2147483647 h 71"/>
                <a:gd name="T22" fmla="*/ 2147483647 w 230"/>
                <a:gd name="T23" fmla="*/ 2147483647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0"/>
                <a:gd name="T37" fmla="*/ 0 h 71"/>
                <a:gd name="T38" fmla="*/ 230 w 230"/>
                <a:gd name="T39" fmla="*/ 71 h 7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0" h="71">
                  <a:moveTo>
                    <a:pt x="214" y="46"/>
                  </a:moveTo>
                  <a:cubicBezTo>
                    <a:pt x="209" y="44"/>
                    <a:pt x="203" y="41"/>
                    <a:pt x="197" y="39"/>
                  </a:cubicBezTo>
                  <a:cubicBezTo>
                    <a:pt x="179" y="32"/>
                    <a:pt x="160" y="25"/>
                    <a:pt x="141" y="20"/>
                  </a:cubicBezTo>
                  <a:cubicBezTo>
                    <a:pt x="95" y="7"/>
                    <a:pt x="47" y="0"/>
                    <a:pt x="0" y="8"/>
                  </a:cubicBezTo>
                  <a:cubicBezTo>
                    <a:pt x="55" y="3"/>
                    <a:pt x="189" y="38"/>
                    <a:pt x="217" y="71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20" y="70"/>
                    <a:pt x="222" y="69"/>
                    <a:pt x="223" y="68"/>
                  </a:cubicBezTo>
                  <a:cubicBezTo>
                    <a:pt x="224" y="68"/>
                    <a:pt x="224" y="67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6" y="66"/>
                    <a:pt x="226" y="66"/>
                  </a:cubicBezTo>
                  <a:cubicBezTo>
                    <a:pt x="228" y="65"/>
                    <a:pt x="229" y="63"/>
                    <a:pt x="230" y="62"/>
                  </a:cubicBezTo>
                  <a:cubicBezTo>
                    <a:pt x="230" y="55"/>
                    <a:pt x="221" y="49"/>
                    <a:pt x="214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79" name="Picture 2990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80" name="Picture 2991"/>
            <p:cNvPicPr>
              <a:picLocks noChangeAspect="1" noChangeArrowheads="1"/>
            </p:cNvPicPr>
            <p:nvPr/>
          </p:nvPicPr>
          <p:blipFill>
            <a:blip r:embed="rId23">
              <a:clrChange>
                <a:clrFrom>
                  <a:srgbClr val="FFF8E3"/>
                </a:clrFrom>
                <a:clrTo>
                  <a:srgbClr val="FFF8E3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276" y="1346200"/>
              <a:ext cx="306388" cy="101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1" name="Freeform 2992"/>
            <p:cNvSpPr>
              <a:spLocks noChangeArrowheads="1"/>
            </p:cNvSpPr>
            <p:nvPr/>
          </p:nvSpPr>
          <p:spPr bwMode="auto">
            <a:xfrm>
              <a:off x="1216026" y="144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2" name="Picture 2993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1263" y="1435100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3" name="Freeform 2994"/>
            <p:cNvSpPr>
              <a:spLocks noChangeArrowheads="1"/>
            </p:cNvSpPr>
            <p:nvPr/>
          </p:nvSpPr>
          <p:spPr bwMode="auto">
            <a:xfrm>
              <a:off x="1227138" y="14366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1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4" name="Picture 299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22376" y="1430338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5" name="Freeform 2996"/>
            <p:cNvSpPr>
              <a:spLocks noChangeArrowheads="1"/>
            </p:cNvSpPr>
            <p:nvPr/>
          </p:nvSpPr>
          <p:spPr bwMode="auto">
            <a:xfrm>
              <a:off x="1223963" y="1436688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2147483647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6" name="Picture 2997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19201" y="14319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7" name="Freeform 2998"/>
            <p:cNvSpPr>
              <a:spLocks noChangeArrowheads="1"/>
            </p:cNvSpPr>
            <p:nvPr/>
          </p:nvSpPr>
          <p:spPr bwMode="auto">
            <a:xfrm>
              <a:off x="930276" y="1357313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60000 65536"/>
                <a:gd name="T5" fmla="*/ 0 60000 65536"/>
                <a:gd name="T6" fmla="*/ 0 w 7"/>
                <a:gd name="T7" fmla="*/ 0 h 5"/>
                <a:gd name="T8" fmla="*/ 7 w 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5">
                  <a:moveTo>
                    <a:pt x="4" y="3"/>
                  </a:moveTo>
                  <a:cubicBezTo>
                    <a:pt x="0" y="0"/>
                    <a:pt x="7" y="5"/>
                    <a:pt x="4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88" name="Picture 2999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5513" y="1354138"/>
              <a:ext cx="19050" cy="14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89" name="Freeform 3000"/>
            <p:cNvSpPr>
              <a:spLocks noChangeArrowheads="1"/>
            </p:cNvSpPr>
            <p:nvPr/>
          </p:nvSpPr>
          <p:spPr bwMode="auto">
            <a:xfrm>
              <a:off x="600076" y="1350963"/>
              <a:ext cx="271463" cy="79375"/>
            </a:xfrm>
            <a:custGeom>
              <a:avLst/>
              <a:gdLst>
                <a:gd name="T0" fmla="*/ 0 w 210"/>
                <a:gd name="T1" fmla="*/ 2147483647 h 61"/>
                <a:gd name="T2" fmla="*/ 0 w 210"/>
                <a:gd name="T3" fmla="*/ 2147483647 h 61"/>
                <a:gd name="T4" fmla="*/ 2147483647 w 210"/>
                <a:gd name="T5" fmla="*/ 2147483647 h 61"/>
                <a:gd name="T6" fmla="*/ 2147483647 w 210"/>
                <a:gd name="T7" fmla="*/ 2147483647 h 61"/>
                <a:gd name="T8" fmla="*/ 2147483647 w 210"/>
                <a:gd name="T9" fmla="*/ 2147483647 h 61"/>
                <a:gd name="T10" fmla="*/ 2147483647 w 210"/>
                <a:gd name="T11" fmla="*/ 2147483647 h 61"/>
                <a:gd name="T12" fmla="*/ 0 w 210"/>
                <a:gd name="T13" fmla="*/ 214748364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0"/>
                <a:gd name="T22" fmla="*/ 0 h 61"/>
                <a:gd name="T23" fmla="*/ 210 w 210"/>
                <a:gd name="T24" fmla="*/ 61 h 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0" h="61">
                  <a:moveTo>
                    <a:pt x="0" y="4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9" y="54"/>
                    <a:pt x="20" y="59"/>
                    <a:pt x="30" y="60"/>
                  </a:cubicBezTo>
                  <a:cubicBezTo>
                    <a:pt x="50" y="61"/>
                    <a:pt x="70" y="57"/>
                    <a:pt x="89" y="53"/>
                  </a:cubicBezTo>
                  <a:cubicBezTo>
                    <a:pt x="113" y="48"/>
                    <a:pt x="137" y="41"/>
                    <a:pt x="160" y="32"/>
                  </a:cubicBezTo>
                  <a:cubicBezTo>
                    <a:pt x="177" y="26"/>
                    <a:pt x="197" y="18"/>
                    <a:pt x="210" y="5"/>
                  </a:cubicBezTo>
                  <a:cubicBezTo>
                    <a:pt x="155" y="0"/>
                    <a:pt x="55" y="11"/>
                    <a:pt x="0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0" name="Picture 3001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91" name="Picture 3002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346200"/>
              <a:ext cx="2841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2" name="Freeform 3003"/>
            <p:cNvSpPr>
              <a:spLocks noChangeArrowheads="1"/>
            </p:cNvSpPr>
            <p:nvPr/>
          </p:nvSpPr>
          <p:spPr bwMode="auto">
            <a:xfrm>
              <a:off x="600076" y="1414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3" name="Picture 300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2700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4" name="Freeform 3005"/>
            <p:cNvSpPr>
              <a:spLocks noChangeArrowheads="1"/>
            </p:cNvSpPr>
            <p:nvPr/>
          </p:nvSpPr>
          <p:spPr bwMode="auto">
            <a:xfrm>
              <a:off x="577851" y="1350963"/>
              <a:ext cx="298450" cy="63500"/>
            </a:xfrm>
            <a:custGeom>
              <a:avLst/>
              <a:gdLst>
                <a:gd name="T0" fmla="*/ 2147483647 w 230"/>
                <a:gd name="T1" fmla="*/ 2147483647 h 49"/>
                <a:gd name="T2" fmla="*/ 2147483647 w 230"/>
                <a:gd name="T3" fmla="*/ 2147483647 h 49"/>
                <a:gd name="T4" fmla="*/ 2147483647 w 230"/>
                <a:gd name="T5" fmla="*/ 2147483647 h 49"/>
                <a:gd name="T6" fmla="*/ 2147483647 w 230"/>
                <a:gd name="T7" fmla="*/ 2147483647 h 49"/>
                <a:gd name="T8" fmla="*/ 2147483647 w 230"/>
                <a:gd name="T9" fmla="*/ 2147483647 h 49"/>
                <a:gd name="T10" fmla="*/ 2147483647 w 230"/>
                <a:gd name="T11" fmla="*/ 2147483647 h 49"/>
                <a:gd name="T12" fmla="*/ 2147483647 w 230"/>
                <a:gd name="T13" fmla="*/ 2147483647 h 49"/>
                <a:gd name="T14" fmla="*/ 2147483647 w 230"/>
                <a:gd name="T15" fmla="*/ 2147483647 h 49"/>
                <a:gd name="T16" fmla="*/ 2147483647 w 230"/>
                <a:gd name="T17" fmla="*/ 2147483647 h 49"/>
                <a:gd name="T18" fmla="*/ 2147483647 w 230"/>
                <a:gd name="T19" fmla="*/ 2147483647 h 49"/>
                <a:gd name="T20" fmla="*/ 2147483647 w 230"/>
                <a:gd name="T21" fmla="*/ 2147483647 h 49"/>
                <a:gd name="T22" fmla="*/ 2147483647 w 230"/>
                <a:gd name="T23" fmla="*/ 2147483647 h 49"/>
                <a:gd name="T24" fmla="*/ 2147483647 w 230"/>
                <a:gd name="T25" fmla="*/ 2147483647 h 49"/>
                <a:gd name="T26" fmla="*/ 2147483647 w 230"/>
                <a:gd name="T27" fmla="*/ 2147483647 h 49"/>
                <a:gd name="T28" fmla="*/ 2147483647 w 230"/>
                <a:gd name="T29" fmla="*/ 2147483647 h 49"/>
                <a:gd name="T30" fmla="*/ 2147483647 w 230"/>
                <a:gd name="T31" fmla="*/ 2147483647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0"/>
                <a:gd name="T49" fmla="*/ 0 h 49"/>
                <a:gd name="T50" fmla="*/ 230 w 230"/>
                <a:gd name="T51" fmla="*/ 49 h 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0" h="49">
                  <a:moveTo>
                    <a:pt x="148" y="3"/>
                  </a:moveTo>
                  <a:cubicBezTo>
                    <a:pt x="124" y="4"/>
                    <a:pt x="99" y="7"/>
                    <a:pt x="74" y="11"/>
                  </a:cubicBezTo>
                  <a:cubicBezTo>
                    <a:pt x="66" y="13"/>
                    <a:pt x="0" y="23"/>
                    <a:pt x="6" y="40"/>
                  </a:cubicBezTo>
                  <a:cubicBezTo>
                    <a:pt x="7" y="41"/>
                    <a:pt x="8" y="42"/>
                    <a:pt x="9" y="43"/>
                  </a:cubicBezTo>
                  <a:cubicBezTo>
                    <a:pt x="9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2" y="45"/>
                    <a:pt x="12" y="46"/>
                    <a:pt x="13" y="46"/>
                  </a:cubicBezTo>
                  <a:cubicBezTo>
                    <a:pt x="13" y="46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7" y="49"/>
                    <a:pt x="17" y="49"/>
                  </a:cubicBezTo>
                  <a:cubicBezTo>
                    <a:pt x="72" y="11"/>
                    <a:pt x="172" y="0"/>
                    <a:pt x="227" y="5"/>
                  </a:cubicBezTo>
                  <a:cubicBezTo>
                    <a:pt x="227" y="5"/>
                    <a:pt x="228" y="5"/>
                    <a:pt x="228" y="4"/>
                  </a:cubicBezTo>
                  <a:cubicBezTo>
                    <a:pt x="228" y="4"/>
                    <a:pt x="229" y="4"/>
                    <a:pt x="229" y="4"/>
                  </a:cubicBezTo>
                  <a:cubicBezTo>
                    <a:pt x="229" y="3"/>
                    <a:pt x="229" y="3"/>
                    <a:pt x="230" y="2"/>
                  </a:cubicBezTo>
                  <a:cubicBezTo>
                    <a:pt x="216" y="3"/>
                    <a:pt x="202" y="1"/>
                    <a:pt x="188" y="2"/>
                  </a:cubicBezTo>
                  <a:cubicBezTo>
                    <a:pt x="175" y="2"/>
                    <a:pt x="162" y="2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5" name="Picture 3006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3096" name="Picture 300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88" y="1346200"/>
              <a:ext cx="306388" cy="73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7" name="Freeform 3008"/>
            <p:cNvSpPr>
              <a:spLocks noChangeArrowheads="1"/>
            </p:cNvSpPr>
            <p:nvPr/>
          </p:nvSpPr>
          <p:spPr bwMode="auto">
            <a:xfrm>
              <a:off x="593726" y="1411288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098" name="Picture 3009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963" y="140652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099" name="Freeform 3010"/>
            <p:cNvSpPr>
              <a:spLocks noChangeArrowheads="1"/>
            </p:cNvSpPr>
            <p:nvPr/>
          </p:nvSpPr>
          <p:spPr bwMode="auto">
            <a:xfrm>
              <a:off x="590551" y="14081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0 h 1"/>
                <a:gd name="T4" fmla="*/ 2147483647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0" name="Picture 3011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5788" y="1403350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1" name="Freeform 3012"/>
            <p:cNvSpPr>
              <a:spLocks noChangeArrowheads="1"/>
            </p:cNvSpPr>
            <p:nvPr/>
          </p:nvSpPr>
          <p:spPr bwMode="auto">
            <a:xfrm>
              <a:off x="598488" y="1414463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1 h 1"/>
                <a:gd name="T4" fmla="*/ 2147483647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2" name="Picture 3013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3726" y="1408113"/>
              <a:ext cx="111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3" name="Freeform 3014"/>
            <p:cNvSpPr>
              <a:spLocks noChangeArrowheads="1"/>
            </p:cNvSpPr>
            <p:nvPr/>
          </p:nvSpPr>
          <p:spPr bwMode="auto">
            <a:xfrm>
              <a:off x="585788" y="1403350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0 h 3"/>
                <a:gd name="T4" fmla="*/ 2147483647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6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3104" name="Picture 3015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1026" y="1400175"/>
              <a:ext cx="11113" cy="11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3105" name="Freeform 2081"/>
            <p:cNvSpPr>
              <a:spLocks noChangeArrowheads="1"/>
            </p:cNvSpPr>
            <p:nvPr/>
          </p:nvSpPr>
          <p:spPr bwMode="auto">
            <a:xfrm>
              <a:off x="85725" y="403225"/>
              <a:ext cx="28575" cy="23813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0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2147483647 w 23"/>
                <a:gd name="T15" fmla="*/ 2147483647 h 18"/>
                <a:gd name="T16" fmla="*/ 2147483647 w 23"/>
                <a:gd name="T17" fmla="*/ 2147483647 h 18"/>
                <a:gd name="T18" fmla="*/ 2147483647 w 23"/>
                <a:gd name="T19" fmla="*/ 2147483647 h 18"/>
                <a:gd name="T20" fmla="*/ 2147483647 w 23"/>
                <a:gd name="T21" fmla="*/ 2147483647 h 18"/>
                <a:gd name="T22" fmla="*/ 2147483647 w 23"/>
                <a:gd name="T23" fmla="*/ 2147483647 h 18"/>
                <a:gd name="T24" fmla="*/ 2147483647 w 23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18"/>
                <a:gd name="T41" fmla="*/ 23 w 23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18">
                  <a:moveTo>
                    <a:pt x="22" y="1"/>
                  </a:moveTo>
                  <a:cubicBezTo>
                    <a:pt x="22" y="0"/>
                    <a:pt x="22" y="0"/>
                    <a:pt x="23" y="0"/>
                  </a:cubicBezTo>
                  <a:cubicBezTo>
                    <a:pt x="16" y="2"/>
                    <a:pt x="12" y="11"/>
                    <a:pt x="6" y="14"/>
                  </a:cubicBezTo>
                  <a:cubicBezTo>
                    <a:pt x="4" y="15"/>
                    <a:pt x="2" y="16"/>
                    <a:pt x="0" y="18"/>
                  </a:cubicBezTo>
                  <a:cubicBezTo>
                    <a:pt x="1" y="17"/>
                    <a:pt x="2" y="17"/>
                    <a:pt x="3" y="16"/>
                  </a:cubicBezTo>
                  <a:cubicBezTo>
                    <a:pt x="12" y="13"/>
                    <a:pt x="20" y="9"/>
                    <a:pt x="23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0" y="4"/>
                    <a:pt x="19" y="6"/>
                    <a:pt x="19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9" y="3"/>
                    <a:pt x="20" y="2"/>
                    <a:pt x="2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6" name="Freeform 2082"/>
            <p:cNvSpPr>
              <a:spLocks noChangeArrowheads="1"/>
            </p:cNvSpPr>
            <p:nvPr/>
          </p:nvSpPr>
          <p:spPr bwMode="auto">
            <a:xfrm>
              <a:off x="55563" y="409575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0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0 h 10"/>
                <a:gd name="T22" fmla="*/ 2147483647 w 27"/>
                <a:gd name="T23" fmla="*/ 0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5" y="0"/>
                  </a:moveTo>
                  <a:cubicBezTo>
                    <a:pt x="20" y="1"/>
                    <a:pt x="15" y="1"/>
                    <a:pt x="11" y="3"/>
                  </a:cubicBezTo>
                  <a:cubicBezTo>
                    <a:pt x="7" y="5"/>
                    <a:pt x="3" y="7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4" y="7"/>
                    <a:pt x="6" y="6"/>
                  </a:cubicBezTo>
                  <a:cubicBezTo>
                    <a:pt x="8" y="5"/>
                    <a:pt x="9" y="5"/>
                    <a:pt x="11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0" y="5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2" y="5"/>
                    <a:pt x="22" y="4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0" y="3"/>
                    <a:pt x="17" y="3"/>
                    <a:pt x="17" y="3"/>
                  </a:cubicBezTo>
                  <a:cubicBezTo>
                    <a:pt x="17" y="2"/>
                    <a:pt x="20" y="2"/>
                    <a:pt x="22" y="1"/>
                  </a:cubicBezTo>
                  <a:cubicBezTo>
                    <a:pt x="23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7" name="Freeform 2083"/>
            <p:cNvSpPr>
              <a:spLocks noChangeArrowheads="1"/>
            </p:cNvSpPr>
            <p:nvPr/>
          </p:nvSpPr>
          <p:spPr bwMode="auto">
            <a:xfrm>
              <a:off x="117475" y="501650"/>
              <a:ext cx="20638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2147483647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2" y="6"/>
                  </a:moveTo>
                  <a:cubicBezTo>
                    <a:pt x="0" y="11"/>
                    <a:pt x="0" y="18"/>
                    <a:pt x="5" y="22"/>
                  </a:cubicBezTo>
                  <a:cubicBezTo>
                    <a:pt x="7" y="25"/>
                    <a:pt x="12" y="27"/>
                    <a:pt x="16" y="28"/>
                  </a:cubicBezTo>
                  <a:cubicBezTo>
                    <a:pt x="13" y="27"/>
                    <a:pt x="11" y="26"/>
                    <a:pt x="9" y="24"/>
                  </a:cubicBezTo>
                  <a:cubicBezTo>
                    <a:pt x="5" y="18"/>
                    <a:pt x="5" y="10"/>
                    <a:pt x="8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5" y="7"/>
                    <a:pt x="4" y="10"/>
                    <a:pt x="4" y="9"/>
                  </a:cubicBezTo>
                  <a:cubicBezTo>
                    <a:pt x="4" y="9"/>
                    <a:pt x="5" y="7"/>
                    <a:pt x="6" y="5"/>
                  </a:cubicBezTo>
                  <a:cubicBezTo>
                    <a:pt x="7" y="3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3"/>
                    <a:pt x="5" y="4"/>
                  </a:cubicBezTo>
                  <a:cubicBezTo>
                    <a:pt x="4" y="5"/>
                    <a:pt x="3" y="7"/>
                    <a:pt x="3" y="8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3" y="7"/>
                    <a:pt x="4" y="5"/>
                    <a:pt x="5" y="4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6" y="2"/>
                    <a:pt x="4" y="3"/>
                    <a:pt x="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8" name="Freeform 2084"/>
            <p:cNvSpPr>
              <a:spLocks noChangeArrowheads="1"/>
            </p:cNvSpPr>
            <p:nvPr/>
          </p:nvSpPr>
          <p:spPr bwMode="auto">
            <a:xfrm>
              <a:off x="77788" y="454025"/>
              <a:ext cx="12700" cy="47625"/>
            </a:xfrm>
            <a:custGeom>
              <a:avLst/>
              <a:gdLst>
                <a:gd name="T0" fmla="*/ 2147483647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0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2147483647 w 9"/>
                <a:gd name="T29" fmla="*/ 0 h 37"/>
                <a:gd name="T30" fmla="*/ 2147483647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8" y="1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6" y="8"/>
                    <a:pt x="5" y="11"/>
                    <a:pt x="5" y="11"/>
                  </a:cubicBezTo>
                  <a:cubicBezTo>
                    <a:pt x="5" y="11"/>
                    <a:pt x="6" y="8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4" y="9"/>
                    <a:pt x="1" y="15"/>
                    <a:pt x="0" y="22"/>
                  </a:cubicBezTo>
                  <a:cubicBezTo>
                    <a:pt x="0" y="25"/>
                    <a:pt x="0" y="29"/>
                    <a:pt x="1" y="33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28"/>
                    <a:pt x="1" y="26"/>
                    <a:pt x="2" y="25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2" y="26"/>
                    <a:pt x="2" y="30"/>
                  </a:cubicBezTo>
                  <a:cubicBezTo>
                    <a:pt x="2" y="32"/>
                    <a:pt x="2" y="34"/>
                    <a:pt x="2" y="35"/>
                  </a:cubicBezTo>
                  <a:cubicBezTo>
                    <a:pt x="2" y="36"/>
                    <a:pt x="2" y="36"/>
                    <a:pt x="3" y="37"/>
                  </a:cubicBezTo>
                  <a:cubicBezTo>
                    <a:pt x="3" y="36"/>
                    <a:pt x="2" y="36"/>
                    <a:pt x="2" y="35"/>
                  </a:cubicBezTo>
                  <a:cubicBezTo>
                    <a:pt x="1" y="23"/>
                    <a:pt x="8" y="12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09" name="Freeform 2085"/>
            <p:cNvSpPr>
              <a:spLocks noChangeArrowheads="1"/>
            </p:cNvSpPr>
            <p:nvPr/>
          </p:nvSpPr>
          <p:spPr bwMode="auto">
            <a:xfrm>
              <a:off x="280988" y="388938"/>
              <a:ext cx="49213" cy="31750"/>
            </a:xfrm>
            <a:custGeom>
              <a:avLst/>
              <a:gdLst>
                <a:gd name="T0" fmla="*/ 2147483647 w 38"/>
                <a:gd name="T1" fmla="*/ 2147483647 h 24"/>
                <a:gd name="T2" fmla="*/ 2147483647 w 38"/>
                <a:gd name="T3" fmla="*/ 2147483647 h 24"/>
                <a:gd name="T4" fmla="*/ 2147483647 w 38"/>
                <a:gd name="T5" fmla="*/ 2147483647 h 24"/>
                <a:gd name="T6" fmla="*/ 2147483647 w 38"/>
                <a:gd name="T7" fmla="*/ 2147483647 h 24"/>
                <a:gd name="T8" fmla="*/ 2147483647 w 38"/>
                <a:gd name="T9" fmla="*/ 2147483647 h 24"/>
                <a:gd name="T10" fmla="*/ 2147483647 w 38"/>
                <a:gd name="T11" fmla="*/ 2147483647 h 24"/>
                <a:gd name="T12" fmla="*/ 2147483647 w 38"/>
                <a:gd name="T13" fmla="*/ 2147483647 h 24"/>
                <a:gd name="T14" fmla="*/ 2147483647 w 38"/>
                <a:gd name="T15" fmla="*/ 2147483647 h 24"/>
                <a:gd name="T16" fmla="*/ 2147483647 w 38"/>
                <a:gd name="T17" fmla="*/ 2147483647 h 24"/>
                <a:gd name="T18" fmla="*/ 2147483647 w 38"/>
                <a:gd name="T19" fmla="*/ 0 h 24"/>
                <a:gd name="T20" fmla="*/ 2147483647 w 38"/>
                <a:gd name="T21" fmla="*/ 2147483647 h 24"/>
                <a:gd name="T22" fmla="*/ 2147483647 w 38"/>
                <a:gd name="T23" fmla="*/ 2147483647 h 24"/>
                <a:gd name="T24" fmla="*/ 2147483647 w 38"/>
                <a:gd name="T25" fmla="*/ 2147483647 h 24"/>
                <a:gd name="T26" fmla="*/ 2147483647 w 38"/>
                <a:gd name="T27" fmla="*/ 2147483647 h 24"/>
                <a:gd name="T28" fmla="*/ 2147483647 w 38"/>
                <a:gd name="T29" fmla="*/ 2147483647 h 24"/>
                <a:gd name="T30" fmla="*/ 2147483647 w 38"/>
                <a:gd name="T31" fmla="*/ 2147483647 h 24"/>
                <a:gd name="T32" fmla="*/ 2147483647 w 38"/>
                <a:gd name="T33" fmla="*/ 2147483647 h 24"/>
                <a:gd name="T34" fmla="*/ 2147483647 w 38"/>
                <a:gd name="T35" fmla="*/ 2147483647 h 24"/>
                <a:gd name="T36" fmla="*/ 2147483647 w 38"/>
                <a:gd name="T37" fmla="*/ 2147483647 h 24"/>
                <a:gd name="T38" fmla="*/ 2147483647 w 38"/>
                <a:gd name="T39" fmla="*/ 2147483647 h 24"/>
                <a:gd name="T40" fmla="*/ 2147483647 w 38"/>
                <a:gd name="T41" fmla="*/ 2147483647 h 24"/>
                <a:gd name="T42" fmla="*/ 2147483647 w 38"/>
                <a:gd name="T43" fmla="*/ 2147483647 h 24"/>
                <a:gd name="T44" fmla="*/ 2147483647 w 38"/>
                <a:gd name="T45" fmla="*/ 2147483647 h 24"/>
                <a:gd name="T46" fmla="*/ 2147483647 w 38"/>
                <a:gd name="T47" fmla="*/ 2147483647 h 24"/>
                <a:gd name="T48" fmla="*/ 2147483647 w 38"/>
                <a:gd name="T49" fmla="*/ 2147483647 h 24"/>
                <a:gd name="T50" fmla="*/ 2147483647 w 38"/>
                <a:gd name="T51" fmla="*/ 2147483647 h 24"/>
                <a:gd name="T52" fmla="*/ 2147483647 w 38"/>
                <a:gd name="T53" fmla="*/ 2147483647 h 24"/>
                <a:gd name="T54" fmla="*/ 2147483647 w 38"/>
                <a:gd name="T55" fmla="*/ 2147483647 h 24"/>
                <a:gd name="T56" fmla="*/ 2147483647 w 38"/>
                <a:gd name="T57" fmla="*/ 2147483647 h 24"/>
                <a:gd name="T58" fmla="*/ 2147483647 w 38"/>
                <a:gd name="T59" fmla="*/ 2147483647 h 24"/>
                <a:gd name="T60" fmla="*/ 2147483647 w 38"/>
                <a:gd name="T61" fmla="*/ 2147483647 h 24"/>
                <a:gd name="T62" fmla="*/ 0 w 38"/>
                <a:gd name="T63" fmla="*/ 2147483647 h 24"/>
                <a:gd name="T64" fmla="*/ 0 w 38"/>
                <a:gd name="T65" fmla="*/ 2147483647 h 24"/>
                <a:gd name="T66" fmla="*/ 2147483647 w 38"/>
                <a:gd name="T67" fmla="*/ 2147483647 h 24"/>
                <a:gd name="T68" fmla="*/ 2147483647 w 38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"/>
                <a:gd name="T106" fmla="*/ 0 h 24"/>
                <a:gd name="T107" fmla="*/ 38 w 38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" h="24">
                  <a:moveTo>
                    <a:pt x="24" y="23"/>
                  </a:moveTo>
                  <a:cubicBezTo>
                    <a:pt x="32" y="22"/>
                    <a:pt x="38" y="11"/>
                    <a:pt x="32" y="5"/>
                  </a:cubicBezTo>
                  <a:cubicBezTo>
                    <a:pt x="31" y="4"/>
                    <a:pt x="29" y="3"/>
                    <a:pt x="28" y="2"/>
                  </a:cubicBezTo>
                  <a:cubicBezTo>
                    <a:pt x="29" y="3"/>
                    <a:pt x="30" y="4"/>
                    <a:pt x="30" y="5"/>
                  </a:cubicBezTo>
                  <a:cubicBezTo>
                    <a:pt x="31" y="7"/>
                    <a:pt x="32" y="8"/>
                    <a:pt x="32" y="9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1" y="10"/>
                    <a:pt x="31" y="9"/>
                  </a:cubicBezTo>
                  <a:cubicBezTo>
                    <a:pt x="31" y="8"/>
                    <a:pt x="31" y="7"/>
                    <a:pt x="30" y="5"/>
                  </a:cubicBezTo>
                  <a:cubicBezTo>
                    <a:pt x="29" y="4"/>
                    <a:pt x="28" y="2"/>
                    <a:pt x="27" y="1"/>
                  </a:cubicBezTo>
                  <a:cubicBezTo>
                    <a:pt x="27" y="1"/>
                    <a:pt x="26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2"/>
                    <a:pt x="27" y="2"/>
                    <a:pt x="28" y="3"/>
                  </a:cubicBezTo>
                  <a:cubicBezTo>
                    <a:pt x="28" y="4"/>
                    <a:pt x="29" y="5"/>
                    <a:pt x="29" y="6"/>
                  </a:cubicBezTo>
                  <a:cubicBezTo>
                    <a:pt x="30" y="8"/>
                    <a:pt x="29" y="10"/>
                    <a:pt x="28" y="12"/>
                  </a:cubicBezTo>
                  <a:cubicBezTo>
                    <a:pt x="28" y="13"/>
                    <a:pt x="27" y="14"/>
                    <a:pt x="27" y="13"/>
                  </a:cubicBezTo>
                  <a:cubicBezTo>
                    <a:pt x="27" y="13"/>
                    <a:pt x="27" y="13"/>
                    <a:pt x="28" y="11"/>
                  </a:cubicBezTo>
                  <a:cubicBezTo>
                    <a:pt x="28" y="10"/>
                    <a:pt x="29" y="8"/>
                    <a:pt x="29" y="6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8" y="5"/>
                    <a:pt x="28" y="7"/>
                    <a:pt x="27" y="10"/>
                  </a:cubicBezTo>
                  <a:cubicBezTo>
                    <a:pt x="25" y="16"/>
                    <a:pt x="20" y="17"/>
                    <a:pt x="14" y="15"/>
                  </a:cubicBezTo>
                  <a:cubicBezTo>
                    <a:pt x="9" y="14"/>
                    <a:pt x="5" y="10"/>
                    <a:pt x="2" y="6"/>
                  </a:cubicBezTo>
                  <a:cubicBezTo>
                    <a:pt x="3" y="7"/>
                    <a:pt x="4" y="10"/>
                    <a:pt x="6" y="12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5"/>
                    <a:pt x="11" y="16"/>
                    <a:pt x="12" y="16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1" y="16"/>
                    <a:pt x="10" y="16"/>
                    <a:pt x="9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7"/>
                    <a:pt x="1" y="6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7"/>
                    <a:pt x="3" y="11"/>
                    <a:pt x="7" y="14"/>
                  </a:cubicBezTo>
                  <a:cubicBezTo>
                    <a:pt x="11" y="18"/>
                    <a:pt x="18" y="24"/>
                    <a:pt x="2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0" name="Freeform 2086"/>
            <p:cNvSpPr>
              <a:spLocks noChangeArrowheads="1"/>
            </p:cNvSpPr>
            <p:nvPr/>
          </p:nvSpPr>
          <p:spPr bwMode="auto">
            <a:xfrm>
              <a:off x="163513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0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2" y="29"/>
                  </a:moveTo>
                  <a:cubicBezTo>
                    <a:pt x="2" y="29"/>
                    <a:pt x="2" y="29"/>
                    <a:pt x="2" y="29"/>
                  </a:cubicBezTo>
                  <a:cubicBezTo>
                    <a:pt x="4" y="23"/>
                    <a:pt x="10" y="17"/>
                    <a:pt x="11" y="11"/>
                  </a:cubicBezTo>
                  <a:cubicBezTo>
                    <a:pt x="12" y="6"/>
                    <a:pt x="9" y="3"/>
                    <a:pt x="6" y="0"/>
                  </a:cubicBezTo>
                  <a:cubicBezTo>
                    <a:pt x="7" y="1"/>
                    <a:pt x="8" y="3"/>
                    <a:pt x="9" y="4"/>
                  </a:cubicBezTo>
                  <a:cubicBezTo>
                    <a:pt x="10" y="6"/>
                    <a:pt x="10" y="8"/>
                    <a:pt x="10" y="10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9" y="8"/>
                    <a:pt x="9" y="7"/>
                    <a:pt x="8" y="5"/>
                  </a:cubicBezTo>
                  <a:cubicBezTo>
                    <a:pt x="7" y="3"/>
                    <a:pt x="6" y="1"/>
                    <a:pt x="6" y="0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7" y="7"/>
                    <a:pt x="6" y="10"/>
                    <a:pt x="6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6"/>
                    <a:pt x="2" y="11"/>
                    <a:pt x="1" y="17"/>
                  </a:cubicBezTo>
                  <a:cubicBezTo>
                    <a:pt x="0" y="20"/>
                    <a:pt x="0" y="24"/>
                    <a:pt x="0" y="28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1" y="21"/>
                    <a:pt x="1" y="19"/>
                    <a:pt x="2" y="17"/>
                  </a:cubicBezTo>
                  <a:cubicBezTo>
                    <a:pt x="2" y="16"/>
                    <a:pt x="3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2" y="21"/>
                    <a:pt x="1" y="23"/>
                  </a:cubicBezTo>
                  <a:cubicBezTo>
                    <a:pt x="1" y="26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29"/>
                    <a:pt x="2" y="27"/>
                    <a:pt x="2" y="25"/>
                  </a:cubicBezTo>
                  <a:cubicBezTo>
                    <a:pt x="2" y="21"/>
                    <a:pt x="3" y="18"/>
                    <a:pt x="4" y="18"/>
                  </a:cubicBezTo>
                  <a:cubicBezTo>
                    <a:pt x="4" y="18"/>
                    <a:pt x="3" y="21"/>
                    <a:pt x="2" y="25"/>
                  </a:cubicBezTo>
                  <a:cubicBezTo>
                    <a:pt x="2" y="27"/>
                    <a:pt x="2" y="28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1" name="Freeform 2087"/>
            <p:cNvSpPr>
              <a:spLocks noChangeArrowheads="1"/>
            </p:cNvSpPr>
            <p:nvPr/>
          </p:nvSpPr>
          <p:spPr bwMode="auto">
            <a:xfrm>
              <a:off x="165100" y="398463"/>
              <a:ext cx="17463" cy="39688"/>
            </a:xfrm>
            <a:custGeom>
              <a:avLst/>
              <a:gdLst>
                <a:gd name="T0" fmla="*/ 0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0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0" y="0"/>
                  </a:moveTo>
                  <a:cubicBezTo>
                    <a:pt x="4" y="6"/>
                    <a:pt x="6" y="14"/>
                    <a:pt x="9" y="22"/>
                  </a:cubicBezTo>
                  <a:cubicBezTo>
                    <a:pt x="9" y="23"/>
                    <a:pt x="10" y="27"/>
                    <a:pt x="12" y="29"/>
                  </a:cubicBezTo>
                  <a:cubicBezTo>
                    <a:pt x="12" y="28"/>
                    <a:pt x="12" y="27"/>
                    <a:pt x="11" y="25"/>
                  </a:cubicBezTo>
                  <a:cubicBezTo>
                    <a:pt x="11" y="24"/>
                    <a:pt x="10" y="22"/>
                    <a:pt x="10" y="21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20"/>
                    <a:pt x="10" y="21"/>
                  </a:cubicBezTo>
                  <a:cubicBezTo>
                    <a:pt x="11" y="22"/>
                    <a:pt x="11" y="23"/>
                    <a:pt x="12" y="25"/>
                  </a:cubicBezTo>
                  <a:cubicBezTo>
                    <a:pt x="12" y="27"/>
                    <a:pt x="12" y="28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8"/>
                    <a:pt x="13" y="26"/>
                    <a:pt x="12" y="24"/>
                  </a:cubicBezTo>
                  <a:cubicBezTo>
                    <a:pt x="11" y="19"/>
                    <a:pt x="10" y="15"/>
                    <a:pt x="10" y="15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2" y="19"/>
                    <a:pt x="12" y="21"/>
                    <a:pt x="13" y="23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15"/>
                    <a:pt x="11" y="11"/>
                  </a:cubicBezTo>
                  <a:cubicBezTo>
                    <a:pt x="8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2" name="Freeform 2092"/>
            <p:cNvSpPr>
              <a:spLocks noEditPoints="1" noChangeArrowheads="1"/>
            </p:cNvSpPr>
            <p:nvPr/>
          </p:nvSpPr>
          <p:spPr bwMode="auto">
            <a:xfrm>
              <a:off x="7938" y="246063"/>
              <a:ext cx="234950" cy="330200"/>
            </a:xfrm>
            <a:custGeom>
              <a:avLst/>
              <a:gdLst>
                <a:gd name="T0" fmla="*/ 2147483647 w 182"/>
                <a:gd name="T1" fmla="*/ 2147483647 h 255"/>
                <a:gd name="T2" fmla="*/ 2147483647 w 182"/>
                <a:gd name="T3" fmla="*/ 2147483647 h 255"/>
                <a:gd name="T4" fmla="*/ 2147483647 w 182"/>
                <a:gd name="T5" fmla="*/ 2147483647 h 255"/>
                <a:gd name="T6" fmla="*/ 2147483647 w 182"/>
                <a:gd name="T7" fmla="*/ 2147483647 h 255"/>
                <a:gd name="T8" fmla="*/ 2147483647 w 182"/>
                <a:gd name="T9" fmla="*/ 2147483647 h 255"/>
                <a:gd name="T10" fmla="*/ 2147483647 w 182"/>
                <a:gd name="T11" fmla="*/ 2147483647 h 255"/>
                <a:gd name="T12" fmla="*/ 2147483647 w 182"/>
                <a:gd name="T13" fmla="*/ 2147483647 h 255"/>
                <a:gd name="T14" fmla="*/ 2147483647 w 182"/>
                <a:gd name="T15" fmla="*/ 2147483647 h 255"/>
                <a:gd name="T16" fmla="*/ 2147483647 w 182"/>
                <a:gd name="T17" fmla="*/ 2147483647 h 255"/>
                <a:gd name="T18" fmla="*/ 2147483647 w 182"/>
                <a:gd name="T19" fmla="*/ 2147483647 h 255"/>
                <a:gd name="T20" fmla="*/ 2147483647 w 182"/>
                <a:gd name="T21" fmla="*/ 2147483647 h 255"/>
                <a:gd name="T22" fmla="*/ 2147483647 w 182"/>
                <a:gd name="T23" fmla="*/ 2147483647 h 255"/>
                <a:gd name="T24" fmla="*/ 2147483647 w 182"/>
                <a:gd name="T25" fmla="*/ 2147483647 h 255"/>
                <a:gd name="T26" fmla="*/ 2147483647 w 182"/>
                <a:gd name="T27" fmla="*/ 2147483647 h 255"/>
                <a:gd name="T28" fmla="*/ 2147483647 w 182"/>
                <a:gd name="T29" fmla="*/ 2147483647 h 255"/>
                <a:gd name="T30" fmla="*/ 2147483647 w 182"/>
                <a:gd name="T31" fmla="*/ 2147483647 h 255"/>
                <a:gd name="T32" fmla="*/ 2147483647 w 182"/>
                <a:gd name="T33" fmla="*/ 2147483647 h 255"/>
                <a:gd name="T34" fmla="*/ 2147483647 w 182"/>
                <a:gd name="T35" fmla="*/ 2147483647 h 255"/>
                <a:gd name="T36" fmla="*/ 2147483647 w 182"/>
                <a:gd name="T37" fmla="*/ 2147483647 h 255"/>
                <a:gd name="T38" fmla="*/ 2147483647 w 182"/>
                <a:gd name="T39" fmla="*/ 2147483647 h 255"/>
                <a:gd name="T40" fmla="*/ 2147483647 w 182"/>
                <a:gd name="T41" fmla="*/ 2147483647 h 255"/>
                <a:gd name="T42" fmla="*/ 2147483647 w 182"/>
                <a:gd name="T43" fmla="*/ 2147483647 h 255"/>
                <a:gd name="T44" fmla="*/ 2147483647 w 182"/>
                <a:gd name="T45" fmla="*/ 2147483647 h 255"/>
                <a:gd name="T46" fmla="*/ 2147483647 w 182"/>
                <a:gd name="T47" fmla="*/ 2147483647 h 255"/>
                <a:gd name="T48" fmla="*/ 2147483647 w 182"/>
                <a:gd name="T49" fmla="*/ 2147483647 h 255"/>
                <a:gd name="T50" fmla="*/ 2147483647 w 182"/>
                <a:gd name="T51" fmla="*/ 2147483647 h 255"/>
                <a:gd name="T52" fmla="*/ 2147483647 w 182"/>
                <a:gd name="T53" fmla="*/ 2147483647 h 255"/>
                <a:gd name="T54" fmla="*/ 2147483647 w 182"/>
                <a:gd name="T55" fmla="*/ 2147483647 h 255"/>
                <a:gd name="T56" fmla="*/ 2147483647 w 182"/>
                <a:gd name="T57" fmla="*/ 2147483647 h 255"/>
                <a:gd name="T58" fmla="*/ 2147483647 w 182"/>
                <a:gd name="T59" fmla="*/ 2147483647 h 255"/>
                <a:gd name="T60" fmla="*/ 2147483647 w 182"/>
                <a:gd name="T61" fmla="*/ 2147483647 h 255"/>
                <a:gd name="T62" fmla="*/ 2147483647 w 182"/>
                <a:gd name="T63" fmla="*/ 2147483647 h 255"/>
                <a:gd name="T64" fmla="*/ 2147483647 w 182"/>
                <a:gd name="T65" fmla="*/ 2147483647 h 255"/>
                <a:gd name="T66" fmla="*/ 2147483647 w 182"/>
                <a:gd name="T67" fmla="*/ 2147483647 h 255"/>
                <a:gd name="T68" fmla="*/ 2147483647 w 182"/>
                <a:gd name="T69" fmla="*/ 2147483647 h 255"/>
                <a:gd name="T70" fmla="*/ 2147483647 w 182"/>
                <a:gd name="T71" fmla="*/ 2147483647 h 255"/>
                <a:gd name="T72" fmla="*/ 2147483647 w 182"/>
                <a:gd name="T73" fmla="*/ 2147483647 h 255"/>
                <a:gd name="T74" fmla="*/ 2147483647 w 182"/>
                <a:gd name="T75" fmla="*/ 2147483647 h 255"/>
                <a:gd name="T76" fmla="*/ 2147483647 w 182"/>
                <a:gd name="T77" fmla="*/ 2147483647 h 255"/>
                <a:gd name="T78" fmla="*/ 2147483647 w 182"/>
                <a:gd name="T79" fmla="*/ 2147483647 h 255"/>
                <a:gd name="T80" fmla="*/ 2147483647 w 182"/>
                <a:gd name="T81" fmla="*/ 2147483647 h 255"/>
                <a:gd name="T82" fmla="*/ 2147483647 w 182"/>
                <a:gd name="T83" fmla="*/ 2147483647 h 255"/>
                <a:gd name="T84" fmla="*/ 2147483647 w 182"/>
                <a:gd name="T85" fmla="*/ 2147483647 h 255"/>
                <a:gd name="T86" fmla="*/ 2147483647 w 182"/>
                <a:gd name="T87" fmla="*/ 2147483647 h 255"/>
                <a:gd name="T88" fmla="*/ 2147483647 w 182"/>
                <a:gd name="T89" fmla="*/ 2147483647 h 255"/>
                <a:gd name="T90" fmla="*/ 2147483647 w 182"/>
                <a:gd name="T91" fmla="*/ 2147483647 h 255"/>
                <a:gd name="T92" fmla="*/ 2147483647 w 182"/>
                <a:gd name="T93" fmla="*/ 2147483647 h 255"/>
                <a:gd name="T94" fmla="*/ 2147483647 w 182"/>
                <a:gd name="T95" fmla="*/ 2147483647 h 255"/>
                <a:gd name="T96" fmla="*/ 2147483647 w 182"/>
                <a:gd name="T97" fmla="*/ 2147483647 h 255"/>
                <a:gd name="T98" fmla="*/ 2147483647 w 182"/>
                <a:gd name="T99" fmla="*/ 2147483647 h 255"/>
                <a:gd name="T100" fmla="*/ 2147483647 w 182"/>
                <a:gd name="T101" fmla="*/ 2147483647 h 255"/>
                <a:gd name="T102" fmla="*/ 2147483647 w 182"/>
                <a:gd name="T103" fmla="*/ 2147483647 h 255"/>
                <a:gd name="T104" fmla="*/ 2147483647 w 182"/>
                <a:gd name="T105" fmla="*/ 2147483647 h 255"/>
                <a:gd name="T106" fmla="*/ 2147483647 w 182"/>
                <a:gd name="T107" fmla="*/ 2147483647 h 255"/>
                <a:gd name="T108" fmla="*/ 2147483647 w 182"/>
                <a:gd name="T109" fmla="*/ 2147483647 h 255"/>
                <a:gd name="T110" fmla="*/ 2147483647 w 182"/>
                <a:gd name="T111" fmla="*/ 2147483647 h 255"/>
                <a:gd name="T112" fmla="*/ 2147483647 w 182"/>
                <a:gd name="T113" fmla="*/ 2147483647 h 255"/>
                <a:gd name="T114" fmla="*/ 2147483647 w 182"/>
                <a:gd name="T115" fmla="*/ 2147483647 h 255"/>
                <a:gd name="T116" fmla="*/ 2147483647 w 182"/>
                <a:gd name="T117" fmla="*/ 2147483647 h 255"/>
                <a:gd name="T118" fmla="*/ 2147483647 w 182"/>
                <a:gd name="T119" fmla="*/ 2147483647 h 255"/>
                <a:gd name="T120" fmla="*/ 2147483647 w 182"/>
                <a:gd name="T121" fmla="*/ 2147483647 h 255"/>
                <a:gd name="T122" fmla="*/ 2147483647 w 182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2"/>
                <a:gd name="T187" fmla="*/ 0 h 255"/>
                <a:gd name="T188" fmla="*/ 182 w 182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2" h="255">
                  <a:moveTo>
                    <a:pt x="168" y="141"/>
                  </a:moveTo>
                  <a:cubicBezTo>
                    <a:pt x="166" y="137"/>
                    <a:pt x="163" y="133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59" y="129"/>
                    <a:pt x="159" y="128"/>
                    <a:pt x="159" y="128"/>
                  </a:cubicBezTo>
                  <a:cubicBezTo>
                    <a:pt x="158" y="127"/>
                    <a:pt x="157" y="126"/>
                    <a:pt x="156" y="125"/>
                  </a:cubicBezTo>
                  <a:cubicBezTo>
                    <a:pt x="153" y="122"/>
                    <a:pt x="149" y="118"/>
                    <a:pt x="145" y="117"/>
                  </a:cubicBezTo>
                  <a:cubicBezTo>
                    <a:pt x="144" y="117"/>
                    <a:pt x="144" y="116"/>
                    <a:pt x="145" y="116"/>
                  </a:cubicBezTo>
                  <a:cubicBezTo>
                    <a:pt x="149" y="116"/>
                    <a:pt x="152" y="118"/>
                    <a:pt x="155" y="121"/>
                  </a:cubicBezTo>
                  <a:cubicBezTo>
                    <a:pt x="160" y="122"/>
                    <a:pt x="164" y="122"/>
                    <a:pt x="168" y="120"/>
                  </a:cubicBezTo>
                  <a:cubicBezTo>
                    <a:pt x="171" y="118"/>
                    <a:pt x="173" y="116"/>
                    <a:pt x="175" y="113"/>
                  </a:cubicBezTo>
                  <a:cubicBezTo>
                    <a:pt x="174" y="114"/>
                    <a:pt x="173" y="115"/>
                    <a:pt x="171" y="116"/>
                  </a:cubicBezTo>
                  <a:cubicBezTo>
                    <a:pt x="170" y="117"/>
                    <a:pt x="168" y="117"/>
                    <a:pt x="167" y="118"/>
                  </a:cubicBezTo>
                  <a:cubicBezTo>
                    <a:pt x="166" y="118"/>
                    <a:pt x="165" y="118"/>
                    <a:pt x="165" y="118"/>
                  </a:cubicBezTo>
                  <a:cubicBezTo>
                    <a:pt x="165" y="118"/>
                    <a:pt x="166" y="118"/>
                    <a:pt x="167" y="117"/>
                  </a:cubicBezTo>
                  <a:cubicBezTo>
                    <a:pt x="168" y="117"/>
                    <a:pt x="169" y="116"/>
                    <a:pt x="171" y="116"/>
                  </a:cubicBezTo>
                  <a:cubicBezTo>
                    <a:pt x="173" y="115"/>
                    <a:pt x="174" y="114"/>
                    <a:pt x="175" y="113"/>
                  </a:cubicBezTo>
                  <a:cubicBezTo>
                    <a:pt x="175" y="112"/>
                    <a:pt x="175" y="112"/>
                    <a:pt x="176" y="112"/>
                  </a:cubicBezTo>
                  <a:cubicBezTo>
                    <a:pt x="176" y="112"/>
                    <a:pt x="176" y="112"/>
                    <a:pt x="176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75" y="112"/>
                    <a:pt x="175" y="113"/>
                    <a:pt x="174" y="113"/>
                  </a:cubicBezTo>
                  <a:cubicBezTo>
                    <a:pt x="173" y="114"/>
                    <a:pt x="171" y="115"/>
                    <a:pt x="168" y="115"/>
                  </a:cubicBezTo>
                  <a:cubicBezTo>
                    <a:pt x="166" y="116"/>
                    <a:pt x="164" y="115"/>
                    <a:pt x="162" y="115"/>
                  </a:cubicBezTo>
                  <a:cubicBezTo>
                    <a:pt x="161" y="114"/>
                    <a:pt x="160" y="114"/>
                    <a:pt x="160" y="114"/>
                  </a:cubicBezTo>
                  <a:cubicBezTo>
                    <a:pt x="160" y="114"/>
                    <a:pt x="161" y="114"/>
                    <a:pt x="162" y="114"/>
                  </a:cubicBezTo>
                  <a:cubicBezTo>
                    <a:pt x="164" y="115"/>
                    <a:pt x="166" y="115"/>
                    <a:pt x="168" y="115"/>
                  </a:cubicBezTo>
                  <a:cubicBezTo>
                    <a:pt x="171" y="114"/>
                    <a:pt x="173" y="113"/>
                    <a:pt x="174" y="113"/>
                  </a:cubicBezTo>
                  <a:cubicBezTo>
                    <a:pt x="174" y="112"/>
                    <a:pt x="175" y="112"/>
                    <a:pt x="175" y="112"/>
                  </a:cubicBezTo>
                  <a:cubicBezTo>
                    <a:pt x="175" y="112"/>
                    <a:pt x="175" y="112"/>
                    <a:pt x="175" y="112"/>
                  </a:cubicBezTo>
                  <a:cubicBezTo>
                    <a:pt x="161" y="114"/>
                    <a:pt x="149" y="111"/>
                    <a:pt x="137" y="104"/>
                  </a:cubicBezTo>
                  <a:cubicBezTo>
                    <a:pt x="128" y="100"/>
                    <a:pt x="121" y="94"/>
                    <a:pt x="111" y="93"/>
                  </a:cubicBezTo>
                  <a:cubicBezTo>
                    <a:pt x="106" y="92"/>
                    <a:pt x="100" y="91"/>
                    <a:pt x="95" y="93"/>
                  </a:cubicBezTo>
                  <a:cubicBezTo>
                    <a:pt x="92" y="95"/>
                    <a:pt x="90" y="96"/>
                    <a:pt x="87" y="96"/>
                  </a:cubicBezTo>
                  <a:cubicBezTo>
                    <a:pt x="87" y="96"/>
                    <a:pt x="86" y="96"/>
                    <a:pt x="87" y="96"/>
                  </a:cubicBezTo>
                  <a:cubicBezTo>
                    <a:pt x="94" y="92"/>
                    <a:pt x="99" y="89"/>
                    <a:pt x="107" y="90"/>
                  </a:cubicBezTo>
                  <a:cubicBezTo>
                    <a:pt x="111" y="90"/>
                    <a:pt x="114" y="90"/>
                    <a:pt x="118" y="91"/>
                  </a:cubicBezTo>
                  <a:cubicBezTo>
                    <a:pt x="122" y="82"/>
                    <a:pt x="132" y="77"/>
                    <a:pt x="143" y="75"/>
                  </a:cubicBezTo>
                  <a:cubicBezTo>
                    <a:pt x="141" y="75"/>
                    <a:pt x="139" y="75"/>
                    <a:pt x="137" y="75"/>
                  </a:cubicBezTo>
                  <a:cubicBezTo>
                    <a:pt x="136" y="75"/>
                    <a:pt x="134" y="76"/>
                    <a:pt x="133" y="76"/>
                  </a:cubicBezTo>
                  <a:cubicBezTo>
                    <a:pt x="131" y="77"/>
                    <a:pt x="130" y="77"/>
                    <a:pt x="129" y="78"/>
                  </a:cubicBezTo>
                  <a:cubicBezTo>
                    <a:pt x="127" y="79"/>
                    <a:pt x="126" y="80"/>
                    <a:pt x="126" y="79"/>
                  </a:cubicBezTo>
                  <a:cubicBezTo>
                    <a:pt x="126" y="79"/>
                    <a:pt x="126" y="79"/>
                    <a:pt x="126" y="79"/>
                  </a:cubicBezTo>
                  <a:cubicBezTo>
                    <a:pt x="126" y="78"/>
                    <a:pt x="127" y="78"/>
                    <a:pt x="127" y="78"/>
                  </a:cubicBezTo>
                  <a:cubicBezTo>
                    <a:pt x="128" y="78"/>
                    <a:pt x="128" y="77"/>
                    <a:pt x="129" y="77"/>
                  </a:cubicBezTo>
                  <a:cubicBezTo>
                    <a:pt x="130" y="76"/>
                    <a:pt x="131" y="76"/>
                    <a:pt x="132" y="75"/>
                  </a:cubicBezTo>
                  <a:cubicBezTo>
                    <a:pt x="134" y="75"/>
                    <a:pt x="135" y="75"/>
                    <a:pt x="137" y="74"/>
                  </a:cubicBezTo>
                  <a:cubicBezTo>
                    <a:pt x="141" y="74"/>
                    <a:pt x="144" y="74"/>
                    <a:pt x="146" y="74"/>
                  </a:cubicBezTo>
                  <a:cubicBezTo>
                    <a:pt x="146" y="74"/>
                    <a:pt x="147" y="74"/>
                    <a:pt x="147" y="74"/>
                  </a:cubicBezTo>
                  <a:cubicBezTo>
                    <a:pt x="147" y="74"/>
                    <a:pt x="147" y="74"/>
                    <a:pt x="147" y="74"/>
                  </a:cubicBezTo>
                  <a:cubicBezTo>
                    <a:pt x="146" y="73"/>
                    <a:pt x="143" y="73"/>
                    <a:pt x="141" y="73"/>
                  </a:cubicBezTo>
                  <a:cubicBezTo>
                    <a:pt x="139" y="73"/>
                    <a:pt x="136" y="73"/>
                    <a:pt x="135" y="74"/>
                  </a:cubicBezTo>
                  <a:cubicBezTo>
                    <a:pt x="133" y="74"/>
                    <a:pt x="132" y="74"/>
                    <a:pt x="132" y="74"/>
                  </a:cubicBezTo>
                  <a:cubicBezTo>
                    <a:pt x="132" y="74"/>
                    <a:pt x="133" y="73"/>
                    <a:pt x="135" y="73"/>
                  </a:cubicBezTo>
                  <a:cubicBezTo>
                    <a:pt x="136" y="73"/>
                    <a:pt x="139" y="73"/>
                    <a:pt x="141" y="72"/>
                  </a:cubicBezTo>
                  <a:cubicBezTo>
                    <a:pt x="143" y="72"/>
                    <a:pt x="146" y="73"/>
                    <a:pt x="147" y="73"/>
                  </a:cubicBezTo>
                  <a:cubicBezTo>
                    <a:pt x="147" y="73"/>
                    <a:pt x="148" y="73"/>
                    <a:pt x="148" y="73"/>
                  </a:cubicBezTo>
                  <a:cubicBezTo>
                    <a:pt x="147" y="73"/>
                    <a:pt x="147" y="73"/>
                    <a:pt x="147" y="73"/>
                  </a:cubicBezTo>
                  <a:cubicBezTo>
                    <a:pt x="146" y="72"/>
                    <a:pt x="144" y="71"/>
                    <a:pt x="142" y="71"/>
                  </a:cubicBezTo>
                  <a:cubicBezTo>
                    <a:pt x="140" y="71"/>
                    <a:pt x="138" y="71"/>
                    <a:pt x="137" y="70"/>
                  </a:cubicBezTo>
                  <a:cubicBezTo>
                    <a:pt x="135" y="70"/>
                    <a:pt x="134" y="70"/>
                    <a:pt x="134" y="70"/>
                  </a:cubicBezTo>
                  <a:cubicBezTo>
                    <a:pt x="134" y="70"/>
                    <a:pt x="135" y="70"/>
                    <a:pt x="137" y="70"/>
                  </a:cubicBezTo>
                  <a:cubicBezTo>
                    <a:pt x="138" y="70"/>
                    <a:pt x="140" y="70"/>
                    <a:pt x="142" y="70"/>
                  </a:cubicBezTo>
                  <a:cubicBezTo>
                    <a:pt x="144" y="71"/>
                    <a:pt x="146" y="72"/>
                    <a:pt x="147" y="72"/>
                  </a:cubicBezTo>
                  <a:cubicBezTo>
                    <a:pt x="147" y="72"/>
                    <a:pt x="147" y="73"/>
                    <a:pt x="148" y="73"/>
                  </a:cubicBezTo>
                  <a:cubicBezTo>
                    <a:pt x="144" y="68"/>
                    <a:pt x="138" y="66"/>
                    <a:pt x="132" y="66"/>
                  </a:cubicBezTo>
                  <a:cubicBezTo>
                    <a:pt x="129" y="66"/>
                    <a:pt x="125" y="67"/>
                    <a:pt x="122" y="68"/>
                  </a:cubicBezTo>
                  <a:cubicBezTo>
                    <a:pt x="120" y="69"/>
                    <a:pt x="119" y="70"/>
                    <a:pt x="117" y="71"/>
                  </a:cubicBezTo>
                  <a:cubicBezTo>
                    <a:pt x="117" y="71"/>
                    <a:pt x="117" y="70"/>
                    <a:pt x="117" y="70"/>
                  </a:cubicBezTo>
                  <a:cubicBezTo>
                    <a:pt x="119" y="69"/>
                    <a:pt x="121" y="67"/>
                    <a:pt x="123" y="66"/>
                  </a:cubicBezTo>
                  <a:cubicBezTo>
                    <a:pt x="126" y="61"/>
                    <a:pt x="129" y="57"/>
                    <a:pt x="131" y="53"/>
                  </a:cubicBezTo>
                  <a:cubicBezTo>
                    <a:pt x="133" y="47"/>
                    <a:pt x="135" y="42"/>
                    <a:pt x="137" y="36"/>
                  </a:cubicBezTo>
                  <a:cubicBezTo>
                    <a:pt x="138" y="30"/>
                    <a:pt x="140" y="21"/>
                    <a:pt x="138" y="14"/>
                  </a:cubicBezTo>
                  <a:cubicBezTo>
                    <a:pt x="138" y="16"/>
                    <a:pt x="138" y="18"/>
                    <a:pt x="137" y="18"/>
                  </a:cubicBezTo>
                  <a:cubicBezTo>
                    <a:pt x="137" y="18"/>
                    <a:pt x="137" y="16"/>
                    <a:pt x="137" y="14"/>
                  </a:cubicBezTo>
                  <a:cubicBezTo>
                    <a:pt x="137" y="14"/>
                    <a:pt x="137" y="13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3"/>
                    <a:pt x="137" y="14"/>
                    <a:pt x="137" y="15"/>
                  </a:cubicBezTo>
                  <a:cubicBezTo>
                    <a:pt x="136" y="17"/>
                    <a:pt x="136" y="19"/>
                    <a:pt x="136" y="19"/>
                  </a:cubicBezTo>
                  <a:cubicBezTo>
                    <a:pt x="136" y="19"/>
                    <a:pt x="136" y="17"/>
                    <a:pt x="136" y="15"/>
                  </a:cubicBezTo>
                  <a:cubicBezTo>
                    <a:pt x="136" y="15"/>
                    <a:pt x="136" y="14"/>
                    <a:pt x="136" y="14"/>
                  </a:cubicBezTo>
                  <a:cubicBezTo>
                    <a:pt x="136" y="15"/>
                    <a:pt x="136" y="15"/>
                    <a:pt x="136" y="16"/>
                  </a:cubicBezTo>
                  <a:cubicBezTo>
                    <a:pt x="135" y="19"/>
                    <a:pt x="134" y="21"/>
                    <a:pt x="134" y="21"/>
                  </a:cubicBezTo>
                  <a:cubicBezTo>
                    <a:pt x="134" y="21"/>
                    <a:pt x="134" y="19"/>
                    <a:pt x="135" y="16"/>
                  </a:cubicBezTo>
                  <a:cubicBezTo>
                    <a:pt x="133" y="20"/>
                    <a:pt x="132" y="23"/>
                    <a:pt x="132" y="27"/>
                  </a:cubicBezTo>
                  <a:cubicBezTo>
                    <a:pt x="132" y="27"/>
                    <a:pt x="131" y="27"/>
                    <a:pt x="131" y="27"/>
                  </a:cubicBezTo>
                  <a:cubicBezTo>
                    <a:pt x="131" y="25"/>
                    <a:pt x="131" y="23"/>
                    <a:pt x="131" y="21"/>
                  </a:cubicBezTo>
                  <a:cubicBezTo>
                    <a:pt x="131" y="21"/>
                    <a:pt x="131" y="21"/>
                    <a:pt x="131" y="20"/>
                  </a:cubicBezTo>
                  <a:cubicBezTo>
                    <a:pt x="132" y="13"/>
                    <a:pt x="120" y="7"/>
                    <a:pt x="115" y="5"/>
                  </a:cubicBezTo>
                  <a:cubicBezTo>
                    <a:pt x="108" y="1"/>
                    <a:pt x="101" y="0"/>
                    <a:pt x="93" y="0"/>
                  </a:cubicBezTo>
                  <a:cubicBezTo>
                    <a:pt x="84" y="0"/>
                    <a:pt x="75" y="1"/>
                    <a:pt x="67" y="6"/>
                  </a:cubicBezTo>
                  <a:cubicBezTo>
                    <a:pt x="58" y="12"/>
                    <a:pt x="54" y="22"/>
                    <a:pt x="56" y="32"/>
                  </a:cubicBezTo>
                  <a:cubicBezTo>
                    <a:pt x="56" y="31"/>
                    <a:pt x="56" y="29"/>
                    <a:pt x="56" y="28"/>
                  </a:cubicBezTo>
                  <a:cubicBezTo>
                    <a:pt x="57" y="25"/>
                    <a:pt x="57" y="23"/>
                    <a:pt x="58" y="22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8" y="23"/>
                    <a:pt x="57" y="28"/>
                  </a:cubicBezTo>
                  <a:cubicBezTo>
                    <a:pt x="56" y="30"/>
                    <a:pt x="56" y="32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4"/>
                    <a:pt x="56" y="32"/>
                    <a:pt x="57" y="30"/>
                  </a:cubicBezTo>
                  <a:cubicBezTo>
                    <a:pt x="58" y="28"/>
                    <a:pt x="58" y="26"/>
                    <a:pt x="59" y="26"/>
                  </a:cubicBezTo>
                  <a:cubicBezTo>
                    <a:pt x="59" y="26"/>
                    <a:pt x="58" y="28"/>
                    <a:pt x="58" y="31"/>
                  </a:cubicBezTo>
                  <a:cubicBezTo>
                    <a:pt x="57" y="33"/>
                    <a:pt x="57" y="34"/>
                    <a:pt x="56" y="35"/>
                  </a:cubicBezTo>
                  <a:cubicBezTo>
                    <a:pt x="58" y="34"/>
                    <a:pt x="59" y="33"/>
                    <a:pt x="60" y="31"/>
                  </a:cubicBezTo>
                  <a:cubicBezTo>
                    <a:pt x="60" y="31"/>
                    <a:pt x="61" y="31"/>
                    <a:pt x="61" y="31"/>
                  </a:cubicBezTo>
                  <a:cubicBezTo>
                    <a:pt x="61" y="26"/>
                    <a:pt x="63" y="22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23"/>
                    <a:pt x="61" y="30"/>
                    <a:pt x="63" y="36"/>
                  </a:cubicBezTo>
                  <a:cubicBezTo>
                    <a:pt x="65" y="42"/>
                    <a:pt x="69" y="46"/>
                    <a:pt x="74" y="49"/>
                  </a:cubicBezTo>
                  <a:cubicBezTo>
                    <a:pt x="79" y="52"/>
                    <a:pt x="85" y="55"/>
                    <a:pt x="91" y="52"/>
                  </a:cubicBezTo>
                  <a:cubicBezTo>
                    <a:pt x="93" y="50"/>
                    <a:pt x="94" y="49"/>
                    <a:pt x="96" y="47"/>
                  </a:cubicBezTo>
                  <a:cubicBezTo>
                    <a:pt x="96" y="48"/>
                    <a:pt x="95" y="48"/>
                    <a:pt x="94" y="48"/>
                  </a:cubicBezTo>
                  <a:cubicBezTo>
                    <a:pt x="93" y="49"/>
                    <a:pt x="91" y="50"/>
                    <a:pt x="90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50"/>
                    <a:pt x="89" y="50"/>
                    <a:pt x="90" y="49"/>
                  </a:cubicBezTo>
                  <a:cubicBezTo>
                    <a:pt x="91" y="49"/>
                    <a:pt x="93" y="48"/>
                    <a:pt x="94" y="48"/>
                  </a:cubicBezTo>
                  <a:cubicBezTo>
                    <a:pt x="95" y="47"/>
                    <a:pt x="97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7" y="46"/>
                    <a:pt x="97" y="46"/>
                  </a:cubicBezTo>
                  <a:cubicBezTo>
                    <a:pt x="96" y="47"/>
                    <a:pt x="94" y="47"/>
                    <a:pt x="91" y="48"/>
                  </a:cubicBezTo>
                  <a:cubicBezTo>
                    <a:pt x="89" y="49"/>
                    <a:pt x="87" y="49"/>
                    <a:pt x="85" y="48"/>
                  </a:cubicBezTo>
                  <a:cubicBezTo>
                    <a:pt x="84" y="48"/>
                    <a:pt x="83" y="47"/>
                    <a:pt x="83" y="47"/>
                  </a:cubicBezTo>
                  <a:cubicBezTo>
                    <a:pt x="83" y="47"/>
                    <a:pt x="84" y="47"/>
                    <a:pt x="85" y="48"/>
                  </a:cubicBezTo>
                  <a:cubicBezTo>
                    <a:pt x="87" y="48"/>
                    <a:pt x="89" y="48"/>
                    <a:pt x="91" y="47"/>
                  </a:cubicBezTo>
                  <a:cubicBezTo>
                    <a:pt x="93" y="47"/>
                    <a:pt x="94" y="46"/>
                    <a:pt x="96" y="46"/>
                  </a:cubicBezTo>
                  <a:cubicBezTo>
                    <a:pt x="87" y="47"/>
                    <a:pt x="79" y="46"/>
                    <a:pt x="75" y="37"/>
                  </a:cubicBezTo>
                  <a:cubicBezTo>
                    <a:pt x="71" y="28"/>
                    <a:pt x="74" y="18"/>
                    <a:pt x="83" y="14"/>
                  </a:cubicBezTo>
                  <a:cubicBezTo>
                    <a:pt x="90" y="6"/>
                    <a:pt x="105" y="12"/>
                    <a:pt x="112" y="18"/>
                  </a:cubicBezTo>
                  <a:cubicBezTo>
                    <a:pt x="113" y="18"/>
                    <a:pt x="113" y="19"/>
                    <a:pt x="113" y="19"/>
                  </a:cubicBezTo>
                  <a:cubicBezTo>
                    <a:pt x="115" y="18"/>
                    <a:pt x="117" y="17"/>
                    <a:pt x="119" y="17"/>
                  </a:cubicBezTo>
                  <a:cubicBezTo>
                    <a:pt x="126" y="17"/>
                    <a:pt x="130" y="27"/>
                    <a:pt x="129" y="33"/>
                  </a:cubicBezTo>
                  <a:cubicBezTo>
                    <a:pt x="129" y="33"/>
                    <a:pt x="129" y="33"/>
                    <a:pt x="128" y="33"/>
                  </a:cubicBezTo>
                  <a:cubicBezTo>
                    <a:pt x="127" y="26"/>
                    <a:pt x="123" y="16"/>
                    <a:pt x="114" y="21"/>
                  </a:cubicBezTo>
                  <a:cubicBezTo>
                    <a:pt x="111" y="23"/>
                    <a:pt x="108" y="25"/>
                    <a:pt x="105" y="27"/>
                  </a:cubicBezTo>
                  <a:cubicBezTo>
                    <a:pt x="106" y="27"/>
                    <a:pt x="107" y="26"/>
                    <a:pt x="108" y="26"/>
                  </a:cubicBezTo>
                  <a:cubicBezTo>
                    <a:pt x="109" y="25"/>
                    <a:pt x="111" y="24"/>
                    <a:pt x="112" y="23"/>
                  </a:cubicBezTo>
                  <a:cubicBezTo>
                    <a:pt x="113" y="23"/>
                    <a:pt x="114" y="22"/>
                    <a:pt x="114" y="22"/>
                  </a:cubicBezTo>
                  <a:cubicBezTo>
                    <a:pt x="114" y="23"/>
                    <a:pt x="113" y="23"/>
                    <a:pt x="112" y="24"/>
                  </a:cubicBezTo>
                  <a:cubicBezTo>
                    <a:pt x="111" y="24"/>
                    <a:pt x="110" y="25"/>
                    <a:pt x="108" y="26"/>
                  </a:cubicBezTo>
                  <a:cubicBezTo>
                    <a:pt x="107" y="27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5" y="28"/>
                    <a:pt x="106" y="28"/>
                    <a:pt x="108" y="27"/>
                  </a:cubicBezTo>
                  <a:cubicBezTo>
                    <a:pt x="111" y="27"/>
                    <a:pt x="113" y="26"/>
                    <a:pt x="113" y="27"/>
                  </a:cubicBezTo>
                  <a:cubicBezTo>
                    <a:pt x="113" y="27"/>
                    <a:pt x="111" y="27"/>
                    <a:pt x="108" y="28"/>
                  </a:cubicBezTo>
                  <a:cubicBezTo>
                    <a:pt x="108" y="28"/>
                    <a:pt x="107" y="28"/>
                    <a:pt x="107" y="28"/>
                  </a:cubicBezTo>
                  <a:cubicBezTo>
                    <a:pt x="115" y="29"/>
                    <a:pt x="122" y="35"/>
                    <a:pt x="122" y="44"/>
                  </a:cubicBezTo>
                  <a:cubicBezTo>
                    <a:pt x="121" y="52"/>
                    <a:pt x="116" y="60"/>
                    <a:pt x="110" y="65"/>
                  </a:cubicBezTo>
                  <a:cubicBezTo>
                    <a:pt x="104" y="72"/>
                    <a:pt x="96" y="77"/>
                    <a:pt x="88" y="81"/>
                  </a:cubicBezTo>
                  <a:cubicBezTo>
                    <a:pt x="83" y="84"/>
                    <a:pt x="77" y="87"/>
                    <a:pt x="71" y="86"/>
                  </a:cubicBezTo>
                  <a:cubicBezTo>
                    <a:pt x="69" y="92"/>
                    <a:pt x="66" y="97"/>
                    <a:pt x="60" y="101"/>
                  </a:cubicBezTo>
                  <a:cubicBezTo>
                    <a:pt x="60" y="101"/>
                    <a:pt x="60" y="101"/>
                    <a:pt x="60" y="100"/>
                  </a:cubicBezTo>
                  <a:cubicBezTo>
                    <a:pt x="72" y="85"/>
                    <a:pt x="75" y="59"/>
                    <a:pt x="55" y="48"/>
                  </a:cubicBezTo>
                  <a:cubicBezTo>
                    <a:pt x="48" y="44"/>
                    <a:pt x="37" y="44"/>
                    <a:pt x="29" y="46"/>
                  </a:cubicBezTo>
                  <a:cubicBezTo>
                    <a:pt x="27" y="47"/>
                    <a:pt x="25" y="48"/>
                    <a:pt x="24" y="50"/>
                  </a:cubicBezTo>
                  <a:cubicBezTo>
                    <a:pt x="21" y="53"/>
                    <a:pt x="20" y="62"/>
                    <a:pt x="27" y="59"/>
                  </a:cubicBezTo>
                  <a:cubicBezTo>
                    <a:pt x="30" y="58"/>
                    <a:pt x="33" y="56"/>
                    <a:pt x="36" y="55"/>
                  </a:cubicBezTo>
                  <a:cubicBezTo>
                    <a:pt x="36" y="55"/>
                    <a:pt x="37" y="55"/>
                    <a:pt x="36" y="55"/>
                  </a:cubicBezTo>
                  <a:cubicBezTo>
                    <a:pt x="33" y="57"/>
                    <a:pt x="29" y="62"/>
                    <a:pt x="24" y="61"/>
                  </a:cubicBezTo>
                  <a:cubicBezTo>
                    <a:pt x="24" y="61"/>
                    <a:pt x="24" y="61"/>
                    <a:pt x="24" y="62"/>
                  </a:cubicBezTo>
                  <a:cubicBezTo>
                    <a:pt x="23" y="68"/>
                    <a:pt x="18" y="76"/>
                    <a:pt x="25" y="81"/>
                  </a:cubicBezTo>
                  <a:cubicBezTo>
                    <a:pt x="30" y="85"/>
                    <a:pt x="35" y="87"/>
                    <a:pt x="40" y="85"/>
                  </a:cubicBezTo>
                  <a:cubicBezTo>
                    <a:pt x="40" y="85"/>
                    <a:pt x="39" y="85"/>
                    <a:pt x="38" y="85"/>
                  </a:cubicBezTo>
                  <a:cubicBezTo>
                    <a:pt x="37" y="85"/>
                    <a:pt x="36" y="85"/>
                    <a:pt x="34" y="85"/>
                  </a:cubicBezTo>
                  <a:cubicBezTo>
                    <a:pt x="33" y="84"/>
                    <a:pt x="32" y="84"/>
                    <a:pt x="32" y="84"/>
                  </a:cubicBezTo>
                  <a:cubicBezTo>
                    <a:pt x="30" y="83"/>
                    <a:pt x="29" y="82"/>
                    <a:pt x="29" y="82"/>
                  </a:cubicBezTo>
                  <a:cubicBezTo>
                    <a:pt x="30" y="82"/>
                    <a:pt x="30" y="82"/>
                    <a:pt x="32" y="83"/>
                  </a:cubicBezTo>
                  <a:cubicBezTo>
                    <a:pt x="33" y="84"/>
                    <a:pt x="34" y="84"/>
                    <a:pt x="35" y="84"/>
                  </a:cubicBezTo>
                  <a:cubicBezTo>
                    <a:pt x="36" y="84"/>
                    <a:pt x="37" y="85"/>
                    <a:pt x="38" y="85"/>
                  </a:cubicBezTo>
                  <a:cubicBezTo>
                    <a:pt x="40" y="85"/>
                    <a:pt x="42" y="84"/>
                    <a:pt x="43" y="84"/>
                  </a:cubicBezTo>
                  <a:cubicBezTo>
                    <a:pt x="44" y="84"/>
                    <a:pt x="44" y="83"/>
                    <a:pt x="45" y="83"/>
                  </a:cubicBezTo>
                  <a:cubicBezTo>
                    <a:pt x="44" y="83"/>
                    <a:pt x="43" y="83"/>
                    <a:pt x="42" y="83"/>
                  </a:cubicBezTo>
                  <a:cubicBezTo>
                    <a:pt x="41" y="84"/>
                    <a:pt x="39" y="84"/>
                    <a:pt x="37" y="84"/>
                  </a:cubicBezTo>
                  <a:cubicBezTo>
                    <a:pt x="36" y="84"/>
                    <a:pt x="35" y="83"/>
                    <a:pt x="34" y="83"/>
                  </a:cubicBezTo>
                  <a:cubicBezTo>
                    <a:pt x="32" y="82"/>
                    <a:pt x="32" y="81"/>
                    <a:pt x="31" y="81"/>
                  </a:cubicBezTo>
                  <a:cubicBezTo>
                    <a:pt x="30" y="80"/>
                    <a:pt x="30" y="79"/>
                    <a:pt x="30" y="79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9"/>
                    <a:pt x="31" y="80"/>
                  </a:cubicBezTo>
                  <a:cubicBezTo>
                    <a:pt x="32" y="81"/>
                    <a:pt x="33" y="82"/>
                    <a:pt x="34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3"/>
                    <a:pt x="38" y="83"/>
                    <a:pt x="39" y="83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3" y="80"/>
                    <a:pt x="30" y="75"/>
                    <a:pt x="30" y="71"/>
                  </a:cubicBezTo>
                  <a:cubicBezTo>
                    <a:pt x="31" y="66"/>
                    <a:pt x="34" y="62"/>
                    <a:pt x="39" y="60"/>
                  </a:cubicBezTo>
                  <a:cubicBezTo>
                    <a:pt x="42" y="59"/>
                    <a:pt x="46" y="59"/>
                    <a:pt x="50" y="60"/>
                  </a:cubicBezTo>
                  <a:cubicBezTo>
                    <a:pt x="57" y="59"/>
                    <a:pt x="64" y="72"/>
                    <a:pt x="63" y="79"/>
                  </a:cubicBezTo>
                  <a:cubicBezTo>
                    <a:pt x="59" y="99"/>
                    <a:pt x="32" y="105"/>
                    <a:pt x="23" y="122"/>
                  </a:cubicBezTo>
                  <a:cubicBezTo>
                    <a:pt x="12" y="144"/>
                    <a:pt x="10" y="171"/>
                    <a:pt x="26" y="191"/>
                  </a:cubicBezTo>
                  <a:cubicBezTo>
                    <a:pt x="27" y="191"/>
                    <a:pt x="26" y="192"/>
                    <a:pt x="25" y="191"/>
                  </a:cubicBezTo>
                  <a:cubicBezTo>
                    <a:pt x="24" y="190"/>
                    <a:pt x="22" y="188"/>
                    <a:pt x="21" y="186"/>
                  </a:cubicBezTo>
                  <a:cubicBezTo>
                    <a:pt x="12" y="183"/>
                    <a:pt x="4" y="188"/>
                    <a:pt x="0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" y="193"/>
                    <a:pt x="3" y="192"/>
                    <a:pt x="5" y="190"/>
                  </a:cubicBezTo>
                  <a:cubicBezTo>
                    <a:pt x="7" y="189"/>
                    <a:pt x="9" y="188"/>
                    <a:pt x="10" y="187"/>
                  </a:cubicBezTo>
                  <a:cubicBezTo>
                    <a:pt x="12" y="187"/>
                    <a:pt x="13" y="187"/>
                    <a:pt x="13" y="187"/>
                  </a:cubicBezTo>
                  <a:cubicBezTo>
                    <a:pt x="13" y="187"/>
                    <a:pt x="12" y="187"/>
                    <a:pt x="10" y="188"/>
                  </a:cubicBezTo>
                  <a:cubicBezTo>
                    <a:pt x="9" y="189"/>
                    <a:pt x="7" y="190"/>
                    <a:pt x="5" y="191"/>
                  </a:cubicBezTo>
                  <a:cubicBezTo>
                    <a:pt x="4" y="192"/>
                    <a:pt x="3" y="192"/>
                    <a:pt x="2" y="193"/>
                  </a:cubicBezTo>
                  <a:cubicBezTo>
                    <a:pt x="3" y="193"/>
                    <a:pt x="3" y="192"/>
                    <a:pt x="3" y="192"/>
                  </a:cubicBezTo>
                  <a:cubicBezTo>
                    <a:pt x="6" y="191"/>
                    <a:pt x="9" y="190"/>
                    <a:pt x="9" y="191"/>
                  </a:cubicBezTo>
                  <a:cubicBezTo>
                    <a:pt x="9" y="191"/>
                    <a:pt x="7" y="192"/>
                    <a:pt x="4" y="193"/>
                  </a:cubicBezTo>
                  <a:cubicBezTo>
                    <a:pt x="2" y="194"/>
                    <a:pt x="1" y="194"/>
                    <a:pt x="1" y="195"/>
                  </a:cubicBezTo>
                  <a:cubicBezTo>
                    <a:pt x="3" y="194"/>
                    <a:pt x="6" y="193"/>
                    <a:pt x="8" y="193"/>
                  </a:cubicBezTo>
                  <a:cubicBezTo>
                    <a:pt x="12" y="192"/>
                    <a:pt x="17" y="192"/>
                    <a:pt x="21" y="194"/>
                  </a:cubicBezTo>
                  <a:cubicBezTo>
                    <a:pt x="26" y="195"/>
                    <a:pt x="29" y="198"/>
                    <a:pt x="32" y="203"/>
                  </a:cubicBezTo>
                  <a:cubicBezTo>
                    <a:pt x="33" y="206"/>
                    <a:pt x="35" y="210"/>
                    <a:pt x="37" y="213"/>
                  </a:cubicBezTo>
                  <a:cubicBezTo>
                    <a:pt x="37" y="213"/>
                    <a:pt x="37" y="213"/>
                    <a:pt x="37" y="214"/>
                  </a:cubicBezTo>
                  <a:cubicBezTo>
                    <a:pt x="41" y="217"/>
                    <a:pt x="45" y="220"/>
                    <a:pt x="49" y="223"/>
                  </a:cubicBezTo>
                  <a:cubicBezTo>
                    <a:pt x="53" y="226"/>
                    <a:pt x="57" y="229"/>
                    <a:pt x="62" y="231"/>
                  </a:cubicBezTo>
                  <a:cubicBezTo>
                    <a:pt x="70" y="235"/>
                    <a:pt x="80" y="237"/>
                    <a:pt x="89" y="236"/>
                  </a:cubicBezTo>
                  <a:cubicBezTo>
                    <a:pt x="90" y="236"/>
                    <a:pt x="90" y="237"/>
                    <a:pt x="90" y="238"/>
                  </a:cubicBezTo>
                  <a:cubicBezTo>
                    <a:pt x="90" y="238"/>
                    <a:pt x="91" y="237"/>
                    <a:pt x="91" y="237"/>
                  </a:cubicBezTo>
                  <a:cubicBezTo>
                    <a:pt x="94" y="234"/>
                    <a:pt x="98" y="233"/>
                    <a:pt x="102" y="231"/>
                  </a:cubicBezTo>
                  <a:cubicBezTo>
                    <a:pt x="102" y="230"/>
                    <a:pt x="103" y="231"/>
                    <a:pt x="102" y="231"/>
                  </a:cubicBezTo>
                  <a:cubicBezTo>
                    <a:pt x="98" y="235"/>
                    <a:pt x="91" y="237"/>
                    <a:pt x="89" y="243"/>
                  </a:cubicBezTo>
                  <a:cubicBezTo>
                    <a:pt x="88" y="247"/>
                    <a:pt x="89" y="250"/>
                    <a:pt x="91" y="253"/>
                  </a:cubicBezTo>
                  <a:cubicBezTo>
                    <a:pt x="90" y="252"/>
                    <a:pt x="90" y="251"/>
                    <a:pt x="90" y="250"/>
                  </a:cubicBezTo>
                  <a:cubicBezTo>
                    <a:pt x="90" y="248"/>
                    <a:pt x="90" y="246"/>
                    <a:pt x="90" y="245"/>
                  </a:cubicBezTo>
                  <a:cubicBezTo>
                    <a:pt x="91" y="244"/>
                    <a:pt x="91" y="243"/>
                    <a:pt x="91" y="243"/>
                  </a:cubicBezTo>
                  <a:cubicBezTo>
                    <a:pt x="91" y="243"/>
                    <a:pt x="91" y="244"/>
                    <a:pt x="91" y="245"/>
                  </a:cubicBezTo>
                  <a:cubicBezTo>
                    <a:pt x="91" y="246"/>
                    <a:pt x="90" y="248"/>
                    <a:pt x="90" y="250"/>
                  </a:cubicBezTo>
                  <a:cubicBezTo>
                    <a:pt x="91" y="251"/>
                    <a:pt x="91" y="253"/>
                    <a:pt x="92" y="254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4"/>
                    <a:pt x="92" y="254"/>
                    <a:pt x="92" y="255"/>
                  </a:cubicBezTo>
                  <a:cubicBezTo>
                    <a:pt x="92" y="254"/>
                    <a:pt x="92" y="254"/>
                    <a:pt x="92" y="254"/>
                  </a:cubicBezTo>
                  <a:cubicBezTo>
                    <a:pt x="92" y="252"/>
                    <a:pt x="92" y="250"/>
                    <a:pt x="92" y="248"/>
                  </a:cubicBezTo>
                  <a:cubicBezTo>
                    <a:pt x="92" y="245"/>
                    <a:pt x="93" y="244"/>
                    <a:pt x="94" y="242"/>
                  </a:cubicBezTo>
                  <a:cubicBezTo>
                    <a:pt x="95" y="241"/>
                    <a:pt x="96" y="240"/>
                    <a:pt x="96" y="240"/>
                  </a:cubicBezTo>
                  <a:cubicBezTo>
                    <a:pt x="96" y="241"/>
                    <a:pt x="95" y="241"/>
                    <a:pt x="94" y="243"/>
                  </a:cubicBezTo>
                  <a:cubicBezTo>
                    <a:pt x="94" y="244"/>
                    <a:pt x="93" y="246"/>
                    <a:pt x="93" y="248"/>
                  </a:cubicBezTo>
                  <a:cubicBezTo>
                    <a:pt x="93" y="248"/>
                    <a:pt x="93" y="248"/>
                    <a:pt x="92" y="249"/>
                  </a:cubicBezTo>
                  <a:cubicBezTo>
                    <a:pt x="94" y="242"/>
                    <a:pt x="100" y="237"/>
                    <a:pt x="107" y="236"/>
                  </a:cubicBezTo>
                  <a:cubicBezTo>
                    <a:pt x="119" y="232"/>
                    <a:pt x="132" y="234"/>
                    <a:pt x="145" y="230"/>
                  </a:cubicBezTo>
                  <a:cubicBezTo>
                    <a:pt x="145" y="230"/>
                    <a:pt x="145" y="230"/>
                    <a:pt x="145" y="230"/>
                  </a:cubicBezTo>
                  <a:cubicBezTo>
                    <a:pt x="147" y="230"/>
                    <a:pt x="148" y="229"/>
                    <a:pt x="150" y="228"/>
                  </a:cubicBezTo>
                  <a:cubicBezTo>
                    <a:pt x="158" y="223"/>
                    <a:pt x="166" y="213"/>
                    <a:pt x="169" y="203"/>
                  </a:cubicBezTo>
                  <a:cubicBezTo>
                    <a:pt x="169" y="203"/>
                    <a:pt x="169" y="203"/>
                    <a:pt x="169" y="203"/>
                  </a:cubicBezTo>
                  <a:cubicBezTo>
                    <a:pt x="169" y="202"/>
                    <a:pt x="169" y="201"/>
                    <a:pt x="169" y="200"/>
                  </a:cubicBezTo>
                  <a:cubicBezTo>
                    <a:pt x="169" y="201"/>
                    <a:pt x="168" y="203"/>
                    <a:pt x="167" y="204"/>
                  </a:cubicBezTo>
                  <a:cubicBezTo>
                    <a:pt x="165" y="207"/>
                    <a:pt x="164" y="209"/>
                    <a:pt x="163" y="209"/>
                  </a:cubicBezTo>
                  <a:cubicBezTo>
                    <a:pt x="163" y="209"/>
                    <a:pt x="165" y="207"/>
                    <a:pt x="166" y="204"/>
                  </a:cubicBezTo>
                  <a:cubicBezTo>
                    <a:pt x="168" y="202"/>
                    <a:pt x="169" y="200"/>
                    <a:pt x="169" y="200"/>
                  </a:cubicBezTo>
                  <a:cubicBezTo>
                    <a:pt x="169" y="199"/>
                    <a:pt x="169" y="199"/>
                    <a:pt x="169" y="199"/>
                  </a:cubicBezTo>
                  <a:cubicBezTo>
                    <a:pt x="169" y="197"/>
                    <a:pt x="169" y="196"/>
                    <a:pt x="169" y="195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8" y="198"/>
                    <a:pt x="167" y="200"/>
                    <a:pt x="165" y="202"/>
                  </a:cubicBezTo>
                  <a:cubicBezTo>
                    <a:pt x="163" y="205"/>
                    <a:pt x="162" y="207"/>
                    <a:pt x="161" y="208"/>
                  </a:cubicBezTo>
                  <a:cubicBezTo>
                    <a:pt x="160" y="210"/>
                    <a:pt x="159" y="211"/>
                    <a:pt x="159" y="211"/>
                  </a:cubicBezTo>
                  <a:cubicBezTo>
                    <a:pt x="159" y="211"/>
                    <a:pt x="159" y="210"/>
                    <a:pt x="160" y="208"/>
                  </a:cubicBezTo>
                  <a:cubicBezTo>
                    <a:pt x="161" y="206"/>
                    <a:pt x="162" y="204"/>
                    <a:pt x="164" y="202"/>
                  </a:cubicBezTo>
                  <a:cubicBezTo>
                    <a:pt x="166" y="200"/>
                    <a:pt x="167" y="198"/>
                    <a:pt x="169" y="196"/>
                  </a:cubicBezTo>
                  <a:cubicBezTo>
                    <a:pt x="169" y="196"/>
                    <a:pt x="169" y="195"/>
                    <a:pt x="169" y="195"/>
                  </a:cubicBezTo>
                  <a:cubicBezTo>
                    <a:pt x="169" y="193"/>
                    <a:pt x="169" y="190"/>
                    <a:pt x="169" y="188"/>
                  </a:cubicBezTo>
                  <a:cubicBezTo>
                    <a:pt x="169" y="189"/>
                    <a:pt x="169" y="190"/>
                    <a:pt x="168" y="192"/>
                  </a:cubicBezTo>
                  <a:cubicBezTo>
                    <a:pt x="167" y="194"/>
                    <a:pt x="166" y="197"/>
                    <a:pt x="164" y="200"/>
                  </a:cubicBezTo>
                  <a:cubicBezTo>
                    <a:pt x="162" y="203"/>
                    <a:pt x="160" y="206"/>
                    <a:pt x="158" y="208"/>
                  </a:cubicBezTo>
                  <a:cubicBezTo>
                    <a:pt x="156" y="210"/>
                    <a:pt x="155" y="211"/>
                    <a:pt x="155" y="211"/>
                  </a:cubicBezTo>
                  <a:cubicBezTo>
                    <a:pt x="155" y="211"/>
                    <a:pt x="156" y="209"/>
                    <a:pt x="158" y="207"/>
                  </a:cubicBezTo>
                  <a:cubicBezTo>
                    <a:pt x="159" y="206"/>
                    <a:pt x="161" y="203"/>
                    <a:pt x="163" y="200"/>
                  </a:cubicBezTo>
                  <a:cubicBezTo>
                    <a:pt x="165" y="197"/>
                    <a:pt x="167" y="194"/>
                    <a:pt x="168" y="191"/>
                  </a:cubicBezTo>
                  <a:cubicBezTo>
                    <a:pt x="168" y="190"/>
                    <a:pt x="169" y="188"/>
                    <a:pt x="169" y="188"/>
                  </a:cubicBezTo>
                  <a:cubicBezTo>
                    <a:pt x="169" y="186"/>
                    <a:pt x="168" y="185"/>
                    <a:pt x="168" y="184"/>
                  </a:cubicBezTo>
                  <a:cubicBezTo>
                    <a:pt x="168" y="183"/>
                    <a:pt x="168" y="183"/>
                    <a:pt x="168" y="182"/>
                  </a:cubicBezTo>
                  <a:cubicBezTo>
                    <a:pt x="168" y="182"/>
                    <a:pt x="168" y="182"/>
                    <a:pt x="168" y="183"/>
                  </a:cubicBezTo>
                  <a:cubicBezTo>
                    <a:pt x="167" y="183"/>
                    <a:pt x="167" y="184"/>
                    <a:pt x="167" y="185"/>
                  </a:cubicBezTo>
                  <a:cubicBezTo>
                    <a:pt x="167" y="186"/>
                    <a:pt x="167" y="188"/>
                    <a:pt x="166" y="190"/>
                  </a:cubicBezTo>
                  <a:cubicBezTo>
                    <a:pt x="166" y="192"/>
                    <a:pt x="165" y="194"/>
                    <a:pt x="164" y="197"/>
                  </a:cubicBezTo>
                  <a:cubicBezTo>
                    <a:pt x="163" y="199"/>
                    <a:pt x="161" y="201"/>
                    <a:pt x="160" y="202"/>
                  </a:cubicBezTo>
                  <a:cubicBezTo>
                    <a:pt x="159" y="204"/>
                    <a:pt x="158" y="206"/>
                    <a:pt x="156" y="207"/>
                  </a:cubicBezTo>
                  <a:cubicBezTo>
                    <a:pt x="156" y="207"/>
                    <a:pt x="155" y="208"/>
                    <a:pt x="155" y="208"/>
                  </a:cubicBezTo>
                  <a:cubicBezTo>
                    <a:pt x="154" y="208"/>
                    <a:pt x="154" y="209"/>
                    <a:pt x="153" y="209"/>
                  </a:cubicBezTo>
                  <a:cubicBezTo>
                    <a:pt x="153" y="210"/>
                    <a:pt x="152" y="210"/>
                    <a:pt x="152" y="210"/>
                  </a:cubicBezTo>
                  <a:cubicBezTo>
                    <a:pt x="152" y="210"/>
                    <a:pt x="154" y="209"/>
                    <a:pt x="156" y="206"/>
                  </a:cubicBezTo>
                  <a:cubicBezTo>
                    <a:pt x="157" y="205"/>
                    <a:pt x="158" y="204"/>
                    <a:pt x="160" y="202"/>
                  </a:cubicBezTo>
                  <a:cubicBezTo>
                    <a:pt x="161" y="200"/>
                    <a:pt x="162" y="198"/>
                    <a:pt x="163" y="196"/>
                  </a:cubicBezTo>
                  <a:cubicBezTo>
                    <a:pt x="164" y="194"/>
                    <a:pt x="165" y="192"/>
                    <a:pt x="166" y="190"/>
                  </a:cubicBezTo>
                  <a:cubicBezTo>
                    <a:pt x="166" y="188"/>
                    <a:pt x="167" y="186"/>
                    <a:pt x="167" y="185"/>
                  </a:cubicBezTo>
                  <a:cubicBezTo>
                    <a:pt x="167" y="183"/>
                    <a:pt x="167" y="182"/>
                    <a:pt x="167" y="181"/>
                  </a:cubicBezTo>
                  <a:cubicBezTo>
                    <a:pt x="167" y="181"/>
                    <a:pt x="167" y="181"/>
                    <a:pt x="167" y="180"/>
                  </a:cubicBezTo>
                  <a:cubicBezTo>
                    <a:pt x="166" y="191"/>
                    <a:pt x="161" y="201"/>
                    <a:pt x="151" y="207"/>
                  </a:cubicBezTo>
                  <a:cubicBezTo>
                    <a:pt x="148" y="209"/>
                    <a:pt x="145" y="211"/>
                    <a:pt x="142" y="212"/>
                  </a:cubicBezTo>
                  <a:cubicBezTo>
                    <a:pt x="136" y="215"/>
                    <a:pt x="131" y="218"/>
                    <a:pt x="123" y="217"/>
                  </a:cubicBezTo>
                  <a:cubicBezTo>
                    <a:pt x="119" y="217"/>
                    <a:pt x="115" y="216"/>
                    <a:pt x="111" y="214"/>
                  </a:cubicBezTo>
                  <a:cubicBezTo>
                    <a:pt x="108" y="214"/>
                    <a:pt x="104" y="212"/>
                    <a:pt x="102" y="214"/>
                  </a:cubicBezTo>
                  <a:cubicBezTo>
                    <a:pt x="99" y="217"/>
                    <a:pt x="98" y="220"/>
                    <a:pt x="101" y="223"/>
                  </a:cubicBezTo>
                  <a:cubicBezTo>
                    <a:pt x="101" y="223"/>
                    <a:pt x="101" y="224"/>
                    <a:pt x="101" y="224"/>
                  </a:cubicBezTo>
                  <a:cubicBezTo>
                    <a:pt x="103" y="225"/>
                    <a:pt x="105" y="226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08" y="227"/>
                    <a:pt x="108" y="227"/>
                    <a:pt x="108" y="227"/>
                  </a:cubicBezTo>
                  <a:cubicBezTo>
                    <a:pt x="114" y="228"/>
                    <a:pt x="120" y="228"/>
                    <a:pt x="125" y="226"/>
                  </a:cubicBezTo>
                  <a:cubicBezTo>
                    <a:pt x="125" y="226"/>
                    <a:pt x="126" y="226"/>
                    <a:pt x="125" y="227"/>
                  </a:cubicBezTo>
                  <a:cubicBezTo>
                    <a:pt x="120" y="230"/>
                    <a:pt x="111" y="230"/>
                    <a:pt x="104" y="228"/>
                  </a:cubicBezTo>
                  <a:cubicBezTo>
                    <a:pt x="103" y="228"/>
                    <a:pt x="103" y="228"/>
                    <a:pt x="102" y="228"/>
                  </a:cubicBezTo>
                  <a:cubicBezTo>
                    <a:pt x="100" y="228"/>
                    <a:pt x="97" y="227"/>
                    <a:pt x="95" y="226"/>
                  </a:cubicBezTo>
                  <a:cubicBezTo>
                    <a:pt x="91" y="224"/>
                    <a:pt x="86" y="221"/>
                    <a:pt x="85" y="216"/>
                  </a:cubicBezTo>
                  <a:cubicBezTo>
                    <a:pt x="83" y="211"/>
                    <a:pt x="84" y="204"/>
                    <a:pt x="88" y="199"/>
                  </a:cubicBezTo>
                  <a:cubicBezTo>
                    <a:pt x="88" y="199"/>
                    <a:pt x="87" y="199"/>
                    <a:pt x="87" y="199"/>
                  </a:cubicBezTo>
                  <a:cubicBezTo>
                    <a:pt x="85" y="201"/>
                    <a:pt x="84" y="203"/>
                    <a:pt x="83" y="205"/>
                  </a:cubicBezTo>
                  <a:cubicBezTo>
                    <a:pt x="83" y="206"/>
                    <a:pt x="82" y="207"/>
                    <a:pt x="82" y="207"/>
                  </a:cubicBezTo>
                  <a:cubicBezTo>
                    <a:pt x="82" y="207"/>
                    <a:pt x="83" y="206"/>
                    <a:pt x="83" y="204"/>
                  </a:cubicBezTo>
                  <a:cubicBezTo>
                    <a:pt x="84" y="203"/>
                    <a:pt x="85" y="201"/>
                    <a:pt x="87" y="199"/>
                  </a:cubicBezTo>
                  <a:cubicBezTo>
                    <a:pt x="89" y="197"/>
                    <a:pt x="91" y="196"/>
                    <a:pt x="92" y="195"/>
                  </a:cubicBezTo>
                  <a:cubicBezTo>
                    <a:pt x="92" y="195"/>
                    <a:pt x="92" y="195"/>
                    <a:pt x="93" y="195"/>
                  </a:cubicBezTo>
                  <a:cubicBezTo>
                    <a:pt x="92" y="195"/>
                    <a:pt x="90" y="196"/>
                    <a:pt x="88" y="197"/>
                  </a:cubicBezTo>
                  <a:cubicBezTo>
                    <a:pt x="86" y="198"/>
                    <a:pt x="85" y="199"/>
                    <a:pt x="84" y="199"/>
                  </a:cubicBezTo>
                  <a:cubicBezTo>
                    <a:pt x="83" y="200"/>
                    <a:pt x="82" y="201"/>
                    <a:pt x="82" y="201"/>
                  </a:cubicBezTo>
                  <a:cubicBezTo>
                    <a:pt x="82" y="201"/>
                    <a:pt x="83" y="200"/>
                    <a:pt x="84" y="199"/>
                  </a:cubicBezTo>
                  <a:cubicBezTo>
                    <a:pt x="84" y="198"/>
                    <a:pt x="86" y="197"/>
                    <a:pt x="87" y="196"/>
                  </a:cubicBezTo>
                  <a:cubicBezTo>
                    <a:pt x="89" y="195"/>
                    <a:pt x="91" y="195"/>
                    <a:pt x="92" y="194"/>
                  </a:cubicBezTo>
                  <a:cubicBezTo>
                    <a:pt x="91" y="194"/>
                    <a:pt x="90" y="194"/>
                    <a:pt x="88" y="195"/>
                  </a:cubicBezTo>
                  <a:cubicBezTo>
                    <a:pt x="87" y="195"/>
                    <a:pt x="86" y="196"/>
                    <a:pt x="85" y="196"/>
                  </a:cubicBezTo>
                  <a:cubicBezTo>
                    <a:pt x="84" y="197"/>
                    <a:pt x="83" y="197"/>
                    <a:pt x="83" y="197"/>
                  </a:cubicBezTo>
                  <a:cubicBezTo>
                    <a:pt x="83" y="197"/>
                    <a:pt x="84" y="196"/>
                    <a:pt x="84" y="196"/>
                  </a:cubicBezTo>
                  <a:cubicBezTo>
                    <a:pt x="85" y="195"/>
                    <a:pt x="86" y="194"/>
                    <a:pt x="88" y="194"/>
                  </a:cubicBezTo>
                  <a:cubicBezTo>
                    <a:pt x="89" y="194"/>
                    <a:pt x="90" y="194"/>
                    <a:pt x="91" y="194"/>
                  </a:cubicBezTo>
                  <a:cubicBezTo>
                    <a:pt x="84" y="193"/>
                    <a:pt x="77" y="200"/>
                    <a:pt x="75" y="207"/>
                  </a:cubicBezTo>
                  <a:cubicBezTo>
                    <a:pt x="71" y="219"/>
                    <a:pt x="83" y="225"/>
                    <a:pt x="92" y="231"/>
                  </a:cubicBezTo>
                  <a:cubicBezTo>
                    <a:pt x="93" y="231"/>
                    <a:pt x="92" y="232"/>
                    <a:pt x="91" y="232"/>
                  </a:cubicBezTo>
                  <a:cubicBezTo>
                    <a:pt x="83" y="229"/>
                    <a:pt x="75" y="224"/>
                    <a:pt x="72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68" y="215"/>
                    <a:pt x="64" y="212"/>
                    <a:pt x="62" y="208"/>
                  </a:cubicBezTo>
                  <a:cubicBezTo>
                    <a:pt x="61" y="209"/>
                    <a:pt x="61" y="209"/>
                    <a:pt x="61" y="208"/>
                  </a:cubicBezTo>
                  <a:cubicBezTo>
                    <a:pt x="57" y="199"/>
                    <a:pt x="52" y="193"/>
                    <a:pt x="54" y="182"/>
                  </a:cubicBezTo>
                  <a:cubicBezTo>
                    <a:pt x="55" y="174"/>
                    <a:pt x="59" y="167"/>
                    <a:pt x="63" y="160"/>
                  </a:cubicBezTo>
                  <a:cubicBezTo>
                    <a:pt x="62" y="161"/>
                    <a:pt x="60" y="163"/>
                    <a:pt x="59" y="164"/>
                  </a:cubicBezTo>
                  <a:cubicBezTo>
                    <a:pt x="58" y="167"/>
                    <a:pt x="57" y="168"/>
                    <a:pt x="56" y="170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5" y="171"/>
                    <a:pt x="56" y="170"/>
                  </a:cubicBezTo>
                  <a:cubicBezTo>
                    <a:pt x="56" y="168"/>
                    <a:pt x="57" y="166"/>
                    <a:pt x="59" y="164"/>
                  </a:cubicBezTo>
                  <a:cubicBezTo>
                    <a:pt x="60" y="162"/>
                    <a:pt x="61" y="161"/>
                    <a:pt x="62" y="160"/>
                  </a:cubicBezTo>
                  <a:cubicBezTo>
                    <a:pt x="61" y="161"/>
                    <a:pt x="60" y="161"/>
                    <a:pt x="59" y="162"/>
                  </a:cubicBezTo>
                  <a:cubicBezTo>
                    <a:pt x="57" y="165"/>
                    <a:pt x="55" y="167"/>
                    <a:pt x="55" y="167"/>
                  </a:cubicBezTo>
                  <a:cubicBezTo>
                    <a:pt x="55" y="167"/>
                    <a:pt x="56" y="164"/>
                    <a:pt x="59" y="162"/>
                  </a:cubicBezTo>
                  <a:cubicBezTo>
                    <a:pt x="60" y="161"/>
                    <a:pt x="61" y="160"/>
                    <a:pt x="62" y="159"/>
                  </a:cubicBezTo>
                  <a:cubicBezTo>
                    <a:pt x="61" y="160"/>
                    <a:pt x="60" y="160"/>
                    <a:pt x="59" y="161"/>
                  </a:cubicBezTo>
                  <a:cubicBezTo>
                    <a:pt x="57" y="161"/>
                    <a:pt x="56" y="162"/>
                    <a:pt x="55" y="163"/>
                  </a:cubicBezTo>
                  <a:cubicBezTo>
                    <a:pt x="55" y="163"/>
                    <a:pt x="54" y="163"/>
                    <a:pt x="54" y="163"/>
                  </a:cubicBezTo>
                  <a:cubicBezTo>
                    <a:pt x="54" y="163"/>
                    <a:pt x="54" y="163"/>
                    <a:pt x="55" y="162"/>
                  </a:cubicBezTo>
                  <a:cubicBezTo>
                    <a:pt x="56" y="161"/>
                    <a:pt x="57" y="161"/>
                    <a:pt x="59" y="160"/>
                  </a:cubicBezTo>
                  <a:cubicBezTo>
                    <a:pt x="59" y="160"/>
                    <a:pt x="60" y="159"/>
                    <a:pt x="61" y="159"/>
                  </a:cubicBezTo>
                  <a:cubicBezTo>
                    <a:pt x="58" y="160"/>
                    <a:pt x="56" y="161"/>
                    <a:pt x="53" y="162"/>
                  </a:cubicBezTo>
                  <a:cubicBezTo>
                    <a:pt x="48" y="165"/>
                    <a:pt x="47" y="171"/>
                    <a:pt x="46" y="176"/>
                  </a:cubicBezTo>
                  <a:cubicBezTo>
                    <a:pt x="46" y="176"/>
                    <a:pt x="46" y="176"/>
                    <a:pt x="46" y="176"/>
                  </a:cubicBezTo>
                  <a:cubicBezTo>
                    <a:pt x="45" y="172"/>
                    <a:pt x="46" y="165"/>
                    <a:pt x="50" y="162"/>
                  </a:cubicBezTo>
                  <a:cubicBezTo>
                    <a:pt x="51" y="161"/>
                    <a:pt x="52" y="161"/>
                    <a:pt x="53" y="160"/>
                  </a:cubicBezTo>
                  <a:cubicBezTo>
                    <a:pt x="53" y="154"/>
                    <a:pt x="63" y="148"/>
                    <a:pt x="69" y="147"/>
                  </a:cubicBezTo>
                  <a:cubicBezTo>
                    <a:pt x="77" y="145"/>
                    <a:pt x="82" y="153"/>
                    <a:pt x="86" y="159"/>
                  </a:cubicBezTo>
                  <a:cubicBezTo>
                    <a:pt x="89" y="161"/>
                    <a:pt x="91" y="163"/>
                    <a:pt x="91" y="167"/>
                  </a:cubicBezTo>
                  <a:cubicBezTo>
                    <a:pt x="91" y="167"/>
                    <a:pt x="91" y="167"/>
                    <a:pt x="91" y="167"/>
                  </a:cubicBezTo>
                  <a:cubicBezTo>
                    <a:pt x="86" y="157"/>
                    <a:pt x="70" y="158"/>
                    <a:pt x="67" y="169"/>
                  </a:cubicBezTo>
                  <a:cubicBezTo>
                    <a:pt x="66" y="177"/>
                    <a:pt x="74" y="182"/>
                    <a:pt x="81" y="183"/>
                  </a:cubicBezTo>
                  <a:cubicBezTo>
                    <a:pt x="91" y="184"/>
                    <a:pt x="99" y="174"/>
                    <a:pt x="99" y="164"/>
                  </a:cubicBezTo>
                  <a:cubicBezTo>
                    <a:pt x="98" y="152"/>
                    <a:pt x="91" y="146"/>
                    <a:pt x="82" y="140"/>
                  </a:cubicBezTo>
                  <a:cubicBezTo>
                    <a:pt x="82" y="140"/>
                    <a:pt x="82" y="140"/>
                    <a:pt x="82" y="140"/>
                  </a:cubicBezTo>
                  <a:cubicBezTo>
                    <a:pt x="79" y="142"/>
                    <a:pt x="75" y="143"/>
                    <a:pt x="72" y="142"/>
                  </a:cubicBezTo>
                  <a:cubicBezTo>
                    <a:pt x="72" y="142"/>
                    <a:pt x="72" y="141"/>
                    <a:pt x="72" y="141"/>
                  </a:cubicBezTo>
                  <a:cubicBezTo>
                    <a:pt x="79" y="141"/>
                    <a:pt x="84" y="137"/>
                    <a:pt x="84" y="129"/>
                  </a:cubicBezTo>
                  <a:cubicBezTo>
                    <a:pt x="84" y="129"/>
                    <a:pt x="84" y="129"/>
                    <a:pt x="84" y="129"/>
                  </a:cubicBezTo>
                  <a:cubicBezTo>
                    <a:pt x="84" y="129"/>
                    <a:pt x="84" y="130"/>
                    <a:pt x="84" y="130"/>
                  </a:cubicBezTo>
                  <a:cubicBezTo>
                    <a:pt x="83" y="133"/>
                    <a:pt x="81" y="135"/>
                    <a:pt x="81" y="135"/>
                  </a:cubicBezTo>
                  <a:cubicBezTo>
                    <a:pt x="81" y="135"/>
                    <a:pt x="82" y="133"/>
                    <a:pt x="83" y="130"/>
                  </a:cubicBezTo>
                  <a:cubicBezTo>
                    <a:pt x="84" y="129"/>
                    <a:pt x="84" y="128"/>
                    <a:pt x="84" y="127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7"/>
                    <a:pt x="83" y="129"/>
                    <a:pt x="82" y="131"/>
                  </a:cubicBezTo>
                  <a:cubicBezTo>
                    <a:pt x="80" y="133"/>
                    <a:pt x="78" y="135"/>
                    <a:pt x="77" y="136"/>
                  </a:cubicBezTo>
                  <a:cubicBezTo>
                    <a:pt x="77" y="136"/>
                    <a:pt x="76" y="136"/>
                    <a:pt x="75" y="137"/>
                  </a:cubicBezTo>
                  <a:cubicBezTo>
                    <a:pt x="75" y="137"/>
                    <a:pt x="75" y="137"/>
                    <a:pt x="75" y="137"/>
                  </a:cubicBezTo>
                  <a:cubicBezTo>
                    <a:pt x="75" y="137"/>
                    <a:pt x="75" y="137"/>
                    <a:pt x="75" y="136"/>
                  </a:cubicBezTo>
                  <a:cubicBezTo>
                    <a:pt x="76" y="136"/>
                    <a:pt x="76" y="136"/>
                    <a:pt x="77" y="135"/>
                  </a:cubicBezTo>
                  <a:cubicBezTo>
                    <a:pt x="78" y="134"/>
                    <a:pt x="80" y="133"/>
                    <a:pt x="81" y="131"/>
                  </a:cubicBezTo>
                  <a:cubicBezTo>
                    <a:pt x="82" y="129"/>
                    <a:pt x="83" y="127"/>
                    <a:pt x="84" y="125"/>
                  </a:cubicBezTo>
                  <a:cubicBezTo>
                    <a:pt x="84" y="125"/>
                    <a:pt x="84" y="124"/>
                    <a:pt x="84" y="124"/>
                  </a:cubicBezTo>
                  <a:cubicBezTo>
                    <a:pt x="84" y="124"/>
                    <a:pt x="84" y="124"/>
                    <a:pt x="84" y="124"/>
                  </a:cubicBezTo>
                  <a:cubicBezTo>
                    <a:pt x="84" y="124"/>
                    <a:pt x="84" y="123"/>
                    <a:pt x="84" y="123"/>
                  </a:cubicBezTo>
                  <a:cubicBezTo>
                    <a:pt x="82" y="129"/>
                    <a:pt x="77" y="134"/>
                    <a:pt x="71" y="137"/>
                  </a:cubicBezTo>
                  <a:cubicBezTo>
                    <a:pt x="68" y="138"/>
                    <a:pt x="65" y="140"/>
                    <a:pt x="61" y="141"/>
                  </a:cubicBezTo>
                  <a:cubicBezTo>
                    <a:pt x="57" y="143"/>
                    <a:pt x="52" y="143"/>
                    <a:pt x="49" y="147"/>
                  </a:cubicBezTo>
                  <a:cubicBezTo>
                    <a:pt x="48" y="148"/>
                    <a:pt x="47" y="149"/>
                    <a:pt x="46" y="151"/>
                  </a:cubicBezTo>
                  <a:cubicBezTo>
                    <a:pt x="42" y="158"/>
                    <a:pt x="41" y="168"/>
                    <a:pt x="41" y="176"/>
                  </a:cubicBezTo>
                  <a:cubicBezTo>
                    <a:pt x="41" y="185"/>
                    <a:pt x="43" y="192"/>
                    <a:pt x="47" y="200"/>
                  </a:cubicBezTo>
                  <a:cubicBezTo>
                    <a:pt x="47" y="200"/>
                    <a:pt x="46" y="201"/>
                    <a:pt x="46" y="200"/>
                  </a:cubicBezTo>
                  <a:cubicBezTo>
                    <a:pt x="45" y="200"/>
                    <a:pt x="45" y="199"/>
                    <a:pt x="44" y="198"/>
                  </a:cubicBezTo>
                  <a:cubicBezTo>
                    <a:pt x="35" y="192"/>
                    <a:pt x="26" y="176"/>
                    <a:pt x="28" y="165"/>
                  </a:cubicBezTo>
                  <a:cubicBezTo>
                    <a:pt x="29" y="159"/>
                    <a:pt x="33" y="155"/>
                    <a:pt x="36" y="150"/>
                  </a:cubicBezTo>
                  <a:cubicBezTo>
                    <a:pt x="38" y="147"/>
                    <a:pt x="43" y="140"/>
                    <a:pt x="39" y="137"/>
                  </a:cubicBezTo>
                  <a:cubicBezTo>
                    <a:pt x="39" y="137"/>
                    <a:pt x="39" y="137"/>
                    <a:pt x="39" y="137"/>
                  </a:cubicBezTo>
                  <a:cubicBezTo>
                    <a:pt x="39" y="137"/>
                    <a:pt x="38" y="137"/>
                    <a:pt x="37" y="138"/>
                  </a:cubicBezTo>
                  <a:cubicBezTo>
                    <a:pt x="32" y="141"/>
                    <a:pt x="31" y="148"/>
                    <a:pt x="28" y="153"/>
                  </a:cubicBezTo>
                  <a:cubicBezTo>
                    <a:pt x="28" y="153"/>
                    <a:pt x="28" y="153"/>
                    <a:pt x="28" y="153"/>
                  </a:cubicBezTo>
                  <a:cubicBezTo>
                    <a:pt x="28" y="151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7"/>
                    <a:pt x="30" y="146"/>
                    <a:pt x="30" y="145"/>
                  </a:cubicBezTo>
                  <a:cubicBezTo>
                    <a:pt x="30" y="144"/>
                    <a:pt x="31" y="143"/>
                    <a:pt x="32" y="142"/>
                  </a:cubicBezTo>
                  <a:cubicBezTo>
                    <a:pt x="34" y="136"/>
                    <a:pt x="37" y="132"/>
                    <a:pt x="44" y="129"/>
                  </a:cubicBezTo>
                  <a:cubicBezTo>
                    <a:pt x="48" y="127"/>
                    <a:pt x="52" y="126"/>
                    <a:pt x="56" y="125"/>
                  </a:cubicBezTo>
                  <a:cubicBezTo>
                    <a:pt x="59" y="124"/>
                    <a:pt x="63" y="125"/>
                    <a:pt x="66" y="124"/>
                  </a:cubicBezTo>
                  <a:cubicBezTo>
                    <a:pt x="66" y="124"/>
                    <a:pt x="66" y="123"/>
                    <a:pt x="65" y="123"/>
                  </a:cubicBezTo>
                  <a:cubicBezTo>
                    <a:pt x="64" y="124"/>
                    <a:pt x="62" y="124"/>
                    <a:pt x="59" y="124"/>
                  </a:cubicBezTo>
                  <a:cubicBezTo>
                    <a:pt x="57" y="124"/>
                    <a:pt x="55" y="124"/>
                    <a:pt x="53" y="123"/>
                  </a:cubicBezTo>
                  <a:cubicBezTo>
                    <a:pt x="52" y="123"/>
                    <a:pt x="51" y="123"/>
                    <a:pt x="51" y="123"/>
                  </a:cubicBezTo>
                  <a:cubicBezTo>
                    <a:pt x="51" y="123"/>
                    <a:pt x="55" y="123"/>
                    <a:pt x="59" y="123"/>
                  </a:cubicBezTo>
                  <a:cubicBezTo>
                    <a:pt x="61" y="123"/>
                    <a:pt x="63" y="123"/>
                    <a:pt x="65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3"/>
                    <a:pt x="61" y="122"/>
                    <a:pt x="59" y="122"/>
                  </a:cubicBezTo>
                  <a:cubicBezTo>
                    <a:pt x="57" y="121"/>
                    <a:pt x="55" y="120"/>
                    <a:pt x="54" y="120"/>
                  </a:cubicBezTo>
                  <a:cubicBezTo>
                    <a:pt x="53" y="119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19"/>
                  </a:cubicBezTo>
                  <a:cubicBezTo>
                    <a:pt x="56" y="120"/>
                    <a:pt x="57" y="120"/>
                    <a:pt x="59" y="121"/>
                  </a:cubicBezTo>
                  <a:cubicBezTo>
                    <a:pt x="61" y="121"/>
                    <a:pt x="63" y="122"/>
                    <a:pt x="64" y="122"/>
                  </a:cubicBezTo>
                  <a:cubicBezTo>
                    <a:pt x="60" y="120"/>
                    <a:pt x="57" y="116"/>
                    <a:pt x="52" y="114"/>
                  </a:cubicBezTo>
                  <a:cubicBezTo>
                    <a:pt x="42" y="111"/>
                    <a:pt x="35" y="123"/>
                    <a:pt x="29" y="129"/>
                  </a:cubicBezTo>
                  <a:cubicBezTo>
                    <a:pt x="29" y="130"/>
                    <a:pt x="28" y="129"/>
                    <a:pt x="29" y="129"/>
                  </a:cubicBezTo>
                  <a:cubicBezTo>
                    <a:pt x="33" y="122"/>
                    <a:pt x="39" y="110"/>
                    <a:pt x="50" y="111"/>
                  </a:cubicBezTo>
                  <a:cubicBezTo>
                    <a:pt x="52" y="111"/>
                    <a:pt x="55" y="113"/>
                    <a:pt x="57" y="114"/>
                  </a:cubicBezTo>
                  <a:cubicBezTo>
                    <a:pt x="57" y="114"/>
                    <a:pt x="57" y="114"/>
                    <a:pt x="58" y="114"/>
                  </a:cubicBezTo>
                  <a:cubicBezTo>
                    <a:pt x="71" y="98"/>
                    <a:pt x="100" y="99"/>
                    <a:pt x="115" y="110"/>
                  </a:cubicBezTo>
                  <a:cubicBezTo>
                    <a:pt x="116" y="110"/>
                    <a:pt x="116" y="111"/>
                    <a:pt x="116" y="111"/>
                  </a:cubicBezTo>
                  <a:cubicBezTo>
                    <a:pt x="123" y="113"/>
                    <a:pt x="131" y="121"/>
                    <a:pt x="134" y="126"/>
                  </a:cubicBezTo>
                  <a:cubicBezTo>
                    <a:pt x="137" y="130"/>
                    <a:pt x="138" y="134"/>
                    <a:pt x="137" y="139"/>
                  </a:cubicBezTo>
                  <a:cubicBezTo>
                    <a:pt x="137" y="141"/>
                    <a:pt x="137" y="143"/>
                    <a:pt x="137" y="145"/>
                  </a:cubicBezTo>
                  <a:cubicBezTo>
                    <a:pt x="137" y="143"/>
                    <a:pt x="138" y="141"/>
                    <a:pt x="138" y="140"/>
                  </a:cubicBezTo>
                  <a:cubicBezTo>
                    <a:pt x="138" y="137"/>
                    <a:pt x="138" y="134"/>
                    <a:pt x="137" y="132"/>
                  </a:cubicBezTo>
                  <a:cubicBezTo>
                    <a:pt x="137" y="130"/>
                    <a:pt x="137" y="129"/>
                    <a:pt x="137" y="129"/>
                  </a:cubicBezTo>
                  <a:cubicBezTo>
                    <a:pt x="137" y="129"/>
                    <a:pt x="138" y="130"/>
                    <a:pt x="138" y="132"/>
                  </a:cubicBezTo>
                  <a:cubicBezTo>
                    <a:pt x="138" y="134"/>
                    <a:pt x="139" y="137"/>
                    <a:pt x="138" y="140"/>
                  </a:cubicBezTo>
                  <a:cubicBezTo>
                    <a:pt x="138" y="143"/>
                    <a:pt x="138" y="145"/>
                    <a:pt x="137" y="147"/>
                  </a:cubicBezTo>
                  <a:cubicBezTo>
                    <a:pt x="137" y="147"/>
                    <a:pt x="137" y="148"/>
                    <a:pt x="137" y="148"/>
                  </a:cubicBezTo>
                  <a:cubicBezTo>
                    <a:pt x="137" y="148"/>
                    <a:pt x="137" y="148"/>
                    <a:pt x="137" y="148"/>
                  </a:cubicBezTo>
                  <a:cubicBezTo>
                    <a:pt x="137" y="147"/>
                    <a:pt x="138" y="147"/>
                    <a:pt x="138" y="146"/>
                  </a:cubicBezTo>
                  <a:cubicBezTo>
                    <a:pt x="139" y="145"/>
                    <a:pt x="139" y="144"/>
                    <a:pt x="139" y="142"/>
                  </a:cubicBezTo>
                  <a:cubicBezTo>
                    <a:pt x="140" y="140"/>
                    <a:pt x="140" y="137"/>
                    <a:pt x="140" y="136"/>
                  </a:cubicBezTo>
                  <a:cubicBezTo>
                    <a:pt x="140" y="134"/>
                    <a:pt x="139" y="133"/>
                    <a:pt x="140" y="133"/>
                  </a:cubicBezTo>
                  <a:cubicBezTo>
                    <a:pt x="140" y="133"/>
                    <a:pt x="140" y="134"/>
                    <a:pt x="140" y="136"/>
                  </a:cubicBezTo>
                  <a:cubicBezTo>
                    <a:pt x="140" y="137"/>
                    <a:pt x="140" y="140"/>
                    <a:pt x="140" y="142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2"/>
                    <a:pt x="141" y="140"/>
                    <a:pt x="141" y="139"/>
                  </a:cubicBezTo>
                  <a:cubicBezTo>
                    <a:pt x="142" y="131"/>
                    <a:pt x="140" y="124"/>
                    <a:pt x="137" y="118"/>
                  </a:cubicBezTo>
                  <a:cubicBezTo>
                    <a:pt x="137" y="118"/>
                    <a:pt x="138" y="118"/>
                    <a:pt x="138" y="118"/>
                  </a:cubicBezTo>
                  <a:cubicBezTo>
                    <a:pt x="140" y="121"/>
                    <a:pt x="142" y="125"/>
                    <a:pt x="143" y="129"/>
                  </a:cubicBezTo>
                  <a:cubicBezTo>
                    <a:pt x="147" y="129"/>
                    <a:pt x="151" y="136"/>
                    <a:pt x="153" y="139"/>
                  </a:cubicBezTo>
                  <a:cubicBezTo>
                    <a:pt x="156" y="144"/>
                    <a:pt x="156" y="150"/>
                    <a:pt x="155" y="156"/>
                  </a:cubicBezTo>
                  <a:cubicBezTo>
                    <a:pt x="154" y="163"/>
                    <a:pt x="150" y="169"/>
                    <a:pt x="148" y="176"/>
                  </a:cubicBezTo>
                  <a:cubicBezTo>
                    <a:pt x="148" y="178"/>
                    <a:pt x="147" y="180"/>
                    <a:pt x="148" y="182"/>
                  </a:cubicBezTo>
                  <a:cubicBezTo>
                    <a:pt x="149" y="186"/>
                    <a:pt x="153" y="186"/>
                    <a:pt x="156" y="184"/>
                  </a:cubicBezTo>
                  <a:cubicBezTo>
                    <a:pt x="157" y="183"/>
                    <a:pt x="158" y="182"/>
                    <a:pt x="159" y="182"/>
                  </a:cubicBezTo>
                  <a:cubicBezTo>
                    <a:pt x="159" y="182"/>
                    <a:pt x="160" y="182"/>
                    <a:pt x="159" y="182"/>
                  </a:cubicBezTo>
                  <a:cubicBezTo>
                    <a:pt x="157" y="184"/>
                    <a:pt x="154" y="188"/>
                    <a:pt x="150" y="187"/>
                  </a:cubicBezTo>
                  <a:cubicBezTo>
                    <a:pt x="145" y="189"/>
                    <a:pt x="140" y="189"/>
                    <a:pt x="137" y="192"/>
                  </a:cubicBezTo>
                  <a:cubicBezTo>
                    <a:pt x="135" y="194"/>
                    <a:pt x="134" y="195"/>
                    <a:pt x="133" y="197"/>
                  </a:cubicBezTo>
                  <a:cubicBezTo>
                    <a:pt x="132" y="199"/>
                    <a:pt x="133" y="200"/>
                    <a:pt x="135" y="201"/>
                  </a:cubicBezTo>
                  <a:cubicBezTo>
                    <a:pt x="139" y="201"/>
                    <a:pt x="143" y="200"/>
                    <a:pt x="146" y="199"/>
                  </a:cubicBezTo>
                  <a:cubicBezTo>
                    <a:pt x="146" y="199"/>
                    <a:pt x="147" y="199"/>
                    <a:pt x="146" y="200"/>
                  </a:cubicBezTo>
                  <a:cubicBezTo>
                    <a:pt x="142" y="203"/>
                    <a:pt x="134" y="206"/>
                    <a:pt x="128" y="202"/>
                  </a:cubicBezTo>
                  <a:cubicBezTo>
                    <a:pt x="126" y="201"/>
                    <a:pt x="124" y="198"/>
                    <a:pt x="123" y="195"/>
                  </a:cubicBezTo>
                  <a:cubicBezTo>
                    <a:pt x="120" y="192"/>
                    <a:pt x="119" y="187"/>
                    <a:pt x="119" y="182"/>
                  </a:cubicBezTo>
                  <a:cubicBezTo>
                    <a:pt x="120" y="175"/>
                    <a:pt x="123" y="169"/>
                    <a:pt x="124" y="162"/>
                  </a:cubicBezTo>
                  <a:cubicBezTo>
                    <a:pt x="123" y="162"/>
                    <a:pt x="123" y="163"/>
                    <a:pt x="123" y="163"/>
                  </a:cubicBezTo>
                  <a:cubicBezTo>
                    <a:pt x="123" y="165"/>
                    <a:pt x="122" y="168"/>
                    <a:pt x="121" y="171"/>
                  </a:cubicBezTo>
                  <a:cubicBezTo>
                    <a:pt x="119" y="176"/>
                    <a:pt x="118" y="181"/>
                    <a:pt x="118" y="181"/>
                  </a:cubicBezTo>
                  <a:cubicBezTo>
                    <a:pt x="118" y="181"/>
                    <a:pt x="118" y="180"/>
                    <a:pt x="118" y="178"/>
                  </a:cubicBezTo>
                  <a:cubicBezTo>
                    <a:pt x="119" y="176"/>
                    <a:pt x="119" y="173"/>
                    <a:pt x="120" y="170"/>
                  </a:cubicBezTo>
                  <a:cubicBezTo>
                    <a:pt x="121" y="167"/>
                    <a:pt x="122" y="164"/>
                    <a:pt x="123" y="163"/>
                  </a:cubicBezTo>
                  <a:cubicBezTo>
                    <a:pt x="122" y="164"/>
                    <a:pt x="121" y="165"/>
                    <a:pt x="120" y="167"/>
                  </a:cubicBezTo>
                  <a:cubicBezTo>
                    <a:pt x="120" y="169"/>
                    <a:pt x="119" y="170"/>
                    <a:pt x="118" y="171"/>
                  </a:cubicBezTo>
                  <a:cubicBezTo>
                    <a:pt x="118" y="173"/>
                    <a:pt x="118" y="173"/>
                    <a:pt x="118" y="173"/>
                  </a:cubicBezTo>
                  <a:cubicBezTo>
                    <a:pt x="118" y="173"/>
                    <a:pt x="118" y="173"/>
                    <a:pt x="118" y="171"/>
                  </a:cubicBezTo>
                  <a:cubicBezTo>
                    <a:pt x="118" y="170"/>
                    <a:pt x="119" y="168"/>
                    <a:pt x="120" y="167"/>
                  </a:cubicBezTo>
                  <a:cubicBezTo>
                    <a:pt x="121" y="165"/>
                    <a:pt x="122" y="163"/>
                    <a:pt x="122" y="162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2" y="163"/>
                    <a:pt x="122" y="163"/>
                    <a:pt x="121" y="164"/>
                  </a:cubicBezTo>
                  <a:cubicBezTo>
                    <a:pt x="121" y="164"/>
                    <a:pt x="120" y="166"/>
                    <a:pt x="119" y="167"/>
                  </a:cubicBezTo>
                  <a:cubicBezTo>
                    <a:pt x="118" y="169"/>
                    <a:pt x="116" y="171"/>
                    <a:pt x="116" y="171"/>
                  </a:cubicBezTo>
                  <a:cubicBezTo>
                    <a:pt x="116" y="171"/>
                    <a:pt x="117" y="169"/>
                    <a:pt x="118" y="167"/>
                  </a:cubicBezTo>
                  <a:cubicBezTo>
                    <a:pt x="119" y="166"/>
                    <a:pt x="119" y="165"/>
                    <a:pt x="120" y="165"/>
                  </a:cubicBezTo>
                  <a:cubicBezTo>
                    <a:pt x="118" y="166"/>
                    <a:pt x="117" y="167"/>
                    <a:pt x="116" y="169"/>
                  </a:cubicBezTo>
                  <a:cubicBezTo>
                    <a:pt x="113" y="174"/>
                    <a:pt x="110" y="179"/>
                    <a:pt x="109" y="185"/>
                  </a:cubicBezTo>
                  <a:cubicBezTo>
                    <a:pt x="108" y="195"/>
                    <a:pt x="112" y="204"/>
                    <a:pt x="121" y="208"/>
                  </a:cubicBezTo>
                  <a:cubicBezTo>
                    <a:pt x="130" y="212"/>
                    <a:pt x="141" y="211"/>
                    <a:pt x="149" y="206"/>
                  </a:cubicBezTo>
                  <a:cubicBezTo>
                    <a:pt x="156" y="201"/>
                    <a:pt x="162" y="195"/>
                    <a:pt x="164" y="187"/>
                  </a:cubicBezTo>
                  <a:cubicBezTo>
                    <a:pt x="166" y="180"/>
                    <a:pt x="166" y="174"/>
                    <a:pt x="166" y="167"/>
                  </a:cubicBezTo>
                  <a:cubicBezTo>
                    <a:pt x="166" y="167"/>
                    <a:pt x="167" y="167"/>
                    <a:pt x="167" y="167"/>
                  </a:cubicBezTo>
                  <a:cubicBezTo>
                    <a:pt x="167" y="170"/>
                    <a:pt x="167" y="173"/>
                    <a:pt x="167" y="176"/>
                  </a:cubicBezTo>
                  <a:cubicBezTo>
                    <a:pt x="167" y="176"/>
                    <a:pt x="167" y="176"/>
                    <a:pt x="167" y="176"/>
                  </a:cubicBezTo>
                  <a:cubicBezTo>
                    <a:pt x="169" y="185"/>
                    <a:pt x="172" y="192"/>
                    <a:pt x="171" y="200"/>
                  </a:cubicBezTo>
                  <a:cubicBezTo>
                    <a:pt x="171" y="207"/>
                    <a:pt x="169" y="214"/>
                    <a:pt x="167" y="220"/>
                  </a:cubicBezTo>
                  <a:cubicBezTo>
                    <a:pt x="168" y="221"/>
                    <a:pt x="169" y="223"/>
                    <a:pt x="169" y="225"/>
                  </a:cubicBezTo>
                  <a:cubicBezTo>
                    <a:pt x="171" y="224"/>
                    <a:pt x="174" y="223"/>
                    <a:pt x="177" y="222"/>
                  </a:cubicBezTo>
                  <a:cubicBezTo>
                    <a:pt x="177" y="220"/>
                    <a:pt x="178" y="217"/>
                    <a:pt x="178" y="215"/>
                  </a:cubicBezTo>
                  <a:cubicBezTo>
                    <a:pt x="180" y="202"/>
                    <a:pt x="182" y="189"/>
                    <a:pt x="180" y="176"/>
                  </a:cubicBezTo>
                  <a:cubicBezTo>
                    <a:pt x="178" y="164"/>
                    <a:pt x="174" y="151"/>
                    <a:pt x="168" y="141"/>
                  </a:cubicBezTo>
                  <a:close/>
                  <a:moveTo>
                    <a:pt x="67" y="11"/>
                  </a:moveTo>
                  <a:cubicBezTo>
                    <a:pt x="65" y="12"/>
                    <a:pt x="65" y="13"/>
                    <a:pt x="64" y="13"/>
                  </a:cubicBezTo>
                  <a:cubicBezTo>
                    <a:pt x="64" y="13"/>
                    <a:pt x="65" y="12"/>
                    <a:pt x="66" y="11"/>
                  </a:cubicBezTo>
                  <a:cubicBezTo>
                    <a:pt x="67" y="10"/>
                    <a:pt x="69" y="8"/>
                    <a:pt x="71" y="7"/>
                  </a:cubicBezTo>
                  <a:cubicBezTo>
                    <a:pt x="73" y="6"/>
                    <a:pt x="75" y="5"/>
                    <a:pt x="77" y="4"/>
                  </a:cubicBezTo>
                  <a:cubicBezTo>
                    <a:pt x="78" y="4"/>
                    <a:pt x="79" y="4"/>
                    <a:pt x="79" y="4"/>
                  </a:cubicBezTo>
                  <a:cubicBezTo>
                    <a:pt x="79" y="4"/>
                    <a:pt x="78" y="4"/>
                    <a:pt x="77" y="5"/>
                  </a:cubicBezTo>
                  <a:cubicBezTo>
                    <a:pt x="75" y="5"/>
                    <a:pt x="73" y="6"/>
                    <a:pt x="71" y="8"/>
                  </a:cubicBezTo>
                  <a:cubicBezTo>
                    <a:pt x="70" y="9"/>
                    <a:pt x="68" y="10"/>
                    <a:pt x="67" y="11"/>
                  </a:cubicBezTo>
                  <a:close/>
                  <a:moveTo>
                    <a:pt x="105" y="4"/>
                  </a:moveTo>
                  <a:cubicBezTo>
                    <a:pt x="103" y="4"/>
                    <a:pt x="101" y="4"/>
                    <a:pt x="98" y="3"/>
                  </a:cubicBezTo>
                  <a:cubicBezTo>
                    <a:pt x="96" y="3"/>
                    <a:pt x="93" y="3"/>
                    <a:pt x="91" y="4"/>
                  </a:cubicBezTo>
                  <a:cubicBezTo>
                    <a:pt x="85" y="4"/>
                    <a:pt x="80" y="6"/>
                    <a:pt x="77" y="7"/>
                  </a:cubicBezTo>
                  <a:cubicBezTo>
                    <a:pt x="73" y="9"/>
                    <a:pt x="72" y="10"/>
                    <a:pt x="72" y="10"/>
                  </a:cubicBezTo>
                  <a:cubicBezTo>
                    <a:pt x="72" y="10"/>
                    <a:pt x="72" y="10"/>
                    <a:pt x="73" y="9"/>
                  </a:cubicBezTo>
                  <a:cubicBezTo>
                    <a:pt x="73" y="9"/>
                    <a:pt x="74" y="9"/>
                    <a:pt x="74" y="8"/>
                  </a:cubicBezTo>
                  <a:cubicBezTo>
                    <a:pt x="75" y="8"/>
                    <a:pt x="76" y="7"/>
                    <a:pt x="77" y="7"/>
                  </a:cubicBezTo>
                  <a:cubicBezTo>
                    <a:pt x="80" y="5"/>
                    <a:pt x="85" y="4"/>
                    <a:pt x="90" y="3"/>
                  </a:cubicBezTo>
                  <a:cubicBezTo>
                    <a:pt x="93" y="3"/>
                    <a:pt x="96" y="3"/>
                    <a:pt x="99" y="3"/>
                  </a:cubicBezTo>
                  <a:cubicBezTo>
                    <a:pt x="101" y="3"/>
                    <a:pt x="103" y="3"/>
                    <a:pt x="105" y="4"/>
                  </a:cubicBezTo>
                  <a:cubicBezTo>
                    <a:pt x="105" y="4"/>
                    <a:pt x="106" y="4"/>
                    <a:pt x="106" y="4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5"/>
                    <a:pt x="109" y="5"/>
                    <a:pt x="109" y="6"/>
                  </a:cubicBezTo>
                  <a:cubicBezTo>
                    <a:pt x="110" y="6"/>
                    <a:pt x="110" y="6"/>
                    <a:pt x="110" y="7"/>
                  </a:cubicBezTo>
                  <a:cubicBezTo>
                    <a:pt x="110" y="7"/>
                    <a:pt x="108" y="5"/>
                    <a:pt x="105" y="4"/>
                  </a:cubicBezTo>
                  <a:close/>
                  <a:moveTo>
                    <a:pt x="129" y="44"/>
                  </a:moveTo>
                  <a:cubicBezTo>
                    <a:pt x="130" y="41"/>
                    <a:pt x="131" y="38"/>
                    <a:pt x="131" y="36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3"/>
                    <a:pt x="132" y="34"/>
                    <a:pt x="132" y="36"/>
                  </a:cubicBezTo>
                  <a:cubicBezTo>
                    <a:pt x="131" y="38"/>
                    <a:pt x="131" y="41"/>
                    <a:pt x="130" y="44"/>
                  </a:cubicBezTo>
                  <a:cubicBezTo>
                    <a:pt x="129" y="47"/>
                    <a:pt x="128" y="50"/>
                    <a:pt x="127" y="52"/>
                  </a:cubicBezTo>
                  <a:cubicBezTo>
                    <a:pt x="126" y="54"/>
                    <a:pt x="125" y="55"/>
                    <a:pt x="125" y="55"/>
                  </a:cubicBezTo>
                  <a:cubicBezTo>
                    <a:pt x="125" y="55"/>
                    <a:pt x="127" y="50"/>
                    <a:pt x="129" y="44"/>
                  </a:cubicBezTo>
                  <a:close/>
                  <a:moveTo>
                    <a:pt x="127" y="54"/>
                  </a:moveTo>
                  <a:cubicBezTo>
                    <a:pt x="129" y="50"/>
                    <a:pt x="131" y="46"/>
                    <a:pt x="131" y="46"/>
                  </a:cubicBezTo>
                  <a:cubicBezTo>
                    <a:pt x="131" y="46"/>
                    <a:pt x="131" y="47"/>
                    <a:pt x="130" y="49"/>
                  </a:cubicBezTo>
                  <a:cubicBezTo>
                    <a:pt x="130" y="50"/>
                    <a:pt x="129" y="52"/>
                    <a:pt x="128" y="54"/>
                  </a:cubicBezTo>
                  <a:cubicBezTo>
                    <a:pt x="126" y="58"/>
                    <a:pt x="124" y="61"/>
                    <a:pt x="124" y="61"/>
                  </a:cubicBezTo>
                  <a:cubicBezTo>
                    <a:pt x="124" y="61"/>
                    <a:pt x="125" y="58"/>
                    <a:pt x="127" y="54"/>
                  </a:cubicBezTo>
                  <a:close/>
                  <a:moveTo>
                    <a:pt x="65" y="61"/>
                  </a:moveTo>
                  <a:cubicBezTo>
                    <a:pt x="65" y="61"/>
                    <a:pt x="66" y="62"/>
                    <a:pt x="66" y="63"/>
                  </a:cubicBezTo>
                  <a:cubicBezTo>
                    <a:pt x="67" y="64"/>
                    <a:pt x="67" y="66"/>
                    <a:pt x="68" y="68"/>
                  </a:cubicBezTo>
                  <a:cubicBezTo>
                    <a:pt x="68" y="70"/>
                    <a:pt x="68" y="72"/>
                    <a:pt x="68" y="73"/>
                  </a:cubicBezTo>
                  <a:cubicBezTo>
                    <a:pt x="68" y="75"/>
                    <a:pt x="68" y="76"/>
                    <a:pt x="68" y="76"/>
                  </a:cubicBezTo>
                  <a:cubicBezTo>
                    <a:pt x="67" y="76"/>
                    <a:pt x="68" y="72"/>
                    <a:pt x="67" y="68"/>
                  </a:cubicBezTo>
                  <a:cubicBezTo>
                    <a:pt x="66" y="64"/>
                    <a:pt x="65" y="61"/>
                    <a:pt x="65" y="61"/>
                  </a:cubicBezTo>
                  <a:close/>
                  <a:moveTo>
                    <a:pt x="63" y="62"/>
                  </a:moveTo>
                  <a:cubicBezTo>
                    <a:pt x="63" y="61"/>
                    <a:pt x="63" y="61"/>
                    <a:pt x="62" y="60"/>
                  </a:cubicBezTo>
                  <a:cubicBezTo>
                    <a:pt x="61" y="59"/>
                    <a:pt x="60" y="57"/>
                    <a:pt x="59" y="56"/>
                  </a:cubicBezTo>
                  <a:cubicBezTo>
                    <a:pt x="58" y="55"/>
                    <a:pt x="57" y="54"/>
                    <a:pt x="57" y="54"/>
                  </a:cubicBezTo>
                  <a:cubicBezTo>
                    <a:pt x="56" y="53"/>
                    <a:pt x="56" y="53"/>
                    <a:pt x="56" y="52"/>
                  </a:cubicBezTo>
                  <a:cubicBezTo>
                    <a:pt x="56" y="52"/>
                    <a:pt x="57" y="54"/>
                    <a:pt x="59" y="56"/>
                  </a:cubicBezTo>
                  <a:cubicBezTo>
                    <a:pt x="61" y="57"/>
                    <a:pt x="62" y="58"/>
                    <a:pt x="63" y="60"/>
                  </a:cubicBezTo>
                  <a:cubicBezTo>
                    <a:pt x="63" y="60"/>
                    <a:pt x="63" y="61"/>
                    <a:pt x="64" y="61"/>
                  </a:cubicBezTo>
                  <a:cubicBezTo>
                    <a:pt x="64" y="62"/>
                    <a:pt x="64" y="62"/>
                    <a:pt x="64" y="63"/>
                  </a:cubicBezTo>
                  <a:cubicBezTo>
                    <a:pt x="65" y="64"/>
                    <a:pt x="65" y="65"/>
                    <a:pt x="65" y="66"/>
                  </a:cubicBezTo>
                  <a:cubicBezTo>
                    <a:pt x="67" y="71"/>
                    <a:pt x="67" y="75"/>
                    <a:pt x="67" y="78"/>
                  </a:cubicBezTo>
                  <a:cubicBezTo>
                    <a:pt x="67" y="79"/>
                    <a:pt x="67" y="79"/>
                    <a:pt x="67" y="80"/>
                  </a:cubicBezTo>
                  <a:cubicBezTo>
                    <a:pt x="67" y="81"/>
                    <a:pt x="66" y="81"/>
                    <a:pt x="66" y="81"/>
                  </a:cubicBezTo>
                  <a:cubicBezTo>
                    <a:pt x="66" y="82"/>
                    <a:pt x="66" y="83"/>
                    <a:pt x="66" y="83"/>
                  </a:cubicBezTo>
                  <a:cubicBezTo>
                    <a:pt x="66" y="83"/>
                    <a:pt x="66" y="82"/>
                    <a:pt x="66" y="81"/>
                  </a:cubicBezTo>
                  <a:cubicBezTo>
                    <a:pt x="66" y="81"/>
                    <a:pt x="66" y="80"/>
                    <a:pt x="66" y="80"/>
                  </a:cubicBezTo>
                  <a:cubicBezTo>
                    <a:pt x="66" y="79"/>
                    <a:pt x="66" y="79"/>
                    <a:pt x="66" y="78"/>
                  </a:cubicBezTo>
                  <a:cubicBezTo>
                    <a:pt x="66" y="75"/>
                    <a:pt x="66" y="71"/>
                    <a:pt x="65" y="66"/>
                  </a:cubicBezTo>
                  <a:cubicBezTo>
                    <a:pt x="64" y="65"/>
                    <a:pt x="64" y="64"/>
                    <a:pt x="64" y="63"/>
                  </a:cubicBezTo>
                  <a:cubicBezTo>
                    <a:pt x="63" y="63"/>
                    <a:pt x="63" y="62"/>
                    <a:pt x="63" y="62"/>
                  </a:cubicBezTo>
                  <a:close/>
                  <a:moveTo>
                    <a:pt x="144" y="227"/>
                  </a:moveTo>
                  <a:cubicBezTo>
                    <a:pt x="146" y="226"/>
                    <a:pt x="148" y="225"/>
                    <a:pt x="151" y="223"/>
                  </a:cubicBezTo>
                  <a:cubicBezTo>
                    <a:pt x="154" y="221"/>
                    <a:pt x="156" y="220"/>
                    <a:pt x="157" y="218"/>
                  </a:cubicBezTo>
                  <a:cubicBezTo>
                    <a:pt x="158" y="216"/>
                    <a:pt x="159" y="215"/>
                    <a:pt x="159" y="215"/>
                  </a:cubicBezTo>
                  <a:cubicBezTo>
                    <a:pt x="159" y="215"/>
                    <a:pt x="159" y="217"/>
                    <a:pt x="157" y="218"/>
                  </a:cubicBezTo>
                  <a:cubicBezTo>
                    <a:pt x="156" y="220"/>
                    <a:pt x="154" y="222"/>
                    <a:pt x="151" y="224"/>
                  </a:cubicBezTo>
                  <a:cubicBezTo>
                    <a:pt x="149" y="225"/>
                    <a:pt x="146" y="227"/>
                    <a:pt x="144" y="227"/>
                  </a:cubicBezTo>
                  <a:cubicBezTo>
                    <a:pt x="142" y="228"/>
                    <a:pt x="141" y="228"/>
                    <a:pt x="141" y="228"/>
                  </a:cubicBezTo>
                  <a:cubicBezTo>
                    <a:pt x="141" y="228"/>
                    <a:pt x="142" y="227"/>
                    <a:pt x="144" y="227"/>
                  </a:cubicBezTo>
                  <a:close/>
                  <a:moveTo>
                    <a:pt x="101" y="218"/>
                  </a:moveTo>
                  <a:cubicBezTo>
                    <a:pt x="101" y="218"/>
                    <a:pt x="102" y="217"/>
                    <a:pt x="104" y="216"/>
                  </a:cubicBezTo>
                  <a:cubicBezTo>
                    <a:pt x="105" y="216"/>
                    <a:pt x="107" y="217"/>
                    <a:pt x="106" y="217"/>
                  </a:cubicBezTo>
                  <a:cubicBezTo>
                    <a:pt x="106" y="217"/>
                    <a:pt x="105" y="217"/>
                    <a:pt x="104" y="217"/>
                  </a:cubicBezTo>
                  <a:cubicBezTo>
                    <a:pt x="103" y="217"/>
                    <a:pt x="102" y="218"/>
                    <a:pt x="101" y="218"/>
                  </a:cubicBezTo>
                  <a:close/>
                  <a:moveTo>
                    <a:pt x="120" y="220"/>
                  </a:moveTo>
                  <a:cubicBezTo>
                    <a:pt x="119" y="220"/>
                    <a:pt x="116" y="219"/>
                    <a:pt x="114" y="219"/>
                  </a:cubicBezTo>
                  <a:cubicBezTo>
                    <a:pt x="111" y="219"/>
                    <a:pt x="109" y="218"/>
                    <a:pt x="107" y="219"/>
                  </a:cubicBezTo>
                  <a:cubicBezTo>
                    <a:pt x="105" y="219"/>
                    <a:pt x="104" y="219"/>
                    <a:pt x="104" y="219"/>
                  </a:cubicBezTo>
                  <a:cubicBezTo>
                    <a:pt x="104" y="219"/>
                    <a:pt x="105" y="219"/>
                    <a:pt x="105" y="219"/>
                  </a:cubicBezTo>
                  <a:cubicBezTo>
                    <a:pt x="105" y="219"/>
                    <a:pt x="106" y="219"/>
                    <a:pt x="106" y="218"/>
                  </a:cubicBezTo>
                  <a:cubicBezTo>
                    <a:pt x="106" y="218"/>
                    <a:pt x="107" y="218"/>
                    <a:pt x="107" y="218"/>
                  </a:cubicBezTo>
                  <a:cubicBezTo>
                    <a:pt x="109" y="218"/>
                    <a:pt x="111" y="218"/>
                    <a:pt x="114" y="218"/>
                  </a:cubicBezTo>
                  <a:cubicBezTo>
                    <a:pt x="116" y="218"/>
                    <a:pt x="119" y="219"/>
                    <a:pt x="120" y="219"/>
                  </a:cubicBezTo>
                  <a:cubicBezTo>
                    <a:pt x="122" y="219"/>
                    <a:pt x="123" y="220"/>
                    <a:pt x="123" y="220"/>
                  </a:cubicBezTo>
                  <a:cubicBezTo>
                    <a:pt x="123" y="220"/>
                    <a:pt x="122" y="220"/>
                    <a:pt x="120" y="220"/>
                  </a:cubicBezTo>
                  <a:close/>
                  <a:moveTo>
                    <a:pt x="73" y="173"/>
                  </a:move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2" y="171"/>
                    <a:pt x="72" y="171"/>
                  </a:cubicBezTo>
                  <a:cubicBezTo>
                    <a:pt x="72" y="170"/>
                    <a:pt x="72" y="169"/>
                    <a:pt x="73" y="169"/>
                  </a:cubicBezTo>
                  <a:cubicBezTo>
                    <a:pt x="73" y="169"/>
                    <a:pt x="73" y="169"/>
                    <a:pt x="74" y="169"/>
                  </a:cubicBezTo>
                  <a:cubicBezTo>
                    <a:pt x="74" y="169"/>
                    <a:pt x="73" y="169"/>
                    <a:pt x="73" y="171"/>
                  </a:cubicBezTo>
                  <a:cubicBezTo>
                    <a:pt x="73" y="172"/>
                    <a:pt x="73" y="172"/>
                    <a:pt x="73" y="173"/>
                  </a:cubicBezTo>
                  <a:close/>
                  <a:moveTo>
                    <a:pt x="74" y="166"/>
                  </a:moveTo>
                  <a:cubicBezTo>
                    <a:pt x="73" y="167"/>
                    <a:pt x="72" y="168"/>
                    <a:pt x="71" y="170"/>
                  </a:cubicBezTo>
                  <a:cubicBezTo>
                    <a:pt x="70" y="170"/>
                    <a:pt x="70" y="171"/>
                    <a:pt x="70" y="172"/>
                  </a:cubicBezTo>
                  <a:cubicBezTo>
                    <a:pt x="70" y="173"/>
                    <a:pt x="71" y="174"/>
                    <a:pt x="71" y="174"/>
                  </a:cubicBezTo>
                  <a:cubicBezTo>
                    <a:pt x="71" y="174"/>
                    <a:pt x="71" y="174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3" y="175"/>
                    <a:pt x="72" y="175"/>
                  </a:cubicBezTo>
                  <a:cubicBezTo>
                    <a:pt x="72" y="175"/>
                    <a:pt x="72" y="175"/>
                    <a:pt x="72" y="175"/>
                  </a:cubicBezTo>
                  <a:cubicBezTo>
                    <a:pt x="72" y="175"/>
                    <a:pt x="72" y="175"/>
                    <a:pt x="71" y="175"/>
                  </a:cubicBezTo>
                  <a:cubicBezTo>
                    <a:pt x="71" y="175"/>
                    <a:pt x="71" y="175"/>
                    <a:pt x="71" y="174"/>
                  </a:cubicBezTo>
                  <a:cubicBezTo>
                    <a:pt x="70" y="174"/>
                    <a:pt x="69" y="173"/>
                    <a:pt x="69" y="172"/>
                  </a:cubicBezTo>
                  <a:cubicBezTo>
                    <a:pt x="69" y="171"/>
                    <a:pt x="70" y="170"/>
                    <a:pt x="70" y="169"/>
                  </a:cubicBezTo>
                  <a:cubicBezTo>
                    <a:pt x="71" y="167"/>
                    <a:pt x="72" y="166"/>
                    <a:pt x="73" y="165"/>
                  </a:cubicBezTo>
                  <a:cubicBezTo>
                    <a:pt x="74" y="164"/>
                    <a:pt x="75" y="164"/>
                    <a:pt x="75" y="164"/>
                  </a:cubicBezTo>
                  <a:cubicBezTo>
                    <a:pt x="75" y="164"/>
                    <a:pt x="75" y="165"/>
                    <a:pt x="74" y="166"/>
                  </a:cubicBezTo>
                  <a:close/>
                  <a:moveTo>
                    <a:pt x="92" y="152"/>
                  </a:moveTo>
                  <a:cubicBezTo>
                    <a:pt x="93" y="153"/>
                    <a:pt x="94" y="155"/>
                    <a:pt x="95" y="158"/>
                  </a:cubicBezTo>
                  <a:cubicBezTo>
                    <a:pt x="96" y="160"/>
                    <a:pt x="96" y="162"/>
                    <a:pt x="96" y="164"/>
                  </a:cubicBezTo>
                  <a:cubicBezTo>
                    <a:pt x="96" y="165"/>
                    <a:pt x="95" y="166"/>
                    <a:pt x="95" y="166"/>
                  </a:cubicBezTo>
                  <a:cubicBezTo>
                    <a:pt x="95" y="166"/>
                    <a:pt x="95" y="165"/>
                    <a:pt x="95" y="164"/>
                  </a:cubicBezTo>
                  <a:cubicBezTo>
                    <a:pt x="96" y="162"/>
                    <a:pt x="95" y="160"/>
                    <a:pt x="95" y="158"/>
                  </a:cubicBezTo>
                  <a:cubicBezTo>
                    <a:pt x="93" y="153"/>
                    <a:pt x="90" y="151"/>
                    <a:pt x="91" y="150"/>
                  </a:cubicBezTo>
                  <a:cubicBezTo>
                    <a:pt x="91" y="150"/>
                    <a:pt x="91" y="151"/>
                    <a:pt x="92" y="152"/>
                  </a:cubicBezTo>
                  <a:close/>
                  <a:moveTo>
                    <a:pt x="84" y="143"/>
                  </a:moveTo>
                  <a:cubicBezTo>
                    <a:pt x="85" y="145"/>
                    <a:pt x="87" y="147"/>
                    <a:pt x="89" y="149"/>
                  </a:cubicBezTo>
                  <a:cubicBezTo>
                    <a:pt x="91" y="152"/>
                    <a:pt x="92" y="154"/>
                    <a:pt x="93" y="157"/>
                  </a:cubicBezTo>
                  <a:cubicBezTo>
                    <a:pt x="93" y="159"/>
                    <a:pt x="93" y="160"/>
                    <a:pt x="93" y="160"/>
                  </a:cubicBezTo>
                  <a:cubicBezTo>
                    <a:pt x="93" y="160"/>
                    <a:pt x="93" y="159"/>
                    <a:pt x="92" y="157"/>
                  </a:cubicBezTo>
                  <a:cubicBezTo>
                    <a:pt x="91" y="155"/>
                    <a:pt x="90" y="152"/>
                    <a:pt x="88" y="150"/>
                  </a:cubicBezTo>
                  <a:cubicBezTo>
                    <a:pt x="87" y="147"/>
                    <a:pt x="85" y="145"/>
                    <a:pt x="83" y="144"/>
                  </a:cubicBezTo>
                  <a:cubicBezTo>
                    <a:pt x="82" y="142"/>
                    <a:pt x="81" y="142"/>
                    <a:pt x="81" y="141"/>
                  </a:cubicBezTo>
                  <a:cubicBezTo>
                    <a:pt x="81" y="141"/>
                    <a:pt x="82" y="142"/>
                    <a:pt x="84" y="143"/>
                  </a:cubicBezTo>
                  <a:close/>
                  <a:moveTo>
                    <a:pt x="52" y="150"/>
                  </a:moveTo>
                  <a:cubicBezTo>
                    <a:pt x="52" y="151"/>
                    <a:pt x="51" y="152"/>
                    <a:pt x="51" y="153"/>
                  </a:cubicBezTo>
                  <a:cubicBezTo>
                    <a:pt x="49" y="155"/>
                    <a:pt x="48" y="157"/>
                    <a:pt x="48" y="157"/>
                  </a:cubicBezTo>
                  <a:cubicBezTo>
                    <a:pt x="48" y="157"/>
                    <a:pt x="49" y="155"/>
                    <a:pt x="50" y="153"/>
                  </a:cubicBezTo>
                  <a:cubicBezTo>
                    <a:pt x="51" y="151"/>
                    <a:pt x="51" y="150"/>
                    <a:pt x="52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149"/>
                    <a:pt x="53" y="149"/>
                    <a:pt x="52" y="150"/>
                  </a:cubicBezTo>
                  <a:close/>
                  <a:moveTo>
                    <a:pt x="45" y="160"/>
                  </a:moveTo>
                  <a:cubicBezTo>
                    <a:pt x="45" y="160"/>
                    <a:pt x="45" y="159"/>
                    <a:pt x="45" y="159"/>
                  </a:cubicBezTo>
                  <a:cubicBezTo>
                    <a:pt x="45" y="159"/>
                    <a:pt x="46" y="158"/>
                    <a:pt x="46" y="157"/>
                  </a:cubicBezTo>
                  <a:cubicBezTo>
                    <a:pt x="46" y="155"/>
                    <a:pt x="48" y="152"/>
                    <a:pt x="50" y="150"/>
                  </a:cubicBezTo>
                  <a:cubicBezTo>
                    <a:pt x="51" y="148"/>
                    <a:pt x="53" y="147"/>
                    <a:pt x="54" y="146"/>
                  </a:cubicBezTo>
                  <a:cubicBezTo>
                    <a:pt x="54" y="146"/>
                    <a:pt x="55" y="145"/>
                    <a:pt x="56" y="145"/>
                  </a:cubicBezTo>
                  <a:cubicBezTo>
                    <a:pt x="56" y="145"/>
                    <a:pt x="56" y="145"/>
                    <a:pt x="57" y="145"/>
                  </a:cubicBezTo>
                  <a:cubicBezTo>
                    <a:pt x="57" y="144"/>
                    <a:pt x="57" y="144"/>
                    <a:pt x="57" y="144"/>
                  </a:cubicBezTo>
                  <a:cubicBezTo>
                    <a:pt x="58" y="144"/>
                    <a:pt x="58" y="144"/>
                    <a:pt x="59" y="144"/>
                  </a:cubicBezTo>
                  <a:cubicBezTo>
                    <a:pt x="59" y="144"/>
                    <a:pt x="59" y="144"/>
                    <a:pt x="60" y="144"/>
                  </a:cubicBezTo>
                  <a:cubicBezTo>
                    <a:pt x="60" y="144"/>
                    <a:pt x="60" y="144"/>
                    <a:pt x="60" y="144"/>
                  </a:cubicBezTo>
                  <a:cubicBezTo>
                    <a:pt x="61" y="144"/>
                    <a:pt x="61" y="144"/>
                    <a:pt x="61" y="144"/>
                  </a:cubicBezTo>
                  <a:cubicBezTo>
                    <a:pt x="61" y="144"/>
                    <a:pt x="60" y="144"/>
                    <a:pt x="58" y="145"/>
                  </a:cubicBezTo>
                  <a:cubicBezTo>
                    <a:pt x="57" y="145"/>
                    <a:pt x="57" y="145"/>
                    <a:pt x="57" y="145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5" y="146"/>
                    <a:pt x="55" y="146"/>
                    <a:pt x="54" y="147"/>
                  </a:cubicBezTo>
                  <a:cubicBezTo>
                    <a:pt x="53" y="148"/>
                    <a:pt x="52" y="149"/>
                    <a:pt x="51" y="150"/>
                  </a:cubicBezTo>
                  <a:cubicBezTo>
                    <a:pt x="48" y="153"/>
                    <a:pt x="47" y="155"/>
                    <a:pt x="46" y="158"/>
                  </a:cubicBezTo>
                  <a:cubicBezTo>
                    <a:pt x="45" y="160"/>
                    <a:pt x="45" y="161"/>
                    <a:pt x="45" y="161"/>
                  </a:cubicBezTo>
                  <a:cubicBezTo>
                    <a:pt x="45" y="161"/>
                    <a:pt x="45" y="161"/>
                    <a:pt x="45" y="160"/>
                  </a:cubicBezTo>
                  <a:close/>
                  <a:moveTo>
                    <a:pt x="42" y="120"/>
                  </a:moveTo>
                  <a:cubicBezTo>
                    <a:pt x="42" y="120"/>
                    <a:pt x="41" y="121"/>
                    <a:pt x="41" y="122"/>
                  </a:cubicBezTo>
                  <a:cubicBezTo>
                    <a:pt x="39" y="123"/>
                    <a:pt x="38" y="124"/>
                    <a:pt x="38" y="124"/>
                  </a:cubicBezTo>
                  <a:cubicBezTo>
                    <a:pt x="38" y="124"/>
                    <a:pt x="39" y="123"/>
                    <a:pt x="40" y="121"/>
                  </a:cubicBezTo>
                  <a:cubicBezTo>
                    <a:pt x="41" y="120"/>
                    <a:pt x="42" y="120"/>
                    <a:pt x="42" y="120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120"/>
                    <a:pt x="43" y="120"/>
                    <a:pt x="42" y="120"/>
                  </a:cubicBezTo>
                  <a:close/>
                  <a:moveTo>
                    <a:pt x="38" y="123"/>
                  </a:moveTo>
                  <a:cubicBezTo>
                    <a:pt x="39" y="122"/>
                    <a:pt x="39" y="120"/>
                    <a:pt x="40" y="119"/>
                  </a:cubicBezTo>
                  <a:cubicBezTo>
                    <a:pt x="42" y="118"/>
                    <a:pt x="43" y="117"/>
                    <a:pt x="44" y="117"/>
                  </a:cubicBezTo>
                  <a:cubicBezTo>
                    <a:pt x="45" y="116"/>
                    <a:pt x="46" y="116"/>
                    <a:pt x="46" y="116"/>
                  </a:cubicBezTo>
                  <a:cubicBezTo>
                    <a:pt x="46" y="117"/>
                    <a:pt x="45" y="117"/>
                    <a:pt x="44" y="117"/>
                  </a:cubicBezTo>
                  <a:cubicBezTo>
                    <a:pt x="43" y="117"/>
                    <a:pt x="42" y="118"/>
                    <a:pt x="41" y="120"/>
                  </a:cubicBezTo>
                  <a:cubicBezTo>
                    <a:pt x="40" y="121"/>
                    <a:pt x="39" y="122"/>
                    <a:pt x="38" y="123"/>
                  </a:cubicBezTo>
                  <a:cubicBezTo>
                    <a:pt x="38" y="124"/>
                    <a:pt x="37" y="124"/>
                    <a:pt x="37" y="124"/>
                  </a:cubicBezTo>
                  <a:cubicBezTo>
                    <a:pt x="37" y="124"/>
                    <a:pt x="37" y="124"/>
                    <a:pt x="38" y="123"/>
                  </a:cubicBezTo>
                  <a:close/>
                  <a:moveTo>
                    <a:pt x="21" y="146"/>
                  </a:moveTo>
                  <a:cubicBezTo>
                    <a:pt x="20" y="148"/>
                    <a:pt x="20" y="151"/>
                    <a:pt x="20" y="154"/>
                  </a:cubicBezTo>
                  <a:cubicBezTo>
                    <a:pt x="20" y="160"/>
                    <a:pt x="21" y="165"/>
                    <a:pt x="20" y="165"/>
                  </a:cubicBezTo>
                  <a:cubicBezTo>
                    <a:pt x="20" y="165"/>
                    <a:pt x="20" y="163"/>
                    <a:pt x="20" y="161"/>
                  </a:cubicBezTo>
                  <a:cubicBezTo>
                    <a:pt x="19" y="160"/>
                    <a:pt x="19" y="157"/>
                    <a:pt x="19" y="154"/>
                  </a:cubicBezTo>
                  <a:cubicBezTo>
                    <a:pt x="20" y="151"/>
                    <a:pt x="20" y="148"/>
                    <a:pt x="20" y="146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3"/>
                    <a:pt x="21" y="144"/>
                    <a:pt x="21" y="146"/>
                  </a:cubicBezTo>
                  <a:close/>
                  <a:moveTo>
                    <a:pt x="78" y="229"/>
                  </a:moveTo>
                  <a:cubicBezTo>
                    <a:pt x="78" y="229"/>
                    <a:pt x="75" y="227"/>
                    <a:pt x="72" y="225"/>
                  </a:cubicBezTo>
                  <a:cubicBezTo>
                    <a:pt x="68" y="222"/>
                    <a:pt x="66" y="219"/>
                    <a:pt x="66" y="219"/>
                  </a:cubicBezTo>
                  <a:cubicBezTo>
                    <a:pt x="66" y="219"/>
                    <a:pt x="69" y="221"/>
                    <a:pt x="72" y="224"/>
                  </a:cubicBezTo>
                  <a:cubicBezTo>
                    <a:pt x="76" y="227"/>
                    <a:pt x="78" y="229"/>
                    <a:pt x="78" y="229"/>
                  </a:cubicBezTo>
                  <a:close/>
                  <a:moveTo>
                    <a:pt x="53" y="193"/>
                  </a:moveTo>
                  <a:cubicBezTo>
                    <a:pt x="53" y="194"/>
                    <a:pt x="54" y="195"/>
                    <a:pt x="54" y="197"/>
                  </a:cubicBezTo>
                  <a:cubicBezTo>
                    <a:pt x="55" y="199"/>
                    <a:pt x="56" y="201"/>
                    <a:pt x="57" y="203"/>
                  </a:cubicBezTo>
                  <a:cubicBezTo>
                    <a:pt x="57" y="204"/>
                    <a:pt x="58" y="205"/>
                    <a:pt x="58" y="206"/>
                  </a:cubicBezTo>
                  <a:cubicBezTo>
                    <a:pt x="59" y="207"/>
                    <a:pt x="59" y="207"/>
                    <a:pt x="59" y="208"/>
                  </a:cubicBezTo>
                  <a:cubicBezTo>
                    <a:pt x="60" y="208"/>
                    <a:pt x="60" y="209"/>
                    <a:pt x="60" y="210"/>
                  </a:cubicBezTo>
                  <a:cubicBezTo>
                    <a:pt x="62" y="212"/>
                    <a:pt x="64" y="214"/>
                    <a:pt x="66" y="215"/>
                  </a:cubicBezTo>
                  <a:cubicBezTo>
                    <a:pt x="67" y="217"/>
                    <a:pt x="69" y="218"/>
                    <a:pt x="70" y="219"/>
                  </a:cubicBezTo>
                  <a:cubicBezTo>
                    <a:pt x="72" y="221"/>
                    <a:pt x="73" y="222"/>
                    <a:pt x="73" y="222"/>
                  </a:cubicBezTo>
                  <a:cubicBezTo>
                    <a:pt x="74" y="223"/>
                    <a:pt x="74" y="223"/>
                    <a:pt x="74" y="223"/>
                  </a:cubicBezTo>
                  <a:cubicBezTo>
                    <a:pt x="74" y="223"/>
                    <a:pt x="73" y="222"/>
                    <a:pt x="70" y="220"/>
                  </a:cubicBezTo>
                  <a:cubicBezTo>
                    <a:pt x="68" y="219"/>
                    <a:pt x="67" y="217"/>
                    <a:pt x="65" y="216"/>
                  </a:cubicBezTo>
                  <a:cubicBezTo>
                    <a:pt x="63" y="214"/>
                    <a:pt x="61" y="212"/>
                    <a:pt x="60" y="210"/>
                  </a:cubicBezTo>
                  <a:cubicBezTo>
                    <a:pt x="59" y="209"/>
                    <a:pt x="59" y="209"/>
                    <a:pt x="59" y="208"/>
                  </a:cubicBezTo>
                  <a:cubicBezTo>
                    <a:pt x="58" y="208"/>
                    <a:pt x="58" y="207"/>
                    <a:pt x="58" y="207"/>
                  </a:cubicBezTo>
                  <a:cubicBezTo>
                    <a:pt x="57" y="205"/>
                    <a:pt x="57" y="204"/>
                    <a:pt x="56" y="203"/>
                  </a:cubicBezTo>
                  <a:cubicBezTo>
                    <a:pt x="55" y="201"/>
                    <a:pt x="54" y="199"/>
                    <a:pt x="54" y="197"/>
                  </a:cubicBezTo>
                  <a:cubicBezTo>
                    <a:pt x="53" y="196"/>
                    <a:pt x="53" y="194"/>
                    <a:pt x="52" y="193"/>
                  </a:cubicBezTo>
                  <a:cubicBezTo>
                    <a:pt x="52" y="192"/>
                    <a:pt x="52" y="192"/>
                    <a:pt x="52" y="192"/>
                  </a:cubicBezTo>
                  <a:cubicBezTo>
                    <a:pt x="52" y="192"/>
                    <a:pt x="52" y="192"/>
                    <a:pt x="53" y="193"/>
                  </a:cubicBezTo>
                  <a:close/>
                  <a:moveTo>
                    <a:pt x="54" y="211"/>
                  </a:moveTo>
                  <a:cubicBezTo>
                    <a:pt x="55" y="213"/>
                    <a:pt x="56" y="213"/>
                    <a:pt x="56" y="214"/>
                  </a:cubicBezTo>
                  <a:cubicBezTo>
                    <a:pt x="56" y="214"/>
                    <a:pt x="55" y="213"/>
                    <a:pt x="53" y="211"/>
                  </a:cubicBezTo>
                  <a:cubicBezTo>
                    <a:pt x="51" y="210"/>
                    <a:pt x="49" y="208"/>
                    <a:pt x="46" y="206"/>
                  </a:cubicBezTo>
                  <a:cubicBezTo>
                    <a:pt x="43" y="204"/>
                    <a:pt x="41" y="202"/>
                    <a:pt x="39" y="200"/>
                  </a:cubicBezTo>
                  <a:cubicBezTo>
                    <a:pt x="38" y="198"/>
                    <a:pt x="37" y="197"/>
                    <a:pt x="37" y="197"/>
                  </a:cubicBezTo>
                  <a:cubicBezTo>
                    <a:pt x="37" y="197"/>
                    <a:pt x="38" y="198"/>
                    <a:pt x="40" y="199"/>
                  </a:cubicBezTo>
                  <a:cubicBezTo>
                    <a:pt x="41" y="201"/>
                    <a:pt x="44" y="203"/>
                    <a:pt x="46" y="205"/>
                  </a:cubicBezTo>
                  <a:cubicBezTo>
                    <a:pt x="49" y="208"/>
                    <a:pt x="52" y="210"/>
                    <a:pt x="54" y="211"/>
                  </a:cubicBezTo>
                  <a:close/>
                  <a:moveTo>
                    <a:pt x="28" y="176"/>
                  </a:moveTo>
                  <a:cubicBezTo>
                    <a:pt x="28" y="176"/>
                    <a:pt x="28" y="177"/>
                    <a:pt x="28" y="178"/>
                  </a:cubicBezTo>
                  <a:cubicBezTo>
                    <a:pt x="29" y="178"/>
                    <a:pt x="29" y="179"/>
                    <a:pt x="29" y="180"/>
                  </a:cubicBezTo>
                  <a:cubicBezTo>
                    <a:pt x="30" y="182"/>
                    <a:pt x="32" y="185"/>
                    <a:pt x="33" y="188"/>
                  </a:cubicBezTo>
                  <a:cubicBezTo>
                    <a:pt x="35" y="190"/>
                    <a:pt x="37" y="193"/>
                    <a:pt x="39" y="195"/>
                  </a:cubicBezTo>
                  <a:cubicBezTo>
                    <a:pt x="41" y="197"/>
                    <a:pt x="43" y="199"/>
                    <a:pt x="44" y="200"/>
                  </a:cubicBezTo>
                  <a:cubicBezTo>
                    <a:pt x="45" y="201"/>
                    <a:pt x="46" y="201"/>
                    <a:pt x="46" y="202"/>
                  </a:cubicBezTo>
                  <a:cubicBezTo>
                    <a:pt x="47" y="202"/>
                    <a:pt x="48" y="203"/>
                    <a:pt x="48" y="203"/>
                  </a:cubicBezTo>
                  <a:cubicBezTo>
                    <a:pt x="49" y="204"/>
                    <a:pt x="49" y="204"/>
                    <a:pt x="49" y="204"/>
                  </a:cubicBezTo>
                  <a:cubicBezTo>
                    <a:pt x="49" y="204"/>
                    <a:pt x="49" y="204"/>
                    <a:pt x="48" y="203"/>
                  </a:cubicBezTo>
                  <a:cubicBezTo>
                    <a:pt x="47" y="203"/>
                    <a:pt x="47" y="203"/>
                    <a:pt x="46" y="202"/>
                  </a:cubicBezTo>
                  <a:cubicBezTo>
                    <a:pt x="45" y="202"/>
                    <a:pt x="45" y="201"/>
                    <a:pt x="44" y="200"/>
                  </a:cubicBezTo>
                  <a:cubicBezTo>
                    <a:pt x="42" y="199"/>
                    <a:pt x="40" y="197"/>
                    <a:pt x="38" y="195"/>
                  </a:cubicBezTo>
                  <a:cubicBezTo>
                    <a:pt x="36" y="193"/>
                    <a:pt x="34" y="191"/>
                    <a:pt x="33" y="188"/>
                  </a:cubicBezTo>
                  <a:cubicBezTo>
                    <a:pt x="31" y="185"/>
                    <a:pt x="30" y="182"/>
                    <a:pt x="29" y="180"/>
                  </a:cubicBezTo>
                  <a:cubicBezTo>
                    <a:pt x="28" y="179"/>
                    <a:pt x="28" y="178"/>
                    <a:pt x="28" y="178"/>
                  </a:cubicBezTo>
                  <a:cubicBezTo>
                    <a:pt x="28" y="177"/>
                    <a:pt x="28" y="177"/>
                    <a:pt x="27" y="176"/>
                  </a:cubicBezTo>
                  <a:cubicBezTo>
                    <a:pt x="27" y="175"/>
                    <a:pt x="27" y="174"/>
                    <a:pt x="27" y="173"/>
                  </a:cubicBezTo>
                  <a:cubicBezTo>
                    <a:pt x="27" y="171"/>
                    <a:pt x="27" y="170"/>
                    <a:pt x="26" y="170"/>
                  </a:cubicBezTo>
                  <a:cubicBezTo>
                    <a:pt x="26" y="169"/>
                    <a:pt x="26" y="168"/>
                    <a:pt x="26" y="167"/>
                  </a:cubicBezTo>
                  <a:cubicBezTo>
                    <a:pt x="26" y="166"/>
                    <a:pt x="26" y="166"/>
                    <a:pt x="27" y="166"/>
                  </a:cubicBezTo>
                  <a:cubicBezTo>
                    <a:pt x="27" y="166"/>
                    <a:pt x="27" y="168"/>
                    <a:pt x="27" y="172"/>
                  </a:cubicBezTo>
                  <a:cubicBezTo>
                    <a:pt x="27" y="173"/>
                    <a:pt x="28" y="175"/>
                    <a:pt x="28" y="176"/>
                  </a:cubicBezTo>
                  <a:close/>
                  <a:moveTo>
                    <a:pt x="41" y="108"/>
                  </a:moveTo>
                  <a:cubicBezTo>
                    <a:pt x="40" y="109"/>
                    <a:pt x="38" y="111"/>
                    <a:pt x="36" y="112"/>
                  </a:cubicBezTo>
                  <a:cubicBezTo>
                    <a:pt x="34" y="114"/>
                    <a:pt x="32" y="116"/>
                    <a:pt x="30" y="119"/>
                  </a:cubicBezTo>
                  <a:cubicBezTo>
                    <a:pt x="27" y="122"/>
                    <a:pt x="25" y="125"/>
                    <a:pt x="24" y="129"/>
                  </a:cubicBezTo>
                  <a:cubicBezTo>
                    <a:pt x="20" y="136"/>
                    <a:pt x="18" y="143"/>
                    <a:pt x="18" y="148"/>
                  </a:cubicBezTo>
                  <a:cubicBezTo>
                    <a:pt x="18" y="151"/>
                    <a:pt x="17" y="153"/>
                    <a:pt x="18" y="155"/>
                  </a:cubicBezTo>
                  <a:cubicBezTo>
                    <a:pt x="18" y="156"/>
                    <a:pt x="18" y="157"/>
                    <a:pt x="17" y="157"/>
                  </a:cubicBezTo>
                  <a:cubicBezTo>
                    <a:pt x="17" y="157"/>
                    <a:pt x="17" y="156"/>
                    <a:pt x="17" y="155"/>
                  </a:cubicBezTo>
                  <a:cubicBezTo>
                    <a:pt x="17" y="153"/>
                    <a:pt x="17" y="151"/>
                    <a:pt x="17" y="148"/>
                  </a:cubicBezTo>
                  <a:cubicBezTo>
                    <a:pt x="18" y="143"/>
                    <a:pt x="19" y="136"/>
                    <a:pt x="23" y="128"/>
                  </a:cubicBezTo>
                  <a:cubicBezTo>
                    <a:pt x="25" y="125"/>
                    <a:pt x="27" y="121"/>
                    <a:pt x="29" y="119"/>
                  </a:cubicBezTo>
                  <a:cubicBezTo>
                    <a:pt x="32" y="116"/>
                    <a:pt x="34" y="114"/>
                    <a:pt x="36" y="112"/>
                  </a:cubicBezTo>
                  <a:cubicBezTo>
                    <a:pt x="38" y="110"/>
                    <a:pt x="40" y="109"/>
                    <a:pt x="41" y="108"/>
                  </a:cubicBezTo>
                  <a:cubicBezTo>
                    <a:pt x="42" y="107"/>
                    <a:pt x="42" y="106"/>
                    <a:pt x="42" y="106"/>
                  </a:cubicBezTo>
                  <a:cubicBezTo>
                    <a:pt x="42" y="106"/>
                    <a:pt x="42" y="107"/>
                    <a:pt x="41" y="108"/>
                  </a:cubicBezTo>
                  <a:close/>
                  <a:moveTo>
                    <a:pt x="117" y="79"/>
                  </a:moveTo>
                  <a:cubicBezTo>
                    <a:pt x="119" y="77"/>
                    <a:pt x="122" y="76"/>
                    <a:pt x="123" y="75"/>
                  </a:cubicBezTo>
                  <a:cubicBezTo>
                    <a:pt x="125" y="74"/>
                    <a:pt x="126" y="73"/>
                    <a:pt x="126" y="73"/>
                  </a:cubicBezTo>
                  <a:cubicBezTo>
                    <a:pt x="127" y="73"/>
                    <a:pt x="125" y="74"/>
                    <a:pt x="124" y="75"/>
                  </a:cubicBezTo>
                  <a:cubicBezTo>
                    <a:pt x="122" y="76"/>
                    <a:pt x="120" y="78"/>
                    <a:pt x="117" y="80"/>
                  </a:cubicBezTo>
                  <a:cubicBezTo>
                    <a:pt x="113" y="84"/>
                    <a:pt x="110" y="88"/>
                    <a:pt x="110" y="88"/>
                  </a:cubicBezTo>
                  <a:cubicBezTo>
                    <a:pt x="110" y="88"/>
                    <a:pt x="110" y="87"/>
                    <a:pt x="112" y="85"/>
                  </a:cubicBezTo>
                  <a:cubicBezTo>
                    <a:pt x="113" y="84"/>
                    <a:pt x="115" y="81"/>
                    <a:pt x="117" y="79"/>
                  </a:cubicBezTo>
                  <a:close/>
                  <a:moveTo>
                    <a:pt x="115" y="80"/>
                  </a:moveTo>
                  <a:cubicBezTo>
                    <a:pt x="115" y="80"/>
                    <a:pt x="113" y="81"/>
                    <a:pt x="111" y="83"/>
                  </a:cubicBezTo>
                  <a:cubicBezTo>
                    <a:pt x="110" y="85"/>
                    <a:pt x="108" y="86"/>
                    <a:pt x="108" y="86"/>
                  </a:cubicBezTo>
                  <a:cubicBezTo>
                    <a:pt x="108" y="86"/>
                    <a:pt x="109" y="84"/>
                    <a:pt x="111" y="83"/>
                  </a:cubicBezTo>
                  <a:cubicBezTo>
                    <a:pt x="113" y="81"/>
                    <a:pt x="115" y="80"/>
                    <a:pt x="115" y="80"/>
                  </a:cubicBezTo>
                  <a:close/>
                  <a:moveTo>
                    <a:pt x="71" y="103"/>
                  </a:moveTo>
                  <a:cubicBezTo>
                    <a:pt x="70" y="103"/>
                    <a:pt x="69" y="104"/>
                    <a:pt x="69" y="104"/>
                  </a:cubicBezTo>
                  <a:cubicBezTo>
                    <a:pt x="69" y="104"/>
                    <a:pt x="70" y="103"/>
                    <a:pt x="71" y="102"/>
                  </a:cubicBezTo>
                  <a:cubicBezTo>
                    <a:pt x="72" y="102"/>
                    <a:pt x="73" y="102"/>
                    <a:pt x="73" y="103"/>
                  </a:cubicBezTo>
                  <a:cubicBezTo>
                    <a:pt x="73" y="103"/>
                    <a:pt x="72" y="103"/>
                    <a:pt x="71" y="103"/>
                  </a:cubicBezTo>
                  <a:close/>
                  <a:moveTo>
                    <a:pt x="81" y="100"/>
                  </a:moveTo>
                  <a:cubicBezTo>
                    <a:pt x="79" y="100"/>
                    <a:pt x="76" y="100"/>
                    <a:pt x="72" y="101"/>
                  </a:cubicBezTo>
                  <a:cubicBezTo>
                    <a:pt x="69" y="102"/>
                    <a:pt x="66" y="104"/>
                    <a:pt x="64" y="105"/>
                  </a:cubicBezTo>
                  <a:cubicBezTo>
                    <a:pt x="62" y="106"/>
                    <a:pt x="61" y="107"/>
                    <a:pt x="61" y="107"/>
                  </a:cubicBezTo>
                  <a:cubicBezTo>
                    <a:pt x="61" y="107"/>
                    <a:pt x="62" y="106"/>
                    <a:pt x="64" y="104"/>
                  </a:cubicBezTo>
                  <a:cubicBezTo>
                    <a:pt x="66" y="103"/>
                    <a:pt x="69" y="101"/>
                    <a:pt x="72" y="100"/>
                  </a:cubicBezTo>
                  <a:cubicBezTo>
                    <a:pt x="76" y="100"/>
                    <a:pt x="79" y="99"/>
                    <a:pt x="81" y="99"/>
                  </a:cubicBezTo>
                  <a:cubicBezTo>
                    <a:pt x="83" y="99"/>
                    <a:pt x="85" y="99"/>
                    <a:pt x="85" y="99"/>
                  </a:cubicBezTo>
                  <a:cubicBezTo>
                    <a:pt x="85" y="99"/>
                    <a:pt x="84" y="99"/>
                    <a:pt x="81" y="100"/>
                  </a:cubicBezTo>
                  <a:close/>
                  <a:moveTo>
                    <a:pt x="85" y="86"/>
                  </a:moveTo>
                  <a:cubicBezTo>
                    <a:pt x="84" y="86"/>
                    <a:pt x="84" y="86"/>
                    <a:pt x="83" y="86"/>
                  </a:cubicBezTo>
                  <a:cubicBezTo>
                    <a:pt x="82" y="87"/>
                    <a:pt x="82" y="87"/>
                    <a:pt x="81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87"/>
                    <a:pt x="82" y="86"/>
                    <a:pt x="85" y="85"/>
                  </a:cubicBezTo>
                  <a:cubicBezTo>
                    <a:pt x="87" y="85"/>
                    <a:pt x="89" y="84"/>
                    <a:pt x="91" y="83"/>
                  </a:cubicBezTo>
                  <a:cubicBezTo>
                    <a:pt x="93" y="82"/>
                    <a:pt x="95" y="81"/>
                    <a:pt x="97" y="80"/>
                  </a:cubicBezTo>
                  <a:cubicBezTo>
                    <a:pt x="101" y="77"/>
                    <a:pt x="105" y="74"/>
                    <a:pt x="107" y="72"/>
                  </a:cubicBezTo>
                  <a:cubicBezTo>
                    <a:pt x="109" y="70"/>
                    <a:pt x="110" y="70"/>
                    <a:pt x="110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1" y="68"/>
                    <a:pt x="111" y="68"/>
                    <a:pt x="110" y="69"/>
                  </a:cubicBezTo>
                  <a:cubicBezTo>
                    <a:pt x="110" y="70"/>
                    <a:pt x="109" y="71"/>
                    <a:pt x="108" y="72"/>
                  </a:cubicBezTo>
                  <a:cubicBezTo>
                    <a:pt x="105" y="74"/>
                    <a:pt x="102" y="77"/>
                    <a:pt x="97" y="80"/>
                  </a:cubicBezTo>
                  <a:cubicBezTo>
                    <a:pt x="95" y="82"/>
                    <a:pt x="93" y="83"/>
                    <a:pt x="91" y="84"/>
                  </a:cubicBezTo>
                  <a:cubicBezTo>
                    <a:pt x="89" y="85"/>
                    <a:pt x="87" y="85"/>
                    <a:pt x="85" y="86"/>
                  </a:cubicBezTo>
                  <a:close/>
                  <a:moveTo>
                    <a:pt x="86" y="88"/>
                  </a:moveTo>
                  <a:cubicBezTo>
                    <a:pt x="86" y="88"/>
                    <a:pt x="89" y="86"/>
                    <a:pt x="92" y="85"/>
                  </a:cubicBezTo>
                  <a:cubicBezTo>
                    <a:pt x="95" y="84"/>
                    <a:pt x="98" y="82"/>
                    <a:pt x="98" y="82"/>
                  </a:cubicBezTo>
                  <a:cubicBezTo>
                    <a:pt x="98" y="82"/>
                    <a:pt x="96" y="84"/>
                    <a:pt x="92" y="86"/>
                  </a:cubicBezTo>
                  <a:cubicBezTo>
                    <a:pt x="89" y="87"/>
                    <a:pt x="86" y="88"/>
                    <a:pt x="86" y="88"/>
                  </a:cubicBezTo>
                  <a:close/>
                  <a:moveTo>
                    <a:pt x="110" y="99"/>
                  </a:moveTo>
                  <a:cubicBezTo>
                    <a:pt x="108" y="99"/>
                    <a:pt x="106" y="98"/>
                    <a:pt x="106" y="98"/>
                  </a:cubicBezTo>
                  <a:cubicBezTo>
                    <a:pt x="106" y="98"/>
                    <a:pt x="108" y="98"/>
                    <a:pt x="110" y="99"/>
                  </a:cubicBezTo>
                  <a:cubicBezTo>
                    <a:pt x="112" y="99"/>
                    <a:pt x="114" y="100"/>
                    <a:pt x="114" y="101"/>
                  </a:cubicBezTo>
                  <a:cubicBezTo>
                    <a:pt x="113" y="101"/>
                    <a:pt x="112" y="100"/>
                    <a:pt x="110" y="99"/>
                  </a:cubicBezTo>
                  <a:close/>
                  <a:moveTo>
                    <a:pt x="118" y="101"/>
                  </a:moveTo>
                  <a:cubicBezTo>
                    <a:pt x="116" y="100"/>
                    <a:pt x="113" y="98"/>
                    <a:pt x="110" y="97"/>
                  </a:cubicBezTo>
                  <a:cubicBezTo>
                    <a:pt x="106" y="96"/>
                    <a:pt x="103" y="96"/>
                    <a:pt x="101" y="96"/>
                  </a:cubicBezTo>
                  <a:cubicBezTo>
                    <a:pt x="99" y="96"/>
                    <a:pt x="97" y="96"/>
                    <a:pt x="97" y="96"/>
                  </a:cubicBezTo>
                  <a:cubicBezTo>
                    <a:pt x="97" y="96"/>
                    <a:pt x="99" y="96"/>
                    <a:pt x="101" y="95"/>
                  </a:cubicBezTo>
                  <a:cubicBezTo>
                    <a:pt x="103" y="95"/>
                    <a:pt x="107" y="96"/>
                    <a:pt x="110" y="97"/>
                  </a:cubicBezTo>
                  <a:cubicBezTo>
                    <a:pt x="113" y="98"/>
                    <a:pt x="116" y="99"/>
                    <a:pt x="118" y="100"/>
                  </a:cubicBezTo>
                  <a:cubicBezTo>
                    <a:pt x="120" y="101"/>
                    <a:pt x="122" y="102"/>
                    <a:pt x="121" y="102"/>
                  </a:cubicBezTo>
                  <a:cubicBezTo>
                    <a:pt x="121" y="102"/>
                    <a:pt x="120" y="102"/>
                    <a:pt x="118" y="101"/>
                  </a:cubicBezTo>
                  <a:close/>
                  <a:moveTo>
                    <a:pt x="135" y="208"/>
                  </a:moveTo>
                  <a:cubicBezTo>
                    <a:pt x="132" y="208"/>
                    <a:pt x="129" y="208"/>
                    <a:pt x="126" y="206"/>
                  </a:cubicBezTo>
                  <a:cubicBezTo>
                    <a:pt x="122" y="205"/>
                    <a:pt x="120" y="202"/>
                    <a:pt x="118" y="201"/>
                  </a:cubicBezTo>
                  <a:cubicBezTo>
                    <a:pt x="116" y="199"/>
                    <a:pt x="115" y="198"/>
                    <a:pt x="115" y="198"/>
                  </a:cubicBezTo>
                  <a:cubicBezTo>
                    <a:pt x="115" y="198"/>
                    <a:pt x="117" y="199"/>
                    <a:pt x="118" y="200"/>
                  </a:cubicBezTo>
                  <a:cubicBezTo>
                    <a:pt x="120" y="202"/>
                    <a:pt x="123" y="204"/>
                    <a:pt x="126" y="206"/>
                  </a:cubicBezTo>
                  <a:cubicBezTo>
                    <a:pt x="129" y="207"/>
                    <a:pt x="132" y="208"/>
                    <a:pt x="135" y="208"/>
                  </a:cubicBezTo>
                  <a:cubicBezTo>
                    <a:pt x="137" y="208"/>
                    <a:pt x="138" y="208"/>
                    <a:pt x="138" y="208"/>
                  </a:cubicBezTo>
                  <a:cubicBezTo>
                    <a:pt x="138" y="208"/>
                    <a:pt x="137" y="208"/>
                    <a:pt x="135" y="208"/>
                  </a:cubicBezTo>
                  <a:close/>
                  <a:moveTo>
                    <a:pt x="143" y="193"/>
                  </a:moveTo>
                  <a:cubicBezTo>
                    <a:pt x="142" y="194"/>
                    <a:pt x="141" y="194"/>
                    <a:pt x="141" y="195"/>
                  </a:cubicBezTo>
                  <a:cubicBezTo>
                    <a:pt x="139" y="196"/>
                    <a:pt x="138" y="198"/>
                    <a:pt x="138" y="198"/>
                  </a:cubicBezTo>
                  <a:cubicBezTo>
                    <a:pt x="138" y="198"/>
                    <a:pt x="138" y="196"/>
                    <a:pt x="140" y="194"/>
                  </a:cubicBezTo>
                  <a:cubicBezTo>
                    <a:pt x="141" y="194"/>
                    <a:pt x="142" y="193"/>
                    <a:pt x="142" y="193"/>
                  </a:cubicBezTo>
                  <a:cubicBezTo>
                    <a:pt x="143" y="193"/>
                    <a:pt x="144" y="193"/>
                    <a:pt x="144" y="193"/>
                  </a:cubicBezTo>
                  <a:cubicBezTo>
                    <a:pt x="144" y="193"/>
                    <a:pt x="143" y="193"/>
                    <a:pt x="143" y="193"/>
                  </a:cubicBezTo>
                  <a:close/>
                  <a:moveTo>
                    <a:pt x="147" y="190"/>
                  </a:moveTo>
                  <a:cubicBezTo>
                    <a:pt x="145" y="190"/>
                    <a:pt x="143" y="191"/>
                    <a:pt x="141" y="192"/>
                  </a:cubicBezTo>
                  <a:cubicBezTo>
                    <a:pt x="140" y="192"/>
                    <a:pt x="139" y="193"/>
                    <a:pt x="139" y="194"/>
                  </a:cubicBezTo>
                  <a:cubicBezTo>
                    <a:pt x="138" y="194"/>
                    <a:pt x="137" y="195"/>
                    <a:pt x="137" y="196"/>
                  </a:cubicBezTo>
                  <a:cubicBezTo>
                    <a:pt x="136" y="197"/>
                    <a:pt x="136" y="198"/>
                    <a:pt x="136" y="198"/>
                  </a:cubicBezTo>
                  <a:cubicBezTo>
                    <a:pt x="136" y="198"/>
                    <a:pt x="136" y="198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ubicBezTo>
                    <a:pt x="136" y="196"/>
                    <a:pt x="136" y="196"/>
                    <a:pt x="136" y="196"/>
                  </a:cubicBezTo>
                  <a:cubicBezTo>
                    <a:pt x="137" y="195"/>
                    <a:pt x="137" y="194"/>
                    <a:pt x="138" y="193"/>
                  </a:cubicBezTo>
                  <a:cubicBezTo>
                    <a:pt x="139" y="193"/>
                    <a:pt x="140" y="192"/>
                    <a:pt x="141" y="191"/>
                  </a:cubicBezTo>
                  <a:cubicBezTo>
                    <a:pt x="143" y="190"/>
                    <a:pt x="145" y="190"/>
                    <a:pt x="147" y="190"/>
                  </a:cubicBezTo>
                  <a:cubicBezTo>
                    <a:pt x="148" y="190"/>
                    <a:pt x="149" y="190"/>
                    <a:pt x="149" y="190"/>
                  </a:cubicBezTo>
                  <a:cubicBezTo>
                    <a:pt x="149" y="190"/>
                    <a:pt x="148" y="190"/>
                    <a:pt x="147" y="190"/>
                  </a:cubicBezTo>
                  <a:close/>
                  <a:moveTo>
                    <a:pt x="153" y="172"/>
                  </a:moveTo>
                  <a:cubicBezTo>
                    <a:pt x="152" y="172"/>
                    <a:pt x="152" y="173"/>
                    <a:pt x="152" y="173"/>
                  </a:cubicBezTo>
                  <a:cubicBezTo>
                    <a:pt x="152" y="173"/>
                    <a:pt x="153" y="171"/>
                    <a:pt x="154" y="168"/>
                  </a:cubicBezTo>
                  <a:cubicBezTo>
                    <a:pt x="155" y="165"/>
                    <a:pt x="156" y="161"/>
                    <a:pt x="157" y="156"/>
                  </a:cubicBezTo>
                  <a:cubicBezTo>
                    <a:pt x="158" y="154"/>
                    <a:pt x="158" y="152"/>
                    <a:pt x="158" y="150"/>
                  </a:cubicBezTo>
                  <a:cubicBezTo>
                    <a:pt x="158" y="148"/>
                    <a:pt x="158" y="146"/>
                    <a:pt x="157" y="144"/>
                  </a:cubicBezTo>
                  <a:cubicBezTo>
                    <a:pt x="157" y="141"/>
                    <a:pt x="156" y="139"/>
                    <a:pt x="156" y="139"/>
                  </a:cubicBezTo>
                  <a:cubicBezTo>
                    <a:pt x="156" y="139"/>
                    <a:pt x="156" y="140"/>
                    <a:pt x="157" y="140"/>
                  </a:cubicBezTo>
                  <a:cubicBezTo>
                    <a:pt x="157" y="141"/>
                    <a:pt x="157" y="143"/>
                    <a:pt x="158" y="144"/>
                  </a:cubicBezTo>
                  <a:cubicBezTo>
                    <a:pt x="158" y="146"/>
                    <a:pt x="158" y="147"/>
                    <a:pt x="158" y="150"/>
                  </a:cubicBezTo>
                  <a:cubicBezTo>
                    <a:pt x="159" y="152"/>
                    <a:pt x="158" y="154"/>
                    <a:pt x="158" y="156"/>
                  </a:cubicBezTo>
                  <a:cubicBezTo>
                    <a:pt x="157" y="161"/>
                    <a:pt x="156" y="165"/>
                    <a:pt x="154" y="168"/>
                  </a:cubicBezTo>
                  <a:cubicBezTo>
                    <a:pt x="154" y="170"/>
                    <a:pt x="153" y="171"/>
                    <a:pt x="153" y="172"/>
                  </a:cubicBezTo>
                  <a:close/>
                  <a:moveTo>
                    <a:pt x="160" y="155"/>
                  </a:moveTo>
                  <a:cubicBezTo>
                    <a:pt x="160" y="157"/>
                    <a:pt x="160" y="159"/>
                    <a:pt x="159" y="162"/>
                  </a:cubicBezTo>
                  <a:cubicBezTo>
                    <a:pt x="159" y="165"/>
                    <a:pt x="158" y="167"/>
                    <a:pt x="157" y="169"/>
                  </a:cubicBezTo>
                  <a:cubicBezTo>
                    <a:pt x="156" y="170"/>
                    <a:pt x="156" y="171"/>
                    <a:pt x="156" y="171"/>
                  </a:cubicBezTo>
                  <a:cubicBezTo>
                    <a:pt x="156" y="171"/>
                    <a:pt x="156" y="170"/>
                    <a:pt x="157" y="168"/>
                  </a:cubicBezTo>
                  <a:cubicBezTo>
                    <a:pt x="157" y="167"/>
                    <a:pt x="158" y="164"/>
                    <a:pt x="159" y="162"/>
                  </a:cubicBezTo>
                  <a:cubicBezTo>
                    <a:pt x="159" y="159"/>
                    <a:pt x="160" y="157"/>
                    <a:pt x="160" y="155"/>
                  </a:cubicBezTo>
                  <a:cubicBezTo>
                    <a:pt x="160" y="154"/>
                    <a:pt x="160" y="152"/>
                    <a:pt x="160" y="152"/>
                  </a:cubicBezTo>
                  <a:cubicBezTo>
                    <a:pt x="160" y="152"/>
                    <a:pt x="161" y="154"/>
                    <a:pt x="160" y="155"/>
                  </a:cubicBezTo>
                  <a:close/>
                  <a:moveTo>
                    <a:pt x="178" y="194"/>
                  </a:moveTo>
                  <a:cubicBezTo>
                    <a:pt x="178" y="194"/>
                    <a:pt x="178" y="195"/>
                    <a:pt x="178" y="196"/>
                  </a:cubicBezTo>
                  <a:cubicBezTo>
                    <a:pt x="178" y="196"/>
                    <a:pt x="178" y="197"/>
                    <a:pt x="178" y="197"/>
                  </a:cubicBezTo>
                  <a:cubicBezTo>
                    <a:pt x="178" y="198"/>
                    <a:pt x="177" y="199"/>
                    <a:pt x="177" y="199"/>
                  </a:cubicBezTo>
                  <a:cubicBezTo>
                    <a:pt x="177" y="199"/>
                    <a:pt x="177" y="198"/>
                    <a:pt x="177" y="197"/>
                  </a:cubicBezTo>
                  <a:cubicBezTo>
                    <a:pt x="177" y="197"/>
                    <a:pt x="177" y="196"/>
                    <a:pt x="177" y="196"/>
                  </a:cubicBezTo>
                  <a:cubicBezTo>
                    <a:pt x="178" y="195"/>
                    <a:pt x="178" y="194"/>
                    <a:pt x="178" y="194"/>
                  </a:cubicBezTo>
                  <a:cubicBezTo>
                    <a:pt x="178" y="190"/>
                    <a:pt x="177" y="186"/>
                    <a:pt x="177" y="181"/>
                  </a:cubicBezTo>
                  <a:cubicBezTo>
                    <a:pt x="176" y="177"/>
                    <a:pt x="175" y="172"/>
                    <a:pt x="174" y="169"/>
                  </a:cubicBezTo>
                  <a:cubicBezTo>
                    <a:pt x="173" y="166"/>
                    <a:pt x="172" y="164"/>
                    <a:pt x="172" y="164"/>
                  </a:cubicBezTo>
                  <a:cubicBezTo>
                    <a:pt x="172" y="164"/>
                    <a:pt x="172" y="165"/>
                    <a:pt x="173" y="166"/>
                  </a:cubicBezTo>
                  <a:cubicBezTo>
                    <a:pt x="173" y="166"/>
                    <a:pt x="174" y="168"/>
                    <a:pt x="174" y="169"/>
                  </a:cubicBezTo>
                  <a:cubicBezTo>
                    <a:pt x="175" y="172"/>
                    <a:pt x="177" y="176"/>
                    <a:pt x="177" y="181"/>
                  </a:cubicBezTo>
                  <a:cubicBezTo>
                    <a:pt x="178" y="186"/>
                    <a:pt x="178" y="190"/>
                    <a:pt x="178" y="194"/>
                  </a:cubicBezTo>
                  <a:close/>
                  <a:moveTo>
                    <a:pt x="178" y="178"/>
                  </a:moveTo>
                  <a:cubicBezTo>
                    <a:pt x="178" y="178"/>
                    <a:pt x="178" y="176"/>
                    <a:pt x="177" y="173"/>
                  </a:cubicBezTo>
                  <a:cubicBezTo>
                    <a:pt x="177" y="170"/>
                    <a:pt x="176" y="166"/>
                    <a:pt x="174" y="162"/>
                  </a:cubicBezTo>
                  <a:cubicBezTo>
                    <a:pt x="173" y="158"/>
                    <a:pt x="171" y="154"/>
                    <a:pt x="170" y="151"/>
                  </a:cubicBezTo>
                  <a:cubicBezTo>
                    <a:pt x="169" y="149"/>
                    <a:pt x="168" y="147"/>
                    <a:pt x="168" y="147"/>
                  </a:cubicBezTo>
                  <a:cubicBezTo>
                    <a:pt x="168" y="147"/>
                    <a:pt x="169" y="147"/>
                    <a:pt x="169" y="148"/>
                  </a:cubicBezTo>
                  <a:cubicBezTo>
                    <a:pt x="169" y="149"/>
                    <a:pt x="170" y="150"/>
                    <a:pt x="171" y="151"/>
                  </a:cubicBezTo>
                  <a:cubicBezTo>
                    <a:pt x="172" y="154"/>
                    <a:pt x="173" y="158"/>
                    <a:pt x="175" y="162"/>
                  </a:cubicBezTo>
                  <a:cubicBezTo>
                    <a:pt x="176" y="166"/>
                    <a:pt x="177" y="170"/>
                    <a:pt x="178" y="173"/>
                  </a:cubicBezTo>
                  <a:cubicBezTo>
                    <a:pt x="178" y="175"/>
                    <a:pt x="178" y="176"/>
                    <a:pt x="178" y="177"/>
                  </a:cubicBezTo>
                  <a:cubicBezTo>
                    <a:pt x="178" y="177"/>
                    <a:pt x="178" y="178"/>
                    <a:pt x="178" y="17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3" name="Freeform 2093"/>
            <p:cNvSpPr>
              <a:spLocks noChangeArrowheads="1"/>
            </p:cNvSpPr>
            <p:nvPr/>
          </p:nvSpPr>
          <p:spPr bwMode="auto">
            <a:xfrm>
              <a:off x="276225" y="338138"/>
              <a:ext cx="26988" cy="19050"/>
            </a:xfrm>
            <a:custGeom>
              <a:avLst/>
              <a:gdLst>
                <a:gd name="T0" fmla="*/ 2147483647 w 21"/>
                <a:gd name="T1" fmla="*/ 2147483647 h 15"/>
                <a:gd name="T2" fmla="*/ 0 w 21"/>
                <a:gd name="T3" fmla="*/ 0 h 15"/>
                <a:gd name="T4" fmla="*/ 2147483647 w 21"/>
                <a:gd name="T5" fmla="*/ 2147483647 h 15"/>
                <a:gd name="T6" fmla="*/ 2147483647 w 21"/>
                <a:gd name="T7" fmla="*/ 2147483647 h 15"/>
                <a:gd name="T8" fmla="*/ 2147483647 w 21"/>
                <a:gd name="T9" fmla="*/ 2147483647 h 15"/>
                <a:gd name="T10" fmla="*/ 2147483647 w 21"/>
                <a:gd name="T11" fmla="*/ 2147483647 h 15"/>
                <a:gd name="T12" fmla="*/ 2147483647 w 21"/>
                <a:gd name="T13" fmla="*/ 2147483647 h 15"/>
                <a:gd name="T14" fmla="*/ 2147483647 w 21"/>
                <a:gd name="T15" fmla="*/ 2147483647 h 15"/>
                <a:gd name="T16" fmla="*/ 2147483647 w 21"/>
                <a:gd name="T17" fmla="*/ 2147483647 h 15"/>
                <a:gd name="T18" fmla="*/ 2147483647 w 21"/>
                <a:gd name="T19" fmla="*/ 2147483647 h 15"/>
                <a:gd name="T20" fmla="*/ 2147483647 w 21"/>
                <a:gd name="T21" fmla="*/ 2147483647 h 15"/>
                <a:gd name="T22" fmla="*/ 2147483647 w 21"/>
                <a:gd name="T23" fmla="*/ 2147483647 h 15"/>
                <a:gd name="T24" fmla="*/ 2147483647 w 21"/>
                <a:gd name="T25" fmla="*/ 2147483647 h 15"/>
                <a:gd name="T26" fmla="*/ 2147483647 w 21"/>
                <a:gd name="T27" fmla="*/ 2147483647 h 15"/>
                <a:gd name="T28" fmla="*/ 2147483647 w 21"/>
                <a:gd name="T29" fmla="*/ 2147483647 h 15"/>
                <a:gd name="T30" fmla="*/ 2147483647 w 21"/>
                <a:gd name="T31" fmla="*/ 2147483647 h 15"/>
                <a:gd name="T32" fmla="*/ 2147483647 w 21"/>
                <a:gd name="T33" fmla="*/ 2147483647 h 15"/>
                <a:gd name="T34" fmla="*/ 2147483647 w 21"/>
                <a:gd name="T35" fmla="*/ 2147483647 h 15"/>
                <a:gd name="T36" fmla="*/ 2147483647 w 21"/>
                <a:gd name="T37" fmla="*/ 2147483647 h 15"/>
                <a:gd name="T38" fmla="*/ 2147483647 w 21"/>
                <a:gd name="T39" fmla="*/ 2147483647 h 15"/>
                <a:gd name="T40" fmla="*/ 2147483647 w 21"/>
                <a:gd name="T41" fmla="*/ 2147483647 h 15"/>
                <a:gd name="T42" fmla="*/ 2147483647 w 21"/>
                <a:gd name="T43" fmla="*/ 2147483647 h 15"/>
                <a:gd name="T44" fmla="*/ 2147483647 w 21"/>
                <a:gd name="T45" fmla="*/ 2147483647 h 15"/>
                <a:gd name="T46" fmla="*/ 2147483647 w 21"/>
                <a:gd name="T47" fmla="*/ 2147483647 h 15"/>
                <a:gd name="T48" fmla="*/ 2147483647 w 21"/>
                <a:gd name="T49" fmla="*/ 0 h 15"/>
                <a:gd name="T50" fmla="*/ 2147483647 w 21"/>
                <a:gd name="T51" fmla="*/ 2147483647 h 15"/>
                <a:gd name="T52" fmla="*/ 2147483647 w 21"/>
                <a:gd name="T53" fmla="*/ 2147483647 h 15"/>
                <a:gd name="T54" fmla="*/ 2147483647 w 21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1"/>
                <a:gd name="T85" fmla="*/ 0 h 15"/>
                <a:gd name="T86" fmla="*/ 21 w 21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1" h="15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3"/>
                    <a:pt x="3" y="5"/>
                    <a:pt x="4" y="7"/>
                  </a:cubicBezTo>
                  <a:cubicBezTo>
                    <a:pt x="7" y="10"/>
                    <a:pt x="12" y="15"/>
                    <a:pt x="17" y="11"/>
                  </a:cubicBezTo>
                  <a:cubicBezTo>
                    <a:pt x="19" y="11"/>
                    <a:pt x="20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9"/>
                    <a:pt x="19" y="10"/>
                    <a:pt x="18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10"/>
                    <a:pt x="16" y="10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13" y="9"/>
                    <a:pt x="6" y="5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5"/>
                    <a:pt x="3" y="3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4" name="Freeform 2097"/>
            <p:cNvSpPr>
              <a:spLocks noChangeArrowheads="1"/>
            </p:cNvSpPr>
            <p:nvPr/>
          </p:nvSpPr>
          <p:spPr bwMode="auto">
            <a:xfrm>
              <a:off x="215900" y="685800"/>
              <a:ext cx="19050" cy="34925"/>
            </a:xfrm>
            <a:custGeom>
              <a:avLst/>
              <a:gdLst>
                <a:gd name="T0" fmla="*/ 2147483647 w 15"/>
                <a:gd name="T1" fmla="*/ 2147483647 h 26"/>
                <a:gd name="T2" fmla="*/ 2147483647 w 15"/>
                <a:gd name="T3" fmla="*/ 2147483647 h 26"/>
                <a:gd name="T4" fmla="*/ 2147483647 w 15"/>
                <a:gd name="T5" fmla="*/ 2147483647 h 26"/>
                <a:gd name="T6" fmla="*/ 2147483647 w 15"/>
                <a:gd name="T7" fmla="*/ 2147483647 h 26"/>
                <a:gd name="T8" fmla="*/ 2147483647 w 15"/>
                <a:gd name="T9" fmla="*/ 0 h 26"/>
                <a:gd name="T10" fmla="*/ 2147483647 w 15"/>
                <a:gd name="T11" fmla="*/ 0 h 26"/>
                <a:gd name="T12" fmla="*/ 2147483647 w 15"/>
                <a:gd name="T13" fmla="*/ 2147483647 h 26"/>
                <a:gd name="T14" fmla="*/ 2147483647 w 15"/>
                <a:gd name="T15" fmla="*/ 2147483647 h 26"/>
                <a:gd name="T16" fmla="*/ 2147483647 w 15"/>
                <a:gd name="T17" fmla="*/ 2147483647 h 26"/>
                <a:gd name="T18" fmla="*/ 2147483647 w 15"/>
                <a:gd name="T19" fmla="*/ 2147483647 h 26"/>
                <a:gd name="T20" fmla="*/ 2147483647 w 15"/>
                <a:gd name="T21" fmla="*/ 2147483647 h 26"/>
                <a:gd name="T22" fmla="*/ 2147483647 w 15"/>
                <a:gd name="T23" fmla="*/ 2147483647 h 26"/>
                <a:gd name="T24" fmla="*/ 2147483647 w 15"/>
                <a:gd name="T25" fmla="*/ 2147483647 h 26"/>
                <a:gd name="T26" fmla="*/ 2147483647 w 15"/>
                <a:gd name="T27" fmla="*/ 2147483647 h 26"/>
                <a:gd name="T28" fmla="*/ 2147483647 w 15"/>
                <a:gd name="T29" fmla="*/ 2147483647 h 26"/>
                <a:gd name="T30" fmla="*/ 2147483647 w 15"/>
                <a:gd name="T31" fmla="*/ 2147483647 h 26"/>
                <a:gd name="T32" fmla="*/ 0 w 15"/>
                <a:gd name="T33" fmla="*/ 0 h 26"/>
                <a:gd name="T34" fmla="*/ 0 w 15"/>
                <a:gd name="T35" fmla="*/ 0 h 26"/>
                <a:gd name="T36" fmla="*/ 2147483647 w 15"/>
                <a:gd name="T37" fmla="*/ 2147483647 h 26"/>
                <a:gd name="T38" fmla="*/ 2147483647 w 15"/>
                <a:gd name="T39" fmla="*/ 2147483647 h 26"/>
                <a:gd name="T40" fmla="*/ 2147483647 w 15"/>
                <a:gd name="T41" fmla="*/ 2147483647 h 26"/>
                <a:gd name="T42" fmla="*/ 2147483647 w 15"/>
                <a:gd name="T43" fmla="*/ 2147483647 h 26"/>
                <a:gd name="T44" fmla="*/ 2147483647 w 15"/>
                <a:gd name="T45" fmla="*/ 2147483647 h 26"/>
                <a:gd name="T46" fmla="*/ 2147483647 w 15"/>
                <a:gd name="T47" fmla="*/ 2147483647 h 26"/>
                <a:gd name="T48" fmla="*/ 2147483647 w 15"/>
                <a:gd name="T49" fmla="*/ 2147483647 h 26"/>
                <a:gd name="T50" fmla="*/ 2147483647 w 15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5"/>
                <a:gd name="T79" fmla="*/ 0 h 26"/>
                <a:gd name="T80" fmla="*/ 15 w 15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5" h="26">
                  <a:moveTo>
                    <a:pt x="11" y="23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9" y="25"/>
                    <a:pt x="9" y="26"/>
                  </a:cubicBezTo>
                  <a:cubicBezTo>
                    <a:pt x="13" y="22"/>
                    <a:pt x="15" y="14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9" y="4"/>
                    <a:pt x="10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0" y="6"/>
                    <a:pt x="8" y="5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10" y="6"/>
                    <a:pt x="13" y="14"/>
                    <a:pt x="11" y="21"/>
                  </a:cubicBezTo>
                  <a:cubicBezTo>
                    <a:pt x="11" y="21"/>
                    <a:pt x="12" y="20"/>
                    <a:pt x="12" y="19"/>
                  </a:cubicBezTo>
                  <a:cubicBezTo>
                    <a:pt x="12" y="18"/>
                    <a:pt x="13" y="17"/>
                    <a:pt x="13" y="16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3" y="18"/>
                    <a:pt x="13" y="20"/>
                  </a:cubicBezTo>
                  <a:cubicBezTo>
                    <a:pt x="12" y="21"/>
                    <a:pt x="11" y="22"/>
                    <a:pt x="11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5" name="Freeform 2098"/>
            <p:cNvSpPr>
              <a:spLocks noChangeArrowheads="1"/>
            </p:cNvSpPr>
            <p:nvPr/>
          </p:nvSpPr>
          <p:spPr bwMode="auto">
            <a:xfrm>
              <a:off x="430213" y="860425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0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0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2147483647 w 19"/>
                <a:gd name="T65" fmla="*/ 2147483647 h 20"/>
                <a:gd name="T66" fmla="*/ 2147483647 w 19"/>
                <a:gd name="T67" fmla="*/ 2147483647 h 20"/>
                <a:gd name="T68" fmla="*/ 2147483647 w 19"/>
                <a:gd name="T69" fmla="*/ 2147483647 h 20"/>
                <a:gd name="T70" fmla="*/ 2147483647 w 19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9"/>
                <a:gd name="T109" fmla="*/ 0 h 20"/>
                <a:gd name="T110" fmla="*/ 19 w 19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9" h="20">
                  <a:moveTo>
                    <a:pt x="13" y="15"/>
                  </a:moveTo>
                  <a:cubicBezTo>
                    <a:pt x="13" y="13"/>
                    <a:pt x="12" y="11"/>
                    <a:pt x="11" y="10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2" y="11"/>
                    <a:pt x="13" y="13"/>
                    <a:pt x="14" y="15"/>
                  </a:cubicBezTo>
                  <a:cubicBezTo>
                    <a:pt x="14" y="16"/>
                    <a:pt x="14" y="18"/>
                    <a:pt x="14" y="20"/>
                  </a:cubicBezTo>
                  <a:cubicBezTo>
                    <a:pt x="15" y="19"/>
                    <a:pt x="15" y="17"/>
                    <a:pt x="15" y="16"/>
                  </a:cubicBezTo>
                  <a:cubicBezTo>
                    <a:pt x="15" y="15"/>
                    <a:pt x="15" y="13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5" y="13"/>
                    <a:pt x="16" y="15"/>
                    <a:pt x="16" y="16"/>
                  </a:cubicBezTo>
                  <a:cubicBezTo>
                    <a:pt x="15" y="17"/>
                    <a:pt x="15" y="18"/>
                    <a:pt x="15" y="19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8" y="14"/>
                    <a:pt x="19" y="8"/>
                    <a:pt x="16" y="4"/>
                  </a:cubicBezTo>
                  <a:cubicBezTo>
                    <a:pt x="13" y="1"/>
                    <a:pt x="6" y="0"/>
                    <a:pt x="2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"/>
                    <a:pt x="1" y="5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6" y="8"/>
                    <a:pt x="12" y="12"/>
                    <a:pt x="14" y="17"/>
                  </a:cubicBezTo>
                  <a:cubicBezTo>
                    <a:pt x="14" y="16"/>
                    <a:pt x="13" y="16"/>
                    <a:pt x="13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6" name="Freeform 2099"/>
            <p:cNvSpPr>
              <a:spLocks noChangeArrowheads="1"/>
            </p:cNvSpPr>
            <p:nvPr/>
          </p:nvSpPr>
          <p:spPr bwMode="auto">
            <a:xfrm>
              <a:off x="303213" y="733425"/>
              <a:ext cx="36513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2147483647 w 27"/>
                <a:gd name="T13" fmla="*/ 2147483647 h 23"/>
                <a:gd name="T14" fmla="*/ 2147483647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0 w 27"/>
                <a:gd name="T31" fmla="*/ 2147483647 h 23"/>
                <a:gd name="T32" fmla="*/ 0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22" y="13"/>
                  </a:moveTo>
                  <a:cubicBezTo>
                    <a:pt x="23" y="12"/>
                    <a:pt x="24" y="9"/>
                    <a:pt x="25" y="6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5" y="5"/>
                    <a:pt x="26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7" y="2"/>
                    <a:pt x="27" y="1"/>
                    <a:pt x="27" y="0"/>
                  </a:cubicBezTo>
                  <a:cubicBezTo>
                    <a:pt x="23" y="7"/>
                    <a:pt x="22" y="13"/>
                    <a:pt x="16" y="17"/>
                  </a:cubicBezTo>
                  <a:cubicBezTo>
                    <a:pt x="12" y="19"/>
                    <a:pt x="8" y="21"/>
                    <a:pt x="4" y="22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7" y="22"/>
                    <a:pt x="9" y="22"/>
                    <a:pt x="10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1"/>
                    <a:pt x="11" y="21"/>
                    <a:pt x="10" y="22"/>
                  </a:cubicBezTo>
                  <a:cubicBezTo>
                    <a:pt x="9" y="22"/>
                    <a:pt x="7" y="23"/>
                    <a:pt x="5" y="23"/>
                  </a:cubicBezTo>
                  <a:cubicBezTo>
                    <a:pt x="3" y="23"/>
                    <a:pt x="2" y="23"/>
                    <a:pt x="0" y="22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2" y="23"/>
                    <a:pt x="4" y="23"/>
                    <a:pt x="6" y="23"/>
                  </a:cubicBezTo>
                  <a:cubicBezTo>
                    <a:pt x="13" y="23"/>
                    <a:pt x="19" y="19"/>
                    <a:pt x="22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7" name="Freeform 2100"/>
            <p:cNvSpPr>
              <a:spLocks noChangeArrowheads="1"/>
            </p:cNvSpPr>
            <p:nvPr/>
          </p:nvSpPr>
          <p:spPr bwMode="auto">
            <a:xfrm>
              <a:off x="250825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0 w 31"/>
                <a:gd name="T7" fmla="*/ 0 h 24"/>
                <a:gd name="T8" fmla="*/ 0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2147483647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7" y="12"/>
                  </a:moveTo>
                  <a:cubicBezTo>
                    <a:pt x="5" y="11"/>
                    <a:pt x="4" y="8"/>
                    <a:pt x="3" y="6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3" y="9"/>
                    <a:pt x="8" y="16"/>
                    <a:pt x="15" y="20"/>
                  </a:cubicBezTo>
                  <a:cubicBezTo>
                    <a:pt x="19" y="22"/>
                    <a:pt x="23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3" y="23"/>
                    <a:pt x="21" y="22"/>
                    <a:pt x="21" y="21"/>
                  </a:cubicBezTo>
                  <a:cubicBezTo>
                    <a:pt x="21" y="21"/>
                    <a:pt x="24" y="23"/>
                    <a:pt x="27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3"/>
                    <a:pt x="26" y="23"/>
                  </a:cubicBezTo>
                  <a:cubicBezTo>
                    <a:pt x="22" y="21"/>
                    <a:pt x="19" y="19"/>
                    <a:pt x="19" y="19"/>
                  </a:cubicBezTo>
                  <a:cubicBezTo>
                    <a:pt x="19" y="19"/>
                    <a:pt x="23" y="21"/>
                    <a:pt x="27" y="22"/>
                  </a:cubicBezTo>
                  <a:cubicBezTo>
                    <a:pt x="28" y="23"/>
                    <a:pt x="30" y="24"/>
                    <a:pt x="31" y="24"/>
                  </a:cubicBezTo>
                  <a:cubicBezTo>
                    <a:pt x="21" y="17"/>
                    <a:pt x="7" y="13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5" y="7"/>
                    <a:pt x="6" y="9"/>
                    <a:pt x="7" y="10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8" y="11"/>
                    <a:pt x="7" y="10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6" y="10"/>
                    <a:pt x="6" y="11"/>
                    <a:pt x="7" y="12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9" y="14"/>
                    <a:pt x="8" y="13"/>
                    <a:pt x="7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8" name="Freeform 2101"/>
            <p:cNvSpPr>
              <a:spLocks noChangeArrowheads="1"/>
            </p:cNvSpPr>
            <p:nvPr/>
          </p:nvSpPr>
          <p:spPr bwMode="auto">
            <a:xfrm>
              <a:off x="404813" y="896938"/>
              <a:ext cx="12700" cy="34925"/>
            </a:xfrm>
            <a:custGeom>
              <a:avLst/>
              <a:gdLst>
                <a:gd name="T0" fmla="*/ 2147483647 w 10"/>
                <a:gd name="T1" fmla="*/ 2147483647 h 27"/>
                <a:gd name="T2" fmla="*/ 2147483647 w 10"/>
                <a:gd name="T3" fmla="*/ 2147483647 h 27"/>
                <a:gd name="T4" fmla="*/ 2147483647 w 10"/>
                <a:gd name="T5" fmla="*/ 2147483647 h 27"/>
                <a:gd name="T6" fmla="*/ 2147483647 w 10"/>
                <a:gd name="T7" fmla="*/ 2147483647 h 27"/>
                <a:gd name="T8" fmla="*/ 2147483647 w 10"/>
                <a:gd name="T9" fmla="*/ 2147483647 h 27"/>
                <a:gd name="T10" fmla="*/ 2147483647 w 10"/>
                <a:gd name="T11" fmla="*/ 2147483647 h 27"/>
                <a:gd name="T12" fmla="*/ 2147483647 w 10"/>
                <a:gd name="T13" fmla="*/ 2147483647 h 27"/>
                <a:gd name="T14" fmla="*/ 2147483647 w 10"/>
                <a:gd name="T15" fmla="*/ 2147483647 h 27"/>
                <a:gd name="T16" fmla="*/ 2147483647 w 10"/>
                <a:gd name="T17" fmla="*/ 2147483647 h 27"/>
                <a:gd name="T18" fmla="*/ 2147483647 w 10"/>
                <a:gd name="T19" fmla="*/ 2147483647 h 27"/>
                <a:gd name="T20" fmla="*/ 0 w 10"/>
                <a:gd name="T21" fmla="*/ 0 h 27"/>
                <a:gd name="T22" fmla="*/ 0 w 10"/>
                <a:gd name="T23" fmla="*/ 0 h 27"/>
                <a:gd name="T24" fmla="*/ 2147483647 w 10"/>
                <a:gd name="T25" fmla="*/ 2147483647 h 27"/>
                <a:gd name="T26" fmla="*/ 2147483647 w 10"/>
                <a:gd name="T27" fmla="*/ 2147483647 h 27"/>
                <a:gd name="T28" fmla="*/ 2147483647 w 10"/>
                <a:gd name="T29" fmla="*/ 2147483647 h 27"/>
                <a:gd name="T30" fmla="*/ 2147483647 w 10"/>
                <a:gd name="T31" fmla="*/ 2147483647 h 27"/>
                <a:gd name="T32" fmla="*/ 2147483647 w 10"/>
                <a:gd name="T33" fmla="*/ 2147483647 h 27"/>
                <a:gd name="T34" fmla="*/ 2147483647 w 10"/>
                <a:gd name="T35" fmla="*/ 2147483647 h 27"/>
                <a:gd name="T36" fmla="*/ 2147483647 w 10"/>
                <a:gd name="T37" fmla="*/ 2147483647 h 27"/>
                <a:gd name="T38" fmla="*/ 2147483647 w 10"/>
                <a:gd name="T39" fmla="*/ 2147483647 h 27"/>
                <a:gd name="T40" fmla="*/ 2147483647 w 10"/>
                <a:gd name="T41" fmla="*/ 2147483647 h 27"/>
                <a:gd name="T42" fmla="*/ 2147483647 w 10"/>
                <a:gd name="T43" fmla="*/ 2147483647 h 27"/>
                <a:gd name="T44" fmla="*/ 2147483647 w 10"/>
                <a:gd name="T45" fmla="*/ 2147483647 h 27"/>
                <a:gd name="T46" fmla="*/ 2147483647 w 10"/>
                <a:gd name="T47" fmla="*/ 2147483647 h 27"/>
                <a:gd name="T48" fmla="*/ 2147483647 w 10"/>
                <a:gd name="T49" fmla="*/ 2147483647 h 27"/>
                <a:gd name="T50" fmla="*/ 2147483647 w 10"/>
                <a:gd name="T51" fmla="*/ 2147483647 h 27"/>
                <a:gd name="T52" fmla="*/ 2147483647 w 10"/>
                <a:gd name="T53" fmla="*/ 2147483647 h 27"/>
                <a:gd name="T54" fmla="*/ 2147483647 w 10"/>
                <a:gd name="T55" fmla="*/ 2147483647 h 27"/>
                <a:gd name="T56" fmla="*/ 2147483647 w 10"/>
                <a:gd name="T57" fmla="*/ 2147483647 h 27"/>
                <a:gd name="T58" fmla="*/ 2147483647 w 10"/>
                <a:gd name="T59" fmla="*/ 2147483647 h 27"/>
                <a:gd name="T60" fmla="*/ 2147483647 w 10"/>
                <a:gd name="T61" fmla="*/ 2147483647 h 27"/>
                <a:gd name="T62" fmla="*/ 2147483647 w 10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7"/>
                  </a:moveTo>
                  <a:cubicBezTo>
                    <a:pt x="7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7" y="9"/>
                    <a:pt x="6" y="7"/>
                    <a:pt x="5" y="5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4" y="6"/>
                    <a:pt x="5" y="8"/>
                    <a:pt x="4" y="9"/>
                  </a:cubicBezTo>
                  <a:cubicBezTo>
                    <a:pt x="4" y="9"/>
                    <a:pt x="3" y="6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8"/>
                    <a:pt x="5" y="13"/>
                  </a:cubicBezTo>
                  <a:cubicBezTo>
                    <a:pt x="5" y="16"/>
                    <a:pt x="6" y="20"/>
                    <a:pt x="6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9"/>
                    <a:pt x="7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19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3"/>
                    <a:pt x="7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4"/>
                    <a:pt x="9" y="20"/>
                    <a:pt x="10" y="17"/>
                  </a:cubicBezTo>
                  <a:cubicBezTo>
                    <a:pt x="10" y="15"/>
                    <a:pt x="10" y="12"/>
                    <a:pt x="9" y="10"/>
                  </a:cubicBezTo>
                  <a:cubicBezTo>
                    <a:pt x="9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19" name="Freeform 2102"/>
            <p:cNvSpPr>
              <a:spLocks noChangeArrowheads="1"/>
            </p:cNvSpPr>
            <p:nvPr/>
          </p:nvSpPr>
          <p:spPr bwMode="auto">
            <a:xfrm>
              <a:off x="401638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2147483647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0 w 26"/>
                <a:gd name="T61" fmla="*/ 0 h 15"/>
                <a:gd name="T62" fmla="*/ 0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1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7" y="7"/>
                    <a:pt x="5" y="6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3" y="5"/>
                    <a:pt x="4" y="6"/>
                  </a:cubicBezTo>
                  <a:cubicBezTo>
                    <a:pt x="5" y="8"/>
                    <a:pt x="6" y="9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6" y="9"/>
                    <a:pt x="7" y="10"/>
                    <a:pt x="8" y="11"/>
                  </a:cubicBezTo>
                  <a:cubicBezTo>
                    <a:pt x="11" y="14"/>
                    <a:pt x="15" y="15"/>
                    <a:pt x="19" y="14"/>
                  </a:cubicBezTo>
                  <a:cubicBezTo>
                    <a:pt x="22" y="13"/>
                    <a:pt x="24" y="11"/>
                    <a:pt x="26" y="9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1" y="12"/>
                    <a:pt x="18" y="12"/>
                    <a:pt x="18" y="12"/>
                  </a:cubicBezTo>
                  <a:cubicBezTo>
                    <a:pt x="18" y="12"/>
                    <a:pt x="21" y="11"/>
                    <a:pt x="23" y="10"/>
                  </a:cubicBezTo>
                  <a:cubicBezTo>
                    <a:pt x="24" y="10"/>
                    <a:pt x="25" y="9"/>
                    <a:pt x="25" y="9"/>
                  </a:cubicBezTo>
                  <a:cubicBezTo>
                    <a:pt x="24" y="9"/>
                    <a:pt x="23" y="10"/>
                    <a:pt x="22" y="10"/>
                  </a:cubicBezTo>
                  <a:cubicBezTo>
                    <a:pt x="20" y="11"/>
                    <a:pt x="19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20" y="10"/>
                    <a:pt x="22" y="9"/>
                  </a:cubicBezTo>
                  <a:cubicBezTo>
                    <a:pt x="23" y="9"/>
                    <a:pt x="23" y="9"/>
                    <a:pt x="24" y="9"/>
                  </a:cubicBezTo>
                  <a:cubicBezTo>
                    <a:pt x="15" y="10"/>
                    <a:pt x="5" y="7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0" name="Freeform 2103"/>
            <p:cNvSpPr>
              <a:spLocks noChangeArrowheads="1"/>
            </p:cNvSpPr>
            <p:nvPr/>
          </p:nvSpPr>
          <p:spPr bwMode="auto">
            <a:xfrm>
              <a:off x="431800" y="93662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0 w 29"/>
                <a:gd name="T19" fmla="*/ 2147483647 h 14"/>
                <a:gd name="T20" fmla="*/ 0 w 29"/>
                <a:gd name="T21" fmla="*/ 2147483647 h 14"/>
                <a:gd name="T22" fmla="*/ 0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2147483647 w 29"/>
                <a:gd name="T67" fmla="*/ 2147483647 h 14"/>
                <a:gd name="T68" fmla="*/ 2147483647 w 29"/>
                <a:gd name="T69" fmla="*/ 2147483647 h 14"/>
                <a:gd name="T70" fmla="*/ 2147483647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29" y="13"/>
                  </a:moveTo>
                  <a:cubicBezTo>
                    <a:pt x="28" y="13"/>
                    <a:pt x="28" y="11"/>
                    <a:pt x="26" y="9"/>
                  </a:cubicBezTo>
                  <a:cubicBezTo>
                    <a:pt x="26" y="8"/>
                    <a:pt x="25" y="7"/>
                    <a:pt x="24" y="6"/>
                  </a:cubicBezTo>
                  <a:cubicBezTo>
                    <a:pt x="23" y="5"/>
                    <a:pt x="22" y="5"/>
                    <a:pt x="22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6" y="7"/>
                    <a:pt x="27" y="8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7" y="8"/>
                    <a:pt x="26" y="6"/>
                    <a:pt x="23" y="4"/>
                  </a:cubicBezTo>
                  <a:cubicBezTo>
                    <a:pt x="20" y="2"/>
                    <a:pt x="16" y="0"/>
                    <a:pt x="12" y="1"/>
                  </a:cubicBezTo>
                  <a:cubicBezTo>
                    <a:pt x="6" y="1"/>
                    <a:pt x="2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4" y="5"/>
                    <a:pt x="4" y="4"/>
                    <a:pt x="5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3" y="7"/>
                    <a:pt x="2" y="7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0" y="5"/>
                    <a:pt x="9" y="6"/>
                  </a:cubicBezTo>
                  <a:cubicBezTo>
                    <a:pt x="8" y="6"/>
                    <a:pt x="7" y="6"/>
                    <a:pt x="5" y="7"/>
                  </a:cubicBezTo>
                  <a:cubicBezTo>
                    <a:pt x="4" y="7"/>
                    <a:pt x="3" y="8"/>
                    <a:pt x="2" y="8"/>
                  </a:cubicBezTo>
                  <a:cubicBezTo>
                    <a:pt x="10" y="5"/>
                    <a:pt x="22" y="6"/>
                    <a:pt x="27" y="12"/>
                  </a:cubicBezTo>
                  <a:cubicBezTo>
                    <a:pt x="27" y="11"/>
                    <a:pt x="26" y="10"/>
                    <a:pt x="25" y="9"/>
                  </a:cubicBezTo>
                  <a:cubicBezTo>
                    <a:pt x="24" y="9"/>
                    <a:pt x="24" y="8"/>
                    <a:pt x="23" y="7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6"/>
                    <a:pt x="20" y="6"/>
                    <a:pt x="21" y="6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4" y="7"/>
                    <a:pt x="25" y="8"/>
                    <a:pt x="25" y="9"/>
                  </a:cubicBezTo>
                  <a:cubicBezTo>
                    <a:pt x="27" y="10"/>
                    <a:pt x="28" y="12"/>
                    <a:pt x="28" y="13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1" name="Freeform 2104"/>
            <p:cNvSpPr>
              <a:spLocks noChangeArrowheads="1"/>
            </p:cNvSpPr>
            <p:nvPr/>
          </p:nvSpPr>
          <p:spPr bwMode="auto">
            <a:xfrm>
              <a:off x="398463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2147483647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0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8" y="18"/>
                  </a:moveTo>
                  <a:cubicBezTo>
                    <a:pt x="8" y="20"/>
                    <a:pt x="8" y="21"/>
                    <a:pt x="8" y="22"/>
                  </a:cubicBezTo>
                  <a:cubicBezTo>
                    <a:pt x="9" y="17"/>
                    <a:pt x="8" y="12"/>
                    <a:pt x="7" y="8"/>
                  </a:cubicBezTo>
                  <a:cubicBezTo>
                    <a:pt x="6" y="6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5" y="8"/>
                    <a:pt x="5" y="6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3" y="8"/>
                    <a:pt x="2" y="8"/>
                  </a:cubicBezTo>
                  <a:cubicBezTo>
                    <a:pt x="2" y="8"/>
                    <a:pt x="2" y="6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1" y="5"/>
                    <a:pt x="0" y="9"/>
                    <a:pt x="0" y="14"/>
                  </a:cubicBezTo>
                  <a:cubicBezTo>
                    <a:pt x="2" y="17"/>
                    <a:pt x="4" y="19"/>
                    <a:pt x="7" y="22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7"/>
                    <a:pt x="6" y="18"/>
                    <a:pt x="7" y="19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7" y="20"/>
                    <a:pt x="7" y="18"/>
                  </a:cubicBezTo>
                  <a:cubicBezTo>
                    <a:pt x="6" y="15"/>
                    <a:pt x="6" y="12"/>
                    <a:pt x="6" y="11"/>
                  </a:cubicBezTo>
                  <a:cubicBezTo>
                    <a:pt x="6" y="11"/>
                    <a:pt x="7" y="14"/>
                    <a:pt x="8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2" name="Freeform 2107"/>
            <p:cNvSpPr>
              <a:spLocks noChangeArrowheads="1"/>
            </p:cNvSpPr>
            <p:nvPr/>
          </p:nvSpPr>
          <p:spPr bwMode="auto">
            <a:xfrm>
              <a:off x="204788" y="795338"/>
              <a:ext cx="14288" cy="46038"/>
            </a:xfrm>
            <a:custGeom>
              <a:avLst/>
              <a:gdLst>
                <a:gd name="T0" fmla="*/ 2147483647 w 11"/>
                <a:gd name="T1" fmla="*/ 2147483647 h 36"/>
                <a:gd name="T2" fmla="*/ 2147483647 w 11"/>
                <a:gd name="T3" fmla="*/ 0 h 36"/>
                <a:gd name="T4" fmla="*/ 2147483647 w 11"/>
                <a:gd name="T5" fmla="*/ 0 h 36"/>
                <a:gd name="T6" fmla="*/ 2147483647 w 11"/>
                <a:gd name="T7" fmla="*/ 2147483647 h 36"/>
                <a:gd name="T8" fmla="*/ 2147483647 w 11"/>
                <a:gd name="T9" fmla="*/ 2147483647 h 36"/>
                <a:gd name="T10" fmla="*/ 2147483647 w 11"/>
                <a:gd name="T11" fmla="*/ 2147483647 h 36"/>
                <a:gd name="T12" fmla="*/ 2147483647 w 11"/>
                <a:gd name="T13" fmla="*/ 2147483647 h 36"/>
                <a:gd name="T14" fmla="*/ 2147483647 w 11"/>
                <a:gd name="T15" fmla="*/ 2147483647 h 36"/>
                <a:gd name="T16" fmla="*/ 2147483647 w 11"/>
                <a:gd name="T17" fmla="*/ 2147483647 h 36"/>
                <a:gd name="T18" fmla="*/ 0 w 11"/>
                <a:gd name="T19" fmla="*/ 2147483647 h 36"/>
                <a:gd name="T20" fmla="*/ 2147483647 w 11"/>
                <a:gd name="T21" fmla="*/ 2147483647 h 36"/>
                <a:gd name="T22" fmla="*/ 2147483647 w 11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36"/>
                <a:gd name="T38" fmla="*/ 11 w 11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36">
                  <a:moveTo>
                    <a:pt x="10" y="9"/>
                  </a:moveTo>
                  <a:cubicBezTo>
                    <a:pt x="9" y="5"/>
                    <a:pt x="6" y="2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7"/>
                    <a:pt x="9" y="9"/>
                    <a:pt x="9" y="10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9"/>
                    <a:pt x="7" y="7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10" y="13"/>
                    <a:pt x="5" y="26"/>
                    <a:pt x="0" y="36"/>
                  </a:cubicBezTo>
                  <a:cubicBezTo>
                    <a:pt x="2" y="33"/>
                    <a:pt x="4" y="30"/>
                    <a:pt x="6" y="26"/>
                  </a:cubicBezTo>
                  <a:cubicBezTo>
                    <a:pt x="8" y="21"/>
                    <a:pt x="11" y="15"/>
                    <a:pt x="10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3" name="Freeform 2108"/>
            <p:cNvSpPr>
              <a:spLocks noChangeArrowheads="1"/>
            </p:cNvSpPr>
            <p:nvPr/>
          </p:nvSpPr>
          <p:spPr bwMode="auto">
            <a:xfrm>
              <a:off x="277813" y="679450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0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2147483647 w 29"/>
                <a:gd name="T27" fmla="*/ 2147483647 h 27"/>
                <a:gd name="T28" fmla="*/ 2147483647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5" y="3"/>
                  </a:move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1" y="10"/>
                    <a:pt x="8" y="7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ubicBezTo>
                    <a:pt x="10" y="12"/>
                    <a:pt x="14" y="16"/>
                    <a:pt x="19" y="20"/>
                  </a:cubicBezTo>
                  <a:cubicBezTo>
                    <a:pt x="21" y="21"/>
                    <a:pt x="23" y="23"/>
                    <a:pt x="26" y="24"/>
                  </a:cubicBezTo>
                  <a:cubicBezTo>
                    <a:pt x="25" y="24"/>
                    <a:pt x="25" y="23"/>
                    <a:pt x="24" y="23"/>
                  </a:cubicBezTo>
                  <a:cubicBezTo>
                    <a:pt x="22" y="21"/>
                    <a:pt x="20" y="19"/>
                    <a:pt x="19" y="18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5"/>
                    <a:pt x="18" y="16"/>
                    <a:pt x="19" y="17"/>
                  </a:cubicBezTo>
                  <a:cubicBezTo>
                    <a:pt x="21" y="19"/>
                    <a:pt x="23" y="20"/>
                    <a:pt x="24" y="22"/>
                  </a:cubicBezTo>
                  <a:cubicBezTo>
                    <a:pt x="26" y="24"/>
                    <a:pt x="27" y="25"/>
                    <a:pt x="28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3" y="19"/>
                    <a:pt x="16" y="11"/>
                    <a:pt x="8" y="5"/>
                  </a:cubicBezTo>
                  <a:cubicBezTo>
                    <a:pt x="6" y="4"/>
                    <a:pt x="4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4" name="Freeform 2109"/>
            <p:cNvSpPr>
              <a:spLocks noChangeArrowheads="1"/>
            </p:cNvSpPr>
            <p:nvPr/>
          </p:nvSpPr>
          <p:spPr bwMode="auto">
            <a:xfrm>
              <a:off x="219075" y="560388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2147483647 w 31"/>
                <a:gd name="T11" fmla="*/ 2147483647 h 14"/>
                <a:gd name="T12" fmla="*/ 2147483647 w 31"/>
                <a:gd name="T13" fmla="*/ 2147483647 h 14"/>
                <a:gd name="T14" fmla="*/ 2147483647 w 31"/>
                <a:gd name="T15" fmla="*/ 2147483647 h 14"/>
                <a:gd name="T16" fmla="*/ 2147483647 w 31"/>
                <a:gd name="T17" fmla="*/ 2147483647 h 14"/>
                <a:gd name="T18" fmla="*/ 2147483647 w 31"/>
                <a:gd name="T19" fmla="*/ 2147483647 h 14"/>
                <a:gd name="T20" fmla="*/ 2147483647 w 31"/>
                <a:gd name="T21" fmla="*/ 2147483647 h 14"/>
                <a:gd name="T22" fmla="*/ 2147483647 w 31"/>
                <a:gd name="T23" fmla="*/ 2147483647 h 14"/>
                <a:gd name="T24" fmla="*/ 2147483647 w 31"/>
                <a:gd name="T25" fmla="*/ 2147483647 h 14"/>
                <a:gd name="T26" fmla="*/ 2147483647 w 31"/>
                <a:gd name="T27" fmla="*/ 2147483647 h 14"/>
                <a:gd name="T28" fmla="*/ 2147483647 w 31"/>
                <a:gd name="T29" fmla="*/ 2147483647 h 14"/>
                <a:gd name="T30" fmla="*/ 2147483647 w 31"/>
                <a:gd name="T31" fmla="*/ 2147483647 h 14"/>
                <a:gd name="T32" fmla="*/ 0 w 31"/>
                <a:gd name="T33" fmla="*/ 2147483647 h 14"/>
                <a:gd name="T34" fmla="*/ 0 w 31"/>
                <a:gd name="T35" fmla="*/ 2147483647 h 14"/>
                <a:gd name="T36" fmla="*/ 2147483647 w 31"/>
                <a:gd name="T37" fmla="*/ 2147483647 h 14"/>
                <a:gd name="T38" fmla="*/ 2147483647 w 31"/>
                <a:gd name="T39" fmla="*/ 2147483647 h 14"/>
                <a:gd name="T40" fmla="*/ 2147483647 w 31"/>
                <a:gd name="T41" fmla="*/ 2147483647 h 14"/>
                <a:gd name="T42" fmla="*/ 2147483647 w 31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14"/>
                <a:gd name="T68" fmla="*/ 31 w 31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14">
                  <a:moveTo>
                    <a:pt x="26" y="9"/>
                  </a:moveTo>
                  <a:cubicBezTo>
                    <a:pt x="24" y="8"/>
                    <a:pt x="22" y="7"/>
                    <a:pt x="21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8" y="6"/>
                    <a:pt x="19" y="6"/>
                    <a:pt x="21" y="6"/>
                  </a:cubicBezTo>
                  <a:cubicBezTo>
                    <a:pt x="22" y="6"/>
                    <a:pt x="24" y="7"/>
                    <a:pt x="26" y="9"/>
                  </a:cubicBezTo>
                  <a:cubicBezTo>
                    <a:pt x="28" y="10"/>
                    <a:pt x="29" y="11"/>
                    <a:pt x="30" y="12"/>
                  </a:cubicBezTo>
                  <a:cubicBezTo>
                    <a:pt x="25" y="6"/>
                    <a:pt x="20" y="0"/>
                    <a:pt x="11" y="2"/>
                  </a:cubicBezTo>
                  <a:cubicBezTo>
                    <a:pt x="7" y="3"/>
                    <a:pt x="4" y="5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6"/>
                    <a:pt x="9" y="6"/>
                    <a:pt x="10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2" y="6"/>
                    <a:pt x="10" y="6"/>
                  </a:cubicBezTo>
                  <a:cubicBezTo>
                    <a:pt x="9" y="6"/>
                    <a:pt x="7" y="6"/>
                    <a:pt x="5" y="7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6" y="8"/>
                    <a:pt x="10" y="8"/>
                  </a:cubicBezTo>
                  <a:cubicBezTo>
                    <a:pt x="18" y="8"/>
                    <a:pt x="25" y="10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29" y="12"/>
                    <a:pt x="27" y="11"/>
                    <a:pt x="2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5" name="Freeform 2111"/>
            <p:cNvSpPr>
              <a:spLocks noChangeArrowheads="1"/>
            </p:cNvSpPr>
            <p:nvPr/>
          </p:nvSpPr>
          <p:spPr bwMode="auto">
            <a:xfrm>
              <a:off x="285750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2147483647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2147483647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12" y="1"/>
                  </a:moveTo>
                  <a:cubicBezTo>
                    <a:pt x="8" y="2"/>
                    <a:pt x="5" y="6"/>
                    <a:pt x="3" y="10"/>
                  </a:cubicBezTo>
                  <a:cubicBezTo>
                    <a:pt x="1" y="14"/>
                    <a:pt x="0" y="20"/>
                    <a:pt x="2" y="24"/>
                  </a:cubicBezTo>
                  <a:cubicBezTo>
                    <a:pt x="3" y="27"/>
                    <a:pt x="4" y="30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0"/>
                    <a:pt x="7" y="29"/>
                    <a:pt x="8" y="28"/>
                  </a:cubicBezTo>
                  <a:cubicBezTo>
                    <a:pt x="5" y="20"/>
                    <a:pt x="9" y="9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5" y="5"/>
                    <a:pt x="13" y="6"/>
                    <a:pt x="12" y="7"/>
                  </a:cubicBezTo>
                  <a:cubicBezTo>
                    <a:pt x="10" y="9"/>
                    <a:pt x="9" y="10"/>
                    <a:pt x="8" y="11"/>
                  </a:cubicBezTo>
                  <a:cubicBezTo>
                    <a:pt x="8" y="12"/>
                    <a:pt x="8" y="12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9" y="9"/>
                    <a:pt x="10" y="8"/>
                    <a:pt x="11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3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7" y="3"/>
                    <a:pt x="18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3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7" y="1"/>
                    <a:pt x="18" y="1"/>
                  </a:cubicBezTo>
                  <a:cubicBezTo>
                    <a:pt x="19" y="2"/>
                    <a:pt x="20" y="2"/>
                    <a:pt x="21" y="2"/>
                  </a:cubicBezTo>
                  <a:cubicBezTo>
                    <a:pt x="18" y="1"/>
                    <a:pt x="15" y="0"/>
                    <a:pt x="1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6" name="Freeform 2112"/>
            <p:cNvSpPr>
              <a:spLocks noChangeArrowheads="1"/>
            </p:cNvSpPr>
            <p:nvPr/>
          </p:nvSpPr>
          <p:spPr bwMode="auto">
            <a:xfrm>
              <a:off x="219075" y="725488"/>
              <a:ext cx="50800" cy="31750"/>
            </a:xfrm>
            <a:custGeom>
              <a:avLst/>
              <a:gdLst>
                <a:gd name="T0" fmla="*/ 2147483647 w 39"/>
                <a:gd name="T1" fmla="*/ 2147483647 h 25"/>
                <a:gd name="T2" fmla="*/ 2147483647 w 39"/>
                <a:gd name="T3" fmla="*/ 2147483647 h 25"/>
                <a:gd name="T4" fmla="*/ 2147483647 w 39"/>
                <a:gd name="T5" fmla="*/ 2147483647 h 25"/>
                <a:gd name="T6" fmla="*/ 2147483647 w 39"/>
                <a:gd name="T7" fmla="*/ 2147483647 h 25"/>
                <a:gd name="T8" fmla="*/ 2147483647 w 39"/>
                <a:gd name="T9" fmla="*/ 2147483647 h 25"/>
                <a:gd name="T10" fmla="*/ 2147483647 w 39"/>
                <a:gd name="T11" fmla="*/ 2147483647 h 25"/>
                <a:gd name="T12" fmla="*/ 2147483647 w 39"/>
                <a:gd name="T13" fmla="*/ 2147483647 h 25"/>
                <a:gd name="T14" fmla="*/ 2147483647 w 39"/>
                <a:gd name="T15" fmla="*/ 2147483647 h 25"/>
                <a:gd name="T16" fmla="*/ 2147483647 w 39"/>
                <a:gd name="T17" fmla="*/ 2147483647 h 25"/>
                <a:gd name="T18" fmla="*/ 2147483647 w 39"/>
                <a:gd name="T19" fmla="*/ 2147483647 h 25"/>
                <a:gd name="T20" fmla="*/ 2147483647 w 39"/>
                <a:gd name="T21" fmla="*/ 2147483647 h 25"/>
                <a:gd name="T22" fmla="*/ 2147483647 w 39"/>
                <a:gd name="T23" fmla="*/ 2147483647 h 25"/>
                <a:gd name="T24" fmla="*/ 2147483647 w 39"/>
                <a:gd name="T25" fmla="*/ 2147483647 h 25"/>
                <a:gd name="T26" fmla="*/ 2147483647 w 39"/>
                <a:gd name="T27" fmla="*/ 2147483647 h 25"/>
                <a:gd name="T28" fmla="*/ 2147483647 w 39"/>
                <a:gd name="T29" fmla="*/ 2147483647 h 25"/>
                <a:gd name="T30" fmla="*/ 2147483647 w 39"/>
                <a:gd name="T31" fmla="*/ 2147483647 h 25"/>
                <a:gd name="T32" fmla="*/ 2147483647 w 39"/>
                <a:gd name="T33" fmla="*/ 0 h 25"/>
                <a:gd name="T34" fmla="*/ 2147483647 w 39"/>
                <a:gd name="T35" fmla="*/ 2147483647 h 25"/>
                <a:gd name="T36" fmla="*/ 2147483647 w 39"/>
                <a:gd name="T37" fmla="*/ 2147483647 h 25"/>
                <a:gd name="T38" fmla="*/ 2147483647 w 39"/>
                <a:gd name="T39" fmla="*/ 2147483647 h 25"/>
                <a:gd name="T40" fmla="*/ 2147483647 w 39"/>
                <a:gd name="T41" fmla="*/ 2147483647 h 25"/>
                <a:gd name="T42" fmla="*/ 2147483647 w 39"/>
                <a:gd name="T43" fmla="*/ 2147483647 h 25"/>
                <a:gd name="T44" fmla="*/ 2147483647 w 39"/>
                <a:gd name="T45" fmla="*/ 2147483647 h 25"/>
                <a:gd name="T46" fmla="*/ 2147483647 w 39"/>
                <a:gd name="T47" fmla="*/ 2147483647 h 25"/>
                <a:gd name="T48" fmla="*/ 2147483647 w 39"/>
                <a:gd name="T49" fmla="*/ 2147483647 h 25"/>
                <a:gd name="T50" fmla="*/ 2147483647 w 39"/>
                <a:gd name="T51" fmla="*/ 2147483647 h 25"/>
                <a:gd name="T52" fmla="*/ 2147483647 w 39"/>
                <a:gd name="T53" fmla="*/ 2147483647 h 25"/>
                <a:gd name="T54" fmla="*/ 2147483647 w 39"/>
                <a:gd name="T55" fmla="*/ 2147483647 h 25"/>
                <a:gd name="T56" fmla="*/ 2147483647 w 39"/>
                <a:gd name="T57" fmla="*/ 2147483647 h 25"/>
                <a:gd name="T58" fmla="*/ 2147483647 w 39"/>
                <a:gd name="T59" fmla="*/ 2147483647 h 25"/>
                <a:gd name="T60" fmla="*/ 2147483647 w 39"/>
                <a:gd name="T61" fmla="*/ 2147483647 h 25"/>
                <a:gd name="T62" fmla="*/ 0 w 39"/>
                <a:gd name="T63" fmla="*/ 2147483647 h 25"/>
                <a:gd name="T64" fmla="*/ 2147483647 w 39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25"/>
                <a:gd name="T101" fmla="*/ 39 w 3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25">
                  <a:moveTo>
                    <a:pt x="33" y="16"/>
                  </a:moveTo>
                  <a:cubicBezTo>
                    <a:pt x="37" y="12"/>
                    <a:pt x="39" y="8"/>
                    <a:pt x="39" y="4"/>
                  </a:cubicBezTo>
                  <a:cubicBezTo>
                    <a:pt x="39" y="5"/>
                    <a:pt x="38" y="6"/>
                    <a:pt x="38" y="7"/>
                  </a:cubicBezTo>
                  <a:cubicBezTo>
                    <a:pt x="37" y="10"/>
                    <a:pt x="35" y="12"/>
                    <a:pt x="34" y="1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3" y="13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5"/>
                    <a:pt x="38" y="4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7" y="6"/>
                    <a:pt x="35" y="8"/>
                    <a:pt x="34" y="9"/>
                  </a:cubicBezTo>
                  <a:cubicBezTo>
                    <a:pt x="33" y="10"/>
                    <a:pt x="32" y="11"/>
                    <a:pt x="32" y="11"/>
                  </a:cubicBezTo>
                  <a:cubicBezTo>
                    <a:pt x="32" y="11"/>
                    <a:pt x="33" y="10"/>
                    <a:pt x="34" y="9"/>
                  </a:cubicBezTo>
                  <a:cubicBezTo>
                    <a:pt x="35" y="8"/>
                    <a:pt x="36" y="6"/>
                    <a:pt x="37" y="4"/>
                  </a:cubicBezTo>
                  <a:cubicBezTo>
                    <a:pt x="38" y="3"/>
                    <a:pt x="38" y="2"/>
                    <a:pt x="38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8" y="2"/>
                    <a:pt x="36" y="5"/>
                    <a:pt x="34" y="7"/>
                  </a:cubicBezTo>
                  <a:cubicBezTo>
                    <a:pt x="25" y="17"/>
                    <a:pt x="15" y="16"/>
                    <a:pt x="4" y="12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10" y="15"/>
                    <a:pt x="13" y="16"/>
                    <a:pt x="13" y="16"/>
                  </a:cubicBezTo>
                  <a:cubicBezTo>
                    <a:pt x="13" y="16"/>
                    <a:pt x="13" y="16"/>
                    <a:pt x="11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6" y="14"/>
                    <a:pt x="6" y="14"/>
                    <a:pt x="7" y="15"/>
                  </a:cubicBezTo>
                  <a:cubicBezTo>
                    <a:pt x="9" y="17"/>
                    <a:pt x="12" y="18"/>
                    <a:pt x="13" y="18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9"/>
                    <a:pt x="15" y="19"/>
                    <a:pt x="13" y="19"/>
                  </a:cubicBezTo>
                  <a:cubicBezTo>
                    <a:pt x="11" y="18"/>
                    <a:pt x="9" y="17"/>
                    <a:pt x="7" y="15"/>
                  </a:cubicBezTo>
                  <a:cubicBezTo>
                    <a:pt x="5" y="14"/>
                    <a:pt x="3" y="12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9" y="20"/>
                    <a:pt x="22" y="25"/>
                    <a:pt x="33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7" name="Freeform 2113"/>
            <p:cNvSpPr>
              <a:spLocks noEditPoints="1" noChangeArrowheads="1"/>
            </p:cNvSpPr>
            <p:nvPr/>
          </p:nvSpPr>
          <p:spPr bwMode="auto">
            <a:xfrm>
              <a:off x="149225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2147483647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2147483647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5" y="27"/>
                  </a:moveTo>
                  <a:cubicBezTo>
                    <a:pt x="8" y="22"/>
                    <a:pt x="13" y="16"/>
                    <a:pt x="19" y="16"/>
                  </a:cubicBezTo>
                  <a:cubicBezTo>
                    <a:pt x="24" y="16"/>
                    <a:pt x="30" y="18"/>
                    <a:pt x="33" y="22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2" y="20"/>
                    <a:pt x="32" y="20"/>
                    <a:pt x="31" y="19"/>
                  </a:cubicBezTo>
                  <a:cubicBezTo>
                    <a:pt x="31" y="18"/>
                    <a:pt x="30" y="17"/>
                    <a:pt x="29" y="17"/>
                  </a:cubicBezTo>
                  <a:cubicBezTo>
                    <a:pt x="27" y="15"/>
                    <a:pt x="24" y="15"/>
                    <a:pt x="23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3"/>
                    <a:pt x="21" y="13"/>
                    <a:pt x="23" y="14"/>
                  </a:cubicBezTo>
                  <a:cubicBezTo>
                    <a:pt x="25" y="14"/>
                    <a:pt x="27" y="15"/>
                    <a:pt x="29" y="16"/>
                  </a:cubicBezTo>
                  <a:cubicBezTo>
                    <a:pt x="30" y="17"/>
                    <a:pt x="31" y="17"/>
                    <a:pt x="32" y="18"/>
                  </a:cubicBezTo>
                  <a:cubicBezTo>
                    <a:pt x="32" y="19"/>
                    <a:pt x="33" y="20"/>
                    <a:pt x="33" y="21"/>
                  </a:cubicBezTo>
                  <a:cubicBezTo>
                    <a:pt x="33" y="22"/>
                    <a:pt x="34" y="22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2"/>
                    <a:pt x="33" y="21"/>
                  </a:cubicBezTo>
                  <a:cubicBezTo>
                    <a:pt x="33" y="20"/>
                    <a:pt x="33" y="18"/>
                    <a:pt x="32" y="16"/>
                  </a:cubicBezTo>
                  <a:cubicBezTo>
                    <a:pt x="30" y="12"/>
                    <a:pt x="27" y="10"/>
                    <a:pt x="27" y="10"/>
                  </a:cubicBezTo>
                  <a:cubicBezTo>
                    <a:pt x="27" y="10"/>
                    <a:pt x="28" y="10"/>
                    <a:pt x="29" y="11"/>
                  </a:cubicBezTo>
                  <a:cubicBezTo>
                    <a:pt x="30" y="12"/>
                    <a:pt x="31" y="14"/>
                    <a:pt x="32" y="16"/>
                  </a:cubicBezTo>
                  <a:cubicBezTo>
                    <a:pt x="33" y="17"/>
                    <a:pt x="34" y="19"/>
                    <a:pt x="34" y="20"/>
                  </a:cubicBezTo>
                  <a:cubicBezTo>
                    <a:pt x="34" y="13"/>
                    <a:pt x="33" y="5"/>
                    <a:pt x="25" y="2"/>
                  </a:cubicBezTo>
                  <a:cubicBezTo>
                    <a:pt x="18" y="0"/>
                    <a:pt x="11" y="4"/>
                    <a:pt x="6" y="9"/>
                  </a:cubicBezTo>
                  <a:cubicBezTo>
                    <a:pt x="0" y="16"/>
                    <a:pt x="0" y="27"/>
                    <a:pt x="1" y="37"/>
                  </a:cubicBezTo>
                  <a:cubicBezTo>
                    <a:pt x="2" y="33"/>
                    <a:pt x="3" y="30"/>
                    <a:pt x="5" y="27"/>
                  </a:cubicBezTo>
                  <a:close/>
                  <a:moveTo>
                    <a:pt x="6" y="12"/>
                  </a:moveTo>
                  <a:cubicBezTo>
                    <a:pt x="7" y="11"/>
                    <a:pt x="7" y="10"/>
                    <a:pt x="8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4"/>
                    <a:pt x="5" y="15"/>
                    <a:pt x="4" y="15"/>
                  </a:cubicBezTo>
                  <a:cubicBezTo>
                    <a:pt x="4" y="15"/>
                    <a:pt x="5" y="14"/>
                    <a:pt x="6" y="12"/>
                  </a:cubicBezTo>
                  <a:close/>
                  <a:moveTo>
                    <a:pt x="6" y="16"/>
                  </a:moveTo>
                  <a:cubicBezTo>
                    <a:pt x="7" y="15"/>
                    <a:pt x="8" y="12"/>
                    <a:pt x="10" y="10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5" y="6"/>
                    <a:pt x="16" y="6"/>
                    <a:pt x="17" y="5"/>
                  </a:cubicBezTo>
                  <a:cubicBezTo>
                    <a:pt x="17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6"/>
                  </a:cubicBezTo>
                  <a:cubicBezTo>
                    <a:pt x="16" y="6"/>
                    <a:pt x="15" y="7"/>
                    <a:pt x="14" y="7"/>
                  </a:cubicBezTo>
                  <a:cubicBezTo>
                    <a:pt x="13" y="8"/>
                    <a:pt x="12" y="9"/>
                    <a:pt x="11" y="10"/>
                  </a:cubicBezTo>
                  <a:cubicBezTo>
                    <a:pt x="9" y="13"/>
                    <a:pt x="7" y="15"/>
                    <a:pt x="6" y="17"/>
                  </a:cubicBezTo>
                  <a:cubicBezTo>
                    <a:pt x="5" y="18"/>
                    <a:pt x="4" y="19"/>
                    <a:pt x="4" y="19"/>
                  </a:cubicBezTo>
                  <a:cubicBezTo>
                    <a:pt x="4" y="19"/>
                    <a:pt x="5" y="18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8" name="Freeform 2114"/>
            <p:cNvSpPr>
              <a:spLocks noChangeArrowheads="1"/>
            </p:cNvSpPr>
            <p:nvPr/>
          </p:nvSpPr>
          <p:spPr bwMode="auto">
            <a:xfrm>
              <a:off x="95250" y="844550"/>
              <a:ext cx="9525" cy="33338"/>
            </a:xfrm>
            <a:custGeom>
              <a:avLst/>
              <a:gdLst>
                <a:gd name="T0" fmla="*/ 2147483647 w 7"/>
                <a:gd name="T1" fmla="*/ 2147483647 h 26"/>
                <a:gd name="T2" fmla="*/ 2147483647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2147483647 w 7"/>
                <a:gd name="T11" fmla="*/ 2147483647 h 26"/>
                <a:gd name="T12" fmla="*/ 2147483647 w 7"/>
                <a:gd name="T13" fmla="*/ 0 h 26"/>
                <a:gd name="T14" fmla="*/ 2147483647 w 7"/>
                <a:gd name="T15" fmla="*/ 2147483647 h 26"/>
                <a:gd name="T16" fmla="*/ 2147483647 w 7"/>
                <a:gd name="T17" fmla="*/ 2147483647 h 26"/>
                <a:gd name="T18" fmla="*/ 2147483647 w 7"/>
                <a:gd name="T19" fmla="*/ 2147483647 h 26"/>
                <a:gd name="T20" fmla="*/ 2147483647 w 7"/>
                <a:gd name="T21" fmla="*/ 2147483647 h 26"/>
                <a:gd name="T22" fmla="*/ 2147483647 w 7"/>
                <a:gd name="T23" fmla="*/ 2147483647 h 26"/>
                <a:gd name="T24" fmla="*/ 2147483647 w 7"/>
                <a:gd name="T25" fmla="*/ 2147483647 h 26"/>
                <a:gd name="T26" fmla="*/ 2147483647 w 7"/>
                <a:gd name="T27" fmla="*/ 2147483647 h 26"/>
                <a:gd name="T28" fmla="*/ 2147483647 w 7"/>
                <a:gd name="T29" fmla="*/ 2147483647 h 26"/>
                <a:gd name="T30" fmla="*/ 2147483647 w 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26"/>
                <a:gd name="T50" fmla="*/ 7 w 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26">
                  <a:moveTo>
                    <a:pt x="5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3" y="6"/>
                    <a:pt x="3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2" y="9"/>
                  </a:cubicBezTo>
                  <a:cubicBezTo>
                    <a:pt x="2" y="8"/>
                    <a:pt x="3" y="6"/>
                    <a:pt x="4" y="4"/>
                  </a:cubicBezTo>
                  <a:cubicBezTo>
                    <a:pt x="5" y="3"/>
                    <a:pt x="6" y="1"/>
                    <a:pt x="6" y="0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0"/>
                    <a:pt x="1" y="13"/>
                    <a:pt x="2" y="17"/>
                  </a:cubicBezTo>
                  <a:cubicBezTo>
                    <a:pt x="3" y="20"/>
                    <a:pt x="4" y="24"/>
                    <a:pt x="7" y="26"/>
                  </a:cubicBezTo>
                  <a:cubicBezTo>
                    <a:pt x="6" y="25"/>
                    <a:pt x="5" y="23"/>
                    <a:pt x="5" y="22"/>
                  </a:cubicBezTo>
                  <a:cubicBezTo>
                    <a:pt x="3" y="18"/>
                    <a:pt x="3" y="15"/>
                    <a:pt x="3" y="15"/>
                  </a:cubicBezTo>
                  <a:cubicBezTo>
                    <a:pt x="3" y="15"/>
                    <a:pt x="4" y="18"/>
                    <a:pt x="5" y="21"/>
                  </a:cubicBezTo>
                  <a:cubicBezTo>
                    <a:pt x="6" y="22"/>
                    <a:pt x="6" y="23"/>
                    <a:pt x="6" y="24"/>
                  </a:cubicBezTo>
                  <a:cubicBezTo>
                    <a:pt x="5" y="19"/>
                    <a:pt x="3" y="14"/>
                    <a:pt x="3" y="9"/>
                  </a:cubicBezTo>
                  <a:cubicBezTo>
                    <a:pt x="4" y="8"/>
                    <a:pt x="4" y="6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29" name="Freeform 2115"/>
            <p:cNvSpPr>
              <a:spLocks noChangeArrowheads="1"/>
            </p:cNvSpPr>
            <p:nvPr/>
          </p:nvSpPr>
          <p:spPr bwMode="auto">
            <a:xfrm>
              <a:off x="161925" y="722313"/>
              <a:ext cx="33338" cy="15875"/>
            </a:xfrm>
            <a:custGeom>
              <a:avLst/>
              <a:gdLst>
                <a:gd name="T0" fmla="*/ 2147483647 w 26"/>
                <a:gd name="T1" fmla="*/ 2147483647 h 12"/>
                <a:gd name="T2" fmla="*/ 2147483647 w 26"/>
                <a:gd name="T3" fmla="*/ 2147483647 h 12"/>
                <a:gd name="T4" fmla="*/ 2147483647 w 26"/>
                <a:gd name="T5" fmla="*/ 2147483647 h 12"/>
                <a:gd name="T6" fmla="*/ 2147483647 w 26"/>
                <a:gd name="T7" fmla="*/ 2147483647 h 12"/>
                <a:gd name="T8" fmla="*/ 2147483647 w 26"/>
                <a:gd name="T9" fmla="*/ 2147483647 h 12"/>
                <a:gd name="T10" fmla="*/ 2147483647 w 26"/>
                <a:gd name="T11" fmla="*/ 2147483647 h 12"/>
                <a:gd name="T12" fmla="*/ 2147483647 w 26"/>
                <a:gd name="T13" fmla="*/ 2147483647 h 12"/>
                <a:gd name="T14" fmla="*/ 2147483647 w 26"/>
                <a:gd name="T15" fmla="*/ 2147483647 h 12"/>
                <a:gd name="T16" fmla="*/ 0 w 26"/>
                <a:gd name="T17" fmla="*/ 2147483647 h 12"/>
                <a:gd name="T18" fmla="*/ 2147483647 w 26"/>
                <a:gd name="T19" fmla="*/ 2147483647 h 12"/>
                <a:gd name="T20" fmla="*/ 2147483647 w 26"/>
                <a:gd name="T21" fmla="*/ 2147483647 h 12"/>
                <a:gd name="T22" fmla="*/ 2147483647 w 26"/>
                <a:gd name="T23" fmla="*/ 2147483647 h 12"/>
                <a:gd name="T24" fmla="*/ 2147483647 w 26"/>
                <a:gd name="T25" fmla="*/ 2147483647 h 12"/>
                <a:gd name="T26" fmla="*/ 2147483647 w 26"/>
                <a:gd name="T27" fmla="*/ 2147483647 h 12"/>
                <a:gd name="T28" fmla="*/ 2147483647 w 26"/>
                <a:gd name="T29" fmla="*/ 2147483647 h 12"/>
                <a:gd name="T30" fmla="*/ 2147483647 w 26"/>
                <a:gd name="T31" fmla="*/ 2147483647 h 12"/>
                <a:gd name="T32" fmla="*/ 2147483647 w 26"/>
                <a:gd name="T33" fmla="*/ 2147483647 h 12"/>
                <a:gd name="T34" fmla="*/ 2147483647 w 26"/>
                <a:gd name="T35" fmla="*/ 2147483647 h 12"/>
                <a:gd name="T36" fmla="*/ 2147483647 w 26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6"/>
                <a:gd name="T58" fmla="*/ 0 h 12"/>
                <a:gd name="T59" fmla="*/ 26 w 26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6" h="12">
                  <a:moveTo>
                    <a:pt x="10" y="2"/>
                  </a:move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7"/>
                    <a:pt x="5" y="8"/>
                    <a:pt x="4" y="8"/>
                  </a:cubicBezTo>
                  <a:cubicBezTo>
                    <a:pt x="2" y="9"/>
                    <a:pt x="1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7" y="7"/>
                    <a:pt x="16" y="5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4"/>
                    <a:pt x="19" y="4"/>
                    <a:pt x="21" y="5"/>
                  </a:cubicBezTo>
                  <a:cubicBezTo>
                    <a:pt x="22" y="6"/>
                    <a:pt x="23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9"/>
                    <a:pt x="25" y="9"/>
                    <a:pt x="26" y="9"/>
                  </a:cubicBezTo>
                  <a:cubicBezTo>
                    <a:pt x="22" y="4"/>
                    <a:pt x="17" y="0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0" name="Freeform 2116"/>
            <p:cNvSpPr>
              <a:spLocks noChangeArrowheads="1"/>
            </p:cNvSpPr>
            <p:nvPr/>
          </p:nvSpPr>
          <p:spPr bwMode="auto">
            <a:xfrm>
              <a:off x="49213" y="325438"/>
              <a:ext cx="17463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2147483647 w 14"/>
                <a:gd name="T9" fmla="*/ 0 h 20"/>
                <a:gd name="T10" fmla="*/ 2147483647 w 14"/>
                <a:gd name="T11" fmla="*/ 0 h 20"/>
                <a:gd name="T12" fmla="*/ 0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2147483647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8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8" y="3"/>
                    <a:pt x="9" y="2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1"/>
                    <a:pt x="1" y="3"/>
                    <a:pt x="0" y="8"/>
                  </a:cubicBezTo>
                  <a:cubicBezTo>
                    <a:pt x="0" y="12"/>
                    <a:pt x="2" y="19"/>
                    <a:pt x="7" y="20"/>
                  </a:cubicBezTo>
                  <a:cubicBezTo>
                    <a:pt x="9" y="20"/>
                    <a:pt x="10" y="20"/>
                    <a:pt x="12" y="20"/>
                  </a:cubicBezTo>
                  <a:cubicBezTo>
                    <a:pt x="11" y="20"/>
                    <a:pt x="10" y="20"/>
                    <a:pt x="9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7" y="18"/>
                    <a:pt x="8" y="18"/>
                    <a:pt x="9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0" y="19"/>
                    <a:pt x="10" y="19"/>
                    <a:pt x="9" y="18"/>
                  </a:cubicBezTo>
                  <a:cubicBezTo>
                    <a:pt x="8" y="18"/>
                    <a:pt x="7" y="17"/>
                    <a:pt x="7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8"/>
                  </a:cubicBezTo>
                  <a:cubicBezTo>
                    <a:pt x="11" y="18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6"/>
                    <a:pt x="11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9" y="14"/>
                    <a:pt x="9" y="7"/>
                    <a:pt x="12" y="2"/>
                  </a:cubicBezTo>
                  <a:cubicBezTo>
                    <a:pt x="12" y="3"/>
                    <a:pt x="11" y="3"/>
                    <a:pt x="11" y="4"/>
                  </a:cubicBezTo>
                  <a:cubicBezTo>
                    <a:pt x="9" y="6"/>
                    <a:pt x="9" y="7"/>
                    <a:pt x="8" y="9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1"/>
                    <a:pt x="8" y="10"/>
                    <a:pt x="8" y="8"/>
                  </a:cubicBezTo>
                  <a:cubicBezTo>
                    <a:pt x="8" y="7"/>
                    <a:pt x="9" y="5"/>
                    <a:pt x="10" y="4"/>
                  </a:cubicBezTo>
                  <a:cubicBezTo>
                    <a:pt x="11" y="2"/>
                    <a:pt x="13" y="1"/>
                    <a:pt x="14" y="0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9" y="3"/>
                    <a:pt x="8" y="4"/>
                    <a:pt x="8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1" name="Freeform 2117"/>
            <p:cNvSpPr>
              <a:spLocks noChangeArrowheads="1"/>
            </p:cNvSpPr>
            <p:nvPr/>
          </p:nvSpPr>
          <p:spPr bwMode="auto">
            <a:xfrm>
              <a:off x="365125" y="820738"/>
              <a:ext cx="11113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7" y="7"/>
                  </a:moveTo>
                  <a:cubicBezTo>
                    <a:pt x="5" y="14"/>
                    <a:pt x="0" y="22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1" y="27"/>
                    <a:pt x="2" y="26"/>
                    <a:pt x="2" y="24"/>
                  </a:cubicBezTo>
                  <a:cubicBezTo>
                    <a:pt x="3" y="21"/>
                    <a:pt x="4" y="19"/>
                    <a:pt x="4" y="19"/>
                  </a:cubicBezTo>
                  <a:cubicBezTo>
                    <a:pt x="5" y="19"/>
                    <a:pt x="4" y="21"/>
                    <a:pt x="3" y="24"/>
                  </a:cubicBezTo>
                  <a:cubicBezTo>
                    <a:pt x="2" y="25"/>
                    <a:pt x="2" y="26"/>
                    <a:pt x="2" y="27"/>
                  </a:cubicBezTo>
                  <a:cubicBezTo>
                    <a:pt x="4" y="22"/>
                    <a:pt x="6" y="18"/>
                    <a:pt x="7" y="13"/>
                  </a:cubicBezTo>
                  <a:cubicBezTo>
                    <a:pt x="8" y="9"/>
                    <a:pt x="9" y="5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8" y="5"/>
                    <a:pt x="8" y="7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6" y="14"/>
                    <a:pt x="5" y="15"/>
                    <a:pt x="5" y="15"/>
                  </a:cubicBezTo>
                  <a:cubicBezTo>
                    <a:pt x="5" y="15"/>
                    <a:pt x="6" y="11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2" name="Freeform 2118"/>
            <p:cNvSpPr>
              <a:spLocks noChangeArrowheads="1"/>
            </p:cNvSpPr>
            <p:nvPr/>
          </p:nvSpPr>
          <p:spPr bwMode="auto">
            <a:xfrm>
              <a:off x="254000" y="869950"/>
              <a:ext cx="28575" cy="30163"/>
            </a:xfrm>
            <a:custGeom>
              <a:avLst/>
              <a:gdLst>
                <a:gd name="T0" fmla="*/ 2147483647 w 23"/>
                <a:gd name="T1" fmla="*/ 2147483647 h 23"/>
                <a:gd name="T2" fmla="*/ 2147483647 w 23"/>
                <a:gd name="T3" fmla="*/ 2147483647 h 23"/>
                <a:gd name="T4" fmla="*/ 2147483647 w 23"/>
                <a:gd name="T5" fmla="*/ 2147483647 h 23"/>
                <a:gd name="T6" fmla="*/ 0 w 23"/>
                <a:gd name="T7" fmla="*/ 0 h 23"/>
                <a:gd name="T8" fmla="*/ 0 w 23"/>
                <a:gd name="T9" fmla="*/ 0 h 23"/>
                <a:gd name="T10" fmla="*/ 2147483647 w 23"/>
                <a:gd name="T11" fmla="*/ 2147483647 h 23"/>
                <a:gd name="T12" fmla="*/ 2147483647 w 23"/>
                <a:gd name="T13" fmla="*/ 2147483647 h 23"/>
                <a:gd name="T14" fmla="*/ 2147483647 w 23"/>
                <a:gd name="T15" fmla="*/ 2147483647 h 23"/>
                <a:gd name="T16" fmla="*/ 2147483647 w 23"/>
                <a:gd name="T17" fmla="*/ 2147483647 h 23"/>
                <a:gd name="T18" fmla="*/ 2147483647 w 23"/>
                <a:gd name="T19" fmla="*/ 2147483647 h 23"/>
                <a:gd name="T20" fmla="*/ 2147483647 w 23"/>
                <a:gd name="T21" fmla="*/ 2147483647 h 23"/>
                <a:gd name="T22" fmla="*/ 2147483647 w 23"/>
                <a:gd name="T23" fmla="*/ 2147483647 h 23"/>
                <a:gd name="T24" fmla="*/ 2147483647 w 23"/>
                <a:gd name="T25" fmla="*/ 2147483647 h 23"/>
                <a:gd name="T26" fmla="*/ 2147483647 w 23"/>
                <a:gd name="T27" fmla="*/ 2147483647 h 23"/>
                <a:gd name="T28" fmla="*/ 2147483647 w 23"/>
                <a:gd name="T29" fmla="*/ 2147483647 h 23"/>
                <a:gd name="T30" fmla="*/ 2147483647 w 23"/>
                <a:gd name="T31" fmla="*/ 2147483647 h 23"/>
                <a:gd name="T32" fmla="*/ 2147483647 w 23"/>
                <a:gd name="T33" fmla="*/ 2147483647 h 23"/>
                <a:gd name="T34" fmla="*/ 2147483647 w 23"/>
                <a:gd name="T35" fmla="*/ 2147483647 h 23"/>
                <a:gd name="T36" fmla="*/ 2147483647 w 23"/>
                <a:gd name="T37" fmla="*/ 2147483647 h 23"/>
                <a:gd name="T38" fmla="*/ 2147483647 w 23"/>
                <a:gd name="T39" fmla="*/ 2147483647 h 23"/>
                <a:gd name="T40" fmla="*/ 2147483647 w 23"/>
                <a:gd name="T41" fmla="*/ 2147483647 h 23"/>
                <a:gd name="T42" fmla="*/ 2147483647 w 23"/>
                <a:gd name="T43" fmla="*/ 2147483647 h 23"/>
                <a:gd name="T44" fmla="*/ 2147483647 w 23"/>
                <a:gd name="T45" fmla="*/ 2147483647 h 23"/>
                <a:gd name="T46" fmla="*/ 2147483647 w 23"/>
                <a:gd name="T47" fmla="*/ 2147483647 h 23"/>
                <a:gd name="T48" fmla="*/ 2147483647 w 23"/>
                <a:gd name="T49" fmla="*/ 2147483647 h 23"/>
                <a:gd name="T50" fmla="*/ 2147483647 w 23"/>
                <a:gd name="T51" fmla="*/ 2147483647 h 23"/>
                <a:gd name="T52" fmla="*/ 2147483647 w 23"/>
                <a:gd name="T53" fmla="*/ 2147483647 h 23"/>
                <a:gd name="T54" fmla="*/ 2147483647 w 23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3"/>
                <a:gd name="T85" fmla="*/ 0 h 23"/>
                <a:gd name="T86" fmla="*/ 23 w 23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3" h="23">
                  <a:moveTo>
                    <a:pt x="10" y="8"/>
                  </a:moveTo>
                  <a:cubicBezTo>
                    <a:pt x="9" y="7"/>
                    <a:pt x="7" y="6"/>
                    <a:pt x="6" y="4"/>
                  </a:cubicBezTo>
                  <a:cubicBezTo>
                    <a:pt x="4" y="3"/>
                    <a:pt x="2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4"/>
                  </a:cubicBezTo>
                  <a:cubicBezTo>
                    <a:pt x="7" y="6"/>
                    <a:pt x="9" y="9"/>
                    <a:pt x="9" y="9"/>
                  </a:cubicBezTo>
                  <a:cubicBezTo>
                    <a:pt x="9" y="9"/>
                    <a:pt x="7" y="7"/>
                    <a:pt x="4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5" y="7"/>
                    <a:pt x="6" y="14"/>
                    <a:pt x="10" y="19"/>
                  </a:cubicBezTo>
                  <a:cubicBezTo>
                    <a:pt x="14" y="23"/>
                    <a:pt x="18" y="22"/>
                    <a:pt x="22" y="21"/>
                  </a:cubicBezTo>
                  <a:cubicBezTo>
                    <a:pt x="21" y="22"/>
                    <a:pt x="19" y="22"/>
                    <a:pt x="17" y="21"/>
                  </a:cubicBezTo>
                  <a:cubicBezTo>
                    <a:pt x="15" y="21"/>
                    <a:pt x="13" y="20"/>
                    <a:pt x="12" y="19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3" y="19"/>
                    <a:pt x="15" y="20"/>
                    <a:pt x="17" y="20"/>
                  </a:cubicBezTo>
                  <a:cubicBezTo>
                    <a:pt x="19" y="21"/>
                    <a:pt x="21" y="21"/>
                    <a:pt x="22" y="21"/>
                  </a:cubicBezTo>
                  <a:cubicBezTo>
                    <a:pt x="21" y="21"/>
                    <a:pt x="20" y="20"/>
                    <a:pt x="19" y="19"/>
                  </a:cubicBezTo>
                  <a:cubicBezTo>
                    <a:pt x="16" y="18"/>
                    <a:pt x="14" y="16"/>
                    <a:pt x="14" y="16"/>
                  </a:cubicBezTo>
                  <a:cubicBezTo>
                    <a:pt x="14" y="16"/>
                    <a:pt x="16" y="17"/>
                    <a:pt x="19" y="19"/>
                  </a:cubicBezTo>
                  <a:cubicBezTo>
                    <a:pt x="21" y="20"/>
                    <a:pt x="22" y="20"/>
                    <a:pt x="23" y="21"/>
                  </a:cubicBezTo>
                  <a:cubicBezTo>
                    <a:pt x="18" y="17"/>
                    <a:pt x="15" y="12"/>
                    <a:pt x="11" y="8"/>
                  </a:cubicBezTo>
                  <a:cubicBezTo>
                    <a:pt x="9" y="5"/>
                    <a:pt x="6" y="2"/>
                    <a:pt x="3" y="1"/>
                  </a:cubicBezTo>
                  <a:cubicBezTo>
                    <a:pt x="4" y="2"/>
                    <a:pt x="5" y="2"/>
                    <a:pt x="6" y="4"/>
                  </a:cubicBezTo>
                  <a:cubicBezTo>
                    <a:pt x="8" y="5"/>
                    <a:pt x="9" y="7"/>
                    <a:pt x="10" y="8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2" y="10"/>
                    <a:pt x="11" y="10"/>
                    <a:pt x="10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3" name="Freeform 2119"/>
            <p:cNvSpPr>
              <a:spLocks noChangeArrowheads="1"/>
            </p:cNvSpPr>
            <p:nvPr/>
          </p:nvSpPr>
          <p:spPr bwMode="auto">
            <a:xfrm>
              <a:off x="112713" y="776288"/>
              <a:ext cx="26988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0 w 20"/>
                <a:gd name="T33" fmla="*/ 0 h 31"/>
                <a:gd name="T34" fmla="*/ 0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17" y="23"/>
                  </a:moveTo>
                  <a:cubicBezTo>
                    <a:pt x="17" y="22"/>
                    <a:pt x="16" y="21"/>
                    <a:pt x="16" y="20"/>
                  </a:cubicBezTo>
                  <a:cubicBezTo>
                    <a:pt x="16" y="19"/>
                    <a:pt x="16" y="18"/>
                    <a:pt x="15" y="17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5" y="15"/>
                    <a:pt x="16" y="17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7" y="20"/>
                    <a:pt x="17" y="22"/>
                    <a:pt x="17" y="23"/>
                  </a:cubicBezTo>
                  <a:cubicBezTo>
                    <a:pt x="18" y="25"/>
                    <a:pt x="17" y="27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9" y="24"/>
                    <a:pt x="20" y="18"/>
                    <a:pt x="16" y="12"/>
                  </a:cubicBezTo>
                  <a:cubicBezTo>
                    <a:pt x="13" y="7"/>
                    <a:pt x="9" y="2"/>
                    <a:pt x="3" y="1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9" y="5"/>
                    <a:pt x="11" y="7"/>
                    <a:pt x="11" y="7"/>
                  </a:cubicBezTo>
                  <a:cubicBezTo>
                    <a:pt x="11" y="7"/>
                    <a:pt x="8" y="5"/>
                    <a:pt x="5" y="3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4" y="4"/>
                  </a:cubicBezTo>
                  <a:cubicBezTo>
                    <a:pt x="8" y="7"/>
                    <a:pt x="10" y="9"/>
                    <a:pt x="9" y="10"/>
                  </a:cubicBezTo>
                  <a:cubicBezTo>
                    <a:pt x="9" y="10"/>
                    <a:pt x="7" y="7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8" y="8"/>
                    <a:pt x="15" y="17"/>
                    <a:pt x="17" y="27"/>
                  </a:cubicBezTo>
                  <a:cubicBezTo>
                    <a:pt x="17" y="26"/>
                    <a:pt x="17" y="24"/>
                    <a:pt x="17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4" name="Freeform 2120"/>
            <p:cNvSpPr>
              <a:spLocks noChangeArrowheads="1"/>
            </p:cNvSpPr>
            <p:nvPr/>
          </p:nvSpPr>
          <p:spPr bwMode="auto">
            <a:xfrm>
              <a:off x="347663" y="842963"/>
              <a:ext cx="11113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4" y="3"/>
                  </a:moveTo>
                  <a:cubicBezTo>
                    <a:pt x="2" y="12"/>
                    <a:pt x="0" y="21"/>
                    <a:pt x="6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4" y="24"/>
                    <a:pt x="4" y="22"/>
                    <a:pt x="4" y="22"/>
                  </a:cubicBezTo>
                  <a:cubicBezTo>
                    <a:pt x="4" y="22"/>
                    <a:pt x="5" y="24"/>
                    <a:pt x="6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4"/>
                    <a:pt x="7" y="25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8" y="22"/>
                    <a:pt x="4" y="13"/>
                    <a:pt x="4" y="6"/>
                  </a:cubicBezTo>
                  <a:cubicBezTo>
                    <a:pt x="4" y="4"/>
                    <a:pt x="5" y="2"/>
                    <a:pt x="5" y="0"/>
                  </a:cubicBezTo>
                  <a:cubicBezTo>
                    <a:pt x="5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5" name="Freeform 2121"/>
            <p:cNvSpPr>
              <a:spLocks noChangeArrowheads="1"/>
            </p:cNvSpPr>
            <p:nvPr/>
          </p:nvSpPr>
          <p:spPr bwMode="auto">
            <a:xfrm>
              <a:off x="290513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2147483647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0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12" y="6"/>
                  </a:moveTo>
                  <a:cubicBezTo>
                    <a:pt x="10" y="6"/>
                    <a:pt x="8" y="5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9" y="6"/>
                    <a:pt x="12" y="9"/>
                    <a:pt x="17" y="9"/>
                  </a:cubicBezTo>
                  <a:cubicBezTo>
                    <a:pt x="22" y="10"/>
                    <a:pt x="28" y="9"/>
                    <a:pt x="32" y="7"/>
                  </a:cubicBezTo>
                  <a:cubicBezTo>
                    <a:pt x="25" y="7"/>
                    <a:pt x="17" y="3"/>
                    <a:pt x="9" y="1"/>
                  </a:cubicBezTo>
                  <a:cubicBezTo>
                    <a:pt x="8" y="1"/>
                    <a:pt x="4" y="0"/>
                    <a:pt x="1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7" y="2"/>
                    <a:pt x="9" y="2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3"/>
                    <a:pt x="10" y="3"/>
                  </a:cubicBezTo>
                  <a:cubicBezTo>
                    <a:pt x="8" y="3"/>
                    <a:pt x="7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4" y="2"/>
                    <a:pt x="6" y="3"/>
                  </a:cubicBezTo>
                  <a:cubicBezTo>
                    <a:pt x="10" y="5"/>
                    <a:pt x="14" y="6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6" name="Freeform 2122"/>
            <p:cNvSpPr>
              <a:spLocks noEditPoints="1" noChangeArrowheads="1"/>
            </p:cNvSpPr>
            <p:nvPr/>
          </p:nvSpPr>
          <p:spPr bwMode="auto">
            <a:xfrm>
              <a:off x="388938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31"/>
                  </a:moveTo>
                  <a:cubicBezTo>
                    <a:pt x="38" y="24"/>
                    <a:pt x="36" y="16"/>
                    <a:pt x="32" y="10"/>
                  </a:cubicBezTo>
                  <a:cubicBezTo>
                    <a:pt x="28" y="5"/>
                    <a:pt x="20" y="0"/>
                    <a:pt x="13" y="3"/>
                  </a:cubicBezTo>
                  <a:cubicBezTo>
                    <a:pt x="7" y="6"/>
                    <a:pt x="0" y="22"/>
                    <a:pt x="7" y="27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4" y="26"/>
                    <a:pt x="14" y="27"/>
                    <a:pt x="14" y="28"/>
                  </a:cubicBezTo>
                  <a:cubicBezTo>
                    <a:pt x="11" y="29"/>
                    <a:pt x="7" y="29"/>
                    <a:pt x="4" y="28"/>
                  </a:cubicBezTo>
                  <a:cubicBezTo>
                    <a:pt x="4" y="31"/>
                    <a:pt x="4" y="34"/>
                    <a:pt x="3" y="37"/>
                  </a:cubicBezTo>
                  <a:cubicBezTo>
                    <a:pt x="6" y="38"/>
                    <a:pt x="9" y="38"/>
                    <a:pt x="12" y="38"/>
                  </a:cubicBezTo>
                  <a:cubicBezTo>
                    <a:pt x="13" y="38"/>
                    <a:pt x="13" y="38"/>
                    <a:pt x="14" y="38"/>
                  </a:cubicBezTo>
                  <a:cubicBezTo>
                    <a:pt x="15" y="38"/>
                    <a:pt x="15" y="37"/>
                    <a:pt x="16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9" y="36"/>
                    <a:pt x="19" y="36"/>
                  </a:cubicBezTo>
                  <a:cubicBezTo>
                    <a:pt x="20" y="36"/>
                    <a:pt x="21" y="36"/>
                    <a:pt x="22" y="35"/>
                  </a:cubicBezTo>
                  <a:cubicBezTo>
                    <a:pt x="22" y="35"/>
                    <a:pt x="23" y="35"/>
                    <a:pt x="23" y="35"/>
                  </a:cubicBezTo>
                  <a:cubicBezTo>
                    <a:pt x="23" y="35"/>
                    <a:pt x="23" y="34"/>
                    <a:pt x="24" y="34"/>
                  </a:cubicBezTo>
                  <a:cubicBezTo>
                    <a:pt x="25" y="34"/>
                    <a:pt x="25" y="33"/>
                    <a:pt x="25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4" y="35"/>
                    <a:pt x="23" y="35"/>
                    <a:pt x="23" y="35"/>
                  </a:cubicBezTo>
                  <a:cubicBezTo>
                    <a:pt x="23" y="35"/>
                    <a:pt x="22" y="35"/>
                    <a:pt x="22" y="36"/>
                  </a:cubicBezTo>
                  <a:cubicBezTo>
                    <a:pt x="21" y="36"/>
                    <a:pt x="20" y="36"/>
                    <a:pt x="19" y="37"/>
                  </a:cubicBezTo>
                  <a:cubicBezTo>
                    <a:pt x="19" y="37"/>
                    <a:pt x="18" y="37"/>
                    <a:pt x="18" y="37"/>
                  </a:cubicBezTo>
                  <a:cubicBezTo>
                    <a:pt x="17" y="38"/>
                    <a:pt x="17" y="38"/>
                    <a:pt x="16" y="38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3" y="38"/>
                    <a:pt x="12" y="38"/>
                  </a:cubicBezTo>
                  <a:cubicBezTo>
                    <a:pt x="9" y="39"/>
                    <a:pt x="6" y="38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13" y="43"/>
                    <a:pt x="30" y="41"/>
                    <a:pt x="35" y="31"/>
                  </a:cubicBezTo>
                  <a:close/>
                  <a:moveTo>
                    <a:pt x="21" y="33"/>
                  </a:moveTo>
                  <a:cubicBezTo>
                    <a:pt x="20" y="33"/>
                    <a:pt x="18" y="34"/>
                    <a:pt x="16" y="35"/>
                  </a:cubicBezTo>
                  <a:cubicBezTo>
                    <a:pt x="14" y="35"/>
                    <a:pt x="12" y="35"/>
                    <a:pt x="11" y="35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9" y="35"/>
                    <a:pt x="10" y="35"/>
                    <a:pt x="11" y="35"/>
                  </a:cubicBezTo>
                  <a:cubicBezTo>
                    <a:pt x="12" y="34"/>
                    <a:pt x="14" y="34"/>
                    <a:pt x="16" y="34"/>
                  </a:cubicBezTo>
                  <a:cubicBezTo>
                    <a:pt x="18" y="33"/>
                    <a:pt x="20" y="33"/>
                    <a:pt x="21" y="32"/>
                  </a:cubicBezTo>
                  <a:cubicBezTo>
                    <a:pt x="22" y="32"/>
                    <a:pt x="23" y="31"/>
                    <a:pt x="23" y="32"/>
                  </a:cubicBezTo>
                  <a:cubicBezTo>
                    <a:pt x="23" y="32"/>
                    <a:pt x="22" y="32"/>
                    <a:pt x="21" y="33"/>
                  </a:cubicBezTo>
                  <a:close/>
                  <a:moveTo>
                    <a:pt x="19" y="12"/>
                  </a:moveTo>
                  <a:cubicBezTo>
                    <a:pt x="18" y="12"/>
                    <a:pt x="17" y="12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2" y="11"/>
                    <a:pt x="24" y="12"/>
                    <a:pt x="24" y="12"/>
                  </a:cubicBezTo>
                  <a:cubicBezTo>
                    <a:pt x="24" y="12"/>
                    <a:pt x="22" y="12"/>
                    <a:pt x="19" y="12"/>
                  </a:cubicBezTo>
                  <a:close/>
                  <a:moveTo>
                    <a:pt x="21" y="9"/>
                  </a:moveTo>
                  <a:cubicBezTo>
                    <a:pt x="20" y="9"/>
                    <a:pt x="18" y="10"/>
                    <a:pt x="17" y="10"/>
                  </a:cubicBezTo>
                  <a:cubicBezTo>
                    <a:pt x="15" y="11"/>
                    <a:pt x="14" y="11"/>
                    <a:pt x="13" y="12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4" y="11"/>
                    <a:pt x="15" y="10"/>
                    <a:pt x="17" y="10"/>
                  </a:cubicBezTo>
                  <a:cubicBezTo>
                    <a:pt x="18" y="9"/>
                    <a:pt x="20" y="8"/>
                    <a:pt x="22" y="9"/>
                  </a:cubicBezTo>
                  <a:cubicBezTo>
                    <a:pt x="23" y="9"/>
                    <a:pt x="25" y="10"/>
                    <a:pt x="26" y="11"/>
                  </a:cubicBezTo>
                  <a:cubicBezTo>
                    <a:pt x="27" y="12"/>
                    <a:pt x="28" y="14"/>
                    <a:pt x="28" y="15"/>
                  </a:cubicBezTo>
                  <a:cubicBezTo>
                    <a:pt x="29" y="17"/>
                    <a:pt x="30" y="18"/>
                    <a:pt x="30" y="18"/>
                  </a:cubicBezTo>
                  <a:cubicBezTo>
                    <a:pt x="30" y="18"/>
                    <a:pt x="29" y="17"/>
                    <a:pt x="28" y="15"/>
                  </a:cubicBezTo>
                  <a:cubicBezTo>
                    <a:pt x="27" y="14"/>
                    <a:pt x="27" y="13"/>
                    <a:pt x="26" y="12"/>
                  </a:cubicBezTo>
                  <a:cubicBezTo>
                    <a:pt x="25" y="11"/>
                    <a:pt x="23" y="10"/>
                    <a:pt x="2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7" name="Freeform 2123"/>
            <p:cNvSpPr>
              <a:spLocks noChangeArrowheads="1"/>
            </p:cNvSpPr>
            <p:nvPr/>
          </p:nvSpPr>
          <p:spPr bwMode="auto">
            <a:xfrm>
              <a:off x="219075" y="523875"/>
              <a:ext cx="3175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0 h 3"/>
                <a:gd name="T4" fmla="*/ 0 w 2"/>
                <a:gd name="T5" fmla="*/ 2147483647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8" name="Freeform 2124"/>
            <p:cNvSpPr>
              <a:spLocks noEditPoints="1" noChangeArrowheads="1"/>
            </p:cNvSpPr>
            <p:nvPr/>
          </p:nvSpPr>
          <p:spPr bwMode="auto">
            <a:xfrm>
              <a:off x="327025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2147483647 w 168"/>
                <a:gd name="T23" fmla="*/ 2147483647 h 183"/>
                <a:gd name="T24" fmla="*/ 2147483647 w 168"/>
                <a:gd name="T25" fmla="*/ 2147483647 h 183"/>
                <a:gd name="T26" fmla="*/ 2147483647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34" y="61"/>
                  </a:moveTo>
                  <a:cubicBezTo>
                    <a:pt x="62" y="43"/>
                    <a:pt x="110" y="52"/>
                    <a:pt x="118" y="88"/>
                  </a:cubicBezTo>
                  <a:cubicBezTo>
                    <a:pt x="122" y="95"/>
                    <a:pt x="124" y="102"/>
                    <a:pt x="126" y="111"/>
                  </a:cubicBezTo>
                  <a:cubicBezTo>
                    <a:pt x="126" y="111"/>
                    <a:pt x="125" y="111"/>
                    <a:pt x="125" y="111"/>
                  </a:cubicBezTo>
                  <a:cubicBezTo>
                    <a:pt x="124" y="107"/>
                    <a:pt x="122" y="103"/>
                    <a:pt x="121" y="98"/>
                  </a:cubicBezTo>
                  <a:cubicBezTo>
                    <a:pt x="112" y="74"/>
                    <a:pt x="78" y="57"/>
                    <a:pt x="53" y="67"/>
                  </a:cubicBezTo>
                  <a:cubicBezTo>
                    <a:pt x="43" y="71"/>
                    <a:pt x="34" y="79"/>
                    <a:pt x="29" y="88"/>
                  </a:cubicBezTo>
                  <a:cubicBezTo>
                    <a:pt x="32" y="91"/>
                    <a:pt x="35" y="94"/>
                    <a:pt x="38" y="98"/>
                  </a:cubicBezTo>
                  <a:cubicBezTo>
                    <a:pt x="39" y="96"/>
                    <a:pt x="40" y="94"/>
                    <a:pt x="41" y="92"/>
                  </a:cubicBezTo>
                  <a:cubicBezTo>
                    <a:pt x="48" y="84"/>
                    <a:pt x="59" y="76"/>
                    <a:pt x="70" y="76"/>
                  </a:cubicBezTo>
                  <a:cubicBezTo>
                    <a:pt x="81" y="76"/>
                    <a:pt x="92" y="81"/>
                    <a:pt x="100" y="89"/>
                  </a:cubicBezTo>
                  <a:cubicBezTo>
                    <a:pt x="108" y="97"/>
                    <a:pt x="114" y="108"/>
                    <a:pt x="112" y="119"/>
                  </a:cubicBezTo>
                  <a:cubicBezTo>
                    <a:pt x="112" y="122"/>
                    <a:pt x="111" y="124"/>
                    <a:pt x="111" y="127"/>
                  </a:cubicBezTo>
                  <a:cubicBezTo>
                    <a:pt x="111" y="127"/>
                    <a:pt x="111" y="127"/>
                    <a:pt x="111" y="127"/>
                  </a:cubicBezTo>
                  <a:cubicBezTo>
                    <a:pt x="111" y="127"/>
                    <a:pt x="111" y="128"/>
                    <a:pt x="110" y="128"/>
                  </a:cubicBezTo>
                  <a:cubicBezTo>
                    <a:pt x="107" y="137"/>
                    <a:pt x="101" y="146"/>
                    <a:pt x="94" y="152"/>
                  </a:cubicBezTo>
                  <a:cubicBezTo>
                    <a:pt x="81" y="163"/>
                    <a:pt x="63" y="167"/>
                    <a:pt x="45" y="166"/>
                  </a:cubicBezTo>
                  <a:cubicBezTo>
                    <a:pt x="45" y="167"/>
                    <a:pt x="45" y="168"/>
                    <a:pt x="44" y="168"/>
                  </a:cubicBezTo>
                  <a:cubicBezTo>
                    <a:pt x="46" y="169"/>
                    <a:pt x="48" y="169"/>
                    <a:pt x="50" y="169"/>
                  </a:cubicBezTo>
                  <a:cubicBezTo>
                    <a:pt x="56" y="168"/>
                    <a:pt x="60" y="168"/>
                    <a:pt x="64" y="167"/>
                  </a:cubicBezTo>
                  <a:cubicBezTo>
                    <a:pt x="67" y="167"/>
                    <a:pt x="69" y="167"/>
                    <a:pt x="69" y="167"/>
                  </a:cubicBezTo>
                  <a:cubicBezTo>
                    <a:pt x="69" y="167"/>
                    <a:pt x="68" y="167"/>
                    <a:pt x="68" y="167"/>
                  </a:cubicBezTo>
                  <a:cubicBezTo>
                    <a:pt x="67" y="167"/>
                    <a:pt x="65" y="168"/>
                    <a:pt x="64" y="168"/>
                  </a:cubicBezTo>
                  <a:cubicBezTo>
                    <a:pt x="60" y="169"/>
                    <a:pt x="56" y="169"/>
                    <a:pt x="50" y="169"/>
                  </a:cubicBezTo>
                  <a:cubicBezTo>
                    <a:pt x="48" y="169"/>
                    <a:pt x="46" y="169"/>
                    <a:pt x="44" y="169"/>
                  </a:cubicBezTo>
                  <a:cubicBezTo>
                    <a:pt x="44" y="170"/>
                    <a:pt x="44" y="170"/>
                    <a:pt x="43" y="170"/>
                  </a:cubicBezTo>
                  <a:cubicBezTo>
                    <a:pt x="45" y="171"/>
                    <a:pt x="47" y="171"/>
                    <a:pt x="49" y="171"/>
                  </a:cubicBezTo>
                  <a:cubicBezTo>
                    <a:pt x="52" y="171"/>
                    <a:pt x="56" y="171"/>
                    <a:pt x="58" y="170"/>
                  </a:cubicBezTo>
                  <a:cubicBezTo>
                    <a:pt x="61" y="170"/>
                    <a:pt x="62" y="170"/>
                    <a:pt x="62" y="170"/>
                  </a:cubicBezTo>
                  <a:cubicBezTo>
                    <a:pt x="62" y="170"/>
                    <a:pt x="61" y="171"/>
                    <a:pt x="58" y="171"/>
                  </a:cubicBezTo>
                  <a:cubicBezTo>
                    <a:pt x="56" y="171"/>
                    <a:pt x="52" y="171"/>
                    <a:pt x="49" y="171"/>
                  </a:cubicBezTo>
                  <a:cubicBezTo>
                    <a:pt x="47" y="171"/>
                    <a:pt x="45" y="171"/>
                    <a:pt x="43" y="171"/>
                  </a:cubicBezTo>
                  <a:cubicBezTo>
                    <a:pt x="43" y="172"/>
                    <a:pt x="42" y="173"/>
                    <a:pt x="42" y="174"/>
                  </a:cubicBezTo>
                  <a:cubicBezTo>
                    <a:pt x="43" y="174"/>
                    <a:pt x="44" y="174"/>
                    <a:pt x="46" y="174"/>
                  </a:cubicBezTo>
                  <a:cubicBezTo>
                    <a:pt x="50" y="173"/>
                    <a:pt x="54" y="173"/>
                    <a:pt x="54" y="174"/>
                  </a:cubicBezTo>
                  <a:cubicBezTo>
                    <a:pt x="54" y="174"/>
                    <a:pt x="50" y="174"/>
                    <a:pt x="46" y="174"/>
                  </a:cubicBezTo>
                  <a:cubicBezTo>
                    <a:pt x="44" y="174"/>
                    <a:pt x="43" y="174"/>
                    <a:pt x="42" y="174"/>
                  </a:cubicBezTo>
                  <a:cubicBezTo>
                    <a:pt x="42" y="175"/>
                    <a:pt x="41" y="175"/>
                    <a:pt x="41" y="175"/>
                  </a:cubicBezTo>
                  <a:cubicBezTo>
                    <a:pt x="42" y="175"/>
                    <a:pt x="43" y="176"/>
                    <a:pt x="44" y="176"/>
                  </a:cubicBezTo>
                  <a:cubicBezTo>
                    <a:pt x="44" y="176"/>
                    <a:pt x="46" y="176"/>
                    <a:pt x="47" y="176"/>
                  </a:cubicBezTo>
                  <a:cubicBezTo>
                    <a:pt x="49" y="176"/>
                    <a:pt x="51" y="176"/>
                    <a:pt x="51" y="176"/>
                  </a:cubicBezTo>
                  <a:cubicBezTo>
                    <a:pt x="51" y="176"/>
                    <a:pt x="50" y="176"/>
                    <a:pt x="47" y="177"/>
                  </a:cubicBezTo>
                  <a:cubicBezTo>
                    <a:pt x="46" y="177"/>
                    <a:pt x="45" y="177"/>
                    <a:pt x="44" y="177"/>
                  </a:cubicBezTo>
                  <a:cubicBezTo>
                    <a:pt x="45" y="178"/>
                    <a:pt x="47" y="178"/>
                    <a:pt x="48" y="179"/>
                  </a:cubicBezTo>
                  <a:cubicBezTo>
                    <a:pt x="49" y="179"/>
                    <a:pt x="49" y="179"/>
                    <a:pt x="50" y="179"/>
                  </a:cubicBezTo>
                  <a:cubicBezTo>
                    <a:pt x="52" y="179"/>
                    <a:pt x="54" y="179"/>
                    <a:pt x="54" y="179"/>
                  </a:cubicBezTo>
                  <a:cubicBezTo>
                    <a:pt x="54" y="179"/>
                    <a:pt x="52" y="179"/>
                    <a:pt x="50" y="179"/>
                  </a:cubicBezTo>
                  <a:cubicBezTo>
                    <a:pt x="50" y="179"/>
                    <a:pt x="49" y="179"/>
                    <a:pt x="49" y="179"/>
                  </a:cubicBezTo>
                  <a:cubicBezTo>
                    <a:pt x="50" y="180"/>
                    <a:pt x="52" y="181"/>
                    <a:pt x="53" y="181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55" y="181"/>
                    <a:pt x="56" y="181"/>
                    <a:pt x="56" y="182"/>
                  </a:cubicBezTo>
                  <a:cubicBezTo>
                    <a:pt x="56" y="182"/>
                    <a:pt x="56" y="182"/>
                    <a:pt x="55" y="182"/>
                  </a:cubicBezTo>
                  <a:cubicBezTo>
                    <a:pt x="55" y="182"/>
                    <a:pt x="56" y="183"/>
                    <a:pt x="56" y="183"/>
                  </a:cubicBezTo>
                  <a:cubicBezTo>
                    <a:pt x="69" y="183"/>
                    <a:pt x="81" y="178"/>
                    <a:pt x="91" y="171"/>
                  </a:cubicBezTo>
                  <a:cubicBezTo>
                    <a:pt x="103" y="164"/>
                    <a:pt x="113" y="154"/>
                    <a:pt x="119" y="142"/>
                  </a:cubicBezTo>
                  <a:cubicBezTo>
                    <a:pt x="122" y="135"/>
                    <a:pt x="125" y="128"/>
                    <a:pt x="128" y="121"/>
                  </a:cubicBezTo>
                  <a:cubicBezTo>
                    <a:pt x="129" y="119"/>
                    <a:pt x="131" y="116"/>
                    <a:pt x="132" y="114"/>
                  </a:cubicBezTo>
                  <a:cubicBezTo>
                    <a:pt x="135" y="106"/>
                    <a:pt x="144" y="99"/>
                    <a:pt x="153" y="99"/>
                  </a:cubicBezTo>
                  <a:cubicBezTo>
                    <a:pt x="158" y="100"/>
                    <a:pt x="165" y="102"/>
                    <a:pt x="168" y="107"/>
                  </a:cubicBezTo>
                  <a:cubicBezTo>
                    <a:pt x="168" y="107"/>
                    <a:pt x="168" y="106"/>
                    <a:pt x="168" y="106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7" y="105"/>
                    <a:pt x="167" y="104"/>
                    <a:pt x="166" y="103"/>
                  </a:cubicBezTo>
                  <a:cubicBezTo>
                    <a:pt x="165" y="102"/>
                    <a:pt x="164" y="102"/>
                    <a:pt x="163" y="101"/>
                  </a:cubicBezTo>
                  <a:cubicBezTo>
                    <a:pt x="161" y="99"/>
                    <a:pt x="158" y="98"/>
                    <a:pt x="157" y="98"/>
                  </a:cubicBezTo>
                  <a:cubicBezTo>
                    <a:pt x="155" y="98"/>
                    <a:pt x="154" y="98"/>
                    <a:pt x="154" y="98"/>
                  </a:cubicBezTo>
                  <a:cubicBezTo>
                    <a:pt x="154" y="97"/>
                    <a:pt x="155" y="97"/>
                    <a:pt x="157" y="98"/>
                  </a:cubicBezTo>
                  <a:cubicBezTo>
                    <a:pt x="159" y="98"/>
                    <a:pt x="161" y="99"/>
                    <a:pt x="163" y="100"/>
                  </a:cubicBezTo>
                  <a:cubicBezTo>
                    <a:pt x="164" y="101"/>
                    <a:pt x="165" y="102"/>
                    <a:pt x="166" y="103"/>
                  </a:cubicBezTo>
                  <a:cubicBezTo>
                    <a:pt x="167" y="103"/>
                    <a:pt x="167" y="104"/>
                    <a:pt x="168" y="105"/>
                  </a:cubicBezTo>
                  <a:cubicBezTo>
                    <a:pt x="167" y="104"/>
                    <a:pt x="166" y="102"/>
                    <a:pt x="165" y="101"/>
                  </a:cubicBezTo>
                  <a:cubicBezTo>
                    <a:pt x="163" y="98"/>
                    <a:pt x="160" y="97"/>
                    <a:pt x="161" y="97"/>
                  </a:cubicBezTo>
                  <a:cubicBezTo>
                    <a:pt x="161" y="97"/>
                    <a:pt x="163" y="98"/>
                    <a:pt x="166" y="101"/>
                  </a:cubicBezTo>
                  <a:cubicBezTo>
                    <a:pt x="167" y="102"/>
                    <a:pt x="167" y="103"/>
                    <a:pt x="168" y="104"/>
                  </a:cubicBezTo>
                  <a:cubicBezTo>
                    <a:pt x="167" y="101"/>
                    <a:pt x="166" y="99"/>
                    <a:pt x="163" y="96"/>
                  </a:cubicBezTo>
                  <a:cubicBezTo>
                    <a:pt x="159" y="93"/>
                    <a:pt x="155" y="93"/>
                    <a:pt x="150" y="92"/>
                  </a:cubicBezTo>
                  <a:cubicBezTo>
                    <a:pt x="150" y="91"/>
                    <a:pt x="150" y="91"/>
                    <a:pt x="150" y="91"/>
                  </a:cubicBezTo>
                  <a:cubicBezTo>
                    <a:pt x="154" y="91"/>
                    <a:pt x="158" y="91"/>
                    <a:pt x="161" y="93"/>
                  </a:cubicBezTo>
                  <a:cubicBezTo>
                    <a:pt x="163" y="92"/>
                    <a:pt x="165" y="92"/>
                    <a:pt x="165" y="90"/>
                  </a:cubicBezTo>
                  <a:cubicBezTo>
                    <a:pt x="165" y="89"/>
                    <a:pt x="165" y="88"/>
                    <a:pt x="164" y="87"/>
                  </a:cubicBezTo>
                  <a:cubicBezTo>
                    <a:pt x="164" y="83"/>
                    <a:pt x="162" y="81"/>
                    <a:pt x="159" y="79"/>
                  </a:cubicBezTo>
                  <a:cubicBezTo>
                    <a:pt x="155" y="77"/>
                    <a:pt x="151" y="77"/>
                    <a:pt x="147" y="80"/>
                  </a:cubicBezTo>
                  <a:cubicBezTo>
                    <a:pt x="144" y="82"/>
                    <a:pt x="142" y="85"/>
                    <a:pt x="140" y="87"/>
                  </a:cubicBezTo>
                  <a:cubicBezTo>
                    <a:pt x="140" y="88"/>
                    <a:pt x="140" y="87"/>
                    <a:pt x="140" y="87"/>
                  </a:cubicBezTo>
                  <a:cubicBezTo>
                    <a:pt x="140" y="83"/>
                    <a:pt x="143" y="80"/>
                    <a:pt x="146" y="78"/>
                  </a:cubicBezTo>
                  <a:cubicBezTo>
                    <a:pt x="147" y="73"/>
                    <a:pt x="142" y="72"/>
                    <a:pt x="137" y="73"/>
                  </a:cubicBezTo>
                  <a:cubicBezTo>
                    <a:pt x="137" y="73"/>
                    <a:pt x="137" y="73"/>
                    <a:pt x="136" y="73"/>
                  </a:cubicBezTo>
                  <a:cubicBezTo>
                    <a:pt x="134" y="74"/>
                    <a:pt x="133" y="75"/>
                    <a:pt x="132" y="76"/>
                  </a:cubicBezTo>
                  <a:cubicBezTo>
                    <a:pt x="127" y="81"/>
                    <a:pt x="128" y="86"/>
                    <a:pt x="128" y="93"/>
                  </a:cubicBezTo>
                  <a:cubicBezTo>
                    <a:pt x="128" y="93"/>
                    <a:pt x="127" y="94"/>
                    <a:pt x="126" y="93"/>
                  </a:cubicBezTo>
                  <a:cubicBezTo>
                    <a:pt x="122" y="87"/>
                    <a:pt x="127" y="74"/>
                    <a:pt x="134" y="71"/>
                  </a:cubicBezTo>
                  <a:cubicBezTo>
                    <a:pt x="132" y="68"/>
                    <a:pt x="131" y="65"/>
                    <a:pt x="129" y="62"/>
                  </a:cubicBezTo>
                  <a:cubicBezTo>
                    <a:pt x="126" y="57"/>
                    <a:pt x="123" y="53"/>
                    <a:pt x="118" y="49"/>
                  </a:cubicBezTo>
                  <a:cubicBezTo>
                    <a:pt x="114" y="45"/>
                    <a:pt x="109" y="42"/>
                    <a:pt x="104" y="40"/>
                  </a:cubicBezTo>
                  <a:cubicBezTo>
                    <a:pt x="101" y="39"/>
                    <a:pt x="97" y="37"/>
                    <a:pt x="94" y="35"/>
                  </a:cubicBezTo>
                  <a:cubicBezTo>
                    <a:pt x="92" y="34"/>
                    <a:pt x="90" y="32"/>
                    <a:pt x="89" y="30"/>
                  </a:cubicBezTo>
                  <a:cubicBezTo>
                    <a:pt x="84" y="27"/>
                    <a:pt x="81" y="22"/>
                    <a:pt x="84" y="16"/>
                  </a:cubicBezTo>
                  <a:cubicBezTo>
                    <a:pt x="86" y="11"/>
                    <a:pt x="91" y="8"/>
                    <a:pt x="95" y="9"/>
                  </a:cubicBezTo>
                  <a:cubicBezTo>
                    <a:pt x="95" y="9"/>
                    <a:pt x="95" y="9"/>
                    <a:pt x="94" y="9"/>
                  </a:cubicBezTo>
                  <a:cubicBezTo>
                    <a:pt x="92" y="8"/>
                    <a:pt x="90" y="7"/>
                    <a:pt x="88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1" y="6"/>
                    <a:pt x="95" y="8"/>
                    <a:pt x="99" y="10"/>
                  </a:cubicBezTo>
                  <a:cubicBezTo>
                    <a:pt x="98" y="9"/>
                    <a:pt x="97" y="9"/>
                    <a:pt x="97" y="8"/>
                  </a:cubicBezTo>
                  <a:cubicBezTo>
                    <a:pt x="95" y="7"/>
                    <a:pt x="94" y="5"/>
                    <a:pt x="92" y="4"/>
                  </a:cubicBezTo>
                  <a:cubicBezTo>
                    <a:pt x="88" y="2"/>
                    <a:pt x="84" y="2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4" y="1"/>
                    <a:pt x="88" y="2"/>
                    <a:pt x="92" y="4"/>
                  </a:cubicBezTo>
                  <a:cubicBezTo>
                    <a:pt x="94" y="5"/>
                    <a:pt x="96" y="6"/>
                    <a:pt x="97" y="8"/>
                  </a:cubicBezTo>
                  <a:cubicBezTo>
                    <a:pt x="97" y="8"/>
                    <a:pt x="98" y="8"/>
                    <a:pt x="98" y="8"/>
                  </a:cubicBezTo>
                  <a:cubicBezTo>
                    <a:pt x="97" y="6"/>
                    <a:pt x="95" y="4"/>
                    <a:pt x="93" y="3"/>
                  </a:cubicBezTo>
                  <a:cubicBezTo>
                    <a:pt x="88" y="0"/>
                    <a:pt x="82" y="0"/>
                    <a:pt x="77" y="3"/>
                  </a:cubicBezTo>
                  <a:cubicBezTo>
                    <a:pt x="72" y="6"/>
                    <a:pt x="65" y="12"/>
                    <a:pt x="68" y="18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4"/>
                    <a:pt x="74" y="26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3" y="28"/>
                    <a:pt x="68" y="25"/>
                    <a:pt x="66" y="21"/>
                  </a:cubicBezTo>
                  <a:cubicBezTo>
                    <a:pt x="64" y="20"/>
                    <a:pt x="63" y="20"/>
                    <a:pt x="61" y="20"/>
                  </a:cubicBezTo>
                  <a:cubicBezTo>
                    <a:pt x="58" y="21"/>
                    <a:pt x="54" y="27"/>
                    <a:pt x="58" y="30"/>
                  </a:cubicBezTo>
                  <a:cubicBezTo>
                    <a:pt x="61" y="32"/>
                    <a:pt x="65" y="33"/>
                    <a:pt x="68" y="33"/>
                  </a:cubicBezTo>
                  <a:cubicBezTo>
                    <a:pt x="76" y="35"/>
                    <a:pt x="83" y="39"/>
                    <a:pt x="90" y="44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2" y="42"/>
                    <a:pt x="75" y="37"/>
                    <a:pt x="67" y="35"/>
                  </a:cubicBezTo>
                  <a:cubicBezTo>
                    <a:pt x="65" y="35"/>
                    <a:pt x="61" y="34"/>
                    <a:pt x="58" y="33"/>
                  </a:cubicBezTo>
                  <a:cubicBezTo>
                    <a:pt x="51" y="34"/>
                    <a:pt x="44" y="38"/>
                    <a:pt x="37" y="40"/>
                  </a:cubicBezTo>
                  <a:cubicBezTo>
                    <a:pt x="30" y="43"/>
                    <a:pt x="24" y="47"/>
                    <a:pt x="18" y="51"/>
                  </a:cubicBezTo>
                  <a:cubicBezTo>
                    <a:pt x="10" y="57"/>
                    <a:pt x="4" y="65"/>
                    <a:pt x="0" y="73"/>
                  </a:cubicBezTo>
                  <a:cubicBezTo>
                    <a:pt x="6" y="75"/>
                    <a:pt x="11" y="76"/>
                    <a:pt x="17" y="79"/>
                  </a:cubicBezTo>
                  <a:cubicBezTo>
                    <a:pt x="21" y="72"/>
                    <a:pt x="26" y="66"/>
                    <a:pt x="34" y="61"/>
                  </a:cubicBezTo>
                  <a:close/>
                  <a:moveTo>
                    <a:pt x="60" y="69"/>
                  </a:moveTo>
                  <a:cubicBezTo>
                    <a:pt x="57" y="69"/>
                    <a:pt x="54" y="70"/>
                    <a:pt x="51" y="71"/>
                  </a:cubicBezTo>
                  <a:cubicBezTo>
                    <a:pt x="50" y="72"/>
                    <a:pt x="49" y="72"/>
                    <a:pt x="48" y="73"/>
                  </a:cubicBezTo>
                  <a:cubicBezTo>
                    <a:pt x="46" y="73"/>
                    <a:pt x="45" y="74"/>
                    <a:pt x="45" y="75"/>
                  </a:cubicBezTo>
                  <a:cubicBezTo>
                    <a:pt x="41" y="77"/>
                    <a:pt x="39" y="79"/>
                    <a:pt x="39" y="79"/>
                  </a:cubicBezTo>
                  <a:cubicBezTo>
                    <a:pt x="39" y="79"/>
                    <a:pt x="40" y="78"/>
                    <a:pt x="40" y="77"/>
                  </a:cubicBezTo>
                  <a:cubicBezTo>
                    <a:pt x="41" y="77"/>
                    <a:pt x="41" y="76"/>
                    <a:pt x="42" y="76"/>
                  </a:cubicBezTo>
                  <a:cubicBezTo>
                    <a:pt x="43" y="75"/>
                    <a:pt x="43" y="75"/>
                    <a:pt x="44" y="74"/>
                  </a:cubicBezTo>
                  <a:cubicBezTo>
                    <a:pt x="45" y="74"/>
                    <a:pt x="46" y="73"/>
                    <a:pt x="47" y="72"/>
                  </a:cubicBezTo>
                  <a:cubicBezTo>
                    <a:pt x="48" y="72"/>
                    <a:pt x="50" y="71"/>
                    <a:pt x="51" y="71"/>
                  </a:cubicBezTo>
                  <a:cubicBezTo>
                    <a:pt x="54" y="70"/>
                    <a:pt x="57" y="69"/>
                    <a:pt x="60" y="68"/>
                  </a:cubicBezTo>
                  <a:cubicBezTo>
                    <a:pt x="63" y="68"/>
                    <a:pt x="66" y="67"/>
                    <a:pt x="69" y="67"/>
                  </a:cubicBezTo>
                  <a:cubicBezTo>
                    <a:pt x="72" y="67"/>
                    <a:pt x="74" y="68"/>
                    <a:pt x="76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80" y="69"/>
                    <a:pt x="81" y="69"/>
                    <a:pt x="81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3" y="70"/>
                    <a:pt x="83" y="69"/>
                    <a:pt x="81" y="69"/>
                  </a:cubicBezTo>
                  <a:cubicBezTo>
                    <a:pt x="81" y="69"/>
                    <a:pt x="80" y="69"/>
                    <a:pt x="79" y="69"/>
                  </a:cubicBezTo>
                  <a:cubicBezTo>
                    <a:pt x="78" y="69"/>
                    <a:pt x="77" y="69"/>
                    <a:pt x="76" y="68"/>
                  </a:cubicBezTo>
                  <a:cubicBezTo>
                    <a:pt x="74" y="68"/>
                    <a:pt x="72" y="68"/>
                    <a:pt x="69" y="68"/>
                  </a:cubicBezTo>
                  <a:cubicBezTo>
                    <a:pt x="66" y="68"/>
                    <a:pt x="63" y="68"/>
                    <a:pt x="60" y="69"/>
                  </a:cubicBezTo>
                  <a:close/>
                  <a:moveTo>
                    <a:pt x="111" y="90"/>
                  </a:moveTo>
                  <a:cubicBezTo>
                    <a:pt x="110" y="89"/>
                    <a:pt x="109" y="88"/>
                    <a:pt x="108" y="87"/>
                  </a:cubicBezTo>
                  <a:cubicBezTo>
                    <a:pt x="104" y="84"/>
                    <a:pt x="99" y="80"/>
                    <a:pt x="93" y="77"/>
                  </a:cubicBezTo>
                  <a:cubicBezTo>
                    <a:pt x="87" y="74"/>
                    <a:pt x="81" y="73"/>
                    <a:pt x="77" y="72"/>
                  </a:cubicBezTo>
                  <a:cubicBezTo>
                    <a:pt x="75" y="72"/>
                    <a:pt x="73" y="71"/>
                    <a:pt x="72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2" y="71"/>
                  </a:cubicBezTo>
                  <a:cubicBezTo>
                    <a:pt x="73" y="71"/>
                    <a:pt x="75" y="71"/>
                    <a:pt x="77" y="71"/>
                  </a:cubicBezTo>
                  <a:cubicBezTo>
                    <a:pt x="81" y="72"/>
                    <a:pt x="87" y="74"/>
                    <a:pt x="93" y="76"/>
                  </a:cubicBezTo>
                  <a:cubicBezTo>
                    <a:pt x="100" y="79"/>
                    <a:pt x="105" y="83"/>
                    <a:pt x="108" y="86"/>
                  </a:cubicBezTo>
                  <a:cubicBezTo>
                    <a:pt x="109" y="88"/>
                    <a:pt x="111" y="89"/>
                    <a:pt x="112" y="90"/>
                  </a:cubicBezTo>
                  <a:cubicBezTo>
                    <a:pt x="112" y="91"/>
                    <a:pt x="113" y="92"/>
                    <a:pt x="113" y="92"/>
                  </a:cubicBezTo>
                  <a:cubicBezTo>
                    <a:pt x="113" y="92"/>
                    <a:pt x="112" y="91"/>
                    <a:pt x="111" y="90"/>
                  </a:cubicBezTo>
                  <a:close/>
                  <a:moveTo>
                    <a:pt x="107" y="151"/>
                  </a:moveTo>
                  <a:cubicBezTo>
                    <a:pt x="105" y="154"/>
                    <a:pt x="103" y="156"/>
                    <a:pt x="101" y="157"/>
                  </a:cubicBezTo>
                  <a:cubicBezTo>
                    <a:pt x="100" y="159"/>
                    <a:pt x="98" y="161"/>
                    <a:pt x="96" y="162"/>
                  </a:cubicBezTo>
                  <a:cubicBezTo>
                    <a:pt x="95" y="163"/>
                    <a:pt x="93" y="164"/>
                    <a:pt x="92" y="164"/>
                  </a:cubicBezTo>
                  <a:cubicBezTo>
                    <a:pt x="91" y="165"/>
                    <a:pt x="91" y="165"/>
                    <a:pt x="91" y="165"/>
                  </a:cubicBezTo>
                  <a:cubicBezTo>
                    <a:pt x="91" y="165"/>
                    <a:pt x="93" y="164"/>
                    <a:pt x="96" y="161"/>
                  </a:cubicBezTo>
                  <a:cubicBezTo>
                    <a:pt x="97" y="160"/>
                    <a:pt x="99" y="159"/>
                    <a:pt x="101" y="157"/>
                  </a:cubicBezTo>
                  <a:cubicBezTo>
                    <a:pt x="103" y="155"/>
                    <a:pt x="104" y="153"/>
                    <a:pt x="106" y="151"/>
                  </a:cubicBezTo>
                  <a:cubicBezTo>
                    <a:pt x="109" y="146"/>
                    <a:pt x="111" y="141"/>
                    <a:pt x="113" y="138"/>
                  </a:cubicBezTo>
                  <a:cubicBezTo>
                    <a:pt x="114" y="136"/>
                    <a:pt x="114" y="135"/>
                    <a:pt x="115" y="134"/>
                  </a:cubicBezTo>
                  <a:cubicBezTo>
                    <a:pt x="115" y="133"/>
                    <a:pt x="115" y="132"/>
                    <a:pt x="116" y="132"/>
                  </a:cubicBezTo>
                  <a:cubicBezTo>
                    <a:pt x="116" y="132"/>
                    <a:pt x="115" y="133"/>
                    <a:pt x="115" y="134"/>
                  </a:cubicBezTo>
                  <a:cubicBezTo>
                    <a:pt x="115" y="135"/>
                    <a:pt x="114" y="136"/>
                    <a:pt x="113" y="138"/>
                  </a:cubicBezTo>
                  <a:cubicBezTo>
                    <a:pt x="112" y="141"/>
                    <a:pt x="110" y="146"/>
                    <a:pt x="107" y="151"/>
                  </a:cubicBezTo>
                  <a:close/>
                  <a:moveTo>
                    <a:pt x="120" y="124"/>
                  </a:moveTo>
                  <a:cubicBezTo>
                    <a:pt x="119" y="127"/>
                    <a:pt x="118" y="131"/>
                    <a:pt x="116" y="136"/>
                  </a:cubicBezTo>
                  <a:cubicBezTo>
                    <a:pt x="116" y="139"/>
                    <a:pt x="115" y="141"/>
                    <a:pt x="114" y="143"/>
                  </a:cubicBezTo>
                  <a:cubicBezTo>
                    <a:pt x="113" y="145"/>
                    <a:pt x="112" y="147"/>
                    <a:pt x="111" y="148"/>
                  </a:cubicBezTo>
                  <a:cubicBezTo>
                    <a:pt x="111" y="149"/>
                    <a:pt x="110" y="150"/>
                    <a:pt x="110" y="150"/>
                  </a:cubicBezTo>
                  <a:cubicBezTo>
                    <a:pt x="109" y="151"/>
                    <a:pt x="109" y="151"/>
                    <a:pt x="109" y="152"/>
                  </a:cubicBezTo>
                  <a:cubicBezTo>
                    <a:pt x="108" y="152"/>
                    <a:pt x="108" y="153"/>
                    <a:pt x="108" y="153"/>
                  </a:cubicBezTo>
                  <a:cubicBezTo>
                    <a:pt x="108" y="153"/>
                    <a:pt x="109" y="151"/>
                    <a:pt x="111" y="148"/>
                  </a:cubicBezTo>
                  <a:cubicBezTo>
                    <a:pt x="112" y="147"/>
                    <a:pt x="113" y="145"/>
                    <a:pt x="113" y="143"/>
                  </a:cubicBezTo>
                  <a:cubicBezTo>
                    <a:pt x="114" y="141"/>
                    <a:pt x="115" y="139"/>
                    <a:pt x="116" y="136"/>
                  </a:cubicBezTo>
                  <a:cubicBezTo>
                    <a:pt x="117" y="131"/>
                    <a:pt x="118" y="127"/>
                    <a:pt x="119" y="124"/>
                  </a:cubicBezTo>
                  <a:cubicBezTo>
                    <a:pt x="120" y="122"/>
                    <a:pt x="120" y="121"/>
                    <a:pt x="121" y="120"/>
                  </a:cubicBezTo>
                  <a:cubicBezTo>
                    <a:pt x="121" y="119"/>
                    <a:pt x="121" y="118"/>
                    <a:pt x="121" y="118"/>
                  </a:cubicBezTo>
                  <a:cubicBezTo>
                    <a:pt x="121" y="118"/>
                    <a:pt x="121" y="120"/>
                    <a:pt x="120" y="124"/>
                  </a:cubicBezTo>
                  <a:close/>
                  <a:moveTo>
                    <a:pt x="154" y="84"/>
                  </a:moveTo>
                  <a:cubicBezTo>
                    <a:pt x="153" y="84"/>
                    <a:pt x="151" y="85"/>
                    <a:pt x="151" y="85"/>
                  </a:cubicBezTo>
                  <a:cubicBezTo>
                    <a:pt x="151" y="85"/>
                    <a:pt x="151" y="84"/>
                    <a:pt x="152" y="84"/>
                  </a:cubicBezTo>
                  <a:cubicBezTo>
                    <a:pt x="153" y="84"/>
                    <a:pt x="153" y="84"/>
                    <a:pt x="154" y="84"/>
                  </a:cubicBezTo>
                  <a:cubicBezTo>
                    <a:pt x="155" y="84"/>
                    <a:pt x="156" y="84"/>
                    <a:pt x="157" y="84"/>
                  </a:cubicBezTo>
                  <a:cubicBezTo>
                    <a:pt x="157" y="84"/>
                    <a:pt x="158" y="85"/>
                    <a:pt x="158" y="85"/>
                  </a:cubicBezTo>
                  <a:cubicBezTo>
                    <a:pt x="158" y="85"/>
                    <a:pt x="156" y="84"/>
                    <a:pt x="154" y="84"/>
                  </a:cubicBezTo>
                  <a:close/>
                  <a:moveTo>
                    <a:pt x="149" y="82"/>
                  </a:moveTo>
                  <a:cubicBezTo>
                    <a:pt x="150" y="82"/>
                    <a:pt x="152" y="81"/>
                    <a:pt x="155" y="81"/>
                  </a:cubicBezTo>
                  <a:cubicBezTo>
                    <a:pt x="157" y="81"/>
                    <a:pt x="159" y="82"/>
                    <a:pt x="160" y="83"/>
                  </a:cubicBezTo>
                  <a:cubicBezTo>
                    <a:pt x="161" y="84"/>
                    <a:pt x="161" y="85"/>
                    <a:pt x="161" y="85"/>
                  </a:cubicBezTo>
                  <a:cubicBezTo>
                    <a:pt x="161" y="85"/>
                    <a:pt x="160" y="85"/>
                    <a:pt x="159" y="84"/>
                  </a:cubicBezTo>
                  <a:cubicBezTo>
                    <a:pt x="158" y="83"/>
                    <a:pt x="157" y="82"/>
                    <a:pt x="155" y="82"/>
                  </a:cubicBezTo>
                  <a:cubicBezTo>
                    <a:pt x="153" y="82"/>
                    <a:pt x="151" y="82"/>
                    <a:pt x="149" y="83"/>
                  </a:cubicBezTo>
                  <a:cubicBezTo>
                    <a:pt x="148" y="83"/>
                    <a:pt x="147" y="84"/>
                    <a:pt x="147" y="83"/>
                  </a:cubicBezTo>
                  <a:cubicBezTo>
                    <a:pt x="147" y="83"/>
                    <a:pt x="148" y="83"/>
                    <a:pt x="149" y="82"/>
                  </a:cubicBezTo>
                  <a:close/>
                  <a:moveTo>
                    <a:pt x="137" y="78"/>
                  </a:moveTo>
                  <a:cubicBezTo>
                    <a:pt x="135" y="79"/>
                    <a:pt x="134" y="80"/>
                    <a:pt x="134" y="79"/>
                  </a:cubicBezTo>
                  <a:cubicBezTo>
                    <a:pt x="134" y="79"/>
                    <a:pt x="135" y="78"/>
                    <a:pt x="137" y="77"/>
                  </a:cubicBezTo>
                  <a:cubicBezTo>
                    <a:pt x="138" y="77"/>
                    <a:pt x="138" y="77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0" y="78"/>
                    <a:pt x="138" y="77"/>
                    <a:pt x="137" y="78"/>
                  </a:cubicBezTo>
                  <a:close/>
                  <a:moveTo>
                    <a:pt x="130" y="82"/>
                  </a:moveTo>
                  <a:cubicBezTo>
                    <a:pt x="131" y="81"/>
                    <a:pt x="131" y="80"/>
                    <a:pt x="131" y="79"/>
                  </a:cubicBezTo>
                  <a:cubicBezTo>
                    <a:pt x="132" y="78"/>
                    <a:pt x="133" y="77"/>
                    <a:pt x="134" y="77"/>
                  </a:cubicBezTo>
                  <a:cubicBezTo>
                    <a:pt x="136" y="75"/>
                    <a:pt x="138" y="75"/>
                    <a:pt x="139" y="75"/>
                  </a:cubicBezTo>
                  <a:cubicBezTo>
                    <a:pt x="141" y="74"/>
                    <a:pt x="142" y="75"/>
                    <a:pt x="142" y="75"/>
                  </a:cubicBezTo>
                  <a:cubicBezTo>
                    <a:pt x="142" y="75"/>
                    <a:pt x="141" y="75"/>
                    <a:pt x="139" y="75"/>
                  </a:cubicBezTo>
                  <a:cubicBezTo>
                    <a:pt x="138" y="75"/>
                    <a:pt x="136" y="76"/>
                    <a:pt x="134" y="77"/>
                  </a:cubicBezTo>
                  <a:cubicBezTo>
                    <a:pt x="133" y="78"/>
                    <a:pt x="133" y="79"/>
                    <a:pt x="132" y="80"/>
                  </a:cubicBezTo>
                  <a:cubicBezTo>
                    <a:pt x="131" y="80"/>
                    <a:pt x="131" y="81"/>
                    <a:pt x="131" y="82"/>
                  </a:cubicBezTo>
                  <a:cubicBezTo>
                    <a:pt x="131" y="83"/>
                    <a:pt x="131" y="84"/>
                    <a:pt x="131" y="84"/>
                  </a:cubicBezTo>
                  <a:cubicBezTo>
                    <a:pt x="131" y="84"/>
                    <a:pt x="131" y="84"/>
                    <a:pt x="131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0" y="82"/>
                    <a:pt x="130" y="82"/>
                    <a:pt x="130" y="82"/>
                  </a:cubicBezTo>
                  <a:close/>
                  <a:moveTo>
                    <a:pt x="111" y="46"/>
                  </a:moveTo>
                  <a:cubicBezTo>
                    <a:pt x="113" y="47"/>
                    <a:pt x="116" y="49"/>
                    <a:pt x="119" y="52"/>
                  </a:cubicBezTo>
                  <a:cubicBezTo>
                    <a:pt x="120" y="53"/>
                    <a:pt x="122" y="54"/>
                    <a:pt x="123" y="56"/>
                  </a:cubicBezTo>
                  <a:cubicBezTo>
                    <a:pt x="124" y="57"/>
                    <a:pt x="125" y="58"/>
                    <a:pt x="125" y="59"/>
                  </a:cubicBezTo>
                  <a:cubicBezTo>
                    <a:pt x="126" y="60"/>
                    <a:pt x="126" y="60"/>
                    <a:pt x="126" y="61"/>
                  </a:cubicBezTo>
                  <a:cubicBezTo>
                    <a:pt x="126" y="61"/>
                    <a:pt x="126" y="62"/>
                    <a:pt x="127" y="62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2"/>
                    <a:pt x="125" y="60"/>
                  </a:cubicBezTo>
                  <a:cubicBezTo>
                    <a:pt x="124" y="59"/>
                    <a:pt x="123" y="57"/>
                    <a:pt x="122" y="56"/>
                  </a:cubicBezTo>
                  <a:cubicBezTo>
                    <a:pt x="121" y="55"/>
                    <a:pt x="120" y="54"/>
                    <a:pt x="118" y="52"/>
                  </a:cubicBezTo>
                  <a:cubicBezTo>
                    <a:pt x="115" y="50"/>
                    <a:pt x="112" y="48"/>
                    <a:pt x="110" y="47"/>
                  </a:cubicBezTo>
                  <a:cubicBezTo>
                    <a:pt x="108" y="45"/>
                    <a:pt x="107" y="45"/>
                    <a:pt x="107" y="45"/>
                  </a:cubicBezTo>
                  <a:cubicBezTo>
                    <a:pt x="107" y="44"/>
                    <a:pt x="108" y="45"/>
                    <a:pt x="111" y="46"/>
                  </a:cubicBezTo>
                  <a:close/>
                  <a:moveTo>
                    <a:pt x="101" y="44"/>
                  </a:moveTo>
                  <a:cubicBezTo>
                    <a:pt x="103" y="45"/>
                    <a:pt x="106" y="46"/>
                    <a:pt x="110" y="48"/>
                  </a:cubicBezTo>
                  <a:cubicBezTo>
                    <a:pt x="113" y="50"/>
                    <a:pt x="115" y="52"/>
                    <a:pt x="117" y="54"/>
                  </a:cubicBezTo>
                  <a:cubicBezTo>
                    <a:pt x="118" y="55"/>
                    <a:pt x="119" y="56"/>
                    <a:pt x="119" y="56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20" y="57"/>
                    <a:pt x="119" y="56"/>
                    <a:pt x="117" y="54"/>
                  </a:cubicBezTo>
                  <a:cubicBezTo>
                    <a:pt x="115" y="53"/>
                    <a:pt x="112" y="51"/>
                    <a:pt x="109" y="49"/>
                  </a:cubicBezTo>
                  <a:cubicBezTo>
                    <a:pt x="103" y="45"/>
                    <a:pt x="97" y="44"/>
                    <a:pt x="97" y="43"/>
                  </a:cubicBezTo>
                  <a:cubicBezTo>
                    <a:pt x="97" y="43"/>
                    <a:pt x="99" y="44"/>
                    <a:pt x="101" y="44"/>
                  </a:cubicBezTo>
                  <a:close/>
                  <a:moveTo>
                    <a:pt x="62" y="27"/>
                  </a:moveTo>
                  <a:cubicBezTo>
                    <a:pt x="62" y="27"/>
                    <a:pt x="62" y="27"/>
                    <a:pt x="62" y="26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3" y="25"/>
                    <a:pt x="62" y="26"/>
                    <a:pt x="62" y="26"/>
                  </a:cubicBezTo>
                  <a:cubicBezTo>
                    <a:pt x="62" y="27"/>
                    <a:pt x="63" y="27"/>
                    <a:pt x="63" y="28"/>
                  </a:cubicBezTo>
                  <a:cubicBezTo>
                    <a:pt x="63" y="28"/>
                    <a:pt x="62" y="28"/>
                    <a:pt x="62" y="27"/>
                  </a:cubicBezTo>
                  <a:close/>
                  <a:moveTo>
                    <a:pt x="62" y="23"/>
                  </a:moveTo>
                  <a:cubicBezTo>
                    <a:pt x="61" y="23"/>
                    <a:pt x="61" y="24"/>
                    <a:pt x="60" y="25"/>
                  </a:cubicBezTo>
                  <a:cubicBezTo>
                    <a:pt x="60" y="26"/>
                    <a:pt x="60" y="27"/>
                    <a:pt x="60" y="28"/>
                  </a:cubicBezTo>
                  <a:cubicBezTo>
                    <a:pt x="60" y="28"/>
                    <a:pt x="60" y="29"/>
                    <a:pt x="60" y="29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7"/>
                    <a:pt x="59" y="26"/>
                    <a:pt x="60" y="25"/>
                  </a:cubicBezTo>
                  <a:cubicBezTo>
                    <a:pt x="60" y="24"/>
                    <a:pt x="60" y="24"/>
                    <a:pt x="61" y="23"/>
                  </a:cubicBezTo>
                  <a:cubicBezTo>
                    <a:pt x="61" y="23"/>
                    <a:pt x="62" y="23"/>
                    <a:pt x="62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3"/>
                    <a:pt x="62" y="23"/>
                  </a:cubicBezTo>
                  <a:close/>
                  <a:moveTo>
                    <a:pt x="77" y="25"/>
                  </a:moveTo>
                  <a:cubicBezTo>
                    <a:pt x="73" y="23"/>
                    <a:pt x="70" y="17"/>
                    <a:pt x="71" y="12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1" y="15"/>
                    <a:pt x="71" y="17"/>
                    <a:pt x="73" y="20"/>
                  </a:cubicBezTo>
                  <a:cubicBezTo>
                    <a:pt x="74" y="22"/>
                    <a:pt x="75" y="23"/>
                    <a:pt x="77" y="24"/>
                  </a:cubicBezTo>
                  <a:cubicBezTo>
                    <a:pt x="77" y="24"/>
                    <a:pt x="77" y="25"/>
                    <a:pt x="77" y="25"/>
                  </a:cubicBezTo>
                  <a:close/>
                  <a:moveTo>
                    <a:pt x="81" y="26"/>
                  </a:moveTo>
                  <a:cubicBezTo>
                    <a:pt x="78" y="25"/>
                    <a:pt x="75" y="22"/>
                    <a:pt x="74" y="19"/>
                  </a:cubicBezTo>
                  <a:cubicBezTo>
                    <a:pt x="74" y="19"/>
                    <a:pt x="75" y="19"/>
                    <a:pt x="75" y="19"/>
                  </a:cubicBezTo>
                  <a:cubicBezTo>
                    <a:pt x="76" y="22"/>
                    <a:pt x="78" y="24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lose/>
                  <a:moveTo>
                    <a:pt x="71" y="41"/>
                  </a:move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0" y="41"/>
                    <a:pt x="66" y="41"/>
                  </a:cubicBezTo>
                  <a:cubicBezTo>
                    <a:pt x="63" y="42"/>
                    <a:pt x="58" y="42"/>
                    <a:pt x="53" y="44"/>
                  </a:cubicBezTo>
                  <a:cubicBezTo>
                    <a:pt x="48" y="45"/>
                    <a:pt x="43" y="47"/>
                    <a:pt x="40" y="49"/>
                  </a:cubicBezTo>
                  <a:cubicBezTo>
                    <a:pt x="37" y="50"/>
                    <a:pt x="35" y="51"/>
                    <a:pt x="35" y="51"/>
                  </a:cubicBezTo>
                  <a:cubicBezTo>
                    <a:pt x="35" y="51"/>
                    <a:pt x="36" y="51"/>
                    <a:pt x="36" y="50"/>
                  </a:cubicBezTo>
                  <a:cubicBezTo>
                    <a:pt x="37" y="50"/>
                    <a:pt x="38" y="49"/>
                    <a:pt x="40" y="48"/>
                  </a:cubicBezTo>
                  <a:cubicBezTo>
                    <a:pt x="43" y="46"/>
                    <a:pt x="48" y="45"/>
                    <a:pt x="53" y="43"/>
                  </a:cubicBezTo>
                  <a:cubicBezTo>
                    <a:pt x="58" y="42"/>
                    <a:pt x="63" y="41"/>
                    <a:pt x="66" y="41"/>
                  </a:cubicBezTo>
                  <a:cubicBezTo>
                    <a:pt x="68" y="41"/>
                    <a:pt x="70" y="41"/>
                    <a:pt x="71" y="41"/>
                  </a:cubicBezTo>
                  <a:close/>
                  <a:moveTo>
                    <a:pt x="13" y="63"/>
                  </a:moveTo>
                  <a:cubicBezTo>
                    <a:pt x="13" y="63"/>
                    <a:pt x="14" y="62"/>
                    <a:pt x="15" y="61"/>
                  </a:cubicBezTo>
                  <a:cubicBezTo>
                    <a:pt x="15" y="61"/>
                    <a:pt x="16" y="60"/>
                    <a:pt x="16" y="59"/>
                  </a:cubicBezTo>
                  <a:cubicBezTo>
                    <a:pt x="17" y="59"/>
                    <a:pt x="18" y="58"/>
                    <a:pt x="19" y="57"/>
                  </a:cubicBezTo>
                  <a:cubicBezTo>
                    <a:pt x="21" y="56"/>
                    <a:pt x="23" y="54"/>
                    <a:pt x="25" y="52"/>
                  </a:cubicBezTo>
                  <a:cubicBezTo>
                    <a:pt x="28" y="51"/>
                    <a:pt x="31" y="49"/>
                    <a:pt x="34" y="47"/>
                  </a:cubicBezTo>
                  <a:cubicBezTo>
                    <a:pt x="41" y="44"/>
                    <a:pt x="47" y="42"/>
                    <a:pt x="51" y="41"/>
                  </a:cubicBezTo>
                  <a:cubicBezTo>
                    <a:pt x="54" y="40"/>
                    <a:pt x="55" y="40"/>
                    <a:pt x="57" y="40"/>
                  </a:cubicBezTo>
                  <a:cubicBezTo>
                    <a:pt x="58" y="39"/>
                    <a:pt x="59" y="39"/>
                    <a:pt x="59" y="39"/>
                  </a:cubicBezTo>
                  <a:cubicBezTo>
                    <a:pt x="59" y="39"/>
                    <a:pt x="58" y="40"/>
                    <a:pt x="57" y="40"/>
                  </a:cubicBezTo>
                  <a:cubicBezTo>
                    <a:pt x="55" y="40"/>
                    <a:pt x="54" y="41"/>
                    <a:pt x="51" y="42"/>
                  </a:cubicBezTo>
                  <a:cubicBezTo>
                    <a:pt x="47" y="43"/>
                    <a:pt x="41" y="45"/>
                    <a:pt x="34" y="48"/>
                  </a:cubicBezTo>
                  <a:cubicBezTo>
                    <a:pt x="31" y="50"/>
                    <a:pt x="28" y="51"/>
                    <a:pt x="26" y="53"/>
                  </a:cubicBezTo>
                  <a:cubicBezTo>
                    <a:pt x="23" y="55"/>
                    <a:pt x="21" y="56"/>
                    <a:pt x="19" y="58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6" y="60"/>
                    <a:pt x="15" y="61"/>
                    <a:pt x="15" y="61"/>
                  </a:cubicBezTo>
                  <a:cubicBezTo>
                    <a:pt x="14" y="62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39" name="Freeform 2125"/>
            <p:cNvSpPr>
              <a:spLocks noChangeArrowheads="1"/>
            </p:cNvSpPr>
            <p:nvPr/>
          </p:nvSpPr>
          <p:spPr bwMode="auto">
            <a:xfrm>
              <a:off x="508000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2147483647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0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19" y="3"/>
                  </a:moveTo>
                  <a:cubicBezTo>
                    <a:pt x="20" y="3"/>
                    <a:pt x="22" y="4"/>
                    <a:pt x="24" y="5"/>
                  </a:cubicBezTo>
                  <a:cubicBezTo>
                    <a:pt x="25" y="6"/>
                    <a:pt x="27" y="7"/>
                    <a:pt x="28" y="8"/>
                  </a:cubicBezTo>
                  <a:cubicBezTo>
                    <a:pt x="24" y="3"/>
                    <a:pt x="18" y="0"/>
                    <a:pt x="12" y="1"/>
                  </a:cubicBezTo>
                  <a:cubicBezTo>
                    <a:pt x="8" y="1"/>
                    <a:pt x="5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4" y="6"/>
                    <a:pt x="9" y="5"/>
                    <a:pt x="14" y="4"/>
                  </a:cubicBezTo>
                  <a:cubicBezTo>
                    <a:pt x="16" y="4"/>
                    <a:pt x="18" y="4"/>
                    <a:pt x="20" y="5"/>
                  </a:cubicBezTo>
                  <a:cubicBezTo>
                    <a:pt x="22" y="6"/>
                    <a:pt x="25" y="8"/>
                    <a:pt x="27" y="8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1" y="4"/>
                    <a:pt x="20" y="4"/>
                    <a:pt x="19" y="3"/>
                  </a:cubicBezTo>
                  <a:cubicBezTo>
                    <a:pt x="17" y="3"/>
                    <a:pt x="16" y="2"/>
                    <a:pt x="17" y="2"/>
                  </a:cubicBezTo>
                  <a:cubicBezTo>
                    <a:pt x="17" y="2"/>
                    <a:pt x="17" y="2"/>
                    <a:pt x="1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0" name="Freeform 2126"/>
            <p:cNvSpPr>
              <a:spLocks noChangeArrowheads="1"/>
            </p:cNvSpPr>
            <p:nvPr/>
          </p:nvSpPr>
          <p:spPr bwMode="auto">
            <a:xfrm>
              <a:off x="450850" y="212725"/>
              <a:ext cx="47625" cy="34925"/>
            </a:xfrm>
            <a:custGeom>
              <a:avLst/>
              <a:gdLst>
                <a:gd name="T0" fmla="*/ 2147483647 w 37"/>
                <a:gd name="T1" fmla="*/ 2147483647 h 26"/>
                <a:gd name="T2" fmla="*/ 2147483647 w 37"/>
                <a:gd name="T3" fmla="*/ 2147483647 h 26"/>
                <a:gd name="T4" fmla="*/ 2147483647 w 37"/>
                <a:gd name="T5" fmla="*/ 2147483647 h 26"/>
                <a:gd name="T6" fmla="*/ 2147483647 w 37"/>
                <a:gd name="T7" fmla="*/ 2147483647 h 26"/>
                <a:gd name="T8" fmla="*/ 2147483647 w 37"/>
                <a:gd name="T9" fmla="*/ 2147483647 h 26"/>
                <a:gd name="T10" fmla="*/ 2147483647 w 37"/>
                <a:gd name="T11" fmla="*/ 2147483647 h 26"/>
                <a:gd name="T12" fmla="*/ 2147483647 w 37"/>
                <a:gd name="T13" fmla="*/ 2147483647 h 26"/>
                <a:gd name="T14" fmla="*/ 2147483647 w 37"/>
                <a:gd name="T15" fmla="*/ 2147483647 h 26"/>
                <a:gd name="T16" fmla="*/ 2147483647 w 37"/>
                <a:gd name="T17" fmla="*/ 2147483647 h 26"/>
                <a:gd name="T18" fmla="*/ 2147483647 w 37"/>
                <a:gd name="T19" fmla="*/ 2147483647 h 26"/>
                <a:gd name="T20" fmla="*/ 2147483647 w 37"/>
                <a:gd name="T21" fmla="*/ 2147483647 h 26"/>
                <a:gd name="T22" fmla="*/ 2147483647 w 37"/>
                <a:gd name="T23" fmla="*/ 2147483647 h 26"/>
                <a:gd name="T24" fmla="*/ 2147483647 w 37"/>
                <a:gd name="T25" fmla="*/ 2147483647 h 26"/>
                <a:gd name="T26" fmla="*/ 2147483647 w 37"/>
                <a:gd name="T27" fmla="*/ 2147483647 h 26"/>
                <a:gd name="T28" fmla="*/ 2147483647 w 37"/>
                <a:gd name="T29" fmla="*/ 2147483647 h 26"/>
                <a:gd name="T30" fmla="*/ 0 w 37"/>
                <a:gd name="T31" fmla="*/ 2147483647 h 26"/>
                <a:gd name="T32" fmla="*/ 2147483647 w 37"/>
                <a:gd name="T33" fmla="*/ 2147483647 h 26"/>
                <a:gd name="T34" fmla="*/ 2147483647 w 37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7"/>
                <a:gd name="T55" fmla="*/ 0 h 26"/>
                <a:gd name="T56" fmla="*/ 37 w 37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7" h="26">
                  <a:moveTo>
                    <a:pt x="3" y="25"/>
                  </a:moveTo>
                  <a:cubicBezTo>
                    <a:pt x="3" y="25"/>
                    <a:pt x="4" y="25"/>
                    <a:pt x="4" y="25"/>
                  </a:cubicBezTo>
                  <a:cubicBezTo>
                    <a:pt x="5" y="25"/>
                    <a:pt x="6" y="24"/>
                    <a:pt x="7" y="24"/>
                  </a:cubicBezTo>
                  <a:cubicBezTo>
                    <a:pt x="8" y="23"/>
                    <a:pt x="10" y="22"/>
                    <a:pt x="12" y="21"/>
                  </a:cubicBezTo>
                  <a:cubicBezTo>
                    <a:pt x="16" y="18"/>
                    <a:pt x="19" y="16"/>
                    <a:pt x="21" y="14"/>
                  </a:cubicBezTo>
                  <a:cubicBezTo>
                    <a:pt x="23" y="12"/>
                    <a:pt x="24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2" y="13"/>
                    <a:pt x="21" y="14"/>
                  </a:cubicBezTo>
                  <a:cubicBezTo>
                    <a:pt x="19" y="16"/>
                    <a:pt x="16" y="19"/>
                    <a:pt x="12" y="21"/>
                  </a:cubicBezTo>
                  <a:cubicBezTo>
                    <a:pt x="11" y="22"/>
                    <a:pt x="10" y="23"/>
                    <a:pt x="9" y="23"/>
                  </a:cubicBezTo>
                  <a:cubicBezTo>
                    <a:pt x="19" y="20"/>
                    <a:pt x="28" y="14"/>
                    <a:pt x="35" y="5"/>
                  </a:cubicBezTo>
                  <a:cubicBezTo>
                    <a:pt x="36" y="3"/>
                    <a:pt x="36" y="2"/>
                    <a:pt x="37" y="1"/>
                  </a:cubicBezTo>
                  <a:cubicBezTo>
                    <a:pt x="34" y="1"/>
                    <a:pt x="31" y="0"/>
                    <a:pt x="28" y="3"/>
                  </a:cubicBezTo>
                  <a:cubicBezTo>
                    <a:pt x="26" y="5"/>
                    <a:pt x="25" y="7"/>
                    <a:pt x="23" y="8"/>
                  </a:cubicBezTo>
                  <a:cubicBezTo>
                    <a:pt x="21" y="11"/>
                    <a:pt x="18" y="14"/>
                    <a:pt x="15" y="16"/>
                  </a:cubicBezTo>
                  <a:cubicBezTo>
                    <a:pt x="10" y="20"/>
                    <a:pt x="6" y="23"/>
                    <a:pt x="0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3" y="25"/>
                    <a:pt x="3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1" name="Freeform 2127"/>
            <p:cNvSpPr>
              <a:spLocks noEditPoints="1" noChangeArrowheads="1"/>
            </p:cNvSpPr>
            <p:nvPr/>
          </p:nvSpPr>
          <p:spPr bwMode="auto">
            <a:xfrm>
              <a:off x="735013" y="106363"/>
              <a:ext cx="44450" cy="19050"/>
            </a:xfrm>
            <a:custGeom>
              <a:avLst/>
              <a:gdLst>
                <a:gd name="T0" fmla="*/ 0 w 35"/>
                <a:gd name="T1" fmla="*/ 2147483647 h 14"/>
                <a:gd name="T2" fmla="*/ 2147483647 w 35"/>
                <a:gd name="T3" fmla="*/ 2147483647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0 h 14"/>
                <a:gd name="T12" fmla="*/ 2147483647 w 35"/>
                <a:gd name="T13" fmla="*/ 2147483647 h 14"/>
                <a:gd name="T14" fmla="*/ 0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0" y="2"/>
                  </a:moveTo>
                  <a:cubicBezTo>
                    <a:pt x="10" y="4"/>
                    <a:pt x="20" y="8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34" y="14"/>
                    <a:pt x="35" y="12"/>
                    <a:pt x="33" y="7"/>
                  </a:cubicBezTo>
                  <a:cubicBezTo>
                    <a:pt x="31" y="5"/>
                    <a:pt x="30" y="4"/>
                    <a:pt x="27" y="3"/>
                  </a:cubicBezTo>
                  <a:cubicBezTo>
                    <a:pt x="23" y="1"/>
                    <a:pt x="19" y="0"/>
                    <a:pt x="14" y="0"/>
                  </a:cubicBezTo>
                  <a:cubicBezTo>
                    <a:pt x="10" y="0"/>
                    <a:pt x="5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  <a:moveTo>
                    <a:pt x="24" y="7"/>
                  </a:moveTo>
                  <a:cubicBezTo>
                    <a:pt x="23" y="7"/>
                    <a:pt x="22" y="6"/>
                    <a:pt x="22" y="6"/>
                  </a:cubicBezTo>
                  <a:cubicBezTo>
                    <a:pt x="22" y="6"/>
                    <a:pt x="23" y="6"/>
                    <a:pt x="25" y="7"/>
                  </a:cubicBezTo>
                  <a:cubicBezTo>
                    <a:pt x="26" y="7"/>
                    <a:pt x="27" y="8"/>
                    <a:pt x="27" y="9"/>
                  </a:cubicBezTo>
                  <a:cubicBezTo>
                    <a:pt x="27" y="9"/>
                    <a:pt x="26" y="8"/>
                    <a:pt x="24" y="7"/>
                  </a:cubicBezTo>
                  <a:close/>
                  <a:moveTo>
                    <a:pt x="20" y="3"/>
                  </a:moveTo>
                  <a:cubicBezTo>
                    <a:pt x="22" y="4"/>
                    <a:pt x="23" y="4"/>
                    <a:pt x="25" y="5"/>
                  </a:cubicBezTo>
                  <a:cubicBezTo>
                    <a:pt x="27" y="5"/>
                    <a:pt x="29" y="6"/>
                    <a:pt x="30" y="7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29" y="8"/>
                  </a:cubicBezTo>
                  <a:cubicBezTo>
                    <a:pt x="29" y="7"/>
                    <a:pt x="27" y="6"/>
                    <a:pt x="25" y="5"/>
                  </a:cubicBezTo>
                  <a:cubicBezTo>
                    <a:pt x="23" y="5"/>
                    <a:pt x="22" y="4"/>
                    <a:pt x="20" y="4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9" y="3"/>
                    <a:pt x="20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2" name="Freeform 2128"/>
            <p:cNvSpPr>
              <a:spLocks noChangeArrowheads="1"/>
            </p:cNvSpPr>
            <p:nvPr/>
          </p:nvSpPr>
          <p:spPr bwMode="auto">
            <a:xfrm>
              <a:off x="438150" y="19050"/>
              <a:ext cx="15875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2147483647 w 13"/>
                <a:gd name="T19" fmla="*/ 2147483647 h 15"/>
                <a:gd name="T20" fmla="*/ 2147483647 w 13"/>
                <a:gd name="T21" fmla="*/ 2147483647 h 15"/>
                <a:gd name="T22" fmla="*/ 2147483647 w 13"/>
                <a:gd name="T23" fmla="*/ 2147483647 h 15"/>
                <a:gd name="T24" fmla="*/ 2147483647 w 13"/>
                <a:gd name="T25" fmla="*/ 2147483647 h 15"/>
                <a:gd name="T26" fmla="*/ 2147483647 w 13"/>
                <a:gd name="T27" fmla="*/ 2147483647 h 15"/>
                <a:gd name="T28" fmla="*/ 2147483647 w 13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5"/>
                <a:gd name="T47" fmla="*/ 13 w 13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5">
                  <a:moveTo>
                    <a:pt x="10" y="2"/>
                  </a:moveTo>
                  <a:cubicBezTo>
                    <a:pt x="9" y="3"/>
                    <a:pt x="7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10" y="1"/>
                    <a:pt x="13" y="2"/>
                  </a:cubicBezTo>
                  <a:cubicBezTo>
                    <a:pt x="10" y="1"/>
                    <a:pt x="8" y="0"/>
                    <a:pt x="6" y="2"/>
                  </a:cubicBezTo>
                  <a:cubicBezTo>
                    <a:pt x="3" y="3"/>
                    <a:pt x="1" y="6"/>
                    <a:pt x="1" y="8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5"/>
                    <a:pt x="2" y="15"/>
                    <a:pt x="2" y="14"/>
                  </a:cubicBezTo>
                  <a:cubicBezTo>
                    <a:pt x="1" y="12"/>
                    <a:pt x="2" y="9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2" y="10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2"/>
                    <a:pt x="2" y="12"/>
                    <a:pt x="3" y="11"/>
                  </a:cubicBezTo>
                  <a:cubicBezTo>
                    <a:pt x="4" y="7"/>
                    <a:pt x="8" y="3"/>
                    <a:pt x="13" y="2"/>
                  </a:cubicBezTo>
                  <a:cubicBezTo>
                    <a:pt x="12" y="2"/>
                    <a:pt x="11" y="2"/>
                    <a:pt x="10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3" name="Freeform 2129"/>
            <p:cNvSpPr>
              <a:spLocks noChangeArrowheads="1"/>
            </p:cNvSpPr>
            <p:nvPr/>
          </p:nvSpPr>
          <p:spPr bwMode="auto">
            <a:xfrm>
              <a:off x="233363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2147483647 w 27"/>
                <a:gd name="T5" fmla="*/ 2147483647 h 18"/>
                <a:gd name="T6" fmla="*/ 2147483647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0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2147483647 w 27"/>
                <a:gd name="T25" fmla="*/ 2147483647 h 18"/>
                <a:gd name="T26" fmla="*/ 2147483647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4" y="8"/>
                  </a:moveTo>
                  <a:cubicBezTo>
                    <a:pt x="25" y="9"/>
                    <a:pt x="26" y="11"/>
                    <a:pt x="26" y="13"/>
                  </a:cubicBezTo>
                  <a:cubicBezTo>
                    <a:pt x="26" y="15"/>
                    <a:pt x="27" y="16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5"/>
                    <a:pt x="27" y="12"/>
                    <a:pt x="25" y="9"/>
                  </a:cubicBezTo>
                  <a:cubicBezTo>
                    <a:pt x="22" y="4"/>
                    <a:pt x="17" y="0"/>
                    <a:pt x="11" y="2"/>
                  </a:cubicBezTo>
                  <a:cubicBezTo>
                    <a:pt x="7" y="3"/>
                    <a:pt x="3" y="5"/>
                    <a:pt x="0" y="7"/>
                  </a:cubicBezTo>
                  <a:cubicBezTo>
                    <a:pt x="2" y="6"/>
                    <a:pt x="5" y="5"/>
                    <a:pt x="7" y="5"/>
                  </a:cubicBezTo>
                  <a:cubicBezTo>
                    <a:pt x="15" y="4"/>
                    <a:pt x="20" y="9"/>
                    <a:pt x="25" y="15"/>
                  </a:cubicBezTo>
                  <a:cubicBezTo>
                    <a:pt x="24" y="15"/>
                    <a:pt x="24" y="14"/>
                    <a:pt x="24" y="13"/>
                  </a:cubicBezTo>
                  <a:cubicBezTo>
                    <a:pt x="23" y="11"/>
                    <a:pt x="21" y="9"/>
                    <a:pt x="22" y="9"/>
                  </a:cubicBezTo>
                  <a:cubicBezTo>
                    <a:pt x="22" y="9"/>
                    <a:pt x="23" y="11"/>
                    <a:pt x="25" y="13"/>
                  </a:cubicBezTo>
                  <a:cubicBezTo>
                    <a:pt x="25" y="15"/>
                    <a:pt x="26" y="16"/>
                    <a:pt x="26" y="17"/>
                  </a:cubicBezTo>
                  <a:cubicBezTo>
                    <a:pt x="26" y="17"/>
                    <a:pt x="26" y="17"/>
                    <a:pt x="26" y="18"/>
                  </a:cubicBezTo>
                  <a:cubicBezTo>
                    <a:pt x="26" y="16"/>
                    <a:pt x="26" y="15"/>
                    <a:pt x="25" y="13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4" name="Freeform 2130"/>
            <p:cNvSpPr>
              <a:spLocks noChangeArrowheads="1"/>
            </p:cNvSpPr>
            <p:nvPr/>
          </p:nvSpPr>
          <p:spPr bwMode="auto">
            <a:xfrm>
              <a:off x="825500" y="147638"/>
              <a:ext cx="50800" cy="28575"/>
            </a:xfrm>
            <a:custGeom>
              <a:avLst/>
              <a:gdLst>
                <a:gd name="T0" fmla="*/ 2147483647 w 39"/>
                <a:gd name="T1" fmla="*/ 2147483647 h 22"/>
                <a:gd name="T2" fmla="*/ 2147483647 w 39"/>
                <a:gd name="T3" fmla="*/ 2147483647 h 22"/>
                <a:gd name="T4" fmla="*/ 2147483647 w 39"/>
                <a:gd name="T5" fmla="*/ 2147483647 h 22"/>
                <a:gd name="T6" fmla="*/ 2147483647 w 39"/>
                <a:gd name="T7" fmla="*/ 2147483647 h 22"/>
                <a:gd name="T8" fmla="*/ 2147483647 w 39"/>
                <a:gd name="T9" fmla="*/ 2147483647 h 22"/>
                <a:gd name="T10" fmla="*/ 2147483647 w 39"/>
                <a:gd name="T11" fmla="*/ 2147483647 h 22"/>
                <a:gd name="T12" fmla="*/ 2147483647 w 39"/>
                <a:gd name="T13" fmla="*/ 2147483647 h 22"/>
                <a:gd name="T14" fmla="*/ 2147483647 w 39"/>
                <a:gd name="T15" fmla="*/ 2147483647 h 22"/>
                <a:gd name="T16" fmla="*/ 2147483647 w 39"/>
                <a:gd name="T17" fmla="*/ 2147483647 h 22"/>
                <a:gd name="T18" fmla="*/ 2147483647 w 39"/>
                <a:gd name="T19" fmla="*/ 2147483647 h 22"/>
                <a:gd name="T20" fmla="*/ 2147483647 w 39"/>
                <a:gd name="T21" fmla="*/ 2147483647 h 22"/>
                <a:gd name="T22" fmla="*/ 2147483647 w 39"/>
                <a:gd name="T23" fmla="*/ 2147483647 h 22"/>
                <a:gd name="T24" fmla="*/ 2147483647 w 39"/>
                <a:gd name="T25" fmla="*/ 2147483647 h 22"/>
                <a:gd name="T26" fmla="*/ 2147483647 w 39"/>
                <a:gd name="T27" fmla="*/ 2147483647 h 22"/>
                <a:gd name="T28" fmla="*/ 2147483647 w 39"/>
                <a:gd name="T29" fmla="*/ 2147483647 h 22"/>
                <a:gd name="T30" fmla="*/ 2147483647 w 39"/>
                <a:gd name="T31" fmla="*/ 2147483647 h 22"/>
                <a:gd name="T32" fmla="*/ 2147483647 w 39"/>
                <a:gd name="T33" fmla="*/ 2147483647 h 22"/>
                <a:gd name="T34" fmla="*/ 2147483647 w 39"/>
                <a:gd name="T35" fmla="*/ 2147483647 h 22"/>
                <a:gd name="T36" fmla="*/ 2147483647 w 39"/>
                <a:gd name="T37" fmla="*/ 2147483647 h 22"/>
                <a:gd name="T38" fmla="*/ 2147483647 w 39"/>
                <a:gd name="T39" fmla="*/ 2147483647 h 22"/>
                <a:gd name="T40" fmla="*/ 2147483647 w 39"/>
                <a:gd name="T41" fmla="*/ 2147483647 h 22"/>
                <a:gd name="T42" fmla="*/ 2147483647 w 39"/>
                <a:gd name="T43" fmla="*/ 2147483647 h 22"/>
                <a:gd name="T44" fmla="*/ 2147483647 w 39"/>
                <a:gd name="T45" fmla="*/ 2147483647 h 22"/>
                <a:gd name="T46" fmla="*/ 2147483647 w 39"/>
                <a:gd name="T47" fmla="*/ 2147483647 h 22"/>
                <a:gd name="T48" fmla="*/ 2147483647 w 39"/>
                <a:gd name="T49" fmla="*/ 2147483647 h 22"/>
                <a:gd name="T50" fmla="*/ 2147483647 w 39"/>
                <a:gd name="T51" fmla="*/ 2147483647 h 22"/>
                <a:gd name="T52" fmla="*/ 2147483647 w 39"/>
                <a:gd name="T53" fmla="*/ 2147483647 h 22"/>
                <a:gd name="T54" fmla="*/ 2147483647 w 39"/>
                <a:gd name="T55" fmla="*/ 2147483647 h 22"/>
                <a:gd name="T56" fmla="*/ 2147483647 w 39"/>
                <a:gd name="T57" fmla="*/ 2147483647 h 22"/>
                <a:gd name="T58" fmla="*/ 2147483647 w 39"/>
                <a:gd name="T59" fmla="*/ 2147483647 h 22"/>
                <a:gd name="T60" fmla="*/ 2147483647 w 39"/>
                <a:gd name="T61" fmla="*/ 2147483647 h 22"/>
                <a:gd name="T62" fmla="*/ 2147483647 w 39"/>
                <a:gd name="T63" fmla="*/ 2147483647 h 22"/>
                <a:gd name="T64" fmla="*/ 2147483647 w 39"/>
                <a:gd name="T65" fmla="*/ 2147483647 h 22"/>
                <a:gd name="T66" fmla="*/ 2147483647 w 39"/>
                <a:gd name="T67" fmla="*/ 2147483647 h 22"/>
                <a:gd name="T68" fmla="*/ 2147483647 w 39"/>
                <a:gd name="T69" fmla="*/ 2147483647 h 22"/>
                <a:gd name="T70" fmla="*/ 2147483647 w 39"/>
                <a:gd name="T71" fmla="*/ 2147483647 h 22"/>
                <a:gd name="T72" fmla="*/ 2147483647 w 39"/>
                <a:gd name="T73" fmla="*/ 2147483647 h 22"/>
                <a:gd name="T74" fmla="*/ 2147483647 w 39"/>
                <a:gd name="T75" fmla="*/ 2147483647 h 22"/>
                <a:gd name="T76" fmla="*/ 2147483647 w 39"/>
                <a:gd name="T77" fmla="*/ 2147483647 h 22"/>
                <a:gd name="T78" fmla="*/ 0 w 39"/>
                <a:gd name="T79" fmla="*/ 2147483647 h 22"/>
                <a:gd name="T80" fmla="*/ 2147483647 w 39"/>
                <a:gd name="T81" fmla="*/ 2147483647 h 22"/>
                <a:gd name="T82" fmla="*/ 2147483647 w 39"/>
                <a:gd name="T83" fmla="*/ 2147483647 h 22"/>
                <a:gd name="T84" fmla="*/ 2147483647 w 39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"/>
                <a:gd name="T130" fmla="*/ 0 h 22"/>
                <a:gd name="T131" fmla="*/ 39 w 39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" h="22">
                  <a:moveTo>
                    <a:pt x="33" y="22"/>
                  </a:moveTo>
                  <a:cubicBezTo>
                    <a:pt x="33" y="22"/>
                    <a:pt x="33" y="21"/>
                    <a:pt x="33" y="21"/>
                  </a:cubicBezTo>
                  <a:cubicBezTo>
                    <a:pt x="33" y="20"/>
                    <a:pt x="33" y="19"/>
                    <a:pt x="33" y="17"/>
                  </a:cubicBezTo>
                  <a:cubicBezTo>
                    <a:pt x="32" y="16"/>
                    <a:pt x="32" y="14"/>
                    <a:pt x="31" y="14"/>
                  </a:cubicBezTo>
                  <a:cubicBezTo>
                    <a:pt x="31" y="13"/>
                    <a:pt x="30" y="12"/>
                    <a:pt x="30" y="12"/>
                  </a:cubicBezTo>
                  <a:cubicBezTo>
                    <a:pt x="30" y="12"/>
                    <a:pt x="31" y="13"/>
                    <a:pt x="32" y="13"/>
                  </a:cubicBezTo>
                  <a:cubicBezTo>
                    <a:pt x="32" y="14"/>
                    <a:pt x="33" y="15"/>
                    <a:pt x="33" y="17"/>
                  </a:cubicBezTo>
                  <a:cubicBezTo>
                    <a:pt x="34" y="18"/>
                    <a:pt x="34" y="19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5" y="18"/>
                    <a:pt x="35" y="16"/>
                  </a:cubicBezTo>
                  <a:cubicBezTo>
                    <a:pt x="35" y="13"/>
                    <a:pt x="34" y="11"/>
                    <a:pt x="34" y="11"/>
                  </a:cubicBezTo>
                  <a:cubicBezTo>
                    <a:pt x="34" y="11"/>
                    <a:pt x="34" y="12"/>
                    <a:pt x="35" y="13"/>
                  </a:cubicBezTo>
                  <a:cubicBezTo>
                    <a:pt x="35" y="13"/>
                    <a:pt x="35" y="15"/>
                    <a:pt x="35" y="16"/>
                  </a:cubicBezTo>
                  <a:cubicBezTo>
                    <a:pt x="35" y="17"/>
                    <a:pt x="35" y="18"/>
                    <a:pt x="35" y="19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7" y="15"/>
                    <a:pt x="39" y="9"/>
                    <a:pt x="36" y="6"/>
                  </a:cubicBezTo>
                  <a:cubicBezTo>
                    <a:pt x="34" y="2"/>
                    <a:pt x="30" y="0"/>
                    <a:pt x="25" y="1"/>
                  </a:cubicBezTo>
                  <a:cubicBezTo>
                    <a:pt x="20" y="3"/>
                    <a:pt x="14" y="7"/>
                    <a:pt x="8" y="7"/>
                  </a:cubicBezTo>
                  <a:cubicBezTo>
                    <a:pt x="7" y="7"/>
                    <a:pt x="5" y="7"/>
                    <a:pt x="2" y="6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8"/>
                    <a:pt x="8" y="8"/>
                    <a:pt x="9" y="8"/>
                  </a:cubicBezTo>
                  <a:cubicBezTo>
                    <a:pt x="12" y="8"/>
                    <a:pt x="14" y="7"/>
                    <a:pt x="16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8"/>
                    <a:pt x="12" y="9"/>
                    <a:pt x="9" y="9"/>
                  </a:cubicBezTo>
                  <a:cubicBezTo>
                    <a:pt x="8" y="9"/>
                    <a:pt x="6" y="8"/>
                    <a:pt x="5" y="8"/>
                  </a:cubicBezTo>
                  <a:cubicBezTo>
                    <a:pt x="4" y="8"/>
                    <a:pt x="4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9" y="9"/>
                    <a:pt x="10" y="9"/>
                  </a:cubicBezTo>
                  <a:cubicBezTo>
                    <a:pt x="13" y="9"/>
                    <a:pt x="16" y="9"/>
                    <a:pt x="18" y="9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0" y="9"/>
                    <a:pt x="18" y="9"/>
                  </a:cubicBezTo>
                  <a:cubicBezTo>
                    <a:pt x="16" y="9"/>
                    <a:pt x="13" y="10"/>
                    <a:pt x="10" y="10"/>
                  </a:cubicBezTo>
                  <a:cubicBezTo>
                    <a:pt x="9" y="10"/>
                    <a:pt x="7" y="10"/>
                    <a:pt x="6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4" y="12"/>
                    <a:pt x="11" y="10"/>
                    <a:pt x="19" y="10"/>
                  </a:cubicBezTo>
                  <a:cubicBezTo>
                    <a:pt x="25" y="10"/>
                    <a:pt x="29" y="12"/>
                    <a:pt x="32" y="16"/>
                  </a:cubicBezTo>
                  <a:cubicBezTo>
                    <a:pt x="33" y="18"/>
                    <a:pt x="33" y="20"/>
                    <a:pt x="33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5" name="Freeform 2132"/>
            <p:cNvSpPr>
              <a:spLocks noChangeArrowheads="1"/>
            </p:cNvSpPr>
            <p:nvPr/>
          </p:nvSpPr>
          <p:spPr bwMode="auto">
            <a:xfrm>
              <a:off x="293688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0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3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3" y="7"/>
                    <a:pt x="18" y="19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5"/>
                    <a:pt x="25" y="24"/>
                    <a:pt x="24" y="22"/>
                  </a:cubicBezTo>
                  <a:cubicBezTo>
                    <a:pt x="22" y="20"/>
                    <a:pt x="20" y="17"/>
                    <a:pt x="21" y="17"/>
                  </a:cubicBezTo>
                  <a:cubicBezTo>
                    <a:pt x="21" y="17"/>
                    <a:pt x="22" y="19"/>
                    <a:pt x="24" y="22"/>
                  </a:cubicBezTo>
                  <a:cubicBezTo>
                    <a:pt x="25" y="23"/>
                    <a:pt x="26" y="23"/>
                    <a:pt x="26" y="24"/>
                  </a:cubicBezTo>
                  <a:cubicBezTo>
                    <a:pt x="23" y="18"/>
                    <a:pt x="19" y="12"/>
                    <a:pt x="14" y="7"/>
                  </a:cubicBezTo>
                  <a:cubicBezTo>
                    <a:pt x="11" y="5"/>
                    <a:pt x="8" y="3"/>
                    <a:pt x="5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8" y="4"/>
                    <a:pt x="10" y="5"/>
                    <a:pt x="11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0" y="6"/>
                    <a:pt x="6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6" name="Freeform 2133"/>
            <p:cNvSpPr>
              <a:spLocks noChangeArrowheads="1"/>
            </p:cNvSpPr>
            <p:nvPr/>
          </p:nvSpPr>
          <p:spPr bwMode="auto">
            <a:xfrm>
              <a:off x="103188" y="333375"/>
              <a:ext cx="20638" cy="20638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2147483647 h 17"/>
                <a:gd name="T40" fmla="*/ 2147483647 w 16"/>
                <a:gd name="T41" fmla="*/ 2147483647 h 17"/>
                <a:gd name="T42" fmla="*/ 2147483647 w 16"/>
                <a:gd name="T43" fmla="*/ 2147483647 h 17"/>
                <a:gd name="T44" fmla="*/ 2147483647 w 16"/>
                <a:gd name="T45" fmla="*/ 2147483647 h 17"/>
                <a:gd name="T46" fmla="*/ 2147483647 w 16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"/>
                <a:gd name="T73" fmla="*/ 0 h 17"/>
                <a:gd name="T74" fmla="*/ 16 w 16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" h="17">
                  <a:moveTo>
                    <a:pt x="14" y="4"/>
                  </a:moveTo>
                  <a:cubicBezTo>
                    <a:pt x="15" y="2"/>
                    <a:pt x="16" y="1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4" y="2"/>
                    <a:pt x="13" y="4"/>
                  </a:cubicBezTo>
                  <a:cubicBezTo>
                    <a:pt x="11" y="6"/>
                    <a:pt x="9" y="9"/>
                    <a:pt x="8" y="8"/>
                  </a:cubicBezTo>
                  <a:cubicBezTo>
                    <a:pt x="8" y="8"/>
                    <a:pt x="10" y="6"/>
                    <a:pt x="13" y="3"/>
                  </a:cubicBezTo>
                  <a:cubicBezTo>
                    <a:pt x="14" y="2"/>
                    <a:pt x="15" y="1"/>
                    <a:pt x="16" y="0"/>
                  </a:cubicBezTo>
                  <a:cubicBezTo>
                    <a:pt x="12" y="3"/>
                    <a:pt x="8" y="6"/>
                    <a:pt x="5" y="10"/>
                  </a:cubicBezTo>
                  <a:cubicBezTo>
                    <a:pt x="4" y="11"/>
                    <a:pt x="3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6" y="11"/>
                    <a:pt x="4" y="13"/>
                    <a:pt x="2" y="15"/>
                  </a:cubicBezTo>
                  <a:cubicBezTo>
                    <a:pt x="1" y="16"/>
                    <a:pt x="1" y="16"/>
                    <a:pt x="0" y="17"/>
                  </a:cubicBezTo>
                  <a:cubicBezTo>
                    <a:pt x="1" y="16"/>
                    <a:pt x="2" y="16"/>
                    <a:pt x="3" y="15"/>
                  </a:cubicBezTo>
                  <a:cubicBezTo>
                    <a:pt x="6" y="14"/>
                    <a:pt x="8" y="13"/>
                    <a:pt x="8" y="13"/>
                  </a:cubicBezTo>
                  <a:cubicBezTo>
                    <a:pt x="8" y="13"/>
                    <a:pt x="6" y="15"/>
                    <a:pt x="3" y="16"/>
                  </a:cubicBezTo>
                  <a:cubicBezTo>
                    <a:pt x="3" y="16"/>
                    <a:pt x="2" y="17"/>
                    <a:pt x="1" y="17"/>
                  </a:cubicBezTo>
                  <a:cubicBezTo>
                    <a:pt x="5" y="16"/>
                    <a:pt x="10" y="14"/>
                    <a:pt x="14" y="12"/>
                  </a:cubicBezTo>
                  <a:cubicBezTo>
                    <a:pt x="15" y="9"/>
                    <a:pt x="16" y="5"/>
                    <a:pt x="16" y="2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4" y="5"/>
                    <a:pt x="14" y="6"/>
                    <a:pt x="13" y="7"/>
                  </a:cubicBezTo>
                  <a:cubicBezTo>
                    <a:pt x="13" y="8"/>
                    <a:pt x="12" y="9"/>
                    <a:pt x="12" y="9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3" y="6"/>
                    <a:pt x="14" y="5"/>
                    <a:pt x="1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7" name="Freeform 2134"/>
            <p:cNvSpPr>
              <a:spLocks noEditPoints="1" noChangeArrowheads="1"/>
            </p:cNvSpPr>
            <p:nvPr/>
          </p:nvSpPr>
          <p:spPr bwMode="auto">
            <a:xfrm>
              <a:off x="403225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2147483647 h 13"/>
                <a:gd name="T4" fmla="*/ 2147483647 w 38"/>
                <a:gd name="T5" fmla="*/ 2147483647 h 13"/>
                <a:gd name="T6" fmla="*/ 2147483647 w 38"/>
                <a:gd name="T7" fmla="*/ 0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10" y="13"/>
                  </a:moveTo>
                  <a:cubicBezTo>
                    <a:pt x="14" y="12"/>
                    <a:pt x="17" y="12"/>
                    <a:pt x="20" y="11"/>
                  </a:cubicBezTo>
                  <a:cubicBezTo>
                    <a:pt x="26" y="9"/>
                    <a:pt x="32" y="9"/>
                    <a:pt x="38" y="11"/>
                  </a:cubicBezTo>
                  <a:cubicBezTo>
                    <a:pt x="32" y="5"/>
                    <a:pt x="25" y="1"/>
                    <a:pt x="18" y="0"/>
                  </a:cubicBezTo>
                  <a:cubicBezTo>
                    <a:pt x="12" y="0"/>
                    <a:pt x="8" y="1"/>
                    <a:pt x="4" y="5"/>
                  </a:cubicBezTo>
                  <a:cubicBezTo>
                    <a:pt x="0" y="10"/>
                    <a:pt x="6" y="13"/>
                    <a:pt x="10" y="13"/>
                  </a:cubicBezTo>
                  <a:close/>
                  <a:moveTo>
                    <a:pt x="16" y="6"/>
                  </a:moveTo>
                  <a:cubicBezTo>
                    <a:pt x="19" y="6"/>
                    <a:pt x="21" y="7"/>
                    <a:pt x="21" y="7"/>
                  </a:cubicBezTo>
                  <a:cubicBezTo>
                    <a:pt x="21" y="7"/>
                    <a:pt x="19" y="7"/>
                    <a:pt x="16" y="7"/>
                  </a:cubicBezTo>
                  <a:cubicBezTo>
                    <a:pt x="14" y="7"/>
                    <a:pt x="11" y="7"/>
                    <a:pt x="12" y="6"/>
                  </a:cubicBezTo>
                  <a:cubicBezTo>
                    <a:pt x="12" y="6"/>
                    <a:pt x="14" y="6"/>
                    <a:pt x="16" y="6"/>
                  </a:cubicBezTo>
                  <a:close/>
                  <a:moveTo>
                    <a:pt x="11" y="9"/>
                  </a:moveTo>
                  <a:cubicBezTo>
                    <a:pt x="12" y="9"/>
                    <a:pt x="14" y="9"/>
                    <a:pt x="16" y="9"/>
                  </a:cubicBezTo>
                  <a:cubicBezTo>
                    <a:pt x="21" y="8"/>
                    <a:pt x="24" y="7"/>
                    <a:pt x="24" y="8"/>
                  </a:cubicBezTo>
                  <a:cubicBezTo>
                    <a:pt x="24" y="8"/>
                    <a:pt x="21" y="9"/>
                    <a:pt x="16" y="9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9"/>
                    <a:pt x="10" y="9"/>
                    <a:pt x="1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8" name="Freeform 2135"/>
            <p:cNvSpPr>
              <a:spLocks noChangeArrowheads="1"/>
            </p:cNvSpPr>
            <p:nvPr/>
          </p:nvSpPr>
          <p:spPr bwMode="auto">
            <a:xfrm>
              <a:off x="130175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0 w 31"/>
                <a:gd name="T3" fmla="*/ 2147483647 h 18"/>
                <a:gd name="T4" fmla="*/ 0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2147483647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3" y="7"/>
                  </a:moveTo>
                  <a:cubicBezTo>
                    <a:pt x="0" y="11"/>
                    <a:pt x="0" y="14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4"/>
                    <a:pt x="1" y="12"/>
                  </a:cubicBezTo>
                  <a:cubicBezTo>
                    <a:pt x="2" y="10"/>
                    <a:pt x="3" y="9"/>
                    <a:pt x="4" y="8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6" y="7"/>
                    <a:pt x="5" y="8"/>
                  </a:cubicBezTo>
                  <a:cubicBezTo>
                    <a:pt x="4" y="9"/>
                    <a:pt x="3" y="11"/>
                    <a:pt x="2" y="13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6" y="5"/>
                    <a:pt x="20" y="2"/>
                    <a:pt x="31" y="0"/>
                  </a:cubicBezTo>
                  <a:cubicBezTo>
                    <a:pt x="27" y="0"/>
                    <a:pt x="23" y="0"/>
                    <a:pt x="20" y="1"/>
                  </a:cubicBezTo>
                  <a:cubicBezTo>
                    <a:pt x="14" y="2"/>
                    <a:pt x="7" y="3"/>
                    <a:pt x="3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49" name="Freeform 2136"/>
            <p:cNvSpPr>
              <a:spLocks noChangeArrowheads="1"/>
            </p:cNvSpPr>
            <p:nvPr/>
          </p:nvSpPr>
          <p:spPr bwMode="auto">
            <a:xfrm>
              <a:off x="100013" y="328613"/>
              <a:ext cx="23813" cy="25400"/>
            </a:xfrm>
            <a:custGeom>
              <a:avLst/>
              <a:gdLst>
                <a:gd name="T0" fmla="*/ 2147483647 w 18"/>
                <a:gd name="T1" fmla="*/ 2147483647 h 20"/>
                <a:gd name="T2" fmla="*/ 2147483647 w 18"/>
                <a:gd name="T3" fmla="*/ 2147483647 h 20"/>
                <a:gd name="T4" fmla="*/ 2147483647 w 18"/>
                <a:gd name="T5" fmla="*/ 2147483647 h 20"/>
                <a:gd name="T6" fmla="*/ 2147483647 w 18"/>
                <a:gd name="T7" fmla="*/ 2147483647 h 20"/>
                <a:gd name="T8" fmla="*/ 2147483647 w 18"/>
                <a:gd name="T9" fmla="*/ 2147483647 h 20"/>
                <a:gd name="T10" fmla="*/ 2147483647 w 18"/>
                <a:gd name="T11" fmla="*/ 2147483647 h 20"/>
                <a:gd name="T12" fmla="*/ 2147483647 w 18"/>
                <a:gd name="T13" fmla="*/ 2147483647 h 20"/>
                <a:gd name="T14" fmla="*/ 2147483647 w 18"/>
                <a:gd name="T15" fmla="*/ 2147483647 h 20"/>
                <a:gd name="T16" fmla="*/ 2147483647 w 18"/>
                <a:gd name="T17" fmla="*/ 2147483647 h 20"/>
                <a:gd name="T18" fmla="*/ 2147483647 w 18"/>
                <a:gd name="T19" fmla="*/ 2147483647 h 20"/>
                <a:gd name="T20" fmla="*/ 2147483647 w 18"/>
                <a:gd name="T21" fmla="*/ 2147483647 h 20"/>
                <a:gd name="T22" fmla="*/ 2147483647 w 18"/>
                <a:gd name="T23" fmla="*/ 2147483647 h 20"/>
                <a:gd name="T24" fmla="*/ 2147483647 w 18"/>
                <a:gd name="T25" fmla="*/ 0 h 20"/>
                <a:gd name="T26" fmla="*/ 2147483647 w 18"/>
                <a:gd name="T27" fmla="*/ 0 h 20"/>
                <a:gd name="T28" fmla="*/ 2147483647 w 18"/>
                <a:gd name="T29" fmla="*/ 0 h 20"/>
                <a:gd name="T30" fmla="*/ 2147483647 w 18"/>
                <a:gd name="T31" fmla="*/ 0 h 20"/>
                <a:gd name="T32" fmla="*/ 2147483647 w 18"/>
                <a:gd name="T33" fmla="*/ 2147483647 h 20"/>
                <a:gd name="T34" fmla="*/ 2147483647 w 18"/>
                <a:gd name="T35" fmla="*/ 2147483647 h 20"/>
                <a:gd name="T36" fmla="*/ 2147483647 w 18"/>
                <a:gd name="T37" fmla="*/ 2147483647 h 20"/>
                <a:gd name="T38" fmla="*/ 2147483647 w 18"/>
                <a:gd name="T39" fmla="*/ 2147483647 h 20"/>
                <a:gd name="T40" fmla="*/ 2147483647 w 18"/>
                <a:gd name="T41" fmla="*/ 2147483647 h 20"/>
                <a:gd name="T42" fmla="*/ 2147483647 w 18"/>
                <a:gd name="T43" fmla="*/ 2147483647 h 20"/>
                <a:gd name="T44" fmla="*/ 2147483647 w 18"/>
                <a:gd name="T45" fmla="*/ 2147483647 h 20"/>
                <a:gd name="T46" fmla="*/ 0 w 18"/>
                <a:gd name="T47" fmla="*/ 2147483647 h 20"/>
                <a:gd name="T48" fmla="*/ 0 w 18"/>
                <a:gd name="T49" fmla="*/ 2147483647 h 20"/>
                <a:gd name="T50" fmla="*/ 2147483647 w 18"/>
                <a:gd name="T51" fmla="*/ 2147483647 h 20"/>
                <a:gd name="T52" fmla="*/ 2147483647 w 18"/>
                <a:gd name="T53" fmla="*/ 2147483647 h 20"/>
                <a:gd name="T54" fmla="*/ 2147483647 w 18"/>
                <a:gd name="T55" fmla="*/ 2147483647 h 20"/>
                <a:gd name="T56" fmla="*/ 0 w 18"/>
                <a:gd name="T57" fmla="*/ 2147483647 h 20"/>
                <a:gd name="T58" fmla="*/ 0 w 18"/>
                <a:gd name="T59" fmla="*/ 2147483647 h 20"/>
                <a:gd name="T60" fmla="*/ 2147483647 w 18"/>
                <a:gd name="T61" fmla="*/ 2147483647 h 20"/>
                <a:gd name="T62" fmla="*/ 2147483647 w 18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20"/>
                <a:gd name="T98" fmla="*/ 18 w 18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20">
                  <a:moveTo>
                    <a:pt x="16" y="1"/>
                  </a:moveTo>
                  <a:cubicBezTo>
                    <a:pt x="16" y="2"/>
                    <a:pt x="15" y="2"/>
                    <a:pt x="13" y="3"/>
                  </a:cubicBezTo>
                  <a:cubicBezTo>
                    <a:pt x="12" y="3"/>
                    <a:pt x="10" y="4"/>
                    <a:pt x="9" y="5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4"/>
                    <a:pt x="11" y="3"/>
                    <a:pt x="13" y="2"/>
                  </a:cubicBezTo>
                  <a:cubicBezTo>
                    <a:pt x="14" y="2"/>
                    <a:pt x="14" y="1"/>
                    <a:pt x="15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1" y="2"/>
                    <a:pt x="9" y="3"/>
                    <a:pt x="8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7" y="5"/>
                    <a:pt x="8" y="4"/>
                  </a:cubicBezTo>
                  <a:cubicBezTo>
                    <a:pt x="9" y="3"/>
                    <a:pt x="11" y="2"/>
                    <a:pt x="13" y="1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1" y="1"/>
                    <a:pt x="8" y="2"/>
                  </a:cubicBezTo>
                  <a:cubicBezTo>
                    <a:pt x="6" y="3"/>
                    <a:pt x="4" y="5"/>
                    <a:pt x="3" y="6"/>
                  </a:cubicBezTo>
                  <a:cubicBezTo>
                    <a:pt x="2" y="7"/>
                    <a:pt x="2" y="9"/>
                    <a:pt x="1" y="10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9"/>
                    <a:pt x="3" y="9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3" y="13"/>
                    <a:pt x="4" y="11"/>
                    <a:pt x="4" y="11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1" y="17"/>
                    <a:pt x="0" y="19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3" y="16"/>
                    <a:pt x="4" y="12"/>
                    <a:pt x="8" y="9"/>
                  </a:cubicBezTo>
                  <a:cubicBezTo>
                    <a:pt x="10" y="6"/>
                    <a:pt x="13" y="4"/>
                    <a:pt x="16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0" name="Freeform 2137"/>
            <p:cNvSpPr>
              <a:spLocks noChangeArrowheads="1"/>
            </p:cNvSpPr>
            <p:nvPr/>
          </p:nvSpPr>
          <p:spPr bwMode="auto">
            <a:xfrm>
              <a:off x="4763" y="496888"/>
              <a:ext cx="42863" cy="17463"/>
            </a:xfrm>
            <a:custGeom>
              <a:avLst/>
              <a:gdLst>
                <a:gd name="T0" fmla="*/ 2147483647 w 33"/>
                <a:gd name="T1" fmla="*/ 0 h 13"/>
                <a:gd name="T2" fmla="*/ 2147483647 w 33"/>
                <a:gd name="T3" fmla="*/ 2147483647 h 13"/>
                <a:gd name="T4" fmla="*/ 2147483647 w 33"/>
                <a:gd name="T5" fmla="*/ 2147483647 h 13"/>
                <a:gd name="T6" fmla="*/ 2147483647 w 33"/>
                <a:gd name="T7" fmla="*/ 2147483647 h 13"/>
                <a:gd name="T8" fmla="*/ 2147483647 w 33"/>
                <a:gd name="T9" fmla="*/ 2147483647 h 13"/>
                <a:gd name="T10" fmla="*/ 2147483647 w 33"/>
                <a:gd name="T11" fmla="*/ 2147483647 h 13"/>
                <a:gd name="T12" fmla="*/ 2147483647 w 33"/>
                <a:gd name="T13" fmla="*/ 2147483647 h 13"/>
                <a:gd name="T14" fmla="*/ 0 w 33"/>
                <a:gd name="T15" fmla="*/ 2147483647 h 13"/>
                <a:gd name="T16" fmla="*/ 2147483647 w 33"/>
                <a:gd name="T17" fmla="*/ 2147483647 h 13"/>
                <a:gd name="T18" fmla="*/ 2147483647 w 33"/>
                <a:gd name="T19" fmla="*/ 2147483647 h 13"/>
                <a:gd name="T20" fmla="*/ 2147483647 w 33"/>
                <a:gd name="T21" fmla="*/ 2147483647 h 13"/>
                <a:gd name="T22" fmla="*/ 2147483647 w 33"/>
                <a:gd name="T23" fmla="*/ 2147483647 h 13"/>
                <a:gd name="T24" fmla="*/ 2147483647 w 33"/>
                <a:gd name="T25" fmla="*/ 2147483647 h 13"/>
                <a:gd name="T26" fmla="*/ 2147483647 w 33"/>
                <a:gd name="T27" fmla="*/ 2147483647 h 13"/>
                <a:gd name="T28" fmla="*/ 2147483647 w 33"/>
                <a:gd name="T29" fmla="*/ 2147483647 h 13"/>
                <a:gd name="T30" fmla="*/ 2147483647 w 33"/>
                <a:gd name="T31" fmla="*/ 2147483647 h 13"/>
                <a:gd name="T32" fmla="*/ 2147483647 w 33"/>
                <a:gd name="T33" fmla="*/ 2147483647 h 13"/>
                <a:gd name="T34" fmla="*/ 2147483647 w 33"/>
                <a:gd name="T35" fmla="*/ 2147483647 h 13"/>
                <a:gd name="T36" fmla="*/ 2147483647 w 33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3"/>
                <a:gd name="T58" fmla="*/ 0 h 13"/>
                <a:gd name="T59" fmla="*/ 33 w 33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3" h="13">
                  <a:moveTo>
                    <a:pt x="13" y="0"/>
                  </a:moveTo>
                  <a:cubicBezTo>
                    <a:pt x="11" y="1"/>
                    <a:pt x="8" y="1"/>
                    <a:pt x="6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7" y="3"/>
                    <a:pt x="13" y="0"/>
                    <a:pt x="20" y="3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29" y="8"/>
                    <a:pt x="28" y="6"/>
                    <a:pt x="27" y="5"/>
                  </a:cubicBezTo>
                  <a:cubicBezTo>
                    <a:pt x="26" y="5"/>
                    <a:pt x="25" y="4"/>
                    <a:pt x="25" y="4"/>
                  </a:cubicBezTo>
                  <a:cubicBezTo>
                    <a:pt x="25" y="4"/>
                    <a:pt x="26" y="4"/>
                    <a:pt x="27" y="5"/>
                  </a:cubicBezTo>
                  <a:cubicBezTo>
                    <a:pt x="28" y="6"/>
                    <a:pt x="30" y="7"/>
                    <a:pt x="31" y="9"/>
                  </a:cubicBezTo>
                  <a:cubicBezTo>
                    <a:pt x="32" y="10"/>
                    <a:pt x="32" y="12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2" y="11"/>
                    <a:pt x="32" y="9"/>
                    <a:pt x="30" y="8"/>
                  </a:cubicBezTo>
                  <a:cubicBezTo>
                    <a:pt x="27" y="2"/>
                    <a:pt x="20" y="0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1" name="Freeform 2138"/>
            <p:cNvSpPr>
              <a:spLocks noChangeArrowheads="1"/>
            </p:cNvSpPr>
            <p:nvPr/>
          </p:nvSpPr>
          <p:spPr bwMode="auto">
            <a:xfrm>
              <a:off x="15716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2147483647 w 15"/>
                <a:gd name="T17" fmla="*/ 2147483647 h 36"/>
                <a:gd name="T18" fmla="*/ 0 w 15"/>
                <a:gd name="T19" fmla="*/ 0 h 36"/>
                <a:gd name="T20" fmla="*/ 0 w 15"/>
                <a:gd name="T21" fmla="*/ 0 h 36"/>
                <a:gd name="T22" fmla="*/ 0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13" y="29"/>
                  </a:moveTo>
                  <a:cubicBezTo>
                    <a:pt x="13" y="26"/>
                    <a:pt x="13" y="23"/>
                    <a:pt x="12" y="22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20"/>
                    <a:pt x="13" y="22"/>
                  </a:cubicBezTo>
                  <a:cubicBezTo>
                    <a:pt x="13" y="23"/>
                    <a:pt x="13" y="26"/>
                    <a:pt x="13" y="28"/>
                  </a:cubicBezTo>
                  <a:cubicBezTo>
                    <a:pt x="13" y="31"/>
                    <a:pt x="13" y="34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4"/>
                  </a:cubicBezTo>
                  <a:cubicBezTo>
                    <a:pt x="14" y="30"/>
                    <a:pt x="15" y="26"/>
                    <a:pt x="14" y="22"/>
                  </a:cubicBezTo>
                  <a:cubicBezTo>
                    <a:pt x="14" y="13"/>
                    <a:pt x="8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7" y="7"/>
                    <a:pt x="8" y="10"/>
                    <a:pt x="9" y="11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7" y="10"/>
                    <a:pt x="12" y="21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2" name="Freeform 2139"/>
            <p:cNvSpPr>
              <a:spLocks noChangeArrowheads="1"/>
            </p:cNvSpPr>
            <p:nvPr/>
          </p:nvSpPr>
          <p:spPr bwMode="auto">
            <a:xfrm>
              <a:off x="98425" y="647700"/>
              <a:ext cx="22225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2147483647 w 18"/>
                <a:gd name="T57" fmla="*/ 0 h 36"/>
                <a:gd name="T58" fmla="*/ 2147483647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14" y="2"/>
                  </a:moveTo>
                  <a:cubicBezTo>
                    <a:pt x="12" y="3"/>
                    <a:pt x="11" y="4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9" y="6"/>
                    <a:pt x="9" y="5"/>
                    <a:pt x="10" y="4"/>
                  </a:cubicBezTo>
                  <a:cubicBezTo>
                    <a:pt x="11" y="4"/>
                    <a:pt x="11" y="3"/>
                    <a:pt x="12" y="2"/>
                  </a:cubicBezTo>
                  <a:cubicBezTo>
                    <a:pt x="8" y="5"/>
                    <a:pt x="5" y="9"/>
                    <a:pt x="3" y="14"/>
                  </a:cubicBezTo>
                  <a:cubicBezTo>
                    <a:pt x="0" y="24"/>
                    <a:pt x="6" y="30"/>
                    <a:pt x="13" y="36"/>
                  </a:cubicBezTo>
                  <a:cubicBezTo>
                    <a:pt x="13" y="36"/>
                    <a:pt x="13" y="36"/>
                    <a:pt x="12" y="36"/>
                  </a:cubicBezTo>
                  <a:cubicBezTo>
                    <a:pt x="11" y="35"/>
                    <a:pt x="10" y="33"/>
                    <a:pt x="9" y="32"/>
                  </a:cubicBezTo>
                  <a:cubicBezTo>
                    <a:pt x="7" y="30"/>
                    <a:pt x="6" y="28"/>
                    <a:pt x="6" y="27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6" y="26"/>
                    <a:pt x="6" y="27"/>
                  </a:cubicBezTo>
                  <a:cubicBezTo>
                    <a:pt x="7" y="28"/>
                    <a:pt x="8" y="30"/>
                    <a:pt x="9" y="31"/>
                  </a:cubicBezTo>
                  <a:cubicBezTo>
                    <a:pt x="10" y="32"/>
                    <a:pt x="11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2"/>
                    <a:pt x="10" y="31"/>
                    <a:pt x="9" y="29"/>
                  </a:cubicBezTo>
                  <a:cubicBezTo>
                    <a:pt x="8" y="26"/>
                    <a:pt x="7" y="24"/>
                    <a:pt x="7" y="22"/>
                  </a:cubicBezTo>
                  <a:cubicBezTo>
                    <a:pt x="6" y="21"/>
                    <a:pt x="6" y="19"/>
                    <a:pt x="6" y="19"/>
                  </a:cubicBezTo>
                  <a:cubicBezTo>
                    <a:pt x="7" y="19"/>
                    <a:pt x="7" y="21"/>
                    <a:pt x="7" y="22"/>
                  </a:cubicBezTo>
                  <a:cubicBezTo>
                    <a:pt x="7" y="24"/>
                    <a:pt x="8" y="26"/>
                    <a:pt x="9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8" y="23"/>
                    <a:pt x="8" y="15"/>
                    <a:pt x="11" y="8"/>
                  </a:cubicBezTo>
                  <a:cubicBezTo>
                    <a:pt x="12" y="6"/>
                    <a:pt x="14" y="4"/>
                    <a:pt x="15" y="2"/>
                  </a:cubicBezTo>
                  <a:cubicBezTo>
                    <a:pt x="15" y="3"/>
                    <a:pt x="14" y="4"/>
                    <a:pt x="13" y="4"/>
                  </a:cubicBezTo>
                  <a:cubicBezTo>
                    <a:pt x="12" y="6"/>
                    <a:pt x="10" y="8"/>
                    <a:pt x="9" y="9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10" y="8"/>
                    <a:pt x="11" y="6"/>
                    <a:pt x="13" y="4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6" y="1"/>
                    <a:pt x="15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3" name="Freeform 2140"/>
            <p:cNvSpPr>
              <a:spLocks noChangeArrowheads="1"/>
            </p:cNvSpPr>
            <p:nvPr/>
          </p:nvSpPr>
          <p:spPr bwMode="auto">
            <a:xfrm>
              <a:off x="136525" y="608013"/>
              <a:ext cx="23813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0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7" y="7"/>
                  </a:moveTo>
                  <a:cubicBezTo>
                    <a:pt x="7" y="8"/>
                    <a:pt x="8" y="9"/>
                    <a:pt x="8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3" y="5"/>
                    <a:pt x="6" y="8"/>
                    <a:pt x="8" y="11"/>
                  </a:cubicBezTo>
                  <a:cubicBezTo>
                    <a:pt x="11" y="15"/>
                    <a:pt x="14" y="19"/>
                    <a:pt x="16" y="23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6" y="22"/>
                    <a:pt x="15" y="20"/>
                  </a:cubicBezTo>
                  <a:cubicBezTo>
                    <a:pt x="14" y="18"/>
                    <a:pt x="13" y="17"/>
                    <a:pt x="13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4"/>
                    <a:pt x="13" y="15"/>
                  </a:cubicBezTo>
                  <a:cubicBezTo>
                    <a:pt x="14" y="16"/>
                    <a:pt x="15" y="18"/>
                    <a:pt x="16" y="20"/>
                  </a:cubicBezTo>
                  <a:cubicBezTo>
                    <a:pt x="17" y="22"/>
                    <a:pt x="17" y="24"/>
                    <a:pt x="18" y="25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8" y="28"/>
                    <a:pt x="18" y="28"/>
                  </a:cubicBezTo>
                  <a:cubicBezTo>
                    <a:pt x="18" y="26"/>
                    <a:pt x="18" y="24"/>
                    <a:pt x="17" y="22"/>
                  </a:cubicBezTo>
                  <a:cubicBezTo>
                    <a:pt x="14" y="13"/>
                    <a:pt x="8" y="5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4" y="4"/>
                    <a:pt x="6" y="6"/>
                    <a:pt x="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4" name="Freeform 2141"/>
            <p:cNvSpPr>
              <a:spLocks noChangeArrowheads="1"/>
            </p:cNvSpPr>
            <p:nvPr/>
          </p:nvSpPr>
          <p:spPr bwMode="auto">
            <a:xfrm>
              <a:off x="285750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2147483647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6" y="8"/>
                  </a:moveTo>
                  <a:cubicBezTo>
                    <a:pt x="7" y="5"/>
                    <a:pt x="8" y="2"/>
                    <a:pt x="11" y="0"/>
                  </a:cubicBezTo>
                  <a:cubicBezTo>
                    <a:pt x="8" y="0"/>
                    <a:pt x="6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5"/>
                    <a:pt x="1" y="11"/>
                    <a:pt x="4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2" y="10"/>
                    <a:pt x="2" y="9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8"/>
                    <a:pt x="3" y="9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4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4" y="11"/>
                    <a:pt x="5" y="9"/>
                    <a:pt x="5" y="8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5" y="8"/>
                  </a:cubicBezTo>
                  <a:cubicBezTo>
                    <a:pt x="5" y="9"/>
                    <a:pt x="5" y="11"/>
                    <a:pt x="5" y="13"/>
                  </a:cubicBezTo>
                  <a:cubicBezTo>
                    <a:pt x="5" y="15"/>
                    <a:pt x="6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5"/>
                    <a:pt x="5" y="11"/>
                    <a:pt x="6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5" name="Freeform 2142"/>
            <p:cNvSpPr>
              <a:spLocks noChangeArrowheads="1"/>
            </p:cNvSpPr>
            <p:nvPr/>
          </p:nvSpPr>
          <p:spPr bwMode="auto">
            <a:xfrm>
              <a:off x="457200" y="158750"/>
              <a:ext cx="9525" cy="22225"/>
            </a:xfrm>
            <a:custGeom>
              <a:avLst/>
              <a:gdLst>
                <a:gd name="T0" fmla="*/ 0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2147483647 w 8"/>
                <a:gd name="T7" fmla="*/ 2147483647 h 17"/>
                <a:gd name="T8" fmla="*/ 2147483647 w 8"/>
                <a:gd name="T9" fmla="*/ 2147483647 h 17"/>
                <a:gd name="T10" fmla="*/ 0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0" y="4"/>
                  </a:moveTo>
                  <a:cubicBezTo>
                    <a:pt x="0" y="7"/>
                    <a:pt x="1" y="10"/>
                    <a:pt x="3" y="13"/>
                  </a:cubicBezTo>
                  <a:cubicBezTo>
                    <a:pt x="3" y="14"/>
                    <a:pt x="4" y="16"/>
                    <a:pt x="4" y="17"/>
                  </a:cubicBezTo>
                  <a:cubicBezTo>
                    <a:pt x="6" y="14"/>
                    <a:pt x="7" y="11"/>
                    <a:pt x="8" y="7"/>
                  </a:cubicBezTo>
                  <a:cubicBezTo>
                    <a:pt x="7" y="5"/>
                    <a:pt x="6" y="4"/>
                    <a:pt x="6" y="2"/>
                  </a:cubicBezTo>
                  <a:cubicBezTo>
                    <a:pt x="3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6" name="Freeform 2143"/>
            <p:cNvSpPr>
              <a:spLocks noChangeArrowheads="1"/>
            </p:cNvSpPr>
            <p:nvPr/>
          </p:nvSpPr>
          <p:spPr bwMode="auto">
            <a:xfrm>
              <a:off x="352425" y="71438"/>
              <a:ext cx="125413" cy="46038"/>
            </a:xfrm>
            <a:custGeom>
              <a:avLst/>
              <a:gdLst>
                <a:gd name="T0" fmla="*/ 2147483647 w 97"/>
                <a:gd name="T1" fmla="*/ 2147483647 h 35"/>
                <a:gd name="T2" fmla="*/ 2147483647 w 97"/>
                <a:gd name="T3" fmla="*/ 2147483647 h 35"/>
                <a:gd name="T4" fmla="*/ 2147483647 w 97"/>
                <a:gd name="T5" fmla="*/ 2147483647 h 35"/>
                <a:gd name="T6" fmla="*/ 2147483647 w 97"/>
                <a:gd name="T7" fmla="*/ 2147483647 h 35"/>
                <a:gd name="T8" fmla="*/ 2147483647 w 97"/>
                <a:gd name="T9" fmla="*/ 2147483647 h 35"/>
                <a:gd name="T10" fmla="*/ 0 w 97"/>
                <a:gd name="T11" fmla="*/ 2147483647 h 35"/>
                <a:gd name="T12" fmla="*/ 2147483647 w 97"/>
                <a:gd name="T13" fmla="*/ 2147483647 h 35"/>
                <a:gd name="T14" fmla="*/ 2147483647 w 97"/>
                <a:gd name="T15" fmla="*/ 2147483647 h 35"/>
                <a:gd name="T16" fmla="*/ 2147483647 w 9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35"/>
                <a:gd name="T29" fmla="*/ 97 w 9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35">
                  <a:moveTo>
                    <a:pt x="59" y="11"/>
                  </a:moveTo>
                  <a:cubicBezTo>
                    <a:pt x="71" y="14"/>
                    <a:pt x="82" y="19"/>
                    <a:pt x="91" y="27"/>
                  </a:cubicBezTo>
                  <a:cubicBezTo>
                    <a:pt x="93" y="29"/>
                    <a:pt x="95" y="31"/>
                    <a:pt x="97" y="33"/>
                  </a:cubicBezTo>
                  <a:cubicBezTo>
                    <a:pt x="93" y="26"/>
                    <a:pt x="89" y="20"/>
                    <a:pt x="83" y="15"/>
                  </a:cubicBezTo>
                  <a:cubicBezTo>
                    <a:pt x="67" y="3"/>
                    <a:pt x="45" y="0"/>
                    <a:pt x="27" y="7"/>
                  </a:cubicBezTo>
                  <a:cubicBezTo>
                    <a:pt x="15" y="12"/>
                    <a:pt x="6" y="20"/>
                    <a:pt x="0" y="30"/>
                  </a:cubicBezTo>
                  <a:cubicBezTo>
                    <a:pt x="1" y="30"/>
                    <a:pt x="2" y="31"/>
                    <a:pt x="2" y="31"/>
                  </a:cubicBezTo>
                  <a:cubicBezTo>
                    <a:pt x="4" y="32"/>
                    <a:pt x="6" y="33"/>
                    <a:pt x="7" y="35"/>
                  </a:cubicBezTo>
                  <a:cubicBezTo>
                    <a:pt x="18" y="17"/>
                    <a:pt x="39" y="7"/>
                    <a:pt x="59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7" name="Freeform 2144"/>
            <p:cNvSpPr>
              <a:spLocks noChangeArrowheads="1"/>
            </p:cNvSpPr>
            <p:nvPr/>
          </p:nvSpPr>
          <p:spPr bwMode="auto">
            <a:xfrm>
              <a:off x="438150" y="128588"/>
              <a:ext cx="31750" cy="33338"/>
            </a:xfrm>
            <a:custGeom>
              <a:avLst/>
              <a:gdLst>
                <a:gd name="T0" fmla="*/ 2147483647 w 25"/>
                <a:gd name="T1" fmla="*/ 2147483647 h 25"/>
                <a:gd name="T2" fmla="*/ 2147483647 w 25"/>
                <a:gd name="T3" fmla="*/ 2147483647 h 25"/>
                <a:gd name="T4" fmla="*/ 0 w 25"/>
                <a:gd name="T5" fmla="*/ 2147483647 h 25"/>
                <a:gd name="T6" fmla="*/ 2147483647 w 25"/>
                <a:gd name="T7" fmla="*/ 2147483647 h 25"/>
                <a:gd name="T8" fmla="*/ 2147483647 w 25"/>
                <a:gd name="T9" fmla="*/ 2147483647 h 25"/>
                <a:gd name="T10" fmla="*/ 2147483647 w 25"/>
                <a:gd name="T11" fmla="*/ 2147483647 h 25"/>
                <a:gd name="T12" fmla="*/ 2147483647 w 25"/>
                <a:gd name="T13" fmla="*/ 2147483647 h 25"/>
                <a:gd name="T14" fmla="*/ 2147483647 w 25"/>
                <a:gd name="T15" fmla="*/ 2147483647 h 25"/>
                <a:gd name="T16" fmla="*/ 2147483647 w 25"/>
                <a:gd name="T17" fmla="*/ 2147483647 h 25"/>
                <a:gd name="T18" fmla="*/ 2147483647 w 25"/>
                <a:gd name="T19" fmla="*/ 2147483647 h 25"/>
                <a:gd name="T20" fmla="*/ 0 w 25"/>
                <a:gd name="T21" fmla="*/ 2147483647 h 25"/>
                <a:gd name="T22" fmla="*/ 0 w 25"/>
                <a:gd name="T23" fmla="*/ 2147483647 h 25"/>
                <a:gd name="T24" fmla="*/ 2147483647 w 25"/>
                <a:gd name="T25" fmla="*/ 2147483647 h 25"/>
                <a:gd name="T26" fmla="*/ 2147483647 w 25"/>
                <a:gd name="T27" fmla="*/ 2147483647 h 25"/>
                <a:gd name="T28" fmla="*/ 2147483647 w 25"/>
                <a:gd name="T29" fmla="*/ 2147483647 h 25"/>
                <a:gd name="T30" fmla="*/ 2147483647 w 25"/>
                <a:gd name="T31" fmla="*/ 2147483647 h 25"/>
                <a:gd name="T32" fmla="*/ 2147483647 w 25"/>
                <a:gd name="T33" fmla="*/ 2147483647 h 25"/>
                <a:gd name="T34" fmla="*/ 2147483647 w 25"/>
                <a:gd name="T35" fmla="*/ 2147483647 h 25"/>
                <a:gd name="T36" fmla="*/ 2147483647 w 25"/>
                <a:gd name="T37" fmla="*/ 2147483647 h 25"/>
                <a:gd name="T38" fmla="*/ 2147483647 w 25"/>
                <a:gd name="T39" fmla="*/ 2147483647 h 25"/>
                <a:gd name="T40" fmla="*/ 2147483647 w 25"/>
                <a:gd name="T41" fmla="*/ 2147483647 h 25"/>
                <a:gd name="T42" fmla="*/ 2147483647 w 25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5"/>
                <a:gd name="T67" fmla="*/ 0 h 25"/>
                <a:gd name="T68" fmla="*/ 25 w 25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5" h="25">
                  <a:moveTo>
                    <a:pt x="19" y="4"/>
                  </a:moveTo>
                  <a:cubicBezTo>
                    <a:pt x="19" y="4"/>
                    <a:pt x="19" y="4"/>
                    <a:pt x="18" y="3"/>
                  </a:cubicBezTo>
                  <a:cubicBezTo>
                    <a:pt x="12" y="0"/>
                    <a:pt x="2" y="0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6"/>
                    <a:pt x="4" y="4"/>
                    <a:pt x="6" y="3"/>
                  </a:cubicBezTo>
                  <a:cubicBezTo>
                    <a:pt x="8" y="2"/>
                    <a:pt x="11" y="3"/>
                    <a:pt x="12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4" y="4"/>
                    <a:pt x="14" y="4"/>
                    <a:pt x="12" y="4"/>
                  </a:cubicBezTo>
                  <a:cubicBezTo>
                    <a:pt x="11" y="3"/>
                    <a:pt x="8" y="3"/>
                    <a:pt x="6" y="4"/>
                  </a:cubicBezTo>
                  <a:cubicBezTo>
                    <a:pt x="4" y="5"/>
                    <a:pt x="2" y="6"/>
                    <a:pt x="1" y="7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8" y="6"/>
                    <a:pt x="10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7"/>
                    <a:pt x="12" y="6"/>
                    <a:pt x="11" y="6"/>
                  </a:cubicBezTo>
                  <a:cubicBezTo>
                    <a:pt x="10" y="6"/>
                    <a:pt x="8" y="6"/>
                    <a:pt x="6" y="7"/>
                  </a:cubicBezTo>
                  <a:cubicBezTo>
                    <a:pt x="4" y="7"/>
                    <a:pt x="3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1" y="9"/>
                    <a:pt x="20" y="16"/>
                    <a:pt x="24" y="25"/>
                  </a:cubicBezTo>
                  <a:cubicBezTo>
                    <a:pt x="25" y="18"/>
                    <a:pt x="24" y="11"/>
                    <a:pt x="19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8" name="Freeform 2145"/>
            <p:cNvSpPr>
              <a:spLocks noChangeArrowheads="1"/>
            </p:cNvSpPr>
            <p:nvPr/>
          </p:nvSpPr>
          <p:spPr bwMode="auto">
            <a:xfrm>
              <a:off x="146050" y="285750"/>
              <a:ext cx="15875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2147483647 w 13"/>
                <a:gd name="T27" fmla="*/ 2147483647 h 27"/>
                <a:gd name="T28" fmla="*/ 2147483647 w 13"/>
                <a:gd name="T29" fmla="*/ 2147483647 h 27"/>
                <a:gd name="T30" fmla="*/ 0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7" y="27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6"/>
                    <a:pt x="7" y="26"/>
                  </a:cubicBezTo>
                  <a:cubicBezTo>
                    <a:pt x="8" y="25"/>
                    <a:pt x="8" y="24"/>
                    <a:pt x="9" y="22"/>
                  </a:cubicBezTo>
                  <a:cubicBezTo>
                    <a:pt x="9" y="19"/>
                    <a:pt x="9" y="17"/>
                    <a:pt x="10" y="17"/>
                  </a:cubicBezTo>
                  <a:cubicBezTo>
                    <a:pt x="10" y="17"/>
                    <a:pt x="10" y="20"/>
                    <a:pt x="9" y="23"/>
                  </a:cubicBezTo>
                  <a:cubicBezTo>
                    <a:pt x="9" y="23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3"/>
                    <a:pt x="10" y="22"/>
                    <a:pt x="10" y="20"/>
                  </a:cubicBezTo>
                  <a:cubicBezTo>
                    <a:pt x="11" y="18"/>
                    <a:pt x="11" y="17"/>
                    <a:pt x="11" y="15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2" y="14"/>
                    <a:pt x="12" y="15"/>
                  </a:cubicBezTo>
                  <a:cubicBezTo>
                    <a:pt x="12" y="16"/>
                    <a:pt x="12" y="17"/>
                    <a:pt x="12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13" y="10"/>
                    <a:pt x="12" y="6"/>
                    <a:pt x="8" y="3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3"/>
                    <a:pt x="7" y="5"/>
                    <a:pt x="7" y="5"/>
                  </a:cubicBezTo>
                  <a:cubicBezTo>
                    <a:pt x="7" y="5"/>
                    <a:pt x="5" y="4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3" y="3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7" y="9"/>
                    <a:pt x="10" y="18"/>
                    <a:pt x="7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59" name="Freeform 2146"/>
            <p:cNvSpPr>
              <a:spLocks noChangeArrowheads="1"/>
            </p:cNvSpPr>
            <p:nvPr/>
          </p:nvSpPr>
          <p:spPr bwMode="auto">
            <a:xfrm>
              <a:off x="190500" y="166688"/>
              <a:ext cx="42863" cy="23813"/>
            </a:xfrm>
            <a:custGeom>
              <a:avLst/>
              <a:gdLst>
                <a:gd name="T0" fmla="*/ 2147483647 w 33"/>
                <a:gd name="T1" fmla="*/ 2147483647 h 18"/>
                <a:gd name="T2" fmla="*/ 2147483647 w 33"/>
                <a:gd name="T3" fmla="*/ 2147483647 h 18"/>
                <a:gd name="T4" fmla="*/ 2147483647 w 33"/>
                <a:gd name="T5" fmla="*/ 2147483647 h 18"/>
                <a:gd name="T6" fmla="*/ 2147483647 w 33"/>
                <a:gd name="T7" fmla="*/ 2147483647 h 18"/>
                <a:gd name="T8" fmla="*/ 2147483647 w 33"/>
                <a:gd name="T9" fmla="*/ 2147483647 h 18"/>
                <a:gd name="T10" fmla="*/ 2147483647 w 33"/>
                <a:gd name="T11" fmla="*/ 2147483647 h 18"/>
                <a:gd name="T12" fmla="*/ 2147483647 w 33"/>
                <a:gd name="T13" fmla="*/ 2147483647 h 18"/>
                <a:gd name="T14" fmla="*/ 2147483647 w 33"/>
                <a:gd name="T15" fmla="*/ 2147483647 h 18"/>
                <a:gd name="T16" fmla="*/ 2147483647 w 33"/>
                <a:gd name="T17" fmla="*/ 2147483647 h 18"/>
                <a:gd name="T18" fmla="*/ 2147483647 w 33"/>
                <a:gd name="T19" fmla="*/ 2147483647 h 18"/>
                <a:gd name="T20" fmla="*/ 2147483647 w 33"/>
                <a:gd name="T21" fmla="*/ 2147483647 h 18"/>
                <a:gd name="T22" fmla="*/ 2147483647 w 33"/>
                <a:gd name="T23" fmla="*/ 2147483647 h 18"/>
                <a:gd name="T24" fmla="*/ 0 w 33"/>
                <a:gd name="T25" fmla="*/ 0 h 18"/>
                <a:gd name="T26" fmla="*/ 0 w 33"/>
                <a:gd name="T27" fmla="*/ 0 h 18"/>
                <a:gd name="T28" fmla="*/ 2147483647 w 33"/>
                <a:gd name="T29" fmla="*/ 2147483647 h 18"/>
                <a:gd name="T30" fmla="*/ 2147483647 w 33"/>
                <a:gd name="T31" fmla="*/ 2147483647 h 18"/>
                <a:gd name="T32" fmla="*/ 2147483647 w 33"/>
                <a:gd name="T33" fmla="*/ 2147483647 h 18"/>
                <a:gd name="T34" fmla="*/ 2147483647 w 33"/>
                <a:gd name="T35" fmla="*/ 2147483647 h 18"/>
                <a:gd name="T36" fmla="*/ 2147483647 w 33"/>
                <a:gd name="T37" fmla="*/ 2147483647 h 18"/>
                <a:gd name="T38" fmla="*/ 2147483647 w 33"/>
                <a:gd name="T39" fmla="*/ 2147483647 h 18"/>
                <a:gd name="T40" fmla="*/ 2147483647 w 33"/>
                <a:gd name="T41" fmla="*/ 2147483647 h 18"/>
                <a:gd name="T42" fmla="*/ 2147483647 w 33"/>
                <a:gd name="T43" fmla="*/ 2147483647 h 18"/>
                <a:gd name="T44" fmla="*/ 2147483647 w 33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18"/>
                <a:gd name="T71" fmla="*/ 33 w 33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18">
                  <a:moveTo>
                    <a:pt x="33" y="11"/>
                  </a:moveTo>
                  <a:cubicBezTo>
                    <a:pt x="32" y="12"/>
                    <a:pt x="31" y="12"/>
                    <a:pt x="30" y="13"/>
                  </a:cubicBezTo>
                  <a:cubicBezTo>
                    <a:pt x="27" y="15"/>
                    <a:pt x="24" y="15"/>
                    <a:pt x="24" y="15"/>
                  </a:cubicBezTo>
                  <a:cubicBezTo>
                    <a:pt x="24" y="15"/>
                    <a:pt x="27" y="14"/>
                    <a:pt x="30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8" y="13"/>
                    <a:pt x="26" y="13"/>
                    <a:pt x="25" y="13"/>
                  </a:cubicBezTo>
                  <a:cubicBezTo>
                    <a:pt x="24" y="13"/>
                    <a:pt x="23" y="12"/>
                    <a:pt x="23" y="12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6" y="12"/>
                    <a:pt x="28" y="12"/>
                    <a:pt x="30" y="12"/>
                  </a:cubicBezTo>
                  <a:cubicBezTo>
                    <a:pt x="27" y="12"/>
                    <a:pt x="23" y="11"/>
                    <a:pt x="21" y="10"/>
                  </a:cubicBezTo>
                  <a:cubicBezTo>
                    <a:pt x="16" y="8"/>
                    <a:pt x="11" y="5"/>
                    <a:pt x="6" y="3"/>
                  </a:cubicBezTo>
                  <a:cubicBezTo>
                    <a:pt x="5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6" y="5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7" y="7"/>
                    <a:pt x="10" y="12"/>
                    <a:pt x="14" y="14"/>
                  </a:cubicBezTo>
                  <a:cubicBezTo>
                    <a:pt x="21" y="18"/>
                    <a:pt x="28" y="17"/>
                    <a:pt x="33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0" name="Freeform 2147"/>
            <p:cNvSpPr>
              <a:spLocks noChangeArrowheads="1"/>
            </p:cNvSpPr>
            <p:nvPr/>
          </p:nvSpPr>
          <p:spPr bwMode="auto">
            <a:xfrm>
              <a:off x="212725" y="396875"/>
              <a:ext cx="22225" cy="17463"/>
            </a:xfrm>
            <a:custGeom>
              <a:avLst/>
              <a:gdLst>
                <a:gd name="T0" fmla="*/ 2147483647 w 18"/>
                <a:gd name="T1" fmla="*/ 2147483647 h 14"/>
                <a:gd name="T2" fmla="*/ 0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2147483647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2147483647 w 18"/>
                <a:gd name="T37" fmla="*/ 2147483647 h 14"/>
                <a:gd name="T38" fmla="*/ 2147483647 w 18"/>
                <a:gd name="T39" fmla="*/ 0 h 14"/>
                <a:gd name="T40" fmla="*/ 2147483647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6" y="7"/>
                    <a:pt x="3" y="8"/>
                    <a:pt x="0" y="7"/>
                  </a:cubicBezTo>
                  <a:cubicBezTo>
                    <a:pt x="1" y="9"/>
                    <a:pt x="3" y="11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10" y="14"/>
                    <a:pt x="14" y="9"/>
                    <a:pt x="16" y="4"/>
                  </a:cubicBezTo>
                  <a:cubicBezTo>
                    <a:pt x="16" y="5"/>
                    <a:pt x="15" y="6"/>
                    <a:pt x="15" y="6"/>
                  </a:cubicBezTo>
                  <a:cubicBezTo>
                    <a:pt x="14" y="8"/>
                    <a:pt x="13" y="8"/>
                    <a:pt x="12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3" y="7"/>
                    <a:pt x="14" y="6"/>
                  </a:cubicBezTo>
                  <a:cubicBezTo>
                    <a:pt x="15" y="5"/>
                    <a:pt x="16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3"/>
                    <a:pt x="15" y="4"/>
                    <a:pt x="14" y="5"/>
                  </a:cubicBezTo>
                  <a:cubicBezTo>
                    <a:pt x="12" y="6"/>
                    <a:pt x="11" y="7"/>
                    <a:pt x="9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8" y="8"/>
                    <a:pt x="9" y="7"/>
                  </a:cubicBezTo>
                  <a:cubicBezTo>
                    <a:pt x="10" y="7"/>
                    <a:pt x="12" y="6"/>
                    <a:pt x="14" y="5"/>
                  </a:cubicBezTo>
                  <a:cubicBezTo>
                    <a:pt x="15" y="3"/>
                    <a:pt x="16" y="2"/>
                    <a:pt x="17" y="1"/>
                  </a:cubicBezTo>
                  <a:cubicBezTo>
                    <a:pt x="17" y="1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3"/>
                    <a:pt x="12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1" name="Freeform 2148"/>
            <p:cNvSpPr>
              <a:spLocks noChangeArrowheads="1"/>
            </p:cNvSpPr>
            <p:nvPr/>
          </p:nvSpPr>
          <p:spPr bwMode="auto">
            <a:xfrm>
              <a:off x="104775" y="268288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0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2147483647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2147483647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2147483647 w 18"/>
                <a:gd name="T41" fmla="*/ 2147483647 h 28"/>
                <a:gd name="T42" fmla="*/ 2147483647 w 18"/>
                <a:gd name="T43" fmla="*/ 2147483647 h 28"/>
                <a:gd name="T44" fmla="*/ 2147483647 w 18"/>
                <a:gd name="T45" fmla="*/ 2147483647 h 28"/>
                <a:gd name="T46" fmla="*/ 2147483647 w 18"/>
                <a:gd name="T47" fmla="*/ 2147483647 h 28"/>
                <a:gd name="T48" fmla="*/ 2147483647 w 18"/>
                <a:gd name="T49" fmla="*/ 2147483647 h 28"/>
                <a:gd name="T50" fmla="*/ 2147483647 w 18"/>
                <a:gd name="T51" fmla="*/ 2147483647 h 28"/>
                <a:gd name="T52" fmla="*/ 2147483647 w 18"/>
                <a:gd name="T53" fmla="*/ 2147483647 h 28"/>
                <a:gd name="T54" fmla="*/ 2147483647 w 18"/>
                <a:gd name="T55" fmla="*/ 2147483647 h 28"/>
                <a:gd name="T56" fmla="*/ 2147483647 w 18"/>
                <a:gd name="T57" fmla="*/ 2147483647 h 28"/>
                <a:gd name="T58" fmla="*/ 2147483647 w 18"/>
                <a:gd name="T59" fmla="*/ 2147483647 h 28"/>
                <a:gd name="T60" fmla="*/ 2147483647 w 18"/>
                <a:gd name="T61" fmla="*/ 2147483647 h 28"/>
                <a:gd name="T62" fmla="*/ 2147483647 w 18"/>
                <a:gd name="T63" fmla="*/ 2147483647 h 28"/>
                <a:gd name="T64" fmla="*/ 2147483647 w 18"/>
                <a:gd name="T65" fmla="*/ 2147483647 h 28"/>
                <a:gd name="T66" fmla="*/ 2147483647 w 18"/>
                <a:gd name="T67" fmla="*/ 2147483647 h 28"/>
                <a:gd name="T68" fmla="*/ 2147483647 w 18"/>
                <a:gd name="T69" fmla="*/ 2147483647 h 28"/>
                <a:gd name="T70" fmla="*/ 2147483647 w 18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8"/>
                <a:gd name="T109" fmla="*/ 0 h 28"/>
                <a:gd name="T110" fmla="*/ 18 w 18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8" h="28">
                  <a:moveTo>
                    <a:pt x="5" y="3"/>
                  </a:move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1"/>
                    <a:pt x="3" y="3"/>
                    <a:pt x="2" y="5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1" y="5"/>
                    <a:pt x="0" y="7"/>
                    <a:pt x="1" y="10"/>
                  </a:cubicBezTo>
                  <a:cubicBezTo>
                    <a:pt x="1" y="14"/>
                    <a:pt x="1" y="18"/>
                    <a:pt x="4" y="21"/>
                  </a:cubicBezTo>
                  <a:cubicBezTo>
                    <a:pt x="7" y="26"/>
                    <a:pt x="12" y="28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7" y="27"/>
                  </a:cubicBezTo>
                  <a:cubicBezTo>
                    <a:pt x="16" y="27"/>
                    <a:pt x="15" y="27"/>
                    <a:pt x="13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8" y="23"/>
                    <a:pt x="8" y="24"/>
                    <a:pt x="9" y="24"/>
                  </a:cubicBezTo>
                  <a:cubicBezTo>
                    <a:pt x="10" y="25"/>
                    <a:pt x="11" y="26"/>
                    <a:pt x="13" y="26"/>
                  </a:cubicBezTo>
                  <a:cubicBezTo>
                    <a:pt x="14" y="26"/>
                    <a:pt x="15" y="26"/>
                    <a:pt x="16" y="26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1" y="24"/>
                    <a:pt x="10" y="22"/>
                    <a:pt x="9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9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9" y="21"/>
                    <a:pt x="3" y="10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2" name="Freeform 2149"/>
            <p:cNvSpPr>
              <a:spLocks noChangeArrowheads="1"/>
            </p:cNvSpPr>
            <p:nvPr/>
          </p:nvSpPr>
          <p:spPr bwMode="auto">
            <a:xfrm>
              <a:off x="169863" y="261938"/>
              <a:ext cx="28575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0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1" y="51"/>
                  </a:moveTo>
                  <a:cubicBezTo>
                    <a:pt x="1" y="51"/>
                    <a:pt x="1" y="51"/>
                    <a:pt x="2" y="50"/>
                  </a:cubicBezTo>
                  <a:cubicBezTo>
                    <a:pt x="4" y="49"/>
                    <a:pt x="6" y="46"/>
                    <a:pt x="8" y="42"/>
                  </a:cubicBezTo>
                  <a:cubicBezTo>
                    <a:pt x="10" y="39"/>
                    <a:pt x="12" y="36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6"/>
                    <a:pt x="11" y="39"/>
                    <a:pt x="9" y="43"/>
                  </a:cubicBezTo>
                  <a:cubicBezTo>
                    <a:pt x="13" y="36"/>
                    <a:pt x="17" y="28"/>
                    <a:pt x="19" y="20"/>
                  </a:cubicBezTo>
                  <a:cubicBezTo>
                    <a:pt x="20" y="14"/>
                    <a:pt x="21" y="7"/>
                    <a:pt x="17" y="2"/>
                  </a:cubicBezTo>
                  <a:cubicBezTo>
                    <a:pt x="16" y="2"/>
                    <a:pt x="16" y="1"/>
                    <a:pt x="15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2"/>
                    <a:pt x="17" y="4"/>
                    <a:pt x="18" y="6"/>
                  </a:cubicBezTo>
                  <a:cubicBezTo>
                    <a:pt x="19" y="8"/>
                    <a:pt x="19" y="10"/>
                    <a:pt x="19" y="12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4"/>
                    <a:pt x="18" y="11"/>
                    <a:pt x="17" y="6"/>
                  </a:cubicBezTo>
                  <a:cubicBezTo>
                    <a:pt x="17" y="4"/>
                    <a:pt x="16" y="3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7" y="6"/>
                    <a:pt x="17" y="8"/>
                    <a:pt x="17" y="9"/>
                  </a:cubicBezTo>
                  <a:cubicBezTo>
                    <a:pt x="17" y="10"/>
                    <a:pt x="16" y="11"/>
                    <a:pt x="16" y="11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8"/>
                    <a:pt x="16" y="6"/>
                    <a:pt x="16" y="5"/>
                  </a:cubicBezTo>
                  <a:cubicBezTo>
                    <a:pt x="16" y="4"/>
                    <a:pt x="15" y="4"/>
                    <a:pt x="15" y="4"/>
                  </a:cubicBezTo>
                  <a:cubicBezTo>
                    <a:pt x="15" y="5"/>
                    <a:pt x="15" y="6"/>
                    <a:pt x="15" y="7"/>
                  </a:cubicBezTo>
                  <a:cubicBezTo>
                    <a:pt x="15" y="12"/>
                    <a:pt x="15" y="17"/>
                    <a:pt x="14" y="22"/>
                  </a:cubicBezTo>
                  <a:cubicBezTo>
                    <a:pt x="11" y="31"/>
                    <a:pt x="7" y="44"/>
                    <a:pt x="0" y="52"/>
                  </a:cubicBezTo>
                  <a:cubicBezTo>
                    <a:pt x="0" y="52"/>
                    <a:pt x="1" y="51"/>
                    <a:pt x="1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3" name="Freeform 2152"/>
            <p:cNvSpPr>
              <a:spLocks noChangeArrowheads="1"/>
            </p:cNvSpPr>
            <p:nvPr/>
          </p:nvSpPr>
          <p:spPr bwMode="auto">
            <a:xfrm>
              <a:off x="588963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4" y="4"/>
                  </a:moveTo>
                  <a:cubicBezTo>
                    <a:pt x="0" y="6"/>
                    <a:pt x="1" y="10"/>
                    <a:pt x="3" y="13"/>
                  </a:cubicBezTo>
                  <a:cubicBezTo>
                    <a:pt x="2" y="10"/>
                    <a:pt x="3" y="8"/>
                    <a:pt x="3" y="8"/>
                  </a:cubicBezTo>
                  <a:cubicBezTo>
                    <a:pt x="3" y="8"/>
                    <a:pt x="3" y="10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3" y="12"/>
                    <a:pt x="6" y="5"/>
                    <a:pt x="11" y="4"/>
                  </a:cubicBezTo>
                  <a:cubicBezTo>
                    <a:pt x="13" y="4"/>
                    <a:pt x="14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9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3"/>
                    <a:pt x="10" y="3"/>
                    <a:pt x="12" y="3"/>
                  </a:cubicBezTo>
                  <a:cubicBezTo>
                    <a:pt x="13" y="3"/>
                    <a:pt x="14" y="3"/>
                    <a:pt x="15" y="3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3" y="2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4" name="Freeform 2155"/>
            <p:cNvSpPr>
              <a:spLocks noChangeArrowheads="1"/>
            </p:cNvSpPr>
            <p:nvPr/>
          </p:nvSpPr>
          <p:spPr bwMode="auto">
            <a:xfrm>
              <a:off x="558800" y="247650"/>
              <a:ext cx="68263" cy="28575"/>
            </a:xfrm>
            <a:custGeom>
              <a:avLst/>
              <a:gdLst>
                <a:gd name="T0" fmla="*/ 2147483647 w 53"/>
                <a:gd name="T1" fmla="*/ 2147483647 h 22"/>
                <a:gd name="T2" fmla="*/ 2147483647 w 53"/>
                <a:gd name="T3" fmla="*/ 2147483647 h 22"/>
                <a:gd name="T4" fmla="*/ 2147483647 w 53"/>
                <a:gd name="T5" fmla="*/ 2147483647 h 22"/>
                <a:gd name="T6" fmla="*/ 2147483647 w 53"/>
                <a:gd name="T7" fmla="*/ 2147483647 h 22"/>
                <a:gd name="T8" fmla="*/ 2147483647 w 53"/>
                <a:gd name="T9" fmla="*/ 0 h 22"/>
                <a:gd name="T10" fmla="*/ 2147483647 w 53"/>
                <a:gd name="T11" fmla="*/ 2147483647 h 22"/>
                <a:gd name="T12" fmla="*/ 2147483647 w 53"/>
                <a:gd name="T13" fmla="*/ 2147483647 h 22"/>
                <a:gd name="T14" fmla="*/ 2147483647 w 53"/>
                <a:gd name="T15" fmla="*/ 2147483647 h 22"/>
                <a:gd name="T16" fmla="*/ 2147483647 w 53"/>
                <a:gd name="T17" fmla="*/ 2147483647 h 22"/>
                <a:gd name="T18" fmla="*/ 2147483647 w 53"/>
                <a:gd name="T19" fmla="*/ 2147483647 h 22"/>
                <a:gd name="T20" fmla="*/ 2147483647 w 53"/>
                <a:gd name="T21" fmla="*/ 2147483647 h 22"/>
                <a:gd name="T22" fmla="*/ 2147483647 w 53"/>
                <a:gd name="T23" fmla="*/ 2147483647 h 22"/>
                <a:gd name="T24" fmla="*/ 2147483647 w 53"/>
                <a:gd name="T25" fmla="*/ 2147483647 h 22"/>
                <a:gd name="T26" fmla="*/ 2147483647 w 53"/>
                <a:gd name="T27" fmla="*/ 2147483647 h 22"/>
                <a:gd name="T28" fmla="*/ 2147483647 w 53"/>
                <a:gd name="T29" fmla="*/ 2147483647 h 22"/>
                <a:gd name="T30" fmla="*/ 2147483647 w 53"/>
                <a:gd name="T31" fmla="*/ 2147483647 h 22"/>
                <a:gd name="T32" fmla="*/ 2147483647 w 53"/>
                <a:gd name="T33" fmla="*/ 2147483647 h 22"/>
                <a:gd name="T34" fmla="*/ 2147483647 w 53"/>
                <a:gd name="T35" fmla="*/ 2147483647 h 22"/>
                <a:gd name="T36" fmla="*/ 2147483647 w 53"/>
                <a:gd name="T37" fmla="*/ 2147483647 h 22"/>
                <a:gd name="T38" fmla="*/ 2147483647 w 53"/>
                <a:gd name="T39" fmla="*/ 2147483647 h 22"/>
                <a:gd name="T40" fmla="*/ 0 w 53"/>
                <a:gd name="T41" fmla="*/ 2147483647 h 22"/>
                <a:gd name="T42" fmla="*/ 0 w 53"/>
                <a:gd name="T43" fmla="*/ 2147483647 h 22"/>
                <a:gd name="T44" fmla="*/ 2147483647 w 53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3"/>
                <a:gd name="T70" fmla="*/ 0 h 22"/>
                <a:gd name="T71" fmla="*/ 53 w 53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3" h="22">
                  <a:moveTo>
                    <a:pt x="35" y="10"/>
                  </a:moveTo>
                  <a:cubicBezTo>
                    <a:pt x="41" y="12"/>
                    <a:pt x="46" y="14"/>
                    <a:pt x="50" y="19"/>
                  </a:cubicBezTo>
                  <a:cubicBezTo>
                    <a:pt x="51" y="20"/>
                    <a:pt x="52" y="21"/>
                    <a:pt x="53" y="22"/>
                  </a:cubicBezTo>
                  <a:cubicBezTo>
                    <a:pt x="52" y="20"/>
                    <a:pt x="51" y="18"/>
                    <a:pt x="50" y="16"/>
                  </a:cubicBezTo>
                  <a:cubicBezTo>
                    <a:pt x="43" y="9"/>
                    <a:pt x="37" y="0"/>
                    <a:pt x="25" y="0"/>
                  </a:cubicBezTo>
                  <a:cubicBezTo>
                    <a:pt x="17" y="0"/>
                    <a:pt x="9" y="3"/>
                    <a:pt x="2" y="8"/>
                  </a:cubicBezTo>
                  <a:cubicBezTo>
                    <a:pt x="2" y="8"/>
                    <a:pt x="3" y="7"/>
                    <a:pt x="4" y="7"/>
                  </a:cubicBezTo>
                  <a:cubicBezTo>
                    <a:pt x="6" y="6"/>
                    <a:pt x="9" y="5"/>
                    <a:pt x="13" y="4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4"/>
                    <a:pt x="22" y="3"/>
                  </a:cubicBezTo>
                  <a:cubicBezTo>
                    <a:pt x="20" y="3"/>
                    <a:pt x="19" y="3"/>
                    <a:pt x="18" y="4"/>
                  </a:cubicBezTo>
                  <a:cubicBezTo>
                    <a:pt x="16" y="4"/>
                    <a:pt x="14" y="4"/>
                    <a:pt x="13" y="5"/>
                  </a:cubicBezTo>
                  <a:cubicBezTo>
                    <a:pt x="11" y="5"/>
                    <a:pt x="8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6"/>
                    <a:pt x="11" y="6"/>
                    <a:pt x="13" y="6"/>
                  </a:cubicBezTo>
                  <a:cubicBezTo>
                    <a:pt x="14" y="6"/>
                    <a:pt x="15" y="5"/>
                    <a:pt x="15" y="6"/>
                  </a:cubicBezTo>
                  <a:cubicBezTo>
                    <a:pt x="15" y="6"/>
                    <a:pt x="11" y="6"/>
                    <a:pt x="7" y="7"/>
                  </a:cubicBezTo>
                  <a:cubicBezTo>
                    <a:pt x="4" y="8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6"/>
                    <a:pt x="25" y="6"/>
                    <a:pt x="35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5" name="Freeform 2156"/>
            <p:cNvSpPr>
              <a:spLocks noChangeArrowheads="1"/>
            </p:cNvSpPr>
            <p:nvPr/>
          </p:nvSpPr>
          <p:spPr bwMode="auto">
            <a:xfrm>
              <a:off x="638175" y="204788"/>
              <a:ext cx="74613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2147483647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0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0 w 57"/>
                <a:gd name="T21" fmla="*/ 2147483647 h 39"/>
                <a:gd name="T22" fmla="*/ 2147483647 w 57"/>
                <a:gd name="T23" fmla="*/ 2147483647 h 39"/>
                <a:gd name="T24" fmla="*/ 2147483647 w 57"/>
                <a:gd name="T25" fmla="*/ 2147483647 h 39"/>
                <a:gd name="T26" fmla="*/ 2147483647 w 57"/>
                <a:gd name="T27" fmla="*/ 2147483647 h 39"/>
                <a:gd name="T28" fmla="*/ 2147483647 w 57"/>
                <a:gd name="T29" fmla="*/ 2147483647 h 39"/>
                <a:gd name="T30" fmla="*/ 2147483647 w 57"/>
                <a:gd name="T31" fmla="*/ 2147483647 h 39"/>
                <a:gd name="T32" fmla="*/ 2147483647 w 57"/>
                <a:gd name="T33" fmla="*/ 2147483647 h 39"/>
                <a:gd name="T34" fmla="*/ 2147483647 w 57"/>
                <a:gd name="T35" fmla="*/ 2147483647 h 39"/>
                <a:gd name="T36" fmla="*/ 2147483647 w 57"/>
                <a:gd name="T37" fmla="*/ 2147483647 h 39"/>
                <a:gd name="T38" fmla="*/ 2147483647 w 57"/>
                <a:gd name="T39" fmla="*/ 2147483647 h 39"/>
                <a:gd name="T40" fmla="*/ 2147483647 w 57"/>
                <a:gd name="T41" fmla="*/ 2147483647 h 39"/>
                <a:gd name="T42" fmla="*/ 2147483647 w 57"/>
                <a:gd name="T43" fmla="*/ 2147483647 h 39"/>
                <a:gd name="T44" fmla="*/ 2147483647 w 57"/>
                <a:gd name="T45" fmla="*/ 2147483647 h 39"/>
                <a:gd name="T46" fmla="*/ 2147483647 w 57"/>
                <a:gd name="T47" fmla="*/ 2147483647 h 39"/>
                <a:gd name="T48" fmla="*/ 2147483647 w 57"/>
                <a:gd name="T49" fmla="*/ 2147483647 h 39"/>
                <a:gd name="T50" fmla="*/ 2147483647 w 57"/>
                <a:gd name="T51" fmla="*/ 2147483647 h 39"/>
                <a:gd name="T52" fmla="*/ 2147483647 w 57"/>
                <a:gd name="T53" fmla="*/ 2147483647 h 39"/>
                <a:gd name="T54" fmla="*/ 2147483647 w 57"/>
                <a:gd name="T55" fmla="*/ 2147483647 h 39"/>
                <a:gd name="T56" fmla="*/ 2147483647 w 57"/>
                <a:gd name="T57" fmla="*/ 2147483647 h 39"/>
                <a:gd name="T58" fmla="*/ 2147483647 w 57"/>
                <a:gd name="T59" fmla="*/ 2147483647 h 39"/>
                <a:gd name="T60" fmla="*/ 2147483647 w 57"/>
                <a:gd name="T61" fmla="*/ 2147483647 h 39"/>
                <a:gd name="T62" fmla="*/ 2147483647 w 57"/>
                <a:gd name="T63" fmla="*/ 2147483647 h 39"/>
                <a:gd name="T64" fmla="*/ 2147483647 w 57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7"/>
                <a:gd name="T100" fmla="*/ 0 h 39"/>
                <a:gd name="T101" fmla="*/ 57 w 5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7" h="39">
                  <a:moveTo>
                    <a:pt x="44" y="2"/>
                  </a:moveTo>
                  <a:cubicBezTo>
                    <a:pt x="40" y="2"/>
                    <a:pt x="36" y="3"/>
                    <a:pt x="34" y="3"/>
                  </a:cubicBezTo>
                  <a:cubicBezTo>
                    <a:pt x="31" y="4"/>
                    <a:pt x="29" y="5"/>
                    <a:pt x="29" y="5"/>
                  </a:cubicBezTo>
                  <a:cubicBezTo>
                    <a:pt x="29" y="5"/>
                    <a:pt x="30" y="4"/>
                    <a:pt x="30" y="4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32" y="3"/>
                    <a:pt x="33" y="3"/>
                    <a:pt x="33" y="3"/>
                  </a:cubicBezTo>
                  <a:cubicBezTo>
                    <a:pt x="36" y="2"/>
                    <a:pt x="40" y="1"/>
                    <a:pt x="44" y="1"/>
                  </a:cubicBezTo>
                  <a:cubicBezTo>
                    <a:pt x="46" y="1"/>
                    <a:pt x="48" y="1"/>
                    <a:pt x="50" y="0"/>
                  </a:cubicBezTo>
                  <a:cubicBezTo>
                    <a:pt x="45" y="0"/>
                    <a:pt x="40" y="0"/>
                    <a:pt x="35" y="1"/>
                  </a:cubicBezTo>
                  <a:cubicBezTo>
                    <a:pt x="27" y="2"/>
                    <a:pt x="19" y="5"/>
                    <a:pt x="12" y="10"/>
                  </a:cubicBezTo>
                  <a:cubicBezTo>
                    <a:pt x="5" y="16"/>
                    <a:pt x="0" y="24"/>
                    <a:pt x="0" y="34"/>
                  </a:cubicBezTo>
                  <a:cubicBezTo>
                    <a:pt x="1" y="36"/>
                    <a:pt x="1" y="37"/>
                    <a:pt x="1" y="39"/>
                  </a:cubicBezTo>
                  <a:cubicBezTo>
                    <a:pt x="2" y="36"/>
                    <a:pt x="3" y="32"/>
                    <a:pt x="5" y="29"/>
                  </a:cubicBezTo>
                  <a:cubicBezTo>
                    <a:pt x="10" y="21"/>
                    <a:pt x="20" y="17"/>
                    <a:pt x="29" y="14"/>
                  </a:cubicBezTo>
                  <a:cubicBezTo>
                    <a:pt x="36" y="13"/>
                    <a:pt x="43" y="11"/>
                    <a:pt x="49" y="7"/>
                  </a:cubicBezTo>
                  <a:cubicBezTo>
                    <a:pt x="51" y="6"/>
                    <a:pt x="54" y="4"/>
                    <a:pt x="56" y="2"/>
                  </a:cubicBezTo>
                  <a:cubicBezTo>
                    <a:pt x="56" y="2"/>
                    <a:pt x="57" y="2"/>
                    <a:pt x="57" y="2"/>
                  </a:cubicBezTo>
                  <a:cubicBezTo>
                    <a:pt x="57" y="2"/>
                    <a:pt x="56" y="2"/>
                    <a:pt x="56" y="2"/>
                  </a:cubicBezTo>
                  <a:cubicBezTo>
                    <a:pt x="55" y="2"/>
                    <a:pt x="53" y="3"/>
                    <a:pt x="51" y="4"/>
                  </a:cubicBezTo>
                  <a:cubicBezTo>
                    <a:pt x="49" y="5"/>
                    <a:pt x="47" y="6"/>
                    <a:pt x="46" y="6"/>
                  </a:cubicBezTo>
                  <a:cubicBezTo>
                    <a:pt x="45" y="7"/>
                    <a:pt x="44" y="8"/>
                    <a:pt x="44" y="7"/>
                  </a:cubicBezTo>
                  <a:cubicBezTo>
                    <a:pt x="44" y="7"/>
                    <a:pt x="44" y="7"/>
                    <a:pt x="46" y="6"/>
                  </a:cubicBezTo>
                  <a:cubicBezTo>
                    <a:pt x="47" y="5"/>
                    <a:pt x="49" y="4"/>
                    <a:pt x="51" y="3"/>
                  </a:cubicBezTo>
                  <a:cubicBezTo>
                    <a:pt x="52" y="2"/>
                    <a:pt x="53" y="2"/>
                    <a:pt x="55" y="2"/>
                  </a:cubicBezTo>
                  <a:cubicBezTo>
                    <a:pt x="53" y="2"/>
                    <a:pt x="50" y="2"/>
                    <a:pt x="47" y="3"/>
                  </a:cubicBezTo>
                  <a:cubicBezTo>
                    <a:pt x="41" y="5"/>
                    <a:pt x="36" y="7"/>
                    <a:pt x="35" y="6"/>
                  </a:cubicBezTo>
                  <a:cubicBezTo>
                    <a:pt x="35" y="6"/>
                    <a:pt x="37" y="6"/>
                    <a:pt x="39" y="5"/>
                  </a:cubicBezTo>
                  <a:cubicBezTo>
                    <a:pt x="41" y="4"/>
                    <a:pt x="44" y="3"/>
                    <a:pt x="47" y="2"/>
                  </a:cubicBezTo>
                  <a:cubicBezTo>
                    <a:pt x="50" y="2"/>
                    <a:pt x="53" y="1"/>
                    <a:pt x="55" y="1"/>
                  </a:cubicBezTo>
                  <a:cubicBezTo>
                    <a:pt x="56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6" y="1"/>
                    <a:pt x="55" y="1"/>
                  </a:cubicBezTo>
                  <a:cubicBezTo>
                    <a:pt x="52" y="1"/>
                    <a:pt x="48" y="1"/>
                    <a:pt x="4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6" name="Freeform 2157"/>
            <p:cNvSpPr>
              <a:spLocks noChangeArrowheads="1"/>
            </p:cNvSpPr>
            <p:nvPr/>
          </p:nvSpPr>
          <p:spPr bwMode="auto">
            <a:xfrm>
              <a:off x="698500" y="215900"/>
              <a:ext cx="93663" cy="55563"/>
            </a:xfrm>
            <a:custGeom>
              <a:avLst/>
              <a:gdLst>
                <a:gd name="T0" fmla="*/ 2147483647 w 73"/>
                <a:gd name="T1" fmla="*/ 2147483647 h 43"/>
                <a:gd name="T2" fmla="*/ 2147483647 w 73"/>
                <a:gd name="T3" fmla="*/ 2147483647 h 43"/>
                <a:gd name="T4" fmla="*/ 2147483647 w 73"/>
                <a:gd name="T5" fmla="*/ 2147483647 h 43"/>
                <a:gd name="T6" fmla="*/ 2147483647 w 73"/>
                <a:gd name="T7" fmla="*/ 2147483647 h 43"/>
                <a:gd name="T8" fmla="*/ 2147483647 w 73"/>
                <a:gd name="T9" fmla="*/ 2147483647 h 43"/>
                <a:gd name="T10" fmla="*/ 2147483647 w 73"/>
                <a:gd name="T11" fmla="*/ 2147483647 h 43"/>
                <a:gd name="T12" fmla="*/ 2147483647 w 73"/>
                <a:gd name="T13" fmla="*/ 2147483647 h 43"/>
                <a:gd name="T14" fmla="*/ 2147483647 w 73"/>
                <a:gd name="T15" fmla="*/ 2147483647 h 43"/>
                <a:gd name="T16" fmla="*/ 2147483647 w 73"/>
                <a:gd name="T17" fmla="*/ 2147483647 h 43"/>
                <a:gd name="T18" fmla="*/ 2147483647 w 73"/>
                <a:gd name="T19" fmla="*/ 2147483647 h 43"/>
                <a:gd name="T20" fmla="*/ 2147483647 w 73"/>
                <a:gd name="T21" fmla="*/ 2147483647 h 43"/>
                <a:gd name="T22" fmla="*/ 2147483647 w 73"/>
                <a:gd name="T23" fmla="*/ 2147483647 h 43"/>
                <a:gd name="T24" fmla="*/ 2147483647 w 73"/>
                <a:gd name="T25" fmla="*/ 2147483647 h 43"/>
                <a:gd name="T26" fmla="*/ 2147483647 w 73"/>
                <a:gd name="T27" fmla="*/ 2147483647 h 43"/>
                <a:gd name="T28" fmla="*/ 2147483647 w 73"/>
                <a:gd name="T29" fmla="*/ 2147483647 h 43"/>
                <a:gd name="T30" fmla="*/ 2147483647 w 73"/>
                <a:gd name="T31" fmla="*/ 2147483647 h 43"/>
                <a:gd name="T32" fmla="*/ 2147483647 w 73"/>
                <a:gd name="T33" fmla="*/ 2147483647 h 43"/>
                <a:gd name="T34" fmla="*/ 2147483647 w 73"/>
                <a:gd name="T35" fmla="*/ 2147483647 h 43"/>
                <a:gd name="T36" fmla="*/ 2147483647 w 73"/>
                <a:gd name="T37" fmla="*/ 2147483647 h 43"/>
                <a:gd name="T38" fmla="*/ 2147483647 w 73"/>
                <a:gd name="T39" fmla="*/ 2147483647 h 43"/>
                <a:gd name="T40" fmla="*/ 2147483647 w 73"/>
                <a:gd name="T41" fmla="*/ 2147483647 h 43"/>
                <a:gd name="T42" fmla="*/ 2147483647 w 73"/>
                <a:gd name="T43" fmla="*/ 2147483647 h 43"/>
                <a:gd name="T44" fmla="*/ 2147483647 w 73"/>
                <a:gd name="T45" fmla="*/ 2147483647 h 43"/>
                <a:gd name="T46" fmla="*/ 2147483647 w 73"/>
                <a:gd name="T47" fmla="*/ 2147483647 h 43"/>
                <a:gd name="T48" fmla="*/ 2147483647 w 73"/>
                <a:gd name="T49" fmla="*/ 2147483647 h 43"/>
                <a:gd name="T50" fmla="*/ 2147483647 w 73"/>
                <a:gd name="T51" fmla="*/ 2147483647 h 43"/>
                <a:gd name="T52" fmla="*/ 2147483647 w 73"/>
                <a:gd name="T53" fmla="*/ 2147483647 h 43"/>
                <a:gd name="T54" fmla="*/ 2147483647 w 73"/>
                <a:gd name="T55" fmla="*/ 2147483647 h 43"/>
                <a:gd name="T56" fmla="*/ 2147483647 w 73"/>
                <a:gd name="T57" fmla="*/ 2147483647 h 43"/>
                <a:gd name="T58" fmla="*/ 2147483647 w 73"/>
                <a:gd name="T59" fmla="*/ 2147483647 h 43"/>
                <a:gd name="T60" fmla="*/ 2147483647 w 73"/>
                <a:gd name="T61" fmla="*/ 2147483647 h 43"/>
                <a:gd name="T62" fmla="*/ 2147483647 w 73"/>
                <a:gd name="T63" fmla="*/ 2147483647 h 43"/>
                <a:gd name="T64" fmla="*/ 2147483647 w 73"/>
                <a:gd name="T65" fmla="*/ 2147483647 h 43"/>
                <a:gd name="T66" fmla="*/ 2147483647 w 73"/>
                <a:gd name="T67" fmla="*/ 2147483647 h 43"/>
                <a:gd name="T68" fmla="*/ 2147483647 w 73"/>
                <a:gd name="T69" fmla="*/ 2147483647 h 43"/>
                <a:gd name="T70" fmla="*/ 2147483647 w 73"/>
                <a:gd name="T71" fmla="*/ 2147483647 h 43"/>
                <a:gd name="T72" fmla="*/ 2147483647 w 73"/>
                <a:gd name="T73" fmla="*/ 2147483647 h 43"/>
                <a:gd name="T74" fmla="*/ 2147483647 w 73"/>
                <a:gd name="T75" fmla="*/ 2147483647 h 43"/>
                <a:gd name="T76" fmla="*/ 2147483647 w 73"/>
                <a:gd name="T77" fmla="*/ 2147483647 h 43"/>
                <a:gd name="T78" fmla="*/ 2147483647 w 73"/>
                <a:gd name="T79" fmla="*/ 2147483647 h 43"/>
                <a:gd name="T80" fmla="*/ 2147483647 w 73"/>
                <a:gd name="T81" fmla="*/ 2147483647 h 43"/>
                <a:gd name="T82" fmla="*/ 2147483647 w 73"/>
                <a:gd name="T83" fmla="*/ 2147483647 h 43"/>
                <a:gd name="T84" fmla="*/ 2147483647 w 73"/>
                <a:gd name="T85" fmla="*/ 2147483647 h 43"/>
                <a:gd name="T86" fmla="*/ 2147483647 w 73"/>
                <a:gd name="T87" fmla="*/ 2147483647 h 43"/>
                <a:gd name="T88" fmla="*/ 2147483647 w 73"/>
                <a:gd name="T89" fmla="*/ 2147483647 h 43"/>
                <a:gd name="T90" fmla="*/ 2147483647 w 73"/>
                <a:gd name="T91" fmla="*/ 2147483647 h 43"/>
                <a:gd name="T92" fmla="*/ 2147483647 w 73"/>
                <a:gd name="T93" fmla="*/ 2147483647 h 43"/>
                <a:gd name="T94" fmla="*/ 2147483647 w 73"/>
                <a:gd name="T95" fmla="*/ 2147483647 h 43"/>
                <a:gd name="T96" fmla="*/ 0 w 73"/>
                <a:gd name="T97" fmla="*/ 2147483647 h 43"/>
                <a:gd name="T98" fmla="*/ 2147483647 w 73"/>
                <a:gd name="T99" fmla="*/ 2147483647 h 43"/>
                <a:gd name="T100" fmla="*/ 2147483647 w 73"/>
                <a:gd name="T101" fmla="*/ 2147483647 h 43"/>
                <a:gd name="T102" fmla="*/ 2147483647 w 73"/>
                <a:gd name="T103" fmla="*/ 2147483647 h 43"/>
                <a:gd name="T104" fmla="*/ 2147483647 w 73"/>
                <a:gd name="T105" fmla="*/ 2147483647 h 43"/>
                <a:gd name="T106" fmla="*/ 2147483647 w 73"/>
                <a:gd name="T107" fmla="*/ 2147483647 h 43"/>
                <a:gd name="T108" fmla="*/ 2147483647 w 73"/>
                <a:gd name="T109" fmla="*/ 2147483647 h 43"/>
                <a:gd name="T110" fmla="*/ 2147483647 w 73"/>
                <a:gd name="T111" fmla="*/ 2147483647 h 43"/>
                <a:gd name="T112" fmla="*/ 2147483647 w 73"/>
                <a:gd name="T113" fmla="*/ 2147483647 h 43"/>
                <a:gd name="T114" fmla="*/ 2147483647 w 73"/>
                <a:gd name="T115" fmla="*/ 2147483647 h 43"/>
                <a:gd name="T116" fmla="*/ 2147483647 w 73"/>
                <a:gd name="T117" fmla="*/ 2147483647 h 43"/>
                <a:gd name="T118" fmla="*/ 2147483647 w 73"/>
                <a:gd name="T119" fmla="*/ 2147483647 h 43"/>
                <a:gd name="T120" fmla="*/ 2147483647 w 73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3"/>
                <a:gd name="T184" fmla="*/ 0 h 43"/>
                <a:gd name="T185" fmla="*/ 73 w 73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3" h="43">
                  <a:moveTo>
                    <a:pt x="60" y="39"/>
                  </a:moveTo>
                  <a:cubicBezTo>
                    <a:pt x="62" y="37"/>
                    <a:pt x="64" y="34"/>
                    <a:pt x="65" y="32"/>
                  </a:cubicBezTo>
                  <a:cubicBezTo>
                    <a:pt x="71" y="22"/>
                    <a:pt x="73" y="12"/>
                    <a:pt x="70" y="1"/>
                  </a:cubicBezTo>
                  <a:cubicBezTo>
                    <a:pt x="70" y="2"/>
                    <a:pt x="70" y="3"/>
                    <a:pt x="70" y="4"/>
                  </a:cubicBezTo>
                  <a:cubicBezTo>
                    <a:pt x="70" y="11"/>
                    <a:pt x="67" y="18"/>
                    <a:pt x="62" y="23"/>
                  </a:cubicBezTo>
                  <a:cubicBezTo>
                    <a:pt x="56" y="28"/>
                    <a:pt x="46" y="31"/>
                    <a:pt x="38" y="29"/>
                  </a:cubicBezTo>
                  <a:cubicBezTo>
                    <a:pt x="25" y="26"/>
                    <a:pt x="24" y="9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0" y="4"/>
                  </a:cubicBezTo>
                  <a:cubicBezTo>
                    <a:pt x="27" y="6"/>
                    <a:pt x="25" y="8"/>
                    <a:pt x="25" y="8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7" y="5"/>
                    <a:pt x="28" y="4"/>
                    <a:pt x="30" y="4"/>
                  </a:cubicBezTo>
                  <a:cubicBezTo>
                    <a:pt x="31" y="3"/>
                    <a:pt x="32" y="3"/>
                    <a:pt x="33" y="3"/>
                  </a:cubicBezTo>
                  <a:cubicBezTo>
                    <a:pt x="33" y="3"/>
                    <a:pt x="34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4" y="2"/>
                    <a:pt x="31" y="2"/>
                    <a:pt x="29" y="2"/>
                  </a:cubicBezTo>
                  <a:cubicBezTo>
                    <a:pt x="28" y="3"/>
                    <a:pt x="27" y="3"/>
                    <a:pt x="26" y="3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2" y="5"/>
                    <a:pt x="23" y="4"/>
                  </a:cubicBezTo>
                  <a:cubicBezTo>
                    <a:pt x="24" y="4"/>
                    <a:pt x="24" y="3"/>
                    <a:pt x="25" y="3"/>
                  </a:cubicBezTo>
                  <a:cubicBezTo>
                    <a:pt x="26" y="2"/>
                    <a:pt x="28" y="2"/>
                    <a:pt x="29" y="2"/>
                  </a:cubicBezTo>
                  <a:cubicBezTo>
                    <a:pt x="31" y="1"/>
                    <a:pt x="34" y="2"/>
                    <a:pt x="35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1" y="0"/>
                    <a:pt x="24" y="0"/>
                    <a:pt x="19" y="4"/>
                  </a:cubicBezTo>
                  <a:cubicBezTo>
                    <a:pt x="16" y="8"/>
                    <a:pt x="12" y="13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6" y="19"/>
                    <a:pt x="18" y="20"/>
                  </a:cubicBezTo>
                  <a:cubicBezTo>
                    <a:pt x="23" y="23"/>
                    <a:pt x="25" y="27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4" y="30"/>
                    <a:pt x="22" y="25"/>
                    <a:pt x="18" y="22"/>
                  </a:cubicBezTo>
                  <a:cubicBezTo>
                    <a:pt x="12" y="20"/>
                    <a:pt x="6" y="19"/>
                    <a:pt x="1" y="20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0"/>
                    <a:pt x="7" y="21"/>
                    <a:pt x="10" y="22"/>
                  </a:cubicBezTo>
                  <a:cubicBezTo>
                    <a:pt x="13" y="23"/>
                    <a:pt x="15" y="24"/>
                    <a:pt x="17" y="25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19" y="27"/>
                    <a:pt x="18" y="26"/>
                    <a:pt x="17" y="25"/>
                  </a:cubicBezTo>
                  <a:cubicBezTo>
                    <a:pt x="15" y="24"/>
                    <a:pt x="13" y="23"/>
                    <a:pt x="10" y="22"/>
                  </a:cubicBezTo>
                  <a:cubicBezTo>
                    <a:pt x="7" y="22"/>
                    <a:pt x="4" y="21"/>
                    <a:pt x="2" y="21"/>
                  </a:cubicBezTo>
                  <a:cubicBezTo>
                    <a:pt x="2" y="20"/>
                    <a:pt x="1" y="20"/>
                    <a:pt x="1" y="20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3" y="21"/>
                    <a:pt x="5" y="22"/>
                    <a:pt x="7" y="23"/>
                  </a:cubicBezTo>
                  <a:cubicBezTo>
                    <a:pt x="9" y="24"/>
                    <a:pt x="11" y="25"/>
                    <a:pt x="12" y="25"/>
                  </a:cubicBezTo>
                  <a:cubicBezTo>
                    <a:pt x="13" y="26"/>
                    <a:pt x="14" y="27"/>
                    <a:pt x="14" y="27"/>
                  </a:cubicBezTo>
                  <a:cubicBezTo>
                    <a:pt x="14" y="27"/>
                    <a:pt x="13" y="27"/>
                    <a:pt x="12" y="26"/>
                  </a:cubicBezTo>
                  <a:cubicBezTo>
                    <a:pt x="10" y="25"/>
                    <a:pt x="8" y="24"/>
                    <a:pt x="6" y="24"/>
                  </a:cubicBezTo>
                  <a:cubicBezTo>
                    <a:pt x="4" y="23"/>
                    <a:pt x="3" y="22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20"/>
                    <a:pt x="0" y="20"/>
                    <a:pt x="1" y="20"/>
                  </a:cubicBezTo>
                  <a:cubicBezTo>
                    <a:pt x="1" y="21"/>
                    <a:pt x="2" y="21"/>
                    <a:pt x="2" y="22"/>
                  </a:cubicBezTo>
                  <a:cubicBezTo>
                    <a:pt x="4" y="23"/>
                    <a:pt x="6" y="25"/>
                    <a:pt x="8" y="26"/>
                  </a:cubicBezTo>
                  <a:cubicBezTo>
                    <a:pt x="11" y="28"/>
                    <a:pt x="13" y="30"/>
                    <a:pt x="14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3" y="30"/>
                    <a:pt x="8" y="27"/>
                  </a:cubicBezTo>
                  <a:cubicBezTo>
                    <a:pt x="6" y="25"/>
                    <a:pt x="4" y="23"/>
                    <a:pt x="2" y="22"/>
                  </a:cubicBezTo>
                  <a:cubicBezTo>
                    <a:pt x="2" y="22"/>
                    <a:pt x="1" y="22"/>
                    <a:pt x="1" y="21"/>
                  </a:cubicBezTo>
                  <a:cubicBezTo>
                    <a:pt x="7" y="30"/>
                    <a:pt x="16" y="37"/>
                    <a:pt x="26" y="40"/>
                  </a:cubicBezTo>
                  <a:cubicBezTo>
                    <a:pt x="32" y="42"/>
                    <a:pt x="38" y="43"/>
                    <a:pt x="44" y="43"/>
                  </a:cubicBezTo>
                  <a:cubicBezTo>
                    <a:pt x="49" y="42"/>
                    <a:pt x="54" y="40"/>
                    <a:pt x="59" y="39"/>
                  </a:cubicBezTo>
                  <a:cubicBezTo>
                    <a:pt x="59" y="38"/>
                    <a:pt x="60" y="39"/>
                    <a:pt x="60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7" name="Freeform 2158"/>
            <p:cNvSpPr>
              <a:spLocks noChangeArrowheads="1"/>
            </p:cNvSpPr>
            <p:nvPr/>
          </p:nvSpPr>
          <p:spPr bwMode="auto">
            <a:xfrm>
              <a:off x="735013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2147483647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4" y="5"/>
                  </a:moveTo>
                  <a:cubicBezTo>
                    <a:pt x="4" y="4"/>
                    <a:pt x="5" y="3"/>
                    <a:pt x="5" y="3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5" y="1"/>
                    <a:pt x="4" y="3"/>
                  </a:cubicBezTo>
                  <a:cubicBezTo>
                    <a:pt x="2" y="5"/>
                    <a:pt x="0" y="8"/>
                    <a:pt x="1" y="11"/>
                  </a:cubicBezTo>
                  <a:cubicBezTo>
                    <a:pt x="1" y="18"/>
                    <a:pt x="8" y="24"/>
                    <a:pt x="15" y="23"/>
                  </a:cubicBezTo>
                  <a:cubicBezTo>
                    <a:pt x="21" y="22"/>
                    <a:pt x="28" y="20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7"/>
                    <a:pt x="29" y="18"/>
                    <a:pt x="27" y="19"/>
                  </a:cubicBezTo>
                  <a:cubicBezTo>
                    <a:pt x="24" y="21"/>
                    <a:pt x="20" y="21"/>
                    <a:pt x="17" y="21"/>
                  </a:cubicBezTo>
                  <a:cubicBezTo>
                    <a:pt x="16" y="21"/>
                    <a:pt x="15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5" y="21"/>
                    <a:pt x="17" y="21"/>
                  </a:cubicBezTo>
                  <a:cubicBezTo>
                    <a:pt x="20" y="21"/>
                    <a:pt x="23" y="20"/>
                    <a:pt x="27" y="19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0" y="17"/>
                    <a:pt x="28" y="18"/>
                    <a:pt x="27" y="18"/>
                  </a:cubicBezTo>
                  <a:cubicBezTo>
                    <a:pt x="20" y="21"/>
                    <a:pt x="12" y="19"/>
                    <a:pt x="9" y="13"/>
                  </a:cubicBezTo>
                  <a:cubicBezTo>
                    <a:pt x="7" y="10"/>
                    <a:pt x="7" y="7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8"/>
                    <a:pt x="7" y="9"/>
                    <a:pt x="7" y="10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6"/>
                  </a:cubicBezTo>
                  <a:cubicBezTo>
                    <a:pt x="6" y="4"/>
                    <a:pt x="6" y="3"/>
                    <a:pt x="7" y="2"/>
                  </a:cubicBezTo>
                  <a:cubicBezTo>
                    <a:pt x="7" y="2"/>
                    <a:pt x="7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  <a:cubicBezTo>
                    <a:pt x="4" y="7"/>
                    <a:pt x="4" y="9"/>
                    <a:pt x="3" y="10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1"/>
                    <a:pt x="3" y="10"/>
                  </a:cubicBezTo>
                  <a:cubicBezTo>
                    <a:pt x="3" y="9"/>
                    <a:pt x="3" y="7"/>
                    <a:pt x="4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8" name="Freeform 2159"/>
            <p:cNvSpPr>
              <a:spLocks noChangeArrowheads="1"/>
            </p:cNvSpPr>
            <p:nvPr/>
          </p:nvSpPr>
          <p:spPr bwMode="auto">
            <a:xfrm>
              <a:off x="673100" y="258763"/>
              <a:ext cx="23813" cy="38100"/>
            </a:xfrm>
            <a:custGeom>
              <a:avLst/>
              <a:gdLst>
                <a:gd name="T0" fmla="*/ 2147483647 w 18"/>
                <a:gd name="T1" fmla="*/ 2147483647 h 29"/>
                <a:gd name="T2" fmla="*/ 2147483647 w 18"/>
                <a:gd name="T3" fmla="*/ 2147483647 h 29"/>
                <a:gd name="T4" fmla="*/ 2147483647 w 18"/>
                <a:gd name="T5" fmla="*/ 2147483647 h 29"/>
                <a:gd name="T6" fmla="*/ 2147483647 w 18"/>
                <a:gd name="T7" fmla="*/ 2147483647 h 29"/>
                <a:gd name="T8" fmla="*/ 2147483647 w 18"/>
                <a:gd name="T9" fmla="*/ 2147483647 h 29"/>
                <a:gd name="T10" fmla="*/ 2147483647 w 18"/>
                <a:gd name="T11" fmla="*/ 2147483647 h 29"/>
                <a:gd name="T12" fmla="*/ 2147483647 w 18"/>
                <a:gd name="T13" fmla="*/ 2147483647 h 29"/>
                <a:gd name="T14" fmla="*/ 2147483647 w 18"/>
                <a:gd name="T15" fmla="*/ 2147483647 h 29"/>
                <a:gd name="T16" fmla="*/ 2147483647 w 18"/>
                <a:gd name="T17" fmla="*/ 2147483647 h 29"/>
                <a:gd name="T18" fmla="*/ 2147483647 w 18"/>
                <a:gd name="T19" fmla="*/ 2147483647 h 29"/>
                <a:gd name="T20" fmla="*/ 2147483647 w 18"/>
                <a:gd name="T21" fmla="*/ 2147483647 h 29"/>
                <a:gd name="T22" fmla="*/ 2147483647 w 18"/>
                <a:gd name="T23" fmla="*/ 2147483647 h 29"/>
                <a:gd name="T24" fmla="*/ 2147483647 w 18"/>
                <a:gd name="T25" fmla="*/ 2147483647 h 29"/>
                <a:gd name="T26" fmla="*/ 2147483647 w 18"/>
                <a:gd name="T27" fmla="*/ 2147483647 h 29"/>
                <a:gd name="T28" fmla="*/ 2147483647 w 18"/>
                <a:gd name="T29" fmla="*/ 2147483647 h 29"/>
                <a:gd name="T30" fmla="*/ 2147483647 w 18"/>
                <a:gd name="T31" fmla="*/ 2147483647 h 29"/>
                <a:gd name="T32" fmla="*/ 2147483647 w 18"/>
                <a:gd name="T33" fmla="*/ 2147483647 h 29"/>
                <a:gd name="T34" fmla="*/ 2147483647 w 18"/>
                <a:gd name="T35" fmla="*/ 2147483647 h 29"/>
                <a:gd name="T36" fmla="*/ 2147483647 w 18"/>
                <a:gd name="T37" fmla="*/ 2147483647 h 29"/>
                <a:gd name="T38" fmla="*/ 2147483647 w 18"/>
                <a:gd name="T39" fmla="*/ 0 h 29"/>
                <a:gd name="T40" fmla="*/ 2147483647 w 18"/>
                <a:gd name="T41" fmla="*/ 0 h 29"/>
                <a:gd name="T42" fmla="*/ 2147483647 w 18"/>
                <a:gd name="T43" fmla="*/ 0 h 29"/>
                <a:gd name="T44" fmla="*/ 2147483647 w 18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"/>
                <a:gd name="T70" fmla="*/ 0 h 29"/>
                <a:gd name="T71" fmla="*/ 18 w 18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" h="29">
                  <a:moveTo>
                    <a:pt x="4" y="7"/>
                  </a:moveTo>
                  <a:cubicBezTo>
                    <a:pt x="0" y="14"/>
                    <a:pt x="2" y="21"/>
                    <a:pt x="8" y="26"/>
                  </a:cubicBezTo>
                  <a:cubicBezTo>
                    <a:pt x="8" y="26"/>
                    <a:pt x="9" y="27"/>
                    <a:pt x="9" y="27"/>
                  </a:cubicBezTo>
                  <a:cubicBezTo>
                    <a:pt x="9" y="27"/>
                    <a:pt x="8" y="26"/>
                    <a:pt x="8" y="25"/>
                  </a:cubicBezTo>
                  <a:cubicBezTo>
                    <a:pt x="6" y="24"/>
                    <a:pt x="5" y="22"/>
                    <a:pt x="5" y="20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6" y="21"/>
                    <a:pt x="7" y="23"/>
                    <a:pt x="8" y="25"/>
                  </a:cubicBezTo>
                  <a:cubicBezTo>
                    <a:pt x="10" y="27"/>
                    <a:pt x="11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8"/>
                    <a:pt x="11" y="28"/>
                    <a:pt x="11" y="27"/>
                  </a:cubicBezTo>
                  <a:cubicBezTo>
                    <a:pt x="7" y="23"/>
                    <a:pt x="5" y="17"/>
                    <a:pt x="7" y="10"/>
                  </a:cubicBezTo>
                  <a:cubicBezTo>
                    <a:pt x="9" y="6"/>
                    <a:pt x="13" y="3"/>
                    <a:pt x="17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0"/>
                    <a:pt x="7" y="2"/>
                    <a:pt x="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69" name="Freeform 2161"/>
            <p:cNvSpPr>
              <a:spLocks noChangeArrowheads="1"/>
            </p:cNvSpPr>
            <p:nvPr/>
          </p:nvSpPr>
          <p:spPr bwMode="auto">
            <a:xfrm>
              <a:off x="857250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2147483647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0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27" y="13"/>
                  </a:moveTo>
                  <a:cubicBezTo>
                    <a:pt x="29" y="13"/>
                    <a:pt x="31" y="14"/>
                    <a:pt x="33" y="16"/>
                  </a:cubicBezTo>
                  <a:cubicBezTo>
                    <a:pt x="35" y="17"/>
                    <a:pt x="37" y="19"/>
                    <a:pt x="38" y="20"/>
                  </a:cubicBezTo>
                  <a:cubicBezTo>
                    <a:pt x="36" y="17"/>
                    <a:pt x="34" y="13"/>
                    <a:pt x="32" y="10"/>
                  </a:cubicBezTo>
                  <a:cubicBezTo>
                    <a:pt x="28" y="6"/>
                    <a:pt x="24" y="3"/>
                    <a:pt x="20" y="0"/>
                  </a:cubicBezTo>
                  <a:cubicBezTo>
                    <a:pt x="19" y="1"/>
                    <a:pt x="18" y="2"/>
                    <a:pt x="17" y="3"/>
                  </a:cubicBezTo>
                  <a:cubicBezTo>
                    <a:pt x="12" y="6"/>
                    <a:pt x="6" y="8"/>
                    <a:pt x="0" y="8"/>
                  </a:cubicBezTo>
                  <a:cubicBezTo>
                    <a:pt x="3" y="9"/>
                    <a:pt x="6" y="10"/>
                    <a:pt x="9" y="11"/>
                  </a:cubicBezTo>
                  <a:cubicBezTo>
                    <a:pt x="14" y="13"/>
                    <a:pt x="20" y="15"/>
                    <a:pt x="25" y="16"/>
                  </a:cubicBezTo>
                  <a:cubicBezTo>
                    <a:pt x="27" y="17"/>
                    <a:pt x="31" y="18"/>
                    <a:pt x="35" y="19"/>
                  </a:cubicBezTo>
                  <a:cubicBezTo>
                    <a:pt x="33" y="19"/>
                    <a:pt x="31" y="18"/>
                    <a:pt x="29" y="17"/>
                  </a:cubicBezTo>
                  <a:cubicBezTo>
                    <a:pt x="23" y="15"/>
                    <a:pt x="18" y="14"/>
                    <a:pt x="18" y="13"/>
                  </a:cubicBezTo>
                  <a:cubicBezTo>
                    <a:pt x="18" y="13"/>
                    <a:pt x="20" y="14"/>
                    <a:pt x="22" y="14"/>
                  </a:cubicBezTo>
                  <a:cubicBezTo>
                    <a:pt x="24" y="15"/>
                    <a:pt x="27" y="15"/>
                    <a:pt x="30" y="16"/>
                  </a:cubicBezTo>
                  <a:cubicBezTo>
                    <a:pt x="32" y="17"/>
                    <a:pt x="35" y="19"/>
                    <a:pt x="37" y="20"/>
                  </a:cubicBezTo>
                  <a:cubicBezTo>
                    <a:pt x="36" y="19"/>
                    <a:pt x="34" y="17"/>
                    <a:pt x="33" y="16"/>
                  </a:cubicBezTo>
                  <a:cubicBezTo>
                    <a:pt x="31" y="15"/>
                    <a:pt x="29" y="14"/>
                    <a:pt x="27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6" y="12"/>
                    <a:pt x="27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0" name="Freeform 2163"/>
            <p:cNvSpPr>
              <a:spLocks noEditPoints="1" noChangeArrowheads="1"/>
            </p:cNvSpPr>
            <p:nvPr/>
          </p:nvSpPr>
          <p:spPr bwMode="auto">
            <a:xfrm>
              <a:off x="663575" y="120650"/>
              <a:ext cx="42863" cy="20638"/>
            </a:xfrm>
            <a:custGeom>
              <a:avLst/>
              <a:gdLst>
                <a:gd name="T0" fmla="*/ 2147483647 w 33"/>
                <a:gd name="T1" fmla="*/ 2147483647 h 16"/>
                <a:gd name="T2" fmla="*/ 2147483647 w 33"/>
                <a:gd name="T3" fmla="*/ 0 h 16"/>
                <a:gd name="T4" fmla="*/ 2147483647 w 33"/>
                <a:gd name="T5" fmla="*/ 2147483647 h 16"/>
                <a:gd name="T6" fmla="*/ 2147483647 w 33"/>
                <a:gd name="T7" fmla="*/ 2147483647 h 16"/>
                <a:gd name="T8" fmla="*/ 2147483647 w 33"/>
                <a:gd name="T9" fmla="*/ 2147483647 h 16"/>
                <a:gd name="T10" fmla="*/ 2147483647 w 33"/>
                <a:gd name="T11" fmla="*/ 2147483647 h 16"/>
                <a:gd name="T12" fmla="*/ 2147483647 w 33"/>
                <a:gd name="T13" fmla="*/ 2147483647 h 16"/>
                <a:gd name="T14" fmla="*/ 2147483647 w 33"/>
                <a:gd name="T15" fmla="*/ 2147483647 h 16"/>
                <a:gd name="T16" fmla="*/ 2147483647 w 33"/>
                <a:gd name="T17" fmla="*/ 2147483647 h 16"/>
                <a:gd name="T18" fmla="*/ 2147483647 w 33"/>
                <a:gd name="T19" fmla="*/ 2147483647 h 16"/>
                <a:gd name="T20" fmla="*/ 2147483647 w 33"/>
                <a:gd name="T21" fmla="*/ 2147483647 h 16"/>
                <a:gd name="T22" fmla="*/ 2147483647 w 33"/>
                <a:gd name="T23" fmla="*/ 2147483647 h 16"/>
                <a:gd name="T24" fmla="*/ 2147483647 w 33"/>
                <a:gd name="T25" fmla="*/ 2147483647 h 16"/>
                <a:gd name="T26" fmla="*/ 2147483647 w 33"/>
                <a:gd name="T27" fmla="*/ 2147483647 h 16"/>
                <a:gd name="T28" fmla="*/ 2147483647 w 33"/>
                <a:gd name="T29" fmla="*/ 2147483647 h 16"/>
                <a:gd name="T30" fmla="*/ 2147483647 w 33"/>
                <a:gd name="T31" fmla="*/ 2147483647 h 16"/>
                <a:gd name="T32" fmla="*/ 0 w 33"/>
                <a:gd name="T33" fmla="*/ 2147483647 h 16"/>
                <a:gd name="T34" fmla="*/ 2147483647 w 33"/>
                <a:gd name="T35" fmla="*/ 2147483647 h 16"/>
                <a:gd name="T36" fmla="*/ 2147483647 w 33"/>
                <a:gd name="T37" fmla="*/ 2147483647 h 16"/>
                <a:gd name="T38" fmla="*/ 2147483647 w 33"/>
                <a:gd name="T39" fmla="*/ 2147483647 h 16"/>
                <a:gd name="T40" fmla="*/ 2147483647 w 33"/>
                <a:gd name="T41" fmla="*/ 2147483647 h 16"/>
                <a:gd name="T42" fmla="*/ 2147483647 w 33"/>
                <a:gd name="T43" fmla="*/ 2147483647 h 16"/>
                <a:gd name="T44" fmla="*/ 2147483647 w 33"/>
                <a:gd name="T45" fmla="*/ 2147483647 h 16"/>
                <a:gd name="T46" fmla="*/ 2147483647 w 33"/>
                <a:gd name="T47" fmla="*/ 2147483647 h 16"/>
                <a:gd name="T48" fmla="*/ 2147483647 w 33"/>
                <a:gd name="T49" fmla="*/ 2147483647 h 16"/>
                <a:gd name="T50" fmla="*/ 2147483647 w 33"/>
                <a:gd name="T51" fmla="*/ 2147483647 h 16"/>
                <a:gd name="T52" fmla="*/ 2147483647 w 33"/>
                <a:gd name="T53" fmla="*/ 2147483647 h 16"/>
                <a:gd name="T54" fmla="*/ 2147483647 w 33"/>
                <a:gd name="T55" fmla="*/ 2147483647 h 16"/>
                <a:gd name="T56" fmla="*/ 2147483647 w 33"/>
                <a:gd name="T57" fmla="*/ 2147483647 h 16"/>
                <a:gd name="T58" fmla="*/ 2147483647 w 33"/>
                <a:gd name="T59" fmla="*/ 2147483647 h 16"/>
                <a:gd name="T60" fmla="*/ 2147483647 w 33"/>
                <a:gd name="T61" fmla="*/ 2147483647 h 16"/>
                <a:gd name="T62" fmla="*/ 2147483647 w 33"/>
                <a:gd name="T63" fmla="*/ 2147483647 h 16"/>
                <a:gd name="T64" fmla="*/ 2147483647 w 33"/>
                <a:gd name="T65" fmla="*/ 2147483647 h 16"/>
                <a:gd name="T66" fmla="*/ 2147483647 w 33"/>
                <a:gd name="T67" fmla="*/ 2147483647 h 16"/>
                <a:gd name="T68" fmla="*/ 2147483647 w 33"/>
                <a:gd name="T69" fmla="*/ 2147483647 h 16"/>
                <a:gd name="T70" fmla="*/ 2147483647 w 33"/>
                <a:gd name="T71" fmla="*/ 2147483647 h 16"/>
                <a:gd name="T72" fmla="*/ 2147483647 w 33"/>
                <a:gd name="T73" fmla="*/ 2147483647 h 16"/>
                <a:gd name="T74" fmla="*/ 2147483647 w 33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16"/>
                <a:gd name="T116" fmla="*/ 33 w 33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16">
                  <a:moveTo>
                    <a:pt x="25" y="1"/>
                  </a:moveTo>
                  <a:cubicBezTo>
                    <a:pt x="24" y="1"/>
                    <a:pt x="23" y="1"/>
                    <a:pt x="23" y="0"/>
                  </a:cubicBezTo>
                  <a:cubicBezTo>
                    <a:pt x="17" y="0"/>
                    <a:pt x="12" y="1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2" y="2"/>
                    <a:pt x="14" y="2"/>
                    <a:pt x="16" y="2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5" y="2"/>
                    <a:pt x="10" y="2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7" y="2"/>
                    <a:pt x="9" y="3"/>
                    <a:pt x="10" y="3"/>
                  </a:cubicBezTo>
                  <a:cubicBezTo>
                    <a:pt x="12" y="4"/>
                    <a:pt x="14" y="5"/>
                    <a:pt x="15" y="5"/>
                  </a:cubicBezTo>
                  <a:cubicBezTo>
                    <a:pt x="16" y="6"/>
                    <a:pt x="17" y="7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4" y="5"/>
                    <a:pt x="12" y="4"/>
                    <a:pt x="10" y="4"/>
                  </a:cubicBezTo>
                  <a:cubicBezTo>
                    <a:pt x="8" y="3"/>
                    <a:pt x="6" y="3"/>
                    <a:pt x="5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12" y="5"/>
                    <a:pt x="19" y="9"/>
                    <a:pt x="24" y="15"/>
                  </a:cubicBezTo>
                  <a:cubicBezTo>
                    <a:pt x="27" y="16"/>
                    <a:pt x="30" y="16"/>
                    <a:pt x="31" y="13"/>
                  </a:cubicBezTo>
                  <a:cubicBezTo>
                    <a:pt x="33" y="11"/>
                    <a:pt x="33" y="9"/>
                    <a:pt x="31" y="6"/>
                  </a:cubicBezTo>
                  <a:cubicBezTo>
                    <a:pt x="29" y="4"/>
                    <a:pt x="27" y="2"/>
                    <a:pt x="25" y="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1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6" y="8"/>
                    <a:pt x="26" y="8"/>
                  </a:cubicBezTo>
                  <a:cubicBezTo>
                    <a:pt x="25" y="7"/>
                    <a:pt x="24" y="6"/>
                    <a:pt x="23" y="5"/>
                  </a:cubicBezTo>
                  <a:cubicBezTo>
                    <a:pt x="22" y="5"/>
                    <a:pt x="22" y="4"/>
                    <a:pt x="22" y="4"/>
                  </a:cubicBezTo>
                  <a:cubicBezTo>
                    <a:pt x="22" y="4"/>
                    <a:pt x="22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7" y="8"/>
                    <a:pt x="27" y="8"/>
                    <a:pt x="28" y="9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7" y="7"/>
                  </a:move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6" y="5"/>
                    <a:pt x="27" y="6"/>
                  </a:cubicBezTo>
                  <a:cubicBezTo>
                    <a:pt x="29" y="7"/>
                    <a:pt x="29" y="9"/>
                    <a:pt x="29" y="9"/>
                  </a:cubicBezTo>
                  <a:cubicBezTo>
                    <a:pt x="29" y="9"/>
                    <a:pt x="28" y="8"/>
                    <a:pt x="27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1" name="Freeform 2166"/>
            <p:cNvSpPr>
              <a:spLocks noChangeArrowheads="1"/>
            </p:cNvSpPr>
            <p:nvPr/>
          </p:nvSpPr>
          <p:spPr bwMode="auto">
            <a:xfrm>
              <a:off x="850900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2147483647 w 42"/>
                <a:gd name="T31" fmla="*/ 2147483647 h 14"/>
                <a:gd name="T32" fmla="*/ 2147483647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9" y="7"/>
                    <a:pt x="17" y="13"/>
                    <a:pt x="26" y="13"/>
                  </a:cubicBezTo>
                  <a:cubicBezTo>
                    <a:pt x="29" y="14"/>
                    <a:pt x="33" y="13"/>
                    <a:pt x="37" y="13"/>
                  </a:cubicBezTo>
                  <a:cubicBezTo>
                    <a:pt x="36" y="13"/>
                    <a:pt x="34" y="13"/>
                    <a:pt x="33" y="12"/>
                  </a:cubicBezTo>
                  <a:cubicBezTo>
                    <a:pt x="28" y="12"/>
                    <a:pt x="25" y="12"/>
                    <a:pt x="25" y="12"/>
                  </a:cubicBezTo>
                  <a:cubicBezTo>
                    <a:pt x="25" y="11"/>
                    <a:pt x="28" y="11"/>
                    <a:pt x="33" y="12"/>
                  </a:cubicBezTo>
                  <a:cubicBezTo>
                    <a:pt x="36" y="12"/>
                    <a:pt x="39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38" y="12"/>
                    <a:pt x="35" y="12"/>
                    <a:pt x="33" y="11"/>
                  </a:cubicBezTo>
                  <a:cubicBezTo>
                    <a:pt x="28" y="10"/>
                    <a:pt x="23" y="9"/>
                    <a:pt x="23" y="8"/>
                  </a:cubicBezTo>
                  <a:cubicBezTo>
                    <a:pt x="23" y="8"/>
                    <a:pt x="25" y="9"/>
                    <a:pt x="26" y="9"/>
                  </a:cubicBezTo>
                  <a:cubicBezTo>
                    <a:pt x="28" y="9"/>
                    <a:pt x="30" y="10"/>
                    <a:pt x="33" y="10"/>
                  </a:cubicBezTo>
                  <a:cubicBezTo>
                    <a:pt x="37" y="11"/>
                    <a:pt x="40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37" y="10"/>
                    <a:pt x="31" y="9"/>
                    <a:pt x="26" y="7"/>
                  </a:cubicBezTo>
                  <a:cubicBezTo>
                    <a:pt x="20" y="6"/>
                    <a:pt x="15" y="4"/>
                    <a:pt x="9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2" name="Freeform 2167"/>
            <p:cNvSpPr>
              <a:spLocks noEditPoints="1" noChangeArrowheads="1"/>
            </p:cNvSpPr>
            <p:nvPr/>
          </p:nvSpPr>
          <p:spPr bwMode="auto">
            <a:xfrm>
              <a:off x="369888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374" y="139"/>
                  </a:moveTo>
                  <a:cubicBezTo>
                    <a:pt x="366" y="133"/>
                    <a:pt x="359" y="127"/>
                    <a:pt x="351" y="122"/>
                  </a:cubicBezTo>
                  <a:cubicBezTo>
                    <a:pt x="345" y="118"/>
                    <a:pt x="339" y="114"/>
                    <a:pt x="335" y="108"/>
                  </a:cubicBezTo>
                  <a:cubicBezTo>
                    <a:pt x="334" y="108"/>
                    <a:pt x="335" y="108"/>
                    <a:pt x="335" y="108"/>
                  </a:cubicBezTo>
                  <a:cubicBezTo>
                    <a:pt x="345" y="115"/>
                    <a:pt x="354" y="122"/>
                    <a:pt x="364" y="128"/>
                  </a:cubicBezTo>
                  <a:cubicBezTo>
                    <a:pt x="373" y="130"/>
                    <a:pt x="386" y="130"/>
                    <a:pt x="393" y="122"/>
                  </a:cubicBezTo>
                  <a:cubicBezTo>
                    <a:pt x="393" y="122"/>
                    <a:pt x="393" y="121"/>
                    <a:pt x="394" y="121"/>
                  </a:cubicBezTo>
                  <a:cubicBezTo>
                    <a:pt x="394" y="121"/>
                    <a:pt x="394" y="120"/>
                    <a:pt x="394" y="120"/>
                  </a:cubicBezTo>
                  <a:cubicBezTo>
                    <a:pt x="400" y="111"/>
                    <a:pt x="397" y="97"/>
                    <a:pt x="391" y="88"/>
                  </a:cubicBezTo>
                  <a:cubicBezTo>
                    <a:pt x="386" y="81"/>
                    <a:pt x="372" y="69"/>
                    <a:pt x="364" y="79"/>
                  </a:cubicBezTo>
                  <a:cubicBezTo>
                    <a:pt x="359" y="85"/>
                    <a:pt x="358" y="91"/>
                    <a:pt x="351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52" y="93"/>
                    <a:pt x="352" y="93"/>
                    <a:pt x="353" y="93"/>
                  </a:cubicBezTo>
                  <a:cubicBezTo>
                    <a:pt x="354" y="92"/>
                    <a:pt x="355" y="92"/>
                    <a:pt x="357" y="92"/>
                  </a:cubicBezTo>
                  <a:cubicBezTo>
                    <a:pt x="359" y="91"/>
                    <a:pt x="361" y="91"/>
                    <a:pt x="362" y="90"/>
                  </a:cubicBezTo>
                  <a:cubicBezTo>
                    <a:pt x="363" y="90"/>
                    <a:pt x="364" y="90"/>
                    <a:pt x="364" y="90"/>
                  </a:cubicBezTo>
                  <a:cubicBezTo>
                    <a:pt x="364" y="90"/>
                    <a:pt x="363" y="90"/>
                    <a:pt x="362" y="91"/>
                  </a:cubicBezTo>
                  <a:cubicBezTo>
                    <a:pt x="361" y="91"/>
                    <a:pt x="359" y="92"/>
                    <a:pt x="357" y="92"/>
                  </a:cubicBezTo>
                  <a:cubicBezTo>
                    <a:pt x="356" y="93"/>
                    <a:pt x="354" y="93"/>
                    <a:pt x="353" y="93"/>
                  </a:cubicBezTo>
                  <a:cubicBezTo>
                    <a:pt x="353" y="93"/>
                    <a:pt x="353" y="93"/>
                    <a:pt x="353" y="93"/>
                  </a:cubicBezTo>
                  <a:cubicBezTo>
                    <a:pt x="354" y="93"/>
                    <a:pt x="357" y="93"/>
                    <a:pt x="359" y="93"/>
                  </a:cubicBezTo>
                  <a:cubicBezTo>
                    <a:pt x="362" y="92"/>
                    <a:pt x="364" y="92"/>
                    <a:pt x="365" y="91"/>
                  </a:cubicBezTo>
                  <a:cubicBezTo>
                    <a:pt x="367" y="90"/>
                    <a:pt x="368" y="90"/>
                    <a:pt x="368" y="90"/>
                  </a:cubicBezTo>
                  <a:cubicBezTo>
                    <a:pt x="368" y="90"/>
                    <a:pt x="367" y="91"/>
                    <a:pt x="365" y="92"/>
                  </a:cubicBezTo>
                  <a:cubicBezTo>
                    <a:pt x="364" y="92"/>
                    <a:pt x="362" y="93"/>
                    <a:pt x="359" y="94"/>
                  </a:cubicBezTo>
                  <a:cubicBezTo>
                    <a:pt x="358" y="94"/>
                    <a:pt x="356" y="94"/>
                    <a:pt x="355" y="94"/>
                  </a:cubicBezTo>
                  <a:cubicBezTo>
                    <a:pt x="357" y="94"/>
                    <a:pt x="358" y="94"/>
                    <a:pt x="359" y="94"/>
                  </a:cubicBezTo>
                  <a:cubicBezTo>
                    <a:pt x="361" y="94"/>
                    <a:pt x="364" y="93"/>
                    <a:pt x="366" y="92"/>
                  </a:cubicBezTo>
                  <a:cubicBezTo>
                    <a:pt x="370" y="90"/>
                    <a:pt x="373" y="89"/>
                    <a:pt x="376" y="88"/>
                  </a:cubicBezTo>
                  <a:cubicBezTo>
                    <a:pt x="382" y="86"/>
                    <a:pt x="389" y="90"/>
                    <a:pt x="391" y="97"/>
                  </a:cubicBezTo>
                  <a:cubicBezTo>
                    <a:pt x="392" y="103"/>
                    <a:pt x="390" y="110"/>
                    <a:pt x="385" y="115"/>
                  </a:cubicBezTo>
                  <a:cubicBezTo>
                    <a:pt x="379" y="120"/>
                    <a:pt x="374" y="121"/>
                    <a:pt x="366" y="118"/>
                  </a:cubicBezTo>
                  <a:cubicBezTo>
                    <a:pt x="366" y="118"/>
                    <a:pt x="366" y="118"/>
                    <a:pt x="366" y="118"/>
                  </a:cubicBezTo>
                  <a:cubicBezTo>
                    <a:pt x="365" y="117"/>
                    <a:pt x="365" y="117"/>
                    <a:pt x="364" y="117"/>
                  </a:cubicBezTo>
                  <a:cubicBezTo>
                    <a:pt x="356" y="113"/>
                    <a:pt x="347" y="107"/>
                    <a:pt x="340" y="102"/>
                  </a:cubicBezTo>
                  <a:cubicBezTo>
                    <a:pt x="333" y="97"/>
                    <a:pt x="327" y="91"/>
                    <a:pt x="321" y="86"/>
                  </a:cubicBezTo>
                  <a:cubicBezTo>
                    <a:pt x="314" y="79"/>
                    <a:pt x="306" y="73"/>
                    <a:pt x="298" y="69"/>
                  </a:cubicBezTo>
                  <a:cubicBezTo>
                    <a:pt x="288" y="65"/>
                    <a:pt x="278" y="63"/>
                    <a:pt x="268" y="59"/>
                  </a:cubicBezTo>
                  <a:cubicBezTo>
                    <a:pt x="268" y="59"/>
                    <a:pt x="268" y="58"/>
                    <a:pt x="268" y="58"/>
                  </a:cubicBezTo>
                  <a:cubicBezTo>
                    <a:pt x="271" y="59"/>
                    <a:pt x="273" y="59"/>
                    <a:pt x="275" y="59"/>
                  </a:cubicBezTo>
                  <a:cubicBezTo>
                    <a:pt x="278" y="59"/>
                    <a:pt x="282" y="58"/>
                    <a:pt x="287" y="58"/>
                  </a:cubicBezTo>
                  <a:cubicBezTo>
                    <a:pt x="291" y="56"/>
                    <a:pt x="288" y="52"/>
                    <a:pt x="286" y="50"/>
                  </a:cubicBezTo>
                  <a:cubicBezTo>
                    <a:pt x="284" y="50"/>
                    <a:pt x="282" y="49"/>
                    <a:pt x="280" y="49"/>
                  </a:cubicBezTo>
                  <a:cubicBezTo>
                    <a:pt x="277" y="49"/>
                    <a:pt x="273" y="49"/>
                    <a:pt x="270" y="49"/>
                  </a:cubicBezTo>
                  <a:cubicBezTo>
                    <a:pt x="262" y="50"/>
                    <a:pt x="255" y="52"/>
                    <a:pt x="247" y="54"/>
                  </a:cubicBezTo>
                  <a:cubicBezTo>
                    <a:pt x="238" y="56"/>
                    <a:pt x="230" y="57"/>
                    <a:pt x="221" y="59"/>
                  </a:cubicBezTo>
                  <a:cubicBezTo>
                    <a:pt x="217" y="59"/>
                    <a:pt x="212" y="60"/>
                    <a:pt x="208" y="61"/>
                  </a:cubicBezTo>
                  <a:cubicBezTo>
                    <a:pt x="207" y="62"/>
                    <a:pt x="205" y="63"/>
                    <a:pt x="204" y="64"/>
                  </a:cubicBezTo>
                  <a:cubicBezTo>
                    <a:pt x="203" y="64"/>
                    <a:pt x="201" y="64"/>
                    <a:pt x="200" y="64"/>
                  </a:cubicBezTo>
                  <a:cubicBezTo>
                    <a:pt x="196" y="69"/>
                    <a:pt x="191" y="73"/>
                    <a:pt x="186" y="76"/>
                  </a:cubicBezTo>
                  <a:cubicBezTo>
                    <a:pt x="185" y="77"/>
                    <a:pt x="185" y="76"/>
                    <a:pt x="185" y="76"/>
                  </a:cubicBezTo>
                  <a:cubicBezTo>
                    <a:pt x="193" y="68"/>
                    <a:pt x="202" y="61"/>
                    <a:pt x="208" y="51"/>
                  </a:cubicBezTo>
                  <a:cubicBezTo>
                    <a:pt x="211" y="47"/>
                    <a:pt x="214" y="42"/>
                    <a:pt x="214" y="36"/>
                  </a:cubicBezTo>
                  <a:cubicBezTo>
                    <a:pt x="213" y="29"/>
                    <a:pt x="208" y="29"/>
                    <a:pt x="203" y="29"/>
                  </a:cubicBezTo>
                  <a:cubicBezTo>
                    <a:pt x="203" y="34"/>
                    <a:pt x="202" y="39"/>
                    <a:pt x="199" y="44"/>
                  </a:cubicBezTo>
                  <a:cubicBezTo>
                    <a:pt x="199" y="44"/>
                    <a:pt x="198" y="44"/>
                    <a:pt x="198" y="44"/>
                  </a:cubicBezTo>
                  <a:cubicBezTo>
                    <a:pt x="202" y="33"/>
                    <a:pt x="200" y="24"/>
                    <a:pt x="196" y="13"/>
                  </a:cubicBezTo>
                  <a:cubicBezTo>
                    <a:pt x="195" y="8"/>
                    <a:pt x="192" y="4"/>
                    <a:pt x="187" y="2"/>
                  </a:cubicBezTo>
                  <a:cubicBezTo>
                    <a:pt x="184" y="1"/>
                    <a:pt x="181" y="0"/>
                    <a:pt x="179" y="1"/>
                  </a:cubicBezTo>
                  <a:cubicBezTo>
                    <a:pt x="176" y="1"/>
                    <a:pt x="176" y="3"/>
                    <a:pt x="175" y="5"/>
                  </a:cubicBezTo>
                  <a:cubicBezTo>
                    <a:pt x="179" y="9"/>
                    <a:pt x="183" y="15"/>
                    <a:pt x="187" y="20"/>
                  </a:cubicBezTo>
                  <a:cubicBezTo>
                    <a:pt x="187" y="20"/>
                    <a:pt x="187" y="20"/>
                    <a:pt x="187" y="20"/>
                  </a:cubicBezTo>
                  <a:cubicBezTo>
                    <a:pt x="182" y="17"/>
                    <a:pt x="180" y="13"/>
                    <a:pt x="176" y="9"/>
                  </a:cubicBezTo>
                  <a:cubicBezTo>
                    <a:pt x="170" y="3"/>
                    <a:pt x="162" y="1"/>
                    <a:pt x="154" y="3"/>
                  </a:cubicBezTo>
                  <a:cubicBezTo>
                    <a:pt x="140" y="6"/>
                    <a:pt x="123" y="21"/>
                    <a:pt x="128" y="37"/>
                  </a:cubicBezTo>
                  <a:cubicBezTo>
                    <a:pt x="130" y="45"/>
                    <a:pt x="135" y="54"/>
                    <a:pt x="143" y="57"/>
                  </a:cubicBezTo>
                  <a:cubicBezTo>
                    <a:pt x="151" y="60"/>
                    <a:pt x="160" y="58"/>
                    <a:pt x="164" y="49"/>
                  </a:cubicBezTo>
                  <a:cubicBezTo>
                    <a:pt x="166" y="43"/>
                    <a:pt x="165" y="36"/>
                    <a:pt x="160" y="31"/>
                  </a:cubicBezTo>
                  <a:cubicBezTo>
                    <a:pt x="155" y="27"/>
                    <a:pt x="148" y="23"/>
                    <a:pt x="143" y="28"/>
                  </a:cubicBezTo>
                  <a:cubicBezTo>
                    <a:pt x="143" y="29"/>
                    <a:pt x="142" y="28"/>
                    <a:pt x="142" y="27"/>
                  </a:cubicBezTo>
                  <a:cubicBezTo>
                    <a:pt x="144" y="25"/>
                    <a:pt x="146" y="24"/>
                    <a:pt x="149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6" y="18"/>
                    <a:pt x="168" y="15"/>
                    <a:pt x="176" y="21"/>
                  </a:cubicBezTo>
                  <a:cubicBezTo>
                    <a:pt x="185" y="27"/>
                    <a:pt x="186" y="41"/>
                    <a:pt x="183" y="51"/>
                  </a:cubicBezTo>
                  <a:cubicBezTo>
                    <a:pt x="180" y="65"/>
                    <a:pt x="171" y="77"/>
                    <a:pt x="161" y="88"/>
                  </a:cubicBezTo>
                  <a:cubicBezTo>
                    <a:pt x="156" y="94"/>
                    <a:pt x="152" y="101"/>
                    <a:pt x="147" y="108"/>
                  </a:cubicBezTo>
                  <a:cubicBezTo>
                    <a:pt x="145" y="111"/>
                    <a:pt x="142" y="113"/>
                    <a:pt x="139" y="116"/>
                  </a:cubicBezTo>
                  <a:cubicBezTo>
                    <a:pt x="138" y="117"/>
                    <a:pt x="137" y="119"/>
                    <a:pt x="136" y="120"/>
                  </a:cubicBezTo>
                  <a:cubicBezTo>
                    <a:pt x="135" y="121"/>
                    <a:pt x="134" y="121"/>
                    <a:pt x="133" y="121"/>
                  </a:cubicBezTo>
                  <a:cubicBezTo>
                    <a:pt x="133" y="122"/>
                    <a:pt x="133" y="123"/>
                    <a:pt x="132" y="123"/>
                  </a:cubicBezTo>
                  <a:cubicBezTo>
                    <a:pt x="132" y="124"/>
                    <a:pt x="130" y="123"/>
                    <a:pt x="130" y="122"/>
                  </a:cubicBezTo>
                  <a:cubicBezTo>
                    <a:pt x="131" y="114"/>
                    <a:pt x="126" y="105"/>
                    <a:pt x="119" y="101"/>
                  </a:cubicBezTo>
                  <a:cubicBezTo>
                    <a:pt x="120" y="101"/>
                    <a:pt x="121" y="102"/>
                    <a:pt x="121" y="103"/>
                  </a:cubicBezTo>
                  <a:cubicBezTo>
                    <a:pt x="123" y="105"/>
                    <a:pt x="124" y="107"/>
                    <a:pt x="124" y="108"/>
                  </a:cubicBezTo>
                  <a:cubicBezTo>
                    <a:pt x="125" y="109"/>
                    <a:pt x="125" y="110"/>
                    <a:pt x="125" y="110"/>
                  </a:cubicBezTo>
                  <a:cubicBezTo>
                    <a:pt x="125" y="110"/>
                    <a:pt x="125" y="109"/>
                    <a:pt x="124" y="108"/>
                  </a:cubicBezTo>
                  <a:cubicBezTo>
                    <a:pt x="123" y="107"/>
                    <a:pt x="122" y="105"/>
                    <a:pt x="121" y="104"/>
                  </a:cubicBezTo>
                  <a:cubicBezTo>
                    <a:pt x="120" y="103"/>
                    <a:pt x="119" y="102"/>
                    <a:pt x="118" y="101"/>
                  </a:cubicBezTo>
                  <a:cubicBezTo>
                    <a:pt x="119" y="102"/>
                    <a:pt x="120" y="103"/>
                    <a:pt x="121" y="105"/>
                  </a:cubicBezTo>
                  <a:cubicBezTo>
                    <a:pt x="122" y="107"/>
                    <a:pt x="123" y="110"/>
                    <a:pt x="123" y="111"/>
                  </a:cubicBezTo>
                  <a:cubicBezTo>
                    <a:pt x="123" y="113"/>
                    <a:pt x="123" y="114"/>
                    <a:pt x="123" y="114"/>
                  </a:cubicBezTo>
                  <a:cubicBezTo>
                    <a:pt x="123" y="114"/>
                    <a:pt x="123" y="113"/>
                    <a:pt x="122" y="112"/>
                  </a:cubicBezTo>
                  <a:cubicBezTo>
                    <a:pt x="122" y="110"/>
                    <a:pt x="121" y="108"/>
                    <a:pt x="120" y="105"/>
                  </a:cubicBezTo>
                  <a:cubicBezTo>
                    <a:pt x="120" y="105"/>
                    <a:pt x="120" y="105"/>
                    <a:pt x="120" y="105"/>
                  </a:cubicBezTo>
                  <a:cubicBezTo>
                    <a:pt x="121" y="107"/>
                    <a:pt x="121" y="108"/>
                    <a:pt x="121" y="110"/>
                  </a:cubicBezTo>
                  <a:cubicBezTo>
                    <a:pt x="122" y="116"/>
                    <a:pt x="121" y="123"/>
                    <a:pt x="118" y="129"/>
                  </a:cubicBezTo>
                  <a:cubicBezTo>
                    <a:pt x="116" y="135"/>
                    <a:pt x="114" y="141"/>
                    <a:pt x="110" y="145"/>
                  </a:cubicBezTo>
                  <a:cubicBezTo>
                    <a:pt x="103" y="152"/>
                    <a:pt x="94" y="154"/>
                    <a:pt x="87" y="161"/>
                  </a:cubicBezTo>
                  <a:cubicBezTo>
                    <a:pt x="87" y="161"/>
                    <a:pt x="87" y="160"/>
                    <a:pt x="87" y="160"/>
                  </a:cubicBezTo>
                  <a:cubicBezTo>
                    <a:pt x="92" y="154"/>
                    <a:pt x="100" y="151"/>
                    <a:pt x="105" y="146"/>
                  </a:cubicBezTo>
                  <a:cubicBezTo>
                    <a:pt x="109" y="143"/>
                    <a:pt x="112" y="138"/>
                    <a:pt x="114" y="133"/>
                  </a:cubicBezTo>
                  <a:cubicBezTo>
                    <a:pt x="117" y="127"/>
                    <a:pt x="119" y="121"/>
                    <a:pt x="119" y="114"/>
                  </a:cubicBezTo>
                  <a:cubicBezTo>
                    <a:pt x="119" y="111"/>
                    <a:pt x="118" y="108"/>
                    <a:pt x="117" y="105"/>
                  </a:cubicBezTo>
                  <a:cubicBezTo>
                    <a:pt x="116" y="104"/>
                    <a:pt x="115" y="103"/>
                    <a:pt x="114" y="102"/>
                  </a:cubicBezTo>
                  <a:cubicBezTo>
                    <a:pt x="114" y="102"/>
                    <a:pt x="115" y="103"/>
                    <a:pt x="115" y="104"/>
                  </a:cubicBezTo>
                  <a:cubicBezTo>
                    <a:pt x="115" y="105"/>
                    <a:pt x="116" y="107"/>
                    <a:pt x="116" y="109"/>
                  </a:cubicBezTo>
                  <a:cubicBezTo>
                    <a:pt x="116" y="112"/>
                    <a:pt x="115" y="114"/>
                    <a:pt x="115" y="115"/>
                  </a:cubicBezTo>
                  <a:cubicBezTo>
                    <a:pt x="115" y="116"/>
                    <a:pt x="114" y="117"/>
                    <a:pt x="114" y="117"/>
                  </a:cubicBezTo>
                  <a:cubicBezTo>
                    <a:pt x="114" y="117"/>
                    <a:pt x="114" y="116"/>
                    <a:pt x="114" y="115"/>
                  </a:cubicBezTo>
                  <a:cubicBezTo>
                    <a:pt x="115" y="113"/>
                    <a:pt x="115" y="111"/>
                    <a:pt x="115" y="109"/>
                  </a:cubicBezTo>
                  <a:cubicBezTo>
                    <a:pt x="115" y="107"/>
                    <a:pt x="115" y="105"/>
                    <a:pt x="114" y="104"/>
                  </a:cubicBezTo>
                  <a:cubicBezTo>
                    <a:pt x="114" y="104"/>
                    <a:pt x="114" y="103"/>
                    <a:pt x="114" y="103"/>
                  </a:cubicBezTo>
                  <a:cubicBezTo>
                    <a:pt x="115" y="119"/>
                    <a:pt x="108" y="136"/>
                    <a:pt x="98" y="148"/>
                  </a:cubicBezTo>
                  <a:cubicBezTo>
                    <a:pt x="97" y="150"/>
                    <a:pt x="96" y="151"/>
                    <a:pt x="95" y="153"/>
                  </a:cubicBezTo>
                  <a:cubicBezTo>
                    <a:pt x="95" y="152"/>
                    <a:pt x="96" y="151"/>
                    <a:pt x="97" y="151"/>
                  </a:cubicBezTo>
                  <a:cubicBezTo>
                    <a:pt x="99" y="149"/>
                    <a:pt x="100" y="148"/>
                    <a:pt x="101" y="147"/>
                  </a:cubicBezTo>
                  <a:cubicBezTo>
                    <a:pt x="102" y="146"/>
                    <a:pt x="103" y="145"/>
                    <a:pt x="103" y="145"/>
                  </a:cubicBezTo>
                  <a:cubicBezTo>
                    <a:pt x="103" y="145"/>
                    <a:pt x="103" y="146"/>
                    <a:pt x="102" y="147"/>
                  </a:cubicBezTo>
                  <a:cubicBezTo>
                    <a:pt x="101" y="148"/>
                    <a:pt x="99" y="150"/>
                    <a:pt x="98" y="151"/>
                  </a:cubicBezTo>
                  <a:cubicBezTo>
                    <a:pt x="96" y="153"/>
                    <a:pt x="94" y="154"/>
                    <a:pt x="93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81" y="165"/>
                    <a:pt x="64" y="170"/>
                    <a:pt x="48" y="170"/>
                  </a:cubicBezTo>
                  <a:cubicBezTo>
                    <a:pt x="36" y="171"/>
                    <a:pt x="23" y="168"/>
                    <a:pt x="13" y="162"/>
                  </a:cubicBezTo>
                  <a:cubicBezTo>
                    <a:pt x="11" y="161"/>
                    <a:pt x="9" y="160"/>
                    <a:pt x="7" y="158"/>
                  </a:cubicBezTo>
                  <a:cubicBezTo>
                    <a:pt x="5" y="162"/>
                    <a:pt x="3" y="166"/>
                    <a:pt x="0" y="169"/>
                  </a:cubicBezTo>
                  <a:cubicBezTo>
                    <a:pt x="13" y="178"/>
                    <a:pt x="27" y="184"/>
                    <a:pt x="42" y="189"/>
                  </a:cubicBezTo>
                  <a:cubicBezTo>
                    <a:pt x="54" y="192"/>
                    <a:pt x="65" y="194"/>
                    <a:pt x="76" y="189"/>
                  </a:cubicBezTo>
                  <a:cubicBezTo>
                    <a:pt x="78" y="188"/>
                    <a:pt x="88" y="184"/>
                    <a:pt x="83" y="181"/>
                  </a:cubicBezTo>
                  <a:cubicBezTo>
                    <a:pt x="77" y="179"/>
                    <a:pt x="71" y="179"/>
                    <a:pt x="66" y="178"/>
                  </a:cubicBezTo>
                  <a:cubicBezTo>
                    <a:pt x="65" y="178"/>
                    <a:pt x="65" y="177"/>
                    <a:pt x="66" y="177"/>
                  </a:cubicBezTo>
                  <a:cubicBezTo>
                    <a:pt x="72" y="177"/>
                    <a:pt x="79" y="176"/>
                    <a:pt x="85" y="179"/>
                  </a:cubicBezTo>
                  <a:cubicBezTo>
                    <a:pt x="93" y="178"/>
                    <a:pt x="126" y="176"/>
                    <a:pt x="120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16" y="167"/>
                    <a:pt x="111" y="168"/>
                    <a:pt x="107" y="169"/>
                  </a:cubicBezTo>
                  <a:cubicBezTo>
                    <a:pt x="107" y="169"/>
                    <a:pt x="107" y="169"/>
                    <a:pt x="107" y="168"/>
                  </a:cubicBezTo>
                  <a:cubicBezTo>
                    <a:pt x="115" y="162"/>
                    <a:pt x="130" y="166"/>
                    <a:pt x="136" y="158"/>
                  </a:cubicBezTo>
                  <a:cubicBezTo>
                    <a:pt x="140" y="152"/>
                    <a:pt x="128" y="151"/>
                    <a:pt x="126" y="151"/>
                  </a:cubicBezTo>
                  <a:cubicBezTo>
                    <a:pt x="122" y="152"/>
                    <a:pt x="118" y="153"/>
                    <a:pt x="115" y="155"/>
                  </a:cubicBezTo>
                  <a:cubicBezTo>
                    <a:pt x="111" y="158"/>
                    <a:pt x="108" y="161"/>
                    <a:pt x="103" y="163"/>
                  </a:cubicBezTo>
                  <a:cubicBezTo>
                    <a:pt x="103" y="163"/>
                    <a:pt x="102" y="162"/>
                    <a:pt x="103" y="162"/>
                  </a:cubicBezTo>
                  <a:cubicBezTo>
                    <a:pt x="109" y="156"/>
                    <a:pt x="115" y="151"/>
                    <a:pt x="123" y="149"/>
                  </a:cubicBezTo>
                  <a:cubicBezTo>
                    <a:pt x="125" y="149"/>
                    <a:pt x="126" y="149"/>
                    <a:pt x="128" y="149"/>
                  </a:cubicBezTo>
                  <a:cubicBezTo>
                    <a:pt x="132" y="139"/>
                    <a:pt x="145" y="137"/>
                    <a:pt x="154" y="139"/>
                  </a:cubicBezTo>
                  <a:cubicBezTo>
                    <a:pt x="160" y="141"/>
                    <a:pt x="167" y="144"/>
                    <a:pt x="173" y="149"/>
                  </a:cubicBezTo>
                  <a:cubicBezTo>
                    <a:pt x="171" y="147"/>
                    <a:pt x="170" y="146"/>
                    <a:pt x="168" y="145"/>
                  </a:cubicBezTo>
                  <a:cubicBezTo>
                    <a:pt x="168" y="144"/>
                    <a:pt x="167" y="144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8" y="144"/>
                    <a:pt x="168" y="144"/>
                    <a:pt x="169" y="144"/>
                  </a:cubicBezTo>
                  <a:cubicBezTo>
                    <a:pt x="170" y="145"/>
                    <a:pt x="172" y="147"/>
                    <a:pt x="174" y="149"/>
                  </a:cubicBezTo>
                  <a:cubicBezTo>
                    <a:pt x="174" y="149"/>
                    <a:pt x="175" y="150"/>
                    <a:pt x="176" y="151"/>
                  </a:cubicBezTo>
                  <a:cubicBezTo>
                    <a:pt x="175" y="150"/>
                    <a:pt x="175" y="149"/>
                    <a:pt x="174" y="148"/>
                  </a:cubicBezTo>
                  <a:cubicBezTo>
                    <a:pt x="173" y="146"/>
                    <a:pt x="172" y="145"/>
                    <a:pt x="171" y="144"/>
                  </a:cubicBezTo>
                  <a:cubicBezTo>
                    <a:pt x="170" y="143"/>
                    <a:pt x="170" y="142"/>
                    <a:pt x="170" y="142"/>
                  </a:cubicBezTo>
                  <a:cubicBezTo>
                    <a:pt x="170" y="142"/>
                    <a:pt x="171" y="143"/>
                    <a:pt x="172" y="143"/>
                  </a:cubicBezTo>
                  <a:cubicBezTo>
                    <a:pt x="173" y="144"/>
                    <a:pt x="174" y="146"/>
                    <a:pt x="175" y="148"/>
                  </a:cubicBezTo>
                  <a:cubicBezTo>
                    <a:pt x="176" y="149"/>
                    <a:pt x="176" y="151"/>
                    <a:pt x="177" y="152"/>
                  </a:cubicBezTo>
                  <a:cubicBezTo>
                    <a:pt x="177" y="153"/>
                    <a:pt x="177" y="153"/>
                    <a:pt x="177" y="153"/>
                  </a:cubicBezTo>
                  <a:cubicBezTo>
                    <a:pt x="176" y="145"/>
                    <a:pt x="172" y="139"/>
                    <a:pt x="165" y="134"/>
                  </a:cubicBezTo>
                  <a:cubicBezTo>
                    <a:pt x="162" y="137"/>
                    <a:pt x="156" y="139"/>
                    <a:pt x="152" y="137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6"/>
                    <a:pt x="157" y="137"/>
                    <a:pt x="160" y="136"/>
                  </a:cubicBezTo>
                  <a:cubicBezTo>
                    <a:pt x="163" y="134"/>
                    <a:pt x="167" y="129"/>
                    <a:pt x="162" y="127"/>
                  </a:cubicBezTo>
                  <a:cubicBezTo>
                    <a:pt x="158" y="125"/>
                    <a:pt x="153" y="126"/>
                    <a:pt x="149" y="127"/>
                  </a:cubicBezTo>
                  <a:cubicBezTo>
                    <a:pt x="138" y="130"/>
                    <a:pt x="130" y="136"/>
                    <a:pt x="122" y="144"/>
                  </a:cubicBezTo>
                  <a:cubicBezTo>
                    <a:pt x="122" y="144"/>
                    <a:pt x="121" y="144"/>
                    <a:pt x="122" y="143"/>
                  </a:cubicBezTo>
                  <a:cubicBezTo>
                    <a:pt x="125" y="133"/>
                    <a:pt x="140" y="125"/>
                    <a:pt x="152" y="123"/>
                  </a:cubicBezTo>
                  <a:cubicBezTo>
                    <a:pt x="155" y="119"/>
                    <a:pt x="159" y="115"/>
                    <a:pt x="162" y="111"/>
                  </a:cubicBezTo>
                  <a:cubicBezTo>
                    <a:pt x="166" y="106"/>
                    <a:pt x="170" y="100"/>
                    <a:pt x="175" y="96"/>
                  </a:cubicBezTo>
                  <a:cubicBezTo>
                    <a:pt x="179" y="92"/>
                    <a:pt x="184" y="88"/>
                    <a:pt x="189" y="85"/>
                  </a:cubicBezTo>
                  <a:cubicBezTo>
                    <a:pt x="194" y="79"/>
                    <a:pt x="202" y="76"/>
                    <a:pt x="209" y="75"/>
                  </a:cubicBezTo>
                  <a:cubicBezTo>
                    <a:pt x="214" y="74"/>
                    <a:pt x="219" y="72"/>
                    <a:pt x="224" y="72"/>
                  </a:cubicBezTo>
                  <a:cubicBezTo>
                    <a:pt x="233" y="68"/>
                    <a:pt x="243" y="66"/>
                    <a:pt x="253" y="67"/>
                  </a:cubicBezTo>
                  <a:cubicBezTo>
                    <a:pt x="263" y="67"/>
                    <a:pt x="273" y="68"/>
                    <a:pt x="283" y="73"/>
                  </a:cubicBezTo>
                  <a:cubicBezTo>
                    <a:pt x="292" y="77"/>
                    <a:pt x="300" y="85"/>
                    <a:pt x="306" y="93"/>
                  </a:cubicBezTo>
                  <a:cubicBezTo>
                    <a:pt x="311" y="101"/>
                    <a:pt x="317" y="110"/>
                    <a:pt x="321" y="119"/>
                  </a:cubicBezTo>
                  <a:cubicBezTo>
                    <a:pt x="323" y="125"/>
                    <a:pt x="324" y="133"/>
                    <a:pt x="324" y="141"/>
                  </a:cubicBezTo>
                  <a:cubicBezTo>
                    <a:pt x="329" y="153"/>
                    <a:pt x="326" y="168"/>
                    <a:pt x="319" y="178"/>
                  </a:cubicBezTo>
                  <a:cubicBezTo>
                    <a:pt x="314" y="185"/>
                    <a:pt x="308" y="191"/>
                    <a:pt x="302" y="197"/>
                  </a:cubicBezTo>
                  <a:cubicBezTo>
                    <a:pt x="297" y="201"/>
                    <a:pt x="291" y="206"/>
                    <a:pt x="285" y="208"/>
                  </a:cubicBezTo>
                  <a:cubicBezTo>
                    <a:pt x="282" y="209"/>
                    <a:pt x="279" y="210"/>
                    <a:pt x="276" y="210"/>
                  </a:cubicBezTo>
                  <a:cubicBezTo>
                    <a:pt x="269" y="212"/>
                    <a:pt x="263" y="212"/>
                    <a:pt x="255" y="211"/>
                  </a:cubicBezTo>
                  <a:cubicBezTo>
                    <a:pt x="247" y="209"/>
                    <a:pt x="238" y="205"/>
                    <a:pt x="234" y="197"/>
                  </a:cubicBezTo>
                  <a:cubicBezTo>
                    <a:pt x="230" y="187"/>
                    <a:pt x="238" y="176"/>
                    <a:pt x="248" y="174"/>
                  </a:cubicBezTo>
                  <a:cubicBezTo>
                    <a:pt x="247" y="174"/>
                    <a:pt x="246" y="174"/>
                    <a:pt x="246" y="174"/>
                  </a:cubicBezTo>
                  <a:cubicBezTo>
                    <a:pt x="244" y="175"/>
                    <a:pt x="243" y="175"/>
                    <a:pt x="242" y="175"/>
                  </a:cubicBezTo>
                  <a:cubicBezTo>
                    <a:pt x="240" y="175"/>
                    <a:pt x="240" y="175"/>
                    <a:pt x="240" y="175"/>
                  </a:cubicBezTo>
                  <a:cubicBezTo>
                    <a:pt x="240" y="175"/>
                    <a:pt x="240" y="175"/>
                    <a:pt x="241" y="174"/>
                  </a:cubicBezTo>
                  <a:cubicBezTo>
                    <a:pt x="242" y="174"/>
                    <a:pt x="244" y="174"/>
                    <a:pt x="246" y="174"/>
                  </a:cubicBezTo>
                  <a:cubicBezTo>
                    <a:pt x="247" y="174"/>
                    <a:pt x="249" y="174"/>
                    <a:pt x="250" y="174"/>
                  </a:cubicBezTo>
                  <a:cubicBezTo>
                    <a:pt x="249" y="173"/>
                    <a:pt x="246" y="173"/>
                    <a:pt x="244" y="173"/>
                  </a:cubicBezTo>
                  <a:cubicBezTo>
                    <a:pt x="242" y="172"/>
                    <a:pt x="239" y="173"/>
                    <a:pt x="237" y="174"/>
                  </a:cubicBezTo>
                  <a:cubicBezTo>
                    <a:pt x="236" y="174"/>
                    <a:pt x="235" y="174"/>
                    <a:pt x="235" y="174"/>
                  </a:cubicBezTo>
                  <a:cubicBezTo>
                    <a:pt x="235" y="174"/>
                    <a:pt x="236" y="174"/>
                    <a:pt x="237" y="173"/>
                  </a:cubicBezTo>
                  <a:cubicBezTo>
                    <a:pt x="238" y="173"/>
                    <a:pt x="239" y="173"/>
                    <a:pt x="240" y="172"/>
                  </a:cubicBezTo>
                  <a:cubicBezTo>
                    <a:pt x="241" y="172"/>
                    <a:pt x="242" y="172"/>
                    <a:pt x="242" y="172"/>
                  </a:cubicBezTo>
                  <a:cubicBezTo>
                    <a:pt x="243" y="172"/>
                    <a:pt x="244" y="172"/>
                    <a:pt x="244" y="172"/>
                  </a:cubicBezTo>
                  <a:cubicBezTo>
                    <a:pt x="247" y="172"/>
                    <a:pt x="249" y="173"/>
                    <a:pt x="251" y="174"/>
                  </a:cubicBezTo>
                  <a:cubicBezTo>
                    <a:pt x="251" y="174"/>
                    <a:pt x="251" y="174"/>
                    <a:pt x="251" y="174"/>
                  </a:cubicBezTo>
                  <a:cubicBezTo>
                    <a:pt x="243" y="167"/>
                    <a:pt x="231" y="172"/>
                    <a:pt x="227" y="181"/>
                  </a:cubicBezTo>
                  <a:cubicBezTo>
                    <a:pt x="222" y="193"/>
                    <a:pt x="233" y="209"/>
                    <a:pt x="243" y="214"/>
                  </a:cubicBezTo>
                  <a:cubicBezTo>
                    <a:pt x="244" y="214"/>
                    <a:pt x="243" y="215"/>
                    <a:pt x="243" y="215"/>
                  </a:cubicBezTo>
                  <a:cubicBezTo>
                    <a:pt x="237" y="214"/>
                    <a:pt x="232" y="209"/>
                    <a:pt x="228" y="204"/>
                  </a:cubicBezTo>
                  <a:cubicBezTo>
                    <a:pt x="221" y="199"/>
                    <a:pt x="214" y="193"/>
                    <a:pt x="210" y="186"/>
                  </a:cubicBezTo>
                  <a:cubicBezTo>
                    <a:pt x="201" y="172"/>
                    <a:pt x="203" y="155"/>
                    <a:pt x="216" y="144"/>
                  </a:cubicBezTo>
                  <a:cubicBezTo>
                    <a:pt x="223" y="138"/>
                    <a:pt x="233" y="135"/>
                    <a:pt x="241" y="133"/>
                  </a:cubicBezTo>
                  <a:cubicBezTo>
                    <a:pt x="248" y="132"/>
                    <a:pt x="257" y="131"/>
                    <a:pt x="264" y="133"/>
                  </a:cubicBezTo>
                  <a:cubicBezTo>
                    <a:pt x="263" y="133"/>
                    <a:pt x="263" y="133"/>
                    <a:pt x="262" y="132"/>
                  </a:cubicBezTo>
                  <a:cubicBezTo>
                    <a:pt x="259" y="132"/>
                    <a:pt x="255" y="131"/>
                    <a:pt x="251" y="130"/>
                  </a:cubicBezTo>
                  <a:cubicBezTo>
                    <a:pt x="249" y="130"/>
                    <a:pt x="247" y="130"/>
                    <a:pt x="245" y="130"/>
                  </a:cubicBezTo>
                  <a:cubicBezTo>
                    <a:pt x="243" y="130"/>
                    <a:pt x="241" y="130"/>
                    <a:pt x="240" y="130"/>
                  </a:cubicBezTo>
                  <a:cubicBezTo>
                    <a:pt x="237" y="131"/>
                    <a:pt x="236" y="132"/>
                    <a:pt x="236" y="131"/>
                  </a:cubicBezTo>
                  <a:cubicBezTo>
                    <a:pt x="236" y="131"/>
                    <a:pt x="236" y="131"/>
                    <a:pt x="237" y="131"/>
                  </a:cubicBezTo>
                  <a:cubicBezTo>
                    <a:pt x="237" y="131"/>
                    <a:pt x="238" y="131"/>
                    <a:pt x="238" y="130"/>
                  </a:cubicBezTo>
                  <a:cubicBezTo>
                    <a:pt x="239" y="130"/>
                    <a:pt x="239" y="130"/>
                    <a:pt x="240" y="130"/>
                  </a:cubicBezTo>
                  <a:cubicBezTo>
                    <a:pt x="241" y="130"/>
                    <a:pt x="243" y="129"/>
                    <a:pt x="245" y="129"/>
                  </a:cubicBezTo>
                  <a:cubicBezTo>
                    <a:pt x="247" y="129"/>
                    <a:pt x="249" y="129"/>
                    <a:pt x="251" y="130"/>
                  </a:cubicBezTo>
                  <a:cubicBezTo>
                    <a:pt x="255" y="130"/>
                    <a:pt x="259" y="131"/>
                    <a:pt x="262" y="132"/>
                  </a:cubicBezTo>
                  <a:cubicBezTo>
                    <a:pt x="263" y="132"/>
                    <a:pt x="263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4" y="133"/>
                    <a:pt x="264" y="133"/>
                    <a:pt x="264" y="133"/>
                  </a:cubicBezTo>
                  <a:cubicBezTo>
                    <a:pt x="263" y="132"/>
                    <a:pt x="262" y="131"/>
                    <a:pt x="261" y="131"/>
                  </a:cubicBezTo>
                  <a:cubicBezTo>
                    <a:pt x="259" y="130"/>
                    <a:pt x="258" y="130"/>
                    <a:pt x="256" y="129"/>
                  </a:cubicBezTo>
                  <a:cubicBezTo>
                    <a:pt x="253" y="128"/>
                    <a:pt x="250" y="128"/>
                    <a:pt x="248" y="127"/>
                  </a:cubicBezTo>
                  <a:cubicBezTo>
                    <a:pt x="247" y="127"/>
                    <a:pt x="246" y="127"/>
                    <a:pt x="245" y="127"/>
                  </a:cubicBezTo>
                  <a:cubicBezTo>
                    <a:pt x="245" y="127"/>
                    <a:pt x="244" y="127"/>
                    <a:pt x="244" y="127"/>
                  </a:cubicBezTo>
                  <a:cubicBezTo>
                    <a:pt x="244" y="127"/>
                    <a:pt x="245" y="127"/>
                    <a:pt x="245" y="127"/>
                  </a:cubicBezTo>
                  <a:cubicBezTo>
                    <a:pt x="246" y="127"/>
                    <a:pt x="247" y="127"/>
                    <a:pt x="248" y="127"/>
                  </a:cubicBezTo>
                  <a:cubicBezTo>
                    <a:pt x="250" y="127"/>
                    <a:pt x="253" y="128"/>
                    <a:pt x="256" y="129"/>
                  </a:cubicBezTo>
                  <a:cubicBezTo>
                    <a:pt x="258" y="129"/>
                    <a:pt x="260" y="129"/>
                    <a:pt x="261" y="130"/>
                  </a:cubicBezTo>
                  <a:cubicBezTo>
                    <a:pt x="262" y="131"/>
                    <a:pt x="263" y="132"/>
                    <a:pt x="264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5" y="133"/>
                    <a:pt x="265" y="133"/>
                    <a:pt x="265" y="133"/>
                  </a:cubicBezTo>
                  <a:cubicBezTo>
                    <a:pt x="264" y="132"/>
                    <a:pt x="262" y="130"/>
                    <a:pt x="260" y="128"/>
                  </a:cubicBezTo>
                  <a:cubicBezTo>
                    <a:pt x="258" y="127"/>
                    <a:pt x="255" y="126"/>
                    <a:pt x="254" y="125"/>
                  </a:cubicBezTo>
                  <a:cubicBezTo>
                    <a:pt x="252" y="125"/>
                    <a:pt x="251" y="124"/>
                    <a:pt x="251" y="124"/>
                  </a:cubicBezTo>
                  <a:cubicBezTo>
                    <a:pt x="251" y="124"/>
                    <a:pt x="252" y="124"/>
                    <a:pt x="254" y="125"/>
                  </a:cubicBezTo>
                  <a:cubicBezTo>
                    <a:pt x="256" y="125"/>
                    <a:pt x="258" y="126"/>
                    <a:pt x="260" y="128"/>
                  </a:cubicBezTo>
                  <a:cubicBezTo>
                    <a:pt x="262" y="129"/>
                    <a:pt x="264" y="131"/>
                    <a:pt x="265" y="132"/>
                  </a:cubicBezTo>
                  <a:cubicBezTo>
                    <a:pt x="265" y="131"/>
                    <a:pt x="264" y="130"/>
                    <a:pt x="263" y="129"/>
                  </a:cubicBezTo>
                  <a:cubicBezTo>
                    <a:pt x="248" y="108"/>
                    <a:pt x="214" y="114"/>
                    <a:pt x="200" y="133"/>
                  </a:cubicBezTo>
                  <a:cubicBezTo>
                    <a:pt x="182" y="156"/>
                    <a:pt x="196" y="189"/>
                    <a:pt x="215" y="206"/>
                  </a:cubicBezTo>
                  <a:cubicBezTo>
                    <a:pt x="216" y="207"/>
                    <a:pt x="215" y="208"/>
                    <a:pt x="214" y="207"/>
                  </a:cubicBezTo>
                  <a:cubicBezTo>
                    <a:pt x="210" y="204"/>
                    <a:pt x="206" y="200"/>
                    <a:pt x="202" y="195"/>
                  </a:cubicBezTo>
                  <a:cubicBezTo>
                    <a:pt x="200" y="193"/>
                    <a:pt x="198" y="191"/>
                    <a:pt x="195" y="189"/>
                  </a:cubicBezTo>
                  <a:cubicBezTo>
                    <a:pt x="190" y="184"/>
                    <a:pt x="185" y="180"/>
                    <a:pt x="178" y="178"/>
                  </a:cubicBezTo>
                  <a:cubicBezTo>
                    <a:pt x="172" y="177"/>
                    <a:pt x="166" y="176"/>
                    <a:pt x="159" y="177"/>
                  </a:cubicBezTo>
                  <a:cubicBezTo>
                    <a:pt x="154" y="177"/>
                    <a:pt x="149" y="178"/>
                    <a:pt x="144" y="178"/>
                  </a:cubicBezTo>
                  <a:cubicBezTo>
                    <a:pt x="144" y="178"/>
                    <a:pt x="144" y="178"/>
                    <a:pt x="144" y="178"/>
                  </a:cubicBezTo>
                  <a:cubicBezTo>
                    <a:pt x="146" y="178"/>
                    <a:pt x="148" y="179"/>
                    <a:pt x="151" y="179"/>
                  </a:cubicBezTo>
                  <a:cubicBezTo>
                    <a:pt x="156" y="180"/>
                    <a:pt x="159" y="181"/>
                    <a:pt x="159" y="181"/>
                  </a:cubicBezTo>
                  <a:cubicBezTo>
                    <a:pt x="159" y="181"/>
                    <a:pt x="156" y="181"/>
                    <a:pt x="151" y="180"/>
                  </a:cubicBezTo>
                  <a:cubicBezTo>
                    <a:pt x="149" y="179"/>
                    <a:pt x="146" y="179"/>
                    <a:pt x="145" y="179"/>
                  </a:cubicBezTo>
                  <a:cubicBezTo>
                    <a:pt x="145" y="179"/>
                    <a:pt x="145" y="179"/>
                    <a:pt x="145" y="179"/>
                  </a:cubicBezTo>
                  <a:cubicBezTo>
                    <a:pt x="147" y="180"/>
                    <a:pt x="148" y="180"/>
                    <a:pt x="150" y="181"/>
                  </a:cubicBezTo>
                  <a:cubicBezTo>
                    <a:pt x="155" y="183"/>
                    <a:pt x="158" y="184"/>
                    <a:pt x="158" y="184"/>
                  </a:cubicBezTo>
                  <a:cubicBezTo>
                    <a:pt x="158" y="184"/>
                    <a:pt x="157" y="184"/>
                    <a:pt x="156" y="184"/>
                  </a:cubicBezTo>
                  <a:cubicBezTo>
                    <a:pt x="154" y="183"/>
                    <a:pt x="152" y="183"/>
                    <a:pt x="150" y="182"/>
                  </a:cubicBezTo>
                  <a:cubicBezTo>
                    <a:pt x="150" y="182"/>
                    <a:pt x="149" y="181"/>
                    <a:pt x="149" y="181"/>
                  </a:cubicBezTo>
                  <a:cubicBezTo>
                    <a:pt x="154" y="185"/>
                    <a:pt x="160" y="188"/>
                    <a:pt x="167" y="185"/>
                  </a:cubicBezTo>
                  <a:cubicBezTo>
                    <a:pt x="172" y="183"/>
                    <a:pt x="176" y="182"/>
                    <a:pt x="180" y="184"/>
                  </a:cubicBezTo>
                  <a:cubicBezTo>
                    <a:pt x="181" y="184"/>
                    <a:pt x="180" y="185"/>
                    <a:pt x="180" y="185"/>
                  </a:cubicBezTo>
                  <a:cubicBezTo>
                    <a:pt x="173" y="184"/>
                    <a:pt x="167" y="189"/>
                    <a:pt x="160" y="189"/>
                  </a:cubicBezTo>
                  <a:cubicBezTo>
                    <a:pt x="155" y="193"/>
                    <a:pt x="158" y="203"/>
                    <a:pt x="162" y="207"/>
                  </a:cubicBezTo>
                  <a:cubicBezTo>
                    <a:pt x="163" y="208"/>
                    <a:pt x="164" y="209"/>
                    <a:pt x="165" y="210"/>
                  </a:cubicBezTo>
                  <a:cubicBezTo>
                    <a:pt x="165" y="209"/>
                    <a:pt x="164" y="209"/>
                    <a:pt x="164" y="208"/>
                  </a:cubicBezTo>
                  <a:cubicBezTo>
                    <a:pt x="163" y="207"/>
                    <a:pt x="162" y="206"/>
                    <a:pt x="161" y="204"/>
                  </a:cubicBezTo>
                  <a:cubicBezTo>
                    <a:pt x="160" y="203"/>
                    <a:pt x="159" y="202"/>
                    <a:pt x="159" y="200"/>
                  </a:cubicBezTo>
                  <a:cubicBezTo>
                    <a:pt x="159" y="200"/>
                    <a:pt x="159" y="199"/>
                    <a:pt x="158" y="199"/>
                  </a:cubicBezTo>
                  <a:cubicBezTo>
                    <a:pt x="158" y="198"/>
                    <a:pt x="158" y="198"/>
                    <a:pt x="158" y="198"/>
                  </a:cubicBezTo>
                  <a:cubicBezTo>
                    <a:pt x="159" y="197"/>
                    <a:pt x="159" y="197"/>
                    <a:pt x="159" y="197"/>
                  </a:cubicBezTo>
                  <a:cubicBezTo>
                    <a:pt x="159" y="197"/>
                    <a:pt x="159" y="197"/>
                    <a:pt x="159" y="198"/>
                  </a:cubicBezTo>
                  <a:cubicBezTo>
                    <a:pt x="159" y="198"/>
                    <a:pt x="159" y="198"/>
                    <a:pt x="159" y="199"/>
                  </a:cubicBezTo>
                  <a:cubicBezTo>
                    <a:pt x="159" y="199"/>
                    <a:pt x="159" y="200"/>
                    <a:pt x="159" y="200"/>
                  </a:cubicBezTo>
                  <a:cubicBezTo>
                    <a:pt x="160" y="201"/>
                    <a:pt x="160" y="203"/>
                    <a:pt x="161" y="204"/>
                  </a:cubicBezTo>
                  <a:cubicBezTo>
                    <a:pt x="162" y="205"/>
                    <a:pt x="163" y="207"/>
                    <a:pt x="165" y="208"/>
                  </a:cubicBezTo>
                  <a:cubicBezTo>
                    <a:pt x="166" y="209"/>
                    <a:pt x="167" y="211"/>
                    <a:pt x="169" y="212"/>
                  </a:cubicBezTo>
                  <a:cubicBezTo>
                    <a:pt x="170" y="212"/>
                    <a:pt x="171" y="212"/>
                    <a:pt x="172" y="213"/>
                  </a:cubicBezTo>
                  <a:cubicBezTo>
                    <a:pt x="170" y="212"/>
                    <a:pt x="168" y="210"/>
                    <a:pt x="167" y="208"/>
                  </a:cubicBezTo>
                  <a:cubicBezTo>
                    <a:pt x="165" y="205"/>
                    <a:pt x="163" y="203"/>
                    <a:pt x="163" y="201"/>
                  </a:cubicBezTo>
                  <a:cubicBezTo>
                    <a:pt x="162" y="199"/>
                    <a:pt x="163" y="198"/>
                    <a:pt x="163" y="198"/>
                  </a:cubicBezTo>
                  <a:cubicBezTo>
                    <a:pt x="163" y="198"/>
                    <a:pt x="163" y="199"/>
                    <a:pt x="163" y="201"/>
                  </a:cubicBezTo>
                  <a:cubicBezTo>
                    <a:pt x="164" y="203"/>
                    <a:pt x="165" y="205"/>
                    <a:pt x="167" y="207"/>
                  </a:cubicBezTo>
                  <a:cubicBezTo>
                    <a:pt x="169" y="210"/>
                    <a:pt x="171" y="212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73" y="213"/>
                    <a:pt x="173" y="213"/>
                    <a:pt x="173" y="213"/>
                  </a:cubicBezTo>
                  <a:cubicBezTo>
                    <a:pt x="169" y="211"/>
                    <a:pt x="166" y="203"/>
                    <a:pt x="169" y="199"/>
                  </a:cubicBezTo>
                  <a:cubicBezTo>
                    <a:pt x="175" y="191"/>
                    <a:pt x="185" y="195"/>
                    <a:pt x="192" y="199"/>
                  </a:cubicBezTo>
                  <a:cubicBezTo>
                    <a:pt x="194" y="200"/>
                    <a:pt x="195" y="200"/>
                    <a:pt x="196" y="201"/>
                  </a:cubicBezTo>
                  <a:cubicBezTo>
                    <a:pt x="202" y="204"/>
                    <a:pt x="207" y="209"/>
                    <a:pt x="214" y="211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09" y="212"/>
                    <a:pt x="206" y="209"/>
                    <a:pt x="202" y="207"/>
                  </a:cubicBezTo>
                  <a:cubicBezTo>
                    <a:pt x="202" y="207"/>
                    <a:pt x="202" y="207"/>
                    <a:pt x="202" y="208"/>
                  </a:cubicBezTo>
                  <a:cubicBezTo>
                    <a:pt x="196" y="210"/>
                    <a:pt x="194" y="215"/>
                    <a:pt x="193" y="221"/>
                  </a:cubicBezTo>
                  <a:cubicBezTo>
                    <a:pt x="193" y="221"/>
                    <a:pt x="193" y="221"/>
                    <a:pt x="193" y="221"/>
                  </a:cubicBezTo>
                  <a:cubicBezTo>
                    <a:pt x="193" y="221"/>
                    <a:pt x="193" y="220"/>
                    <a:pt x="193" y="220"/>
                  </a:cubicBezTo>
                  <a:cubicBezTo>
                    <a:pt x="194" y="219"/>
                    <a:pt x="194" y="218"/>
                    <a:pt x="195" y="216"/>
                  </a:cubicBezTo>
                  <a:cubicBezTo>
                    <a:pt x="196" y="215"/>
                    <a:pt x="197" y="214"/>
                    <a:pt x="198" y="213"/>
                  </a:cubicBezTo>
                  <a:cubicBezTo>
                    <a:pt x="198" y="213"/>
                    <a:pt x="199" y="213"/>
                    <a:pt x="199" y="213"/>
                  </a:cubicBezTo>
                  <a:cubicBezTo>
                    <a:pt x="199" y="213"/>
                    <a:pt x="199" y="213"/>
                    <a:pt x="198" y="214"/>
                  </a:cubicBezTo>
                  <a:cubicBezTo>
                    <a:pt x="197" y="215"/>
                    <a:pt x="196" y="215"/>
                    <a:pt x="196" y="217"/>
                  </a:cubicBezTo>
                  <a:cubicBezTo>
                    <a:pt x="195" y="218"/>
                    <a:pt x="195" y="218"/>
                    <a:pt x="194" y="219"/>
                  </a:cubicBezTo>
                  <a:cubicBezTo>
                    <a:pt x="195" y="219"/>
                    <a:pt x="195" y="218"/>
                    <a:pt x="196" y="217"/>
                  </a:cubicBezTo>
                  <a:cubicBezTo>
                    <a:pt x="198" y="216"/>
                    <a:pt x="199" y="216"/>
                    <a:pt x="200" y="216"/>
                  </a:cubicBezTo>
                  <a:cubicBezTo>
                    <a:pt x="201" y="215"/>
                    <a:pt x="201" y="215"/>
                    <a:pt x="201" y="215"/>
                  </a:cubicBezTo>
                  <a:cubicBezTo>
                    <a:pt x="202" y="216"/>
                    <a:pt x="201" y="216"/>
                    <a:pt x="200" y="216"/>
                  </a:cubicBezTo>
                  <a:cubicBezTo>
                    <a:pt x="199" y="217"/>
                    <a:pt x="198" y="217"/>
                    <a:pt x="197" y="218"/>
                  </a:cubicBezTo>
                  <a:cubicBezTo>
                    <a:pt x="196" y="219"/>
                    <a:pt x="195" y="220"/>
                    <a:pt x="194" y="220"/>
                  </a:cubicBezTo>
                  <a:cubicBezTo>
                    <a:pt x="195" y="220"/>
                    <a:pt x="196" y="220"/>
                    <a:pt x="197" y="219"/>
                  </a:cubicBezTo>
                  <a:cubicBezTo>
                    <a:pt x="200" y="219"/>
                    <a:pt x="202" y="218"/>
                    <a:pt x="202" y="218"/>
                  </a:cubicBezTo>
                  <a:cubicBezTo>
                    <a:pt x="202" y="218"/>
                    <a:pt x="200" y="219"/>
                    <a:pt x="197" y="220"/>
                  </a:cubicBezTo>
                  <a:cubicBezTo>
                    <a:pt x="197" y="220"/>
                    <a:pt x="196" y="221"/>
                    <a:pt x="195" y="221"/>
                  </a:cubicBezTo>
                  <a:cubicBezTo>
                    <a:pt x="208" y="220"/>
                    <a:pt x="221" y="215"/>
                    <a:pt x="233" y="220"/>
                  </a:cubicBezTo>
                  <a:cubicBezTo>
                    <a:pt x="233" y="220"/>
                    <a:pt x="233" y="221"/>
                    <a:pt x="232" y="221"/>
                  </a:cubicBezTo>
                  <a:cubicBezTo>
                    <a:pt x="228" y="220"/>
                    <a:pt x="223" y="220"/>
                    <a:pt x="219" y="220"/>
                  </a:cubicBezTo>
                  <a:cubicBezTo>
                    <a:pt x="219" y="222"/>
                    <a:pt x="221" y="225"/>
                    <a:pt x="222" y="225"/>
                  </a:cubicBezTo>
                  <a:cubicBezTo>
                    <a:pt x="224" y="226"/>
                    <a:pt x="226" y="227"/>
                    <a:pt x="228" y="227"/>
                  </a:cubicBezTo>
                  <a:cubicBezTo>
                    <a:pt x="232" y="228"/>
                    <a:pt x="235" y="228"/>
                    <a:pt x="239" y="228"/>
                  </a:cubicBezTo>
                  <a:cubicBezTo>
                    <a:pt x="247" y="227"/>
                    <a:pt x="254" y="226"/>
                    <a:pt x="262" y="225"/>
                  </a:cubicBezTo>
                  <a:cubicBezTo>
                    <a:pt x="276" y="221"/>
                    <a:pt x="291" y="217"/>
                    <a:pt x="303" y="209"/>
                  </a:cubicBezTo>
                  <a:cubicBezTo>
                    <a:pt x="316" y="202"/>
                    <a:pt x="326" y="191"/>
                    <a:pt x="332" y="178"/>
                  </a:cubicBezTo>
                  <a:cubicBezTo>
                    <a:pt x="336" y="169"/>
                    <a:pt x="336" y="161"/>
                    <a:pt x="336" y="152"/>
                  </a:cubicBezTo>
                  <a:cubicBezTo>
                    <a:pt x="337" y="145"/>
                    <a:pt x="339" y="139"/>
                    <a:pt x="338" y="132"/>
                  </a:cubicBezTo>
                  <a:cubicBezTo>
                    <a:pt x="338" y="132"/>
                    <a:pt x="338" y="131"/>
                    <a:pt x="338" y="131"/>
                  </a:cubicBezTo>
                  <a:cubicBezTo>
                    <a:pt x="330" y="121"/>
                    <a:pt x="326" y="106"/>
                    <a:pt x="326" y="95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9" y="104"/>
                    <a:pt x="331" y="113"/>
                    <a:pt x="336" y="121"/>
                  </a:cubicBezTo>
                  <a:cubicBezTo>
                    <a:pt x="341" y="130"/>
                    <a:pt x="347" y="136"/>
                    <a:pt x="356" y="140"/>
                  </a:cubicBezTo>
                  <a:cubicBezTo>
                    <a:pt x="355" y="137"/>
                    <a:pt x="354" y="134"/>
                    <a:pt x="353" y="131"/>
                  </a:cubicBezTo>
                  <a:cubicBezTo>
                    <a:pt x="353" y="131"/>
                    <a:pt x="354" y="130"/>
                    <a:pt x="354" y="131"/>
                  </a:cubicBezTo>
                  <a:cubicBezTo>
                    <a:pt x="358" y="135"/>
                    <a:pt x="358" y="142"/>
                    <a:pt x="363" y="146"/>
                  </a:cubicBezTo>
                  <a:cubicBezTo>
                    <a:pt x="365" y="149"/>
                    <a:pt x="368" y="151"/>
                    <a:pt x="371" y="152"/>
                  </a:cubicBezTo>
                  <a:cubicBezTo>
                    <a:pt x="373" y="153"/>
                    <a:pt x="374" y="154"/>
                    <a:pt x="375" y="154"/>
                  </a:cubicBezTo>
                  <a:cubicBezTo>
                    <a:pt x="381" y="155"/>
                    <a:pt x="384" y="151"/>
                    <a:pt x="383" y="146"/>
                  </a:cubicBezTo>
                  <a:cubicBezTo>
                    <a:pt x="383" y="146"/>
                    <a:pt x="383" y="145"/>
                    <a:pt x="383" y="145"/>
                  </a:cubicBezTo>
                  <a:cubicBezTo>
                    <a:pt x="380" y="143"/>
                    <a:pt x="377" y="141"/>
                    <a:pt x="374" y="139"/>
                  </a:cubicBezTo>
                  <a:close/>
                  <a:moveTo>
                    <a:pt x="374" y="81"/>
                  </a:moveTo>
                  <a:cubicBezTo>
                    <a:pt x="373" y="81"/>
                    <a:pt x="372" y="81"/>
                    <a:pt x="372" y="81"/>
                  </a:cubicBezTo>
                  <a:cubicBezTo>
                    <a:pt x="372" y="81"/>
                    <a:pt x="373" y="81"/>
                    <a:pt x="374" y="81"/>
                  </a:cubicBezTo>
                  <a:cubicBezTo>
                    <a:pt x="375" y="81"/>
                    <a:pt x="376" y="81"/>
                    <a:pt x="376" y="81"/>
                  </a:cubicBezTo>
                  <a:cubicBezTo>
                    <a:pt x="376" y="82"/>
                    <a:pt x="375" y="82"/>
                    <a:pt x="374" y="81"/>
                  </a:cubicBezTo>
                  <a:close/>
                  <a:moveTo>
                    <a:pt x="374" y="79"/>
                  </a:moveTo>
                  <a:cubicBezTo>
                    <a:pt x="373" y="79"/>
                    <a:pt x="372" y="79"/>
                    <a:pt x="371" y="79"/>
                  </a:cubicBezTo>
                  <a:cubicBezTo>
                    <a:pt x="370" y="79"/>
                    <a:pt x="370" y="80"/>
                    <a:pt x="370" y="79"/>
                  </a:cubicBezTo>
                  <a:cubicBezTo>
                    <a:pt x="370" y="79"/>
                    <a:pt x="370" y="79"/>
                    <a:pt x="371" y="79"/>
                  </a:cubicBezTo>
                  <a:cubicBezTo>
                    <a:pt x="372" y="78"/>
                    <a:pt x="373" y="78"/>
                    <a:pt x="374" y="79"/>
                  </a:cubicBezTo>
                  <a:cubicBezTo>
                    <a:pt x="376" y="79"/>
                    <a:pt x="377" y="80"/>
                    <a:pt x="377" y="80"/>
                  </a:cubicBezTo>
                  <a:cubicBezTo>
                    <a:pt x="378" y="81"/>
                    <a:pt x="378" y="81"/>
                    <a:pt x="378" y="81"/>
                  </a:cubicBezTo>
                  <a:cubicBezTo>
                    <a:pt x="378" y="82"/>
                    <a:pt x="376" y="80"/>
                    <a:pt x="374" y="79"/>
                  </a:cubicBezTo>
                  <a:close/>
                  <a:moveTo>
                    <a:pt x="280" y="53"/>
                  </a:moveTo>
                  <a:cubicBezTo>
                    <a:pt x="279" y="53"/>
                    <a:pt x="278" y="52"/>
                    <a:pt x="278" y="52"/>
                  </a:cubicBezTo>
                  <a:cubicBezTo>
                    <a:pt x="278" y="52"/>
                    <a:pt x="279" y="52"/>
                    <a:pt x="280" y="53"/>
                  </a:cubicBezTo>
                  <a:cubicBezTo>
                    <a:pt x="282" y="53"/>
                    <a:pt x="283" y="54"/>
                    <a:pt x="282" y="54"/>
                  </a:cubicBezTo>
                  <a:cubicBezTo>
                    <a:pt x="282" y="54"/>
                    <a:pt x="281" y="54"/>
                    <a:pt x="280" y="53"/>
                  </a:cubicBezTo>
                  <a:close/>
                  <a:moveTo>
                    <a:pt x="273" y="50"/>
                  </a:moveTo>
                  <a:cubicBezTo>
                    <a:pt x="274" y="50"/>
                    <a:pt x="276" y="50"/>
                    <a:pt x="279" y="50"/>
                  </a:cubicBezTo>
                  <a:cubicBezTo>
                    <a:pt x="280" y="51"/>
                    <a:pt x="282" y="51"/>
                    <a:pt x="283" y="51"/>
                  </a:cubicBezTo>
                  <a:cubicBezTo>
                    <a:pt x="284" y="52"/>
                    <a:pt x="285" y="52"/>
                    <a:pt x="285" y="53"/>
                  </a:cubicBezTo>
                  <a:cubicBezTo>
                    <a:pt x="286" y="54"/>
                    <a:pt x="287" y="55"/>
                    <a:pt x="287" y="55"/>
                  </a:cubicBezTo>
                  <a:cubicBezTo>
                    <a:pt x="287" y="55"/>
                    <a:pt x="286" y="54"/>
                    <a:pt x="285" y="53"/>
                  </a:cubicBezTo>
                  <a:cubicBezTo>
                    <a:pt x="284" y="53"/>
                    <a:pt x="283" y="52"/>
                    <a:pt x="282" y="52"/>
                  </a:cubicBezTo>
                  <a:cubicBezTo>
                    <a:pt x="281" y="52"/>
                    <a:pt x="280" y="51"/>
                    <a:pt x="279" y="51"/>
                  </a:cubicBezTo>
                  <a:cubicBezTo>
                    <a:pt x="276" y="51"/>
                    <a:pt x="274" y="51"/>
                    <a:pt x="273" y="51"/>
                  </a:cubicBezTo>
                  <a:cubicBezTo>
                    <a:pt x="271" y="51"/>
                    <a:pt x="270" y="50"/>
                    <a:pt x="270" y="50"/>
                  </a:cubicBezTo>
                  <a:cubicBezTo>
                    <a:pt x="270" y="50"/>
                    <a:pt x="271" y="50"/>
                    <a:pt x="273" y="50"/>
                  </a:cubicBezTo>
                  <a:close/>
                  <a:moveTo>
                    <a:pt x="210" y="40"/>
                  </a:moveTo>
                  <a:cubicBezTo>
                    <a:pt x="211" y="39"/>
                    <a:pt x="211" y="39"/>
                    <a:pt x="211" y="38"/>
                  </a:cubicBezTo>
                  <a:cubicBezTo>
                    <a:pt x="211" y="38"/>
                    <a:pt x="211" y="37"/>
                    <a:pt x="211" y="37"/>
                  </a:cubicBezTo>
                  <a:cubicBezTo>
                    <a:pt x="211" y="37"/>
                    <a:pt x="211" y="37"/>
                    <a:pt x="212" y="38"/>
                  </a:cubicBezTo>
                  <a:cubicBezTo>
                    <a:pt x="212" y="39"/>
                    <a:pt x="211" y="40"/>
                    <a:pt x="211" y="40"/>
                  </a:cubicBezTo>
                  <a:cubicBezTo>
                    <a:pt x="210" y="42"/>
                    <a:pt x="209" y="43"/>
                    <a:pt x="209" y="43"/>
                  </a:cubicBezTo>
                  <a:cubicBezTo>
                    <a:pt x="209" y="43"/>
                    <a:pt x="210" y="42"/>
                    <a:pt x="210" y="40"/>
                  </a:cubicBezTo>
                  <a:close/>
                  <a:moveTo>
                    <a:pt x="199" y="55"/>
                  </a:moveTo>
                  <a:cubicBezTo>
                    <a:pt x="201" y="53"/>
                    <a:pt x="203" y="50"/>
                    <a:pt x="205" y="47"/>
                  </a:cubicBezTo>
                  <a:cubicBezTo>
                    <a:pt x="207" y="44"/>
                    <a:pt x="208" y="41"/>
                    <a:pt x="208" y="38"/>
                  </a:cubicBezTo>
                  <a:cubicBezTo>
                    <a:pt x="208" y="37"/>
                    <a:pt x="208" y="36"/>
                    <a:pt x="208" y="35"/>
                  </a:cubicBezTo>
                  <a:cubicBezTo>
                    <a:pt x="208" y="35"/>
                    <a:pt x="208" y="34"/>
                    <a:pt x="208" y="34"/>
                  </a:cubicBezTo>
                  <a:cubicBezTo>
                    <a:pt x="208" y="34"/>
                    <a:pt x="208" y="35"/>
                    <a:pt x="208" y="35"/>
                  </a:cubicBezTo>
                  <a:cubicBezTo>
                    <a:pt x="209" y="36"/>
                    <a:pt x="209" y="37"/>
                    <a:pt x="209" y="38"/>
                  </a:cubicBezTo>
                  <a:cubicBezTo>
                    <a:pt x="209" y="41"/>
                    <a:pt x="208" y="44"/>
                    <a:pt x="206" y="48"/>
                  </a:cubicBezTo>
                  <a:cubicBezTo>
                    <a:pt x="204" y="51"/>
                    <a:pt x="201" y="53"/>
                    <a:pt x="200" y="55"/>
                  </a:cubicBezTo>
                  <a:cubicBezTo>
                    <a:pt x="198" y="57"/>
                    <a:pt x="197" y="58"/>
                    <a:pt x="197" y="58"/>
                  </a:cubicBezTo>
                  <a:cubicBezTo>
                    <a:pt x="197" y="58"/>
                    <a:pt x="198" y="56"/>
                    <a:pt x="199" y="55"/>
                  </a:cubicBezTo>
                  <a:close/>
                  <a:moveTo>
                    <a:pt x="192" y="8"/>
                  </a:moveTo>
                  <a:cubicBezTo>
                    <a:pt x="192" y="8"/>
                    <a:pt x="193" y="10"/>
                    <a:pt x="194" y="11"/>
                  </a:cubicBezTo>
                  <a:cubicBezTo>
                    <a:pt x="195" y="14"/>
                    <a:pt x="196" y="16"/>
                    <a:pt x="196" y="16"/>
                  </a:cubicBezTo>
                  <a:cubicBezTo>
                    <a:pt x="196" y="16"/>
                    <a:pt x="195" y="14"/>
                    <a:pt x="193" y="11"/>
                  </a:cubicBezTo>
                  <a:cubicBezTo>
                    <a:pt x="192" y="10"/>
                    <a:pt x="192" y="9"/>
                    <a:pt x="191" y="8"/>
                  </a:cubicBezTo>
                  <a:cubicBezTo>
                    <a:pt x="191" y="7"/>
                    <a:pt x="190" y="7"/>
                    <a:pt x="190" y="6"/>
                  </a:cubicBezTo>
                  <a:cubicBezTo>
                    <a:pt x="190" y="6"/>
                    <a:pt x="191" y="7"/>
                    <a:pt x="192" y="8"/>
                  </a:cubicBezTo>
                  <a:close/>
                  <a:moveTo>
                    <a:pt x="186" y="7"/>
                  </a:moveTo>
                  <a:cubicBezTo>
                    <a:pt x="185" y="6"/>
                    <a:pt x="184" y="6"/>
                    <a:pt x="183" y="6"/>
                  </a:cubicBezTo>
                  <a:cubicBezTo>
                    <a:pt x="182" y="6"/>
                    <a:pt x="182" y="5"/>
                    <a:pt x="182" y="5"/>
                  </a:cubicBezTo>
                  <a:cubicBezTo>
                    <a:pt x="182" y="5"/>
                    <a:pt x="182" y="5"/>
                    <a:pt x="183" y="5"/>
                  </a:cubicBezTo>
                  <a:cubicBezTo>
                    <a:pt x="184" y="6"/>
                    <a:pt x="185" y="6"/>
                    <a:pt x="186" y="7"/>
                  </a:cubicBezTo>
                  <a:cubicBezTo>
                    <a:pt x="187" y="7"/>
                    <a:pt x="187" y="7"/>
                    <a:pt x="188" y="8"/>
                  </a:cubicBezTo>
                  <a:cubicBezTo>
                    <a:pt x="189" y="8"/>
                    <a:pt x="189" y="9"/>
                    <a:pt x="190" y="9"/>
                  </a:cubicBezTo>
                  <a:cubicBezTo>
                    <a:pt x="191" y="11"/>
                    <a:pt x="192" y="12"/>
                    <a:pt x="193" y="14"/>
                  </a:cubicBezTo>
                  <a:cubicBezTo>
                    <a:pt x="195" y="18"/>
                    <a:pt x="196" y="21"/>
                    <a:pt x="196" y="24"/>
                  </a:cubicBezTo>
                  <a:cubicBezTo>
                    <a:pt x="196" y="25"/>
                    <a:pt x="197" y="26"/>
                    <a:pt x="197" y="27"/>
                  </a:cubicBezTo>
                  <a:cubicBezTo>
                    <a:pt x="197" y="28"/>
                    <a:pt x="197" y="28"/>
                    <a:pt x="197" y="28"/>
                  </a:cubicBezTo>
                  <a:cubicBezTo>
                    <a:pt x="197" y="28"/>
                    <a:pt x="196" y="27"/>
                    <a:pt x="196" y="24"/>
                  </a:cubicBezTo>
                  <a:cubicBezTo>
                    <a:pt x="195" y="21"/>
                    <a:pt x="194" y="18"/>
                    <a:pt x="193" y="14"/>
                  </a:cubicBezTo>
                  <a:cubicBezTo>
                    <a:pt x="192" y="13"/>
                    <a:pt x="191" y="11"/>
                    <a:pt x="189" y="10"/>
                  </a:cubicBezTo>
                  <a:cubicBezTo>
                    <a:pt x="189" y="9"/>
                    <a:pt x="188" y="9"/>
                    <a:pt x="188" y="8"/>
                  </a:cubicBezTo>
                  <a:cubicBezTo>
                    <a:pt x="187" y="8"/>
                    <a:pt x="186" y="7"/>
                    <a:pt x="186" y="7"/>
                  </a:cubicBezTo>
                  <a:close/>
                  <a:moveTo>
                    <a:pt x="148" y="48"/>
                  </a:moveTo>
                  <a:cubicBezTo>
                    <a:pt x="148" y="48"/>
                    <a:pt x="149" y="48"/>
                    <a:pt x="150" y="48"/>
                  </a:cubicBezTo>
                  <a:cubicBezTo>
                    <a:pt x="150" y="47"/>
                    <a:pt x="151" y="47"/>
                    <a:pt x="151" y="46"/>
                  </a:cubicBezTo>
                  <a:cubicBezTo>
                    <a:pt x="153" y="45"/>
                    <a:pt x="153" y="43"/>
                    <a:pt x="153" y="42"/>
                  </a:cubicBezTo>
                  <a:cubicBezTo>
                    <a:pt x="154" y="41"/>
                    <a:pt x="154" y="40"/>
                    <a:pt x="154" y="40"/>
                  </a:cubicBezTo>
                  <a:cubicBezTo>
                    <a:pt x="154" y="40"/>
                    <a:pt x="154" y="41"/>
                    <a:pt x="154" y="42"/>
                  </a:cubicBezTo>
                  <a:cubicBezTo>
                    <a:pt x="154" y="43"/>
                    <a:pt x="153" y="45"/>
                    <a:pt x="152" y="46"/>
                  </a:cubicBezTo>
                  <a:cubicBezTo>
                    <a:pt x="151" y="47"/>
                    <a:pt x="151" y="48"/>
                    <a:pt x="150" y="48"/>
                  </a:cubicBezTo>
                  <a:cubicBezTo>
                    <a:pt x="149" y="48"/>
                    <a:pt x="148" y="49"/>
                    <a:pt x="148" y="49"/>
                  </a:cubicBezTo>
                  <a:cubicBezTo>
                    <a:pt x="147" y="49"/>
                    <a:pt x="146" y="49"/>
                    <a:pt x="146" y="49"/>
                  </a:cubicBezTo>
                  <a:cubicBezTo>
                    <a:pt x="146" y="48"/>
                    <a:pt x="147" y="49"/>
                    <a:pt x="148" y="48"/>
                  </a:cubicBezTo>
                  <a:close/>
                  <a:moveTo>
                    <a:pt x="151" y="51"/>
                  </a:moveTo>
                  <a:cubicBezTo>
                    <a:pt x="152" y="51"/>
                    <a:pt x="154" y="50"/>
                    <a:pt x="155" y="49"/>
                  </a:cubicBezTo>
                  <a:cubicBezTo>
                    <a:pt x="156" y="48"/>
                    <a:pt x="157" y="47"/>
                    <a:pt x="157" y="46"/>
                  </a:cubicBezTo>
                  <a:cubicBezTo>
                    <a:pt x="158" y="43"/>
                    <a:pt x="158" y="42"/>
                    <a:pt x="158" y="42"/>
                  </a:cubicBezTo>
                  <a:cubicBezTo>
                    <a:pt x="158" y="42"/>
                    <a:pt x="158" y="42"/>
                    <a:pt x="158" y="43"/>
                  </a:cubicBezTo>
                  <a:cubicBezTo>
                    <a:pt x="158" y="43"/>
                    <a:pt x="158" y="44"/>
                    <a:pt x="158" y="46"/>
                  </a:cubicBezTo>
                  <a:cubicBezTo>
                    <a:pt x="158" y="47"/>
                    <a:pt x="157" y="48"/>
                    <a:pt x="156" y="50"/>
                  </a:cubicBezTo>
                  <a:cubicBezTo>
                    <a:pt x="154" y="51"/>
                    <a:pt x="153" y="51"/>
                    <a:pt x="151" y="52"/>
                  </a:cubicBezTo>
                  <a:cubicBezTo>
                    <a:pt x="147" y="52"/>
                    <a:pt x="143" y="51"/>
                    <a:pt x="141" y="50"/>
                  </a:cubicBezTo>
                  <a:cubicBezTo>
                    <a:pt x="140" y="49"/>
                    <a:pt x="139" y="49"/>
                    <a:pt x="139" y="48"/>
                  </a:cubicBezTo>
                  <a:cubicBezTo>
                    <a:pt x="138" y="48"/>
                    <a:pt x="138" y="47"/>
                    <a:pt x="138" y="47"/>
                  </a:cubicBezTo>
                  <a:cubicBezTo>
                    <a:pt x="138" y="47"/>
                    <a:pt x="139" y="48"/>
                    <a:pt x="141" y="49"/>
                  </a:cubicBezTo>
                  <a:cubicBezTo>
                    <a:pt x="144" y="50"/>
                    <a:pt x="147" y="52"/>
                    <a:pt x="151" y="51"/>
                  </a:cubicBezTo>
                  <a:close/>
                  <a:moveTo>
                    <a:pt x="160" y="10"/>
                  </a:moveTo>
                  <a:cubicBezTo>
                    <a:pt x="158" y="10"/>
                    <a:pt x="156" y="10"/>
                    <a:pt x="154" y="11"/>
                  </a:cubicBezTo>
                  <a:cubicBezTo>
                    <a:pt x="151" y="11"/>
                    <a:pt x="149" y="12"/>
                    <a:pt x="148" y="12"/>
                  </a:cubicBezTo>
                  <a:cubicBezTo>
                    <a:pt x="146" y="13"/>
                    <a:pt x="145" y="13"/>
                    <a:pt x="145" y="13"/>
                  </a:cubicBezTo>
                  <a:cubicBezTo>
                    <a:pt x="145" y="13"/>
                    <a:pt x="146" y="13"/>
                    <a:pt x="147" y="12"/>
                  </a:cubicBezTo>
                  <a:cubicBezTo>
                    <a:pt x="149" y="11"/>
                    <a:pt x="151" y="10"/>
                    <a:pt x="154" y="10"/>
                  </a:cubicBezTo>
                  <a:cubicBezTo>
                    <a:pt x="156" y="9"/>
                    <a:pt x="158" y="9"/>
                    <a:pt x="160" y="9"/>
                  </a:cubicBezTo>
                  <a:cubicBezTo>
                    <a:pt x="162" y="9"/>
                    <a:pt x="163" y="9"/>
                    <a:pt x="163" y="9"/>
                  </a:cubicBezTo>
                  <a:cubicBezTo>
                    <a:pt x="163" y="9"/>
                    <a:pt x="162" y="10"/>
                    <a:pt x="160" y="10"/>
                  </a:cubicBezTo>
                  <a:close/>
                  <a:moveTo>
                    <a:pt x="163" y="7"/>
                  </a:moveTo>
                  <a:cubicBezTo>
                    <a:pt x="163" y="7"/>
                    <a:pt x="162" y="7"/>
                    <a:pt x="162" y="7"/>
                  </a:cubicBezTo>
                  <a:cubicBezTo>
                    <a:pt x="161" y="7"/>
                    <a:pt x="161" y="7"/>
                    <a:pt x="160" y="7"/>
                  </a:cubicBezTo>
                  <a:cubicBezTo>
                    <a:pt x="160" y="7"/>
                    <a:pt x="159" y="7"/>
                    <a:pt x="158" y="7"/>
                  </a:cubicBezTo>
                  <a:cubicBezTo>
                    <a:pt x="156" y="7"/>
                    <a:pt x="153" y="8"/>
                    <a:pt x="151" y="8"/>
                  </a:cubicBezTo>
                  <a:cubicBezTo>
                    <a:pt x="149" y="9"/>
                    <a:pt x="147" y="10"/>
                    <a:pt x="145" y="11"/>
                  </a:cubicBezTo>
                  <a:cubicBezTo>
                    <a:pt x="144" y="11"/>
                    <a:pt x="144" y="12"/>
                    <a:pt x="143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2" y="14"/>
                    <a:pt x="141" y="14"/>
                    <a:pt x="141" y="14"/>
                  </a:cubicBezTo>
                  <a:cubicBezTo>
                    <a:pt x="139" y="16"/>
                    <a:pt x="138" y="18"/>
                    <a:pt x="138" y="18"/>
                  </a:cubicBezTo>
                  <a:cubicBezTo>
                    <a:pt x="138" y="18"/>
                    <a:pt x="138" y="17"/>
                    <a:pt x="138" y="17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9" y="16"/>
                    <a:pt x="139" y="15"/>
                  </a:cubicBezTo>
                  <a:cubicBezTo>
                    <a:pt x="140" y="15"/>
                    <a:pt x="140" y="14"/>
                    <a:pt x="141" y="14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2" y="13"/>
                    <a:pt x="142" y="12"/>
                    <a:pt x="142" y="12"/>
                  </a:cubicBezTo>
                  <a:cubicBezTo>
                    <a:pt x="143" y="11"/>
                    <a:pt x="144" y="11"/>
                    <a:pt x="145" y="10"/>
                  </a:cubicBezTo>
                  <a:cubicBezTo>
                    <a:pt x="147" y="9"/>
                    <a:pt x="149" y="8"/>
                    <a:pt x="151" y="8"/>
                  </a:cubicBezTo>
                  <a:cubicBezTo>
                    <a:pt x="153" y="7"/>
                    <a:pt x="155" y="7"/>
                    <a:pt x="158" y="6"/>
                  </a:cubicBezTo>
                  <a:cubicBezTo>
                    <a:pt x="159" y="6"/>
                    <a:pt x="160" y="6"/>
                    <a:pt x="160" y="6"/>
                  </a:cubicBezTo>
                  <a:cubicBezTo>
                    <a:pt x="161" y="6"/>
                    <a:pt x="161" y="6"/>
                    <a:pt x="162" y="6"/>
                  </a:cubicBezTo>
                  <a:cubicBezTo>
                    <a:pt x="162" y="6"/>
                    <a:pt x="163" y="7"/>
                    <a:pt x="163" y="7"/>
                  </a:cubicBezTo>
                  <a:cubicBezTo>
                    <a:pt x="164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7" y="7"/>
                    <a:pt x="168" y="8"/>
                    <a:pt x="168" y="8"/>
                  </a:cubicBezTo>
                  <a:cubicBezTo>
                    <a:pt x="168" y="8"/>
                    <a:pt x="166" y="7"/>
                    <a:pt x="163" y="7"/>
                  </a:cubicBezTo>
                  <a:close/>
                  <a:moveTo>
                    <a:pt x="38" y="182"/>
                  </a:moveTo>
                  <a:cubicBezTo>
                    <a:pt x="41" y="183"/>
                    <a:pt x="44" y="184"/>
                    <a:pt x="49" y="185"/>
                  </a:cubicBezTo>
                  <a:cubicBezTo>
                    <a:pt x="53" y="185"/>
                    <a:pt x="57" y="186"/>
                    <a:pt x="60" y="186"/>
                  </a:cubicBezTo>
                  <a:cubicBezTo>
                    <a:pt x="62" y="186"/>
                    <a:pt x="64" y="186"/>
                    <a:pt x="64" y="187"/>
                  </a:cubicBezTo>
                  <a:cubicBezTo>
                    <a:pt x="64" y="187"/>
                    <a:pt x="64" y="187"/>
                    <a:pt x="63" y="187"/>
                  </a:cubicBezTo>
                  <a:cubicBezTo>
                    <a:pt x="62" y="187"/>
                    <a:pt x="61" y="187"/>
                    <a:pt x="59" y="187"/>
                  </a:cubicBezTo>
                  <a:cubicBezTo>
                    <a:pt x="57" y="187"/>
                    <a:pt x="53" y="186"/>
                    <a:pt x="49" y="185"/>
                  </a:cubicBezTo>
                  <a:cubicBezTo>
                    <a:pt x="44" y="185"/>
                    <a:pt x="41" y="183"/>
                    <a:pt x="38" y="182"/>
                  </a:cubicBezTo>
                  <a:cubicBezTo>
                    <a:pt x="37" y="182"/>
                    <a:pt x="36" y="181"/>
                    <a:pt x="35" y="181"/>
                  </a:cubicBezTo>
                  <a:cubicBezTo>
                    <a:pt x="34" y="181"/>
                    <a:pt x="34" y="180"/>
                    <a:pt x="34" y="180"/>
                  </a:cubicBezTo>
                  <a:cubicBezTo>
                    <a:pt x="34" y="180"/>
                    <a:pt x="35" y="181"/>
                    <a:pt x="38" y="182"/>
                  </a:cubicBezTo>
                  <a:close/>
                  <a:moveTo>
                    <a:pt x="76" y="185"/>
                  </a:moveTo>
                  <a:cubicBezTo>
                    <a:pt x="77" y="184"/>
                    <a:pt x="78" y="183"/>
                    <a:pt x="78" y="184"/>
                  </a:cubicBezTo>
                  <a:cubicBezTo>
                    <a:pt x="78" y="184"/>
                    <a:pt x="78" y="185"/>
                    <a:pt x="77" y="185"/>
                  </a:cubicBezTo>
                  <a:cubicBezTo>
                    <a:pt x="76" y="186"/>
                    <a:pt x="75" y="186"/>
                    <a:pt x="75" y="186"/>
                  </a:cubicBezTo>
                  <a:cubicBezTo>
                    <a:pt x="74" y="186"/>
                    <a:pt x="75" y="186"/>
                    <a:pt x="76" y="185"/>
                  </a:cubicBezTo>
                  <a:close/>
                  <a:moveTo>
                    <a:pt x="74" y="188"/>
                  </a:moveTo>
                  <a:cubicBezTo>
                    <a:pt x="75" y="188"/>
                    <a:pt x="76" y="187"/>
                    <a:pt x="77" y="187"/>
                  </a:cubicBezTo>
                  <a:cubicBezTo>
                    <a:pt x="78" y="186"/>
                    <a:pt x="78" y="186"/>
                    <a:pt x="78" y="185"/>
                  </a:cubicBezTo>
                  <a:cubicBezTo>
                    <a:pt x="79" y="185"/>
                    <a:pt x="79" y="185"/>
                    <a:pt x="79" y="184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3"/>
                    <a:pt x="80" y="183"/>
                    <a:pt x="80" y="184"/>
                  </a:cubicBezTo>
                  <a:cubicBezTo>
                    <a:pt x="80" y="185"/>
                    <a:pt x="79" y="185"/>
                    <a:pt x="79" y="186"/>
                  </a:cubicBezTo>
                  <a:cubicBezTo>
                    <a:pt x="79" y="186"/>
                    <a:pt x="78" y="187"/>
                    <a:pt x="77" y="187"/>
                  </a:cubicBezTo>
                  <a:cubicBezTo>
                    <a:pt x="76" y="188"/>
                    <a:pt x="75" y="188"/>
                    <a:pt x="74" y="189"/>
                  </a:cubicBezTo>
                  <a:cubicBezTo>
                    <a:pt x="73" y="189"/>
                    <a:pt x="72" y="189"/>
                    <a:pt x="72" y="189"/>
                  </a:cubicBezTo>
                  <a:cubicBezTo>
                    <a:pt x="72" y="189"/>
                    <a:pt x="73" y="188"/>
                    <a:pt x="74" y="188"/>
                  </a:cubicBezTo>
                  <a:close/>
                  <a:moveTo>
                    <a:pt x="66" y="189"/>
                  </a:moveTo>
                  <a:cubicBezTo>
                    <a:pt x="66" y="189"/>
                    <a:pt x="65" y="189"/>
                    <a:pt x="64" y="189"/>
                  </a:cubicBezTo>
                  <a:cubicBezTo>
                    <a:pt x="63" y="189"/>
                    <a:pt x="63" y="189"/>
                    <a:pt x="62" y="189"/>
                  </a:cubicBezTo>
                  <a:cubicBezTo>
                    <a:pt x="61" y="189"/>
                    <a:pt x="60" y="189"/>
                    <a:pt x="59" y="189"/>
                  </a:cubicBezTo>
                  <a:cubicBezTo>
                    <a:pt x="54" y="189"/>
                    <a:pt x="48" y="188"/>
                    <a:pt x="42" y="186"/>
                  </a:cubicBezTo>
                  <a:cubicBezTo>
                    <a:pt x="35" y="184"/>
                    <a:pt x="29" y="182"/>
                    <a:pt x="25" y="180"/>
                  </a:cubicBezTo>
                  <a:cubicBezTo>
                    <a:pt x="24" y="179"/>
                    <a:pt x="24" y="179"/>
                    <a:pt x="23" y="178"/>
                  </a:cubicBezTo>
                  <a:cubicBezTo>
                    <a:pt x="22" y="178"/>
                    <a:pt x="21" y="177"/>
                    <a:pt x="21" y="177"/>
                  </a:cubicBezTo>
                  <a:cubicBezTo>
                    <a:pt x="20" y="176"/>
                    <a:pt x="19" y="176"/>
                    <a:pt x="19" y="176"/>
                  </a:cubicBezTo>
                  <a:cubicBezTo>
                    <a:pt x="19" y="176"/>
                    <a:pt x="20" y="176"/>
                    <a:pt x="21" y="177"/>
                  </a:cubicBezTo>
                  <a:cubicBezTo>
                    <a:pt x="22" y="177"/>
                    <a:pt x="22" y="178"/>
                    <a:pt x="23" y="178"/>
                  </a:cubicBezTo>
                  <a:cubicBezTo>
                    <a:pt x="24" y="178"/>
                    <a:pt x="25" y="179"/>
                    <a:pt x="26" y="179"/>
                  </a:cubicBezTo>
                  <a:cubicBezTo>
                    <a:pt x="30" y="181"/>
                    <a:pt x="35" y="183"/>
                    <a:pt x="42" y="185"/>
                  </a:cubicBezTo>
                  <a:cubicBezTo>
                    <a:pt x="48" y="187"/>
                    <a:pt x="54" y="188"/>
                    <a:pt x="59" y="189"/>
                  </a:cubicBezTo>
                  <a:cubicBezTo>
                    <a:pt x="60" y="189"/>
                    <a:pt x="61" y="189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9"/>
                    <a:pt x="66" y="189"/>
                    <a:pt x="66" y="189"/>
                  </a:cubicBezTo>
                  <a:close/>
                  <a:moveTo>
                    <a:pt x="126" y="158"/>
                  </a:moveTo>
                  <a:cubicBezTo>
                    <a:pt x="127" y="158"/>
                    <a:pt x="128" y="158"/>
                    <a:pt x="128" y="157"/>
                  </a:cubicBezTo>
                  <a:cubicBezTo>
                    <a:pt x="129" y="157"/>
                    <a:pt x="129" y="157"/>
                    <a:pt x="129" y="157"/>
                  </a:cubicBezTo>
                  <a:cubicBezTo>
                    <a:pt x="129" y="157"/>
                    <a:pt x="129" y="157"/>
                    <a:pt x="129" y="158"/>
                  </a:cubicBezTo>
                  <a:cubicBezTo>
                    <a:pt x="128" y="158"/>
                    <a:pt x="127" y="159"/>
                    <a:pt x="127" y="159"/>
                  </a:cubicBezTo>
                  <a:cubicBezTo>
                    <a:pt x="125" y="159"/>
                    <a:pt x="123" y="160"/>
                    <a:pt x="123" y="159"/>
                  </a:cubicBezTo>
                  <a:cubicBezTo>
                    <a:pt x="123" y="159"/>
                    <a:pt x="125" y="159"/>
                    <a:pt x="126" y="158"/>
                  </a:cubicBezTo>
                  <a:close/>
                  <a:moveTo>
                    <a:pt x="117" y="162"/>
                  </a:moveTo>
                  <a:cubicBezTo>
                    <a:pt x="118" y="162"/>
                    <a:pt x="121" y="162"/>
                    <a:pt x="124" y="161"/>
                  </a:cubicBezTo>
                  <a:cubicBezTo>
                    <a:pt x="126" y="161"/>
                    <a:pt x="129" y="160"/>
                    <a:pt x="130" y="159"/>
                  </a:cubicBezTo>
                  <a:cubicBezTo>
                    <a:pt x="131" y="157"/>
                    <a:pt x="131" y="156"/>
                    <a:pt x="132" y="156"/>
                  </a:cubicBezTo>
                  <a:cubicBezTo>
                    <a:pt x="132" y="156"/>
                    <a:pt x="132" y="157"/>
                    <a:pt x="131" y="157"/>
                  </a:cubicBezTo>
                  <a:cubicBezTo>
                    <a:pt x="131" y="157"/>
                    <a:pt x="131" y="158"/>
                    <a:pt x="131" y="158"/>
                  </a:cubicBezTo>
                  <a:cubicBezTo>
                    <a:pt x="131" y="158"/>
                    <a:pt x="131" y="158"/>
                    <a:pt x="131" y="158"/>
                  </a:cubicBezTo>
                  <a:cubicBezTo>
                    <a:pt x="131" y="159"/>
                    <a:pt x="130" y="159"/>
                    <a:pt x="130" y="159"/>
                  </a:cubicBezTo>
                  <a:cubicBezTo>
                    <a:pt x="129" y="160"/>
                    <a:pt x="126" y="161"/>
                    <a:pt x="124" y="162"/>
                  </a:cubicBezTo>
                  <a:cubicBezTo>
                    <a:pt x="121" y="162"/>
                    <a:pt x="118" y="163"/>
                    <a:pt x="117" y="163"/>
                  </a:cubicBezTo>
                  <a:cubicBezTo>
                    <a:pt x="115" y="163"/>
                    <a:pt x="114" y="162"/>
                    <a:pt x="114" y="162"/>
                  </a:cubicBezTo>
                  <a:cubicBezTo>
                    <a:pt x="114" y="162"/>
                    <a:pt x="115" y="162"/>
                    <a:pt x="117" y="162"/>
                  </a:cubicBezTo>
                  <a:close/>
                  <a:moveTo>
                    <a:pt x="87" y="174"/>
                  </a:moveTo>
                  <a:cubicBezTo>
                    <a:pt x="89" y="173"/>
                    <a:pt x="91" y="173"/>
                    <a:pt x="93" y="173"/>
                  </a:cubicBezTo>
                  <a:cubicBezTo>
                    <a:pt x="96" y="173"/>
                    <a:pt x="98" y="172"/>
                    <a:pt x="99" y="172"/>
                  </a:cubicBezTo>
                  <a:cubicBezTo>
                    <a:pt x="101" y="172"/>
                    <a:pt x="102" y="172"/>
                    <a:pt x="102" y="172"/>
                  </a:cubicBezTo>
                  <a:cubicBezTo>
                    <a:pt x="102" y="172"/>
                    <a:pt x="101" y="172"/>
                    <a:pt x="99" y="173"/>
                  </a:cubicBezTo>
                  <a:cubicBezTo>
                    <a:pt x="98" y="173"/>
                    <a:pt x="96" y="173"/>
                    <a:pt x="93" y="174"/>
                  </a:cubicBezTo>
                  <a:cubicBezTo>
                    <a:pt x="91" y="174"/>
                    <a:pt x="89" y="174"/>
                    <a:pt x="87" y="174"/>
                  </a:cubicBezTo>
                  <a:cubicBezTo>
                    <a:pt x="86" y="174"/>
                    <a:pt x="85" y="174"/>
                    <a:pt x="85" y="174"/>
                  </a:cubicBezTo>
                  <a:cubicBezTo>
                    <a:pt x="85" y="174"/>
                    <a:pt x="86" y="174"/>
                    <a:pt x="87" y="174"/>
                  </a:cubicBezTo>
                  <a:close/>
                  <a:moveTo>
                    <a:pt x="116" y="172"/>
                  </a:moveTo>
                  <a:cubicBezTo>
                    <a:pt x="115" y="172"/>
                    <a:pt x="114" y="173"/>
                    <a:pt x="114" y="173"/>
                  </a:cubicBezTo>
                  <a:cubicBezTo>
                    <a:pt x="113" y="173"/>
                    <a:pt x="113" y="173"/>
                    <a:pt x="113" y="173"/>
                  </a:cubicBezTo>
                  <a:cubicBezTo>
                    <a:pt x="113" y="173"/>
                    <a:pt x="114" y="172"/>
                    <a:pt x="116" y="171"/>
                  </a:cubicBezTo>
                  <a:cubicBezTo>
                    <a:pt x="117" y="171"/>
                    <a:pt x="118" y="170"/>
                    <a:pt x="118" y="170"/>
                  </a:cubicBezTo>
                  <a:cubicBezTo>
                    <a:pt x="118" y="170"/>
                    <a:pt x="117" y="171"/>
                    <a:pt x="116" y="172"/>
                  </a:cubicBezTo>
                  <a:close/>
                  <a:moveTo>
                    <a:pt x="115" y="170"/>
                  </a:moveTo>
                  <a:cubicBezTo>
                    <a:pt x="116" y="170"/>
                    <a:pt x="117" y="169"/>
                    <a:pt x="118" y="169"/>
                  </a:cubicBezTo>
                  <a:cubicBezTo>
                    <a:pt x="118" y="169"/>
                    <a:pt x="117" y="170"/>
                    <a:pt x="115" y="171"/>
                  </a:cubicBezTo>
                  <a:cubicBezTo>
                    <a:pt x="114" y="172"/>
                    <a:pt x="113" y="172"/>
                    <a:pt x="113" y="172"/>
                  </a:cubicBezTo>
                  <a:cubicBezTo>
                    <a:pt x="113" y="171"/>
                    <a:pt x="114" y="171"/>
                    <a:pt x="115" y="170"/>
                  </a:cubicBezTo>
                  <a:close/>
                  <a:moveTo>
                    <a:pt x="103" y="173"/>
                  </a:moveTo>
                  <a:cubicBezTo>
                    <a:pt x="106" y="173"/>
                    <a:pt x="107" y="173"/>
                    <a:pt x="107" y="173"/>
                  </a:cubicBezTo>
                  <a:cubicBezTo>
                    <a:pt x="107" y="173"/>
                    <a:pt x="106" y="173"/>
                    <a:pt x="103" y="174"/>
                  </a:cubicBezTo>
                  <a:cubicBezTo>
                    <a:pt x="101" y="174"/>
                    <a:pt x="98" y="174"/>
                    <a:pt x="94" y="175"/>
                  </a:cubicBezTo>
                  <a:cubicBezTo>
                    <a:pt x="90" y="175"/>
                    <a:pt x="87" y="176"/>
                    <a:pt x="84" y="176"/>
                  </a:cubicBezTo>
                  <a:cubicBezTo>
                    <a:pt x="82" y="176"/>
                    <a:pt x="80" y="176"/>
                    <a:pt x="80" y="176"/>
                  </a:cubicBezTo>
                  <a:cubicBezTo>
                    <a:pt x="80" y="176"/>
                    <a:pt x="82" y="176"/>
                    <a:pt x="84" y="175"/>
                  </a:cubicBezTo>
                  <a:cubicBezTo>
                    <a:pt x="87" y="175"/>
                    <a:pt x="90" y="175"/>
                    <a:pt x="94" y="174"/>
                  </a:cubicBezTo>
                  <a:cubicBezTo>
                    <a:pt x="97" y="174"/>
                    <a:pt x="101" y="173"/>
                    <a:pt x="103" y="173"/>
                  </a:cubicBezTo>
                  <a:close/>
                  <a:moveTo>
                    <a:pt x="150" y="133"/>
                  </a:moveTo>
                  <a:cubicBezTo>
                    <a:pt x="148" y="133"/>
                    <a:pt x="147" y="134"/>
                    <a:pt x="147" y="133"/>
                  </a:cubicBezTo>
                  <a:cubicBezTo>
                    <a:pt x="147" y="133"/>
                    <a:pt x="148" y="133"/>
                    <a:pt x="150" y="132"/>
                  </a:cubicBezTo>
                  <a:cubicBezTo>
                    <a:pt x="152" y="131"/>
                    <a:pt x="153" y="131"/>
                    <a:pt x="153" y="131"/>
                  </a:cubicBezTo>
                  <a:cubicBezTo>
                    <a:pt x="153" y="132"/>
                    <a:pt x="152" y="132"/>
                    <a:pt x="150" y="133"/>
                  </a:cubicBezTo>
                  <a:close/>
                  <a:moveTo>
                    <a:pt x="136" y="136"/>
                  </a:moveTo>
                  <a:cubicBezTo>
                    <a:pt x="138" y="135"/>
                    <a:pt x="141" y="133"/>
                    <a:pt x="144" y="131"/>
                  </a:cubicBezTo>
                  <a:cubicBezTo>
                    <a:pt x="146" y="131"/>
                    <a:pt x="147" y="130"/>
                    <a:pt x="149" y="130"/>
                  </a:cubicBezTo>
                  <a:cubicBezTo>
                    <a:pt x="151" y="130"/>
                    <a:pt x="152" y="130"/>
                    <a:pt x="153" y="130"/>
                  </a:cubicBezTo>
                  <a:cubicBezTo>
                    <a:pt x="154" y="130"/>
                    <a:pt x="154" y="130"/>
                    <a:pt x="155" y="130"/>
                  </a:cubicBezTo>
                  <a:cubicBezTo>
                    <a:pt x="155" y="130"/>
                    <a:pt x="156" y="130"/>
                    <a:pt x="156" y="130"/>
                  </a:cubicBezTo>
                  <a:cubicBezTo>
                    <a:pt x="156" y="130"/>
                    <a:pt x="157" y="131"/>
                    <a:pt x="157" y="131"/>
                  </a:cubicBezTo>
                  <a:cubicBezTo>
                    <a:pt x="157" y="131"/>
                    <a:pt x="155" y="130"/>
                    <a:pt x="153" y="130"/>
                  </a:cubicBezTo>
                  <a:cubicBezTo>
                    <a:pt x="152" y="130"/>
                    <a:pt x="151" y="130"/>
                    <a:pt x="149" y="131"/>
                  </a:cubicBezTo>
                  <a:cubicBezTo>
                    <a:pt x="148" y="131"/>
                    <a:pt x="146" y="131"/>
                    <a:pt x="145" y="132"/>
                  </a:cubicBezTo>
                  <a:cubicBezTo>
                    <a:pt x="141" y="134"/>
                    <a:pt x="139" y="135"/>
                    <a:pt x="137" y="136"/>
                  </a:cubicBezTo>
                  <a:cubicBezTo>
                    <a:pt x="134" y="137"/>
                    <a:pt x="133" y="138"/>
                    <a:pt x="133" y="138"/>
                  </a:cubicBezTo>
                  <a:cubicBezTo>
                    <a:pt x="133" y="138"/>
                    <a:pt x="134" y="137"/>
                    <a:pt x="136" y="136"/>
                  </a:cubicBezTo>
                  <a:close/>
                  <a:moveTo>
                    <a:pt x="166" y="94"/>
                  </a:moveTo>
                  <a:cubicBezTo>
                    <a:pt x="166" y="95"/>
                    <a:pt x="164" y="96"/>
                    <a:pt x="163" y="97"/>
                  </a:cubicBezTo>
                  <a:cubicBezTo>
                    <a:pt x="160" y="100"/>
                    <a:pt x="156" y="105"/>
                    <a:pt x="152" y="109"/>
                  </a:cubicBezTo>
                  <a:cubicBezTo>
                    <a:pt x="148" y="114"/>
                    <a:pt x="144" y="118"/>
                    <a:pt x="141" y="121"/>
                  </a:cubicBezTo>
                  <a:cubicBezTo>
                    <a:pt x="139" y="123"/>
                    <a:pt x="138" y="124"/>
                    <a:pt x="137" y="125"/>
                  </a:cubicBezTo>
                  <a:cubicBezTo>
                    <a:pt x="136" y="125"/>
                    <a:pt x="136" y="126"/>
                    <a:pt x="136" y="126"/>
                  </a:cubicBezTo>
                  <a:cubicBezTo>
                    <a:pt x="136" y="126"/>
                    <a:pt x="136" y="125"/>
                    <a:pt x="137" y="124"/>
                  </a:cubicBezTo>
                  <a:cubicBezTo>
                    <a:pt x="138" y="124"/>
                    <a:pt x="139" y="122"/>
                    <a:pt x="140" y="121"/>
                  </a:cubicBezTo>
                  <a:cubicBezTo>
                    <a:pt x="143" y="118"/>
                    <a:pt x="147" y="113"/>
                    <a:pt x="151" y="109"/>
                  </a:cubicBezTo>
                  <a:cubicBezTo>
                    <a:pt x="156" y="104"/>
                    <a:pt x="160" y="100"/>
                    <a:pt x="163" y="97"/>
                  </a:cubicBezTo>
                  <a:cubicBezTo>
                    <a:pt x="164" y="96"/>
                    <a:pt x="165" y="94"/>
                    <a:pt x="166" y="94"/>
                  </a:cubicBezTo>
                  <a:cubicBezTo>
                    <a:pt x="167" y="93"/>
                    <a:pt x="168" y="92"/>
                    <a:pt x="168" y="92"/>
                  </a:cubicBezTo>
                  <a:cubicBezTo>
                    <a:pt x="168" y="93"/>
                    <a:pt x="167" y="93"/>
                    <a:pt x="166" y="94"/>
                  </a:cubicBezTo>
                  <a:close/>
                  <a:moveTo>
                    <a:pt x="174" y="76"/>
                  </a:moveTo>
                  <a:cubicBezTo>
                    <a:pt x="174" y="77"/>
                    <a:pt x="173" y="79"/>
                    <a:pt x="171" y="81"/>
                  </a:cubicBezTo>
                  <a:cubicBezTo>
                    <a:pt x="169" y="84"/>
                    <a:pt x="166" y="89"/>
                    <a:pt x="161" y="95"/>
                  </a:cubicBezTo>
                  <a:cubicBezTo>
                    <a:pt x="157" y="100"/>
                    <a:pt x="153" y="105"/>
                    <a:pt x="150" y="108"/>
                  </a:cubicBezTo>
                  <a:cubicBezTo>
                    <a:pt x="149" y="109"/>
                    <a:pt x="147" y="110"/>
                    <a:pt x="146" y="111"/>
                  </a:cubicBezTo>
                  <a:cubicBezTo>
                    <a:pt x="146" y="112"/>
                    <a:pt x="145" y="112"/>
                    <a:pt x="145" y="112"/>
                  </a:cubicBezTo>
                  <a:cubicBezTo>
                    <a:pt x="145" y="112"/>
                    <a:pt x="145" y="112"/>
                    <a:pt x="146" y="111"/>
                  </a:cubicBezTo>
                  <a:cubicBezTo>
                    <a:pt x="147" y="110"/>
                    <a:pt x="148" y="109"/>
                    <a:pt x="150" y="107"/>
                  </a:cubicBezTo>
                  <a:cubicBezTo>
                    <a:pt x="153" y="104"/>
                    <a:pt x="157" y="100"/>
                    <a:pt x="161" y="94"/>
                  </a:cubicBezTo>
                  <a:cubicBezTo>
                    <a:pt x="165" y="89"/>
                    <a:pt x="169" y="84"/>
                    <a:pt x="171" y="80"/>
                  </a:cubicBezTo>
                  <a:cubicBezTo>
                    <a:pt x="172" y="79"/>
                    <a:pt x="173" y="77"/>
                    <a:pt x="174" y="76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5" y="75"/>
                    <a:pt x="175" y="75"/>
                    <a:pt x="174" y="76"/>
                  </a:cubicBezTo>
                  <a:close/>
                  <a:moveTo>
                    <a:pt x="215" y="62"/>
                  </a:moveTo>
                  <a:cubicBezTo>
                    <a:pt x="213" y="62"/>
                    <a:pt x="211" y="63"/>
                    <a:pt x="210" y="63"/>
                  </a:cubicBezTo>
                  <a:cubicBezTo>
                    <a:pt x="209" y="63"/>
                    <a:pt x="208" y="63"/>
                    <a:pt x="208" y="63"/>
                  </a:cubicBezTo>
                  <a:cubicBezTo>
                    <a:pt x="208" y="63"/>
                    <a:pt x="209" y="63"/>
                    <a:pt x="210" y="63"/>
                  </a:cubicBezTo>
                  <a:cubicBezTo>
                    <a:pt x="211" y="62"/>
                    <a:pt x="213" y="62"/>
                    <a:pt x="215" y="62"/>
                  </a:cubicBezTo>
                  <a:cubicBezTo>
                    <a:pt x="220" y="61"/>
                    <a:pt x="226" y="60"/>
                    <a:pt x="233" y="58"/>
                  </a:cubicBezTo>
                  <a:cubicBezTo>
                    <a:pt x="240" y="57"/>
                    <a:pt x="246" y="56"/>
                    <a:pt x="250" y="56"/>
                  </a:cubicBezTo>
                  <a:cubicBezTo>
                    <a:pt x="253" y="55"/>
                    <a:pt x="254" y="55"/>
                    <a:pt x="256" y="55"/>
                  </a:cubicBezTo>
                  <a:cubicBezTo>
                    <a:pt x="257" y="55"/>
                    <a:pt x="258" y="55"/>
                    <a:pt x="258" y="55"/>
                  </a:cubicBezTo>
                  <a:cubicBezTo>
                    <a:pt x="258" y="55"/>
                    <a:pt x="257" y="55"/>
                    <a:pt x="256" y="55"/>
                  </a:cubicBezTo>
                  <a:cubicBezTo>
                    <a:pt x="254" y="55"/>
                    <a:pt x="253" y="56"/>
                    <a:pt x="250" y="56"/>
                  </a:cubicBezTo>
                  <a:cubicBezTo>
                    <a:pt x="246" y="57"/>
                    <a:pt x="240" y="58"/>
                    <a:pt x="233" y="59"/>
                  </a:cubicBezTo>
                  <a:cubicBezTo>
                    <a:pt x="226" y="60"/>
                    <a:pt x="220" y="61"/>
                    <a:pt x="215" y="62"/>
                  </a:cubicBezTo>
                  <a:close/>
                  <a:moveTo>
                    <a:pt x="266" y="56"/>
                  </a:moveTo>
                  <a:cubicBezTo>
                    <a:pt x="265" y="56"/>
                    <a:pt x="264" y="56"/>
                    <a:pt x="262" y="56"/>
                  </a:cubicBezTo>
                  <a:cubicBezTo>
                    <a:pt x="259" y="57"/>
                    <a:pt x="254" y="58"/>
                    <a:pt x="249" y="59"/>
                  </a:cubicBezTo>
                  <a:cubicBezTo>
                    <a:pt x="244" y="59"/>
                    <a:pt x="239" y="60"/>
                    <a:pt x="236" y="61"/>
                  </a:cubicBezTo>
                  <a:cubicBezTo>
                    <a:pt x="233" y="62"/>
                    <a:pt x="231" y="62"/>
                    <a:pt x="231" y="62"/>
                  </a:cubicBezTo>
                  <a:cubicBezTo>
                    <a:pt x="231" y="62"/>
                    <a:pt x="231" y="62"/>
                    <a:pt x="232" y="62"/>
                  </a:cubicBezTo>
                  <a:cubicBezTo>
                    <a:pt x="233" y="61"/>
                    <a:pt x="234" y="61"/>
                    <a:pt x="236" y="60"/>
                  </a:cubicBezTo>
                  <a:cubicBezTo>
                    <a:pt x="239" y="60"/>
                    <a:pt x="244" y="59"/>
                    <a:pt x="249" y="58"/>
                  </a:cubicBezTo>
                  <a:cubicBezTo>
                    <a:pt x="254" y="57"/>
                    <a:pt x="259" y="56"/>
                    <a:pt x="262" y="56"/>
                  </a:cubicBezTo>
                  <a:cubicBezTo>
                    <a:pt x="263" y="56"/>
                    <a:pt x="265" y="55"/>
                    <a:pt x="266" y="55"/>
                  </a:cubicBezTo>
                  <a:cubicBezTo>
                    <a:pt x="267" y="55"/>
                    <a:pt x="267" y="55"/>
                    <a:pt x="267" y="55"/>
                  </a:cubicBezTo>
                  <a:cubicBezTo>
                    <a:pt x="267" y="55"/>
                    <a:pt x="267" y="55"/>
                    <a:pt x="266" y="56"/>
                  </a:cubicBezTo>
                  <a:close/>
                  <a:moveTo>
                    <a:pt x="293" y="73"/>
                  </a:moveTo>
                  <a:cubicBezTo>
                    <a:pt x="295" y="74"/>
                    <a:pt x="298" y="77"/>
                    <a:pt x="301" y="79"/>
                  </a:cubicBezTo>
                  <a:cubicBezTo>
                    <a:pt x="303" y="82"/>
                    <a:pt x="306" y="84"/>
                    <a:pt x="308" y="86"/>
                  </a:cubicBezTo>
                  <a:cubicBezTo>
                    <a:pt x="309" y="88"/>
                    <a:pt x="310" y="89"/>
                    <a:pt x="310" y="90"/>
                  </a:cubicBezTo>
                  <a:cubicBezTo>
                    <a:pt x="310" y="90"/>
                    <a:pt x="309" y="89"/>
                    <a:pt x="307" y="87"/>
                  </a:cubicBezTo>
                  <a:cubicBezTo>
                    <a:pt x="305" y="85"/>
                    <a:pt x="303" y="82"/>
                    <a:pt x="300" y="80"/>
                  </a:cubicBezTo>
                  <a:cubicBezTo>
                    <a:pt x="297" y="77"/>
                    <a:pt x="295" y="75"/>
                    <a:pt x="293" y="73"/>
                  </a:cubicBezTo>
                  <a:cubicBezTo>
                    <a:pt x="291" y="71"/>
                    <a:pt x="290" y="70"/>
                    <a:pt x="290" y="70"/>
                  </a:cubicBezTo>
                  <a:cubicBezTo>
                    <a:pt x="290" y="70"/>
                    <a:pt x="291" y="71"/>
                    <a:pt x="293" y="73"/>
                  </a:cubicBezTo>
                  <a:close/>
                  <a:moveTo>
                    <a:pt x="312" y="97"/>
                  </a:moveTo>
                  <a:cubicBezTo>
                    <a:pt x="312" y="96"/>
                    <a:pt x="311" y="96"/>
                    <a:pt x="311" y="95"/>
                  </a:cubicBezTo>
                  <a:cubicBezTo>
                    <a:pt x="310" y="94"/>
                    <a:pt x="309" y="93"/>
                    <a:pt x="309" y="92"/>
                  </a:cubicBezTo>
                  <a:cubicBezTo>
                    <a:pt x="307" y="90"/>
                    <a:pt x="305" y="88"/>
                    <a:pt x="303" y="86"/>
                  </a:cubicBezTo>
                  <a:cubicBezTo>
                    <a:pt x="301" y="83"/>
                    <a:pt x="298" y="81"/>
                    <a:pt x="295" y="79"/>
                  </a:cubicBezTo>
                  <a:cubicBezTo>
                    <a:pt x="293" y="76"/>
                    <a:pt x="290" y="74"/>
                    <a:pt x="287" y="72"/>
                  </a:cubicBezTo>
                  <a:cubicBezTo>
                    <a:pt x="286" y="71"/>
                    <a:pt x="284" y="71"/>
                    <a:pt x="283" y="70"/>
                  </a:cubicBezTo>
                  <a:cubicBezTo>
                    <a:pt x="282" y="70"/>
                    <a:pt x="282" y="69"/>
                    <a:pt x="281" y="69"/>
                  </a:cubicBezTo>
                  <a:cubicBezTo>
                    <a:pt x="281" y="69"/>
                    <a:pt x="280" y="69"/>
                    <a:pt x="279" y="68"/>
                  </a:cubicBezTo>
                  <a:cubicBezTo>
                    <a:pt x="275" y="66"/>
                    <a:pt x="272" y="66"/>
                    <a:pt x="272" y="66"/>
                  </a:cubicBezTo>
                  <a:cubicBezTo>
                    <a:pt x="272" y="66"/>
                    <a:pt x="273" y="66"/>
                    <a:pt x="274" y="66"/>
                  </a:cubicBezTo>
                  <a:cubicBezTo>
                    <a:pt x="274" y="66"/>
                    <a:pt x="275" y="66"/>
                    <a:pt x="275" y="66"/>
                  </a:cubicBezTo>
                  <a:cubicBezTo>
                    <a:pt x="276" y="66"/>
                    <a:pt x="276" y="67"/>
                    <a:pt x="277" y="67"/>
                  </a:cubicBezTo>
                  <a:cubicBezTo>
                    <a:pt x="277" y="67"/>
                    <a:pt x="279" y="67"/>
                    <a:pt x="280" y="68"/>
                  </a:cubicBezTo>
                  <a:cubicBezTo>
                    <a:pt x="280" y="68"/>
                    <a:pt x="281" y="68"/>
                    <a:pt x="281" y="69"/>
                  </a:cubicBezTo>
                  <a:cubicBezTo>
                    <a:pt x="282" y="69"/>
                    <a:pt x="283" y="69"/>
                    <a:pt x="283" y="70"/>
                  </a:cubicBezTo>
                  <a:cubicBezTo>
                    <a:pt x="285" y="70"/>
                    <a:pt x="286" y="71"/>
                    <a:pt x="287" y="72"/>
                  </a:cubicBezTo>
                  <a:cubicBezTo>
                    <a:pt x="290" y="73"/>
                    <a:pt x="293" y="76"/>
                    <a:pt x="296" y="78"/>
                  </a:cubicBezTo>
                  <a:cubicBezTo>
                    <a:pt x="299" y="80"/>
                    <a:pt x="301" y="83"/>
                    <a:pt x="304" y="85"/>
                  </a:cubicBezTo>
                  <a:cubicBezTo>
                    <a:pt x="306" y="88"/>
                    <a:pt x="308" y="90"/>
                    <a:pt x="309" y="92"/>
                  </a:cubicBezTo>
                  <a:cubicBezTo>
                    <a:pt x="310" y="93"/>
                    <a:pt x="310" y="94"/>
                    <a:pt x="311" y="95"/>
                  </a:cubicBezTo>
                  <a:cubicBezTo>
                    <a:pt x="311" y="96"/>
                    <a:pt x="312" y="96"/>
                    <a:pt x="312" y="97"/>
                  </a:cubicBezTo>
                  <a:cubicBezTo>
                    <a:pt x="313" y="98"/>
                    <a:pt x="313" y="99"/>
                    <a:pt x="313" y="99"/>
                  </a:cubicBezTo>
                  <a:cubicBezTo>
                    <a:pt x="313" y="99"/>
                    <a:pt x="313" y="98"/>
                    <a:pt x="312" y="97"/>
                  </a:cubicBezTo>
                  <a:close/>
                  <a:moveTo>
                    <a:pt x="199" y="139"/>
                  </a:moveTo>
                  <a:cubicBezTo>
                    <a:pt x="200" y="138"/>
                    <a:pt x="202" y="136"/>
                    <a:pt x="203" y="134"/>
                  </a:cubicBezTo>
                  <a:cubicBezTo>
                    <a:pt x="205" y="132"/>
                    <a:pt x="207" y="130"/>
                    <a:pt x="208" y="129"/>
                  </a:cubicBezTo>
                  <a:cubicBezTo>
                    <a:pt x="209" y="128"/>
                    <a:pt x="210" y="127"/>
                    <a:pt x="210" y="127"/>
                  </a:cubicBezTo>
                  <a:cubicBezTo>
                    <a:pt x="210" y="127"/>
                    <a:pt x="210" y="128"/>
                    <a:pt x="208" y="129"/>
                  </a:cubicBezTo>
                  <a:cubicBezTo>
                    <a:pt x="207" y="131"/>
                    <a:pt x="206" y="132"/>
                    <a:pt x="204" y="135"/>
                  </a:cubicBezTo>
                  <a:cubicBezTo>
                    <a:pt x="202" y="137"/>
                    <a:pt x="200" y="139"/>
                    <a:pt x="199" y="140"/>
                  </a:cubicBezTo>
                  <a:cubicBezTo>
                    <a:pt x="198" y="141"/>
                    <a:pt x="197" y="142"/>
                    <a:pt x="197" y="142"/>
                  </a:cubicBezTo>
                  <a:cubicBezTo>
                    <a:pt x="197" y="142"/>
                    <a:pt x="198" y="141"/>
                    <a:pt x="199" y="139"/>
                  </a:cubicBezTo>
                  <a:close/>
                  <a:moveTo>
                    <a:pt x="196" y="155"/>
                  </a:moveTo>
                  <a:cubicBezTo>
                    <a:pt x="195" y="156"/>
                    <a:pt x="195" y="157"/>
                    <a:pt x="195" y="157"/>
                  </a:cubicBezTo>
                  <a:cubicBezTo>
                    <a:pt x="195" y="156"/>
                    <a:pt x="195" y="156"/>
                    <a:pt x="195" y="155"/>
                  </a:cubicBezTo>
                  <a:cubicBezTo>
                    <a:pt x="196" y="154"/>
                    <a:pt x="197" y="152"/>
                    <a:pt x="197" y="150"/>
                  </a:cubicBezTo>
                  <a:cubicBezTo>
                    <a:pt x="199" y="146"/>
                    <a:pt x="202" y="141"/>
                    <a:pt x="206" y="136"/>
                  </a:cubicBezTo>
                  <a:cubicBezTo>
                    <a:pt x="208" y="134"/>
                    <a:pt x="210" y="131"/>
                    <a:pt x="212" y="130"/>
                  </a:cubicBezTo>
                  <a:cubicBezTo>
                    <a:pt x="213" y="129"/>
                    <a:pt x="213" y="129"/>
                    <a:pt x="214" y="129"/>
                  </a:cubicBezTo>
                  <a:cubicBezTo>
                    <a:pt x="214" y="128"/>
                    <a:pt x="215" y="128"/>
                    <a:pt x="215" y="128"/>
                  </a:cubicBezTo>
                  <a:cubicBezTo>
                    <a:pt x="217" y="127"/>
                    <a:pt x="218" y="126"/>
                    <a:pt x="219" y="126"/>
                  </a:cubicBezTo>
                  <a:cubicBezTo>
                    <a:pt x="220" y="125"/>
                    <a:pt x="222" y="124"/>
                    <a:pt x="223" y="124"/>
                  </a:cubicBezTo>
                  <a:cubicBezTo>
                    <a:pt x="224" y="124"/>
                    <a:pt x="225" y="124"/>
                    <a:pt x="225" y="124"/>
                  </a:cubicBezTo>
                  <a:cubicBezTo>
                    <a:pt x="225" y="124"/>
                    <a:pt x="224" y="124"/>
                    <a:pt x="223" y="124"/>
                  </a:cubicBezTo>
                  <a:cubicBezTo>
                    <a:pt x="222" y="125"/>
                    <a:pt x="221" y="125"/>
                    <a:pt x="219" y="126"/>
                  </a:cubicBezTo>
                  <a:cubicBezTo>
                    <a:pt x="218" y="127"/>
                    <a:pt x="217" y="127"/>
                    <a:pt x="216" y="128"/>
                  </a:cubicBezTo>
                  <a:cubicBezTo>
                    <a:pt x="215" y="128"/>
                    <a:pt x="215" y="129"/>
                    <a:pt x="214" y="129"/>
                  </a:cubicBezTo>
                  <a:cubicBezTo>
                    <a:pt x="214" y="129"/>
                    <a:pt x="213" y="130"/>
                    <a:pt x="213" y="130"/>
                  </a:cubicBezTo>
                  <a:cubicBezTo>
                    <a:pt x="210" y="132"/>
                    <a:pt x="208" y="134"/>
                    <a:pt x="206" y="137"/>
                  </a:cubicBezTo>
                  <a:cubicBezTo>
                    <a:pt x="202" y="142"/>
                    <a:pt x="200" y="147"/>
                    <a:pt x="198" y="150"/>
                  </a:cubicBezTo>
                  <a:cubicBezTo>
                    <a:pt x="197" y="152"/>
                    <a:pt x="196" y="154"/>
                    <a:pt x="196" y="155"/>
                  </a:cubicBezTo>
                  <a:close/>
                  <a:moveTo>
                    <a:pt x="272" y="216"/>
                  </a:moveTo>
                  <a:cubicBezTo>
                    <a:pt x="268" y="216"/>
                    <a:pt x="266" y="217"/>
                    <a:pt x="264" y="217"/>
                  </a:cubicBezTo>
                  <a:cubicBezTo>
                    <a:pt x="263" y="217"/>
                    <a:pt x="262" y="217"/>
                    <a:pt x="262" y="217"/>
                  </a:cubicBezTo>
                  <a:cubicBezTo>
                    <a:pt x="261" y="217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7"/>
                  </a:cubicBezTo>
                  <a:cubicBezTo>
                    <a:pt x="262" y="217"/>
                    <a:pt x="263" y="217"/>
                    <a:pt x="264" y="217"/>
                  </a:cubicBezTo>
                  <a:cubicBezTo>
                    <a:pt x="266" y="216"/>
                    <a:pt x="268" y="216"/>
                    <a:pt x="271" y="215"/>
                  </a:cubicBezTo>
                  <a:cubicBezTo>
                    <a:pt x="278" y="214"/>
                    <a:pt x="286" y="211"/>
                    <a:pt x="295" y="206"/>
                  </a:cubicBezTo>
                  <a:cubicBezTo>
                    <a:pt x="299" y="203"/>
                    <a:pt x="303" y="200"/>
                    <a:pt x="306" y="197"/>
                  </a:cubicBezTo>
                  <a:cubicBezTo>
                    <a:pt x="307" y="196"/>
                    <a:pt x="309" y="195"/>
                    <a:pt x="310" y="193"/>
                  </a:cubicBezTo>
                  <a:cubicBezTo>
                    <a:pt x="311" y="192"/>
                    <a:pt x="313" y="190"/>
                    <a:pt x="314" y="189"/>
                  </a:cubicBezTo>
                  <a:cubicBezTo>
                    <a:pt x="315" y="188"/>
                    <a:pt x="316" y="187"/>
                    <a:pt x="317" y="186"/>
                  </a:cubicBezTo>
                  <a:cubicBezTo>
                    <a:pt x="317" y="185"/>
                    <a:pt x="318" y="184"/>
                    <a:pt x="319" y="183"/>
                  </a:cubicBezTo>
                  <a:cubicBezTo>
                    <a:pt x="319" y="183"/>
                    <a:pt x="320" y="182"/>
                    <a:pt x="320" y="182"/>
                  </a:cubicBezTo>
                  <a:cubicBezTo>
                    <a:pt x="320" y="181"/>
                    <a:pt x="320" y="181"/>
                    <a:pt x="320" y="181"/>
                  </a:cubicBezTo>
                  <a:cubicBezTo>
                    <a:pt x="320" y="181"/>
                    <a:pt x="320" y="181"/>
                    <a:pt x="320" y="182"/>
                  </a:cubicBezTo>
                  <a:cubicBezTo>
                    <a:pt x="320" y="182"/>
                    <a:pt x="319" y="183"/>
                    <a:pt x="319" y="184"/>
                  </a:cubicBezTo>
                  <a:cubicBezTo>
                    <a:pt x="318" y="184"/>
                    <a:pt x="318" y="185"/>
                    <a:pt x="317" y="186"/>
                  </a:cubicBezTo>
                  <a:cubicBezTo>
                    <a:pt x="316" y="187"/>
                    <a:pt x="315" y="188"/>
                    <a:pt x="314" y="190"/>
                  </a:cubicBezTo>
                  <a:cubicBezTo>
                    <a:pt x="313" y="191"/>
                    <a:pt x="312" y="192"/>
                    <a:pt x="311" y="194"/>
                  </a:cubicBezTo>
                  <a:cubicBezTo>
                    <a:pt x="309" y="195"/>
                    <a:pt x="308" y="196"/>
                    <a:pt x="306" y="198"/>
                  </a:cubicBezTo>
                  <a:cubicBezTo>
                    <a:pt x="303" y="201"/>
                    <a:pt x="299" y="204"/>
                    <a:pt x="295" y="206"/>
                  </a:cubicBezTo>
                  <a:cubicBezTo>
                    <a:pt x="287" y="212"/>
                    <a:pt x="278" y="214"/>
                    <a:pt x="272" y="216"/>
                  </a:cubicBezTo>
                  <a:close/>
                  <a:moveTo>
                    <a:pt x="329" y="167"/>
                  </a:moveTo>
                  <a:cubicBezTo>
                    <a:pt x="329" y="166"/>
                    <a:pt x="329" y="165"/>
                    <a:pt x="330" y="165"/>
                  </a:cubicBezTo>
                  <a:cubicBezTo>
                    <a:pt x="330" y="164"/>
                    <a:pt x="330" y="163"/>
                    <a:pt x="330" y="163"/>
                  </a:cubicBezTo>
                  <a:cubicBezTo>
                    <a:pt x="330" y="163"/>
                    <a:pt x="330" y="164"/>
                    <a:pt x="330" y="165"/>
                  </a:cubicBezTo>
                  <a:cubicBezTo>
                    <a:pt x="330" y="166"/>
                    <a:pt x="329" y="166"/>
                    <a:pt x="329" y="167"/>
                  </a:cubicBezTo>
                  <a:cubicBezTo>
                    <a:pt x="329" y="168"/>
                    <a:pt x="329" y="169"/>
                    <a:pt x="328" y="170"/>
                  </a:cubicBezTo>
                  <a:cubicBezTo>
                    <a:pt x="328" y="172"/>
                    <a:pt x="327" y="173"/>
                    <a:pt x="326" y="174"/>
                  </a:cubicBezTo>
                  <a:cubicBezTo>
                    <a:pt x="326" y="175"/>
                    <a:pt x="325" y="177"/>
                    <a:pt x="324" y="178"/>
                  </a:cubicBezTo>
                  <a:cubicBezTo>
                    <a:pt x="323" y="181"/>
                    <a:pt x="321" y="184"/>
                    <a:pt x="319" y="187"/>
                  </a:cubicBezTo>
                  <a:cubicBezTo>
                    <a:pt x="316" y="190"/>
                    <a:pt x="314" y="193"/>
                    <a:pt x="312" y="195"/>
                  </a:cubicBezTo>
                  <a:cubicBezTo>
                    <a:pt x="310" y="197"/>
                    <a:pt x="308" y="200"/>
                    <a:pt x="306" y="201"/>
                  </a:cubicBezTo>
                  <a:cubicBezTo>
                    <a:pt x="304" y="203"/>
                    <a:pt x="303" y="204"/>
                    <a:pt x="302" y="205"/>
                  </a:cubicBezTo>
                  <a:cubicBezTo>
                    <a:pt x="300" y="206"/>
                    <a:pt x="300" y="206"/>
                    <a:pt x="300" y="206"/>
                  </a:cubicBezTo>
                  <a:cubicBezTo>
                    <a:pt x="300" y="206"/>
                    <a:pt x="300" y="206"/>
                    <a:pt x="301" y="205"/>
                  </a:cubicBezTo>
                  <a:cubicBezTo>
                    <a:pt x="302" y="204"/>
                    <a:pt x="304" y="203"/>
                    <a:pt x="306" y="201"/>
                  </a:cubicBezTo>
                  <a:cubicBezTo>
                    <a:pt x="307" y="199"/>
                    <a:pt x="309" y="197"/>
                    <a:pt x="311" y="195"/>
                  </a:cubicBezTo>
                  <a:cubicBezTo>
                    <a:pt x="314" y="192"/>
                    <a:pt x="316" y="190"/>
                    <a:pt x="318" y="187"/>
                  </a:cubicBezTo>
                  <a:cubicBezTo>
                    <a:pt x="320" y="184"/>
                    <a:pt x="322" y="181"/>
                    <a:pt x="324" y="178"/>
                  </a:cubicBezTo>
                  <a:cubicBezTo>
                    <a:pt x="325" y="176"/>
                    <a:pt x="325" y="175"/>
                    <a:pt x="326" y="174"/>
                  </a:cubicBezTo>
                  <a:cubicBezTo>
                    <a:pt x="327" y="173"/>
                    <a:pt x="327" y="171"/>
                    <a:pt x="328" y="170"/>
                  </a:cubicBezTo>
                  <a:cubicBezTo>
                    <a:pt x="328" y="169"/>
                    <a:pt x="328" y="168"/>
                    <a:pt x="329" y="167"/>
                  </a:cubicBezTo>
                  <a:close/>
                  <a:moveTo>
                    <a:pt x="343" y="124"/>
                  </a:moveTo>
                  <a:cubicBezTo>
                    <a:pt x="344" y="125"/>
                    <a:pt x="345" y="126"/>
                    <a:pt x="346" y="127"/>
                  </a:cubicBezTo>
                  <a:cubicBezTo>
                    <a:pt x="346" y="128"/>
                    <a:pt x="347" y="128"/>
                    <a:pt x="347" y="128"/>
                  </a:cubicBezTo>
                  <a:cubicBezTo>
                    <a:pt x="347" y="128"/>
                    <a:pt x="346" y="128"/>
                    <a:pt x="345" y="127"/>
                  </a:cubicBezTo>
                  <a:cubicBezTo>
                    <a:pt x="345" y="127"/>
                    <a:pt x="344" y="126"/>
                    <a:pt x="343" y="124"/>
                  </a:cubicBezTo>
                  <a:cubicBezTo>
                    <a:pt x="341" y="122"/>
                    <a:pt x="340" y="120"/>
                    <a:pt x="340" y="119"/>
                  </a:cubicBezTo>
                  <a:cubicBezTo>
                    <a:pt x="341" y="119"/>
                    <a:pt x="342" y="121"/>
                    <a:pt x="343" y="124"/>
                  </a:cubicBezTo>
                  <a:close/>
                  <a:moveTo>
                    <a:pt x="346" y="130"/>
                  </a:moveTo>
                  <a:cubicBezTo>
                    <a:pt x="345" y="129"/>
                    <a:pt x="343" y="127"/>
                    <a:pt x="341" y="125"/>
                  </a:cubicBezTo>
                  <a:cubicBezTo>
                    <a:pt x="340" y="122"/>
                    <a:pt x="338" y="120"/>
                    <a:pt x="337" y="119"/>
                  </a:cubicBezTo>
                  <a:cubicBezTo>
                    <a:pt x="336" y="117"/>
                    <a:pt x="336" y="116"/>
                    <a:pt x="336" y="116"/>
                  </a:cubicBezTo>
                  <a:cubicBezTo>
                    <a:pt x="336" y="116"/>
                    <a:pt x="337" y="117"/>
                    <a:pt x="338" y="118"/>
                  </a:cubicBezTo>
                  <a:cubicBezTo>
                    <a:pt x="339" y="120"/>
                    <a:pt x="340" y="122"/>
                    <a:pt x="342" y="124"/>
                  </a:cubicBezTo>
                  <a:cubicBezTo>
                    <a:pt x="344" y="127"/>
                    <a:pt x="345" y="129"/>
                    <a:pt x="347" y="130"/>
                  </a:cubicBezTo>
                  <a:cubicBezTo>
                    <a:pt x="348" y="131"/>
                    <a:pt x="349" y="132"/>
                    <a:pt x="349" y="132"/>
                  </a:cubicBezTo>
                  <a:cubicBezTo>
                    <a:pt x="349" y="132"/>
                    <a:pt x="348" y="132"/>
                    <a:pt x="346" y="130"/>
                  </a:cubicBezTo>
                  <a:close/>
                  <a:moveTo>
                    <a:pt x="368" y="144"/>
                  </a:moveTo>
                  <a:cubicBezTo>
                    <a:pt x="368" y="144"/>
                    <a:pt x="369" y="145"/>
                    <a:pt x="369" y="145"/>
                  </a:cubicBezTo>
                  <a:cubicBezTo>
                    <a:pt x="370" y="146"/>
                    <a:pt x="371" y="146"/>
                    <a:pt x="372" y="147"/>
                  </a:cubicBezTo>
                  <a:cubicBezTo>
                    <a:pt x="373" y="147"/>
                    <a:pt x="375" y="147"/>
                    <a:pt x="375" y="148"/>
                  </a:cubicBezTo>
                  <a:cubicBezTo>
                    <a:pt x="376" y="148"/>
                    <a:pt x="377" y="148"/>
                    <a:pt x="377" y="148"/>
                  </a:cubicBezTo>
                  <a:cubicBezTo>
                    <a:pt x="377" y="148"/>
                    <a:pt x="376" y="148"/>
                    <a:pt x="375" y="148"/>
                  </a:cubicBezTo>
                  <a:cubicBezTo>
                    <a:pt x="374" y="148"/>
                    <a:pt x="373" y="148"/>
                    <a:pt x="372" y="147"/>
                  </a:cubicBezTo>
                  <a:cubicBezTo>
                    <a:pt x="371" y="147"/>
                    <a:pt x="369" y="146"/>
                    <a:pt x="369" y="145"/>
                  </a:cubicBezTo>
                  <a:cubicBezTo>
                    <a:pt x="368" y="145"/>
                    <a:pt x="368" y="144"/>
                    <a:pt x="368" y="144"/>
                  </a:cubicBezTo>
                  <a:close/>
                  <a:moveTo>
                    <a:pt x="379" y="151"/>
                  </a:moveTo>
                  <a:cubicBezTo>
                    <a:pt x="378" y="151"/>
                    <a:pt x="378" y="151"/>
                    <a:pt x="378" y="151"/>
                  </a:cubicBezTo>
                  <a:cubicBezTo>
                    <a:pt x="377" y="151"/>
                    <a:pt x="377" y="151"/>
                    <a:pt x="376" y="151"/>
                  </a:cubicBezTo>
                  <a:cubicBezTo>
                    <a:pt x="375" y="151"/>
                    <a:pt x="374" y="151"/>
                    <a:pt x="373" y="151"/>
                  </a:cubicBezTo>
                  <a:cubicBezTo>
                    <a:pt x="372" y="150"/>
                    <a:pt x="370" y="149"/>
                    <a:pt x="369" y="149"/>
                  </a:cubicBezTo>
                  <a:cubicBezTo>
                    <a:pt x="368" y="148"/>
                    <a:pt x="367" y="147"/>
                    <a:pt x="366" y="146"/>
                  </a:cubicBezTo>
                  <a:cubicBezTo>
                    <a:pt x="365" y="145"/>
                    <a:pt x="364" y="144"/>
                    <a:pt x="363" y="143"/>
                  </a:cubicBezTo>
                  <a:cubicBezTo>
                    <a:pt x="362" y="141"/>
                    <a:pt x="362" y="140"/>
                    <a:pt x="362" y="140"/>
                  </a:cubicBezTo>
                  <a:cubicBezTo>
                    <a:pt x="362" y="140"/>
                    <a:pt x="363" y="141"/>
                    <a:pt x="364" y="143"/>
                  </a:cubicBezTo>
                  <a:cubicBezTo>
                    <a:pt x="364" y="143"/>
                    <a:pt x="365" y="144"/>
                    <a:pt x="366" y="145"/>
                  </a:cubicBezTo>
                  <a:cubicBezTo>
                    <a:pt x="367" y="146"/>
                    <a:pt x="368" y="147"/>
                    <a:pt x="369" y="148"/>
                  </a:cubicBezTo>
                  <a:cubicBezTo>
                    <a:pt x="371" y="149"/>
                    <a:pt x="372" y="149"/>
                    <a:pt x="373" y="150"/>
                  </a:cubicBezTo>
                  <a:cubicBezTo>
                    <a:pt x="374" y="150"/>
                    <a:pt x="375" y="151"/>
                    <a:pt x="376" y="151"/>
                  </a:cubicBezTo>
                  <a:cubicBezTo>
                    <a:pt x="378" y="151"/>
                    <a:pt x="380" y="151"/>
                    <a:pt x="380" y="151"/>
                  </a:cubicBezTo>
                  <a:cubicBezTo>
                    <a:pt x="380" y="151"/>
                    <a:pt x="379" y="151"/>
                    <a:pt x="379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3" name="Freeform 2168"/>
            <p:cNvSpPr>
              <a:spLocks noChangeArrowheads="1"/>
            </p:cNvSpPr>
            <p:nvPr/>
          </p:nvSpPr>
          <p:spPr bwMode="auto">
            <a:xfrm>
              <a:off x="319088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2147483647 w 43"/>
                <a:gd name="T9" fmla="*/ 2147483647 h 26"/>
                <a:gd name="T10" fmla="*/ 2147483647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0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38" y="8"/>
                  </a:moveTo>
                  <a:cubicBezTo>
                    <a:pt x="36" y="10"/>
                    <a:pt x="34" y="11"/>
                    <a:pt x="32" y="12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3" y="11"/>
                    <a:pt x="37" y="7"/>
                  </a:cubicBezTo>
                  <a:cubicBezTo>
                    <a:pt x="39" y="5"/>
                    <a:pt x="41" y="3"/>
                    <a:pt x="42" y="1"/>
                  </a:cubicBezTo>
                  <a:cubicBezTo>
                    <a:pt x="43" y="1"/>
                    <a:pt x="43" y="1"/>
                    <a:pt x="43" y="0"/>
                  </a:cubicBezTo>
                  <a:cubicBezTo>
                    <a:pt x="39" y="5"/>
                    <a:pt x="33" y="11"/>
                    <a:pt x="27" y="14"/>
                  </a:cubicBezTo>
                  <a:cubicBezTo>
                    <a:pt x="22" y="16"/>
                    <a:pt x="16" y="17"/>
                    <a:pt x="10" y="19"/>
                  </a:cubicBezTo>
                  <a:cubicBezTo>
                    <a:pt x="5" y="20"/>
                    <a:pt x="3" y="23"/>
                    <a:pt x="0" y="26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5" y="22"/>
                    <a:pt x="6" y="21"/>
                    <a:pt x="8" y="21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2"/>
                    <a:pt x="5" y="23"/>
                    <a:pt x="4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5"/>
                    <a:pt x="3" y="25"/>
                    <a:pt x="3" y="25"/>
                  </a:cubicBezTo>
                  <a:cubicBezTo>
                    <a:pt x="6" y="23"/>
                    <a:pt x="8" y="23"/>
                    <a:pt x="8" y="23"/>
                  </a:cubicBezTo>
                  <a:cubicBezTo>
                    <a:pt x="8" y="23"/>
                    <a:pt x="6" y="24"/>
                    <a:pt x="3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5" y="25"/>
                    <a:pt x="10" y="24"/>
                    <a:pt x="14" y="23"/>
                  </a:cubicBezTo>
                  <a:cubicBezTo>
                    <a:pt x="26" y="20"/>
                    <a:pt x="35" y="14"/>
                    <a:pt x="41" y="4"/>
                  </a:cubicBezTo>
                  <a:cubicBezTo>
                    <a:pt x="40" y="5"/>
                    <a:pt x="39" y="6"/>
                    <a:pt x="38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4" name="Freeform 2178"/>
            <p:cNvSpPr>
              <a:spLocks noChangeArrowheads="1"/>
            </p:cNvSpPr>
            <p:nvPr/>
          </p:nvSpPr>
          <p:spPr bwMode="auto">
            <a:xfrm>
              <a:off x="639763" y="127000"/>
              <a:ext cx="61913" cy="30163"/>
            </a:xfrm>
            <a:custGeom>
              <a:avLst/>
              <a:gdLst>
                <a:gd name="T0" fmla="*/ 2147483647 w 48"/>
                <a:gd name="T1" fmla="*/ 0 h 23"/>
                <a:gd name="T2" fmla="*/ 2147483647 w 48"/>
                <a:gd name="T3" fmla="*/ 2147483647 h 23"/>
                <a:gd name="T4" fmla="*/ 2147483647 w 48"/>
                <a:gd name="T5" fmla="*/ 2147483647 h 23"/>
                <a:gd name="T6" fmla="*/ 2147483647 w 48"/>
                <a:gd name="T7" fmla="*/ 2147483647 h 23"/>
                <a:gd name="T8" fmla="*/ 2147483647 w 48"/>
                <a:gd name="T9" fmla="*/ 2147483647 h 23"/>
                <a:gd name="T10" fmla="*/ 2147483647 w 48"/>
                <a:gd name="T11" fmla="*/ 2147483647 h 23"/>
                <a:gd name="T12" fmla="*/ 2147483647 w 48"/>
                <a:gd name="T13" fmla="*/ 2147483647 h 23"/>
                <a:gd name="T14" fmla="*/ 2147483647 w 48"/>
                <a:gd name="T15" fmla="*/ 2147483647 h 23"/>
                <a:gd name="T16" fmla="*/ 2147483647 w 48"/>
                <a:gd name="T17" fmla="*/ 2147483647 h 23"/>
                <a:gd name="T18" fmla="*/ 2147483647 w 48"/>
                <a:gd name="T19" fmla="*/ 2147483647 h 23"/>
                <a:gd name="T20" fmla="*/ 2147483647 w 48"/>
                <a:gd name="T21" fmla="*/ 2147483647 h 23"/>
                <a:gd name="T22" fmla="*/ 2147483647 w 48"/>
                <a:gd name="T23" fmla="*/ 2147483647 h 23"/>
                <a:gd name="T24" fmla="*/ 2147483647 w 48"/>
                <a:gd name="T25" fmla="*/ 2147483647 h 23"/>
                <a:gd name="T26" fmla="*/ 0 w 48"/>
                <a:gd name="T27" fmla="*/ 2147483647 h 23"/>
                <a:gd name="T28" fmla="*/ 2147483647 w 48"/>
                <a:gd name="T29" fmla="*/ 2147483647 h 23"/>
                <a:gd name="T30" fmla="*/ 2147483647 w 48"/>
                <a:gd name="T31" fmla="*/ 2147483647 h 23"/>
                <a:gd name="T32" fmla="*/ 2147483647 w 48"/>
                <a:gd name="T33" fmla="*/ 2147483647 h 23"/>
                <a:gd name="T34" fmla="*/ 2147483647 w 48"/>
                <a:gd name="T35" fmla="*/ 2147483647 h 23"/>
                <a:gd name="T36" fmla="*/ 2147483647 w 48"/>
                <a:gd name="T37" fmla="*/ 2147483647 h 23"/>
                <a:gd name="T38" fmla="*/ 2147483647 w 48"/>
                <a:gd name="T39" fmla="*/ 2147483647 h 23"/>
                <a:gd name="T40" fmla="*/ 2147483647 w 48"/>
                <a:gd name="T41" fmla="*/ 2147483647 h 23"/>
                <a:gd name="T42" fmla="*/ 2147483647 w 48"/>
                <a:gd name="T43" fmla="*/ 2147483647 h 23"/>
                <a:gd name="T44" fmla="*/ 2147483647 w 48"/>
                <a:gd name="T45" fmla="*/ 2147483647 h 23"/>
                <a:gd name="T46" fmla="*/ 2147483647 w 48"/>
                <a:gd name="T47" fmla="*/ 2147483647 h 23"/>
                <a:gd name="T48" fmla="*/ 2147483647 w 48"/>
                <a:gd name="T49" fmla="*/ 2147483647 h 23"/>
                <a:gd name="T50" fmla="*/ 2147483647 w 48"/>
                <a:gd name="T51" fmla="*/ 2147483647 h 23"/>
                <a:gd name="T52" fmla="*/ 2147483647 w 48"/>
                <a:gd name="T53" fmla="*/ 2147483647 h 23"/>
                <a:gd name="T54" fmla="*/ 2147483647 w 48"/>
                <a:gd name="T55" fmla="*/ 2147483647 h 23"/>
                <a:gd name="T56" fmla="*/ 2147483647 w 48"/>
                <a:gd name="T57" fmla="*/ 2147483647 h 23"/>
                <a:gd name="T58" fmla="*/ 2147483647 w 48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23"/>
                <a:gd name="T92" fmla="*/ 48 w 48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23">
                  <a:moveTo>
                    <a:pt x="18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4" y="1"/>
                    <a:pt x="16" y="1"/>
                    <a:pt x="17" y="1"/>
                  </a:cubicBezTo>
                  <a:cubicBezTo>
                    <a:pt x="18" y="1"/>
                    <a:pt x="20" y="2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1" y="2"/>
                  </a:cubicBezTo>
                  <a:cubicBezTo>
                    <a:pt x="20" y="2"/>
                    <a:pt x="18" y="2"/>
                    <a:pt x="17" y="2"/>
                  </a:cubicBezTo>
                  <a:cubicBezTo>
                    <a:pt x="15" y="2"/>
                    <a:pt x="14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2" y="2"/>
                    <a:pt x="14" y="2"/>
                    <a:pt x="16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9" y="4"/>
                    <a:pt x="18" y="4"/>
                    <a:pt x="16" y="3"/>
                  </a:cubicBezTo>
                  <a:cubicBezTo>
                    <a:pt x="14" y="3"/>
                    <a:pt x="12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13" y="3"/>
                    <a:pt x="19" y="5"/>
                    <a:pt x="24" y="7"/>
                  </a:cubicBezTo>
                  <a:cubicBezTo>
                    <a:pt x="32" y="10"/>
                    <a:pt x="40" y="15"/>
                    <a:pt x="46" y="21"/>
                  </a:cubicBezTo>
                  <a:cubicBezTo>
                    <a:pt x="46" y="21"/>
                    <a:pt x="45" y="20"/>
                    <a:pt x="45" y="19"/>
                  </a:cubicBezTo>
                  <a:cubicBezTo>
                    <a:pt x="44" y="18"/>
                    <a:pt x="43" y="17"/>
                    <a:pt x="42" y="16"/>
                  </a:cubicBezTo>
                  <a:cubicBezTo>
                    <a:pt x="42" y="15"/>
                    <a:pt x="41" y="14"/>
                    <a:pt x="41" y="14"/>
                  </a:cubicBezTo>
                  <a:cubicBezTo>
                    <a:pt x="41" y="14"/>
                    <a:pt x="42" y="15"/>
                    <a:pt x="43" y="15"/>
                  </a:cubicBezTo>
                  <a:cubicBezTo>
                    <a:pt x="44" y="16"/>
                    <a:pt x="45" y="17"/>
                    <a:pt x="46" y="19"/>
                  </a:cubicBezTo>
                  <a:cubicBezTo>
                    <a:pt x="47" y="20"/>
                    <a:pt x="47" y="22"/>
                    <a:pt x="48" y="23"/>
                  </a:cubicBezTo>
                  <a:cubicBezTo>
                    <a:pt x="44" y="10"/>
                    <a:pt x="31" y="0"/>
                    <a:pt x="18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5" name="Freeform 2180"/>
            <p:cNvSpPr>
              <a:spLocks noChangeArrowheads="1"/>
            </p:cNvSpPr>
            <p:nvPr/>
          </p:nvSpPr>
          <p:spPr bwMode="auto">
            <a:xfrm>
              <a:off x="650875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0 w 40"/>
                <a:gd name="T27" fmla="*/ 0 h 20"/>
                <a:gd name="T28" fmla="*/ 0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2147483647 w 40"/>
                <a:gd name="T53" fmla="*/ 2147483647 h 20"/>
                <a:gd name="T54" fmla="*/ 2147483647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31" y="15"/>
                  </a:moveTo>
                  <a:cubicBezTo>
                    <a:pt x="30" y="14"/>
                    <a:pt x="29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3" y="14"/>
                    <a:pt x="34" y="15"/>
                    <a:pt x="36" y="16"/>
                  </a:cubicBezTo>
                  <a:cubicBezTo>
                    <a:pt x="36" y="17"/>
                    <a:pt x="37" y="17"/>
                    <a:pt x="37" y="17"/>
                  </a:cubicBezTo>
                  <a:cubicBezTo>
                    <a:pt x="35" y="15"/>
                    <a:pt x="32" y="13"/>
                    <a:pt x="30" y="11"/>
                  </a:cubicBezTo>
                  <a:cubicBezTo>
                    <a:pt x="25" y="8"/>
                    <a:pt x="21" y="5"/>
                    <a:pt x="16" y="3"/>
                  </a:cubicBezTo>
                  <a:cubicBezTo>
                    <a:pt x="12" y="2"/>
                    <a:pt x="9" y="1"/>
                    <a:pt x="5" y="0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10" y="2"/>
                    <a:pt x="12" y="3"/>
                    <a:pt x="14" y="4"/>
                  </a:cubicBezTo>
                  <a:cubicBezTo>
                    <a:pt x="16" y="5"/>
                    <a:pt x="17" y="6"/>
                    <a:pt x="17" y="6"/>
                  </a:cubicBezTo>
                  <a:cubicBezTo>
                    <a:pt x="17" y="6"/>
                    <a:pt x="16" y="5"/>
                    <a:pt x="14" y="4"/>
                  </a:cubicBezTo>
                  <a:cubicBezTo>
                    <a:pt x="12" y="3"/>
                    <a:pt x="10" y="2"/>
                    <a:pt x="7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5" y="2"/>
                  </a:cubicBezTo>
                  <a:cubicBezTo>
                    <a:pt x="8" y="3"/>
                    <a:pt x="10" y="4"/>
                    <a:pt x="11" y="4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6"/>
                    <a:pt x="12" y="5"/>
                    <a:pt x="9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5" y="8"/>
                    <a:pt x="19" y="12"/>
                    <a:pt x="23" y="15"/>
                  </a:cubicBezTo>
                  <a:cubicBezTo>
                    <a:pt x="28" y="17"/>
                    <a:pt x="33" y="19"/>
                    <a:pt x="38" y="20"/>
                  </a:cubicBezTo>
                  <a:cubicBezTo>
                    <a:pt x="37" y="19"/>
                    <a:pt x="36" y="19"/>
                    <a:pt x="35" y="18"/>
                  </a:cubicBezTo>
                  <a:cubicBezTo>
                    <a:pt x="31" y="16"/>
                    <a:pt x="28" y="16"/>
                    <a:pt x="28" y="15"/>
                  </a:cubicBezTo>
                  <a:cubicBezTo>
                    <a:pt x="28" y="15"/>
                    <a:pt x="29" y="15"/>
                    <a:pt x="30" y="16"/>
                  </a:cubicBezTo>
                  <a:cubicBezTo>
                    <a:pt x="31" y="16"/>
                    <a:pt x="33" y="17"/>
                    <a:pt x="35" y="18"/>
                  </a:cubicBezTo>
                  <a:cubicBezTo>
                    <a:pt x="37" y="18"/>
                    <a:pt x="39" y="19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19"/>
                  </a:cubicBezTo>
                  <a:cubicBezTo>
                    <a:pt x="38" y="19"/>
                    <a:pt x="37" y="18"/>
                    <a:pt x="35" y="17"/>
                  </a:cubicBezTo>
                  <a:cubicBezTo>
                    <a:pt x="34" y="16"/>
                    <a:pt x="32" y="15"/>
                    <a:pt x="31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6" name="Freeform 2181"/>
            <p:cNvSpPr>
              <a:spLocks noChangeArrowheads="1"/>
            </p:cNvSpPr>
            <p:nvPr/>
          </p:nvSpPr>
          <p:spPr bwMode="auto">
            <a:xfrm>
              <a:off x="539750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0 w 38"/>
                <a:gd name="T15" fmla="*/ 2147483647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30" y="6"/>
                  </a:moveTo>
                  <a:cubicBezTo>
                    <a:pt x="24" y="4"/>
                    <a:pt x="19" y="5"/>
                    <a:pt x="19" y="5"/>
                  </a:cubicBezTo>
                  <a:cubicBezTo>
                    <a:pt x="19" y="5"/>
                    <a:pt x="20" y="4"/>
                    <a:pt x="22" y="4"/>
                  </a:cubicBezTo>
                  <a:cubicBezTo>
                    <a:pt x="24" y="4"/>
                    <a:pt x="27" y="4"/>
                    <a:pt x="30" y="5"/>
                  </a:cubicBezTo>
                  <a:cubicBezTo>
                    <a:pt x="31" y="5"/>
                    <a:pt x="32" y="5"/>
                    <a:pt x="33" y="6"/>
                  </a:cubicBezTo>
                  <a:cubicBezTo>
                    <a:pt x="30" y="4"/>
                    <a:pt x="28" y="3"/>
                    <a:pt x="25" y="3"/>
                  </a:cubicBezTo>
                  <a:cubicBezTo>
                    <a:pt x="20" y="1"/>
                    <a:pt x="15" y="0"/>
                    <a:pt x="10" y="2"/>
                  </a:cubicBezTo>
                  <a:cubicBezTo>
                    <a:pt x="5" y="3"/>
                    <a:pt x="3" y="6"/>
                    <a:pt x="0" y="9"/>
                  </a:cubicBezTo>
                  <a:cubicBezTo>
                    <a:pt x="2" y="9"/>
                    <a:pt x="4" y="10"/>
                    <a:pt x="6" y="11"/>
                  </a:cubicBezTo>
                  <a:cubicBezTo>
                    <a:pt x="15" y="5"/>
                    <a:pt x="28" y="5"/>
                    <a:pt x="38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7"/>
                    <a:pt x="32" y="6"/>
                    <a:pt x="30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7" name="Freeform 2182"/>
            <p:cNvSpPr>
              <a:spLocks noEditPoints="1" noChangeArrowheads="1"/>
            </p:cNvSpPr>
            <p:nvPr/>
          </p:nvSpPr>
          <p:spPr bwMode="auto">
            <a:xfrm>
              <a:off x="182563" y="101600"/>
              <a:ext cx="211138" cy="377825"/>
            </a:xfrm>
            <a:custGeom>
              <a:avLst/>
              <a:gdLst>
                <a:gd name="T0" fmla="*/ 2147483647 w 163"/>
                <a:gd name="T1" fmla="*/ 2147483647 h 291"/>
                <a:gd name="T2" fmla="*/ 2147483647 w 163"/>
                <a:gd name="T3" fmla="*/ 2147483647 h 291"/>
                <a:gd name="T4" fmla="*/ 2147483647 w 163"/>
                <a:gd name="T5" fmla="*/ 2147483647 h 291"/>
                <a:gd name="T6" fmla="*/ 2147483647 w 163"/>
                <a:gd name="T7" fmla="*/ 2147483647 h 291"/>
                <a:gd name="T8" fmla="*/ 2147483647 w 163"/>
                <a:gd name="T9" fmla="*/ 2147483647 h 291"/>
                <a:gd name="T10" fmla="*/ 2147483647 w 163"/>
                <a:gd name="T11" fmla="*/ 2147483647 h 291"/>
                <a:gd name="T12" fmla="*/ 2147483647 w 163"/>
                <a:gd name="T13" fmla="*/ 2147483647 h 291"/>
                <a:gd name="T14" fmla="*/ 2147483647 w 163"/>
                <a:gd name="T15" fmla="*/ 2147483647 h 291"/>
                <a:gd name="T16" fmla="*/ 2147483647 w 163"/>
                <a:gd name="T17" fmla="*/ 2147483647 h 291"/>
                <a:gd name="T18" fmla="*/ 2147483647 w 163"/>
                <a:gd name="T19" fmla="*/ 2147483647 h 291"/>
                <a:gd name="T20" fmla="*/ 2147483647 w 163"/>
                <a:gd name="T21" fmla="*/ 2147483647 h 291"/>
                <a:gd name="T22" fmla="*/ 2147483647 w 163"/>
                <a:gd name="T23" fmla="*/ 2147483647 h 291"/>
                <a:gd name="T24" fmla="*/ 2147483647 w 163"/>
                <a:gd name="T25" fmla="*/ 2147483647 h 291"/>
                <a:gd name="T26" fmla="*/ 2147483647 w 163"/>
                <a:gd name="T27" fmla="*/ 2147483647 h 291"/>
                <a:gd name="T28" fmla="*/ 2147483647 w 163"/>
                <a:gd name="T29" fmla="*/ 2147483647 h 291"/>
                <a:gd name="T30" fmla="*/ 2147483647 w 163"/>
                <a:gd name="T31" fmla="*/ 2147483647 h 291"/>
                <a:gd name="T32" fmla="*/ 2147483647 w 163"/>
                <a:gd name="T33" fmla="*/ 2147483647 h 291"/>
                <a:gd name="T34" fmla="*/ 2147483647 w 163"/>
                <a:gd name="T35" fmla="*/ 2147483647 h 291"/>
                <a:gd name="T36" fmla="*/ 2147483647 w 163"/>
                <a:gd name="T37" fmla="*/ 2147483647 h 291"/>
                <a:gd name="T38" fmla="*/ 2147483647 w 163"/>
                <a:gd name="T39" fmla="*/ 2147483647 h 291"/>
                <a:gd name="T40" fmla="*/ 2147483647 w 163"/>
                <a:gd name="T41" fmla="*/ 2147483647 h 291"/>
                <a:gd name="T42" fmla="*/ 2147483647 w 163"/>
                <a:gd name="T43" fmla="*/ 2147483647 h 291"/>
                <a:gd name="T44" fmla="*/ 2147483647 w 163"/>
                <a:gd name="T45" fmla="*/ 2147483647 h 291"/>
                <a:gd name="T46" fmla="*/ 2147483647 w 163"/>
                <a:gd name="T47" fmla="*/ 2147483647 h 291"/>
                <a:gd name="T48" fmla="*/ 2147483647 w 163"/>
                <a:gd name="T49" fmla="*/ 2147483647 h 291"/>
                <a:gd name="T50" fmla="*/ 2147483647 w 163"/>
                <a:gd name="T51" fmla="*/ 2147483647 h 291"/>
                <a:gd name="T52" fmla="*/ 2147483647 w 163"/>
                <a:gd name="T53" fmla="*/ 2147483647 h 291"/>
                <a:gd name="T54" fmla="*/ 2147483647 w 163"/>
                <a:gd name="T55" fmla="*/ 2147483647 h 291"/>
                <a:gd name="T56" fmla="*/ 2147483647 w 163"/>
                <a:gd name="T57" fmla="*/ 2147483647 h 291"/>
                <a:gd name="T58" fmla="*/ 2147483647 w 163"/>
                <a:gd name="T59" fmla="*/ 2147483647 h 291"/>
                <a:gd name="T60" fmla="*/ 2147483647 w 163"/>
                <a:gd name="T61" fmla="*/ 2147483647 h 291"/>
                <a:gd name="T62" fmla="*/ 2147483647 w 163"/>
                <a:gd name="T63" fmla="*/ 2147483647 h 291"/>
                <a:gd name="T64" fmla="*/ 2147483647 w 163"/>
                <a:gd name="T65" fmla="*/ 2147483647 h 291"/>
                <a:gd name="T66" fmla="*/ 2147483647 w 163"/>
                <a:gd name="T67" fmla="*/ 2147483647 h 291"/>
                <a:gd name="T68" fmla="*/ 2147483647 w 163"/>
                <a:gd name="T69" fmla="*/ 2147483647 h 291"/>
                <a:gd name="T70" fmla="*/ 2147483647 w 163"/>
                <a:gd name="T71" fmla="*/ 2147483647 h 291"/>
                <a:gd name="T72" fmla="*/ 2147483647 w 163"/>
                <a:gd name="T73" fmla="*/ 2147483647 h 291"/>
                <a:gd name="T74" fmla="*/ 2147483647 w 163"/>
                <a:gd name="T75" fmla="*/ 2147483647 h 291"/>
                <a:gd name="T76" fmla="*/ 2147483647 w 163"/>
                <a:gd name="T77" fmla="*/ 2147483647 h 291"/>
                <a:gd name="T78" fmla="*/ 2147483647 w 163"/>
                <a:gd name="T79" fmla="*/ 2147483647 h 291"/>
                <a:gd name="T80" fmla="*/ 2147483647 w 163"/>
                <a:gd name="T81" fmla="*/ 2147483647 h 291"/>
                <a:gd name="T82" fmla="*/ 2147483647 w 163"/>
                <a:gd name="T83" fmla="*/ 2147483647 h 291"/>
                <a:gd name="T84" fmla="*/ 2147483647 w 163"/>
                <a:gd name="T85" fmla="*/ 2147483647 h 291"/>
                <a:gd name="T86" fmla="*/ 2147483647 w 163"/>
                <a:gd name="T87" fmla="*/ 2147483647 h 291"/>
                <a:gd name="T88" fmla="*/ 2147483647 w 163"/>
                <a:gd name="T89" fmla="*/ 2147483647 h 291"/>
                <a:gd name="T90" fmla="*/ 2147483647 w 163"/>
                <a:gd name="T91" fmla="*/ 2147483647 h 291"/>
                <a:gd name="T92" fmla="*/ 2147483647 w 163"/>
                <a:gd name="T93" fmla="*/ 2147483647 h 291"/>
                <a:gd name="T94" fmla="*/ 2147483647 w 163"/>
                <a:gd name="T95" fmla="*/ 2147483647 h 291"/>
                <a:gd name="T96" fmla="*/ 2147483647 w 163"/>
                <a:gd name="T97" fmla="*/ 2147483647 h 291"/>
                <a:gd name="T98" fmla="*/ 2147483647 w 163"/>
                <a:gd name="T99" fmla="*/ 2147483647 h 291"/>
                <a:gd name="T100" fmla="*/ 2147483647 w 163"/>
                <a:gd name="T101" fmla="*/ 2147483647 h 291"/>
                <a:gd name="T102" fmla="*/ 2147483647 w 163"/>
                <a:gd name="T103" fmla="*/ 2147483647 h 291"/>
                <a:gd name="T104" fmla="*/ 2147483647 w 163"/>
                <a:gd name="T105" fmla="*/ 2147483647 h 291"/>
                <a:gd name="T106" fmla="*/ 2147483647 w 163"/>
                <a:gd name="T107" fmla="*/ 2147483647 h 291"/>
                <a:gd name="T108" fmla="*/ 2147483647 w 163"/>
                <a:gd name="T109" fmla="*/ 2147483647 h 291"/>
                <a:gd name="T110" fmla="*/ 2147483647 w 163"/>
                <a:gd name="T111" fmla="*/ 2147483647 h 291"/>
                <a:gd name="T112" fmla="*/ 2147483647 w 163"/>
                <a:gd name="T113" fmla="*/ 2147483647 h 291"/>
                <a:gd name="T114" fmla="*/ 2147483647 w 163"/>
                <a:gd name="T115" fmla="*/ 2147483647 h 291"/>
                <a:gd name="T116" fmla="*/ 2147483647 w 163"/>
                <a:gd name="T117" fmla="*/ 2147483647 h 291"/>
                <a:gd name="T118" fmla="*/ 2147483647 w 163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3"/>
                <a:gd name="T181" fmla="*/ 0 h 291"/>
                <a:gd name="T182" fmla="*/ 163 w 163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3" h="291">
                  <a:moveTo>
                    <a:pt x="127" y="117"/>
                  </a:moveTo>
                  <a:cubicBezTo>
                    <a:pt x="135" y="114"/>
                    <a:pt x="141" y="109"/>
                    <a:pt x="146" y="102"/>
                  </a:cubicBezTo>
                  <a:cubicBezTo>
                    <a:pt x="149" y="99"/>
                    <a:pt x="151" y="96"/>
                    <a:pt x="153" y="93"/>
                  </a:cubicBezTo>
                  <a:cubicBezTo>
                    <a:pt x="154" y="92"/>
                    <a:pt x="154" y="91"/>
                    <a:pt x="155" y="91"/>
                  </a:cubicBezTo>
                  <a:cubicBezTo>
                    <a:pt x="161" y="73"/>
                    <a:pt x="163" y="53"/>
                    <a:pt x="154" y="36"/>
                  </a:cubicBezTo>
                  <a:cubicBezTo>
                    <a:pt x="148" y="25"/>
                    <a:pt x="138" y="12"/>
                    <a:pt x="126" y="7"/>
                  </a:cubicBezTo>
                  <a:cubicBezTo>
                    <a:pt x="114" y="1"/>
                    <a:pt x="101" y="0"/>
                    <a:pt x="88" y="1"/>
                  </a:cubicBezTo>
                  <a:cubicBezTo>
                    <a:pt x="75" y="2"/>
                    <a:pt x="62" y="5"/>
                    <a:pt x="51" y="11"/>
                  </a:cubicBezTo>
                  <a:cubicBezTo>
                    <a:pt x="47" y="14"/>
                    <a:pt x="41" y="17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40" y="24"/>
                    <a:pt x="41" y="24"/>
                  </a:cubicBezTo>
                  <a:cubicBezTo>
                    <a:pt x="44" y="23"/>
                    <a:pt x="47" y="22"/>
                    <a:pt x="49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47" y="25"/>
                    <a:pt x="43" y="26"/>
                    <a:pt x="39" y="27"/>
                  </a:cubicBezTo>
                  <a:cubicBezTo>
                    <a:pt x="37" y="28"/>
                    <a:pt x="35" y="29"/>
                    <a:pt x="33" y="30"/>
                  </a:cubicBezTo>
                  <a:cubicBezTo>
                    <a:pt x="31" y="32"/>
                    <a:pt x="25" y="41"/>
                    <a:pt x="32" y="41"/>
                  </a:cubicBezTo>
                  <a:cubicBezTo>
                    <a:pt x="37" y="39"/>
                    <a:pt x="41" y="37"/>
                    <a:pt x="45" y="34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0" y="42"/>
                    <a:pt x="29" y="46"/>
                    <a:pt x="20" y="45"/>
                  </a:cubicBezTo>
                  <a:cubicBezTo>
                    <a:pt x="15" y="45"/>
                    <a:pt x="3" y="42"/>
                    <a:pt x="1" y="48"/>
                  </a:cubicBezTo>
                  <a:cubicBezTo>
                    <a:pt x="1" y="47"/>
                    <a:pt x="2" y="46"/>
                    <a:pt x="4" y="45"/>
                  </a:cubicBezTo>
                  <a:cubicBezTo>
                    <a:pt x="6" y="45"/>
                    <a:pt x="8" y="45"/>
                    <a:pt x="9" y="45"/>
                  </a:cubicBezTo>
                  <a:cubicBezTo>
                    <a:pt x="10" y="45"/>
                    <a:pt x="11" y="45"/>
                    <a:pt x="11" y="45"/>
                  </a:cubicBezTo>
                  <a:cubicBezTo>
                    <a:pt x="11" y="45"/>
                    <a:pt x="8" y="45"/>
                    <a:pt x="4" y="46"/>
                  </a:cubicBezTo>
                  <a:cubicBezTo>
                    <a:pt x="3" y="46"/>
                    <a:pt x="2" y="47"/>
                    <a:pt x="2" y="48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7" y="46"/>
                    <a:pt x="10" y="47"/>
                    <a:pt x="10" y="47"/>
                  </a:cubicBezTo>
                  <a:cubicBezTo>
                    <a:pt x="10" y="47"/>
                    <a:pt x="7" y="47"/>
                    <a:pt x="4" y="47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1" y="49"/>
                    <a:pt x="1" y="49"/>
                    <a:pt x="0" y="49"/>
                  </a:cubicBezTo>
                  <a:cubicBezTo>
                    <a:pt x="1" y="49"/>
                    <a:pt x="1" y="49"/>
                    <a:pt x="2" y="49"/>
                  </a:cubicBezTo>
                  <a:cubicBezTo>
                    <a:pt x="6" y="46"/>
                    <a:pt x="15" y="52"/>
                    <a:pt x="19" y="54"/>
                  </a:cubicBezTo>
                  <a:cubicBezTo>
                    <a:pt x="23" y="56"/>
                    <a:pt x="28" y="59"/>
                    <a:pt x="32" y="59"/>
                  </a:cubicBezTo>
                  <a:cubicBezTo>
                    <a:pt x="37" y="60"/>
                    <a:pt x="39" y="56"/>
                    <a:pt x="42" y="54"/>
                  </a:cubicBezTo>
                  <a:cubicBezTo>
                    <a:pt x="43" y="53"/>
                    <a:pt x="43" y="53"/>
                    <a:pt x="43" y="52"/>
                  </a:cubicBezTo>
                  <a:cubicBezTo>
                    <a:pt x="45" y="48"/>
                    <a:pt x="46" y="44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5" y="50"/>
                    <a:pt x="43" y="64"/>
                    <a:pt x="34" y="68"/>
                  </a:cubicBezTo>
                  <a:cubicBezTo>
                    <a:pt x="36" y="70"/>
                    <a:pt x="35" y="74"/>
                    <a:pt x="36" y="76"/>
                  </a:cubicBezTo>
                  <a:cubicBezTo>
                    <a:pt x="36" y="82"/>
                    <a:pt x="37" y="87"/>
                    <a:pt x="37" y="93"/>
                  </a:cubicBezTo>
                  <a:cubicBezTo>
                    <a:pt x="37" y="104"/>
                    <a:pt x="36" y="116"/>
                    <a:pt x="33" y="127"/>
                  </a:cubicBezTo>
                  <a:cubicBezTo>
                    <a:pt x="31" y="133"/>
                    <a:pt x="28" y="139"/>
                    <a:pt x="26" y="145"/>
                  </a:cubicBezTo>
                  <a:cubicBezTo>
                    <a:pt x="24" y="148"/>
                    <a:pt x="22" y="152"/>
                    <a:pt x="23" y="156"/>
                  </a:cubicBezTo>
                  <a:cubicBezTo>
                    <a:pt x="23" y="163"/>
                    <a:pt x="31" y="162"/>
                    <a:pt x="32" y="156"/>
                  </a:cubicBezTo>
                  <a:cubicBezTo>
                    <a:pt x="32" y="154"/>
                    <a:pt x="32" y="153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8" y="163"/>
                    <a:pt x="29" y="174"/>
                    <a:pt x="28" y="186"/>
                  </a:cubicBezTo>
                  <a:cubicBezTo>
                    <a:pt x="28" y="185"/>
                    <a:pt x="28" y="185"/>
                    <a:pt x="28" y="184"/>
                  </a:cubicBezTo>
                  <a:cubicBezTo>
                    <a:pt x="29" y="181"/>
                    <a:pt x="30" y="179"/>
                    <a:pt x="31" y="177"/>
                  </a:cubicBezTo>
                  <a:cubicBezTo>
                    <a:pt x="32" y="175"/>
                    <a:pt x="32" y="174"/>
                    <a:pt x="32" y="174"/>
                  </a:cubicBezTo>
                  <a:cubicBezTo>
                    <a:pt x="32" y="175"/>
                    <a:pt x="30" y="179"/>
                    <a:pt x="29" y="184"/>
                  </a:cubicBezTo>
                  <a:cubicBezTo>
                    <a:pt x="28" y="186"/>
                    <a:pt x="28" y="189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1"/>
                    <a:pt x="28" y="191"/>
                    <a:pt x="28" y="191"/>
                  </a:cubicBezTo>
                  <a:cubicBezTo>
                    <a:pt x="28" y="190"/>
                    <a:pt x="28" y="188"/>
                    <a:pt x="29" y="186"/>
                  </a:cubicBezTo>
                  <a:cubicBezTo>
                    <a:pt x="31" y="182"/>
                    <a:pt x="32" y="179"/>
                    <a:pt x="32" y="179"/>
                  </a:cubicBezTo>
                  <a:cubicBezTo>
                    <a:pt x="32" y="179"/>
                    <a:pt x="31" y="182"/>
                    <a:pt x="30" y="186"/>
                  </a:cubicBezTo>
                  <a:cubicBezTo>
                    <a:pt x="29" y="188"/>
                    <a:pt x="29" y="189"/>
                    <a:pt x="29" y="190"/>
                  </a:cubicBezTo>
                  <a:cubicBezTo>
                    <a:pt x="30" y="188"/>
                    <a:pt x="31" y="186"/>
                    <a:pt x="32" y="185"/>
                  </a:cubicBezTo>
                  <a:cubicBezTo>
                    <a:pt x="34" y="181"/>
                    <a:pt x="37" y="177"/>
                    <a:pt x="39" y="172"/>
                  </a:cubicBezTo>
                  <a:cubicBezTo>
                    <a:pt x="44" y="162"/>
                    <a:pt x="46" y="151"/>
                    <a:pt x="45" y="140"/>
                  </a:cubicBezTo>
                  <a:cubicBezTo>
                    <a:pt x="45" y="140"/>
                    <a:pt x="46" y="140"/>
                    <a:pt x="46" y="140"/>
                  </a:cubicBezTo>
                  <a:cubicBezTo>
                    <a:pt x="48" y="151"/>
                    <a:pt x="46" y="162"/>
                    <a:pt x="42" y="172"/>
                  </a:cubicBezTo>
                  <a:cubicBezTo>
                    <a:pt x="40" y="177"/>
                    <a:pt x="37" y="182"/>
                    <a:pt x="33" y="187"/>
                  </a:cubicBezTo>
                  <a:cubicBezTo>
                    <a:pt x="33" y="189"/>
                    <a:pt x="32" y="190"/>
                    <a:pt x="31" y="192"/>
                  </a:cubicBezTo>
                  <a:cubicBezTo>
                    <a:pt x="32" y="191"/>
                    <a:pt x="33" y="189"/>
                    <a:pt x="34" y="188"/>
                  </a:cubicBezTo>
                  <a:cubicBezTo>
                    <a:pt x="37" y="184"/>
                    <a:pt x="38" y="181"/>
                    <a:pt x="38" y="182"/>
                  </a:cubicBezTo>
                  <a:cubicBezTo>
                    <a:pt x="39" y="182"/>
                    <a:pt x="37" y="185"/>
                    <a:pt x="35" y="188"/>
                  </a:cubicBezTo>
                  <a:cubicBezTo>
                    <a:pt x="34" y="189"/>
                    <a:pt x="33" y="190"/>
                    <a:pt x="32" y="191"/>
                  </a:cubicBezTo>
                  <a:cubicBezTo>
                    <a:pt x="33" y="191"/>
                    <a:pt x="34" y="190"/>
                    <a:pt x="35" y="190"/>
                  </a:cubicBezTo>
                  <a:cubicBezTo>
                    <a:pt x="38" y="188"/>
                    <a:pt x="40" y="186"/>
                    <a:pt x="40" y="186"/>
                  </a:cubicBezTo>
                  <a:cubicBezTo>
                    <a:pt x="40" y="186"/>
                    <a:pt x="38" y="188"/>
                    <a:pt x="35" y="190"/>
                  </a:cubicBezTo>
                  <a:cubicBezTo>
                    <a:pt x="35" y="191"/>
                    <a:pt x="34" y="191"/>
                    <a:pt x="33" y="192"/>
                  </a:cubicBezTo>
                  <a:cubicBezTo>
                    <a:pt x="33" y="192"/>
                    <a:pt x="34" y="191"/>
                    <a:pt x="35" y="191"/>
                  </a:cubicBezTo>
                  <a:cubicBezTo>
                    <a:pt x="41" y="190"/>
                    <a:pt x="49" y="185"/>
                    <a:pt x="49" y="178"/>
                  </a:cubicBezTo>
                  <a:cubicBezTo>
                    <a:pt x="49" y="178"/>
                    <a:pt x="49" y="178"/>
                    <a:pt x="49" y="178"/>
                  </a:cubicBezTo>
                  <a:cubicBezTo>
                    <a:pt x="48" y="176"/>
                    <a:pt x="48" y="174"/>
                    <a:pt x="48" y="172"/>
                  </a:cubicBezTo>
                  <a:cubicBezTo>
                    <a:pt x="48" y="172"/>
                    <a:pt x="48" y="172"/>
                    <a:pt x="48" y="172"/>
                  </a:cubicBezTo>
                  <a:cubicBezTo>
                    <a:pt x="55" y="186"/>
                    <a:pt x="55" y="204"/>
                    <a:pt x="54" y="219"/>
                  </a:cubicBezTo>
                  <a:cubicBezTo>
                    <a:pt x="54" y="228"/>
                    <a:pt x="53" y="236"/>
                    <a:pt x="51" y="243"/>
                  </a:cubicBezTo>
                  <a:cubicBezTo>
                    <a:pt x="49" y="251"/>
                    <a:pt x="46" y="259"/>
                    <a:pt x="44" y="266"/>
                  </a:cubicBezTo>
                  <a:cubicBezTo>
                    <a:pt x="44" y="267"/>
                    <a:pt x="43" y="267"/>
                    <a:pt x="43" y="267"/>
                  </a:cubicBezTo>
                  <a:cubicBezTo>
                    <a:pt x="43" y="268"/>
                    <a:pt x="44" y="269"/>
                    <a:pt x="44" y="270"/>
                  </a:cubicBezTo>
                  <a:cubicBezTo>
                    <a:pt x="44" y="270"/>
                    <a:pt x="44" y="269"/>
                    <a:pt x="45" y="269"/>
                  </a:cubicBezTo>
                  <a:cubicBezTo>
                    <a:pt x="46" y="266"/>
                    <a:pt x="47" y="262"/>
                    <a:pt x="48" y="258"/>
                  </a:cubicBezTo>
                  <a:cubicBezTo>
                    <a:pt x="49" y="254"/>
                    <a:pt x="50" y="250"/>
                    <a:pt x="51" y="248"/>
                  </a:cubicBezTo>
                  <a:cubicBezTo>
                    <a:pt x="52" y="245"/>
                    <a:pt x="52" y="243"/>
                    <a:pt x="53" y="243"/>
                  </a:cubicBezTo>
                  <a:cubicBezTo>
                    <a:pt x="53" y="243"/>
                    <a:pt x="52" y="245"/>
                    <a:pt x="52" y="248"/>
                  </a:cubicBezTo>
                  <a:cubicBezTo>
                    <a:pt x="51" y="251"/>
                    <a:pt x="50" y="254"/>
                    <a:pt x="49" y="258"/>
                  </a:cubicBezTo>
                  <a:cubicBezTo>
                    <a:pt x="48" y="263"/>
                    <a:pt x="46" y="266"/>
                    <a:pt x="45" y="269"/>
                  </a:cubicBezTo>
                  <a:cubicBezTo>
                    <a:pt x="45" y="269"/>
                    <a:pt x="44" y="270"/>
                    <a:pt x="44" y="271"/>
                  </a:cubicBezTo>
                  <a:cubicBezTo>
                    <a:pt x="44" y="272"/>
                    <a:pt x="45" y="272"/>
                    <a:pt x="45" y="273"/>
                  </a:cubicBezTo>
                  <a:cubicBezTo>
                    <a:pt x="46" y="271"/>
                    <a:pt x="47" y="268"/>
                    <a:pt x="48" y="265"/>
                  </a:cubicBezTo>
                  <a:cubicBezTo>
                    <a:pt x="49" y="262"/>
                    <a:pt x="50" y="259"/>
                    <a:pt x="51" y="257"/>
                  </a:cubicBezTo>
                  <a:cubicBezTo>
                    <a:pt x="51" y="255"/>
                    <a:pt x="52" y="254"/>
                    <a:pt x="52" y="254"/>
                  </a:cubicBezTo>
                  <a:cubicBezTo>
                    <a:pt x="52" y="254"/>
                    <a:pt x="52" y="255"/>
                    <a:pt x="51" y="257"/>
                  </a:cubicBezTo>
                  <a:cubicBezTo>
                    <a:pt x="50" y="260"/>
                    <a:pt x="50" y="262"/>
                    <a:pt x="49" y="265"/>
                  </a:cubicBezTo>
                  <a:cubicBezTo>
                    <a:pt x="48" y="268"/>
                    <a:pt x="47" y="271"/>
                    <a:pt x="46" y="273"/>
                  </a:cubicBezTo>
                  <a:cubicBezTo>
                    <a:pt x="46" y="273"/>
                    <a:pt x="45" y="274"/>
                    <a:pt x="45" y="274"/>
                  </a:cubicBezTo>
                  <a:cubicBezTo>
                    <a:pt x="46" y="275"/>
                    <a:pt x="46" y="277"/>
                    <a:pt x="46" y="278"/>
                  </a:cubicBezTo>
                  <a:cubicBezTo>
                    <a:pt x="46" y="278"/>
                    <a:pt x="46" y="278"/>
                    <a:pt x="46" y="278"/>
                  </a:cubicBezTo>
                  <a:cubicBezTo>
                    <a:pt x="48" y="275"/>
                    <a:pt x="49" y="272"/>
                    <a:pt x="50" y="268"/>
                  </a:cubicBezTo>
                  <a:cubicBezTo>
                    <a:pt x="51" y="264"/>
                    <a:pt x="52" y="261"/>
                    <a:pt x="53" y="258"/>
                  </a:cubicBezTo>
                  <a:cubicBezTo>
                    <a:pt x="54" y="256"/>
                    <a:pt x="55" y="254"/>
                    <a:pt x="55" y="254"/>
                  </a:cubicBezTo>
                  <a:cubicBezTo>
                    <a:pt x="55" y="254"/>
                    <a:pt x="54" y="256"/>
                    <a:pt x="54" y="258"/>
                  </a:cubicBezTo>
                  <a:cubicBezTo>
                    <a:pt x="53" y="261"/>
                    <a:pt x="52" y="264"/>
                    <a:pt x="51" y="268"/>
                  </a:cubicBezTo>
                  <a:cubicBezTo>
                    <a:pt x="50" y="272"/>
                    <a:pt x="48" y="276"/>
                    <a:pt x="47" y="278"/>
                  </a:cubicBezTo>
                  <a:cubicBezTo>
                    <a:pt x="47" y="278"/>
                    <a:pt x="47" y="279"/>
                    <a:pt x="46" y="279"/>
                  </a:cubicBezTo>
                  <a:cubicBezTo>
                    <a:pt x="47" y="280"/>
                    <a:pt x="47" y="281"/>
                    <a:pt x="47" y="282"/>
                  </a:cubicBezTo>
                  <a:cubicBezTo>
                    <a:pt x="48" y="281"/>
                    <a:pt x="48" y="279"/>
                    <a:pt x="49" y="277"/>
                  </a:cubicBezTo>
                  <a:cubicBezTo>
                    <a:pt x="50" y="274"/>
                    <a:pt x="52" y="272"/>
                    <a:pt x="52" y="270"/>
                  </a:cubicBezTo>
                  <a:cubicBezTo>
                    <a:pt x="53" y="268"/>
                    <a:pt x="54" y="267"/>
                    <a:pt x="54" y="267"/>
                  </a:cubicBezTo>
                  <a:cubicBezTo>
                    <a:pt x="54" y="267"/>
                    <a:pt x="54" y="269"/>
                    <a:pt x="53" y="270"/>
                  </a:cubicBezTo>
                  <a:cubicBezTo>
                    <a:pt x="52" y="272"/>
                    <a:pt x="51" y="275"/>
                    <a:pt x="50" y="277"/>
                  </a:cubicBezTo>
                  <a:cubicBezTo>
                    <a:pt x="49" y="280"/>
                    <a:pt x="48" y="282"/>
                    <a:pt x="47" y="283"/>
                  </a:cubicBezTo>
                  <a:cubicBezTo>
                    <a:pt x="48" y="285"/>
                    <a:pt x="48" y="287"/>
                    <a:pt x="48" y="288"/>
                  </a:cubicBezTo>
                  <a:cubicBezTo>
                    <a:pt x="48" y="288"/>
                    <a:pt x="49" y="288"/>
                    <a:pt x="49" y="288"/>
                  </a:cubicBezTo>
                  <a:cubicBezTo>
                    <a:pt x="50" y="286"/>
                    <a:pt x="52" y="282"/>
                    <a:pt x="53" y="279"/>
                  </a:cubicBezTo>
                  <a:cubicBezTo>
                    <a:pt x="55" y="275"/>
                    <a:pt x="56" y="271"/>
                    <a:pt x="57" y="269"/>
                  </a:cubicBezTo>
                  <a:cubicBezTo>
                    <a:pt x="58" y="266"/>
                    <a:pt x="58" y="265"/>
                    <a:pt x="58" y="265"/>
                  </a:cubicBezTo>
                  <a:cubicBezTo>
                    <a:pt x="58" y="265"/>
                    <a:pt x="58" y="266"/>
                    <a:pt x="57" y="269"/>
                  </a:cubicBezTo>
                  <a:cubicBezTo>
                    <a:pt x="57" y="272"/>
                    <a:pt x="55" y="275"/>
                    <a:pt x="54" y="279"/>
                  </a:cubicBezTo>
                  <a:cubicBezTo>
                    <a:pt x="52" y="283"/>
                    <a:pt x="51" y="286"/>
                    <a:pt x="49" y="288"/>
                  </a:cubicBezTo>
                  <a:cubicBezTo>
                    <a:pt x="49" y="288"/>
                    <a:pt x="49" y="289"/>
                    <a:pt x="48" y="289"/>
                  </a:cubicBezTo>
                  <a:cubicBezTo>
                    <a:pt x="48" y="290"/>
                    <a:pt x="49" y="291"/>
                    <a:pt x="49" y="291"/>
                  </a:cubicBezTo>
                  <a:cubicBezTo>
                    <a:pt x="50" y="289"/>
                    <a:pt x="52" y="286"/>
                    <a:pt x="54" y="283"/>
                  </a:cubicBezTo>
                  <a:cubicBezTo>
                    <a:pt x="56" y="280"/>
                    <a:pt x="58" y="277"/>
                    <a:pt x="59" y="273"/>
                  </a:cubicBezTo>
                  <a:cubicBezTo>
                    <a:pt x="62" y="267"/>
                    <a:pt x="65" y="261"/>
                    <a:pt x="66" y="255"/>
                  </a:cubicBezTo>
                  <a:cubicBezTo>
                    <a:pt x="66" y="255"/>
                    <a:pt x="66" y="255"/>
                    <a:pt x="66" y="255"/>
                  </a:cubicBezTo>
                  <a:cubicBezTo>
                    <a:pt x="65" y="252"/>
                    <a:pt x="64" y="250"/>
                    <a:pt x="64" y="248"/>
                  </a:cubicBezTo>
                  <a:cubicBezTo>
                    <a:pt x="62" y="239"/>
                    <a:pt x="61" y="230"/>
                    <a:pt x="61" y="221"/>
                  </a:cubicBezTo>
                  <a:cubicBezTo>
                    <a:pt x="61" y="220"/>
                    <a:pt x="61" y="220"/>
                    <a:pt x="61" y="221"/>
                  </a:cubicBezTo>
                  <a:cubicBezTo>
                    <a:pt x="66" y="232"/>
                    <a:pt x="64" y="245"/>
                    <a:pt x="70" y="256"/>
                  </a:cubicBezTo>
                  <a:cubicBezTo>
                    <a:pt x="72" y="260"/>
                    <a:pt x="79" y="271"/>
                    <a:pt x="84" y="265"/>
                  </a:cubicBezTo>
                  <a:cubicBezTo>
                    <a:pt x="87" y="262"/>
                    <a:pt x="89" y="254"/>
                    <a:pt x="85" y="251"/>
                  </a:cubicBezTo>
                  <a:cubicBezTo>
                    <a:pt x="85" y="251"/>
                    <a:pt x="85" y="251"/>
                    <a:pt x="85" y="251"/>
                  </a:cubicBezTo>
                  <a:cubicBezTo>
                    <a:pt x="89" y="252"/>
                    <a:pt x="89" y="257"/>
                    <a:pt x="88" y="262"/>
                  </a:cubicBezTo>
                  <a:cubicBezTo>
                    <a:pt x="88" y="262"/>
                    <a:pt x="88" y="262"/>
                    <a:pt x="88" y="262"/>
                  </a:cubicBezTo>
                  <a:cubicBezTo>
                    <a:pt x="91" y="265"/>
                    <a:pt x="92" y="270"/>
                    <a:pt x="97" y="272"/>
                  </a:cubicBezTo>
                  <a:cubicBezTo>
                    <a:pt x="100" y="273"/>
                    <a:pt x="106" y="274"/>
                    <a:pt x="108" y="270"/>
                  </a:cubicBezTo>
                  <a:cubicBezTo>
                    <a:pt x="112" y="262"/>
                    <a:pt x="103" y="257"/>
                    <a:pt x="98" y="253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2" y="254"/>
                    <a:pt x="106" y="256"/>
                    <a:pt x="108" y="260"/>
                  </a:cubicBezTo>
                  <a:cubicBezTo>
                    <a:pt x="108" y="260"/>
                    <a:pt x="108" y="260"/>
                    <a:pt x="108" y="260"/>
                  </a:cubicBezTo>
                  <a:cubicBezTo>
                    <a:pt x="112" y="256"/>
                    <a:pt x="117" y="254"/>
                    <a:pt x="120" y="250"/>
                  </a:cubicBezTo>
                  <a:cubicBezTo>
                    <a:pt x="126" y="245"/>
                    <a:pt x="128" y="237"/>
                    <a:pt x="126" y="230"/>
                  </a:cubicBezTo>
                  <a:cubicBezTo>
                    <a:pt x="124" y="222"/>
                    <a:pt x="115" y="215"/>
                    <a:pt x="106" y="216"/>
                  </a:cubicBezTo>
                  <a:cubicBezTo>
                    <a:pt x="108" y="216"/>
                    <a:pt x="109" y="216"/>
                    <a:pt x="110" y="217"/>
                  </a:cubicBezTo>
                  <a:cubicBezTo>
                    <a:pt x="111" y="217"/>
                    <a:pt x="111" y="218"/>
                    <a:pt x="111" y="218"/>
                  </a:cubicBezTo>
                  <a:cubicBezTo>
                    <a:pt x="111" y="218"/>
                    <a:pt x="111" y="217"/>
                    <a:pt x="110" y="217"/>
                  </a:cubicBezTo>
                  <a:cubicBezTo>
                    <a:pt x="109" y="217"/>
                    <a:pt x="108" y="216"/>
                    <a:pt x="106" y="216"/>
                  </a:cubicBezTo>
                  <a:cubicBezTo>
                    <a:pt x="105" y="216"/>
                    <a:pt x="103" y="216"/>
                    <a:pt x="102" y="216"/>
                  </a:cubicBezTo>
                  <a:cubicBezTo>
                    <a:pt x="102" y="216"/>
                    <a:pt x="102" y="216"/>
                    <a:pt x="101" y="217"/>
                  </a:cubicBezTo>
                  <a:cubicBezTo>
                    <a:pt x="102" y="217"/>
                    <a:pt x="102" y="217"/>
                    <a:pt x="102" y="217"/>
                  </a:cubicBezTo>
                  <a:cubicBezTo>
                    <a:pt x="103" y="217"/>
                    <a:pt x="105" y="217"/>
                    <a:pt x="106" y="217"/>
                  </a:cubicBezTo>
                  <a:cubicBezTo>
                    <a:pt x="109" y="218"/>
                    <a:pt x="111" y="220"/>
                    <a:pt x="112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3"/>
                    <a:pt x="113" y="222"/>
                    <a:pt x="112" y="221"/>
                  </a:cubicBezTo>
                  <a:cubicBezTo>
                    <a:pt x="110" y="220"/>
                    <a:pt x="108" y="219"/>
                    <a:pt x="106" y="218"/>
                  </a:cubicBezTo>
                  <a:cubicBezTo>
                    <a:pt x="104" y="218"/>
                    <a:pt x="103" y="217"/>
                    <a:pt x="102" y="217"/>
                  </a:cubicBezTo>
                  <a:cubicBezTo>
                    <a:pt x="101" y="217"/>
                    <a:pt x="101" y="217"/>
                    <a:pt x="100" y="217"/>
                  </a:cubicBezTo>
                  <a:cubicBezTo>
                    <a:pt x="100" y="217"/>
                    <a:pt x="100" y="217"/>
                    <a:pt x="100" y="217"/>
                  </a:cubicBezTo>
                  <a:cubicBezTo>
                    <a:pt x="99" y="217"/>
                    <a:pt x="99" y="218"/>
                    <a:pt x="99" y="218"/>
                  </a:cubicBezTo>
                  <a:cubicBezTo>
                    <a:pt x="99" y="218"/>
                    <a:pt x="99" y="218"/>
                    <a:pt x="99" y="218"/>
                  </a:cubicBezTo>
                  <a:cubicBezTo>
                    <a:pt x="99" y="218"/>
                    <a:pt x="100" y="218"/>
                    <a:pt x="100" y="218"/>
                  </a:cubicBezTo>
                  <a:cubicBezTo>
                    <a:pt x="102" y="218"/>
                    <a:pt x="105" y="219"/>
                    <a:pt x="108" y="221"/>
                  </a:cubicBezTo>
                  <a:cubicBezTo>
                    <a:pt x="110" y="222"/>
                    <a:pt x="112" y="225"/>
                    <a:pt x="113" y="226"/>
                  </a:cubicBezTo>
                  <a:cubicBezTo>
                    <a:pt x="114" y="228"/>
                    <a:pt x="115" y="229"/>
                    <a:pt x="115" y="229"/>
                  </a:cubicBezTo>
                  <a:cubicBezTo>
                    <a:pt x="115" y="229"/>
                    <a:pt x="114" y="228"/>
                    <a:pt x="113" y="227"/>
                  </a:cubicBezTo>
                  <a:cubicBezTo>
                    <a:pt x="111" y="225"/>
                    <a:pt x="110" y="223"/>
                    <a:pt x="107" y="221"/>
                  </a:cubicBezTo>
                  <a:cubicBezTo>
                    <a:pt x="105" y="219"/>
                    <a:pt x="102" y="219"/>
                    <a:pt x="100" y="218"/>
                  </a:cubicBezTo>
                  <a:cubicBezTo>
                    <a:pt x="105" y="220"/>
                    <a:pt x="110" y="224"/>
                    <a:pt x="112" y="229"/>
                  </a:cubicBezTo>
                  <a:cubicBezTo>
                    <a:pt x="115" y="235"/>
                    <a:pt x="111" y="243"/>
                    <a:pt x="106" y="246"/>
                  </a:cubicBezTo>
                  <a:cubicBezTo>
                    <a:pt x="99" y="249"/>
                    <a:pt x="92" y="247"/>
                    <a:pt x="87" y="243"/>
                  </a:cubicBezTo>
                  <a:cubicBezTo>
                    <a:pt x="83" y="240"/>
                    <a:pt x="79" y="237"/>
                    <a:pt x="77" y="232"/>
                  </a:cubicBezTo>
                  <a:cubicBezTo>
                    <a:pt x="75" y="228"/>
                    <a:pt x="75" y="224"/>
                    <a:pt x="73" y="220"/>
                  </a:cubicBezTo>
                  <a:cubicBezTo>
                    <a:pt x="73" y="219"/>
                    <a:pt x="72" y="217"/>
                    <a:pt x="71" y="216"/>
                  </a:cubicBezTo>
                  <a:cubicBezTo>
                    <a:pt x="69" y="211"/>
                    <a:pt x="67" y="206"/>
                    <a:pt x="66" y="201"/>
                  </a:cubicBezTo>
                  <a:cubicBezTo>
                    <a:pt x="65" y="196"/>
                    <a:pt x="65" y="190"/>
                    <a:pt x="62" y="187"/>
                  </a:cubicBezTo>
                  <a:cubicBezTo>
                    <a:pt x="62" y="187"/>
                    <a:pt x="62" y="187"/>
                    <a:pt x="62" y="187"/>
                  </a:cubicBezTo>
                  <a:cubicBezTo>
                    <a:pt x="66" y="189"/>
                    <a:pt x="66" y="195"/>
                    <a:pt x="67" y="198"/>
                  </a:cubicBezTo>
                  <a:cubicBezTo>
                    <a:pt x="68" y="200"/>
                    <a:pt x="68" y="202"/>
                    <a:pt x="69" y="204"/>
                  </a:cubicBezTo>
                  <a:cubicBezTo>
                    <a:pt x="71" y="205"/>
                    <a:pt x="73" y="206"/>
                    <a:pt x="75" y="206"/>
                  </a:cubicBezTo>
                  <a:cubicBezTo>
                    <a:pt x="77" y="206"/>
                    <a:pt x="79" y="207"/>
                    <a:pt x="79" y="204"/>
                  </a:cubicBezTo>
                  <a:cubicBezTo>
                    <a:pt x="72" y="201"/>
                    <a:pt x="68" y="193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70" y="193"/>
                    <a:pt x="74" y="202"/>
                    <a:pt x="84" y="203"/>
                  </a:cubicBezTo>
                  <a:cubicBezTo>
                    <a:pt x="89" y="204"/>
                    <a:pt x="93" y="200"/>
                    <a:pt x="94" y="195"/>
                  </a:cubicBezTo>
                  <a:cubicBezTo>
                    <a:pt x="93" y="196"/>
                    <a:pt x="93" y="197"/>
                    <a:pt x="92" y="198"/>
                  </a:cubicBezTo>
                  <a:cubicBezTo>
                    <a:pt x="90" y="199"/>
                    <a:pt x="89" y="199"/>
                    <a:pt x="88" y="200"/>
                  </a:cubicBezTo>
                  <a:cubicBezTo>
                    <a:pt x="87" y="200"/>
                    <a:pt x="86" y="200"/>
                    <a:pt x="86" y="200"/>
                  </a:cubicBezTo>
                  <a:cubicBezTo>
                    <a:pt x="86" y="200"/>
                    <a:pt x="87" y="200"/>
                    <a:pt x="88" y="199"/>
                  </a:cubicBezTo>
                  <a:cubicBezTo>
                    <a:pt x="88" y="199"/>
                    <a:pt x="90" y="198"/>
                    <a:pt x="91" y="197"/>
                  </a:cubicBezTo>
                  <a:cubicBezTo>
                    <a:pt x="92" y="196"/>
                    <a:pt x="94" y="195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4" y="194"/>
                    <a:pt x="94" y="194"/>
                    <a:pt x="94" y="194"/>
                  </a:cubicBezTo>
                  <a:cubicBezTo>
                    <a:pt x="93" y="195"/>
                    <a:pt x="92" y="196"/>
                    <a:pt x="91" y="197"/>
                  </a:cubicBezTo>
                  <a:cubicBezTo>
                    <a:pt x="89" y="198"/>
                    <a:pt x="87" y="198"/>
                    <a:pt x="86" y="198"/>
                  </a:cubicBezTo>
                  <a:cubicBezTo>
                    <a:pt x="85" y="198"/>
                    <a:pt x="84" y="198"/>
                    <a:pt x="84" y="198"/>
                  </a:cubicBezTo>
                  <a:cubicBezTo>
                    <a:pt x="84" y="198"/>
                    <a:pt x="85" y="198"/>
                    <a:pt x="86" y="198"/>
                  </a:cubicBezTo>
                  <a:cubicBezTo>
                    <a:pt x="87" y="198"/>
                    <a:pt x="89" y="197"/>
                    <a:pt x="90" y="196"/>
                  </a:cubicBezTo>
                  <a:cubicBezTo>
                    <a:pt x="92" y="196"/>
                    <a:pt x="93" y="195"/>
                    <a:pt x="94" y="194"/>
                  </a:cubicBezTo>
                  <a:cubicBezTo>
                    <a:pt x="89" y="197"/>
                    <a:pt x="84" y="198"/>
                    <a:pt x="79" y="195"/>
                  </a:cubicBezTo>
                  <a:cubicBezTo>
                    <a:pt x="73" y="189"/>
                    <a:pt x="69" y="181"/>
                    <a:pt x="67" y="173"/>
                  </a:cubicBezTo>
                  <a:cubicBezTo>
                    <a:pt x="66" y="173"/>
                    <a:pt x="66" y="172"/>
                    <a:pt x="65" y="171"/>
                  </a:cubicBezTo>
                  <a:cubicBezTo>
                    <a:pt x="61" y="165"/>
                    <a:pt x="58" y="157"/>
                    <a:pt x="56" y="150"/>
                  </a:cubicBezTo>
                  <a:cubicBezTo>
                    <a:pt x="54" y="144"/>
                    <a:pt x="51" y="138"/>
                    <a:pt x="52" y="132"/>
                  </a:cubicBezTo>
                  <a:cubicBezTo>
                    <a:pt x="48" y="126"/>
                    <a:pt x="42" y="114"/>
                    <a:pt x="47" y="107"/>
                  </a:cubicBezTo>
                  <a:cubicBezTo>
                    <a:pt x="47" y="107"/>
                    <a:pt x="47" y="107"/>
                    <a:pt x="47" y="107"/>
                  </a:cubicBezTo>
                  <a:cubicBezTo>
                    <a:pt x="47" y="114"/>
                    <a:pt x="48" y="120"/>
                    <a:pt x="51" y="126"/>
                  </a:cubicBezTo>
                  <a:cubicBezTo>
                    <a:pt x="53" y="129"/>
                    <a:pt x="55" y="132"/>
                    <a:pt x="57" y="134"/>
                  </a:cubicBezTo>
                  <a:cubicBezTo>
                    <a:pt x="59" y="135"/>
                    <a:pt x="65" y="139"/>
                    <a:pt x="66" y="136"/>
                  </a:cubicBezTo>
                  <a:cubicBezTo>
                    <a:pt x="65" y="135"/>
                    <a:pt x="64" y="134"/>
                    <a:pt x="64" y="132"/>
                  </a:cubicBezTo>
                  <a:cubicBezTo>
                    <a:pt x="64" y="132"/>
                    <a:pt x="64" y="131"/>
                    <a:pt x="64" y="132"/>
                  </a:cubicBezTo>
                  <a:cubicBezTo>
                    <a:pt x="65" y="133"/>
                    <a:pt x="66" y="133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74" y="137"/>
                    <a:pt x="80" y="135"/>
                    <a:pt x="84" y="130"/>
                  </a:cubicBezTo>
                  <a:cubicBezTo>
                    <a:pt x="83" y="131"/>
                    <a:pt x="83" y="131"/>
                    <a:pt x="83" y="131"/>
                  </a:cubicBezTo>
                  <a:cubicBezTo>
                    <a:pt x="80" y="132"/>
                    <a:pt x="78" y="132"/>
                    <a:pt x="78" y="132"/>
                  </a:cubicBezTo>
                  <a:cubicBezTo>
                    <a:pt x="78" y="132"/>
                    <a:pt x="80" y="132"/>
                    <a:pt x="83" y="130"/>
                  </a:cubicBezTo>
                  <a:cubicBezTo>
                    <a:pt x="84" y="130"/>
                    <a:pt x="85" y="129"/>
                    <a:pt x="85" y="128"/>
                  </a:cubicBezTo>
                  <a:cubicBezTo>
                    <a:pt x="85" y="128"/>
                    <a:pt x="86" y="128"/>
                    <a:pt x="86" y="128"/>
                  </a:cubicBezTo>
                  <a:cubicBezTo>
                    <a:pt x="86" y="128"/>
                    <a:pt x="86" y="128"/>
                    <a:pt x="86" y="128"/>
                  </a:cubicBezTo>
                  <a:cubicBezTo>
                    <a:pt x="85" y="128"/>
                    <a:pt x="85" y="128"/>
                    <a:pt x="85" y="129"/>
                  </a:cubicBezTo>
                  <a:cubicBezTo>
                    <a:pt x="84" y="129"/>
                    <a:pt x="82" y="130"/>
                    <a:pt x="80" y="130"/>
                  </a:cubicBezTo>
                  <a:cubicBezTo>
                    <a:pt x="76" y="131"/>
                    <a:pt x="73" y="130"/>
                    <a:pt x="73" y="130"/>
                  </a:cubicBezTo>
                  <a:cubicBezTo>
                    <a:pt x="73" y="130"/>
                    <a:pt x="76" y="131"/>
                    <a:pt x="80" y="130"/>
                  </a:cubicBezTo>
                  <a:cubicBezTo>
                    <a:pt x="82" y="129"/>
                    <a:pt x="84" y="129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3" y="128"/>
                  </a:cubicBezTo>
                  <a:cubicBezTo>
                    <a:pt x="81" y="128"/>
                    <a:pt x="79" y="129"/>
                    <a:pt x="77" y="129"/>
                  </a:cubicBezTo>
                  <a:cubicBezTo>
                    <a:pt x="76" y="129"/>
                    <a:pt x="75" y="129"/>
                    <a:pt x="75" y="128"/>
                  </a:cubicBezTo>
                  <a:cubicBezTo>
                    <a:pt x="74" y="128"/>
                    <a:pt x="73" y="128"/>
                    <a:pt x="73" y="128"/>
                  </a:cubicBezTo>
                  <a:cubicBezTo>
                    <a:pt x="71" y="127"/>
                    <a:pt x="70" y="127"/>
                    <a:pt x="70" y="126"/>
                  </a:cubicBezTo>
                  <a:cubicBezTo>
                    <a:pt x="68" y="125"/>
                    <a:pt x="67" y="125"/>
                    <a:pt x="67" y="125"/>
                  </a:cubicBezTo>
                  <a:cubicBezTo>
                    <a:pt x="67" y="124"/>
                    <a:pt x="68" y="125"/>
                    <a:pt x="70" y="126"/>
                  </a:cubicBezTo>
                  <a:cubicBezTo>
                    <a:pt x="71" y="126"/>
                    <a:pt x="72" y="127"/>
                    <a:pt x="73" y="127"/>
                  </a:cubicBezTo>
                  <a:cubicBezTo>
                    <a:pt x="73" y="127"/>
                    <a:pt x="74" y="128"/>
                    <a:pt x="75" y="128"/>
                  </a:cubicBezTo>
                  <a:cubicBezTo>
                    <a:pt x="75" y="128"/>
                    <a:pt x="76" y="128"/>
                    <a:pt x="77" y="128"/>
                  </a:cubicBezTo>
                  <a:cubicBezTo>
                    <a:pt x="78" y="128"/>
                    <a:pt x="79" y="128"/>
                    <a:pt x="80" y="128"/>
                  </a:cubicBezTo>
                  <a:cubicBezTo>
                    <a:pt x="68" y="127"/>
                    <a:pt x="58" y="116"/>
                    <a:pt x="53" y="105"/>
                  </a:cubicBezTo>
                  <a:cubicBezTo>
                    <a:pt x="50" y="100"/>
                    <a:pt x="50" y="95"/>
                    <a:pt x="51" y="89"/>
                  </a:cubicBezTo>
                  <a:cubicBezTo>
                    <a:pt x="49" y="79"/>
                    <a:pt x="51" y="69"/>
                    <a:pt x="53" y="60"/>
                  </a:cubicBezTo>
                  <a:cubicBezTo>
                    <a:pt x="57" y="46"/>
                    <a:pt x="65" y="35"/>
                    <a:pt x="77" y="26"/>
                  </a:cubicBezTo>
                  <a:cubicBezTo>
                    <a:pt x="84" y="20"/>
                    <a:pt x="96" y="11"/>
                    <a:pt x="107" y="13"/>
                  </a:cubicBezTo>
                  <a:cubicBezTo>
                    <a:pt x="109" y="12"/>
                    <a:pt x="113" y="11"/>
                    <a:pt x="117" y="10"/>
                  </a:cubicBezTo>
                  <a:cubicBezTo>
                    <a:pt x="117" y="10"/>
                    <a:pt x="117" y="11"/>
                    <a:pt x="117" y="11"/>
                  </a:cubicBezTo>
                  <a:cubicBezTo>
                    <a:pt x="110" y="13"/>
                    <a:pt x="103" y="15"/>
                    <a:pt x="102" y="23"/>
                  </a:cubicBezTo>
                  <a:cubicBezTo>
                    <a:pt x="101" y="27"/>
                    <a:pt x="102" y="30"/>
                    <a:pt x="103" y="33"/>
                  </a:cubicBezTo>
                  <a:cubicBezTo>
                    <a:pt x="103" y="32"/>
                    <a:pt x="103" y="30"/>
                    <a:pt x="103" y="29"/>
                  </a:cubicBezTo>
                  <a:cubicBezTo>
                    <a:pt x="103" y="26"/>
                    <a:pt x="103" y="24"/>
                    <a:pt x="104" y="23"/>
                  </a:cubicBezTo>
                  <a:cubicBezTo>
                    <a:pt x="104" y="22"/>
                    <a:pt x="104" y="21"/>
                    <a:pt x="104" y="21"/>
                  </a:cubicBezTo>
                  <a:cubicBezTo>
                    <a:pt x="105" y="21"/>
                    <a:pt x="104" y="24"/>
                    <a:pt x="103" y="29"/>
                  </a:cubicBezTo>
                  <a:cubicBezTo>
                    <a:pt x="103" y="31"/>
                    <a:pt x="103" y="33"/>
                    <a:pt x="104" y="34"/>
                  </a:cubicBezTo>
                  <a:cubicBezTo>
                    <a:pt x="104" y="34"/>
                    <a:pt x="104" y="35"/>
                    <a:pt x="104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5"/>
                    <a:pt x="104" y="35"/>
                    <a:pt x="104" y="34"/>
                  </a:cubicBezTo>
                  <a:cubicBezTo>
                    <a:pt x="104" y="34"/>
                    <a:pt x="104" y="34"/>
                    <a:pt x="104" y="33"/>
                  </a:cubicBezTo>
                  <a:cubicBezTo>
                    <a:pt x="104" y="32"/>
                    <a:pt x="104" y="30"/>
                    <a:pt x="104" y="29"/>
                  </a:cubicBezTo>
                  <a:cubicBezTo>
                    <a:pt x="105" y="27"/>
                    <a:pt x="105" y="26"/>
                    <a:pt x="106" y="25"/>
                  </a:cubicBezTo>
                  <a:cubicBezTo>
                    <a:pt x="107" y="23"/>
                    <a:pt x="108" y="22"/>
                    <a:pt x="108" y="22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1" y="20"/>
                    <a:pt x="110" y="20"/>
                    <a:pt x="109" y="22"/>
                  </a:cubicBezTo>
                  <a:cubicBezTo>
                    <a:pt x="108" y="23"/>
                    <a:pt x="107" y="24"/>
                    <a:pt x="107" y="25"/>
                  </a:cubicBezTo>
                  <a:cubicBezTo>
                    <a:pt x="106" y="26"/>
                    <a:pt x="105" y="28"/>
                    <a:pt x="105" y="29"/>
                  </a:cubicBezTo>
                  <a:cubicBezTo>
                    <a:pt x="105" y="31"/>
                    <a:pt x="104" y="32"/>
                    <a:pt x="105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5" y="36"/>
                    <a:pt x="105" y="36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5" y="35"/>
                    <a:pt x="105" y="33"/>
                    <a:pt x="105" y="31"/>
                  </a:cubicBezTo>
                  <a:cubicBezTo>
                    <a:pt x="106" y="27"/>
                    <a:pt x="109" y="23"/>
                    <a:pt x="112" y="21"/>
                  </a:cubicBezTo>
                  <a:cubicBezTo>
                    <a:pt x="116" y="20"/>
                    <a:pt x="124" y="15"/>
                    <a:pt x="127" y="20"/>
                  </a:cubicBezTo>
                  <a:cubicBezTo>
                    <a:pt x="127" y="20"/>
                    <a:pt x="127" y="21"/>
                    <a:pt x="127" y="20"/>
                  </a:cubicBezTo>
                  <a:cubicBezTo>
                    <a:pt x="122" y="17"/>
                    <a:pt x="113" y="22"/>
                    <a:pt x="110" y="26"/>
                  </a:cubicBezTo>
                  <a:cubicBezTo>
                    <a:pt x="107" y="30"/>
                    <a:pt x="108" y="32"/>
                    <a:pt x="109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9" y="34"/>
                    <a:pt x="109" y="33"/>
                    <a:pt x="109" y="32"/>
                  </a:cubicBezTo>
                  <a:cubicBezTo>
                    <a:pt x="110" y="30"/>
                    <a:pt x="110" y="29"/>
                    <a:pt x="111" y="27"/>
                  </a:cubicBezTo>
                  <a:cubicBezTo>
                    <a:pt x="111" y="26"/>
                    <a:pt x="112" y="26"/>
                    <a:pt x="112" y="26"/>
                  </a:cubicBezTo>
                  <a:cubicBezTo>
                    <a:pt x="112" y="26"/>
                    <a:pt x="111" y="29"/>
                    <a:pt x="110" y="32"/>
                  </a:cubicBezTo>
                  <a:cubicBezTo>
                    <a:pt x="110" y="33"/>
                    <a:pt x="109" y="34"/>
                    <a:pt x="109" y="35"/>
                  </a:cubicBezTo>
                  <a:cubicBezTo>
                    <a:pt x="109" y="35"/>
                    <a:pt x="109" y="35"/>
                    <a:pt x="109" y="36"/>
                  </a:cubicBezTo>
                  <a:cubicBezTo>
                    <a:pt x="110" y="35"/>
                    <a:pt x="110" y="33"/>
                    <a:pt x="111" y="32"/>
                  </a:cubicBezTo>
                  <a:cubicBezTo>
                    <a:pt x="112" y="30"/>
                    <a:pt x="114" y="28"/>
                    <a:pt x="115" y="27"/>
                  </a:cubicBezTo>
                  <a:cubicBezTo>
                    <a:pt x="116" y="26"/>
                    <a:pt x="117" y="26"/>
                    <a:pt x="117" y="26"/>
                  </a:cubicBezTo>
                  <a:cubicBezTo>
                    <a:pt x="117" y="26"/>
                    <a:pt x="116" y="26"/>
                    <a:pt x="115" y="27"/>
                  </a:cubicBezTo>
                  <a:cubicBezTo>
                    <a:pt x="114" y="29"/>
                    <a:pt x="113" y="30"/>
                    <a:pt x="112" y="32"/>
                  </a:cubicBezTo>
                  <a:cubicBezTo>
                    <a:pt x="111" y="33"/>
                    <a:pt x="110" y="35"/>
                    <a:pt x="110" y="36"/>
                  </a:cubicBezTo>
                  <a:cubicBezTo>
                    <a:pt x="111" y="34"/>
                    <a:pt x="112" y="33"/>
                    <a:pt x="114" y="32"/>
                  </a:cubicBezTo>
                  <a:cubicBezTo>
                    <a:pt x="116" y="30"/>
                    <a:pt x="118" y="28"/>
                    <a:pt x="120" y="28"/>
                  </a:cubicBezTo>
                  <a:cubicBezTo>
                    <a:pt x="121" y="28"/>
                    <a:pt x="122" y="28"/>
                    <a:pt x="122" y="28"/>
                  </a:cubicBezTo>
                  <a:cubicBezTo>
                    <a:pt x="122" y="28"/>
                    <a:pt x="121" y="28"/>
                    <a:pt x="120" y="29"/>
                  </a:cubicBezTo>
                  <a:cubicBezTo>
                    <a:pt x="118" y="29"/>
                    <a:pt x="116" y="30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7" y="30"/>
                    <a:pt x="124" y="29"/>
                    <a:pt x="131" y="32"/>
                  </a:cubicBezTo>
                  <a:cubicBezTo>
                    <a:pt x="141" y="36"/>
                    <a:pt x="148" y="46"/>
                    <a:pt x="148" y="56"/>
                  </a:cubicBezTo>
                  <a:cubicBezTo>
                    <a:pt x="148" y="69"/>
                    <a:pt x="141" y="75"/>
                    <a:pt x="131" y="80"/>
                  </a:cubicBezTo>
                  <a:cubicBezTo>
                    <a:pt x="129" y="82"/>
                    <a:pt x="126" y="84"/>
                    <a:pt x="124" y="86"/>
                  </a:cubicBezTo>
                  <a:cubicBezTo>
                    <a:pt x="121" y="93"/>
                    <a:pt x="131" y="92"/>
                    <a:pt x="134" y="91"/>
                  </a:cubicBezTo>
                  <a:cubicBezTo>
                    <a:pt x="141" y="88"/>
                    <a:pt x="144" y="82"/>
                    <a:pt x="148" y="76"/>
                  </a:cubicBezTo>
                  <a:cubicBezTo>
                    <a:pt x="148" y="75"/>
                    <a:pt x="149" y="76"/>
                    <a:pt x="149" y="76"/>
                  </a:cubicBezTo>
                  <a:cubicBezTo>
                    <a:pt x="146" y="83"/>
                    <a:pt x="142" y="90"/>
                    <a:pt x="135" y="93"/>
                  </a:cubicBezTo>
                  <a:cubicBezTo>
                    <a:pt x="135" y="93"/>
                    <a:pt x="135" y="93"/>
                    <a:pt x="135" y="94"/>
                  </a:cubicBezTo>
                  <a:cubicBezTo>
                    <a:pt x="131" y="98"/>
                    <a:pt x="125" y="101"/>
                    <a:pt x="120" y="101"/>
                  </a:cubicBezTo>
                  <a:cubicBezTo>
                    <a:pt x="113" y="102"/>
                    <a:pt x="109" y="95"/>
                    <a:pt x="106" y="90"/>
                  </a:cubicBezTo>
                  <a:cubicBezTo>
                    <a:pt x="103" y="86"/>
                    <a:pt x="95" y="76"/>
                    <a:pt x="90" y="85"/>
                  </a:cubicBezTo>
                  <a:cubicBezTo>
                    <a:pt x="87" y="92"/>
                    <a:pt x="91" y="97"/>
                    <a:pt x="96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91" y="100"/>
                    <a:pt x="87" y="95"/>
                    <a:pt x="87" y="89"/>
                  </a:cubicBezTo>
                  <a:cubicBezTo>
                    <a:pt x="85" y="88"/>
                    <a:pt x="83" y="87"/>
                    <a:pt x="81" y="84"/>
                  </a:cubicBezTo>
                  <a:cubicBezTo>
                    <a:pt x="80" y="82"/>
                    <a:pt x="79" y="80"/>
                    <a:pt x="79" y="77"/>
                  </a:cubicBezTo>
                  <a:cubicBezTo>
                    <a:pt x="78" y="72"/>
                    <a:pt x="79" y="66"/>
                    <a:pt x="82" y="61"/>
                  </a:cubicBezTo>
                  <a:cubicBezTo>
                    <a:pt x="85" y="58"/>
                    <a:pt x="88" y="55"/>
                    <a:pt x="92" y="54"/>
                  </a:cubicBezTo>
                  <a:cubicBezTo>
                    <a:pt x="91" y="54"/>
                    <a:pt x="90" y="54"/>
                    <a:pt x="89" y="54"/>
                  </a:cubicBezTo>
                  <a:cubicBezTo>
                    <a:pt x="88" y="55"/>
                    <a:pt x="87" y="55"/>
                    <a:pt x="86" y="56"/>
                  </a:cubicBezTo>
                  <a:cubicBezTo>
                    <a:pt x="84" y="56"/>
                    <a:pt x="84" y="57"/>
                    <a:pt x="83" y="57"/>
                  </a:cubicBezTo>
                  <a:cubicBezTo>
                    <a:pt x="83" y="57"/>
                    <a:pt x="84" y="56"/>
                    <a:pt x="86" y="55"/>
                  </a:cubicBezTo>
                  <a:cubicBezTo>
                    <a:pt x="87" y="55"/>
                    <a:pt x="88" y="54"/>
                    <a:pt x="89" y="54"/>
                  </a:cubicBezTo>
                  <a:cubicBezTo>
                    <a:pt x="90" y="54"/>
                    <a:pt x="91" y="53"/>
                    <a:pt x="93" y="53"/>
                  </a:cubicBezTo>
                  <a:cubicBezTo>
                    <a:pt x="94" y="53"/>
                    <a:pt x="96" y="53"/>
                    <a:pt x="97" y="54"/>
                  </a:cubicBezTo>
                  <a:cubicBezTo>
                    <a:pt x="97" y="54"/>
                    <a:pt x="98" y="54"/>
                    <a:pt x="98" y="54"/>
                  </a:cubicBezTo>
                  <a:cubicBezTo>
                    <a:pt x="98" y="54"/>
                    <a:pt x="99" y="54"/>
                    <a:pt x="99" y="54"/>
                  </a:cubicBezTo>
                  <a:cubicBezTo>
                    <a:pt x="98" y="54"/>
                    <a:pt x="96" y="53"/>
                    <a:pt x="94" y="53"/>
                  </a:cubicBezTo>
                  <a:cubicBezTo>
                    <a:pt x="92" y="52"/>
                    <a:pt x="90" y="52"/>
                    <a:pt x="88" y="51"/>
                  </a:cubicBezTo>
                  <a:cubicBezTo>
                    <a:pt x="86" y="51"/>
                    <a:pt x="85" y="51"/>
                    <a:pt x="85" y="51"/>
                  </a:cubicBezTo>
                  <a:cubicBezTo>
                    <a:pt x="85" y="51"/>
                    <a:pt x="86" y="51"/>
                    <a:pt x="88" y="51"/>
                  </a:cubicBezTo>
                  <a:cubicBezTo>
                    <a:pt x="90" y="51"/>
                    <a:pt x="92" y="51"/>
                    <a:pt x="94" y="52"/>
                  </a:cubicBezTo>
                  <a:cubicBezTo>
                    <a:pt x="96" y="52"/>
                    <a:pt x="98" y="53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98" y="53"/>
                    <a:pt x="97" y="51"/>
                    <a:pt x="95" y="50"/>
                  </a:cubicBezTo>
                  <a:cubicBezTo>
                    <a:pt x="93" y="49"/>
                    <a:pt x="92" y="49"/>
                    <a:pt x="90" y="48"/>
                  </a:cubicBezTo>
                  <a:cubicBezTo>
                    <a:pt x="89" y="48"/>
                    <a:pt x="88" y="47"/>
                    <a:pt x="88" y="47"/>
                  </a:cubicBezTo>
                  <a:cubicBezTo>
                    <a:pt x="88" y="47"/>
                    <a:pt x="89" y="47"/>
                    <a:pt x="90" y="48"/>
                  </a:cubicBezTo>
                  <a:cubicBezTo>
                    <a:pt x="91" y="48"/>
                    <a:pt x="92" y="48"/>
                    <a:pt x="93" y="48"/>
                  </a:cubicBezTo>
                  <a:cubicBezTo>
                    <a:pt x="93" y="48"/>
                    <a:pt x="94" y="49"/>
                    <a:pt x="94" y="49"/>
                  </a:cubicBezTo>
                  <a:cubicBezTo>
                    <a:pt x="95" y="49"/>
                    <a:pt x="95" y="49"/>
                    <a:pt x="96" y="50"/>
                  </a:cubicBezTo>
                  <a:cubicBezTo>
                    <a:pt x="97" y="51"/>
                    <a:pt x="98" y="52"/>
                    <a:pt x="99" y="53"/>
                  </a:cubicBezTo>
                  <a:cubicBezTo>
                    <a:pt x="94" y="47"/>
                    <a:pt x="88" y="42"/>
                    <a:pt x="81" y="46"/>
                  </a:cubicBezTo>
                  <a:cubicBezTo>
                    <a:pt x="73" y="52"/>
                    <a:pt x="70" y="63"/>
                    <a:pt x="70" y="71"/>
                  </a:cubicBezTo>
                  <a:cubicBezTo>
                    <a:pt x="72" y="92"/>
                    <a:pt x="87" y="105"/>
                    <a:pt x="104" y="115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5" y="114"/>
                    <a:pt x="106" y="113"/>
                    <a:pt x="107" y="113"/>
                  </a:cubicBezTo>
                  <a:cubicBezTo>
                    <a:pt x="110" y="110"/>
                    <a:pt x="114" y="109"/>
                    <a:pt x="118" y="109"/>
                  </a:cubicBezTo>
                  <a:cubicBezTo>
                    <a:pt x="123" y="110"/>
                    <a:pt x="129" y="110"/>
                    <a:pt x="132" y="105"/>
                  </a:cubicBezTo>
                  <a:cubicBezTo>
                    <a:pt x="133" y="105"/>
                    <a:pt x="134" y="105"/>
                    <a:pt x="133" y="106"/>
                  </a:cubicBezTo>
                  <a:cubicBezTo>
                    <a:pt x="128" y="113"/>
                    <a:pt x="120" y="109"/>
                    <a:pt x="113" y="112"/>
                  </a:cubicBezTo>
                  <a:cubicBezTo>
                    <a:pt x="106" y="115"/>
                    <a:pt x="103" y="121"/>
                    <a:pt x="101" y="127"/>
                  </a:cubicBezTo>
                  <a:cubicBezTo>
                    <a:pt x="102" y="127"/>
                    <a:pt x="102" y="126"/>
                    <a:pt x="102" y="125"/>
                  </a:cubicBezTo>
                  <a:cubicBezTo>
                    <a:pt x="103" y="123"/>
                    <a:pt x="105" y="120"/>
                    <a:pt x="106" y="119"/>
                  </a:cubicBezTo>
                  <a:cubicBezTo>
                    <a:pt x="107" y="117"/>
                    <a:pt x="108" y="117"/>
                    <a:pt x="108" y="117"/>
                  </a:cubicBezTo>
                  <a:cubicBezTo>
                    <a:pt x="108" y="117"/>
                    <a:pt x="107" y="118"/>
                    <a:pt x="106" y="119"/>
                  </a:cubicBezTo>
                  <a:cubicBezTo>
                    <a:pt x="105" y="121"/>
                    <a:pt x="104" y="123"/>
                    <a:pt x="103" y="126"/>
                  </a:cubicBezTo>
                  <a:cubicBezTo>
                    <a:pt x="102" y="127"/>
                    <a:pt x="102" y="128"/>
                    <a:pt x="101" y="129"/>
                  </a:cubicBezTo>
                  <a:cubicBezTo>
                    <a:pt x="102" y="128"/>
                    <a:pt x="103" y="127"/>
                    <a:pt x="103" y="126"/>
                  </a:cubicBezTo>
                  <a:cubicBezTo>
                    <a:pt x="105" y="123"/>
                    <a:pt x="107" y="121"/>
                    <a:pt x="108" y="120"/>
                  </a:cubicBezTo>
                  <a:cubicBezTo>
                    <a:pt x="110" y="119"/>
                    <a:pt x="111" y="119"/>
                    <a:pt x="111" y="119"/>
                  </a:cubicBezTo>
                  <a:cubicBezTo>
                    <a:pt x="111" y="119"/>
                    <a:pt x="110" y="120"/>
                    <a:pt x="109" y="121"/>
                  </a:cubicBezTo>
                  <a:cubicBezTo>
                    <a:pt x="107" y="122"/>
                    <a:pt x="105" y="124"/>
                    <a:pt x="104" y="126"/>
                  </a:cubicBezTo>
                  <a:cubicBezTo>
                    <a:pt x="102" y="128"/>
                    <a:pt x="101" y="131"/>
                    <a:pt x="101" y="132"/>
                  </a:cubicBezTo>
                  <a:cubicBezTo>
                    <a:pt x="101" y="132"/>
                    <a:pt x="101" y="132"/>
                    <a:pt x="101" y="132"/>
                  </a:cubicBezTo>
                  <a:cubicBezTo>
                    <a:pt x="104" y="128"/>
                    <a:pt x="106" y="124"/>
                    <a:pt x="111" y="122"/>
                  </a:cubicBezTo>
                  <a:cubicBezTo>
                    <a:pt x="116" y="119"/>
                    <a:pt x="121" y="118"/>
                    <a:pt x="127" y="117"/>
                  </a:cubicBezTo>
                  <a:close/>
                  <a:moveTo>
                    <a:pt x="39" y="31"/>
                  </a:moveTo>
                  <a:cubicBezTo>
                    <a:pt x="39" y="31"/>
                    <a:pt x="38" y="32"/>
                    <a:pt x="38" y="32"/>
                  </a:cubicBezTo>
                  <a:cubicBezTo>
                    <a:pt x="37" y="34"/>
                    <a:pt x="36" y="35"/>
                    <a:pt x="36" y="35"/>
                  </a:cubicBezTo>
                  <a:cubicBezTo>
                    <a:pt x="35" y="35"/>
                    <a:pt x="36" y="34"/>
                    <a:pt x="37" y="32"/>
                  </a:cubicBezTo>
                  <a:cubicBezTo>
                    <a:pt x="38" y="31"/>
                    <a:pt x="39" y="31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39" y="31"/>
                  </a:cubicBezTo>
                  <a:close/>
                  <a:moveTo>
                    <a:pt x="41" y="28"/>
                  </a:moveTo>
                  <a:cubicBezTo>
                    <a:pt x="40" y="29"/>
                    <a:pt x="39" y="29"/>
                    <a:pt x="37" y="31"/>
                  </a:cubicBezTo>
                  <a:cubicBezTo>
                    <a:pt x="34" y="33"/>
                    <a:pt x="33" y="36"/>
                    <a:pt x="32" y="35"/>
                  </a:cubicBezTo>
                  <a:cubicBezTo>
                    <a:pt x="32" y="35"/>
                    <a:pt x="34" y="33"/>
                    <a:pt x="37" y="30"/>
                  </a:cubicBezTo>
                  <a:cubicBezTo>
                    <a:pt x="38" y="29"/>
                    <a:pt x="40" y="28"/>
                    <a:pt x="41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34" y="55"/>
                  </a:moveTo>
                  <a:cubicBezTo>
                    <a:pt x="32" y="56"/>
                    <a:pt x="31" y="56"/>
                    <a:pt x="30" y="56"/>
                  </a:cubicBezTo>
                  <a:cubicBezTo>
                    <a:pt x="29" y="56"/>
                    <a:pt x="28" y="5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31" y="55"/>
                    <a:pt x="32" y="55"/>
                    <a:pt x="33" y="55"/>
                  </a:cubicBezTo>
                  <a:cubicBezTo>
                    <a:pt x="36" y="53"/>
                    <a:pt x="38" y="52"/>
                    <a:pt x="38" y="52"/>
                  </a:cubicBezTo>
                  <a:cubicBezTo>
                    <a:pt x="38" y="52"/>
                    <a:pt x="36" y="54"/>
                    <a:pt x="34" y="55"/>
                  </a:cubicBezTo>
                  <a:close/>
                  <a:moveTo>
                    <a:pt x="36" y="51"/>
                  </a:moveTo>
                  <a:cubicBezTo>
                    <a:pt x="35" y="53"/>
                    <a:pt x="33" y="54"/>
                    <a:pt x="30" y="54"/>
                  </a:cubicBezTo>
                  <a:cubicBezTo>
                    <a:pt x="27" y="54"/>
                    <a:pt x="25" y="53"/>
                    <a:pt x="23" y="52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5" y="52"/>
                    <a:pt x="27" y="53"/>
                    <a:pt x="30" y="53"/>
                  </a:cubicBezTo>
                  <a:cubicBezTo>
                    <a:pt x="33" y="53"/>
                    <a:pt x="35" y="52"/>
                    <a:pt x="36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50"/>
                    <a:pt x="36" y="51"/>
                  </a:cubicBezTo>
                  <a:close/>
                  <a:moveTo>
                    <a:pt x="25" y="158"/>
                  </a:moveTo>
                  <a:cubicBezTo>
                    <a:pt x="25" y="157"/>
                    <a:pt x="24" y="156"/>
                    <a:pt x="24" y="155"/>
                  </a:cubicBezTo>
                  <a:cubicBezTo>
                    <a:pt x="24" y="153"/>
                    <a:pt x="24" y="151"/>
                    <a:pt x="25" y="151"/>
                  </a:cubicBezTo>
                  <a:cubicBezTo>
                    <a:pt x="25" y="151"/>
                    <a:pt x="24" y="153"/>
                    <a:pt x="25" y="155"/>
                  </a:cubicBezTo>
                  <a:cubicBezTo>
                    <a:pt x="25" y="156"/>
                    <a:pt x="25" y="157"/>
                    <a:pt x="26" y="158"/>
                  </a:cubicBezTo>
                  <a:cubicBezTo>
                    <a:pt x="26" y="158"/>
                    <a:pt x="26" y="159"/>
                    <a:pt x="26" y="159"/>
                  </a:cubicBezTo>
                  <a:cubicBezTo>
                    <a:pt x="26" y="159"/>
                    <a:pt x="26" y="159"/>
                    <a:pt x="25" y="158"/>
                  </a:cubicBezTo>
                  <a:close/>
                  <a:moveTo>
                    <a:pt x="27" y="149"/>
                  </a:moveTo>
                  <a:cubicBezTo>
                    <a:pt x="26" y="151"/>
                    <a:pt x="27" y="153"/>
                    <a:pt x="27" y="155"/>
                  </a:cubicBezTo>
                  <a:cubicBezTo>
                    <a:pt x="27" y="156"/>
                    <a:pt x="27" y="157"/>
                    <a:pt x="27" y="157"/>
                  </a:cubicBezTo>
                  <a:cubicBezTo>
                    <a:pt x="27" y="157"/>
                    <a:pt x="27" y="156"/>
                    <a:pt x="26" y="155"/>
                  </a:cubicBezTo>
                  <a:cubicBezTo>
                    <a:pt x="26" y="153"/>
                    <a:pt x="26" y="151"/>
                    <a:pt x="26" y="149"/>
                  </a:cubicBezTo>
                  <a:cubicBezTo>
                    <a:pt x="26" y="147"/>
                    <a:pt x="27" y="145"/>
                    <a:pt x="28" y="144"/>
                  </a:cubicBezTo>
                  <a:cubicBezTo>
                    <a:pt x="28" y="142"/>
                    <a:pt x="29" y="142"/>
                    <a:pt x="29" y="142"/>
                  </a:cubicBezTo>
                  <a:cubicBezTo>
                    <a:pt x="29" y="142"/>
                    <a:pt x="28" y="145"/>
                    <a:pt x="27" y="149"/>
                  </a:cubicBezTo>
                  <a:close/>
                  <a:moveTo>
                    <a:pt x="124" y="236"/>
                  </a:moveTo>
                  <a:cubicBezTo>
                    <a:pt x="124" y="236"/>
                    <a:pt x="124" y="237"/>
                    <a:pt x="124" y="238"/>
                  </a:cubicBezTo>
                  <a:cubicBezTo>
                    <a:pt x="124" y="239"/>
                    <a:pt x="123" y="241"/>
                    <a:pt x="122" y="243"/>
                  </a:cubicBezTo>
                  <a:cubicBezTo>
                    <a:pt x="122" y="245"/>
                    <a:pt x="121" y="246"/>
                    <a:pt x="120" y="247"/>
                  </a:cubicBezTo>
                  <a:cubicBezTo>
                    <a:pt x="119" y="249"/>
                    <a:pt x="118" y="249"/>
                    <a:pt x="118" y="249"/>
                  </a:cubicBezTo>
                  <a:cubicBezTo>
                    <a:pt x="118" y="249"/>
                    <a:pt x="119" y="248"/>
                    <a:pt x="119" y="247"/>
                  </a:cubicBezTo>
                  <a:cubicBezTo>
                    <a:pt x="120" y="246"/>
                    <a:pt x="121" y="244"/>
                    <a:pt x="122" y="243"/>
                  </a:cubicBezTo>
                  <a:cubicBezTo>
                    <a:pt x="123" y="241"/>
                    <a:pt x="123" y="239"/>
                    <a:pt x="124" y="238"/>
                  </a:cubicBezTo>
                  <a:cubicBezTo>
                    <a:pt x="124" y="237"/>
                    <a:pt x="124" y="236"/>
                    <a:pt x="124" y="236"/>
                  </a:cubicBezTo>
                  <a:close/>
                  <a:moveTo>
                    <a:pt x="116" y="248"/>
                  </a:moveTo>
                  <a:cubicBezTo>
                    <a:pt x="117" y="246"/>
                    <a:pt x="119" y="244"/>
                    <a:pt x="120" y="242"/>
                  </a:cubicBezTo>
                  <a:cubicBezTo>
                    <a:pt x="120" y="241"/>
                    <a:pt x="121" y="239"/>
                    <a:pt x="121" y="238"/>
                  </a:cubicBezTo>
                  <a:cubicBezTo>
                    <a:pt x="122" y="237"/>
                    <a:pt x="122" y="236"/>
                    <a:pt x="122" y="235"/>
                  </a:cubicBezTo>
                  <a:cubicBezTo>
                    <a:pt x="122" y="233"/>
                    <a:pt x="121" y="232"/>
                    <a:pt x="122" y="232"/>
                  </a:cubicBezTo>
                  <a:cubicBezTo>
                    <a:pt x="122" y="232"/>
                    <a:pt x="122" y="233"/>
                    <a:pt x="122" y="235"/>
                  </a:cubicBezTo>
                  <a:cubicBezTo>
                    <a:pt x="122" y="236"/>
                    <a:pt x="122" y="237"/>
                    <a:pt x="122" y="238"/>
                  </a:cubicBezTo>
                  <a:cubicBezTo>
                    <a:pt x="122" y="240"/>
                    <a:pt x="121" y="241"/>
                    <a:pt x="120" y="242"/>
                  </a:cubicBezTo>
                  <a:cubicBezTo>
                    <a:pt x="119" y="245"/>
                    <a:pt x="117" y="247"/>
                    <a:pt x="116" y="248"/>
                  </a:cubicBezTo>
                  <a:cubicBezTo>
                    <a:pt x="115" y="249"/>
                    <a:pt x="114" y="250"/>
                    <a:pt x="114" y="250"/>
                  </a:cubicBezTo>
                  <a:cubicBezTo>
                    <a:pt x="114" y="250"/>
                    <a:pt x="114" y="249"/>
                    <a:pt x="116" y="248"/>
                  </a:cubicBezTo>
                  <a:close/>
                  <a:moveTo>
                    <a:pt x="99" y="266"/>
                  </a:moveTo>
                  <a:cubicBezTo>
                    <a:pt x="100" y="266"/>
                    <a:pt x="101" y="266"/>
                    <a:pt x="101" y="266"/>
                  </a:cubicBezTo>
                  <a:cubicBezTo>
                    <a:pt x="101" y="266"/>
                    <a:pt x="101" y="266"/>
                    <a:pt x="101" y="266"/>
                  </a:cubicBezTo>
                  <a:cubicBezTo>
                    <a:pt x="100" y="267"/>
                    <a:pt x="99" y="267"/>
                    <a:pt x="99" y="267"/>
                  </a:cubicBezTo>
                  <a:cubicBezTo>
                    <a:pt x="97" y="266"/>
                    <a:pt x="96" y="265"/>
                    <a:pt x="97" y="265"/>
                  </a:cubicBezTo>
                  <a:cubicBezTo>
                    <a:pt x="97" y="265"/>
                    <a:pt x="98" y="266"/>
                    <a:pt x="99" y="266"/>
                  </a:cubicBezTo>
                  <a:close/>
                  <a:moveTo>
                    <a:pt x="94" y="264"/>
                  </a:moveTo>
                  <a:cubicBezTo>
                    <a:pt x="95" y="265"/>
                    <a:pt x="96" y="266"/>
                    <a:pt x="97" y="268"/>
                  </a:cubicBezTo>
                  <a:cubicBezTo>
                    <a:pt x="98" y="269"/>
                    <a:pt x="100" y="269"/>
                    <a:pt x="101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2" y="269"/>
                    <a:pt x="103" y="269"/>
                    <a:pt x="103" y="269"/>
                  </a:cubicBezTo>
                  <a:cubicBezTo>
                    <a:pt x="103" y="268"/>
                    <a:pt x="103" y="268"/>
                    <a:pt x="103" y="268"/>
                  </a:cubicBezTo>
                  <a:cubicBezTo>
                    <a:pt x="103" y="268"/>
                    <a:pt x="103" y="269"/>
                    <a:pt x="103" y="269"/>
                  </a:cubicBezTo>
                  <a:cubicBezTo>
                    <a:pt x="103" y="269"/>
                    <a:pt x="103" y="269"/>
                    <a:pt x="102" y="269"/>
                  </a:cubicBezTo>
                  <a:cubicBezTo>
                    <a:pt x="102" y="269"/>
                    <a:pt x="102" y="269"/>
                    <a:pt x="102" y="269"/>
                  </a:cubicBezTo>
                  <a:cubicBezTo>
                    <a:pt x="101" y="270"/>
                    <a:pt x="101" y="270"/>
                    <a:pt x="100" y="270"/>
                  </a:cubicBezTo>
                  <a:cubicBezTo>
                    <a:pt x="100" y="270"/>
                    <a:pt x="100" y="270"/>
                    <a:pt x="99" y="270"/>
                  </a:cubicBezTo>
                  <a:cubicBezTo>
                    <a:pt x="98" y="269"/>
                    <a:pt x="97" y="269"/>
                    <a:pt x="97" y="268"/>
                  </a:cubicBezTo>
                  <a:cubicBezTo>
                    <a:pt x="95" y="267"/>
                    <a:pt x="94" y="265"/>
                    <a:pt x="94" y="264"/>
                  </a:cubicBezTo>
                  <a:cubicBezTo>
                    <a:pt x="93" y="263"/>
                    <a:pt x="93" y="262"/>
                    <a:pt x="93" y="262"/>
                  </a:cubicBezTo>
                  <a:cubicBezTo>
                    <a:pt x="93" y="262"/>
                    <a:pt x="93" y="263"/>
                    <a:pt x="94" y="264"/>
                  </a:cubicBezTo>
                  <a:close/>
                  <a:moveTo>
                    <a:pt x="76" y="254"/>
                  </a:moveTo>
                  <a:cubicBezTo>
                    <a:pt x="77" y="255"/>
                    <a:pt x="77" y="255"/>
                    <a:pt x="78" y="256"/>
                  </a:cubicBezTo>
                  <a:cubicBezTo>
                    <a:pt x="78" y="256"/>
                    <a:pt x="79" y="256"/>
                    <a:pt x="79" y="256"/>
                  </a:cubicBezTo>
                  <a:cubicBezTo>
                    <a:pt x="79" y="257"/>
                    <a:pt x="78" y="256"/>
                    <a:pt x="78" y="256"/>
                  </a:cubicBezTo>
                  <a:cubicBezTo>
                    <a:pt x="77" y="256"/>
                    <a:pt x="76" y="255"/>
                    <a:pt x="76" y="254"/>
                  </a:cubicBezTo>
                  <a:cubicBezTo>
                    <a:pt x="74" y="253"/>
                    <a:pt x="74" y="251"/>
                    <a:pt x="74" y="251"/>
                  </a:cubicBezTo>
                  <a:cubicBezTo>
                    <a:pt x="74" y="251"/>
                    <a:pt x="75" y="253"/>
                    <a:pt x="76" y="254"/>
                  </a:cubicBezTo>
                  <a:close/>
                  <a:moveTo>
                    <a:pt x="70" y="247"/>
                  </a:moveTo>
                  <a:cubicBezTo>
                    <a:pt x="70" y="247"/>
                    <a:pt x="71" y="247"/>
                    <a:pt x="71" y="249"/>
                  </a:cubicBezTo>
                  <a:cubicBezTo>
                    <a:pt x="71" y="250"/>
                    <a:pt x="72" y="252"/>
                    <a:pt x="73" y="254"/>
                  </a:cubicBezTo>
                  <a:cubicBezTo>
                    <a:pt x="74" y="256"/>
                    <a:pt x="76" y="257"/>
                    <a:pt x="77" y="258"/>
                  </a:cubicBezTo>
                  <a:cubicBezTo>
                    <a:pt x="78" y="259"/>
                    <a:pt x="79" y="260"/>
                    <a:pt x="79" y="260"/>
                  </a:cubicBezTo>
                  <a:cubicBezTo>
                    <a:pt x="79" y="260"/>
                    <a:pt x="78" y="260"/>
                    <a:pt x="77" y="259"/>
                  </a:cubicBezTo>
                  <a:cubicBezTo>
                    <a:pt x="76" y="258"/>
                    <a:pt x="74" y="257"/>
                    <a:pt x="73" y="255"/>
                  </a:cubicBezTo>
                  <a:cubicBezTo>
                    <a:pt x="71" y="253"/>
                    <a:pt x="71" y="250"/>
                    <a:pt x="71" y="249"/>
                  </a:cubicBezTo>
                  <a:cubicBezTo>
                    <a:pt x="70" y="248"/>
                    <a:pt x="70" y="247"/>
                    <a:pt x="70" y="247"/>
                  </a:cubicBezTo>
                  <a:close/>
                  <a:moveTo>
                    <a:pt x="56" y="224"/>
                  </a:moveTo>
                  <a:cubicBezTo>
                    <a:pt x="56" y="229"/>
                    <a:pt x="55" y="232"/>
                    <a:pt x="55" y="232"/>
                  </a:cubicBezTo>
                  <a:cubicBezTo>
                    <a:pt x="55" y="232"/>
                    <a:pt x="55" y="229"/>
                    <a:pt x="56" y="224"/>
                  </a:cubicBezTo>
                  <a:cubicBezTo>
                    <a:pt x="56" y="219"/>
                    <a:pt x="56" y="215"/>
                    <a:pt x="57" y="215"/>
                  </a:cubicBezTo>
                  <a:cubicBezTo>
                    <a:pt x="57" y="215"/>
                    <a:pt x="57" y="216"/>
                    <a:pt x="57" y="218"/>
                  </a:cubicBezTo>
                  <a:cubicBezTo>
                    <a:pt x="57" y="219"/>
                    <a:pt x="57" y="222"/>
                    <a:pt x="56" y="224"/>
                  </a:cubicBezTo>
                  <a:close/>
                  <a:moveTo>
                    <a:pt x="59" y="223"/>
                  </a:moveTo>
                  <a:cubicBezTo>
                    <a:pt x="59" y="226"/>
                    <a:pt x="58" y="228"/>
                    <a:pt x="58" y="229"/>
                  </a:cubicBezTo>
                  <a:cubicBezTo>
                    <a:pt x="58" y="231"/>
                    <a:pt x="58" y="231"/>
                    <a:pt x="58" y="231"/>
                  </a:cubicBezTo>
                  <a:cubicBezTo>
                    <a:pt x="58" y="231"/>
                    <a:pt x="58" y="231"/>
                    <a:pt x="58" y="229"/>
                  </a:cubicBezTo>
                  <a:cubicBezTo>
                    <a:pt x="58" y="228"/>
                    <a:pt x="58" y="226"/>
                    <a:pt x="58" y="223"/>
                  </a:cubicBezTo>
                  <a:cubicBezTo>
                    <a:pt x="58" y="218"/>
                    <a:pt x="58" y="211"/>
                    <a:pt x="58" y="204"/>
                  </a:cubicBezTo>
                  <a:cubicBezTo>
                    <a:pt x="58" y="200"/>
                    <a:pt x="58" y="196"/>
                    <a:pt x="57" y="193"/>
                  </a:cubicBezTo>
                  <a:cubicBezTo>
                    <a:pt x="57" y="190"/>
                    <a:pt x="57" y="187"/>
                    <a:pt x="56" y="185"/>
                  </a:cubicBezTo>
                  <a:cubicBezTo>
                    <a:pt x="56" y="183"/>
                    <a:pt x="56" y="182"/>
                    <a:pt x="55" y="181"/>
                  </a:cubicBezTo>
                  <a:cubicBezTo>
                    <a:pt x="55" y="180"/>
                    <a:pt x="55" y="180"/>
                    <a:pt x="55" y="179"/>
                  </a:cubicBezTo>
                  <a:cubicBezTo>
                    <a:pt x="54" y="178"/>
                    <a:pt x="54" y="177"/>
                    <a:pt x="54" y="177"/>
                  </a:cubicBezTo>
                  <a:cubicBezTo>
                    <a:pt x="54" y="177"/>
                    <a:pt x="54" y="178"/>
                    <a:pt x="55" y="179"/>
                  </a:cubicBezTo>
                  <a:cubicBezTo>
                    <a:pt x="55" y="179"/>
                    <a:pt x="55" y="180"/>
                    <a:pt x="56" y="181"/>
                  </a:cubicBezTo>
                  <a:cubicBezTo>
                    <a:pt x="56" y="182"/>
                    <a:pt x="56" y="183"/>
                    <a:pt x="57" y="185"/>
                  </a:cubicBezTo>
                  <a:cubicBezTo>
                    <a:pt x="57" y="187"/>
                    <a:pt x="58" y="190"/>
                    <a:pt x="58" y="193"/>
                  </a:cubicBezTo>
                  <a:cubicBezTo>
                    <a:pt x="59" y="196"/>
                    <a:pt x="59" y="200"/>
                    <a:pt x="59" y="204"/>
                  </a:cubicBezTo>
                  <a:cubicBezTo>
                    <a:pt x="59" y="211"/>
                    <a:pt x="59" y="218"/>
                    <a:pt x="59" y="223"/>
                  </a:cubicBezTo>
                  <a:close/>
                  <a:moveTo>
                    <a:pt x="62" y="180"/>
                  </a:moveTo>
                  <a:cubicBezTo>
                    <a:pt x="62" y="179"/>
                    <a:pt x="61" y="177"/>
                    <a:pt x="60" y="175"/>
                  </a:cubicBezTo>
                  <a:cubicBezTo>
                    <a:pt x="58" y="171"/>
                    <a:pt x="57" y="168"/>
                    <a:pt x="57" y="168"/>
                  </a:cubicBezTo>
                  <a:cubicBezTo>
                    <a:pt x="57" y="168"/>
                    <a:pt x="59" y="171"/>
                    <a:pt x="61" y="175"/>
                  </a:cubicBezTo>
                  <a:cubicBezTo>
                    <a:pt x="62" y="178"/>
                    <a:pt x="64" y="181"/>
                    <a:pt x="64" y="182"/>
                  </a:cubicBezTo>
                  <a:cubicBezTo>
                    <a:pt x="64" y="182"/>
                    <a:pt x="63" y="181"/>
                    <a:pt x="62" y="180"/>
                  </a:cubicBezTo>
                  <a:close/>
                  <a:moveTo>
                    <a:pt x="51" y="145"/>
                  </a:moveTo>
                  <a:cubicBezTo>
                    <a:pt x="51" y="146"/>
                    <a:pt x="51" y="146"/>
                    <a:pt x="51" y="147"/>
                  </a:cubicBezTo>
                  <a:cubicBezTo>
                    <a:pt x="52" y="148"/>
                    <a:pt x="52" y="149"/>
                    <a:pt x="52" y="149"/>
                  </a:cubicBezTo>
                  <a:cubicBezTo>
                    <a:pt x="53" y="153"/>
                    <a:pt x="55" y="157"/>
                    <a:pt x="57" y="161"/>
                  </a:cubicBezTo>
                  <a:cubicBezTo>
                    <a:pt x="59" y="166"/>
                    <a:pt x="62" y="170"/>
                    <a:pt x="63" y="173"/>
                  </a:cubicBezTo>
                  <a:cubicBezTo>
                    <a:pt x="64" y="174"/>
                    <a:pt x="65" y="176"/>
                    <a:pt x="65" y="177"/>
                  </a:cubicBezTo>
                  <a:cubicBezTo>
                    <a:pt x="66" y="177"/>
                    <a:pt x="66" y="178"/>
                    <a:pt x="66" y="178"/>
                  </a:cubicBezTo>
                  <a:cubicBezTo>
                    <a:pt x="66" y="178"/>
                    <a:pt x="65" y="177"/>
                    <a:pt x="65" y="177"/>
                  </a:cubicBezTo>
                  <a:cubicBezTo>
                    <a:pt x="64" y="176"/>
                    <a:pt x="64" y="175"/>
                    <a:pt x="63" y="173"/>
                  </a:cubicBezTo>
                  <a:cubicBezTo>
                    <a:pt x="61" y="170"/>
                    <a:pt x="59" y="166"/>
                    <a:pt x="56" y="162"/>
                  </a:cubicBezTo>
                  <a:cubicBezTo>
                    <a:pt x="54" y="157"/>
                    <a:pt x="52" y="153"/>
                    <a:pt x="52" y="149"/>
                  </a:cubicBezTo>
                  <a:cubicBezTo>
                    <a:pt x="51" y="149"/>
                    <a:pt x="51" y="148"/>
                    <a:pt x="51" y="147"/>
                  </a:cubicBezTo>
                  <a:cubicBezTo>
                    <a:pt x="51" y="147"/>
                    <a:pt x="51" y="146"/>
                    <a:pt x="51" y="146"/>
                  </a:cubicBezTo>
                  <a:cubicBezTo>
                    <a:pt x="51" y="145"/>
                    <a:pt x="51" y="144"/>
                    <a:pt x="51" y="144"/>
                  </a:cubicBezTo>
                  <a:cubicBezTo>
                    <a:pt x="51" y="144"/>
                    <a:pt x="51" y="145"/>
                    <a:pt x="51" y="145"/>
                  </a:cubicBezTo>
                  <a:close/>
                  <a:moveTo>
                    <a:pt x="53" y="14"/>
                  </a:moveTo>
                  <a:cubicBezTo>
                    <a:pt x="53" y="14"/>
                    <a:pt x="53" y="14"/>
                    <a:pt x="54" y="13"/>
                  </a:cubicBezTo>
                  <a:cubicBezTo>
                    <a:pt x="54" y="13"/>
                    <a:pt x="54" y="13"/>
                    <a:pt x="55" y="12"/>
                  </a:cubicBezTo>
                  <a:cubicBezTo>
                    <a:pt x="56" y="11"/>
                    <a:pt x="57" y="11"/>
                    <a:pt x="58" y="10"/>
                  </a:cubicBezTo>
                  <a:cubicBezTo>
                    <a:pt x="59" y="9"/>
                    <a:pt x="61" y="8"/>
                    <a:pt x="62" y="8"/>
                  </a:cubicBezTo>
                  <a:cubicBezTo>
                    <a:pt x="65" y="6"/>
                    <a:pt x="68" y="5"/>
                    <a:pt x="71" y="5"/>
                  </a:cubicBezTo>
                  <a:cubicBezTo>
                    <a:pt x="73" y="4"/>
                    <a:pt x="74" y="4"/>
                    <a:pt x="74" y="4"/>
                  </a:cubicBezTo>
                  <a:cubicBezTo>
                    <a:pt x="74" y="4"/>
                    <a:pt x="73" y="4"/>
                    <a:pt x="71" y="5"/>
                  </a:cubicBezTo>
                  <a:cubicBezTo>
                    <a:pt x="69" y="6"/>
                    <a:pt x="66" y="7"/>
                    <a:pt x="63" y="8"/>
                  </a:cubicBezTo>
                  <a:cubicBezTo>
                    <a:pt x="61" y="9"/>
                    <a:pt x="60" y="10"/>
                    <a:pt x="58" y="10"/>
                  </a:cubicBezTo>
                  <a:cubicBezTo>
                    <a:pt x="57" y="11"/>
                    <a:pt x="56" y="12"/>
                    <a:pt x="55" y="13"/>
                  </a:cubicBezTo>
                  <a:cubicBezTo>
                    <a:pt x="53" y="14"/>
                    <a:pt x="52" y="15"/>
                    <a:pt x="52" y="15"/>
                  </a:cubicBezTo>
                  <a:cubicBezTo>
                    <a:pt x="52" y="15"/>
                    <a:pt x="53" y="15"/>
                    <a:pt x="53" y="14"/>
                  </a:cubicBezTo>
                  <a:close/>
                  <a:moveTo>
                    <a:pt x="39" y="163"/>
                  </a:moveTo>
                  <a:cubicBezTo>
                    <a:pt x="38" y="166"/>
                    <a:pt x="37" y="168"/>
                    <a:pt x="36" y="170"/>
                  </a:cubicBezTo>
                  <a:cubicBezTo>
                    <a:pt x="35" y="172"/>
                    <a:pt x="34" y="173"/>
                    <a:pt x="34" y="173"/>
                  </a:cubicBezTo>
                  <a:cubicBezTo>
                    <a:pt x="34" y="173"/>
                    <a:pt x="36" y="168"/>
                    <a:pt x="38" y="162"/>
                  </a:cubicBezTo>
                  <a:cubicBezTo>
                    <a:pt x="40" y="157"/>
                    <a:pt x="41" y="152"/>
                    <a:pt x="41" y="152"/>
                  </a:cubicBezTo>
                  <a:cubicBezTo>
                    <a:pt x="41" y="152"/>
                    <a:pt x="41" y="153"/>
                    <a:pt x="41" y="155"/>
                  </a:cubicBezTo>
                  <a:cubicBezTo>
                    <a:pt x="40" y="157"/>
                    <a:pt x="40" y="160"/>
                    <a:pt x="39" y="163"/>
                  </a:cubicBezTo>
                  <a:close/>
                  <a:moveTo>
                    <a:pt x="42" y="155"/>
                  </a:moveTo>
                  <a:cubicBezTo>
                    <a:pt x="42" y="158"/>
                    <a:pt x="41" y="160"/>
                    <a:pt x="41" y="162"/>
                  </a:cubicBezTo>
                  <a:cubicBezTo>
                    <a:pt x="40" y="164"/>
                    <a:pt x="39" y="165"/>
                    <a:pt x="39" y="165"/>
                  </a:cubicBezTo>
                  <a:cubicBezTo>
                    <a:pt x="39" y="165"/>
                    <a:pt x="41" y="160"/>
                    <a:pt x="42" y="155"/>
                  </a:cubicBezTo>
                  <a:cubicBezTo>
                    <a:pt x="42" y="152"/>
                    <a:pt x="42" y="149"/>
                    <a:pt x="42" y="147"/>
                  </a:cubicBezTo>
                  <a:cubicBezTo>
                    <a:pt x="43" y="145"/>
                    <a:pt x="43" y="144"/>
                    <a:pt x="43" y="144"/>
                  </a:cubicBezTo>
                  <a:cubicBezTo>
                    <a:pt x="43" y="144"/>
                    <a:pt x="43" y="145"/>
                    <a:pt x="43" y="147"/>
                  </a:cubicBezTo>
                  <a:cubicBezTo>
                    <a:pt x="43" y="149"/>
                    <a:pt x="43" y="152"/>
                    <a:pt x="42" y="155"/>
                  </a:cubicBezTo>
                  <a:close/>
                  <a:moveTo>
                    <a:pt x="45" y="77"/>
                  </a:moveTo>
                  <a:cubicBezTo>
                    <a:pt x="45" y="81"/>
                    <a:pt x="44" y="85"/>
                    <a:pt x="44" y="88"/>
                  </a:cubicBezTo>
                  <a:cubicBezTo>
                    <a:pt x="44" y="91"/>
                    <a:pt x="44" y="92"/>
                    <a:pt x="44" y="92"/>
                  </a:cubicBezTo>
                  <a:cubicBezTo>
                    <a:pt x="44" y="92"/>
                    <a:pt x="44" y="92"/>
                    <a:pt x="44" y="91"/>
                  </a:cubicBezTo>
                  <a:cubicBezTo>
                    <a:pt x="44" y="90"/>
                    <a:pt x="44" y="89"/>
                    <a:pt x="44" y="88"/>
                  </a:cubicBezTo>
                  <a:cubicBezTo>
                    <a:pt x="44" y="85"/>
                    <a:pt x="44" y="81"/>
                    <a:pt x="45" y="77"/>
                  </a:cubicBezTo>
                  <a:cubicBezTo>
                    <a:pt x="45" y="75"/>
                    <a:pt x="45" y="73"/>
                    <a:pt x="45" y="71"/>
                  </a:cubicBezTo>
                  <a:cubicBezTo>
                    <a:pt x="46" y="69"/>
                    <a:pt x="46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8" y="63"/>
                    <a:pt x="48" y="62"/>
                    <a:pt x="48" y="62"/>
                  </a:cubicBezTo>
                  <a:cubicBezTo>
                    <a:pt x="48" y="62"/>
                    <a:pt x="47" y="64"/>
                    <a:pt x="47" y="67"/>
                  </a:cubicBezTo>
                  <a:cubicBezTo>
                    <a:pt x="46" y="68"/>
                    <a:pt x="46" y="70"/>
                    <a:pt x="46" y="71"/>
                  </a:cubicBezTo>
                  <a:cubicBezTo>
                    <a:pt x="46" y="73"/>
                    <a:pt x="46" y="75"/>
                    <a:pt x="45" y="77"/>
                  </a:cubicBezTo>
                  <a:close/>
                  <a:moveTo>
                    <a:pt x="52" y="118"/>
                  </a:moveTo>
                  <a:cubicBezTo>
                    <a:pt x="52" y="118"/>
                    <a:pt x="53" y="118"/>
                    <a:pt x="53" y="119"/>
                  </a:cubicBezTo>
                  <a:cubicBezTo>
                    <a:pt x="53" y="120"/>
                    <a:pt x="54" y="121"/>
                    <a:pt x="55" y="122"/>
                  </a:cubicBezTo>
                  <a:cubicBezTo>
                    <a:pt x="56" y="124"/>
                    <a:pt x="57" y="125"/>
                    <a:pt x="57" y="125"/>
                  </a:cubicBezTo>
                  <a:cubicBezTo>
                    <a:pt x="57" y="126"/>
                    <a:pt x="56" y="124"/>
                    <a:pt x="54" y="122"/>
                  </a:cubicBezTo>
                  <a:cubicBezTo>
                    <a:pt x="53" y="121"/>
                    <a:pt x="53" y="120"/>
                    <a:pt x="53" y="119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52" y="123"/>
                  </a:moveTo>
                  <a:cubicBezTo>
                    <a:pt x="53" y="124"/>
                    <a:pt x="53" y="125"/>
                    <a:pt x="54" y="126"/>
                  </a:cubicBezTo>
                  <a:cubicBezTo>
                    <a:pt x="54" y="127"/>
                    <a:pt x="55" y="128"/>
                    <a:pt x="56" y="128"/>
                  </a:cubicBezTo>
                  <a:cubicBezTo>
                    <a:pt x="57" y="129"/>
                    <a:pt x="58" y="130"/>
                    <a:pt x="58" y="130"/>
                  </a:cubicBezTo>
                  <a:cubicBezTo>
                    <a:pt x="58" y="130"/>
                    <a:pt x="57" y="130"/>
                    <a:pt x="55" y="129"/>
                  </a:cubicBezTo>
                  <a:cubicBezTo>
                    <a:pt x="55" y="128"/>
                    <a:pt x="54" y="127"/>
                    <a:pt x="53" y="126"/>
                  </a:cubicBezTo>
                  <a:cubicBezTo>
                    <a:pt x="53" y="126"/>
                    <a:pt x="52" y="124"/>
                    <a:pt x="51" y="123"/>
                  </a:cubicBezTo>
                  <a:cubicBezTo>
                    <a:pt x="50" y="121"/>
                    <a:pt x="50" y="119"/>
                    <a:pt x="49" y="117"/>
                  </a:cubicBezTo>
                  <a:cubicBezTo>
                    <a:pt x="49" y="116"/>
                    <a:pt x="49" y="115"/>
                    <a:pt x="49" y="115"/>
                  </a:cubicBezTo>
                  <a:cubicBezTo>
                    <a:pt x="49" y="115"/>
                    <a:pt x="49" y="116"/>
                    <a:pt x="50" y="117"/>
                  </a:cubicBezTo>
                  <a:cubicBezTo>
                    <a:pt x="50" y="119"/>
                    <a:pt x="51" y="121"/>
                    <a:pt x="52" y="123"/>
                  </a:cubicBezTo>
                  <a:close/>
                  <a:moveTo>
                    <a:pt x="59" y="42"/>
                  </a:moveTo>
                  <a:cubicBezTo>
                    <a:pt x="59" y="43"/>
                    <a:pt x="58" y="45"/>
                    <a:pt x="57" y="47"/>
                  </a:cubicBezTo>
                  <a:cubicBezTo>
                    <a:pt x="55" y="51"/>
                    <a:pt x="51" y="57"/>
                    <a:pt x="50" y="64"/>
                  </a:cubicBezTo>
                  <a:cubicBezTo>
                    <a:pt x="48" y="72"/>
                    <a:pt x="47" y="78"/>
                    <a:pt x="47" y="83"/>
                  </a:cubicBezTo>
                  <a:cubicBezTo>
                    <a:pt x="47" y="86"/>
                    <a:pt x="47" y="88"/>
                    <a:pt x="47" y="89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89"/>
                  </a:cubicBezTo>
                  <a:cubicBezTo>
                    <a:pt x="46" y="88"/>
                    <a:pt x="46" y="86"/>
                    <a:pt x="46" y="83"/>
                  </a:cubicBezTo>
                  <a:cubicBezTo>
                    <a:pt x="47" y="78"/>
                    <a:pt x="47" y="71"/>
                    <a:pt x="49" y="64"/>
                  </a:cubicBezTo>
                  <a:cubicBezTo>
                    <a:pt x="51" y="57"/>
                    <a:pt x="54" y="51"/>
                    <a:pt x="56" y="47"/>
                  </a:cubicBezTo>
                  <a:cubicBezTo>
                    <a:pt x="58" y="44"/>
                    <a:pt x="59" y="43"/>
                    <a:pt x="59" y="41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2"/>
                  </a:cubicBezTo>
                  <a:close/>
                  <a:moveTo>
                    <a:pt x="97" y="3"/>
                  </a:moveTo>
                  <a:cubicBezTo>
                    <a:pt x="96" y="3"/>
                    <a:pt x="96" y="3"/>
                    <a:pt x="95" y="3"/>
                  </a:cubicBezTo>
                  <a:cubicBezTo>
                    <a:pt x="95" y="3"/>
                    <a:pt x="94" y="3"/>
                    <a:pt x="94" y="3"/>
                  </a:cubicBezTo>
                  <a:cubicBezTo>
                    <a:pt x="94" y="3"/>
                    <a:pt x="93" y="3"/>
                    <a:pt x="93" y="3"/>
                  </a:cubicBezTo>
                  <a:cubicBezTo>
                    <a:pt x="92" y="3"/>
                    <a:pt x="91" y="3"/>
                    <a:pt x="90" y="3"/>
                  </a:cubicBezTo>
                  <a:cubicBezTo>
                    <a:pt x="89" y="3"/>
                    <a:pt x="88" y="3"/>
                    <a:pt x="87" y="3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7" y="5"/>
                    <a:pt x="74" y="6"/>
                    <a:pt x="72" y="7"/>
                  </a:cubicBezTo>
                  <a:cubicBezTo>
                    <a:pt x="71" y="7"/>
                    <a:pt x="70" y="7"/>
                    <a:pt x="69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1" y="12"/>
                    <a:pt x="61" y="11"/>
                  </a:cubicBezTo>
                  <a:cubicBezTo>
                    <a:pt x="61" y="11"/>
                    <a:pt x="62" y="11"/>
                    <a:pt x="62" y="11"/>
                  </a:cubicBezTo>
                  <a:cubicBezTo>
                    <a:pt x="63" y="10"/>
                    <a:pt x="63" y="10"/>
                    <a:pt x="64" y="10"/>
                  </a:cubicBezTo>
                  <a:cubicBezTo>
                    <a:pt x="64" y="9"/>
                    <a:pt x="65" y="9"/>
                    <a:pt x="65" y="9"/>
                  </a:cubicBezTo>
                  <a:cubicBezTo>
                    <a:pt x="65" y="9"/>
                    <a:pt x="66" y="9"/>
                    <a:pt x="66" y="9"/>
                  </a:cubicBezTo>
                  <a:cubicBezTo>
                    <a:pt x="67" y="8"/>
                    <a:pt x="68" y="8"/>
                    <a:pt x="69" y="7"/>
                  </a:cubicBezTo>
                  <a:cubicBezTo>
                    <a:pt x="70" y="7"/>
                    <a:pt x="71" y="7"/>
                    <a:pt x="72" y="6"/>
                  </a:cubicBezTo>
                  <a:cubicBezTo>
                    <a:pt x="74" y="5"/>
                    <a:pt x="76" y="5"/>
                    <a:pt x="79" y="4"/>
                  </a:cubicBezTo>
                  <a:cubicBezTo>
                    <a:pt x="82" y="3"/>
                    <a:pt x="84" y="3"/>
                    <a:pt x="86" y="3"/>
                  </a:cubicBezTo>
                  <a:cubicBezTo>
                    <a:pt x="88" y="3"/>
                    <a:pt x="89" y="2"/>
                    <a:pt x="90" y="2"/>
                  </a:cubicBezTo>
                  <a:cubicBezTo>
                    <a:pt x="91" y="2"/>
                    <a:pt x="92" y="2"/>
                    <a:pt x="93" y="2"/>
                  </a:cubicBezTo>
                  <a:cubicBezTo>
                    <a:pt x="93" y="2"/>
                    <a:pt x="94" y="2"/>
                    <a:pt x="94" y="2"/>
                  </a:cubicBezTo>
                  <a:cubicBezTo>
                    <a:pt x="94" y="2"/>
                    <a:pt x="95" y="2"/>
                    <a:pt x="95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7" y="3"/>
                  </a:cubicBezTo>
                  <a:close/>
                  <a:moveTo>
                    <a:pt x="139" y="86"/>
                  </a:moveTo>
                  <a:cubicBezTo>
                    <a:pt x="139" y="87"/>
                    <a:pt x="138" y="88"/>
                    <a:pt x="136" y="88"/>
                  </a:cubicBezTo>
                  <a:cubicBezTo>
                    <a:pt x="134" y="90"/>
                    <a:pt x="132" y="90"/>
                    <a:pt x="132" y="90"/>
                  </a:cubicBezTo>
                  <a:cubicBezTo>
                    <a:pt x="131" y="90"/>
                    <a:pt x="134" y="89"/>
                    <a:pt x="136" y="88"/>
                  </a:cubicBezTo>
                  <a:cubicBezTo>
                    <a:pt x="139" y="86"/>
                    <a:pt x="140" y="85"/>
                    <a:pt x="140" y="85"/>
                  </a:cubicBezTo>
                  <a:cubicBezTo>
                    <a:pt x="140" y="85"/>
                    <a:pt x="140" y="85"/>
                    <a:pt x="139" y="86"/>
                  </a:cubicBezTo>
                  <a:close/>
                  <a:moveTo>
                    <a:pt x="140" y="83"/>
                  </a:moveTo>
                  <a:cubicBezTo>
                    <a:pt x="139" y="84"/>
                    <a:pt x="137" y="86"/>
                    <a:pt x="135" y="87"/>
                  </a:cubicBezTo>
                  <a:cubicBezTo>
                    <a:pt x="134" y="88"/>
                    <a:pt x="133" y="88"/>
                    <a:pt x="132" y="89"/>
                  </a:cubicBezTo>
                  <a:cubicBezTo>
                    <a:pt x="131" y="89"/>
                    <a:pt x="130" y="89"/>
                    <a:pt x="129" y="89"/>
                  </a:cubicBezTo>
                  <a:cubicBezTo>
                    <a:pt x="128" y="89"/>
                    <a:pt x="127" y="88"/>
                    <a:pt x="127" y="88"/>
                  </a:cubicBezTo>
                  <a:cubicBezTo>
                    <a:pt x="127" y="88"/>
                    <a:pt x="128" y="88"/>
                    <a:pt x="129" y="88"/>
                  </a:cubicBezTo>
                  <a:cubicBezTo>
                    <a:pt x="130" y="88"/>
                    <a:pt x="131" y="88"/>
                    <a:pt x="132" y="88"/>
                  </a:cubicBezTo>
                  <a:cubicBezTo>
                    <a:pt x="133" y="88"/>
                    <a:pt x="134" y="87"/>
                    <a:pt x="135" y="87"/>
                  </a:cubicBezTo>
                  <a:cubicBezTo>
                    <a:pt x="137" y="85"/>
                    <a:pt x="139" y="84"/>
                    <a:pt x="139" y="83"/>
                  </a:cubicBezTo>
                  <a:cubicBezTo>
                    <a:pt x="140" y="81"/>
                    <a:pt x="141" y="81"/>
                    <a:pt x="141" y="81"/>
                  </a:cubicBezTo>
                  <a:cubicBezTo>
                    <a:pt x="141" y="81"/>
                    <a:pt x="141" y="82"/>
                    <a:pt x="140" y="83"/>
                  </a:cubicBezTo>
                  <a:close/>
                  <a:moveTo>
                    <a:pt x="75" y="59"/>
                  </a:moveTo>
                  <a:cubicBezTo>
                    <a:pt x="74" y="61"/>
                    <a:pt x="73" y="63"/>
                    <a:pt x="73" y="66"/>
                  </a:cubicBezTo>
                  <a:cubicBezTo>
                    <a:pt x="73" y="69"/>
                    <a:pt x="73" y="72"/>
                    <a:pt x="74" y="74"/>
                  </a:cubicBezTo>
                  <a:cubicBezTo>
                    <a:pt x="74" y="76"/>
                    <a:pt x="75" y="77"/>
                    <a:pt x="74" y="77"/>
                  </a:cubicBezTo>
                  <a:cubicBezTo>
                    <a:pt x="74" y="77"/>
                    <a:pt x="74" y="76"/>
                    <a:pt x="73" y="74"/>
                  </a:cubicBezTo>
                  <a:cubicBezTo>
                    <a:pt x="73" y="72"/>
                    <a:pt x="72" y="69"/>
                    <a:pt x="73" y="66"/>
                  </a:cubicBezTo>
                  <a:cubicBezTo>
                    <a:pt x="73" y="63"/>
                    <a:pt x="73" y="61"/>
                    <a:pt x="74" y="59"/>
                  </a:cubicBezTo>
                  <a:cubicBezTo>
                    <a:pt x="75" y="57"/>
                    <a:pt x="76" y="56"/>
                    <a:pt x="76" y="56"/>
                  </a:cubicBezTo>
                  <a:cubicBezTo>
                    <a:pt x="76" y="56"/>
                    <a:pt x="75" y="57"/>
                    <a:pt x="75" y="59"/>
                  </a:cubicBezTo>
                  <a:close/>
                  <a:moveTo>
                    <a:pt x="74" y="72"/>
                  </a:moveTo>
                  <a:cubicBezTo>
                    <a:pt x="74" y="72"/>
                    <a:pt x="74" y="70"/>
                    <a:pt x="74" y="68"/>
                  </a:cubicBezTo>
                  <a:cubicBezTo>
                    <a:pt x="74" y="65"/>
                    <a:pt x="74" y="63"/>
                    <a:pt x="74" y="63"/>
                  </a:cubicBezTo>
                  <a:cubicBezTo>
                    <a:pt x="74" y="63"/>
                    <a:pt x="74" y="65"/>
                    <a:pt x="74" y="68"/>
                  </a:cubicBezTo>
                  <a:cubicBezTo>
                    <a:pt x="75" y="70"/>
                    <a:pt x="74" y="72"/>
                    <a:pt x="74" y="72"/>
                  </a:cubicBezTo>
                  <a:close/>
                  <a:moveTo>
                    <a:pt x="103" y="94"/>
                  </a:moveTo>
                  <a:cubicBezTo>
                    <a:pt x="103" y="94"/>
                    <a:pt x="103" y="93"/>
                    <a:pt x="102" y="92"/>
                  </a:cubicBezTo>
                  <a:cubicBezTo>
                    <a:pt x="102" y="91"/>
                    <a:pt x="101" y="90"/>
                    <a:pt x="100" y="89"/>
                  </a:cubicBezTo>
                  <a:cubicBezTo>
                    <a:pt x="98" y="88"/>
                    <a:pt x="96" y="87"/>
                    <a:pt x="96" y="87"/>
                  </a:cubicBezTo>
                  <a:cubicBezTo>
                    <a:pt x="96" y="86"/>
                    <a:pt x="99" y="87"/>
                    <a:pt x="101" y="89"/>
                  </a:cubicBezTo>
                  <a:cubicBezTo>
                    <a:pt x="102" y="90"/>
                    <a:pt x="103" y="91"/>
                    <a:pt x="103" y="92"/>
                  </a:cubicBezTo>
                  <a:cubicBezTo>
                    <a:pt x="103" y="93"/>
                    <a:pt x="103" y="93"/>
                    <a:pt x="103" y="94"/>
                  </a:cubicBezTo>
                  <a:close/>
                  <a:moveTo>
                    <a:pt x="104" y="93"/>
                  </a:moveTo>
                  <a:cubicBezTo>
                    <a:pt x="103" y="91"/>
                    <a:pt x="102" y="89"/>
                    <a:pt x="101" y="88"/>
                  </a:cubicBezTo>
                  <a:cubicBezTo>
                    <a:pt x="100" y="86"/>
                    <a:pt x="98" y="85"/>
                    <a:pt x="96" y="84"/>
                  </a:cubicBezTo>
                  <a:cubicBezTo>
                    <a:pt x="95" y="84"/>
                    <a:pt x="94" y="84"/>
                    <a:pt x="94" y="84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98" y="84"/>
                    <a:pt x="100" y="85"/>
                    <a:pt x="102" y="87"/>
                  </a:cubicBezTo>
                  <a:cubicBezTo>
                    <a:pt x="103" y="89"/>
                    <a:pt x="104" y="91"/>
                    <a:pt x="105" y="93"/>
                  </a:cubicBezTo>
                  <a:cubicBezTo>
                    <a:pt x="105" y="94"/>
                    <a:pt x="106" y="95"/>
                    <a:pt x="106" y="95"/>
                  </a:cubicBezTo>
                  <a:cubicBezTo>
                    <a:pt x="106" y="95"/>
                    <a:pt x="105" y="94"/>
                    <a:pt x="104" y="9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8" name="Freeform 2184"/>
            <p:cNvSpPr>
              <a:spLocks noChangeArrowheads="1"/>
            </p:cNvSpPr>
            <p:nvPr/>
          </p:nvSpPr>
          <p:spPr bwMode="auto">
            <a:xfrm>
              <a:off x="385763" y="136525"/>
              <a:ext cx="61913" cy="69850"/>
            </a:xfrm>
            <a:custGeom>
              <a:avLst/>
              <a:gdLst>
                <a:gd name="T0" fmla="*/ 2147483647 w 48"/>
                <a:gd name="T1" fmla="*/ 2147483647 h 54"/>
                <a:gd name="T2" fmla="*/ 2147483647 w 48"/>
                <a:gd name="T3" fmla="*/ 2147483647 h 54"/>
                <a:gd name="T4" fmla="*/ 2147483647 w 48"/>
                <a:gd name="T5" fmla="*/ 2147483647 h 54"/>
                <a:gd name="T6" fmla="*/ 2147483647 w 48"/>
                <a:gd name="T7" fmla="*/ 2147483647 h 54"/>
                <a:gd name="T8" fmla="*/ 2147483647 w 48"/>
                <a:gd name="T9" fmla="*/ 2147483647 h 54"/>
                <a:gd name="T10" fmla="*/ 2147483647 w 48"/>
                <a:gd name="T11" fmla="*/ 2147483647 h 54"/>
                <a:gd name="T12" fmla="*/ 2147483647 w 48"/>
                <a:gd name="T13" fmla="*/ 2147483647 h 54"/>
                <a:gd name="T14" fmla="*/ 2147483647 w 48"/>
                <a:gd name="T15" fmla="*/ 2147483647 h 54"/>
                <a:gd name="T16" fmla="*/ 2147483647 w 48"/>
                <a:gd name="T17" fmla="*/ 2147483647 h 54"/>
                <a:gd name="T18" fmla="*/ 2147483647 w 48"/>
                <a:gd name="T19" fmla="*/ 2147483647 h 54"/>
                <a:gd name="T20" fmla="*/ 2147483647 w 48"/>
                <a:gd name="T21" fmla="*/ 2147483647 h 54"/>
                <a:gd name="T22" fmla="*/ 2147483647 w 48"/>
                <a:gd name="T23" fmla="*/ 2147483647 h 54"/>
                <a:gd name="T24" fmla="*/ 2147483647 w 48"/>
                <a:gd name="T25" fmla="*/ 2147483647 h 54"/>
                <a:gd name="T26" fmla="*/ 2147483647 w 48"/>
                <a:gd name="T27" fmla="*/ 2147483647 h 54"/>
                <a:gd name="T28" fmla="*/ 2147483647 w 48"/>
                <a:gd name="T29" fmla="*/ 2147483647 h 54"/>
                <a:gd name="T30" fmla="*/ 2147483647 w 48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54"/>
                <a:gd name="T50" fmla="*/ 48 w 48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54">
                  <a:moveTo>
                    <a:pt x="14" y="7"/>
                  </a:moveTo>
                  <a:cubicBezTo>
                    <a:pt x="7" y="10"/>
                    <a:pt x="0" y="26"/>
                    <a:pt x="5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3"/>
                    <a:pt x="5" y="34"/>
                    <a:pt x="5" y="35"/>
                  </a:cubicBezTo>
                  <a:cubicBezTo>
                    <a:pt x="9" y="36"/>
                    <a:pt x="12" y="36"/>
                    <a:pt x="16" y="35"/>
                  </a:cubicBezTo>
                  <a:cubicBezTo>
                    <a:pt x="16" y="34"/>
                    <a:pt x="16" y="33"/>
                    <a:pt x="15" y="33"/>
                  </a:cubicBezTo>
                  <a:cubicBezTo>
                    <a:pt x="13" y="34"/>
                    <a:pt x="11" y="34"/>
                    <a:pt x="9" y="34"/>
                  </a:cubicBezTo>
                  <a:cubicBezTo>
                    <a:pt x="2" y="29"/>
                    <a:pt x="9" y="13"/>
                    <a:pt x="15" y="10"/>
                  </a:cubicBezTo>
                  <a:cubicBezTo>
                    <a:pt x="22" y="7"/>
                    <a:pt x="30" y="12"/>
                    <a:pt x="34" y="17"/>
                  </a:cubicBezTo>
                  <a:cubicBezTo>
                    <a:pt x="38" y="23"/>
                    <a:pt x="40" y="31"/>
                    <a:pt x="37" y="38"/>
                  </a:cubicBezTo>
                  <a:cubicBezTo>
                    <a:pt x="32" y="49"/>
                    <a:pt x="14" y="50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3" y="50"/>
                    <a:pt x="3" y="5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17" y="54"/>
                    <a:pt x="33" y="51"/>
                    <a:pt x="39" y="39"/>
                  </a:cubicBezTo>
                  <a:cubicBezTo>
                    <a:pt x="48" y="25"/>
                    <a:pt x="30" y="0"/>
                    <a:pt x="1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79" name="Freeform 2185"/>
            <p:cNvSpPr>
              <a:spLocks noChangeArrowheads="1"/>
            </p:cNvSpPr>
            <p:nvPr/>
          </p:nvSpPr>
          <p:spPr bwMode="auto">
            <a:xfrm>
              <a:off x="382588" y="222250"/>
              <a:ext cx="34925" cy="3175"/>
            </a:xfrm>
            <a:custGeom>
              <a:avLst/>
              <a:gdLst>
                <a:gd name="T0" fmla="*/ 2147483647 w 26"/>
                <a:gd name="T1" fmla="*/ 0 h 2"/>
                <a:gd name="T2" fmla="*/ 2147483647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0 w 26"/>
                <a:gd name="T9" fmla="*/ 2147483647 h 2"/>
                <a:gd name="T10" fmla="*/ 0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25" y="0"/>
                  </a:moveTo>
                  <a:cubicBezTo>
                    <a:pt x="25" y="0"/>
                    <a:pt x="26" y="0"/>
                    <a:pt x="26" y="0"/>
                  </a:cubicBezTo>
                  <a:cubicBezTo>
                    <a:pt x="26" y="0"/>
                    <a:pt x="24" y="0"/>
                    <a:pt x="21" y="0"/>
                  </a:cubicBezTo>
                  <a:cubicBezTo>
                    <a:pt x="17" y="1"/>
                    <a:pt x="13" y="1"/>
                    <a:pt x="7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2"/>
                    <a:pt x="7" y="2"/>
                  </a:cubicBezTo>
                  <a:cubicBezTo>
                    <a:pt x="13" y="2"/>
                    <a:pt x="17" y="2"/>
                    <a:pt x="21" y="1"/>
                  </a:cubicBezTo>
                  <a:cubicBezTo>
                    <a:pt x="22" y="1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0" name="Freeform 2186"/>
            <p:cNvSpPr>
              <a:spLocks noEditPoints="1" noChangeArrowheads="1"/>
            </p:cNvSpPr>
            <p:nvPr/>
          </p:nvSpPr>
          <p:spPr bwMode="auto">
            <a:xfrm>
              <a:off x="374650" y="104775"/>
              <a:ext cx="100013" cy="119063"/>
            </a:xfrm>
            <a:custGeom>
              <a:avLst/>
              <a:gdLst>
                <a:gd name="T0" fmla="*/ 2147483647 w 77"/>
                <a:gd name="T1" fmla="*/ 2147483647 h 92"/>
                <a:gd name="T2" fmla="*/ 2147483647 w 77"/>
                <a:gd name="T3" fmla="*/ 0 h 92"/>
                <a:gd name="T4" fmla="*/ 2147483647 w 77"/>
                <a:gd name="T5" fmla="*/ 2147483647 h 92"/>
                <a:gd name="T6" fmla="*/ 0 w 77"/>
                <a:gd name="T7" fmla="*/ 2147483647 h 92"/>
                <a:gd name="T8" fmla="*/ 0 w 77"/>
                <a:gd name="T9" fmla="*/ 2147483647 h 92"/>
                <a:gd name="T10" fmla="*/ 2147483647 w 77"/>
                <a:gd name="T11" fmla="*/ 2147483647 h 92"/>
                <a:gd name="T12" fmla="*/ 2147483647 w 77"/>
                <a:gd name="T13" fmla="*/ 2147483647 h 92"/>
                <a:gd name="T14" fmla="*/ 2147483647 w 77"/>
                <a:gd name="T15" fmla="*/ 2147483647 h 92"/>
                <a:gd name="T16" fmla="*/ 2147483647 w 77"/>
                <a:gd name="T17" fmla="*/ 2147483647 h 92"/>
                <a:gd name="T18" fmla="*/ 2147483647 w 77"/>
                <a:gd name="T19" fmla="*/ 2147483647 h 92"/>
                <a:gd name="T20" fmla="*/ 2147483647 w 77"/>
                <a:gd name="T21" fmla="*/ 2147483647 h 92"/>
                <a:gd name="T22" fmla="*/ 2147483647 w 77"/>
                <a:gd name="T23" fmla="*/ 2147483647 h 92"/>
                <a:gd name="T24" fmla="*/ 2147483647 w 77"/>
                <a:gd name="T25" fmla="*/ 2147483647 h 92"/>
                <a:gd name="T26" fmla="*/ 2147483647 w 77"/>
                <a:gd name="T27" fmla="*/ 2147483647 h 92"/>
                <a:gd name="T28" fmla="*/ 2147483647 w 77"/>
                <a:gd name="T29" fmla="*/ 2147483647 h 92"/>
                <a:gd name="T30" fmla="*/ 2147483647 w 77"/>
                <a:gd name="T31" fmla="*/ 2147483647 h 92"/>
                <a:gd name="T32" fmla="*/ 2147483647 w 77"/>
                <a:gd name="T33" fmla="*/ 2147483647 h 92"/>
                <a:gd name="T34" fmla="*/ 2147483647 w 77"/>
                <a:gd name="T35" fmla="*/ 2147483647 h 92"/>
                <a:gd name="T36" fmla="*/ 2147483647 w 77"/>
                <a:gd name="T37" fmla="*/ 2147483647 h 92"/>
                <a:gd name="T38" fmla="*/ 2147483647 w 77"/>
                <a:gd name="T39" fmla="*/ 2147483647 h 92"/>
                <a:gd name="T40" fmla="*/ 2147483647 w 77"/>
                <a:gd name="T41" fmla="*/ 2147483647 h 92"/>
                <a:gd name="T42" fmla="*/ 2147483647 w 77"/>
                <a:gd name="T43" fmla="*/ 2147483647 h 92"/>
                <a:gd name="T44" fmla="*/ 2147483647 w 77"/>
                <a:gd name="T45" fmla="*/ 2147483647 h 92"/>
                <a:gd name="T46" fmla="*/ 2147483647 w 77"/>
                <a:gd name="T47" fmla="*/ 2147483647 h 92"/>
                <a:gd name="T48" fmla="*/ 2147483647 w 77"/>
                <a:gd name="T49" fmla="*/ 2147483647 h 92"/>
                <a:gd name="T50" fmla="*/ 2147483647 w 77"/>
                <a:gd name="T51" fmla="*/ 2147483647 h 92"/>
                <a:gd name="T52" fmla="*/ 2147483647 w 77"/>
                <a:gd name="T53" fmla="*/ 2147483647 h 92"/>
                <a:gd name="T54" fmla="*/ 2147483647 w 77"/>
                <a:gd name="T55" fmla="*/ 2147483647 h 92"/>
                <a:gd name="T56" fmla="*/ 2147483647 w 77"/>
                <a:gd name="T57" fmla="*/ 2147483647 h 92"/>
                <a:gd name="T58" fmla="*/ 2147483647 w 77"/>
                <a:gd name="T59" fmla="*/ 2147483647 h 92"/>
                <a:gd name="T60" fmla="*/ 2147483647 w 77"/>
                <a:gd name="T61" fmla="*/ 2147483647 h 92"/>
                <a:gd name="T62" fmla="*/ 2147483647 w 77"/>
                <a:gd name="T63" fmla="*/ 2147483647 h 92"/>
                <a:gd name="T64" fmla="*/ 2147483647 w 77"/>
                <a:gd name="T65" fmla="*/ 2147483647 h 92"/>
                <a:gd name="T66" fmla="*/ 2147483647 w 77"/>
                <a:gd name="T67" fmla="*/ 2147483647 h 92"/>
                <a:gd name="T68" fmla="*/ 2147483647 w 77"/>
                <a:gd name="T69" fmla="*/ 2147483647 h 92"/>
                <a:gd name="T70" fmla="*/ 2147483647 w 77"/>
                <a:gd name="T71" fmla="*/ 2147483647 h 92"/>
                <a:gd name="T72" fmla="*/ 2147483647 w 77"/>
                <a:gd name="T73" fmla="*/ 2147483647 h 92"/>
                <a:gd name="T74" fmla="*/ 2147483647 w 77"/>
                <a:gd name="T75" fmla="*/ 2147483647 h 92"/>
                <a:gd name="T76" fmla="*/ 2147483647 w 77"/>
                <a:gd name="T77" fmla="*/ 2147483647 h 92"/>
                <a:gd name="T78" fmla="*/ 2147483647 w 77"/>
                <a:gd name="T79" fmla="*/ 2147483647 h 92"/>
                <a:gd name="T80" fmla="*/ 2147483647 w 77"/>
                <a:gd name="T81" fmla="*/ 2147483647 h 92"/>
                <a:gd name="T82" fmla="*/ 2147483647 w 77"/>
                <a:gd name="T83" fmla="*/ 2147483647 h 92"/>
                <a:gd name="T84" fmla="*/ 2147483647 w 77"/>
                <a:gd name="T85" fmla="*/ 2147483647 h 92"/>
                <a:gd name="T86" fmla="*/ 2147483647 w 77"/>
                <a:gd name="T87" fmla="*/ 2147483647 h 92"/>
                <a:gd name="T88" fmla="*/ 2147483647 w 77"/>
                <a:gd name="T89" fmla="*/ 2147483647 h 92"/>
                <a:gd name="T90" fmla="*/ 2147483647 w 77"/>
                <a:gd name="T91" fmla="*/ 2147483647 h 92"/>
                <a:gd name="T92" fmla="*/ 2147483647 w 77"/>
                <a:gd name="T93" fmla="*/ 2147483647 h 92"/>
                <a:gd name="T94" fmla="*/ 2147483647 w 77"/>
                <a:gd name="T95" fmla="*/ 2147483647 h 92"/>
                <a:gd name="T96" fmla="*/ 2147483647 w 77"/>
                <a:gd name="T97" fmla="*/ 2147483647 h 92"/>
                <a:gd name="T98" fmla="*/ 2147483647 w 77"/>
                <a:gd name="T99" fmla="*/ 2147483647 h 92"/>
                <a:gd name="T100" fmla="*/ 2147483647 w 77"/>
                <a:gd name="T101" fmla="*/ 2147483647 h 92"/>
                <a:gd name="T102" fmla="*/ 2147483647 w 77"/>
                <a:gd name="T103" fmla="*/ 2147483647 h 92"/>
                <a:gd name="T104" fmla="*/ 2147483647 w 77"/>
                <a:gd name="T105" fmla="*/ 2147483647 h 92"/>
                <a:gd name="T106" fmla="*/ 2147483647 w 77"/>
                <a:gd name="T107" fmla="*/ 2147483647 h 92"/>
                <a:gd name="T108" fmla="*/ 2147483647 w 77"/>
                <a:gd name="T109" fmla="*/ 2147483647 h 92"/>
                <a:gd name="T110" fmla="*/ 2147483647 w 77"/>
                <a:gd name="T111" fmla="*/ 2147483647 h 92"/>
                <a:gd name="T112" fmla="*/ 2147483647 w 77"/>
                <a:gd name="T113" fmla="*/ 2147483647 h 92"/>
                <a:gd name="T114" fmla="*/ 2147483647 w 77"/>
                <a:gd name="T115" fmla="*/ 2147483647 h 92"/>
                <a:gd name="T116" fmla="*/ 2147483647 w 77"/>
                <a:gd name="T117" fmla="*/ 2147483647 h 92"/>
                <a:gd name="T118" fmla="*/ 2147483647 w 77"/>
                <a:gd name="T119" fmla="*/ 2147483647 h 92"/>
                <a:gd name="T120" fmla="*/ 2147483647 w 77"/>
                <a:gd name="T121" fmla="*/ 2147483647 h 92"/>
                <a:gd name="T122" fmla="*/ 2147483647 w 77"/>
                <a:gd name="T123" fmla="*/ 2147483647 h 92"/>
                <a:gd name="T124" fmla="*/ 2147483647 w 77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7"/>
                <a:gd name="T190" fmla="*/ 0 h 92"/>
                <a:gd name="T191" fmla="*/ 77 w 77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7" h="92">
                  <a:moveTo>
                    <a:pt x="63" y="13"/>
                  </a:moveTo>
                  <a:cubicBezTo>
                    <a:pt x="55" y="5"/>
                    <a:pt x="44" y="0"/>
                    <a:pt x="33" y="0"/>
                  </a:cubicBezTo>
                  <a:cubicBezTo>
                    <a:pt x="22" y="0"/>
                    <a:pt x="11" y="8"/>
                    <a:pt x="4" y="16"/>
                  </a:cubicBezTo>
                  <a:cubicBezTo>
                    <a:pt x="3" y="18"/>
                    <a:pt x="1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4"/>
                    <a:pt x="2" y="24"/>
                    <a:pt x="2" y="25"/>
                  </a:cubicBezTo>
                  <a:cubicBezTo>
                    <a:pt x="5" y="20"/>
                    <a:pt x="10" y="15"/>
                    <a:pt x="15" y="11"/>
                  </a:cubicBezTo>
                  <a:cubicBezTo>
                    <a:pt x="20" y="6"/>
                    <a:pt x="25" y="4"/>
                    <a:pt x="31" y="4"/>
                  </a:cubicBezTo>
                  <a:cubicBezTo>
                    <a:pt x="29" y="4"/>
                    <a:pt x="28" y="5"/>
                    <a:pt x="27" y="6"/>
                  </a:cubicBezTo>
                  <a:cubicBezTo>
                    <a:pt x="23" y="8"/>
                    <a:pt x="20" y="12"/>
                    <a:pt x="23" y="15"/>
                  </a:cubicBezTo>
                  <a:cubicBezTo>
                    <a:pt x="26" y="21"/>
                    <a:pt x="35" y="19"/>
                    <a:pt x="40" y="18"/>
                  </a:cubicBezTo>
                  <a:cubicBezTo>
                    <a:pt x="45" y="17"/>
                    <a:pt x="51" y="15"/>
                    <a:pt x="56" y="16"/>
                  </a:cubicBezTo>
                  <a:cubicBezTo>
                    <a:pt x="58" y="16"/>
                    <a:pt x="60" y="17"/>
                    <a:pt x="62" y="18"/>
                  </a:cubicBezTo>
                  <a:cubicBezTo>
                    <a:pt x="55" y="17"/>
                    <a:pt x="46" y="20"/>
                    <a:pt x="45" y="28"/>
                  </a:cubicBezTo>
                  <a:cubicBezTo>
                    <a:pt x="45" y="29"/>
                    <a:pt x="46" y="29"/>
                    <a:pt x="47" y="29"/>
                  </a:cubicBezTo>
                  <a:cubicBezTo>
                    <a:pt x="55" y="30"/>
                    <a:pt x="62" y="33"/>
                    <a:pt x="66" y="40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65" y="40"/>
                    <a:pt x="62" y="41"/>
                    <a:pt x="61" y="43"/>
                  </a:cubicBezTo>
                  <a:cubicBezTo>
                    <a:pt x="58" y="50"/>
                    <a:pt x="65" y="56"/>
                    <a:pt x="64" y="63"/>
                  </a:cubicBezTo>
                  <a:cubicBezTo>
                    <a:pt x="60" y="69"/>
                    <a:pt x="55" y="75"/>
                    <a:pt x="49" y="78"/>
                  </a:cubicBezTo>
                  <a:cubicBezTo>
                    <a:pt x="37" y="86"/>
                    <a:pt x="22" y="89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9"/>
                    <a:pt x="7" y="90"/>
                    <a:pt x="7" y="90"/>
                  </a:cubicBezTo>
                  <a:cubicBezTo>
                    <a:pt x="25" y="92"/>
                    <a:pt x="44" y="87"/>
                    <a:pt x="57" y="76"/>
                  </a:cubicBezTo>
                  <a:cubicBezTo>
                    <a:pt x="64" y="70"/>
                    <a:pt x="70" y="61"/>
                    <a:pt x="73" y="52"/>
                  </a:cubicBezTo>
                  <a:cubicBezTo>
                    <a:pt x="74" y="52"/>
                    <a:pt x="74" y="5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4" y="48"/>
                    <a:pt x="75" y="46"/>
                    <a:pt x="75" y="43"/>
                  </a:cubicBezTo>
                  <a:cubicBezTo>
                    <a:pt x="77" y="32"/>
                    <a:pt x="71" y="21"/>
                    <a:pt x="63" y="13"/>
                  </a:cubicBezTo>
                  <a:close/>
                  <a:moveTo>
                    <a:pt x="42" y="15"/>
                  </a:moveTo>
                  <a:cubicBezTo>
                    <a:pt x="39" y="16"/>
                    <a:pt x="36" y="16"/>
                    <a:pt x="32" y="17"/>
                  </a:cubicBezTo>
                  <a:cubicBezTo>
                    <a:pt x="28" y="17"/>
                    <a:pt x="22" y="14"/>
                    <a:pt x="26" y="9"/>
                  </a:cubicBezTo>
                  <a:cubicBezTo>
                    <a:pt x="30" y="5"/>
                    <a:pt x="34" y="4"/>
                    <a:pt x="40" y="4"/>
                  </a:cubicBezTo>
                  <a:cubicBezTo>
                    <a:pt x="47" y="5"/>
                    <a:pt x="54" y="9"/>
                    <a:pt x="60" y="15"/>
                  </a:cubicBezTo>
                  <a:cubicBezTo>
                    <a:pt x="54" y="13"/>
                    <a:pt x="48" y="13"/>
                    <a:pt x="42" y="15"/>
                  </a:cubicBezTo>
                  <a:close/>
                  <a:moveTo>
                    <a:pt x="67" y="59"/>
                  </a:moveTo>
                  <a:cubicBezTo>
                    <a:pt x="67" y="58"/>
                    <a:pt x="66" y="56"/>
                    <a:pt x="66" y="55"/>
                  </a:cubicBezTo>
                  <a:cubicBezTo>
                    <a:pt x="64" y="52"/>
                    <a:pt x="63" y="49"/>
                    <a:pt x="63" y="46"/>
                  </a:cubicBezTo>
                  <a:cubicBezTo>
                    <a:pt x="63" y="42"/>
                    <a:pt x="66" y="42"/>
                    <a:pt x="69" y="44"/>
                  </a:cubicBezTo>
                  <a:cubicBezTo>
                    <a:pt x="69" y="46"/>
                    <a:pt x="70" y="47"/>
                    <a:pt x="71" y="49"/>
                  </a:cubicBezTo>
                  <a:cubicBezTo>
                    <a:pt x="70" y="53"/>
                    <a:pt x="69" y="56"/>
                    <a:pt x="67" y="59"/>
                  </a:cubicBezTo>
                  <a:close/>
                  <a:moveTo>
                    <a:pt x="72" y="44"/>
                  </a:moveTo>
                  <a:cubicBezTo>
                    <a:pt x="68" y="35"/>
                    <a:pt x="5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1" y="27"/>
                    <a:pt x="52" y="26"/>
                    <a:pt x="54" y="26"/>
                  </a:cubicBezTo>
                  <a:cubicBezTo>
                    <a:pt x="56" y="25"/>
                    <a:pt x="58" y="25"/>
                    <a:pt x="59" y="25"/>
                  </a:cubicBezTo>
                  <a:cubicBezTo>
                    <a:pt x="60" y="25"/>
                    <a:pt x="61" y="26"/>
                    <a:pt x="61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6" y="25"/>
                    <a:pt x="54" y="25"/>
                  </a:cubicBezTo>
                  <a:cubicBezTo>
                    <a:pt x="52" y="25"/>
                    <a:pt x="50" y="26"/>
                    <a:pt x="49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9" y="26"/>
                    <a:pt x="49" y="26"/>
                  </a:cubicBezTo>
                  <a:cubicBezTo>
                    <a:pt x="50" y="25"/>
                    <a:pt x="52" y="24"/>
                    <a:pt x="54" y="23"/>
                  </a:cubicBezTo>
                  <a:cubicBezTo>
                    <a:pt x="56" y="22"/>
                    <a:pt x="59" y="22"/>
                    <a:pt x="60" y="23"/>
                  </a:cubicBezTo>
                  <a:cubicBezTo>
                    <a:pt x="62" y="23"/>
                    <a:pt x="62" y="23"/>
                    <a:pt x="63" y="23"/>
                  </a:cubicBezTo>
                  <a:cubicBezTo>
                    <a:pt x="63" y="23"/>
                    <a:pt x="62" y="23"/>
                    <a:pt x="60" y="22"/>
                  </a:cubicBezTo>
                  <a:cubicBezTo>
                    <a:pt x="59" y="22"/>
                    <a:pt x="56" y="21"/>
                    <a:pt x="54" y="22"/>
                  </a:cubicBezTo>
                  <a:cubicBezTo>
                    <a:pt x="52" y="23"/>
                    <a:pt x="50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50" y="19"/>
                    <a:pt x="60" y="19"/>
                    <a:pt x="66" y="22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72" y="30"/>
                    <a:pt x="73" y="37"/>
                    <a:pt x="72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1" name="Freeform 2187"/>
            <p:cNvSpPr>
              <a:spLocks noEditPoints="1" noChangeArrowheads="1"/>
            </p:cNvSpPr>
            <p:nvPr/>
          </p:nvSpPr>
          <p:spPr bwMode="auto">
            <a:xfrm>
              <a:off x="323850" y="0"/>
              <a:ext cx="588963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0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455" y="169"/>
                  </a:moveTo>
                  <a:cubicBezTo>
                    <a:pt x="450" y="160"/>
                    <a:pt x="444" y="147"/>
                    <a:pt x="433" y="144"/>
                  </a:cubicBezTo>
                  <a:cubicBezTo>
                    <a:pt x="438" y="135"/>
                    <a:pt x="437" y="124"/>
                    <a:pt x="433" y="115"/>
                  </a:cubicBezTo>
                  <a:cubicBezTo>
                    <a:pt x="429" y="106"/>
                    <a:pt x="420" y="97"/>
                    <a:pt x="410" y="95"/>
                  </a:cubicBezTo>
                  <a:cubicBezTo>
                    <a:pt x="405" y="94"/>
                    <a:pt x="401" y="96"/>
                    <a:pt x="398" y="100"/>
                  </a:cubicBezTo>
                  <a:cubicBezTo>
                    <a:pt x="393" y="105"/>
                    <a:pt x="392" y="112"/>
                    <a:pt x="385" y="114"/>
                  </a:cubicBezTo>
                  <a:cubicBezTo>
                    <a:pt x="384" y="114"/>
                    <a:pt x="384" y="114"/>
                    <a:pt x="384" y="114"/>
                  </a:cubicBezTo>
                  <a:cubicBezTo>
                    <a:pt x="383" y="114"/>
                    <a:pt x="383" y="115"/>
                    <a:pt x="383" y="115"/>
                  </a:cubicBezTo>
                  <a:cubicBezTo>
                    <a:pt x="383" y="115"/>
                    <a:pt x="383" y="115"/>
                    <a:pt x="383" y="115"/>
                  </a:cubicBezTo>
                  <a:cubicBezTo>
                    <a:pt x="387" y="126"/>
                    <a:pt x="395" y="126"/>
                    <a:pt x="405" y="126"/>
                  </a:cubicBezTo>
                  <a:cubicBezTo>
                    <a:pt x="409" y="125"/>
                    <a:pt x="413" y="126"/>
                    <a:pt x="415" y="130"/>
                  </a:cubicBezTo>
                  <a:cubicBezTo>
                    <a:pt x="418" y="133"/>
                    <a:pt x="417" y="137"/>
                    <a:pt x="413" y="139"/>
                  </a:cubicBezTo>
                  <a:cubicBezTo>
                    <a:pt x="411" y="140"/>
                    <a:pt x="408" y="139"/>
                    <a:pt x="407" y="139"/>
                  </a:cubicBezTo>
                  <a:cubicBezTo>
                    <a:pt x="399" y="137"/>
                    <a:pt x="392" y="132"/>
                    <a:pt x="386" y="128"/>
                  </a:cubicBezTo>
                  <a:cubicBezTo>
                    <a:pt x="372" y="119"/>
                    <a:pt x="361" y="108"/>
                    <a:pt x="349" y="98"/>
                  </a:cubicBezTo>
                  <a:cubicBezTo>
                    <a:pt x="348" y="98"/>
                    <a:pt x="348" y="98"/>
                    <a:pt x="348" y="97"/>
                  </a:cubicBezTo>
                  <a:cubicBezTo>
                    <a:pt x="350" y="98"/>
                    <a:pt x="352" y="97"/>
                    <a:pt x="353" y="95"/>
                  </a:cubicBezTo>
                  <a:cubicBezTo>
                    <a:pt x="356" y="91"/>
                    <a:pt x="353" y="87"/>
                    <a:pt x="349" y="85"/>
                  </a:cubicBezTo>
                  <a:cubicBezTo>
                    <a:pt x="343" y="80"/>
                    <a:pt x="334" y="80"/>
                    <a:pt x="326" y="80"/>
                  </a:cubicBezTo>
                  <a:cubicBezTo>
                    <a:pt x="328" y="78"/>
                    <a:pt x="326" y="73"/>
                    <a:pt x="323" y="71"/>
                  </a:cubicBezTo>
                  <a:cubicBezTo>
                    <a:pt x="316" y="68"/>
                    <a:pt x="307" y="69"/>
                    <a:pt x="300" y="70"/>
                  </a:cubicBezTo>
                  <a:cubicBezTo>
                    <a:pt x="287" y="73"/>
                    <a:pt x="275" y="77"/>
                    <a:pt x="261" y="78"/>
                  </a:cubicBezTo>
                  <a:cubicBezTo>
                    <a:pt x="256" y="79"/>
                    <a:pt x="251" y="79"/>
                    <a:pt x="246" y="81"/>
                  </a:cubicBezTo>
                  <a:cubicBezTo>
                    <a:pt x="244" y="81"/>
                    <a:pt x="242" y="82"/>
                    <a:pt x="240" y="83"/>
                  </a:cubicBezTo>
                  <a:cubicBezTo>
                    <a:pt x="240" y="83"/>
                    <a:pt x="240" y="83"/>
                    <a:pt x="240" y="83"/>
                  </a:cubicBezTo>
                  <a:cubicBezTo>
                    <a:pt x="244" y="78"/>
                    <a:pt x="249" y="73"/>
                    <a:pt x="251" y="67"/>
                  </a:cubicBezTo>
                  <a:cubicBezTo>
                    <a:pt x="253" y="63"/>
                    <a:pt x="254" y="55"/>
                    <a:pt x="250" y="52"/>
                  </a:cubicBezTo>
                  <a:cubicBezTo>
                    <a:pt x="247" y="49"/>
                    <a:pt x="242" y="48"/>
                    <a:pt x="238" y="49"/>
                  </a:cubicBezTo>
                  <a:cubicBezTo>
                    <a:pt x="238" y="48"/>
                    <a:pt x="238" y="47"/>
                    <a:pt x="238" y="46"/>
                  </a:cubicBezTo>
                  <a:cubicBezTo>
                    <a:pt x="237" y="40"/>
                    <a:pt x="235" y="32"/>
                    <a:pt x="231" y="27"/>
                  </a:cubicBezTo>
                  <a:cubicBezTo>
                    <a:pt x="227" y="23"/>
                    <a:pt x="222" y="21"/>
                    <a:pt x="216" y="20"/>
                  </a:cubicBezTo>
                  <a:cubicBezTo>
                    <a:pt x="213" y="20"/>
                    <a:pt x="209" y="23"/>
                    <a:pt x="209" y="26"/>
                  </a:cubicBezTo>
                  <a:cubicBezTo>
                    <a:pt x="208" y="26"/>
                    <a:pt x="207" y="25"/>
                    <a:pt x="206" y="25"/>
                  </a:cubicBezTo>
                  <a:cubicBezTo>
                    <a:pt x="198" y="21"/>
                    <a:pt x="188" y="23"/>
                    <a:pt x="180" y="27"/>
                  </a:cubicBezTo>
                  <a:cubicBezTo>
                    <a:pt x="172" y="31"/>
                    <a:pt x="164" y="39"/>
                    <a:pt x="161" y="48"/>
                  </a:cubicBezTo>
                  <a:cubicBezTo>
                    <a:pt x="158" y="57"/>
                    <a:pt x="162" y="67"/>
                    <a:pt x="167" y="74"/>
                  </a:cubicBezTo>
                  <a:cubicBezTo>
                    <a:pt x="173" y="81"/>
                    <a:pt x="182" y="86"/>
                    <a:pt x="192" y="83"/>
                  </a:cubicBezTo>
                  <a:cubicBezTo>
                    <a:pt x="199" y="81"/>
                    <a:pt x="204" y="74"/>
                    <a:pt x="204" y="67"/>
                  </a:cubicBezTo>
                  <a:cubicBezTo>
                    <a:pt x="204" y="59"/>
                    <a:pt x="201" y="54"/>
                    <a:pt x="194" y="49"/>
                  </a:cubicBezTo>
                  <a:cubicBezTo>
                    <a:pt x="192" y="47"/>
                    <a:pt x="189" y="46"/>
                    <a:pt x="186" y="46"/>
                  </a:cubicBezTo>
                  <a:cubicBezTo>
                    <a:pt x="194" y="43"/>
                    <a:pt x="205" y="41"/>
                    <a:pt x="212" y="47"/>
                  </a:cubicBezTo>
                  <a:cubicBezTo>
                    <a:pt x="217" y="52"/>
                    <a:pt x="218" y="60"/>
                    <a:pt x="218" y="67"/>
                  </a:cubicBezTo>
                  <a:cubicBezTo>
                    <a:pt x="217" y="74"/>
                    <a:pt x="214" y="80"/>
                    <a:pt x="211" y="87"/>
                  </a:cubicBezTo>
                  <a:cubicBezTo>
                    <a:pt x="206" y="97"/>
                    <a:pt x="197" y="105"/>
                    <a:pt x="190" y="115"/>
                  </a:cubicBezTo>
                  <a:cubicBezTo>
                    <a:pt x="186" y="121"/>
                    <a:pt x="182" y="128"/>
                    <a:pt x="177" y="133"/>
                  </a:cubicBezTo>
                  <a:cubicBezTo>
                    <a:pt x="175" y="136"/>
                    <a:pt x="173" y="138"/>
                    <a:pt x="171" y="140"/>
                  </a:cubicBezTo>
                  <a:cubicBezTo>
                    <a:pt x="171" y="141"/>
                    <a:pt x="170" y="141"/>
                    <a:pt x="170" y="141"/>
                  </a:cubicBezTo>
                  <a:cubicBezTo>
                    <a:pt x="171" y="131"/>
                    <a:pt x="158" y="119"/>
                    <a:pt x="148" y="119"/>
                  </a:cubicBezTo>
                  <a:cubicBezTo>
                    <a:pt x="147" y="119"/>
                    <a:pt x="146" y="120"/>
                    <a:pt x="147" y="120"/>
                  </a:cubicBezTo>
                  <a:cubicBezTo>
                    <a:pt x="149" y="135"/>
                    <a:pt x="144" y="151"/>
                    <a:pt x="136" y="163"/>
                  </a:cubicBezTo>
                  <a:cubicBezTo>
                    <a:pt x="132" y="162"/>
                    <a:pt x="128" y="161"/>
                    <a:pt x="124" y="165"/>
                  </a:cubicBezTo>
                  <a:cubicBezTo>
                    <a:pt x="121" y="167"/>
                    <a:pt x="119" y="170"/>
                    <a:pt x="117" y="173"/>
                  </a:cubicBezTo>
                  <a:cubicBezTo>
                    <a:pt x="114" y="176"/>
                    <a:pt x="110" y="179"/>
                    <a:pt x="107" y="181"/>
                  </a:cubicBezTo>
                  <a:cubicBezTo>
                    <a:pt x="101" y="186"/>
                    <a:pt x="95" y="189"/>
                    <a:pt x="88" y="190"/>
                  </a:cubicBezTo>
                  <a:cubicBezTo>
                    <a:pt x="80" y="192"/>
                    <a:pt x="72" y="190"/>
                    <a:pt x="65" y="188"/>
                  </a:cubicBezTo>
                  <a:cubicBezTo>
                    <a:pt x="72" y="188"/>
                    <a:pt x="80" y="185"/>
                    <a:pt x="86" y="182"/>
                  </a:cubicBezTo>
                  <a:cubicBezTo>
                    <a:pt x="98" y="177"/>
                    <a:pt x="108" y="169"/>
                    <a:pt x="116" y="160"/>
                  </a:cubicBezTo>
                  <a:cubicBezTo>
                    <a:pt x="126" y="149"/>
                    <a:pt x="129" y="135"/>
                    <a:pt x="136" y="122"/>
                  </a:cubicBezTo>
                  <a:cubicBezTo>
                    <a:pt x="139" y="116"/>
                    <a:pt x="147" y="114"/>
                    <a:pt x="153" y="113"/>
                  </a:cubicBezTo>
                  <a:cubicBezTo>
                    <a:pt x="157" y="112"/>
                    <a:pt x="160" y="112"/>
                    <a:pt x="164" y="114"/>
                  </a:cubicBezTo>
                  <a:cubicBezTo>
                    <a:pt x="165" y="115"/>
                    <a:pt x="167" y="116"/>
                    <a:pt x="169" y="116"/>
                  </a:cubicBezTo>
                  <a:cubicBezTo>
                    <a:pt x="170" y="116"/>
                    <a:pt x="170" y="117"/>
                    <a:pt x="171" y="117"/>
                  </a:cubicBezTo>
                  <a:cubicBezTo>
                    <a:pt x="172" y="118"/>
                    <a:pt x="173" y="117"/>
                    <a:pt x="173" y="116"/>
                  </a:cubicBezTo>
                  <a:cubicBezTo>
                    <a:pt x="174" y="110"/>
                    <a:pt x="174" y="105"/>
                    <a:pt x="170" y="100"/>
                  </a:cubicBezTo>
                  <a:cubicBezTo>
                    <a:pt x="169" y="99"/>
                    <a:pt x="168" y="99"/>
                    <a:pt x="167" y="98"/>
                  </a:cubicBezTo>
                  <a:cubicBezTo>
                    <a:pt x="168" y="98"/>
                    <a:pt x="169" y="96"/>
                    <a:pt x="170" y="95"/>
                  </a:cubicBezTo>
                  <a:cubicBezTo>
                    <a:pt x="171" y="92"/>
                    <a:pt x="169" y="87"/>
                    <a:pt x="167" y="84"/>
                  </a:cubicBezTo>
                  <a:cubicBezTo>
                    <a:pt x="163" y="78"/>
                    <a:pt x="156" y="78"/>
                    <a:pt x="151" y="81"/>
                  </a:cubicBezTo>
                  <a:cubicBezTo>
                    <a:pt x="151" y="76"/>
                    <a:pt x="145" y="74"/>
                    <a:pt x="140" y="74"/>
                  </a:cubicBezTo>
                  <a:cubicBezTo>
                    <a:pt x="136" y="69"/>
                    <a:pt x="134" y="63"/>
                    <a:pt x="131" y="58"/>
                  </a:cubicBezTo>
                  <a:cubicBezTo>
                    <a:pt x="126" y="52"/>
                    <a:pt x="120" y="48"/>
                    <a:pt x="114" y="44"/>
                  </a:cubicBezTo>
                  <a:cubicBezTo>
                    <a:pt x="109" y="42"/>
                    <a:pt x="104" y="40"/>
                    <a:pt x="100" y="38"/>
                  </a:cubicBezTo>
                  <a:cubicBezTo>
                    <a:pt x="100" y="38"/>
                    <a:pt x="100" y="37"/>
                    <a:pt x="100" y="37"/>
                  </a:cubicBezTo>
                  <a:cubicBezTo>
                    <a:pt x="98" y="36"/>
                    <a:pt x="97" y="35"/>
                    <a:pt x="95" y="34"/>
                  </a:cubicBezTo>
                  <a:cubicBezTo>
                    <a:pt x="89" y="28"/>
                    <a:pt x="97" y="18"/>
                    <a:pt x="105" y="19"/>
                  </a:cubicBezTo>
                  <a:cubicBezTo>
                    <a:pt x="106" y="19"/>
                    <a:pt x="107" y="17"/>
                    <a:pt x="106" y="17"/>
                  </a:cubicBezTo>
                  <a:cubicBezTo>
                    <a:pt x="102" y="11"/>
                    <a:pt x="102" y="5"/>
                    <a:pt x="94" y="3"/>
                  </a:cubicBezTo>
                  <a:cubicBezTo>
                    <a:pt x="87" y="0"/>
                    <a:pt x="80" y="3"/>
                    <a:pt x="75" y="7"/>
                  </a:cubicBezTo>
                  <a:cubicBezTo>
                    <a:pt x="70" y="11"/>
                    <a:pt x="67" y="16"/>
                    <a:pt x="68" y="22"/>
                  </a:cubicBezTo>
                  <a:cubicBezTo>
                    <a:pt x="62" y="20"/>
                    <a:pt x="54" y="27"/>
                    <a:pt x="58" y="34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4" y="36"/>
                    <a:pt x="48" y="39"/>
                    <a:pt x="43" y="41"/>
                  </a:cubicBezTo>
                  <a:cubicBezTo>
                    <a:pt x="36" y="43"/>
                    <a:pt x="30" y="46"/>
                    <a:pt x="24" y="50"/>
                  </a:cubicBezTo>
                  <a:cubicBezTo>
                    <a:pt x="13" y="56"/>
                    <a:pt x="5" y="65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7" y="69"/>
                    <a:pt x="13" y="61"/>
                    <a:pt x="21" y="55"/>
                  </a:cubicBezTo>
                  <a:cubicBezTo>
                    <a:pt x="27" y="51"/>
                    <a:pt x="33" y="47"/>
                    <a:pt x="40" y="44"/>
                  </a:cubicBezTo>
                  <a:cubicBezTo>
                    <a:pt x="47" y="42"/>
                    <a:pt x="54" y="38"/>
                    <a:pt x="61" y="37"/>
                  </a:cubicBezTo>
                  <a:cubicBezTo>
                    <a:pt x="64" y="38"/>
                    <a:pt x="68" y="39"/>
                    <a:pt x="70" y="39"/>
                  </a:cubicBezTo>
                  <a:cubicBezTo>
                    <a:pt x="78" y="41"/>
                    <a:pt x="85" y="46"/>
                    <a:pt x="93" y="48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86" y="43"/>
                    <a:pt x="79" y="39"/>
                    <a:pt x="71" y="37"/>
                  </a:cubicBezTo>
                  <a:cubicBezTo>
                    <a:pt x="68" y="37"/>
                    <a:pt x="64" y="36"/>
                    <a:pt x="61" y="34"/>
                  </a:cubicBezTo>
                  <a:cubicBezTo>
                    <a:pt x="57" y="31"/>
                    <a:pt x="61" y="25"/>
                    <a:pt x="64" y="24"/>
                  </a:cubicBezTo>
                  <a:cubicBezTo>
                    <a:pt x="66" y="24"/>
                    <a:pt x="67" y="24"/>
                    <a:pt x="69" y="25"/>
                  </a:cubicBezTo>
                  <a:cubicBezTo>
                    <a:pt x="71" y="29"/>
                    <a:pt x="76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77" y="30"/>
                    <a:pt x="74" y="28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1" y="24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68" y="16"/>
                    <a:pt x="75" y="10"/>
                    <a:pt x="80" y="7"/>
                  </a:cubicBezTo>
                  <a:cubicBezTo>
                    <a:pt x="85" y="4"/>
                    <a:pt x="91" y="4"/>
                    <a:pt x="96" y="7"/>
                  </a:cubicBezTo>
                  <a:cubicBezTo>
                    <a:pt x="98" y="8"/>
                    <a:pt x="100" y="10"/>
                    <a:pt x="101" y="12"/>
                  </a:cubicBezTo>
                  <a:cubicBezTo>
                    <a:pt x="101" y="12"/>
                    <a:pt x="100" y="12"/>
                    <a:pt x="100" y="12"/>
                  </a:cubicBezTo>
                  <a:cubicBezTo>
                    <a:pt x="99" y="10"/>
                    <a:pt x="97" y="9"/>
                    <a:pt x="95" y="8"/>
                  </a:cubicBezTo>
                  <a:cubicBezTo>
                    <a:pt x="91" y="6"/>
                    <a:pt x="87" y="5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7" y="6"/>
                    <a:pt x="91" y="6"/>
                    <a:pt x="95" y="8"/>
                  </a:cubicBezTo>
                  <a:cubicBezTo>
                    <a:pt x="97" y="9"/>
                    <a:pt x="98" y="11"/>
                    <a:pt x="100" y="12"/>
                  </a:cubicBezTo>
                  <a:cubicBezTo>
                    <a:pt x="100" y="13"/>
                    <a:pt x="101" y="13"/>
                    <a:pt x="102" y="14"/>
                  </a:cubicBezTo>
                  <a:cubicBezTo>
                    <a:pt x="98" y="12"/>
                    <a:pt x="94" y="10"/>
                    <a:pt x="91" y="11"/>
                  </a:cubicBezTo>
                  <a:cubicBezTo>
                    <a:pt x="91" y="11"/>
                    <a:pt x="91" y="11"/>
                    <a:pt x="91" y="11"/>
                  </a:cubicBezTo>
                  <a:cubicBezTo>
                    <a:pt x="93" y="11"/>
                    <a:pt x="95" y="12"/>
                    <a:pt x="97" y="13"/>
                  </a:cubicBezTo>
                  <a:cubicBezTo>
                    <a:pt x="98" y="13"/>
                    <a:pt x="98" y="13"/>
                    <a:pt x="98" y="13"/>
                  </a:cubicBezTo>
                  <a:cubicBezTo>
                    <a:pt x="94" y="12"/>
                    <a:pt x="89" y="15"/>
                    <a:pt x="87" y="20"/>
                  </a:cubicBezTo>
                  <a:cubicBezTo>
                    <a:pt x="84" y="26"/>
                    <a:pt x="87" y="31"/>
                    <a:pt x="92" y="34"/>
                  </a:cubicBezTo>
                  <a:cubicBezTo>
                    <a:pt x="93" y="36"/>
                    <a:pt x="95" y="38"/>
                    <a:pt x="97" y="39"/>
                  </a:cubicBezTo>
                  <a:cubicBezTo>
                    <a:pt x="100" y="41"/>
                    <a:pt x="104" y="43"/>
                    <a:pt x="107" y="44"/>
                  </a:cubicBezTo>
                  <a:cubicBezTo>
                    <a:pt x="112" y="46"/>
                    <a:pt x="117" y="49"/>
                    <a:pt x="121" y="53"/>
                  </a:cubicBezTo>
                  <a:cubicBezTo>
                    <a:pt x="126" y="57"/>
                    <a:pt x="129" y="61"/>
                    <a:pt x="132" y="66"/>
                  </a:cubicBezTo>
                  <a:cubicBezTo>
                    <a:pt x="134" y="69"/>
                    <a:pt x="135" y="72"/>
                    <a:pt x="137" y="75"/>
                  </a:cubicBezTo>
                  <a:cubicBezTo>
                    <a:pt x="130" y="78"/>
                    <a:pt x="125" y="91"/>
                    <a:pt x="129" y="97"/>
                  </a:cubicBezTo>
                  <a:cubicBezTo>
                    <a:pt x="130" y="98"/>
                    <a:pt x="131" y="97"/>
                    <a:pt x="131" y="97"/>
                  </a:cubicBezTo>
                  <a:cubicBezTo>
                    <a:pt x="131" y="90"/>
                    <a:pt x="130" y="85"/>
                    <a:pt x="135" y="80"/>
                  </a:cubicBezTo>
                  <a:cubicBezTo>
                    <a:pt x="136" y="79"/>
                    <a:pt x="137" y="78"/>
                    <a:pt x="139" y="77"/>
                  </a:cubicBezTo>
                  <a:cubicBezTo>
                    <a:pt x="140" y="77"/>
                    <a:pt x="140" y="77"/>
                    <a:pt x="140" y="77"/>
                  </a:cubicBezTo>
                  <a:cubicBezTo>
                    <a:pt x="145" y="76"/>
                    <a:pt x="150" y="77"/>
                    <a:pt x="149" y="82"/>
                  </a:cubicBezTo>
                  <a:cubicBezTo>
                    <a:pt x="146" y="84"/>
                    <a:pt x="143" y="87"/>
                    <a:pt x="143" y="91"/>
                  </a:cubicBezTo>
                  <a:cubicBezTo>
                    <a:pt x="143" y="91"/>
                    <a:pt x="143" y="92"/>
                    <a:pt x="143" y="91"/>
                  </a:cubicBezTo>
                  <a:cubicBezTo>
                    <a:pt x="145" y="89"/>
                    <a:pt x="147" y="86"/>
                    <a:pt x="150" y="84"/>
                  </a:cubicBezTo>
                  <a:cubicBezTo>
                    <a:pt x="154" y="81"/>
                    <a:pt x="158" y="81"/>
                    <a:pt x="162" y="83"/>
                  </a:cubicBezTo>
                  <a:cubicBezTo>
                    <a:pt x="165" y="85"/>
                    <a:pt x="167" y="87"/>
                    <a:pt x="167" y="91"/>
                  </a:cubicBezTo>
                  <a:cubicBezTo>
                    <a:pt x="168" y="92"/>
                    <a:pt x="168" y="93"/>
                    <a:pt x="168" y="94"/>
                  </a:cubicBezTo>
                  <a:cubicBezTo>
                    <a:pt x="168" y="96"/>
                    <a:pt x="166" y="96"/>
                    <a:pt x="164" y="97"/>
                  </a:cubicBezTo>
                  <a:cubicBezTo>
                    <a:pt x="161" y="95"/>
                    <a:pt x="157" y="95"/>
                    <a:pt x="153" y="95"/>
                  </a:cubicBezTo>
                  <a:cubicBezTo>
                    <a:pt x="153" y="95"/>
                    <a:pt x="153" y="95"/>
                    <a:pt x="153" y="96"/>
                  </a:cubicBezTo>
                  <a:cubicBezTo>
                    <a:pt x="158" y="97"/>
                    <a:pt x="162" y="97"/>
                    <a:pt x="166" y="100"/>
                  </a:cubicBezTo>
                  <a:cubicBezTo>
                    <a:pt x="169" y="103"/>
                    <a:pt x="170" y="105"/>
                    <a:pt x="171" y="108"/>
                  </a:cubicBezTo>
                  <a:cubicBezTo>
                    <a:pt x="170" y="107"/>
                    <a:pt x="170" y="106"/>
                    <a:pt x="169" y="105"/>
                  </a:cubicBezTo>
                  <a:cubicBezTo>
                    <a:pt x="166" y="102"/>
                    <a:pt x="164" y="101"/>
                    <a:pt x="164" y="101"/>
                  </a:cubicBezTo>
                  <a:cubicBezTo>
                    <a:pt x="163" y="101"/>
                    <a:pt x="166" y="102"/>
                    <a:pt x="168" y="105"/>
                  </a:cubicBezTo>
                  <a:cubicBezTo>
                    <a:pt x="169" y="106"/>
                    <a:pt x="170" y="108"/>
                    <a:pt x="171" y="109"/>
                  </a:cubicBezTo>
                  <a:cubicBezTo>
                    <a:pt x="170" y="108"/>
                    <a:pt x="170" y="107"/>
                    <a:pt x="169" y="107"/>
                  </a:cubicBezTo>
                  <a:cubicBezTo>
                    <a:pt x="168" y="106"/>
                    <a:pt x="167" y="105"/>
                    <a:pt x="166" y="104"/>
                  </a:cubicBezTo>
                  <a:cubicBezTo>
                    <a:pt x="164" y="103"/>
                    <a:pt x="162" y="102"/>
                    <a:pt x="160" y="102"/>
                  </a:cubicBezTo>
                  <a:cubicBezTo>
                    <a:pt x="158" y="101"/>
                    <a:pt x="157" y="101"/>
                    <a:pt x="157" y="102"/>
                  </a:cubicBezTo>
                  <a:cubicBezTo>
                    <a:pt x="157" y="102"/>
                    <a:pt x="158" y="102"/>
                    <a:pt x="160" y="102"/>
                  </a:cubicBezTo>
                  <a:cubicBezTo>
                    <a:pt x="161" y="102"/>
                    <a:pt x="164" y="103"/>
                    <a:pt x="166" y="105"/>
                  </a:cubicBezTo>
                  <a:cubicBezTo>
                    <a:pt x="167" y="106"/>
                    <a:pt x="168" y="106"/>
                    <a:pt x="169" y="107"/>
                  </a:cubicBezTo>
                  <a:cubicBezTo>
                    <a:pt x="170" y="108"/>
                    <a:pt x="170" y="109"/>
                    <a:pt x="171" y="110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71" y="110"/>
                    <a:pt x="171" y="111"/>
                    <a:pt x="171" y="111"/>
                  </a:cubicBezTo>
                  <a:cubicBezTo>
                    <a:pt x="168" y="106"/>
                    <a:pt x="161" y="104"/>
                    <a:pt x="156" y="103"/>
                  </a:cubicBezTo>
                  <a:cubicBezTo>
                    <a:pt x="147" y="103"/>
                    <a:pt x="138" y="110"/>
                    <a:pt x="135" y="118"/>
                  </a:cubicBezTo>
                  <a:cubicBezTo>
                    <a:pt x="134" y="120"/>
                    <a:pt x="132" y="123"/>
                    <a:pt x="131" y="125"/>
                  </a:cubicBezTo>
                  <a:cubicBezTo>
                    <a:pt x="128" y="132"/>
                    <a:pt x="125" y="139"/>
                    <a:pt x="122" y="146"/>
                  </a:cubicBezTo>
                  <a:cubicBezTo>
                    <a:pt x="116" y="158"/>
                    <a:pt x="106" y="168"/>
                    <a:pt x="94" y="175"/>
                  </a:cubicBezTo>
                  <a:cubicBezTo>
                    <a:pt x="84" y="182"/>
                    <a:pt x="72" y="187"/>
                    <a:pt x="59" y="187"/>
                  </a:cubicBezTo>
                  <a:cubicBezTo>
                    <a:pt x="59" y="187"/>
                    <a:pt x="58" y="186"/>
                    <a:pt x="58" y="186"/>
                  </a:cubicBezTo>
                  <a:cubicBezTo>
                    <a:pt x="59" y="186"/>
                    <a:pt x="59" y="186"/>
                    <a:pt x="59" y="186"/>
                  </a:cubicBezTo>
                  <a:cubicBezTo>
                    <a:pt x="59" y="185"/>
                    <a:pt x="58" y="185"/>
                    <a:pt x="57" y="185"/>
                  </a:cubicBezTo>
                  <a:cubicBezTo>
                    <a:pt x="57" y="185"/>
                    <a:pt x="57" y="185"/>
                    <a:pt x="56" y="185"/>
                  </a:cubicBezTo>
                  <a:cubicBezTo>
                    <a:pt x="55" y="185"/>
                    <a:pt x="53" y="184"/>
                    <a:pt x="52" y="183"/>
                  </a:cubicBezTo>
                  <a:cubicBezTo>
                    <a:pt x="52" y="183"/>
                    <a:pt x="53" y="183"/>
                    <a:pt x="53" y="183"/>
                  </a:cubicBezTo>
                  <a:cubicBezTo>
                    <a:pt x="55" y="183"/>
                    <a:pt x="57" y="183"/>
                    <a:pt x="57" y="183"/>
                  </a:cubicBezTo>
                  <a:cubicBezTo>
                    <a:pt x="57" y="183"/>
                    <a:pt x="55" y="183"/>
                    <a:pt x="53" y="183"/>
                  </a:cubicBezTo>
                  <a:cubicBezTo>
                    <a:pt x="52" y="183"/>
                    <a:pt x="52" y="183"/>
                    <a:pt x="51" y="183"/>
                  </a:cubicBezTo>
                  <a:cubicBezTo>
                    <a:pt x="50" y="182"/>
                    <a:pt x="48" y="182"/>
                    <a:pt x="47" y="181"/>
                  </a:cubicBezTo>
                  <a:cubicBezTo>
                    <a:pt x="48" y="181"/>
                    <a:pt x="49" y="181"/>
                    <a:pt x="50" y="181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54" y="180"/>
                    <a:pt x="52" y="180"/>
                    <a:pt x="50" y="180"/>
                  </a:cubicBezTo>
                  <a:cubicBezTo>
                    <a:pt x="49" y="180"/>
                    <a:pt x="47" y="180"/>
                    <a:pt x="47" y="180"/>
                  </a:cubicBezTo>
                  <a:cubicBezTo>
                    <a:pt x="46" y="180"/>
                    <a:pt x="45" y="179"/>
                    <a:pt x="44" y="178"/>
                  </a:cubicBezTo>
                  <a:cubicBezTo>
                    <a:pt x="45" y="178"/>
                    <a:pt x="47" y="178"/>
                    <a:pt x="49" y="178"/>
                  </a:cubicBezTo>
                  <a:cubicBezTo>
                    <a:pt x="53" y="178"/>
                    <a:pt x="57" y="178"/>
                    <a:pt x="57" y="178"/>
                  </a:cubicBezTo>
                  <a:cubicBezTo>
                    <a:pt x="57" y="177"/>
                    <a:pt x="53" y="177"/>
                    <a:pt x="49" y="178"/>
                  </a:cubicBezTo>
                  <a:cubicBezTo>
                    <a:pt x="47" y="178"/>
                    <a:pt x="45" y="178"/>
                    <a:pt x="43" y="178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3" y="178"/>
                    <a:pt x="42" y="179"/>
                    <a:pt x="42" y="180"/>
                  </a:cubicBezTo>
                  <a:cubicBezTo>
                    <a:pt x="42" y="180"/>
                    <a:pt x="41" y="180"/>
                    <a:pt x="41" y="180"/>
                  </a:cubicBezTo>
                  <a:cubicBezTo>
                    <a:pt x="44" y="182"/>
                    <a:pt x="46" y="184"/>
                    <a:pt x="49" y="185"/>
                  </a:cubicBezTo>
                  <a:cubicBezTo>
                    <a:pt x="59" y="191"/>
                    <a:pt x="72" y="194"/>
                    <a:pt x="84" y="193"/>
                  </a:cubicBezTo>
                  <a:cubicBezTo>
                    <a:pt x="100" y="193"/>
                    <a:pt x="117" y="188"/>
                    <a:pt x="129" y="177"/>
                  </a:cubicBezTo>
                  <a:cubicBezTo>
                    <a:pt x="129" y="177"/>
                    <a:pt x="129" y="177"/>
                    <a:pt x="129" y="177"/>
                  </a:cubicBezTo>
                  <a:cubicBezTo>
                    <a:pt x="130" y="177"/>
                    <a:pt x="132" y="176"/>
                    <a:pt x="134" y="174"/>
                  </a:cubicBezTo>
                  <a:cubicBezTo>
                    <a:pt x="135" y="173"/>
                    <a:pt x="137" y="171"/>
                    <a:pt x="138" y="170"/>
                  </a:cubicBezTo>
                  <a:cubicBezTo>
                    <a:pt x="139" y="169"/>
                    <a:pt x="139" y="168"/>
                    <a:pt x="139" y="168"/>
                  </a:cubicBezTo>
                  <a:cubicBezTo>
                    <a:pt x="139" y="168"/>
                    <a:pt x="138" y="169"/>
                    <a:pt x="137" y="170"/>
                  </a:cubicBezTo>
                  <a:cubicBezTo>
                    <a:pt x="136" y="171"/>
                    <a:pt x="135" y="172"/>
                    <a:pt x="133" y="174"/>
                  </a:cubicBezTo>
                  <a:cubicBezTo>
                    <a:pt x="132" y="174"/>
                    <a:pt x="131" y="175"/>
                    <a:pt x="131" y="176"/>
                  </a:cubicBezTo>
                  <a:cubicBezTo>
                    <a:pt x="132" y="174"/>
                    <a:pt x="133" y="173"/>
                    <a:pt x="134" y="171"/>
                  </a:cubicBezTo>
                  <a:cubicBezTo>
                    <a:pt x="144" y="159"/>
                    <a:pt x="151" y="142"/>
                    <a:pt x="150" y="126"/>
                  </a:cubicBezTo>
                  <a:cubicBezTo>
                    <a:pt x="150" y="126"/>
                    <a:pt x="150" y="127"/>
                    <a:pt x="150" y="127"/>
                  </a:cubicBezTo>
                  <a:cubicBezTo>
                    <a:pt x="151" y="128"/>
                    <a:pt x="151" y="130"/>
                    <a:pt x="151" y="132"/>
                  </a:cubicBezTo>
                  <a:cubicBezTo>
                    <a:pt x="151" y="134"/>
                    <a:pt x="151" y="136"/>
                    <a:pt x="150" y="138"/>
                  </a:cubicBezTo>
                  <a:cubicBezTo>
                    <a:pt x="150" y="139"/>
                    <a:pt x="150" y="140"/>
                    <a:pt x="150" y="140"/>
                  </a:cubicBezTo>
                  <a:cubicBezTo>
                    <a:pt x="150" y="140"/>
                    <a:pt x="151" y="139"/>
                    <a:pt x="151" y="138"/>
                  </a:cubicBezTo>
                  <a:cubicBezTo>
                    <a:pt x="151" y="137"/>
                    <a:pt x="152" y="135"/>
                    <a:pt x="152" y="132"/>
                  </a:cubicBezTo>
                  <a:cubicBezTo>
                    <a:pt x="152" y="130"/>
                    <a:pt x="151" y="128"/>
                    <a:pt x="151" y="127"/>
                  </a:cubicBezTo>
                  <a:cubicBezTo>
                    <a:pt x="151" y="126"/>
                    <a:pt x="150" y="125"/>
                    <a:pt x="150" y="125"/>
                  </a:cubicBezTo>
                  <a:cubicBezTo>
                    <a:pt x="151" y="126"/>
                    <a:pt x="152" y="127"/>
                    <a:pt x="153" y="128"/>
                  </a:cubicBezTo>
                  <a:cubicBezTo>
                    <a:pt x="154" y="131"/>
                    <a:pt x="155" y="134"/>
                    <a:pt x="155" y="137"/>
                  </a:cubicBezTo>
                  <a:cubicBezTo>
                    <a:pt x="155" y="144"/>
                    <a:pt x="153" y="150"/>
                    <a:pt x="150" y="156"/>
                  </a:cubicBezTo>
                  <a:cubicBezTo>
                    <a:pt x="148" y="161"/>
                    <a:pt x="145" y="166"/>
                    <a:pt x="141" y="169"/>
                  </a:cubicBezTo>
                  <a:cubicBezTo>
                    <a:pt x="136" y="174"/>
                    <a:pt x="128" y="177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30" y="177"/>
                    <a:pt x="139" y="175"/>
                    <a:pt x="146" y="168"/>
                  </a:cubicBezTo>
                  <a:cubicBezTo>
                    <a:pt x="150" y="164"/>
                    <a:pt x="152" y="158"/>
                    <a:pt x="154" y="152"/>
                  </a:cubicBezTo>
                  <a:cubicBezTo>
                    <a:pt x="157" y="146"/>
                    <a:pt x="158" y="139"/>
                    <a:pt x="157" y="133"/>
                  </a:cubicBezTo>
                  <a:cubicBezTo>
                    <a:pt x="157" y="131"/>
                    <a:pt x="157" y="130"/>
                    <a:pt x="156" y="128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7" y="131"/>
                    <a:pt x="158" y="133"/>
                    <a:pt x="158" y="135"/>
                  </a:cubicBezTo>
                  <a:cubicBezTo>
                    <a:pt x="159" y="136"/>
                    <a:pt x="159" y="137"/>
                    <a:pt x="159" y="137"/>
                  </a:cubicBezTo>
                  <a:cubicBezTo>
                    <a:pt x="159" y="137"/>
                    <a:pt x="159" y="136"/>
                    <a:pt x="159" y="134"/>
                  </a:cubicBezTo>
                  <a:cubicBezTo>
                    <a:pt x="159" y="133"/>
                    <a:pt x="158" y="130"/>
                    <a:pt x="157" y="128"/>
                  </a:cubicBezTo>
                  <a:cubicBezTo>
                    <a:pt x="156" y="126"/>
                    <a:pt x="155" y="125"/>
                    <a:pt x="154" y="124"/>
                  </a:cubicBezTo>
                  <a:cubicBezTo>
                    <a:pt x="155" y="125"/>
                    <a:pt x="156" y="126"/>
                    <a:pt x="157" y="127"/>
                  </a:cubicBezTo>
                  <a:cubicBezTo>
                    <a:pt x="158" y="128"/>
                    <a:pt x="159" y="130"/>
                    <a:pt x="160" y="131"/>
                  </a:cubicBezTo>
                  <a:cubicBezTo>
                    <a:pt x="161" y="132"/>
                    <a:pt x="161" y="133"/>
                    <a:pt x="161" y="133"/>
                  </a:cubicBezTo>
                  <a:cubicBezTo>
                    <a:pt x="161" y="133"/>
                    <a:pt x="161" y="132"/>
                    <a:pt x="160" y="131"/>
                  </a:cubicBezTo>
                  <a:cubicBezTo>
                    <a:pt x="160" y="130"/>
                    <a:pt x="159" y="128"/>
                    <a:pt x="157" y="126"/>
                  </a:cubicBezTo>
                  <a:cubicBezTo>
                    <a:pt x="157" y="125"/>
                    <a:pt x="156" y="124"/>
                    <a:pt x="155" y="124"/>
                  </a:cubicBezTo>
                  <a:cubicBezTo>
                    <a:pt x="162" y="128"/>
                    <a:pt x="167" y="137"/>
                    <a:pt x="166" y="145"/>
                  </a:cubicBezTo>
                  <a:cubicBezTo>
                    <a:pt x="166" y="146"/>
                    <a:pt x="168" y="147"/>
                    <a:pt x="168" y="146"/>
                  </a:cubicBezTo>
                  <a:cubicBezTo>
                    <a:pt x="169" y="146"/>
                    <a:pt x="169" y="145"/>
                    <a:pt x="169" y="144"/>
                  </a:cubicBezTo>
                  <a:cubicBezTo>
                    <a:pt x="170" y="144"/>
                    <a:pt x="171" y="144"/>
                    <a:pt x="172" y="143"/>
                  </a:cubicBezTo>
                  <a:cubicBezTo>
                    <a:pt x="173" y="142"/>
                    <a:pt x="174" y="140"/>
                    <a:pt x="175" y="139"/>
                  </a:cubicBezTo>
                  <a:cubicBezTo>
                    <a:pt x="178" y="136"/>
                    <a:pt x="181" y="134"/>
                    <a:pt x="183" y="131"/>
                  </a:cubicBezTo>
                  <a:cubicBezTo>
                    <a:pt x="188" y="124"/>
                    <a:pt x="192" y="117"/>
                    <a:pt x="197" y="111"/>
                  </a:cubicBezTo>
                  <a:cubicBezTo>
                    <a:pt x="207" y="100"/>
                    <a:pt x="216" y="88"/>
                    <a:pt x="219" y="74"/>
                  </a:cubicBezTo>
                  <a:cubicBezTo>
                    <a:pt x="222" y="64"/>
                    <a:pt x="221" y="50"/>
                    <a:pt x="212" y="44"/>
                  </a:cubicBezTo>
                  <a:cubicBezTo>
                    <a:pt x="204" y="38"/>
                    <a:pt x="192" y="41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2" y="47"/>
                    <a:pt x="180" y="48"/>
                    <a:pt x="178" y="50"/>
                  </a:cubicBezTo>
                  <a:cubicBezTo>
                    <a:pt x="178" y="51"/>
                    <a:pt x="179" y="52"/>
                    <a:pt x="179" y="51"/>
                  </a:cubicBezTo>
                  <a:cubicBezTo>
                    <a:pt x="184" y="46"/>
                    <a:pt x="191" y="50"/>
                    <a:pt x="196" y="54"/>
                  </a:cubicBezTo>
                  <a:cubicBezTo>
                    <a:pt x="201" y="59"/>
                    <a:pt x="202" y="66"/>
                    <a:pt x="200" y="72"/>
                  </a:cubicBezTo>
                  <a:cubicBezTo>
                    <a:pt x="196" y="81"/>
                    <a:pt x="187" y="83"/>
                    <a:pt x="179" y="80"/>
                  </a:cubicBezTo>
                  <a:cubicBezTo>
                    <a:pt x="171" y="77"/>
                    <a:pt x="166" y="68"/>
                    <a:pt x="164" y="60"/>
                  </a:cubicBezTo>
                  <a:cubicBezTo>
                    <a:pt x="159" y="44"/>
                    <a:pt x="176" y="29"/>
                    <a:pt x="190" y="26"/>
                  </a:cubicBezTo>
                  <a:cubicBezTo>
                    <a:pt x="198" y="24"/>
                    <a:pt x="206" y="26"/>
                    <a:pt x="212" y="32"/>
                  </a:cubicBezTo>
                  <a:cubicBezTo>
                    <a:pt x="216" y="36"/>
                    <a:pt x="218" y="40"/>
                    <a:pt x="223" y="43"/>
                  </a:cubicBezTo>
                  <a:cubicBezTo>
                    <a:pt x="223" y="43"/>
                    <a:pt x="223" y="43"/>
                    <a:pt x="223" y="43"/>
                  </a:cubicBezTo>
                  <a:cubicBezTo>
                    <a:pt x="219" y="38"/>
                    <a:pt x="215" y="32"/>
                    <a:pt x="211" y="28"/>
                  </a:cubicBezTo>
                  <a:cubicBezTo>
                    <a:pt x="212" y="26"/>
                    <a:pt x="212" y="24"/>
                    <a:pt x="215" y="24"/>
                  </a:cubicBezTo>
                  <a:cubicBezTo>
                    <a:pt x="217" y="23"/>
                    <a:pt x="220" y="24"/>
                    <a:pt x="223" y="25"/>
                  </a:cubicBezTo>
                  <a:cubicBezTo>
                    <a:pt x="228" y="27"/>
                    <a:pt x="231" y="31"/>
                    <a:pt x="232" y="36"/>
                  </a:cubicBezTo>
                  <a:cubicBezTo>
                    <a:pt x="236" y="47"/>
                    <a:pt x="238" y="56"/>
                    <a:pt x="234" y="67"/>
                  </a:cubicBezTo>
                  <a:cubicBezTo>
                    <a:pt x="234" y="67"/>
                    <a:pt x="235" y="67"/>
                    <a:pt x="235" y="67"/>
                  </a:cubicBezTo>
                  <a:cubicBezTo>
                    <a:pt x="238" y="62"/>
                    <a:pt x="239" y="57"/>
                    <a:pt x="239" y="52"/>
                  </a:cubicBezTo>
                  <a:cubicBezTo>
                    <a:pt x="244" y="52"/>
                    <a:pt x="249" y="52"/>
                    <a:pt x="250" y="59"/>
                  </a:cubicBezTo>
                  <a:cubicBezTo>
                    <a:pt x="250" y="65"/>
                    <a:pt x="247" y="70"/>
                    <a:pt x="244" y="74"/>
                  </a:cubicBezTo>
                  <a:cubicBezTo>
                    <a:pt x="238" y="84"/>
                    <a:pt x="229" y="91"/>
                    <a:pt x="221" y="99"/>
                  </a:cubicBezTo>
                  <a:cubicBezTo>
                    <a:pt x="221" y="99"/>
                    <a:pt x="221" y="100"/>
                    <a:pt x="222" y="99"/>
                  </a:cubicBezTo>
                  <a:cubicBezTo>
                    <a:pt x="227" y="96"/>
                    <a:pt x="232" y="92"/>
                    <a:pt x="236" y="87"/>
                  </a:cubicBezTo>
                  <a:cubicBezTo>
                    <a:pt x="237" y="87"/>
                    <a:pt x="239" y="87"/>
                    <a:pt x="240" y="87"/>
                  </a:cubicBezTo>
                  <a:cubicBezTo>
                    <a:pt x="241" y="86"/>
                    <a:pt x="243" y="85"/>
                    <a:pt x="244" y="84"/>
                  </a:cubicBezTo>
                  <a:cubicBezTo>
                    <a:pt x="248" y="83"/>
                    <a:pt x="253" y="82"/>
                    <a:pt x="257" y="82"/>
                  </a:cubicBezTo>
                  <a:cubicBezTo>
                    <a:pt x="266" y="80"/>
                    <a:pt x="274" y="79"/>
                    <a:pt x="283" y="77"/>
                  </a:cubicBezTo>
                  <a:cubicBezTo>
                    <a:pt x="291" y="75"/>
                    <a:pt x="298" y="73"/>
                    <a:pt x="306" y="72"/>
                  </a:cubicBezTo>
                  <a:cubicBezTo>
                    <a:pt x="309" y="72"/>
                    <a:pt x="313" y="72"/>
                    <a:pt x="316" y="72"/>
                  </a:cubicBezTo>
                  <a:cubicBezTo>
                    <a:pt x="318" y="72"/>
                    <a:pt x="320" y="73"/>
                    <a:pt x="322" y="73"/>
                  </a:cubicBezTo>
                  <a:cubicBezTo>
                    <a:pt x="324" y="75"/>
                    <a:pt x="327" y="79"/>
                    <a:pt x="323" y="81"/>
                  </a:cubicBezTo>
                  <a:cubicBezTo>
                    <a:pt x="318" y="81"/>
                    <a:pt x="314" y="82"/>
                    <a:pt x="311" y="82"/>
                  </a:cubicBezTo>
                  <a:cubicBezTo>
                    <a:pt x="309" y="82"/>
                    <a:pt x="307" y="82"/>
                    <a:pt x="304" y="81"/>
                  </a:cubicBezTo>
                  <a:cubicBezTo>
                    <a:pt x="304" y="81"/>
                    <a:pt x="304" y="82"/>
                    <a:pt x="304" y="82"/>
                  </a:cubicBezTo>
                  <a:cubicBezTo>
                    <a:pt x="314" y="86"/>
                    <a:pt x="324" y="88"/>
                    <a:pt x="334" y="92"/>
                  </a:cubicBezTo>
                  <a:cubicBezTo>
                    <a:pt x="342" y="96"/>
                    <a:pt x="350" y="102"/>
                    <a:pt x="357" y="109"/>
                  </a:cubicBezTo>
                  <a:cubicBezTo>
                    <a:pt x="363" y="114"/>
                    <a:pt x="369" y="120"/>
                    <a:pt x="376" y="125"/>
                  </a:cubicBezTo>
                  <a:cubicBezTo>
                    <a:pt x="383" y="130"/>
                    <a:pt x="392" y="136"/>
                    <a:pt x="400" y="140"/>
                  </a:cubicBezTo>
                  <a:cubicBezTo>
                    <a:pt x="401" y="140"/>
                    <a:pt x="401" y="140"/>
                    <a:pt x="402" y="141"/>
                  </a:cubicBezTo>
                  <a:cubicBezTo>
                    <a:pt x="402" y="141"/>
                    <a:pt x="402" y="141"/>
                    <a:pt x="402" y="141"/>
                  </a:cubicBezTo>
                  <a:cubicBezTo>
                    <a:pt x="410" y="144"/>
                    <a:pt x="415" y="143"/>
                    <a:pt x="421" y="138"/>
                  </a:cubicBezTo>
                  <a:cubicBezTo>
                    <a:pt x="426" y="133"/>
                    <a:pt x="428" y="126"/>
                    <a:pt x="427" y="120"/>
                  </a:cubicBezTo>
                  <a:cubicBezTo>
                    <a:pt x="425" y="113"/>
                    <a:pt x="418" y="109"/>
                    <a:pt x="412" y="111"/>
                  </a:cubicBezTo>
                  <a:cubicBezTo>
                    <a:pt x="409" y="112"/>
                    <a:pt x="406" y="113"/>
                    <a:pt x="402" y="115"/>
                  </a:cubicBezTo>
                  <a:cubicBezTo>
                    <a:pt x="400" y="116"/>
                    <a:pt x="397" y="117"/>
                    <a:pt x="395" y="117"/>
                  </a:cubicBezTo>
                  <a:cubicBezTo>
                    <a:pt x="394" y="117"/>
                    <a:pt x="393" y="117"/>
                    <a:pt x="391" y="117"/>
                  </a:cubicBezTo>
                  <a:cubicBezTo>
                    <a:pt x="392" y="117"/>
                    <a:pt x="394" y="117"/>
                    <a:pt x="395" y="117"/>
                  </a:cubicBezTo>
                  <a:cubicBezTo>
                    <a:pt x="398" y="116"/>
                    <a:pt x="400" y="115"/>
                    <a:pt x="401" y="115"/>
                  </a:cubicBezTo>
                  <a:cubicBezTo>
                    <a:pt x="403" y="114"/>
                    <a:pt x="404" y="113"/>
                    <a:pt x="404" y="113"/>
                  </a:cubicBezTo>
                  <a:cubicBezTo>
                    <a:pt x="404" y="113"/>
                    <a:pt x="403" y="113"/>
                    <a:pt x="401" y="114"/>
                  </a:cubicBezTo>
                  <a:cubicBezTo>
                    <a:pt x="400" y="115"/>
                    <a:pt x="398" y="115"/>
                    <a:pt x="395" y="116"/>
                  </a:cubicBezTo>
                  <a:cubicBezTo>
                    <a:pt x="393" y="116"/>
                    <a:pt x="390" y="116"/>
                    <a:pt x="389" y="116"/>
                  </a:cubicBezTo>
                  <a:cubicBezTo>
                    <a:pt x="389" y="116"/>
                    <a:pt x="389" y="116"/>
                    <a:pt x="389" y="116"/>
                  </a:cubicBezTo>
                  <a:cubicBezTo>
                    <a:pt x="390" y="116"/>
                    <a:pt x="392" y="116"/>
                    <a:pt x="393" y="115"/>
                  </a:cubicBezTo>
                  <a:cubicBezTo>
                    <a:pt x="395" y="115"/>
                    <a:pt x="397" y="114"/>
                    <a:pt x="398" y="114"/>
                  </a:cubicBezTo>
                  <a:cubicBezTo>
                    <a:pt x="399" y="113"/>
                    <a:pt x="400" y="113"/>
                    <a:pt x="400" y="113"/>
                  </a:cubicBezTo>
                  <a:cubicBezTo>
                    <a:pt x="400" y="113"/>
                    <a:pt x="399" y="113"/>
                    <a:pt x="398" y="113"/>
                  </a:cubicBezTo>
                  <a:cubicBezTo>
                    <a:pt x="397" y="114"/>
                    <a:pt x="395" y="114"/>
                    <a:pt x="393" y="115"/>
                  </a:cubicBezTo>
                  <a:cubicBezTo>
                    <a:pt x="391" y="115"/>
                    <a:pt x="390" y="115"/>
                    <a:pt x="389" y="116"/>
                  </a:cubicBezTo>
                  <a:cubicBezTo>
                    <a:pt x="388" y="116"/>
                    <a:pt x="388" y="116"/>
                    <a:pt x="387" y="116"/>
                  </a:cubicBezTo>
                  <a:cubicBezTo>
                    <a:pt x="387" y="116"/>
                    <a:pt x="387" y="116"/>
                    <a:pt x="387" y="116"/>
                  </a:cubicBezTo>
                  <a:cubicBezTo>
                    <a:pt x="394" y="114"/>
                    <a:pt x="395" y="108"/>
                    <a:pt x="400" y="102"/>
                  </a:cubicBezTo>
                  <a:cubicBezTo>
                    <a:pt x="408" y="92"/>
                    <a:pt x="422" y="104"/>
                    <a:pt x="427" y="111"/>
                  </a:cubicBezTo>
                  <a:cubicBezTo>
                    <a:pt x="433" y="120"/>
                    <a:pt x="436" y="134"/>
                    <a:pt x="430" y="143"/>
                  </a:cubicBezTo>
                  <a:cubicBezTo>
                    <a:pt x="430" y="143"/>
                    <a:pt x="430" y="144"/>
                    <a:pt x="430" y="144"/>
                  </a:cubicBezTo>
                  <a:cubicBezTo>
                    <a:pt x="429" y="144"/>
                    <a:pt x="429" y="145"/>
                    <a:pt x="429" y="145"/>
                  </a:cubicBezTo>
                  <a:cubicBezTo>
                    <a:pt x="422" y="153"/>
                    <a:pt x="409" y="153"/>
                    <a:pt x="400" y="151"/>
                  </a:cubicBezTo>
                  <a:cubicBezTo>
                    <a:pt x="390" y="145"/>
                    <a:pt x="381" y="138"/>
                    <a:pt x="371" y="131"/>
                  </a:cubicBezTo>
                  <a:cubicBezTo>
                    <a:pt x="371" y="131"/>
                    <a:pt x="370" y="131"/>
                    <a:pt x="371" y="131"/>
                  </a:cubicBezTo>
                  <a:cubicBezTo>
                    <a:pt x="375" y="137"/>
                    <a:pt x="381" y="141"/>
                    <a:pt x="387" y="145"/>
                  </a:cubicBezTo>
                  <a:cubicBezTo>
                    <a:pt x="395" y="150"/>
                    <a:pt x="402" y="156"/>
                    <a:pt x="410" y="162"/>
                  </a:cubicBezTo>
                  <a:cubicBezTo>
                    <a:pt x="413" y="164"/>
                    <a:pt x="416" y="166"/>
                    <a:pt x="419" y="168"/>
                  </a:cubicBezTo>
                  <a:cubicBezTo>
                    <a:pt x="419" y="168"/>
                    <a:pt x="419" y="169"/>
                    <a:pt x="419" y="169"/>
                  </a:cubicBezTo>
                  <a:cubicBezTo>
                    <a:pt x="420" y="174"/>
                    <a:pt x="417" y="178"/>
                    <a:pt x="411" y="177"/>
                  </a:cubicBezTo>
                  <a:cubicBezTo>
                    <a:pt x="410" y="177"/>
                    <a:pt x="409" y="176"/>
                    <a:pt x="407" y="175"/>
                  </a:cubicBezTo>
                  <a:cubicBezTo>
                    <a:pt x="404" y="174"/>
                    <a:pt x="401" y="172"/>
                    <a:pt x="399" y="169"/>
                  </a:cubicBezTo>
                  <a:cubicBezTo>
                    <a:pt x="394" y="165"/>
                    <a:pt x="394" y="158"/>
                    <a:pt x="390" y="154"/>
                  </a:cubicBezTo>
                  <a:cubicBezTo>
                    <a:pt x="390" y="153"/>
                    <a:pt x="389" y="154"/>
                    <a:pt x="389" y="154"/>
                  </a:cubicBezTo>
                  <a:cubicBezTo>
                    <a:pt x="390" y="157"/>
                    <a:pt x="391" y="160"/>
                    <a:pt x="392" y="163"/>
                  </a:cubicBezTo>
                  <a:cubicBezTo>
                    <a:pt x="383" y="159"/>
                    <a:pt x="377" y="153"/>
                    <a:pt x="372" y="144"/>
                  </a:cubicBezTo>
                  <a:cubicBezTo>
                    <a:pt x="367" y="136"/>
                    <a:pt x="365" y="127"/>
                    <a:pt x="362" y="118"/>
                  </a:cubicBezTo>
                  <a:cubicBezTo>
                    <a:pt x="362" y="118"/>
                    <a:pt x="362" y="118"/>
                    <a:pt x="362" y="118"/>
                  </a:cubicBezTo>
                  <a:cubicBezTo>
                    <a:pt x="362" y="129"/>
                    <a:pt x="366" y="144"/>
                    <a:pt x="374" y="154"/>
                  </a:cubicBezTo>
                  <a:cubicBezTo>
                    <a:pt x="374" y="154"/>
                    <a:pt x="374" y="155"/>
                    <a:pt x="374" y="155"/>
                  </a:cubicBezTo>
                  <a:cubicBezTo>
                    <a:pt x="375" y="162"/>
                    <a:pt x="373" y="168"/>
                    <a:pt x="372" y="175"/>
                  </a:cubicBezTo>
                  <a:cubicBezTo>
                    <a:pt x="372" y="184"/>
                    <a:pt x="372" y="192"/>
                    <a:pt x="368" y="201"/>
                  </a:cubicBezTo>
                  <a:cubicBezTo>
                    <a:pt x="362" y="214"/>
                    <a:pt x="352" y="225"/>
                    <a:pt x="339" y="232"/>
                  </a:cubicBezTo>
                  <a:cubicBezTo>
                    <a:pt x="327" y="240"/>
                    <a:pt x="312" y="244"/>
                    <a:pt x="298" y="248"/>
                  </a:cubicBezTo>
                  <a:cubicBezTo>
                    <a:pt x="290" y="249"/>
                    <a:pt x="283" y="250"/>
                    <a:pt x="275" y="251"/>
                  </a:cubicBezTo>
                  <a:cubicBezTo>
                    <a:pt x="271" y="251"/>
                    <a:pt x="268" y="251"/>
                    <a:pt x="264" y="250"/>
                  </a:cubicBezTo>
                  <a:cubicBezTo>
                    <a:pt x="262" y="250"/>
                    <a:pt x="260" y="249"/>
                    <a:pt x="258" y="248"/>
                  </a:cubicBezTo>
                  <a:cubicBezTo>
                    <a:pt x="257" y="248"/>
                    <a:pt x="255" y="245"/>
                    <a:pt x="255" y="243"/>
                  </a:cubicBezTo>
                  <a:cubicBezTo>
                    <a:pt x="259" y="243"/>
                    <a:pt x="264" y="243"/>
                    <a:pt x="268" y="244"/>
                  </a:cubicBezTo>
                  <a:cubicBezTo>
                    <a:pt x="269" y="244"/>
                    <a:pt x="269" y="243"/>
                    <a:pt x="269" y="243"/>
                  </a:cubicBezTo>
                  <a:cubicBezTo>
                    <a:pt x="257" y="238"/>
                    <a:pt x="244" y="243"/>
                    <a:pt x="231" y="244"/>
                  </a:cubicBezTo>
                  <a:cubicBezTo>
                    <a:pt x="232" y="244"/>
                    <a:pt x="233" y="243"/>
                    <a:pt x="233" y="243"/>
                  </a:cubicBezTo>
                  <a:cubicBezTo>
                    <a:pt x="236" y="242"/>
                    <a:pt x="238" y="241"/>
                    <a:pt x="238" y="241"/>
                  </a:cubicBezTo>
                  <a:cubicBezTo>
                    <a:pt x="238" y="241"/>
                    <a:pt x="236" y="242"/>
                    <a:pt x="233" y="242"/>
                  </a:cubicBezTo>
                  <a:cubicBezTo>
                    <a:pt x="232" y="243"/>
                    <a:pt x="231" y="243"/>
                    <a:pt x="230" y="243"/>
                  </a:cubicBezTo>
                  <a:cubicBezTo>
                    <a:pt x="231" y="243"/>
                    <a:pt x="232" y="242"/>
                    <a:pt x="233" y="241"/>
                  </a:cubicBezTo>
                  <a:cubicBezTo>
                    <a:pt x="234" y="240"/>
                    <a:pt x="235" y="240"/>
                    <a:pt x="236" y="239"/>
                  </a:cubicBezTo>
                  <a:cubicBezTo>
                    <a:pt x="237" y="239"/>
                    <a:pt x="238" y="239"/>
                    <a:pt x="237" y="238"/>
                  </a:cubicBezTo>
                  <a:cubicBezTo>
                    <a:pt x="237" y="238"/>
                    <a:pt x="237" y="238"/>
                    <a:pt x="236" y="239"/>
                  </a:cubicBezTo>
                  <a:cubicBezTo>
                    <a:pt x="235" y="239"/>
                    <a:pt x="234" y="239"/>
                    <a:pt x="232" y="240"/>
                  </a:cubicBezTo>
                  <a:cubicBezTo>
                    <a:pt x="231" y="241"/>
                    <a:pt x="231" y="242"/>
                    <a:pt x="230" y="242"/>
                  </a:cubicBezTo>
                  <a:cubicBezTo>
                    <a:pt x="231" y="241"/>
                    <a:pt x="231" y="241"/>
                    <a:pt x="232" y="240"/>
                  </a:cubicBezTo>
                  <a:cubicBezTo>
                    <a:pt x="232" y="238"/>
                    <a:pt x="233" y="238"/>
                    <a:pt x="234" y="237"/>
                  </a:cubicBezTo>
                  <a:cubicBezTo>
                    <a:pt x="235" y="236"/>
                    <a:pt x="235" y="236"/>
                    <a:pt x="235" y="236"/>
                  </a:cubicBezTo>
                  <a:cubicBezTo>
                    <a:pt x="235" y="236"/>
                    <a:pt x="234" y="236"/>
                    <a:pt x="234" y="236"/>
                  </a:cubicBezTo>
                  <a:cubicBezTo>
                    <a:pt x="233" y="237"/>
                    <a:pt x="232" y="238"/>
                    <a:pt x="231" y="239"/>
                  </a:cubicBezTo>
                  <a:cubicBezTo>
                    <a:pt x="230" y="241"/>
                    <a:pt x="230" y="242"/>
                    <a:pt x="229" y="243"/>
                  </a:cubicBezTo>
                  <a:cubicBezTo>
                    <a:pt x="229" y="243"/>
                    <a:pt x="229" y="244"/>
                    <a:pt x="229" y="244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0" y="238"/>
                    <a:pt x="232" y="233"/>
                    <a:pt x="238" y="231"/>
                  </a:cubicBezTo>
                  <a:cubicBezTo>
                    <a:pt x="238" y="230"/>
                    <a:pt x="238" y="230"/>
                    <a:pt x="238" y="230"/>
                  </a:cubicBezTo>
                  <a:cubicBezTo>
                    <a:pt x="242" y="232"/>
                    <a:pt x="245" y="235"/>
                    <a:pt x="250" y="235"/>
                  </a:cubicBezTo>
                  <a:cubicBezTo>
                    <a:pt x="250" y="235"/>
                    <a:pt x="250" y="235"/>
                    <a:pt x="250" y="234"/>
                  </a:cubicBezTo>
                  <a:cubicBezTo>
                    <a:pt x="243" y="232"/>
                    <a:pt x="238" y="227"/>
                    <a:pt x="232" y="224"/>
                  </a:cubicBezTo>
                  <a:cubicBezTo>
                    <a:pt x="231" y="223"/>
                    <a:pt x="230" y="223"/>
                    <a:pt x="228" y="222"/>
                  </a:cubicBezTo>
                  <a:cubicBezTo>
                    <a:pt x="221" y="218"/>
                    <a:pt x="211" y="214"/>
                    <a:pt x="205" y="222"/>
                  </a:cubicBezTo>
                  <a:cubicBezTo>
                    <a:pt x="202" y="226"/>
                    <a:pt x="205" y="234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7" y="235"/>
                    <a:pt x="205" y="233"/>
                    <a:pt x="203" y="230"/>
                  </a:cubicBezTo>
                  <a:cubicBezTo>
                    <a:pt x="201" y="228"/>
                    <a:pt x="200" y="226"/>
                    <a:pt x="199" y="224"/>
                  </a:cubicBezTo>
                  <a:cubicBezTo>
                    <a:pt x="199" y="222"/>
                    <a:pt x="199" y="221"/>
                    <a:pt x="199" y="221"/>
                  </a:cubicBezTo>
                  <a:cubicBezTo>
                    <a:pt x="199" y="221"/>
                    <a:pt x="198" y="222"/>
                    <a:pt x="199" y="224"/>
                  </a:cubicBezTo>
                  <a:cubicBezTo>
                    <a:pt x="199" y="226"/>
                    <a:pt x="201" y="228"/>
                    <a:pt x="203" y="231"/>
                  </a:cubicBezTo>
                  <a:cubicBezTo>
                    <a:pt x="204" y="233"/>
                    <a:pt x="206" y="235"/>
                    <a:pt x="208" y="236"/>
                  </a:cubicBezTo>
                  <a:cubicBezTo>
                    <a:pt x="207" y="235"/>
                    <a:pt x="206" y="235"/>
                    <a:pt x="205" y="235"/>
                  </a:cubicBezTo>
                  <a:cubicBezTo>
                    <a:pt x="203" y="234"/>
                    <a:pt x="202" y="232"/>
                    <a:pt x="201" y="231"/>
                  </a:cubicBezTo>
                  <a:cubicBezTo>
                    <a:pt x="199" y="230"/>
                    <a:pt x="198" y="228"/>
                    <a:pt x="197" y="227"/>
                  </a:cubicBezTo>
                  <a:cubicBezTo>
                    <a:pt x="196" y="226"/>
                    <a:pt x="196" y="224"/>
                    <a:pt x="195" y="223"/>
                  </a:cubicBezTo>
                  <a:cubicBezTo>
                    <a:pt x="195" y="223"/>
                    <a:pt x="195" y="222"/>
                    <a:pt x="195" y="222"/>
                  </a:cubicBezTo>
                  <a:cubicBezTo>
                    <a:pt x="195" y="221"/>
                    <a:pt x="195" y="221"/>
                    <a:pt x="195" y="221"/>
                  </a:cubicBezTo>
                  <a:cubicBezTo>
                    <a:pt x="195" y="220"/>
                    <a:pt x="195" y="220"/>
                    <a:pt x="195" y="220"/>
                  </a:cubicBezTo>
                  <a:cubicBezTo>
                    <a:pt x="195" y="220"/>
                    <a:pt x="195" y="220"/>
                    <a:pt x="194" y="221"/>
                  </a:cubicBezTo>
                  <a:cubicBezTo>
                    <a:pt x="194" y="221"/>
                    <a:pt x="194" y="221"/>
                    <a:pt x="194" y="222"/>
                  </a:cubicBezTo>
                  <a:cubicBezTo>
                    <a:pt x="195" y="222"/>
                    <a:pt x="195" y="223"/>
                    <a:pt x="195" y="223"/>
                  </a:cubicBezTo>
                  <a:cubicBezTo>
                    <a:pt x="195" y="225"/>
                    <a:pt x="196" y="226"/>
                    <a:pt x="197" y="227"/>
                  </a:cubicBezTo>
                  <a:cubicBezTo>
                    <a:pt x="198" y="229"/>
                    <a:pt x="199" y="230"/>
                    <a:pt x="200" y="231"/>
                  </a:cubicBezTo>
                  <a:cubicBezTo>
                    <a:pt x="200" y="232"/>
                    <a:pt x="201" y="232"/>
                    <a:pt x="201" y="233"/>
                  </a:cubicBezTo>
                  <a:cubicBezTo>
                    <a:pt x="200" y="232"/>
                    <a:pt x="199" y="231"/>
                    <a:pt x="198" y="230"/>
                  </a:cubicBezTo>
                  <a:cubicBezTo>
                    <a:pt x="194" y="226"/>
                    <a:pt x="191" y="216"/>
                    <a:pt x="196" y="212"/>
                  </a:cubicBezTo>
                  <a:cubicBezTo>
                    <a:pt x="203" y="212"/>
                    <a:pt x="209" y="207"/>
                    <a:pt x="216" y="208"/>
                  </a:cubicBezTo>
                  <a:cubicBezTo>
                    <a:pt x="216" y="208"/>
                    <a:pt x="217" y="207"/>
                    <a:pt x="216" y="207"/>
                  </a:cubicBezTo>
                  <a:cubicBezTo>
                    <a:pt x="212" y="205"/>
                    <a:pt x="208" y="206"/>
                    <a:pt x="203" y="208"/>
                  </a:cubicBezTo>
                  <a:cubicBezTo>
                    <a:pt x="196" y="211"/>
                    <a:pt x="190" y="208"/>
                    <a:pt x="185" y="204"/>
                  </a:cubicBezTo>
                  <a:cubicBezTo>
                    <a:pt x="185" y="204"/>
                    <a:pt x="186" y="205"/>
                    <a:pt x="186" y="205"/>
                  </a:cubicBezTo>
                  <a:cubicBezTo>
                    <a:pt x="188" y="206"/>
                    <a:pt x="190" y="206"/>
                    <a:pt x="192" y="207"/>
                  </a:cubicBezTo>
                  <a:cubicBezTo>
                    <a:pt x="193" y="207"/>
                    <a:pt x="194" y="207"/>
                    <a:pt x="194" y="207"/>
                  </a:cubicBezTo>
                  <a:cubicBezTo>
                    <a:pt x="194" y="207"/>
                    <a:pt x="191" y="206"/>
                    <a:pt x="186" y="204"/>
                  </a:cubicBezTo>
                  <a:cubicBezTo>
                    <a:pt x="184" y="203"/>
                    <a:pt x="183" y="203"/>
                    <a:pt x="181" y="202"/>
                  </a:cubicBezTo>
                  <a:cubicBezTo>
                    <a:pt x="181" y="202"/>
                    <a:pt x="181" y="202"/>
                    <a:pt x="181" y="202"/>
                  </a:cubicBezTo>
                  <a:cubicBezTo>
                    <a:pt x="182" y="202"/>
                    <a:pt x="185" y="202"/>
                    <a:pt x="187" y="203"/>
                  </a:cubicBezTo>
                  <a:cubicBezTo>
                    <a:pt x="192" y="204"/>
                    <a:pt x="195" y="204"/>
                    <a:pt x="195" y="204"/>
                  </a:cubicBezTo>
                  <a:cubicBezTo>
                    <a:pt x="195" y="204"/>
                    <a:pt x="192" y="203"/>
                    <a:pt x="187" y="202"/>
                  </a:cubicBezTo>
                  <a:cubicBezTo>
                    <a:pt x="184" y="202"/>
                    <a:pt x="182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5" y="201"/>
                    <a:pt x="190" y="200"/>
                    <a:pt x="195" y="200"/>
                  </a:cubicBezTo>
                  <a:cubicBezTo>
                    <a:pt x="202" y="199"/>
                    <a:pt x="208" y="200"/>
                    <a:pt x="214" y="201"/>
                  </a:cubicBezTo>
                  <a:cubicBezTo>
                    <a:pt x="221" y="203"/>
                    <a:pt x="226" y="207"/>
                    <a:pt x="231" y="212"/>
                  </a:cubicBezTo>
                  <a:cubicBezTo>
                    <a:pt x="234" y="214"/>
                    <a:pt x="236" y="216"/>
                    <a:pt x="238" y="218"/>
                  </a:cubicBezTo>
                  <a:cubicBezTo>
                    <a:pt x="242" y="223"/>
                    <a:pt x="246" y="227"/>
                    <a:pt x="250" y="230"/>
                  </a:cubicBezTo>
                  <a:cubicBezTo>
                    <a:pt x="251" y="231"/>
                    <a:pt x="252" y="230"/>
                    <a:pt x="251" y="229"/>
                  </a:cubicBezTo>
                  <a:cubicBezTo>
                    <a:pt x="232" y="212"/>
                    <a:pt x="218" y="179"/>
                    <a:pt x="236" y="156"/>
                  </a:cubicBezTo>
                  <a:cubicBezTo>
                    <a:pt x="250" y="137"/>
                    <a:pt x="284" y="131"/>
                    <a:pt x="299" y="152"/>
                  </a:cubicBezTo>
                  <a:cubicBezTo>
                    <a:pt x="300" y="153"/>
                    <a:pt x="301" y="154"/>
                    <a:pt x="301" y="155"/>
                  </a:cubicBezTo>
                  <a:cubicBezTo>
                    <a:pt x="300" y="154"/>
                    <a:pt x="298" y="152"/>
                    <a:pt x="296" y="151"/>
                  </a:cubicBezTo>
                  <a:cubicBezTo>
                    <a:pt x="294" y="149"/>
                    <a:pt x="292" y="148"/>
                    <a:pt x="290" y="148"/>
                  </a:cubicBezTo>
                  <a:cubicBezTo>
                    <a:pt x="288" y="147"/>
                    <a:pt x="287" y="147"/>
                    <a:pt x="287" y="147"/>
                  </a:cubicBezTo>
                  <a:cubicBezTo>
                    <a:pt x="287" y="147"/>
                    <a:pt x="288" y="148"/>
                    <a:pt x="290" y="148"/>
                  </a:cubicBezTo>
                  <a:cubicBezTo>
                    <a:pt x="291" y="149"/>
                    <a:pt x="294" y="150"/>
                    <a:pt x="296" y="151"/>
                  </a:cubicBezTo>
                  <a:cubicBezTo>
                    <a:pt x="298" y="153"/>
                    <a:pt x="300" y="155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1" y="156"/>
                    <a:pt x="301" y="156"/>
                    <a:pt x="300" y="156"/>
                  </a:cubicBezTo>
                  <a:cubicBezTo>
                    <a:pt x="299" y="155"/>
                    <a:pt x="298" y="154"/>
                    <a:pt x="297" y="153"/>
                  </a:cubicBezTo>
                  <a:cubicBezTo>
                    <a:pt x="296" y="152"/>
                    <a:pt x="294" y="152"/>
                    <a:pt x="292" y="152"/>
                  </a:cubicBezTo>
                  <a:cubicBezTo>
                    <a:pt x="289" y="151"/>
                    <a:pt x="286" y="150"/>
                    <a:pt x="284" y="150"/>
                  </a:cubicBezTo>
                  <a:cubicBezTo>
                    <a:pt x="283" y="150"/>
                    <a:pt x="282" y="150"/>
                    <a:pt x="281" y="150"/>
                  </a:cubicBezTo>
                  <a:cubicBezTo>
                    <a:pt x="281" y="150"/>
                    <a:pt x="280" y="150"/>
                    <a:pt x="280" y="150"/>
                  </a:cubicBezTo>
                  <a:cubicBezTo>
                    <a:pt x="280" y="150"/>
                    <a:pt x="281" y="150"/>
                    <a:pt x="281" y="150"/>
                  </a:cubicBezTo>
                  <a:cubicBezTo>
                    <a:pt x="282" y="150"/>
                    <a:pt x="283" y="150"/>
                    <a:pt x="284" y="150"/>
                  </a:cubicBezTo>
                  <a:cubicBezTo>
                    <a:pt x="286" y="151"/>
                    <a:pt x="289" y="151"/>
                    <a:pt x="292" y="152"/>
                  </a:cubicBezTo>
                  <a:cubicBezTo>
                    <a:pt x="294" y="153"/>
                    <a:pt x="295" y="153"/>
                    <a:pt x="297" y="154"/>
                  </a:cubicBezTo>
                  <a:cubicBezTo>
                    <a:pt x="298" y="154"/>
                    <a:pt x="299" y="155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300" y="156"/>
                    <a:pt x="300" y="156"/>
                    <a:pt x="300" y="156"/>
                  </a:cubicBezTo>
                  <a:cubicBezTo>
                    <a:pt x="299" y="156"/>
                    <a:pt x="299" y="155"/>
                    <a:pt x="298" y="155"/>
                  </a:cubicBezTo>
                  <a:cubicBezTo>
                    <a:pt x="295" y="154"/>
                    <a:pt x="291" y="153"/>
                    <a:pt x="287" y="153"/>
                  </a:cubicBezTo>
                  <a:cubicBezTo>
                    <a:pt x="285" y="152"/>
                    <a:pt x="283" y="152"/>
                    <a:pt x="281" y="152"/>
                  </a:cubicBezTo>
                  <a:cubicBezTo>
                    <a:pt x="279" y="152"/>
                    <a:pt x="277" y="153"/>
                    <a:pt x="276" y="153"/>
                  </a:cubicBezTo>
                  <a:cubicBezTo>
                    <a:pt x="275" y="153"/>
                    <a:pt x="275" y="153"/>
                    <a:pt x="274" y="153"/>
                  </a:cubicBezTo>
                  <a:cubicBezTo>
                    <a:pt x="274" y="154"/>
                    <a:pt x="273" y="154"/>
                    <a:pt x="273" y="154"/>
                  </a:cubicBezTo>
                  <a:cubicBezTo>
                    <a:pt x="272" y="154"/>
                    <a:pt x="272" y="154"/>
                    <a:pt x="272" y="154"/>
                  </a:cubicBezTo>
                  <a:cubicBezTo>
                    <a:pt x="272" y="155"/>
                    <a:pt x="273" y="154"/>
                    <a:pt x="276" y="153"/>
                  </a:cubicBezTo>
                  <a:cubicBezTo>
                    <a:pt x="277" y="153"/>
                    <a:pt x="279" y="153"/>
                    <a:pt x="281" y="153"/>
                  </a:cubicBezTo>
                  <a:cubicBezTo>
                    <a:pt x="283" y="153"/>
                    <a:pt x="285" y="153"/>
                    <a:pt x="287" y="153"/>
                  </a:cubicBezTo>
                  <a:cubicBezTo>
                    <a:pt x="291" y="154"/>
                    <a:pt x="295" y="155"/>
                    <a:pt x="298" y="155"/>
                  </a:cubicBezTo>
                  <a:cubicBezTo>
                    <a:pt x="299" y="156"/>
                    <a:pt x="299" y="156"/>
                    <a:pt x="300" y="156"/>
                  </a:cubicBezTo>
                  <a:cubicBezTo>
                    <a:pt x="293" y="154"/>
                    <a:pt x="284" y="155"/>
                    <a:pt x="277" y="156"/>
                  </a:cubicBezTo>
                  <a:cubicBezTo>
                    <a:pt x="269" y="158"/>
                    <a:pt x="259" y="161"/>
                    <a:pt x="252" y="167"/>
                  </a:cubicBezTo>
                  <a:cubicBezTo>
                    <a:pt x="239" y="178"/>
                    <a:pt x="237" y="195"/>
                    <a:pt x="246" y="209"/>
                  </a:cubicBezTo>
                  <a:cubicBezTo>
                    <a:pt x="250" y="216"/>
                    <a:pt x="257" y="222"/>
                    <a:pt x="264" y="227"/>
                  </a:cubicBezTo>
                  <a:cubicBezTo>
                    <a:pt x="268" y="232"/>
                    <a:pt x="273" y="237"/>
                    <a:pt x="279" y="238"/>
                  </a:cubicBezTo>
                  <a:cubicBezTo>
                    <a:pt x="279" y="238"/>
                    <a:pt x="280" y="237"/>
                    <a:pt x="279" y="237"/>
                  </a:cubicBezTo>
                  <a:cubicBezTo>
                    <a:pt x="269" y="232"/>
                    <a:pt x="258" y="216"/>
                    <a:pt x="263" y="204"/>
                  </a:cubicBezTo>
                  <a:cubicBezTo>
                    <a:pt x="267" y="195"/>
                    <a:pt x="279" y="190"/>
                    <a:pt x="287" y="197"/>
                  </a:cubicBezTo>
                  <a:cubicBezTo>
                    <a:pt x="287" y="197"/>
                    <a:pt x="287" y="197"/>
                    <a:pt x="287" y="197"/>
                  </a:cubicBezTo>
                  <a:cubicBezTo>
                    <a:pt x="285" y="196"/>
                    <a:pt x="283" y="195"/>
                    <a:pt x="280" y="195"/>
                  </a:cubicBezTo>
                  <a:cubicBezTo>
                    <a:pt x="280" y="195"/>
                    <a:pt x="279" y="195"/>
                    <a:pt x="278" y="195"/>
                  </a:cubicBezTo>
                  <a:cubicBezTo>
                    <a:pt x="278" y="195"/>
                    <a:pt x="277" y="195"/>
                    <a:pt x="276" y="195"/>
                  </a:cubicBezTo>
                  <a:cubicBezTo>
                    <a:pt x="275" y="196"/>
                    <a:pt x="274" y="196"/>
                    <a:pt x="273" y="196"/>
                  </a:cubicBezTo>
                  <a:cubicBezTo>
                    <a:pt x="272" y="197"/>
                    <a:pt x="271" y="197"/>
                    <a:pt x="271" y="197"/>
                  </a:cubicBezTo>
                  <a:cubicBezTo>
                    <a:pt x="271" y="197"/>
                    <a:pt x="272" y="197"/>
                    <a:pt x="273" y="197"/>
                  </a:cubicBezTo>
                  <a:cubicBezTo>
                    <a:pt x="275" y="196"/>
                    <a:pt x="278" y="195"/>
                    <a:pt x="280" y="196"/>
                  </a:cubicBezTo>
                  <a:cubicBezTo>
                    <a:pt x="282" y="196"/>
                    <a:pt x="285" y="196"/>
                    <a:pt x="286" y="197"/>
                  </a:cubicBezTo>
                  <a:cubicBezTo>
                    <a:pt x="285" y="197"/>
                    <a:pt x="283" y="197"/>
                    <a:pt x="282" y="197"/>
                  </a:cubicBezTo>
                  <a:cubicBezTo>
                    <a:pt x="280" y="197"/>
                    <a:pt x="278" y="197"/>
                    <a:pt x="277" y="197"/>
                  </a:cubicBezTo>
                  <a:cubicBezTo>
                    <a:pt x="276" y="198"/>
                    <a:pt x="276" y="198"/>
                    <a:pt x="276" y="198"/>
                  </a:cubicBezTo>
                  <a:cubicBezTo>
                    <a:pt x="276" y="198"/>
                    <a:pt x="276" y="198"/>
                    <a:pt x="278" y="198"/>
                  </a:cubicBezTo>
                  <a:cubicBezTo>
                    <a:pt x="279" y="198"/>
                    <a:pt x="280" y="198"/>
                    <a:pt x="282" y="197"/>
                  </a:cubicBezTo>
                  <a:cubicBezTo>
                    <a:pt x="282" y="197"/>
                    <a:pt x="283" y="197"/>
                    <a:pt x="284" y="197"/>
                  </a:cubicBezTo>
                  <a:cubicBezTo>
                    <a:pt x="274" y="199"/>
                    <a:pt x="266" y="210"/>
                    <a:pt x="270" y="220"/>
                  </a:cubicBezTo>
                  <a:cubicBezTo>
                    <a:pt x="274" y="228"/>
                    <a:pt x="283" y="232"/>
                    <a:pt x="291" y="234"/>
                  </a:cubicBezTo>
                  <a:cubicBezTo>
                    <a:pt x="299" y="235"/>
                    <a:pt x="305" y="235"/>
                    <a:pt x="312" y="233"/>
                  </a:cubicBezTo>
                  <a:cubicBezTo>
                    <a:pt x="315" y="233"/>
                    <a:pt x="318" y="232"/>
                    <a:pt x="321" y="231"/>
                  </a:cubicBezTo>
                  <a:cubicBezTo>
                    <a:pt x="327" y="229"/>
                    <a:pt x="333" y="224"/>
                    <a:pt x="338" y="220"/>
                  </a:cubicBezTo>
                  <a:cubicBezTo>
                    <a:pt x="344" y="214"/>
                    <a:pt x="350" y="208"/>
                    <a:pt x="355" y="201"/>
                  </a:cubicBezTo>
                  <a:cubicBezTo>
                    <a:pt x="362" y="191"/>
                    <a:pt x="365" y="176"/>
                    <a:pt x="360" y="164"/>
                  </a:cubicBezTo>
                  <a:cubicBezTo>
                    <a:pt x="360" y="156"/>
                    <a:pt x="359" y="148"/>
                    <a:pt x="357" y="142"/>
                  </a:cubicBezTo>
                  <a:cubicBezTo>
                    <a:pt x="353" y="133"/>
                    <a:pt x="347" y="124"/>
                    <a:pt x="342" y="116"/>
                  </a:cubicBezTo>
                  <a:cubicBezTo>
                    <a:pt x="336" y="108"/>
                    <a:pt x="328" y="100"/>
                    <a:pt x="319" y="96"/>
                  </a:cubicBezTo>
                  <a:cubicBezTo>
                    <a:pt x="309" y="91"/>
                    <a:pt x="299" y="90"/>
                    <a:pt x="289" y="90"/>
                  </a:cubicBezTo>
                  <a:cubicBezTo>
                    <a:pt x="279" y="89"/>
                    <a:pt x="269" y="91"/>
                    <a:pt x="260" y="95"/>
                  </a:cubicBezTo>
                  <a:cubicBezTo>
                    <a:pt x="255" y="95"/>
                    <a:pt x="250" y="97"/>
                    <a:pt x="245" y="98"/>
                  </a:cubicBezTo>
                  <a:cubicBezTo>
                    <a:pt x="238" y="99"/>
                    <a:pt x="230" y="102"/>
                    <a:pt x="225" y="108"/>
                  </a:cubicBezTo>
                  <a:cubicBezTo>
                    <a:pt x="220" y="111"/>
                    <a:pt x="215" y="115"/>
                    <a:pt x="211" y="119"/>
                  </a:cubicBezTo>
                  <a:cubicBezTo>
                    <a:pt x="206" y="123"/>
                    <a:pt x="202" y="129"/>
                    <a:pt x="198" y="134"/>
                  </a:cubicBezTo>
                  <a:cubicBezTo>
                    <a:pt x="195" y="138"/>
                    <a:pt x="191" y="142"/>
                    <a:pt x="188" y="146"/>
                  </a:cubicBezTo>
                  <a:cubicBezTo>
                    <a:pt x="176" y="148"/>
                    <a:pt x="161" y="156"/>
                    <a:pt x="158" y="166"/>
                  </a:cubicBezTo>
                  <a:cubicBezTo>
                    <a:pt x="157" y="167"/>
                    <a:pt x="158" y="167"/>
                    <a:pt x="158" y="167"/>
                  </a:cubicBezTo>
                  <a:cubicBezTo>
                    <a:pt x="166" y="159"/>
                    <a:pt x="174" y="153"/>
                    <a:pt x="185" y="150"/>
                  </a:cubicBezTo>
                  <a:cubicBezTo>
                    <a:pt x="189" y="149"/>
                    <a:pt x="194" y="148"/>
                    <a:pt x="198" y="150"/>
                  </a:cubicBezTo>
                  <a:cubicBezTo>
                    <a:pt x="203" y="152"/>
                    <a:pt x="199" y="157"/>
                    <a:pt x="196" y="159"/>
                  </a:cubicBezTo>
                  <a:cubicBezTo>
                    <a:pt x="193" y="160"/>
                    <a:pt x="191" y="159"/>
                    <a:pt x="188" y="160"/>
                  </a:cubicBezTo>
                  <a:cubicBezTo>
                    <a:pt x="188" y="160"/>
                    <a:pt x="188" y="160"/>
                    <a:pt x="188" y="160"/>
                  </a:cubicBezTo>
                  <a:cubicBezTo>
                    <a:pt x="192" y="162"/>
                    <a:pt x="198" y="160"/>
                    <a:pt x="201" y="157"/>
                  </a:cubicBezTo>
                  <a:cubicBezTo>
                    <a:pt x="208" y="162"/>
                    <a:pt x="212" y="168"/>
                    <a:pt x="213" y="176"/>
                  </a:cubicBezTo>
                  <a:cubicBezTo>
                    <a:pt x="213" y="176"/>
                    <a:pt x="213" y="176"/>
                    <a:pt x="213" y="175"/>
                  </a:cubicBezTo>
                  <a:cubicBezTo>
                    <a:pt x="212" y="174"/>
                    <a:pt x="212" y="172"/>
                    <a:pt x="211" y="171"/>
                  </a:cubicBezTo>
                  <a:cubicBezTo>
                    <a:pt x="210" y="169"/>
                    <a:pt x="209" y="167"/>
                    <a:pt x="208" y="166"/>
                  </a:cubicBezTo>
                  <a:cubicBezTo>
                    <a:pt x="207" y="166"/>
                    <a:pt x="206" y="165"/>
                    <a:pt x="206" y="165"/>
                  </a:cubicBezTo>
                  <a:cubicBezTo>
                    <a:pt x="206" y="165"/>
                    <a:pt x="206" y="166"/>
                    <a:pt x="207" y="167"/>
                  </a:cubicBezTo>
                  <a:cubicBezTo>
                    <a:pt x="208" y="168"/>
                    <a:pt x="209" y="169"/>
                    <a:pt x="210" y="171"/>
                  </a:cubicBezTo>
                  <a:cubicBezTo>
                    <a:pt x="211" y="172"/>
                    <a:pt x="211" y="173"/>
                    <a:pt x="212" y="174"/>
                  </a:cubicBezTo>
                  <a:cubicBezTo>
                    <a:pt x="211" y="173"/>
                    <a:pt x="210" y="172"/>
                    <a:pt x="210" y="172"/>
                  </a:cubicBezTo>
                  <a:cubicBezTo>
                    <a:pt x="208" y="170"/>
                    <a:pt x="206" y="168"/>
                    <a:pt x="205" y="167"/>
                  </a:cubicBezTo>
                  <a:cubicBezTo>
                    <a:pt x="204" y="167"/>
                    <a:pt x="204" y="167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6"/>
                    <a:pt x="203" y="166"/>
                    <a:pt x="203" y="166"/>
                  </a:cubicBezTo>
                  <a:cubicBezTo>
                    <a:pt x="203" y="167"/>
                    <a:pt x="204" y="167"/>
                    <a:pt x="204" y="168"/>
                  </a:cubicBezTo>
                  <a:cubicBezTo>
                    <a:pt x="206" y="169"/>
                    <a:pt x="207" y="170"/>
                    <a:pt x="209" y="172"/>
                  </a:cubicBezTo>
                  <a:cubicBezTo>
                    <a:pt x="203" y="167"/>
                    <a:pt x="196" y="164"/>
                    <a:pt x="190" y="162"/>
                  </a:cubicBezTo>
                  <a:cubicBezTo>
                    <a:pt x="181" y="160"/>
                    <a:pt x="168" y="162"/>
                    <a:pt x="164" y="172"/>
                  </a:cubicBezTo>
                  <a:cubicBezTo>
                    <a:pt x="162" y="172"/>
                    <a:pt x="161" y="172"/>
                    <a:pt x="159" y="172"/>
                  </a:cubicBezTo>
                  <a:cubicBezTo>
                    <a:pt x="151" y="174"/>
                    <a:pt x="145" y="179"/>
                    <a:pt x="139" y="185"/>
                  </a:cubicBezTo>
                  <a:cubicBezTo>
                    <a:pt x="138" y="185"/>
                    <a:pt x="139" y="186"/>
                    <a:pt x="139" y="186"/>
                  </a:cubicBezTo>
                  <a:cubicBezTo>
                    <a:pt x="144" y="184"/>
                    <a:pt x="147" y="181"/>
                    <a:pt x="151" y="178"/>
                  </a:cubicBezTo>
                  <a:cubicBezTo>
                    <a:pt x="154" y="176"/>
                    <a:pt x="158" y="175"/>
                    <a:pt x="162" y="174"/>
                  </a:cubicBezTo>
                  <a:cubicBezTo>
                    <a:pt x="164" y="174"/>
                    <a:pt x="176" y="175"/>
                    <a:pt x="172" y="181"/>
                  </a:cubicBezTo>
                  <a:cubicBezTo>
                    <a:pt x="166" y="189"/>
                    <a:pt x="151" y="185"/>
                    <a:pt x="143" y="191"/>
                  </a:cubicBezTo>
                  <a:cubicBezTo>
                    <a:pt x="143" y="192"/>
                    <a:pt x="143" y="192"/>
                    <a:pt x="143" y="192"/>
                  </a:cubicBezTo>
                  <a:cubicBezTo>
                    <a:pt x="147" y="191"/>
                    <a:pt x="152" y="190"/>
                    <a:pt x="156" y="189"/>
                  </a:cubicBezTo>
                  <a:cubicBezTo>
                    <a:pt x="156" y="189"/>
                    <a:pt x="156" y="189"/>
                    <a:pt x="156" y="189"/>
                  </a:cubicBezTo>
                  <a:cubicBezTo>
                    <a:pt x="162" y="199"/>
                    <a:pt x="129" y="201"/>
                    <a:pt x="121" y="202"/>
                  </a:cubicBezTo>
                  <a:cubicBezTo>
                    <a:pt x="115" y="199"/>
                    <a:pt x="108" y="200"/>
                    <a:pt x="102" y="200"/>
                  </a:cubicBezTo>
                  <a:cubicBezTo>
                    <a:pt x="101" y="200"/>
                    <a:pt x="101" y="201"/>
                    <a:pt x="102" y="201"/>
                  </a:cubicBezTo>
                  <a:cubicBezTo>
                    <a:pt x="107" y="202"/>
                    <a:pt x="113" y="202"/>
                    <a:pt x="119" y="204"/>
                  </a:cubicBezTo>
                  <a:cubicBezTo>
                    <a:pt x="124" y="207"/>
                    <a:pt x="114" y="211"/>
                    <a:pt x="112" y="212"/>
                  </a:cubicBezTo>
                  <a:cubicBezTo>
                    <a:pt x="101" y="217"/>
                    <a:pt x="90" y="215"/>
                    <a:pt x="78" y="212"/>
                  </a:cubicBezTo>
                  <a:cubicBezTo>
                    <a:pt x="63" y="207"/>
                    <a:pt x="48" y="200"/>
                    <a:pt x="35" y="191"/>
                  </a:cubicBezTo>
                  <a:cubicBezTo>
                    <a:pt x="34" y="192"/>
                    <a:pt x="34" y="192"/>
                    <a:pt x="34" y="193"/>
                  </a:cubicBezTo>
                  <a:cubicBezTo>
                    <a:pt x="34" y="193"/>
                    <a:pt x="34" y="193"/>
                    <a:pt x="33" y="194"/>
                  </a:cubicBezTo>
                  <a:cubicBezTo>
                    <a:pt x="40" y="198"/>
                    <a:pt x="47" y="203"/>
                    <a:pt x="55" y="206"/>
                  </a:cubicBezTo>
                  <a:cubicBezTo>
                    <a:pt x="74" y="214"/>
                    <a:pt x="100" y="225"/>
                    <a:pt x="120" y="212"/>
                  </a:cubicBezTo>
                  <a:cubicBezTo>
                    <a:pt x="122" y="210"/>
                    <a:pt x="125" y="207"/>
                    <a:pt x="122" y="204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31" y="203"/>
                    <a:pt x="140" y="203"/>
                    <a:pt x="148" y="201"/>
                  </a:cubicBezTo>
                  <a:cubicBezTo>
                    <a:pt x="152" y="200"/>
                    <a:pt x="157" y="198"/>
                    <a:pt x="159" y="195"/>
                  </a:cubicBezTo>
                  <a:cubicBezTo>
                    <a:pt x="160" y="193"/>
                    <a:pt x="160" y="190"/>
                    <a:pt x="158" y="189"/>
                  </a:cubicBezTo>
                  <a:cubicBezTo>
                    <a:pt x="161" y="188"/>
                    <a:pt x="164" y="187"/>
                    <a:pt x="167" y="186"/>
                  </a:cubicBezTo>
                  <a:cubicBezTo>
                    <a:pt x="170" y="185"/>
                    <a:pt x="177" y="182"/>
                    <a:pt x="175" y="177"/>
                  </a:cubicBezTo>
                  <a:cubicBezTo>
                    <a:pt x="175" y="176"/>
                    <a:pt x="174" y="176"/>
                    <a:pt x="174" y="175"/>
                  </a:cubicBezTo>
                  <a:cubicBezTo>
                    <a:pt x="188" y="171"/>
                    <a:pt x="203" y="169"/>
                    <a:pt x="214" y="181"/>
                  </a:cubicBezTo>
                  <a:cubicBezTo>
                    <a:pt x="215" y="182"/>
                    <a:pt x="217" y="181"/>
                    <a:pt x="217" y="180"/>
                  </a:cubicBezTo>
                  <a:cubicBezTo>
                    <a:pt x="216" y="172"/>
                    <a:pt x="212" y="158"/>
                    <a:pt x="203" y="155"/>
                  </a:cubicBezTo>
                  <a:cubicBezTo>
                    <a:pt x="204" y="150"/>
                    <a:pt x="199" y="147"/>
                    <a:pt x="195" y="146"/>
                  </a:cubicBezTo>
                  <a:cubicBezTo>
                    <a:pt x="194" y="146"/>
                    <a:pt x="192" y="146"/>
                    <a:pt x="190" y="146"/>
                  </a:cubicBezTo>
                  <a:cubicBezTo>
                    <a:pt x="193" y="142"/>
                    <a:pt x="197" y="139"/>
                    <a:pt x="200" y="135"/>
                  </a:cubicBezTo>
                  <a:cubicBezTo>
                    <a:pt x="204" y="131"/>
                    <a:pt x="207" y="126"/>
                    <a:pt x="212" y="122"/>
                  </a:cubicBezTo>
                  <a:cubicBezTo>
                    <a:pt x="219" y="115"/>
                    <a:pt x="227" y="109"/>
                    <a:pt x="237" y="107"/>
                  </a:cubicBezTo>
                  <a:cubicBezTo>
                    <a:pt x="249" y="104"/>
                    <a:pt x="259" y="109"/>
                    <a:pt x="268" y="116"/>
                  </a:cubicBezTo>
                  <a:cubicBezTo>
                    <a:pt x="271" y="119"/>
                    <a:pt x="274" y="121"/>
                    <a:pt x="278" y="123"/>
                  </a:cubicBezTo>
                  <a:cubicBezTo>
                    <a:pt x="283" y="125"/>
                    <a:pt x="289" y="126"/>
                    <a:pt x="294" y="128"/>
                  </a:cubicBezTo>
                  <a:cubicBezTo>
                    <a:pt x="295" y="128"/>
                    <a:pt x="296" y="127"/>
                    <a:pt x="296" y="126"/>
                  </a:cubicBezTo>
                  <a:cubicBezTo>
                    <a:pt x="295" y="120"/>
                    <a:pt x="293" y="114"/>
                    <a:pt x="289" y="109"/>
                  </a:cubicBezTo>
                  <a:cubicBezTo>
                    <a:pt x="294" y="110"/>
                    <a:pt x="298" y="107"/>
                    <a:pt x="297" y="101"/>
                  </a:cubicBezTo>
                  <a:cubicBezTo>
                    <a:pt x="297" y="98"/>
                    <a:pt x="294" y="95"/>
                    <a:pt x="292" y="93"/>
                  </a:cubicBezTo>
                  <a:cubicBezTo>
                    <a:pt x="292" y="93"/>
                    <a:pt x="292" y="93"/>
                    <a:pt x="291" y="93"/>
                  </a:cubicBezTo>
                  <a:cubicBezTo>
                    <a:pt x="296" y="93"/>
                    <a:pt x="302" y="94"/>
                    <a:pt x="307" y="95"/>
                  </a:cubicBezTo>
                  <a:cubicBezTo>
                    <a:pt x="324" y="99"/>
                    <a:pt x="335" y="111"/>
                    <a:pt x="344" y="125"/>
                  </a:cubicBezTo>
                  <a:cubicBezTo>
                    <a:pt x="352" y="139"/>
                    <a:pt x="360" y="153"/>
                    <a:pt x="356" y="169"/>
                  </a:cubicBezTo>
                  <a:cubicBezTo>
                    <a:pt x="354" y="177"/>
                    <a:pt x="349" y="184"/>
                    <a:pt x="341" y="186"/>
                  </a:cubicBezTo>
                  <a:cubicBezTo>
                    <a:pt x="337" y="187"/>
                    <a:pt x="333" y="186"/>
                    <a:pt x="330" y="182"/>
                  </a:cubicBezTo>
                  <a:cubicBezTo>
                    <a:pt x="327" y="178"/>
                    <a:pt x="326" y="172"/>
                    <a:pt x="331" y="170"/>
                  </a:cubicBezTo>
                  <a:cubicBezTo>
                    <a:pt x="332" y="169"/>
                    <a:pt x="332" y="167"/>
                    <a:pt x="331" y="167"/>
                  </a:cubicBezTo>
                  <a:cubicBezTo>
                    <a:pt x="324" y="163"/>
                    <a:pt x="314" y="162"/>
                    <a:pt x="307" y="168"/>
                  </a:cubicBezTo>
                  <a:cubicBezTo>
                    <a:pt x="303" y="171"/>
                    <a:pt x="298" y="178"/>
                    <a:pt x="300" y="183"/>
                  </a:cubicBezTo>
                  <a:cubicBezTo>
                    <a:pt x="296" y="182"/>
                    <a:pt x="291" y="183"/>
                    <a:pt x="286" y="184"/>
                  </a:cubicBezTo>
                  <a:cubicBezTo>
                    <a:pt x="286" y="184"/>
                    <a:pt x="285" y="185"/>
                    <a:pt x="286" y="186"/>
                  </a:cubicBezTo>
                  <a:cubicBezTo>
                    <a:pt x="292" y="196"/>
                    <a:pt x="302" y="204"/>
                    <a:pt x="313" y="208"/>
                  </a:cubicBezTo>
                  <a:cubicBezTo>
                    <a:pt x="323" y="212"/>
                    <a:pt x="336" y="214"/>
                    <a:pt x="345" y="209"/>
                  </a:cubicBezTo>
                  <a:cubicBezTo>
                    <a:pt x="344" y="210"/>
                    <a:pt x="343" y="211"/>
                    <a:pt x="343" y="211"/>
                  </a:cubicBezTo>
                  <a:cubicBezTo>
                    <a:pt x="338" y="216"/>
                    <a:pt x="333" y="221"/>
                    <a:pt x="328" y="224"/>
                  </a:cubicBezTo>
                  <a:cubicBezTo>
                    <a:pt x="318" y="232"/>
                    <a:pt x="304" y="232"/>
                    <a:pt x="292" y="229"/>
                  </a:cubicBezTo>
                  <a:cubicBezTo>
                    <a:pt x="285" y="228"/>
                    <a:pt x="280" y="223"/>
                    <a:pt x="279" y="216"/>
                  </a:cubicBezTo>
                  <a:cubicBezTo>
                    <a:pt x="278" y="208"/>
                    <a:pt x="286" y="203"/>
                    <a:pt x="292" y="200"/>
                  </a:cubicBezTo>
                  <a:cubicBezTo>
                    <a:pt x="292" y="199"/>
                    <a:pt x="293" y="198"/>
                    <a:pt x="292" y="198"/>
                  </a:cubicBezTo>
                  <a:cubicBezTo>
                    <a:pt x="284" y="186"/>
                    <a:pt x="268" y="190"/>
                    <a:pt x="261" y="201"/>
                  </a:cubicBezTo>
                  <a:cubicBezTo>
                    <a:pt x="257" y="207"/>
                    <a:pt x="258" y="216"/>
                    <a:pt x="262" y="224"/>
                  </a:cubicBezTo>
                  <a:cubicBezTo>
                    <a:pt x="258" y="220"/>
                    <a:pt x="254" y="217"/>
                    <a:pt x="251" y="213"/>
                  </a:cubicBezTo>
                  <a:cubicBezTo>
                    <a:pt x="251" y="212"/>
                    <a:pt x="251" y="212"/>
                    <a:pt x="251" y="212"/>
                  </a:cubicBezTo>
                  <a:cubicBezTo>
                    <a:pt x="250" y="210"/>
                    <a:pt x="248" y="208"/>
                    <a:pt x="247" y="205"/>
                  </a:cubicBezTo>
                  <a:cubicBezTo>
                    <a:pt x="247" y="204"/>
                    <a:pt x="246" y="203"/>
                    <a:pt x="246" y="201"/>
                  </a:cubicBezTo>
                  <a:cubicBezTo>
                    <a:pt x="245" y="185"/>
                    <a:pt x="262" y="178"/>
                    <a:pt x="274" y="175"/>
                  </a:cubicBezTo>
                  <a:cubicBezTo>
                    <a:pt x="281" y="173"/>
                    <a:pt x="287" y="171"/>
                    <a:pt x="293" y="168"/>
                  </a:cubicBezTo>
                  <a:cubicBezTo>
                    <a:pt x="297" y="166"/>
                    <a:pt x="303" y="163"/>
                    <a:pt x="304" y="159"/>
                  </a:cubicBezTo>
                  <a:cubicBezTo>
                    <a:pt x="306" y="155"/>
                    <a:pt x="302" y="151"/>
                    <a:pt x="299" y="148"/>
                  </a:cubicBezTo>
                  <a:cubicBezTo>
                    <a:pt x="296" y="144"/>
                    <a:pt x="292" y="140"/>
                    <a:pt x="287" y="139"/>
                  </a:cubicBezTo>
                  <a:cubicBezTo>
                    <a:pt x="265" y="131"/>
                    <a:pt x="239" y="140"/>
                    <a:pt x="229" y="162"/>
                  </a:cubicBezTo>
                  <a:cubicBezTo>
                    <a:pt x="223" y="174"/>
                    <a:pt x="224" y="188"/>
                    <a:pt x="229" y="201"/>
                  </a:cubicBezTo>
                  <a:cubicBezTo>
                    <a:pt x="224" y="194"/>
                    <a:pt x="217" y="188"/>
                    <a:pt x="208" y="187"/>
                  </a:cubicBezTo>
                  <a:cubicBezTo>
                    <a:pt x="196" y="186"/>
                    <a:pt x="185" y="192"/>
                    <a:pt x="176" y="200"/>
                  </a:cubicBezTo>
                  <a:cubicBezTo>
                    <a:pt x="176" y="200"/>
                    <a:pt x="176" y="201"/>
                    <a:pt x="176" y="201"/>
                  </a:cubicBezTo>
                  <a:cubicBezTo>
                    <a:pt x="182" y="206"/>
                    <a:pt x="187" y="210"/>
                    <a:pt x="194" y="211"/>
                  </a:cubicBezTo>
                  <a:cubicBezTo>
                    <a:pt x="194" y="211"/>
                    <a:pt x="194" y="211"/>
                    <a:pt x="194" y="211"/>
                  </a:cubicBezTo>
                  <a:cubicBezTo>
                    <a:pt x="189" y="214"/>
                    <a:pt x="191" y="223"/>
                    <a:pt x="193" y="227"/>
                  </a:cubicBezTo>
                  <a:cubicBezTo>
                    <a:pt x="197" y="235"/>
                    <a:pt x="206" y="239"/>
                    <a:pt x="214" y="239"/>
                  </a:cubicBezTo>
                  <a:cubicBezTo>
                    <a:pt x="215" y="239"/>
                    <a:pt x="216" y="237"/>
                    <a:pt x="215" y="237"/>
                  </a:cubicBezTo>
                  <a:cubicBezTo>
                    <a:pt x="210" y="233"/>
                    <a:pt x="212" y="228"/>
                    <a:pt x="216" y="225"/>
                  </a:cubicBezTo>
                  <a:cubicBezTo>
                    <a:pt x="219" y="223"/>
                    <a:pt x="225" y="224"/>
                    <a:pt x="229" y="225"/>
                  </a:cubicBezTo>
                  <a:cubicBezTo>
                    <a:pt x="232" y="226"/>
                    <a:pt x="235" y="228"/>
                    <a:pt x="238" y="230"/>
                  </a:cubicBezTo>
                  <a:cubicBezTo>
                    <a:pt x="230" y="231"/>
                    <a:pt x="228" y="238"/>
                    <a:pt x="227" y="245"/>
                  </a:cubicBezTo>
                  <a:cubicBezTo>
                    <a:pt x="227" y="246"/>
                    <a:pt x="227" y="246"/>
                    <a:pt x="228" y="246"/>
                  </a:cubicBezTo>
                  <a:cubicBezTo>
                    <a:pt x="236" y="246"/>
                    <a:pt x="244" y="244"/>
                    <a:pt x="253" y="244"/>
                  </a:cubicBezTo>
                  <a:cubicBezTo>
                    <a:pt x="253" y="244"/>
                    <a:pt x="253" y="245"/>
                    <a:pt x="253" y="246"/>
                  </a:cubicBezTo>
                  <a:cubicBezTo>
                    <a:pt x="254" y="252"/>
                    <a:pt x="262" y="253"/>
                    <a:pt x="267" y="253"/>
                  </a:cubicBezTo>
                  <a:cubicBezTo>
                    <a:pt x="287" y="255"/>
                    <a:pt x="307" y="249"/>
                    <a:pt x="326" y="242"/>
                  </a:cubicBezTo>
                  <a:cubicBezTo>
                    <a:pt x="342" y="236"/>
                    <a:pt x="356" y="227"/>
                    <a:pt x="366" y="211"/>
                  </a:cubicBezTo>
                  <a:cubicBezTo>
                    <a:pt x="371" y="204"/>
                    <a:pt x="374" y="195"/>
                    <a:pt x="375" y="186"/>
                  </a:cubicBezTo>
                  <a:cubicBezTo>
                    <a:pt x="376" y="180"/>
                    <a:pt x="375" y="174"/>
                    <a:pt x="376" y="168"/>
                  </a:cubicBezTo>
                  <a:cubicBezTo>
                    <a:pt x="377" y="165"/>
                    <a:pt x="377" y="161"/>
                    <a:pt x="377" y="157"/>
                  </a:cubicBezTo>
                  <a:cubicBezTo>
                    <a:pt x="381" y="162"/>
                    <a:pt x="386" y="165"/>
                    <a:pt x="392" y="165"/>
                  </a:cubicBezTo>
                  <a:cubicBezTo>
                    <a:pt x="393" y="166"/>
                    <a:pt x="393" y="165"/>
                    <a:pt x="393" y="165"/>
                  </a:cubicBezTo>
                  <a:cubicBezTo>
                    <a:pt x="394" y="166"/>
                    <a:pt x="395" y="168"/>
                    <a:pt x="396" y="169"/>
                  </a:cubicBezTo>
                  <a:cubicBezTo>
                    <a:pt x="399" y="174"/>
                    <a:pt x="404" y="176"/>
                    <a:pt x="409" y="179"/>
                  </a:cubicBezTo>
                  <a:cubicBezTo>
                    <a:pt x="412" y="181"/>
                    <a:pt x="416" y="182"/>
                    <a:pt x="419" y="179"/>
                  </a:cubicBezTo>
                  <a:cubicBezTo>
                    <a:pt x="421" y="176"/>
                    <a:pt x="423" y="172"/>
                    <a:pt x="421" y="169"/>
                  </a:cubicBezTo>
                  <a:cubicBezTo>
                    <a:pt x="424" y="171"/>
                    <a:pt x="427" y="172"/>
                    <a:pt x="431" y="172"/>
                  </a:cubicBezTo>
                  <a:cubicBezTo>
                    <a:pt x="438" y="173"/>
                    <a:pt x="446" y="171"/>
                    <a:pt x="453" y="171"/>
                  </a:cubicBezTo>
                  <a:cubicBezTo>
                    <a:pt x="455" y="171"/>
                    <a:pt x="455" y="170"/>
                    <a:pt x="455" y="169"/>
                  </a:cubicBezTo>
                  <a:close/>
                  <a:moveTo>
                    <a:pt x="91" y="25"/>
                  </a:moveTo>
                  <a:cubicBezTo>
                    <a:pt x="90" y="26"/>
                    <a:pt x="90" y="26"/>
                    <a:pt x="90" y="27"/>
                  </a:cubicBezTo>
                  <a:cubicBezTo>
                    <a:pt x="90" y="27"/>
                    <a:pt x="90" y="26"/>
                    <a:pt x="90" y="26"/>
                  </a:cubicBezTo>
                  <a:cubicBezTo>
                    <a:pt x="90" y="24"/>
                    <a:pt x="91" y="23"/>
                    <a:pt x="91" y="21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90" y="23"/>
                    <a:pt x="89" y="26"/>
                    <a:pt x="90" y="28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7"/>
                    <a:pt x="88" y="25"/>
                    <a:pt x="89" y="22"/>
                  </a:cubicBezTo>
                  <a:cubicBezTo>
                    <a:pt x="89" y="20"/>
                    <a:pt x="91" y="17"/>
                    <a:pt x="94" y="16"/>
                  </a:cubicBezTo>
                  <a:cubicBezTo>
                    <a:pt x="96" y="14"/>
                    <a:pt x="98" y="15"/>
                    <a:pt x="101" y="16"/>
                  </a:cubicBezTo>
                  <a:cubicBezTo>
                    <a:pt x="98" y="15"/>
                    <a:pt x="95" y="16"/>
                    <a:pt x="94" y="18"/>
                  </a:cubicBezTo>
                  <a:cubicBezTo>
                    <a:pt x="94" y="18"/>
                    <a:pt x="94" y="18"/>
                    <a:pt x="94" y="18"/>
                  </a:cubicBezTo>
                  <a:cubicBezTo>
                    <a:pt x="95" y="17"/>
                    <a:pt x="97" y="17"/>
                    <a:pt x="98" y="16"/>
                  </a:cubicBezTo>
                  <a:cubicBezTo>
                    <a:pt x="99" y="16"/>
                    <a:pt x="100" y="16"/>
                    <a:pt x="101" y="16"/>
                  </a:cubicBezTo>
                  <a:cubicBezTo>
                    <a:pt x="96" y="17"/>
                    <a:pt x="92" y="21"/>
                    <a:pt x="91" y="25"/>
                  </a:cubicBezTo>
                  <a:close/>
                  <a:moveTo>
                    <a:pt x="143" y="111"/>
                  </a:moveTo>
                  <a:cubicBezTo>
                    <a:pt x="144" y="111"/>
                    <a:pt x="145" y="110"/>
                    <a:pt x="146" y="110"/>
                  </a:cubicBezTo>
                  <a:cubicBezTo>
                    <a:pt x="148" y="109"/>
                    <a:pt x="151" y="108"/>
                    <a:pt x="150" y="108"/>
                  </a:cubicBezTo>
                  <a:cubicBezTo>
                    <a:pt x="150" y="108"/>
                    <a:pt x="148" y="108"/>
                    <a:pt x="145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47" y="107"/>
                    <a:pt x="150" y="106"/>
                    <a:pt x="154" y="106"/>
                  </a:cubicBezTo>
                  <a:cubicBezTo>
                    <a:pt x="160" y="105"/>
                    <a:pt x="166" y="108"/>
                    <a:pt x="170" y="113"/>
                  </a:cubicBezTo>
                  <a:cubicBezTo>
                    <a:pt x="169" y="112"/>
                    <a:pt x="167" y="111"/>
                    <a:pt x="166" y="110"/>
                  </a:cubicBezTo>
                  <a:cubicBezTo>
                    <a:pt x="164" y="109"/>
                    <a:pt x="162" y="108"/>
                    <a:pt x="161" y="108"/>
                  </a:cubicBezTo>
                  <a:cubicBezTo>
                    <a:pt x="159" y="107"/>
                    <a:pt x="159" y="107"/>
                    <a:pt x="159" y="107"/>
                  </a:cubicBezTo>
                  <a:cubicBezTo>
                    <a:pt x="158" y="107"/>
                    <a:pt x="159" y="108"/>
                    <a:pt x="161" y="108"/>
                  </a:cubicBezTo>
                  <a:cubicBezTo>
                    <a:pt x="162" y="109"/>
                    <a:pt x="163" y="109"/>
                    <a:pt x="165" y="111"/>
                  </a:cubicBezTo>
                  <a:cubicBezTo>
                    <a:pt x="167" y="112"/>
                    <a:pt x="168" y="112"/>
                    <a:pt x="169" y="113"/>
                  </a:cubicBezTo>
                  <a:cubicBezTo>
                    <a:pt x="167" y="113"/>
                    <a:pt x="164" y="111"/>
                    <a:pt x="162" y="110"/>
                  </a:cubicBezTo>
                  <a:cubicBezTo>
                    <a:pt x="160" y="109"/>
                    <a:pt x="158" y="109"/>
                    <a:pt x="156" y="109"/>
                  </a:cubicBezTo>
                  <a:cubicBezTo>
                    <a:pt x="151" y="110"/>
                    <a:pt x="146" y="111"/>
                    <a:pt x="142" y="113"/>
                  </a:cubicBezTo>
                  <a:cubicBezTo>
                    <a:pt x="142" y="113"/>
                    <a:pt x="143" y="112"/>
                    <a:pt x="143" y="111"/>
                  </a:cubicBezTo>
                  <a:close/>
                  <a:moveTo>
                    <a:pt x="133" y="169"/>
                  </a:moveTo>
                  <a:cubicBezTo>
                    <a:pt x="126" y="178"/>
                    <a:pt x="117" y="184"/>
                    <a:pt x="107" y="187"/>
                  </a:cubicBezTo>
                  <a:cubicBezTo>
                    <a:pt x="108" y="187"/>
                    <a:pt x="109" y="186"/>
                    <a:pt x="110" y="185"/>
                  </a:cubicBezTo>
                  <a:cubicBezTo>
                    <a:pt x="114" y="183"/>
                    <a:pt x="117" y="180"/>
                    <a:pt x="119" y="178"/>
                  </a:cubicBezTo>
                  <a:cubicBezTo>
                    <a:pt x="120" y="177"/>
                    <a:pt x="121" y="176"/>
                    <a:pt x="121" y="176"/>
                  </a:cubicBezTo>
                  <a:cubicBezTo>
                    <a:pt x="122" y="175"/>
                    <a:pt x="122" y="175"/>
                    <a:pt x="122" y="175"/>
                  </a:cubicBezTo>
                  <a:cubicBezTo>
                    <a:pt x="122" y="175"/>
                    <a:pt x="121" y="176"/>
                    <a:pt x="119" y="178"/>
                  </a:cubicBezTo>
                  <a:cubicBezTo>
                    <a:pt x="117" y="180"/>
                    <a:pt x="114" y="182"/>
                    <a:pt x="110" y="185"/>
                  </a:cubicBezTo>
                  <a:cubicBezTo>
                    <a:pt x="108" y="186"/>
                    <a:pt x="106" y="187"/>
                    <a:pt x="105" y="188"/>
                  </a:cubicBezTo>
                  <a:cubicBezTo>
                    <a:pt x="104" y="188"/>
                    <a:pt x="103" y="189"/>
                    <a:pt x="102" y="189"/>
                  </a:cubicBezTo>
                  <a:cubicBezTo>
                    <a:pt x="102" y="189"/>
                    <a:pt x="101" y="189"/>
                    <a:pt x="101" y="189"/>
                  </a:cubicBezTo>
                  <a:cubicBezTo>
                    <a:pt x="101" y="189"/>
                    <a:pt x="100" y="189"/>
                    <a:pt x="100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104" y="187"/>
                    <a:pt x="108" y="184"/>
                    <a:pt x="113" y="180"/>
                  </a:cubicBezTo>
                  <a:cubicBezTo>
                    <a:pt x="116" y="178"/>
                    <a:pt x="119" y="175"/>
                    <a:pt x="121" y="172"/>
                  </a:cubicBezTo>
                  <a:cubicBezTo>
                    <a:pt x="123" y="171"/>
                    <a:pt x="124" y="169"/>
                    <a:pt x="126" y="167"/>
                  </a:cubicBezTo>
                  <a:cubicBezTo>
                    <a:pt x="129" y="164"/>
                    <a:pt x="132" y="165"/>
                    <a:pt x="135" y="165"/>
                  </a:cubicBezTo>
                  <a:cubicBezTo>
                    <a:pt x="134" y="166"/>
                    <a:pt x="134" y="167"/>
                    <a:pt x="133" y="169"/>
                  </a:cubicBezTo>
                  <a:close/>
                  <a:moveTo>
                    <a:pt x="345" y="95"/>
                  </a:moveTo>
                  <a:cubicBezTo>
                    <a:pt x="337" y="90"/>
                    <a:pt x="327" y="86"/>
                    <a:pt x="317" y="84"/>
                  </a:cubicBezTo>
                  <a:cubicBezTo>
                    <a:pt x="317" y="84"/>
                    <a:pt x="317" y="83"/>
                    <a:pt x="318" y="83"/>
                  </a:cubicBezTo>
                  <a:cubicBezTo>
                    <a:pt x="322" y="83"/>
                    <a:pt x="327" y="82"/>
                    <a:pt x="331" y="82"/>
                  </a:cubicBezTo>
                  <a:cubicBezTo>
                    <a:pt x="336" y="82"/>
                    <a:pt x="340" y="83"/>
                    <a:pt x="344" y="85"/>
                  </a:cubicBezTo>
                  <a:cubicBezTo>
                    <a:pt x="347" y="86"/>
                    <a:pt x="348" y="87"/>
                    <a:pt x="350" y="89"/>
                  </a:cubicBezTo>
                  <a:cubicBezTo>
                    <a:pt x="352" y="94"/>
                    <a:pt x="351" y="96"/>
                    <a:pt x="346" y="95"/>
                  </a:cubicBezTo>
                  <a:cubicBezTo>
                    <a:pt x="346" y="95"/>
                    <a:pt x="345" y="95"/>
                    <a:pt x="345" y="95"/>
                  </a:cubicBezTo>
                  <a:close/>
                  <a:moveTo>
                    <a:pt x="388" y="119"/>
                  </a:moveTo>
                  <a:cubicBezTo>
                    <a:pt x="388" y="119"/>
                    <a:pt x="388" y="119"/>
                    <a:pt x="388" y="119"/>
                  </a:cubicBezTo>
                  <a:cubicBezTo>
                    <a:pt x="388" y="119"/>
                    <a:pt x="388" y="119"/>
                    <a:pt x="388" y="119"/>
                  </a:cubicBezTo>
                  <a:cubicBezTo>
                    <a:pt x="389" y="119"/>
                    <a:pt x="389" y="120"/>
                    <a:pt x="390" y="121"/>
                  </a:cubicBezTo>
                  <a:cubicBezTo>
                    <a:pt x="391" y="121"/>
                    <a:pt x="392" y="122"/>
                    <a:pt x="393" y="122"/>
                  </a:cubicBezTo>
                  <a:cubicBezTo>
                    <a:pt x="394" y="123"/>
                    <a:pt x="396" y="123"/>
                    <a:pt x="397" y="123"/>
                  </a:cubicBezTo>
                  <a:cubicBezTo>
                    <a:pt x="400" y="123"/>
                    <a:pt x="403" y="122"/>
                    <a:pt x="405" y="122"/>
                  </a:cubicBezTo>
                  <a:cubicBezTo>
                    <a:pt x="407" y="122"/>
                    <a:pt x="408" y="122"/>
                    <a:pt x="408" y="122"/>
                  </a:cubicBezTo>
                  <a:cubicBezTo>
                    <a:pt x="408" y="121"/>
                    <a:pt x="407" y="121"/>
                    <a:pt x="405" y="122"/>
                  </a:cubicBezTo>
                  <a:cubicBezTo>
                    <a:pt x="403" y="122"/>
                    <a:pt x="400" y="122"/>
                    <a:pt x="397" y="122"/>
                  </a:cubicBezTo>
                  <a:cubicBezTo>
                    <a:pt x="396" y="122"/>
                    <a:pt x="394" y="122"/>
                    <a:pt x="393" y="122"/>
                  </a:cubicBezTo>
                  <a:cubicBezTo>
                    <a:pt x="392" y="121"/>
                    <a:pt x="391" y="121"/>
                    <a:pt x="390" y="120"/>
                  </a:cubicBezTo>
                  <a:cubicBezTo>
                    <a:pt x="390" y="120"/>
                    <a:pt x="390" y="120"/>
                    <a:pt x="390" y="120"/>
                  </a:cubicBezTo>
                  <a:cubicBezTo>
                    <a:pt x="391" y="120"/>
                    <a:pt x="391" y="121"/>
                    <a:pt x="392" y="121"/>
                  </a:cubicBezTo>
                  <a:cubicBezTo>
                    <a:pt x="393" y="121"/>
                    <a:pt x="395" y="122"/>
                    <a:pt x="396" y="122"/>
                  </a:cubicBezTo>
                  <a:cubicBezTo>
                    <a:pt x="399" y="122"/>
                    <a:pt x="402" y="121"/>
                    <a:pt x="403" y="120"/>
                  </a:cubicBezTo>
                  <a:cubicBezTo>
                    <a:pt x="405" y="120"/>
                    <a:pt x="406" y="119"/>
                    <a:pt x="406" y="119"/>
                  </a:cubicBezTo>
                  <a:cubicBezTo>
                    <a:pt x="406" y="119"/>
                    <a:pt x="405" y="119"/>
                    <a:pt x="403" y="120"/>
                  </a:cubicBezTo>
                  <a:cubicBezTo>
                    <a:pt x="401" y="120"/>
                    <a:pt x="399" y="121"/>
                    <a:pt x="396" y="121"/>
                  </a:cubicBezTo>
                  <a:cubicBezTo>
                    <a:pt x="395" y="121"/>
                    <a:pt x="393" y="121"/>
                    <a:pt x="392" y="120"/>
                  </a:cubicBezTo>
                  <a:cubicBezTo>
                    <a:pt x="391" y="120"/>
                    <a:pt x="390" y="120"/>
                    <a:pt x="389" y="119"/>
                  </a:cubicBezTo>
                  <a:cubicBezTo>
                    <a:pt x="392" y="120"/>
                    <a:pt x="394" y="120"/>
                    <a:pt x="395" y="120"/>
                  </a:cubicBezTo>
                  <a:cubicBezTo>
                    <a:pt x="401" y="120"/>
                    <a:pt x="407" y="116"/>
                    <a:pt x="412" y="114"/>
                  </a:cubicBezTo>
                  <a:cubicBezTo>
                    <a:pt x="417" y="113"/>
                    <a:pt x="421" y="115"/>
                    <a:pt x="423" y="119"/>
                  </a:cubicBezTo>
                  <a:cubicBezTo>
                    <a:pt x="426" y="122"/>
                    <a:pt x="424" y="128"/>
                    <a:pt x="422" y="131"/>
                  </a:cubicBezTo>
                  <a:cubicBezTo>
                    <a:pt x="422" y="131"/>
                    <a:pt x="422" y="131"/>
                    <a:pt x="422" y="132"/>
                  </a:cubicBezTo>
                  <a:cubicBezTo>
                    <a:pt x="422" y="131"/>
                    <a:pt x="422" y="130"/>
                    <a:pt x="422" y="129"/>
                  </a:cubicBezTo>
                  <a:cubicBezTo>
                    <a:pt x="422" y="128"/>
                    <a:pt x="422" y="126"/>
                    <a:pt x="422" y="126"/>
                  </a:cubicBezTo>
                  <a:cubicBezTo>
                    <a:pt x="421" y="125"/>
                    <a:pt x="421" y="124"/>
                    <a:pt x="421" y="124"/>
                  </a:cubicBezTo>
                  <a:cubicBezTo>
                    <a:pt x="421" y="124"/>
                    <a:pt x="422" y="126"/>
                    <a:pt x="422" y="129"/>
                  </a:cubicBezTo>
                  <a:cubicBezTo>
                    <a:pt x="422" y="131"/>
                    <a:pt x="421" y="132"/>
                    <a:pt x="421" y="133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1" y="132"/>
                    <a:pt x="421" y="131"/>
                    <a:pt x="420" y="130"/>
                  </a:cubicBezTo>
                  <a:cubicBezTo>
                    <a:pt x="420" y="128"/>
                    <a:pt x="419" y="127"/>
                    <a:pt x="419" y="126"/>
                  </a:cubicBezTo>
                  <a:cubicBezTo>
                    <a:pt x="418" y="126"/>
                    <a:pt x="417" y="125"/>
                    <a:pt x="417" y="125"/>
                  </a:cubicBezTo>
                  <a:cubicBezTo>
                    <a:pt x="417" y="125"/>
                    <a:pt x="418" y="126"/>
                    <a:pt x="418" y="127"/>
                  </a:cubicBezTo>
                  <a:cubicBezTo>
                    <a:pt x="419" y="127"/>
                    <a:pt x="419" y="129"/>
                    <a:pt x="420" y="130"/>
                  </a:cubicBezTo>
                  <a:cubicBezTo>
                    <a:pt x="420" y="132"/>
                    <a:pt x="420" y="133"/>
                    <a:pt x="420" y="134"/>
                  </a:cubicBezTo>
                  <a:cubicBezTo>
                    <a:pt x="420" y="134"/>
                    <a:pt x="420" y="135"/>
                    <a:pt x="420" y="135"/>
                  </a:cubicBezTo>
                  <a:cubicBezTo>
                    <a:pt x="420" y="133"/>
                    <a:pt x="420" y="131"/>
                    <a:pt x="419" y="129"/>
                  </a:cubicBezTo>
                  <a:cubicBezTo>
                    <a:pt x="416" y="125"/>
                    <a:pt x="412" y="123"/>
                    <a:pt x="406" y="123"/>
                  </a:cubicBezTo>
                  <a:cubicBezTo>
                    <a:pt x="398" y="123"/>
                    <a:pt x="391" y="125"/>
                    <a:pt x="387" y="119"/>
                  </a:cubicBezTo>
                  <a:cubicBezTo>
                    <a:pt x="388" y="119"/>
                    <a:pt x="388" y="119"/>
                    <a:pt x="388" y="119"/>
                  </a:cubicBezTo>
                  <a:close/>
                  <a:moveTo>
                    <a:pt x="173" y="174"/>
                  </a:moveTo>
                  <a:cubicBezTo>
                    <a:pt x="171" y="173"/>
                    <a:pt x="169" y="172"/>
                    <a:pt x="167" y="172"/>
                  </a:cubicBezTo>
                  <a:cubicBezTo>
                    <a:pt x="170" y="169"/>
                    <a:pt x="172" y="166"/>
                    <a:pt x="177" y="165"/>
                  </a:cubicBezTo>
                  <a:cubicBezTo>
                    <a:pt x="182" y="163"/>
                    <a:pt x="187" y="164"/>
                    <a:pt x="192" y="166"/>
                  </a:cubicBezTo>
                  <a:cubicBezTo>
                    <a:pt x="195" y="166"/>
                    <a:pt x="197" y="167"/>
                    <a:pt x="200" y="169"/>
                  </a:cubicBezTo>
                  <a:cubicBezTo>
                    <a:pt x="199" y="168"/>
                    <a:pt x="198" y="168"/>
                    <a:pt x="197" y="168"/>
                  </a:cubicBezTo>
                  <a:cubicBezTo>
                    <a:pt x="194" y="167"/>
                    <a:pt x="191" y="167"/>
                    <a:pt x="189" y="167"/>
                  </a:cubicBezTo>
                  <a:cubicBezTo>
                    <a:pt x="187" y="167"/>
                    <a:pt x="186" y="168"/>
                    <a:pt x="186" y="168"/>
                  </a:cubicBezTo>
                  <a:cubicBezTo>
                    <a:pt x="186" y="168"/>
                    <a:pt x="191" y="167"/>
                    <a:pt x="197" y="169"/>
                  </a:cubicBezTo>
                  <a:cubicBezTo>
                    <a:pt x="199" y="169"/>
                    <a:pt x="202" y="170"/>
                    <a:pt x="204" y="171"/>
                  </a:cubicBezTo>
                  <a:cubicBezTo>
                    <a:pt x="204" y="171"/>
                    <a:pt x="204" y="171"/>
                    <a:pt x="205" y="172"/>
                  </a:cubicBezTo>
                  <a:cubicBezTo>
                    <a:pt x="195" y="168"/>
                    <a:pt x="182" y="168"/>
                    <a:pt x="173" y="174"/>
                  </a:cubicBezTo>
                  <a:close/>
                  <a:moveTo>
                    <a:pt x="293" y="124"/>
                  </a:moveTo>
                  <a:cubicBezTo>
                    <a:pt x="293" y="124"/>
                    <a:pt x="293" y="124"/>
                    <a:pt x="293" y="124"/>
                  </a:cubicBezTo>
                  <a:cubicBezTo>
                    <a:pt x="292" y="123"/>
                    <a:pt x="290" y="122"/>
                    <a:pt x="288" y="122"/>
                  </a:cubicBezTo>
                  <a:cubicBezTo>
                    <a:pt x="286" y="121"/>
                    <a:pt x="284" y="120"/>
                    <a:pt x="283" y="120"/>
                  </a:cubicBezTo>
                  <a:cubicBezTo>
                    <a:pt x="282" y="119"/>
                    <a:pt x="281" y="119"/>
                    <a:pt x="281" y="119"/>
                  </a:cubicBezTo>
                  <a:cubicBezTo>
                    <a:pt x="281" y="120"/>
                    <a:pt x="284" y="120"/>
                    <a:pt x="288" y="122"/>
                  </a:cubicBezTo>
                  <a:cubicBezTo>
                    <a:pt x="289" y="123"/>
                    <a:pt x="290" y="123"/>
                    <a:pt x="291" y="124"/>
                  </a:cubicBezTo>
                  <a:cubicBezTo>
                    <a:pt x="286" y="123"/>
                    <a:pt x="281" y="121"/>
                    <a:pt x="276" y="119"/>
                  </a:cubicBezTo>
                  <a:cubicBezTo>
                    <a:pt x="272" y="116"/>
                    <a:pt x="268" y="112"/>
                    <a:pt x="263" y="109"/>
                  </a:cubicBezTo>
                  <a:cubicBezTo>
                    <a:pt x="263" y="109"/>
                    <a:pt x="263" y="108"/>
                    <a:pt x="262" y="108"/>
                  </a:cubicBezTo>
                  <a:cubicBezTo>
                    <a:pt x="265" y="109"/>
                    <a:pt x="267" y="110"/>
                    <a:pt x="267" y="110"/>
                  </a:cubicBezTo>
                  <a:cubicBezTo>
                    <a:pt x="267" y="110"/>
                    <a:pt x="266" y="109"/>
                    <a:pt x="264" y="108"/>
                  </a:cubicBezTo>
                  <a:cubicBezTo>
                    <a:pt x="263" y="108"/>
                    <a:pt x="261" y="107"/>
                    <a:pt x="258" y="106"/>
                  </a:cubicBezTo>
                  <a:cubicBezTo>
                    <a:pt x="256" y="105"/>
                    <a:pt x="254" y="104"/>
                    <a:pt x="253" y="104"/>
                  </a:cubicBezTo>
                  <a:cubicBezTo>
                    <a:pt x="253" y="104"/>
                    <a:pt x="253" y="104"/>
                    <a:pt x="253" y="104"/>
                  </a:cubicBezTo>
                  <a:cubicBezTo>
                    <a:pt x="255" y="104"/>
                    <a:pt x="257" y="105"/>
                    <a:pt x="260" y="106"/>
                  </a:cubicBezTo>
                  <a:cubicBezTo>
                    <a:pt x="263" y="106"/>
                    <a:pt x="265" y="107"/>
                    <a:pt x="267" y="108"/>
                  </a:cubicBezTo>
                  <a:cubicBezTo>
                    <a:pt x="269" y="109"/>
                    <a:pt x="270" y="110"/>
                    <a:pt x="270" y="110"/>
                  </a:cubicBezTo>
                  <a:cubicBezTo>
                    <a:pt x="270" y="110"/>
                    <a:pt x="269" y="109"/>
                    <a:pt x="267" y="108"/>
                  </a:cubicBezTo>
                  <a:cubicBezTo>
                    <a:pt x="265" y="107"/>
                    <a:pt x="263" y="106"/>
                    <a:pt x="260" y="105"/>
                  </a:cubicBezTo>
                  <a:cubicBezTo>
                    <a:pt x="259" y="105"/>
                    <a:pt x="259" y="105"/>
                    <a:pt x="258" y="104"/>
                  </a:cubicBezTo>
                  <a:cubicBezTo>
                    <a:pt x="262" y="105"/>
                    <a:pt x="265" y="106"/>
                    <a:pt x="269" y="107"/>
                  </a:cubicBezTo>
                  <a:cubicBezTo>
                    <a:pt x="274" y="109"/>
                    <a:pt x="278" y="112"/>
                    <a:pt x="283" y="115"/>
                  </a:cubicBezTo>
                  <a:cubicBezTo>
                    <a:pt x="285" y="117"/>
                    <a:pt x="288" y="119"/>
                    <a:pt x="290" y="121"/>
                  </a:cubicBezTo>
                  <a:cubicBezTo>
                    <a:pt x="290" y="121"/>
                    <a:pt x="289" y="121"/>
                    <a:pt x="289" y="120"/>
                  </a:cubicBezTo>
                  <a:cubicBezTo>
                    <a:pt x="287" y="119"/>
                    <a:pt x="286" y="118"/>
                    <a:pt x="284" y="118"/>
                  </a:cubicBezTo>
                  <a:cubicBezTo>
                    <a:pt x="283" y="118"/>
                    <a:pt x="282" y="118"/>
                    <a:pt x="282" y="118"/>
                  </a:cubicBezTo>
                  <a:cubicBezTo>
                    <a:pt x="282" y="118"/>
                    <a:pt x="283" y="118"/>
                    <a:pt x="284" y="119"/>
                  </a:cubicBezTo>
                  <a:cubicBezTo>
                    <a:pt x="285" y="119"/>
                    <a:pt x="287" y="120"/>
                    <a:pt x="288" y="121"/>
                  </a:cubicBezTo>
                  <a:cubicBezTo>
                    <a:pt x="290" y="122"/>
                    <a:pt x="291" y="123"/>
                    <a:pt x="292" y="123"/>
                  </a:cubicBezTo>
                  <a:cubicBezTo>
                    <a:pt x="292" y="124"/>
                    <a:pt x="293" y="124"/>
                    <a:pt x="293" y="124"/>
                  </a:cubicBezTo>
                  <a:close/>
                  <a:moveTo>
                    <a:pt x="292" y="121"/>
                  </a:moveTo>
                  <a:cubicBezTo>
                    <a:pt x="291" y="120"/>
                    <a:pt x="291" y="118"/>
                    <a:pt x="290" y="117"/>
                  </a:cubicBezTo>
                  <a:cubicBezTo>
                    <a:pt x="289" y="115"/>
                    <a:pt x="288" y="114"/>
                    <a:pt x="287" y="113"/>
                  </a:cubicBezTo>
                  <a:cubicBezTo>
                    <a:pt x="286" y="113"/>
                    <a:pt x="285" y="112"/>
                    <a:pt x="285" y="112"/>
                  </a:cubicBezTo>
                  <a:cubicBezTo>
                    <a:pt x="285" y="112"/>
                    <a:pt x="286" y="113"/>
                    <a:pt x="286" y="114"/>
                  </a:cubicBezTo>
                  <a:cubicBezTo>
                    <a:pt x="287" y="115"/>
                    <a:pt x="288" y="116"/>
                    <a:pt x="289" y="117"/>
                  </a:cubicBezTo>
                  <a:cubicBezTo>
                    <a:pt x="289" y="118"/>
                    <a:pt x="290" y="119"/>
                    <a:pt x="290" y="119"/>
                  </a:cubicBezTo>
                  <a:cubicBezTo>
                    <a:pt x="284" y="113"/>
                    <a:pt x="276" y="108"/>
                    <a:pt x="268" y="105"/>
                  </a:cubicBezTo>
                  <a:cubicBezTo>
                    <a:pt x="263" y="103"/>
                    <a:pt x="257" y="101"/>
                    <a:pt x="252" y="101"/>
                  </a:cubicBezTo>
                  <a:cubicBezTo>
                    <a:pt x="252" y="101"/>
                    <a:pt x="253" y="101"/>
                    <a:pt x="253" y="101"/>
                  </a:cubicBezTo>
                  <a:cubicBezTo>
                    <a:pt x="256" y="101"/>
                    <a:pt x="258" y="101"/>
                    <a:pt x="260" y="101"/>
                  </a:cubicBezTo>
                  <a:cubicBezTo>
                    <a:pt x="262" y="102"/>
                    <a:pt x="263" y="102"/>
                    <a:pt x="263" y="102"/>
                  </a:cubicBezTo>
                  <a:cubicBezTo>
                    <a:pt x="263" y="102"/>
                    <a:pt x="262" y="101"/>
                    <a:pt x="260" y="101"/>
                  </a:cubicBezTo>
                  <a:cubicBezTo>
                    <a:pt x="258" y="100"/>
                    <a:pt x="256" y="100"/>
                    <a:pt x="253" y="100"/>
                  </a:cubicBezTo>
                  <a:cubicBezTo>
                    <a:pt x="250" y="100"/>
                    <a:pt x="247" y="100"/>
                    <a:pt x="245" y="100"/>
                  </a:cubicBezTo>
                  <a:cubicBezTo>
                    <a:pt x="245" y="100"/>
                    <a:pt x="245" y="100"/>
                    <a:pt x="244" y="100"/>
                  </a:cubicBezTo>
                  <a:cubicBezTo>
                    <a:pt x="245" y="100"/>
                    <a:pt x="245" y="100"/>
                    <a:pt x="245" y="100"/>
                  </a:cubicBezTo>
                  <a:cubicBezTo>
                    <a:pt x="246" y="100"/>
                    <a:pt x="246" y="100"/>
                    <a:pt x="248" y="100"/>
                  </a:cubicBezTo>
                  <a:cubicBezTo>
                    <a:pt x="250" y="100"/>
                    <a:pt x="253" y="100"/>
                    <a:pt x="256" y="100"/>
                  </a:cubicBezTo>
                  <a:cubicBezTo>
                    <a:pt x="258" y="100"/>
                    <a:pt x="259" y="100"/>
                    <a:pt x="261" y="100"/>
                  </a:cubicBezTo>
                  <a:cubicBezTo>
                    <a:pt x="262" y="100"/>
                    <a:pt x="264" y="100"/>
                    <a:pt x="265" y="100"/>
                  </a:cubicBezTo>
                  <a:cubicBezTo>
                    <a:pt x="267" y="101"/>
                    <a:pt x="268" y="101"/>
                    <a:pt x="268" y="101"/>
                  </a:cubicBezTo>
                  <a:cubicBezTo>
                    <a:pt x="268" y="101"/>
                    <a:pt x="268" y="101"/>
                    <a:pt x="267" y="101"/>
                  </a:cubicBezTo>
                  <a:cubicBezTo>
                    <a:pt x="267" y="101"/>
                    <a:pt x="266" y="100"/>
                    <a:pt x="265" y="100"/>
                  </a:cubicBezTo>
                  <a:cubicBezTo>
                    <a:pt x="264" y="100"/>
                    <a:pt x="262" y="99"/>
                    <a:pt x="261" y="99"/>
                  </a:cubicBezTo>
                  <a:cubicBezTo>
                    <a:pt x="260" y="99"/>
                    <a:pt x="258" y="99"/>
                    <a:pt x="256" y="99"/>
                  </a:cubicBezTo>
                  <a:cubicBezTo>
                    <a:pt x="253" y="99"/>
                    <a:pt x="250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52" y="99"/>
                    <a:pt x="257" y="98"/>
                    <a:pt x="262" y="98"/>
                  </a:cubicBezTo>
                  <a:cubicBezTo>
                    <a:pt x="275" y="98"/>
                    <a:pt x="288" y="108"/>
                    <a:pt x="292" y="121"/>
                  </a:cubicBezTo>
                  <a:close/>
                  <a:moveTo>
                    <a:pt x="294" y="98"/>
                  </a:moveTo>
                  <a:cubicBezTo>
                    <a:pt x="296" y="101"/>
                    <a:pt x="296" y="103"/>
                    <a:pt x="294" y="105"/>
                  </a:cubicBezTo>
                  <a:cubicBezTo>
                    <a:pt x="293" y="108"/>
                    <a:pt x="290" y="108"/>
                    <a:pt x="287" y="107"/>
                  </a:cubicBezTo>
                  <a:cubicBezTo>
                    <a:pt x="282" y="101"/>
                    <a:pt x="275" y="97"/>
                    <a:pt x="268" y="95"/>
                  </a:cubicBezTo>
                  <a:cubicBezTo>
                    <a:pt x="266" y="95"/>
                    <a:pt x="265" y="95"/>
                    <a:pt x="263" y="95"/>
                  </a:cubicBezTo>
                  <a:cubicBezTo>
                    <a:pt x="264" y="95"/>
                    <a:pt x="265" y="95"/>
                    <a:pt x="265" y="94"/>
                  </a:cubicBezTo>
                  <a:cubicBezTo>
                    <a:pt x="265" y="94"/>
                    <a:pt x="265" y="94"/>
                    <a:pt x="265" y="94"/>
                  </a:cubicBezTo>
                  <a:cubicBezTo>
                    <a:pt x="265" y="95"/>
                    <a:pt x="266" y="95"/>
                    <a:pt x="268" y="95"/>
                  </a:cubicBezTo>
                  <a:cubicBezTo>
                    <a:pt x="269" y="95"/>
                    <a:pt x="271" y="95"/>
                    <a:pt x="273" y="96"/>
                  </a:cubicBezTo>
                  <a:cubicBezTo>
                    <a:pt x="275" y="96"/>
                    <a:pt x="277" y="97"/>
                    <a:pt x="278" y="98"/>
                  </a:cubicBezTo>
                  <a:cubicBezTo>
                    <a:pt x="279" y="98"/>
                    <a:pt x="280" y="99"/>
                    <a:pt x="280" y="99"/>
                  </a:cubicBezTo>
                  <a:cubicBezTo>
                    <a:pt x="280" y="99"/>
                    <a:pt x="279" y="98"/>
                    <a:pt x="278" y="97"/>
                  </a:cubicBezTo>
                  <a:cubicBezTo>
                    <a:pt x="277" y="97"/>
                    <a:pt x="275" y="96"/>
                    <a:pt x="273" y="95"/>
                  </a:cubicBezTo>
                  <a:cubicBezTo>
                    <a:pt x="272" y="95"/>
                    <a:pt x="270" y="94"/>
                    <a:pt x="269" y="94"/>
                  </a:cubicBezTo>
                  <a:cubicBezTo>
                    <a:pt x="270" y="94"/>
                    <a:pt x="271" y="94"/>
                    <a:pt x="273" y="94"/>
                  </a:cubicBezTo>
                  <a:cubicBezTo>
                    <a:pt x="278" y="94"/>
                    <a:pt x="281" y="95"/>
                    <a:pt x="281" y="95"/>
                  </a:cubicBezTo>
                  <a:cubicBezTo>
                    <a:pt x="281" y="95"/>
                    <a:pt x="280" y="95"/>
                    <a:pt x="279" y="94"/>
                  </a:cubicBezTo>
                  <a:cubicBezTo>
                    <a:pt x="277" y="94"/>
                    <a:pt x="275" y="94"/>
                    <a:pt x="273" y="93"/>
                  </a:cubicBezTo>
                  <a:cubicBezTo>
                    <a:pt x="272" y="94"/>
                    <a:pt x="271" y="94"/>
                    <a:pt x="270" y="94"/>
                  </a:cubicBezTo>
                  <a:cubicBezTo>
                    <a:pt x="275" y="93"/>
                    <a:pt x="280" y="92"/>
                    <a:pt x="286" y="92"/>
                  </a:cubicBezTo>
                  <a:cubicBezTo>
                    <a:pt x="286" y="93"/>
                    <a:pt x="287" y="93"/>
                    <a:pt x="288" y="93"/>
                  </a:cubicBezTo>
                  <a:cubicBezTo>
                    <a:pt x="290" y="94"/>
                    <a:pt x="292" y="96"/>
                    <a:pt x="294" y="98"/>
                  </a:cubicBezTo>
                  <a:close/>
                  <a:moveTo>
                    <a:pt x="321" y="182"/>
                  </a:moveTo>
                  <a:cubicBezTo>
                    <a:pt x="321" y="182"/>
                    <a:pt x="321" y="181"/>
                    <a:pt x="321" y="180"/>
                  </a:cubicBezTo>
                  <a:cubicBezTo>
                    <a:pt x="322" y="179"/>
                    <a:pt x="322" y="177"/>
                    <a:pt x="323" y="175"/>
                  </a:cubicBezTo>
                  <a:cubicBezTo>
                    <a:pt x="323" y="173"/>
                    <a:pt x="324" y="172"/>
                    <a:pt x="325" y="171"/>
                  </a:cubicBezTo>
                  <a:cubicBezTo>
                    <a:pt x="325" y="171"/>
                    <a:pt x="325" y="171"/>
                    <a:pt x="326" y="171"/>
                  </a:cubicBezTo>
                  <a:cubicBezTo>
                    <a:pt x="325" y="172"/>
                    <a:pt x="325" y="172"/>
                    <a:pt x="325" y="172"/>
                  </a:cubicBezTo>
                  <a:cubicBezTo>
                    <a:pt x="324" y="173"/>
                    <a:pt x="324" y="174"/>
                    <a:pt x="324" y="176"/>
                  </a:cubicBezTo>
                  <a:cubicBezTo>
                    <a:pt x="324" y="178"/>
                    <a:pt x="324" y="179"/>
                    <a:pt x="324" y="180"/>
                  </a:cubicBezTo>
                  <a:cubicBezTo>
                    <a:pt x="325" y="181"/>
                    <a:pt x="325" y="182"/>
                    <a:pt x="325" y="182"/>
                  </a:cubicBezTo>
                  <a:cubicBezTo>
                    <a:pt x="325" y="182"/>
                    <a:pt x="325" y="181"/>
                    <a:pt x="325" y="180"/>
                  </a:cubicBezTo>
                  <a:cubicBezTo>
                    <a:pt x="325" y="179"/>
                    <a:pt x="324" y="178"/>
                    <a:pt x="324" y="176"/>
                  </a:cubicBezTo>
                  <a:cubicBezTo>
                    <a:pt x="324" y="175"/>
                    <a:pt x="325" y="175"/>
                    <a:pt x="325" y="174"/>
                  </a:cubicBezTo>
                  <a:cubicBezTo>
                    <a:pt x="325" y="177"/>
                    <a:pt x="325" y="180"/>
                    <a:pt x="327" y="183"/>
                  </a:cubicBezTo>
                  <a:cubicBezTo>
                    <a:pt x="330" y="189"/>
                    <a:pt x="338" y="191"/>
                    <a:pt x="345" y="188"/>
                  </a:cubicBezTo>
                  <a:cubicBezTo>
                    <a:pt x="346" y="188"/>
                    <a:pt x="348" y="187"/>
                    <a:pt x="349" y="186"/>
                  </a:cubicBezTo>
                  <a:cubicBezTo>
                    <a:pt x="348" y="187"/>
                    <a:pt x="346" y="188"/>
                    <a:pt x="345" y="189"/>
                  </a:cubicBezTo>
                  <a:cubicBezTo>
                    <a:pt x="341" y="190"/>
                    <a:pt x="338" y="191"/>
                    <a:pt x="335" y="191"/>
                  </a:cubicBezTo>
                  <a:cubicBezTo>
                    <a:pt x="333" y="191"/>
                    <a:pt x="331" y="190"/>
                    <a:pt x="331" y="190"/>
                  </a:cubicBezTo>
                  <a:cubicBezTo>
                    <a:pt x="331" y="190"/>
                    <a:pt x="332" y="191"/>
                    <a:pt x="332" y="191"/>
                  </a:cubicBezTo>
                  <a:cubicBezTo>
                    <a:pt x="333" y="191"/>
                    <a:pt x="334" y="191"/>
                    <a:pt x="335" y="191"/>
                  </a:cubicBezTo>
                  <a:cubicBezTo>
                    <a:pt x="338" y="191"/>
                    <a:pt x="342" y="191"/>
                    <a:pt x="345" y="189"/>
                  </a:cubicBezTo>
                  <a:cubicBezTo>
                    <a:pt x="347" y="188"/>
                    <a:pt x="349" y="187"/>
                    <a:pt x="350" y="186"/>
                  </a:cubicBezTo>
                  <a:cubicBezTo>
                    <a:pt x="350" y="186"/>
                    <a:pt x="350" y="186"/>
                    <a:pt x="350" y="186"/>
                  </a:cubicBezTo>
                  <a:cubicBezTo>
                    <a:pt x="346" y="190"/>
                    <a:pt x="339" y="192"/>
                    <a:pt x="333" y="193"/>
                  </a:cubicBezTo>
                  <a:cubicBezTo>
                    <a:pt x="326" y="194"/>
                    <a:pt x="319" y="188"/>
                    <a:pt x="319" y="181"/>
                  </a:cubicBezTo>
                  <a:cubicBezTo>
                    <a:pt x="318" y="178"/>
                    <a:pt x="320" y="175"/>
                    <a:pt x="322" y="173"/>
                  </a:cubicBezTo>
                  <a:cubicBezTo>
                    <a:pt x="323" y="171"/>
                    <a:pt x="325" y="171"/>
                    <a:pt x="326" y="170"/>
                  </a:cubicBezTo>
                  <a:cubicBezTo>
                    <a:pt x="326" y="170"/>
                    <a:pt x="326" y="170"/>
                    <a:pt x="326" y="170"/>
                  </a:cubicBezTo>
                  <a:cubicBezTo>
                    <a:pt x="326" y="171"/>
                    <a:pt x="325" y="171"/>
                    <a:pt x="325" y="171"/>
                  </a:cubicBezTo>
                  <a:cubicBezTo>
                    <a:pt x="325" y="171"/>
                    <a:pt x="324" y="172"/>
                    <a:pt x="323" y="173"/>
                  </a:cubicBezTo>
                  <a:cubicBezTo>
                    <a:pt x="323" y="173"/>
                    <a:pt x="322" y="174"/>
                    <a:pt x="322" y="175"/>
                  </a:cubicBezTo>
                  <a:cubicBezTo>
                    <a:pt x="321" y="177"/>
                    <a:pt x="321" y="179"/>
                    <a:pt x="321" y="180"/>
                  </a:cubicBezTo>
                  <a:cubicBezTo>
                    <a:pt x="321" y="181"/>
                    <a:pt x="321" y="182"/>
                    <a:pt x="321" y="182"/>
                  </a:cubicBezTo>
                  <a:close/>
                  <a:moveTo>
                    <a:pt x="333" y="209"/>
                  </a:moveTo>
                  <a:cubicBezTo>
                    <a:pt x="327" y="209"/>
                    <a:pt x="321" y="208"/>
                    <a:pt x="315" y="206"/>
                  </a:cubicBezTo>
                  <a:cubicBezTo>
                    <a:pt x="305" y="203"/>
                    <a:pt x="296" y="196"/>
                    <a:pt x="290" y="187"/>
                  </a:cubicBezTo>
                  <a:cubicBezTo>
                    <a:pt x="290" y="188"/>
                    <a:pt x="291" y="188"/>
                    <a:pt x="291" y="188"/>
                  </a:cubicBezTo>
                  <a:cubicBezTo>
                    <a:pt x="293" y="189"/>
                    <a:pt x="295" y="191"/>
                    <a:pt x="297" y="193"/>
                  </a:cubicBezTo>
                  <a:cubicBezTo>
                    <a:pt x="302" y="196"/>
                    <a:pt x="305" y="199"/>
                    <a:pt x="305" y="199"/>
                  </a:cubicBezTo>
                  <a:cubicBezTo>
                    <a:pt x="305" y="199"/>
                    <a:pt x="305" y="198"/>
                    <a:pt x="303" y="197"/>
                  </a:cubicBezTo>
                  <a:cubicBezTo>
                    <a:pt x="302" y="196"/>
                    <a:pt x="300" y="194"/>
                    <a:pt x="297" y="192"/>
                  </a:cubicBezTo>
                  <a:cubicBezTo>
                    <a:pt x="295" y="191"/>
                    <a:pt x="293" y="189"/>
                    <a:pt x="291" y="188"/>
                  </a:cubicBezTo>
                  <a:cubicBezTo>
                    <a:pt x="291" y="187"/>
                    <a:pt x="290" y="187"/>
                    <a:pt x="290" y="186"/>
                  </a:cubicBezTo>
                  <a:cubicBezTo>
                    <a:pt x="289" y="186"/>
                    <a:pt x="289" y="186"/>
                    <a:pt x="289" y="186"/>
                  </a:cubicBezTo>
                  <a:cubicBezTo>
                    <a:pt x="290" y="187"/>
                    <a:pt x="290" y="187"/>
                    <a:pt x="290" y="187"/>
                  </a:cubicBezTo>
                  <a:cubicBezTo>
                    <a:pt x="292" y="188"/>
                    <a:pt x="293" y="189"/>
                    <a:pt x="295" y="190"/>
                  </a:cubicBezTo>
                  <a:cubicBezTo>
                    <a:pt x="297" y="190"/>
                    <a:pt x="299" y="191"/>
                    <a:pt x="301" y="192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3" y="193"/>
                    <a:pt x="302" y="192"/>
                    <a:pt x="301" y="191"/>
                  </a:cubicBezTo>
                  <a:cubicBezTo>
                    <a:pt x="300" y="191"/>
                    <a:pt x="298" y="190"/>
                    <a:pt x="296" y="189"/>
                  </a:cubicBezTo>
                  <a:cubicBezTo>
                    <a:pt x="294" y="188"/>
                    <a:pt x="292" y="187"/>
                    <a:pt x="291" y="187"/>
                  </a:cubicBezTo>
                  <a:cubicBezTo>
                    <a:pt x="290" y="186"/>
                    <a:pt x="290" y="186"/>
                    <a:pt x="290" y="186"/>
                  </a:cubicBezTo>
                  <a:cubicBezTo>
                    <a:pt x="290" y="186"/>
                    <a:pt x="291" y="186"/>
                    <a:pt x="291" y="187"/>
                  </a:cubicBezTo>
                  <a:cubicBezTo>
                    <a:pt x="293" y="187"/>
                    <a:pt x="296" y="188"/>
                    <a:pt x="299" y="188"/>
                  </a:cubicBezTo>
                  <a:cubicBezTo>
                    <a:pt x="302" y="189"/>
                    <a:pt x="304" y="190"/>
                    <a:pt x="306" y="191"/>
                  </a:cubicBezTo>
                  <a:cubicBezTo>
                    <a:pt x="307" y="192"/>
                    <a:pt x="308" y="193"/>
                    <a:pt x="308" y="193"/>
                  </a:cubicBezTo>
                  <a:cubicBezTo>
                    <a:pt x="308" y="193"/>
                    <a:pt x="308" y="192"/>
                    <a:pt x="306" y="191"/>
                  </a:cubicBezTo>
                  <a:cubicBezTo>
                    <a:pt x="304" y="190"/>
                    <a:pt x="302" y="189"/>
                    <a:pt x="299" y="188"/>
                  </a:cubicBezTo>
                  <a:cubicBezTo>
                    <a:pt x="296" y="187"/>
                    <a:pt x="293" y="186"/>
                    <a:pt x="292" y="186"/>
                  </a:cubicBezTo>
                  <a:cubicBezTo>
                    <a:pt x="291" y="186"/>
                    <a:pt x="290" y="186"/>
                    <a:pt x="290" y="186"/>
                  </a:cubicBezTo>
                  <a:cubicBezTo>
                    <a:pt x="295" y="185"/>
                    <a:pt x="301" y="186"/>
                    <a:pt x="307" y="188"/>
                  </a:cubicBezTo>
                  <a:cubicBezTo>
                    <a:pt x="311" y="191"/>
                    <a:pt x="313" y="196"/>
                    <a:pt x="317" y="198"/>
                  </a:cubicBezTo>
                  <a:cubicBezTo>
                    <a:pt x="317" y="198"/>
                    <a:pt x="317" y="198"/>
                    <a:pt x="317" y="198"/>
                  </a:cubicBezTo>
                  <a:cubicBezTo>
                    <a:pt x="314" y="193"/>
                    <a:pt x="312" y="189"/>
                    <a:pt x="307" y="186"/>
                  </a:cubicBezTo>
                  <a:cubicBezTo>
                    <a:pt x="305" y="185"/>
                    <a:pt x="304" y="185"/>
                    <a:pt x="303" y="184"/>
                  </a:cubicBezTo>
                  <a:cubicBezTo>
                    <a:pt x="303" y="184"/>
                    <a:pt x="303" y="184"/>
                    <a:pt x="303" y="184"/>
                  </a:cubicBezTo>
                  <a:cubicBezTo>
                    <a:pt x="301" y="179"/>
                    <a:pt x="305" y="174"/>
                    <a:pt x="308" y="170"/>
                  </a:cubicBezTo>
                  <a:cubicBezTo>
                    <a:pt x="313" y="166"/>
                    <a:pt x="320" y="166"/>
                    <a:pt x="325" y="168"/>
                  </a:cubicBezTo>
                  <a:cubicBezTo>
                    <a:pt x="325" y="168"/>
                    <a:pt x="325" y="168"/>
                    <a:pt x="325" y="168"/>
                  </a:cubicBezTo>
                  <a:cubicBezTo>
                    <a:pt x="325" y="168"/>
                    <a:pt x="325" y="168"/>
                    <a:pt x="324" y="168"/>
                  </a:cubicBezTo>
                  <a:cubicBezTo>
                    <a:pt x="323" y="168"/>
                    <a:pt x="320" y="167"/>
                    <a:pt x="318" y="168"/>
                  </a:cubicBezTo>
                  <a:cubicBezTo>
                    <a:pt x="317" y="168"/>
                    <a:pt x="315" y="168"/>
                    <a:pt x="314" y="169"/>
                  </a:cubicBezTo>
                  <a:cubicBezTo>
                    <a:pt x="313" y="169"/>
                    <a:pt x="313" y="170"/>
                    <a:pt x="312" y="170"/>
                  </a:cubicBezTo>
                  <a:cubicBezTo>
                    <a:pt x="311" y="171"/>
                    <a:pt x="310" y="172"/>
                    <a:pt x="310" y="172"/>
                  </a:cubicBezTo>
                  <a:cubicBezTo>
                    <a:pt x="310" y="172"/>
                    <a:pt x="311" y="171"/>
                    <a:pt x="312" y="171"/>
                  </a:cubicBezTo>
                  <a:cubicBezTo>
                    <a:pt x="313" y="170"/>
                    <a:pt x="314" y="170"/>
                    <a:pt x="315" y="169"/>
                  </a:cubicBezTo>
                  <a:cubicBezTo>
                    <a:pt x="316" y="169"/>
                    <a:pt x="317" y="169"/>
                    <a:pt x="318" y="168"/>
                  </a:cubicBezTo>
                  <a:cubicBezTo>
                    <a:pt x="320" y="168"/>
                    <a:pt x="323" y="168"/>
                    <a:pt x="324" y="168"/>
                  </a:cubicBezTo>
                  <a:cubicBezTo>
                    <a:pt x="324" y="168"/>
                    <a:pt x="324" y="169"/>
                    <a:pt x="324" y="169"/>
                  </a:cubicBezTo>
                  <a:cubicBezTo>
                    <a:pt x="323" y="169"/>
                    <a:pt x="322" y="169"/>
                    <a:pt x="322" y="169"/>
                  </a:cubicBezTo>
                  <a:cubicBezTo>
                    <a:pt x="321" y="169"/>
                    <a:pt x="320" y="169"/>
                    <a:pt x="319" y="170"/>
                  </a:cubicBezTo>
                  <a:cubicBezTo>
                    <a:pt x="317" y="170"/>
                    <a:pt x="316" y="171"/>
                    <a:pt x="315" y="172"/>
                  </a:cubicBezTo>
                  <a:cubicBezTo>
                    <a:pt x="314" y="173"/>
                    <a:pt x="314" y="174"/>
                    <a:pt x="314" y="174"/>
                  </a:cubicBezTo>
                  <a:cubicBezTo>
                    <a:pt x="314" y="174"/>
                    <a:pt x="316" y="172"/>
                    <a:pt x="319" y="170"/>
                  </a:cubicBezTo>
                  <a:cubicBezTo>
                    <a:pt x="320" y="170"/>
                    <a:pt x="321" y="169"/>
                    <a:pt x="322" y="169"/>
                  </a:cubicBezTo>
                  <a:cubicBezTo>
                    <a:pt x="322" y="169"/>
                    <a:pt x="322" y="169"/>
                    <a:pt x="323" y="169"/>
                  </a:cubicBezTo>
                  <a:cubicBezTo>
                    <a:pt x="313" y="175"/>
                    <a:pt x="314" y="192"/>
                    <a:pt x="327" y="195"/>
                  </a:cubicBezTo>
                  <a:cubicBezTo>
                    <a:pt x="335" y="197"/>
                    <a:pt x="345" y="194"/>
                    <a:pt x="351" y="189"/>
                  </a:cubicBezTo>
                  <a:cubicBezTo>
                    <a:pt x="356" y="184"/>
                    <a:pt x="359" y="177"/>
                    <a:pt x="359" y="170"/>
                  </a:cubicBezTo>
                  <a:cubicBezTo>
                    <a:pt x="359" y="169"/>
                    <a:pt x="359" y="168"/>
                    <a:pt x="359" y="167"/>
                  </a:cubicBezTo>
                  <a:cubicBezTo>
                    <a:pt x="362" y="178"/>
                    <a:pt x="360" y="188"/>
                    <a:pt x="354" y="198"/>
                  </a:cubicBezTo>
                  <a:cubicBezTo>
                    <a:pt x="353" y="200"/>
                    <a:pt x="351" y="203"/>
                    <a:pt x="349" y="205"/>
                  </a:cubicBezTo>
                  <a:cubicBezTo>
                    <a:pt x="349" y="205"/>
                    <a:pt x="348" y="204"/>
                    <a:pt x="348" y="205"/>
                  </a:cubicBezTo>
                  <a:cubicBezTo>
                    <a:pt x="343" y="206"/>
                    <a:pt x="338" y="208"/>
                    <a:pt x="333" y="209"/>
                  </a:cubicBezTo>
                  <a:close/>
                  <a:moveTo>
                    <a:pt x="288" y="199"/>
                  </a:moveTo>
                  <a:cubicBezTo>
                    <a:pt x="288" y="199"/>
                    <a:pt x="287" y="199"/>
                    <a:pt x="287" y="199"/>
                  </a:cubicBezTo>
                  <a:cubicBezTo>
                    <a:pt x="286" y="199"/>
                    <a:pt x="285" y="199"/>
                    <a:pt x="283" y="200"/>
                  </a:cubicBezTo>
                  <a:cubicBezTo>
                    <a:pt x="282" y="200"/>
                    <a:pt x="281" y="201"/>
                    <a:pt x="280" y="202"/>
                  </a:cubicBezTo>
                  <a:cubicBezTo>
                    <a:pt x="279" y="202"/>
                    <a:pt x="279" y="203"/>
                    <a:pt x="279" y="203"/>
                  </a:cubicBezTo>
                  <a:cubicBezTo>
                    <a:pt x="279" y="203"/>
                    <a:pt x="279" y="203"/>
                    <a:pt x="279" y="203"/>
                  </a:cubicBezTo>
                  <a:cubicBezTo>
                    <a:pt x="279" y="203"/>
                    <a:pt x="279" y="203"/>
                    <a:pt x="280" y="202"/>
                  </a:cubicBezTo>
                  <a:cubicBezTo>
                    <a:pt x="281" y="202"/>
                    <a:pt x="282" y="201"/>
                    <a:pt x="284" y="200"/>
                  </a:cubicBezTo>
                  <a:cubicBezTo>
                    <a:pt x="285" y="200"/>
                    <a:pt x="286" y="200"/>
                    <a:pt x="287" y="200"/>
                  </a:cubicBezTo>
                  <a:cubicBezTo>
                    <a:pt x="283" y="202"/>
                    <a:pt x="279" y="205"/>
                    <a:pt x="277" y="209"/>
                  </a:cubicBezTo>
                  <a:cubicBezTo>
                    <a:pt x="275" y="216"/>
                    <a:pt x="277" y="222"/>
                    <a:pt x="281" y="226"/>
                  </a:cubicBezTo>
                  <a:cubicBezTo>
                    <a:pt x="281" y="227"/>
                    <a:pt x="282" y="227"/>
                    <a:pt x="282" y="228"/>
                  </a:cubicBezTo>
                  <a:cubicBezTo>
                    <a:pt x="282" y="228"/>
                    <a:pt x="282" y="228"/>
                    <a:pt x="282" y="228"/>
                  </a:cubicBezTo>
                  <a:cubicBezTo>
                    <a:pt x="281" y="227"/>
                    <a:pt x="280" y="226"/>
                    <a:pt x="278" y="224"/>
                  </a:cubicBezTo>
                  <a:cubicBezTo>
                    <a:pt x="277" y="222"/>
                    <a:pt x="276" y="220"/>
                    <a:pt x="275" y="219"/>
                  </a:cubicBezTo>
                  <a:cubicBezTo>
                    <a:pt x="275" y="218"/>
                    <a:pt x="275" y="217"/>
                    <a:pt x="275" y="217"/>
                  </a:cubicBezTo>
                  <a:cubicBezTo>
                    <a:pt x="274" y="217"/>
                    <a:pt x="274" y="218"/>
                    <a:pt x="275" y="219"/>
                  </a:cubicBezTo>
                  <a:cubicBezTo>
                    <a:pt x="275" y="221"/>
                    <a:pt x="276" y="223"/>
                    <a:pt x="278" y="224"/>
                  </a:cubicBezTo>
                  <a:cubicBezTo>
                    <a:pt x="278" y="225"/>
                    <a:pt x="279" y="226"/>
                    <a:pt x="279" y="226"/>
                  </a:cubicBezTo>
                  <a:cubicBezTo>
                    <a:pt x="279" y="226"/>
                    <a:pt x="278" y="225"/>
                    <a:pt x="278" y="225"/>
                  </a:cubicBezTo>
                  <a:cubicBezTo>
                    <a:pt x="272" y="220"/>
                    <a:pt x="270" y="213"/>
                    <a:pt x="274" y="206"/>
                  </a:cubicBezTo>
                  <a:cubicBezTo>
                    <a:pt x="277" y="201"/>
                    <a:pt x="282" y="199"/>
                    <a:pt x="288" y="199"/>
                  </a:cubicBezTo>
                  <a:cubicBezTo>
                    <a:pt x="288" y="199"/>
                    <a:pt x="288" y="199"/>
                    <a:pt x="288" y="199"/>
                  </a:cubicBezTo>
                  <a:close/>
                  <a:moveTo>
                    <a:pt x="300" y="159"/>
                  </a:moveTo>
                  <a:cubicBezTo>
                    <a:pt x="300" y="159"/>
                    <a:pt x="299" y="159"/>
                    <a:pt x="298" y="159"/>
                  </a:cubicBezTo>
                  <a:cubicBezTo>
                    <a:pt x="296" y="159"/>
                    <a:pt x="293" y="160"/>
                    <a:pt x="290" y="160"/>
                  </a:cubicBezTo>
                  <a:cubicBezTo>
                    <a:pt x="287" y="161"/>
                    <a:pt x="284" y="162"/>
                    <a:pt x="282" y="163"/>
                  </a:cubicBezTo>
                  <a:cubicBezTo>
                    <a:pt x="280" y="164"/>
                    <a:pt x="278" y="164"/>
                    <a:pt x="278" y="164"/>
                  </a:cubicBezTo>
                  <a:cubicBezTo>
                    <a:pt x="279" y="165"/>
                    <a:pt x="284" y="163"/>
                    <a:pt x="290" y="161"/>
                  </a:cubicBezTo>
                  <a:cubicBezTo>
                    <a:pt x="293" y="160"/>
                    <a:pt x="296" y="160"/>
                    <a:pt x="298" y="160"/>
                  </a:cubicBezTo>
                  <a:cubicBezTo>
                    <a:pt x="296" y="160"/>
                    <a:pt x="295" y="160"/>
                    <a:pt x="294" y="161"/>
                  </a:cubicBezTo>
                  <a:cubicBezTo>
                    <a:pt x="292" y="162"/>
                    <a:pt x="290" y="163"/>
                    <a:pt x="289" y="164"/>
                  </a:cubicBezTo>
                  <a:cubicBezTo>
                    <a:pt x="287" y="165"/>
                    <a:pt x="287" y="165"/>
                    <a:pt x="287" y="165"/>
                  </a:cubicBezTo>
                  <a:cubicBezTo>
                    <a:pt x="287" y="166"/>
                    <a:pt x="288" y="165"/>
                    <a:pt x="289" y="164"/>
                  </a:cubicBezTo>
                  <a:cubicBezTo>
                    <a:pt x="290" y="164"/>
                    <a:pt x="292" y="163"/>
                    <a:pt x="294" y="162"/>
                  </a:cubicBezTo>
                  <a:cubicBezTo>
                    <a:pt x="296" y="161"/>
                    <a:pt x="298" y="160"/>
                    <a:pt x="299" y="160"/>
                  </a:cubicBezTo>
                  <a:cubicBezTo>
                    <a:pt x="299" y="160"/>
                    <a:pt x="300" y="160"/>
                    <a:pt x="300" y="160"/>
                  </a:cubicBezTo>
                  <a:cubicBezTo>
                    <a:pt x="300" y="160"/>
                    <a:pt x="299" y="160"/>
                    <a:pt x="299" y="160"/>
                  </a:cubicBezTo>
                  <a:cubicBezTo>
                    <a:pt x="297" y="162"/>
                    <a:pt x="294" y="164"/>
                    <a:pt x="292" y="165"/>
                  </a:cubicBezTo>
                  <a:cubicBezTo>
                    <a:pt x="286" y="169"/>
                    <a:pt x="279" y="171"/>
                    <a:pt x="272" y="172"/>
                  </a:cubicBezTo>
                  <a:cubicBezTo>
                    <a:pt x="263" y="175"/>
                    <a:pt x="253" y="179"/>
                    <a:pt x="248" y="187"/>
                  </a:cubicBezTo>
                  <a:cubicBezTo>
                    <a:pt x="246" y="190"/>
                    <a:pt x="245" y="194"/>
                    <a:pt x="244" y="197"/>
                  </a:cubicBezTo>
                  <a:cubicBezTo>
                    <a:pt x="244" y="195"/>
                    <a:pt x="244" y="194"/>
                    <a:pt x="243" y="192"/>
                  </a:cubicBezTo>
                  <a:cubicBezTo>
                    <a:pt x="243" y="182"/>
                    <a:pt x="248" y="174"/>
                    <a:pt x="255" y="168"/>
                  </a:cubicBezTo>
                  <a:cubicBezTo>
                    <a:pt x="262" y="163"/>
                    <a:pt x="270" y="160"/>
                    <a:pt x="278" y="159"/>
                  </a:cubicBezTo>
                  <a:cubicBezTo>
                    <a:pt x="283" y="158"/>
                    <a:pt x="288" y="158"/>
                    <a:pt x="293" y="158"/>
                  </a:cubicBezTo>
                  <a:cubicBezTo>
                    <a:pt x="291" y="159"/>
                    <a:pt x="289" y="159"/>
                    <a:pt x="287" y="159"/>
                  </a:cubicBezTo>
                  <a:cubicBezTo>
                    <a:pt x="283" y="159"/>
                    <a:pt x="279" y="160"/>
                    <a:pt x="276" y="161"/>
                  </a:cubicBezTo>
                  <a:cubicBezTo>
                    <a:pt x="276" y="161"/>
                    <a:pt x="275" y="161"/>
                    <a:pt x="275" y="161"/>
                  </a:cubicBezTo>
                  <a:cubicBezTo>
                    <a:pt x="274" y="162"/>
                    <a:pt x="274" y="162"/>
                    <a:pt x="273" y="162"/>
                  </a:cubicBezTo>
                  <a:cubicBezTo>
                    <a:pt x="273" y="162"/>
                    <a:pt x="272" y="163"/>
                    <a:pt x="272" y="163"/>
                  </a:cubicBezTo>
                  <a:cubicBezTo>
                    <a:pt x="272" y="163"/>
                    <a:pt x="274" y="162"/>
                    <a:pt x="277" y="161"/>
                  </a:cubicBezTo>
                  <a:cubicBezTo>
                    <a:pt x="279" y="161"/>
                    <a:pt x="283" y="160"/>
                    <a:pt x="287" y="160"/>
                  </a:cubicBezTo>
                  <a:cubicBezTo>
                    <a:pt x="291" y="159"/>
                    <a:pt x="295" y="159"/>
                    <a:pt x="298" y="159"/>
                  </a:cubicBezTo>
                  <a:cubicBezTo>
                    <a:pt x="299" y="159"/>
                    <a:pt x="300" y="159"/>
                    <a:pt x="300" y="159"/>
                  </a:cubicBezTo>
                  <a:cubicBezTo>
                    <a:pt x="300" y="159"/>
                    <a:pt x="300" y="159"/>
                    <a:pt x="300" y="159"/>
                  </a:cubicBezTo>
                  <a:close/>
                  <a:moveTo>
                    <a:pt x="181" y="199"/>
                  </a:moveTo>
                  <a:cubicBezTo>
                    <a:pt x="182" y="199"/>
                    <a:pt x="185" y="198"/>
                    <a:pt x="188" y="197"/>
                  </a:cubicBezTo>
                  <a:cubicBezTo>
                    <a:pt x="192" y="196"/>
                    <a:pt x="196" y="196"/>
                    <a:pt x="196" y="196"/>
                  </a:cubicBezTo>
                  <a:cubicBezTo>
                    <a:pt x="196" y="195"/>
                    <a:pt x="195" y="196"/>
                    <a:pt x="194" y="196"/>
                  </a:cubicBezTo>
                  <a:cubicBezTo>
                    <a:pt x="192" y="196"/>
                    <a:pt x="190" y="196"/>
                    <a:pt x="188" y="197"/>
                  </a:cubicBezTo>
                  <a:cubicBezTo>
                    <a:pt x="188" y="197"/>
                    <a:pt x="188" y="197"/>
                    <a:pt x="188" y="197"/>
                  </a:cubicBezTo>
                  <a:cubicBezTo>
                    <a:pt x="189" y="196"/>
                    <a:pt x="192" y="195"/>
                    <a:pt x="194" y="195"/>
                  </a:cubicBezTo>
                  <a:cubicBezTo>
                    <a:pt x="195" y="194"/>
                    <a:pt x="197" y="194"/>
                    <a:pt x="199" y="194"/>
                  </a:cubicBezTo>
                  <a:cubicBezTo>
                    <a:pt x="200" y="193"/>
                    <a:pt x="201" y="193"/>
                    <a:pt x="203" y="193"/>
                  </a:cubicBezTo>
                  <a:cubicBezTo>
                    <a:pt x="205" y="194"/>
                    <a:pt x="206" y="194"/>
                    <a:pt x="206" y="194"/>
                  </a:cubicBezTo>
                  <a:cubicBezTo>
                    <a:pt x="206" y="194"/>
                    <a:pt x="206" y="194"/>
                    <a:pt x="205" y="193"/>
                  </a:cubicBezTo>
                  <a:cubicBezTo>
                    <a:pt x="205" y="193"/>
                    <a:pt x="204" y="193"/>
                    <a:pt x="203" y="193"/>
                  </a:cubicBezTo>
                  <a:cubicBezTo>
                    <a:pt x="201" y="193"/>
                    <a:pt x="200" y="193"/>
                    <a:pt x="199" y="193"/>
                  </a:cubicBezTo>
                  <a:cubicBezTo>
                    <a:pt x="197" y="193"/>
                    <a:pt x="195" y="194"/>
                    <a:pt x="194" y="194"/>
                  </a:cubicBezTo>
                  <a:cubicBezTo>
                    <a:pt x="190" y="195"/>
                    <a:pt x="187" y="196"/>
                    <a:pt x="185" y="197"/>
                  </a:cubicBezTo>
                  <a:cubicBezTo>
                    <a:pt x="184" y="197"/>
                    <a:pt x="183" y="198"/>
                    <a:pt x="183" y="198"/>
                  </a:cubicBezTo>
                  <a:cubicBezTo>
                    <a:pt x="190" y="193"/>
                    <a:pt x="198" y="190"/>
                    <a:pt x="206" y="190"/>
                  </a:cubicBezTo>
                  <a:cubicBezTo>
                    <a:pt x="218" y="190"/>
                    <a:pt x="224" y="199"/>
                    <a:pt x="231" y="206"/>
                  </a:cubicBezTo>
                  <a:cubicBezTo>
                    <a:pt x="232" y="208"/>
                    <a:pt x="233" y="210"/>
                    <a:pt x="234" y="212"/>
                  </a:cubicBezTo>
                  <a:cubicBezTo>
                    <a:pt x="233" y="211"/>
                    <a:pt x="232" y="210"/>
                    <a:pt x="231" y="209"/>
                  </a:cubicBezTo>
                  <a:cubicBezTo>
                    <a:pt x="227" y="204"/>
                    <a:pt x="222" y="202"/>
                    <a:pt x="216" y="200"/>
                  </a:cubicBezTo>
                  <a:cubicBezTo>
                    <a:pt x="206" y="196"/>
                    <a:pt x="192" y="196"/>
                    <a:pt x="181" y="199"/>
                  </a:cubicBezTo>
                  <a:cubicBezTo>
                    <a:pt x="181" y="199"/>
                    <a:pt x="181" y="199"/>
                    <a:pt x="181" y="199"/>
                  </a:cubicBezTo>
                  <a:close/>
                  <a:moveTo>
                    <a:pt x="222" y="221"/>
                  </a:moveTo>
                  <a:cubicBezTo>
                    <a:pt x="221" y="221"/>
                    <a:pt x="221" y="221"/>
                    <a:pt x="220" y="221"/>
                  </a:cubicBezTo>
                  <a:cubicBezTo>
                    <a:pt x="219" y="221"/>
                    <a:pt x="218" y="221"/>
                    <a:pt x="217" y="221"/>
                  </a:cubicBezTo>
                  <a:cubicBezTo>
                    <a:pt x="215" y="221"/>
                    <a:pt x="214" y="221"/>
                    <a:pt x="213" y="222"/>
                  </a:cubicBezTo>
                  <a:cubicBezTo>
                    <a:pt x="213" y="222"/>
                    <a:pt x="212" y="222"/>
                    <a:pt x="212" y="222"/>
                  </a:cubicBezTo>
                  <a:cubicBezTo>
                    <a:pt x="212" y="222"/>
                    <a:pt x="212" y="222"/>
                    <a:pt x="212" y="222"/>
                  </a:cubicBezTo>
                  <a:cubicBezTo>
                    <a:pt x="212" y="223"/>
                    <a:pt x="212" y="222"/>
                    <a:pt x="212" y="222"/>
                  </a:cubicBezTo>
                  <a:cubicBezTo>
                    <a:pt x="213" y="222"/>
                    <a:pt x="213" y="222"/>
                    <a:pt x="213" y="222"/>
                  </a:cubicBezTo>
                  <a:cubicBezTo>
                    <a:pt x="214" y="222"/>
                    <a:pt x="215" y="221"/>
                    <a:pt x="217" y="221"/>
                  </a:cubicBezTo>
                  <a:cubicBezTo>
                    <a:pt x="218" y="221"/>
                    <a:pt x="219" y="221"/>
                    <a:pt x="220" y="221"/>
                  </a:cubicBezTo>
                  <a:cubicBezTo>
                    <a:pt x="219" y="221"/>
                    <a:pt x="218" y="222"/>
                    <a:pt x="216" y="222"/>
                  </a:cubicBezTo>
                  <a:cubicBezTo>
                    <a:pt x="211" y="223"/>
                    <a:pt x="208" y="230"/>
                    <a:pt x="210" y="235"/>
                  </a:cubicBezTo>
                  <a:cubicBezTo>
                    <a:pt x="210" y="234"/>
                    <a:pt x="209" y="234"/>
                    <a:pt x="209" y="233"/>
                  </a:cubicBezTo>
                  <a:cubicBezTo>
                    <a:pt x="209" y="233"/>
                    <a:pt x="209" y="232"/>
                    <a:pt x="208" y="231"/>
                  </a:cubicBezTo>
                  <a:cubicBezTo>
                    <a:pt x="208" y="228"/>
                    <a:pt x="208" y="226"/>
                    <a:pt x="208" y="226"/>
                  </a:cubicBezTo>
                  <a:cubicBezTo>
                    <a:pt x="208" y="226"/>
                    <a:pt x="207" y="228"/>
                    <a:pt x="208" y="231"/>
                  </a:cubicBezTo>
                  <a:cubicBezTo>
                    <a:pt x="206" y="228"/>
                    <a:pt x="205" y="224"/>
                    <a:pt x="209" y="222"/>
                  </a:cubicBezTo>
                  <a:cubicBezTo>
                    <a:pt x="214" y="218"/>
                    <a:pt x="218" y="220"/>
                    <a:pt x="222" y="221"/>
                  </a:cubicBezTo>
                  <a:cubicBezTo>
                    <a:pt x="222" y="221"/>
                    <a:pt x="222" y="221"/>
                    <a:pt x="222" y="221"/>
                  </a:cubicBezTo>
                  <a:close/>
                  <a:moveTo>
                    <a:pt x="448" y="168"/>
                  </a:moveTo>
                  <a:cubicBezTo>
                    <a:pt x="447" y="168"/>
                    <a:pt x="444" y="167"/>
                    <a:pt x="440" y="166"/>
                  </a:cubicBezTo>
                  <a:cubicBezTo>
                    <a:pt x="437" y="166"/>
                    <a:pt x="435" y="165"/>
                    <a:pt x="433" y="165"/>
                  </a:cubicBezTo>
                  <a:cubicBezTo>
                    <a:pt x="432" y="165"/>
                    <a:pt x="430" y="164"/>
                    <a:pt x="430" y="164"/>
                  </a:cubicBezTo>
                  <a:cubicBezTo>
                    <a:pt x="430" y="165"/>
                    <a:pt x="435" y="166"/>
                    <a:pt x="440" y="167"/>
                  </a:cubicBezTo>
                  <a:cubicBezTo>
                    <a:pt x="442" y="168"/>
                    <a:pt x="445" y="168"/>
                    <a:pt x="447" y="168"/>
                  </a:cubicBezTo>
                  <a:cubicBezTo>
                    <a:pt x="447" y="168"/>
                    <a:pt x="447" y="169"/>
                    <a:pt x="447" y="169"/>
                  </a:cubicBezTo>
                  <a:cubicBezTo>
                    <a:pt x="447" y="169"/>
                    <a:pt x="447" y="169"/>
                    <a:pt x="447" y="169"/>
                  </a:cubicBezTo>
                  <a:cubicBezTo>
                    <a:pt x="446" y="168"/>
                    <a:pt x="443" y="168"/>
                    <a:pt x="440" y="168"/>
                  </a:cubicBezTo>
                  <a:cubicBezTo>
                    <a:pt x="435" y="167"/>
                    <a:pt x="432" y="167"/>
                    <a:pt x="432" y="168"/>
                  </a:cubicBezTo>
                  <a:cubicBezTo>
                    <a:pt x="432" y="168"/>
                    <a:pt x="435" y="168"/>
                    <a:pt x="440" y="168"/>
                  </a:cubicBezTo>
                  <a:cubicBezTo>
                    <a:pt x="441" y="169"/>
                    <a:pt x="443" y="169"/>
                    <a:pt x="444" y="169"/>
                  </a:cubicBezTo>
                  <a:cubicBezTo>
                    <a:pt x="440" y="169"/>
                    <a:pt x="436" y="170"/>
                    <a:pt x="433" y="169"/>
                  </a:cubicBezTo>
                  <a:cubicBezTo>
                    <a:pt x="424" y="169"/>
                    <a:pt x="416" y="163"/>
                    <a:pt x="409" y="158"/>
                  </a:cubicBezTo>
                  <a:cubicBezTo>
                    <a:pt x="408" y="157"/>
                    <a:pt x="408" y="157"/>
                    <a:pt x="407" y="156"/>
                  </a:cubicBezTo>
                  <a:cubicBezTo>
                    <a:pt x="410" y="157"/>
                    <a:pt x="413" y="158"/>
                    <a:pt x="416" y="158"/>
                  </a:cubicBezTo>
                  <a:cubicBezTo>
                    <a:pt x="422" y="160"/>
                    <a:pt x="427" y="162"/>
                    <a:pt x="433" y="163"/>
                  </a:cubicBezTo>
                  <a:cubicBezTo>
                    <a:pt x="438" y="165"/>
                    <a:pt x="444" y="166"/>
                    <a:pt x="449" y="168"/>
                  </a:cubicBezTo>
                  <a:cubicBezTo>
                    <a:pt x="449" y="168"/>
                    <a:pt x="449" y="168"/>
                    <a:pt x="448" y="168"/>
                  </a:cubicBezTo>
                  <a:close/>
                  <a:moveTo>
                    <a:pt x="439" y="159"/>
                  </a:moveTo>
                  <a:cubicBezTo>
                    <a:pt x="441" y="160"/>
                    <a:pt x="443" y="161"/>
                    <a:pt x="445" y="162"/>
                  </a:cubicBezTo>
                  <a:cubicBezTo>
                    <a:pt x="446" y="163"/>
                    <a:pt x="448" y="165"/>
                    <a:pt x="449" y="166"/>
                  </a:cubicBezTo>
                  <a:cubicBezTo>
                    <a:pt x="447" y="165"/>
                    <a:pt x="444" y="163"/>
                    <a:pt x="442" y="162"/>
                  </a:cubicBezTo>
                  <a:cubicBezTo>
                    <a:pt x="439" y="161"/>
                    <a:pt x="436" y="161"/>
                    <a:pt x="434" y="160"/>
                  </a:cubicBezTo>
                  <a:cubicBezTo>
                    <a:pt x="432" y="160"/>
                    <a:pt x="430" y="159"/>
                    <a:pt x="430" y="159"/>
                  </a:cubicBezTo>
                  <a:cubicBezTo>
                    <a:pt x="430" y="160"/>
                    <a:pt x="435" y="161"/>
                    <a:pt x="441" y="163"/>
                  </a:cubicBezTo>
                  <a:cubicBezTo>
                    <a:pt x="443" y="164"/>
                    <a:pt x="445" y="165"/>
                    <a:pt x="447" y="165"/>
                  </a:cubicBezTo>
                  <a:cubicBezTo>
                    <a:pt x="443" y="164"/>
                    <a:pt x="439" y="163"/>
                    <a:pt x="437" y="162"/>
                  </a:cubicBezTo>
                  <a:cubicBezTo>
                    <a:pt x="432" y="161"/>
                    <a:pt x="426" y="159"/>
                    <a:pt x="421" y="157"/>
                  </a:cubicBezTo>
                  <a:cubicBezTo>
                    <a:pt x="418" y="156"/>
                    <a:pt x="415" y="155"/>
                    <a:pt x="412" y="154"/>
                  </a:cubicBezTo>
                  <a:cubicBezTo>
                    <a:pt x="418" y="154"/>
                    <a:pt x="424" y="152"/>
                    <a:pt x="429" y="149"/>
                  </a:cubicBezTo>
                  <a:cubicBezTo>
                    <a:pt x="430" y="148"/>
                    <a:pt x="431" y="147"/>
                    <a:pt x="432" y="146"/>
                  </a:cubicBezTo>
                  <a:cubicBezTo>
                    <a:pt x="436" y="149"/>
                    <a:pt x="440" y="152"/>
                    <a:pt x="444" y="156"/>
                  </a:cubicBezTo>
                  <a:cubicBezTo>
                    <a:pt x="446" y="159"/>
                    <a:pt x="448" y="163"/>
                    <a:pt x="450" y="166"/>
                  </a:cubicBezTo>
                  <a:cubicBezTo>
                    <a:pt x="449" y="165"/>
                    <a:pt x="447" y="163"/>
                    <a:pt x="445" y="162"/>
                  </a:cubicBezTo>
                  <a:cubicBezTo>
                    <a:pt x="443" y="160"/>
                    <a:pt x="441" y="159"/>
                    <a:pt x="439" y="159"/>
                  </a:cubicBezTo>
                  <a:cubicBezTo>
                    <a:pt x="438" y="158"/>
                    <a:pt x="437" y="158"/>
                    <a:pt x="437" y="158"/>
                  </a:cubicBezTo>
                  <a:cubicBezTo>
                    <a:pt x="437" y="158"/>
                    <a:pt x="438" y="158"/>
                    <a:pt x="439" y="1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2" name="Freeform 2188"/>
            <p:cNvSpPr>
              <a:spLocks noChangeArrowheads="1"/>
            </p:cNvSpPr>
            <p:nvPr/>
          </p:nvSpPr>
          <p:spPr bwMode="auto">
            <a:xfrm>
              <a:off x="381000" y="227013"/>
              <a:ext cx="26988" cy="1"/>
            </a:xfrm>
            <a:custGeom>
              <a:avLst/>
              <a:gdLst>
                <a:gd name="T0" fmla="*/ 2147483647 w 20"/>
                <a:gd name="T1" fmla="*/ 1 h 1"/>
                <a:gd name="T2" fmla="*/ 2147483647 w 20"/>
                <a:gd name="T3" fmla="*/ 0 h 1"/>
                <a:gd name="T4" fmla="*/ 2147483647 w 20"/>
                <a:gd name="T5" fmla="*/ 0 h 1"/>
                <a:gd name="T6" fmla="*/ 2147483647 w 20"/>
                <a:gd name="T7" fmla="*/ 1 h 1"/>
                <a:gd name="T8" fmla="*/ 0 w 20"/>
                <a:gd name="T9" fmla="*/ 0 h 1"/>
                <a:gd name="T10" fmla="*/ 0 w 20"/>
                <a:gd name="T11" fmla="*/ 1 h 1"/>
                <a:gd name="T12" fmla="*/ 2147483647 w 20"/>
                <a:gd name="T13" fmla="*/ 1 h 1"/>
                <a:gd name="T14" fmla="*/ 2147483647 w 20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1"/>
                <a:gd name="T26" fmla="*/ 20 w 20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1">
                  <a:moveTo>
                    <a:pt x="16" y="1"/>
                  </a:move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0"/>
                    <a:pt x="16" y="0"/>
                  </a:cubicBezTo>
                  <a:cubicBezTo>
                    <a:pt x="14" y="1"/>
                    <a:pt x="10" y="1"/>
                    <a:pt x="7" y="1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10" y="1"/>
                    <a:pt x="14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3" name="Freeform 2189"/>
            <p:cNvSpPr>
              <a:spLocks noChangeArrowheads="1"/>
            </p:cNvSpPr>
            <p:nvPr/>
          </p:nvSpPr>
          <p:spPr bwMode="auto">
            <a:xfrm>
              <a:off x="347663" y="61913"/>
              <a:ext cx="142875" cy="87313"/>
            </a:xfrm>
            <a:custGeom>
              <a:avLst/>
              <a:gdLst>
                <a:gd name="T0" fmla="*/ 2147483647 w 110"/>
                <a:gd name="T1" fmla="*/ 2147483647 h 68"/>
                <a:gd name="T2" fmla="*/ 2147483647 w 110"/>
                <a:gd name="T3" fmla="*/ 2147483647 h 68"/>
                <a:gd name="T4" fmla="*/ 2147483647 w 110"/>
                <a:gd name="T5" fmla="*/ 2147483647 h 68"/>
                <a:gd name="T6" fmla="*/ 2147483647 w 110"/>
                <a:gd name="T7" fmla="*/ 2147483647 h 68"/>
                <a:gd name="T8" fmla="*/ 2147483647 w 110"/>
                <a:gd name="T9" fmla="*/ 2147483647 h 68"/>
                <a:gd name="T10" fmla="*/ 2147483647 w 110"/>
                <a:gd name="T11" fmla="*/ 2147483647 h 68"/>
                <a:gd name="T12" fmla="*/ 0 w 110"/>
                <a:gd name="T13" fmla="*/ 2147483647 h 68"/>
                <a:gd name="T14" fmla="*/ 2147483647 w 110"/>
                <a:gd name="T15" fmla="*/ 2147483647 h 68"/>
                <a:gd name="T16" fmla="*/ 2147483647 w 110"/>
                <a:gd name="T17" fmla="*/ 2147483647 h 68"/>
                <a:gd name="T18" fmla="*/ 2147483647 w 110"/>
                <a:gd name="T19" fmla="*/ 2147483647 h 68"/>
                <a:gd name="T20" fmla="*/ 2147483647 w 110"/>
                <a:gd name="T21" fmla="*/ 2147483647 h 68"/>
                <a:gd name="T22" fmla="*/ 2147483647 w 110"/>
                <a:gd name="T23" fmla="*/ 2147483647 h 68"/>
                <a:gd name="T24" fmla="*/ 2147483647 w 110"/>
                <a:gd name="T25" fmla="*/ 2147483647 h 68"/>
                <a:gd name="T26" fmla="*/ 2147483647 w 110"/>
                <a:gd name="T27" fmla="*/ 2147483647 h 68"/>
                <a:gd name="T28" fmla="*/ 2147483647 w 110"/>
                <a:gd name="T29" fmla="*/ 2147483647 h 68"/>
                <a:gd name="T30" fmla="*/ 2147483647 w 110"/>
                <a:gd name="T31" fmla="*/ 2147483647 h 68"/>
                <a:gd name="T32" fmla="*/ 2147483647 w 110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0"/>
                <a:gd name="T52" fmla="*/ 0 h 68"/>
                <a:gd name="T53" fmla="*/ 110 w 110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0" h="68">
                  <a:moveTo>
                    <a:pt x="37" y="24"/>
                  </a:moveTo>
                  <a:cubicBezTo>
                    <a:pt x="62" y="14"/>
                    <a:pt x="96" y="31"/>
                    <a:pt x="105" y="55"/>
                  </a:cubicBezTo>
                  <a:cubicBezTo>
                    <a:pt x="106" y="60"/>
                    <a:pt x="108" y="64"/>
                    <a:pt x="109" y="68"/>
                  </a:cubicBezTo>
                  <a:cubicBezTo>
                    <a:pt x="109" y="68"/>
                    <a:pt x="110" y="68"/>
                    <a:pt x="110" y="68"/>
                  </a:cubicBezTo>
                  <a:cubicBezTo>
                    <a:pt x="108" y="59"/>
                    <a:pt x="106" y="52"/>
                    <a:pt x="102" y="45"/>
                  </a:cubicBezTo>
                  <a:cubicBezTo>
                    <a:pt x="94" y="9"/>
                    <a:pt x="46" y="0"/>
                    <a:pt x="18" y="18"/>
                  </a:cubicBezTo>
                  <a:cubicBezTo>
                    <a:pt x="10" y="23"/>
                    <a:pt x="4" y="30"/>
                    <a:pt x="0" y="37"/>
                  </a:cubicBezTo>
                  <a:cubicBezTo>
                    <a:pt x="1" y="38"/>
                    <a:pt x="2" y="38"/>
                    <a:pt x="3" y="39"/>
                  </a:cubicBezTo>
                  <a:cubicBezTo>
                    <a:pt x="9" y="28"/>
                    <a:pt x="18" y="20"/>
                    <a:pt x="30" y="15"/>
                  </a:cubicBezTo>
                  <a:cubicBezTo>
                    <a:pt x="48" y="8"/>
                    <a:pt x="70" y="11"/>
                    <a:pt x="86" y="23"/>
                  </a:cubicBezTo>
                  <a:cubicBezTo>
                    <a:pt x="92" y="28"/>
                    <a:pt x="96" y="34"/>
                    <a:pt x="100" y="41"/>
                  </a:cubicBezTo>
                  <a:cubicBezTo>
                    <a:pt x="98" y="39"/>
                    <a:pt x="96" y="37"/>
                    <a:pt x="94" y="35"/>
                  </a:cubicBezTo>
                  <a:cubicBezTo>
                    <a:pt x="85" y="27"/>
                    <a:pt x="74" y="22"/>
                    <a:pt x="62" y="19"/>
                  </a:cubicBezTo>
                  <a:cubicBezTo>
                    <a:pt x="42" y="15"/>
                    <a:pt x="20" y="26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5"/>
                    <a:pt x="12" y="45"/>
                    <a:pt x="12" y="46"/>
                  </a:cubicBezTo>
                  <a:cubicBezTo>
                    <a:pt x="18" y="36"/>
                    <a:pt x="27" y="28"/>
                    <a:pt x="37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4" name="Freeform 2190"/>
            <p:cNvSpPr>
              <a:spLocks noChangeArrowheads="1"/>
            </p:cNvSpPr>
            <p:nvPr/>
          </p:nvSpPr>
          <p:spPr bwMode="auto">
            <a:xfrm>
              <a:off x="776288" y="239713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5" name="Freeform 2191"/>
            <p:cNvSpPr>
              <a:spLocks noChangeArrowheads="1"/>
            </p:cNvSpPr>
            <p:nvPr/>
          </p:nvSpPr>
          <p:spPr bwMode="auto">
            <a:xfrm>
              <a:off x="781050" y="233363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1"/>
                    <a:pt x="1" y="2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6" name="Freeform 2192"/>
            <p:cNvSpPr>
              <a:spLocks noChangeArrowheads="1"/>
            </p:cNvSpPr>
            <p:nvPr/>
          </p:nvSpPr>
          <p:spPr bwMode="auto">
            <a:xfrm>
              <a:off x="520700" y="1603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7" name="Freeform 2193"/>
            <p:cNvSpPr>
              <a:spLocks noChangeArrowheads="1"/>
            </p:cNvSpPr>
            <p:nvPr/>
          </p:nvSpPr>
          <p:spPr bwMode="auto">
            <a:xfrm>
              <a:off x="449263" y="24765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8" name="Freeform 2194"/>
            <p:cNvSpPr>
              <a:spLocks noChangeArrowheads="1"/>
            </p:cNvSpPr>
            <p:nvPr/>
          </p:nvSpPr>
          <p:spPr bwMode="auto">
            <a:xfrm>
              <a:off x="649288" y="134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89" name="Freeform 2195"/>
            <p:cNvSpPr>
              <a:spLocks noChangeArrowheads="1"/>
            </p:cNvSpPr>
            <p:nvPr/>
          </p:nvSpPr>
          <p:spPr bwMode="auto">
            <a:xfrm>
              <a:off x="695325" y="2555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0" name="Freeform 2196"/>
            <p:cNvSpPr>
              <a:spLocks noChangeArrowheads="1"/>
            </p:cNvSpPr>
            <p:nvPr/>
          </p:nvSpPr>
          <p:spPr bwMode="auto">
            <a:xfrm>
              <a:off x="558800" y="257175"/>
              <a:ext cx="1588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1" name="Freeform 2197"/>
            <p:cNvSpPr>
              <a:spLocks noChangeArrowheads="1"/>
            </p:cNvSpPr>
            <p:nvPr/>
          </p:nvSpPr>
          <p:spPr bwMode="auto">
            <a:xfrm>
              <a:off x="395288" y="258763"/>
              <a:ext cx="60325" cy="17463"/>
            </a:xfrm>
            <a:custGeom>
              <a:avLst/>
              <a:gdLst>
                <a:gd name="T0" fmla="*/ 2147483647 w 47"/>
                <a:gd name="T1" fmla="*/ 2147483647 h 13"/>
                <a:gd name="T2" fmla="*/ 2147483647 w 47"/>
                <a:gd name="T3" fmla="*/ 2147483647 h 13"/>
                <a:gd name="T4" fmla="*/ 2147483647 w 47"/>
                <a:gd name="T5" fmla="*/ 2147483647 h 13"/>
                <a:gd name="T6" fmla="*/ 2147483647 w 47"/>
                <a:gd name="T7" fmla="*/ 2147483647 h 13"/>
                <a:gd name="T8" fmla="*/ 2147483647 w 47"/>
                <a:gd name="T9" fmla="*/ 2147483647 h 13"/>
                <a:gd name="T10" fmla="*/ 2147483647 w 47"/>
                <a:gd name="T11" fmla="*/ 2147483647 h 13"/>
                <a:gd name="T12" fmla="*/ 0 w 47"/>
                <a:gd name="T13" fmla="*/ 0 h 13"/>
                <a:gd name="T14" fmla="*/ 2147483647 w 47"/>
                <a:gd name="T15" fmla="*/ 2147483647 h 13"/>
                <a:gd name="T16" fmla="*/ 2147483647 w 47"/>
                <a:gd name="T17" fmla="*/ 2147483647 h 13"/>
                <a:gd name="T18" fmla="*/ 2147483647 w 47"/>
                <a:gd name="T19" fmla="*/ 2147483647 h 13"/>
                <a:gd name="T20" fmla="*/ 2147483647 w 47"/>
                <a:gd name="T21" fmla="*/ 2147483647 h 13"/>
                <a:gd name="T22" fmla="*/ 2147483647 w 47"/>
                <a:gd name="T23" fmla="*/ 2147483647 h 13"/>
                <a:gd name="T24" fmla="*/ 2147483647 w 47"/>
                <a:gd name="T25" fmla="*/ 2147483647 h 13"/>
                <a:gd name="T26" fmla="*/ 2147483647 w 47"/>
                <a:gd name="T27" fmla="*/ 2147483647 h 13"/>
                <a:gd name="T28" fmla="*/ 2147483647 w 47"/>
                <a:gd name="T29" fmla="*/ 2147483647 h 13"/>
                <a:gd name="T30" fmla="*/ 2147483647 w 47"/>
                <a:gd name="T31" fmla="*/ 2147483647 h 13"/>
                <a:gd name="T32" fmla="*/ 2147483647 w 47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13"/>
                <a:gd name="T53" fmla="*/ 47 w 47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13">
                  <a:moveTo>
                    <a:pt x="43" y="13"/>
                  </a:moveTo>
                  <a:cubicBezTo>
                    <a:pt x="42" y="13"/>
                    <a:pt x="41" y="13"/>
                    <a:pt x="40" y="13"/>
                  </a:cubicBezTo>
                  <a:cubicBezTo>
                    <a:pt x="35" y="12"/>
                    <a:pt x="29" y="11"/>
                    <a:pt x="23" y="9"/>
                  </a:cubicBezTo>
                  <a:cubicBezTo>
                    <a:pt x="16" y="7"/>
                    <a:pt x="11" y="5"/>
                    <a:pt x="7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4"/>
                  </a:cubicBezTo>
                  <a:cubicBezTo>
                    <a:pt x="10" y="6"/>
                    <a:pt x="16" y="8"/>
                    <a:pt x="23" y="10"/>
                  </a:cubicBezTo>
                  <a:cubicBezTo>
                    <a:pt x="29" y="12"/>
                    <a:pt x="35" y="13"/>
                    <a:pt x="40" y="13"/>
                  </a:cubicBezTo>
                  <a:cubicBezTo>
                    <a:pt x="41" y="13"/>
                    <a:pt x="42" y="13"/>
                    <a:pt x="43" y="13"/>
                  </a:cubicBezTo>
                  <a:cubicBezTo>
                    <a:pt x="44" y="13"/>
                    <a:pt x="44" y="13"/>
                    <a:pt x="45" y="13"/>
                  </a:cubicBezTo>
                  <a:cubicBezTo>
                    <a:pt x="46" y="13"/>
                    <a:pt x="47" y="13"/>
                    <a:pt x="47" y="13"/>
                  </a:cubicBezTo>
                  <a:cubicBezTo>
                    <a:pt x="47" y="13"/>
                    <a:pt x="46" y="13"/>
                    <a:pt x="45" y="13"/>
                  </a:cubicBezTo>
                  <a:cubicBezTo>
                    <a:pt x="44" y="13"/>
                    <a:pt x="44" y="13"/>
                    <a:pt x="43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2" name="Freeform 2198"/>
            <p:cNvSpPr>
              <a:spLocks noChangeArrowheads="1"/>
            </p:cNvSpPr>
            <p:nvPr/>
          </p:nvSpPr>
          <p:spPr bwMode="auto">
            <a:xfrm>
              <a:off x="414338" y="263525"/>
              <a:ext cx="38100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0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2147483647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26" y="6"/>
                  </a:moveTo>
                  <a:cubicBezTo>
                    <a:pt x="23" y="6"/>
                    <a:pt x="19" y="5"/>
                    <a:pt x="15" y="5"/>
                  </a:cubicBezTo>
                  <a:cubicBezTo>
                    <a:pt x="10" y="4"/>
                    <a:pt x="7" y="3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7" y="3"/>
                    <a:pt x="10" y="5"/>
                    <a:pt x="15" y="5"/>
                  </a:cubicBezTo>
                  <a:cubicBezTo>
                    <a:pt x="19" y="6"/>
                    <a:pt x="23" y="7"/>
                    <a:pt x="25" y="7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6"/>
                    <a:pt x="28" y="6"/>
                    <a:pt x="26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3" name="Freeform 2199"/>
            <p:cNvSpPr>
              <a:spLocks noChangeArrowheads="1"/>
            </p:cNvSpPr>
            <p:nvPr/>
          </p:nvSpPr>
          <p:spPr bwMode="auto">
            <a:xfrm>
              <a:off x="473075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0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2147483647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0" y="2"/>
                    <a:pt x="7" y="2"/>
                    <a:pt x="4" y="2"/>
                  </a:cubicBezTo>
                  <a:cubicBezTo>
                    <a:pt x="2" y="3"/>
                    <a:pt x="0" y="3"/>
                    <a:pt x="0" y="3"/>
                  </a:cubicBezTo>
                  <a:cubicBezTo>
                    <a:pt x="0" y="3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18" y="1"/>
                    <a:pt x="21" y="1"/>
                    <a:pt x="23" y="1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0"/>
                    <a:pt x="26" y="0"/>
                    <a:pt x="23" y="0"/>
                  </a:cubicBezTo>
                  <a:cubicBezTo>
                    <a:pt x="21" y="0"/>
                    <a:pt x="17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4" name="Freeform 2200"/>
            <p:cNvSpPr>
              <a:spLocks noChangeArrowheads="1"/>
            </p:cNvSpPr>
            <p:nvPr/>
          </p:nvSpPr>
          <p:spPr bwMode="auto">
            <a:xfrm>
              <a:off x="481013" y="254000"/>
              <a:ext cx="20638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2147483647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0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11" y="1"/>
                    <a:pt x="13" y="1"/>
                    <a:pt x="14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0"/>
                    <a:pt x="11" y="1"/>
                    <a:pt x="8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4" y="2"/>
                    <a:pt x="6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5" name="Freeform 2201"/>
            <p:cNvSpPr>
              <a:spLocks noChangeArrowheads="1"/>
            </p:cNvSpPr>
            <p:nvPr/>
          </p:nvSpPr>
          <p:spPr bwMode="auto">
            <a:xfrm>
              <a:off x="517525" y="233363"/>
              <a:ext cx="23813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2147483647 w 18"/>
                <a:gd name="T9" fmla="*/ 2147483647 h 7"/>
                <a:gd name="T10" fmla="*/ 2147483647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10" y="6"/>
                  </a:moveTo>
                  <a:cubicBezTo>
                    <a:pt x="12" y="5"/>
                    <a:pt x="15" y="4"/>
                    <a:pt x="16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7" y="0"/>
                    <a:pt x="17" y="1"/>
                    <a:pt x="16" y="3"/>
                  </a:cubicBezTo>
                  <a:cubicBezTo>
                    <a:pt x="15" y="4"/>
                    <a:pt x="12" y="5"/>
                    <a:pt x="10" y="5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4" y="7"/>
                    <a:pt x="7" y="6"/>
                    <a:pt x="1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6" name="Freeform 2202"/>
            <p:cNvSpPr>
              <a:spLocks noChangeArrowheads="1"/>
            </p:cNvSpPr>
            <p:nvPr/>
          </p:nvSpPr>
          <p:spPr bwMode="auto">
            <a:xfrm>
              <a:off x="530225" y="233363"/>
              <a:ext cx="6350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4" y="2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7" name="Freeform 2203"/>
            <p:cNvSpPr>
              <a:spLocks noChangeArrowheads="1"/>
            </p:cNvSpPr>
            <p:nvPr/>
          </p:nvSpPr>
          <p:spPr bwMode="auto">
            <a:xfrm>
              <a:off x="542925" y="198438"/>
              <a:ext cx="30163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2147483647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0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3" y="1"/>
                    <a:pt x="15" y="1"/>
                    <a:pt x="16" y="1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2" y="0"/>
                    <a:pt x="24" y="1"/>
                    <a:pt x="24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6" y="0"/>
                  </a:cubicBezTo>
                  <a:cubicBezTo>
                    <a:pt x="14" y="0"/>
                    <a:pt x="13" y="1"/>
                    <a:pt x="11" y="1"/>
                  </a:cubicBezTo>
                  <a:cubicBezTo>
                    <a:pt x="8" y="3"/>
                    <a:pt x="5" y="5"/>
                    <a:pt x="3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4" y="6"/>
                  </a:cubicBezTo>
                  <a:cubicBezTo>
                    <a:pt x="6" y="5"/>
                    <a:pt x="8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8" name="Freeform 2204"/>
            <p:cNvSpPr>
              <a:spLocks noChangeArrowheads="1"/>
            </p:cNvSpPr>
            <p:nvPr/>
          </p:nvSpPr>
          <p:spPr bwMode="auto">
            <a:xfrm>
              <a:off x="560388" y="200025"/>
              <a:ext cx="7938" cy="4763"/>
            </a:xfrm>
            <a:custGeom>
              <a:avLst/>
              <a:gdLst>
                <a:gd name="T0" fmla="*/ 0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0 h 3"/>
                <a:gd name="T6" fmla="*/ 2147483647 w 6"/>
                <a:gd name="T7" fmla="*/ 2147483647 h 3"/>
                <a:gd name="T8" fmla="*/ 0 w 6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3"/>
                <a:gd name="T17" fmla="*/ 6 w 6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3">
                  <a:moveTo>
                    <a:pt x="0" y="2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5" y="1"/>
                    <a:pt x="6" y="1"/>
                    <a:pt x="6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199" name="Freeform 2205"/>
            <p:cNvSpPr>
              <a:spLocks noChangeArrowheads="1"/>
            </p:cNvSpPr>
            <p:nvPr/>
          </p:nvSpPr>
          <p:spPr bwMode="auto">
            <a:xfrm>
              <a:off x="403225" y="155575"/>
              <a:ext cx="23813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2147483647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0 w 19"/>
                <a:gd name="T23" fmla="*/ 2147483647 h 10"/>
                <a:gd name="T24" fmla="*/ 0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2" y="4"/>
                  </a:move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9" y="1"/>
                    <a:pt x="10" y="1"/>
                  </a:cubicBezTo>
                  <a:cubicBezTo>
                    <a:pt x="12" y="2"/>
                    <a:pt x="14" y="3"/>
                    <a:pt x="15" y="4"/>
                  </a:cubicBezTo>
                  <a:cubicBezTo>
                    <a:pt x="16" y="5"/>
                    <a:pt x="16" y="6"/>
                    <a:pt x="17" y="7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8" y="9"/>
                    <a:pt x="17" y="7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2"/>
                    <a:pt x="12" y="1"/>
                    <a:pt x="11" y="1"/>
                  </a:cubicBezTo>
                  <a:cubicBezTo>
                    <a:pt x="9" y="0"/>
                    <a:pt x="7" y="1"/>
                    <a:pt x="6" y="2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0" name="Freeform 2206"/>
            <p:cNvSpPr>
              <a:spLocks noChangeArrowheads="1"/>
            </p:cNvSpPr>
            <p:nvPr/>
          </p:nvSpPr>
          <p:spPr bwMode="auto">
            <a:xfrm>
              <a:off x="409575" y="160338"/>
              <a:ext cx="9525" cy="3175"/>
            </a:xfrm>
            <a:custGeom>
              <a:avLst/>
              <a:gdLst>
                <a:gd name="T0" fmla="*/ 2147483647 w 8"/>
                <a:gd name="T1" fmla="*/ 2147483647 h 2"/>
                <a:gd name="T2" fmla="*/ 2147483647 w 8"/>
                <a:gd name="T3" fmla="*/ 2147483647 h 2"/>
                <a:gd name="T4" fmla="*/ 2147483647 w 8"/>
                <a:gd name="T5" fmla="*/ 0 h 2"/>
                <a:gd name="T6" fmla="*/ 0 w 8"/>
                <a:gd name="T7" fmla="*/ 2147483647 h 2"/>
                <a:gd name="T8" fmla="*/ 0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3" y="1"/>
                  </a:moveTo>
                  <a:cubicBezTo>
                    <a:pt x="6" y="1"/>
                    <a:pt x="8" y="1"/>
                    <a:pt x="8" y="1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1" name="Freeform 2207"/>
            <p:cNvSpPr>
              <a:spLocks noChangeArrowheads="1"/>
            </p:cNvSpPr>
            <p:nvPr/>
          </p:nvSpPr>
          <p:spPr bwMode="auto">
            <a:xfrm>
              <a:off x="415925" y="119063"/>
              <a:ext cx="19050" cy="3175"/>
            </a:xfrm>
            <a:custGeom>
              <a:avLst/>
              <a:gdLst>
                <a:gd name="T0" fmla="*/ 2147483647 w 15"/>
                <a:gd name="T1" fmla="*/ 2147483647 h 3"/>
                <a:gd name="T2" fmla="*/ 0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2147483647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3"/>
                    <a:pt x="5" y="3"/>
                    <a:pt x="7" y="2"/>
                  </a:cubicBezTo>
                  <a:cubicBezTo>
                    <a:pt x="12" y="2"/>
                    <a:pt x="15" y="1"/>
                    <a:pt x="15" y="1"/>
                  </a:cubicBezTo>
                  <a:cubicBezTo>
                    <a:pt x="15" y="0"/>
                    <a:pt x="12" y="1"/>
                    <a:pt x="7" y="2"/>
                  </a:cubicBezTo>
                  <a:cubicBezTo>
                    <a:pt x="5" y="2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2" name="Freeform 2208"/>
            <p:cNvSpPr>
              <a:spLocks noChangeArrowheads="1"/>
            </p:cNvSpPr>
            <p:nvPr/>
          </p:nvSpPr>
          <p:spPr bwMode="auto">
            <a:xfrm>
              <a:off x="417513" y="117475"/>
              <a:ext cx="14288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2147483647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" y="0"/>
                  </a:moveTo>
                  <a:cubicBezTo>
                    <a:pt x="0" y="1"/>
                    <a:pt x="3" y="1"/>
                    <a:pt x="5" y="1"/>
                  </a:cubicBezTo>
                  <a:cubicBezTo>
                    <a:pt x="8" y="1"/>
                    <a:pt x="10" y="1"/>
                    <a:pt x="10" y="1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3" name="Freeform 2209"/>
            <p:cNvSpPr>
              <a:spLocks noChangeArrowheads="1"/>
            </p:cNvSpPr>
            <p:nvPr/>
          </p:nvSpPr>
          <p:spPr bwMode="auto">
            <a:xfrm>
              <a:off x="377825" y="92075"/>
              <a:ext cx="57150" cy="15875"/>
            </a:xfrm>
            <a:custGeom>
              <a:avLst/>
              <a:gdLst>
                <a:gd name="T0" fmla="*/ 2147483647 w 44"/>
                <a:gd name="T1" fmla="*/ 2147483647 h 12"/>
                <a:gd name="T2" fmla="*/ 2147483647 w 44"/>
                <a:gd name="T3" fmla="*/ 2147483647 h 12"/>
                <a:gd name="T4" fmla="*/ 2147483647 w 44"/>
                <a:gd name="T5" fmla="*/ 2147483647 h 12"/>
                <a:gd name="T6" fmla="*/ 2147483647 w 44"/>
                <a:gd name="T7" fmla="*/ 2147483647 h 12"/>
                <a:gd name="T8" fmla="*/ 2147483647 w 44"/>
                <a:gd name="T9" fmla="*/ 2147483647 h 12"/>
                <a:gd name="T10" fmla="*/ 2147483647 w 44"/>
                <a:gd name="T11" fmla="*/ 2147483647 h 12"/>
                <a:gd name="T12" fmla="*/ 2147483647 w 44"/>
                <a:gd name="T13" fmla="*/ 2147483647 h 12"/>
                <a:gd name="T14" fmla="*/ 2147483647 w 44"/>
                <a:gd name="T15" fmla="*/ 2147483647 h 12"/>
                <a:gd name="T16" fmla="*/ 2147483647 w 44"/>
                <a:gd name="T17" fmla="*/ 0 h 12"/>
                <a:gd name="T18" fmla="*/ 2147483647 w 44"/>
                <a:gd name="T19" fmla="*/ 2147483647 h 12"/>
                <a:gd name="T20" fmla="*/ 2147483647 w 44"/>
                <a:gd name="T21" fmla="*/ 2147483647 h 12"/>
                <a:gd name="T22" fmla="*/ 2147483647 w 44"/>
                <a:gd name="T23" fmla="*/ 2147483647 h 12"/>
                <a:gd name="T24" fmla="*/ 2147483647 w 44"/>
                <a:gd name="T25" fmla="*/ 2147483647 h 12"/>
                <a:gd name="T26" fmla="*/ 2147483647 w 44"/>
                <a:gd name="T27" fmla="*/ 2147483647 h 12"/>
                <a:gd name="T28" fmla="*/ 2147483647 w 44"/>
                <a:gd name="T29" fmla="*/ 2147483647 h 12"/>
                <a:gd name="T30" fmla="*/ 0 w 44"/>
                <a:gd name="T31" fmla="*/ 2147483647 h 12"/>
                <a:gd name="T32" fmla="*/ 2147483647 w 44"/>
                <a:gd name="T33" fmla="*/ 2147483647 h 12"/>
                <a:gd name="T34" fmla="*/ 2147483647 w 44"/>
                <a:gd name="T35" fmla="*/ 2147483647 h 12"/>
                <a:gd name="T36" fmla="*/ 2147483647 w 44"/>
                <a:gd name="T37" fmla="*/ 2147483647 h 12"/>
                <a:gd name="T38" fmla="*/ 2147483647 w 44"/>
                <a:gd name="T39" fmla="*/ 2147483647 h 12"/>
                <a:gd name="T40" fmla="*/ 2147483647 w 44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2"/>
                <a:gd name="T65" fmla="*/ 44 w 44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2">
                  <a:moveTo>
                    <a:pt x="30" y="1"/>
                  </a:moveTo>
                  <a:cubicBezTo>
                    <a:pt x="33" y="1"/>
                    <a:pt x="35" y="1"/>
                    <a:pt x="37" y="1"/>
                  </a:cubicBezTo>
                  <a:cubicBezTo>
                    <a:pt x="38" y="2"/>
                    <a:pt x="39" y="2"/>
                    <a:pt x="40" y="2"/>
                  </a:cubicBezTo>
                  <a:cubicBezTo>
                    <a:pt x="41" y="2"/>
                    <a:pt x="42" y="2"/>
                    <a:pt x="42" y="2"/>
                  </a:cubicBezTo>
                  <a:cubicBezTo>
                    <a:pt x="44" y="2"/>
                    <a:pt x="44" y="3"/>
                    <a:pt x="44" y="2"/>
                  </a:cubicBezTo>
                  <a:cubicBezTo>
                    <a:pt x="44" y="2"/>
                    <a:pt x="44" y="2"/>
                    <a:pt x="42" y="2"/>
                  </a:cubicBezTo>
                  <a:cubicBezTo>
                    <a:pt x="42" y="2"/>
                    <a:pt x="41" y="2"/>
                    <a:pt x="40" y="1"/>
                  </a:cubicBezTo>
                  <a:cubicBezTo>
                    <a:pt x="39" y="1"/>
                    <a:pt x="39" y="1"/>
                    <a:pt x="37" y="1"/>
                  </a:cubicBezTo>
                  <a:cubicBezTo>
                    <a:pt x="35" y="1"/>
                    <a:pt x="33" y="0"/>
                    <a:pt x="30" y="0"/>
                  </a:cubicBezTo>
                  <a:cubicBezTo>
                    <a:pt x="27" y="0"/>
                    <a:pt x="24" y="1"/>
                    <a:pt x="21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11" y="4"/>
                    <a:pt x="9" y="5"/>
                    <a:pt x="8" y="5"/>
                  </a:cubicBezTo>
                  <a:cubicBezTo>
                    <a:pt x="7" y="6"/>
                    <a:pt x="6" y="7"/>
                    <a:pt x="5" y="7"/>
                  </a:cubicBezTo>
                  <a:cubicBezTo>
                    <a:pt x="4" y="8"/>
                    <a:pt x="4" y="8"/>
                    <a:pt x="3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2" y="10"/>
                    <a:pt x="6" y="8"/>
                  </a:cubicBezTo>
                  <a:cubicBezTo>
                    <a:pt x="6" y="7"/>
                    <a:pt x="7" y="6"/>
                    <a:pt x="9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15" y="3"/>
                    <a:pt x="18" y="2"/>
                    <a:pt x="21" y="2"/>
                  </a:cubicBezTo>
                  <a:cubicBezTo>
                    <a:pt x="24" y="1"/>
                    <a:pt x="27" y="1"/>
                    <a:pt x="3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4" name="Freeform 2210"/>
            <p:cNvSpPr>
              <a:spLocks noChangeArrowheads="1"/>
            </p:cNvSpPr>
            <p:nvPr/>
          </p:nvSpPr>
          <p:spPr bwMode="auto">
            <a:xfrm>
              <a:off x="417513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0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2147483647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42" y="19"/>
                  </a:moveTo>
                  <a:cubicBezTo>
                    <a:pt x="41" y="18"/>
                    <a:pt x="39" y="17"/>
                    <a:pt x="38" y="15"/>
                  </a:cubicBezTo>
                  <a:cubicBezTo>
                    <a:pt x="35" y="12"/>
                    <a:pt x="30" y="8"/>
                    <a:pt x="23" y="5"/>
                  </a:cubicBezTo>
                  <a:cubicBezTo>
                    <a:pt x="17" y="3"/>
                    <a:pt x="11" y="1"/>
                    <a:pt x="7" y="0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1" y="2"/>
                    <a:pt x="17" y="3"/>
                    <a:pt x="23" y="6"/>
                  </a:cubicBezTo>
                  <a:cubicBezTo>
                    <a:pt x="29" y="9"/>
                    <a:pt x="34" y="13"/>
                    <a:pt x="38" y="16"/>
                  </a:cubicBezTo>
                  <a:cubicBezTo>
                    <a:pt x="39" y="17"/>
                    <a:pt x="40" y="18"/>
                    <a:pt x="41" y="19"/>
                  </a:cubicBezTo>
                  <a:cubicBezTo>
                    <a:pt x="42" y="20"/>
                    <a:pt x="43" y="21"/>
                    <a:pt x="43" y="21"/>
                  </a:cubicBezTo>
                  <a:cubicBezTo>
                    <a:pt x="43" y="21"/>
                    <a:pt x="42" y="20"/>
                    <a:pt x="42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5" name="Freeform 2211"/>
            <p:cNvSpPr>
              <a:spLocks noChangeArrowheads="1"/>
            </p:cNvSpPr>
            <p:nvPr/>
          </p:nvSpPr>
          <p:spPr bwMode="auto">
            <a:xfrm>
              <a:off x="417513" y="20638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0 h 13"/>
                <a:gd name="T6" fmla="*/ 2147483647 w 7"/>
                <a:gd name="T7" fmla="*/ 0 h 13"/>
                <a:gd name="T8" fmla="*/ 2147483647 w 7"/>
                <a:gd name="T9" fmla="*/ 2147483647 h 13"/>
                <a:gd name="T10" fmla="*/ 2147483647 w 7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3"/>
                <a:gd name="T20" fmla="*/ 7 w 7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3">
                  <a:moveTo>
                    <a:pt x="7" y="12"/>
                  </a:moveTo>
                  <a:cubicBezTo>
                    <a:pt x="5" y="11"/>
                    <a:pt x="4" y="10"/>
                    <a:pt x="3" y="8"/>
                  </a:cubicBezTo>
                  <a:cubicBezTo>
                    <a:pt x="1" y="5"/>
                    <a:pt x="1" y="3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5"/>
                    <a:pt x="3" y="11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6" name="Freeform 2212"/>
            <p:cNvSpPr>
              <a:spLocks noChangeArrowheads="1"/>
            </p:cNvSpPr>
            <p:nvPr/>
          </p:nvSpPr>
          <p:spPr bwMode="auto">
            <a:xfrm>
              <a:off x="423863" y="30163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0 h 7"/>
                <a:gd name="T4" fmla="*/ 0 w 7"/>
                <a:gd name="T5" fmla="*/ 0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7"/>
                  </a:moveTo>
                  <a:cubicBezTo>
                    <a:pt x="4" y="5"/>
                    <a:pt x="2" y="3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4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7" name="Freeform 2213"/>
            <p:cNvSpPr>
              <a:spLocks noChangeArrowheads="1"/>
            </p:cNvSpPr>
            <p:nvPr/>
          </p:nvSpPr>
          <p:spPr bwMode="auto">
            <a:xfrm>
              <a:off x="466725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2147483647 w 20"/>
                <a:gd name="T7" fmla="*/ 2147483647 h 19"/>
                <a:gd name="T8" fmla="*/ 2147483647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0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11" y="8"/>
                  </a:moveTo>
                  <a:cubicBezTo>
                    <a:pt x="13" y="10"/>
                    <a:pt x="14" y="11"/>
                    <a:pt x="15" y="12"/>
                  </a:cubicBezTo>
                  <a:cubicBezTo>
                    <a:pt x="16" y="13"/>
                    <a:pt x="17" y="15"/>
                    <a:pt x="18" y="16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6"/>
                    <a:pt x="19" y="16"/>
                    <a:pt x="18" y="15"/>
                  </a:cubicBezTo>
                  <a:cubicBezTo>
                    <a:pt x="18" y="14"/>
                    <a:pt x="17" y="13"/>
                    <a:pt x="16" y="12"/>
                  </a:cubicBezTo>
                  <a:cubicBezTo>
                    <a:pt x="15" y="10"/>
                    <a:pt x="13" y="9"/>
                    <a:pt x="12" y="8"/>
                  </a:cubicBezTo>
                  <a:cubicBezTo>
                    <a:pt x="9" y="5"/>
                    <a:pt x="6" y="3"/>
                    <a:pt x="4" y="2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3" y="3"/>
                  </a:cubicBezTo>
                  <a:cubicBezTo>
                    <a:pt x="5" y="4"/>
                    <a:pt x="8" y="6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8" name="Freeform 2214"/>
            <p:cNvSpPr>
              <a:spLocks noChangeArrowheads="1"/>
            </p:cNvSpPr>
            <p:nvPr/>
          </p:nvSpPr>
          <p:spPr bwMode="auto">
            <a:xfrm>
              <a:off x="452438" y="61913"/>
              <a:ext cx="30163" cy="17463"/>
            </a:xfrm>
            <a:custGeom>
              <a:avLst/>
              <a:gdLst>
                <a:gd name="T0" fmla="*/ 2147483647 w 23"/>
                <a:gd name="T1" fmla="*/ 2147483647 h 14"/>
                <a:gd name="T2" fmla="*/ 2147483647 w 23"/>
                <a:gd name="T3" fmla="*/ 2147483647 h 14"/>
                <a:gd name="T4" fmla="*/ 2147483647 w 23"/>
                <a:gd name="T5" fmla="*/ 2147483647 h 14"/>
                <a:gd name="T6" fmla="*/ 2147483647 w 23"/>
                <a:gd name="T7" fmla="*/ 2147483647 h 14"/>
                <a:gd name="T8" fmla="*/ 2147483647 w 23"/>
                <a:gd name="T9" fmla="*/ 2147483647 h 14"/>
                <a:gd name="T10" fmla="*/ 0 w 23"/>
                <a:gd name="T11" fmla="*/ 0 h 14"/>
                <a:gd name="T12" fmla="*/ 2147483647 w 23"/>
                <a:gd name="T13" fmla="*/ 2147483647 h 14"/>
                <a:gd name="T14" fmla="*/ 2147483647 w 23"/>
                <a:gd name="T15" fmla="*/ 2147483647 h 14"/>
                <a:gd name="T16" fmla="*/ 2147483647 w 23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4"/>
                <a:gd name="T29" fmla="*/ 23 w 23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4">
                  <a:moveTo>
                    <a:pt x="23" y="14"/>
                  </a:move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1"/>
                  </a:cubicBezTo>
                  <a:cubicBezTo>
                    <a:pt x="18" y="9"/>
                    <a:pt x="16" y="7"/>
                    <a:pt x="13" y="5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6" y="2"/>
                    <a:pt x="12" y="6"/>
                  </a:cubicBezTo>
                  <a:cubicBezTo>
                    <a:pt x="15" y="8"/>
                    <a:pt x="18" y="10"/>
                    <a:pt x="20" y="11"/>
                  </a:cubicBezTo>
                  <a:cubicBezTo>
                    <a:pt x="22" y="13"/>
                    <a:pt x="23" y="14"/>
                    <a:pt x="23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09" name="Freeform 2215"/>
            <p:cNvSpPr>
              <a:spLocks noChangeArrowheads="1"/>
            </p:cNvSpPr>
            <p:nvPr/>
          </p:nvSpPr>
          <p:spPr bwMode="auto">
            <a:xfrm>
              <a:off x="344488" y="57150"/>
              <a:ext cx="58738" cy="30163"/>
            </a:xfrm>
            <a:custGeom>
              <a:avLst/>
              <a:gdLst>
                <a:gd name="T0" fmla="*/ 2147483647 w 46"/>
                <a:gd name="T1" fmla="*/ 2147483647 h 24"/>
                <a:gd name="T2" fmla="*/ 2147483647 w 46"/>
                <a:gd name="T3" fmla="*/ 2147483647 h 24"/>
                <a:gd name="T4" fmla="*/ 2147483647 w 46"/>
                <a:gd name="T5" fmla="*/ 2147483647 h 24"/>
                <a:gd name="T6" fmla="*/ 2147483647 w 46"/>
                <a:gd name="T7" fmla="*/ 2147483647 h 24"/>
                <a:gd name="T8" fmla="*/ 2147483647 w 46"/>
                <a:gd name="T9" fmla="*/ 2147483647 h 24"/>
                <a:gd name="T10" fmla="*/ 2147483647 w 46"/>
                <a:gd name="T11" fmla="*/ 2147483647 h 24"/>
                <a:gd name="T12" fmla="*/ 2147483647 w 46"/>
                <a:gd name="T13" fmla="*/ 2147483647 h 24"/>
                <a:gd name="T14" fmla="*/ 2147483647 w 46"/>
                <a:gd name="T15" fmla="*/ 0 h 24"/>
                <a:gd name="T16" fmla="*/ 2147483647 w 46"/>
                <a:gd name="T17" fmla="*/ 2147483647 h 24"/>
                <a:gd name="T18" fmla="*/ 2147483647 w 46"/>
                <a:gd name="T19" fmla="*/ 2147483647 h 24"/>
                <a:gd name="T20" fmla="*/ 2147483647 w 46"/>
                <a:gd name="T21" fmla="*/ 2147483647 h 24"/>
                <a:gd name="T22" fmla="*/ 2147483647 w 46"/>
                <a:gd name="T23" fmla="*/ 2147483647 h 24"/>
                <a:gd name="T24" fmla="*/ 2147483647 w 46"/>
                <a:gd name="T25" fmla="*/ 2147483647 h 24"/>
                <a:gd name="T26" fmla="*/ 2147483647 w 46"/>
                <a:gd name="T27" fmla="*/ 2147483647 h 24"/>
                <a:gd name="T28" fmla="*/ 2147483647 w 46"/>
                <a:gd name="T29" fmla="*/ 2147483647 h 24"/>
                <a:gd name="T30" fmla="*/ 0 w 46"/>
                <a:gd name="T31" fmla="*/ 2147483647 h 24"/>
                <a:gd name="T32" fmla="*/ 2147483647 w 46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24"/>
                <a:gd name="T53" fmla="*/ 46 w 4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24">
                  <a:moveTo>
                    <a:pt x="2" y="22"/>
                  </a:moveTo>
                  <a:cubicBezTo>
                    <a:pt x="2" y="22"/>
                    <a:pt x="3" y="21"/>
                    <a:pt x="4" y="21"/>
                  </a:cubicBezTo>
                  <a:cubicBezTo>
                    <a:pt x="4" y="20"/>
                    <a:pt x="5" y="19"/>
                    <a:pt x="6" y="19"/>
                  </a:cubicBezTo>
                  <a:cubicBezTo>
                    <a:pt x="8" y="17"/>
                    <a:pt x="10" y="16"/>
                    <a:pt x="13" y="14"/>
                  </a:cubicBezTo>
                  <a:cubicBezTo>
                    <a:pt x="15" y="12"/>
                    <a:pt x="18" y="11"/>
                    <a:pt x="21" y="9"/>
                  </a:cubicBezTo>
                  <a:cubicBezTo>
                    <a:pt x="28" y="6"/>
                    <a:pt x="34" y="4"/>
                    <a:pt x="38" y="3"/>
                  </a:cubicBezTo>
                  <a:cubicBezTo>
                    <a:pt x="41" y="2"/>
                    <a:pt x="42" y="1"/>
                    <a:pt x="44" y="1"/>
                  </a:cubicBezTo>
                  <a:cubicBezTo>
                    <a:pt x="45" y="1"/>
                    <a:pt x="46" y="0"/>
                    <a:pt x="46" y="0"/>
                  </a:cubicBezTo>
                  <a:cubicBezTo>
                    <a:pt x="46" y="0"/>
                    <a:pt x="45" y="0"/>
                    <a:pt x="44" y="1"/>
                  </a:cubicBezTo>
                  <a:cubicBezTo>
                    <a:pt x="42" y="1"/>
                    <a:pt x="41" y="1"/>
                    <a:pt x="38" y="2"/>
                  </a:cubicBezTo>
                  <a:cubicBezTo>
                    <a:pt x="34" y="3"/>
                    <a:pt x="28" y="5"/>
                    <a:pt x="21" y="8"/>
                  </a:cubicBezTo>
                  <a:cubicBezTo>
                    <a:pt x="18" y="10"/>
                    <a:pt x="15" y="12"/>
                    <a:pt x="12" y="13"/>
                  </a:cubicBezTo>
                  <a:cubicBezTo>
                    <a:pt x="10" y="15"/>
                    <a:pt x="8" y="17"/>
                    <a:pt x="6" y="18"/>
                  </a:cubicBezTo>
                  <a:cubicBezTo>
                    <a:pt x="5" y="19"/>
                    <a:pt x="4" y="20"/>
                    <a:pt x="3" y="20"/>
                  </a:cubicBezTo>
                  <a:cubicBezTo>
                    <a:pt x="3" y="21"/>
                    <a:pt x="2" y="22"/>
                    <a:pt x="2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0" name="Freeform 2216"/>
            <p:cNvSpPr>
              <a:spLocks noChangeArrowheads="1"/>
            </p:cNvSpPr>
            <p:nvPr/>
          </p:nvSpPr>
          <p:spPr bwMode="auto">
            <a:xfrm>
              <a:off x="373063" y="58738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0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0 h 10"/>
                <a:gd name="T12" fmla="*/ 2147483647 w 37"/>
                <a:gd name="T13" fmla="*/ 0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2147483647 h 10"/>
                <a:gd name="T20" fmla="*/ 2147483647 w 3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10"/>
                <a:gd name="T35" fmla="*/ 37 w 3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10">
                  <a:moveTo>
                    <a:pt x="5" y="7"/>
                  </a:moveTo>
                  <a:cubicBezTo>
                    <a:pt x="3" y="8"/>
                    <a:pt x="2" y="9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2" y="9"/>
                    <a:pt x="5" y="8"/>
                  </a:cubicBezTo>
                  <a:cubicBezTo>
                    <a:pt x="8" y="6"/>
                    <a:pt x="13" y="4"/>
                    <a:pt x="18" y="3"/>
                  </a:cubicBezTo>
                  <a:cubicBezTo>
                    <a:pt x="23" y="1"/>
                    <a:pt x="28" y="1"/>
                    <a:pt x="31" y="0"/>
                  </a:cubicBezTo>
                  <a:cubicBezTo>
                    <a:pt x="35" y="0"/>
                    <a:pt x="37" y="0"/>
                    <a:pt x="37" y="0"/>
                  </a:cubicBezTo>
                  <a:cubicBezTo>
                    <a:pt x="37" y="0"/>
                    <a:pt x="37" y="0"/>
                    <a:pt x="36" y="0"/>
                  </a:cubicBezTo>
                  <a:cubicBezTo>
                    <a:pt x="35" y="0"/>
                    <a:pt x="33" y="0"/>
                    <a:pt x="31" y="0"/>
                  </a:cubicBezTo>
                  <a:cubicBezTo>
                    <a:pt x="28" y="0"/>
                    <a:pt x="23" y="1"/>
                    <a:pt x="18" y="2"/>
                  </a:cubicBezTo>
                  <a:cubicBezTo>
                    <a:pt x="13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1" name="Freeform 2217"/>
            <p:cNvSpPr>
              <a:spLocks noChangeArrowheads="1"/>
            </p:cNvSpPr>
            <p:nvPr/>
          </p:nvSpPr>
          <p:spPr bwMode="auto">
            <a:xfrm>
              <a:off x="390525" y="188913"/>
              <a:ext cx="30163" cy="7938"/>
            </a:xfrm>
            <a:custGeom>
              <a:avLst/>
              <a:gdLst>
                <a:gd name="T0" fmla="*/ 2147483647 w 23"/>
                <a:gd name="T1" fmla="*/ 2147483647 h 6"/>
                <a:gd name="T2" fmla="*/ 2147483647 w 23"/>
                <a:gd name="T3" fmla="*/ 2147483647 h 6"/>
                <a:gd name="T4" fmla="*/ 2147483647 w 23"/>
                <a:gd name="T5" fmla="*/ 2147483647 h 6"/>
                <a:gd name="T6" fmla="*/ 2147483647 w 23"/>
                <a:gd name="T7" fmla="*/ 2147483647 h 6"/>
                <a:gd name="T8" fmla="*/ 2147483647 w 23"/>
                <a:gd name="T9" fmla="*/ 2147483647 h 6"/>
                <a:gd name="T10" fmla="*/ 2147483647 w 23"/>
                <a:gd name="T11" fmla="*/ 2147483647 h 6"/>
                <a:gd name="T12" fmla="*/ 2147483647 w 23"/>
                <a:gd name="T13" fmla="*/ 2147483647 h 6"/>
                <a:gd name="T14" fmla="*/ 2147483647 w 23"/>
                <a:gd name="T15" fmla="*/ 2147483647 h 6"/>
                <a:gd name="T16" fmla="*/ 2147483647 w 23"/>
                <a:gd name="T17" fmla="*/ 2147483647 h 6"/>
                <a:gd name="T18" fmla="*/ 0 w 23"/>
                <a:gd name="T19" fmla="*/ 2147483647 h 6"/>
                <a:gd name="T20" fmla="*/ 0 w 23"/>
                <a:gd name="T21" fmla="*/ 2147483647 h 6"/>
                <a:gd name="T22" fmla="*/ 2147483647 w 23"/>
                <a:gd name="T23" fmla="*/ 2147483647 h 6"/>
                <a:gd name="T24" fmla="*/ 2147483647 w 23"/>
                <a:gd name="T25" fmla="*/ 2147483647 h 6"/>
                <a:gd name="T26" fmla="*/ 2147483647 w 23"/>
                <a:gd name="T27" fmla="*/ 2147483647 h 6"/>
                <a:gd name="T28" fmla="*/ 2147483647 w 23"/>
                <a:gd name="T29" fmla="*/ 2147483647 h 6"/>
                <a:gd name="T30" fmla="*/ 2147483647 w 23"/>
                <a:gd name="T31" fmla="*/ 2147483647 h 6"/>
                <a:gd name="T32" fmla="*/ 2147483647 w 23"/>
                <a:gd name="T33" fmla="*/ 2147483647 h 6"/>
                <a:gd name="T34" fmla="*/ 2147483647 w 23"/>
                <a:gd name="T35" fmla="*/ 2147483647 h 6"/>
                <a:gd name="T36" fmla="*/ 2147483647 w 23"/>
                <a:gd name="T37" fmla="*/ 2147483647 h 6"/>
                <a:gd name="T38" fmla="*/ 2147483647 w 23"/>
                <a:gd name="T39" fmla="*/ 2147483647 h 6"/>
                <a:gd name="T40" fmla="*/ 2147483647 w 23"/>
                <a:gd name="T41" fmla="*/ 0 h 6"/>
                <a:gd name="T42" fmla="*/ 2147483647 w 23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3"/>
                <a:gd name="T67" fmla="*/ 0 h 6"/>
                <a:gd name="T68" fmla="*/ 23 w 23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3" h="6">
                  <a:moveTo>
                    <a:pt x="22" y="1"/>
                  </a:moveTo>
                  <a:cubicBezTo>
                    <a:pt x="21" y="1"/>
                    <a:pt x="21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3"/>
                    <a:pt x="18" y="3"/>
                    <a:pt x="17" y="3"/>
                  </a:cubicBezTo>
                  <a:cubicBezTo>
                    <a:pt x="17" y="3"/>
                    <a:pt x="16" y="4"/>
                    <a:pt x="16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7" y="5"/>
                    <a:pt x="4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4" y="5"/>
                    <a:pt x="7" y="6"/>
                    <a:pt x="10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8" y="3"/>
                    <a:pt x="19" y="3"/>
                    <a:pt x="20" y="3"/>
                  </a:cubicBezTo>
                  <a:cubicBezTo>
                    <a:pt x="20" y="2"/>
                    <a:pt x="21" y="2"/>
                    <a:pt x="21" y="2"/>
                  </a:cubicBezTo>
                  <a:cubicBezTo>
                    <a:pt x="21" y="2"/>
                    <a:pt x="22" y="2"/>
                    <a:pt x="22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3" y="1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2" name="Freeform 2218"/>
            <p:cNvSpPr>
              <a:spLocks noChangeArrowheads="1"/>
            </p:cNvSpPr>
            <p:nvPr/>
          </p:nvSpPr>
          <p:spPr bwMode="auto">
            <a:xfrm>
              <a:off x="400050" y="185738"/>
              <a:ext cx="17463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0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5" y="3"/>
                    <a:pt x="3" y="3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5" y="4"/>
                    <a:pt x="7" y="4"/>
                  </a:cubicBezTo>
                  <a:cubicBezTo>
                    <a:pt x="9" y="3"/>
                    <a:pt x="11" y="2"/>
                    <a:pt x="12" y="2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0"/>
                    <a:pt x="13" y="1"/>
                    <a:pt x="12" y="1"/>
                  </a:cubicBezTo>
                  <a:cubicBezTo>
                    <a:pt x="11" y="2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3" name="Freeform 2219"/>
            <p:cNvSpPr>
              <a:spLocks noChangeArrowheads="1"/>
            </p:cNvSpPr>
            <p:nvPr/>
          </p:nvSpPr>
          <p:spPr bwMode="auto">
            <a:xfrm>
              <a:off x="444500" y="177800"/>
              <a:ext cx="33338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2147483647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0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2" y="6"/>
                  </a:moveTo>
                  <a:cubicBezTo>
                    <a:pt x="23" y="4"/>
                    <a:pt x="24" y="3"/>
                    <a:pt x="24" y="2"/>
                  </a:cubicBezTo>
                  <a:cubicBezTo>
                    <a:pt x="24" y="1"/>
                    <a:pt x="25" y="0"/>
                    <a:pt x="25" y="0"/>
                  </a:cubicBezTo>
                  <a:cubicBezTo>
                    <a:pt x="24" y="0"/>
                    <a:pt x="24" y="1"/>
                    <a:pt x="24" y="2"/>
                  </a:cubicBezTo>
                  <a:cubicBezTo>
                    <a:pt x="23" y="3"/>
                    <a:pt x="23" y="4"/>
                    <a:pt x="22" y="6"/>
                  </a:cubicBezTo>
                  <a:cubicBezTo>
                    <a:pt x="20" y="9"/>
                    <a:pt x="18" y="14"/>
                    <a:pt x="15" y="19"/>
                  </a:cubicBezTo>
                  <a:cubicBezTo>
                    <a:pt x="13" y="21"/>
                    <a:pt x="12" y="23"/>
                    <a:pt x="10" y="25"/>
                  </a:cubicBezTo>
                  <a:cubicBezTo>
                    <a:pt x="8" y="27"/>
                    <a:pt x="6" y="28"/>
                    <a:pt x="5" y="29"/>
                  </a:cubicBezTo>
                  <a:cubicBezTo>
                    <a:pt x="2" y="32"/>
                    <a:pt x="0" y="33"/>
                    <a:pt x="0" y="33"/>
                  </a:cubicBezTo>
                  <a:cubicBezTo>
                    <a:pt x="0" y="33"/>
                    <a:pt x="0" y="33"/>
                    <a:pt x="1" y="32"/>
                  </a:cubicBezTo>
                  <a:cubicBezTo>
                    <a:pt x="2" y="32"/>
                    <a:pt x="4" y="31"/>
                    <a:pt x="5" y="30"/>
                  </a:cubicBezTo>
                  <a:cubicBezTo>
                    <a:pt x="7" y="29"/>
                    <a:pt x="9" y="27"/>
                    <a:pt x="10" y="25"/>
                  </a:cubicBezTo>
                  <a:cubicBezTo>
                    <a:pt x="12" y="24"/>
                    <a:pt x="14" y="22"/>
                    <a:pt x="16" y="19"/>
                  </a:cubicBezTo>
                  <a:cubicBezTo>
                    <a:pt x="19" y="14"/>
                    <a:pt x="21" y="9"/>
                    <a:pt x="2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4" name="Freeform 2220"/>
            <p:cNvSpPr>
              <a:spLocks noChangeArrowheads="1"/>
            </p:cNvSpPr>
            <p:nvPr/>
          </p:nvSpPr>
          <p:spPr bwMode="auto">
            <a:xfrm>
              <a:off x="466725" y="158750"/>
              <a:ext cx="17463" cy="46038"/>
            </a:xfrm>
            <a:custGeom>
              <a:avLst/>
              <a:gdLst>
                <a:gd name="T0" fmla="*/ 2147483647 w 13"/>
                <a:gd name="T1" fmla="*/ 2147483647 h 35"/>
                <a:gd name="T2" fmla="*/ 2147483647 w 13"/>
                <a:gd name="T3" fmla="*/ 2147483647 h 35"/>
                <a:gd name="T4" fmla="*/ 2147483647 w 13"/>
                <a:gd name="T5" fmla="*/ 2147483647 h 35"/>
                <a:gd name="T6" fmla="*/ 2147483647 w 13"/>
                <a:gd name="T7" fmla="*/ 2147483647 h 35"/>
                <a:gd name="T8" fmla="*/ 0 w 13"/>
                <a:gd name="T9" fmla="*/ 2147483647 h 35"/>
                <a:gd name="T10" fmla="*/ 2147483647 w 13"/>
                <a:gd name="T11" fmla="*/ 2147483647 h 35"/>
                <a:gd name="T12" fmla="*/ 2147483647 w 13"/>
                <a:gd name="T13" fmla="*/ 2147483647 h 35"/>
                <a:gd name="T14" fmla="*/ 2147483647 w 13"/>
                <a:gd name="T15" fmla="*/ 2147483647 h 35"/>
                <a:gd name="T16" fmla="*/ 2147483647 w 13"/>
                <a:gd name="T17" fmla="*/ 2147483647 h 35"/>
                <a:gd name="T18" fmla="*/ 2147483647 w 13"/>
                <a:gd name="T19" fmla="*/ 2147483647 h 35"/>
                <a:gd name="T20" fmla="*/ 2147483647 w 13"/>
                <a:gd name="T21" fmla="*/ 2147483647 h 35"/>
                <a:gd name="T22" fmla="*/ 2147483647 w 13"/>
                <a:gd name="T23" fmla="*/ 0 h 35"/>
                <a:gd name="T24" fmla="*/ 2147483647 w 13"/>
                <a:gd name="T25" fmla="*/ 2147483647 h 35"/>
                <a:gd name="T26" fmla="*/ 2147483647 w 13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35">
                  <a:moveTo>
                    <a:pt x="11" y="6"/>
                  </a:moveTo>
                  <a:cubicBezTo>
                    <a:pt x="10" y="9"/>
                    <a:pt x="9" y="13"/>
                    <a:pt x="8" y="18"/>
                  </a:cubicBezTo>
                  <a:cubicBezTo>
                    <a:pt x="7" y="21"/>
                    <a:pt x="6" y="23"/>
                    <a:pt x="5" y="25"/>
                  </a:cubicBezTo>
                  <a:cubicBezTo>
                    <a:pt x="5" y="27"/>
                    <a:pt x="4" y="29"/>
                    <a:pt x="3" y="30"/>
                  </a:cubicBezTo>
                  <a:cubicBezTo>
                    <a:pt x="1" y="33"/>
                    <a:pt x="0" y="35"/>
                    <a:pt x="0" y="35"/>
                  </a:cubicBezTo>
                  <a:cubicBezTo>
                    <a:pt x="0" y="35"/>
                    <a:pt x="0" y="34"/>
                    <a:pt x="1" y="34"/>
                  </a:cubicBezTo>
                  <a:cubicBezTo>
                    <a:pt x="1" y="33"/>
                    <a:pt x="1" y="33"/>
                    <a:pt x="2" y="32"/>
                  </a:cubicBezTo>
                  <a:cubicBezTo>
                    <a:pt x="2" y="32"/>
                    <a:pt x="3" y="31"/>
                    <a:pt x="3" y="30"/>
                  </a:cubicBezTo>
                  <a:cubicBezTo>
                    <a:pt x="4" y="29"/>
                    <a:pt x="5" y="27"/>
                    <a:pt x="6" y="25"/>
                  </a:cubicBezTo>
                  <a:cubicBezTo>
                    <a:pt x="7" y="23"/>
                    <a:pt x="8" y="21"/>
                    <a:pt x="8" y="18"/>
                  </a:cubicBezTo>
                  <a:cubicBezTo>
                    <a:pt x="10" y="13"/>
                    <a:pt x="11" y="9"/>
                    <a:pt x="12" y="6"/>
                  </a:cubicBezTo>
                  <a:cubicBezTo>
                    <a:pt x="13" y="2"/>
                    <a:pt x="13" y="0"/>
                    <a:pt x="13" y="0"/>
                  </a:cubicBezTo>
                  <a:cubicBezTo>
                    <a:pt x="13" y="0"/>
                    <a:pt x="13" y="1"/>
                    <a:pt x="13" y="2"/>
                  </a:cubicBezTo>
                  <a:cubicBezTo>
                    <a:pt x="12" y="3"/>
                    <a:pt x="12" y="4"/>
                    <a:pt x="1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5" name="Freeform 2221"/>
            <p:cNvSpPr>
              <a:spLocks noChangeArrowheads="1"/>
            </p:cNvSpPr>
            <p:nvPr/>
          </p:nvSpPr>
          <p:spPr bwMode="auto">
            <a:xfrm>
              <a:off x="558800" y="127000"/>
              <a:ext cx="38100" cy="49213"/>
            </a:xfrm>
            <a:custGeom>
              <a:avLst/>
              <a:gdLst>
                <a:gd name="T0" fmla="*/ 2147483647 w 30"/>
                <a:gd name="T1" fmla="*/ 2147483647 h 37"/>
                <a:gd name="T2" fmla="*/ 2147483647 w 30"/>
                <a:gd name="T3" fmla="*/ 2147483647 h 37"/>
                <a:gd name="T4" fmla="*/ 2147483647 w 30"/>
                <a:gd name="T5" fmla="*/ 2147483647 h 37"/>
                <a:gd name="T6" fmla="*/ 2147483647 w 30"/>
                <a:gd name="T7" fmla="*/ 2147483647 h 37"/>
                <a:gd name="T8" fmla="*/ 0 w 30"/>
                <a:gd name="T9" fmla="*/ 2147483647 h 37"/>
                <a:gd name="T10" fmla="*/ 2147483647 w 30"/>
                <a:gd name="T11" fmla="*/ 2147483647 h 37"/>
                <a:gd name="T12" fmla="*/ 2147483647 w 30"/>
                <a:gd name="T13" fmla="*/ 2147483647 h 37"/>
                <a:gd name="T14" fmla="*/ 2147483647 w 30"/>
                <a:gd name="T15" fmla="*/ 2147483647 h 37"/>
                <a:gd name="T16" fmla="*/ 2147483647 w 30"/>
                <a:gd name="T17" fmla="*/ 2147483647 h 37"/>
                <a:gd name="T18" fmla="*/ 2147483647 w 30"/>
                <a:gd name="T19" fmla="*/ 2147483647 h 37"/>
                <a:gd name="T20" fmla="*/ 2147483647 w 30"/>
                <a:gd name="T21" fmla="*/ 0 h 37"/>
                <a:gd name="T22" fmla="*/ 2147483647 w 30"/>
                <a:gd name="T23" fmla="*/ 2147483647 h 37"/>
                <a:gd name="T24" fmla="*/ 2147483647 w 30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7"/>
                <a:gd name="T41" fmla="*/ 30 w 30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7">
                  <a:moveTo>
                    <a:pt x="26" y="5"/>
                  </a:moveTo>
                  <a:cubicBezTo>
                    <a:pt x="24" y="9"/>
                    <a:pt x="20" y="14"/>
                    <a:pt x="16" y="19"/>
                  </a:cubicBezTo>
                  <a:cubicBezTo>
                    <a:pt x="12" y="25"/>
                    <a:pt x="8" y="29"/>
                    <a:pt x="5" y="32"/>
                  </a:cubicBezTo>
                  <a:cubicBezTo>
                    <a:pt x="3" y="34"/>
                    <a:pt x="2" y="35"/>
                    <a:pt x="1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" y="37"/>
                    <a:pt x="1" y="36"/>
                  </a:cubicBezTo>
                  <a:cubicBezTo>
                    <a:pt x="2" y="35"/>
                    <a:pt x="4" y="34"/>
                    <a:pt x="5" y="33"/>
                  </a:cubicBezTo>
                  <a:cubicBezTo>
                    <a:pt x="8" y="30"/>
                    <a:pt x="12" y="25"/>
                    <a:pt x="16" y="20"/>
                  </a:cubicBezTo>
                  <a:cubicBezTo>
                    <a:pt x="21" y="14"/>
                    <a:pt x="24" y="9"/>
                    <a:pt x="26" y="6"/>
                  </a:cubicBezTo>
                  <a:cubicBezTo>
                    <a:pt x="28" y="4"/>
                    <a:pt x="29" y="2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8" y="2"/>
                    <a:pt x="27" y="4"/>
                    <a:pt x="2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6" name="Freeform 2222"/>
            <p:cNvSpPr>
              <a:spLocks noChangeArrowheads="1"/>
            </p:cNvSpPr>
            <p:nvPr/>
          </p:nvSpPr>
          <p:spPr bwMode="auto">
            <a:xfrm>
              <a:off x="546100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0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2147483647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30" y="2"/>
                  </a:moveTo>
                  <a:cubicBezTo>
                    <a:pt x="29" y="2"/>
                    <a:pt x="28" y="4"/>
                    <a:pt x="27" y="5"/>
                  </a:cubicBezTo>
                  <a:cubicBezTo>
                    <a:pt x="24" y="8"/>
                    <a:pt x="20" y="12"/>
                    <a:pt x="15" y="17"/>
                  </a:cubicBezTo>
                  <a:cubicBezTo>
                    <a:pt x="11" y="21"/>
                    <a:pt x="7" y="26"/>
                    <a:pt x="4" y="29"/>
                  </a:cubicBezTo>
                  <a:cubicBezTo>
                    <a:pt x="3" y="30"/>
                    <a:pt x="2" y="32"/>
                    <a:pt x="1" y="32"/>
                  </a:cubicBez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2" y="32"/>
                    <a:pt x="3" y="31"/>
                    <a:pt x="5" y="29"/>
                  </a:cubicBezTo>
                  <a:cubicBezTo>
                    <a:pt x="8" y="26"/>
                    <a:pt x="12" y="22"/>
                    <a:pt x="16" y="17"/>
                  </a:cubicBezTo>
                  <a:cubicBezTo>
                    <a:pt x="20" y="13"/>
                    <a:pt x="24" y="8"/>
                    <a:pt x="27" y="5"/>
                  </a:cubicBezTo>
                  <a:cubicBezTo>
                    <a:pt x="28" y="4"/>
                    <a:pt x="30" y="3"/>
                    <a:pt x="30" y="2"/>
                  </a:cubicBezTo>
                  <a:cubicBezTo>
                    <a:pt x="31" y="1"/>
                    <a:pt x="32" y="1"/>
                    <a:pt x="32" y="0"/>
                  </a:cubicBezTo>
                  <a:cubicBezTo>
                    <a:pt x="32" y="0"/>
                    <a:pt x="31" y="1"/>
                    <a:pt x="3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7" name="Freeform 2223"/>
            <p:cNvSpPr>
              <a:spLocks noChangeArrowheads="1"/>
            </p:cNvSpPr>
            <p:nvPr/>
          </p:nvSpPr>
          <p:spPr bwMode="auto">
            <a:xfrm>
              <a:off x="549275" y="85725"/>
              <a:ext cx="25400" cy="12700"/>
            </a:xfrm>
            <a:custGeom>
              <a:avLst/>
              <a:gdLst>
                <a:gd name="T0" fmla="*/ 2147483647 w 20"/>
                <a:gd name="T1" fmla="*/ 2147483647 h 10"/>
                <a:gd name="T2" fmla="*/ 2147483647 w 20"/>
                <a:gd name="T3" fmla="*/ 2147483647 h 10"/>
                <a:gd name="T4" fmla="*/ 2147483647 w 20"/>
                <a:gd name="T5" fmla="*/ 2147483647 h 10"/>
                <a:gd name="T6" fmla="*/ 2147483647 w 20"/>
                <a:gd name="T7" fmla="*/ 2147483647 h 10"/>
                <a:gd name="T8" fmla="*/ 0 w 20"/>
                <a:gd name="T9" fmla="*/ 2147483647 h 10"/>
                <a:gd name="T10" fmla="*/ 2147483647 w 20"/>
                <a:gd name="T11" fmla="*/ 2147483647 h 10"/>
                <a:gd name="T12" fmla="*/ 2147483647 w 20"/>
                <a:gd name="T13" fmla="*/ 2147483647 h 10"/>
                <a:gd name="T14" fmla="*/ 2147483647 w 20"/>
                <a:gd name="T15" fmla="*/ 2147483647 h 10"/>
                <a:gd name="T16" fmla="*/ 2147483647 w 20"/>
                <a:gd name="T17" fmla="*/ 2147483647 h 10"/>
                <a:gd name="T18" fmla="*/ 2147483647 w 20"/>
                <a:gd name="T19" fmla="*/ 2147483647 h 10"/>
                <a:gd name="T20" fmla="*/ 2147483647 w 20"/>
                <a:gd name="T21" fmla="*/ 2147483647 h 10"/>
                <a:gd name="T22" fmla="*/ 2147483647 w 20"/>
                <a:gd name="T23" fmla="*/ 0 h 10"/>
                <a:gd name="T24" fmla="*/ 2147483647 w 20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0"/>
                <a:gd name="T41" fmla="*/ 20 w 2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0">
                  <a:moveTo>
                    <a:pt x="19" y="4"/>
                  </a:moveTo>
                  <a:cubicBezTo>
                    <a:pt x="19" y="5"/>
                    <a:pt x="18" y="6"/>
                    <a:pt x="17" y="7"/>
                  </a:cubicBezTo>
                  <a:cubicBezTo>
                    <a:pt x="16" y="8"/>
                    <a:pt x="14" y="9"/>
                    <a:pt x="13" y="9"/>
                  </a:cubicBezTo>
                  <a:cubicBezTo>
                    <a:pt x="9" y="10"/>
                    <a:pt x="6" y="8"/>
                    <a:pt x="3" y="7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5" y="9"/>
                    <a:pt x="9" y="10"/>
                    <a:pt x="13" y="10"/>
                  </a:cubicBezTo>
                  <a:cubicBezTo>
                    <a:pt x="15" y="9"/>
                    <a:pt x="16" y="9"/>
                    <a:pt x="18" y="8"/>
                  </a:cubicBezTo>
                  <a:cubicBezTo>
                    <a:pt x="19" y="6"/>
                    <a:pt x="20" y="5"/>
                    <a:pt x="20" y="4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1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8" name="Freeform 2224"/>
            <p:cNvSpPr>
              <a:spLocks noChangeArrowheads="1"/>
            </p:cNvSpPr>
            <p:nvPr/>
          </p:nvSpPr>
          <p:spPr bwMode="auto">
            <a:xfrm>
              <a:off x="558800" y="82550"/>
              <a:ext cx="11113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0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2147483647 w 8"/>
                <a:gd name="T17" fmla="*/ 2147483647 h 9"/>
                <a:gd name="T18" fmla="*/ 2147483647 w 8"/>
                <a:gd name="T19" fmla="*/ 0 h 9"/>
                <a:gd name="T20" fmla="*/ 2147483647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7" y="2"/>
                  </a:moveTo>
                  <a:cubicBezTo>
                    <a:pt x="7" y="3"/>
                    <a:pt x="7" y="5"/>
                    <a:pt x="5" y="6"/>
                  </a:cubicBezTo>
                  <a:cubicBezTo>
                    <a:pt x="5" y="7"/>
                    <a:pt x="4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9"/>
                    <a:pt x="0" y="8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19" name="Freeform 2225"/>
            <p:cNvSpPr>
              <a:spLocks noChangeArrowheads="1"/>
            </p:cNvSpPr>
            <p:nvPr/>
          </p:nvSpPr>
          <p:spPr bwMode="auto">
            <a:xfrm>
              <a:off x="549275" y="38100"/>
              <a:ext cx="38100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2147483647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0 w 30"/>
                <a:gd name="T41" fmla="*/ 2147483647 h 12"/>
                <a:gd name="T42" fmla="*/ 0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7" y="5"/>
                  </a:moveTo>
                  <a:cubicBezTo>
                    <a:pt x="9" y="4"/>
                    <a:pt x="11" y="3"/>
                    <a:pt x="13" y="2"/>
                  </a:cubicBezTo>
                  <a:cubicBezTo>
                    <a:pt x="15" y="2"/>
                    <a:pt x="18" y="1"/>
                    <a:pt x="20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3" y="1"/>
                    <a:pt x="23" y="1"/>
                    <a:pt x="24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8" y="1"/>
                    <a:pt x="30" y="2"/>
                    <a:pt x="30" y="2"/>
                  </a:cubicBezTo>
                  <a:cubicBezTo>
                    <a:pt x="30" y="2"/>
                    <a:pt x="29" y="1"/>
                    <a:pt x="29" y="1"/>
                  </a:cubicBezTo>
                  <a:cubicBezTo>
                    <a:pt x="28" y="1"/>
                    <a:pt x="28" y="1"/>
                    <a:pt x="27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3"/>
                    <a:pt x="7" y="4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1" y="10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0" name="Freeform 2226"/>
            <p:cNvSpPr>
              <a:spLocks noChangeArrowheads="1"/>
            </p:cNvSpPr>
            <p:nvPr/>
          </p:nvSpPr>
          <p:spPr bwMode="auto">
            <a:xfrm>
              <a:off x="558800" y="42863"/>
              <a:ext cx="22225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2147483647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0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0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6" y="1"/>
                    <a:pt x="4" y="2"/>
                    <a:pt x="2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4" y="3"/>
                    <a:pt x="6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1" name="Freeform 2227"/>
            <p:cNvSpPr>
              <a:spLocks noChangeArrowheads="1"/>
            </p:cNvSpPr>
            <p:nvPr/>
          </p:nvSpPr>
          <p:spPr bwMode="auto">
            <a:xfrm>
              <a:off x="639763" y="101600"/>
              <a:ext cx="65088" cy="11113"/>
            </a:xfrm>
            <a:custGeom>
              <a:avLst/>
              <a:gdLst>
                <a:gd name="T0" fmla="*/ 2147483647 w 50"/>
                <a:gd name="T1" fmla="*/ 2147483647 h 8"/>
                <a:gd name="T2" fmla="*/ 2147483647 w 50"/>
                <a:gd name="T3" fmla="*/ 2147483647 h 8"/>
                <a:gd name="T4" fmla="*/ 2147483647 w 50"/>
                <a:gd name="T5" fmla="*/ 2147483647 h 8"/>
                <a:gd name="T6" fmla="*/ 2147483647 w 50"/>
                <a:gd name="T7" fmla="*/ 0 h 8"/>
                <a:gd name="T8" fmla="*/ 2147483647 w 50"/>
                <a:gd name="T9" fmla="*/ 0 h 8"/>
                <a:gd name="T10" fmla="*/ 2147483647 w 50"/>
                <a:gd name="T11" fmla="*/ 0 h 8"/>
                <a:gd name="T12" fmla="*/ 2147483647 w 50"/>
                <a:gd name="T13" fmla="*/ 2147483647 h 8"/>
                <a:gd name="T14" fmla="*/ 2147483647 w 50"/>
                <a:gd name="T15" fmla="*/ 2147483647 h 8"/>
                <a:gd name="T16" fmla="*/ 2147483647 w 50"/>
                <a:gd name="T17" fmla="*/ 2147483647 h 8"/>
                <a:gd name="T18" fmla="*/ 2147483647 w 50"/>
                <a:gd name="T19" fmla="*/ 2147483647 h 8"/>
                <a:gd name="T20" fmla="*/ 0 w 50"/>
                <a:gd name="T21" fmla="*/ 2147483647 h 8"/>
                <a:gd name="T22" fmla="*/ 2147483647 w 50"/>
                <a:gd name="T23" fmla="*/ 2147483647 h 8"/>
                <a:gd name="T24" fmla="*/ 2147483647 w 50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0"/>
                <a:gd name="T40" fmla="*/ 0 h 8"/>
                <a:gd name="T41" fmla="*/ 50 w 50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0" h="8">
                  <a:moveTo>
                    <a:pt x="7" y="7"/>
                  </a:moveTo>
                  <a:cubicBezTo>
                    <a:pt x="12" y="6"/>
                    <a:pt x="18" y="5"/>
                    <a:pt x="25" y="4"/>
                  </a:cubicBezTo>
                  <a:cubicBezTo>
                    <a:pt x="32" y="3"/>
                    <a:pt x="38" y="2"/>
                    <a:pt x="42" y="1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0" y="0"/>
                    <a:pt x="49" y="0"/>
                    <a:pt x="48" y="0"/>
                  </a:cubicBezTo>
                  <a:cubicBezTo>
                    <a:pt x="46" y="0"/>
                    <a:pt x="45" y="0"/>
                    <a:pt x="42" y="1"/>
                  </a:cubicBezTo>
                  <a:cubicBezTo>
                    <a:pt x="38" y="1"/>
                    <a:pt x="32" y="2"/>
                    <a:pt x="25" y="3"/>
                  </a:cubicBezTo>
                  <a:cubicBezTo>
                    <a:pt x="18" y="5"/>
                    <a:pt x="12" y="6"/>
                    <a:pt x="7" y="7"/>
                  </a:cubicBezTo>
                  <a:cubicBezTo>
                    <a:pt x="5" y="7"/>
                    <a:pt x="3" y="7"/>
                    <a:pt x="2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8"/>
                    <a:pt x="5" y="7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2" name="Freeform 2228"/>
            <p:cNvSpPr>
              <a:spLocks noChangeArrowheads="1"/>
            </p:cNvSpPr>
            <p:nvPr/>
          </p:nvSpPr>
          <p:spPr bwMode="auto">
            <a:xfrm>
              <a:off x="669925" y="101600"/>
              <a:ext cx="46038" cy="9525"/>
            </a:xfrm>
            <a:custGeom>
              <a:avLst/>
              <a:gdLst>
                <a:gd name="T0" fmla="*/ 2147483647 w 36"/>
                <a:gd name="T1" fmla="*/ 2147483647 h 7"/>
                <a:gd name="T2" fmla="*/ 2147483647 w 36"/>
                <a:gd name="T3" fmla="*/ 2147483647 h 7"/>
                <a:gd name="T4" fmla="*/ 2147483647 w 36"/>
                <a:gd name="T5" fmla="*/ 2147483647 h 7"/>
                <a:gd name="T6" fmla="*/ 0 w 36"/>
                <a:gd name="T7" fmla="*/ 2147483647 h 7"/>
                <a:gd name="T8" fmla="*/ 2147483647 w 36"/>
                <a:gd name="T9" fmla="*/ 2147483647 h 7"/>
                <a:gd name="T10" fmla="*/ 2147483647 w 36"/>
                <a:gd name="T11" fmla="*/ 2147483647 h 7"/>
                <a:gd name="T12" fmla="*/ 2147483647 w 36"/>
                <a:gd name="T13" fmla="*/ 2147483647 h 7"/>
                <a:gd name="T14" fmla="*/ 2147483647 w 36"/>
                <a:gd name="T15" fmla="*/ 2147483647 h 7"/>
                <a:gd name="T16" fmla="*/ 2147483647 w 36"/>
                <a:gd name="T17" fmla="*/ 0 h 7"/>
                <a:gd name="T18" fmla="*/ 2147483647 w 36"/>
                <a:gd name="T19" fmla="*/ 0 h 7"/>
                <a:gd name="T20" fmla="*/ 2147483647 w 36"/>
                <a:gd name="T21" fmla="*/ 2147483647 h 7"/>
                <a:gd name="T22" fmla="*/ 2147483647 w 36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7"/>
                <a:gd name="T38" fmla="*/ 36 w 36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7">
                  <a:moveTo>
                    <a:pt x="18" y="3"/>
                  </a:moveTo>
                  <a:cubicBezTo>
                    <a:pt x="13" y="4"/>
                    <a:pt x="8" y="5"/>
                    <a:pt x="5" y="5"/>
                  </a:cubicBezTo>
                  <a:cubicBezTo>
                    <a:pt x="3" y="6"/>
                    <a:pt x="2" y="6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7"/>
                    <a:pt x="5" y="6"/>
                  </a:cubicBezTo>
                  <a:cubicBezTo>
                    <a:pt x="8" y="5"/>
                    <a:pt x="13" y="4"/>
                    <a:pt x="18" y="4"/>
                  </a:cubicBezTo>
                  <a:cubicBezTo>
                    <a:pt x="23" y="3"/>
                    <a:pt x="28" y="2"/>
                    <a:pt x="31" y="1"/>
                  </a:cubicBezTo>
                  <a:cubicBezTo>
                    <a:pt x="33" y="1"/>
                    <a:pt x="34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34" y="0"/>
                    <a:pt x="32" y="1"/>
                    <a:pt x="31" y="1"/>
                  </a:cubicBezTo>
                  <a:cubicBezTo>
                    <a:pt x="28" y="1"/>
                    <a:pt x="23" y="2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3" name="Freeform 2229"/>
            <p:cNvSpPr>
              <a:spLocks noChangeArrowheads="1"/>
            </p:cNvSpPr>
            <p:nvPr/>
          </p:nvSpPr>
          <p:spPr bwMode="auto">
            <a:xfrm>
              <a:off x="517525" y="111125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0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8" y="1"/>
                  </a:moveTo>
                  <a:cubicBezTo>
                    <a:pt x="10" y="1"/>
                    <a:pt x="11" y="2"/>
                    <a:pt x="12" y="3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3" y="2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4" name="Freeform 2230"/>
            <p:cNvSpPr>
              <a:spLocks noChangeArrowheads="1"/>
            </p:cNvSpPr>
            <p:nvPr/>
          </p:nvSpPr>
          <p:spPr bwMode="auto">
            <a:xfrm>
              <a:off x="522288" y="114300"/>
              <a:ext cx="9525" cy="1588"/>
            </a:xfrm>
            <a:custGeom>
              <a:avLst/>
              <a:gdLst>
                <a:gd name="T0" fmla="*/ 2147483647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0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7" y="1"/>
                  </a:move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5" name="Freeform 2231"/>
            <p:cNvSpPr>
              <a:spLocks noChangeArrowheads="1"/>
            </p:cNvSpPr>
            <p:nvPr/>
          </p:nvSpPr>
          <p:spPr bwMode="auto">
            <a:xfrm>
              <a:off x="495300" y="101600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0 w 12"/>
                <a:gd name="T17" fmla="*/ 2147483647 h 10"/>
                <a:gd name="T18" fmla="*/ 0 w 12"/>
                <a:gd name="T19" fmla="*/ 2147483647 h 10"/>
                <a:gd name="T20" fmla="*/ 2147483647 w 12"/>
                <a:gd name="T21" fmla="*/ 2147483647 h 10"/>
                <a:gd name="T22" fmla="*/ 2147483647 w 12"/>
                <a:gd name="T23" fmla="*/ 2147483647 h 10"/>
                <a:gd name="T24" fmla="*/ 2147483647 w 12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"/>
                <a:gd name="T40" fmla="*/ 0 h 10"/>
                <a:gd name="T41" fmla="*/ 12 w 12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" h="10">
                  <a:moveTo>
                    <a:pt x="1" y="8"/>
                  </a:moveTo>
                  <a:cubicBezTo>
                    <a:pt x="1" y="7"/>
                    <a:pt x="1" y="6"/>
                    <a:pt x="2" y="6"/>
                  </a:cubicBezTo>
                  <a:cubicBezTo>
                    <a:pt x="3" y="5"/>
                    <a:pt x="3" y="4"/>
                    <a:pt x="4" y="3"/>
                  </a:cubicBezTo>
                  <a:cubicBezTo>
                    <a:pt x="6" y="2"/>
                    <a:pt x="8" y="1"/>
                    <a:pt x="9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0"/>
                    <a:pt x="9" y="1"/>
                  </a:cubicBezTo>
                  <a:cubicBezTo>
                    <a:pt x="8" y="1"/>
                    <a:pt x="6" y="1"/>
                    <a:pt x="4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6" name="Freeform 2232"/>
            <p:cNvSpPr>
              <a:spLocks noChangeArrowheads="1"/>
            </p:cNvSpPr>
            <p:nvPr/>
          </p:nvSpPr>
          <p:spPr bwMode="auto">
            <a:xfrm>
              <a:off x="501650" y="106363"/>
              <a:ext cx="6350" cy="3175"/>
            </a:xfrm>
            <a:custGeom>
              <a:avLst/>
              <a:gdLst>
                <a:gd name="T0" fmla="*/ 2147483647 w 6"/>
                <a:gd name="T1" fmla="*/ 0 h 3"/>
                <a:gd name="T2" fmla="*/ 0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7" name="Freeform 2233"/>
            <p:cNvSpPr>
              <a:spLocks noChangeArrowheads="1"/>
            </p:cNvSpPr>
            <p:nvPr/>
          </p:nvSpPr>
          <p:spPr bwMode="auto">
            <a:xfrm>
              <a:off x="403225" y="34925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0 h 6"/>
                <a:gd name="T6" fmla="*/ 2147483647 w 4"/>
                <a:gd name="T7" fmla="*/ 0 h 6"/>
                <a:gd name="T8" fmla="*/ 2147483647 w 4"/>
                <a:gd name="T9" fmla="*/ 0 h 6"/>
                <a:gd name="T10" fmla="*/ 2147483647 w 4"/>
                <a:gd name="T11" fmla="*/ 0 h 6"/>
                <a:gd name="T12" fmla="*/ 2147483647 w 4"/>
                <a:gd name="T13" fmla="*/ 2147483647 h 6"/>
                <a:gd name="T14" fmla="*/ 0 w 4"/>
                <a:gd name="T15" fmla="*/ 2147483647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8" name="Freeform 2234"/>
            <p:cNvSpPr>
              <a:spLocks noChangeArrowheads="1"/>
            </p:cNvSpPr>
            <p:nvPr/>
          </p:nvSpPr>
          <p:spPr bwMode="auto">
            <a:xfrm>
              <a:off x="407988" y="38100"/>
              <a:ext cx="1588" cy="4763"/>
            </a:xfrm>
            <a:custGeom>
              <a:avLst/>
              <a:gdLst>
                <a:gd name="T0" fmla="*/ 0 w 1"/>
                <a:gd name="T1" fmla="*/ 2147483647 h 3"/>
                <a:gd name="T2" fmla="*/ 0 w 1"/>
                <a:gd name="T3" fmla="*/ 2147483647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0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0" y="1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29" name="Freeform 2235"/>
            <p:cNvSpPr>
              <a:spLocks noChangeArrowheads="1"/>
            </p:cNvSpPr>
            <p:nvPr/>
          </p:nvSpPr>
          <p:spPr bwMode="auto">
            <a:xfrm>
              <a:off x="515938" y="250825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2147483647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3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0" name="Freeform 2236"/>
            <p:cNvSpPr>
              <a:spLocks noChangeArrowheads="1"/>
            </p:cNvSpPr>
            <p:nvPr/>
          </p:nvSpPr>
          <p:spPr bwMode="auto">
            <a:xfrm>
              <a:off x="515938" y="249238"/>
              <a:ext cx="6350" cy="4763"/>
            </a:xfrm>
            <a:custGeom>
              <a:avLst/>
              <a:gdLst>
                <a:gd name="T0" fmla="*/ 0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0 h 3"/>
                <a:gd name="T6" fmla="*/ 2147483647 w 5"/>
                <a:gd name="T7" fmla="*/ 2147483647 h 3"/>
                <a:gd name="T8" fmla="*/ 0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0" y="3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1" name="Freeform 2237"/>
            <p:cNvSpPr>
              <a:spLocks noChangeArrowheads="1"/>
            </p:cNvSpPr>
            <p:nvPr/>
          </p:nvSpPr>
          <p:spPr bwMode="auto">
            <a:xfrm>
              <a:off x="463550" y="268288"/>
              <a:ext cx="9525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6"/>
                <a:gd name="T35" fmla="*/ 8 w 8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6">
                  <a:moveTo>
                    <a:pt x="7" y="1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2" name="Freeform 2238"/>
            <p:cNvSpPr>
              <a:spLocks noChangeArrowheads="1"/>
            </p:cNvSpPr>
            <p:nvPr/>
          </p:nvSpPr>
          <p:spPr bwMode="auto">
            <a:xfrm>
              <a:off x="466725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3" name="Freeform 2239"/>
            <p:cNvSpPr>
              <a:spLocks noChangeArrowheads="1"/>
            </p:cNvSpPr>
            <p:nvPr/>
          </p:nvSpPr>
          <p:spPr bwMode="auto">
            <a:xfrm>
              <a:off x="757238" y="111125"/>
              <a:ext cx="17463" cy="7938"/>
            </a:xfrm>
            <a:custGeom>
              <a:avLst/>
              <a:gdLst>
                <a:gd name="T0" fmla="*/ 0 w 13"/>
                <a:gd name="T1" fmla="*/ 0 h 6"/>
                <a:gd name="T2" fmla="*/ 2147483647 w 13"/>
                <a:gd name="T3" fmla="*/ 2147483647 h 6"/>
                <a:gd name="T4" fmla="*/ 2147483647 w 13"/>
                <a:gd name="T5" fmla="*/ 2147483647 h 6"/>
                <a:gd name="T6" fmla="*/ 2147483647 w 13"/>
                <a:gd name="T7" fmla="*/ 2147483647 h 6"/>
                <a:gd name="T8" fmla="*/ 2147483647 w 13"/>
                <a:gd name="T9" fmla="*/ 2147483647 h 6"/>
                <a:gd name="T10" fmla="*/ 2147483647 w 13"/>
                <a:gd name="T11" fmla="*/ 2147483647 h 6"/>
                <a:gd name="T12" fmla="*/ 2147483647 w 13"/>
                <a:gd name="T13" fmla="*/ 2147483647 h 6"/>
                <a:gd name="T14" fmla="*/ 2147483647 w 13"/>
                <a:gd name="T15" fmla="*/ 0 h 6"/>
                <a:gd name="T16" fmla="*/ 0 w 13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6"/>
                <a:gd name="T29" fmla="*/ 13 w 1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6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9" y="3"/>
                    <a:pt x="11" y="4"/>
                    <a:pt x="11" y="5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2" y="4"/>
                  </a:cubicBezTo>
                  <a:cubicBezTo>
                    <a:pt x="11" y="3"/>
                    <a:pt x="9" y="2"/>
                    <a:pt x="7" y="2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4" name="Freeform 2240"/>
            <p:cNvSpPr>
              <a:spLocks noChangeArrowheads="1"/>
            </p:cNvSpPr>
            <p:nvPr/>
          </p:nvSpPr>
          <p:spPr bwMode="auto">
            <a:xfrm>
              <a:off x="763588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0 w 5"/>
                <a:gd name="T3" fmla="*/ 0 h 3"/>
                <a:gd name="T4" fmla="*/ 2147483647 w 5"/>
                <a:gd name="T5" fmla="*/ 2147483647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3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5" name="Freeform 2241"/>
            <p:cNvSpPr>
              <a:spLocks noChangeArrowheads="1"/>
            </p:cNvSpPr>
            <p:nvPr/>
          </p:nvSpPr>
          <p:spPr bwMode="auto">
            <a:xfrm>
              <a:off x="720725" y="95250"/>
              <a:ext cx="20638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0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9" y="1"/>
                  </a:moveTo>
                  <a:cubicBezTo>
                    <a:pt x="10" y="1"/>
                    <a:pt x="11" y="2"/>
                    <a:pt x="12" y="2"/>
                  </a:cubicBezTo>
                  <a:cubicBezTo>
                    <a:pt x="13" y="2"/>
                    <a:pt x="14" y="3"/>
                    <a:pt x="15" y="3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7" y="5"/>
                    <a:pt x="16" y="4"/>
                    <a:pt x="15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2" y="1"/>
                    <a:pt x="10" y="1"/>
                    <a:pt x="9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4" y="1"/>
                    <a:pt x="6" y="1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6" name="Freeform 2242"/>
            <p:cNvSpPr>
              <a:spLocks noChangeArrowheads="1"/>
            </p:cNvSpPr>
            <p:nvPr/>
          </p:nvSpPr>
          <p:spPr bwMode="auto">
            <a:xfrm>
              <a:off x="730250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0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7" name="Freeform 2243"/>
            <p:cNvSpPr>
              <a:spLocks noChangeArrowheads="1"/>
            </p:cNvSpPr>
            <p:nvPr/>
          </p:nvSpPr>
          <p:spPr bwMode="auto">
            <a:xfrm>
              <a:off x="606425" y="36513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0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2147483647 w 15"/>
                <a:gd name="T23" fmla="*/ 2147483647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8" y="4"/>
                  </a:moveTo>
                  <a:cubicBezTo>
                    <a:pt x="7" y="4"/>
                    <a:pt x="7" y="3"/>
                    <a:pt x="6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13"/>
                    <a:pt x="13" y="16"/>
                    <a:pt x="14" y="19"/>
                  </a:cubicBezTo>
                  <a:cubicBezTo>
                    <a:pt x="14" y="22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4" y="16"/>
                    <a:pt x="13" y="13"/>
                    <a:pt x="11" y="9"/>
                  </a:cubicBezTo>
                  <a:cubicBezTo>
                    <a:pt x="10" y="7"/>
                    <a:pt x="9" y="6"/>
                    <a:pt x="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8" name="Freeform 2244"/>
            <p:cNvSpPr>
              <a:spLocks noChangeArrowheads="1"/>
            </p:cNvSpPr>
            <p:nvPr/>
          </p:nvSpPr>
          <p:spPr bwMode="auto">
            <a:xfrm>
              <a:off x="615950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0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2"/>
                  </a:moveTo>
                  <a:cubicBezTo>
                    <a:pt x="2" y="3"/>
                    <a:pt x="2" y="4"/>
                    <a:pt x="3" y="5"/>
                  </a:cubicBezTo>
                  <a:cubicBezTo>
                    <a:pt x="5" y="8"/>
                    <a:pt x="6" y="10"/>
                    <a:pt x="6" y="10"/>
                  </a:cubicBezTo>
                  <a:cubicBezTo>
                    <a:pt x="6" y="10"/>
                    <a:pt x="5" y="8"/>
                    <a:pt x="4" y="5"/>
                  </a:cubicBezTo>
                  <a:cubicBezTo>
                    <a:pt x="3" y="4"/>
                    <a:pt x="2" y="2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39" name="Freeform 2245"/>
            <p:cNvSpPr>
              <a:spLocks noChangeArrowheads="1"/>
            </p:cNvSpPr>
            <p:nvPr/>
          </p:nvSpPr>
          <p:spPr bwMode="auto">
            <a:xfrm>
              <a:off x="625475" y="74613"/>
              <a:ext cx="15875" cy="31750"/>
            </a:xfrm>
            <a:custGeom>
              <a:avLst/>
              <a:gdLst>
                <a:gd name="T0" fmla="*/ 2147483647 w 12"/>
                <a:gd name="T1" fmla="*/ 2147483647 h 24"/>
                <a:gd name="T2" fmla="*/ 0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2147483647 w 12"/>
                <a:gd name="T9" fmla="*/ 2147483647 h 24"/>
                <a:gd name="T10" fmla="*/ 2147483647 w 12"/>
                <a:gd name="T11" fmla="*/ 2147483647 h 24"/>
                <a:gd name="T12" fmla="*/ 2147483647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2" y="21"/>
                  </a:moveTo>
                  <a:cubicBezTo>
                    <a:pt x="1" y="22"/>
                    <a:pt x="0" y="24"/>
                    <a:pt x="0" y="24"/>
                  </a:cubicBezTo>
                  <a:cubicBezTo>
                    <a:pt x="0" y="24"/>
                    <a:pt x="1" y="23"/>
                    <a:pt x="3" y="21"/>
                  </a:cubicBezTo>
                  <a:cubicBezTo>
                    <a:pt x="4" y="19"/>
                    <a:pt x="7" y="17"/>
                    <a:pt x="9" y="14"/>
                  </a:cubicBezTo>
                  <a:cubicBezTo>
                    <a:pt x="11" y="10"/>
                    <a:pt x="12" y="7"/>
                    <a:pt x="12" y="4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7"/>
                    <a:pt x="10" y="10"/>
                    <a:pt x="8" y="13"/>
                  </a:cubicBezTo>
                  <a:cubicBezTo>
                    <a:pt x="6" y="16"/>
                    <a:pt x="4" y="19"/>
                    <a:pt x="2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0" name="Freeform 2246"/>
            <p:cNvSpPr>
              <a:spLocks noChangeArrowheads="1"/>
            </p:cNvSpPr>
            <p:nvPr/>
          </p:nvSpPr>
          <p:spPr bwMode="auto">
            <a:xfrm>
              <a:off x="641350" y="77788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1" name="Freeform 2247"/>
            <p:cNvSpPr>
              <a:spLocks noChangeArrowheads="1"/>
            </p:cNvSpPr>
            <p:nvPr/>
          </p:nvSpPr>
          <p:spPr bwMode="auto">
            <a:xfrm>
              <a:off x="692150" y="125413"/>
              <a:ext cx="7938" cy="9525"/>
            </a:xfrm>
            <a:custGeom>
              <a:avLst/>
              <a:gdLst>
                <a:gd name="T0" fmla="*/ 2147483647 w 6"/>
                <a:gd name="T1" fmla="*/ 2147483647 h 8"/>
                <a:gd name="T2" fmla="*/ 0 w 6"/>
                <a:gd name="T3" fmla="*/ 0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2147483647 w 6"/>
                <a:gd name="T11" fmla="*/ 2147483647 h 8"/>
                <a:gd name="T12" fmla="*/ 2147483647 w 6"/>
                <a:gd name="T13" fmla="*/ 2147483647 h 8"/>
                <a:gd name="T14" fmla="*/ 2147483647 w 6"/>
                <a:gd name="T15" fmla="*/ 2147483647 h 8"/>
                <a:gd name="T16" fmla="*/ 2147483647 w 6"/>
                <a:gd name="T17" fmla="*/ 2147483647 h 8"/>
                <a:gd name="T18" fmla="*/ 2147483647 w 6"/>
                <a:gd name="T19" fmla="*/ 2147483647 h 8"/>
                <a:gd name="T20" fmla="*/ 2147483647 w 6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"/>
                <a:gd name="T34" fmla="*/ 0 h 8"/>
                <a:gd name="T35" fmla="*/ 6 w 6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" h="8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3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2" name="Freeform 2248"/>
            <p:cNvSpPr>
              <a:spLocks noChangeArrowheads="1"/>
            </p:cNvSpPr>
            <p:nvPr/>
          </p:nvSpPr>
          <p:spPr bwMode="auto">
            <a:xfrm>
              <a:off x="696913" y="125413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0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3" name="Freeform 2249"/>
            <p:cNvSpPr>
              <a:spLocks noChangeArrowheads="1"/>
            </p:cNvSpPr>
            <p:nvPr/>
          </p:nvSpPr>
          <p:spPr bwMode="auto">
            <a:xfrm>
              <a:off x="804863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2147483647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0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" y="3"/>
                  </a:moveTo>
                  <a:cubicBezTo>
                    <a:pt x="2" y="4"/>
                    <a:pt x="4" y="6"/>
                    <a:pt x="5" y="9"/>
                  </a:cubicBezTo>
                  <a:cubicBezTo>
                    <a:pt x="7" y="11"/>
                    <a:pt x="9" y="13"/>
                    <a:pt x="10" y="14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2" y="15"/>
                    <a:pt x="11" y="14"/>
                  </a:cubicBezTo>
                  <a:cubicBezTo>
                    <a:pt x="9" y="13"/>
                    <a:pt x="8" y="11"/>
                    <a:pt x="6" y="8"/>
                  </a:cubicBezTo>
                  <a:cubicBezTo>
                    <a:pt x="4" y="6"/>
                    <a:pt x="3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4" name="Freeform 2250"/>
            <p:cNvSpPr>
              <a:spLocks noChangeArrowheads="1"/>
            </p:cNvSpPr>
            <p:nvPr/>
          </p:nvSpPr>
          <p:spPr bwMode="auto">
            <a:xfrm>
              <a:off x="811213" y="184150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9"/>
                <a:gd name="T23" fmla="*/ 7 w 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9">
                  <a:moveTo>
                    <a:pt x="5" y="8"/>
                  </a:move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1"/>
                    <a:pt x="1" y="3"/>
                    <a:pt x="3" y="5"/>
                  </a:cubicBezTo>
                  <a:cubicBezTo>
                    <a:pt x="4" y="7"/>
                    <a:pt x="5" y="8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5" name="Freeform 2251"/>
            <p:cNvSpPr>
              <a:spLocks noChangeArrowheads="1"/>
            </p:cNvSpPr>
            <p:nvPr/>
          </p:nvSpPr>
          <p:spPr bwMode="auto">
            <a:xfrm>
              <a:off x="839788" y="212725"/>
              <a:ext cx="22225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2147483647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0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" y="3"/>
                  </a:moveTo>
                  <a:cubicBezTo>
                    <a:pt x="2" y="4"/>
                    <a:pt x="3" y="5"/>
                    <a:pt x="4" y="6"/>
                  </a:cubicBezTo>
                  <a:cubicBezTo>
                    <a:pt x="5" y="7"/>
                    <a:pt x="6" y="8"/>
                    <a:pt x="7" y="9"/>
                  </a:cubicBezTo>
                  <a:cubicBezTo>
                    <a:pt x="8" y="9"/>
                    <a:pt x="10" y="10"/>
                    <a:pt x="11" y="11"/>
                  </a:cubicBezTo>
                  <a:cubicBezTo>
                    <a:pt x="12" y="11"/>
                    <a:pt x="13" y="11"/>
                    <a:pt x="14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8" y="11"/>
                    <a:pt x="16" y="11"/>
                    <a:pt x="14" y="11"/>
                  </a:cubicBezTo>
                  <a:cubicBezTo>
                    <a:pt x="13" y="11"/>
                    <a:pt x="12" y="10"/>
                    <a:pt x="11" y="10"/>
                  </a:cubicBezTo>
                  <a:cubicBezTo>
                    <a:pt x="10" y="9"/>
                    <a:pt x="9" y="9"/>
                    <a:pt x="7" y="8"/>
                  </a:cubicBezTo>
                  <a:cubicBezTo>
                    <a:pt x="6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6" name="Freeform 2252"/>
            <p:cNvSpPr>
              <a:spLocks noChangeArrowheads="1"/>
            </p:cNvSpPr>
            <p:nvPr/>
          </p:nvSpPr>
          <p:spPr bwMode="auto">
            <a:xfrm>
              <a:off x="847725" y="217488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2147483647 w 9"/>
                <a:gd name="T11" fmla="*/ 2147483647 h 4"/>
                <a:gd name="T12" fmla="*/ 2147483647 w 9"/>
                <a:gd name="T13" fmla="*/ 2147483647 h 4"/>
                <a:gd name="T14" fmla="*/ 0 w 9"/>
                <a:gd name="T15" fmla="*/ 0 h 4"/>
                <a:gd name="T16" fmla="*/ 2147483647 w 9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"/>
                <a:gd name="T29" fmla="*/ 9 w 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">
                  <a:moveTo>
                    <a:pt x="1" y="1"/>
                  </a:moveTo>
                  <a:cubicBezTo>
                    <a:pt x="1" y="2"/>
                    <a:pt x="3" y="3"/>
                    <a:pt x="4" y="3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7" name="Freeform 2253"/>
            <p:cNvSpPr>
              <a:spLocks noChangeArrowheads="1"/>
            </p:cNvSpPr>
            <p:nvPr/>
          </p:nvSpPr>
          <p:spPr bwMode="auto">
            <a:xfrm>
              <a:off x="849313" y="131763"/>
              <a:ext cx="11113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0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8" y="3"/>
                  </a:moveTo>
                  <a:cubicBezTo>
                    <a:pt x="8" y="3"/>
                    <a:pt x="8" y="3"/>
                    <a:pt x="7" y="2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6" y="2"/>
                    <a:pt x="8" y="4"/>
                    <a:pt x="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8" name="Freeform 2254"/>
            <p:cNvSpPr>
              <a:spLocks noChangeArrowheads="1"/>
            </p:cNvSpPr>
            <p:nvPr/>
          </p:nvSpPr>
          <p:spPr bwMode="auto">
            <a:xfrm>
              <a:off x="852488" y="134938"/>
              <a:ext cx="4763" cy="1588"/>
            </a:xfrm>
            <a:custGeom>
              <a:avLst/>
              <a:gdLst>
                <a:gd name="T0" fmla="*/ 2147483647 w 4"/>
                <a:gd name="T1" fmla="*/ 0 h 1"/>
                <a:gd name="T2" fmla="*/ 2147483647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49" name="Freeform 2255"/>
            <p:cNvSpPr>
              <a:spLocks noChangeArrowheads="1"/>
            </p:cNvSpPr>
            <p:nvPr/>
          </p:nvSpPr>
          <p:spPr bwMode="auto">
            <a:xfrm>
              <a:off x="722313" y="115888"/>
              <a:ext cx="53975" cy="42863"/>
            </a:xfrm>
            <a:custGeom>
              <a:avLst/>
              <a:gdLst>
                <a:gd name="T0" fmla="*/ 0 w 41"/>
                <a:gd name="T1" fmla="*/ 0 h 33"/>
                <a:gd name="T2" fmla="*/ 2147483647 w 41"/>
                <a:gd name="T3" fmla="*/ 2147483647 h 33"/>
                <a:gd name="T4" fmla="*/ 2147483647 w 41"/>
                <a:gd name="T5" fmla="*/ 2147483647 h 33"/>
                <a:gd name="T6" fmla="*/ 2147483647 w 41"/>
                <a:gd name="T7" fmla="*/ 2147483647 h 33"/>
                <a:gd name="T8" fmla="*/ 2147483647 w 41"/>
                <a:gd name="T9" fmla="*/ 2147483647 h 33"/>
                <a:gd name="T10" fmla="*/ 2147483647 w 41"/>
                <a:gd name="T11" fmla="*/ 2147483647 h 33"/>
                <a:gd name="T12" fmla="*/ 2147483647 w 41"/>
                <a:gd name="T13" fmla="*/ 2147483647 h 33"/>
                <a:gd name="T14" fmla="*/ 2147483647 w 41"/>
                <a:gd name="T15" fmla="*/ 2147483647 h 33"/>
                <a:gd name="T16" fmla="*/ 2147483647 w 41"/>
                <a:gd name="T17" fmla="*/ 2147483647 h 33"/>
                <a:gd name="T18" fmla="*/ 2147483647 w 41"/>
                <a:gd name="T19" fmla="*/ 2147483647 h 33"/>
                <a:gd name="T20" fmla="*/ 2147483647 w 41"/>
                <a:gd name="T21" fmla="*/ 2147483647 h 33"/>
                <a:gd name="T22" fmla="*/ 2147483647 w 41"/>
                <a:gd name="T23" fmla="*/ 2147483647 h 33"/>
                <a:gd name="T24" fmla="*/ 2147483647 w 41"/>
                <a:gd name="T25" fmla="*/ 2147483647 h 33"/>
                <a:gd name="T26" fmla="*/ 2147483647 w 41"/>
                <a:gd name="T27" fmla="*/ 2147483647 h 33"/>
                <a:gd name="T28" fmla="*/ 2147483647 w 41"/>
                <a:gd name="T29" fmla="*/ 2147483647 h 33"/>
                <a:gd name="T30" fmla="*/ 2147483647 w 41"/>
                <a:gd name="T31" fmla="*/ 2147483647 h 33"/>
                <a:gd name="T32" fmla="*/ 2147483647 w 41"/>
                <a:gd name="T33" fmla="*/ 2147483647 h 33"/>
                <a:gd name="T34" fmla="*/ 2147483647 w 41"/>
                <a:gd name="T35" fmla="*/ 2147483647 h 33"/>
                <a:gd name="T36" fmla="*/ 2147483647 w 41"/>
                <a:gd name="T37" fmla="*/ 2147483647 h 33"/>
                <a:gd name="T38" fmla="*/ 2147483647 w 41"/>
                <a:gd name="T39" fmla="*/ 2147483647 h 33"/>
                <a:gd name="T40" fmla="*/ 2147483647 w 41"/>
                <a:gd name="T41" fmla="*/ 2147483647 h 33"/>
                <a:gd name="T42" fmla="*/ 2147483647 w 41"/>
                <a:gd name="T43" fmla="*/ 0 h 33"/>
                <a:gd name="T44" fmla="*/ 2147483647 w 41"/>
                <a:gd name="T45" fmla="*/ 0 h 33"/>
                <a:gd name="T46" fmla="*/ 0 w 41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3"/>
                <a:gd name="T74" fmla="*/ 41 w 41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3">
                  <a:moveTo>
                    <a:pt x="0" y="0"/>
                  </a:moveTo>
                  <a:cubicBezTo>
                    <a:pt x="0" y="0"/>
                    <a:pt x="3" y="0"/>
                    <a:pt x="7" y="2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8" y="8"/>
                    <a:pt x="21" y="10"/>
                    <a:pt x="23" y="13"/>
                  </a:cubicBezTo>
                  <a:cubicBezTo>
                    <a:pt x="26" y="15"/>
                    <a:pt x="29" y="17"/>
                    <a:pt x="31" y="20"/>
                  </a:cubicBezTo>
                  <a:cubicBezTo>
                    <a:pt x="33" y="22"/>
                    <a:pt x="35" y="24"/>
                    <a:pt x="37" y="26"/>
                  </a:cubicBezTo>
                  <a:cubicBezTo>
                    <a:pt x="37" y="27"/>
                    <a:pt x="38" y="28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1" y="32"/>
                    <a:pt x="41" y="33"/>
                    <a:pt x="41" y="33"/>
                  </a:cubicBezTo>
                  <a:cubicBezTo>
                    <a:pt x="41" y="33"/>
                    <a:pt x="41" y="32"/>
                    <a:pt x="40" y="31"/>
                  </a:cubicBezTo>
                  <a:cubicBezTo>
                    <a:pt x="40" y="30"/>
                    <a:pt x="39" y="30"/>
                    <a:pt x="39" y="29"/>
                  </a:cubicBezTo>
                  <a:cubicBezTo>
                    <a:pt x="38" y="28"/>
                    <a:pt x="38" y="27"/>
                    <a:pt x="37" y="26"/>
                  </a:cubicBezTo>
                  <a:cubicBezTo>
                    <a:pt x="36" y="24"/>
                    <a:pt x="34" y="22"/>
                    <a:pt x="32" y="19"/>
                  </a:cubicBezTo>
                  <a:cubicBezTo>
                    <a:pt x="29" y="17"/>
                    <a:pt x="27" y="14"/>
                    <a:pt x="24" y="12"/>
                  </a:cubicBezTo>
                  <a:cubicBezTo>
                    <a:pt x="21" y="10"/>
                    <a:pt x="18" y="7"/>
                    <a:pt x="15" y="6"/>
                  </a:cubicBezTo>
                  <a:cubicBezTo>
                    <a:pt x="14" y="5"/>
                    <a:pt x="13" y="4"/>
                    <a:pt x="11" y="4"/>
                  </a:cubicBezTo>
                  <a:cubicBezTo>
                    <a:pt x="11" y="3"/>
                    <a:pt x="10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1"/>
                    <a:pt x="5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0" name="Freeform 2256"/>
            <p:cNvSpPr>
              <a:spLocks noChangeArrowheads="1"/>
            </p:cNvSpPr>
            <p:nvPr/>
          </p:nvSpPr>
          <p:spPr bwMode="auto">
            <a:xfrm>
              <a:off x="746125" y="120650"/>
              <a:ext cx="25400" cy="26988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0 w 20"/>
                <a:gd name="T15" fmla="*/ 0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3" y="3"/>
                  </a:moveTo>
                  <a:cubicBezTo>
                    <a:pt x="5" y="5"/>
                    <a:pt x="7" y="7"/>
                    <a:pt x="10" y="10"/>
                  </a:cubicBezTo>
                  <a:cubicBezTo>
                    <a:pt x="13" y="12"/>
                    <a:pt x="15" y="15"/>
                    <a:pt x="17" y="17"/>
                  </a:cubicBezTo>
                  <a:cubicBezTo>
                    <a:pt x="19" y="19"/>
                    <a:pt x="20" y="20"/>
                    <a:pt x="20" y="20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6" y="14"/>
                    <a:pt x="13" y="12"/>
                    <a:pt x="11" y="9"/>
                  </a:cubicBezTo>
                  <a:cubicBezTo>
                    <a:pt x="8" y="7"/>
                    <a:pt x="5" y="4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1" name="Freeform 2257"/>
            <p:cNvSpPr>
              <a:spLocks noChangeArrowheads="1"/>
            </p:cNvSpPr>
            <p:nvPr/>
          </p:nvSpPr>
          <p:spPr bwMode="auto">
            <a:xfrm>
              <a:off x="708025" y="265113"/>
              <a:ext cx="76200" cy="46038"/>
            </a:xfrm>
            <a:custGeom>
              <a:avLst/>
              <a:gdLst>
                <a:gd name="T0" fmla="*/ 2147483647 w 59"/>
                <a:gd name="T1" fmla="*/ 2147483647 h 36"/>
                <a:gd name="T2" fmla="*/ 2147483647 w 59"/>
                <a:gd name="T3" fmla="*/ 2147483647 h 36"/>
                <a:gd name="T4" fmla="*/ 2147483647 w 59"/>
                <a:gd name="T5" fmla="*/ 2147483647 h 36"/>
                <a:gd name="T6" fmla="*/ 2147483647 w 59"/>
                <a:gd name="T7" fmla="*/ 2147483647 h 36"/>
                <a:gd name="T8" fmla="*/ 2147483647 w 59"/>
                <a:gd name="T9" fmla="*/ 2147483647 h 36"/>
                <a:gd name="T10" fmla="*/ 2147483647 w 59"/>
                <a:gd name="T11" fmla="*/ 0 h 36"/>
                <a:gd name="T12" fmla="*/ 2147483647 w 59"/>
                <a:gd name="T13" fmla="*/ 2147483647 h 36"/>
                <a:gd name="T14" fmla="*/ 2147483647 w 59"/>
                <a:gd name="T15" fmla="*/ 2147483647 h 36"/>
                <a:gd name="T16" fmla="*/ 2147483647 w 59"/>
                <a:gd name="T17" fmla="*/ 2147483647 h 36"/>
                <a:gd name="T18" fmla="*/ 2147483647 w 59"/>
                <a:gd name="T19" fmla="*/ 2147483647 h 36"/>
                <a:gd name="T20" fmla="*/ 2147483647 w 59"/>
                <a:gd name="T21" fmla="*/ 2147483647 h 36"/>
                <a:gd name="T22" fmla="*/ 2147483647 w 59"/>
                <a:gd name="T23" fmla="*/ 2147483647 h 36"/>
                <a:gd name="T24" fmla="*/ 2147483647 w 59"/>
                <a:gd name="T25" fmla="*/ 2147483647 h 36"/>
                <a:gd name="T26" fmla="*/ 2147483647 w 59"/>
                <a:gd name="T27" fmla="*/ 2147483647 h 36"/>
                <a:gd name="T28" fmla="*/ 2147483647 w 59"/>
                <a:gd name="T29" fmla="*/ 2147483647 h 36"/>
                <a:gd name="T30" fmla="*/ 2147483647 w 59"/>
                <a:gd name="T31" fmla="*/ 2147483647 h 36"/>
                <a:gd name="T32" fmla="*/ 0 w 59"/>
                <a:gd name="T33" fmla="*/ 2147483647 h 36"/>
                <a:gd name="T34" fmla="*/ 2147483647 w 59"/>
                <a:gd name="T35" fmla="*/ 2147483647 h 36"/>
                <a:gd name="T36" fmla="*/ 2147483647 w 59"/>
                <a:gd name="T37" fmla="*/ 2147483647 h 36"/>
                <a:gd name="T38" fmla="*/ 2147483647 w 59"/>
                <a:gd name="T39" fmla="*/ 2147483647 h 36"/>
                <a:gd name="T40" fmla="*/ 2147483647 w 59"/>
                <a:gd name="T41" fmla="*/ 2147483647 h 36"/>
                <a:gd name="T42" fmla="*/ 2147483647 w 59"/>
                <a:gd name="T43" fmla="*/ 2147483647 h 36"/>
                <a:gd name="T44" fmla="*/ 2147483647 w 59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36"/>
                <a:gd name="T71" fmla="*/ 59 w 59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36">
                  <a:moveTo>
                    <a:pt x="50" y="13"/>
                  </a:moveTo>
                  <a:cubicBezTo>
                    <a:pt x="51" y="11"/>
                    <a:pt x="52" y="10"/>
                    <a:pt x="53" y="9"/>
                  </a:cubicBezTo>
                  <a:cubicBezTo>
                    <a:pt x="54" y="7"/>
                    <a:pt x="55" y="6"/>
                    <a:pt x="56" y="5"/>
                  </a:cubicBezTo>
                  <a:cubicBezTo>
                    <a:pt x="57" y="4"/>
                    <a:pt x="57" y="3"/>
                    <a:pt x="58" y="3"/>
                  </a:cubicBezTo>
                  <a:cubicBezTo>
                    <a:pt x="58" y="2"/>
                    <a:pt x="59" y="1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9" y="1"/>
                    <a:pt x="58" y="2"/>
                    <a:pt x="58" y="2"/>
                  </a:cubicBezTo>
                  <a:cubicBezTo>
                    <a:pt x="57" y="3"/>
                    <a:pt x="56" y="4"/>
                    <a:pt x="56" y="5"/>
                  </a:cubicBezTo>
                  <a:cubicBezTo>
                    <a:pt x="55" y="6"/>
                    <a:pt x="54" y="7"/>
                    <a:pt x="53" y="8"/>
                  </a:cubicBezTo>
                  <a:cubicBezTo>
                    <a:pt x="52" y="9"/>
                    <a:pt x="50" y="11"/>
                    <a:pt x="49" y="12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5" y="30"/>
                    <a:pt x="17" y="33"/>
                    <a:pt x="10" y="34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1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5" y="36"/>
                    <a:pt x="7" y="35"/>
                    <a:pt x="11" y="35"/>
                  </a:cubicBezTo>
                  <a:cubicBezTo>
                    <a:pt x="17" y="33"/>
                    <a:pt x="26" y="31"/>
                    <a:pt x="34" y="25"/>
                  </a:cubicBezTo>
                  <a:cubicBezTo>
                    <a:pt x="38" y="23"/>
                    <a:pt x="42" y="20"/>
                    <a:pt x="45" y="17"/>
                  </a:cubicBezTo>
                  <a:cubicBezTo>
                    <a:pt x="47" y="15"/>
                    <a:pt x="48" y="14"/>
                    <a:pt x="5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2" name="Freeform 2258"/>
            <p:cNvSpPr>
              <a:spLocks noChangeArrowheads="1"/>
            </p:cNvSpPr>
            <p:nvPr/>
          </p:nvSpPr>
          <p:spPr bwMode="auto">
            <a:xfrm>
              <a:off x="758825" y="241300"/>
              <a:ext cx="39688" cy="55563"/>
            </a:xfrm>
            <a:custGeom>
              <a:avLst/>
              <a:gdLst>
                <a:gd name="T0" fmla="*/ 2147483647 w 30"/>
                <a:gd name="T1" fmla="*/ 2147483647 h 43"/>
                <a:gd name="T2" fmla="*/ 2147483647 w 30"/>
                <a:gd name="T3" fmla="*/ 2147483647 h 43"/>
                <a:gd name="T4" fmla="*/ 2147483647 w 30"/>
                <a:gd name="T5" fmla="*/ 2147483647 h 43"/>
                <a:gd name="T6" fmla="*/ 2147483647 w 30"/>
                <a:gd name="T7" fmla="*/ 2147483647 h 43"/>
                <a:gd name="T8" fmla="*/ 2147483647 w 30"/>
                <a:gd name="T9" fmla="*/ 2147483647 h 43"/>
                <a:gd name="T10" fmla="*/ 2147483647 w 30"/>
                <a:gd name="T11" fmla="*/ 2147483647 h 43"/>
                <a:gd name="T12" fmla="*/ 2147483647 w 30"/>
                <a:gd name="T13" fmla="*/ 2147483647 h 43"/>
                <a:gd name="T14" fmla="*/ 2147483647 w 30"/>
                <a:gd name="T15" fmla="*/ 2147483647 h 43"/>
                <a:gd name="T16" fmla="*/ 0 w 30"/>
                <a:gd name="T17" fmla="*/ 2147483647 h 43"/>
                <a:gd name="T18" fmla="*/ 2147483647 w 30"/>
                <a:gd name="T19" fmla="*/ 2147483647 h 43"/>
                <a:gd name="T20" fmla="*/ 2147483647 w 30"/>
                <a:gd name="T21" fmla="*/ 2147483647 h 43"/>
                <a:gd name="T22" fmla="*/ 2147483647 w 30"/>
                <a:gd name="T23" fmla="*/ 2147483647 h 43"/>
                <a:gd name="T24" fmla="*/ 2147483647 w 30"/>
                <a:gd name="T25" fmla="*/ 2147483647 h 43"/>
                <a:gd name="T26" fmla="*/ 2147483647 w 30"/>
                <a:gd name="T27" fmla="*/ 2147483647 h 43"/>
                <a:gd name="T28" fmla="*/ 2147483647 w 30"/>
                <a:gd name="T29" fmla="*/ 2147483647 h 43"/>
                <a:gd name="T30" fmla="*/ 2147483647 w 30"/>
                <a:gd name="T31" fmla="*/ 2147483647 h 43"/>
                <a:gd name="T32" fmla="*/ 2147483647 w 30"/>
                <a:gd name="T33" fmla="*/ 2147483647 h 43"/>
                <a:gd name="T34" fmla="*/ 2147483647 w 30"/>
                <a:gd name="T35" fmla="*/ 2147483647 h 43"/>
                <a:gd name="T36" fmla="*/ 2147483647 w 30"/>
                <a:gd name="T37" fmla="*/ 0 h 43"/>
                <a:gd name="T38" fmla="*/ 2147483647 w 30"/>
                <a:gd name="T39" fmla="*/ 2147483647 h 43"/>
                <a:gd name="T40" fmla="*/ 2147483647 w 30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43"/>
                <a:gd name="T65" fmla="*/ 30 w 30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43">
                  <a:moveTo>
                    <a:pt x="29" y="4"/>
                  </a:moveTo>
                  <a:cubicBezTo>
                    <a:pt x="28" y="5"/>
                    <a:pt x="28" y="6"/>
                    <a:pt x="28" y="7"/>
                  </a:cubicBezTo>
                  <a:cubicBezTo>
                    <a:pt x="27" y="8"/>
                    <a:pt x="27" y="10"/>
                    <a:pt x="26" y="11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2" y="18"/>
                    <a:pt x="20" y="21"/>
                    <a:pt x="18" y="24"/>
                  </a:cubicBezTo>
                  <a:cubicBezTo>
                    <a:pt x="16" y="27"/>
                    <a:pt x="14" y="29"/>
                    <a:pt x="11" y="32"/>
                  </a:cubicBezTo>
                  <a:cubicBezTo>
                    <a:pt x="9" y="34"/>
                    <a:pt x="7" y="36"/>
                    <a:pt x="6" y="38"/>
                  </a:cubicBezTo>
                  <a:cubicBezTo>
                    <a:pt x="4" y="40"/>
                    <a:pt x="2" y="41"/>
                    <a:pt x="1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2" y="42"/>
                  </a:cubicBezTo>
                  <a:cubicBezTo>
                    <a:pt x="3" y="41"/>
                    <a:pt x="4" y="40"/>
                    <a:pt x="6" y="38"/>
                  </a:cubicBezTo>
                  <a:cubicBezTo>
                    <a:pt x="8" y="37"/>
                    <a:pt x="10" y="34"/>
                    <a:pt x="12" y="32"/>
                  </a:cubicBezTo>
                  <a:cubicBezTo>
                    <a:pt x="14" y="30"/>
                    <a:pt x="16" y="27"/>
                    <a:pt x="19" y="24"/>
                  </a:cubicBezTo>
                  <a:cubicBezTo>
                    <a:pt x="21" y="21"/>
                    <a:pt x="23" y="18"/>
                    <a:pt x="24" y="15"/>
                  </a:cubicBezTo>
                  <a:cubicBezTo>
                    <a:pt x="25" y="14"/>
                    <a:pt x="26" y="12"/>
                    <a:pt x="26" y="11"/>
                  </a:cubicBezTo>
                  <a:cubicBezTo>
                    <a:pt x="27" y="10"/>
                    <a:pt x="28" y="9"/>
                    <a:pt x="28" y="7"/>
                  </a:cubicBezTo>
                  <a:cubicBezTo>
                    <a:pt x="29" y="6"/>
                    <a:pt x="29" y="5"/>
                    <a:pt x="29" y="4"/>
                  </a:cubicBezTo>
                  <a:cubicBezTo>
                    <a:pt x="29" y="3"/>
                    <a:pt x="30" y="3"/>
                    <a:pt x="30" y="2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29" y="2"/>
                    <a:pt x="29" y="3"/>
                    <a:pt x="2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3" name="Freeform 2259"/>
            <p:cNvSpPr>
              <a:spLocks noChangeArrowheads="1"/>
            </p:cNvSpPr>
            <p:nvPr/>
          </p:nvSpPr>
          <p:spPr bwMode="auto">
            <a:xfrm>
              <a:off x="622300" y="190500"/>
              <a:ext cx="39688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2147483647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0 w 30"/>
                <a:gd name="T31" fmla="*/ 2147483647 h 33"/>
                <a:gd name="T32" fmla="*/ 0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3" y="26"/>
                  </a:moveTo>
                  <a:cubicBezTo>
                    <a:pt x="5" y="23"/>
                    <a:pt x="7" y="18"/>
                    <a:pt x="11" y="13"/>
                  </a:cubicBezTo>
                  <a:cubicBezTo>
                    <a:pt x="13" y="10"/>
                    <a:pt x="15" y="8"/>
                    <a:pt x="18" y="6"/>
                  </a:cubicBezTo>
                  <a:cubicBezTo>
                    <a:pt x="18" y="6"/>
                    <a:pt x="19" y="5"/>
                    <a:pt x="19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3"/>
                    <a:pt x="23" y="3"/>
                    <a:pt x="24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0"/>
                    <a:pt x="25" y="1"/>
                    <a:pt x="24" y="2"/>
                  </a:cubicBezTo>
                  <a:cubicBezTo>
                    <a:pt x="23" y="2"/>
                    <a:pt x="22" y="3"/>
                    <a:pt x="20" y="4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8" y="5"/>
                    <a:pt x="18" y="5"/>
                    <a:pt x="17" y="6"/>
                  </a:cubicBezTo>
                  <a:cubicBezTo>
                    <a:pt x="15" y="7"/>
                    <a:pt x="13" y="10"/>
                    <a:pt x="11" y="12"/>
                  </a:cubicBezTo>
                  <a:cubicBezTo>
                    <a:pt x="7" y="17"/>
                    <a:pt x="4" y="22"/>
                    <a:pt x="2" y="26"/>
                  </a:cubicBezTo>
                  <a:cubicBezTo>
                    <a:pt x="2" y="28"/>
                    <a:pt x="1" y="30"/>
                    <a:pt x="0" y="31"/>
                  </a:cubicBezTo>
                  <a:cubicBezTo>
                    <a:pt x="0" y="32"/>
                    <a:pt x="0" y="32"/>
                    <a:pt x="0" y="33"/>
                  </a:cubicBezTo>
                  <a:cubicBezTo>
                    <a:pt x="0" y="33"/>
                    <a:pt x="0" y="32"/>
                    <a:pt x="1" y="31"/>
                  </a:cubicBezTo>
                  <a:cubicBezTo>
                    <a:pt x="1" y="30"/>
                    <a:pt x="2" y="28"/>
                    <a:pt x="3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4" name="Freeform 2260"/>
            <p:cNvSpPr>
              <a:spLocks noChangeArrowheads="1"/>
            </p:cNvSpPr>
            <p:nvPr/>
          </p:nvSpPr>
          <p:spPr bwMode="auto">
            <a:xfrm>
              <a:off x="625475" y="195263"/>
              <a:ext cx="17463" cy="19050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0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2147483647 h 15"/>
                <a:gd name="T14" fmla="*/ 0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2" y="13"/>
                  </a:moveTo>
                  <a:cubicBezTo>
                    <a:pt x="3" y="12"/>
                    <a:pt x="5" y="10"/>
                    <a:pt x="7" y="8"/>
                  </a:cubicBezTo>
                  <a:cubicBezTo>
                    <a:pt x="9" y="5"/>
                    <a:pt x="10" y="4"/>
                    <a:pt x="11" y="2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10" y="3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5" name="Freeform 2261"/>
            <p:cNvSpPr>
              <a:spLocks noEditPoints="1" noChangeArrowheads="1"/>
            </p:cNvSpPr>
            <p:nvPr/>
          </p:nvSpPr>
          <p:spPr bwMode="auto">
            <a:xfrm>
              <a:off x="0" y="98425"/>
              <a:ext cx="398463" cy="482600"/>
            </a:xfrm>
            <a:custGeom>
              <a:avLst/>
              <a:gdLst>
                <a:gd name="T0" fmla="*/ 2147483647 w 308"/>
                <a:gd name="T1" fmla="*/ 2147483647 h 372"/>
                <a:gd name="T2" fmla="*/ 2147483647 w 308"/>
                <a:gd name="T3" fmla="*/ 2147483647 h 372"/>
                <a:gd name="T4" fmla="*/ 2147483647 w 308"/>
                <a:gd name="T5" fmla="*/ 2147483647 h 372"/>
                <a:gd name="T6" fmla="*/ 2147483647 w 308"/>
                <a:gd name="T7" fmla="*/ 2147483647 h 372"/>
                <a:gd name="T8" fmla="*/ 2147483647 w 308"/>
                <a:gd name="T9" fmla="*/ 2147483647 h 372"/>
                <a:gd name="T10" fmla="*/ 2147483647 w 308"/>
                <a:gd name="T11" fmla="*/ 2147483647 h 372"/>
                <a:gd name="T12" fmla="*/ 2147483647 w 308"/>
                <a:gd name="T13" fmla="*/ 2147483647 h 372"/>
                <a:gd name="T14" fmla="*/ 2147483647 w 308"/>
                <a:gd name="T15" fmla="*/ 2147483647 h 372"/>
                <a:gd name="T16" fmla="*/ 2147483647 w 308"/>
                <a:gd name="T17" fmla="*/ 2147483647 h 372"/>
                <a:gd name="T18" fmla="*/ 2147483647 w 308"/>
                <a:gd name="T19" fmla="*/ 2147483647 h 372"/>
                <a:gd name="T20" fmla="*/ 2147483647 w 308"/>
                <a:gd name="T21" fmla="*/ 2147483647 h 372"/>
                <a:gd name="T22" fmla="*/ 2147483647 w 308"/>
                <a:gd name="T23" fmla="*/ 2147483647 h 372"/>
                <a:gd name="T24" fmla="*/ 2147483647 w 308"/>
                <a:gd name="T25" fmla="*/ 2147483647 h 372"/>
                <a:gd name="T26" fmla="*/ 2147483647 w 308"/>
                <a:gd name="T27" fmla="*/ 2147483647 h 372"/>
                <a:gd name="T28" fmla="*/ 2147483647 w 308"/>
                <a:gd name="T29" fmla="*/ 2147483647 h 372"/>
                <a:gd name="T30" fmla="*/ 2147483647 w 308"/>
                <a:gd name="T31" fmla="*/ 2147483647 h 372"/>
                <a:gd name="T32" fmla="*/ 2147483647 w 308"/>
                <a:gd name="T33" fmla="*/ 2147483647 h 372"/>
                <a:gd name="T34" fmla="*/ 2147483647 w 308"/>
                <a:gd name="T35" fmla="*/ 2147483647 h 372"/>
                <a:gd name="T36" fmla="*/ 2147483647 w 308"/>
                <a:gd name="T37" fmla="*/ 2147483647 h 372"/>
                <a:gd name="T38" fmla="*/ 2147483647 w 308"/>
                <a:gd name="T39" fmla="*/ 2147483647 h 372"/>
                <a:gd name="T40" fmla="*/ 2147483647 w 308"/>
                <a:gd name="T41" fmla="*/ 2147483647 h 372"/>
                <a:gd name="T42" fmla="*/ 2147483647 w 308"/>
                <a:gd name="T43" fmla="*/ 2147483647 h 372"/>
                <a:gd name="T44" fmla="*/ 2147483647 w 308"/>
                <a:gd name="T45" fmla="*/ 2147483647 h 372"/>
                <a:gd name="T46" fmla="*/ 2147483647 w 308"/>
                <a:gd name="T47" fmla="*/ 2147483647 h 372"/>
                <a:gd name="T48" fmla="*/ 2147483647 w 308"/>
                <a:gd name="T49" fmla="*/ 2147483647 h 372"/>
                <a:gd name="T50" fmla="*/ 2147483647 w 308"/>
                <a:gd name="T51" fmla="*/ 2147483647 h 372"/>
                <a:gd name="T52" fmla="*/ 2147483647 w 308"/>
                <a:gd name="T53" fmla="*/ 2147483647 h 372"/>
                <a:gd name="T54" fmla="*/ 2147483647 w 308"/>
                <a:gd name="T55" fmla="*/ 2147483647 h 372"/>
                <a:gd name="T56" fmla="*/ 2147483647 w 308"/>
                <a:gd name="T57" fmla="*/ 2147483647 h 372"/>
                <a:gd name="T58" fmla="*/ 2147483647 w 308"/>
                <a:gd name="T59" fmla="*/ 2147483647 h 372"/>
                <a:gd name="T60" fmla="*/ 2147483647 w 308"/>
                <a:gd name="T61" fmla="*/ 2147483647 h 372"/>
                <a:gd name="T62" fmla="*/ 2147483647 w 308"/>
                <a:gd name="T63" fmla="*/ 2147483647 h 372"/>
                <a:gd name="T64" fmla="*/ 2147483647 w 308"/>
                <a:gd name="T65" fmla="*/ 2147483647 h 372"/>
                <a:gd name="T66" fmla="*/ 2147483647 w 308"/>
                <a:gd name="T67" fmla="*/ 2147483647 h 372"/>
                <a:gd name="T68" fmla="*/ 2147483647 w 308"/>
                <a:gd name="T69" fmla="*/ 2147483647 h 372"/>
                <a:gd name="T70" fmla="*/ 2147483647 w 308"/>
                <a:gd name="T71" fmla="*/ 2147483647 h 372"/>
                <a:gd name="T72" fmla="*/ 2147483647 w 308"/>
                <a:gd name="T73" fmla="*/ 2147483647 h 372"/>
                <a:gd name="T74" fmla="*/ 2147483647 w 308"/>
                <a:gd name="T75" fmla="*/ 2147483647 h 372"/>
                <a:gd name="T76" fmla="*/ 2147483647 w 308"/>
                <a:gd name="T77" fmla="*/ 2147483647 h 372"/>
                <a:gd name="T78" fmla="*/ 2147483647 w 308"/>
                <a:gd name="T79" fmla="*/ 2147483647 h 372"/>
                <a:gd name="T80" fmla="*/ 2147483647 w 308"/>
                <a:gd name="T81" fmla="*/ 2147483647 h 372"/>
                <a:gd name="T82" fmla="*/ 2147483647 w 308"/>
                <a:gd name="T83" fmla="*/ 2147483647 h 372"/>
                <a:gd name="T84" fmla="*/ 2147483647 w 308"/>
                <a:gd name="T85" fmla="*/ 2147483647 h 372"/>
                <a:gd name="T86" fmla="*/ 2147483647 w 308"/>
                <a:gd name="T87" fmla="*/ 2147483647 h 372"/>
                <a:gd name="T88" fmla="*/ 2147483647 w 308"/>
                <a:gd name="T89" fmla="*/ 2147483647 h 372"/>
                <a:gd name="T90" fmla="*/ 2147483647 w 308"/>
                <a:gd name="T91" fmla="*/ 2147483647 h 372"/>
                <a:gd name="T92" fmla="*/ 2147483647 w 308"/>
                <a:gd name="T93" fmla="*/ 2147483647 h 372"/>
                <a:gd name="T94" fmla="*/ 2147483647 w 308"/>
                <a:gd name="T95" fmla="*/ 2147483647 h 372"/>
                <a:gd name="T96" fmla="*/ 2147483647 w 308"/>
                <a:gd name="T97" fmla="*/ 2147483647 h 372"/>
                <a:gd name="T98" fmla="*/ 2147483647 w 308"/>
                <a:gd name="T99" fmla="*/ 2147483647 h 372"/>
                <a:gd name="T100" fmla="*/ 2147483647 w 308"/>
                <a:gd name="T101" fmla="*/ 2147483647 h 372"/>
                <a:gd name="T102" fmla="*/ 2147483647 w 308"/>
                <a:gd name="T103" fmla="*/ 2147483647 h 372"/>
                <a:gd name="T104" fmla="*/ 2147483647 w 308"/>
                <a:gd name="T105" fmla="*/ 2147483647 h 372"/>
                <a:gd name="T106" fmla="*/ 2147483647 w 308"/>
                <a:gd name="T107" fmla="*/ 2147483647 h 372"/>
                <a:gd name="T108" fmla="*/ 2147483647 w 308"/>
                <a:gd name="T109" fmla="*/ 2147483647 h 372"/>
                <a:gd name="T110" fmla="*/ 2147483647 w 308"/>
                <a:gd name="T111" fmla="*/ 2147483647 h 372"/>
                <a:gd name="T112" fmla="*/ 2147483647 w 308"/>
                <a:gd name="T113" fmla="*/ 2147483647 h 372"/>
                <a:gd name="T114" fmla="*/ 2147483647 w 308"/>
                <a:gd name="T115" fmla="*/ 2147483647 h 372"/>
                <a:gd name="T116" fmla="*/ 2147483647 w 308"/>
                <a:gd name="T117" fmla="*/ 2147483647 h 372"/>
                <a:gd name="T118" fmla="*/ 2147483647 w 308"/>
                <a:gd name="T119" fmla="*/ 2147483647 h 372"/>
                <a:gd name="T120" fmla="*/ 2147483647 w 308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8"/>
                <a:gd name="T184" fmla="*/ 0 h 372"/>
                <a:gd name="T185" fmla="*/ 308 w 308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8" h="372">
                  <a:moveTo>
                    <a:pt x="298" y="38"/>
                  </a:moveTo>
                  <a:cubicBezTo>
                    <a:pt x="293" y="28"/>
                    <a:pt x="284" y="16"/>
                    <a:pt x="274" y="10"/>
                  </a:cubicBezTo>
                  <a:cubicBezTo>
                    <a:pt x="264" y="3"/>
                    <a:pt x="251" y="0"/>
                    <a:pt x="238" y="0"/>
                  </a:cubicBezTo>
                  <a:cubicBezTo>
                    <a:pt x="224" y="0"/>
                    <a:pt x="211" y="2"/>
                    <a:pt x="198" y="7"/>
                  </a:cubicBezTo>
                  <a:cubicBezTo>
                    <a:pt x="189" y="11"/>
                    <a:pt x="180" y="17"/>
                    <a:pt x="176" y="25"/>
                  </a:cubicBezTo>
                  <a:cubicBezTo>
                    <a:pt x="176" y="26"/>
                    <a:pt x="176" y="26"/>
                    <a:pt x="176" y="27"/>
                  </a:cubicBezTo>
                  <a:cubicBezTo>
                    <a:pt x="177" y="27"/>
                    <a:pt x="177" y="27"/>
                    <a:pt x="177" y="28"/>
                  </a:cubicBezTo>
                  <a:cubicBezTo>
                    <a:pt x="174" y="29"/>
                    <a:pt x="171" y="31"/>
                    <a:pt x="170" y="33"/>
                  </a:cubicBezTo>
                  <a:cubicBezTo>
                    <a:pt x="168" y="36"/>
                    <a:pt x="167" y="42"/>
                    <a:pt x="170" y="44"/>
                  </a:cubicBezTo>
                  <a:cubicBezTo>
                    <a:pt x="168" y="44"/>
                    <a:pt x="167" y="45"/>
                    <a:pt x="165" y="45"/>
                  </a:cubicBezTo>
                  <a:cubicBezTo>
                    <a:pt x="161" y="45"/>
                    <a:pt x="157" y="44"/>
                    <a:pt x="153" y="43"/>
                  </a:cubicBezTo>
                  <a:cubicBezTo>
                    <a:pt x="146" y="43"/>
                    <a:pt x="137" y="44"/>
                    <a:pt x="138" y="53"/>
                  </a:cubicBezTo>
                  <a:cubicBezTo>
                    <a:pt x="139" y="54"/>
                    <a:pt x="139" y="55"/>
                    <a:pt x="140" y="55"/>
                  </a:cubicBezTo>
                  <a:cubicBezTo>
                    <a:pt x="148" y="52"/>
                    <a:pt x="151" y="61"/>
                    <a:pt x="155" y="65"/>
                  </a:cubicBezTo>
                  <a:cubicBezTo>
                    <a:pt x="159" y="69"/>
                    <a:pt x="163" y="71"/>
                    <a:pt x="168" y="71"/>
                  </a:cubicBezTo>
                  <a:cubicBezTo>
                    <a:pt x="170" y="71"/>
                    <a:pt x="172" y="71"/>
                    <a:pt x="173" y="71"/>
                  </a:cubicBezTo>
                  <a:cubicBezTo>
                    <a:pt x="174" y="73"/>
                    <a:pt x="174" y="76"/>
                    <a:pt x="174" y="78"/>
                  </a:cubicBezTo>
                  <a:cubicBezTo>
                    <a:pt x="174" y="82"/>
                    <a:pt x="175" y="86"/>
                    <a:pt x="175" y="89"/>
                  </a:cubicBezTo>
                  <a:cubicBezTo>
                    <a:pt x="175" y="97"/>
                    <a:pt x="175" y="106"/>
                    <a:pt x="174" y="114"/>
                  </a:cubicBezTo>
                  <a:cubicBezTo>
                    <a:pt x="173" y="121"/>
                    <a:pt x="172" y="128"/>
                    <a:pt x="169" y="135"/>
                  </a:cubicBezTo>
                  <a:cubicBezTo>
                    <a:pt x="168" y="138"/>
                    <a:pt x="166" y="141"/>
                    <a:pt x="165" y="144"/>
                  </a:cubicBezTo>
                  <a:cubicBezTo>
                    <a:pt x="163" y="149"/>
                    <a:pt x="159" y="158"/>
                    <a:pt x="163" y="163"/>
                  </a:cubicBezTo>
                  <a:cubicBezTo>
                    <a:pt x="166" y="165"/>
                    <a:pt x="170" y="165"/>
                    <a:pt x="173" y="163"/>
                  </a:cubicBezTo>
                  <a:cubicBezTo>
                    <a:pt x="171" y="175"/>
                    <a:pt x="163" y="186"/>
                    <a:pt x="166" y="198"/>
                  </a:cubicBezTo>
                  <a:cubicBezTo>
                    <a:pt x="167" y="199"/>
                    <a:pt x="168" y="199"/>
                    <a:pt x="168" y="199"/>
                  </a:cubicBezTo>
                  <a:cubicBezTo>
                    <a:pt x="171" y="196"/>
                    <a:pt x="174" y="196"/>
                    <a:pt x="177" y="196"/>
                  </a:cubicBezTo>
                  <a:cubicBezTo>
                    <a:pt x="180" y="195"/>
                    <a:pt x="183" y="194"/>
                    <a:pt x="185" y="192"/>
                  </a:cubicBezTo>
                  <a:cubicBezTo>
                    <a:pt x="188" y="191"/>
                    <a:pt x="190" y="189"/>
                    <a:pt x="191" y="186"/>
                  </a:cubicBezTo>
                  <a:cubicBezTo>
                    <a:pt x="191" y="190"/>
                    <a:pt x="192" y="193"/>
                    <a:pt x="192" y="196"/>
                  </a:cubicBezTo>
                  <a:cubicBezTo>
                    <a:pt x="193" y="204"/>
                    <a:pt x="193" y="212"/>
                    <a:pt x="193" y="220"/>
                  </a:cubicBezTo>
                  <a:cubicBezTo>
                    <a:pt x="192" y="228"/>
                    <a:pt x="191" y="237"/>
                    <a:pt x="189" y="245"/>
                  </a:cubicBezTo>
                  <a:cubicBezTo>
                    <a:pt x="188" y="249"/>
                    <a:pt x="187" y="253"/>
                    <a:pt x="186" y="257"/>
                  </a:cubicBezTo>
                  <a:cubicBezTo>
                    <a:pt x="185" y="260"/>
                    <a:pt x="184" y="263"/>
                    <a:pt x="183" y="266"/>
                  </a:cubicBezTo>
                  <a:cubicBezTo>
                    <a:pt x="180" y="258"/>
                    <a:pt x="176" y="250"/>
                    <a:pt x="171" y="244"/>
                  </a:cubicBezTo>
                  <a:cubicBezTo>
                    <a:pt x="179" y="244"/>
                    <a:pt x="185" y="230"/>
                    <a:pt x="184" y="223"/>
                  </a:cubicBezTo>
                  <a:cubicBezTo>
                    <a:pt x="184" y="223"/>
                    <a:pt x="184" y="222"/>
                    <a:pt x="183" y="222"/>
                  </a:cubicBezTo>
                  <a:cubicBezTo>
                    <a:pt x="175" y="224"/>
                    <a:pt x="168" y="224"/>
                    <a:pt x="161" y="222"/>
                  </a:cubicBezTo>
                  <a:cubicBezTo>
                    <a:pt x="152" y="220"/>
                    <a:pt x="143" y="215"/>
                    <a:pt x="135" y="210"/>
                  </a:cubicBezTo>
                  <a:cubicBezTo>
                    <a:pt x="133" y="208"/>
                    <a:pt x="129" y="206"/>
                    <a:pt x="126" y="205"/>
                  </a:cubicBezTo>
                  <a:cubicBezTo>
                    <a:pt x="133" y="194"/>
                    <a:pt x="145" y="191"/>
                    <a:pt x="157" y="189"/>
                  </a:cubicBezTo>
                  <a:cubicBezTo>
                    <a:pt x="158" y="189"/>
                    <a:pt x="158" y="187"/>
                    <a:pt x="158" y="187"/>
                  </a:cubicBezTo>
                  <a:cubicBezTo>
                    <a:pt x="154" y="181"/>
                    <a:pt x="148" y="178"/>
                    <a:pt x="141" y="177"/>
                  </a:cubicBezTo>
                  <a:cubicBezTo>
                    <a:pt x="139" y="177"/>
                    <a:pt x="137" y="177"/>
                    <a:pt x="135" y="177"/>
                  </a:cubicBezTo>
                  <a:cubicBezTo>
                    <a:pt x="149" y="166"/>
                    <a:pt x="165" y="132"/>
                    <a:pt x="145" y="121"/>
                  </a:cubicBezTo>
                  <a:cubicBezTo>
                    <a:pt x="144" y="121"/>
                    <a:pt x="144" y="121"/>
                    <a:pt x="143" y="122"/>
                  </a:cubicBezTo>
                  <a:cubicBezTo>
                    <a:pt x="142" y="124"/>
                    <a:pt x="140" y="127"/>
                    <a:pt x="139" y="129"/>
                  </a:cubicBezTo>
                  <a:cubicBezTo>
                    <a:pt x="137" y="125"/>
                    <a:pt x="131" y="121"/>
                    <a:pt x="127" y="119"/>
                  </a:cubicBezTo>
                  <a:cubicBezTo>
                    <a:pt x="119" y="113"/>
                    <a:pt x="111" y="111"/>
                    <a:pt x="101" y="111"/>
                  </a:cubicBezTo>
                  <a:cubicBezTo>
                    <a:pt x="90" y="110"/>
                    <a:pt x="78" y="112"/>
                    <a:pt x="70" y="119"/>
                  </a:cubicBezTo>
                  <a:cubicBezTo>
                    <a:pt x="60" y="126"/>
                    <a:pt x="57" y="139"/>
                    <a:pt x="60" y="150"/>
                  </a:cubicBezTo>
                  <a:cubicBezTo>
                    <a:pt x="61" y="151"/>
                    <a:pt x="61" y="151"/>
                    <a:pt x="62" y="151"/>
                  </a:cubicBezTo>
                  <a:cubicBezTo>
                    <a:pt x="64" y="149"/>
                    <a:pt x="65" y="148"/>
                    <a:pt x="67" y="146"/>
                  </a:cubicBezTo>
                  <a:cubicBezTo>
                    <a:pt x="67" y="147"/>
                    <a:pt x="67" y="148"/>
                    <a:pt x="67" y="148"/>
                  </a:cubicBezTo>
                  <a:cubicBezTo>
                    <a:pt x="68" y="155"/>
                    <a:pt x="72" y="160"/>
                    <a:pt x="77" y="164"/>
                  </a:cubicBezTo>
                  <a:cubicBezTo>
                    <a:pt x="82" y="167"/>
                    <a:pt x="88" y="170"/>
                    <a:pt x="94" y="168"/>
                  </a:cubicBezTo>
                  <a:cubicBezTo>
                    <a:pt x="100" y="167"/>
                    <a:pt x="104" y="162"/>
                    <a:pt x="109" y="157"/>
                  </a:cubicBezTo>
                  <a:cubicBezTo>
                    <a:pt x="109" y="156"/>
                    <a:pt x="109" y="155"/>
                    <a:pt x="107" y="155"/>
                  </a:cubicBezTo>
                  <a:cubicBezTo>
                    <a:pt x="96" y="159"/>
                    <a:pt x="87" y="142"/>
                    <a:pt x="88" y="133"/>
                  </a:cubicBezTo>
                  <a:cubicBezTo>
                    <a:pt x="90" y="119"/>
                    <a:pt x="111" y="128"/>
                    <a:pt x="117" y="132"/>
                  </a:cubicBezTo>
                  <a:cubicBezTo>
                    <a:pt x="117" y="132"/>
                    <a:pt x="117" y="133"/>
                    <a:pt x="117" y="133"/>
                  </a:cubicBezTo>
                  <a:cubicBezTo>
                    <a:pt x="114" y="135"/>
                    <a:pt x="110" y="138"/>
                    <a:pt x="106" y="140"/>
                  </a:cubicBezTo>
                  <a:cubicBezTo>
                    <a:pt x="105" y="141"/>
                    <a:pt x="106" y="142"/>
                    <a:pt x="106" y="142"/>
                  </a:cubicBezTo>
                  <a:cubicBezTo>
                    <a:pt x="118" y="151"/>
                    <a:pt x="123" y="166"/>
                    <a:pt x="112" y="178"/>
                  </a:cubicBezTo>
                  <a:cubicBezTo>
                    <a:pt x="108" y="182"/>
                    <a:pt x="103" y="187"/>
                    <a:pt x="97" y="191"/>
                  </a:cubicBezTo>
                  <a:cubicBezTo>
                    <a:pt x="97" y="190"/>
                    <a:pt x="98" y="188"/>
                    <a:pt x="98" y="186"/>
                  </a:cubicBezTo>
                  <a:cubicBezTo>
                    <a:pt x="98" y="183"/>
                    <a:pt x="99" y="179"/>
                    <a:pt x="100" y="176"/>
                  </a:cubicBezTo>
                  <a:cubicBezTo>
                    <a:pt x="100" y="175"/>
                    <a:pt x="99" y="174"/>
                    <a:pt x="99" y="174"/>
                  </a:cubicBezTo>
                  <a:cubicBezTo>
                    <a:pt x="94" y="174"/>
                    <a:pt x="89" y="175"/>
                    <a:pt x="85" y="178"/>
                  </a:cubicBezTo>
                  <a:cubicBezTo>
                    <a:pt x="83" y="179"/>
                    <a:pt x="80" y="181"/>
                    <a:pt x="78" y="184"/>
                  </a:cubicBezTo>
                  <a:cubicBezTo>
                    <a:pt x="77" y="170"/>
                    <a:pt x="68" y="158"/>
                    <a:pt x="53" y="156"/>
                  </a:cubicBezTo>
                  <a:cubicBezTo>
                    <a:pt x="45" y="154"/>
                    <a:pt x="29" y="154"/>
                    <a:pt x="26" y="165"/>
                  </a:cubicBezTo>
                  <a:cubicBezTo>
                    <a:pt x="25" y="168"/>
                    <a:pt x="25" y="172"/>
                    <a:pt x="28" y="173"/>
                  </a:cubicBezTo>
                  <a:cubicBezTo>
                    <a:pt x="28" y="173"/>
                    <a:pt x="27" y="174"/>
                    <a:pt x="27" y="174"/>
                  </a:cubicBezTo>
                  <a:cubicBezTo>
                    <a:pt x="26" y="179"/>
                    <a:pt x="25" y="183"/>
                    <a:pt x="25" y="188"/>
                  </a:cubicBezTo>
                  <a:cubicBezTo>
                    <a:pt x="25" y="193"/>
                    <a:pt x="28" y="196"/>
                    <a:pt x="32" y="198"/>
                  </a:cubicBezTo>
                  <a:cubicBezTo>
                    <a:pt x="41" y="204"/>
                    <a:pt x="51" y="202"/>
                    <a:pt x="56" y="194"/>
                  </a:cubicBezTo>
                  <a:cubicBezTo>
                    <a:pt x="57" y="193"/>
                    <a:pt x="56" y="192"/>
                    <a:pt x="55" y="192"/>
                  </a:cubicBezTo>
                  <a:cubicBezTo>
                    <a:pt x="47" y="191"/>
                    <a:pt x="50" y="172"/>
                    <a:pt x="58" y="176"/>
                  </a:cubicBezTo>
                  <a:cubicBezTo>
                    <a:pt x="67" y="180"/>
                    <a:pt x="68" y="191"/>
                    <a:pt x="64" y="198"/>
                  </a:cubicBezTo>
                  <a:cubicBezTo>
                    <a:pt x="60" y="205"/>
                    <a:pt x="52" y="210"/>
                    <a:pt x="46" y="215"/>
                  </a:cubicBezTo>
                  <a:cubicBezTo>
                    <a:pt x="39" y="221"/>
                    <a:pt x="32" y="226"/>
                    <a:pt x="27" y="234"/>
                  </a:cubicBezTo>
                  <a:cubicBezTo>
                    <a:pt x="22" y="242"/>
                    <a:pt x="20" y="253"/>
                    <a:pt x="19" y="262"/>
                  </a:cubicBezTo>
                  <a:cubicBezTo>
                    <a:pt x="17" y="274"/>
                    <a:pt x="19" y="286"/>
                    <a:pt x="25" y="296"/>
                  </a:cubicBezTo>
                  <a:cubicBezTo>
                    <a:pt x="15" y="292"/>
                    <a:pt x="5" y="303"/>
                    <a:pt x="0" y="311"/>
                  </a:cubicBezTo>
                  <a:cubicBezTo>
                    <a:pt x="0" y="312"/>
                    <a:pt x="1" y="313"/>
                    <a:pt x="2" y="313"/>
                  </a:cubicBezTo>
                  <a:cubicBezTo>
                    <a:pt x="5" y="313"/>
                    <a:pt x="8" y="312"/>
                    <a:pt x="12" y="312"/>
                  </a:cubicBezTo>
                  <a:cubicBezTo>
                    <a:pt x="18" y="310"/>
                    <a:pt x="24" y="312"/>
                    <a:pt x="29" y="316"/>
                  </a:cubicBezTo>
                  <a:cubicBezTo>
                    <a:pt x="33" y="318"/>
                    <a:pt x="36" y="322"/>
                    <a:pt x="39" y="326"/>
                  </a:cubicBezTo>
                  <a:cubicBezTo>
                    <a:pt x="42" y="330"/>
                    <a:pt x="47" y="332"/>
                    <a:pt x="50" y="335"/>
                  </a:cubicBezTo>
                  <a:cubicBezTo>
                    <a:pt x="57" y="341"/>
                    <a:pt x="63" y="346"/>
                    <a:pt x="72" y="349"/>
                  </a:cubicBezTo>
                  <a:cubicBezTo>
                    <a:pt x="79" y="351"/>
                    <a:pt x="88" y="353"/>
                    <a:pt x="95" y="352"/>
                  </a:cubicBezTo>
                  <a:cubicBezTo>
                    <a:pt x="95" y="352"/>
                    <a:pt x="95" y="352"/>
                    <a:pt x="96" y="351"/>
                  </a:cubicBezTo>
                  <a:cubicBezTo>
                    <a:pt x="94" y="354"/>
                    <a:pt x="93" y="356"/>
                    <a:pt x="93" y="358"/>
                  </a:cubicBezTo>
                  <a:cubicBezTo>
                    <a:pt x="91" y="365"/>
                    <a:pt x="95" y="370"/>
                    <a:pt x="100" y="372"/>
                  </a:cubicBezTo>
                  <a:cubicBezTo>
                    <a:pt x="101" y="372"/>
                    <a:pt x="102" y="372"/>
                    <a:pt x="102" y="371"/>
                  </a:cubicBezTo>
                  <a:cubicBezTo>
                    <a:pt x="104" y="352"/>
                    <a:pt x="129" y="351"/>
                    <a:pt x="143" y="348"/>
                  </a:cubicBezTo>
                  <a:cubicBezTo>
                    <a:pt x="154" y="346"/>
                    <a:pt x="166" y="338"/>
                    <a:pt x="172" y="328"/>
                  </a:cubicBezTo>
                  <a:cubicBezTo>
                    <a:pt x="171" y="329"/>
                    <a:pt x="171" y="331"/>
                    <a:pt x="170" y="333"/>
                  </a:cubicBezTo>
                  <a:cubicBezTo>
                    <a:pt x="171" y="332"/>
                    <a:pt x="172" y="333"/>
                    <a:pt x="172" y="333"/>
                  </a:cubicBezTo>
                  <a:cubicBezTo>
                    <a:pt x="175" y="327"/>
                    <a:pt x="177" y="320"/>
                    <a:pt x="177" y="313"/>
                  </a:cubicBezTo>
                  <a:cubicBezTo>
                    <a:pt x="178" y="305"/>
                    <a:pt x="175" y="298"/>
                    <a:pt x="173" y="289"/>
                  </a:cubicBezTo>
                  <a:cubicBezTo>
                    <a:pt x="173" y="289"/>
                    <a:pt x="173" y="289"/>
                    <a:pt x="173" y="289"/>
                  </a:cubicBezTo>
                  <a:cubicBezTo>
                    <a:pt x="173" y="286"/>
                    <a:pt x="173" y="283"/>
                    <a:pt x="173" y="280"/>
                  </a:cubicBezTo>
                  <a:cubicBezTo>
                    <a:pt x="173" y="280"/>
                    <a:pt x="172" y="280"/>
                    <a:pt x="172" y="280"/>
                  </a:cubicBezTo>
                  <a:cubicBezTo>
                    <a:pt x="172" y="287"/>
                    <a:pt x="172" y="293"/>
                    <a:pt x="170" y="300"/>
                  </a:cubicBezTo>
                  <a:cubicBezTo>
                    <a:pt x="168" y="308"/>
                    <a:pt x="162" y="314"/>
                    <a:pt x="155" y="319"/>
                  </a:cubicBezTo>
                  <a:cubicBezTo>
                    <a:pt x="147" y="324"/>
                    <a:pt x="136" y="325"/>
                    <a:pt x="127" y="321"/>
                  </a:cubicBezTo>
                  <a:cubicBezTo>
                    <a:pt x="118" y="317"/>
                    <a:pt x="114" y="308"/>
                    <a:pt x="115" y="298"/>
                  </a:cubicBezTo>
                  <a:cubicBezTo>
                    <a:pt x="116" y="292"/>
                    <a:pt x="119" y="287"/>
                    <a:pt x="122" y="282"/>
                  </a:cubicBezTo>
                  <a:cubicBezTo>
                    <a:pt x="123" y="280"/>
                    <a:pt x="124" y="279"/>
                    <a:pt x="126" y="278"/>
                  </a:cubicBezTo>
                  <a:cubicBezTo>
                    <a:pt x="125" y="278"/>
                    <a:pt x="125" y="279"/>
                    <a:pt x="124" y="280"/>
                  </a:cubicBezTo>
                  <a:cubicBezTo>
                    <a:pt x="123" y="282"/>
                    <a:pt x="122" y="284"/>
                    <a:pt x="122" y="284"/>
                  </a:cubicBezTo>
                  <a:cubicBezTo>
                    <a:pt x="122" y="284"/>
                    <a:pt x="124" y="282"/>
                    <a:pt x="125" y="280"/>
                  </a:cubicBezTo>
                  <a:cubicBezTo>
                    <a:pt x="126" y="279"/>
                    <a:pt x="127" y="277"/>
                    <a:pt x="127" y="277"/>
                  </a:cubicBezTo>
                  <a:cubicBezTo>
                    <a:pt x="128" y="276"/>
                    <a:pt x="128" y="276"/>
                    <a:pt x="128" y="275"/>
                  </a:cubicBezTo>
                  <a:cubicBezTo>
                    <a:pt x="128" y="275"/>
                    <a:pt x="128" y="275"/>
                    <a:pt x="128" y="275"/>
                  </a:cubicBezTo>
                  <a:cubicBezTo>
                    <a:pt x="128" y="276"/>
                    <a:pt x="127" y="278"/>
                    <a:pt x="126" y="280"/>
                  </a:cubicBezTo>
                  <a:cubicBezTo>
                    <a:pt x="125" y="281"/>
                    <a:pt x="124" y="283"/>
                    <a:pt x="124" y="284"/>
                  </a:cubicBezTo>
                  <a:cubicBezTo>
                    <a:pt x="124" y="286"/>
                    <a:pt x="124" y="286"/>
                    <a:pt x="124" y="286"/>
                  </a:cubicBezTo>
                  <a:cubicBezTo>
                    <a:pt x="124" y="286"/>
                    <a:pt x="124" y="286"/>
                    <a:pt x="124" y="284"/>
                  </a:cubicBezTo>
                  <a:cubicBezTo>
                    <a:pt x="125" y="283"/>
                    <a:pt x="126" y="282"/>
                    <a:pt x="126" y="280"/>
                  </a:cubicBezTo>
                  <a:cubicBezTo>
                    <a:pt x="127" y="278"/>
                    <a:pt x="128" y="277"/>
                    <a:pt x="129" y="276"/>
                  </a:cubicBezTo>
                  <a:cubicBezTo>
                    <a:pt x="128" y="277"/>
                    <a:pt x="127" y="280"/>
                    <a:pt x="126" y="283"/>
                  </a:cubicBezTo>
                  <a:cubicBezTo>
                    <a:pt x="125" y="286"/>
                    <a:pt x="125" y="289"/>
                    <a:pt x="124" y="291"/>
                  </a:cubicBezTo>
                  <a:cubicBezTo>
                    <a:pt x="124" y="293"/>
                    <a:pt x="124" y="294"/>
                    <a:pt x="124" y="294"/>
                  </a:cubicBezTo>
                  <a:cubicBezTo>
                    <a:pt x="124" y="294"/>
                    <a:pt x="125" y="289"/>
                    <a:pt x="127" y="284"/>
                  </a:cubicBezTo>
                  <a:cubicBezTo>
                    <a:pt x="128" y="281"/>
                    <a:pt x="129" y="278"/>
                    <a:pt x="129" y="276"/>
                  </a:cubicBezTo>
                  <a:cubicBezTo>
                    <a:pt x="129" y="276"/>
                    <a:pt x="129" y="275"/>
                    <a:pt x="130" y="275"/>
                  </a:cubicBezTo>
                  <a:cubicBezTo>
                    <a:pt x="129" y="282"/>
                    <a:pt x="126" y="288"/>
                    <a:pt x="125" y="295"/>
                  </a:cubicBezTo>
                  <a:cubicBezTo>
                    <a:pt x="125" y="300"/>
                    <a:pt x="126" y="305"/>
                    <a:pt x="129" y="308"/>
                  </a:cubicBezTo>
                  <a:cubicBezTo>
                    <a:pt x="130" y="311"/>
                    <a:pt x="132" y="314"/>
                    <a:pt x="134" y="315"/>
                  </a:cubicBezTo>
                  <a:cubicBezTo>
                    <a:pt x="140" y="319"/>
                    <a:pt x="148" y="316"/>
                    <a:pt x="152" y="313"/>
                  </a:cubicBezTo>
                  <a:cubicBezTo>
                    <a:pt x="153" y="312"/>
                    <a:pt x="152" y="312"/>
                    <a:pt x="152" y="312"/>
                  </a:cubicBezTo>
                  <a:cubicBezTo>
                    <a:pt x="149" y="313"/>
                    <a:pt x="145" y="314"/>
                    <a:pt x="141" y="314"/>
                  </a:cubicBezTo>
                  <a:cubicBezTo>
                    <a:pt x="139" y="313"/>
                    <a:pt x="138" y="312"/>
                    <a:pt x="139" y="310"/>
                  </a:cubicBezTo>
                  <a:cubicBezTo>
                    <a:pt x="140" y="308"/>
                    <a:pt x="141" y="307"/>
                    <a:pt x="143" y="305"/>
                  </a:cubicBezTo>
                  <a:cubicBezTo>
                    <a:pt x="146" y="302"/>
                    <a:pt x="151" y="302"/>
                    <a:pt x="156" y="300"/>
                  </a:cubicBezTo>
                  <a:cubicBezTo>
                    <a:pt x="160" y="301"/>
                    <a:pt x="163" y="297"/>
                    <a:pt x="165" y="295"/>
                  </a:cubicBezTo>
                  <a:cubicBezTo>
                    <a:pt x="166" y="295"/>
                    <a:pt x="165" y="295"/>
                    <a:pt x="165" y="295"/>
                  </a:cubicBezTo>
                  <a:cubicBezTo>
                    <a:pt x="164" y="295"/>
                    <a:pt x="163" y="296"/>
                    <a:pt x="162" y="297"/>
                  </a:cubicBezTo>
                  <a:cubicBezTo>
                    <a:pt x="159" y="299"/>
                    <a:pt x="155" y="299"/>
                    <a:pt x="154" y="295"/>
                  </a:cubicBezTo>
                  <a:cubicBezTo>
                    <a:pt x="153" y="293"/>
                    <a:pt x="154" y="291"/>
                    <a:pt x="154" y="289"/>
                  </a:cubicBezTo>
                  <a:cubicBezTo>
                    <a:pt x="156" y="282"/>
                    <a:pt x="160" y="276"/>
                    <a:pt x="161" y="269"/>
                  </a:cubicBezTo>
                  <a:cubicBezTo>
                    <a:pt x="162" y="263"/>
                    <a:pt x="162" y="257"/>
                    <a:pt x="159" y="252"/>
                  </a:cubicBezTo>
                  <a:cubicBezTo>
                    <a:pt x="157" y="249"/>
                    <a:pt x="153" y="242"/>
                    <a:pt x="149" y="242"/>
                  </a:cubicBezTo>
                  <a:cubicBezTo>
                    <a:pt x="148" y="238"/>
                    <a:pt x="146" y="234"/>
                    <a:pt x="144" y="231"/>
                  </a:cubicBezTo>
                  <a:cubicBezTo>
                    <a:pt x="144" y="231"/>
                    <a:pt x="143" y="231"/>
                    <a:pt x="143" y="231"/>
                  </a:cubicBezTo>
                  <a:cubicBezTo>
                    <a:pt x="146" y="237"/>
                    <a:pt x="148" y="244"/>
                    <a:pt x="147" y="252"/>
                  </a:cubicBezTo>
                  <a:cubicBezTo>
                    <a:pt x="147" y="253"/>
                    <a:pt x="146" y="255"/>
                    <a:pt x="146" y="257"/>
                  </a:cubicBezTo>
                  <a:cubicBezTo>
                    <a:pt x="146" y="256"/>
                    <a:pt x="146" y="256"/>
                    <a:pt x="146" y="255"/>
                  </a:cubicBezTo>
                  <a:cubicBezTo>
                    <a:pt x="146" y="253"/>
                    <a:pt x="146" y="250"/>
                    <a:pt x="146" y="249"/>
                  </a:cubicBezTo>
                  <a:cubicBezTo>
                    <a:pt x="146" y="247"/>
                    <a:pt x="146" y="246"/>
                    <a:pt x="146" y="246"/>
                  </a:cubicBezTo>
                  <a:cubicBezTo>
                    <a:pt x="145" y="246"/>
                    <a:pt x="146" y="247"/>
                    <a:pt x="146" y="249"/>
                  </a:cubicBezTo>
                  <a:cubicBezTo>
                    <a:pt x="146" y="250"/>
                    <a:pt x="146" y="253"/>
                    <a:pt x="145" y="255"/>
                  </a:cubicBezTo>
                  <a:cubicBezTo>
                    <a:pt x="145" y="257"/>
                    <a:pt x="145" y="258"/>
                    <a:pt x="144" y="259"/>
                  </a:cubicBezTo>
                  <a:cubicBezTo>
                    <a:pt x="144" y="260"/>
                    <a:pt x="143" y="260"/>
                    <a:pt x="143" y="261"/>
                  </a:cubicBezTo>
                  <a:cubicBezTo>
                    <a:pt x="143" y="261"/>
                    <a:pt x="143" y="261"/>
                    <a:pt x="143" y="261"/>
                  </a:cubicBezTo>
                  <a:cubicBezTo>
                    <a:pt x="143" y="261"/>
                    <a:pt x="143" y="260"/>
                    <a:pt x="143" y="260"/>
                  </a:cubicBezTo>
                  <a:cubicBezTo>
                    <a:pt x="144" y="258"/>
                    <a:pt x="144" y="256"/>
                    <a:pt x="144" y="253"/>
                  </a:cubicBezTo>
                  <a:cubicBezTo>
                    <a:pt x="145" y="250"/>
                    <a:pt x="144" y="247"/>
                    <a:pt x="144" y="245"/>
                  </a:cubicBezTo>
                  <a:cubicBezTo>
                    <a:pt x="144" y="243"/>
                    <a:pt x="143" y="242"/>
                    <a:pt x="143" y="242"/>
                  </a:cubicBezTo>
                  <a:cubicBezTo>
                    <a:pt x="143" y="242"/>
                    <a:pt x="143" y="243"/>
                    <a:pt x="143" y="245"/>
                  </a:cubicBezTo>
                  <a:cubicBezTo>
                    <a:pt x="144" y="247"/>
                    <a:pt x="144" y="250"/>
                    <a:pt x="144" y="253"/>
                  </a:cubicBezTo>
                  <a:cubicBezTo>
                    <a:pt x="144" y="254"/>
                    <a:pt x="143" y="256"/>
                    <a:pt x="143" y="258"/>
                  </a:cubicBezTo>
                  <a:cubicBezTo>
                    <a:pt x="143" y="256"/>
                    <a:pt x="143" y="254"/>
                    <a:pt x="143" y="252"/>
                  </a:cubicBezTo>
                  <a:cubicBezTo>
                    <a:pt x="144" y="247"/>
                    <a:pt x="143" y="243"/>
                    <a:pt x="140" y="239"/>
                  </a:cubicBezTo>
                  <a:cubicBezTo>
                    <a:pt x="137" y="234"/>
                    <a:pt x="129" y="226"/>
                    <a:pt x="122" y="224"/>
                  </a:cubicBezTo>
                  <a:cubicBezTo>
                    <a:pt x="122" y="224"/>
                    <a:pt x="122" y="223"/>
                    <a:pt x="121" y="223"/>
                  </a:cubicBezTo>
                  <a:cubicBezTo>
                    <a:pt x="106" y="212"/>
                    <a:pt x="77" y="211"/>
                    <a:pt x="64" y="227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1" y="226"/>
                    <a:pt x="58" y="224"/>
                    <a:pt x="56" y="224"/>
                  </a:cubicBezTo>
                  <a:cubicBezTo>
                    <a:pt x="45" y="223"/>
                    <a:pt x="39" y="235"/>
                    <a:pt x="35" y="242"/>
                  </a:cubicBezTo>
                  <a:cubicBezTo>
                    <a:pt x="34" y="242"/>
                    <a:pt x="35" y="243"/>
                    <a:pt x="35" y="242"/>
                  </a:cubicBezTo>
                  <a:cubicBezTo>
                    <a:pt x="41" y="236"/>
                    <a:pt x="48" y="224"/>
                    <a:pt x="58" y="227"/>
                  </a:cubicBezTo>
                  <a:cubicBezTo>
                    <a:pt x="63" y="229"/>
                    <a:pt x="66" y="233"/>
                    <a:pt x="70" y="235"/>
                  </a:cubicBezTo>
                  <a:cubicBezTo>
                    <a:pt x="69" y="235"/>
                    <a:pt x="67" y="234"/>
                    <a:pt x="65" y="234"/>
                  </a:cubicBezTo>
                  <a:cubicBezTo>
                    <a:pt x="63" y="233"/>
                    <a:pt x="62" y="233"/>
                    <a:pt x="60" y="232"/>
                  </a:cubicBezTo>
                  <a:cubicBezTo>
                    <a:pt x="59" y="232"/>
                    <a:pt x="58" y="232"/>
                    <a:pt x="58" y="232"/>
                  </a:cubicBezTo>
                  <a:cubicBezTo>
                    <a:pt x="58" y="232"/>
                    <a:pt x="59" y="232"/>
                    <a:pt x="60" y="233"/>
                  </a:cubicBezTo>
                  <a:cubicBezTo>
                    <a:pt x="61" y="233"/>
                    <a:pt x="63" y="234"/>
                    <a:pt x="65" y="235"/>
                  </a:cubicBezTo>
                  <a:cubicBezTo>
                    <a:pt x="67" y="235"/>
                    <a:pt x="69" y="236"/>
                    <a:pt x="70" y="236"/>
                  </a:cubicBezTo>
                  <a:cubicBezTo>
                    <a:pt x="70" y="236"/>
                    <a:pt x="70" y="236"/>
                    <a:pt x="71" y="236"/>
                  </a:cubicBezTo>
                  <a:cubicBezTo>
                    <a:pt x="69" y="236"/>
                    <a:pt x="67" y="236"/>
                    <a:pt x="65" y="236"/>
                  </a:cubicBezTo>
                  <a:cubicBezTo>
                    <a:pt x="61" y="236"/>
                    <a:pt x="57" y="236"/>
                    <a:pt x="57" y="236"/>
                  </a:cubicBezTo>
                  <a:cubicBezTo>
                    <a:pt x="57" y="236"/>
                    <a:pt x="58" y="236"/>
                    <a:pt x="59" y="236"/>
                  </a:cubicBezTo>
                  <a:cubicBezTo>
                    <a:pt x="61" y="237"/>
                    <a:pt x="63" y="237"/>
                    <a:pt x="65" y="237"/>
                  </a:cubicBezTo>
                  <a:cubicBezTo>
                    <a:pt x="68" y="237"/>
                    <a:pt x="70" y="237"/>
                    <a:pt x="71" y="236"/>
                  </a:cubicBezTo>
                  <a:cubicBezTo>
                    <a:pt x="72" y="236"/>
                    <a:pt x="72" y="237"/>
                    <a:pt x="72" y="237"/>
                  </a:cubicBezTo>
                  <a:cubicBezTo>
                    <a:pt x="69" y="238"/>
                    <a:pt x="65" y="237"/>
                    <a:pt x="62" y="238"/>
                  </a:cubicBezTo>
                  <a:cubicBezTo>
                    <a:pt x="58" y="239"/>
                    <a:pt x="54" y="240"/>
                    <a:pt x="50" y="242"/>
                  </a:cubicBezTo>
                  <a:cubicBezTo>
                    <a:pt x="43" y="245"/>
                    <a:pt x="40" y="249"/>
                    <a:pt x="38" y="255"/>
                  </a:cubicBezTo>
                  <a:cubicBezTo>
                    <a:pt x="37" y="256"/>
                    <a:pt x="36" y="257"/>
                    <a:pt x="36" y="258"/>
                  </a:cubicBezTo>
                  <a:cubicBezTo>
                    <a:pt x="36" y="259"/>
                    <a:pt x="35" y="260"/>
                    <a:pt x="35" y="261"/>
                  </a:cubicBezTo>
                  <a:cubicBezTo>
                    <a:pt x="35" y="261"/>
                    <a:pt x="35" y="261"/>
                    <a:pt x="35" y="261"/>
                  </a:cubicBezTo>
                  <a:cubicBezTo>
                    <a:pt x="35" y="262"/>
                    <a:pt x="34" y="264"/>
                    <a:pt x="34" y="266"/>
                  </a:cubicBezTo>
                  <a:cubicBezTo>
                    <a:pt x="34" y="266"/>
                    <a:pt x="34" y="266"/>
                    <a:pt x="34" y="266"/>
                  </a:cubicBezTo>
                  <a:cubicBezTo>
                    <a:pt x="37" y="261"/>
                    <a:pt x="38" y="254"/>
                    <a:pt x="43" y="251"/>
                  </a:cubicBezTo>
                  <a:cubicBezTo>
                    <a:pt x="44" y="250"/>
                    <a:pt x="45" y="250"/>
                    <a:pt x="45" y="250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53"/>
                    <a:pt x="44" y="260"/>
                    <a:pt x="42" y="263"/>
                  </a:cubicBezTo>
                  <a:cubicBezTo>
                    <a:pt x="39" y="268"/>
                    <a:pt x="35" y="272"/>
                    <a:pt x="34" y="278"/>
                  </a:cubicBezTo>
                  <a:cubicBezTo>
                    <a:pt x="32" y="289"/>
                    <a:pt x="41" y="305"/>
                    <a:pt x="50" y="311"/>
                  </a:cubicBezTo>
                  <a:cubicBezTo>
                    <a:pt x="51" y="312"/>
                    <a:pt x="51" y="313"/>
                    <a:pt x="52" y="313"/>
                  </a:cubicBezTo>
                  <a:cubicBezTo>
                    <a:pt x="52" y="314"/>
                    <a:pt x="53" y="313"/>
                    <a:pt x="53" y="313"/>
                  </a:cubicBezTo>
                  <a:cubicBezTo>
                    <a:pt x="49" y="305"/>
                    <a:pt x="47" y="298"/>
                    <a:pt x="47" y="289"/>
                  </a:cubicBezTo>
                  <a:cubicBezTo>
                    <a:pt x="47" y="281"/>
                    <a:pt x="48" y="271"/>
                    <a:pt x="52" y="264"/>
                  </a:cubicBezTo>
                  <a:cubicBezTo>
                    <a:pt x="53" y="262"/>
                    <a:pt x="54" y="261"/>
                    <a:pt x="55" y="260"/>
                  </a:cubicBezTo>
                  <a:cubicBezTo>
                    <a:pt x="58" y="256"/>
                    <a:pt x="63" y="256"/>
                    <a:pt x="67" y="254"/>
                  </a:cubicBezTo>
                  <a:cubicBezTo>
                    <a:pt x="71" y="253"/>
                    <a:pt x="74" y="251"/>
                    <a:pt x="77" y="250"/>
                  </a:cubicBezTo>
                  <a:cubicBezTo>
                    <a:pt x="83" y="247"/>
                    <a:pt x="88" y="242"/>
                    <a:pt x="90" y="236"/>
                  </a:cubicBezTo>
                  <a:cubicBezTo>
                    <a:pt x="90" y="236"/>
                    <a:pt x="90" y="237"/>
                    <a:pt x="90" y="237"/>
                  </a:cubicBezTo>
                  <a:cubicBezTo>
                    <a:pt x="90" y="237"/>
                    <a:pt x="90" y="237"/>
                    <a:pt x="90" y="237"/>
                  </a:cubicBezTo>
                  <a:cubicBezTo>
                    <a:pt x="90" y="237"/>
                    <a:pt x="90" y="238"/>
                    <a:pt x="90" y="238"/>
                  </a:cubicBezTo>
                  <a:cubicBezTo>
                    <a:pt x="89" y="240"/>
                    <a:pt x="88" y="242"/>
                    <a:pt x="87" y="244"/>
                  </a:cubicBezTo>
                  <a:cubicBezTo>
                    <a:pt x="86" y="246"/>
                    <a:pt x="84" y="247"/>
                    <a:pt x="83" y="248"/>
                  </a:cubicBezTo>
                  <a:cubicBezTo>
                    <a:pt x="82" y="249"/>
                    <a:pt x="82" y="249"/>
                    <a:pt x="81" y="249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1" y="250"/>
                    <a:pt x="81" y="250"/>
                    <a:pt x="81" y="250"/>
                  </a:cubicBezTo>
                  <a:cubicBezTo>
                    <a:pt x="82" y="249"/>
                    <a:pt x="83" y="249"/>
                    <a:pt x="83" y="249"/>
                  </a:cubicBezTo>
                  <a:cubicBezTo>
                    <a:pt x="84" y="248"/>
                    <a:pt x="86" y="246"/>
                    <a:pt x="88" y="244"/>
                  </a:cubicBezTo>
                  <a:cubicBezTo>
                    <a:pt x="89" y="242"/>
                    <a:pt x="90" y="240"/>
                    <a:pt x="90" y="239"/>
                  </a:cubicBezTo>
                  <a:cubicBezTo>
                    <a:pt x="90" y="239"/>
                    <a:pt x="90" y="239"/>
                    <a:pt x="90" y="240"/>
                  </a:cubicBezTo>
                  <a:cubicBezTo>
                    <a:pt x="90" y="241"/>
                    <a:pt x="90" y="242"/>
                    <a:pt x="89" y="243"/>
                  </a:cubicBezTo>
                  <a:cubicBezTo>
                    <a:pt x="88" y="246"/>
                    <a:pt x="87" y="248"/>
                    <a:pt x="87" y="248"/>
                  </a:cubicBezTo>
                  <a:cubicBezTo>
                    <a:pt x="87" y="248"/>
                    <a:pt x="89" y="246"/>
                    <a:pt x="90" y="243"/>
                  </a:cubicBezTo>
                  <a:cubicBezTo>
                    <a:pt x="90" y="243"/>
                    <a:pt x="90" y="242"/>
                    <a:pt x="90" y="242"/>
                  </a:cubicBezTo>
                  <a:cubicBezTo>
                    <a:pt x="90" y="242"/>
                    <a:pt x="90" y="242"/>
                    <a:pt x="90" y="242"/>
                  </a:cubicBezTo>
                  <a:cubicBezTo>
                    <a:pt x="90" y="250"/>
                    <a:pt x="85" y="254"/>
                    <a:pt x="78" y="254"/>
                  </a:cubicBezTo>
                  <a:cubicBezTo>
                    <a:pt x="78" y="254"/>
                    <a:pt x="78" y="255"/>
                    <a:pt x="78" y="255"/>
                  </a:cubicBezTo>
                  <a:cubicBezTo>
                    <a:pt x="81" y="256"/>
                    <a:pt x="85" y="255"/>
                    <a:pt x="88" y="253"/>
                  </a:cubicBezTo>
                  <a:cubicBezTo>
                    <a:pt x="88" y="253"/>
                    <a:pt x="88" y="253"/>
                    <a:pt x="88" y="253"/>
                  </a:cubicBezTo>
                  <a:cubicBezTo>
                    <a:pt x="97" y="259"/>
                    <a:pt x="104" y="265"/>
                    <a:pt x="105" y="277"/>
                  </a:cubicBezTo>
                  <a:cubicBezTo>
                    <a:pt x="105" y="287"/>
                    <a:pt x="97" y="297"/>
                    <a:pt x="87" y="296"/>
                  </a:cubicBezTo>
                  <a:cubicBezTo>
                    <a:pt x="80" y="295"/>
                    <a:pt x="72" y="290"/>
                    <a:pt x="73" y="282"/>
                  </a:cubicBezTo>
                  <a:cubicBezTo>
                    <a:pt x="76" y="271"/>
                    <a:pt x="92" y="270"/>
                    <a:pt x="97" y="280"/>
                  </a:cubicBezTo>
                  <a:cubicBezTo>
                    <a:pt x="97" y="280"/>
                    <a:pt x="97" y="280"/>
                    <a:pt x="97" y="280"/>
                  </a:cubicBezTo>
                  <a:cubicBezTo>
                    <a:pt x="97" y="276"/>
                    <a:pt x="95" y="274"/>
                    <a:pt x="92" y="272"/>
                  </a:cubicBezTo>
                  <a:cubicBezTo>
                    <a:pt x="88" y="266"/>
                    <a:pt x="83" y="258"/>
                    <a:pt x="75" y="260"/>
                  </a:cubicBezTo>
                  <a:cubicBezTo>
                    <a:pt x="69" y="261"/>
                    <a:pt x="59" y="267"/>
                    <a:pt x="59" y="273"/>
                  </a:cubicBezTo>
                  <a:cubicBezTo>
                    <a:pt x="58" y="274"/>
                    <a:pt x="57" y="274"/>
                    <a:pt x="56" y="275"/>
                  </a:cubicBezTo>
                  <a:cubicBezTo>
                    <a:pt x="52" y="278"/>
                    <a:pt x="51" y="285"/>
                    <a:pt x="52" y="289"/>
                  </a:cubicBezTo>
                  <a:cubicBezTo>
                    <a:pt x="52" y="289"/>
                    <a:pt x="52" y="289"/>
                    <a:pt x="52" y="289"/>
                  </a:cubicBezTo>
                  <a:cubicBezTo>
                    <a:pt x="53" y="284"/>
                    <a:pt x="54" y="278"/>
                    <a:pt x="59" y="275"/>
                  </a:cubicBezTo>
                  <a:cubicBezTo>
                    <a:pt x="62" y="274"/>
                    <a:pt x="64" y="273"/>
                    <a:pt x="67" y="272"/>
                  </a:cubicBezTo>
                  <a:cubicBezTo>
                    <a:pt x="66" y="272"/>
                    <a:pt x="65" y="273"/>
                    <a:pt x="65" y="273"/>
                  </a:cubicBezTo>
                  <a:cubicBezTo>
                    <a:pt x="63" y="274"/>
                    <a:pt x="62" y="274"/>
                    <a:pt x="61" y="275"/>
                  </a:cubicBezTo>
                  <a:cubicBezTo>
                    <a:pt x="60" y="276"/>
                    <a:pt x="60" y="276"/>
                    <a:pt x="60" y="276"/>
                  </a:cubicBezTo>
                  <a:cubicBezTo>
                    <a:pt x="60" y="276"/>
                    <a:pt x="61" y="276"/>
                    <a:pt x="61" y="276"/>
                  </a:cubicBezTo>
                  <a:cubicBezTo>
                    <a:pt x="62" y="275"/>
                    <a:pt x="63" y="274"/>
                    <a:pt x="65" y="274"/>
                  </a:cubicBezTo>
                  <a:cubicBezTo>
                    <a:pt x="66" y="273"/>
                    <a:pt x="67" y="273"/>
                    <a:pt x="68" y="272"/>
                  </a:cubicBezTo>
                  <a:cubicBezTo>
                    <a:pt x="67" y="273"/>
                    <a:pt x="66" y="274"/>
                    <a:pt x="65" y="275"/>
                  </a:cubicBezTo>
                  <a:cubicBezTo>
                    <a:pt x="62" y="277"/>
                    <a:pt x="61" y="280"/>
                    <a:pt x="61" y="280"/>
                  </a:cubicBezTo>
                  <a:cubicBezTo>
                    <a:pt x="61" y="280"/>
                    <a:pt x="63" y="278"/>
                    <a:pt x="65" y="275"/>
                  </a:cubicBezTo>
                  <a:cubicBezTo>
                    <a:pt x="66" y="274"/>
                    <a:pt x="67" y="274"/>
                    <a:pt x="68" y="273"/>
                  </a:cubicBezTo>
                  <a:cubicBezTo>
                    <a:pt x="67" y="274"/>
                    <a:pt x="66" y="275"/>
                    <a:pt x="65" y="277"/>
                  </a:cubicBezTo>
                  <a:cubicBezTo>
                    <a:pt x="63" y="279"/>
                    <a:pt x="62" y="281"/>
                    <a:pt x="62" y="283"/>
                  </a:cubicBezTo>
                  <a:cubicBezTo>
                    <a:pt x="61" y="284"/>
                    <a:pt x="61" y="285"/>
                    <a:pt x="61" y="285"/>
                  </a:cubicBezTo>
                  <a:cubicBezTo>
                    <a:pt x="61" y="285"/>
                    <a:pt x="61" y="285"/>
                    <a:pt x="62" y="283"/>
                  </a:cubicBezTo>
                  <a:cubicBezTo>
                    <a:pt x="63" y="281"/>
                    <a:pt x="64" y="280"/>
                    <a:pt x="65" y="277"/>
                  </a:cubicBezTo>
                  <a:cubicBezTo>
                    <a:pt x="66" y="276"/>
                    <a:pt x="68" y="274"/>
                    <a:pt x="69" y="273"/>
                  </a:cubicBezTo>
                  <a:cubicBezTo>
                    <a:pt x="65" y="280"/>
                    <a:pt x="61" y="287"/>
                    <a:pt x="60" y="295"/>
                  </a:cubicBezTo>
                  <a:cubicBezTo>
                    <a:pt x="58" y="306"/>
                    <a:pt x="63" y="312"/>
                    <a:pt x="67" y="321"/>
                  </a:cubicBezTo>
                  <a:cubicBezTo>
                    <a:pt x="67" y="322"/>
                    <a:pt x="67" y="322"/>
                    <a:pt x="68" y="321"/>
                  </a:cubicBezTo>
                  <a:cubicBezTo>
                    <a:pt x="70" y="325"/>
                    <a:pt x="74" y="328"/>
                    <a:pt x="78" y="330"/>
                  </a:cubicBezTo>
                  <a:cubicBezTo>
                    <a:pt x="78" y="330"/>
                    <a:pt x="78" y="330"/>
                    <a:pt x="78" y="330"/>
                  </a:cubicBezTo>
                  <a:cubicBezTo>
                    <a:pt x="81" y="337"/>
                    <a:pt x="89" y="342"/>
                    <a:pt x="97" y="345"/>
                  </a:cubicBezTo>
                  <a:cubicBezTo>
                    <a:pt x="98" y="345"/>
                    <a:pt x="99" y="344"/>
                    <a:pt x="98" y="344"/>
                  </a:cubicBezTo>
                  <a:cubicBezTo>
                    <a:pt x="89" y="338"/>
                    <a:pt x="77" y="332"/>
                    <a:pt x="81" y="320"/>
                  </a:cubicBezTo>
                  <a:cubicBezTo>
                    <a:pt x="83" y="313"/>
                    <a:pt x="90" y="306"/>
                    <a:pt x="97" y="307"/>
                  </a:cubicBezTo>
                  <a:cubicBezTo>
                    <a:pt x="96" y="307"/>
                    <a:pt x="95" y="307"/>
                    <a:pt x="94" y="307"/>
                  </a:cubicBezTo>
                  <a:cubicBezTo>
                    <a:pt x="92" y="307"/>
                    <a:pt x="91" y="308"/>
                    <a:pt x="90" y="309"/>
                  </a:cubicBezTo>
                  <a:cubicBezTo>
                    <a:pt x="90" y="309"/>
                    <a:pt x="89" y="310"/>
                    <a:pt x="89" y="310"/>
                  </a:cubicBezTo>
                  <a:cubicBezTo>
                    <a:pt x="89" y="310"/>
                    <a:pt x="90" y="310"/>
                    <a:pt x="91" y="309"/>
                  </a:cubicBezTo>
                  <a:cubicBezTo>
                    <a:pt x="92" y="309"/>
                    <a:pt x="93" y="308"/>
                    <a:pt x="94" y="308"/>
                  </a:cubicBezTo>
                  <a:cubicBezTo>
                    <a:pt x="96" y="307"/>
                    <a:pt x="97" y="307"/>
                    <a:pt x="98" y="307"/>
                  </a:cubicBezTo>
                  <a:cubicBezTo>
                    <a:pt x="97" y="308"/>
                    <a:pt x="95" y="308"/>
                    <a:pt x="93" y="309"/>
                  </a:cubicBezTo>
                  <a:cubicBezTo>
                    <a:pt x="92" y="310"/>
                    <a:pt x="90" y="311"/>
                    <a:pt x="90" y="312"/>
                  </a:cubicBezTo>
                  <a:cubicBezTo>
                    <a:pt x="89" y="313"/>
                    <a:pt x="88" y="314"/>
                    <a:pt x="88" y="314"/>
                  </a:cubicBezTo>
                  <a:cubicBezTo>
                    <a:pt x="88" y="314"/>
                    <a:pt x="89" y="313"/>
                    <a:pt x="90" y="312"/>
                  </a:cubicBezTo>
                  <a:cubicBezTo>
                    <a:pt x="91" y="312"/>
                    <a:pt x="92" y="311"/>
                    <a:pt x="94" y="310"/>
                  </a:cubicBezTo>
                  <a:cubicBezTo>
                    <a:pt x="96" y="309"/>
                    <a:pt x="98" y="308"/>
                    <a:pt x="99" y="308"/>
                  </a:cubicBezTo>
                  <a:cubicBezTo>
                    <a:pt x="98" y="308"/>
                    <a:pt x="98" y="308"/>
                    <a:pt x="98" y="308"/>
                  </a:cubicBezTo>
                  <a:cubicBezTo>
                    <a:pt x="97" y="309"/>
                    <a:pt x="95" y="310"/>
                    <a:pt x="93" y="312"/>
                  </a:cubicBezTo>
                  <a:cubicBezTo>
                    <a:pt x="91" y="314"/>
                    <a:pt x="90" y="316"/>
                    <a:pt x="89" y="317"/>
                  </a:cubicBezTo>
                  <a:cubicBezTo>
                    <a:pt x="89" y="319"/>
                    <a:pt x="88" y="320"/>
                    <a:pt x="88" y="320"/>
                  </a:cubicBezTo>
                  <a:cubicBezTo>
                    <a:pt x="88" y="320"/>
                    <a:pt x="89" y="319"/>
                    <a:pt x="89" y="318"/>
                  </a:cubicBezTo>
                  <a:cubicBezTo>
                    <a:pt x="90" y="316"/>
                    <a:pt x="91" y="314"/>
                    <a:pt x="93" y="312"/>
                  </a:cubicBezTo>
                  <a:cubicBezTo>
                    <a:pt x="93" y="312"/>
                    <a:pt x="94" y="312"/>
                    <a:pt x="94" y="312"/>
                  </a:cubicBezTo>
                  <a:cubicBezTo>
                    <a:pt x="90" y="317"/>
                    <a:pt x="89" y="324"/>
                    <a:pt x="91" y="329"/>
                  </a:cubicBezTo>
                  <a:cubicBezTo>
                    <a:pt x="92" y="334"/>
                    <a:pt x="97" y="337"/>
                    <a:pt x="101" y="339"/>
                  </a:cubicBezTo>
                  <a:cubicBezTo>
                    <a:pt x="103" y="340"/>
                    <a:pt x="106" y="341"/>
                    <a:pt x="108" y="341"/>
                  </a:cubicBezTo>
                  <a:cubicBezTo>
                    <a:pt x="109" y="341"/>
                    <a:pt x="109" y="341"/>
                    <a:pt x="110" y="341"/>
                  </a:cubicBezTo>
                  <a:cubicBezTo>
                    <a:pt x="117" y="343"/>
                    <a:pt x="126" y="343"/>
                    <a:pt x="131" y="340"/>
                  </a:cubicBezTo>
                  <a:cubicBezTo>
                    <a:pt x="132" y="339"/>
                    <a:pt x="131" y="339"/>
                    <a:pt x="131" y="339"/>
                  </a:cubicBezTo>
                  <a:cubicBezTo>
                    <a:pt x="126" y="341"/>
                    <a:pt x="120" y="341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4" y="340"/>
                    <a:pt x="114" y="340"/>
                    <a:pt x="114" y="340"/>
                  </a:cubicBezTo>
                  <a:cubicBezTo>
                    <a:pt x="111" y="339"/>
                    <a:pt x="109" y="338"/>
                    <a:pt x="107" y="337"/>
                  </a:cubicBezTo>
                  <a:cubicBezTo>
                    <a:pt x="107" y="337"/>
                    <a:pt x="107" y="336"/>
                    <a:pt x="107" y="336"/>
                  </a:cubicBezTo>
                  <a:cubicBezTo>
                    <a:pt x="104" y="333"/>
                    <a:pt x="105" y="330"/>
                    <a:pt x="108" y="327"/>
                  </a:cubicBezTo>
                  <a:cubicBezTo>
                    <a:pt x="110" y="325"/>
                    <a:pt x="114" y="327"/>
                    <a:pt x="117" y="327"/>
                  </a:cubicBezTo>
                  <a:cubicBezTo>
                    <a:pt x="121" y="329"/>
                    <a:pt x="125" y="330"/>
                    <a:pt x="129" y="330"/>
                  </a:cubicBezTo>
                  <a:cubicBezTo>
                    <a:pt x="137" y="331"/>
                    <a:pt x="142" y="328"/>
                    <a:pt x="148" y="325"/>
                  </a:cubicBezTo>
                  <a:cubicBezTo>
                    <a:pt x="151" y="324"/>
                    <a:pt x="154" y="322"/>
                    <a:pt x="157" y="320"/>
                  </a:cubicBezTo>
                  <a:cubicBezTo>
                    <a:pt x="167" y="314"/>
                    <a:pt x="172" y="304"/>
                    <a:pt x="173" y="293"/>
                  </a:cubicBezTo>
                  <a:cubicBezTo>
                    <a:pt x="173" y="294"/>
                    <a:pt x="173" y="294"/>
                    <a:pt x="173" y="294"/>
                  </a:cubicBezTo>
                  <a:cubicBezTo>
                    <a:pt x="173" y="295"/>
                    <a:pt x="173" y="296"/>
                    <a:pt x="173" y="298"/>
                  </a:cubicBezTo>
                  <a:cubicBezTo>
                    <a:pt x="173" y="299"/>
                    <a:pt x="172" y="301"/>
                    <a:pt x="172" y="303"/>
                  </a:cubicBezTo>
                  <a:cubicBezTo>
                    <a:pt x="171" y="305"/>
                    <a:pt x="170" y="307"/>
                    <a:pt x="169" y="309"/>
                  </a:cubicBezTo>
                  <a:cubicBezTo>
                    <a:pt x="168" y="311"/>
                    <a:pt x="167" y="313"/>
                    <a:pt x="166" y="315"/>
                  </a:cubicBezTo>
                  <a:cubicBezTo>
                    <a:pt x="164" y="317"/>
                    <a:pt x="163" y="318"/>
                    <a:pt x="162" y="319"/>
                  </a:cubicBezTo>
                  <a:cubicBezTo>
                    <a:pt x="160" y="322"/>
                    <a:pt x="158" y="323"/>
                    <a:pt x="158" y="323"/>
                  </a:cubicBezTo>
                  <a:cubicBezTo>
                    <a:pt x="158" y="323"/>
                    <a:pt x="159" y="323"/>
                    <a:pt x="159" y="322"/>
                  </a:cubicBezTo>
                  <a:cubicBezTo>
                    <a:pt x="160" y="322"/>
                    <a:pt x="160" y="321"/>
                    <a:pt x="161" y="321"/>
                  </a:cubicBezTo>
                  <a:cubicBezTo>
                    <a:pt x="161" y="321"/>
                    <a:pt x="162" y="320"/>
                    <a:pt x="162" y="320"/>
                  </a:cubicBezTo>
                  <a:cubicBezTo>
                    <a:pt x="164" y="319"/>
                    <a:pt x="165" y="317"/>
                    <a:pt x="166" y="315"/>
                  </a:cubicBezTo>
                  <a:cubicBezTo>
                    <a:pt x="167" y="314"/>
                    <a:pt x="169" y="312"/>
                    <a:pt x="170" y="310"/>
                  </a:cubicBezTo>
                  <a:cubicBezTo>
                    <a:pt x="171" y="307"/>
                    <a:pt x="172" y="305"/>
                    <a:pt x="172" y="303"/>
                  </a:cubicBezTo>
                  <a:cubicBezTo>
                    <a:pt x="173" y="301"/>
                    <a:pt x="173" y="299"/>
                    <a:pt x="173" y="298"/>
                  </a:cubicBezTo>
                  <a:cubicBezTo>
                    <a:pt x="173" y="297"/>
                    <a:pt x="173" y="296"/>
                    <a:pt x="174" y="296"/>
                  </a:cubicBezTo>
                  <a:cubicBezTo>
                    <a:pt x="174" y="295"/>
                    <a:pt x="174" y="295"/>
                    <a:pt x="174" y="295"/>
                  </a:cubicBezTo>
                  <a:cubicBezTo>
                    <a:pt x="174" y="296"/>
                    <a:pt x="174" y="296"/>
                    <a:pt x="174" y="297"/>
                  </a:cubicBezTo>
                  <a:cubicBezTo>
                    <a:pt x="174" y="298"/>
                    <a:pt x="175" y="299"/>
                    <a:pt x="175" y="301"/>
                  </a:cubicBezTo>
                  <a:cubicBezTo>
                    <a:pt x="175" y="301"/>
                    <a:pt x="174" y="303"/>
                    <a:pt x="174" y="304"/>
                  </a:cubicBezTo>
                  <a:cubicBezTo>
                    <a:pt x="173" y="307"/>
                    <a:pt x="171" y="310"/>
                    <a:pt x="169" y="313"/>
                  </a:cubicBezTo>
                  <a:cubicBezTo>
                    <a:pt x="167" y="316"/>
                    <a:pt x="165" y="319"/>
                    <a:pt x="164" y="320"/>
                  </a:cubicBezTo>
                  <a:cubicBezTo>
                    <a:pt x="162" y="322"/>
                    <a:pt x="161" y="324"/>
                    <a:pt x="161" y="324"/>
                  </a:cubicBezTo>
                  <a:cubicBezTo>
                    <a:pt x="161" y="324"/>
                    <a:pt x="162" y="323"/>
                    <a:pt x="164" y="321"/>
                  </a:cubicBezTo>
                  <a:cubicBezTo>
                    <a:pt x="166" y="319"/>
                    <a:pt x="168" y="316"/>
                    <a:pt x="170" y="313"/>
                  </a:cubicBezTo>
                  <a:cubicBezTo>
                    <a:pt x="172" y="310"/>
                    <a:pt x="173" y="307"/>
                    <a:pt x="174" y="305"/>
                  </a:cubicBezTo>
                  <a:cubicBezTo>
                    <a:pt x="175" y="303"/>
                    <a:pt x="175" y="302"/>
                    <a:pt x="175" y="301"/>
                  </a:cubicBezTo>
                  <a:cubicBezTo>
                    <a:pt x="175" y="303"/>
                    <a:pt x="175" y="306"/>
                    <a:pt x="175" y="308"/>
                  </a:cubicBezTo>
                  <a:cubicBezTo>
                    <a:pt x="175" y="308"/>
                    <a:pt x="175" y="309"/>
                    <a:pt x="175" y="309"/>
                  </a:cubicBezTo>
                  <a:cubicBezTo>
                    <a:pt x="173" y="311"/>
                    <a:pt x="172" y="313"/>
                    <a:pt x="170" y="315"/>
                  </a:cubicBezTo>
                  <a:cubicBezTo>
                    <a:pt x="168" y="317"/>
                    <a:pt x="167" y="319"/>
                    <a:pt x="166" y="321"/>
                  </a:cubicBezTo>
                  <a:cubicBezTo>
                    <a:pt x="165" y="323"/>
                    <a:pt x="165" y="324"/>
                    <a:pt x="165" y="324"/>
                  </a:cubicBezTo>
                  <a:cubicBezTo>
                    <a:pt x="165" y="324"/>
                    <a:pt x="166" y="323"/>
                    <a:pt x="167" y="321"/>
                  </a:cubicBezTo>
                  <a:cubicBezTo>
                    <a:pt x="168" y="320"/>
                    <a:pt x="169" y="318"/>
                    <a:pt x="171" y="315"/>
                  </a:cubicBezTo>
                  <a:cubicBezTo>
                    <a:pt x="173" y="313"/>
                    <a:pt x="174" y="311"/>
                    <a:pt x="175" y="309"/>
                  </a:cubicBezTo>
                  <a:cubicBezTo>
                    <a:pt x="175" y="309"/>
                    <a:pt x="175" y="309"/>
                    <a:pt x="175" y="308"/>
                  </a:cubicBezTo>
                  <a:cubicBezTo>
                    <a:pt x="175" y="309"/>
                    <a:pt x="175" y="310"/>
                    <a:pt x="175" y="312"/>
                  </a:cubicBezTo>
                  <a:cubicBezTo>
                    <a:pt x="175" y="312"/>
                    <a:pt x="175" y="312"/>
                    <a:pt x="175" y="313"/>
                  </a:cubicBezTo>
                  <a:cubicBezTo>
                    <a:pt x="175" y="313"/>
                    <a:pt x="174" y="315"/>
                    <a:pt x="172" y="317"/>
                  </a:cubicBezTo>
                  <a:cubicBezTo>
                    <a:pt x="171" y="320"/>
                    <a:pt x="169" y="322"/>
                    <a:pt x="169" y="322"/>
                  </a:cubicBezTo>
                  <a:cubicBezTo>
                    <a:pt x="170" y="322"/>
                    <a:pt x="171" y="320"/>
                    <a:pt x="173" y="317"/>
                  </a:cubicBezTo>
                  <a:cubicBezTo>
                    <a:pt x="174" y="316"/>
                    <a:pt x="175" y="314"/>
                    <a:pt x="175" y="313"/>
                  </a:cubicBezTo>
                  <a:cubicBezTo>
                    <a:pt x="175" y="314"/>
                    <a:pt x="175" y="315"/>
                    <a:pt x="175" y="316"/>
                  </a:cubicBezTo>
                  <a:cubicBezTo>
                    <a:pt x="175" y="316"/>
                    <a:pt x="175" y="316"/>
                    <a:pt x="175" y="316"/>
                  </a:cubicBezTo>
                  <a:cubicBezTo>
                    <a:pt x="172" y="326"/>
                    <a:pt x="164" y="336"/>
                    <a:pt x="156" y="341"/>
                  </a:cubicBezTo>
                  <a:cubicBezTo>
                    <a:pt x="154" y="342"/>
                    <a:pt x="153" y="343"/>
                    <a:pt x="151" y="343"/>
                  </a:cubicBezTo>
                  <a:cubicBezTo>
                    <a:pt x="151" y="343"/>
                    <a:pt x="151" y="343"/>
                    <a:pt x="151" y="343"/>
                  </a:cubicBezTo>
                  <a:cubicBezTo>
                    <a:pt x="138" y="347"/>
                    <a:pt x="125" y="345"/>
                    <a:pt x="113" y="349"/>
                  </a:cubicBezTo>
                  <a:cubicBezTo>
                    <a:pt x="106" y="350"/>
                    <a:pt x="100" y="355"/>
                    <a:pt x="98" y="362"/>
                  </a:cubicBezTo>
                  <a:cubicBezTo>
                    <a:pt x="99" y="361"/>
                    <a:pt x="99" y="361"/>
                    <a:pt x="99" y="361"/>
                  </a:cubicBezTo>
                  <a:cubicBezTo>
                    <a:pt x="99" y="359"/>
                    <a:pt x="100" y="357"/>
                    <a:pt x="100" y="356"/>
                  </a:cubicBezTo>
                  <a:cubicBezTo>
                    <a:pt x="101" y="354"/>
                    <a:pt x="102" y="354"/>
                    <a:pt x="102" y="353"/>
                  </a:cubicBezTo>
                  <a:cubicBezTo>
                    <a:pt x="102" y="353"/>
                    <a:pt x="101" y="354"/>
                    <a:pt x="100" y="355"/>
                  </a:cubicBezTo>
                  <a:cubicBezTo>
                    <a:pt x="99" y="357"/>
                    <a:pt x="98" y="358"/>
                    <a:pt x="98" y="361"/>
                  </a:cubicBezTo>
                  <a:cubicBezTo>
                    <a:pt x="98" y="363"/>
                    <a:pt x="98" y="365"/>
                    <a:pt x="98" y="367"/>
                  </a:cubicBezTo>
                  <a:cubicBezTo>
                    <a:pt x="98" y="367"/>
                    <a:pt x="98" y="367"/>
                    <a:pt x="98" y="368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8" y="367"/>
                    <a:pt x="98" y="367"/>
                    <a:pt x="98" y="367"/>
                  </a:cubicBezTo>
                  <a:cubicBezTo>
                    <a:pt x="97" y="366"/>
                    <a:pt x="97" y="364"/>
                    <a:pt x="96" y="363"/>
                  </a:cubicBezTo>
                  <a:cubicBezTo>
                    <a:pt x="96" y="361"/>
                    <a:pt x="97" y="359"/>
                    <a:pt x="97" y="358"/>
                  </a:cubicBezTo>
                  <a:cubicBezTo>
                    <a:pt x="97" y="357"/>
                    <a:pt x="97" y="356"/>
                    <a:pt x="97" y="356"/>
                  </a:cubicBezTo>
                  <a:cubicBezTo>
                    <a:pt x="97" y="356"/>
                    <a:pt x="97" y="357"/>
                    <a:pt x="96" y="358"/>
                  </a:cubicBezTo>
                  <a:cubicBezTo>
                    <a:pt x="96" y="359"/>
                    <a:pt x="96" y="361"/>
                    <a:pt x="96" y="363"/>
                  </a:cubicBezTo>
                  <a:cubicBezTo>
                    <a:pt x="96" y="364"/>
                    <a:pt x="96" y="365"/>
                    <a:pt x="97" y="366"/>
                  </a:cubicBezTo>
                  <a:cubicBezTo>
                    <a:pt x="95" y="363"/>
                    <a:pt x="94" y="360"/>
                    <a:pt x="95" y="356"/>
                  </a:cubicBezTo>
                  <a:cubicBezTo>
                    <a:pt x="97" y="350"/>
                    <a:pt x="104" y="348"/>
                    <a:pt x="108" y="344"/>
                  </a:cubicBezTo>
                  <a:cubicBezTo>
                    <a:pt x="109" y="344"/>
                    <a:pt x="108" y="343"/>
                    <a:pt x="108" y="344"/>
                  </a:cubicBezTo>
                  <a:cubicBezTo>
                    <a:pt x="104" y="346"/>
                    <a:pt x="100" y="347"/>
                    <a:pt x="97" y="350"/>
                  </a:cubicBezTo>
                  <a:cubicBezTo>
                    <a:pt x="97" y="350"/>
                    <a:pt x="96" y="351"/>
                    <a:pt x="96" y="351"/>
                  </a:cubicBezTo>
                  <a:cubicBezTo>
                    <a:pt x="96" y="350"/>
                    <a:pt x="96" y="349"/>
                    <a:pt x="95" y="349"/>
                  </a:cubicBezTo>
                  <a:cubicBezTo>
                    <a:pt x="86" y="350"/>
                    <a:pt x="76" y="348"/>
                    <a:pt x="68" y="344"/>
                  </a:cubicBezTo>
                  <a:cubicBezTo>
                    <a:pt x="63" y="342"/>
                    <a:pt x="59" y="339"/>
                    <a:pt x="55" y="336"/>
                  </a:cubicBezTo>
                  <a:cubicBezTo>
                    <a:pt x="51" y="333"/>
                    <a:pt x="47" y="330"/>
                    <a:pt x="43" y="327"/>
                  </a:cubicBezTo>
                  <a:cubicBezTo>
                    <a:pt x="43" y="326"/>
                    <a:pt x="43" y="326"/>
                    <a:pt x="43" y="326"/>
                  </a:cubicBezTo>
                  <a:cubicBezTo>
                    <a:pt x="41" y="323"/>
                    <a:pt x="39" y="319"/>
                    <a:pt x="38" y="316"/>
                  </a:cubicBezTo>
                  <a:cubicBezTo>
                    <a:pt x="35" y="311"/>
                    <a:pt x="32" y="308"/>
                    <a:pt x="27" y="307"/>
                  </a:cubicBezTo>
                  <a:cubicBezTo>
                    <a:pt x="23" y="305"/>
                    <a:pt x="18" y="305"/>
                    <a:pt x="14" y="306"/>
                  </a:cubicBezTo>
                  <a:cubicBezTo>
                    <a:pt x="12" y="306"/>
                    <a:pt x="9" y="307"/>
                    <a:pt x="7" y="308"/>
                  </a:cubicBezTo>
                  <a:cubicBezTo>
                    <a:pt x="7" y="307"/>
                    <a:pt x="8" y="307"/>
                    <a:pt x="10" y="306"/>
                  </a:cubicBezTo>
                  <a:cubicBezTo>
                    <a:pt x="13" y="305"/>
                    <a:pt x="15" y="304"/>
                    <a:pt x="15" y="304"/>
                  </a:cubicBezTo>
                  <a:cubicBezTo>
                    <a:pt x="15" y="303"/>
                    <a:pt x="12" y="304"/>
                    <a:pt x="9" y="305"/>
                  </a:cubicBezTo>
                  <a:cubicBezTo>
                    <a:pt x="9" y="305"/>
                    <a:pt x="9" y="306"/>
                    <a:pt x="8" y="306"/>
                  </a:cubicBezTo>
                  <a:cubicBezTo>
                    <a:pt x="9" y="305"/>
                    <a:pt x="10" y="305"/>
                    <a:pt x="11" y="304"/>
                  </a:cubicBezTo>
                  <a:cubicBezTo>
                    <a:pt x="13" y="303"/>
                    <a:pt x="15" y="302"/>
                    <a:pt x="16" y="301"/>
                  </a:cubicBezTo>
                  <a:cubicBezTo>
                    <a:pt x="18" y="300"/>
                    <a:pt x="19" y="300"/>
                    <a:pt x="19" y="300"/>
                  </a:cubicBezTo>
                  <a:cubicBezTo>
                    <a:pt x="19" y="300"/>
                    <a:pt x="18" y="300"/>
                    <a:pt x="16" y="300"/>
                  </a:cubicBezTo>
                  <a:cubicBezTo>
                    <a:pt x="15" y="301"/>
                    <a:pt x="13" y="302"/>
                    <a:pt x="11" y="303"/>
                  </a:cubicBezTo>
                  <a:cubicBezTo>
                    <a:pt x="9" y="305"/>
                    <a:pt x="7" y="306"/>
                    <a:pt x="6" y="307"/>
                  </a:cubicBezTo>
                  <a:cubicBezTo>
                    <a:pt x="6" y="307"/>
                    <a:pt x="6" y="307"/>
                    <a:pt x="6" y="307"/>
                  </a:cubicBezTo>
                  <a:cubicBezTo>
                    <a:pt x="10" y="301"/>
                    <a:pt x="18" y="296"/>
                    <a:pt x="27" y="299"/>
                  </a:cubicBezTo>
                  <a:cubicBezTo>
                    <a:pt x="28" y="301"/>
                    <a:pt x="30" y="303"/>
                    <a:pt x="31" y="304"/>
                  </a:cubicBezTo>
                  <a:cubicBezTo>
                    <a:pt x="32" y="305"/>
                    <a:pt x="33" y="304"/>
                    <a:pt x="32" y="304"/>
                  </a:cubicBezTo>
                  <a:cubicBezTo>
                    <a:pt x="16" y="284"/>
                    <a:pt x="18" y="257"/>
                    <a:pt x="29" y="235"/>
                  </a:cubicBezTo>
                  <a:cubicBezTo>
                    <a:pt x="38" y="218"/>
                    <a:pt x="65" y="212"/>
                    <a:pt x="69" y="192"/>
                  </a:cubicBezTo>
                  <a:cubicBezTo>
                    <a:pt x="70" y="185"/>
                    <a:pt x="63" y="172"/>
                    <a:pt x="56" y="173"/>
                  </a:cubicBezTo>
                  <a:cubicBezTo>
                    <a:pt x="52" y="172"/>
                    <a:pt x="48" y="172"/>
                    <a:pt x="45" y="173"/>
                  </a:cubicBezTo>
                  <a:cubicBezTo>
                    <a:pt x="40" y="175"/>
                    <a:pt x="37" y="179"/>
                    <a:pt x="36" y="184"/>
                  </a:cubicBezTo>
                  <a:cubicBezTo>
                    <a:pt x="36" y="188"/>
                    <a:pt x="39" y="193"/>
                    <a:pt x="43" y="195"/>
                  </a:cubicBezTo>
                  <a:cubicBezTo>
                    <a:pt x="43" y="196"/>
                    <a:pt x="44" y="196"/>
                    <a:pt x="45" y="196"/>
                  </a:cubicBezTo>
                  <a:cubicBezTo>
                    <a:pt x="44" y="196"/>
                    <a:pt x="44" y="196"/>
                    <a:pt x="43" y="196"/>
                  </a:cubicBezTo>
                  <a:cubicBezTo>
                    <a:pt x="42" y="196"/>
                    <a:pt x="41" y="196"/>
                    <a:pt x="40" y="195"/>
                  </a:cubicBezTo>
                  <a:cubicBezTo>
                    <a:pt x="39" y="195"/>
                    <a:pt x="38" y="194"/>
                    <a:pt x="37" y="193"/>
                  </a:cubicBezTo>
                  <a:cubicBezTo>
                    <a:pt x="36" y="192"/>
                    <a:pt x="36" y="191"/>
                    <a:pt x="36" y="191"/>
                  </a:cubicBezTo>
                  <a:cubicBezTo>
                    <a:pt x="36" y="191"/>
                    <a:pt x="36" y="191"/>
                    <a:pt x="36" y="192"/>
                  </a:cubicBezTo>
                  <a:cubicBezTo>
                    <a:pt x="36" y="192"/>
                    <a:pt x="36" y="193"/>
                    <a:pt x="37" y="194"/>
                  </a:cubicBezTo>
                  <a:cubicBezTo>
                    <a:pt x="38" y="194"/>
                    <a:pt x="38" y="195"/>
                    <a:pt x="40" y="196"/>
                  </a:cubicBezTo>
                  <a:cubicBezTo>
                    <a:pt x="41" y="196"/>
                    <a:pt x="42" y="197"/>
                    <a:pt x="43" y="197"/>
                  </a:cubicBezTo>
                  <a:cubicBezTo>
                    <a:pt x="45" y="197"/>
                    <a:pt x="47" y="197"/>
                    <a:pt x="48" y="196"/>
                  </a:cubicBezTo>
                  <a:cubicBezTo>
                    <a:pt x="49" y="196"/>
                    <a:pt x="50" y="196"/>
                    <a:pt x="51" y="196"/>
                  </a:cubicBezTo>
                  <a:cubicBezTo>
                    <a:pt x="50" y="196"/>
                    <a:pt x="50" y="197"/>
                    <a:pt x="49" y="197"/>
                  </a:cubicBezTo>
                  <a:cubicBezTo>
                    <a:pt x="48" y="197"/>
                    <a:pt x="46" y="198"/>
                    <a:pt x="44" y="198"/>
                  </a:cubicBezTo>
                  <a:cubicBezTo>
                    <a:pt x="43" y="198"/>
                    <a:pt x="42" y="197"/>
                    <a:pt x="41" y="197"/>
                  </a:cubicBezTo>
                  <a:cubicBezTo>
                    <a:pt x="40" y="197"/>
                    <a:pt x="39" y="197"/>
                    <a:pt x="38" y="196"/>
                  </a:cubicBezTo>
                  <a:cubicBezTo>
                    <a:pt x="36" y="195"/>
                    <a:pt x="36" y="195"/>
                    <a:pt x="35" y="195"/>
                  </a:cubicBezTo>
                  <a:cubicBezTo>
                    <a:pt x="35" y="195"/>
                    <a:pt x="36" y="196"/>
                    <a:pt x="38" y="197"/>
                  </a:cubicBezTo>
                  <a:cubicBezTo>
                    <a:pt x="38" y="197"/>
                    <a:pt x="39" y="197"/>
                    <a:pt x="40" y="198"/>
                  </a:cubicBezTo>
                  <a:cubicBezTo>
                    <a:pt x="42" y="198"/>
                    <a:pt x="43" y="198"/>
                    <a:pt x="44" y="198"/>
                  </a:cubicBezTo>
                  <a:cubicBezTo>
                    <a:pt x="45" y="198"/>
                    <a:pt x="46" y="198"/>
                    <a:pt x="46" y="198"/>
                  </a:cubicBezTo>
                  <a:cubicBezTo>
                    <a:pt x="41" y="200"/>
                    <a:pt x="36" y="198"/>
                    <a:pt x="31" y="194"/>
                  </a:cubicBezTo>
                  <a:cubicBezTo>
                    <a:pt x="24" y="189"/>
                    <a:pt x="29" y="181"/>
                    <a:pt x="30" y="175"/>
                  </a:cubicBezTo>
                  <a:cubicBezTo>
                    <a:pt x="30" y="174"/>
                    <a:pt x="30" y="174"/>
                    <a:pt x="30" y="174"/>
                  </a:cubicBezTo>
                  <a:cubicBezTo>
                    <a:pt x="35" y="175"/>
                    <a:pt x="39" y="170"/>
                    <a:pt x="42" y="168"/>
                  </a:cubicBezTo>
                  <a:cubicBezTo>
                    <a:pt x="43" y="168"/>
                    <a:pt x="42" y="168"/>
                    <a:pt x="42" y="168"/>
                  </a:cubicBezTo>
                  <a:cubicBezTo>
                    <a:pt x="39" y="169"/>
                    <a:pt x="36" y="171"/>
                    <a:pt x="33" y="172"/>
                  </a:cubicBezTo>
                  <a:cubicBezTo>
                    <a:pt x="26" y="175"/>
                    <a:pt x="27" y="166"/>
                    <a:pt x="30" y="163"/>
                  </a:cubicBezTo>
                  <a:cubicBezTo>
                    <a:pt x="31" y="161"/>
                    <a:pt x="33" y="160"/>
                    <a:pt x="35" y="159"/>
                  </a:cubicBezTo>
                  <a:cubicBezTo>
                    <a:pt x="43" y="157"/>
                    <a:pt x="54" y="157"/>
                    <a:pt x="61" y="161"/>
                  </a:cubicBezTo>
                  <a:cubicBezTo>
                    <a:pt x="81" y="172"/>
                    <a:pt x="78" y="198"/>
                    <a:pt x="66" y="213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72" y="210"/>
                    <a:pt x="75" y="205"/>
                    <a:pt x="77" y="199"/>
                  </a:cubicBezTo>
                  <a:cubicBezTo>
                    <a:pt x="83" y="200"/>
                    <a:pt x="89" y="197"/>
                    <a:pt x="94" y="194"/>
                  </a:cubicBezTo>
                  <a:cubicBezTo>
                    <a:pt x="102" y="190"/>
                    <a:pt x="110" y="185"/>
                    <a:pt x="116" y="178"/>
                  </a:cubicBezTo>
                  <a:cubicBezTo>
                    <a:pt x="122" y="173"/>
                    <a:pt x="127" y="165"/>
                    <a:pt x="128" y="157"/>
                  </a:cubicBezTo>
                  <a:cubicBezTo>
                    <a:pt x="128" y="148"/>
                    <a:pt x="121" y="142"/>
                    <a:pt x="113" y="141"/>
                  </a:cubicBezTo>
                  <a:cubicBezTo>
                    <a:pt x="113" y="141"/>
                    <a:pt x="114" y="141"/>
                    <a:pt x="114" y="141"/>
                  </a:cubicBezTo>
                  <a:cubicBezTo>
                    <a:pt x="117" y="140"/>
                    <a:pt x="119" y="140"/>
                    <a:pt x="119" y="140"/>
                  </a:cubicBezTo>
                  <a:cubicBezTo>
                    <a:pt x="119" y="139"/>
                    <a:pt x="117" y="140"/>
                    <a:pt x="114" y="140"/>
                  </a:cubicBezTo>
                  <a:cubicBezTo>
                    <a:pt x="112" y="141"/>
                    <a:pt x="111" y="141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11" y="141"/>
                    <a:pt x="113" y="140"/>
                    <a:pt x="114" y="139"/>
                  </a:cubicBezTo>
                  <a:cubicBezTo>
                    <a:pt x="116" y="138"/>
                    <a:pt x="117" y="137"/>
                    <a:pt x="118" y="137"/>
                  </a:cubicBezTo>
                  <a:cubicBezTo>
                    <a:pt x="119" y="136"/>
                    <a:pt x="120" y="136"/>
                    <a:pt x="120" y="135"/>
                  </a:cubicBezTo>
                  <a:cubicBezTo>
                    <a:pt x="120" y="135"/>
                    <a:pt x="119" y="136"/>
                    <a:pt x="118" y="136"/>
                  </a:cubicBezTo>
                  <a:cubicBezTo>
                    <a:pt x="117" y="137"/>
                    <a:pt x="115" y="138"/>
                    <a:pt x="114" y="139"/>
                  </a:cubicBezTo>
                  <a:cubicBezTo>
                    <a:pt x="113" y="139"/>
                    <a:pt x="112" y="140"/>
                    <a:pt x="111" y="140"/>
                  </a:cubicBezTo>
                  <a:cubicBezTo>
                    <a:pt x="114" y="138"/>
                    <a:pt x="117" y="136"/>
                    <a:pt x="120" y="134"/>
                  </a:cubicBezTo>
                  <a:cubicBezTo>
                    <a:pt x="129" y="129"/>
                    <a:pt x="133" y="139"/>
                    <a:pt x="134" y="146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40"/>
                    <a:pt x="132" y="130"/>
                    <a:pt x="125" y="130"/>
                  </a:cubicBezTo>
                  <a:cubicBezTo>
                    <a:pt x="123" y="130"/>
                    <a:pt x="121" y="131"/>
                    <a:pt x="119" y="132"/>
                  </a:cubicBezTo>
                  <a:cubicBezTo>
                    <a:pt x="119" y="132"/>
                    <a:pt x="119" y="131"/>
                    <a:pt x="118" y="131"/>
                  </a:cubicBezTo>
                  <a:cubicBezTo>
                    <a:pt x="111" y="125"/>
                    <a:pt x="96" y="119"/>
                    <a:pt x="89" y="127"/>
                  </a:cubicBezTo>
                  <a:cubicBezTo>
                    <a:pt x="80" y="131"/>
                    <a:pt x="77" y="141"/>
                    <a:pt x="81" y="150"/>
                  </a:cubicBezTo>
                  <a:cubicBezTo>
                    <a:pt x="85" y="159"/>
                    <a:pt x="93" y="160"/>
                    <a:pt x="102" y="159"/>
                  </a:cubicBezTo>
                  <a:cubicBezTo>
                    <a:pt x="100" y="159"/>
                    <a:pt x="99" y="160"/>
                    <a:pt x="97" y="160"/>
                  </a:cubicBezTo>
                  <a:cubicBezTo>
                    <a:pt x="95" y="161"/>
                    <a:pt x="93" y="161"/>
                    <a:pt x="91" y="161"/>
                  </a:cubicBezTo>
                  <a:cubicBezTo>
                    <a:pt x="90" y="160"/>
                    <a:pt x="89" y="160"/>
                    <a:pt x="89" y="160"/>
                  </a:cubicBezTo>
                  <a:cubicBezTo>
                    <a:pt x="89" y="160"/>
                    <a:pt x="90" y="161"/>
                    <a:pt x="91" y="161"/>
                  </a:cubicBezTo>
                  <a:cubicBezTo>
                    <a:pt x="93" y="162"/>
                    <a:pt x="95" y="162"/>
                    <a:pt x="97" y="161"/>
                  </a:cubicBezTo>
                  <a:cubicBezTo>
                    <a:pt x="100" y="160"/>
                    <a:pt x="102" y="160"/>
                    <a:pt x="103" y="159"/>
                  </a:cubicBezTo>
                  <a:cubicBezTo>
                    <a:pt x="103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4" y="159"/>
                    <a:pt x="104" y="159"/>
                    <a:pt x="104" y="159"/>
                  </a:cubicBezTo>
                  <a:cubicBezTo>
                    <a:pt x="103" y="159"/>
                    <a:pt x="101" y="160"/>
                    <a:pt x="100" y="161"/>
                  </a:cubicBezTo>
                  <a:cubicBezTo>
                    <a:pt x="99" y="161"/>
                    <a:pt x="97" y="162"/>
                    <a:pt x="96" y="162"/>
                  </a:cubicBezTo>
                  <a:cubicBezTo>
                    <a:pt x="95" y="163"/>
                    <a:pt x="95" y="163"/>
                    <a:pt x="95" y="163"/>
                  </a:cubicBezTo>
                  <a:cubicBezTo>
                    <a:pt x="95" y="163"/>
                    <a:pt x="95" y="163"/>
                    <a:pt x="96" y="163"/>
                  </a:cubicBezTo>
                  <a:cubicBezTo>
                    <a:pt x="97" y="163"/>
                    <a:pt x="99" y="162"/>
                    <a:pt x="100" y="161"/>
                  </a:cubicBezTo>
                  <a:cubicBezTo>
                    <a:pt x="101" y="161"/>
                    <a:pt x="102" y="161"/>
                    <a:pt x="102" y="160"/>
                  </a:cubicBezTo>
                  <a:cubicBezTo>
                    <a:pt x="100" y="162"/>
                    <a:pt x="99" y="163"/>
                    <a:pt x="97" y="165"/>
                  </a:cubicBezTo>
                  <a:cubicBezTo>
                    <a:pt x="91" y="168"/>
                    <a:pt x="85" y="165"/>
                    <a:pt x="80" y="162"/>
                  </a:cubicBezTo>
                  <a:cubicBezTo>
                    <a:pt x="75" y="159"/>
                    <a:pt x="71" y="155"/>
                    <a:pt x="69" y="149"/>
                  </a:cubicBezTo>
                  <a:cubicBezTo>
                    <a:pt x="67" y="143"/>
                    <a:pt x="70" y="136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9" y="135"/>
                    <a:pt x="67" y="139"/>
                    <a:pt x="67" y="144"/>
                  </a:cubicBezTo>
                  <a:cubicBezTo>
                    <a:pt x="67" y="144"/>
                    <a:pt x="66" y="144"/>
                    <a:pt x="66" y="144"/>
                  </a:cubicBezTo>
                  <a:cubicBezTo>
                    <a:pt x="65" y="146"/>
                    <a:pt x="64" y="147"/>
                    <a:pt x="62" y="148"/>
                  </a:cubicBezTo>
                  <a:cubicBezTo>
                    <a:pt x="63" y="147"/>
                    <a:pt x="63" y="146"/>
                    <a:pt x="64" y="144"/>
                  </a:cubicBezTo>
                  <a:cubicBezTo>
                    <a:pt x="64" y="141"/>
                    <a:pt x="65" y="139"/>
                    <a:pt x="65" y="139"/>
                  </a:cubicBezTo>
                  <a:cubicBezTo>
                    <a:pt x="64" y="139"/>
                    <a:pt x="64" y="141"/>
                    <a:pt x="63" y="143"/>
                  </a:cubicBezTo>
                  <a:cubicBezTo>
                    <a:pt x="62" y="145"/>
                    <a:pt x="62" y="147"/>
                    <a:pt x="62" y="148"/>
                  </a:cubicBezTo>
                  <a:cubicBezTo>
                    <a:pt x="62" y="148"/>
                    <a:pt x="62" y="147"/>
                    <a:pt x="62" y="147"/>
                  </a:cubicBezTo>
                  <a:cubicBezTo>
                    <a:pt x="62" y="145"/>
                    <a:pt x="62" y="143"/>
                    <a:pt x="63" y="141"/>
                  </a:cubicBezTo>
                  <a:cubicBezTo>
                    <a:pt x="64" y="136"/>
                    <a:pt x="65" y="132"/>
                    <a:pt x="65" y="132"/>
                  </a:cubicBezTo>
                  <a:cubicBezTo>
                    <a:pt x="64" y="132"/>
                    <a:pt x="64" y="133"/>
                    <a:pt x="64" y="135"/>
                  </a:cubicBezTo>
                  <a:cubicBezTo>
                    <a:pt x="63" y="136"/>
                    <a:pt x="63" y="138"/>
                    <a:pt x="62" y="141"/>
                  </a:cubicBezTo>
                  <a:cubicBezTo>
                    <a:pt x="62" y="142"/>
                    <a:pt x="62" y="144"/>
                    <a:pt x="62" y="145"/>
                  </a:cubicBezTo>
                  <a:cubicBezTo>
                    <a:pt x="60" y="135"/>
                    <a:pt x="64" y="125"/>
                    <a:pt x="73" y="119"/>
                  </a:cubicBezTo>
                  <a:cubicBezTo>
                    <a:pt x="81" y="114"/>
                    <a:pt x="90" y="113"/>
                    <a:pt x="99" y="113"/>
                  </a:cubicBezTo>
                  <a:cubicBezTo>
                    <a:pt x="107" y="113"/>
                    <a:pt x="114" y="114"/>
                    <a:pt x="121" y="118"/>
                  </a:cubicBezTo>
                  <a:cubicBezTo>
                    <a:pt x="126" y="120"/>
                    <a:pt x="138" y="126"/>
                    <a:pt x="137" y="133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37" y="136"/>
                    <a:pt x="137" y="138"/>
                    <a:pt x="137" y="140"/>
                  </a:cubicBezTo>
                  <a:cubicBezTo>
                    <a:pt x="137" y="140"/>
                    <a:pt x="138" y="140"/>
                    <a:pt x="138" y="140"/>
                  </a:cubicBezTo>
                  <a:cubicBezTo>
                    <a:pt x="138" y="136"/>
                    <a:pt x="139" y="133"/>
                    <a:pt x="141" y="129"/>
                  </a:cubicBezTo>
                  <a:cubicBezTo>
                    <a:pt x="140" y="132"/>
                    <a:pt x="140" y="134"/>
                    <a:pt x="140" y="134"/>
                  </a:cubicBezTo>
                  <a:cubicBezTo>
                    <a:pt x="140" y="134"/>
                    <a:pt x="141" y="132"/>
                    <a:pt x="142" y="129"/>
                  </a:cubicBezTo>
                  <a:cubicBezTo>
                    <a:pt x="142" y="128"/>
                    <a:pt x="142" y="128"/>
                    <a:pt x="142" y="127"/>
                  </a:cubicBezTo>
                  <a:cubicBezTo>
                    <a:pt x="142" y="127"/>
                    <a:pt x="142" y="128"/>
                    <a:pt x="142" y="128"/>
                  </a:cubicBezTo>
                  <a:cubicBezTo>
                    <a:pt x="142" y="130"/>
                    <a:pt x="142" y="132"/>
                    <a:pt x="142" y="132"/>
                  </a:cubicBezTo>
                  <a:cubicBezTo>
                    <a:pt x="142" y="132"/>
                    <a:pt x="142" y="130"/>
                    <a:pt x="143" y="128"/>
                  </a:cubicBezTo>
                  <a:cubicBezTo>
                    <a:pt x="143" y="127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5"/>
                  </a:cubicBezTo>
                  <a:cubicBezTo>
                    <a:pt x="143" y="126"/>
                    <a:pt x="143" y="127"/>
                    <a:pt x="143" y="127"/>
                  </a:cubicBezTo>
                  <a:cubicBezTo>
                    <a:pt x="143" y="129"/>
                    <a:pt x="143" y="131"/>
                    <a:pt x="143" y="131"/>
                  </a:cubicBezTo>
                  <a:cubicBezTo>
                    <a:pt x="144" y="131"/>
                    <a:pt x="144" y="129"/>
                    <a:pt x="144" y="127"/>
                  </a:cubicBezTo>
                  <a:cubicBezTo>
                    <a:pt x="146" y="134"/>
                    <a:pt x="144" y="143"/>
                    <a:pt x="143" y="149"/>
                  </a:cubicBezTo>
                  <a:cubicBezTo>
                    <a:pt x="141" y="155"/>
                    <a:pt x="139" y="160"/>
                    <a:pt x="137" y="166"/>
                  </a:cubicBezTo>
                  <a:cubicBezTo>
                    <a:pt x="135" y="170"/>
                    <a:pt x="132" y="174"/>
                    <a:pt x="129" y="179"/>
                  </a:cubicBezTo>
                  <a:cubicBezTo>
                    <a:pt x="127" y="180"/>
                    <a:pt x="125" y="182"/>
                    <a:pt x="123" y="183"/>
                  </a:cubicBezTo>
                  <a:cubicBezTo>
                    <a:pt x="123" y="183"/>
                    <a:pt x="123" y="184"/>
                    <a:pt x="123" y="184"/>
                  </a:cubicBezTo>
                  <a:cubicBezTo>
                    <a:pt x="125" y="183"/>
                    <a:pt x="126" y="182"/>
                    <a:pt x="128" y="181"/>
                  </a:cubicBezTo>
                  <a:cubicBezTo>
                    <a:pt x="131" y="180"/>
                    <a:pt x="135" y="179"/>
                    <a:pt x="138" y="179"/>
                  </a:cubicBezTo>
                  <a:cubicBezTo>
                    <a:pt x="144" y="179"/>
                    <a:pt x="150" y="181"/>
                    <a:pt x="154" y="186"/>
                  </a:cubicBezTo>
                  <a:cubicBezTo>
                    <a:pt x="153" y="186"/>
                    <a:pt x="153" y="185"/>
                    <a:pt x="153" y="185"/>
                  </a:cubicBezTo>
                  <a:cubicBezTo>
                    <a:pt x="152" y="185"/>
                    <a:pt x="150" y="184"/>
                    <a:pt x="148" y="183"/>
                  </a:cubicBezTo>
                  <a:cubicBezTo>
                    <a:pt x="146" y="183"/>
                    <a:pt x="144" y="183"/>
                    <a:pt x="143" y="183"/>
                  </a:cubicBezTo>
                  <a:cubicBezTo>
                    <a:pt x="141" y="183"/>
                    <a:pt x="140" y="183"/>
                    <a:pt x="140" y="183"/>
                  </a:cubicBezTo>
                  <a:cubicBezTo>
                    <a:pt x="140" y="183"/>
                    <a:pt x="141" y="183"/>
                    <a:pt x="143" y="183"/>
                  </a:cubicBezTo>
                  <a:cubicBezTo>
                    <a:pt x="144" y="184"/>
                    <a:pt x="146" y="184"/>
                    <a:pt x="148" y="184"/>
                  </a:cubicBezTo>
                  <a:cubicBezTo>
                    <a:pt x="150" y="184"/>
                    <a:pt x="152" y="185"/>
                    <a:pt x="153" y="186"/>
                  </a:cubicBezTo>
                  <a:cubicBezTo>
                    <a:pt x="153" y="186"/>
                    <a:pt x="153" y="186"/>
                    <a:pt x="154" y="186"/>
                  </a:cubicBezTo>
                  <a:cubicBezTo>
                    <a:pt x="154" y="186"/>
                    <a:pt x="153" y="186"/>
                    <a:pt x="153" y="186"/>
                  </a:cubicBezTo>
                  <a:cubicBezTo>
                    <a:pt x="152" y="186"/>
                    <a:pt x="149" y="185"/>
                    <a:pt x="147" y="185"/>
                  </a:cubicBezTo>
                  <a:cubicBezTo>
                    <a:pt x="145" y="186"/>
                    <a:pt x="142" y="186"/>
                    <a:pt x="141" y="186"/>
                  </a:cubicBezTo>
                  <a:cubicBezTo>
                    <a:pt x="139" y="186"/>
                    <a:pt x="138" y="187"/>
                    <a:pt x="138" y="187"/>
                  </a:cubicBezTo>
                  <a:cubicBezTo>
                    <a:pt x="138" y="187"/>
                    <a:pt x="139" y="187"/>
                    <a:pt x="141" y="187"/>
                  </a:cubicBezTo>
                  <a:cubicBezTo>
                    <a:pt x="142" y="186"/>
                    <a:pt x="145" y="186"/>
                    <a:pt x="147" y="186"/>
                  </a:cubicBezTo>
                  <a:cubicBezTo>
                    <a:pt x="149" y="186"/>
                    <a:pt x="152" y="186"/>
                    <a:pt x="153" y="187"/>
                  </a:cubicBezTo>
                  <a:cubicBezTo>
                    <a:pt x="153" y="187"/>
                    <a:pt x="153" y="187"/>
                    <a:pt x="153" y="187"/>
                  </a:cubicBezTo>
                  <a:cubicBezTo>
                    <a:pt x="153" y="187"/>
                    <a:pt x="152" y="187"/>
                    <a:pt x="152" y="187"/>
                  </a:cubicBezTo>
                  <a:cubicBezTo>
                    <a:pt x="150" y="187"/>
                    <a:pt x="147" y="187"/>
                    <a:pt x="143" y="187"/>
                  </a:cubicBezTo>
                  <a:cubicBezTo>
                    <a:pt x="141" y="188"/>
                    <a:pt x="140" y="188"/>
                    <a:pt x="138" y="188"/>
                  </a:cubicBezTo>
                  <a:cubicBezTo>
                    <a:pt x="137" y="189"/>
                    <a:pt x="136" y="189"/>
                    <a:pt x="135" y="190"/>
                  </a:cubicBezTo>
                  <a:cubicBezTo>
                    <a:pt x="134" y="190"/>
                    <a:pt x="134" y="191"/>
                    <a:pt x="133" y="191"/>
                  </a:cubicBezTo>
                  <a:cubicBezTo>
                    <a:pt x="133" y="191"/>
                    <a:pt x="132" y="191"/>
                    <a:pt x="132" y="192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132" y="193"/>
                    <a:pt x="133" y="192"/>
                    <a:pt x="135" y="191"/>
                  </a:cubicBezTo>
                  <a:cubicBezTo>
                    <a:pt x="136" y="190"/>
                    <a:pt x="137" y="190"/>
                    <a:pt x="139" y="189"/>
                  </a:cubicBezTo>
                  <a:cubicBezTo>
                    <a:pt x="140" y="189"/>
                    <a:pt x="142" y="188"/>
                    <a:pt x="143" y="188"/>
                  </a:cubicBezTo>
                  <a:cubicBezTo>
                    <a:pt x="145" y="188"/>
                    <a:pt x="147" y="188"/>
                    <a:pt x="149" y="188"/>
                  </a:cubicBezTo>
                  <a:cubicBezTo>
                    <a:pt x="138" y="190"/>
                    <a:pt x="128" y="195"/>
                    <a:pt x="124" y="204"/>
                  </a:cubicBezTo>
                  <a:cubicBezTo>
                    <a:pt x="120" y="203"/>
                    <a:pt x="117" y="203"/>
                    <a:pt x="113" y="203"/>
                  </a:cubicBezTo>
                  <a:cubicBezTo>
                    <a:pt x="105" y="202"/>
                    <a:pt x="100" y="205"/>
                    <a:pt x="93" y="209"/>
                  </a:cubicBezTo>
                  <a:cubicBezTo>
                    <a:pt x="92" y="209"/>
                    <a:pt x="93" y="209"/>
                    <a:pt x="93" y="209"/>
                  </a:cubicBezTo>
                  <a:cubicBezTo>
                    <a:pt x="96" y="209"/>
                    <a:pt x="98" y="208"/>
                    <a:pt x="101" y="206"/>
                  </a:cubicBezTo>
                  <a:cubicBezTo>
                    <a:pt x="106" y="204"/>
                    <a:pt x="112" y="205"/>
                    <a:pt x="117" y="206"/>
                  </a:cubicBezTo>
                  <a:cubicBezTo>
                    <a:pt x="127" y="207"/>
                    <a:pt x="134" y="213"/>
                    <a:pt x="143" y="217"/>
                  </a:cubicBezTo>
                  <a:cubicBezTo>
                    <a:pt x="155" y="224"/>
                    <a:pt x="167" y="227"/>
                    <a:pt x="181" y="225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5"/>
                    <a:pt x="180" y="225"/>
                    <a:pt x="180" y="226"/>
                  </a:cubicBezTo>
                  <a:cubicBezTo>
                    <a:pt x="179" y="226"/>
                    <a:pt x="177" y="227"/>
                    <a:pt x="174" y="228"/>
                  </a:cubicBezTo>
                  <a:cubicBezTo>
                    <a:pt x="172" y="228"/>
                    <a:pt x="170" y="228"/>
                    <a:pt x="168" y="227"/>
                  </a:cubicBezTo>
                  <a:cubicBezTo>
                    <a:pt x="167" y="227"/>
                    <a:pt x="166" y="227"/>
                    <a:pt x="166" y="227"/>
                  </a:cubicBezTo>
                  <a:cubicBezTo>
                    <a:pt x="166" y="227"/>
                    <a:pt x="167" y="227"/>
                    <a:pt x="168" y="228"/>
                  </a:cubicBezTo>
                  <a:cubicBezTo>
                    <a:pt x="170" y="228"/>
                    <a:pt x="172" y="229"/>
                    <a:pt x="174" y="228"/>
                  </a:cubicBezTo>
                  <a:cubicBezTo>
                    <a:pt x="177" y="228"/>
                    <a:pt x="179" y="227"/>
                    <a:pt x="180" y="226"/>
                  </a:cubicBezTo>
                  <a:cubicBezTo>
                    <a:pt x="181" y="226"/>
                    <a:pt x="181" y="225"/>
                    <a:pt x="181" y="225"/>
                  </a:cubicBezTo>
                  <a:cubicBezTo>
                    <a:pt x="181" y="225"/>
                    <a:pt x="181" y="225"/>
                    <a:pt x="182" y="225"/>
                  </a:cubicBezTo>
                  <a:cubicBezTo>
                    <a:pt x="182" y="225"/>
                    <a:pt x="182" y="225"/>
                    <a:pt x="182" y="225"/>
                  </a:cubicBezTo>
                  <a:cubicBezTo>
                    <a:pt x="181" y="225"/>
                    <a:pt x="181" y="225"/>
                    <a:pt x="181" y="226"/>
                  </a:cubicBezTo>
                  <a:cubicBezTo>
                    <a:pt x="180" y="227"/>
                    <a:pt x="179" y="228"/>
                    <a:pt x="177" y="229"/>
                  </a:cubicBezTo>
                  <a:cubicBezTo>
                    <a:pt x="175" y="229"/>
                    <a:pt x="174" y="230"/>
                    <a:pt x="173" y="230"/>
                  </a:cubicBezTo>
                  <a:cubicBezTo>
                    <a:pt x="172" y="231"/>
                    <a:pt x="171" y="231"/>
                    <a:pt x="171" y="231"/>
                  </a:cubicBezTo>
                  <a:cubicBezTo>
                    <a:pt x="171" y="231"/>
                    <a:pt x="172" y="231"/>
                    <a:pt x="173" y="231"/>
                  </a:cubicBezTo>
                  <a:cubicBezTo>
                    <a:pt x="174" y="230"/>
                    <a:pt x="176" y="230"/>
                    <a:pt x="177" y="229"/>
                  </a:cubicBezTo>
                  <a:cubicBezTo>
                    <a:pt x="179" y="228"/>
                    <a:pt x="180" y="227"/>
                    <a:pt x="181" y="226"/>
                  </a:cubicBezTo>
                  <a:cubicBezTo>
                    <a:pt x="179" y="229"/>
                    <a:pt x="177" y="231"/>
                    <a:pt x="174" y="233"/>
                  </a:cubicBezTo>
                  <a:cubicBezTo>
                    <a:pt x="170" y="235"/>
                    <a:pt x="166" y="235"/>
                    <a:pt x="161" y="234"/>
                  </a:cubicBezTo>
                  <a:cubicBezTo>
                    <a:pt x="158" y="231"/>
                    <a:pt x="155" y="229"/>
                    <a:pt x="151" y="229"/>
                  </a:cubicBezTo>
                  <a:cubicBezTo>
                    <a:pt x="150" y="229"/>
                    <a:pt x="150" y="230"/>
                    <a:pt x="151" y="230"/>
                  </a:cubicBezTo>
                  <a:cubicBezTo>
                    <a:pt x="155" y="231"/>
                    <a:pt x="159" y="235"/>
                    <a:pt x="162" y="238"/>
                  </a:cubicBezTo>
                  <a:cubicBezTo>
                    <a:pt x="163" y="239"/>
                    <a:pt x="164" y="240"/>
                    <a:pt x="165" y="241"/>
                  </a:cubicBezTo>
                  <a:cubicBezTo>
                    <a:pt x="165" y="241"/>
                    <a:pt x="165" y="242"/>
                    <a:pt x="166" y="242"/>
                  </a:cubicBezTo>
                  <a:cubicBezTo>
                    <a:pt x="166" y="242"/>
                    <a:pt x="166" y="242"/>
                    <a:pt x="166" y="242"/>
                  </a:cubicBezTo>
                  <a:cubicBezTo>
                    <a:pt x="169" y="246"/>
                    <a:pt x="172" y="250"/>
                    <a:pt x="174" y="254"/>
                  </a:cubicBezTo>
                  <a:cubicBezTo>
                    <a:pt x="180" y="264"/>
                    <a:pt x="184" y="277"/>
                    <a:pt x="186" y="289"/>
                  </a:cubicBezTo>
                  <a:cubicBezTo>
                    <a:pt x="188" y="302"/>
                    <a:pt x="186" y="315"/>
                    <a:pt x="184" y="328"/>
                  </a:cubicBezTo>
                  <a:cubicBezTo>
                    <a:pt x="184" y="331"/>
                    <a:pt x="183" y="334"/>
                    <a:pt x="183" y="336"/>
                  </a:cubicBezTo>
                  <a:cubicBezTo>
                    <a:pt x="183" y="336"/>
                    <a:pt x="184" y="336"/>
                    <a:pt x="184" y="336"/>
                  </a:cubicBezTo>
                  <a:cubicBezTo>
                    <a:pt x="185" y="336"/>
                    <a:pt x="185" y="336"/>
                    <a:pt x="185" y="336"/>
                  </a:cubicBezTo>
                  <a:cubicBezTo>
                    <a:pt x="186" y="335"/>
                    <a:pt x="186" y="334"/>
                    <a:pt x="186" y="333"/>
                  </a:cubicBezTo>
                  <a:cubicBezTo>
                    <a:pt x="189" y="322"/>
                    <a:pt x="190" y="310"/>
                    <a:pt x="190" y="298"/>
                  </a:cubicBezTo>
                  <a:cubicBezTo>
                    <a:pt x="190" y="298"/>
                    <a:pt x="190" y="297"/>
                    <a:pt x="190" y="296"/>
                  </a:cubicBezTo>
                  <a:cubicBezTo>
                    <a:pt x="196" y="292"/>
                    <a:pt x="199" y="283"/>
                    <a:pt x="202" y="276"/>
                  </a:cubicBezTo>
                  <a:cubicBezTo>
                    <a:pt x="204" y="271"/>
                    <a:pt x="208" y="265"/>
                    <a:pt x="208" y="259"/>
                  </a:cubicBezTo>
                  <a:cubicBezTo>
                    <a:pt x="210" y="263"/>
                    <a:pt x="214" y="267"/>
                    <a:pt x="218" y="270"/>
                  </a:cubicBezTo>
                  <a:cubicBezTo>
                    <a:pt x="223" y="273"/>
                    <a:pt x="226" y="270"/>
                    <a:pt x="228" y="266"/>
                  </a:cubicBezTo>
                  <a:cubicBezTo>
                    <a:pt x="229" y="275"/>
                    <a:pt x="242" y="281"/>
                    <a:pt x="250" y="275"/>
                  </a:cubicBezTo>
                  <a:cubicBezTo>
                    <a:pt x="253" y="272"/>
                    <a:pt x="253" y="267"/>
                    <a:pt x="250" y="263"/>
                  </a:cubicBezTo>
                  <a:cubicBezTo>
                    <a:pt x="250" y="263"/>
                    <a:pt x="251" y="263"/>
                    <a:pt x="251" y="263"/>
                  </a:cubicBezTo>
                  <a:cubicBezTo>
                    <a:pt x="256" y="258"/>
                    <a:pt x="263" y="255"/>
                    <a:pt x="267" y="249"/>
                  </a:cubicBezTo>
                  <a:cubicBezTo>
                    <a:pt x="271" y="243"/>
                    <a:pt x="271" y="234"/>
                    <a:pt x="268" y="228"/>
                  </a:cubicBezTo>
                  <a:cubicBezTo>
                    <a:pt x="263" y="216"/>
                    <a:pt x="245" y="210"/>
                    <a:pt x="236" y="220"/>
                  </a:cubicBezTo>
                  <a:cubicBezTo>
                    <a:pt x="235" y="220"/>
                    <a:pt x="235" y="222"/>
                    <a:pt x="236" y="222"/>
                  </a:cubicBezTo>
                  <a:cubicBezTo>
                    <a:pt x="241" y="225"/>
                    <a:pt x="244" y="233"/>
                    <a:pt x="239" y="236"/>
                  </a:cubicBezTo>
                  <a:cubicBezTo>
                    <a:pt x="235" y="239"/>
                    <a:pt x="229" y="236"/>
                    <a:pt x="226" y="234"/>
                  </a:cubicBezTo>
                  <a:cubicBezTo>
                    <a:pt x="222" y="231"/>
                    <a:pt x="220" y="227"/>
                    <a:pt x="217" y="223"/>
                  </a:cubicBezTo>
                  <a:cubicBezTo>
                    <a:pt x="215" y="218"/>
                    <a:pt x="213" y="213"/>
                    <a:pt x="211" y="208"/>
                  </a:cubicBezTo>
                  <a:cubicBezTo>
                    <a:pt x="215" y="210"/>
                    <a:pt x="222" y="212"/>
                    <a:pt x="222" y="207"/>
                  </a:cubicBezTo>
                  <a:cubicBezTo>
                    <a:pt x="223" y="207"/>
                    <a:pt x="225" y="208"/>
                    <a:pt x="227" y="208"/>
                  </a:cubicBezTo>
                  <a:cubicBezTo>
                    <a:pt x="235" y="208"/>
                    <a:pt x="239" y="198"/>
                    <a:pt x="238" y="191"/>
                  </a:cubicBezTo>
                  <a:cubicBezTo>
                    <a:pt x="238" y="190"/>
                    <a:pt x="237" y="190"/>
                    <a:pt x="236" y="190"/>
                  </a:cubicBezTo>
                  <a:cubicBezTo>
                    <a:pt x="223" y="193"/>
                    <a:pt x="212" y="179"/>
                    <a:pt x="206" y="169"/>
                  </a:cubicBezTo>
                  <a:cubicBezTo>
                    <a:pt x="203" y="163"/>
                    <a:pt x="201" y="157"/>
                    <a:pt x="199" y="151"/>
                  </a:cubicBezTo>
                  <a:cubicBezTo>
                    <a:pt x="198" y="146"/>
                    <a:pt x="195" y="141"/>
                    <a:pt x="195" y="136"/>
                  </a:cubicBezTo>
                  <a:cubicBezTo>
                    <a:pt x="197" y="139"/>
                    <a:pt x="200" y="141"/>
                    <a:pt x="204" y="142"/>
                  </a:cubicBezTo>
                  <a:cubicBezTo>
                    <a:pt x="206" y="142"/>
                    <a:pt x="209" y="141"/>
                    <a:pt x="209" y="139"/>
                  </a:cubicBezTo>
                  <a:cubicBezTo>
                    <a:pt x="217" y="143"/>
                    <a:pt x="228" y="136"/>
                    <a:pt x="231" y="129"/>
                  </a:cubicBezTo>
                  <a:cubicBezTo>
                    <a:pt x="231" y="128"/>
                    <a:pt x="231" y="127"/>
                    <a:pt x="231" y="127"/>
                  </a:cubicBezTo>
                  <a:cubicBezTo>
                    <a:pt x="221" y="118"/>
                    <a:pt x="207" y="115"/>
                    <a:pt x="200" y="105"/>
                  </a:cubicBezTo>
                  <a:cubicBezTo>
                    <a:pt x="196" y="100"/>
                    <a:pt x="195" y="93"/>
                    <a:pt x="194" y="86"/>
                  </a:cubicBezTo>
                  <a:cubicBezTo>
                    <a:pt x="195" y="82"/>
                    <a:pt x="196" y="69"/>
                    <a:pt x="196" y="66"/>
                  </a:cubicBezTo>
                  <a:cubicBezTo>
                    <a:pt x="199" y="53"/>
                    <a:pt x="206" y="41"/>
                    <a:pt x="217" y="32"/>
                  </a:cubicBezTo>
                  <a:cubicBezTo>
                    <a:pt x="225" y="24"/>
                    <a:pt x="235" y="18"/>
                    <a:pt x="246" y="16"/>
                  </a:cubicBezTo>
                  <a:cubicBezTo>
                    <a:pt x="244" y="18"/>
                    <a:pt x="242" y="20"/>
                    <a:pt x="240" y="25"/>
                  </a:cubicBezTo>
                  <a:cubicBezTo>
                    <a:pt x="238" y="32"/>
                    <a:pt x="241" y="41"/>
                    <a:pt x="249" y="44"/>
                  </a:cubicBezTo>
                  <a:cubicBezTo>
                    <a:pt x="249" y="44"/>
                    <a:pt x="250" y="44"/>
                    <a:pt x="251" y="43"/>
                  </a:cubicBezTo>
                  <a:cubicBezTo>
                    <a:pt x="254" y="36"/>
                    <a:pt x="261" y="35"/>
                    <a:pt x="268" y="36"/>
                  </a:cubicBezTo>
                  <a:cubicBezTo>
                    <a:pt x="276" y="37"/>
                    <a:pt x="281" y="44"/>
                    <a:pt x="284" y="51"/>
                  </a:cubicBezTo>
                  <a:cubicBezTo>
                    <a:pt x="288" y="59"/>
                    <a:pt x="286" y="67"/>
                    <a:pt x="280" y="73"/>
                  </a:cubicBezTo>
                  <a:cubicBezTo>
                    <a:pt x="277" y="77"/>
                    <a:pt x="271" y="79"/>
                    <a:pt x="267" y="83"/>
                  </a:cubicBezTo>
                  <a:cubicBezTo>
                    <a:pt x="262" y="86"/>
                    <a:pt x="259" y="96"/>
                    <a:pt x="268" y="97"/>
                  </a:cubicBezTo>
                  <a:cubicBezTo>
                    <a:pt x="270" y="97"/>
                    <a:pt x="272" y="97"/>
                    <a:pt x="273" y="96"/>
                  </a:cubicBezTo>
                  <a:cubicBezTo>
                    <a:pt x="270" y="99"/>
                    <a:pt x="266" y="100"/>
                    <a:pt x="262" y="101"/>
                  </a:cubicBezTo>
                  <a:cubicBezTo>
                    <a:pt x="255" y="102"/>
                    <a:pt x="251" y="94"/>
                    <a:pt x="248" y="90"/>
                  </a:cubicBezTo>
                  <a:cubicBezTo>
                    <a:pt x="245" y="85"/>
                    <a:pt x="240" y="79"/>
                    <a:pt x="234" y="81"/>
                  </a:cubicBezTo>
                  <a:cubicBezTo>
                    <a:pt x="232" y="81"/>
                    <a:pt x="231" y="82"/>
                    <a:pt x="230" y="83"/>
                  </a:cubicBezTo>
                  <a:cubicBezTo>
                    <a:pt x="230" y="73"/>
                    <a:pt x="235" y="59"/>
                    <a:pt x="247" y="61"/>
                  </a:cubicBezTo>
                  <a:cubicBezTo>
                    <a:pt x="248" y="62"/>
                    <a:pt x="248" y="60"/>
                    <a:pt x="248" y="59"/>
                  </a:cubicBezTo>
                  <a:cubicBezTo>
                    <a:pt x="242" y="53"/>
                    <a:pt x="235" y="42"/>
                    <a:pt x="224" y="44"/>
                  </a:cubicBezTo>
                  <a:cubicBezTo>
                    <a:pt x="214" y="47"/>
                    <a:pt x="210" y="58"/>
                    <a:pt x="209" y="68"/>
                  </a:cubicBezTo>
                  <a:cubicBezTo>
                    <a:pt x="206" y="91"/>
                    <a:pt x="225" y="109"/>
                    <a:pt x="244" y="119"/>
                  </a:cubicBezTo>
                  <a:cubicBezTo>
                    <a:pt x="240" y="125"/>
                    <a:pt x="239" y="133"/>
                    <a:pt x="237" y="139"/>
                  </a:cubicBezTo>
                  <a:cubicBezTo>
                    <a:pt x="236" y="140"/>
                    <a:pt x="237" y="141"/>
                    <a:pt x="238" y="140"/>
                  </a:cubicBezTo>
                  <a:cubicBezTo>
                    <a:pt x="239" y="140"/>
                    <a:pt x="239" y="140"/>
                    <a:pt x="239" y="140"/>
                  </a:cubicBezTo>
                  <a:cubicBezTo>
                    <a:pt x="240" y="139"/>
                    <a:pt x="241" y="138"/>
                    <a:pt x="242" y="137"/>
                  </a:cubicBezTo>
                  <a:cubicBezTo>
                    <a:pt x="249" y="132"/>
                    <a:pt x="260" y="132"/>
                    <a:pt x="269" y="129"/>
                  </a:cubicBezTo>
                  <a:cubicBezTo>
                    <a:pt x="280" y="125"/>
                    <a:pt x="288" y="115"/>
                    <a:pt x="293" y="105"/>
                  </a:cubicBezTo>
                  <a:cubicBezTo>
                    <a:pt x="304" y="84"/>
                    <a:pt x="308" y="59"/>
                    <a:pt x="298" y="38"/>
                  </a:cubicBezTo>
                  <a:close/>
                  <a:moveTo>
                    <a:pt x="129" y="303"/>
                  </a:moveTo>
                  <a:cubicBezTo>
                    <a:pt x="129" y="302"/>
                    <a:pt x="129" y="301"/>
                    <a:pt x="129" y="299"/>
                  </a:cubicBezTo>
                  <a:cubicBezTo>
                    <a:pt x="130" y="295"/>
                    <a:pt x="131" y="292"/>
                    <a:pt x="131" y="292"/>
                  </a:cubicBezTo>
                  <a:cubicBezTo>
                    <a:pt x="130" y="292"/>
                    <a:pt x="129" y="295"/>
                    <a:pt x="129" y="299"/>
                  </a:cubicBezTo>
                  <a:cubicBezTo>
                    <a:pt x="129" y="301"/>
                    <a:pt x="128" y="303"/>
                    <a:pt x="128" y="305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4"/>
                    <a:pt x="128" y="304"/>
                    <a:pt x="128" y="304"/>
                  </a:cubicBezTo>
                  <a:cubicBezTo>
                    <a:pt x="128" y="302"/>
                    <a:pt x="128" y="300"/>
                    <a:pt x="128" y="297"/>
                  </a:cubicBezTo>
                  <a:cubicBezTo>
                    <a:pt x="129" y="295"/>
                    <a:pt x="129" y="293"/>
                    <a:pt x="129" y="291"/>
                  </a:cubicBezTo>
                  <a:cubicBezTo>
                    <a:pt x="130" y="290"/>
                    <a:pt x="130" y="289"/>
                    <a:pt x="130" y="289"/>
                  </a:cubicBezTo>
                  <a:cubicBezTo>
                    <a:pt x="130" y="289"/>
                    <a:pt x="129" y="290"/>
                    <a:pt x="129" y="291"/>
                  </a:cubicBezTo>
                  <a:cubicBezTo>
                    <a:pt x="128" y="293"/>
                    <a:pt x="128" y="295"/>
                    <a:pt x="128" y="297"/>
                  </a:cubicBezTo>
                  <a:cubicBezTo>
                    <a:pt x="127" y="299"/>
                    <a:pt x="127" y="301"/>
                    <a:pt x="127" y="302"/>
                  </a:cubicBezTo>
                  <a:cubicBezTo>
                    <a:pt x="127" y="298"/>
                    <a:pt x="127" y="294"/>
                    <a:pt x="128" y="291"/>
                  </a:cubicBezTo>
                  <a:cubicBezTo>
                    <a:pt x="129" y="285"/>
                    <a:pt x="132" y="280"/>
                    <a:pt x="132" y="274"/>
                  </a:cubicBezTo>
                  <a:cubicBezTo>
                    <a:pt x="132" y="275"/>
                    <a:pt x="132" y="276"/>
                    <a:pt x="133" y="278"/>
                  </a:cubicBezTo>
                  <a:cubicBezTo>
                    <a:pt x="133" y="281"/>
                    <a:pt x="133" y="284"/>
                    <a:pt x="133" y="284"/>
                  </a:cubicBezTo>
                  <a:cubicBezTo>
                    <a:pt x="133" y="284"/>
                    <a:pt x="134" y="281"/>
                    <a:pt x="133" y="278"/>
                  </a:cubicBezTo>
                  <a:cubicBezTo>
                    <a:pt x="133" y="277"/>
                    <a:pt x="133" y="275"/>
                    <a:pt x="133" y="274"/>
                  </a:cubicBezTo>
                  <a:cubicBezTo>
                    <a:pt x="133" y="275"/>
                    <a:pt x="134" y="277"/>
                    <a:pt x="135" y="279"/>
                  </a:cubicBezTo>
                  <a:cubicBezTo>
                    <a:pt x="136" y="281"/>
                    <a:pt x="136" y="282"/>
                    <a:pt x="136" y="284"/>
                  </a:cubicBezTo>
                  <a:cubicBezTo>
                    <a:pt x="136" y="285"/>
                    <a:pt x="136" y="286"/>
                    <a:pt x="136" y="286"/>
                  </a:cubicBezTo>
                  <a:cubicBezTo>
                    <a:pt x="136" y="286"/>
                    <a:pt x="137" y="285"/>
                    <a:pt x="137" y="284"/>
                  </a:cubicBezTo>
                  <a:cubicBezTo>
                    <a:pt x="137" y="282"/>
                    <a:pt x="137" y="280"/>
                    <a:pt x="136" y="278"/>
                  </a:cubicBezTo>
                  <a:cubicBezTo>
                    <a:pt x="135" y="277"/>
                    <a:pt x="134" y="275"/>
                    <a:pt x="133" y="274"/>
                  </a:cubicBezTo>
                  <a:cubicBezTo>
                    <a:pt x="136" y="277"/>
                    <a:pt x="139" y="280"/>
                    <a:pt x="138" y="285"/>
                  </a:cubicBezTo>
                  <a:cubicBezTo>
                    <a:pt x="137" y="291"/>
                    <a:pt x="131" y="297"/>
                    <a:pt x="129" y="303"/>
                  </a:cubicBezTo>
                  <a:cubicBezTo>
                    <a:pt x="129" y="303"/>
                    <a:pt x="129" y="303"/>
                    <a:pt x="129" y="303"/>
                  </a:cubicBezTo>
                  <a:close/>
                  <a:moveTo>
                    <a:pt x="139" y="242"/>
                  </a:moveTo>
                  <a:cubicBezTo>
                    <a:pt x="141" y="246"/>
                    <a:pt x="141" y="251"/>
                    <a:pt x="141" y="255"/>
                  </a:cubicBezTo>
                  <a:cubicBezTo>
                    <a:pt x="141" y="255"/>
                    <a:pt x="141" y="255"/>
                    <a:pt x="141" y="254"/>
                  </a:cubicBezTo>
                  <a:cubicBezTo>
                    <a:pt x="140" y="252"/>
                    <a:pt x="140" y="250"/>
                    <a:pt x="139" y="248"/>
                  </a:cubicBezTo>
                  <a:cubicBezTo>
                    <a:pt x="139" y="247"/>
                    <a:pt x="138" y="246"/>
                    <a:pt x="138" y="246"/>
                  </a:cubicBezTo>
                  <a:cubicBezTo>
                    <a:pt x="138" y="246"/>
                    <a:pt x="139" y="250"/>
                    <a:pt x="140" y="255"/>
                  </a:cubicBezTo>
                  <a:cubicBezTo>
                    <a:pt x="141" y="257"/>
                    <a:pt x="141" y="259"/>
                    <a:pt x="141" y="261"/>
                  </a:cubicBezTo>
                  <a:cubicBezTo>
                    <a:pt x="141" y="261"/>
                    <a:pt x="141" y="261"/>
                    <a:pt x="141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61"/>
                    <a:pt x="140" y="261"/>
                    <a:pt x="140" y="261"/>
                  </a:cubicBezTo>
                  <a:cubicBezTo>
                    <a:pt x="140" y="259"/>
                    <a:pt x="140" y="258"/>
                    <a:pt x="140" y="256"/>
                  </a:cubicBezTo>
                  <a:cubicBezTo>
                    <a:pt x="139" y="254"/>
                    <a:pt x="139" y="253"/>
                    <a:pt x="138" y="252"/>
                  </a:cubicBezTo>
                  <a:cubicBezTo>
                    <a:pt x="138" y="251"/>
                    <a:pt x="137" y="250"/>
                    <a:pt x="137" y="250"/>
                  </a:cubicBezTo>
                  <a:cubicBezTo>
                    <a:pt x="137" y="250"/>
                    <a:pt x="137" y="251"/>
                    <a:pt x="138" y="252"/>
                  </a:cubicBezTo>
                  <a:cubicBezTo>
                    <a:pt x="138" y="253"/>
                    <a:pt x="139" y="255"/>
                    <a:pt x="139" y="256"/>
                  </a:cubicBezTo>
                  <a:cubicBezTo>
                    <a:pt x="140" y="258"/>
                    <a:pt x="140" y="259"/>
                    <a:pt x="140" y="260"/>
                  </a:cubicBezTo>
                  <a:cubicBezTo>
                    <a:pt x="138" y="258"/>
                    <a:pt x="137" y="254"/>
                    <a:pt x="137" y="253"/>
                  </a:cubicBezTo>
                  <a:cubicBezTo>
                    <a:pt x="134" y="245"/>
                    <a:pt x="132" y="237"/>
                    <a:pt x="128" y="231"/>
                  </a:cubicBezTo>
                  <a:cubicBezTo>
                    <a:pt x="133" y="234"/>
                    <a:pt x="136" y="237"/>
                    <a:pt x="139" y="242"/>
                  </a:cubicBezTo>
                  <a:close/>
                  <a:moveTo>
                    <a:pt x="44" y="248"/>
                  </a:moveTo>
                  <a:cubicBezTo>
                    <a:pt x="44" y="248"/>
                    <a:pt x="44" y="248"/>
                    <a:pt x="44" y="248"/>
                  </a:cubicBezTo>
                  <a:cubicBezTo>
                    <a:pt x="43" y="249"/>
                    <a:pt x="43" y="249"/>
                    <a:pt x="43" y="249"/>
                  </a:cubicBezTo>
                  <a:cubicBezTo>
                    <a:pt x="46" y="246"/>
                    <a:pt x="50" y="244"/>
                    <a:pt x="54" y="242"/>
                  </a:cubicBezTo>
                  <a:cubicBezTo>
                    <a:pt x="58" y="240"/>
                    <a:pt x="63" y="240"/>
                    <a:pt x="68" y="239"/>
                  </a:cubicBezTo>
                  <a:cubicBezTo>
                    <a:pt x="67" y="239"/>
                    <a:pt x="66" y="240"/>
                    <a:pt x="65" y="240"/>
                  </a:cubicBezTo>
                  <a:cubicBezTo>
                    <a:pt x="63" y="241"/>
                    <a:pt x="60" y="241"/>
                    <a:pt x="60" y="242"/>
                  </a:cubicBezTo>
                  <a:cubicBezTo>
                    <a:pt x="60" y="242"/>
                    <a:pt x="63" y="242"/>
                    <a:pt x="66" y="241"/>
                  </a:cubicBezTo>
                  <a:cubicBezTo>
                    <a:pt x="67" y="240"/>
                    <a:pt x="69" y="239"/>
                    <a:pt x="69" y="239"/>
                  </a:cubicBezTo>
                  <a:cubicBezTo>
                    <a:pt x="70" y="239"/>
                    <a:pt x="70" y="239"/>
                    <a:pt x="70" y="239"/>
                  </a:cubicBezTo>
                  <a:cubicBezTo>
                    <a:pt x="65" y="243"/>
                    <a:pt x="55" y="244"/>
                    <a:pt x="49" y="246"/>
                  </a:cubicBezTo>
                  <a:cubicBezTo>
                    <a:pt x="49" y="246"/>
                    <a:pt x="49" y="246"/>
                    <a:pt x="49" y="246"/>
                  </a:cubicBezTo>
                  <a:cubicBezTo>
                    <a:pt x="53" y="244"/>
                    <a:pt x="56" y="243"/>
                    <a:pt x="56" y="243"/>
                  </a:cubicBezTo>
                  <a:cubicBezTo>
                    <a:pt x="56" y="243"/>
                    <a:pt x="55" y="243"/>
                    <a:pt x="54" y="244"/>
                  </a:cubicBezTo>
                  <a:cubicBezTo>
                    <a:pt x="52" y="244"/>
                    <a:pt x="51" y="244"/>
                    <a:pt x="49" y="245"/>
                  </a:cubicBezTo>
                  <a:cubicBezTo>
                    <a:pt x="47" y="246"/>
                    <a:pt x="45" y="247"/>
                    <a:pt x="44" y="248"/>
                  </a:cubicBezTo>
                  <a:close/>
                  <a:moveTo>
                    <a:pt x="69" y="251"/>
                  </a:moveTo>
                  <a:cubicBezTo>
                    <a:pt x="68" y="252"/>
                    <a:pt x="67" y="252"/>
                    <a:pt x="66" y="253"/>
                  </a:cubicBezTo>
                  <a:cubicBezTo>
                    <a:pt x="68" y="251"/>
                    <a:pt x="70" y="250"/>
                    <a:pt x="72" y="249"/>
                  </a:cubicBezTo>
                  <a:cubicBezTo>
                    <a:pt x="78" y="246"/>
                    <a:pt x="82" y="237"/>
                    <a:pt x="89" y="235"/>
                  </a:cubicBezTo>
                  <a:cubicBezTo>
                    <a:pt x="88" y="235"/>
                    <a:pt x="88" y="235"/>
                    <a:pt x="88" y="236"/>
                  </a:cubicBezTo>
                  <a:cubicBezTo>
                    <a:pt x="86" y="237"/>
                    <a:pt x="85" y="238"/>
                    <a:pt x="85" y="238"/>
                  </a:cubicBezTo>
                  <a:cubicBezTo>
                    <a:pt x="86" y="238"/>
                    <a:pt x="87" y="237"/>
                    <a:pt x="88" y="236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88" y="236"/>
                    <a:pt x="88" y="237"/>
                    <a:pt x="88" y="237"/>
                  </a:cubicBezTo>
                  <a:cubicBezTo>
                    <a:pt x="86" y="239"/>
                    <a:pt x="85" y="240"/>
                    <a:pt x="85" y="241"/>
                  </a:cubicBezTo>
                  <a:cubicBezTo>
                    <a:pt x="85" y="241"/>
                    <a:pt x="86" y="239"/>
                    <a:pt x="88" y="237"/>
                  </a:cubicBezTo>
                  <a:cubicBezTo>
                    <a:pt x="89" y="237"/>
                    <a:pt x="89" y="236"/>
                    <a:pt x="89" y="236"/>
                  </a:cubicBezTo>
                  <a:cubicBezTo>
                    <a:pt x="86" y="244"/>
                    <a:pt x="78" y="248"/>
                    <a:pt x="69" y="251"/>
                  </a:cubicBezTo>
                  <a:close/>
                  <a:moveTo>
                    <a:pt x="63" y="309"/>
                  </a:moveTo>
                  <a:cubicBezTo>
                    <a:pt x="63" y="308"/>
                    <a:pt x="63" y="306"/>
                    <a:pt x="63" y="304"/>
                  </a:cubicBezTo>
                  <a:cubicBezTo>
                    <a:pt x="63" y="300"/>
                    <a:pt x="63" y="297"/>
                    <a:pt x="63" y="297"/>
                  </a:cubicBezTo>
                  <a:cubicBezTo>
                    <a:pt x="63" y="297"/>
                    <a:pt x="63" y="298"/>
                    <a:pt x="63" y="299"/>
                  </a:cubicBezTo>
                  <a:cubicBezTo>
                    <a:pt x="62" y="300"/>
                    <a:pt x="62" y="302"/>
                    <a:pt x="62" y="304"/>
                  </a:cubicBezTo>
                  <a:cubicBezTo>
                    <a:pt x="62" y="305"/>
                    <a:pt x="62" y="306"/>
                    <a:pt x="62" y="307"/>
                  </a:cubicBezTo>
                  <a:cubicBezTo>
                    <a:pt x="61" y="303"/>
                    <a:pt x="61" y="299"/>
                    <a:pt x="61" y="296"/>
                  </a:cubicBezTo>
                  <a:cubicBezTo>
                    <a:pt x="62" y="289"/>
                    <a:pt x="65" y="283"/>
                    <a:pt x="68" y="277"/>
                  </a:cubicBezTo>
                  <a:cubicBezTo>
                    <a:pt x="68" y="277"/>
                    <a:pt x="68" y="278"/>
                    <a:pt x="68" y="279"/>
                  </a:cubicBezTo>
                  <a:cubicBezTo>
                    <a:pt x="67" y="282"/>
                    <a:pt x="66" y="285"/>
                    <a:pt x="66" y="285"/>
                  </a:cubicBezTo>
                  <a:cubicBezTo>
                    <a:pt x="66" y="285"/>
                    <a:pt x="67" y="282"/>
                    <a:pt x="68" y="279"/>
                  </a:cubicBezTo>
                  <a:cubicBezTo>
                    <a:pt x="69" y="277"/>
                    <a:pt x="69" y="276"/>
                    <a:pt x="69" y="275"/>
                  </a:cubicBezTo>
                  <a:cubicBezTo>
                    <a:pt x="69" y="274"/>
                    <a:pt x="69" y="274"/>
                    <a:pt x="70" y="274"/>
                  </a:cubicBezTo>
                  <a:cubicBezTo>
                    <a:pt x="69" y="286"/>
                    <a:pt x="62" y="297"/>
                    <a:pt x="63" y="309"/>
                  </a:cubicBezTo>
                  <a:cubicBezTo>
                    <a:pt x="63" y="310"/>
                    <a:pt x="64" y="310"/>
                    <a:pt x="64" y="311"/>
                  </a:cubicBezTo>
                  <a:cubicBezTo>
                    <a:pt x="63" y="310"/>
                    <a:pt x="63" y="310"/>
                    <a:pt x="63" y="309"/>
                  </a:cubicBezTo>
                  <a:close/>
                  <a:moveTo>
                    <a:pt x="107" y="339"/>
                  </a:moveTo>
                  <a:cubicBezTo>
                    <a:pt x="103" y="338"/>
                    <a:pt x="98" y="336"/>
                    <a:pt x="96" y="333"/>
                  </a:cubicBezTo>
                  <a:cubicBezTo>
                    <a:pt x="91" y="329"/>
                    <a:pt x="91" y="322"/>
                    <a:pt x="93" y="317"/>
                  </a:cubicBezTo>
                  <a:cubicBezTo>
                    <a:pt x="95" y="314"/>
                    <a:pt x="97" y="313"/>
                    <a:pt x="100" y="311"/>
                  </a:cubicBezTo>
                  <a:cubicBezTo>
                    <a:pt x="100" y="311"/>
                    <a:pt x="99" y="311"/>
                    <a:pt x="99" y="311"/>
                  </a:cubicBezTo>
                  <a:cubicBezTo>
                    <a:pt x="98" y="312"/>
                    <a:pt x="97" y="313"/>
                    <a:pt x="96" y="315"/>
                  </a:cubicBezTo>
                  <a:cubicBezTo>
                    <a:pt x="95" y="316"/>
                    <a:pt x="94" y="318"/>
                    <a:pt x="93" y="319"/>
                  </a:cubicBezTo>
                  <a:cubicBezTo>
                    <a:pt x="93" y="320"/>
                    <a:pt x="93" y="321"/>
                    <a:pt x="93" y="321"/>
                  </a:cubicBezTo>
                  <a:cubicBezTo>
                    <a:pt x="93" y="321"/>
                    <a:pt x="93" y="320"/>
                    <a:pt x="94" y="319"/>
                  </a:cubicBezTo>
                  <a:cubicBezTo>
                    <a:pt x="94" y="318"/>
                    <a:pt x="95" y="316"/>
                    <a:pt x="96" y="315"/>
                  </a:cubicBezTo>
                  <a:cubicBezTo>
                    <a:pt x="98" y="314"/>
                    <a:pt x="99" y="312"/>
                    <a:pt x="100" y="312"/>
                  </a:cubicBezTo>
                  <a:cubicBezTo>
                    <a:pt x="100" y="312"/>
                    <a:pt x="100" y="312"/>
                    <a:pt x="100" y="312"/>
                  </a:cubicBezTo>
                  <a:cubicBezTo>
                    <a:pt x="99" y="312"/>
                    <a:pt x="98" y="314"/>
                    <a:pt x="97" y="316"/>
                  </a:cubicBezTo>
                  <a:cubicBezTo>
                    <a:pt x="96" y="318"/>
                    <a:pt x="95" y="320"/>
                    <a:pt x="95" y="320"/>
                  </a:cubicBezTo>
                  <a:cubicBezTo>
                    <a:pt x="95" y="321"/>
                    <a:pt x="96" y="318"/>
                    <a:pt x="98" y="316"/>
                  </a:cubicBezTo>
                  <a:cubicBezTo>
                    <a:pt x="98" y="315"/>
                    <a:pt x="98" y="315"/>
                    <a:pt x="99" y="314"/>
                  </a:cubicBezTo>
                  <a:cubicBezTo>
                    <a:pt x="96" y="321"/>
                    <a:pt x="96" y="329"/>
                    <a:pt x="100" y="335"/>
                  </a:cubicBezTo>
                  <a:cubicBezTo>
                    <a:pt x="102" y="337"/>
                    <a:pt x="104" y="338"/>
                    <a:pt x="107" y="339"/>
                  </a:cubicBezTo>
                  <a:close/>
                  <a:moveTo>
                    <a:pt x="131" y="329"/>
                  </a:moveTo>
                  <a:cubicBezTo>
                    <a:pt x="124" y="328"/>
                    <a:pt x="118" y="325"/>
                    <a:pt x="112" y="324"/>
                  </a:cubicBezTo>
                  <a:cubicBezTo>
                    <a:pt x="107" y="324"/>
                    <a:pt x="102" y="329"/>
                    <a:pt x="102" y="333"/>
                  </a:cubicBezTo>
                  <a:cubicBezTo>
                    <a:pt x="102" y="333"/>
                    <a:pt x="102" y="333"/>
                    <a:pt x="102" y="333"/>
                  </a:cubicBezTo>
                  <a:cubicBezTo>
                    <a:pt x="96" y="326"/>
                    <a:pt x="101" y="315"/>
                    <a:pt x="104" y="308"/>
                  </a:cubicBezTo>
                  <a:cubicBezTo>
                    <a:pt x="104" y="307"/>
                    <a:pt x="104" y="307"/>
                    <a:pt x="103" y="306"/>
                  </a:cubicBezTo>
                  <a:cubicBezTo>
                    <a:pt x="94" y="300"/>
                    <a:pt x="83" y="308"/>
                    <a:pt x="79" y="317"/>
                  </a:cubicBezTo>
                  <a:cubicBezTo>
                    <a:pt x="77" y="321"/>
                    <a:pt x="77" y="324"/>
                    <a:pt x="78" y="328"/>
                  </a:cubicBezTo>
                  <a:cubicBezTo>
                    <a:pt x="74" y="325"/>
                    <a:pt x="71" y="323"/>
                    <a:pt x="69" y="319"/>
                  </a:cubicBezTo>
                  <a:cubicBezTo>
                    <a:pt x="66" y="315"/>
                    <a:pt x="66" y="309"/>
                    <a:pt x="65" y="304"/>
                  </a:cubicBezTo>
                  <a:cubicBezTo>
                    <a:pt x="65" y="292"/>
                    <a:pt x="73" y="282"/>
                    <a:pt x="72" y="269"/>
                  </a:cubicBezTo>
                  <a:cubicBezTo>
                    <a:pt x="72" y="269"/>
                    <a:pt x="71" y="268"/>
                    <a:pt x="70" y="269"/>
                  </a:cubicBezTo>
                  <a:cubicBezTo>
                    <a:pt x="67" y="270"/>
                    <a:pt x="64" y="271"/>
                    <a:pt x="61" y="272"/>
                  </a:cubicBezTo>
                  <a:cubicBezTo>
                    <a:pt x="62" y="271"/>
                    <a:pt x="63" y="270"/>
                    <a:pt x="64" y="269"/>
                  </a:cubicBezTo>
                  <a:cubicBezTo>
                    <a:pt x="66" y="266"/>
                    <a:pt x="69" y="264"/>
                    <a:pt x="73" y="263"/>
                  </a:cubicBezTo>
                  <a:cubicBezTo>
                    <a:pt x="81" y="260"/>
                    <a:pt x="85" y="266"/>
                    <a:pt x="90" y="271"/>
                  </a:cubicBezTo>
                  <a:cubicBezTo>
                    <a:pt x="85" y="270"/>
                    <a:pt x="79" y="272"/>
                    <a:pt x="75" y="276"/>
                  </a:cubicBezTo>
                  <a:cubicBezTo>
                    <a:pt x="66" y="284"/>
                    <a:pt x="73" y="294"/>
                    <a:pt x="82" y="297"/>
                  </a:cubicBezTo>
                  <a:cubicBezTo>
                    <a:pt x="93" y="302"/>
                    <a:pt x="103" y="295"/>
                    <a:pt x="106" y="284"/>
                  </a:cubicBezTo>
                  <a:cubicBezTo>
                    <a:pt x="108" y="278"/>
                    <a:pt x="108" y="271"/>
                    <a:pt x="105" y="266"/>
                  </a:cubicBezTo>
                  <a:cubicBezTo>
                    <a:pt x="101" y="259"/>
                    <a:pt x="96" y="255"/>
                    <a:pt x="90" y="251"/>
                  </a:cubicBezTo>
                  <a:cubicBezTo>
                    <a:pt x="94" y="247"/>
                    <a:pt x="92" y="239"/>
                    <a:pt x="93" y="233"/>
                  </a:cubicBezTo>
                  <a:cubicBezTo>
                    <a:pt x="93" y="233"/>
                    <a:pt x="93" y="232"/>
                    <a:pt x="92" y="232"/>
                  </a:cubicBezTo>
                  <a:cubicBezTo>
                    <a:pt x="83" y="232"/>
                    <a:pt x="79" y="242"/>
                    <a:pt x="72" y="246"/>
                  </a:cubicBezTo>
                  <a:cubicBezTo>
                    <a:pt x="64" y="252"/>
                    <a:pt x="55" y="254"/>
                    <a:pt x="50" y="263"/>
                  </a:cubicBezTo>
                  <a:cubicBezTo>
                    <a:pt x="45" y="270"/>
                    <a:pt x="45" y="281"/>
                    <a:pt x="45" y="289"/>
                  </a:cubicBezTo>
                  <a:cubicBezTo>
                    <a:pt x="45" y="295"/>
                    <a:pt x="46" y="301"/>
                    <a:pt x="48" y="307"/>
                  </a:cubicBezTo>
                  <a:cubicBezTo>
                    <a:pt x="43" y="301"/>
                    <a:pt x="40" y="295"/>
                    <a:pt x="38" y="289"/>
                  </a:cubicBezTo>
                  <a:cubicBezTo>
                    <a:pt x="35" y="280"/>
                    <a:pt x="38" y="272"/>
                    <a:pt x="43" y="265"/>
                  </a:cubicBezTo>
                  <a:cubicBezTo>
                    <a:pt x="45" y="263"/>
                    <a:pt x="53" y="251"/>
                    <a:pt x="48" y="249"/>
                  </a:cubicBezTo>
                  <a:cubicBezTo>
                    <a:pt x="51" y="248"/>
                    <a:pt x="54" y="247"/>
                    <a:pt x="57" y="246"/>
                  </a:cubicBezTo>
                  <a:cubicBezTo>
                    <a:pt x="64" y="245"/>
                    <a:pt x="71" y="243"/>
                    <a:pt x="76" y="237"/>
                  </a:cubicBezTo>
                  <a:cubicBezTo>
                    <a:pt x="76" y="236"/>
                    <a:pt x="76" y="236"/>
                    <a:pt x="75" y="235"/>
                  </a:cubicBezTo>
                  <a:cubicBezTo>
                    <a:pt x="71" y="234"/>
                    <a:pt x="68" y="231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77" y="218"/>
                    <a:pt x="90" y="217"/>
                    <a:pt x="105" y="219"/>
                  </a:cubicBezTo>
                  <a:cubicBezTo>
                    <a:pt x="112" y="221"/>
                    <a:pt x="119" y="224"/>
                    <a:pt x="124" y="229"/>
                  </a:cubicBezTo>
                  <a:cubicBezTo>
                    <a:pt x="130" y="235"/>
                    <a:pt x="131" y="243"/>
                    <a:pt x="133" y="251"/>
                  </a:cubicBezTo>
                  <a:cubicBezTo>
                    <a:pt x="134" y="255"/>
                    <a:pt x="138" y="269"/>
                    <a:pt x="145" y="263"/>
                  </a:cubicBezTo>
                  <a:cubicBezTo>
                    <a:pt x="149" y="258"/>
                    <a:pt x="150" y="251"/>
                    <a:pt x="149" y="245"/>
                  </a:cubicBezTo>
                  <a:cubicBezTo>
                    <a:pt x="151" y="246"/>
                    <a:pt x="152" y="247"/>
                    <a:pt x="153" y="249"/>
                  </a:cubicBezTo>
                  <a:cubicBezTo>
                    <a:pt x="157" y="253"/>
                    <a:pt x="159" y="257"/>
                    <a:pt x="159" y="263"/>
                  </a:cubicBezTo>
                  <a:cubicBezTo>
                    <a:pt x="160" y="271"/>
                    <a:pt x="155" y="279"/>
                    <a:pt x="152" y="287"/>
                  </a:cubicBezTo>
                  <a:cubicBezTo>
                    <a:pt x="151" y="291"/>
                    <a:pt x="150" y="297"/>
                    <a:pt x="154" y="300"/>
                  </a:cubicBezTo>
                  <a:cubicBezTo>
                    <a:pt x="151" y="300"/>
                    <a:pt x="148" y="301"/>
                    <a:pt x="145" y="302"/>
                  </a:cubicBezTo>
                  <a:cubicBezTo>
                    <a:pt x="142" y="303"/>
                    <a:pt x="140" y="305"/>
                    <a:pt x="139" y="307"/>
                  </a:cubicBezTo>
                  <a:cubicBezTo>
                    <a:pt x="138" y="309"/>
                    <a:pt x="137" y="312"/>
                    <a:pt x="138" y="314"/>
                  </a:cubicBezTo>
                  <a:cubicBezTo>
                    <a:pt x="133" y="313"/>
                    <a:pt x="130" y="310"/>
                    <a:pt x="131" y="304"/>
                  </a:cubicBezTo>
                  <a:cubicBezTo>
                    <a:pt x="132" y="299"/>
                    <a:pt x="137" y="294"/>
                    <a:pt x="139" y="289"/>
                  </a:cubicBezTo>
                  <a:cubicBezTo>
                    <a:pt x="143" y="279"/>
                    <a:pt x="137" y="275"/>
                    <a:pt x="131" y="269"/>
                  </a:cubicBezTo>
                  <a:cubicBezTo>
                    <a:pt x="131" y="268"/>
                    <a:pt x="129" y="268"/>
                    <a:pt x="129" y="269"/>
                  </a:cubicBezTo>
                  <a:cubicBezTo>
                    <a:pt x="128" y="274"/>
                    <a:pt x="124" y="276"/>
                    <a:pt x="121" y="279"/>
                  </a:cubicBezTo>
                  <a:cubicBezTo>
                    <a:pt x="118" y="282"/>
                    <a:pt x="117" y="285"/>
                    <a:pt x="116" y="288"/>
                  </a:cubicBezTo>
                  <a:cubicBezTo>
                    <a:pt x="113" y="293"/>
                    <a:pt x="112" y="298"/>
                    <a:pt x="112" y="304"/>
                  </a:cubicBezTo>
                  <a:cubicBezTo>
                    <a:pt x="113" y="313"/>
                    <a:pt x="120" y="321"/>
                    <a:pt x="128" y="324"/>
                  </a:cubicBezTo>
                  <a:cubicBezTo>
                    <a:pt x="133" y="326"/>
                    <a:pt x="138" y="326"/>
                    <a:pt x="143" y="326"/>
                  </a:cubicBezTo>
                  <a:cubicBezTo>
                    <a:pt x="139" y="328"/>
                    <a:pt x="136" y="329"/>
                    <a:pt x="131" y="329"/>
                  </a:cubicBezTo>
                  <a:close/>
                  <a:moveTo>
                    <a:pt x="104" y="355"/>
                  </a:moveTo>
                  <a:cubicBezTo>
                    <a:pt x="108" y="351"/>
                    <a:pt x="115" y="350"/>
                    <a:pt x="121" y="349"/>
                  </a:cubicBezTo>
                  <a:cubicBezTo>
                    <a:pt x="124" y="348"/>
                    <a:pt x="128" y="348"/>
                    <a:pt x="132" y="348"/>
                  </a:cubicBezTo>
                  <a:cubicBezTo>
                    <a:pt x="121" y="350"/>
                    <a:pt x="107" y="353"/>
                    <a:pt x="102" y="364"/>
                  </a:cubicBezTo>
                  <a:cubicBezTo>
                    <a:pt x="102" y="363"/>
                    <a:pt x="102" y="362"/>
                    <a:pt x="103" y="361"/>
                  </a:cubicBezTo>
                  <a:cubicBezTo>
                    <a:pt x="104" y="359"/>
                    <a:pt x="105" y="357"/>
                    <a:pt x="106" y="356"/>
                  </a:cubicBezTo>
                  <a:cubicBezTo>
                    <a:pt x="107" y="355"/>
                    <a:pt x="108" y="355"/>
                    <a:pt x="108" y="355"/>
                  </a:cubicBezTo>
                  <a:cubicBezTo>
                    <a:pt x="108" y="355"/>
                    <a:pt x="107" y="355"/>
                    <a:pt x="105" y="356"/>
                  </a:cubicBezTo>
                  <a:cubicBezTo>
                    <a:pt x="104" y="357"/>
                    <a:pt x="103" y="358"/>
                    <a:pt x="102" y="360"/>
                  </a:cubicBezTo>
                  <a:cubicBezTo>
                    <a:pt x="101" y="362"/>
                    <a:pt x="101" y="364"/>
                    <a:pt x="101" y="366"/>
                  </a:cubicBezTo>
                  <a:cubicBezTo>
                    <a:pt x="101" y="366"/>
                    <a:pt x="101" y="366"/>
                    <a:pt x="101" y="366"/>
                  </a:cubicBezTo>
                  <a:cubicBezTo>
                    <a:pt x="101" y="362"/>
                    <a:pt x="101" y="359"/>
                    <a:pt x="104" y="355"/>
                  </a:cubicBezTo>
                  <a:close/>
                  <a:moveTo>
                    <a:pt x="6" y="310"/>
                  </a:moveTo>
                  <a:cubicBezTo>
                    <a:pt x="6" y="309"/>
                    <a:pt x="7" y="309"/>
                    <a:pt x="8" y="309"/>
                  </a:cubicBezTo>
                  <a:cubicBezTo>
                    <a:pt x="9" y="309"/>
                    <a:pt x="10" y="309"/>
                    <a:pt x="11" y="309"/>
                  </a:cubicBezTo>
                  <a:cubicBezTo>
                    <a:pt x="12" y="309"/>
                    <a:pt x="12" y="309"/>
                    <a:pt x="12" y="309"/>
                  </a:cubicBezTo>
                  <a:cubicBezTo>
                    <a:pt x="12" y="309"/>
                    <a:pt x="12" y="309"/>
                    <a:pt x="11" y="309"/>
                  </a:cubicBezTo>
                  <a:cubicBezTo>
                    <a:pt x="11" y="309"/>
                    <a:pt x="10" y="308"/>
                    <a:pt x="10" y="308"/>
                  </a:cubicBezTo>
                  <a:cubicBezTo>
                    <a:pt x="12" y="308"/>
                    <a:pt x="15" y="308"/>
                    <a:pt x="17" y="307"/>
                  </a:cubicBezTo>
                  <a:cubicBezTo>
                    <a:pt x="24" y="307"/>
                    <a:pt x="31" y="309"/>
                    <a:pt x="34" y="315"/>
                  </a:cubicBezTo>
                  <a:cubicBezTo>
                    <a:pt x="36" y="316"/>
                    <a:pt x="36" y="318"/>
                    <a:pt x="37" y="320"/>
                  </a:cubicBezTo>
                  <a:cubicBezTo>
                    <a:pt x="37" y="320"/>
                    <a:pt x="37" y="320"/>
                    <a:pt x="37" y="320"/>
                  </a:cubicBezTo>
                  <a:cubicBezTo>
                    <a:pt x="36" y="319"/>
                    <a:pt x="36" y="317"/>
                    <a:pt x="35" y="316"/>
                  </a:cubicBezTo>
                  <a:cubicBezTo>
                    <a:pt x="34" y="314"/>
                    <a:pt x="32" y="313"/>
                    <a:pt x="31" y="312"/>
                  </a:cubicBezTo>
                  <a:cubicBezTo>
                    <a:pt x="30" y="311"/>
                    <a:pt x="29" y="311"/>
                    <a:pt x="29" y="311"/>
                  </a:cubicBezTo>
                  <a:cubicBezTo>
                    <a:pt x="29" y="311"/>
                    <a:pt x="30" y="312"/>
                    <a:pt x="31" y="312"/>
                  </a:cubicBezTo>
                  <a:cubicBezTo>
                    <a:pt x="32" y="313"/>
                    <a:pt x="33" y="315"/>
                    <a:pt x="34" y="316"/>
                  </a:cubicBezTo>
                  <a:cubicBezTo>
                    <a:pt x="34" y="317"/>
                    <a:pt x="34" y="317"/>
                    <a:pt x="34" y="317"/>
                  </a:cubicBezTo>
                  <a:cubicBezTo>
                    <a:pt x="31" y="314"/>
                    <a:pt x="27" y="312"/>
                    <a:pt x="24" y="310"/>
                  </a:cubicBezTo>
                  <a:cubicBezTo>
                    <a:pt x="17" y="307"/>
                    <a:pt x="11" y="310"/>
                    <a:pt x="4" y="311"/>
                  </a:cubicBezTo>
                  <a:cubicBezTo>
                    <a:pt x="5" y="310"/>
                    <a:pt x="5" y="310"/>
                    <a:pt x="6" y="310"/>
                  </a:cubicBezTo>
                  <a:close/>
                  <a:moveTo>
                    <a:pt x="45" y="190"/>
                  </a:moveTo>
                  <a:cubicBezTo>
                    <a:pt x="45" y="191"/>
                    <a:pt x="46" y="192"/>
                    <a:pt x="47" y="192"/>
                  </a:cubicBezTo>
                  <a:cubicBezTo>
                    <a:pt x="48" y="193"/>
                    <a:pt x="48" y="193"/>
                    <a:pt x="49" y="193"/>
                  </a:cubicBezTo>
                  <a:cubicBezTo>
                    <a:pt x="48" y="193"/>
                    <a:pt x="48" y="193"/>
                    <a:pt x="47" y="193"/>
                  </a:cubicBezTo>
                  <a:cubicBezTo>
                    <a:pt x="46" y="192"/>
                    <a:pt x="45" y="192"/>
                    <a:pt x="44" y="192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43" y="191"/>
                    <a:pt x="43" y="191"/>
                    <a:pt x="44" y="192"/>
                  </a:cubicBezTo>
                  <a:cubicBezTo>
                    <a:pt x="44" y="192"/>
                    <a:pt x="45" y="193"/>
                    <a:pt x="47" y="193"/>
                  </a:cubicBezTo>
                  <a:cubicBezTo>
                    <a:pt x="48" y="194"/>
                    <a:pt x="49" y="194"/>
                    <a:pt x="50" y="194"/>
                  </a:cubicBezTo>
                  <a:cubicBezTo>
                    <a:pt x="48" y="194"/>
                    <a:pt x="47" y="194"/>
                    <a:pt x="45" y="194"/>
                  </a:cubicBezTo>
                  <a:cubicBezTo>
                    <a:pt x="40" y="193"/>
                    <a:pt x="38" y="186"/>
                    <a:pt x="38" y="182"/>
                  </a:cubicBezTo>
                  <a:cubicBezTo>
                    <a:pt x="39" y="177"/>
                    <a:pt x="45" y="175"/>
                    <a:pt x="49" y="174"/>
                  </a:cubicBezTo>
                  <a:cubicBezTo>
                    <a:pt x="50" y="174"/>
                    <a:pt x="51" y="174"/>
                    <a:pt x="51" y="174"/>
                  </a:cubicBezTo>
                  <a:cubicBezTo>
                    <a:pt x="50" y="174"/>
                    <a:pt x="49" y="175"/>
                    <a:pt x="48" y="175"/>
                  </a:cubicBezTo>
                  <a:cubicBezTo>
                    <a:pt x="47" y="176"/>
                    <a:pt x="46" y="177"/>
                    <a:pt x="45" y="178"/>
                  </a:cubicBezTo>
                  <a:cubicBezTo>
                    <a:pt x="45" y="179"/>
                    <a:pt x="45" y="180"/>
                    <a:pt x="45" y="180"/>
                  </a:cubicBezTo>
                  <a:cubicBezTo>
                    <a:pt x="45" y="180"/>
                    <a:pt x="45" y="179"/>
                    <a:pt x="46" y="179"/>
                  </a:cubicBezTo>
                  <a:cubicBezTo>
                    <a:pt x="46" y="178"/>
                    <a:pt x="47" y="177"/>
                    <a:pt x="49" y="176"/>
                  </a:cubicBezTo>
                  <a:cubicBezTo>
                    <a:pt x="50" y="175"/>
                    <a:pt x="51" y="175"/>
                    <a:pt x="52" y="174"/>
                  </a:cubicBezTo>
                  <a:cubicBezTo>
                    <a:pt x="51" y="175"/>
                    <a:pt x="49" y="176"/>
                    <a:pt x="48" y="178"/>
                  </a:cubicBezTo>
                  <a:cubicBezTo>
                    <a:pt x="47" y="179"/>
                    <a:pt x="46" y="181"/>
                    <a:pt x="46" y="182"/>
                  </a:cubicBezTo>
                  <a:cubicBezTo>
                    <a:pt x="46" y="184"/>
                    <a:pt x="46" y="185"/>
                    <a:pt x="46" y="185"/>
                  </a:cubicBezTo>
                  <a:cubicBezTo>
                    <a:pt x="46" y="185"/>
                    <a:pt x="46" y="184"/>
                    <a:pt x="46" y="183"/>
                  </a:cubicBezTo>
                  <a:cubicBezTo>
                    <a:pt x="47" y="181"/>
                    <a:pt x="47" y="180"/>
                    <a:pt x="49" y="178"/>
                  </a:cubicBezTo>
                  <a:cubicBezTo>
                    <a:pt x="49" y="177"/>
                    <a:pt x="50" y="177"/>
                    <a:pt x="50" y="176"/>
                  </a:cubicBezTo>
                  <a:cubicBezTo>
                    <a:pt x="47" y="181"/>
                    <a:pt x="47" y="188"/>
                    <a:pt x="50" y="192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0"/>
                    <a:pt x="48" y="190"/>
                  </a:cubicBezTo>
                  <a:cubicBezTo>
                    <a:pt x="48" y="190"/>
                    <a:pt x="47" y="189"/>
                    <a:pt x="47" y="189"/>
                  </a:cubicBezTo>
                  <a:cubicBezTo>
                    <a:pt x="47" y="189"/>
                    <a:pt x="47" y="190"/>
                    <a:pt x="48" y="190"/>
                  </a:cubicBezTo>
                  <a:cubicBezTo>
                    <a:pt x="48" y="191"/>
                    <a:pt x="48" y="191"/>
                    <a:pt x="49" y="192"/>
                  </a:cubicBezTo>
                  <a:cubicBezTo>
                    <a:pt x="50" y="192"/>
                    <a:pt x="50" y="192"/>
                    <a:pt x="50" y="193"/>
                  </a:cubicBezTo>
                  <a:cubicBezTo>
                    <a:pt x="50" y="193"/>
                    <a:pt x="49" y="192"/>
                    <a:pt x="48" y="192"/>
                  </a:cubicBezTo>
                  <a:cubicBezTo>
                    <a:pt x="47" y="191"/>
                    <a:pt x="46" y="190"/>
                    <a:pt x="45" y="189"/>
                  </a:cubicBezTo>
                  <a:cubicBezTo>
                    <a:pt x="45" y="189"/>
                    <a:pt x="44" y="188"/>
                    <a:pt x="44" y="188"/>
                  </a:cubicBezTo>
                  <a:cubicBezTo>
                    <a:pt x="44" y="188"/>
                    <a:pt x="44" y="189"/>
                    <a:pt x="45" y="190"/>
                  </a:cubicBezTo>
                  <a:close/>
                  <a:moveTo>
                    <a:pt x="78" y="197"/>
                  </a:moveTo>
                  <a:cubicBezTo>
                    <a:pt x="78" y="197"/>
                    <a:pt x="78" y="196"/>
                    <a:pt x="78" y="196"/>
                  </a:cubicBezTo>
                  <a:cubicBezTo>
                    <a:pt x="78" y="196"/>
                    <a:pt x="79" y="194"/>
                    <a:pt x="80" y="193"/>
                  </a:cubicBezTo>
                  <a:cubicBezTo>
                    <a:pt x="81" y="191"/>
                    <a:pt x="83" y="189"/>
                    <a:pt x="82" y="188"/>
                  </a:cubicBezTo>
                  <a:cubicBezTo>
                    <a:pt x="82" y="188"/>
                    <a:pt x="81" y="190"/>
                    <a:pt x="79" y="193"/>
                  </a:cubicBezTo>
                  <a:cubicBezTo>
                    <a:pt x="79" y="193"/>
                    <a:pt x="78" y="194"/>
                    <a:pt x="78" y="195"/>
                  </a:cubicBezTo>
                  <a:cubicBezTo>
                    <a:pt x="78" y="194"/>
                    <a:pt x="78" y="193"/>
                    <a:pt x="78" y="193"/>
                  </a:cubicBezTo>
                  <a:cubicBezTo>
                    <a:pt x="79" y="192"/>
                    <a:pt x="79" y="191"/>
                    <a:pt x="79" y="190"/>
                  </a:cubicBezTo>
                  <a:cubicBezTo>
                    <a:pt x="80" y="188"/>
                    <a:pt x="81" y="186"/>
                    <a:pt x="81" y="186"/>
                  </a:cubicBezTo>
                  <a:cubicBezTo>
                    <a:pt x="80" y="186"/>
                    <a:pt x="80" y="188"/>
                    <a:pt x="79" y="190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9"/>
                    <a:pt x="79" y="188"/>
                    <a:pt x="79" y="187"/>
                  </a:cubicBezTo>
                  <a:cubicBezTo>
                    <a:pt x="80" y="186"/>
                    <a:pt x="80" y="184"/>
                    <a:pt x="81" y="183"/>
                  </a:cubicBezTo>
                  <a:cubicBezTo>
                    <a:pt x="82" y="182"/>
                    <a:pt x="84" y="180"/>
                    <a:pt x="86" y="179"/>
                  </a:cubicBezTo>
                  <a:cubicBezTo>
                    <a:pt x="89" y="178"/>
                    <a:pt x="93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4" y="177"/>
                    <a:pt x="93" y="177"/>
                    <a:pt x="91" y="178"/>
                  </a:cubicBezTo>
                  <a:cubicBezTo>
                    <a:pt x="89" y="179"/>
                    <a:pt x="87" y="180"/>
                    <a:pt x="86" y="181"/>
                  </a:cubicBezTo>
                  <a:cubicBezTo>
                    <a:pt x="85" y="182"/>
                    <a:pt x="84" y="182"/>
                    <a:pt x="84" y="182"/>
                  </a:cubicBezTo>
                  <a:cubicBezTo>
                    <a:pt x="84" y="182"/>
                    <a:pt x="85" y="182"/>
                    <a:pt x="86" y="181"/>
                  </a:cubicBezTo>
                  <a:cubicBezTo>
                    <a:pt x="87" y="180"/>
                    <a:pt x="89" y="179"/>
                    <a:pt x="91" y="179"/>
                  </a:cubicBezTo>
                  <a:cubicBezTo>
                    <a:pt x="92" y="179"/>
                    <a:pt x="92" y="178"/>
                    <a:pt x="93" y="178"/>
                  </a:cubicBezTo>
                  <a:cubicBezTo>
                    <a:pt x="92" y="178"/>
                    <a:pt x="92" y="179"/>
                    <a:pt x="91" y="179"/>
                  </a:cubicBezTo>
                  <a:cubicBezTo>
                    <a:pt x="89" y="180"/>
                    <a:pt x="88" y="181"/>
                    <a:pt x="87" y="182"/>
                  </a:cubicBezTo>
                  <a:cubicBezTo>
                    <a:pt x="86" y="182"/>
                    <a:pt x="85" y="183"/>
                    <a:pt x="85" y="183"/>
                  </a:cubicBezTo>
                  <a:cubicBezTo>
                    <a:pt x="86" y="183"/>
                    <a:pt x="86" y="183"/>
                    <a:pt x="87" y="182"/>
                  </a:cubicBezTo>
                  <a:cubicBezTo>
                    <a:pt x="88" y="181"/>
                    <a:pt x="90" y="180"/>
                    <a:pt x="91" y="180"/>
                  </a:cubicBezTo>
                  <a:cubicBezTo>
                    <a:pt x="93" y="179"/>
                    <a:pt x="94" y="179"/>
                    <a:pt x="94" y="178"/>
                  </a:cubicBezTo>
                  <a:cubicBezTo>
                    <a:pt x="91" y="181"/>
                    <a:pt x="88" y="183"/>
                    <a:pt x="86" y="186"/>
                  </a:cubicBezTo>
                  <a:cubicBezTo>
                    <a:pt x="82" y="189"/>
                    <a:pt x="81" y="193"/>
                    <a:pt x="78" y="197"/>
                  </a:cubicBezTo>
                  <a:close/>
                  <a:moveTo>
                    <a:pt x="96" y="180"/>
                  </a:moveTo>
                  <a:cubicBezTo>
                    <a:pt x="96" y="181"/>
                    <a:pt x="95" y="182"/>
                    <a:pt x="94" y="184"/>
                  </a:cubicBezTo>
                  <a:cubicBezTo>
                    <a:pt x="94" y="185"/>
                    <a:pt x="93" y="186"/>
                    <a:pt x="93" y="187"/>
                  </a:cubicBezTo>
                  <a:cubicBezTo>
                    <a:pt x="92" y="188"/>
                    <a:pt x="92" y="189"/>
                    <a:pt x="92" y="189"/>
                  </a:cubicBezTo>
                  <a:cubicBezTo>
                    <a:pt x="92" y="189"/>
                    <a:pt x="93" y="188"/>
                    <a:pt x="93" y="187"/>
                  </a:cubicBezTo>
                  <a:cubicBezTo>
                    <a:pt x="94" y="186"/>
                    <a:pt x="94" y="185"/>
                    <a:pt x="95" y="184"/>
                  </a:cubicBezTo>
                  <a:cubicBezTo>
                    <a:pt x="95" y="183"/>
                    <a:pt x="96" y="182"/>
                    <a:pt x="96" y="182"/>
                  </a:cubicBezTo>
                  <a:cubicBezTo>
                    <a:pt x="96" y="185"/>
                    <a:pt x="95" y="189"/>
                    <a:pt x="94" y="192"/>
                  </a:cubicBezTo>
                  <a:cubicBezTo>
                    <a:pt x="90" y="194"/>
                    <a:pt x="85" y="196"/>
                    <a:pt x="81" y="197"/>
                  </a:cubicBezTo>
                  <a:cubicBezTo>
                    <a:pt x="82" y="197"/>
                    <a:pt x="83" y="196"/>
                    <a:pt x="83" y="196"/>
                  </a:cubicBezTo>
                  <a:cubicBezTo>
                    <a:pt x="86" y="195"/>
                    <a:pt x="88" y="193"/>
                    <a:pt x="88" y="193"/>
                  </a:cubicBezTo>
                  <a:cubicBezTo>
                    <a:pt x="88" y="193"/>
                    <a:pt x="86" y="194"/>
                    <a:pt x="83" y="195"/>
                  </a:cubicBezTo>
                  <a:cubicBezTo>
                    <a:pt x="82" y="196"/>
                    <a:pt x="81" y="196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4" y="193"/>
                    <a:pt x="86" y="191"/>
                    <a:pt x="86" y="191"/>
                  </a:cubicBezTo>
                  <a:cubicBezTo>
                    <a:pt x="86" y="191"/>
                    <a:pt x="84" y="192"/>
                    <a:pt x="82" y="194"/>
                  </a:cubicBezTo>
                  <a:cubicBezTo>
                    <a:pt x="82" y="194"/>
                    <a:pt x="82" y="194"/>
                    <a:pt x="82" y="194"/>
                  </a:cubicBezTo>
                  <a:cubicBezTo>
                    <a:pt x="83" y="193"/>
                    <a:pt x="84" y="191"/>
                    <a:pt x="85" y="190"/>
                  </a:cubicBezTo>
                  <a:cubicBezTo>
                    <a:pt x="88" y="186"/>
                    <a:pt x="92" y="183"/>
                    <a:pt x="96" y="180"/>
                  </a:cubicBezTo>
                  <a:cubicBezTo>
                    <a:pt x="95" y="181"/>
                    <a:pt x="94" y="182"/>
                    <a:pt x="93" y="183"/>
                  </a:cubicBezTo>
                  <a:cubicBezTo>
                    <a:pt x="90" y="186"/>
                    <a:pt x="88" y="188"/>
                    <a:pt x="88" y="188"/>
                  </a:cubicBezTo>
                  <a:cubicBezTo>
                    <a:pt x="89" y="189"/>
                    <a:pt x="91" y="186"/>
                    <a:pt x="93" y="184"/>
                  </a:cubicBezTo>
                  <a:cubicBezTo>
                    <a:pt x="94" y="182"/>
                    <a:pt x="96" y="181"/>
                    <a:pt x="96" y="180"/>
                  </a:cubicBezTo>
                  <a:cubicBezTo>
                    <a:pt x="96" y="180"/>
                    <a:pt x="96" y="180"/>
                    <a:pt x="96" y="180"/>
                  </a:cubicBezTo>
                  <a:close/>
                  <a:moveTo>
                    <a:pt x="121" y="147"/>
                  </a:moveTo>
                  <a:cubicBezTo>
                    <a:pt x="125" y="150"/>
                    <a:pt x="126" y="154"/>
                    <a:pt x="125" y="158"/>
                  </a:cubicBezTo>
                  <a:cubicBezTo>
                    <a:pt x="125" y="159"/>
                    <a:pt x="125" y="161"/>
                    <a:pt x="125" y="162"/>
                  </a:cubicBezTo>
                  <a:cubicBezTo>
                    <a:pt x="125" y="161"/>
                    <a:pt x="125" y="160"/>
                    <a:pt x="125" y="159"/>
                  </a:cubicBezTo>
                  <a:cubicBezTo>
                    <a:pt x="125" y="158"/>
                    <a:pt x="124" y="157"/>
                    <a:pt x="124" y="157"/>
                  </a:cubicBezTo>
                  <a:cubicBezTo>
                    <a:pt x="124" y="157"/>
                    <a:pt x="124" y="158"/>
                    <a:pt x="124" y="159"/>
                  </a:cubicBezTo>
                  <a:cubicBezTo>
                    <a:pt x="124" y="161"/>
                    <a:pt x="124" y="162"/>
                    <a:pt x="123" y="164"/>
                  </a:cubicBezTo>
                  <a:cubicBezTo>
                    <a:pt x="123" y="166"/>
                    <a:pt x="122" y="167"/>
                    <a:pt x="122" y="168"/>
                  </a:cubicBezTo>
                  <a:cubicBezTo>
                    <a:pt x="122" y="169"/>
                    <a:pt x="122" y="169"/>
                    <a:pt x="122" y="169"/>
                  </a:cubicBezTo>
                  <a:cubicBezTo>
                    <a:pt x="122" y="168"/>
                    <a:pt x="122" y="167"/>
                    <a:pt x="122" y="167"/>
                  </a:cubicBezTo>
                  <a:cubicBezTo>
                    <a:pt x="123" y="164"/>
                    <a:pt x="123" y="161"/>
                    <a:pt x="123" y="161"/>
                  </a:cubicBezTo>
                  <a:cubicBezTo>
                    <a:pt x="122" y="161"/>
                    <a:pt x="122" y="163"/>
                    <a:pt x="122" y="166"/>
                  </a:cubicBezTo>
                  <a:cubicBezTo>
                    <a:pt x="121" y="168"/>
                    <a:pt x="121" y="169"/>
                    <a:pt x="120" y="170"/>
                  </a:cubicBezTo>
                  <a:cubicBezTo>
                    <a:pt x="120" y="170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3" y="162"/>
                    <a:pt x="120" y="153"/>
                    <a:pt x="114" y="146"/>
                  </a:cubicBezTo>
                  <a:cubicBezTo>
                    <a:pt x="115" y="147"/>
                    <a:pt x="115" y="147"/>
                    <a:pt x="116" y="147"/>
                  </a:cubicBezTo>
                  <a:cubicBezTo>
                    <a:pt x="117" y="149"/>
                    <a:pt x="118" y="150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9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2"/>
                    <a:pt x="120" y="152"/>
                  </a:cubicBezTo>
                  <a:cubicBezTo>
                    <a:pt x="120" y="152"/>
                    <a:pt x="120" y="151"/>
                    <a:pt x="120" y="151"/>
                  </a:cubicBezTo>
                  <a:cubicBezTo>
                    <a:pt x="120" y="151"/>
                    <a:pt x="120" y="151"/>
                    <a:pt x="120" y="151"/>
                  </a:cubicBezTo>
                  <a:cubicBezTo>
                    <a:pt x="120" y="151"/>
                    <a:pt x="119" y="151"/>
                    <a:pt x="119" y="150"/>
                  </a:cubicBezTo>
                  <a:cubicBezTo>
                    <a:pt x="119" y="149"/>
                    <a:pt x="118" y="148"/>
                    <a:pt x="116" y="147"/>
                  </a:cubicBezTo>
                  <a:cubicBezTo>
                    <a:pt x="115" y="146"/>
                    <a:pt x="114" y="146"/>
                    <a:pt x="114" y="145"/>
                  </a:cubicBezTo>
                  <a:cubicBezTo>
                    <a:pt x="114" y="145"/>
                    <a:pt x="115" y="146"/>
                    <a:pt x="116" y="146"/>
                  </a:cubicBezTo>
                  <a:cubicBezTo>
                    <a:pt x="118" y="148"/>
                    <a:pt x="120" y="149"/>
                    <a:pt x="120" y="149"/>
                  </a:cubicBezTo>
                  <a:cubicBezTo>
                    <a:pt x="120" y="149"/>
                    <a:pt x="118" y="147"/>
                    <a:pt x="116" y="145"/>
                  </a:cubicBezTo>
                  <a:cubicBezTo>
                    <a:pt x="115" y="145"/>
                    <a:pt x="114" y="145"/>
                    <a:pt x="113" y="144"/>
                  </a:cubicBezTo>
                  <a:cubicBezTo>
                    <a:pt x="116" y="145"/>
                    <a:pt x="119" y="145"/>
                    <a:pt x="121" y="147"/>
                  </a:cubicBezTo>
                  <a:close/>
                  <a:moveTo>
                    <a:pt x="99" y="157"/>
                  </a:moveTo>
                  <a:cubicBezTo>
                    <a:pt x="93" y="158"/>
                    <a:pt x="88" y="156"/>
                    <a:pt x="85" y="151"/>
                  </a:cubicBezTo>
                  <a:cubicBezTo>
                    <a:pt x="82" y="148"/>
                    <a:pt x="82" y="144"/>
                    <a:pt x="82" y="140"/>
                  </a:cubicBezTo>
                  <a:cubicBezTo>
                    <a:pt x="81" y="137"/>
                    <a:pt x="82" y="135"/>
                    <a:pt x="84" y="133"/>
                  </a:cubicBezTo>
                  <a:cubicBezTo>
                    <a:pt x="83" y="134"/>
                    <a:pt x="83" y="134"/>
                    <a:pt x="83" y="135"/>
                  </a:cubicBezTo>
                  <a:cubicBezTo>
                    <a:pt x="82" y="136"/>
                    <a:pt x="82" y="138"/>
                    <a:pt x="82" y="139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0"/>
                    <a:pt x="83" y="139"/>
                  </a:cubicBezTo>
                  <a:cubicBezTo>
                    <a:pt x="83" y="138"/>
                    <a:pt x="83" y="137"/>
                    <a:pt x="83" y="135"/>
                  </a:cubicBezTo>
                  <a:cubicBezTo>
                    <a:pt x="84" y="133"/>
                    <a:pt x="85" y="131"/>
                    <a:pt x="86" y="131"/>
                  </a:cubicBezTo>
                  <a:cubicBezTo>
                    <a:pt x="86" y="130"/>
                    <a:pt x="86" y="130"/>
                    <a:pt x="86" y="130"/>
                  </a:cubicBezTo>
                  <a:cubicBezTo>
                    <a:pt x="86" y="131"/>
                    <a:pt x="86" y="131"/>
                    <a:pt x="86" y="131"/>
                  </a:cubicBezTo>
                  <a:cubicBezTo>
                    <a:pt x="85" y="133"/>
                    <a:pt x="85" y="134"/>
                    <a:pt x="84" y="136"/>
                  </a:cubicBezTo>
                  <a:cubicBezTo>
                    <a:pt x="84" y="137"/>
                    <a:pt x="84" y="138"/>
                    <a:pt x="84" y="139"/>
                  </a:cubicBezTo>
                  <a:cubicBezTo>
                    <a:pt x="84" y="140"/>
                    <a:pt x="84" y="141"/>
                    <a:pt x="84" y="141"/>
                  </a:cubicBezTo>
                  <a:cubicBezTo>
                    <a:pt x="85" y="142"/>
                    <a:pt x="85" y="143"/>
                    <a:pt x="85" y="143"/>
                  </a:cubicBezTo>
                  <a:cubicBezTo>
                    <a:pt x="85" y="143"/>
                    <a:pt x="85" y="142"/>
                    <a:pt x="85" y="141"/>
                  </a:cubicBezTo>
                  <a:cubicBezTo>
                    <a:pt x="84" y="140"/>
                    <a:pt x="84" y="140"/>
                    <a:pt x="84" y="139"/>
                  </a:cubicBezTo>
                  <a:cubicBezTo>
                    <a:pt x="84" y="138"/>
                    <a:pt x="85" y="137"/>
                    <a:pt x="85" y="136"/>
                  </a:cubicBezTo>
                  <a:cubicBezTo>
                    <a:pt x="85" y="135"/>
                    <a:pt x="85" y="134"/>
                    <a:pt x="86" y="133"/>
                  </a:cubicBezTo>
                  <a:cubicBezTo>
                    <a:pt x="84" y="140"/>
                    <a:pt x="90" y="151"/>
                    <a:pt x="97" y="155"/>
                  </a:cubicBezTo>
                  <a:cubicBezTo>
                    <a:pt x="96" y="155"/>
                    <a:pt x="95" y="155"/>
                    <a:pt x="94" y="154"/>
                  </a:cubicBezTo>
                  <a:cubicBezTo>
                    <a:pt x="93" y="153"/>
                    <a:pt x="91" y="152"/>
                    <a:pt x="91" y="151"/>
                  </a:cubicBezTo>
                  <a:cubicBezTo>
                    <a:pt x="90" y="150"/>
                    <a:pt x="89" y="150"/>
                    <a:pt x="89" y="150"/>
                  </a:cubicBezTo>
                  <a:cubicBezTo>
                    <a:pt x="89" y="150"/>
                    <a:pt x="89" y="151"/>
                    <a:pt x="90" y="151"/>
                  </a:cubicBezTo>
                  <a:cubicBezTo>
                    <a:pt x="91" y="152"/>
                    <a:pt x="92" y="154"/>
                    <a:pt x="94" y="155"/>
                  </a:cubicBezTo>
                  <a:cubicBezTo>
                    <a:pt x="95" y="155"/>
                    <a:pt x="96" y="156"/>
                    <a:pt x="97" y="156"/>
                  </a:cubicBezTo>
                  <a:cubicBezTo>
                    <a:pt x="96" y="156"/>
                    <a:pt x="95" y="156"/>
                    <a:pt x="94" y="156"/>
                  </a:cubicBezTo>
                  <a:cubicBezTo>
                    <a:pt x="92" y="156"/>
                    <a:pt x="91" y="155"/>
                    <a:pt x="90" y="154"/>
                  </a:cubicBezTo>
                  <a:cubicBezTo>
                    <a:pt x="89" y="154"/>
                    <a:pt x="89" y="153"/>
                    <a:pt x="89" y="153"/>
                  </a:cubicBezTo>
                  <a:cubicBezTo>
                    <a:pt x="89" y="154"/>
                    <a:pt x="89" y="154"/>
                    <a:pt x="90" y="155"/>
                  </a:cubicBezTo>
                  <a:cubicBezTo>
                    <a:pt x="90" y="155"/>
                    <a:pt x="91" y="156"/>
                    <a:pt x="92" y="156"/>
                  </a:cubicBezTo>
                  <a:cubicBezTo>
                    <a:pt x="92" y="156"/>
                    <a:pt x="93" y="156"/>
                    <a:pt x="94" y="156"/>
                  </a:cubicBezTo>
                  <a:cubicBezTo>
                    <a:pt x="96" y="157"/>
                    <a:pt x="97" y="157"/>
                    <a:pt x="98" y="157"/>
                  </a:cubicBezTo>
                  <a:cubicBezTo>
                    <a:pt x="99" y="157"/>
                    <a:pt x="99" y="157"/>
                    <a:pt x="99" y="157"/>
                  </a:cubicBezTo>
                  <a:cubicBezTo>
                    <a:pt x="99" y="157"/>
                    <a:pt x="99" y="157"/>
                    <a:pt x="99" y="157"/>
                  </a:cubicBezTo>
                  <a:close/>
                  <a:moveTo>
                    <a:pt x="133" y="177"/>
                  </a:moveTo>
                  <a:cubicBezTo>
                    <a:pt x="133" y="177"/>
                    <a:pt x="132" y="178"/>
                    <a:pt x="132" y="178"/>
                  </a:cubicBezTo>
                  <a:cubicBezTo>
                    <a:pt x="139" y="170"/>
                    <a:pt x="143" y="157"/>
                    <a:pt x="146" y="148"/>
                  </a:cubicBezTo>
                  <a:cubicBezTo>
                    <a:pt x="147" y="143"/>
                    <a:pt x="147" y="138"/>
                    <a:pt x="147" y="133"/>
                  </a:cubicBezTo>
                  <a:cubicBezTo>
                    <a:pt x="147" y="132"/>
                    <a:pt x="147" y="131"/>
                    <a:pt x="147" y="130"/>
                  </a:cubicBezTo>
                  <a:cubicBezTo>
                    <a:pt x="147" y="130"/>
                    <a:pt x="148" y="130"/>
                    <a:pt x="148" y="131"/>
                  </a:cubicBezTo>
                  <a:cubicBezTo>
                    <a:pt x="148" y="132"/>
                    <a:pt x="148" y="134"/>
                    <a:pt x="148" y="135"/>
                  </a:cubicBezTo>
                  <a:cubicBezTo>
                    <a:pt x="148" y="136"/>
                    <a:pt x="148" y="137"/>
                    <a:pt x="148" y="137"/>
                  </a:cubicBezTo>
                  <a:cubicBezTo>
                    <a:pt x="148" y="137"/>
                    <a:pt x="149" y="136"/>
                    <a:pt x="149" y="135"/>
                  </a:cubicBezTo>
                  <a:cubicBezTo>
                    <a:pt x="149" y="134"/>
                    <a:pt x="149" y="132"/>
                    <a:pt x="148" y="131"/>
                  </a:cubicBezTo>
                  <a:cubicBezTo>
                    <a:pt x="148" y="129"/>
                    <a:pt x="148" y="128"/>
                    <a:pt x="147" y="127"/>
                  </a:cubicBezTo>
                  <a:cubicBezTo>
                    <a:pt x="148" y="129"/>
                    <a:pt x="149" y="130"/>
                    <a:pt x="149" y="132"/>
                  </a:cubicBezTo>
                  <a:cubicBezTo>
                    <a:pt x="150" y="137"/>
                    <a:pt x="150" y="140"/>
                    <a:pt x="150" y="140"/>
                  </a:cubicBezTo>
                  <a:cubicBezTo>
                    <a:pt x="150" y="140"/>
                    <a:pt x="150" y="139"/>
                    <a:pt x="151" y="138"/>
                  </a:cubicBezTo>
                  <a:cubicBezTo>
                    <a:pt x="151" y="136"/>
                    <a:pt x="151" y="134"/>
                    <a:pt x="150" y="132"/>
                  </a:cubicBezTo>
                  <a:cubicBezTo>
                    <a:pt x="149" y="130"/>
                    <a:pt x="148" y="128"/>
                    <a:pt x="148" y="127"/>
                  </a:cubicBezTo>
                  <a:cubicBezTo>
                    <a:pt x="148" y="126"/>
                    <a:pt x="147" y="126"/>
                    <a:pt x="147" y="126"/>
                  </a:cubicBezTo>
                  <a:cubicBezTo>
                    <a:pt x="148" y="127"/>
                    <a:pt x="148" y="128"/>
                    <a:pt x="149" y="128"/>
                  </a:cubicBezTo>
                  <a:cubicBezTo>
                    <a:pt x="153" y="133"/>
                    <a:pt x="152" y="140"/>
                    <a:pt x="151" y="146"/>
                  </a:cubicBezTo>
                  <a:cubicBezTo>
                    <a:pt x="149" y="154"/>
                    <a:pt x="145" y="162"/>
                    <a:pt x="141" y="169"/>
                  </a:cubicBezTo>
                  <a:cubicBezTo>
                    <a:pt x="143" y="165"/>
                    <a:pt x="144" y="162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6" y="158"/>
                    <a:pt x="146" y="158"/>
                    <a:pt x="146" y="158"/>
                  </a:cubicBezTo>
                  <a:cubicBezTo>
                    <a:pt x="146" y="157"/>
                    <a:pt x="146" y="157"/>
                    <a:pt x="146" y="156"/>
                  </a:cubicBezTo>
                  <a:cubicBezTo>
                    <a:pt x="146" y="156"/>
                    <a:pt x="146" y="155"/>
                    <a:pt x="146" y="155"/>
                  </a:cubicBezTo>
                  <a:cubicBezTo>
                    <a:pt x="146" y="155"/>
                    <a:pt x="146" y="156"/>
                    <a:pt x="146" y="156"/>
                  </a:cubicBezTo>
                  <a:cubicBezTo>
                    <a:pt x="146" y="157"/>
                    <a:pt x="145" y="157"/>
                    <a:pt x="145" y="158"/>
                  </a:cubicBezTo>
                  <a:cubicBezTo>
                    <a:pt x="145" y="158"/>
                    <a:pt x="145" y="158"/>
                    <a:pt x="145" y="158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4" y="162"/>
                    <a:pt x="142" y="165"/>
                    <a:pt x="140" y="168"/>
                  </a:cubicBezTo>
                  <a:cubicBezTo>
                    <a:pt x="138" y="172"/>
                    <a:pt x="136" y="175"/>
                    <a:pt x="134" y="176"/>
                  </a:cubicBezTo>
                  <a:cubicBezTo>
                    <a:pt x="133" y="177"/>
                    <a:pt x="133" y="177"/>
                    <a:pt x="133" y="177"/>
                  </a:cubicBezTo>
                  <a:close/>
                  <a:moveTo>
                    <a:pt x="169" y="242"/>
                  </a:moveTo>
                  <a:cubicBezTo>
                    <a:pt x="167" y="240"/>
                    <a:pt x="165" y="238"/>
                    <a:pt x="164" y="236"/>
                  </a:cubicBezTo>
                  <a:cubicBezTo>
                    <a:pt x="167" y="237"/>
                    <a:pt x="170" y="236"/>
                    <a:pt x="173" y="236"/>
                  </a:cubicBezTo>
                  <a:cubicBezTo>
                    <a:pt x="176" y="234"/>
                    <a:pt x="179" y="232"/>
                    <a:pt x="182" y="229"/>
                  </a:cubicBezTo>
                  <a:cubicBezTo>
                    <a:pt x="182" y="229"/>
                    <a:pt x="182" y="229"/>
                    <a:pt x="182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0" y="231"/>
                    <a:pt x="179" y="232"/>
                    <a:pt x="178" y="234"/>
                  </a:cubicBezTo>
                  <a:cubicBezTo>
                    <a:pt x="176" y="235"/>
                    <a:pt x="174" y="236"/>
                    <a:pt x="173" y="236"/>
                  </a:cubicBezTo>
                  <a:cubicBezTo>
                    <a:pt x="172" y="237"/>
                    <a:pt x="171" y="237"/>
                    <a:pt x="171" y="237"/>
                  </a:cubicBezTo>
                  <a:cubicBezTo>
                    <a:pt x="171" y="237"/>
                    <a:pt x="172" y="237"/>
                    <a:pt x="173" y="237"/>
                  </a:cubicBezTo>
                  <a:cubicBezTo>
                    <a:pt x="175" y="236"/>
                    <a:pt x="176" y="235"/>
                    <a:pt x="178" y="234"/>
                  </a:cubicBezTo>
                  <a:cubicBezTo>
                    <a:pt x="179" y="233"/>
                    <a:pt x="180" y="232"/>
                    <a:pt x="181" y="231"/>
                  </a:cubicBezTo>
                  <a:cubicBezTo>
                    <a:pt x="181" y="231"/>
                    <a:pt x="181" y="231"/>
                    <a:pt x="181" y="232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0" y="233"/>
                    <a:pt x="179" y="234"/>
                    <a:pt x="178" y="235"/>
                  </a:cubicBezTo>
                  <a:cubicBezTo>
                    <a:pt x="177" y="236"/>
                    <a:pt x="176" y="237"/>
                    <a:pt x="175" y="238"/>
                  </a:cubicBezTo>
                  <a:cubicBezTo>
                    <a:pt x="175" y="238"/>
                    <a:pt x="174" y="239"/>
                    <a:pt x="174" y="239"/>
                  </a:cubicBezTo>
                  <a:cubicBezTo>
                    <a:pt x="174" y="239"/>
                    <a:pt x="175" y="238"/>
                    <a:pt x="176" y="238"/>
                  </a:cubicBezTo>
                  <a:cubicBezTo>
                    <a:pt x="177" y="237"/>
                    <a:pt x="178" y="237"/>
                    <a:pt x="179" y="235"/>
                  </a:cubicBezTo>
                  <a:cubicBezTo>
                    <a:pt x="179" y="235"/>
                    <a:pt x="180" y="234"/>
                    <a:pt x="180" y="233"/>
                  </a:cubicBezTo>
                  <a:cubicBezTo>
                    <a:pt x="178" y="238"/>
                    <a:pt x="174" y="243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lose/>
                  <a:moveTo>
                    <a:pt x="161" y="66"/>
                  </a:moveTo>
                  <a:cubicBezTo>
                    <a:pt x="157" y="64"/>
                    <a:pt x="154" y="59"/>
                    <a:pt x="151" y="55"/>
                  </a:cubicBezTo>
                  <a:cubicBezTo>
                    <a:pt x="151" y="55"/>
                    <a:pt x="151" y="55"/>
                    <a:pt x="151" y="55"/>
                  </a:cubicBezTo>
                  <a:cubicBezTo>
                    <a:pt x="152" y="56"/>
                    <a:pt x="153" y="57"/>
                    <a:pt x="154" y="58"/>
                  </a:cubicBezTo>
                  <a:cubicBezTo>
                    <a:pt x="155" y="58"/>
                    <a:pt x="156" y="58"/>
                    <a:pt x="156" y="58"/>
                  </a:cubicBezTo>
                  <a:cubicBezTo>
                    <a:pt x="156" y="58"/>
                    <a:pt x="155" y="58"/>
                    <a:pt x="154" y="57"/>
                  </a:cubicBezTo>
                  <a:cubicBezTo>
                    <a:pt x="154" y="57"/>
                    <a:pt x="153" y="56"/>
                    <a:pt x="152" y="55"/>
                  </a:cubicBezTo>
                  <a:cubicBezTo>
                    <a:pt x="150" y="54"/>
                    <a:pt x="149" y="53"/>
                    <a:pt x="149" y="53"/>
                  </a:cubicBezTo>
                  <a:cubicBezTo>
                    <a:pt x="148" y="52"/>
                    <a:pt x="148" y="52"/>
                    <a:pt x="147" y="52"/>
                  </a:cubicBezTo>
                  <a:cubicBezTo>
                    <a:pt x="147" y="52"/>
                    <a:pt x="147" y="52"/>
                    <a:pt x="147" y="52"/>
                  </a:cubicBezTo>
                  <a:cubicBezTo>
                    <a:pt x="150" y="53"/>
                    <a:pt x="152" y="54"/>
                    <a:pt x="153" y="55"/>
                  </a:cubicBezTo>
                  <a:cubicBezTo>
                    <a:pt x="158" y="57"/>
                    <a:pt x="163" y="60"/>
                    <a:pt x="168" y="62"/>
                  </a:cubicBezTo>
                  <a:cubicBezTo>
                    <a:pt x="170" y="63"/>
                    <a:pt x="174" y="64"/>
                    <a:pt x="177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71" y="64"/>
                    <a:pt x="170" y="64"/>
                    <a:pt x="170" y="64"/>
                  </a:cubicBezTo>
                  <a:cubicBezTo>
                    <a:pt x="170" y="64"/>
                    <a:pt x="171" y="65"/>
                    <a:pt x="172" y="65"/>
                  </a:cubicBezTo>
                  <a:cubicBezTo>
                    <a:pt x="173" y="65"/>
                    <a:pt x="175" y="65"/>
                    <a:pt x="177" y="64"/>
                  </a:cubicBezTo>
                  <a:cubicBezTo>
                    <a:pt x="177" y="64"/>
                    <a:pt x="177" y="64"/>
                    <a:pt x="178" y="64"/>
                  </a:cubicBezTo>
                  <a:cubicBezTo>
                    <a:pt x="177" y="64"/>
                    <a:pt x="177" y="64"/>
                    <a:pt x="177" y="64"/>
                  </a:cubicBezTo>
                  <a:cubicBezTo>
                    <a:pt x="174" y="66"/>
                    <a:pt x="171" y="67"/>
                    <a:pt x="171" y="67"/>
                  </a:cubicBezTo>
                  <a:cubicBezTo>
                    <a:pt x="171" y="67"/>
                    <a:pt x="174" y="67"/>
                    <a:pt x="177" y="65"/>
                  </a:cubicBezTo>
                  <a:cubicBezTo>
                    <a:pt x="178" y="64"/>
                    <a:pt x="179" y="64"/>
                    <a:pt x="180" y="63"/>
                  </a:cubicBezTo>
                  <a:cubicBezTo>
                    <a:pt x="175" y="69"/>
                    <a:pt x="168" y="70"/>
                    <a:pt x="161" y="66"/>
                  </a:cubicBezTo>
                  <a:close/>
                  <a:moveTo>
                    <a:pt x="217" y="228"/>
                  </a:moveTo>
                  <a:cubicBezTo>
                    <a:pt x="218" y="228"/>
                    <a:pt x="218" y="229"/>
                    <a:pt x="218" y="230"/>
                  </a:cubicBezTo>
                  <a:cubicBezTo>
                    <a:pt x="219" y="231"/>
                    <a:pt x="220" y="234"/>
                    <a:pt x="222" y="236"/>
                  </a:cubicBezTo>
                  <a:cubicBezTo>
                    <a:pt x="223" y="237"/>
                    <a:pt x="224" y="238"/>
                    <a:pt x="226" y="239"/>
                  </a:cubicBezTo>
                  <a:cubicBezTo>
                    <a:pt x="227" y="240"/>
                    <a:pt x="228" y="240"/>
                    <a:pt x="229" y="240"/>
                  </a:cubicBezTo>
                  <a:cubicBezTo>
                    <a:pt x="229" y="241"/>
                    <a:pt x="230" y="241"/>
                    <a:pt x="230" y="241"/>
                  </a:cubicBezTo>
                  <a:cubicBezTo>
                    <a:pt x="230" y="241"/>
                    <a:pt x="231" y="241"/>
                    <a:pt x="231" y="241"/>
                  </a:cubicBezTo>
                  <a:cubicBezTo>
                    <a:pt x="231" y="241"/>
                    <a:pt x="232" y="241"/>
                    <a:pt x="232" y="241"/>
                  </a:cubicBezTo>
                  <a:cubicBezTo>
                    <a:pt x="232" y="241"/>
                    <a:pt x="231" y="241"/>
                    <a:pt x="229" y="240"/>
                  </a:cubicBezTo>
                  <a:cubicBezTo>
                    <a:pt x="228" y="240"/>
                    <a:pt x="227" y="239"/>
                    <a:pt x="226" y="238"/>
                  </a:cubicBezTo>
                  <a:cubicBezTo>
                    <a:pt x="225" y="238"/>
                    <a:pt x="224" y="237"/>
                    <a:pt x="223" y="236"/>
                  </a:cubicBezTo>
                  <a:cubicBezTo>
                    <a:pt x="221" y="234"/>
                    <a:pt x="220" y="231"/>
                    <a:pt x="219" y="230"/>
                  </a:cubicBezTo>
                  <a:cubicBezTo>
                    <a:pt x="222" y="234"/>
                    <a:pt x="226" y="238"/>
                    <a:pt x="231" y="239"/>
                  </a:cubicBezTo>
                  <a:cubicBezTo>
                    <a:pt x="237" y="241"/>
                    <a:pt x="242" y="240"/>
                    <a:pt x="244" y="234"/>
                  </a:cubicBezTo>
                  <a:cubicBezTo>
                    <a:pt x="245" y="231"/>
                    <a:pt x="245" y="229"/>
                    <a:pt x="244" y="226"/>
                  </a:cubicBezTo>
                  <a:cubicBezTo>
                    <a:pt x="244" y="227"/>
                    <a:pt x="245" y="229"/>
                    <a:pt x="246" y="230"/>
                  </a:cubicBezTo>
                  <a:cubicBezTo>
                    <a:pt x="246" y="232"/>
                    <a:pt x="245" y="234"/>
                    <a:pt x="245" y="235"/>
                  </a:cubicBezTo>
                  <a:cubicBezTo>
                    <a:pt x="244" y="237"/>
                    <a:pt x="244" y="237"/>
                    <a:pt x="244" y="237"/>
                  </a:cubicBezTo>
                  <a:cubicBezTo>
                    <a:pt x="244" y="238"/>
                    <a:pt x="245" y="237"/>
                    <a:pt x="245" y="236"/>
                  </a:cubicBezTo>
                  <a:cubicBezTo>
                    <a:pt x="246" y="234"/>
                    <a:pt x="247" y="232"/>
                    <a:pt x="246" y="230"/>
                  </a:cubicBezTo>
                  <a:cubicBezTo>
                    <a:pt x="246" y="229"/>
                    <a:pt x="245" y="228"/>
                    <a:pt x="245" y="227"/>
                  </a:cubicBezTo>
                  <a:cubicBezTo>
                    <a:pt x="244" y="226"/>
                    <a:pt x="244" y="226"/>
                    <a:pt x="243" y="225"/>
                  </a:cubicBezTo>
                  <a:cubicBezTo>
                    <a:pt x="243" y="225"/>
                    <a:pt x="243" y="225"/>
                    <a:pt x="243" y="224"/>
                  </a:cubicBezTo>
                  <a:cubicBezTo>
                    <a:pt x="243" y="225"/>
                    <a:pt x="244" y="225"/>
                    <a:pt x="244" y="225"/>
                  </a:cubicBezTo>
                  <a:cubicBezTo>
                    <a:pt x="245" y="226"/>
                    <a:pt x="246" y="228"/>
                    <a:pt x="247" y="229"/>
                  </a:cubicBezTo>
                  <a:cubicBezTo>
                    <a:pt x="248" y="231"/>
                    <a:pt x="248" y="232"/>
                    <a:pt x="248" y="233"/>
                  </a:cubicBezTo>
                  <a:cubicBezTo>
                    <a:pt x="248" y="234"/>
                    <a:pt x="248" y="235"/>
                    <a:pt x="248" y="235"/>
                  </a:cubicBezTo>
                  <a:cubicBezTo>
                    <a:pt x="248" y="235"/>
                    <a:pt x="249" y="235"/>
                    <a:pt x="249" y="233"/>
                  </a:cubicBezTo>
                  <a:cubicBezTo>
                    <a:pt x="249" y="232"/>
                    <a:pt x="248" y="231"/>
                    <a:pt x="247" y="229"/>
                  </a:cubicBezTo>
                  <a:cubicBezTo>
                    <a:pt x="247" y="228"/>
                    <a:pt x="246" y="227"/>
                    <a:pt x="245" y="226"/>
                  </a:cubicBezTo>
                  <a:cubicBezTo>
                    <a:pt x="246" y="227"/>
                    <a:pt x="248" y="228"/>
                    <a:pt x="249" y="229"/>
                  </a:cubicBezTo>
                  <a:cubicBezTo>
                    <a:pt x="255" y="235"/>
                    <a:pt x="249" y="246"/>
                    <a:pt x="241" y="247"/>
                  </a:cubicBezTo>
                  <a:cubicBezTo>
                    <a:pt x="235" y="248"/>
                    <a:pt x="228" y="242"/>
                    <a:pt x="224" y="238"/>
                  </a:cubicBezTo>
                  <a:cubicBezTo>
                    <a:pt x="220" y="235"/>
                    <a:pt x="218" y="231"/>
                    <a:pt x="217" y="227"/>
                  </a:cubicBezTo>
                  <a:cubicBezTo>
                    <a:pt x="217" y="227"/>
                    <a:pt x="217" y="228"/>
                    <a:pt x="217" y="228"/>
                  </a:cubicBezTo>
                  <a:close/>
                  <a:moveTo>
                    <a:pt x="215" y="185"/>
                  </a:moveTo>
                  <a:cubicBezTo>
                    <a:pt x="215" y="184"/>
                    <a:pt x="214" y="184"/>
                    <a:pt x="214" y="184"/>
                  </a:cubicBezTo>
                  <a:cubicBezTo>
                    <a:pt x="219" y="189"/>
                    <a:pt x="226" y="193"/>
                    <a:pt x="233" y="193"/>
                  </a:cubicBezTo>
                  <a:cubicBezTo>
                    <a:pt x="232" y="193"/>
                    <a:pt x="231" y="194"/>
                    <a:pt x="230" y="194"/>
                  </a:cubicBezTo>
                  <a:cubicBezTo>
                    <a:pt x="229" y="194"/>
                    <a:pt x="228" y="194"/>
                    <a:pt x="227" y="193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6" y="193"/>
                    <a:pt x="226" y="194"/>
                    <a:pt x="227" y="194"/>
                  </a:cubicBezTo>
                  <a:cubicBezTo>
                    <a:pt x="227" y="194"/>
                    <a:pt x="228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29" y="195"/>
                    <a:pt x="228" y="195"/>
                    <a:pt x="227" y="195"/>
                  </a:cubicBezTo>
                  <a:cubicBezTo>
                    <a:pt x="227" y="195"/>
                    <a:pt x="226" y="195"/>
                    <a:pt x="226" y="195"/>
                  </a:cubicBezTo>
                  <a:cubicBezTo>
                    <a:pt x="226" y="196"/>
                    <a:pt x="227" y="196"/>
                    <a:pt x="227" y="196"/>
                  </a:cubicBezTo>
                  <a:cubicBezTo>
                    <a:pt x="228" y="196"/>
                    <a:pt x="229" y="195"/>
                    <a:pt x="231" y="195"/>
                  </a:cubicBezTo>
                  <a:cubicBezTo>
                    <a:pt x="232" y="194"/>
                    <a:pt x="233" y="193"/>
                    <a:pt x="234" y="193"/>
                  </a:cubicBezTo>
                  <a:cubicBezTo>
                    <a:pt x="234" y="193"/>
                    <a:pt x="234" y="193"/>
                    <a:pt x="234" y="193"/>
                  </a:cubicBezTo>
                  <a:cubicBezTo>
                    <a:pt x="233" y="194"/>
                    <a:pt x="232" y="195"/>
                    <a:pt x="230" y="195"/>
                  </a:cubicBezTo>
                  <a:cubicBezTo>
                    <a:pt x="225" y="199"/>
                    <a:pt x="220" y="194"/>
                    <a:pt x="217" y="191"/>
                  </a:cubicBezTo>
                  <a:cubicBezTo>
                    <a:pt x="216" y="189"/>
                    <a:pt x="214" y="187"/>
                    <a:pt x="214" y="185"/>
                  </a:cubicBezTo>
                  <a:cubicBezTo>
                    <a:pt x="214" y="186"/>
                    <a:pt x="214" y="186"/>
                    <a:pt x="214" y="187"/>
                  </a:cubicBezTo>
                  <a:cubicBezTo>
                    <a:pt x="215" y="187"/>
                    <a:pt x="215" y="188"/>
                    <a:pt x="216" y="189"/>
                  </a:cubicBezTo>
                  <a:cubicBezTo>
                    <a:pt x="217" y="190"/>
                    <a:pt x="217" y="190"/>
                    <a:pt x="218" y="190"/>
                  </a:cubicBezTo>
                  <a:cubicBezTo>
                    <a:pt x="219" y="191"/>
                    <a:pt x="220" y="191"/>
                    <a:pt x="220" y="191"/>
                  </a:cubicBezTo>
                  <a:cubicBezTo>
                    <a:pt x="220" y="191"/>
                    <a:pt x="219" y="191"/>
                    <a:pt x="218" y="190"/>
                  </a:cubicBezTo>
                  <a:cubicBezTo>
                    <a:pt x="217" y="189"/>
                    <a:pt x="216" y="188"/>
                    <a:pt x="215" y="186"/>
                  </a:cubicBezTo>
                  <a:cubicBezTo>
                    <a:pt x="214" y="185"/>
                    <a:pt x="214" y="184"/>
                    <a:pt x="213" y="184"/>
                  </a:cubicBezTo>
                  <a:cubicBezTo>
                    <a:pt x="214" y="184"/>
                    <a:pt x="214" y="185"/>
                    <a:pt x="215" y="185"/>
                  </a:cubicBezTo>
                  <a:cubicBezTo>
                    <a:pt x="216" y="187"/>
                    <a:pt x="218" y="189"/>
                    <a:pt x="218" y="188"/>
                  </a:cubicBezTo>
                  <a:cubicBezTo>
                    <a:pt x="218" y="188"/>
                    <a:pt x="217" y="187"/>
                    <a:pt x="215" y="185"/>
                  </a:cubicBezTo>
                  <a:close/>
                  <a:moveTo>
                    <a:pt x="201" y="114"/>
                  </a:moveTo>
                  <a:cubicBezTo>
                    <a:pt x="200" y="113"/>
                    <a:pt x="200" y="112"/>
                    <a:pt x="199" y="110"/>
                  </a:cubicBezTo>
                  <a:cubicBezTo>
                    <a:pt x="199" y="111"/>
                    <a:pt x="200" y="112"/>
                    <a:pt x="201" y="112"/>
                  </a:cubicBezTo>
                  <a:cubicBezTo>
                    <a:pt x="202" y="113"/>
                    <a:pt x="203" y="114"/>
                    <a:pt x="203" y="114"/>
                  </a:cubicBezTo>
                  <a:cubicBezTo>
                    <a:pt x="203" y="114"/>
                    <a:pt x="202" y="113"/>
                    <a:pt x="201" y="112"/>
                  </a:cubicBezTo>
                  <a:cubicBezTo>
                    <a:pt x="200" y="111"/>
                    <a:pt x="199" y="109"/>
                    <a:pt x="198" y="107"/>
                  </a:cubicBezTo>
                  <a:cubicBezTo>
                    <a:pt x="197" y="106"/>
                    <a:pt x="196" y="105"/>
                    <a:pt x="196" y="104"/>
                  </a:cubicBezTo>
                  <a:cubicBezTo>
                    <a:pt x="195" y="103"/>
                    <a:pt x="195" y="102"/>
                    <a:pt x="195" y="102"/>
                  </a:cubicBezTo>
                  <a:cubicBezTo>
                    <a:pt x="195" y="102"/>
                    <a:pt x="195" y="102"/>
                    <a:pt x="195" y="103"/>
                  </a:cubicBezTo>
                  <a:cubicBezTo>
                    <a:pt x="201" y="115"/>
                    <a:pt x="215" y="119"/>
                    <a:pt x="225" y="126"/>
                  </a:cubicBezTo>
                  <a:cubicBezTo>
                    <a:pt x="224" y="126"/>
                    <a:pt x="222" y="125"/>
                    <a:pt x="221" y="124"/>
                  </a:cubicBezTo>
                  <a:cubicBezTo>
                    <a:pt x="217" y="123"/>
                    <a:pt x="213" y="121"/>
                    <a:pt x="213" y="121"/>
                  </a:cubicBezTo>
                  <a:cubicBezTo>
                    <a:pt x="213" y="121"/>
                    <a:pt x="216" y="123"/>
                    <a:pt x="220" y="125"/>
                  </a:cubicBezTo>
                  <a:cubicBezTo>
                    <a:pt x="221" y="125"/>
                    <a:pt x="222" y="126"/>
                    <a:pt x="222" y="126"/>
                  </a:cubicBezTo>
                  <a:cubicBezTo>
                    <a:pt x="222" y="126"/>
                    <a:pt x="222" y="126"/>
                    <a:pt x="221" y="126"/>
                  </a:cubicBezTo>
                  <a:cubicBezTo>
                    <a:pt x="218" y="125"/>
                    <a:pt x="215" y="123"/>
                    <a:pt x="215" y="123"/>
                  </a:cubicBezTo>
                  <a:cubicBezTo>
                    <a:pt x="215" y="124"/>
                    <a:pt x="217" y="125"/>
                    <a:pt x="221" y="126"/>
                  </a:cubicBezTo>
                  <a:cubicBezTo>
                    <a:pt x="221" y="126"/>
                    <a:pt x="221" y="126"/>
                    <a:pt x="221" y="126"/>
                  </a:cubicBezTo>
                  <a:cubicBezTo>
                    <a:pt x="217" y="125"/>
                    <a:pt x="213" y="124"/>
                    <a:pt x="209" y="122"/>
                  </a:cubicBezTo>
                  <a:cubicBezTo>
                    <a:pt x="202" y="118"/>
                    <a:pt x="197" y="111"/>
                    <a:pt x="195" y="104"/>
                  </a:cubicBezTo>
                  <a:cubicBezTo>
                    <a:pt x="194" y="103"/>
                    <a:pt x="194" y="103"/>
                    <a:pt x="194" y="102"/>
                  </a:cubicBezTo>
                  <a:cubicBezTo>
                    <a:pt x="194" y="102"/>
                    <a:pt x="194" y="102"/>
                    <a:pt x="194" y="102"/>
                  </a:cubicBezTo>
                  <a:cubicBezTo>
                    <a:pt x="194" y="103"/>
                    <a:pt x="195" y="103"/>
                    <a:pt x="195" y="104"/>
                  </a:cubicBezTo>
                  <a:cubicBezTo>
                    <a:pt x="195" y="105"/>
                    <a:pt x="196" y="106"/>
                    <a:pt x="197" y="108"/>
                  </a:cubicBezTo>
                  <a:cubicBezTo>
                    <a:pt x="198" y="110"/>
                    <a:pt x="199" y="113"/>
                    <a:pt x="201" y="114"/>
                  </a:cubicBezTo>
                  <a:cubicBezTo>
                    <a:pt x="202" y="115"/>
                    <a:pt x="203" y="116"/>
                    <a:pt x="203" y="116"/>
                  </a:cubicBezTo>
                  <a:cubicBezTo>
                    <a:pt x="203" y="116"/>
                    <a:pt x="202" y="115"/>
                    <a:pt x="201" y="114"/>
                  </a:cubicBezTo>
                  <a:close/>
                  <a:moveTo>
                    <a:pt x="242" y="59"/>
                  </a:moveTo>
                  <a:cubicBezTo>
                    <a:pt x="241" y="59"/>
                    <a:pt x="240" y="59"/>
                    <a:pt x="239" y="58"/>
                  </a:cubicBezTo>
                  <a:cubicBezTo>
                    <a:pt x="238" y="58"/>
                    <a:pt x="237" y="59"/>
                    <a:pt x="236" y="59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4" y="60"/>
                    <a:pt x="233" y="60"/>
                    <a:pt x="233" y="60"/>
                  </a:cubicBezTo>
                  <a:cubicBezTo>
                    <a:pt x="233" y="60"/>
                    <a:pt x="234" y="60"/>
                    <a:pt x="235" y="60"/>
                  </a:cubicBezTo>
                  <a:cubicBezTo>
                    <a:pt x="235" y="60"/>
                    <a:pt x="236" y="60"/>
                    <a:pt x="237" y="59"/>
                  </a:cubicBezTo>
                  <a:cubicBezTo>
                    <a:pt x="237" y="59"/>
                    <a:pt x="238" y="59"/>
                    <a:pt x="239" y="59"/>
                  </a:cubicBezTo>
                  <a:cubicBezTo>
                    <a:pt x="239" y="59"/>
                    <a:pt x="240" y="59"/>
                    <a:pt x="241" y="59"/>
                  </a:cubicBezTo>
                  <a:cubicBezTo>
                    <a:pt x="241" y="59"/>
                    <a:pt x="241" y="59"/>
                    <a:pt x="240" y="60"/>
                  </a:cubicBezTo>
                  <a:cubicBezTo>
                    <a:pt x="240" y="60"/>
                    <a:pt x="240" y="60"/>
                    <a:pt x="240" y="60"/>
                  </a:cubicBezTo>
                  <a:cubicBezTo>
                    <a:pt x="239" y="60"/>
                    <a:pt x="238" y="60"/>
                    <a:pt x="237" y="60"/>
                  </a:cubicBezTo>
                  <a:cubicBezTo>
                    <a:pt x="237" y="60"/>
                    <a:pt x="236" y="60"/>
                    <a:pt x="236" y="60"/>
                  </a:cubicBezTo>
                  <a:cubicBezTo>
                    <a:pt x="235" y="60"/>
                    <a:pt x="235" y="61"/>
                    <a:pt x="234" y="61"/>
                  </a:cubicBezTo>
                  <a:cubicBezTo>
                    <a:pt x="234" y="61"/>
                    <a:pt x="233" y="62"/>
                    <a:pt x="232" y="62"/>
                  </a:cubicBezTo>
                  <a:cubicBezTo>
                    <a:pt x="231" y="63"/>
                    <a:pt x="231" y="64"/>
                    <a:pt x="231" y="64"/>
                  </a:cubicBezTo>
                  <a:cubicBezTo>
                    <a:pt x="231" y="64"/>
                    <a:pt x="231" y="63"/>
                    <a:pt x="233" y="63"/>
                  </a:cubicBezTo>
                  <a:cubicBezTo>
                    <a:pt x="233" y="62"/>
                    <a:pt x="234" y="62"/>
                    <a:pt x="235" y="61"/>
                  </a:cubicBezTo>
                  <a:cubicBezTo>
                    <a:pt x="235" y="61"/>
                    <a:pt x="236" y="61"/>
                    <a:pt x="236" y="61"/>
                  </a:cubicBezTo>
                  <a:cubicBezTo>
                    <a:pt x="236" y="61"/>
                    <a:pt x="237" y="61"/>
                    <a:pt x="237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5" y="62"/>
                    <a:pt x="234" y="63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29" y="68"/>
                    <a:pt x="228" y="69"/>
                    <a:pt x="228" y="70"/>
                  </a:cubicBezTo>
                  <a:cubicBezTo>
                    <a:pt x="228" y="70"/>
                    <a:pt x="228" y="70"/>
                    <a:pt x="227" y="70"/>
                  </a:cubicBezTo>
                  <a:cubicBezTo>
                    <a:pt x="227" y="71"/>
                    <a:pt x="227" y="71"/>
                    <a:pt x="227" y="71"/>
                  </a:cubicBezTo>
                  <a:cubicBezTo>
                    <a:pt x="227" y="72"/>
                    <a:pt x="227" y="72"/>
                    <a:pt x="227" y="73"/>
                  </a:cubicBezTo>
                  <a:cubicBezTo>
                    <a:pt x="227" y="73"/>
                    <a:pt x="227" y="73"/>
                    <a:pt x="227" y="74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7" y="75"/>
                    <a:pt x="227" y="75"/>
                    <a:pt x="227" y="75"/>
                  </a:cubicBezTo>
                  <a:cubicBezTo>
                    <a:pt x="227" y="75"/>
                    <a:pt x="227" y="74"/>
                    <a:pt x="228" y="72"/>
                  </a:cubicBezTo>
                  <a:cubicBezTo>
                    <a:pt x="228" y="71"/>
                    <a:pt x="228" y="71"/>
                    <a:pt x="228" y="71"/>
                  </a:cubicBezTo>
                  <a:cubicBezTo>
                    <a:pt x="228" y="70"/>
                    <a:pt x="228" y="70"/>
                    <a:pt x="228" y="70"/>
                  </a:cubicBezTo>
                  <a:cubicBezTo>
                    <a:pt x="229" y="69"/>
                    <a:pt x="229" y="69"/>
                    <a:pt x="229" y="68"/>
                  </a:cubicBezTo>
                  <a:cubicBezTo>
                    <a:pt x="230" y="67"/>
                    <a:pt x="231" y="66"/>
                    <a:pt x="233" y="64"/>
                  </a:cubicBezTo>
                  <a:cubicBezTo>
                    <a:pt x="234" y="63"/>
                    <a:pt x="236" y="62"/>
                    <a:pt x="237" y="62"/>
                  </a:cubicBezTo>
                  <a:cubicBezTo>
                    <a:pt x="237" y="62"/>
                    <a:pt x="237" y="61"/>
                    <a:pt x="237" y="61"/>
                  </a:cubicBezTo>
                  <a:cubicBezTo>
                    <a:pt x="230" y="66"/>
                    <a:pt x="226" y="77"/>
                    <a:pt x="229" y="85"/>
                  </a:cubicBezTo>
                  <a:cubicBezTo>
                    <a:pt x="228" y="86"/>
                    <a:pt x="228" y="87"/>
                    <a:pt x="228" y="89"/>
                  </a:cubicBezTo>
                  <a:cubicBezTo>
                    <a:pt x="228" y="89"/>
                    <a:pt x="228" y="89"/>
                    <a:pt x="228" y="88"/>
                  </a:cubicBezTo>
                  <a:cubicBezTo>
                    <a:pt x="225" y="87"/>
                    <a:pt x="224" y="84"/>
                    <a:pt x="223" y="81"/>
                  </a:cubicBezTo>
                  <a:cubicBezTo>
                    <a:pt x="221" y="77"/>
                    <a:pt x="222" y="71"/>
                    <a:pt x="224" y="67"/>
                  </a:cubicBezTo>
                  <a:cubicBezTo>
                    <a:pt x="226" y="63"/>
                    <a:pt x="229" y="59"/>
                    <a:pt x="233" y="58"/>
                  </a:cubicBezTo>
                  <a:cubicBezTo>
                    <a:pt x="236" y="57"/>
                    <a:pt x="239" y="58"/>
                    <a:pt x="242" y="59"/>
                  </a:cubicBezTo>
                  <a:close/>
                  <a:moveTo>
                    <a:pt x="289" y="106"/>
                  </a:moveTo>
                  <a:cubicBezTo>
                    <a:pt x="288" y="108"/>
                    <a:pt x="286" y="110"/>
                    <a:pt x="284" y="112"/>
                  </a:cubicBezTo>
                  <a:cubicBezTo>
                    <a:pt x="280" y="116"/>
                    <a:pt x="277" y="119"/>
                    <a:pt x="277" y="119"/>
                  </a:cubicBezTo>
                  <a:cubicBezTo>
                    <a:pt x="277" y="119"/>
                    <a:pt x="278" y="119"/>
                    <a:pt x="279" y="117"/>
                  </a:cubicBezTo>
                  <a:cubicBezTo>
                    <a:pt x="281" y="116"/>
                    <a:pt x="283" y="115"/>
                    <a:pt x="285" y="113"/>
                  </a:cubicBezTo>
                  <a:cubicBezTo>
                    <a:pt x="286" y="111"/>
                    <a:pt x="287" y="110"/>
                    <a:pt x="288" y="109"/>
                  </a:cubicBezTo>
                  <a:cubicBezTo>
                    <a:pt x="282" y="119"/>
                    <a:pt x="273" y="125"/>
                    <a:pt x="261" y="128"/>
                  </a:cubicBezTo>
                  <a:cubicBezTo>
                    <a:pt x="257" y="129"/>
                    <a:pt x="252" y="130"/>
                    <a:pt x="248" y="131"/>
                  </a:cubicBezTo>
                  <a:cubicBezTo>
                    <a:pt x="249" y="131"/>
                    <a:pt x="249" y="131"/>
                    <a:pt x="250" y="130"/>
                  </a:cubicBezTo>
                  <a:cubicBezTo>
                    <a:pt x="253" y="129"/>
                    <a:pt x="255" y="128"/>
                    <a:pt x="255" y="128"/>
                  </a:cubicBezTo>
                  <a:cubicBezTo>
                    <a:pt x="255" y="128"/>
                    <a:pt x="253" y="128"/>
                    <a:pt x="250" y="130"/>
                  </a:cubicBezTo>
                  <a:cubicBezTo>
                    <a:pt x="250" y="130"/>
                    <a:pt x="249" y="130"/>
                    <a:pt x="249" y="130"/>
                  </a:cubicBezTo>
                  <a:cubicBezTo>
                    <a:pt x="250" y="130"/>
                    <a:pt x="250" y="129"/>
                    <a:pt x="251" y="129"/>
                  </a:cubicBezTo>
                  <a:cubicBezTo>
                    <a:pt x="252" y="128"/>
                    <a:pt x="254" y="127"/>
                    <a:pt x="255" y="126"/>
                  </a:cubicBezTo>
                  <a:cubicBezTo>
                    <a:pt x="256" y="126"/>
                    <a:pt x="257" y="125"/>
                    <a:pt x="257" y="125"/>
                  </a:cubicBezTo>
                  <a:cubicBezTo>
                    <a:pt x="257" y="125"/>
                    <a:pt x="256" y="125"/>
                    <a:pt x="255" y="126"/>
                  </a:cubicBezTo>
                  <a:cubicBezTo>
                    <a:pt x="253" y="126"/>
                    <a:pt x="252" y="127"/>
                    <a:pt x="250" y="128"/>
                  </a:cubicBezTo>
                  <a:cubicBezTo>
                    <a:pt x="249" y="129"/>
                    <a:pt x="248" y="130"/>
                    <a:pt x="247" y="131"/>
                  </a:cubicBezTo>
                  <a:cubicBezTo>
                    <a:pt x="250" y="128"/>
                    <a:pt x="252" y="125"/>
                    <a:pt x="257" y="124"/>
                  </a:cubicBezTo>
                  <a:cubicBezTo>
                    <a:pt x="263" y="122"/>
                    <a:pt x="269" y="121"/>
                    <a:pt x="274" y="119"/>
                  </a:cubicBezTo>
                  <a:cubicBezTo>
                    <a:pt x="280" y="116"/>
                    <a:pt x="286" y="110"/>
                    <a:pt x="290" y="105"/>
                  </a:cubicBezTo>
                  <a:cubicBezTo>
                    <a:pt x="290" y="106"/>
                    <a:pt x="290" y="106"/>
                    <a:pt x="289" y="106"/>
                  </a:cubicBezTo>
                  <a:close/>
                  <a:moveTo>
                    <a:pt x="294" y="95"/>
                  </a:moveTo>
                  <a:cubicBezTo>
                    <a:pt x="292" y="98"/>
                    <a:pt x="290" y="101"/>
                    <a:pt x="287" y="104"/>
                  </a:cubicBezTo>
                  <a:cubicBezTo>
                    <a:pt x="282" y="111"/>
                    <a:pt x="276" y="116"/>
                    <a:pt x="268" y="119"/>
                  </a:cubicBezTo>
                  <a:cubicBezTo>
                    <a:pt x="262" y="120"/>
                    <a:pt x="257" y="121"/>
                    <a:pt x="252" y="124"/>
                  </a:cubicBezTo>
                  <a:cubicBezTo>
                    <a:pt x="247" y="126"/>
                    <a:pt x="245" y="130"/>
                    <a:pt x="242" y="134"/>
                  </a:cubicBezTo>
                  <a:cubicBezTo>
                    <a:pt x="242" y="134"/>
                    <a:pt x="242" y="134"/>
                    <a:pt x="242" y="134"/>
                  </a:cubicBezTo>
                  <a:cubicBezTo>
                    <a:pt x="242" y="133"/>
                    <a:pt x="243" y="130"/>
                    <a:pt x="245" y="128"/>
                  </a:cubicBezTo>
                  <a:cubicBezTo>
                    <a:pt x="246" y="126"/>
                    <a:pt x="248" y="124"/>
                    <a:pt x="250" y="123"/>
                  </a:cubicBezTo>
                  <a:cubicBezTo>
                    <a:pt x="251" y="122"/>
                    <a:pt x="252" y="121"/>
                    <a:pt x="252" y="121"/>
                  </a:cubicBezTo>
                  <a:cubicBezTo>
                    <a:pt x="252" y="121"/>
                    <a:pt x="251" y="121"/>
                    <a:pt x="249" y="122"/>
                  </a:cubicBezTo>
                  <a:cubicBezTo>
                    <a:pt x="248" y="123"/>
                    <a:pt x="246" y="125"/>
                    <a:pt x="244" y="128"/>
                  </a:cubicBezTo>
                  <a:cubicBezTo>
                    <a:pt x="244" y="129"/>
                    <a:pt x="243" y="130"/>
                    <a:pt x="242" y="131"/>
                  </a:cubicBezTo>
                  <a:cubicBezTo>
                    <a:pt x="243" y="130"/>
                    <a:pt x="243" y="129"/>
                    <a:pt x="244" y="128"/>
                  </a:cubicBezTo>
                  <a:cubicBezTo>
                    <a:pt x="245" y="125"/>
                    <a:pt x="246" y="123"/>
                    <a:pt x="247" y="121"/>
                  </a:cubicBezTo>
                  <a:cubicBezTo>
                    <a:pt x="248" y="120"/>
                    <a:pt x="249" y="119"/>
                    <a:pt x="249" y="119"/>
                  </a:cubicBezTo>
                  <a:cubicBezTo>
                    <a:pt x="249" y="119"/>
                    <a:pt x="248" y="119"/>
                    <a:pt x="247" y="121"/>
                  </a:cubicBezTo>
                  <a:cubicBezTo>
                    <a:pt x="246" y="122"/>
                    <a:pt x="244" y="125"/>
                    <a:pt x="243" y="127"/>
                  </a:cubicBezTo>
                  <a:cubicBezTo>
                    <a:pt x="243" y="128"/>
                    <a:pt x="243" y="129"/>
                    <a:pt x="242" y="129"/>
                  </a:cubicBezTo>
                  <a:cubicBezTo>
                    <a:pt x="244" y="123"/>
                    <a:pt x="247" y="117"/>
                    <a:pt x="254" y="114"/>
                  </a:cubicBezTo>
                  <a:cubicBezTo>
                    <a:pt x="261" y="111"/>
                    <a:pt x="269" y="115"/>
                    <a:pt x="274" y="108"/>
                  </a:cubicBezTo>
                  <a:cubicBezTo>
                    <a:pt x="275" y="107"/>
                    <a:pt x="274" y="107"/>
                    <a:pt x="273" y="107"/>
                  </a:cubicBezTo>
                  <a:cubicBezTo>
                    <a:pt x="270" y="112"/>
                    <a:pt x="264" y="112"/>
                    <a:pt x="259" y="111"/>
                  </a:cubicBezTo>
                  <a:cubicBezTo>
                    <a:pt x="255" y="111"/>
                    <a:pt x="251" y="112"/>
                    <a:pt x="248" y="115"/>
                  </a:cubicBezTo>
                  <a:cubicBezTo>
                    <a:pt x="247" y="115"/>
                    <a:pt x="246" y="116"/>
                    <a:pt x="245" y="117"/>
                  </a:cubicBezTo>
                  <a:cubicBezTo>
                    <a:pt x="245" y="117"/>
                    <a:pt x="245" y="117"/>
                    <a:pt x="245" y="117"/>
                  </a:cubicBezTo>
                  <a:cubicBezTo>
                    <a:pt x="228" y="107"/>
                    <a:pt x="213" y="94"/>
                    <a:pt x="211" y="73"/>
                  </a:cubicBezTo>
                  <a:cubicBezTo>
                    <a:pt x="211" y="65"/>
                    <a:pt x="214" y="54"/>
                    <a:pt x="222" y="48"/>
                  </a:cubicBezTo>
                  <a:cubicBezTo>
                    <a:pt x="229" y="44"/>
                    <a:pt x="235" y="49"/>
                    <a:pt x="240" y="55"/>
                  </a:cubicBezTo>
                  <a:cubicBezTo>
                    <a:pt x="239" y="54"/>
                    <a:pt x="238" y="53"/>
                    <a:pt x="237" y="52"/>
                  </a:cubicBezTo>
                  <a:cubicBezTo>
                    <a:pt x="236" y="51"/>
                    <a:pt x="236" y="51"/>
                    <a:pt x="235" y="51"/>
                  </a:cubicBezTo>
                  <a:cubicBezTo>
                    <a:pt x="235" y="51"/>
                    <a:pt x="234" y="50"/>
                    <a:pt x="234" y="50"/>
                  </a:cubicBezTo>
                  <a:cubicBezTo>
                    <a:pt x="233" y="50"/>
                    <a:pt x="232" y="50"/>
                    <a:pt x="231" y="50"/>
                  </a:cubicBezTo>
                  <a:cubicBezTo>
                    <a:pt x="230" y="49"/>
                    <a:pt x="229" y="49"/>
                    <a:pt x="229" y="49"/>
                  </a:cubicBezTo>
                  <a:cubicBezTo>
                    <a:pt x="229" y="49"/>
                    <a:pt x="230" y="50"/>
                    <a:pt x="231" y="50"/>
                  </a:cubicBezTo>
                  <a:cubicBezTo>
                    <a:pt x="233" y="51"/>
                    <a:pt x="234" y="51"/>
                    <a:pt x="236" y="52"/>
                  </a:cubicBezTo>
                  <a:cubicBezTo>
                    <a:pt x="238" y="53"/>
                    <a:pt x="239" y="55"/>
                    <a:pt x="241" y="56"/>
                  </a:cubicBezTo>
                  <a:cubicBezTo>
                    <a:pt x="241" y="56"/>
                    <a:pt x="241" y="56"/>
                    <a:pt x="241" y="56"/>
                  </a:cubicBezTo>
                  <a:cubicBezTo>
                    <a:pt x="239" y="55"/>
                    <a:pt x="237" y="54"/>
                    <a:pt x="235" y="54"/>
                  </a:cubicBezTo>
                  <a:cubicBezTo>
                    <a:pt x="233" y="53"/>
                    <a:pt x="231" y="53"/>
                    <a:pt x="229" y="53"/>
                  </a:cubicBezTo>
                  <a:cubicBezTo>
                    <a:pt x="227" y="53"/>
                    <a:pt x="226" y="53"/>
                    <a:pt x="226" y="53"/>
                  </a:cubicBezTo>
                  <a:cubicBezTo>
                    <a:pt x="226" y="53"/>
                    <a:pt x="227" y="53"/>
                    <a:pt x="229" y="53"/>
                  </a:cubicBezTo>
                  <a:cubicBezTo>
                    <a:pt x="231" y="54"/>
                    <a:pt x="233" y="54"/>
                    <a:pt x="235" y="55"/>
                  </a:cubicBezTo>
                  <a:cubicBezTo>
                    <a:pt x="237" y="55"/>
                    <a:pt x="239" y="56"/>
                    <a:pt x="240" y="56"/>
                  </a:cubicBezTo>
                  <a:cubicBezTo>
                    <a:pt x="240" y="56"/>
                    <a:pt x="239" y="56"/>
                    <a:pt x="239" y="56"/>
                  </a:cubicBezTo>
                  <a:cubicBezTo>
                    <a:pt x="239" y="56"/>
                    <a:pt x="238" y="56"/>
                    <a:pt x="238" y="56"/>
                  </a:cubicBezTo>
                  <a:cubicBezTo>
                    <a:pt x="237" y="55"/>
                    <a:pt x="235" y="55"/>
                    <a:pt x="234" y="55"/>
                  </a:cubicBezTo>
                  <a:cubicBezTo>
                    <a:pt x="232" y="55"/>
                    <a:pt x="231" y="56"/>
                    <a:pt x="230" y="56"/>
                  </a:cubicBezTo>
                  <a:cubicBezTo>
                    <a:pt x="229" y="56"/>
                    <a:pt x="228" y="57"/>
                    <a:pt x="227" y="57"/>
                  </a:cubicBezTo>
                  <a:cubicBezTo>
                    <a:pt x="225" y="58"/>
                    <a:pt x="224" y="59"/>
                    <a:pt x="224" y="59"/>
                  </a:cubicBezTo>
                  <a:cubicBezTo>
                    <a:pt x="225" y="59"/>
                    <a:pt x="225" y="58"/>
                    <a:pt x="227" y="58"/>
                  </a:cubicBezTo>
                  <a:cubicBezTo>
                    <a:pt x="228" y="57"/>
                    <a:pt x="229" y="57"/>
                    <a:pt x="230" y="56"/>
                  </a:cubicBezTo>
                  <a:cubicBezTo>
                    <a:pt x="231" y="56"/>
                    <a:pt x="232" y="56"/>
                    <a:pt x="233" y="56"/>
                  </a:cubicBezTo>
                  <a:cubicBezTo>
                    <a:pt x="229" y="57"/>
                    <a:pt x="226" y="60"/>
                    <a:pt x="223" y="63"/>
                  </a:cubicBezTo>
                  <a:cubicBezTo>
                    <a:pt x="220" y="68"/>
                    <a:pt x="219" y="74"/>
                    <a:pt x="220" y="79"/>
                  </a:cubicBezTo>
                  <a:cubicBezTo>
                    <a:pt x="220" y="82"/>
                    <a:pt x="221" y="84"/>
                    <a:pt x="222" y="86"/>
                  </a:cubicBezTo>
                  <a:cubicBezTo>
                    <a:pt x="224" y="89"/>
                    <a:pt x="226" y="90"/>
                    <a:pt x="228" y="91"/>
                  </a:cubicBezTo>
                  <a:cubicBezTo>
                    <a:pt x="228" y="97"/>
                    <a:pt x="232" y="102"/>
                    <a:pt x="237" y="103"/>
                  </a:cubicBezTo>
                  <a:cubicBezTo>
                    <a:pt x="237" y="103"/>
                    <a:pt x="237" y="103"/>
                    <a:pt x="237" y="103"/>
                  </a:cubicBezTo>
                  <a:cubicBezTo>
                    <a:pt x="232" y="99"/>
                    <a:pt x="228" y="94"/>
                    <a:pt x="231" y="87"/>
                  </a:cubicBezTo>
                  <a:cubicBezTo>
                    <a:pt x="236" y="78"/>
                    <a:pt x="244" y="88"/>
                    <a:pt x="247" y="92"/>
                  </a:cubicBezTo>
                  <a:cubicBezTo>
                    <a:pt x="250" y="97"/>
                    <a:pt x="254" y="104"/>
                    <a:pt x="261" y="103"/>
                  </a:cubicBezTo>
                  <a:cubicBezTo>
                    <a:pt x="266" y="103"/>
                    <a:pt x="272" y="100"/>
                    <a:pt x="276" y="96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83" y="92"/>
                    <a:pt x="287" y="85"/>
                    <a:pt x="290" y="78"/>
                  </a:cubicBezTo>
                  <a:cubicBezTo>
                    <a:pt x="290" y="78"/>
                    <a:pt x="289" y="77"/>
                    <a:pt x="289" y="78"/>
                  </a:cubicBezTo>
                  <a:cubicBezTo>
                    <a:pt x="285" y="84"/>
                    <a:pt x="282" y="90"/>
                    <a:pt x="275" y="93"/>
                  </a:cubicBezTo>
                  <a:cubicBezTo>
                    <a:pt x="272" y="94"/>
                    <a:pt x="262" y="95"/>
                    <a:pt x="265" y="88"/>
                  </a:cubicBezTo>
                  <a:cubicBezTo>
                    <a:pt x="267" y="86"/>
                    <a:pt x="270" y="84"/>
                    <a:pt x="272" y="82"/>
                  </a:cubicBezTo>
                  <a:cubicBezTo>
                    <a:pt x="282" y="77"/>
                    <a:pt x="289" y="71"/>
                    <a:pt x="289" y="58"/>
                  </a:cubicBezTo>
                  <a:cubicBezTo>
                    <a:pt x="289" y="48"/>
                    <a:pt x="282" y="38"/>
                    <a:pt x="272" y="34"/>
                  </a:cubicBezTo>
                  <a:cubicBezTo>
                    <a:pt x="265" y="31"/>
                    <a:pt x="258" y="32"/>
                    <a:pt x="253" y="36"/>
                  </a:cubicBezTo>
                  <a:cubicBezTo>
                    <a:pt x="254" y="35"/>
                    <a:pt x="254" y="35"/>
                    <a:pt x="255" y="34"/>
                  </a:cubicBezTo>
                  <a:cubicBezTo>
                    <a:pt x="257" y="32"/>
                    <a:pt x="259" y="31"/>
                    <a:pt x="261" y="31"/>
                  </a:cubicBezTo>
                  <a:cubicBezTo>
                    <a:pt x="262" y="30"/>
                    <a:pt x="263" y="30"/>
                    <a:pt x="263" y="30"/>
                  </a:cubicBezTo>
                  <a:cubicBezTo>
                    <a:pt x="263" y="30"/>
                    <a:pt x="262" y="30"/>
                    <a:pt x="261" y="30"/>
                  </a:cubicBezTo>
                  <a:cubicBezTo>
                    <a:pt x="259" y="30"/>
                    <a:pt x="257" y="32"/>
                    <a:pt x="255" y="34"/>
                  </a:cubicBezTo>
                  <a:cubicBezTo>
                    <a:pt x="253" y="35"/>
                    <a:pt x="252" y="36"/>
                    <a:pt x="251" y="38"/>
                  </a:cubicBezTo>
                  <a:cubicBezTo>
                    <a:pt x="251" y="37"/>
                    <a:pt x="252" y="35"/>
                    <a:pt x="253" y="34"/>
                  </a:cubicBezTo>
                  <a:cubicBezTo>
                    <a:pt x="254" y="32"/>
                    <a:pt x="255" y="31"/>
                    <a:pt x="256" y="29"/>
                  </a:cubicBezTo>
                  <a:cubicBezTo>
                    <a:pt x="257" y="28"/>
                    <a:pt x="258" y="28"/>
                    <a:pt x="258" y="28"/>
                  </a:cubicBezTo>
                  <a:cubicBezTo>
                    <a:pt x="258" y="28"/>
                    <a:pt x="257" y="28"/>
                    <a:pt x="256" y="29"/>
                  </a:cubicBezTo>
                  <a:cubicBezTo>
                    <a:pt x="255" y="30"/>
                    <a:pt x="253" y="32"/>
                    <a:pt x="252" y="34"/>
                  </a:cubicBezTo>
                  <a:cubicBezTo>
                    <a:pt x="251" y="35"/>
                    <a:pt x="251" y="37"/>
                    <a:pt x="250" y="38"/>
                  </a:cubicBezTo>
                  <a:cubicBezTo>
                    <a:pt x="250" y="37"/>
                    <a:pt x="250" y="37"/>
                    <a:pt x="250" y="37"/>
                  </a:cubicBezTo>
                  <a:cubicBezTo>
                    <a:pt x="250" y="36"/>
                    <a:pt x="251" y="35"/>
                    <a:pt x="251" y="34"/>
                  </a:cubicBezTo>
                  <a:cubicBezTo>
                    <a:pt x="252" y="31"/>
                    <a:pt x="253" y="28"/>
                    <a:pt x="253" y="28"/>
                  </a:cubicBezTo>
                  <a:cubicBezTo>
                    <a:pt x="253" y="28"/>
                    <a:pt x="252" y="28"/>
                    <a:pt x="252" y="29"/>
                  </a:cubicBezTo>
                  <a:cubicBezTo>
                    <a:pt x="251" y="31"/>
                    <a:pt x="251" y="32"/>
                    <a:pt x="250" y="34"/>
                  </a:cubicBezTo>
                  <a:cubicBezTo>
                    <a:pt x="250" y="35"/>
                    <a:pt x="250" y="36"/>
                    <a:pt x="250" y="37"/>
                  </a:cubicBezTo>
                  <a:cubicBezTo>
                    <a:pt x="250" y="37"/>
                    <a:pt x="250" y="37"/>
                    <a:pt x="250" y="38"/>
                  </a:cubicBezTo>
                  <a:cubicBezTo>
                    <a:pt x="249" y="34"/>
                    <a:pt x="248" y="32"/>
                    <a:pt x="251" y="28"/>
                  </a:cubicBezTo>
                  <a:cubicBezTo>
                    <a:pt x="254" y="24"/>
                    <a:pt x="263" y="19"/>
                    <a:pt x="268" y="22"/>
                  </a:cubicBezTo>
                  <a:cubicBezTo>
                    <a:pt x="268" y="23"/>
                    <a:pt x="268" y="22"/>
                    <a:pt x="268" y="22"/>
                  </a:cubicBezTo>
                  <a:cubicBezTo>
                    <a:pt x="265" y="17"/>
                    <a:pt x="257" y="22"/>
                    <a:pt x="253" y="23"/>
                  </a:cubicBezTo>
                  <a:cubicBezTo>
                    <a:pt x="250" y="25"/>
                    <a:pt x="247" y="29"/>
                    <a:pt x="246" y="33"/>
                  </a:cubicBezTo>
                  <a:cubicBezTo>
                    <a:pt x="246" y="35"/>
                    <a:pt x="246" y="37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7" y="39"/>
                    <a:pt x="247" y="39"/>
                    <a:pt x="247" y="39"/>
                  </a:cubicBezTo>
                  <a:cubicBezTo>
                    <a:pt x="246" y="38"/>
                    <a:pt x="246" y="38"/>
                    <a:pt x="246" y="37"/>
                  </a:cubicBezTo>
                  <a:cubicBezTo>
                    <a:pt x="246" y="37"/>
                    <a:pt x="246" y="37"/>
                    <a:pt x="246" y="36"/>
                  </a:cubicBezTo>
                  <a:cubicBezTo>
                    <a:pt x="246" y="36"/>
                    <a:pt x="246" y="36"/>
                    <a:pt x="246" y="35"/>
                  </a:cubicBezTo>
                  <a:cubicBezTo>
                    <a:pt x="245" y="34"/>
                    <a:pt x="246" y="33"/>
                    <a:pt x="246" y="31"/>
                  </a:cubicBezTo>
                  <a:cubicBezTo>
                    <a:pt x="246" y="30"/>
                    <a:pt x="247" y="28"/>
                    <a:pt x="248" y="27"/>
                  </a:cubicBezTo>
                  <a:cubicBezTo>
                    <a:pt x="248" y="26"/>
                    <a:pt x="249" y="25"/>
                    <a:pt x="250" y="24"/>
                  </a:cubicBezTo>
                  <a:cubicBezTo>
                    <a:pt x="251" y="22"/>
                    <a:pt x="252" y="22"/>
                    <a:pt x="252" y="22"/>
                  </a:cubicBezTo>
                  <a:cubicBezTo>
                    <a:pt x="252" y="22"/>
                    <a:pt x="252" y="22"/>
                    <a:pt x="251" y="22"/>
                  </a:cubicBezTo>
                  <a:cubicBezTo>
                    <a:pt x="251" y="22"/>
                    <a:pt x="251" y="22"/>
                    <a:pt x="250" y="23"/>
                  </a:cubicBezTo>
                  <a:cubicBezTo>
                    <a:pt x="250" y="23"/>
                    <a:pt x="250" y="23"/>
                    <a:pt x="249" y="24"/>
                  </a:cubicBezTo>
                  <a:cubicBezTo>
                    <a:pt x="249" y="24"/>
                    <a:pt x="248" y="25"/>
                    <a:pt x="247" y="27"/>
                  </a:cubicBezTo>
                  <a:cubicBezTo>
                    <a:pt x="246" y="28"/>
                    <a:pt x="246" y="29"/>
                    <a:pt x="245" y="31"/>
                  </a:cubicBezTo>
                  <a:cubicBezTo>
                    <a:pt x="245" y="32"/>
                    <a:pt x="245" y="34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5" y="37"/>
                    <a:pt x="245" y="37"/>
                    <a:pt x="245" y="37"/>
                  </a:cubicBezTo>
                  <a:cubicBezTo>
                    <a:pt x="245" y="38"/>
                    <a:pt x="246" y="38"/>
                    <a:pt x="246" y="38"/>
                  </a:cubicBezTo>
                  <a:cubicBezTo>
                    <a:pt x="245" y="38"/>
                    <a:pt x="245" y="37"/>
                    <a:pt x="245" y="37"/>
                  </a:cubicBezTo>
                  <a:cubicBezTo>
                    <a:pt x="245" y="37"/>
                    <a:pt x="245" y="36"/>
                    <a:pt x="245" y="36"/>
                  </a:cubicBezTo>
                  <a:cubicBezTo>
                    <a:pt x="244" y="35"/>
                    <a:pt x="244" y="33"/>
                    <a:pt x="244" y="31"/>
                  </a:cubicBezTo>
                  <a:cubicBezTo>
                    <a:pt x="245" y="26"/>
                    <a:pt x="246" y="23"/>
                    <a:pt x="245" y="23"/>
                  </a:cubicBezTo>
                  <a:cubicBezTo>
                    <a:pt x="245" y="23"/>
                    <a:pt x="245" y="24"/>
                    <a:pt x="245" y="25"/>
                  </a:cubicBezTo>
                  <a:cubicBezTo>
                    <a:pt x="244" y="26"/>
                    <a:pt x="244" y="28"/>
                    <a:pt x="244" y="31"/>
                  </a:cubicBezTo>
                  <a:cubicBezTo>
                    <a:pt x="244" y="32"/>
                    <a:pt x="244" y="34"/>
                    <a:pt x="244" y="35"/>
                  </a:cubicBezTo>
                  <a:cubicBezTo>
                    <a:pt x="243" y="32"/>
                    <a:pt x="242" y="29"/>
                    <a:pt x="243" y="25"/>
                  </a:cubicBezTo>
                  <a:cubicBezTo>
                    <a:pt x="244" y="17"/>
                    <a:pt x="251" y="15"/>
                    <a:pt x="258" y="13"/>
                  </a:cubicBezTo>
                  <a:cubicBezTo>
                    <a:pt x="258" y="13"/>
                    <a:pt x="258" y="12"/>
                    <a:pt x="258" y="12"/>
                  </a:cubicBezTo>
                  <a:cubicBezTo>
                    <a:pt x="254" y="13"/>
                    <a:pt x="250" y="14"/>
                    <a:pt x="248" y="15"/>
                  </a:cubicBezTo>
                  <a:cubicBezTo>
                    <a:pt x="237" y="13"/>
                    <a:pt x="225" y="22"/>
                    <a:pt x="218" y="28"/>
                  </a:cubicBezTo>
                  <a:cubicBezTo>
                    <a:pt x="206" y="37"/>
                    <a:pt x="198" y="48"/>
                    <a:pt x="194" y="62"/>
                  </a:cubicBezTo>
                  <a:cubicBezTo>
                    <a:pt x="192" y="71"/>
                    <a:pt x="190" y="81"/>
                    <a:pt x="192" y="91"/>
                  </a:cubicBezTo>
                  <a:cubicBezTo>
                    <a:pt x="191" y="97"/>
                    <a:pt x="191" y="102"/>
                    <a:pt x="194" y="107"/>
                  </a:cubicBezTo>
                  <a:cubicBezTo>
                    <a:pt x="199" y="118"/>
                    <a:pt x="209" y="129"/>
                    <a:pt x="221" y="130"/>
                  </a:cubicBezTo>
                  <a:cubicBezTo>
                    <a:pt x="220" y="130"/>
                    <a:pt x="219" y="130"/>
                    <a:pt x="218" y="130"/>
                  </a:cubicBezTo>
                  <a:cubicBezTo>
                    <a:pt x="217" y="130"/>
                    <a:pt x="216" y="130"/>
                    <a:pt x="216" y="130"/>
                  </a:cubicBezTo>
                  <a:cubicBezTo>
                    <a:pt x="215" y="130"/>
                    <a:pt x="214" y="129"/>
                    <a:pt x="214" y="129"/>
                  </a:cubicBezTo>
                  <a:cubicBezTo>
                    <a:pt x="213" y="129"/>
                    <a:pt x="212" y="128"/>
                    <a:pt x="211" y="128"/>
                  </a:cubicBezTo>
                  <a:cubicBezTo>
                    <a:pt x="209" y="127"/>
                    <a:pt x="208" y="126"/>
                    <a:pt x="208" y="127"/>
                  </a:cubicBezTo>
                  <a:cubicBezTo>
                    <a:pt x="208" y="127"/>
                    <a:pt x="209" y="127"/>
                    <a:pt x="211" y="128"/>
                  </a:cubicBezTo>
                  <a:cubicBezTo>
                    <a:pt x="211" y="129"/>
                    <a:pt x="212" y="129"/>
                    <a:pt x="214" y="130"/>
                  </a:cubicBezTo>
                  <a:cubicBezTo>
                    <a:pt x="214" y="130"/>
                    <a:pt x="215" y="130"/>
                    <a:pt x="216" y="130"/>
                  </a:cubicBezTo>
                  <a:cubicBezTo>
                    <a:pt x="216" y="131"/>
                    <a:pt x="217" y="131"/>
                    <a:pt x="218" y="131"/>
                  </a:cubicBezTo>
                  <a:cubicBezTo>
                    <a:pt x="220" y="131"/>
                    <a:pt x="222" y="130"/>
                    <a:pt x="224" y="130"/>
                  </a:cubicBezTo>
                  <a:cubicBezTo>
                    <a:pt x="225" y="130"/>
                    <a:pt x="225" y="130"/>
                    <a:pt x="226" y="130"/>
                  </a:cubicBezTo>
                  <a:cubicBezTo>
                    <a:pt x="226" y="130"/>
                    <a:pt x="226" y="130"/>
                    <a:pt x="226" y="130"/>
                  </a:cubicBezTo>
                  <a:cubicBezTo>
                    <a:pt x="225" y="131"/>
                    <a:pt x="223" y="131"/>
                    <a:pt x="221" y="132"/>
                  </a:cubicBezTo>
                  <a:cubicBezTo>
                    <a:pt x="217" y="133"/>
                    <a:pt x="214" y="132"/>
                    <a:pt x="214" y="132"/>
                  </a:cubicBezTo>
                  <a:cubicBezTo>
                    <a:pt x="214" y="132"/>
                    <a:pt x="217" y="133"/>
                    <a:pt x="221" y="132"/>
                  </a:cubicBezTo>
                  <a:cubicBezTo>
                    <a:pt x="223" y="132"/>
                    <a:pt x="225" y="131"/>
                    <a:pt x="226" y="131"/>
                  </a:cubicBezTo>
                  <a:cubicBezTo>
                    <a:pt x="226" y="130"/>
                    <a:pt x="226" y="130"/>
                    <a:pt x="227" y="130"/>
                  </a:cubicBezTo>
                  <a:cubicBezTo>
                    <a:pt x="227" y="130"/>
                    <a:pt x="227" y="130"/>
                    <a:pt x="227" y="130"/>
                  </a:cubicBezTo>
                  <a:cubicBezTo>
                    <a:pt x="227" y="130"/>
                    <a:pt x="226" y="130"/>
                    <a:pt x="226" y="130"/>
                  </a:cubicBezTo>
                  <a:cubicBezTo>
                    <a:pt x="226" y="131"/>
                    <a:pt x="225" y="132"/>
                    <a:pt x="224" y="132"/>
                  </a:cubicBezTo>
                  <a:cubicBezTo>
                    <a:pt x="221" y="134"/>
                    <a:pt x="219" y="134"/>
                    <a:pt x="219" y="134"/>
                  </a:cubicBezTo>
                  <a:cubicBezTo>
                    <a:pt x="219" y="134"/>
                    <a:pt x="221" y="134"/>
                    <a:pt x="224" y="133"/>
                  </a:cubicBezTo>
                  <a:cubicBezTo>
                    <a:pt x="224" y="133"/>
                    <a:pt x="224" y="133"/>
                    <a:pt x="225" y="132"/>
                  </a:cubicBezTo>
                  <a:cubicBezTo>
                    <a:pt x="221" y="137"/>
                    <a:pt x="215" y="139"/>
                    <a:pt x="209" y="136"/>
                  </a:cubicBezTo>
                  <a:cubicBezTo>
                    <a:pt x="209" y="136"/>
                    <a:pt x="209" y="136"/>
                    <a:pt x="208" y="136"/>
                  </a:cubicBezTo>
                  <a:cubicBezTo>
                    <a:pt x="207" y="135"/>
                    <a:pt x="206" y="135"/>
                    <a:pt x="205" y="134"/>
                  </a:cubicBezTo>
                  <a:cubicBezTo>
                    <a:pt x="205" y="133"/>
                    <a:pt x="205" y="134"/>
                    <a:pt x="205" y="134"/>
                  </a:cubicBezTo>
                  <a:cubicBezTo>
                    <a:pt x="205" y="136"/>
                    <a:pt x="206" y="137"/>
                    <a:pt x="207" y="138"/>
                  </a:cubicBezTo>
                  <a:cubicBezTo>
                    <a:pt x="206" y="141"/>
                    <a:pt x="200" y="137"/>
                    <a:pt x="198" y="136"/>
                  </a:cubicBezTo>
                  <a:cubicBezTo>
                    <a:pt x="196" y="134"/>
                    <a:pt x="194" y="131"/>
                    <a:pt x="192" y="128"/>
                  </a:cubicBezTo>
                  <a:cubicBezTo>
                    <a:pt x="189" y="122"/>
                    <a:pt x="188" y="116"/>
                    <a:pt x="188" y="109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3" y="116"/>
                    <a:pt x="189" y="128"/>
                    <a:pt x="193" y="134"/>
                  </a:cubicBezTo>
                  <a:cubicBezTo>
                    <a:pt x="192" y="140"/>
                    <a:pt x="195" y="146"/>
                    <a:pt x="197" y="152"/>
                  </a:cubicBezTo>
                  <a:cubicBezTo>
                    <a:pt x="199" y="159"/>
                    <a:pt x="202" y="167"/>
                    <a:pt x="206" y="173"/>
                  </a:cubicBezTo>
                  <a:cubicBezTo>
                    <a:pt x="207" y="174"/>
                    <a:pt x="207" y="175"/>
                    <a:pt x="208" y="175"/>
                  </a:cubicBezTo>
                  <a:cubicBezTo>
                    <a:pt x="210" y="183"/>
                    <a:pt x="214" y="191"/>
                    <a:pt x="220" y="197"/>
                  </a:cubicBezTo>
                  <a:cubicBezTo>
                    <a:pt x="225" y="200"/>
                    <a:pt x="230" y="199"/>
                    <a:pt x="235" y="196"/>
                  </a:cubicBezTo>
                  <a:cubicBezTo>
                    <a:pt x="234" y="197"/>
                    <a:pt x="233" y="198"/>
                    <a:pt x="231" y="198"/>
                  </a:cubicBezTo>
                  <a:cubicBezTo>
                    <a:pt x="230" y="199"/>
                    <a:pt x="228" y="200"/>
                    <a:pt x="227" y="200"/>
                  </a:cubicBezTo>
                  <a:cubicBezTo>
                    <a:pt x="226" y="200"/>
                    <a:pt x="225" y="200"/>
                    <a:pt x="225" y="200"/>
                  </a:cubicBezTo>
                  <a:cubicBezTo>
                    <a:pt x="225" y="200"/>
                    <a:pt x="226" y="200"/>
                    <a:pt x="227" y="200"/>
                  </a:cubicBezTo>
                  <a:cubicBezTo>
                    <a:pt x="228" y="200"/>
                    <a:pt x="230" y="200"/>
                    <a:pt x="232" y="199"/>
                  </a:cubicBezTo>
                  <a:cubicBezTo>
                    <a:pt x="233" y="198"/>
                    <a:pt x="234" y="197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6"/>
                    <a:pt x="235" y="196"/>
                    <a:pt x="235" y="196"/>
                  </a:cubicBezTo>
                  <a:cubicBezTo>
                    <a:pt x="235" y="197"/>
                    <a:pt x="233" y="198"/>
                    <a:pt x="232" y="199"/>
                  </a:cubicBezTo>
                  <a:cubicBezTo>
                    <a:pt x="231" y="200"/>
                    <a:pt x="229" y="201"/>
                    <a:pt x="229" y="201"/>
                  </a:cubicBezTo>
                  <a:cubicBezTo>
                    <a:pt x="228" y="202"/>
                    <a:pt x="227" y="202"/>
                    <a:pt x="227" y="202"/>
                  </a:cubicBezTo>
                  <a:cubicBezTo>
                    <a:pt x="227" y="202"/>
                    <a:pt x="228" y="202"/>
                    <a:pt x="229" y="202"/>
                  </a:cubicBezTo>
                  <a:cubicBezTo>
                    <a:pt x="230" y="201"/>
                    <a:pt x="231" y="201"/>
                    <a:pt x="233" y="200"/>
                  </a:cubicBezTo>
                  <a:cubicBezTo>
                    <a:pt x="234" y="199"/>
                    <a:pt x="234" y="198"/>
                    <a:pt x="235" y="197"/>
                  </a:cubicBezTo>
                  <a:cubicBezTo>
                    <a:pt x="234" y="202"/>
                    <a:pt x="230" y="206"/>
                    <a:pt x="225" y="205"/>
                  </a:cubicBezTo>
                  <a:cubicBezTo>
                    <a:pt x="215" y="204"/>
                    <a:pt x="211" y="195"/>
                    <a:pt x="210" y="187"/>
                  </a:cubicBezTo>
                  <a:cubicBezTo>
                    <a:pt x="210" y="187"/>
                    <a:pt x="209" y="187"/>
                    <a:pt x="209" y="187"/>
                  </a:cubicBezTo>
                  <a:cubicBezTo>
                    <a:pt x="209" y="195"/>
                    <a:pt x="213" y="203"/>
                    <a:pt x="220" y="206"/>
                  </a:cubicBezTo>
                  <a:cubicBezTo>
                    <a:pt x="220" y="209"/>
                    <a:pt x="218" y="208"/>
                    <a:pt x="216" y="208"/>
                  </a:cubicBezTo>
                  <a:cubicBezTo>
                    <a:pt x="214" y="208"/>
                    <a:pt x="212" y="207"/>
                    <a:pt x="210" y="206"/>
                  </a:cubicBezTo>
                  <a:cubicBezTo>
                    <a:pt x="209" y="204"/>
                    <a:pt x="209" y="202"/>
                    <a:pt x="208" y="200"/>
                  </a:cubicBezTo>
                  <a:cubicBezTo>
                    <a:pt x="207" y="197"/>
                    <a:pt x="207" y="191"/>
                    <a:pt x="203" y="189"/>
                  </a:cubicBezTo>
                  <a:cubicBezTo>
                    <a:pt x="203" y="189"/>
                    <a:pt x="203" y="189"/>
                    <a:pt x="203" y="189"/>
                  </a:cubicBezTo>
                  <a:cubicBezTo>
                    <a:pt x="206" y="192"/>
                    <a:pt x="206" y="198"/>
                    <a:pt x="207" y="203"/>
                  </a:cubicBezTo>
                  <a:cubicBezTo>
                    <a:pt x="208" y="208"/>
                    <a:pt x="210" y="213"/>
                    <a:pt x="212" y="218"/>
                  </a:cubicBezTo>
                  <a:cubicBezTo>
                    <a:pt x="213" y="219"/>
                    <a:pt x="214" y="221"/>
                    <a:pt x="214" y="222"/>
                  </a:cubicBezTo>
                  <a:cubicBezTo>
                    <a:pt x="216" y="226"/>
                    <a:pt x="216" y="230"/>
                    <a:pt x="218" y="234"/>
                  </a:cubicBezTo>
                  <a:cubicBezTo>
                    <a:pt x="220" y="239"/>
                    <a:pt x="224" y="242"/>
                    <a:pt x="228" y="245"/>
                  </a:cubicBezTo>
                  <a:cubicBezTo>
                    <a:pt x="233" y="249"/>
                    <a:pt x="240" y="251"/>
                    <a:pt x="247" y="248"/>
                  </a:cubicBezTo>
                  <a:cubicBezTo>
                    <a:pt x="252" y="245"/>
                    <a:pt x="256" y="237"/>
                    <a:pt x="253" y="231"/>
                  </a:cubicBezTo>
                  <a:cubicBezTo>
                    <a:pt x="251" y="226"/>
                    <a:pt x="246" y="222"/>
                    <a:pt x="241" y="220"/>
                  </a:cubicBezTo>
                  <a:cubicBezTo>
                    <a:pt x="243" y="221"/>
                    <a:pt x="246" y="221"/>
                    <a:pt x="248" y="223"/>
                  </a:cubicBezTo>
                  <a:cubicBezTo>
                    <a:pt x="251" y="225"/>
                    <a:pt x="252" y="227"/>
                    <a:pt x="254" y="229"/>
                  </a:cubicBezTo>
                  <a:cubicBezTo>
                    <a:pt x="255" y="230"/>
                    <a:pt x="256" y="231"/>
                    <a:pt x="256" y="231"/>
                  </a:cubicBezTo>
                  <a:cubicBezTo>
                    <a:pt x="256" y="231"/>
                    <a:pt x="255" y="230"/>
                    <a:pt x="254" y="228"/>
                  </a:cubicBezTo>
                  <a:cubicBezTo>
                    <a:pt x="253" y="227"/>
                    <a:pt x="251" y="224"/>
                    <a:pt x="249" y="223"/>
                  </a:cubicBezTo>
                  <a:cubicBezTo>
                    <a:pt x="246" y="221"/>
                    <a:pt x="243" y="220"/>
                    <a:pt x="241" y="220"/>
                  </a:cubicBezTo>
                  <a:cubicBezTo>
                    <a:pt x="241" y="220"/>
                    <a:pt x="240" y="220"/>
                    <a:pt x="240" y="220"/>
                  </a:cubicBezTo>
                  <a:cubicBezTo>
                    <a:pt x="240" y="220"/>
                    <a:pt x="240" y="220"/>
                    <a:pt x="240" y="220"/>
                  </a:cubicBezTo>
                  <a:cubicBezTo>
                    <a:pt x="240" y="220"/>
                    <a:pt x="240" y="219"/>
                    <a:pt x="241" y="219"/>
                  </a:cubicBezTo>
                  <a:cubicBezTo>
                    <a:pt x="241" y="219"/>
                    <a:pt x="241" y="219"/>
                    <a:pt x="241" y="219"/>
                  </a:cubicBezTo>
                  <a:cubicBezTo>
                    <a:pt x="242" y="219"/>
                    <a:pt x="242" y="219"/>
                    <a:pt x="243" y="219"/>
                  </a:cubicBezTo>
                  <a:cubicBezTo>
                    <a:pt x="244" y="219"/>
                    <a:pt x="245" y="220"/>
                    <a:pt x="247" y="220"/>
                  </a:cubicBezTo>
                  <a:cubicBezTo>
                    <a:pt x="249" y="221"/>
                    <a:pt x="251" y="222"/>
                    <a:pt x="253" y="223"/>
                  </a:cubicBezTo>
                  <a:cubicBezTo>
                    <a:pt x="254" y="224"/>
                    <a:pt x="255" y="225"/>
                    <a:pt x="255" y="225"/>
                  </a:cubicBezTo>
                  <a:cubicBezTo>
                    <a:pt x="255" y="225"/>
                    <a:pt x="255" y="224"/>
                    <a:pt x="253" y="223"/>
                  </a:cubicBezTo>
                  <a:cubicBezTo>
                    <a:pt x="252" y="222"/>
                    <a:pt x="250" y="220"/>
                    <a:pt x="247" y="219"/>
                  </a:cubicBezTo>
                  <a:cubicBezTo>
                    <a:pt x="246" y="219"/>
                    <a:pt x="244" y="219"/>
                    <a:pt x="243" y="219"/>
                  </a:cubicBezTo>
                  <a:cubicBezTo>
                    <a:pt x="243" y="219"/>
                    <a:pt x="243" y="219"/>
                    <a:pt x="242" y="219"/>
                  </a:cubicBezTo>
                  <a:cubicBezTo>
                    <a:pt x="243" y="218"/>
                    <a:pt x="243" y="218"/>
                    <a:pt x="243" y="218"/>
                  </a:cubicBezTo>
                  <a:cubicBezTo>
                    <a:pt x="244" y="218"/>
                    <a:pt x="246" y="218"/>
                    <a:pt x="247" y="218"/>
                  </a:cubicBezTo>
                  <a:cubicBezTo>
                    <a:pt x="249" y="218"/>
                    <a:pt x="250" y="219"/>
                    <a:pt x="251" y="219"/>
                  </a:cubicBezTo>
                  <a:cubicBezTo>
                    <a:pt x="252" y="219"/>
                    <a:pt x="252" y="220"/>
                    <a:pt x="252" y="220"/>
                  </a:cubicBezTo>
                  <a:cubicBezTo>
                    <a:pt x="252" y="220"/>
                    <a:pt x="252" y="219"/>
                    <a:pt x="251" y="219"/>
                  </a:cubicBezTo>
                  <a:cubicBezTo>
                    <a:pt x="250" y="218"/>
                    <a:pt x="249" y="218"/>
                    <a:pt x="247" y="218"/>
                  </a:cubicBezTo>
                  <a:cubicBezTo>
                    <a:pt x="256" y="217"/>
                    <a:pt x="265" y="224"/>
                    <a:pt x="267" y="232"/>
                  </a:cubicBezTo>
                  <a:cubicBezTo>
                    <a:pt x="269" y="239"/>
                    <a:pt x="267" y="247"/>
                    <a:pt x="261" y="252"/>
                  </a:cubicBezTo>
                  <a:cubicBezTo>
                    <a:pt x="258" y="256"/>
                    <a:pt x="253" y="258"/>
                    <a:pt x="249" y="262"/>
                  </a:cubicBezTo>
                  <a:cubicBezTo>
                    <a:pt x="249" y="262"/>
                    <a:pt x="249" y="262"/>
                    <a:pt x="249" y="262"/>
                  </a:cubicBezTo>
                  <a:cubicBezTo>
                    <a:pt x="247" y="258"/>
                    <a:pt x="243" y="256"/>
                    <a:pt x="239" y="255"/>
                  </a:cubicBezTo>
                  <a:cubicBezTo>
                    <a:pt x="239" y="255"/>
                    <a:pt x="239" y="255"/>
                    <a:pt x="239" y="255"/>
                  </a:cubicBezTo>
                  <a:cubicBezTo>
                    <a:pt x="244" y="259"/>
                    <a:pt x="253" y="264"/>
                    <a:pt x="249" y="272"/>
                  </a:cubicBezTo>
                  <a:cubicBezTo>
                    <a:pt x="247" y="276"/>
                    <a:pt x="241" y="275"/>
                    <a:pt x="238" y="274"/>
                  </a:cubicBezTo>
                  <a:cubicBezTo>
                    <a:pt x="233" y="272"/>
                    <a:pt x="232" y="267"/>
                    <a:pt x="229" y="264"/>
                  </a:cubicBezTo>
                  <a:cubicBezTo>
                    <a:pt x="229" y="264"/>
                    <a:pt x="229" y="264"/>
                    <a:pt x="229" y="264"/>
                  </a:cubicBezTo>
                  <a:cubicBezTo>
                    <a:pt x="230" y="259"/>
                    <a:pt x="230" y="254"/>
                    <a:pt x="226" y="253"/>
                  </a:cubicBezTo>
                  <a:cubicBezTo>
                    <a:pt x="226" y="253"/>
                    <a:pt x="226" y="253"/>
                    <a:pt x="226" y="253"/>
                  </a:cubicBezTo>
                  <a:cubicBezTo>
                    <a:pt x="230" y="256"/>
                    <a:pt x="228" y="264"/>
                    <a:pt x="225" y="267"/>
                  </a:cubicBezTo>
                  <a:cubicBezTo>
                    <a:pt x="220" y="273"/>
                    <a:pt x="213" y="262"/>
                    <a:pt x="211" y="258"/>
                  </a:cubicBezTo>
                  <a:cubicBezTo>
                    <a:pt x="205" y="247"/>
                    <a:pt x="207" y="234"/>
                    <a:pt x="202" y="223"/>
                  </a:cubicBezTo>
                  <a:cubicBezTo>
                    <a:pt x="202" y="222"/>
                    <a:pt x="202" y="222"/>
                    <a:pt x="202" y="223"/>
                  </a:cubicBezTo>
                  <a:cubicBezTo>
                    <a:pt x="202" y="232"/>
                    <a:pt x="203" y="241"/>
                    <a:pt x="205" y="250"/>
                  </a:cubicBezTo>
                  <a:cubicBezTo>
                    <a:pt x="205" y="252"/>
                    <a:pt x="206" y="254"/>
                    <a:pt x="207" y="257"/>
                  </a:cubicBezTo>
                  <a:cubicBezTo>
                    <a:pt x="207" y="257"/>
                    <a:pt x="207" y="257"/>
                    <a:pt x="207" y="257"/>
                  </a:cubicBezTo>
                  <a:cubicBezTo>
                    <a:pt x="206" y="263"/>
                    <a:pt x="203" y="269"/>
                    <a:pt x="200" y="275"/>
                  </a:cubicBezTo>
                  <a:cubicBezTo>
                    <a:pt x="199" y="279"/>
                    <a:pt x="197" y="282"/>
                    <a:pt x="195" y="285"/>
                  </a:cubicBezTo>
                  <a:cubicBezTo>
                    <a:pt x="193" y="288"/>
                    <a:pt x="191" y="291"/>
                    <a:pt x="190" y="293"/>
                  </a:cubicBezTo>
                  <a:cubicBezTo>
                    <a:pt x="190" y="293"/>
                    <a:pt x="189" y="292"/>
                    <a:pt x="189" y="291"/>
                  </a:cubicBezTo>
                  <a:cubicBezTo>
                    <a:pt x="190" y="291"/>
                    <a:pt x="190" y="290"/>
                    <a:pt x="190" y="290"/>
                  </a:cubicBezTo>
                  <a:cubicBezTo>
                    <a:pt x="192" y="288"/>
                    <a:pt x="193" y="285"/>
                    <a:pt x="195" y="281"/>
                  </a:cubicBezTo>
                  <a:cubicBezTo>
                    <a:pt x="196" y="277"/>
                    <a:pt x="198" y="274"/>
                    <a:pt x="198" y="271"/>
                  </a:cubicBezTo>
                  <a:cubicBezTo>
                    <a:pt x="199" y="268"/>
                    <a:pt x="199" y="267"/>
                    <a:pt x="199" y="267"/>
                  </a:cubicBezTo>
                  <a:cubicBezTo>
                    <a:pt x="199" y="267"/>
                    <a:pt x="199" y="268"/>
                    <a:pt x="198" y="271"/>
                  </a:cubicBezTo>
                  <a:cubicBezTo>
                    <a:pt x="197" y="273"/>
                    <a:pt x="196" y="277"/>
                    <a:pt x="194" y="281"/>
                  </a:cubicBezTo>
                  <a:cubicBezTo>
                    <a:pt x="193" y="284"/>
                    <a:pt x="191" y="288"/>
                    <a:pt x="190" y="290"/>
                  </a:cubicBezTo>
                  <a:cubicBezTo>
                    <a:pt x="190" y="290"/>
                    <a:pt x="189" y="290"/>
                    <a:pt x="189" y="290"/>
                  </a:cubicBezTo>
                  <a:cubicBezTo>
                    <a:pt x="189" y="289"/>
                    <a:pt x="189" y="287"/>
                    <a:pt x="188" y="285"/>
                  </a:cubicBezTo>
                  <a:cubicBezTo>
                    <a:pt x="189" y="284"/>
                    <a:pt x="190" y="282"/>
                    <a:pt x="191" y="279"/>
                  </a:cubicBezTo>
                  <a:cubicBezTo>
                    <a:pt x="192" y="277"/>
                    <a:pt x="193" y="274"/>
                    <a:pt x="194" y="272"/>
                  </a:cubicBezTo>
                  <a:cubicBezTo>
                    <a:pt x="195" y="271"/>
                    <a:pt x="195" y="269"/>
                    <a:pt x="195" y="269"/>
                  </a:cubicBezTo>
                  <a:cubicBezTo>
                    <a:pt x="195" y="269"/>
                    <a:pt x="194" y="270"/>
                    <a:pt x="193" y="272"/>
                  </a:cubicBezTo>
                  <a:cubicBezTo>
                    <a:pt x="193" y="274"/>
                    <a:pt x="191" y="276"/>
                    <a:pt x="190" y="279"/>
                  </a:cubicBezTo>
                  <a:cubicBezTo>
                    <a:pt x="189" y="281"/>
                    <a:pt x="189" y="283"/>
                    <a:pt x="188" y="284"/>
                  </a:cubicBezTo>
                  <a:cubicBezTo>
                    <a:pt x="188" y="283"/>
                    <a:pt x="188" y="282"/>
                    <a:pt x="187" y="281"/>
                  </a:cubicBezTo>
                  <a:cubicBezTo>
                    <a:pt x="188" y="281"/>
                    <a:pt x="188" y="280"/>
                    <a:pt x="188" y="280"/>
                  </a:cubicBezTo>
                  <a:cubicBezTo>
                    <a:pt x="189" y="278"/>
                    <a:pt x="191" y="274"/>
                    <a:pt x="192" y="270"/>
                  </a:cubicBezTo>
                  <a:cubicBezTo>
                    <a:pt x="193" y="266"/>
                    <a:pt x="194" y="263"/>
                    <a:pt x="195" y="260"/>
                  </a:cubicBezTo>
                  <a:cubicBezTo>
                    <a:pt x="195" y="258"/>
                    <a:pt x="196" y="256"/>
                    <a:pt x="196" y="256"/>
                  </a:cubicBezTo>
                  <a:cubicBezTo>
                    <a:pt x="196" y="256"/>
                    <a:pt x="195" y="258"/>
                    <a:pt x="194" y="260"/>
                  </a:cubicBezTo>
                  <a:cubicBezTo>
                    <a:pt x="193" y="263"/>
                    <a:pt x="192" y="266"/>
                    <a:pt x="191" y="270"/>
                  </a:cubicBezTo>
                  <a:cubicBezTo>
                    <a:pt x="190" y="274"/>
                    <a:pt x="189" y="277"/>
                    <a:pt x="187" y="280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7" y="279"/>
                    <a:pt x="187" y="277"/>
                    <a:pt x="186" y="276"/>
                  </a:cubicBezTo>
                  <a:cubicBezTo>
                    <a:pt x="186" y="276"/>
                    <a:pt x="187" y="275"/>
                    <a:pt x="187" y="275"/>
                  </a:cubicBezTo>
                  <a:cubicBezTo>
                    <a:pt x="188" y="273"/>
                    <a:pt x="189" y="270"/>
                    <a:pt x="190" y="267"/>
                  </a:cubicBezTo>
                  <a:cubicBezTo>
                    <a:pt x="191" y="264"/>
                    <a:pt x="191" y="262"/>
                    <a:pt x="192" y="259"/>
                  </a:cubicBezTo>
                  <a:cubicBezTo>
                    <a:pt x="193" y="257"/>
                    <a:pt x="193" y="256"/>
                    <a:pt x="193" y="256"/>
                  </a:cubicBezTo>
                  <a:cubicBezTo>
                    <a:pt x="193" y="256"/>
                    <a:pt x="192" y="257"/>
                    <a:pt x="192" y="259"/>
                  </a:cubicBezTo>
                  <a:cubicBezTo>
                    <a:pt x="191" y="261"/>
                    <a:pt x="190" y="264"/>
                    <a:pt x="189" y="267"/>
                  </a:cubicBezTo>
                  <a:cubicBezTo>
                    <a:pt x="188" y="270"/>
                    <a:pt x="187" y="273"/>
                    <a:pt x="186" y="275"/>
                  </a:cubicBezTo>
                  <a:cubicBezTo>
                    <a:pt x="186" y="274"/>
                    <a:pt x="185" y="274"/>
                    <a:pt x="185" y="273"/>
                  </a:cubicBezTo>
                  <a:cubicBezTo>
                    <a:pt x="185" y="272"/>
                    <a:pt x="186" y="271"/>
                    <a:pt x="186" y="271"/>
                  </a:cubicBezTo>
                  <a:cubicBezTo>
                    <a:pt x="187" y="268"/>
                    <a:pt x="189" y="265"/>
                    <a:pt x="190" y="260"/>
                  </a:cubicBezTo>
                  <a:cubicBezTo>
                    <a:pt x="191" y="256"/>
                    <a:pt x="192" y="253"/>
                    <a:pt x="193" y="250"/>
                  </a:cubicBezTo>
                  <a:cubicBezTo>
                    <a:pt x="193" y="247"/>
                    <a:pt x="194" y="245"/>
                    <a:pt x="194" y="245"/>
                  </a:cubicBezTo>
                  <a:cubicBezTo>
                    <a:pt x="193" y="245"/>
                    <a:pt x="193" y="247"/>
                    <a:pt x="192" y="250"/>
                  </a:cubicBezTo>
                  <a:cubicBezTo>
                    <a:pt x="191" y="252"/>
                    <a:pt x="190" y="256"/>
                    <a:pt x="189" y="260"/>
                  </a:cubicBezTo>
                  <a:cubicBezTo>
                    <a:pt x="188" y="264"/>
                    <a:pt x="187" y="268"/>
                    <a:pt x="186" y="271"/>
                  </a:cubicBezTo>
                  <a:cubicBezTo>
                    <a:pt x="185" y="271"/>
                    <a:pt x="185" y="272"/>
                    <a:pt x="185" y="272"/>
                  </a:cubicBezTo>
                  <a:cubicBezTo>
                    <a:pt x="185" y="271"/>
                    <a:pt x="184" y="270"/>
                    <a:pt x="184" y="269"/>
                  </a:cubicBezTo>
                  <a:cubicBezTo>
                    <a:pt x="184" y="269"/>
                    <a:pt x="185" y="269"/>
                    <a:pt x="185" y="268"/>
                  </a:cubicBezTo>
                  <a:cubicBezTo>
                    <a:pt x="187" y="261"/>
                    <a:pt x="190" y="253"/>
                    <a:pt x="192" y="245"/>
                  </a:cubicBezTo>
                  <a:cubicBezTo>
                    <a:pt x="194" y="238"/>
                    <a:pt x="195" y="230"/>
                    <a:pt x="195" y="221"/>
                  </a:cubicBezTo>
                  <a:cubicBezTo>
                    <a:pt x="196" y="206"/>
                    <a:pt x="196" y="188"/>
                    <a:pt x="189" y="174"/>
                  </a:cubicBezTo>
                  <a:cubicBezTo>
                    <a:pt x="189" y="174"/>
                    <a:pt x="189" y="174"/>
                    <a:pt x="189" y="174"/>
                  </a:cubicBezTo>
                  <a:cubicBezTo>
                    <a:pt x="189" y="176"/>
                    <a:pt x="189" y="178"/>
                    <a:pt x="190" y="180"/>
                  </a:cubicBezTo>
                  <a:cubicBezTo>
                    <a:pt x="190" y="180"/>
                    <a:pt x="190" y="180"/>
                    <a:pt x="190" y="180"/>
                  </a:cubicBezTo>
                  <a:cubicBezTo>
                    <a:pt x="190" y="187"/>
                    <a:pt x="182" y="192"/>
                    <a:pt x="176" y="193"/>
                  </a:cubicBezTo>
                  <a:cubicBezTo>
                    <a:pt x="175" y="193"/>
                    <a:pt x="174" y="194"/>
                    <a:pt x="174" y="194"/>
                  </a:cubicBezTo>
                  <a:cubicBezTo>
                    <a:pt x="175" y="193"/>
                    <a:pt x="176" y="193"/>
                    <a:pt x="176" y="192"/>
                  </a:cubicBezTo>
                  <a:cubicBezTo>
                    <a:pt x="179" y="190"/>
                    <a:pt x="181" y="188"/>
                    <a:pt x="181" y="188"/>
                  </a:cubicBezTo>
                  <a:cubicBezTo>
                    <a:pt x="181" y="188"/>
                    <a:pt x="179" y="190"/>
                    <a:pt x="176" y="192"/>
                  </a:cubicBezTo>
                  <a:cubicBezTo>
                    <a:pt x="175" y="192"/>
                    <a:pt x="174" y="193"/>
                    <a:pt x="173" y="193"/>
                  </a:cubicBezTo>
                  <a:cubicBezTo>
                    <a:pt x="174" y="192"/>
                    <a:pt x="175" y="191"/>
                    <a:pt x="176" y="190"/>
                  </a:cubicBezTo>
                  <a:cubicBezTo>
                    <a:pt x="178" y="187"/>
                    <a:pt x="180" y="184"/>
                    <a:pt x="179" y="184"/>
                  </a:cubicBezTo>
                  <a:cubicBezTo>
                    <a:pt x="179" y="183"/>
                    <a:pt x="178" y="186"/>
                    <a:pt x="175" y="190"/>
                  </a:cubicBezTo>
                  <a:cubicBezTo>
                    <a:pt x="174" y="191"/>
                    <a:pt x="173" y="193"/>
                    <a:pt x="172" y="194"/>
                  </a:cubicBezTo>
                  <a:cubicBezTo>
                    <a:pt x="173" y="192"/>
                    <a:pt x="174" y="191"/>
                    <a:pt x="174" y="189"/>
                  </a:cubicBezTo>
                  <a:cubicBezTo>
                    <a:pt x="178" y="184"/>
                    <a:pt x="181" y="179"/>
                    <a:pt x="183" y="174"/>
                  </a:cubicBezTo>
                  <a:cubicBezTo>
                    <a:pt x="187" y="164"/>
                    <a:pt x="189" y="153"/>
                    <a:pt x="187" y="142"/>
                  </a:cubicBezTo>
                  <a:cubicBezTo>
                    <a:pt x="187" y="142"/>
                    <a:pt x="186" y="142"/>
                    <a:pt x="186" y="142"/>
                  </a:cubicBezTo>
                  <a:cubicBezTo>
                    <a:pt x="187" y="153"/>
                    <a:pt x="185" y="164"/>
                    <a:pt x="180" y="174"/>
                  </a:cubicBezTo>
                  <a:cubicBezTo>
                    <a:pt x="178" y="179"/>
                    <a:pt x="175" y="183"/>
                    <a:pt x="173" y="187"/>
                  </a:cubicBezTo>
                  <a:cubicBezTo>
                    <a:pt x="172" y="188"/>
                    <a:pt x="171" y="190"/>
                    <a:pt x="170" y="192"/>
                  </a:cubicBezTo>
                  <a:cubicBezTo>
                    <a:pt x="170" y="191"/>
                    <a:pt x="170" y="190"/>
                    <a:pt x="171" y="188"/>
                  </a:cubicBezTo>
                  <a:cubicBezTo>
                    <a:pt x="172" y="184"/>
                    <a:pt x="173" y="181"/>
                    <a:pt x="173" y="181"/>
                  </a:cubicBezTo>
                  <a:cubicBezTo>
                    <a:pt x="173" y="181"/>
                    <a:pt x="172" y="184"/>
                    <a:pt x="170" y="188"/>
                  </a:cubicBezTo>
                  <a:cubicBezTo>
                    <a:pt x="169" y="190"/>
                    <a:pt x="169" y="192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3"/>
                    <a:pt x="169" y="193"/>
                    <a:pt x="169" y="193"/>
                  </a:cubicBezTo>
                  <a:cubicBezTo>
                    <a:pt x="169" y="191"/>
                    <a:pt x="169" y="188"/>
                    <a:pt x="170" y="186"/>
                  </a:cubicBezTo>
                  <a:cubicBezTo>
                    <a:pt x="171" y="181"/>
                    <a:pt x="173" y="177"/>
                    <a:pt x="173" y="176"/>
                  </a:cubicBezTo>
                  <a:cubicBezTo>
                    <a:pt x="173" y="176"/>
                    <a:pt x="173" y="177"/>
                    <a:pt x="172" y="179"/>
                  </a:cubicBezTo>
                  <a:cubicBezTo>
                    <a:pt x="171" y="181"/>
                    <a:pt x="170" y="183"/>
                    <a:pt x="169" y="186"/>
                  </a:cubicBezTo>
                  <a:cubicBezTo>
                    <a:pt x="169" y="187"/>
                    <a:pt x="169" y="187"/>
                    <a:pt x="169" y="188"/>
                  </a:cubicBezTo>
                  <a:cubicBezTo>
                    <a:pt x="170" y="176"/>
                    <a:pt x="179" y="165"/>
                    <a:pt x="174" y="153"/>
                  </a:cubicBezTo>
                  <a:cubicBezTo>
                    <a:pt x="174" y="153"/>
                    <a:pt x="173" y="153"/>
                    <a:pt x="173" y="153"/>
                  </a:cubicBezTo>
                  <a:cubicBezTo>
                    <a:pt x="173" y="155"/>
                    <a:pt x="173" y="156"/>
                    <a:pt x="173" y="158"/>
                  </a:cubicBezTo>
                  <a:cubicBezTo>
                    <a:pt x="172" y="164"/>
                    <a:pt x="164" y="165"/>
                    <a:pt x="164" y="158"/>
                  </a:cubicBezTo>
                  <a:cubicBezTo>
                    <a:pt x="163" y="154"/>
                    <a:pt x="165" y="150"/>
                    <a:pt x="167" y="147"/>
                  </a:cubicBezTo>
                  <a:cubicBezTo>
                    <a:pt x="169" y="141"/>
                    <a:pt x="172" y="135"/>
                    <a:pt x="174" y="129"/>
                  </a:cubicBezTo>
                  <a:cubicBezTo>
                    <a:pt x="177" y="118"/>
                    <a:pt x="178" y="106"/>
                    <a:pt x="178" y="95"/>
                  </a:cubicBezTo>
                  <a:cubicBezTo>
                    <a:pt x="178" y="89"/>
                    <a:pt x="177" y="84"/>
                    <a:pt x="177" y="78"/>
                  </a:cubicBezTo>
                  <a:cubicBezTo>
                    <a:pt x="176" y="76"/>
                    <a:pt x="177" y="72"/>
                    <a:pt x="175" y="70"/>
                  </a:cubicBezTo>
                  <a:cubicBezTo>
                    <a:pt x="184" y="66"/>
                    <a:pt x="186" y="52"/>
                    <a:pt x="190" y="43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87" y="46"/>
                    <a:pt x="186" y="50"/>
                    <a:pt x="184" y="54"/>
                  </a:cubicBezTo>
                  <a:cubicBezTo>
                    <a:pt x="184" y="55"/>
                    <a:pt x="184" y="55"/>
                    <a:pt x="183" y="56"/>
                  </a:cubicBezTo>
                  <a:cubicBezTo>
                    <a:pt x="180" y="58"/>
                    <a:pt x="178" y="62"/>
                    <a:pt x="173" y="61"/>
                  </a:cubicBezTo>
                  <a:cubicBezTo>
                    <a:pt x="169" y="61"/>
                    <a:pt x="164" y="58"/>
                    <a:pt x="160" y="56"/>
                  </a:cubicBezTo>
                  <a:cubicBezTo>
                    <a:pt x="156" y="54"/>
                    <a:pt x="147" y="48"/>
                    <a:pt x="143" y="51"/>
                  </a:cubicBezTo>
                  <a:cubicBezTo>
                    <a:pt x="142" y="51"/>
                    <a:pt x="142" y="51"/>
                    <a:pt x="141" y="51"/>
                  </a:cubicBezTo>
                  <a:cubicBezTo>
                    <a:pt x="142" y="51"/>
                    <a:pt x="142" y="51"/>
                    <a:pt x="143" y="50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8" y="49"/>
                    <a:pt x="151" y="49"/>
                    <a:pt x="151" y="49"/>
                  </a:cubicBezTo>
                  <a:cubicBezTo>
                    <a:pt x="151" y="49"/>
                    <a:pt x="148" y="48"/>
                    <a:pt x="145" y="49"/>
                  </a:cubicBezTo>
                  <a:cubicBezTo>
                    <a:pt x="144" y="49"/>
                    <a:pt x="143" y="49"/>
                    <a:pt x="143" y="50"/>
                  </a:cubicBezTo>
                  <a:cubicBezTo>
                    <a:pt x="143" y="49"/>
                    <a:pt x="144" y="48"/>
                    <a:pt x="145" y="48"/>
                  </a:cubicBezTo>
                  <a:cubicBezTo>
                    <a:pt x="149" y="47"/>
                    <a:pt x="152" y="47"/>
                    <a:pt x="152" y="47"/>
                  </a:cubicBezTo>
                  <a:cubicBezTo>
                    <a:pt x="152" y="47"/>
                    <a:pt x="151" y="47"/>
                    <a:pt x="150" y="47"/>
                  </a:cubicBezTo>
                  <a:cubicBezTo>
                    <a:pt x="149" y="47"/>
                    <a:pt x="147" y="47"/>
                    <a:pt x="145" y="47"/>
                  </a:cubicBezTo>
                  <a:cubicBezTo>
                    <a:pt x="143" y="48"/>
                    <a:pt x="142" y="49"/>
                    <a:pt x="142" y="50"/>
                  </a:cubicBezTo>
                  <a:cubicBezTo>
                    <a:pt x="144" y="44"/>
                    <a:pt x="156" y="47"/>
                    <a:pt x="161" y="47"/>
                  </a:cubicBezTo>
                  <a:cubicBezTo>
                    <a:pt x="170" y="48"/>
                    <a:pt x="181" y="44"/>
                    <a:pt x="187" y="36"/>
                  </a:cubicBezTo>
                  <a:cubicBezTo>
                    <a:pt x="187" y="36"/>
                    <a:pt x="187" y="35"/>
                    <a:pt x="186" y="36"/>
                  </a:cubicBezTo>
                  <a:cubicBezTo>
                    <a:pt x="182" y="39"/>
                    <a:pt x="178" y="41"/>
                    <a:pt x="173" y="43"/>
                  </a:cubicBezTo>
                  <a:cubicBezTo>
                    <a:pt x="166" y="43"/>
                    <a:pt x="172" y="34"/>
                    <a:pt x="174" y="32"/>
                  </a:cubicBezTo>
                  <a:cubicBezTo>
                    <a:pt x="176" y="31"/>
                    <a:pt x="178" y="30"/>
                    <a:pt x="180" y="29"/>
                  </a:cubicBezTo>
                  <a:cubicBezTo>
                    <a:pt x="184" y="28"/>
                    <a:pt x="188" y="27"/>
                    <a:pt x="191" y="25"/>
                  </a:cubicBezTo>
                  <a:cubicBezTo>
                    <a:pt x="191" y="24"/>
                    <a:pt x="191" y="24"/>
                    <a:pt x="190" y="24"/>
                  </a:cubicBezTo>
                  <a:cubicBezTo>
                    <a:pt x="188" y="24"/>
                    <a:pt x="185" y="25"/>
                    <a:pt x="182" y="26"/>
                  </a:cubicBezTo>
                  <a:cubicBezTo>
                    <a:pt x="181" y="26"/>
                    <a:pt x="180" y="26"/>
                    <a:pt x="179" y="26"/>
                  </a:cubicBezTo>
                  <a:cubicBezTo>
                    <a:pt x="179" y="26"/>
                    <a:pt x="179" y="26"/>
                    <a:pt x="179" y="26"/>
                  </a:cubicBezTo>
                  <a:cubicBezTo>
                    <a:pt x="179" y="25"/>
                    <a:pt x="179" y="25"/>
                    <a:pt x="179" y="24"/>
                  </a:cubicBezTo>
                  <a:cubicBezTo>
                    <a:pt x="179" y="24"/>
                    <a:pt x="179" y="24"/>
                    <a:pt x="179" y="23"/>
                  </a:cubicBezTo>
                  <a:cubicBezTo>
                    <a:pt x="182" y="19"/>
                    <a:pt x="188" y="16"/>
                    <a:pt x="192" y="13"/>
                  </a:cubicBezTo>
                  <a:cubicBezTo>
                    <a:pt x="203" y="7"/>
                    <a:pt x="216" y="4"/>
                    <a:pt x="229" y="3"/>
                  </a:cubicBezTo>
                  <a:cubicBezTo>
                    <a:pt x="242" y="2"/>
                    <a:pt x="255" y="3"/>
                    <a:pt x="267" y="9"/>
                  </a:cubicBezTo>
                  <a:cubicBezTo>
                    <a:pt x="279" y="14"/>
                    <a:pt x="289" y="27"/>
                    <a:pt x="295" y="38"/>
                  </a:cubicBezTo>
                  <a:cubicBezTo>
                    <a:pt x="304" y="55"/>
                    <a:pt x="302" y="75"/>
                    <a:pt x="296" y="93"/>
                  </a:cubicBezTo>
                  <a:cubicBezTo>
                    <a:pt x="295" y="93"/>
                    <a:pt x="295" y="94"/>
                    <a:pt x="294" y="9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6" name="Freeform 2262"/>
            <p:cNvSpPr>
              <a:spLocks noChangeArrowheads="1"/>
            </p:cNvSpPr>
            <p:nvPr/>
          </p:nvSpPr>
          <p:spPr bwMode="auto">
            <a:xfrm>
              <a:off x="176213" y="323850"/>
              <a:ext cx="1" cy="1588"/>
            </a:xfrm>
            <a:custGeom>
              <a:avLst/>
              <a:gdLst>
                <a:gd name="T0" fmla="*/ 0 w 1"/>
                <a:gd name="T1" fmla="*/ 2147483647 h 2"/>
                <a:gd name="T2" fmla="*/ 1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7" name="Freeform 2263"/>
            <p:cNvSpPr>
              <a:spLocks noChangeArrowheads="1"/>
            </p:cNvSpPr>
            <p:nvPr/>
          </p:nvSpPr>
          <p:spPr bwMode="auto">
            <a:xfrm>
              <a:off x="179388" y="319088"/>
              <a:ext cx="3175" cy="1588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8" name="Freeform 2264"/>
            <p:cNvSpPr>
              <a:spLocks noChangeArrowheads="1"/>
            </p:cNvSpPr>
            <p:nvPr/>
          </p:nvSpPr>
          <p:spPr bwMode="auto">
            <a:xfrm>
              <a:off x="173038" y="325438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2147483647 w 1"/>
                <a:gd name="T5" fmla="*/ 0 h 2"/>
                <a:gd name="T6" fmla="*/ 0 w 1"/>
                <a:gd name="T7" fmla="*/ 2147483647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59" name="Freeform 2265"/>
            <p:cNvSpPr>
              <a:spLocks noChangeArrowheads="1"/>
            </p:cNvSpPr>
            <p:nvPr/>
          </p:nvSpPr>
          <p:spPr bwMode="auto">
            <a:xfrm>
              <a:off x="292100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0" name="Freeform 2266"/>
            <p:cNvSpPr>
              <a:spLocks noChangeArrowheads="1"/>
            </p:cNvSpPr>
            <p:nvPr/>
          </p:nvSpPr>
          <p:spPr bwMode="auto">
            <a:xfrm>
              <a:off x="312738" y="1730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1" name="Freeform 2267"/>
            <p:cNvSpPr>
              <a:spLocks noChangeArrowheads="1"/>
            </p:cNvSpPr>
            <p:nvPr/>
          </p:nvSpPr>
          <p:spPr bwMode="auto">
            <a:xfrm>
              <a:off x="190500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2" name="Freeform 2268"/>
            <p:cNvSpPr>
              <a:spLocks noChangeArrowheads="1"/>
            </p:cNvSpPr>
            <p:nvPr/>
          </p:nvSpPr>
          <p:spPr bwMode="auto">
            <a:xfrm>
              <a:off x="112713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3" name="Freeform 2269"/>
            <p:cNvSpPr>
              <a:spLocks noChangeArrowheads="1"/>
            </p:cNvSpPr>
            <p:nvPr/>
          </p:nvSpPr>
          <p:spPr bwMode="auto">
            <a:xfrm>
              <a:off x="127000" y="4968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4" name="Freeform 2270"/>
            <p:cNvSpPr>
              <a:spLocks noChangeArrowheads="1"/>
            </p:cNvSpPr>
            <p:nvPr/>
          </p:nvSpPr>
          <p:spPr bwMode="auto">
            <a:xfrm>
              <a:off x="88900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5" name="Freeform 2271"/>
            <p:cNvSpPr>
              <a:spLocks noChangeArrowheads="1"/>
            </p:cNvSpPr>
            <p:nvPr/>
          </p:nvSpPr>
          <p:spPr bwMode="auto">
            <a:xfrm>
              <a:off x="182563" y="4381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6" name="Freeform 2272"/>
            <p:cNvSpPr>
              <a:spLocks noChangeArrowheads="1"/>
            </p:cNvSpPr>
            <p:nvPr/>
          </p:nvSpPr>
          <p:spPr bwMode="auto">
            <a:xfrm>
              <a:off x="346075" y="206375"/>
              <a:ext cx="19050" cy="11113"/>
            </a:xfrm>
            <a:custGeom>
              <a:avLst/>
              <a:gdLst>
                <a:gd name="T0" fmla="*/ 2147483647 w 14"/>
                <a:gd name="T1" fmla="*/ 2147483647 h 8"/>
                <a:gd name="T2" fmla="*/ 2147483647 w 14"/>
                <a:gd name="T3" fmla="*/ 2147483647 h 8"/>
                <a:gd name="T4" fmla="*/ 0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0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"/>
                <a:gd name="T35" fmla="*/ 14 w 14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">
                  <a:moveTo>
                    <a:pt x="5" y="7"/>
                  </a:moveTo>
                  <a:cubicBezTo>
                    <a:pt x="4" y="7"/>
                    <a:pt x="3" y="7"/>
                    <a:pt x="2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4" y="0"/>
                    <a:pt x="13" y="0"/>
                    <a:pt x="12" y="2"/>
                  </a:cubicBezTo>
                  <a:cubicBezTo>
                    <a:pt x="12" y="3"/>
                    <a:pt x="10" y="4"/>
                    <a:pt x="8" y="6"/>
                  </a:cubicBezTo>
                  <a:cubicBezTo>
                    <a:pt x="7" y="6"/>
                    <a:pt x="6" y="7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7" name="Freeform 2273"/>
            <p:cNvSpPr>
              <a:spLocks noChangeArrowheads="1"/>
            </p:cNvSpPr>
            <p:nvPr/>
          </p:nvSpPr>
          <p:spPr bwMode="auto">
            <a:xfrm>
              <a:off x="352425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2147483647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1" y="5"/>
                  </a:moveTo>
                  <a:cubicBezTo>
                    <a:pt x="1" y="5"/>
                    <a:pt x="3" y="5"/>
                    <a:pt x="5" y="3"/>
                  </a:cubicBezTo>
                  <a:cubicBezTo>
                    <a:pt x="7" y="3"/>
                    <a:pt x="8" y="2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5" y="3"/>
                  </a:cubicBezTo>
                  <a:cubicBezTo>
                    <a:pt x="3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8" name="Freeform 2274"/>
            <p:cNvSpPr>
              <a:spLocks noChangeArrowheads="1"/>
            </p:cNvSpPr>
            <p:nvPr/>
          </p:nvSpPr>
          <p:spPr bwMode="auto">
            <a:xfrm>
              <a:off x="303213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1" y="10"/>
                  </a:moveTo>
                  <a:cubicBezTo>
                    <a:pt x="10" y="8"/>
                    <a:pt x="9" y="6"/>
                    <a:pt x="8" y="4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4" y="2"/>
                    <a:pt x="6" y="3"/>
                    <a:pt x="7" y="5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2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69" name="Freeform 2275"/>
            <p:cNvSpPr>
              <a:spLocks noChangeArrowheads="1"/>
            </p:cNvSpPr>
            <p:nvPr/>
          </p:nvSpPr>
          <p:spPr bwMode="auto">
            <a:xfrm>
              <a:off x="306388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0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5" y="3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2"/>
                    <a:pt x="4" y="3"/>
                  </a:cubicBezTo>
                  <a:cubicBezTo>
                    <a:pt x="5" y="4"/>
                    <a:pt x="6" y="5"/>
                    <a:pt x="6" y="6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6" y="4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0" name="Freeform 2276"/>
            <p:cNvSpPr>
              <a:spLocks noChangeArrowheads="1"/>
            </p:cNvSpPr>
            <p:nvPr/>
          </p:nvSpPr>
          <p:spPr bwMode="auto">
            <a:xfrm>
              <a:off x="276225" y="174625"/>
              <a:ext cx="4763" cy="26988"/>
            </a:xfrm>
            <a:custGeom>
              <a:avLst/>
              <a:gdLst>
                <a:gd name="T0" fmla="*/ 2147483647 w 4"/>
                <a:gd name="T1" fmla="*/ 2147483647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2147483647 w 4"/>
                <a:gd name="T7" fmla="*/ 0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2147483647 h 21"/>
                <a:gd name="T16" fmla="*/ 2147483647 w 4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1"/>
                <a:gd name="T29" fmla="*/ 4 w 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1">
                  <a:moveTo>
                    <a:pt x="2" y="18"/>
                  </a:move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5"/>
                    <a:pt x="3" y="3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3"/>
                  </a:cubicBezTo>
                  <a:cubicBezTo>
                    <a:pt x="1" y="5"/>
                    <a:pt x="1" y="7"/>
                    <a:pt x="1" y="10"/>
                  </a:cubicBezTo>
                  <a:cubicBezTo>
                    <a:pt x="0" y="13"/>
                    <a:pt x="1" y="16"/>
                    <a:pt x="1" y="18"/>
                  </a:cubicBezTo>
                  <a:cubicBezTo>
                    <a:pt x="2" y="20"/>
                    <a:pt x="2" y="21"/>
                    <a:pt x="2" y="21"/>
                  </a:cubicBezTo>
                  <a:cubicBezTo>
                    <a:pt x="3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1" name="Freeform 2278"/>
            <p:cNvSpPr>
              <a:spLocks noChangeArrowheads="1"/>
            </p:cNvSpPr>
            <p:nvPr/>
          </p:nvSpPr>
          <p:spPr bwMode="auto">
            <a:xfrm>
              <a:off x="277813" y="184150"/>
              <a:ext cx="1588" cy="11113"/>
            </a:xfrm>
            <a:custGeom>
              <a:avLst/>
              <a:gdLst>
                <a:gd name="T0" fmla="*/ 0 w 1"/>
                <a:gd name="T1" fmla="*/ 2147483647 h 9"/>
                <a:gd name="T2" fmla="*/ 0 w 1"/>
                <a:gd name="T3" fmla="*/ 2147483647 h 9"/>
                <a:gd name="T4" fmla="*/ 0 w 1"/>
                <a:gd name="T5" fmla="*/ 0 h 9"/>
                <a:gd name="T6" fmla="*/ 0 w 1"/>
                <a:gd name="T7" fmla="*/ 2147483647 h 9"/>
                <a:gd name="T8" fmla="*/ 0 w 1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9"/>
                <a:gd name="T17" fmla="*/ 1 w 1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9">
                  <a:moveTo>
                    <a:pt x="0" y="9"/>
                  </a:moveTo>
                  <a:cubicBezTo>
                    <a:pt x="0" y="9"/>
                    <a:pt x="1" y="7"/>
                    <a:pt x="0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5"/>
                  </a:cubicBezTo>
                  <a:cubicBezTo>
                    <a:pt x="0" y="7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2" name="Freeform 2279"/>
            <p:cNvSpPr>
              <a:spLocks noChangeArrowheads="1"/>
            </p:cNvSpPr>
            <p:nvPr/>
          </p:nvSpPr>
          <p:spPr bwMode="auto">
            <a:xfrm>
              <a:off x="261938" y="104775"/>
              <a:ext cx="47625" cy="12700"/>
            </a:xfrm>
            <a:custGeom>
              <a:avLst/>
              <a:gdLst>
                <a:gd name="T0" fmla="*/ 2147483647 w 37"/>
                <a:gd name="T1" fmla="*/ 2147483647 h 10"/>
                <a:gd name="T2" fmla="*/ 2147483647 w 37"/>
                <a:gd name="T3" fmla="*/ 2147483647 h 10"/>
                <a:gd name="T4" fmla="*/ 2147483647 w 37"/>
                <a:gd name="T5" fmla="*/ 2147483647 h 10"/>
                <a:gd name="T6" fmla="*/ 2147483647 w 37"/>
                <a:gd name="T7" fmla="*/ 2147483647 h 10"/>
                <a:gd name="T8" fmla="*/ 2147483647 w 37"/>
                <a:gd name="T9" fmla="*/ 2147483647 h 10"/>
                <a:gd name="T10" fmla="*/ 2147483647 w 37"/>
                <a:gd name="T11" fmla="*/ 2147483647 h 10"/>
                <a:gd name="T12" fmla="*/ 2147483647 w 37"/>
                <a:gd name="T13" fmla="*/ 2147483647 h 10"/>
                <a:gd name="T14" fmla="*/ 2147483647 w 37"/>
                <a:gd name="T15" fmla="*/ 0 h 10"/>
                <a:gd name="T16" fmla="*/ 2147483647 w 37"/>
                <a:gd name="T17" fmla="*/ 0 h 10"/>
                <a:gd name="T18" fmla="*/ 2147483647 w 37"/>
                <a:gd name="T19" fmla="*/ 0 h 10"/>
                <a:gd name="T20" fmla="*/ 2147483647 w 37"/>
                <a:gd name="T21" fmla="*/ 0 h 10"/>
                <a:gd name="T22" fmla="*/ 2147483647 w 37"/>
                <a:gd name="T23" fmla="*/ 0 h 10"/>
                <a:gd name="T24" fmla="*/ 2147483647 w 37"/>
                <a:gd name="T25" fmla="*/ 2147483647 h 10"/>
                <a:gd name="T26" fmla="*/ 2147483647 w 37"/>
                <a:gd name="T27" fmla="*/ 2147483647 h 10"/>
                <a:gd name="T28" fmla="*/ 2147483647 w 37"/>
                <a:gd name="T29" fmla="*/ 2147483647 h 10"/>
                <a:gd name="T30" fmla="*/ 2147483647 w 37"/>
                <a:gd name="T31" fmla="*/ 2147483647 h 10"/>
                <a:gd name="T32" fmla="*/ 2147483647 w 37"/>
                <a:gd name="T33" fmla="*/ 2147483647 h 10"/>
                <a:gd name="T34" fmla="*/ 2147483647 w 37"/>
                <a:gd name="T35" fmla="*/ 2147483647 h 10"/>
                <a:gd name="T36" fmla="*/ 2147483647 w 37"/>
                <a:gd name="T37" fmla="*/ 2147483647 h 10"/>
                <a:gd name="T38" fmla="*/ 2147483647 w 37"/>
                <a:gd name="T39" fmla="*/ 2147483647 h 10"/>
                <a:gd name="T40" fmla="*/ 0 w 37"/>
                <a:gd name="T41" fmla="*/ 2147483647 h 10"/>
                <a:gd name="T42" fmla="*/ 2147483647 w 37"/>
                <a:gd name="T43" fmla="*/ 2147483647 h 10"/>
                <a:gd name="T44" fmla="*/ 2147483647 w 37"/>
                <a:gd name="T45" fmla="*/ 2147483647 h 10"/>
                <a:gd name="T46" fmla="*/ 2147483647 w 37"/>
                <a:gd name="T47" fmla="*/ 2147483647 h 10"/>
                <a:gd name="T48" fmla="*/ 2147483647 w 37"/>
                <a:gd name="T49" fmla="*/ 2147483647 h 10"/>
                <a:gd name="T50" fmla="*/ 2147483647 w 37"/>
                <a:gd name="T51" fmla="*/ 2147483647 h 10"/>
                <a:gd name="T52" fmla="*/ 2147483647 w 37"/>
                <a:gd name="T53" fmla="*/ 2147483647 h 10"/>
                <a:gd name="T54" fmla="*/ 2147483647 w 37"/>
                <a:gd name="T55" fmla="*/ 2147483647 h 10"/>
                <a:gd name="T56" fmla="*/ 2147483647 w 37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7"/>
                <a:gd name="T88" fmla="*/ 0 h 10"/>
                <a:gd name="T89" fmla="*/ 37 w 37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7" h="10">
                  <a:moveTo>
                    <a:pt x="26" y="1"/>
                  </a:moveTo>
                  <a:cubicBezTo>
                    <a:pt x="27" y="1"/>
                    <a:pt x="28" y="1"/>
                    <a:pt x="29" y="1"/>
                  </a:cubicBezTo>
                  <a:cubicBezTo>
                    <a:pt x="30" y="1"/>
                    <a:pt x="31" y="1"/>
                    <a:pt x="32" y="1"/>
                  </a:cubicBezTo>
                  <a:cubicBezTo>
                    <a:pt x="32" y="1"/>
                    <a:pt x="33" y="1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5" y="1"/>
                    <a:pt x="35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8" y="0"/>
                    <a:pt x="27" y="1"/>
                    <a:pt x="25" y="1"/>
                  </a:cubicBezTo>
                  <a:cubicBezTo>
                    <a:pt x="23" y="1"/>
                    <a:pt x="21" y="1"/>
                    <a:pt x="18" y="2"/>
                  </a:cubicBezTo>
                  <a:cubicBezTo>
                    <a:pt x="15" y="3"/>
                    <a:pt x="13" y="3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8"/>
                    <a:pt x="2" y="8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4"/>
                    <a:pt x="16" y="3"/>
                    <a:pt x="18" y="3"/>
                  </a:cubicBezTo>
                  <a:cubicBezTo>
                    <a:pt x="21" y="2"/>
                    <a:pt x="23" y="1"/>
                    <a:pt x="2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3" name="Freeform 2280"/>
            <p:cNvSpPr>
              <a:spLocks noChangeArrowheads="1"/>
            </p:cNvSpPr>
            <p:nvPr/>
          </p:nvSpPr>
          <p:spPr bwMode="auto">
            <a:xfrm>
              <a:off x="249238" y="106363"/>
              <a:ext cx="28575" cy="14288"/>
            </a:xfrm>
            <a:custGeom>
              <a:avLst/>
              <a:gdLst>
                <a:gd name="T0" fmla="*/ 2147483647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0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2147483647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22" y="0"/>
                  </a:moveTo>
                  <a:cubicBezTo>
                    <a:pt x="22" y="0"/>
                    <a:pt x="21" y="0"/>
                    <a:pt x="19" y="1"/>
                  </a:cubicBezTo>
                  <a:cubicBezTo>
                    <a:pt x="16" y="1"/>
                    <a:pt x="13" y="2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4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0"/>
                    <a:pt x="3" y="9"/>
                  </a:cubicBezTo>
                  <a:cubicBezTo>
                    <a:pt x="4" y="8"/>
                    <a:pt x="5" y="7"/>
                    <a:pt x="6" y="6"/>
                  </a:cubicBezTo>
                  <a:cubicBezTo>
                    <a:pt x="8" y="6"/>
                    <a:pt x="9" y="5"/>
                    <a:pt x="11" y="4"/>
                  </a:cubicBezTo>
                  <a:cubicBezTo>
                    <a:pt x="14" y="3"/>
                    <a:pt x="17" y="2"/>
                    <a:pt x="19" y="1"/>
                  </a:cubicBezTo>
                  <a:cubicBezTo>
                    <a:pt x="2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4" name="Freeform 2281"/>
            <p:cNvSpPr>
              <a:spLocks noChangeArrowheads="1"/>
            </p:cNvSpPr>
            <p:nvPr/>
          </p:nvSpPr>
          <p:spPr bwMode="auto">
            <a:xfrm>
              <a:off x="223838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0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5" y="2"/>
                  </a:moveTo>
                  <a:cubicBezTo>
                    <a:pt x="2" y="5"/>
                    <a:pt x="0" y="7"/>
                    <a:pt x="0" y="7"/>
                  </a:cubicBezTo>
                  <a:cubicBezTo>
                    <a:pt x="1" y="8"/>
                    <a:pt x="2" y="5"/>
                    <a:pt x="5" y="3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8" y="0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5" name="Freeform 2282"/>
            <p:cNvSpPr>
              <a:spLocks noChangeArrowheads="1"/>
            </p:cNvSpPr>
            <p:nvPr/>
          </p:nvSpPr>
          <p:spPr bwMode="auto">
            <a:xfrm>
              <a:off x="227013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6" name="Freeform 2283"/>
            <p:cNvSpPr>
              <a:spLocks noChangeArrowheads="1"/>
            </p:cNvSpPr>
            <p:nvPr/>
          </p:nvSpPr>
          <p:spPr bwMode="auto">
            <a:xfrm>
              <a:off x="209550" y="16510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0 h 5"/>
                <a:gd name="T4" fmla="*/ 2147483647 w 17"/>
                <a:gd name="T5" fmla="*/ 2147483647 h 5"/>
                <a:gd name="T6" fmla="*/ 2147483647 w 17"/>
                <a:gd name="T7" fmla="*/ 2147483647 h 5"/>
                <a:gd name="T8" fmla="*/ 2147483647 w 17"/>
                <a:gd name="T9" fmla="*/ 2147483647 h 5"/>
                <a:gd name="T10" fmla="*/ 0 w 17"/>
                <a:gd name="T11" fmla="*/ 2147483647 h 5"/>
                <a:gd name="T12" fmla="*/ 2147483647 w 17"/>
                <a:gd name="T13" fmla="*/ 2147483647 h 5"/>
                <a:gd name="T14" fmla="*/ 2147483647 w 17"/>
                <a:gd name="T15" fmla="*/ 2147483647 h 5"/>
                <a:gd name="T16" fmla="*/ 2147483647 w 17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"/>
                <a:gd name="T29" fmla="*/ 17 w 17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">
                  <a:moveTo>
                    <a:pt x="15" y="2"/>
                  </a:moveTo>
                  <a:cubicBezTo>
                    <a:pt x="17" y="1"/>
                    <a:pt x="17" y="0"/>
                    <a:pt x="17" y="0"/>
                  </a:cubicBezTo>
                  <a:cubicBezTo>
                    <a:pt x="17" y="0"/>
                    <a:pt x="17" y="1"/>
                    <a:pt x="15" y="2"/>
                  </a:cubicBezTo>
                  <a:cubicBezTo>
                    <a:pt x="14" y="3"/>
                    <a:pt x="12" y="4"/>
                    <a:pt x="9" y="4"/>
                  </a:cubicBezTo>
                  <a:cubicBezTo>
                    <a:pt x="6" y="4"/>
                    <a:pt x="4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4" y="4"/>
                    <a:pt x="6" y="5"/>
                    <a:pt x="9" y="5"/>
                  </a:cubicBezTo>
                  <a:cubicBezTo>
                    <a:pt x="12" y="5"/>
                    <a:pt x="14" y="4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7" name="Freeform 2284"/>
            <p:cNvSpPr>
              <a:spLocks noChangeArrowheads="1"/>
            </p:cNvSpPr>
            <p:nvPr/>
          </p:nvSpPr>
          <p:spPr bwMode="auto">
            <a:xfrm>
              <a:off x="219075" y="169863"/>
              <a:ext cx="12700" cy="4763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0 w 10"/>
                <a:gd name="T5" fmla="*/ 2147483647 h 4"/>
                <a:gd name="T6" fmla="*/ 2147483647 w 10"/>
                <a:gd name="T7" fmla="*/ 2147483647 h 4"/>
                <a:gd name="T8" fmla="*/ 2147483647 w 10"/>
                <a:gd name="T9" fmla="*/ 2147483647 h 4"/>
                <a:gd name="T10" fmla="*/ 2147483647 w 10"/>
                <a:gd name="T11" fmla="*/ 0 h 4"/>
                <a:gd name="T12" fmla="*/ 2147483647 w 10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4"/>
                <a:gd name="T23" fmla="*/ 10 w 10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4">
                  <a:moveTo>
                    <a:pt x="5" y="3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8" y="2"/>
                    <a:pt x="10" y="0"/>
                    <a:pt x="10" y="0"/>
                  </a:cubicBezTo>
                  <a:cubicBezTo>
                    <a:pt x="10" y="0"/>
                    <a:pt x="8" y="1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8" name="Freeform 2285"/>
            <p:cNvSpPr>
              <a:spLocks noChangeArrowheads="1"/>
            </p:cNvSpPr>
            <p:nvPr/>
          </p:nvSpPr>
          <p:spPr bwMode="auto">
            <a:xfrm>
              <a:off x="241300" y="153988"/>
              <a:ext cx="19050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2147483647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0 w 14"/>
                <a:gd name="T17" fmla="*/ 2147483647 h 51"/>
                <a:gd name="T18" fmla="*/ 0 w 14"/>
                <a:gd name="T19" fmla="*/ 2147483647 h 51"/>
                <a:gd name="T20" fmla="*/ 0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" y="43"/>
                  </a:moveTo>
                  <a:cubicBezTo>
                    <a:pt x="1" y="38"/>
                    <a:pt x="2" y="32"/>
                    <a:pt x="4" y="24"/>
                  </a:cubicBezTo>
                  <a:cubicBezTo>
                    <a:pt x="5" y="17"/>
                    <a:pt x="9" y="11"/>
                    <a:pt x="11" y="7"/>
                  </a:cubicBezTo>
                  <a:cubicBezTo>
                    <a:pt x="12" y="5"/>
                    <a:pt x="13" y="3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3" y="3"/>
                    <a:pt x="12" y="4"/>
                    <a:pt x="10" y="7"/>
                  </a:cubicBezTo>
                  <a:cubicBezTo>
                    <a:pt x="8" y="11"/>
                    <a:pt x="5" y="17"/>
                    <a:pt x="3" y="24"/>
                  </a:cubicBezTo>
                  <a:cubicBezTo>
                    <a:pt x="1" y="31"/>
                    <a:pt x="1" y="38"/>
                    <a:pt x="0" y="43"/>
                  </a:cubicBezTo>
                  <a:cubicBezTo>
                    <a:pt x="0" y="46"/>
                    <a:pt x="0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0" y="51"/>
                    <a:pt x="0" y="50"/>
                    <a:pt x="1" y="49"/>
                  </a:cubicBezTo>
                  <a:cubicBezTo>
                    <a:pt x="1" y="48"/>
                    <a:pt x="1" y="46"/>
                    <a:pt x="1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79" name="Freeform 2286"/>
            <p:cNvSpPr>
              <a:spLocks noChangeArrowheads="1"/>
            </p:cNvSpPr>
            <p:nvPr/>
          </p:nvSpPr>
          <p:spPr bwMode="auto">
            <a:xfrm>
              <a:off x="239713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2147483647 w 4"/>
                <a:gd name="T7" fmla="*/ 0 h 30"/>
                <a:gd name="T8" fmla="*/ 2147483647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0 w 4"/>
                <a:gd name="T17" fmla="*/ 2147483647 h 30"/>
                <a:gd name="T18" fmla="*/ 0 w 4"/>
                <a:gd name="T19" fmla="*/ 2147483647 h 30"/>
                <a:gd name="T20" fmla="*/ 0 w 4"/>
                <a:gd name="T21" fmla="*/ 2147483647 h 30"/>
                <a:gd name="T22" fmla="*/ 0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1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2" y="8"/>
                    <a:pt x="2" y="6"/>
                    <a:pt x="3" y="5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2" y="6"/>
                    <a:pt x="2" y="7"/>
                    <a:pt x="1" y="9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0" y="19"/>
                    <a:pt x="0" y="23"/>
                    <a:pt x="0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29"/>
                    <a:pt x="0" y="26"/>
                  </a:cubicBezTo>
                  <a:cubicBezTo>
                    <a:pt x="0" y="23"/>
                    <a:pt x="1" y="19"/>
                    <a:pt x="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0" name="Freeform 2287"/>
            <p:cNvSpPr>
              <a:spLocks noChangeArrowheads="1"/>
            </p:cNvSpPr>
            <p:nvPr/>
          </p:nvSpPr>
          <p:spPr bwMode="auto">
            <a:xfrm>
              <a:off x="215900" y="285750"/>
              <a:ext cx="3175" cy="19050"/>
            </a:xfrm>
            <a:custGeom>
              <a:avLst/>
              <a:gdLst>
                <a:gd name="T0" fmla="*/ 0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0" y="13"/>
                  </a:moveTo>
                  <a:cubicBezTo>
                    <a:pt x="1" y="14"/>
                    <a:pt x="1" y="15"/>
                    <a:pt x="1" y="15"/>
                  </a:cubicBezTo>
                  <a:cubicBezTo>
                    <a:pt x="1" y="15"/>
                    <a:pt x="1" y="14"/>
                    <a:pt x="1" y="13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2" y="3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1" name="Freeform 2288"/>
            <p:cNvSpPr>
              <a:spLocks noChangeArrowheads="1"/>
            </p:cNvSpPr>
            <p:nvPr/>
          </p:nvSpPr>
          <p:spPr bwMode="auto">
            <a:xfrm>
              <a:off x="212725" y="296863"/>
              <a:ext cx="3175" cy="11113"/>
            </a:xfrm>
            <a:custGeom>
              <a:avLst/>
              <a:gdLst>
                <a:gd name="T0" fmla="*/ 2147483647 w 2"/>
                <a:gd name="T1" fmla="*/ 2147483647 h 8"/>
                <a:gd name="T2" fmla="*/ 2147483647 w 2"/>
                <a:gd name="T3" fmla="*/ 2147483647 h 8"/>
                <a:gd name="T4" fmla="*/ 2147483647 w 2"/>
                <a:gd name="T5" fmla="*/ 0 h 8"/>
                <a:gd name="T6" fmla="*/ 0 w 2"/>
                <a:gd name="T7" fmla="*/ 2147483647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2147483647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2" y="7"/>
                  </a:moveTo>
                  <a:cubicBezTo>
                    <a:pt x="1" y="6"/>
                    <a:pt x="1" y="5"/>
                    <a:pt x="1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2" name="Freeform 2289"/>
            <p:cNvSpPr>
              <a:spLocks noChangeArrowheads="1"/>
            </p:cNvSpPr>
            <p:nvPr/>
          </p:nvSpPr>
          <p:spPr bwMode="auto">
            <a:xfrm>
              <a:off x="246063" y="250825"/>
              <a:ext cx="11113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2147483647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0 w 9"/>
                <a:gd name="T17" fmla="*/ 0 h 15"/>
                <a:gd name="T18" fmla="*/ 0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2" y="8"/>
                  </a:moveTo>
                  <a:cubicBezTo>
                    <a:pt x="3" y="9"/>
                    <a:pt x="4" y="11"/>
                    <a:pt x="4" y="11"/>
                  </a:cubicBezTo>
                  <a:cubicBezTo>
                    <a:pt x="5" y="12"/>
                    <a:pt x="6" y="13"/>
                    <a:pt x="6" y="14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8" y="14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2" y="6"/>
                    <a:pt x="1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3" name="Freeform 2290"/>
            <p:cNvSpPr>
              <a:spLocks noChangeArrowheads="1"/>
            </p:cNvSpPr>
            <p:nvPr/>
          </p:nvSpPr>
          <p:spPr bwMode="auto">
            <a:xfrm>
              <a:off x="249238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0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2" y="4"/>
                  </a:moveTo>
                  <a:cubicBezTo>
                    <a:pt x="4" y="6"/>
                    <a:pt x="5" y="8"/>
                    <a:pt x="5" y="7"/>
                  </a:cubicBezTo>
                  <a:cubicBezTo>
                    <a:pt x="5" y="7"/>
                    <a:pt x="4" y="6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4" name="Freeform 2291"/>
            <p:cNvSpPr>
              <a:spLocks noChangeArrowheads="1"/>
            </p:cNvSpPr>
            <p:nvPr/>
          </p:nvSpPr>
          <p:spPr bwMode="auto">
            <a:xfrm>
              <a:off x="273050" y="422275"/>
              <a:ext cx="11113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2147483647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0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3" y="8"/>
                  </a:moveTo>
                  <a:cubicBezTo>
                    <a:pt x="4" y="10"/>
                    <a:pt x="6" y="11"/>
                    <a:pt x="7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4" y="9"/>
                    <a:pt x="3" y="7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6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5" name="Freeform 2292"/>
            <p:cNvSpPr>
              <a:spLocks noChangeArrowheads="1"/>
            </p:cNvSpPr>
            <p:nvPr/>
          </p:nvSpPr>
          <p:spPr bwMode="auto">
            <a:xfrm>
              <a:off x="27781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2" y="3"/>
                  </a:moveTo>
                  <a:cubicBezTo>
                    <a:pt x="2" y="4"/>
                    <a:pt x="3" y="5"/>
                    <a:pt x="4" y="5"/>
                  </a:cubicBezTo>
                  <a:cubicBezTo>
                    <a:pt x="4" y="5"/>
                    <a:pt x="5" y="6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6" name="Freeform 2293"/>
            <p:cNvSpPr>
              <a:spLocks noChangeArrowheads="1"/>
            </p:cNvSpPr>
            <p:nvPr/>
          </p:nvSpPr>
          <p:spPr bwMode="auto">
            <a:xfrm>
              <a:off x="303213" y="441325"/>
              <a:ext cx="12700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2147483647 w 10"/>
                <a:gd name="T9" fmla="*/ 2147483647 h 8"/>
                <a:gd name="T10" fmla="*/ 2147483647 w 10"/>
                <a:gd name="T11" fmla="*/ 2147483647 h 8"/>
                <a:gd name="T12" fmla="*/ 2147483647 w 10"/>
                <a:gd name="T13" fmla="*/ 2147483647 h 8"/>
                <a:gd name="T14" fmla="*/ 2147483647 w 10"/>
                <a:gd name="T15" fmla="*/ 2147483647 h 8"/>
                <a:gd name="T16" fmla="*/ 2147483647 w 10"/>
                <a:gd name="T17" fmla="*/ 2147483647 h 8"/>
                <a:gd name="T18" fmla="*/ 2147483647 w 10"/>
                <a:gd name="T19" fmla="*/ 2147483647 h 8"/>
                <a:gd name="T20" fmla="*/ 2147483647 w 10"/>
                <a:gd name="T21" fmla="*/ 2147483647 h 8"/>
                <a:gd name="T22" fmla="*/ 2147483647 w 10"/>
                <a:gd name="T23" fmla="*/ 2147483647 h 8"/>
                <a:gd name="T24" fmla="*/ 2147483647 w 10"/>
                <a:gd name="T25" fmla="*/ 2147483647 h 8"/>
                <a:gd name="T26" fmla="*/ 0 w 10"/>
                <a:gd name="T27" fmla="*/ 0 h 8"/>
                <a:gd name="T28" fmla="*/ 2147483647 w 10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8"/>
                <a:gd name="T47" fmla="*/ 10 w 10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8">
                  <a:moveTo>
                    <a:pt x="1" y="2"/>
                  </a:moveTo>
                  <a:cubicBezTo>
                    <a:pt x="1" y="3"/>
                    <a:pt x="2" y="5"/>
                    <a:pt x="4" y="6"/>
                  </a:cubicBezTo>
                  <a:cubicBezTo>
                    <a:pt x="4" y="7"/>
                    <a:pt x="5" y="7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7" y="7"/>
                    <a:pt x="5" y="7"/>
                    <a:pt x="4" y="6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7" name="Freeform 2294"/>
            <p:cNvSpPr>
              <a:spLocks noChangeArrowheads="1"/>
            </p:cNvSpPr>
            <p:nvPr/>
          </p:nvSpPr>
          <p:spPr bwMode="auto">
            <a:xfrm>
              <a:off x="306388" y="446088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1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8" name="Freeform 2295"/>
            <p:cNvSpPr>
              <a:spLocks noChangeArrowheads="1"/>
            </p:cNvSpPr>
            <p:nvPr/>
          </p:nvSpPr>
          <p:spPr bwMode="auto">
            <a:xfrm>
              <a:off x="330200" y="403225"/>
              <a:ext cx="9525" cy="22225"/>
            </a:xfrm>
            <a:custGeom>
              <a:avLst/>
              <a:gdLst>
                <a:gd name="T0" fmla="*/ 2147483647 w 8"/>
                <a:gd name="T1" fmla="*/ 2147483647 h 18"/>
                <a:gd name="T2" fmla="*/ 2147483647 w 8"/>
                <a:gd name="T3" fmla="*/ 2147483647 h 18"/>
                <a:gd name="T4" fmla="*/ 2147483647 w 8"/>
                <a:gd name="T5" fmla="*/ 2147483647 h 18"/>
                <a:gd name="T6" fmla="*/ 0 w 8"/>
                <a:gd name="T7" fmla="*/ 2147483647 h 18"/>
                <a:gd name="T8" fmla="*/ 2147483647 w 8"/>
                <a:gd name="T9" fmla="*/ 2147483647 h 18"/>
                <a:gd name="T10" fmla="*/ 2147483647 w 8"/>
                <a:gd name="T11" fmla="*/ 2147483647 h 18"/>
                <a:gd name="T12" fmla="*/ 2147483647 w 8"/>
                <a:gd name="T13" fmla="*/ 2147483647 h 18"/>
                <a:gd name="T14" fmla="*/ 2147483647 w 8"/>
                <a:gd name="T15" fmla="*/ 2147483647 h 18"/>
                <a:gd name="T16" fmla="*/ 2147483647 w 8"/>
                <a:gd name="T17" fmla="*/ 0 h 18"/>
                <a:gd name="T18" fmla="*/ 2147483647 w 8"/>
                <a:gd name="T19" fmla="*/ 2147483647 h 18"/>
                <a:gd name="T20" fmla="*/ 2147483647 w 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18"/>
                <a:gd name="T35" fmla="*/ 8 w 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18">
                  <a:moveTo>
                    <a:pt x="7" y="6"/>
                  </a:moveTo>
                  <a:cubicBezTo>
                    <a:pt x="7" y="7"/>
                    <a:pt x="6" y="9"/>
                    <a:pt x="6" y="10"/>
                  </a:cubicBezTo>
                  <a:cubicBezTo>
                    <a:pt x="5" y="12"/>
                    <a:pt x="3" y="14"/>
                    <a:pt x="2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5" y="13"/>
                    <a:pt x="6" y="10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89" name="Freeform 2296"/>
            <p:cNvSpPr>
              <a:spLocks noChangeArrowheads="1"/>
            </p:cNvSpPr>
            <p:nvPr/>
          </p:nvSpPr>
          <p:spPr bwMode="auto">
            <a:xfrm>
              <a:off x="334963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0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2147483647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4" y="7"/>
                  </a:moveTo>
                  <a:cubicBezTo>
                    <a:pt x="3" y="8"/>
                    <a:pt x="2" y="10"/>
                    <a:pt x="1" y="11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2" y="11"/>
                  </a:cubicBezTo>
                  <a:cubicBezTo>
                    <a:pt x="3" y="10"/>
                    <a:pt x="4" y="9"/>
                    <a:pt x="4" y="7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1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0" name="Freeform 2297"/>
            <p:cNvSpPr>
              <a:spLocks noChangeArrowheads="1"/>
            </p:cNvSpPr>
            <p:nvPr/>
          </p:nvSpPr>
          <p:spPr bwMode="auto">
            <a:xfrm>
              <a:off x="100013" y="249238"/>
              <a:ext cx="49213" cy="9525"/>
            </a:xfrm>
            <a:custGeom>
              <a:avLst/>
              <a:gdLst>
                <a:gd name="T0" fmla="*/ 2147483647 w 38"/>
                <a:gd name="T1" fmla="*/ 2147483647 h 7"/>
                <a:gd name="T2" fmla="*/ 2147483647 w 38"/>
                <a:gd name="T3" fmla="*/ 2147483647 h 7"/>
                <a:gd name="T4" fmla="*/ 2147483647 w 38"/>
                <a:gd name="T5" fmla="*/ 2147483647 h 7"/>
                <a:gd name="T6" fmla="*/ 2147483647 w 38"/>
                <a:gd name="T7" fmla="*/ 0 h 7"/>
                <a:gd name="T8" fmla="*/ 2147483647 w 38"/>
                <a:gd name="T9" fmla="*/ 0 h 7"/>
                <a:gd name="T10" fmla="*/ 2147483647 w 38"/>
                <a:gd name="T11" fmla="*/ 2147483647 h 7"/>
                <a:gd name="T12" fmla="*/ 2147483647 w 38"/>
                <a:gd name="T13" fmla="*/ 2147483647 h 7"/>
                <a:gd name="T14" fmla="*/ 2147483647 w 38"/>
                <a:gd name="T15" fmla="*/ 2147483647 h 7"/>
                <a:gd name="T16" fmla="*/ 0 w 38"/>
                <a:gd name="T17" fmla="*/ 2147483647 h 7"/>
                <a:gd name="T18" fmla="*/ 2147483647 w 38"/>
                <a:gd name="T19" fmla="*/ 2147483647 h 7"/>
                <a:gd name="T20" fmla="*/ 2147483647 w 38"/>
                <a:gd name="T21" fmla="*/ 2147483647 h 7"/>
                <a:gd name="T22" fmla="*/ 2147483647 w 38"/>
                <a:gd name="T23" fmla="*/ 0 h 7"/>
                <a:gd name="T24" fmla="*/ 2147483647 w 38"/>
                <a:gd name="T25" fmla="*/ 2147483647 h 7"/>
                <a:gd name="T26" fmla="*/ 2147483647 w 38"/>
                <a:gd name="T27" fmla="*/ 2147483647 h 7"/>
                <a:gd name="T28" fmla="*/ 2147483647 w 38"/>
                <a:gd name="T29" fmla="*/ 2147483647 h 7"/>
                <a:gd name="T30" fmla="*/ 2147483647 w 38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8"/>
                <a:gd name="T49" fmla="*/ 0 h 7"/>
                <a:gd name="T50" fmla="*/ 38 w 38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8" h="7">
                  <a:moveTo>
                    <a:pt x="35" y="2"/>
                  </a:moveTo>
                  <a:cubicBezTo>
                    <a:pt x="35" y="2"/>
                    <a:pt x="35" y="2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1" y="0"/>
                    <a:pt x="29" y="0"/>
                    <a:pt x="27" y="0"/>
                  </a:cubicBezTo>
                  <a:cubicBezTo>
                    <a:pt x="24" y="0"/>
                    <a:pt x="21" y="0"/>
                    <a:pt x="18" y="0"/>
                  </a:cubicBezTo>
                  <a:cubicBezTo>
                    <a:pt x="13" y="1"/>
                    <a:pt x="8" y="2"/>
                    <a:pt x="5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5" y="4"/>
                  </a:cubicBezTo>
                  <a:cubicBezTo>
                    <a:pt x="8" y="3"/>
                    <a:pt x="13" y="1"/>
                    <a:pt x="19" y="1"/>
                  </a:cubicBezTo>
                  <a:cubicBezTo>
                    <a:pt x="21" y="0"/>
                    <a:pt x="24" y="0"/>
                    <a:pt x="26" y="0"/>
                  </a:cubicBezTo>
                  <a:cubicBezTo>
                    <a:pt x="29" y="1"/>
                    <a:pt x="31" y="1"/>
                    <a:pt x="33" y="1"/>
                  </a:cubicBezTo>
                  <a:cubicBezTo>
                    <a:pt x="36" y="2"/>
                    <a:pt x="38" y="4"/>
                    <a:pt x="38" y="4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2"/>
                    <a:pt x="36" y="2"/>
                    <a:pt x="3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1" name="Freeform 2298"/>
            <p:cNvSpPr>
              <a:spLocks noChangeArrowheads="1"/>
            </p:cNvSpPr>
            <p:nvPr/>
          </p:nvSpPr>
          <p:spPr bwMode="auto">
            <a:xfrm>
              <a:off x="90488" y="250825"/>
              <a:ext cx="19050" cy="11113"/>
            </a:xfrm>
            <a:custGeom>
              <a:avLst/>
              <a:gdLst>
                <a:gd name="T0" fmla="*/ 2147483647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2147483647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15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5" y="4"/>
                    <a:pt x="3" y="6"/>
                    <a:pt x="2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1" y="9"/>
                    <a:pt x="1" y="8"/>
                    <a:pt x="3" y="7"/>
                  </a:cubicBezTo>
                  <a:cubicBezTo>
                    <a:pt x="4" y="6"/>
                    <a:pt x="6" y="5"/>
                    <a:pt x="7" y="4"/>
                  </a:cubicBezTo>
                  <a:cubicBezTo>
                    <a:pt x="9" y="2"/>
                    <a:pt x="11" y="1"/>
                    <a:pt x="13" y="1"/>
                  </a:cubicBezTo>
                  <a:cubicBezTo>
                    <a:pt x="14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2" name="Freeform 2299"/>
            <p:cNvSpPr>
              <a:spLocks noChangeArrowheads="1"/>
            </p:cNvSpPr>
            <p:nvPr/>
          </p:nvSpPr>
          <p:spPr bwMode="auto">
            <a:xfrm>
              <a:off x="168275" y="304800"/>
              <a:ext cx="7938" cy="20638"/>
            </a:xfrm>
            <a:custGeom>
              <a:avLst/>
              <a:gdLst>
                <a:gd name="T0" fmla="*/ 0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0 h 15"/>
                <a:gd name="T8" fmla="*/ 2147483647 w 7"/>
                <a:gd name="T9" fmla="*/ 2147483647 h 15"/>
                <a:gd name="T10" fmla="*/ 0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0" y="15"/>
                  </a:moveTo>
                  <a:cubicBezTo>
                    <a:pt x="0" y="15"/>
                    <a:pt x="2" y="12"/>
                    <a:pt x="4" y="8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5" y="4"/>
                    <a:pt x="3" y="8"/>
                  </a:cubicBezTo>
                  <a:cubicBezTo>
                    <a:pt x="1" y="12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3" name="Freeform 2300"/>
            <p:cNvSpPr>
              <a:spLocks noChangeArrowheads="1"/>
            </p:cNvSpPr>
            <p:nvPr/>
          </p:nvSpPr>
          <p:spPr bwMode="auto">
            <a:xfrm>
              <a:off x="169863" y="288925"/>
              <a:ext cx="9525" cy="28575"/>
            </a:xfrm>
            <a:custGeom>
              <a:avLst/>
              <a:gdLst>
                <a:gd name="T0" fmla="*/ 2147483647 w 8"/>
                <a:gd name="T1" fmla="*/ 2147483647 h 22"/>
                <a:gd name="T2" fmla="*/ 0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2" y="17"/>
                    <a:pt x="0" y="22"/>
                    <a:pt x="0" y="22"/>
                  </a:cubicBezTo>
                  <a:cubicBezTo>
                    <a:pt x="0" y="22"/>
                    <a:pt x="1" y="21"/>
                    <a:pt x="2" y="19"/>
                  </a:cubicBezTo>
                  <a:cubicBezTo>
                    <a:pt x="3" y="17"/>
                    <a:pt x="4" y="14"/>
                    <a:pt x="5" y="11"/>
                  </a:cubicBez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6" y="5"/>
                    <a:pt x="5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4" name="Freeform 2301"/>
            <p:cNvSpPr>
              <a:spLocks noChangeArrowheads="1"/>
            </p:cNvSpPr>
            <p:nvPr/>
          </p:nvSpPr>
          <p:spPr bwMode="auto">
            <a:xfrm>
              <a:off x="233363" y="288925"/>
              <a:ext cx="4763" cy="26988"/>
            </a:xfrm>
            <a:custGeom>
              <a:avLst/>
              <a:gdLst>
                <a:gd name="T0" fmla="*/ 2147483647 w 4"/>
                <a:gd name="T1" fmla="*/ 0 h 21"/>
                <a:gd name="T2" fmla="*/ 2147483647 w 4"/>
                <a:gd name="T3" fmla="*/ 2147483647 h 21"/>
                <a:gd name="T4" fmla="*/ 2147483647 w 4"/>
                <a:gd name="T5" fmla="*/ 2147483647 h 21"/>
                <a:gd name="T6" fmla="*/ 0 w 4"/>
                <a:gd name="T7" fmla="*/ 2147483647 h 21"/>
                <a:gd name="T8" fmla="*/ 2147483647 w 4"/>
                <a:gd name="T9" fmla="*/ 2147483647 h 21"/>
                <a:gd name="T10" fmla="*/ 2147483647 w 4"/>
                <a:gd name="T11" fmla="*/ 2147483647 h 21"/>
                <a:gd name="T12" fmla="*/ 2147483647 w 4"/>
                <a:gd name="T13" fmla="*/ 2147483647 h 21"/>
                <a:gd name="T14" fmla="*/ 2147483647 w 4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1"/>
                <a:gd name="T26" fmla="*/ 4 w 4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1">
                  <a:moveTo>
                    <a:pt x="4" y="0"/>
                  </a:moveTo>
                  <a:cubicBezTo>
                    <a:pt x="4" y="0"/>
                    <a:pt x="4" y="1"/>
                    <a:pt x="3" y="3"/>
                  </a:cubicBezTo>
                  <a:cubicBezTo>
                    <a:pt x="3" y="5"/>
                    <a:pt x="3" y="8"/>
                    <a:pt x="3" y="11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2" y="16"/>
                    <a:pt x="3" y="14"/>
                    <a:pt x="3" y="11"/>
                  </a:cubicBezTo>
                  <a:cubicBezTo>
                    <a:pt x="4" y="8"/>
                    <a:pt x="4" y="5"/>
                    <a:pt x="4" y="3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5" name="Freeform 2302"/>
            <p:cNvSpPr>
              <a:spLocks noChangeArrowheads="1"/>
            </p:cNvSpPr>
            <p:nvPr/>
          </p:nvSpPr>
          <p:spPr bwMode="auto">
            <a:xfrm>
              <a:off x="227013" y="298450"/>
              <a:ext cx="7938" cy="26988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0 h 21"/>
                <a:gd name="T6" fmla="*/ 2147483647 w 7"/>
                <a:gd name="T7" fmla="*/ 2147483647 h 21"/>
                <a:gd name="T8" fmla="*/ 0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1"/>
                <a:gd name="T23" fmla="*/ 7 w 7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1">
                  <a:moveTo>
                    <a:pt x="5" y="11"/>
                  </a:moveTo>
                  <a:cubicBezTo>
                    <a:pt x="6" y="8"/>
                    <a:pt x="6" y="5"/>
                    <a:pt x="7" y="3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5"/>
                    <a:pt x="4" y="10"/>
                  </a:cubicBezTo>
                  <a:cubicBezTo>
                    <a:pt x="2" y="16"/>
                    <a:pt x="0" y="21"/>
                    <a:pt x="0" y="21"/>
                  </a:cubicBezTo>
                  <a:cubicBezTo>
                    <a:pt x="0" y="21"/>
                    <a:pt x="1" y="20"/>
                    <a:pt x="2" y="18"/>
                  </a:cubicBezTo>
                  <a:cubicBezTo>
                    <a:pt x="3" y="16"/>
                    <a:pt x="4" y="14"/>
                    <a:pt x="5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6" name="Freeform 2303"/>
            <p:cNvSpPr>
              <a:spLocks noChangeArrowheads="1"/>
            </p:cNvSpPr>
            <p:nvPr/>
          </p:nvSpPr>
          <p:spPr bwMode="auto">
            <a:xfrm>
              <a:off x="252413" y="331788"/>
              <a:ext cx="6350" cy="69850"/>
            </a:xfrm>
            <a:custGeom>
              <a:avLst/>
              <a:gdLst>
                <a:gd name="T0" fmla="*/ 2147483647 w 5"/>
                <a:gd name="T1" fmla="*/ 2147483647 h 54"/>
                <a:gd name="T2" fmla="*/ 2147483647 w 5"/>
                <a:gd name="T3" fmla="*/ 2147483647 h 54"/>
                <a:gd name="T4" fmla="*/ 2147483647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0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2147483647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2147483647 w 5"/>
                <a:gd name="T29" fmla="*/ 2147483647 h 54"/>
                <a:gd name="T30" fmla="*/ 2147483647 w 5"/>
                <a:gd name="T31" fmla="*/ 2147483647 h 54"/>
                <a:gd name="T32" fmla="*/ 2147483647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5" y="46"/>
                  </a:moveTo>
                  <a:cubicBezTo>
                    <a:pt x="5" y="41"/>
                    <a:pt x="5" y="34"/>
                    <a:pt x="5" y="27"/>
                  </a:cubicBezTo>
                  <a:cubicBezTo>
                    <a:pt x="5" y="23"/>
                    <a:pt x="5" y="19"/>
                    <a:pt x="4" y="16"/>
                  </a:cubicBezTo>
                  <a:cubicBezTo>
                    <a:pt x="4" y="13"/>
                    <a:pt x="3" y="10"/>
                    <a:pt x="3" y="8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3" y="10"/>
                    <a:pt x="3" y="13"/>
                    <a:pt x="3" y="16"/>
                  </a:cubicBezTo>
                  <a:cubicBezTo>
                    <a:pt x="4" y="19"/>
                    <a:pt x="4" y="23"/>
                    <a:pt x="4" y="27"/>
                  </a:cubicBezTo>
                  <a:cubicBezTo>
                    <a:pt x="4" y="34"/>
                    <a:pt x="4" y="41"/>
                    <a:pt x="4" y="46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2"/>
                  </a:cubicBezTo>
                  <a:cubicBezTo>
                    <a:pt x="4" y="51"/>
                    <a:pt x="5" y="49"/>
                    <a:pt x="5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7" name="Freeform 2304"/>
            <p:cNvSpPr>
              <a:spLocks noChangeArrowheads="1"/>
            </p:cNvSpPr>
            <p:nvPr/>
          </p:nvSpPr>
          <p:spPr bwMode="auto">
            <a:xfrm>
              <a:off x="254000" y="381000"/>
              <a:ext cx="1588" cy="22225"/>
            </a:xfrm>
            <a:custGeom>
              <a:avLst/>
              <a:gdLst>
                <a:gd name="T0" fmla="*/ 2147483647 w 2"/>
                <a:gd name="T1" fmla="*/ 2147483647 h 17"/>
                <a:gd name="T2" fmla="*/ 2147483647 w 2"/>
                <a:gd name="T3" fmla="*/ 0 h 17"/>
                <a:gd name="T4" fmla="*/ 2147483647 w 2"/>
                <a:gd name="T5" fmla="*/ 2147483647 h 17"/>
                <a:gd name="T6" fmla="*/ 0 w 2"/>
                <a:gd name="T7" fmla="*/ 2147483647 h 17"/>
                <a:gd name="T8" fmla="*/ 2147483647 w 2"/>
                <a:gd name="T9" fmla="*/ 2147483647 h 17"/>
                <a:gd name="T10" fmla="*/ 2147483647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2" y="3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4"/>
                    <a:pt x="1" y="9"/>
                  </a:cubicBezTo>
                  <a:cubicBezTo>
                    <a:pt x="0" y="14"/>
                    <a:pt x="0" y="17"/>
                    <a:pt x="0" y="17"/>
                  </a:cubicBezTo>
                  <a:cubicBezTo>
                    <a:pt x="0" y="17"/>
                    <a:pt x="1" y="14"/>
                    <a:pt x="1" y="9"/>
                  </a:cubicBezTo>
                  <a:cubicBezTo>
                    <a:pt x="2" y="7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8" name="Freeform 2305"/>
            <p:cNvSpPr>
              <a:spLocks noChangeArrowheads="1"/>
            </p:cNvSpPr>
            <p:nvPr/>
          </p:nvSpPr>
          <p:spPr bwMode="auto">
            <a:xfrm>
              <a:off x="247650" y="288925"/>
              <a:ext cx="20638" cy="44450"/>
            </a:xfrm>
            <a:custGeom>
              <a:avLst/>
              <a:gdLst>
                <a:gd name="T0" fmla="*/ 2147483647 w 15"/>
                <a:gd name="T1" fmla="*/ 2147483647 h 34"/>
                <a:gd name="T2" fmla="*/ 2147483647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0 w 15"/>
                <a:gd name="T13" fmla="*/ 2147483647 h 34"/>
                <a:gd name="T14" fmla="*/ 0 w 15"/>
                <a:gd name="T15" fmla="*/ 2147483647 h 34"/>
                <a:gd name="T16" fmla="*/ 0 w 15"/>
                <a:gd name="T17" fmla="*/ 0 h 34"/>
                <a:gd name="T18" fmla="*/ 0 w 15"/>
                <a:gd name="T19" fmla="*/ 2147483647 h 34"/>
                <a:gd name="T20" fmla="*/ 0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4" y="33"/>
                  </a:moveTo>
                  <a:cubicBezTo>
                    <a:pt x="14" y="33"/>
                    <a:pt x="15" y="34"/>
                    <a:pt x="15" y="34"/>
                  </a:cubicBezTo>
                  <a:cubicBezTo>
                    <a:pt x="15" y="34"/>
                    <a:pt x="15" y="33"/>
                    <a:pt x="14" y="33"/>
                  </a:cubicBezTo>
                  <a:cubicBezTo>
                    <a:pt x="14" y="32"/>
                    <a:pt x="13" y="30"/>
                    <a:pt x="12" y="29"/>
                  </a:cubicBezTo>
                  <a:cubicBezTo>
                    <a:pt x="11" y="26"/>
                    <a:pt x="8" y="22"/>
                    <a:pt x="6" y="17"/>
                  </a:cubicBezTo>
                  <a:cubicBezTo>
                    <a:pt x="4" y="13"/>
                    <a:pt x="2" y="9"/>
                    <a:pt x="1" y="5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9"/>
                    <a:pt x="3" y="13"/>
                    <a:pt x="5" y="18"/>
                  </a:cubicBezTo>
                  <a:cubicBezTo>
                    <a:pt x="8" y="22"/>
                    <a:pt x="10" y="26"/>
                    <a:pt x="12" y="29"/>
                  </a:cubicBezTo>
                  <a:cubicBezTo>
                    <a:pt x="13" y="31"/>
                    <a:pt x="13" y="32"/>
                    <a:pt x="14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299" name="Freeform 2306"/>
            <p:cNvSpPr>
              <a:spLocks noChangeArrowheads="1"/>
            </p:cNvSpPr>
            <p:nvPr/>
          </p:nvSpPr>
          <p:spPr bwMode="auto">
            <a:xfrm>
              <a:off x="255588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0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5" y="12"/>
                  </a:moveTo>
                  <a:cubicBezTo>
                    <a:pt x="6" y="13"/>
                    <a:pt x="7" y="14"/>
                    <a:pt x="7" y="14"/>
                  </a:cubicBezTo>
                  <a:cubicBezTo>
                    <a:pt x="7" y="13"/>
                    <a:pt x="5" y="10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0" name="Freeform 2307"/>
            <p:cNvSpPr>
              <a:spLocks noChangeArrowheads="1"/>
            </p:cNvSpPr>
            <p:nvPr/>
          </p:nvSpPr>
          <p:spPr bwMode="auto">
            <a:xfrm>
              <a:off x="149225" y="339725"/>
              <a:ext cx="22225" cy="20638"/>
            </a:xfrm>
            <a:custGeom>
              <a:avLst/>
              <a:gdLst>
                <a:gd name="T0" fmla="*/ 0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2147483647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0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0" y="15"/>
                  </a:moveTo>
                  <a:cubicBezTo>
                    <a:pt x="0" y="15"/>
                    <a:pt x="3" y="11"/>
                    <a:pt x="7" y="7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6" y="0"/>
                  </a:cubicBezTo>
                  <a:cubicBezTo>
                    <a:pt x="16" y="0"/>
                    <a:pt x="15" y="1"/>
                    <a:pt x="13" y="2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8"/>
                    <a:pt x="3" y="11"/>
                    <a:pt x="2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1" name="Freeform 2308"/>
            <p:cNvSpPr>
              <a:spLocks noChangeArrowheads="1"/>
            </p:cNvSpPr>
            <p:nvPr/>
          </p:nvSpPr>
          <p:spPr bwMode="auto">
            <a:xfrm>
              <a:off x="147638" y="349250"/>
              <a:ext cx="7938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0 h 6"/>
                <a:gd name="T6" fmla="*/ 2147483647 w 7"/>
                <a:gd name="T7" fmla="*/ 2147483647 h 6"/>
                <a:gd name="T8" fmla="*/ 0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6"/>
                  </a:moveTo>
                  <a:cubicBezTo>
                    <a:pt x="0" y="6"/>
                    <a:pt x="2" y="5"/>
                    <a:pt x="3" y="3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7" y="0"/>
                    <a:pt x="5" y="1"/>
                    <a:pt x="3" y="3"/>
                  </a:cubicBezTo>
                  <a:cubicBezTo>
                    <a:pt x="1" y="4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2" name="Freeform 2309"/>
            <p:cNvSpPr>
              <a:spLocks noChangeArrowheads="1"/>
            </p:cNvSpPr>
            <p:nvPr/>
          </p:nvSpPr>
          <p:spPr bwMode="auto">
            <a:xfrm>
              <a:off x="111125" y="333375"/>
              <a:ext cx="39688" cy="25400"/>
            </a:xfrm>
            <a:custGeom>
              <a:avLst/>
              <a:gdLst>
                <a:gd name="T0" fmla="*/ 2147483647 w 31"/>
                <a:gd name="T1" fmla="*/ 2147483647 h 19"/>
                <a:gd name="T2" fmla="*/ 2147483647 w 31"/>
                <a:gd name="T3" fmla="*/ 2147483647 h 19"/>
                <a:gd name="T4" fmla="*/ 2147483647 w 31"/>
                <a:gd name="T5" fmla="*/ 2147483647 h 19"/>
                <a:gd name="T6" fmla="*/ 2147483647 w 31"/>
                <a:gd name="T7" fmla="*/ 2147483647 h 19"/>
                <a:gd name="T8" fmla="*/ 2147483647 w 31"/>
                <a:gd name="T9" fmla="*/ 2147483647 h 19"/>
                <a:gd name="T10" fmla="*/ 2147483647 w 31"/>
                <a:gd name="T11" fmla="*/ 2147483647 h 19"/>
                <a:gd name="T12" fmla="*/ 2147483647 w 31"/>
                <a:gd name="T13" fmla="*/ 0 h 19"/>
                <a:gd name="T14" fmla="*/ 2147483647 w 31"/>
                <a:gd name="T15" fmla="*/ 2147483647 h 19"/>
                <a:gd name="T16" fmla="*/ 2147483647 w 31"/>
                <a:gd name="T17" fmla="*/ 2147483647 h 19"/>
                <a:gd name="T18" fmla="*/ 2147483647 w 31"/>
                <a:gd name="T19" fmla="*/ 2147483647 h 19"/>
                <a:gd name="T20" fmla="*/ 2147483647 w 31"/>
                <a:gd name="T21" fmla="*/ 2147483647 h 19"/>
                <a:gd name="T22" fmla="*/ 2147483647 w 31"/>
                <a:gd name="T23" fmla="*/ 2147483647 h 19"/>
                <a:gd name="T24" fmla="*/ 0 w 31"/>
                <a:gd name="T25" fmla="*/ 2147483647 h 19"/>
                <a:gd name="T26" fmla="*/ 2147483647 w 31"/>
                <a:gd name="T27" fmla="*/ 2147483647 h 19"/>
                <a:gd name="T28" fmla="*/ 2147483647 w 31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"/>
                <a:gd name="T46" fmla="*/ 0 h 19"/>
                <a:gd name="T47" fmla="*/ 31 w 31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" h="19">
                  <a:moveTo>
                    <a:pt x="3" y="18"/>
                  </a:move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9" y="17"/>
                    <a:pt x="11" y="16"/>
                  </a:cubicBezTo>
                  <a:cubicBezTo>
                    <a:pt x="13" y="15"/>
                    <a:pt x="15" y="14"/>
                    <a:pt x="17" y="12"/>
                  </a:cubicBezTo>
                  <a:cubicBezTo>
                    <a:pt x="22" y="9"/>
                    <a:pt x="25" y="6"/>
                    <a:pt x="28" y="4"/>
                  </a:cubicBezTo>
                  <a:cubicBezTo>
                    <a:pt x="29" y="3"/>
                    <a:pt x="30" y="2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2"/>
                    <a:pt x="29" y="2"/>
                    <a:pt x="27" y="4"/>
                  </a:cubicBezTo>
                  <a:cubicBezTo>
                    <a:pt x="25" y="6"/>
                    <a:pt x="21" y="9"/>
                    <a:pt x="17" y="12"/>
                  </a:cubicBezTo>
                  <a:cubicBezTo>
                    <a:pt x="15" y="13"/>
                    <a:pt x="13" y="14"/>
                    <a:pt x="11" y="15"/>
                  </a:cubicBezTo>
                  <a:cubicBezTo>
                    <a:pt x="9" y="16"/>
                    <a:pt x="7" y="17"/>
                    <a:pt x="5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2" y="19"/>
                    <a:pt x="2" y="19"/>
                    <a:pt x="3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3" name="Freeform 2310"/>
            <p:cNvSpPr>
              <a:spLocks noChangeArrowheads="1"/>
            </p:cNvSpPr>
            <p:nvPr/>
          </p:nvSpPr>
          <p:spPr bwMode="auto">
            <a:xfrm>
              <a:off x="119063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0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3" y="4"/>
                    <a:pt x="0" y="6"/>
                    <a:pt x="0" y="6"/>
                  </a:cubicBezTo>
                  <a:cubicBezTo>
                    <a:pt x="0" y="6"/>
                    <a:pt x="3" y="5"/>
                    <a:pt x="6" y="4"/>
                  </a:cubicBezTo>
                  <a:cubicBezTo>
                    <a:pt x="10" y="2"/>
                    <a:pt x="12" y="0"/>
                    <a:pt x="12" y="0"/>
                  </a:cubicBezTo>
                  <a:cubicBezTo>
                    <a:pt x="12" y="0"/>
                    <a:pt x="9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4" name="Freeform 2311"/>
            <p:cNvSpPr>
              <a:spLocks noChangeArrowheads="1"/>
            </p:cNvSpPr>
            <p:nvPr/>
          </p:nvSpPr>
          <p:spPr bwMode="auto">
            <a:xfrm>
              <a:off x="79375" y="312738"/>
              <a:ext cx="14288" cy="41275"/>
            </a:xfrm>
            <a:custGeom>
              <a:avLst/>
              <a:gdLst>
                <a:gd name="T0" fmla="*/ 2147483647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2147483647 w 11"/>
                <a:gd name="T29" fmla="*/ 2147483647 h 31"/>
                <a:gd name="T30" fmla="*/ 2147483647 w 11"/>
                <a:gd name="T31" fmla="*/ 2147483647 h 31"/>
                <a:gd name="T32" fmla="*/ 2147483647 w 11"/>
                <a:gd name="T33" fmla="*/ 2147483647 h 31"/>
                <a:gd name="T34" fmla="*/ 2147483647 w 11"/>
                <a:gd name="T35" fmla="*/ 2147483647 h 31"/>
                <a:gd name="T36" fmla="*/ 2147483647 w 11"/>
                <a:gd name="T37" fmla="*/ 2147483647 h 31"/>
                <a:gd name="T38" fmla="*/ 2147483647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11" y="28"/>
                  </a:moveTo>
                  <a:cubicBezTo>
                    <a:pt x="11" y="27"/>
                    <a:pt x="11" y="27"/>
                    <a:pt x="11" y="26"/>
                  </a:cubicBezTo>
                  <a:cubicBezTo>
                    <a:pt x="11" y="23"/>
                    <a:pt x="11" y="19"/>
                    <a:pt x="9" y="14"/>
                  </a:cubicBezTo>
                  <a:cubicBezTo>
                    <a:pt x="9" y="13"/>
                    <a:pt x="9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6" y="6"/>
                    <a:pt x="5" y="5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3"/>
                    <a:pt x="3" y="4"/>
                  </a:cubicBezTo>
                  <a:cubicBezTo>
                    <a:pt x="4" y="5"/>
                    <a:pt x="5" y="7"/>
                    <a:pt x="6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2"/>
                    <a:pt x="8" y="13"/>
                    <a:pt x="9" y="14"/>
                  </a:cubicBezTo>
                  <a:cubicBezTo>
                    <a:pt x="10" y="19"/>
                    <a:pt x="10" y="23"/>
                    <a:pt x="10" y="26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9"/>
                    <a:pt x="10" y="29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1"/>
                    <a:pt x="10" y="30"/>
                    <a:pt x="10" y="29"/>
                  </a:cubicBezTo>
                  <a:cubicBezTo>
                    <a:pt x="10" y="29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5" name="Freeform 2312"/>
            <p:cNvSpPr>
              <a:spLocks noChangeArrowheads="1"/>
            </p:cNvSpPr>
            <p:nvPr/>
          </p:nvSpPr>
          <p:spPr bwMode="auto">
            <a:xfrm>
              <a:off x="92075" y="325438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3" y="15"/>
                  </a:moveTo>
                  <a:cubicBezTo>
                    <a:pt x="3" y="15"/>
                    <a:pt x="3" y="14"/>
                    <a:pt x="3" y="12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3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1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6" name="Freeform 2313"/>
            <p:cNvSpPr>
              <a:spLocks noChangeArrowheads="1"/>
            </p:cNvSpPr>
            <p:nvPr/>
          </p:nvSpPr>
          <p:spPr bwMode="auto">
            <a:xfrm>
              <a:off x="28575" y="382588"/>
              <a:ext cx="33338" cy="66675"/>
            </a:xfrm>
            <a:custGeom>
              <a:avLst/>
              <a:gdLst>
                <a:gd name="T0" fmla="*/ 2147483647 w 25"/>
                <a:gd name="T1" fmla="*/ 2147483647 h 51"/>
                <a:gd name="T2" fmla="*/ 2147483647 w 25"/>
                <a:gd name="T3" fmla="*/ 2147483647 h 51"/>
                <a:gd name="T4" fmla="*/ 2147483647 w 25"/>
                <a:gd name="T5" fmla="*/ 2147483647 h 51"/>
                <a:gd name="T6" fmla="*/ 2147483647 w 25"/>
                <a:gd name="T7" fmla="*/ 2147483647 h 51"/>
                <a:gd name="T8" fmla="*/ 0 w 25"/>
                <a:gd name="T9" fmla="*/ 2147483647 h 51"/>
                <a:gd name="T10" fmla="*/ 0 w 25"/>
                <a:gd name="T11" fmla="*/ 2147483647 h 51"/>
                <a:gd name="T12" fmla="*/ 0 w 25"/>
                <a:gd name="T13" fmla="*/ 2147483647 h 51"/>
                <a:gd name="T14" fmla="*/ 2147483647 w 25"/>
                <a:gd name="T15" fmla="*/ 2147483647 h 51"/>
                <a:gd name="T16" fmla="*/ 2147483647 w 25"/>
                <a:gd name="T17" fmla="*/ 2147483647 h 51"/>
                <a:gd name="T18" fmla="*/ 2147483647 w 25"/>
                <a:gd name="T19" fmla="*/ 2147483647 h 51"/>
                <a:gd name="T20" fmla="*/ 2147483647 w 25"/>
                <a:gd name="T21" fmla="*/ 2147483647 h 51"/>
                <a:gd name="T22" fmla="*/ 2147483647 w 25"/>
                <a:gd name="T23" fmla="*/ 2147483647 h 51"/>
                <a:gd name="T24" fmla="*/ 2147483647 w 25"/>
                <a:gd name="T25" fmla="*/ 2147483647 h 51"/>
                <a:gd name="T26" fmla="*/ 2147483647 w 25"/>
                <a:gd name="T27" fmla="*/ 0 h 51"/>
                <a:gd name="T28" fmla="*/ 2147483647 w 25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51"/>
                <a:gd name="T47" fmla="*/ 25 w 25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51">
                  <a:moveTo>
                    <a:pt x="24" y="2"/>
                  </a:moveTo>
                  <a:cubicBezTo>
                    <a:pt x="23" y="3"/>
                    <a:pt x="21" y="4"/>
                    <a:pt x="19" y="6"/>
                  </a:cubicBezTo>
                  <a:cubicBezTo>
                    <a:pt x="17" y="8"/>
                    <a:pt x="15" y="10"/>
                    <a:pt x="12" y="13"/>
                  </a:cubicBezTo>
                  <a:cubicBezTo>
                    <a:pt x="10" y="15"/>
                    <a:pt x="8" y="19"/>
                    <a:pt x="6" y="22"/>
                  </a:cubicBezTo>
                  <a:cubicBezTo>
                    <a:pt x="2" y="30"/>
                    <a:pt x="1" y="37"/>
                    <a:pt x="0" y="42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1" y="51"/>
                    <a:pt x="1" y="50"/>
                    <a:pt x="1" y="49"/>
                  </a:cubicBezTo>
                  <a:cubicBezTo>
                    <a:pt x="0" y="47"/>
                    <a:pt x="1" y="45"/>
                    <a:pt x="1" y="42"/>
                  </a:cubicBezTo>
                  <a:cubicBezTo>
                    <a:pt x="1" y="37"/>
                    <a:pt x="3" y="30"/>
                    <a:pt x="7" y="23"/>
                  </a:cubicBezTo>
                  <a:cubicBezTo>
                    <a:pt x="8" y="19"/>
                    <a:pt x="10" y="16"/>
                    <a:pt x="13" y="13"/>
                  </a:cubicBezTo>
                  <a:cubicBezTo>
                    <a:pt x="15" y="10"/>
                    <a:pt x="17" y="8"/>
                    <a:pt x="19" y="6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1"/>
                    <a:pt x="2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7" name="Freeform 2314"/>
            <p:cNvSpPr>
              <a:spLocks noChangeArrowheads="1"/>
            </p:cNvSpPr>
            <p:nvPr/>
          </p:nvSpPr>
          <p:spPr bwMode="auto">
            <a:xfrm>
              <a:off x="31750" y="431800"/>
              <a:ext cx="3175" cy="28575"/>
            </a:xfrm>
            <a:custGeom>
              <a:avLst/>
              <a:gdLst>
                <a:gd name="T0" fmla="*/ 2147483647 w 2"/>
                <a:gd name="T1" fmla="*/ 2147483647 h 22"/>
                <a:gd name="T2" fmla="*/ 0 w 2"/>
                <a:gd name="T3" fmla="*/ 2147483647 h 22"/>
                <a:gd name="T4" fmla="*/ 2147483647 w 2"/>
                <a:gd name="T5" fmla="*/ 2147483647 h 22"/>
                <a:gd name="T6" fmla="*/ 2147483647 w 2"/>
                <a:gd name="T7" fmla="*/ 2147483647 h 22"/>
                <a:gd name="T8" fmla="*/ 2147483647 w 2"/>
                <a:gd name="T9" fmla="*/ 2147483647 h 22"/>
                <a:gd name="T10" fmla="*/ 2147483647 w 2"/>
                <a:gd name="T11" fmla="*/ 2147483647 h 22"/>
                <a:gd name="T12" fmla="*/ 2147483647 w 2"/>
                <a:gd name="T13" fmla="*/ 0 h 22"/>
                <a:gd name="T14" fmla="*/ 2147483647 w 2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2"/>
                <a:gd name="T26" fmla="*/ 2 w 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2">
                  <a:moveTo>
                    <a:pt x="1" y="3"/>
                  </a:moveTo>
                  <a:cubicBezTo>
                    <a:pt x="1" y="5"/>
                    <a:pt x="1" y="8"/>
                    <a:pt x="0" y="11"/>
                  </a:cubicBezTo>
                  <a:cubicBezTo>
                    <a:pt x="0" y="14"/>
                    <a:pt x="0" y="17"/>
                    <a:pt x="1" y="18"/>
                  </a:cubicBezTo>
                  <a:cubicBezTo>
                    <a:pt x="1" y="20"/>
                    <a:pt x="1" y="22"/>
                    <a:pt x="1" y="22"/>
                  </a:cubicBezTo>
                  <a:cubicBezTo>
                    <a:pt x="2" y="22"/>
                    <a:pt x="1" y="17"/>
                    <a:pt x="1" y="11"/>
                  </a:cubicBezTo>
                  <a:cubicBezTo>
                    <a:pt x="1" y="8"/>
                    <a:pt x="1" y="5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8" name="Freeform 2315"/>
            <p:cNvSpPr>
              <a:spLocks noChangeArrowheads="1"/>
            </p:cNvSpPr>
            <p:nvPr/>
          </p:nvSpPr>
          <p:spPr bwMode="auto">
            <a:xfrm>
              <a:off x="55563" y="396875"/>
              <a:ext cx="11113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1" y="7"/>
                  </a:moveTo>
                  <a:cubicBezTo>
                    <a:pt x="2" y="6"/>
                    <a:pt x="3" y="5"/>
                    <a:pt x="4" y="4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2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09" name="Freeform 2316"/>
            <p:cNvSpPr>
              <a:spLocks noChangeArrowheads="1"/>
            </p:cNvSpPr>
            <p:nvPr/>
          </p:nvSpPr>
          <p:spPr bwMode="auto">
            <a:xfrm>
              <a:off x="57150" y="4000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0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2147483647 w 5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4" y="1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0" name="Freeform 2317"/>
            <p:cNvSpPr>
              <a:spLocks noChangeArrowheads="1"/>
            </p:cNvSpPr>
            <p:nvPr/>
          </p:nvSpPr>
          <p:spPr bwMode="auto">
            <a:xfrm>
              <a:off x="96838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2147483647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0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3" y="11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8"/>
                  </a:cubicBezTo>
                  <a:cubicBezTo>
                    <a:pt x="1" y="7"/>
                    <a:pt x="1" y="6"/>
                    <a:pt x="2" y="6"/>
                  </a:cubicBezTo>
                  <a:cubicBezTo>
                    <a:pt x="3" y="4"/>
                    <a:pt x="4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2"/>
                    <a:pt x="2" y="3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9"/>
                    <a:pt x="1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1" name="Freeform 2318"/>
            <p:cNvSpPr>
              <a:spLocks noChangeArrowheads="1"/>
            </p:cNvSpPr>
            <p:nvPr/>
          </p:nvSpPr>
          <p:spPr bwMode="auto">
            <a:xfrm>
              <a:off x="100013" y="465138"/>
              <a:ext cx="3175" cy="4763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2147483647 w 2"/>
                <a:gd name="T9" fmla="*/ 0 h 4"/>
                <a:gd name="T10" fmla="*/ 2147483647 w 2"/>
                <a:gd name="T11" fmla="*/ 0 h 4"/>
                <a:gd name="T12" fmla="*/ 0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2" name="Freeform 2319"/>
            <p:cNvSpPr>
              <a:spLocks noChangeArrowheads="1"/>
            </p:cNvSpPr>
            <p:nvPr/>
          </p:nvSpPr>
          <p:spPr bwMode="auto">
            <a:xfrm>
              <a:off x="123825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5" y="8"/>
                  </a:moveTo>
                  <a:cubicBezTo>
                    <a:pt x="5" y="10"/>
                    <a:pt x="6" y="12"/>
                    <a:pt x="5" y="14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6" y="15"/>
                    <a:pt x="6" y="14"/>
                  </a:cubicBezTo>
                  <a:cubicBezTo>
                    <a:pt x="6" y="12"/>
                    <a:pt x="6" y="10"/>
                    <a:pt x="5" y="8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3" y="3"/>
                    <a:pt x="5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3" name="Freeform 2320"/>
            <p:cNvSpPr>
              <a:spLocks noChangeArrowheads="1"/>
            </p:cNvSpPr>
            <p:nvPr/>
          </p:nvSpPr>
          <p:spPr bwMode="auto">
            <a:xfrm>
              <a:off x="112713" y="428625"/>
              <a:ext cx="14288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2147483647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2147483647 h 19"/>
                <a:gd name="T12" fmla="*/ 0 w 12"/>
                <a:gd name="T13" fmla="*/ 0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9"/>
                <a:gd name="T29" fmla="*/ 12 w 1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9">
                  <a:moveTo>
                    <a:pt x="7" y="9"/>
                  </a:moveTo>
                  <a:cubicBezTo>
                    <a:pt x="9" y="11"/>
                    <a:pt x="10" y="14"/>
                    <a:pt x="11" y="16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8"/>
                    <a:pt x="12" y="16"/>
                  </a:cubicBezTo>
                  <a:cubicBezTo>
                    <a:pt x="11" y="13"/>
                    <a:pt x="10" y="11"/>
                    <a:pt x="8" y="8"/>
                  </a:cubicBezTo>
                  <a:cubicBezTo>
                    <a:pt x="6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ubicBezTo>
                    <a:pt x="4" y="4"/>
                    <a:pt x="6" y="6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4" name="Freeform 2321"/>
            <p:cNvSpPr>
              <a:spLocks noChangeArrowheads="1"/>
            </p:cNvSpPr>
            <p:nvPr/>
          </p:nvSpPr>
          <p:spPr bwMode="auto">
            <a:xfrm>
              <a:off x="65088" y="431800"/>
              <a:ext cx="20638" cy="22225"/>
            </a:xfrm>
            <a:custGeom>
              <a:avLst/>
              <a:gdLst>
                <a:gd name="T0" fmla="*/ 2147483647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0 w 16"/>
                <a:gd name="T21" fmla="*/ 2147483647 h 17"/>
                <a:gd name="T22" fmla="*/ 0 w 16"/>
                <a:gd name="T23" fmla="*/ 2147483647 h 17"/>
                <a:gd name="T24" fmla="*/ 0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2147483647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9" y="2"/>
                    <a:pt x="9" y="2"/>
                  </a:cubicBezTo>
                  <a:cubicBezTo>
                    <a:pt x="8" y="3"/>
                    <a:pt x="6" y="4"/>
                    <a:pt x="5" y="6"/>
                  </a:cubicBezTo>
                  <a:cubicBezTo>
                    <a:pt x="3" y="8"/>
                    <a:pt x="1" y="11"/>
                    <a:pt x="1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6"/>
                    <a:pt x="1" y="14"/>
                  </a:cubicBezTo>
                  <a:cubicBezTo>
                    <a:pt x="2" y="11"/>
                    <a:pt x="3" y="9"/>
                    <a:pt x="6" y="6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5" name="Freeform 2322"/>
            <p:cNvSpPr>
              <a:spLocks noChangeArrowheads="1"/>
            </p:cNvSpPr>
            <p:nvPr/>
          </p:nvSpPr>
          <p:spPr bwMode="auto">
            <a:xfrm>
              <a:off x="69850" y="438150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1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1" y="6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6" name="Freeform 2323"/>
            <p:cNvSpPr>
              <a:spLocks noChangeArrowheads="1"/>
            </p:cNvSpPr>
            <p:nvPr/>
          </p:nvSpPr>
          <p:spPr bwMode="auto">
            <a:xfrm>
              <a:off x="85725" y="374650"/>
              <a:ext cx="31750" cy="9525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0 w 24"/>
                <a:gd name="T5" fmla="*/ 2147483647 h 8"/>
                <a:gd name="T6" fmla="*/ 2147483647 w 24"/>
                <a:gd name="T7" fmla="*/ 2147483647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8"/>
                <a:gd name="T29" fmla="*/ 24 w 2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8">
                  <a:moveTo>
                    <a:pt x="11" y="1"/>
                  </a:moveTo>
                  <a:cubicBezTo>
                    <a:pt x="8" y="2"/>
                    <a:pt x="5" y="4"/>
                    <a:pt x="3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5" y="1"/>
                    <a:pt x="18" y="1"/>
                    <a:pt x="20" y="1"/>
                  </a:cubicBezTo>
                  <a:cubicBezTo>
                    <a:pt x="23" y="0"/>
                    <a:pt x="24" y="0"/>
                    <a:pt x="24" y="0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7" name="Freeform 2324"/>
            <p:cNvSpPr>
              <a:spLocks noChangeArrowheads="1"/>
            </p:cNvSpPr>
            <p:nvPr/>
          </p:nvSpPr>
          <p:spPr bwMode="auto">
            <a:xfrm>
              <a:off x="96838" y="377825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0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8" name="Freeform 2325"/>
            <p:cNvSpPr>
              <a:spLocks noChangeArrowheads="1"/>
            </p:cNvSpPr>
            <p:nvPr/>
          </p:nvSpPr>
          <p:spPr bwMode="auto">
            <a:xfrm>
              <a:off x="133350" y="368300"/>
              <a:ext cx="31750" cy="9525"/>
            </a:xfrm>
            <a:custGeom>
              <a:avLst/>
              <a:gdLst>
                <a:gd name="T0" fmla="*/ 2147483647 w 25"/>
                <a:gd name="T1" fmla="*/ 2147483647 h 7"/>
                <a:gd name="T2" fmla="*/ 2147483647 w 25"/>
                <a:gd name="T3" fmla="*/ 0 h 7"/>
                <a:gd name="T4" fmla="*/ 0 w 25"/>
                <a:gd name="T5" fmla="*/ 2147483647 h 7"/>
                <a:gd name="T6" fmla="*/ 2147483647 w 25"/>
                <a:gd name="T7" fmla="*/ 2147483647 h 7"/>
                <a:gd name="T8" fmla="*/ 2147483647 w 25"/>
                <a:gd name="T9" fmla="*/ 2147483647 h 7"/>
                <a:gd name="T10" fmla="*/ 2147483647 w 25"/>
                <a:gd name="T11" fmla="*/ 2147483647 h 7"/>
                <a:gd name="T12" fmla="*/ 2147483647 w 25"/>
                <a:gd name="T13" fmla="*/ 2147483647 h 7"/>
                <a:gd name="T14" fmla="*/ 2147483647 w 25"/>
                <a:gd name="T15" fmla="*/ 2147483647 h 7"/>
                <a:gd name="T16" fmla="*/ 2147483647 w 25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7"/>
                <a:gd name="T29" fmla="*/ 25 w 25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7">
                  <a:moveTo>
                    <a:pt x="13" y="2"/>
                  </a:moveTo>
                  <a:cubicBezTo>
                    <a:pt x="10" y="1"/>
                    <a:pt x="6" y="0"/>
                    <a:pt x="4" y="0"/>
                  </a:cubicBez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9" y="1"/>
                    <a:pt x="13" y="2"/>
                  </a:cubicBezTo>
                  <a:cubicBezTo>
                    <a:pt x="16" y="3"/>
                    <a:pt x="19" y="5"/>
                    <a:pt x="21" y="6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5" y="7"/>
                    <a:pt x="23" y="6"/>
                    <a:pt x="21" y="5"/>
                  </a:cubicBezTo>
                  <a:cubicBezTo>
                    <a:pt x="19" y="4"/>
                    <a:pt x="16" y="3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19" name="Freeform 2326"/>
            <p:cNvSpPr>
              <a:spLocks noChangeArrowheads="1"/>
            </p:cNvSpPr>
            <p:nvPr/>
          </p:nvSpPr>
          <p:spPr bwMode="auto">
            <a:xfrm>
              <a:off x="144463" y="373063"/>
              <a:ext cx="11113" cy="3175"/>
            </a:xfrm>
            <a:custGeom>
              <a:avLst/>
              <a:gdLst>
                <a:gd name="T0" fmla="*/ 2147483647 w 8"/>
                <a:gd name="T1" fmla="*/ 2147483647 h 3"/>
                <a:gd name="T2" fmla="*/ 0 w 8"/>
                <a:gd name="T3" fmla="*/ 0 h 3"/>
                <a:gd name="T4" fmla="*/ 2147483647 w 8"/>
                <a:gd name="T5" fmla="*/ 2147483647 h 3"/>
                <a:gd name="T6" fmla="*/ 2147483647 w 8"/>
                <a:gd name="T7" fmla="*/ 2147483647 h 3"/>
                <a:gd name="T8" fmla="*/ 2147483647 w 8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3"/>
                <a:gd name="T17" fmla="*/ 8 w 8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0" name="Freeform 2327"/>
            <p:cNvSpPr>
              <a:spLocks noChangeArrowheads="1"/>
            </p:cNvSpPr>
            <p:nvPr/>
          </p:nvSpPr>
          <p:spPr bwMode="auto">
            <a:xfrm>
              <a:off x="204788" y="425450"/>
              <a:ext cx="7938" cy="44450"/>
            </a:xfrm>
            <a:custGeom>
              <a:avLst/>
              <a:gdLst>
                <a:gd name="T0" fmla="*/ 2147483647 w 7"/>
                <a:gd name="T1" fmla="*/ 2147483647 h 34"/>
                <a:gd name="T2" fmla="*/ 2147483647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0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6" y="17"/>
                  </a:moveTo>
                  <a:cubicBezTo>
                    <a:pt x="6" y="15"/>
                    <a:pt x="7" y="13"/>
                    <a:pt x="6" y="11"/>
                  </a:cubicBezTo>
                  <a:cubicBezTo>
                    <a:pt x="6" y="8"/>
                    <a:pt x="6" y="7"/>
                    <a:pt x="6" y="5"/>
                  </a:cubicBezTo>
                  <a:cubicBezTo>
                    <a:pt x="5" y="4"/>
                    <a:pt x="5" y="2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5" y="2"/>
                    <a:pt x="5" y="5"/>
                  </a:cubicBezTo>
                  <a:cubicBezTo>
                    <a:pt x="6" y="7"/>
                    <a:pt x="6" y="9"/>
                    <a:pt x="6" y="11"/>
                  </a:cubicBezTo>
                  <a:cubicBezTo>
                    <a:pt x="6" y="13"/>
                    <a:pt x="6" y="15"/>
                    <a:pt x="5" y="17"/>
                  </a:cubicBezTo>
                  <a:cubicBezTo>
                    <a:pt x="4" y="22"/>
                    <a:pt x="3" y="26"/>
                    <a:pt x="2" y="29"/>
                  </a:cubicBezTo>
                  <a:cubicBezTo>
                    <a:pt x="1" y="32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1"/>
                    <a:pt x="2" y="29"/>
                  </a:cubicBezTo>
                  <a:cubicBezTo>
                    <a:pt x="4" y="26"/>
                    <a:pt x="5" y="22"/>
                    <a:pt x="6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1" name="Freeform 2328"/>
            <p:cNvSpPr>
              <a:spLocks noChangeArrowheads="1"/>
            </p:cNvSpPr>
            <p:nvPr/>
          </p:nvSpPr>
          <p:spPr bwMode="auto">
            <a:xfrm>
              <a:off x="209550" y="442913"/>
              <a:ext cx="6350" cy="23813"/>
            </a:xfrm>
            <a:custGeom>
              <a:avLst/>
              <a:gdLst>
                <a:gd name="T0" fmla="*/ 2147483647 w 5"/>
                <a:gd name="T1" fmla="*/ 2147483647 h 19"/>
                <a:gd name="T2" fmla="*/ 2147483647 w 5"/>
                <a:gd name="T3" fmla="*/ 2147483647 h 19"/>
                <a:gd name="T4" fmla="*/ 2147483647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0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3" y="10"/>
                  </a:moveTo>
                  <a:cubicBezTo>
                    <a:pt x="4" y="7"/>
                    <a:pt x="4" y="5"/>
                    <a:pt x="4" y="3"/>
                  </a:cubicBezTo>
                  <a:cubicBezTo>
                    <a:pt x="5" y="2"/>
                    <a:pt x="4" y="0"/>
                    <a:pt x="4" y="0"/>
                  </a:cubicBez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3" y="7"/>
                    <a:pt x="3" y="10"/>
                  </a:cubicBezTo>
                  <a:cubicBezTo>
                    <a:pt x="2" y="12"/>
                    <a:pt x="1" y="15"/>
                    <a:pt x="1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8"/>
                    <a:pt x="1" y="17"/>
                  </a:cubicBezTo>
                  <a:cubicBezTo>
                    <a:pt x="2" y="15"/>
                    <a:pt x="3" y="13"/>
                    <a:pt x="3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2" name="Freeform 2329"/>
            <p:cNvSpPr>
              <a:spLocks noChangeArrowheads="1"/>
            </p:cNvSpPr>
            <p:nvPr/>
          </p:nvSpPr>
          <p:spPr bwMode="auto">
            <a:xfrm>
              <a:off x="225425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2147483647 w 10"/>
                <a:gd name="T3" fmla="*/ 2147483647 h 31"/>
                <a:gd name="T4" fmla="*/ 2147483647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0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9" y="26"/>
                  </a:moveTo>
                  <a:cubicBezTo>
                    <a:pt x="10" y="29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29"/>
                    <a:pt x="10" y="28"/>
                    <a:pt x="10" y="26"/>
                  </a:cubicBezTo>
                  <a:cubicBezTo>
                    <a:pt x="9" y="23"/>
                    <a:pt x="8" y="19"/>
                    <a:pt x="7" y="15"/>
                  </a:cubicBezTo>
                  <a:cubicBezTo>
                    <a:pt x="5" y="11"/>
                    <a:pt x="4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7"/>
                    <a:pt x="5" y="11"/>
                    <a:pt x="6" y="15"/>
                  </a:cubicBezTo>
                  <a:cubicBezTo>
                    <a:pt x="8" y="19"/>
                    <a:pt x="9" y="23"/>
                    <a:pt x="9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3" name="Freeform 2330"/>
            <p:cNvSpPr>
              <a:spLocks noChangeArrowheads="1"/>
            </p:cNvSpPr>
            <p:nvPr/>
          </p:nvSpPr>
          <p:spPr bwMode="auto">
            <a:xfrm>
              <a:off x="230188" y="458788"/>
              <a:ext cx="7938" cy="44450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2147483647 w 6"/>
                <a:gd name="T9" fmla="*/ 2147483647 h 35"/>
                <a:gd name="T10" fmla="*/ 0 w 6"/>
                <a:gd name="T11" fmla="*/ 0 h 35"/>
                <a:gd name="T12" fmla="*/ 2147483647 w 6"/>
                <a:gd name="T13" fmla="*/ 2147483647 h 35"/>
                <a:gd name="T14" fmla="*/ 2147483647 w 6"/>
                <a:gd name="T15" fmla="*/ 2147483647 h 35"/>
                <a:gd name="T16" fmla="*/ 2147483647 w 6"/>
                <a:gd name="T17" fmla="*/ 2147483647 h 35"/>
                <a:gd name="T18" fmla="*/ 2147483647 w 6"/>
                <a:gd name="T19" fmla="*/ 2147483647 h 35"/>
                <a:gd name="T20" fmla="*/ 2147483647 w 6"/>
                <a:gd name="T21" fmla="*/ 2147483647 h 35"/>
                <a:gd name="T22" fmla="*/ 2147483647 w 6"/>
                <a:gd name="T23" fmla="*/ 2147483647 h 35"/>
                <a:gd name="T24" fmla="*/ 2147483647 w 6"/>
                <a:gd name="T25" fmla="*/ 2147483647 h 35"/>
                <a:gd name="T26" fmla="*/ 2147483647 w 6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35"/>
                <a:gd name="T44" fmla="*/ 6 w 6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35">
                  <a:moveTo>
                    <a:pt x="6" y="32"/>
                  </a:moveTo>
                  <a:cubicBezTo>
                    <a:pt x="6" y="31"/>
                    <a:pt x="6" y="30"/>
                    <a:pt x="6" y="30"/>
                  </a:cubicBezTo>
                  <a:cubicBezTo>
                    <a:pt x="6" y="26"/>
                    <a:pt x="6" y="22"/>
                    <a:pt x="5" y="17"/>
                  </a:cubicBezTo>
                  <a:cubicBezTo>
                    <a:pt x="5" y="12"/>
                    <a:pt x="3" y="8"/>
                    <a:pt x="2" y="5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3" y="8"/>
                    <a:pt x="4" y="13"/>
                    <a:pt x="5" y="17"/>
                  </a:cubicBezTo>
                  <a:cubicBezTo>
                    <a:pt x="5" y="22"/>
                    <a:pt x="6" y="26"/>
                    <a:pt x="6" y="30"/>
                  </a:cubicBezTo>
                  <a:cubicBezTo>
                    <a:pt x="6" y="30"/>
                    <a:pt x="6" y="31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4" name="Freeform 2331"/>
            <p:cNvSpPr>
              <a:spLocks noChangeArrowheads="1"/>
            </p:cNvSpPr>
            <p:nvPr/>
          </p:nvSpPr>
          <p:spPr bwMode="auto">
            <a:xfrm>
              <a:off x="155575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0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1" y="8"/>
                  </a:moveTo>
                  <a:cubicBezTo>
                    <a:pt x="8" y="6"/>
                    <a:pt x="5" y="4"/>
                    <a:pt x="3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5" y="4"/>
                    <a:pt x="7" y="7"/>
                    <a:pt x="11" y="8"/>
                  </a:cubicBezTo>
                  <a:cubicBezTo>
                    <a:pt x="14" y="10"/>
                    <a:pt x="17" y="10"/>
                    <a:pt x="20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7" y="10"/>
                    <a:pt x="14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5" name="Freeform 2332"/>
            <p:cNvSpPr>
              <a:spLocks noChangeArrowheads="1"/>
            </p:cNvSpPr>
            <p:nvPr/>
          </p:nvSpPr>
          <p:spPr bwMode="auto">
            <a:xfrm>
              <a:off x="184150" y="492125"/>
              <a:ext cx="15875" cy="9525"/>
            </a:xfrm>
            <a:custGeom>
              <a:avLst/>
              <a:gdLst>
                <a:gd name="T0" fmla="*/ 2147483647 w 13"/>
                <a:gd name="T1" fmla="*/ 0 h 8"/>
                <a:gd name="T2" fmla="*/ 2147483647 w 13"/>
                <a:gd name="T3" fmla="*/ 2147483647 h 8"/>
                <a:gd name="T4" fmla="*/ 2147483647 w 13"/>
                <a:gd name="T5" fmla="*/ 2147483647 h 8"/>
                <a:gd name="T6" fmla="*/ 0 w 13"/>
                <a:gd name="T7" fmla="*/ 2147483647 h 8"/>
                <a:gd name="T8" fmla="*/ 0 w 13"/>
                <a:gd name="T9" fmla="*/ 2147483647 h 8"/>
                <a:gd name="T10" fmla="*/ 0 w 13"/>
                <a:gd name="T11" fmla="*/ 2147483647 h 8"/>
                <a:gd name="T12" fmla="*/ 0 w 13"/>
                <a:gd name="T13" fmla="*/ 2147483647 h 8"/>
                <a:gd name="T14" fmla="*/ 2147483647 w 13"/>
                <a:gd name="T15" fmla="*/ 2147483647 h 8"/>
                <a:gd name="T16" fmla="*/ 2147483647 w 13"/>
                <a:gd name="T17" fmla="*/ 2147483647 h 8"/>
                <a:gd name="T18" fmla="*/ 2147483647 w 13"/>
                <a:gd name="T19" fmla="*/ 2147483647 h 8"/>
                <a:gd name="T20" fmla="*/ 2147483647 w 13"/>
                <a:gd name="T21" fmla="*/ 0 h 8"/>
                <a:gd name="T22" fmla="*/ 2147483647 w 13"/>
                <a:gd name="T23" fmla="*/ 0 h 8"/>
                <a:gd name="T24" fmla="*/ 2147483647 w 13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8"/>
                <a:gd name="T41" fmla="*/ 13 w 13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8">
                  <a:moveTo>
                    <a:pt x="11" y="0"/>
                  </a:moveTo>
                  <a:cubicBezTo>
                    <a:pt x="9" y="0"/>
                    <a:pt x="7" y="0"/>
                    <a:pt x="5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3" y="3"/>
                    <a:pt x="4" y="2"/>
                    <a:pt x="5" y="2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6" name="Freeform 2333"/>
            <p:cNvSpPr>
              <a:spLocks noChangeArrowheads="1"/>
            </p:cNvSpPr>
            <p:nvPr/>
          </p:nvSpPr>
          <p:spPr bwMode="auto">
            <a:xfrm>
              <a:off x="185738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0" y="3"/>
                    <a:pt x="0" y="5"/>
                    <a:pt x="0" y="5"/>
                  </a:cubicBezTo>
                  <a:cubicBezTo>
                    <a:pt x="0" y="5"/>
                    <a:pt x="1" y="3"/>
                    <a:pt x="3" y="2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7" name="Freeform 2334"/>
            <p:cNvSpPr>
              <a:spLocks noChangeArrowheads="1"/>
            </p:cNvSpPr>
            <p:nvPr/>
          </p:nvSpPr>
          <p:spPr bwMode="auto">
            <a:xfrm>
              <a:off x="190500" y="523875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2147483647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0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10" y="9"/>
                  </a:moveTo>
                  <a:cubicBezTo>
                    <a:pt x="13" y="7"/>
                    <a:pt x="15" y="5"/>
                    <a:pt x="16" y="3"/>
                  </a:cubicBezTo>
                  <a:cubicBezTo>
                    <a:pt x="18" y="2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ubicBezTo>
                    <a:pt x="15" y="5"/>
                    <a:pt x="13" y="6"/>
                    <a:pt x="10" y="8"/>
                  </a:cubicBezTo>
                  <a:cubicBezTo>
                    <a:pt x="7" y="10"/>
                    <a:pt x="5" y="11"/>
                    <a:pt x="3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3"/>
                    <a:pt x="3" y="12"/>
                  </a:cubicBezTo>
                  <a:cubicBezTo>
                    <a:pt x="5" y="12"/>
                    <a:pt x="8" y="10"/>
                    <a:pt x="10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8" name="Freeform 2335"/>
            <p:cNvSpPr>
              <a:spLocks noChangeArrowheads="1"/>
            </p:cNvSpPr>
            <p:nvPr/>
          </p:nvSpPr>
          <p:spPr bwMode="auto">
            <a:xfrm>
              <a:off x="141288" y="528638"/>
              <a:ext cx="25400" cy="1588"/>
            </a:xfrm>
            <a:custGeom>
              <a:avLst/>
              <a:gdLst>
                <a:gd name="T0" fmla="*/ 2147483647 w 19"/>
                <a:gd name="T1" fmla="*/ 2147483647 h 2"/>
                <a:gd name="T2" fmla="*/ 2147483647 w 19"/>
                <a:gd name="T3" fmla="*/ 0 h 2"/>
                <a:gd name="T4" fmla="*/ 2147483647 w 19"/>
                <a:gd name="T5" fmla="*/ 0 h 2"/>
                <a:gd name="T6" fmla="*/ 2147483647 w 19"/>
                <a:gd name="T7" fmla="*/ 0 h 2"/>
                <a:gd name="T8" fmla="*/ 2147483647 w 19"/>
                <a:gd name="T9" fmla="*/ 2147483647 h 2"/>
                <a:gd name="T10" fmla="*/ 0 w 19"/>
                <a:gd name="T11" fmla="*/ 2147483647 h 2"/>
                <a:gd name="T12" fmla="*/ 2147483647 w 19"/>
                <a:gd name="T13" fmla="*/ 2147483647 h 2"/>
                <a:gd name="T14" fmla="*/ 2147483647 w 19"/>
                <a:gd name="T15" fmla="*/ 2147483647 h 2"/>
                <a:gd name="T16" fmla="*/ 2147483647 w 19"/>
                <a:gd name="T17" fmla="*/ 2147483647 h 2"/>
                <a:gd name="T18" fmla="*/ 2147483647 w 19"/>
                <a:gd name="T19" fmla="*/ 2147483647 h 2"/>
                <a:gd name="T20" fmla="*/ 2147483647 w 19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"/>
                <a:gd name="T34" fmla="*/ 0 h 2"/>
                <a:gd name="T35" fmla="*/ 19 w 19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" h="2">
                  <a:moveTo>
                    <a:pt x="16" y="1"/>
                  </a:moveTo>
                  <a:cubicBezTo>
                    <a:pt x="15" y="1"/>
                    <a:pt x="12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5" y="0"/>
                    <a:pt x="7" y="1"/>
                    <a:pt x="10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29" name="Freeform 2336"/>
            <p:cNvSpPr>
              <a:spLocks noChangeArrowheads="1"/>
            </p:cNvSpPr>
            <p:nvPr/>
          </p:nvSpPr>
          <p:spPr bwMode="auto">
            <a:xfrm>
              <a:off x="138113" y="525463"/>
              <a:ext cx="7938" cy="3175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5" y="1"/>
                  </a:move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0" name="Freeform 2337"/>
            <p:cNvSpPr>
              <a:spLocks noChangeArrowheads="1"/>
            </p:cNvSpPr>
            <p:nvPr/>
          </p:nvSpPr>
          <p:spPr bwMode="auto">
            <a:xfrm>
              <a:off x="41275" y="460375"/>
              <a:ext cx="30163" cy="49213"/>
            </a:xfrm>
            <a:custGeom>
              <a:avLst/>
              <a:gdLst>
                <a:gd name="T0" fmla="*/ 0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2147483647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0 w 23"/>
                <a:gd name="T43" fmla="*/ 2147483647 h 38"/>
                <a:gd name="T44" fmla="*/ 0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0" y="4"/>
                  </a:moveTo>
                  <a:cubicBezTo>
                    <a:pt x="1" y="4"/>
                    <a:pt x="1" y="5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3"/>
                    <a:pt x="3" y="14"/>
                  </a:cubicBezTo>
                  <a:cubicBezTo>
                    <a:pt x="4" y="16"/>
                    <a:pt x="5" y="19"/>
                    <a:pt x="7" y="22"/>
                  </a:cubicBezTo>
                  <a:cubicBezTo>
                    <a:pt x="8" y="25"/>
                    <a:pt x="10" y="27"/>
                    <a:pt x="12" y="29"/>
                  </a:cubicBezTo>
                  <a:cubicBezTo>
                    <a:pt x="14" y="31"/>
                    <a:pt x="16" y="33"/>
                    <a:pt x="18" y="34"/>
                  </a:cubicBezTo>
                  <a:cubicBezTo>
                    <a:pt x="19" y="35"/>
                    <a:pt x="19" y="36"/>
                    <a:pt x="20" y="36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2" y="37"/>
                  </a:cubicBezTo>
                  <a:cubicBezTo>
                    <a:pt x="22" y="37"/>
                    <a:pt x="21" y="36"/>
                    <a:pt x="20" y="36"/>
                  </a:cubicBezTo>
                  <a:cubicBezTo>
                    <a:pt x="20" y="35"/>
                    <a:pt x="19" y="35"/>
                    <a:pt x="18" y="34"/>
                  </a:cubicBezTo>
                  <a:cubicBezTo>
                    <a:pt x="17" y="33"/>
                    <a:pt x="15" y="31"/>
                    <a:pt x="13" y="29"/>
                  </a:cubicBezTo>
                  <a:cubicBezTo>
                    <a:pt x="11" y="27"/>
                    <a:pt x="9" y="24"/>
                    <a:pt x="7" y="22"/>
                  </a:cubicBezTo>
                  <a:cubicBezTo>
                    <a:pt x="6" y="19"/>
                    <a:pt x="4" y="16"/>
                    <a:pt x="3" y="14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1"/>
                    <a:pt x="2" y="10"/>
                    <a:pt x="2" y="10"/>
                  </a:cubicBezTo>
                  <a:cubicBezTo>
                    <a:pt x="2" y="9"/>
                    <a:pt x="1" y="7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1" name="Freeform 2338"/>
            <p:cNvSpPr>
              <a:spLocks noChangeArrowheads="1"/>
            </p:cNvSpPr>
            <p:nvPr/>
          </p:nvSpPr>
          <p:spPr bwMode="auto">
            <a:xfrm>
              <a:off x="55563" y="501650"/>
              <a:ext cx="23813" cy="22225"/>
            </a:xfrm>
            <a:custGeom>
              <a:avLst/>
              <a:gdLst>
                <a:gd name="T0" fmla="*/ 2147483647 w 19"/>
                <a:gd name="T1" fmla="*/ 2147483647 h 17"/>
                <a:gd name="T2" fmla="*/ 2147483647 w 19"/>
                <a:gd name="T3" fmla="*/ 2147483647 h 17"/>
                <a:gd name="T4" fmla="*/ 0 w 19"/>
                <a:gd name="T5" fmla="*/ 0 h 17"/>
                <a:gd name="T6" fmla="*/ 2147483647 w 19"/>
                <a:gd name="T7" fmla="*/ 2147483647 h 17"/>
                <a:gd name="T8" fmla="*/ 2147483647 w 19"/>
                <a:gd name="T9" fmla="*/ 2147483647 h 17"/>
                <a:gd name="T10" fmla="*/ 2147483647 w 19"/>
                <a:gd name="T11" fmla="*/ 2147483647 h 17"/>
                <a:gd name="T12" fmla="*/ 2147483647 w 19"/>
                <a:gd name="T13" fmla="*/ 2147483647 h 17"/>
                <a:gd name="T14" fmla="*/ 2147483647 w 19"/>
                <a:gd name="T15" fmla="*/ 2147483647 h 17"/>
                <a:gd name="T16" fmla="*/ 2147483647 w 19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7"/>
                <a:gd name="T29" fmla="*/ 19 w 19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7">
                  <a:moveTo>
                    <a:pt x="9" y="8"/>
                  </a:moveTo>
                  <a:cubicBezTo>
                    <a:pt x="7" y="6"/>
                    <a:pt x="4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9" y="9"/>
                  </a:cubicBezTo>
                  <a:cubicBezTo>
                    <a:pt x="12" y="11"/>
                    <a:pt x="14" y="13"/>
                    <a:pt x="16" y="14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9" y="16"/>
                    <a:pt x="18" y="16"/>
                    <a:pt x="17" y="14"/>
                  </a:cubicBezTo>
                  <a:cubicBezTo>
                    <a:pt x="15" y="13"/>
                    <a:pt x="12" y="11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2" name="Freeform 2339"/>
            <p:cNvSpPr>
              <a:spLocks noChangeArrowheads="1"/>
            </p:cNvSpPr>
            <p:nvPr/>
          </p:nvSpPr>
          <p:spPr bwMode="auto">
            <a:xfrm>
              <a:off x="74613" y="495300"/>
              <a:ext cx="28575" cy="39688"/>
            </a:xfrm>
            <a:custGeom>
              <a:avLst/>
              <a:gdLst>
                <a:gd name="T0" fmla="*/ 0 w 22"/>
                <a:gd name="T1" fmla="*/ 2147483647 h 31"/>
                <a:gd name="T2" fmla="*/ 2147483647 w 22"/>
                <a:gd name="T3" fmla="*/ 2147483647 h 31"/>
                <a:gd name="T4" fmla="*/ 2147483647 w 22"/>
                <a:gd name="T5" fmla="*/ 2147483647 h 31"/>
                <a:gd name="T6" fmla="*/ 2147483647 w 22"/>
                <a:gd name="T7" fmla="*/ 2147483647 h 31"/>
                <a:gd name="T8" fmla="*/ 2147483647 w 22"/>
                <a:gd name="T9" fmla="*/ 2147483647 h 31"/>
                <a:gd name="T10" fmla="*/ 2147483647 w 22"/>
                <a:gd name="T11" fmla="*/ 2147483647 h 31"/>
                <a:gd name="T12" fmla="*/ 2147483647 w 22"/>
                <a:gd name="T13" fmla="*/ 2147483647 h 31"/>
                <a:gd name="T14" fmla="*/ 2147483647 w 22"/>
                <a:gd name="T15" fmla="*/ 2147483647 h 31"/>
                <a:gd name="T16" fmla="*/ 2147483647 w 22"/>
                <a:gd name="T17" fmla="*/ 2147483647 h 31"/>
                <a:gd name="T18" fmla="*/ 2147483647 w 22"/>
                <a:gd name="T19" fmla="*/ 2147483647 h 31"/>
                <a:gd name="T20" fmla="*/ 2147483647 w 22"/>
                <a:gd name="T21" fmla="*/ 2147483647 h 31"/>
                <a:gd name="T22" fmla="*/ 2147483647 w 22"/>
                <a:gd name="T23" fmla="*/ 2147483647 h 31"/>
                <a:gd name="T24" fmla="*/ 2147483647 w 22"/>
                <a:gd name="T25" fmla="*/ 2147483647 h 31"/>
                <a:gd name="T26" fmla="*/ 2147483647 w 22"/>
                <a:gd name="T27" fmla="*/ 2147483647 h 31"/>
                <a:gd name="T28" fmla="*/ 2147483647 w 22"/>
                <a:gd name="T29" fmla="*/ 2147483647 h 31"/>
                <a:gd name="T30" fmla="*/ 2147483647 w 22"/>
                <a:gd name="T31" fmla="*/ 2147483647 h 31"/>
                <a:gd name="T32" fmla="*/ 2147483647 w 22"/>
                <a:gd name="T33" fmla="*/ 2147483647 h 31"/>
                <a:gd name="T34" fmla="*/ 2147483647 w 22"/>
                <a:gd name="T35" fmla="*/ 2147483647 h 31"/>
                <a:gd name="T36" fmla="*/ 0 w 22"/>
                <a:gd name="T37" fmla="*/ 0 h 31"/>
                <a:gd name="T38" fmla="*/ 0 w 22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"/>
                <a:gd name="T61" fmla="*/ 0 h 31"/>
                <a:gd name="T62" fmla="*/ 22 w 22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" h="31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7"/>
                    <a:pt x="3" y="9"/>
                    <a:pt x="4" y="11"/>
                  </a:cubicBezTo>
                  <a:cubicBezTo>
                    <a:pt x="5" y="12"/>
                    <a:pt x="5" y="13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7" y="17"/>
                    <a:pt x="7" y="17"/>
                    <a:pt x="8" y="18"/>
                  </a:cubicBezTo>
                  <a:cubicBezTo>
                    <a:pt x="9" y="20"/>
                    <a:pt x="11" y="22"/>
                    <a:pt x="13" y="24"/>
                  </a:cubicBezTo>
                  <a:cubicBezTo>
                    <a:pt x="15" y="25"/>
                    <a:pt x="16" y="27"/>
                    <a:pt x="18" y="28"/>
                  </a:cubicBezTo>
                  <a:cubicBezTo>
                    <a:pt x="21" y="30"/>
                    <a:pt x="22" y="31"/>
                    <a:pt x="22" y="31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1" y="30"/>
                    <a:pt x="20" y="29"/>
                    <a:pt x="18" y="27"/>
                  </a:cubicBezTo>
                  <a:cubicBezTo>
                    <a:pt x="17" y="26"/>
                    <a:pt x="15" y="25"/>
                    <a:pt x="14" y="23"/>
                  </a:cubicBezTo>
                  <a:cubicBezTo>
                    <a:pt x="12" y="22"/>
                    <a:pt x="10" y="20"/>
                    <a:pt x="8" y="18"/>
                  </a:cubicBezTo>
                  <a:cubicBezTo>
                    <a:pt x="8" y="17"/>
                    <a:pt x="8" y="16"/>
                    <a:pt x="7" y="16"/>
                  </a:cubicBezTo>
                  <a:cubicBezTo>
                    <a:pt x="7" y="15"/>
                    <a:pt x="7" y="15"/>
                    <a:pt x="6" y="14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4" y="9"/>
                    <a:pt x="3" y="7"/>
                    <a:pt x="2" y="5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3" name="Freeform 2340"/>
            <p:cNvSpPr>
              <a:spLocks noChangeArrowheads="1"/>
            </p:cNvSpPr>
            <p:nvPr/>
          </p:nvSpPr>
          <p:spPr bwMode="auto">
            <a:xfrm>
              <a:off x="92075" y="530225"/>
              <a:ext cx="15875" cy="12700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0 w 1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0"/>
                <a:gd name="T17" fmla="*/ 12 w 1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0">
                  <a:moveTo>
                    <a:pt x="0" y="0"/>
                  </a:moveTo>
                  <a:cubicBezTo>
                    <a:pt x="0" y="0"/>
                    <a:pt x="2" y="3"/>
                    <a:pt x="6" y="6"/>
                  </a:cubicBezTo>
                  <a:cubicBezTo>
                    <a:pt x="9" y="8"/>
                    <a:pt x="12" y="10"/>
                    <a:pt x="12" y="10"/>
                  </a:cubicBezTo>
                  <a:cubicBezTo>
                    <a:pt x="12" y="10"/>
                    <a:pt x="10" y="8"/>
                    <a:pt x="6" y="5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4" name="Freeform 2342"/>
            <p:cNvSpPr>
              <a:spLocks noChangeArrowheads="1"/>
            </p:cNvSpPr>
            <p:nvPr/>
          </p:nvSpPr>
          <p:spPr bwMode="auto">
            <a:xfrm>
              <a:off x="384175" y="96996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2147483647 w 1"/>
                <a:gd name="T7" fmla="*/ 2147483647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5" name="Freeform 2343"/>
            <p:cNvSpPr>
              <a:spLocks noChangeArrowheads="1"/>
            </p:cNvSpPr>
            <p:nvPr/>
          </p:nvSpPr>
          <p:spPr bwMode="auto">
            <a:xfrm>
              <a:off x="385763" y="974725"/>
              <a:ext cx="1" cy="158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6" name="Freeform 2344"/>
            <p:cNvSpPr>
              <a:spLocks noChangeArrowheads="1"/>
            </p:cNvSpPr>
            <p:nvPr/>
          </p:nvSpPr>
          <p:spPr bwMode="auto">
            <a:xfrm>
              <a:off x="387350" y="981075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7" name="Freeform 2345"/>
            <p:cNvSpPr>
              <a:spLocks noChangeArrowheads="1"/>
            </p:cNvSpPr>
            <p:nvPr/>
          </p:nvSpPr>
          <p:spPr bwMode="auto">
            <a:xfrm>
              <a:off x="174625" y="6350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8" name="Freeform 2347"/>
            <p:cNvSpPr>
              <a:spLocks noChangeArrowheads="1"/>
            </p:cNvSpPr>
            <p:nvPr/>
          </p:nvSpPr>
          <p:spPr bwMode="auto">
            <a:xfrm>
              <a:off x="469900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39" name="Freeform 2348"/>
            <p:cNvSpPr>
              <a:spLocks noChangeArrowheads="1"/>
            </p:cNvSpPr>
            <p:nvPr/>
          </p:nvSpPr>
          <p:spPr bwMode="auto">
            <a:xfrm>
              <a:off x="2079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0" name="Freeform 2349"/>
            <p:cNvSpPr>
              <a:spLocks noChangeArrowheads="1"/>
            </p:cNvSpPr>
            <p:nvPr/>
          </p:nvSpPr>
          <p:spPr bwMode="auto">
            <a:xfrm>
              <a:off x="228600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1" name="Freeform 2350"/>
            <p:cNvSpPr>
              <a:spLocks noChangeArrowheads="1"/>
            </p:cNvSpPr>
            <p:nvPr/>
          </p:nvSpPr>
          <p:spPr bwMode="auto">
            <a:xfrm>
              <a:off x="2714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2" name="Freeform 2351"/>
            <p:cNvSpPr>
              <a:spLocks noChangeArrowheads="1"/>
            </p:cNvSpPr>
            <p:nvPr/>
          </p:nvSpPr>
          <p:spPr bwMode="auto">
            <a:xfrm>
              <a:off x="33178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3" name="Freeform 2352"/>
            <p:cNvSpPr>
              <a:spLocks noChangeArrowheads="1"/>
            </p:cNvSpPr>
            <p:nvPr/>
          </p:nvSpPr>
          <p:spPr bwMode="auto">
            <a:xfrm>
              <a:off x="290513" y="9159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4" name="Freeform 2355"/>
            <p:cNvSpPr>
              <a:spLocks noChangeArrowheads="1"/>
            </p:cNvSpPr>
            <p:nvPr/>
          </p:nvSpPr>
          <p:spPr bwMode="auto">
            <a:xfrm>
              <a:off x="231775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0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2147483647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5" y="0"/>
                    <a:pt x="3" y="1"/>
                    <a:pt x="2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10" y="1"/>
                    <a:pt x="12" y="2"/>
                    <a:pt x="13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5" y="3"/>
                    <a:pt x="13" y="2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5" name="Freeform 2356"/>
            <p:cNvSpPr>
              <a:spLocks noChangeArrowheads="1"/>
            </p:cNvSpPr>
            <p:nvPr/>
          </p:nvSpPr>
          <p:spPr bwMode="auto">
            <a:xfrm>
              <a:off x="234950" y="1000125"/>
              <a:ext cx="9525" cy="1588"/>
            </a:xfrm>
            <a:custGeom>
              <a:avLst/>
              <a:gdLst>
                <a:gd name="T0" fmla="*/ 2147483647 w 7"/>
                <a:gd name="T1" fmla="*/ 0 h 1"/>
                <a:gd name="T2" fmla="*/ 0 w 7"/>
                <a:gd name="T3" fmla="*/ 2147483647 h 1"/>
                <a:gd name="T4" fmla="*/ 0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2147483647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5" y="0"/>
                    <a:pt x="7" y="0"/>
                    <a:pt x="7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6" name="Freeform 2361"/>
            <p:cNvSpPr>
              <a:spLocks noChangeArrowheads="1"/>
            </p:cNvSpPr>
            <p:nvPr/>
          </p:nvSpPr>
          <p:spPr bwMode="auto">
            <a:xfrm>
              <a:off x="458788" y="950913"/>
              <a:ext cx="25400" cy="44450"/>
            </a:xfrm>
            <a:custGeom>
              <a:avLst/>
              <a:gdLst>
                <a:gd name="T0" fmla="*/ 2147483647 w 20"/>
                <a:gd name="T1" fmla="*/ 2147483647 h 34"/>
                <a:gd name="T2" fmla="*/ 2147483647 w 20"/>
                <a:gd name="T3" fmla="*/ 2147483647 h 34"/>
                <a:gd name="T4" fmla="*/ 2147483647 w 20"/>
                <a:gd name="T5" fmla="*/ 2147483647 h 34"/>
                <a:gd name="T6" fmla="*/ 2147483647 w 20"/>
                <a:gd name="T7" fmla="*/ 2147483647 h 34"/>
                <a:gd name="T8" fmla="*/ 2147483647 w 20"/>
                <a:gd name="T9" fmla="*/ 2147483647 h 34"/>
                <a:gd name="T10" fmla="*/ 2147483647 w 20"/>
                <a:gd name="T11" fmla="*/ 2147483647 h 34"/>
                <a:gd name="T12" fmla="*/ 2147483647 w 20"/>
                <a:gd name="T13" fmla="*/ 2147483647 h 34"/>
                <a:gd name="T14" fmla="*/ 2147483647 w 20"/>
                <a:gd name="T15" fmla="*/ 2147483647 h 34"/>
                <a:gd name="T16" fmla="*/ 2147483647 w 20"/>
                <a:gd name="T17" fmla="*/ 0 h 34"/>
                <a:gd name="T18" fmla="*/ 2147483647 w 20"/>
                <a:gd name="T19" fmla="*/ 2147483647 h 34"/>
                <a:gd name="T20" fmla="*/ 2147483647 w 20"/>
                <a:gd name="T21" fmla="*/ 2147483647 h 34"/>
                <a:gd name="T22" fmla="*/ 2147483647 w 20"/>
                <a:gd name="T23" fmla="*/ 2147483647 h 34"/>
                <a:gd name="T24" fmla="*/ 2147483647 w 20"/>
                <a:gd name="T25" fmla="*/ 2147483647 h 34"/>
                <a:gd name="T26" fmla="*/ 2147483647 w 20"/>
                <a:gd name="T27" fmla="*/ 2147483647 h 34"/>
                <a:gd name="T28" fmla="*/ 2147483647 w 20"/>
                <a:gd name="T29" fmla="*/ 2147483647 h 34"/>
                <a:gd name="T30" fmla="*/ 2147483647 w 20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"/>
                <a:gd name="T49" fmla="*/ 0 h 34"/>
                <a:gd name="T50" fmla="*/ 20 w 20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" h="34">
                  <a:moveTo>
                    <a:pt x="4" y="32"/>
                  </a:moveTo>
                  <a:cubicBezTo>
                    <a:pt x="4" y="32"/>
                    <a:pt x="4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ubicBezTo>
                    <a:pt x="7" y="30"/>
                    <a:pt x="9" y="28"/>
                    <a:pt x="10" y="26"/>
                  </a:cubicBezTo>
                  <a:cubicBezTo>
                    <a:pt x="12" y="24"/>
                    <a:pt x="13" y="22"/>
                    <a:pt x="15" y="19"/>
                  </a:cubicBezTo>
                  <a:cubicBezTo>
                    <a:pt x="17" y="14"/>
                    <a:pt x="19" y="9"/>
                    <a:pt x="20" y="6"/>
                  </a:cubicBezTo>
                  <a:cubicBezTo>
                    <a:pt x="20" y="5"/>
                    <a:pt x="20" y="4"/>
                    <a:pt x="20" y="3"/>
                  </a:cubicBezTo>
                  <a:cubicBezTo>
                    <a:pt x="20" y="3"/>
                    <a:pt x="20" y="2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20" y="2"/>
                    <a:pt x="19" y="6"/>
                  </a:cubicBezTo>
                  <a:cubicBezTo>
                    <a:pt x="18" y="9"/>
                    <a:pt x="17" y="14"/>
                    <a:pt x="14" y="19"/>
                  </a:cubicBezTo>
                  <a:cubicBezTo>
                    <a:pt x="13" y="22"/>
                    <a:pt x="11" y="24"/>
                    <a:pt x="10" y="26"/>
                  </a:cubicBezTo>
                  <a:cubicBezTo>
                    <a:pt x="8" y="28"/>
                    <a:pt x="7" y="29"/>
                    <a:pt x="5" y="30"/>
                  </a:cubicBezTo>
                  <a:cubicBezTo>
                    <a:pt x="3" y="33"/>
                    <a:pt x="0" y="34"/>
                    <a:pt x="1" y="34"/>
                  </a:cubicBezTo>
                  <a:cubicBezTo>
                    <a:pt x="1" y="34"/>
                    <a:pt x="1" y="34"/>
                    <a:pt x="2" y="33"/>
                  </a:cubicBezTo>
                  <a:cubicBezTo>
                    <a:pt x="3" y="33"/>
                    <a:pt x="3" y="33"/>
                    <a:pt x="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7" name="Freeform 2362"/>
            <p:cNvSpPr>
              <a:spLocks noChangeArrowheads="1"/>
            </p:cNvSpPr>
            <p:nvPr/>
          </p:nvSpPr>
          <p:spPr bwMode="auto">
            <a:xfrm>
              <a:off x="485775" y="941388"/>
              <a:ext cx="1588" cy="22225"/>
            </a:xfrm>
            <a:custGeom>
              <a:avLst/>
              <a:gdLst>
                <a:gd name="T0" fmla="*/ 0 w 2"/>
                <a:gd name="T1" fmla="*/ 2147483647 h 18"/>
                <a:gd name="T2" fmla="*/ 2147483647 w 2"/>
                <a:gd name="T3" fmla="*/ 2147483647 h 18"/>
                <a:gd name="T4" fmla="*/ 2147483647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0 w 2"/>
                <a:gd name="T15" fmla="*/ 2147483647 h 18"/>
                <a:gd name="T16" fmla="*/ 0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0" y="18"/>
                  </a:moveTo>
                  <a:cubicBezTo>
                    <a:pt x="0" y="18"/>
                    <a:pt x="0" y="17"/>
                    <a:pt x="1" y="16"/>
                  </a:cubicBezTo>
                  <a:cubicBezTo>
                    <a:pt x="1" y="14"/>
                    <a:pt x="2" y="12"/>
                    <a:pt x="2" y="9"/>
                  </a:cubicBezTo>
                  <a:cubicBezTo>
                    <a:pt x="2" y="7"/>
                    <a:pt x="1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0" y="15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8" name="Freeform 2363"/>
            <p:cNvSpPr>
              <a:spLocks noChangeArrowheads="1"/>
            </p:cNvSpPr>
            <p:nvPr/>
          </p:nvSpPr>
          <p:spPr bwMode="auto">
            <a:xfrm>
              <a:off x="390525" y="969963"/>
              <a:ext cx="11113" cy="17463"/>
            </a:xfrm>
            <a:custGeom>
              <a:avLst/>
              <a:gdLst>
                <a:gd name="T0" fmla="*/ 0 w 8"/>
                <a:gd name="T1" fmla="*/ 0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2147483647 w 8"/>
                <a:gd name="T7" fmla="*/ 2147483647 h 14"/>
                <a:gd name="T8" fmla="*/ 2147483647 w 8"/>
                <a:gd name="T9" fmla="*/ 2147483647 h 14"/>
                <a:gd name="T10" fmla="*/ 0 w 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4"/>
                <a:gd name="T20" fmla="*/ 8 w 8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4">
                  <a:moveTo>
                    <a:pt x="0" y="0"/>
                  </a:moveTo>
                  <a:cubicBezTo>
                    <a:pt x="0" y="0"/>
                    <a:pt x="1" y="3"/>
                    <a:pt x="3" y="7"/>
                  </a:cubicBezTo>
                  <a:cubicBezTo>
                    <a:pt x="5" y="9"/>
                    <a:pt x="6" y="11"/>
                    <a:pt x="7" y="12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6" y="11"/>
                    <a:pt x="4" y="7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49" name="Freeform 2364"/>
            <p:cNvSpPr>
              <a:spLocks noChangeArrowheads="1"/>
            </p:cNvSpPr>
            <p:nvPr/>
          </p:nvSpPr>
          <p:spPr bwMode="auto">
            <a:xfrm>
              <a:off x="395288" y="974725"/>
              <a:ext cx="19050" cy="23813"/>
            </a:xfrm>
            <a:custGeom>
              <a:avLst/>
              <a:gdLst>
                <a:gd name="T0" fmla="*/ 2147483647 w 14"/>
                <a:gd name="T1" fmla="*/ 2147483647 h 19"/>
                <a:gd name="T2" fmla="*/ 0 w 14"/>
                <a:gd name="T3" fmla="*/ 0 h 19"/>
                <a:gd name="T4" fmla="*/ 2147483647 w 14"/>
                <a:gd name="T5" fmla="*/ 2147483647 h 19"/>
                <a:gd name="T6" fmla="*/ 2147483647 w 14"/>
                <a:gd name="T7" fmla="*/ 2147483647 h 19"/>
                <a:gd name="T8" fmla="*/ 2147483647 w 14"/>
                <a:gd name="T9" fmla="*/ 2147483647 h 19"/>
                <a:gd name="T10" fmla="*/ 2147483647 w 14"/>
                <a:gd name="T11" fmla="*/ 2147483647 h 19"/>
                <a:gd name="T12" fmla="*/ 2147483647 w 14"/>
                <a:gd name="T13" fmla="*/ 2147483647 h 19"/>
                <a:gd name="T14" fmla="*/ 2147483647 w 1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19"/>
                <a:gd name="T26" fmla="*/ 14 w 1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19">
                  <a:moveTo>
                    <a:pt x="7" y="10"/>
                  </a:moveTo>
                  <a:cubicBezTo>
                    <a:pt x="3" y="5"/>
                    <a:pt x="0" y="0"/>
                    <a:pt x="0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9" y="13"/>
                    <a:pt x="11" y="15"/>
                    <a:pt x="12" y="17"/>
                  </a:cubicBezTo>
                  <a:cubicBezTo>
                    <a:pt x="13" y="18"/>
                    <a:pt x="14" y="19"/>
                    <a:pt x="14" y="19"/>
                  </a:cubicBezTo>
                  <a:cubicBezTo>
                    <a:pt x="14" y="19"/>
                    <a:pt x="14" y="18"/>
                    <a:pt x="12" y="16"/>
                  </a:cubicBezTo>
                  <a:cubicBezTo>
                    <a:pt x="11" y="15"/>
                    <a:pt x="9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0" name="Freeform 2371"/>
            <p:cNvSpPr>
              <a:spLocks noChangeArrowheads="1"/>
            </p:cNvSpPr>
            <p:nvPr/>
          </p:nvSpPr>
          <p:spPr bwMode="auto">
            <a:xfrm>
              <a:off x="373063" y="933450"/>
              <a:ext cx="3175" cy="28575"/>
            </a:xfrm>
            <a:custGeom>
              <a:avLst/>
              <a:gdLst>
                <a:gd name="T0" fmla="*/ 0 w 3"/>
                <a:gd name="T1" fmla="*/ 0 h 22"/>
                <a:gd name="T2" fmla="*/ 2147483647 w 3"/>
                <a:gd name="T3" fmla="*/ 2147483647 h 22"/>
                <a:gd name="T4" fmla="*/ 2147483647 w 3"/>
                <a:gd name="T5" fmla="*/ 2147483647 h 22"/>
                <a:gd name="T6" fmla="*/ 2147483647 w 3"/>
                <a:gd name="T7" fmla="*/ 2147483647 h 22"/>
                <a:gd name="T8" fmla="*/ 2147483647 w 3"/>
                <a:gd name="T9" fmla="*/ 2147483647 h 22"/>
                <a:gd name="T10" fmla="*/ 2147483647 w 3"/>
                <a:gd name="T11" fmla="*/ 2147483647 h 22"/>
                <a:gd name="T12" fmla="*/ 2147483647 w 3"/>
                <a:gd name="T13" fmla="*/ 2147483647 h 22"/>
                <a:gd name="T14" fmla="*/ 0 w 3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2"/>
                <a:gd name="T26" fmla="*/ 3 w 3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2">
                  <a:moveTo>
                    <a:pt x="0" y="0"/>
                  </a:moveTo>
                  <a:cubicBezTo>
                    <a:pt x="0" y="0"/>
                    <a:pt x="1" y="5"/>
                    <a:pt x="2" y="11"/>
                  </a:cubicBezTo>
                  <a:cubicBezTo>
                    <a:pt x="3" y="14"/>
                    <a:pt x="3" y="17"/>
                    <a:pt x="3" y="19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3" y="22"/>
                    <a:pt x="3" y="21"/>
                    <a:pt x="3" y="19"/>
                  </a:cubicBezTo>
                  <a:cubicBezTo>
                    <a:pt x="3" y="17"/>
                    <a:pt x="3" y="14"/>
                    <a:pt x="3" y="11"/>
                  </a:cubicBezTo>
                  <a:cubicBezTo>
                    <a:pt x="3" y="8"/>
                    <a:pt x="2" y="5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1" name="Freeform 2372"/>
            <p:cNvSpPr>
              <a:spLocks noChangeArrowheads="1"/>
            </p:cNvSpPr>
            <p:nvPr/>
          </p:nvSpPr>
          <p:spPr bwMode="auto">
            <a:xfrm>
              <a:off x="374650" y="933450"/>
              <a:ext cx="3175" cy="11113"/>
            </a:xfrm>
            <a:custGeom>
              <a:avLst/>
              <a:gdLst>
                <a:gd name="T0" fmla="*/ 0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0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0" y="0"/>
                  </a:moveTo>
                  <a:cubicBezTo>
                    <a:pt x="0" y="0"/>
                    <a:pt x="1" y="2"/>
                    <a:pt x="1" y="5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7"/>
                    <a:pt x="2" y="5"/>
                  </a:cubicBezTo>
                  <a:cubicBezTo>
                    <a:pt x="1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2" name="Freeform 2373"/>
            <p:cNvSpPr>
              <a:spLocks noChangeArrowheads="1"/>
            </p:cNvSpPr>
            <p:nvPr/>
          </p:nvSpPr>
          <p:spPr bwMode="auto">
            <a:xfrm>
              <a:off x="388938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4" y="3"/>
                  </a:moveTo>
                  <a:cubicBezTo>
                    <a:pt x="3" y="3"/>
                    <a:pt x="3" y="4"/>
                    <a:pt x="3" y="5"/>
                  </a:cubicBezTo>
                  <a:cubicBezTo>
                    <a:pt x="2" y="6"/>
                    <a:pt x="2" y="8"/>
                    <a:pt x="1" y="11"/>
                  </a:cubicBezTo>
                  <a:cubicBezTo>
                    <a:pt x="1" y="13"/>
                    <a:pt x="1" y="15"/>
                    <a:pt x="1" y="18"/>
                  </a:cubicBezTo>
                  <a:cubicBezTo>
                    <a:pt x="0" y="23"/>
                    <a:pt x="1" y="28"/>
                    <a:pt x="1" y="31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3" y="37"/>
                    <a:pt x="2" y="36"/>
                    <a:pt x="2" y="35"/>
                  </a:cubicBezTo>
                  <a:cubicBezTo>
                    <a:pt x="2" y="34"/>
                    <a:pt x="2" y="33"/>
                    <a:pt x="2" y="31"/>
                  </a:cubicBezTo>
                  <a:cubicBezTo>
                    <a:pt x="2" y="28"/>
                    <a:pt x="1" y="23"/>
                    <a:pt x="1" y="18"/>
                  </a:cubicBezTo>
                  <a:cubicBezTo>
                    <a:pt x="1" y="15"/>
                    <a:pt x="2" y="13"/>
                    <a:pt x="2" y="11"/>
                  </a:cubicBezTo>
                  <a:cubicBezTo>
                    <a:pt x="2" y="9"/>
                    <a:pt x="3" y="7"/>
                    <a:pt x="3" y="5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3" name="Freeform 2374"/>
            <p:cNvSpPr>
              <a:spLocks noChangeArrowheads="1"/>
            </p:cNvSpPr>
            <p:nvPr/>
          </p:nvSpPr>
          <p:spPr bwMode="auto">
            <a:xfrm>
              <a:off x="387350" y="908050"/>
              <a:ext cx="3175" cy="17463"/>
            </a:xfrm>
            <a:custGeom>
              <a:avLst/>
              <a:gdLst>
                <a:gd name="T0" fmla="*/ 2147483647 w 3"/>
                <a:gd name="T1" fmla="*/ 2147483647 h 13"/>
                <a:gd name="T2" fmla="*/ 2147483647 w 3"/>
                <a:gd name="T3" fmla="*/ 0 h 13"/>
                <a:gd name="T4" fmla="*/ 2147483647 w 3"/>
                <a:gd name="T5" fmla="*/ 2147483647 h 13"/>
                <a:gd name="T6" fmla="*/ 0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2" y="7"/>
                  </a:moveTo>
                  <a:cubicBezTo>
                    <a:pt x="2" y="3"/>
                    <a:pt x="3" y="0"/>
                    <a:pt x="2" y="0"/>
                  </a:cubicBezTo>
                  <a:cubicBezTo>
                    <a:pt x="2" y="0"/>
                    <a:pt x="2" y="3"/>
                    <a:pt x="1" y="7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3"/>
                    <a:pt x="1" y="10"/>
                    <a:pt x="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4" name="Freeform 2375"/>
            <p:cNvSpPr>
              <a:spLocks noChangeArrowheads="1"/>
            </p:cNvSpPr>
            <p:nvPr/>
          </p:nvSpPr>
          <p:spPr bwMode="auto">
            <a:xfrm>
              <a:off x="409575" y="892175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2147483647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2147483647 w 31"/>
                <a:gd name="T13" fmla="*/ 2147483647 h 10"/>
                <a:gd name="T14" fmla="*/ 2147483647 w 31"/>
                <a:gd name="T15" fmla="*/ 2147483647 h 10"/>
                <a:gd name="T16" fmla="*/ 2147483647 w 31"/>
                <a:gd name="T17" fmla="*/ 2147483647 h 10"/>
                <a:gd name="T18" fmla="*/ 2147483647 w 31"/>
                <a:gd name="T19" fmla="*/ 2147483647 h 10"/>
                <a:gd name="T20" fmla="*/ 2147483647 w 31"/>
                <a:gd name="T21" fmla="*/ 2147483647 h 10"/>
                <a:gd name="T22" fmla="*/ 2147483647 w 31"/>
                <a:gd name="T23" fmla="*/ 2147483647 h 10"/>
                <a:gd name="T24" fmla="*/ 2147483647 w 31"/>
                <a:gd name="T25" fmla="*/ 2147483647 h 10"/>
                <a:gd name="T26" fmla="*/ 2147483647 w 31"/>
                <a:gd name="T27" fmla="*/ 2147483647 h 10"/>
                <a:gd name="T28" fmla="*/ 2147483647 w 31"/>
                <a:gd name="T29" fmla="*/ 2147483647 h 10"/>
                <a:gd name="T30" fmla="*/ 2147483647 w 31"/>
                <a:gd name="T31" fmla="*/ 2147483647 h 10"/>
                <a:gd name="T32" fmla="*/ 2147483647 w 31"/>
                <a:gd name="T33" fmla="*/ 2147483647 h 10"/>
                <a:gd name="T34" fmla="*/ 0 w 31"/>
                <a:gd name="T35" fmla="*/ 0 h 10"/>
                <a:gd name="T36" fmla="*/ 2147483647 w 31"/>
                <a:gd name="T37" fmla="*/ 2147483647 h 10"/>
                <a:gd name="T38" fmla="*/ 2147483647 w 31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10"/>
                <a:gd name="T62" fmla="*/ 31 w 31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10">
                  <a:moveTo>
                    <a:pt x="2" y="2"/>
                  </a:moveTo>
                  <a:cubicBezTo>
                    <a:pt x="3" y="2"/>
                    <a:pt x="3" y="3"/>
                    <a:pt x="4" y="3"/>
                  </a:cubicBezTo>
                  <a:cubicBezTo>
                    <a:pt x="6" y="5"/>
                    <a:pt x="10" y="8"/>
                    <a:pt x="14" y="9"/>
                  </a:cubicBezTo>
                  <a:cubicBezTo>
                    <a:pt x="15" y="9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3" y="10"/>
                    <a:pt x="25" y="10"/>
                    <a:pt x="26" y="10"/>
                  </a:cubicBezTo>
                  <a:cubicBezTo>
                    <a:pt x="29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29" y="9"/>
                    <a:pt x="28" y="9"/>
                    <a:pt x="26" y="9"/>
                  </a:cubicBezTo>
                  <a:cubicBezTo>
                    <a:pt x="25" y="10"/>
                    <a:pt x="23" y="10"/>
                    <a:pt x="21" y="10"/>
                  </a:cubicBezTo>
                  <a:cubicBezTo>
                    <a:pt x="20" y="10"/>
                    <a:pt x="20" y="10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7" y="9"/>
                    <a:pt x="16" y="9"/>
                    <a:pt x="15" y="8"/>
                  </a:cubicBezTo>
                  <a:cubicBezTo>
                    <a:pt x="10" y="7"/>
                    <a:pt x="7" y="5"/>
                    <a:pt x="4" y="3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5" name="Freeform 2376"/>
            <p:cNvSpPr>
              <a:spLocks noChangeArrowheads="1"/>
            </p:cNvSpPr>
            <p:nvPr/>
          </p:nvSpPr>
          <p:spPr bwMode="auto">
            <a:xfrm>
              <a:off x="417513" y="898525"/>
              <a:ext cx="15875" cy="7938"/>
            </a:xfrm>
            <a:custGeom>
              <a:avLst/>
              <a:gdLst>
                <a:gd name="T0" fmla="*/ 0 w 13"/>
                <a:gd name="T1" fmla="*/ 0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2147483647 h 7"/>
                <a:gd name="T12" fmla="*/ 0 w 13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7"/>
                <a:gd name="T23" fmla="*/ 13 w 13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7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4"/>
                    <a:pt x="6" y="4"/>
                  </a:cubicBezTo>
                  <a:cubicBezTo>
                    <a:pt x="8" y="5"/>
                    <a:pt x="10" y="6"/>
                    <a:pt x="11" y="6"/>
                  </a:cubicBezTo>
                  <a:cubicBezTo>
                    <a:pt x="13" y="6"/>
                    <a:pt x="13" y="7"/>
                    <a:pt x="13" y="6"/>
                  </a:cubicBezTo>
                  <a:cubicBezTo>
                    <a:pt x="13" y="6"/>
                    <a:pt x="10" y="6"/>
                    <a:pt x="7" y="4"/>
                  </a:cubicBezTo>
                  <a:cubicBezTo>
                    <a:pt x="3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6" name="Freeform 2377"/>
            <p:cNvSpPr>
              <a:spLocks noChangeArrowheads="1"/>
            </p:cNvSpPr>
            <p:nvPr/>
          </p:nvSpPr>
          <p:spPr bwMode="auto">
            <a:xfrm>
              <a:off x="366713" y="785813"/>
              <a:ext cx="36513" cy="63500"/>
            </a:xfrm>
            <a:custGeom>
              <a:avLst/>
              <a:gdLst>
                <a:gd name="T0" fmla="*/ 2147483647 w 27"/>
                <a:gd name="T1" fmla="*/ 2147483647 h 49"/>
                <a:gd name="T2" fmla="*/ 2147483647 w 27"/>
                <a:gd name="T3" fmla="*/ 2147483647 h 49"/>
                <a:gd name="T4" fmla="*/ 2147483647 w 27"/>
                <a:gd name="T5" fmla="*/ 2147483647 h 49"/>
                <a:gd name="T6" fmla="*/ 2147483647 w 27"/>
                <a:gd name="T7" fmla="*/ 2147483647 h 49"/>
                <a:gd name="T8" fmla="*/ 2147483647 w 27"/>
                <a:gd name="T9" fmla="*/ 2147483647 h 49"/>
                <a:gd name="T10" fmla="*/ 2147483647 w 27"/>
                <a:gd name="T11" fmla="*/ 2147483647 h 49"/>
                <a:gd name="T12" fmla="*/ 0 w 27"/>
                <a:gd name="T13" fmla="*/ 0 h 49"/>
                <a:gd name="T14" fmla="*/ 2147483647 w 27"/>
                <a:gd name="T15" fmla="*/ 2147483647 h 49"/>
                <a:gd name="T16" fmla="*/ 2147483647 w 27"/>
                <a:gd name="T17" fmla="*/ 2147483647 h 49"/>
                <a:gd name="T18" fmla="*/ 2147483647 w 27"/>
                <a:gd name="T19" fmla="*/ 2147483647 h 49"/>
                <a:gd name="T20" fmla="*/ 2147483647 w 27"/>
                <a:gd name="T21" fmla="*/ 2147483647 h 49"/>
                <a:gd name="T22" fmla="*/ 2147483647 w 27"/>
                <a:gd name="T23" fmla="*/ 2147483647 h 49"/>
                <a:gd name="T24" fmla="*/ 2147483647 w 27"/>
                <a:gd name="T25" fmla="*/ 2147483647 h 49"/>
                <a:gd name="T26" fmla="*/ 2147483647 w 27"/>
                <a:gd name="T27" fmla="*/ 2147483647 h 49"/>
                <a:gd name="T28" fmla="*/ 2147483647 w 27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7"/>
                <a:gd name="T46" fmla="*/ 0 h 49"/>
                <a:gd name="T47" fmla="*/ 27 w 27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7" h="49">
                  <a:moveTo>
                    <a:pt x="27" y="47"/>
                  </a:moveTo>
                  <a:cubicBezTo>
                    <a:pt x="27" y="45"/>
                    <a:pt x="27" y="43"/>
                    <a:pt x="26" y="40"/>
                  </a:cubicBezTo>
                  <a:cubicBezTo>
                    <a:pt x="26" y="38"/>
                    <a:pt x="26" y="35"/>
                    <a:pt x="25" y="31"/>
                  </a:cubicBezTo>
                  <a:cubicBezTo>
                    <a:pt x="24" y="28"/>
                    <a:pt x="22" y="24"/>
                    <a:pt x="20" y="21"/>
                  </a:cubicBezTo>
                  <a:cubicBezTo>
                    <a:pt x="16" y="13"/>
                    <a:pt x="11" y="8"/>
                    <a:pt x="7" y="5"/>
                  </a:cubicBezTo>
                  <a:cubicBezTo>
                    <a:pt x="5" y="3"/>
                    <a:pt x="3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7" y="5"/>
                  </a:cubicBezTo>
                  <a:cubicBezTo>
                    <a:pt x="11" y="8"/>
                    <a:pt x="16" y="14"/>
                    <a:pt x="20" y="21"/>
                  </a:cubicBezTo>
                  <a:cubicBezTo>
                    <a:pt x="22" y="24"/>
                    <a:pt x="23" y="28"/>
                    <a:pt x="24" y="31"/>
                  </a:cubicBezTo>
                  <a:cubicBezTo>
                    <a:pt x="25" y="35"/>
                    <a:pt x="25" y="38"/>
                    <a:pt x="26" y="41"/>
                  </a:cubicBezTo>
                  <a:cubicBezTo>
                    <a:pt x="26" y="43"/>
                    <a:pt x="27" y="45"/>
                    <a:pt x="27" y="47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9"/>
                    <a:pt x="27" y="48"/>
                    <a:pt x="27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7" name="Freeform 2378"/>
            <p:cNvSpPr>
              <a:spLocks noChangeArrowheads="1"/>
            </p:cNvSpPr>
            <p:nvPr/>
          </p:nvSpPr>
          <p:spPr bwMode="auto">
            <a:xfrm>
              <a:off x="357188" y="782638"/>
              <a:ext cx="22225" cy="15875"/>
            </a:xfrm>
            <a:custGeom>
              <a:avLst/>
              <a:gdLst>
                <a:gd name="T0" fmla="*/ 2147483647 w 17"/>
                <a:gd name="T1" fmla="*/ 2147483647 h 12"/>
                <a:gd name="T2" fmla="*/ 2147483647 w 17"/>
                <a:gd name="T3" fmla="*/ 2147483647 h 12"/>
                <a:gd name="T4" fmla="*/ 2147483647 w 17"/>
                <a:gd name="T5" fmla="*/ 2147483647 h 12"/>
                <a:gd name="T6" fmla="*/ 0 w 17"/>
                <a:gd name="T7" fmla="*/ 0 h 12"/>
                <a:gd name="T8" fmla="*/ 2147483647 w 17"/>
                <a:gd name="T9" fmla="*/ 2147483647 h 12"/>
                <a:gd name="T10" fmla="*/ 2147483647 w 17"/>
                <a:gd name="T11" fmla="*/ 2147483647 h 12"/>
                <a:gd name="T12" fmla="*/ 2147483647 w 17"/>
                <a:gd name="T13" fmla="*/ 2147483647 h 12"/>
                <a:gd name="T14" fmla="*/ 2147483647 w 17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2"/>
                <a:gd name="T26" fmla="*/ 17 w 17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2">
                  <a:moveTo>
                    <a:pt x="15" y="10"/>
                  </a:moveTo>
                  <a:cubicBezTo>
                    <a:pt x="14" y="9"/>
                    <a:pt x="12" y="7"/>
                    <a:pt x="9" y="5"/>
                  </a:cubicBezTo>
                  <a:cubicBezTo>
                    <a:pt x="7" y="3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1" y="7"/>
                    <a:pt x="13" y="9"/>
                    <a:pt x="15" y="10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1"/>
                    <a:pt x="15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8" name="Freeform 2379"/>
            <p:cNvSpPr>
              <a:spLocks noChangeArrowheads="1"/>
            </p:cNvSpPr>
            <p:nvPr/>
          </p:nvSpPr>
          <p:spPr bwMode="auto">
            <a:xfrm>
              <a:off x="388938" y="828675"/>
              <a:ext cx="1588" cy="15875"/>
            </a:xfrm>
            <a:custGeom>
              <a:avLst/>
              <a:gdLst>
                <a:gd name="T0" fmla="*/ 0 w 2"/>
                <a:gd name="T1" fmla="*/ 2147483647 h 12"/>
                <a:gd name="T2" fmla="*/ 2147483647 w 2"/>
                <a:gd name="T3" fmla="*/ 2147483647 h 12"/>
                <a:gd name="T4" fmla="*/ 2147483647 w 2"/>
                <a:gd name="T5" fmla="*/ 2147483647 h 12"/>
                <a:gd name="T6" fmla="*/ 2147483647 w 2"/>
                <a:gd name="T7" fmla="*/ 2147483647 h 12"/>
                <a:gd name="T8" fmla="*/ 2147483647 w 2"/>
                <a:gd name="T9" fmla="*/ 2147483647 h 12"/>
                <a:gd name="T10" fmla="*/ 2147483647 w 2"/>
                <a:gd name="T11" fmla="*/ 2147483647 h 12"/>
                <a:gd name="T12" fmla="*/ 2147483647 w 2"/>
                <a:gd name="T13" fmla="*/ 2147483647 h 12"/>
                <a:gd name="T14" fmla="*/ 0 w 2"/>
                <a:gd name="T15" fmla="*/ 2147483647 h 12"/>
                <a:gd name="T16" fmla="*/ 0 w 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2"/>
                <a:gd name="T29" fmla="*/ 2 w 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2">
                  <a:moveTo>
                    <a:pt x="0" y="2"/>
                  </a:moveTo>
                  <a:cubicBezTo>
                    <a:pt x="0" y="3"/>
                    <a:pt x="1" y="5"/>
                    <a:pt x="1" y="6"/>
                  </a:cubicBezTo>
                  <a:cubicBezTo>
                    <a:pt x="2" y="8"/>
                    <a:pt x="2" y="9"/>
                    <a:pt x="2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2" y="12"/>
                    <a:pt x="2" y="11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59" name="Freeform 2380"/>
            <p:cNvSpPr>
              <a:spLocks noChangeArrowheads="1"/>
            </p:cNvSpPr>
            <p:nvPr/>
          </p:nvSpPr>
          <p:spPr bwMode="auto">
            <a:xfrm>
              <a:off x="387350" y="8302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2" y="6"/>
                  </a:moveTo>
                  <a:cubicBezTo>
                    <a:pt x="2" y="6"/>
                    <a:pt x="2" y="5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0" name="Freeform 2381"/>
            <p:cNvSpPr>
              <a:spLocks noChangeArrowheads="1"/>
            </p:cNvSpPr>
            <p:nvPr/>
          </p:nvSpPr>
          <p:spPr bwMode="auto">
            <a:xfrm>
              <a:off x="306388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2147483647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0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8" y="7"/>
                    <a:pt x="8" y="5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1" name="Freeform 2382"/>
            <p:cNvSpPr>
              <a:spLocks noChangeArrowheads="1"/>
            </p:cNvSpPr>
            <p:nvPr/>
          </p:nvSpPr>
          <p:spPr bwMode="auto">
            <a:xfrm>
              <a:off x="309563" y="831850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3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2" name="Freeform 2383"/>
            <p:cNvSpPr>
              <a:spLocks noChangeArrowheads="1"/>
            </p:cNvSpPr>
            <p:nvPr/>
          </p:nvSpPr>
          <p:spPr bwMode="auto">
            <a:xfrm>
              <a:off x="300038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0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2147483647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7" y="5"/>
                  </a:moveTo>
                  <a:cubicBezTo>
                    <a:pt x="5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5" y="5"/>
                    <a:pt x="7" y="5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6"/>
                    <a:pt x="16" y="6"/>
                    <a:pt x="16" y="5"/>
                  </a:cubicBezTo>
                  <a:cubicBezTo>
                    <a:pt x="16" y="5"/>
                    <a:pt x="12" y="6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3" name="Freeform 2384"/>
            <p:cNvSpPr>
              <a:spLocks noChangeArrowheads="1"/>
            </p:cNvSpPr>
            <p:nvPr/>
          </p:nvSpPr>
          <p:spPr bwMode="auto">
            <a:xfrm>
              <a:off x="309563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0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2147483647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0" y="2"/>
                  </a:moveTo>
                  <a:cubicBezTo>
                    <a:pt x="7" y="2"/>
                    <a:pt x="5" y="2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2"/>
                    <a:pt x="7" y="3"/>
                    <a:pt x="10" y="3"/>
                  </a:cubicBezTo>
                  <a:cubicBezTo>
                    <a:pt x="14" y="3"/>
                    <a:pt x="16" y="3"/>
                    <a:pt x="18" y="2"/>
                  </a:cubicBezTo>
                  <a:cubicBezTo>
                    <a:pt x="20" y="1"/>
                    <a:pt x="22" y="1"/>
                    <a:pt x="22" y="1"/>
                  </a:cubicBezTo>
                  <a:cubicBezTo>
                    <a:pt x="21" y="1"/>
                    <a:pt x="20" y="1"/>
                    <a:pt x="18" y="2"/>
                  </a:cubicBezTo>
                  <a:cubicBezTo>
                    <a:pt x="16" y="2"/>
                    <a:pt x="14" y="2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4" name="Freeform 2385"/>
            <p:cNvSpPr>
              <a:spLocks noChangeArrowheads="1"/>
            </p:cNvSpPr>
            <p:nvPr/>
          </p:nvSpPr>
          <p:spPr bwMode="auto">
            <a:xfrm>
              <a:off x="342900" y="811213"/>
              <a:ext cx="9525" cy="30163"/>
            </a:xfrm>
            <a:custGeom>
              <a:avLst/>
              <a:gdLst>
                <a:gd name="T0" fmla="*/ 2147483647 w 7"/>
                <a:gd name="T1" fmla="*/ 2147483647 h 23"/>
                <a:gd name="T2" fmla="*/ 2147483647 w 7"/>
                <a:gd name="T3" fmla="*/ 2147483647 h 23"/>
                <a:gd name="T4" fmla="*/ 2147483647 w 7"/>
                <a:gd name="T5" fmla="*/ 2147483647 h 23"/>
                <a:gd name="T6" fmla="*/ 2147483647 w 7"/>
                <a:gd name="T7" fmla="*/ 2147483647 h 23"/>
                <a:gd name="T8" fmla="*/ 2147483647 w 7"/>
                <a:gd name="T9" fmla="*/ 2147483647 h 23"/>
                <a:gd name="T10" fmla="*/ 2147483647 w 7"/>
                <a:gd name="T11" fmla="*/ 2147483647 h 23"/>
                <a:gd name="T12" fmla="*/ 2147483647 w 7"/>
                <a:gd name="T13" fmla="*/ 2147483647 h 23"/>
                <a:gd name="T14" fmla="*/ 2147483647 w 7"/>
                <a:gd name="T15" fmla="*/ 2147483647 h 23"/>
                <a:gd name="T16" fmla="*/ 2147483647 w 7"/>
                <a:gd name="T17" fmla="*/ 2147483647 h 23"/>
                <a:gd name="T18" fmla="*/ 2147483647 w 7"/>
                <a:gd name="T19" fmla="*/ 2147483647 h 23"/>
                <a:gd name="T20" fmla="*/ 2147483647 w 7"/>
                <a:gd name="T21" fmla="*/ 2147483647 h 23"/>
                <a:gd name="T22" fmla="*/ 2147483647 w 7"/>
                <a:gd name="T23" fmla="*/ 2147483647 h 23"/>
                <a:gd name="T24" fmla="*/ 0 w 7"/>
                <a:gd name="T25" fmla="*/ 0 h 23"/>
                <a:gd name="T26" fmla="*/ 2147483647 w 7"/>
                <a:gd name="T27" fmla="*/ 2147483647 h 23"/>
                <a:gd name="T28" fmla="*/ 2147483647 w 7"/>
                <a:gd name="T29" fmla="*/ 2147483647 h 23"/>
                <a:gd name="T30" fmla="*/ 2147483647 w 7"/>
                <a:gd name="T31" fmla="*/ 2147483647 h 23"/>
                <a:gd name="T32" fmla="*/ 2147483647 w 7"/>
                <a:gd name="T33" fmla="*/ 2147483647 h 23"/>
                <a:gd name="T34" fmla="*/ 2147483647 w 7"/>
                <a:gd name="T35" fmla="*/ 2147483647 h 23"/>
                <a:gd name="T36" fmla="*/ 2147483647 w 7"/>
                <a:gd name="T37" fmla="*/ 2147483647 h 23"/>
                <a:gd name="T38" fmla="*/ 2147483647 w 7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3"/>
                <a:gd name="T62" fmla="*/ 7 w 7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3">
                  <a:moveTo>
                    <a:pt x="5" y="23"/>
                  </a:moveTo>
                  <a:cubicBezTo>
                    <a:pt x="5" y="23"/>
                    <a:pt x="5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4"/>
                    <a:pt x="7" y="12"/>
                    <a:pt x="7" y="11"/>
                  </a:cubicBezTo>
                  <a:cubicBezTo>
                    <a:pt x="6" y="7"/>
                    <a:pt x="4" y="4"/>
                    <a:pt x="3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5" y="8"/>
                    <a:pt x="6" y="11"/>
                  </a:cubicBezTo>
                  <a:cubicBezTo>
                    <a:pt x="6" y="13"/>
                    <a:pt x="6" y="14"/>
                    <a:pt x="7" y="16"/>
                  </a:cubicBezTo>
                  <a:cubicBezTo>
                    <a:pt x="7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2"/>
                    <a:pt x="5" y="23"/>
                    <a:pt x="5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5" name="Freeform 2386"/>
            <p:cNvSpPr>
              <a:spLocks noChangeArrowheads="1"/>
            </p:cNvSpPr>
            <p:nvPr/>
          </p:nvSpPr>
          <p:spPr bwMode="auto">
            <a:xfrm>
              <a:off x="344488" y="817563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2147483647 w 4"/>
                <a:gd name="T3" fmla="*/ 2147483647 h 9"/>
                <a:gd name="T4" fmla="*/ 0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4" y="7"/>
                  </a:moveTo>
                  <a:cubicBezTo>
                    <a:pt x="4" y="6"/>
                    <a:pt x="4" y="5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2"/>
                    <a:pt x="2" y="4"/>
                  </a:cubicBezTo>
                  <a:cubicBezTo>
                    <a:pt x="3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6" name="Freeform 2387"/>
            <p:cNvSpPr>
              <a:spLocks noChangeArrowheads="1"/>
            </p:cNvSpPr>
            <p:nvPr/>
          </p:nvSpPr>
          <p:spPr bwMode="auto">
            <a:xfrm>
              <a:off x="379413" y="868363"/>
              <a:ext cx="9525" cy="30163"/>
            </a:xfrm>
            <a:custGeom>
              <a:avLst/>
              <a:gdLst>
                <a:gd name="T0" fmla="*/ 2147483647 w 8"/>
                <a:gd name="T1" fmla="*/ 2147483647 h 24"/>
                <a:gd name="T2" fmla="*/ 2147483647 w 8"/>
                <a:gd name="T3" fmla="*/ 2147483647 h 24"/>
                <a:gd name="T4" fmla="*/ 2147483647 w 8"/>
                <a:gd name="T5" fmla="*/ 0 h 24"/>
                <a:gd name="T6" fmla="*/ 2147483647 w 8"/>
                <a:gd name="T7" fmla="*/ 2147483647 h 24"/>
                <a:gd name="T8" fmla="*/ 2147483647 w 8"/>
                <a:gd name="T9" fmla="*/ 2147483647 h 24"/>
                <a:gd name="T10" fmla="*/ 2147483647 w 8"/>
                <a:gd name="T11" fmla="*/ 2147483647 h 24"/>
                <a:gd name="T12" fmla="*/ 0 w 8"/>
                <a:gd name="T13" fmla="*/ 2147483647 h 24"/>
                <a:gd name="T14" fmla="*/ 2147483647 w 8"/>
                <a:gd name="T15" fmla="*/ 2147483647 h 24"/>
                <a:gd name="T16" fmla="*/ 2147483647 w 8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4"/>
                <a:gd name="T29" fmla="*/ 8 w 8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4">
                  <a:moveTo>
                    <a:pt x="6" y="13"/>
                  </a:moveTo>
                  <a:cubicBezTo>
                    <a:pt x="7" y="10"/>
                    <a:pt x="8" y="6"/>
                    <a:pt x="8" y="4"/>
                  </a:cubicBezTo>
                  <a:cubicBezTo>
                    <a:pt x="8" y="2"/>
                    <a:pt x="7" y="0"/>
                    <a:pt x="7" y="0"/>
                  </a:cubicBezTo>
                  <a:cubicBezTo>
                    <a:pt x="7" y="0"/>
                    <a:pt x="7" y="2"/>
                    <a:pt x="7" y="4"/>
                  </a:cubicBezTo>
                  <a:cubicBezTo>
                    <a:pt x="7" y="6"/>
                    <a:pt x="7" y="9"/>
                    <a:pt x="6" y="13"/>
                  </a:cubicBezTo>
                  <a:cubicBezTo>
                    <a:pt x="4" y="16"/>
                    <a:pt x="3" y="19"/>
                    <a:pt x="2" y="21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0" y="24"/>
                    <a:pt x="1" y="23"/>
                    <a:pt x="2" y="21"/>
                  </a:cubicBezTo>
                  <a:cubicBezTo>
                    <a:pt x="3" y="19"/>
                    <a:pt x="5" y="16"/>
                    <a:pt x="6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7" name="Freeform 2388"/>
            <p:cNvSpPr>
              <a:spLocks noChangeArrowheads="1"/>
            </p:cNvSpPr>
            <p:nvPr/>
          </p:nvSpPr>
          <p:spPr bwMode="auto">
            <a:xfrm>
              <a:off x="384175" y="877888"/>
              <a:ext cx="3175" cy="6350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0 h 4"/>
                <a:gd name="T4" fmla="*/ 2147483647 w 2"/>
                <a:gd name="T5" fmla="*/ 2147483647 h 4"/>
                <a:gd name="T6" fmla="*/ 0 w 2"/>
                <a:gd name="T7" fmla="*/ 2147483647 h 4"/>
                <a:gd name="T8" fmla="*/ 2147483647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1" y="3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8" name="Freeform 2389"/>
            <p:cNvSpPr>
              <a:spLocks noChangeArrowheads="1"/>
            </p:cNvSpPr>
            <p:nvPr/>
          </p:nvSpPr>
          <p:spPr bwMode="auto">
            <a:xfrm>
              <a:off x="349250" y="914400"/>
              <a:ext cx="25400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0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11" y="10"/>
                  </a:moveTo>
                  <a:cubicBezTo>
                    <a:pt x="14" y="8"/>
                    <a:pt x="16" y="5"/>
                    <a:pt x="17" y="3"/>
                  </a:cubicBezTo>
                  <a:cubicBezTo>
                    <a:pt x="18" y="1"/>
                    <a:pt x="19" y="0"/>
                    <a:pt x="19" y="0"/>
                  </a:cubicBezTo>
                  <a:cubicBezTo>
                    <a:pt x="19" y="0"/>
                    <a:pt x="18" y="1"/>
                    <a:pt x="17" y="3"/>
                  </a:cubicBezTo>
                  <a:cubicBezTo>
                    <a:pt x="15" y="5"/>
                    <a:pt x="13" y="7"/>
                    <a:pt x="10" y="10"/>
                  </a:cubicBezTo>
                  <a:cubicBezTo>
                    <a:pt x="8" y="12"/>
                    <a:pt x="5" y="13"/>
                    <a:pt x="3" y="14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5" y="14"/>
                    <a:pt x="8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69" name="Freeform 2390"/>
            <p:cNvSpPr>
              <a:spLocks noChangeArrowheads="1"/>
            </p:cNvSpPr>
            <p:nvPr/>
          </p:nvSpPr>
          <p:spPr bwMode="auto">
            <a:xfrm>
              <a:off x="355600" y="92233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0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4" y="3"/>
                  </a:moveTo>
                  <a:cubicBezTo>
                    <a:pt x="6" y="2"/>
                    <a:pt x="7" y="0"/>
                    <a:pt x="7" y="0"/>
                  </a:cubicBezTo>
                  <a:cubicBezTo>
                    <a:pt x="7" y="0"/>
                    <a:pt x="5" y="1"/>
                    <a:pt x="4" y="2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4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0" name="Freeform 2391"/>
            <p:cNvSpPr>
              <a:spLocks noChangeArrowheads="1"/>
            </p:cNvSpPr>
            <p:nvPr/>
          </p:nvSpPr>
          <p:spPr bwMode="auto">
            <a:xfrm>
              <a:off x="250825" y="915988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2147483647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0 w 26"/>
                <a:gd name="T19" fmla="*/ 0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10" y="14"/>
                  </a:moveTo>
                  <a:cubicBezTo>
                    <a:pt x="12" y="16"/>
                    <a:pt x="14" y="18"/>
                    <a:pt x="16" y="19"/>
                  </a:cubicBezTo>
                  <a:cubicBezTo>
                    <a:pt x="17" y="20"/>
                    <a:pt x="19" y="21"/>
                    <a:pt x="21" y="21"/>
                  </a:cubicBezTo>
                  <a:cubicBezTo>
                    <a:pt x="22" y="22"/>
                    <a:pt x="23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6" y="23"/>
                    <a:pt x="24" y="22"/>
                    <a:pt x="21" y="21"/>
                  </a:cubicBezTo>
                  <a:cubicBezTo>
                    <a:pt x="19" y="20"/>
                    <a:pt x="18" y="19"/>
                    <a:pt x="16" y="18"/>
                  </a:cubicBezTo>
                  <a:cubicBezTo>
                    <a:pt x="14" y="17"/>
                    <a:pt x="13" y="16"/>
                    <a:pt x="11" y="14"/>
                  </a:cubicBezTo>
                  <a:cubicBezTo>
                    <a:pt x="7" y="11"/>
                    <a:pt x="5" y="7"/>
                    <a:pt x="3" y="4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2"/>
                    <a:pt x="2" y="3"/>
                    <a:pt x="3" y="5"/>
                  </a:cubicBezTo>
                  <a:cubicBezTo>
                    <a:pt x="4" y="7"/>
                    <a:pt x="7" y="11"/>
                    <a:pt x="1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1" name="Freeform 2392"/>
            <p:cNvSpPr>
              <a:spLocks noChangeArrowheads="1"/>
            </p:cNvSpPr>
            <p:nvPr/>
          </p:nvSpPr>
          <p:spPr bwMode="auto">
            <a:xfrm>
              <a:off x="249238" y="920750"/>
              <a:ext cx="17463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2147483647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6" y="8"/>
                  </a:moveTo>
                  <a:cubicBezTo>
                    <a:pt x="8" y="10"/>
                    <a:pt x="9" y="12"/>
                    <a:pt x="11" y="13"/>
                  </a:cubicBezTo>
                  <a:cubicBezTo>
                    <a:pt x="12" y="14"/>
                    <a:pt x="13" y="15"/>
                    <a:pt x="13" y="15"/>
                  </a:cubicBezTo>
                  <a:cubicBezTo>
                    <a:pt x="13" y="14"/>
                    <a:pt x="12" y="14"/>
                    <a:pt x="11" y="13"/>
                  </a:cubicBezTo>
                  <a:cubicBezTo>
                    <a:pt x="10" y="12"/>
                    <a:pt x="8" y="10"/>
                    <a:pt x="6" y="8"/>
                  </a:cubicBezTo>
                  <a:cubicBezTo>
                    <a:pt x="5" y="6"/>
                    <a:pt x="3" y="4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4"/>
                    <a:pt x="4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2" name="Freeform 2393"/>
            <p:cNvSpPr>
              <a:spLocks noChangeArrowheads="1"/>
            </p:cNvSpPr>
            <p:nvPr/>
          </p:nvSpPr>
          <p:spPr bwMode="auto">
            <a:xfrm>
              <a:off x="227013" y="941388"/>
              <a:ext cx="39688" cy="11113"/>
            </a:xfrm>
            <a:custGeom>
              <a:avLst/>
              <a:gdLst>
                <a:gd name="T0" fmla="*/ 2147483647 w 31"/>
                <a:gd name="T1" fmla="*/ 2147483647 h 9"/>
                <a:gd name="T2" fmla="*/ 0 w 31"/>
                <a:gd name="T3" fmla="*/ 0 h 9"/>
                <a:gd name="T4" fmla="*/ 2147483647 w 31"/>
                <a:gd name="T5" fmla="*/ 0 h 9"/>
                <a:gd name="T6" fmla="*/ 2147483647 w 31"/>
                <a:gd name="T7" fmla="*/ 2147483647 h 9"/>
                <a:gd name="T8" fmla="*/ 2147483647 w 31"/>
                <a:gd name="T9" fmla="*/ 2147483647 h 9"/>
                <a:gd name="T10" fmla="*/ 2147483647 w 31"/>
                <a:gd name="T11" fmla="*/ 2147483647 h 9"/>
                <a:gd name="T12" fmla="*/ 2147483647 w 31"/>
                <a:gd name="T13" fmla="*/ 2147483647 h 9"/>
                <a:gd name="T14" fmla="*/ 2147483647 w 31"/>
                <a:gd name="T15" fmla="*/ 2147483647 h 9"/>
                <a:gd name="T16" fmla="*/ 2147483647 w 31"/>
                <a:gd name="T17" fmla="*/ 2147483647 h 9"/>
                <a:gd name="T18" fmla="*/ 2147483647 w 31"/>
                <a:gd name="T19" fmla="*/ 2147483647 h 9"/>
                <a:gd name="T20" fmla="*/ 2147483647 w 31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9"/>
                <a:gd name="T35" fmla="*/ 31 w 31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9">
                  <a:moveTo>
                    <a:pt x="5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7" y="3"/>
                    <a:pt x="11" y="5"/>
                    <a:pt x="15" y="6"/>
                  </a:cubicBezTo>
                  <a:cubicBezTo>
                    <a:pt x="20" y="7"/>
                    <a:pt x="24" y="8"/>
                    <a:pt x="26" y="9"/>
                  </a:cubicBezTo>
                  <a:cubicBezTo>
                    <a:pt x="28" y="9"/>
                    <a:pt x="29" y="9"/>
                    <a:pt x="30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29" y="9"/>
                    <a:pt x="27" y="8"/>
                  </a:cubicBezTo>
                  <a:cubicBezTo>
                    <a:pt x="24" y="8"/>
                    <a:pt x="20" y="7"/>
                    <a:pt x="15" y="6"/>
                  </a:cubicBezTo>
                  <a:cubicBezTo>
                    <a:pt x="11" y="4"/>
                    <a:pt x="7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3" name="Freeform 2394"/>
            <p:cNvSpPr>
              <a:spLocks noChangeArrowheads="1"/>
            </p:cNvSpPr>
            <p:nvPr/>
          </p:nvSpPr>
          <p:spPr bwMode="auto">
            <a:xfrm>
              <a:off x="204788" y="923925"/>
              <a:ext cx="41275" cy="19050"/>
            </a:xfrm>
            <a:custGeom>
              <a:avLst/>
              <a:gdLst>
                <a:gd name="T0" fmla="*/ 2147483647 w 32"/>
                <a:gd name="T1" fmla="*/ 2147483647 h 15"/>
                <a:gd name="T2" fmla="*/ 2147483647 w 32"/>
                <a:gd name="T3" fmla="*/ 2147483647 h 15"/>
                <a:gd name="T4" fmla="*/ 2147483647 w 32"/>
                <a:gd name="T5" fmla="*/ 2147483647 h 15"/>
                <a:gd name="T6" fmla="*/ 2147483647 w 32"/>
                <a:gd name="T7" fmla="*/ 2147483647 h 15"/>
                <a:gd name="T8" fmla="*/ 2147483647 w 32"/>
                <a:gd name="T9" fmla="*/ 2147483647 h 15"/>
                <a:gd name="T10" fmla="*/ 2147483647 w 32"/>
                <a:gd name="T11" fmla="*/ 2147483647 h 15"/>
                <a:gd name="T12" fmla="*/ 2147483647 w 32"/>
                <a:gd name="T13" fmla="*/ 2147483647 h 15"/>
                <a:gd name="T14" fmla="*/ 2147483647 w 32"/>
                <a:gd name="T15" fmla="*/ 2147483647 h 15"/>
                <a:gd name="T16" fmla="*/ 2147483647 w 32"/>
                <a:gd name="T17" fmla="*/ 2147483647 h 15"/>
                <a:gd name="T18" fmla="*/ 2147483647 w 32"/>
                <a:gd name="T19" fmla="*/ 2147483647 h 15"/>
                <a:gd name="T20" fmla="*/ 2147483647 w 32"/>
                <a:gd name="T21" fmla="*/ 2147483647 h 15"/>
                <a:gd name="T22" fmla="*/ 2147483647 w 32"/>
                <a:gd name="T23" fmla="*/ 0 h 15"/>
                <a:gd name="T24" fmla="*/ 2147483647 w 32"/>
                <a:gd name="T25" fmla="*/ 2147483647 h 15"/>
                <a:gd name="T26" fmla="*/ 2147483647 w 32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15"/>
                <a:gd name="T44" fmla="*/ 32 w 32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15">
                  <a:moveTo>
                    <a:pt x="3" y="2"/>
                  </a:moveTo>
                  <a:cubicBezTo>
                    <a:pt x="3" y="3"/>
                    <a:pt x="4" y="3"/>
                    <a:pt x="4" y="4"/>
                  </a:cubicBezTo>
                  <a:cubicBezTo>
                    <a:pt x="7" y="6"/>
                    <a:pt x="11" y="8"/>
                    <a:pt x="15" y="10"/>
                  </a:cubicBezTo>
                  <a:cubicBezTo>
                    <a:pt x="19" y="12"/>
                    <a:pt x="24" y="14"/>
                    <a:pt x="27" y="14"/>
                  </a:cubicBezTo>
                  <a:cubicBezTo>
                    <a:pt x="28" y="15"/>
                    <a:pt x="29" y="15"/>
                    <a:pt x="30" y="15"/>
                  </a:cubicBezTo>
                  <a:cubicBezTo>
                    <a:pt x="31" y="15"/>
                    <a:pt x="32" y="15"/>
                    <a:pt x="32" y="15"/>
                  </a:cubicBezTo>
                  <a:cubicBezTo>
                    <a:pt x="32" y="15"/>
                    <a:pt x="30" y="15"/>
                    <a:pt x="27" y="14"/>
                  </a:cubicBezTo>
                  <a:cubicBezTo>
                    <a:pt x="24" y="13"/>
                    <a:pt x="20" y="12"/>
                    <a:pt x="15" y="10"/>
                  </a:cubicBezTo>
                  <a:cubicBezTo>
                    <a:pt x="11" y="8"/>
                    <a:pt x="7" y="5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4" name="Freeform 2395"/>
            <p:cNvSpPr>
              <a:spLocks noChangeArrowheads="1"/>
            </p:cNvSpPr>
            <p:nvPr/>
          </p:nvSpPr>
          <p:spPr bwMode="auto">
            <a:xfrm>
              <a:off x="223838" y="858838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0 h 13"/>
                <a:gd name="T6" fmla="*/ 2147483647 w 21"/>
                <a:gd name="T7" fmla="*/ 0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0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9" y="4"/>
                  </a:moveTo>
                  <a:cubicBezTo>
                    <a:pt x="12" y="2"/>
                    <a:pt x="15" y="2"/>
                    <a:pt x="18" y="1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0"/>
                    <a:pt x="20" y="0"/>
                    <a:pt x="18" y="0"/>
                  </a:cubicBezTo>
                  <a:cubicBezTo>
                    <a:pt x="15" y="1"/>
                    <a:pt x="12" y="2"/>
                    <a:pt x="9" y="3"/>
                  </a:cubicBezTo>
                  <a:cubicBezTo>
                    <a:pt x="6" y="5"/>
                    <a:pt x="3" y="8"/>
                    <a:pt x="2" y="9"/>
                  </a:cubicBezTo>
                  <a:cubicBezTo>
                    <a:pt x="1" y="11"/>
                    <a:pt x="0" y="13"/>
                    <a:pt x="0" y="13"/>
                  </a:cubicBezTo>
                  <a:cubicBezTo>
                    <a:pt x="0" y="13"/>
                    <a:pt x="1" y="12"/>
                    <a:pt x="2" y="10"/>
                  </a:cubicBezTo>
                  <a:cubicBezTo>
                    <a:pt x="4" y="8"/>
                    <a:pt x="6" y="6"/>
                    <a:pt x="9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5" name="Freeform 2396"/>
            <p:cNvSpPr>
              <a:spLocks noChangeArrowheads="1"/>
            </p:cNvSpPr>
            <p:nvPr/>
          </p:nvSpPr>
          <p:spPr bwMode="auto">
            <a:xfrm>
              <a:off x="234950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1" y="13"/>
                  </a:move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3"/>
                    <a:pt x="3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2" y="10"/>
                    <a:pt x="2" y="12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5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6" name="Freeform 2397"/>
            <p:cNvSpPr>
              <a:spLocks noChangeArrowheads="1"/>
            </p:cNvSpPr>
            <p:nvPr/>
          </p:nvSpPr>
          <p:spPr bwMode="auto">
            <a:xfrm>
              <a:off x="234950" y="884238"/>
              <a:ext cx="3175" cy="7938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2147483647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1" y="6"/>
                  </a:moveTo>
                  <a:cubicBezTo>
                    <a:pt x="1" y="5"/>
                    <a:pt x="2" y="4"/>
                    <a:pt x="1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0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7" name="Freeform 2398"/>
            <p:cNvSpPr>
              <a:spLocks noChangeArrowheads="1"/>
            </p:cNvSpPr>
            <p:nvPr/>
          </p:nvSpPr>
          <p:spPr bwMode="auto">
            <a:xfrm>
              <a:off x="198438" y="863600"/>
              <a:ext cx="3175" cy="28575"/>
            </a:xfrm>
            <a:custGeom>
              <a:avLst/>
              <a:gdLst>
                <a:gd name="T0" fmla="*/ 0 w 3"/>
                <a:gd name="T1" fmla="*/ 2147483647 h 23"/>
                <a:gd name="T2" fmla="*/ 2147483647 w 3"/>
                <a:gd name="T3" fmla="*/ 2147483647 h 23"/>
                <a:gd name="T4" fmla="*/ 2147483647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2147483647 w 3"/>
                <a:gd name="T13" fmla="*/ 0 h 23"/>
                <a:gd name="T14" fmla="*/ 2147483647 w 3"/>
                <a:gd name="T15" fmla="*/ 2147483647 h 23"/>
                <a:gd name="T16" fmla="*/ 0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0" y="12"/>
                  </a:moveTo>
                  <a:cubicBezTo>
                    <a:pt x="0" y="15"/>
                    <a:pt x="0" y="18"/>
                    <a:pt x="1" y="20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2" y="21"/>
                    <a:pt x="1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3" y="0"/>
                  </a:cubicBezTo>
                  <a:cubicBezTo>
                    <a:pt x="3" y="0"/>
                    <a:pt x="2" y="2"/>
                    <a:pt x="1" y="4"/>
                  </a:cubicBezTo>
                  <a:cubicBezTo>
                    <a:pt x="1" y="5"/>
                    <a:pt x="0" y="8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8" name="Freeform 2399"/>
            <p:cNvSpPr>
              <a:spLocks noChangeArrowheads="1"/>
            </p:cNvSpPr>
            <p:nvPr/>
          </p:nvSpPr>
          <p:spPr bwMode="auto">
            <a:xfrm>
              <a:off x="222250" y="8318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2147483647 w 12"/>
                <a:gd name="T7" fmla="*/ 2147483647 h 15"/>
                <a:gd name="T8" fmla="*/ 2147483647 w 12"/>
                <a:gd name="T9" fmla="*/ 0 h 15"/>
                <a:gd name="T10" fmla="*/ 2147483647 w 12"/>
                <a:gd name="T11" fmla="*/ 0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0 w 12"/>
                <a:gd name="T19" fmla="*/ 2147483647 h 15"/>
                <a:gd name="T20" fmla="*/ 2147483647 w 12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5"/>
                <a:gd name="T35" fmla="*/ 12 w 12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5">
                  <a:moveTo>
                    <a:pt x="2" y="13"/>
                  </a:moveTo>
                  <a:cubicBezTo>
                    <a:pt x="3" y="11"/>
                    <a:pt x="5" y="10"/>
                    <a:pt x="7" y="8"/>
                  </a:cubicBezTo>
                  <a:cubicBezTo>
                    <a:pt x="9" y="6"/>
                    <a:pt x="10" y="4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1"/>
                    <a:pt x="10" y="2"/>
                  </a:cubicBezTo>
                  <a:cubicBezTo>
                    <a:pt x="9" y="4"/>
                    <a:pt x="8" y="5"/>
                    <a:pt x="6" y="7"/>
                  </a:cubicBezTo>
                  <a:cubicBezTo>
                    <a:pt x="5" y="9"/>
                    <a:pt x="3" y="11"/>
                    <a:pt x="2" y="12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79" name="Freeform 2400"/>
            <p:cNvSpPr>
              <a:spLocks noChangeArrowheads="1"/>
            </p:cNvSpPr>
            <p:nvPr/>
          </p:nvSpPr>
          <p:spPr bwMode="auto">
            <a:xfrm>
              <a:off x="238125" y="828675"/>
              <a:ext cx="3175" cy="6350"/>
            </a:xfrm>
            <a:custGeom>
              <a:avLst/>
              <a:gdLst>
                <a:gd name="T0" fmla="*/ 0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0 h 5"/>
                <a:gd name="T6" fmla="*/ 2147483647 w 3"/>
                <a:gd name="T7" fmla="*/ 2147483647 h 5"/>
                <a:gd name="T8" fmla="*/ 0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0" y="5"/>
                  </a:moveTo>
                  <a:cubicBezTo>
                    <a:pt x="0" y="5"/>
                    <a:pt x="1" y="4"/>
                    <a:pt x="2" y="3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0" name="Freeform 2401"/>
            <p:cNvSpPr>
              <a:spLocks noChangeArrowheads="1"/>
            </p:cNvSpPr>
            <p:nvPr/>
          </p:nvSpPr>
          <p:spPr bwMode="auto">
            <a:xfrm>
              <a:off x="293688" y="777875"/>
              <a:ext cx="58738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0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2147483647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41" y="6"/>
                  </a:moveTo>
                  <a:cubicBezTo>
                    <a:pt x="41" y="5"/>
                    <a:pt x="40" y="5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29" y="1"/>
                    <a:pt x="26" y="1"/>
                    <a:pt x="23" y="0"/>
                  </a:cubicBezTo>
                  <a:cubicBezTo>
                    <a:pt x="20" y="0"/>
                    <a:pt x="16" y="1"/>
                    <a:pt x="14" y="1"/>
                  </a:cubicBezTo>
                  <a:cubicBezTo>
                    <a:pt x="11" y="1"/>
                    <a:pt x="8" y="2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5" y="3"/>
                    <a:pt x="6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6" y="1"/>
                    <a:pt x="20" y="1"/>
                    <a:pt x="23" y="1"/>
                  </a:cubicBezTo>
                  <a:cubicBezTo>
                    <a:pt x="26" y="1"/>
                    <a:pt x="29" y="2"/>
                    <a:pt x="32" y="2"/>
                  </a:cubicBezTo>
                  <a:cubicBezTo>
                    <a:pt x="32" y="3"/>
                    <a:pt x="33" y="3"/>
                    <a:pt x="34" y="3"/>
                  </a:cubicBezTo>
                  <a:cubicBezTo>
                    <a:pt x="34" y="3"/>
                    <a:pt x="35" y="3"/>
                    <a:pt x="36" y="4"/>
                  </a:cubicBezTo>
                  <a:cubicBezTo>
                    <a:pt x="37" y="4"/>
                    <a:pt x="38" y="4"/>
                    <a:pt x="39" y="5"/>
                  </a:cubicBezTo>
                  <a:cubicBezTo>
                    <a:pt x="43" y="7"/>
                    <a:pt x="45" y="8"/>
                    <a:pt x="45" y="8"/>
                  </a:cubicBezTo>
                  <a:cubicBezTo>
                    <a:pt x="45" y="8"/>
                    <a:pt x="44" y="8"/>
                    <a:pt x="43" y="7"/>
                  </a:cubicBezTo>
                  <a:cubicBezTo>
                    <a:pt x="43" y="7"/>
                    <a:pt x="42" y="6"/>
                    <a:pt x="4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1" name="Freeform 2402"/>
            <p:cNvSpPr>
              <a:spLocks noChangeArrowheads="1"/>
            </p:cNvSpPr>
            <p:nvPr/>
          </p:nvSpPr>
          <p:spPr bwMode="auto">
            <a:xfrm>
              <a:off x="277813" y="776288"/>
              <a:ext cx="33338" cy="7938"/>
            </a:xfrm>
            <a:custGeom>
              <a:avLst/>
              <a:gdLst>
                <a:gd name="T0" fmla="*/ 2147483647 w 25"/>
                <a:gd name="T1" fmla="*/ 2147483647 h 6"/>
                <a:gd name="T2" fmla="*/ 2147483647 w 25"/>
                <a:gd name="T3" fmla="*/ 2147483647 h 6"/>
                <a:gd name="T4" fmla="*/ 2147483647 w 25"/>
                <a:gd name="T5" fmla="*/ 0 h 6"/>
                <a:gd name="T6" fmla="*/ 2147483647 w 25"/>
                <a:gd name="T7" fmla="*/ 0 h 6"/>
                <a:gd name="T8" fmla="*/ 2147483647 w 25"/>
                <a:gd name="T9" fmla="*/ 2147483647 h 6"/>
                <a:gd name="T10" fmla="*/ 2147483647 w 25"/>
                <a:gd name="T11" fmla="*/ 2147483647 h 6"/>
                <a:gd name="T12" fmla="*/ 0 w 25"/>
                <a:gd name="T13" fmla="*/ 2147483647 h 6"/>
                <a:gd name="T14" fmla="*/ 2147483647 w 25"/>
                <a:gd name="T15" fmla="*/ 2147483647 h 6"/>
                <a:gd name="T16" fmla="*/ 2147483647 w 25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6"/>
                <a:gd name="T29" fmla="*/ 25 w 2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6">
                  <a:moveTo>
                    <a:pt x="13" y="3"/>
                  </a:moveTo>
                  <a:cubicBezTo>
                    <a:pt x="16" y="2"/>
                    <a:pt x="19" y="1"/>
                    <a:pt x="21" y="1"/>
                  </a:cubicBezTo>
                  <a:cubicBezTo>
                    <a:pt x="24" y="0"/>
                    <a:pt x="25" y="0"/>
                    <a:pt x="25" y="0"/>
                  </a:cubicBezTo>
                  <a:cubicBezTo>
                    <a:pt x="25" y="0"/>
                    <a:pt x="24" y="0"/>
                    <a:pt x="21" y="0"/>
                  </a:cubicBezTo>
                  <a:cubicBezTo>
                    <a:pt x="19" y="1"/>
                    <a:pt x="16" y="1"/>
                    <a:pt x="12" y="2"/>
                  </a:cubicBezTo>
                  <a:cubicBezTo>
                    <a:pt x="9" y="3"/>
                    <a:pt x="6" y="4"/>
                    <a:pt x="4" y="5"/>
                  </a:cubicBezTo>
                  <a:cubicBezTo>
                    <a:pt x="2" y="6"/>
                    <a:pt x="0" y="6"/>
                    <a:pt x="0" y="6"/>
                  </a:cubicBezTo>
                  <a:cubicBezTo>
                    <a:pt x="0" y="6"/>
                    <a:pt x="2" y="6"/>
                    <a:pt x="4" y="5"/>
                  </a:cubicBezTo>
                  <a:cubicBezTo>
                    <a:pt x="6" y="5"/>
                    <a:pt x="9" y="4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2" name="Freeform 2403"/>
            <p:cNvSpPr>
              <a:spLocks noChangeArrowheads="1"/>
            </p:cNvSpPr>
            <p:nvPr/>
          </p:nvSpPr>
          <p:spPr bwMode="auto">
            <a:xfrm>
              <a:off x="254000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0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2147483647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37" y="4"/>
                  </a:moveTo>
                  <a:cubicBezTo>
                    <a:pt x="36" y="3"/>
                    <a:pt x="35" y="3"/>
                    <a:pt x="33" y="3"/>
                  </a:cubicBezTo>
                  <a:cubicBezTo>
                    <a:pt x="31" y="2"/>
                    <a:pt x="29" y="2"/>
                    <a:pt x="27" y="1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4" y="1"/>
                    <a:pt x="12" y="1"/>
                  </a:cubicBezTo>
                  <a:cubicBezTo>
                    <a:pt x="9" y="2"/>
                    <a:pt x="7" y="2"/>
                    <a:pt x="6" y="3"/>
                  </a:cubicBezTo>
                  <a:cubicBezTo>
                    <a:pt x="2" y="4"/>
                    <a:pt x="0" y="4"/>
                    <a:pt x="0" y="5"/>
                  </a:cubicBezTo>
                  <a:cubicBezTo>
                    <a:pt x="0" y="5"/>
                    <a:pt x="1" y="4"/>
                    <a:pt x="2" y="4"/>
                  </a:cubicBezTo>
                  <a:cubicBezTo>
                    <a:pt x="3" y="4"/>
                    <a:pt x="4" y="4"/>
                    <a:pt x="6" y="3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14" y="1"/>
                    <a:pt x="17" y="1"/>
                    <a:pt x="19" y="1"/>
                  </a:cubicBezTo>
                  <a:cubicBezTo>
                    <a:pt x="20" y="1"/>
                    <a:pt x="21" y="1"/>
                    <a:pt x="21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4" y="1"/>
                    <a:pt x="26" y="2"/>
                    <a:pt x="27" y="2"/>
                  </a:cubicBezTo>
                  <a:cubicBezTo>
                    <a:pt x="29" y="2"/>
                    <a:pt x="31" y="3"/>
                    <a:pt x="33" y="3"/>
                  </a:cubicBezTo>
                  <a:cubicBezTo>
                    <a:pt x="35" y="3"/>
                    <a:pt x="36" y="4"/>
                    <a:pt x="37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38" y="4"/>
                    <a:pt x="3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3" name="Freeform 2404"/>
            <p:cNvSpPr>
              <a:spLocks noChangeArrowheads="1"/>
            </p:cNvSpPr>
            <p:nvPr/>
          </p:nvSpPr>
          <p:spPr bwMode="auto">
            <a:xfrm>
              <a:off x="246063" y="790575"/>
              <a:ext cx="19050" cy="6350"/>
            </a:xfrm>
            <a:custGeom>
              <a:avLst/>
              <a:gdLst>
                <a:gd name="T0" fmla="*/ 2147483647 w 15"/>
                <a:gd name="T1" fmla="*/ 0 h 5"/>
                <a:gd name="T2" fmla="*/ 2147483647 w 15"/>
                <a:gd name="T3" fmla="*/ 2147483647 h 5"/>
                <a:gd name="T4" fmla="*/ 0 w 15"/>
                <a:gd name="T5" fmla="*/ 2147483647 h 5"/>
                <a:gd name="T6" fmla="*/ 2147483647 w 15"/>
                <a:gd name="T7" fmla="*/ 2147483647 h 5"/>
                <a:gd name="T8" fmla="*/ 2147483647 w 1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5"/>
                <a:gd name="T17" fmla="*/ 15 w 1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5">
                  <a:moveTo>
                    <a:pt x="15" y="0"/>
                  </a:moveTo>
                  <a:cubicBezTo>
                    <a:pt x="15" y="0"/>
                    <a:pt x="12" y="0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4" y="4"/>
                    <a:pt x="8" y="2"/>
                  </a:cubicBezTo>
                  <a:cubicBezTo>
                    <a:pt x="12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4" name="Freeform 2405"/>
            <p:cNvSpPr>
              <a:spLocks noChangeArrowheads="1"/>
            </p:cNvSpPr>
            <p:nvPr/>
          </p:nvSpPr>
          <p:spPr bwMode="auto">
            <a:xfrm>
              <a:off x="127000" y="830263"/>
              <a:ext cx="22225" cy="26988"/>
            </a:xfrm>
            <a:custGeom>
              <a:avLst/>
              <a:gdLst>
                <a:gd name="T0" fmla="*/ 2147483647 w 17"/>
                <a:gd name="T1" fmla="*/ 2147483647 h 21"/>
                <a:gd name="T2" fmla="*/ 2147483647 w 17"/>
                <a:gd name="T3" fmla="*/ 2147483647 h 21"/>
                <a:gd name="T4" fmla="*/ 2147483647 w 17"/>
                <a:gd name="T5" fmla="*/ 2147483647 h 21"/>
                <a:gd name="T6" fmla="*/ 2147483647 w 17"/>
                <a:gd name="T7" fmla="*/ 2147483647 h 21"/>
                <a:gd name="T8" fmla="*/ 2147483647 w 17"/>
                <a:gd name="T9" fmla="*/ 2147483647 h 21"/>
                <a:gd name="T10" fmla="*/ 2147483647 w 17"/>
                <a:gd name="T11" fmla="*/ 2147483647 h 21"/>
                <a:gd name="T12" fmla="*/ 2147483647 w 17"/>
                <a:gd name="T13" fmla="*/ 2147483647 h 21"/>
                <a:gd name="T14" fmla="*/ 2147483647 w 17"/>
                <a:gd name="T15" fmla="*/ 2147483647 h 21"/>
                <a:gd name="T16" fmla="*/ 2147483647 w 17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1"/>
                <a:gd name="T29" fmla="*/ 17 w 17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1">
                  <a:moveTo>
                    <a:pt x="9" y="11"/>
                  </a:moveTo>
                  <a:cubicBezTo>
                    <a:pt x="7" y="8"/>
                    <a:pt x="5" y="5"/>
                    <a:pt x="3" y="4"/>
                  </a:cubicBezTo>
                  <a:cubicBezTo>
                    <a:pt x="2" y="2"/>
                    <a:pt x="1" y="0"/>
                    <a:pt x="1" y="1"/>
                  </a:cubicBezTo>
                  <a:cubicBezTo>
                    <a:pt x="0" y="1"/>
                    <a:pt x="1" y="2"/>
                    <a:pt x="3" y="4"/>
                  </a:cubicBezTo>
                  <a:cubicBezTo>
                    <a:pt x="4" y="6"/>
                    <a:pt x="6" y="8"/>
                    <a:pt x="8" y="11"/>
                  </a:cubicBezTo>
                  <a:cubicBezTo>
                    <a:pt x="11" y="14"/>
                    <a:pt x="13" y="17"/>
                    <a:pt x="14" y="19"/>
                  </a:cubicBezTo>
                  <a:cubicBezTo>
                    <a:pt x="16" y="20"/>
                    <a:pt x="17" y="21"/>
                    <a:pt x="17" y="21"/>
                  </a:cubicBezTo>
                  <a:cubicBezTo>
                    <a:pt x="17" y="21"/>
                    <a:pt x="16" y="20"/>
                    <a:pt x="15" y="18"/>
                  </a:cubicBezTo>
                  <a:cubicBezTo>
                    <a:pt x="13" y="16"/>
                    <a:pt x="11" y="14"/>
                    <a:pt x="9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5" name="Freeform 2406"/>
            <p:cNvSpPr>
              <a:spLocks noChangeArrowheads="1"/>
            </p:cNvSpPr>
            <p:nvPr/>
          </p:nvSpPr>
          <p:spPr bwMode="auto">
            <a:xfrm>
              <a:off x="127000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2147483647 w 10"/>
                <a:gd name="T3" fmla="*/ 2147483647 h 15"/>
                <a:gd name="T4" fmla="*/ 2147483647 w 10"/>
                <a:gd name="T5" fmla="*/ 2147483647 h 15"/>
                <a:gd name="T6" fmla="*/ 0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8" y="11"/>
                    <a:pt x="10" y="15"/>
                    <a:pt x="10" y="15"/>
                  </a:cubicBezTo>
                  <a:cubicBezTo>
                    <a:pt x="10" y="14"/>
                    <a:pt x="8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2" y="4"/>
                    <a:pt x="3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6" name="Freeform 2407"/>
            <p:cNvSpPr>
              <a:spLocks noChangeArrowheads="1"/>
            </p:cNvSpPr>
            <p:nvPr/>
          </p:nvSpPr>
          <p:spPr bwMode="auto">
            <a:xfrm>
              <a:off x="174625" y="8556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0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4" y="12"/>
                  </a:moveTo>
                  <a:cubicBezTo>
                    <a:pt x="4" y="11"/>
                    <a:pt x="4" y="9"/>
                    <a:pt x="4" y="7"/>
                  </a:cubicBezTo>
                  <a:cubicBezTo>
                    <a:pt x="3" y="6"/>
                    <a:pt x="3" y="5"/>
                    <a:pt x="3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1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4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7" name="Freeform 2408"/>
            <p:cNvSpPr>
              <a:spLocks noChangeArrowheads="1"/>
            </p:cNvSpPr>
            <p:nvPr/>
          </p:nvSpPr>
          <p:spPr bwMode="auto">
            <a:xfrm>
              <a:off x="174625" y="857250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0 w 2"/>
                <a:gd name="T3" fmla="*/ 0 h 7"/>
                <a:gd name="T4" fmla="*/ 2147483647 w 2"/>
                <a:gd name="T5" fmla="*/ 2147483647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1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2" y="5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8" name="Freeform 2409"/>
            <p:cNvSpPr>
              <a:spLocks noChangeArrowheads="1"/>
            </p:cNvSpPr>
            <p:nvPr/>
          </p:nvSpPr>
          <p:spPr bwMode="auto">
            <a:xfrm>
              <a:off x="169863" y="828675"/>
              <a:ext cx="4763" cy="14288"/>
            </a:xfrm>
            <a:custGeom>
              <a:avLst/>
              <a:gdLst>
                <a:gd name="T0" fmla="*/ 2147483647 w 3"/>
                <a:gd name="T1" fmla="*/ 2147483647 h 11"/>
                <a:gd name="T2" fmla="*/ 2147483647 w 3"/>
                <a:gd name="T3" fmla="*/ 0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2147483647 w 3"/>
                <a:gd name="T11" fmla="*/ 2147483647 h 11"/>
                <a:gd name="T12" fmla="*/ 2147483647 w 3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1"/>
                <a:gd name="T23" fmla="*/ 3 w 3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1">
                  <a:moveTo>
                    <a:pt x="2" y="5"/>
                  </a:moveTo>
                  <a:cubicBezTo>
                    <a:pt x="3" y="2"/>
                    <a:pt x="2" y="0"/>
                    <a:pt x="2" y="0"/>
                  </a:cubicBezTo>
                  <a:cubicBezTo>
                    <a:pt x="1" y="0"/>
                    <a:pt x="2" y="2"/>
                    <a:pt x="2" y="5"/>
                  </a:cubicBezTo>
                  <a:cubicBezTo>
                    <a:pt x="2" y="7"/>
                    <a:pt x="1" y="8"/>
                    <a:pt x="1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8"/>
                    <a:pt x="2" y="7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89" name="Oval 2410"/>
            <p:cNvSpPr>
              <a:spLocks noChangeArrowheads="1"/>
            </p:cNvSpPr>
            <p:nvPr/>
          </p:nvSpPr>
          <p:spPr bwMode="auto">
            <a:xfrm>
              <a:off x="169863" y="835025"/>
              <a:ext cx="1588" cy="3175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3390" name="Freeform 2411"/>
            <p:cNvSpPr>
              <a:spLocks noChangeArrowheads="1"/>
            </p:cNvSpPr>
            <p:nvPr/>
          </p:nvSpPr>
          <p:spPr bwMode="auto">
            <a:xfrm>
              <a:off x="80963" y="819150"/>
              <a:ext cx="23813" cy="4763"/>
            </a:xfrm>
            <a:custGeom>
              <a:avLst/>
              <a:gdLst>
                <a:gd name="T0" fmla="*/ 2147483647 w 18"/>
                <a:gd name="T1" fmla="*/ 0 h 4"/>
                <a:gd name="T2" fmla="*/ 2147483647 w 18"/>
                <a:gd name="T3" fmla="*/ 2147483647 h 4"/>
                <a:gd name="T4" fmla="*/ 0 w 18"/>
                <a:gd name="T5" fmla="*/ 2147483647 h 4"/>
                <a:gd name="T6" fmla="*/ 2147483647 w 18"/>
                <a:gd name="T7" fmla="*/ 2147483647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12" y="1"/>
                    <a:pt x="14" y="2"/>
                    <a:pt x="16" y="2"/>
                  </a:cubicBezTo>
                  <a:cubicBezTo>
                    <a:pt x="17" y="3"/>
                    <a:pt x="18" y="4"/>
                    <a:pt x="18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1" name="Freeform 2412"/>
            <p:cNvSpPr>
              <a:spLocks noChangeArrowheads="1"/>
            </p:cNvSpPr>
            <p:nvPr/>
          </p:nvSpPr>
          <p:spPr bwMode="auto">
            <a:xfrm>
              <a:off x="88900" y="822325"/>
              <a:ext cx="7938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0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2147483647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5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2" name="Freeform 2413"/>
            <p:cNvSpPr>
              <a:spLocks noChangeArrowheads="1"/>
            </p:cNvSpPr>
            <p:nvPr/>
          </p:nvSpPr>
          <p:spPr bwMode="auto">
            <a:xfrm>
              <a:off x="77788" y="846138"/>
              <a:ext cx="9525" cy="17463"/>
            </a:xfrm>
            <a:custGeom>
              <a:avLst/>
              <a:gdLst>
                <a:gd name="T0" fmla="*/ 2147483647 w 7"/>
                <a:gd name="T1" fmla="*/ 0 h 14"/>
                <a:gd name="T2" fmla="*/ 2147483647 w 7"/>
                <a:gd name="T3" fmla="*/ 0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2147483647 w 7"/>
                <a:gd name="T15" fmla="*/ 2147483647 h 14"/>
                <a:gd name="T16" fmla="*/ 2147483647 w 7"/>
                <a:gd name="T17" fmla="*/ 2147483647 h 14"/>
                <a:gd name="T18" fmla="*/ 2147483647 w 7"/>
                <a:gd name="T19" fmla="*/ 2147483647 h 14"/>
                <a:gd name="T20" fmla="*/ 2147483647 w 7"/>
                <a:gd name="T21" fmla="*/ 0 h 14"/>
                <a:gd name="T22" fmla="*/ 2147483647 w 7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14"/>
                <a:gd name="T38" fmla="*/ 7 w 7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14">
                  <a:moveTo>
                    <a:pt x="6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4" y="1"/>
                    <a:pt x="3" y="2"/>
                    <a:pt x="2" y="2"/>
                  </a:cubicBezTo>
                  <a:cubicBezTo>
                    <a:pt x="2" y="3"/>
                    <a:pt x="1" y="4"/>
                    <a:pt x="1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1" y="14"/>
                    <a:pt x="1" y="14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2" y="5"/>
                    <a:pt x="2" y="4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3" name="Freeform 2414"/>
            <p:cNvSpPr>
              <a:spLocks noChangeArrowheads="1"/>
            </p:cNvSpPr>
            <p:nvPr/>
          </p:nvSpPr>
          <p:spPr bwMode="auto">
            <a:xfrm>
              <a:off x="82550" y="852488"/>
              <a:ext cx="1588" cy="4763"/>
            </a:xfrm>
            <a:custGeom>
              <a:avLst/>
              <a:gdLst>
                <a:gd name="T0" fmla="*/ 0 w 1"/>
                <a:gd name="T1" fmla="*/ 2147483647 h 4"/>
                <a:gd name="T2" fmla="*/ 0 w 1"/>
                <a:gd name="T3" fmla="*/ 2147483647 h 4"/>
                <a:gd name="T4" fmla="*/ 2147483647 w 1"/>
                <a:gd name="T5" fmla="*/ 2147483647 h 4"/>
                <a:gd name="T6" fmla="*/ 2147483647 w 1"/>
                <a:gd name="T7" fmla="*/ 0 h 4"/>
                <a:gd name="T8" fmla="*/ 0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0" y="2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4" name="Freeform 2415"/>
            <p:cNvSpPr>
              <a:spLocks noChangeArrowheads="1"/>
            </p:cNvSpPr>
            <p:nvPr/>
          </p:nvSpPr>
          <p:spPr bwMode="auto">
            <a:xfrm>
              <a:off x="139700" y="714375"/>
              <a:ext cx="9525" cy="42863"/>
            </a:xfrm>
            <a:custGeom>
              <a:avLst/>
              <a:gdLst>
                <a:gd name="T0" fmla="*/ 2147483647 w 8"/>
                <a:gd name="T1" fmla="*/ 2147483647 h 33"/>
                <a:gd name="T2" fmla="*/ 2147483647 w 8"/>
                <a:gd name="T3" fmla="*/ 2147483647 h 33"/>
                <a:gd name="T4" fmla="*/ 0 w 8"/>
                <a:gd name="T5" fmla="*/ 2147483647 h 33"/>
                <a:gd name="T6" fmla="*/ 0 w 8"/>
                <a:gd name="T7" fmla="*/ 2147483647 h 33"/>
                <a:gd name="T8" fmla="*/ 0 w 8"/>
                <a:gd name="T9" fmla="*/ 2147483647 h 33"/>
                <a:gd name="T10" fmla="*/ 2147483647 w 8"/>
                <a:gd name="T11" fmla="*/ 2147483647 h 33"/>
                <a:gd name="T12" fmla="*/ 2147483647 w 8"/>
                <a:gd name="T13" fmla="*/ 2147483647 h 33"/>
                <a:gd name="T14" fmla="*/ 2147483647 w 8"/>
                <a:gd name="T15" fmla="*/ 2147483647 h 33"/>
                <a:gd name="T16" fmla="*/ 2147483647 w 8"/>
                <a:gd name="T17" fmla="*/ 2147483647 h 33"/>
                <a:gd name="T18" fmla="*/ 2147483647 w 8"/>
                <a:gd name="T19" fmla="*/ 0 h 33"/>
                <a:gd name="T20" fmla="*/ 2147483647 w 8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33"/>
                <a:gd name="T35" fmla="*/ 8 w 8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33">
                  <a:moveTo>
                    <a:pt x="7" y="5"/>
                  </a:moveTo>
                  <a:cubicBezTo>
                    <a:pt x="6" y="8"/>
                    <a:pt x="5" y="12"/>
                    <a:pt x="4" y="16"/>
                  </a:cubicBezTo>
                  <a:cubicBezTo>
                    <a:pt x="2" y="21"/>
                    <a:pt x="1" y="25"/>
                    <a:pt x="0" y="28"/>
                  </a:cubicBezTo>
                  <a:cubicBezTo>
                    <a:pt x="0" y="29"/>
                    <a:pt x="0" y="31"/>
                    <a:pt x="0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1"/>
                    <a:pt x="1" y="28"/>
                  </a:cubicBezTo>
                  <a:cubicBezTo>
                    <a:pt x="1" y="25"/>
                    <a:pt x="3" y="21"/>
                    <a:pt x="4" y="17"/>
                  </a:cubicBezTo>
                  <a:cubicBezTo>
                    <a:pt x="6" y="12"/>
                    <a:pt x="7" y="8"/>
                    <a:pt x="8" y="5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5" name="Freeform 2416"/>
            <p:cNvSpPr>
              <a:spLocks noChangeArrowheads="1"/>
            </p:cNvSpPr>
            <p:nvPr/>
          </p:nvSpPr>
          <p:spPr bwMode="auto">
            <a:xfrm>
              <a:off x="141288" y="738188"/>
              <a:ext cx="6350" cy="19050"/>
            </a:xfrm>
            <a:custGeom>
              <a:avLst/>
              <a:gdLst>
                <a:gd name="T0" fmla="*/ 2147483647 w 5"/>
                <a:gd name="T1" fmla="*/ 0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2147483647 w 5"/>
                <a:gd name="T7" fmla="*/ 2147483647 h 15"/>
                <a:gd name="T8" fmla="*/ 0 w 5"/>
                <a:gd name="T9" fmla="*/ 2147483647 h 15"/>
                <a:gd name="T10" fmla="*/ 2147483647 w 5"/>
                <a:gd name="T11" fmla="*/ 2147483647 h 15"/>
                <a:gd name="T12" fmla="*/ 2147483647 w 5"/>
                <a:gd name="T13" fmla="*/ 2147483647 h 15"/>
                <a:gd name="T14" fmla="*/ 2147483647 w 5"/>
                <a:gd name="T15" fmla="*/ 2147483647 h 15"/>
                <a:gd name="T16" fmla="*/ 2147483647 w 5"/>
                <a:gd name="T17" fmla="*/ 0 h 15"/>
                <a:gd name="T18" fmla="*/ 2147483647 w 5"/>
                <a:gd name="T19" fmla="*/ 0 h 15"/>
                <a:gd name="T20" fmla="*/ 2147483647 w 5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"/>
                <a:gd name="T34" fmla="*/ 0 h 15"/>
                <a:gd name="T35" fmla="*/ 5 w 5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" h="15">
                  <a:moveTo>
                    <a:pt x="4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4" y="3"/>
                    <a:pt x="3" y="5"/>
                    <a:pt x="3" y="7"/>
                  </a:cubicBezTo>
                  <a:cubicBezTo>
                    <a:pt x="2" y="9"/>
                    <a:pt x="1" y="11"/>
                    <a:pt x="1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4"/>
                    <a:pt x="1" y="13"/>
                  </a:cubicBezTo>
                  <a:cubicBezTo>
                    <a:pt x="2" y="12"/>
                    <a:pt x="2" y="10"/>
                    <a:pt x="3" y="8"/>
                  </a:cubicBezTo>
                  <a:cubicBezTo>
                    <a:pt x="4" y="6"/>
                    <a:pt x="5" y="4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6" name="Freeform 2417"/>
            <p:cNvSpPr>
              <a:spLocks noChangeArrowheads="1"/>
            </p:cNvSpPr>
            <p:nvPr/>
          </p:nvSpPr>
          <p:spPr bwMode="auto">
            <a:xfrm>
              <a:off x="123825" y="771525"/>
              <a:ext cx="11113" cy="9525"/>
            </a:xfrm>
            <a:custGeom>
              <a:avLst/>
              <a:gdLst>
                <a:gd name="T0" fmla="*/ 0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2147483647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0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0" y="1"/>
                  </a:moveTo>
                  <a:cubicBezTo>
                    <a:pt x="0" y="1"/>
                    <a:pt x="3" y="2"/>
                    <a:pt x="5" y="4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6"/>
                    <a:pt x="7" y="4"/>
                    <a:pt x="6" y="3"/>
                  </a:cubicBezTo>
                  <a:cubicBezTo>
                    <a:pt x="3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7" name="Freeform 2418"/>
            <p:cNvSpPr>
              <a:spLocks noChangeArrowheads="1"/>
            </p:cNvSpPr>
            <p:nvPr/>
          </p:nvSpPr>
          <p:spPr bwMode="auto">
            <a:xfrm>
              <a:off x="141288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0 w 2"/>
                <a:gd name="T5" fmla="*/ 2147483647 h 11"/>
                <a:gd name="T6" fmla="*/ 0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2147483647 w 2"/>
                <a:gd name="T13" fmla="*/ 2147483647 h 11"/>
                <a:gd name="T14" fmla="*/ 2147483647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8" name="Freeform 2419"/>
            <p:cNvSpPr>
              <a:spLocks noChangeArrowheads="1"/>
            </p:cNvSpPr>
            <p:nvPr/>
          </p:nvSpPr>
          <p:spPr bwMode="auto">
            <a:xfrm>
              <a:off x="155575" y="809625"/>
              <a:ext cx="6350" cy="28575"/>
            </a:xfrm>
            <a:custGeom>
              <a:avLst/>
              <a:gdLst>
                <a:gd name="T0" fmla="*/ 2147483647 w 5"/>
                <a:gd name="T1" fmla="*/ 2147483647 h 22"/>
                <a:gd name="T2" fmla="*/ 2147483647 w 5"/>
                <a:gd name="T3" fmla="*/ 2147483647 h 22"/>
                <a:gd name="T4" fmla="*/ 2147483647 w 5"/>
                <a:gd name="T5" fmla="*/ 0 h 22"/>
                <a:gd name="T6" fmla="*/ 2147483647 w 5"/>
                <a:gd name="T7" fmla="*/ 2147483647 h 22"/>
                <a:gd name="T8" fmla="*/ 2147483647 w 5"/>
                <a:gd name="T9" fmla="*/ 2147483647 h 22"/>
                <a:gd name="T10" fmla="*/ 0 w 5"/>
                <a:gd name="T11" fmla="*/ 2147483647 h 22"/>
                <a:gd name="T12" fmla="*/ 2147483647 w 5"/>
                <a:gd name="T13" fmla="*/ 2147483647 h 22"/>
                <a:gd name="T14" fmla="*/ 2147483647 w 5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22"/>
                <a:gd name="T26" fmla="*/ 5 w 5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22">
                  <a:moveTo>
                    <a:pt x="1" y="19"/>
                  </a:moveTo>
                  <a:cubicBezTo>
                    <a:pt x="1" y="17"/>
                    <a:pt x="1" y="14"/>
                    <a:pt x="2" y="11"/>
                  </a:cubicBezTo>
                  <a:cubicBezTo>
                    <a:pt x="3" y="5"/>
                    <a:pt x="5" y="0"/>
                    <a:pt x="5" y="0"/>
                  </a:cubicBezTo>
                  <a:cubicBezTo>
                    <a:pt x="5" y="0"/>
                    <a:pt x="4" y="1"/>
                    <a:pt x="3" y="3"/>
                  </a:cubicBezTo>
                  <a:cubicBezTo>
                    <a:pt x="2" y="5"/>
                    <a:pt x="2" y="7"/>
                    <a:pt x="1" y="11"/>
                  </a:cubicBezTo>
                  <a:cubicBezTo>
                    <a:pt x="0" y="14"/>
                    <a:pt x="0" y="17"/>
                    <a:pt x="0" y="19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1" y="22"/>
                    <a:pt x="1" y="21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399" name="Freeform 2420"/>
            <p:cNvSpPr>
              <a:spLocks noChangeArrowheads="1"/>
            </p:cNvSpPr>
            <p:nvPr/>
          </p:nvSpPr>
          <p:spPr bwMode="auto">
            <a:xfrm>
              <a:off x="158750" y="820738"/>
              <a:ext cx="3175" cy="11113"/>
            </a:xfrm>
            <a:custGeom>
              <a:avLst/>
              <a:gdLst>
                <a:gd name="T0" fmla="*/ 2147483647 w 2"/>
                <a:gd name="T1" fmla="*/ 2147483647 h 9"/>
                <a:gd name="T2" fmla="*/ 0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1" y="4"/>
                  </a:move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0" name="Freeform 2421"/>
            <p:cNvSpPr>
              <a:spLocks noChangeArrowheads="1"/>
            </p:cNvSpPr>
            <p:nvPr/>
          </p:nvSpPr>
          <p:spPr bwMode="auto">
            <a:xfrm>
              <a:off x="155575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2147483647 w 16"/>
                <a:gd name="T7" fmla="*/ 0 h 14"/>
                <a:gd name="T8" fmla="*/ 2147483647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0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7" y="5"/>
                  </a:moveTo>
                  <a:cubicBezTo>
                    <a:pt x="8" y="4"/>
                    <a:pt x="9" y="3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1"/>
                    <a:pt x="11" y="1"/>
                    <a:pt x="9" y="2"/>
                  </a:cubicBezTo>
                  <a:cubicBezTo>
                    <a:pt x="8" y="3"/>
                    <a:pt x="7" y="4"/>
                    <a:pt x="6" y="5"/>
                  </a:cubicBezTo>
                  <a:cubicBezTo>
                    <a:pt x="4" y="7"/>
                    <a:pt x="3" y="10"/>
                    <a:pt x="2" y="11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2" y="12"/>
                  </a:cubicBezTo>
                  <a:cubicBezTo>
                    <a:pt x="3" y="10"/>
                    <a:pt x="5" y="8"/>
                    <a:pt x="7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1" name="Freeform 2422"/>
            <p:cNvSpPr>
              <a:spLocks noChangeArrowheads="1"/>
            </p:cNvSpPr>
            <p:nvPr/>
          </p:nvSpPr>
          <p:spPr bwMode="auto">
            <a:xfrm>
              <a:off x="155575" y="782638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2" y="3"/>
                  </a:moveTo>
                  <a:cubicBezTo>
                    <a:pt x="3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2" name="Freeform 2423"/>
            <p:cNvSpPr>
              <a:spLocks noChangeArrowheads="1"/>
            </p:cNvSpPr>
            <p:nvPr/>
          </p:nvSpPr>
          <p:spPr bwMode="auto">
            <a:xfrm>
              <a:off x="193675" y="660400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0 h 13"/>
                <a:gd name="T8" fmla="*/ 2147483647 w 46"/>
                <a:gd name="T9" fmla="*/ 0 h 13"/>
                <a:gd name="T10" fmla="*/ 2147483647 w 46"/>
                <a:gd name="T11" fmla="*/ 0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0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6"/>
                <a:gd name="T43" fmla="*/ 0 h 13"/>
                <a:gd name="T44" fmla="*/ 46 w 46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6" h="13">
                  <a:moveTo>
                    <a:pt x="7" y="10"/>
                  </a:moveTo>
                  <a:cubicBezTo>
                    <a:pt x="11" y="8"/>
                    <a:pt x="16" y="5"/>
                    <a:pt x="22" y="3"/>
                  </a:cubicBezTo>
                  <a:cubicBezTo>
                    <a:pt x="29" y="1"/>
                    <a:pt x="35" y="1"/>
                    <a:pt x="39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5" y="0"/>
                    <a:pt x="46" y="0"/>
                    <a:pt x="46" y="0"/>
                  </a:cubicBezTo>
                  <a:cubicBezTo>
                    <a:pt x="46" y="0"/>
                    <a:pt x="45" y="0"/>
                    <a:pt x="44" y="0"/>
                  </a:cubicBezTo>
                  <a:cubicBezTo>
                    <a:pt x="43" y="0"/>
                    <a:pt x="41" y="0"/>
                    <a:pt x="39" y="0"/>
                  </a:cubicBezTo>
                  <a:cubicBezTo>
                    <a:pt x="37" y="0"/>
                    <a:pt x="34" y="0"/>
                    <a:pt x="31" y="1"/>
                  </a:cubicBezTo>
                  <a:cubicBezTo>
                    <a:pt x="28" y="1"/>
                    <a:pt x="25" y="1"/>
                    <a:pt x="22" y="2"/>
                  </a:cubicBezTo>
                  <a:cubicBezTo>
                    <a:pt x="16" y="4"/>
                    <a:pt x="10" y="7"/>
                    <a:pt x="6" y="9"/>
                  </a:cubicBezTo>
                  <a:cubicBezTo>
                    <a:pt x="5" y="10"/>
                    <a:pt x="3" y="11"/>
                    <a:pt x="2" y="12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1"/>
                    <a:pt x="5" y="11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3" name="Freeform 2424"/>
            <p:cNvSpPr>
              <a:spLocks noChangeArrowheads="1"/>
            </p:cNvSpPr>
            <p:nvPr/>
          </p:nvSpPr>
          <p:spPr bwMode="auto">
            <a:xfrm>
              <a:off x="2047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0 w 26"/>
                <a:gd name="T5" fmla="*/ 2147483647 h 9"/>
                <a:gd name="T6" fmla="*/ 0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2147483647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2" y="3"/>
                  </a:moveTo>
                  <a:cubicBezTo>
                    <a:pt x="8" y="4"/>
                    <a:pt x="5" y="5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3" y="7"/>
                  </a:cubicBezTo>
                  <a:cubicBezTo>
                    <a:pt x="5" y="6"/>
                    <a:pt x="9" y="4"/>
                    <a:pt x="12" y="3"/>
                  </a:cubicBezTo>
                  <a:cubicBezTo>
                    <a:pt x="16" y="2"/>
                    <a:pt x="19" y="2"/>
                    <a:pt x="22" y="1"/>
                  </a:cubicBezTo>
                  <a:cubicBezTo>
                    <a:pt x="24" y="1"/>
                    <a:pt x="26" y="0"/>
                    <a:pt x="26" y="0"/>
                  </a:cubicBezTo>
                  <a:cubicBezTo>
                    <a:pt x="26" y="0"/>
                    <a:pt x="24" y="0"/>
                    <a:pt x="22" y="1"/>
                  </a:cubicBezTo>
                  <a:cubicBezTo>
                    <a:pt x="19" y="1"/>
                    <a:pt x="16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4" name="Freeform 2425"/>
            <p:cNvSpPr>
              <a:spLocks noChangeArrowheads="1"/>
            </p:cNvSpPr>
            <p:nvPr/>
          </p:nvSpPr>
          <p:spPr bwMode="auto">
            <a:xfrm>
              <a:off x="265113" y="731838"/>
              <a:ext cx="17463" cy="30163"/>
            </a:xfrm>
            <a:custGeom>
              <a:avLst/>
              <a:gdLst>
                <a:gd name="T0" fmla="*/ 2147483647 w 14"/>
                <a:gd name="T1" fmla="*/ 2147483647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0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2147483647 h 23"/>
                <a:gd name="T14" fmla="*/ 2147483647 w 14"/>
                <a:gd name="T15" fmla="*/ 2147483647 h 23"/>
                <a:gd name="T16" fmla="*/ 2147483647 w 14"/>
                <a:gd name="T17" fmla="*/ 2147483647 h 23"/>
                <a:gd name="T18" fmla="*/ 2147483647 w 14"/>
                <a:gd name="T19" fmla="*/ 2147483647 h 23"/>
                <a:gd name="T20" fmla="*/ 2147483647 w 14"/>
                <a:gd name="T21" fmla="*/ 2147483647 h 23"/>
                <a:gd name="T22" fmla="*/ 2147483647 w 14"/>
                <a:gd name="T23" fmla="*/ 0 h 23"/>
                <a:gd name="T24" fmla="*/ 2147483647 w 14"/>
                <a:gd name="T25" fmla="*/ 2147483647 h 23"/>
                <a:gd name="T26" fmla="*/ 2147483647 w 14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23"/>
                <a:gd name="T44" fmla="*/ 14 w 14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23">
                  <a:moveTo>
                    <a:pt x="13" y="2"/>
                  </a:moveTo>
                  <a:cubicBezTo>
                    <a:pt x="13" y="2"/>
                    <a:pt x="13" y="3"/>
                    <a:pt x="13" y="3"/>
                  </a:cubicBezTo>
                  <a:cubicBezTo>
                    <a:pt x="12" y="6"/>
                    <a:pt x="10" y="9"/>
                    <a:pt x="8" y="12"/>
                  </a:cubicBezTo>
                  <a:cubicBezTo>
                    <a:pt x="6" y="15"/>
                    <a:pt x="4" y="18"/>
                    <a:pt x="2" y="20"/>
                  </a:cubicBezTo>
                  <a:cubicBezTo>
                    <a:pt x="1" y="21"/>
                    <a:pt x="0" y="22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1" y="21"/>
                    <a:pt x="2" y="21"/>
                    <a:pt x="3" y="20"/>
                  </a:cubicBezTo>
                  <a:cubicBezTo>
                    <a:pt x="4" y="18"/>
                    <a:pt x="7" y="15"/>
                    <a:pt x="9" y="12"/>
                  </a:cubicBezTo>
                  <a:cubicBezTo>
                    <a:pt x="11" y="9"/>
                    <a:pt x="13" y="6"/>
                    <a:pt x="13" y="4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5" name="Freeform 2426"/>
            <p:cNvSpPr>
              <a:spLocks noChangeArrowheads="1"/>
            </p:cNvSpPr>
            <p:nvPr/>
          </p:nvSpPr>
          <p:spPr bwMode="auto">
            <a:xfrm>
              <a:off x="261938" y="744538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w 9"/>
                <a:gd name="T11" fmla="*/ 2147483647 h 9"/>
                <a:gd name="T12" fmla="*/ 2147483647 w 9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9"/>
                <a:gd name="T23" fmla="*/ 9 w 9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9">
                  <a:moveTo>
                    <a:pt x="2" y="9"/>
                  </a:moveTo>
                  <a:cubicBezTo>
                    <a:pt x="3" y="8"/>
                    <a:pt x="4" y="7"/>
                    <a:pt x="5" y="6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9" y="0"/>
                    <a:pt x="7" y="3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2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6" name="Freeform 2427"/>
            <p:cNvSpPr>
              <a:spLocks noChangeArrowheads="1"/>
            </p:cNvSpPr>
            <p:nvPr/>
          </p:nvSpPr>
          <p:spPr bwMode="auto">
            <a:xfrm>
              <a:off x="204788" y="5334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0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0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" y="10"/>
                  </a:moveTo>
                  <a:cubicBezTo>
                    <a:pt x="1" y="9"/>
                    <a:pt x="1" y="8"/>
                    <a:pt x="2" y="7"/>
                  </a:cubicBezTo>
                  <a:cubicBezTo>
                    <a:pt x="2" y="6"/>
                    <a:pt x="2" y="5"/>
                    <a:pt x="3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0"/>
                    <a:pt x="7" y="0"/>
                    <a:pt x="6" y="1"/>
                  </a:cubicBezTo>
                  <a:cubicBezTo>
                    <a:pt x="5" y="1"/>
                    <a:pt x="3" y="2"/>
                    <a:pt x="3" y="3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1" y="13"/>
                    <a:pt x="1" y="12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7" name="Freeform 2428"/>
            <p:cNvSpPr>
              <a:spLocks noChangeArrowheads="1"/>
            </p:cNvSpPr>
            <p:nvPr/>
          </p:nvSpPr>
          <p:spPr bwMode="auto">
            <a:xfrm>
              <a:off x="234950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2147483647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0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3" y="1"/>
                  </a:moveTo>
                  <a:cubicBezTo>
                    <a:pt x="4" y="1"/>
                    <a:pt x="5" y="1"/>
                    <a:pt x="6" y="2"/>
                  </a:cubicBezTo>
                  <a:cubicBezTo>
                    <a:pt x="7" y="2"/>
                    <a:pt x="8" y="3"/>
                    <a:pt x="9" y="3"/>
                  </a:cubicBezTo>
                  <a:cubicBezTo>
                    <a:pt x="14" y="6"/>
                    <a:pt x="16" y="9"/>
                    <a:pt x="16" y="9"/>
                  </a:cubicBezTo>
                  <a:cubicBezTo>
                    <a:pt x="16" y="9"/>
                    <a:pt x="16" y="8"/>
                    <a:pt x="15" y="7"/>
                  </a:cubicBezTo>
                  <a:cubicBezTo>
                    <a:pt x="14" y="6"/>
                    <a:pt x="12" y="4"/>
                    <a:pt x="9" y="3"/>
                  </a:cubicBezTo>
                  <a:cubicBezTo>
                    <a:pt x="8" y="2"/>
                    <a:pt x="7" y="1"/>
                    <a:pt x="6" y="1"/>
                  </a:cubicBezTo>
                  <a:cubicBezTo>
                    <a:pt x="5" y="1"/>
                    <a:pt x="4" y="0"/>
                    <a:pt x="3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8" name="Freeform 2429"/>
            <p:cNvSpPr>
              <a:spLocks noChangeArrowheads="1"/>
            </p:cNvSpPr>
            <p:nvPr/>
          </p:nvSpPr>
          <p:spPr bwMode="auto">
            <a:xfrm>
              <a:off x="239713" y="541338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0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6" y="2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0" y="1"/>
                    <a:pt x="2" y="1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4"/>
                    <a:pt x="7" y="3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09" name="Freeform 2430"/>
            <p:cNvSpPr>
              <a:spLocks noChangeArrowheads="1"/>
            </p:cNvSpPr>
            <p:nvPr/>
          </p:nvSpPr>
          <p:spPr bwMode="auto">
            <a:xfrm>
              <a:off x="173038" y="601663"/>
              <a:ext cx="31750" cy="76200"/>
            </a:xfrm>
            <a:custGeom>
              <a:avLst/>
              <a:gdLst>
                <a:gd name="T0" fmla="*/ 2147483647 w 24"/>
                <a:gd name="T1" fmla="*/ 0 h 58"/>
                <a:gd name="T2" fmla="*/ 2147483647 w 24"/>
                <a:gd name="T3" fmla="*/ 2147483647 h 58"/>
                <a:gd name="T4" fmla="*/ 2147483647 w 24"/>
                <a:gd name="T5" fmla="*/ 2147483647 h 58"/>
                <a:gd name="T6" fmla="*/ 2147483647 w 24"/>
                <a:gd name="T7" fmla="*/ 2147483647 h 58"/>
                <a:gd name="T8" fmla="*/ 2147483647 w 24"/>
                <a:gd name="T9" fmla="*/ 2147483647 h 58"/>
                <a:gd name="T10" fmla="*/ 2147483647 w 24"/>
                <a:gd name="T11" fmla="*/ 2147483647 h 58"/>
                <a:gd name="T12" fmla="*/ 2147483647 w 24"/>
                <a:gd name="T13" fmla="*/ 2147483647 h 58"/>
                <a:gd name="T14" fmla="*/ 2147483647 w 24"/>
                <a:gd name="T15" fmla="*/ 2147483647 h 58"/>
                <a:gd name="T16" fmla="*/ 2147483647 w 24"/>
                <a:gd name="T17" fmla="*/ 2147483647 h 58"/>
                <a:gd name="T18" fmla="*/ 2147483647 w 24"/>
                <a:gd name="T19" fmla="*/ 2147483647 h 58"/>
                <a:gd name="T20" fmla="*/ 2147483647 w 24"/>
                <a:gd name="T21" fmla="*/ 2147483647 h 58"/>
                <a:gd name="T22" fmla="*/ 0 w 24"/>
                <a:gd name="T23" fmla="*/ 2147483647 h 58"/>
                <a:gd name="T24" fmla="*/ 0 w 24"/>
                <a:gd name="T25" fmla="*/ 2147483647 h 58"/>
                <a:gd name="T26" fmla="*/ 0 w 24"/>
                <a:gd name="T27" fmla="*/ 2147483647 h 58"/>
                <a:gd name="T28" fmla="*/ 2147483647 w 24"/>
                <a:gd name="T29" fmla="*/ 2147483647 h 58"/>
                <a:gd name="T30" fmla="*/ 2147483647 w 24"/>
                <a:gd name="T31" fmla="*/ 2147483647 h 58"/>
                <a:gd name="T32" fmla="*/ 2147483647 w 24"/>
                <a:gd name="T33" fmla="*/ 2147483647 h 58"/>
                <a:gd name="T34" fmla="*/ 2147483647 w 24"/>
                <a:gd name="T35" fmla="*/ 2147483647 h 58"/>
                <a:gd name="T36" fmla="*/ 2147483647 w 24"/>
                <a:gd name="T37" fmla="*/ 2147483647 h 58"/>
                <a:gd name="T38" fmla="*/ 2147483647 w 24"/>
                <a:gd name="T39" fmla="*/ 2147483647 h 58"/>
                <a:gd name="T40" fmla="*/ 2147483647 w 24"/>
                <a:gd name="T41" fmla="*/ 2147483647 h 58"/>
                <a:gd name="T42" fmla="*/ 2147483647 w 24"/>
                <a:gd name="T43" fmla="*/ 2147483647 h 58"/>
                <a:gd name="T44" fmla="*/ 2147483647 w 24"/>
                <a:gd name="T45" fmla="*/ 2147483647 h 58"/>
                <a:gd name="T46" fmla="*/ 2147483647 w 24"/>
                <a:gd name="T47" fmla="*/ 2147483647 h 58"/>
                <a:gd name="T48" fmla="*/ 2147483647 w 24"/>
                <a:gd name="T49" fmla="*/ 0 h 58"/>
                <a:gd name="T50" fmla="*/ 2147483647 w 24"/>
                <a:gd name="T51" fmla="*/ 0 h 58"/>
                <a:gd name="T52" fmla="*/ 2147483647 w 24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4"/>
                <a:gd name="T82" fmla="*/ 0 h 58"/>
                <a:gd name="T83" fmla="*/ 24 w 24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4" h="58">
                  <a:moveTo>
                    <a:pt x="24" y="0"/>
                  </a:moveTo>
                  <a:cubicBezTo>
                    <a:pt x="24" y="1"/>
                    <a:pt x="24" y="1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6"/>
                    <a:pt x="23" y="8"/>
                    <a:pt x="23" y="9"/>
                  </a:cubicBezTo>
                  <a:cubicBezTo>
                    <a:pt x="22" y="12"/>
                    <a:pt x="21" y="15"/>
                    <a:pt x="20" y="19"/>
                  </a:cubicBezTo>
                  <a:cubicBezTo>
                    <a:pt x="19" y="23"/>
                    <a:pt x="18" y="27"/>
                    <a:pt x="17" y="31"/>
                  </a:cubicBezTo>
                  <a:cubicBezTo>
                    <a:pt x="15" y="35"/>
                    <a:pt x="13" y="39"/>
                    <a:pt x="11" y="42"/>
                  </a:cubicBezTo>
                  <a:cubicBezTo>
                    <a:pt x="10" y="44"/>
                    <a:pt x="9" y="45"/>
                    <a:pt x="8" y="47"/>
                  </a:cubicBezTo>
                  <a:cubicBezTo>
                    <a:pt x="8" y="48"/>
                    <a:pt x="7" y="50"/>
                    <a:pt x="6" y="51"/>
                  </a:cubicBezTo>
                  <a:cubicBezTo>
                    <a:pt x="5" y="52"/>
                    <a:pt x="4" y="53"/>
                    <a:pt x="3" y="54"/>
                  </a:cubicBezTo>
                  <a:cubicBezTo>
                    <a:pt x="3" y="55"/>
                    <a:pt x="2" y="56"/>
                    <a:pt x="2" y="56"/>
                  </a:cubicBezTo>
                  <a:cubicBezTo>
                    <a:pt x="1" y="57"/>
                    <a:pt x="1" y="57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" y="58"/>
                    <a:pt x="1" y="57"/>
                    <a:pt x="2" y="56"/>
                  </a:cubicBezTo>
                  <a:cubicBezTo>
                    <a:pt x="2" y="56"/>
                    <a:pt x="3" y="55"/>
                    <a:pt x="4" y="54"/>
                  </a:cubicBezTo>
                  <a:cubicBezTo>
                    <a:pt x="4" y="53"/>
                    <a:pt x="5" y="52"/>
                    <a:pt x="6" y="51"/>
                  </a:cubicBezTo>
                  <a:cubicBezTo>
                    <a:pt x="7" y="50"/>
                    <a:pt x="8" y="49"/>
                    <a:pt x="9" y="47"/>
                  </a:cubicBezTo>
                  <a:cubicBezTo>
                    <a:pt x="10" y="46"/>
                    <a:pt x="11" y="44"/>
                    <a:pt x="12" y="42"/>
                  </a:cubicBezTo>
                  <a:cubicBezTo>
                    <a:pt x="14" y="39"/>
                    <a:pt x="16" y="35"/>
                    <a:pt x="17" y="31"/>
                  </a:cubicBezTo>
                  <a:cubicBezTo>
                    <a:pt x="19" y="27"/>
                    <a:pt x="20" y="23"/>
                    <a:pt x="21" y="19"/>
                  </a:cubicBezTo>
                  <a:cubicBezTo>
                    <a:pt x="22" y="15"/>
                    <a:pt x="23" y="12"/>
                    <a:pt x="23" y="9"/>
                  </a:cubicBezTo>
                  <a:cubicBezTo>
                    <a:pt x="24" y="8"/>
                    <a:pt x="24" y="6"/>
                    <a:pt x="24" y="5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0" name="Freeform 2431"/>
            <p:cNvSpPr>
              <a:spLocks noChangeArrowheads="1"/>
            </p:cNvSpPr>
            <p:nvPr/>
          </p:nvSpPr>
          <p:spPr bwMode="auto">
            <a:xfrm>
              <a:off x="180975" y="635000"/>
              <a:ext cx="12700" cy="22225"/>
            </a:xfrm>
            <a:custGeom>
              <a:avLst/>
              <a:gdLst>
                <a:gd name="T0" fmla="*/ 2147483647 w 10"/>
                <a:gd name="T1" fmla="*/ 2147483647 h 17"/>
                <a:gd name="T2" fmla="*/ 2147483647 w 10"/>
                <a:gd name="T3" fmla="*/ 2147483647 h 17"/>
                <a:gd name="T4" fmla="*/ 2147483647 w 10"/>
                <a:gd name="T5" fmla="*/ 0 h 17"/>
                <a:gd name="T6" fmla="*/ 2147483647 w 10"/>
                <a:gd name="T7" fmla="*/ 2147483647 h 17"/>
                <a:gd name="T8" fmla="*/ 2147483647 w 10"/>
                <a:gd name="T9" fmla="*/ 2147483647 h 17"/>
                <a:gd name="T10" fmla="*/ 0 w 10"/>
                <a:gd name="T11" fmla="*/ 2147483647 h 17"/>
                <a:gd name="T12" fmla="*/ 2147483647 w 10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7"/>
                <a:gd name="T23" fmla="*/ 10 w 1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7">
                  <a:moveTo>
                    <a:pt x="2" y="15"/>
                  </a:moveTo>
                  <a:cubicBezTo>
                    <a:pt x="3" y="13"/>
                    <a:pt x="4" y="11"/>
                    <a:pt x="5" y="9"/>
                  </a:cubicBezTo>
                  <a:cubicBezTo>
                    <a:pt x="8" y="4"/>
                    <a:pt x="10" y="0"/>
                    <a:pt x="10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7" y="4"/>
                    <a:pt x="6" y="6"/>
                    <a:pt x="5" y="8"/>
                  </a:cubicBezTo>
                  <a:cubicBezTo>
                    <a:pt x="2" y="13"/>
                    <a:pt x="0" y="17"/>
                    <a:pt x="0" y="17"/>
                  </a:cubicBezTo>
                  <a:cubicBezTo>
                    <a:pt x="0" y="17"/>
                    <a:pt x="1" y="16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1" name="Freeform 2432"/>
            <p:cNvSpPr>
              <a:spLocks noChangeArrowheads="1"/>
            </p:cNvSpPr>
            <p:nvPr/>
          </p:nvSpPr>
          <p:spPr bwMode="auto">
            <a:xfrm>
              <a:off x="92075" y="623888"/>
              <a:ext cx="17463" cy="14288"/>
            </a:xfrm>
            <a:custGeom>
              <a:avLst/>
              <a:gdLst>
                <a:gd name="T0" fmla="*/ 2147483647 w 14"/>
                <a:gd name="T1" fmla="*/ 0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0 w 14"/>
                <a:gd name="T7" fmla="*/ 2147483647 h 11"/>
                <a:gd name="T8" fmla="*/ 0 w 14"/>
                <a:gd name="T9" fmla="*/ 2147483647 h 11"/>
                <a:gd name="T10" fmla="*/ 2147483647 w 14"/>
                <a:gd name="T11" fmla="*/ 2147483647 h 11"/>
                <a:gd name="T12" fmla="*/ 2147483647 w 14"/>
                <a:gd name="T13" fmla="*/ 2147483647 h 11"/>
                <a:gd name="T14" fmla="*/ 2147483647 w 14"/>
                <a:gd name="T15" fmla="*/ 2147483647 h 11"/>
                <a:gd name="T16" fmla="*/ 2147483647 w 14"/>
                <a:gd name="T17" fmla="*/ 0 h 11"/>
                <a:gd name="T18" fmla="*/ 2147483647 w 14"/>
                <a:gd name="T19" fmla="*/ 0 h 11"/>
                <a:gd name="T20" fmla="*/ 2147483647 w 14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11"/>
                <a:gd name="T35" fmla="*/ 14 w 14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11">
                  <a:moveTo>
                    <a:pt x="11" y="0"/>
                  </a:moveTo>
                  <a:cubicBezTo>
                    <a:pt x="9" y="0"/>
                    <a:pt x="7" y="1"/>
                    <a:pt x="4" y="2"/>
                  </a:cubicBezTo>
                  <a:cubicBezTo>
                    <a:pt x="3" y="3"/>
                    <a:pt x="2" y="4"/>
                    <a:pt x="2" y="5"/>
                  </a:cubicBezTo>
                  <a:cubicBezTo>
                    <a:pt x="1" y="6"/>
                    <a:pt x="1" y="7"/>
                    <a:pt x="0" y="8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7" y="1"/>
                    <a:pt x="10" y="1"/>
                    <a:pt x="11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2" name="Freeform 2433"/>
            <p:cNvSpPr>
              <a:spLocks noChangeArrowheads="1"/>
            </p:cNvSpPr>
            <p:nvPr/>
          </p:nvSpPr>
          <p:spPr bwMode="auto">
            <a:xfrm>
              <a:off x="90488" y="628650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0 h 6"/>
                <a:gd name="T6" fmla="*/ 2147483647 w 3"/>
                <a:gd name="T7" fmla="*/ 0 h 6"/>
                <a:gd name="T8" fmla="*/ 2147483647 w 3"/>
                <a:gd name="T9" fmla="*/ 0 h 6"/>
                <a:gd name="T10" fmla="*/ 0 w 3"/>
                <a:gd name="T11" fmla="*/ 2147483647 h 6"/>
                <a:gd name="T12" fmla="*/ 0 w 3"/>
                <a:gd name="T13" fmla="*/ 2147483647 h 6"/>
                <a:gd name="T14" fmla="*/ 0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1" y="5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3" name="Freeform 2434"/>
            <p:cNvSpPr>
              <a:spLocks noChangeArrowheads="1"/>
            </p:cNvSpPr>
            <p:nvPr/>
          </p:nvSpPr>
          <p:spPr bwMode="auto">
            <a:xfrm>
              <a:off x="90488" y="650875"/>
              <a:ext cx="4763" cy="20638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0 w 4"/>
                <a:gd name="T7" fmla="*/ 2147483647 h 15"/>
                <a:gd name="T8" fmla="*/ 0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2" y="2"/>
                  </a:moveTo>
                  <a:cubicBezTo>
                    <a:pt x="1" y="3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1" y="11"/>
                    <a:pt x="1" y="9"/>
                    <a:pt x="1" y="7"/>
                  </a:cubicBezTo>
                  <a:cubicBezTo>
                    <a:pt x="1" y="5"/>
                    <a:pt x="2" y="4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4" name="Freeform 2435"/>
            <p:cNvSpPr>
              <a:spLocks noChangeArrowheads="1"/>
            </p:cNvSpPr>
            <p:nvPr/>
          </p:nvSpPr>
          <p:spPr bwMode="auto">
            <a:xfrm>
              <a:off x="87313" y="658813"/>
              <a:ext cx="1588" cy="6350"/>
            </a:xfrm>
            <a:custGeom>
              <a:avLst/>
              <a:gdLst>
                <a:gd name="T0" fmla="*/ 2147483647 w 1"/>
                <a:gd name="T1" fmla="*/ 2147483647 h 6"/>
                <a:gd name="T2" fmla="*/ 2147483647 w 1"/>
                <a:gd name="T3" fmla="*/ 0 h 6"/>
                <a:gd name="T4" fmla="*/ 0 w 1"/>
                <a:gd name="T5" fmla="*/ 2147483647 h 6"/>
                <a:gd name="T6" fmla="*/ 0 w 1"/>
                <a:gd name="T7" fmla="*/ 2147483647 h 6"/>
                <a:gd name="T8" fmla="*/ 2147483647 w 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"/>
                <a:gd name="T17" fmla="*/ 1 w 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">
                  <a:moveTo>
                    <a:pt x="1" y="3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5" name="Freeform 2508"/>
            <p:cNvSpPr>
              <a:spLocks noChangeArrowheads="1"/>
            </p:cNvSpPr>
            <p:nvPr/>
          </p:nvSpPr>
          <p:spPr bwMode="auto">
            <a:xfrm>
              <a:off x="1709738" y="403225"/>
              <a:ext cx="31750" cy="23813"/>
            </a:xfrm>
            <a:custGeom>
              <a:avLst/>
              <a:gdLst>
                <a:gd name="T0" fmla="*/ 2147483647 w 24"/>
                <a:gd name="T1" fmla="*/ 2147483647 h 18"/>
                <a:gd name="T2" fmla="*/ 2147483647 w 24"/>
                <a:gd name="T3" fmla="*/ 0 h 18"/>
                <a:gd name="T4" fmla="*/ 2147483647 w 24"/>
                <a:gd name="T5" fmla="*/ 2147483647 h 18"/>
                <a:gd name="T6" fmla="*/ 2147483647 w 24"/>
                <a:gd name="T7" fmla="*/ 2147483647 h 18"/>
                <a:gd name="T8" fmla="*/ 2147483647 w 24"/>
                <a:gd name="T9" fmla="*/ 2147483647 h 18"/>
                <a:gd name="T10" fmla="*/ 0 w 24"/>
                <a:gd name="T11" fmla="*/ 2147483647 h 18"/>
                <a:gd name="T12" fmla="*/ 2147483647 w 24"/>
                <a:gd name="T13" fmla="*/ 2147483647 h 18"/>
                <a:gd name="T14" fmla="*/ 2147483647 w 24"/>
                <a:gd name="T15" fmla="*/ 2147483647 h 18"/>
                <a:gd name="T16" fmla="*/ 2147483647 w 24"/>
                <a:gd name="T17" fmla="*/ 2147483647 h 18"/>
                <a:gd name="T18" fmla="*/ 2147483647 w 24"/>
                <a:gd name="T19" fmla="*/ 2147483647 h 18"/>
                <a:gd name="T20" fmla="*/ 2147483647 w 24"/>
                <a:gd name="T21" fmla="*/ 2147483647 h 18"/>
                <a:gd name="T22" fmla="*/ 2147483647 w 24"/>
                <a:gd name="T23" fmla="*/ 2147483647 h 18"/>
                <a:gd name="T24" fmla="*/ 2147483647 w 24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8"/>
                <a:gd name="T41" fmla="*/ 24 w 24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8">
                  <a:moveTo>
                    <a:pt x="2" y="1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7" y="2"/>
                    <a:pt x="12" y="11"/>
                    <a:pt x="18" y="14"/>
                  </a:cubicBezTo>
                  <a:cubicBezTo>
                    <a:pt x="19" y="15"/>
                    <a:pt x="22" y="16"/>
                    <a:pt x="24" y="18"/>
                  </a:cubicBezTo>
                  <a:cubicBezTo>
                    <a:pt x="22" y="17"/>
                    <a:pt x="21" y="17"/>
                    <a:pt x="20" y="16"/>
                  </a:cubicBezTo>
                  <a:cubicBezTo>
                    <a:pt x="12" y="13"/>
                    <a:pt x="3" y="9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4"/>
                    <a:pt x="5" y="6"/>
                    <a:pt x="5" y="6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6" name="Freeform 2509"/>
            <p:cNvSpPr>
              <a:spLocks noChangeArrowheads="1"/>
            </p:cNvSpPr>
            <p:nvPr/>
          </p:nvSpPr>
          <p:spPr bwMode="auto">
            <a:xfrm>
              <a:off x="1735138" y="409575"/>
              <a:ext cx="36513" cy="12700"/>
            </a:xfrm>
            <a:custGeom>
              <a:avLst/>
              <a:gdLst>
                <a:gd name="T0" fmla="*/ 2147483647 w 28"/>
                <a:gd name="T1" fmla="*/ 0 h 10"/>
                <a:gd name="T2" fmla="*/ 2147483647 w 28"/>
                <a:gd name="T3" fmla="*/ 2147483647 h 10"/>
                <a:gd name="T4" fmla="*/ 2147483647 w 28"/>
                <a:gd name="T5" fmla="*/ 2147483647 h 10"/>
                <a:gd name="T6" fmla="*/ 2147483647 w 28"/>
                <a:gd name="T7" fmla="*/ 2147483647 h 10"/>
                <a:gd name="T8" fmla="*/ 2147483647 w 28"/>
                <a:gd name="T9" fmla="*/ 2147483647 h 10"/>
                <a:gd name="T10" fmla="*/ 2147483647 w 28"/>
                <a:gd name="T11" fmla="*/ 2147483647 h 10"/>
                <a:gd name="T12" fmla="*/ 2147483647 w 28"/>
                <a:gd name="T13" fmla="*/ 2147483647 h 10"/>
                <a:gd name="T14" fmla="*/ 2147483647 w 28"/>
                <a:gd name="T15" fmla="*/ 2147483647 h 10"/>
                <a:gd name="T16" fmla="*/ 2147483647 w 28"/>
                <a:gd name="T17" fmla="*/ 2147483647 h 10"/>
                <a:gd name="T18" fmla="*/ 2147483647 w 28"/>
                <a:gd name="T19" fmla="*/ 2147483647 h 10"/>
                <a:gd name="T20" fmla="*/ 0 w 28"/>
                <a:gd name="T21" fmla="*/ 0 h 10"/>
                <a:gd name="T22" fmla="*/ 2147483647 w 28"/>
                <a:gd name="T23" fmla="*/ 0 h 10"/>
                <a:gd name="T24" fmla="*/ 2147483647 w 28"/>
                <a:gd name="T25" fmla="*/ 2147483647 h 10"/>
                <a:gd name="T26" fmla="*/ 2147483647 w 28"/>
                <a:gd name="T27" fmla="*/ 2147483647 h 10"/>
                <a:gd name="T28" fmla="*/ 2147483647 w 28"/>
                <a:gd name="T29" fmla="*/ 2147483647 h 10"/>
                <a:gd name="T30" fmla="*/ 2147483647 w 28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0"/>
                <a:gd name="T50" fmla="*/ 28 w 2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0">
                  <a:moveTo>
                    <a:pt x="3" y="0"/>
                  </a:moveTo>
                  <a:cubicBezTo>
                    <a:pt x="8" y="1"/>
                    <a:pt x="12" y="1"/>
                    <a:pt x="17" y="3"/>
                  </a:cubicBezTo>
                  <a:cubicBezTo>
                    <a:pt x="21" y="5"/>
                    <a:pt x="25" y="7"/>
                    <a:pt x="28" y="10"/>
                  </a:cubicBezTo>
                  <a:cubicBezTo>
                    <a:pt x="28" y="10"/>
                    <a:pt x="27" y="10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8"/>
                    <a:pt x="24" y="7"/>
                    <a:pt x="22" y="6"/>
                  </a:cubicBezTo>
                  <a:cubicBezTo>
                    <a:pt x="20" y="5"/>
                    <a:pt x="18" y="5"/>
                    <a:pt x="17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8" y="5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5" y="5"/>
                    <a:pt x="6" y="4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8" y="3"/>
                    <a:pt x="10" y="3"/>
                    <a:pt x="10" y="3"/>
                  </a:cubicBezTo>
                  <a:cubicBezTo>
                    <a:pt x="10" y="2"/>
                    <a:pt x="8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7" name="Freeform 2510"/>
            <p:cNvSpPr>
              <a:spLocks noChangeArrowheads="1"/>
            </p:cNvSpPr>
            <p:nvPr/>
          </p:nvSpPr>
          <p:spPr bwMode="auto">
            <a:xfrm>
              <a:off x="1687513" y="501650"/>
              <a:ext cx="22225" cy="36513"/>
            </a:xfrm>
            <a:custGeom>
              <a:avLst/>
              <a:gdLst>
                <a:gd name="T0" fmla="*/ 2147483647 w 16"/>
                <a:gd name="T1" fmla="*/ 2147483647 h 28"/>
                <a:gd name="T2" fmla="*/ 2147483647 w 16"/>
                <a:gd name="T3" fmla="*/ 2147483647 h 28"/>
                <a:gd name="T4" fmla="*/ 0 w 16"/>
                <a:gd name="T5" fmla="*/ 2147483647 h 28"/>
                <a:gd name="T6" fmla="*/ 2147483647 w 16"/>
                <a:gd name="T7" fmla="*/ 2147483647 h 28"/>
                <a:gd name="T8" fmla="*/ 2147483647 w 16"/>
                <a:gd name="T9" fmla="*/ 2147483647 h 28"/>
                <a:gd name="T10" fmla="*/ 2147483647 w 16"/>
                <a:gd name="T11" fmla="*/ 2147483647 h 28"/>
                <a:gd name="T12" fmla="*/ 2147483647 w 16"/>
                <a:gd name="T13" fmla="*/ 2147483647 h 28"/>
                <a:gd name="T14" fmla="*/ 2147483647 w 16"/>
                <a:gd name="T15" fmla="*/ 2147483647 h 28"/>
                <a:gd name="T16" fmla="*/ 2147483647 w 16"/>
                <a:gd name="T17" fmla="*/ 2147483647 h 28"/>
                <a:gd name="T18" fmla="*/ 2147483647 w 16"/>
                <a:gd name="T19" fmla="*/ 2147483647 h 28"/>
                <a:gd name="T20" fmla="*/ 2147483647 w 16"/>
                <a:gd name="T21" fmla="*/ 2147483647 h 28"/>
                <a:gd name="T22" fmla="*/ 2147483647 w 16"/>
                <a:gd name="T23" fmla="*/ 2147483647 h 28"/>
                <a:gd name="T24" fmla="*/ 2147483647 w 16"/>
                <a:gd name="T25" fmla="*/ 2147483647 h 28"/>
                <a:gd name="T26" fmla="*/ 2147483647 w 16"/>
                <a:gd name="T27" fmla="*/ 2147483647 h 28"/>
                <a:gd name="T28" fmla="*/ 2147483647 w 16"/>
                <a:gd name="T29" fmla="*/ 2147483647 h 28"/>
                <a:gd name="T30" fmla="*/ 2147483647 w 16"/>
                <a:gd name="T31" fmla="*/ 0 h 28"/>
                <a:gd name="T32" fmla="*/ 2147483647 w 16"/>
                <a:gd name="T33" fmla="*/ 0 h 28"/>
                <a:gd name="T34" fmla="*/ 2147483647 w 16"/>
                <a:gd name="T35" fmla="*/ 2147483647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"/>
                <a:gd name="T55" fmla="*/ 0 h 28"/>
                <a:gd name="T56" fmla="*/ 16 w 16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" h="28">
                  <a:moveTo>
                    <a:pt x="13" y="6"/>
                  </a:moveTo>
                  <a:cubicBezTo>
                    <a:pt x="16" y="11"/>
                    <a:pt x="15" y="18"/>
                    <a:pt x="11" y="22"/>
                  </a:cubicBezTo>
                  <a:cubicBezTo>
                    <a:pt x="8" y="25"/>
                    <a:pt x="4" y="27"/>
                    <a:pt x="0" y="28"/>
                  </a:cubicBezTo>
                  <a:cubicBezTo>
                    <a:pt x="3" y="27"/>
                    <a:pt x="5" y="26"/>
                    <a:pt x="6" y="24"/>
                  </a:cubicBezTo>
                  <a:cubicBezTo>
                    <a:pt x="11" y="18"/>
                    <a:pt x="10" y="10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10" y="7"/>
                    <a:pt x="11" y="10"/>
                    <a:pt x="11" y="9"/>
                  </a:cubicBezTo>
                  <a:cubicBezTo>
                    <a:pt x="12" y="9"/>
                    <a:pt x="11" y="7"/>
                    <a:pt x="10" y="5"/>
                  </a:cubicBezTo>
                  <a:cubicBezTo>
                    <a:pt x="9" y="3"/>
                    <a:pt x="8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9" y="3"/>
                    <a:pt x="10" y="4"/>
                  </a:cubicBezTo>
                  <a:cubicBezTo>
                    <a:pt x="11" y="5"/>
                    <a:pt x="12" y="7"/>
                    <a:pt x="13" y="8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4" y="10"/>
                    <a:pt x="14" y="9"/>
                    <a:pt x="13" y="8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9" y="2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2"/>
                    <a:pt x="12" y="3"/>
                    <a:pt x="13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8" name="Freeform 2511"/>
            <p:cNvSpPr>
              <a:spLocks noChangeArrowheads="1"/>
            </p:cNvSpPr>
            <p:nvPr/>
          </p:nvSpPr>
          <p:spPr bwMode="auto">
            <a:xfrm>
              <a:off x="1736726" y="454025"/>
              <a:ext cx="11113" cy="47625"/>
            </a:xfrm>
            <a:custGeom>
              <a:avLst/>
              <a:gdLst>
                <a:gd name="T0" fmla="*/ 0 w 9"/>
                <a:gd name="T1" fmla="*/ 2147483647 h 37"/>
                <a:gd name="T2" fmla="*/ 2147483647 w 9"/>
                <a:gd name="T3" fmla="*/ 2147483647 h 37"/>
                <a:gd name="T4" fmla="*/ 2147483647 w 9"/>
                <a:gd name="T5" fmla="*/ 2147483647 h 37"/>
                <a:gd name="T6" fmla="*/ 2147483647 w 9"/>
                <a:gd name="T7" fmla="*/ 2147483647 h 37"/>
                <a:gd name="T8" fmla="*/ 2147483647 w 9"/>
                <a:gd name="T9" fmla="*/ 2147483647 h 37"/>
                <a:gd name="T10" fmla="*/ 2147483647 w 9"/>
                <a:gd name="T11" fmla="*/ 2147483647 h 37"/>
                <a:gd name="T12" fmla="*/ 2147483647 w 9"/>
                <a:gd name="T13" fmla="*/ 2147483647 h 37"/>
                <a:gd name="T14" fmla="*/ 2147483647 w 9"/>
                <a:gd name="T15" fmla="*/ 2147483647 h 37"/>
                <a:gd name="T16" fmla="*/ 2147483647 w 9"/>
                <a:gd name="T17" fmla="*/ 2147483647 h 37"/>
                <a:gd name="T18" fmla="*/ 2147483647 w 9"/>
                <a:gd name="T19" fmla="*/ 2147483647 h 37"/>
                <a:gd name="T20" fmla="*/ 2147483647 w 9"/>
                <a:gd name="T21" fmla="*/ 2147483647 h 37"/>
                <a:gd name="T22" fmla="*/ 2147483647 w 9"/>
                <a:gd name="T23" fmla="*/ 2147483647 h 37"/>
                <a:gd name="T24" fmla="*/ 2147483647 w 9"/>
                <a:gd name="T25" fmla="*/ 2147483647 h 37"/>
                <a:gd name="T26" fmla="*/ 2147483647 w 9"/>
                <a:gd name="T27" fmla="*/ 2147483647 h 37"/>
                <a:gd name="T28" fmla="*/ 0 w 9"/>
                <a:gd name="T29" fmla="*/ 0 h 37"/>
                <a:gd name="T30" fmla="*/ 0 w 9"/>
                <a:gd name="T31" fmla="*/ 2147483647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37"/>
                <a:gd name="T50" fmla="*/ 9 w 9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37">
                  <a:moveTo>
                    <a:pt x="0" y="1"/>
                  </a:moveTo>
                  <a:cubicBezTo>
                    <a:pt x="0" y="2"/>
                    <a:pt x="1" y="3"/>
                    <a:pt x="1" y="5"/>
                  </a:cubicBezTo>
                  <a:cubicBezTo>
                    <a:pt x="2" y="8"/>
                    <a:pt x="3" y="11"/>
                    <a:pt x="3" y="11"/>
                  </a:cubicBezTo>
                  <a:cubicBezTo>
                    <a:pt x="4" y="11"/>
                    <a:pt x="3" y="8"/>
                    <a:pt x="2" y="5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4" y="9"/>
                    <a:pt x="7" y="15"/>
                    <a:pt x="8" y="22"/>
                  </a:cubicBezTo>
                  <a:cubicBezTo>
                    <a:pt x="9" y="25"/>
                    <a:pt x="9" y="29"/>
                    <a:pt x="8" y="33"/>
                  </a:cubicBezTo>
                  <a:cubicBezTo>
                    <a:pt x="8" y="32"/>
                    <a:pt x="8" y="31"/>
                    <a:pt x="8" y="30"/>
                  </a:cubicBezTo>
                  <a:cubicBezTo>
                    <a:pt x="7" y="28"/>
                    <a:pt x="7" y="26"/>
                    <a:pt x="7" y="25"/>
                  </a:cubicBezTo>
                  <a:cubicBezTo>
                    <a:pt x="7" y="24"/>
                    <a:pt x="6" y="23"/>
                    <a:pt x="6" y="23"/>
                  </a:cubicBezTo>
                  <a:cubicBezTo>
                    <a:pt x="6" y="23"/>
                    <a:pt x="7" y="26"/>
                    <a:pt x="7" y="30"/>
                  </a:cubicBezTo>
                  <a:cubicBezTo>
                    <a:pt x="7" y="32"/>
                    <a:pt x="7" y="34"/>
                    <a:pt x="7" y="35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7" y="23"/>
                    <a:pt x="1" y="1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19" name="Freeform 2512"/>
            <p:cNvSpPr>
              <a:spLocks noChangeArrowheads="1"/>
            </p:cNvSpPr>
            <p:nvPr/>
          </p:nvSpPr>
          <p:spPr bwMode="auto">
            <a:xfrm>
              <a:off x="1495426" y="388938"/>
              <a:ext cx="50800" cy="31750"/>
            </a:xfrm>
            <a:custGeom>
              <a:avLst/>
              <a:gdLst>
                <a:gd name="T0" fmla="*/ 2147483647 w 39"/>
                <a:gd name="T1" fmla="*/ 2147483647 h 24"/>
                <a:gd name="T2" fmla="*/ 2147483647 w 39"/>
                <a:gd name="T3" fmla="*/ 2147483647 h 24"/>
                <a:gd name="T4" fmla="*/ 2147483647 w 39"/>
                <a:gd name="T5" fmla="*/ 2147483647 h 24"/>
                <a:gd name="T6" fmla="*/ 2147483647 w 39"/>
                <a:gd name="T7" fmla="*/ 2147483647 h 24"/>
                <a:gd name="T8" fmla="*/ 2147483647 w 39"/>
                <a:gd name="T9" fmla="*/ 2147483647 h 24"/>
                <a:gd name="T10" fmla="*/ 2147483647 w 39"/>
                <a:gd name="T11" fmla="*/ 2147483647 h 24"/>
                <a:gd name="T12" fmla="*/ 2147483647 w 39"/>
                <a:gd name="T13" fmla="*/ 2147483647 h 24"/>
                <a:gd name="T14" fmla="*/ 2147483647 w 39"/>
                <a:gd name="T15" fmla="*/ 2147483647 h 24"/>
                <a:gd name="T16" fmla="*/ 2147483647 w 39"/>
                <a:gd name="T17" fmla="*/ 2147483647 h 24"/>
                <a:gd name="T18" fmla="*/ 2147483647 w 39"/>
                <a:gd name="T19" fmla="*/ 0 h 24"/>
                <a:gd name="T20" fmla="*/ 2147483647 w 39"/>
                <a:gd name="T21" fmla="*/ 2147483647 h 24"/>
                <a:gd name="T22" fmla="*/ 2147483647 w 39"/>
                <a:gd name="T23" fmla="*/ 2147483647 h 24"/>
                <a:gd name="T24" fmla="*/ 2147483647 w 39"/>
                <a:gd name="T25" fmla="*/ 2147483647 h 24"/>
                <a:gd name="T26" fmla="*/ 2147483647 w 39"/>
                <a:gd name="T27" fmla="*/ 2147483647 h 24"/>
                <a:gd name="T28" fmla="*/ 2147483647 w 39"/>
                <a:gd name="T29" fmla="*/ 2147483647 h 24"/>
                <a:gd name="T30" fmla="*/ 2147483647 w 39"/>
                <a:gd name="T31" fmla="*/ 2147483647 h 24"/>
                <a:gd name="T32" fmla="*/ 2147483647 w 39"/>
                <a:gd name="T33" fmla="*/ 2147483647 h 24"/>
                <a:gd name="T34" fmla="*/ 2147483647 w 39"/>
                <a:gd name="T35" fmla="*/ 2147483647 h 24"/>
                <a:gd name="T36" fmla="*/ 2147483647 w 39"/>
                <a:gd name="T37" fmla="*/ 2147483647 h 24"/>
                <a:gd name="T38" fmla="*/ 2147483647 w 39"/>
                <a:gd name="T39" fmla="*/ 2147483647 h 24"/>
                <a:gd name="T40" fmla="*/ 2147483647 w 39"/>
                <a:gd name="T41" fmla="*/ 2147483647 h 24"/>
                <a:gd name="T42" fmla="*/ 2147483647 w 39"/>
                <a:gd name="T43" fmla="*/ 2147483647 h 24"/>
                <a:gd name="T44" fmla="*/ 2147483647 w 39"/>
                <a:gd name="T45" fmla="*/ 2147483647 h 24"/>
                <a:gd name="T46" fmla="*/ 2147483647 w 39"/>
                <a:gd name="T47" fmla="*/ 2147483647 h 24"/>
                <a:gd name="T48" fmla="*/ 2147483647 w 39"/>
                <a:gd name="T49" fmla="*/ 2147483647 h 24"/>
                <a:gd name="T50" fmla="*/ 2147483647 w 39"/>
                <a:gd name="T51" fmla="*/ 2147483647 h 24"/>
                <a:gd name="T52" fmla="*/ 2147483647 w 39"/>
                <a:gd name="T53" fmla="*/ 2147483647 h 24"/>
                <a:gd name="T54" fmla="*/ 2147483647 w 39"/>
                <a:gd name="T55" fmla="*/ 2147483647 h 24"/>
                <a:gd name="T56" fmla="*/ 2147483647 w 39"/>
                <a:gd name="T57" fmla="*/ 2147483647 h 24"/>
                <a:gd name="T58" fmla="*/ 2147483647 w 39"/>
                <a:gd name="T59" fmla="*/ 2147483647 h 24"/>
                <a:gd name="T60" fmla="*/ 2147483647 w 39"/>
                <a:gd name="T61" fmla="*/ 2147483647 h 24"/>
                <a:gd name="T62" fmla="*/ 2147483647 w 39"/>
                <a:gd name="T63" fmla="*/ 2147483647 h 24"/>
                <a:gd name="T64" fmla="*/ 2147483647 w 39"/>
                <a:gd name="T65" fmla="*/ 2147483647 h 24"/>
                <a:gd name="T66" fmla="*/ 2147483647 w 39"/>
                <a:gd name="T67" fmla="*/ 2147483647 h 24"/>
                <a:gd name="T68" fmla="*/ 2147483647 w 39"/>
                <a:gd name="T69" fmla="*/ 2147483647 h 2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"/>
                <a:gd name="T106" fmla="*/ 0 h 24"/>
                <a:gd name="T107" fmla="*/ 39 w 39"/>
                <a:gd name="T108" fmla="*/ 24 h 2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" h="24">
                  <a:moveTo>
                    <a:pt x="14" y="23"/>
                  </a:moveTo>
                  <a:cubicBezTo>
                    <a:pt x="6" y="22"/>
                    <a:pt x="0" y="11"/>
                    <a:pt x="7" y="5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7" y="7"/>
                    <a:pt x="7" y="8"/>
                    <a:pt x="7" y="9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7" y="10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10" y="4"/>
                    <a:pt x="11" y="2"/>
                    <a:pt x="12" y="1"/>
                  </a:cubicBezTo>
                  <a:cubicBezTo>
                    <a:pt x="12" y="1"/>
                    <a:pt x="12" y="1"/>
                    <a:pt x="13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8"/>
                    <a:pt x="10" y="10"/>
                    <a:pt x="10" y="12"/>
                  </a:cubicBezTo>
                  <a:cubicBezTo>
                    <a:pt x="11" y="13"/>
                    <a:pt x="12" y="14"/>
                    <a:pt x="12" y="13"/>
                  </a:cubicBezTo>
                  <a:cubicBezTo>
                    <a:pt x="12" y="13"/>
                    <a:pt x="11" y="13"/>
                    <a:pt x="11" y="11"/>
                  </a:cubicBezTo>
                  <a:cubicBezTo>
                    <a:pt x="10" y="10"/>
                    <a:pt x="10" y="8"/>
                    <a:pt x="10" y="6"/>
                  </a:cubicBezTo>
                  <a:cubicBezTo>
                    <a:pt x="10" y="5"/>
                    <a:pt x="11" y="3"/>
                    <a:pt x="12" y="2"/>
                  </a:cubicBezTo>
                  <a:cubicBezTo>
                    <a:pt x="11" y="5"/>
                    <a:pt x="11" y="7"/>
                    <a:pt x="11" y="10"/>
                  </a:cubicBezTo>
                  <a:cubicBezTo>
                    <a:pt x="13" y="16"/>
                    <a:pt x="19" y="17"/>
                    <a:pt x="25" y="15"/>
                  </a:cubicBezTo>
                  <a:cubicBezTo>
                    <a:pt x="30" y="14"/>
                    <a:pt x="34" y="10"/>
                    <a:pt x="37" y="6"/>
                  </a:cubicBezTo>
                  <a:cubicBezTo>
                    <a:pt x="36" y="7"/>
                    <a:pt x="35" y="10"/>
                    <a:pt x="33" y="12"/>
                  </a:cubicBezTo>
                  <a:cubicBezTo>
                    <a:pt x="32" y="13"/>
                    <a:pt x="31" y="14"/>
                    <a:pt x="30" y="14"/>
                  </a:cubicBezTo>
                  <a:cubicBezTo>
                    <a:pt x="29" y="15"/>
                    <a:pt x="28" y="16"/>
                    <a:pt x="27" y="16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7"/>
                    <a:pt x="24" y="17"/>
                    <a:pt x="25" y="17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8" y="16"/>
                    <a:pt x="29" y="16"/>
                    <a:pt x="30" y="15"/>
                  </a:cubicBezTo>
                  <a:cubicBezTo>
                    <a:pt x="31" y="14"/>
                    <a:pt x="32" y="13"/>
                    <a:pt x="33" y="12"/>
                  </a:cubicBezTo>
                  <a:cubicBezTo>
                    <a:pt x="35" y="10"/>
                    <a:pt x="37" y="7"/>
                    <a:pt x="38" y="6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8" y="3"/>
                    <a:pt x="39" y="3"/>
                  </a:cubicBezTo>
                  <a:cubicBezTo>
                    <a:pt x="37" y="7"/>
                    <a:pt x="35" y="11"/>
                    <a:pt x="32" y="14"/>
                  </a:cubicBezTo>
                  <a:cubicBezTo>
                    <a:pt x="27" y="18"/>
                    <a:pt x="21" y="24"/>
                    <a:pt x="14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0" name="Freeform 2513"/>
            <p:cNvSpPr>
              <a:spLocks noChangeArrowheads="1"/>
            </p:cNvSpPr>
            <p:nvPr/>
          </p:nvSpPr>
          <p:spPr bwMode="auto">
            <a:xfrm>
              <a:off x="1646238" y="454025"/>
              <a:ext cx="15875" cy="41275"/>
            </a:xfrm>
            <a:custGeom>
              <a:avLst/>
              <a:gdLst>
                <a:gd name="T0" fmla="*/ 2147483647 w 12"/>
                <a:gd name="T1" fmla="*/ 2147483647 h 31"/>
                <a:gd name="T2" fmla="*/ 2147483647 w 12"/>
                <a:gd name="T3" fmla="*/ 2147483647 h 31"/>
                <a:gd name="T4" fmla="*/ 2147483647 w 12"/>
                <a:gd name="T5" fmla="*/ 2147483647 h 31"/>
                <a:gd name="T6" fmla="*/ 2147483647 w 12"/>
                <a:gd name="T7" fmla="*/ 0 h 31"/>
                <a:gd name="T8" fmla="*/ 2147483647 w 12"/>
                <a:gd name="T9" fmla="*/ 2147483647 h 31"/>
                <a:gd name="T10" fmla="*/ 2147483647 w 12"/>
                <a:gd name="T11" fmla="*/ 2147483647 h 31"/>
                <a:gd name="T12" fmla="*/ 2147483647 w 12"/>
                <a:gd name="T13" fmla="*/ 2147483647 h 31"/>
                <a:gd name="T14" fmla="*/ 2147483647 w 12"/>
                <a:gd name="T15" fmla="*/ 2147483647 h 31"/>
                <a:gd name="T16" fmla="*/ 2147483647 w 12"/>
                <a:gd name="T17" fmla="*/ 2147483647 h 31"/>
                <a:gd name="T18" fmla="*/ 2147483647 w 12"/>
                <a:gd name="T19" fmla="*/ 0 h 31"/>
                <a:gd name="T20" fmla="*/ 2147483647 w 12"/>
                <a:gd name="T21" fmla="*/ 2147483647 h 31"/>
                <a:gd name="T22" fmla="*/ 2147483647 w 12"/>
                <a:gd name="T23" fmla="*/ 2147483647 h 31"/>
                <a:gd name="T24" fmla="*/ 2147483647 w 12"/>
                <a:gd name="T25" fmla="*/ 2147483647 h 31"/>
                <a:gd name="T26" fmla="*/ 2147483647 w 12"/>
                <a:gd name="T27" fmla="*/ 0 h 31"/>
                <a:gd name="T28" fmla="*/ 2147483647 w 12"/>
                <a:gd name="T29" fmla="*/ 2147483647 h 31"/>
                <a:gd name="T30" fmla="*/ 2147483647 w 12"/>
                <a:gd name="T31" fmla="*/ 2147483647 h 31"/>
                <a:gd name="T32" fmla="*/ 2147483647 w 12"/>
                <a:gd name="T33" fmla="*/ 2147483647 h 31"/>
                <a:gd name="T34" fmla="*/ 2147483647 w 12"/>
                <a:gd name="T35" fmla="*/ 2147483647 h 31"/>
                <a:gd name="T36" fmla="*/ 2147483647 w 12"/>
                <a:gd name="T37" fmla="*/ 2147483647 h 31"/>
                <a:gd name="T38" fmla="*/ 2147483647 w 12"/>
                <a:gd name="T39" fmla="*/ 2147483647 h 31"/>
                <a:gd name="T40" fmla="*/ 2147483647 w 12"/>
                <a:gd name="T41" fmla="*/ 2147483647 h 31"/>
                <a:gd name="T42" fmla="*/ 2147483647 w 12"/>
                <a:gd name="T43" fmla="*/ 2147483647 h 31"/>
                <a:gd name="T44" fmla="*/ 2147483647 w 12"/>
                <a:gd name="T45" fmla="*/ 2147483647 h 31"/>
                <a:gd name="T46" fmla="*/ 2147483647 w 12"/>
                <a:gd name="T47" fmla="*/ 2147483647 h 31"/>
                <a:gd name="T48" fmla="*/ 2147483647 w 12"/>
                <a:gd name="T49" fmla="*/ 2147483647 h 31"/>
                <a:gd name="T50" fmla="*/ 2147483647 w 12"/>
                <a:gd name="T51" fmla="*/ 2147483647 h 31"/>
                <a:gd name="T52" fmla="*/ 2147483647 w 12"/>
                <a:gd name="T53" fmla="*/ 2147483647 h 31"/>
                <a:gd name="T54" fmla="*/ 2147483647 w 12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31"/>
                <a:gd name="T86" fmla="*/ 12 w 12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31">
                  <a:moveTo>
                    <a:pt x="10" y="29"/>
                  </a:moveTo>
                  <a:cubicBezTo>
                    <a:pt x="10" y="29"/>
                    <a:pt x="10" y="29"/>
                    <a:pt x="9" y="29"/>
                  </a:cubicBezTo>
                  <a:cubicBezTo>
                    <a:pt x="7" y="23"/>
                    <a:pt x="2" y="17"/>
                    <a:pt x="1" y="11"/>
                  </a:cubicBezTo>
                  <a:cubicBezTo>
                    <a:pt x="0" y="6"/>
                    <a:pt x="2" y="3"/>
                    <a:pt x="5" y="0"/>
                  </a:cubicBezTo>
                  <a:cubicBezTo>
                    <a:pt x="5" y="1"/>
                    <a:pt x="4" y="3"/>
                    <a:pt x="3" y="4"/>
                  </a:cubicBezTo>
                  <a:cubicBezTo>
                    <a:pt x="2" y="6"/>
                    <a:pt x="2" y="8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3" y="8"/>
                    <a:pt x="3" y="7"/>
                    <a:pt x="4" y="5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6" y="1"/>
                    <a:pt x="6" y="3"/>
                    <a:pt x="5" y="4"/>
                  </a:cubicBezTo>
                  <a:cubicBezTo>
                    <a:pt x="5" y="7"/>
                    <a:pt x="5" y="10"/>
                    <a:pt x="5" y="10"/>
                  </a:cubicBezTo>
                  <a:cubicBezTo>
                    <a:pt x="6" y="10"/>
                    <a:pt x="6" y="7"/>
                    <a:pt x="6" y="4"/>
                  </a:cubicBezTo>
                  <a:cubicBezTo>
                    <a:pt x="6" y="2"/>
                    <a:pt x="7" y="1"/>
                    <a:pt x="7" y="0"/>
                  </a:cubicBezTo>
                  <a:cubicBezTo>
                    <a:pt x="7" y="6"/>
                    <a:pt x="9" y="11"/>
                    <a:pt x="11" y="17"/>
                  </a:cubicBezTo>
                  <a:cubicBezTo>
                    <a:pt x="11" y="20"/>
                    <a:pt x="12" y="24"/>
                    <a:pt x="11" y="28"/>
                  </a:cubicBezTo>
                  <a:cubicBezTo>
                    <a:pt x="11" y="27"/>
                    <a:pt x="11" y="25"/>
                    <a:pt x="11" y="23"/>
                  </a:cubicBezTo>
                  <a:cubicBezTo>
                    <a:pt x="11" y="21"/>
                    <a:pt x="10" y="19"/>
                    <a:pt x="10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6"/>
                    <a:pt x="9" y="17"/>
                  </a:cubicBezTo>
                  <a:cubicBezTo>
                    <a:pt x="10" y="19"/>
                    <a:pt x="10" y="21"/>
                    <a:pt x="10" y="23"/>
                  </a:cubicBezTo>
                  <a:cubicBezTo>
                    <a:pt x="11" y="26"/>
                    <a:pt x="11" y="28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29"/>
                    <a:pt x="10" y="27"/>
                    <a:pt x="10" y="25"/>
                  </a:cubicBezTo>
                  <a:cubicBezTo>
                    <a:pt x="9" y="21"/>
                    <a:pt x="8" y="18"/>
                    <a:pt x="8" y="18"/>
                  </a:cubicBezTo>
                  <a:cubicBezTo>
                    <a:pt x="8" y="18"/>
                    <a:pt x="9" y="21"/>
                    <a:pt x="9" y="25"/>
                  </a:cubicBezTo>
                  <a:cubicBezTo>
                    <a:pt x="9" y="27"/>
                    <a:pt x="9" y="28"/>
                    <a:pt x="10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1" name="Freeform 2514"/>
            <p:cNvSpPr>
              <a:spLocks noChangeArrowheads="1"/>
            </p:cNvSpPr>
            <p:nvPr/>
          </p:nvSpPr>
          <p:spPr bwMode="auto">
            <a:xfrm>
              <a:off x="1643063" y="398463"/>
              <a:ext cx="17463" cy="39688"/>
            </a:xfrm>
            <a:custGeom>
              <a:avLst/>
              <a:gdLst>
                <a:gd name="T0" fmla="*/ 2147483647 w 13"/>
                <a:gd name="T1" fmla="*/ 0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2147483647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2147483647 h 30"/>
                <a:gd name="T22" fmla="*/ 2147483647 w 13"/>
                <a:gd name="T23" fmla="*/ 2147483647 h 30"/>
                <a:gd name="T24" fmla="*/ 2147483647 w 13"/>
                <a:gd name="T25" fmla="*/ 2147483647 h 30"/>
                <a:gd name="T26" fmla="*/ 2147483647 w 13"/>
                <a:gd name="T27" fmla="*/ 2147483647 h 30"/>
                <a:gd name="T28" fmla="*/ 2147483647 w 13"/>
                <a:gd name="T29" fmla="*/ 2147483647 h 30"/>
                <a:gd name="T30" fmla="*/ 2147483647 w 13"/>
                <a:gd name="T31" fmla="*/ 2147483647 h 30"/>
                <a:gd name="T32" fmla="*/ 2147483647 w 13"/>
                <a:gd name="T33" fmla="*/ 2147483647 h 30"/>
                <a:gd name="T34" fmla="*/ 2147483647 w 13"/>
                <a:gd name="T35" fmla="*/ 2147483647 h 30"/>
                <a:gd name="T36" fmla="*/ 2147483647 w 13"/>
                <a:gd name="T37" fmla="*/ 0 h 3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"/>
                <a:gd name="T58" fmla="*/ 0 h 30"/>
                <a:gd name="T59" fmla="*/ 13 w 13"/>
                <a:gd name="T60" fmla="*/ 30 h 3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" h="30">
                  <a:moveTo>
                    <a:pt x="13" y="0"/>
                  </a:moveTo>
                  <a:cubicBezTo>
                    <a:pt x="9" y="6"/>
                    <a:pt x="8" y="14"/>
                    <a:pt x="5" y="22"/>
                  </a:cubicBezTo>
                  <a:cubicBezTo>
                    <a:pt x="5" y="23"/>
                    <a:pt x="3" y="27"/>
                    <a:pt x="2" y="29"/>
                  </a:cubicBezTo>
                  <a:cubicBezTo>
                    <a:pt x="2" y="28"/>
                    <a:pt x="2" y="27"/>
                    <a:pt x="3" y="25"/>
                  </a:cubicBezTo>
                  <a:cubicBezTo>
                    <a:pt x="3" y="24"/>
                    <a:pt x="4" y="22"/>
                    <a:pt x="4" y="21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3" y="22"/>
                    <a:pt x="2" y="23"/>
                    <a:pt x="2" y="25"/>
                  </a:cubicBezTo>
                  <a:cubicBezTo>
                    <a:pt x="1" y="27"/>
                    <a:pt x="1" y="28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2" y="19"/>
                    <a:pt x="4" y="15"/>
                    <a:pt x="3" y="15"/>
                  </a:cubicBezTo>
                  <a:cubicBezTo>
                    <a:pt x="3" y="15"/>
                    <a:pt x="3" y="16"/>
                    <a:pt x="2" y="17"/>
                  </a:cubicBezTo>
                  <a:cubicBezTo>
                    <a:pt x="2" y="19"/>
                    <a:pt x="1" y="21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0"/>
                    <a:pt x="0" y="15"/>
                    <a:pt x="3" y="11"/>
                  </a:cubicBezTo>
                  <a:cubicBezTo>
                    <a:pt x="5" y="6"/>
                    <a:pt x="9" y="3"/>
                    <a:pt x="13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2" name="Freeform 2519"/>
            <p:cNvSpPr>
              <a:spLocks noEditPoints="1" noChangeArrowheads="1"/>
            </p:cNvSpPr>
            <p:nvPr/>
          </p:nvSpPr>
          <p:spPr bwMode="auto">
            <a:xfrm>
              <a:off x="1582738" y="246063"/>
              <a:ext cx="236538" cy="330200"/>
            </a:xfrm>
            <a:custGeom>
              <a:avLst/>
              <a:gdLst>
                <a:gd name="T0" fmla="*/ 2147483647 w 183"/>
                <a:gd name="T1" fmla="*/ 2147483647 h 255"/>
                <a:gd name="T2" fmla="*/ 2147483647 w 183"/>
                <a:gd name="T3" fmla="*/ 2147483647 h 255"/>
                <a:gd name="T4" fmla="*/ 2147483647 w 183"/>
                <a:gd name="T5" fmla="*/ 2147483647 h 255"/>
                <a:gd name="T6" fmla="*/ 2147483647 w 183"/>
                <a:gd name="T7" fmla="*/ 2147483647 h 255"/>
                <a:gd name="T8" fmla="*/ 2147483647 w 183"/>
                <a:gd name="T9" fmla="*/ 2147483647 h 255"/>
                <a:gd name="T10" fmla="*/ 2147483647 w 183"/>
                <a:gd name="T11" fmla="*/ 2147483647 h 255"/>
                <a:gd name="T12" fmla="*/ 2147483647 w 183"/>
                <a:gd name="T13" fmla="*/ 2147483647 h 255"/>
                <a:gd name="T14" fmla="*/ 2147483647 w 183"/>
                <a:gd name="T15" fmla="*/ 2147483647 h 255"/>
                <a:gd name="T16" fmla="*/ 2147483647 w 183"/>
                <a:gd name="T17" fmla="*/ 2147483647 h 255"/>
                <a:gd name="T18" fmla="*/ 2147483647 w 183"/>
                <a:gd name="T19" fmla="*/ 2147483647 h 255"/>
                <a:gd name="T20" fmla="*/ 2147483647 w 183"/>
                <a:gd name="T21" fmla="*/ 2147483647 h 255"/>
                <a:gd name="T22" fmla="*/ 2147483647 w 183"/>
                <a:gd name="T23" fmla="*/ 2147483647 h 255"/>
                <a:gd name="T24" fmla="*/ 2147483647 w 183"/>
                <a:gd name="T25" fmla="*/ 2147483647 h 255"/>
                <a:gd name="T26" fmla="*/ 2147483647 w 183"/>
                <a:gd name="T27" fmla="*/ 2147483647 h 255"/>
                <a:gd name="T28" fmla="*/ 2147483647 w 183"/>
                <a:gd name="T29" fmla="*/ 2147483647 h 255"/>
                <a:gd name="T30" fmla="*/ 2147483647 w 183"/>
                <a:gd name="T31" fmla="*/ 2147483647 h 255"/>
                <a:gd name="T32" fmla="*/ 2147483647 w 183"/>
                <a:gd name="T33" fmla="*/ 2147483647 h 255"/>
                <a:gd name="T34" fmla="*/ 2147483647 w 183"/>
                <a:gd name="T35" fmla="*/ 2147483647 h 255"/>
                <a:gd name="T36" fmla="*/ 2147483647 w 183"/>
                <a:gd name="T37" fmla="*/ 2147483647 h 255"/>
                <a:gd name="T38" fmla="*/ 2147483647 w 183"/>
                <a:gd name="T39" fmla="*/ 2147483647 h 255"/>
                <a:gd name="T40" fmla="*/ 2147483647 w 183"/>
                <a:gd name="T41" fmla="*/ 2147483647 h 255"/>
                <a:gd name="T42" fmla="*/ 2147483647 w 183"/>
                <a:gd name="T43" fmla="*/ 2147483647 h 255"/>
                <a:gd name="T44" fmla="*/ 2147483647 w 183"/>
                <a:gd name="T45" fmla="*/ 2147483647 h 255"/>
                <a:gd name="T46" fmla="*/ 2147483647 w 183"/>
                <a:gd name="T47" fmla="*/ 2147483647 h 255"/>
                <a:gd name="T48" fmla="*/ 2147483647 w 183"/>
                <a:gd name="T49" fmla="*/ 2147483647 h 255"/>
                <a:gd name="T50" fmla="*/ 2147483647 w 183"/>
                <a:gd name="T51" fmla="*/ 2147483647 h 255"/>
                <a:gd name="T52" fmla="*/ 2147483647 w 183"/>
                <a:gd name="T53" fmla="*/ 2147483647 h 255"/>
                <a:gd name="T54" fmla="*/ 2147483647 w 183"/>
                <a:gd name="T55" fmla="*/ 2147483647 h 255"/>
                <a:gd name="T56" fmla="*/ 2147483647 w 183"/>
                <a:gd name="T57" fmla="*/ 2147483647 h 255"/>
                <a:gd name="T58" fmla="*/ 2147483647 w 183"/>
                <a:gd name="T59" fmla="*/ 2147483647 h 255"/>
                <a:gd name="T60" fmla="*/ 2147483647 w 183"/>
                <a:gd name="T61" fmla="*/ 2147483647 h 255"/>
                <a:gd name="T62" fmla="*/ 2147483647 w 183"/>
                <a:gd name="T63" fmla="*/ 2147483647 h 255"/>
                <a:gd name="T64" fmla="*/ 2147483647 w 183"/>
                <a:gd name="T65" fmla="*/ 2147483647 h 255"/>
                <a:gd name="T66" fmla="*/ 2147483647 w 183"/>
                <a:gd name="T67" fmla="*/ 2147483647 h 255"/>
                <a:gd name="T68" fmla="*/ 2147483647 w 183"/>
                <a:gd name="T69" fmla="*/ 2147483647 h 255"/>
                <a:gd name="T70" fmla="*/ 2147483647 w 183"/>
                <a:gd name="T71" fmla="*/ 2147483647 h 255"/>
                <a:gd name="T72" fmla="*/ 2147483647 w 183"/>
                <a:gd name="T73" fmla="*/ 2147483647 h 255"/>
                <a:gd name="T74" fmla="*/ 2147483647 w 183"/>
                <a:gd name="T75" fmla="*/ 2147483647 h 255"/>
                <a:gd name="T76" fmla="*/ 2147483647 w 183"/>
                <a:gd name="T77" fmla="*/ 2147483647 h 255"/>
                <a:gd name="T78" fmla="*/ 2147483647 w 183"/>
                <a:gd name="T79" fmla="*/ 2147483647 h 255"/>
                <a:gd name="T80" fmla="*/ 2147483647 w 183"/>
                <a:gd name="T81" fmla="*/ 2147483647 h 255"/>
                <a:gd name="T82" fmla="*/ 2147483647 w 183"/>
                <a:gd name="T83" fmla="*/ 2147483647 h 255"/>
                <a:gd name="T84" fmla="*/ 2147483647 w 183"/>
                <a:gd name="T85" fmla="*/ 2147483647 h 255"/>
                <a:gd name="T86" fmla="*/ 2147483647 w 183"/>
                <a:gd name="T87" fmla="*/ 2147483647 h 255"/>
                <a:gd name="T88" fmla="*/ 2147483647 w 183"/>
                <a:gd name="T89" fmla="*/ 2147483647 h 255"/>
                <a:gd name="T90" fmla="*/ 2147483647 w 183"/>
                <a:gd name="T91" fmla="*/ 2147483647 h 255"/>
                <a:gd name="T92" fmla="*/ 2147483647 w 183"/>
                <a:gd name="T93" fmla="*/ 2147483647 h 255"/>
                <a:gd name="T94" fmla="*/ 2147483647 w 183"/>
                <a:gd name="T95" fmla="*/ 2147483647 h 255"/>
                <a:gd name="T96" fmla="*/ 2147483647 w 183"/>
                <a:gd name="T97" fmla="*/ 2147483647 h 255"/>
                <a:gd name="T98" fmla="*/ 2147483647 w 183"/>
                <a:gd name="T99" fmla="*/ 2147483647 h 255"/>
                <a:gd name="T100" fmla="*/ 2147483647 w 183"/>
                <a:gd name="T101" fmla="*/ 2147483647 h 255"/>
                <a:gd name="T102" fmla="*/ 2147483647 w 183"/>
                <a:gd name="T103" fmla="*/ 2147483647 h 255"/>
                <a:gd name="T104" fmla="*/ 2147483647 w 183"/>
                <a:gd name="T105" fmla="*/ 2147483647 h 255"/>
                <a:gd name="T106" fmla="*/ 2147483647 w 183"/>
                <a:gd name="T107" fmla="*/ 2147483647 h 255"/>
                <a:gd name="T108" fmla="*/ 2147483647 w 183"/>
                <a:gd name="T109" fmla="*/ 2147483647 h 255"/>
                <a:gd name="T110" fmla="*/ 2147483647 w 183"/>
                <a:gd name="T111" fmla="*/ 2147483647 h 255"/>
                <a:gd name="T112" fmla="*/ 2147483647 w 183"/>
                <a:gd name="T113" fmla="*/ 2147483647 h 255"/>
                <a:gd name="T114" fmla="*/ 2147483647 w 183"/>
                <a:gd name="T115" fmla="*/ 2147483647 h 255"/>
                <a:gd name="T116" fmla="*/ 2147483647 w 183"/>
                <a:gd name="T117" fmla="*/ 2147483647 h 255"/>
                <a:gd name="T118" fmla="*/ 2147483647 w 183"/>
                <a:gd name="T119" fmla="*/ 2147483647 h 255"/>
                <a:gd name="T120" fmla="*/ 2147483647 w 183"/>
                <a:gd name="T121" fmla="*/ 2147483647 h 255"/>
                <a:gd name="T122" fmla="*/ 2147483647 w 183"/>
                <a:gd name="T123" fmla="*/ 2147483647 h 25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83"/>
                <a:gd name="T187" fmla="*/ 0 h 255"/>
                <a:gd name="T188" fmla="*/ 183 w 183"/>
                <a:gd name="T189" fmla="*/ 255 h 25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83" h="255">
                  <a:moveTo>
                    <a:pt x="2" y="176"/>
                  </a:moveTo>
                  <a:cubicBezTo>
                    <a:pt x="0" y="189"/>
                    <a:pt x="2" y="202"/>
                    <a:pt x="4" y="215"/>
                  </a:cubicBezTo>
                  <a:cubicBezTo>
                    <a:pt x="5" y="217"/>
                    <a:pt x="5" y="220"/>
                    <a:pt x="6" y="222"/>
                  </a:cubicBezTo>
                  <a:cubicBezTo>
                    <a:pt x="9" y="223"/>
                    <a:pt x="11" y="224"/>
                    <a:pt x="13" y="225"/>
                  </a:cubicBezTo>
                  <a:cubicBezTo>
                    <a:pt x="14" y="223"/>
                    <a:pt x="14" y="221"/>
                    <a:pt x="16" y="220"/>
                  </a:cubicBezTo>
                  <a:cubicBezTo>
                    <a:pt x="13" y="214"/>
                    <a:pt x="12" y="207"/>
                    <a:pt x="12" y="200"/>
                  </a:cubicBezTo>
                  <a:cubicBezTo>
                    <a:pt x="11" y="192"/>
                    <a:pt x="14" y="185"/>
                    <a:pt x="15" y="176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15" y="173"/>
                    <a:pt x="15" y="170"/>
                    <a:pt x="16" y="167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17" y="174"/>
                    <a:pt x="17" y="180"/>
                    <a:pt x="19" y="187"/>
                  </a:cubicBezTo>
                  <a:cubicBezTo>
                    <a:pt x="21" y="195"/>
                    <a:pt x="26" y="201"/>
                    <a:pt x="34" y="206"/>
                  </a:cubicBezTo>
                  <a:cubicBezTo>
                    <a:pt x="42" y="211"/>
                    <a:pt x="53" y="212"/>
                    <a:pt x="62" y="208"/>
                  </a:cubicBezTo>
                  <a:cubicBezTo>
                    <a:pt x="70" y="204"/>
                    <a:pt x="75" y="195"/>
                    <a:pt x="74" y="185"/>
                  </a:cubicBezTo>
                  <a:cubicBezTo>
                    <a:pt x="73" y="179"/>
                    <a:pt x="70" y="174"/>
                    <a:pt x="67" y="169"/>
                  </a:cubicBezTo>
                  <a:cubicBezTo>
                    <a:pt x="66" y="167"/>
                    <a:pt x="64" y="166"/>
                    <a:pt x="63" y="165"/>
                  </a:cubicBezTo>
                  <a:cubicBezTo>
                    <a:pt x="63" y="165"/>
                    <a:pt x="64" y="166"/>
                    <a:pt x="64" y="167"/>
                  </a:cubicBezTo>
                  <a:cubicBezTo>
                    <a:pt x="66" y="169"/>
                    <a:pt x="67" y="171"/>
                    <a:pt x="66" y="171"/>
                  </a:cubicBezTo>
                  <a:cubicBezTo>
                    <a:pt x="66" y="171"/>
                    <a:pt x="65" y="169"/>
                    <a:pt x="64" y="167"/>
                  </a:cubicBezTo>
                  <a:cubicBezTo>
                    <a:pt x="63" y="166"/>
                    <a:pt x="62" y="164"/>
                    <a:pt x="62" y="164"/>
                  </a:cubicBezTo>
                  <a:cubicBezTo>
                    <a:pt x="61" y="163"/>
                    <a:pt x="61" y="163"/>
                    <a:pt x="60" y="16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61" y="163"/>
                    <a:pt x="62" y="165"/>
                    <a:pt x="63" y="167"/>
                  </a:cubicBezTo>
                  <a:cubicBezTo>
                    <a:pt x="64" y="168"/>
                    <a:pt x="64" y="170"/>
                    <a:pt x="65" y="171"/>
                  </a:cubicBezTo>
                  <a:cubicBezTo>
                    <a:pt x="65" y="173"/>
                    <a:pt x="65" y="173"/>
                    <a:pt x="65" y="173"/>
                  </a:cubicBezTo>
                  <a:cubicBezTo>
                    <a:pt x="65" y="173"/>
                    <a:pt x="65" y="173"/>
                    <a:pt x="64" y="171"/>
                  </a:cubicBezTo>
                  <a:cubicBezTo>
                    <a:pt x="64" y="170"/>
                    <a:pt x="63" y="169"/>
                    <a:pt x="62" y="167"/>
                  </a:cubicBezTo>
                  <a:cubicBezTo>
                    <a:pt x="61" y="165"/>
                    <a:pt x="60" y="164"/>
                    <a:pt x="60" y="163"/>
                  </a:cubicBezTo>
                  <a:cubicBezTo>
                    <a:pt x="60" y="164"/>
                    <a:pt x="61" y="167"/>
                    <a:pt x="62" y="170"/>
                  </a:cubicBezTo>
                  <a:cubicBezTo>
                    <a:pt x="63" y="173"/>
                    <a:pt x="64" y="176"/>
                    <a:pt x="64" y="178"/>
                  </a:cubicBezTo>
                  <a:cubicBezTo>
                    <a:pt x="65" y="180"/>
                    <a:pt x="65" y="181"/>
                    <a:pt x="65" y="181"/>
                  </a:cubicBezTo>
                  <a:cubicBezTo>
                    <a:pt x="65" y="181"/>
                    <a:pt x="64" y="176"/>
                    <a:pt x="62" y="171"/>
                  </a:cubicBezTo>
                  <a:cubicBezTo>
                    <a:pt x="61" y="168"/>
                    <a:pt x="60" y="165"/>
                    <a:pt x="59" y="163"/>
                  </a:cubicBezTo>
                  <a:cubicBezTo>
                    <a:pt x="59" y="163"/>
                    <a:pt x="59" y="162"/>
                    <a:pt x="59" y="162"/>
                  </a:cubicBezTo>
                  <a:cubicBezTo>
                    <a:pt x="60" y="169"/>
                    <a:pt x="63" y="175"/>
                    <a:pt x="63" y="182"/>
                  </a:cubicBezTo>
                  <a:cubicBezTo>
                    <a:pt x="64" y="187"/>
                    <a:pt x="63" y="192"/>
                    <a:pt x="60" y="195"/>
                  </a:cubicBezTo>
                  <a:cubicBezTo>
                    <a:pt x="59" y="198"/>
                    <a:pt x="57" y="201"/>
                    <a:pt x="54" y="202"/>
                  </a:cubicBezTo>
                  <a:cubicBezTo>
                    <a:pt x="49" y="206"/>
                    <a:pt x="41" y="203"/>
                    <a:pt x="36" y="200"/>
                  </a:cubicBezTo>
                  <a:cubicBezTo>
                    <a:pt x="36" y="199"/>
                    <a:pt x="36" y="199"/>
                    <a:pt x="37" y="199"/>
                  </a:cubicBezTo>
                  <a:cubicBezTo>
                    <a:pt x="39" y="200"/>
                    <a:pt x="44" y="201"/>
                    <a:pt x="48" y="201"/>
                  </a:cubicBezTo>
                  <a:cubicBezTo>
                    <a:pt x="49" y="200"/>
                    <a:pt x="50" y="199"/>
                    <a:pt x="49" y="197"/>
                  </a:cubicBezTo>
                  <a:cubicBezTo>
                    <a:pt x="49" y="195"/>
                    <a:pt x="47" y="194"/>
                    <a:pt x="46" y="192"/>
                  </a:cubicBezTo>
                  <a:cubicBezTo>
                    <a:pt x="42" y="189"/>
                    <a:pt x="37" y="189"/>
                    <a:pt x="32" y="187"/>
                  </a:cubicBezTo>
                  <a:cubicBezTo>
                    <a:pt x="29" y="188"/>
                    <a:pt x="25" y="184"/>
                    <a:pt x="23" y="182"/>
                  </a:cubicBezTo>
                  <a:cubicBezTo>
                    <a:pt x="23" y="182"/>
                    <a:pt x="23" y="182"/>
                    <a:pt x="23" y="182"/>
                  </a:cubicBezTo>
                  <a:cubicBezTo>
                    <a:pt x="25" y="182"/>
                    <a:pt x="26" y="183"/>
                    <a:pt x="27" y="184"/>
                  </a:cubicBezTo>
                  <a:cubicBezTo>
                    <a:pt x="29" y="186"/>
                    <a:pt x="34" y="186"/>
                    <a:pt x="35" y="182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3" y="169"/>
                    <a:pt x="29" y="163"/>
                    <a:pt x="28" y="156"/>
                  </a:cubicBezTo>
                  <a:cubicBezTo>
                    <a:pt x="26" y="150"/>
                    <a:pt x="27" y="144"/>
                    <a:pt x="30" y="139"/>
                  </a:cubicBezTo>
                  <a:cubicBezTo>
                    <a:pt x="31" y="136"/>
                    <a:pt x="36" y="129"/>
                    <a:pt x="40" y="129"/>
                  </a:cubicBezTo>
                  <a:cubicBezTo>
                    <a:pt x="41" y="125"/>
                    <a:pt x="43" y="121"/>
                    <a:pt x="45" y="118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2" y="124"/>
                    <a:pt x="41" y="131"/>
                    <a:pt x="42" y="139"/>
                  </a:cubicBezTo>
                  <a:cubicBezTo>
                    <a:pt x="42" y="140"/>
                    <a:pt x="42" y="142"/>
                    <a:pt x="43" y="144"/>
                  </a:cubicBezTo>
                  <a:cubicBezTo>
                    <a:pt x="43" y="143"/>
                    <a:pt x="43" y="143"/>
                    <a:pt x="43" y="142"/>
                  </a:cubicBezTo>
                  <a:cubicBezTo>
                    <a:pt x="42" y="140"/>
                    <a:pt x="42" y="137"/>
                    <a:pt x="42" y="136"/>
                  </a:cubicBezTo>
                  <a:cubicBezTo>
                    <a:pt x="43" y="134"/>
                    <a:pt x="43" y="133"/>
                    <a:pt x="43" y="133"/>
                  </a:cubicBezTo>
                  <a:cubicBezTo>
                    <a:pt x="43" y="133"/>
                    <a:pt x="43" y="134"/>
                    <a:pt x="43" y="136"/>
                  </a:cubicBezTo>
                  <a:cubicBezTo>
                    <a:pt x="43" y="137"/>
                    <a:pt x="43" y="140"/>
                    <a:pt x="43" y="142"/>
                  </a:cubicBezTo>
                  <a:cubicBezTo>
                    <a:pt x="44" y="144"/>
                    <a:pt x="44" y="145"/>
                    <a:pt x="45" y="146"/>
                  </a:cubicBezTo>
                  <a:cubicBezTo>
                    <a:pt x="45" y="147"/>
                    <a:pt x="45" y="147"/>
                    <a:pt x="46" y="148"/>
                  </a:cubicBezTo>
                  <a:cubicBezTo>
                    <a:pt x="46" y="148"/>
                    <a:pt x="46" y="148"/>
                    <a:pt x="46" y="148"/>
                  </a:cubicBezTo>
                  <a:cubicBezTo>
                    <a:pt x="46" y="148"/>
                    <a:pt x="46" y="147"/>
                    <a:pt x="46" y="147"/>
                  </a:cubicBezTo>
                  <a:cubicBezTo>
                    <a:pt x="45" y="145"/>
                    <a:pt x="44" y="143"/>
                    <a:pt x="44" y="140"/>
                  </a:cubicBezTo>
                  <a:cubicBezTo>
                    <a:pt x="44" y="137"/>
                    <a:pt x="44" y="134"/>
                    <a:pt x="45" y="132"/>
                  </a:cubicBezTo>
                  <a:cubicBezTo>
                    <a:pt x="45" y="130"/>
                    <a:pt x="46" y="129"/>
                    <a:pt x="46" y="129"/>
                  </a:cubicBezTo>
                  <a:cubicBezTo>
                    <a:pt x="46" y="129"/>
                    <a:pt x="45" y="130"/>
                    <a:pt x="45" y="132"/>
                  </a:cubicBezTo>
                  <a:cubicBezTo>
                    <a:pt x="45" y="134"/>
                    <a:pt x="45" y="137"/>
                    <a:pt x="45" y="140"/>
                  </a:cubicBezTo>
                  <a:cubicBezTo>
                    <a:pt x="45" y="141"/>
                    <a:pt x="45" y="143"/>
                    <a:pt x="46" y="145"/>
                  </a:cubicBezTo>
                  <a:cubicBezTo>
                    <a:pt x="45" y="143"/>
                    <a:pt x="45" y="141"/>
                    <a:pt x="45" y="139"/>
                  </a:cubicBezTo>
                  <a:cubicBezTo>
                    <a:pt x="45" y="134"/>
                    <a:pt x="46" y="130"/>
                    <a:pt x="48" y="126"/>
                  </a:cubicBezTo>
                  <a:cubicBezTo>
                    <a:pt x="52" y="121"/>
                    <a:pt x="59" y="113"/>
                    <a:pt x="66" y="111"/>
                  </a:cubicBezTo>
                  <a:cubicBezTo>
                    <a:pt x="67" y="111"/>
                    <a:pt x="67" y="110"/>
                    <a:pt x="68" y="110"/>
                  </a:cubicBezTo>
                  <a:cubicBezTo>
                    <a:pt x="83" y="99"/>
                    <a:pt x="112" y="98"/>
                    <a:pt x="125" y="114"/>
                  </a:cubicBezTo>
                  <a:cubicBezTo>
                    <a:pt x="125" y="114"/>
                    <a:pt x="125" y="114"/>
                    <a:pt x="125" y="114"/>
                  </a:cubicBezTo>
                  <a:cubicBezTo>
                    <a:pt x="128" y="113"/>
                    <a:pt x="130" y="111"/>
                    <a:pt x="133" y="111"/>
                  </a:cubicBezTo>
                  <a:cubicBezTo>
                    <a:pt x="143" y="110"/>
                    <a:pt x="149" y="122"/>
                    <a:pt x="154" y="129"/>
                  </a:cubicBezTo>
                  <a:cubicBezTo>
                    <a:pt x="154" y="129"/>
                    <a:pt x="154" y="130"/>
                    <a:pt x="153" y="129"/>
                  </a:cubicBezTo>
                  <a:cubicBezTo>
                    <a:pt x="148" y="123"/>
                    <a:pt x="140" y="111"/>
                    <a:pt x="130" y="114"/>
                  </a:cubicBezTo>
                  <a:cubicBezTo>
                    <a:pt x="126" y="116"/>
                    <a:pt x="123" y="120"/>
                    <a:pt x="119" y="122"/>
                  </a:cubicBezTo>
                  <a:cubicBezTo>
                    <a:pt x="120" y="122"/>
                    <a:pt x="122" y="121"/>
                    <a:pt x="123" y="121"/>
                  </a:cubicBezTo>
                  <a:cubicBezTo>
                    <a:pt x="125" y="120"/>
                    <a:pt x="127" y="120"/>
                    <a:pt x="128" y="119"/>
                  </a:cubicBezTo>
                  <a:cubicBezTo>
                    <a:pt x="129" y="119"/>
                    <a:pt x="130" y="119"/>
                    <a:pt x="130" y="119"/>
                  </a:cubicBezTo>
                  <a:cubicBezTo>
                    <a:pt x="130" y="119"/>
                    <a:pt x="130" y="119"/>
                    <a:pt x="128" y="120"/>
                  </a:cubicBezTo>
                  <a:cubicBezTo>
                    <a:pt x="127" y="120"/>
                    <a:pt x="126" y="121"/>
                    <a:pt x="124" y="122"/>
                  </a:cubicBezTo>
                  <a:cubicBezTo>
                    <a:pt x="122" y="122"/>
                    <a:pt x="120" y="123"/>
                    <a:pt x="119" y="123"/>
                  </a:cubicBezTo>
                  <a:cubicBezTo>
                    <a:pt x="119" y="123"/>
                    <a:pt x="118" y="123"/>
                    <a:pt x="118" y="123"/>
                  </a:cubicBezTo>
                  <a:cubicBezTo>
                    <a:pt x="119" y="123"/>
                    <a:pt x="122" y="123"/>
                    <a:pt x="124" y="123"/>
                  </a:cubicBezTo>
                  <a:cubicBezTo>
                    <a:pt x="128" y="123"/>
                    <a:pt x="131" y="123"/>
                    <a:pt x="131" y="123"/>
                  </a:cubicBezTo>
                  <a:cubicBezTo>
                    <a:pt x="131" y="123"/>
                    <a:pt x="131" y="123"/>
                    <a:pt x="129" y="123"/>
                  </a:cubicBezTo>
                  <a:cubicBezTo>
                    <a:pt x="128" y="124"/>
                    <a:pt x="126" y="124"/>
                    <a:pt x="124" y="124"/>
                  </a:cubicBezTo>
                  <a:cubicBezTo>
                    <a:pt x="121" y="124"/>
                    <a:pt x="118" y="124"/>
                    <a:pt x="117" y="123"/>
                  </a:cubicBezTo>
                  <a:cubicBezTo>
                    <a:pt x="117" y="123"/>
                    <a:pt x="117" y="124"/>
                    <a:pt x="117" y="124"/>
                  </a:cubicBezTo>
                  <a:cubicBezTo>
                    <a:pt x="120" y="125"/>
                    <a:pt x="123" y="124"/>
                    <a:pt x="126" y="125"/>
                  </a:cubicBezTo>
                  <a:cubicBezTo>
                    <a:pt x="131" y="126"/>
                    <a:pt x="135" y="127"/>
                    <a:pt x="139" y="129"/>
                  </a:cubicBezTo>
                  <a:cubicBezTo>
                    <a:pt x="145" y="132"/>
                    <a:pt x="148" y="136"/>
                    <a:pt x="151" y="142"/>
                  </a:cubicBezTo>
                  <a:cubicBezTo>
                    <a:pt x="152" y="143"/>
                    <a:pt x="152" y="144"/>
                    <a:pt x="153" y="145"/>
                  </a:cubicBezTo>
                  <a:cubicBezTo>
                    <a:pt x="153" y="146"/>
                    <a:pt x="153" y="147"/>
                    <a:pt x="154" y="148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9"/>
                    <a:pt x="155" y="151"/>
                    <a:pt x="155" y="153"/>
                  </a:cubicBezTo>
                  <a:cubicBezTo>
                    <a:pt x="155" y="153"/>
                    <a:pt x="155" y="153"/>
                    <a:pt x="154" y="153"/>
                  </a:cubicBezTo>
                  <a:cubicBezTo>
                    <a:pt x="152" y="148"/>
                    <a:pt x="151" y="141"/>
                    <a:pt x="145" y="138"/>
                  </a:cubicBezTo>
                  <a:cubicBezTo>
                    <a:pt x="145" y="137"/>
                    <a:pt x="144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39" y="140"/>
                    <a:pt x="145" y="147"/>
                    <a:pt x="147" y="150"/>
                  </a:cubicBezTo>
                  <a:cubicBezTo>
                    <a:pt x="150" y="155"/>
                    <a:pt x="153" y="159"/>
                    <a:pt x="154" y="165"/>
                  </a:cubicBezTo>
                  <a:cubicBezTo>
                    <a:pt x="156" y="176"/>
                    <a:pt x="148" y="192"/>
                    <a:pt x="139" y="198"/>
                  </a:cubicBezTo>
                  <a:cubicBezTo>
                    <a:pt x="138" y="199"/>
                    <a:pt x="137" y="200"/>
                    <a:pt x="136" y="200"/>
                  </a:cubicBezTo>
                  <a:cubicBezTo>
                    <a:pt x="136" y="201"/>
                    <a:pt x="136" y="200"/>
                    <a:pt x="136" y="200"/>
                  </a:cubicBezTo>
                  <a:cubicBezTo>
                    <a:pt x="140" y="192"/>
                    <a:pt x="141" y="185"/>
                    <a:pt x="141" y="176"/>
                  </a:cubicBezTo>
                  <a:cubicBezTo>
                    <a:pt x="141" y="168"/>
                    <a:pt x="140" y="158"/>
                    <a:pt x="137" y="151"/>
                  </a:cubicBezTo>
                  <a:cubicBezTo>
                    <a:pt x="136" y="149"/>
                    <a:pt x="135" y="148"/>
                    <a:pt x="134" y="147"/>
                  </a:cubicBezTo>
                  <a:cubicBezTo>
                    <a:pt x="130" y="143"/>
                    <a:pt x="126" y="143"/>
                    <a:pt x="121" y="141"/>
                  </a:cubicBezTo>
                  <a:cubicBezTo>
                    <a:pt x="118" y="140"/>
                    <a:pt x="114" y="138"/>
                    <a:pt x="111" y="137"/>
                  </a:cubicBezTo>
                  <a:cubicBezTo>
                    <a:pt x="105" y="134"/>
                    <a:pt x="100" y="129"/>
                    <a:pt x="98" y="123"/>
                  </a:cubicBezTo>
                  <a:cubicBezTo>
                    <a:pt x="98" y="123"/>
                    <a:pt x="98" y="124"/>
                    <a:pt x="98" y="124"/>
                  </a:cubicBezTo>
                  <a:cubicBezTo>
                    <a:pt x="98" y="124"/>
                    <a:pt x="98" y="124"/>
                    <a:pt x="98" y="124"/>
                  </a:cubicBezTo>
                  <a:cubicBezTo>
                    <a:pt x="98" y="124"/>
                    <a:pt x="98" y="125"/>
                    <a:pt x="99" y="125"/>
                  </a:cubicBezTo>
                  <a:cubicBezTo>
                    <a:pt x="99" y="127"/>
                    <a:pt x="100" y="129"/>
                    <a:pt x="102" y="131"/>
                  </a:cubicBezTo>
                  <a:cubicBezTo>
                    <a:pt x="103" y="133"/>
                    <a:pt x="105" y="134"/>
                    <a:pt x="106" y="135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7" y="137"/>
                  </a:cubicBezTo>
                  <a:cubicBezTo>
                    <a:pt x="107" y="136"/>
                    <a:pt x="106" y="136"/>
                    <a:pt x="105" y="136"/>
                  </a:cubicBezTo>
                  <a:cubicBezTo>
                    <a:pt x="104" y="135"/>
                    <a:pt x="103" y="133"/>
                    <a:pt x="101" y="131"/>
                  </a:cubicBezTo>
                  <a:cubicBezTo>
                    <a:pt x="100" y="129"/>
                    <a:pt x="99" y="127"/>
                    <a:pt x="98" y="126"/>
                  </a:cubicBezTo>
                  <a:cubicBezTo>
                    <a:pt x="98" y="126"/>
                    <a:pt x="98" y="126"/>
                    <a:pt x="98" y="127"/>
                  </a:cubicBezTo>
                  <a:cubicBezTo>
                    <a:pt x="99" y="128"/>
                    <a:pt x="99" y="129"/>
                    <a:pt x="99" y="130"/>
                  </a:cubicBezTo>
                  <a:cubicBezTo>
                    <a:pt x="101" y="133"/>
                    <a:pt x="102" y="135"/>
                    <a:pt x="101" y="135"/>
                  </a:cubicBezTo>
                  <a:cubicBezTo>
                    <a:pt x="101" y="135"/>
                    <a:pt x="100" y="133"/>
                    <a:pt x="99" y="130"/>
                  </a:cubicBezTo>
                  <a:cubicBezTo>
                    <a:pt x="99" y="130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ubicBezTo>
                    <a:pt x="98" y="137"/>
                    <a:pt x="103" y="141"/>
                    <a:pt x="110" y="141"/>
                  </a:cubicBezTo>
                  <a:cubicBezTo>
                    <a:pt x="111" y="141"/>
                    <a:pt x="111" y="142"/>
                    <a:pt x="111" y="142"/>
                  </a:cubicBezTo>
                  <a:cubicBezTo>
                    <a:pt x="107" y="143"/>
                    <a:pt x="104" y="142"/>
                    <a:pt x="101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92" y="146"/>
                    <a:pt x="84" y="152"/>
                    <a:pt x="84" y="164"/>
                  </a:cubicBezTo>
                  <a:cubicBezTo>
                    <a:pt x="84" y="174"/>
                    <a:pt x="91" y="184"/>
                    <a:pt x="102" y="183"/>
                  </a:cubicBezTo>
                  <a:cubicBezTo>
                    <a:pt x="109" y="182"/>
                    <a:pt x="117" y="177"/>
                    <a:pt x="115" y="169"/>
                  </a:cubicBezTo>
                  <a:cubicBezTo>
                    <a:pt x="113" y="158"/>
                    <a:pt x="96" y="157"/>
                    <a:pt x="92" y="167"/>
                  </a:cubicBezTo>
                  <a:cubicBezTo>
                    <a:pt x="92" y="167"/>
                    <a:pt x="91" y="167"/>
                    <a:pt x="91" y="167"/>
                  </a:cubicBezTo>
                  <a:cubicBezTo>
                    <a:pt x="92" y="163"/>
                    <a:pt x="94" y="161"/>
                    <a:pt x="96" y="159"/>
                  </a:cubicBezTo>
                  <a:cubicBezTo>
                    <a:pt x="100" y="153"/>
                    <a:pt x="106" y="145"/>
                    <a:pt x="114" y="147"/>
                  </a:cubicBezTo>
                  <a:cubicBezTo>
                    <a:pt x="120" y="148"/>
                    <a:pt x="130" y="154"/>
                    <a:pt x="130" y="160"/>
                  </a:cubicBezTo>
                  <a:cubicBezTo>
                    <a:pt x="131" y="161"/>
                    <a:pt x="132" y="161"/>
                    <a:pt x="133" y="162"/>
                  </a:cubicBezTo>
                  <a:cubicBezTo>
                    <a:pt x="136" y="165"/>
                    <a:pt x="137" y="172"/>
                    <a:pt x="137" y="176"/>
                  </a:cubicBezTo>
                  <a:cubicBezTo>
                    <a:pt x="137" y="176"/>
                    <a:pt x="137" y="176"/>
                    <a:pt x="137" y="176"/>
                  </a:cubicBezTo>
                  <a:cubicBezTo>
                    <a:pt x="136" y="171"/>
                    <a:pt x="135" y="165"/>
                    <a:pt x="129" y="162"/>
                  </a:cubicBezTo>
                  <a:cubicBezTo>
                    <a:pt x="127" y="161"/>
                    <a:pt x="124" y="160"/>
                    <a:pt x="122" y="159"/>
                  </a:cubicBezTo>
                  <a:cubicBezTo>
                    <a:pt x="122" y="159"/>
                    <a:pt x="123" y="160"/>
                    <a:pt x="124" y="160"/>
                  </a:cubicBezTo>
                  <a:cubicBezTo>
                    <a:pt x="125" y="161"/>
                    <a:pt x="127" y="161"/>
                    <a:pt x="127" y="162"/>
                  </a:cubicBezTo>
                  <a:cubicBezTo>
                    <a:pt x="128" y="163"/>
                    <a:pt x="129" y="163"/>
                    <a:pt x="129" y="163"/>
                  </a:cubicBezTo>
                  <a:cubicBezTo>
                    <a:pt x="128" y="163"/>
                    <a:pt x="128" y="163"/>
                    <a:pt x="127" y="163"/>
                  </a:cubicBezTo>
                  <a:cubicBezTo>
                    <a:pt x="126" y="162"/>
                    <a:pt x="125" y="161"/>
                    <a:pt x="124" y="161"/>
                  </a:cubicBezTo>
                  <a:cubicBezTo>
                    <a:pt x="123" y="160"/>
                    <a:pt x="121" y="160"/>
                    <a:pt x="121" y="159"/>
                  </a:cubicBezTo>
                  <a:cubicBezTo>
                    <a:pt x="122" y="160"/>
                    <a:pt x="123" y="161"/>
                    <a:pt x="124" y="162"/>
                  </a:cubicBezTo>
                  <a:cubicBezTo>
                    <a:pt x="126" y="164"/>
                    <a:pt x="128" y="167"/>
                    <a:pt x="128" y="167"/>
                  </a:cubicBezTo>
                  <a:cubicBezTo>
                    <a:pt x="127" y="167"/>
                    <a:pt x="126" y="165"/>
                    <a:pt x="123" y="162"/>
                  </a:cubicBezTo>
                  <a:cubicBezTo>
                    <a:pt x="122" y="161"/>
                    <a:pt x="121" y="161"/>
                    <a:pt x="121" y="160"/>
                  </a:cubicBezTo>
                  <a:cubicBezTo>
                    <a:pt x="122" y="161"/>
                    <a:pt x="123" y="162"/>
                    <a:pt x="124" y="164"/>
                  </a:cubicBezTo>
                  <a:cubicBezTo>
                    <a:pt x="125" y="166"/>
                    <a:pt x="126" y="168"/>
                    <a:pt x="127" y="170"/>
                  </a:cubicBezTo>
                  <a:cubicBezTo>
                    <a:pt x="128" y="171"/>
                    <a:pt x="128" y="172"/>
                    <a:pt x="128" y="172"/>
                  </a:cubicBezTo>
                  <a:cubicBezTo>
                    <a:pt x="128" y="172"/>
                    <a:pt x="127" y="172"/>
                    <a:pt x="127" y="170"/>
                  </a:cubicBezTo>
                  <a:cubicBezTo>
                    <a:pt x="126" y="168"/>
                    <a:pt x="125" y="167"/>
                    <a:pt x="123" y="164"/>
                  </a:cubicBezTo>
                  <a:cubicBezTo>
                    <a:pt x="122" y="163"/>
                    <a:pt x="121" y="161"/>
                    <a:pt x="120" y="160"/>
                  </a:cubicBezTo>
                  <a:cubicBezTo>
                    <a:pt x="124" y="167"/>
                    <a:pt x="128" y="174"/>
                    <a:pt x="129" y="182"/>
                  </a:cubicBezTo>
                  <a:cubicBezTo>
                    <a:pt x="131" y="193"/>
                    <a:pt x="125" y="199"/>
                    <a:pt x="122" y="208"/>
                  </a:cubicBezTo>
                  <a:cubicBezTo>
                    <a:pt x="122" y="209"/>
                    <a:pt x="121" y="209"/>
                    <a:pt x="121" y="208"/>
                  </a:cubicBezTo>
                  <a:cubicBezTo>
                    <a:pt x="118" y="212"/>
                    <a:pt x="115" y="215"/>
                    <a:pt x="110" y="217"/>
                  </a:cubicBezTo>
                  <a:cubicBezTo>
                    <a:pt x="110" y="217"/>
                    <a:pt x="110" y="217"/>
                    <a:pt x="110" y="217"/>
                  </a:cubicBezTo>
                  <a:cubicBezTo>
                    <a:pt x="107" y="224"/>
                    <a:pt x="99" y="229"/>
                    <a:pt x="91" y="232"/>
                  </a:cubicBezTo>
                  <a:cubicBezTo>
                    <a:pt x="91" y="232"/>
                    <a:pt x="90" y="231"/>
                    <a:pt x="91" y="231"/>
                  </a:cubicBezTo>
                  <a:cubicBezTo>
                    <a:pt x="100" y="225"/>
                    <a:pt x="112" y="219"/>
                    <a:pt x="108" y="207"/>
                  </a:cubicBezTo>
                  <a:cubicBezTo>
                    <a:pt x="106" y="200"/>
                    <a:pt x="99" y="193"/>
                    <a:pt x="92" y="194"/>
                  </a:cubicBezTo>
                  <a:cubicBezTo>
                    <a:pt x="93" y="194"/>
                    <a:pt x="94" y="194"/>
                    <a:pt x="95" y="194"/>
                  </a:cubicBezTo>
                  <a:cubicBezTo>
                    <a:pt x="96" y="194"/>
                    <a:pt x="97" y="195"/>
                    <a:pt x="98" y="196"/>
                  </a:cubicBezTo>
                  <a:cubicBezTo>
                    <a:pt x="99" y="196"/>
                    <a:pt x="99" y="197"/>
                    <a:pt x="99" y="197"/>
                  </a:cubicBezTo>
                  <a:cubicBezTo>
                    <a:pt x="99" y="197"/>
                    <a:pt x="99" y="197"/>
                    <a:pt x="98" y="196"/>
                  </a:cubicBezTo>
                  <a:cubicBezTo>
                    <a:pt x="97" y="196"/>
                    <a:pt x="96" y="195"/>
                    <a:pt x="94" y="195"/>
                  </a:cubicBezTo>
                  <a:cubicBezTo>
                    <a:pt x="93" y="194"/>
                    <a:pt x="92" y="194"/>
                    <a:pt x="91" y="194"/>
                  </a:cubicBezTo>
                  <a:cubicBezTo>
                    <a:pt x="92" y="195"/>
                    <a:pt x="93" y="195"/>
                    <a:pt x="95" y="196"/>
                  </a:cubicBezTo>
                  <a:cubicBezTo>
                    <a:pt x="97" y="197"/>
                    <a:pt x="98" y="198"/>
                    <a:pt x="99" y="199"/>
                  </a:cubicBezTo>
                  <a:cubicBezTo>
                    <a:pt x="100" y="200"/>
                    <a:pt x="100" y="201"/>
                    <a:pt x="100" y="201"/>
                  </a:cubicBezTo>
                  <a:cubicBezTo>
                    <a:pt x="100" y="201"/>
                    <a:pt x="100" y="200"/>
                    <a:pt x="99" y="199"/>
                  </a:cubicBezTo>
                  <a:cubicBezTo>
                    <a:pt x="98" y="199"/>
                    <a:pt x="96" y="198"/>
                    <a:pt x="95" y="197"/>
                  </a:cubicBezTo>
                  <a:cubicBezTo>
                    <a:pt x="93" y="196"/>
                    <a:pt x="91" y="195"/>
                    <a:pt x="90" y="195"/>
                  </a:cubicBezTo>
                  <a:cubicBezTo>
                    <a:pt x="90" y="195"/>
                    <a:pt x="90" y="195"/>
                    <a:pt x="91" y="195"/>
                  </a:cubicBezTo>
                  <a:cubicBezTo>
                    <a:pt x="92" y="196"/>
                    <a:pt x="94" y="197"/>
                    <a:pt x="96" y="199"/>
                  </a:cubicBezTo>
                  <a:cubicBezTo>
                    <a:pt x="98" y="201"/>
                    <a:pt x="99" y="203"/>
                    <a:pt x="100" y="204"/>
                  </a:cubicBezTo>
                  <a:cubicBezTo>
                    <a:pt x="100" y="206"/>
                    <a:pt x="100" y="207"/>
                    <a:pt x="100" y="207"/>
                  </a:cubicBezTo>
                  <a:cubicBezTo>
                    <a:pt x="100" y="207"/>
                    <a:pt x="100" y="206"/>
                    <a:pt x="99" y="205"/>
                  </a:cubicBezTo>
                  <a:cubicBezTo>
                    <a:pt x="98" y="203"/>
                    <a:pt x="97" y="201"/>
                    <a:pt x="95" y="199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9" y="204"/>
                    <a:pt x="100" y="211"/>
                    <a:pt x="98" y="216"/>
                  </a:cubicBezTo>
                  <a:cubicBezTo>
                    <a:pt x="96" y="221"/>
                    <a:pt x="92" y="224"/>
                    <a:pt x="87" y="226"/>
                  </a:cubicBezTo>
                  <a:cubicBezTo>
                    <a:pt x="85" y="227"/>
                    <a:pt x="83" y="228"/>
                    <a:pt x="81" y="228"/>
                  </a:cubicBezTo>
                  <a:cubicBezTo>
                    <a:pt x="80" y="228"/>
                    <a:pt x="79" y="228"/>
                    <a:pt x="79" y="228"/>
                  </a:cubicBezTo>
                  <a:cubicBezTo>
                    <a:pt x="71" y="230"/>
                    <a:pt x="62" y="230"/>
                    <a:pt x="57" y="227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63" y="228"/>
                    <a:pt x="69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7" y="226"/>
                    <a:pt x="80" y="225"/>
                    <a:pt x="82" y="224"/>
                  </a:cubicBezTo>
                  <a:cubicBezTo>
                    <a:pt x="82" y="224"/>
                    <a:pt x="81" y="223"/>
                    <a:pt x="82" y="223"/>
                  </a:cubicBezTo>
                  <a:cubicBezTo>
                    <a:pt x="85" y="220"/>
                    <a:pt x="84" y="217"/>
                    <a:pt x="81" y="214"/>
                  </a:cubicBezTo>
                  <a:cubicBezTo>
                    <a:pt x="79" y="212"/>
                    <a:pt x="74" y="214"/>
                    <a:pt x="72" y="214"/>
                  </a:cubicBezTo>
                  <a:cubicBezTo>
                    <a:pt x="68" y="216"/>
                    <a:pt x="64" y="217"/>
                    <a:pt x="59" y="217"/>
                  </a:cubicBezTo>
                  <a:cubicBezTo>
                    <a:pt x="52" y="218"/>
                    <a:pt x="47" y="215"/>
                    <a:pt x="41" y="212"/>
                  </a:cubicBezTo>
                  <a:cubicBezTo>
                    <a:pt x="38" y="211"/>
                    <a:pt x="34" y="209"/>
                    <a:pt x="31" y="207"/>
                  </a:cubicBezTo>
                  <a:cubicBezTo>
                    <a:pt x="22" y="201"/>
                    <a:pt x="17" y="191"/>
                    <a:pt x="16" y="180"/>
                  </a:cubicBezTo>
                  <a:cubicBezTo>
                    <a:pt x="15" y="181"/>
                    <a:pt x="15" y="181"/>
                    <a:pt x="15" y="181"/>
                  </a:cubicBezTo>
                  <a:cubicBezTo>
                    <a:pt x="15" y="182"/>
                    <a:pt x="16" y="183"/>
                    <a:pt x="16" y="185"/>
                  </a:cubicBezTo>
                  <a:cubicBezTo>
                    <a:pt x="16" y="186"/>
                    <a:pt x="16" y="188"/>
                    <a:pt x="17" y="190"/>
                  </a:cubicBezTo>
                  <a:cubicBezTo>
                    <a:pt x="18" y="192"/>
                    <a:pt x="18" y="194"/>
                    <a:pt x="20" y="196"/>
                  </a:cubicBezTo>
                  <a:cubicBezTo>
                    <a:pt x="21" y="198"/>
                    <a:pt x="22" y="200"/>
                    <a:pt x="23" y="202"/>
                  </a:cubicBezTo>
                  <a:cubicBezTo>
                    <a:pt x="24" y="204"/>
                    <a:pt x="25" y="205"/>
                    <a:pt x="27" y="206"/>
                  </a:cubicBezTo>
                  <a:cubicBezTo>
                    <a:pt x="29" y="209"/>
                    <a:pt x="30" y="210"/>
                    <a:pt x="30" y="210"/>
                  </a:cubicBezTo>
                  <a:cubicBezTo>
                    <a:pt x="30" y="210"/>
                    <a:pt x="30" y="210"/>
                    <a:pt x="29" y="209"/>
                  </a:cubicBezTo>
                  <a:cubicBezTo>
                    <a:pt x="29" y="209"/>
                    <a:pt x="28" y="208"/>
                    <a:pt x="28" y="208"/>
                  </a:cubicBezTo>
                  <a:cubicBezTo>
                    <a:pt x="27" y="208"/>
                    <a:pt x="27" y="207"/>
                    <a:pt x="26" y="207"/>
                  </a:cubicBezTo>
                  <a:cubicBezTo>
                    <a:pt x="25" y="206"/>
                    <a:pt x="24" y="204"/>
                    <a:pt x="22" y="202"/>
                  </a:cubicBezTo>
                  <a:cubicBezTo>
                    <a:pt x="21" y="201"/>
                    <a:pt x="20" y="199"/>
                    <a:pt x="19" y="197"/>
                  </a:cubicBezTo>
                  <a:cubicBezTo>
                    <a:pt x="18" y="194"/>
                    <a:pt x="17" y="192"/>
                    <a:pt x="16" y="190"/>
                  </a:cubicBezTo>
                  <a:cubicBezTo>
                    <a:pt x="16" y="188"/>
                    <a:pt x="15" y="186"/>
                    <a:pt x="15" y="185"/>
                  </a:cubicBezTo>
                  <a:cubicBezTo>
                    <a:pt x="15" y="184"/>
                    <a:pt x="15" y="183"/>
                    <a:pt x="15" y="183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5" y="183"/>
                    <a:pt x="15" y="183"/>
                    <a:pt x="15" y="184"/>
                  </a:cubicBezTo>
                  <a:cubicBezTo>
                    <a:pt x="14" y="185"/>
                    <a:pt x="14" y="186"/>
                    <a:pt x="14" y="188"/>
                  </a:cubicBezTo>
                  <a:cubicBezTo>
                    <a:pt x="14" y="188"/>
                    <a:pt x="14" y="190"/>
                    <a:pt x="15" y="191"/>
                  </a:cubicBezTo>
                  <a:cubicBezTo>
                    <a:pt x="16" y="194"/>
                    <a:pt x="17" y="197"/>
                    <a:pt x="19" y="200"/>
                  </a:cubicBezTo>
                  <a:cubicBezTo>
                    <a:pt x="21" y="203"/>
                    <a:pt x="24" y="206"/>
                    <a:pt x="25" y="207"/>
                  </a:cubicBezTo>
                  <a:cubicBezTo>
                    <a:pt x="26" y="209"/>
                    <a:pt x="27" y="211"/>
                    <a:pt x="27" y="211"/>
                  </a:cubicBezTo>
                  <a:cubicBezTo>
                    <a:pt x="27" y="211"/>
                    <a:pt x="26" y="210"/>
                    <a:pt x="25" y="208"/>
                  </a:cubicBezTo>
                  <a:cubicBezTo>
                    <a:pt x="23" y="206"/>
                    <a:pt x="21" y="203"/>
                    <a:pt x="19" y="200"/>
                  </a:cubicBezTo>
                  <a:cubicBezTo>
                    <a:pt x="17" y="197"/>
                    <a:pt x="15" y="194"/>
                    <a:pt x="15" y="192"/>
                  </a:cubicBezTo>
                  <a:cubicBezTo>
                    <a:pt x="14" y="190"/>
                    <a:pt x="14" y="189"/>
                    <a:pt x="14" y="188"/>
                  </a:cubicBezTo>
                  <a:cubicBezTo>
                    <a:pt x="13" y="190"/>
                    <a:pt x="13" y="193"/>
                    <a:pt x="13" y="195"/>
                  </a:cubicBezTo>
                  <a:cubicBezTo>
                    <a:pt x="13" y="195"/>
                    <a:pt x="14" y="196"/>
                    <a:pt x="14" y="196"/>
                  </a:cubicBezTo>
                  <a:cubicBezTo>
                    <a:pt x="15" y="198"/>
                    <a:pt x="17" y="200"/>
                    <a:pt x="18" y="202"/>
                  </a:cubicBezTo>
                  <a:cubicBezTo>
                    <a:pt x="20" y="204"/>
                    <a:pt x="22" y="206"/>
                    <a:pt x="23" y="208"/>
                  </a:cubicBezTo>
                  <a:cubicBezTo>
                    <a:pt x="23" y="210"/>
                    <a:pt x="24" y="211"/>
                    <a:pt x="24" y="211"/>
                  </a:cubicBezTo>
                  <a:cubicBezTo>
                    <a:pt x="24" y="211"/>
                    <a:pt x="23" y="210"/>
                    <a:pt x="22" y="208"/>
                  </a:cubicBezTo>
                  <a:cubicBezTo>
                    <a:pt x="21" y="207"/>
                    <a:pt x="20" y="205"/>
                    <a:pt x="18" y="202"/>
                  </a:cubicBezTo>
                  <a:cubicBezTo>
                    <a:pt x="16" y="200"/>
                    <a:pt x="15" y="198"/>
                    <a:pt x="14" y="196"/>
                  </a:cubicBezTo>
                  <a:cubicBezTo>
                    <a:pt x="14" y="196"/>
                    <a:pt x="13" y="196"/>
                    <a:pt x="13" y="195"/>
                  </a:cubicBezTo>
                  <a:cubicBezTo>
                    <a:pt x="13" y="196"/>
                    <a:pt x="13" y="197"/>
                    <a:pt x="13" y="199"/>
                  </a:cubicBezTo>
                  <a:cubicBezTo>
                    <a:pt x="13" y="199"/>
                    <a:pt x="13" y="199"/>
                    <a:pt x="13" y="200"/>
                  </a:cubicBezTo>
                  <a:cubicBezTo>
                    <a:pt x="14" y="200"/>
                    <a:pt x="15" y="202"/>
                    <a:pt x="16" y="204"/>
                  </a:cubicBezTo>
                  <a:cubicBezTo>
                    <a:pt x="18" y="207"/>
                    <a:pt x="19" y="209"/>
                    <a:pt x="19" y="209"/>
                  </a:cubicBezTo>
                  <a:cubicBezTo>
                    <a:pt x="19" y="209"/>
                    <a:pt x="17" y="207"/>
                    <a:pt x="16" y="204"/>
                  </a:cubicBezTo>
                  <a:cubicBezTo>
                    <a:pt x="15" y="203"/>
                    <a:pt x="14" y="201"/>
                    <a:pt x="13" y="200"/>
                  </a:cubicBezTo>
                  <a:cubicBezTo>
                    <a:pt x="13" y="201"/>
                    <a:pt x="14" y="202"/>
                    <a:pt x="14" y="203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6" y="213"/>
                    <a:pt x="25" y="223"/>
                    <a:pt x="33" y="228"/>
                  </a:cubicBezTo>
                  <a:cubicBezTo>
                    <a:pt x="34" y="229"/>
                    <a:pt x="36" y="230"/>
                    <a:pt x="37" y="230"/>
                  </a:cubicBezTo>
                  <a:cubicBezTo>
                    <a:pt x="37" y="230"/>
                    <a:pt x="38" y="230"/>
                    <a:pt x="38" y="230"/>
                  </a:cubicBezTo>
                  <a:cubicBezTo>
                    <a:pt x="50" y="234"/>
                    <a:pt x="64" y="232"/>
                    <a:pt x="76" y="236"/>
                  </a:cubicBezTo>
                  <a:cubicBezTo>
                    <a:pt x="82" y="237"/>
                    <a:pt x="89" y="242"/>
                    <a:pt x="90" y="249"/>
                  </a:cubicBezTo>
                  <a:cubicBezTo>
                    <a:pt x="90" y="248"/>
                    <a:pt x="90" y="248"/>
                    <a:pt x="90" y="248"/>
                  </a:cubicBezTo>
                  <a:cubicBezTo>
                    <a:pt x="90" y="246"/>
                    <a:pt x="89" y="244"/>
                    <a:pt x="88" y="243"/>
                  </a:cubicBezTo>
                  <a:cubicBezTo>
                    <a:pt x="87" y="241"/>
                    <a:pt x="87" y="241"/>
                    <a:pt x="87" y="240"/>
                  </a:cubicBezTo>
                  <a:cubicBezTo>
                    <a:pt x="87" y="240"/>
                    <a:pt x="88" y="241"/>
                    <a:pt x="89" y="242"/>
                  </a:cubicBezTo>
                  <a:cubicBezTo>
                    <a:pt x="89" y="244"/>
                    <a:pt x="90" y="245"/>
                    <a:pt x="91" y="248"/>
                  </a:cubicBezTo>
                  <a:cubicBezTo>
                    <a:pt x="91" y="250"/>
                    <a:pt x="91" y="252"/>
                    <a:pt x="91" y="254"/>
                  </a:cubicBezTo>
                  <a:cubicBezTo>
                    <a:pt x="91" y="254"/>
                    <a:pt x="91" y="254"/>
                    <a:pt x="91" y="255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1" y="254"/>
                    <a:pt x="91" y="254"/>
                    <a:pt x="91" y="254"/>
                  </a:cubicBezTo>
                  <a:cubicBezTo>
                    <a:pt x="92" y="253"/>
                    <a:pt x="92" y="251"/>
                    <a:pt x="92" y="250"/>
                  </a:cubicBezTo>
                  <a:cubicBezTo>
                    <a:pt x="92" y="248"/>
                    <a:pt x="92" y="246"/>
                    <a:pt x="92" y="245"/>
                  </a:cubicBezTo>
                  <a:cubicBezTo>
                    <a:pt x="92" y="244"/>
                    <a:pt x="91" y="243"/>
                    <a:pt x="91" y="243"/>
                  </a:cubicBezTo>
                  <a:cubicBezTo>
                    <a:pt x="92" y="243"/>
                    <a:pt x="92" y="244"/>
                    <a:pt x="92" y="245"/>
                  </a:cubicBezTo>
                  <a:cubicBezTo>
                    <a:pt x="93" y="246"/>
                    <a:pt x="93" y="248"/>
                    <a:pt x="93" y="250"/>
                  </a:cubicBezTo>
                  <a:cubicBezTo>
                    <a:pt x="93" y="251"/>
                    <a:pt x="92" y="252"/>
                    <a:pt x="92" y="253"/>
                  </a:cubicBezTo>
                  <a:cubicBezTo>
                    <a:pt x="94" y="250"/>
                    <a:pt x="94" y="247"/>
                    <a:pt x="93" y="243"/>
                  </a:cubicBezTo>
                  <a:cubicBezTo>
                    <a:pt x="91" y="237"/>
                    <a:pt x="85" y="235"/>
                    <a:pt x="80" y="231"/>
                  </a:cubicBezTo>
                  <a:cubicBezTo>
                    <a:pt x="80" y="231"/>
                    <a:pt x="81" y="230"/>
                    <a:pt x="81" y="231"/>
                  </a:cubicBezTo>
                  <a:cubicBezTo>
                    <a:pt x="85" y="233"/>
                    <a:pt x="89" y="234"/>
                    <a:pt x="92" y="237"/>
                  </a:cubicBezTo>
                  <a:cubicBezTo>
                    <a:pt x="92" y="237"/>
                    <a:pt x="92" y="238"/>
                    <a:pt x="93" y="238"/>
                  </a:cubicBezTo>
                  <a:cubicBezTo>
                    <a:pt x="92" y="237"/>
                    <a:pt x="93" y="236"/>
                    <a:pt x="94" y="236"/>
                  </a:cubicBezTo>
                  <a:cubicBezTo>
                    <a:pt x="103" y="237"/>
                    <a:pt x="113" y="235"/>
                    <a:pt x="121" y="231"/>
                  </a:cubicBezTo>
                  <a:cubicBezTo>
                    <a:pt x="126" y="229"/>
                    <a:pt x="130" y="226"/>
                    <a:pt x="134" y="223"/>
                  </a:cubicBezTo>
                  <a:cubicBezTo>
                    <a:pt x="137" y="220"/>
                    <a:pt x="141" y="217"/>
                    <a:pt x="145" y="214"/>
                  </a:cubicBezTo>
                  <a:cubicBezTo>
                    <a:pt x="146" y="213"/>
                    <a:pt x="146" y="213"/>
                    <a:pt x="146" y="213"/>
                  </a:cubicBezTo>
                  <a:cubicBezTo>
                    <a:pt x="148" y="210"/>
                    <a:pt x="149" y="206"/>
                    <a:pt x="151" y="203"/>
                  </a:cubicBezTo>
                  <a:cubicBezTo>
                    <a:pt x="153" y="198"/>
                    <a:pt x="157" y="195"/>
                    <a:pt x="161" y="194"/>
                  </a:cubicBezTo>
                  <a:cubicBezTo>
                    <a:pt x="166" y="192"/>
                    <a:pt x="171" y="192"/>
                    <a:pt x="175" y="193"/>
                  </a:cubicBezTo>
                  <a:cubicBezTo>
                    <a:pt x="177" y="193"/>
                    <a:pt x="180" y="194"/>
                    <a:pt x="182" y="195"/>
                  </a:cubicBezTo>
                  <a:cubicBezTo>
                    <a:pt x="181" y="194"/>
                    <a:pt x="180" y="194"/>
                    <a:pt x="179" y="193"/>
                  </a:cubicBezTo>
                  <a:cubicBezTo>
                    <a:pt x="176" y="192"/>
                    <a:pt x="173" y="191"/>
                    <a:pt x="174" y="191"/>
                  </a:cubicBezTo>
                  <a:cubicBezTo>
                    <a:pt x="174" y="190"/>
                    <a:pt x="176" y="191"/>
                    <a:pt x="179" y="192"/>
                  </a:cubicBezTo>
                  <a:cubicBezTo>
                    <a:pt x="180" y="192"/>
                    <a:pt x="180" y="193"/>
                    <a:pt x="180" y="193"/>
                  </a:cubicBezTo>
                  <a:cubicBezTo>
                    <a:pt x="179" y="192"/>
                    <a:pt x="179" y="192"/>
                    <a:pt x="178" y="191"/>
                  </a:cubicBezTo>
                  <a:cubicBezTo>
                    <a:pt x="176" y="190"/>
                    <a:pt x="174" y="189"/>
                    <a:pt x="172" y="188"/>
                  </a:cubicBezTo>
                  <a:cubicBezTo>
                    <a:pt x="171" y="187"/>
                    <a:pt x="170" y="187"/>
                    <a:pt x="170" y="187"/>
                  </a:cubicBezTo>
                  <a:cubicBezTo>
                    <a:pt x="170" y="187"/>
                    <a:pt x="171" y="187"/>
                    <a:pt x="172" y="187"/>
                  </a:cubicBezTo>
                  <a:cubicBezTo>
                    <a:pt x="174" y="188"/>
                    <a:pt x="176" y="189"/>
                    <a:pt x="178" y="190"/>
                  </a:cubicBezTo>
                  <a:cubicBezTo>
                    <a:pt x="180" y="192"/>
                    <a:pt x="182" y="193"/>
                    <a:pt x="183" y="194"/>
                  </a:cubicBezTo>
                  <a:cubicBezTo>
                    <a:pt x="183" y="194"/>
                    <a:pt x="183" y="194"/>
                    <a:pt x="183" y="194"/>
                  </a:cubicBezTo>
                  <a:cubicBezTo>
                    <a:pt x="178" y="188"/>
                    <a:pt x="171" y="183"/>
                    <a:pt x="162" y="186"/>
                  </a:cubicBezTo>
                  <a:cubicBezTo>
                    <a:pt x="160" y="188"/>
                    <a:pt x="159" y="190"/>
                    <a:pt x="157" y="191"/>
                  </a:cubicBezTo>
                  <a:cubicBezTo>
                    <a:pt x="157" y="192"/>
                    <a:pt x="156" y="191"/>
                    <a:pt x="156" y="191"/>
                  </a:cubicBezTo>
                  <a:cubicBezTo>
                    <a:pt x="172" y="171"/>
                    <a:pt x="170" y="144"/>
                    <a:pt x="159" y="122"/>
                  </a:cubicBezTo>
                  <a:cubicBezTo>
                    <a:pt x="150" y="105"/>
                    <a:pt x="124" y="99"/>
                    <a:pt x="120" y="79"/>
                  </a:cubicBezTo>
                  <a:cubicBezTo>
                    <a:pt x="118" y="72"/>
                    <a:pt x="126" y="59"/>
                    <a:pt x="133" y="60"/>
                  </a:cubicBezTo>
                  <a:cubicBezTo>
                    <a:pt x="136" y="59"/>
                    <a:pt x="140" y="59"/>
                    <a:pt x="143" y="60"/>
                  </a:cubicBezTo>
                  <a:cubicBezTo>
                    <a:pt x="149" y="62"/>
                    <a:pt x="152" y="66"/>
                    <a:pt x="153" y="71"/>
                  </a:cubicBezTo>
                  <a:cubicBezTo>
                    <a:pt x="153" y="75"/>
                    <a:pt x="150" y="80"/>
                    <a:pt x="146" y="82"/>
                  </a:cubicBezTo>
                  <a:cubicBezTo>
                    <a:pt x="145" y="83"/>
                    <a:pt x="145" y="83"/>
                    <a:pt x="144" y="83"/>
                  </a:cubicBezTo>
                  <a:cubicBezTo>
                    <a:pt x="144" y="83"/>
                    <a:pt x="145" y="83"/>
                    <a:pt x="145" y="83"/>
                  </a:cubicBezTo>
                  <a:cubicBezTo>
                    <a:pt x="147" y="83"/>
                    <a:pt x="148" y="83"/>
                    <a:pt x="149" y="82"/>
                  </a:cubicBezTo>
                  <a:cubicBezTo>
                    <a:pt x="150" y="82"/>
                    <a:pt x="151" y="81"/>
                    <a:pt x="151" y="80"/>
                  </a:cubicBezTo>
                  <a:cubicBezTo>
                    <a:pt x="152" y="79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9"/>
                  </a:cubicBezTo>
                  <a:cubicBezTo>
                    <a:pt x="153" y="79"/>
                    <a:pt x="152" y="80"/>
                    <a:pt x="152" y="81"/>
                  </a:cubicBezTo>
                  <a:cubicBezTo>
                    <a:pt x="151" y="81"/>
                    <a:pt x="150" y="82"/>
                    <a:pt x="149" y="83"/>
                  </a:cubicBezTo>
                  <a:cubicBezTo>
                    <a:pt x="148" y="83"/>
                    <a:pt x="147" y="84"/>
                    <a:pt x="145" y="84"/>
                  </a:cubicBezTo>
                  <a:cubicBezTo>
                    <a:pt x="143" y="84"/>
                    <a:pt x="142" y="84"/>
                    <a:pt x="140" y="83"/>
                  </a:cubicBezTo>
                  <a:cubicBezTo>
                    <a:pt x="139" y="83"/>
                    <a:pt x="139" y="83"/>
                    <a:pt x="138" y="83"/>
                  </a:cubicBezTo>
                  <a:cubicBezTo>
                    <a:pt x="138" y="83"/>
                    <a:pt x="139" y="84"/>
                    <a:pt x="139" y="84"/>
                  </a:cubicBezTo>
                  <a:cubicBezTo>
                    <a:pt x="141" y="84"/>
                    <a:pt x="142" y="85"/>
                    <a:pt x="144" y="85"/>
                  </a:cubicBezTo>
                  <a:cubicBezTo>
                    <a:pt x="146" y="85"/>
                    <a:pt x="147" y="84"/>
                    <a:pt x="148" y="84"/>
                  </a:cubicBezTo>
                  <a:cubicBezTo>
                    <a:pt x="149" y="84"/>
                    <a:pt x="150" y="84"/>
                    <a:pt x="151" y="83"/>
                  </a:cubicBezTo>
                  <a:cubicBezTo>
                    <a:pt x="152" y="82"/>
                    <a:pt x="153" y="82"/>
                    <a:pt x="153" y="82"/>
                  </a:cubicBezTo>
                  <a:cubicBezTo>
                    <a:pt x="153" y="82"/>
                    <a:pt x="153" y="83"/>
                    <a:pt x="151" y="84"/>
                  </a:cubicBezTo>
                  <a:cubicBezTo>
                    <a:pt x="150" y="84"/>
                    <a:pt x="149" y="84"/>
                    <a:pt x="148" y="85"/>
                  </a:cubicBezTo>
                  <a:cubicBezTo>
                    <a:pt x="147" y="85"/>
                    <a:pt x="146" y="85"/>
                    <a:pt x="144" y="85"/>
                  </a:cubicBezTo>
                  <a:cubicBezTo>
                    <a:pt x="144" y="85"/>
                    <a:pt x="143" y="85"/>
                    <a:pt x="142" y="85"/>
                  </a:cubicBezTo>
                  <a:cubicBezTo>
                    <a:pt x="147" y="87"/>
                    <a:pt x="153" y="85"/>
                    <a:pt x="158" y="81"/>
                  </a:cubicBezTo>
                  <a:cubicBezTo>
                    <a:pt x="164" y="76"/>
                    <a:pt x="160" y="68"/>
                    <a:pt x="159" y="62"/>
                  </a:cubicBezTo>
                  <a:cubicBezTo>
                    <a:pt x="159" y="61"/>
                    <a:pt x="159" y="61"/>
                    <a:pt x="159" y="61"/>
                  </a:cubicBezTo>
                  <a:cubicBezTo>
                    <a:pt x="154" y="62"/>
                    <a:pt x="150" y="57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50" y="56"/>
                    <a:pt x="152" y="58"/>
                    <a:pt x="156" y="59"/>
                  </a:cubicBezTo>
                  <a:cubicBezTo>
                    <a:pt x="162" y="62"/>
                    <a:pt x="162" y="53"/>
                    <a:pt x="159" y="50"/>
                  </a:cubicBezTo>
                  <a:cubicBezTo>
                    <a:pt x="157" y="48"/>
                    <a:pt x="155" y="47"/>
                    <a:pt x="153" y="46"/>
                  </a:cubicBezTo>
                  <a:cubicBezTo>
                    <a:pt x="145" y="44"/>
                    <a:pt x="135" y="44"/>
                    <a:pt x="127" y="48"/>
                  </a:cubicBezTo>
                  <a:cubicBezTo>
                    <a:pt x="107" y="59"/>
                    <a:pt x="110" y="85"/>
                    <a:pt x="123" y="100"/>
                  </a:cubicBezTo>
                  <a:cubicBezTo>
                    <a:pt x="123" y="101"/>
                    <a:pt x="123" y="101"/>
                    <a:pt x="122" y="101"/>
                  </a:cubicBezTo>
                  <a:cubicBezTo>
                    <a:pt x="117" y="97"/>
                    <a:pt x="114" y="92"/>
                    <a:pt x="112" y="86"/>
                  </a:cubicBezTo>
                  <a:cubicBezTo>
                    <a:pt x="106" y="87"/>
                    <a:pt x="99" y="84"/>
                    <a:pt x="94" y="81"/>
                  </a:cubicBezTo>
                  <a:cubicBezTo>
                    <a:pt x="87" y="77"/>
                    <a:pt x="79" y="72"/>
                    <a:pt x="73" y="65"/>
                  </a:cubicBezTo>
                  <a:cubicBezTo>
                    <a:pt x="66" y="60"/>
                    <a:pt x="62" y="52"/>
                    <a:pt x="61" y="44"/>
                  </a:cubicBezTo>
                  <a:cubicBezTo>
                    <a:pt x="60" y="35"/>
                    <a:pt x="68" y="29"/>
                    <a:pt x="76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2" y="27"/>
                    <a:pt x="70" y="27"/>
                    <a:pt x="70" y="27"/>
                  </a:cubicBezTo>
                  <a:cubicBezTo>
                    <a:pt x="70" y="26"/>
                    <a:pt x="72" y="27"/>
                    <a:pt x="75" y="27"/>
                  </a:cubicBezTo>
                  <a:cubicBezTo>
                    <a:pt x="76" y="28"/>
                    <a:pt x="77" y="28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8"/>
                    <a:pt x="76" y="27"/>
                    <a:pt x="75" y="26"/>
                  </a:cubicBezTo>
                  <a:cubicBezTo>
                    <a:pt x="73" y="25"/>
                    <a:pt x="71" y="24"/>
                    <a:pt x="70" y="24"/>
                  </a:cubicBezTo>
                  <a:cubicBezTo>
                    <a:pt x="69" y="23"/>
                    <a:pt x="69" y="23"/>
                    <a:pt x="69" y="22"/>
                  </a:cubicBezTo>
                  <a:cubicBezTo>
                    <a:pt x="69" y="22"/>
                    <a:pt x="69" y="23"/>
                    <a:pt x="71" y="23"/>
                  </a:cubicBezTo>
                  <a:cubicBezTo>
                    <a:pt x="72" y="24"/>
                    <a:pt x="73" y="25"/>
                    <a:pt x="75" y="26"/>
                  </a:cubicBezTo>
                  <a:cubicBezTo>
                    <a:pt x="76" y="26"/>
                    <a:pt x="77" y="27"/>
                    <a:pt x="77" y="27"/>
                  </a:cubicBezTo>
                  <a:cubicBezTo>
                    <a:pt x="74" y="25"/>
                    <a:pt x="72" y="23"/>
                    <a:pt x="68" y="21"/>
                  </a:cubicBezTo>
                  <a:cubicBezTo>
                    <a:pt x="60" y="16"/>
                    <a:pt x="55" y="26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2" y="27"/>
                    <a:pt x="56" y="17"/>
                    <a:pt x="64" y="17"/>
                  </a:cubicBezTo>
                  <a:cubicBezTo>
                    <a:pt x="66" y="17"/>
                    <a:pt x="68" y="18"/>
                    <a:pt x="70" y="19"/>
                  </a:cubicBezTo>
                  <a:cubicBezTo>
                    <a:pt x="70" y="19"/>
                    <a:pt x="70" y="18"/>
                    <a:pt x="70" y="18"/>
                  </a:cubicBezTo>
                  <a:cubicBezTo>
                    <a:pt x="77" y="12"/>
                    <a:pt x="92" y="6"/>
                    <a:pt x="100" y="14"/>
                  </a:cubicBezTo>
                  <a:cubicBezTo>
                    <a:pt x="108" y="18"/>
                    <a:pt x="111" y="28"/>
                    <a:pt x="108" y="37"/>
                  </a:cubicBezTo>
                  <a:cubicBezTo>
                    <a:pt x="104" y="46"/>
                    <a:pt x="95" y="47"/>
                    <a:pt x="87" y="46"/>
                  </a:cubicBezTo>
                  <a:cubicBezTo>
                    <a:pt x="88" y="46"/>
                    <a:pt x="90" y="47"/>
                    <a:pt x="92" y="47"/>
                  </a:cubicBezTo>
                  <a:cubicBezTo>
                    <a:pt x="94" y="48"/>
                    <a:pt x="96" y="48"/>
                    <a:pt x="97" y="48"/>
                  </a:cubicBezTo>
                  <a:cubicBezTo>
                    <a:pt x="99" y="47"/>
                    <a:pt x="100" y="47"/>
                    <a:pt x="100" y="47"/>
                  </a:cubicBezTo>
                  <a:cubicBezTo>
                    <a:pt x="100" y="47"/>
                    <a:pt x="99" y="48"/>
                    <a:pt x="98" y="48"/>
                  </a:cubicBezTo>
                  <a:cubicBezTo>
                    <a:pt x="96" y="49"/>
                    <a:pt x="94" y="49"/>
                    <a:pt x="91" y="48"/>
                  </a:cubicBezTo>
                  <a:cubicBezTo>
                    <a:pt x="89" y="47"/>
                    <a:pt x="87" y="47"/>
                    <a:pt x="86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5" y="46"/>
                    <a:pt x="85" y="46"/>
                    <a:pt x="85" y="46"/>
                  </a:cubicBezTo>
                  <a:cubicBezTo>
                    <a:pt x="86" y="46"/>
                    <a:pt x="87" y="47"/>
                    <a:pt x="89" y="48"/>
                  </a:cubicBezTo>
                  <a:cubicBezTo>
                    <a:pt x="90" y="48"/>
                    <a:pt x="91" y="49"/>
                    <a:pt x="92" y="49"/>
                  </a:cubicBezTo>
                  <a:cubicBezTo>
                    <a:pt x="93" y="50"/>
                    <a:pt x="94" y="50"/>
                    <a:pt x="94" y="50"/>
                  </a:cubicBezTo>
                  <a:cubicBezTo>
                    <a:pt x="94" y="50"/>
                    <a:pt x="93" y="50"/>
                    <a:pt x="92" y="50"/>
                  </a:cubicBezTo>
                  <a:cubicBezTo>
                    <a:pt x="91" y="50"/>
                    <a:pt x="90" y="49"/>
                    <a:pt x="88" y="48"/>
                  </a:cubicBezTo>
                  <a:cubicBezTo>
                    <a:pt x="88" y="48"/>
                    <a:pt x="87" y="48"/>
                    <a:pt x="86" y="47"/>
                  </a:cubicBezTo>
                  <a:cubicBezTo>
                    <a:pt x="88" y="49"/>
                    <a:pt x="90" y="50"/>
                    <a:pt x="92" y="52"/>
                  </a:cubicBezTo>
                  <a:cubicBezTo>
                    <a:pt x="98" y="55"/>
                    <a:pt x="104" y="52"/>
                    <a:pt x="109" y="49"/>
                  </a:cubicBezTo>
                  <a:cubicBezTo>
                    <a:pt x="114" y="46"/>
                    <a:pt x="117" y="42"/>
                    <a:pt x="119" y="36"/>
                  </a:cubicBezTo>
                  <a:cubicBezTo>
                    <a:pt x="121" y="30"/>
                    <a:pt x="119" y="23"/>
                    <a:pt x="117" y="17"/>
                  </a:cubicBezTo>
                  <a:cubicBezTo>
                    <a:pt x="117" y="17"/>
                    <a:pt x="117" y="17"/>
                    <a:pt x="118" y="17"/>
                  </a:cubicBezTo>
                  <a:cubicBezTo>
                    <a:pt x="119" y="22"/>
                    <a:pt x="121" y="26"/>
                    <a:pt x="122" y="31"/>
                  </a:cubicBezTo>
                  <a:cubicBezTo>
                    <a:pt x="122" y="31"/>
                    <a:pt x="122" y="31"/>
                    <a:pt x="123" y="31"/>
                  </a:cubicBezTo>
                  <a:cubicBezTo>
                    <a:pt x="124" y="33"/>
                    <a:pt x="125" y="34"/>
                    <a:pt x="126" y="35"/>
                  </a:cubicBezTo>
                  <a:cubicBezTo>
                    <a:pt x="126" y="34"/>
                    <a:pt x="126" y="33"/>
                    <a:pt x="125" y="31"/>
                  </a:cubicBezTo>
                  <a:cubicBezTo>
                    <a:pt x="124" y="28"/>
                    <a:pt x="124" y="26"/>
                    <a:pt x="124" y="26"/>
                  </a:cubicBezTo>
                  <a:cubicBezTo>
                    <a:pt x="124" y="26"/>
                    <a:pt x="125" y="28"/>
                    <a:pt x="126" y="30"/>
                  </a:cubicBezTo>
                  <a:cubicBezTo>
                    <a:pt x="126" y="32"/>
                    <a:pt x="127" y="34"/>
                    <a:pt x="127" y="35"/>
                  </a:cubicBezTo>
                  <a:cubicBezTo>
                    <a:pt x="127" y="35"/>
                    <a:pt x="127" y="34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3"/>
                    <a:pt x="124" y="19"/>
                    <a:pt x="124" y="19"/>
                  </a:cubicBezTo>
                  <a:cubicBezTo>
                    <a:pt x="124" y="19"/>
                    <a:pt x="125" y="20"/>
                    <a:pt x="125" y="22"/>
                  </a:cubicBezTo>
                  <a:cubicBezTo>
                    <a:pt x="126" y="23"/>
                    <a:pt x="126" y="25"/>
                    <a:pt x="126" y="28"/>
                  </a:cubicBezTo>
                  <a:cubicBezTo>
                    <a:pt x="127" y="29"/>
                    <a:pt x="127" y="31"/>
                    <a:pt x="127" y="32"/>
                  </a:cubicBezTo>
                  <a:cubicBezTo>
                    <a:pt x="128" y="22"/>
                    <a:pt x="124" y="12"/>
                    <a:pt x="116" y="6"/>
                  </a:cubicBezTo>
                  <a:cubicBezTo>
                    <a:pt x="108" y="1"/>
                    <a:pt x="98" y="0"/>
                    <a:pt x="89" y="0"/>
                  </a:cubicBezTo>
                  <a:cubicBezTo>
                    <a:pt x="82" y="0"/>
                    <a:pt x="74" y="1"/>
                    <a:pt x="67" y="5"/>
                  </a:cubicBezTo>
                  <a:cubicBezTo>
                    <a:pt x="63" y="7"/>
                    <a:pt x="50" y="13"/>
                    <a:pt x="52" y="20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2" y="23"/>
                    <a:pt x="52" y="25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3"/>
                    <a:pt x="49" y="20"/>
                    <a:pt x="48" y="16"/>
                  </a:cubicBezTo>
                  <a:cubicBezTo>
                    <a:pt x="49" y="19"/>
                    <a:pt x="49" y="21"/>
                    <a:pt x="49" y="21"/>
                  </a:cubicBezTo>
                  <a:cubicBezTo>
                    <a:pt x="48" y="21"/>
                    <a:pt x="48" y="19"/>
                    <a:pt x="47" y="16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7" y="17"/>
                    <a:pt x="47" y="19"/>
                    <a:pt x="47" y="19"/>
                  </a:cubicBezTo>
                  <a:cubicBezTo>
                    <a:pt x="46" y="19"/>
                    <a:pt x="46" y="17"/>
                    <a:pt x="46" y="15"/>
                  </a:cubicBez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4"/>
                    <a:pt x="45" y="14"/>
                  </a:cubicBezTo>
                  <a:cubicBezTo>
                    <a:pt x="45" y="16"/>
                    <a:pt x="45" y="18"/>
                    <a:pt x="45" y="18"/>
                  </a:cubicBezTo>
                  <a:cubicBezTo>
                    <a:pt x="45" y="18"/>
                    <a:pt x="45" y="16"/>
                    <a:pt x="45" y="14"/>
                  </a:cubicBezTo>
                  <a:cubicBezTo>
                    <a:pt x="43" y="21"/>
                    <a:pt x="44" y="30"/>
                    <a:pt x="46" y="36"/>
                  </a:cubicBezTo>
                  <a:cubicBezTo>
                    <a:pt x="47" y="42"/>
                    <a:pt x="49" y="47"/>
                    <a:pt x="51" y="53"/>
                  </a:cubicBezTo>
                  <a:cubicBezTo>
                    <a:pt x="53" y="57"/>
                    <a:pt x="56" y="61"/>
                    <a:pt x="59" y="66"/>
                  </a:cubicBezTo>
                  <a:cubicBezTo>
                    <a:pt x="62" y="67"/>
                    <a:pt x="63" y="69"/>
                    <a:pt x="66" y="70"/>
                  </a:cubicBezTo>
                  <a:cubicBezTo>
                    <a:pt x="66" y="70"/>
                    <a:pt x="66" y="71"/>
                    <a:pt x="66" y="71"/>
                  </a:cubicBezTo>
                  <a:cubicBezTo>
                    <a:pt x="64" y="70"/>
                    <a:pt x="62" y="69"/>
                    <a:pt x="61" y="68"/>
                  </a:cubicBezTo>
                  <a:cubicBezTo>
                    <a:pt x="58" y="67"/>
                    <a:pt x="54" y="66"/>
                    <a:pt x="51" y="66"/>
                  </a:cubicBezTo>
                  <a:cubicBezTo>
                    <a:pt x="45" y="66"/>
                    <a:pt x="39" y="68"/>
                    <a:pt x="35" y="73"/>
                  </a:cubicBezTo>
                  <a:cubicBezTo>
                    <a:pt x="35" y="73"/>
                    <a:pt x="35" y="72"/>
                    <a:pt x="36" y="72"/>
                  </a:cubicBezTo>
                  <a:cubicBezTo>
                    <a:pt x="37" y="72"/>
                    <a:pt x="39" y="71"/>
                    <a:pt x="41" y="70"/>
                  </a:cubicBezTo>
                  <a:cubicBezTo>
                    <a:pt x="43" y="70"/>
                    <a:pt x="45" y="70"/>
                    <a:pt x="46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70"/>
                    <a:pt x="47" y="70"/>
                    <a:pt x="46" y="70"/>
                  </a:cubicBezTo>
                  <a:cubicBezTo>
                    <a:pt x="45" y="71"/>
                    <a:pt x="43" y="71"/>
                    <a:pt x="41" y="71"/>
                  </a:cubicBezTo>
                  <a:cubicBezTo>
                    <a:pt x="39" y="71"/>
                    <a:pt x="37" y="72"/>
                    <a:pt x="36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7" y="73"/>
                    <a:pt x="39" y="72"/>
                    <a:pt x="42" y="72"/>
                  </a:cubicBezTo>
                  <a:cubicBezTo>
                    <a:pt x="44" y="73"/>
                    <a:pt x="46" y="73"/>
                    <a:pt x="48" y="73"/>
                  </a:cubicBezTo>
                  <a:cubicBezTo>
                    <a:pt x="49" y="73"/>
                    <a:pt x="50" y="74"/>
                    <a:pt x="50" y="74"/>
                  </a:cubicBezTo>
                  <a:cubicBezTo>
                    <a:pt x="50" y="74"/>
                    <a:pt x="49" y="74"/>
                    <a:pt x="48" y="74"/>
                  </a:cubicBezTo>
                  <a:cubicBezTo>
                    <a:pt x="46" y="73"/>
                    <a:pt x="44" y="73"/>
                    <a:pt x="42" y="73"/>
                  </a:cubicBezTo>
                  <a:cubicBezTo>
                    <a:pt x="39" y="73"/>
                    <a:pt x="37" y="73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6" y="74"/>
                    <a:pt x="37" y="74"/>
                  </a:cubicBezTo>
                  <a:cubicBezTo>
                    <a:pt x="39" y="74"/>
                    <a:pt x="42" y="74"/>
                    <a:pt x="45" y="74"/>
                  </a:cubicBezTo>
                  <a:cubicBezTo>
                    <a:pt x="47" y="75"/>
                    <a:pt x="49" y="75"/>
                    <a:pt x="50" y="75"/>
                  </a:cubicBezTo>
                  <a:cubicBezTo>
                    <a:pt x="52" y="76"/>
                    <a:pt x="53" y="76"/>
                    <a:pt x="54" y="77"/>
                  </a:cubicBezTo>
                  <a:cubicBezTo>
                    <a:pt x="55" y="77"/>
                    <a:pt x="55" y="78"/>
                    <a:pt x="55" y="78"/>
                  </a:cubicBezTo>
                  <a:cubicBezTo>
                    <a:pt x="56" y="78"/>
                    <a:pt x="56" y="78"/>
                    <a:pt x="56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80"/>
                    <a:pt x="56" y="79"/>
                    <a:pt x="54" y="78"/>
                  </a:cubicBezTo>
                  <a:cubicBezTo>
                    <a:pt x="53" y="77"/>
                    <a:pt x="52" y="77"/>
                    <a:pt x="50" y="76"/>
                  </a:cubicBezTo>
                  <a:cubicBezTo>
                    <a:pt x="49" y="76"/>
                    <a:pt x="47" y="75"/>
                    <a:pt x="45" y="75"/>
                  </a:cubicBezTo>
                  <a:cubicBezTo>
                    <a:pt x="43" y="75"/>
                    <a:pt x="42" y="75"/>
                    <a:pt x="40" y="75"/>
                  </a:cubicBezTo>
                  <a:cubicBezTo>
                    <a:pt x="50" y="77"/>
                    <a:pt x="61" y="82"/>
                    <a:pt x="65" y="91"/>
                  </a:cubicBezTo>
                  <a:cubicBezTo>
                    <a:pt x="68" y="90"/>
                    <a:pt x="72" y="90"/>
                    <a:pt x="76" y="90"/>
                  </a:cubicBezTo>
                  <a:cubicBezTo>
                    <a:pt x="84" y="89"/>
                    <a:pt x="89" y="92"/>
                    <a:pt x="96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3" y="96"/>
                    <a:pt x="90" y="95"/>
                    <a:pt x="88" y="93"/>
                  </a:cubicBezTo>
                  <a:cubicBezTo>
                    <a:pt x="83" y="91"/>
                    <a:pt x="77" y="92"/>
                    <a:pt x="72" y="93"/>
                  </a:cubicBezTo>
                  <a:cubicBezTo>
                    <a:pt x="62" y="94"/>
                    <a:pt x="55" y="100"/>
                    <a:pt x="46" y="104"/>
                  </a:cubicBezTo>
                  <a:cubicBezTo>
                    <a:pt x="33" y="111"/>
                    <a:pt x="22" y="114"/>
                    <a:pt x="8" y="112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8" y="112"/>
                    <a:pt x="8" y="112"/>
                    <a:pt x="9" y="113"/>
                  </a:cubicBezTo>
                  <a:cubicBezTo>
                    <a:pt x="10" y="113"/>
                    <a:pt x="12" y="114"/>
                    <a:pt x="14" y="115"/>
                  </a:cubicBezTo>
                  <a:cubicBezTo>
                    <a:pt x="17" y="115"/>
                    <a:pt x="19" y="115"/>
                    <a:pt x="20" y="114"/>
                  </a:cubicBezTo>
                  <a:cubicBezTo>
                    <a:pt x="22" y="114"/>
                    <a:pt x="23" y="114"/>
                    <a:pt x="23" y="114"/>
                  </a:cubicBezTo>
                  <a:cubicBezTo>
                    <a:pt x="23" y="114"/>
                    <a:pt x="22" y="114"/>
                    <a:pt x="21" y="115"/>
                  </a:cubicBezTo>
                  <a:cubicBezTo>
                    <a:pt x="19" y="115"/>
                    <a:pt x="17" y="116"/>
                    <a:pt x="14" y="115"/>
                  </a:cubicBezTo>
                  <a:cubicBezTo>
                    <a:pt x="12" y="115"/>
                    <a:pt x="10" y="114"/>
                    <a:pt x="8" y="113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7" y="112"/>
                    <a:pt x="7" y="112"/>
                    <a:pt x="8" y="113"/>
                  </a:cubicBezTo>
                  <a:cubicBezTo>
                    <a:pt x="9" y="114"/>
                    <a:pt x="10" y="115"/>
                    <a:pt x="12" y="116"/>
                  </a:cubicBezTo>
                  <a:cubicBezTo>
                    <a:pt x="13" y="116"/>
                    <a:pt x="15" y="117"/>
                    <a:pt x="16" y="117"/>
                  </a:cubicBezTo>
                  <a:cubicBezTo>
                    <a:pt x="17" y="118"/>
                    <a:pt x="18" y="118"/>
                    <a:pt x="18" y="118"/>
                  </a:cubicBezTo>
                  <a:cubicBezTo>
                    <a:pt x="18" y="118"/>
                    <a:pt x="17" y="118"/>
                    <a:pt x="16" y="118"/>
                  </a:cubicBezTo>
                  <a:cubicBezTo>
                    <a:pt x="15" y="117"/>
                    <a:pt x="13" y="117"/>
                    <a:pt x="11" y="116"/>
                  </a:cubicBezTo>
                  <a:cubicBezTo>
                    <a:pt x="10" y="115"/>
                    <a:pt x="9" y="114"/>
                    <a:pt x="8" y="113"/>
                  </a:cubicBezTo>
                  <a:cubicBezTo>
                    <a:pt x="9" y="116"/>
                    <a:pt x="12" y="118"/>
                    <a:pt x="15" y="120"/>
                  </a:cubicBezTo>
                  <a:cubicBezTo>
                    <a:pt x="19" y="122"/>
                    <a:pt x="23" y="122"/>
                    <a:pt x="27" y="121"/>
                  </a:cubicBezTo>
                  <a:cubicBezTo>
                    <a:pt x="30" y="118"/>
                    <a:pt x="34" y="116"/>
                    <a:pt x="38" y="116"/>
                  </a:cubicBezTo>
                  <a:cubicBezTo>
                    <a:pt x="38" y="116"/>
                    <a:pt x="38" y="117"/>
                    <a:pt x="38" y="117"/>
                  </a:cubicBezTo>
                  <a:cubicBezTo>
                    <a:pt x="34" y="118"/>
                    <a:pt x="29" y="122"/>
                    <a:pt x="26" y="125"/>
                  </a:cubicBezTo>
                  <a:cubicBezTo>
                    <a:pt x="25" y="126"/>
                    <a:pt x="24" y="127"/>
                    <a:pt x="23" y="128"/>
                  </a:cubicBezTo>
                  <a:cubicBezTo>
                    <a:pt x="23" y="128"/>
                    <a:pt x="23" y="129"/>
                    <a:pt x="23" y="129"/>
                  </a:cubicBezTo>
                  <a:cubicBezTo>
                    <a:pt x="23" y="129"/>
                    <a:pt x="23" y="129"/>
                    <a:pt x="22" y="129"/>
                  </a:cubicBezTo>
                  <a:cubicBezTo>
                    <a:pt x="19" y="133"/>
                    <a:pt x="16" y="137"/>
                    <a:pt x="14" y="141"/>
                  </a:cubicBezTo>
                  <a:cubicBezTo>
                    <a:pt x="8" y="151"/>
                    <a:pt x="4" y="164"/>
                    <a:pt x="2" y="176"/>
                  </a:cubicBezTo>
                  <a:close/>
                  <a:moveTo>
                    <a:pt x="111" y="8"/>
                  </a:moveTo>
                  <a:cubicBezTo>
                    <a:pt x="109" y="6"/>
                    <a:pt x="107" y="5"/>
                    <a:pt x="106" y="5"/>
                  </a:cubicBezTo>
                  <a:cubicBezTo>
                    <a:pt x="104" y="4"/>
                    <a:pt x="103" y="4"/>
                    <a:pt x="103" y="4"/>
                  </a:cubicBezTo>
                  <a:cubicBezTo>
                    <a:pt x="103" y="4"/>
                    <a:pt x="104" y="4"/>
                    <a:pt x="106" y="4"/>
                  </a:cubicBezTo>
                  <a:cubicBezTo>
                    <a:pt x="107" y="5"/>
                    <a:pt x="110" y="6"/>
                    <a:pt x="112" y="7"/>
                  </a:cubicBezTo>
                  <a:cubicBezTo>
                    <a:pt x="114" y="8"/>
                    <a:pt x="115" y="10"/>
                    <a:pt x="116" y="11"/>
                  </a:cubicBezTo>
                  <a:cubicBezTo>
                    <a:pt x="118" y="12"/>
                    <a:pt x="118" y="13"/>
                    <a:pt x="118" y="13"/>
                  </a:cubicBezTo>
                  <a:cubicBezTo>
                    <a:pt x="118" y="13"/>
                    <a:pt x="117" y="12"/>
                    <a:pt x="116" y="11"/>
                  </a:cubicBezTo>
                  <a:cubicBezTo>
                    <a:pt x="115" y="10"/>
                    <a:pt x="113" y="9"/>
                    <a:pt x="111" y="8"/>
                  </a:cubicBezTo>
                  <a:close/>
                  <a:moveTo>
                    <a:pt x="72" y="7"/>
                  </a:moveTo>
                  <a:cubicBezTo>
                    <a:pt x="72" y="6"/>
                    <a:pt x="73" y="6"/>
                    <a:pt x="74" y="6"/>
                  </a:cubicBezTo>
                  <a:cubicBezTo>
                    <a:pt x="74" y="5"/>
                    <a:pt x="75" y="5"/>
                    <a:pt x="75" y="5"/>
                  </a:cubicBezTo>
                  <a:cubicBezTo>
                    <a:pt x="76" y="5"/>
                    <a:pt x="76" y="5"/>
                    <a:pt x="76" y="4"/>
                  </a:cubicBezTo>
                  <a:cubicBezTo>
                    <a:pt x="77" y="4"/>
                    <a:pt x="77" y="4"/>
                    <a:pt x="78" y="4"/>
                  </a:cubicBezTo>
                  <a:cubicBezTo>
                    <a:pt x="79" y="3"/>
                    <a:pt x="82" y="3"/>
                    <a:pt x="84" y="3"/>
                  </a:cubicBezTo>
                  <a:cubicBezTo>
                    <a:pt x="87" y="3"/>
                    <a:pt x="89" y="3"/>
                    <a:pt x="92" y="3"/>
                  </a:cubicBezTo>
                  <a:cubicBezTo>
                    <a:pt x="98" y="4"/>
                    <a:pt x="103" y="5"/>
                    <a:pt x="106" y="7"/>
                  </a:cubicBezTo>
                  <a:cubicBezTo>
                    <a:pt x="107" y="7"/>
                    <a:pt x="108" y="8"/>
                    <a:pt x="108" y="8"/>
                  </a:cubicBezTo>
                  <a:cubicBezTo>
                    <a:pt x="109" y="9"/>
                    <a:pt x="109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10"/>
                    <a:pt x="109" y="9"/>
                    <a:pt x="106" y="7"/>
                  </a:cubicBezTo>
                  <a:cubicBezTo>
                    <a:pt x="103" y="6"/>
                    <a:pt x="98" y="4"/>
                    <a:pt x="92" y="4"/>
                  </a:cubicBezTo>
                  <a:cubicBezTo>
                    <a:pt x="89" y="3"/>
                    <a:pt x="87" y="3"/>
                    <a:pt x="84" y="3"/>
                  </a:cubicBezTo>
                  <a:cubicBezTo>
                    <a:pt x="82" y="4"/>
                    <a:pt x="80" y="4"/>
                    <a:pt x="78" y="4"/>
                  </a:cubicBezTo>
                  <a:cubicBezTo>
                    <a:pt x="74" y="5"/>
                    <a:pt x="72" y="7"/>
                    <a:pt x="72" y="7"/>
                  </a:cubicBezTo>
                  <a:close/>
                  <a:moveTo>
                    <a:pt x="57" y="55"/>
                  </a:moveTo>
                  <a:cubicBezTo>
                    <a:pt x="57" y="55"/>
                    <a:pt x="57" y="54"/>
                    <a:pt x="56" y="52"/>
                  </a:cubicBezTo>
                  <a:cubicBezTo>
                    <a:pt x="55" y="50"/>
                    <a:pt x="54" y="47"/>
                    <a:pt x="53" y="44"/>
                  </a:cubicBezTo>
                  <a:cubicBezTo>
                    <a:pt x="52" y="41"/>
                    <a:pt x="51" y="38"/>
                    <a:pt x="51" y="36"/>
                  </a:cubicBez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1" y="34"/>
                    <a:pt x="51" y="36"/>
                  </a:cubicBezTo>
                  <a:cubicBezTo>
                    <a:pt x="52" y="38"/>
                    <a:pt x="53" y="41"/>
                    <a:pt x="54" y="44"/>
                  </a:cubicBezTo>
                  <a:cubicBezTo>
                    <a:pt x="55" y="50"/>
                    <a:pt x="58" y="55"/>
                    <a:pt x="57" y="55"/>
                  </a:cubicBezTo>
                  <a:close/>
                  <a:moveTo>
                    <a:pt x="59" y="61"/>
                  </a:moveTo>
                  <a:cubicBezTo>
                    <a:pt x="59" y="61"/>
                    <a:pt x="57" y="58"/>
                    <a:pt x="55" y="54"/>
                  </a:cubicBezTo>
                  <a:cubicBezTo>
                    <a:pt x="54" y="52"/>
                    <a:pt x="53" y="50"/>
                    <a:pt x="52" y="49"/>
                  </a:cubicBezTo>
                  <a:cubicBezTo>
                    <a:pt x="52" y="47"/>
                    <a:pt x="52" y="46"/>
                    <a:pt x="52" y="46"/>
                  </a:cubicBezTo>
                  <a:cubicBezTo>
                    <a:pt x="52" y="46"/>
                    <a:pt x="53" y="50"/>
                    <a:pt x="55" y="54"/>
                  </a:cubicBezTo>
                  <a:cubicBezTo>
                    <a:pt x="57" y="58"/>
                    <a:pt x="59" y="61"/>
                    <a:pt x="59" y="61"/>
                  </a:cubicBezTo>
                  <a:close/>
                  <a:moveTo>
                    <a:pt x="116" y="68"/>
                  </a:moveTo>
                  <a:cubicBezTo>
                    <a:pt x="115" y="72"/>
                    <a:pt x="115" y="76"/>
                    <a:pt x="115" y="76"/>
                  </a:cubicBezTo>
                  <a:cubicBezTo>
                    <a:pt x="115" y="76"/>
                    <a:pt x="115" y="75"/>
                    <a:pt x="115" y="73"/>
                  </a:cubicBezTo>
                  <a:cubicBezTo>
                    <a:pt x="115" y="72"/>
                    <a:pt x="115" y="70"/>
                    <a:pt x="115" y="68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61"/>
                    <a:pt x="117" y="61"/>
                  </a:cubicBezTo>
                  <a:cubicBezTo>
                    <a:pt x="118" y="61"/>
                    <a:pt x="116" y="64"/>
                    <a:pt x="116" y="68"/>
                  </a:cubicBezTo>
                  <a:close/>
                  <a:moveTo>
                    <a:pt x="119" y="63"/>
                  </a:moveTo>
                  <a:cubicBezTo>
                    <a:pt x="119" y="64"/>
                    <a:pt x="118" y="65"/>
                    <a:pt x="118" y="66"/>
                  </a:cubicBezTo>
                  <a:cubicBezTo>
                    <a:pt x="117" y="71"/>
                    <a:pt x="116" y="75"/>
                    <a:pt x="116" y="78"/>
                  </a:cubicBezTo>
                  <a:cubicBezTo>
                    <a:pt x="116" y="79"/>
                    <a:pt x="116" y="79"/>
                    <a:pt x="116" y="80"/>
                  </a:cubicBezTo>
                  <a:cubicBezTo>
                    <a:pt x="116" y="80"/>
                    <a:pt x="116" y="81"/>
                    <a:pt x="116" y="81"/>
                  </a:cubicBezTo>
                  <a:cubicBezTo>
                    <a:pt x="117" y="82"/>
                    <a:pt x="117" y="83"/>
                    <a:pt x="117" y="83"/>
                  </a:cubicBezTo>
                  <a:cubicBezTo>
                    <a:pt x="116" y="83"/>
                    <a:pt x="116" y="82"/>
                    <a:pt x="116" y="81"/>
                  </a:cubicBezTo>
                  <a:cubicBezTo>
                    <a:pt x="116" y="81"/>
                    <a:pt x="116" y="81"/>
                    <a:pt x="116" y="80"/>
                  </a:cubicBezTo>
                  <a:cubicBezTo>
                    <a:pt x="116" y="79"/>
                    <a:pt x="116" y="79"/>
                    <a:pt x="116" y="78"/>
                  </a:cubicBezTo>
                  <a:cubicBezTo>
                    <a:pt x="116" y="75"/>
                    <a:pt x="116" y="71"/>
                    <a:pt x="117" y="66"/>
                  </a:cubicBezTo>
                  <a:cubicBezTo>
                    <a:pt x="118" y="65"/>
                    <a:pt x="118" y="64"/>
                    <a:pt x="118" y="63"/>
                  </a:cubicBezTo>
                  <a:cubicBezTo>
                    <a:pt x="119" y="62"/>
                    <a:pt x="119" y="62"/>
                    <a:pt x="119" y="61"/>
                  </a:cubicBezTo>
                  <a:cubicBezTo>
                    <a:pt x="119" y="61"/>
                    <a:pt x="119" y="60"/>
                    <a:pt x="120" y="60"/>
                  </a:cubicBezTo>
                  <a:cubicBezTo>
                    <a:pt x="121" y="58"/>
                    <a:pt x="122" y="57"/>
                    <a:pt x="123" y="56"/>
                  </a:cubicBezTo>
                  <a:cubicBezTo>
                    <a:pt x="125" y="54"/>
                    <a:pt x="127" y="52"/>
                    <a:pt x="127" y="52"/>
                  </a:cubicBezTo>
                  <a:cubicBezTo>
                    <a:pt x="127" y="53"/>
                    <a:pt x="127" y="53"/>
                    <a:pt x="126" y="54"/>
                  </a:cubicBezTo>
                  <a:cubicBezTo>
                    <a:pt x="125" y="54"/>
                    <a:pt x="125" y="55"/>
                    <a:pt x="124" y="56"/>
                  </a:cubicBezTo>
                  <a:cubicBezTo>
                    <a:pt x="123" y="57"/>
                    <a:pt x="121" y="59"/>
                    <a:pt x="120" y="60"/>
                  </a:cubicBezTo>
                  <a:cubicBezTo>
                    <a:pt x="120" y="61"/>
                    <a:pt x="120" y="61"/>
                    <a:pt x="120" y="62"/>
                  </a:cubicBezTo>
                  <a:cubicBezTo>
                    <a:pt x="119" y="62"/>
                    <a:pt x="119" y="63"/>
                    <a:pt x="119" y="63"/>
                  </a:cubicBezTo>
                  <a:close/>
                  <a:moveTo>
                    <a:pt x="42" y="228"/>
                  </a:moveTo>
                  <a:cubicBezTo>
                    <a:pt x="42" y="228"/>
                    <a:pt x="41" y="228"/>
                    <a:pt x="39" y="227"/>
                  </a:cubicBezTo>
                  <a:cubicBezTo>
                    <a:pt x="37" y="227"/>
                    <a:pt x="34" y="225"/>
                    <a:pt x="31" y="224"/>
                  </a:cubicBezTo>
                  <a:cubicBezTo>
                    <a:pt x="29" y="222"/>
                    <a:pt x="27" y="220"/>
                    <a:pt x="25" y="218"/>
                  </a:cubicBezTo>
                  <a:cubicBezTo>
                    <a:pt x="24" y="217"/>
                    <a:pt x="24" y="215"/>
                    <a:pt x="24" y="215"/>
                  </a:cubicBezTo>
                  <a:cubicBezTo>
                    <a:pt x="24" y="215"/>
                    <a:pt x="24" y="216"/>
                    <a:pt x="26" y="218"/>
                  </a:cubicBezTo>
                  <a:cubicBezTo>
                    <a:pt x="27" y="220"/>
                    <a:pt x="29" y="221"/>
                    <a:pt x="32" y="223"/>
                  </a:cubicBezTo>
                  <a:cubicBezTo>
                    <a:pt x="34" y="225"/>
                    <a:pt x="37" y="226"/>
                    <a:pt x="39" y="227"/>
                  </a:cubicBezTo>
                  <a:cubicBezTo>
                    <a:pt x="41" y="227"/>
                    <a:pt x="42" y="228"/>
                    <a:pt x="42" y="228"/>
                  </a:cubicBezTo>
                  <a:close/>
                  <a:moveTo>
                    <a:pt x="79" y="217"/>
                  </a:moveTo>
                  <a:cubicBezTo>
                    <a:pt x="77" y="217"/>
                    <a:pt x="76" y="217"/>
                    <a:pt x="76" y="217"/>
                  </a:cubicBezTo>
                  <a:cubicBezTo>
                    <a:pt x="76" y="217"/>
                    <a:pt x="77" y="216"/>
                    <a:pt x="79" y="216"/>
                  </a:cubicBezTo>
                  <a:cubicBezTo>
                    <a:pt x="80" y="217"/>
                    <a:pt x="81" y="218"/>
                    <a:pt x="81" y="218"/>
                  </a:cubicBezTo>
                  <a:cubicBezTo>
                    <a:pt x="81" y="218"/>
                    <a:pt x="80" y="217"/>
                    <a:pt x="79" y="217"/>
                  </a:cubicBezTo>
                  <a:close/>
                  <a:moveTo>
                    <a:pt x="60" y="220"/>
                  </a:moveTo>
                  <a:cubicBezTo>
                    <a:pt x="60" y="220"/>
                    <a:pt x="61" y="219"/>
                    <a:pt x="62" y="219"/>
                  </a:cubicBezTo>
                  <a:cubicBezTo>
                    <a:pt x="64" y="219"/>
                    <a:pt x="66" y="218"/>
                    <a:pt x="69" y="218"/>
                  </a:cubicBezTo>
                  <a:cubicBezTo>
                    <a:pt x="72" y="218"/>
                    <a:pt x="74" y="218"/>
                    <a:pt x="76" y="218"/>
                  </a:cubicBezTo>
                  <a:cubicBezTo>
                    <a:pt x="76" y="218"/>
                    <a:pt x="76" y="218"/>
                    <a:pt x="77" y="218"/>
                  </a:cubicBezTo>
                  <a:cubicBezTo>
                    <a:pt x="77" y="219"/>
                    <a:pt x="77" y="219"/>
                    <a:pt x="78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78" y="219"/>
                    <a:pt x="77" y="219"/>
                    <a:pt x="76" y="219"/>
                  </a:cubicBezTo>
                  <a:cubicBezTo>
                    <a:pt x="74" y="218"/>
                    <a:pt x="72" y="219"/>
                    <a:pt x="69" y="219"/>
                  </a:cubicBezTo>
                  <a:cubicBezTo>
                    <a:pt x="66" y="219"/>
                    <a:pt x="64" y="220"/>
                    <a:pt x="62" y="220"/>
                  </a:cubicBezTo>
                  <a:cubicBezTo>
                    <a:pt x="61" y="220"/>
                    <a:pt x="60" y="220"/>
                    <a:pt x="60" y="220"/>
                  </a:cubicBezTo>
                  <a:close/>
                  <a:moveTo>
                    <a:pt x="110" y="171"/>
                  </a:moveTo>
                  <a:cubicBezTo>
                    <a:pt x="110" y="169"/>
                    <a:pt x="109" y="169"/>
                    <a:pt x="109" y="169"/>
                  </a:cubicBezTo>
                  <a:cubicBezTo>
                    <a:pt x="109" y="169"/>
                    <a:pt x="109" y="169"/>
                    <a:pt x="110" y="169"/>
                  </a:cubicBezTo>
                  <a:cubicBezTo>
                    <a:pt x="110" y="169"/>
                    <a:pt x="111" y="170"/>
                    <a:pt x="111" y="171"/>
                  </a:cubicBezTo>
                  <a:cubicBezTo>
                    <a:pt x="111" y="171"/>
                    <a:pt x="110" y="172"/>
                    <a:pt x="110" y="172"/>
                  </a:cubicBezTo>
                  <a:cubicBezTo>
                    <a:pt x="110" y="173"/>
                    <a:pt x="109" y="173"/>
                    <a:pt x="109" y="173"/>
                  </a:cubicBezTo>
                  <a:cubicBezTo>
                    <a:pt x="109" y="172"/>
                    <a:pt x="110" y="172"/>
                    <a:pt x="110" y="171"/>
                  </a:cubicBezTo>
                  <a:close/>
                  <a:moveTo>
                    <a:pt x="107" y="164"/>
                  </a:moveTo>
                  <a:cubicBezTo>
                    <a:pt x="107" y="164"/>
                    <a:pt x="108" y="164"/>
                    <a:pt x="109" y="165"/>
                  </a:cubicBezTo>
                  <a:cubicBezTo>
                    <a:pt x="110" y="166"/>
                    <a:pt x="112" y="167"/>
                    <a:pt x="113" y="169"/>
                  </a:cubicBezTo>
                  <a:cubicBezTo>
                    <a:pt x="113" y="170"/>
                    <a:pt x="113" y="171"/>
                    <a:pt x="113" y="172"/>
                  </a:cubicBezTo>
                  <a:cubicBezTo>
                    <a:pt x="113" y="173"/>
                    <a:pt x="113" y="174"/>
                    <a:pt x="112" y="174"/>
                  </a:cubicBezTo>
                  <a:cubicBezTo>
                    <a:pt x="112" y="175"/>
                    <a:pt x="112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0" y="175"/>
                    <a:pt x="110" y="175"/>
                    <a:pt x="110" y="175"/>
                  </a:cubicBezTo>
                  <a:cubicBezTo>
                    <a:pt x="110" y="175"/>
                    <a:pt x="110" y="175"/>
                    <a:pt x="111" y="175"/>
                  </a:cubicBezTo>
                  <a:cubicBezTo>
                    <a:pt x="111" y="175"/>
                    <a:pt x="111" y="175"/>
                    <a:pt x="111" y="175"/>
                  </a:cubicBezTo>
                  <a:cubicBezTo>
                    <a:pt x="111" y="174"/>
                    <a:pt x="112" y="174"/>
                    <a:pt x="112" y="174"/>
                  </a:cubicBezTo>
                  <a:cubicBezTo>
                    <a:pt x="112" y="174"/>
                    <a:pt x="113" y="173"/>
                    <a:pt x="113" y="172"/>
                  </a:cubicBezTo>
                  <a:cubicBezTo>
                    <a:pt x="113" y="171"/>
                    <a:pt x="112" y="170"/>
                    <a:pt x="112" y="170"/>
                  </a:cubicBezTo>
                  <a:cubicBezTo>
                    <a:pt x="111" y="168"/>
                    <a:pt x="110" y="167"/>
                    <a:pt x="109" y="166"/>
                  </a:cubicBezTo>
                  <a:cubicBezTo>
                    <a:pt x="108" y="165"/>
                    <a:pt x="107" y="164"/>
                    <a:pt x="107" y="164"/>
                  </a:cubicBezTo>
                  <a:close/>
                  <a:moveTo>
                    <a:pt x="92" y="150"/>
                  </a:moveTo>
                  <a:cubicBezTo>
                    <a:pt x="92" y="151"/>
                    <a:pt x="90" y="153"/>
                    <a:pt x="88" y="158"/>
                  </a:cubicBezTo>
                  <a:cubicBezTo>
                    <a:pt x="87" y="160"/>
                    <a:pt x="87" y="162"/>
                    <a:pt x="87" y="164"/>
                  </a:cubicBezTo>
                  <a:cubicBezTo>
                    <a:pt x="87" y="165"/>
                    <a:pt x="88" y="166"/>
                    <a:pt x="87" y="166"/>
                  </a:cubicBezTo>
                  <a:cubicBezTo>
                    <a:pt x="87" y="166"/>
                    <a:pt x="87" y="165"/>
                    <a:pt x="87" y="164"/>
                  </a:cubicBezTo>
                  <a:cubicBezTo>
                    <a:pt x="86" y="162"/>
                    <a:pt x="87" y="160"/>
                    <a:pt x="87" y="158"/>
                  </a:cubicBezTo>
                  <a:cubicBezTo>
                    <a:pt x="88" y="155"/>
                    <a:pt x="89" y="153"/>
                    <a:pt x="90" y="152"/>
                  </a:cubicBezTo>
                  <a:cubicBezTo>
                    <a:pt x="91" y="151"/>
                    <a:pt x="92" y="150"/>
                    <a:pt x="92" y="150"/>
                  </a:cubicBezTo>
                  <a:close/>
                  <a:moveTo>
                    <a:pt x="102" y="141"/>
                  </a:moveTo>
                  <a:cubicBezTo>
                    <a:pt x="102" y="142"/>
                    <a:pt x="101" y="142"/>
                    <a:pt x="99" y="144"/>
                  </a:cubicBezTo>
                  <a:cubicBezTo>
                    <a:pt x="98" y="145"/>
                    <a:pt x="96" y="147"/>
                    <a:pt x="94" y="150"/>
                  </a:cubicBezTo>
                  <a:cubicBezTo>
                    <a:pt x="92" y="152"/>
                    <a:pt x="91" y="155"/>
                    <a:pt x="91" y="157"/>
                  </a:cubicBezTo>
                  <a:cubicBezTo>
                    <a:pt x="90" y="159"/>
                    <a:pt x="90" y="160"/>
                    <a:pt x="90" y="160"/>
                  </a:cubicBezTo>
                  <a:cubicBezTo>
                    <a:pt x="90" y="160"/>
                    <a:pt x="89" y="159"/>
                    <a:pt x="90" y="157"/>
                  </a:cubicBezTo>
                  <a:cubicBezTo>
                    <a:pt x="91" y="154"/>
                    <a:pt x="92" y="152"/>
                    <a:pt x="94" y="149"/>
                  </a:cubicBezTo>
                  <a:cubicBezTo>
                    <a:pt x="95" y="147"/>
                    <a:pt x="97" y="145"/>
                    <a:pt x="99" y="143"/>
                  </a:cubicBezTo>
                  <a:cubicBezTo>
                    <a:pt x="100" y="142"/>
                    <a:pt x="102" y="141"/>
                    <a:pt x="102" y="141"/>
                  </a:cubicBezTo>
                  <a:close/>
                  <a:moveTo>
                    <a:pt x="129" y="149"/>
                  </a:moveTo>
                  <a:cubicBezTo>
                    <a:pt x="129" y="149"/>
                    <a:pt x="130" y="149"/>
                    <a:pt x="131" y="150"/>
                  </a:cubicBezTo>
                  <a:cubicBezTo>
                    <a:pt x="131" y="150"/>
                    <a:pt x="132" y="151"/>
                    <a:pt x="133" y="153"/>
                  </a:cubicBezTo>
                  <a:cubicBezTo>
                    <a:pt x="134" y="155"/>
                    <a:pt x="135" y="157"/>
                    <a:pt x="134" y="157"/>
                  </a:cubicBezTo>
                  <a:cubicBezTo>
                    <a:pt x="134" y="157"/>
                    <a:pt x="133" y="155"/>
                    <a:pt x="132" y="153"/>
                  </a:cubicBezTo>
                  <a:cubicBezTo>
                    <a:pt x="131" y="152"/>
                    <a:pt x="131" y="151"/>
                    <a:pt x="130" y="150"/>
                  </a:cubicBezTo>
                  <a:cubicBezTo>
                    <a:pt x="130" y="149"/>
                    <a:pt x="129" y="149"/>
                    <a:pt x="129" y="149"/>
                  </a:cubicBezTo>
                  <a:close/>
                  <a:moveTo>
                    <a:pt x="138" y="161"/>
                  </a:moveTo>
                  <a:cubicBezTo>
                    <a:pt x="137" y="161"/>
                    <a:pt x="137" y="160"/>
                    <a:pt x="136" y="158"/>
                  </a:cubicBezTo>
                  <a:cubicBezTo>
                    <a:pt x="136" y="155"/>
                    <a:pt x="134" y="153"/>
                    <a:pt x="132" y="150"/>
                  </a:cubicBezTo>
                  <a:cubicBezTo>
                    <a:pt x="131" y="149"/>
                    <a:pt x="130" y="148"/>
                    <a:pt x="128" y="147"/>
                  </a:cubicBezTo>
                  <a:cubicBezTo>
                    <a:pt x="128" y="146"/>
                    <a:pt x="127" y="146"/>
                    <a:pt x="127" y="145"/>
                  </a:cubicBezTo>
                  <a:cubicBezTo>
                    <a:pt x="126" y="145"/>
                    <a:pt x="126" y="145"/>
                    <a:pt x="126" y="145"/>
                  </a:cubicBezTo>
                  <a:cubicBezTo>
                    <a:pt x="126" y="145"/>
                    <a:pt x="125" y="145"/>
                    <a:pt x="125" y="145"/>
                  </a:cubicBezTo>
                  <a:cubicBezTo>
                    <a:pt x="123" y="144"/>
                    <a:pt x="122" y="144"/>
                    <a:pt x="122" y="144"/>
                  </a:cubicBezTo>
                  <a:cubicBezTo>
                    <a:pt x="122" y="144"/>
                    <a:pt x="122" y="144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4" y="144"/>
                  </a:cubicBezTo>
                  <a:cubicBezTo>
                    <a:pt x="124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5"/>
                  </a:cubicBezTo>
                  <a:cubicBezTo>
                    <a:pt x="126" y="145"/>
                    <a:pt x="127" y="145"/>
                    <a:pt x="127" y="145"/>
                  </a:cubicBezTo>
                  <a:cubicBezTo>
                    <a:pt x="128" y="145"/>
                    <a:pt x="128" y="146"/>
                    <a:pt x="129" y="146"/>
                  </a:cubicBezTo>
                  <a:cubicBezTo>
                    <a:pt x="130" y="147"/>
                    <a:pt x="131" y="148"/>
                    <a:pt x="133" y="150"/>
                  </a:cubicBezTo>
                  <a:cubicBezTo>
                    <a:pt x="135" y="152"/>
                    <a:pt x="136" y="155"/>
                    <a:pt x="137" y="157"/>
                  </a:cubicBezTo>
                  <a:cubicBezTo>
                    <a:pt x="137" y="158"/>
                    <a:pt x="137" y="159"/>
                    <a:pt x="137" y="159"/>
                  </a:cubicBezTo>
                  <a:cubicBezTo>
                    <a:pt x="137" y="159"/>
                    <a:pt x="137" y="160"/>
                    <a:pt x="138" y="160"/>
                  </a:cubicBezTo>
                  <a:cubicBezTo>
                    <a:pt x="138" y="161"/>
                    <a:pt x="138" y="161"/>
                    <a:pt x="138" y="161"/>
                  </a:cubicBezTo>
                  <a:close/>
                  <a:moveTo>
                    <a:pt x="139" y="119"/>
                  </a:moveTo>
                  <a:cubicBezTo>
                    <a:pt x="140" y="119"/>
                    <a:pt x="140" y="119"/>
                    <a:pt x="141" y="120"/>
                  </a:cubicBezTo>
                  <a:cubicBezTo>
                    <a:pt x="141" y="120"/>
                    <a:pt x="142" y="120"/>
                    <a:pt x="143" y="121"/>
                  </a:cubicBezTo>
                  <a:cubicBezTo>
                    <a:pt x="144" y="123"/>
                    <a:pt x="145" y="124"/>
                    <a:pt x="145" y="124"/>
                  </a:cubicBezTo>
                  <a:cubicBezTo>
                    <a:pt x="144" y="124"/>
                    <a:pt x="143" y="123"/>
                    <a:pt x="142" y="122"/>
                  </a:cubicBezTo>
                  <a:cubicBezTo>
                    <a:pt x="141" y="121"/>
                    <a:pt x="141" y="120"/>
                    <a:pt x="140" y="120"/>
                  </a:cubicBezTo>
                  <a:cubicBezTo>
                    <a:pt x="140" y="120"/>
                    <a:pt x="139" y="120"/>
                    <a:pt x="139" y="119"/>
                  </a:cubicBezTo>
                  <a:close/>
                  <a:moveTo>
                    <a:pt x="146" y="124"/>
                  </a:moveTo>
                  <a:cubicBezTo>
                    <a:pt x="145" y="124"/>
                    <a:pt x="145" y="124"/>
                    <a:pt x="144" y="123"/>
                  </a:cubicBezTo>
                  <a:cubicBezTo>
                    <a:pt x="144" y="122"/>
                    <a:pt x="143" y="121"/>
                    <a:pt x="142" y="120"/>
                  </a:cubicBezTo>
                  <a:cubicBezTo>
                    <a:pt x="141" y="118"/>
                    <a:pt x="139" y="117"/>
                    <a:pt x="138" y="117"/>
                  </a:cubicBezTo>
                  <a:cubicBezTo>
                    <a:pt x="137" y="117"/>
                    <a:pt x="137" y="117"/>
                    <a:pt x="137" y="116"/>
                  </a:cubicBezTo>
                  <a:cubicBezTo>
                    <a:pt x="137" y="116"/>
                    <a:pt x="137" y="116"/>
                    <a:pt x="139" y="117"/>
                  </a:cubicBezTo>
                  <a:cubicBezTo>
                    <a:pt x="140" y="117"/>
                    <a:pt x="141" y="118"/>
                    <a:pt x="142" y="119"/>
                  </a:cubicBezTo>
                  <a:cubicBezTo>
                    <a:pt x="143" y="120"/>
                    <a:pt x="144" y="122"/>
                    <a:pt x="145" y="123"/>
                  </a:cubicBezTo>
                  <a:cubicBezTo>
                    <a:pt x="145" y="124"/>
                    <a:pt x="146" y="124"/>
                    <a:pt x="146" y="124"/>
                  </a:cubicBezTo>
                  <a:close/>
                  <a:moveTo>
                    <a:pt x="162" y="143"/>
                  </a:moveTo>
                  <a:cubicBezTo>
                    <a:pt x="162" y="143"/>
                    <a:pt x="162" y="144"/>
                    <a:pt x="162" y="146"/>
                  </a:cubicBezTo>
                  <a:cubicBezTo>
                    <a:pt x="163" y="148"/>
                    <a:pt x="163" y="151"/>
                    <a:pt x="163" y="154"/>
                  </a:cubicBezTo>
                  <a:cubicBezTo>
                    <a:pt x="163" y="157"/>
                    <a:pt x="163" y="160"/>
                    <a:pt x="163" y="161"/>
                  </a:cubicBezTo>
                  <a:cubicBezTo>
                    <a:pt x="163" y="163"/>
                    <a:pt x="162" y="165"/>
                    <a:pt x="162" y="165"/>
                  </a:cubicBezTo>
                  <a:cubicBezTo>
                    <a:pt x="162" y="165"/>
                    <a:pt x="163" y="160"/>
                    <a:pt x="163" y="154"/>
                  </a:cubicBezTo>
                  <a:cubicBezTo>
                    <a:pt x="162" y="151"/>
                    <a:pt x="162" y="148"/>
                    <a:pt x="162" y="146"/>
                  </a:cubicBezTo>
                  <a:cubicBezTo>
                    <a:pt x="162" y="144"/>
                    <a:pt x="162" y="143"/>
                    <a:pt x="162" y="143"/>
                  </a:cubicBezTo>
                  <a:close/>
                  <a:moveTo>
                    <a:pt x="111" y="224"/>
                  </a:moveTo>
                  <a:cubicBezTo>
                    <a:pt x="114" y="221"/>
                    <a:pt x="117" y="219"/>
                    <a:pt x="117" y="219"/>
                  </a:cubicBezTo>
                  <a:cubicBezTo>
                    <a:pt x="117" y="219"/>
                    <a:pt x="114" y="222"/>
                    <a:pt x="111" y="225"/>
                  </a:cubicBezTo>
                  <a:cubicBezTo>
                    <a:pt x="107" y="227"/>
                    <a:pt x="104" y="229"/>
                    <a:pt x="104" y="229"/>
                  </a:cubicBezTo>
                  <a:cubicBezTo>
                    <a:pt x="104" y="229"/>
                    <a:pt x="107" y="227"/>
                    <a:pt x="111" y="224"/>
                  </a:cubicBezTo>
                  <a:close/>
                  <a:moveTo>
                    <a:pt x="131" y="192"/>
                  </a:moveTo>
                  <a:cubicBezTo>
                    <a:pt x="131" y="192"/>
                    <a:pt x="131" y="192"/>
                    <a:pt x="130" y="193"/>
                  </a:cubicBezTo>
                  <a:cubicBezTo>
                    <a:pt x="130" y="194"/>
                    <a:pt x="129" y="196"/>
                    <a:pt x="129" y="197"/>
                  </a:cubicBezTo>
                  <a:cubicBezTo>
                    <a:pt x="128" y="199"/>
                    <a:pt x="127" y="201"/>
                    <a:pt x="126" y="203"/>
                  </a:cubicBezTo>
                  <a:cubicBezTo>
                    <a:pt x="126" y="204"/>
                    <a:pt x="125" y="205"/>
                    <a:pt x="125" y="207"/>
                  </a:cubicBezTo>
                  <a:cubicBezTo>
                    <a:pt x="125" y="207"/>
                    <a:pt x="124" y="208"/>
                    <a:pt x="124" y="208"/>
                  </a:cubicBezTo>
                  <a:cubicBezTo>
                    <a:pt x="124" y="209"/>
                    <a:pt x="123" y="209"/>
                    <a:pt x="123" y="210"/>
                  </a:cubicBezTo>
                  <a:cubicBezTo>
                    <a:pt x="121" y="212"/>
                    <a:pt x="119" y="214"/>
                    <a:pt x="118" y="216"/>
                  </a:cubicBezTo>
                  <a:cubicBezTo>
                    <a:pt x="116" y="217"/>
                    <a:pt x="114" y="219"/>
                    <a:pt x="113" y="220"/>
                  </a:cubicBezTo>
                  <a:cubicBezTo>
                    <a:pt x="110" y="222"/>
                    <a:pt x="108" y="223"/>
                    <a:pt x="108" y="223"/>
                  </a:cubicBezTo>
                  <a:cubicBezTo>
                    <a:pt x="108" y="223"/>
                    <a:pt x="109" y="223"/>
                    <a:pt x="109" y="222"/>
                  </a:cubicBezTo>
                  <a:cubicBezTo>
                    <a:pt x="110" y="222"/>
                    <a:pt x="111" y="221"/>
                    <a:pt x="112" y="219"/>
                  </a:cubicBezTo>
                  <a:cubicBezTo>
                    <a:pt x="114" y="218"/>
                    <a:pt x="115" y="217"/>
                    <a:pt x="117" y="215"/>
                  </a:cubicBezTo>
                  <a:cubicBezTo>
                    <a:pt x="119" y="214"/>
                    <a:pt x="121" y="212"/>
                    <a:pt x="122" y="210"/>
                  </a:cubicBezTo>
                  <a:cubicBezTo>
                    <a:pt x="123" y="209"/>
                    <a:pt x="123" y="208"/>
                    <a:pt x="123" y="208"/>
                  </a:cubicBezTo>
                  <a:cubicBezTo>
                    <a:pt x="124" y="207"/>
                    <a:pt x="124" y="207"/>
                    <a:pt x="124" y="206"/>
                  </a:cubicBezTo>
                  <a:cubicBezTo>
                    <a:pt x="125" y="205"/>
                    <a:pt x="125" y="204"/>
                    <a:pt x="126" y="203"/>
                  </a:cubicBezTo>
                  <a:cubicBezTo>
                    <a:pt x="127" y="201"/>
                    <a:pt x="128" y="199"/>
                    <a:pt x="128" y="197"/>
                  </a:cubicBezTo>
                  <a:cubicBezTo>
                    <a:pt x="129" y="195"/>
                    <a:pt x="130" y="194"/>
                    <a:pt x="130" y="193"/>
                  </a:cubicBezTo>
                  <a:cubicBezTo>
                    <a:pt x="130" y="192"/>
                    <a:pt x="131" y="192"/>
                    <a:pt x="131" y="192"/>
                  </a:cubicBezTo>
                  <a:close/>
                  <a:moveTo>
                    <a:pt x="136" y="205"/>
                  </a:moveTo>
                  <a:cubicBezTo>
                    <a:pt x="139" y="203"/>
                    <a:pt x="141" y="201"/>
                    <a:pt x="143" y="199"/>
                  </a:cubicBezTo>
                  <a:cubicBezTo>
                    <a:pt x="145" y="198"/>
                    <a:pt x="146" y="197"/>
                    <a:pt x="146" y="197"/>
                  </a:cubicBezTo>
                  <a:cubicBezTo>
                    <a:pt x="146" y="197"/>
                    <a:pt x="145" y="198"/>
                    <a:pt x="143" y="200"/>
                  </a:cubicBezTo>
                  <a:cubicBezTo>
                    <a:pt x="142" y="202"/>
                    <a:pt x="139" y="204"/>
                    <a:pt x="137" y="206"/>
                  </a:cubicBezTo>
                  <a:cubicBezTo>
                    <a:pt x="134" y="208"/>
                    <a:pt x="131" y="210"/>
                    <a:pt x="129" y="211"/>
                  </a:cubicBezTo>
                  <a:cubicBezTo>
                    <a:pt x="128" y="213"/>
                    <a:pt x="126" y="214"/>
                    <a:pt x="126" y="214"/>
                  </a:cubicBezTo>
                  <a:cubicBezTo>
                    <a:pt x="126" y="213"/>
                    <a:pt x="127" y="213"/>
                    <a:pt x="129" y="211"/>
                  </a:cubicBezTo>
                  <a:cubicBezTo>
                    <a:pt x="131" y="210"/>
                    <a:pt x="133" y="208"/>
                    <a:pt x="136" y="205"/>
                  </a:cubicBezTo>
                  <a:close/>
                  <a:moveTo>
                    <a:pt x="155" y="172"/>
                  </a:moveTo>
                  <a:cubicBezTo>
                    <a:pt x="156" y="168"/>
                    <a:pt x="156" y="166"/>
                    <a:pt x="156" y="166"/>
                  </a:cubicBezTo>
                  <a:cubicBezTo>
                    <a:pt x="156" y="166"/>
                    <a:pt x="156" y="166"/>
                    <a:pt x="156" y="167"/>
                  </a:cubicBezTo>
                  <a:cubicBezTo>
                    <a:pt x="156" y="168"/>
                    <a:pt x="156" y="169"/>
                    <a:pt x="156" y="170"/>
                  </a:cubicBezTo>
                  <a:cubicBezTo>
                    <a:pt x="156" y="170"/>
                    <a:pt x="156" y="171"/>
                    <a:pt x="156" y="173"/>
                  </a:cubicBezTo>
                  <a:cubicBezTo>
                    <a:pt x="156" y="174"/>
                    <a:pt x="156" y="175"/>
                    <a:pt x="155" y="176"/>
                  </a:cubicBezTo>
                  <a:cubicBezTo>
                    <a:pt x="155" y="177"/>
                    <a:pt x="155" y="177"/>
                    <a:pt x="155" y="178"/>
                  </a:cubicBezTo>
                  <a:cubicBezTo>
                    <a:pt x="154" y="178"/>
                    <a:pt x="154" y="179"/>
                    <a:pt x="154" y="180"/>
                  </a:cubicBezTo>
                  <a:cubicBezTo>
                    <a:pt x="153" y="182"/>
                    <a:pt x="152" y="185"/>
                    <a:pt x="150" y="188"/>
                  </a:cubicBezTo>
                  <a:cubicBezTo>
                    <a:pt x="148" y="191"/>
                    <a:pt x="146" y="193"/>
                    <a:pt x="144" y="195"/>
                  </a:cubicBezTo>
                  <a:cubicBezTo>
                    <a:pt x="142" y="197"/>
                    <a:pt x="140" y="199"/>
                    <a:pt x="139" y="200"/>
                  </a:cubicBezTo>
                  <a:cubicBezTo>
                    <a:pt x="138" y="201"/>
                    <a:pt x="137" y="202"/>
                    <a:pt x="137" y="202"/>
                  </a:cubicBezTo>
                  <a:cubicBezTo>
                    <a:pt x="136" y="203"/>
                    <a:pt x="135" y="203"/>
                    <a:pt x="135" y="203"/>
                  </a:cubicBezTo>
                  <a:cubicBezTo>
                    <a:pt x="134" y="204"/>
                    <a:pt x="133" y="204"/>
                    <a:pt x="133" y="204"/>
                  </a:cubicBezTo>
                  <a:cubicBezTo>
                    <a:pt x="133" y="204"/>
                    <a:pt x="134" y="204"/>
                    <a:pt x="135" y="203"/>
                  </a:cubicBezTo>
                  <a:cubicBezTo>
                    <a:pt x="135" y="203"/>
                    <a:pt x="136" y="202"/>
                    <a:pt x="136" y="202"/>
                  </a:cubicBezTo>
                  <a:cubicBezTo>
                    <a:pt x="137" y="201"/>
                    <a:pt x="138" y="201"/>
                    <a:pt x="139" y="200"/>
                  </a:cubicBezTo>
                  <a:cubicBezTo>
                    <a:pt x="140" y="199"/>
                    <a:pt x="142" y="197"/>
                    <a:pt x="144" y="195"/>
                  </a:cubicBezTo>
                  <a:cubicBezTo>
                    <a:pt x="146" y="193"/>
                    <a:pt x="148" y="190"/>
                    <a:pt x="149" y="188"/>
                  </a:cubicBezTo>
                  <a:cubicBezTo>
                    <a:pt x="151" y="185"/>
                    <a:pt x="152" y="182"/>
                    <a:pt x="153" y="180"/>
                  </a:cubicBezTo>
                  <a:cubicBezTo>
                    <a:pt x="154" y="179"/>
                    <a:pt x="154" y="178"/>
                    <a:pt x="154" y="178"/>
                  </a:cubicBezTo>
                  <a:cubicBezTo>
                    <a:pt x="154" y="177"/>
                    <a:pt x="154" y="176"/>
                    <a:pt x="155" y="176"/>
                  </a:cubicBezTo>
                  <a:cubicBezTo>
                    <a:pt x="155" y="175"/>
                    <a:pt x="155" y="173"/>
                    <a:pt x="155" y="172"/>
                  </a:cubicBezTo>
                  <a:close/>
                  <a:moveTo>
                    <a:pt x="140" y="106"/>
                  </a:moveTo>
                  <a:cubicBezTo>
                    <a:pt x="140" y="106"/>
                    <a:pt x="141" y="107"/>
                    <a:pt x="142" y="108"/>
                  </a:cubicBezTo>
                  <a:cubicBezTo>
                    <a:pt x="143" y="109"/>
                    <a:pt x="145" y="110"/>
                    <a:pt x="147" y="112"/>
                  </a:cubicBezTo>
                  <a:cubicBezTo>
                    <a:pt x="149" y="114"/>
                    <a:pt x="151" y="116"/>
                    <a:pt x="153" y="119"/>
                  </a:cubicBezTo>
                  <a:cubicBezTo>
                    <a:pt x="156" y="121"/>
                    <a:pt x="158" y="125"/>
                    <a:pt x="160" y="128"/>
                  </a:cubicBezTo>
                  <a:cubicBezTo>
                    <a:pt x="163" y="136"/>
                    <a:pt x="165" y="143"/>
                    <a:pt x="165" y="148"/>
                  </a:cubicBezTo>
                  <a:cubicBezTo>
                    <a:pt x="165" y="151"/>
                    <a:pt x="166" y="153"/>
                    <a:pt x="165" y="155"/>
                  </a:cubicBezTo>
                  <a:cubicBezTo>
                    <a:pt x="165" y="156"/>
                    <a:pt x="165" y="157"/>
                    <a:pt x="165" y="157"/>
                  </a:cubicBezTo>
                  <a:cubicBezTo>
                    <a:pt x="165" y="157"/>
                    <a:pt x="165" y="156"/>
                    <a:pt x="165" y="155"/>
                  </a:cubicBezTo>
                  <a:cubicBezTo>
                    <a:pt x="165" y="153"/>
                    <a:pt x="165" y="151"/>
                    <a:pt x="165" y="148"/>
                  </a:cubicBezTo>
                  <a:cubicBezTo>
                    <a:pt x="164" y="143"/>
                    <a:pt x="163" y="136"/>
                    <a:pt x="159" y="129"/>
                  </a:cubicBezTo>
                  <a:cubicBezTo>
                    <a:pt x="157" y="125"/>
                    <a:pt x="155" y="122"/>
                    <a:pt x="153" y="119"/>
                  </a:cubicBezTo>
                  <a:cubicBezTo>
                    <a:pt x="151" y="116"/>
                    <a:pt x="148" y="114"/>
                    <a:pt x="146" y="112"/>
                  </a:cubicBezTo>
                  <a:cubicBezTo>
                    <a:pt x="144" y="111"/>
                    <a:pt x="143" y="109"/>
                    <a:pt x="142" y="108"/>
                  </a:cubicBezTo>
                  <a:cubicBezTo>
                    <a:pt x="141" y="107"/>
                    <a:pt x="140" y="106"/>
                    <a:pt x="140" y="106"/>
                  </a:cubicBezTo>
                  <a:close/>
                  <a:moveTo>
                    <a:pt x="71" y="85"/>
                  </a:moveTo>
                  <a:cubicBezTo>
                    <a:pt x="72" y="87"/>
                    <a:pt x="73" y="88"/>
                    <a:pt x="73" y="88"/>
                  </a:cubicBezTo>
                  <a:cubicBezTo>
                    <a:pt x="73" y="88"/>
                    <a:pt x="70" y="84"/>
                    <a:pt x="65" y="80"/>
                  </a:cubicBezTo>
                  <a:cubicBezTo>
                    <a:pt x="63" y="78"/>
                    <a:pt x="61" y="76"/>
                    <a:pt x="59" y="75"/>
                  </a:cubicBezTo>
                  <a:cubicBezTo>
                    <a:pt x="57" y="74"/>
                    <a:pt x="56" y="73"/>
                    <a:pt x="56" y="73"/>
                  </a:cubicBezTo>
                  <a:cubicBezTo>
                    <a:pt x="56" y="73"/>
                    <a:pt x="57" y="74"/>
                    <a:pt x="59" y="75"/>
                  </a:cubicBezTo>
                  <a:cubicBezTo>
                    <a:pt x="61" y="76"/>
                    <a:pt x="63" y="77"/>
                    <a:pt x="66" y="79"/>
                  </a:cubicBezTo>
                  <a:cubicBezTo>
                    <a:pt x="68" y="81"/>
                    <a:pt x="70" y="84"/>
                    <a:pt x="71" y="85"/>
                  </a:cubicBezTo>
                  <a:close/>
                  <a:moveTo>
                    <a:pt x="72" y="83"/>
                  </a:moveTo>
                  <a:cubicBezTo>
                    <a:pt x="74" y="84"/>
                    <a:pt x="75" y="86"/>
                    <a:pt x="75" y="86"/>
                  </a:cubicBezTo>
                  <a:cubicBezTo>
                    <a:pt x="74" y="86"/>
                    <a:pt x="73" y="85"/>
                    <a:pt x="71" y="83"/>
                  </a:cubicBezTo>
                  <a:cubicBezTo>
                    <a:pt x="69" y="81"/>
                    <a:pt x="68" y="80"/>
                    <a:pt x="68" y="80"/>
                  </a:cubicBezTo>
                  <a:cubicBezTo>
                    <a:pt x="68" y="80"/>
                    <a:pt x="70" y="81"/>
                    <a:pt x="72" y="83"/>
                  </a:cubicBezTo>
                  <a:close/>
                  <a:moveTo>
                    <a:pt x="110" y="103"/>
                  </a:moveTo>
                  <a:cubicBezTo>
                    <a:pt x="110" y="102"/>
                    <a:pt x="111" y="102"/>
                    <a:pt x="112" y="102"/>
                  </a:cubicBezTo>
                  <a:cubicBezTo>
                    <a:pt x="113" y="103"/>
                    <a:pt x="114" y="104"/>
                    <a:pt x="114" y="104"/>
                  </a:cubicBezTo>
                  <a:cubicBezTo>
                    <a:pt x="113" y="104"/>
                    <a:pt x="113" y="103"/>
                    <a:pt x="112" y="103"/>
                  </a:cubicBezTo>
                  <a:cubicBezTo>
                    <a:pt x="111" y="103"/>
                    <a:pt x="110" y="103"/>
                    <a:pt x="110" y="103"/>
                  </a:cubicBezTo>
                  <a:close/>
                  <a:moveTo>
                    <a:pt x="98" y="99"/>
                  </a:moveTo>
                  <a:cubicBezTo>
                    <a:pt x="98" y="99"/>
                    <a:pt x="99" y="99"/>
                    <a:pt x="101" y="99"/>
                  </a:cubicBezTo>
                  <a:cubicBezTo>
                    <a:pt x="104" y="99"/>
                    <a:pt x="107" y="100"/>
                    <a:pt x="110" y="100"/>
                  </a:cubicBezTo>
                  <a:cubicBezTo>
                    <a:pt x="114" y="101"/>
                    <a:pt x="117" y="103"/>
                    <a:pt x="119" y="104"/>
                  </a:cubicBezTo>
                  <a:cubicBezTo>
                    <a:pt x="120" y="106"/>
                    <a:pt x="121" y="107"/>
                    <a:pt x="121" y="107"/>
                  </a:cubicBezTo>
                  <a:cubicBezTo>
                    <a:pt x="121" y="107"/>
                    <a:pt x="120" y="106"/>
                    <a:pt x="118" y="105"/>
                  </a:cubicBezTo>
                  <a:cubicBezTo>
                    <a:pt x="116" y="104"/>
                    <a:pt x="114" y="102"/>
                    <a:pt x="110" y="101"/>
                  </a:cubicBezTo>
                  <a:cubicBezTo>
                    <a:pt x="107" y="100"/>
                    <a:pt x="104" y="100"/>
                    <a:pt x="101" y="100"/>
                  </a:cubicBezTo>
                  <a:cubicBezTo>
                    <a:pt x="99" y="99"/>
                    <a:pt x="98" y="99"/>
                    <a:pt x="98" y="99"/>
                  </a:cubicBezTo>
                  <a:close/>
                  <a:moveTo>
                    <a:pt x="92" y="84"/>
                  </a:moveTo>
                  <a:cubicBezTo>
                    <a:pt x="90" y="83"/>
                    <a:pt x="88" y="82"/>
                    <a:pt x="85" y="80"/>
                  </a:cubicBezTo>
                  <a:cubicBezTo>
                    <a:pt x="81" y="77"/>
                    <a:pt x="78" y="74"/>
                    <a:pt x="75" y="72"/>
                  </a:cubicBezTo>
                  <a:cubicBezTo>
                    <a:pt x="74" y="71"/>
                    <a:pt x="73" y="70"/>
                    <a:pt x="72" y="69"/>
                  </a:cubicBezTo>
                  <a:cubicBezTo>
                    <a:pt x="72" y="68"/>
                    <a:pt x="71" y="68"/>
                    <a:pt x="71" y="68"/>
                  </a:cubicBezTo>
                  <a:cubicBezTo>
                    <a:pt x="71" y="68"/>
                    <a:pt x="72" y="68"/>
                    <a:pt x="72" y="69"/>
                  </a:cubicBezTo>
                  <a:cubicBezTo>
                    <a:pt x="73" y="70"/>
                    <a:pt x="74" y="70"/>
                    <a:pt x="75" y="72"/>
                  </a:cubicBezTo>
                  <a:cubicBezTo>
                    <a:pt x="78" y="74"/>
                    <a:pt x="82" y="77"/>
                    <a:pt x="86" y="80"/>
                  </a:cubicBezTo>
                  <a:cubicBezTo>
                    <a:pt x="88" y="81"/>
                    <a:pt x="90" y="82"/>
                    <a:pt x="92" y="83"/>
                  </a:cubicBezTo>
                  <a:cubicBezTo>
                    <a:pt x="94" y="84"/>
                    <a:pt x="96" y="85"/>
                    <a:pt x="98" y="85"/>
                  </a:cubicBezTo>
                  <a:cubicBezTo>
                    <a:pt x="101" y="86"/>
                    <a:pt x="103" y="87"/>
                    <a:pt x="103" y="87"/>
                  </a:cubicBezTo>
                  <a:cubicBezTo>
                    <a:pt x="103" y="87"/>
                    <a:pt x="102" y="87"/>
                    <a:pt x="101" y="87"/>
                  </a:cubicBezTo>
                  <a:cubicBezTo>
                    <a:pt x="101" y="87"/>
                    <a:pt x="100" y="87"/>
                    <a:pt x="100" y="86"/>
                  </a:cubicBezTo>
                  <a:cubicBezTo>
                    <a:pt x="99" y="86"/>
                    <a:pt x="98" y="86"/>
                    <a:pt x="97" y="86"/>
                  </a:cubicBezTo>
                  <a:cubicBezTo>
                    <a:pt x="96" y="85"/>
                    <a:pt x="94" y="85"/>
                    <a:pt x="92" y="84"/>
                  </a:cubicBezTo>
                  <a:close/>
                  <a:moveTo>
                    <a:pt x="90" y="86"/>
                  </a:moveTo>
                  <a:cubicBezTo>
                    <a:pt x="87" y="84"/>
                    <a:pt x="85" y="82"/>
                    <a:pt x="85" y="82"/>
                  </a:cubicBezTo>
                  <a:cubicBezTo>
                    <a:pt x="85" y="82"/>
                    <a:pt x="87" y="84"/>
                    <a:pt x="91" y="85"/>
                  </a:cubicBezTo>
                  <a:cubicBezTo>
                    <a:pt x="94" y="86"/>
                    <a:pt x="97" y="88"/>
                    <a:pt x="96" y="88"/>
                  </a:cubicBezTo>
                  <a:cubicBezTo>
                    <a:pt x="96" y="88"/>
                    <a:pt x="94" y="87"/>
                    <a:pt x="90" y="86"/>
                  </a:cubicBezTo>
                  <a:close/>
                  <a:moveTo>
                    <a:pt x="69" y="101"/>
                  </a:moveTo>
                  <a:cubicBezTo>
                    <a:pt x="69" y="100"/>
                    <a:pt x="71" y="99"/>
                    <a:pt x="73" y="99"/>
                  </a:cubicBez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5" y="99"/>
                    <a:pt x="73" y="99"/>
                  </a:cubicBezTo>
                  <a:cubicBezTo>
                    <a:pt x="71" y="100"/>
                    <a:pt x="69" y="101"/>
                    <a:pt x="69" y="101"/>
                  </a:cubicBezTo>
                  <a:close/>
                  <a:moveTo>
                    <a:pt x="61" y="102"/>
                  </a:moveTo>
                  <a:cubicBezTo>
                    <a:pt x="61" y="102"/>
                    <a:pt x="62" y="101"/>
                    <a:pt x="64" y="100"/>
                  </a:cubicBezTo>
                  <a:cubicBezTo>
                    <a:pt x="66" y="99"/>
                    <a:pt x="69" y="98"/>
                    <a:pt x="73" y="97"/>
                  </a:cubicBezTo>
                  <a:cubicBezTo>
                    <a:pt x="76" y="96"/>
                    <a:pt x="79" y="95"/>
                    <a:pt x="82" y="95"/>
                  </a:cubicBezTo>
                  <a:cubicBezTo>
                    <a:pt x="84" y="96"/>
                    <a:pt x="85" y="96"/>
                    <a:pt x="85" y="96"/>
                  </a:cubicBezTo>
                  <a:cubicBezTo>
                    <a:pt x="85" y="96"/>
                    <a:pt x="84" y="96"/>
                    <a:pt x="82" y="96"/>
                  </a:cubicBezTo>
                  <a:cubicBezTo>
                    <a:pt x="79" y="96"/>
                    <a:pt x="76" y="96"/>
                    <a:pt x="73" y="97"/>
                  </a:cubicBezTo>
                  <a:cubicBezTo>
                    <a:pt x="70" y="98"/>
                    <a:pt x="67" y="100"/>
                    <a:pt x="65" y="101"/>
                  </a:cubicBezTo>
                  <a:cubicBezTo>
                    <a:pt x="62" y="102"/>
                    <a:pt x="61" y="102"/>
                    <a:pt x="61" y="102"/>
                  </a:cubicBezTo>
                  <a:close/>
                  <a:moveTo>
                    <a:pt x="44" y="208"/>
                  </a:moveTo>
                  <a:cubicBezTo>
                    <a:pt x="44" y="208"/>
                    <a:pt x="46" y="208"/>
                    <a:pt x="48" y="208"/>
                  </a:cubicBezTo>
                  <a:cubicBezTo>
                    <a:pt x="50" y="208"/>
                    <a:pt x="54" y="207"/>
                    <a:pt x="57" y="206"/>
                  </a:cubicBezTo>
                  <a:cubicBezTo>
                    <a:pt x="60" y="204"/>
                    <a:pt x="62" y="202"/>
                    <a:pt x="64" y="200"/>
                  </a:cubicBezTo>
                  <a:cubicBezTo>
                    <a:pt x="66" y="199"/>
                    <a:pt x="67" y="198"/>
                    <a:pt x="67" y="198"/>
                  </a:cubicBezTo>
                  <a:cubicBezTo>
                    <a:pt x="67" y="198"/>
                    <a:pt x="66" y="199"/>
                    <a:pt x="65" y="201"/>
                  </a:cubicBezTo>
                  <a:cubicBezTo>
                    <a:pt x="63" y="202"/>
                    <a:pt x="60" y="205"/>
                    <a:pt x="57" y="206"/>
                  </a:cubicBezTo>
                  <a:cubicBezTo>
                    <a:pt x="54" y="208"/>
                    <a:pt x="50" y="208"/>
                    <a:pt x="48" y="208"/>
                  </a:cubicBezTo>
                  <a:cubicBezTo>
                    <a:pt x="46" y="208"/>
                    <a:pt x="44" y="208"/>
                    <a:pt x="44" y="208"/>
                  </a:cubicBezTo>
                  <a:close/>
                  <a:moveTo>
                    <a:pt x="39" y="193"/>
                  </a:moveTo>
                  <a:cubicBezTo>
                    <a:pt x="39" y="193"/>
                    <a:pt x="39" y="193"/>
                    <a:pt x="40" y="193"/>
                  </a:cubicBezTo>
                  <a:cubicBezTo>
                    <a:pt x="41" y="193"/>
                    <a:pt x="42" y="194"/>
                    <a:pt x="43" y="194"/>
                  </a:cubicBezTo>
                  <a:cubicBezTo>
                    <a:pt x="44" y="196"/>
                    <a:pt x="45" y="198"/>
                    <a:pt x="44" y="198"/>
                  </a:cubicBezTo>
                  <a:cubicBezTo>
                    <a:pt x="44" y="198"/>
                    <a:pt x="44" y="196"/>
                    <a:pt x="42" y="195"/>
                  </a:cubicBezTo>
                  <a:cubicBezTo>
                    <a:pt x="41" y="194"/>
                    <a:pt x="41" y="194"/>
                    <a:pt x="40" y="193"/>
                  </a:cubicBezTo>
                  <a:cubicBezTo>
                    <a:pt x="39" y="193"/>
                    <a:pt x="39" y="193"/>
                    <a:pt x="39" y="193"/>
                  </a:cubicBezTo>
                  <a:close/>
                  <a:moveTo>
                    <a:pt x="33" y="190"/>
                  </a:moveTo>
                  <a:cubicBezTo>
                    <a:pt x="33" y="190"/>
                    <a:pt x="34" y="190"/>
                    <a:pt x="36" y="190"/>
                  </a:cubicBezTo>
                  <a:cubicBezTo>
                    <a:pt x="37" y="190"/>
                    <a:pt x="40" y="190"/>
                    <a:pt x="42" y="191"/>
                  </a:cubicBezTo>
                  <a:cubicBezTo>
                    <a:pt x="43" y="192"/>
                    <a:pt x="44" y="193"/>
                    <a:pt x="45" y="193"/>
                  </a:cubicBezTo>
                  <a:cubicBezTo>
                    <a:pt x="45" y="194"/>
                    <a:pt x="46" y="195"/>
                    <a:pt x="46" y="196"/>
                  </a:cubicBezTo>
                  <a:cubicBezTo>
                    <a:pt x="46" y="196"/>
                    <a:pt x="46" y="196"/>
                    <a:pt x="46" y="197"/>
                  </a:cubicBezTo>
                  <a:cubicBezTo>
                    <a:pt x="47" y="197"/>
                    <a:pt x="47" y="197"/>
                    <a:pt x="47" y="197"/>
                  </a:cubicBezTo>
                  <a:cubicBezTo>
                    <a:pt x="47" y="198"/>
                    <a:pt x="47" y="198"/>
                    <a:pt x="47" y="198"/>
                  </a:cubicBezTo>
                  <a:cubicBezTo>
                    <a:pt x="46" y="198"/>
                    <a:pt x="46" y="197"/>
                    <a:pt x="46" y="196"/>
                  </a:cubicBezTo>
                  <a:cubicBezTo>
                    <a:pt x="45" y="195"/>
                    <a:pt x="45" y="194"/>
                    <a:pt x="44" y="194"/>
                  </a:cubicBezTo>
                  <a:cubicBezTo>
                    <a:pt x="43" y="193"/>
                    <a:pt x="42" y="192"/>
                    <a:pt x="41" y="192"/>
                  </a:cubicBezTo>
                  <a:cubicBezTo>
                    <a:pt x="39" y="191"/>
                    <a:pt x="37" y="190"/>
                    <a:pt x="36" y="190"/>
                  </a:cubicBezTo>
                  <a:cubicBezTo>
                    <a:pt x="34" y="190"/>
                    <a:pt x="33" y="190"/>
                    <a:pt x="33" y="190"/>
                  </a:cubicBezTo>
                  <a:close/>
                  <a:moveTo>
                    <a:pt x="28" y="168"/>
                  </a:moveTo>
                  <a:cubicBezTo>
                    <a:pt x="27" y="165"/>
                    <a:pt x="25" y="161"/>
                    <a:pt x="25" y="156"/>
                  </a:cubicBezTo>
                  <a:cubicBezTo>
                    <a:pt x="24" y="154"/>
                    <a:pt x="24" y="152"/>
                    <a:pt x="24" y="150"/>
                  </a:cubicBezTo>
                  <a:cubicBezTo>
                    <a:pt x="24" y="147"/>
                    <a:pt x="24" y="146"/>
                    <a:pt x="25" y="144"/>
                  </a:cubicBezTo>
                  <a:cubicBezTo>
                    <a:pt x="25" y="143"/>
                    <a:pt x="26" y="141"/>
                    <a:pt x="26" y="140"/>
                  </a:cubicBezTo>
                  <a:cubicBezTo>
                    <a:pt x="26" y="140"/>
                    <a:pt x="26" y="139"/>
                    <a:pt x="26" y="139"/>
                  </a:cubicBezTo>
                  <a:cubicBezTo>
                    <a:pt x="27" y="139"/>
                    <a:pt x="26" y="141"/>
                    <a:pt x="25" y="144"/>
                  </a:cubicBezTo>
                  <a:cubicBezTo>
                    <a:pt x="25" y="146"/>
                    <a:pt x="25" y="148"/>
                    <a:pt x="25" y="150"/>
                  </a:cubicBezTo>
                  <a:cubicBezTo>
                    <a:pt x="25" y="152"/>
                    <a:pt x="25" y="154"/>
                    <a:pt x="25" y="156"/>
                  </a:cubicBezTo>
                  <a:cubicBezTo>
                    <a:pt x="26" y="161"/>
                    <a:pt x="28" y="165"/>
                    <a:pt x="29" y="168"/>
                  </a:cubicBezTo>
                  <a:cubicBezTo>
                    <a:pt x="30" y="171"/>
                    <a:pt x="31" y="173"/>
                    <a:pt x="31" y="173"/>
                  </a:cubicBezTo>
                  <a:cubicBezTo>
                    <a:pt x="31" y="173"/>
                    <a:pt x="31" y="172"/>
                    <a:pt x="30" y="172"/>
                  </a:cubicBezTo>
                  <a:cubicBezTo>
                    <a:pt x="30" y="171"/>
                    <a:pt x="29" y="170"/>
                    <a:pt x="28" y="168"/>
                  </a:cubicBezTo>
                  <a:close/>
                  <a:moveTo>
                    <a:pt x="22" y="152"/>
                  </a:moveTo>
                  <a:cubicBezTo>
                    <a:pt x="22" y="152"/>
                    <a:pt x="22" y="154"/>
                    <a:pt x="23" y="155"/>
                  </a:cubicBezTo>
                  <a:cubicBezTo>
                    <a:pt x="23" y="157"/>
                    <a:pt x="23" y="159"/>
                    <a:pt x="24" y="162"/>
                  </a:cubicBezTo>
                  <a:cubicBezTo>
                    <a:pt x="25" y="164"/>
                    <a:pt x="25" y="167"/>
                    <a:pt x="26" y="168"/>
                  </a:cubicBezTo>
                  <a:cubicBezTo>
                    <a:pt x="26" y="170"/>
                    <a:pt x="27" y="171"/>
                    <a:pt x="27" y="171"/>
                  </a:cubicBezTo>
                  <a:cubicBezTo>
                    <a:pt x="27" y="171"/>
                    <a:pt x="26" y="170"/>
                    <a:pt x="25" y="169"/>
                  </a:cubicBezTo>
                  <a:cubicBezTo>
                    <a:pt x="25" y="167"/>
                    <a:pt x="24" y="165"/>
                    <a:pt x="23" y="162"/>
                  </a:cubicBezTo>
                  <a:cubicBezTo>
                    <a:pt x="23" y="159"/>
                    <a:pt x="22" y="157"/>
                    <a:pt x="22" y="155"/>
                  </a:cubicBezTo>
                  <a:cubicBezTo>
                    <a:pt x="22" y="154"/>
                    <a:pt x="22" y="152"/>
                    <a:pt x="22" y="152"/>
                  </a:cubicBezTo>
                  <a:close/>
                  <a:moveTo>
                    <a:pt x="5" y="181"/>
                  </a:moveTo>
                  <a:cubicBezTo>
                    <a:pt x="6" y="176"/>
                    <a:pt x="7" y="172"/>
                    <a:pt x="8" y="169"/>
                  </a:cubicBezTo>
                  <a:cubicBezTo>
                    <a:pt x="9" y="168"/>
                    <a:pt x="10" y="166"/>
                    <a:pt x="10" y="166"/>
                  </a:cubicBezTo>
                  <a:cubicBezTo>
                    <a:pt x="10" y="165"/>
                    <a:pt x="11" y="164"/>
                    <a:pt x="11" y="164"/>
                  </a:cubicBezTo>
                  <a:cubicBezTo>
                    <a:pt x="11" y="164"/>
                    <a:pt x="10" y="166"/>
                    <a:pt x="9" y="169"/>
                  </a:cubicBezTo>
                  <a:cubicBezTo>
                    <a:pt x="8" y="172"/>
                    <a:pt x="7" y="177"/>
                    <a:pt x="6" y="181"/>
                  </a:cubicBezTo>
                  <a:cubicBezTo>
                    <a:pt x="5" y="186"/>
                    <a:pt x="5" y="190"/>
                    <a:pt x="5" y="194"/>
                  </a:cubicBezTo>
                  <a:cubicBezTo>
                    <a:pt x="5" y="194"/>
                    <a:pt x="5" y="195"/>
                    <a:pt x="5" y="196"/>
                  </a:cubicBezTo>
                  <a:cubicBezTo>
                    <a:pt x="5" y="196"/>
                    <a:pt x="5" y="197"/>
                    <a:pt x="5" y="197"/>
                  </a:cubicBezTo>
                  <a:cubicBezTo>
                    <a:pt x="5" y="198"/>
                    <a:pt x="5" y="199"/>
                    <a:pt x="5" y="199"/>
                  </a:cubicBezTo>
                  <a:cubicBezTo>
                    <a:pt x="5" y="199"/>
                    <a:pt x="5" y="198"/>
                    <a:pt x="5" y="197"/>
                  </a:cubicBezTo>
                  <a:cubicBezTo>
                    <a:pt x="5" y="197"/>
                    <a:pt x="5" y="196"/>
                    <a:pt x="5" y="196"/>
                  </a:cubicBezTo>
                  <a:cubicBezTo>
                    <a:pt x="5" y="195"/>
                    <a:pt x="5" y="194"/>
                    <a:pt x="5" y="194"/>
                  </a:cubicBezTo>
                  <a:cubicBezTo>
                    <a:pt x="4" y="190"/>
                    <a:pt x="4" y="186"/>
                    <a:pt x="5" y="181"/>
                  </a:cubicBezTo>
                  <a:close/>
                  <a:moveTo>
                    <a:pt x="4" y="177"/>
                  </a:moveTo>
                  <a:cubicBezTo>
                    <a:pt x="5" y="176"/>
                    <a:pt x="5" y="175"/>
                    <a:pt x="5" y="173"/>
                  </a:cubicBezTo>
                  <a:cubicBezTo>
                    <a:pt x="5" y="170"/>
                    <a:pt x="6" y="166"/>
                    <a:pt x="8" y="162"/>
                  </a:cubicBezTo>
                  <a:cubicBezTo>
                    <a:pt x="9" y="158"/>
                    <a:pt x="11" y="154"/>
                    <a:pt x="12" y="151"/>
                  </a:cubicBezTo>
                  <a:cubicBezTo>
                    <a:pt x="13" y="150"/>
                    <a:pt x="13" y="149"/>
                    <a:pt x="14" y="148"/>
                  </a:cubicBezTo>
                  <a:cubicBezTo>
                    <a:pt x="14" y="147"/>
                    <a:pt x="14" y="147"/>
                    <a:pt x="14" y="147"/>
                  </a:cubicBezTo>
                  <a:cubicBezTo>
                    <a:pt x="14" y="147"/>
                    <a:pt x="14" y="149"/>
                    <a:pt x="12" y="151"/>
                  </a:cubicBezTo>
                  <a:cubicBezTo>
                    <a:pt x="11" y="154"/>
                    <a:pt x="10" y="158"/>
                    <a:pt x="8" y="162"/>
                  </a:cubicBezTo>
                  <a:cubicBezTo>
                    <a:pt x="7" y="166"/>
                    <a:pt x="6" y="170"/>
                    <a:pt x="5" y="173"/>
                  </a:cubicBezTo>
                  <a:cubicBezTo>
                    <a:pt x="5" y="176"/>
                    <a:pt x="4" y="178"/>
                    <a:pt x="4" y="178"/>
                  </a:cubicBezTo>
                  <a:cubicBezTo>
                    <a:pt x="4" y="178"/>
                    <a:pt x="4" y="177"/>
                    <a:pt x="4" y="17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3" name="Freeform 2520"/>
            <p:cNvSpPr>
              <a:spLocks noChangeArrowheads="1"/>
            </p:cNvSpPr>
            <p:nvPr/>
          </p:nvSpPr>
          <p:spPr bwMode="auto">
            <a:xfrm>
              <a:off x="1524001" y="338138"/>
              <a:ext cx="25400" cy="19050"/>
            </a:xfrm>
            <a:custGeom>
              <a:avLst/>
              <a:gdLst>
                <a:gd name="T0" fmla="*/ 2147483647 w 20"/>
                <a:gd name="T1" fmla="*/ 2147483647 h 15"/>
                <a:gd name="T2" fmla="*/ 2147483647 w 20"/>
                <a:gd name="T3" fmla="*/ 0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2147483647 w 20"/>
                <a:gd name="T9" fmla="*/ 2147483647 h 15"/>
                <a:gd name="T10" fmla="*/ 2147483647 w 20"/>
                <a:gd name="T11" fmla="*/ 2147483647 h 15"/>
                <a:gd name="T12" fmla="*/ 2147483647 w 20"/>
                <a:gd name="T13" fmla="*/ 2147483647 h 15"/>
                <a:gd name="T14" fmla="*/ 2147483647 w 20"/>
                <a:gd name="T15" fmla="*/ 2147483647 h 15"/>
                <a:gd name="T16" fmla="*/ 2147483647 w 20"/>
                <a:gd name="T17" fmla="*/ 2147483647 h 15"/>
                <a:gd name="T18" fmla="*/ 2147483647 w 20"/>
                <a:gd name="T19" fmla="*/ 2147483647 h 15"/>
                <a:gd name="T20" fmla="*/ 2147483647 w 20"/>
                <a:gd name="T21" fmla="*/ 2147483647 h 15"/>
                <a:gd name="T22" fmla="*/ 0 w 20"/>
                <a:gd name="T23" fmla="*/ 2147483647 h 15"/>
                <a:gd name="T24" fmla="*/ 0 w 20"/>
                <a:gd name="T25" fmla="*/ 2147483647 h 15"/>
                <a:gd name="T26" fmla="*/ 2147483647 w 20"/>
                <a:gd name="T27" fmla="*/ 2147483647 h 15"/>
                <a:gd name="T28" fmla="*/ 2147483647 w 20"/>
                <a:gd name="T29" fmla="*/ 2147483647 h 15"/>
                <a:gd name="T30" fmla="*/ 2147483647 w 20"/>
                <a:gd name="T31" fmla="*/ 2147483647 h 15"/>
                <a:gd name="T32" fmla="*/ 2147483647 w 20"/>
                <a:gd name="T33" fmla="*/ 2147483647 h 15"/>
                <a:gd name="T34" fmla="*/ 2147483647 w 20"/>
                <a:gd name="T35" fmla="*/ 2147483647 h 15"/>
                <a:gd name="T36" fmla="*/ 2147483647 w 20"/>
                <a:gd name="T37" fmla="*/ 2147483647 h 15"/>
                <a:gd name="T38" fmla="*/ 2147483647 w 20"/>
                <a:gd name="T39" fmla="*/ 2147483647 h 15"/>
                <a:gd name="T40" fmla="*/ 2147483647 w 20"/>
                <a:gd name="T41" fmla="*/ 2147483647 h 15"/>
                <a:gd name="T42" fmla="*/ 2147483647 w 20"/>
                <a:gd name="T43" fmla="*/ 2147483647 h 15"/>
                <a:gd name="T44" fmla="*/ 2147483647 w 20"/>
                <a:gd name="T45" fmla="*/ 2147483647 h 15"/>
                <a:gd name="T46" fmla="*/ 2147483647 w 20"/>
                <a:gd name="T47" fmla="*/ 2147483647 h 15"/>
                <a:gd name="T48" fmla="*/ 2147483647 w 20"/>
                <a:gd name="T49" fmla="*/ 0 h 15"/>
                <a:gd name="T50" fmla="*/ 2147483647 w 20"/>
                <a:gd name="T51" fmla="*/ 2147483647 h 15"/>
                <a:gd name="T52" fmla="*/ 2147483647 w 20"/>
                <a:gd name="T53" fmla="*/ 2147483647 h 15"/>
                <a:gd name="T54" fmla="*/ 2147483647 w 20"/>
                <a:gd name="T55" fmla="*/ 2147483647 h 1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0"/>
                <a:gd name="T85" fmla="*/ 0 h 15"/>
                <a:gd name="T86" fmla="*/ 20 w 20"/>
                <a:gd name="T87" fmla="*/ 15 h 1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0" h="15">
                  <a:moveTo>
                    <a:pt x="19" y="1"/>
                  </a:moveTo>
                  <a:cubicBezTo>
                    <a:pt x="20" y="1"/>
                    <a:pt x="20" y="0"/>
                    <a:pt x="20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8" y="4"/>
                    <a:pt x="17" y="5"/>
                    <a:pt x="15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6" y="6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9" y="3"/>
                    <a:pt x="18" y="5"/>
                    <a:pt x="17" y="7"/>
                  </a:cubicBezTo>
                  <a:cubicBezTo>
                    <a:pt x="13" y="10"/>
                    <a:pt x="9" y="15"/>
                    <a:pt x="3" y="11"/>
                  </a:cubicBezTo>
                  <a:cubicBezTo>
                    <a:pt x="2" y="11"/>
                    <a:pt x="1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10"/>
                    <a:pt x="3" y="11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8" y="9"/>
                    <a:pt x="14" y="5"/>
                    <a:pt x="19" y="0"/>
                  </a:cubicBezTo>
                  <a:cubicBezTo>
                    <a:pt x="19" y="0"/>
                    <a:pt x="19" y="0"/>
                    <a:pt x="19" y="1"/>
                  </a:cubicBezTo>
                  <a:cubicBezTo>
                    <a:pt x="17" y="3"/>
                    <a:pt x="15" y="4"/>
                    <a:pt x="16" y="4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4" name="Freeform 2524"/>
            <p:cNvSpPr>
              <a:spLocks noChangeArrowheads="1"/>
            </p:cNvSpPr>
            <p:nvPr/>
          </p:nvSpPr>
          <p:spPr bwMode="auto">
            <a:xfrm>
              <a:off x="1589088" y="685800"/>
              <a:ext cx="20638" cy="34925"/>
            </a:xfrm>
            <a:custGeom>
              <a:avLst/>
              <a:gdLst>
                <a:gd name="T0" fmla="*/ 2147483647 w 16"/>
                <a:gd name="T1" fmla="*/ 2147483647 h 26"/>
                <a:gd name="T2" fmla="*/ 2147483647 w 16"/>
                <a:gd name="T3" fmla="*/ 2147483647 h 26"/>
                <a:gd name="T4" fmla="*/ 2147483647 w 16"/>
                <a:gd name="T5" fmla="*/ 2147483647 h 26"/>
                <a:gd name="T6" fmla="*/ 2147483647 w 16"/>
                <a:gd name="T7" fmla="*/ 2147483647 h 26"/>
                <a:gd name="T8" fmla="*/ 2147483647 w 16"/>
                <a:gd name="T9" fmla="*/ 0 h 26"/>
                <a:gd name="T10" fmla="*/ 2147483647 w 16"/>
                <a:gd name="T11" fmla="*/ 0 h 26"/>
                <a:gd name="T12" fmla="*/ 2147483647 w 16"/>
                <a:gd name="T13" fmla="*/ 2147483647 h 26"/>
                <a:gd name="T14" fmla="*/ 2147483647 w 16"/>
                <a:gd name="T15" fmla="*/ 2147483647 h 26"/>
                <a:gd name="T16" fmla="*/ 2147483647 w 16"/>
                <a:gd name="T17" fmla="*/ 2147483647 h 26"/>
                <a:gd name="T18" fmla="*/ 2147483647 w 16"/>
                <a:gd name="T19" fmla="*/ 2147483647 h 26"/>
                <a:gd name="T20" fmla="*/ 2147483647 w 16"/>
                <a:gd name="T21" fmla="*/ 2147483647 h 26"/>
                <a:gd name="T22" fmla="*/ 2147483647 w 16"/>
                <a:gd name="T23" fmla="*/ 2147483647 h 26"/>
                <a:gd name="T24" fmla="*/ 2147483647 w 16"/>
                <a:gd name="T25" fmla="*/ 2147483647 h 26"/>
                <a:gd name="T26" fmla="*/ 2147483647 w 16"/>
                <a:gd name="T27" fmla="*/ 2147483647 h 26"/>
                <a:gd name="T28" fmla="*/ 2147483647 w 16"/>
                <a:gd name="T29" fmla="*/ 2147483647 h 26"/>
                <a:gd name="T30" fmla="*/ 2147483647 w 16"/>
                <a:gd name="T31" fmla="*/ 2147483647 h 26"/>
                <a:gd name="T32" fmla="*/ 2147483647 w 16"/>
                <a:gd name="T33" fmla="*/ 0 h 26"/>
                <a:gd name="T34" fmla="*/ 2147483647 w 16"/>
                <a:gd name="T35" fmla="*/ 0 h 26"/>
                <a:gd name="T36" fmla="*/ 2147483647 w 16"/>
                <a:gd name="T37" fmla="*/ 2147483647 h 26"/>
                <a:gd name="T38" fmla="*/ 2147483647 w 16"/>
                <a:gd name="T39" fmla="*/ 2147483647 h 26"/>
                <a:gd name="T40" fmla="*/ 2147483647 w 16"/>
                <a:gd name="T41" fmla="*/ 2147483647 h 26"/>
                <a:gd name="T42" fmla="*/ 2147483647 w 16"/>
                <a:gd name="T43" fmla="*/ 2147483647 h 26"/>
                <a:gd name="T44" fmla="*/ 2147483647 w 16"/>
                <a:gd name="T45" fmla="*/ 2147483647 h 26"/>
                <a:gd name="T46" fmla="*/ 2147483647 w 16"/>
                <a:gd name="T47" fmla="*/ 2147483647 h 26"/>
                <a:gd name="T48" fmla="*/ 2147483647 w 16"/>
                <a:gd name="T49" fmla="*/ 2147483647 h 26"/>
                <a:gd name="T50" fmla="*/ 2147483647 w 16"/>
                <a:gd name="T51" fmla="*/ 2147483647 h 2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6"/>
                <a:gd name="T79" fmla="*/ 0 h 26"/>
                <a:gd name="T80" fmla="*/ 16 w 16"/>
                <a:gd name="T81" fmla="*/ 26 h 2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6" h="26">
                  <a:moveTo>
                    <a:pt x="5" y="23"/>
                  </a:moveTo>
                  <a:cubicBezTo>
                    <a:pt x="5" y="24"/>
                    <a:pt x="6" y="24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2" y="22"/>
                    <a:pt x="0" y="14"/>
                    <a:pt x="2" y="9"/>
                  </a:cubicBezTo>
                  <a:cubicBezTo>
                    <a:pt x="4" y="4"/>
                    <a:pt x="9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0" y="2"/>
                    <a:pt x="9" y="3"/>
                  </a:cubicBezTo>
                  <a:cubicBezTo>
                    <a:pt x="7" y="4"/>
                    <a:pt x="5" y="6"/>
                    <a:pt x="5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7" y="5"/>
                    <a:pt x="9" y="3"/>
                  </a:cubicBezTo>
                  <a:cubicBezTo>
                    <a:pt x="11" y="2"/>
                    <a:pt x="12" y="1"/>
                    <a:pt x="14" y="1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6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6" y="6"/>
                    <a:pt x="3" y="14"/>
                    <a:pt x="5" y="21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8"/>
                    <a:pt x="3" y="20"/>
                  </a:cubicBezTo>
                  <a:cubicBezTo>
                    <a:pt x="4" y="21"/>
                    <a:pt x="4" y="22"/>
                    <a:pt x="5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5" name="Freeform 2525"/>
            <p:cNvSpPr>
              <a:spLocks noChangeArrowheads="1"/>
            </p:cNvSpPr>
            <p:nvPr/>
          </p:nvSpPr>
          <p:spPr bwMode="auto">
            <a:xfrm>
              <a:off x="1370013" y="860425"/>
              <a:ext cx="26988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2147483647 w 20"/>
                <a:gd name="T9" fmla="*/ 2147483647 h 20"/>
                <a:gd name="T10" fmla="*/ 2147483647 w 20"/>
                <a:gd name="T11" fmla="*/ 2147483647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2147483647 w 20"/>
                <a:gd name="T19" fmla="*/ 2147483647 h 20"/>
                <a:gd name="T20" fmla="*/ 2147483647 w 20"/>
                <a:gd name="T21" fmla="*/ 2147483647 h 20"/>
                <a:gd name="T22" fmla="*/ 2147483647 w 20"/>
                <a:gd name="T23" fmla="*/ 2147483647 h 20"/>
                <a:gd name="T24" fmla="*/ 2147483647 w 20"/>
                <a:gd name="T25" fmla="*/ 2147483647 h 20"/>
                <a:gd name="T26" fmla="*/ 2147483647 w 20"/>
                <a:gd name="T27" fmla="*/ 2147483647 h 20"/>
                <a:gd name="T28" fmla="*/ 2147483647 w 20"/>
                <a:gd name="T29" fmla="*/ 2147483647 h 20"/>
                <a:gd name="T30" fmla="*/ 2147483647 w 20"/>
                <a:gd name="T31" fmla="*/ 2147483647 h 20"/>
                <a:gd name="T32" fmla="*/ 2147483647 w 20"/>
                <a:gd name="T33" fmla="*/ 2147483647 h 20"/>
                <a:gd name="T34" fmla="*/ 2147483647 w 20"/>
                <a:gd name="T35" fmla="*/ 2147483647 h 20"/>
                <a:gd name="T36" fmla="*/ 2147483647 w 20"/>
                <a:gd name="T37" fmla="*/ 2147483647 h 20"/>
                <a:gd name="T38" fmla="*/ 2147483647 w 20"/>
                <a:gd name="T39" fmla="*/ 2147483647 h 20"/>
                <a:gd name="T40" fmla="*/ 2147483647 w 20"/>
                <a:gd name="T41" fmla="*/ 2147483647 h 20"/>
                <a:gd name="T42" fmla="*/ 2147483647 w 20"/>
                <a:gd name="T43" fmla="*/ 2147483647 h 20"/>
                <a:gd name="T44" fmla="*/ 2147483647 w 20"/>
                <a:gd name="T45" fmla="*/ 2147483647 h 20"/>
                <a:gd name="T46" fmla="*/ 2147483647 w 20"/>
                <a:gd name="T47" fmla="*/ 2147483647 h 20"/>
                <a:gd name="T48" fmla="*/ 2147483647 w 20"/>
                <a:gd name="T49" fmla="*/ 2147483647 h 20"/>
                <a:gd name="T50" fmla="*/ 2147483647 w 20"/>
                <a:gd name="T51" fmla="*/ 2147483647 h 20"/>
                <a:gd name="T52" fmla="*/ 2147483647 w 20"/>
                <a:gd name="T53" fmla="*/ 2147483647 h 20"/>
                <a:gd name="T54" fmla="*/ 2147483647 w 20"/>
                <a:gd name="T55" fmla="*/ 2147483647 h 20"/>
                <a:gd name="T56" fmla="*/ 2147483647 w 20"/>
                <a:gd name="T57" fmla="*/ 2147483647 h 20"/>
                <a:gd name="T58" fmla="*/ 2147483647 w 20"/>
                <a:gd name="T59" fmla="*/ 2147483647 h 20"/>
                <a:gd name="T60" fmla="*/ 2147483647 w 20"/>
                <a:gd name="T61" fmla="*/ 2147483647 h 20"/>
                <a:gd name="T62" fmla="*/ 2147483647 w 20"/>
                <a:gd name="T63" fmla="*/ 2147483647 h 20"/>
                <a:gd name="T64" fmla="*/ 2147483647 w 20"/>
                <a:gd name="T65" fmla="*/ 2147483647 h 20"/>
                <a:gd name="T66" fmla="*/ 2147483647 w 20"/>
                <a:gd name="T67" fmla="*/ 2147483647 h 20"/>
                <a:gd name="T68" fmla="*/ 2147483647 w 20"/>
                <a:gd name="T69" fmla="*/ 2147483647 h 20"/>
                <a:gd name="T70" fmla="*/ 2147483647 w 20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0"/>
                <a:gd name="T109" fmla="*/ 0 h 20"/>
                <a:gd name="T110" fmla="*/ 20 w 20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0" h="20">
                  <a:moveTo>
                    <a:pt x="6" y="15"/>
                  </a:moveTo>
                  <a:cubicBezTo>
                    <a:pt x="7" y="13"/>
                    <a:pt x="8" y="11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9" y="10"/>
                  </a:cubicBezTo>
                  <a:cubicBezTo>
                    <a:pt x="7" y="11"/>
                    <a:pt x="6" y="13"/>
                    <a:pt x="6" y="15"/>
                  </a:cubicBezTo>
                  <a:cubicBezTo>
                    <a:pt x="5" y="16"/>
                    <a:pt x="5" y="18"/>
                    <a:pt x="5" y="20"/>
                  </a:cubicBezTo>
                  <a:cubicBezTo>
                    <a:pt x="5" y="19"/>
                    <a:pt x="5" y="17"/>
                    <a:pt x="5" y="16"/>
                  </a:cubicBezTo>
                  <a:cubicBezTo>
                    <a:pt x="5" y="15"/>
                    <a:pt x="5" y="13"/>
                    <a:pt x="5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1"/>
                    <a:pt x="5" y="12"/>
                  </a:cubicBezTo>
                  <a:cubicBezTo>
                    <a:pt x="4" y="13"/>
                    <a:pt x="4" y="15"/>
                    <a:pt x="4" y="16"/>
                  </a:cubicBezTo>
                  <a:cubicBezTo>
                    <a:pt x="4" y="17"/>
                    <a:pt x="4" y="18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2" y="14"/>
                    <a:pt x="0" y="8"/>
                    <a:pt x="4" y="4"/>
                  </a:cubicBezTo>
                  <a:cubicBezTo>
                    <a:pt x="7" y="1"/>
                    <a:pt x="14" y="0"/>
                    <a:pt x="18" y="3"/>
                  </a:cubicBezTo>
                  <a:cubicBezTo>
                    <a:pt x="19" y="4"/>
                    <a:pt x="19" y="5"/>
                    <a:pt x="20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4"/>
                    <a:pt x="16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8" y="5"/>
                    <a:pt x="18" y="6"/>
                    <a:pt x="19" y="7"/>
                  </a:cubicBezTo>
                  <a:cubicBezTo>
                    <a:pt x="19" y="6"/>
                    <a:pt x="18" y="6"/>
                    <a:pt x="18" y="6"/>
                  </a:cubicBezTo>
                  <a:cubicBezTo>
                    <a:pt x="16" y="5"/>
                    <a:pt x="15" y="5"/>
                    <a:pt x="14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6"/>
                    <a:pt x="17" y="6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8"/>
                    <a:pt x="8" y="12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6" name="Freeform 2526"/>
            <p:cNvSpPr>
              <a:spLocks noChangeArrowheads="1"/>
            </p:cNvSpPr>
            <p:nvPr/>
          </p:nvSpPr>
          <p:spPr bwMode="auto">
            <a:xfrm>
              <a:off x="1487488" y="733425"/>
              <a:ext cx="34925" cy="30163"/>
            </a:xfrm>
            <a:custGeom>
              <a:avLst/>
              <a:gdLst>
                <a:gd name="T0" fmla="*/ 2147483647 w 27"/>
                <a:gd name="T1" fmla="*/ 2147483647 h 23"/>
                <a:gd name="T2" fmla="*/ 2147483647 w 27"/>
                <a:gd name="T3" fmla="*/ 2147483647 h 23"/>
                <a:gd name="T4" fmla="*/ 2147483647 w 27"/>
                <a:gd name="T5" fmla="*/ 2147483647 h 23"/>
                <a:gd name="T6" fmla="*/ 2147483647 w 27"/>
                <a:gd name="T7" fmla="*/ 2147483647 h 23"/>
                <a:gd name="T8" fmla="*/ 2147483647 w 27"/>
                <a:gd name="T9" fmla="*/ 2147483647 h 23"/>
                <a:gd name="T10" fmla="*/ 2147483647 w 27"/>
                <a:gd name="T11" fmla="*/ 2147483647 h 23"/>
                <a:gd name="T12" fmla="*/ 0 w 27"/>
                <a:gd name="T13" fmla="*/ 2147483647 h 23"/>
                <a:gd name="T14" fmla="*/ 0 w 27"/>
                <a:gd name="T15" fmla="*/ 0 h 23"/>
                <a:gd name="T16" fmla="*/ 2147483647 w 27"/>
                <a:gd name="T17" fmla="*/ 2147483647 h 23"/>
                <a:gd name="T18" fmla="*/ 2147483647 w 27"/>
                <a:gd name="T19" fmla="*/ 2147483647 h 23"/>
                <a:gd name="T20" fmla="*/ 2147483647 w 27"/>
                <a:gd name="T21" fmla="*/ 2147483647 h 23"/>
                <a:gd name="T22" fmla="*/ 2147483647 w 27"/>
                <a:gd name="T23" fmla="*/ 2147483647 h 23"/>
                <a:gd name="T24" fmla="*/ 2147483647 w 27"/>
                <a:gd name="T25" fmla="*/ 2147483647 h 23"/>
                <a:gd name="T26" fmla="*/ 2147483647 w 27"/>
                <a:gd name="T27" fmla="*/ 2147483647 h 23"/>
                <a:gd name="T28" fmla="*/ 2147483647 w 27"/>
                <a:gd name="T29" fmla="*/ 2147483647 h 23"/>
                <a:gd name="T30" fmla="*/ 2147483647 w 27"/>
                <a:gd name="T31" fmla="*/ 2147483647 h 23"/>
                <a:gd name="T32" fmla="*/ 2147483647 w 27"/>
                <a:gd name="T33" fmla="*/ 2147483647 h 23"/>
                <a:gd name="T34" fmla="*/ 2147483647 w 27"/>
                <a:gd name="T35" fmla="*/ 2147483647 h 23"/>
                <a:gd name="T36" fmla="*/ 2147483647 w 27"/>
                <a:gd name="T37" fmla="*/ 2147483647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7"/>
                <a:gd name="T58" fmla="*/ 0 h 23"/>
                <a:gd name="T59" fmla="*/ 27 w 27"/>
                <a:gd name="T60" fmla="*/ 23 h 2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7" h="23">
                  <a:moveTo>
                    <a:pt x="5" y="13"/>
                  </a:moveTo>
                  <a:cubicBezTo>
                    <a:pt x="4" y="12"/>
                    <a:pt x="2" y="9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7"/>
                    <a:pt x="5" y="13"/>
                    <a:pt x="11" y="17"/>
                  </a:cubicBezTo>
                  <a:cubicBezTo>
                    <a:pt x="14" y="19"/>
                    <a:pt x="18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2"/>
                    <a:pt x="18" y="22"/>
                    <a:pt x="17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5" y="21"/>
                    <a:pt x="17" y="22"/>
                  </a:cubicBezTo>
                  <a:cubicBezTo>
                    <a:pt x="18" y="22"/>
                    <a:pt x="20" y="23"/>
                    <a:pt x="22" y="23"/>
                  </a:cubicBezTo>
                  <a:cubicBezTo>
                    <a:pt x="24" y="23"/>
                    <a:pt x="25" y="23"/>
                    <a:pt x="26" y="22"/>
                  </a:cubicBezTo>
                  <a:cubicBezTo>
                    <a:pt x="26" y="22"/>
                    <a:pt x="27" y="22"/>
                    <a:pt x="27" y="23"/>
                  </a:cubicBezTo>
                  <a:cubicBezTo>
                    <a:pt x="25" y="23"/>
                    <a:pt x="22" y="23"/>
                    <a:pt x="21" y="23"/>
                  </a:cubicBezTo>
                  <a:cubicBezTo>
                    <a:pt x="14" y="23"/>
                    <a:pt x="8" y="19"/>
                    <a:pt x="5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7" name="Freeform 2527"/>
            <p:cNvSpPr>
              <a:spLocks noChangeArrowheads="1"/>
            </p:cNvSpPr>
            <p:nvPr/>
          </p:nvSpPr>
          <p:spPr bwMode="auto">
            <a:xfrm>
              <a:off x="1535113" y="231775"/>
              <a:ext cx="39688" cy="30163"/>
            </a:xfrm>
            <a:custGeom>
              <a:avLst/>
              <a:gdLst>
                <a:gd name="T0" fmla="*/ 2147483647 w 31"/>
                <a:gd name="T1" fmla="*/ 2147483647 h 24"/>
                <a:gd name="T2" fmla="*/ 2147483647 w 31"/>
                <a:gd name="T3" fmla="*/ 2147483647 h 24"/>
                <a:gd name="T4" fmla="*/ 2147483647 w 31"/>
                <a:gd name="T5" fmla="*/ 2147483647 h 24"/>
                <a:gd name="T6" fmla="*/ 2147483647 w 31"/>
                <a:gd name="T7" fmla="*/ 0 h 24"/>
                <a:gd name="T8" fmla="*/ 2147483647 w 31"/>
                <a:gd name="T9" fmla="*/ 0 h 24"/>
                <a:gd name="T10" fmla="*/ 2147483647 w 31"/>
                <a:gd name="T11" fmla="*/ 2147483647 h 24"/>
                <a:gd name="T12" fmla="*/ 2147483647 w 31"/>
                <a:gd name="T13" fmla="*/ 2147483647 h 24"/>
                <a:gd name="T14" fmla="*/ 2147483647 w 31"/>
                <a:gd name="T15" fmla="*/ 2147483647 h 24"/>
                <a:gd name="T16" fmla="*/ 2147483647 w 31"/>
                <a:gd name="T17" fmla="*/ 2147483647 h 24"/>
                <a:gd name="T18" fmla="*/ 2147483647 w 31"/>
                <a:gd name="T19" fmla="*/ 2147483647 h 24"/>
                <a:gd name="T20" fmla="*/ 2147483647 w 31"/>
                <a:gd name="T21" fmla="*/ 2147483647 h 24"/>
                <a:gd name="T22" fmla="*/ 2147483647 w 31"/>
                <a:gd name="T23" fmla="*/ 2147483647 h 24"/>
                <a:gd name="T24" fmla="*/ 2147483647 w 31"/>
                <a:gd name="T25" fmla="*/ 2147483647 h 24"/>
                <a:gd name="T26" fmla="*/ 2147483647 w 31"/>
                <a:gd name="T27" fmla="*/ 2147483647 h 24"/>
                <a:gd name="T28" fmla="*/ 2147483647 w 31"/>
                <a:gd name="T29" fmla="*/ 2147483647 h 24"/>
                <a:gd name="T30" fmla="*/ 0 w 31"/>
                <a:gd name="T31" fmla="*/ 2147483647 h 24"/>
                <a:gd name="T32" fmla="*/ 2147483647 w 31"/>
                <a:gd name="T33" fmla="*/ 2147483647 h 24"/>
                <a:gd name="T34" fmla="*/ 2147483647 w 31"/>
                <a:gd name="T35" fmla="*/ 0 h 24"/>
                <a:gd name="T36" fmla="*/ 2147483647 w 31"/>
                <a:gd name="T37" fmla="*/ 2147483647 h 24"/>
                <a:gd name="T38" fmla="*/ 2147483647 w 31"/>
                <a:gd name="T39" fmla="*/ 2147483647 h 24"/>
                <a:gd name="T40" fmla="*/ 2147483647 w 31"/>
                <a:gd name="T41" fmla="*/ 2147483647 h 24"/>
                <a:gd name="T42" fmla="*/ 2147483647 w 31"/>
                <a:gd name="T43" fmla="*/ 2147483647 h 24"/>
                <a:gd name="T44" fmla="*/ 2147483647 w 31"/>
                <a:gd name="T45" fmla="*/ 2147483647 h 24"/>
                <a:gd name="T46" fmla="*/ 2147483647 w 31"/>
                <a:gd name="T47" fmla="*/ 2147483647 h 24"/>
                <a:gd name="T48" fmla="*/ 2147483647 w 31"/>
                <a:gd name="T49" fmla="*/ 2147483647 h 24"/>
                <a:gd name="T50" fmla="*/ 2147483647 w 31"/>
                <a:gd name="T51" fmla="*/ 2147483647 h 24"/>
                <a:gd name="T52" fmla="*/ 2147483647 w 31"/>
                <a:gd name="T53" fmla="*/ 2147483647 h 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1"/>
                <a:gd name="T82" fmla="*/ 0 h 24"/>
                <a:gd name="T83" fmla="*/ 31 w 31"/>
                <a:gd name="T84" fmla="*/ 24 h 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1" h="24">
                  <a:moveTo>
                    <a:pt x="24" y="12"/>
                  </a:moveTo>
                  <a:cubicBezTo>
                    <a:pt x="25" y="11"/>
                    <a:pt x="27" y="8"/>
                    <a:pt x="28" y="6"/>
                  </a:cubicBezTo>
                  <a:cubicBezTo>
                    <a:pt x="29" y="4"/>
                    <a:pt x="29" y="3"/>
                    <a:pt x="30" y="2"/>
                  </a:cubicBezTo>
                  <a:cubicBezTo>
                    <a:pt x="30" y="1"/>
                    <a:pt x="30" y="1"/>
                    <a:pt x="30" y="0"/>
                  </a:cubicBezTo>
                  <a:cubicBezTo>
                    <a:pt x="30" y="0"/>
                    <a:pt x="30" y="0"/>
                    <a:pt x="31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27" y="9"/>
                    <a:pt x="22" y="16"/>
                    <a:pt x="16" y="20"/>
                  </a:cubicBezTo>
                  <a:cubicBezTo>
                    <a:pt x="12" y="22"/>
                    <a:pt x="8" y="23"/>
                    <a:pt x="3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3"/>
                    <a:pt x="10" y="22"/>
                    <a:pt x="10" y="21"/>
                  </a:cubicBezTo>
                  <a:cubicBezTo>
                    <a:pt x="9" y="21"/>
                    <a:pt x="7" y="23"/>
                    <a:pt x="4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8" y="21"/>
                    <a:pt x="12" y="19"/>
                    <a:pt x="11" y="19"/>
                  </a:cubicBezTo>
                  <a:cubicBezTo>
                    <a:pt x="11" y="19"/>
                    <a:pt x="8" y="21"/>
                    <a:pt x="4" y="22"/>
                  </a:cubicBezTo>
                  <a:cubicBezTo>
                    <a:pt x="2" y="23"/>
                    <a:pt x="1" y="24"/>
                    <a:pt x="0" y="24"/>
                  </a:cubicBezTo>
                  <a:cubicBezTo>
                    <a:pt x="10" y="17"/>
                    <a:pt x="23" y="13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7"/>
                    <a:pt x="24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1"/>
                    <a:pt x="24" y="10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5" y="10"/>
                    <a:pt x="24" y="11"/>
                    <a:pt x="24" y="12"/>
                  </a:cubicBezTo>
                  <a:cubicBezTo>
                    <a:pt x="22" y="13"/>
                    <a:pt x="22" y="14"/>
                    <a:pt x="22" y="14"/>
                  </a:cubicBezTo>
                  <a:cubicBezTo>
                    <a:pt x="22" y="14"/>
                    <a:pt x="23" y="13"/>
                    <a:pt x="24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8" name="Freeform 2528"/>
            <p:cNvSpPr>
              <a:spLocks noChangeArrowheads="1"/>
            </p:cNvSpPr>
            <p:nvPr/>
          </p:nvSpPr>
          <p:spPr bwMode="auto">
            <a:xfrm>
              <a:off x="1408113" y="896938"/>
              <a:ext cx="11113" cy="34925"/>
            </a:xfrm>
            <a:custGeom>
              <a:avLst/>
              <a:gdLst>
                <a:gd name="T0" fmla="*/ 2147483647 w 9"/>
                <a:gd name="T1" fmla="*/ 2147483647 h 27"/>
                <a:gd name="T2" fmla="*/ 2147483647 w 9"/>
                <a:gd name="T3" fmla="*/ 2147483647 h 27"/>
                <a:gd name="T4" fmla="*/ 2147483647 w 9"/>
                <a:gd name="T5" fmla="*/ 2147483647 h 27"/>
                <a:gd name="T6" fmla="*/ 2147483647 w 9"/>
                <a:gd name="T7" fmla="*/ 2147483647 h 27"/>
                <a:gd name="T8" fmla="*/ 2147483647 w 9"/>
                <a:gd name="T9" fmla="*/ 2147483647 h 27"/>
                <a:gd name="T10" fmla="*/ 2147483647 w 9"/>
                <a:gd name="T11" fmla="*/ 2147483647 h 27"/>
                <a:gd name="T12" fmla="*/ 2147483647 w 9"/>
                <a:gd name="T13" fmla="*/ 2147483647 h 27"/>
                <a:gd name="T14" fmla="*/ 2147483647 w 9"/>
                <a:gd name="T15" fmla="*/ 2147483647 h 27"/>
                <a:gd name="T16" fmla="*/ 2147483647 w 9"/>
                <a:gd name="T17" fmla="*/ 2147483647 h 27"/>
                <a:gd name="T18" fmla="*/ 2147483647 w 9"/>
                <a:gd name="T19" fmla="*/ 2147483647 h 27"/>
                <a:gd name="T20" fmla="*/ 2147483647 w 9"/>
                <a:gd name="T21" fmla="*/ 0 h 27"/>
                <a:gd name="T22" fmla="*/ 2147483647 w 9"/>
                <a:gd name="T23" fmla="*/ 0 h 27"/>
                <a:gd name="T24" fmla="*/ 2147483647 w 9"/>
                <a:gd name="T25" fmla="*/ 2147483647 h 27"/>
                <a:gd name="T26" fmla="*/ 2147483647 w 9"/>
                <a:gd name="T27" fmla="*/ 2147483647 h 27"/>
                <a:gd name="T28" fmla="*/ 2147483647 w 9"/>
                <a:gd name="T29" fmla="*/ 2147483647 h 27"/>
                <a:gd name="T30" fmla="*/ 2147483647 w 9"/>
                <a:gd name="T31" fmla="*/ 2147483647 h 27"/>
                <a:gd name="T32" fmla="*/ 2147483647 w 9"/>
                <a:gd name="T33" fmla="*/ 2147483647 h 27"/>
                <a:gd name="T34" fmla="*/ 2147483647 w 9"/>
                <a:gd name="T35" fmla="*/ 2147483647 h 27"/>
                <a:gd name="T36" fmla="*/ 2147483647 w 9"/>
                <a:gd name="T37" fmla="*/ 2147483647 h 27"/>
                <a:gd name="T38" fmla="*/ 2147483647 w 9"/>
                <a:gd name="T39" fmla="*/ 2147483647 h 27"/>
                <a:gd name="T40" fmla="*/ 2147483647 w 9"/>
                <a:gd name="T41" fmla="*/ 2147483647 h 27"/>
                <a:gd name="T42" fmla="*/ 2147483647 w 9"/>
                <a:gd name="T43" fmla="*/ 2147483647 h 27"/>
                <a:gd name="T44" fmla="*/ 2147483647 w 9"/>
                <a:gd name="T45" fmla="*/ 2147483647 h 27"/>
                <a:gd name="T46" fmla="*/ 2147483647 w 9"/>
                <a:gd name="T47" fmla="*/ 2147483647 h 27"/>
                <a:gd name="T48" fmla="*/ 2147483647 w 9"/>
                <a:gd name="T49" fmla="*/ 2147483647 h 27"/>
                <a:gd name="T50" fmla="*/ 2147483647 w 9"/>
                <a:gd name="T51" fmla="*/ 2147483647 h 27"/>
                <a:gd name="T52" fmla="*/ 2147483647 w 9"/>
                <a:gd name="T53" fmla="*/ 2147483647 h 27"/>
                <a:gd name="T54" fmla="*/ 2147483647 w 9"/>
                <a:gd name="T55" fmla="*/ 2147483647 h 27"/>
                <a:gd name="T56" fmla="*/ 2147483647 w 9"/>
                <a:gd name="T57" fmla="*/ 2147483647 h 27"/>
                <a:gd name="T58" fmla="*/ 0 w 9"/>
                <a:gd name="T59" fmla="*/ 2147483647 h 27"/>
                <a:gd name="T60" fmla="*/ 0 w 9"/>
                <a:gd name="T61" fmla="*/ 2147483647 h 27"/>
                <a:gd name="T62" fmla="*/ 2147483647 w 9"/>
                <a:gd name="T63" fmla="*/ 2147483647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27"/>
                <a:gd name="T98" fmla="*/ 9 w 9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27">
                  <a:moveTo>
                    <a:pt x="2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9"/>
                    <a:pt x="4" y="7"/>
                    <a:pt x="5" y="5"/>
                  </a:cubicBez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7" y="3"/>
                    <a:pt x="7" y="4"/>
                  </a:cubicBezTo>
                  <a:cubicBezTo>
                    <a:pt x="6" y="6"/>
                    <a:pt x="5" y="8"/>
                    <a:pt x="5" y="9"/>
                  </a:cubicBezTo>
                  <a:cubicBezTo>
                    <a:pt x="5" y="9"/>
                    <a:pt x="6" y="6"/>
                    <a:pt x="7" y="4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4"/>
                    <a:pt x="6" y="8"/>
                    <a:pt x="5" y="13"/>
                  </a:cubicBezTo>
                  <a:cubicBezTo>
                    <a:pt x="4" y="16"/>
                    <a:pt x="4" y="20"/>
                    <a:pt x="4" y="24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3" y="19"/>
                    <a:pt x="3" y="17"/>
                    <a:pt x="3" y="16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2" y="17"/>
                    <a:pt x="2" y="19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19"/>
                    <a:pt x="1" y="17"/>
                    <a:pt x="1" y="16"/>
                  </a:cubicBezTo>
                  <a:cubicBezTo>
                    <a:pt x="1" y="15"/>
                    <a:pt x="1" y="14"/>
                    <a:pt x="1" y="14"/>
                  </a:cubicBezTo>
                  <a:cubicBezTo>
                    <a:pt x="1" y="14"/>
                    <a:pt x="1" y="15"/>
                    <a:pt x="1" y="16"/>
                  </a:cubicBezTo>
                  <a:cubicBezTo>
                    <a:pt x="1" y="17"/>
                    <a:pt x="1" y="19"/>
                    <a:pt x="1" y="21"/>
                  </a:cubicBezTo>
                  <a:cubicBezTo>
                    <a:pt x="2" y="23"/>
                    <a:pt x="3" y="25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" y="24"/>
                    <a:pt x="0" y="20"/>
                    <a:pt x="0" y="17"/>
                  </a:cubicBezTo>
                  <a:cubicBezTo>
                    <a:pt x="0" y="15"/>
                    <a:pt x="0" y="12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29" name="Freeform 2529"/>
            <p:cNvSpPr>
              <a:spLocks noChangeArrowheads="1"/>
            </p:cNvSpPr>
            <p:nvPr/>
          </p:nvSpPr>
          <p:spPr bwMode="auto">
            <a:xfrm>
              <a:off x="1390651" y="962025"/>
              <a:ext cx="33338" cy="19050"/>
            </a:xfrm>
            <a:custGeom>
              <a:avLst/>
              <a:gdLst>
                <a:gd name="T0" fmla="*/ 2147483647 w 26"/>
                <a:gd name="T1" fmla="*/ 0 h 15"/>
                <a:gd name="T2" fmla="*/ 2147483647 w 26"/>
                <a:gd name="T3" fmla="*/ 2147483647 h 15"/>
                <a:gd name="T4" fmla="*/ 2147483647 w 26"/>
                <a:gd name="T5" fmla="*/ 2147483647 h 15"/>
                <a:gd name="T6" fmla="*/ 2147483647 w 26"/>
                <a:gd name="T7" fmla="*/ 2147483647 h 15"/>
                <a:gd name="T8" fmla="*/ 2147483647 w 26"/>
                <a:gd name="T9" fmla="*/ 2147483647 h 15"/>
                <a:gd name="T10" fmla="*/ 2147483647 w 26"/>
                <a:gd name="T11" fmla="*/ 2147483647 h 15"/>
                <a:gd name="T12" fmla="*/ 2147483647 w 26"/>
                <a:gd name="T13" fmla="*/ 2147483647 h 15"/>
                <a:gd name="T14" fmla="*/ 2147483647 w 26"/>
                <a:gd name="T15" fmla="*/ 2147483647 h 15"/>
                <a:gd name="T16" fmla="*/ 2147483647 w 26"/>
                <a:gd name="T17" fmla="*/ 2147483647 h 15"/>
                <a:gd name="T18" fmla="*/ 2147483647 w 26"/>
                <a:gd name="T19" fmla="*/ 2147483647 h 15"/>
                <a:gd name="T20" fmla="*/ 2147483647 w 26"/>
                <a:gd name="T21" fmla="*/ 2147483647 h 15"/>
                <a:gd name="T22" fmla="*/ 2147483647 w 26"/>
                <a:gd name="T23" fmla="*/ 2147483647 h 15"/>
                <a:gd name="T24" fmla="*/ 2147483647 w 26"/>
                <a:gd name="T25" fmla="*/ 2147483647 h 15"/>
                <a:gd name="T26" fmla="*/ 0 w 26"/>
                <a:gd name="T27" fmla="*/ 2147483647 h 15"/>
                <a:gd name="T28" fmla="*/ 2147483647 w 26"/>
                <a:gd name="T29" fmla="*/ 2147483647 h 15"/>
                <a:gd name="T30" fmla="*/ 2147483647 w 26"/>
                <a:gd name="T31" fmla="*/ 2147483647 h 15"/>
                <a:gd name="T32" fmla="*/ 2147483647 w 26"/>
                <a:gd name="T33" fmla="*/ 2147483647 h 15"/>
                <a:gd name="T34" fmla="*/ 2147483647 w 26"/>
                <a:gd name="T35" fmla="*/ 2147483647 h 15"/>
                <a:gd name="T36" fmla="*/ 2147483647 w 26"/>
                <a:gd name="T37" fmla="*/ 2147483647 h 15"/>
                <a:gd name="T38" fmla="*/ 2147483647 w 26"/>
                <a:gd name="T39" fmla="*/ 2147483647 h 15"/>
                <a:gd name="T40" fmla="*/ 2147483647 w 26"/>
                <a:gd name="T41" fmla="*/ 2147483647 h 15"/>
                <a:gd name="T42" fmla="*/ 2147483647 w 26"/>
                <a:gd name="T43" fmla="*/ 2147483647 h 15"/>
                <a:gd name="T44" fmla="*/ 2147483647 w 26"/>
                <a:gd name="T45" fmla="*/ 2147483647 h 15"/>
                <a:gd name="T46" fmla="*/ 2147483647 w 26"/>
                <a:gd name="T47" fmla="*/ 2147483647 h 15"/>
                <a:gd name="T48" fmla="*/ 2147483647 w 26"/>
                <a:gd name="T49" fmla="*/ 2147483647 h 15"/>
                <a:gd name="T50" fmla="*/ 2147483647 w 26"/>
                <a:gd name="T51" fmla="*/ 2147483647 h 15"/>
                <a:gd name="T52" fmla="*/ 2147483647 w 26"/>
                <a:gd name="T53" fmla="*/ 2147483647 h 15"/>
                <a:gd name="T54" fmla="*/ 2147483647 w 26"/>
                <a:gd name="T55" fmla="*/ 2147483647 h 15"/>
                <a:gd name="T56" fmla="*/ 2147483647 w 26"/>
                <a:gd name="T57" fmla="*/ 2147483647 h 15"/>
                <a:gd name="T58" fmla="*/ 2147483647 w 26"/>
                <a:gd name="T59" fmla="*/ 2147483647 h 15"/>
                <a:gd name="T60" fmla="*/ 2147483647 w 26"/>
                <a:gd name="T61" fmla="*/ 0 h 15"/>
                <a:gd name="T62" fmla="*/ 2147483647 w 26"/>
                <a:gd name="T63" fmla="*/ 0 h 15"/>
                <a:gd name="T64" fmla="*/ 2147483647 w 26"/>
                <a:gd name="T65" fmla="*/ 0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15"/>
                <a:gd name="T101" fmla="*/ 26 w 26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15">
                  <a:moveTo>
                    <a:pt x="26" y="0"/>
                  </a:moveTo>
                  <a:cubicBezTo>
                    <a:pt x="25" y="1"/>
                    <a:pt x="25" y="2"/>
                    <a:pt x="24" y="3"/>
                  </a:cubicBezTo>
                  <a:cubicBezTo>
                    <a:pt x="21" y="6"/>
                    <a:pt x="19" y="7"/>
                    <a:pt x="20" y="7"/>
                  </a:cubicBezTo>
                  <a:cubicBezTo>
                    <a:pt x="20" y="7"/>
                    <a:pt x="22" y="6"/>
                    <a:pt x="24" y="4"/>
                  </a:cubicBezTo>
                  <a:cubicBezTo>
                    <a:pt x="25" y="3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4" y="5"/>
                    <a:pt x="23" y="6"/>
                  </a:cubicBezTo>
                  <a:cubicBezTo>
                    <a:pt x="22" y="8"/>
                    <a:pt x="20" y="9"/>
                    <a:pt x="19" y="10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1" y="9"/>
                    <a:pt x="21" y="9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6" y="14"/>
                    <a:pt x="12" y="15"/>
                    <a:pt x="8" y="14"/>
                  </a:cubicBezTo>
                  <a:cubicBezTo>
                    <a:pt x="5" y="13"/>
                    <a:pt x="2" y="11"/>
                    <a:pt x="0" y="9"/>
                  </a:cubicBezTo>
                  <a:cubicBezTo>
                    <a:pt x="1" y="9"/>
                    <a:pt x="2" y="10"/>
                    <a:pt x="3" y="11"/>
                  </a:cubicBezTo>
                  <a:cubicBezTo>
                    <a:pt x="6" y="12"/>
                    <a:pt x="8" y="12"/>
                    <a:pt x="8" y="12"/>
                  </a:cubicBezTo>
                  <a:cubicBezTo>
                    <a:pt x="8" y="12"/>
                    <a:pt x="6" y="11"/>
                    <a:pt x="3" y="10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6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6" y="10"/>
                    <a:pt x="5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12" y="10"/>
                    <a:pt x="21" y="7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0" name="Freeform 2530"/>
            <p:cNvSpPr>
              <a:spLocks noChangeArrowheads="1"/>
            </p:cNvSpPr>
            <p:nvPr/>
          </p:nvSpPr>
          <p:spPr bwMode="auto">
            <a:xfrm>
              <a:off x="1355726" y="936625"/>
              <a:ext cx="38100" cy="19050"/>
            </a:xfrm>
            <a:custGeom>
              <a:avLst/>
              <a:gdLst>
                <a:gd name="T0" fmla="*/ 0 w 29"/>
                <a:gd name="T1" fmla="*/ 2147483647 h 14"/>
                <a:gd name="T2" fmla="*/ 2147483647 w 29"/>
                <a:gd name="T3" fmla="*/ 2147483647 h 14"/>
                <a:gd name="T4" fmla="*/ 2147483647 w 29"/>
                <a:gd name="T5" fmla="*/ 2147483647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0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2147483647 w 29"/>
                <a:gd name="T21" fmla="*/ 2147483647 h 14"/>
                <a:gd name="T22" fmla="*/ 2147483647 w 29"/>
                <a:gd name="T23" fmla="*/ 2147483647 h 14"/>
                <a:gd name="T24" fmla="*/ 2147483647 w 29"/>
                <a:gd name="T25" fmla="*/ 2147483647 h 14"/>
                <a:gd name="T26" fmla="*/ 2147483647 w 29"/>
                <a:gd name="T27" fmla="*/ 2147483647 h 14"/>
                <a:gd name="T28" fmla="*/ 2147483647 w 29"/>
                <a:gd name="T29" fmla="*/ 2147483647 h 14"/>
                <a:gd name="T30" fmla="*/ 2147483647 w 29"/>
                <a:gd name="T31" fmla="*/ 2147483647 h 14"/>
                <a:gd name="T32" fmla="*/ 2147483647 w 29"/>
                <a:gd name="T33" fmla="*/ 2147483647 h 14"/>
                <a:gd name="T34" fmla="*/ 2147483647 w 29"/>
                <a:gd name="T35" fmla="*/ 2147483647 h 14"/>
                <a:gd name="T36" fmla="*/ 2147483647 w 29"/>
                <a:gd name="T37" fmla="*/ 2147483647 h 14"/>
                <a:gd name="T38" fmla="*/ 2147483647 w 29"/>
                <a:gd name="T39" fmla="*/ 2147483647 h 14"/>
                <a:gd name="T40" fmla="*/ 2147483647 w 29"/>
                <a:gd name="T41" fmla="*/ 2147483647 h 14"/>
                <a:gd name="T42" fmla="*/ 2147483647 w 29"/>
                <a:gd name="T43" fmla="*/ 2147483647 h 14"/>
                <a:gd name="T44" fmla="*/ 2147483647 w 29"/>
                <a:gd name="T45" fmla="*/ 2147483647 h 14"/>
                <a:gd name="T46" fmla="*/ 2147483647 w 29"/>
                <a:gd name="T47" fmla="*/ 2147483647 h 14"/>
                <a:gd name="T48" fmla="*/ 2147483647 w 29"/>
                <a:gd name="T49" fmla="*/ 2147483647 h 14"/>
                <a:gd name="T50" fmla="*/ 2147483647 w 29"/>
                <a:gd name="T51" fmla="*/ 2147483647 h 14"/>
                <a:gd name="T52" fmla="*/ 2147483647 w 29"/>
                <a:gd name="T53" fmla="*/ 2147483647 h 14"/>
                <a:gd name="T54" fmla="*/ 2147483647 w 29"/>
                <a:gd name="T55" fmla="*/ 2147483647 h 14"/>
                <a:gd name="T56" fmla="*/ 2147483647 w 29"/>
                <a:gd name="T57" fmla="*/ 2147483647 h 14"/>
                <a:gd name="T58" fmla="*/ 2147483647 w 29"/>
                <a:gd name="T59" fmla="*/ 2147483647 h 14"/>
                <a:gd name="T60" fmla="*/ 2147483647 w 29"/>
                <a:gd name="T61" fmla="*/ 2147483647 h 14"/>
                <a:gd name="T62" fmla="*/ 2147483647 w 29"/>
                <a:gd name="T63" fmla="*/ 2147483647 h 14"/>
                <a:gd name="T64" fmla="*/ 2147483647 w 29"/>
                <a:gd name="T65" fmla="*/ 2147483647 h 14"/>
                <a:gd name="T66" fmla="*/ 0 w 29"/>
                <a:gd name="T67" fmla="*/ 2147483647 h 14"/>
                <a:gd name="T68" fmla="*/ 0 w 29"/>
                <a:gd name="T69" fmla="*/ 2147483647 h 14"/>
                <a:gd name="T70" fmla="*/ 0 w 29"/>
                <a:gd name="T71" fmla="*/ 2147483647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14"/>
                <a:gd name="T110" fmla="*/ 29 w 29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14">
                  <a:moveTo>
                    <a:pt x="0" y="13"/>
                  </a:moveTo>
                  <a:cubicBezTo>
                    <a:pt x="0" y="13"/>
                    <a:pt x="1" y="11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4" y="6"/>
                  </a:cubicBezTo>
                  <a:cubicBezTo>
                    <a:pt x="4" y="6"/>
                    <a:pt x="2" y="7"/>
                    <a:pt x="2" y="8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8"/>
                    <a:pt x="3" y="6"/>
                    <a:pt x="5" y="4"/>
                  </a:cubicBezTo>
                  <a:cubicBezTo>
                    <a:pt x="9" y="2"/>
                    <a:pt x="12" y="0"/>
                    <a:pt x="16" y="1"/>
                  </a:cubicBezTo>
                  <a:cubicBezTo>
                    <a:pt x="22" y="1"/>
                    <a:pt x="26" y="4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7" y="7"/>
                    <a:pt x="26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21" y="3"/>
                    <a:pt x="22" y="3"/>
                  </a:cubicBezTo>
                  <a:cubicBezTo>
                    <a:pt x="23" y="4"/>
                    <a:pt x="24" y="5"/>
                    <a:pt x="25" y="6"/>
                  </a:cubicBezTo>
                  <a:cubicBezTo>
                    <a:pt x="26" y="7"/>
                    <a:pt x="26" y="7"/>
                    <a:pt x="27" y="8"/>
                  </a:cubicBezTo>
                  <a:cubicBezTo>
                    <a:pt x="26" y="7"/>
                    <a:pt x="25" y="7"/>
                    <a:pt x="24" y="6"/>
                  </a:cubicBezTo>
                  <a:cubicBezTo>
                    <a:pt x="22" y="6"/>
                    <a:pt x="21" y="5"/>
                    <a:pt x="19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8" y="5"/>
                    <a:pt x="19" y="6"/>
                  </a:cubicBezTo>
                  <a:cubicBezTo>
                    <a:pt x="20" y="6"/>
                    <a:pt x="22" y="6"/>
                    <a:pt x="24" y="7"/>
                  </a:cubicBezTo>
                  <a:cubicBezTo>
                    <a:pt x="25" y="7"/>
                    <a:pt x="26" y="8"/>
                    <a:pt x="26" y="8"/>
                  </a:cubicBezTo>
                  <a:cubicBezTo>
                    <a:pt x="18" y="5"/>
                    <a:pt x="7" y="6"/>
                    <a:pt x="1" y="12"/>
                  </a:cubicBezTo>
                  <a:cubicBezTo>
                    <a:pt x="2" y="11"/>
                    <a:pt x="3" y="10"/>
                    <a:pt x="4" y="9"/>
                  </a:cubicBezTo>
                  <a:cubicBezTo>
                    <a:pt x="4" y="9"/>
                    <a:pt x="5" y="8"/>
                    <a:pt x="6" y="7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9" y="6"/>
                    <a:pt x="7" y="6"/>
                  </a:cubicBezTo>
                  <a:cubicBezTo>
                    <a:pt x="7" y="6"/>
                    <a:pt x="6" y="6"/>
                    <a:pt x="5" y="7"/>
                  </a:cubicBezTo>
                  <a:cubicBezTo>
                    <a:pt x="5" y="7"/>
                    <a:pt x="4" y="8"/>
                    <a:pt x="3" y="9"/>
                  </a:cubicBezTo>
                  <a:cubicBezTo>
                    <a:pt x="2" y="10"/>
                    <a:pt x="1" y="12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1" name="Freeform 2531"/>
            <p:cNvSpPr>
              <a:spLocks noChangeArrowheads="1"/>
            </p:cNvSpPr>
            <p:nvPr/>
          </p:nvSpPr>
          <p:spPr bwMode="auto">
            <a:xfrm>
              <a:off x="1416051" y="898525"/>
              <a:ext cx="11113" cy="30163"/>
            </a:xfrm>
            <a:custGeom>
              <a:avLst/>
              <a:gdLst>
                <a:gd name="T0" fmla="*/ 2147483647 w 9"/>
                <a:gd name="T1" fmla="*/ 2147483647 h 23"/>
                <a:gd name="T2" fmla="*/ 0 w 9"/>
                <a:gd name="T3" fmla="*/ 2147483647 h 23"/>
                <a:gd name="T4" fmla="*/ 2147483647 w 9"/>
                <a:gd name="T5" fmla="*/ 2147483647 h 23"/>
                <a:gd name="T6" fmla="*/ 2147483647 w 9"/>
                <a:gd name="T7" fmla="*/ 2147483647 h 23"/>
                <a:gd name="T8" fmla="*/ 2147483647 w 9"/>
                <a:gd name="T9" fmla="*/ 2147483647 h 23"/>
                <a:gd name="T10" fmla="*/ 2147483647 w 9"/>
                <a:gd name="T11" fmla="*/ 2147483647 h 23"/>
                <a:gd name="T12" fmla="*/ 2147483647 w 9"/>
                <a:gd name="T13" fmla="*/ 2147483647 h 23"/>
                <a:gd name="T14" fmla="*/ 2147483647 w 9"/>
                <a:gd name="T15" fmla="*/ 0 h 23"/>
                <a:gd name="T16" fmla="*/ 2147483647 w 9"/>
                <a:gd name="T17" fmla="*/ 2147483647 h 23"/>
                <a:gd name="T18" fmla="*/ 2147483647 w 9"/>
                <a:gd name="T19" fmla="*/ 2147483647 h 23"/>
                <a:gd name="T20" fmla="*/ 2147483647 w 9"/>
                <a:gd name="T21" fmla="*/ 2147483647 h 23"/>
                <a:gd name="T22" fmla="*/ 2147483647 w 9"/>
                <a:gd name="T23" fmla="*/ 2147483647 h 23"/>
                <a:gd name="T24" fmla="*/ 2147483647 w 9"/>
                <a:gd name="T25" fmla="*/ 2147483647 h 23"/>
                <a:gd name="T26" fmla="*/ 2147483647 w 9"/>
                <a:gd name="T27" fmla="*/ 2147483647 h 23"/>
                <a:gd name="T28" fmla="*/ 2147483647 w 9"/>
                <a:gd name="T29" fmla="*/ 2147483647 h 23"/>
                <a:gd name="T30" fmla="*/ 2147483647 w 9"/>
                <a:gd name="T31" fmla="*/ 2147483647 h 23"/>
                <a:gd name="T32" fmla="*/ 2147483647 w 9"/>
                <a:gd name="T33" fmla="*/ 2147483647 h 23"/>
                <a:gd name="T34" fmla="*/ 2147483647 w 9"/>
                <a:gd name="T35" fmla="*/ 2147483647 h 23"/>
                <a:gd name="T36" fmla="*/ 2147483647 w 9"/>
                <a:gd name="T37" fmla="*/ 2147483647 h 23"/>
                <a:gd name="T38" fmla="*/ 2147483647 w 9"/>
                <a:gd name="T39" fmla="*/ 2147483647 h 23"/>
                <a:gd name="T40" fmla="*/ 2147483647 w 9"/>
                <a:gd name="T41" fmla="*/ 2147483647 h 23"/>
                <a:gd name="T42" fmla="*/ 2147483647 w 9"/>
                <a:gd name="T43" fmla="*/ 2147483647 h 23"/>
                <a:gd name="T44" fmla="*/ 2147483647 w 9"/>
                <a:gd name="T45" fmla="*/ 2147483647 h 23"/>
                <a:gd name="T46" fmla="*/ 2147483647 w 9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"/>
                <a:gd name="T73" fmla="*/ 0 h 23"/>
                <a:gd name="T74" fmla="*/ 9 w 9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" h="23">
                  <a:moveTo>
                    <a:pt x="1" y="18"/>
                  </a:moveTo>
                  <a:cubicBezTo>
                    <a:pt x="1" y="20"/>
                    <a:pt x="0" y="21"/>
                    <a:pt x="0" y="22"/>
                  </a:cubicBezTo>
                  <a:cubicBezTo>
                    <a:pt x="0" y="17"/>
                    <a:pt x="1" y="12"/>
                    <a:pt x="2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6"/>
                    <a:pt x="3" y="8"/>
                    <a:pt x="4" y="8"/>
                  </a:cubicBezTo>
                  <a:cubicBezTo>
                    <a:pt x="4" y="8"/>
                    <a:pt x="4" y="6"/>
                    <a:pt x="4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6" y="6"/>
                    <a:pt x="6" y="8"/>
                    <a:pt x="6" y="8"/>
                  </a:cubicBezTo>
                  <a:cubicBezTo>
                    <a:pt x="6" y="8"/>
                    <a:pt x="6" y="6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7" y="5"/>
                    <a:pt x="8" y="9"/>
                    <a:pt x="9" y="14"/>
                  </a:cubicBezTo>
                  <a:cubicBezTo>
                    <a:pt x="7" y="17"/>
                    <a:pt x="4" y="19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4" y="17"/>
                    <a:pt x="4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21"/>
                    <a:pt x="1" y="22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2"/>
                    <a:pt x="1" y="20"/>
                    <a:pt x="1" y="18"/>
                  </a:cubicBezTo>
                  <a:cubicBezTo>
                    <a:pt x="2" y="15"/>
                    <a:pt x="3" y="12"/>
                    <a:pt x="3" y="11"/>
                  </a:cubicBezTo>
                  <a:cubicBezTo>
                    <a:pt x="3" y="11"/>
                    <a:pt x="2" y="14"/>
                    <a:pt x="1" y="1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2" name="Freeform 2534"/>
            <p:cNvSpPr>
              <a:spLocks noChangeArrowheads="1"/>
            </p:cNvSpPr>
            <p:nvPr/>
          </p:nvSpPr>
          <p:spPr bwMode="auto">
            <a:xfrm>
              <a:off x="1608138" y="795338"/>
              <a:ext cx="12700" cy="46038"/>
            </a:xfrm>
            <a:custGeom>
              <a:avLst/>
              <a:gdLst>
                <a:gd name="T0" fmla="*/ 2147483647 w 10"/>
                <a:gd name="T1" fmla="*/ 2147483647 h 36"/>
                <a:gd name="T2" fmla="*/ 2147483647 w 10"/>
                <a:gd name="T3" fmla="*/ 0 h 36"/>
                <a:gd name="T4" fmla="*/ 2147483647 w 10"/>
                <a:gd name="T5" fmla="*/ 0 h 36"/>
                <a:gd name="T6" fmla="*/ 2147483647 w 10"/>
                <a:gd name="T7" fmla="*/ 2147483647 h 36"/>
                <a:gd name="T8" fmla="*/ 2147483647 w 10"/>
                <a:gd name="T9" fmla="*/ 2147483647 h 36"/>
                <a:gd name="T10" fmla="*/ 2147483647 w 10"/>
                <a:gd name="T11" fmla="*/ 2147483647 h 36"/>
                <a:gd name="T12" fmla="*/ 2147483647 w 10"/>
                <a:gd name="T13" fmla="*/ 2147483647 h 36"/>
                <a:gd name="T14" fmla="*/ 2147483647 w 10"/>
                <a:gd name="T15" fmla="*/ 2147483647 h 36"/>
                <a:gd name="T16" fmla="*/ 2147483647 w 10"/>
                <a:gd name="T17" fmla="*/ 2147483647 h 36"/>
                <a:gd name="T18" fmla="*/ 2147483647 w 10"/>
                <a:gd name="T19" fmla="*/ 2147483647 h 36"/>
                <a:gd name="T20" fmla="*/ 2147483647 w 10"/>
                <a:gd name="T21" fmla="*/ 2147483647 h 36"/>
                <a:gd name="T22" fmla="*/ 2147483647 w 10"/>
                <a:gd name="T23" fmla="*/ 2147483647 h 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36"/>
                <a:gd name="T38" fmla="*/ 10 w 10"/>
                <a:gd name="T39" fmla="*/ 36 h 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36">
                  <a:moveTo>
                    <a:pt x="1" y="9"/>
                  </a:moveTo>
                  <a:cubicBezTo>
                    <a:pt x="1" y="5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9"/>
                    <a:pt x="2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0" y="13"/>
                    <a:pt x="6" y="26"/>
                    <a:pt x="10" y="36"/>
                  </a:cubicBezTo>
                  <a:cubicBezTo>
                    <a:pt x="9" y="33"/>
                    <a:pt x="7" y="30"/>
                    <a:pt x="5" y="26"/>
                  </a:cubicBezTo>
                  <a:cubicBezTo>
                    <a:pt x="3" y="21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3" name="Freeform 2535"/>
            <p:cNvSpPr>
              <a:spLocks noChangeArrowheads="1"/>
            </p:cNvSpPr>
            <p:nvPr/>
          </p:nvSpPr>
          <p:spPr bwMode="auto">
            <a:xfrm>
              <a:off x="1511301" y="679450"/>
              <a:ext cx="36513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0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2147483647 w 29"/>
                <a:gd name="T25" fmla="*/ 2147483647 h 27"/>
                <a:gd name="T26" fmla="*/ 0 w 29"/>
                <a:gd name="T27" fmla="*/ 2147483647 h 27"/>
                <a:gd name="T28" fmla="*/ 0 w 29"/>
                <a:gd name="T29" fmla="*/ 2147483647 h 27"/>
                <a:gd name="T30" fmla="*/ 2147483647 w 29"/>
                <a:gd name="T31" fmla="*/ 2147483647 h 27"/>
                <a:gd name="T32" fmla="*/ 2147483647 w 29"/>
                <a:gd name="T33" fmla="*/ 0 h 27"/>
                <a:gd name="T34" fmla="*/ 2147483647 w 29"/>
                <a:gd name="T35" fmla="*/ 2147483647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9"/>
                <a:gd name="T55" fmla="*/ 0 h 27"/>
                <a:gd name="T56" fmla="*/ 29 w 29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9" h="27">
                  <a:moveTo>
                    <a:pt x="24" y="3"/>
                  </a:moveTo>
                  <a:cubicBezTo>
                    <a:pt x="22" y="5"/>
                    <a:pt x="20" y="7"/>
                    <a:pt x="19" y="8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20" y="7"/>
                    <a:pt x="24" y="4"/>
                  </a:cubicBezTo>
                  <a:cubicBezTo>
                    <a:pt x="26" y="2"/>
                    <a:pt x="28" y="1"/>
                    <a:pt x="29" y="0"/>
                  </a:cubicBezTo>
                  <a:cubicBezTo>
                    <a:pt x="27" y="2"/>
                    <a:pt x="25" y="5"/>
                    <a:pt x="23" y="8"/>
                  </a:cubicBezTo>
                  <a:cubicBezTo>
                    <a:pt x="19" y="12"/>
                    <a:pt x="15" y="16"/>
                    <a:pt x="10" y="20"/>
                  </a:cubicBezTo>
                  <a:cubicBezTo>
                    <a:pt x="8" y="21"/>
                    <a:pt x="5" y="23"/>
                    <a:pt x="3" y="24"/>
                  </a:cubicBezTo>
                  <a:cubicBezTo>
                    <a:pt x="4" y="24"/>
                    <a:pt x="4" y="23"/>
                    <a:pt x="5" y="23"/>
                  </a:cubicBezTo>
                  <a:cubicBezTo>
                    <a:pt x="7" y="21"/>
                    <a:pt x="8" y="19"/>
                    <a:pt x="10" y="18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6"/>
                    <a:pt x="9" y="17"/>
                  </a:cubicBezTo>
                  <a:cubicBezTo>
                    <a:pt x="8" y="19"/>
                    <a:pt x="6" y="20"/>
                    <a:pt x="4" y="22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0" y="26"/>
                    <a:pt x="0" y="26"/>
                    <a:pt x="0" y="27"/>
                  </a:cubicBezTo>
                  <a:cubicBezTo>
                    <a:pt x="6" y="19"/>
                    <a:pt x="12" y="11"/>
                    <a:pt x="20" y="5"/>
                  </a:cubicBezTo>
                  <a:cubicBezTo>
                    <a:pt x="23" y="4"/>
                    <a:pt x="25" y="2"/>
                    <a:pt x="27" y="0"/>
                  </a:cubicBezTo>
                  <a:cubicBezTo>
                    <a:pt x="26" y="1"/>
                    <a:pt x="25" y="2"/>
                    <a:pt x="24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4" name="Freeform 2536"/>
            <p:cNvSpPr>
              <a:spLocks noChangeArrowheads="1"/>
            </p:cNvSpPr>
            <p:nvPr/>
          </p:nvSpPr>
          <p:spPr bwMode="auto">
            <a:xfrm>
              <a:off x="1565276" y="560388"/>
              <a:ext cx="41275" cy="19050"/>
            </a:xfrm>
            <a:custGeom>
              <a:avLst/>
              <a:gdLst>
                <a:gd name="T0" fmla="*/ 2147483647 w 32"/>
                <a:gd name="T1" fmla="*/ 2147483647 h 14"/>
                <a:gd name="T2" fmla="*/ 2147483647 w 32"/>
                <a:gd name="T3" fmla="*/ 2147483647 h 14"/>
                <a:gd name="T4" fmla="*/ 2147483647 w 32"/>
                <a:gd name="T5" fmla="*/ 2147483647 h 14"/>
                <a:gd name="T6" fmla="*/ 2147483647 w 32"/>
                <a:gd name="T7" fmla="*/ 2147483647 h 14"/>
                <a:gd name="T8" fmla="*/ 2147483647 w 32"/>
                <a:gd name="T9" fmla="*/ 2147483647 h 14"/>
                <a:gd name="T10" fmla="*/ 2147483647 w 32"/>
                <a:gd name="T11" fmla="*/ 2147483647 h 14"/>
                <a:gd name="T12" fmla="*/ 2147483647 w 32"/>
                <a:gd name="T13" fmla="*/ 2147483647 h 14"/>
                <a:gd name="T14" fmla="*/ 2147483647 w 32"/>
                <a:gd name="T15" fmla="*/ 2147483647 h 14"/>
                <a:gd name="T16" fmla="*/ 2147483647 w 32"/>
                <a:gd name="T17" fmla="*/ 2147483647 h 14"/>
                <a:gd name="T18" fmla="*/ 2147483647 w 32"/>
                <a:gd name="T19" fmla="*/ 2147483647 h 14"/>
                <a:gd name="T20" fmla="*/ 2147483647 w 32"/>
                <a:gd name="T21" fmla="*/ 2147483647 h 14"/>
                <a:gd name="T22" fmla="*/ 2147483647 w 32"/>
                <a:gd name="T23" fmla="*/ 2147483647 h 14"/>
                <a:gd name="T24" fmla="*/ 2147483647 w 32"/>
                <a:gd name="T25" fmla="*/ 2147483647 h 14"/>
                <a:gd name="T26" fmla="*/ 2147483647 w 32"/>
                <a:gd name="T27" fmla="*/ 2147483647 h 14"/>
                <a:gd name="T28" fmla="*/ 2147483647 w 32"/>
                <a:gd name="T29" fmla="*/ 2147483647 h 14"/>
                <a:gd name="T30" fmla="*/ 2147483647 w 32"/>
                <a:gd name="T31" fmla="*/ 2147483647 h 14"/>
                <a:gd name="T32" fmla="*/ 2147483647 w 32"/>
                <a:gd name="T33" fmla="*/ 2147483647 h 14"/>
                <a:gd name="T34" fmla="*/ 2147483647 w 32"/>
                <a:gd name="T35" fmla="*/ 2147483647 h 14"/>
                <a:gd name="T36" fmla="*/ 2147483647 w 32"/>
                <a:gd name="T37" fmla="*/ 2147483647 h 14"/>
                <a:gd name="T38" fmla="*/ 0 w 32"/>
                <a:gd name="T39" fmla="*/ 2147483647 h 14"/>
                <a:gd name="T40" fmla="*/ 2147483647 w 32"/>
                <a:gd name="T41" fmla="*/ 2147483647 h 14"/>
                <a:gd name="T42" fmla="*/ 2147483647 w 32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14"/>
                <a:gd name="T68" fmla="*/ 32 w 32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14">
                  <a:moveTo>
                    <a:pt x="6" y="9"/>
                  </a:moveTo>
                  <a:cubicBezTo>
                    <a:pt x="8" y="8"/>
                    <a:pt x="10" y="7"/>
                    <a:pt x="11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2" y="6"/>
                    <a:pt x="11" y="6"/>
                  </a:cubicBezTo>
                  <a:cubicBezTo>
                    <a:pt x="9" y="6"/>
                    <a:pt x="7" y="7"/>
                    <a:pt x="6" y="9"/>
                  </a:cubicBezTo>
                  <a:cubicBezTo>
                    <a:pt x="4" y="10"/>
                    <a:pt x="2" y="11"/>
                    <a:pt x="1" y="12"/>
                  </a:cubicBezTo>
                  <a:cubicBezTo>
                    <a:pt x="6" y="6"/>
                    <a:pt x="12" y="0"/>
                    <a:pt x="21" y="2"/>
                  </a:cubicBezTo>
                  <a:cubicBezTo>
                    <a:pt x="25" y="3"/>
                    <a:pt x="28" y="5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5" y="6"/>
                    <a:pt x="23" y="6"/>
                    <a:pt x="21" y="5"/>
                  </a:cubicBezTo>
                  <a:cubicBezTo>
                    <a:pt x="20" y="5"/>
                    <a:pt x="19" y="5"/>
                    <a:pt x="19" y="5"/>
                  </a:cubicBezTo>
                  <a:cubicBezTo>
                    <a:pt x="19" y="5"/>
                    <a:pt x="20" y="6"/>
                    <a:pt x="21" y="6"/>
                  </a:cubicBezTo>
                  <a:cubicBezTo>
                    <a:pt x="23" y="6"/>
                    <a:pt x="24" y="6"/>
                    <a:pt x="27" y="7"/>
                  </a:cubicBezTo>
                  <a:cubicBezTo>
                    <a:pt x="27" y="8"/>
                    <a:pt x="28" y="8"/>
                    <a:pt x="29" y="8"/>
                  </a:cubicBezTo>
                  <a:cubicBezTo>
                    <a:pt x="30" y="9"/>
                    <a:pt x="31" y="9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5" y="8"/>
                    <a:pt x="21" y="8"/>
                  </a:cubicBezTo>
                  <a:cubicBezTo>
                    <a:pt x="14" y="8"/>
                    <a:pt x="6" y="10"/>
                    <a:pt x="0" y="14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2"/>
                    <a:pt x="4" y="11"/>
                    <a:pt x="6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5" name="Freeform 2538"/>
            <p:cNvSpPr>
              <a:spLocks noChangeArrowheads="1"/>
            </p:cNvSpPr>
            <p:nvPr/>
          </p:nvSpPr>
          <p:spPr bwMode="auto">
            <a:xfrm>
              <a:off x="1512888" y="173038"/>
              <a:ext cx="26988" cy="41275"/>
            </a:xfrm>
            <a:custGeom>
              <a:avLst/>
              <a:gdLst>
                <a:gd name="T0" fmla="*/ 2147483647 w 21"/>
                <a:gd name="T1" fmla="*/ 2147483647 h 32"/>
                <a:gd name="T2" fmla="*/ 2147483647 w 21"/>
                <a:gd name="T3" fmla="*/ 2147483647 h 32"/>
                <a:gd name="T4" fmla="*/ 2147483647 w 21"/>
                <a:gd name="T5" fmla="*/ 2147483647 h 32"/>
                <a:gd name="T6" fmla="*/ 2147483647 w 21"/>
                <a:gd name="T7" fmla="*/ 2147483647 h 32"/>
                <a:gd name="T8" fmla="*/ 2147483647 w 21"/>
                <a:gd name="T9" fmla="*/ 2147483647 h 32"/>
                <a:gd name="T10" fmla="*/ 2147483647 w 21"/>
                <a:gd name="T11" fmla="*/ 2147483647 h 32"/>
                <a:gd name="T12" fmla="*/ 2147483647 w 21"/>
                <a:gd name="T13" fmla="*/ 2147483647 h 32"/>
                <a:gd name="T14" fmla="*/ 2147483647 w 21"/>
                <a:gd name="T15" fmla="*/ 2147483647 h 32"/>
                <a:gd name="T16" fmla="*/ 2147483647 w 21"/>
                <a:gd name="T17" fmla="*/ 2147483647 h 32"/>
                <a:gd name="T18" fmla="*/ 2147483647 w 21"/>
                <a:gd name="T19" fmla="*/ 2147483647 h 32"/>
                <a:gd name="T20" fmla="*/ 2147483647 w 21"/>
                <a:gd name="T21" fmla="*/ 2147483647 h 32"/>
                <a:gd name="T22" fmla="*/ 2147483647 w 21"/>
                <a:gd name="T23" fmla="*/ 2147483647 h 32"/>
                <a:gd name="T24" fmla="*/ 2147483647 w 21"/>
                <a:gd name="T25" fmla="*/ 2147483647 h 32"/>
                <a:gd name="T26" fmla="*/ 2147483647 w 21"/>
                <a:gd name="T27" fmla="*/ 2147483647 h 32"/>
                <a:gd name="T28" fmla="*/ 2147483647 w 21"/>
                <a:gd name="T29" fmla="*/ 2147483647 h 32"/>
                <a:gd name="T30" fmla="*/ 2147483647 w 21"/>
                <a:gd name="T31" fmla="*/ 2147483647 h 32"/>
                <a:gd name="T32" fmla="*/ 2147483647 w 21"/>
                <a:gd name="T33" fmla="*/ 2147483647 h 32"/>
                <a:gd name="T34" fmla="*/ 2147483647 w 21"/>
                <a:gd name="T35" fmla="*/ 2147483647 h 32"/>
                <a:gd name="T36" fmla="*/ 2147483647 w 21"/>
                <a:gd name="T37" fmla="*/ 2147483647 h 32"/>
                <a:gd name="T38" fmla="*/ 2147483647 w 21"/>
                <a:gd name="T39" fmla="*/ 2147483647 h 32"/>
                <a:gd name="T40" fmla="*/ 2147483647 w 21"/>
                <a:gd name="T41" fmla="*/ 2147483647 h 32"/>
                <a:gd name="T42" fmla="*/ 2147483647 w 21"/>
                <a:gd name="T43" fmla="*/ 2147483647 h 32"/>
                <a:gd name="T44" fmla="*/ 2147483647 w 21"/>
                <a:gd name="T45" fmla="*/ 2147483647 h 32"/>
                <a:gd name="T46" fmla="*/ 2147483647 w 21"/>
                <a:gd name="T47" fmla="*/ 2147483647 h 32"/>
                <a:gd name="T48" fmla="*/ 2147483647 w 21"/>
                <a:gd name="T49" fmla="*/ 2147483647 h 32"/>
                <a:gd name="T50" fmla="*/ 2147483647 w 21"/>
                <a:gd name="T51" fmla="*/ 2147483647 h 32"/>
                <a:gd name="T52" fmla="*/ 2147483647 w 21"/>
                <a:gd name="T53" fmla="*/ 2147483647 h 32"/>
                <a:gd name="T54" fmla="*/ 2147483647 w 21"/>
                <a:gd name="T55" fmla="*/ 2147483647 h 32"/>
                <a:gd name="T56" fmla="*/ 2147483647 w 21"/>
                <a:gd name="T57" fmla="*/ 2147483647 h 32"/>
                <a:gd name="T58" fmla="*/ 2147483647 w 21"/>
                <a:gd name="T59" fmla="*/ 2147483647 h 32"/>
                <a:gd name="T60" fmla="*/ 2147483647 w 21"/>
                <a:gd name="T61" fmla="*/ 2147483647 h 32"/>
                <a:gd name="T62" fmla="*/ 2147483647 w 21"/>
                <a:gd name="T63" fmla="*/ 2147483647 h 32"/>
                <a:gd name="T64" fmla="*/ 2147483647 w 21"/>
                <a:gd name="T65" fmla="*/ 2147483647 h 32"/>
                <a:gd name="T66" fmla="*/ 2147483647 w 21"/>
                <a:gd name="T67" fmla="*/ 2147483647 h 32"/>
                <a:gd name="T68" fmla="*/ 0 w 21"/>
                <a:gd name="T69" fmla="*/ 2147483647 h 32"/>
                <a:gd name="T70" fmla="*/ 2147483647 w 21"/>
                <a:gd name="T71" fmla="*/ 2147483647 h 32"/>
                <a:gd name="T72" fmla="*/ 2147483647 w 21"/>
                <a:gd name="T73" fmla="*/ 2147483647 h 32"/>
                <a:gd name="T74" fmla="*/ 2147483647 w 21"/>
                <a:gd name="T75" fmla="*/ 2147483647 h 32"/>
                <a:gd name="T76" fmla="*/ 2147483647 w 21"/>
                <a:gd name="T77" fmla="*/ 2147483647 h 32"/>
                <a:gd name="T78" fmla="*/ 2147483647 w 21"/>
                <a:gd name="T79" fmla="*/ 2147483647 h 32"/>
                <a:gd name="T80" fmla="*/ 2147483647 w 21"/>
                <a:gd name="T81" fmla="*/ 2147483647 h 32"/>
                <a:gd name="T82" fmla="*/ 2147483647 w 21"/>
                <a:gd name="T83" fmla="*/ 2147483647 h 32"/>
                <a:gd name="T84" fmla="*/ 0 w 21"/>
                <a:gd name="T85" fmla="*/ 2147483647 h 32"/>
                <a:gd name="T86" fmla="*/ 2147483647 w 21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"/>
                <a:gd name="T133" fmla="*/ 0 h 32"/>
                <a:gd name="T134" fmla="*/ 21 w 21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" h="32">
                  <a:moveTo>
                    <a:pt x="8" y="1"/>
                  </a:moveTo>
                  <a:cubicBezTo>
                    <a:pt x="13" y="2"/>
                    <a:pt x="16" y="6"/>
                    <a:pt x="17" y="10"/>
                  </a:cubicBezTo>
                  <a:cubicBezTo>
                    <a:pt x="19" y="14"/>
                    <a:pt x="21" y="20"/>
                    <a:pt x="19" y="24"/>
                  </a:cubicBezTo>
                  <a:cubicBezTo>
                    <a:pt x="18" y="27"/>
                    <a:pt x="17" y="30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0"/>
                    <a:pt x="13" y="29"/>
                    <a:pt x="13" y="28"/>
                  </a:cubicBezTo>
                  <a:cubicBezTo>
                    <a:pt x="16" y="20"/>
                    <a:pt x="11" y="9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7" y="6"/>
                    <a:pt x="9" y="7"/>
                  </a:cubicBezTo>
                  <a:cubicBezTo>
                    <a:pt x="10" y="9"/>
                    <a:pt x="11" y="10"/>
                    <a:pt x="12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3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8" y="6"/>
                    <a:pt x="6" y="5"/>
                    <a:pt x="5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8" y="5"/>
                    <a:pt x="8" y="5"/>
                    <a:pt x="9" y="6"/>
                  </a:cubicBezTo>
                  <a:cubicBezTo>
                    <a:pt x="10" y="6"/>
                    <a:pt x="11" y="7"/>
                    <a:pt x="11" y="7"/>
                  </a:cubicBezTo>
                  <a:cubicBezTo>
                    <a:pt x="11" y="7"/>
                    <a:pt x="10" y="6"/>
                    <a:pt x="9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6" name="Freeform 2539"/>
            <p:cNvSpPr>
              <a:spLocks noChangeArrowheads="1"/>
            </p:cNvSpPr>
            <p:nvPr/>
          </p:nvSpPr>
          <p:spPr bwMode="auto">
            <a:xfrm>
              <a:off x="1555751" y="725488"/>
              <a:ext cx="49213" cy="31750"/>
            </a:xfrm>
            <a:custGeom>
              <a:avLst/>
              <a:gdLst>
                <a:gd name="T0" fmla="*/ 2147483647 w 38"/>
                <a:gd name="T1" fmla="*/ 2147483647 h 25"/>
                <a:gd name="T2" fmla="*/ 0 w 38"/>
                <a:gd name="T3" fmla="*/ 2147483647 h 25"/>
                <a:gd name="T4" fmla="*/ 2147483647 w 38"/>
                <a:gd name="T5" fmla="*/ 2147483647 h 25"/>
                <a:gd name="T6" fmla="*/ 2147483647 w 38"/>
                <a:gd name="T7" fmla="*/ 2147483647 h 25"/>
                <a:gd name="T8" fmla="*/ 2147483647 w 38"/>
                <a:gd name="T9" fmla="*/ 2147483647 h 25"/>
                <a:gd name="T10" fmla="*/ 2147483647 w 38"/>
                <a:gd name="T11" fmla="*/ 2147483647 h 25"/>
                <a:gd name="T12" fmla="*/ 2147483647 w 38"/>
                <a:gd name="T13" fmla="*/ 2147483647 h 25"/>
                <a:gd name="T14" fmla="*/ 2147483647 w 38"/>
                <a:gd name="T15" fmla="*/ 2147483647 h 25"/>
                <a:gd name="T16" fmla="*/ 2147483647 w 38"/>
                <a:gd name="T17" fmla="*/ 2147483647 h 25"/>
                <a:gd name="T18" fmla="*/ 0 w 38"/>
                <a:gd name="T19" fmla="*/ 2147483647 h 25"/>
                <a:gd name="T20" fmla="*/ 2147483647 w 38"/>
                <a:gd name="T21" fmla="*/ 2147483647 h 25"/>
                <a:gd name="T22" fmla="*/ 2147483647 w 38"/>
                <a:gd name="T23" fmla="*/ 2147483647 h 25"/>
                <a:gd name="T24" fmla="*/ 2147483647 w 38"/>
                <a:gd name="T25" fmla="*/ 2147483647 h 25"/>
                <a:gd name="T26" fmla="*/ 2147483647 w 38"/>
                <a:gd name="T27" fmla="*/ 2147483647 h 25"/>
                <a:gd name="T28" fmla="*/ 2147483647 w 38"/>
                <a:gd name="T29" fmla="*/ 2147483647 h 25"/>
                <a:gd name="T30" fmla="*/ 0 w 38"/>
                <a:gd name="T31" fmla="*/ 2147483647 h 25"/>
                <a:gd name="T32" fmla="*/ 0 w 38"/>
                <a:gd name="T33" fmla="*/ 0 h 25"/>
                <a:gd name="T34" fmla="*/ 2147483647 w 38"/>
                <a:gd name="T35" fmla="*/ 2147483647 h 25"/>
                <a:gd name="T36" fmla="*/ 2147483647 w 38"/>
                <a:gd name="T37" fmla="*/ 2147483647 h 25"/>
                <a:gd name="T38" fmla="*/ 2147483647 w 38"/>
                <a:gd name="T39" fmla="*/ 2147483647 h 25"/>
                <a:gd name="T40" fmla="*/ 2147483647 w 38"/>
                <a:gd name="T41" fmla="*/ 2147483647 h 25"/>
                <a:gd name="T42" fmla="*/ 2147483647 w 38"/>
                <a:gd name="T43" fmla="*/ 2147483647 h 25"/>
                <a:gd name="T44" fmla="*/ 2147483647 w 38"/>
                <a:gd name="T45" fmla="*/ 2147483647 h 25"/>
                <a:gd name="T46" fmla="*/ 2147483647 w 38"/>
                <a:gd name="T47" fmla="*/ 2147483647 h 25"/>
                <a:gd name="T48" fmla="*/ 2147483647 w 38"/>
                <a:gd name="T49" fmla="*/ 2147483647 h 25"/>
                <a:gd name="T50" fmla="*/ 2147483647 w 38"/>
                <a:gd name="T51" fmla="*/ 2147483647 h 25"/>
                <a:gd name="T52" fmla="*/ 2147483647 w 38"/>
                <a:gd name="T53" fmla="*/ 2147483647 h 25"/>
                <a:gd name="T54" fmla="*/ 2147483647 w 38"/>
                <a:gd name="T55" fmla="*/ 2147483647 h 25"/>
                <a:gd name="T56" fmla="*/ 2147483647 w 38"/>
                <a:gd name="T57" fmla="*/ 2147483647 h 25"/>
                <a:gd name="T58" fmla="*/ 2147483647 w 38"/>
                <a:gd name="T59" fmla="*/ 2147483647 h 25"/>
                <a:gd name="T60" fmla="*/ 2147483647 w 38"/>
                <a:gd name="T61" fmla="*/ 2147483647 h 25"/>
                <a:gd name="T62" fmla="*/ 2147483647 w 38"/>
                <a:gd name="T63" fmla="*/ 2147483647 h 25"/>
                <a:gd name="T64" fmla="*/ 2147483647 w 38"/>
                <a:gd name="T65" fmla="*/ 2147483647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5"/>
                <a:gd name="T101" fmla="*/ 38 w 38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5">
                  <a:moveTo>
                    <a:pt x="6" y="16"/>
                  </a:moveTo>
                  <a:cubicBezTo>
                    <a:pt x="2" y="12"/>
                    <a:pt x="0" y="8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2" y="10"/>
                    <a:pt x="3" y="12"/>
                    <a:pt x="5" y="13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4"/>
                    <a:pt x="5" y="13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6"/>
                    <a:pt x="3" y="8"/>
                    <a:pt x="4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5" y="9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5"/>
                    <a:pt x="4" y="7"/>
                  </a:cubicBezTo>
                  <a:cubicBezTo>
                    <a:pt x="13" y="17"/>
                    <a:pt x="24" y="16"/>
                    <a:pt x="34" y="12"/>
                  </a:cubicBezTo>
                  <a:cubicBezTo>
                    <a:pt x="34" y="12"/>
                    <a:pt x="33" y="13"/>
                    <a:pt x="32" y="13"/>
                  </a:cubicBezTo>
                  <a:cubicBezTo>
                    <a:pt x="28" y="15"/>
                    <a:pt x="25" y="16"/>
                    <a:pt x="25" y="16"/>
                  </a:cubicBezTo>
                  <a:cubicBezTo>
                    <a:pt x="25" y="16"/>
                    <a:pt x="26" y="16"/>
                    <a:pt x="27" y="16"/>
                  </a:cubicBezTo>
                  <a:cubicBezTo>
                    <a:pt x="29" y="16"/>
                    <a:pt x="30" y="15"/>
                    <a:pt x="32" y="14"/>
                  </a:cubicBezTo>
                  <a:cubicBezTo>
                    <a:pt x="33" y="14"/>
                    <a:pt x="33" y="13"/>
                    <a:pt x="34" y="13"/>
                  </a:cubicBezTo>
                  <a:cubicBezTo>
                    <a:pt x="33" y="14"/>
                    <a:pt x="32" y="14"/>
                    <a:pt x="31" y="15"/>
                  </a:cubicBezTo>
                  <a:cubicBezTo>
                    <a:pt x="29" y="17"/>
                    <a:pt x="27" y="18"/>
                    <a:pt x="25" y="18"/>
                  </a:cubicBezTo>
                  <a:cubicBezTo>
                    <a:pt x="24" y="19"/>
                    <a:pt x="22" y="19"/>
                    <a:pt x="22" y="19"/>
                  </a:cubicBezTo>
                  <a:cubicBezTo>
                    <a:pt x="22" y="19"/>
                    <a:pt x="24" y="19"/>
                    <a:pt x="25" y="19"/>
                  </a:cubicBezTo>
                  <a:cubicBezTo>
                    <a:pt x="27" y="18"/>
                    <a:pt x="30" y="17"/>
                    <a:pt x="32" y="15"/>
                  </a:cubicBezTo>
                  <a:cubicBezTo>
                    <a:pt x="34" y="14"/>
                    <a:pt x="36" y="12"/>
                    <a:pt x="37" y="11"/>
                  </a:cubicBezTo>
                  <a:cubicBezTo>
                    <a:pt x="37" y="11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0" y="20"/>
                    <a:pt x="17" y="25"/>
                    <a:pt x="6" y="1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7" name="Freeform 2540"/>
            <p:cNvSpPr>
              <a:spLocks noEditPoints="1" noChangeArrowheads="1"/>
            </p:cNvSpPr>
            <p:nvPr/>
          </p:nvSpPr>
          <p:spPr bwMode="auto">
            <a:xfrm>
              <a:off x="1631951" y="769938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2147483647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0 w 34"/>
                <a:gd name="T17" fmla="*/ 2147483647 h 37"/>
                <a:gd name="T18" fmla="*/ 0 w 34"/>
                <a:gd name="T19" fmla="*/ 2147483647 h 37"/>
                <a:gd name="T20" fmla="*/ 0 w 34"/>
                <a:gd name="T21" fmla="*/ 2147483647 h 37"/>
                <a:gd name="T22" fmla="*/ 0 w 34"/>
                <a:gd name="T23" fmla="*/ 2147483647 h 37"/>
                <a:gd name="T24" fmla="*/ 0 w 34"/>
                <a:gd name="T25" fmla="*/ 2147483647 h 37"/>
                <a:gd name="T26" fmla="*/ 2147483647 w 34"/>
                <a:gd name="T27" fmla="*/ 2147483647 h 37"/>
                <a:gd name="T28" fmla="*/ 2147483647 w 34"/>
                <a:gd name="T29" fmla="*/ 2147483647 h 37"/>
                <a:gd name="T30" fmla="*/ 2147483647 w 34"/>
                <a:gd name="T31" fmla="*/ 2147483647 h 37"/>
                <a:gd name="T32" fmla="*/ 2147483647 w 34"/>
                <a:gd name="T33" fmla="*/ 2147483647 h 37"/>
                <a:gd name="T34" fmla="*/ 2147483647 w 34"/>
                <a:gd name="T35" fmla="*/ 2147483647 h 37"/>
                <a:gd name="T36" fmla="*/ 2147483647 w 34"/>
                <a:gd name="T37" fmla="*/ 2147483647 h 37"/>
                <a:gd name="T38" fmla="*/ 2147483647 w 34"/>
                <a:gd name="T39" fmla="*/ 2147483647 h 37"/>
                <a:gd name="T40" fmla="*/ 2147483647 w 34"/>
                <a:gd name="T41" fmla="*/ 2147483647 h 37"/>
                <a:gd name="T42" fmla="*/ 0 w 34"/>
                <a:gd name="T43" fmla="*/ 2147483647 h 37"/>
                <a:gd name="T44" fmla="*/ 2147483647 w 34"/>
                <a:gd name="T45" fmla="*/ 2147483647 h 37"/>
                <a:gd name="T46" fmla="*/ 2147483647 w 34"/>
                <a:gd name="T47" fmla="*/ 2147483647 h 37"/>
                <a:gd name="T48" fmla="*/ 2147483647 w 34"/>
                <a:gd name="T49" fmla="*/ 2147483647 h 37"/>
                <a:gd name="T50" fmla="*/ 2147483647 w 34"/>
                <a:gd name="T51" fmla="*/ 2147483647 h 37"/>
                <a:gd name="T52" fmla="*/ 2147483647 w 34"/>
                <a:gd name="T53" fmla="*/ 2147483647 h 37"/>
                <a:gd name="T54" fmla="*/ 2147483647 w 34"/>
                <a:gd name="T55" fmla="*/ 2147483647 h 37"/>
                <a:gd name="T56" fmla="*/ 2147483647 w 34"/>
                <a:gd name="T57" fmla="*/ 2147483647 h 37"/>
                <a:gd name="T58" fmla="*/ 2147483647 w 34"/>
                <a:gd name="T59" fmla="*/ 2147483647 h 37"/>
                <a:gd name="T60" fmla="*/ 2147483647 w 34"/>
                <a:gd name="T61" fmla="*/ 2147483647 h 37"/>
                <a:gd name="T62" fmla="*/ 2147483647 w 34"/>
                <a:gd name="T63" fmla="*/ 2147483647 h 37"/>
                <a:gd name="T64" fmla="*/ 2147483647 w 34"/>
                <a:gd name="T65" fmla="*/ 2147483647 h 37"/>
                <a:gd name="T66" fmla="*/ 2147483647 w 34"/>
                <a:gd name="T67" fmla="*/ 2147483647 h 37"/>
                <a:gd name="T68" fmla="*/ 2147483647 w 34"/>
                <a:gd name="T69" fmla="*/ 2147483647 h 37"/>
                <a:gd name="T70" fmla="*/ 2147483647 w 34"/>
                <a:gd name="T71" fmla="*/ 2147483647 h 37"/>
                <a:gd name="T72" fmla="*/ 2147483647 w 34"/>
                <a:gd name="T73" fmla="*/ 2147483647 h 37"/>
                <a:gd name="T74" fmla="*/ 2147483647 w 34"/>
                <a:gd name="T75" fmla="*/ 2147483647 h 37"/>
                <a:gd name="T76" fmla="*/ 2147483647 w 34"/>
                <a:gd name="T77" fmla="*/ 2147483647 h 37"/>
                <a:gd name="T78" fmla="*/ 2147483647 w 34"/>
                <a:gd name="T79" fmla="*/ 2147483647 h 37"/>
                <a:gd name="T80" fmla="*/ 2147483647 w 34"/>
                <a:gd name="T81" fmla="*/ 2147483647 h 37"/>
                <a:gd name="T82" fmla="*/ 2147483647 w 34"/>
                <a:gd name="T83" fmla="*/ 2147483647 h 37"/>
                <a:gd name="T84" fmla="*/ 2147483647 w 34"/>
                <a:gd name="T85" fmla="*/ 2147483647 h 37"/>
                <a:gd name="T86" fmla="*/ 2147483647 w 34"/>
                <a:gd name="T87" fmla="*/ 2147483647 h 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"/>
                <a:gd name="T133" fmla="*/ 0 h 37"/>
                <a:gd name="T134" fmla="*/ 34 w 34"/>
                <a:gd name="T135" fmla="*/ 37 h 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" h="37">
                  <a:moveTo>
                    <a:pt x="33" y="37"/>
                  </a:moveTo>
                  <a:cubicBezTo>
                    <a:pt x="34" y="27"/>
                    <a:pt x="34" y="16"/>
                    <a:pt x="27" y="9"/>
                  </a:cubicBezTo>
                  <a:cubicBezTo>
                    <a:pt x="23" y="4"/>
                    <a:pt x="15" y="0"/>
                    <a:pt x="9" y="2"/>
                  </a:cubicBezTo>
                  <a:cubicBezTo>
                    <a:pt x="1" y="5"/>
                    <a:pt x="0" y="13"/>
                    <a:pt x="0" y="20"/>
                  </a:cubicBezTo>
                  <a:cubicBezTo>
                    <a:pt x="0" y="19"/>
                    <a:pt x="0" y="17"/>
                    <a:pt x="1" y="16"/>
                  </a:cubicBezTo>
                  <a:cubicBezTo>
                    <a:pt x="2" y="14"/>
                    <a:pt x="4" y="12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4" y="12"/>
                    <a:pt x="2" y="16"/>
                  </a:cubicBezTo>
                  <a:cubicBezTo>
                    <a:pt x="1" y="18"/>
                    <a:pt x="0" y="20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1" y="20"/>
                    <a:pt x="1" y="19"/>
                    <a:pt x="2" y="18"/>
                  </a:cubicBezTo>
                  <a:cubicBezTo>
                    <a:pt x="3" y="17"/>
                    <a:pt x="4" y="17"/>
                    <a:pt x="5" y="16"/>
                  </a:cubicBezTo>
                  <a:cubicBezTo>
                    <a:pt x="7" y="15"/>
                    <a:pt x="9" y="14"/>
                    <a:pt x="11" y="14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5"/>
                    <a:pt x="7" y="15"/>
                    <a:pt x="5" y="17"/>
                  </a:cubicBezTo>
                  <a:cubicBezTo>
                    <a:pt x="4" y="17"/>
                    <a:pt x="3" y="18"/>
                    <a:pt x="2" y="19"/>
                  </a:cubicBezTo>
                  <a:cubicBezTo>
                    <a:pt x="2" y="20"/>
                    <a:pt x="1" y="20"/>
                    <a:pt x="1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4" y="18"/>
                    <a:pt x="9" y="16"/>
                    <a:pt x="14" y="16"/>
                  </a:cubicBezTo>
                  <a:cubicBezTo>
                    <a:pt x="20" y="16"/>
                    <a:pt x="25" y="22"/>
                    <a:pt x="28" y="27"/>
                  </a:cubicBezTo>
                  <a:cubicBezTo>
                    <a:pt x="30" y="30"/>
                    <a:pt x="32" y="33"/>
                    <a:pt x="33" y="37"/>
                  </a:cubicBezTo>
                  <a:close/>
                  <a:moveTo>
                    <a:pt x="29" y="15"/>
                  </a:moveTo>
                  <a:cubicBezTo>
                    <a:pt x="29" y="15"/>
                    <a:pt x="28" y="14"/>
                    <a:pt x="27" y="13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7" y="11"/>
                    <a:pt x="28" y="12"/>
                  </a:cubicBezTo>
                  <a:cubicBezTo>
                    <a:pt x="29" y="14"/>
                    <a:pt x="29" y="15"/>
                    <a:pt x="29" y="15"/>
                  </a:cubicBezTo>
                  <a:close/>
                  <a:moveTo>
                    <a:pt x="30" y="19"/>
                  </a:moveTo>
                  <a:cubicBezTo>
                    <a:pt x="29" y="19"/>
                    <a:pt x="29" y="18"/>
                    <a:pt x="28" y="17"/>
                  </a:cubicBezTo>
                  <a:cubicBezTo>
                    <a:pt x="27" y="15"/>
                    <a:pt x="25" y="13"/>
                    <a:pt x="23" y="10"/>
                  </a:cubicBezTo>
                  <a:cubicBezTo>
                    <a:pt x="22" y="9"/>
                    <a:pt x="21" y="8"/>
                    <a:pt x="20" y="7"/>
                  </a:cubicBezTo>
                  <a:cubicBezTo>
                    <a:pt x="19" y="7"/>
                    <a:pt x="18" y="6"/>
                    <a:pt x="17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8" y="6"/>
                    <a:pt x="19" y="6"/>
                    <a:pt x="20" y="7"/>
                  </a:cubicBezTo>
                  <a:cubicBezTo>
                    <a:pt x="21" y="8"/>
                    <a:pt x="22" y="9"/>
                    <a:pt x="23" y="10"/>
                  </a:cubicBezTo>
                  <a:cubicBezTo>
                    <a:pt x="26" y="12"/>
                    <a:pt x="27" y="15"/>
                    <a:pt x="28" y="16"/>
                  </a:cubicBezTo>
                  <a:cubicBezTo>
                    <a:pt x="29" y="18"/>
                    <a:pt x="30" y="19"/>
                    <a:pt x="30" y="1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8" name="Freeform 2541"/>
            <p:cNvSpPr>
              <a:spLocks noChangeArrowheads="1"/>
            </p:cNvSpPr>
            <p:nvPr/>
          </p:nvSpPr>
          <p:spPr bwMode="auto">
            <a:xfrm>
              <a:off x="1722438" y="844550"/>
              <a:ext cx="7938" cy="33338"/>
            </a:xfrm>
            <a:custGeom>
              <a:avLst/>
              <a:gdLst>
                <a:gd name="T0" fmla="*/ 2147483647 w 6"/>
                <a:gd name="T1" fmla="*/ 2147483647 h 26"/>
                <a:gd name="T2" fmla="*/ 2147483647 w 6"/>
                <a:gd name="T3" fmla="*/ 2147483647 h 26"/>
                <a:gd name="T4" fmla="*/ 2147483647 w 6"/>
                <a:gd name="T5" fmla="*/ 2147483647 h 26"/>
                <a:gd name="T6" fmla="*/ 2147483647 w 6"/>
                <a:gd name="T7" fmla="*/ 2147483647 h 26"/>
                <a:gd name="T8" fmla="*/ 2147483647 w 6"/>
                <a:gd name="T9" fmla="*/ 2147483647 h 26"/>
                <a:gd name="T10" fmla="*/ 2147483647 w 6"/>
                <a:gd name="T11" fmla="*/ 2147483647 h 26"/>
                <a:gd name="T12" fmla="*/ 0 w 6"/>
                <a:gd name="T13" fmla="*/ 0 h 26"/>
                <a:gd name="T14" fmla="*/ 2147483647 w 6"/>
                <a:gd name="T15" fmla="*/ 2147483647 h 26"/>
                <a:gd name="T16" fmla="*/ 2147483647 w 6"/>
                <a:gd name="T17" fmla="*/ 2147483647 h 26"/>
                <a:gd name="T18" fmla="*/ 0 w 6"/>
                <a:gd name="T19" fmla="*/ 2147483647 h 26"/>
                <a:gd name="T20" fmla="*/ 2147483647 w 6"/>
                <a:gd name="T21" fmla="*/ 2147483647 h 26"/>
                <a:gd name="T22" fmla="*/ 2147483647 w 6"/>
                <a:gd name="T23" fmla="*/ 2147483647 h 26"/>
                <a:gd name="T24" fmla="*/ 2147483647 w 6"/>
                <a:gd name="T25" fmla="*/ 2147483647 h 26"/>
                <a:gd name="T26" fmla="*/ 0 w 6"/>
                <a:gd name="T27" fmla="*/ 2147483647 h 26"/>
                <a:gd name="T28" fmla="*/ 2147483647 w 6"/>
                <a:gd name="T29" fmla="*/ 2147483647 h 26"/>
                <a:gd name="T30" fmla="*/ 2147483647 w 6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26"/>
                <a:gd name="T50" fmla="*/ 6 w 6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26">
                  <a:moveTo>
                    <a:pt x="2" y="4"/>
                  </a:moveTo>
                  <a:cubicBezTo>
                    <a:pt x="2" y="4"/>
                    <a:pt x="2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  <a:cubicBezTo>
                    <a:pt x="3" y="1"/>
                    <a:pt x="5" y="3"/>
                    <a:pt x="5" y="6"/>
                  </a:cubicBezTo>
                  <a:cubicBezTo>
                    <a:pt x="6" y="10"/>
                    <a:pt x="6" y="13"/>
                    <a:pt x="5" y="17"/>
                  </a:cubicBezTo>
                  <a:cubicBezTo>
                    <a:pt x="4" y="20"/>
                    <a:pt x="2" y="24"/>
                    <a:pt x="0" y="26"/>
                  </a:cubicBezTo>
                  <a:cubicBezTo>
                    <a:pt x="0" y="25"/>
                    <a:pt x="1" y="23"/>
                    <a:pt x="2" y="22"/>
                  </a:cubicBezTo>
                  <a:cubicBezTo>
                    <a:pt x="3" y="18"/>
                    <a:pt x="4" y="15"/>
                    <a:pt x="4" y="15"/>
                  </a:cubicBezTo>
                  <a:cubicBezTo>
                    <a:pt x="4" y="15"/>
                    <a:pt x="3" y="18"/>
                    <a:pt x="1" y="21"/>
                  </a:cubicBezTo>
                  <a:cubicBezTo>
                    <a:pt x="1" y="22"/>
                    <a:pt x="1" y="23"/>
                    <a:pt x="0" y="24"/>
                  </a:cubicBezTo>
                  <a:cubicBezTo>
                    <a:pt x="2" y="19"/>
                    <a:pt x="3" y="14"/>
                    <a:pt x="3" y="9"/>
                  </a:cubicBezTo>
                  <a:cubicBezTo>
                    <a:pt x="3" y="8"/>
                    <a:pt x="3" y="6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39" name="Freeform 2542"/>
            <p:cNvSpPr>
              <a:spLocks noChangeArrowheads="1"/>
            </p:cNvSpPr>
            <p:nvPr/>
          </p:nvSpPr>
          <p:spPr bwMode="auto">
            <a:xfrm>
              <a:off x="1631951" y="722313"/>
              <a:ext cx="31750" cy="15875"/>
            </a:xfrm>
            <a:custGeom>
              <a:avLst/>
              <a:gdLst>
                <a:gd name="T0" fmla="*/ 2147483647 w 25"/>
                <a:gd name="T1" fmla="*/ 2147483647 h 12"/>
                <a:gd name="T2" fmla="*/ 2147483647 w 25"/>
                <a:gd name="T3" fmla="*/ 2147483647 h 12"/>
                <a:gd name="T4" fmla="*/ 2147483647 w 25"/>
                <a:gd name="T5" fmla="*/ 2147483647 h 12"/>
                <a:gd name="T6" fmla="*/ 2147483647 w 25"/>
                <a:gd name="T7" fmla="*/ 2147483647 h 12"/>
                <a:gd name="T8" fmla="*/ 2147483647 w 25"/>
                <a:gd name="T9" fmla="*/ 2147483647 h 12"/>
                <a:gd name="T10" fmla="*/ 2147483647 w 25"/>
                <a:gd name="T11" fmla="*/ 2147483647 h 12"/>
                <a:gd name="T12" fmla="*/ 2147483647 w 25"/>
                <a:gd name="T13" fmla="*/ 2147483647 h 12"/>
                <a:gd name="T14" fmla="*/ 2147483647 w 25"/>
                <a:gd name="T15" fmla="*/ 2147483647 h 12"/>
                <a:gd name="T16" fmla="*/ 2147483647 w 25"/>
                <a:gd name="T17" fmla="*/ 2147483647 h 12"/>
                <a:gd name="T18" fmla="*/ 2147483647 w 25"/>
                <a:gd name="T19" fmla="*/ 2147483647 h 12"/>
                <a:gd name="T20" fmla="*/ 2147483647 w 25"/>
                <a:gd name="T21" fmla="*/ 2147483647 h 12"/>
                <a:gd name="T22" fmla="*/ 2147483647 w 25"/>
                <a:gd name="T23" fmla="*/ 2147483647 h 12"/>
                <a:gd name="T24" fmla="*/ 2147483647 w 25"/>
                <a:gd name="T25" fmla="*/ 2147483647 h 12"/>
                <a:gd name="T26" fmla="*/ 2147483647 w 25"/>
                <a:gd name="T27" fmla="*/ 2147483647 h 12"/>
                <a:gd name="T28" fmla="*/ 2147483647 w 25"/>
                <a:gd name="T29" fmla="*/ 2147483647 h 12"/>
                <a:gd name="T30" fmla="*/ 2147483647 w 25"/>
                <a:gd name="T31" fmla="*/ 2147483647 h 12"/>
                <a:gd name="T32" fmla="*/ 2147483647 w 25"/>
                <a:gd name="T33" fmla="*/ 2147483647 h 12"/>
                <a:gd name="T34" fmla="*/ 0 w 25"/>
                <a:gd name="T35" fmla="*/ 2147483647 h 12"/>
                <a:gd name="T36" fmla="*/ 2147483647 w 25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"/>
                <a:gd name="T58" fmla="*/ 0 h 12"/>
                <a:gd name="T59" fmla="*/ 25 w 25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" h="12">
                  <a:moveTo>
                    <a:pt x="15" y="2"/>
                  </a:moveTo>
                  <a:cubicBezTo>
                    <a:pt x="19" y="3"/>
                    <a:pt x="22" y="6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0" y="6"/>
                    <a:pt x="19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8" y="6"/>
                    <a:pt x="19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5" y="11"/>
                    <a:pt x="25" y="11"/>
                    <a:pt x="25" y="12"/>
                  </a:cubicBezTo>
                  <a:cubicBezTo>
                    <a:pt x="19" y="7"/>
                    <a:pt x="10" y="5"/>
                    <a:pt x="3" y="8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7" y="5"/>
                    <a:pt x="8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3"/>
                    <a:pt x="9" y="3"/>
                  </a:cubicBezTo>
                  <a:cubicBezTo>
                    <a:pt x="8" y="4"/>
                    <a:pt x="7" y="4"/>
                    <a:pt x="5" y="5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4" y="4"/>
                    <a:pt x="9" y="0"/>
                    <a:pt x="15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0" name="Freeform 2543"/>
            <p:cNvSpPr>
              <a:spLocks noChangeArrowheads="1"/>
            </p:cNvSpPr>
            <p:nvPr/>
          </p:nvSpPr>
          <p:spPr bwMode="auto">
            <a:xfrm>
              <a:off x="1758951" y="325438"/>
              <a:ext cx="19050" cy="25400"/>
            </a:xfrm>
            <a:custGeom>
              <a:avLst/>
              <a:gdLst>
                <a:gd name="T0" fmla="*/ 2147483647 w 14"/>
                <a:gd name="T1" fmla="*/ 2147483647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0 h 20"/>
                <a:gd name="T10" fmla="*/ 2147483647 w 14"/>
                <a:gd name="T11" fmla="*/ 0 h 20"/>
                <a:gd name="T12" fmla="*/ 2147483647 w 14"/>
                <a:gd name="T13" fmla="*/ 2147483647 h 20"/>
                <a:gd name="T14" fmla="*/ 2147483647 w 14"/>
                <a:gd name="T15" fmla="*/ 2147483647 h 20"/>
                <a:gd name="T16" fmla="*/ 2147483647 w 14"/>
                <a:gd name="T17" fmla="*/ 2147483647 h 20"/>
                <a:gd name="T18" fmla="*/ 2147483647 w 14"/>
                <a:gd name="T19" fmla="*/ 2147483647 h 20"/>
                <a:gd name="T20" fmla="*/ 2147483647 w 14"/>
                <a:gd name="T21" fmla="*/ 2147483647 h 20"/>
                <a:gd name="T22" fmla="*/ 2147483647 w 14"/>
                <a:gd name="T23" fmla="*/ 2147483647 h 20"/>
                <a:gd name="T24" fmla="*/ 2147483647 w 14"/>
                <a:gd name="T25" fmla="*/ 2147483647 h 20"/>
                <a:gd name="T26" fmla="*/ 2147483647 w 14"/>
                <a:gd name="T27" fmla="*/ 2147483647 h 20"/>
                <a:gd name="T28" fmla="*/ 2147483647 w 14"/>
                <a:gd name="T29" fmla="*/ 2147483647 h 20"/>
                <a:gd name="T30" fmla="*/ 2147483647 w 14"/>
                <a:gd name="T31" fmla="*/ 2147483647 h 20"/>
                <a:gd name="T32" fmla="*/ 2147483647 w 14"/>
                <a:gd name="T33" fmla="*/ 2147483647 h 20"/>
                <a:gd name="T34" fmla="*/ 2147483647 w 14"/>
                <a:gd name="T35" fmla="*/ 2147483647 h 20"/>
                <a:gd name="T36" fmla="*/ 2147483647 w 14"/>
                <a:gd name="T37" fmla="*/ 2147483647 h 20"/>
                <a:gd name="T38" fmla="*/ 2147483647 w 14"/>
                <a:gd name="T39" fmla="*/ 2147483647 h 20"/>
                <a:gd name="T40" fmla="*/ 2147483647 w 14"/>
                <a:gd name="T41" fmla="*/ 2147483647 h 20"/>
                <a:gd name="T42" fmla="*/ 2147483647 w 14"/>
                <a:gd name="T43" fmla="*/ 2147483647 h 20"/>
                <a:gd name="T44" fmla="*/ 2147483647 w 14"/>
                <a:gd name="T45" fmla="*/ 2147483647 h 20"/>
                <a:gd name="T46" fmla="*/ 2147483647 w 14"/>
                <a:gd name="T47" fmla="*/ 2147483647 h 20"/>
                <a:gd name="T48" fmla="*/ 2147483647 w 14"/>
                <a:gd name="T49" fmla="*/ 2147483647 h 20"/>
                <a:gd name="T50" fmla="*/ 2147483647 w 14"/>
                <a:gd name="T51" fmla="*/ 2147483647 h 20"/>
                <a:gd name="T52" fmla="*/ 2147483647 w 14"/>
                <a:gd name="T53" fmla="*/ 2147483647 h 20"/>
                <a:gd name="T54" fmla="*/ 2147483647 w 14"/>
                <a:gd name="T55" fmla="*/ 2147483647 h 20"/>
                <a:gd name="T56" fmla="*/ 2147483647 w 14"/>
                <a:gd name="T57" fmla="*/ 2147483647 h 20"/>
                <a:gd name="T58" fmla="*/ 2147483647 w 14"/>
                <a:gd name="T59" fmla="*/ 2147483647 h 20"/>
                <a:gd name="T60" fmla="*/ 2147483647 w 14"/>
                <a:gd name="T61" fmla="*/ 2147483647 h 20"/>
                <a:gd name="T62" fmla="*/ 2147483647 w 14"/>
                <a:gd name="T63" fmla="*/ 2147483647 h 20"/>
                <a:gd name="T64" fmla="*/ 2147483647 w 14"/>
                <a:gd name="T65" fmla="*/ 2147483647 h 20"/>
                <a:gd name="T66" fmla="*/ 0 w 14"/>
                <a:gd name="T67" fmla="*/ 0 h 20"/>
                <a:gd name="T68" fmla="*/ 2147483647 w 14"/>
                <a:gd name="T69" fmla="*/ 2147483647 h 20"/>
                <a:gd name="T70" fmla="*/ 2147483647 w 14"/>
                <a:gd name="T71" fmla="*/ 2147483647 h 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20"/>
                <a:gd name="T110" fmla="*/ 14 w 14"/>
                <a:gd name="T111" fmla="*/ 20 h 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20">
                  <a:moveTo>
                    <a:pt x="6" y="5"/>
                  </a:move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1"/>
                    <a:pt x="12" y="3"/>
                    <a:pt x="13" y="8"/>
                  </a:cubicBezTo>
                  <a:cubicBezTo>
                    <a:pt x="14" y="12"/>
                    <a:pt x="11" y="19"/>
                    <a:pt x="6" y="20"/>
                  </a:cubicBezTo>
                  <a:cubicBezTo>
                    <a:pt x="5" y="20"/>
                    <a:pt x="3" y="20"/>
                    <a:pt x="2" y="20"/>
                  </a:cubicBezTo>
                  <a:cubicBezTo>
                    <a:pt x="3" y="20"/>
                    <a:pt x="4" y="20"/>
                    <a:pt x="5" y="19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8" y="17"/>
                    <a:pt x="8" y="18"/>
                  </a:cubicBezTo>
                  <a:cubicBezTo>
                    <a:pt x="7" y="18"/>
                    <a:pt x="6" y="18"/>
                    <a:pt x="5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19"/>
                    <a:pt x="4" y="18"/>
                  </a:cubicBezTo>
                  <a:cubicBezTo>
                    <a:pt x="5" y="18"/>
                    <a:pt x="6" y="17"/>
                    <a:pt x="7" y="16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5"/>
                    <a:pt x="6" y="15"/>
                  </a:cubicBezTo>
                  <a:cubicBezTo>
                    <a:pt x="6" y="16"/>
                    <a:pt x="5" y="17"/>
                    <a:pt x="4" y="18"/>
                  </a:cubicBezTo>
                  <a:cubicBezTo>
                    <a:pt x="3" y="18"/>
                    <a:pt x="2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5" y="14"/>
                    <a:pt x="4" y="7"/>
                    <a:pt x="2" y="2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0"/>
                    <a:pt x="6" y="8"/>
                  </a:cubicBezTo>
                  <a:cubicBezTo>
                    <a:pt x="6" y="7"/>
                    <a:pt x="5" y="5"/>
                    <a:pt x="4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3"/>
                    <a:pt x="5" y="4"/>
                    <a:pt x="6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1" name="Freeform 2544"/>
            <p:cNvSpPr>
              <a:spLocks noChangeArrowheads="1"/>
            </p:cNvSpPr>
            <p:nvPr/>
          </p:nvSpPr>
          <p:spPr bwMode="auto">
            <a:xfrm>
              <a:off x="1447801" y="820738"/>
              <a:ext cx="12700" cy="36513"/>
            </a:xfrm>
            <a:custGeom>
              <a:avLst/>
              <a:gdLst>
                <a:gd name="T0" fmla="*/ 2147483647 w 9"/>
                <a:gd name="T1" fmla="*/ 2147483647 h 29"/>
                <a:gd name="T2" fmla="*/ 2147483647 w 9"/>
                <a:gd name="T3" fmla="*/ 2147483647 h 29"/>
                <a:gd name="T4" fmla="*/ 2147483647 w 9"/>
                <a:gd name="T5" fmla="*/ 2147483647 h 29"/>
                <a:gd name="T6" fmla="*/ 2147483647 w 9"/>
                <a:gd name="T7" fmla="*/ 2147483647 h 29"/>
                <a:gd name="T8" fmla="*/ 2147483647 w 9"/>
                <a:gd name="T9" fmla="*/ 2147483647 h 29"/>
                <a:gd name="T10" fmla="*/ 2147483647 w 9"/>
                <a:gd name="T11" fmla="*/ 2147483647 h 29"/>
                <a:gd name="T12" fmla="*/ 2147483647 w 9"/>
                <a:gd name="T13" fmla="*/ 2147483647 h 29"/>
                <a:gd name="T14" fmla="*/ 2147483647 w 9"/>
                <a:gd name="T15" fmla="*/ 2147483647 h 29"/>
                <a:gd name="T16" fmla="*/ 2147483647 w 9"/>
                <a:gd name="T17" fmla="*/ 0 h 29"/>
                <a:gd name="T18" fmla="*/ 2147483647 w 9"/>
                <a:gd name="T19" fmla="*/ 2147483647 h 29"/>
                <a:gd name="T20" fmla="*/ 2147483647 w 9"/>
                <a:gd name="T21" fmla="*/ 2147483647 h 29"/>
                <a:gd name="T22" fmla="*/ 2147483647 w 9"/>
                <a:gd name="T23" fmla="*/ 2147483647 h 29"/>
                <a:gd name="T24" fmla="*/ 2147483647 w 9"/>
                <a:gd name="T25" fmla="*/ 2147483647 h 29"/>
                <a:gd name="T26" fmla="*/ 2147483647 w 9"/>
                <a:gd name="T27" fmla="*/ 2147483647 h 29"/>
                <a:gd name="T28" fmla="*/ 2147483647 w 9"/>
                <a:gd name="T29" fmla="*/ 2147483647 h 29"/>
                <a:gd name="T30" fmla="*/ 2147483647 w 9"/>
                <a:gd name="T31" fmla="*/ 2147483647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9"/>
                <a:gd name="T50" fmla="*/ 9 w 9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9">
                  <a:moveTo>
                    <a:pt x="2" y="7"/>
                  </a:moveTo>
                  <a:cubicBezTo>
                    <a:pt x="4" y="14"/>
                    <a:pt x="9" y="22"/>
                    <a:pt x="9" y="29"/>
                  </a:cubicBezTo>
                  <a:cubicBezTo>
                    <a:pt x="9" y="29"/>
                    <a:pt x="9" y="28"/>
                    <a:pt x="8" y="28"/>
                  </a:cubicBezTo>
                  <a:cubicBezTo>
                    <a:pt x="8" y="27"/>
                    <a:pt x="8" y="26"/>
                    <a:pt x="8" y="24"/>
                  </a:cubicBezTo>
                  <a:cubicBezTo>
                    <a:pt x="7" y="21"/>
                    <a:pt x="5" y="19"/>
                    <a:pt x="5" y="19"/>
                  </a:cubicBezTo>
                  <a:cubicBezTo>
                    <a:pt x="5" y="19"/>
                    <a:pt x="6" y="21"/>
                    <a:pt x="7" y="24"/>
                  </a:cubicBezTo>
                  <a:cubicBezTo>
                    <a:pt x="7" y="25"/>
                    <a:pt x="7" y="26"/>
                    <a:pt x="8" y="27"/>
                  </a:cubicBezTo>
                  <a:cubicBezTo>
                    <a:pt x="5" y="22"/>
                    <a:pt x="3" y="18"/>
                    <a:pt x="2" y="13"/>
                  </a:cubicBezTo>
                  <a:cubicBezTo>
                    <a:pt x="1" y="9"/>
                    <a:pt x="0" y="5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2" y="10"/>
                    <a:pt x="3" y="11"/>
                    <a:pt x="3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3" y="11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2" name="Freeform 2545"/>
            <p:cNvSpPr>
              <a:spLocks noChangeArrowheads="1"/>
            </p:cNvSpPr>
            <p:nvPr/>
          </p:nvSpPr>
          <p:spPr bwMode="auto">
            <a:xfrm>
              <a:off x="1541463" y="869950"/>
              <a:ext cx="31750" cy="30163"/>
            </a:xfrm>
            <a:custGeom>
              <a:avLst/>
              <a:gdLst>
                <a:gd name="T0" fmla="*/ 2147483647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0 h 23"/>
                <a:gd name="T8" fmla="*/ 2147483647 w 24"/>
                <a:gd name="T9" fmla="*/ 0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2147483647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2147483647 w 24"/>
                <a:gd name="T41" fmla="*/ 2147483647 h 23"/>
                <a:gd name="T42" fmla="*/ 0 w 24"/>
                <a:gd name="T43" fmla="*/ 2147483647 h 23"/>
                <a:gd name="T44" fmla="*/ 2147483647 w 24"/>
                <a:gd name="T45" fmla="*/ 2147483647 h 23"/>
                <a:gd name="T46" fmla="*/ 2147483647 w 24"/>
                <a:gd name="T47" fmla="*/ 2147483647 h 23"/>
                <a:gd name="T48" fmla="*/ 2147483647 w 24"/>
                <a:gd name="T49" fmla="*/ 2147483647 h 23"/>
                <a:gd name="T50" fmla="*/ 2147483647 w 24"/>
                <a:gd name="T51" fmla="*/ 2147483647 h 23"/>
                <a:gd name="T52" fmla="*/ 2147483647 w 24"/>
                <a:gd name="T53" fmla="*/ 2147483647 h 23"/>
                <a:gd name="T54" fmla="*/ 2147483647 w 24"/>
                <a:gd name="T55" fmla="*/ 2147483647 h 2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4"/>
                <a:gd name="T85" fmla="*/ 0 h 23"/>
                <a:gd name="T86" fmla="*/ 24 w 24"/>
                <a:gd name="T87" fmla="*/ 23 h 2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4" h="23">
                  <a:moveTo>
                    <a:pt x="14" y="8"/>
                  </a:moveTo>
                  <a:cubicBezTo>
                    <a:pt x="15" y="7"/>
                    <a:pt x="16" y="6"/>
                    <a:pt x="18" y="4"/>
                  </a:cubicBezTo>
                  <a:cubicBezTo>
                    <a:pt x="20" y="3"/>
                    <a:pt x="22" y="1"/>
                    <a:pt x="23" y="1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1"/>
                    <a:pt x="21" y="2"/>
                    <a:pt x="20" y="4"/>
                  </a:cubicBezTo>
                  <a:cubicBezTo>
                    <a:pt x="16" y="6"/>
                    <a:pt x="14" y="9"/>
                    <a:pt x="15" y="9"/>
                  </a:cubicBezTo>
                  <a:cubicBezTo>
                    <a:pt x="15" y="9"/>
                    <a:pt x="17" y="7"/>
                    <a:pt x="20" y="4"/>
                  </a:cubicBezTo>
                  <a:cubicBezTo>
                    <a:pt x="21" y="3"/>
                    <a:pt x="22" y="2"/>
                    <a:pt x="23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19" y="7"/>
                    <a:pt x="18" y="14"/>
                    <a:pt x="13" y="19"/>
                  </a:cubicBezTo>
                  <a:cubicBezTo>
                    <a:pt x="10" y="23"/>
                    <a:pt x="6" y="22"/>
                    <a:pt x="2" y="21"/>
                  </a:cubicBezTo>
                  <a:cubicBezTo>
                    <a:pt x="3" y="22"/>
                    <a:pt x="5" y="22"/>
                    <a:pt x="7" y="21"/>
                  </a:cubicBezTo>
                  <a:cubicBezTo>
                    <a:pt x="9" y="21"/>
                    <a:pt x="10" y="20"/>
                    <a:pt x="12" y="19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1" y="18"/>
                  </a:cubicBezTo>
                  <a:cubicBezTo>
                    <a:pt x="10" y="19"/>
                    <a:pt x="8" y="20"/>
                    <a:pt x="6" y="20"/>
                  </a:cubicBezTo>
                  <a:cubicBezTo>
                    <a:pt x="4" y="21"/>
                    <a:pt x="3" y="21"/>
                    <a:pt x="1" y="21"/>
                  </a:cubicBezTo>
                  <a:cubicBezTo>
                    <a:pt x="2" y="21"/>
                    <a:pt x="4" y="20"/>
                    <a:pt x="5" y="19"/>
                  </a:cubicBezTo>
                  <a:cubicBezTo>
                    <a:pt x="8" y="18"/>
                    <a:pt x="10" y="16"/>
                    <a:pt x="10" y="16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0"/>
                    <a:pt x="1" y="20"/>
                    <a:pt x="0" y="21"/>
                  </a:cubicBezTo>
                  <a:cubicBezTo>
                    <a:pt x="5" y="17"/>
                    <a:pt x="8" y="12"/>
                    <a:pt x="12" y="8"/>
                  </a:cubicBezTo>
                  <a:cubicBezTo>
                    <a:pt x="15" y="5"/>
                    <a:pt x="18" y="2"/>
                    <a:pt x="21" y="1"/>
                  </a:cubicBezTo>
                  <a:cubicBezTo>
                    <a:pt x="20" y="2"/>
                    <a:pt x="19" y="2"/>
                    <a:pt x="18" y="4"/>
                  </a:cubicBezTo>
                  <a:cubicBezTo>
                    <a:pt x="16" y="5"/>
                    <a:pt x="14" y="7"/>
                    <a:pt x="13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3" y="10"/>
                    <a:pt x="1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3" name="Freeform 2546"/>
            <p:cNvSpPr>
              <a:spLocks noChangeArrowheads="1"/>
            </p:cNvSpPr>
            <p:nvPr/>
          </p:nvSpPr>
          <p:spPr bwMode="auto">
            <a:xfrm>
              <a:off x="1687513" y="776288"/>
              <a:ext cx="25400" cy="39688"/>
            </a:xfrm>
            <a:custGeom>
              <a:avLst/>
              <a:gdLst>
                <a:gd name="T0" fmla="*/ 2147483647 w 20"/>
                <a:gd name="T1" fmla="*/ 2147483647 h 31"/>
                <a:gd name="T2" fmla="*/ 2147483647 w 20"/>
                <a:gd name="T3" fmla="*/ 2147483647 h 31"/>
                <a:gd name="T4" fmla="*/ 2147483647 w 20"/>
                <a:gd name="T5" fmla="*/ 2147483647 h 31"/>
                <a:gd name="T6" fmla="*/ 2147483647 w 20"/>
                <a:gd name="T7" fmla="*/ 2147483647 h 31"/>
                <a:gd name="T8" fmla="*/ 2147483647 w 20"/>
                <a:gd name="T9" fmla="*/ 2147483647 h 31"/>
                <a:gd name="T10" fmla="*/ 2147483647 w 20"/>
                <a:gd name="T11" fmla="*/ 2147483647 h 31"/>
                <a:gd name="T12" fmla="*/ 2147483647 w 20"/>
                <a:gd name="T13" fmla="*/ 2147483647 h 31"/>
                <a:gd name="T14" fmla="*/ 2147483647 w 20"/>
                <a:gd name="T15" fmla="*/ 2147483647 h 31"/>
                <a:gd name="T16" fmla="*/ 2147483647 w 20"/>
                <a:gd name="T17" fmla="*/ 2147483647 h 31"/>
                <a:gd name="T18" fmla="*/ 2147483647 w 20"/>
                <a:gd name="T19" fmla="*/ 2147483647 h 31"/>
                <a:gd name="T20" fmla="*/ 2147483647 w 20"/>
                <a:gd name="T21" fmla="*/ 2147483647 h 31"/>
                <a:gd name="T22" fmla="*/ 2147483647 w 20"/>
                <a:gd name="T23" fmla="*/ 2147483647 h 31"/>
                <a:gd name="T24" fmla="*/ 2147483647 w 20"/>
                <a:gd name="T25" fmla="*/ 2147483647 h 31"/>
                <a:gd name="T26" fmla="*/ 2147483647 w 20"/>
                <a:gd name="T27" fmla="*/ 2147483647 h 31"/>
                <a:gd name="T28" fmla="*/ 2147483647 w 20"/>
                <a:gd name="T29" fmla="*/ 2147483647 h 31"/>
                <a:gd name="T30" fmla="*/ 2147483647 w 20"/>
                <a:gd name="T31" fmla="*/ 0 h 31"/>
                <a:gd name="T32" fmla="*/ 2147483647 w 20"/>
                <a:gd name="T33" fmla="*/ 0 h 31"/>
                <a:gd name="T34" fmla="*/ 2147483647 w 20"/>
                <a:gd name="T35" fmla="*/ 0 h 31"/>
                <a:gd name="T36" fmla="*/ 2147483647 w 20"/>
                <a:gd name="T37" fmla="*/ 2147483647 h 31"/>
                <a:gd name="T38" fmla="*/ 2147483647 w 20"/>
                <a:gd name="T39" fmla="*/ 2147483647 h 31"/>
                <a:gd name="T40" fmla="*/ 2147483647 w 20"/>
                <a:gd name="T41" fmla="*/ 2147483647 h 31"/>
                <a:gd name="T42" fmla="*/ 2147483647 w 20"/>
                <a:gd name="T43" fmla="*/ 2147483647 h 31"/>
                <a:gd name="T44" fmla="*/ 2147483647 w 20"/>
                <a:gd name="T45" fmla="*/ 2147483647 h 31"/>
                <a:gd name="T46" fmla="*/ 2147483647 w 20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0"/>
                <a:gd name="T73" fmla="*/ 0 h 31"/>
                <a:gd name="T74" fmla="*/ 20 w 20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0" h="31">
                  <a:moveTo>
                    <a:pt x="3" y="23"/>
                  </a:moveTo>
                  <a:cubicBezTo>
                    <a:pt x="3" y="22"/>
                    <a:pt x="3" y="21"/>
                    <a:pt x="3" y="20"/>
                  </a:cubicBezTo>
                  <a:cubicBezTo>
                    <a:pt x="4" y="19"/>
                    <a:pt x="4" y="18"/>
                    <a:pt x="4" y="17"/>
                  </a:cubicBezTo>
                  <a:cubicBezTo>
                    <a:pt x="5" y="16"/>
                    <a:pt x="6" y="15"/>
                    <a:pt x="5" y="15"/>
                  </a:cubicBezTo>
                  <a:cubicBezTo>
                    <a:pt x="5" y="15"/>
                    <a:pt x="5" y="15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20"/>
                    <a:pt x="2" y="22"/>
                    <a:pt x="2" y="23"/>
                  </a:cubicBezTo>
                  <a:cubicBezTo>
                    <a:pt x="2" y="25"/>
                    <a:pt x="2" y="27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24"/>
                    <a:pt x="0" y="18"/>
                    <a:pt x="4" y="12"/>
                  </a:cubicBezTo>
                  <a:cubicBezTo>
                    <a:pt x="6" y="7"/>
                    <a:pt x="11" y="2"/>
                    <a:pt x="17" y="1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1" y="5"/>
                    <a:pt x="8" y="7"/>
                    <a:pt x="9" y="7"/>
                  </a:cubicBezTo>
                  <a:cubicBezTo>
                    <a:pt x="9" y="7"/>
                    <a:pt x="11" y="5"/>
                    <a:pt x="15" y="3"/>
                  </a:cubicBezTo>
                  <a:cubicBezTo>
                    <a:pt x="16" y="2"/>
                    <a:pt x="18" y="1"/>
                    <a:pt x="19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7" y="2"/>
                    <a:pt x="15" y="4"/>
                  </a:cubicBezTo>
                  <a:cubicBezTo>
                    <a:pt x="12" y="7"/>
                    <a:pt x="10" y="9"/>
                    <a:pt x="10" y="10"/>
                  </a:cubicBezTo>
                  <a:cubicBezTo>
                    <a:pt x="10" y="10"/>
                    <a:pt x="13" y="7"/>
                    <a:pt x="16" y="4"/>
                  </a:cubicBezTo>
                  <a:cubicBezTo>
                    <a:pt x="17" y="3"/>
                    <a:pt x="18" y="2"/>
                    <a:pt x="19" y="1"/>
                  </a:cubicBezTo>
                  <a:cubicBezTo>
                    <a:pt x="12" y="8"/>
                    <a:pt x="5" y="17"/>
                    <a:pt x="3" y="27"/>
                  </a:cubicBezTo>
                  <a:cubicBezTo>
                    <a:pt x="3" y="26"/>
                    <a:pt x="3" y="24"/>
                    <a:pt x="3" y="2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4" name="Freeform 2547"/>
            <p:cNvSpPr>
              <a:spLocks noChangeArrowheads="1"/>
            </p:cNvSpPr>
            <p:nvPr/>
          </p:nvSpPr>
          <p:spPr bwMode="auto">
            <a:xfrm>
              <a:off x="1466851" y="842963"/>
              <a:ext cx="9525" cy="36513"/>
            </a:xfrm>
            <a:custGeom>
              <a:avLst/>
              <a:gdLst>
                <a:gd name="T0" fmla="*/ 2147483647 w 8"/>
                <a:gd name="T1" fmla="*/ 2147483647 h 28"/>
                <a:gd name="T2" fmla="*/ 2147483647 w 8"/>
                <a:gd name="T3" fmla="*/ 2147483647 h 28"/>
                <a:gd name="T4" fmla="*/ 2147483647 w 8"/>
                <a:gd name="T5" fmla="*/ 2147483647 h 28"/>
                <a:gd name="T6" fmla="*/ 2147483647 w 8"/>
                <a:gd name="T7" fmla="*/ 2147483647 h 28"/>
                <a:gd name="T8" fmla="*/ 2147483647 w 8"/>
                <a:gd name="T9" fmla="*/ 2147483647 h 28"/>
                <a:gd name="T10" fmla="*/ 2147483647 w 8"/>
                <a:gd name="T11" fmla="*/ 2147483647 h 28"/>
                <a:gd name="T12" fmla="*/ 2147483647 w 8"/>
                <a:gd name="T13" fmla="*/ 2147483647 h 28"/>
                <a:gd name="T14" fmla="*/ 2147483647 w 8"/>
                <a:gd name="T15" fmla="*/ 2147483647 h 28"/>
                <a:gd name="T16" fmla="*/ 2147483647 w 8"/>
                <a:gd name="T17" fmla="*/ 2147483647 h 28"/>
                <a:gd name="T18" fmla="*/ 2147483647 w 8"/>
                <a:gd name="T19" fmla="*/ 2147483647 h 28"/>
                <a:gd name="T20" fmla="*/ 2147483647 w 8"/>
                <a:gd name="T21" fmla="*/ 2147483647 h 28"/>
                <a:gd name="T22" fmla="*/ 2147483647 w 8"/>
                <a:gd name="T23" fmla="*/ 0 h 28"/>
                <a:gd name="T24" fmla="*/ 2147483647 w 8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28"/>
                <a:gd name="T41" fmla="*/ 8 w 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28">
                  <a:moveTo>
                    <a:pt x="5" y="3"/>
                  </a:moveTo>
                  <a:cubicBezTo>
                    <a:pt x="7" y="12"/>
                    <a:pt x="8" y="21"/>
                    <a:pt x="3" y="28"/>
                  </a:cubicBezTo>
                  <a:cubicBezTo>
                    <a:pt x="3" y="28"/>
                    <a:pt x="3" y="27"/>
                    <a:pt x="4" y="26"/>
                  </a:cubicBezTo>
                  <a:cubicBezTo>
                    <a:pt x="4" y="24"/>
                    <a:pt x="5" y="22"/>
                    <a:pt x="5" y="22"/>
                  </a:cubicBezTo>
                  <a:cubicBezTo>
                    <a:pt x="4" y="22"/>
                    <a:pt x="4" y="24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5"/>
                    <a:pt x="3" y="24"/>
                    <a:pt x="2" y="24"/>
                  </a:cubicBezTo>
                  <a:cubicBezTo>
                    <a:pt x="2" y="24"/>
                    <a:pt x="2" y="25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0" y="22"/>
                    <a:pt x="5" y="13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  <a:cubicBezTo>
                    <a:pt x="4" y="1"/>
                    <a:pt x="4" y="2"/>
                    <a:pt x="5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5" name="Freeform 2548"/>
            <p:cNvSpPr>
              <a:spLocks noChangeArrowheads="1"/>
            </p:cNvSpPr>
            <p:nvPr/>
          </p:nvSpPr>
          <p:spPr bwMode="auto">
            <a:xfrm>
              <a:off x="1493838" y="915988"/>
              <a:ext cx="41275" cy="12700"/>
            </a:xfrm>
            <a:custGeom>
              <a:avLst/>
              <a:gdLst>
                <a:gd name="T0" fmla="*/ 2147483647 w 32"/>
                <a:gd name="T1" fmla="*/ 2147483647 h 10"/>
                <a:gd name="T2" fmla="*/ 2147483647 w 32"/>
                <a:gd name="T3" fmla="*/ 2147483647 h 10"/>
                <a:gd name="T4" fmla="*/ 2147483647 w 32"/>
                <a:gd name="T5" fmla="*/ 2147483647 h 10"/>
                <a:gd name="T6" fmla="*/ 2147483647 w 32"/>
                <a:gd name="T7" fmla="*/ 2147483647 h 10"/>
                <a:gd name="T8" fmla="*/ 0 w 32"/>
                <a:gd name="T9" fmla="*/ 2147483647 h 10"/>
                <a:gd name="T10" fmla="*/ 2147483647 w 32"/>
                <a:gd name="T11" fmla="*/ 2147483647 h 10"/>
                <a:gd name="T12" fmla="*/ 2147483647 w 32"/>
                <a:gd name="T13" fmla="*/ 0 h 10"/>
                <a:gd name="T14" fmla="*/ 2147483647 w 32"/>
                <a:gd name="T15" fmla="*/ 2147483647 h 10"/>
                <a:gd name="T16" fmla="*/ 2147483647 w 32"/>
                <a:gd name="T17" fmla="*/ 2147483647 h 10"/>
                <a:gd name="T18" fmla="*/ 2147483647 w 32"/>
                <a:gd name="T19" fmla="*/ 2147483647 h 10"/>
                <a:gd name="T20" fmla="*/ 2147483647 w 32"/>
                <a:gd name="T21" fmla="*/ 2147483647 h 10"/>
                <a:gd name="T22" fmla="*/ 2147483647 w 32"/>
                <a:gd name="T23" fmla="*/ 2147483647 h 10"/>
                <a:gd name="T24" fmla="*/ 2147483647 w 32"/>
                <a:gd name="T25" fmla="*/ 0 h 10"/>
                <a:gd name="T26" fmla="*/ 2147483647 w 32"/>
                <a:gd name="T27" fmla="*/ 0 h 10"/>
                <a:gd name="T28" fmla="*/ 2147483647 w 32"/>
                <a:gd name="T29" fmla="*/ 0 h 10"/>
                <a:gd name="T30" fmla="*/ 2147483647 w 32"/>
                <a:gd name="T31" fmla="*/ 0 h 10"/>
                <a:gd name="T32" fmla="*/ 2147483647 w 32"/>
                <a:gd name="T33" fmla="*/ 2147483647 h 10"/>
                <a:gd name="T34" fmla="*/ 2147483647 w 32"/>
                <a:gd name="T35" fmla="*/ 2147483647 h 10"/>
                <a:gd name="T36" fmla="*/ 2147483647 w 32"/>
                <a:gd name="T37" fmla="*/ 2147483647 h 1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2"/>
                <a:gd name="T58" fmla="*/ 0 h 10"/>
                <a:gd name="T59" fmla="*/ 32 w 32"/>
                <a:gd name="T60" fmla="*/ 10 h 1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2" h="10">
                  <a:moveTo>
                    <a:pt x="21" y="6"/>
                  </a:moveTo>
                  <a:cubicBezTo>
                    <a:pt x="22" y="6"/>
                    <a:pt x="25" y="5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4" y="6"/>
                    <a:pt x="20" y="9"/>
                    <a:pt x="15" y="9"/>
                  </a:cubicBezTo>
                  <a:cubicBezTo>
                    <a:pt x="10" y="10"/>
                    <a:pt x="5" y="9"/>
                    <a:pt x="0" y="7"/>
                  </a:cubicBezTo>
                  <a:cubicBezTo>
                    <a:pt x="8" y="7"/>
                    <a:pt x="15" y="3"/>
                    <a:pt x="24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0" y="0"/>
                    <a:pt x="29" y="1"/>
                    <a:pt x="27" y="2"/>
                  </a:cubicBezTo>
                  <a:cubicBezTo>
                    <a:pt x="26" y="2"/>
                    <a:pt x="24" y="2"/>
                    <a:pt x="23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1" y="4"/>
                    <a:pt x="22" y="3"/>
                    <a:pt x="23" y="3"/>
                  </a:cubicBezTo>
                  <a:cubicBezTo>
                    <a:pt x="24" y="3"/>
                    <a:pt x="26" y="3"/>
                    <a:pt x="27" y="2"/>
                  </a:cubicBezTo>
                  <a:cubicBezTo>
                    <a:pt x="29" y="2"/>
                    <a:pt x="31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1"/>
                    <a:pt x="29" y="2"/>
                    <a:pt x="27" y="3"/>
                  </a:cubicBezTo>
                  <a:cubicBezTo>
                    <a:pt x="22" y="5"/>
                    <a:pt x="18" y="6"/>
                    <a:pt x="18" y="7"/>
                  </a:cubicBezTo>
                  <a:cubicBezTo>
                    <a:pt x="18" y="7"/>
                    <a:pt x="19" y="7"/>
                    <a:pt x="21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6" name="Freeform 2549"/>
            <p:cNvSpPr>
              <a:spLocks noEditPoints="1" noChangeArrowheads="1"/>
            </p:cNvSpPr>
            <p:nvPr/>
          </p:nvSpPr>
          <p:spPr bwMode="auto">
            <a:xfrm>
              <a:off x="1389063" y="146050"/>
              <a:ext cx="49213" cy="55563"/>
            </a:xfrm>
            <a:custGeom>
              <a:avLst/>
              <a:gdLst>
                <a:gd name="T0" fmla="*/ 2147483647 w 38"/>
                <a:gd name="T1" fmla="*/ 2147483647 h 43"/>
                <a:gd name="T2" fmla="*/ 2147483647 w 38"/>
                <a:gd name="T3" fmla="*/ 2147483647 h 43"/>
                <a:gd name="T4" fmla="*/ 2147483647 w 38"/>
                <a:gd name="T5" fmla="*/ 2147483647 h 43"/>
                <a:gd name="T6" fmla="*/ 2147483647 w 38"/>
                <a:gd name="T7" fmla="*/ 2147483647 h 43"/>
                <a:gd name="T8" fmla="*/ 2147483647 w 38"/>
                <a:gd name="T9" fmla="*/ 2147483647 h 43"/>
                <a:gd name="T10" fmla="*/ 2147483647 w 38"/>
                <a:gd name="T11" fmla="*/ 2147483647 h 43"/>
                <a:gd name="T12" fmla="*/ 2147483647 w 38"/>
                <a:gd name="T13" fmla="*/ 2147483647 h 43"/>
                <a:gd name="T14" fmla="*/ 2147483647 w 38"/>
                <a:gd name="T15" fmla="*/ 2147483647 h 43"/>
                <a:gd name="T16" fmla="*/ 2147483647 w 38"/>
                <a:gd name="T17" fmla="*/ 2147483647 h 43"/>
                <a:gd name="T18" fmla="*/ 2147483647 w 38"/>
                <a:gd name="T19" fmla="*/ 2147483647 h 43"/>
                <a:gd name="T20" fmla="*/ 2147483647 w 38"/>
                <a:gd name="T21" fmla="*/ 2147483647 h 43"/>
                <a:gd name="T22" fmla="*/ 2147483647 w 38"/>
                <a:gd name="T23" fmla="*/ 2147483647 h 43"/>
                <a:gd name="T24" fmla="*/ 2147483647 w 38"/>
                <a:gd name="T25" fmla="*/ 2147483647 h 43"/>
                <a:gd name="T26" fmla="*/ 2147483647 w 38"/>
                <a:gd name="T27" fmla="*/ 2147483647 h 43"/>
                <a:gd name="T28" fmla="*/ 2147483647 w 38"/>
                <a:gd name="T29" fmla="*/ 2147483647 h 43"/>
                <a:gd name="T30" fmla="*/ 2147483647 w 38"/>
                <a:gd name="T31" fmla="*/ 2147483647 h 43"/>
                <a:gd name="T32" fmla="*/ 2147483647 w 38"/>
                <a:gd name="T33" fmla="*/ 2147483647 h 43"/>
                <a:gd name="T34" fmla="*/ 2147483647 w 38"/>
                <a:gd name="T35" fmla="*/ 2147483647 h 43"/>
                <a:gd name="T36" fmla="*/ 2147483647 w 38"/>
                <a:gd name="T37" fmla="*/ 2147483647 h 43"/>
                <a:gd name="T38" fmla="*/ 2147483647 w 38"/>
                <a:gd name="T39" fmla="*/ 2147483647 h 43"/>
                <a:gd name="T40" fmla="*/ 2147483647 w 38"/>
                <a:gd name="T41" fmla="*/ 2147483647 h 43"/>
                <a:gd name="T42" fmla="*/ 2147483647 w 38"/>
                <a:gd name="T43" fmla="*/ 2147483647 h 43"/>
                <a:gd name="T44" fmla="*/ 2147483647 w 38"/>
                <a:gd name="T45" fmla="*/ 2147483647 h 43"/>
                <a:gd name="T46" fmla="*/ 2147483647 w 38"/>
                <a:gd name="T47" fmla="*/ 2147483647 h 43"/>
                <a:gd name="T48" fmla="*/ 2147483647 w 38"/>
                <a:gd name="T49" fmla="*/ 2147483647 h 43"/>
                <a:gd name="T50" fmla="*/ 2147483647 w 38"/>
                <a:gd name="T51" fmla="*/ 2147483647 h 43"/>
                <a:gd name="T52" fmla="*/ 2147483647 w 38"/>
                <a:gd name="T53" fmla="*/ 2147483647 h 43"/>
                <a:gd name="T54" fmla="*/ 2147483647 w 38"/>
                <a:gd name="T55" fmla="*/ 2147483647 h 43"/>
                <a:gd name="T56" fmla="*/ 2147483647 w 38"/>
                <a:gd name="T57" fmla="*/ 2147483647 h 43"/>
                <a:gd name="T58" fmla="*/ 2147483647 w 38"/>
                <a:gd name="T59" fmla="*/ 2147483647 h 43"/>
                <a:gd name="T60" fmla="*/ 2147483647 w 38"/>
                <a:gd name="T61" fmla="*/ 2147483647 h 43"/>
                <a:gd name="T62" fmla="*/ 2147483647 w 38"/>
                <a:gd name="T63" fmla="*/ 2147483647 h 43"/>
                <a:gd name="T64" fmla="*/ 2147483647 w 38"/>
                <a:gd name="T65" fmla="*/ 2147483647 h 43"/>
                <a:gd name="T66" fmla="*/ 2147483647 w 38"/>
                <a:gd name="T67" fmla="*/ 2147483647 h 43"/>
                <a:gd name="T68" fmla="*/ 2147483647 w 38"/>
                <a:gd name="T69" fmla="*/ 2147483647 h 43"/>
                <a:gd name="T70" fmla="*/ 2147483647 w 38"/>
                <a:gd name="T71" fmla="*/ 2147483647 h 43"/>
                <a:gd name="T72" fmla="*/ 2147483647 w 38"/>
                <a:gd name="T73" fmla="*/ 2147483647 h 43"/>
                <a:gd name="T74" fmla="*/ 2147483647 w 38"/>
                <a:gd name="T75" fmla="*/ 2147483647 h 43"/>
                <a:gd name="T76" fmla="*/ 2147483647 w 38"/>
                <a:gd name="T77" fmla="*/ 2147483647 h 43"/>
                <a:gd name="T78" fmla="*/ 2147483647 w 38"/>
                <a:gd name="T79" fmla="*/ 2147483647 h 43"/>
                <a:gd name="T80" fmla="*/ 2147483647 w 38"/>
                <a:gd name="T81" fmla="*/ 2147483647 h 43"/>
                <a:gd name="T82" fmla="*/ 2147483647 w 38"/>
                <a:gd name="T83" fmla="*/ 2147483647 h 43"/>
                <a:gd name="T84" fmla="*/ 2147483647 w 38"/>
                <a:gd name="T85" fmla="*/ 2147483647 h 43"/>
                <a:gd name="T86" fmla="*/ 2147483647 w 38"/>
                <a:gd name="T87" fmla="*/ 2147483647 h 43"/>
                <a:gd name="T88" fmla="*/ 2147483647 w 38"/>
                <a:gd name="T89" fmla="*/ 2147483647 h 43"/>
                <a:gd name="T90" fmla="*/ 2147483647 w 38"/>
                <a:gd name="T91" fmla="*/ 2147483647 h 43"/>
                <a:gd name="T92" fmla="*/ 2147483647 w 38"/>
                <a:gd name="T93" fmla="*/ 2147483647 h 43"/>
                <a:gd name="T94" fmla="*/ 2147483647 w 38"/>
                <a:gd name="T95" fmla="*/ 2147483647 h 43"/>
                <a:gd name="T96" fmla="*/ 2147483647 w 38"/>
                <a:gd name="T97" fmla="*/ 2147483647 h 43"/>
                <a:gd name="T98" fmla="*/ 2147483647 w 38"/>
                <a:gd name="T99" fmla="*/ 2147483647 h 43"/>
                <a:gd name="T100" fmla="*/ 2147483647 w 38"/>
                <a:gd name="T101" fmla="*/ 2147483647 h 43"/>
                <a:gd name="T102" fmla="*/ 2147483647 w 38"/>
                <a:gd name="T103" fmla="*/ 2147483647 h 43"/>
                <a:gd name="T104" fmla="*/ 2147483647 w 38"/>
                <a:gd name="T105" fmla="*/ 2147483647 h 43"/>
                <a:gd name="T106" fmla="*/ 2147483647 w 38"/>
                <a:gd name="T107" fmla="*/ 2147483647 h 43"/>
                <a:gd name="T108" fmla="*/ 2147483647 w 38"/>
                <a:gd name="T109" fmla="*/ 2147483647 h 43"/>
                <a:gd name="T110" fmla="*/ 2147483647 w 38"/>
                <a:gd name="T111" fmla="*/ 2147483647 h 43"/>
                <a:gd name="T112" fmla="*/ 2147483647 w 38"/>
                <a:gd name="T113" fmla="*/ 2147483647 h 43"/>
                <a:gd name="T114" fmla="*/ 2147483647 w 38"/>
                <a:gd name="T115" fmla="*/ 2147483647 h 43"/>
                <a:gd name="T116" fmla="*/ 2147483647 w 38"/>
                <a:gd name="T117" fmla="*/ 2147483647 h 4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"/>
                <a:gd name="T178" fmla="*/ 0 h 43"/>
                <a:gd name="T179" fmla="*/ 38 w 38"/>
                <a:gd name="T180" fmla="*/ 43 h 4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" h="43">
                  <a:moveTo>
                    <a:pt x="35" y="41"/>
                  </a:moveTo>
                  <a:cubicBezTo>
                    <a:pt x="35" y="40"/>
                    <a:pt x="34" y="39"/>
                    <a:pt x="34" y="38"/>
                  </a:cubicBezTo>
                  <a:cubicBezTo>
                    <a:pt x="31" y="38"/>
                    <a:pt x="28" y="39"/>
                    <a:pt x="25" y="38"/>
                  </a:cubicBezTo>
                  <a:cubicBezTo>
                    <a:pt x="25" y="38"/>
                    <a:pt x="24" y="38"/>
                    <a:pt x="23" y="38"/>
                  </a:cubicBezTo>
                  <a:cubicBezTo>
                    <a:pt x="23" y="38"/>
                    <a:pt x="22" y="38"/>
                    <a:pt x="22" y="38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7" y="36"/>
                    <a:pt x="16" y="36"/>
                    <a:pt x="16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4"/>
                  </a:cubicBezTo>
                  <a:cubicBezTo>
                    <a:pt x="13" y="34"/>
                    <a:pt x="12" y="33"/>
                    <a:pt x="12" y="33"/>
                  </a:cubicBezTo>
                  <a:cubicBezTo>
                    <a:pt x="12" y="33"/>
                    <a:pt x="13" y="34"/>
                    <a:pt x="14" y="34"/>
                  </a:cubicBezTo>
                  <a:cubicBezTo>
                    <a:pt x="14" y="34"/>
                    <a:pt x="14" y="35"/>
                    <a:pt x="15" y="35"/>
                  </a:cubicBezTo>
                  <a:cubicBezTo>
                    <a:pt x="15" y="35"/>
                    <a:pt x="15" y="35"/>
                    <a:pt x="16" y="35"/>
                  </a:cubicBezTo>
                  <a:cubicBezTo>
                    <a:pt x="17" y="36"/>
                    <a:pt x="17" y="36"/>
                    <a:pt x="18" y="36"/>
                  </a:cubicBezTo>
                  <a:cubicBezTo>
                    <a:pt x="19" y="36"/>
                    <a:pt x="19" y="37"/>
                    <a:pt x="20" y="37"/>
                  </a:cubicBezTo>
                  <a:cubicBezTo>
                    <a:pt x="20" y="37"/>
                    <a:pt x="21" y="37"/>
                    <a:pt x="22" y="37"/>
                  </a:cubicBezTo>
                  <a:cubicBezTo>
                    <a:pt x="22" y="37"/>
                    <a:pt x="23" y="38"/>
                    <a:pt x="24" y="38"/>
                  </a:cubicBezTo>
                  <a:cubicBezTo>
                    <a:pt x="24" y="38"/>
                    <a:pt x="25" y="38"/>
                    <a:pt x="26" y="38"/>
                  </a:cubicBezTo>
                  <a:cubicBezTo>
                    <a:pt x="28" y="38"/>
                    <a:pt x="31" y="38"/>
                    <a:pt x="34" y="37"/>
                  </a:cubicBezTo>
                  <a:cubicBezTo>
                    <a:pt x="34" y="34"/>
                    <a:pt x="34" y="31"/>
                    <a:pt x="34" y="28"/>
                  </a:cubicBezTo>
                  <a:cubicBezTo>
                    <a:pt x="30" y="29"/>
                    <a:pt x="27" y="29"/>
                    <a:pt x="24" y="28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6" y="27"/>
                    <a:pt x="29" y="27"/>
                    <a:pt x="31" y="27"/>
                  </a:cubicBezTo>
                  <a:cubicBezTo>
                    <a:pt x="38" y="22"/>
                    <a:pt x="31" y="6"/>
                    <a:pt x="24" y="3"/>
                  </a:cubicBezTo>
                  <a:cubicBezTo>
                    <a:pt x="18" y="0"/>
                    <a:pt x="10" y="5"/>
                    <a:pt x="6" y="10"/>
                  </a:cubicBezTo>
                  <a:cubicBezTo>
                    <a:pt x="2" y="16"/>
                    <a:pt x="0" y="24"/>
                    <a:pt x="3" y="31"/>
                  </a:cubicBezTo>
                  <a:cubicBezTo>
                    <a:pt x="8" y="41"/>
                    <a:pt x="24" y="43"/>
                    <a:pt x="35" y="41"/>
                  </a:cubicBezTo>
                  <a:close/>
                  <a:moveTo>
                    <a:pt x="15" y="32"/>
                  </a:moveTo>
                  <a:cubicBezTo>
                    <a:pt x="15" y="31"/>
                    <a:pt x="16" y="32"/>
                    <a:pt x="17" y="32"/>
                  </a:cubicBezTo>
                  <a:cubicBezTo>
                    <a:pt x="18" y="33"/>
                    <a:pt x="20" y="33"/>
                    <a:pt x="22" y="34"/>
                  </a:cubicBezTo>
                  <a:cubicBezTo>
                    <a:pt x="24" y="34"/>
                    <a:pt x="25" y="34"/>
                    <a:pt x="27" y="35"/>
                  </a:cubicBezTo>
                  <a:cubicBezTo>
                    <a:pt x="28" y="35"/>
                    <a:pt x="29" y="35"/>
                    <a:pt x="29" y="35"/>
                  </a:cubicBezTo>
                  <a:cubicBezTo>
                    <a:pt x="29" y="35"/>
                    <a:pt x="28" y="35"/>
                    <a:pt x="27" y="35"/>
                  </a:cubicBezTo>
                  <a:cubicBezTo>
                    <a:pt x="25" y="35"/>
                    <a:pt x="24" y="35"/>
                    <a:pt x="22" y="35"/>
                  </a:cubicBezTo>
                  <a:cubicBezTo>
                    <a:pt x="20" y="34"/>
                    <a:pt x="18" y="33"/>
                    <a:pt x="17" y="33"/>
                  </a:cubicBezTo>
                  <a:cubicBezTo>
                    <a:pt x="15" y="32"/>
                    <a:pt x="15" y="32"/>
                    <a:pt x="15" y="32"/>
                  </a:cubicBezTo>
                  <a:close/>
                  <a:moveTo>
                    <a:pt x="14" y="12"/>
                  </a:moveTo>
                  <a:cubicBezTo>
                    <a:pt x="14" y="12"/>
                    <a:pt x="16" y="11"/>
                    <a:pt x="18" y="11"/>
                  </a:cubicBezTo>
                  <a:cubicBezTo>
                    <a:pt x="19" y="11"/>
                    <a:pt x="21" y="12"/>
                    <a:pt x="21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6" y="12"/>
                    <a:pt x="14" y="12"/>
                    <a:pt x="14" y="12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4"/>
                    <a:pt x="10" y="15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18"/>
                    <a:pt x="8" y="17"/>
                    <a:pt x="9" y="15"/>
                  </a:cubicBezTo>
                  <a:cubicBezTo>
                    <a:pt x="10" y="14"/>
                    <a:pt x="11" y="12"/>
                    <a:pt x="12" y="11"/>
                  </a:cubicBezTo>
                  <a:cubicBezTo>
                    <a:pt x="13" y="10"/>
                    <a:pt x="14" y="9"/>
                    <a:pt x="16" y="9"/>
                  </a:cubicBezTo>
                  <a:cubicBezTo>
                    <a:pt x="18" y="8"/>
                    <a:pt x="20" y="9"/>
                    <a:pt x="21" y="10"/>
                  </a:cubicBezTo>
                  <a:cubicBezTo>
                    <a:pt x="23" y="10"/>
                    <a:pt x="24" y="11"/>
                    <a:pt x="25" y="12"/>
                  </a:cubicBezTo>
                  <a:cubicBezTo>
                    <a:pt x="25" y="12"/>
                    <a:pt x="26" y="13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6" y="15"/>
                    <a:pt x="26" y="14"/>
                  </a:cubicBezTo>
                  <a:cubicBezTo>
                    <a:pt x="26" y="14"/>
                    <a:pt x="25" y="13"/>
                    <a:pt x="24" y="12"/>
                  </a:cubicBezTo>
                  <a:cubicBezTo>
                    <a:pt x="23" y="11"/>
                    <a:pt x="22" y="11"/>
                    <a:pt x="21" y="10"/>
                  </a:cubicBezTo>
                  <a:cubicBezTo>
                    <a:pt x="19" y="10"/>
                    <a:pt x="18" y="9"/>
                    <a:pt x="16" y="9"/>
                  </a:cubicBezTo>
                  <a:cubicBezTo>
                    <a:pt x="14" y="10"/>
                    <a:pt x="13" y="11"/>
                    <a:pt x="12" y="1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7" name="Freeform 2550"/>
            <p:cNvSpPr>
              <a:spLocks noChangeArrowheads="1"/>
            </p:cNvSpPr>
            <p:nvPr/>
          </p:nvSpPr>
          <p:spPr bwMode="auto">
            <a:xfrm>
              <a:off x="1603376" y="523875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0 h 3"/>
                <a:gd name="T4" fmla="*/ 2147483647 w 1"/>
                <a:gd name="T5" fmla="*/ 2147483647 h 3"/>
                <a:gd name="T6" fmla="*/ 2147483647 w 1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8" name="Freeform 2551"/>
            <p:cNvSpPr>
              <a:spLocks noEditPoints="1" noChangeArrowheads="1"/>
            </p:cNvSpPr>
            <p:nvPr/>
          </p:nvSpPr>
          <p:spPr bwMode="auto">
            <a:xfrm>
              <a:off x="1281113" y="6350"/>
              <a:ext cx="217488" cy="236538"/>
            </a:xfrm>
            <a:custGeom>
              <a:avLst/>
              <a:gdLst>
                <a:gd name="T0" fmla="*/ 2147483647 w 168"/>
                <a:gd name="T1" fmla="*/ 2147483647 h 183"/>
                <a:gd name="T2" fmla="*/ 2147483647 w 168"/>
                <a:gd name="T3" fmla="*/ 2147483647 h 183"/>
                <a:gd name="T4" fmla="*/ 2147483647 w 168"/>
                <a:gd name="T5" fmla="*/ 2147483647 h 183"/>
                <a:gd name="T6" fmla="*/ 2147483647 w 168"/>
                <a:gd name="T7" fmla="*/ 2147483647 h 183"/>
                <a:gd name="T8" fmla="*/ 2147483647 w 168"/>
                <a:gd name="T9" fmla="*/ 2147483647 h 183"/>
                <a:gd name="T10" fmla="*/ 2147483647 w 168"/>
                <a:gd name="T11" fmla="*/ 2147483647 h 183"/>
                <a:gd name="T12" fmla="*/ 2147483647 w 168"/>
                <a:gd name="T13" fmla="*/ 2147483647 h 183"/>
                <a:gd name="T14" fmla="*/ 2147483647 w 168"/>
                <a:gd name="T15" fmla="*/ 2147483647 h 183"/>
                <a:gd name="T16" fmla="*/ 2147483647 w 168"/>
                <a:gd name="T17" fmla="*/ 2147483647 h 183"/>
                <a:gd name="T18" fmla="*/ 2147483647 w 168"/>
                <a:gd name="T19" fmla="*/ 2147483647 h 183"/>
                <a:gd name="T20" fmla="*/ 2147483647 w 168"/>
                <a:gd name="T21" fmla="*/ 2147483647 h 183"/>
                <a:gd name="T22" fmla="*/ 0 w 168"/>
                <a:gd name="T23" fmla="*/ 2147483647 h 183"/>
                <a:gd name="T24" fmla="*/ 2147483647 w 168"/>
                <a:gd name="T25" fmla="*/ 2147483647 h 183"/>
                <a:gd name="T26" fmla="*/ 0 w 168"/>
                <a:gd name="T27" fmla="*/ 2147483647 h 183"/>
                <a:gd name="T28" fmla="*/ 2147483647 w 168"/>
                <a:gd name="T29" fmla="*/ 2147483647 h 183"/>
                <a:gd name="T30" fmla="*/ 2147483647 w 168"/>
                <a:gd name="T31" fmla="*/ 2147483647 h 183"/>
                <a:gd name="T32" fmla="*/ 2147483647 w 168"/>
                <a:gd name="T33" fmla="*/ 2147483647 h 183"/>
                <a:gd name="T34" fmla="*/ 2147483647 w 168"/>
                <a:gd name="T35" fmla="*/ 2147483647 h 183"/>
                <a:gd name="T36" fmla="*/ 2147483647 w 168"/>
                <a:gd name="T37" fmla="*/ 2147483647 h 183"/>
                <a:gd name="T38" fmla="*/ 2147483647 w 168"/>
                <a:gd name="T39" fmla="*/ 2147483647 h 183"/>
                <a:gd name="T40" fmla="*/ 2147483647 w 168"/>
                <a:gd name="T41" fmla="*/ 2147483647 h 183"/>
                <a:gd name="T42" fmla="*/ 2147483647 w 168"/>
                <a:gd name="T43" fmla="*/ 2147483647 h 183"/>
                <a:gd name="T44" fmla="*/ 2147483647 w 168"/>
                <a:gd name="T45" fmla="*/ 2147483647 h 183"/>
                <a:gd name="T46" fmla="*/ 2147483647 w 168"/>
                <a:gd name="T47" fmla="*/ 2147483647 h 183"/>
                <a:gd name="T48" fmla="*/ 2147483647 w 168"/>
                <a:gd name="T49" fmla="*/ 2147483647 h 183"/>
                <a:gd name="T50" fmla="*/ 2147483647 w 168"/>
                <a:gd name="T51" fmla="*/ 2147483647 h 183"/>
                <a:gd name="T52" fmla="*/ 2147483647 w 168"/>
                <a:gd name="T53" fmla="*/ 2147483647 h 183"/>
                <a:gd name="T54" fmla="*/ 2147483647 w 168"/>
                <a:gd name="T55" fmla="*/ 2147483647 h 183"/>
                <a:gd name="T56" fmla="*/ 2147483647 w 168"/>
                <a:gd name="T57" fmla="*/ 2147483647 h 183"/>
                <a:gd name="T58" fmla="*/ 2147483647 w 168"/>
                <a:gd name="T59" fmla="*/ 2147483647 h 183"/>
                <a:gd name="T60" fmla="*/ 2147483647 w 168"/>
                <a:gd name="T61" fmla="*/ 2147483647 h 183"/>
                <a:gd name="T62" fmla="*/ 2147483647 w 168"/>
                <a:gd name="T63" fmla="*/ 2147483647 h 183"/>
                <a:gd name="T64" fmla="*/ 2147483647 w 168"/>
                <a:gd name="T65" fmla="*/ 2147483647 h 183"/>
                <a:gd name="T66" fmla="*/ 2147483647 w 168"/>
                <a:gd name="T67" fmla="*/ 2147483647 h 183"/>
                <a:gd name="T68" fmla="*/ 2147483647 w 168"/>
                <a:gd name="T69" fmla="*/ 2147483647 h 183"/>
                <a:gd name="T70" fmla="*/ 2147483647 w 168"/>
                <a:gd name="T71" fmla="*/ 2147483647 h 183"/>
                <a:gd name="T72" fmla="*/ 2147483647 w 168"/>
                <a:gd name="T73" fmla="*/ 2147483647 h 183"/>
                <a:gd name="T74" fmla="*/ 2147483647 w 168"/>
                <a:gd name="T75" fmla="*/ 2147483647 h 183"/>
                <a:gd name="T76" fmla="*/ 2147483647 w 168"/>
                <a:gd name="T77" fmla="*/ 2147483647 h 183"/>
                <a:gd name="T78" fmla="*/ 2147483647 w 168"/>
                <a:gd name="T79" fmla="*/ 2147483647 h 183"/>
                <a:gd name="T80" fmla="*/ 2147483647 w 168"/>
                <a:gd name="T81" fmla="*/ 2147483647 h 183"/>
                <a:gd name="T82" fmla="*/ 2147483647 w 168"/>
                <a:gd name="T83" fmla="*/ 2147483647 h 183"/>
                <a:gd name="T84" fmla="*/ 2147483647 w 168"/>
                <a:gd name="T85" fmla="*/ 2147483647 h 183"/>
                <a:gd name="T86" fmla="*/ 2147483647 w 168"/>
                <a:gd name="T87" fmla="*/ 2147483647 h 183"/>
                <a:gd name="T88" fmla="*/ 2147483647 w 168"/>
                <a:gd name="T89" fmla="*/ 2147483647 h 183"/>
                <a:gd name="T90" fmla="*/ 2147483647 w 168"/>
                <a:gd name="T91" fmla="*/ 2147483647 h 183"/>
                <a:gd name="T92" fmla="*/ 2147483647 w 168"/>
                <a:gd name="T93" fmla="*/ 2147483647 h 183"/>
                <a:gd name="T94" fmla="*/ 2147483647 w 168"/>
                <a:gd name="T95" fmla="*/ 2147483647 h 183"/>
                <a:gd name="T96" fmla="*/ 2147483647 w 168"/>
                <a:gd name="T97" fmla="*/ 2147483647 h 183"/>
                <a:gd name="T98" fmla="*/ 2147483647 w 168"/>
                <a:gd name="T99" fmla="*/ 2147483647 h 183"/>
                <a:gd name="T100" fmla="*/ 2147483647 w 168"/>
                <a:gd name="T101" fmla="*/ 2147483647 h 183"/>
                <a:gd name="T102" fmla="*/ 2147483647 w 168"/>
                <a:gd name="T103" fmla="*/ 2147483647 h 183"/>
                <a:gd name="T104" fmla="*/ 2147483647 w 168"/>
                <a:gd name="T105" fmla="*/ 2147483647 h 183"/>
                <a:gd name="T106" fmla="*/ 2147483647 w 168"/>
                <a:gd name="T107" fmla="*/ 2147483647 h 183"/>
                <a:gd name="T108" fmla="*/ 2147483647 w 168"/>
                <a:gd name="T109" fmla="*/ 2147483647 h 183"/>
                <a:gd name="T110" fmla="*/ 2147483647 w 168"/>
                <a:gd name="T111" fmla="*/ 2147483647 h 183"/>
                <a:gd name="T112" fmla="*/ 2147483647 w 168"/>
                <a:gd name="T113" fmla="*/ 2147483647 h 183"/>
                <a:gd name="T114" fmla="*/ 2147483647 w 168"/>
                <a:gd name="T115" fmla="*/ 2147483647 h 183"/>
                <a:gd name="T116" fmla="*/ 2147483647 w 168"/>
                <a:gd name="T117" fmla="*/ 2147483647 h 183"/>
                <a:gd name="T118" fmla="*/ 2147483647 w 168"/>
                <a:gd name="T119" fmla="*/ 2147483647 h 18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8"/>
                <a:gd name="T181" fmla="*/ 0 h 183"/>
                <a:gd name="T182" fmla="*/ 168 w 168"/>
                <a:gd name="T183" fmla="*/ 183 h 18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8" h="183">
                  <a:moveTo>
                    <a:pt x="151" y="79"/>
                  </a:moveTo>
                  <a:cubicBezTo>
                    <a:pt x="156" y="76"/>
                    <a:pt x="162" y="75"/>
                    <a:pt x="168" y="73"/>
                  </a:cubicBezTo>
                  <a:cubicBezTo>
                    <a:pt x="164" y="65"/>
                    <a:pt x="158" y="57"/>
                    <a:pt x="150" y="51"/>
                  </a:cubicBezTo>
                  <a:cubicBezTo>
                    <a:pt x="144" y="47"/>
                    <a:pt x="137" y="43"/>
                    <a:pt x="130" y="40"/>
                  </a:cubicBezTo>
                  <a:cubicBezTo>
                    <a:pt x="124" y="38"/>
                    <a:pt x="117" y="34"/>
                    <a:pt x="110" y="33"/>
                  </a:cubicBezTo>
                  <a:cubicBezTo>
                    <a:pt x="107" y="34"/>
                    <a:pt x="103" y="35"/>
                    <a:pt x="100" y="35"/>
                  </a:cubicBezTo>
                  <a:cubicBezTo>
                    <a:pt x="92" y="37"/>
                    <a:pt x="86" y="42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84" y="39"/>
                    <a:pt x="92" y="35"/>
                    <a:pt x="100" y="33"/>
                  </a:cubicBezTo>
                  <a:cubicBezTo>
                    <a:pt x="103" y="33"/>
                    <a:pt x="107" y="32"/>
                    <a:pt x="110" y="30"/>
                  </a:cubicBezTo>
                  <a:cubicBezTo>
                    <a:pt x="113" y="27"/>
                    <a:pt x="110" y="21"/>
                    <a:pt x="106" y="20"/>
                  </a:cubicBezTo>
                  <a:cubicBezTo>
                    <a:pt x="105" y="20"/>
                    <a:pt x="103" y="20"/>
                    <a:pt x="102" y="21"/>
                  </a:cubicBezTo>
                  <a:cubicBezTo>
                    <a:pt x="100" y="25"/>
                    <a:pt x="95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4" y="26"/>
                    <a:pt x="97" y="24"/>
                    <a:pt x="99" y="21"/>
                  </a:cubicBezTo>
                  <a:cubicBezTo>
                    <a:pt x="98" y="21"/>
                    <a:pt x="98" y="21"/>
                    <a:pt x="99" y="20"/>
                  </a:cubicBezTo>
                  <a:cubicBezTo>
                    <a:pt x="99" y="20"/>
                    <a:pt x="99" y="20"/>
                    <a:pt x="100" y="19"/>
                  </a:cubicBezTo>
                  <a:cubicBezTo>
                    <a:pt x="100" y="19"/>
                    <a:pt x="100" y="19"/>
                    <a:pt x="100" y="18"/>
                  </a:cubicBezTo>
                  <a:cubicBezTo>
                    <a:pt x="102" y="12"/>
                    <a:pt x="95" y="6"/>
                    <a:pt x="90" y="3"/>
                  </a:cubicBezTo>
                  <a:cubicBezTo>
                    <a:pt x="86" y="0"/>
                    <a:pt x="79" y="0"/>
                    <a:pt x="75" y="3"/>
                  </a:cubicBezTo>
                  <a:cubicBezTo>
                    <a:pt x="72" y="4"/>
                    <a:pt x="71" y="6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2" y="6"/>
                    <a:pt x="74" y="5"/>
                    <a:pt x="76" y="4"/>
                  </a:cubicBezTo>
                  <a:cubicBezTo>
                    <a:pt x="80" y="2"/>
                    <a:pt x="84" y="1"/>
                    <a:pt x="87" y="5"/>
                  </a:cubicBezTo>
                  <a:cubicBezTo>
                    <a:pt x="87" y="5"/>
                    <a:pt x="87" y="5"/>
                    <a:pt x="87" y="5"/>
                  </a:cubicBezTo>
                  <a:cubicBezTo>
                    <a:pt x="84" y="2"/>
                    <a:pt x="79" y="2"/>
                    <a:pt x="76" y="4"/>
                  </a:cubicBezTo>
                  <a:cubicBezTo>
                    <a:pt x="74" y="5"/>
                    <a:pt x="72" y="7"/>
                    <a:pt x="71" y="8"/>
                  </a:cubicBezTo>
                  <a:cubicBezTo>
                    <a:pt x="70" y="9"/>
                    <a:pt x="70" y="9"/>
                    <a:pt x="69" y="10"/>
                  </a:cubicBezTo>
                  <a:cubicBezTo>
                    <a:pt x="72" y="8"/>
                    <a:pt x="76" y="6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8" y="7"/>
                    <a:pt x="76" y="8"/>
                    <a:pt x="73" y="9"/>
                  </a:cubicBezTo>
                  <a:cubicBezTo>
                    <a:pt x="73" y="9"/>
                    <a:pt x="73" y="9"/>
                    <a:pt x="72" y="9"/>
                  </a:cubicBezTo>
                  <a:cubicBezTo>
                    <a:pt x="77" y="8"/>
                    <a:pt x="82" y="11"/>
                    <a:pt x="84" y="16"/>
                  </a:cubicBezTo>
                  <a:cubicBezTo>
                    <a:pt x="86" y="22"/>
                    <a:pt x="83" y="27"/>
                    <a:pt x="79" y="30"/>
                  </a:cubicBezTo>
                  <a:cubicBezTo>
                    <a:pt x="78" y="32"/>
                    <a:pt x="76" y="34"/>
                    <a:pt x="73" y="35"/>
                  </a:cubicBezTo>
                  <a:cubicBezTo>
                    <a:pt x="70" y="37"/>
                    <a:pt x="67" y="39"/>
                    <a:pt x="64" y="40"/>
                  </a:cubicBezTo>
                  <a:cubicBezTo>
                    <a:pt x="58" y="42"/>
                    <a:pt x="54" y="45"/>
                    <a:pt x="49" y="49"/>
                  </a:cubicBezTo>
                  <a:cubicBezTo>
                    <a:pt x="45" y="53"/>
                    <a:pt x="41" y="57"/>
                    <a:pt x="39" y="62"/>
                  </a:cubicBezTo>
                  <a:cubicBezTo>
                    <a:pt x="37" y="65"/>
                    <a:pt x="36" y="68"/>
                    <a:pt x="34" y="71"/>
                  </a:cubicBezTo>
                  <a:cubicBezTo>
                    <a:pt x="41" y="74"/>
                    <a:pt x="45" y="87"/>
                    <a:pt x="41" y="93"/>
                  </a:cubicBezTo>
                  <a:cubicBezTo>
                    <a:pt x="41" y="94"/>
                    <a:pt x="40" y="93"/>
                    <a:pt x="40" y="93"/>
                  </a:cubicBezTo>
                  <a:cubicBezTo>
                    <a:pt x="39" y="86"/>
                    <a:pt x="40" y="81"/>
                    <a:pt x="36" y="76"/>
                  </a:cubicBezTo>
                  <a:cubicBezTo>
                    <a:pt x="35" y="75"/>
                    <a:pt x="33" y="74"/>
                    <a:pt x="31" y="73"/>
                  </a:cubicBezTo>
                  <a:cubicBezTo>
                    <a:pt x="31" y="73"/>
                    <a:pt x="31" y="73"/>
                    <a:pt x="30" y="73"/>
                  </a:cubicBezTo>
                  <a:cubicBezTo>
                    <a:pt x="26" y="72"/>
                    <a:pt x="21" y="73"/>
                    <a:pt x="21" y="78"/>
                  </a:cubicBezTo>
                  <a:cubicBezTo>
                    <a:pt x="25" y="80"/>
                    <a:pt x="28" y="83"/>
                    <a:pt x="28" y="87"/>
                  </a:cubicBezTo>
                  <a:cubicBezTo>
                    <a:pt x="28" y="87"/>
                    <a:pt x="28" y="88"/>
                    <a:pt x="28" y="87"/>
                  </a:cubicBezTo>
                  <a:cubicBezTo>
                    <a:pt x="25" y="85"/>
                    <a:pt x="24" y="82"/>
                    <a:pt x="21" y="80"/>
                  </a:cubicBezTo>
                  <a:cubicBezTo>
                    <a:pt x="17" y="77"/>
                    <a:pt x="12" y="77"/>
                    <a:pt x="8" y="79"/>
                  </a:cubicBezTo>
                  <a:cubicBezTo>
                    <a:pt x="5" y="81"/>
                    <a:pt x="4" y="83"/>
                    <a:pt x="3" y="87"/>
                  </a:cubicBezTo>
                  <a:cubicBezTo>
                    <a:pt x="3" y="88"/>
                    <a:pt x="3" y="89"/>
                    <a:pt x="3" y="90"/>
                  </a:cubicBezTo>
                  <a:cubicBezTo>
                    <a:pt x="3" y="92"/>
                    <a:pt x="5" y="92"/>
                    <a:pt x="6" y="93"/>
                  </a:cubicBezTo>
                  <a:cubicBezTo>
                    <a:pt x="10" y="91"/>
                    <a:pt x="14" y="91"/>
                    <a:pt x="17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3" y="93"/>
                    <a:pt x="8" y="93"/>
                    <a:pt x="4" y="96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03"/>
                    <a:pt x="1" y="102"/>
                    <a:pt x="2" y="101"/>
                  </a:cubicBezTo>
                  <a:cubicBezTo>
                    <a:pt x="4" y="98"/>
                    <a:pt x="7" y="97"/>
                    <a:pt x="7" y="97"/>
                  </a:cubicBezTo>
                  <a:cubicBezTo>
                    <a:pt x="7" y="97"/>
                    <a:pt x="5" y="98"/>
                    <a:pt x="2" y="101"/>
                  </a:cubicBezTo>
                  <a:cubicBezTo>
                    <a:pt x="1" y="102"/>
                    <a:pt x="1" y="104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2" y="102"/>
                    <a:pt x="3" y="101"/>
                    <a:pt x="4" y="100"/>
                  </a:cubicBezTo>
                  <a:cubicBezTo>
                    <a:pt x="7" y="99"/>
                    <a:pt x="9" y="98"/>
                    <a:pt x="11" y="98"/>
                  </a:cubicBezTo>
                  <a:cubicBezTo>
                    <a:pt x="13" y="97"/>
                    <a:pt x="14" y="97"/>
                    <a:pt x="14" y="98"/>
                  </a:cubicBezTo>
                  <a:cubicBezTo>
                    <a:pt x="14" y="98"/>
                    <a:pt x="13" y="98"/>
                    <a:pt x="11" y="98"/>
                  </a:cubicBezTo>
                  <a:cubicBezTo>
                    <a:pt x="9" y="98"/>
                    <a:pt x="7" y="99"/>
                    <a:pt x="5" y="101"/>
                  </a:cubicBezTo>
                  <a:cubicBezTo>
                    <a:pt x="4" y="102"/>
                    <a:pt x="3" y="102"/>
                    <a:pt x="2" y="103"/>
                  </a:cubicBezTo>
                  <a:cubicBezTo>
                    <a:pt x="1" y="104"/>
                    <a:pt x="0" y="105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2" y="102"/>
                    <a:pt x="10" y="100"/>
                    <a:pt x="15" y="99"/>
                  </a:cubicBezTo>
                  <a:cubicBezTo>
                    <a:pt x="23" y="99"/>
                    <a:pt x="33" y="106"/>
                    <a:pt x="35" y="114"/>
                  </a:cubicBezTo>
                  <a:cubicBezTo>
                    <a:pt x="37" y="116"/>
                    <a:pt x="38" y="119"/>
                    <a:pt x="39" y="121"/>
                  </a:cubicBezTo>
                  <a:cubicBezTo>
                    <a:pt x="42" y="128"/>
                    <a:pt x="45" y="135"/>
                    <a:pt x="49" y="142"/>
                  </a:cubicBezTo>
                  <a:cubicBezTo>
                    <a:pt x="55" y="154"/>
                    <a:pt x="65" y="164"/>
                    <a:pt x="77" y="171"/>
                  </a:cubicBezTo>
                  <a:cubicBezTo>
                    <a:pt x="87" y="178"/>
                    <a:pt x="99" y="183"/>
                    <a:pt x="111" y="183"/>
                  </a:cubicBezTo>
                  <a:cubicBezTo>
                    <a:pt x="112" y="183"/>
                    <a:pt x="112" y="182"/>
                    <a:pt x="113" y="182"/>
                  </a:cubicBezTo>
                  <a:cubicBezTo>
                    <a:pt x="112" y="182"/>
                    <a:pt x="111" y="182"/>
                    <a:pt x="111" y="182"/>
                  </a:cubicBezTo>
                  <a:cubicBezTo>
                    <a:pt x="111" y="181"/>
                    <a:pt x="112" y="181"/>
                    <a:pt x="113" y="181"/>
                  </a:cubicBezTo>
                  <a:cubicBezTo>
                    <a:pt x="114" y="181"/>
                    <a:pt x="114" y="181"/>
                    <a:pt x="114" y="181"/>
                  </a:cubicBezTo>
                  <a:cubicBezTo>
                    <a:pt x="116" y="181"/>
                    <a:pt x="117" y="180"/>
                    <a:pt x="119" y="179"/>
                  </a:cubicBezTo>
                  <a:cubicBezTo>
                    <a:pt x="118" y="179"/>
                    <a:pt x="118" y="179"/>
                    <a:pt x="117" y="179"/>
                  </a:cubicBezTo>
                  <a:cubicBezTo>
                    <a:pt x="116" y="179"/>
                    <a:pt x="114" y="179"/>
                    <a:pt x="114" y="179"/>
                  </a:cubicBezTo>
                  <a:cubicBezTo>
                    <a:pt x="114" y="179"/>
                    <a:pt x="116" y="179"/>
                    <a:pt x="117" y="179"/>
                  </a:cubicBezTo>
                  <a:cubicBezTo>
                    <a:pt x="118" y="179"/>
                    <a:pt x="119" y="179"/>
                    <a:pt x="120" y="179"/>
                  </a:cubicBezTo>
                  <a:cubicBezTo>
                    <a:pt x="121" y="178"/>
                    <a:pt x="122" y="178"/>
                    <a:pt x="123" y="177"/>
                  </a:cubicBezTo>
                  <a:cubicBezTo>
                    <a:pt x="123" y="177"/>
                    <a:pt x="122" y="177"/>
                    <a:pt x="120" y="177"/>
                  </a:cubicBezTo>
                  <a:cubicBezTo>
                    <a:pt x="118" y="176"/>
                    <a:pt x="116" y="176"/>
                    <a:pt x="116" y="176"/>
                  </a:cubicBezTo>
                  <a:cubicBezTo>
                    <a:pt x="116" y="176"/>
                    <a:pt x="118" y="176"/>
                    <a:pt x="120" y="176"/>
                  </a:cubicBezTo>
                  <a:cubicBezTo>
                    <a:pt x="122" y="176"/>
                    <a:pt x="123" y="176"/>
                    <a:pt x="124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5"/>
                    <a:pt x="126" y="175"/>
                    <a:pt x="126" y="174"/>
                  </a:cubicBezTo>
                  <a:cubicBezTo>
                    <a:pt x="125" y="174"/>
                    <a:pt x="123" y="174"/>
                    <a:pt x="122" y="174"/>
                  </a:cubicBezTo>
                  <a:cubicBezTo>
                    <a:pt x="117" y="174"/>
                    <a:pt x="114" y="174"/>
                    <a:pt x="114" y="174"/>
                  </a:cubicBezTo>
                  <a:cubicBezTo>
                    <a:pt x="114" y="173"/>
                    <a:pt x="117" y="173"/>
                    <a:pt x="122" y="174"/>
                  </a:cubicBezTo>
                  <a:cubicBezTo>
                    <a:pt x="123" y="174"/>
                    <a:pt x="125" y="174"/>
                    <a:pt x="126" y="174"/>
                  </a:cubicBezTo>
                  <a:cubicBezTo>
                    <a:pt x="125" y="173"/>
                    <a:pt x="125" y="172"/>
                    <a:pt x="124" y="171"/>
                  </a:cubicBezTo>
                  <a:cubicBezTo>
                    <a:pt x="123" y="171"/>
                    <a:pt x="121" y="171"/>
                    <a:pt x="119" y="171"/>
                  </a:cubicBezTo>
                  <a:cubicBezTo>
                    <a:pt x="115" y="171"/>
                    <a:pt x="112" y="171"/>
                    <a:pt x="109" y="171"/>
                  </a:cubicBezTo>
                  <a:cubicBezTo>
                    <a:pt x="107" y="171"/>
                    <a:pt x="105" y="170"/>
                    <a:pt x="105" y="170"/>
                  </a:cubicBezTo>
                  <a:cubicBezTo>
                    <a:pt x="106" y="170"/>
                    <a:pt x="107" y="170"/>
                    <a:pt x="109" y="170"/>
                  </a:cubicBezTo>
                  <a:cubicBezTo>
                    <a:pt x="112" y="171"/>
                    <a:pt x="115" y="171"/>
                    <a:pt x="119" y="171"/>
                  </a:cubicBezTo>
                  <a:cubicBezTo>
                    <a:pt x="121" y="171"/>
                    <a:pt x="123" y="171"/>
                    <a:pt x="124" y="170"/>
                  </a:cubicBezTo>
                  <a:cubicBezTo>
                    <a:pt x="124" y="170"/>
                    <a:pt x="124" y="170"/>
                    <a:pt x="124" y="169"/>
                  </a:cubicBezTo>
                  <a:cubicBezTo>
                    <a:pt x="122" y="169"/>
                    <a:pt x="119" y="169"/>
                    <a:pt x="117" y="169"/>
                  </a:cubicBezTo>
                  <a:cubicBezTo>
                    <a:pt x="112" y="169"/>
                    <a:pt x="107" y="169"/>
                    <a:pt x="104" y="168"/>
                  </a:cubicBezTo>
                  <a:cubicBezTo>
                    <a:pt x="102" y="168"/>
                    <a:pt x="101" y="167"/>
                    <a:pt x="100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101" y="167"/>
                    <a:pt x="104" y="167"/>
                  </a:cubicBezTo>
                  <a:cubicBezTo>
                    <a:pt x="107" y="168"/>
                    <a:pt x="112" y="168"/>
                    <a:pt x="117" y="169"/>
                  </a:cubicBezTo>
                  <a:cubicBezTo>
                    <a:pt x="119" y="169"/>
                    <a:pt x="121" y="169"/>
                    <a:pt x="123" y="168"/>
                  </a:cubicBezTo>
                  <a:cubicBezTo>
                    <a:pt x="123" y="168"/>
                    <a:pt x="123" y="167"/>
                    <a:pt x="122" y="166"/>
                  </a:cubicBezTo>
                  <a:cubicBezTo>
                    <a:pt x="105" y="167"/>
                    <a:pt x="86" y="163"/>
                    <a:pt x="74" y="152"/>
                  </a:cubicBezTo>
                  <a:cubicBezTo>
                    <a:pt x="66" y="146"/>
                    <a:pt x="61" y="137"/>
                    <a:pt x="57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6" y="124"/>
                    <a:pt x="56" y="122"/>
                    <a:pt x="55" y="119"/>
                  </a:cubicBezTo>
                  <a:cubicBezTo>
                    <a:pt x="53" y="108"/>
                    <a:pt x="60" y="97"/>
                    <a:pt x="68" y="89"/>
                  </a:cubicBezTo>
                  <a:cubicBezTo>
                    <a:pt x="76" y="81"/>
                    <a:pt x="86" y="76"/>
                    <a:pt x="97" y="76"/>
                  </a:cubicBezTo>
                  <a:cubicBezTo>
                    <a:pt x="109" y="76"/>
                    <a:pt x="119" y="84"/>
                    <a:pt x="126" y="92"/>
                  </a:cubicBezTo>
                  <a:cubicBezTo>
                    <a:pt x="128" y="94"/>
                    <a:pt x="129" y="96"/>
                    <a:pt x="130" y="98"/>
                  </a:cubicBezTo>
                  <a:cubicBezTo>
                    <a:pt x="133" y="94"/>
                    <a:pt x="136" y="91"/>
                    <a:pt x="139" y="88"/>
                  </a:cubicBezTo>
                  <a:cubicBezTo>
                    <a:pt x="133" y="79"/>
                    <a:pt x="125" y="71"/>
                    <a:pt x="114" y="67"/>
                  </a:cubicBezTo>
                  <a:cubicBezTo>
                    <a:pt x="89" y="57"/>
                    <a:pt x="56" y="74"/>
                    <a:pt x="47" y="98"/>
                  </a:cubicBezTo>
                  <a:cubicBezTo>
                    <a:pt x="45" y="103"/>
                    <a:pt x="44" y="107"/>
                    <a:pt x="42" y="111"/>
                  </a:cubicBezTo>
                  <a:cubicBezTo>
                    <a:pt x="42" y="111"/>
                    <a:pt x="41" y="111"/>
                    <a:pt x="42" y="111"/>
                  </a:cubicBezTo>
                  <a:cubicBezTo>
                    <a:pt x="44" y="102"/>
                    <a:pt x="46" y="95"/>
                    <a:pt x="50" y="88"/>
                  </a:cubicBezTo>
                  <a:cubicBezTo>
                    <a:pt x="58" y="52"/>
                    <a:pt x="106" y="43"/>
                    <a:pt x="134" y="61"/>
                  </a:cubicBezTo>
                  <a:cubicBezTo>
                    <a:pt x="141" y="66"/>
                    <a:pt x="147" y="72"/>
                    <a:pt x="151" y="79"/>
                  </a:cubicBezTo>
                  <a:close/>
                  <a:moveTo>
                    <a:pt x="99" y="68"/>
                  </a:moveTo>
                  <a:cubicBezTo>
                    <a:pt x="96" y="68"/>
                    <a:pt x="93" y="68"/>
                    <a:pt x="91" y="68"/>
                  </a:cubicBezTo>
                  <a:cubicBezTo>
                    <a:pt x="90" y="69"/>
                    <a:pt x="89" y="69"/>
                    <a:pt x="88" y="69"/>
                  </a:cubicBezTo>
                  <a:cubicBezTo>
                    <a:pt x="88" y="69"/>
                    <a:pt x="87" y="69"/>
                    <a:pt x="86" y="69"/>
                  </a:cubicBezTo>
                  <a:cubicBezTo>
                    <a:pt x="85" y="69"/>
                    <a:pt x="84" y="70"/>
                    <a:pt x="84" y="69"/>
                  </a:cubicBezTo>
                  <a:cubicBezTo>
                    <a:pt x="84" y="69"/>
                    <a:pt x="85" y="69"/>
                    <a:pt x="86" y="69"/>
                  </a:cubicBezTo>
                  <a:cubicBezTo>
                    <a:pt x="87" y="69"/>
                    <a:pt x="88" y="69"/>
                    <a:pt x="88" y="68"/>
                  </a:cubicBezTo>
                  <a:cubicBezTo>
                    <a:pt x="89" y="68"/>
                    <a:pt x="90" y="68"/>
                    <a:pt x="91" y="68"/>
                  </a:cubicBezTo>
                  <a:cubicBezTo>
                    <a:pt x="93" y="68"/>
                    <a:pt x="96" y="67"/>
                    <a:pt x="99" y="67"/>
                  </a:cubicBezTo>
                  <a:cubicBezTo>
                    <a:pt x="102" y="67"/>
                    <a:pt x="105" y="68"/>
                    <a:pt x="108" y="68"/>
                  </a:cubicBezTo>
                  <a:cubicBezTo>
                    <a:pt x="111" y="69"/>
                    <a:pt x="114" y="70"/>
                    <a:pt x="117" y="71"/>
                  </a:cubicBezTo>
                  <a:cubicBezTo>
                    <a:pt x="118" y="71"/>
                    <a:pt x="119" y="72"/>
                    <a:pt x="120" y="72"/>
                  </a:cubicBezTo>
                  <a:cubicBezTo>
                    <a:pt x="122" y="73"/>
                    <a:pt x="122" y="74"/>
                    <a:pt x="123" y="74"/>
                  </a:cubicBezTo>
                  <a:cubicBezTo>
                    <a:pt x="124" y="75"/>
                    <a:pt x="125" y="75"/>
                    <a:pt x="126" y="76"/>
                  </a:cubicBezTo>
                  <a:cubicBezTo>
                    <a:pt x="126" y="76"/>
                    <a:pt x="127" y="77"/>
                    <a:pt x="127" y="77"/>
                  </a:cubicBezTo>
                  <a:cubicBezTo>
                    <a:pt x="128" y="78"/>
                    <a:pt x="129" y="79"/>
                    <a:pt x="129" y="79"/>
                  </a:cubicBezTo>
                  <a:cubicBezTo>
                    <a:pt x="128" y="79"/>
                    <a:pt x="127" y="77"/>
                    <a:pt x="123" y="75"/>
                  </a:cubicBezTo>
                  <a:cubicBezTo>
                    <a:pt x="122" y="74"/>
                    <a:pt x="121" y="73"/>
                    <a:pt x="120" y="73"/>
                  </a:cubicBezTo>
                  <a:cubicBezTo>
                    <a:pt x="119" y="72"/>
                    <a:pt x="118" y="72"/>
                    <a:pt x="117" y="71"/>
                  </a:cubicBezTo>
                  <a:cubicBezTo>
                    <a:pt x="114" y="70"/>
                    <a:pt x="111" y="69"/>
                    <a:pt x="108" y="69"/>
                  </a:cubicBezTo>
                  <a:cubicBezTo>
                    <a:pt x="105" y="68"/>
                    <a:pt x="101" y="68"/>
                    <a:pt x="99" y="68"/>
                  </a:cubicBezTo>
                  <a:close/>
                  <a:moveTo>
                    <a:pt x="55" y="92"/>
                  </a:moveTo>
                  <a:cubicBezTo>
                    <a:pt x="55" y="92"/>
                    <a:pt x="55" y="91"/>
                    <a:pt x="56" y="90"/>
                  </a:cubicBezTo>
                  <a:cubicBezTo>
                    <a:pt x="57" y="89"/>
                    <a:pt x="58" y="88"/>
                    <a:pt x="60" y="86"/>
                  </a:cubicBezTo>
                  <a:cubicBezTo>
                    <a:pt x="63" y="83"/>
                    <a:pt x="68" y="79"/>
                    <a:pt x="74" y="76"/>
                  </a:cubicBezTo>
                  <a:cubicBezTo>
                    <a:pt x="80" y="74"/>
                    <a:pt x="86" y="72"/>
                    <a:pt x="91" y="71"/>
                  </a:cubicBezTo>
                  <a:cubicBezTo>
                    <a:pt x="93" y="71"/>
                    <a:pt x="95" y="71"/>
                    <a:pt x="96" y="71"/>
                  </a:cubicBezTo>
                  <a:cubicBezTo>
                    <a:pt x="97" y="71"/>
                    <a:pt x="98" y="71"/>
                    <a:pt x="98" y="71"/>
                  </a:cubicBezTo>
                  <a:cubicBezTo>
                    <a:pt x="98" y="71"/>
                    <a:pt x="97" y="71"/>
                    <a:pt x="96" y="71"/>
                  </a:cubicBezTo>
                  <a:cubicBezTo>
                    <a:pt x="95" y="71"/>
                    <a:pt x="93" y="72"/>
                    <a:pt x="91" y="72"/>
                  </a:cubicBezTo>
                  <a:cubicBezTo>
                    <a:pt x="87" y="73"/>
                    <a:pt x="81" y="74"/>
                    <a:pt x="74" y="77"/>
                  </a:cubicBezTo>
                  <a:cubicBezTo>
                    <a:pt x="68" y="80"/>
                    <a:pt x="63" y="84"/>
                    <a:pt x="60" y="87"/>
                  </a:cubicBezTo>
                  <a:cubicBezTo>
                    <a:pt x="58" y="88"/>
                    <a:pt x="57" y="89"/>
                    <a:pt x="56" y="90"/>
                  </a:cubicBezTo>
                  <a:cubicBezTo>
                    <a:pt x="55" y="91"/>
                    <a:pt x="55" y="92"/>
                    <a:pt x="55" y="92"/>
                  </a:cubicBezTo>
                  <a:close/>
                  <a:moveTo>
                    <a:pt x="54" y="138"/>
                  </a:moveTo>
                  <a:cubicBezTo>
                    <a:pt x="53" y="136"/>
                    <a:pt x="53" y="135"/>
                    <a:pt x="53" y="134"/>
                  </a:cubicBezTo>
                  <a:cubicBezTo>
                    <a:pt x="52" y="133"/>
                    <a:pt x="52" y="132"/>
                    <a:pt x="52" y="132"/>
                  </a:cubicBezTo>
                  <a:cubicBezTo>
                    <a:pt x="52" y="132"/>
                    <a:pt x="52" y="133"/>
                    <a:pt x="53" y="134"/>
                  </a:cubicBezTo>
                  <a:cubicBezTo>
                    <a:pt x="53" y="135"/>
                    <a:pt x="54" y="136"/>
                    <a:pt x="55" y="138"/>
                  </a:cubicBezTo>
                  <a:cubicBezTo>
                    <a:pt x="56" y="141"/>
                    <a:pt x="58" y="146"/>
                    <a:pt x="62" y="151"/>
                  </a:cubicBezTo>
                  <a:cubicBezTo>
                    <a:pt x="63" y="153"/>
                    <a:pt x="65" y="155"/>
                    <a:pt x="67" y="157"/>
                  </a:cubicBezTo>
                  <a:cubicBezTo>
                    <a:pt x="68" y="159"/>
                    <a:pt x="70" y="160"/>
                    <a:pt x="72" y="161"/>
                  </a:cubicBezTo>
                  <a:cubicBezTo>
                    <a:pt x="75" y="164"/>
                    <a:pt x="77" y="165"/>
                    <a:pt x="77" y="165"/>
                  </a:cubicBezTo>
                  <a:cubicBezTo>
                    <a:pt x="77" y="165"/>
                    <a:pt x="76" y="165"/>
                    <a:pt x="75" y="164"/>
                  </a:cubicBezTo>
                  <a:cubicBezTo>
                    <a:pt x="74" y="164"/>
                    <a:pt x="73" y="163"/>
                    <a:pt x="71" y="162"/>
                  </a:cubicBezTo>
                  <a:cubicBezTo>
                    <a:pt x="70" y="161"/>
                    <a:pt x="68" y="159"/>
                    <a:pt x="66" y="157"/>
                  </a:cubicBezTo>
                  <a:cubicBezTo>
                    <a:pt x="64" y="156"/>
                    <a:pt x="63" y="154"/>
                    <a:pt x="61" y="151"/>
                  </a:cubicBezTo>
                  <a:cubicBezTo>
                    <a:pt x="58" y="146"/>
                    <a:pt x="56" y="141"/>
                    <a:pt x="54" y="138"/>
                  </a:cubicBezTo>
                  <a:close/>
                  <a:moveTo>
                    <a:pt x="47" y="118"/>
                  </a:moveTo>
                  <a:cubicBezTo>
                    <a:pt x="47" y="118"/>
                    <a:pt x="47" y="119"/>
                    <a:pt x="47" y="120"/>
                  </a:cubicBezTo>
                  <a:cubicBezTo>
                    <a:pt x="47" y="121"/>
                    <a:pt x="48" y="122"/>
                    <a:pt x="48" y="124"/>
                  </a:cubicBezTo>
                  <a:cubicBezTo>
                    <a:pt x="49" y="127"/>
                    <a:pt x="50" y="131"/>
                    <a:pt x="52" y="136"/>
                  </a:cubicBezTo>
                  <a:cubicBezTo>
                    <a:pt x="53" y="139"/>
                    <a:pt x="53" y="141"/>
                    <a:pt x="54" y="143"/>
                  </a:cubicBezTo>
                  <a:cubicBezTo>
                    <a:pt x="55" y="145"/>
                    <a:pt x="56" y="147"/>
                    <a:pt x="57" y="148"/>
                  </a:cubicBezTo>
                  <a:cubicBezTo>
                    <a:pt x="59" y="151"/>
                    <a:pt x="60" y="153"/>
                    <a:pt x="60" y="153"/>
                  </a:cubicBezTo>
                  <a:cubicBezTo>
                    <a:pt x="60" y="153"/>
                    <a:pt x="60" y="152"/>
                    <a:pt x="59" y="152"/>
                  </a:cubicBezTo>
                  <a:cubicBezTo>
                    <a:pt x="59" y="151"/>
                    <a:pt x="58" y="151"/>
                    <a:pt x="58" y="150"/>
                  </a:cubicBezTo>
                  <a:cubicBezTo>
                    <a:pt x="57" y="150"/>
                    <a:pt x="57" y="149"/>
                    <a:pt x="56" y="148"/>
                  </a:cubicBezTo>
                  <a:cubicBezTo>
                    <a:pt x="56" y="147"/>
                    <a:pt x="55" y="145"/>
                    <a:pt x="54" y="143"/>
                  </a:cubicBezTo>
                  <a:cubicBezTo>
                    <a:pt x="53" y="141"/>
                    <a:pt x="52" y="139"/>
                    <a:pt x="51" y="136"/>
                  </a:cubicBezTo>
                  <a:cubicBezTo>
                    <a:pt x="50" y="131"/>
                    <a:pt x="49" y="127"/>
                    <a:pt x="48" y="124"/>
                  </a:cubicBezTo>
                  <a:cubicBezTo>
                    <a:pt x="47" y="120"/>
                    <a:pt x="46" y="118"/>
                    <a:pt x="47" y="118"/>
                  </a:cubicBezTo>
                  <a:close/>
                  <a:moveTo>
                    <a:pt x="10" y="85"/>
                  </a:moveTo>
                  <a:cubicBezTo>
                    <a:pt x="10" y="85"/>
                    <a:pt x="10" y="84"/>
                    <a:pt x="11" y="84"/>
                  </a:cubicBezTo>
                  <a:cubicBezTo>
                    <a:pt x="11" y="84"/>
                    <a:pt x="12" y="84"/>
                    <a:pt x="13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6" y="84"/>
                    <a:pt x="17" y="85"/>
                    <a:pt x="17" y="85"/>
                  </a:cubicBezTo>
                  <a:cubicBezTo>
                    <a:pt x="16" y="85"/>
                    <a:pt x="15" y="84"/>
                    <a:pt x="13" y="84"/>
                  </a:cubicBezTo>
                  <a:cubicBezTo>
                    <a:pt x="11" y="84"/>
                    <a:pt x="10" y="85"/>
                    <a:pt x="10" y="85"/>
                  </a:cubicBezTo>
                  <a:close/>
                  <a:moveTo>
                    <a:pt x="20" y="83"/>
                  </a:moveTo>
                  <a:cubicBezTo>
                    <a:pt x="20" y="84"/>
                    <a:pt x="19" y="83"/>
                    <a:pt x="18" y="83"/>
                  </a:cubicBezTo>
                  <a:cubicBezTo>
                    <a:pt x="17" y="82"/>
                    <a:pt x="15" y="82"/>
                    <a:pt x="13" y="82"/>
                  </a:cubicBezTo>
                  <a:cubicBezTo>
                    <a:pt x="11" y="82"/>
                    <a:pt x="9" y="83"/>
                    <a:pt x="8" y="84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7" y="85"/>
                    <a:pt x="7" y="84"/>
                    <a:pt x="8" y="83"/>
                  </a:cubicBezTo>
                  <a:cubicBezTo>
                    <a:pt x="9" y="82"/>
                    <a:pt x="11" y="81"/>
                    <a:pt x="13" y="81"/>
                  </a:cubicBezTo>
                  <a:cubicBezTo>
                    <a:pt x="15" y="81"/>
                    <a:pt x="17" y="82"/>
                    <a:pt x="18" y="82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28" y="77"/>
                  </a:moveTo>
                  <a:cubicBezTo>
                    <a:pt x="28" y="77"/>
                    <a:pt x="28" y="77"/>
                    <a:pt x="29" y="77"/>
                  </a:cubicBezTo>
                  <a:cubicBezTo>
                    <a:pt x="29" y="77"/>
                    <a:pt x="30" y="77"/>
                    <a:pt x="31" y="77"/>
                  </a:cubicBezTo>
                  <a:cubicBezTo>
                    <a:pt x="33" y="78"/>
                    <a:pt x="34" y="79"/>
                    <a:pt x="33" y="79"/>
                  </a:cubicBezTo>
                  <a:cubicBezTo>
                    <a:pt x="33" y="80"/>
                    <a:pt x="32" y="79"/>
                    <a:pt x="31" y="78"/>
                  </a:cubicBezTo>
                  <a:cubicBezTo>
                    <a:pt x="29" y="77"/>
                    <a:pt x="28" y="78"/>
                    <a:pt x="28" y="77"/>
                  </a:cubicBezTo>
                  <a:close/>
                  <a:moveTo>
                    <a:pt x="37" y="83"/>
                  </a:moveTo>
                  <a:cubicBezTo>
                    <a:pt x="37" y="83"/>
                    <a:pt x="37" y="83"/>
                    <a:pt x="37" y="83"/>
                  </a:cubicBezTo>
                  <a:cubicBezTo>
                    <a:pt x="37" y="84"/>
                    <a:pt x="37" y="84"/>
                    <a:pt x="37" y="84"/>
                  </a:cubicBezTo>
                  <a:cubicBezTo>
                    <a:pt x="37" y="84"/>
                    <a:pt x="37" y="83"/>
                    <a:pt x="37" y="82"/>
                  </a:cubicBezTo>
                  <a:cubicBezTo>
                    <a:pt x="37" y="81"/>
                    <a:pt x="36" y="80"/>
                    <a:pt x="36" y="80"/>
                  </a:cubicBezTo>
                  <a:cubicBezTo>
                    <a:pt x="35" y="79"/>
                    <a:pt x="34" y="78"/>
                    <a:pt x="33" y="77"/>
                  </a:cubicBezTo>
                  <a:cubicBezTo>
                    <a:pt x="32" y="76"/>
                    <a:pt x="30" y="75"/>
                    <a:pt x="28" y="75"/>
                  </a:cubicBezTo>
                  <a:cubicBezTo>
                    <a:pt x="27" y="75"/>
                    <a:pt x="26" y="75"/>
                    <a:pt x="26" y="75"/>
                  </a:cubicBezTo>
                  <a:cubicBezTo>
                    <a:pt x="26" y="75"/>
                    <a:pt x="27" y="74"/>
                    <a:pt x="28" y="75"/>
                  </a:cubicBezTo>
                  <a:cubicBezTo>
                    <a:pt x="30" y="75"/>
                    <a:pt x="32" y="75"/>
                    <a:pt x="34" y="77"/>
                  </a:cubicBezTo>
                  <a:cubicBezTo>
                    <a:pt x="35" y="77"/>
                    <a:pt x="36" y="78"/>
                    <a:pt x="36" y="79"/>
                  </a:cubicBezTo>
                  <a:cubicBezTo>
                    <a:pt x="37" y="80"/>
                    <a:pt x="37" y="81"/>
                    <a:pt x="37" y="82"/>
                  </a:cubicBezTo>
                  <a:cubicBezTo>
                    <a:pt x="37" y="82"/>
                    <a:pt x="37" y="82"/>
                    <a:pt x="37" y="83"/>
                  </a:cubicBezTo>
                  <a:close/>
                  <a:moveTo>
                    <a:pt x="61" y="45"/>
                  </a:moveTo>
                  <a:cubicBezTo>
                    <a:pt x="61" y="45"/>
                    <a:pt x="60" y="45"/>
                    <a:pt x="57" y="47"/>
                  </a:cubicBezTo>
                  <a:cubicBezTo>
                    <a:pt x="55" y="48"/>
                    <a:pt x="52" y="50"/>
                    <a:pt x="49" y="52"/>
                  </a:cubicBezTo>
                  <a:cubicBezTo>
                    <a:pt x="48" y="54"/>
                    <a:pt x="46" y="55"/>
                    <a:pt x="45" y="56"/>
                  </a:cubicBezTo>
                  <a:cubicBezTo>
                    <a:pt x="44" y="57"/>
                    <a:pt x="43" y="59"/>
                    <a:pt x="43" y="60"/>
                  </a:cubicBezTo>
                  <a:cubicBezTo>
                    <a:pt x="41" y="62"/>
                    <a:pt x="41" y="63"/>
                    <a:pt x="41" y="63"/>
                  </a:cubicBezTo>
                  <a:cubicBezTo>
                    <a:pt x="41" y="63"/>
                    <a:pt x="41" y="63"/>
                    <a:pt x="41" y="62"/>
                  </a:cubicBezTo>
                  <a:cubicBezTo>
                    <a:pt x="41" y="62"/>
                    <a:pt x="41" y="61"/>
                    <a:pt x="42" y="61"/>
                  </a:cubicBezTo>
                  <a:cubicBezTo>
                    <a:pt x="42" y="60"/>
                    <a:pt x="42" y="60"/>
                    <a:pt x="42" y="59"/>
                  </a:cubicBezTo>
                  <a:cubicBezTo>
                    <a:pt x="43" y="58"/>
                    <a:pt x="44" y="57"/>
                    <a:pt x="45" y="56"/>
                  </a:cubicBezTo>
                  <a:cubicBezTo>
                    <a:pt x="46" y="54"/>
                    <a:pt x="47" y="53"/>
                    <a:pt x="49" y="52"/>
                  </a:cubicBezTo>
                  <a:cubicBezTo>
                    <a:pt x="52" y="49"/>
                    <a:pt x="55" y="47"/>
                    <a:pt x="57" y="46"/>
                  </a:cubicBezTo>
                  <a:cubicBezTo>
                    <a:pt x="59" y="45"/>
                    <a:pt x="61" y="44"/>
                    <a:pt x="61" y="45"/>
                  </a:cubicBezTo>
                  <a:close/>
                  <a:moveTo>
                    <a:pt x="70" y="43"/>
                  </a:moveTo>
                  <a:cubicBezTo>
                    <a:pt x="70" y="44"/>
                    <a:pt x="65" y="45"/>
                    <a:pt x="58" y="49"/>
                  </a:cubicBezTo>
                  <a:cubicBezTo>
                    <a:pt x="55" y="51"/>
                    <a:pt x="53" y="53"/>
                    <a:pt x="51" y="54"/>
                  </a:cubicBezTo>
                  <a:cubicBezTo>
                    <a:pt x="49" y="56"/>
                    <a:pt x="48" y="57"/>
                    <a:pt x="48" y="57"/>
                  </a:cubicBezTo>
                  <a:cubicBezTo>
                    <a:pt x="48" y="57"/>
                    <a:pt x="48" y="57"/>
                    <a:pt x="49" y="56"/>
                  </a:cubicBezTo>
                  <a:cubicBezTo>
                    <a:pt x="49" y="56"/>
                    <a:pt x="50" y="55"/>
                    <a:pt x="50" y="54"/>
                  </a:cubicBezTo>
                  <a:cubicBezTo>
                    <a:pt x="52" y="52"/>
                    <a:pt x="55" y="50"/>
                    <a:pt x="58" y="48"/>
                  </a:cubicBezTo>
                  <a:cubicBezTo>
                    <a:pt x="61" y="46"/>
                    <a:pt x="64" y="45"/>
                    <a:pt x="67" y="44"/>
                  </a:cubicBezTo>
                  <a:cubicBezTo>
                    <a:pt x="69" y="44"/>
                    <a:pt x="70" y="43"/>
                    <a:pt x="70" y="43"/>
                  </a:cubicBezTo>
                  <a:close/>
                  <a:moveTo>
                    <a:pt x="105" y="28"/>
                  </a:moveTo>
                  <a:cubicBezTo>
                    <a:pt x="105" y="27"/>
                    <a:pt x="105" y="27"/>
                    <a:pt x="105" y="26"/>
                  </a:cubicBezTo>
                  <a:cubicBezTo>
                    <a:pt x="105" y="26"/>
                    <a:pt x="105" y="25"/>
                    <a:pt x="105" y="25"/>
                  </a:cubicBezTo>
                  <a:cubicBezTo>
                    <a:pt x="105" y="25"/>
                    <a:pt x="106" y="25"/>
                    <a:pt x="106" y="26"/>
                  </a:cubicBezTo>
                  <a:cubicBezTo>
                    <a:pt x="106" y="27"/>
                    <a:pt x="106" y="27"/>
                    <a:pt x="105" y="27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04" y="23"/>
                  </a:moveTo>
                  <a:cubicBezTo>
                    <a:pt x="104" y="23"/>
                    <a:pt x="105" y="23"/>
                    <a:pt x="106" y="23"/>
                  </a:cubicBezTo>
                  <a:cubicBezTo>
                    <a:pt x="106" y="23"/>
                    <a:pt x="107" y="23"/>
                    <a:pt x="107" y="23"/>
                  </a:cubicBezTo>
                  <a:cubicBezTo>
                    <a:pt x="107" y="24"/>
                    <a:pt x="108" y="24"/>
                    <a:pt x="108" y="25"/>
                  </a:cubicBezTo>
                  <a:cubicBezTo>
                    <a:pt x="109" y="26"/>
                    <a:pt x="109" y="27"/>
                    <a:pt x="108" y="28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8" y="29"/>
                    <a:pt x="108" y="28"/>
                    <a:pt x="108" y="28"/>
                  </a:cubicBezTo>
                  <a:cubicBezTo>
                    <a:pt x="108" y="27"/>
                    <a:pt x="108" y="26"/>
                    <a:pt x="107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5" y="23"/>
                    <a:pt x="104" y="23"/>
                    <a:pt x="104" y="23"/>
                  </a:cubicBezTo>
                  <a:close/>
                  <a:moveTo>
                    <a:pt x="90" y="24"/>
                  </a:moveTo>
                  <a:cubicBezTo>
                    <a:pt x="92" y="23"/>
                    <a:pt x="94" y="22"/>
                    <a:pt x="95" y="20"/>
                  </a:cubicBezTo>
                  <a:cubicBezTo>
                    <a:pt x="96" y="17"/>
                    <a:pt x="97" y="15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8" y="17"/>
                    <a:pt x="95" y="23"/>
                    <a:pt x="90" y="25"/>
                  </a:cubicBezTo>
                  <a:cubicBezTo>
                    <a:pt x="90" y="25"/>
                    <a:pt x="90" y="24"/>
                    <a:pt x="90" y="24"/>
                  </a:cubicBezTo>
                  <a:close/>
                  <a:moveTo>
                    <a:pt x="86" y="26"/>
                  </a:moveTo>
                  <a:cubicBezTo>
                    <a:pt x="89" y="24"/>
                    <a:pt x="92" y="22"/>
                    <a:pt x="93" y="19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2" y="22"/>
                    <a:pt x="89" y="25"/>
                    <a:pt x="86" y="26"/>
                  </a:cubicBezTo>
                  <a:cubicBezTo>
                    <a:pt x="86" y="26"/>
                    <a:pt x="86" y="26"/>
                    <a:pt x="86" y="26"/>
                  </a:cubicBezTo>
                  <a:close/>
                  <a:moveTo>
                    <a:pt x="101" y="41"/>
                  </a:moveTo>
                  <a:cubicBezTo>
                    <a:pt x="105" y="41"/>
                    <a:pt x="110" y="42"/>
                    <a:pt x="115" y="43"/>
                  </a:cubicBezTo>
                  <a:cubicBezTo>
                    <a:pt x="120" y="45"/>
                    <a:pt x="124" y="46"/>
                    <a:pt x="128" y="48"/>
                  </a:cubicBezTo>
                  <a:cubicBezTo>
                    <a:pt x="129" y="49"/>
                    <a:pt x="130" y="50"/>
                    <a:pt x="131" y="50"/>
                  </a:cubicBezTo>
                  <a:cubicBezTo>
                    <a:pt x="132" y="51"/>
                    <a:pt x="133" y="51"/>
                    <a:pt x="133" y="51"/>
                  </a:cubicBezTo>
                  <a:cubicBezTo>
                    <a:pt x="132" y="51"/>
                    <a:pt x="131" y="50"/>
                    <a:pt x="127" y="49"/>
                  </a:cubicBezTo>
                  <a:cubicBezTo>
                    <a:pt x="124" y="47"/>
                    <a:pt x="120" y="45"/>
                    <a:pt x="115" y="44"/>
                  </a:cubicBezTo>
                  <a:cubicBezTo>
                    <a:pt x="109" y="42"/>
                    <a:pt x="105" y="42"/>
                    <a:pt x="101" y="41"/>
                  </a:cubicBezTo>
                  <a:cubicBezTo>
                    <a:pt x="98" y="41"/>
                    <a:pt x="95" y="41"/>
                    <a:pt x="95" y="41"/>
                  </a:cubicBezTo>
                  <a:cubicBezTo>
                    <a:pt x="95" y="41"/>
                    <a:pt x="96" y="41"/>
                    <a:pt x="97" y="41"/>
                  </a:cubicBezTo>
                  <a:cubicBezTo>
                    <a:pt x="98" y="41"/>
                    <a:pt x="99" y="41"/>
                    <a:pt x="101" y="41"/>
                  </a:cubicBezTo>
                  <a:close/>
                  <a:moveTo>
                    <a:pt x="153" y="61"/>
                  </a:moveTo>
                  <a:cubicBezTo>
                    <a:pt x="152" y="61"/>
                    <a:pt x="152" y="60"/>
                    <a:pt x="151" y="60"/>
                  </a:cubicBezTo>
                  <a:cubicBezTo>
                    <a:pt x="150" y="59"/>
                    <a:pt x="150" y="58"/>
                    <a:pt x="149" y="58"/>
                  </a:cubicBezTo>
                  <a:cubicBezTo>
                    <a:pt x="147" y="56"/>
                    <a:pt x="145" y="55"/>
                    <a:pt x="142" y="53"/>
                  </a:cubicBezTo>
                  <a:cubicBezTo>
                    <a:pt x="139" y="51"/>
                    <a:pt x="136" y="50"/>
                    <a:pt x="133" y="48"/>
                  </a:cubicBezTo>
                  <a:cubicBezTo>
                    <a:pt x="127" y="45"/>
                    <a:pt x="121" y="43"/>
                    <a:pt x="116" y="42"/>
                  </a:cubicBezTo>
                  <a:cubicBezTo>
                    <a:pt x="114" y="41"/>
                    <a:pt x="112" y="40"/>
                    <a:pt x="111" y="40"/>
                  </a:cubicBezTo>
                  <a:cubicBezTo>
                    <a:pt x="110" y="40"/>
                    <a:pt x="109" y="39"/>
                    <a:pt x="109" y="39"/>
                  </a:cubicBezTo>
                  <a:cubicBezTo>
                    <a:pt x="109" y="39"/>
                    <a:pt x="110" y="39"/>
                    <a:pt x="111" y="40"/>
                  </a:cubicBezTo>
                  <a:cubicBezTo>
                    <a:pt x="112" y="40"/>
                    <a:pt x="114" y="40"/>
                    <a:pt x="116" y="41"/>
                  </a:cubicBezTo>
                  <a:cubicBezTo>
                    <a:pt x="121" y="42"/>
                    <a:pt x="127" y="44"/>
                    <a:pt x="133" y="47"/>
                  </a:cubicBezTo>
                  <a:cubicBezTo>
                    <a:pt x="137" y="49"/>
                    <a:pt x="140" y="51"/>
                    <a:pt x="142" y="52"/>
                  </a:cubicBezTo>
                  <a:cubicBezTo>
                    <a:pt x="145" y="54"/>
                    <a:pt x="147" y="56"/>
                    <a:pt x="149" y="57"/>
                  </a:cubicBezTo>
                  <a:cubicBezTo>
                    <a:pt x="150" y="58"/>
                    <a:pt x="151" y="59"/>
                    <a:pt x="151" y="59"/>
                  </a:cubicBezTo>
                  <a:cubicBezTo>
                    <a:pt x="152" y="60"/>
                    <a:pt x="153" y="61"/>
                    <a:pt x="153" y="61"/>
                  </a:cubicBezTo>
                  <a:cubicBezTo>
                    <a:pt x="154" y="62"/>
                    <a:pt x="154" y="63"/>
                    <a:pt x="154" y="63"/>
                  </a:cubicBezTo>
                  <a:cubicBezTo>
                    <a:pt x="154" y="63"/>
                    <a:pt x="154" y="62"/>
                    <a:pt x="153" y="6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49" name="Freeform 2552"/>
            <p:cNvSpPr>
              <a:spLocks noChangeArrowheads="1"/>
            </p:cNvSpPr>
            <p:nvPr/>
          </p:nvSpPr>
          <p:spPr bwMode="auto">
            <a:xfrm>
              <a:off x="1282701" y="136525"/>
              <a:ext cx="36513" cy="11113"/>
            </a:xfrm>
            <a:custGeom>
              <a:avLst/>
              <a:gdLst>
                <a:gd name="T0" fmla="*/ 2147483647 w 28"/>
                <a:gd name="T1" fmla="*/ 2147483647 h 8"/>
                <a:gd name="T2" fmla="*/ 2147483647 w 28"/>
                <a:gd name="T3" fmla="*/ 2147483647 h 8"/>
                <a:gd name="T4" fmla="*/ 0 w 28"/>
                <a:gd name="T5" fmla="*/ 2147483647 h 8"/>
                <a:gd name="T6" fmla="*/ 2147483647 w 28"/>
                <a:gd name="T7" fmla="*/ 2147483647 h 8"/>
                <a:gd name="T8" fmla="*/ 2147483647 w 28"/>
                <a:gd name="T9" fmla="*/ 2147483647 h 8"/>
                <a:gd name="T10" fmla="*/ 2147483647 w 28"/>
                <a:gd name="T11" fmla="*/ 2147483647 h 8"/>
                <a:gd name="T12" fmla="*/ 2147483647 w 28"/>
                <a:gd name="T13" fmla="*/ 2147483647 h 8"/>
                <a:gd name="T14" fmla="*/ 2147483647 w 28"/>
                <a:gd name="T15" fmla="*/ 2147483647 h 8"/>
                <a:gd name="T16" fmla="*/ 2147483647 w 28"/>
                <a:gd name="T17" fmla="*/ 2147483647 h 8"/>
                <a:gd name="T18" fmla="*/ 2147483647 w 28"/>
                <a:gd name="T19" fmla="*/ 2147483647 h 8"/>
                <a:gd name="T20" fmla="*/ 2147483647 w 28"/>
                <a:gd name="T21" fmla="*/ 2147483647 h 8"/>
                <a:gd name="T22" fmla="*/ 2147483647 w 28"/>
                <a:gd name="T23" fmla="*/ 2147483647 h 8"/>
                <a:gd name="T24" fmla="*/ 2147483647 w 28"/>
                <a:gd name="T25" fmla="*/ 2147483647 h 8"/>
                <a:gd name="T26" fmla="*/ 2147483647 w 28"/>
                <a:gd name="T27" fmla="*/ 2147483647 h 8"/>
                <a:gd name="T28" fmla="*/ 2147483647 w 28"/>
                <a:gd name="T29" fmla="*/ 2147483647 h 8"/>
                <a:gd name="T30" fmla="*/ 2147483647 w 28"/>
                <a:gd name="T31" fmla="*/ 2147483647 h 8"/>
                <a:gd name="T32" fmla="*/ 2147483647 w 28"/>
                <a:gd name="T33" fmla="*/ 2147483647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8"/>
                <a:gd name="T52" fmla="*/ 0 h 8"/>
                <a:gd name="T53" fmla="*/ 28 w 28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8" h="8">
                  <a:moveTo>
                    <a:pt x="9" y="3"/>
                  </a:moveTo>
                  <a:cubicBezTo>
                    <a:pt x="8" y="3"/>
                    <a:pt x="6" y="4"/>
                    <a:pt x="4" y="5"/>
                  </a:cubicBezTo>
                  <a:cubicBezTo>
                    <a:pt x="2" y="6"/>
                    <a:pt x="1" y="7"/>
                    <a:pt x="0" y="8"/>
                  </a:cubicBezTo>
                  <a:cubicBezTo>
                    <a:pt x="3" y="3"/>
                    <a:pt x="10" y="0"/>
                    <a:pt x="16" y="1"/>
                  </a:cubicBezTo>
                  <a:cubicBezTo>
                    <a:pt x="19" y="1"/>
                    <a:pt x="22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3"/>
                    <a:pt x="19" y="3"/>
                    <a:pt x="19" y="3"/>
                  </a:cubicBezTo>
                  <a:cubicBezTo>
                    <a:pt x="19" y="3"/>
                    <a:pt x="21" y="4"/>
                    <a:pt x="24" y="5"/>
                  </a:cubicBezTo>
                  <a:cubicBezTo>
                    <a:pt x="25" y="5"/>
                    <a:pt x="26" y="6"/>
                    <a:pt x="26" y="6"/>
                  </a:cubicBezTo>
                  <a:cubicBezTo>
                    <a:pt x="27" y="7"/>
                    <a:pt x="28" y="8"/>
                    <a:pt x="28" y="8"/>
                  </a:cubicBezTo>
                  <a:cubicBezTo>
                    <a:pt x="24" y="6"/>
                    <a:pt x="19" y="5"/>
                    <a:pt x="14" y="4"/>
                  </a:cubicBezTo>
                  <a:cubicBezTo>
                    <a:pt x="12" y="4"/>
                    <a:pt x="10" y="4"/>
                    <a:pt x="8" y="5"/>
                  </a:cubicBezTo>
                  <a:cubicBezTo>
                    <a:pt x="6" y="6"/>
                    <a:pt x="3" y="8"/>
                    <a:pt x="1" y="8"/>
                  </a:cubicBezTo>
                  <a:cubicBezTo>
                    <a:pt x="2" y="7"/>
                    <a:pt x="3" y="7"/>
                    <a:pt x="4" y="6"/>
                  </a:cubicBezTo>
                  <a:cubicBezTo>
                    <a:pt x="6" y="4"/>
                    <a:pt x="8" y="4"/>
                    <a:pt x="9" y="3"/>
                  </a:cubicBezTo>
                  <a:cubicBezTo>
                    <a:pt x="10" y="3"/>
                    <a:pt x="11" y="2"/>
                    <a:pt x="11" y="2"/>
                  </a:cubicBezTo>
                  <a:cubicBezTo>
                    <a:pt x="11" y="2"/>
                    <a:pt x="10" y="2"/>
                    <a:pt x="9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0" name="Freeform 2553"/>
            <p:cNvSpPr>
              <a:spLocks noChangeArrowheads="1"/>
            </p:cNvSpPr>
            <p:nvPr/>
          </p:nvSpPr>
          <p:spPr bwMode="auto">
            <a:xfrm>
              <a:off x="1327151" y="212725"/>
              <a:ext cx="47625" cy="34925"/>
            </a:xfrm>
            <a:custGeom>
              <a:avLst/>
              <a:gdLst>
                <a:gd name="T0" fmla="*/ 2147483647 w 36"/>
                <a:gd name="T1" fmla="*/ 2147483647 h 26"/>
                <a:gd name="T2" fmla="*/ 2147483647 w 36"/>
                <a:gd name="T3" fmla="*/ 2147483647 h 26"/>
                <a:gd name="T4" fmla="*/ 2147483647 w 36"/>
                <a:gd name="T5" fmla="*/ 2147483647 h 26"/>
                <a:gd name="T6" fmla="*/ 2147483647 w 36"/>
                <a:gd name="T7" fmla="*/ 2147483647 h 26"/>
                <a:gd name="T8" fmla="*/ 2147483647 w 36"/>
                <a:gd name="T9" fmla="*/ 2147483647 h 26"/>
                <a:gd name="T10" fmla="*/ 2147483647 w 36"/>
                <a:gd name="T11" fmla="*/ 2147483647 h 26"/>
                <a:gd name="T12" fmla="*/ 2147483647 w 36"/>
                <a:gd name="T13" fmla="*/ 2147483647 h 26"/>
                <a:gd name="T14" fmla="*/ 2147483647 w 36"/>
                <a:gd name="T15" fmla="*/ 2147483647 h 26"/>
                <a:gd name="T16" fmla="*/ 2147483647 w 36"/>
                <a:gd name="T17" fmla="*/ 2147483647 h 26"/>
                <a:gd name="T18" fmla="*/ 2147483647 w 36"/>
                <a:gd name="T19" fmla="*/ 2147483647 h 26"/>
                <a:gd name="T20" fmla="*/ 2147483647 w 36"/>
                <a:gd name="T21" fmla="*/ 2147483647 h 26"/>
                <a:gd name="T22" fmla="*/ 0 w 36"/>
                <a:gd name="T23" fmla="*/ 2147483647 h 26"/>
                <a:gd name="T24" fmla="*/ 2147483647 w 36"/>
                <a:gd name="T25" fmla="*/ 2147483647 h 26"/>
                <a:gd name="T26" fmla="*/ 2147483647 w 36"/>
                <a:gd name="T27" fmla="*/ 2147483647 h 26"/>
                <a:gd name="T28" fmla="*/ 2147483647 w 36"/>
                <a:gd name="T29" fmla="*/ 2147483647 h 26"/>
                <a:gd name="T30" fmla="*/ 2147483647 w 36"/>
                <a:gd name="T31" fmla="*/ 2147483647 h 26"/>
                <a:gd name="T32" fmla="*/ 2147483647 w 36"/>
                <a:gd name="T33" fmla="*/ 2147483647 h 26"/>
                <a:gd name="T34" fmla="*/ 2147483647 w 36"/>
                <a:gd name="T35" fmla="*/ 2147483647 h 2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6"/>
                <a:gd name="T55" fmla="*/ 0 h 26"/>
                <a:gd name="T56" fmla="*/ 36 w 36"/>
                <a:gd name="T57" fmla="*/ 26 h 2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6" h="26">
                  <a:moveTo>
                    <a:pt x="34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2" y="25"/>
                    <a:pt x="31" y="24"/>
                    <a:pt x="30" y="24"/>
                  </a:cubicBezTo>
                  <a:cubicBezTo>
                    <a:pt x="28" y="23"/>
                    <a:pt x="26" y="22"/>
                    <a:pt x="25" y="21"/>
                  </a:cubicBezTo>
                  <a:cubicBezTo>
                    <a:pt x="21" y="18"/>
                    <a:pt x="18" y="16"/>
                    <a:pt x="16" y="14"/>
                  </a:cubicBezTo>
                  <a:cubicBezTo>
                    <a:pt x="14" y="12"/>
                    <a:pt x="12" y="11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2"/>
                    <a:pt x="15" y="13"/>
                    <a:pt x="16" y="14"/>
                  </a:cubicBezTo>
                  <a:cubicBezTo>
                    <a:pt x="18" y="16"/>
                    <a:pt x="21" y="19"/>
                    <a:pt x="24" y="21"/>
                  </a:cubicBezTo>
                  <a:cubicBezTo>
                    <a:pt x="25" y="22"/>
                    <a:pt x="26" y="23"/>
                    <a:pt x="27" y="23"/>
                  </a:cubicBezTo>
                  <a:cubicBezTo>
                    <a:pt x="17" y="20"/>
                    <a:pt x="8" y="14"/>
                    <a:pt x="2" y="5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3" y="1"/>
                    <a:pt x="6" y="0"/>
                    <a:pt x="9" y="3"/>
                  </a:cubicBezTo>
                  <a:cubicBezTo>
                    <a:pt x="10" y="5"/>
                    <a:pt x="12" y="7"/>
                    <a:pt x="13" y="8"/>
                  </a:cubicBezTo>
                  <a:cubicBezTo>
                    <a:pt x="16" y="11"/>
                    <a:pt x="19" y="14"/>
                    <a:pt x="22" y="16"/>
                  </a:cubicBezTo>
                  <a:cubicBezTo>
                    <a:pt x="26" y="20"/>
                    <a:pt x="31" y="23"/>
                    <a:pt x="36" y="26"/>
                  </a:cubicBezTo>
                  <a:cubicBezTo>
                    <a:pt x="36" y="26"/>
                    <a:pt x="35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1" name="Freeform 2554"/>
            <p:cNvSpPr>
              <a:spLocks noEditPoints="1" noChangeArrowheads="1"/>
            </p:cNvSpPr>
            <p:nvPr/>
          </p:nvSpPr>
          <p:spPr bwMode="auto">
            <a:xfrm>
              <a:off x="1046163" y="106363"/>
              <a:ext cx="46038" cy="19050"/>
            </a:xfrm>
            <a:custGeom>
              <a:avLst/>
              <a:gdLst>
                <a:gd name="T0" fmla="*/ 2147483647 w 35"/>
                <a:gd name="T1" fmla="*/ 2147483647 h 14"/>
                <a:gd name="T2" fmla="*/ 2147483647 w 35"/>
                <a:gd name="T3" fmla="*/ 0 h 14"/>
                <a:gd name="T4" fmla="*/ 2147483647 w 35"/>
                <a:gd name="T5" fmla="*/ 2147483647 h 14"/>
                <a:gd name="T6" fmla="*/ 2147483647 w 35"/>
                <a:gd name="T7" fmla="*/ 2147483647 h 14"/>
                <a:gd name="T8" fmla="*/ 2147483647 w 35"/>
                <a:gd name="T9" fmla="*/ 2147483647 h 14"/>
                <a:gd name="T10" fmla="*/ 2147483647 w 35"/>
                <a:gd name="T11" fmla="*/ 2147483647 h 14"/>
                <a:gd name="T12" fmla="*/ 2147483647 w 35"/>
                <a:gd name="T13" fmla="*/ 2147483647 h 14"/>
                <a:gd name="T14" fmla="*/ 2147483647 w 35"/>
                <a:gd name="T15" fmla="*/ 2147483647 h 14"/>
                <a:gd name="T16" fmla="*/ 2147483647 w 35"/>
                <a:gd name="T17" fmla="*/ 2147483647 h 14"/>
                <a:gd name="T18" fmla="*/ 2147483647 w 35"/>
                <a:gd name="T19" fmla="*/ 2147483647 h 14"/>
                <a:gd name="T20" fmla="*/ 2147483647 w 35"/>
                <a:gd name="T21" fmla="*/ 2147483647 h 14"/>
                <a:gd name="T22" fmla="*/ 2147483647 w 35"/>
                <a:gd name="T23" fmla="*/ 2147483647 h 14"/>
                <a:gd name="T24" fmla="*/ 2147483647 w 35"/>
                <a:gd name="T25" fmla="*/ 2147483647 h 14"/>
                <a:gd name="T26" fmla="*/ 2147483647 w 35"/>
                <a:gd name="T27" fmla="*/ 2147483647 h 14"/>
                <a:gd name="T28" fmla="*/ 2147483647 w 35"/>
                <a:gd name="T29" fmla="*/ 2147483647 h 14"/>
                <a:gd name="T30" fmla="*/ 2147483647 w 35"/>
                <a:gd name="T31" fmla="*/ 2147483647 h 14"/>
                <a:gd name="T32" fmla="*/ 2147483647 w 35"/>
                <a:gd name="T33" fmla="*/ 2147483647 h 14"/>
                <a:gd name="T34" fmla="*/ 2147483647 w 35"/>
                <a:gd name="T35" fmla="*/ 2147483647 h 14"/>
                <a:gd name="T36" fmla="*/ 2147483647 w 35"/>
                <a:gd name="T37" fmla="*/ 2147483647 h 14"/>
                <a:gd name="T38" fmla="*/ 2147483647 w 35"/>
                <a:gd name="T39" fmla="*/ 2147483647 h 14"/>
                <a:gd name="T40" fmla="*/ 2147483647 w 35"/>
                <a:gd name="T41" fmla="*/ 2147483647 h 14"/>
                <a:gd name="T42" fmla="*/ 2147483647 w 35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"/>
                <a:gd name="T67" fmla="*/ 0 h 14"/>
                <a:gd name="T68" fmla="*/ 35 w 35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" h="14">
                  <a:moveTo>
                    <a:pt x="34" y="1"/>
                  </a:moveTo>
                  <a:cubicBezTo>
                    <a:pt x="29" y="1"/>
                    <a:pt x="25" y="0"/>
                    <a:pt x="20" y="0"/>
                  </a:cubicBezTo>
                  <a:cubicBezTo>
                    <a:pt x="16" y="0"/>
                    <a:pt x="11" y="1"/>
                    <a:pt x="7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0" y="12"/>
                    <a:pt x="1" y="14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15" y="8"/>
                    <a:pt x="25" y="4"/>
                    <a:pt x="35" y="2"/>
                  </a:cubicBezTo>
                  <a:cubicBezTo>
                    <a:pt x="34" y="2"/>
                    <a:pt x="34" y="1"/>
                    <a:pt x="34" y="1"/>
                  </a:cubicBezTo>
                  <a:close/>
                  <a:moveTo>
                    <a:pt x="8" y="9"/>
                  </a:move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3" y="6"/>
                  </a:cubicBezTo>
                  <a:cubicBezTo>
                    <a:pt x="13" y="6"/>
                    <a:pt x="12" y="7"/>
                    <a:pt x="10" y="7"/>
                  </a:cubicBezTo>
                  <a:cubicBezTo>
                    <a:pt x="9" y="8"/>
                    <a:pt x="8" y="9"/>
                    <a:pt x="8" y="9"/>
                  </a:cubicBezTo>
                  <a:close/>
                  <a:moveTo>
                    <a:pt x="16" y="3"/>
                  </a:moveTo>
                  <a:cubicBezTo>
                    <a:pt x="16" y="3"/>
                    <a:pt x="16" y="3"/>
                    <a:pt x="14" y="4"/>
                  </a:cubicBezTo>
                  <a:cubicBezTo>
                    <a:pt x="13" y="4"/>
                    <a:pt x="11" y="5"/>
                    <a:pt x="10" y="5"/>
                  </a:cubicBezTo>
                  <a:cubicBezTo>
                    <a:pt x="8" y="6"/>
                    <a:pt x="6" y="7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7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6" y="3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2" name="Freeform 2555"/>
            <p:cNvSpPr>
              <a:spLocks noChangeArrowheads="1"/>
            </p:cNvSpPr>
            <p:nvPr/>
          </p:nvSpPr>
          <p:spPr bwMode="auto">
            <a:xfrm>
              <a:off x="1371601" y="19050"/>
              <a:ext cx="15875" cy="19050"/>
            </a:xfrm>
            <a:custGeom>
              <a:avLst/>
              <a:gdLst>
                <a:gd name="T0" fmla="*/ 2147483647 w 12"/>
                <a:gd name="T1" fmla="*/ 2147483647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2147483647 h 15"/>
                <a:gd name="T10" fmla="*/ 2147483647 w 12"/>
                <a:gd name="T11" fmla="*/ 2147483647 h 15"/>
                <a:gd name="T12" fmla="*/ 2147483647 w 12"/>
                <a:gd name="T13" fmla="*/ 2147483647 h 15"/>
                <a:gd name="T14" fmla="*/ 2147483647 w 12"/>
                <a:gd name="T15" fmla="*/ 2147483647 h 15"/>
                <a:gd name="T16" fmla="*/ 2147483647 w 12"/>
                <a:gd name="T17" fmla="*/ 2147483647 h 15"/>
                <a:gd name="T18" fmla="*/ 2147483647 w 12"/>
                <a:gd name="T19" fmla="*/ 2147483647 h 15"/>
                <a:gd name="T20" fmla="*/ 2147483647 w 12"/>
                <a:gd name="T21" fmla="*/ 2147483647 h 15"/>
                <a:gd name="T22" fmla="*/ 2147483647 w 12"/>
                <a:gd name="T23" fmla="*/ 2147483647 h 15"/>
                <a:gd name="T24" fmla="*/ 2147483647 w 12"/>
                <a:gd name="T25" fmla="*/ 2147483647 h 15"/>
                <a:gd name="T26" fmla="*/ 0 w 12"/>
                <a:gd name="T27" fmla="*/ 2147483647 h 15"/>
                <a:gd name="T28" fmla="*/ 2147483647 w 12"/>
                <a:gd name="T29" fmla="*/ 2147483647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5"/>
                <a:gd name="T47" fmla="*/ 12 w 12"/>
                <a:gd name="T48" fmla="*/ 15 h 1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5">
                  <a:moveTo>
                    <a:pt x="2" y="2"/>
                  </a:moveTo>
                  <a:cubicBezTo>
                    <a:pt x="4" y="3"/>
                    <a:pt x="5" y="3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2"/>
                    <a:pt x="2" y="1"/>
                    <a:pt x="0" y="2"/>
                  </a:cubicBezTo>
                  <a:cubicBezTo>
                    <a:pt x="2" y="1"/>
                    <a:pt x="5" y="0"/>
                    <a:pt x="7" y="2"/>
                  </a:cubicBezTo>
                  <a:cubicBezTo>
                    <a:pt x="9" y="3"/>
                    <a:pt x="12" y="6"/>
                    <a:pt x="12" y="8"/>
                  </a:cubicBezTo>
                  <a:cubicBezTo>
                    <a:pt x="12" y="11"/>
                    <a:pt x="12" y="13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2"/>
                    <a:pt x="11" y="9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9"/>
                    <a:pt x="11" y="10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9" y="7"/>
                    <a:pt x="4" y="3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3" name="Freeform 2556"/>
            <p:cNvSpPr>
              <a:spLocks noChangeArrowheads="1"/>
            </p:cNvSpPr>
            <p:nvPr/>
          </p:nvSpPr>
          <p:spPr bwMode="auto">
            <a:xfrm>
              <a:off x="1558926" y="812800"/>
              <a:ext cx="34925" cy="22225"/>
            </a:xfrm>
            <a:custGeom>
              <a:avLst/>
              <a:gdLst>
                <a:gd name="T0" fmla="*/ 2147483647 w 27"/>
                <a:gd name="T1" fmla="*/ 2147483647 h 18"/>
                <a:gd name="T2" fmla="*/ 2147483647 w 27"/>
                <a:gd name="T3" fmla="*/ 2147483647 h 18"/>
                <a:gd name="T4" fmla="*/ 0 w 27"/>
                <a:gd name="T5" fmla="*/ 2147483647 h 18"/>
                <a:gd name="T6" fmla="*/ 0 w 27"/>
                <a:gd name="T7" fmla="*/ 2147483647 h 18"/>
                <a:gd name="T8" fmla="*/ 2147483647 w 27"/>
                <a:gd name="T9" fmla="*/ 2147483647 h 18"/>
                <a:gd name="T10" fmla="*/ 2147483647 w 27"/>
                <a:gd name="T11" fmla="*/ 2147483647 h 18"/>
                <a:gd name="T12" fmla="*/ 2147483647 w 27"/>
                <a:gd name="T13" fmla="*/ 2147483647 h 18"/>
                <a:gd name="T14" fmla="*/ 2147483647 w 27"/>
                <a:gd name="T15" fmla="*/ 2147483647 h 18"/>
                <a:gd name="T16" fmla="*/ 2147483647 w 27"/>
                <a:gd name="T17" fmla="*/ 2147483647 h 18"/>
                <a:gd name="T18" fmla="*/ 2147483647 w 27"/>
                <a:gd name="T19" fmla="*/ 2147483647 h 18"/>
                <a:gd name="T20" fmla="*/ 2147483647 w 27"/>
                <a:gd name="T21" fmla="*/ 2147483647 h 18"/>
                <a:gd name="T22" fmla="*/ 2147483647 w 27"/>
                <a:gd name="T23" fmla="*/ 2147483647 h 18"/>
                <a:gd name="T24" fmla="*/ 0 w 27"/>
                <a:gd name="T25" fmla="*/ 2147483647 h 18"/>
                <a:gd name="T26" fmla="*/ 0 w 27"/>
                <a:gd name="T27" fmla="*/ 2147483647 h 18"/>
                <a:gd name="T28" fmla="*/ 2147483647 w 27"/>
                <a:gd name="T29" fmla="*/ 2147483647 h 18"/>
                <a:gd name="T30" fmla="*/ 2147483647 w 27"/>
                <a:gd name="T31" fmla="*/ 2147483647 h 18"/>
                <a:gd name="T32" fmla="*/ 2147483647 w 27"/>
                <a:gd name="T33" fmla="*/ 2147483647 h 18"/>
                <a:gd name="T34" fmla="*/ 2147483647 w 27"/>
                <a:gd name="T35" fmla="*/ 2147483647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7"/>
                <a:gd name="T55" fmla="*/ 0 h 18"/>
                <a:gd name="T56" fmla="*/ 27 w 27"/>
                <a:gd name="T57" fmla="*/ 18 h 1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7" h="18">
                  <a:moveTo>
                    <a:pt x="2" y="8"/>
                  </a:moveTo>
                  <a:cubicBezTo>
                    <a:pt x="2" y="9"/>
                    <a:pt x="1" y="11"/>
                    <a:pt x="1" y="13"/>
                  </a:cubicBezTo>
                  <a:cubicBezTo>
                    <a:pt x="0" y="15"/>
                    <a:pt x="0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5"/>
                    <a:pt x="0" y="12"/>
                    <a:pt x="1" y="9"/>
                  </a:cubicBezTo>
                  <a:cubicBezTo>
                    <a:pt x="4" y="4"/>
                    <a:pt x="10" y="0"/>
                    <a:pt x="16" y="2"/>
                  </a:cubicBezTo>
                  <a:cubicBezTo>
                    <a:pt x="19" y="3"/>
                    <a:pt x="24" y="5"/>
                    <a:pt x="27" y="7"/>
                  </a:cubicBezTo>
                  <a:cubicBezTo>
                    <a:pt x="25" y="6"/>
                    <a:pt x="22" y="5"/>
                    <a:pt x="20" y="5"/>
                  </a:cubicBezTo>
                  <a:cubicBezTo>
                    <a:pt x="12" y="4"/>
                    <a:pt x="6" y="9"/>
                    <a:pt x="2" y="15"/>
                  </a:cubicBezTo>
                  <a:cubicBezTo>
                    <a:pt x="2" y="15"/>
                    <a:pt x="2" y="14"/>
                    <a:pt x="3" y="13"/>
                  </a:cubicBezTo>
                  <a:cubicBezTo>
                    <a:pt x="4" y="11"/>
                    <a:pt x="5" y="9"/>
                    <a:pt x="5" y="9"/>
                  </a:cubicBezTo>
                  <a:cubicBezTo>
                    <a:pt x="5" y="9"/>
                    <a:pt x="3" y="11"/>
                    <a:pt x="2" y="13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1"/>
                    <a:pt x="2" y="9"/>
                    <a:pt x="3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2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4" name="Freeform 2557"/>
            <p:cNvSpPr>
              <a:spLocks noChangeArrowheads="1"/>
            </p:cNvSpPr>
            <p:nvPr/>
          </p:nvSpPr>
          <p:spPr bwMode="auto">
            <a:xfrm>
              <a:off x="950913" y="147638"/>
              <a:ext cx="49213" cy="28575"/>
            </a:xfrm>
            <a:custGeom>
              <a:avLst/>
              <a:gdLst>
                <a:gd name="T0" fmla="*/ 2147483647 w 38"/>
                <a:gd name="T1" fmla="*/ 2147483647 h 22"/>
                <a:gd name="T2" fmla="*/ 2147483647 w 38"/>
                <a:gd name="T3" fmla="*/ 2147483647 h 22"/>
                <a:gd name="T4" fmla="*/ 2147483647 w 38"/>
                <a:gd name="T5" fmla="*/ 2147483647 h 22"/>
                <a:gd name="T6" fmla="*/ 2147483647 w 38"/>
                <a:gd name="T7" fmla="*/ 2147483647 h 22"/>
                <a:gd name="T8" fmla="*/ 2147483647 w 38"/>
                <a:gd name="T9" fmla="*/ 2147483647 h 22"/>
                <a:gd name="T10" fmla="*/ 2147483647 w 38"/>
                <a:gd name="T11" fmla="*/ 2147483647 h 22"/>
                <a:gd name="T12" fmla="*/ 2147483647 w 38"/>
                <a:gd name="T13" fmla="*/ 2147483647 h 22"/>
                <a:gd name="T14" fmla="*/ 2147483647 w 38"/>
                <a:gd name="T15" fmla="*/ 2147483647 h 22"/>
                <a:gd name="T16" fmla="*/ 2147483647 w 38"/>
                <a:gd name="T17" fmla="*/ 2147483647 h 22"/>
                <a:gd name="T18" fmla="*/ 2147483647 w 38"/>
                <a:gd name="T19" fmla="*/ 2147483647 h 22"/>
                <a:gd name="T20" fmla="*/ 2147483647 w 38"/>
                <a:gd name="T21" fmla="*/ 2147483647 h 22"/>
                <a:gd name="T22" fmla="*/ 2147483647 w 38"/>
                <a:gd name="T23" fmla="*/ 2147483647 h 22"/>
                <a:gd name="T24" fmla="*/ 2147483647 w 38"/>
                <a:gd name="T25" fmla="*/ 2147483647 h 22"/>
                <a:gd name="T26" fmla="*/ 2147483647 w 38"/>
                <a:gd name="T27" fmla="*/ 2147483647 h 22"/>
                <a:gd name="T28" fmla="*/ 2147483647 w 38"/>
                <a:gd name="T29" fmla="*/ 2147483647 h 22"/>
                <a:gd name="T30" fmla="*/ 2147483647 w 38"/>
                <a:gd name="T31" fmla="*/ 2147483647 h 22"/>
                <a:gd name="T32" fmla="*/ 2147483647 w 38"/>
                <a:gd name="T33" fmla="*/ 2147483647 h 22"/>
                <a:gd name="T34" fmla="*/ 2147483647 w 38"/>
                <a:gd name="T35" fmla="*/ 2147483647 h 22"/>
                <a:gd name="T36" fmla="*/ 2147483647 w 38"/>
                <a:gd name="T37" fmla="*/ 2147483647 h 22"/>
                <a:gd name="T38" fmla="*/ 2147483647 w 38"/>
                <a:gd name="T39" fmla="*/ 2147483647 h 22"/>
                <a:gd name="T40" fmla="*/ 2147483647 w 38"/>
                <a:gd name="T41" fmla="*/ 2147483647 h 22"/>
                <a:gd name="T42" fmla="*/ 2147483647 w 38"/>
                <a:gd name="T43" fmla="*/ 2147483647 h 22"/>
                <a:gd name="T44" fmla="*/ 2147483647 w 38"/>
                <a:gd name="T45" fmla="*/ 2147483647 h 22"/>
                <a:gd name="T46" fmla="*/ 2147483647 w 38"/>
                <a:gd name="T47" fmla="*/ 2147483647 h 22"/>
                <a:gd name="T48" fmla="*/ 2147483647 w 38"/>
                <a:gd name="T49" fmla="*/ 2147483647 h 22"/>
                <a:gd name="T50" fmla="*/ 2147483647 w 38"/>
                <a:gd name="T51" fmla="*/ 2147483647 h 22"/>
                <a:gd name="T52" fmla="*/ 2147483647 w 38"/>
                <a:gd name="T53" fmla="*/ 2147483647 h 22"/>
                <a:gd name="T54" fmla="*/ 2147483647 w 38"/>
                <a:gd name="T55" fmla="*/ 2147483647 h 22"/>
                <a:gd name="T56" fmla="*/ 2147483647 w 38"/>
                <a:gd name="T57" fmla="*/ 2147483647 h 22"/>
                <a:gd name="T58" fmla="*/ 2147483647 w 38"/>
                <a:gd name="T59" fmla="*/ 2147483647 h 22"/>
                <a:gd name="T60" fmla="*/ 2147483647 w 38"/>
                <a:gd name="T61" fmla="*/ 2147483647 h 22"/>
                <a:gd name="T62" fmla="*/ 2147483647 w 38"/>
                <a:gd name="T63" fmla="*/ 2147483647 h 22"/>
                <a:gd name="T64" fmla="*/ 2147483647 w 38"/>
                <a:gd name="T65" fmla="*/ 2147483647 h 22"/>
                <a:gd name="T66" fmla="*/ 2147483647 w 38"/>
                <a:gd name="T67" fmla="*/ 2147483647 h 22"/>
                <a:gd name="T68" fmla="*/ 2147483647 w 38"/>
                <a:gd name="T69" fmla="*/ 2147483647 h 22"/>
                <a:gd name="T70" fmla="*/ 2147483647 w 38"/>
                <a:gd name="T71" fmla="*/ 2147483647 h 22"/>
                <a:gd name="T72" fmla="*/ 2147483647 w 38"/>
                <a:gd name="T73" fmla="*/ 2147483647 h 22"/>
                <a:gd name="T74" fmla="*/ 2147483647 w 38"/>
                <a:gd name="T75" fmla="*/ 2147483647 h 22"/>
                <a:gd name="T76" fmla="*/ 2147483647 w 38"/>
                <a:gd name="T77" fmla="*/ 2147483647 h 22"/>
                <a:gd name="T78" fmla="*/ 2147483647 w 38"/>
                <a:gd name="T79" fmla="*/ 2147483647 h 22"/>
                <a:gd name="T80" fmla="*/ 2147483647 w 38"/>
                <a:gd name="T81" fmla="*/ 2147483647 h 22"/>
                <a:gd name="T82" fmla="*/ 2147483647 w 38"/>
                <a:gd name="T83" fmla="*/ 2147483647 h 22"/>
                <a:gd name="T84" fmla="*/ 2147483647 w 38"/>
                <a:gd name="T85" fmla="*/ 2147483647 h 2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"/>
                <a:gd name="T130" fmla="*/ 0 h 22"/>
                <a:gd name="T131" fmla="*/ 38 w 38"/>
                <a:gd name="T132" fmla="*/ 22 h 2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" h="22">
                  <a:moveTo>
                    <a:pt x="6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5" y="20"/>
                    <a:pt x="5" y="19"/>
                    <a:pt x="6" y="17"/>
                  </a:cubicBezTo>
                  <a:cubicBezTo>
                    <a:pt x="6" y="16"/>
                    <a:pt x="7" y="14"/>
                    <a:pt x="8" y="14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4"/>
                    <a:pt x="6" y="15"/>
                    <a:pt x="5" y="17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9"/>
                    <a:pt x="4" y="18"/>
                    <a:pt x="4" y="16"/>
                  </a:cubicBezTo>
                  <a:cubicBezTo>
                    <a:pt x="4" y="13"/>
                    <a:pt x="5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3" y="13"/>
                    <a:pt x="3" y="15"/>
                    <a:pt x="3" y="16"/>
                  </a:cubicBezTo>
                  <a:cubicBezTo>
                    <a:pt x="3" y="17"/>
                    <a:pt x="4" y="18"/>
                    <a:pt x="4" y="19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2" y="15"/>
                    <a:pt x="0" y="9"/>
                    <a:pt x="2" y="6"/>
                  </a:cubicBezTo>
                  <a:cubicBezTo>
                    <a:pt x="5" y="2"/>
                    <a:pt x="9" y="0"/>
                    <a:pt x="14" y="1"/>
                  </a:cubicBezTo>
                  <a:cubicBezTo>
                    <a:pt x="19" y="3"/>
                    <a:pt x="25" y="7"/>
                    <a:pt x="31" y="7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2" y="8"/>
                    <a:pt x="31" y="8"/>
                    <a:pt x="30" y="8"/>
                  </a:cubicBezTo>
                  <a:cubicBezTo>
                    <a:pt x="27" y="8"/>
                    <a:pt x="24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20" y="7"/>
                    <a:pt x="22" y="7"/>
                  </a:cubicBezTo>
                  <a:cubicBezTo>
                    <a:pt x="24" y="8"/>
                    <a:pt x="27" y="9"/>
                    <a:pt x="30" y="9"/>
                  </a:cubicBezTo>
                  <a:cubicBezTo>
                    <a:pt x="31" y="9"/>
                    <a:pt x="32" y="8"/>
                    <a:pt x="34" y="8"/>
                  </a:cubicBezTo>
                  <a:cubicBezTo>
                    <a:pt x="34" y="8"/>
                    <a:pt x="35" y="7"/>
                    <a:pt x="36" y="7"/>
                  </a:cubicBezTo>
                  <a:cubicBezTo>
                    <a:pt x="36" y="7"/>
                    <a:pt x="36" y="7"/>
                    <a:pt x="35" y="7"/>
                  </a:cubicBezTo>
                  <a:cubicBezTo>
                    <a:pt x="35" y="8"/>
                    <a:pt x="34" y="8"/>
                    <a:pt x="32" y="9"/>
                  </a:cubicBezTo>
                  <a:cubicBezTo>
                    <a:pt x="31" y="9"/>
                    <a:pt x="30" y="9"/>
                    <a:pt x="28" y="9"/>
                  </a:cubicBezTo>
                  <a:cubicBezTo>
                    <a:pt x="25" y="9"/>
                    <a:pt x="23" y="9"/>
                    <a:pt x="21" y="9"/>
                  </a:cubicBezTo>
                  <a:cubicBezTo>
                    <a:pt x="19" y="8"/>
                    <a:pt x="18" y="8"/>
                    <a:pt x="18" y="9"/>
                  </a:cubicBezTo>
                  <a:cubicBezTo>
                    <a:pt x="18" y="9"/>
                    <a:pt x="19" y="9"/>
                    <a:pt x="21" y="9"/>
                  </a:cubicBezTo>
                  <a:cubicBezTo>
                    <a:pt x="23" y="9"/>
                    <a:pt x="25" y="10"/>
                    <a:pt x="28" y="10"/>
                  </a:cubicBezTo>
                  <a:cubicBezTo>
                    <a:pt x="30" y="10"/>
                    <a:pt x="31" y="10"/>
                    <a:pt x="33" y="9"/>
                  </a:cubicBezTo>
                  <a:cubicBezTo>
                    <a:pt x="34" y="9"/>
                    <a:pt x="35" y="8"/>
                    <a:pt x="36" y="8"/>
                  </a:cubicBezTo>
                  <a:cubicBezTo>
                    <a:pt x="36" y="7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4" y="12"/>
                    <a:pt x="27" y="10"/>
                    <a:pt x="20" y="10"/>
                  </a:cubicBezTo>
                  <a:cubicBezTo>
                    <a:pt x="14" y="10"/>
                    <a:pt x="10" y="12"/>
                    <a:pt x="7" y="16"/>
                  </a:cubicBezTo>
                  <a:cubicBezTo>
                    <a:pt x="6" y="18"/>
                    <a:pt x="6" y="20"/>
                    <a:pt x="6" y="2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5" name="Freeform 2559"/>
            <p:cNvSpPr>
              <a:spLocks noChangeArrowheads="1"/>
            </p:cNvSpPr>
            <p:nvPr/>
          </p:nvSpPr>
          <p:spPr bwMode="auto">
            <a:xfrm>
              <a:off x="1497013" y="796925"/>
              <a:ext cx="34925" cy="33338"/>
            </a:xfrm>
            <a:custGeom>
              <a:avLst/>
              <a:gdLst>
                <a:gd name="T0" fmla="*/ 2147483647 w 27"/>
                <a:gd name="T1" fmla="*/ 2147483647 h 26"/>
                <a:gd name="T2" fmla="*/ 2147483647 w 27"/>
                <a:gd name="T3" fmla="*/ 0 h 26"/>
                <a:gd name="T4" fmla="*/ 2147483647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2147483647 w 27"/>
                <a:gd name="T19" fmla="*/ 2147483647 h 26"/>
                <a:gd name="T20" fmla="*/ 2147483647 w 27"/>
                <a:gd name="T21" fmla="*/ 2147483647 h 26"/>
                <a:gd name="T22" fmla="*/ 2147483647 w 27"/>
                <a:gd name="T23" fmla="*/ 2147483647 h 26"/>
                <a:gd name="T24" fmla="*/ 2147483647 w 27"/>
                <a:gd name="T25" fmla="*/ 2147483647 h 26"/>
                <a:gd name="T26" fmla="*/ 2147483647 w 27"/>
                <a:gd name="T27" fmla="*/ 2147483647 h 26"/>
                <a:gd name="T28" fmla="*/ 2147483647 w 27"/>
                <a:gd name="T29" fmla="*/ 2147483647 h 26"/>
                <a:gd name="T30" fmla="*/ 2147483647 w 27"/>
                <a:gd name="T31" fmla="*/ 2147483647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26"/>
                <a:gd name="T50" fmla="*/ 27 w 27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26">
                  <a:moveTo>
                    <a:pt x="25" y="1"/>
                  </a:moveTo>
                  <a:cubicBezTo>
                    <a:pt x="26" y="1"/>
                    <a:pt x="26" y="0"/>
                    <a:pt x="27" y="0"/>
                  </a:cubicBezTo>
                  <a:cubicBezTo>
                    <a:pt x="27" y="1"/>
                    <a:pt x="26" y="1"/>
                    <a:pt x="25" y="1"/>
                  </a:cubicBezTo>
                  <a:cubicBezTo>
                    <a:pt x="15" y="7"/>
                    <a:pt x="10" y="19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5"/>
                    <a:pt x="3" y="24"/>
                    <a:pt x="4" y="22"/>
                  </a:cubicBezTo>
                  <a:cubicBezTo>
                    <a:pt x="6" y="20"/>
                    <a:pt x="7" y="17"/>
                    <a:pt x="7" y="17"/>
                  </a:cubicBezTo>
                  <a:cubicBezTo>
                    <a:pt x="7" y="17"/>
                    <a:pt x="5" y="19"/>
                    <a:pt x="3" y="22"/>
                  </a:cubicBezTo>
                  <a:cubicBezTo>
                    <a:pt x="3" y="23"/>
                    <a:pt x="2" y="23"/>
                    <a:pt x="2" y="24"/>
                  </a:cubicBezTo>
                  <a:cubicBezTo>
                    <a:pt x="5" y="18"/>
                    <a:pt x="8" y="12"/>
                    <a:pt x="14" y="7"/>
                  </a:cubicBezTo>
                  <a:cubicBezTo>
                    <a:pt x="16" y="5"/>
                    <a:pt x="19" y="3"/>
                    <a:pt x="23" y="1"/>
                  </a:cubicBezTo>
                  <a:cubicBezTo>
                    <a:pt x="22" y="2"/>
                    <a:pt x="22" y="2"/>
                    <a:pt x="21" y="3"/>
                  </a:cubicBezTo>
                  <a:cubicBezTo>
                    <a:pt x="19" y="4"/>
                    <a:pt x="18" y="5"/>
                    <a:pt x="17" y="6"/>
                  </a:cubicBezTo>
                  <a:cubicBezTo>
                    <a:pt x="16" y="7"/>
                    <a:pt x="15" y="8"/>
                    <a:pt x="15" y="8"/>
                  </a:cubicBezTo>
                  <a:cubicBezTo>
                    <a:pt x="16" y="8"/>
                    <a:pt x="18" y="6"/>
                    <a:pt x="21" y="3"/>
                  </a:cubicBezTo>
                  <a:cubicBezTo>
                    <a:pt x="23" y="2"/>
                    <a:pt x="24" y="1"/>
                    <a:pt x="25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6" name="Freeform 2560"/>
            <p:cNvSpPr>
              <a:spLocks noChangeArrowheads="1"/>
            </p:cNvSpPr>
            <p:nvPr/>
          </p:nvSpPr>
          <p:spPr bwMode="auto">
            <a:xfrm>
              <a:off x="1701801" y="333375"/>
              <a:ext cx="22225" cy="20638"/>
            </a:xfrm>
            <a:custGeom>
              <a:avLst/>
              <a:gdLst>
                <a:gd name="T0" fmla="*/ 2147483647 w 17"/>
                <a:gd name="T1" fmla="*/ 2147483647 h 17"/>
                <a:gd name="T2" fmla="*/ 0 w 17"/>
                <a:gd name="T3" fmla="*/ 0 h 17"/>
                <a:gd name="T4" fmla="*/ 0 w 17"/>
                <a:gd name="T5" fmla="*/ 0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2147483647 w 17"/>
                <a:gd name="T35" fmla="*/ 2147483647 h 17"/>
                <a:gd name="T36" fmla="*/ 0 w 17"/>
                <a:gd name="T37" fmla="*/ 2147483647 h 17"/>
                <a:gd name="T38" fmla="*/ 2147483647 w 17"/>
                <a:gd name="T39" fmla="*/ 2147483647 h 17"/>
                <a:gd name="T40" fmla="*/ 2147483647 w 17"/>
                <a:gd name="T41" fmla="*/ 2147483647 h 17"/>
                <a:gd name="T42" fmla="*/ 2147483647 w 17"/>
                <a:gd name="T43" fmla="*/ 2147483647 h 17"/>
                <a:gd name="T44" fmla="*/ 2147483647 w 17"/>
                <a:gd name="T45" fmla="*/ 2147483647 h 17"/>
                <a:gd name="T46" fmla="*/ 2147483647 w 17"/>
                <a:gd name="T47" fmla="*/ 2147483647 h 1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"/>
                <a:gd name="T73" fmla="*/ 0 h 17"/>
                <a:gd name="T74" fmla="*/ 17 w 17"/>
                <a:gd name="T75" fmla="*/ 17 h 1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" h="17">
                  <a:moveTo>
                    <a:pt x="2" y="4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ubicBezTo>
                    <a:pt x="6" y="6"/>
                    <a:pt x="8" y="9"/>
                    <a:pt x="8" y="8"/>
                  </a:cubicBezTo>
                  <a:cubicBezTo>
                    <a:pt x="8" y="8"/>
                    <a:pt x="6" y="6"/>
                    <a:pt x="4" y="3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5" y="3"/>
                    <a:pt x="9" y="6"/>
                    <a:pt x="12" y="10"/>
                  </a:cubicBezTo>
                  <a:cubicBezTo>
                    <a:pt x="13" y="11"/>
                    <a:pt x="14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2" y="13"/>
                    <a:pt x="14" y="15"/>
                  </a:cubicBezTo>
                  <a:cubicBezTo>
                    <a:pt x="15" y="16"/>
                    <a:pt x="16" y="16"/>
                    <a:pt x="17" y="17"/>
                  </a:cubicBezTo>
                  <a:cubicBezTo>
                    <a:pt x="16" y="16"/>
                    <a:pt x="15" y="16"/>
                    <a:pt x="14" y="15"/>
                  </a:cubicBezTo>
                  <a:cubicBezTo>
                    <a:pt x="11" y="14"/>
                    <a:pt x="9" y="13"/>
                    <a:pt x="9" y="13"/>
                  </a:cubicBezTo>
                  <a:cubicBezTo>
                    <a:pt x="9" y="13"/>
                    <a:pt x="11" y="15"/>
                    <a:pt x="13" y="16"/>
                  </a:cubicBezTo>
                  <a:cubicBezTo>
                    <a:pt x="14" y="16"/>
                    <a:pt x="15" y="17"/>
                    <a:pt x="15" y="17"/>
                  </a:cubicBezTo>
                  <a:cubicBezTo>
                    <a:pt x="11" y="16"/>
                    <a:pt x="7" y="14"/>
                    <a:pt x="3" y="12"/>
                  </a:cubicBezTo>
                  <a:cubicBezTo>
                    <a:pt x="1" y="9"/>
                    <a:pt x="1" y="5"/>
                    <a:pt x="0" y="2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5"/>
                    <a:pt x="3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7" name="Freeform 2561"/>
            <p:cNvSpPr>
              <a:spLocks noEditPoints="1" noChangeArrowheads="1"/>
            </p:cNvSpPr>
            <p:nvPr/>
          </p:nvSpPr>
          <p:spPr bwMode="auto">
            <a:xfrm>
              <a:off x="1373188" y="109538"/>
              <a:ext cx="49213" cy="17463"/>
            </a:xfrm>
            <a:custGeom>
              <a:avLst/>
              <a:gdLst>
                <a:gd name="T0" fmla="*/ 2147483647 w 38"/>
                <a:gd name="T1" fmla="*/ 2147483647 h 13"/>
                <a:gd name="T2" fmla="*/ 2147483647 w 38"/>
                <a:gd name="T3" fmla="*/ 0 h 13"/>
                <a:gd name="T4" fmla="*/ 0 w 38"/>
                <a:gd name="T5" fmla="*/ 2147483647 h 13"/>
                <a:gd name="T6" fmla="*/ 2147483647 w 38"/>
                <a:gd name="T7" fmla="*/ 2147483647 h 13"/>
                <a:gd name="T8" fmla="*/ 2147483647 w 38"/>
                <a:gd name="T9" fmla="*/ 2147483647 h 13"/>
                <a:gd name="T10" fmla="*/ 2147483647 w 38"/>
                <a:gd name="T11" fmla="*/ 2147483647 h 13"/>
                <a:gd name="T12" fmla="*/ 2147483647 w 38"/>
                <a:gd name="T13" fmla="*/ 2147483647 h 13"/>
                <a:gd name="T14" fmla="*/ 2147483647 w 38"/>
                <a:gd name="T15" fmla="*/ 2147483647 h 13"/>
                <a:gd name="T16" fmla="*/ 2147483647 w 38"/>
                <a:gd name="T17" fmla="*/ 2147483647 h 13"/>
                <a:gd name="T18" fmla="*/ 2147483647 w 38"/>
                <a:gd name="T19" fmla="*/ 2147483647 h 13"/>
                <a:gd name="T20" fmla="*/ 2147483647 w 38"/>
                <a:gd name="T21" fmla="*/ 2147483647 h 13"/>
                <a:gd name="T22" fmla="*/ 2147483647 w 38"/>
                <a:gd name="T23" fmla="*/ 2147483647 h 13"/>
                <a:gd name="T24" fmla="*/ 2147483647 w 38"/>
                <a:gd name="T25" fmla="*/ 2147483647 h 13"/>
                <a:gd name="T26" fmla="*/ 2147483647 w 38"/>
                <a:gd name="T27" fmla="*/ 2147483647 h 13"/>
                <a:gd name="T28" fmla="*/ 2147483647 w 38"/>
                <a:gd name="T29" fmla="*/ 2147483647 h 13"/>
                <a:gd name="T30" fmla="*/ 2147483647 w 38"/>
                <a:gd name="T31" fmla="*/ 2147483647 h 13"/>
                <a:gd name="T32" fmla="*/ 2147483647 w 38"/>
                <a:gd name="T33" fmla="*/ 2147483647 h 13"/>
                <a:gd name="T34" fmla="*/ 2147483647 w 3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3"/>
                <a:gd name="T56" fmla="*/ 38 w 3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3">
                  <a:moveTo>
                    <a:pt x="34" y="5"/>
                  </a:moveTo>
                  <a:cubicBezTo>
                    <a:pt x="30" y="1"/>
                    <a:pt x="25" y="0"/>
                    <a:pt x="20" y="0"/>
                  </a:cubicBezTo>
                  <a:cubicBezTo>
                    <a:pt x="13" y="1"/>
                    <a:pt x="6" y="5"/>
                    <a:pt x="0" y="11"/>
                  </a:cubicBezTo>
                  <a:cubicBezTo>
                    <a:pt x="5" y="9"/>
                    <a:pt x="12" y="9"/>
                    <a:pt x="17" y="11"/>
                  </a:cubicBezTo>
                  <a:cubicBezTo>
                    <a:pt x="21" y="12"/>
                    <a:pt x="24" y="12"/>
                    <a:pt x="27" y="13"/>
                  </a:cubicBezTo>
                  <a:cubicBezTo>
                    <a:pt x="32" y="13"/>
                    <a:pt x="38" y="10"/>
                    <a:pt x="34" y="5"/>
                  </a:cubicBezTo>
                  <a:close/>
                  <a:moveTo>
                    <a:pt x="26" y="6"/>
                  </a:moveTo>
                  <a:cubicBezTo>
                    <a:pt x="26" y="7"/>
                    <a:pt x="24" y="7"/>
                    <a:pt x="21" y="7"/>
                  </a:cubicBezTo>
                  <a:cubicBezTo>
                    <a:pt x="19" y="7"/>
                    <a:pt x="16" y="7"/>
                    <a:pt x="16" y="7"/>
                  </a:cubicBezTo>
                  <a:cubicBezTo>
                    <a:pt x="16" y="7"/>
                    <a:pt x="19" y="6"/>
                    <a:pt x="21" y="6"/>
                  </a:cubicBezTo>
                  <a:cubicBezTo>
                    <a:pt x="24" y="6"/>
                    <a:pt x="26" y="6"/>
                    <a:pt x="26" y="6"/>
                  </a:cubicBezTo>
                  <a:close/>
                  <a:moveTo>
                    <a:pt x="29" y="9"/>
                  </a:moveTo>
                  <a:cubicBezTo>
                    <a:pt x="29" y="9"/>
                    <a:pt x="28" y="9"/>
                    <a:pt x="27" y="9"/>
                  </a:cubicBezTo>
                  <a:cubicBezTo>
                    <a:pt x="25" y="10"/>
                    <a:pt x="23" y="10"/>
                    <a:pt x="21" y="9"/>
                  </a:cubicBezTo>
                  <a:cubicBezTo>
                    <a:pt x="17" y="9"/>
                    <a:pt x="14" y="8"/>
                    <a:pt x="14" y="8"/>
                  </a:cubicBezTo>
                  <a:cubicBezTo>
                    <a:pt x="14" y="7"/>
                    <a:pt x="17" y="8"/>
                    <a:pt x="21" y="9"/>
                  </a:cubicBezTo>
                  <a:cubicBezTo>
                    <a:pt x="23" y="9"/>
                    <a:pt x="25" y="9"/>
                    <a:pt x="26" y="9"/>
                  </a:cubicBezTo>
                  <a:cubicBezTo>
                    <a:pt x="28" y="9"/>
                    <a:pt x="29" y="9"/>
                    <a:pt x="29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8" name="Freeform 2562"/>
            <p:cNvSpPr>
              <a:spLocks noChangeArrowheads="1"/>
            </p:cNvSpPr>
            <p:nvPr/>
          </p:nvSpPr>
          <p:spPr bwMode="auto">
            <a:xfrm>
              <a:off x="1655763" y="550863"/>
              <a:ext cx="39688" cy="22225"/>
            </a:xfrm>
            <a:custGeom>
              <a:avLst/>
              <a:gdLst>
                <a:gd name="T0" fmla="*/ 2147483647 w 31"/>
                <a:gd name="T1" fmla="*/ 2147483647 h 18"/>
                <a:gd name="T2" fmla="*/ 2147483647 w 31"/>
                <a:gd name="T3" fmla="*/ 2147483647 h 18"/>
                <a:gd name="T4" fmla="*/ 2147483647 w 31"/>
                <a:gd name="T5" fmla="*/ 2147483647 h 18"/>
                <a:gd name="T6" fmla="*/ 2147483647 w 31"/>
                <a:gd name="T7" fmla="*/ 2147483647 h 18"/>
                <a:gd name="T8" fmla="*/ 2147483647 w 31"/>
                <a:gd name="T9" fmla="*/ 2147483647 h 18"/>
                <a:gd name="T10" fmla="*/ 2147483647 w 31"/>
                <a:gd name="T11" fmla="*/ 2147483647 h 18"/>
                <a:gd name="T12" fmla="*/ 2147483647 w 31"/>
                <a:gd name="T13" fmla="*/ 2147483647 h 18"/>
                <a:gd name="T14" fmla="*/ 2147483647 w 31"/>
                <a:gd name="T15" fmla="*/ 2147483647 h 18"/>
                <a:gd name="T16" fmla="*/ 2147483647 w 31"/>
                <a:gd name="T17" fmla="*/ 2147483647 h 18"/>
                <a:gd name="T18" fmla="*/ 0 w 31"/>
                <a:gd name="T19" fmla="*/ 0 h 18"/>
                <a:gd name="T20" fmla="*/ 2147483647 w 31"/>
                <a:gd name="T21" fmla="*/ 2147483647 h 18"/>
                <a:gd name="T22" fmla="*/ 2147483647 w 31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18"/>
                <a:gd name="T38" fmla="*/ 31 w 31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18">
                  <a:moveTo>
                    <a:pt x="28" y="7"/>
                  </a:moveTo>
                  <a:cubicBezTo>
                    <a:pt x="31" y="11"/>
                    <a:pt x="31" y="14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6"/>
                    <a:pt x="30" y="14"/>
                    <a:pt x="29" y="12"/>
                  </a:cubicBezTo>
                  <a:cubicBezTo>
                    <a:pt x="29" y="10"/>
                    <a:pt x="27" y="9"/>
                    <a:pt x="26" y="8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27" y="9"/>
                    <a:pt x="28" y="11"/>
                    <a:pt x="29" y="13"/>
                  </a:cubicBezTo>
                  <a:cubicBezTo>
                    <a:pt x="29" y="14"/>
                    <a:pt x="30" y="15"/>
                    <a:pt x="30" y="16"/>
                  </a:cubicBezTo>
                  <a:cubicBezTo>
                    <a:pt x="25" y="5"/>
                    <a:pt x="11" y="2"/>
                    <a:pt x="0" y="0"/>
                  </a:cubicBezTo>
                  <a:cubicBezTo>
                    <a:pt x="4" y="0"/>
                    <a:pt x="7" y="0"/>
                    <a:pt x="11" y="1"/>
                  </a:cubicBezTo>
                  <a:cubicBezTo>
                    <a:pt x="17" y="2"/>
                    <a:pt x="23" y="3"/>
                    <a:pt x="28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59" name="Freeform 2563"/>
            <p:cNvSpPr>
              <a:spLocks noChangeArrowheads="1"/>
            </p:cNvSpPr>
            <p:nvPr/>
          </p:nvSpPr>
          <p:spPr bwMode="auto">
            <a:xfrm>
              <a:off x="1701801" y="328613"/>
              <a:ext cx="23813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0 h 20"/>
                <a:gd name="T26" fmla="*/ 2147483647 w 19"/>
                <a:gd name="T27" fmla="*/ 0 h 20"/>
                <a:gd name="T28" fmla="*/ 0 w 19"/>
                <a:gd name="T29" fmla="*/ 0 h 20"/>
                <a:gd name="T30" fmla="*/ 0 w 19"/>
                <a:gd name="T31" fmla="*/ 0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2147483647 w 19"/>
                <a:gd name="T43" fmla="*/ 2147483647 h 20"/>
                <a:gd name="T44" fmla="*/ 2147483647 w 19"/>
                <a:gd name="T45" fmla="*/ 2147483647 h 20"/>
                <a:gd name="T46" fmla="*/ 2147483647 w 19"/>
                <a:gd name="T47" fmla="*/ 2147483647 h 20"/>
                <a:gd name="T48" fmla="*/ 2147483647 w 19"/>
                <a:gd name="T49" fmla="*/ 2147483647 h 20"/>
                <a:gd name="T50" fmla="*/ 2147483647 w 19"/>
                <a:gd name="T51" fmla="*/ 2147483647 h 20"/>
                <a:gd name="T52" fmla="*/ 2147483647 w 19"/>
                <a:gd name="T53" fmla="*/ 2147483647 h 20"/>
                <a:gd name="T54" fmla="*/ 2147483647 w 19"/>
                <a:gd name="T55" fmla="*/ 2147483647 h 20"/>
                <a:gd name="T56" fmla="*/ 2147483647 w 19"/>
                <a:gd name="T57" fmla="*/ 2147483647 h 20"/>
                <a:gd name="T58" fmla="*/ 2147483647 w 19"/>
                <a:gd name="T59" fmla="*/ 2147483647 h 20"/>
                <a:gd name="T60" fmla="*/ 2147483647 w 19"/>
                <a:gd name="T61" fmla="*/ 2147483647 h 20"/>
                <a:gd name="T62" fmla="*/ 2147483647 w 19"/>
                <a:gd name="T63" fmla="*/ 2147483647 h 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"/>
                <a:gd name="T97" fmla="*/ 0 h 20"/>
                <a:gd name="T98" fmla="*/ 19 w 19"/>
                <a:gd name="T99" fmla="*/ 20 h 2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" h="20">
                  <a:moveTo>
                    <a:pt x="2" y="1"/>
                  </a:moveTo>
                  <a:cubicBezTo>
                    <a:pt x="3" y="2"/>
                    <a:pt x="4" y="2"/>
                    <a:pt x="5" y="3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5" y="2"/>
                    <a:pt x="6" y="2"/>
                  </a:cubicBezTo>
                  <a:cubicBezTo>
                    <a:pt x="8" y="2"/>
                    <a:pt x="9" y="3"/>
                    <a:pt x="10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1" y="4"/>
                  </a:cubicBezTo>
                  <a:cubicBezTo>
                    <a:pt x="10" y="3"/>
                    <a:pt x="8" y="2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1"/>
                    <a:pt x="11" y="2"/>
                  </a:cubicBezTo>
                  <a:cubicBezTo>
                    <a:pt x="13" y="3"/>
                    <a:pt x="14" y="5"/>
                    <a:pt x="16" y="6"/>
                  </a:cubicBezTo>
                  <a:cubicBezTo>
                    <a:pt x="16" y="7"/>
                    <a:pt x="17" y="9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1"/>
                    <a:pt x="16" y="9"/>
                    <a:pt x="16" y="9"/>
                  </a:cubicBezTo>
                  <a:cubicBezTo>
                    <a:pt x="16" y="9"/>
                    <a:pt x="16" y="11"/>
                    <a:pt x="17" y="13"/>
                  </a:cubicBezTo>
                  <a:cubicBezTo>
                    <a:pt x="18" y="14"/>
                    <a:pt x="18" y="15"/>
                    <a:pt x="18" y="16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7"/>
                    <a:pt x="18" y="16"/>
                    <a:pt x="17" y="16"/>
                  </a:cubicBezTo>
                  <a:cubicBezTo>
                    <a:pt x="16" y="13"/>
                    <a:pt x="14" y="11"/>
                    <a:pt x="14" y="11"/>
                  </a:cubicBezTo>
                  <a:cubicBezTo>
                    <a:pt x="14" y="12"/>
                    <a:pt x="15" y="14"/>
                    <a:pt x="17" y="16"/>
                  </a:cubicBezTo>
                  <a:cubicBezTo>
                    <a:pt x="18" y="17"/>
                    <a:pt x="18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6" y="16"/>
                    <a:pt x="14" y="12"/>
                    <a:pt x="11" y="9"/>
                  </a:cubicBezTo>
                  <a:cubicBezTo>
                    <a:pt x="8" y="6"/>
                    <a:pt x="5" y="4"/>
                    <a:pt x="2" y="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0" name="Freeform 2564"/>
            <p:cNvSpPr>
              <a:spLocks noChangeArrowheads="1"/>
            </p:cNvSpPr>
            <p:nvPr/>
          </p:nvSpPr>
          <p:spPr bwMode="auto">
            <a:xfrm>
              <a:off x="1778001" y="496888"/>
              <a:ext cx="44450" cy="17463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2147483647 h 13"/>
                <a:gd name="T10" fmla="*/ 2147483647 w 34"/>
                <a:gd name="T11" fmla="*/ 2147483647 h 13"/>
                <a:gd name="T12" fmla="*/ 2147483647 w 34"/>
                <a:gd name="T13" fmla="*/ 2147483647 h 13"/>
                <a:gd name="T14" fmla="*/ 2147483647 w 34"/>
                <a:gd name="T15" fmla="*/ 2147483647 h 13"/>
                <a:gd name="T16" fmla="*/ 2147483647 w 34"/>
                <a:gd name="T17" fmla="*/ 2147483647 h 13"/>
                <a:gd name="T18" fmla="*/ 2147483647 w 34"/>
                <a:gd name="T19" fmla="*/ 2147483647 h 13"/>
                <a:gd name="T20" fmla="*/ 2147483647 w 34"/>
                <a:gd name="T21" fmla="*/ 2147483647 h 13"/>
                <a:gd name="T22" fmla="*/ 2147483647 w 34"/>
                <a:gd name="T23" fmla="*/ 2147483647 h 13"/>
                <a:gd name="T24" fmla="*/ 2147483647 w 34"/>
                <a:gd name="T25" fmla="*/ 2147483647 h 13"/>
                <a:gd name="T26" fmla="*/ 2147483647 w 34"/>
                <a:gd name="T27" fmla="*/ 2147483647 h 13"/>
                <a:gd name="T28" fmla="*/ 2147483647 w 34"/>
                <a:gd name="T29" fmla="*/ 2147483647 h 13"/>
                <a:gd name="T30" fmla="*/ 2147483647 w 34"/>
                <a:gd name="T31" fmla="*/ 2147483647 h 13"/>
                <a:gd name="T32" fmla="*/ 0 w 34"/>
                <a:gd name="T33" fmla="*/ 2147483647 h 13"/>
                <a:gd name="T34" fmla="*/ 2147483647 w 34"/>
                <a:gd name="T35" fmla="*/ 2147483647 h 13"/>
                <a:gd name="T36" fmla="*/ 2147483647 w 34"/>
                <a:gd name="T37" fmla="*/ 0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"/>
                <a:gd name="T58" fmla="*/ 0 h 13"/>
                <a:gd name="T59" fmla="*/ 34 w 34"/>
                <a:gd name="T60" fmla="*/ 13 h 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" h="13">
                  <a:moveTo>
                    <a:pt x="20" y="0"/>
                  </a:moveTo>
                  <a:cubicBezTo>
                    <a:pt x="22" y="1"/>
                    <a:pt x="25" y="1"/>
                    <a:pt x="28" y="1"/>
                  </a:cubicBezTo>
                  <a:cubicBezTo>
                    <a:pt x="28" y="1"/>
                    <a:pt x="27" y="2"/>
                    <a:pt x="27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6" y="2"/>
                    <a:pt x="27" y="2"/>
                  </a:cubicBezTo>
                  <a:cubicBezTo>
                    <a:pt x="28" y="2"/>
                    <a:pt x="29" y="2"/>
                    <a:pt x="30" y="2"/>
                  </a:cubicBezTo>
                  <a:cubicBezTo>
                    <a:pt x="31" y="2"/>
                    <a:pt x="31" y="2"/>
                    <a:pt x="32" y="3"/>
                  </a:cubicBezTo>
                  <a:cubicBezTo>
                    <a:pt x="32" y="3"/>
                    <a:pt x="33" y="3"/>
                    <a:pt x="34" y="4"/>
                  </a:cubicBezTo>
                  <a:cubicBezTo>
                    <a:pt x="27" y="3"/>
                    <a:pt x="21" y="0"/>
                    <a:pt x="14" y="3"/>
                  </a:cubicBezTo>
                  <a:cubicBezTo>
                    <a:pt x="10" y="5"/>
                    <a:pt x="6" y="7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5" y="8"/>
                    <a:pt x="6" y="6"/>
                    <a:pt x="7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7" y="5"/>
                  </a:cubicBezTo>
                  <a:cubicBezTo>
                    <a:pt x="5" y="6"/>
                    <a:pt x="4" y="7"/>
                    <a:pt x="3" y="9"/>
                  </a:cubicBezTo>
                  <a:cubicBezTo>
                    <a:pt x="2" y="10"/>
                    <a:pt x="1" y="12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1" y="11"/>
                    <a:pt x="2" y="9"/>
                    <a:pt x="3" y="8"/>
                  </a:cubicBezTo>
                  <a:cubicBezTo>
                    <a:pt x="7" y="2"/>
                    <a:pt x="14" y="0"/>
                    <a:pt x="20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1" name="Freeform 2565"/>
            <p:cNvSpPr>
              <a:spLocks noChangeArrowheads="1"/>
            </p:cNvSpPr>
            <p:nvPr/>
          </p:nvSpPr>
          <p:spPr bwMode="auto">
            <a:xfrm>
              <a:off x="1649413" y="587375"/>
              <a:ext cx="19050" cy="46038"/>
            </a:xfrm>
            <a:custGeom>
              <a:avLst/>
              <a:gdLst>
                <a:gd name="T0" fmla="*/ 2147483647 w 15"/>
                <a:gd name="T1" fmla="*/ 2147483647 h 36"/>
                <a:gd name="T2" fmla="*/ 2147483647 w 15"/>
                <a:gd name="T3" fmla="*/ 2147483647 h 36"/>
                <a:gd name="T4" fmla="*/ 2147483647 w 15"/>
                <a:gd name="T5" fmla="*/ 2147483647 h 36"/>
                <a:gd name="T6" fmla="*/ 2147483647 w 15"/>
                <a:gd name="T7" fmla="*/ 2147483647 h 36"/>
                <a:gd name="T8" fmla="*/ 2147483647 w 15"/>
                <a:gd name="T9" fmla="*/ 2147483647 h 36"/>
                <a:gd name="T10" fmla="*/ 2147483647 w 15"/>
                <a:gd name="T11" fmla="*/ 2147483647 h 36"/>
                <a:gd name="T12" fmla="*/ 2147483647 w 15"/>
                <a:gd name="T13" fmla="*/ 2147483647 h 36"/>
                <a:gd name="T14" fmla="*/ 2147483647 w 15"/>
                <a:gd name="T15" fmla="*/ 2147483647 h 36"/>
                <a:gd name="T16" fmla="*/ 0 w 15"/>
                <a:gd name="T17" fmla="*/ 2147483647 h 36"/>
                <a:gd name="T18" fmla="*/ 2147483647 w 15"/>
                <a:gd name="T19" fmla="*/ 0 h 36"/>
                <a:gd name="T20" fmla="*/ 2147483647 w 15"/>
                <a:gd name="T21" fmla="*/ 0 h 36"/>
                <a:gd name="T22" fmla="*/ 2147483647 w 15"/>
                <a:gd name="T23" fmla="*/ 0 h 36"/>
                <a:gd name="T24" fmla="*/ 2147483647 w 15"/>
                <a:gd name="T25" fmla="*/ 2147483647 h 36"/>
                <a:gd name="T26" fmla="*/ 2147483647 w 15"/>
                <a:gd name="T27" fmla="*/ 2147483647 h 36"/>
                <a:gd name="T28" fmla="*/ 2147483647 w 15"/>
                <a:gd name="T29" fmla="*/ 2147483647 h 36"/>
                <a:gd name="T30" fmla="*/ 2147483647 w 15"/>
                <a:gd name="T31" fmla="*/ 2147483647 h 36"/>
                <a:gd name="T32" fmla="*/ 2147483647 w 15"/>
                <a:gd name="T33" fmla="*/ 2147483647 h 36"/>
                <a:gd name="T34" fmla="*/ 2147483647 w 15"/>
                <a:gd name="T35" fmla="*/ 2147483647 h 36"/>
                <a:gd name="T36" fmla="*/ 2147483647 w 15"/>
                <a:gd name="T37" fmla="*/ 2147483647 h 36"/>
                <a:gd name="T38" fmla="*/ 2147483647 w 15"/>
                <a:gd name="T39" fmla="*/ 2147483647 h 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36"/>
                <a:gd name="T62" fmla="*/ 15 w 15"/>
                <a:gd name="T63" fmla="*/ 36 h 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36">
                  <a:moveTo>
                    <a:pt x="2" y="29"/>
                  </a:moveTo>
                  <a:cubicBezTo>
                    <a:pt x="2" y="26"/>
                    <a:pt x="2" y="23"/>
                    <a:pt x="2" y="22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2" y="20"/>
                    <a:pt x="2" y="22"/>
                  </a:cubicBezTo>
                  <a:cubicBezTo>
                    <a:pt x="1" y="23"/>
                    <a:pt x="1" y="26"/>
                    <a:pt x="1" y="28"/>
                  </a:cubicBezTo>
                  <a:cubicBezTo>
                    <a:pt x="1" y="31"/>
                    <a:pt x="1" y="34"/>
                    <a:pt x="1" y="35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5"/>
                    <a:pt x="1" y="35"/>
                    <a:pt x="1" y="34"/>
                  </a:cubicBezTo>
                  <a:cubicBezTo>
                    <a:pt x="1" y="30"/>
                    <a:pt x="0" y="26"/>
                    <a:pt x="0" y="22"/>
                  </a:cubicBezTo>
                  <a:cubicBezTo>
                    <a:pt x="1" y="13"/>
                    <a:pt x="7" y="4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1"/>
                    <a:pt x="11" y="3"/>
                    <a:pt x="9" y="5"/>
                  </a:cubicBezTo>
                  <a:cubicBezTo>
                    <a:pt x="8" y="7"/>
                    <a:pt x="6" y="10"/>
                    <a:pt x="6" y="11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7" y="10"/>
                    <a:pt x="8" y="8"/>
                    <a:pt x="10" y="6"/>
                  </a:cubicBezTo>
                  <a:cubicBezTo>
                    <a:pt x="11" y="4"/>
                    <a:pt x="12" y="3"/>
                    <a:pt x="13" y="2"/>
                  </a:cubicBezTo>
                  <a:cubicBezTo>
                    <a:pt x="7" y="10"/>
                    <a:pt x="3" y="21"/>
                    <a:pt x="2" y="30"/>
                  </a:cubicBezTo>
                  <a:cubicBezTo>
                    <a:pt x="2" y="30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2" name="Freeform 2566"/>
            <p:cNvSpPr>
              <a:spLocks noChangeArrowheads="1"/>
            </p:cNvSpPr>
            <p:nvPr/>
          </p:nvSpPr>
          <p:spPr bwMode="auto">
            <a:xfrm>
              <a:off x="1704976" y="647700"/>
              <a:ext cx="23813" cy="46038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2147483647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2147483647 h 36"/>
                <a:gd name="T12" fmla="*/ 2147483647 w 18"/>
                <a:gd name="T13" fmla="*/ 2147483647 h 36"/>
                <a:gd name="T14" fmla="*/ 2147483647 w 18"/>
                <a:gd name="T15" fmla="*/ 2147483647 h 36"/>
                <a:gd name="T16" fmla="*/ 2147483647 w 18"/>
                <a:gd name="T17" fmla="*/ 2147483647 h 36"/>
                <a:gd name="T18" fmla="*/ 2147483647 w 18"/>
                <a:gd name="T19" fmla="*/ 2147483647 h 36"/>
                <a:gd name="T20" fmla="*/ 2147483647 w 18"/>
                <a:gd name="T21" fmla="*/ 2147483647 h 36"/>
                <a:gd name="T22" fmla="*/ 2147483647 w 18"/>
                <a:gd name="T23" fmla="*/ 2147483647 h 36"/>
                <a:gd name="T24" fmla="*/ 2147483647 w 18"/>
                <a:gd name="T25" fmla="*/ 2147483647 h 36"/>
                <a:gd name="T26" fmla="*/ 2147483647 w 18"/>
                <a:gd name="T27" fmla="*/ 2147483647 h 36"/>
                <a:gd name="T28" fmla="*/ 2147483647 w 18"/>
                <a:gd name="T29" fmla="*/ 2147483647 h 36"/>
                <a:gd name="T30" fmla="*/ 2147483647 w 18"/>
                <a:gd name="T31" fmla="*/ 2147483647 h 36"/>
                <a:gd name="T32" fmla="*/ 2147483647 w 18"/>
                <a:gd name="T33" fmla="*/ 2147483647 h 36"/>
                <a:gd name="T34" fmla="*/ 2147483647 w 18"/>
                <a:gd name="T35" fmla="*/ 2147483647 h 36"/>
                <a:gd name="T36" fmla="*/ 2147483647 w 18"/>
                <a:gd name="T37" fmla="*/ 2147483647 h 36"/>
                <a:gd name="T38" fmla="*/ 2147483647 w 18"/>
                <a:gd name="T39" fmla="*/ 2147483647 h 36"/>
                <a:gd name="T40" fmla="*/ 2147483647 w 18"/>
                <a:gd name="T41" fmla="*/ 2147483647 h 36"/>
                <a:gd name="T42" fmla="*/ 2147483647 w 18"/>
                <a:gd name="T43" fmla="*/ 2147483647 h 36"/>
                <a:gd name="T44" fmla="*/ 2147483647 w 18"/>
                <a:gd name="T45" fmla="*/ 2147483647 h 36"/>
                <a:gd name="T46" fmla="*/ 2147483647 w 18"/>
                <a:gd name="T47" fmla="*/ 2147483647 h 36"/>
                <a:gd name="T48" fmla="*/ 2147483647 w 18"/>
                <a:gd name="T49" fmla="*/ 2147483647 h 36"/>
                <a:gd name="T50" fmla="*/ 2147483647 w 18"/>
                <a:gd name="T51" fmla="*/ 2147483647 h 36"/>
                <a:gd name="T52" fmla="*/ 2147483647 w 18"/>
                <a:gd name="T53" fmla="*/ 2147483647 h 36"/>
                <a:gd name="T54" fmla="*/ 2147483647 w 18"/>
                <a:gd name="T55" fmla="*/ 2147483647 h 36"/>
                <a:gd name="T56" fmla="*/ 0 w 18"/>
                <a:gd name="T57" fmla="*/ 0 h 36"/>
                <a:gd name="T58" fmla="*/ 0 w 18"/>
                <a:gd name="T59" fmla="*/ 0 h 36"/>
                <a:gd name="T60" fmla="*/ 2147483647 w 18"/>
                <a:gd name="T61" fmla="*/ 2147483647 h 36"/>
                <a:gd name="T62" fmla="*/ 2147483647 w 18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36"/>
                <a:gd name="T98" fmla="*/ 18 w 18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36">
                  <a:moveTo>
                    <a:pt x="4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8" y="5"/>
                    <a:pt x="8" y="4"/>
                  </a:cubicBezTo>
                  <a:cubicBezTo>
                    <a:pt x="7" y="4"/>
                    <a:pt x="6" y="3"/>
                    <a:pt x="5" y="2"/>
                  </a:cubicBezTo>
                  <a:cubicBezTo>
                    <a:pt x="10" y="5"/>
                    <a:pt x="13" y="9"/>
                    <a:pt x="15" y="14"/>
                  </a:cubicBezTo>
                  <a:cubicBezTo>
                    <a:pt x="18" y="24"/>
                    <a:pt x="12" y="30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5"/>
                    <a:pt x="7" y="33"/>
                    <a:pt x="9" y="32"/>
                  </a:cubicBezTo>
                  <a:cubicBezTo>
                    <a:pt x="10" y="30"/>
                    <a:pt x="11" y="28"/>
                    <a:pt x="12" y="27"/>
                  </a:cubicBezTo>
                  <a:cubicBezTo>
                    <a:pt x="12" y="26"/>
                    <a:pt x="13" y="25"/>
                    <a:pt x="13" y="25"/>
                  </a:cubicBezTo>
                  <a:cubicBezTo>
                    <a:pt x="12" y="25"/>
                    <a:pt x="12" y="26"/>
                    <a:pt x="11" y="27"/>
                  </a:cubicBezTo>
                  <a:cubicBezTo>
                    <a:pt x="11" y="28"/>
                    <a:pt x="10" y="30"/>
                    <a:pt x="8" y="31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7" y="32"/>
                    <a:pt x="8" y="31"/>
                    <a:pt x="9" y="29"/>
                  </a:cubicBezTo>
                  <a:cubicBezTo>
                    <a:pt x="10" y="26"/>
                    <a:pt x="11" y="24"/>
                    <a:pt x="11" y="22"/>
                  </a:cubicBezTo>
                  <a:cubicBezTo>
                    <a:pt x="11" y="21"/>
                    <a:pt x="11" y="19"/>
                    <a:pt x="11" y="19"/>
                  </a:cubicBezTo>
                  <a:cubicBezTo>
                    <a:pt x="11" y="19"/>
                    <a:pt x="11" y="21"/>
                    <a:pt x="11" y="22"/>
                  </a:cubicBezTo>
                  <a:cubicBezTo>
                    <a:pt x="10" y="24"/>
                    <a:pt x="9" y="26"/>
                    <a:pt x="8" y="29"/>
                  </a:cubicBezTo>
                  <a:cubicBezTo>
                    <a:pt x="8" y="29"/>
                    <a:pt x="8" y="30"/>
                    <a:pt x="7" y="30"/>
                  </a:cubicBezTo>
                  <a:cubicBezTo>
                    <a:pt x="9" y="23"/>
                    <a:pt x="9" y="15"/>
                    <a:pt x="6" y="8"/>
                  </a:cubicBezTo>
                  <a:cubicBezTo>
                    <a:pt x="5" y="6"/>
                    <a:pt x="4" y="4"/>
                    <a:pt x="2" y="2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6" y="6"/>
                    <a:pt x="7" y="8"/>
                    <a:pt x="8" y="9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3" name="Freeform 2567"/>
            <p:cNvSpPr>
              <a:spLocks noChangeArrowheads="1"/>
            </p:cNvSpPr>
            <p:nvPr/>
          </p:nvSpPr>
          <p:spPr bwMode="auto">
            <a:xfrm>
              <a:off x="1665288" y="608013"/>
              <a:ext cx="22225" cy="36513"/>
            </a:xfrm>
            <a:custGeom>
              <a:avLst/>
              <a:gdLst>
                <a:gd name="T0" fmla="*/ 2147483647 w 18"/>
                <a:gd name="T1" fmla="*/ 2147483647 h 28"/>
                <a:gd name="T2" fmla="*/ 2147483647 w 18"/>
                <a:gd name="T3" fmla="*/ 2147483647 h 28"/>
                <a:gd name="T4" fmla="*/ 2147483647 w 18"/>
                <a:gd name="T5" fmla="*/ 2147483647 h 28"/>
                <a:gd name="T6" fmla="*/ 2147483647 w 18"/>
                <a:gd name="T7" fmla="*/ 2147483647 h 28"/>
                <a:gd name="T8" fmla="*/ 2147483647 w 18"/>
                <a:gd name="T9" fmla="*/ 2147483647 h 28"/>
                <a:gd name="T10" fmla="*/ 2147483647 w 18"/>
                <a:gd name="T11" fmla="*/ 2147483647 h 28"/>
                <a:gd name="T12" fmla="*/ 2147483647 w 18"/>
                <a:gd name="T13" fmla="*/ 2147483647 h 28"/>
                <a:gd name="T14" fmla="*/ 2147483647 w 18"/>
                <a:gd name="T15" fmla="*/ 2147483647 h 28"/>
                <a:gd name="T16" fmla="*/ 2147483647 w 18"/>
                <a:gd name="T17" fmla="*/ 2147483647 h 28"/>
                <a:gd name="T18" fmla="*/ 2147483647 w 18"/>
                <a:gd name="T19" fmla="*/ 2147483647 h 28"/>
                <a:gd name="T20" fmla="*/ 2147483647 w 18"/>
                <a:gd name="T21" fmla="*/ 2147483647 h 28"/>
                <a:gd name="T22" fmla="*/ 2147483647 w 18"/>
                <a:gd name="T23" fmla="*/ 2147483647 h 28"/>
                <a:gd name="T24" fmla="*/ 2147483647 w 18"/>
                <a:gd name="T25" fmla="*/ 2147483647 h 28"/>
                <a:gd name="T26" fmla="*/ 2147483647 w 18"/>
                <a:gd name="T27" fmla="*/ 2147483647 h 28"/>
                <a:gd name="T28" fmla="*/ 2147483647 w 18"/>
                <a:gd name="T29" fmla="*/ 2147483647 h 28"/>
                <a:gd name="T30" fmla="*/ 0 w 18"/>
                <a:gd name="T31" fmla="*/ 2147483647 h 28"/>
                <a:gd name="T32" fmla="*/ 2147483647 w 18"/>
                <a:gd name="T33" fmla="*/ 2147483647 h 28"/>
                <a:gd name="T34" fmla="*/ 2147483647 w 18"/>
                <a:gd name="T35" fmla="*/ 0 h 28"/>
                <a:gd name="T36" fmla="*/ 2147483647 w 18"/>
                <a:gd name="T37" fmla="*/ 2147483647 h 28"/>
                <a:gd name="T38" fmla="*/ 2147483647 w 18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8"/>
                <a:gd name="T61" fmla="*/ 0 h 28"/>
                <a:gd name="T62" fmla="*/ 18 w 18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8" h="28">
                  <a:moveTo>
                    <a:pt x="12" y="7"/>
                  </a:move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2" y="8"/>
                    <a:pt x="12" y="7"/>
                  </a:cubicBezTo>
                  <a:cubicBezTo>
                    <a:pt x="13" y="6"/>
                    <a:pt x="15" y="5"/>
                    <a:pt x="16" y="4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5" y="5"/>
                    <a:pt x="13" y="8"/>
                    <a:pt x="10" y="11"/>
                  </a:cubicBezTo>
                  <a:cubicBezTo>
                    <a:pt x="8" y="15"/>
                    <a:pt x="5" y="19"/>
                    <a:pt x="3" y="23"/>
                  </a:cubicBezTo>
                  <a:cubicBezTo>
                    <a:pt x="2" y="24"/>
                    <a:pt x="2" y="24"/>
                    <a:pt x="2" y="25"/>
                  </a:cubicBezTo>
                  <a:cubicBezTo>
                    <a:pt x="2" y="24"/>
                    <a:pt x="3" y="22"/>
                    <a:pt x="4" y="20"/>
                  </a:cubicBezTo>
                  <a:cubicBezTo>
                    <a:pt x="5" y="18"/>
                    <a:pt x="5" y="17"/>
                    <a:pt x="6" y="15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6"/>
                    <a:pt x="4" y="18"/>
                    <a:pt x="3" y="20"/>
                  </a:cubicBezTo>
                  <a:cubicBezTo>
                    <a:pt x="2" y="22"/>
                    <a:pt x="1" y="24"/>
                    <a:pt x="1" y="25"/>
                  </a:cubicBezTo>
                  <a:cubicBezTo>
                    <a:pt x="1" y="26"/>
                    <a:pt x="1" y="27"/>
                    <a:pt x="1" y="27"/>
                  </a:cubicBezTo>
                  <a:cubicBezTo>
                    <a:pt x="1" y="27"/>
                    <a:pt x="0" y="28"/>
                    <a:pt x="0" y="28"/>
                  </a:cubicBezTo>
                  <a:cubicBezTo>
                    <a:pt x="1" y="26"/>
                    <a:pt x="1" y="24"/>
                    <a:pt x="2" y="22"/>
                  </a:cubicBezTo>
                  <a:cubicBezTo>
                    <a:pt x="5" y="13"/>
                    <a:pt x="10" y="5"/>
                    <a:pt x="18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4" y="4"/>
                    <a:pt x="13" y="6"/>
                    <a:pt x="12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4" name="Freeform 2568"/>
            <p:cNvSpPr>
              <a:spLocks noChangeArrowheads="1"/>
            </p:cNvSpPr>
            <p:nvPr/>
          </p:nvSpPr>
          <p:spPr bwMode="auto">
            <a:xfrm>
              <a:off x="1525588" y="958850"/>
              <a:ext cx="14288" cy="23813"/>
            </a:xfrm>
            <a:custGeom>
              <a:avLst/>
              <a:gdLst>
                <a:gd name="T0" fmla="*/ 2147483647 w 11"/>
                <a:gd name="T1" fmla="*/ 2147483647 h 19"/>
                <a:gd name="T2" fmla="*/ 0 w 11"/>
                <a:gd name="T3" fmla="*/ 0 h 19"/>
                <a:gd name="T4" fmla="*/ 2147483647 w 11"/>
                <a:gd name="T5" fmla="*/ 2147483647 h 19"/>
                <a:gd name="T6" fmla="*/ 2147483647 w 11"/>
                <a:gd name="T7" fmla="*/ 2147483647 h 19"/>
                <a:gd name="T8" fmla="*/ 2147483647 w 11"/>
                <a:gd name="T9" fmla="*/ 2147483647 h 19"/>
                <a:gd name="T10" fmla="*/ 2147483647 w 11"/>
                <a:gd name="T11" fmla="*/ 2147483647 h 19"/>
                <a:gd name="T12" fmla="*/ 2147483647 w 11"/>
                <a:gd name="T13" fmla="*/ 2147483647 h 19"/>
                <a:gd name="T14" fmla="*/ 2147483647 w 11"/>
                <a:gd name="T15" fmla="*/ 2147483647 h 19"/>
                <a:gd name="T16" fmla="*/ 2147483647 w 11"/>
                <a:gd name="T17" fmla="*/ 2147483647 h 19"/>
                <a:gd name="T18" fmla="*/ 2147483647 w 11"/>
                <a:gd name="T19" fmla="*/ 2147483647 h 19"/>
                <a:gd name="T20" fmla="*/ 2147483647 w 11"/>
                <a:gd name="T21" fmla="*/ 2147483647 h 19"/>
                <a:gd name="T22" fmla="*/ 2147483647 w 11"/>
                <a:gd name="T23" fmla="*/ 2147483647 h 19"/>
                <a:gd name="T24" fmla="*/ 2147483647 w 11"/>
                <a:gd name="T25" fmla="*/ 2147483647 h 19"/>
                <a:gd name="T26" fmla="*/ 2147483647 w 11"/>
                <a:gd name="T27" fmla="*/ 2147483647 h 19"/>
                <a:gd name="T28" fmla="*/ 2147483647 w 11"/>
                <a:gd name="T29" fmla="*/ 2147483647 h 19"/>
                <a:gd name="T30" fmla="*/ 2147483647 w 11"/>
                <a:gd name="T31" fmla="*/ 2147483647 h 19"/>
                <a:gd name="T32" fmla="*/ 2147483647 w 11"/>
                <a:gd name="T33" fmla="*/ 2147483647 h 19"/>
                <a:gd name="T34" fmla="*/ 2147483647 w 11"/>
                <a:gd name="T35" fmla="*/ 2147483647 h 19"/>
                <a:gd name="T36" fmla="*/ 2147483647 w 11"/>
                <a:gd name="T37" fmla="*/ 2147483647 h 19"/>
                <a:gd name="T38" fmla="*/ 2147483647 w 11"/>
                <a:gd name="T39" fmla="*/ 2147483647 h 19"/>
                <a:gd name="T40" fmla="*/ 2147483647 w 11"/>
                <a:gd name="T41" fmla="*/ 2147483647 h 19"/>
                <a:gd name="T42" fmla="*/ 2147483647 w 11"/>
                <a:gd name="T43" fmla="*/ 2147483647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9"/>
                <a:gd name="T68" fmla="*/ 11 w 11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9">
                  <a:moveTo>
                    <a:pt x="4" y="8"/>
                  </a:moveTo>
                  <a:cubicBezTo>
                    <a:pt x="4" y="5"/>
                    <a:pt x="2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11" y="5"/>
                    <a:pt x="10" y="11"/>
                    <a:pt x="7" y="15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8"/>
                    <a:pt x="8" y="9"/>
                  </a:cubicBezTo>
                  <a:cubicBezTo>
                    <a:pt x="8" y="10"/>
                    <a:pt x="7" y="11"/>
                    <a:pt x="7" y="13"/>
                  </a:cubicBezTo>
                  <a:cubicBezTo>
                    <a:pt x="7" y="14"/>
                    <a:pt x="6" y="15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5" y="18"/>
                  </a:cubicBezTo>
                  <a:cubicBezTo>
                    <a:pt x="6" y="16"/>
                    <a:pt x="6" y="15"/>
                    <a:pt x="6" y="13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9"/>
                    <a:pt x="6" y="11"/>
                    <a:pt x="6" y="13"/>
                  </a:cubicBezTo>
                  <a:cubicBezTo>
                    <a:pt x="6" y="15"/>
                    <a:pt x="5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5"/>
                    <a:pt x="5" y="11"/>
                    <a:pt x="4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5" name="Freeform 2569"/>
            <p:cNvSpPr>
              <a:spLocks noChangeArrowheads="1"/>
            </p:cNvSpPr>
            <p:nvPr/>
          </p:nvSpPr>
          <p:spPr bwMode="auto">
            <a:xfrm>
              <a:off x="1358901" y="158750"/>
              <a:ext cx="11113" cy="22225"/>
            </a:xfrm>
            <a:custGeom>
              <a:avLst/>
              <a:gdLst>
                <a:gd name="T0" fmla="*/ 2147483647 w 8"/>
                <a:gd name="T1" fmla="*/ 2147483647 h 17"/>
                <a:gd name="T2" fmla="*/ 2147483647 w 8"/>
                <a:gd name="T3" fmla="*/ 2147483647 h 17"/>
                <a:gd name="T4" fmla="*/ 2147483647 w 8"/>
                <a:gd name="T5" fmla="*/ 2147483647 h 17"/>
                <a:gd name="T6" fmla="*/ 0 w 8"/>
                <a:gd name="T7" fmla="*/ 2147483647 h 17"/>
                <a:gd name="T8" fmla="*/ 2147483647 w 8"/>
                <a:gd name="T9" fmla="*/ 2147483647 h 17"/>
                <a:gd name="T10" fmla="*/ 2147483647 w 8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7"/>
                <a:gd name="T20" fmla="*/ 8 w 8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7">
                  <a:moveTo>
                    <a:pt x="8" y="4"/>
                  </a:moveTo>
                  <a:cubicBezTo>
                    <a:pt x="8" y="7"/>
                    <a:pt x="6" y="10"/>
                    <a:pt x="5" y="13"/>
                  </a:cubicBezTo>
                  <a:cubicBezTo>
                    <a:pt x="5" y="14"/>
                    <a:pt x="4" y="16"/>
                    <a:pt x="4" y="17"/>
                  </a:cubicBezTo>
                  <a:cubicBezTo>
                    <a:pt x="2" y="14"/>
                    <a:pt x="1" y="11"/>
                    <a:pt x="0" y="7"/>
                  </a:cubicBezTo>
                  <a:cubicBezTo>
                    <a:pt x="1" y="5"/>
                    <a:pt x="1" y="4"/>
                    <a:pt x="2" y="2"/>
                  </a:cubicBezTo>
                  <a:cubicBezTo>
                    <a:pt x="4" y="0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6" name="Freeform 2570"/>
            <p:cNvSpPr>
              <a:spLocks noChangeArrowheads="1"/>
            </p:cNvSpPr>
            <p:nvPr/>
          </p:nvSpPr>
          <p:spPr bwMode="auto">
            <a:xfrm>
              <a:off x="1349376" y="71438"/>
              <a:ext cx="123825" cy="46038"/>
            </a:xfrm>
            <a:custGeom>
              <a:avLst/>
              <a:gdLst>
                <a:gd name="T0" fmla="*/ 2147483647 w 96"/>
                <a:gd name="T1" fmla="*/ 2147483647 h 35"/>
                <a:gd name="T2" fmla="*/ 2147483647 w 96"/>
                <a:gd name="T3" fmla="*/ 2147483647 h 35"/>
                <a:gd name="T4" fmla="*/ 0 w 96"/>
                <a:gd name="T5" fmla="*/ 2147483647 h 35"/>
                <a:gd name="T6" fmla="*/ 2147483647 w 96"/>
                <a:gd name="T7" fmla="*/ 2147483647 h 35"/>
                <a:gd name="T8" fmla="*/ 2147483647 w 96"/>
                <a:gd name="T9" fmla="*/ 2147483647 h 35"/>
                <a:gd name="T10" fmla="*/ 2147483647 w 96"/>
                <a:gd name="T11" fmla="*/ 2147483647 h 35"/>
                <a:gd name="T12" fmla="*/ 2147483647 w 96"/>
                <a:gd name="T13" fmla="*/ 2147483647 h 35"/>
                <a:gd name="T14" fmla="*/ 2147483647 w 96"/>
                <a:gd name="T15" fmla="*/ 2147483647 h 35"/>
                <a:gd name="T16" fmla="*/ 2147483647 w 9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6"/>
                <a:gd name="T28" fmla="*/ 0 h 35"/>
                <a:gd name="T29" fmla="*/ 96 w 9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6" h="35">
                  <a:moveTo>
                    <a:pt x="37" y="11"/>
                  </a:moveTo>
                  <a:cubicBezTo>
                    <a:pt x="26" y="14"/>
                    <a:pt x="15" y="19"/>
                    <a:pt x="6" y="27"/>
                  </a:cubicBezTo>
                  <a:cubicBezTo>
                    <a:pt x="4" y="29"/>
                    <a:pt x="2" y="31"/>
                    <a:pt x="0" y="33"/>
                  </a:cubicBezTo>
                  <a:cubicBezTo>
                    <a:pt x="3" y="26"/>
                    <a:pt x="8" y="20"/>
                    <a:pt x="14" y="15"/>
                  </a:cubicBezTo>
                  <a:cubicBezTo>
                    <a:pt x="29" y="3"/>
                    <a:pt x="52" y="0"/>
                    <a:pt x="70" y="7"/>
                  </a:cubicBezTo>
                  <a:cubicBezTo>
                    <a:pt x="81" y="12"/>
                    <a:pt x="90" y="20"/>
                    <a:pt x="96" y="30"/>
                  </a:cubicBezTo>
                  <a:cubicBezTo>
                    <a:pt x="96" y="30"/>
                    <a:pt x="95" y="31"/>
                    <a:pt x="94" y="31"/>
                  </a:cubicBezTo>
                  <a:cubicBezTo>
                    <a:pt x="93" y="32"/>
                    <a:pt x="91" y="33"/>
                    <a:pt x="89" y="35"/>
                  </a:cubicBezTo>
                  <a:cubicBezTo>
                    <a:pt x="79" y="17"/>
                    <a:pt x="58" y="7"/>
                    <a:pt x="37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7" name="Freeform 2571"/>
            <p:cNvSpPr>
              <a:spLocks noChangeArrowheads="1"/>
            </p:cNvSpPr>
            <p:nvPr/>
          </p:nvSpPr>
          <p:spPr bwMode="auto">
            <a:xfrm>
              <a:off x="1355726" y="128588"/>
              <a:ext cx="31750" cy="33338"/>
            </a:xfrm>
            <a:custGeom>
              <a:avLst/>
              <a:gdLst>
                <a:gd name="T0" fmla="*/ 2147483647 w 24"/>
                <a:gd name="T1" fmla="*/ 2147483647 h 25"/>
                <a:gd name="T2" fmla="*/ 2147483647 w 24"/>
                <a:gd name="T3" fmla="*/ 2147483647 h 25"/>
                <a:gd name="T4" fmla="*/ 2147483647 w 24"/>
                <a:gd name="T5" fmla="*/ 2147483647 h 25"/>
                <a:gd name="T6" fmla="*/ 2147483647 w 24"/>
                <a:gd name="T7" fmla="*/ 2147483647 h 25"/>
                <a:gd name="T8" fmla="*/ 2147483647 w 24"/>
                <a:gd name="T9" fmla="*/ 2147483647 h 25"/>
                <a:gd name="T10" fmla="*/ 2147483647 w 24"/>
                <a:gd name="T11" fmla="*/ 2147483647 h 25"/>
                <a:gd name="T12" fmla="*/ 2147483647 w 24"/>
                <a:gd name="T13" fmla="*/ 2147483647 h 25"/>
                <a:gd name="T14" fmla="*/ 2147483647 w 24"/>
                <a:gd name="T15" fmla="*/ 2147483647 h 25"/>
                <a:gd name="T16" fmla="*/ 2147483647 w 24"/>
                <a:gd name="T17" fmla="*/ 2147483647 h 25"/>
                <a:gd name="T18" fmla="*/ 2147483647 w 24"/>
                <a:gd name="T19" fmla="*/ 2147483647 h 25"/>
                <a:gd name="T20" fmla="*/ 2147483647 w 24"/>
                <a:gd name="T21" fmla="*/ 2147483647 h 25"/>
                <a:gd name="T22" fmla="*/ 2147483647 w 24"/>
                <a:gd name="T23" fmla="*/ 2147483647 h 25"/>
                <a:gd name="T24" fmla="*/ 2147483647 w 24"/>
                <a:gd name="T25" fmla="*/ 2147483647 h 25"/>
                <a:gd name="T26" fmla="*/ 2147483647 w 24"/>
                <a:gd name="T27" fmla="*/ 2147483647 h 25"/>
                <a:gd name="T28" fmla="*/ 2147483647 w 24"/>
                <a:gd name="T29" fmla="*/ 2147483647 h 25"/>
                <a:gd name="T30" fmla="*/ 2147483647 w 24"/>
                <a:gd name="T31" fmla="*/ 2147483647 h 25"/>
                <a:gd name="T32" fmla="*/ 2147483647 w 24"/>
                <a:gd name="T33" fmla="*/ 2147483647 h 25"/>
                <a:gd name="T34" fmla="*/ 2147483647 w 24"/>
                <a:gd name="T35" fmla="*/ 2147483647 h 25"/>
                <a:gd name="T36" fmla="*/ 2147483647 w 24"/>
                <a:gd name="T37" fmla="*/ 2147483647 h 25"/>
                <a:gd name="T38" fmla="*/ 2147483647 w 24"/>
                <a:gd name="T39" fmla="*/ 2147483647 h 25"/>
                <a:gd name="T40" fmla="*/ 2147483647 w 24"/>
                <a:gd name="T41" fmla="*/ 2147483647 h 25"/>
                <a:gd name="T42" fmla="*/ 2147483647 w 24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25"/>
                <a:gd name="T68" fmla="*/ 24 w 24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25">
                  <a:moveTo>
                    <a:pt x="5" y="4"/>
                  </a:moveTo>
                  <a:cubicBezTo>
                    <a:pt x="6" y="4"/>
                    <a:pt x="6" y="4"/>
                    <a:pt x="6" y="3"/>
                  </a:cubicBezTo>
                  <a:cubicBezTo>
                    <a:pt x="13" y="0"/>
                    <a:pt x="22" y="0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1" y="4"/>
                    <a:pt x="19" y="3"/>
                  </a:cubicBezTo>
                  <a:cubicBezTo>
                    <a:pt x="16" y="2"/>
                    <a:pt x="14" y="3"/>
                    <a:pt x="12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1" y="4"/>
                    <a:pt x="13" y="4"/>
                  </a:cubicBezTo>
                  <a:cubicBezTo>
                    <a:pt x="14" y="3"/>
                    <a:pt x="16" y="3"/>
                    <a:pt x="18" y="4"/>
                  </a:cubicBezTo>
                  <a:cubicBezTo>
                    <a:pt x="21" y="5"/>
                    <a:pt x="22" y="6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2" y="7"/>
                    <a:pt x="21" y="6"/>
                    <a:pt x="19" y="6"/>
                  </a:cubicBezTo>
                  <a:cubicBezTo>
                    <a:pt x="17" y="6"/>
                    <a:pt x="15" y="6"/>
                    <a:pt x="14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5" y="6"/>
                    <a:pt x="17" y="6"/>
                    <a:pt x="19" y="7"/>
                  </a:cubicBezTo>
                  <a:cubicBezTo>
                    <a:pt x="20" y="7"/>
                    <a:pt x="22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13" y="9"/>
                    <a:pt x="4" y="16"/>
                    <a:pt x="1" y="25"/>
                  </a:cubicBezTo>
                  <a:cubicBezTo>
                    <a:pt x="0" y="18"/>
                    <a:pt x="1" y="11"/>
                    <a:pt x="5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8" name="Freeform 2572"/>
            <p:cNvSpPr>
              <a:spLocks noChangeArrowheads="1"/>
            </p:cNvSpPr>
            <p:nvPr/>
          </p:nvSpPr>
          <p:spPr bwMode="auto">
            <a:xfrm>
              <a:off x="1663701" y="285750"/>
              <a:ext cx="17463" cy="34925"/>
            </a:xfrm>
            <a:custGeom>
              <a:avLst/>
              <a:gdLst>
                <a:gd name="T0" fmla="*/ 2147483647 w 13"/>
                <a:gd name="T1" fmla="*/ 2147483647 h 27"/>
                <a:gd name="T2" fmla="*/ 2147483647 w 13"/>
                <a:gd name="T3" fmla="*/ 2147483647 h 27"/>
                <a:gd name="T4" fmla="*/ 2147483647 w 13"/>
                <a:gd name="T5" fmla="*/ 2147483647 h 27"/>
                <a:gd name="T6" fmla="*/ 2147483647 w 13"/>
                <a:gd name="T7" fmla="*/ 2147483647 h 27"/>
                <a:gd name="T8" fmla="*/ 2147483647 w 13"/>
                <a:gd name="T9" fmla="*/ 2147483647 h 27"/>
                <a:gd name="T10" fmla="*/ 2147483647 w 13"/>
                <a:gd name="T11" fmla="*/ 2147483647 h 27"/>
                <a:gd name="T12" fmla="*/ 2147483647 w 13"/>
                <a:gd name="T13" fmla="*/ 2147483647 h 27"/>
                <a:gd name="T14" fmla="*/ 2147483647 w 13"/>
                <a:gd name="T15" fmla="*/ 2147483647 h 27"/>
                <a:gd name="T16" fmla="*/ 2147483647 w 13"/>
                <a:gd name="T17" fmla="*/ 2147483647 h 27"/>
                <a:gd name="T18" fmla="*/ 2147483647 w 13"/>
                <a:gd name="T19" fmla="*/ 2147483647 h 27"/>
                <a:gd name="T20" fmla="*/ 2147483647 w 13"/>
                <a:gd name="T21" fmla="*/ 2147483647 h 27"/>
                <a:gd name="T22" fmla="*/ 2147483647 w 13"/>
                <a:gd name="T23" fmla="*/ 2147483647 h 27"/>
                <a:gd name="T24" fmla="*/ 2147483647 w 13"/>
                <a:gd name="T25" fmla="*/ 2147483647 h 27"/>
                <a:gd name="T26" fmla="*/ 0 w 13"/>
                <a:gd name="T27" fmla="*/ 2147483647 h 27"/>
                <a:gd name="T28" fmla="*/ 2147483647 w 13"/>
                <a:gd name="T29" fmla="*/ 2147483647 h 27"/>
                <a:gd name="T30" fmla="*/ 2147483647 w 13"/>
                <a:gd name="T31" fmla="*/ 0 h 27"/>
                <a:gd name="T32" fmla="*/ 2147483647 w 13"/>
                <a:gd name="T33" fmla="*/ 2147483647 h 27"/>
                <a:gd name="T34" fmla="*/ 2147483647 w 13"/>
                <a:gd name="T35" fmla="*/ 2147483647 h 27"/>
                <a:gd name="T36" fmla="*/ 2147483647 w 13"/>
                <a:gd name="T37" fmla="*/ 2147483647 h 27"/>
                <a:gd name="T38" fmla="*/ 2147483647 w 13"/>
                <a:gd name="T39" fmla="*/ 2147483647 h 27"/>
                <a:gd name="T40" fmla="*/ 2147483647 w 13"/>
                <a:gd name="T41" fmla="*/ 2147483647 h 27"/>
                <a:gd name="T42" fmla="*/ 2147483647 w 13"/>
                <a:gd name="T43" fmla="*/ 2147483647 h 27"/>
                <a:gd name="T44" fmla="*/ 2147483647 w 13"/>
                <a:gd name="T45" fmla="*/ 2147483647 h 27"/>
                <a:gd name="T46" fmla="*/ 2147483647 w 13"/>
                <a:gd name="T47" fmla="*/ 2147483647 h 27"/>
                <a:gd name="T48" fmla="*/ 2147483647 w 13"/>
                <a:gd name="T49" fmla="*/ 2147483647 h 27"/>
                <a:gd name="T50" fmla="*/ 2147483647 w 13"/>
                <a:gd name="T51" fmla="*/ 2147483647 h 27"/>
                <a:gd name="T52" fmla="*/ 2147483647 w 13"/>
                <a:gd name="T53" fmla="*/ 2147483647 h 27"/>
                <a:gd name="T54" fmla="*/ 2147483647 w 13"/>
                <a:gd name="T55" fmla="*/ 2147483647 h 27"/>
                <a:gd name="T56" fmla="*/ 2147483647 w 13"/>
                <a:gd name="T57" fmla="*/ 2147483647 h 27"/>
                <a:gd name="T58" fmla="*/ 2147483647 w 13"/>
                <a:gd name="T59" fmla="*/ 2147483647 h 27"/>
                <a:gd name="T60" fmla="*/ 2147483647 w 13"/>
                <a:gd name="T61" fmla="*/ 2147483647 h 27"/>
                <a:gd name="T62" fmla="*/ 2147483647 w 13"/>
                <a:gd name="T63" fmla="*/ 2147483647 h 27"/>
                <a:gd name="T64" fmla="*/ 2147483647 w 13"/>
                <a:gd name="T65" fmla="*/ 2147483647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27"/>
                <a:gd name="T101" fmla="*/ 13 w 13"/>
                <a:gd name="T102" fmla="*/ 27 h 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27">
                  <a:moveTo>
                    <a:pt x="5" y="27"/>
                  </a:move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5"/>
                    <a:pt x="4" y="24"/>
                    <a:pt x="4" y="22"/>
                  </a:cubicBezTo>
                  <a:cubicBezTo>
                    <a:pt x="3" y="19"/>
                    <a:pt x="3" y="17"/>
                    <a:pt x="3" y="17"/>
                  </a:cubicBezTo>
                  <a:cubicBezTo>
                    <a:pt x="3" y="17"/>
                    <a:pt x="3" y="20"/>
                    <a:pt x="3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3" y="23"/>
                    <a:pt x="3" y="22"/>
                    <a:pt x="2" y="20"/>
                  </a:cubicBezTo>
                  <a:cubicBezTo>
                    <a:pt x="2" y="18"/>
                    <a:pt x="1" y="17"/>
                    <a:pt x="1" y="15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4"/>
                    <a:pt x="1" y="15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7"/>
                    <a:pt x="0" y="15"/>
                    <a:pt x="0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7" y="1"/>
                    <a:pt x="10" y="1"/>
                    <a:pt x="13" y="0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7" y="3"/>
                    <a:pt x="5" y="5"/>
                    <a:pt x="6" y="5"/>
                  </a:cubicBezTo>
                  <a:cubicBezTo>
                    <a:pt x="6" y="5"/>
                    <a:pt x="8" y="4"/>
                    <a:pt x="10" y="2"/>
                  </a:cubicBezTo>
                  <a:cubicBezTo>
                    <a:pt x="11" y="2"/>
                    <a:pt x="11" y="1"/>
                    <a:pt x="12" y="1"/>
                  </a:cubicBezTo>
                  <a:cubicBezTo>
                    <a:pt x="11" y="2"/>
                    <a:pt x="10" y="2"/>
                    <a:pt x="9" y="3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5"/>
                    <a:pt x="10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6" y="9"/>
                    <a:pt x="2" y="18"/>
                    <a:pt x="5" y="2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69" name="Freeform 2573"/>
            <p:cNvSpPr>
              <a:spLocks noChangeArrowheads="1"/>
            </p:cNvSpPr>
            <p:nvPr/>
          </p:nvSpPr>
          <p:spPr bwMode="auto">
            <a:xfrm>
              <a:off x="1593851" y="166688"/>
              <a:ext cx="41275" cy="23813"/>
            </a:xfrm>
            <a:custGeom>
              <a:avLst/>
              <a:gdLst>
                <a:gd name="T0" fmla="*/ 0 w 32"/>
                <a:gd name="T1" fmla="*/ 2147483647 h 18"/>
                <a:gd name="T2" fmla="*/ 2147483647 w 32"/>
                <a:gd name="T3" fmla="*/ 2147483647 h 18"/>
                <a:gd name="T4" fmla="*/ 2147483647 w 32"/>
                <a:gd name="T5" fmla="*/ 2147483647 h 18"/>
                <a:gd name="T6" fmla="*/ 2147483647 w 32"/>
                <a:gd name="T7" fmla="*/ 2147483647 h 18"/>
                <a:gd name="T8" fmla="*/ 2147483647 w 32"/>
                <a:gd name="T9" fmla="*/ 2147483647 h 18"/>
                <a:gd name="T10" fmla="*/ 2147483647 w 32"/>
                <a:gd name="T11" fmla="*/ 2147483647 h 18"/>
                <a:gd name="T12" fmla="*/ 2147483647 w 32"/>
                <a:gd name="T13" fmla="*/ 2147483647 h 18"/>
                <a:gd name="T14" fmla="*/ 2147483647 w 32"/>
                <a:gd name="T15" fmla="*/ 2147483647 h 18"/>
                <a:gd name="T16" fmla="*/ 2147483647 w 32"/>
                <a:gd name="T17" fmla="*/ 2147483647 h 18"/>
                <a:gd name="T18" fmla="*/ 2147483647 w 32"/>
                <a:gd name="T19" fmla="*/ 2147483647 h 18"/>
                <a:gd name="T20" fmla="*/ 2147483647 w 32"/>
                <a:gd name="T21" fmla="*/ 2147483647 h 18"/>
                <a:gd name="T22" fmla="*/ 2147483647 w 32"/>
                <a:gd name="T23" fmla="*/ 2147483647 h 18"/>
                <a:gd name="T24" fmla="*/ 2147483647 w 32"/>
                <a:gd name="T25" fmla="*/ 0 h 18"/>
                <a:gd name="T26" fmla="*/ 2147483647 w 32"/>
                <a:gd name="T27" fmla="*/ 0 h 18"/>
                <a:gd name="T28" fmla="*/ 2147483647 w 32"/>
                <a:gd name="T29" fmla="*/ 2147483647 h 18"/>
                <a:gd name="T30" fmla="*/ 2147483647 w 32"/>
                <a:gd name="T31" fmla="*/ 2147483647 h 18"/>
                <a:gd name="T32" fmla="*/ 2147483647 w 32"/>
                <a:gd name="T33" fmla="*/ 2147483647 h 18"/>
                <a:gd name="T34" fmla="*/ 2147483647 w 32"/>
                <a:gd name="T35" fmla="*/ 2147483647 h 18"/>
                <a:gd name="T36" fmla="*/ 2147483647 w 32"/>
                <a:gd name="T37" fmla="*/ 2147483647 h 18"/>
                <a:gd name="T38" fmla="*/ 2147483647 w 32"/>
                <a:gd name="T39" fmla="*/ 2147483647 h 18"/>
                <a:gd name="T40" fmla="*/ 2147483647 w 32"/>
                <a:gd name="T41" fmla="*/ 2147483647 h 18"/>
                <a:gd name="T42" fmla="*/ 2147483647 w 32"/>
                <a:gd name="T43" fmla="*/ 2147483647 h 18"/>
                <a:gd name="T44" fmla="*/ 0 w 32"/>
                <a:gd name="T45" fmla="*/ 2147483647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2"/>
                <a:gd name="T70" fmla="*/ 0 h 18"/>
                <a:gd name="T71" fmla="*/ 32 w 32"/>
                <a:gd name="T72" fmla="*/ 18 h 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2" h="18">
                  <a:moveTo>
                    <a:pt x="0" y="11"/>
                  </a:moveTo>
                  <a:cubicBezTo>
                    <a:pt x="1" y="12"/>
                    <a:pt x="1" y="12"/>
                    <a:pt x="2" y="13"/>
                  </a:cubicBezTo>
                  <a:cubicBezTo>
                    <a:pt x="6" y="15"/>
                    <a:pt x="9" y="15"/>
                    <a:pt x="9" y="15"/>
                  </a:cubicBezTo>
                  <a:cubicBezTo>
                    <a:pt x="9" y="15"/>
                    <a:pt x="6" y="14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4" y="13"/>
                    <a:pt x="6" y="13"/>
                    <a:pt x="7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7" y="12"/>
                  </a:cubicBezTo>
                  <a:cubicBezTo>
                    <a:pt x="6" y="12"/>
                    <a:pt x="5" y="12"/>
                    <a:pt x="3" y="12"/>
                  </a:cubicBezTo>
                  <a:cubicBezTo>
                    <a:pt x="6" y="12"/>
                    <a:pt x="9" y="11"/>
                    <a:pt x="12" y="10"/>
                  </a:cubicBezTo>
                  <a:cubicBezTo>
                    <a:pt x="17" y="8"/>
                    <a:pt x="22" y="5"/>
                    <a:pt x="26" y="3"/>
                  </a:cubicBezTo>
                  <a:cubicBezTo>
                    <a:pt x="28" y="2"/>
                    <a:pt x="30" y="1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1" y="1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7" y="4"/>
                    <a:pt x="26" y="5"/>
                    <a:pt x="25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6" y="5"/>
                    <a:pt x="27" y="4"/>
                    <a:pt x="28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5" y="7"/>
                    <a:pt x="23" y="12"/>
                    <a:pt x="19" y="14"/>
                  </a:cubicBezTo>
                  <a:cubicBezTo>
                    <a:pt x="12" y="18"/>
                    <a:pt x="4" y="17"/>
                    <a:pt x="0" y="1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0" name="Freeform 2574"/>
            <p:cNvSpPr>
              <a:spLocks noChangeArrowheads="1"/>
            </p:cNvSpPr>
            <p:nvPr/>
          </p:nvSpPr>
          <p:spPr bwMode="auto">
            <a:xfrm>
              <a:off x="1590676" y="396875"/>
              <a:ext cx="23813" cy="17463"/>
            </a:xfrm>
            <a:custGeom>
              <a:avLst/>
              <a:gdLst>
                <a:gd name="T0" fmla="*/ 2147483647 w 18"/>
                <a:gd name="T1" fmla="*/ 2147483647 h 14"/>
                <a:gd name="T2" fmla="*/ 2147483647 w 18"/>
                <a:gd name="T3" fmla="*/ 2147483647 h 14"/>
                <a:gd name="T4" fmla="*/ 2147483647 w 18"/>
                <a:gd name="T5" fmla="*/ 2147483647 h 14"/>
                <a:gd name="T6" fmla="*/ 2147483647 w 18"/>
                <a:gd name="T7" fmla="*/ 2147483647 h 14"/>
                <a:gd name="T8" fmla="*/ 2147483647 w 18"/>
                <a:gd name="T9" fmla="*/ 2147483647 h 14"/>
                <a:gd name="T10" fmla="*/ 2147483647 w 18"/>
                <a:gd name="T11" fmla="*/ 2147483647 h 14"/>
                <a:gd name="T12" fmla="*/ 2147483647 w 18"/>
                <a:gd name="T13" fmla="*/ 2147483647 h 14"/>
                <a:gd name="T14" fmla="*/ 2147483647 w 18"/>
                <a:gd name="T15" fmla="*/ 2147483647 h 14"/>
                <a:gd name="T16" fmla="*/ 2147483647 w 18"/>
                <a:gd name="T17" fmla="*/ 2147483647 h 14"/>
                <a:gd name="T18" fmla="*/ 2147483647 w 18"/>
                <a:gd name="T19" fmla="*/ 2147483647 h 14"/>
                <a:gd name="T20" fmla="*/ 2147483647 w 18"/>
                <a:gd name="T21" fmla="*/ 2147483647 h 14"/>
                <a:gd name="T22" fmla="*/ 2147483647 w 18"/>
                <a:gd name="T23" fmla="*/ 2147483647 h 14"/>
                <a:gd name="T24" fmla="*/ 0 w 18"/>
                <a:gd name="T25" fmla="*/ 2147483647 h 14"/>
                <a:gd name="T26" fmla="*/ 2147483647 w 18"/>
                <a:gd name="T27" fmla="*/ 2147483647 h 14"/>
                <a:gd name="T28" fmla="*/ 2147483647 w 18"/>
                <a:gd name="T29" fmla="*/ 2147483647 h 14"/>
                <a:gd name="T30" fmla="*/ 2147483647 w 18"/>
                <a:gd name="T31" fmla="*/ 2147483647 h 14"/>
                <a:gd name="T32" fmla="*/ 2147483647 w 18"/>
                <a:gd name="T33" fmla="*/ 2147483647 h 14"/>
                <a:gd name="T34" fmla="*/ 2147483647 w 18"/>
                <a:gd name="T35" fmla="*/ 2147483647 h 14"/>
                <a:gd name="T36" fmla="*/ 0 w 18"/>
                <a:gd name="T37" fmla="*/ 2147483647 h 14"/>
                <a:gd name="T38" fmla="*/ 0 w 18"/>
                <a:gd name="T39" fmla="*/ 0 h 14"/>
                <a:gd name="T40" fmla="*/ 0 w 18"/>
                <a:gd name="T41" fmla="*/ 0 h 14"/>
                <a:gd name="T42" fmla="*/ 2147483647 w 18"/>
                <a:gd name="T43" fmla="*/ 2147483647 h 1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8"/>
                <a:gd name="T67" fmla="*/ 0 h 14"/>
                <a:gd name="T68" fmla="*/ 18 w 18"/>
                <a:gd name="T69" fmla="*/ 14 h 1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8" h="14">
                  <a:moveTo>
                    <a:pt x="9" y="7"/>
                  </a:moveTo>
                  <a:cubicBezTo>
                    <a:pt x="12" y="7"/>
                    <a:pt x="15" y="8"/>
                    <a:pt x="18" y="7"/>
                  </a:cubicBezTo>
                  <a:cubicBezTo>
                    <a:pt x="16" y="9"/>
                    <a:pt x="15" y="11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8" y="14"/>
                    <a:pt x="4" y="9"/>
                    <a:pt x="1" y="4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4" y="8"/>
                    <a:pt x="5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10"/>
                    <a:pt x="7" y="9"/>
                    <a:pt x="6" y="9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3" y="5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3"/>
                    <a:pt x="2" y="4"/>
                    <a:pt x="4" y="5"/>
                  </a:cubicBezTo>
                  <a:cubicBezTo>
                    <a:pt x="5" y="6"/>
                    <a:pt x="7" y="7"/>
                    <a:pt x="8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7" y="7"/>
                    <a:pt x="6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5" y="5"/>
                    <a:pt x="9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1" name="Freeform 2575"/>
            <p:cNvSpPr>
              <a:spLocks noChangeArrowheads="1"/>
            </p:cNvSpPr>
            <p:nvPr/>
          </p:nvSpPr>
          <p:spPr bwMode="auto">
            <a:xfrm>
              <a:off x="1698626" y="268288"/>
              <a:ext cx="22225" cy="36513"/>
            </a:xfrm>
            <a:custGeom>
              <a:avLst/>
              <a:gdLst>
                <a:gd name="T0" fmla="*/ 2147483647 w 17"/>
                <a:gd name="T1" fmla="*/ 2147483647 h 28"/>
                <a:gd name="T2" fmla="*/ 2147483647 w 17"/>
                <a:gd name="T3" fmla="*/ 2147483647 h 28"/>
                <a:gd name="T4" fmla="*/ 2147483647 w 17"/>
                <a:gd name="T5" fmla="*/ 2147483647 h 28"/>
                <a:gd name="T6" fmla="*/ 2147483647 w 17"/>
                <a:gd name="T7" fmla="*/ 2147483647 h 28"/>
                <a:gd name="T8" fmla="*/ 2147483647 w 17"/>
                <a:gd name="T9" fmla="*/ 2147483647 h 28"/>
                <a:gd name="T10" fmla="*/ 2147483647 w 17"/>
                <a:gd name="T11" fmla="*/ 2147483647 h 28"/>
                <a:gd name="T12" fmla="*/ 2147483647 w 17"/>
                <a:gd name="T13" fmla="*/ 2147483647 h 28"/>
                <a:gd name="T14" fmla="*/ 2147483647 w 17"/>
                <a:gd name="T15" fmla="*/ 2147483647 h 28"/>
                <a:gd name="T16" fmla="*/ 2147483647 w 17"/>
                <a:gd name="T17" fmla="*/ 2147483647 h 28"/>
                <a:gd name="T18" fmla="*/ 2147483647 w 17"/>
                <a:gd name="T19" fmla="*/ 0 h 28"/>
                <a:gd name="T20" fmla="*/ 2147483647 w 17"/>
                <a:gd name="T21" fmla="*/ 2147483647 h 28"/>
                <a:gd name="T22" fmla="*/ 2147483647 w 17"/>
                <a:gd name="T23" fmla="*/ 2147483647 h 28"/>
                <a:gd name="T24" fmla="*/ 2147483647 w 17"/>
                <a:gd name="T25" fmla="*/ 2147483647 h 28"/>
                <a:gd name="T26" fmla="*/ 2147483647 w 17"/>
                <a:gd name="T27" fmla="*/ 2147483647 h 28"/>
                <a:gd name="T28" fmla="*/ 2147483647 w 17"/>
                <a:gd name="T29" fmla="*/ 2147483647 h 28"/>
                <a:gd name="T30" fmla="*/ 2147483647 w 17"/>
                <a:gd name="T31" fmla="*/ 2147483647 h 28"/>
                <a:gd name="T32" fmla="*/ 2147483647 w 17"/>
                <a:gd name="T33" fmla="*/ 2147483647 h 28"/>
                <a:gd name="T34" fmla="*/ 2147483647 w 17"/>
                <a:gd name="T35" fmla="*/ 2147483647 h 28"/>
                <a:gd name="T36" fmla="*/ 2147483647 w 17"/>
                <a:gd name="T37" fmla="*/ 2147483647 h 28"/>
                <a:gd name="T38" fmla="*/ 0 w 17"/>
                <a:gd name="T39" fmla="*/ 2147483647 h 28"/>
                <a:gd name="T40" fmla="*/ 0 w 17"/>
                <a:gd name="T41" fmla="*/ 2147483647 h 28"/>
                <a:gd name="T42" fmla="*/ 0 w 17"/>
                <a:gd name="T43" fmla="*/ 2147483647 h 28"/>
                <a:gd name="T44" fmla="*/ 2147483647 w 17"/>
                <a:gd name="T45" fmla="*/ 2147483647 h 28"/>
                <a:gd name="T46" fmla="*/ 2147483647 w 17"/>
                <a:gd name="T47" fmla="*/ 2147483647 h 28"/>
                <a:gd name="T48" fmla="*/ 2147483647 w 17"/>
                <a:gd name="T49" fmla="*/ 2147483647 h 28"/>
                <a:gd name="T50" fmla="*/ 2147483647 w 17"/>
                <a:gd name="T51" fmla="*/ 2147483647 h 28"/>
                <a:gd name="T52" fmla="*/ 2147483647 w 17"/>
                <a:gd name="T53" fmla="*/ 2147483647 h 28"/>
                <a:gd name="T54" fmla="*/ 2147483647 w 17"/>
                <a:gd name="T55" fmla="*/ 2147483647 h 28"/>
                <a:gd name="T56" fmla="*/ 2147483647 w 17"/>
                <a:gd name="T57" fmla="*/ 2147483647 h 28"/>
                <a:gd name="T58" fmla="*/ 2147483647 w 17"/>
                <a:gd name="T59" fmla="*/ 2147483647 h 28"/>
                <a:gd name="T60" fmla="*/ 2147483647 w 17"/>
                <a:gd name="T61" fmla="*/ 2147483647 h 28"/>
                <a:gd name="T62" fmla="*/ 2147483647 w 17"/>
                <a:gd name="T63" fmla="*/ 2147483647 h 28"/>
                <a:gd name="T64" fmla="*/ 2147483647 w 17"/>
                <a:gd name="T65" fmla="*/ 2147483647 h 28"/>
                <a:gd name="T66" fmla="*/ 2147483647 w 17"/>
                <a:gd name="T67" fmla="*/ 2147483647 h 28"/>
                <a:gd name="T68" fmla="*/ 2147483647 w 17"/>
                <a:gd name="T69" fmla="*/ 2147483647 h 28"/>
                <a:gd name="T70" fmla="*/ 2147483647 w 17"/>
                <a:gd name="T71" fmla="*/ 2147483647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"/>
                <a:gd name="T109" fmla="*/ 0 h 28"/>
                <a:gd name="T110" fmla="*/ 17 w 17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" h="28">
                  <a:moveTo>
                    <a:pt x="13" y="3"/>
                  </a:moveTo>
                  <a:cubicBezTo>
                    <a:pt x="13" y="4"/>
                    <a:pt x="14" y="5"/>
                    <a:pt x="14" y="6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5" y="11"/>
                    <a:pt x="15" y="10"/>
                    <a:pt x="15" y="9"/>
                  </a:cubicBezTo>
                  <a:cubicBezTo>
                    <a:pt x="15" y="8"/>
                    <a:pt x="15" y="7"/>
                    <a:pt x="15" y="6"/>
                  </a:cubicBezTo>
                  <a:cubicBezTo>
                    <a:pt x="14" y="4"/>
                    <a:pt x="13" y="3"/>
                    <a:pt x="13" y="1"/>
                  </a:cubicBezTo>
                  <a:cubicBezTo>
                    <a:pt x="13" y="1"/>
                    <a:pt x="13" y="1"/>
                    <a:pt x="12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4" y="3"/>
                    <a:pt x="15" y="5"/>
                  </a:cubicBezTo>
                  <a:cubicBezTo>
                    <a:pt x="16" y="7"/>
                    <a:pt x="16" y="8"/>
                    <a:pt x="16" y="9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0"/>
                    <a:pt x="17" y="9"/>
                  </a:cubicBezTo>
                  <a:cubicBezTo>
                    <a:pt x="17" y="8"/>
                    <a:pt x="16" y="6"/>
                    <a:pt x="16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6" y="5"/>
                    <a:pt x="17" y="7"/>
                    <a:pt x="17" y="10"/>
                  </a:cubicBezTo>
                  <a:cubicBezTo>
                    <a:pt x="17" y="14"/>
                    <a:pt x="16" y="18"/>
                    <a:pt x="14" y="21"/>
                  </a:cubicBezTo>
                  <a:cubicBezTo>
                    <a:pt x="10" y="26"/>
                    <a:pt x="5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3" y="27"/>
                    <a:pt x="5" y="26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8" y="26"/>
                    <a:pt x="8" y="25"/>
                    <a:pt x="9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6" y="24"/>
                    <a:pt x="8" y="22"/>
                    <a:pt x="8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7" y="22"/>
                    <a:pt x="6" y="23"/>
                    <a:pt x="4" y="24"/>
                  </a:cubicBezTo>
                  <a:cubicBezTo>
                    <a:pt x="3" y="25"/>
                    <a:pt x="3" y="25"/>
                    <a:pt x="2" y="25"/>
                  </a:cubicBezTo>
                  <a:cubicBezTo>
                    <a:pt x="9" y="21"/>
                    <a:pt x="14" y="10"/>
                    <a:pt x="13" y="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2" name="Freeform 2576"/>
            <p:cNvSpPr>
              <a:spLocks noChangeArrowheads="1"/>
            </p:cNvSpPr>
            <p:nvPr/>
          </p:nvSpPr>
          <p:spPr bwMode="auto">
            <a:xfrm>
              <a:off x="1628776" y="261938"/>
              <a:ext cx="26988" cy="68263"/>
            </a:xfrm>
            <a:custGeom>
              <a:avLst/>
              <a:gdLst>
                <a:gd name="T0" fmla="*/ 2147483647 w 21"/>
                <a:gd name="T1" fmla="*/ 2147483647 h 52"/>
                <a:gd name="T2" fmla="*/ 2147483647 w 21"/>
                <a:gd name="T3" fmla="*/ 2147483647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2147483647 w 21"/>
                <a:gd name="T13" fmla="*/ 2147483647 h 52"/>
                <a:gd name="T14" fmla="*/ 2147483647 w 21"/>
                <a:gd name="T15" fmla="*/ 2147483647 h 52"/>
                <a:gd name="T16" fmla="*/ 2147483647 w 21"/>
                <a:gd name="T17" fmla="*/ 2147483647 h 52"/>
                <a:gd name="T18" fmla="*/ 2147483647 w 21"/>
                <a:gd name="T19" fmla="*/ 2147483647 h 52"/>
                <a:gd name="T20" fmla="*/ 2147483647 w 21"/>
                <a:gd name="T21" fmla="*/ 2147483647 h 52"/>
                <a:gd name="T22" fmla="*/ 2147483647 w 21"/>
                <a:gd name="T23" fmla="*/ 2147483647 h 52"/>
                <a:gd name="T24" fmla="*/ 2147483647 w 21"/>
                <a:gd name="T25" fmla="*/ 2147483647 h 52"/>
                <a:gd name="T26" fmla="*/ 2147483647 w 21"/>
                <a:gd name="T27" fmla="*/ 2147483647 h 52"/>
                <a:gd name="T28" fmla="*/ 2147483647 w 21"/>
                <a:gd name="T29" fmla="*/ 2147483647 h 52"/>
                <a:gd name="T30" fmla="*/ 2147483647 w 21"/>
                <a:gd name="T31" fmla="*/ 0 h 52"/>
                <a:gd name="T32" fmla="*/ 2147483647 w 21"/>
                <a:gd name="T33" fmla="*/ 2147483647 h 52"/>
                <a:gd name="T34" fmla="*/ 2147483647 w 21"/>
                <a:gd name="T35" fmla="*/ 2147483647 h 52"/>
                <a:gd name="T36" fmla="*/ 2147483647 w 21"/>
                <a:gd name="T37" fmla="*/ 2147483647 h 52"/>
                <a:gd name="T38" fmla="*/ 2147483647 w 21"/>
                <a:gd name="T39" fmla="*/ 2147483647 h 52"/>
                <a:gd name="T40" fmla="*/ 2147483647 w 21"/>
                <a:gd name="T41" fmla="*/ 2147483647 h 52"/>
                <a:gd name="T42" fmla="*/ 2147483647 w 21"/>
                <a:gd name="T43" fmla="*/ 2147483647 h 52"/>
                <a:gd name="T44" fmla="*/ 2147483647 w 21"/>
                <a:gd name="T45" fmla="*/ 2147483647 h 52"/>
                <a:gd name="T46" fmla="*/ 2147483647 w 21"/>
                <a:gd name="T47" fmla="*/ 2147483647 h 52"/>
                <a:gd name="T48" fmla="*/ 2147483647 w 21"/>
                <a:gd name="T49" fmla="*/ 2147483647 h 52"/>
                <a:gd name="T50" fmla="*/ 2147483647 w 21"/>
                <a:gd name="T51" fmla="*/ 2147483647 h 52"/>
                <a:gd name="T52" fmla="*/ 2147483647 w 21"/>
                <a:gd name="T53" fmla="*/ 2147483647 h 52"/>
                <a:gd name="T54" fmla="*/ 2147483647 w 21"/>
                <a:gd name="T55" fmla="*/ 2147483647 h 52"/>
                <a:gd name="T56" fmla="*/ 2147483647 w 21"/>
                <a:gd name="T57" fmla="*/ 2147483647 h 52"/>
                <a:gd name="T58" fmla="*/ 2147483647 w 21"/>
                <a:gd name="T59" fmla="*/ 2147483647 h 52"/>
                <a:gd name="T60" fmla="*/ 2147483647 w 21"/>
                <a:gd name="T61" fmla="*/ 2147483647 h 52"/>
                <a:gd name="T62" fmla="*/ 2147483647 w 21"/>
                <a:gd name="T63" fmla="*/ 2147483647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"/>
                <a:gd name="T97" fmla="*/ 0 h 52"/>
                <a:gd name="T98" fmla="*/ 21 w 21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" h="52">
                  <a:moveTo>
                    <a:pt x="20" y="51"/>
                  </a:moveTo>
                  <a:cubicBezTo>
                    <a:pt x="19" y="51"/>
                    <a:pt x="19" y="51"/>
                    <a:pt x="19" y="50"/>
                  </a:cubicBezTo>
                  <a:cubicBezTo>
                    <a:pt x="17" y="49"/>
                    <a:pt x="15" y="46"/>
                    <a:pt x="13" y="42"/>
                  </a:cubicBezTo>
                  <a:cubicBezTo>
                    <a:pt x="10" y="39"/>
                    <a:pt x="9" y="36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7" y="31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6"/>
                    <a:pt x="10" y="39"/>
                    <a:pt x="12" y="43"/>
                  </a:cubicBezTo>
                  <a:cubicBezTo>
                    <a:pt x="7" y="36"/>
                    <a:pt x="4" y="28"/>
                    <a:pt x="2" y="20"/>
                  </a:cubicBezTo>
                  <a:cubicBezTo>
                    <a:pt x="1" y="14"/>
                    <a:pt x="0" y="7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4"/>
                    <a:pt x="3" y="6"/>
                  </a:cubicBezTo>
                  <a:cubicBezTo>
                    <a:pt x="2" y="8"/>
                    <a:pt x="2" y="10"/>
                    <a:pt x="2" y="12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4"/>
                    <a:pt x="2" y="11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2"/>
                    <a:pt x="5" y="3"/>
                    <a:pt x="4" y="5"/>
                  </a:cubicBezTo>
                  <a:cubicBezTo>
                    <a:pt x="4" y="6"/>
                    <a:pt x="4" y="8"/>
                    <a:pt x="4" y="9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6"/>
                    <a:pt x="5" y="7"/>
                  </a:cubicBezTo>
                  <a:cubicBezTo>
                    <a:pt x="6" y="12"/>
                    <a:pt x="6" y="17"/>
                    <a:pt x="7" y="22"/>
                  </a:cubicBezTo>
                  <a:cubicBezTo>
                    <a:pt x="9" y="31"/>
                    <a:pt x="13" y="44"/>
                    <a:pt x="21" y="52"/>
                  </a:cubicBezTo>
                  <a:cubicBezTo>
                    <a:pt x="20" y="52"/>
                    <a:pt x="20" y="51"/>
                    <a:pt x="20" y="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3" name="Freeform 2579"/>
            <p:cNvSpPr>
              <a:spLocks noChangeArrowheads="1"/>
            </p:cNvSpPr>
            <p:nvPr/>
          </p:nvSpPr>
          <p:spPr bwMode="auto">
            <a:xfrm>
              <a:off x="1214438" y="282575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2147483647 h 17"/>
                <a:gd name="T14" fmla="*/ 2147483647 w 17"/>
                <a:gd name="T15" fmla="*/ 2147483647 h 17"/>
                <a:gd name="T16" fmla="*/ 2147483647 w 17"/>
                <a:gd name="T17" fmla="*/ 2147483647 h 17"/>
                <a:gd name="T18" fmla="*/ 2147483647 w 17"/>
                <a:gd name="T19" fmla="*/ 2147483647 h 17"/>
                <a:gd name="T20" fmla="*/ 2147483647 w 17"/>
                <a:gd name="T21" fmla="*/ 2147483647 h 17"/>
                <a:gd name="T22" fmla="*/ 2147483647 w 17"/>
                <a:gd name="T23" fmla="*/ 2147483647 h 17"/>
                <a:gd name="T24" fmla="*/ 2147483647 w 17"/>
                <a:gd name="T25" fmla="*/ 2147483647 h 17"/>
                <a:gd name="T26" fmla="*/ 2147483647 w 17"/>
                <a:gd name="T27" fmla="*/ 2147483647 h 17"/>
                <a:gd name="T28" fmla="*/ 2147483647 w 17"/>
                <a:gd name="T29" fmla="*/ 2147483647 h 17"/>
                <a:gd name="T30" fmla="*/ 2147483647 w 17"/>
                <a:gd name="T31" fmla="*/ 2147483647 h 17"/>
                <a:gd name="T32" fmla="*/ 2147483647 w 17"/>
                <a:gd name="T33" fmla="*/ 2147483647 h 17"/>
                <a:gd name="T34" fmla="*/ 0 w 17"/>
                <a:gd name="T35" fmla="*/ 2147483647 h 17"/>
                <a:gd name="T36" fmla="*/ 2147483647 w 17"/>
                <a:gd name="T37" fmla="*/ 214748364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"/>
                <a:gd name="T58" fmla="*/ 0 h 17"/>
                <a:gd name="T59" fmla="*/ 17 w 17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" h="17">
                  <a:moveTo>
                    <a:pt x="13" y="4"/>
                  </a:moveTo>
                  <a:cubicBezTo>
                    <a:pt x="17" y="6"/>
                    <a:pt x="17" y="10"/>
                    <a:pt x="15" y="13"/>
                  </a:cubicBezTo>
                  <a:cubicBezTo>
                    <a:pt x="16" y="10"/>
                    <a:pt x="15" y="8"/>
                    <a:pt x="14" y="8"/>
                  </a:cubicBezTo>
                  <a:cubicBezTo>
                    <a:pt x="14" y="8"/>
                    <a:pt x="15" y="10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4" y="12"/>
                    <a:pt x="12" y="5"/>
                    <a:pt x="6" y="4"/>
                  </a:cubicBezTo>
                  <a:cubicBezTo>
                    <a:pt x="5" y="4"/>
                    <a:pt x="4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5" y="3"/>
                    <a:pt x="3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5" y="2"/>
                    <a:pt x="9" y="0"/>
                    <a:pt x="13" y="4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4" name="Freeform 2582"/>
            <p:cNvSpPr>
              <a:spLocks noChangeArrowheads="1"/>
            </p:cNvSpPr>
            <p:nvPr/>
          </p:nvSpPr>
          <p:spPr bwMode="auto">
            <a:xfrm>
              <a:off x="1198563" y="247650"/>
              <a:ext cx="69850" cy="28575"/>
            </a:xfrm>
            <a:custGeom>
              <a:avLst/>
              <a:gdLst>
                <a:gd name="T0" fmla="*/ 2147483647 w 54"/>
                <a:gd name="T1" fmla="*/ 2147483647 h 22"/>
                <a:gd name="T2" fmla="*/ 2147483647 w 54"/>
                <a:gd name="T3" fmla="*/ 2147483647 h 22"/>
                <a:gd name="T4" fmla="*/ 0 w 54"/>
                <a:gd name="T5" fmla="*/ 2147483647 h 22"/>
                <a:gd name="T6" fmla="*/ 2147483647 w 54"/>
                <a:gd name="T7" fmla="*/ 2147483647 h 22"/>
                <a:gd name="T8" fmla="*/ 2147483647 w 54"/>
                <a:gd name="T9" fmla="*/ 0 h 22"/>
                <a:gd name="T10" fmla="*/ 2147483647 w 54"/>
                <a:gd name="T11" fmla="*/ 2147483647 h 22"/>
                <a:gd name="T12" fmla="*/ 2147483647 w 54"/>
                <a:gd name="T13" fmla="*/ 2147483647 h 22"/>
                <a:gd name="T14" fmla="*/ 2147483647 w 54"/>
                <a:gd name="T15" fmla="*/ 2147483647 h 22"/>
                <a:gd name="T16" fmla="*/ 2147483647 w 54"/>
                <a:gd name="T17" fmla="*/ 2147483647 h 22"/>
                <a:gd name="T18" fmla="*/ 2147483647 w 54"/>
                <a:gd name="T19" fmla="*/ 2147483647 h 22"/>
                <a:gd name="T20" fmla="*/ 2147483647 w 54"/>
                <a:gd name="T21" fmla="*/ 2147483647 h 22"/>
                <a:gd name="T22" fmla="*/ 2147483647 w 54"/>
                <a:gd name="T23" fmla="*/ 2147483647 h 22"/>
                <a:gd name="T24" fmla="*/ 2147483647 w 54"/>
                <a:gd name="T25" fmla="*/ 2147483647 h 22"/>
                <a:gd name="T26" fmla="*/ 2147483647 w 54"/>
                <a:gd name="T27" fmla="*/ 2147483647 h 22"/>
                <a:gd name="T28" fmla="*/ 2147483647 w 54"/>
                <a:gd name="T29" fmla="*/ 2147483647 h 22"/>
                <a:gd name="T30" fmla="*/ 2147483647 w 54"/>
                <a:gd name="T31" fmla="*/ 2147483647 h 22"/>
                <a:gd name="T32" fmla="*/ 2147483647 w 54"/>
                <a:gd name="T33" fmla="*/ 2147483647 h 22"/>
                <a:gd name="T34" fmla="*/ 2147483647 w 54"/>
                <a:gd name="T35" fmla="*/ 2147483647 h 22"/>
                <a:gd name="T36" fmla="*/ 2147483647 w 54"/>
                <a:gd name="T37" fmla="*/ 2147483647 h 22"/>
                <a:gd name="T38" fmla="*/ 2147483647 w 54"/>
                <a:gd name="T39" fmla="*/ 2147483647 h 22"/>
                <a:gd name="T40" fmla="*/ 2147483647 w 54"/>
                <a:gd name="T41" fmla="*/ 2147483647 h 22"/>
                <a:gd name="T42" fmla="*/ 2147483647 w 54"/>
                <a:gd name="T43" fmla="*/ 2147483647 h 22"/>
                <a:gd name="T44" fmla="*/ 2147483647 w 54"/>
                <a:gd name="T45" fmla="*/ 2147483647 h 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4"/>
                <a:gd name="T70" fmla="*/ 0 h 22"/>
                <a:gd name="T71" fmla="*/ 54 w 54"/>
                <a:gd name="T72" fmla="*/ 22 h 2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4" h="22">
                  <a:moveTo>
                    <a:pt x="18" y="10"/>
                  </a:moveTo>
                  <a:cubicBezTo>
                    <a:pt x="13" y="12"/>
                    <a:pt x="7" y="14"/>
                    <a:pt x="3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2" y="20"/>
                    <a:pt x="3" y="18"/>
                    <a:pt x="4" y="16"/>
                  </a:cubicBezTo>
                  <a:cubicBezTo>
                    <a:pt x="11" y="9"/>
                    <a:pt x="17" y="0"/>
                    <a:pt x="28" y="0"/>
                  </a:cubicBezTo>
                  <a:cubicBezTo>
                    <a:pt x="37" y="0"/>
                    <a:pt x="45" y="3"/>
                    <a:pt x="52" y="8"/>
                  </a:cubicBezTo>
                  <a:cubicBezTo>
                    <a:pt x="51" y="8"/>
                    <a:pt x="50" y="7"/>
                    <a:pt x="49" y="7"/>
                  </a:cubicBezTo>
                  <a:cubicBezTo>
                    <a:pt x="47" y="6"/>
                    <a:pt x="44" y="5"/>
                    <a:pt x="41" y="4"/>
                  </a:cubicBezTo>
                  <a:cubicBezTo>
                    <a:pt x="39" y="4"/>
                    <a:pt x="38" y="3"/>
                    <a:pt x="36" y="3"/>
                  </a:cubicBezTo>
                  <a:cubicBezTo>
                    <a:pt x="35" y="3"/>
                    <a:pt x="33" y="3"/>
                    <a:pt x="32" y="3"/>
                  </a:cubicBezTo>
                  <a:cubicBezTo>
                    <a:pt x="31" y="3"/>
                    <a:pt x="30" y="3"/>
                    <a:pt x="29" y="3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30" y="4"/>
                    <a:pt x="32" y="3"/>
                  </a:cubicBezTo>
                  <a:cubicBezTo>
                    <a:pt x="33" y="3"/>
                    <a:pt x="35" y="3"/>
                    <a:pt x="36" y="4"/>
                  </a:cubicBezTo>
                  <a:cubicBezTo>
                    <a:pt x="38" y="4"/>
                    <a:pt x="39" y="4"/>
                    <a:pt x="41" y="5"/>
                  </a:cubicBezTo>
                  <a:cubicBezTo>
                    <a:pt x="43" y="5"/>
                    <a:pt x="45" y="6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5" y="6"/>
                    <a:pt x="43" y="6"/>
                    <a:pt x="41" y="6"/>
                  </a:cubicBezTo>
                  <a:cubicBezTo>
                    <a:pt x="40" y="6"/>
                    <a:pt x="39" y="5"/>
                    <a:pt x="39" y="6"/>
                  </a:cubicBezTo>
                  <a:cubicBezTo>
                    <a:pt x="39" y="6"/>
                    <a:pt x="42" y="6"/>
                    <a:pt x="47" y="7"/>
                  </a:cubicBezTo>
                  <a:cubicBezTo>
                    <a:pt x="50" y="8"/>
                    <a:pt x="52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43" y="6"/>
                    <a:pt x="28" y="6"/>
                    <a:pt x="18" y="1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5" name="Freeform 2583"/>
            <p:cNvSpPr>
              <a:spLocks noChangeArrowheads="1"/>
            </p:cNvSpPr>
            <p:nvPr/>
          </p:nvSpPr>
          <p:spPr bwMode="auto">
            <a:xfrm>
              <a:off x="1112838" y="204788"/>
              <a:ext cx="74613" cy="50800"/>
            </a:xfrm>
            <a:custGeom>
              <a:avLst/>
              <a:gdLst>
                <a:gd name="T0" fmla="*/ 2147483647 w 58"/>
                <a:gd name="T1" fmla="*/ 2147483647 h 39"/>
                <a:gd name="T2" fmla="*/ 2147483647 w 58"/>
                <a:gd name="T3" fmla="*/ 2147483647 h 39"/>
                <a:gd name="T4" fmla="*/ 2147483647 w 58"/>
                <a:gd name="T5" fmla="*/ 2147483647 h 39"/>
                <a:gd name="T6" fmla="*/ 2147483647 w 58"/>
                <a:gd name="T7" fmla="*/ 2147483647 h 39"/>
                <a:gd name="T8" fmla="*/ 2147483647 w 58"/>
                <a:gd name="T9" fmla="*/ 2147483647 h 39"/>
                <a:gd name="T10" fmla="*/ 2147483647 w 58"/>
                <a:gd name="T11" fmla="*/ 2147483647 h 39"/>
                <a:gd name="T12" fmla="*/ 2147483647 w 58"/>
                <a:gd name="T13" fmla="*/ 2147483647 h 39"/>
                <a:gd name="T14" fmla="*/ 2147483647 w 58"/>
                <a:gd name="T15" fmla="*/ 0 h 39"/>
                <a:gd name="T16" fmla="*/ 2147483647 w 58"/>
                <a:gd name="T17" fmla="*/ 2147483647 h 39"/>
                <a:gd name="T18" fmla="*/ 2147483647 w 58"/>
                <a:gd name="T19" fmla="*/ 2147483647 h 39"/>
                <a:gd name="T20" fmla="*/ 2147483647 w 58"/>
                <a:gd name="T21" fmla="*/ 2147483647 h 39"/>
                <a:gd name="T22" fmla="*/ 2147483647 w 58"/>
                <a:gd name="T23" fmla="*/ 2147483647 h 39"/>
                <a:gd name="T24" fmla="*/ 2147483647 w 58"/>
                <a:gd name="T25" fmla="*/ 2147483647 h 39"/>
                <a:gd name="T26" fmla="*/ 2147483647 w 58"/>
                <a:gd name="T27" fmla="*/ 2147483647 h 39"/>
                <a:gd name="T28" fmla="*/ 2147483647 w 58"/>
                <a:gd name="T29" fmla="*/ 2147483647 h 39"/>
                <a:gd name="T30" fmla="*/ 2147483647 w 58"/>
                <a:gd name="T31" fmla="*/ 2147483647 h 39"/>
                <a:gd name="T32" fmla="*/ 2147483647 w 58"/>
                <a:gd name="T33" fmla="*/ 2147483647 h 39"/>
                <a:gd name="T34" fmla="*/ 2147483647 w 58"/>
                <a:gd name="T35" fmla="*/ 2147483647 h 39"/>
                <a:gd name="T36" fmla="*/ 2147483647 w 58"/>
                <a:gd name="T37" fmla="*/ 2147483647 h 39"/>
                <a:gd name="T38" fmla="*/ 2147483647 w 58"/>
                <a:gd name="T39" fmla="*/ 2147483647 h 39"/>
                <a:gd name="T40" fmla="*/ 2147483647 w 58"/>
                <a:gd name="T41" fmla="*/ 2147483647 h 39"/>
                <a:gd name="T42" fmla="*/ 2147483647 w 58"/>
                <a:gd name="T43" fmla="*/ 2147483647 h 39"/>
                <a:gd name="T44" fmla="*/ 2147483647 w 58"/>
                <a:gd name="T45" fmla="*/ 2147483647 h 39"/>
                <a:gd name="T46" fmla="*/ 2147483647 w 58"/>
                <a:gd name="T47" fmla="*/ 2147483647 h 39"/>
                <a:gd name="T48" fmla="*/ 2147483647 w 58"/>
                <a:gd name="T49" fmla="*/ 2147483647 h 39"/>
                <a:gd name="T50" fmla="*/ 2147483647 w 58"/>
                <a:gd name="T51" fmla="*/ 2147483647 h 39"/>
                <a:gd name="T52" fmla="*/ 2147483647 w 58"/>
                <a:gd name="T53" fmla="*/ 2147483647 h 39"/>
                <a:gd name="T54" fmla="*/ 2147483647 w 58"/>
                <a:gd name="T55" fmla="*/ 2147483647 h 39"/>
                <a:gd name="T56" fmla="*/ 2147483647 w 58"/>
                <a:gd name="T57" fmla="*/ 2147483647 h 39"/>
                <a:gd name="T58" fmla="*/ 0 w 58"/>
                <a:gd name="T59" fmla="*/ 2147483647 h 39"/>
                <a:gd name="T60" fmla="*/ 0 w 58"/>
                <a:gd name="T61" fmla="*/ 2147483647 h 39"/>
                <a:gd name="T62" fmla="*/ 2147483647 w 58"/>
                <a:gd name="T63" fmla="*/ 2147483647 h 39"/>
                <a:gd name="T64" fmla="*/ 2147483647 w 58"/>
                <a:gd name="T65" fmla="*/ 2147483647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39"/>
                <a:gd name="T101" fmla="*/ 58 w 5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39">
                  <a:moveTo>
                    <a:pt x="14" y="2"/>
                  </a:moveTo>
                  <a:cubicBezTo>
                    <a:pt x="18" y="2"/>
                    <a:pt x="21" y="3"/>
                    <a:pt x="24" y="3"/>
                  </a:cubicBezTo>
                  <a:cubicBezTo>
                    <a:pt x="27" y="4"/>
                    <a:pt x="28" y="5"/>
                    <a:pt x="28" y="5"/>
                  </a:cubicBezTo>
                  <a:cubicBezTo>
                    <a:pt x="28" y="5"/>
                    <a:pt x="28" y="4"/>
                    <a:pt x="27" y="4"/>
                  </a:cubicBezTo>
                  <a:cubicBezTo>
                    <a:pt x="27" y="4"/>
                    <a:pt x="26" y="4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2" y="1"/>
                    <a:pt x="10" y="1"/>
                    <a:pt x="8" y="0"/>
                  </a:cubicBezTo>
                  <a:cubicBezTo>
                    <a:pt x="13" y="0"/>
                    <a:pt x="18" y="0"/>
                    <a:pt x="23" y="1"/>
                  </a:cubicBezTo>
                  <a:cubicBezTo>
                    <a:pt x="31" y="2"/>
                    <a:pt x="39" y="5"/>
                    <a:pt x="45" y="10"/>
                  </a:cubicBezTo>
                  <a:cubicBezTo>
                    <a:pt x="53" y="16"/>
                    <a:pt x="58" y="24"/>
                    <a:pt x="57" y="34"/>
                  </a:cubicBezTo>
                  <a:cubicBezTo>
                    <a:pt x="57" y="36"/>
                    <a:pt x="57" y="37"/>
                    <a:pt x="57" y="39"/>
                  </a:cubicBezTo>
                  <a:cubicBezTo>
                    <a:pt x="56" y="36"/>
                    <a:pt x="55" y="32"/>
                    <a:pt x="53" y="29"/>
                  </a:cubicBezTo>
                  <a:cubicBezTo>
                    <a:pt x="47" y="21"/>
                    <a:pt x="38" y="17"/>
                    <a:pt x="28" y="14"/>
                  </a:cubicBezTo>
                  <a:cubicBezTo>
                    <a:pt x="22" y="13"/>
                    <a:pt x="15" y="11"/>
                    <a:pt x="9" y="7"/>
                  </a:cubicBezTo>
                  <a:cubicBezTo>
                    <a:pt x="6" y="6"/>
                    <a:pt x="4" y="4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5"/>
                    <a:pt x="10" y="6"/>
                    <a:pt x="12" y="6"/>
                  </a:cubicBezTo>
                  <a:cubicBezTo>
                    <a:pt x="13" y="7"/>
                    <a:pt x="14" y="8"/>
                    <a:pt x="14" y="7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7" y="5"/>
                    <a:pt x="22" y="7"/>
                    <a:pt x="22" y="6"/>
                  </a:cubicBezTo>
                  <a:cubicBezTo>
                    <a:pt x="22" y="6"/>
                    <a:pt x="21" y="6"/>
                    <a:pt x="19" y="5"/>
                  </a:cubicBezTo>
                  <a:cubicBezTo>
                    <a:pt x="17" y="4"/>
                    <a:pt x="14" y="3"/>
                    <a:pt x="11" y="2"/>
                  </a:cubicBezTo>
                  <a:cubicBezTo>
                    <a:pt x="8" y="2"/>
                    <a:pt x="5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4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6" name="Freeform 2584"/>
            <p:cNvSpPr>
              <a:spLocks noChangeArrowheads="1"/>
            </p:cNvSpPr>
            <p:nvPr/>
          </p:nvSpPr>
          <p:spPr bwMode="auto">
            <a:xfrm>
              <a:off x="1033463" y="215900"/>
              <a:ext cx="93663" cy="55563"/>
            </a:xfrm>
            <a:custGeom>
              <a:avLst/>
              <a:gdLst>
                <a:gd name="T0" fmla="*/ 2147483647 w 72"/>
                <a:gd name="T1" fmla="*/ 2147483647 h 43"/>
                <a:gd name="T2" fmla="*/ 2147483647 w 72"/>
                <a:gd name="T3" fmla="*/ 2147483647 h 43"/>
                <a:gd name="T4" fmla="*/ 2147483647 w 72"/>
                <a:gd name="T5" fmla="*/ 2147483647 h 43"/>
                <a:gd name="T6" fmla="*/ 2147483647 w 72"/>
                <a:gd name="T7" fmla="*/ 2147483647 h 43"/>
                <a:gd name="T8" fmla="*/ 2147483647 w 72"/>
                <a:gd name="T9" fmla="*/ 2147483647 h 43"/>
                <a:gd name="T10" fmla="*/ 2147483647 w 72"/>
                <a:gd name="T11" fmla="*/ 2147483647 h 43"/>
                <a:gd name="T12" fmla="*/ 2147483647 w 72"/>
                <a:gd name="T13" fmla="*/ 2147483647 h 43"/>
                <a:gd name="T14" fmla="*/ 2147483647 w 72"/>
                <a:gd name="T15" fmla="*/ 2147483647 h 43"/>
                <a:gd name="T16" fmla="*/ 2147483647 w 72"/>
                <a:gd name="T17" fmla="*/ 2147483647 h 43"/>
                <a:gd name="T18" fmla="*/ 2147483647 w 72"/>
                <a:gd name="T19" fmla="*/ 2147483647 h 43"/>
                <a:gd name="T20" fmla="*/ 2147483647 w 72"/>
                <a:gd name="T21" fmla="*/ 2147483647 h 43"/>
                <a:gd name="T22" fmla="*/ 2147483647 w 72"/>
                <a:gd name="T23" fmla="*/ 2147483647 h 43"/>
                <a:gd name="T24" fmla="*/ 2147483647 w 72"/>
                <a:gd name="T25" fmla="*/ 2147483647 h 43"/>
                <a:gd name="T26" fmla="*/ 2147483647 w 72"/>
                <a:gd name="T27" fmla="*/ 2147483647 h 43"/>
                <a:gd name="T28" fmla="*/ 2147483647 w 72"/>
                <a:gd name="T29" fmla="*/ 2147483647 h 43"/>
                <a:gd name="T30" fmla="*/ 2147483647 w 72"/>
                <a:gd name="T31" fmla="*/ 2147483647 h 43"/>
                <a:gd name="T32" fmla="*/ 2147483647 w 72"/>
                <a:gd name="T33" fmla="*/ 2147483647 h 43"/>
                <a:gd name="T34" fmla="*/ 2147483647 w 72"/>
                <a:gd name="T35" fmla="*/ 2147483647 h 43"/>
                <a:gd name="T36" fmla="*/ 2147483647 w 72"/>
                <a:gd name="T37" fmla="*/ 2147483647 h 43"/>
                <a:gd name="T38" fmla="*/ 2147483647 w 72"/>
                <a:gd name="T39" fmla="*/ 2147483647 h 43"/>
                <a:gd name="T40" fmla="*/ 2147483647 w 72"/>
                <a:gd name="T41" fmla="*/ 2147483647 h 43"/>
                <a:gd name="T42" fmla="*/ 2147483647 w 72"/>
                <a:gd name="T43" fmla="*/ 2147483647 h 43"/>
                <a:gd name="T44" fmla="*/ 2147483647 w 72"/>
                <a:gd name="T45" fmla="*/ 2147483647 h 43"/>
                <a:gd name="T46" fmla="*/ 2147483647 w 72"/>
                <a:gd name="T47" fmla="*/ 2147483647 h 43"/>
                <a:gd name="T48" fmla="*/ 2147483647 w 72"/>
                <a:gd name="T49" fmla="*/ 2147483647 h 43"/>
                <a:gd name="T50" fmla="*/ 2147483647 w 72"/>
                <a:gd name="T51" fmla="*/ 2147483647 h 43"/>
                <a:gd name="T52" fmla="*/ 2147483647 w 72"/>
                <a:gd name="T53" fmla="*/ 2147483647 h 43"/>
                <a:gd name="T54" fmla="*/ 2147483647 w 72"/>
                <a:gd name="T55" fmla="*/ 2147483647 h 43"/>
                <a:gd name="T56" fmla="*/ 2147483647 w 72"/>
                <a:gd name="T57" fmla="*/ 2147483647 h 43"/>
                <a:gd name="T58" fmla="*/ 2147483647 w 72"/>
                <a:gd name="T59" fmla="*/ 2147483647 h 43"/>
                <a:gd name="T60" fmla="*/ 2147483647 w 72"/>
                <a:gd name="T61" fmla="*/ 2147483647 h 43"/>
                <a:gd name="T62" fmla="*/ 2147483647 w 72"/>
                <a:gd name="T63" fmla="*/ 2147483647 h 43"/>
                <a:gd name="T64" fmla="*/ 2147483647 w 72"/>
                <a:gd name="T65" fmla="*/ 2147483647 h 43"/>
                <a:gd name="T66" fmla="*/ 2147483647 w 72"/>
                <a:gd name="T67" fmla="*/ 2147483647 h 43"/>
                <a:gd name="T68" fmla="*/ 2147483647 w 72"/>
                <a:gd name="T69" fmla="*/ 2147483647 h 43"/>
                <a:gd name="T70" fmla="*/ 2147483647 w 72"/>
                <a:gd name="T71" fmla="*/ 2147483647 h 43"/>
                <a:gd name="T72" fmla="*/ 2147483647 w 72"/>
                <a:gd name="T73" fmla="*/ 2147483647 h 43"/>
                <a:gd name="T74" fmla="*/ 2147483647 w 72"/>
                <a:gd name="T75" fmla="*/ 2147483647 h 43"/>
                <a:gd name="T76" fmla="*/ 2147483647 w 72"/>
                <a:gd name="T77" fmla="*/ 2147483647 h 43"/>
                <a:gd name="T78" fmla="*/ 2147483647 w 72"/>
                <a:gd name="T79" fmla="*/ 2147483647 h 43"/>
                <a:gd name="T80" fmla="*/ 2147483647 w 72"/>
                <a:gd name="T81" fmla="*/ 2147483647 h 43"/>
                <a:gd name="T82" fmla="*/ 2147483647 w 72"/>
                <a:gd name="T83" fmla="*/ 2147483647 h 43"/>
                <a:gd name="T84" fmla="*/ 2147483647 w 72"/>
                <a:gd name="T85" fmla="*/ 2147483647 h 43"/>
                <a:gd name="T86" fmla="*/ 2147483647 w 72"/>
                <a:gd name="T87" fmla="*/ 2147483647 h 43"/>
                <a:gd name="T88" fmla="*/ 2147483647 w 72"/>
                <a:gd name="T89" fmla="*/ 2147483647 h 43"/>
                <a:gd name="T90" fmla="*/ 2147483647 w 72"/>
                <a:gd name="T91" fmla="*/ 2147483647 h 43"/>
                <a:gd name="T92" fmla="*/ 2147483647 w 72"/>
                <a:gd name="T93" fmla="*/ 2147483647 h 43"/>
                <a:gd name="T94" fmla="*/ 2147483647 w 72"/>
                <a:gd name="T95" fmla="*/ 2147483647 h 43"/>
                <a:gd name="T96" fmla="*/ 2147483647 w 72"/>
                <a:gd name="T97" fmla="*/ 2147483647 h 43"/>
                <a:gd name="T98" fmla="*/ 2147483647 w 72"/>
                <a:gd name="T99" fmla="*/ 2147483647 h 43"/>
                <a:gd name="T100" fmla="*/ 2147483647 w 72"/>
                <a:gd name="T101" fmla="*/ 2147483647 h 43"/>
                <a:gd name="T102" fmla="*/ 2147483647 w 72"/>
                <a:gd name="T103" fmla="*/ 2147483647 h 43"/>
                <a:gd name="T104" fmla="*/ 2147483647 w 72"/>
                <a:gd name="T105" fmla="*/ 2147483647 h 43"/>
                <a:gd name="T106" fmla="*/ 2147483647 w 72"/>
                <a:gd name="T107" fmla="*/ 2147483647 h 43"/>
                <a:gd name="T108" fmla="*/ 2147483647 w 72"/>
                <a:gd name="T109" fmla="*/ 2147483647 h 43"/>
                <a:gd name="T110" fmla="*/ 2147483647 w 72"/>
                <a:gd name="T111" fmla="*/ 2147483647 h 43"/>
                <a:gd name="T112" fmla="*/ 2147483647 w 72"/>
                <a:gd name="T113" fmla="*/ 2147483647 h 43"/>
                <a:gd name="T114" fmla="*/ 2147483647 w 72"/>
                <a:gd name="T115" fmla="*/ 2147483647 h 43"/>
                <a:gd name="T116" fmla="*/ 2147483647 w 72"/>
                <a:gd name="T117" fmla="*/ 2147483647 h 43"/>
                <a:gd name="T118" fmla="*/ 2147483647 w 72"/>
                <a:gd name="T119" fmla="*/ 2147483647 h 43"/>
                <a:gd name="T120" fmla="*/ 2147483647 w 72"/>
                <a:gd name="T121" fmla="*/ 2147483647 h 4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43"/>
                <a:gd name="T185" fmla="*/ 72 w 72"/>
                <a:gd name="T186" fmla="*/ 43 h 4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43">
                  <a:moveTo>
                    <a:pt x="13" y="39"/>
                  </a:moveTo>
                  <a:cubicBezTo>
                    <a:pt x="11" y="37"/>
                    <a:pt x="9" y="34"/>
                    <a:pt x="7" y="32"/>
                  </a:cubicBezTo>
                  <a:cubicBezTo>
                    <a:pt x="2" y="22"/>
                    <a:pt x="0" y="12"/>
                    <a:pt x="2" y="1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2" y="11"/>
                    <a:pt x="6" y="18"/>
                    <a:pt x="11" y="23"/>
                  </a:cubicBezTo>
                  <a:cubicBezTo>
                    <a:pt x="17" y="28"/>
                    <a:pt x="26" y="31"/>
                    <a:pt x="34" y="29"/>
                  </a:cubicBezTo>
                  <a:cubicBezTo>
                    <a:pt x="47" y="26"/>
                    <a:pt x="48" y="9"/>
                    <a:pt x="39" y="3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41" y="3"/>
                    <a:pt x="42" y="4"/>
                    <a:pt x="42" y="4"/>
                  </a:cubicBezTo>
                  <a:cubicBezTo>
                    <a:pt x="46" y="6"/>
                    <a:pt x="48" y="8"/>
                    <a:pt x="48" y="8"/>
                  </a:cubicBezTo>
                  <a:cubicBezTo>
                    <a:pt x="48" y="8"/>
                    <a:pt x="48" y="7"/>
                    <a:pt x="47" y="6"/>
                  </a:cubicBezTo>
                  <a:cubicBezTo>
                    <a:pt x="46" y="5"/>
                    <a:pt x="44" y="4"/>
                    <a:pt x="43" y="4"/>
                  </a:cubicBezTo>
                  <a:cubicBezTo>
                    <a:pt x="42" y="3"/>
                    <a:pt x="41" y="3"/>
                    <a:pt x="40" y="3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8" y="3"/>
                    <a:pt x="38" y="2"/>
                    <a:pt x="37" y="2"/>
                  </a:cubicBezTo>
                  <a:cubicBezTo>
                    <a:pt x="39" y="2"/>
                    <a:pt x="41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ubicBezTo>
                    <a:pt x="48" y="4"/>
                    <a:pt x="49" y="4"/>
                    <a:pt x="49" y="5"/>
                  </a:cubicBezTo>
                  <a:cubicBezTo>
                    <a:pt x="51" y="5"/>
                    <a:pt x="51" y="6"/>
                    <a:pt x="52" y="6"/>
                  </a:cubicBezTo>
                  <a:cubicBezTo>
                    <a:pt x="52" y="6"/>
                    <a:pt x="51" y="5"/>
                    <a:pt x="50" y="4"/>
                  </a:cubicBezTo>
                  <a:cubicBezTo>
                    <a:pt x="49" y="4"/>
                    <a:pt x="48" y="3"/>
                    <a:pt x="47" y="3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1" y="1"/>
                    <a:pt x="39" y="2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42" y="0"/>
                    <a:pt x="49" y="0"/>
                    <a:pt x="53" y="4"/>
                  </a:cubicBezTo>
                  <a:cubicBezTo>
                    <a:pt x="56" y="8"/>
                    <a:pt x="61" y="13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7" y="19"/>
                    <a:pt x="56" y="19"/>
                    <a:pt x="55" y="20"/>
                  </a:cubicBezTo>
                  <a:cubicBezTo>
                    <a:pt x="50" y="23"/>
                    <a:pt x="48" y="27"/>
                    <a:pt x="44" y="32"/>
                  </a:cubicBezTo>
                  <a:cubicBezTo>
                    <a:pt x="44" y="32"/>
                    <a:pt x="44" y="32"/>
                    <a:pt x="45" y="32"/>
                  </a:cubicBezTo>
                  <a:cubicBezTo>
                    <a:pt x="49" y="30"/>
                    <a:pt x="50" y="25"/>
                    <a:pt x="55" y="22"/>
                  </a:cubicBezTo>
                  <a:cubicBezTo>
                    <a:pt x="60" y="20"/>
                    <a:pt x="66" y="19"/>
                    <a:pt x="72" y="20"/>
                  </a:cubicBezTo>
                  <a:cubicBezTo>
                    <a:pt x="72" y="20"/>
                    <a:pt x="71" y="20"/>
                    <a:pt x="70" y="20"/>
                  </a:cubicBezTo>
                  <a:cubicBezTo>
                    <a:pt x="68" y="20"/>
                    <a:pt x="66" y="21"/>
                    <a:pt x="63" y="22"/>
                  </a:cubicBezTo>
                  <a:cubicBezTo>
                    <a:pt x="60" y="23"/>
                    <a:pt x="57" y="24"/>
                    <a:pt x="56" y="25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4" y="26"/>
                    <a:pt x="56" y="25"/>
                  </a:cubicBezTo>
                  <a:cubicBezTo>
                    <a:pt x="58" y="24"/>
                    <a:pt x="60" y="23"/>
                    <a:pt x="63" y="22"/>
                  </a:cubicBezTo>
                  <a:cubicBezTo>
                    <a:pt x="66" y="22"/>
                    <a:pt x="68" y="21"/>
                    <a:pt x="70" y="21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1" y="20"/>
                    <a:pt x="71" y="21"/>
                  </a:cubicBezTo>
                  <a:cubicBezTo>
                    <a:pt x="70" y="21"/>
                    <a:pt x="68" y="22"/>
                    <a:pt x="66" y="23"/>
                  </a:cubicBezTo>
                  <a:cubicBezTo>
                    <a:pt x="64" y="24"/>
                    <a:pt x="62" y="25"/>
                    <a:pt x="61" y="25"/>
                  </a:cubicBezTo>
                  <a:cubicBezTo>
                    <a:pt x="60" y="26"/>
                    <a:pt x="59" y="27"/>
                    <a:pt x="59" y="27"/>
                  </a:cubicBezTo>
                  <a:cubicBezTo>
                    <a:pt x="59" y="27"/>
                    <a:pt x="60" y="27"/>
                    <a:pt x="61" y="26"/>
                  </a:cubicBezTo>
                  <a:cubicBezTo>
                    <a:pt x="62" y="25"/>
                    <a:pt x="64" y="24"/>
                    <a:pt x="66" y="24"/>
                  </a:cubicBezTo>
                  <a:cubicBezTo>
                    <a:pt x="68" y="23"/>
                    <a:pt x="70" y="22"/>
                    <a:pt x="71" y="21"/>
                  </a:cubicBezTo>
                  <a:cubicBezTo>
                    <a:pt x="72" y="21"/>
                    <a:pt x="72" y="21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1"/>
                    <a:pt x="70" y="22"/>
                  </a:cubicBezTo>
                  <a:cubicBezTo>
                    <a:pt x="69" y="23"/>
                    <a:pt x="67" y="25"/>
                    <a:pt x="64" y="26"/>
                  </a:cubicBezTo>
                  <a:cubicBezTo>
                    <a:pt x="62" y="28"/>
                    <a:pt x="60" y="30"/>
                    <a:pt x="58" y="31"/>
                  </a:cubicBezTo>
                  <a:cubicBezTo>
                    <a:pt x="57" y="32"/>
                    <a:pt x="56" y="33"/>
                    <a:pt x="56" y="33"/>
                  </a:cubicBezTo>
                  <a:cubicBezTo>
                    <a:pt x="56" y="33"/>
                    <a:pt x="60" y="30"/>
                    <a:pt x="65" y="27"/>
                  </a:cubicBezTo>
                  <a:cubicBezTo>
                    <a:pt x="67" y="25"/>
                    <a:pt x="69" y="23"/>
                    <a:pt x="70" y="22"/>
                  </a:cubicBezTo>
                  <a:cubicBezTo>
                    <a:pt x="71" y="22"/>
                    <a:pt x="71" y="22"/>
                    <a:pt x="71" y="21"/>
                  </a:cubicBezTo>
                  <a:cubicBezTo>
                    <a:pt x="65" y="30"/>
                    <a:pt x="56" y="37"/>
                    <a:pt x="46" y="40"/>
                  </a:cubicBezTo>
                  <a:cubicBezTo>
                    <a:pt x="41" y="42"/>
                    <a:pt x="35" y="43"/>
                    <a:pt x="29" y="43"/>
                  </a:cubicBezTo>
                  <a:cubicBezTo>
                    <a:pt x="23" y="42"/>
                    <a:pt x="19" y="40"/>
                    <a:pt x="14" y="39"/>
                  </a:cubicBezTo>
                  <a:cubicBezTo>
                    <a:pt x="13" y="38"/>
                    <a:pt x="13" y="39"/>
                    <a:pt x="13" y="3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7" name="Freeform 2585"/>
            <p:cNvSpPr>
              <a:spLocks noChangeArrowheads="1"/>
            </p:cNvSpPr>
            <p:nvPr/>
          </p:nvSpPr>
          <p:spPr bwMode="auto">
            <a:xfrm>
              <a:off x="1047751" y="220663"/>
              <a:ext cx="41275" cy="31750"/>
            </a:xfrm>
            <a:custGeom>
              <a:avLst/>
              <a:gdLst>
                <a:gd name="T0" fmla="*/ 2147483647 w 32"/>
                <a:gd name="T1" fmla="*/ 2147483647 h 24"/>
                <a:gd name="T2" fmla="*/ 2147483647 w 32"/>
                <a:gd name="T3" fmla="*/ 2147483647 h 24"/>
                <a:gd name="T4" fmla="*/ 2147483647 w 32"/>
                <a:gd name="T5" fmla="*/ 2147483647 h 24"/>
                <a:gd name="T6" fmla="*/ 2147483647 w 32"/>
                <a:gd name="T7" fmla="*/ 0 h 24"/>
                <a:gd name="T8" fmla="*/ 2147483647 w 32"/>
                <a:gd name="T9" fmla="*/ 0 h 24"/>
                <a:gd name="T10" fmla="*/ 2147483647 w 32"/>
                <a:gd name="T11" fmla="*/ 2147483647 h 24"/>
                <a:gd name="T12" fmla="*/ 2147483647 w 32"/>
                <a:gd name="T13" fmla="*/ 2147483647 h 24"/>
                <a:gd name="T14" fmla="*/ 2147483647 w 32"/>
                <a:gd name="T15" fmla="*/ 2147483647 h 24"/>
                <a:gd name="T16" fmla="*/ 0 w 32"/>
                <a:gd name="T17" fmla="*/ 2147483647 h 24"/>
                <a:gd name="T18" fmla="*/ 2147483647 w 32"/>
                <a:gd name="T19" fmla="*/ 2147483647 h 24"/>
                <a:gd name="T20" fmla="*/ 2147483647 w 32"/>
                <a:gd name="T21" fmla="*/ 2147483647 h 24"/>
                <a:gd name="T22" fmla="*/ 2147483647 w 32"/>
                <a:gd name="T23" fmla="*/ 2147483647 h 24"/>
                <a:gd name="T24" fmla="*/ 2147483647 w 32"/>
                <a:gd name="T25" fmla="*/ 2147483647 h 24"/>
                <a:gd name="T26" fmla="*/ 2147483647 w 32"/>
                <a:gd name="T27" fmla="*/ 2147483647 h 24"/>
                <a:gd name="T28" fmla="*/ 2147483647 w 32"/>
                <a:gd name="T29" fmla="*/ 2147483647 h 24"/>
                <a:gd name="T30" fmla="*/ 2147483647 w 32"/>
                <a:gd name="T31" fmla="*/ 2147483647 h 24"/>
                <a:gd name="T32" fmla="*/ 2147483647 w 32"/>
                <a:gd name="T33" fmla="*/ 2147483647 h 24"/>
                <a:gd name="T34" fmla="*/ 2147483647 w 32"/>
                <a:gd name="T35" fmla="*/ 2147483647 h 24"/>
                <a:gd name="T36" fmla="*/ 2147483647 w 32"/>
                <a:gd name="T37" fmla="*/ 2147483647 h 24"/>
                <a:gd name="T38" fmla="*/ 2147483647 w 32"/>
                <a:gd name="T39" fmla="*/ 2147483647 h 24"/>
                <a:gd name="T40" fmla="*/ 2147483647 w 32"/>
                <a:gd name="T41" fmla="*/ 2147483647 h 24"/>
                <a:gd name="T42" fmla="*/ 2147483647 w 32"/>
                <a:gd name="T43" fmla="*/ 2147483647 h 24"/>
                <a:gd name="T44" fmla="*/ 2147483647 w 32"/>
                <a:gd name="T45" fmla="*/ 2147483647 h 24"/>
                <a:gd name="T46" fmla="*/ 2147483647 w 32"/>
                <a:gd name="T47" fmla="*/ 2147483647 h 24"/>
                <a:gd name="T48" fmla="*/ 2147483647 w 32"/>
                <a:gd name="T49" fmla="*/ 2147483647 h 24"/>
                <a:gd name="T50" fmla="*/ 2147483647 w 32"/>
                <a:gd name="T51" fmla="*/ 2147483647 h 24"/>
                <a:gd name="T52" fmla="*/ 2147483647 w 32"/>
                <a:gd name="T53" fmla="*/ 2147483647 h 24"/>
                <a:gd name="T54" fmla="*/ 2147483647 w 32"/>
                <a:gd name="T55" fmla="*/ 2147483647 h 24"/>
                <a:gd name="T56" fmla="*/ 2147483647 w 32"/>
                <a:gd name="T57" fmla="*/ 2147483647 h 24"/>
                <a:gd name="T58" fmla="*/ 2147483647 w 32"/>
                <a:gd name="T59" fmla="*/ 2147483647 h 24"/>
                <a:gd name="T60" fmla="*/ 2147483647 w 32"/>
                <a:gd name="T61" fmla="*/ 2147483647 h 24"/>
                <a:gd name="T62" fmla="*/ 2147483647 w 32"/>
                <a:gd name="T63" fmla="*/ 2147483647 h 24"/>
                <a:gd name="T64" fmla="*/ 2147483647 w 32"/>
                <a:gd name="T65" fmla="*/ 2147483647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24"/>
                <a:gd name="T101" fmla="*/ 32 w 32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24">
                  <a:moveTo>
                    <a:pt x="29" y="5"/>
                  </a:moveTo>
                  <a:cubicBezTo>
                    <a:pt x="28" y="4"/>
                    <a:pt x="28" y="3"/>
                    <a:pt x="27" y="3"/>
                  </a:cubicBezTo>
                  <a:cubicBezTo>
                    <a:pt x="27" y="2"/>
                    <a:pt x="26" y="1"/>
                    <a:pt x="26" y="1"/>
                  </a:cubicBezTo>
                  <a:cubicBezTo>
                    <a:pt x="25" y="1"/>
                    <a:pt x="25" y="1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6" y="1"/>
                    <a:pt x="27" y="1"/>
                    <a:pt x="29" y="3"/>
                  </a:cubicBezTo>
                  <a:cubicBezTo>
                    <a:pt x="31" y="5"/>
                    <a:pt x="32" y="8"/>
                    <a:pt x="32" y="11"/>
                  </a:cubicBezTo>
                  <a:cubicBezTo>
                    <a:pt x="31" y="18"/>
                    <a:pt x="25" y="24"/>
                    <a:pt x="17" y="23"/>
                  </a:cubicBezTo>
                  <a:cubicBezTo>
                    <a:pt x="12" y="22"/>
                    <a:pt x="5" y="20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2" y="17"/>
                    <a:pt x="4" y="18"/>
                    <a:pt x="5" y="19"/>
                  </a:cubicBezTo>
                  <a:cubicBezTo>
                    <a:pt x="9" y="21"/>
                    <a:pt x="13" y="21"/>
                    <a:pt x="15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8" y="21"/>
                    <a:pt x="15" y="21"/>
                  </a:cubicBezTo>
                  <a:cubicBezTo>
                    <a:pt x="13" y="21"/>
                    <a:pt x="9" y="20"/>
                    <a:pt x="6" y="19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3" y="17"/>
                    <a:pt x="4" y="18"/>
                    <a:pt x="6" y="18"/>
                  </a:cubicBezTo>
                  <a:cubicBezTo>
                    <a:pt x="12" y="21"/>
                    <a:pt x="20" y="19"/>
                    <a:pt x="24" y="13"/>
                  </a:cubicBezTo>
                  <a:cubicBezTo>
                    <a:pt x="25" y="10"/>
                    <a:pt x="26" y="7"/>
                    <a:pt x="26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8"/>
                    <a:pt x="26" y="9"/>
                    <a:pt x="26" y="10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6" y="11"/>
                    <a:pt x="26" y="10"/>
                  </a:cubicBezTo>
                  <a:cubicBezTo>
                    <a:pt x="27" y="9"/>
                    <a:pt x="27" y="8"/>
                    <a:pt x="27" y="6"/>
                  </a:cubicBezTo>
                  <a:cubicBezTo>
                    <a:pt x="27" y="4"/>
                    <a:pt x="26" y="3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2"/>
                    <a:pt x="27" y="3"/>
                    <a:pt x="28" y="5"/>
                  </a:cubicBezTo>
                  <a:cubicBezTo>
                    <a:pt x="29" y="7"/>
                    <a:pt x="29" y="9"/>
                    <a:pt x="29" y="10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1"/>
                    <a:pt x="30" y="10"/>
                  </a:cubicBezTo>
                  <a:cubicBezTo>
                    <a:pt x="30" y="9"/>
                    <a:pt x="29" y="7"/>
                    <a:pt x="29" y="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8" name="Freeform 2586"/>
            <p:cNvSpPr>
              <a:spLocks noChangeArrowheads="1"/>
            </p:cNvSpPr>
            <p:nvPr/>
          </p:nvSpPr>
          <p:spPr bwMode="auto">
            <a:xfrm>
              <a:off x="1130301" y="258763"/>
              <a:ext cx="20638" cy="38100"/>
            </a:xfrm>
            <a:custGeom>
              <a:avLst/>
              <a:gdLst>
                <a:gd name="T0" fmla="*/ 2147483647 w 17"/>
                <a:gd name="T1" fmla="*/ 2147483647 h 29"/>
                <a:gd name="T2" fmla="*/ 2147483647 w 17"/>
                <a:gd name="T3" fmla="*/ 2147483647 h 29"/>
                <a:gd name="T4" fmla="*/ 2147483647 w 17"/>
                <a:gd name="T5" fmla="*/ 2147483647 h 29"/>
                <a:gd name="T6" fmla="*/ 2147483647 w 17"/>
                <a:gd name="T7" fmla="*/ 2147483647 h 29"/>
                <a:gd name="T8" fmla="*/ 2147483647 w 17"/>
                <a:gd name="T9" fmla="*/ 2147483647 h 29"/>
                <a:gd name="T10" fmla="*/ 2147483647 w 17"/>
                <a:gd name="T11" fmla="*/ 2147483647 h 29"/>
                <a:gd name="T12" fmla="*/ 2147483647 w 17"/>
                <a:gd name="T13" fmla="*/ 2147483647 h 29"/>
                <a:gd name="T14" fmla="*/ 2147483647 w 17"/>
                <a:gd name="T15" fmla="*/ 2147483647 h 29"/>
                <a:gd name="T16" fmla="*/ 2147483647 w 17"/>
                <a:gd name="T17" fmla="*/ 2147483647 h 29"/>
                <a:gd name="T18" fmla="*/ 2147483647 w 17"/>
                <a:gd name="T19" fmla="*/ 2147483647 h 29"/>
                <a:gd name="T20" fmla="*/ 2147483647 w 17"/>
                <a:gd name="T21" fmla="*/ 2147483647 h 29"/>
                <a:gd name="T22" fmla="*/ 2147483647 w 17"/>
                <a:gd name="T23" fmla="*/ 2147483647 h 29"/>
                <a:gd name="T24" fmla="*/ 2147483647 w 17"/>
                <a:gd name="T25" fmla="*/ 2147483647 h 29"/>
                <a:gd name="T26" fmla="*/ 2147483647 w 17"/>
                <a:gd name="T27" fmla="*/ 2147483647 h 29"/>
                <a:gd name="T28" fmla="*/ 2147483647 w 17"/>
                <a:gd name="T29" fmla="*/ 2147483647 h 29"/>
                <a:gd name="T30" fmla="*/ 2147483647 w 17"/>
                <a:gd name="T31" fmla="*/ 2147483647 h 29"/>
                <a:gd name="T32" fmla="*/ 2147483647 w 17"/>
                <a:gd name="T33" fmla="*/ 2147483647 h 29"/>
                <a:gd name="T34" fmla="*/ 2147483647 w 17"/>
                <a:gd name="T35" fmla="*/ 2147483647 h 29"/>
                <a:gd name="T36" fmla="*/ 2147483647 w 17"/>
                <a:gd name="T37" fmla="*/ 2147483647 h 29"/>
                <a:gd name="T38" fmla="*/ 0 w 17"/>
                <a:gd name="T39" fmla="*/ 0 h 29"/>
                <a:gd name="T40" fmla="*/ 0 w 17"/>
                <a:gd name="T41" fmla="*/ 0 h 29"/>
                <a:gd name="T42" fmla="*/ 0 w 17"/>
                <a:gd name="T43" fmla="*/ 0 h 29"/>
                <a:gd name="T44" fmla="*/ 2147483647 w 17"/>
                <a:gd name="T45" fmla="*/ 2147483647 h 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7"/>
                <a:gd name="T70" fmla="*/ 0 h 29"/>
                <a:gd name="T71" fmla="*/ 17 w 17"/>
                <a:gd name="T72" fmla="*/ 29 h 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7" h="29">
                  <a:moveTo>
                    <a:pt x="14" y="7"/>
                  </a:moveTo>
                  <a:cubicBezTo>
                    <a:pt x="17" y="14"/>
                    <a:pt x="16" y="21"/>
                    <a:pt x="10" y="26"/>
                  </a:cubicBezTo>
                  <a:cubicBezTo>
                    <a:pt x="9" y="26"/>
                    <a:pt x="9" y="27"/>
                    <a:pt x="8" y="27"/>
                  </a:cubicBezTo>
                  <a:cubicBezTo>
                    <a:pt x="9" y="27"/>
                    <a:pt x="9" y="26"/>
                    <a:pt x="10" y="25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2" y="21"/>
                    <a:pt x="11" y="23"/>
                    <a:pt x="10" y="25"/>
                  </a:cubicBezTo>
                  <a:cubicBezTo>
                    <a:pt x="8" y="27"/>
                    <a:pt x="7" y="28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6" y="28"/>
                    <a:pt x="6" y="28"/>
                    <a:pt x="7" y="27"/>
                  </a:cubicBezTo>
                  <a:cubicBezTo>
                    <a:pt x="11" y="23"/>
                    <a:pt x="13" y="17"/>
                    <a:pt x="10" y="10"/>
                  </a:cubicBezTo>
                  <a:cubicBezTo>
                    <a:pt x="9" y="6"/>
                    <a:pt x="5" y="3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2"/>
                    <a:pt x="6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1" y="2"/>
                    <a:pt x="14" y="7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79" name="Freeform 2588"/>
            <p:cNvSpPr>
              <a:spLocks noChangeArrowheads="1"/>
            </p:cNvSpPr>
            <p:nvPr/>
          </p:nvSpPr>
          <p:spPr bwMode="auto">
            <a:xfrm>
              <a:off x="919163" y="190500"/>
              <a:ext cx="49213" cy="25400"/>
            </a:xfrm>
            <a:custGeom>
              <a:avLst/>
              <a:gdLst>
                <a:gd name="T0" fmla="*/ 2147483647 w 38"/>
                <a:gd name="T1" fmla="*/ 2147483647 h 20"/>
                <a:gd name="T2" fmla="*/ 2147483647 w 38"/>
                <a:gd name="T3" fmla="*/ 2147483647 h 20"/>
                <a:gd name="T4" fmla="*/ 0 w 38"/>
                <a:gd name="T5" fmla="*/ 2147483647 h 20"/>
                <a:gd name="T6" fmla="*/ 2147483647 w 38"/>
                <a:gd name="T7" fmla="*/ 2147483647 h 20"/>
                <a:gd name="T8" fmla="*/ 2147483647 w 38"/>
                <a:gd name="T9" fmla="*/ 0 h 20"/>
                <a:gd name="T10" fmla="*/ 2147483647 w 38"/>
                <a:gd name="T11" fmla="*/ 2147483647 h 20"/>
                <a:gd name="T12" fmla="*/ 2147483647 w 38"/>
                <a:gd name="T13" fmla="*/ 2147483647 h 20"/>
                <a:gd name="T14" fmla="*/ 2147483647 w 38"/>
                <a:gd name="T15" fmla="*/ 2147483647 h 20"/>
                <a:gd name="T16" fmla="*/ 2147483647 w 38"/>
                <a:gd name="T17" fmla="*/ 2147483647 h 20"/>
                <a:gd name="T18" fmla="*/ 2147483647 w 38"/>
                <a:gd name="T19" fmla="*/ 2147483647 h 20"/>
                <a:gd name="T20" fmla="*/ 2147483647 w 38"/>
                <a:gd name="T21" fmla="*/ 2147483647 h 20"/>
                <a:gd name="T22" fmla="*/ 2147483647 w 38"/>
                <a:gd name="T23" fmla="*/ 2147483647 h 20"/>
                <a:gd name="T24" fmla="*/ 2147483647 w 38"/>
                <a:gd name="T25" fmla="*/ 2147483647 h 20"/>
                <a:gd name="T26" fmla="*/ 2147483647 w 38"/>
                <a:gd name="T27" fmla="*/ 2147483647 h 20"/>
                <a:gd name="T28" fmla="*/ 2147483647 w 38"/>
                <a:gd name="T29" fmla="*/ 2147483647 h 20"/>
                <a:gd name="T30" fmla="*/ 2147483647 w 38"/>
                <a:gd name="T31" fmla="*/ 2147483647 h 20"/>
                <a:gd name="T32" fmla="*/ 2147483647 w 38"/>
                <a:gd name="T33" fmla="*/ 2147483647 h 20"/>
                <a:gd name="T34" fmla="*/ 2147483647 w 38"/>
                <a:gd name="T35" fmla="*/ 2147483647 h 20"/>
                <a:gd name="T36" fmla="*/ 2147483647 w 38"/>
                <a:gd name="T37" fmla="*/ 214748364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"/>
                <a:gd name="T58" fmla="*/ 0 h 20"/>
                <a:gd name="T59" fmla="*/ 38 w 38"/>
                <a:gd name="T60" fmla="*/ 20 h 2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" h="20">
                  <a:moveTo>
                    <a:pt x="10" y="13"/>
                  </a:moveTo>
                  <a:cubicBezTo>
                    <a:pt x="9" y="13"/>
                    <a:pt x="6" y="14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2" y="17"/>
                    <a:pt x="4" y="13"/>
                    <a:pt x="6" y="10"/>
                  </a:cubicBezTo>
                  <a:cubicBezTo>
                    <a:pt x="9" y="6"/>
                    <a:pt x="13" y="3"/>
                    <a:pt x="18" y="0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6" y="6"/>
                    <a:pt x="32" y="8"/>
                    <a:pt x="38" y="8"/>
                  </a:cubicBezTo>
                  <a:cubicBezTo>
                    <a:pt x="35" y="9"/>
                    <a:pt x="32" y="10"/>
                    <a:pt x="29" y="11"/>
                  </a:cubicBezTo>
                  <a:cubicBezTo>
                    <a:pt x="23" y="13"/>
                    <a:pt x="18" y="15"/>
                    <a:pt x="13" y="16"/>
                  </a:cubicBezTo>
                  <a:cubicBezTo>
                    <a:pt x="10" y="17"/>
                    <a:pt x="6" y="18"/>
                    <a:pt x="3" y="19"/>
                  </a:cubicBezTo>
                  <a:cubicBezTo>
                    <a:pt x="4" y="19"/>
                    <a:pt x="6" y="18"/>
                    <a:pt x="8" y="17"/>
                  </a:cubicBezTo>
                  <a:cubicBezTo>
                    <a:pt x="14" y="15"/>
                    <a:pt x="19" y="14"/>
                    <a:pt x="19" y="13"/>
                  </a:cubicBezTo>
                  <a:cubicBezTo>
                    <a:pt x="19" y="13"/>
                    <a:pt x="18" y="14"/>
                    <a:pt x="16" y="14"/>
                  </a:cubicBezTo>
                  <a:cubicBezTo>
                    <a:pt x="14" y="15"/>
                    <a:pt x="11" y="15"/>
                    <a:pt x="8" y="16"/>
                  </a:cubicBezTo>
                  <a:cubicBezTo>
                    <a:pt x="5" y="17"/>
                    <a:pt x="3" y="19"/>
                    <a:pt x="1" y="20"/>
                  </a:cubicBezTo>
                  <a:cubicBezTo>
                    <a:pt x="2" y="19"/>
                    <a:pt x="3" y="17"/>
                    <a:pt x="5" y="16"/>
                  </a:cubicBezTo>
                  <a:cubicBezTo>
                    <a:pt x="7" y="15"/>
                    <a:pt x="9" y="14"/>
                    <a:pt x="10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2" y="12"/>
                    <a:pt x="10" y="13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0" name="Freeform 2590"/>
            <p:cNvSpPr>
              <a:spLocks noEditPoints="1" noChangeArrowheads="1"/>
            </p:cNvSpPr>
            <p:nvPr/>
          </p:nvSpPr>
          <p:spPr bwMode="auto">
            <a:xfrm>
              <a:off x="1119188" y="120650"/>
              <a:ext cx="41275" cy="20638"/>
            </a:xfrm>
            <a:custGeom>
              <a:avLst/>
              <a:gdLst>
                <a:gd name="T0" fmla="*/ 2147483647 w 32"/>
                <a:gd name="T1" fmla="*/ 2147483647 h 16"/>
                <a:gd name="T2" fmla="*/ 2147483647 w 32"/>
                <a:gd name="T3" fmla="*/ 2147483647 h 16"/>
                <a:gd name="T4" fmla="*/ 2147483647 w 32"/>
                <a:gd name="T5" fmla="*/ 2147483647 h 16"/>
                <a:gd name="T6" fmla="*/ 2147483647 w 32"/>
                <a:gd name="T7" fmla="*/ 2147483647 h 16"/>
                <a:gd name="T8" fmla="*/ 2147483647 w 32"/>
                <a:gd name="T9" fmla="*/ 2147483647 h 16"/>
                <a:gd name="T10" fmla="*/ 2147483647 w 32"/>
                <a:gd name="T11" fmla="*/ 2147483647 h 16"/>
                <a:gd name="T12" fmla="*/ 2147483647 w 32"/>
                <a:gd name="T13" fmla="*/ 2147483647 h 16"/>
                <a:gd name="T14" fmla="*/ 2147483647 w 32"/>
                <a:gd name="T15" fmla="*/ 2147483647 h 16"/>
                <a:gd name="T16" fmla="*/ 2147483647 w 32"/>
                <a:gd name="T17" fmla="*/ 2147483647 h 16"/>
                <a:gd name="T18" fmla="*/ 2147483647 w 32"/>
                <a:gd name="T19" fmla="*/ 2147483647 h 16"/>
                <a:gd name="T20" fmla="*/ 2147483647 w 32"/>
                <a:gd name="T21" fmla="*/ 2147483647 h 16"/>
                <a:gd name="T22" fmla="*/ 2147483647 w 32"/>
                <a:gd name="T23" fmla="*/ 2147483647 h 16"/>
                <a:gd name="T24" fmla="*/ 2147483647 w 32"/>
                <a:gd name="T25" fmla="*/ 2147483647 h 16"/>
                <a:gd name="T26" fmla="*/ 2147483647 w 32"/>
                <a:gd name="T27" fmla="*/ 2147483647 h 16"/>
                <a:gd name="T28" fmla="*/ 2147483647 w 32"/>
                <a:gd name="T29" fmla="*/ 2147483647 h 16"/>
                <a:gd name="T30" fmla="*/ 2147483647 w 32"/>
                <a:gd name="T31" fmla="*/ 2147483647 h 16"/>
                <a:gd name="T32" fmla="*/ 2147483647 w 32"/>
                <a:gd name="T33" fmla="*/ 2147483647 h 16"/>
                <a:gd name="T34" fmla="*/ 2147483647 w 32"/>
                <a:gd name="T35" fmla="*/ 2147483647 h 16"/>
                <a:gd name="T36" fmla="*/ 2147483647 w 32"/>
                <a:gd name="T37" fmla="*/ 2147483647 h 16"/>
                <a:gd name="T38" fmla="*/ 2147483647 w 32"/>
                <a:gd name="T39" fmla="*/ 0 h 16"/>
                <a:gd name="T40" fmla="*/ 2147483647 w 32"/>
                <a:gd name="T41" fmla="*/ 2147483647 h 16"/>
                <a:gd name="T42" fmla="*/ 2147483647 w 32"/>
                <a:gd name="T43" fmla="*/ 2147483647 h 16"/>
                <a:gd name="T44" fmla="*/ 2147483647 w 32"/>
                <a:gd name="T45" fmla="*/ 2147483647 h 16"/>
                <a:gd name="T46" fmla="*/ 2147483647 w 32"/>
                <a:gd name="T47" fmla="*/ 2147483647 h 16"/>
                <a:gd name="T48" fmla="*/ 2147483647 w 32"/>
                <a:gd name="T49" fmla="*/ 2147483647 h 16"/>
                <a:gd name="T50" fmla="*/ 2147483647 w 32"/>
                <a:gd name="T51" fmla="*/ 2147483647 h 16"/>
                <a:gd name="T52" fmla="*/ 2147483647 w 32"/>
                <a:gd name="T53" fmla="*/ 2147483647 h 16"/>
                <a:gd name="T54" fmla="*/ 2147483647 w 32"/>
                <a:gd name="T55" fmla="*/ 2147483647 h 16"/>
                <a:gd name="T56" fmla="*/ 2147483647 w 32"/>
                <a:gd name="T57" fmla="*/ 2147483647 h 16"/>
                <a:gd name="T58" fmla="*/ 2147483647 w 32"/>
                <a:gd name="T59" fmla="*/ 2147483647 h 16"/>
                <a:gd name="T60" fmla="*/ 2147483647 w 32"/>
                <a:gd name="T61" fmla="*/ 2147483647 h 16"/>
                <a:gd name="T62" fmla="*/ 2147483647 w 32"/>
                <a:gd name="T63" fmla="*/ 2147483647 h 16"/>
                <a:gd name="T64" fmla="*/ 2147483647 w 32"/>
                <a:gd name="T65" fmla="*/ 2147483647 h 16"/>
                <a:gd name="T66" fmla="*/ 2147483647 w 32"/>
                <a:gd name="T67" fmla="*/ 2147483647 h 16"/>
                <a:gd name="T68" fmla="*/ 2147483647 w 32"/>
                <a:gd name="T69" fmla="*/ 2147483647 h 16"/>
                <a:gd name="T70" fmla="*/ 2147483647 w 32"/>
                <a:gd name="T71" fmla="*/ 2147483647 h 16"/>
                <a:gd name="T72" fmla="*/ 2147483647 w 32"/>
                <a:gd name="T73" fmla="*/ 2147483647 h 16"/>
                <a:gd name="T74" fmla="*/ 2147483647 w 32"/>
                <a:gd name="T75" fmla="*/ 2147483647 h 1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16"/>
                <a:gd name="T116" fmla="*/ 32 w 32"/>
                <a:gd name="T117" fmla="*/ 16 h 1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16">
                  <a:moveTo>
                    <a:pt x="2" y="6"/>
                  </a:moveTo>
                  <a:cubicBezTo>
                    <a:pt x="0" y="9"/>
                    <a:pt x="0" y="11"/>
                    <a:pt x="1" y="13"/>
                  </a:cubicBezTo>
                  <a:cubicBezTo>
                    <a:pt x="3" y="16"/>
                    <a:pt x="6" y="16"/>
                    <a:pt x="8" y="15"/>
                  </a:cubicBezTo>
                  <a:cubicBezTo>
                    <a:pt x="14" y="9"/>
                    <a:pt x="21" y="5"/>
                    <a:pt x="28" y="3"/>
                  </a:cubicBezTo>
                  <a:cubicBezTo>
                    <a:pt x="29" y="3"/>
                    <a:pt x="31" y="3"/>
                    <a:pt x="32" y="3"/>
                  </a:cubicBezTo>
                  <a:cubicBezTo>
                    <a:pt x="32" y="3"/>
                    <a:pt x="31" y="3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8" y="3"/>
                  </a:cubicBezTo>
                  <a:cubicBezTo>
                    <a:pt x="27" y="3"/>
                    <a:pt x="25" y="3"/>
                    <a:pt x="23" y="4"/>
                  </a:cubicBezTo>
                  <a:cubicBezTo>
                    <a:pt x="21" y="4"/>
                    <a:pt x="19" y="5"/>
                    <a:pt x="18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6" y="6"/>
                    <a:pt x="17" y="5"/>
                  </a:cubicBezTo>
                  <a:cubicBezTo>
                    <a:pt x="19" y="5"/>
                    <a:pt x="20" y="4"/>
                    <a:pt x="22" y="3"/>
                  </a:cubicBezTo>
                  <a:cubicBezTo>
                    <a:pt x="24" y="3"/>
                    <a:pt x="25" y="2"/>
                    <a:pt x="27" y="2"/>
                  </a:cubicBezTo>
                  <a:cubicBezTo>
                    <a:pt x="25" y="2"/>
                    <a:pt x="24" y="2"/>
                    <a:pt x="23" y="2"/>
                  </a:cubicBezTo>
                  <a:cubicBezTo>
                    <a:pt x="18" y="2"/>
                    <a:pt x="14" y="3"/>
                    <a:pt x="14" y="3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8" y="2"/>
                    <a:pt x="20" y="2"/>
                    <a:pt x="23" y="1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0" y="1"/>
                    <a:pt x="15" y="0"/>
                    <a:pt x="10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5" y="2"/>
                    <a:pt x="3" y="4"/>
                    <a:pt x="2" y="6"/>
                  </a:cubicBezTo>
                  <a:close/>
                  <a:moveTo>
                    <a:pt x="4" y="11"/>
                  </a:moveTo>
                  <a:cubicBezTo>
                    <a:pt x="4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1" y="4"/>
                    <a:pt x="10" y="5"/>
                    <a:pt x="10" y="5"/>
                  </a:cubicBezTo>
                  <a:cubicBezTo>
                    <a:pt x="9" y="6"/>
                    <a:pt x="8" y="7"/>
                    <a:pt x="7" y="8"/>
                  </a:cubicBezTo>
                  <a:cubicBezTo>
                    <a:pt x="6" y="8"/>
                    <a:pt x="6" y="9"/>
                    <a:pt x="5" y="9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4" y="12"/>
                    <a:pt x="4" y="11"/>
                  </a:cubicBezTo>
                  <a:close/>
                  <a:moveTo>
                    <a:pt x="3" y="9"/>
                  </a:move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4"/>
                    <a:pt x="8" y="4"/>
                  </a:cubicBezTo>
                  <a:cubicBezTo>
                    <a:pt x="8" y="5"/>
                    <a:pt x="7" y="6"/>
                    <a:pt x="6" y="7"/>
                  </a:cubicBezTo>
                  <a:cubicBezTo>
                    <a:pt x="4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1" name="Freeform 2593"/>
            <p:cNvSpPr>
              <a:spLocks noChangeArrowheads="1"/>
            </p:cNvSpPr>
            <p:nvPr/>
          </p:nvSpPr>
          <p:spPr bwMode="auto">
            <a:xfrm>
              <a:off x="920751" y="203200"/>
              <a:ext cx="53975" cy="17463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0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2147483647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2147483647 w 42"/>
                <a:gd name="T19" fmla="*/ 2147483647 h 14"/>
                <a:gd name="T20" fmla="*/ 2147483647 w 42"/>
                <a:gd name="T21" fmla="*/ 2147483647 h 14"/>
                <a:gd name="T22" fmla="*/ 2147483647 w 42"/>
                <a:gd name="T23" fmla="*/ 2147483647 h 14"/>
                <a:gd name="T24" fmla="*/ 2147483647 w 42"/>
                <a:gd name="T25" fmla="*/ 2147483647 h 14"/>
                <a:gd name="T26" fmla="*/ 2147483647 w 42"/>
                <a:gd name="T27" fmla="*/ 2147483647 h 14"/>
                <a:gd name="T28" fmla="*/ 2147483647 w 42"/>
                <a:gd name="T29" fmla="*/ 2147483647 h 14"/>
                <a:gd name="T30" fmla="*/ 0 w 42"/>
                <a:gd name="T31" fmla="*/ 2147483647 h 14"/>
                <a:gd name="T32" fmla="*/ 0 w 42"/>
                <a:gd name="T33" fmla="*/ 2147483647 h 14"/>
                <a:gd name="T34" fmla="*/ 2147483647 w 42"/>
                <a:gd name="T35" fmla="*/ 2147483647 h 14"/>
                <a:gd name="T36" fmla="*/ 2147483647 w 42"/>
                <a:gd name="T37" fmla="*/ 2147483647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14"/>
                <a:gd name="T59" fmla="*/ 42 w 42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14">
                  <a:moveTo>
                    <a:pt x="32" y="2"/>
                  </a:moveTo>
                  <a:cubicBezTo>
                    <a:pt x="35" y="2"/>
                    <a:pt x="39" y="1"/>
                    <a:pt x="42" y="0"/>
                  </a:cubicBezTo>
                  <a:cubicBezTo>
                    <a:pt x="41" y="1"/>
                    <a:pt x="40" y="1"/>
                    <a:pt x="40" y="2"/>
                  </a:cubicBezTo>
                  <a:cubicBezTo>
                    <a:pt x="33" y="7"/>
                    <a:pt x="25" y="13"/>
                    <a:pt x="16" y="13"/>
                  </a:cubicBezTo>
                  <a:cubicBezTo>
                    <a:pt x="12" y="14"/>
                    <a:pt x="8" y="13"/>
                    <a:pt x="5" y="13"/>
                  </a:cubicBezTo>
                  <a:cubicBezTo>
                    <a:pt x="6" y="13"/>
                    <a:pt x="7" y="13"/>
                    <a:pt x="9" y="12"/>
                  </a:cubicBezTo>
                  <a:cubicBezTo>
                    <a:pt x="13" y="12"/>
                    <a:pt x="17" y="12"/>
                    <a:pt x="17" y="12"/>
                  </a:cubicBezTo>
                  <a:cubicBezTo>
                    <a:pt x="17" y="11"/>
                    <a:pt x="13" y="11"/>
                    <a:pt x="9" y="12"/>
                  </a:cubicBezTo>
                  <a:cubicBezTo>
                    <a:pt x="6" y="12"/>
                    <a:pt x="3" y="12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4" y="12"/>
                    <a:pt x="6" y="12"/>
                    <a:pt x="9" y="11"/>
                  </a:cubicBezTo>
                  <a:cubicBezTo>
                    <a:pt x="14" y="10"/>
                    <a:pt x="18" y="9"/>
                    <a:pt x="18" y="8"/>
                  </a:cubicBezTo>
                  <a:cubicBezTo>
                    <a:pt x="18" y="8"/>
                    <a:pt x="17" y="9"/>
                    <a:pt x="15" y="9"/>
                  </a:cubicBezTo>
                  <a:cubicBezTo>
                    <a:pt x="14" y="9"/>
                    <a:pt x="11" y="10"/>
                    <a:pt x="9" y="10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11" y="9"/>
                    <a:pt x="16" y="7"/>
                  </a:cubicBezTo>
                  <a:cubicBezTo>
                    <a:pt x="21" y="6"/>
                    <a:pt x="27" y="4"/>
                    <a:pt x="32" y="2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2" name="Freeform 2594"/>
            <p:cNvSpPr>
              <a:spLocks noEditPoints="1" noChangeArrowheads="1"/>
            </p:cNvSpPr>
            <p:nvPr/>
          </p:nvSpPr>
          <p:spPr bwMode="auto">
            <a:xfrm>
              <a:off x="936626" y="30163"/>
              <a:ext cx="519113" cy="295275"/>
            </a:xfrm>
            <a:custGeom>
              <a:avLst/>
              <a:gdLst>
                <a:gd name="T0" fmla="*/ 2147483647 w 400"/>
                <a:gd name="T1" fmla="*/ 2147483647 h 228"/>
                <a:gd name="T2" fmla="*/ 2147483647 w 400"/>
                <a:gd name="T3" fmla="*/ 2147483647 h 228"/>
                <a:gd name="T4" fmla="*/ 2147483647 w 400"/>
                <a:gd name="T5" fmla="*/ 2147483647 h 228"/>
                <a:gd name="T6" fmla="*/ 2147483647 w 400"/>
                <a:gd name="T7" fmla="*/ 2147483647 h 228"/>
                <a:gd name="T8" fmla="*/ 2147483647 w 400"/>
                <a:gd name="T9" fmla="*/ 2147483647 h 228"/>
                <a:gd name="T10" fmla="*/ 2147483647 w 400"/>
                <a:gd name="T11" fmla="*/ 2147483647 h 228"/>
                <a:gd name="T12" fmla="*/ 2147483647 w 400"/>
                <a:gd name="T13" fmla="*/ 2147483647 h 228"/>
                <a:gd name="T14" fmla="*/ 2147483647 w 400"/>
                <a:gd name="T15" fmla="*/ 2147483647 h 228"/>
                <a:gd name="T16" fmla="*/ 2147483647 w 400"/>
                <a:gd name="T17" fmla="*/ 2147483647 h 228"/>
                <a:gd name="T18" fmla="*/ 2147483647 w 400"/>
                <a:gd name="T19" fmla="*/ 2147483647 h 228"/>
                <a:gd name="T20" fmla="*/ 2147483647 w 400"/>
                <a:gd name="T21" fmla="*/ 2147483647 h 228"/>
                <a:gd name="T22" fmla="*/ 2147483647 w 400"/>
                <a:gd name="T23" fmla="*/ 2147483647 h 228"/>
                <a:gd name="T24" fmla="*/ 2147483647 w 400"/>
                <a:gd name="T25" fmla="*/ 2147483647 h 228"/>
                <a:gd name="T26" fmla="*/ 2147483647 w 400"/>
                <a:gd name="T27" fmla="*/ 2147483647 h 228"/>
                <a:gd name="T28" fmla="*/ 2147483647 w 400"/>
                <a:gd name="T29" fmla="*/ 2147483647 h 228"/>
                <a:gd name="T30" fmla="*/ 2147483647 w 400"/>
                <a:gd name="T31" fmla="*/ 2147483647 h 228"/>
                <a:gd name="T32" fmla="*/ 2147483647 w 400"/>
                <a:gd name="T33" fmla="*/ 2147483647 h 228"/>
                <a:gd name="T34" fmla="*/ 2147483647 w 400"/>
                <a:gd name="T35" fmla="*/ 2147483647 h 228"/>
                <a:gd name="T36" fmla="*/ 2147483647 w 400"/>
                <a:gd name="T37" fmla="*/ 2147483647 h 228"/>
                <a:gd name="T38" fmla="*/ 2147483647 w 400"/>
                <a:gd name="T39" fmla="*/ 2147483647 h 228"/>
                <a:gd name="T40" fmla="*/ 2147483647 w 400"/>
                <a:gd name="T41" fmla="*/ 2147483647 h 228"/>
                <a:gd name="T42" fmla="*/ 2147483647 w 400"/>
                <a:gd name="T43" fmla="*/ 2147483647 h 228"/>
                <a:gd name="T44" fmla="*/ 2147483647 w 400"/>
                <a:gd name="T45" fmla="*/ 2147483647 h 228"/>
                <a:gd name="T46" fmla="*/ 2147483647 w 400"/>
                <a:gd name="T47" fmla="*/ 2147483647 h 228"/>
                <a:gd name="T48" fmla="*/ 2147483647 w 400"/>
                <a:gd name="T49" fmla="*/ 2147483647 h 228"/>
                <a:gd name="T50" fmla="*/ 2147483647 w 400"/>
                <a:gd name="T51" fmla="*/ 2147483647 h 228"/>
                <a:gd name="T52" fmla="*/ 2147483647 w 400"/>
                <a:gd name="T53" fmla="*/ 2147483647 h 228"/>
                <a:gd name="T54" fmla="*/ 2147483647 w 400"/>
                <a:gd name="T55" fmla="*/ 2147483647 h 228"/>
                <a:gd name="T56" fmla="*/ 2147483647 w 400"/>
                <a:gd name="T57" fmla="*/ 2147483647 h 228"/>
                <a:gd name="T58" fmla="*/ 2147483647 w 400"/>
                <a:gd name="T59" fmla="*/ 2147483647 h 228"/>
                <a:gd name="T60" fmla="*/ 2147483647 w 400"/>
                <a:gd name="T61" fmla="*/ 2147483647 h 228"/>
                <a:gd name="T62" fmla="*/ 2147483647 w 400"/>
                <a:gd name="T63" fmla="*/ 2147483647 h 228"/>
                <a:gd name="T64" fmla="*/ 2147483647 w 400"/>
                <a:gd name="T65" fmla="*/ 2147483647 h 228"/>
                <a:gd name="T66" fmla="*/ 2147483647 w 400"/>
                <a:gd name="T67" fmla="*/ 2147483647 h 228"/>
                <a:gd name="T68" fmla="*/ 2147483647 w 400"/>
                <a:gd name="T69" fmla="*/ 2147483647 h 228"/>
                <a:gd name="T70" fmla="*/ 2147483647 w 400"/>
                <a:gd name="T71" fmla="*/ 2147483647 h 228"/>
                <a:gd name="T72" fmla="*/ 2147483647 w 400"/>
                <a:gd name="T73" fmla="*/ 2147483647 h 228"/>
                <a:gd name="T74" fmla="*/ 2147483647 w 400"/>
                <a:gd name="T75" fmla="*/ 2147483647 h 228"/>
                <a:gd name="T76" fmla="*/ 2147483647 w 400"/>
                <a:gd name="T77" fmla="*/ 2147483647 h 228"/>
                <a:gd name="T78" fmla="*/ 2147483647 w 400"/>
                <a:gd name="T79" fmla="*/ 2147483647 h 228"/>
                <a:gd name="T80" fmla="*/ 2147483647 w 400"/>
                <a:gd name="T81" fmla="*/ 2147483647 h 228"/>
                <a:gd name="T82" fmla="*/ 2147483647 w 400"/>
                <a:gd name="T83" fmla="*/ 2147483647 h 228"/>
                <a:gd name="T84" fmla="*/ 2147483647 w 400"/>
                <a:gd name="T85" fmla="*/ 2147483647 h 228"/>
                <a:gd name="T86" fmla="*/ 2147483647 w 400"/>
                <a:gd name="T87" fmla="*/ 2147483647 h 228"/>
                <a:gd name="T88" fmla="*/ 2147483647 w 400"/>
                <a:gd name="T89" fmla="*/ 2147483647 h 228"/>
                <a:gd name="T90" fmla="*/ 2147483647 w 400"/>
                <a:gd name="T91" fmla="*/ 2147483647 h 228"/>
                <a:gd name="T92" fmla="*/ 2147483647 w 400"/>
                <a:gd name="T93" fmla="*/ 2147483647 h 228"/>
                <a:gd name="T94" fmla="*/ 2147483647 w 400"/>
                <a:gd name="T95" fmla="*/ 2147483647 h 228"/>
                <a:gd name="T96" fmla="*/ 2147483647 w 400"/>
                <a:gd name="T97" fmla="*/ 2147483647 h 228"/>
                <a:gd name="T98" fmla="*/ 2147483647 w 400"/>
                <a:gd name="T99" fmla="*/ 2147483647 h 228"/>
                <a:gd name="T100" fmla="*/ 2147483647 w 400"/>
                <a:gd name="T101" fmla="*/ 2147483647 h 228"/>
                <a:gd name="T102" fmla="*/ 2147483647 w 400"/>
                <a:gd name="T103" fmla="*/ 2147483647 h 228"/>
                <a:gd name="T104" fmla="*/ 2147483647 w 400"/>
                <a:gd name="T105" fmla="*/ 2147483647 h 228"/>
                <a:gd name="T106" fmla="*/ 2147483647 w 400"/>
                <a:gd name="T107" fmla="*/ 2147483647 h 228"/>
                <a:gd name="T108" fmla="*/ 2147483647 w 400"/>
                <a:gd name="T109" fmla="*/ 2147483647 h 228"/>
                <a:gd name="T110" fmla="*/ 2147483647 w 400"/>
                <a:gd name="T111" fmla="*/ 2147483647 h 228"/>
                <a:gd name="T112" fmla="*/ 2147483647 w 400"/>
                <a:gd name="T113" fmla="*/ 2147483647 h 228"/>
                <a:gd name="T114" fmla="*/ 2147483647 w 400"/>
                <a:gd name="T115" fmla="*/ 2147483647 h 228"/>
                <a:gd name="T116" fmla="*/ 2147483647 w 400"/>
                <a:gd name="T117" fmla="*/ 2147483647 h 22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0"/>
                <a:gd name="T178" fmla="*/ 0 h 228"/>
                <a:gd name="T179" fmla="*/ 400 w 400"/>
                <a:gd name="T180" fmla="*/ 228 h 22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0" h="228">
                  <a:moveTo>
                    <a:pt x="18" y="145"/>
                  </a:moveTo>
                  <a:cubicBezTo>
                    <a:pt x="18" y="145"/>
                    <a:pt x="18" y="146"/>
                    <a:pt x="18" y="146"/>
                  </a:cubicBezTo>
                  <a:cubicBezTo>
                    <a:pt x="17" y="151"/>
                    <a:pt x="19" y="155"/>
                    <a:pt x="25" y="154"/>
                  </a:cubicBezTo>
                  <a:cubicBezTo>
                    <a:pt x="27" y="154"/>
                    <a:pt x="28" y="153"/>
                    <a:pt x="29" y="152"/>
                  </a:cubicBezTo>
                  <a:cubicBezTo>
                    <a:pt x="32" y="151"/>
                    <a:pt x="35" y="149"/>
                    <a:pt x="38" y="146"/>
                  </a:cubicBezTo>
                  <a:cubicBezTo>
                    <a:pt x="43" y="142"/>
                    <a:pt x="43" y="135"/>
                    <a:pt x="47" y="131"/>
                  </a:cubicBezTo>
                  <a:cubicBezTo>
                    <a:pt x="47" y="130"/>
                    <a:pt x="47" y="131"/>
                    <a:pt x="47" y="131"/>
                  </a:cubicBezTo>
                  <a:cubicBezTo>
                    <a:pt x="46" y="134"/>
                    <a:pt x="45" y="137"/>
                    <a:pt x="44" y="140"/>
                  </a:cubicBezTo>
                  <a:cubicBezTo>
                    <a:pt x="54" y="136"/>
                    <a:pt x="59" y="130"/>
                    <a:pt x="65" y="121"/>
                  </a:cubicBezTo>
                  <a:cubicBezTo>
                    <a:pt x="70" y="113"/>
                    <a:pt x="72" y="104"/>
                    <a:pt x="74" y="95"/>
                  </a:cubicBezTo>
                  <a:cubicBezTo>
                    <a:pt x="74" y="95"/>
                    <a:pt x="75" y="95"/>
                    <a:pt x="75" y="95"/>
                  </a:cubicBezTo>
                  <a:cubicBezTo>
                    <a:pt x="75" y="106"/>
                    <a:pt x="70" y="121"/>
                    <a:pt x="62" y="131"/>
                  </a:cubicBezTo>
                  <a:cubicBezTo>
                    <a:pt x="63" y="131"/>
                    <a:pt x="63" y="132"/>
                    <a:pt x="63" y="132"/>
                  </a:cubicBezTo>
                  <a:cubicBezTo>
                    <a:pt x="62" y="139"/>
                    <a:pt x="64" y="145"/>
                    <a:pt x="64" y="152"/>
                  </a:cubicBezTo>
                  <a:cubicBezTo>
                    <a:pt x="65" y="161"/>
                    <a:pt x="65" y="169"/>
                    <a:pt x="69" y="178"/>
                  </a:cubicBezTo>
                  <a:cubicBezTo>
                    <a:pt x="75" y="191"/>
                    <a:pt x="85" y="202"/>
                    <a:pt x="97" y="209"/>
                  </a:cubicBezTo>
                  <a:cubicBezTo>
                    <a:pt x="110" y="217"/>
                    <a:pt x="125" y="221"/>
                    <a:pt x="139" y="225"/>
                  </a:cubicBezTo>
                  <a:cubicBezTo>
                    <a:pt x="146" y="226"/>
                    <a:pt x="154" y="227"/>
                    <a:pt x="162" y="228"/>
                  </a:cubicBezTo>
                  <a:cubicBezTo>
                    <a:pt x="165" y="228"/>
                    <a:pt x="169" y="228"/>
                    <a:pt x="173" y="227"/>
                  </a:cubicBezTo>
                  <a:cubicBezTo>
                    <a:pt x="175" y="227"/>
                    <a:pt x="176" y="226"/>
                    <a:pt x="178" y="225"/>
                  </a:cubicBezTo>
                  <a:cubicBezTo>
                    <a:pt x="179" y="225"/>
                    <a:pt x="182" y="222"/>
                    <a:pt x="182" y="220"/>
                  </a:cubicBezTo>
                  <a:cubicBezTo>
                    <a:pt x="177" y="220"/>
                    <a:pt x="173" y="220"/>
                    <a:pt x="168" y="221"/>
                  </a:cubicBezTo>
                  <a:cubicBezTo>
                    <a:pt x="168" y="221"/>
                    <a:pt x="167" y="220"/>
                    <a:pt x="168" y="220"/>
                  </a:cubicBezTo>
                  <a:cubicBezTo>
                    <a:pt x="180" y="215"/>
                    <a:pt x="193" y="220"/>
                    <a:pt x="205" y="221"/>
                  </a:cubicBezTo>
                  <a:cubicBezTo>
                    <a:pt x="205" y="221"/>
                    <a:pt x="204" y="220"/>
                    <a:pt x="203" y="220"/>
                  </a:cubicBezTo>
                  <a:cubicBezTo>
                    <a:pt x="201" y="219"/>
                    <a:pt x="199" y="218"/>
                    <a:pt x="199" y="218"/>
                  </a:cubicBezTo>
                  <a:cubicBezTo>
                    <a:pt x="199" y="218"/>
                    <a:pt x="201" y="219"/>
                    <a:pt x="203" y="219"/>
                  </a:cubicBezTo>
                  <a:cubicBezTo>
                    <a:pt x="205" y="220"/>
                    <a:pt x="206" y="220"/>
                    <a:pt x="206" y="220"/>
                  </a:cubicBezTo>
                  <a:cubicBezTo>
                    <a:pt x="206" y="220"/>
                    <a:pt x="205" y="219"/>
                    <a:pt x="204" y="218"/>
                  </a:cubicBezTo>
                  <a:cubicBezTo>
                    <a:pt x="203" y="217"/>
                    <a:pt x="201" y="217"/>
                    <a:pt x="201" y="216"/>
                  </a:cubicBezTo>
                  <a:cubicBezTo>
                    <a:pt x="200" y="216"/>
                    <a:pt x="199" y="216"/>
                    <a:pt x="199" y="215"/>
                  </a:cubicBezTo>
                  <a:cubicBezTo>
                    <a:pt x="199" y="215"/>
                    <a:pt x="200" y="215"/>
                    <a:pt x="201" y="216"/>
                  </a:cubicBezTo>
                  <a:cubicBezTo>
                    <a:pt x="202" y="216"/>
                    <a:pt x="203" y="216"/>
                    <a:pt x="204" y="217"/>
                  </a:cubicBezTo>
                  <a:cubicBezTo>
                    <a:pt x="205" y="218"/>
                    <a:pt x="206" y="219"/>
                    <a:pt x="206" y="219"/>
                  </a:cubicBezTo>
                  <a:cubicBezTo>
                    <a:pt x="206" y="218"/>
                    <a:pt x="206" y="218"/>
                    <a:pt x="205" y="217"/>
                  </a:cubicBezTo>
                  <a:cubicBezTo>
                    <a:pt x="204" y="215"/>
                    <a:pt x="203" y="215"/>
                    <a:pt x="203" y="214"/>
                  </a:cubicBezTo>
                  <a:cubicBezTo>
                    <a:pt x="202" y="213"/>
                    <a:pt x="202" y="213"/>
                    <a:pt x="202" y="213"/>
                  </a:cubicBezTo>
                  <a:cubicBezTo>
                    <a:pt x="202" y="213"/>
                    <a:pt x="202" y="213"/>
                    <a:pt x="203" y="213"/>
                  </a:cubicBezTo>
                  <a:cubicBezTo>
                    <a:pt x="204" y="214"/>
                    <a:pt x="205" y="215"/>
                    <a:pt x="206" y="216"/>
                  </a:cubicBezTo>
                  <a:cubicBezTo>
                    <a:pt x="206" y="218"/>
                    <a:pt x="207" y="219"/>
                    <a:pt x="207" y="220"/>
                  </a:cubicBezTo>
                  <a:cubicBezTo>
                    <a:pt x="207" y="220"/>
                    <a:pt x="207" y="221"/>
                    <a:pt x="207" y="221"/>
                  </a:cubicBezTo>
                  <a:cubicBezTo>
                    <a:pt x="207" y="221"/>
                    <a:pt x="207" y="221"/>
                    <a:pt x="207" y="221"/>
                  </a:cubicBezTo>
                  <a:cubicBezTo>
                    <a:pt x="206" y="215"/>
                    <a:pt x="205" y="210"/>
                    <a:pt x="199" y="208"/>
                  </a:cubicBezTo>
                  <a:cubicBezTo>
                    <a:pt x="199" y="207"/>
                    <a:pt x="198" y="207"/>
                    <a:pt x="198" y="207"/>
                  </a:cubicBezTo>
                  <a:cubicBezTo>
                    <a:pt x="195" y="209"/>
                    <a:pt x="191" y="212"/>
                    <a:pt x="187" y="212"/>
                  </a:cubicBezTo>
                  <a:cubicBezTo>
                    <a:pt x="186" y="212"/>
                    <a:pt x="186" y="212"/>
                    <a:pt x="187" y="211"/>
                  </a:cubicBezTo>
                  <a:cubicBezTo>
                    <a:pt x="193" y="209"/>
                    <a:pt x="198" y="204"/>
                    <a:pt x="204" y="201"/>
                  </a:cubicBezTo>
                  <a:cubicBezTo>
                    <a:pt x="206" y="200"/>
                    <a:pt x="207" y="200"/>
                    <a:pt x="209" y="199"/>
                  </a:cubicBezTo>
                  <a:cubicBezTo>
                    <a:pt x="215" y="195"/>
                    <a:pt x="225" y="191"/>
                    <a:pt x="231" y="199"/>
                  </a:cubicBezTo>
                  <a:cubicBezTo>
                    <a:pt x="235" y="203"/>
                    <a:pt x="232" y="211"/>
                    <a:pt x="227" y="213"/>
                  </a:cubicBezTo>
                  <a:cubicBezTo>
                    <a:pt x="227" y="213"/>
                    <a:pt x="227" y="213"/>
                    <a:pt x="228" y="213"/>
                  </a:cubicBezTo>
                  <a:cubicBezTo>
                    <a:pt x="228" y="213"/>
                    <a:pt x="228" y="213"/>
                    <a:pt x="228" y="213"/>
                  </a:cubicBezTo>
                  <a:cubicBezTo>
                    <a:pt x="230" y="212"/>
                    <a:pt x="232" y="210"/>
                    <a:pt x="233" y="207"/>
                  </a:cubicBezTo>
                  <a:cubicBezTo>
                    <a:pt x="235" y="205"/>
                    <a:pt x="237" y="203"/>
                    <a:pt x="237" y="201"/>
                  </a:cubicBezTo>
                  <a:cubicBezTo>
                    <a:pt x="238" y="199"/>
                    <a:pt x="238" y="198"/>
                    <a:pt x="238" y="198"/>
                  </a:cubicBezTo>
                  <a:cubicBezTo>
                    <a:pt x="238" y="198"/>
                    <a:pt x="238" y="199"/>
                    <a:pt x="238" y="201"/>
                  </a:cubicBezTo>
                  <a:cubicBezTo>
                    <a:pt x="237" y="203"/>
                    <a:pt x="236" y="205"/>
                    <a:pt x="234" y="208"/>
                  </a:cubicBezTo>
                  <a:cubicBezTo>
                    <a:pt x="232" y="210"/>
                    <a:pt x="230" y="212"/>
                    <a:pt x="229" y="213"/>
                  </a:cubicBezTo>
                  <a:cubicBezTo>
                    <a:pt x="230" y="212"/>
                    <a:pt x="231" y="212"/>
                    <a:pt x="232" y="212"/>
                  </a:cubicBezTo>
                  <a:cubicBezTo>
                    <a:pt x="233" y="211"/>
                    <a:pt x="235" y="209"/>
                    <a:pt x="236" y="208"/>
                  </a:cubicBezTo>
                  <a:cubicBezTo>
                    <a:pt x="237" y="207"/>
                    <a:pt x="239" y="205"/>
                    <a:pt x="239" y="204"/>
                  </a:cubicBezTo>
                  <a:cubicBezTo>
                    <a:pt x="240" y="203"/>
                    <a:pt x="241" y="201"/>
                    <a:pt x="241" y="200"/>
                  </a:cubicBezTo>
                  <a:cubicBezTo>
                    <a:pt x="242" y="200"/>
                    <a:pt x="242" y="199"/>
                    <a:pt x="242" y="199"/>
                  </a:cubicBezTo>
                  <a:cubicBezTo>
                    <a:pt x="242" y="198"/>
                    <a:pt x="242" y="198"/>
                    <a:pt x="242" y="198"/>
                  </a:cubicBezTo>
                  <a:cubicBezTo>
                    <a:pt x="242" y="197"/>
                    <a:pt x="242" y="197"/>
                    <a:pt x="242" y="197"/>
                  </a:cubicBezTo>
                  <a:cubicBezTo>
                    <a:pt x="242" y="197"/>
                    <a:pt x="242" y="197"/>
                    <a:pt x="242" y="198"/>
                  </a:cubicBezTo>
                  <a:cubicBezTo>
                    <a:pt x="242" y="198"/>
                    <a:pt x="242" y="198"/>
                    <a:pt x="242" y="199"/>
                  </a:cubicBezTo>
                  <a:cubicBezTo>
                    <a:pt x="242" y="199"/>
                    <a:pt x="242" y="200"/>
                    <a:pt x="242" y="200"/>
                  </a:cubicBezTo>
                  <a:cubicBezTo>
                    <a:pt x="241" y="202"/>
                    <a:pt x="241" y="203"/>
                    <a:pt x="240" y="204"/>
                  </a:cubicBezTo>
                  <a:cubicBezTo>
                    <a:pt x="239" y="206"/>
                    <a:pt x="238" y="207"/>
                    <a:pt x="237" y="208"/>
                  </a:cubicBezTo>
                  <a:cubicBezTo>
                    <a:pt x="236" y="209"/>
                    <a:pt x="236" y="209"/>
                    <a:pt x="235" y="210"/>
                  </a:cubicBezTo>
                  <a:cubicBezTo>
                    <a:pt x="236" y="209"/>
                    <a:pt x="237" y="208"/>
                    <a:pt x="238" y="207"/>
                  </a:cubicBezTo>
                  <a:cubicBezTo>
                    <a:pt x="242" y="203"/>
                    <a:pt x="246" y="193"/>
                    <a:pt x="241" y="189"/>
                  </a:cubicBezTo>
                  <a:cubicBezTo>
                    <a:pt x="234" y="189"/>
                    <a:pt x="228" y="184"/>
                    <a:pt x="221" y="185"/>
                  </a:cubicBezTo>
                  <a:cubicBezTo>
                    <a:pt x="220" y="185"/>
                    <a:pt x="220" y="184"/>
                    <a:pt x="220" y="184"/>
                  </a:cubicBezTo>
                  <a:cubicBezTo>
                    <a:pt x="225" y="182"/>
                    <a:pt x="229" y="183"/>
                    <a:pt x="233" y="185"/>
                  </a:cubicBezTo>
                  <a:cubicBezTo>
                    <a:pt x="240" y="188"/>
                    <a:pt x="246" y="185"/>
                    <a:pt x="252" y="181"/>
                  </a:cubicBezTo>
                  <a:cubicBezTo>
                    <a:pt x="251" y="181"/>
                    <a:pt x="251" y="182"/>
                    <a:pt x="250" y="182"/>
                  </a:cubicBezTo>
                  <a:cubicBezTo>
                    <a:pt x="248" y="183"/>
                    <a:pt x="246" y="183"/>
                    <a:pt x="245" y="184"/>
                  </a:cubicBezTo>
                  <a:cubicBezTo>
                    <a:pt x="243" y="184"/>
                    <a:pt x="242" y="184"/>
                    <a:pt x="242" y="184"/>
                  </a:cubicBezTo>
                  <a:cubicBezTo>
                    <a:pt x="242" y="184"/>
                    <a:pt x="246" y="183"/>
                    <a:pt x="250" y="181"/>
                  </a:cubicBezTo>
                  <a:cubicBezTo>
                    <a:pt x="252" y="180"/>
                    <a:pt x="254" y="180"/>
                    <a:pt x="255" y="179"/>
                  </a:cubicBezTo>
                  <a:cubicBezTo>
                    <a:pt x="255" y="179"/>
                    <a:pt x="256" y="179"/>
                    <a:pt x="256" y="179"/>
                  </a:cubicBezTo>
                  <a:cubicBezTo>
                    <a:pt x="254" y="179"/>
                    <a:pt x="252" y="179"/>
                    <a:pt x="250" y="180"/>
                  </a:cubicBezTo>
                  <a:cubicBezTo>
                    <a:pt x="245" y="181"/>
                    <a:pt x="241" y="181"/>
                    <a:pt x="241" y="181"/>
                  </a:cubicBezTo>
                  <a:cubicBezTo>
                    <a:pt x="241" y="181"/>
                    <a:pt x="245" y="180"/>
                    <a:pt x="249" y="179"/>
                  </a:cubicBezTo>
                  <a:cubicBezTo>
                    <a:pt x="252" y="179"/>
                    <a:pt x="255" y="178"/>
                    <a:pt x="256" y="178"/>
                  </a:cubicBezTo>
                  <a:cubicBezTo>
                    <a:pt x="256" y="178"/>
                    <a:pt x="256" y="178"/>
                    <a:pt x="256" y="178"/>
                  </a:cubicBezTo>
                  <a:cubicBezTo>
                    <a:pt x="251" y="178"/>
                    <a:pt x="246" y="177"/>
                    <a:pt x="241" y="177"/>
                  </a:cubicBezTo>
                  <a:cubicBezTo>
                    <a:pt x="235" y="176"/>
                    <a:pt x="229" y="177"/>
                    <a:pt x="223" y="178"/>
                  </a:cubicBezTo>
                  <a:cubicBezTo>
                    <a:pt x="216" y="180"/>
                    <a:pt x="210" y="184"/>
                    <a:pt x="205" y="189"/>
                  </a:cubicBezTo>
                  <a:cubicBezTo>
                    <a:pt x="203" y="191"/>
                    <a:pt x="201" y="193"/>
                    <a:pt x="198" y="195"/>
                  </a:cubicBezTo>
                  <a:cubicBezTo>
                    <a:pt x="195" y="200"/>
                    <a:pt x="191" y="204"/>
                    <a:pt x="187" y="207"/>
                  </a:cubicBezTo>
                  <a:cubicBezTo>
                    <a:pt x="186" y="208"/>
                    <a:pt x="185" y="207"/>
                    <a:pt x="186" y="206"/>
                  </a:cubicBezTo>
                  <a:cubicBezTo>
                    <a:pt x="204" y="189"/>
                    <a:pt x="218" y="156"/>
                    <a:pt x="201" y="133"/>
                  </a:cubicBezTo>
                  <a:cubicBezTo>
                    <a:pt x="187" y="114"/>
                    <a:pt x="153" y="108"/>
                    <a:pt x="138" y="129"/>
                  </a:cubicBezTo>
                  <a:cubicBezTo>
                    <a:pt x="137" y="130"/>
                    <a:pt x="136" y="131"/>
                    <a:pt x="136" y="132"/>
                  </a:cubicBezTo>
                  <a:cubicBezTo>
                    <a:pt x="137" y="131"/>
                    <a:pt x="138" y="129"/>
                    <a:pt x="140" y="128"/>
                  </a:cubicBezTo>
                  <a:cubicBezTo>
                    <a:pt x="143" y="126"/>
                    <a:pt x="145" y="125"/>
                    <a:pt x="147" y="125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49" y="124"/>
                    <a:pt x="148" y="125"/>
                    <a:pt x="147" y="125"/>
                  </a:cubicBezTo>
                  <a:cubicBezTo>
                    <a:pt x="145" y="126"/>
                    <a:pt x="143" y="127"/>
                    <a:pt x="141" y="128"/>
                  </a:cubicBezTo>
                  <a:cubicBezTo>
                    <a:pt x="139" y="130"/>
                    <a:pt x="137" y="132"/>
                    <a:pt x="136" y="133"/>
                  </a:cubicBezTo>
                  <a:cubicBezTo>
                    <a:pt x="136" y="133"/>
                    <a:pt x="135" y="133"/>
                    <a:pt x="135" y="133"/>
                  </a:cubicBezTo>
                  <a:cubicBezTo>
                    <a:pt x="135" y="133"/>
                    <a:pt x="135" y="133"/>
                    <a:pt x="135" y="133"/>
                  </a:cubicBezTo>
                  <a:cubicBezTo>
                    <a:pt x="136" y="133"/>
                    <a:pt x="136" y="133"/>
                    <a:pt x="136" y="133"/>
                  </a:cubicBezTo>
                  <a:cubicBezTo>
                    <a:pt x="137" y="132"/>
                    <a:pt x="138" y="131"/>
                    <a:pt x="140" y="130"/>
                  </a:cubicBezTo>
                  <a:cubicBezTo>
                    <a:pt x="141" y="129"/>
                    <a:pt x="142" y="129"/>
                    <a:pt x="144" y="129"/>
                  </a:cubicBezTo>
                  <a:cubicBezTo>
                    <a:pt x="147" y="128"/>
                    <a:pt x="151" y="127"/>
                    <a:pt x="153" y="127"/>
                  </a:cubicBezTo>
                  <a:cubicBezTo>
                    <a:pt x="154" y="127"/>
                    <a:pt x="155" y="127"/>
                    <a:pt x="155" y="127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56" y="127"/>
                    <a:pt x="156" y="127"/>
                    <a:pt x="155" y="127"/>
                  </a:cubicBezTo>
                  <a:cubicBezTo>
                    <a:pt x="155" y="127"/>
                    <a:pt x="154" y="127"/>
                    <a:pt x="153" y="127"/>
                  </a:cubicBezTo>
                  <a:cubicBezTo>
                    <a:pt x="151" y="128"/>
                    <a:pt x="148" y="128"/>
                    <a:pt x="144" y="129"/>
                  </a:cubicBezTo>
                  <a:cubicBezTo>
                    <a:pt x="143" y="130"/>
                    <a:pt x="141" y="130"/>
                    <a:pt x="140" y="131"/>
                  </a:cubicBezTo>
                  <a:cubicBezTo>
                    <a:pt x="139" y="131"/>
                    <a:pt x="138" y="132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7" y="133"/>
                    <a:pt x="137" y="133"/>
                  </a:cubicBezTo>
                  <a:cubicBezTo>
                    <a:pt x="137" y="133"/>
                    <a:pt x="138" y="132"/>
                    <a:pt x="139" y="132"/>
                  </a:cubicBezTo>
                  <a:cubicBezTo>
                    <a:pt x="141" y="131"/>
                    <a:pt x="145" y="130"/>
                    <a:pt x="150" y="130"/>
                  </a:cubicBezTo>
                  <a:cubicBezTo>
                    <a:pt x="152" y="129"/>
                    <a:pt x="154" y="129"/>
                    <a:pt x="156" y="129"/>
                  </a:cubicBezTo>
                  <a:cubicBezTo>
                    <a:pt x="158" y="129"/>
                    <a:pt x="159" y="130"/>
                    <a:pt x="161" y="130"/>
                  </a:cubicBezTo>
                  <a:cubicBezTo>
                    <a:pt x="161" y="130"/>
                    <a:pt x="162" y="130"/>
                    <a:pt x="163" y="130"/>
                  </a:cubicBezTo>
                  <a:cubicBezTo>
                    <a:pt x="163" y="131"/>
                    <a:pt x="164" y="131"/>
                    <a:pt x="164" y="131"/>
                  </a:cubicBezTo>
                  <a:cubicBezTo>
                    <a:pt x="165" y="131"/>
                    <a:pt x="165" y="131"/>
                    <a:pt x="165" y="131"/>
                  </a:cubicBezTo>
                  <a:cubicBezTo>
                    <a:pt x="165" y="132"/>
                    <a:pt x="163" y="131"/>
                    <a:pt x="161" y="130"/>
                  </a:cubicBezTo>
                  <a:cubicBezTo>
                    <a:pt x="159" y="130"/>
                    <a:pt x="158" y="130"/>
                    <a:pt x="156" y="130"/>
                  </a:cubicBezTo>
                  <a:cubicBezTo>
                    <a:pt x="154" y="130"/>
                    <a:pt x="152" y="130"/>
                    <a:pt x="150" y="130"/>
                  </a:cubicBezTo>
                  <a:cubicBezTo>
                    <a:pt x="145" y="131"/>
                    <a:pt x="142" y="132"/>
                    <a:pt x="139" y="132"/>
                  </a:cubicBezTo>
                  <a:cubicBezTo>
                    <a:pt x="138" y="133"/>
                    <a:pt x="137" y="133"/>
                    <a:pt x="137" y="133"/>
                  </a:cubicBezTo>
                  <a:cubicBezTo>
                    <a:pt x="144" y="131"/>
                    <a:pt x="152" y="132"/>
                    <a:pt x="159" y="133"/>
                  </a:cubicBezTo>
                  <a:cubicBezTo>
                    <a:pt x="168" y="135"/>
                    <a:pt x="177" y="138"/>
                    <a:pt x="184" y="144"/>
                  </a:cubicBezTo>
                  <a:cubicBezTo>
                    <a:pt x="197" y="155"/>
                    <a:pt x="199" y="172"/>
                    <a:pt x="190" y="186"/>
                  </a:cubicBezTo>
                  <a:cubicBezTo>
                    <a:pt x="187" y="193"/>
                    <a:pt x="180" y="199"/>
                    <a:pt x="173" y="204"/>
                  </a:cubicBezTo>
                  <a:cubicBezTo>
                    <a:pt x="169" y="209"/>
                    <a:pt x="163" y="214"/>
                    <a:pt x="158" y="215"/>
                  </a:cubicBezTo>
                  <a:cubicBezTo>
                    <a:pt x="157" y="215"/>
                    <a:pt x="157" y="214"/>
                    <a:pt x="157" y="214"/>
                  </a:cubicBezTo>
                  <a:cubicBezTo>
                    <a:pt x="168" y="209"/>
                    <a:pt x="179" y="193"/>
                    <a:pt x="174" y="181"/>
                  </a:cubicBezTo>
                  <a:cubicBezTo>
                    <a:pt x="170" y="172"/>
                    <a:pt x="157" y="167"/>
                    <a:pt x="149" y="174"/>
                  </a:cubicBezTo>
                  <a:cubicBezTo>
                    <a:pt x="149" y="174"/>
                    <a:pt x="149" y="174"/>
                    <a:pt x="150" y="174"/>
                  </a:cubicBezTo>
                  <a:cubicBezTo>
                    <a:pt x="151" y="173"/>
                    <a:pt x="154" y="172"/>
                    <a:pt x="156" y="172"/>
                  </a:cubicBezTo>
                  <a:cubicBezTo>
                    <a:pt x="157" y="172"/>
                    <a:pt x="158" y="172"/>
                    <a:pt x="158" y="172"/>
                  </a:cubicBezTo>
                  <a:cubicBezTo>
                    <a:pt x="159" y="172"/>
                    <a:pt x="160" y="172"/>
                    <a:pt x="160" y="172"/>
                  </a:cubicBezTo>
                  <a:cubicBezTo>
                    <a:pt x="161" y="173"/>
                    <a:pt x="162" y="173"/>
                    <a:pt x="163" y="173"/>
                  </a:cubicBezTo>
                  <a:cubicBezTo>
                    <a:pt x="165" y="174"/>
                    <a:pt x="166" y="174"/>
                    <a:pt x="166" y="174"/>
                  </a:cubicBezTo>
                  <a:cubicBezTo>
                    <a:pt x="166" y="174"/>
                    <a:pt x="165" y="174"/>
                    <a:pt x="163" y="174"/>
                  </a:cubicBezTo>
                  <a:cubicBezTo>
                    <a:pt x="161" y="173"/>
                    <a:pt x="159" y="172"/>
                    <a:pt x="156" y="173"/>
                  </a:cubicBezTo>
                  <a:cubicBezTo>
                    <a:pt x="154" y="173"/>
                    <a:pt x="152" y="173"/>
                    <a:pt x="150" y="174"/>
                  </a:cubicBezTo>
                  <a:cubicBezTo>
                    <a:pt x="152" y="174"/>
                    <a:pt x="153" y="174"/>
                    <a:pt x="155" y="174"/>
                  </a:cubicBezTo>
                  <a:cubicBezTo>
                    <a:pt x="157" y="174"/>
                    <a:pt x="158" y="174"/>
                    <a:pt x="159" y="174"/>
                  </a:cubicBezTo>
                  <a:cubicBezTo>
                    <a:pt x="160" y="175"/>
                    <a:pt x="161" y="175"/>
                    <a:pt x="161" y="175"/>
                  </a:cubicBezTo>
                  <a:cubicBezTo>
                    <a:pt x="161" y="175"/>
                    <a:pt x="160" y="175"/>
                    <a:pt x="159" y="175"/>
                  </a:cubicBezTo>
                  <a:cubicBezTo>
                    <a:pt x="158" y="175"/>
                    <a:pt x="157" y="175"/>
                    <a:pt x="155" y="174"/>
                  </a:cubicBezTo>
                  <a:cubicBezTo>
                    <a:pt x="154" y="174"/>
                    <a:pt x="154" y="174"/>
                    <a:pt x="153" y="174"/>
                  </a:cubicBezTo>
                  <a:cubicBezTo>
                    <a:pt x="163" y="176"/>
                    <a:pt x="171" y="187"/>
                    <a:pt x="166" y="197"/>
                  </a:cubicBezTo>
                  <a:cubicBezTo>
                    <a:pt x="162" y="205"/>
                    <a:pt x="154" y="209"/>
                    <a:pt x="145" y="211"/>
                  </a:cubicBezTo>
                  <a:cubicBezTo>
                    <a:pt x="138" y="212"/>
                    <a:pt x="131" y="212"/>
                    <a:pt x="124" y="210"/>
                  </a:cubicBezTo>
                  <a:cubicBezTo>
                    <a:pt x="121" y="210"/>
                    <a:pt x="118" y="209"/>
                    <a:pt x="116" y="208"/>
                  </a:cubicBezTo>
                  <a:cubicBezTo>
                    <a:pt x="109" y="206"/>
                    <a:pt x="104" y="201"/>
                    <a:pt x="99" y="197"/>
                  </a:cubicBezTo>
                  <a:cubicBezTo>
                    <a:pt x="93" y="191"/>
                    <a:pt x="86" y="185"/>
                    <a:pt x="82" y="178"/>
                  </a:cubicBezTo>
                  <a:cubicBezTo>
                    <a:pt x="75" y="168"/>
                    <a:pt x="72" y="153"/>
                    <a:pt x="77" y="141"/>
                  </a:cubicBezTo>
                  <a:cubicBezTo>
                    <a:pt x="76" y="133"/>
                    <a:pt x="78" y="125"/>
                    <a:pt x="80" y="119"/>
                  </a:cubicBezTo>
                  <a:cubicBezTo>
                    <a:pt x="83" y="110"/>
                    <a:pt x="89" y="101"/>
                    <a:pt x="95" y="93"/>
                  </a:cubicBezTo>
                  <a:cubicBezTo>
                    <a:pt x="101" y="85"/>
                    <a:pt x="108" y="77"/>
                    <a:pt x="118" y="73"/>
                  </a:cubicBezTo>
                  <a:cubicBezTo>
                    <a:pt x="127" y="68"/>
                    <a:pt x="138" y="67"/>
                    <a:pt x="148" y="67"/>
                  </a:cubicBezTo>
                  <a:cubicBezTo>
                    <a:pt x="158" y="66"/>
                    <a:pt x="167" y="68"/>
                    <a:pt x="176" y="72"/>
                  </a:cubicBezTo>
                  <a:cubicBezTo>
                    <a:pt x="181" y="72"/>
                    <a:pt x="187" y="74"/>
                    <a:pt x="192" y="75"/>
                  </a:cubicBezTo>
                  <a:cubicBezTo>
                    <a:pt x="199" y="76"/>
                    <a:pt x="206" y="79"/>
                    <a:pt x="211" y="85"/>
                  </a:cubicBezTo>
                  <a:cubicBezTo>
                    <a:pt x="217" y="88"/>
                    <a:pt x="221" y="92"/>
                    <a:pt x="226" y="96"/>
                  </a:cubicBezTo>
                  <a:cubicBezTo>
                    <a:pt x="230" y="100"/>
                    <a:pt x="234" y="106"/>
                    <a:pt x="238" y="111"/>
                  </a:cubicBezTo>
                  <a:cubicBezTo>
                    <a:pt x="242" y="115"/>
                    <a:pt x="246" y="119"/>
                    <a:pt x="248" y="123"/>
                  </a:cubicBezTo>
                  <a:cubicBezTo>
                    <a:pt x="261" y="125"/>
                    <a:pt x="276" y="133"/>
                    <a:pt x="279" y="143"/>
                  </a:cubicBezTo>
                  <a:cubicBezTo>
                    <a:pt x="279" y="144"/>
                    <a:pt x="279" y="144"/>
                    <a:pt x="278" y="144"/>
                  </a:cubicBezTo>
                  <a:cubicBezTo>
                    <a:pt x="270" y="136"/>
                    <a:pt x="263" y="130"/>
                    <a:pt x="252" y="127"/>
                  </a:cubicBezTo>
                  <a:cubicBezTo>
                    <a:pt x="248" y="126"/>
                    <a:pt x="243" y="125"/>
                    <a:pt x="239" y="127"/>
                  </a:cubicBezTo>
                  <a:cubicBezTo>
                    <a:pt x="234" y="129"/>
                    <a:pt x="238" y="134"/>
                    <a:pt x="241" y="136"/>
                  </a:cubicBezTo>
                  <a:cubicBezTo>
                    <a:pt x="243" y="137"/>
                    <a:pt x="246" y="136"/>
                    <a:pt x="248" y="137"/>
                  </a:cubicBezTo>
                  <a:cubicBezTo>
                    <a:pt x="248" y="137"/>
                    <a:pt x="248" y="137"/>
                    <a:pt x="248" y="137"/>
                  </a:cubicBezTo>
                  <a:cubicBezTo>
                    <a:pt x="244" y="139"/>
                    <a:pt x="238" y="137"/>
                    <a:pt x="235" y="134"/>
                  </a:cubicBezTo>
                  <a:cubicBezTo>
                    <a:pt x="229" y="139"/>
                    <a:pt x="225" y="145"/>
                    <a:pt x="223" y="153"/>
                  </a:cubicBezTo>
                  <a:cubicBezTo>
                    <a:pt x="223" y="153"/>
                    <a:pt x="223" y="153"/>
                    <a:pt x="224" y="152"/>
                  </a:cubicBezTo>
                  <a:cubicBezTo>
                    <a:pt x="224" y="151"/>
                    <a:pt x="225" y="149"/>
                    <a:pt x="226" y="148"/>
                  </a:cubicBezTo>
                  <a:cubicBezTo>
                    <a:pt x="227" y="146"/>
                    <a:pt x="228" y="144"/>
                    <a:pt x="229" y="143"/>
                  </a:cubicBezTo>
                  <a:cubicBezTo>
                    <a:pt x="230" y="143"/>
                    <a:pt x="231" y="142"/>
                    <a:pt x="231" y="142"/>
                  </a:cubicBezTo>
                  <a:cubicBezTo>
                    <a:pt x="231" y="142"/>
                    <a:pt x="230" y="143"/>
                    <a:pt x="229" y="144"/>
                  </a:cubicBezTo>
                  <a:cubicBezTo>
                    <a:pt x="229" y="145"/>
                    <a:pt x="228" y="146"/>
                    <a:pt x="227" y="148"/>
                  </a:cubicBezTo>
                  <a:cubicBezTo>
                    <a:pt x="226" y="149"/>
                    <a:pt x="225" y="150"/>
                    <a:pt x="225" y="151"/>
                  </a:cubicBezTo>
                  <a:cubicBezTo>
                    <a:pt x="226" y="150"/>
                    <a:pt x="226" y="149"/>
                    <a:pt x="227" y="149"/>
                  </a:cubicBezTo>
                  <a:cubicBezTo>
                    <a:pt x="229" y="147"/>
                    <a:pt x="231" y="145"/>
                    <a:pt x="232" y="144"/>
                  </a:cubicBezTo>
                  <a:cubicBezTo>
                    <a:pt x="233" y="144"/>
                    <a:pt x="233" y="144"/>
                    <a:pt x="233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4" y="143"/>
                    <a:pt x="234" y="143"/>
                    <a:pt x="234" y="143"/>
                  </a:cubicBezTo>
                  <a:cubicBezTo>
                    <a:pt x="233" y="144"/>
                    <a:pt x="233" y="144"/>
                    <a:pt x="232" y="145"/>
                  </a:cubicBezTo>
                  <a:cubicBezTo>
                    <a:pt x="231" y="146"/>
                    <a:pt x="229" y="147"/>
                    <a:pt x="228" y="149"/>
                  </a:cubicBezTo>
                  <a:cubicBezTo>
                    <a:pt x="233" y="144"/>
                    <a:pt x="240" y="141"/>
                    <a:pt x="247" y="139"/>
                  </a:cubicBezTo>
                  <a:cubicBezTo>
                    <a:pt x="255" y="137"/>
                    <a:pt x="269" y="139"/>
                    <a:pt x="273" y="149"/>
                  </a:cubicBezTo>
                  <a:cubicBezTo>
                    <a:pt x="274" y="149"/>
                    <a:pt x="276" y="149"/>
                    <a:pt x="277" y="149"/>
                  </a:cubicBezTo>
                  <a:cubicBezTo>
                    <a:pt x="286" y="151"/>
                    <a:pt x="292" y="156"/>
                    <a:pt x="298" y="162"/>
                  </a:cubicBezTo>
                  <a:cubicBezTo>
                    <a:pt x="298" y="162"/>
                    <a:pt x="298" y="163"/>
                    <a:pt x="298" y="163"/>
                  </a:cubicBezTo>
                  <a:cubicBezTo>
                    <a:pt x="293" y="161"/>
                    <a:pt x="290" y="158"/>
                    <a:pt x="286" y="155"/>
                  </a:cubicBezTo>
                  <a:cubicBezTo>
                    <a:pt x="283" y="153"/>
                    <a:pt x="279" y="152"/>
                    <a:pt x="275" y="151"/>
                  </a:cubicBezTo>
                  <a:cubicBezTo>
                    <a:pt x="272" y="151"/>
                    <a:pt x="260" y="152"/>
                    <a:pt x="265" y="158"/>
                  </a:cubicBezTo>
                  <a:cubicBezTo>
                    <a:pt x="271" y="166"/>
                    <a:pt x="286" y="162"/>
                    <a:pt x="294" y="168"/>
                  </a:cubicBezTo>
                  <a:cubicBezTo>
                    <a:pt x="294" y="169"/>
                    <a:pt x="294" y="169"/>
                    <a:pt x="293" y="169"/>
                  </a:cubicBezTo>
                  <a:cubicBezTo>
                    <a:pt x="289" y="168"/>
                    <a:pt x="285" y="167"/>
                    <a:pt x="281" y="166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74" y="176"/>
                    <a:pt x="308" y="178"/>
                    <a:pt x="316" y="179"/>
                  </a:cubicBezTo>
                  <a:cubicBezTo>
                    <a:pt x="321" y="176"/>
                    <a:pt x="329" y="177"/>
                    <a:pt x="335" y="177"/>
                  </a:cubicBezTo>
                  <a:cubicBezTo>
                    <a:pt x="335" y="177"/>
                    <a:pt x="336" y="178"/>
                    <a:pt x="335" y="178"/>
                  </a:cubicBezTo>
                  <a:cubicBezTo>
                    <a:pt x="329" y="179"/>
                    <a:pt x="323" y="179"/>
                    <a:pt x="318" y="181"/>
                  </a:cubicBezTo>
                  <a:cubicBezTo>
                    <a:pt x="313" y="184"/>
                    <a:pt x="322" y="188"/>
                    <a:pt x="324" y="189"/>
                  </a:cubicBezTo>
                  <a:cubicBezTo>
                    <a:pt x="336" y="194"/>
                    <a:pt x="347" y="192"/>
                    <a:pt x="358" y="189"/>
                  </a:cubicBezTo>
                  <a:cubicBezTo>
                    <a:pt x="373" y="184"/>
                    <a:pt x="388" y="178"/>
                    <a:pt x="400" y="169"/>
                  </a:cubicBezTo>
                  <a:cubicBezTo>
                    <a:pt x="398" y="166"/>
                    <a:pt x="396" y="162"/>
                    <a:pt x="394" y="158"/>
                  </a:cubicBezTo>
                  <a:cubicBezTo>
                    <a:pt x="392" y="160"/>
                    <a:pt x="390" y="161"/>
                    <a:pt x="387" y="162"/>
                  </a:cubicBezTo>
                  <a:cubicBezTo>
                    <a:pt x="377" y="168"/>
                    <a:pt x="365" y="171"/>
                    <a:pt x="353" y="170"/>
                  </a:cubicBezTo>
                  <a:cubicBezTo>
                    <a:pt x="336" y="170"/>
                    <a:pt x="320" y="165"/>
                    <a:pt x="308" y="154"/>
                  </a:cubicBezTo>
                  <a:cubicBezTo>
                    <a:pt x="308" y="154"/>
                    <a:pt x="308" y="154"/>
                    <a:pt x="308" y="154"/>
                  </a:cubicBezTo>
                  <a:cubicBezTo>
                    <a:pt x="307" y="154"/>
                    <a:pt x="305" y="153"/>
                    <a:pt x="303" y="151"/>
                  </a:cubicBezTo>
                  <a:cubicBezTo>
                    <a:pt x="301" y="150"/>
                    <a:pt x="300" y="148"/>
                    <a:pt x="299" y="147"/>
                  </a:cubicBezTo>
                  <a:cubicBezTo>
                    <a:pt x="298" y="146"/>
                    <a:pt x="297" y="145"/>
                    <a:pt x="297" y="145"/>
                  </a:cubicBezTo>
                  <a:cubicBezTo>
                    <a:pt x="298" y="145"/>
                    <a:pt x="298" y="146"/>
                    <a:pt x="299" y="147"/>
                  </a:cubicBezTo>
                  <a:cubicBezTo>
                    <a:pt x="300" y="148"/>
                    <a:pt x="302" y="149"/>
                    <a:pt x="303" y="151"/>
                  </a:cubicBezTo>
                  <a:cubicBezTo>
                    <a:pt x="304" y="151"/>
                    <a:pt x="305" y="152"/>
                    <a:pt x="306" y="153"/>
                  </a:cubicBezTo>
                  <a:cubicBezTo>
                    <a:pt x="305" y="151"/>
                    <a:pt x="304" y="150"/>
                    <a:pt x="302" y="148"/>
                  </a:cubicBezTo>
                  <a:cubicBezTo>
                    <a:pt x="293" y="136"/>
                    <a:pt x="286" y="119"/>
                    <a:pt x="286" y="103"/>
                  </a:cubicBezTo>
                  <a:cubicBezTo>
                    <a:pt x="286" y="103"/>
                    <a:pt x="286" y="104"/>
                    <a:pt x="286" y="104"/>
                  </a:cubicBezTo>
                  <a:cubicBezTo>
                    <a:pt x="286" y="105"/>
                    <a:pt x="286" y="107"/>
                    <a:pt x="286" y="109"/>
                  </a:cubicBezTo>
                  <a:cubicBezTo>
                    <a:pt x="286" y="111"/>
                    <a:pt x="286" y="113"/>
                    <a:pt x="286" y="115"/>
                  </a:cubicBezTo>
                  <a:cubicBezTo>
                    <a:pt x="286" y="116"/>
                    <a:pt x="286" y="117"/>
                    <a:pt x="286" y="117"/>
                  </a:cubicBezTo>
                  <a:cubicBezTo>
                    <a:pt x="286" y="117"/>
                    <a:pt x="286" y="116"/>
                    <a:pt x="286" y="115"/>
                  </a:cubicBezTo>
                  <a:cubicBezTo>
                    <a:pt x="285" y="114"/>
                    <a:pt x="285" y="112"/>
                    <a:pt x="285" y="109"/>
                  </a:cubicBezTo>
                  <a:cubicBezTo>
                    <a:pt x="285" y="107"/>
                    <a:pt x="285" y="105"/>
                    <a:pt x="286" y="104"/>
                  </a:cubicBezTo>
                  <a:cubicBezTo>
                    <a:pt x="286" y="103"/>
                    <a:pt x="286" y="102"/>
                    <a:pt x="286" y="102"/>
                  </a:cubicBezTo>
                  <a:cubicBezTo>
                    <a:pt x="285" y="103"/>
                    <a:pt x="285" y="104"/>
                    <a:pt x="284" y="105"/>
                  </a:cubicBezTo>
                  <a:cubicBezTo>
                    <a:pt x="282" y="108"/>
                    <a:pt x="282" y="111"/>
                    <a:pt x="282" y="114"/>
                  </a:cubicBezTo>
                  <a:cubicBezTo>
                    <a:pt x="282" y="121"/>
                    <a:pt x="284" y="127"/>
                    <a:pt x="286" y="133"/>
                  </a:cubicBezTo>
                  <a:cubicBezTo>
                    <a:pt x="289" y="138"/>
                    <a:pt x="291" y="143"/>
                    <a:pt x="295" y="146"/>
                  </a:cubicBezTo>
                  <a:cubicBezTo>
                    <a:pt x="301" y="151"/>
                    <a:pt x="309" y="154"/>
                    <a:pt x="314" y="160"/>
                  </a:cubicBezTo>
                  <a:cubicBezTo>
                    <a:pt x="314" y="160"/>
                    <a:pt x="314" y="161"/>
                    <a:pt x="314" y="161"/>
                  </a:cubicBezTo>
                  <a:cubicBezTo>
                    <a:pt x="307" y="154"/>
                    <a:pt x="298" y="152"/>
                    <a:pt x="291" y="145"/>
                  </a:cubicBezTo>
                  <a:cubicBezTo>
                    <a:pt x="287" y="141"/>
                    <a:pt x="284" y="135"/>
                    <a:pt x="282" y="129"/>
                  </a:cubicBezTo>
                  <a:cubicBezTo>
                    <a:pt x="280" y="123"/>
                    <a:pt x="279" y="116"/>
                    <a:pt x="279" y="110"/>
                  </a:cubicBezTo>
                  <a:cubicBezTo>
                    <a:pt x="280" y="108"/>
                    <a:pt x="280" y="107"/>
                    <a:pt x="281" y="105"/>
                  </a:cubicBezTo>
                  <a:cubicBezTo>
                    <a:pt x="281" y="105"/>
                    <a:pt x="281" y="105"/>
                    <a:pt x="281" y="105"/>
                  </a:cubicBezTo>
                  <a:cubicBezTo>
                    <a:pt x="279" y="108"/>
                    <a:pt x="279" y="110"/>
                    <a:pt x="278" y="112"/>
                  </a:cubicBezTo>
                  <a:cubicBezTo>
                    <a:pt x="278" y="113"/>
                    <a:pt x="278" y="114"/>
                    <a:pt x="277" y="114"/>
                  </a:cubicBezTo>
                  <a:cubicBezTo>
                    <a:pt x="277" y="114"/>
                    <a:pt x="277" y="113"/>
                    <a:pt x="278" y="111"/>
                  </a:cubicBezTo>
                  <a:cubicBezTo>
                    <a:pt x="278" y="110"/>
                    <a:pt x="279" y="107"/>
                    <a:pt x="280" y="105"/>
                  </a:cubicBezTo>
                  <a:cubicBezTo>
                    <a:pt x="281" y="103"/>
                    <a:pt x="282" y="102"/>
                    <a:pt x="283" y="101"/>
                  </a:cubicBezTo>
                  <a:cubicBezTo>
                    <a:pt x="282" y="102"/>
                    <a:pt x="281" y="103"/>
                    <a:pt x="280" y="104"/>
                  </a:cubicBezTo>
                  <a:cubicBezTo>
                    <a:pt x="278" y="105"/>
                    <a:pt x="277" y="107"/>
                    <a:pt x="277" y="108"/>
                  </a:cubicBezTo>
                  <a:cubicBezTo>
                    <a:pt x="276" y="109"/>
                    <a:pt x="276" y="110"/>
                    <a:pt x="275" y="110"/>
                  </a:cubicBezTo>
                  <a:cubicBezTo>
                    <a:pt x="275" y="110"/>
                    <a:pt x="276" y="109"/>
                    <a:pt x="276" y="108"/>
                  </a:cubicBezTo>
                  <a:cubicBezTo>
                    <a:pt x="277" y="107"/>
                    <a:pt x="278" y="105"/>
                    <a:pt x="279" y="103"/>
                  </a:cubicBezTo>
                  <a:cubicBezTo>
                    <a:pt x="280" y="102"/>
                    <a:pt x="281" y="101"/>
                    <a:pt x="282" y="101"/>
                  </a:cubicBezTo>
                  <a:cubicBezTo>
                    <a:pt x="274" y="105"/>
                    <a:pt x="269" y="114"/>
                    <a:pt x="270" y="122"/>
                  </a:cubicBezTo>
                  <a:cubicBezTo>
                    <a:pt x="270" y="123"/>
                    <a:pt x="269" y="124"/>
                    <a:pt x="268" y="123"/>
                  </a:cubicBezTo>
                  <a:cubicBezTo>
                    <a:pt x="268" y="123"/>
                    <a:pt x="268" y="122"/>
                    <a:pt x="268" y="121"/>
                  </a:cubicBezTo>
                  <a:cubicBezTo>
                    <a:pt x="267" y="121"/>
                    <a:pt x="266" y="121"/>
                    <a:pt x="265" y="120"/>
                  </a:cubicBezTo>
                  <a:cubicBezTo>
                    <a:pt x="264" y="119"/>
                    <a:pt x="263" y="117"/>
                    <a:pt x="261" y="116"/>
                  </a:cubicBezTo>
                  <a:cubicBezTo>
                    <a:pt x="258" y="113"/>
                    <a:pt x="256" y="111"/>
                    <a:pt x="253" y="108"/>
                  </a:cubicBezTo>
                  <a:cubicBezTo>
                    <a:pt x="248" y="101"/>
                    <a:pt x="244" y="94"/>
                    <a:pt x="239" y="88"/>
                  </a:cubicBezTo>
                  <a:cubicBezTo>
                    <a:pt x="230" y="77"/>
                    <a:pt x="221" y="65"/>
                    <a:pt x="217" y="51"/>
                  </a:cubicBezTo>
                  <a:cubicBezTo>
                    <a:pt x="215" y="41"/>
                    <a:pt x="215" y="27"/>
                    <a:pt x="225" y="21"/>
                  </a:cubicBezTo>
                  <a:cubicBezTo>
                    <a:pt x="232" y="15"/>
                    <a:pt x="244" y="18"/>
                    <a:pt x="251" y="23"/>
                  </a:cubicBezTo>
                  <a:cubicBezTo>
                    <a:pt x="252" y="23"/>
                    <a:pt x="252" y="23"/>
                    <a:pt x="251" y="23"/>
                  </a:cubicBezTo>
                  <a:cubicBezTo>
                    <a:pt x="254" y="24"/>
                    <a:pt x="257" y="25"/>
                    <a:pt x="259" y="27"/>
                  </a:cubicBezTo>
                  <a:cubicBezTo>
                    <a:pt x="259" y="28"/>
                    <a:pt x="258" y="29"/>
                    <a:pt x="258" y="28"/>
                  </a:cubicBezTo>
                  <a:cubicBezTo>
                    <a:pt x="253" y="23"/>
                    <a:pt x="245" y="27"/>
                    <a:pt x="241" y="31"/>
                  </a:cubicBezTo>
                  <a:cubicBezTo>
                    <a:pt x="235" y="36"/>
                    <a:pt x="234" y="43"/>
                    <a:pt x="237" y="49"/>
                  </a:cubicBezTo>
                  <a:cubicBezTo>
                    <a:pt x="240" y="58"/>
                    <a:pt x="249" y="60"/>
                    <a:pt x="257" y="57"/>
                  </a:cubicBezTo>
                  <a:cubicBezTo>
                    <a:pt x="265" y="54"/>
                    <a:pt x="271" y="45"/>
                    <a:pt x="273" y="37"/>
                  </a:cubicBezTo>
                  <a:cubicBezTo>
                    <a:pt x="278" y="21"/>
                    <a:pt x="260" y="6"/>
                    <a:pt x="247" y="3"/>
                  </a:cubicBezTo>
                  <a:cubicBezTo>
                    <a:pt x="239" y="1"/>
                    <a:pt x="231" y="3"/>
                    <a:pt x="225" y="9"/>
                  </a:cubicBezTo>
                  <a:cubicBezTo>
                    <a:pt x="221" y="13"/>
                    <a:pt x="218" y="17"/>
                    <a:pt x="214" y="20"/>
                  </a:cubicBezTo>
                  <a:cubicBezTo>
                    <a:pt x="213" y="20"/>
                    <a:pt x="213" y="20"/>
                    <a:pt x="213" y="20"/>
                  </a:cubicBezTo>
                  <a:cubicBezTo>
                    <a:pt x="218" y="15"/>
                    <a:pt x="221" y="9"/>
                    <a:pt x="226" y="5"/>
                  </a:cubicBezTo>
                  <a:cubicBezTo>
                    <a:pt x="225" y="3"/>
                    <a:pt x="224" y="1"/>
                    <a:pt x="222" y="1"/>
                  </a:cubicBezTo>
                  <a:cubicBezTo>
                    <a:pt x="219" y="0"/>
                    <a:pt x="216" y="1"/>
                    <a:pt x="214" y="2"/>
                  </a:cubicBezTo>
                  <a:cubicBezTo>
                    <a:pt x="209" y="4"/>
                    <a:pt x="206" y="8"/>
                    <a:pt x="204" y="13"/>
                  </a:cubicBezTo>
                  <a:cubicBezTo>
                    <a:pt x="200" y="24"/>
                    <a:pt x="199" y="33"/>
                    <a:pt x="202" y="44"/>
                  </a:cubicBezTo>
                  <a:cubicBezTo>
                    <a:pt x="202" y="44"/>
                    <a:pt x="202" y="44"/>
                    <a:pt x="202" y="44"/>
                  </a:cubicBezTo>
                  <a:cubicBezTo>
                    <a:pt x="199" y="39"/>
                    <a:pt x="198" y="34"/>
                    <a:pt x="198" y="29"/>
                  </a:cubicBezTo>
                  <a:cubicBezTo>
                    <a:pt x="192" y="29"/>
                    <a:pt x="187" y="29"/>
                    <a:pt x="187" y="36"/>
                  </a:cubicBezTo>
                  <a:cubicBezTo>
                    <a:pt x="186" y="42"/>
                    <a:pt x="190" y="47"/>
                    <a:pt x="193" y="51"/>
                  </a:cubicBezTo>
                  <a:cubicBezTo>
                    <a:pt x="199" y="61"/>
                    <a:pt x="207" y="68"/>
                    <a:pt x="215" y="76"/>
                  </a:cubicBezTo>
                  <a:cubicBezTo>
                    <a:pt x="215" y="76"/>
                    <a:pt x="215" y="77"/>
                    <a:pt x="215" y="76"/>
                  </a:cubicBezTo>
                  <a:cubicBezTo>
                    <a:pt x="210" y="73"/>
                    <a:pt x="205" y="69"/>
                    <a:pt x="200" y="64"/>
                  </a:cubicBezTo>
                  <a:cubicBezTo>
                    <a:pt x="199" y="64"/>
                    <a:pt x="198" y="64"/>
                    <a:pt x="197" y="64"/>
                  </a:cubicBezTo>
                  <a:cubicBezTo>
                    <a:pt x="195" y="63"/>
                    <a:pt x="194" y="62"/>
                    <a:pt x="192" y="61"/>
                  </a:cubicBezTo>
                  <a:cubicBezTo>
                    <a:pt x="188" y="60"/>
                    <a:pt x="184" y="59"/>
                    <a:pt x="180" y="59"/>
                  </a:cubicBezTo>
                  <a:cubicBezTo>
                    <a:pt x="171" y="57"/>
                    <a:pt x="162" y="56"/>
                    <a:pt x="154" y="54"/>
                  </a:cubicBezTo>
                  <a:cubicBezTo>
                    <a:pt x="146" y="52"/>
                    <a:pt x="138" y="50"/>
                    <a:pt x="131" y="49"/>
                  </a:cubicBezTo>
                  <a:cubicBezTo>
                    <a:pt x="127" y="49"/>
                    <a:pt x="124" y="49"/>
                    <a:pt x="121" y="49"/>
                  </a:cubicBezTo>
                  <a:cubicBezTo>
                    <a:pt x="119" y="49"/>
                    <a:pt x="117" y="50"/>
                    <a:pt x="115" y="50"/>
                  </a:cubicBezTo>
                  <a:cubicBezTo>
                    <a:pt x="112" y="52"/>
                    <a:pt x="110" y="56"/>
                    <a:pt x="114" y="58"/>
                  </a:cubicBezTo>
                  <a:cubicBezTo>
                    <a:pt x="118" y="58"/>
                    <a:pt x="122" y="59"/>
                    <a:pt x="126" y="59"/>
                  </a:cubicBezTo>
                  <a:cubicBezTo>
                    <a:pt x="128" y="59"/>
                    <a:pt x="130" y="59"/>
                    <a:pt x="132" y="58"/>
                  </a:cubicBezTo>
                  <a:cubicBezTo>
                    <a:pt x="133" y="58"/>
                    <a:pt x="133" y="59"/>
                    <a:pt x="132" y="59"/>
                  </a:cubicBezTo>
                  <a:cubicBezTo>
                    <a:pt x="123" y="63"/>
                    <a:pt x="113" y="65"/>
                    <a:pt x="103" y="69"/>
                  </a:cubicBezTo>
                  <a:cubicBezTo>
                    <a:pt x="94" y="73"/>
                    <a:pt x="87" y="79"/>
                    <a:pt x="80" y="86"/>
                  </a:cubicBezTo>
                  <a:cubicBezTo>
                    <a:pt x="74" y="91"/>
                    <a:pt x="67" y="97"/>
                    <a:pt x="61" y="102"/>
                  </a:cubicBezTo>
                  <a:cubicBezTo>
                    <a:pt x="53" y="107"/>
                    <a:pt x="45" y="113"/>
                    <a:pt x="37" y="117"/>
                  </a:cubicBezTo>
                  <a:cubicBezTo>
                    <a:pt x="36" y="117"/>
                    <a:pt x="35" y="117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27" y="121"/>
                    <a:pt x="22" y="120"/>
                    <a:pt x="16" y="115"/>
                  </a:cubicBezTo>
                  <a:cubicBezTo>
                    <a:pt x="11" y="110"/>
                    <a:pt x="8" y="103"/>
                    <a:pt x="10" y="97"/>
                  </a:cubicBezTo>
                  <a:cubicBezTo>
                    <a:pt x="11" y="90"/>
                    <a:pt x="18" y="86"/>
                    <a:pt x="24" y="88"/>
                  </a:cubicBezTo>
                  <a:cubicBezTo>
                    <a:pt x="28" y="89"/>
                    <a:pt x="31" y="90"/>
                    <a:pt x="34" y="92"/>
                  </a:cubicBezTo>
                  <a:cubicBezTo>
                    <a:pt x="37" y="93"/>
                    <a:pt x="39" y="94"/>
                    <a:pt x="42" y="94"/>
                  </a:cubicBezTo>
                  <a:cubicBezTo>
                    <a:pt x="42" y="94"/>
                    <a:pt x="44" y="94"/>
                    <a:pt x="46" y="94"/>
                  </a:cubicBezTo>
                  <a:cubicBezTo>
                    <a:pt x="45" y="94"/>
                    <a:pt x="43" y="94"/>
                    <a:pt x="41" y="94"/>
                  </a:cubicBezTo>
                  <a:cubicBezTo>
                    <a:pt x="39" y="93"/>
                    <a:pt x="37" y="92"/>
                    <a:pt x="35" y="92"/>
                  </a:cubicBezTo>
                  <a:cubicBezTo>
                    <a:pt x="34" y="91"/>
                    <a:pt x="33" y="90"/>
                    <a:pt x="33" y="90"/>
                  </a:cubicBezTo>
                  <a:cubicBezTo>
                    <a:pt x="33" y="90"/>
                    <a:pt x="34" y="90"/>
                    <a:pt x="35" y="91"/>
                  </a:cubicBezTo>
                  <a:cubicBezTo>
                    <a:pt x="37" y="92"/>
                    <a:pt x="39" y="92"/>
                    <a:pt x="41" y="93"/>
                  </a:cubicBezTo>
                  <a:cubicBezTo>
                    <a:pt x="44" y="93"/>
                    <a:pt x="46" y="93"/>
                    <a:pt x="48" y="93"/>
                  </a:cubicBezTo>
                  <a:cubicBezTo>
                    <a:pt x="48" y="93"/>
                    <a:pt x="48" y="93"/>
                    <a:pt x="48" y="93"/>
                  </a:cubicBezTo>
                  <a:cubicBezTo>
                    <a:pt x="47" y="93"/>
                    <a:pt x="45" y="93"/>
                    <a:pt x="43" y="92"/>
                  </a:cubicBezTo>
                  <a:cubicBezTo>
                    <a:pt x="41" y="92"/>
                    <a:pt x="40" y="91"/>
                    <a:pt x="39" y="91"/>
                  </a:cubicBezTo>
                  <a:cubicBezTo>
                    <a:pt x="38" y="90"/>
                    <a:pt x="37" y="90"/>
                    <a:pt x="37" y="90"/>
                  </a:cubicBezTo>
                  <a:cubicBezTo>
                    <a:pt x="37" y="90"/>
                    <a:pt x="38" y="90"/>
                    <a:pt x="39" y="90"/>
                  </a:cubicBezTo>
                  <a:cubicBezTo>
                    <a:pt x="40" y="91"/>
                    <a:pt x="42" y="91"/>
                    <a:pt x="43" y="92"/>
                  </a:cubicBezTo>
                  <a:cubicBezTo>
                    <a:pt x="45" y="92"/>
                    <a:pt x="47" y="92"/>
                    <a:pt x="48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3" y="91"/>
                    <a:pt x="42" y="85"/>
                    <a:pt x="37" y="79"/>
                  </a:cubicBezTo>
                  <a:cubicBezTo>
                    <a:pt x="29" y="69"/>
                    <a:pt x="15" y="81"/>
                    <a:pt x="9" y="88"/>
                  </a:cubicBezTo>
                  <a:cubicBezTo>
                    <a:pt x="3" y="97"/>
                    <a:pt x="0" y="111"/>
                    <a:pt x="6" y="120"/>
                  </a:cubicBezTo>
                  <a:cubicBezTo>
                    <a:pt x="7" y="120"/>
                    <a:pt x="7" y="121"/>
                    <a:pt x="7" y="121"/>
                  </a:cubicBezTo>
                  <a:cubicBezTo>
                    <a:pt x="7" y="121"/>
                    <a:pt x="8" y="122"/>
                    <a:pt x="8" y="122"/>
                  </a:cubicBezTo>
                  <a:cubicBezTo>
                    <a:pt x="14" y="130"/>
                    <a:pt x="27" y="130"/>
                    <a:pt x="36" y="128"/>
                  </a:cubicBezTo>
                  <a:cubicBezTo>
                    <a:pt x="46" y="122"/>
                    <a:pt x="56" y="115"/>
                    <a:pt x="66" y="108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2" y="114"/>
                    <a:pt x="55" y="118"/>
                    <a:pt x="50" y="122"/>
                  </a:cubicBezTo>
                  <a:cubicBezTo>
                    <a:pt x="42" y="127"/>
                    <a:pt x="34" y="133"/>
                    <a:pt x="27" y="139"/>
                  </a:cubicBezTo>
                  <a:cubicBezTo>
                    <a:pt x="24" y="141"/>
                    <a:pt x="21" y="143"/>
                    <a:pt x="18" y="145"/>
                  </a:cubicBezTo>
                  <a:close/>
                  <a:moveTo>
                    <a:pt x="25" y="81"/>
                  </a:moveTo>
                  <a:cubicBezTo>
                    <a:pt x="25" y="81"/>
                    <a:pt x="26" y="81"/>
                    <a:pt x="26" y="81"/>
                  </a:cubicBezTo>
                  <a:cubicBezTo>
                    <a:pt x="27" y="81"/>
                    <a:pt x="28" y="81"/>
                    <a:pt x="28" y="81"/>
                  </a:cubicBezTo>
                  <a:cubicBezTo>
                    <a:pt x="28" y="81"/>
                    <a:pt x="28" y="81"/>
                    <a:pt x="27" y="81"/>
                  </a:cubicBezTo>
                  <a:cubicBezTo>
                    <a:pt x="26" y="82"/>
                    <a:pt x="25" y="82"/>
                    <a:pt x="25" y="81"/>
                  </a:cubicBezTo>
                  <a:close/>
                  <a:moveTo>
                    <a:pt x="23" y="81"/>
                  </a:moveTo>
                  <a:cubicBezTo>
                    <a:pt x="23" y="81"/>
                    <a:pt x="23" y="81"/>
                    <a:pt x="23" y="80"/>
                  </a:cubicBezTo>
                  <a:cubicBezTo>
                    <a:pt x="24" y="80"/>
                    <a:pt x="25" y="79"/>
                    <a:pt x="26" y="79"/>
                  </a:cubicBezTo>
                  <a:cubicBezTo>
                    <a:pt x="28" y="78"/>
                    <a:pt x="29" y="78"/>
                    <a:pt x="30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80"/>
                    <a:pt x="31" y="79"/>
                    <a:pt x="30" y="79"/>
                  </a:cubicBezTo>
                  <a:cubicBezTo>
                    <a:pt x="29" y="79"/>
                    <a:pt x="28" y="79"/>
                    <a:pt x="27" y="79"/>
                  </a:cubicBezTo>
                  <a:cubicBezTo>
                    <a:pt x="24" y="80"/>
                    <a:pt x="23" y="82"/>
                    <a:pt x="23" y="81"/>
                  </a:cubicBezTo>
                  <a:close/>
                  <a:moveTo>
                    <a:pt x="118" y="54"/>
                  </a:moveTo>
                  <a:cubicBezTo>
                    <a:pt x="118" y="54"/>
                    <a:pt x="119" y="53"/>
                    <a:pt x="120" y="53"/>
                  </a:cubicBezTo>
                  <a:cubicBezTo>
                    <a:pt x="122" y="52"/>
                    <a:pt x="123" y="52"/>
                    <a:pt x="123" y="52"/>
                  </a:cubicBezTo>
                  <a:cubicBezTo>
                    <a:pt x="123" y="52"/>
                    <a:pt x="122" y="53"/>
                    <a:pt x="121" y="53"/>
                  </a:cubicBezTo>
                  <a:cubicBezTo>
                    <a:pt x="119" y="54"/>
                    <a:pt x="118" y="54"/>
                    <a:pt x="118" y="54"/>
                  </a:cubicBezTo>
                  <a:close/>
                  <a:moveTo>
                    <a:pt x="131" y="50"/>
                  </a:moveTo>
                  <a:cubicBezTo>
                    <a:pt x="131" y="50"/>
                    <a:pt x="130" y="51"/>
                    <a:pt x="128" y="51"/>
                  </a:cubicBezTo>
                  <a:cubicBezTo>
                    <a:pt x="126" y="51"/>
                    <a:pt x="124" y="51"/>
                    <a:pt x="122" y="51"/>
                  </a:cubicBezTo>
                  <a:cubicBezTo>
                    <a:pt x="120" y="51"/>
                    <a:pt x="119" y="52"/>
                    <a:pt x="118" y="52"/>
                  </a:cubicBezTo>
                  <a:cubicBezTo>
                    <a:pt x="117" y="52"/>
                    <a:pt x="116" y="53"/>
                    <a:pt x="116" y="53"/>
                  </a:cubicBezTo>
                  <a:cubicBezTo>
                    <a:pt x="114" y="54"/>
                    <a:pt x="114" y="55"/>
                    <a:pt x="114" y="55"/>
                  </a:cubicBezTo>
                  <a:cubicBezTo>
                    <a:pt x="114" y="55"/>
                    <a:pt x="114" y="54"/>
                    <a:pt x="115" y="53"/>
                  </a:cubicBezTo>
                  <a:cubicBezTo>
                    <a:pt x="116" y="52"/>
                    <a:pt x="117" y="52"/>
                    <a:pt x="118" y="51"/>
                  </a:cubicBezTo>
                  <a:cubicBezTo>
                    <a:pt x="119" y="51"/>
                    <a:pt x="120" y="51"/>
                    <a:pt x="122" y="50"/>
                  </a:cubicBezTo>
                  <a:cubicBezTo>
                    <a:pt x="124" y="50"/>
                    <a:pt x="126" y="50"/>
                    <a:pt x="128" y="50"/>
                  </a:cubicBezTo>
                  <a:cubicBezTo>
                    <a:pt x="130" y="50"/>
                    <a:pt x="131" y="50"/>
                    <a:pt x="131" y="50"/>
                  </a:cubicBezTo>
                  <a:close/>
                  <a:moveTo>
                    <a:pt x="191" y="43"/>
                  </a:moveTo>
                  <a:cubicBezTo>
                    <a:pt x="191" y="43"/>
                    <a:pt x="190" y="42"/>
                    <a:pt x="189" y="40"/>
                  </a:cubicBezTo>
                  <a:cubicBezTo>
                    <a:pt x="189" y="40"/>
                    <a:pt x="189" y="39"/>
                    <a:pt x="189" y="38"/>
                  </a:cubicBezTo>
                  <a:cubicBezTo>
                    <a:pt x="189" y="37"/>
                    <a:pt x="189" y="37"/>
                    <a:pt x="189" y="37"/>
                  </a:cubicBezTo>
                  <a:cubicBezTo>
                    <a:pt x="190" y="37"/>
                    <a:pt x="190" y="38"/>
                    <a:pt x="190" y="38"/>
                  </a:cubicBezTo>
                  <a:cubicBezTo>
                    <a:pt x="190" y="39"/>
                    <a:pt x="190" y="39"/>
                    <a:pt x="190" y="40"/>
                  </a:cubicBezTo>
                  <a:cubicBezTo>
                    <a:pt x="191" y="42"/>
                    <a:pt x="192" y="43"/>
                    <a:pt x="191" y="43"/>
                  </a:cubicBezTo>
                  <a:close/>
                  <a:moveTo>
                    <a:pt x="204" y="58"/>
                  </a:moveTo>
                  <a:cubicBezTo>
                    <a:pt x="204" y="58"/>
                    <a:pt x="203" y="57"/>
                    <a:pt x="201" y="55"/>
                  </a:cubicBezTo>
                  <a:cubicBezTo>
                    <a:pt x="199" y="53"/>
                    <a:pt x="197" y="51"/>
                    <a:pt x="195" y="48"/>
                  </a:cubicBezTo>
                  <a:cubicBezTo>
                    <a:pt x="193" y="44"/>
                    <a:pt x="192" y="41"/>
                    <a:pt x="192" y="38"/>
                  </a:cubicBezTo>
                  <a:cubicBezTo>
                    <a:pt x="192" y="37"/>
                    <a:pt x="192" y="36"/>
                    <a:pt x="192" y="35"/>
                  </a:cubicBezTo>
                  <a:cubicBezTo>
                    <a:pt x="192" y="35"/>
                    <a:pt x="192" y="34"/>
                    <a:pt x="192" y="34"/>
                  </a:cubicBezTo>
                  <a:cubicBezTo>
                    <a:pt x="193" y="34"/>
                    <a:pt x="193" y="35"/>
                    <a:pt x="193" y="35"/>
                  </a:cubicBezTo>
                  <a:cubicBezTo>
                    <a:pt x="192" y="36"/>
                    <a:pt x="192" y="37"/>
                    <a:pt x="193" y="38"/>
                  </a:cubicBezTo>
                  <a:cubicBezTo>
                    <a:pt x="193" y="41"/>
                    <a:pt x="193" y="44"/>
                    <a:pt x="195" y="47"/>
                  </a:cubicBezTo>
                  <a:cubicBezTo>
                    <a:pt x="197" y="50"/>
                    <a:pt x="200" y="53"/>
                    <a:pt x="201" y="55"/>
                  </a:cubicBezTo>
                  <a:cubicBezTo>
                    <a:pt x="203" y="56"/>
                    <a:pt x="204" y="58"/>
                    <a:pt x="204" y="58"/>
                  </a:cubicBezTo>
                  <a:close/>
                  <a:moveTo>
                    <a:pt x="210" y="6"/>
                  </a:moveTo>
                  <a:cubicBezTo>
                    <a:pt x="210" y="7"/>
                    <a:pt x="210" y="7"/>
                    <a:pt x="209" y="8"/>
                  </a:cubicBezTo>
                  <a:cubicBezTo>
                    <a:pt x="209" y="9"/>
                    <a:pt x="208" y="10"/>
                    <a:pt x="207" y="11"/>
                  </a:cubicBezTo>
                  <a:cubicBezTo>
                    <a:pt x="206" y="14"/>
                    <a:pt x="205" y="16"/>
                    <a:pt x="205" y="16"/>
                  </a:cubicBezTo>
                  <a:cubicBezTo>
                    <a:pt x="204" y="16"/>
                    <a:pt x="205" y="14"/>
                    <a:pt x="207" y="11"/>
                  </a:cubicBezTo>
                  <a:cubicBezTo>
                    <a:pt x="208" y="10"/>
                    <a:pt x="208" y="8"/>
                    <a:pt x="209" y="8"/>
                  </a:cubicBezTo>
                  <a:cubicBezTo>
                    <a:pt x="210" y="7"/>
                    <a:pt x="210" y="6"/>
                    <a:pt x="210" y="6"/>
                  </a:cubicBezTo>
                  <a:close/>
                  <a:moveTo>
                    <a:pt x="213" y="8"/>
                  </a:moveTo>
                  <a:cubicBezTo>
                    <a:pt x="212" y="9"/>
                    <a:pt x="212" y="9"/>
                    <a:pt x="211" y="10"/>
                  </a:cubicBezTo>
                  <a:cubicBezTo>
                    <a:pt x="210" y="11"/>
                    <a:pt x="209" y="13"/>
                    <a:pt x="208" y="14"/>
                  </a:cubicBezTo>
                  <a:cubicBezTo>
                    <a:pt x="206" y="18"/>
                    <a:pt x="205" y="21"/>
                    <a:pt x="205" y="24"/>
                  </a:cubicBezTo>
                  <a:cubicBezTo>
                    <a:pt x="204" y="27"/>
                    <a:pt x="204" y="28"/>
                    <a:pt x="204" y="28"/>
                  </a:cubicBezTo>
                  <a:cubicBezTo>
                    <a:pt x="204" y="28"/>
                    <a:pt x="204" y="28"/>
                    <a:pt x="204" y="27"/>
                  </a:cubicBezTo>
                  <a:cubicBezTo>
                    <a:pt x="204" y="26"/>
                    <a:pt x="204" y="25"/>
                    <a:pt x="204" y="24"/>
                  </a:cubicBezTo>
                  <a:cubicBezTo>
                    <a:pt x="205" y="21"/>
                    <a:pt x="206" y="18"/>
                    <a:pt x="207" y="14"/>
                  </a:cubicBezTo>
                  <a:cubicBezTo>
                    <a:pt x="208" y="12"/>
                    <a:pt x="210" y="11"/>
                    <a:pt x="211" y="9"/>
                  </a:cubicBezTo>
                  <a:cubicBezTo>
                    <a:pt x="211" y="9"/>
                    <a:pt x="212" y="8"/>
                    <a:pt x="213" y="8"/>
                  </a:cubicBezTo>
                  <a:cubicBezTo>
                    <a:pt x="213" y="7"/>
                    <a:pt x="214" y="7"/>
                    <a:pt x="215" y="7"/>
                  </a:cubicBezTo>
                  <a:cubicBezTo>
                    <a:pt x="216" y="6"/>
                    <a:pt x="217" y="6"/>
                    <a:pt x="218" y="5"/>
                  </a:cubicBezTo>
                  <a:cubicBezTo>
                    <a:pt x="218" y="5"/>
                    <a:pt x="219" y="5"/>
                    <a:pt x="219" y="5"/>
                  </a:cubicBezTo>
                  <a:cubicBezTo>
                    <a:pt x="219" y="5"/>
                    <a:pt x="218" y="6"/>
                    <a:pt x="218" y="6"/>
                  </a:cubicBezTo>
                  <a:cubicBezTo>
                    <a:pt x="217" y="6"/>
                    <a:pt x="216" y="6"/>
                    <a:pt x="215" y="7"/>
                  </a:cubicBezTo>
                  <a:cubicBezTo>
                    <a:pt x="214" y="7"/>
                    <a:pt x="214" y="8"/>
                    <a:pt x="213" y="8"/>
                  </a:cubicBezTo>
                  <a:close/>
                  <a:moveTo>
                    <a:pt x="255" y="49"/>
                  </a:moveTo>
                  <a:cubicBezTo>
                    <a:pt x="255" y="49"/>
                    <a:pt x="254" y="49"/>
                    <a:pt x="253" y="49"/>
                  </a:cubicBezTo>
                  <a:cubicBezTo>
                    <a:pt x="252" y="49"/>
                    <a:pt x="251" y="48"/>
                    <a:pt x="251" y="48"/>
                  </a:cubicBezTo>
                  <a:cubicBezTo>
                    <a:pt x="250" y="48"/>
                    <a:pt x="249" y="47"/>
                    <a:pt x="249" y="46"/>
                  </a:cubicBezTo>
                  <a:cubicBezTo>
                    <a:pt x="247" y="45"/>
                    <a:pt x="247" y="43"/>
                    <a:pt x="247" y="42"/>
                  </a:cubicBezTo>
                  <a:cubicBezTo>
                    <a:pt x="247" y="41"/>
                    <a:pt x="247" y="40"/>
                    <a:pt x="247" y="40"/>
                  </a:cubicBezTo>
                  <a:cubicBezTo>
                    <a:pt x="247" y="40"/>
                    <a:pt x="247" y="41"/>
                    <a:pt x="247" y="42"/>
                  </a:cubicBezTo>
                  <a:cubicBezTo>
                    <a:pt x="247" y="43"/>
                    <a:pt x="248" y="45"/>
                    <a:pt x="249" y="46"/>
                  </a:cubicBezTo>
                  <a:cubicBezTo>
                    <a:pt x="250" y="47"/>
                    <a:pt x="250" y="47"/>
                    <a:pt x="251" y="48"/>
                  </a:cubicBezTo>
                  <a:cubicBezTo>
                    <a:pt x="252" y="48"/>
                    <a:pt x="252" y="48"/>
                    <a:pt x="253" y="48"/>
                  </a:cubicBezTo>
                  <a:cubicBezTo>
                    <a:pt x="254" y="49"/>
                    <a:pt x="255" y="48"/>
                    <a:pt x="255" y="49"/>
                  </a:cubicBezTo>
                  <a:close/>
                  <a:moveTo>
                    <a:pt x="259" y="49"/>
                  </a:moveTo>
                  <a:cubicBezTo>
                    <a:pt x="261" y="48"/>
                    <a:pt x="262" y="47"/>
                    <a:pt x="263" y="47"/>
                  </a:cubicBezTo>
                  <a:cubicBezTo>
                    <a:pt x="263" y="47"/>
                    <a:pt x="262" y="48"/>
                    <a:pt x="262" y="48"/>
                  </a:cubicBezTo>
                  <a:cubicBezTo>
                    <a:pt x="261" y="49"/>
                    <a:pt x="261" y="49"/>
                    <a:pt x="259" y="50"/>
                  </a:cubicBezTo>
                  <a:cubicBezTo>
                    <a:pt x="257" y="51"/>
                    <a:pt x="254" y="52"/>
                    <a:pt x="250" y="52"/>
                  </a:cubicBezTo>
                  <a:cubicBezTo>
                    <a:pt x="248" y="51"/>
                    <a:pt x="246" y="51"/>
                    <a:pt x="245" y="50"/>
                  </a:cubicBezTo>
                  <a:cubicBezTo>
                    <a:pt x="244" y="48"/>
                    <a:pt x="243" y="47"/>
                    <a:pt x="243" y="46"/>
                  </a:cubicBezTo>
                  <a:cubicBezTo>
                    <a:pt x="242" y="44"/>
                    <a:pt x="242" y="43"/>
                    <a:pt x="243" y="43"/>
                  </a:cubicBezTo>
                  <a:cubicBezTo>
                    <a:pt x="243" y="42"/>
                    <a:pt x="243" y="42"/>
                    <a:pt x="243" y="42"/>
                  </a:cubicBezTo>
                  <a:cubicBezTo>
                    <a:pt x="243" y="42"/>
                    <a:pt x="243" y="43"/>
                    <a:pt x="243" y="46"/>
                  </a:cubicBezTo>
                  <a:cubicBezTo>
                    <a:pt x="244" y="47"/>
                    <a:pt x="244" y="48"/>
                    <a:pt x="245" y="49"/>
                  </a:cubicBezTo>
                  <a:cubicBezTo>
                    <a:pt x="247" y="50"/>
                    <a:pt x="248" y="51"/>
                    <a:pt x="250" y="51"/>
                  </a:cubicBezTo>
                  <a:cubicBezTo>
                    <a:pt x="254" y="52"/>
                    <a:pt x="257" y="50"/>
                    <a:pt x="259" y="49"/>
                  </a:cubicBezTo>
                  <a:close/>
                  <a:moveTo>
                    <a:pt x="238" y="9"/>
                  </a:moveTo>
                  <a:cubicBezTo>
                    <a:pt x="238" y="9"/>
                    <a:pt x="239" y="9"/>
                    <a:pt x="241" y="9"/>
                  </a:cubicBezTo>
                  <a:cubicBezTo>
                    <a:pt x="242" y="9"/>
                    <a:pt x="245" y="9"/>
                    <a:pt x="247" y="10"/>
                  </a:cubicBezTo>
                  <a:cubicBezTo>
                    <a:pt x="249" y="10"/>
                    <a:pt x="252" y="11"/>
                    <a:pt x="253" y="12"/>
                  </a:cubicBezTo>
                  <a:cubicBezTo>
                    <a:pt x="255" y="13"/>
                    <a:pt x="256" y="13"/>
                    <a:pt x="256" y="13"/>
                  </a:cubicBezTo>
                  <a:cubicBezTo>
                    <a:pt x="255" y="13"/>
                    <a:pt x="255" y="13"/>
                    <a:pt x="253" y="12"/>
                  </a:cubicBezTo>
                  <a:cubicBezTo>
                    <a:pt x="251" y="12"/>
                    <a:pt x="249" y="11"/>
                    <a:pt x="247" y="11"/>
                  </a:cubicBezTo>
                  <a:cubicBezTo>
                    <a:pt x="244" y="10"/>
                    <a:pt x="242" y="10"/>
                    <a:pt x="241" y="10"/>
                  </a:cubicBezTo>
                  <a:cubicBezTo>
                    <a:pt x="239" y="10"/>
                    <a:pt x="238" y="9"/>
                    <a:pt x="238" y="9"/>
                  </a:cubicBezTo>
                  <a:close/>
                  <a:moveTo>
                    <a:pt x="233" y="8"/>
                  </a:moveTo>
                  <a:cubicBezTo>
                    <a:pt x="233" y="8"/>
                    <a:pt x="233" y="7"/>
                    <a:pt x="234" y="7"/>
                  </a:cubicBezTo>
                  <a:cubicBezTo>
                    <a:pt x="235" y="7"/>
                    <a:pt x="235" y="7"/>
                    <a:pt x="236" y="7"/>
                  </a:cubicBezTo>
                  <a:cubicBezTo>
                    <a:pt x="236" y="7"/>
                    <a:pt x="237" y="7"/>
                    <a:pt x="238" y="7"/>
                  </a:cubicBezTo>
                  <a:cubicBezTo>
                    <a:pt x="238" y="7"/>
                    <a:pt x="238" y="6"/>
                    <a:pt x="239" y="6"/>
                  </a:cubicBezTo>
                  <a:cubicBezTo>
                    <a:pt x="239" y="6"/>
                    <a:pt x="240" y="6"/>
                    <a:pt x="240" y="6"/>
                  </a:cubicBezTo>
                  <a:cubicBezTo>
                    <a:pt x="241" y="6"/>
                    <a:pt x="242" y="6"/>
                    <a:pt x="243" y="6"/>
                  </a:cubicBezTo>
                  <a:cubicBezTo>
                    <a:pt x="245" y="7"/>
                    <a:pt x="247" y="7"/>
                    <a:pt x="250" y="8"/>
                  </a:cubicBezTo>
                  <a:cubicBezTo>
                    <a:pt x="252" y="8"/>
                    <a:pt x="254" y="9"/>
                    <a:pt x="256" y="10"/>
                  </a:cubicBezTo>
                  <a:cubicBezTo>
                    <a:pt x="257" y="11"/>
                    <a:pt x="257" y="11"/>
                    <a:pt x="258" y="12"/>
                  </a:cubicBezTo>
                  <a:cubicBezTo>
                    <a:pt x="258" y="12"/>
                    <a:pt x="259" y="13"/>
                    <a:pt x="259" y="13"/>
                  </a:cubicBezTo>
                  <a:cubicBezTo>
                    <a:pt x="259" y="13"/>
                    <a:pt x="260" y="13"/>
                    <a:pt x="260" y="14"/>
                  </a:cubicBezTo>
                  <a:cubicBezTo>
                    <a:pt x="261" y="14"/>
                    <a:pt x="261" y="15"/>
                    <a:pt x="261" y="15"/>
                  </a:cubicBezTo>
                  <a:cubicBezTo>
                    <a:pt x="262" y="16"/>
                    <a:pt x="262" y="16"/>
                    <a:pt x="262" y="16"/>
                  </a:cubicBezTo>
                  <a:cubicBezTo>
                    <a:pt x="262" y="16"/>
                    <a:pt x="262" y="16"/>
                    <a:pt x="262" y="17"/>
                  </a:cubicBezTo>
                  <a:cubicBezTo>
                    <a:pt x="263" y="17"/>
                    <a:pt x="263" y="18"/>
                    <a:pt x="263" y="18"/>
                  </a:cubicBezTo>
                  <a:cubicBezTo>
                    <a:pt x="263" y="18"/>
                    <a:pt x="262" y="16"/>
                    <a:pt x="260" y="14"/>
                  </a:cubicBezTo>
                  <a:cubicBezTo>
                    <a:pt x="259" y="14"/>
                    <a:pt x="259" y="14"/>
                    <a:pt x="259" y="13"/>
                  </a:cubicBezTo>
                  <a:cubicBezTo>
                    <a:pt x="258" y="13"/>
                    <a:pt x="258" y="13"/>
                    <a:pt x="258" y="13"/>
                  </a:cubicBezTo>
                  <a:cubicBezTo>
                    <a:pt x="257" y="12"/>
                    <a:pt x="256" y="11"/>
                    <a:pt x="255" y="11"/>
                  </a:cubicBezTo>
                  <a:cubicBezTo>
                    <a:pt x="254" y="10"/>
                    <a:pt x="252" y="9"/>
                    <a:pt x="249" y="8"/>
                  </a:cubicBezTo>
                  <a:cubicBezTo>
                    <a:pt x="247" y="8"/>
                    <a:pt x="245" y="7"/>
                    <a:pt x="243" y="7"/>
                  </a:cubicBezTo>
                  <a:cubicBezTo>
                    <a:pt x="242" y="7"/>
                    <a:pt x="241" y="7"/>
                    <a:pt x="240" y="7"/>
                  </a:cubicBezTo>
                  <a:cubicBezTo>
                    <a:pt x="240" y="7"/>
                    <a:pt x="239" y="7"/>
                    <a:pt x="239" y="7"/>
                  </a:cubicBezTo>
                  <a:cubicBezTo>
                    <a:pt x="239" y="7"/>
                    <a:pt x="238" y="7"/>
                    <a:pt x="238" y="7"/>
                  </a:cubicBezTo>
                  <a:cubicBezTo>
                    <a:pt x="235" y="7"/>
                    <a:pt x="233" y="8"/>
                    <a:pt x="233" y="8"/>
                  </a:cubicBezTo>
                  <a:close/>
                  <a:moveTo>
                    <a:pt x="367" y="180"/>
                  </a:moveTo>
                  <a:cubicBezTo>
                    <a:pt x="367" y="180"/>
                    <a:pt x="366" y="181"/>
                    <a:pt x="366" y="181"/>
                  </a:cubicBezTo>
                  <a:cubicBezTo>
                    <a:pt x="365" y="181"/>
                    <a:pt x="364" y="182"/>
                    <a:pt x="363" y="182"/>
                  </a:cubicBezTo>
                  <a:cubicBezTo>
                    <a:pt x="360" y="183"/>
                    <a:pt x="356" y="185"/>
                    <a:pt x="352" y="185"/>
                  </a:cubicBezTo>
                  <a:cubicBezTo>
                    <a:pt x="348" y="186"/>
                    <a:pt x="344" y="187"/>
                    <a:pt x="341" y="187"/>
                  </a:cubicBezTo>
                  <a:cubicBezTo>
                    <a:pt x="340" y="187"/>
                    <a:pt x="339" y="187"/>
                    <a:pt x="338" y="187"/>
                  </a:cubicBezTo>
                  <a:cubicBezTo>
                    <a:pt x="337" y="187"/>
                    <a:pt x="337" y="187"/>
                    <a:pt x="337" y="187"/>
                  </a:cubicBezTo>
                  <a:cubicBezTo>
                    <a:pt x="337" y="186"/>
                    <a:pt x="338" y="186"/>
                    <a:pt x="341" y="186"/>
                  </a:cubicBezTo>
                  <a:cubicBezTo>
                    <a:pt x="344" y="186"/>
                    <a:pt x="348" y="185"/>
                    <a:pt x="352" y="185"/>
                  </a:cubicBezTo>
                  <a:cubicBezTo>
                    <a:pt x="356" y="184"/>
                    <a:pt x="360" y="183"/>
                    <a:pt x="363" y="182"/>
                  </a:cubicBezTo>
                  <a:cubicBezTo>
                    <a:pt x="365" y="181"/>
                    <a:pt x="367" y="180"/>
                    <a:pt x="367" y="180"/>
                  </a:cubicBezTo>
                  <a:close/>
                  <a:moveTo>
                    <a:pt x="326" y="186"/>
                  </a:moveTo>
                  <a:cubicBezTo>
                    <a:pt x="326" y="186"/>
                    <a:pt x="325" y="186"/>
                    <a:pt x="324" y="185"/>
                  </a:cubicBezTo>
                  <a:cubicBezTo>
                    <a:pt x="323" y="185"/>
                    <a:pt x="322" y="184"/>
                    <a:pt x="322" y="184"/>
                  </a:cubicBezTo>
                  <a:cubicBezTo>
                    <a:pt x="322" y="183"/>
                    <a:pt x="323" y="184"/>
                    <a:pt x="324" y="185"/>
                  </a:cubicBezTo>
                  <a:cubicBezTo>
                    <a:pt x="325" y="186"/>
                    <a:pt x="326" y="186"/>
                    <a:pt x="326" y="186"/>
                  </a:cubicBezTo>
                  <a:close/>
                  <a:moveTo>
                    <a:pt x="328" y="189"/>
                  </a:moveTo>
                  <a:cubicBezTo>
                    <a:pt x="328" y="189"/>
                    <a:pt x="328" y="189"/>
                    <a:pt x="327" y="189"/>
                  </a:cubicBezTo>
                  <a:cubicBezTo>
                    <a:pt x="326" y="188"/>
                    <a:pt x="325" y="188"/>
                    <a:pt x="323" y="187"/>
                  </a:cubicBezTo>
                  <a:cubicBezTo>
                    <a:pt x="323" y="187"/>
                    <a:pt x="322" y="186"/>
                    <a:pt x="322" y="186"/>
                  </a:cubicBezTo>
                  <a:cubicBezTo>
                    <a:pt x="321" y="185"/>
                    <a:pt x="321" y="185"/>
                    <a:pt x="321" y="184"/>
                  </a:cubicBezTo>
                  <a:cubicBezTo>
                    <a:pt x="321" y="183"/>
                    <a:pt x="321" y="183"/>
                    <a:pt x="321" y="183"/>
                  </a:cubicBezTo>
                  <a:cubicBezTo>
                    <a:pt x="321" y="183"/>
                    <a:pt x="321" y="183"/>
                    <a:pt x="321" y="184"/>
                  </a:cubicBezTo>
                  <a:cubicBezTo>
                    <a:pt x="321" y="185"/>
                    <a:pt x="322" y="185"/>
                    <a:pt x="322" y="185"/>
                  </a:cubicBezTo>
                  <a:cubicBezTo>
                    <a:pt x="323" y="186"/>
                    <a:pt x="323" y="186"/>
                    <a:pt x="324" y="187"/>
                  </a:cubicBezTo>
                  <a:cubicBezTo>
                    <a:pt x="325" y="187"/>
                    <a:pt x="326" y="188"/>
                    <a:pt x="327" y="188"/>
                  </a:cubicBezTo>
                  <a:cubicBezTo>
                    <a:pt x="328" y="188"/>
                    <a:pt x="328" y="189"/>
                    <a:pt x="328" y="189"/>
                  </a:cubicBezTo>
                  <a:close/>
                  <a:moveTo>
                    <a:pt x="337" y="189"/>
                  </a:moveTo>
                  <a:cubicBezTo>
                    <a:pt x="337" y="189"/>
                    <a:pt x="338" y="189"/>
                    <a:pt x="339" y="189"/>
                  </a:cubicBezTo>
                  <a:cubicBezTo>
                    <a:pt x="340" y="189"/>
                    <a:pt x="341" y="189"/>
                    <a:pt x="342" y="189"/>
                  </a:cubicBezTo>
                  <a:cubicBezTo>
                    <a:pt x="346" y="188"/>
                    <a:pt x="352" y="187"/>
                    <a:pt x="359" y="185"/>
                  </a:cubicBezTo>
                  <a:cubicBezTo>
                    <a:pt x="365" y="183"/>
                    <a:pt x="371" y="181"/>
                    <a:pt x="375" y="179"/>
                  </a:cubicBezTo>
                  <a:cubicBezTo>
                    <a:pt x="376" y="179"/>
                    <a:pt x="377" y="178"/>
                    <a:pt x="378" y="178"/>
                  </a:cubicBezTo>
                  <a:cubicBezTo>
                    <a:pt x="378" y="178"/>
                    <a:pt x="379" y="177"/>
                    <a:pt x="380" y="177"/>
                  </a:cubicBezTo>
                  <a:cubicBezTo>
                    <a:pt x="381" y="176"/>
                    <a:pt x="381" y="176"/>
                    <a:pt x="381" y="176"/>
                  </a:cubicBezTo>
                  <a:cubicBezTo>
                    <a:pt x="381" y="176"/>
                    <a:pt x="381" y="176"/>
                    <a:pt x="380" y="177"/>
                  </a:cubicBezTo>
                  <a:cubicBezTo>
                    <a:pt x="379" y="177"/>
                    <a:pt x="379" y="178"/>
                    <a:pt x="378" y="178"/>
                  </a:cubicBezTo>
                  <a:cubicBezTo>
                    <a:pt x="377" y="179"/>
                    <a:pt x="376" y="179"/>
                    <a:pt x="375" y="180"/>
                  </a:cubicBezTo>
                  <a:cubicBezTo>
                    <a:pt x="371" y="182"/>
                    <a:pt x="365" y="184"/>
                    <a:pt x="359" y="186"/>
                  </a:cubicBezTo>
                  <a:cubicBezTo>
                    <a:pt x="352" y="188"/>
                    <a:pt x="346" y="189"/>
                    <a:pt x="342" y="189"/>
                  </a:cubicBezTo>
                  <a:cubicBezTo>
                    <a:pt x="341" y="189"/>
                    <a:pt x="340" y="189"/>
                    <a:pt x="339" y="189"/>
                  </a:cubicBezTo>
                  <a:cubicBezTo>
                    <a:pt x="338" y="189"/>
                    <a:pt x="337" y="189"/>
                    <a:pt x="337" y="189"/>
                  </a:cubicBezTo>
                  <a:cubicBezTo>
                    <a:pt x="335" y="189"/>
                    <a:pt x="335" y="189"/>
                    <a:pt x="335" y="189"/>
                  </a:cubicBezTo>
                  <a:cubicBezTo>
                    <a:pt x="335" y="189"/>
                    <a:pt x="335" y="189"/>
                    <a:pt x="337" y="189"/>
                  </a:cubicBezTo>
                  <a:close/>
                  <a:moveTo>
                    <a:pt x="277" y="159"/>
                  </a:moveTo>
                  <a:cubicBezTo>
                    <a:pt x="277" y="160"/>
                    <a:pt x="276" y="159"/>
                    <a:pt x="274" y="159"/>
                  </a:cubicBezTo>
                  <a:cubicBezTo>
                    <a:pt x="273" y="159"/>
                    <a:pt x="272" y="158"/>
                    <a:pt x="272" y="158"/>
                  </a:cubicBezTo>
                  <a:cubicBezTo>
                    <a:pt x="272" y="157"/>
                    <a:pt x="271" y="157"/>
                    <a:pt x="271" y="157"/>
                  </a:cubicBezTo>
                  <a:cubicBezTo>
                    <a:pt x="272" y="157"/>
                    <a:pt x="272" y="157"/>
                    <a:pt x="272" y="157"/>
                  </a:cubicBezTo>
                  <a:cubicBezTo>
                    <a:pt x="273" y="158"/>
                    <a:pt x="274" y="158"/>
                    <a:pt x="274" y="158"/>
                  </a:cubicBezTo>
                  <a:cubicBezTo>
                    <a:pt x="276" y="159"/>
                    <a:pt x="277" y="159"/>
                    <a:pt x="277" y="159"/>
                  </a:cubicBezTo>
                  <a:close/>
                  <a:moveTo>
                    <a:pt x="287" y="162"/>
                  </a:moveTo>
                  <a:cubicBezTo>
                    <a:pt x="287" y="162"/>
                    <a:pt x="286" y="163"/>
                    <a:pt x="284" y="163"/>
                  </a:cubicBezTo>
                  <a:cubicBezTo>
                    <a:pt x="282" y="163"/>
                    <a:pt x="280" y="162"/>
                    <a:pt x="277" y="162"/>
                  </a:cubicBezTo>
                  <a:cubicBezTo>
                    <a:pt x="274" y="161"/>
                    <a:pt x="272" y="160"/>
                    <a:pt x="270" y="159"/>
                  </a:cubicBezTo>
                  <a:cubicBezTo>
                    <a:pt x="270" y="159"/>
                    <a:pt x="270" y="159"/>
                    <a:pt x="270" y="158"/>
                  </a:cubicBezTo>
                  <a:cubicBezTo>
                    <a:pt x="270" y="158"/>
                    <a:pt x="270" y="158"/>
                    <a:pt x="270" y="158"/>
                  </a:cubicBezTo>
                  <a:cubicBezTo>
                    <a:pt x="269" y="158"/>
                    <a:pt x="269" y="157"/>
                    <a:pt x="269" y="157"/>
                  </a:cubicBezTo>
                  <a:cubicBezTo>
                    <a:pt x="269" y="157"/>
                    <a:pt x="269" y="156"/>
                    <a:pt x="269" y="156"/>
                  </a:cubicBezTo>
                  <a:cubicBezTo>
                    <a:pt x="269" y="156"/>
                    <a:pt x="269" y="157"/>
                    <a:pt x="271" y="159"/>
                  </a:cubicBezTo>
                  <a:cubicBezTo>
                    <a:pt x="272" y="160"/>
                    <a:pt x="274" y="161"/>
                    <a:pt x="277" y="161"/>
                  </a:cubicBezTo>
                  <a:cubicBezTo>
                    <a:pt x="280" y="162"/>
                    <a:pt x="282" y="162"/>
                    <a:pt x="284" y="162"/>
                  </a:cubicBezTo>
                  <a:cubicBezTo>
                    <a:pt x="286" y="162"/>
                    <a:pt x="287" y="162"/>
                    <a:pt x="287" y="162"/>
                  </a:cubicBezTo>
                  <a:close/>
                  <a:moveTo>
                    <a:pt x="316" y="174"/>
                  </a:moveTo>
                  <a:cubicBezTo>
                    <a:pt x="316" y="174"/>
                    <a:pt x="315" y="174"/>
                    <a:pt x="313" y="174"/>
                  </a:cubicBezTo>
                  <a:cubicBezTo>
                    <a:pt x="312" y="174"/>
                    <a:pt x="309" y="174"/>
                    <a:pt x="307" y="174"/>
                  </a:cubicBezTo>
                  <a:cubicBezTo>
                    <a:pt x="305" y="173"/>
                    <a:pt x="303" y="173"/>
                    <a:pt x="301" y="173"/>
                  </a:cubicBezTo>
                  <a:cubicBezTo>
                    <a:pt x="300" y="172"/>
                    <a:pt x="299" y="172"/>
                    <a:pt x="299" y="172"/>
                  </a:cubicBezTo>
                  <a:cubicBezTo>
                    <a:pt x="299" y="172"/>
                    <a:pt x="300" y="172"/>
                    <a:pt x="301" y="172"/>
                  </a:cubicBezTo>
                  <a:cubicBezTo>
                    <a:pt x="303" y="172"/>
                    <a:pt x="305" y="173"/>
                    <a:pt x="307" y="173"/>
                  </a:cubicBezTo>
                  <a:cubicBezTo>
                    <a:pt x="310" y="173"/>
                    <a:pt x="312" y="173"/>
                    <a:pt x="313" y="174"/>
                  </a:cubicBezTo>
                  <a:cubicBezTo>
                    <a:pt x="315" y="174"/>
                    <a:pt x="316" y="174"/>
                    <a:pt x="316" y="174"/>
                  </a:cubicBezTo>
                  <a:close/>
                  <a:moveTo>
                    <a:pt x="282" y="170"/>
                  </a:moveTo>
                  <a:cubicBezTo>
                    <a:pt x="283" y="170"/>
                    <a:pt x="284" y="171"/>
                    <a:pt x="285" y="171"/>
                  </a:cubicBezTo>
                  <a:cubicBezTo>
                    <a:pt x="286" y="172"/>
                    <a:pt x="288" y="173"/>
                    <a:pt x="288" y="173"/>
                  </a:cubicBezTo>
                  <a:cubicBezTo>
                    <a:pt x="288" y="173"/>
                    <a:pt x="287" y="173"/>
                    <a:pt x="287" y="173"/>
                  </a:cubicBezTo>
                  <a:cubicBezTo>
                    <a:pt x="286" y="173"/>
                    <a:pt x="285" y="172"/>
                    <a:pt x="285" y="172"/>
                  </a:cubicBezTo>
                  <a:cubicBezTo>
                    <a:pt x="283" y="171"/>
                    <a:pt x="282" y="170"/>
                    <a:pt x="282" y="170"/>
                  </a:cubicBezTo>
                  <a:close/>
                  <a:moveTo>
                    <a:pt x="288" y="172"/>
                  </a:moveTo>
                  <a:cubicBezTo>
                    <a:pt x="288" y="172"/>
                    <a:pt x="286" y="172"/>
                    <a:pt x="285" y="171"/>
                  </a:cubicBezTo>
                  <a:cubicBezTo>
                    <a:pt x="284" y="170"/>
                    <a:pt x="283" y="169"/>
                    <a:pt x="283" y="169"/>
                  </a:cubicBezTo>
                  <a:cubicBezTo>
                    <a:pt x="283" y="169"/>
                    <a:pt x="284" y="170"/>
                    <a:pt x="285" y="170"/>
                  </a:cubicBezTo>
                  <a:cubicBezTo>
                    <a:pt x="287" y="171"/>
                    <a:pt x="288" y="171"/>
                    <a:pt x="288" y="172"/>
                  </a:cubicBezTo>
                  <a:close/>
                  <a:moveTo>
                    <a:pt x="307" y="174"/>
                  </a:moveTo>
                  <a:cubicBezTo>
                    <a:pt x="311" y="175"/>
                    <a:pt x="314" y="175"/>
                    <a:pt x="317" y="175"/>
                  </a:cubicBezTo>
                  <a:cubicBezTo>
                    <a:pt x="319" y="176"/>
                    <a:pt x="320" y="176"/>
                    <a:pt x="320" y="176"/>
                  </a:cubicBezTo>
                  <a:cubicBezTo>
                    <a:pt x="320" y="176"/>
                    <a:pt x="319" y="176"/>
                    <a:pt x="316" y="176"/>
                  </a:cubicBezTo>
                  <a:cubicBezTo>
                    <a:pt x="314" y="176"/>
                    <a:pt x="311" y="175"/>
                    <a:pt x="307" y="175"/>
                  </a:cubicBezTo>
                  <a:cubicBezTo>
                    <a:pt x="303" y="174"/>
                    <a:pt x="300" y="174"/>
                    <a:pt x="297" y="174"/>
                  </a:cubicBezTo>
                  <a:cubicBezTo>
                    <a:pt x="295" y="173"/>
                    <a:pt x="293" y="173"/>
                    <a:pt x="293" y="173"/>
                  </a:cubicBezTo>
                  <a:cubicBezTo>
                    <a:pt x="293" y="173"/>
                    <a:pt x="295" y="173"/>
                    <a:pt x="297" y="173"/>
                  </a:cubicBezTo>
                  <a:cubicBezTo>
                    <a:pt x="300" y="173"/>
                    <a:pt x="303" y="174"/>
                    <a:pt x="307" y="174"/>
                  </a:cubicBezTo>
                  <a:close/>
                  <a:moveTo>
                    <a:pt x="247" y="131"/>
                  </a:moveTo>
                  <a:cubicBezTo>
                    <a:pt x="247" y="131"/>
                    <a:pt x="249" y="131"/>
                    <a:pt x="251" y="132"/>
                  </a:cubicBezTo>
                  <a:cubicBezTo>
                    <a:pt x="252" y="133"/>
                    <a:pt x="254" y="133"/>
                    <a:pt x="254" y="133"/>
                  </a:cubicBezTo>
                  <a:cubicBezTo>
                    <a:pt x="254" y="134"/>
                    <a:pt x="252" y="133"/>
                    <a:pt x="250" y="133"/>
                  </a:cubicBezTo>
                  <a:cubicBezTo>
                    <a:pt x="249" y="132"/>
                    <a:pt x="247" y="132"/>
                    <a:pt x="247" y="131"/>
                  </a:cubicBezTo>
                  <a:close/>
                  <a:moveTo>
                    <a:pt x="268" y="138"/>
                  </a:moveTo>
                  <a:cubicBezTo>
                    <a:pt x="267" y="138"/>
                    <a:pt x="266" y="137"/>
                    <a:pt x="264" y="136"/>
                  </a:cubicBezTo>
                  <a:cubicBezTo>
                    <a:pt x="262" y="135"/>
                    <a:pt x="259" y="134"/>
                    <a:pt x="256" y="132"/>
                  </a:cubicBezTo>
                  <a:cubicBezTo>
                    <a:pt x="255" y="131"/>
                    <a:pt x="253" y="131"/>
                    <a:pt x="251" y="131"/>
                  </a:cubicBezTo>
                  <a:cubicBezTo>
                    <a:pt x="250" y="130"/>
                    <a:pt x="249" y="130"/>
                    <a:pt x="248" y="130"/>
                  </a:cubicBezTo>
                  <a:cubicBezTo>
                    <a:pt x="245" y="130"/>
                    <a:pt x="244" y="131"/>
                    <a:pt x="244" y="131"/>
                  </a:cubicBezTo>
                  <a:cubicBezTo>
                    <a:pt x="244" y="131"/>
                    <a:pt x="244" y="130"/>
                    <a:pt x="245" y="130"/>
                  </a:cubicBezTo>
                  <a:cubicBezTo>
                    <a:pt x="245" y="130"/>
                    <a:pt x="245" y="130"/>
                    <a:pt x="246" y="130"/>
                  </a:cubicBezTo>
                  <a:cubicBezTo>
                    <a:pt x="246" y="130"/>
                    <a:pt x="247" y="130"/>
                    <a:pt x="247" y="130"/>
                  </a:cubicBezTo>
                  <a:cubicBezTo>
                    <a:pt x="249" y="130"/>
                    <a:pt x="250" y="130"/>
                    <a:pt x="252" y="130"/>
                  </a:cubicBezTo>
                  <a:cubicBezTo>
                    <a:pt x="253" y="130"/>
                    <a:pt x="255" y="131"/>
                    <a:pt x="256" y="131"/>
                  </a:cubicBezTo>
                  <a:cubicBezTo>
                    <a:pt x="260" y="133"/>
                    <a:pt x="262" y="135"/>
                    <a:pt x="264" y="136"/>
                  </a:cubicBezTo>
                  <a:cubicBezTo>
                    <a:pt x="266" y="137"/>
                    <a:pt x="268" y="138"/>
                    <a:pt x="268" y="138"/>
                  </a:cubicBezTo>
                  <a:close/>
                  <a:moveTo>
                    <a:pt x="233" y="92"/>
                  </a:moveTo>
                  <a:cubicBezTo>
                    <a:pt x="233" y="92"/>
                    <a:pt x="233" y="93"/>
                    <a:pt x="234" y="94"/>
                  </a:cubicBezTo>
                  <a:cubicBezTo>
                    <a:pt x="235" y="94"/>
                    <a:pt x="236" y="96"/>
                    <a:pt x="238" y="97"/>
                  </a:cubicBezTo>
                  <a:cubicBezTo>
                    <a:pt x="241" y="100"/>
                    <a:pt x="245" y="104"/>
                    <a:pt x="249" y="109"/>
                  </a:cubicBezTo>
                  <a:cubicBezTo>
                    <a:pt x="254" y="113"/>
                    <a:pt x="257" y="118"/>
                    <a:pt x="260" y="121"/>
                  </a:cubicBezTo>
                  <a:cubicBezTo>
                    <a:pt x="262" y="122"/>
                    <a:pt x="263" y="124"/>
                    <a:pt x="264" y="124"/>
                  </a:cubicBezTo>
                  <a:cubicBezTo>
                    <a:pt x="264" y="125"/>
                    <a:pt x="265" y="126"/>
                    <a:pt x="265" y="126"/>
                  </a:cubicBezTo>
                  <a:cubicBezTo>
                    <a:pt x="265" y="126"/>
                    <a:pt x="264" y="125"/>
                    <a:pt x="263" y="125"/>
                  </a:cubicBezTo>
                  <a:cubicBezTo>
                    <a:pt x="263" y="124"/>
                    <a:pt x="261" y="123"/>
                    <a:pt x="260" y="121"/>
                  </a:cubicBezTo>
                  <a:cubicBezTo>
                    <a:pt x="257" y="118"/>
                    <a:pt x="253" y="114"/>
                    <a:pt x="249" y="109"/>
                  </a:cubicBezTo>
                  <a:cubicBezTo>
                    <a:pt x="244" y="105"/>
                    <a:pt x="241" y="100"/>
                    <a:pt x="238" y="97"/>
                  </a:cubicBezTo>
                  <a:cubicBezTo>
                    <a:pt x="236" y="96"/>
                    <a:pt x="235" y="95"/>
                    <a:pt x="234" y="94"/>
                  </a:cubicBezTo>
                  <a:cubicBezTo>
                    <a:pt x="233" y="93"/>
                    <a:pt x="233" y="93"/>
                    <a:pt x="233" y="92"/>
                  </a:cubicBezTo>
                  <a:close/>
                  <a:moveTo>
                    <a:pt x="225" y="75"/>
                  </a:moveTo>
                  <a:cubicBezTo>
                    <a:pt x="225" y="75"/>
                    <a:pt x="226" y="75"/>
                    <a:pt x="226" y="76"/>
                  </a:cubicBezTo>
                  <a:cubicBezTo>
                    <a:pt x="227" y="77"/>
                    <a:pt x="228" y="79"/>
                    <a:pt x="230" y="80"/>
                  </a:cubicBezTo>
                  <a:cubicBezTo>
                    <a:pt x="232" y="84"/>
                    <a:pt x="236" y="89"/>
                    <a:pt x="240" y="94"/>
                  </a:cubicBezTo>
                  <a:cubicBezTo>
                    <a:pt x="244" y="100"/>
                    <a:pt x="248" y="104"/>
                    <a:pt x="251" y="107"/>
                  </a:cubicBezTo>
                  <a:cubicBezTo>
                    <a:pt x="252" y="109"/>
                    <a:pt x="254" y="110"/>
                    <a:pt x="254" y="111"/>
                  </a:cubicBezTo>
                  <a:cubicBezTo>
                    <a:pt x="255" y="112"/>
                    <a:pt x="256" y="112"/>
                    <a:pt x="256" y="112"/>
                  </a:cubicBezTo>
                  <a:cubicBezTo>
                    <a:pt x="256" y="112"/>
                    <a:pt x="255" y="112"/>
                    <a:pt x="254" y="111"/>
                  </a:cubicBezTo>
                  <a:cubicBezTo>
                    <a:pt x="253" y="110"/>
                    <a:pt x="252" y="109"/>
                    <a:pt x="250" y="108"/>
                  </a:cubicBezTo>
                  <a:cubicBezTo>
                    <a:pt x="247" y="105"/>
                    <a:pt x="243" y="100"/>
                    <a:pt x="239" y="95"/>
                  </a:cubicBezTo>
                  <a:cubicBezTo>
                    <a:pt x="235" y="89"/>
                    <a:pt x="232" y="84"/>
                    <a:pt x="229" y="81"/>
                  </a:cubicBezTo>
                  <a:cubicBezTo>
                    <a:pt x="228" y="79"/>
                    <a:pt x="227" y="77"/>
                    <a:pt x="226" y="76"/>
                  </a:cubicBezTo>
                  <a:cubicBezTo>
                    <a:pt x="226" y="75"/>
                    <a:pt x="225" y="75"/>
                    <a:pt x="225" y="75"/>
                  </a:cubicBezTo>
                  <a:close/>
                  <a:moveTo>
                    <a:pt x="168" y="59"/>
                  </a:moveTo>
                  <a:cubicBezTo>
                    <a:pt x="161" y="58"/>
                    <a:pt x="155" y="57"/>
                    <a:pt x="150" y="56"/>
                  </a:cubicBezTo>
                  <a:cubicBezTo>
                    <a:pt x="148" y="56"/>
                    <a:pt x="146" y="55"/>
                    <a:pt x="145" y="55"/>
                  </a:cubicBezTo>
                  <a:cubicBezTo>
                    <a:pt x="144" y="55"/>
                    <a:pt x="143" y="55"/>
                    <a:pt x="143" y="55"/>
                  </a:cubicBezTo>
                  <a:cubicBezTo>
                    <a:pt x="143" y="55"/>
                    <a:pt x="144" y="55"/>
                    <a:pt x="145" y="55"/>
                  </a:cubicBezTo>
                  <a:cubicBezTo>
                    <a:pt x="146" y="55"/>
                    <a:pt x="148" y="55"/>
                    <a:pt x="150" y="56"/>
                  </a:cubicBezTo>
                  <a:cubicBezTo>
                    <a:pt x="155" y="56"/>
                    <a:pt x="161" y="57"/>
                    <a:pt x="168" y="58"/>
                  </a:cubicBezTo>
                  <a:cubicBezTo>
                    <a:pt x="175" y="60"/>
                    <a:pt x="181" y="61"/>
                    <a:pt x="185" y="62"/>
                  </a:cubicBezTo>
                  <a:cubicBezTo>
                    <a:pt x="187" y="62"/>
                    <a:pt x="189" y="62"/>
                    <a:pt x="191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0" y="63"/>
                  </a:cubicBezTo>
                  <a:cubicBezTo>
                    <a:pt x="189" y="63"/>
                    <a:pt x="187" y="62"/>
                    <a:pt x="185" y="62"/>
                  </a:cubicBezTo>
                  <a:cubicBezTo>
                    <a:pt x="181" y="61"/>
                    <a:pt x="175" y="60"/>
                    <a:pt x="168" y="59"/>
                  </a:cubicBezTo>
                  <a:close/>
                  <a:moveTo>
                    <a:pt x="133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7" y="56"/>
                    <a:pt x="139" y="56"/>
                  </a:cubicBezTo>
                  <a:cubicBezTo>
                    <a:pt x="142" y="56"/>
                    <a:pt x="147" y="57"/>
                    <a:pt x="152" y="58"/>
                  </a:cubicBezTo>
                  <a:cubicBezTo>
                    <a:pt x="157" y="59"/>
                    <a:pt x="161" y="60"/>
                    <a:pt x="165" y="60"/>
                  </a:cubicBezTo>
                  <a:cubicBezTo>
                    <a:pt x="166" y="61"/>
                    <a:pt x="167" y="61"/>
                    <a:pt x="168" y="62"/>
                  </a:cubicBezTo>
                  <a:cubicBezTo>
                    <a:pt x="169" y="62"/>
                    <a:pt x="170" y="62"/>
                    <a:pt x="170" y="62"/>
                  </a:cubicBezTo>
                  <a:cubicBezTo>
                    <a:pt x="170" y="62"/>
                    <a:pt x="168" y="62"/>
                    <a:pt x="164" y="61"/>
                  </a:cubicBezTo>
                  <a:cubicBezTo>
                    <a:pt x="161" y="60"/>
                    <a:pt x="157" y="59"/>
                    <a:pt x="152" y="59"/>
                  </a:cubicBezTo>
                  <a:cubicBezTo>
                    <a:pt x="147" y="58"/>
                    <a:pt x="142" y="57"/>
                    <a:pt x="139" y="56"/>
                  </a:cubicBezTo>
                  <a:cubicBezTo>
                    <a:pt x="137" y="56"/>
                    <a:pt x="136" y="56"/>
                    <a:pt x="135" y="56"/>
                  </a:cubicBezTo>
                  <a:cubicBezTo>
                    <a:pt x="134" y="55"/>
                    <a:pt x="133" y="55"/>
                    <a:pt x="133" y="55"/>
                  </a:cubicBezTo>
                  <a:close/>
                  <a:moveTo>
                    <a:pt x="110" y="70"/>
                  </a:moveTo>
                  <a:cubicBezTo>
                    <a:pt x="111" y="70"/>
                    <a:pt x="109" y="71"/>
                    <a:pt x="108" y="73"/>
                  </a:cubicBezTo>
                  <a:cubicBezTo>
                    <a:pt x="106" y="75"/>
                    <a:pt x="103" y="77"/>
                    <a:pt x="100" y="80"/>
                  </a:cubicBezTo>
                  <a:cubicBezTo>
                    <a:pt x="98" y="82"/>
                    <a:pt x="95" y="85"/>
                    <a:pt x="93" y="87"/>
                  </a:cubicBezTo>
                  <a:cubicBezTo>
                    <a:pt x="92" y="89"/>
                    <a:pt x="91" y="90"/>
                    <a:pt x="90" y="90"/>
                  </a:cubicBezTo>
                  <a:cubicBezTo>
                    <a:pt x="90" y="89"/>
                    <a:pt x="91" y="88"/>
                    <a:pt x="93" y="86"/>
                  </a:cubicBezTo>
                  <a:cubicBezTo>
                    <a:pt x="95" y="84"/>
                    <a:pt x="97" y="82"/>
                    <a:pt x="100" y="79"/>
                  </a:cubicBezTo>
                  <a:cubicBezTo>
                    <a:pt x="103" y="77"/>
                    <a:pt x="105" y="74"/>
                    <a:pt x="107" y="73"/>
                  </a:cubicBezTo>
                  <a:cubicBezTo>
                    <a:pt x="109" y="71"/>
                    <a:pt x="110" y="70"/>
                    <a:pt x="110" y="70"/>
                  </a:cubicBezTo>
                  <a:close/>
                  <a:moveTo>
                    <a:pt x="87" y="99"/>
                  </a:moveTo>
                  <a:cubicBezTo>
                    <a:pt x="87" y="99"/>
                    <a:pt x="88" y="98"/>
                    <a:pt x="88" y="97"/>
                  </a:cubicBezTo>
                  <a:cubicBezTo>
                    <a:pt x="89" y="96"/>
                    <a:pt x="89" y="96"/>
                    <a:pt x="90" y="95"/>
                  </a:cubicBezTo>
                  <a:cubicBezTo>
                    <a:pt x="90" y="94"/>
                    <a:pt x="91" y="93"/>
                    <a:pt x="92" y="92"/>
                  </a:cubicBezTo>
                  <a:cubicBezTo>
                    <a:pt x="93" y="90"/>
                    <a:pt x="95" y="88"/>
                    <a:pt x="97" y="85"/>
                  </a:cubicBezTo>
                  <a:cubicBezTo>
                    <a:pt x="99" y="83"/>
                    <a:pt x="102" y="80"/>
                    <a:pt x="105" y="78"/>
                  </a:cubicBezTo>
                  <a:cubicBezTo>
                    <a:pt x="108" y="76"/>
                    <a:pt x="110" y="73"/>
                    <a:pt x="113" y="72"/>
                  </a:cubicBezTo>
                  <a:cubicBezTo>
                    <a:pt x="115" y="71"/>
                    <a:pt x="116" y="70"/>
                    <a:pt x="117" y="70"/>
                  </a:cubicBezTo>
                  <a:cubicBezTo>
                    <a:pt x="118" y="69"/>
                    <a:pt x="119" y="69"/>
                    <a:pt x="119" y="69"/>
                  </a:cubicBezTo>
                  <a:cubicBezTo>
                    <a:pt x="120" y="68"/>
                    <a:pt x="120" y="68"/>
                    <a:pt x="121" y="68"/>
                  </a:cubicBezTo>
                  <a:cubicBezTo>
                    <a:pt x="122" y="67"/>
                    <a:pt x="123" y="67"/>
                    <a:pt x="124" y="67"/>
                  </a:cubicBezTo>
                  <a:cubicBezTo>
                    <a:pt x="125" y="67"/>
                    <a:pt x="125" y="66"/>
                    <a:pt x="125" y="66"/>
                  </a:cubicBezTo>
                  <a:cubicBezTo>
                    <a:pt x="126" y="66"/>
                    <a:pt x="126" y="66"/>
                    <a:pt x="127" y="66"/>
                  </a:cubicBezTo>
                  <a:cubicBezTo>
                    <a:pt x="128" y="66"/>
                    <a:pt x="129" y="66"/>
                    <a:pt x="129" y="66"/>
                  </a:cubicBezTo>
                  <a:cubicBezTo>
                    <a:pt x="129" y="66"/>
                    <a:pt x="126" y="66"/>
                    <a:pt x="121" y="68"/>
                  </a:cubicBezTo>
                  <a:cubicBezTo>
                    <a:pt x="121" y="69"/>
                    <a:pt x="120" y="69"/>
                    <a:pt x="119" y="69"/>
                  </a:cubicBezTo>
                  <a:cubicBezTo>
                    <a:pt x="119" y="69"/>
                    <a:pt x="118" y="70"/>
                    <a:pt x="118" y="70"/>
                  </a:cubicBezTo>
                  <a:cubicBezTo>
                    <a:pt x="116" y="71"/>
                    <a:pt x="115" y="71"/>
                    <a:pt x="114" y="72"/>
                  </a:cubicBezTo>
                  <a:cubicBezTo>
                    <a:pt x="111" y="74"/>
                    <a:pt x="108" y="76"/>
                    <a:pt x="105" y="79"/>
                  </a:cubicBezTo>
                  <a:cubicBezTo>
                    <a:pt x="102" y="81"/>
                    <a:pt x="100" y="83"/>
                    <a:pt x="98" y="86"/>
                  </a:cubicBezTo>
                  <a:cubicBezTo>
                    <a:pt x="95" y="88"/>
                    <a:pt x="93" y="90"/>
                    <a:pt x="92" y="92"/>
                  </a:cubicBezTo>
                  <a:cubicBezTo>
                    <a:pt x="91" y="93"/>
                    <a:pt x="91" y="94"/>
                    <a:pt x="90" y="95"/>
                  </a:cubicBezTo>
                  <a:cubicBezTo>
                    <a:pt x="89" y="96"/>
                    <a:pt x="89" y="96"/>
                    <a:pt x="89" y="97"/>
                  </a:cubicBezTo>
                  <a:cubicBezTo>
                    <a:pt x="88" y="98"/>
                    <a:pt x="87" y="99"/>
                    <a:pt x="87" y="99"/>
                  </a:cubicBezTo>
                  <a:close/>
                  <a:moveTo>
                    <a:pt x="204" y="142"/>
                  </a:moveTo>
                  <a:cubicBezTo>
                    <a:pt x="204" y="142"/>
                    <a:pt x="203" y="141"/>
                    <a:pt x="202" y="140"/>
                  </a:cubicBezTo>
                  <a:cubicBezTo>
                    <a:pt x="200" y="139"/>
                    <a:pt x="199" y="137"/>
                    <a:pt x="197" y="135"/>
                  </a:cubicBezTo>
                  <a:cubicBezTo>
                    <a:pt x="195" y="132"/>
                    <a:pt x="194" y="131"/>
                    <a:pt x="192" y="129"/>
                  </a:cubicBezTo>
                  <a:cubicBezTo>
                    <a:pt x="191" y="128"/>
                    <a:pt x="190" y="127"/>
                    <a:pt x="190" y="127"/>
                  </a:cubicBezTo>
                  <a:cubicBezTo>
                    <a:pt x="190" y="127"/>
                    <a:pt x="191" y="128"/>
                    <a:pt x="193" y="129"/>
                  </a:cubicBezTo>
                  <a:cubicBezTo>
                    <a:pt x="194" y="130"/>
                    <a:pt x="196" y="132"/>
                    <a:pt x="197" y="134"/>
                  </a:cubicBezTo>
                  <a:cubicBezTo>
                    <a:pt x="199" y="136"/>
                    <a:pt x="201" y="138"/>
                    <a:pt x="202" y="139"/>
                  </a:cubicBezTo>
                  <a:cubicBezTo>
                    <a:pt x="203" y="141"/>
                    <a:pt x="204" y="142"/>
                    <a:pt x="204" y="142"/>
                  </a:cubicBezTo>
                  <a:close/>
                  <a:moveTo>
                    <a:pt x="203" y="150"/>
                  </a:moveTo>
                  <a:cubicBezTo>
                    <a:pt x="201" y="147"/>
                    <a:pt x="198" y="142"/>
                    <a:pt x="194" y="137"/>
                  </a:cubicBezTo>
                  <a:cubicBezTo>
                    <a:pt x="192" y="134"/>
                    <a:pt x="190" y="132"/>
                    <a:pt x="188" y="130"/>
                  </a:cubicBezTo>
                  <a:cubicBezTo>
                    <a:pt x="187" y="130"/>
                    <a:pt x="187" y="129"/>
                    <a:pt x="186" y="129"/>
                  </a:cubicBezTo>
                  <a:cubicBezTo>
                    <a:pt x="186" y="129"/>
                    <a:pt x="185" y="128"/>
                    <a:pt x="185" y="128"/>
                  </a:cubicBezTo>
                  <a:cubicBezTo>
                    <a:pt x="184" y="127"/>
                    <a:pt x="183" y="127"/>
                    <a:pt x="182" y="126"/>
                  </a:cubicBezTo>
                  <a:cubicBezTo>
                    <a:pt x="180" y="125"/>
                    <a:pt x="178" y="125"/>
                    <a:pt x="177" y="124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6" y="124"/>
                    <a:pt x="176" y="124"/>
                    <a:pt x="177" y="124"/>
                  </a:cubicBezTo>
                  <a:cubicBezTo>
                    <a:pt x="179" y="124"/>
                    <a:pt x="180" y="125"/>
                    <a:pt x="182" y="126"/>
                  </a:cubicBezTo>
                  <a:cubicBezTo>
                    <a:pt x="183" y="126"/>
                    <a:pt x="184" y="127"/>
                    <a:pt x="185" y="128"/>
                  </a:cubicBezTo>
                  <a:cubicBezTo>
                    <a:pt x="186" y="128"/>
                    <a:pt x="186" y="128"/>
                    <a:pt x="187" y="129"/>
                  </a:cubicBezTo>
                  <a:cubicBezTo>
                    <a:pt x="187" y="129"/>
                    <a:pt x="188" y="129"/>
                    <a:pt x="188" y="130"/>
                  </a:cubicBezTo>
                  <a:cubicBezTo>
                    <a:pt x="191" y="131"/>
                    <a:pt x="193" y="134"/>
                    <a:pt x="195" y="136"/>
                  </a:cubicBezTo>
                  <a:cubicBezTo>
                    <a:pt x="199" y="141"/>
                    <a:pt x="201" y="146"/>
                    <a:pt x="203" y="150"/>
                  </a:cubicBezTo>
                  <a:cubicBezTo>
                    <a:pt x="204" y="152"/>
                    <a:pt x="205" y="154"/>
                    <a:pt x="205" y="155"/>
                  </a:cubicBezTo>
                  <a:cubicBezTo>
                    <a:pt x="206" y="156"/>
                    <a:pt x="206" y="156"/>
                    <a:pt x="206" y="157"/>
                  </a:cubicBezTo>
                  <a:cubicBezTo>
                    <a:pt x="206" y="157"/>
                    <a:pt x="205" y="156"/>
                    <a:pt x="205" y="155"/>
                  </a:cubicBezTo>
                  <a:cubicBezTo>
                    <a:pt x="204" y="154"/>
                    <a:pt x="204" y="152"/>
                    <a:pt x="203" y="150"/>
                  </a:cubicBezTo>
                  <a:close/>
                  <a:moveTo>
                    <a:pt x="106" y="206"/>
                  </a:moveTo>
                  <a:cubicBezTo>
                    <a:pt x="101" y="204"/>
                    <a:pt x="98" y="201"/>
                    <a:pt x="94" y="198"/>
                  </a:cubicBezTo>
                  <a:cubicBezTo>
                    <a:pt x="93" y="196"/>
                    <a:pt x="91" y="195"/>
                    <a:pt x="90" y="194"/>
                  </a:cubicBezTo>
                  <a:cubicBezTo>
                    <a:pt x="89" y="192"/>
                    <a:pt x="88" y="191"/>
                    <a:pt x="87" y="190"/>
                  </a:cubicBezTo>
                  <a:cubicBezTo>
                    <a:pt x="85" y="188"/>
                    <a:pt x="85" y="187"/>
                    <a:pt x="84" y="186"/>
                  </a:cubicBezTo>
                  <a:cubicBezTo>
                    <a:pt x="83" y="185"/>
                    <a:pt x="82" y="184"/>
                    <a:pt x="82" y="184"/>
                  </a:cubicBezTo>
                  <a:cubicBezTo>
                    <a:pt x="81" y="183"/>
                    <a:pt x="81" y="182"/>
                    <a:pt x="81" y="182"/>
                  </a:cubicBezTo>
                  <a:cubicBezTo>
                    <a:pt x="80" y="181"/>
                    <a:pt x="80" y="181"/>
                    <a:pt x="80" y="181"/>
                  </a:cubicBezTo>
                  <a:cubicBezTo>
                    <a:pt x="80" y="181"/>
                    <a:pt x="80" y="181"/>
                    <a:pt x="81" y="182"/>
                  </a:cubicBezTo>
                  <a:cubicBezTo>
                    <a:pt x="81" y="182"/>
                    <a:pt x="81" y="183"/>
                    <a:pt x="82" y="183"/>
                  </a:cubicBezTo>
                  <a:cubicBezTo>
                    <a:pt x="83" y="184"/>
                    <a:pt x="83" y="185"/>
                    <a:pt x="84" y="186"/>
                  </a:cubicBezTo>
                  <a:cubicBezTo>
                    <a:pt x="85" y="187"/>
                    <a:pt x="86" y="188"/>
                    <a:pt x="87" y="189"/>
                  </a:cubicBezTo>
                  <a:cubicBezTo>
                    <a:pt x="88" y="190"/>
                    <a:pt x="89" y="192"/>
                    <a:pt x="91" y="193"/>
                  </a:cubicBezTo>
                  <a:cubicBezTo>
                    <a:pt x="92" y="195"/>
                    <a:pt x="93" y="196"/>
                    <a:pt x="95" y="197"/>
                  </a:cubicBezTo>
                  <a:cubicBezTo>
                    <a:pt x="98" y="200"/>
                    <a:pt x="102" y="203"/>
                    <a:pt x="106" y="206"/>
                  </a:cubicBezTo>
                  <a:cubicBezTo>
                    <a:pt x="114" y="211"/>
                    <a:pt x="123" y="214"/>
                    <a:pt x="129" y="215"/>
                  </a:cubicBezTo>
                  <a:cubicBezTo>
                    <a:pt x="132" y="216"/>
                    <a:pt x="135" y="216"/>
                    <a:pt x="137" y="217"/>
                  </a:cubicBezTo>
                  <a:cubicBezTo>
                    <a:pt x="138" y="217"/>
                    <a:pt x="138" y="217"/>
                    <a:pt x="139" y="217"/>
                  </a:cubicBezTo>
                  <a:cubicBezTo>
                    <a:pt x="139" y="217"/>
                    <a:pt x="140" y="217"/>
                    <a:pt x="140" y="217"/>
                  </a:cubicBezTo>
                  <a:cubicBezTo>
                    <a:pt x="140" y="217"/>
                    <a:pt x="139" y="217"/>
                    <a:pt x="139" y="217"/>
                  </a:cubicBezTo>
                  <a:cubicBezTo>
                    <a:pt x="138" y="217"/>
                    <a:pt x="138" y="217"/>
                    <a:pt x="137" y="217"/>
                  </a:cubicBezTo>
                  <a:cubicBezTo>
                    <a:pt x="135" y="217"/>
                    <a:pt x="132" y="216"/>
                    <a:pt x="129" y="216"/>
                  </a:cubicBezTo>
                  <a:cubicBezTo>
                    <a:pt x="123" y="214"/>
                    <a:pt x="114" y="212"/>
                    <a:pt x="106" y="206"/>
                  </a:cubicBezTo>
                  <a:close/>
                  <a:moveTo>
                    <a:pt x="73" y="170"/>
                  </a:moveTo>
                  <a:cubicBezTo>
                    <a:pt x="73" y="171"/>
                    <a:pt x="74" y="173"/>
                    <a:pt x="75" y="174"/>
                  </a:cubicBezTo>
                  <a:cubicBezTo>
                    <a:pt x="75" y="175"/>
                    <a:pt x="76" y="176"/>
                    <a:pt x="77" y="178"/>
                  </a:cubicBezTo>
                  <a:cubicBezTo>
                    <a:pt x="78" y="181"/>
                    <a:pt x="80" y="184"/>
                    <a:pt x="83" y="187"/>
                  </a:cubicBezTo>
                  <a:cubicBezTo>
                    <a:pt x="85" y="190"/>
                    <a:pt x="87" y="192"/>
                    <a:pt x="89" y="195"/>
                  </a:cubicBezTo>
                  <a:cubicBezTo>
                    <a:pt x="91" y="197"/>
                    <a:pt x="93" y="199"/>
                    <a:pt x="95" y="201"/>
                  </a:cubicBezTo>
                  <a:cubicBezTo>
                    <a:pt x="97" y="203"/>
                    <a:pt x="98" y="204"/>
                    <a:pt x="99" y="205"/>
                  </a:cubicBezTo>
                  <a:cubicBezTo>
                    <a:pt x="100" y="206"/>
                    <a:pt x="101" y="206"/>
                    <a:pt x="101" y="206"/>
                  </a:cubicBezTo>
                  <a:cubicBezTo>
                    <a:pt x="101" y="206"/>
                    <a:pt x="100" y="206"/>
                    <a:pt x="99" y="205"/>
                  </a:cubicBezTo>
                  <a:cubicBezTo>
                    <a:pt x="98" y="204"/>
                    <a:pt x="97" y="203"/>
                    <a:pt x="95" y="201"/>
                  </a:cubicBezTo>
                  <a:cubicBezTo>
                    <a:pt x="93" y="200"/>
                    <a:pt x="91" y="197"/>
                    <a:pt x="89" y="195"/>
                  </a:cubicBezTo>
                  <a:cubicBezTo>
                    <a:pt x="87" y="193"/>
                    <a:pt x="84" y="190"/>
                    <a:pt x="82" y="187"/>
                  </a:cubicBezTo>
                  <a:cubicBezTo>
                    <a:pt x="80" y="184"/>
                    <a:pt x="78" y="181"/>
                    <a:pt x="76" y="178"/>
                  </a:cubicBezTo>
                  <a:cubicBezTo>
                    <a:pt x="75" y="177"/>
                    <a:pt x="75" y="175"/>
                    <a:pt x="74" y="174"/>
                  </a:cubicBezTo>
                  <a:cubicBezTo>
                    <a:pt x="74" y="173"/>
                    <a:pt x="73" y="172"/>
                    <a:pt x="73" y="170"/>
                  </a:cubicBezTo>
                  <a:cubicBezTo>
                    <a:pt x="72" y="169"/>
                    <a:pt x="72" y="168"/>
                    <a:pt x="71" y="167"/>
                  </a:cubicBezTo>
                  <a:cubicBezTo>
                    <a:pt x="71" y="166"/>
                    <a:pt x="71" y="166"/>
                    <a:pt x="71" y="165"/>
                  </a:cubicBezTo>
                  <a:cubicBezTo>
                    <a:pt x="70" y="164"/>
                    <a:pt x="70" y="163"/>
                    <a:pt x="70" y="163"/>
                  </a:cubicBezTo>
                  <a:cubicBezTo>
                    <a:pt x="70" y="163"/>
                    <a:pt x="71" y="164"/>
                    <a:pt x="71" y="165"/>
                  </a:cubicBezTo>
                  <a:cubicBezTo>
                    <a:pt x="71" y="165"/>
                    <a:pt x="71" y="166"/>
                    <a:pt x="72" y="167"/>
                  </a:cubicBezTo>
                  <a:cubicBezTo>
                    <a:pt x="72" y="168"/>
                    <a:pt x="73" y="169"/>
                    <a:pt x="73" y="170"/>
                  </a:cubicBezTo>
                  <a:close/>
                  <a:moveTo>
                    <a:pt x="60" y="119"/>
                  </a:moveTo>
                  <a:cubicBezTo>
                    <a:pt x="60" y="120"/>
                    <a:pt x="59" y="122"/>
                    <a:pt x="58" y="124"/>
                  </a:cubicBezTo>
                  <a:cubicBezTo>
                    <a:pt x="57" y="126"/>
                    <a:pt x="56" y="127"/>
                    <a:pt x="55" y="127"/>
                  </a:cubicBezTo>
                  <a:cubicBezTo>
                    <a:pt x="55" y="128"/>
                    <a:pt x="54" y="128"/>
                    <a:pt x="54" y="128"/>
                  </a:cubicBezTo>
                  <a:cubicBezTo>
                    <a:pt x="54" y="128"/>
                    <a:pt x="54" y="128"/>
                    <a:pt x="55" y="127"/>
                  </a:cubicBezTo>
                  <a:cubicBezTo>
                    <a:pt x="56" y="126"/>
                    <a:pt x="56" y="125"/>
                    <a:pt x="57" y="124"/>
                  </a:cubicBezTo>
                  <a:cubicBezTo>
                    <a:pt x="59" y="121"/>
                    <a:pt x="60" y="119"/>
                    <a:pt x="60" y="119"/>
                  </a:cubicBezTo>
                  <a:close/>
                  <a:moveTo>
                    <a:pt x="52" y="132"/>
                  </a:moveTo>
                  <a:cubicBezTo>
                    <a:pt x="52" y="132"/>
                    <a:pt x="53" y="131"/>
                    <a:pt x="54" y="130"/>
                  </a:cubicBezTo>
                  <a:cubicBezTo>
                    <a:pt x="55" y="129"/>
                    <a:pt x="57" y="127"/>
                    <a:pt x="59" y="124"/>
                  </a:cubicBezTo>
                  <a:cubicBezTo>
                    <a:pt x="60" y="122"/>
                    <a:pt x="62" y="120"/>
                    <a:pt x="63" y="118"/>
                  </a:cubicBezTo>
                  <a:cubicBezTo>
                    <a:pt x="64" y="117"/>
                    <a:pt x="65" y="116"/>
                    <a:pt x="65" y="116"/>
                  </a:cubicBezTo>
                  <a:cubicBezTo>
                    <a:pt x="65" y="116"/>
                    <a:pt x="64" y="117"/>
                    <a:pt x="63" y="119"/>
                  </a:cubicBezTo>
                  <a:cubicBezTo>
                    <a:pt x="62" y="120"/>
                    <a:pt x="61" y="122"/>
                    <a:pt x="59" y="125"/>
                  </a:cubicBezTo>
                  <a:cubicBezTo>
                    <a:pt x="58" y="127"/>
                    <a:pt x="56" y="129"/>
                    <a:pt x="54" y="130"/>
                  </a:cubicBezTo>
                  <a:cubicBezTo>
                    <a:pt x="53" y="132"/>
                    <a:pt x="52" y="132"/>
                    <a:pt x="52" y="132"/>
                  </a:cubicBezTo>
                  <a:close/>
                  <a:moveTo>
                    <a:pt x="32" y="145"/>
                  </a:moveTo>
                  <a:cubicBezTo>
                    <a:pt x="31" y="146"/>
                    <a:pt x="30" y="147"/>
                    <a:pt x="29" y="147"/>
                  </a:cubicBezTo>
                  <a:cubicBezTo>
                    <a:pt x="27" y="148"/>
                    <a:pt x="26" y="148"/>
                    <a:pt x="25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5" y="148"/>
                  </a:cubicBezTo>
                  <a:cubicBezTo>
                    <a:pt x="26" y="147"/>
                    <a:pt x="27" y="147"/>
                    <a:pt x="28" y="147"/>
                  </a:cubicBezTo>
                  <a:cubicBezTo>
                    <a:pt x="30" y="146"/>
                    <a:pt x="31" y="146"/>
                    <a:pt x="31" y="145"/>
                  </a:cubicBezTo>
                  <a:cubicBezTo>
                    <a:pt x="32" y="145"/>
                    <a:pt x="32" y="144"/>
                    <a:pt x="32" y="144"/>
                  </a:cubicBezTo>
                  <a:cubicBezTo>
                    <a:pt x="32" y="144"/>
                    <a:pt x="32" y="145"/>
                    <a:pt x="32" y="145"/>
                  </a:cubicBezTo>
                  <a:close/>
                  <a:moveTo>
                    <a:pt x="21" y="151"/>
                  </a:moveTo>
                  <a:cubicBezTo>
                    <a:pt x="21" y="151"/>
                    <a:pt x="22" y="151"/>
                    <a:pt x="24" y="151"/>
                  </a:cubicBezTo>
                  <a:cubicBezTo>
                    <a:pt x="25" y="151"/>
                    <a:pt x="26" y="150"/>
                    <a:pt x="28" y="150"/>
                  </a:cubicBezTo>
                  <a:cubicBezTo>
                    <a:pt x="29" y="149"/>
                    <a:pt x="30" y="149"/>
                    <a:pt x="31" y="148"/>
                  </a:cubicBezTo>
                  <a:cubicBezTo>
                    <a:pt x="33" y="147"/>
                    <a:pt x="34" y="146"/>
                    <a:pt x="35" y="145"/>
                  </a:cubicBezTo>
                  <a:cubicBezTo>
                    <a:pt x="35" y="144"/>
                    <a:pt x="36" y="143"/>
                    <a:pt x="37" y="143"/>
                  </a:cubicBezTo>
                  <a:cubicBezTo>
                    <a:pt x="38" y="141"/>
                    <a:pt x="39" y="140"/>
                    <a:pt x="39" y="140"/>
                  </a:cubicBezTo>
                  <a:cubicBezTo>
                    <a:pt x="39" y="140"/>
                    <a:pt x="38" y="141"/>
                    <a:pt x="37" y="143"/>
                  </a:cubicBezTo>
                  <a:cubicBezTo>
                    <a:pt x="37" y="144"/>
                    <a:pt x="36" y="145"/>
                    <a:pt x="35" y="146"/>
                  </a:cubicBezTo>
                  <a:cubicBezTo>
                    <a:pt x="34" y="147"/>
                    <a:pt x="33" y="148"/>
                    <a:pt x="32" y="149"/>
                  </a:cubicBezTo>
                  <a:cubicBezTo>
                    <a:pt x="30" y="149"/>
                    <a:pt x="29" y="150"/>
                    <a:pt x="28" y="151"/>
                  </a:cubicBezTo>
                  <a:cubicBezTo>
                    <a:pt x="27" y="151"/>
                    <a:pt x="25" y="151"/>
                    <a:pt x="24" y="151"/>
                  </a:cubicBezTo>
                  <a:cubicBezTo>
                    <a:pt x="24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1" y="151"/>
                    <a:pt x="21" y="151"/>
                    <a:pt x="21" y="151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3" name="Freeform 2595"/>
            <p:cNvSpPr>
              <a:spLocks noChangeArrowheads="1"/>
            </p:cNvSpPr>
            <p:nvPr/>
          </p:nvSpPr>
          <p:spPr bwMode="auto">
            <a:xfrm>
              <a:off x="1450976" y="234950"/>
              <a:ext cx="55563" cy="33338"/>
            </a:xfrm>
            <a:custGeom>
              <a:avLst/>
              <a:gdLst>
                <a:gd name="T0" fmla="*/ 2147483647 w 43"/>
                <a:gd name="T1" fmla="*/ 2147483647 h 26"/>
                <a:gd name="T2" fmla="*/ 2147483647 w 43"/>
                <a:gd name="T3" fmla="*/ 2147483647 h 26"/>
                <a:gd name="T4" fmla="*/ 2147483647 w 43"/>
                <a:gd name="T5" fmla="*/ 2147483647 h 26"/>
                <a:gd name="T6" fmla="*/ 2147483647 w 43"/>
                <a:gd name="T7" fmla="*/ 2147483647 h 26"/>
                <a:gd name="T8" fmla="*/ 0 w 43"/>
                <a:gd name="T9" fmla="*/ 2147483647 h 26"/>
                <a:gd name="T10" fmla="*/ 0 w 43"/>
                <a:gd name="T11" fmla="*/ 0 h 26"/>
                <a:gd name="T12" fmla="*/ 2147483647 w 43"/>
                <a:gd name="T13" fmla="*/ 2147483647 h 26"/>
                <a:gd name="T14" fmla="*/ 2147483647 w 43"/>
                <a:gd name="T15" fmla="*/ 2147483647 h 26"/>
                <a:gd name="T16" fmla="*/ 2147483647 w 43"/>
                <a:gd name="T17" fmla="*/ 2147483647 h 26"/>
                <a:gd name="T18" fmla="*/ 2147483647 w 43"/>
                <a:gd name="T19" fmla="*/ 2147483647 h 26"/>
                <a:gd name="T20" fmla="*/ 2147483647 w 43"/>
                <a:gd name="T21" fmla="*/ 2147483647 h 26"/>
                <a:gd name="T22" fmla="*/ 2147483647 w 43"/>
                <a:gd name="T23" fmla="*/ 2147483647 h 26"/>
                <a:gd name="T24" fmla="*/ 2147483647 w 43"/>
                <a:gd name="T25" fmla="*/ 2147483647 h 26"/>
                <a:gd name="T26" fmla="*/ 2147483647 w 43"/>
                <a:gd name="T27" fmla="*/ 2147483647 h 26"/>
                <a:gd name="T28" fmla="*/ 2147483647 w 43"/>
                <a:gd name="T29" fmla="*/ 2147483647 h 26"/>
                <a:gd name="T30" fmla="*/ 2147483647 w 43"/>
                <a:gd name="T31" fmla="*/ 2147483647 h 26"/>
                <a:gd name="T32" fmla="*/ 2147483647 w 43"/>
                <a:gd name="T33" fmla="*/ 2147483647 h 26"/>
                <a:gd name="T34" fmla="*/ 2147483647 w 43"/>
                <a:gd name="T35" fmla="*/ 2147483647 h 26"/>
                <a:gd name="T36" fmla="*/ 2147483647 w 43"/>
                <a:gd name="T37" fmla="*/ 2147483647 h 26"/>
                <a:gd name="T38" fmla="*/ 2147483647 w 43"/>
                <a:gd name="T39" fmla="*/ 2147483647 h 26"/>
                <a:gd name="T40" fmla="*/ 2147483647 w 43"/>
                <a:gd name="T41" fmla="*/ 2147483647 h 26"/>
                <a:gd name="T42" fmla="*/ 2147483647 w 43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3"/>
                <a:gd name="T67" fmla="*/ 0 h 26"/>
                <a:gd name="T68" fmla="*/ 43 w 43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3" h="26">
                  <a:moveTo>
                    <a:pt x="5" y="8"/>
                  </a:moveTo>
                  <a:cubicBezTo>
                    <a:pt x="7" y="10"/>
                    <a:pt x="9" y="11"/>
                    <a:pt x="10" y="12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9" y="11"/>
                    <a:pt x="5" y="7"/>
                  </a:cubicBezTo>
                  <a:cubicBezTo>
                    <a:pt x="3" y="5"/>
                    <a:pt x="1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5"/>
                    <a:pt x="9" y="11"/>
                    <a:pt x="15" y="14"/>
                  </a:cubicBezTo>
                  <a:cubicBezTo>
                    <a:pt x="21" y="16"/>
                    <a:pt x="27" y="17"/>
                    <a:pt x="33" y="19"/>
                  </a:cubicBezTo>
                  <a:cubicBezTo>
                    <a:pt x="37" y="20"/>
                    <a:pt x="40" y="23"/>
                    <a:pt x="43" y="26"/>
                  </a:cubicBezTo>
                  <a:cubicBezTo>
                    <a:pt x="42" y="25"/>
                    <a:pt x="41" y="24"/>
                    <a:pt x="39" y="23"/>
                  </a:cubicBezTo>
                  <a:cubicBezTo>
                    <a:pt x="38" y="22"/>
                    <a:pt x="36" y="21"/>
                    <a:pt x="35" y="21"/>
                  </a:cubicBezTo>
                  <a:cubicBezTo>
                    <a:pt x="34" y="20"/>
                    <a:pt x="33" y="20"/>
                    <a:pt x="33" y="20"/>
                  </a:cubicBezTo>
                  <a:cubicBezTo>
                    <a:pt x="33" y="20"/>
                    <a:pt x="34" y="21"/>
                    <a:pt x="35" y="21"/>
                  </a:cubicBezTo>
                  <a:cubicBezTo>
                    <a:pt x="36" y="22"/>
                    <a:pt x="37" y="23"/>
                    <a:pt x="39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7" y="23"/>
                    <a:pt x="35" y="23"/>
                    <a:pt x="35" y="23"/>
                  </a:cubicBezTo>
                  <a:cubicBezTo>
                    <a:pt x="34" y="23"/>
                    <a:pt x="37" y="24"/>
                    <a:pt x="40" y="25"/>
                  </a:cubicBezTo>
                  <a:cubicBezTo>
                    <a:pt x="40" y="26"/>
                    <a:pt x="41" y="26"/>
                    <a:pt x="42" y="26"/>
                  </a:cubicBezTo>
                  <a:cubicBezTo>
                    <a:pt x="37" y="25"/>
                    <a:pt x="33" y="24"/>
                    <a:pt x="29" y="23"/>
                  </a:cubicBezTo>
                  <a:cubicBezTo>
                    <a:pt x="17" y="20"/>
                    <a:pt x="8" y="14"/>
                    <a:pt x="2" y="4"/>
                  </a:cubicBezTo>
                  <a:cubicBezTo>
                    <a:pt x="3" y="5"/>
                    <a:pt x="4" y="6"/>
                    <a:pt x="5" y="8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4" name="Freeform 2605"/>
            <p:cNvSpPr>
              <a:spLocks noChangeArrowheads="1"/>
            </p:cNvSpPr>
            <p:nvPr/>
          </p:nvSpPr>
          <p:spPr bwMode="auto">
            <a:xfrm>
              <a:off x="1123951" y="127000"/>
              <a:ext cx="61913" cy="30163"/>
            </a:xfrm>
            <a:custGeom>
              <a:avLst/>
              <a:gdLst>
                <a:gd name="T0" fmla="*/ 2147483647 w 47"/>
                <a:gd name="T1" fmla="*/ 0 h 23"/>
                <a:gd name="T2" fmla="*/ 2147483647 w 47"/>
                <a:gd name="T3" fmla="*/ 2147483647 h 23"/>
                <a:gd name="T4" fmla="*/ 2147483647 w 47"/>
                <a:gd name="T5" fmla="*/ 2147483647 h 23"/>
                <a:gd name="T6" fmla="*/ 2147483647 w 47"/>
                <a:gd name="T7" fmla="*/ 2147483647 h 23"/>
                <a:gd name="T8" fmla="*/ 2147483647 w 47"/>
                <a:gd name="T9" fmla="*/ 2147483647 h 23"/>
                <a:gd name="T10" fmla="*/ 2147483647 w 47"/>
                <a:gd name="T11" fmla="*/ 2147483647 h 23"/>
                <a:gd name="T12" fmla="*/ 2147483647 w 47"/>
                <a:gd name="T13" fmla="*/ 2147483647 h 23"/>
                <a:gd name="T14" fmla="*/ 2147483647 w 47"/>
                <a:gd name="T15" fmla="*/ 2147483647 h 23"/>
                <a:gd name="T16" fmla="*/ 2147483647 w 47"/>
                <a:gd name="T17" fmla="*/ 2147483647 h 23"/>
                <a:gd name="T18" fmla="*/ 2147483647 w 47"/>
                <a:gd name="T19" fmla="*/ 2147483647 h 23"/>
                <a:gd name="T20" fmla="*/ 2147483647 w 47"/>
                <a:gd name="T21" fmla="*/ 2147483647 h 23"/>
                <a:gd name="T22" fmla="*/ 2147483647 w 47"/>
                <a:gd name="T23" fmla="*/ 2147483647 h 23"/>
                <a:gd name="T24" fmla="*/ 2147483647 w 47"/>
                <a:gd name="T25" fmla="*/ 2147483647 h 23"/>
                <a:gd name="T26" fmla="*/ 2147483647 w 47"/>
                <a:gd name="T27" fmla="*/ 2147483647 h 23"/>
                <a:gd name="T28" fmla="*/ 2147483647 w 47"/>
                <a:gd name="T29" fmla="*/ 2147483647 h 23"/>
                <a:gd name="T30" fmla="*/ 2147483647 w 47"/>
                <a:gd name="T31" fmla="*/ 2147483647 h 23"/>
                <a:gd name="T32" fmla="*/ 2147483647 w 47"/>
                <a:gd name="T33" fmla="*/ 2147483647 h 23"/>
                <a:gd name="T34" fmla="*/ 2147483647 w 47"/>
                <a:gd name="T35" fmla="*/ 2147483647 h 23"/>
                <a:gd name="T36" fmla="*/ 2147483647 w 47"/>
                <a:gd name="T37" fmla="*/ 2147483647 h 23"/>
                <a:gd name="T38" fmla="*/ 2147483647 w 47"/>
                <a:gd name="T39" fmla="*/ 2147483647 h 23"/>
                <a:gd name="T40" fmla="*/ 2147483647 w 47"/>
                <a:gd name="T41" fmla="*/ 2147483647 h 23"/>
                <a:gd name="T42" fmla="*/ 2147483647 w 47"/>
                <a:gd name="T43" fmla="*/ 2147483647 h 23"/>
                <a:gd name="T44" fmla="*/ 2147483647 w 47"/>
                <a:gd name="T45" fmla="*/ 2147483647 h 23"/>
                <a:gd name="T46" fmla="*/ 2147483647 w 47"/>
                <a:gd name="T47" fmla="*/ 2147483647 h 23"/>
                <a:gd name="T48" fmla="*/ 2147483647 w 47"/>
                <a:gd name="T49" fmla="*/ 2147483647 h 23"/>
                <a:gd name="T50" fmla="*/ 2147483647 w 47"/>
                <a:gd name="T51" fmla="*/ 2147483647 h 23"/>
                <a:gd name="T52" fmla="*/ 2147483647 w 47"/>
                <a:gd name="T53" fmla="*/ 2147483647 h 23"/>
                <a:gd name="T54" fmla="*/ 2147483647 w 47"/>
                <a:gd name="T55" fmla="*/ 2147483647 h 23"/>
                <a:gd name="T56" fmla="*/ 0 w 47"/>
                <a:gd name="T57" fmla="*/ 2147483647 h 23"/>
                <a:gd name="T58" fmla="*/ 2147483647 w 47"/>
                <a:gd name="T59" fmla="*/ 0 h 2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7"/>
                <a:gd name="T91" fmla="*/ 0 h 23"/>
                <a:gd name="T92" fmla="*/ 47 w 47"/>
                <a:gd name="T93" fmla="*/ 23 h 2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7" h="23">
                  <a:moveTo>
                    <a:pt x="29" y="0"/>
                  </a:moveTo>
                  <a:cubicBezTo>
                    <a:pt x="34" y="0"/>
                    <a:pt x="40" y="1"/>
                    <a:pt x="45" y="2"/>
                  </a:cubicBezTo>
                  <a:cubicBezTo>
                    <a:pt x="45" y="2"/>
                    <a:pt x="44" y="2"/>
                    <a:pt x="44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9" y="1"/>
                    <a:pt x="28" y="2"/>
                    <a:pt x="27" y="2"/>
                  </a:cubicBezTo>
                  <a:cubicBezTo>
                    <a:pt x="26" y="2"/>
                    <a:pt x="25" y="3"/>
                    <a:pt x="24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5" y="3"/>
                    <a:pt x="27" y="2"/>
                  </a:cubicBezTo>
                  <a:cubicBezTo>
                    <a:pt x="28" y="2"/>
                    <a:pt x="29" y="2"/>
                    <a:pt x="31" y="2"/>
                  </a:cubicBezTo>
                  <a:cubicBezTo>
                    <a:pt x="32" y="2"/>
                    <a:pt x="34" y="2"/>
                    <a:pt x="35" y="2"/>
                  </a:cubicBezTo>
                  <a:cubicBezTo>
                    <a:pt x="39" y="2"/>
                    <a:pt x="42" y="2"/>
                    <a:pt x="44" y="2"/>
                  </a:cubicBezTo>
                  <a:cubicBezTo>
                    <a:pt x="45" y="2"/>
                    <a:pt x="46" y="2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4" y="2"/>
                    <a:pt x="42" y="2"/>
                    <a:pt x="39" y="2"/>
                  </a:cubicBezTo>
                  <a:cubicBezTo>
                    <a:pt x="36" y="2"/>
                    <a:pt x="33" y="2"/>
                    <a:pt x="31" y="3"/>
                  </a:cubicBezTo>
                  <a:cubicBezTo>
                    <a:pt x="30" y="3"/>
                    <a:pt x="28" y="4"/>
                    <a:pt x="28" y="4"/>
                  </a:cubicBezTo>
                  <a:cubicBezTo>
                    <a:pt x="29" y="4"/>
                    <a:pt x="30" y="4"/>
                    <a:pt x="32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34" y="3"/>
                    <a:pt x="29" y="5"/>
                    <a:pt x="24" y="7"/>
                  </a:cubicBezTo>
                  <a:cubicBezTo>
                    <a:pt x="15" y="10"/>
                    <a:pt x="7" y="15"/>
                    <a:pt x="1" y="21"/>
                  </a:cubicBezTo>
                  <a:cubicBezTo>
                    <a:pt x="2" y="21"/>
                    <a:pt x="2" y="20"/>
                    <a:pt x="3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5"/>
                    <a:pt x="5" y="15"/>
                  </a:cubicBezTo>
                  <a:cubicBezTo>
                    <a:pt x="4" y="16"/>
                    <a:pt x="3" y="17"/>
                    <a:pt x="2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4" y="10"/>
                    <a:pt x="17" y="0"/>
                    <a:pt x="29" y="0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5" name="Freeform 2607"/>
            <p:cNvSpPr>
              <a:spLocks noChangeArrowheads="1"/>
            </p:cNvSpPr>
            <p:nvPr/>
          </p:nvSpPr>
          <p:spPr bwMode="auto">
            <a:xfrm>
              <a:off x="1122363" y="134938"/>
              <a:ext cx="52388" cy="26988"/>
            </a:xfrm>
            <a:custGeom>
              <a:avLst/>
              <a:gdLst>
                <a:gd name="T0" fmla="*/ 2147483647 w 40"/>
                <a:gd name="T1" fmla="*/ 2147483647 h 20"/>
                <a:gd name="T2" fmla="*/ 2147483647 w 40"/>
                <a:gd name="T3" fmla="*/ 2147483647 h 20"/>
                <a:gd name="T4" fmla="*/ 2147483647 w 40"/>
                <a:gd name="T5" fmla="*/ 2147483647 h 20"/>
                <a:gd name="T6" fmla="*/ 2147483647 w 40"/>
                <a:gd name="T7" fmla="*/ 2147483647 h 20"/>
                <a:gd name="T8" fmla="*/ 2147483647 w 40"/>
                <a:gd name="T9" fmla="*/ 2147483647 h 20"/>
                <a:gd name="T10" fmla="*/ 2147483647 w 40"/>
                <a:gd name="T11" fmla="*/ 2147483647 h 20"/>
                <a:gd name="T12" fmla="*/ 2147483647 w 40"/>
                <a:gd name="T13" fmla="*/ 2147483647 h 20"/>
                <a:gd name="T14" fmla="*/ 2147483647 w 40"/>
                <a:gd name="T15" fmla="*/ 0 h 20"/>
                <a:gd name="T16" fmla="*/ 2147483647 w 40"/>
                <a:gd name="T17" fmla="*/ 2147483647 h 20"/>
                <a:gd name="T18" fmla="*/ 2147483647 w 40"/>
                <a:gd name="T19" fmla="*/ 2147483647 h 20"/>
                <a:gd name="T20" fmla="*/ 2147483647 w 40"/>
                <a:gd name="T21" fmla="*/ 2147483647 h 20"/>
                <a:gd name="T22" fmla="*/ 2147483647 w 40"/>
                <a:gd name="T23" fmla="*/ 2147483647 h 20"/>
                <a:gd name="T24" fmla="*/ 2147483647 w 40"/>
                <a:gd name="T25" fmla="*/ 2147483647 h 20"/>
                <a:gd name="T26" fmla="*/ 2147483647 w 40"/>
                <a:gd name="T27" fmla="*/ 0 h 20"/>
                <a:gd name="T28" fmla="*/ 2147483647 w 40"/>
                <a:gd name="T29" fmla="*/ 0 h 20"/>
                <a:gd name="T30" fmla="*/ 2147483647 w 40"/>
                <a:gd name="T31" fmla="*/ 2147483647 h 20"/>
                <a:gd name="T32" fmla="*/ 2147483647 w 40"/>
                <a:gd name="T33" fmla="*/ 2147483647 h 20"/>
                <a:gd name="T34" fmla="*/ 2147483647 w 40"/>
                <a:gd name="T35" fmla="*/ 2147483647 h 20"/>
                <a:gd name="T36" fmla="*/ 2147483647 w 40"/>
                <a:gd name="T37" fmla="*/ 2147483647 h 20"/>
                <a:gd name="T38" fmla="*/ 2147483647 w 40"/>
                <a:gd name="T39" fmla="*/ 2147483647 h 20"/>
                <a:gd name="T40" fmla="*/ 2147483647 w 40"/>
                <a:gd name="T41" fmla="*/ 2147483647 h 20"/>
                <a:gd name="T42" fmla="*/ 2147483647 w 40"/>
                <a:gd name="T43" fmla="*/ 2147483647 h 20"/>
                <a:gd name="T44" fmla="*/ 2147483647 w 40"/>
                <a:gd name="T45" fmla="*/ 2147483647 h 20"/>
                <a:gd name="T46" fmla="*/ 2147483647 w 40"/>
                <a:gd name="T47" fmla="*/ 2147483647 h 20"/>
                <a:gd name="T48" fmla="*/ 2147483647 w 40"/>
                <a:gd name="T49" fmla="*/ 2147483647 h 20"/>
                <a:gd name="T50" fmla="*/ 2147483647 w 40"/>
                <a:gd name="T51" fmla="*/ 2147483647 h 20"/>
                <a:gd name="T52" fmla="*/ 0 w 40"/>
                <a:gd name="T53" fmla="*/ 2147483647 h 20"/>
                <a:gd name="T54" fmla="*/ 0 w 40"/>
                <a:gd name="T55" fmla="*/ 2147483647 h 20"/>
                <a:gd name="T56" fmla="*/ 2147483647 w 40"/>
                <a:gd name="T57" fmla="*/ 2147483647 h 20"/>
                <a:gd name="T58" fmla="*/ 2147483647 w 40"/>
                <a:gd name="T59" fmla="*/ 2147483647 h 20"/>
                <a:gd name="T60" fmla="*/ 2147483647 w 40"/>
                <a:gd name="T61" fmla="*/ 2147483647 h 2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20"/>
                <a:gd name="T95" fmla="*/ 40 w 40"/>
                <a:gd name="T96" fmla="*/ 20 h 2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20">
                  <a:moveTo>
                    <a:pt x="8" y="1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4"/>
                  </a:cubicBezTo>
                  <a:cubicBezTo>
                    <a:pt x="7" y="14"/>
                    <a:pt x="5" y="15"/>
                    <a:pt x="4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5"/>
                    <a:pt x="7" y="13"/>
                    <a:pt x="10" y="11"/>
                  </a:cubicBezTo>
                  <a:cubicBezTo>
                    <a:pt x="14" y="8"/>
                    <a:pt x="19" y="5"/>
                    <a:pt x="24" y="3"/>
                  </a:cubicBezTo>
                  <a:cubicBezTo>
                    <a:pt x="28" y="2"/>
                    <a:pt x="31" y="1"/>
                    <a:pt x="35" y="0"/>
                  </a:cubicBezTo>
                  <a:cubicBezTo>
                    <a:pt x="34" y="1"/>
                    <a:pt x="33" y="1"/>
                    <a:pt x="33" y="1"/>
                  </a:cubicBezTo>
                  <a:cubicBezTo>
                    <a:pt x="30" y="2"/>
                    <a:pt x="27" y="3"/>
                    <a:pt x="25" y="4"/>
                  </a:cubicBezTo>
                  <a:cubicBezTo>
                    <a:pt x="24" y="5"/>
                    <a:pt x="23" y="6"/>
                    <a:pt x="23" y="6"/>
                  </a:cubicBezTo>
                  <a:cubicBezTo>
                    <a:pt x="23" y="6"/>
                    <a:pt x="24" y="5"/>
                    <a:pt x="26" y="4"/>
                  </a:cubicBezTo>
                  <a:cubicBezTo>
                    <a:pt x="28" y="3"/>
                    <a:pt x="30" y="2"/>
                    <a:pt x="33" y="2"/>
                  </a:cubicBezTo>
                  <a:cubicBezTo>
                    <a:pt x="36" y="1"/>
                    <a:pt x="38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7" y="1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cubicBezTo>
                    <a:pt x="27" y="5"/>
                    <a:pt x="26" y="6"/>
                    <a:pt x="26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25" y="8"/>
                    <a:pt x="21" y="12"/>
                    <a:pt x="16" y="15"/>
                  </a:cubicBezTo>
                  <a:cubicBezTo>
                    <a:pt x="12" y="17"/>
                    <a:pt x="7" y="19"/>
                    <a:pt x="2" y="20"/>
                  </a:cubicBezTo>
                  <a:cubicBezTo>
                    <a:pt x="3" y="19"/>
                    <a:pt x="4" y="19"/>
                    <a:pt x="5" y="18"/>
                  </a:cubicBezTo>
                  <a:cubicBezTo>
                    <a:pt x="9" y="16"/>
                    <a:pt x="12" y="16"/>
                    <a:pt x="12" y="15"/>
                  </a:cubicBezTo>
                  <a:cubicBezTo>
                    <a:pt x="12" y="15"/>
                    <a:pt x="11" y="15"/>
                    <a:pt x="10" y="16"/>
                  </a:cubicBezTo>
                  <a:cubicBezTo>
                    <a:pt x="8" y="16"/>
                    <a:pt x="7" y="17"/>
                    <a:pt x="5" y="18"/>
                  </a:cubicBezTo>
                  <a:cubicBezTo>
                    <a:pt x="3" y="18"/>
                    <a:pt x="1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1" y="19"/>
                  </a:cubicBezTo>
                  <a:cubicBezTo>
                    <a:pt x="2" y="19"/>
                    <a:pt x="3" y="18"/>
                    <a:pt x="4" y="17"/>
                  </a:cubicBezTo>
                  <a:cubicBezTo>
                    <a:pt x="6" y="16"/>
                    <a:pt x="7" y="15"/>
                    <a:pt x="8" y="1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6" name="Freeform 2608"/>
            <p:cNvSpPr>
              <a:spLocks noChangeArrowheads="1"/>
            </p:cNvSpPr>
            <p:nvPr/>
          </p:nvSpPr>
          <p:spPr bwMode="auto">
            <a:xfrm>
              <a:off x="1236663" y="212725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w 38"/>
                <a:gd name="T19" fmla="*/ 2147483647 h 11"/>
                <a:gd name="T20" fmla="*/ 2147483647 w 38"/>
                <a:gd name="T21" fmla="*/ 2147483647 h 11"/>
                <a:gd name="T22" fmla="*/ 2147483647 w 3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11"/>
                <a:gd name="T38" fmla="*/ 38 w 3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11">
                  <a:moveTo>
                    <a:pt x="8" y="6"/>
                  </a:moveTo>
                  <a:cubicBezTo>
                    <a:pt x="14" y="4"/>
                    <a:pt x="19" y="5"/>
                    <a:pt x="19" y="5"/>
                  </a:cubicBezTo>
                  <a:cubicBezTo>
                    <a:pt x="19" y="5"/>
                    <a:pt x="17" y="4"/>
                    <a:pt x="16" y="4"/>
                  </a:cubicBezTo>
                  <a:cubicBezTo>
                    <a:pt x="14" y="4"/>
                    <a:pt x="11" y="4"/>
                    <a:pt x="8" y="5"/>
                  </a:cubicBezTo>
                  <a:cubicBezTo>
                    <a:pt x="7" y="5"/>
                    <a:pt x="6" y="5"/>
                    <a:pt x="5" y="6"/>
                  </a:cubicBezTo>
                  <a:cubicBezTo>
                    <a:pt x="7" y="4"/>
                    <a:pt x="10" y="3"/>
                    <a:pt x="13" y="3"/>
                  </a:cubicBezTo>
                  <a:cubicBezTo>
                    <a:pt x="18" y="1"/>
                    <a:pt x="23" y="0"/>
                    <a:pt x="28" y="2"/>
                  </a:cubicBezTo>
                  <a:cubicBezTo>
                    <a:pt x="32" y="3"/>
                    <a:pt x="35" y="6"/>
                    <a:pt x="38" y="9"/>
                  </a:cubicBezTo>
                  <a:cubicBezTo>
                    <a:pt x="36" y="9"/>
                    <a:pt x="33" y="10"/>
                    <a:pt x="31" y="11"/>
                  </a:cubicBezTo>
                  <a:cubicBezTo>
                    <a:pt x="22" y="5"/>
                    <a:pt x="10" y="5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3" y="7"/>
                    <a:pt x="5" y="6"/>
                    <a:pt x="8" y="6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7" name="Freeform 2609"/>
            <p:cNvSpPr>
              <a:spLocks noEditPoints="1" noChangeArrowheads="1"/>
            </p:cNvSpPr>
            <p:nvPr/>
          </p:nvSpPr>
          <p:spPr bwMode="auto">
            <a:xfrm>
              <a:off x="1433513" y="101600"/>
              <a:ext cx="209550" cy="377825"/>
            </a:xfrm>
            <a:custGeom>
              <a:avLst/>
              <a:gdLst>
                <a:gd name="T0" fmla="*/ 2147483647 w 162"/>
                <a:gd name="T1" fmla="*/ 2147483647 h 291"/>
                <a:gd name="T2" fmla="*/ 2147483647 w 162"/>
                <a:gd name="T3" fmla="*/ 2147483647 h 291"/>
                <a:gd name="T4" fmla="*/ 2147483647 w 162"/>
                <a:gd name="T5" fmla="*/ 2147483647 h 291"/>
                <a:gd name="T6" fmla="*/ 2147483647 w 162"/>
                <a:gd name="T7" fmla="*/ 2147483647 h 291"/>
                <a:gd name="T8" fmla="*/ 2147483647 w 162"/>
                <a:gd name="T9" fmla="*/ 2147483647 h 291"/>
                <a:gd name="T10" fmla="*/ 2147483647 w 162"/>
                <a:gd name="T11" fmla="*/ 2147483647 h 291"/>
                <a:gd name="T12" fmla="*/ 2147483647 w 162"/>
                <a:gd name="T13" fmla="*/ 2147483647 h 291"/>
                <a:gd name="T14" fmla="*/ 2147483647 w 162"/>
                <a:gd name="T15" fmla="*/ 2147483647 h 291"/>
                <a:gd name="T16" fmla="*/ 2147483647 w 162"/>
                <a:gd name="T17" fmla="*/ 2147483647 h 291"/>
                <a:gd name="T18" fmla="*/ 2147483647 w 162"/>
                <a:gd name="T19" fmla="*/ 2147483647 h 291"/>
                <a:gd name="T20" fmla="*/ 2147483647 w 162"/>
                <a:gd name="T21" fmla="*/ 2147483647 h 291"/>
                <a:gd name="T22" fmla="*/ 2147483647 w 162"/>
                <a:gd name="T23" fmla="*/ 2147483647 h 291"/>
                <a:gd name="T24" fmla="*/ 2147483647 w 162"/>
                <a:gd name="T25" fmla="*/ 2147483647 h 291"/>
                <a:gd name="T26" fmla="*/ 2147483647 w 162"/>
                <a:gd name="T27" fmla="*/ 2147483647 h 291"/>
                <a:gd name="T28" fmla="*/ 2147483647 w 162"/>
                <a:gd name="T29" fmla="*/ 2147483647 h 291"/>
                <a:gd name="T30" fmla="*/ 2147483647 w 162"/>
                <a:gd name="T31" fmla="*/ 2147483647 h 291"/>
                <a:gd name="T32" fmla="*/ 2147483647 w 162"/>
                <a:gd name="T33" fmla="*/ 2147483647 h 291"/>
                <a:gd name="T34" fmla="*/ 2147483647 w 162"/>
                <a:gd name="T35" fmla="*/ 2147483647 h 291"/>
                <a:gd name="T36" fmla="*/ 2147483647 w 162"/>
                <a:gd name="T37" fmla="*/ 2147483647 h 291"/>
                <a:gd name="T38" fmla="*/ 2147483647 w 162"/>
                <a:gd name="T39" fmla="*/ 2147483647 h 291"/>
                <a:gd name="T40" fmla="*/ 2147483647 w 162"/>
                <a:gd name="T41" fmla="*/ 2147483647 h 291"/>
                <a:gd name="T42" fmla="*/ 2147483647 w 162"/>
                <a:gd name="T43" fmla="*/ 2147483647 h 291"/>
                <a:gd name="T44" fmla="*/ 2147483647 w 162"/>
                <a:gd name="T45" fmla="*/ 2147483647 h 291"/>
                <a:gd name="T46" fmla="*/ 2147483647 w 162"/>
                <a:gd name="T47" fmla="*/ 2147483647 h 291"/>
                <a:gd name="T48" fmla="*/ 2147483647 w 162"/>
                <a:gd name="T49" fmla="*/ 2147483647 h 291"/>
                <a:gd name="T50" fmla="*/ 2147483647 w 162"/>
                <a:gd name="T51" fmla="*/ 2147483647 h 291"/>
                <a:gd name="T52" fmla="*/ 2147483647 w 162"/>
                <a:gd name="T53" fmla="*/ 2147483647 h 291"/>
                <a:gd name="T54" fmla="*/ 2147483647 w 162"/>
                <a:gd name="T55" fmla="*/ 2147483647 h 291"/>
                <a:gd name="T56" fmla="*/ 2147483647 w 162"/>
                <a:gd name="T57" fmla="*/ 2147483647 h 291"/>
                <a:gd name="T58" fmla="*/ 2147483647 w 162"/>
                <a:gd name="T59" fmla="*/ 2147483647 h 291"/>
                <a:gd name="T60" fmla="*/ 2147483647 w 162"/>
                <a:gd name="T61" fmla="*/ 2147483647 h 291"/>
                <a:gd name="T62" fmla="*/ 2147483647 w 162"/>
                <a:gd name="T63" fmla="*/ 2147483647 h 291"/>
                <a:gd name="T64" fmla="*/ 2147483647 w 162"/>
                <a:gd name="T65" fmla="*/ 2147483647 h 291"/>
                <a:gd name="T66" fmla="*/ 2147483647 w 162"/>
                <a:gd name="T67" fmla="*/ 2147483647 h 291"/>
                <a:gd name="T68" fmla="*/ 2147483647 w 162"/>
                <a:gd name="T69" fmla="*/ 2147483647 h 291"/>
                <a:gd name="T70" fmla="*/ 2147483647 w 162"/>
                <a:gd name="T71" fmla="*/ 2147483647 h 291"/>
                <a:gd name="T72" fmla="*/ 2147483647 w 162"/>
                <a:gd name="T73" fmla="*/ 2147483647 h 291"/>
                <a:gd name="T74" fmla="*/ 2147483647 w 162"/>
                <a:gd name="T75" fmla="*/ 2147483647 h 291"/>
                <a:gd name="T76" fmla="*/ 2147483647 w 162"/>
                <a:gd name="T77" fmla="*/ 2147483647 h 291"/>
                <a:gd name="T78" fmla="*/ 2147483647 w 162"/>
                <a:gd name="T79" fmla="*/ 2147483647 h 291"/>
                <a:gd name="T80" fmla="*/ 2147483647 w 162"/>
                <a:gd name="T81" fmla="*/ 2147483647 h 291"/>
                <a:gd name="T82" fmla="*/ 2147483647 w 162"/>
                <a:gd name="T83" fmla="*/ 2147483647 h 291"/>
                <a:gd name="T84" fmla="*/ 2147483647 w 162"/>
                <a:gd name="T85" fmla="*/ 2147483647 h 291"/>
                <a:gd name="T86" fmla="*/ 2147483647 w 162"/>
                <a:gd name="T87" fmla="*/ 2147483647 h 291"/>
                <a:gd name="T88" fmla="*/ 2147483647 w 162"/>
                <a:gd name="T89" fmla="*/ 2147483647 h 291"/>
                <a:gd name="T90" fmla="*/ 2147483647 w 162"/>
                <a:gd name="T91" fmla="*/ 2147483647 h 291"/>
                <a:gd name="T92" fmla="*/ 2147483647 w 162"/>
                <a:gd name="T93" fmla="*/ 2147483647 h 291"/>
                <a:gd name="T94" fmla="*/ 2147483647 w 162"/>
                <a:gd name="T95" fmla="*/ 2147483647 h 291"/>
                <a:gd name="T96" fmla="*/ 2147483647 w 162"/>
                <a:gd name="T97" fmla="*/ 2147483647 h 291"/>
                <a:gd name="T98" fmla="*/ 2147483647 w 162"/>
                <a:gd name="T99" fmla="*/ 2147483647 h 291"/>
                <a:gd name="T100" fmla="*/ 2147483647 w 162"/>
                <a:gd name="T101" fmla="*/ 2147483647 h 291"/>
                <a:gd name="T102" fmla="*/ 2147483647 w 162"/>
                <a:gd name="T103" fmla="*/ 2147483647 h 291"/>
                <a:gd name="T104" fmla="*/ 2147483647 w 162"/>
                <a:gd name="T105" fmla="*/ 2147483647 h 291"/>
                <a:gd name="T106" fmla="*/ 2147483647 w 162"/>
                <a:gd name="T107" fmla="*/ 2147483647 h 291"/>
                <a:gd name="T108" fmla="*/ 2147483647 w 162"/>
                <a:gd name="T109" fmla="*/ 2147483647 h 291"/>
                <a:gd name="T110" fmla="*/ 2147483647 w 162"/>
                <a:gd name="T111" fmla="*/ 2147483647 h 291"/>
                <a:gd name="T112" fmla="*/ 2147483647 w 162"/>
                <a:gd name="T113" fmla="*/ 2147483647 h 291"/>
                <a:gd name="T114" fmla="*/ 2147483647 w 162"/>
                <a:gd name="T115" fmla="*/ 2147483647 h 291"/>
                <a:gd name="T116" fmla="*/ 2147483647 w 162"/>
                <a:gd name="T117" fmla="*/ 2147483647 h 291"/>
                <a:gd name="T118" fmla="*/ 2147483647 w 162"/>
                <a:gd name="T119" fmla="*/ 2147483647 h 2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2"/>
                <a:gd name="T181" fmla="*/ 0 h 291"/>
                <a:gd name="T182" fmla="*/ 162 w 162"/>
                <a:gd name="T183" fmla="*/ 291 h 2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2" h="291">
                  <a:moveTo>
                    <a:pt x="52" y="122"/>
                  </a:moveTo>
                  <a:cubicBezTo>
                    <a:pt x="56" y="124"/>
                    <a:pt x="59" y="128"/>
                    <a:pt x="62" y="132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1" y="131"/>
                    <a:pt x="60" y="128"/>
                    <a:pt x="59" y="126"/>
                  </a:cubicBezTo>
                  <a:cubicBezTo>
                    <a:pt x="57" y="124"/>
                    <a:pt x="55" y="122"/>
                    <a:pt x="54" y="121"/>
                  </a:cubicBezTo>
                  <a:cubicBezTo>
                    <a:pt x="53" y="120"/>
                    <a:pt x="52" y="119"/>
                    <a:pt x="52" y="119"/>
                  </a:cubicBezTo>
                  <a:cubicBezTo>
                    <a:pt x="52" y="119"/>
                    <a:pt x="53" y="119"/>
                    <a:pt x="54" y="120"/>
                  </a:cubicBezTo>
                  <a:cubicBezTo>
                    <a:pt x="56" y="121"/>
                    <a:pt x="58" y="123"/>
                    <a:pt x="59" y="126"/>
                  </a:cubicBezTo>
                  <a:cubicBezTo>
                    <a:pt x="60" y="127"/>
                    <a:pt x="61" y="128"/>
                    <a:pt x="61" y="129"/>
                  </a:cubicBezTo>
                  <a:cubicBezTo>
                    <a:pt x="61" y="128"/>
                    <a:pt x="60" y="127"/>
                    <a:pt x="60" y="126"/>
                  </a:cubicBezTo>
                  <a:cubicBezTo>
                    <a:pt x="59" y="123"/>
                    <a:pt x="57" y="121"/>
                    <a:pt x="56" y="119"/>
                  </a:cubicBezTo>
                  <a:cubicBezTo>
                    <a:pt x="55" y="118"/>
                    <a:pt x="54" y="117"/>
                    <a:pt x="55" y="117"/>
                  </a:cubicBezTo>
                  <a:cubicBezTo>
                    <a:pt x="55" y="117"/>
                    <a:pt x="55" y="117"/>
                    <a:pt x="57" y="119"/>
                  </a:cubicBezTo>
                  <a:cubicBezTo>
                    <a:pt x="58" y="120"/>
                    <a:pt x="59" y="123"/>
                    <a:pt x="61" y="125"/>
                  </a:cubicBezTo>
                  <a:cubicBezTo>
                    <a:pt x="61" y="126"/>
                    <a:pt x="61" y="127"/>
                    <a:pt x="61" y="127"/>
                  </a:cubicBezTo>
                  <a:cubicBezTo>
                    <a:pt x="59" y="121"/>
                    <a:pt x="56" y="115"/>
                    <a:pt x="50" y="112"/>
                  </a:cubicBezTo>
                  <a:cubicBezTo>
                    <a:pt x="43" y="109"/>
                    <a:pt x="35" y="113"/>
                    <a:pt x="29" y="106"/>
                  </a:cubicBezTo>
                  <a:cubicBezTo>
                    <a:pt x="29" y="105"/>
                    <a:pt x="30" y="105"/>
                    <a:pt x="30" y="105"/>
                  </a:cubicBezTo>
                  <a:cubicBezTo>
                    <a:pt x="34" y="110"/>
                    <a:pt x="39" y="110"/>
                    <a:pt x="45" y="109"/>
                  </a:cubicBezTo>
                  <a:cubicBezTo>
                    <a:pt x="49" y="109"/>
                    <a:pt x="52" y="110"/>
                    <a:pt x="56" y="113"/>
                  </a:cubicBezTo>
                  <a:cubicBezTo>
                    <a:pt x="57" y="113"/>
                    <a:pt x="58" y="114"/>
                    <a:pt x="58" y="115"/>
                  </a:cubicBezTo>
                  <a:cubicBezTo>
                    <a:pt x="58" y="115"/>
                    <a:pt x="58" y="115"/>
                    <a:pt x="58" y="115"/>
                  </a:cubicBezTo>
                  <a:cubicBezTo>
                    <a:pt x="75" y="105"/>
                    <a:pt x="91" y="92"/>
                    <a:pt x="92" y="71"/>
                  </a:cubicBezTo>
                  <a:cubicBezTo>
                    <a:pt x="93" y="63"/>
                    <a:pt x="90" y="52"/>
                    <a:pt x="82" y="46"/>
                  </a:cubicBezTo>
                  <a:cubicBezTo>
                    <a:pt x="75" y="42"/>
                    <a:pt x="68" y="47"/>
                    <a:pt x="63" y="53"/>
                  </a:cubicBezTo>
                  <a:cubicBezTo>
                    <a:pt x="64" y="52"/>
                    <a:pt x="65" y="51"/>
                    <a:pt x="67" y="50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9" y="49"/>
                    <a:pt x="69" y="48"/>
                    <a:pt x="70" y="48"/>
                  </a:cubicBezTo>
                  <a:cubicBezTo>
                    <a:pt x="71" y="48"/>
                    <a:pt x="72" y="48"/>
                    <a:pt x="72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4" y="48"/>
                    <a:pt x="72" y="48"/>
                  </a:cubicBezTo>
                  <a:cubicBezTo>
                    <a:pt x="71" y="49"/>
                    <a:pt x="69" y="49"/>
                    <a:pt x="67" y="50"/>
                  </a:cubicBezTo>
                  <a:cubicBezTo>
                    <a:pt x="66" y="51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4" y="53"/>
                    <a:pt x="66" y="52"/>
                    <a:pt x="68" y="52"/>
                  </a:cubicBezTo>
                  <a:cubicBezTo>
                    <a:pt x="71" y="51"/>
                    <a:pt x="73" y="51"/>
                    <a:pt x="75" y="51"/>
                  </a:cubicBezTo>
                  <a:cubicBezTo>
                    <a:pt x="76" y="51"/>
                    <a:pt x="77" y="51"/>
                    <a:pt x="77" y="51"/>
                  </a:cubicBezTo>
                  <a:cubicBezTo>
                    <a:pt x="77" y="51"/>
                    <a:pt x="76" y="51"/>
                    <a:pt x="75" y="51"/>
                  </a:cubicBezTo>
                  <a:cubicBezTo>
                    <a:pt x="73" y="52"/>
                    <a:pt x="71" y="52"/>
                    <a:pt x="68" y="53"/>
                  </a:cubicBezTo>
                  <a:cubicBezTo>
                    <a:pt x="67" y="53"/>
                    <a:pt x="65" y="54"/>
                    <a:pt x="64" y="54"/>
                  </a:cubicBezTo>
                  <a:cubicBezTo>
                    <a:pt x="64" y="54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7" y="53"/>
                    <a:pt x="68" y="53"/>
                    <a:pt x="70" y="53"/>
                  </a:cubicBezTo>
                  <a:cubicBezTo>
                    <a:pt x="71" y="53"/>
                    <a:pt x="73" y="54"/>
                    <a:pt x="74" y="54"/>
                  </a:cubicBezTo>
                  <a:cubicBezTo>
                    <a:pt x="75" y="54"/>
                    <a:pt x="76" y="55"/>
                    <a:pt x="77" y="55"/>
                  </a:cubicBezTo>
                  <a:cubicBezTo>
                    <a:pt x="78" y="56"/>
                    <a:pt x="79" y="57"/>
                    <a:pt x="79" y="57"/>
                  </a:cubicBezTo>
                  <a:cubicBezTo>
                    <a:pt x="79" y="57"/>
                    <a:pt x="78" y="56"/>
                    <a:pt x="77" y="56"/>
                  </a:cubicBezTo>
                  <a:cubicBezTo>
                    <a:pt x="76" y="55"/>
                    <a:pt x="75" y="55"/>
                    <a:pt x="74" y="54"/>
                  </a:cubicBezTo>
                  <a:cubicBezTo>
                    <a:pt x="73" y="54"/>
                    <a:pt x="72" y="54"/>
                    <a:pt x="71" y="54"/>
                  </a:cubicBezTo>
                  <a:cubicBezTo>
                    <a:pt x="75" y="55"/>
                    <a:pt x="78" y="58"/>
                    <a:pt x="80" y="61"/>
                  </a:cubicBezTo>
                  <a:cubicBezTo>
                    <a:pt x="83" y="66"/>
                    <a:pt x="85" y="72"/>
                    <a:pt x="84" y="77"/>
                  </a:cubicBezTo>
                  <a:cubicBezTo>
                    <a:pt x="84" y="80"/>
                    <a:pt x="83" y="82"/>
                    <a:pt x="81" y="84"/>
                  </a:cubicBezTo>
                  <a:cubicBezTo>
                    <a:pt x="80" y="87"/>
                    <a:pt x="78" y="88"/>
                    <a:pt x="76" y="89"/>
                  </a:cubicBezTo>
                  <a:cubicBezTo>
                    <a:pt x="75" y="95"/>
                    <a:pt x="72" y="100"/>
                    <a:pt x="67" y="101"/>
                  </a:cubicBezTo>
                  <a:cubicBezTo>
                    <a:pt x="67" y="101"/>
                    <a:pt x="67" y="101"/>
                    <a:pt x="67" y="101"/>
                  </a:cubicBezTo>
                  <a:cubicBezTo>
                    <a:pt x="72" y="97"/>
                    <a:pt x="75" y="92"/>
                    <a:pt x="72" y="85"/>
                  </a:cubicBezTo>
                  <a:cubicBezTo>
                    <a:pt x="68" y="76"/>
                    <a:pt x="60" y="86"/>
                    <a:pt x="57" y="90"/>
                  </a:cubicBezTo>
                  <a:cubicBezTo>
                    <a:pt x="54" y="95"/>
                    <a:pt x="49" y="102"/>
                    <a:pt x="43" y="101"/>
                  </a:cubicBezTo>
                  <a:cubicBezTo>
                    <a:pt x="38" y="101"/>
                    <a:pt x="31" y="98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1" y="90"/>
                    <a:pt x="17" y="83"/>
                    <a:pt x="14" y="76"/>
                  </a:cubicBezTo>
                  <a:cubicBezTo>
                    <a:pt x="13" y="76"/>
                    <a:pt x="14" y="75"/>
                    <a:pt x="14" y="76"/>
                  </a:cubicBezTo>
                  <a:cubicBezTo>
                    <a:pt x="18" y="82"/>
                    <a:pt x="21" y="88"/>
                    <a:pt x="28" y="91"/>
                  </a:cubicBezTo>
                  <a:cubicBezTo>
                    <a:pt x="32" y="92"/>
                    <a:pt x="42" y="93"/>
                    <a:pt x="38" y="86"/>
                  </a:cubicBezTo>
                  <a:cubicBezTo>
                    <a:pt x="37" y="84"/>
                    <a:pt x="34" y="82"/>
                    <a:pt x="31" y="80"/>
                  </a:cubicBezTo>
                  <a:cubicBezTo>
                    <a:pt x="22" y="75"/>
                    <a:pt x="14" y="69"/>
                    <a:pt x="15" y="56"/>
                  </a:cubicBezTo>
                  <a:cubicBezTo>
                    <a:pt x="15" y="46"/>
                    <a:pt x="22" y="36"/>
                    <a:pt x="32" y="32"/>
                  </a:cubicBezTo>
                  <a:cubicBezTo>
                    <a:pt x="38" y="29"/>
                    <a:pt x="45" y="30"/>
                    <a:pt x="50" y="34"/>
                  </a:cubicBezTo>
                  <a:cubicBezTo>
                    <a:pt x="50" y="33"/>
                    <a:pt x="49" y="33"/>
                    <a:pt x="49" y="32"/>
                  </a:cubicBezTo>
                  <a:cubicBezTo>
                    <a:pt x="47" y="30"/>
                    <a:pt x="45" y="29"/>
                    <a:pt x="43" y="29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8"/>
                    <a:pt x="41" y="28"/>
                    <a:pt x="43" y="28"/>
                  </a:cubicBezTo>
                  <a:cubicBezTo>
                    <a:pt x="45" y="28"/>
                    <a:pt x="47" y="30"/>
                    <a:pt x="49" y="32"/>
                  </a:cubicBezTo>
                  <a:cubicBezTo>
                    <a:pt x="51" y="33"/>
                    <a:pt x="52" y="34"/>
                    <a:pt x="53" y="36"/>
                  </a:cubicBezTo>
                  <a:cubicBezTo>
                    <a:pt x="52" y="35"/>
                    <a:pt x="52" y="33"/>
                    <a:pt x="51" y="32"/>
                  </a:cubicBezTo>
                  <a:cubicBezTo>
                    <a:pt x="50" y="30"/>
                    <a:pt x="48" y="29"/>
                    <a:pt x="47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7" y="26"/>
                    <a:pt x="48" y="27"/>
                  </a:cubicBezTo>
                  <a:cubicBezTo>
                    <a:pt x="49" y="28"/>
                    <a:pt x="50" y="30"/>
                    <a:pt x="52" y="32"/>
                  </a:cubicBezTo>
                  <a:cubicBezTo>
                    <a:pt x="52" y="33"/>
                    <a:pt x="53" y="35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4"/>
                    <a:pt x="53" y="33"/>
                    <a:pt x="53" y="32"/>
                  </a:cubicBezTo>
                  <a:cubicBezTo>
                    <a:pt x="52" y="29"/>
                    <a:pt x="51" y="26"/>
                    <a:pt x="51" y="26"/>
                  </a:cubicBezTo>
                  <a:cubicBezTo>
                    <a:pt x="51" y="26"/>
                    <a:pt x="51" y="26"/>
                    <a:pt x="52" y="27"/>
                  </a:cubicBezTo>
                  <a:cubicBezTo>
                    <a:pt x="52" y="29"/>
                    <a:pt x="53" y="30"/>
                    <a:pt x="54" y="32"/>
                  </a:cubicBezTo>
                  <a:cubicBezTo>
                    <a:pt x="54" y="33"/>
                    <a:pt x="54" y="34"/>
                    <a:pt x="54" y="35"/>
                  </a:cubicBezTo>
                  <a:cubicBezTo>
                    <a:pt x="54" y="35"/>
                    <a:pt x="54" y="35"/>
                    <a:pt x="54" y="36"/>
                  </a:cubicBezTo>
                  <a:cubicBezTo>
                    <a:pt x="55" y="32"/>
                    <a:pt x="56" y="30"/>
                    <a:pt x="53" y="26"/>
                  </a:cubicBezTo>
                  <a:cubicBezTo>
                    <a:pt x="50" y="22"/>
                    <a:pt x="41" y="17"/>
                    <a:pt x="36" y="20"/>
                  </a:cubicBezTo>
                  <a:cubicBezTo>
                    <a:pt x="36" y="21"/>
                    <a:pt x="36" y="20"/>
                    <a:pt x="36" y="20"/>
                  </a:cubicBezTo>
                  <a:cubicBezTo>
                    <a:pt x="39" y="15"/>
                    <a:pt x="47" y="20"/>
                    <a:pt x="51" y="21"/>
                  </a:cubicBezTo>
                  <a:cubicBezTo>
                    <a:pt x="54" y="23"/>
                    <a:pt x="57" y="27"/>
                    <a:pt x="58" y="31"/>
                  </a:cubicBezTo>
                  <a:cubicBezTo>
                    <a:pt x="58" y="33"/>
                    <a:pt x="57" y="35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3"/>
                  </a:cubicBezTo>
                  <a:cubicBezTo>
                    <a:pt x="58" y="32"/>
                    <a:pt x="58" y="31"/>
                    <a:pt x="58" y="29"/>
                  </a:cubicBezTo>
                  <a:cubicBezTo>
                    <a:pt x="57" y="28"/>
                    <a:pt x="57" y="26"/>
                    <a:pt x="56" y="25"/>
                  </a:cubicBezTo>
                  <a:cubicBezTo>
                    <a:pt x="55" y="24"/>
                    <a:pt x="55" y="23"/>
                    <a:pt x="54" y="22"/>
                  </a:cubicBezTo>
                  <a:cubicBezTo>
                    <a:pt x="53" y="20"/>
                    <a:pt x="52" y="20"/>
                    <a:pt x="5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3" y="20"/>
                    <a:pt x="53" y="21"/>
                  </a:cubicBezTo>
                  <a:cubicBezTo>
                    <a:pt x="54" y="21"/>
                    <a:pt x="54" y="21"/>
                    <a:pt x="54" y="22"/>
                  </a:cubicBezTo>
                  <a:cubicBezTo>
                    <a:pt x="55" y="22"/>
                    <a:pt x="56" y="23"/>
                    <a:pt x="57" y="25"/>
                  </a:cubicBezTo>
                  <a:cubicBezTo>
                    <a:pt x="57" y="26"/>
                    <a:pt x="58" y="27"/>
                    <a:pt x="58" y="29"/>
                  </a:cubicBezTo>
                  <a:cubicBezTo>
                    <a:pt x="59" y="30"/>
                    <a:pt x="59" y="32"/>
                    <a:pt x="59" y="33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9" y="35"/>
                    <a:pt x="59" y="35"/>
                  </a:cubicBezTo>
                  <a:cubicBezTo>
                    <a:pt x="59" y="35"/>
                    <a:pt x="59" y="34"/>
                    <a:pt x="59" y="34"/>
                  </a:cubicBezTo>
                  <a:cubicBezTo>
                    <a:pt x="59" y="33"/>
                    <a:pt x="59" y="31"/>
                    <a:pt x="59" y="29"/>
                  </a:cubicBezTo>
                  <a:cubicBezTo>
                    <a:pt x="59" y="24"/>
                    <a:pt x="58" y="21"/>
                    <a:pt x="58" y="21"/>
                  </a:cubicBezTo>
                  <a:cubicBezTo>
                    <a:pt x="58" y="21"/>
                    <a:pt x="59" y="22"/>
                    <a:pt x="59" y="23"/>
                  </a:cubicBezTo>
                  <a:cubicBezTo>
                    <a:pt x="59" y="24"/>
                    <a:pt x="60" y="26"/>
                    <a:pt x="60" y="29"/>
                  </a:cubicBezTo>
                  <a:cubicBezTo>
                    <a:pt x="60" y="30"/>
                    <a:pt x="60" y="32"/>
                    <a:pt x="60" y="33"/>
                  </a:cubicBezTo>
                  <a:cubicBezTo>
                    <a:pt x="61" y="30"/>
                    <a:pt x="61" y="27"/>
                    <a:pt x="61" y="23"/>
                  </a:cubicBezTo>
                  <a:cubicBezTo>
                    <a:pt x="59" y="15"/>
                    <a:pt x="53" y="13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50" y="11"/>
                    <a:pt x="53" y="12"/>
                    <a:pt x="56" y="13"/>
                  </a:cubicBezTo>
                  <a:cubicBezTo>
                    <a:pt x="67" y="11"/>
                    <a:pt x="78" y="20"/>
                    <a:pt x="86" y="26"/>
                  </a:cubicBezTo>
                  <a:cubicBezTo>
                    <a:pt x="97" y="35"/>
                    <a:pt x="105" y="46"/>
                    <a:pt x="110" y="60"/>
                  </a:cubicBezTo>
                  <a:cubicBezTo>
                    <a:pt x="112" y="69"/>
                    <a:pt x="113" y="79"/>
                    <a:pt x="112" y="89"/>
                  </a:cubicBezTo>
                  <a:cubicBezTo>
                    <a:pt x="112" y="95"/>
                    <a:pt x="112" y="100"/>
                    <a:pt x="110" y="105"/>
                  </a:cubicBezTo>
                  <a:cubicBezTo>
                    <a:pt x="105" y="116"/>
                    <a:pt x="95" y="127"/>
                    <a:pt x="83" y="128"/>
                  </a:cubicBezTo>
                  <a:cubicBezTo>
                    <a:pt x="84" y="128"/>
                    <a:pt x="85" y="128"/>
                    <a:pt x="86" y="128"/>
                  </a:cubicBezTo>
                  <a:cubicBezTo>
                    <a:pt x="87" y="128"/>
                    <a:pt x="87" y="128"/>
                    <a:pt x="88" y="128"/>
                  </a:cubicBezTo>
                  <a:cubicBezTo>
                    <a:pt x="89" y="128"/>
                    <a:pt x="89" y="127"/>
                    <a:pt x="90" y="127"/>
                  </a:cubicBezTo>
                  <a:cubicBezTo>
                    <a:pt x="91" y="127"/>
                    <a:pt x="92" y="126"/>
                    <a:pt x="93" y="126"/>
                  </a:cubicBezTo>
                  <a:cubicBezTo>
                    <a:pt x="94" y="125"/>
                    <a:pt x="95" y="124"/>
                    <a:pt x="96" y="125"/>
                  </a:cubicBezTo>
                  <a:cubicBezTo>
                    <a:pt x="96" y="125"/>
                    <a:pt x="95" y="125"/>
                    <a:pt x="93" y="126"/>
                  </a:cubicBezTo>
                  <a:cubicBezTo>
                    <a:pt x="92" y="127"/>
                    <a:pt x="91" y="127"/>
                    <a:pt x="90" y="128"/>
                  </a:cubicBezTo>
                  <a:cubicBezTo>
                    <a:pt x="89" y="128"/>
                    <a:pt x="89" y="128"/>
                    <a:pt x="88" y="128"/>
                  </a:cubicBezTo>
                  <a:cubicBezTo>
                    <a:pt x="87" y="129"/>
                    <a:pt x="87" y="129"/>
                    <a:pt x="86" y="129"/>
                  </a:cubicBezTo>
                  <a:cubicBezTo>
                    <a:pt x="83" y="129"/>
                    <a:pt x="81" y="128"/>
                    <a:pt x="79" y="128"/>
                  </a:cubicBezTo>
                  <a:cubicBezTo>
                    <a:pt x="79" y="128"/>
                    <a:pt x="78" y="128"/>
                    <a:pt x="78" y="128"/>
                  </a:cubicBezTo>
                  <a:cubicBezTo>
                    <a:pt x="78" y="128"/>
                    <a:pt x="78" y="128"/>
                    <a:pt x="78" y="128"/>
                  </a:cubicBezTo>
                  <a:cubicBezTo>
                    <a:pt x="79" y="129"/>
                    <a:pt x="81" y="129"/>
                    <a:pt x="83" y="130"/>
                  </a:cubicBezTo>
                  <a:cubicBezTo>
                    <a:pt x="86" y="131"/>
                    <a:pt x="89" y="130"/>
                    <a:pt x="89" y="130"/>
                  </a:cubicBezTo>
                  <a:cubicBezTo>
                    <a:pt x="90" y="130"/>
                    <a:pt x="86" y="131"/>
                    <a:pt x="82" y="130"/>
                  </a:cubicBezTo>
                  <a:cubicBezTo>
                    <a:pt x="80" y="130"/>
                    <a:pt x="79" y="129"/>
                    <a:pt x="78" y="129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8" y="129"/>
                    <a:pt x="79" y="130"/>
                    <a:pt x="80" y="130"/>
                  </a:cubicBezTo>
                  <a:cubicBezTo>
                    <a:pt x="82" y="132"/>
                    <a:pt x="85" y="132"/>
                    <a:pt x="85" y="132"/>
                  </a:cubicBezTo>
                  <a:cubicBezTo>
                    <a:pt x="85" y="132"/>
                    <a:pt x="82" y="132"/>
                    <a:pt x="80" y="131"/>
                  </a:cubicBezTo>
                  <a:cubicBezTo>
                    <a:pt x="79" y="131"/>
                    <a:pt x="79" y="131"/>
                    <a:pt x="79" y="130"/>
                  </a:cubicBezTo>
                  <a:cubicBezTo>
                    <a:pt x="83" y="135"/>
                    <a:pt x="89" y="137"/>
                    <a:pt x="94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7" y="133"/>
                    <a:pt x="98" y="133"/>
                    <a:pt x="98" y="132"/>
                  </a:cubicBezTo>
                  <a:cubicBezTo>
                    <a:pt x="99" y="131"/>
                    <a:pt x="99" y="132"/>
                    <a:pt x="99" y="132"/>
                  </a:cubicBezTo>
                  <a:cubicBezTo>
                    <a:pt x="98" y="134"/>
                    <a:pt x="97" y="135"/>
                    <a:pt x="96" y="136"/>
                  </a:cubicBezTo>
                  <a:cubicBezTo>
                    <a:pt x="97" y="139"/>
                    <a:pt x="104" y="135"/>
                    <a:pt x="105" y="134"/>
                  </a:cubicBezTo>
                  <a:cubicBezTo>
                    <a:pt x="108" y="132"/>
                    <a:pt x="110" y="129"/>
                    <a:pt x="111" y="126"/>
                  </a:cubicBezTo>
                  <a:cubicBezTo>
                    <a:pt x="115" y="120"/>
                    <a:pt x="115" y="114"/>
                    <a:pt x="115" y="107"/>
                  </a:cubicBezTo>
                  <a:cubicBezTo>
                    <a:pt x="115" y="107"/>
                    <a:pt x="116" y="107"/>
                    <a:pt x="116" y="107"/>
                  </a:cubicBezTo>
                  <a:cubicBezTo>
                    <a:pt x="120" y="114"/>
                    <a:pt x="115" y="126"/>
                    <a:pt x="111" y="132"/>
                  </a:cubicBezTo>
                  <a:cubicBezTo>
                    <a:pt x="112" y="138"/>
                    <a:pt x="109" y="144"/>
                    <a:pt x="107" y="150"/>
                  </a:cubicBezTo>
                  <a:cubicBezTo>
                    <a:pt x="105" y="157"/>
                    <a:pt x="102" y="165"/>
                    <a:pt x="98" y="171"/>
                  </a:cubicBezTo>
                  <a:cubicBezTo>
                    <a:pt x="97" y="172"/>
                    <a:pt x="97" y="173"/>
                    <a:pt x="96" y="173"/>
                  </a:cubicBezTo>
                  <a:cubicBezTo>
                    <a:pt x="93" y="181"/>
                    <a:pt x="90" y="189"/>
                    <a:pt x="83" y="195"/>
                  </a:cubicBezTo>
                  <a:cubicBezTo>
                    <a:pt x="79" y="198"/>
                    <a:pt x="73" y="197"/>
                    <a:pt x="69" y="194"/>
                  </a:cubicBezTo>
                  <a:cubicBezTo>
                    <a:pt x="70" y="195"/>
                    <a:pt x="71" y="196"/>
                    <a:pt x="72" y="196"/>
                  </a:cubicBezTo>
                  <a:cubicBezTo>
                    <a:pt x="74" y="197"/>
                    <a:pt x="75" y="198"/>
                    <a:pt x="77" y="198"/>
                  </a:cubicBezTo>
                  <a:cubicBezTo>
                    <a:pt x="78" y="198"/>
                    <a:pt x="78" y="198"/>
                    <a:pt x="78" y="198"/>
                  </a:cubicBezTo>
                  <a:cubicBezTo>
                    <a:pt x="78" y="198"/>
                    <a:pt x="78" y="198"/>
                    <a:pt x="76" y="198"/>
                  </a:cubicBezTo>
                  <a:cubicBezTo>
                    <a:pt x="75" y="198"/>
                    <a:pt x="74" y="198"/>
                    <a:pt x="72" y="197"/>
                  </a:cubicBezTo>
                  <a:cubicBezTo>
                    <a:pt x="70" y="196"/>
                    <a:pt x="69" y="195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8" y="194"/>
                    <a:pt x="68" y="194"/>
                    <a:pt x="68" y="194"/>
                  </a:cubicBezTo>
                  <a:cubicBezTo>
                    <a:pt x="69" y="195"/>
                    <a:pt x="70" y="196"/>
                    <a:pt x="72" y="197"/>
                  </a:cubicBezTo>
                  <a:cubicBezTo>
                    <a:pt x="73" y="198"/>
                    <a:pt x="74" y="199"/>
                    <a:pt x="75" y="199"/>
                  </a:cubicBezTo>
                  <a:cubicBezTo>
                    <a:pt x="76" y="200"/>
                    <a:pt x="77" y="200"/>
                    <a:pt x="77" y="200"/>
                  </a:cubicBezTo>
                  <a:cubicBezTo>
                    <a:pt x="77" y="200"/>
                    <a:pt x="76" y="200"/>
                    <a:pt x="75" y="200"/>
                  </a:cubicBezTo>
                  <a:cubicBezTo>
                    <a:pt x="74" y="199"/>
                    <a:pt x="72" y="199"/>
                    <a:pt x="71" y="198"/>
                  </a:cubicBezTo>
                  <a:cubicBezTo>
                    <a:pt x="70" y="197"/>
                    <a:pt x="69" y="196"/>
                    <a:pt x="69" y="195"/>
                  </a:cubicBezTo>
                  <a:cubicBezTo>
                    <a:pt x="70" y="200"/>
                    <a:pt x="74" y="204"/>
                    <a:pt x="79" y="203"/>
                  </a:cubicBezTo>
                  <a:cubicBezTo>
                    <a:pt x="88" y="202"/>
                    <a:pt x="92" y="193"/>
                    <a:pt x="94" y="185"/>
                  </a:cubicBezTo>
                  <a:cubicBezTo>
                    <a:pt x="94" y="185"/>
                    <a:pt x="94" y="185"/>
                    <a:pt x="94" y="185"/>
                  </a:cubicBezTo>
                  <a:cubicBezTo>
                    <a:pt x="95" y="193"/>
                    <a:pt x="90" y="201"/>
                    <a:pt x="83" y="204"/>
                  </a:cubicBezTo>
                  <a:cubicBezTo>
                    <a:pt x="84" y="207"/>
                    <a:pt x="86" y="206"/>
                    <a:pt x="88" y="206"/>
                  </a:cubicBezTo>
                  <a:cubicBezTo>
                    <a:pt x="90" y="206"/>
                    <a:pt x="92" y="205"/>
                    <a:pt x="94" y="204"/>
                  </a:cubicBezTo>
                  <a:cubicBezTo>
                    <a:pt x="94" y="202"/>
                    <a:pt x="95" y="200"/>
                    <a:pt x="96" y="198"/>
                  </a:cubicBezTo>
                  <a:cubicBezTo>
                    <a:pt x="97" y="195"/>
                    <a:pt x="97" y="189"/>
                    <a:pt x="101" y="187"/>
                  </a:cubicBezTo>
                  <a:cubicBezTo>
                    <a:pt x="101" y="187"/>
                    <a:pt x="101" y="187"/>
                    <a:pt x="101" y="187"/>
                  </a:cubicBezTo>
                  <a:cubicBezTo>
                    <a:pt x="97" y="190"/>
                    <a:pt x="97" y="196"/>
                    <a:pt x="97" y="201"/>
                  </a:cubicBezTo>
                  <a:cubicBezTo>
                    <a:pt x="95" y="206"/>
                    <a:pt x="93" y="211"/>
                    <a:pt x="91" y="216"/>
                  </a:cubicBezTo>
                  <a:cubicBezTo>
                    <a:pt x="91" y="217"/>
                    <a:pt x="90" y="219"/>
                    <a:pt x="89" y="220"/>
                  </a:cubicBezTo>
                  <a:cubicBezTo>
                    <a:pt x="88" y="224"/>
                    <a:pt x="87" y="228"/>
                    <a:pt x="85" y="232"/>
                  </a:cubicBezTo>
                  <a:cubicBezTo>
                    <a:pt x="83" y="237"/>
                    <a:pt x="80" y="240"/>
                    <a:pt x="76" y="243"/>
                  </a:cubicBezTo>
                  <a:cubicBezTo>
                    <a:pt x="70" y="247"/>
                    <a:pt x="63" y="249"/>
                    <a:pt x="57" y="246"/>
                  </a:cubicBezTo>
                  <a:cubicBezTo>
                    <a:pt x="51" y="243"/>
                    <a:pt x="47" y="235"/>
                    <a:pt x="50" y="229"/>
                  </a:cubicBezTo>
                  <a:cubicBezTo>
                    <a:pt x="52" y="224"/>
                    <a:pt x="57" y="220"/>
                    <a:pt x="62" y="218"/>
                  </a:cubicBezTo>
                  <a:cubicBezTo>
                    <a:pt x="60" y="219"/>
                    <a:pt x="58" y="219"/>
                    <a:pt x="55" y="221"/>
                  </a:cubicBezTo>
                  <a:cubicBezTo>
                    <a:pt x="53" y="223"/>
                    <a:pt x="51" y="225"/>
                    <a:pt x="50" y="227"/>
                  </a:cubicBezTo>
                  <a:cubicBezTo>
                    <a:pt x="49" y="228"/>
                    <a:pt x="48" y="229"/>
                    <a:pt x="48" y="229"/>
                  </a:cubicBezTo>
                  <a:cubicBezTo>
                    <a:pt x="48" y="229"/>
                    <a:pt x="48" y="228"/>
                    <a:pt x="50" y="226"/>
                  </a:cubicBezTo>
                  <a:cubicBezTo>
                    <a:pt x="51" y="225"/>
                    <a:pt x="53" y="222"/>
                    <a:pt x="55" y="221"/>
                  </a:cubicBezTo>
                  <a:cubicBezTo>
                    <a:pt x="58" y="219"/>
                    <a:pt x="60" y="218"/>
                    <a:pt x="62" y="218"/>
                  </a:cubicBezTo>
                  <a:cubicBezTo>
                    <a:pt x="63" y="218"/>
                    <a:pt x="63" y="218"/>
                    <a:pt x="6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63" y="218"/>
                    <a:pt x="63" y="217"/>
                    <a:pt x="63" y="217"/>
                  </a:cubicBezTo>
                  <a:cubicBezTo>
                    <a:pt x="63" y="217"/>
                    <a:pt x="63" y="217"/>
                    <a:pt x="62" y="217"/>
                  </a:cubicBezTo>
                  <a:cubicBezTo>
                    <a:pt x="62" y="217"/>
                    <a:pt x="61" y="217"/>
                    <a:pt x="61" y="217"/>
                  </a:cubicBezTo>
                  <a:cubicBezTo>
                    <a:pt x="60" y="217"/>
                    <a:pt x="58" y="218"/>
                    <a:pt x="57" y="218"/>
                  </a:cubicBezTo>
                  <a:cubicBezTo>
                    <a:pt x="54" y="219"/>
                    <a:pt x="52" y="220"/>
                    <a:pt x="51" y="221"/>
                  </a:cubicBezTo>
                  <a:cubicBezTo>
                    <a:pt x="49" y="222"/>
                    <a:pt x="48" y="223"/>
                    <a:pt x="48" y="223"/>
                  </a:cubicBezTo>
                  <a:cubicBezTo>
                    <a:pt x="48" y="223"/>
                    <a:pt x="49" y="222"/>
                    <a:pt x="50" y="221"/>
                  </a:cubicBezTo>
                  <a:cubicBezTo>
                    <a:pt x="52" y="220"/>
                    <a:pt x="54" y="218"/>
                    <a:pt x="57" y="217"/>
                  </a:cubicBezTo>
                  <a:cubicBezTo>
                    <a:pt x="58" y="217"/>
                    <a:pt x="59" y="217"/>
                    <a:pt x="61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16"/>
                    <a:pt x="61" y="216"/>
                    <a:pt x="60" y="216"/>
                  </a:cubicBezTo>
                  <a:cubicBezTo>
                    <a:pt x="59" y="216"/>
                    <a:pt x="58" y="216"/>
                    <a:pt x="56" y="216"/>
                  </a:cubicBezTo>
                  <a:cubicBezTo>
                    <a:pt x="55" y="216"/>
                    <a:pt x="54" y="217"/>
                    <a:pt x="53" y="217"/>
                  </a:cubicBezTo>
                  <a:cubicBezTo>
                    <a:pt x="52" y="217"/>
                    <a:pt x="51" y="218"/>
                    <a:pt x="51" y="218"/>
                  </a:cubicBezTo>
                  <a:cubicBezTo>
                    <a:pt x="51" y="218"/>
                    <a:pt x="52" y="217"/>
                    <a:pt x="53" y="217"/>
                  </a:cubicBezTo>
                  <a:cubicBezTo>
                    <a:pt x="53" y="216"/>
                    <a:pt x="55" y="216"/>
                    <a:pt x="56" y="216"/>
                  </a:cubicBezTo>
                  <a:cubicBezTo>
                    <a:pt x="48" y="215"/>
                    <a:pt x="39" y="222"/>
                    <a:pt x="37" y="230"/>
                  </a:cubicBezTo>
                  <a:cubicBezTo>
                    <a:pt x="35" y="237"/>
                    <a:pt x="37" y="245"/>
                    <a:pt x="42" y="250"/>
                  </a:cubicBezTo>
                  <a:cubicBezTo>
                    <a:pt x="46" y="254"/>
                    <a:pt x="51" y="256"/>
                    <a:pt x="54" y="260"/>
                  </a:cubicBezTo>
                  <a:cubicBezTo>
                    <a:pt x="54" y="260"/>
                    <a:pt x="54" y="260"/>
                    <a:pt x="54" y="260"/>
                  </a:cubicBezTo>
                  <a:cubicBezTo>
                    <a:pt x="57" y="256"/>
                    <a:pt x="61" y="254"/>
                    <a:pt x="64" y="253"/>
                  </a:cubicBezTo>
                  <a:cubicBezTo>
                    <a:pt x="65" y="253"/>
                    <a:pt x="65" y="253"/>
                    <a:pt x="64" y="253"/>
                  </a:cubicBezTo>
                  <a:cubicBezTo>
                    <a:pt x="59" y="257"/>
                    <a:pt x="51" y="262"/>
                    <a:pt x="55" y="270"/>
                  </a:cubicBezTo>
                  <a:cubicBezTo>
                    <a:pt x="57" y="274"/>
                    <a:pt x="63" y="273"/>
                    <a:pt x="66" y="272"/>
                  </a:cubicBezTo>
                  <a:cubicBezTo>
                    <a:pt x="71" y="270"/>
                    <a:pt x="72" y="265"/>
                    <a:pt x="74" y="262"/>
                  </a:cubicBezTo>
                  <a:cubicBezTo>
                    <a:pt x="74" y="262"/>
                    <a:pt x="74" y="262"/>
                    <a:pt x="75" y="262"/>
                  </a:cubicBezTo>
                  <a:cubicBezTo>
                    <a:pt x="73" y="257"/>
                    <a:pt x="74" y="252"/>
                    <a:pt x="77" y="251"/>
                  </a:cubicBezTo>
                  <a:cubicBezTo>
                    <a:pt x="77" y="251"/>
                    <a:pt x="78" y="251"/>
                    <a:pt x="77" y="251"/>
                  </a:cubicBezTo>
                  <a:cubicBezTo>
                    <a:pt x="74" y="254"/>
                    <a:pt x="76" y="262"/>
                    <a:pt x="78" y="265"/>
                  </a:cubicBezTo>
                  <a:cubicBezTo>
                    <a:pt x="83" y="271"/>
                    <a:pt x="91" y="260"/>
                    <a:pt x="93" y="256"/>
                  </a:cubicBezTo>
                  <a:cubicBezTo>
                    <a:pt x="99" y="245"/>
                    <a:pt x="96" y="232"/>
                    <a:pt x="101" y="221"/>
                  </a:cubicBezTo>
                  <a:cubicBezTo>
                    <a:pt x="101" y="220"/>
                    <a:pt x="102" y="220"/>
                    <a:pt x="102" y="221"/>
                  </a:cubicBezTo>
                  <a:cubicBezTo>
                    <a:pt x="102" y="230"/>
                    <a:pt x="101" y="239"/>
                    <a:pt x="99" y="248"/>
                  </a:cubicBezTo>
                  <a:cubicBezTo>
                    <a:pt x="98" y="250"/>
                    <a:pt x="98" y="252"/>
                    <a:pt x="97" y="255"/>
                  </a:cubicBezTo>
                  <a:cubicBezTo>
                    <a:pt x="97" y="255"/>
                    <a:pt x="97" y="255"/>
                    <a:pt x="97" y="255"/>
                  </a:cubicBezTo>
                  <a:cubicBezTo>
                    <a:pt x="98" y="261"/>
                    <a:pt x="101" y="267"/>
                    <a:pt x="104" y="273"/>
                  </a:cubicBezTo>
                  <a:cubicBezTo>
                    <a:pt x="105" y="277"/>
                    <a:pt x="107" y="280"/>
                    <a:pt x="109" y="283"/>
                  </a:cubicBezTo>
                  <a:cubicBezTo>
                    <a:pt x="110" y="286"/>
                    <a:pt x="112" y="289"/>
                    <a:pt x="114" y="291"/>
                  </a:cubicBezTo>
                  <a:cubicBezTo>
                    <a:pt x="114" y="291"/>
                    <a:pt x="114" y="290"/>
                    <a:pt x="114" y="289"/>
                  </a:cubicBezTo>
                  <a:cubicBezTo>
                    <a:pt x="114" y="289"/>
                    <a:pt x="114" y="288"/>
                    <a:pt x="114" y="288"/>
                  </a:cubicBezTo>
                  <a:cubicBezTo>
                    <a:pt x="112" y="286"/>
                    <a:pt x="110" y="283"/>
                    <a:pt x="109" y="279"/>
                  </a:cubicBezTo>
                  <a:cubicBezTo>
                    <a:pt x="107" y="275"/>
                    <a:pt x="106" y="272"/>
                    <a:pt x="105" y="269"/>
                  </a:cubicBezTo>
                  <a:cubicBezTo>
                    <a:pt x="105" y="266"/>
                    <a:pt x="104" y="265"/>
                    <a:pt x="104" y="265"/>
                  </a:cubicBezTo>
                  <a:cubicBezTo>
                    <a:pt x="104" y="265"/>
                    <a:pt x="105" y="266"/>
                    <a:pt x="106" y="269"/>
                  </a:cubicBezTo>
                  <a:cubicBezTo>
                    <a:pt x="107" y="271"/>
                    <a:pt x="108" y="275"/>
                    <a:pt x="109" y="279"/>
                  </a:cubicBezTo>
                  <a:cubicBezTo>
                    <a:pt x="111" y="282"/>
                    <a:pt x="113" y="286"/>
                    <a:pt x="114" y="288"/>
                  </a:cubicBezTo>
                  <a:cubicBezTo>
                    <a:pt x="114" y="288"/>
                    <a:pt x="114" y="288"/>
                    <a:pt x="114" y="288"/>
                  </a:cubicBezTo>
                  <a:cubicBezTo>
                    <a:pt x="115" y="287"/>
                    <a:pt x="115" y="285"/>
                    <a:pt x="115" y="283"/>
                  </a:cubicBezTo>
                  <a:cubicBezTo>
                    <a:pt x="114" y="282"/>
                    <a:pt x="114" y="280"/>
                    <a:pt x="113" y="277"/>
                  </a:cubicBezTo>
                  <a:cubicBezTo>
                    <a:pt x="112" y="275"/>
                    <a:pt x="111" y="272"/>
                    <a:pt x="110" y="270"/>
                  </a:cubicBezTo>
                  <a:cubicBezTo>
                    <a:pt x="109" y="269"/>
                    <a:pt x="109" y="267"/>
                    <a:pt x="109" y="267"/>
                  </a:cubicBezTo>
                  <a:cubicBezTo>
                    <a:pt x="109" y="267"/>
                    <a:pt x="109" y="268"/>
                    <a:pt x="110" y="270"/>
                  </a:cubicBezTo>
                  <a:cubicBezTo>
                    <a:pt x="111" y="272"/>
                    <a:pt x="112" y="274"/>
                    <a:pt x="113" y="277"/>
                  </a:cubicBezTo>
                  <a:cubicBezTo>
                    <a:pt x="114" y="279"/>
                    <a:pt x="115" y="281"/>
                    <a:pt x="115" y="282"/>
                  </a:cubicBezTo>
                  <a:cubicBezTo>
                    <a:pt x="116" y="281"/>
                    <a:pt x="116" y="280"/>
                    <a:pt x="116" y="279"/>
                  </a:cubicBezTo>
                  <a:cubicBezTo>
                    <a:pt x="116" y="279"/>
                    <a:pt x="116" y="278"/>
                    <a:pt x="116" y="278"/>
                  </a:cubicBezTo>
                  <a:cubicBezTo>
                    <a:pt x="115" y="276"/>
                    <a:pt x="113" y="272"/>
                    <a:pt x="112" y="268"/>
                  </a:cubicBezTo>
                  <a:cubicBezTo>
                    <a:pt x="111" y="264"/>
                    <a:pt x="110" y="261"/>
                    <a:pt x="109" y="258"/>
                  </a:cubicBezTo>
                  <a:cubicBezTo>
                    <a:pt x="108" y="256"/>
                    <a:pt x="108" y="254"/>
                    <a:pt x="108" y="254"/>
                  </a:cubicBezTo>
                  <a:cubicBezTo>
                    <a:pt x="108" y="254"/>
                    <a:pt x="109" y="256"/>
                    <a:pt x="109" y="258"/>
                  </a:cubicBezTo>
                  <a:cubicBezTo>
                    <a:pt x="110" y="261"/>
                    <a:pt x="111" y="264"/>
                    <a:pt x="112" y="268"/>
                  </a:cubicBezTo>
                  <a:cubicBezTo>
                    <a:pt x="114" y="272"/>
                    <a:pt x="115" y="275"/>
                    <a:pt x="116" y="278"/>
                  </a:cubicBezTo>
                  <a:cubicBezTo>
                    <a:pt x="116" y="278"/>
                    <a:pt x="116" y="278"/>
                    <a:pt x="116" y="278"/>
                  </a:cubicBezTo>
                  <a:cubicBezTo>
                    <a:pt x="117" y="277"/>
                    <a:pt x="117" y="275"/>
                    <a:pt x="117" y="274"/>
                  </a:cubicBezTo>
                  <a:cubicBezTo>
                    <a:pt x="117" y="274"/>
                    <a:pt x="117" y="273"/>
                    <a:pt x="117" y="273"/>
                  </a:cubicBezTo>
                  <a:cubicBezTo>
                    <a:pt x="116" y="271"/>
                    <a:pt x="115" y="268"/>
                    <a:pt x="114" y="265"/>
                  </a:cubicBezTo>
                  <a:cubicBezTo>
                    <a:pt x="113" y="262"/>
                    <a:pt x="112" y="260"/>
                    <a:pt x="112" y="257"/>
                  </a:cubicBezTo>
                  <a:cubicBezTo>
                    <a:pt x="111" y="255"/>
                    <a:pt x="111" y="254"/>
                    <a:pt x="111" y="254"/>
                  </a:cubicBezTo>
                  <a:cubicBezTo>
                    <a:pt x="111" y="254"/>
                    <a:pt x="111" y="255"/>
                    <a:pt x="112" y="257"/>
                  </a:cubicBezTo>
                  <a:cubicBezTo>
                    <a:pt x="113" y="259"/>
                    <a:pt x="114" y="262"/>
                    <a:pt x="115" y="265"/>
                  </a:cubicBezTo>
                  <a:cubicBezTo>
                    <a:pt x="116" y="268"/>
                    <a:pt x="117" y="271"/>
                    <a:pt x="118" y="273"/>
                  </a:cubicBezTo>
                  <a:cubicBezTo>
                    <a:pt x="118" y="272"/>
                    <a:pt x="118" y="272"/>
                    <a:pt x="119" y="271"/>
                  </a:cubicBezTo>
                  <a:cubicBezTo>
                    <a:pt x="118" y="270"/>
                    <a:pt x="118" y="269"/>
                    <a:pt x="118" y="269"/>
                  </a:cubicBezTo>
                  <a:cubicBezTo>
                    <a:pt x="116" y="266"/>
                    <a:pt x="115" y="263"/>
                    <a:pt x="114" y="258"/>
                  </a:cubicBezTo>
                  <a:cubicBezTo>
                    <a:pt x="113" y="254"/>
                    <a:pt x="112" y="251"/>
                    <a:pt x="111" y="248"/>
                  </a:cubicBezTo>
                  <a:cubicBezTo>
                    <a:pt x="110" y="245"/>
                    <a:pt x="110" y="243"/>
                    <a:pt x="110" y="243"/>
                  </a:cubicBezTo>
                  <a:cubicBezTo>
                    <a:pt x="110" y="243"/>
                    <a:pt x="111" y="245"/>
                    <a:pt x="112" y="248"/>
                  </a:cubicBezTo>
                  <a:cubicBezTo>
                    <a:pt x="112" y="250"/>
                    <a:pt x="113" y="254"/>
                    <a:pt x="114" y="258"/>
                  </a:cubicBezTo>
                  <a:cubicBezTo>
                    <a:pt x="116" y="262"/>
                    <a:pt x="117" y="266"/>
                    <a:pt x="118" y="269"/>
                  </a:cubicBezTo>
                  <a:cubicBezTo>
                    <a:pt x="118" y="269"/>
                    <a:pt x="119" y="270"/>
                    <a:pt x="119" y="270"/>
                  </a:cubicBezTo>
                  <a:cubicBezTo>
                    <a:pt x="119" y="269"/>
                    <a:pt x="119" y="268"/>
                    <a:pt x="120" y="267"/>
                  </a:cubicBezTo>
                  <a:cubicBezTo>
                    <a:pt x="119" y="267"/>
                    <a:pt x="119" y="267"/>
                    <a:pt x="119" y="266"/>
                  </a:cubicBezTo>
                  <a:cubicBezTo>
                    <a:pt x="117" y="259"/>
                    <a:pt x="113" y="251"/>
                    <a:pt x="112" y="243"/>
                  </a:cubicBezTo>
                  <a:cubicBezTo>
                    <a:pt x="110" y="236"/>
                    <a:pt x="109" y="228"/>
                    <a:pt x="108" y="219"/>
                  </a:cubicBezTo>
                  <a:cubicBezTo>
                    <a:pt x="107" y="204"/>
                    <a:pt x="107" y="186"/>
                    <a:pt x="115" y="172"/>
                  </a:cubicBezTo>
                  <a:cubicBezTo>
                    <a:pt x="115" y="172"/>
                    <a:pt x="115" y="172"/>
                    <a:pt x="115" y="172"/>
                  </a:cubicBezTo>
                  <a:cubicBezTo>
                    <a:pt x="114" y="174"/>
                    <a:pt x="114" y="176"/>
                    <a:pt x="114" y="178"/>
                  </a:cubicBezTo>
                  <a:cubicBezTo>
                    <a:pt x="114" y="178"/>
                    <a:pt x="114" y="178"/>
                    <a:pt x="114" y="178"/>
                  </a:cubicBezTo>
                  <a:cubicBezTo>
                    <a:pt x="114" y="185"/>
                    <a:pt x="121" y="190"/>
                    <a:pt x="128" y="191"/>
                  </a:cubicBezTo>
                  <a:cubicBezTo>
                    <a:pt x="129" y="191"/>
                    <a:pt x="129" y="192"/>
                    <a:pt x="130" y="192"/>
                  </a:cubicBezTo>
                  <a:cubicBezTo>
                    <a:pt x="129" y="191"/>
                    <a:pt x="128" y="191"/>
                    <a:pt x="127" y="190"/>
                  </a:cubicBezTo>
                  <a:cubicBezTo>
                    <a:pt x="124" y="188"/>
                    <a:pt x="122" y="186"/>
                    <a:pt x="122" y="186"/>
                  </a:cubicBezTo>
                  <a:cubicBezTo>
                    <a:pt x="123" y="186"/>
                    <a:pt x="125" y="188"/>
                    <a:pt x="128" y="190"/>
                  </a:cubicBezTo>
                  <a:cubicBezTo>
                    <a:pt x="129" y="190"/>
                    <a:pt x="129" y="191"/>
                    <a:pt x="130" y="191"/>
                  </a:cubicBezTo>
                  <a:cubicBezTo>
                    <a:pt x="129" y="190"/>
                    <a:pt x="129" y="189"/>
                    <a:pt x="128" y="188"/>
                  </a:cubicBezTo>
                  <a:cubicBezTo>
                    <a:pt x="125" y="185"/>
                    <a:pt x="124" y="182"/>
                    <a:pt x="124" y="182"/>
                  </a:cubicBezTo>
                  <a:cubicBezTo>
                    <a:pt x="124" y="181"/>
                    <a:pt x="126" y="184"/>
                    <a:pt x="128" y="188"/>
                  </a:cubicBezTo>
                  <a:cubicBezTo>
                    <a:pt x="129" y="189"/>
                    <a:pt x="131" y="191"/>
                    <a:pt x="131" y="192"/>
                  </a:cubicBezTo>
                  <a:cubicBezTo>
                    <a:pt x="131" y="190"/>
                    <a:pt x="130" y="189"/>
                    <a:pt x="129" y="187"/>
                  </a:cubicBezTo>
                  <a:cubicBezTo>
                    <a:pt x="126" y="182"/>
                    <a:pt x="123" y="177"/>
                    <a:pt x="121" y="172"/>
                  </a:cubicBezTo>
                  <a:cubicBezTo>
                    <a:pt x="116" y="162"/>
                    <a:pt x="115" y="151"/>
                    <a:pt x="117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7" y="151"/>
                    <a:pt x="119" y="162"/>
                    <a:pt x="124" y="172"/>
                  </a:cubicBezTo>
                  <a:cubicBezTo>
                    <a:pt x="126" y="177"/>
                    <a:pt x="128" y="181"/>
                    <a:pt x="131" y="185"/>
                  </a:cubicBezTo>
                  <a:cubicBezTo>
                    <a:pt x="132" y="186"/>
                    <a:pt x="133" y="188"/>
                    <a:pt x="134" y="190"/>
                  </a:cubicBezTo>
                  <a:cubicBezTo>
                    <a:pt x="134" y="189"/>
                    <a:pt x="133" y="188"/>
                    <a:pt x="133" y="186"/>
                  </a:cubicBezTo>
                  <a:cubicBezTo>
                    <a:pt x="131" y="182"/>
                    <a:pt x="130" y="179"/>
                    <a:pt x="130" y="179"/>
                  </a:cubicBezTo>
                  <a:cubicBezTo>
                    <a:pt x="131" y="179"/>
                    <a:pt x="132" y="182"/>
                    <a:pt x="134" y="186"/>
                  </a:cubicBezTo>
                  <a:cubicBezTo>
                    <a:pt x="134" y="188"/>
                    <a:pt x="135" y="190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91"/>
                    <a:pt x="135" y="191"/>
                    <a:pt x="135" y="191"/>
                  </a:cubicBezTo>
                  <a:cubicBezTo>
                    <a:pt x="135" y="189"/>
                    <a:pt x="135" y="186"/>
                    <a:pt x="134" y="184"/>
                  </a:cubicBezTo>
                  <a:cubicBezTo>
                    <a:pt x="132" y="179"/>
                    <a:pt x="130" y="175"/>
                    <a:pt x="130" y="174"/>
                  </a:cubicBezTo>
                  <a:cubicBezTo>
                    <a:pt x="131" y="174"/>
                    <a:pt x="131" y="175"/>
                    <a:pt x="132" y="177"/>
                  </a:cubicBezTo>
                  <a:cubicBezTo>
                    <a:pt x="133" y="179"/>
                    <a:pt x="134" y="181"/>
                    <a:pt x="134" y="184"/>
                  </a:cubicBezTo>
                  <a:cubicBezTo>
                    <a:pt x="135" y="185"/>
                    <a:pt x="135" y="185"/>
                    <a:pt x="135" y="186"/>
                  </a:cubicBezTo>
                  <a:cubicBezTo>
                    <a:pt x="133" y="174"/>
                    <a:pt x="125" y="163"/>
                    <a:pt x="130" y="151"/>
                  </a:cubicBezTo>
                  <a:cubicBezTo>
                    <a:pt x="130" y="151"/>
                    <a:pt x="130" y="151"/>
                    <a:pt x="130" y="151"/>
                  </a:cubicBezTo>
                  <a:cubicBezTo>
                    <a:pt x="130" y="153"/>
                    <a:pt x="130" y="154"/>
                    <a:pt x="130" y="156"/>
                  </a:cubicBezTo>
                  <a:cubicBezTo>
                    <a:pt x="131" y="162"/>
                    <a:pt x="139" y="163"/>
                    <a:pt x="140" y="156"/>
                  </a:cubicBezTo>
                  <a:cubicBezTo>
                    <a:pt x="140" y="152"/>
                    <a:pt x="138" y="148"/>
                    <a:pt x="137" y="145"/>
                  </a:cubicBezTo>
                  <a:cubicBezTo>
                    <a:pt x="135" y="139"/>
                    <a:pt x="132" y="133"/>
                    <a:pt x="130" y="127"/>
                  </a:cubicBezTo>
                  <a:cubicBezTo>
                    <a:pt x="127" y="116"/>
                    <a:pt x="126" y="104"/>
                    <a:pt x="126" y="93"/>
                  </a:cubicBezTo>
                  <a:cubicBezTo>
                    <a:pt x="126" y="87"/>
                    <a:pt x="126" y="82"/>
                    <a:pt x="127" y="76"/>
                  </a:cubicBezTo>
                  <a:cubicBezTo>
                    <a:pt x="127" y="74"/>
                    <a:pt x="127" y="70"/>
                    <a:pt x="128" y="68"/>
                  </a:cubicBezTo>
                  <a:cubicBezTo>
                    <a:pt x="119" y="64"/>
                    <a:pt x="117" y="50"/>
                    <a:pt x="114" y="41"/>
                  </a:cubicBezTo>
                  <a:cubicBezTo>
                    <a:pt x="113" y="41"/>
                    <a:pt x="114" y="41"/>
                    <a:pt x="114" y="41"/>
                  </a:cubicBezTo>
                  <a:cubicBezTo>
                    <a:pt x="116" y="44"/>
                    <a:pt x="118" y="48"/>
                    <a:pt x="119" y="52"/>
                  </a:cubicBezTo>
                  <a:cubicBezTo>
                    <a:pt x="120" y="53"/>
                    <a:pt x="120" y="53"/>
                    <a:pt x="120" y="54"/>
                  </a:cubicBezTo>
                  <a:cubicBezTo>
                    <a:pt x="123" y="56"/>
                    <a:pt x="125" y="60"/>
                    <a:pt x="130" y="59"/>
                  </a:cubicBezTo>
                  <a:cubicBezTo>
                    <a:pt x="135" y="59"/>
                    <a:pt x="140" y="56"/>
                    <a:pt x="144" y="54"/>
                  </a:cubicBezTo>
                  <a:cubicBezTo>
                    <a:pt x="148" y="52"/>
                    <a:pt x="157" y="46"/>
                    <a:pt x="161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1" y="49"/>
                    <a:pt x="161" y="48"/>
                  </a:cubicBezTo>
                  <a:cubicBezTo>
                    <a:pt x="160" y="48"/>
                    <a:pt x="159" y="48"/>
                    <a:pt x="159" y="47"/>
                  </a:cubicBezTo>
                  <a:cubicBezTo>
                    <a:pt x="155" y="47"/>
                    <a:pt x="153" y="47"/>
                    <a:pt x="153" y="47"/>
                  </a:cubicBezTo>
                  <a:cubicBezTo>
                    <a:pt x="152" y="47"/>
                    <a:pt x="155" y="46"/>
                    <a:pt x="159" y="47"/>
                  </a:cubicBezTo>
                  <a:cubicBezTo>
                    <a:pt x="160" y="47"/>
                    <a:pt x="160" y="47"/>
                    <a:pt x="161" y="48"/>
                  </a:cubicBezTo>
                  <a:cubicBezTo>
                    <a:pt x="160" y="47"/>
                    <a:pt x="159" y="46"/>
                    <a:pt x="158" y="46"/>
                  </a:cubicBezTo>
                  <a:cubicBezTo>
                    <a:pt x="155" y="45"/>
                    <a:pt x="152" y="45"/>
                    <a:pt x="152" y="45"/>
                  </a:cubicBezTo>
                  <a:cubicBezTo>
                    <a:pt x="152" y="45"/>
                    <a:pt x="152" y="45"/>
                    <a:pt x="154" y="45"/>
                  </a:cubicBezTo>
                  <a:cubicBezTo>
                    <a:pt x="155" y="45"/>
                    <a:pt x="157" y="45"/>
                    <a:pt x="159" y="45"/>
                  </a:cubicBezTo>
                  <a:cubicBezTo>
                    <a:pt x="160" y="46"/>
                    <a:pt x="161" y="47"/>
                    <a:pt x="162" y="48"/>
                  </a:cubicBezTo>
                  <a:cubicBezTo>
                    <a:pt x="160" y="42"/>
                    <a:pt x="147" y="45"/>
                    <a:pt x="142" y="45"/>
                  </a:cubicBezTo>
                  <a:cubicBezTo>
                    <a:pt x="133" y="46"/>
                    <a:pt x="122" y="42"/>
                    <a:pt x="117" y="34"/>
                  </a:cubicBezTo>
                  <a:cubicBezTo>
                    <a:pt x="116" y="34"/>
                    <a:pt x="117" y="33"/>
                    <a:pt x="117" y="34"/>
                  </a:cubicBezTo>
                  <a:cubicBezTo>
                    <a:pt x="121" y="37"/>
                    <a:pt x="126" y="39"/>
                    <a:pt x="130" y="41"/>
                  </a:cubicBezTo>
                  <a:cubicBezTo>
                    <a:pt x="138" y="41"/>
                    <a:pt x="132" y="32"/>
                    <a:pt x="130" y="30"/>
                  </a:cubicBezTo>
                  <a:cubicBezTo>
                    <a:pt x="128" y="29"/>
                    <a:pt x="126" y="28"/>
                    <a:pt x="123" y="27"/>
                  </a:cubicBezTo>
                  <a:cubicBezTo>
                    <a:pt x="120" y="26"/>
                    <a:pt x="116" y="25"/>
                    <a:pt x="113" y="23"/>
                  </a:cubicBezTo>
                  <a:cubicBezTo>
                    <a:pt x="113" y="22"/>
                    <a:pt x="113" y="22"/>
                    <a:pt x="113" y="22"/>
                  </a:cubicBezTo>
                  <a:cubicBezTo>
                    <a:pt x="116" y="22"/>
                    <a:pt x="119" y="23"/>
                    <a:pt x="122" y="24"/>
                  </a:cubicBezTo>
                  <a:cubicBezTo>
                    <a:pt x="123" y="24"/>
                    <a:pt x="124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5" y="23"/>
                    <a:pt x="125" y="23"/>
                    <a:pt x="125" y="22"/>
                  </a:cubicBezTo>
                  <a:cubicBezTo>
                    <a:pt x="125" y="22"/>
                    <a:pt x="125" y="22"/>
                    <a:pt x="124" y="21"/>
                  </a:cubicBezTo>
                  <a:cubicBezTo>
                    <a:pt x="122" y="17"/>
                    <a:pt x="116" y="14"/>
                    <a:pt x="112" y="11"/>
                  </a:cubicBezTo>
                  <a:cubicBezTo>
                    <a:pt x="100" y="5"/>
                    <a:pt x="88" y="2"/>
                    <a:pt x="75" y="1"/>
                  </a:cubicBezTo>
                  <a:cubicBezTo>
                    <a:pt x="62" y="0"/>
                    <a:pt x="49" y="1"/>
                    <a:pt x="37" y="7"/>
                  </a:cubicBezTo>
                  <a:cubicBezTo>
                    <a:pt x="25" y="12"/>
                    <a:pt x="15" y="25"/>
                    <a:pt x="9" y="36"/>
                  </a:cubicBezTo>
                  <a:cubicBezTo>
                    <a:pt x="0" y="53"/>
                    <a:pt x="1" y="73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12" y="96"/>
                    <a:pt x="14" y="99"/>
                    <a:pt x="16" y="102"/>
                  </a:cubicBezTo>
                  <a:cubicBezTo>
                    <a:pt x="22" y="109"/>
                    <a:pt x="28" y="114"/>
                    <a:pt x="36" y="117"/>
                  </a:cubicBezTo>
                  <a:cubicBezTo>
                    <a:pt x="41" y="118"/>
                    <a:pt x="47" y="119"/>
                    <a:pt x="52" y="122"/>
                  </a:cubicBezTo>
                  <a:close/>
                  <a:moveTo>
                    <a:pt x="122" y="30"/>
                  </a:moveTo>
                  <a:cubicBezTo>
                    <a:pt x="123" y="30"/>
                    <a:pt x="123" y="30"/>
                    <a:pt x="124" y="30"/>
                  </a:cubicBezTo>
                  <a:cubicBezTo>
                    <a:pt x="124" y="31"/>
                    <a:pt x="125" y="31"/>
                    <a:pt x="125" y="32"/>
                  </a:cubicBezTo>
                  <a:cubicBezTo>
                    <a:pt x="127" y="34"/>
                    <a:pt x="127" y="35"/>
                    <a:pt x="127" y="35"/>
                  </a:cubicBezTo>
                  <a:cubicBezTo>
                    <a:pt x="127" y="35"/>
                    <a:pt x="126" y="34"/>
                    <a:pt x="125" y="32"/>
                  </a:cubicBezTo>
                  <a:cubicBezTo>
                    <a:pt x="124" y="32"/>
                    <a:pt x="124" y="31"/>
                    <a:pt x="123" y="31"/>
                  </a:cubicBezTo>
                  <a:cubicBezTo>
                    <a:pt x="123" y="31"/>
                    <a:pt x="122" y="30"/>
                    <a:pt x="122" y="30"/>
                  </a:cubicBezTo>
                  <a:close/>
                  <a:moveTo>
                    <a:pt x="120" y="28"/>
                  </a:moveTo>
                  <a:cubicBezTo>
                    <a:pt x="120" y="28"/>
                    <a:pt x="120" y="28"/>
                    <a:pt x="122" y="28"/>
                  </a:cubicBezTo>
                  <a:cubicBezTo>
                    <a:pt x="123" y="28"/>
                    <a:pt x="124" y="29"/>
                    <a:pt x="126" y="30"/>
                  </a:cubicBezTo>
                  <a:cubicBezTo>
                    <a:pt x="129" y="33"/>
                    <a:pt x="130" y="35"/>
                    <a:pt x="130" y="35"/>
                  </a:cubicBezTo>
                  <a:cubicBezTo>
                    <a:pt x="130" y="36"/>
                    <a:pt x="128" y="33"/>
                    <a:pt x="125" y="31"/>
                  </a:cubicBezTo>
                  <a:cubicBezTo>
                    <a:pt x="124" y="29"/>
                    <a:pt x="123" y="29"/>
                    <a:pt x="121" y="28"/>
                  </a:cubicBezTo>
                  <a:cubicBezTo>
                    <a:pt x="120" y="28"/>
                    <a:pt x="119" y="28"/>
                    <a:pt x="120" y="28"/>
                  </a:cubicBezTo>
                  <a:close/>
                  <a:moveTo>
                    <a:pt x="125" y="52"/>
                  </a:moveTo>
                  <a:cubicBezTo>
                    <a:pt x="125" y="52"/>
                    <a:pt x="127" y="53"/>
                    <a:pt x="129" y="55"/>
                  </a:cubicBezTo>
                  <a:cubicBezTo>
                    <a:pt x="131" y="55"/>
                    <a:pt x="132" y="55"/>
                    <a:pt x="133" y="55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6"/>
                    <a:pt x="134" y="56"/>
                    <a:pt x="133" y="56"/>
                  </a:cubicBezTo>
                  <a:cubicBezTo>
                    <a:pt x="132" y="56"/>
                    <a:pt x="130" y="56"/>
                    <a:pt x="129" y="55"/>
                  </a:cubicBezTo>
                  <a:cubicBezTo>
                    <a:pt x="126" y="54"/>
                    <a:pt x="125" y="52"/>
                    <a:pt x="125" y="52"/>
                  </a:cubicBezTo>
                  <a:close/>
                  <a:moveTo>
                    <a:pt x="124" y="49"/>
                  </a:moveTo>
                  <a:cubicBezTo>
                    <a:pt x="124" y="49"/>
                    <a:pt x="125" y="50"/>
                    <a:pt x="127" y="51"/>
                  </a:cubicBezTo>
                  <a:cubicBezTo>
                    <a:pt x="128" y="52"/>
                    <a:pt x="130" y="53"/>
                    <a:pt x="133" y="53"/>
                  </a:cubicBezTo>
                  <a:cubicBezTo>
                    <a:pt x="135" y="53"/>
                    <a:pt x="138" y="52"/>
                    <a:pt x="139" y="52"/>
                  </a:cubicBezTo>
                  <a:cubicBezTo>
                    <a:pt x="141" y="51"/>
                    <a:pt x="142" y="51"/>
                    <a:pt x="142" y="51"/>
                  </a:cubicBezTo>
                  <a:cubicBezTo>
                    <a:pt x="142" y="51"/>
                    <a:pt x="141" y="51"/>
                    <a:pt x="139" y="52"/>
                  </a:cubicBezTo>
                  <a:cubicBezTo>
                    <a:pt x="138" y="53"/>
                    <a:pt x="135" y="54"/>
                    <a:pt x="133" y="54"/>
                  </a:cubicBezTo>
                  <a:cubicBezTo>
                    <a:pt x="130" y="54"/>
                    <a:pt x="128" y="53"/>
                    <a:pt x="126" y="51"/>
                  </a:cubicBezTo>
                  <a:cubicBezTo>
                    <a:pt x="125" y="50"/>
                    <a:pt x="124" y="49"/>
                    <a:pt x="124" y="49"/>
                  </a:cubicBezTo>
                  <a:close/>
                  <a:moveTo>
                    <a:pt x="136" y="159"/>
                  </a:moveTo>
                  <a:cubicBezTo>
                    <a:pt x="136" y="159"/>
                    <a:pt x="137" y="158"/>
                    <a:pt x="137" y="158"/>
                  </a:cubicBezTo>
                  <a:cubicBezTo>
                    <a:pt x="137" y="157"/>
                    <a:pt x="138" y="156"/>
                    <a:pt x="138" y="155"/>
                  </a:cubicBezTo>
                  <a:cubicBezTo>
                    <a:pt x="138" y="153"/>
                    <a:pt x="138" y="151"/>
                    <a:pt x="138" y="151"/>
                  </a:cubicBezTo>
                  <a:cubicBezTo>
                    <a:pt x="138" y="151"/>
                    <a:pt x="139" y="153"/>
                    <a:pt x="139" y="155"/>
                  </a:cubicBezTo>
                  <a:cubicBezTo>
                    <a:pt x="139" y="156"/>
                    <a:pt x="138" y="157"/>
                    <a:pt x="137" y="158"/>
                  </a:cubicBezTo>
                  <a:cubicBezTo>
                    <a:pt x="137" y="159"/>
                    <a:pt x="136" y="159"/>
                    <a:pt x="136" y="159"/>
                  </a:cubicBezTo>
                  <a:close/>
                  <a:moveTo>
                    <a:pt x="134" y="142"/>
                  </a:moveTo>
                  <a:cubicBezTo>
                    <a:pt x="134" y="142"/>
                    <a:pt x="134" y="142"/>
                    <a:pt x="135" y="144"/>
                  </a:cubicBezTo>
                  <a:cubicBezTo>
                    <a:pt x="136" y="145"/>
                    <a:pt x="136" y="147"/>
                    <a:pt x="137" y="149"/>
                  </a:cubicBezTo>
                  <a:cubicBezTo>
                    <a:pt x="137" y="151"/>
                    <a:pt x="137" y="153"/>
                    <a:pt x="136" y="155"/>
                  </a:cubicBezTo>
                  <a:cubicBezTo>
                    <a:pt x="136" y="156"/>
                    <a:pt x="136" y="157"/>
                    <a:pt x="135" y="157"/>
                  </a:cubicBezTo>
                  <a:cubicBezTo>
                    <a:pt x="135" y="157"/>
                    <a:pt x="136" y="156"/>
                    <a:pt x="136" y="155"/>
                  </a:cubicBezTo>
                  <a:cubicBezTo>
                    <a:pt x="136" y="153"/>
                    <a:pt x="136" y="151"/>
                    <a:pt x="136" y="149"/>
                  </a:cubicBezTo>
                  <a:cubicBezTo>
                    <a:pt x="135" y="145"/>
                    <a:pt x="134" y="142"/>
                    <a:pt x="134" y="142"/>
                  </a:cubicBezTo>
                  <a:close/>
                  <a:moveTo>
                    <a:pt x="39" y="238"/>
                  </a:moveTo>
                  <a:cubicBezTo>
                    <a:pt x="39" y="239"/>
                    <a:pt x="40" y="241"/>
                    <a:pt x="41" y="243"/>
                  </a:cubicBezTo>
                  <a:cubicBezTo>
                    <a:pt x="42" y="244"/>
                    <a:pt x="42" y="246"/>
                    <a:pt x="43" y="247"/>
                  </a:cubicBezTo>
                  <a:cubicBezTo>
                    <a:pt x="44" y="248"/>
                    <a:pt x="44" y="249"/>
                    <a:pt x="44" y="249"/>
                  </a:cubicBezTo>
                  <a:cubicBezTo>
                    <a:pt x="44" y="249"/>
                    <a:pt x="44" y="249"/>
                    <a:pt x="43" y="247"/>
                  </a:cubicBezTo>
                  <a:cubicBezTo>
                    <a:pt x="42" y="246"/>
                    <a:pt x="41" y="245"/>
                    <a:pt x="40" y="243"/>
                  </a:cubicBezTo>
                  <a:cubicBezTo>
                    <a:pt x="39" y="241"/>
                    <a:pt x="39" y="239"/>
                    <a:pt x="39" y="238"/>
                  </a:cubicBezTo>
                  <a:cubicBezTo>
                    <a:pt x="38" y="237"/>
                    <a:pt x="38" y="236"/>
                    <a:pt x="38" y="236"/>
                  </a:cubicBezTo>
                  <a:cubicBezTo>
                    <a:pt x="38" y="236"/>
                    <a:pt x="39" y="237"/>
                    <a:pt x="39" y="238"/>
                  </a:cubicBezTo>
                  <a:close/>
                  <a:moveTo>
                    <a:pt x="49" y="250"/>
                  </a:moveTo>
                  <a:cubicBezTo>
                    <a:pt x="49" y="250"/>
                    <a:pt x="48" y="249"/>
                    <a:pt x="47" y="248"/>
                  </a:cubicBezTo>
                  <a:cubicBezTo>
                    <a:pt x="45" y="247"/>
                    <a:pt x="44" y="245"/>
                    <a:pt x="42" y="242"/>
                  </a:cubicBezTo>
                  <a:cubicBezTo>
                    <a:pt x="42" y="241"/>
                    <a:pt x="41" y="240"/>
                    <a:pt x="41" y="238"/>
                  </a:cubicBezTo>
                  <a:cubicBezTo>
                    <a:pt x="40" y="237"/>
                    <a:pt x="40" y="236"/>
                    <a:pt x="40" y="235"/>
                  </a:cubicBezTo>
                  <a:cubicBezTo>
                    <a:pt x="41" y="233"/>
                    <a:pt x="41" y="232"/>
                    <a:pt x="41" y="232"/>
                  </a:cubicBezTo>
                  <a:cubicBezTo>
                    <a:pt x="41" y="232"/>
                    <a:pt x="41" y="233"/>
                    <a:pt x="41" y="235"/>
                  </a:cubicBezTo>
                  <a:cubicBezTo>
                    <a:pt x="41" y="236"/>
                    <a:pt x="41" y="237"/>
                    <a:pt x="41" y="238"/>
                  </a:cubicBezTo>
                  <a:cubicBezTo>
                    <a:pt x="42" y="239"/>
                    <a:pt x="42" y="241"/>
                    <a:pt x="43" y="242"/>
                  </a:cubicBezTo>
                  <a:cubicBezTo>
                    <a:pt x="44" y="244"/>
                    <a:pt x="46" y="246"/>
                    <a:pt x="47" y="248"/>
                  </a:cubicBezTo>
                  <a:cubicBezTo>
                    <a:pt x="48" y="249"/>
                    <a:pt x="49" y="250"/>
                    <a:pt x="49" y="250"/>
                  </a:cubicBezTo>
                  <a:close/>
                  <a:moveTo>
                    <a:pt x="66" y="265"/>
                  </a:moveTo>
                  <a:cubicBezTo>
                    <a:pt x="66" y="265"/>
                    <a:pt x="66" y="266"/>
                    <a:pt x="64" y="267"/>
                  </a:cubicBezTo>
                  <a:cubicBezTo>
                    <a:pt x="63" y="267"/>
                    <a:pt x="62" y="267"/>
                    <a:pt x="62" y="266"/>
                  </a:cubicBezTo>
                  <a:cubicBezTo>
                    <a:pt x="62" y="266"/>
                    <a:pt x="61" y="266"/>
                    <a:pt x="61" y="266"/>
                  </a:cubicBezTo>
                  <a:cubicBezTo>
                    <a:pt x="62" y="266"/>
                    <a:pt x="63" y="266"/>
                    <a:pt x="64" y="266"/>
                  </a:cubicBezTo>
                  <a:cubicBezTo>
                    <a:pt x="65" y="266"/>
                    <a:pt x="66" y="265"/>
                    <a:pt x="66" y="265"/>
                  </a:cubicBezTo>
                  <a:close/>
                  <a:moveTo>
                    <a:pt x="70" y="262"/>
                  </a:moveTo>
                  <a:cubicBezTo>
                    <a:pt x="70" y="262"/>
                    <a:pt x="70" y="263"/>
                    <a:pt x="69" y="264"/>
                  </a:cubicBezTo>
                  <a:cubicBezTo>
                    <a:pt x="68" y="265"/>
                    <a:pt x="67" y="267"/>
                    <a:pt x="66" y="268"/>
                  </a:cubicBezTo>
                  <a:cubicBezTo>
                    <a:pt x="65" y="269"/>
                    <a:pt x="64" y="269"/>
                    <a:pt x="63" y="270"/>
                  </a:cubicBezTo>
                  <a:cubicBezTo>
                    <a:pt x="63" y="270"/>
                    <a:pt x="63" y="270"/>
                    <a:pt x="62" y="270"/>
                  </a:cubicBezTo>
                  <a:cubicBezTo>
                    <a:pt x="62" y="270"/>
                    <a:pt x="61" y="270"/>
                    <a:pt x="61" y="269"/>
                  </a:cubicBezTo>
                  <a:cubicBezTo>
                    <a:pt x="61" y="269"/>
                    <a:pt x="60" y="269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59" y="269"/>
                    <a:pt x="59" y="268"/>
                    <a:pt x="59" y="268"/>
                  </a:cubicBezTo>
                  <a:cubicBezTo>
                    <a:pt x="59" y="268"/>
                    <a:pt x="59" y="268"/>
                    <a:pt x="60" y="269"/>
                  </a:cubicBezTo>
                  <a:cubicBezTo>
                    <a:pt x="60" y="269"/>
                    <a:pt x="60" y="269"/>
                    <a:pt x="60" y="269"/>
                  </a:cubicBezTo>
                  <a:cubicBezTo>
                    <a:pt x="61" y="269"/>
                    <a:pt x="61" y="269"/>
                    <a:pt x="61" y="269"/>
                  </a:cubicBezTo>
                  <a:cubicBezTo>
                    <a:pt x="62" y="269"/>
                    <a:pt x="64" y="269"/>
                    <a:pt x="65" y="268"/>
                  </a:cubicBezTo>
                  <a:cubicBezTo>
                    <a:pt x="67" y="266"/>
                    <a:pt x="68" y="265"/>
                    <a:pt x="69" y="264"/>
                  </a:cubicBezTo>
                  <a:cubicBezTo>
                    <a:pt x="69" y="263"/>
                    <a:pt x="70" y="262"/>
                    <a:pt x="70" y="262"/>
                  </a:cubicBezTo>
                  <a:close/>
                  <a:moveTo>
                    <a:pt x="89" y="251"/>
                  </a:moveTo>
                  <a:cubicBezTo>
                    <a:pt x="89" y="251"/>
                    <a:pt x="88" y="253"/>
                    <a:pt x="87" y="254"/>
                  </a:cubicBezTo>
                  <a:cubicBezTo>
                    <a:pt x="86" y="255"/>
                    <a:pt x="86" y="256"/>
                    <a:pt x="85" y="256"/>
                  </a:cubicBezTo>
                  <a:cubicBezTo>
                    <a:pt x="85" y="256"/>
                    <a:pt x="84" y="257"/>
                    <a:pt x="84" y="256"/>
                  </a:cubicBezTo>
                  <a:cubicBezTo>
                    <a:pt x="84" y="256"/>
                    <a:pt x="84" y="256"/>
                    <a:pt x="85" y="256"/>
                  </a:cubicBezTo>
                  <a:cubicBezTo>
                    <a:pt x="85" y="255"/>
                    <a:pt x="86" y="255"/>
                    <a:pt x="87" y="254"/>
                  </a:cubicBezTo>
                  <a:cubicBezTo>
                    <a:pt x="88" y="253"/>
                    <a:pt x="89" y="251"/>
                    <a:pt x="89" y="251"/>
                  </a:cubicBezTo>
                  <a:close/>
                  <a:moveTo>
                    <a:pt x="92" y="249"/>
                  </a:moveTo>
                  <a:cubicBezTo>
                    <a:pt x="92" y="250"/>
                    <a:pt x="91" y="253"/>
                    <a:pt x="90" y="255"/>
                  </a:cubicBezTo>
                  <a:cubicBezTo>
                    <a:pt x="89" y="257"/>
                    <a:pt x="87" y="258"/>
                    <a:pt x="86" y="259"/>
                  </a:cubicBezTo>
                  <a:cubicBezTo>
                    <a:pt x="85" y="260"/>
                    <a:pt x="84" y="260"/>
                    <a:pt x="84" y="260"/>
                  </a:cubicBezTo>
                  <a:cubicBezTo>
                    <a:pt x="84" y="260"/>
                    <a:pt x="84" y="259"/>
                    <a:pt x="86" y="258"/>
                  </a:cubicBezTo>
                  <a:cubicBezTo>
                    <a:pt x="87" y="257"/>
                    <a:pt x="88" y="256"/>
                    <a:pt x="89" y="254"/>
                  </a:cubicBezTo>
                  <a:cubicBezTo>
                    <a:pt x="91" y="252"/>
                    <a:pt x="91" y="250"/>
                    <a:pt x="92" y="249"/>
                  </a:cubicBezTo>
                  <a:cubicBezTo>
                    <a:pt x="92" y="247"/>
                    <a:pt x="92" y="247"/>
                    <a:pt x="92" y="247"/>
                  </a:cubicBezTo>
                  <a:cubicBezTo>
                    <a:pt x="93" y="247"/>
                    <a:pt x="92" y="248"/>
                    <a:pt x="92" y="249"/>
                  </a:cubicBezTo>
                  <a:close/>
                  <a:moveTo>
                    <a:pt x="106" y="218"/>
                  </a:moveTo>
                  <a:cubicBezTo>
                    <a:pt x="106" y="216"/>
                    <a:pt x="106" y="215"/>
                    <a:pt x="106" y="215"/>
                  </a:cubicBezTo>
                  <a:cubicBezTo>
                    <a:pt x="106" y="215"/>
                    <a:pt x="106" y="219"/>
                    <a:pt x="107" y="224"/>
                  </a:cubicBezTo>
                  <a:cubicBezTo>
                    <a:pt x="108" y="229"/>
                    <a:pt x="108" y="232"/>
                    <a:pt x="108" y="232"/>
                  </a:cubicBezTo>
                  <a:cubicBezTo>
                    <a:pt x="108" y="232"/>
                    <a:pt x="107" y="229"/>
                    <a:pt x="106" y="224"/>
                  </a:cubicBezTo>
                  <a:cubicBezTo>
                    <a:pt x="106" y="222"/>
                    <a:pt x="106" y="219"/>
                    <a:pt x="106" y="218"/>
                  </a:cubicBezTo>
                  <a:close/>
                  <a:moveTo>
                    <a:pt x="104" y="204"/>
                  </a:moveTo>
                  <a:cubicBezTo>
                    <a:pt x="104" y="200"/>
                    <a:pt x="104" y="196"/>
                    <a:pt x="104" y="193"/>
                  </a:cubicBezTo>
                  <a:cubicBezTo>
                    <a:pt x="105" y="190"/>
                    <a:pt x="105" y="187"/>
                    <a:pt x="106" y="185"/>
                  </a:cubicBezTo>
                  <a:cubicBezTo>
                    <a:pt x="106" y="183"/>
                    <a:pt x="107" y="182"/>
                    <a:pt x="107" y="181"/>
                  </a:cubicBezTo>
                  <a:cubicBezTo>
                    <a:pt x="107" y="180"/>
                    <a:pt x="107" y="179"/>
                    <a:pt x="108" y="179"/>
                  </a:cubicBezTo>
                  <a:cubicBezTo>
                    <a:pt x="108" y="178"/>
                    <a:pt x="108" y="177"/>
                    <a:pt x="108" y="177"/>
                  </a:cubicBezTo>
                  <a:cubicBezTo>
                    <a:pt x="109" y="177"/>
                    <a:pt x="108" y="178"/>
                    <a:pt x="108" y="179"/>
                  </a:cubicBezTo>
                  <a:cubicBezTo>
                    <a:pt x="108" y="180"/>
                    <a:pt x="107" y="180"/>
                    <a:pt x="107" y="181"/>
                  </a:cubicBezTo>
                  <a:cubicBezTo>
                    <a:pt x="107" y="182"/>
                    <a:pt x="107" y="183"/>
                    <a:pt x="106" y="185"/>
                  </a:cubicBezTo>
                  <a:cubicBezTo>
                    <a:pt x="106" y="187"/>
                    <a:pt x="105" y="190"/>
                    <a:pt x="105" y="193"/>
                  </a:cubicBezTo>
                  <a:cubicBezTo>
                    <a:pt x="105" y="196"/>
                    <a:pt x="105" y="200"/>
                    <a:pt x="104" y="204"/>
                  </a:cubicBezTo>
                  <a:cubicBezTo>
                    <a:pt x="104" y="211"/>
                    <a:pt x="104" y="218"/>
                    <a:pt x="105" y="223"/>
                  </a:cubicBezTo>
                  <a:cubicBezTo>
                    <a:pt x="105" y="226"/>
                    <a:pt x="105" y="228"/>
                    <a:pt x="105" y="229"/>
                  </a:cubicBezTo>
                  <a:cubicBezTo>
                    <a:pt x="104" y="231"/>
                    <a:pt x="104" y="231"/>
                    <a:pt x="104" y="231"/>
                  </a:cubicBezTo>
                  <a:cubicBezTo>
                    <a:pt x="104" y="231"/>
                    <a:pt x="104" y="231"/>
                    <a:pt x="104" y="229"/>
                  </a:cubicBezTo>
                  <a:cubicBezTo>
                    <a:pt x="104" y="228"/>
                    <a:pt x="104" y="226"/>
                    <a:pt x="104" y="223"/>
                  </a:cubicBezTo>
                  <a:cubicBezTo>
                    <a:pt x="104" y="218"/>
                    <a:pt x="104" y="211"/>
                    <a:pt x="104" y="204"/>
                  </a:cubicBezTo>
                  <a:close/>
                  <a:moveTo>
                    <a:pt x="99" y="182"/>
                  </a:moveTo>
                  <a:cubicBezTo>
                    <a:pt x="99" y="181"/>
                    <a:pt x="100" y="178"/>
                    <a:pt x="102" y="175"/>
                  </a:cubicBezTo>
                  <a:cubicBezTo>
                    <a:pt x="104" y="171"/>
                    <a:pt x="105" y="168"/>
                    <a:pt x="105" y="168"/>
                  </a:cubicBezTo>
                  <a:cubicBezTo>
                    <a:pt x="106" y="168"/>
                    <a:pt x="104" y="171"/>
                    <a:pt x="103" y="175"/>
                  </a:cubicBezTo>
                  <a:cubicBezTo>
                    <a:pt x="102" y="177"/>
                    <a:pt x="101" y="179"/>
                    <a:pt x="100" y="180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12" y="144"/>
                  </a:moveTo>
                  <a:cubicBezTo>
                    <a:pt x="112" y="144"/>
                    <a:pt x="112" y="145"/>
                    <a:pt x="112" y="146"/>
                  </a:cubicBezTo>
                  <a:cubicBezTo>
                    <a:pt x="112" y="146"/>
                    <a:pt x="112" y="147"/>
                    <a:pt x="112" y="147"/>
                  </a:cubicBezTo>
                  <a:cubicBezTo>
                    <a:pt x="111" y="148"/>
                    <a:pt x="111" y="149"/>
                    <a:pt x="111" y="149"/>
                  </a:cubicBezTo>
                  <a:cubicBezTo>
                    <a:pt x="110" y="153"/>
                    <a:pt x="108" y="157"/>
                    <a:pt x="106" y="162"/>
                  </a:cubicBezTo>
                  <a:cubicBezTo>
                    <a:pt x="104" y="166"/>
                    <a:pt x="101" y="170"/>
                    <a:pt x="100" y="173"/>
                  </a:cubicBezTo>
                  <a:cubicBezTo>
                    <a:pt x="99" y="175"/>
                    <a:pt x="98" y="176"/>
                    <a:pt x="98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8" y="177"/>
                  </a:cubicBezTo>
                  <a:cubicBezTo>
                    <a:pt x="98" y="176"/>
                    <a:pt x="99" y="174"/>
                    <a:pt x="99" y="173"/>
                  </a:cubicBezTo>
                  <a:cubicBezTo>
                    <a:pt x="101" y="170"/>
                    <a:pt x="103" y="166"/>
                    <a:pt x="106" y="161"/>
                  </a:cubicBezTo>
                  <a:cubicBezTo>
                    <a:pt x="108" y="157"/>
                    <a:pt x="110" y="153"/>
                    <a:pt x="111" y="149"/>
                  </a:cubicBezTo>
                  <a:cubicBezTo>
                    <a:pt x="111" y="149"/>
                    <a:pt x="111" y="148"/>
                    <a:pt x="111" y="147"/>
                  </a:cubicBezTo>
                  <a:cubicBezTo>
                    <a:pt x="111" y="146"/>
                    <a:pt x="111" y="146"/>
                    <a:pt x="112" y="145"/>
                  </a:cubicBezTo>
                  <a:cubicBezTo>
                    <a:pt x="112" y="145"/>
                    <a:pt x="112" y="144"/>
                    <a:pt x="112" y="144"/>
                  </a:cubicBezTo>
                  <a:close/>
                  <a:moveTo>
                    <a:pt x="110" y="15"/>
                  </a:moveTo>
                  <a:cubicBezTo>
                    <a:pt x="110" y="15"/>
                    <a:pt x="109" y="14"/>
                    <a:pt x="108" y="13"/>
                  </a:cubicBezTo>
                  <a:cubicBezTo>
                    <a:pt x="107" y="12"/>
                    <a:pt x="106" y="11"/>
                    <a:pt x="104" y="10"/>
                  </a:cubicBezTo>
                  <a:cubicBezTo>
                    <a:pt x="103" y="10"/>
                    <a:pt x="102" y="9"/>
                    <a:pt x="100" y="8"/>
                  </a:cubicBezTo>
                  <a:cubicBezTo>
                    <a:pt x="97" y="7"/>
                    <a:pt x="94" y="6"/>
                    <a:pt x="92" y="5"/>
                  </a:cubicBezTo>
                  <a:cubicBezTo>
                    <a:pt x="90" y="4"/>
                    <a:pt x="88" y="4"/>
                    <a:pt x="88" y="4"/>
                  </a:cubicBezTo>
                  <a:cubicBezTo>
                    <a:pt x="88" y="4"/>
                    <a:pt x="90" y="4"/>
                    <a:pt x="92" y="5"/>
                  </a:cubicBezTo>
                  <a:cubicBezTo>
                    <a:pt x="94" y="5"/>
                    <a:pt x="97" y="6"/>
                    <a:pt x="100" y="8"/>
                  </a:cubicBezTo>
                  <a:cubicBezTo>
                    <a:pt x="102" y="8"/>
                    <a:pt x="103" y="9"/>
                    <a:pt x="105" y="10"/>
                  </a:cubicBezTo>
                  <a:cubicBezTo>
                    <a:pt x="106" y="11"/>
                    <a:pt x="107" y="11"/>
                    <a:pt x="108" y="12"/>
                  </a:cubicBezTo>
                  <a:cubicBezTo>
                    <a:pt x="108" y="13"/>
                    <a:pt x="109" y="13"/>
                    <a:pt x="109" y="13"/>
                  </a:cubicBezTo>
                  <a:cubicBezTo>
                    <a:pt x="109" y="14"/>
                    <a:pt x="110" y="14"/>
                    <a:pt x="110" y="14"/>
                  </a:cubicBezTo>
                  <a:cubicBezTo>
                    <a:pt x="110" y="15"/>
                    <a:pt x="110" y="15"/>
                    <a:pt x="110" y="15"/>
                  </a:cubicBezTo>
                  <a:close/>
                  <a:moveTo>
                    <a:pt x="122" y="155"/>
                  </a:moveTo>
                  <a:cubicBezTo>
                    <a:pt x="122" y="153"/>
                    <a:pt x="121" y="152"/>
                    <a:pt x="122" y="152"/>
                  </a:cubicBezTo>
                  <a:cubicBezTo>
                    <a:pt x="122" y="152"/>
                    <a:pt x="123" y="157"/>
                    <a:pt x="125" y="162"/>
                  </a:cubicBezTo>
                  <a:cubicBezTo>
                    <a:pt x="126" y="168"/>
                    <a:pt x="129" y="173"/>
                    <a:pt x="128" y="173"/>
                  </a:cubicBezTo>
                  <a:cubicBezTo>
                    <a:pt x="128" y="173"/>
                    <a:pt x="128" y="172"/>
                    <a:pt x="127" y="170"/>
                  </a:cubicBezTo>
                  <a:cubicBezTo>
                    <a:pt x="126" y="168"/>
                    <a:pt x="125" y="166"/>
                    <a:pt x="124" y="163"/>
                  </a:cubicBezTo>
                  <a:cubicBezTo>
                    <a:pt x="123" y="160"/>
                    <a:pt x="122" y="157"/>
                    <a:pt x="122" y="155"/>
                  </a:cubicBezTo>
                  <a:close/>
                  <a:moveTo>
                    <a:pt x="120" y="147"/>
                  </a:moveTo>
                  <a:cubicBezTo>
                    <a:pt x="120" y="145"/>
                    <a:pt x="120" y="144"/>
                    <a:pt x="120" y="144"/>
                  </a:cubicBezTo>
                  <a:cubicBezTo>
                    <a:pt x="120" y="144"/>
                    <a:pt x="120" y="145"/>
                    <a:pt x="120" y="147"/>
                  </a:cubicBezTo>
                  <a:cubicBezTo>
                    <a:pt x="120" y="149"/>
                    <a:pt x="120" y="152"/>
                    <a:pt x="121" y="155"/>
                  </a:cubicBezTo>
                  <a:cubicBezTo>
                    <a:pt x="122" y="160"/>
                    <a:pt x="123" y="165"/>
                    <a:pt x="123" y="165"/>
                  </a:cubicBezTo>
                  <a:cubicBezTo>
                    <a:pt x="123" y="165"/>
                    <a:pt x="123" y="164"/>
                    <a:pt x="122" y="162"/>
                  </a:cubicBezTo>
                  <a:cubicBezTo>
                    <a:pt x="121" y="160"/>
                    <a:pt x="121" y="158"/>
                    <a:pt x="120" y="155"/>
                  </a:cubicBezTo>
                  <a:cubicBezTo>
                    <a:pt x="120" y="152"/>
                    <a:pt x="120" y="149"/>
                    <a:pt x="120" y="147"/>
                  </a:cubicBezTo>
                  <a:close/>
                  <a:moveTo>
                    <a:pt x="117" y="71"/>
                  </a:moveTo>
                  <a:cubicBezTo>
                    <a:pt x="116" y="70"/>
                    <a:pt x="116" y="68"/>
                    <a:pt x="116" y="67"/>
                  </a:cubicBezTo>
                  <a:cubicBezTo>
                    <a:pt x="115" y="64"/>
                    <a:pt x="115" y="62"/>
                    <a:pt x="115" y="62"/>
                  </a:cubicBezTo>
                  <a:cubicBezTo>
                    <a:pt x="115" y="62"/>
                    <a:pt x="115" y="63"/>
                    <a:pt x="115" y="63"/>
                  </a:cubicBezTo>
                  <a:cubicBezTo>
                    <a:pt x="116" y="64"/>
                    <a:pt x="116" y="65"/>
                    <a:pt x="116" y="66"/>
                  </a:cubicBezTo>
                  <a:cubicBezTo>
                    <a:pt x="117" y="68"/>
                    <a:pt x="117" y="69"/>
                    <a:pt x="117" y="71"/>
                  </a:cubicBezTo>
                  <a:cubicBezTo>
                    <a:pt x="118" y="73"/>
                    <a:pt x="118" y="75"/>
                    <a:pt x="118" y="77"/>
                  </a:cubicBezTo>
                  <a:cubicBezTo>
                    <a:pt x="119" y="81"/>
                    <a:pt x="119" y="85"/>
                    <a:pt x="119" y="88"/>
                  </a:cubicBezTo>
                  <a:cubicBezTo>
                    <a:pt x="119" y="89"/>
                    <a:pt x="119" y="90"/>
                    <a:pt x="119" y="91"/>
                  </a:cubicBezTo>
                  <a:cubicBezTo>
                    <a:pt x="119" y="92"/>
                    <a:pt x="118" y="92"/>
                    <a:pt x="118" y="92"/>
                  </a:cubicBezTo>
                  <a:cubicBezTo>
                    <a:pt x="118" y="92"/>
                    <a:pt x="119" y="91"/>
                    <a:pt x="119" y="88"/>
                  </a:cubicBezTo>
                  <a:cubicBezTo>
                    <a:pt x="118" y="85"/>
                    <a:pt x="118" y="81"/>
                    <a:pt x="117" y="77"/>
                  </a:cubicBezTo>
                  <a:cubicBezTo>
                    <a:pt x="117" y="75"/>
                    <a:pt x="117" y="73"/>
                    <a:pt x="117" y="71"/>
                  </a:cubicBezTo>
                  <a:close/>
                  <a:moveTo>
                    <a:pt x="110" y="119"/>
                  </a:moveTo>
                  <a:cubicBezTo>
                    <a:pt x="110" y="120"/>
                    <a:pt x="109" y="121"/>
                    <a:pt x="109" y="122"/>
                  </a:cubicBezTo>
                  <a:cubicBezTo>
                    <a:pt x="107" y="124"/>
                    <a:pt x="105" y="126"/>
                    <a:pt x="105" y="125"/>
                  </a:cubicBezTo>
                  <a:cubicBezTo>
                    <a:pt x="105" y="125"/>
                    <a:pt x="106" y="124"/>
                    <a:pt x="108" y="122"/>
                  </a:cubicBezTo>
                  <a:cubicBezTo>
                    <a:pt x="109" y="121"/>
                    <a:pt x="109" y="120"/>
                    <a:pt x="110" y="119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9"/>
                  </a:cubicBezTo>
                  <a:close/>
                  <a:moveTo>
                    <a:pt x="113" y="117"/>
                  </a:moveTo>
                  <a:cubicBezTo>
                    <a:pt x="113" y="116"/>
                    <a:pt x="113" y="115"/>
                    <a:pt x="114" y="115"/>
                  </a:cubicBezTo>
                  <a:cubicBezTo>
                    <a:pt x="114" y="115"/>
                    <a:pt x="114" y="116"/>
                    <a:pt x="113" y="117"/>
                  </a:cubicBezTo>
                  <a:cubicBezTo>
                    <a:pt x="113" y="119"/>
                    <a:pt x="112" y="121"/>
                    <a:pt x="111" y="123"/>
                  </a:cubicBezTo>
                  <a:cubicBezTo>
                    <a:pt x="111" y="124"/>
                    <a:pt x="110" y="126"/>
                    <a:pt x="109" y="126"/>
                  </a:cubicBezTo>
                  <a:cubicBezTo>
                    <a:pt x="109" y="127"/>
                    <a:pt x="108" y="128"/>
                    <a:pt x="107" y="129"/>
                  </a:cubicBezTo>
                  <a:cubicBezTo>
                    <a:pt x="106" y="130"/>
                    <a:pt x="105" y="130"/>
                    <a:pt x="105" y="130"/>
                  </a:cubicBezTo>
                  <a:cubicBezTo>
                    <a:pt x="105" y="130"/>
                    <a:pt x="106" y="129"/>
                    <a:pt x="107" y="128"/>
                  </a:cubicBezTo>
                  <a:cubicBezTo>
                    <a:pt x="108" y="128"/>
                    <a:pt x="108" y="127"/>
                    <a:pt x="109" y="126"/>
                  </a:cubicBezTo>
                  <a:cubicBezTo>
                    <a:pt x="109" y="125"/>
                    <a:pt x="110" y="124"/>
                    <a:pt x="111" y="123"/>
                  </a:cubicBezTo>
                  <a:cubicBezTo>
                    <a:pt x="112" y="121"/>
                    <a:pt x="112" y="119"/>
                    <a:pt x="113" y="117"/>
                  </a:cubicBezTo>
                  <a:close/>
                  <a:moveTo>
                    <a:pt x="102" y="40"/>
                  </a:moveTo>
                  <a:cubicBezTo>
                    <a:pt x="102" y="40"/>
                    <a:pt x="103" y="40"/>
                    <a:pt x="103" y="41"/>
                  </a:cubicBezTo>
                  <a:cubicBezTo>
                    <a:pt x="104" y="43"/>
                    <a:pt x="105" y="44"/>
                    <a:pt x="106" y="47"/>
                  </a:cubicBezTo>
                  <a:cubicBezTo>
                    <a:pt x="109" y="51"/>
                    <a:pt x="112" y="57"/>
                    <a:pt x="114" y="64"/>
                  </a:cubicBezTo>
                  <a:cubicBezTo>
                    <a:pt x="116" y="71"/>
                    <a:pt x="116" y="78"/>
                    <a:pt x="116" y="83"/>
                  </a:cubicBezTo>
                  <a:cubicBezTo>
                    <a:pt x="116" y="86"/>
                    <a:pt x="116" y="88"/>
                    <a:pt x="116" y="89"/>
                  </a:cubicBezTo>
                  <a:cubicBezTo>
                    <a:pt x="116" y="90"/>
                    <a:pt x="116" y="91"/>
                    <a:pt x="116" y="91"/>
                  </a:cubicBezTo>
                  <a:cubicBezTo>
                    <a:pt x="116" y="91"/>
                    <a:pt x="116" y="90"/>
                    <a:pt x="116" y="89"/>
                  </a:cubicBezTo>
                  <a:cubicBezTo>
                    <a:pt x="116" y="88"/>
                    <a:pt x="116" y="86"/>
                    <a:pt x="116" y="83"/>
                  </a:cubicBezTo>
                  <a:cubicBezTo>
                    <a:pt x="115" y="78"/>
                    <a:pt x="115" y="72"/>
                    <a:pt x="113" y="64"/>
                  </a:cubicBezTo>
                  <a:cubicBezTo>
                    <a:pt x="111" y="57"/>
                    <a:pt x="108" y="51"/>
                    <a:pt x="106" y="47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0"/>
                    <a:pt x="102" y="40"/>
                    <a:pt x="102" y="40"/>
                  </a:cubicBezTo>
                  <a:close/>
                  <a:moveTo>
                    <a:pt x="64" y="3"/>
                  </a:moveTo>
                  <a:cubicBezTo>
                    <a:pt x="64" y="3"/>
                    <a:pt x="65" y="3"/>
                    <a:pt x="66" y="2"/>
                  </a:cubicBezTo>
                  <a:cubicBezTo>
                    <a:pt x="66" y="2"/>
                    <a:pt x="67" y="2"/>
                    <a:pt x="68" y="2"/>
                  </a:cubicBezTo>
                  <a:cubicBezTo>
                    <a:pt x="68" y="2"/>
                    <a:pt x="68" y="2"/>
                    <a:pt x="69" y="2"/>
                  </a:cubicBezTo>
                  <a:cubicBezTo>
                    <a:pt x="69" y="2"/>
                    <a:pt x="69" y="2"/>
                    <a:pt x="70" y="2"/>
                  </a:cubicBezTo>
                  <a:cubicBezTo>
                    <a:pt x="71" y="2"/>
                    <a:pt x="72" y="2"/>
                    <a:pt x="73" y="2"/>
                  </a:cubicBezTo>
                  <a:cubicBezTo>
                    <a:pt x="74" y="2"/>
                    <a:pt x="75" y="3"/>
                    <a:pt x="76" y="3"/>
                  </a:cubicBezTo>
                  <a:cubicBezTo>
                    <a:pt x="78" y="3"/>
                    <a:pt x="81" y="3"/>
                    <a:pt x="84" y="4"/>
                  </a:cubicBezTo>
                  <a:cubicBezTo>
                    <a:pt x="86" y="5"/>
                    <a:pt x="89" y="5"/>
                    <a:pt x="91" y="6"/>
                  </a:cubicBezTo>
                  <a:cubicBezTo>
                    <a:pt x="92" y="7"/>
                    <a:pt x="93" y="7"/>
                    <a:pt x="94" y="7"/>
                  </a:cubicBezTo>
                  <a:cubicBezTo>
                    <a:pt x="95" y="8"/>
                    <a:pt x="96" y="8"/>
                    <a:pt x="97" y="9"/>
                  </a:cubicBezTo>
                  <a:cubicBezTo>
                    <a:pt x="97" y="9"/>
                    <a:pt x="97" y="9"/>
                    <a:pt x="98" y="9"/>
                  </a:cubicBezTo>
                  <a:cubicBezTo>
                    <a:pt x="98" y="9"/>
                    <a:pt x="98" y="9"/>
                    <a:pt x="99" y="10"/>
                  </a:cubicBezTo>
                  <a:cubicBezTo>
                    <a:pt x="99" y="10"/>
                    <a:pt x="100" y="10"/>
                    <a:pt x="100" y="11"/>
                  </a:cubicBezTo>
                  <a:cubicBezTo>
                    <a:pt x="101" y="11"/>
                    <a:pt x="102" y="11"/>
                    <a:pt x="102" y="11"/>
                  </a:cubicBezTo>
                  <a:cubicBezTo>
                    <a:pt x="102" y="12"/>
                    <a:pt x="101" y="11"/>
                    <a:pt x="100" y="11"/>
                  </a:cubicBezTo>
                  <a:cubicBezTo>
                    <a:pt x="100" y="11"/>
                    <a:pt x="99" y="10"/>
                    <a:pt x="99" y="10"/>
                  </a:cubicBezTo>
                  <a:cubicBezTo>
                    <a:pt x="98" y="10"/>
                    <a:pt x="98" y="10"/>
                    <a:pt x="98" y="9"/>
                  </a:cubicBezTo>
                  <a:cubicBezTo>
                    <a:pt x="97" y="9"/>
                    <a:pt x="97" y="9"/>
                    <a:pt x="96" y="9"/>
                  </a:cubicBezTo>
                  <a:cubicBezTo>
                    <a:pt x="96" y="9"/>
                    <a:pt x="95" y="8"/>
                    <a:pt x="94" y="8"/>
                  </a:cubicBezTo>
                  <a:cubicBezTo>
                    <a:pt x="93" y="7"/>
                    <a:pt x="92" y="7"/>
                    <a:pt x="91" y="7"/>
                  </a:cubicBezTo>
                  <a:cubicBezTo>
                    <a:pt x="89" y="6"/>
                    <a:pt x="86" y="5"/>
                    <a:pt x="83" y="5"/>
                  </a:cubicBezTo>
                  <a:cubicBezTo>
                    <a:pt x="81" y="4"/>
                    <a:pt x="78" y="3"/>
                    <a:pt x="76" y="3"/>
                  </a:cubicBezTo>
                  <a:cubicBezTo>
                    <a:pt x="75" y="3"/>
                    <a:pt x="74" y="3"/>
                    <a:pt x="73" y="3"/>
                  </a:cubicBezTo>
                  <a:cubicBezTo>
                    <a:pt x="72" y="3"/>
                    <a:pt x="71" y="3"/>
                    <a:pt x="70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7" y="3"/>
                    <a:pt x="66" y="3"/>
                    <a:pt x="66" y="3"/>
                  </a:cubicBezTo>
                  <a:cubicBezTo>
                    <a:pt x="65" y="3"/>
                    <a:pt x="64" y="3"/>
                    <a:pt x="64" y="3"/>
                  </a:cubicBezTo>
                  <a:close/>
                  <a:moveTo>
                    <a:pt x="22" y="85"/>
                  </a:moveTo>
                  <a:cubicBezTo>
                    <a:pt x="23" y="85"/>
                    <a:pt x="24" y="86"/>
                    <a:pt x="27" y="88"/>
                  </a:cubicBezTo>
                  <a:cubicBezTo>
                    <a:pt x="29" y="89"/>
                    <a:pt x="31" y="90"/>
                    <a:pt x="31" y="90"/>
                  </a:cubicBezTo>
                  <a:cubicBezTo>
                    <a:pt x="31" y="90"/>
                    <a:pt x="29" y="90"/>
                    <a:pt x="26" y="88"/>
                  </a:cubicBezTo>
                  <a:cubicBezTo>
                    <a:pt x="25" y="88"/>
                    <a:pt x="24" y="87"/>
                    <a:pt x="23" y="86"/>
                  </a:cubicBezTo>
                  <a:cubicBezTo>
                    <a:pt x="23" y="85"/>
                    <a:pt x="22" y="85"/>
                    <a:pt x="22" y="85"/>
                  </a:cubicBezTo>
                  <a:close/>
                  <a:moveTo>
                    <a:pt x="22" y="81"/>
                  </a:moveTo>
                  <a:cubicBezTo>
                    <a:pt x="22" y="81"/>
                    <a:pt x="22" y="81"/>
                    <a:pt x="23" y="83"/>
                  </a:cubicBezTo>
                  <a:cubicBezTo>
                    <a:pt x="24" y="84"/>
                    <a:pt x="26" y="85"/>
                    <a:pt x="28" y="87"/>
                  </a:cubicBezTo>
                  <a:cubicBezTo>
                    <a:pt x="29" y="87"/>
                    <a:pt x="30" y="88"/>
                    <a:pt x="31" y="88"/>
                  </a:cubicBezTo>
                  <a:cubicBezTo>
                    <a:pt x="32" y="88"/>
                    <a:pt x="33" y="88"/>
                    <a:pt x="33" y="88"/>
                  </a:cubicBezTo>
                  <a:cubicBezTo>
                    <a:pt x="35" y="88"/>
                    <a:pt x="36" y="88"/>
                    <a:pt x="36" y="88"/>
                  </a:cubicBezTo>
                  <a:cubicBezTo>
                    <a:pt x="36" y="88"/>
                    <a:pt x="35" y="89"/>
                    <a:pt x="33" y="89"/>
                  </a:cubicBezTo>
                  <a:cubicBezTo>
                    <a:pt x="32" y="89"/>
                    <a:pt x="32" y="89"/>
                    <a:pt x="30" y="89"/>
                  </a:cubicBezTo>
                  <a:cubicBezTo>
                    <a:pt x="29" y="88"/>
                    <a:pt x="28" y="88"/>
                    <a:pt x="27" y="87"/>
                  </a:cubicBezTo>
                  <a:cubicBezTo>
                    <a:pt x="25" y="86"/>
                    <a:pt x="24" y="84"/>
                    <a:pt x="23" y="83"/>
                  </a:cubicBezTo>
                  <a:cubicBezTo>
                    <a:pt x="22" y="82"/>
                    <a:pt x="21" y="81"/>
                    <a:pt x="22" y="81"/>
                  </a:cubicBezTo>
                  <a:close/>
                  <a:moveTo>
                    <a:pt x="87" y="56"/>
                  </a:moveTo>
                  <a:cubicBezTo>
                    <a:pt x="87" y="56"/>
                    <a:pt x="88" y="57"/>
                    <a:pt x="88" y="59"/>
                  </a:cubicBezTo>
                  <a:cubicBezTo>
                    <a:pt x="89" y="61"/>
                    <a:pt x="90" y="63"/>
                    <a:pt x="90" y="66"/>
                  </a:cubicBezTo>
                  <a:cubicBezTo>
                    <a:pt x="90" y="69"/>
                    <a:pt x="90" y="72"/>
                    <a:pt x="89" y="74"/>
                  </a:cubicBezTo>
                  <a:cubicBezTo>
                    <a:pt x="89" y="76"/>
                    <a:pt x="88" y="77"/>
                    <a:pt x="88" y="77"/>
                  </a:cubicBezTo>
                  <a:cubicBezTo>
                    <a:pt x="88" y="77"/>
                    <a:pt x="89" y="76"/>
                    <a:pt x="89" y="74"/>
                  </a:cubicBezTo>
                  <a:cubicBezTo>
                    <a:pt x="89" y="72"/>
                    <a:pt x="90" y="69"/>
                    <a:pt x="89" y="66"/>
                  </a:cubicBezTo>
                  <a:cubicBezTo>
                    <a:pt x="89" y="63"/>
                    <a:pt x="89" y="61"/>
                    <a:pt x="88" y="59"/>
                  </a:cubicBezTo>
                  <a:cubicBezTo>
                    <a:pt x="87" y="57"/>
                    <a:pt x="87" y="56"/>
                    <a:pt x="87" y="56"/>
                  </a:cubicBezTo>
                  <a:close/>
                  <a:moveTo>
                    <a:pt x="88" y="68"/>
                  </a:moveTo>
                  <a:cubicBezTo>
                    <a:pt x="88" y="65"/>
                    <a:pt x="88" y="63"/>
                    <a:pt x="88" y="63"/>
                  </a:cubicBezTo>
                  <a:cubicBezTo>
                    <a:pt x="89" y="63"/>
                    <a:pt x="89" y="65"/>
                    <a:pt x="89" y="68"/>
                  </a:cubicBezTo>
                  <a:cubicBezTo>
                    <a:pt x="89" y="70"/>
                    <a:pt x="89" y="72"/>
                    <a:pt x="88" y="72"/>
                  </a:cubicBezTo>
                  <a:cubicBezTo>
                    <a:pt x="88" y="72"/>
                    <a:pt x="88" y="70"/>
                    <a:pt x="88" y="68"/>
                  </a:cubicBezTo>
                  <a:close/>
                  <a:moveTo>
                    <a:pt x="60" y="92"/>
                  </a:moveTo>
                  <a:cubicBezTo>
                    <a:pt x="60" y="91"/>
                    <a:pt x="61" y="90"/>
                    <a:pt x="62" y="89"/>
                  </a:cubicBezTo>
                  <a:cubicBezTo>
                    <a:pt x="64" y="87"/>
                    <a:pt x="66" y="86"/>
                    <a:pt x="66" y="87"/>
                  </a:cubicBezTo>
                  <a:cubicBezTo>
                    <a:pt x="66" y="87"/>
                    <a:pt x="64" y="88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4"/>
                  </a:cubicBezTo>
                  <a:cubicBezTo>
                    <a:pt x="59" y="93"/>
                    <a:pt x="59" y="93"/>
                    <a:pt x="60" y="92"/>
                  </a:cubicBezTo>
                  <a:close/>
                  <a:moveTo>
                    <a:pt x="57" y="95"/>
                  </a:moveTo>
                  <a:cubicBezTo>
                    <a:pt x="57" y="95"/>
                    <a:pt x="57" y="94"/>
                    <a:pt x="58" y="93"/>
                  </a:cubicBezTo>
                  <a:cubicBezTo>
                    <a:pt x="59" y="91"/>
                    <a:pt x="60" y="89"/>
                    <a:pt x="61" y="87"/>
                  </a:cubicBezTo>
                  <a:cubicBezTo>
                    <a:pt x="62" y="85"/>
                    <a:pt x="65" y="84"/>
                    <a:pt x="66" y="84"/>
                  </a:cubicBezTo>
                  <a:cubicBezTo>
                    <a:pt x="68" y="84"/>
                    <a:pt x="69" y="83"/>
                    <a:pt x="69" y="84"/>
                  </a:cubicBezTo>
                  <a:cubicBezTo>
                    <a:pt x="69" y="84"/>
                    <a:pt x="68" y="84"/>
                    <a:pt x="66" y="84"/>
                  </a:cubicBezTo>
                  <a:cubicBezTo>
                    <a:pt x="65" y="85"/>
                    <a:pt x="63" y="86"/>
                    <a:pt x="62" y="88"/>
                  </a:cubicBezTo>
                  <a:cubicBezTo>
                    <a:pt x="60" y="89"/>
                    <a:pt x="59" y="91"/>
                    <a:pt x="59" y="93"/>
                  </a:cubicBezTo>
                  <a:cubicBezTo>
                    <a:pt x="58" y="94"/>
                    <a:pt x="57" y="95"/>
                    <a:pt x="57" y="95"/>
                  </a:cubicBezTo>
                  <a:close/>
                </a:path>
              </a:pathLst>
            </a:custGeom>
            <a:solidFill>
              <a:srgbClr val="F2E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8" name="Freeform 2611"/>
            <p:cNvSpPr>
              <a:spLocks noChangeArrowheads="1"/>
            </p:cNvSpPr>
            <p:nvPr/>
          </p:nvSpPr>
          <p:spPr bwMode="auto">
            <a:xfrm>
              <a:off x="1377951" y="136525"/>
              <a:ext cx="61913" cy="69850"/>
            </a:xfrm>
            <a:custGeom>
              <a:avLst/>
              <a:gdLst>
                <a:gd name="T0" fmla="*/ 2147483647 w 47"/>
                <a:gd name="T1" fmla="*/ 2147483647 h 54"/>
                <a:gd name="T2" fmla="*/ 2147483647 w 47"/>
                <a:gd name="T3" fmla="*/ 2147483647 h 54"/>
                <a:gd name="T4" fmla="*/ 2147483647 w 47"/>
                <a:gd name="T5" fmla="*/ 2147483647 h 54"/>
                <a:gd name="T6" fmla="*/ 2147483647 w 47"/>
                <a:gd name="T7" fmla="*/ 2147483647 h 54"/>
                <a:gd name="T8" fmla="*/ 2147483647 w 47"/>
                <a:gd name="T9" fmla="*/ 2147483647 h 54"/>
                <a:gd name="T10" fmla="*/ 2147483647 w 47"/>
                <a:gd name="T11" fmla="*/ 2147483647 h 54"/>
                <a:gd name="T12" fmla="*/ 2147483647 w 47"/>
                <a:gd name="T13" fmla="*/ 2147483647 h 54"/>
                <a:gd name="T14" fmla="*/ 2147483647 w 47"/>
                <a:gd name="T15" fmla="*/ 2147483647 h 54"/>
                <a:gd name="T16" fmla="*/ 2147483647 w 47"/>
                <a:gd name="T17" fmla="*/ 2147483647 h 54"/>
                <a:gd name="T18" fmla="*/ 2147483647 w 47"/>
                <a:gd name="T19" fmla="*/ 2147483647 h 54"/>
                <a:gd name="T20" fmla="*/ 2147483647 w 47"/>
                <a:gd name="T21" fmla="*/ 2147483647 h 54"/>
                <a:gd name="T22" fmla="*/ 2147483647 w 47"/>
                <a:gd name="T23" fmla="*/ 2147483647 h 54"/>
                <a:gd name="T24" fmla="*/ 2147483647 w 47"/>
                <a:gd name="T25" fmla="*/ 2147483647 h 54"/>
                <a:gd name="T26" fmla="*/ 2147483647 w 47"/>
                <a:gd name="T27" fmla="*/ 2147483647 h 54"/>
                <a:gd name="T28" fmla="*/ 2147483647 w 47"/>
                <a:gd name="T29" fmla="*/ 2147483647 h 54"/>
                <a:gd name="T30" fmla="*/ 2147483647 w 47"/>
                <a:gd name="T31" fmla="*/ 2147483647 h 5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54"/>
                <a:gd name="T50" fmla="*/ 47 w 47"/>
                <a:gd name="T51" fmla="*/ 54 h 5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54">
                  <a:moveTo>
                    <a:pt x="34" y="7"/>
                  </a:moveTo>
                  <a:cubicBezTo>
                    <a:pt x="41" y="10"/>
                    <a:pt x="47" y="26"/>
                    <a:pt x="42" y="33"/>
                  </a:cubicBezTo>
                  <a:cubicBezTo>
                    <a:pt x="42" y="33"/>
                    <a:pt x="43" y="33"/>
                    <a:pt x="43" y="32"/>
                  </a:cubicBezTo>
                  <a:cubicBezTo>
                    <a:pt x="42" y="33"/>
                    <a:pt x="42" y="34"/>
                    <a:pt x="42" y="35"/>
                  </a:cubicBezTo>
                  <a:cubicBezTo>
                    <a:pt x="39" y="36"/>
                    <a:pt x="35" y="36"/>
                    <a:pt x="32" y="35"/>
                  </a:cubicBezTo>
                  <a:cubicBezTo>
                    <a:pt x="31" y="34"/>
                    <a:pt x="31" y="33"/>
                    <a:pt x="32" y="33"/>
                  </a:cubicBezTo>
                  <a:cubicBezTo>
                    <a:pt x="34" y="34"/>
                    <a:pt x="37" y="34"/>
                    <a:pt x="39" y="34"/>
                  </a:cubicBezTo>
                  <a:cubicBezTo>
                    <a:pt x="46" y="29"/>
                    <a:pt x="39" y="13"/>
                    <a:pt x="32" y="10"/>
                  </a:cubicBezTo>
                  <a:cubicBezTo>
                    <a:pt x="26" y="7"/>
                    <a:pt x="18" y="12"/>
                    <a:pt x="14" y="17"/>
                  </a:cubicBezTo>
                  <a:cubicBezTo>
                    <a:pt x="10" y="23"/>
                    <a:pt x="8" y="31"/>
                    <a:pt x="11" y="38"/>
                  </a:cubicBezTo>
                  <a:cubicBezTo>
                    <a:pt x="16" y="49"/>
                    <a:pt x="34" y="50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5" y="49"/>
                    <a:pt x="45" y="50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31" y="54"/>
                    <a:pt x="15" y="51"/>
                    <a:pt x="8" y="39"/>
                  </a:cubicBezTo>
                  <a:cubicBezTo>
                    <a:pt x="0" y="25"/>
                    <a:pt x="17" y="0"/>
                    <a:pt x="34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89" name="Freeform 2612"/>
            <p:cNvSpPr>
              <a:spLocks noChangeArrowheads="1"/>
            </p:cNvSpPr>
            <p:nvPr/>
          </p:nvSpPr>
          <p:spPr bwMode="auto">
            <a:xfrm>
              <a:off x="1409701" y="222250"/>
              <a:ext cx="33338" cy="3175"/>
            </a:xfrm>
            <a:custGeom>
              <a:avLst/>
              <a:gdLst>
                <a:gd name="T0" fmla="*/ 2147483647 w 26"/>
                <a:gd name="T1" fmla="*/ 0 h 2"/>
                <a:gd name="T2" fmla="*/ 0 w 26"/>
                <a:gd name="T3" fmla="*/ 0 h 2"/>
                <a:gd name="T4" fmla="*/ 2147483647 w 26"/>
                <a:gd name="T5" fmla="*/ 0 h 2"/>
                <a:gd name="T6" fmla="*/ 2147483647 w 26"/>
                <a:gd name="T7" fmla="*/ 2147483647 h 2"/>
                <a:gd name="T8" fmla="*/ 2147483647 w 26"/>
                <a:gd name="T9" fmla="*/ 2147483647 h 2"/>
                <a:gd name="T10" fmla="*/ 2147483647 w 26"/>
                <a:gd name="T11" fmla="*/ 2147483647 h 2"/>
                <a:gd name="T12" fmla="*/ 2147483647 w 26"/>
                <a:gd name="T13" fmla="*/ 2147483647 h 2"/>
                <a:gd name="T14" fmla="*/ 2147483647 w 26"/>
                <a:gd name="T15" fmla="*/ 2147483647 h 2"/>
                <a:gd name="T16" fmla="*/ 2147483647 w 26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"/>
                <a:gd name="T29" fmla="*/ 26 w 26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8" y="1"/>
                    <a:pt x="13" y="1"/>
                    <a:pt x="18" y="2"/>
                  </a:cubicBezTo>
                  <a:cubicBezTo>
                    <a:pt x="21" y="2"/>
                    <a:pt x="23" y="2"/>
                    <a:pt x="25" y="1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3" y="2"/>
                    <a:pt x="21" y="2"/>
                    <a:pt x="18" y="2"/>
                  </a:cubicBezTo>
                  <a:cubicBezTo>
                    <a:pt x="13" y="2"/>
                    <a:pt x="8" y="2"/>
                    <a:pt x="5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0" name="Freeform 2613"/>
            <p:cNvSpPr>
              <a:spLocks noEditPoints="1" noChangeArrowheads="1"/>
            </p:cNvSpPr>
            <p:nvPr/>
          </p:nvSpPr>
          <p:spPr bwMode="auto">
            <a:xfrm>
              <a:off x="1349376" y="104775"/>
              <a:ext cx="101600" cy="119063"/>
            </a:xfrm>
            <a:custGeom>
              <a:avLst/>
              <a:gdLst>
                <a:gd name="T0" fmla="*/ 2147483647 w 78"/>
                <a:gd name="T1" fmla="*/ 2147483647 h 92"/>
                <a:gd name="T2" fmla="*/ 2147483647 w 78"/>
                <a:gd name="T3" fmla="*/ 2147483647 h 92"/>
                <a:gd name="T4" fmla="*/ 2147483647 w 78"/>
                <a:gd name="T5" fmla="*/ 2147483647 h 92"/>
                <a:gd name="T6" fmla="*/ 2147483647 w 78"/>
                <a:gd name="T7" fmla="*/ 2147483647 h 92"/>
                <a:gd name="T8" fmla="*/ 2147483647 w 78"/>
                <a:gd name="T9" fmla="*/ 2147483647 h 92"/>
                <a:gd name="T10" fmla="*/ 2147483647 w 78"/>
                <a:gd name="T11" fmla="*/ 2147483647 h 92"/>
                <a:gd name="T12" fmla="*/ 2147483647 w 78"/>
                <a:gd name="T13" fmla="*/ 2147483647 h 92"/>
                <a:gd name="T14" fmla="*/ 2147483647 w 78"/>
                <a:gd name="T15" fmla="*/ 2147483647 h 92"/>
                <a:gd name="T16" fmla="*/ 2147483647 w 78"/>
                <a:gd name="T17" fmla="*/ 2147483647 h 92"/>
                <a:gd name="T18" fmla="*/ 2147483647 w 78"/>
                <a:gd name="T19" fmla="*/ 2147483647 h 92"/>
                <a:gd name="T20" fmla="*/ 2147483647 w 78"/>
                <a:gd name="T21" fmla="*/ 2147483647 h 92"/>
                <a:gd name="T22" fmla="*/ 2147483647 w 78"/>
                <a:gd name="T23" fmla="*/ 2147483647 h 92"/>
                <a:gd name="T24" fmla="*/ 2147483647 w 78"/>
                <a:gd name="T25" fmla="*/ 2147483647 h 92"/>
                <a:gd name="T26" fmla="*/ 2147483647 w 78"/>
                <a:gd name="T27" fmla="*/ 2147483647 h 92"/>
                <a:gd name="T28" fmla="*/ 2147483647 w 78"/>
                <a:gd name="T29" fmla="*/ 2147483647 h 92"/>
                <a:gd name="T30" fmla="*/ 2147483647 w 78"/>
                <a:gd name="T31" fmla="*/ 2147483647 h 92"/>
                <a:gd name="T32" fmla="*/ 2147483647 w 78"/>
                <a:gd name="T33" fmla="*/ 2147483647 h 92"/>
                <a:gd name="T34" fmla="*/ 2147483647 w 78"/>
                <a:gd name="T35" fmla="*/ 2147483647 h 92"/>
                <a:gd name="T36" fmla="*/ 2147483647 w 78"/>
                <a:gd name="T37" fmla="*/ 2147483647 h 92"/>
                <a:gd name="T38" fmla="*/ 2147483647 w 78"/>
                <a:gd name="T39" fmla="*/ 2147483647 h 92"/>
                <a:gd name="T40" fmla="*/ 2147483647 w 78"/>
                <a:gd name="T41" fmla="*/ 2147483647 h 92"/>
                <a:gd name="T42" fmla="*/ 2147483647 w 78"/>
                <a:gd name="T43" fmla="*/ 2147483647 h 92"/>
                <a:gd name="T44" fmla="*/ 2147483647 w 78"/>
                <a:gd name="T45" fmla="*/ 2147483647 h 92"/>
                <a:gd name="T46" fmla="*/ 2147483647 w 78"/>
                <a:gd name="T47" fmla="*/ 2147483647 h 92"/>
                <a:gd name="T48" fmla="*/ 2147483647 w 78"/>
                <a:gd name="T49" fmla="*/ 2147483647 h 92"/>
                <a:gd name="T50" fmla="*/ 2147483647 w 78"/>
                <a:gd name="T51" fmla="*/ 2147483647 h 92"/>
                <a:gd name="T52" fmla="*/ 2147483647 w 78"/>
                <a:gd name="T53" fmla="*/ 0 h 92"/>
                <a:gd name="T54" fmla="*/ 2147483647 w 78"/>
                <a:gd name="T55" fmla="*/ 2147483647 h 92"/>
                <a:gd name="T56" fmla="*/ 2147483647 w 78"/>
                <a:gd name="T57" fmla="*/ 2147483647 h 92"/>
                <a:gd name="T58" fmla="*/ 2147483647 w 78"/>
                <a:gd name="T59" fmla="*/ 2147483647 h 92"/>
                <a:gd name="T60" fmla="*/ 2147483647 w 78"/>
                <a:gd name="T61" fmla="*/ 2147483647 h 92"/>
                <a:gd name="T62" fmla="*/ 2147483647 w 78"/>
                <a:gd name="T63" fmla="*/ 2147483647 h 92"/>
                <a:gd name="T64" fmla="*/ 2147483647 w 78"/>
                <a:gd name="T65" fmla="*/ 2147483647 h 92"/>
                <a:gd name="T66" fmla="*/ 2147483647 w 78"/>
                <a:gd name="T67" fmla="*/ 2147483647 h 92"/>
                <a:gd name="T68" fmla="*/ 2147483647 w 78"/>
                <a:gd name="T69" fmla="*/ 2147483647 h 92"/>
                <a:gd name="T70" fmla="*/ 2147483647 w 78"/>
                <a:gd name="T71" fmla="*/ 2147483647 h 92"/>
                <a:gd name="T72" fmla="*/ 2147483647 w 78"/>
                <a:gd name="T73" fmla="*/ 2147483647 h 92"/>
                <a:gd name="T74" fmla="*/ 2147483647 w 78"/>
                <a:gd name="T75" fmla="*/ 2147483647 h 92"/>
                <a:gd name="T76" fmla="*/ 2147483647 w 78"/>
                <a:gd name="T77" fmla="*/ 2147483647 h 92"/>
                <a:gd name="T78" fmla="*/ 2147483647 w 78"/>
                <a:gd name="T79" fmla="*/ 2147483647 h 92"/>
                <a:gd name="T80" fmla="*/ 2147483647 w 78"/>
                <a:gd name="T81" fmla="*/ 2147483647 h 92"/>
                <a:gd name="T82" fmla="*/ 2147483647 w 78"/>
                <a:gd name="T83" fmla="*/ 2147483647 h 92"/>
                <a:gd name="T84" fmla="*/ 2147483647 w 78"/>
                <a:gd name="T85" fmla="*/ 2147483647 h 92"/>
                <a:gd name="T86" fmla="*/ 2147483647 w 78"/>
                <a:gd name="T87" fmla="*/ 2147483647 h 92"/>
                <a:gd name="T88" fmla="*/ 2147483647 w 78"/>
                <a:gd name="T89" fmla="*/ 2147483647 h 92"/>
                <a:gd name="T90" fmla="*/ 2147483647 w 78"/>
                <a:gd name="T91" fmla="*/ 2147483647 h 92"/>
                <a:gd name="T92" fmla="*/ 2147483647 w 78"/>
                <a:gd name="T93" fmla="*/ 2147483647 h 92"/>
                <a:gd name="T94" fmla="*/ 2147483647 w 78"/>
                <a:gd name="T95" fmla="*/ 2147483647 h 92"/>
                <a:gd name="T96" fmla="*/ 2147483647 w 78"/>
                <a:gd name="T97" fmla="*/ 2147483647 h 92"/>
                <a:gd name="T98" fmla="*/ 2147483647 w 78"/>
                <a:gd name="T99" fmla="*/ 2147483647 h 92"/>
                <a:gd name="T100" fmla="*/ 2147483647 w 78"/>
                <a:gd name="T101" fmla="*/ 2147483647 h 92"/>
                <a:gd name="T102" fmla="*/ 2147483647 w 78"/>
                <a:gd name="T103" fmla="*/ 2147483647 h 92"/>
                <a:gd name="T104" fmla="*/ 2147483647 w 78"/>
                <a:gd name="T105" fmla="*/ 2147483647 h 92"/>
                <a:gd name="T106" fmla="*/ 2147483647 w 78"/>
                <a:gd name="T107" fmla="*/ 2147483647 h 92"/>
                <a:gd name="T108" fmla="*/ 2147483647 w 78"/>
                <a:gd name="T109" fmla="*/ 2147483647 h 92"/>
                <a:gd name="T110" fmla="*/ 2147483647 w 78"/>
                <a:gd name="T111" fmla="*/ 2147483647 h 92"/>
                <a:gd name="T112" fmla="*/ 2147483647 w 78"/>
                <a:gd name="T113" fmla="*/ 2147483647 h 92"/>
                <a:gd name="T114" fmla="*/ 2147483647 w 78"/>
                <a:gd name="T115" fmla="*/ 2147483647 h 92"/>
                <a:gd name="T116" fmla="*/ 2147483647 w 78"/>
                <a:gd name="T117" fmla="*/ 2147483647 h 92"/>
                <a:gd name="T118" fmla="*/ 2147483647 w 78"/>
                <a:gd name="T119" fmla="*/ 2147483647 h 92"/>
                <a:gd name="T120" fmla="*/ 2147483647 w 78"/>
                <a:gd name="T121" fmla="*/ 2147483647 h 92"/>
                <a:gd name="T122" fmla="*/ 2147483647 w 78"/>
                <a:gd name="T123" fmla="*/ 2147483647 h 92"/>
                <a:gd name="T124" fmla="*/ 2147483647 w 78"/>
                <a:gd name="T125" fmla="*/ 2147483647 h 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"/>
                <a:gd name="T190" fmla="*/ 0 h 92"/>
                <a:gd name="T191" fmla="*/ 78 w 78"/>
                <a:gd name="T192" fmla="*/ 92 h 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" h="92">
                  <a:moveTo>
                    <a:pt x="2" y="43"/>
                  </a:moveTo>
                  <a:cubicBezTo>
                    <a:pt x="3" y="46"/>
                    <a:pt x="3" y="48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1"/>
                    <a:pt x="4" y="52"/>
                    <a:pt x="4" y="52"/>
                  </a:cubicBezTo>
                  <a:cubicBezTo>
                    <a:pt x="8" y="61"/>
                    <a:pt x="13" y="70"/>
                    <a:pt x="21" y="76"/>
                  </a:cubicBezTo>
                  <a:cubicBezTo>
                    <a:pt x="34" y="87"/>
                    <a:pt x="53" y="92"/>
                    <a:pt x="71" y="90"/>
                  </a:cubicBezTo>
                  <a:cubicBezTo>
                    <a:pt x="70" y="90"/>
                    <a:pt x="70" y="89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56" y="89"/>
                    <a:pt x="41" y="86"/>
                    <a:pt x="29" y="78"/>
                  </a:cubicBezTo>
                  <a:cubicBezTo>
                    <a:pt x="23" y="75"/>
                    <a:pt x="17" y="69"/>
                    <a:pt x="13" y="63"/>
                  </a:cubicBezTo>
                  <a:cubicBezTo>
                    <a:pt x="12" y="56"/>
                    <a:pt x="20" y="50"/>
                    <a:pt x="16" y="43"/>
                  </a:cubicBezTo>
                  <a:cubicBezTo>
                    <a:pt x="15" y="41"/>
                    <a:pt x="12" y="40"/>
                    <a:pt x="10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6" y="33"/>
                    <a:pt x="23" y="30"/>
                    <a:pt x="31" y="29"/>
                  </a:cubicBezTo>
                  <a:cubicBezTo>
                    <a:pt x="32" y="29"/>
                    <a:pt x="32" y="29"/>
                    <a:pt x="32" y="28"/>
                  </a:cubicBezTo>
                  <a:cubicBezTo>
                    <a:pt x="31" y="20"/>
                    <a:pt x="23" y="17"/>
                    <a:pt x="16" y="18"/>
                  </a:cubicBezTo>
                  <a:cubicBezTo>
                    <a:pt x="18" y="17"/>
                    <a:pt x="20" y="16"/>
                    <a:pt x="22" y="16"/>
                  </a:cubicBezTo>
                  <a:cubicBezTo>
                    <a:pt x="27" y="15"/>
                    <a:pt x="32" y="17"/>
                    <a:pt x="38" y="18"/>
                  </a:cubicBezTo>
                  <a:cubicBezTo>
                    <a:pt x="43" y="19"/>
                    <a:pt x="51" y="21"/>
                    <a:pt x="55" y="15"/>
                  </a:cubicBezTo>
                  <a:cubicBezTo>
                    <a:pt x="58" y="12"/>
                    <a:pt x="54" y="8"/>
                    <a:pt x="51" y="6"/>
                  </a:cubicBezTo>
                  <a:cubicBezTo>
                    <a:pt x="50" y="5"/>
                    <a:pt x="48" y="4"/>
                    <a:pt x="47" y="4"/>
                  </a:cubicBezTo>
                  <a:cubicBezTo>
                    <a:pt x="53" y="4"/>
                    <a:pt x="58" y="6"/>
                    <a:pt x="63" y="11"/>
                  </a:cubicBezTo>
                  <a:cubicBezTo>
                    <a:pt x="68" y="15"/>
                    <a:pt x="72" y="20"/>
                    <a:pt x="75" y="25"/>
                  </a:cubicBezTo>
                  <a:cubicBezTo>
                    <a:pt x="76" y="24"/>
                    <a:pt x="77" y="24"/>
                    <a:pt x="77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6" y="21"/>
                    <a:pt x="75" y="18"/>
                    <a:pt x="73" y="16"/>
                  </a:cubicBezTo>
                  <a:cubicBezTo>
                    <a:pt x="66" y="8"/>
                    <a:pt x="56" y="0"/>
                    <a:pt x="44" y="0"/>
                  </a:cubicBezTo>
                  <a:cubicBezTo>
                    <a:pt x="33" y="0"/>
                    <a:pt x="23" y="5"/>
                    <a:pt x="15" y="13"/>
                  </a:cubicBezTo>
                  <a:cubicBezTo>
                    <a:pt x="7" y="21"/>
                    <a:pt x="0" y="32"/>
                    <a:pt x="2" y="43"/>
                  </a:cubicBezTo>
                  <a:close/>
                  <a:moveTo>
                    <a:pt x="18" y="15"/>
                  </a:moveTo>
                  <a:cubicBezTo>
                    <a:pt x="24" y="9"/>
                    <a:pt x="31" y="5"/>
                    <a:pt x="38" y="4"/>
                  </a:cubicBezTo>
                  <a:cubicBezTo>
                    <a:pt x="43" y="4"/>
                    <a:pt x="48" y="5"/>
                    <a:pt x="52" y="9"/>
                  </a:cubicBezTo>
                  <a:cubicBezTo>
                    <a:pt x="56" y="14"/>
                    <a:pt x="50" y="17"/>
                    <a:pt x="45" y="17"/>
                  </a:cubicBezTo>
                  <a:cubicBezTo>
                    <a:pt x="42" y="16"/>
                    <a:pt x="39" y="16"/>
                    <a:pt x="35" y="15"/>
                  </a:cubicBezTo>
                  <a:cubicBezTo>
                    <a:pt x="30" y="13"/>
                    <a:pt x="23" y="13"/>
                    <a:pt x="18" y="15"/>
                  </a:cubicBezTo>
                  <a:close/>
                  <a:moveTo>
                    <a:pt x="7" y="49"/>
                  </a:moveTo>
                  <a:cubicBezTo>
                    <a:pt x="8" y="47"/>
                    <a:pt x="8" y="46"/>
                    <a:pt x="9" y="44"/>
                  </a:cubicBezTo>
                  <a:cubicBezTo>
                    <a:pt x="11" y="42"/>
                    <a:pt x="15" y="42"/>
                    <a:pt x="15" y="46"/>
                  </a:cubicBezTo>
                  <a:cubicBezTo>
                    <a:pt x="15" y="49"/>
                    <a:pt x="13" y="52"/>
                    <a:pt x="12" y="55"/>
                  </a:cubicBezTo>
                  <a:cubicBezTo>
                    <a:pt x="12" y="56"/>
                    <a:pt x="11" y="58"/>
                    <a:pt x="11" y="59"/>
                  </a:cubicBezTo>
                  <a:cubicBezTo>
                    <a:pt x="9" y="56"/>
                    <a:pt x="8" y="53"/>
                    <a:pt x="7" y="49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3"/>
                    <a:pt x="11" y="22"/>
                  </a:cubicBezTo>
                  <a:cubicBezTo>
                    <a:pt x="18" y="19"/>
                    <a:pt x="27" y="19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5"/>
                    <a:pt x="26" y="23"/>
                    <a:pt x="24" y="22"/>
                  </a:cubicBezTo>
                  <a:cubicBezTo>
                    <a:pt x="21" y="21"/>
                    <a:pt x="19" y="22"/>
                    <a:pt x="17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6" y="23"/>
                    <a:pt x="18" y="23"/>
                  </a:cubicBezTo>
                  <a:cubicBezTo>
                    <a:pt x="19" y="22"/>
                    <a:pt x="21" y="22"/>
                    <a:pt x="23" y="23"/>
                  </a:cubicBezTo>
                  <a:cubicBezTo>
                    <a:pt x="26" y="24"/>
                    <a:pt x="27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7"/>
                    <a:pt x="28" y="27"/>
                  </a:cubicBezTo>
                  <a:cubicBezTo>
                    <a:pt x="27" y="26"/>
                    <a:pt x="26" y="25"/>
                    <a:pt x="24" y="25"/>
                  </a:cubicBezTo>
                  <a:cubicBezTo>
                    <a:pt x="22" y="25"/>
                    <a:pt x="20" y="25"/>
                    <a:pt x="19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5"/>
                    <a:pt x="19" y="25"/>
                  </a:cubicBezTo>
                  <a:cubicBezTo>
                    <a:pt x="20" y="25"/>
                    <a:pt x="22" y="25"/>
                    <a:pt x="24" y="26"/>
                  </a:cubicBezTo>
                  <a:cubicBezTo>
                    <a:pt x="25" y="26"/>
                    <a:pt x="27" y="27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18" y="28"/>
                    <a:pt x="9" y="35"/>
                    <a:pt x="6" y="44"/>
                  </a:cubicBezTo>
                  <a:cubicBezTo>
                    <a:pt x="5" y="37"/>
                    <a:pt x="6" y="30"/>
                    <a:pt x="10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1" name="Freeform 2614"/>
            <p:cNvSpPr>
              <a:spLocks noEditPoints="1" noChangeArrowheads="1"/>
            </p:cNvSpPr>
            <p:nvPr/>
          </p:nvSpPr>
          <p:spPr bwMode="auto">
            <a:xfrm>
              <a:off x="912813" y="0"/>
              <a:ext cx="590550" cy="331788"/>
            </a:xfrm>
            <a:custGeom>
              <a:avLst/>
              <a:gdLst>
                <a:gd name="T0" fmla="*/ 2147483647 w 455"/>
                <a:gd name="T1" fmla="*/ 2147483647 h 255"/>
                <a:gd name="T2" fmla="*/ 2147483647 w 455"/>
                <a:gd name="T3" fmla="*/ 2147483647 h 255"/>
                <a:gd name="T4" fmla="*/ 2147483647 w 455"/>
                <a:gd name="T5" fmla="*/ 2147483647 h 255"/>
                <a:gd name="T6" fmla="*/ 2147483647 w 455"/>
                <a:gd name="T7" fmla="*/ 2147483647 h 255"/>
                <a:gd name="T8" fmla="*/ 2147483647 w 455"/>
                <a:gd name="T9" fmla="*/ 2147483647 h 255"/>
                <a:gd name="T10" fmla="*/ 2147483647 w 455"/>
                <a:gd name="T11" fmla="*/ 2147483647 h 255"/>
                <a:gd name="T12" fmla="*/ 2147483647 w 455"/>
                <a:gd name="T13" fmla="*/ 2147483647 h 255"/>
                <a:gd name="T14" fmla="*/ 2147483647 w 455"/>
                <a:gd name="T15" fmla="*/ 2147483647 h 255"/>
                <a:gd name="T16" fmla="*/ 2147483647 w 455"/>
                <a:gd name="T17" fmla="*/ 2147483647 h 255"/>
                <a:gd name="T18" fmla="*/ 2147483647 w 455"/>
                <a:gd name="T19" fmla="*/ 2147483647 h 255"/>
                <a:gd name="T20" fmla="*/ 2147483647 w 455"/>
                <a:gd name="T21" fmla="*/ 2147483647 h 255"/>
                <a:gd name="T22" fmla="*/ 2147483647 w 455"/>
                <a:gd name="T23" fmla="*/ 2147483647 h 255"/>
                <a:gd name="T24" fmla="*/ 2147483647 w 455"/>
                <a:gd name="T25" fmla="*/ 2147483647 h 255"/>
                <a:gd name="T26" fmla="*/ 2147483647 w 455"/>
                <a:gd name="T27" fmla="*/ 2147483647 h 255"/>
                <a:gd name="T28" fmla="*/ 2147483647 w 455"/>
                <a:gd name="T29" fmla="*/ 2147483647 h 255"/>
                <a:gd name="T30" fmla="*/ 2147483647 w 455"/>
                <a:gd name="T31" fmla="*/ 2147483647 h 255"/>
                <a:gd name="T32" fmla="*/ 2147483647 w 455"/>
                <a:gd name="T33" fmla="*/ 2147483647 h 255"/>
                <a:gd name="T34" fmla="*/ 2147483647 w 455"/>
                <a:gd name="T35" fmla="*/ 2147483647 h 255"/>
                <a:gd name="T36" fmla="*/ 2147483647 w 455"/>
                <a:gd name="T37" fmla="*/ 2147483647 h 255"/>
                <a:gd name="T38" fmla="*/ 2147483647 w 455"/>
                <a:gd name="T39" fmla="*/ 2147483647 h 255"/>
                <a:gd name="T40" fmla="*/ 2147483647 w 455"/>
                <a:gd name="T41" fmla="*/ 2147483647 h 255"/>
                <a:gd name="T42" fmla="*/ 2147483647 w 455"/>
                <a:gd name="T43" fmla="*/ 2147483647 h 255"/>
                <a:gd name="T44" fmla="*/ 2147483647 w 455"/>
                <a:gd name="T45" fmla="*/ 2147483647 h 255"/>
                <a:gd name="T46" fmla="*/ 2147483647 w 455"/>
                <a:gd name="T47" fmla="*/ 2147483647 h 255"/>
                <a:gd name="T48" fmla="*/ 2147483647 w 455"/>
                <a:gd name="T49" fmla="*/ 2147483647 h 255"/>
                <a:gd name="T50" fmla="*/ 2147483647 w 455"/>
                <a:gd name="T51" fmla="*/ 2147483647 h 255"/>
                <a:gd name="T52" fmla="*/ 2147483647 w 455"/>
                <a:gd name="T53" fmla="*/ 2147483647 h 255"/>
                <a:gd name="T54" fmla="*/ 2147483647 w 455"/>
                <a:gd name="T55" fmla="*/ 2147483647 h 255"/>
                <a:gd name="T56" fmla="*/ 2147483647 w 455"/>
                <a:gd name="T57" fmla="*/ 2147483647 h 255"/>
                <a:gd name="T58" fmla="*/ 2147483647 w 455"/>
                <a:gd name="T59" fmla="*/ 2147483647 h 255"/>
                <a:gd name="T60" fmla="*/ 2147483647 w 455"/>
                <a:gd name="T61" fmla="*/ 2147483647 h 255"/>
                <a:gd name="T62" fmla="*/ 2147483647 w 455"/>
                <a:gd name="T63" fmla="*/ 2147483647 h 255"/>
                <a:gd name="T64" fmla="*/ 2147483647 w 455"/>
                <a:gd name="T65" fmla="*/ 2147483647 h 255"/>
                <a:gd name="T66" fmla="*/ 2147483647 w 455"/>
                <a:gd name="T67" fmla="*/ 2147483647 h 255"/>
                <a:gd name="T68" fmla="*/ 2147483647 w 455"/>
                <a:gd name="T69" fmla="*/ 2147483647 h 255"/>
                <a:gd name="T70" fmla="*/ 2147483647 w 455"/>
                <a:gd name="T71" fmla="*/ 2147483647 h 255"/>
                <a:gd name="T72" fmla="*/ 2147483647 w 455"/>
                <a:gd name="T73" fmla="*/ 2147483647 h 255"/>
                <a:gd name="T74" fmla="*/ 2147483647 w 455"/>
                <a:gd name="T75" fmla="*/ 2147483647 h 255"/>
                <a:gd name="T76" fmla="*/ 2147483647 w 455"/>
                <a:gd name="T77" fmla="*/ 2147483647 h 255"/>
                <a:gd name="T78" fmla="*/ 2147483647 w 455"/>
                <a:gd name="T79" fmla="*/ 2147483647 h 255"/>
                <a:gd name="T80" fmla="*/ 2147483647 w 455"/>
                <a:gd name="T81" fmla="*/ 2147483647 h 255"/>
                <a:gd name="T82" fmla="*/ 2147483647 w 455"/>
                <a:gd name="T83" fmla="*/ 2147483647 h 255"/>
                <a:gd name="T84" fmla="*/ 2147483647 w 455"/>
                <a:gd name="T85" fmla="*/ 2147483647 h 255"/>
                <a:gd name="T86" fmla="*/ 2147483647 w 455"/>
                <a:gd name="T87" fmla="*/ 2147483647 h 255"/>
                <a:gd name="T88" fmla="*/ 2147483647 w 455"/>
                <a:gd name="T89" fmla="*/ 2147483647 h 255"/>
                <a:gd name="T90" fmla="*/ 2147483647 w 455"/>
                <a:gd name="T91" fmla="*/ 2147483647 h 255"/>
                <a:gd name="T92" fmla="*/ 2147483647 w 455"/>
                <a:gd name="T93" fmla="*/ 2147483647 h 255"/>
                <a:gd name="T94" fmla="*/ 2147483647 w 455"/>
                <a:gd name="T95" fmla="*/ 2147483647 h 255"/>
                <a:gd name="T96" fmla="*/ 2147483647 w 455"/>
                <a:gd name="T97" fmla="*/ 2147483647 h 255"/>
                <a:gd name="T98" fmla="*/ 2147483647 w 455"/>
                <a:gd name="T99" fmla="*/ 2147483647 h 255"/>
                <a:gd name="T100" fmla="*/ 2147483647 w 455"/>
                <a:gd name="T101" fmla="*/ 2147483647 h 255"/>
                <a:gd name="T102" fmla="*/ 2147483647 w 455"/>
                <a:gd name="T103" fmla="*/ 2147483647 h 255"/>
                <a:gd name="T104" fmla="*/ 2147483647 w 455"/>
                <a:gd name="T105" fmla="*/ 2147483647 h 255"/>
                <a:gd name="T106" fmla="*/ 2147483647 w 455"/>
                <a:gd name="T107" fmla="*/ 2147483647 h 255"/>
                <a:gd name="T108" fmla="*/ 2147483647 w 455"/>
                <a:gd name="T109" fmla="*/ 2147483647 h 255"/>
                <a:gd name="T110" fmla="*/ 2147483647 w 455"/>
                <a:gd name="T111" fmla="*/ 2147483647 h 255"/>
                <a:gd name="T112" fmla="*/ 2147483647 w 455"/>
                <a:gd name="T113" fmla="*/ 2147483647 h 255"/>
                <a:gd name="T114" fmla="*/ 2147483647 w 455"/>
                <a:gd name="T115" fmla="*/ 2147483647 h 255"/>
                <a:gd name="T116" fmla="*/ 2147483647 w 455"/>
                <a:gd name="T117" fmla="*/ 2147483647 h 255"/>
                <a:gd name="T118" fmla="*/ 2147483647 w 455"/>
                <a:gd name="T119" fmla="*/ 2147483647 h 25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55"/>
                <a:gd name="T181" fmla="*/ 0 h 255"/>
                <a:gd name="T182" fmla="*/ 455 w 455"/>
                <a:gd name="T183" fmla="*/ 255 h 25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55" h="255">
                  <a:moveTo>
                    <a:pt x="1" y="171"/>
                  </a:moveTo>
                  <a:cubicBezTo>
                    <a:pt x="9" y="171"/>
                    <a:pt x="16" y="173"/>
                    <a:pt x="24" y="172"/>
                  </a:cubicBezTo>
                  <a:cubicBezTo>
                    <a:pt x="27" y="172"/>
                    <a:pt x="31" y="171"/>
                    <a:pt x="33" y="169"/>
                  </a:cubicBezTo>
                  <a:cubicBezTo>
                    <a:pt x="32" y="172"/>
                    <a:pt x="33" y="176"/>
                    <a:pt x="36" y="179"/>
                  </a:cubicBezTo>
                  <a:cubicBezTo>
                    <a:pt x="39" y="182"/>
                    <a:pt x="43" y="181"/>
                    <a:pt x="46" y="179"/>
                  </a:cubicBezTo>
                  <a:cubicBezTo>
                    <a:pt x="50" y="176"/>
                    <a:pt x="55" y="174"/>
                    <a:pt x="59" y="169"/>
                  </a:cubicBezTo>
                  <a:cubicBezTo>
                    <a:pt x="60" y="168"/>
                    <a:pt x="61" y="166"/>
                    <a:pt x="61" y="165"/>
                  </a:cubicBezTo>
                  <a:cubicBezTo>
                    <a:pt x="62" y="165"/>
                    <a:pt x="62" y="166"/>
                    <a:pt x="63" y="165"/>
                  </a:cubicBezTo>
                  <a:cubicBezTo>
                    <a:pt x="68" y="165"/>
                    <a:pt x="73" y="162"/>
                    <a:pt x="77" y="157"/>
                  </a:cubicBezTo>
                  <a:cubicBezTo>
                    <a:pt x="77" y="161"/>
                    <a:pt x="78" y="165"/>
                    <a:pt x="78" y="168"/>
                  </a:cubicBezTo>
                  <a:cubicBezTo>
                    <a:pt x="79" y="174"/>
                    <a:pt x="79" y="180"/>
                    <a:pt x="79" y="186"/>
                  </a:cubicBezTo>
                  <a:cubicBezTo>
                    <a:pt x="80" y="195"/>
                    <a:pt x="84" y="204"/>
                    <a:pt x="89" y="211"/>
                  </a:cubicBezTo>
                  <a:cubicBezTo>
                    <a:pt x="99" y="227"/>
                    <a:pt x="112" y="236"/>
                    <a:pt x="129" y="242"/>
                  </a:cubicBezTo>
                  <a:cubicBezTo>
                    <a:pt x="148" y="249"/>
                    <a:pt x="168" y="255"/>
                    <a:pt x="188" y="253"/>
                  </a:cubicBezTo>
                  <a:cubicBezTo>
                    <a:pt x="193" y="253"/>
                    <a:pt x="200" y="252"/>
                    <a:pt x="202" y="246"/>
                  </a:cubicBezTo>
                  <a:cubicBezTo>
                    <a:pt x="202" y="245"/>
                    <a:pt x="202" y="244"/>
                    <a:pt x="202" y="244"/>
                  </a:cubicBezTo>
                  <a:cubicBezTo>
                    <a:pt x="210" y="244"/>
                    <a:pt x="218" y="246"/>
                    <a:pt x="227" y="246"/>
                  </a:cubicBezTo>
                  <a:cubicBezTo>
                    <a:pt x="228" y="246"/>
                    <a:pt x="228" y="246"/>
                    <a:pt x="228" y="245"/>
                  </a:cubicBezTo>
                  <a:cubicBezTo>
                    <a:pt x="227" y="238"/>
                    <a:pt x="225" y="231"/>
                    <a:pt x="217" y="230"/>
                  </a:cubicBezTo>
                  <a:cubicBezTo>
                    <a:pt x="220" y="228"/>
                    <a:pt x="223" y="226"/>
                    <a:pt x="226" y="225"/>
                  </a:cubicBezTo>
                  <a:cubicBezTo>
                    <a:pt x="230" y="224"/>
                    <a:pt x="236" y="223"/>
                    <a:pt x="239" y="225"/>
                  </a:cubicBezTo>
                  <a:cubicBezTo>
                    <a:pt x="243" y="228"/>
                    <a:pt x="245" y="233"/>
                    <a:pt x="240" y="237"/>
                  </a:cubicBezTo>
                  <a:cubicBezTo>
                    <a:pt x="239" y="237"/>
                    <a:pt x="239" y="239"/>
                    <a:pt x="241" y="239"/>
                  </a:cubicBezTo>
                  <a:cubicBezTo>
                    <a:pt x="249" y="239"/>
                    <a:pt x="258" y="235"/>
                    <a:pt x="261" y="227"/>
                  </a:cubicBezTo>
                  <a:cubicBezTo>
                    <a:pt x="263" y="223"/>
                    <a:pt x="265" y="214"/>
                    <a:pt x="261" y="211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8" y="210"/>
                    <a:pt x="273" y="206"/>
                    <a:pt x="278" y="201"/>
                  </a:cubicBezTo>
                  <a:cubicBezTo>
                    <a:pt x="279" y="201"/>
                    <a:pt x="279" y="200"/>
                    <a:pt x="278" y="200"/>
                  </a:cubicBezTo>
                  <a:cubicBezTo>
                    <a:pt x="270" y="192"/>
                    <a:pt x="258" y="186"/>
                    <a:pt x="247" y="187"/>
                  </a:cubicBezTo>
                  <a:cubicBezTo>
                    <a:pt x="238" y="188"/>
                    <a:pt x="231" y="194"/>
                    <a:pt x="226" y="201"/>
                  </a:cubicBezTo>
                  <a:cubicBezTo>
                    <a:pt x="231" y="188"/>
                    <a:pt x="232" y="174"/>
                    <a:pt x="226" y="162"/>
                  </a:cubicBezTo>
                  <a:cubicBezTo>
                    <a:pt x="215" y="140"/>
                    <a:pt x="190" y="131"/>
                    <a:pt x="167" y="139"/>
                  </a:cubicBezTo>
                  <a:cubicBezTo>
                    <a:pt x="163" y="140"/>
                    <a:pt x="158" y="144"/>
                    <a:pt x="155" y="148"/>
                  </a:cubicBezTo>
                  <a:cubicBezTo>
                    <a:pt x="153" y="151"/>
                    <a:pt x="149" y="155"/>
                    <a:pt x="150" y="159"/>
                  </a:cubicBezTo>
                  <a:cubicBezTo>
                    <a:pt x="152" y="163"/>
                    <a:pt x="158" y="166"/>
                    <a:pt x="161" y="168"/>
                  </a:cubicBezTo>
                  <a:cubicBezTo>
                    <a:pt x="167" y="171"/>
                    <a:pt x="174" y="173"/>
                    <a:pt x="180" y="175"/>
                  </a:cubicBezTo>
                  <a:cubicBezTo>
                    <a:pt x="192" y="178"/>
                    <a:pt x="210" y="185"/>
                    <a:pt x="208" y="201"/>
                  </a:cubicBezTo>
                  <a:cubicBezTo>
                    <a:pt x="208" y="203"/>
                    <a:pt x="208" y="204"/>
                    <a:pt x="208" y="205"/>
                  </a:cubicBezTo>
                  <a:cubicBezTo>
                    <a:pt x="206" y="208"/>
                    <a:pt x="205" y="210"/>
                    <a:pt x="204" y="212"/>
                  </a:cubicBezTo>
                  <a:cubicBezTo>
                    <a:pt x="204" y="212"/>
                    <a:pt x="204" y="212"/>
                    <a:pt x="204" y="213"/>
                  </a:cubicBezTo>
                  <a:cubicBezTo>
                    <a:pt x="201" y="217"/>
                    <a:pt x="196" y="220"/>
                    <a:pt x="192" y="224"/>
                  </a:cubicBezTo>
                  <a:cubicBezTo>
                    <a:pt x="196" y="216"/>
                    <a:pt x="198" y="207"/>
                    <a:pt x="193" y="201"/>
                  </a:cubicBezTo>
                  <a:cubicBezTo>
                    <a:pt x="186" y="190"/>
                    <a:pt x="171" y="186"/>
                    <a:pt x="162" y="198"/>
                  </a:cubicBezTo>
                  <a:cubicBezTo>
                    <a:pt x="162" y="198"/>
                    <a:pt x="162" y="199"/>
                    <a:pt x="163" y="200"/>
                  </a:cubicBezTo>
                  <a:cubicBezTo>
                    <a:pt x="169" y="203"/>
                    <a:pt x="177" y="208"/>
                    <a:pt x="176" y="216"/>
                  </a:cubicBezTo>
                  <a:cubicBezTo>
                    <a:pt x="175" y="223"/>
                    <a:pt x="169" y="228"/>
                    <a:pt x="162" y="229"/>
                  </a:cubicBezTo>
                  <a:cubicBezTo>
                    <a:pt x="150" y="232"/>
                    <a:pt x="136" y="232"/>
                    <a:pt x="126" y="224"/>
                  </a:cubicBezTo>
                  <a:cubicBezTo>
                    <a:pt x="121" y="221"/>
                    <a:pt x="117" y="216"/>
                    <a:pt x="112" y="211"/>
                  </a:cubicBezTo>
                  <a:cubicBezTo>
                    <a:pt x="111" y="211"/>
                    <a:pt x="110" y="210"/>
                    <a:pt x="110" y="209"/>
                  </a:cubicBezTo>
                  <a:cubicBezTo>
                    <a:pt x="119" y="214"/>
                    <a:pt x="132" y="212"/>
                    <a:pt x="141" y="208"/>
                  </a:cubicBezTo>
                  <a:cubicBezTo>
                    <a:pt x="153" y="204"/>
                    <a:pt x="163" y="196"/>
                    <a:pt x="169" y="186"/>
                  </a:cubicBezTo>
                  <a:cubicBezTo>
                    <a:pt x="169" y="185"/>
                    <a:pt x="169" y="184"/>
                    <a:pt x="168" y="184"/>
                  </a:cubicBezTo>
                  <a:cubicBezTo>
                    <a:pt x="164" y="183"/>
                    <a:pt x="159" y="182"/>
                    <a:pt x="155" y="183"/>
                  </a:cubicBezTo>
                  <a:cubicBezTo>
                    <a:pt x="156" y="178"/>
                    <a:pt x="152" y="171"/>
                    <a:pt x="148" y="168"/>
                  </a:cubicBezTo>
                  <a:cubicBezTo>
                    <a:pt x="141" y="162"/>
                    <a:pt x="131" y="163"/>
                    <a:pt x="124" y="167"/>
                  </a:cubicBezTo>
                  <a:cubicBezTo>
                    <a:pt x="123" y="167"/>
                    <a:pt x="123" y="169"/>
                    <a:pt x="124" y="170"/>
                  </a:cubicBezTo>
                  <a:cubicBezTo>
                    <a:pt x="128" y="172"/>
                    <a:pt x="127" y="178"/>
                    <a:pt x="125" y="182"/>
                  </a:cubicBezTo>
                  <a:cubicBezTo>
                    <a:pt x="122" y="186"/>
                    <a:pt x="118" y="187"/>
                    <a:pt x="113" y="186"/>
                  </a:cubicBezTo>
                  <a:cubicBezTo>
                    <a:pt x="105" y="184"/>
                    <a:pt x="100" y="177"/>
                    <a:pt x="99" y="169"/>
                  </a:cubicBezTo>
                  <a:cubicBezTo>
                    <a:pt x="95" y="153"/>
                    <a:pt x="102" y="139"/>
                    <a:pt x="111" y="125"/>
                  </a:cubicBezTo>
                  <a:cubicBezTo>
                    <a:pt x="120" y="111"/>
                    <a:pt x="130" y="99"/>
                    <a:pt x="148" y="95"/>
                  </a:cubicBezTo>
                  <a:cubicBezTo>
                    <a:pt x="153" y="94"/>
                    <a:pt x="158" y="93"/>
                    <a:pt x="163" y="93"/>
                  </a:cubicBezTo>
                  <a:cubicBezTo>
                    <a:pt x="163" y="93"/>
                    <a:pt x="163" y="93"/>
                    <a:pt x="163" y="93"/>
                  </a:cubicBezTo>
                  <a:cubicBezTo>
                    <a:pt x="160" y="95"/>
                    <a:pt x="158" y="98"/>
                    <a:pt x="157" y="101"/>
                  </a:cubicBezTo>
                  <a:cubicBezTo>
                    <a:pt x="157" y="107"/>
                    <a:pt x="161" y="110"/>
                    <a:pt x="166" y="109"/>
                  </a:cubicBezTo>
                  <a:cubicBezTo>
                    <a:pt x="162" y="114"/>
                    <a:pt x="159" y="120"/>
                    <a:pt x="158" y="126"/>
                  </a:cubicBezTo>
                  <a:cubicBezTo>
                    <a:pt x="158" y="127"/>
                    <a:pt x="159" y="128"/>
                    <a:pt x="160" y="128"/>
                  </a:cubicBezTo>
                  <a:cubicBezTo>
                    <a:pt x="166" y="126"/>
                    <a:pt x="171" y="125"/>
                    <a:pt x="176" y="123"/>
                  </a:cubicBezTo>
                  <a:cubicBezTo>
                    <a:pt x="180" y="121"/>
                    <a:pt x="183" y="119"/>
                    <a:pt x="187" y="116"/>
                  </a:cubicBezTo>
                  <a:cubicBezTo>
                    <a:pt x="196" y="109"/>
                    <a:pt x="205" y="104"/>
                    <a:pt x="217" y="107"/>
                  </a:cubicBezTo>
                  <a:cubicBezTo>
                    <a:pt x="228" y="109"/>
                    <a:pt x="236" y="115"/>
                    <a:pt x="243" y="122"/>
                  </a:cubicBezTo>
                  <a:cubicBezTo>
                    <a:pt x="247" y="126"/>
                    <a:pt x="251" y="131"/>
                    <a:pt x="255" y="135"/>
                  </a:cubicBezTo>
                  <a:cubicBezTo>
                    <a:pt x="258" y="139"/>
                    <a:pt x="262" y="142"/>
                    <a:pt x="265" y="146"/>
                  </a:cubicBezTo>
                  <a:cubicBezTo>
                    <a:pt x="263" y="146"/>
                    <a:pt x="261" y="146"/>
                    <a:pt x="259" y="146"/>
                  </a:cubicBezTo>
                  <a:cubicBezTo>
                    <a:pt x="256" y="147"/>
                    <a:pt x="250" y="150"/>
                    <a:pt x="252" y="155"/>
                  </a:cubicBezTo>
                  <a:cubicBezTo>
                    <a:pt x="243" y="158"/>
                    <a:pt x="238" y="172"/>
                    <a:pt x="238" y="180"/>
                  </a:cubicBezTo>
                  <a:cubicBezTo>
                    <a:pt x="238" y="181"/>
                    <a:pt x="240" y="182"/>
                    <a:pt x="240" y="181"/>
                  </a:cubicBezTo>
                  <a:cubicBezTo>
                    <a:pt x="252" y="169"/>
                    <a:pt x="266" y="171"/>
                    <a:pt x="281" y="175"/>
                  </a:cubicBezTo>
                  <a:cubicBezTo>
                    <a:pt x="280" y="176"/>
                    <a:pt x="280" y="176"/>
                    <a:pt x="279" y="177"/>
                  </a:cubicBezTo>
                  <a:cubicBezTo>
                    <a:pt x="277" y="182"/>
                    <a:pt x="284" y="185"/>
                    <a:pt x="288" y="186"/>
                  </a:cubicBezTo>
                  <a:cubicBezTo>
                    <a:pt x="291" y="187"/>
                    <a:pt x="294" y="188"/>
                    <a:pt x="297" y="189"/>
                  </a:cubicBezTo>
                  <a:cubicBezTo>
                    <a:pt x="295" y="190"/>
                    <a:pt x="295" y="193"/>
                    <a:pt x="296" y="195"/>
                  </a:cubicBezTo>
                  <a:cubicBezTo>
                    <a:pt x="298" y="198"/>
                    <a:pt x="303" y="200"/>
                    <a:pt x="306" y="201"/>
                  </a:cubicBezTo>
                  <a:cubicBezTo>
                    <a:pt x="315" y="203"/>
                    <a:pt x="324" y="203"/>
                    <a:pt x="333" y="204"/>
                  </a:cubicBezTo>
                  <a:cubicBezTo>
                    <a:pt x="333" y="204"/>
                    <a:pt x="332" y="204"/>
                    <a:pt x="332" y="204"/>
                  </a:cubicBezTo>
                  <a:cubicBezTo>
                    <a:pt x="330" y="207"/>
                    <a:pt x="333" y="210"/>
                    <a:pt x="335" y="212"/>
                  </a:cubicBezTo>
                  <a:cubicBezTo>
                    <a:pt x="355" y="225"/>
                    <a:pt x="380" y="214"/>
                    <a:pt x="400" y="206"/>
                  </a:cubicBezTo>
                  <a:cubicBezTo>
                    <a:pt x="407" y="203"/>
                    <a:pt x="414" y="198"/>
                    <a:pt x="421" y="194"/>
                  </a:cubicBezTo>
                  <a:cubicBezTo>
                    <a:pt x="421" y="193"/>
                    <a:pt x="421" y="193"/>
                    <a:pt x="421" y="193"/>
                  </a:cubicBezTo>
                  <a:cubicBezTo>
                    <a:pt x="421" y="192"/>
                    <a:pt x="420" y="192"/>
                    <a:pt x="420" y="191"/>
                  </a:cubicBezTo>
                  <a:cubicBezTo>
                    <a:pt x="407" y="200"/>
                    <a:pt x="392" y="207"/>
                    <a:pt x="376" y="212"/>
                  </a:cubicBezTo>
                  <a:cubicBezTo>
                    <a:pt x="365" y="215"/>
                    <a:pt x="354" y="217"/>
                    <a:pt x="342" y="212"/>
                  </a:cubicBezTo>
                  <a:cubicBezTo>
                    <a:pt x="340" y="211"/>
                    <a:pt x="331" y="207"/>
                    <a:pt x="336" y="204"/>
                  </a:cubicBezTo>
                  <a:cubicBezTo>
                    <a:pt x="341" y="202"/>
                    <a:pt x="347" y="202"/>
                    <a:pt x="353" y="201"/>
                  </a:cubicBezTo>
                  <a:cubicBezTo>
                    <a:pt x="354" y="201"/>
                    <a:pt x="353" y="200"/>
                    <a:pt x="353" y="200"/>
                  </a:cubicBezTo>
                  <a:cubicBezTo>
                    <a:pt x="347" y="200"/>
                    <a:pt x="339" y="199"/>
                    <a:pt x="334" y="202"/>
                  </a:cubicBezTo>
                  <a:cubicBezTo>
                    <a:pt x="326" y="201"/>
                    <a:pt x="292" y="199"/>
                    <a:pt x="299" y="189"/>
                  </a:cubicBezTo>
                  <a:cubicBezTo>
                    <a:pt x="299" y="189"/>
                    <a:pt x="299" y="189"/>
                    <a:pt x="299" y="189"/>
                  </a:cubicBezTo>
                  <a:cubicBezTo>
                    <a:pt x="303" y="190"/>
                    <a:pt x="307" y="191"/>
                    <a:pt x="311" y="192"/>
                  </a:cubicBezTo>
                  <a:cubicBezTo>
                    <a:pt x="312" y="192"/>
                    <a:pt x="312" y="192"/>
                    <a:pt x="312" y="191"/>
                  </a:cubicBezTo>
                  <a:cubicBezTo>
                    <a:pt x="304" y="185"/>
                    <a:pt x="289" y="189"/>
                    <a:pt x="283" y="181"/>
                  </a:cubicBezTo>
                  <a:cubicBezTo>
                    <a:pt x="278" y="175"/>
                    <a:pt x="290" y="174"/>
                    <a:pt x="293" y="174"/>
                  </a:cubicBezTo>
                  <a:cubicBezTo>
                    <a:pt x="297" y="175"/>
                    <a:pt x="301" y="176"/>
                    <a:pt x="304" y="178"/>
                  </a:cubicBezTo>
                  <a:cubicBezTo>
                    <a:pt x="308" y="181"/>
                    <a:pt x="311" y="184"/>
                    <a:pt x="316" y="186"/>
                  </a:cubicBezTo>
                  <a:cubicBezTo>
                    <a:pt x="316" y="186"/>
                    <a:pt x="316" y="185"/>
                    <a:pt x="316" y="185"/>
                  </a:cubicBezTo>
                  <a:cubicBezTo>
                    <a:pt x="310" y="179"/>
                    <a:pt x="304" y="174"/>
                    <a:pt x="295" y="172"/>
                  </a:cubicBezTo>
                  <a:cubicBezTo>
                    <a:pt x="294" y="172"/>
                    <a:pt x="292" y="172"/>
                    <a:pt x="291" y="172"/>
                  </a:cubicBezTo>
                  <a:cubicBezTo>
                    <a:pt x="287" y="162"/>
                    <a:pt x="273" y="160"/>
                    <a:pt x="265" y="162"/>
                  </a:cubicBezTo>
                  <a:cubicBezTo>
                    <a:pt x="258" y="164"/>
                    <a:pt x="251" y="167"/>
                    <a:pt x="246" y="172"/>
                  </a:cubicBezTo>
                  <a:cubicBezTo>
                    <a:pt x="247" y="170"/>
                    <a:pt x="249" y="169"/>
                    <a:pt x="250" y="168"/>
                  </a:cubicBezTo>
                  <a:cubicBezTo>
                    <a:pt x="251" y="167"/>
                    <a:pt x="251" y="167"/>
                    <a:pt x="252" y="166"/>
                  </a:cubicBezTo>
                  <a:cubicBezTo>
                    <a:pt x="252" y="166"/>
                    <a:pt x="252" y="166"/>
                    <a:pt x="252" y="166"/>
                  </a:cubicBezTo>
                  <a:cubicBezTo>
                    <a:pt x="252" y="166"/>
                    <a:pt x="252" y="166"/>
                    <a:pt x="251" y="166"/>
                  </a:cubicBezTo>
                  <a:cubicBezTo>
                    <a:pt x="251" y="167"/>
                    <a:pt x="251" y="167"/>
                    <a:pt x="250" y="167"/>
                  </a:cubicBezTo>
                  <a:cubicBezTo>
                    <a:pt x="249" y="168"/>
                    <a:pt x="247" y="170"/>
                    <a:pt x="245" y="172"/>
                  </a:cubicBezTo>
                  <a:cubicBezTo>
                    <a:pt x="244" y="172"/>
                    <a:pt x="244" y="173"/>
                    <a:pt x="243" y="174"/>
                  </a:cubicBezTo>
                  <a:cubicBezTo>
                    <a:pt x="243" y="173"/>
                    <a:pt x="244" y="172"/>
                    <a:pt x="245" y="171"/>
                  </a:cubicBezTo>
                  <a:cubicBezTo>
                    <a:pt x="246" y="169"/>
                    <a:pt x="247" y="168"/>
                    <a:pt x="247" y="167"/>
                  </a:cubicBezTo>
                  <a:cubicBezTo>
                    <a:pt x="248" y="166"/>
                    <a:pt x="249" y="165"/>
                    <a:pt x="249" y="165"/>
                  </a:cubicBezTo>
                  <a:cubicBezTo>
                    <a:pt x="249" y="165"/>
                    <a:pt x="248" y="166"/>
                    <a:pt x="247" y="166"/>
                  </a:cubicBezTo>
                  <a:cubicBezTo>
                    <a:pt x="246" y="167"/>
                    <a:pt x="245" y="169"/>
                    <a:pt x="244" y="171"/>
                  </a:cubicBezTo>
                  <a:cubicBezTo>
                    <a:pt x="243" y="172"/>
                    <a:pt x="242" y="174"/>
                    <a:pt x="242" y="175"/>
                  </a:cubicBezTo>
                  <a:cubicBezTo>
                    <a:pt x="241" y="176"/>
                    <a:pt x="241" y="176"/>
                    <a:pt x="241" y="176"/>
                  </a:cubicBezTo>
                  <a:cubicBezTo>
                    <a:pt x="243" y="168"/>
                    <a:pt x="247" y="162"/>
                    <a:pt x="253" y="157"/>
                  </a:cubicBezTo>
                  <a:cubicBezTo>
                    <a:pt x="256" y="160"/>
                    <a:pt x="262" y="162"/>
                    <a:pt x="266" y="160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64" y="159"/>
                    <a:pt x="261" y="160"/>
                    <a:pt x="259" y="159"/>
                  </a:cubicBezTo>
                  <a:cubicBezTo>
                    <a:pt x="256" y="157"/>
                    <a:pt x="252" y="152"/>
                    <a:pt x="257" y="150"/>
                  </a:cubicBezTo>
                  <a:cubicBezTo>
                    <a:pt x="261" y="148"/>
                    <a:pt x="266" y="149"/>
                    <a:pt x="270" y="150"/>
                  </a:cubicBezTo>
                  <a:cubicBezTo>
                    <a:pt x="281" y="153"/>
                    <a:pt x="288" y="159"/>
                    <a:pt x="296" y="167"/>
                  </a:cubicBezTo>
                  <a:cubicBezTo>
                    <a:pt x="297" y="167"/>
                    <a:pt x="297" y="167"/>
                    <a:pt x="297" y="166"/>
                  </a:cubicBezTo>
                  <a:cubicBezTo>
                    <a:pt x="294" y="156"/>
                    <a:pt x="279" y="148"/>
                    <a:pt x="266" y="146"/>
                  </a:cubicBezTo>
                  <a:cubicBezTo>
                    <a:pt x="264" y="142"/>
                    <a:pt x="260" y="138"/>
                    <a:pt x="256" y="134"/>
                  </a:cubicBezTo>
                  <a:cubicBezTo>
                    <a:pt x="252" y="129"/>
                    <a:pt x="248" y="123"/>
                    <a:pt x="244" y="119"/>
                  </a:cubicBezTo>
                  <a:cubicBezTo>
                    <a:pt x="239" y="115"/>
                    <a:pt x="235" y="111"/>
                    <a:pt x="229" y="108"/>
                  </a:cubicBezTo>
                  <a:cubicBezTo>
                    <a:pt x="224" y="102"/>
                    <a:pt x="217" y="99"/>
                    <a:pt x="210" y="98"/>
                  </a:cubicBezTo>
                  <a:cubicBezTo>
                    <a:pt x="205" y="97"/>
                    <a:pt x="199" y="95"/>
                    <a:pt x="194" y="95"/>
                  </a:cubicBezTo>
                  <a:cubicBezTo>
                    <a:pt x="185" y="91"/>
                    <a:pt x="176" y="89"/>
                    <a:pt x="166" y="90"/>
                  </a:cubicBezTo>
                  <a:cubicBezTo>
                    <a:pt x="156" y="90"/>
                    <a:pt x="145" y="91"/>
                    <a:pt x="136" y="96"/>
                  </a:cubicBezTo>
                  <a:cubicBezTo>
                    <a:pt x="126" y="100"/>
                    <a:pt x="119" y="108"/>
                    <a:pt x="113" y="116"/>
                  </a:cubicBezTo>
                  <a:cubicBezTo>
                    <a:pt x="107" y="124"/>
                    <a:pt x="101" y="133"/>
                    <a:pt x="98" y="142"/>
                  </a:cubicBezTo>
                  <a:cubicBezTo>
                    <a:pt x="96" y="148"/>
                    <a:pt x="94" y="156"/>
                    <a:pt x="95" y="164"/>
                  </a:cubicBezTo>
                  <a:cubicBezTo>
                    <a:pt x="90" y="176"/>
                    <a:pt x="93" y="191"/>
                    <a:pt x="100" y="201"/>
                  </a:cubicBezTo>
                  <a:cubicBezTo>
                    <a:pt x="104" y="208"/>
                    <a:pt x="111" y="214"/>
                    <a:pt x="117" y="220"/>
                  </a:cubicBezTo>
                  <a:cubicBezTo>
                    <a:pt x="122" y="224"/>
                    <a:pt x="127" y="229"/>
                    <a:pt x="134" y="231"/>
                  </a:cubicBezTo>
                  <a:cubicBezTo>
                    <a:pt x="136" y="232"/>
                    <a:pt x="139" y="233"/>
                    <a:pt x="142" y="233"/>
                  </a:cubicBezTo>
                  <a:cubicBezTo>
                    <a:pt x="149" y="235"/>
                    <a:pt x="156" y="235"/>
                    <a:pt x="163" y="234"/>
                  </a:cubicBezTo>
                  <a:cubicBezTo>
                    <a:pt x="172" y="232"/>
                    <a:pt x="180" y="228"/>
                    <a:pt x="184" y="220"/>
                  </a:cubicBezTo>
                  <a:cubicBezTo>
                    <a:pt x="189" y="210"/>
                    <a:pt x="181" y="199"/>
                    <a:pt x="171" y="197"/>
                  </a:cubicBezTo>
                  <a:cubicBezTo>
                    <a:pt x="172" y="197"/>
                    <a:pt x="172" y="197"/>
                    <a:pt x="173" y="197"/>
                  </a:cubicBezTo>
                  <a:cubicBezTo>
                    <a:pt x="175" y="198"/>
                    <a:pt x="176" y="198"/>
                    <a:pt x="177" y="198"/>
                  </a:cubicBezTo>
                  <a:cubicBezTo>
                    <a:pt x="178" y="198"/>
                    <a:pt x="179" y="198"/>
                    <a:pt x="179" y="198"/>
                  </a:cubicBezTo>
                  <a:cubicBezTo>
                    <a:pt x="179" y="198"/>
                    <a:pt x="178" y="198"/>
                    <a:pt x="177" y="197"/>
                  </a:cubicBezTo>
                  <a:cubicBezTo>
                    <a:pt x="176" y="197"/>
                    <a:pt x="175" y="197"/>
                    <a:pt x="173" y="197"/>
                  </a:cubicBezTo>
                  <a:cubicBezTo>
                    <a:pt x="171" y="197"/>
                    <a:pt x="170" y="197"/>
                    <a:pt x="168" y="197"/>
                  </a:cubicBezTo>
                  <a:cubicBezTo>
                    <a:pt x="170" y="196"/>
                    <a:pt x="172" y="196"/>
                    <a:pt x="174" y="196"/>
                  </a:cubicBezTo>
                  <a:cubicBezTo>
                    <a:pt x="177" y="195"/>
                    <a:pt x="179" y="196"/>
                    <a:pt x="181" y="197"/>
                  </a:cubicBezTo>
                  <a:cubicBezTo>
                    <a:pt x="183" y="197"/>
                    <a:pt x="184" y="197"/>
                    <a:pt x="184" y="197"/>
                  </a:cubicBezTo>
                  <a:cubicBezTo>
                    <a:pt x="184" y="197"/>
                    <a:pt x="183" y="197"/>
                    <a:pt x="181" y="196"/>
                  </a:cubicBezTo>
                  <a:cubicBezTo>
                    <a:pt x="180" y="196"/>
                    <a:pt x="179" y="196"/>
                    <a:pt x="178" y="195"/>
                  </a:cubicBezTo>
                  <a:cubicBezTo>
                    <a:pt x="178" y="195"/>
                    <a:pt x="177" y="195"/>
                    <a:pt x="176" y="195"/>
                  </a:cubicBezTo>
                  <a:cubicBezTo>
                    <a:pt x="176" y="195"/>
                    <a:pt x="175" y="195"/>
                    <a:pt x="174" y="195"/>
                  </a:cubicBezTo>
                  <a:cubicBezTo>
                    <a:pt x="172" y="195"/>
                    <a:pt x="169" y="196"/>
                    <a:pt x="168" y="197"/>
                  </a:cubicBezTo>
                  <a:cubicBezTo>
                    <a:pt x="167" y="197"/>
                    <a:pt x="167" y="197"/>
                    <a:pt x="167" y="197"/>
                  </a:cubicBezTo>
                  <a:cubicBezTo>
                    <a:pt x="175" y="190"/>
                    <a:pt x="188" y="195"/>
                    <a:pt x="192" y="204"/>
                  </a:cubicBezTo>
                  <a:cubicBezTo>
                    <a:pt x="197" y="216"/>
                    <a:pt x="186" y="232"/>
                    <a:pt x="175" y="237"/>
                  </a:cubicBezTo>
                  <a:cubicBezTo>
                    <a:pt x="175" y="237"/>
                    <a:pt x="175" y="238"/>
                    <a:pt x="176" y="238"/>
                  </a:cubicBezTo>
                  <a:cubicBezTo>
                    <a:pt x="181" y="237"/>
                    <a:pt x="187" y="232"/>
                    <a:pt x="191" y="227"/>
                  </a:cubicBezTo>
                  <a:cubicBezTo>
                    <a:pt x="198" y="222"/>
                    <a:pt x="205" y="216"/>
                    <a:pt x="208" y="209"/>
                  </a:cubicBezTo>
                  <a:cubicBezTo>
                    <a:pt x="217" y="195"/>
                    <a:pt x="215" y="178"/>
                    <a:pt x="202" y="167"/>
                  </a:cubicBezTo>
                  <a:cubicBezTo>
                    <a:pt x="195" y="161"/>
                    <a:pt x="186" y="158"/>
                    <a:pt x="177" y="156"/>
                  </a:cubicBezTo>
                  <a:cubicBezTo>
                    <a:pt x="170" y="155"/>
                    <a:pt x="162" y="154"/>
                    <a:pt x="155" y="156"/>
                  </a:cubicBezTo>
                  <a:cubicBezTo>
                    <a:pt x="155" y="156"/>
                    <a:pt x="156" y="156"/>
                    <a:pt x="157" y="155"/>
                  </a:cubicBezTo>
                  <a:cubicBezTo>
                    <a:pt x="160" y="155"/>
                    <a:pt x="163" y="154"/>
                    <a:pt x="168" y="153"/>
                  </a:cubicBezTo>
                  <a:cubicBezTo>
                    <a:pt x="170" y="153"/>
                    <a:pt x="172" y="153"/>
                    <a:pt x="174" y="153"/>
                  </a:cubicBezTo>
                  <a:cubicBezTo>
                    <a:pt x="176" y="153"/>
                    <a:pt x="177" y="153"/>
                    <a:pt x="179" y="153"/>
                  </a:cubicBezTo>
                  <a:cubicBezTo>
                    <a:pt x="181" y="154"/>
                    <a:pt x="183" y="155"/>
                    <a:pt x="183" y="154"/>
                  </a:cubicBezTo>
                  <a:cubicBezTo>
                    <a:pt x="183" y="154"/>
                    <a:pt x="183" y="154"/>
                    <a:pt x="182" y="154"/>
                  </a:cubicBezTo>
                  <a:cubicBezTo>
                    <a:pt x="182" y="154"/>
                    <a:pt x="181" y="154"/>
                    <a:pt x="181" y="153"/>
                  </a:cubicBezTo>
                  <a:cubicBezTo>
                    <a:pt x="180" y="153"/>
                    <a:pt x="179" y="153"/>
                    <a:pt x="179" y="153"/>
                  </a:cubicBezTo>
                  <a:cubicBezTo>
                    <a:pt x="177" y="153"/>
                    <a:pt x="176" y="152"/>
                    <a:pt x="174" y="152"/>
                  </a:cubicBezTo>
                  <a:cubicBezTo>
                    <a:pt x="172" y="152"/>
                    <a:pt x="170" y="152"/>
                    <a:pt x="168" y="153"/>
                  </a:cubicBezTo>
                  <a:cubicBezTo>
                    <a:pt x="163" y="153"/>
                    <a:pt x="159" y="154"/>
                    <a:pt x="157" y="155"/>
                  </a:cubicBezTo>
                  <a:cubicBezTo>
                    <a:pt x="156" y="155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5" y="156"/>
                    <a:pt x="155" y="156"/>
                    <a:pt x="155" y="156"/>
                  </a:cubicBezTo>
                  <a:cubicBezTo>
                    <a:pt x="156" y="155"/>
                    <a:pt x="157" y="154"/>
                    <a:pt x="158" y="154"/>
                  </a:cubicBezTo>
                  <a:cubicBezTo>
                    <a:pt x="159" y="153"/>
                    <a:pt x="161" y="153"/>
                    <a:pt x="162" y="152"/>
                  </a:cubicBezTo>
                  <a:cubicBezTo>
                    <a:pt x="166" y="151"/>
                    <a:pt x="169" y="151"/>
                    <a:pt x="171" y="150"/>
                  </a:cubicBezTo>
                  <a:cubicBezTo>
                    <a:pt x="172" y="150"/>
                    <a:pt x="173" y="150"/>
                    <a:pt x="173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4" y="150"/>
                    <a:pt x="174" y="150"/>
                    <a:pt x="173" y="150"/>
                  </a:cubicBezTo>
                  <a:cubicBezTo>
                    <a:pt x="173" y="150"/>
                    <a:pt x="172" y="150"/>
                    <a:pt x="171" y="150"/>
                  </a:cubicBezTo>
                  <a:cubicBezTo>
                    <a:pt x="169" y="150"/>
                    <a:pt x="165" y="151"/>
                    <a:pt x="162" y="152"/>
                  </a:cubicBezTo>
                  <a:cubicBezTo>
                    <a:pt x="160" y="152"/>
                    <a:pt x="159" y="152"/>
                    <a:pt x="158" y="153"/>
                  </a:cubicBezTo>
                  <a:cubicBezTo>
                    <a:pt x="156" y="154"/>
                    <a:pt x="155" y="155"/>
                    <a:pt x="154" y="156"/>
                  </a:cubicBezTo>
                  <a:cubicBezTo>
                    <a:pt x="154" y="156"/>
                    <a:pt x="154" y="156"/>
                    <a:pt x="153" y="156"/>
                  </a:cubicBezTo>
                  <a:cubicBezTo>
                    <a:pt x="153" y="156"/>
                    <a:pt x="153" y="156"/>
                    <a:pt x="153" y="156"/>
                  </a:cubicBezTo>
                  <a:cubicBezTo>
                    <a:pt x="153" y="156"/>
                    <a:pt x="154" y="156"/>
                    <a:pt x="154" y="156"/>
                  </a:cubicBezTo>
                  <a:cubicBezTo>
                    <a:pt x="155" y="155"/>
                    <a:pt x="157" y="153"/>
                    <a:pt x="159" y="151"/>
                  </a:cubicBezTo>
                  <a:cubicBezTo>
                    <a:pt x="161" y="150"/>
                    <a:pt x="163" y="149"/>
                    <a:pt x="165" y="148"/>
                  </a:cubicBezTo>
                  <a:cubicBezTo>
                    <a:pt x="166" y="148"/>
                    <a:pt x="167" y="147"/>
                    <a:pt x="167" y="147"/>
                  </a:cubicBezTo>
                  <a:cubicBezTo>
                    <a:pt x="167" y="147"/>
                    <a:pt x="166" y="147"/>
                    <a:pt x="165" y="148"/>
                  </a:cubicBezTo>
                  <a:cubicBezTo>
                    <a:pt x="163" y="148"/>
                    <a:pt x="161" y="149"/>
                    <a:pt x="158" y="151"/>
                  </a:cubicBezTo>
                  <a:cubicBezTo>
                    <a:pt x="156" y="152"/>
                    <a:pt x="155" y="154"/>
                    <a:pt x="154" y="155"/>
                  </a:cubicBezTo>
                  <a:cubicBezTo>
                    <a:pt x="154" y="154"/>
                    <a:pt x="155" y="153"/>
                    <a:pt x="156" y="152"/>
                  </a:cubicBezTo>
                  <a:cubicBezTo>
                    <a:pt x="171" y="131"/>
                    <a:pt x="205" y="137"/>
                    <a:pt x="219" y="156"/>
                  </a:cubicBezTo>
                  <a:cubicBezTo>
                    <a:pt x="236" y="179"/>
                    <a:pt x="222" y="212"/>
                    <a:pt x="204" y="229"/>
                  </a:cubicBezTo>
                  <a:cubicBezTo>
                    <a:pt x="203" y="230"/>
                    <a:pt x="204" y="231"/>
                    <a:pt x="205" y="230"/>
                  </a:cubicBezTo>
                  <a:cubicBezTo>
                    <a:pt x="209" y="227"/>
                    <a:pt x="213" y="223"/>
                    <a:pt x="216" y="218"/>
                  </a:cubicBezTo>
                  <a:cubicBezTo>
                    <a:pt x="219" y="216"/>
                    <a:pt x="221" y="214"/>
                    <a:pt x="223" y="212"/>
                  </a:cubicBezTo>
                  <a:cubicBezTo>
                    <a:pt x="228" y="207"/>
                    <a:pt x="234" y="203"/>
                    <a:pt x="241" y="201"/>
                  </a:cubicBezTo>
                  <a:cubicBezTo>
                    <a:pt x="247" y="200"/>
                    <a:pt x="253" y="199"/>
                    <a:pt x="259" y="200"/>
                  </a:cubicBezTo>
                  <a:cubicBezTo>
                    <a:pt x="264" y="200"/>
                    <a:pt x="269" y="201"/>
                    <a:pt x="274" y="201"/>
                  </a:cubicBezTo>
                  <a:cubicBezTo>
                    <a:pt x="274" y="201"/>
                    <a:pt x="274" y="201"/>
                    <a:pt x="274" y="201"/>
                  </a:cubicBezTo>
                  <a:cubicBezTo>
                    <a:pt x="273" y="201"/>
                    <a:pt x="270" y="202"/>
                    <a:pt x="267" y="202"/>
                  </a:cubicBezTo>
                  <a:cubicBezTo>
                    <a:pt x="263" y="203"/>
                    <a:pt x="259" y="204"/>
                    <a:pt x="259" y="204"/>
                  </a:cubicBezTo>
                  <a:cubicBezTo>
                    <a:pt x="259" y="204"/>
                    <a:pt x="263" y="204"/>
                    <a:pt x="268" y="203"/>
                  </a:cubicBezTo>
                  <a:cubicBezTo>
                    <a:pt x="270" y="202"/>
                    <a:pt x="272" y="202"/>
                    <a:pt x="274" y="202"/>
                  </a:cubicBezTo>
                  <a:cubicBezTo>
                    <a:pt x="274" y="202"/>
                    <a:pt x="273" y="202"/>
                    <a:pt x="273" y="202"/>
                  </a:cubicBezTo>
                  <a:cubicBezTo>
                    <a:pt x="272" y="203"/>
                    <a:pt x="270" y="203"/>
                    <a:pt x="268" y="204"/>
                  </a:cubicBezTo>
                  <a:cubicBezTo>
                    <a:pt x="264" y="206"/>
                    <a:pt x="260" y="207"/>
                    <a:pt x="260" y="207"/>
                  </a:cubicBezTo>
                  <a:cubicBezTo>
                    <a:pt x="260" y="207"/>
                    <a:pt x="261" y="207"/>
                    <a:pt x="263" y="207"/>
                  </a:cubicBezTo>
                  <a:cubicBezTo>
                    <a:pt x="264" y="206"/>
                    <a:pt x="266" y="206"/>
                    <a:pt x="268" y="205"/>
                  </a:cubicBezTo>
                  <a:cubicBezTo>
                    <a:pt x="269" y="205"/>
                    <a:pt x="269" y="204"/>
                    <a:pt x="270" y="204"/>
                  </a:cubicBezTo>
                  <a:cubicBezTo>
                    <a:pt x="264" y="208"/>
                    <a:pt x="258" y="211"/>
                    <a:pt x="251" y="208"/>
                  </a:cubicBezTo>
                  <a:cubicBezTo>
                    <a:pt x="247" y="206"/>
                    <a:pt x="243" y="205"/>
                    <a:pt x="238" y="207"/>
                  </a:cubicBezTo>
                  <a:cubicBezTo>
                    <a:pt x="238" y="207"/>
                    <a:pt x="238" y="208"/>
                    <a:pt x="239" y="208"/>
                  </a:cubicBezTo>
                  <a:cubicBezTo>
                    <a:pt x="246" y="207"/>
                    <a:pt x="252" y="212"/>
                    <a:pt x="259" y="212"/>
                  </a:cubicBezTo>
                  <a:cubicBezTo>
                    <a:pt x="264" y="216"/>
                    <a:pt x="260" y="226"/>
                    <a:pt x="256" y="230"/>
                  </a:cubicBezTo>
                  <a:cubicBezTo>
                    <a:pt x="255" y="231"/>
                    <a:pt x="254" y="232"/>
                    <a:pt x="253" y="233"/>
                  </a:cubicBezTo>
                  <a:cubicBezTo>
                    <a:pt x="254" y="232"/>
                    <a:pt x="254" y="232"/>
                    <a:pt x="255" y="231"/>
                  </a:cubicBezTo>
                  <a:cubicBezTo>
                    <a:pt x="256" y="230"/>
                    <a:pt x="257" y="229"/>
                    <a:pt x="258" y="227"/>
                  </a:cubicBezTo>
                  <a:cubicBezTo>
                    <a:pt x="259" y="226"/>
                    <a:pt x="259" y="225"/>
                    <a:pt x="260" y="223"/>
                  </a:cubicBezTo>
                  <a:cubicBezTo>
                    <a:pt x="260" y="223"/>
                    <a:pt x="260" y="222"/>
                    <a:pt x="260" y="222"/>
                  </a:cubicBezTo>
                  <a:cubicBezTo>
                    <a:pt x="260" y="221"/>
                    <a:pt x="260" y="221"/>
                    <a:pt x="260" y="221"/>
                  </a:cubicBezTo>
                  <a:cubicBezTo>
                    <a:pt x="260" y="220"/>
                    <a:pt x="260" y="220"/>
                    <a:pt x="260" y="220"/>
                  </a:cubicBezTo>
                  <a:cubicBezTo>
                    <a:pt x="260" y="220"/>
                    <a:pt x="260" y="220"/>
                    <a:pt x="260" y="221"/>
                  </a:cubicBezTo>
                  <a:cubicBezTo>
                    <a:pt x="260" y="221"/>
                    <a:pt x="260" y="221"/>
                    <a:pt x="260" y="222"/>
                  </a:cubicBezTo>
                  <a:cubicBezTo>
                    <a:pt x="260" y="222"/>
                    <a:pt x="260" y="223"/>
                    <a:pt x="259" y="223"/>
                  </a:cubicBezTo>
                  <a:cubicBezTo>
                    <a:pt x="259" y="224"/>
                    <a:pt x="258" y="226"/>
                    <a:pt x="257" y="227"/>
                  </a:cubicBezTo>
                  <a:cubicBezTo>
                    <a:pt x="257" y="228"/>
                    <a:pt x="255" y="230"/>
                    <a:pt x="254" y="231"/>
                  </a:cubicBezTo>
                  <a:cubicBezTo>
                    <a:pt x="253" y="232"/>
                    <a:pt x="251" y="234"/>
                    <a:pt x="250" y="235"/>
                  </a:cubicBezTo>
                  <a:cubicBezTo>
                    <a:pt x="249" y="235"/>
                    <a:pt x="248" y="235"/>
                    <a:pt x="247" y="236"/>
                  </a:cubicBezTo>
                  <a:cubicBezTo>
                    <a:pt x="248" y="235"/>
                    <a:pt x="250" y="233"/>
                    <a:pt x="252" y="231"/>
                  </a:cubicBezTo>
                  <a:cubicBezTo>
                    <a:pt x="254" y="228"/>
                    <a:pt x="255" y="226"/>
                    <a:pt x="256" y="224"/>
                  </a:cubicBezTo>
                  <a:cubicBezTo>
                    <a:pt x="256" y="222"/>
                    <a:pt x="256" y="221"/>
                    <a:pt x="256" y="221"/>
                  </a:cubicBezTo>
                  <a:cubicBezTo>
                    <a:pt x="256" y="221"/>
                    <a:pt x="256" y="222"/>
                    <a:pt x="255" y="224"/>
                  </a:cubicBezTo>
                  <a:cubicBezTo>
                    <a:pt x="255" y="226"/>
                    <a:pt x="253" y="228"/>
                    <a:pt x="251" y="230"/>
                  </a:cubicBezTo>
                  <a:cubicBezTo>
                    <a:pt x="250" y="233"/>
                    <a:pt x="248" y="235"/>
                    <a:pt x="246" y="236"/>
                  </a:cubicBezTo>
                  <a:cubicBezTo>
                    <a:pt x="246" y="236"/>
                    <a:pt x="246" y="236"/>
                    <a:pt x="246" y="236"/>
                  </a:cubicBezTo>
                  <a:cubicBezTo>
                    <a:pt x="245" y="236"/>
                    <a:pt x="245" y="236"/>
                    <a:pt x="245" y="236"/>
                  </a:cubicBezTo>
                  <a:cubicBezTo>
                    <a:pt x="250" y="234"/>
                    <a:pt x="253" y="226"/>
                    <a:pt x="249" y="222"/>
                  </a:cubicBezTo>
                  <a:cubicBezTo>
                    <a:pt x="243" y="214"/>
                    <a:pt x="233" y="218"/>
                    <a:pt x="227" y="222"/>
                  </a:cubicBezTo>
                  <a:cubicBezTo>
                    <a:pt x="225" y="223"/>
                    <a:pt x="224" y="223"/>
                    <a:pt x="222" y="224"/>
                  </a:cubicBezTo>
                  <a:cubicBezTo>
                    <a:pt x="216" y="227"/>
                    <a:pt x="211" y="232"/>
                    <a:pt x="205" y="234"/>
                  </a:cubicBezTo>
                  <a:cubicBezTo>
                    <a:pt x="204" y="235"/>
                    <a:pt x="204" y="235"/>
                    <a:pt x="205" y="235"/>
                  </a:cubicBezTo>
                  <a:cubicBezTo>
                    <a:pt x="209" y="235"/>
                    <a:pt x="213" y="232"/>
                    <a:pt x="216" y="230"/>
                  </a:cubicBezTo>
                  <a:cubicBezTo>
                    <a:pt x="216" y="230"/>
                    <a:pt x="217" y="230"/>
                    <a:pt x="217" y="231"/>
                  </a:cubicBezTo>
                  <a:cubicBezTo>
                    <a:pt x="223" y="233"/>
                    <a:pt x="224" y="238"/>
                    <a:pt x="225" y="244"/>
                  </a:cubicBezTo>
                  <a:cubicBezTo>
                    <a:pt x="225" y="244"/>
                    <a:pt x="225" y="244"/>
                    <a:pt x="225" y="244"/>
                  </a:cubicBezTo>
                  <a:cubicBezTo>
                    <a:pt x="225" y="244"/>
                    <a:pt x="225" y="243"/>
                    <a:pt x="225" y="243"/>
                  </a:cubicBezTo>
                  <a:cubicBezTo>
                    <a:pt x="225" y="242"/>
                    <a:pt x="224" y="241"/>
                    <a:pt x="224" y="239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0" y="236"/>
                    <a:pt x="220" y="236"/>
                    <a:pt x="220" y="236"/>
                  </a:cubicBezTo>
                  <a:cubicBezTo>
                    <a:pt x="220" y="236"/>
                    <a:pt x="220" y="236"/>
                    <a:pt x="221" y="237"/>
                  </a:cubicBezTo>
                  <a:cubicBezTo>
                    <a:pt x="221" y="238"/>
                    <a:pt x="222" y="238"/>
                    <a:pt x="223" y="240"/>
                  </a:cubicBezTo>
                  <a:cubicBezTo>
                    <a:pt x="224" y="241"/>
                    <a:pt x="224" y="241"/>
                    <a:pt x="224" y="242"/>
                  </a:cubicBezTo>
                  <a:cubicBezTo>
                    <a:pt x="224" y="242"/>
                    <a:pt x="223" y="241"/>
                    <a:pt x="222" y="240"/>
                  </a:cubicBezTo>
                  <a:cubicBezTo>
                    <a:pt x="221" y="239"/>
                    <a:pt x="220" y="239"/>
                    <a:pt x="219" y="239"/>
                  </a:cubicBezTo>
                  <a:cubicBezTo>
                    <a:pt x="218" y="238"/>
                    <a:pt x="217" y="238"/>
                    <a:pt x="217" y="238"/>
                  </a:cubicBezTo>
                  <a:cubicBezTo>
                    <a:pt x="217" y="239"/>
                    <a:pt x="218" y="239"/>
                    <a:pt x="219" y="239"/>
                  </a:cubicBezTo>
                  <a:cubicBezTo>
                    <a:pt x="219" y="240"/>
                    <a:pt x="221" y="240"/>
                    <a:pt x="222" y="241"/>
                  </a:cubicBezTo>
                  <a:cubicBezTo>
                    <a:pt x="223" y="242"/>
                    <a:pt x="224" y="243"/>
                    <a:pt x="224" y="243"/>
                  </a:cubicBezTo>
                  <a:cubicBezTo>
                    <a:pt x="224" y="243"/>
                    <a:pt x="223" y="243"/>
                    <a:pt x="221" y="242"/>
                  </a:cubicBezTo>
                  <a:cubicBezTo>
                    <a:pt x="219" y="242"/>
                    <a:pt x="217" y="241"/>
                    <a:pt x="217" y="241"/>
                  </a:cubicBezTo>
                  <a:cubicBezTo>
                    <a:pt x="217" y="241"/>
                    <a:pt x="219" y="242"/>
                    <a:pt x="221" y="243"/>
                  </a:cubicBezTo>
                  <a:cubicBezTo>
                    <a:pt x="222" y="243"/>
                    <a:pt x="223" y="244"/>
                    <a:pt x="223" y="244"/>
                  </a:cubicBezTo>
                  <a:cubicBezTo>
                    <a:pt x="211" y="243"/>
                    <a:pt x="198" y="238"/>
                    <a:pt x="186" y="243"/>
                  </a:cubicBezTo>
                  <a:cubicBezTo>
                    <a:pt x="185" y="243"/>
                    <a:pt x="186" y="244"/>
                    <a:pt x="186" y="244"/>
                  </a:cubicBezTo>
                  <a:cubicBezTo>
                    <a:pt x="191" y="243"/>
                    <a:pt x="195" y="243"/>
                    <a:pt x="200" y="243"/>
                  </a:cubicBezTo>
                  <a:cubicBezTo>
                    <a:pt x="200" y="245"/>
                    <a:pt x="197" y="248"/>
                    <a:pt x="196" y="248"/>
                  </a:cubicBezTo>
                  <a:cubicBezTo>
                    <a:pt x="194" y="249"/>
                    <a:pt x="193" y="250"/>
                    <a:pt x="191" y="250"/>
                  </a:cubicBezTo>
                  <a:cubicBezTo>
                    <a:pt x="187" y="251"/>
                    <a:pt x="183" y="251"/>
                    <a:pt x="180" y="251"/>
                  </a:cubicBezTo>
                  <a:cubicBezTo>
                    <a:pt x="172" y="250"/>
                    <a:pt x="164" y="249"/>
                    <a:pt x="157" y="248"/>
                  </a:cubicBezTo>
                  <a:cubicBezTo>
                    <a:pt x="143" y="244"/>
                    <a:pt x="128" y="240"/>
                    <a:pt x="115" y="232"/>
                  </a:cubicBezTo>
                  <a:cubicBezTo>
                    <a:pt x="103" y="225"/>
                    <a:pt x="93" y="214"/>
                    <a:pt x="87" y="201"/>
                  </a:cubicBezTo>
                  <a:cubicBezTo>
                    <a:pt x="83" y="192"/>
                    <a:pt x="83" y="184"/>
                    <a:pt x="82" y="175"/>
                  </a:cubicBezTo>
                  <a:cubicBezTo>
                    <a:pt x="82" y="168"/>
                    <a:pt x="80" y="162"/>
                    <a:pt x="81" y="155"/>
                  </a:cubicBezTo>
                  <a:cubicBezTo>
                    <a:pt x="81" y="155"/>
                    <a:pt x="81" y="154"/>
                    <a:pt x="80" y="154"/>
                  </a:cubicBezTo>
                  <a:cubicBezTo>
                    <a:pt x="88" y="144"/>
                    <a:pt x="93" y="129"/>
                    <a:pt x="93" y="118"/>
                  </a:cubicBezTo>
                  <a:cubicBezTo>
                    <a:pt x="93" y="118"/>
                    <a:pt x="92" y="118"/>
                    <a:pt x="92" y="118"/>
                  </a:cubicBezTo>
                  <a:cubicBezTo>
                    <a:pt x="90" y="127"/>
                    <a:pt x="88" y="136"/>
                    <a:pt x="83" y="144"/>
                  </a:cubicBezTo>
                  <a:cubicBezTo>
                    <a:pt x="77" y="153"/>
                    <a:pt x="72" y="159"/>
                    <a:pt x="62" y="163"/>
                  </a:cubicBezTo>
                  <a:cubicBezTo>
                    <a:pt x="63" y="160"/>
                    <a:pt x="64" y="157"/>
                    <a:pt x="65" y="154"/>
                  </a:cubicBezTo>
                  <a:cubicBezTo>
                    <a:pt x="65" y="154"/>
                    <a:pt x="65" y="153"/>
                    <a:pt x="65" y="154"/>
                  </a:cubicBezTo>
                  <a:cubicBezTo>
                    <a:pt x="61" y="158"/>
                    <a:pt x="61" y="165"/>
                    <a:pt x="56" y="169"/>
                  </a:cubicBezTo>
                  <a:cubicBezTo>
                    <a:pt x="53" y="172"/>
                    <a:pt x="50" y="174"/>
                    <a:pt x="47" y="175"/>
                  </a:cubicBezTo>
                  <a:cubicBezTo>
                    <a:pt x="46" y="176"/>
                    <a:pt x="45" y="177"/>
                    <a:pt x="43" y="177"/>
                  </a:cubicBezTo>
                  <a:cubicBezTo>
                    <a:pt x="37" y="178"/>
                    <a:pt x="35" y="174"/>
                    <a:pt x="36" y="169"/>
                  </a:cubicBezTo>
                  <a:cubicBezTo>
                    <a:pt x="36" y="169"/>
                    <a:pt x="36" y="168"/>
                    <a:pt x="36" y="168"/>
                  </a:cubicBezTo>
                  <a:cubicBezTo>
                    <a:pt x="39" y="166"/>
                    <a:pt x="42" y="164"/>
                    <a:pt x="45" y="162"/>
                  </a:cubicBezTo>
                  <a:cubicBezTo>
                    <a:pt x="52" y="156"/>
                    <a:pt x="60" y="150"/>
                    <a:pt x="68" y="145"/>
                  </a:cubicBezTo>
                  <a:cubicBezTo>
                    <a:pt x="73" y="141"/>
                    <a:pt x="80" y="137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ubicBezTo>
                    <a:pt x="74" y="138"/>
                    <a:pt x="64" y="145"/>
                    <a:pt x="54" y="151"/>
                  </a:cubicBezTo>
                  <a:cubicBezTo>
                    <a:pt x="45" y="153"/>
                    <a:pt x="32" y="153"/>
                    <a:pt x="26" y="145"/>
                  </a:cubicBezTo>
                  <a:cubicBezTo>
                    <a:pt x="26" y="145"/>
                    <a:pt x="25" y="144"/>
                    <a:pt x="25" y="144"/>
                  </a:cubicBezTo>
                  <a:cubicBezTo>
                    <a:pt x="25" y="144"/>
                    <a:pt x="25" y="143"/>
                    <a:pt x="24" y="143"/>
                  </a:cubicBezTo>
                  <a:cubicBezTo>
                    <a:pt x="18" y="134"/>
                    <a:pt x="21" y="120"/>
                    <a:pt x="27" y="111"/>
                  </a:cubicBezTo>
                  <a:cubicBezTo>
                    <a:pt x="33" y="104"/>
                    <a:pt x="47" y="92"/>
                    <a:pt x="55" y="102"/>
                  </a:cubicBezTo>
                  <a:cubicBezTo>
                    <a:pt x="60" y="108"/>
                    <a:pt x="61" y="114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7" y="116"/>
                    <a:pt x="67" y="116"/>
                    <a:pt x="66" y="116"/>
                  </a:cubicBezTo>
                  <a:cubicBezTo>
                    <a:pt x="65" y="115"/>
                    <a:pt x="63" y="115"/>
                    <a:pt x="61" y="115"/>
                  </a:cubicBezTo>
                  <a:cubicBezTo>
                    <a:pt x="60" y="114"/>
                    <a:pt x="58" y="114"/>
                    <a:pt x="57" y="113"/>
                  </a:cubicBezTo>
                  <a:cubicBezTo>
                    <a:pt x="56" y="113"/>
                    <a:pt x="55" y="113"/>
                    <a:pt x="55" y="113"/>
                  </a:cubicBezTo>
                  <a:cubicBezTo>
                    <a:pt x="55" y="113"/>
                    <a:pt x="56" y="113"/>
                    <a:pt x="57" y="114"/>
                  </a:cubicBezTo>
                  <a:cubicBezTo>
                    <a:pt x="58" y="114"/>
                    <a:pt x="59" y="115"/>
                    <a:pt x="61" y="115"/>
                  </a:cubicBezTo>
                  <a:cubicBezTo>
                    <a:pt x="63" y="116"/>
                    <a:pt x="65" y="116"/>
                    <a:pt x="66" y="116"/>
                  </a:cubicBezTo>
                  <a:cubicBezTo>
                    <a:pt x="66" y="116"/>
                    <a:pt x="66" y="116"/>
                    <a:pt x="66" y="116"/>
                  </a:cubicBezTo>
                  <a:cubicBezTo>
                    <a:pt x="64" y="116"/>
                    <a:pt x="62" y="116"/>
                    <a:pt x="59" y="116"/>
                  </a:cubicBezTo>
                  <a:cubicBezTo>
                    <a:pt x="57" y="115"/>
                    <a:pt x="55" y="115"/>
                    <a:pt x="53" y="114"/>
                  </a:cubicBezTo>
                  <a:cubicBezTo>
                    <a:pt x="52" y="113"/>
                    <a:pt x="51" y="113"/>
                    <a:pt x="51" y="113"/>
                  </a:cubicBezTo>
                  <a:cubicBezTo>
                    <a:pt x="51" y="113"/>
                    <a:pt x="52" y="114"/>
                    <a:pt x="53" y="115"/>
                  </a:cubicBezTo>
                  <a:cubicBezTo>
                    <a:pt x="55" y="115"/>
                    <a:pt x="57" y="116"/>
                    <a:pt x="59" y="117"/>
                  </a:cubicBezTo>
                  <a:cubicBezTo>
                    <a:pt x="61" y="117"/>
                    <a:pt x="63" y="117"/>
                    <a:pt x="64" y="117"/>
                  </a:cubicBezTo>
                  <a:cubicBezTo>
                    <a:pt x="62" y="117"/>
                    <a:pt x="60" y="117"/>
                    <a:pt x="60" y="117"/>
                  </a:cubicBezTo>
                  <a:cubicBezTo>
                    <a:pt x="57" y="117"/>
                    <a:pt x="55" y="116"/>
                    <a:pt x="52" y="115"/>
                  </a:cubicBezTo>
                  <a:cubicBezTo>
                    <a:pt x="49" y="113"/>
                    <a:pt x="46" y="112"/>
                    <a:pt x="42" y="111"/>
                  </a:cubicBezTo>
                  <a:cubicBezTo>
                    <a:pt x="36" y="109"/>
                    <a:pt x="29" y="113"/>
                    <a:pt x="28" y="120"/>
                  </a:cubicBezTo>
                  <a:cubicBezTo>
                    <a:pt x="26" y="126"/>
                    <a:pt x="29" y="133"/>
                    <a:pt x="34" y="138"/>
                  </a:cubicBezTo>
                  <a:cubicBezTo>
                    <a:pt x="40" y="143"/>
                    <a:pt x="45" y="144"/>
                    <a:pt x="52" y="141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3" y="140"/>
                    <a:pt x="54" y="140"/>
                    <a:pt x="55" y="140"/>
                  </a:cubicBezTo>
                  <a:cubicBezTo>
                    <a:pt x="63" y="136"/>
                    <a:pt x="71" y="130"/>
                    <a:pt x="79" y="125"/>
                  </a:cubicBezTo>
                  <a:cubicBezTo>
                    <a:pt x="85" y="120"/>
                    <a:pt x="92" y="114"/>
                    <a:pt x="98" y="109"/>
                  </a:cubicBezTo>
                  <a:cubicBezTo>
                    <a:pt x="105" y="102"/>
                    <a:pt x="112" y="96"/>
                    <a:pt x="121" y="92"/>
                  </a:cubicBezTo>
                  <a:cubicBezTo>
                    <a:pt x="131" y="88"/>
                    <a:pt x="141" y="86"/>
                    <a:pt x="150" y="82"/>
                  </a:cubicBezTo>
                  <a:cubicBezTo>
                    <a:pt x="151" y="82"/>
                    <a:pt x="151" y="81"/>
                    <a:pt x="150" y="81"/>
                  </a:cubicBezTo>
                  <a:cubicBezTo>
                    <a:pt x="148" y="82"/>
                    <a:pt x="146" y="82"/>
                    <a:pt x="144" y="82"/>
                  </a:cubicBezTo>
                  <a:cubicBezTo>
                    <a:pt x="140" y="82"/>
                    <a:pt x="136" y="81"/>
                    <a:pt x="132" y="81"/>
                  </a:cubicBezTo>
                  <a:cubicBezTo>
                    <a:pt x="128" y="79"/>
                    <a:pt x="130" y="75"/>
                    <a:pt x="133" y="73"/>
                  </a:cubicBezTo>
                  <a:cubicBezTo>
                    <a:pt x="135" y="73"/>
                    <a:pt x="137" y="72"/>
                    <a:pt x="139" y="72"/>
                  </a:cubicBezTo>
                  <a:cubicBezTo>
                    <a:pt x="142" y="72"/>
                    <a:pt x="145" y="72"/>
                    <a:pt x="149" y="72"/>
                  </a:cubicBezTo>
                  <a:cubicBezTo>
                    <a:pt x="156" y="73"/>
                    <a:pt x="164" y="75"/>
                    <a:pt x="172" y="77"/>
                  </a:cubicBezTo>
                  <a:cubicBezTo>
                    <a:pt x="180" y="79"/>
                    <a:pt x="189" y="80"/>
                    <a:pt x="198" y="82"/>
                  </a:cubicBezTo>
                  <a:cubicBezTo>
                    <a:pt x="202" y="82"/>
                    <a:pt x="206" y="83"/>
                    <a:pt x="210" y="84"/>
                  </a:cubicBezTo>
                  <a:cubicBezTo>
                    <a:pt x="212" y="85"/>
                    <a:pt x="213" y="86"/>
                    <a:pt x="215" y="87"/>
                  </a:cubicBezTo>
                  <a:cubicBezTo>
                    <a:pt x="216" y="87"/>
                    <a:pt x="217" y="87"/>
                    <a:pt x="218" y="87"/>
                  </a:cubicBezTo>
                  <a:cubicBezTo>
                    <a:pt x="223" y="92"/>
                    <a:pt x="228" y="96"/>
                    <a:pt x="233" y="99"/>
                  </a:cubicBezTo>
                  <a:cubicBezTo>
                    <a:pt x="233" y="100"/>
                    <a:pt x="233" y="99"/>
                    <a:pt x="233" y="99"/>
                  </a:cubicBezTo>
                  <a:cubicBezTo>
                    <a:pt x="225" y="91"/>
                    <a:pt x="217" y="84"/>
                    <a:pt x="211" y="74"/>
                  </a:cubicBezTo>
                  <a:cubicBezTo>
                    <a:pt x="208" y="70"/>
                    <a:pt x="204" y="65"/>
                    <a:pt x="205" y="59"/>
                  </a:cubicBezTo>
                  <a:cubicBezTo>
                    <a:pt x="205" y="52"/>
                    <a:pt x="210" y="52"/>
                    <a:pt x="216" y="52"/>
                  </a:cubicBezTo>
                  <a:cubicBezTo>
                    <a:pt x="216" y="57"/>
                    <a:pt x="217" y="62"/>
                    <a:pt x="220" y="67"/>
                  </a:cubicBezTo>
                  <a:cubicBezTo>
                    <a:pt x="220" y="67"/>
                    <a:pt x="220" y="67"/>
                    <a:pt x="220" y="67"/>
                  </a:cubicBezTo>
                  <a:cubicBezTo>
                    <a:pt x="217" y="56"/>
                    <a:pt x="218" y="47"/>
                    <a:pt x="222" y="36"/>
                  </a:cubicBezTo>
                  <a:cubicBezTo>
                    <a:pt x="224" y="31"/>
                    <a:pt x="227" y="27"/>
                    <a:pt x="232" y="25"/>
                  </a:cubicBezTo>
                  <a:cubicBezTo>
                    <a:pt x="234" y="24"/>
                    <a:pt x="237" y="23"/>
                    <a:pt x="240" y="24"/>
                  </a:cubicBezTo>
                  <a:cubicBezTo>
                    <a:pt x="242" y="24"/>
                    <a:pt x="243" y="26"/>
                    <a:pt x="244" y="28"/>
                  </a:cubicBezTo>
                  <a:cubicBezTo>
                    <a:pt x="239" y="32"/>
                    <a:pt x="236" y="38"/>
                    <a:pt x="231" y="43"/>
                  </a:cubicBezTo>
                  <a:cubicBezTo>
                    <a:pt x="231" y="43"/>
                    <a:pt x="231" y="43"/>
                    <a:pt x="232" y="43"/>
                  </a:cubicBezTo>
                  <a:cubicBezTo>
                    <a:pt x="236" y="40"/>
                    <a:pt x="239" y="36"/>
                    <a:pt x="243" y="32"/>
                  </a:cubicBezTo>
                  <a:cubicBezTo>
                    <a:pt x="249" y="26"/>
                    <a:pt x="257" y="24"/>
                    <a:pt x="265" y="26"/>
                  </a:cubicBezTo>
                  <a:cubicBezTo>
                    <a:pt x="278" y="29"/>
                    <a:pt x="296" y="44"/>
                    <a:pt x="291" y="60"/>
                  </a:cubicBezTo>
                  <a:cubicBezTo>
                    <a:pt x="289" y="68"/>
                    <a:pt x="283" y="77"/>
                    <a:pt x="275" y="80"/>
                  </a:cubicBezTo>
                  <a:cubicBezTo>
                    <a:pt x="267" y="83"/>
                    <a:pt x="258" y="81"/>
                    <a:pt x="255" y="72"/>
                  </a:cubicBezTo>
                  <a:cubicBezTo>
                    <a:pt x="252" y="66"/>
                    <a:pt x="253" y="59"/>
                    <a:pt x="259" y="54"/>
                  </a:cubicBezTo>
                  <a:cubicBezTo>
                    <a:pt x="263" y="50"/>
                    <a:pt x="271" y="46"/>
                    <a:pt x="276" y="51"/>
                  </a:cubicBezTo>
                  <a:cubicBezTo>
                    <a:pt x="276" y="52"/>
                    <a:pt x="277" y="51"/>
                    <a:pt x="277" y="50"/>
                  </a:cubicBezTo>
                  <a:cubicBezTo>
                    <a:pt x="275" y="48"/>
                    <a:pt x="272" y="47"/>
                    <a:pt x="269" y="46"/>
                  </a:cubicBezTo>
                  <a:cubicBezTo>
                    <a:pt x="270" y="46"/>
                    <a:pt x="270" y="46"/>
                    <a:pt x="269" y="46"/>
                  </a:cubicBezTo>
                  <a:cubicBezTo>
                    <a:pt x="262" y="41"/>
                    <a:pt x="250" y="38"/>
                    <a:pt x="243" y="44"/>
                  </a:cubicBezTo>
                  <a:cubicBezTo>
                    <a:pt x="233" y="50"/>
                    <a:pt x="233" y="64"/>
                    <a:pt x="235" y="74"/>
                  </a:cubicBezTo>
                  <a:cubicBezTo>
                    <a:pt x="239" y="88"/>
                    <a:pt x="248" y="100"/>
                    <a:pt x="257" y="111"/>
                  </a:cubicBezTo>
                  <a:cubicBezTo>
                    <a:pt x="262" y="117"/>
                    <a:pt x="266" y="124"/>
                    <a:pt x="271" y="131"/>
                  </a:cubicBezTo>
                  <a:cubicBezTo>
                    <a:pt x="274" y="134"/>
                    <a:pt x="276" y="136"/>
                    <a:pt x="279" y="139"/>
                  </a:cubicBezTo>
                  <a:cubicBezTo>
                    <a:pt x="281" y="140"/>
                    <a:pt x="282" y="142"/>
                    <a:pt x="283" y="143"/>
                  </a:cubicBezTo>
                  <a:cubicBezTo>
                    <a:pt x="284" y="144"/>
                    <a:pt x="285" y="144"/>
                    <a:pt x="286" y="144"/>
                  </a:cubicBezTo>
                  <a:cubicBezTo>
                    <a:pt x="286" y="145"/>
                    <a:pt x="286" y="146"/>
                    <a:pt x="286" y="146"/>
                  </a:cubicBezTo>
                  <a:cubicBezTo>
                    <a:pt x="287" y="147"/>
                    <a:pt x="288" y="146"/>
                    <a:pt x="288" y="145"/>
                  </a:cubicBezTo>
                  <a:cubicBezTo>
                    <a:pt x="287" y="137"/>
                    <a:pt x="292" y="128"/>
                    <a:pt x="300" y="124"/>
                  </a:cubicBezTo>
                  <a:cubicBezTo>
                    <a:pt x="299" y="124"/>
                    <a:pt x="298" y="125"/>
                    <a:pt x="297" y="126"/>
                  </a:cubicBezTo>
                  <a:cubicBezTo>
                    <a:pt x="296" y="128"/>
                    <a:pt x="295" y="130"/>
                    <a:pt x="294" y="131"/>
                  </a:cubicBezTo>
                  <a:cubicBezTo>
                    <a:pt x="294" y="132"/>
                    <a:pt x="293" y="133"/>
                    <a:pt x="293" y="133"/>
                  </a:cubicBezTo>
                  <a:cubicBezTo>
                    <a:pt x="294" y="133"/>
                    <a:pt x="294" y="132"/>
                    <a:pt x="295" y="131"/>
                  </a:cubicBezTo>
                  <a:cubicBezTo>
                    <a:pt x="295" y="130"/>
                    <a:pt x="296" y="128"/>
                    <a:pt x="298" y="127"/>
                  </a:cubicBezTo>
                  <a:cubicBezTo>
                    <a:pt x="299" y="126"/>
                    <a:pt x="300" y="125"/>
                    <a:pt x="301" y="124"/>
                  </a:cubicBezTo>
                  <a:cubicBezTo>
                    <a:pt x="300" y="125"/>
                    <a:pt x="299" y="126"/>
                    <a:pt x="298" y="128"/>
                  </a:cubicBezTo>
                  <a:cubicBezTo>
                    <a:pt x="297" y="130"/>
                    <a:pt x="296" y="133"/>
                    <a:pt x="296" y="134"/>
                  </a:cubicBezTo>
                  <a:cubicBezTo>
                    <a:pt x="295" y="136"/>
                    <a:pt x="295" y="137"/>
                    <a:pt x="295" y="137"/>
                  </a:cubicBezTo>
                  <a:cubicBezTo>
                    <a:pt x="296" y="137"/>
                    <a:pt x="296" y="136"/>
                    <a:pt x="296" y="135"/>
                  </a:cubicBezTo>
                  <a:cubicBezTo>
                    <a:pt x="297" y="133"/>
                    <a:pt x="297" y="131"/>
                    <a:pt x="299" y="128"/>
                  </a:cubicBezTo>
                  <a:cubicBezTo>
                    <a:pt x="299" y="128"/>
                    <a:pt x="299" y="128"/>
                    <a:pt x="299" y="128"/>
                  </a:cubicBezTo>
                  <a:cubicBezTo>
                    <a:pt x="298" y="130"/>
                    <a:pt x="298" y="131"/>
                    <a:pt x="297" y="133"/>
                  </a:cubicBezTo>
                  <a:cubicBezTo>
                    <a:pt x="297" y="139"/>
                    <a:pt x="298" y="146"/>
                    <a:pt x="300" y="152"/>
                  </a:cubicBezTo>
                  <a:cubicBezTo>
                    <a:pt x="302" y="158"/>
                    <a:pt x="305" y="164"/>
                    <a:pt x="309" y="168"/>
                  </a:cubicBezTo>
                  <a:cubicBezTo>
                    <a:pt x="316" y="175"/>
                    <a:pt x="325" y="177"/>
                    <a:pt x="332" y="184"/>
                  </a:cubicBezTo>
                  <a:cubicBezTo>
                    <a:pt x="332" y="184"/>
                    <a:pt x="332" y="183"/>
                    <a:pt x="332" y="183"/>
                  </a:cubicBezTo>
                  <a:cubicBezTo>
                    <a:pt x="327" y="177"/>
                    <a:pt x="319" y="174"/>
                    <a:pt x="313" y="169"/>
                  </a:cubicBezTo>
                  <a:cubicBezTo>
                    <a:pt x="309" y="166"/>
                    <a:pt x="307" y="161"/>
                    <a:pt x="304" y="156"/>
                  </a:cubicBezTo>
                  <a:cubicBezTo>
                    <a:pt x="302" y="150"/>
                    <a:pt x="300" y="144"/>
                    <a:pt x="300" y="137"/>
                  </a:cubicBezTo>
                  <a:cubicBezTo>
                    <a:pt x="300" y="134"/>
                    <a:pt x="300" y="131"/>
                    <a:pt x="302" y="128"/>
                  </a:cubicBezTo>
                  <a:cubicBezTo>
                    <a:pt x="303" y="127"/>
                    <a:pt x="303" y="126"/>
                    <a:pt x="304" y="125"/>
                  </a:cubicBezTo>
                  <a:cubicBezTo>
                    <a:pt x="304" y="125"/>
                    <a:pt x="304" y="126"/>
                    <a:pt x="304" y="127"/>
                  </a:cubicBezTo>
                  <a:cubicBezTo>
                    <a:pt x="303" y="128"/>
                    <a:pt x="303" y="130"/>
                    <a:pt x="303" y="132"/>
                  </a:cubicBezTo>
                  <a:cubicBezTo>
                    <a:pt x="303" y="135"/>
                    <a:pt x="303" y="137"/>
                    <a:pt x="304" y="138"/>
                  </a:cubicBezTo>
                  <a:cubicBezTo>
                    <a:pt x="304" y="139"/>
                    <a:pt x="304" y="140"/>
                    <a:pt x="304" y="140"/>
                  </a:cubicBezTo>
                  <a:cubicBezTo>
                    <a:pt x="304" y="140"/>
                    <a:pt x="304" y="139"/>
                    <a:pt x="304" y="138"/>
                  </a:cubicBezTo>
                  <a:cubicBezTo>
                    <a:pt x="304" y="136"/>
                    <a:pt x="304" y="134"/>
                    <a:pt x="304" y="132"/>
                  </a:cubicBezTo>
                  <a:cubicBezTo>
                    <a:pt x="304" y="130"/>
                    <a:pt x="304" y="128"/>
                    <a:pt x="304" y="127"/>
                  </a:cubicBezTo>
                  <a:cubicBezTo>
                    <a:pt x="304" y="127"/>
                    <a:pt x="304" y="126"/>
                    <a:pt x="304" y="126"/>
                  </a:cubicBezTo>
                  <a:cubicBezTo>
                    <a:pt x="304" y="142"/>
                    <a:pt x="311" y="159"/>
                    <a:pt x="320" y="171"/>
                  </a:cubicBezTo>
                  <a:cubicBezTo>
                    <a:pt x="322" y="173"/>
                    <a:pt x="323" y="174"/>
                    <a:pt x="324" y="176"/>
                  </a:cubicBezTo>
                  <a:cubicBezTo>
                    <a:pt x="323" y="175"/>
                    <a:pt x="322" y="174"/>
                    <a:pt x="321" y="174"/>
                  </a:cubicBezTo>
                  <a:cubicBezTo>
                    <a:pt x="320" y="172"/>
                    <a:pt x="318" y="171"/>
                    <a:pt x="317" y="170"/>
                  </a:cubicBezTo>
                  <a:cubicBezTo>
                    <a:pt x="316" y="169"/>
                    <a:pt x="316" y="168"/>
                    <a:pt x="315" y="168"/>
                  </a:cubicBezTo>
                  <a:cubicBezTo>
                    <a:pt x="315" y="168"/>
                    <a:pt x="316" y="169"/>
                    <a:pt x="317" y="170"/>
                  </a:cubicBezTo>
                  <a:cubicBezTo>
                    <a:pt x="318" y="171"/>
                    <a:pt x="319" y="173"/>
                    <a:pt x="321" y="174"/>
                  </a:cubicBezTo>
                  <a:cubicBezTo>
                    <a:pt x="323" y="176"/>
                    <a:pt x="325" y="177"/>
                    <a:pt x="326" y="177"/>
                  </a:cubicBezTo>
                  <a:cubicBezTo>
                    <a:pt x="326" y="177"/>
                    <a:pt x="326" y="177"/>
                    <a:pt x="326" y="177"/>
                  </a:cubicBezTo>
                  <a:cubicBezTo>
                    <a:pt x="338" y="188"/>
                    <a:pt x="354" y="193"/>
                    <a:pt x="371" y="193"/>
                  </a:cubicBezTo>
                  <a:cubicBezTo>
                    <a:pt x="383" y="194"/>
                    <a:pt x="395" y="191"/>
                    <a:pt x="405" y="185"/>
                  </a:cubicBezTo>
                  <a:cubicBezTo>
                    <a:pt x="408" y="184"/>
                    <a:pt x="411" y="182"/>
                    <a:pt x="413" y="180"/>
                  </a:cubicBezTo>
                  <a:cubicBezTo>
                    <a:pt x="413" y="180"/>
                    <a:pt x="413" y="180"/>
                    <a:pt x="413" y="180"/>
                  </a:cubicBezTo>
                  <a:cubicBezTo>
                    <a:pt x="412" y="179"/>
                    <a:pt x="412" y="178"/>
                    <a:pt x="411" y="178"/>
                  </a:cubicBezTo>
                  <a:cubicBezTo>
                    <a:pt x="411" y="178"/>
                    <a:pt x="411" y="178"/>
                    <a:pt x="411" y="178"/>
                  </a:cubicBezTo>
                  <a:cubicBezTo>
                    <a:pt x="410" y="178"/>
                    <a:pt x="408" y="178"/>
                    <a:pt x="406" y="178"/>
                  </a:cubicBezTo>
                  <a:cubicBezTo>
                    <a:pt x="401" y="177"/>
                    <a:pt x="398" y="177"/>
                    <a:pt x="398" y="178"/>
                  </a:cubicBezTo>
                  <a:cubicBezTo>
                    <a:pt x="398" y="178"/>
                    <a:pt x="401" y="178"/>
                    <a:pt x="406" y="178"/>
                  </a:cubicBezTo>
                  <a:cubicBezTo>
                    <a:pt x="408" y="178"/>
                    <a:pt x="409" y="178"/>
                    <a:pt x="411" y="178"/>
                  </a:cubicBezTo>
                  <a:cubicBezTo>
                    <a:pt x="410" y="179"/>
                    <a:pt x="409" y="180"/>
                    <a:pt x="408" y="180"/>
                  </a:cubicBezTo>
                  <a:cubicBezTo>
                    <a:pt x="407" y="180"/>
                    <a:pt x="406" y="180"/>
                    <a:pt x="404" y="180"/>
                  </a:cubicBezTo>
                  <a:cubicBezTo>
                    <a:pt x="402" y="180"/>
                    <a:pt x="400" y="180"/>
                    <a:pt x="400" y="180"/>
                  </a:cubicBezTo>
                  <a:cubicBezTo>
                    <a:pt x="400" y="180"/>
                    <a:pt x="402" y="180"/>
                    <a:pt x="404" y="181"/>
                  </a:cubicBezTo>
                  <a:cubicBezTo>
                    <a:pt x="406" y="181"/>
                    <a:pt x="407" y="181"/>
                    <a:pt x="407" y="181"/>
                  </a:cubicBezTo>
                  <a:cubicBezTo>
                    <a:pt x="406" y="182"/>
                    <a:pt x="405" y="182"/>
                    <a:pt x="404" y="183"/>
                  </a:cubicBezTo>
                  <a:cubicBezTo>
                    <a:pt x="403" y="183"/>
                    <a:pt x="402" y="183"/>
                    <a:pt x="401" y="183"/>
                  </a:cubicBezTo>
                  <a:cubicBezTo>
                    <a:pt x="400" y="183"/>
                    <a:pt x="398" y="183"/>
                    <a:pt x="398" y="183"/>
                  </a:cubicBezTo>
                  <a:cubicBezTo>
                    <a:pt x="398" y="183"/>
                    <a:pt x="400" y="183"/>
                    <a:pt x="401" y="183"/>
                  </a:cubicBezTo>
                  <a:cubicBezTo>
                    <a:pt x="402" y="183"/>
                    <a:pt x="402" y="183"/>
                    <a:pt x="403" y="183"/>
                  </a:cubicBezTo>
                  <a:cubicBezTo>
                    <a:pt x="401" y="184"/>
                    <a:pt x="400" y="185"/>
                    <a:pt x="398" y="185"/>
                  </a:cubicBezTo>
                  <a:cubicBezTo>
                    <a:pt x="398" y="185"/>
                    <a:pt x="398" y="185"/>
                    <a:pt x="397" y="185"/>
                  </a:cubicBezTo>
                  <a:cubicBezTo>
                    <a:pt x="396" y="185"/>
                    <a:pt x="395" y="185"/>
                    <a:pt x="395" y="186"/>
                  </a:cubicBezTo>
                  <a:cubicBezTo>
                    <a:pt x="395" y="186"/>
                    <a:pt x="396" y="186"/>
                    <a:pt x="397" y="186"/>
                  </a:cubicBezTo>
                  <a:cubicBezTo>
                    <a:pt x="396" y="186"/>
                    <a:pt x="396" y="187"/>
                    <a:pt x="395" y="187"/>
                  </a:cubicBezTo>
                  <a:cubicBezTo>
                    <a:pt x="383" y="187"/>
                    <a:pt x="371" y="182"/>
                    <a:pt x="361" y="175"/>
                  </a:cubicBezTo>
                  <a:cubicBezTo>
                    <a:pt x="349" y="168"/>
                    <a:pt x="339" y="158"/>
                    <a:pt x="333" y="146"/>
                  </a:cubicBezTo>
                  <a:cubicBezTo>
                    <a:pt x="329" y="139"/>
                    <a:pt x="326" y="132"/>
                    <a:pt x="323" y="125"/>
                  </a:cubicBezTo>
                  <a:cubicBezTo>
                    <a:pt x="322" y="123"/>
                    <a:pt x="321" y="120"/>
                    <a:pt x="319" y="118"/>
                  </a:cubicBezTo>
                  <a:cubicBezTo>
                    <a:pt x="317" y="110"/>
                    <a:pt x="307" y="103"/>
                    <a:pt x="299" y="103"/>
                  </a:cubicBezTo>
                  <a:cubicBezTo>
                    <a:pt x="294" y="104"/>
                    <a:pt x="286" y="106"/>
                    <a:pt x="284" y="111"/>
                  </a:cubicBezTo>
                  <a:cubicBezTo>
                    <a:pt x="284" y="111"/>
                    <a:pt x="284" y="110"/>
                    <a:pt x="284" y="110"/>
                  </a:cubicBezTo>
                  <a:cubicBezTo>
                    <a:pt x="284" y="110"/>
                    <a:pt x="284" y="110"/>
                    <a:pt x="284" y="110"/>
                  </a:cubicBezTo>
                  <a:cubicBezTo>
                    <a:pt x="284" y="109"/>
                    <a:pt x="285" y="108"/>
                    <a:pt x="286" y="107"/>
                  </a:cubicBezTo>
                  <a:cubicBezTo>
                    <a:pt x="287" y="106"/>
                    <a:pt x="288" y="106"/>
                    <a:pt x="289" y="105"/>
                  </a:cubicBezTo>
                  <a:cubicBezTo>
                    <a:pt x="291" y="103"/>
                    <a:pt x="293" y="102"/>
                    <a:pt x="295" y="102"/>
                  </a:cubicBezTo>
                  <a:cubicBezTo>
                    <a:pt x="297" y="102"/>
                    <a:pt x="298" y="102"/>
                    <a:pt x="298" y="102"/>
                  </a:cubicBezTo>
                  <a:cubicBezTo>
                    <a:pt x="298" y="101"/>
                    <a:pt x="297" y="101"/>
                    <a:pt x="295" y="102"/>
                  </a:cubicBezTo>
                  <a:cubicBezTo>
                    <a:pt x="293" y="102"/>
                    <a:pt x="291" y="103"/>
                    <a:pt x="288" y="104"/>
                  </a:cubicBezTo>
                  <a:cubicBezTo>
                    <a:pt x="287" y="105"/>
                    <a:pt x="286" y="106"/>
                    <a:pt x="285" y="107"/>
                  </a:cubicBezTo>
                  <a:cubicBezTo>
                    <a:pt x="285" y="107"/>
                    <a:pt x="284" y="108"/>
                    <a:pt x="284" y="109"/>
                  </a:cubicBezTo>
                  <a:cubicBezTo>
                    <a:pt x="285" y="108"/>
                    <a:pt x="285" y="106"/>
                    <a:pt x="286" y="105"/>
                  </a:cubicBezTo>
                  <a:cubicBezTo>
                    <a:pt x="289" y="102"/>
                    <a:pt x="291" y="101"/>
                    <a:pt x="291" y="101"/>
                  </a:cubicBezTo>
                  <a:cubicBezTo>
                    <a:pt x="291" y="101"/>
                    <a:pt x="288" y="102"/>
                    <a:pt x="286" y="105"/>
                  </a:cubicBezTo>
                  <a:cubicBezTo>
                    <a:pt x="285" y="106"/>
                    <a:pt x="284" y="107"/>
                    <a:pt x="284" y="108"/>
                  </a:cubicBezTo>
                  <a:cubicBezTo>
                    <a:pt x="284" y="105"/>
                    <a:pt x="286" y="103"/>
                    <a:pt x="288" y="100"/>
                  </a:cubicBezTo>
                  <a:cubicBezTo>
                    <a:pt x="292" y="97"/>
                    <a:pt x="297" y="97"/>
                    <a:pt x="301" y="96"/>
                  </a:cubicBezTo>
                  <a:cubicBezTo>
                    <a:pt x="301" y="95"/>
                    <a:pt x="301" y="95"/>
                    <a:pt x="301" y="95"/>
                  </a:cubicBezTo>
                  <a:cubicBezTo>
                    <a:pt x="298" y="95"/>
                    <a:pt x="294" y="95"/>
                    <a:pt x="290" y="97"/>
                  </a:cubicBezTo>
                  <a:cubicBezTo>
                    <a:pt x="289" y="96"/>
                    <a:pt x="287" y="96"/>
                    <a:pt x="287" y="94"/>
                  </a:cubicBezTo>
                  <a:cubicBezTo>
                    <a:pt x="287" y="93"/>
                    <a:pt x="287" y="92"/>
                    <a:pt x="287" y="91"/>
                  </a:cubicBezTo>
                  <a:cubicBezTo>
                    <a:pt x="288" y="87"/>
                    <a:pt x="289" y="85"/>
                    <a:pt x="292" y="83"/>
                  </a:cubicBezTo>
                  <a:cubicBezTo>
                    <a:pt x="296" y="81"/>
                    <a:pt x="301" y="81"/>
                    <a:pt x="305" y="84"/>
                  </a:cubicBezTo>
                  <a:cubicBezTo>
                    <a:pt x="308" y="86"/>
                    <a:pt x="309" y="89"/>
                    <a:pt x="312" y="91"/>
                  </a:cubicBezTo>
                  <a:cubicBezTo>
                    <a:pt x="312" y="92"/>
                    <a:pt x="312" y="91"/>
                    <a:pt x="312" y="91"/>
                  </a:cubicBezTo>
                  <a:cubicBezTo>
                    <a:pt x="312" y="87"/>
                    <a:pt x="309" y="84"/>
                    <a:pt x="305" y="82"/>
                  </a:cubicBezTo>
                  <a:cubicBezTo>
                    <a:pt x="305" y="77"/>
                    <a:pt x="310" y="76"/>
                    <a:pt x="314" y="77"/>
                  </a:cubicBezTo>
                  <a:cubicBezTo>
                    <a:pt x="315" y="77"/>
                    <a:pt x="315" y="77"/>
                    <a:pt x="315" y="77"/>
                  </a:cubicBezTo>
                  <a:cubicBezTo>
                    <a:pt x="317" y="78"/>
                    <a:pt x="319" y="79"/>
                    <a:pt x="320" y="80"/>
                  </a:cubicBezTo>
                  <a:cubicBezTo>
                    <a:pt x="324" y="85"/>
                    <a:pt x="323" y="90"/>
                    <a:pt x="324" y="97"/>
                  </a:cubicBezTo>
                  <a:cubicBezTo>
                    <a:pt x="324" y="97"/>
                    <a:pt x="325" y="98"/>
                    <a:pt x="325" y="97"/>
                  </a:cubicBezTo>
                  <a:cubicBezTo>
                    <a:pt x="329" y="91"/>
                    <a:pt x="325" y="78"/>
                    <a:pt x="318" y="75"/>
                  </a:cubicBezTo>
                  <a:cubicBezTo>
                    <a:pt x="320" y="72"/>
                    <a:pt x="321" y="69"/>
                    <a:pt x="323" y="66"/>
                  </a:cubicBezTo>
                  <a:cubicBezTo>
                    <a:pt x="325" y="61"/>
                    <a:pt x="329" y="57"/>
                    <a:pt x="333" y="53"/>
                  </a:cubicBezTo>
                  <a:cubicBezTo>
                    <a:pt x="338" y="49"/>
                    <a:pt x="342" y="46"/>
                    <a:pt x="348" y="44"/>
                  </a:cubicBezTo>
                  <a:cubicBezTo>
                    <a:pt x="351" y="43"/>
                    <a:pt x="354" y="41"/>
                    <a:pt x="357" y="39"/>
                  </a:cubicBezTo>
                  <a:cubicBezTo>
                    <a:pt x="360" y="38"/>
                    <a:pt x="362" y="36"/>
                    <a:pt x="363" y="34"/>
                  </a:cubicBezTo>
                  <a:cubicBezTo>
                    <a:pt x="367" y="31"/>
                    <a:pt x="370" y="26"/>
                    <a:pt x="368" y="20"/>
                  </a:cubicBezTo>
                  <a:cubicBezTo>
                    <a:pt x="366" y="15"/>
                    <a:pt x="361" y="12"/>
                    <a:pt x="356" y="13"/>
                  </a:cubicBezTo>
                  <a:cubicBezTo>
                    <a:pt x="357" y="13"/>
                    <a:pt x="357" y="13"/>
                    <a:pt x="357" y="13"/>
                  </a:cubicBezTo>
                  <a:cubicBezTo>
                    <a:pt x="360" y="12"/>
                    <a:pt x="362" y="11"/>
                    <a:pt x="364" y="11"/>
                  </a:cubicBezTo>
                  <a:cubicBezTo>
                    <a:pt x="364" y="11"/>
                    <a:pt x="364" y="11"/>
                    <a:pt x="364" y="11"/>
                  </a:cubicBezTo>
                  <a:cubicBezTo>
                    <a:pt x="360" y="10"/>
                    <a:pt x="356" y="12"/>
                    <a:pt x="353" y="14"/>
                  </a:cubicBezTo>
                  <a:cubicBezTo>
                    <a:pt x="354" y="13"/>
                    <a:pt x="354" y="13"/>
                    <a:pt x="355" y="12"/>
                  </a:cubicBezTo>
                  <a:cubicBezTo>
                    <a:pt x="356" y="11"/>
                    <a:pt x="358" y="9"/>
                    <a:pt x="360" y="8"/>
                  </a:cubicBezTo>
                  <a:cubicBezTo>
                    <a:pt x="363" y="6"/>
                    <a:pt x="368" y="6"/>
                    <a:pt x="371" y="9"/>
                  </a:cubicBezTo>
                  <a:cubicBezTo>
                    <a:pt x="371" y="9"/>
                    <a:pt x="371" y="9"/>
                    <a:pt x="371" y="9"/>
                  </a:cubicBezTo>
                  <a:cubicBezTo>
                    <a:pt x="368" y="5"/>
                    <a:pt x="364" y="6"/>
                    <a:pt x="360" y="8"/>
                  </a:cubicBezTo>
                  <a:cubicBezTo>
                    <a:pt x="358" y="9"/>
                    <a:pt x="356" y="10"/>
                    <a:pt x="354" y="12"/>
                  </a:cubicBezTo>
                  <a:cubicBezTo>
                    <a:pt x="354" y="12"/>
                    <a:pt x="354" y="12"/>
                    <a:pt x="354" y="12"/>
                  </a:cubicBezTo>
                  <a:cubicBezTo>
                    <a:pt x="355" y="10"/>
                    <a:pt x="356" y="8"/>
                    <a:pt x="359" y="7"/>
                  </a:cubicBezTo>
                  <a:cubicBezTo>
                    <a:pt x="363" y="4"/>
                    <a:pt x="370" y="4"/>
                    <a:pt x="374" y="7"/>
                  </a:cubicBezTo>
                  <a:cubicBezTo>
                    <a:pt x="379" y="10"/>
                    <a:pt x="386" y="16"/>
                    <a:pt x="384" y="22"/>
                  </a:cubicBezTo>
                  <a:cubicBezTo>
                    <a:pt x="384" y="23"/>
                    <a:pt x="384" y="23"/>
                    <a:pt x="384" y="23"/>
                  </a:cubicBezTo>
                  <a:cubicBezTo>
                    <a:pt x="383" y="24"/>
                    <a:pt x="383" y="24"/>
                    <a:pt x="383" y="24"/>
                  </a:cubicBezTo>
                  <a:cubicBezTo>
                    <a:pt x="382" y="25"/>
                    <a:pt x="382" y="25"/>
                    <a:pt x="383" y="25"/>
                  </a:cubicBezTo>
                  <a:cubicBezTo>
                    <a:pt x="381" y="28"/>
                    <a:pt x="378" y="30"/>
                    <a:pt x="374" y="32"/>
                  </a:cubicBezTo>
                  <a:cubicBezTo>
                    <a:pt x="374" y="32"/>
                    <a:pt x="374" y="32"/>
                    <a:pt x="374" y="32"/>
                  </a:cubicBezTo>
                  <a:cubicBezTo>
                    <a:pt x="379" y="32"/>
                    <a:pt x="384" y="29"/>
                    <a:pt x="386" y="25"/>
                  </a:cubicBezTo>
                  <a:cubicBezTo>
                    <a:pt x="387" y="24"/>
                    <a:pt x="389" y="24"/>
                    <a:pt x="390" y="24"/>
                  </a:cubicBezTo>
                  <a:cubicBezTo>
                    <a:pt x="394" y="25"/>
                    <a:pt x="397" y="31"/>
                    <a:pt x="394" y="34"/>
                  </a:cubicBezTo>
                  <a:cubicBezTo>
                    <a:pt x="391" y="36"/>
                    <a:pt x="387" y="37"/>
                    <a:pt x="384" y="37"/>
                  </a:cubicBezTo>
                  <a:cubicBezTo>
                    <a:pt x="376" y="39"/>
                    <a:pt x="368" y="43"/>
                    <a:pt x="362" y="48"/>
                  </a:cubicBezTo>
                  <a:cubicBezTo>
                    <a:pt x="362" y="48"/>
                    <a:pt x="362" y="48"/>
                    <a:pt x="362" y="48"/>
                  </a:cubicBezTo>
                  <a:cubicBezTo>
                    <a:pt x="370" y="46"/>
                    <a:pt x="376" y="41"/>
                    <a:pt x="384" y="39"/>
                  </a:cubicBezTo>
                  <a:cubicBezTo>
                    <a:pt x="387" y="39"/>
                    <a:pt x="391" y="38"/>
                    <a:pt x="394" y="37"/>
                  </a:cubicBezTo>
                  <a:cubicBezTo>
                    <a:pt x="401" y="38"/>
                    <a:pt x="408" y="42"/>
                    <a:pt x="414" y="44"/>
                  </a:cubicBezTo>
                  <a:cubicBezTo>
                    <a:pt x="421" y="47"/>
                    <a:pt x="428" y="51"/>
                    <a:pt x="434" y="55"/>
                  </a:cubicBezTo>
                  <a:cubicBezTo>
                    <a:pt x="442" y="61"/>
                    <a:pt x="448" y="69"/>
                    <a:pt x="452" y="78"/>
                  </a:cubicBezTo>
                  <a:cubicBezTo>
                    <a:pt x="453" y="78"/>
                    <a:pt x="454" y="78"/>
                    <a:pt x="455" y="77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49" y="65"/>
                    <a:pt x="442" y="56"/>
                    <a:pt x="431" y="50"/>
                  </a:cubicBezTo>
                  <a:cubicBezTo>
                    <a:pt x="425" y="46"/>
                    <a:pt x="418" y="43"/>
                    <a:pt x="412" y="41"/>
                  </a:cubicBezTo>
                  <a:cubicBezTo>
                    <a:pt x="406" y="39"/>
                    <a:pt x="401" y="36"/>
                    <a:pt x="395" y="36"/>
                  </a:cubicBezTo>
                  <a:cubicBezTo>
                    <a:pt x="396" y="35"/>
                    <a:pt x="396" y="35"/>
                    <a:pt x="396" y="34"/>
                  </a:cubicBezTo>
                  <a:cubicBezTo>
                    <a:pt x="401" y="27"/>
                    <a:pt x="393" y="20"/>
                    <a:pt x="386" y="22"/>
                  </a:cubicBezTo>
                  <a:cubicBezTo>
                    <a:pt x="387" y="16"/>
                    <a:pt x="385" y="11"/>
                    <a:pt x="380" y="7"/>
                  </a:cubicBezTo>
                  <a:cubicBezTo>
                    <a:pt x="375" y="3"/>
                    <a:pt x="367" y="0"/>
                    <a:pt x="361" y="3"/>
                  </a:cubicBezTo>
                  <a:cubicBezTo>
                    <a:pt x="353" y="5"/>
                    <a:pt x="353" y="11"/>
                    <a:pt x="348" y="17"/>
                  </a:cubicBezTo>
                  <a:cubicBezTo>
                    <a:pt x="348" y="17"/>
                    <a:pt x="348" y="19"/>
                    <a:pt x="349" y="19"/>
                  </a:cubicBezTo>
                  <a:cubicBezTo>
                    <a:pt x="358" y="18"/>
                    <a:pt x="365" y="28"/>
                    <a:pt x="359" y="34"/>
                  </a:cubicBezTo>
                  <a:cubicBezTo>
                    <a:pt x="358" y="35"/>
                    <a:pt x="356" y="36"/>
                    <a:pt x="355" y="37"/>
                  </a:cubicBezTo>
                  <a:cubicBezTo>
                    <a:pt x="355" y="37"/>
                    <a:pt x="355" y="38"/>
                    <a:pt x="355" y="38"/>
                  </a:cubicBezTo>
                  <a:cubicBezTo>
                    <a:pt x="350" y="40"/>
                    <a:pt x="345" y="42"/>
                    <a:pt x="341" y="44"/>
                  </a:cubicBezTo>
                  <a:cubicBezTo>
                    <a:pt x="335" y="48"/>
                    <a:pt x="328" y="52"/>
                    <a:pt x="324" y="58"/>
                  </a:cubicBezTo>
                  <a:cubicBezTo>
                    <a:pt x="320" y="63"/>
                    <a:pt x="319" y="69"/>
                    <a:pt x="314" y="74"/>
                  </a:cubicBezTo>
                  <a:cubicBezTo>
                    <a:pt x="310" y="74"/>
                    <a:pt x="303" y="76"/>
                    <a:pt x="304" y="81"/>
                  </a:cubicBezTo>
                  <a:cubicBezTo>
                    <a:pt x="298" y="78"/>
                    <a:pt x="291" y="78"/>
                    <a:pt x="287" y="84"/>
                  </a:cubicBezTo>
                  <a:cubicBezTo>
                    <a:pt x="286" y="87"/>
                    <a:pt x="283" y="92"/>
                    <a:pt x="285" y="95"/>
                  </a:cubicBezTo>
                  <a:cubicBezTo>
                    <a:pt x="285" y="96"/>
                    <a:pt x="286" y="98"/>
                    <a:pt x="288" y="98"/>
                  </a:cubicBezTo>
                  <a:cubicBezTo>
                    <a:pt x="287" y="99"/>
                    <a:pt x="286" y="99"/>
                    <a:pt x="285" y="100"/>
                  </a:cubicBezTo>
                  <a:cubicBezTo>
                    <a:pt x="281" y="105"/>
                    <a:pt x="280" y="110"/>
                    <a:pt x="282" y="116"/>
                  </a:cubicBezTo>
                  <a:cubicBezTo>
                    <a:pt x="282" y="117"/>
                    <a:pt x="283" y="118"/>
                    <a:pt x="284" y="117"/>
                  </a:cubicBezTo>
                  <a:cubicBezTo>
                    <a:pt x="284" y="117"/>
                    <a:pt x="285" y="116"/>
                    <a:pt x="286" y="116"/>
                  </a:cubicBezTo>
                  <a:cubicBezTo>
                    <a:pt x="288" y="116"/>
                    <a:pt x="289" y="115"/>
                    <a:pt x="291" y="114"/>
                  </a:cubicBezTo>
                  <a:cubicBezTo>
                    <a:pt x="294" y="112"/>
                    <a:pt x="297" y="112"/>
                    <a:pt x="302" y="113"/>
                  </a:cubicBezTo>
                  <a:cubicBezTo>
                    <a:pt x="308" y="114"/>
                    <a:pt x="315" y="116"/>
                    <a:pt x="319" y="122"/>
                  </a:cubicBezTo>
                  <a:cubicBezTo>
                    <a:pt x="325" y="135"/>
                    <a:pt x="329" y="149"/>
                    <a:pt x="338" y="160"/>
                  </a:cubicBezTo>
                  <a:cubicBezTo>
                    <a:pt x="347" y="169"/>
                    <a:pt x="357" y="177"/>
                    <a:pt x="368" y="182"/>
                  </a:cubicBezTo>
                  <a:cubicBezTo>
                    <a:pt x="375" y="185"/>
                    <a:pt x="383" y="188"/>
                    <a:pt x="390" y="188"/>
                  </a:cubicBezTo>
                  <a:cubicBezTo>
                    <a:pt x="383" y="190"/>
                    <a:pt x="374" y="192"/>
                    <a:pt x="367" y="190"/>
                  </a:cubicBezTo>
                  <a:cubicBezTo>
                    <a:pt x="360" y="189"/>
                    <a:pt x="353" y="186"/>
                    <a:pt x="348" y="181"/>
                  </a:cubicBezTo>
                  <a:cubicBezTo>
                    <a:pt x="344" y="179"/>
                    <a:pt x="341" y="176"/>
                    <a:pt x="338" y="173"/>
                  </a:cubicBezTo>
                  <a:cubicBezTo>
                    <a:pt x="335" y="170"/>
                    <a:pt x="333" y="167"/>
                    <a:pt x="331" y="165"/>
                  </a:cubicBezTo>
                  <a:cubicBezTo>
                    <a:pt x="327" y="161"/>
                    <a:pt x="323" y="162"/>
                    <a:pt x="318" y="163"/>
                  </a:cubicBezTo>
                  <a:cubicBezTo>
                    <a:pt x="311" y="151"/>
                    <a:pt x="306" y="135"/>
                    <a:pt x="308" y="120"/>
                  </a:cubicBezTo>
                  <a:cubicBezTo>
                    <a:pt x="308" y="120"/>
                    <a:pt x="307" y="119"/>
                    <a:pt x="307" y="119"/>
                  </a:cubicBezTo>
                  <a:cubicBezTo>
                    <a:pt x="297" y="119"/>
                    <a:pt x="284" y="131"/>
                    <a:pt x="285" y="141"/>
                  </a:cubicBezTo>
                  <a:cubicBezTo>
                    <a:pt x="284" y="141"/>
                    <a:pt x="284" y="141"/>
                    <a:pt x="284" y="140"/>
                  </a:cubicBezTo>
                  <a:cubicBezTo>
                    <a:pt x="281" y="138"/>
                    <a:pt x="279" y="136"/>
                    <a:pt x="277" y="133"/>
                  </a:cubicBezTo>
                  <a:cubicBezTo>
                    <a:pt x="272" y="128"/>
                    <a:pt x="269" y="121"/>
                    <a:pt x="264" y="115"/>
                  </a:cubicBezTo>
                  <a:cubicBezTo>
                    <a:pt x="257" y="105"/>
                    <a:pt x="249" y="97"/>
                    <a:pt x="244" y="87"/>
                  </a:cubicBezTo>
                  <a:cubicBezTo>
                    <a:pt x="240" y="80"/>
                    <a:pt x="237" y="74"/>
                    <a:pt x="237" y="67"/>
                  </a:cubicBezTo>
                  <a:cubicBezTo>
                    <a:pt x="237" y="60"/>
                    <a:pt x="237" y="52"/>
                    <a:pt x="242" y="47"/>
                  </a:cubicBezTo>
                  <a:cubicBezTo>
                    <a:pt x="250" y="41"/>
                    <a:pt x="261" y="43"/>
                    <a:pt x="269" y="46"/>
                  </a:cubicBezTo>
                  <a:cubicBezTo>
                    <a:pt x="266" y="46"/>
                    <a:pt x="263" y="47"/>
                    <a:pt x="260" y="49"/>
                  </a:cubicBezTo>
                  <a:cubicBezTo>
                    <a:pt x="254" y="54"/>
                    <a:pt x="250" y="59"/>
                    <a:pt x="251" y="67"/>
                  </a:cubicBezTo>
                  <a:cubicBezTo>
                    <a:pt x="251" y="74"/>
                    <a:pt x="256" y="81"/>
                    <a:pt x="262" y="83"/>
                  </a:cubicBezTo>
                  <a:cubicBezTo>
                    <a:pt x="272" y="86"/>
                    <a:pt x="281" y="81"/>
                    <a:pt x="287" y="74"/>
                  </a:cubicBezTo>
                  <a:cubicBezTo>
                    <a:pt x="293" y="67"/>
                    <a:pt x="297" y="57"/>
                    <a:pt x="294" y="48"/>
                  </a:cubicBezTo>
                  <a:cubicBezTo>
                    <a:pt x="290" y="39"/>
                    <a:pt x="283" y="31"/>
                    <a:pt x="275" y="27"/>
                  </a:cubicBezTo>
                  <a:cubicBezTo>
                    <a:pt x="267" y="23"/>
                    <a:pt x="257" y="21"/>
                    <a:pt x="249" y="25"/>
                  </a:cubicBezTo>
                  <a:cubicBezTo>
                    <a:pt x="248" y="25"/>
                    <a:pt x="247" y="26"/>
                    <a:pt x="246" y="26"/>
                  </a:cubicBezTo>
                  <a:cubicBezTo>
                    <a:pt x="246" y="23"/>
                    <a:pt x="242" y="20"/>
                    <a:pt x="238" y="20"/>
                  </a:cubicBezTo>
                  <a:cubicBezTo>
                    <a:pt x="232" y="21"/>
                    <a:pt x="227" y="23"/>
                    <a:pt x="224" y="27"/>
                  </a:cubicBezTo>
                  <a:cubicBezTo>
                    <a:pt x="219" y="32"/>
                    <a:pt x="218" y="40"/>
                    <a:pt x="217" y="46"/>
                  </a:cubicBezTo>
                  <a:cubicBezTo>
                    <a:pt x="216" y="47"/>
                    <a:pt x="216" y="48"/>
                    <a:pt x="216" y="49"/>
                  </a:cubicBezTo>
                  <a:cubicBezTo>
                    <a:pt x="212" y="48"/>
                    <a:pt x="207" y="49"/>
                    <a:pt x="204" y="52"/>
                  </a:cubicBezTo>
                  <a:cubicBezTo>
                    <a:pt x="200" y="55"/>
                    <a:pt x="202" y="63"/>
                    <a:pt x="203" y="67"/>
                  </a:cubicBezTo>
                  <a:cubicBezTo>
                    <a:pt x="206" y="73"/>
                    <a:pt x="210" y="78"/>
                    <a:pt x="214" y="83"/>
                  </a:cubicBezTo>
                  <a:cubicBezTo>
                    <a:pt x="214" y="83"/>
                    <a:pt x="215" y="83"/>
                    <a:pt x="215" y="83"/>
                  </a:cubicBezTo>
                  <a:cubicBezTo>
                    <a:pt x="213" y="82"/>
                    <a:pt x="211" y="81"/>
                    <a:pt x="209" y="81"/>
                  </a:cubicBezTo>
                  <a:cubicBezTo>
                    <a:pt x="204" y="79"/>
                    <a:pt x="198" y="79"/>
                    <a:pt x="193" y="78"/>
                  </a:cubicBezTo>
                  <a:cubicBezTo>
                    <a:pt x="180" y="77"/>
                    <a:pt x="167" y="73"/>
                    <a:pt x="154" y="70"/>
                  </a:cubicBezTo>
                  <a:cubicBezTo>
                    <a:pt x="148" y="69"/>
                    <a:pt x="138" y="68"/>
                    <a:pt x="132" y="71"/>
                  </a:cubicBezTo>
                  <a:cubicBezTo>
                    <a:pt x="128" y="73"/>
                    <a:pt x="127" y="78"/>
                    <a:pt x="129" y="80"/>
                  </a:cubicBezTo>
                  <a:cubicBezTo>
                    <a:pt x="121" y="80"/>
                    <a:pt x="112" y="80"/>
                    <a:pt x="105" y="85"/>
                  </a:cubicBezTo>
                  <a:cubicBezTo>
                    <a:pt x="102" y="87"/>
                    <a:pt x="99" y="91"/>
                    <a:pt x="101" y="95"/>
                  </a:cubicBezTo>
                  <a:cubicBezTo>
                    <a:pt x="102" y="97"/>
                    <a:pt x="105" y="98"/>
                    <a:pt x="107" y="97"/>
                  </a:cubicBezTo>
                  <a:cubicBezTo>
                    <a:pt x="107" y="98"/>
                    <a:pt x="106" y="98"/>
                    <a:pt x="106" y="98"/>
                  </a:cubicBezTo>
                  <a:cubicBezTo>
                    <a:pt x="93" y="108"/>
                    <a:pt x="82" y="119"/>
                    <a:pt x="69" y="128"/>
                  </a:cubicBezTo>
                  <a:cubicBezTo>
                    <a:pt x="62" y="132"/>
                    <a:pt x="56" y="137"/>
                    <a:pt x="48" y="139"/>
                  </a:cubicBezTo>
                  <a:cubicBezTo>
                    <a:pt x="46" y="139"/>
                    <a:pt x="44" y="140"/>
                    <a:pt x="42" y="139"/>
                  </a:cubicBezTo>
                  <a:cubicBezTo>
                    <a:pt x="37" y="137"/>
                    <a:pt x="37" y="133"/>
                    <a:pt x="39" y="130"/>
                  </a:cubicBezTo>
                  <a:cubicBezTo>
                    <a:pt x="42" y="126"/>
                    <a:pt x="46" y="125"/>
                    <a:pt x="50" y="126"/>
                  </a:cubicBezTo>
                  <a:cubicBezTo>
                    <a:pt x="60" y="126"/>
                    <a:pt x="68" y="126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1" y="115"/>
                    <a:pt x="71" y="114"/>
                    <a:pt x="71" y="114"/>
                  </a:cubicBezTo>
                  <a:cubicBezTo>
                    <a:pt x="71" y="114"/>
                    <a:pt x="70" y="114"/>
                    <a:pt x="70" y="114"/>
                  </a:cubicBezTo>
                  <a:cubicBezTo>
                    <a:pt x="62" y="112"/>
                    <a:pt x="62" y="105"/>
                    <a:pt x="57" y="100"/>
                  </a:cubicBezTo>
                  <a:cubicBezTo>
                    <a:pt x="54" y="96"/>
                    <a:pt x="49" y="94"/>
                    <a:pt x="44" y="95"/>
                  </a:cubicBezTo>
                  <a:cubicBezTo>
                    <a:pt x="34" y="97"/>
                    <a:pt x="25" y="106"/>
                    <a:pt x="22" y="115"/>
                  </a:cubicBezTo>
                  <a:cubicBezTo>
                    <a:pt x="18" y="124"/>
                    <a:pt x="16" y="135"/>
                    <a:pt x="21" y="144"/>
                  </a:cubicBezTo>
                  <a:cubicBezTo>
                    <a:pt x="11" y="147"/>
                    <a:pt x="5" y="160"/>
                    <a:pt x="0" y="169"/>
                  </a:cubicBezTo>
                  <a:cubicBezTo>
                    <a:pt x="0" y="170"/>
                    <a:pt x="0" y="171"/>
                    <a:pt x="1" y="171"/>
                  </a:cubicBezTo>
                  <a:close/>
                  <a:moveTo>
                    <a:pt x="354" y="16"/>
                  </a:moveTo>
                  <a:cubicBezTo>
                    <a:pt x="355" y="16"/>
                    <a:pt x="355" y="16"/>
                    <a:pt x="356" y="16"/>
                  </a:cubicBezTo>
                  <a:cubicBezTo>
                    <a:pt x="358" y="17"/>
                    <a:pt x="359" y="17"/>
                    <a:pt x="361" y="18"/>
                  </a:cubicBezTo>
                  <a:cubicBezTo>
                    <a:pt x="361" y="18"/>
                    <a:pt x="361" y="18"/>
                    <a:pt x="361" y="18"/>
                  </a:cubicBezTo>
                  <a:cubicBezTo>
                    <a:pt x="359" y="16"/>
                    <a:pt x="356" y="15"/>
                    <a:pt x="354" y="16"/>
                  </a:cubicBezTo>
                  <a:cubicBezTo>
                    <a:pt x="356" y="15"/>
                    <a:pt x="359" y="14"/>
                    <a:pt x="361" y="16"/>
                  </a:cubicBezTo>
                  <a:cubicBezTo>
                    <a:pt x="363" y="17"/>
                    <a:pt x="366" y="20"/>
                    <a:pt x="366" y="22"/>
                  </a:cubicBezTo>
                  <a:cubicBezTo>
                    <a:pt x="366" y="25"/>
                    <a:pt x="366" y="27"/>
                    <a:pt x="365" y="29"/>
                  </a:cubicBezTo>
                  <a:cubicBezTo>
                    <a:pt x="365" y="29"/>
                    <a:pt x="365" y="29"/>
                    <a:pt x="365" y="28"/>
                  </a:cubicBezTo>
                  <a:cubicBezTo>
                    <a:pt x="365" y="26"/>
                    <a:pt x="365" y="23"/>
                    <a:pt x="364" y="21"/>
                  </a:cubicBezTo>
                  <a:cubicBezTo>
                    <a:pt x="364" y="21"/>
                    <a:pt x="364" y="21"/>
                    <a:pt x="364" y="21"/>
                  </a:cubicBezTo>
                  <a:cubicBezTo>
                    <a:pt x="364" y="23"/>
                    <a:pt x="365" y="24"/>
                    <a:pt x="365" y="26"/>
                  </a:cubicBezTo>
                  <a:cubicBezTo>
                    <a:pt x="365" y="26"/>
                    <a:pt x="364" y="27"/>
                    <a:pt x="364" y="27"/>
                  </a:cubicBezTo>
                  <a:cubicBezTo>
                    <a:pt x="364" y="26"/>
                    <a:pt x="364" y="26"/>
                    <a:pt x="364" y="25"/>
                  </a:cubicBezTo>
                  <a:cubicBezTo>
                    <a:pt x="363" y="21"/>
                    <a:pt x="358" y="17"/>
                    <a:pt x="354" y="16"/>
                  </a:cubicBezTo>
                  <a:close/>
                  <a:moveTo>
                    <a:pt x="313" y="113"/>
                  </a:moveTo>
                  <a:cubicBezTo>
                    <a:pt x="309" y="111"/>
                    <a:pt x="304" y="110"/>
                    <a:pt x="299" y="109"/>
                  </a:cubicBezTo>
                  <a:cubicBezTo>
                    <a:pt x="297" y="109"/>
                    <a:pt x="295" y="109"/>
                    <a:pt x="293" y="110"/>
                  </a:cubicBezTo>
                  <a:cubicBezTo>
                    <a:pt x="291" y="111"/>
                    <a:pt x="288" y="113"/>
                    <a:pt x="286" y="113"/>
                  </a:cubicBezTo>
                  <a:cubicBezTo>
                    <a:pt x="287" y="112"/>
                    <a:pt x="288" y="112"/>
                    <a:pt x="289" y="111"/>
                  </a:cubicBezTo>
                  <a:cubicBezTo>
                    <a:pt x="291" y="109"/>
                    <a:pt x="293" y="109"/>
                    <a:pt x="294" y="108"/>
                  </a:cubicBezTo>
                  <a:cubicBezTo>
                    <a:pt x="295" y="108"/>
                    <a:pt x="296" y="107"/>
                    <a:pt x="296" y="107"/>
                  </a:cubicBezTo>
                  <a:cubicBezTo>
                    <a:pt x="296" y="107"/>
                    <a:pt x="295" y="107"/>
                    <a:pt x="294" y="108"/>
                  </a:cubicBezTo>
                  <a:cubicBezTo>
                    <a:pt x="293" y="108"/>
                    <a:pt x="291" y="109"/>
                    <a:pt x="289" y="110"/>
                  </a:cubicBezTo>
                  <a:cubicBezTo>
                    <a:pt x="287" y="111"/>
                    <a:pt x="286" y="112"/>
                    <a:pt x="285" y="113"/>
                  </a:cubicBezTo>
                  <a:cubicBezTo>
                    <a:pt x="288" y="108"/>
                    <a:pt x="295" y="105"/>
                    <a:pt x="301" y="106"/>
                  </a:cubicBezTo>
                  <a:cubicBezTo>
                    <a:pt x="304" y="106"/>
                    <a:pt x="307" y="107"/>
                    <a:pt x="309" y="109"/>
                  </a:cubicBezTo>
                  <a:cubicBezTo>
                    <a:pt x="309" y="109"/>
                    <a:pt x="309" y="109"/>
                    <a:pt x="309" y="109"/>
                  </a:cubicBezTo>
                  <a:cubicBezTo>
                    <a:pt x="307" y="108"/>
                    <a:pt x="304" y="108"/>
                    <a:pt x="304" y="108"/>
                  </a:cubicBezTo>
                  <a:cubicBezTo>
                    <a:pt x="304" y="108"/>
                    <a:pt x="306" y="109"/>
                    <a:pt x="309" y="110"/>
                  </a:cubicBezTo>
                  <a:cubicBezTo>
                    <a:pt x="310" y="110"/>
                    <a:pt x="311" y="111"/>
                    <a:pt x="311" y="111"/>
                  </a:cubicBezTo>
                  <a:cubicBezTo>
                    <a:pt x="312" y="112"/>
                    <a:pt x="313" y="113"/>
                    <a:pt x="313" y="113"/>
                  </a:cubicBezTo>
                  <a:close/>
                  <a:moveTo>
                    <a:pt x="320" y="165"/>
                  </a:moveTo>
                  <a:cubicBezTo>
                    <a:pt x="323" y="165"/>
                    <a:pt x="326" y="164"/>
                    <a:pt x="329" y="167"/>
                  </a:cubicBezTo>
                  <a:cubicBezTo>
                    <a:pt x="330" y="169"/>
                    <a:pt x="332" y="171"/>
                    <a:pt x="333" y="172"/>
                  </a:cubicBezTo>
                  <a:cubicBezTo>
                    <a:pt x="336" y="175"/>
                    <a:pt x="339" y="178"/>
                    <a:pt x="342" y="180"/>
                  </a:cubicBezTo>
                  <a:cubicBezTo>
                    <a:pt x="346" y="184"/>
                    <a:pt x="351" y="187"/>
                    <a:pt x="356" y="190"/>
                  </a:cubicBezTo>
                  <a:cubicBezTo>
                    <a:pt x="356" y="190"/>
                    <a:pt x="355" y="190"/>
                    <a:pt x="355" y="190"/>
                  </a:cubicBezTo>
                  <a:cubicBezTo>
                    <a:pt x="354" y="189"/>
                    <a:pt x="354" y="189"/>
                    <a:pt x="354" y="189"/>
                  </a:cubicBezTo>
                  <a:cubicBezTo>
                    <a:pt x="353" y="189"/>
                    <a:pt x="353" y="189"/>
                    <a:pt x="353" y="189"/>
                  </a:cubicBezTo>
                  <a:cubicBezTo>
                    <a:pt x="352" y="189"/>
                    <a:pt x="351" y="188"/>
                    <a:pt x="350" y="188"/>
                  </a:cubicBezTo>
                  <a:cubicBezTo>
                    <a:pt x="348" y="187"/>
                    <a:pt x="346" y="186"/>
                    <a:pt x="345" y="185"/>
                  </a:cubicBezTo>
                  <a:cubicBezTo>
                    <a:pt x="341" y="182"/>
                    <a:pt x="338" y="180"/>
                    <a:pt x="336" y="178"/>
                  </a:cubicBezTo>
                  <a:cubicBezTo>
                    <a:pt x="334" y="176"/>
                    <a:pt x="332" y="175"/>
                    <a:pt x="332" y="175"/>
                  </a:cubicBezTo>
                  <a:cubicBezTo>
                    <a:pt x="332" y="175"/>
                    <a:pt x="333" y="175"/>
                    <a:pt x="333" y="176"/>
                  </a:cubicBezTo>
                  <a:cubicBezTo>
                    <a:pt x="334" y="176"/>
                    <a:pt x="335" y="177"/>
                    <a:pt x="336" y="178"/>
                  </a:cubicBezTo>
                  <a:cubicBezTo>
                    <a:pt x="338" y="180"/>
                    <a:pt x="341" y="183"/>
                    <a:pt x="344" y="185"/>
                  </a:cubicBezTo>
                  <a:cubicBezTo>
                    <a:pt x="345" y="186"/>
                    <a:pt x="346" y="187"/>
                    <a:pt x="347" y="187"/>
                  </a:cubicBezTo>
                  <a:cubicBezTo>
                    <a:pt x="337" y="184"/>
                    <a:pt x="328" y="178"/>
                    <a:pt x="322" y="169"/>
                  </a:cubicBezTo>
                  <a:cubicBezTo>
                    <a:pt x="321" y="167"/>
                    <a:pt x="320" y="166"/>
                    <a:pt x="320" y="165"/>
                  </a:cubicBezTo>
                  <a:close/>
                  <a:moveTo>
                    <a:pt x="108" y="95"/>
                  </a:moveTo>
                  <a:cubicBezTo>
                    <a:pt x="104" y="96"/>
                    <a:pt x="103" y="94"/>
                    <a:pt x="105" y="89"/>
                  </a:cubicBezTo>
                  <a:cubicBezTo>
                    <a:pt x="106" y="87"/>
                    <a:pt x="108" y="86"/>
                    <a:pt x="110" y="85"/>
                  </a:cubicBezTo>
                  <a:cubicBezTo>
                    <a:pt x="114" y="83"/>
                    <a:pt x="119" y="82"/>
                    <a:pt x="123" y="82"/>
                  </a:cubicBezTo>
                  <a:cubicBezTo>
                    <a:pt x="128" y="82"/>
                    <a:pt x="132" y="83"/>
                    <a:pt x="137" y="83"/>
                  </a:cubicBezTo>
                  <a:cubicBezTo>
                    <a:pt x="137" y="83"/>
                    <a:pt x="137" y="84"/>
                    <a:pt x="138" y="84"/>
                  </a:cubicBezTo>
                  <a:cubicBezTo>
                    <a:pt x="128" y="86"/>
                    <a:pt x="118" y="90"/>
                    <a:pt x="110" y="95"/>
                  </a:cubicBezTo>
                  <a:cubicBezTo>
                    <a:pt x="109" y="95"/>
                    <a:pt x="109" y="95"/>
                    <a:pt x="108" y="95"/>
                  </a:cubicBezTo>
                  <a:close/>
                  <a:moveTo>
                    <a:pt x="67" y="119"/>
                  </a:moveTo>
                  <a:cubicBezTo>
                    <a:pt x="63" y="125"/>
                    <a:pt x="56" y="123"/>
                    <a:pt x="49" y="123"/>
                  </a:cubicBezTo>
                  <a:cubicBezTo>
                    <a:pt x="43" y="123"/>
                    <a:pt x="39" y="125"/>
                    <a:pt x="36" y="129"/>
                  </a:cubicBezTo>
                  <a:cubicBezTo>
                    <a:pt x="35" y="131"/>
                    <a:pt x="35" y="133"/>
                    <a:pt x="35" y="135"/>
                  </a:cubicBezTo>
                  <a:cubicBezTo>
                    <a:pt x="35" y="135"/>
                    <a:pt x="35" y="134"/>
                    <a:pt x="35" y="134"/>
                  </a:cubicBezTo>
                  <a:cubicBezTo>
                    <a:pt x="34" y="133"/>
                    <a:pt x="34" y="132"/>
                    <a:pt x="35" y="130"/>
                  </a:cubicBezTo>
                  <a:cubicBezTo>
                    <a:pt x="35" y="129"/>
                    <a:pt x="36" y="127"/>
                    <a:pt x="37" y="127"/>
                  </a:cubicBezTo>
                  <a:cubicBezTo>
                    <a:pt x="37" y="126"/>
                    <a:pt x="38" y="125"/>
                    <a:pt x="38" y="125"/>
                  </a:cubicBezTo>
                  <a:cubicBezTo>
                    <a:pt x="37" y="125"/>
                    <a:pt x="37" y="126"/>
                    <a:pt x="36" y="126"/>
                  </a:cubicBezTo>
                  <a:cubicBezTo>
                    <a:pt x="35" y="127"/>
                    <a:pt x="35" y="128"/>
                    <a:pt x="34" y="130"/>
                  </a:cubicBezTo>
                  <a:cubicBezTo>
                    <a:pt x="34" y="131"/>
                    <a:pt x="34" y="132"/>
                    <a:pt x="34" y="133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3" y="132"/>
                    <a:pt x="33" y="131"/>
                    <a:pt x="33" y="129"/>
                  </a:cubicBezTo>
                  <a:cubicBezTo>
                    <a:pt x="33" y="126"/>
                    <a:pt x="34" y="124"/>
                    <a:pt x="34" y="124"/>
                  </a:cubicBezTo>
                  <a:cubicBezTo>
                    <a:pt x="33" y="124"/>
                    <a:pt x="33" y="125"/>
                    <a:pt x="33" y="126"/>
                  </a:cubicBezTo>
                  <a:cubicBezTo>
                    <a:pt x="32" y="126"/>
                    <a:pt x="32" y="128"/>
                    <a:pt x="32" y="129"/>
                  </a:cubicBezTo>
                  <a:cubicBezTo>
                    <a:pt x="32" y="130"/>
                    <a:pt x="33" y="131"/>
                    <a:pt x="33" y="132"/>
                  </a:cubicBezTo>
                  <a:cubicBezTo>
                    <a:pt x="33" y="131"/>
                    <a:pt x="33" y="131"/>
                    <a:pt x="32" y="131"/>
                  </a:cubicBezTo>
                  <a:cubicBezTo>
                    <a:pt x="31" y="128"/>
                    <a:pt x="29" y="122"/>
                    <a:pt x="31" y="119"/>
                  </a:cubicBezTo>
                  <a:cubicBezTo>
                    <a:pt x="34" y="115"/>
                    <a:pt x="38" y="113"/>
                    <a:pt x="43" y="114"/>
                  </a:cubicBezTo>
                  <a:cubicBezTo>
                    <a:pt x="48" y="116"/>
                    <a:pt x="54" y="120"/>
                    <a:pt x="60" y="120"/>
                  </a:cubicBezTo>
                  <a:cubicBezTo>
                    <a:pt x="61" y="120"/>
                    <a:pt x="63" y="120"/>
                    <a:pt x="65" y="119"/>
                  </a:cubicBezTo>
                  <a:cubicBezTo>
                    <a:pt x="64" y="120"/>
                    <a:pt x="64" y="120"/>
                    <a:pt x="63" y="120"/>
                  </a:cubicBezTo>
                  <a:cubicBezTo>
                    <a:pt x="61" y="121"/>
                    <a:pt x="60" y="121"/>
                    <a:pt x="59" y="121"/>
                  </a:cubicBezTo>
                  <a:cubicBezTo>
                    <a:pt x="56" y="121"/>
                    <a:pt x="53" y="120"/>
                    <a:pt x="51" y="120"/>
                  </a:cubicBezTo>
                  <a:cubicBezTo>
                    <a:pt x="50" y="119"/>
                    <a:pt x="49" y="119"/>
                    <a:pt x="48" y="119"/>
                  </a:cubicBezTo>
                  <a:cubicBezTo>
                    <a:pt x="48" y="119"/>
                    <a:pt x="49" y="120"/>
                    <a:pt x="51" y="120"/>
                  </a:cubicBezTo>
                  <a:cubicBezTo>
                    <a:pt x="53" y="121"/>
                    <a:pt x="56" y="122"/>
                    <a:pt x="59" y="122"/>
                  </a:cubicBezTo>
                  <a:cubicBezTo>
                    <a:pt x="60" y="122"/>
                    <a:pt x="61" y="121"/>
                    <a:pt x="63" y="121"/>
                  </a:cubicBezTo>
                  <a:cubicBezTo>
                    <a:pt x="63" y="121"/>
                    <a:pt x="64" y="120"/>
                    <a:pt x="65" y="120"/>
                  </a:cubicBezTo>
                  <a:cubicBezTo>
                    <a:pt x="65" y="120"/>
                    <a:pt x="65" y="120"/>
                    <a:pt x="64" y="120"/>
                  </a:cubicBezTo>
                  <a:cubicBezTo>
                    <a:pt x="64" y="121"/>
                    <a:pt x="63" y="121"/>
                    <a:pt x="61" y="122"/>
                  </a:cubicBezTo>
                  <a:cubicBezTo>
                    <a:pt x="60" y="122"/>
                    <a:pt x="59" y="122"/>
                    <a:pt x="57" y="122"/>
                  </a:cubicBezTo>
                  <a:cubicBezTo>
                    <a:pt x="54" y="122"/>
                    <a:pt x="52" y="122"/>
                    <a:pt x="50" y="122"/>
                  </a:cubicBezTo>
                  <a:cubicBezTo>
                    <a:pt x="48" y="121"/>
                    <a:pt x="47" y="121"/>
                    <a:pt x="47" y="122"/>
                  </a:cubicBezTo>
                  <a:cubicBezTo>
                    <a:pt x="47" y="122"/>
                    <a:pt x="48" y="122"/>
                    <a:pt x="50" y="122"/>
                  </a:cubicBezTo>
                  <a:cubicBezTo>
                    <a:pt x="52" y="122"/>
                    <a:pt x="54" y="123"/>
                    <a:pt x="57" y="123"/>
                  </a:cubicBezTo>
                  <a:cubicBezTo>
                    <a:pt x="59" y="123"/>
                    <a:pt x="60" y="123"/>
                    <a:pt x="62" y="122"/>
                  </a:cubicBezTo>
                  <a:cubicBezTo>
                    <a:pt x="63" y="122"/>
                    <a:pt x="64" y="121"/>
                    <a:pt x="65" y="121"/>
                  </a:cubicBezTo>
                  <a:cubicBezTo>
                    <a:pt x="65" y="120"/>
                    <a:pt x="66" y="119"/>
                    <a:pt x="66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7" y="119"/>
                    <a:pt x="67" y="119"/>
                    <a:pt x="67" y="119"/>
                  </a:cubicBezTo>
                  <a:cubicBezTo>
                    <a:pt x="67" y="119"/>
                    <a:pt x="67" y="119"/>
                    <a:pt x="67" y="119"/>
                  </a:cubicBezTo>
                  <a:close/>
                  <a:moveTo>
                    <a:pt x="250" y="172"/>
                  </a:moveTo>
                  <a:cubicBezTo>
                    <a:pt x="250" y="171"/>
                    <a:pt x="251" y="171"/>
                    <a:pt x="251" y="171"/>
                  </a:cubicBezTo>
                  <a:cubicBezTo>
                    <a:pt x="253" y="170"/>
                    <a:pt x="255" y="169"/>
                    <a:pt x="258" y="169"/>
                  </a:cubicBezTo>
                  <a:cubicBezTo>
                    <a:pt x="264" y="167"/>
                    <a:pt x="269" y="168"/>
                    <a:pt x="269" y="168"/>
                  </a:cubicBezTo>
                  <a:cubicBezTo>
                    <a:pt x="269" y="168"/>
                    <a:pt x="267" y="167"/>
                    <a:pt x="266" y="167"/>
                  </a:cubicBezTo>
                  <a:cubicBezTo>
                    <a:pt x="264" y="167"/>
                    <a:pt x="261" y="167"/>
                    <a:pt x="258" y="168"/>
                  </a:cubicBezTo>
                  <a:cubicBezTo>
                    <a:pt x="257" y="168"/>
                    <a:pt x="256" y="168"/>
                    <a:pt x="255" y="169"/>
                  </a:cubicBezTo>
                  <a:cubicBezTo>
                    <a:pt x="257" y="167"/>
                    <a:pt x="260" y="166"/>
                    <a:pt x="263" y="166"/>
                  </a:cubicBezTo>
                  <a:cubicBezTo>
                    <a:pt x="268" y="164"/>
                    <a:pt x="273" y="163"/>
                    <a:pt x="278" y="165"/>
                  </a:cubicBezTo>
                  <a:cubicBezTo>
                    <a:pt x="282" y="166"/>
                    <a:pt x="285" y="169"/>
                    <a:pt x="288" y="172"/>
                  </a:cubicBezTo>
                  <a:cubicBezTo>
                    <a:pt x="286" y="172"/>
                    <a:pt x="283" y="173"/>
                    <a:pt x="281" y="174"/>
                  </a:cubicBezTo>
                  <a:cubicBezTo>
                    <a:pt x="272" y="168"/>
                    <a:pt x="260" y="168"/>
                    <a:pt x="250" y="172"/>
                  </a:cubicBezTo>
                  <a:close/>
                  <a:moveTo>
                    <a:pt x="163" y="123"/>
                  </a:moveTo>
                  <a:cubicBezTo>
                    <a:pt x="164" y="123"/>
                    <a:pt x="165" y="122"/>
                    <a:pt x="166" y="121"/>
                  </a:cubicBezTo>
                  <a:cubicBezTo>
                    <a:pt x="168" y="120"/>
                    <a:pt x="169" y="119"/>
                    <a:pt x="170" y="119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0" y="118"/>
                  </a:cubicBezTo>
                  <a:cubicBezTo>
                    <a:pt x="169" y="118"/>
                    <a:pt x="167" y="119"/>
                    <a:pt x="166" y="120"/>
                  </a:cubicBezTo>
                  <a:cubicBezTo>
                    <a:pt x="165" y="121"/>
                    <a:pt x="165" y="121"/>
                    <a:pt x="165" y="121"/>
                  </a:cubicBezTo>
                  <a:cubicBezTo>
                    <a:pt x="167" y="119"/>
                    <a:pt x="169" y="117"/>
                    <a:pt x="172" y="115"/>
                  </a:cubicBezTo>
                  <a:cubicBezTo>
                    <a:pt x="176" y="112"/>
                    <a:pt x="181" y="109"/>
                    <a:pt x="186" y="107"/>
                  </a:cubicBezTo>
                  <a:cubicBezTo>
                    <a:pt x="190" y="106"/>
                    <a:pt x="193" y="105"/>
                    <a:pt x="197" y="104"/>
                  </a:cubicBezTo>
                  <a:cubicBezTo>
                    <a:pt x="196" y="105"/>
                    <a:pt x="195" y="105"/>
                    <a:pt x="195" y="105"/>
                  </a:cubicBezTo>
                  <a:cubicBezTo>
                    <a:pt x="192" y="106"/>
                    <a:pt x="189" y="107"/>
                    <a:pt x="187" y="108"/>
                  </a:cubicBezTo>
                  <a:cubicBezTo>
                    <a:pt x="186" y="109"/>
                    <a:pt x="185" y="110"/>
                    <a:pt x="185" y="110"/>
                  </a:cubicBezTo>
                  <a:cubicBezTo>
                    <a:pt x="185" y="110"/>
                    <a:pt x="186" y="109"/>
                    <a:pt x="188" y="108"/>
                  </a:cubicBezTo>
                  <a:cubicBezTo>
                    <a:pt x="190" y="107"/>
                    <a:pt x="192" y="106"/>
                    <a:pt x="195" y="106"/>
                  </a:cubicBezTo>
                  <a:cubicBezTo>
                    <a:pt x="198" y="105"/>
                    <a:pt x="200" y="104"/>
                    <a:pt x="202" y="104"/>
                  </a:cubicBezTo>
                  <a:cubicBezTo>
                    <a:pt x="202" y="104"/>
                    <a:pt x="202" y="104"/>
                    <a:pt x="202" y="104"/>
                  </a:cubicBezTo>
                  <a:cubicBezTo>
                    <a:pt x="201" y="104"/>
                    <a:pt x="199" y="105"/>
                    <a:pt x="196" y="106"/>
                  </a:cubicBezTo>
                  <a:cubicBezTo>
                    <a:pt x="194" y="107"/>
                    <a:pt x="192" y="108"/>
                    <a:pt x="190" y="108"/>
                  </a:cubicBezTo>
                  <a:cubicBezTo>
                    <a:pt x="189" y="109"/>
                    <a:pt x="188" y="110"/>
                    <a:pt x="188" y="110"/>
                  </a:cubicBezTo>
                  <a:cubicBezTo>
                    <a:pt x="188" y="110"/>
                    <a:pt x="190" y="109"/>
                    <a:pt x="192" y="108"/>
                  </a:cubicBezTo>
                  <a:cubicBezTo>
                    <a:pt x="192" y="108"/>
                    <a:pt x="192" y="109"/>
                    <a:pt x="192" y="109"/>
                  </a:cubicBezTo>
                  <a:cubicBezTo>
                    <a:pt x="187" y="112"/>
                    <a:pt x="183" y="116"/>
                    <a:pt x="178" y="119"/>
                  </a:cubicBezTo>
                  <a:cubicBezTo>
                    <a:pt x="174" y="121"/>
                    <a:pt x="169" y="123"/>
                    <a:pt x="164" y="124"/>
                  </a:cubicBezTo>
                  <a:cubicBezTo>
                    <a:pt x="165" y="123"/>
                    <a:pt x="166" y="123"/>
                    <a:pt x="167" y="122"/>
                  </a:cubicBezTo>
                  <a:cubicBezTo>
                    <a:pt x="171" y="120"/>
                    <a:pt x="174" y="120"/>
                    <a:pt x="174" y="119"/>
                  </a:cubicBezTo>
                  <a:cubicBezTo>
                    <a:pt x="174" y="119"/>
                    <a:pt x="173" y="119"/>
                    <a:pt x="172" y="120"/>
                  </a:cubicBezTo>
                  <a:cubicBezTo>
                    <a:pt x="170" y="120"/>
                    <a:pt x="169" y="121"/>
                    <a:pt x="167" y="122"/>
                  </a:cubicBezTo>
                  <a:cubicBezTo>
                    <a:pt x="165" y="122"/>
                    <a:pt x="163" y="123"/>
                    <a:pt x="162" y="124"/>
                  </a:cubicBezTo>
                  <a:cubicBezTo>
                    <a:pt x="162" y="124"/>
                    <a:pt x="162" y="124"/>
                    <a:pt x="162" y="124"/>
                  </a:cubicBezTo>
                  <a:cubicBezTo>
                    <a:pt x="162" y="124"/>
                    <a:pt x="162" y="124"/>
                    <a:pt x="163" y="123"/>
                  </a:cubicBezTo>
                  <a:close/>
                  <a:moveTo>
                    <a:pt x="192" y="98"/>
                  </a:moveTo>
                  <a:cubicBezTo>
                    <a:pt x="197" y="98"/>
                    <a:pt x="203" y="99"/>
                    <a:pt x="208" y="100"/>
                  </a:cubicBezTo>
                  <a:cubicBezTo>
                    <a:pt x="208" y="100"/>
                    <a:pt x="207" y="100"/>
                    <a:pt x="207" y="100"/>
                  </a:cubicBezTo>
                  <a:cubicBezTo>
                    <a:pt x="205" y="100"/>
                    <a:pt x="202" y="99"/>
                    <a:pt x="198" y="99"/>
                  </a:cubicBezTo>
                  <a:cubicBezTo>
                    <a:pt x="197" y="99"/>
                    <a:pt x="195" y="99"/>
                    <a:pt x="194" y="99"/>
                  </a:cubicBezTo>
                  <a:cubicBezTo>
                    <a:pt x="192" y="99"/>
                    <a:pt x="191" y="100"/>
                    <a:pt x="190" y="100"/>
                  </a:cubicBezTo>
                  <a:cubicBezTo>
                    <a:pt x="189" y="100"/>
                    <a:pt x="188" y="101"/>
                    <a:pt x="187" y="101"/>
                  </a:cubicBezTo>
                  <a:cubicBezTo>
                    <a:pt x="187" y="101"/>
                    <a:pt x="186" y="101"/>
                    <a:pt x="186" y="101"/>
                  </a:cubicBezTo>
                  <a:cubicBezTo>
                    <a:pt x="186" y="101"/>
                    <a:pt x="188" y="101"/>
                    <a:pt x="190" y="100"/>
                  </a:cubicBezTo>
                  <a:cubicBezTo>
                    <a:pt x="191" y="100"/>
                    <a:pt x="192" y="100"/>
                    <a:pt x="194" y="100"/>
                  </a:cubicBezTo>
                  <a:cubicBezTo>
                    <a:pt x="195" y="100"/>
                    <a:pt x="197" y="100"/>
                    <a:pt x="198" y="100"/>
                  </a:cubicBezTo>
                  <a:cubicBezTo>
                    <a:pt x="202" y="100"/>
                    <a:pt x="205" y="100"/>
                    <a:pt x="207" y="100"/>
                  </a:cubicBezTo>
                  <a:cubicBezTo>
                    <a:pt x="208" y="100"/>
                    <a:pt x="209" y="100"/>
                    <a:pt x="210" y="100"/>
                  </a:cubicBezTo>
                  <a:cubicBezTo>
                    <a:pt x="210" y="100"/>
                    <a:pt x="210" y="100"/>
                    <a:pt x="210" y="100"/>
                  </a:cubicBezTo>
                  <a:cubicBezTo>
                    <a:pt x="210" y="100"/>
                    <a:pt x="210" y="100"/>
                    <a:pt x="209" y="100"/>
                  </a:cubicBezTo>
                  <a:cubicBezTo>
                    <a:pt x="207" y="100"/>
                    <a:pt x="205" y="100"/>
                    <a:pt x="202" y="100"/>
                  </a:cubicBezTo>
                  <a:cubicBezTo>
                    <a:pt x="199" y="100"/>
                    <a:pt x="196" y="100"/>
                    <a:pt x="194" y="101"/>
                  </a:cubicBezTo>
                  <a:cubicBezTo>
                    <a:pt x="193" y="101"/>
                    <a:pt x="191" y="102"/>
                    <a:pt x="191" y="102"/>
                  </a:cubicBezTo>
                  <a:cubicBezTo>
                    <a:pt x="192" y="102"/>
                    <a:pt x="193" y="102"/>
                    <a:pt x="195" y="101"/>
                  </a:cubicBezTo>
                  <a:cubicBezTo>
                    <a:pt x="196" y="101"/>
                    <a:pt x="199" y="101"/>
                    <a:pt x="202" y="101"/>
                  </a:cubicBezTo>
                  <a:cubicBezTo>
                    <a:pt x="202" y="101"/>
                    <a:pt x="202" y="101"/>
                    <a:pt x="203" y="101"/>
                  </a:cubicBezTo>
                  <a:cubicBezTo>
                    <a:pt x="197" y="101"/>
                    <a:pt x="192" y="103"/>
                    <a:pt x="187" y="105"/>
                  </a:cubicBezTo>
                  <a:cubicBezTo>
                    <a:pt x="178" y="108"/>
                    <a:pt x="170" y="113"/>
                    <a:pt x="164" y="119"/>
                  </a:cubicBezTo>
                  <a:cubicBezTo>
                    <a:pt x="165" y="119"/>
                    <a:pt x="165" y="118"/>
                    <a:pt x="166" y="117"/>
                  </a:cubicBezTo>
                  <a:cubicBezTo>
                    <a:pt x="167" y="116"/>
                    <a:pt x="167" y="115"/>
                    <a:pt x="168" y="114"/>
                  </a:cubicBezTo>
                  <a:cubicBezTo>
                    <a:pt x="169" y="113"/>
                    <a:pt x="169" y="112"/>
                    <a:pt x="169" y="112"/>
                  </a:cubicBezTo>
                  <a:cubicBezTo>
                    <a:pt x="169" y="112"/>
                    <a:pt x="169" y="113"/>
                    <a:pt x="168" y="113"/>
                  </a:cubicBezTo>
                  <a:cubicBezTo>
                    <a:pt x="167" y="114"/>
                    <a:pt x="166" y="115"/>
                    <a:pt x="165" y="117"/>
                  </a:cubicBezTo>
                  <a:cubicBezTo>
                    <a:pt x="164" y="118"/>
                    <a:pt x="163" y="120"/>
                    <a:pt x="163" y="121"/>
                  </a:cubicBezTo>
                  <a:cubicBezTo>
                    <a:pt x="167" y="108"/>
                    <a:pt x="180" y="98"/>
                    <a:pt x="192" y="98"/>
                  </a:cubicBezTo>
                  <a:close/>
                  <a:moveTo>
                    <a:pt x="167" y="93"/>
                  </a:moveTo>
                  <a:cubicBezTo>
                    <a:pt x="167" y="93"/>
                    <a:pt x="168" y="93"/>
                    <a:pt x="169" y="92"/>
                  </a:cubicBezTo>
                  <a:cubicBezTo>
                    <a:pt x="174" y="92"/>
                    <a:pt x="179" y="93"/>
                    <a:pt x="185" y="94"/>
                  </a:cubicBezTo>
                  <a:cubicBezTo>
                    <a:pt x="184" y="94"/>
                    <a:pt x="183" y="94"/>
                    <a:pt x="182" y="93"/>
                  </a:cubicBezTo>
                  <a:cubicBezTo>
                    <a:pt x="179" y="94"/>
                    <a:pt x="177" y="94"/>
                    <a:pt x="176" y="94"/>
                  </a:cubicBezTo>
                  <a:cubicBezTo>
                    <a:pt x="174" y="95"/>
                    <a:pt x="173" y="95"/>
                    <a:pt x="173" y="95"/>
                  </a:cubicBezTo>
                  <a:cubicBezTo>
                    <a:pt x="173" y="95"/>
                    <a:pt x="177" y="94"/>
                    <a:pt x="182" y="94"/>
                  </a:cubicBezTo>
                  <a:cubicBezTo>
                    <a:pt x="183" y="94"/>
                    <a:pt x="184" y="94"/>
                    <a:pt x="186" y="94"/>
                  </a:cubicBezTo>
                  <a:cubicBezTo>
                    <a:pt x="184" y="94"/>
                    <a:pt x="183" y="95"/>
                    <a:pt x="181" y="95"/>
                  </a:cubicBezTo>
                  <a:cubicBezTo>
                    <a:pt x="179" y="96"/>
                    <a:pt x="178" y="97"/>
                    <a:pt x="176" y="97"/>
                  </a:cubicBezTo>
                  <a:cubicBezTo>
                    <a:pt x="175" y="98"/>
                    <a:pt x="175" y="99"/>
                    <a:pt x="175" y="99"/>
                  </a:cubicBezTo>
                  <a:cubicBezTo>
                    <a:pt x="175" y="99"/>
                    <a:pt x="175" y="98"/>
                    <a:pt x="177" y="98"/>
                  </a:cubicBezTo>
                  <a:cubicBezTo>
                    <a:pt x="178" y="97"/>
                    <a:pt x="180" y="96"/>
                    <a:pt x="182" y="96"/>
                  </a:cubicBezTo>
                  <a:cubicBezTo>
                    <a:pt x="184" y="95"/>
                    <a:pt x="186" y="95"/>
                    <a:pt x="187" y="95"/>
                  </a:cubicBezTo>
                  <a:cubicBezTo>
                    <a:pt x="188" y="95"/>
                    <a:pt x="189" y="95"/>
                    <a:pt x="189" y="94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5"/>
                    <a:pt x="191" y="95"/>
                    <a:pt x="191" y="95"/>
                  </a:cubicBezTo>
                  <a:cubicBezTo>
                    <a:pt x="190" y="95"/>
                    <a:pt x="188" y="95"/>
                    <a:pt x="187" y="95"/>
                  </a:cubicBezTo>
                  <a:cubicBezTo>
                    <a:pt x="180" y="97"/>
                    <a:pt x="173" y="101"/>
                    <a:pt x="167" y="107"/>
                  </a:cubicBezTo>
                  <a:cubicBezTo>
                    <a:pt x="165" y="108"/>
                    <a:pt x="162" y="108"/>
                    <a:pt x="160" y="105"/>
                  </a:cubicBezTo>
                  <a:cubicBezTo>
                    <a:pt x="159" y="103"/>
                    <a:pt x="159" y="101"/>
                    <a:pt x="161" y="98"/>
                  </a:cubicBezTo>
                  <a:cubicBezTo>
                    <a:pt x="162" y="96"/>
                    <a:pt x="164" y="94"/>
                    <a:pt x="167" y="93"/>
                  </a:cubicBezTo>
                  <a:close/>
                  <a:moveTo>
                    <a:pt x="134" y="180"/>
                  </a:moveTo>
                  <a:cubicBezTo>
                    <a:pt x="134" y="179"/>
                    <a:pt x="133" y="177"/>
                    <a:pt x="133" y="175"/>
                  </a:cubicBezTo>
                  <a:cubicBezTo>
                    <a:pt x="132" y="174"/>
                    <a:pt x="132" y="173"/>
                    <a:pt x="131" y="173"/>
                  </a:cubicBezTo>
                  <a:cubicBezTo>
                    <a:pt x="131" y="172"/>
                    <a:pt x="130" y="171"/>
                    <a:pt x="130" y="171"/>
                  </a:cubicBezTo>
                  <a:cubicBezTo>
                    <a:pt x="129" y="171"/>
                    <a:pt x="129" y="171"/>
                    <a:pt x="129" y="170"/>
                  </a:cubicBezTo>
                  <a:cubicBezTo>
                    <a:pt x="129" y="170"/>
                    <a:pt x="128" y="170"/>
                    <a:pt x="128" y="170"/>
                  </a:cubicBezTo>
                  <a:cubicBezTo>
                    <a:pt x="130" y="171"/>
                    <a:pt x="131" y="171"/>
                    <a:pt x="133" y="173"/>
                  </a:cubicBezTo>
                  <a:cubicBezTo>
                    <a:pt x="135" y="175"/>
                    <a:pt x="136" y="178"/>
                    <a:pt x="136" y="181"/>
                  </a:cubicBezTo>
                  <a:cubicBezTo>
                    <a:pt x="135" y="188"/>
                    <a:pt x="129" y="194"/>
                    <a:pt x="121" y="193"/>
                  </a:cubicBezTo>
                  <a:cubicBezTo>
                    <a:pt x="116" y="192"/>
                    <a:pt x="109" y="190"/>
                    <a:pt x="104" y="186"/>
                  </a:cubicBezTo>
                  <a:cubicBezTo>
                    <a:pt x="104" y="186"/>
                    <a:pt x="105" y="186"/>
                    <a:pt x="105" y="186"/>
                  </a:cubicBezTo>
                  <a:cubicBezTo>
                    <a:pt x="106" y="187"/>
                    <a:pt x="108" y="188"/>
                    <a:pt x="109" y="189"/>
                  </a:cubicBezTo>
                  <a:cubicBezTo>
                    <a:pt x="113" y="191"/>
                    <a:pt x="117" y="191"/>
                    <a:pt x="119" y="191"/>
                  </a:cubicBezTo>
                  <a:cubicBezTo>
                    <a:pt x="121" y="191"/>
                    <a:pt x="122" y="191"/>
                    <a:pt x="122" y="191"/>
                  </a:cubicBezTo>
                  <a:cubicBezTo>
                    <a:pt x="123" y="191"/>
                    <a:pt x="123" y="190"/>
                    <a:pt x="123" y="190"/>
                  </a:cubicBezTo>
                  <a:cubicBezTo>
                    <a:pt x="123" y="190"/>
                    <a:pt x="122" y="191"/>
                    <a:pt x="119" y="191"/>
                  </a:cubicBezTo>
                  <a:cubicBezTo>
                    <a:pt x="117" y="191"/>
                    <a:pt x="113" y="190"/>
                    <a:pt x="110" y="189"/>
                  </a:cubicBezTo>
                  <a:cubicBezTo>
                    <a:pt x="108" y="188"/>
                    <a:pt x="107" y="187"/>
                    <a:pt x="106" y="186"/>
                  </a:cubicBezTo>
                  <a:cubicBezTo>
                    <a:pt x="107" y="187"/>
                    <a:pt x="108" y="188"/>
                    <a:pt x="110" y="188"/>
                  </a:cubicBezTo>
                  <a:cubicBezTo>
                    <a:pt x="116" y="191"/>
                    <a:pt x="124" y="189"/>
                    <a:pt x="128" y="183"/>
                  </a:cubicBezTo>
                  <a:cubicBezTo>
                    <a:pt x="129" y="180"/>
                    <a:pt x="130" y="177"/>
                    <a:pt x="130" y="174"/>
                  </a:cubicBezTo>
                  <a:cubicBezTo>
                    <a:pt x="130" y="175"/>
                    <a:pt x="130" y="175"/>
                    <a:pt x="130" y="176"/>
                  </a:cubicBezTo>
                  <a:cubicBezTo>
                    <a:pt x="130" y="178"/>
                    <a:pt x="130" y="179"/>
                    <a:pt x="130" y="180"/>
                  </a:cubicBezTo>
                  <a:cubicBezTo>
                    <a:pt x="129" y="181"/>
                    <a:pt x="129" y="182"/>
                    <a:pt x="129" y="182"/>
                  </a:cubicBezTo>
                  <a:cubicBezTo>
                    <a:pt x="129" y="182"/>
                    <a:pt x="130" y="181"/>
                    <a:pt x="130" y="180"/>
                  </a:cubicBezTo>
                  <a:cubicBezTo>
                    <a:pt x="131" y="179"/>
                    <a:pt x="131" y="178"/>
                    <a:pt x="131" y="176"/>
                  </a:cubicBezTo>
                  <a:cubicBezTo>
                    <a:pt x="131" y="174"/>
                    <a:pt x="130" y="173"/>
                    <a:pt x="129" y="172"/>
                  </a:cubicBezTo>
                  <a:cubicBezTo>
                    <a:pt x="129" y="172"/>
                    <a:pt x="129" y="172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30" y="172"/>
                    <a:pt x="131" y="173"/>
                    <a:pt x="132" y="175"/>
                  </a:cubicBezTo>
                  <a:cubicBezTo>
                    <a:pt x="133" y="177"/>
                    <a:pt x="133" y="179"/>
                    <a:pt x="133" y="180"/>
                  </a:cubicBezTo>
                  <a:cubicBezTo>
                    <a:pt x="134" y="181"/>
                    <a:pt x="134" y="182"/>
                    <a:pt x="134" y="182"/>
                  </a:cubicBezTo>
                  <a:cubicBezTo>
                    <a:pt x="134" y="182"/>
                    <a:pt x="134" y="181"/>
                    <a:pt x="134" y="180"/>
                  </a:cubicBezTo>
                  <a:close/>
                  <a:moveTo>
                    <a:pt x="107" y="205"/>
                  </a:moveTo>
                  <a:cubicBezTo>
                    <a:pt x="106" y="204"/>
                    <a:pt x="106" y="205"/>
                    <a:pt x="106" y="205"/>
                  </a:cubicBezTo>
                  <a:cubicBezTo>
                    <a:pt x="104" y="203"/>
                    <a:pt x="102" y="200"/>
                    <a:pt x="100" y="198"/>
                  </a:cubicBezTo>
                  <a:cubicBezTo>
                    <a:pt x="95" y="188"/>
                    <a:pt x="93" y="178"/>
                    <a:pt x="95" y="167"/>
                  </a:cubicBezTo>
                  <a:cubicBezTo>
                    <a:pt x="95" y="168"/>
                    <a:pt x="95" y="169"/>
                    <a:pt x="96" y="170"/>
                  </a:cubicBezTo>
                  <a:cubicBezTo>
                    <a:pt x="95" y="177"/>
                    <a:pt x="99" y="184"/>
                    <a:pt x="104" y="189"/>
                  </a:cubicBezTo>
                  <a:cubicBezTo>
                    <a:pt x="110" y="194"/>
                    <a:pt x="119" y="197"/>
                    <a:pt x="127" y="195"/>
                  </a:cubicBezTo>
                  <a:cubicBezTo>
                    <a:pt x="140" y="192"/>
                    <a:pt x="141" y="175"/>
                    <a:pt x="132" y="169"/>
                  </a:cubicBezTo>
                  <a:cubicBezTo>
                    <a:pt x="132" y="169"/>
                    <a:pt x="133" y="169"/>
                    <a:pt x="133" y="169"/>
                  </a:cubicBezTo>
                  <a:cubicBezTo>
                    <a:pt x="134" y="169"/>
                    <a:pt x="135" y="170"/>
                    <a:pt x="135" y="170"/>
                  </a:cubicBezTo>
                  <a:cubicBezTo>
                    <a:pt x="139" y="172"/>
                    <a:pt x="141" y="174"/>
                    <a:pt x="141" y="174"/>
                  </a:cubicBezTo>
                  <a:cubicBezTo>
                    <a:pt x="141" y="174"/>
                    <a:pt x="141" y="173"/>
                    <a:pt x="140" y="172"/>
                  </a:cubicBezTo>
                  <a:cubicBezTo>
                    <a:pt x="139" y="171"/>
                    <a:pt x="137" y="170"/>
                    <a:pt x="136" y="170"/>
                  </a:cubicBezTo>
                  <a:cubicBezTo>
                    <a:pt x="135" y="169"/>
                    <a:pt x="134" y="169"/>
                    <a:pt x="133" y="169"/>
                  </a:cubicBezTo>
                  <a:cubicBezTo>
                    <a:pt x="132" y="169"/>
                    <a:pt x="131" y="169"/>
                    <a:pt x="131" y="169"/>
                  </a:cubicBezTo>
                  <a:cubicBezTo>
                    <a:pt x="131" y="169"/>
                    <a:pt x="131" y="168"/>
                    <a:pt x="130" y="168"/>
                  </a:cubicBezTo>
                  <a:cubicBezTo>
                    <a:pt x="132" y="168"/>
                    <a:pt x="134" y="168"/>
                    <a:pt x="137" y="168"/>
                  </a:cubicBezTo>
                  <a:cubicBezTo>
                    <a:pt x="138" y="169"/>
                    <a:pt x="139" y="169"/>
                    <a:pt x="140" y="169"/>
                  </a:cubicBezTo>
                  <a:cubicBezTo>
                    <a:pt x="141" y="170"/>
                    <a:pt x="142" y="170"/>
                    <a:pt x="142" y="171"/>
                  </a:cubicBezTo>
                  <a:cubicBezTo>
                    <a:pt x="144" y="171"/>
                    <a:pt x="144" y="172"/>
                    <a:pt x="145" y="172"/>
                  </a:cubicBezTo>
                  <a:cubicBezTo>
                    <a:pt x="145" y="172"/>
                    <a:pt x="144" y="171"/>
                    <a:pt x="143" y="170"/>
                  </a:cubicBezTo>
                  <a:cubicBezTo>
                    <a:pt x="142" y="170"/>
                    <a:pt x="141" y="169"/>
                    <a:pt x="140" y="169"/>
                  </a:cubicBezTo>
                  <a:cubicBezTo>
                    <a:pt x="139" y="168"/>
                    <a:pt x="138" y="168"/>
                    <a:pt x="137" y="168"/>
                  </a:cubicBezTo>
                  <a:cubicBezTo>
                    <a:pt x="134" y="167"/>
                    <a:pt x="132" y="168"/>
                    <a:pt x="130" y="168"/>
                  </a:cubicBezTo>
                  <a:cubicBezTo>
                    <a:pt x="130" y="168"/>
                    <a:pt x="130" y="168"/>
                    <a:pt x="130" y="168"/>
                  </a:cubicBezTo>
                  <a:cubicBezTo>
                    <a:pt x="129" y="168"/>
                    <a:pt x="129" y="168"/>
                    <a:pt x="129" y="168"/>
                  </a:cubicBezTo>
                  <a:cubicBezTo>
                    <a:pt x="135" y="166"/>
                    <a:pt x="142" y="166"/>
                    <a:pt x="146" y="170"/>
                  </a:cubicBezTo>
                  <a:cubicBezTo>
                    <a:pt x="149" y="174"/>
                    <a:pt x="154" y="179"/>
                    <a:pt x="151" y="184"/>
                  </a:cubicBezTo>
                  <a:cubicBezTo>
                    <a:pt x="151" y="184"/>
                    <a:pt x="151" y="184"/>
                    <a:pt x="151" y="184"/>
                  </a:cubicBezTo>
                  <a:cubicBezTo>
                    <a:pt x="150" y="185"/>
                    <a:pt x="149" y="185"/>
                    <a:pt x="148" y="186"/>
                  </a:cubicBezTo>
                  <a:cubicBezTo>
                    <a:pt x="143" y="189"/>
                    <a:pt x="141" y="193"/>
                    <a:pt x="137" y="198"/>
                  </a:cubicBezTo>
                  <a:cubicBezTo>
                    <a:pt x="137" y="198"/>
                    <a:pt x="137" y="198"/>
                    <a:pt x="138" y="198"/>
                  </a:cubicBezTo>
                  <a:cubicBezTo>
                    <a:pt x="142" y="196"/>
                    <a:pt x="143" y="191"/>
                    <a:pt x="148" y="188"/>
                  </a:cubicBezTo>
                  <a:cubicBezTo>
                    <a:pt x="153" y="186"/>
                    <a:pt x="159" y="185"/>
                    <a:pt x="165" y="186"/>
                  </a:cubicBezTo>
                  <a:cubicBezTo>
                    <a:pt x="165" y="186"/>
                    <a:pt x="164" y="186"/>
                    <a:pt x="163" y="186"/>
                  </a:cubicBezTo>
                  <a:cubicBezTo>
                    <a:pt x="161" y="186"/>
                    <a:pt x="159" y="187"/>
                    <a:pt x="156" y="188"/>
                  </a:cubicBezTo>
                  <a:cubicBezTo>
                    <a:pt x="153" y="189"/>
                    <a:pt x="150" y="190"/>
                    <a:pt x="149" y="191"/>
                  </a:cubicBezTo>
                  <a:cubicBezTo>
                    <a:pt x="147" y="192"/>
                    <a:pt x="146" y="193"/>
                    <a:pt x="146" y="193"/>
                  </a:cubicBezTo>
                  <a:cubicBezTo>
                    <a:pt x="146" y="193"/>
                    <a:pt x="147" y="192"/>
                    <a:pt x="149" y="191"/>
                  </a:cubicBezTo>
                  <a:cubicBezTo>
                    <a:pt x="151" y="190"/>
                    <a:pt x="153" y="189"/>
                    <a:pt x="156" y="188"/>
                  </a:cubicBezTo>
                  <a:cubicBezTo>
                    <a:pt x="159" y="188"/>
                    <a:pt x="161" y="187"/>
                    <a:pt x="163" y="187"/>
                  </a:cubicBezTo>
                  <a:cubicBezTo>
                    <a:pt x="164" y="186"/>
                    <a:pt x="164" y="186"/>
                    <a:pt x="165" y="186"/>
                  </a:cubicBezTo>
                  <a:cubicBezTo>
                    <a:pt x="165" y="186"/>
                    <a:pt x="164" y="186"/>
                    <a:pt x="164" y="187"/>
                  </a:cubicBezTo>
                  <a:cubicBezTo>
                    <a:pt x="163" y="187"/>
                    <a:pt x="161" y="188"/>
                    <a:pt x="159" y="189"/>
                  </a:cubicBezTo>
                  <a:cubicBezTo>
                    <a:pt x="157" y="190"/>
                    <a:pt x="155" y="191"/>
                    <a:pt x="154" y="191"/>
                  </a:cubicBezTo>
                  <a:cubicBezTo>
                    <a:pt x="153" y="192"/>
                    <a:pt x="152" y="193"/>
                    <a:pt x="152" y="193"/>
                  </a:cubicBezTo>
                  <a:cubicBezTo>
                    <a:pt x="152" y="193"/>
                    <a:pt x="153" y="193"/>
                    <a:pt x="154" y="192"/>
                  </a:cubicBezTo>
                  <a:cubicBezTo>
                    <a:pt x="155" y="191"/>
                    <a:pt x="157" y="190"/>
                    <a:pt x="159" y="190"/>
                  </a:cubicBezTo>
                  <a:cubicBezTo>
                    <a:pt x="161" y="189"/>
                    <a:pt x="163" y="188"/>
                    <a:pt x="164" y="187"/>
                  </a:cubicBezTo>
                  <a:cubicBezTo>
                    <a:pt x="165" y="187"/>
                    <a:pt x="165" y="187"/>
                    <a:pt x="165" y="186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5" y="187"/>
                    <a:pt x="164" y="187"/>
                    <a:pt x="163" y="188"/>
                  </a:cubicBezTo>
                  <a:cubicBezTo>
                    <a:pt x="162" y="189"/>
                    <a:pt x="160" y="191"/>
                    <a:pt x="157" y="192"/>
                  </a:cubicBezTo>
                  <a:cubicBezTo>
                    <a:pt x="155" y="194"/>
                    <a:pt x="153" y="196"/>
                    <a:pt x="151" y="197"/>
                  </a:cubicBezTo>
                  <a:cubicBezTo>
                    <a:pt x="150" y="198"/>
                    <a:pt x="149" y="199"/>
                    <a:pt x="149" y="199"/>
                  </a:cubicBezTo>
                  <a:cubicBezTo>
                    <a:pt x="149" y="199"/>
                    <a:pt x="153" y="196"/>
                    <a:pt x="158" y="193"/>
                  </a:cubicBezTo>
                  <a:cubicBezTo>
                    <a:pt x="160" y="191"/>
                    <a:pt x="162" y="189"/>
                    <a:pt x="163" y="188"/>
                  </a:cubicBezTo>
                  <a:cubicBezTo>
                    <a:pt x="164" y="188"/>
                    <a:pt x="164" y="188"/>
                    <a:pt x="164" y="187"/>
                  </a:cubicBezTo>
                  <a:cubicBezTo>
                    <a:pt x="158" y="196"/>
                    <a:pt x="149" y="203"/>
                    <a:pt x="139" y="206"/>
                  </a:cubicBezTo>
                  <a:cubicBezTo>
                    <a:pt x="134" y="208"/>
                    <a:pt x="128" y="209"/>
                    <a:pt x="122" y="209"/>
                  </a:cubicBezTo>
                  <a:cubicBezTo>
                    <a:pt x="116" y="208"/>
                    <a:pt x="112" y="206"/>
                    <a:pt x="107" y="205"/>
                  </a:cubicBezTo>
                  <a:close/>
                  <a:moveTo>
                    <a:pt x="167" y="199"/>
                  </a:moveTo>
                  <a:cubicBezTo>
                    <a:pt x="172" y="199"/>
                    <a:pt x="178" y="201"/>
                    <a:pt x="181" y="206"/>
                  </a:cubicBezTo>
                  <a:cubicBezTo>
                    <a:pt x="184" y="213"/>
                    <a:pt x="183" y="220"/>
                    <a:pt x="177" y="225"/>
                  </a:cubicBezTo>
                  <a:cubicBezTo>
                    <a:pt x="176" y="225"/>
                    <a:pt x="176" y="226"/>
                    <a:pt x="175" y="226"/>
                  </a:cubicBezTo>
                  <a:cubicBezTo>
                    <a:pt x="176" y="226"/>
                    <a:pt x="176" y="225"/>
                    <a:pt x="177" y="224"/>
                  </a:cubicBezTo>
                  <a:cubicBezTo>
                    <a:pt x="178" y="223"/>
                    <a:pt x="179" y="221"/>
                    <a:pt x="180" y="219"/>
                  </a:cubicBezTo>
                  <a:cubicBezTo>
                    <a:pt x="180" y="218"/>
                    <a:pt x="180" y="217"/>
                    <a:pt x="180" y="217"/>
                  </a:cubicBezTo>
                  <a:cubicBezTo>
                    <a:pt x="180" y="217"/>
                    <a:pt x="180" y="218"/>
                    <a:pt x="179" y="219"/>
                  </a:cubicBezTo>
                  <a:cubicBezTo>
                    <a:pt x="179" y="220"/>
                    <a:pt x="178" y="222"/>
                    <a:pt x="177" y="224"/>
                  </a:cubicBezTo>
                  <a:cubicBezTo>
                    <a:pt x="175" y="226"/>
                    <a:pt x="174" y="227"/>
                    <a:pt x="172" y="228"/>
                  </a:cubicBezTo>
                  <a:cubicBezTo>
                    <a:pt x="172" y="228"/>
                    <a:pt x="172" y="228"/>
                    <a:pt x="172" y="228"/>
                  </a:cubicBezTo>
                  <a:cubicBezTo>
                    <a:pt x="173" y="227"/>
                    <a:pt x="173" y="227"/>
                    <a:pt x="174" y="226"/>
                  </a:cubicBezTo>
                  <a:cubicBezTo>
                    <a:pt x="178" y="222"/>
                    <a:pt x="180" y="216"/>
                    <a:pt x="177" y="209"/>
                  </a:cubicBezTo>
                  <a:cubicBezTo>
                    <a:pt x="176" y="205"/>
                    <a:pt x="172" y="202"/>
                    <a:pt x="168" y="200"/>
                  </a:cubicBezTo>
                  <a:cubicBezTo>
                    <a:pt x="169" y="200"/>
                    <a:pt x="170" y="200"/>
                    <a:pt x="171" y="200"/>
                  </a:cubicBezTo>
                  <a:cubicBezTo>
                    <a:pt x="172" y="201"/>
                    <a:pt x="174" y="202"/>
                    <a:pt x="174" y="202"/>
                  </a:cubicBezTo>
                  <a:cubicBezTo>
                    <a:pt x="175" y="203"/>
                    <a:pt x="176" y="203"/>
                    <a:pt x="176" y="203"/>
                  </a:cubicBezTo>
                  <a:cubicBezTo>
                    <a:pt x="176" y="203"/>
                    <a:pt x="176" y="203"/>
                    <a:pt x="176" y="203"/>
                  </a:cubicBezTo>
                  <a:cubicBezTo>
                    <a:pt x="175" y="203"/>
                    <a:pt x="175" y="202"/>
                    <a:pt x="175" y="202"/>
                  </a:cubicBezTo>
                  <a:cubicBezTo>
                    <a:pt x="174" y="201"/>
                    <a:pt x="173" y="200"/>
                    <a:pt x="171" y="200"/>
                  </a:cubicBezTo>
                  <a:cubicBezTo>
                    <a:pt x="170" y="199"/>
                    <a:pt x="168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ubicBezTo>
                    <a:pt x="167" y="199"/>
                    <a:pt x="167" y="199"/>
                    <a:pt x="167" y="199"/>
                  </a:cubicBezTo>
                  <a:close/>
                  <a:moveTo>
                    <a:pt x="154" y="159"/>
                  </a:moveTo>
                  <a:cubicBezTo>
                    <a:pt x="155" y="159"/>
                    <a:pt x="156" y="159"/>
                    <a:pt x="157" y="159"/>
                  </a:cubicBezTo>
                  <a:cubicBezTo>
                    <a:pt x="160" y="159"/>
                    <a:pt x="163" y="159"/>
                    <a:pt x="168" y="160"/>
                  </a:cubicBezTo>
                  <a:cubicBezTo>
                    <a:pt x="172" y="160"/>
                    <a:pt x="175" y="161"/>
                    <a:pt x="178" y="161"/>
                  </a:cubicBezTo>
                  <a:cubicBezTo>
                    <a:pt x="181" y="162"/>
                    <a:pt x="182" y="163"/>
                    <a:pt x="182" y="163"/>
                  </a:cubicBezTo>
                  <a:cubicBezTo>
                    <a:pt x="182" y="163"/>
                    <a:pt x="182" y="162"/>
                    <a:pt x="181" y="162"/>
                  </a:cubicBezTo>
                  <a:cubicBezTo>
                    <a:pt x="181" y="162"/>
                    <a:pt x="180" y="162"/>
                    <a:pt x="180" y="161"/>
                  </a:cubicBezTo>
                  <a:cubicBezTo>
                    <a:pt x="179" y="161"/>
                    <a:pt x="179" y="161"/>
                    <a:pt x="178" y="161"/>
                  </a:cubicBezTo>
                  <a:cubicBezTo>
                    <a:pt x="176" y="160"/>
                    <a:pt x="172" y="159"/>
                    <a:pt x="168" y="159"/>
                  </a:cubicBezTo>
                  <a:cubicBezTo>
                    <a:pt x="166" y="159"/>
                    <a:pt x="164" y="159"/>
                    <a:pt x="162" y="158"/>
                  </a:cubicBezTo>
                  <a:cubicBezTo>
                    <a:pt x="167" y="158"/>
                    <a:pt x="172" y="158"/>
                    <a:pt x="177" y="159"/>
                  </a:cubicBezTo>
                  <a:cubicBezTo>
                    <a:pt x="185" y="160"/>
                    <a:pt x="193" y="163"/>
                    <a:pt x="199" y="168"/>
                  </a:cubicBezTo>
                  <a:cubicBezTo>
                    <a:pt x="207" y="174"/>
                    <a:pt x="212" y="182"/>
                    <a:pt x="211" y="192"/>
                  </a:cubicBezTo>
                  <a:cubicBezTo>
                    <a:pt x="211" y="194"/>
                    <a:pt x="211" y="195"/>
                    <a:pt x="211" y="197"/>
                  </a:cubicBezTo>
                  <a:cubicBezTo>
                    <a:pt x="210" y="194"/>
                    <a:pt x="209" y="190"/>
                    <a:pt x="207" y="187"/>
                  </a:cubicBezTo>
                  <a:cubicBezTo>
                    <a:pt x="201" y="179"/>
                    <a:pt x="192" y="175"/>
                    <a:pt x="182" y="172"/>
                  </a:cubicBezTo>
                  <a:cubicBezTo>
                    <a:pt x="176" y="171"/>
                    <a:pt x="169" y="169"/>
                    <a:pt x="163" y="165"/>
                  </a:cubicBezTo>
                  <a:cubicBezTo>
                    <a:pt x="160" y="164"/>
                    <a:pt x="158" y="162"/>
                    <a:pt x="156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5" y="160"/>
                    <a:pt x="155" y="160"/>
                    <a:pt x="155" y="160"/>
                  </a:cubicBezTo>
                  <a:cubicBezTo>
                    <a:pt x="157" y="160"/>
                    <a:pt x="159" y="161"/>
                    <a:pt x="161" y="162"/>
                  </a:cubicBezTo>
                  <a:cubicBezTo>
                    <a:pt x="163" y="163"/>
                    <a:pt x="164" y="164"/>
                    <a:pt x="166" y="164"/>
                  </a:cubicBezTo>
                  <a:cubicBezTo>
                    <a:pt x="167" y="165"/>
                    <a:pt x="168" y="166"/>
                    <a:pt x="168" y="165"/>
                  </a:cubicBezTo>
                  <a:cubicBezTo>
                    <a:pt x="168" y="165"/>
                    <a:pt x="167" y="165"/>
                    <a:pt x="166" y="164"/>
                  </a:cubicBezTo>
                  <a:cubicBezTo>
                    <a:pt x="165" y="163"/>
                    <a:pt x="163" y="162"/>
                    <a:pt x="161" y="161"/>
                  </a:cubicBezTo>
                  <a:cubicBezTo>
                    <a:pt x="160" y="160"/>
                    <a:pt x="158" y="160"/>
                    <a:pt x="157" y="160"/>
                  </a:cubicBezTo>
                  <a:cubicBezTo>
                    <a:pt x="159" y="160"/>
                    <a:pt x="162" y="160"/>
                    <a:pt x="165" y="161"/>
                  </a:cubicBezTo>
                  <a:cubicBezTo>
                    <a:pt x="171" y="163"/>
                    <a:pt x="176" y="165"/>
                    <a:pt x="176" y="164"/>
                  </a:cubicBezTo>
                  <a:cubicBezTo>
                    <a:pt x="176" y="164"/>
                    <a:pt x="175" y="164"/>
                    <a:pt x="173" y="163"/>
                  </a:cubicBezTo>
                  <a:cubicBezTo>
                    <a:pt x="171" y="162"/>
                    <a:pt x="168" y="161"/>
                    <a:pt x="165" y="160"/>
                  </a:cubicBezTo>
                  <a:cubicBezTo>
                    <a:pt x="162" y="160"/>
                    <a:pt x="159" y="159"/>
                    <a:pt x="156" y="159"/>
                  </a:cubicBezTo>
                  <a:cubicBezTo>
                    <a:pt x="156" y="159"/>
                    <a:pt x="155" y="159"/>
                    <a:pt x="154" y="159"/>
                  </a:cubicBezTo>
                  <a:cubicBezTo>
                    <a:pt x="154" y="159"/>
                    <a:pt x="154" y="159"/>
                    <a:pt x="154" y="159"/>
                  </a:cubicBezTo>
                  <a:close/>
                  <a:moveTo>
                    <a:pt x="274" y="199"/>
                  </a:moveTo>
                  <a:cubicBezTo>
                    <a:pt x="263" y="196"/>
                    <a:pt x="248" y="196"/>
                    <a:pt x="238" y="200"/>
                  </a:cubicBezTo>
                  <a:cubicBezTo>
                    <a:pt x="233" y="202"/>
                    <a:pt x="227" y="204"/>
                    <a:pt x="223" y="209"/>
                  </a:cubicBezTo>
                  <a:cubicBezTo>
                    <a:pt x="222" y="210"/>
                    <a:pt x="221" y="211"/>
                    <a:pt x="220" y="212"/>
                  </a:cubicBezTo>
                  <a:cubicBezTo>
                    <a:pt x="222" y="210"/>
                    <a:pt x="223" y="208"/>
                    <a:pt x="224" y="206"/>
                  </a:cubicBezTo>
                  <a:cubicBezTo>
                    <a:pt x="231" y="199"/>
                    <a:pt x="237" y="190"/>
                    <a:pt x="248" y="190"/>
                  </a:cubicBezTo>
                  <a:cubicBezTo>
                    <a:pt x="257" y="190"/>
                    <a:pt x="265" y="193"/>
                    <a:pt x="272" y="198"/>
                  </a:cubicBezTo>
                  <a:cubicBezTo>
                    <a:pt x="271" y="198"/>
                    <a:pt x="270" y="197"/>
                    <a:pt x="269" y="197"/>
                  </a:cubicBezTo>
                  <a:cubicBezTo>
                    <a:pt x="267" y="196"/>
                    <a:pt x="264" y="195"/>
                    <a:pt x="261" y="194"/>
                  </a:cubicBezTo>
                  <a:cubicBezTo>
                    <a:pt x="259" y="194"/>
                    <a:pt x="258" y="193"/>
                    <a:pt x="256" y="193"/>
                  </a:cubicBezTo>
                  <a:cubicBezTo>
                    <a:pt x="255" y="193"/>
                    <a:pt x="253" y="193"/>
                    <a:pt x="252" y="193"/>
                  </a:cubicBezTo>
                  <a:cubicBezTo>
                    <a:pt x="251" y="193"/>
                    <a:pt x="250" y="193"/>
                    <a:pt x="249" y="193"/>
                  </a:cubicBezTo>
                  <a:cubicBezTo>
                    <a:pt x="249" y="194"/>
                    <a:pt x="248" y="194"/>
                    <a:pt x="248" y="194"/>
                  </a:cubicBezTo>
                  <a:cubicBezTo>
                    <a:pt x="248" y="194"/>
                    <a:pt x="250" y="194"/>
                    <a:pt x="252" y="193"/>
                  </a:cubicBezTo>
                  <a:cubicBezTo>
                    <a:pt x="253" y="193"/>
                    <a:pt x="255" y="193"/>
                    <a:pt x="256" y="194"/>
                  </a:cubicBezTo>
                  <a:cubicBezTo>
                    <a:pt x="258" y="194"/>
                    <a:pt x="259" y="194"/>
                    <a:pt x="261" y="195"/>
                  </a:cubicBezTo>
                  <a:cubicBezTo>
                    <a:pt x="263" y="195"/>
                    <a:pt x="265" y="196"/>
                    <a:pt x="267" y="197"/>
                  </a:cubicBezTo>
                  <a:cubicBezTo>
                    <a:pt x="267" y="197"/>
                    <a:pt x="267" y="197"/>
                    <a:pt x="267" y="197"/>
                  </a:cubicBezTo>
                  <a:cubicBezTo>
                    <a:pt x="265" y="196"/>
                    <a:pt x="263" y="196"/>
                    <a:pt x="261" y="196"/>
                  </a:cubicBezTo>
                  <a:cubicBezTo>
                    <a:pt x="260" y="196"/>
                    <a:pt x="259" y="195"/>
                    <a:pt x="259" y="196"/>
                  </a:cubicBezTo>
                  <a:cubicBezTo>
                    <a:pt x="259" y="196"/>
                    <a:pt x="262" y="196"/>
                    <a:pt x="267" y="197"/>
                  </a:cubicBezTo>
                  <a:cubicBezTo>
                    <a:pt x="270" y="198"/>
                    <a:pt x="272" y="199"/>
                    <a:pt x="274" y="199"/>
                  </a:cubicBezTo>
                  <a:cubicBezTo>
                    <a:pt x="274" y="199"/>
                    <a:pt x="274" y="199"/>
                    <a:pt x="274" y="199"/>
                  </a:cubicBezTo>
                  <a:close/>
                  <a:moveTo>
                    <a:pt x="232" y="221"/>
                  </a:moveTo>
                  <a:cubicBezTo>
                    <a:pt x="237" y="220"/>
                    <a:pt x="241" y="218"/>
                    <a:pt x="245" y="222"/>
                  </a:cubicBezTo>
                  <a:cubicBezTo>
                    <a:pt x="249" y="224"/>
                    <a:pt x="249" y="228"/>
                    <a:pt x="247" y="231"/>
                  </a:cubicBezTo>
                  <a:cubicBezTo>
                    <a:pt x="248" y="228"/>
                    <a:pt x="247" y="226"/>
                    <a:pt x="246" y="226"/>
                  </a:cubicBezTo>
                  <a:cubicBezTo>
                    <a:pt x="246" y="226"/>
                    <a:pt x="247" y="228"/>
                    <a:pt x="246" y="231"/>
                  </a:cubicBezTo>
                  <a:cubicBezTo>
                    <a:pt x="246" y="232"/>
                    <a:pt x="246" y="233"/>
                    <a:pt x="246" y="233"/>
                  </a:cubicBezTo>
                  <a:cubicBezTo>
                    <a:pt x="245" y="234"/>
                    <a:pt x="245" y="234"/>
                    <a:pt x="244" y="235"/>
                  </a:cubicBezTo>
                  <a:cubicBezTo>
                    <a:pt x="246" y="230"/>
                    <a:pt x="244" y="223"/>
                    <a:pt x="238" y="222"/>
                  </a:cubicBezTo>
                  <a:cubicBezTo>
                    <a:pt x="237" y="222"/>
                    <a:pt x="236" y="221"/>
                    <a:pt x="234" y="221"/>
                  </a:cubicBezTo>
                  <a:cubicBezTo>
                    <a:pt x="235" y="221"/>
                    <a:pt x="237" y="221"/>
                    <a:pt x="238" y="221"/>
                  </a:cubicBezTo>
                  <a:cubicBezTo>
                    <a:pt x="239" y="221"/>
                    <a:pt x="241" y="222"/>
                    <a:pt x="241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3" y="222"/>
                    <a:pt x="243" y="223"/>
                    <a:pt x="243" y="222"/>
                  </a:cubicBezTo>
                  <a:cubicBezTo>
                    <a:pt x="243" y="222"/>
                    <a:pt x="243" y="222"/>
                    <a:pt x="242" y="222"/>
                  </a:cubicBezTo>
                  <a:cubicBezTo>
                    <a:pt x="242" y="222"/>
                    <a:pt x="242" y="222"/>
                    <a:pt x="242" y="222"/>
                  </a:cubicBezTo>
                  <a:cubicBezTo>
                    <a:pt x="241" y="221"/>
                    <a:pt x="239" y="221"/>
                    <a:pt x="238" y="221"/>
                  </a:cubicBezTo>
                  <a:cubicBezTo>
                    <a:pt x="237" y="221"/>
                    <a:pt x="235" y="221"/>
                    <a:pt x="234" y="221"/>
                  </a:cubicBezTo>
                  <a:cubicBezTo>
                    <a:pt x="234" y="221"/>
                    <a:pt x="233" y="221"/>
                    <a:pt x="233" y="221"/>
                  </a:cubicBezTo>
                  <a:cubicBezTo>
                    <a:pt x="233" y="221"/>
                    <a:pt x="233" y="221"/>
                    <a:pt x="232" y="221"/>
                  </a:cubicBezTo>
                  <a:close/>
                  <a:moveTo>
                    <a:pt x="6" y="168"/>
                  </a:moveTo>
                  <a:cubicBezTo>
                    <a:pt x="11" y="166"/>
                    <a:pt x="17" y="165"/>
                    <a:pt x="22" y="163"/>
                  </a:cubicBezTo>
                  <a:cubicBezTo>
                    <a:pt x="27" y="162"/>
                    <a:pt x="33" y="160"/>
                    <a:pt x="38" y="158"/>
                  </a:cubicBezTo>
                  <a:cubicBezTo>
                    <a:pt x="41" y="158"/>
                    <a:pt x="45" y="157"/>
                    <a:pt x="48" y="156"/>
                  </a:cubicBezTo>
                  <a:cubicBezTo>
                    <a:pt x="47" y="157"/>
                    <a:pt x="46" y="157"/>
                    <a:pt x="46" y="158"/>
                  </a:cubicBezTo>
                  <a:cubicBezTo>
                    <a:pt x="39" y="163"/>
                    <a:pt x="31" y="169"/>
                    <a:pt x="22" y="169"/>
                  </a:cubicBezTo>
                  <a:cubicBezTo>
                    <a:pt x="18" y="170"/>
                    <a:pt x="14" y="169"/>
                    <a:pt x="11" y="169"/>
                  </a:cubicBezTo>
                  <a:cubicBezTo>
                    <a:pt x="12" y="169"/>
                    <a:pt x="13" y="169"/>
                    <a:pt x="15" y="168"/>
                  </a:cubicBezTo>
                  <a:cubicBezTo>
                    <a:pt x="19" y="168"/>
                    <a:pt x="23" y="168"/>
                    <a:pt x="23" y="168"/>
                  </a:cubicBezTo>
                  <a:cubicBezTo>
                    <a:pt x="23" y="167"/>
                    <a:pt x="19" y="167"/>
                    <a:pt x="15" y="168"/>
                  </a:cubicBezTo>
                  <a:cubicBezTo>
                    <a:pt x="12" y="168"/>
                    <a:pt x="9" y="168"/>
                    <a:pt x="8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8" y="168"/>
                  </a:cubicBezTo>
                  <a:cubicBezTo>
                    <a:pt x="10" y="168"/>
                    <a:pt x="12" y="168"/>
                    <a:pt x="15" y="167"/>
                  </a:cubicBezTo>
                  <a:cubicBezTo>
                    <a:pt x="20" y="166"/>
                    <a:pt x="24" y="165"/>
                    <a:pt x="24" y="164"/>
                  </a:cubicBezTo>
                  <a:cubicBezTo>
                    <a:pt x="24" y="164"/>
                    <a:pt x="23" y="165"/>
                    <a:pt x="21" y="165"/>
                  </a:cubicBezTo>
                  <a:cubicBezTo>
                    <a:pt x="20" y="165"/>
                    <a:pt x="17" y="166"/>
                    <a:pt x="15" y="166"/>
                  </a:cubicBezTo>
                  <a:cubicBezTo>
                    <a:pt x="11" y="167"/>
                    <a:pt x="8" y="168"/>
                    <a:pt x="6" y="168"/>
                  </a:cubicBezTo>
                  <a:cubicBezTo>
                    <a:pt x="6" y="168"/>
                    <a:pt x="6" y="168"/>
                    <a:pt x="6" y="168"/>
                  </a:cubicBezTo>
                  <a:close/>
                  <a:moveTo>
                    <a:pt x="18" y="158"/>
                  </a:moveTo>
                  <a:cubicBezTo>
                    <a:pt x="18" y="158"/>
                    <a:pt x="17" y="158"/>
                    <a:pt x="15" y="159"/>
                  </a:cubicBezTo>
                  <a:cubicBezTo>
                    <a:pt x="14" y="159"/>
                    <a:pt x="11" y="160"/>
                    <a:pt x="9" y="162"/>
                  </a:cubicBezTo>
                  <a:cubicBezTo>
                    <a:pt x="7" y="163"/>
                    <a:pt x="6" y="165"/>
                    <a:pt x="5" y="166"/>
                  </a:cubicBezTo>
                  <a:cubicBezTo>
                    <a:pt x="7" y="163"/>
                    <a:pt x="9" y="159"/>
                    <a:pt x="11" y="156"/>
                  </a:cubicBezTo>
                  <a:cubicBezTo>
                    <a:pt x="14" y="152"/>
                    <a:pt x="18" y="149"/>
                    <a:pt x="23" y="146"/>
                  </a:cubicBezTo>
                  <a:cubicBezTo>
                    <a:pt x="24" y="147"/>
                    <a:pt x="25" y="148"/>
                    <a:pt x="26" y="149"/>
                  </a:cubicBezTo>
                  <a:cubicBezTo>
                    <a:pt x="31" y="152"/>
                    <a:pt x="37" y="154"/>
                    <a:pt x="43" y="154"/>
                  </a:cubicBezTo>
                  <a:cubicBezTo>
                    <a:pt x="40" y="155"/>
                    <a:pt x="37" y="156"/>
                    <a:pt x="34" y="157"/>
                  </a:cubicBezTo>
                  <a:cubicBezTo>
                    <a:pt x="28" y="159"/>
                    <a:pt x="23" y="161"/>
                    <a:pt x="18" y="162"/>
                  </a:cubicBezTo>
                  <a:cubicBezTo>
                    <a:pt x="15" y="163"/>
                    <a:pt x="11" y="164"/>
                    <a:pt x="8" y="165"/>
                  </a:cubicBezTo>
                  <a:cubicBezTo>
                    <a:pt x="9" y="165"/>
                    <a:pt x="11" y="164"/>
                    <a:pt x="13" y="163"/>
                  </a:cubicBezTo>
                  <a:cubicBezTo>
                    <a:pt x="19" y="161"/>
                    <a:pt x="24" y="160"/>
                    <a:pt x="24" y="159"/>
                  </a:cubicBezTo>
                  <a:cubicBezTo>
                    <a:pt x="24" y="159"/>
                    <a:pt x="23" y="160"/>
                    <a:pt x="21" y="160"/>
                  </a:cubicBezTo>
                  <a:cubicBezTo>
                    <a:pt x="19" y="161"/>
                    <a:pt x="16" y="161"/>
                    <a:pt x="13" y="162"/>
                  </a:cubicBezTo>
                  <a:cubicBezTo>
                    <a:pt x="10" y="163"/>
                    <a:pt x="8" y="165"/>
                    <a:pt x="6" y="166"/>
                  </a:cubicBezTo>
                  <a:cubicBezTo>
                    <a:pt x="7" y="165"/>
                    <a:pt x="8" y="163"/>
                    <a:pt x="10" y="162"/>
                  </a:cubicBezTo>
                  <a:cubicBezTo>
                    <a:pt x="12" y="161"/>
                    <a:pt x="14" y="160"/>
                    <a:pt x="15" y="159"/>
                  </a:cubicBezTo>
                  <a:cubicBezTo>
                    <a:pt x="17" y="158"/>
                    <a:pt x="18" y="158"/>
                    <a:pt x="18" y="15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2" name="Freeform 2615"/>
            <p:cNvSpPr>
              <a:spLocks noChangeArrowheads="1"/>
            </p:cNvSpPr>
            <p:nvPr/>
          </p:nvSpPr>
          <p:spPr bwMode="auto">
            <a:xfrm>
              <a:off x="1417638" y="227013"/>
              <a:ext cx="26988" cy="1"/>
            </a:xfrm>
            <a:custGeom>
              <a:avLst/>
              <a:gdLst>
                <a:gd name="T0" fmla="*/ 2147483647 w 21"/>
                <a:gd name="T1" fmla="*/ 1 h 1"/>
                <a:gd name="T2" fmla="*/ 0 w 21"/>
                <a:gd name="T3" fmla="*/ 0 h 1"/>
                <a:gd name="T4" fmla="*/ 2147483647 w 21"/>
                <a:gd name="T5" fmla="*/ 0 h 1"/>
                <a:gd name="T6" fmla="*/ 2147483647 w 21"/>
                <a:gd name="T7" fmla="*/ 1 h 1"/>
                <a:gd name="T8" fmla="*/ 2147483647 w 21"/>
                <a:gd name="T9" fmla="*/ 0 h 1"/>
                <a:gd name="T10" fmla="*/ 2147483647 w 21"/>
                <a:gd name="T11" fmla="*/ 1 h 1"/>
                <a:gd name="T12" fmla="*/ 2147483647 w 21"/>
                <a:gd name="T13" fmla="*/ 1 h 1"/>
                <a:gd name="T14" fmla="*/ 2147483647 w 2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"/>
                <a:gd name="T26" fmla="*/ 21 w 2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7" y="1"/>
                    <a:pt x="10" y="1"/>
                    <a:pt x="14" y="1"/>
                  </a:cubicBezTo>
                  <a:cubicBezTo>
                    <a:pt x="16" y="1"/>
                    <a:pt x="18" y="1"/>
                    <a:pt x="20" y="0"/>
                  </a:cubicBezTo>
                  <a:cubicBezTo>
                    <a:pt x="20" y="1"/>
                    <a:pt x="20" y="1"/>
                    <a:pt x="21" y="1"/>
                  </a:cubicBezTo>
                  <a:cubicBezTo>
                    <a:pt x="19" y="1"/>
                    <a:pt x="16" y="1"/>
                    <a:pt x="14" y="1"/>
                  </a:cubicBezTo>
                  <a:cubicBezTo>
                    <a:pt x="10" y="1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3" name="Freeform 2616"/>
            <p:cNvSpPr>
              <a:spLocks noChangeArrowheads="1"/>
            </p:cNvSpPr>
            <p:nvPr/>
          </p:nvSpPr>
          <p:spPr bwMode="auto">
            <a:xfrm>
              <a:off x="1335088" y="61913"/>
              <a:ext cx="142875" cy="87313"/>
            </a:xfrm>
            <a:custGeom>
              <a:avLst/>
              <a:gdLst>
                <a:gd name="T0" fmla="*/ 2147483647 w 111"/>
                <a:gd name="T1" fmla="*/ 2147483647 h 68"/>
                <a:gd name="T2" fmla="*/ 2147483647 w 111"/>
                <a:gd name="T3" fmla="*/ 2147483647 h 68"/>
                <a:gd name="T4" fmla="*/ 2147483647 w 111"/>
                <a:gd name="T5" fmla="*/ 2147483647 h 68"/>
                <a:gd name="T6" fmla="*/ 2147483647 w 111"/>
                <a:gd name="T7" fmla="*/ 2147483647 h 68"/>
                <a:gd name="T8" fmla="*/ 2147483647 w 111"/>
                <a:gd name="T9" fmla="*/ 2147483647 h 68"/>
                <a:gd name="T10" fmla="*/ 2147483647 w 111"/>
                <a:gd name="T11" fmla="*/ 2147483647 h 68"/>
                <a:gd name="T12" fmla="*/ 2147483647 w 111"/>
                <a:gd name="T13" fmla="*/ 2147483647 h 68"/>
                <a:gd name="T14" fmla="*/ 2147483647 w 111"/>
                <a:gd name="T15" fmla="*/ 2147483647 h 68"/>
                <a:gd name="T16" fmla="*/ 2147483647 w 111"/>
                <a:gd name="T17" fmla="*/ 2147483647 h 68"/>
                <a:gd name="T18" fmla="*/ 2147483647 w 111"/>
                <a:gd name="T19" fmla="*/ 2147483647 h 68"/>
                <a:gd name="T20" fmla="*/ 2147483647 w 111"/>
                <a:gd name="T21" fmla="*/ 2147483647 h 68"/>
                <a:gd name="T22" fmla="*/ 2147483647 w 111"/>
                <a:gd name="T23" fmla="*/ 2147483647 h 68"/>
                <a:gd name="T24" fmla="*/ 2147483647 w 111"/>
                <a:gd name="T25" fmla="*/ 2147483647 h 68"/>
                <a:gd name="T26" fmla="*/ 2147483647 w 111"/>
                <a:gd name="T27" fmla="*/ 2147483647 h 68"/>
                <a:gd name="T28" fmla="*/ 2147483647 w 111"/>
                <a:gd name="T29" fmla="*/ 2147483647 h 68"/>
                <a:gd name="T30" fmla="*/ 2147483647 w 111"/>
                <a:gd name="T31" fmla="*/ 2147483647 h 68"/>
                <a:gd name="T32" fmla="*/ 2147483647 w 111"/>
                <a:gd name="T33" fmla="*/ 2147483647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1"/>
                <a:gd name="T52" fmla="*/ 0 h 68"/>
                <a:gd name="T53" fmla="*/ 111 w 111"/>
                <a:gd name="T54" fmla="*/ 68 h 6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1" h="68">
                  <a:moveTo>
                    <a:pt x="73" y="24"/>
                  </a:moveTo>
                  <a:cubicBezTo>
                    <a:pt x="48" y="14"/>
                    <a:pt x="15" y="31"/>
                    <a:pt x="6" y="55"/>
                  </a:cubicBezTo>
                  <a:cubicBezTo>
                    <a:pt x="4" y="60"/>
                    <a:pt x="3" y="64"/>
                    <a:pt x="1" y="68"/>
                  </a:cubicBezTo>
                  <a:cubicBezTo>
                    <a:pt x="1" y="68"/>
                    <a:pt x="0" y="68"/>
                    <a:pt x="1" y="68"/>
                  </a:cubicBezTo>
                  <a:cubicBezTo>
                    <a:pt x="3" y="59"/>
                    <a:pt x="5" y="52"/>
                    <a:pt x="9" y="45"/>
                  </a:cubicBezTo>
                  <a:cubicBezTo>
                    <a:pt x="17" y="9"/>
                    <a:pt x="65" y="0"/>
                    <a:pt x="93" y="18"/>
                  </a:cubicBezTo>
                  <a:cubicBezTo>
                    <a:pt x="101" y="23"/>
                    <a:pt x="106" y="30"/>
                    <a:pt x="111" y="37"/>
                  </a:cubicBezTo>
                  <a:cubicBezTo>
                    <a:pt x="110" y="38"/>
                    <a:pt x="109" y="38"/>
                    <a:pt x="108" y="39"/>
                  </a:cubicBezTo>
                  <a:cubicBezTo>
                    <a:pt x="102" y="28"/>
                    <a:pt x="93" y="20"/>
                    <a:pt x="81" y="15"/>
                  </a:cubicBezTo>
                  <a:cubicBezTo>
                    <a:pt x="63" y="8"/>
                    <a:pt x="40" y="11"/>
                    <a:pt x="25" y="23"/>
                  </a:cubicBezTo>
                  <a:cubicBezTo>
                    <a:pt x="19" y="28"/>
                    <a:pt x="14" y="34"/>
                    <a:pt x="11" y="41"/>
                  </a:cubicBezTo>
                  <a:cubicBezTo>
                    <a:pt x="13" y="39"/>
                    <a:pt x="15" y="37"/>
                    <a:pt x="17" y="35"/>
                  </a:cubicBezTo>
                  <a:cubicBezTo>
                    <a:pt x="26" y="27"/>
                    <a:pt x="37" y="22"/>
                    <a:pt x="48" y="19"/>
                  </a:cubicBezTo>
                  <a:cubicBezTo>
                    <a:pt x="69" y="15"/>
                    <a:pt x="90" y="26"/>
                    <a:pt x="101" y="44"/>
                  </a:cubicBezTo>
                  <a:cubicBezTo>
                    <a:pt x="101" y="44"/>
                    <a:pt x="100" y="44"/>
                    <a:pt x="100" y="44"/>
                  </a:cubicBezTo>
                  <a:cubicBezTo>
                    <a:pt x="99" y="45"/>
                    <a:pt x="99" y="45"/>
                    <a:pt x="98" y="46"/>
                  </a:cubicBezTo>
                  <a:cubicBezTo>
                    <a:pt x="93" y="36"/>
                    <a:pt x="84" y="28"/>
                    <a:pt x="73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4" name="Freeform 2617"/>
            <p:cNvSpPr>
              <a:spLocks noChangeArrowheads="1"/>
            </p:cNvSpPr>
            <p:nvPr/>
          </p:nvSpPr>
          <p:spPr bwMode="auto">
            <a:xfrm>
              <a:off x="1046163" y="239713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0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5" name="Freeform 2618"/>
            <p:cNvSpPr>
              <a:spLocks noChangeArrowheads="1"/>
            </p:cNvSpPr>
            <p:nvPr/>
          </p:nvSpPr>
          <p:spPr bwMode="auto">
            <a:xfrm>
              <a:off x="1041401" y="233363"/>
              <a:ext cx="4763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3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6" name="Freeform 2619"/>
            <p:cNvSpPr>
              <a:spLocks noChangeArrowheads="1"/>
            </p:cNvSpPr>
            <p:nvPr/>
          </p:nvSpPr>
          <p:spPr bwMode="auto">
            <a:xfrm>
              <a:off x="1304926" y="1603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7" name="Freeform 2620"/>
            <p:cNvSpPr>
              <a:spLocks noChangeArrowheads="1"/>
            </p:cNvSpPr>
            <p:nvPr/>
          </p:nvSpPr>
          <p:spPr bwMode="auto">
            <a:xfrm>
              <a:off x="1376363" y="247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8" name="Freeform 2621"/>
            <p:cNvSpPr>
              <a:spLocks noChangeArrowheads="1"/>
            </p:cNvSpPr>
            <p:nvPr/>
          </p:nvSpPr>
          <p:spPr bwMode="auto">
            <a:xfrm>
              <a:off x="1176338" y="13493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499" name="Freeform 2622"/>
            <p:cNvSpPr>
              <a:spLocks noChangeArrowheads="1"/>
            </p:cNvSpPr>
            <p:nvPr/>
          </p:nvSpPr>
          <p:spPr bwMode="auto">
            <a:xfrm>
              <a:off x="1130301" y="2555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0" name="Freeform 2623"/>
            <p:cNvSpPr>
              <a:spLocks noChangeArrowheads="1"/>
            </p:cNvSpPr>
            <p:nvPr/>
          </p:nvSpPr>
          <p:spPr bwMode="auto">
            <a:xfrm>
              <a:off x="1263651" y="257175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2147483647 w 2"/>
                <a:gd name="T3" fmla="*/ 0 h 1"/>
                <a:gd name="T4" fmla="*/ 0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1" name="Freeform 2624"/>
            <p:cNvSpPr>
              <a:spLocks noChangeArrowheads="1"/>
            </p:cNvSpPr>
            <p:nvPr/>
          </p:nvSpPr>
          <p:spPr bwMode="auto">
            <a:xfrm>
              <a:off x="1370013" y="258763"/>
              <a:ext cx="60325" cy="17463"/>
            </a:xfrm>
            <a:custGeom>
              <a:avLst/>
              <a:gdLst>
                <a:gd name="T0" fmla="*/ 2147483647 w 46"/>
                <a:gd name="T1" fmla="*/ 2147483647 h 13"/>
                <a:gd name="T2" fmla="*/ 2147483647 w 46"/>
                <a:gd name="T3" fmla="*/ 2147483647 h 13"/>
                <a:gd name="T4" fmla="*/ 2147483647 w 46"/>
                <a:gd name="T5" fmla="*/ 2147483647 h 13"/>
                <a:gd name="T6" fmla="*/ 2147483647 w 46"/>
                <a:gd name="T7" fmla="*/ 2147483647 h 13"/>
                <a:gd name="T8" fmla="*/ 2147483647 w 46"/>
                <a:gd name="T9" fmla="*/ 2147483647 h 13"/>
                <a:gd name="T10" fmla="*/ 2147483647 w 46"/>
                <a:gd name="T11" fmla="*/ 2147483647 h 13"/>
                <a:gd name="T12" fmla="*/ 2147483647 w 46"/>
                <a:gd name="T13" fmla="*/ 0 h 13"/>
                <a:gd name="T14" fmla="*/ 2147483647 w 46"/>
                <a:gd name="T15" fmla="*/ 2147483647 h 13"/>
                <a:gd name="T16" fmla="*/ 2147483647 w 46"/>
                <a:gd name="T17" fmla="*/ 2147483647 h 13"/>
                <a:gd name="T18" fmla="*/ 2147483647 w 46"/>
                <a:gd name="T19" fmla="*/ 2147483647 h 13"/>
                <a:gd name="T20" fmla="*/ 2147483647 w 46"/>
                <a:gd name="T21" fmla="*/ 2147483647 h 13"/>
                <a:gd name="T22" fmla="*/ 2147483647 w 46"/>
                <a:gd name="T23" fmla="*/ 2147483647 h 13"/>
                <a:gd name="T24" fmla="*/ 2147483647 w 46"/>
                <a:gd name="T25" fmla="*/ 2147483647 h 13"/>
                <a:gd name="T26" fmla="*/ 2147483647 w 46"/>
                <a:gd name="T27" fmla="*/ 2147483647 h 13"/>
                <a:gd name="T28" fmla="*/ 0 w 46"/>
                <a:gd name="T29" fmla="*/ 2147483647 h 13"/>
                <a:gd name="T30" fmla="*/ 2147483647 w 46"/>
                <a:gd name="T31" fmla="*/ 2147483647 h 13"/>
                <a:gd name="T32" fmla="*/ 2147483647 w 46"/>
                <a:gd name="T33" fmla="*/ 2147483647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"/>
                <a:gd name="T52" fmla="*/ 0 h 13"/>
                <a:gd name="T53" fmla="*/ 46 w 4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" h="13">
                  <a:moveTo>
                    <a:pt x="4" y="13"/>
                  </a:moveTo>
                  <a:cubicBezTo>
                    <a:pt x="5" y="13"/>
                    <a:pt x="6" y="13"/>
                    <a:pt x="7" y="13"/>
                  </a:cubicBezTo>
                  <a:cubicBezTo>
                    <a:pt x="11" y="12"/>
                    <a:pt x="17" y="11"/>
                    <a:pt x="24" y="9"/>
                  </a:cubicBezTo>
                  <a:cubicBezTo>
                    <a:pt x="30" y="7"/>
                    <a:pt x="36" y="5"/>
                    <a:pt x="40" y="3"/>
                  </a:cubicBezTo>
                  <a:cubicBezTo>
                    <a:pt x="41" y="3"/>
                    <a:pt x="42" y="2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6" y="0"/>
                    <a:pt x="45" y="1"/>
                  </a:cubicBezTo>
                  <a:cubicBezTo>
                    <a:pt x="44" y="1"/>
                    <a:pt x="44" y="2"/>
                    <a:pt x="43" y="2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36" y="6"/>
                    <a:pt x="30" y="8"/>
                    <a:pt x="24" y="10"/>
                  </a:cubicBezTo>
                  <a:cubicBezTo>
                    <a:pt x="17" y="12"/>
                    <a:pt x="11" y="13"/>
                    <a:pt x="7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2" y="13"/>
                  </a:cubicBezTo>
                  <a:cubicBezTo>
                    <a:pt x="2" y="13"/>
                    <a:pt x="3" y="13"/>
                    <a:pt x="4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2" name="Freeform 2625"/>
            <p:cNvSpPr>
              <a:spLocks noChangeArrowheads="1"/>
            </p:cNvSpPr>
            <p:nvPr/>
          </p:nvSpPr>
          <p:spPr bwMode="auto">
            <a:xfrm>
              <a:off x="1373188" y="263525"/>
              <a:ext cx="39688" cy="9525"/>
            </a:xfrm>
            <a:custGeom>
              <a:avLst/>
              <a:gdLst>
                <a:gd name="T0" fmla="*/ 2147483647 w 30"/>
                <a:gd name="T1" fmla="*/ 2147483647 h 7"/>
                <a:gd name="T2" fmla="*/ 2147483647 w 30"/>
                <a:gd name="T3" fmla="*/ 2147483647 h 7"/>
                <a:gd name="T4" fmla="*/ 2147483647 w 30"/>
                <a:gd name="T5" fmla="*/ 2147483647 h 7"/>
                <a:gd name="T6" fmla="*/ 2147483647 w 30"/>
                <a:gd name="T7" fmla="*/ 0 h 7"/>
                <a:gd name="T8" fmla="*/ 2147483647 w 30"/>
                <a:gd name="T9" fmla="*/ 2147483647 h 7"/>
                <a:gd name="T10" fmla="*/ 2147483647 w 30"/>
                <a:gd name="T11" fmla="*/ 2147483647 h 7"/>
                <a:gd name="T12" fmla="*/ 2147483647 w 30"/>
                <a:gd name="T13" fmla="*/ 2147483647 h 7"/>
                <a:gd name="T14" fmla="*/ 2147483647 w 30"/>
                <a:gd name="T15" fmla="*/ 2147483647 h 7"/>
                <a:gd name="T16" fmla="*/ 2147483647 w 30"/>
                <a:gd name="T17" fmla="*/ 2147483647 h 7"/>
                <a:gd name="T18" fmla="*/ 0 w 30"/>
                <a:gd name="T19" fmla="*/ 2147483647 h 7"/>
                <a:gd name="T20" fmla="*/ 2147483647 w 30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"/>
                <a:gd name="T34" fmla="*/ 0 h 7"/>
                <a:gd name="T35" fmla="*/ 30 w 30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" h="7">
                  <a:moveTo>
                    <a:pt x="4" y="6"/>
                  </a:moveTo>
                  <a:cubicBezTo>
                    <a:pt x="7" y="6"/>
                    <a:pt x="11" y="5"/>
                    <a:pt x="15" y="5"/>
                  </a:cubicBezTo>
                  <a:cubicBezTo>
                    <a:pt x="19" y="4"/>
                    <a:pt x="23" y="3"/>
                    <a:pt x="26" y="2"/>
                  </a:cubicBezTo>
                  <a:cubicBezTo>
                    <a:pt x="28" y="1"/>
                    <a:pt x="30" y="0"/>
                    <a:pt x="30" y="0"/>
                  </a:cubicBezTo>
                  <a:cubicBezTo>
                    <a:pt x="30" y="0"/>
                    <a:pt x="29" y="1"/>
                    <a:pt x="29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3" y="3"/>
                    <a:pt x="19" y="5"/>
                    <a:pt x="15" y="5"/>
                  </a:cubicBezTo>
                  <a:cubicBezTo>
                    <a:pt x="11" y="6"/>
                    <a:pt x="7" y="7"/>
                    <a:pt x="4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3" name="Freeform 2626"/>
            <p:cNvSpPr>
              <a:spLocks noChangeArrowheads="1"/>
            </p:cNvSpPr>
            <p:nvPr/>
          </p:nvSpPr>
          <p:spPr bwMode="auto">
            <a:xfrm>
              <a:off x="1316038" y="255588"/>
              <a:ext cx="34925" cy="3175"/>
            </a:xfrm>
            <a:custGeom>
              <a:avLst/>
              <a:gdLst>
                <a:gd name="T0" fmla="*/ 2147483647 w 27"/>
                <a:gd name="T1" fmla="*/ 2147483647 h 3"/>
                <a:gd name="T2" fmla="*/ 2147483647 w 27"/>
                <a:gd name="T3" fmla="*/ 2147483647 h 3"/>
                <a:gd name="T4" fmla="*/ 2147483647 w 27"/>
                <a:gd name="T5" fmla="*/ 2147483647 h 3"/>
                <a:gd name="T6" fmla="*/ 2147483647 w 27"/>
                <a:gd name="T7" fmla="*/ 2147483647 h 3"/>
                <a:gd name="T8" fmla="*/ 2147483647 w 27"/>
                <a:gd name="T9" fmla="*/ 2147483647 h 3"/>
                <a:gd name="T10" fmla="*/ 2147483647 w 27"/>
                <a:gd name="T11" fmla="*/ 2147483647 h 3"/>
                <a:gd name="T12" fmla="*/ 0 w 27"/>
                <a:gd name="T13" fmla="*/ 0 h 3"/>
                <a:gd name="T14" fmla="*/ 2147483647 w 27"/>
                <a:gd name="T15" fmla="*/ 0 h 3"/>
                <a:gd name="T16" fmla="*/ 2147483647 w 2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"/>
                <a:gd name="T29" fmla="*/ 27 w 2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">
                  <a:moveTo>
                    <a:pt x="14" y="1"/>
                  </a:moveTo>
                  <a:cubicBezTo>
                    <a:pt x="18" y="2"/>
                    <a:pt x="21" y="2"/>
                    <a:pt x="24" y="2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7" y="3"/>
                    <a:pt x="26" y="3"/>
                    <a:pt x="23" y="3"/>
                  </a:cubicBezTo>
                  <a:cubicBezTo>
                    <a:pt x="21" y="3"/>
                    <a:pt x="18" y="2"/>
                    <a:pt x="14" y="2"/>
                  </a:cubicBezTo>
                  <a:cubicBezTo>
                    <a:pt x="10" y="1"/>
                    <a:pt x="7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7" y="0"/>
                    <a:pt x="10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4" name="Freeform 2627"/>
            <p:cNvSpPr>
              <a:spLocks noChangeArrowheads="1"/>
            </p:cNvSpPr>
            <p:nvPr/>
          </p:nvSpPr>
          <p:spPr bwMode="auto">
            <a:xfrm>
              <a:off x="1323976" y="254000"/>
              <a:ext cx="22225" cy="1588"/>
            </a:xfrm>
            <a:custGeom>
              <a:avLst/>
              <a:gdLst>
                <a:gd name="T0" fmla="*/ 2147483647 w 17"/>
                <a:gd name="T1" fmla="*/ 2147483647 h 2"/>
                <a:gd name="T2" fmla="*/ 2147483647 w 17"/>
                <a:gd name="T3" fmla="*/ 2147483647 h 2"/>
                <a:gd name="T4" fmla="*/ 0 w 17"/>
                <a:gd name="T5" fmla="*/ 0 h 2"/>
                <a:gd name="T6" fmla="*/ 2147483647 w 17"/>
                <a:gd name="T7" fmla="*/ 0 h 2"/>
                <a:gd name="T8" fmla="*/ 2147483647 w 17"/>
                <a:gd name="T9" fmla="*/ 2147483647 h 2"/>
                <a:gd name="T10" fmla="*/ 2147483647 w 17"/>
                <a:gd name="T11" fmla="*/ 2147483647 h 2"/>
                <a:gd name="T12" fmla="*/ 2147483647 w 17"/>
                <a:gd name="T13" fmla="*/ 2147483647 h 2"/>
                <a:gd name="T14" fmla="*/ 2147483647 w 17"/>
                <a:gd name="T15" fmla="*/ 2147483647 h 2"/>
                <a:gd name="T16" fmla="*/ 2147483647 w 17"/>
                <a:gd name="T17" fmla="*/ 2147483647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"/>
                <a:gd name="T29" fmla="*/ 17 w 17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">
                  <a:moveTo>
                    <a:pt x="8" y="2"/>
                  </a:moveTo>
                  <a:cubicBezTo>
                    <a:pt x="6" y="1"/>
                    <a:pt x="4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6" y="1"/>
                    <a:pt x="8" y="1"/>
                  </a:cubicBezTo>
                  <a:cubicBezTo>
                    <a:pt x="11" y="1"/>
                    <a:pt x="13" y="1"/>
                    <a:pt x="14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5" name="Freeform 2628"/>
            <p:cNvSpPr>
              <a:spLocks noChangeArrowheads="1"/>
            </p:cNvSpPr>
            <p:nvPr/>
          </p:nvSpPr>
          <p:spPr bwMode="auto">
            <a:xfrm>
              <a:off x="1285876" y="233363"/>
              <a:ext cx="22225" cy="7938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2147483647 h 7"/>
                <a:gd name="T10" fmla="*/ 0 w 18"/>
                <a:gd name="T11" fmla="*/ 0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2147483647 w 18"/>
                <a:gd name="T19" fmla="*/ 2147483647 h 7"/>
                <a:gd name="T20" fmla="*/ 2147483647 w 18"/>
                <a:gd name="T21" fmla="*/ 2147483647 h 7"/>
                <a:gd name="T22" fmla="*/ 2147483647 w 18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7"/>
                <a:gd name="T38" fmla="*/ 18 w 18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7">
                  <a:moveTo>
                    <a:pt x="8" y="6"/>
                  </a:moveTo>
                  <a:cubicBezTo>
                    <a:pt x="5" y="5"/>
                    <a:pt x="3" y="4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4"/>
                    <a:pt x="5" y="5"/>
                    <a:pt x="8" y="5"/>
                  </a:cubicBezTo>
                  <a:cubicBezTo>
                    <a:pt x="11" y="6"/>
                    <a:pt x="13" y="6"/>
                    <a:pt x="15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6"/>
                    <a:pt x="17" y="7"/>
                    <a:pt x="15" y="7"/>
                  </a:cubicBezTo>
                  <a:cubicBezTo>
                    <a:pt x="13" y="7"/>
                    <a:pt x="11" y="6"/>
                    <a:pt x="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6" name="Freeform 2629"/>
            <p:cNvSpPr>
              <a:spLocks noChangeArrowheads="1"/>
            </p:cNvSpPr>
            <p:nvPr/>
          </p:nvSpPr>
          <p:spPr bwMode="auto">
            <a:xfrm>
              <a:off x="1287463" y="233363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0 w 6"/>
                <a:gd name="T3" fmla="*/ 0 h 3"/>
                <a:gd name="T4" fmla="*/ 2147483647 w 6"/>
                <a:gd name="T5" fmla="*/ 0 h 3"/>
                <a:gd name="T6" fmla="*/ 2147483647 w 6"/>
                <a:gd name="T7" fmla="*/ 2147483647 h 3"/>
                <a:gd name="T8" fmla="*/ 2147483647 w 6"/>
                <a:gd name="T9" fmla="*/ 2147483647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3"/>
                <a:gd name="T23" fmla="*/ 6 w 6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3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7" name="Freeform 2630"/>
            <p:cNvSpPr>
              <a:spLocks noChangeArrowheads="1"/>
            </p:cNvSpPr>
            <p:nvPr/>
          </p:nvSpPr>
          <p:spPr bwMode="auto">
            <a:xfrm>
              <a:off x="1252538" y="198438"/>
              <a:ext cx="31750" cy="11113"/>
            </a:xfrm>
            <a:custGeom>
              <a:avLst/>
              <a:gdLst>
                <a:gd name="T0" fmla="*/ 2147483647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0 h 8"/>
                <a:gd name="T6" fmla="*/ 0 w 24"/>
                <a:gd name="T7" fmla="*/ 2147483647 h 8"/>
                <a:gd name="T8" fmla="*/ 2147483647 w 24"/>
                <a:gd name="T9" fmla="*/ 0 h 8"/>
                <a:gd name="T10" fmla="*/ 2147483647 w 24"/>
                <a:gd name="T11" fmla="*/ 0 h 8"/>
                <a:gd name="T12" fmla="*/ 2147483647 w 24"/>
                <a:gd name="T13" fmla="*/ 0 h 8"/>
                <a:gd name="T14" fmla="*/ 2147483647 w 24"/>
                <a:gd name="T15" fmla="*/ 0 h 8"/>
                <a:gd name="T16" fmla="*/ 2147483647 w 24"/>
                <a:gd name="T17" fmla="*/ 2147483647 h 8"/>
                <a:gd name="T18" fmla="*/ 2147483647 w 24"/>
                <a:gd name="T19" fmla="*/ 2147483647 h 8"/>
                <a:gd name="T20" fmla="*/ 2147483647 w 24"/>
                <a:gd name="T21" fmla="*/ 2147483647 h 8"/>
                <a:gd name="T22" fmla="*/ 2147483647 w 24"/>
                <a:gd name="T23" fmla="*/ 2147483647 h 8"/>
                <a:gd name="T24" fmla="*/ 2147483647 w 24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8"/>
                <a:gd name="T41" fmla="*/ 24 w 2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8">
                  <a:moveTo>
                    <a:pt x="12" y="2"/>
                  </a:moveTo>
                  <a:cubicBezTo>
                    <a:pt x="11" y="1"/>
                    <a:pt x="9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1" y="1"/>
                    <a:pt x="12" y="1"/>
                  </a:cubicBezTo>
                  <a:cubicBezTo>
                    <a:pt x="16" y="3"/>
                    <a:pt x="18" y="5"/>
                    <a:pt x="20" y="6"/>
                  </a:cubicBezTo>
                  <a:cubicBezTo>
                    <a:pt x="22" y="7"/>
                    <a:pt x="24" y="8"/>
                    <a:pt x="24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5" y="4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8" name="Freeform 2631"/>
            <p:cNvSpPr>
              <a:spLocks noChangeArrowheads="1"/>
            </p:cNvSpPr>
            <p:nvPr/>
          </p:nvSpPr>
          <p:spPr bwMode="auto">
            <a:xfrm>
              <a:off x="1257301" y="200025"/>
              <a:ext cx="7938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0 w 7"/>
                <a:gd name="T5" fmla="*/ 0 h 3"/>
                <a:gd name="T6" fmla="*/ 2147483647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7" y="2"/>
                  </a:moveTo>
                  <a:cubicBezTo>
                    <a:pt x="7" y="3"/>
                    <a:pt x="5" y="2"/>
                    <a:pt x="3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5" y="2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09" name="Freeform 2632"/>
            <p:cNvSpPr>
              <a:spLocks noChangeArrowheads="1"/>
            </p:cNvSpPr>
            <p:nvPr/>
          </p:nvSpPr>
          <p:spPr bwMode="auto">
            <a:xfrm>
              <a:off x="1398588" y="155575"/>
              <a:ext cx="25400" cy="14288"/>
            </a:xfrm>
            <a:custGeom>
              <a:avLst/>
              <a:gdLst>
                <a:gd name="T0" fmla="*/ 2147483647 w 19"/>
                <a:gd name="T1" fmla="*/ 2147483647 h 10"/>
                <a:gd name="T2" fmla="*/ 2147483647 w 19"/>
                <a:gd name="T3" fmla="*/ 2147483647 h 10"/>
                <a:gd name="T4" fmla="*/ 2147483647 w 19"/>
                <a:gd name="T5" fmla="*/ 2147483647 h 10"/>
                <a:gd name="T6" fmla="*/ 2147483647 w 19"/>
                <a:gd name="T7" fmla="*/ 2147483647 h 10"/>
                <a:gd name="T8" fmla="*/ 2147483647 w 19"/>
                <a:gd name="T9" fmla="*/ 2147483647 h 10"/>
                <a:gd name="T10" fmla="*/ 0 w 19"/>
                <a:gd name="T11" fmla="*/ 2147483647 h 10"/>
                <a:gd name="T12" fmla="*/ 2147483647 w 19"/>
                <a:gd name="T13" fmla="*/ 2147483647 h 10"/>
                <a:gd name="T14" fmla="*/ 2147483647 w 19"/>
                <a:gd name="T15" fmla="*/ 2147483647 h 10"/>
                <a:gd name="T16" fmla="*/ 2147483647 w 19"/>
                <a:gd name="T17" fmla="*/ 2147483647 h 10"/>
                <a:gd name="T18" fmla="*/ 2147483647 w 19"/>
                <a:gd name="T19" fmla="*/ 2147483647 h 10"/>
                <a:gd name="T20" fmla="*/ 2147483647 w 19"/>
                <a:gd name="T21" fmla="*/ 2147483647 h 10"/>
                <a:gd name="T22" fmla="*/ 2147483647 w 19"/>
                <a:gd name="T23" fmla="*/ 2147483647 h 10"/>
                <a:gd name="T24" fmla="*/ 2147483647 w 19"/>
                <a:gd name="T25" fmla="*/ 2147483647 h 10"/>
                <a:gd name="T26" fmla="*/ 2147483647 w 19"/>
                <a:gd name="T27" fmla="*/ 2147483647 h 10"/>
                <a:gd name="T28" fmla="*/ 2147483647 w 19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10"/>
                <a:gd name="T47" fmla="*/ 19 w 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10">
                  <a:moveTo>
                    <a:pt x="16" y="4"/>
                  </a:moveTo>
                  <a:cubicBezTo>
                    <a:pt x="15" y="3"/>
                    <a:pt x="14" y="3"/>
                    <a:pt x="13" y="2"/>
                  </a:cubicBezTo>
                  <a:cubicBezTo>
                    <a:pt x="11" y="2"/>
                    <a:pt x="10" y="1"/>
                    <a:pt x="8" y="1"/>
                  </a:cubicBezTo>
                  <a:cubicBezTo>
                    <a:pt x="6" y="2"/>
                    <a:pt x="5" y="3"/>
                    <a:pt x="4" y="4"/>
                  </a:cubicBezTo>
                  <a:cubicBezTo>
                    <a:pt x="3" y="5"/>
                    <a:pt x="2" y="6"/>
                    <a:pt x="2" y="7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9"/>
                    <a:pt x="1" y="7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2"/>
                    <a:pt x="16" y="3"/>
                    <a:pt x="17" y="4"/>
                  </a:cubicBezTo>
                  <a:cubicBezTo>
                    <a:pt x="17" y="4"/>
                    <a:pt x="18" y="5"/>
                    <a:pt x="18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6"/>
                  </a:cubicBezTo>
                  <a:cubicBezTo>
                    <a:pt x="18" y="6"/>
                    <a:pt x="17" y="5"/>
                    <a:pt x="1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0" name="Freeform 2633"/>
            <p:cNvSpPr>
              <a:spLocks noChangeArrowheads="1"/>
            </p:cNvSpPr>
            <p:nvPr/>
          </p:nvSpPr>
          <p:spPr bwMode="auto">
            <a:xfrm>
              <a:off x="1406526" y="160338"/>
              <a:ext cx="11113" cy="3175"/>
            </a:xfrm>
            <a:custGeom>
              <a:avLst/>
              <a:gdLst>
                <a:gd name="T0" fmla="*/ 2147483647 w 8"/>
                <a:gd name="T1" fmla="*/ 2147483647 h 2"/>
                <a:gd name="T2" fmla="*/ 0 w 8"/>
                <a:gd name="T3" fmla="*/ 2147483647 h 2"/>
                <a:gd name="T4" fmla="*/ 2147483647 w 8"/>
                <a:gd name="T5" fmla="*/ 0 h 2"/>
                <a:gd name="T6" fmla="*/ 2147483647 w 8"/>
                <a:gd name="T7" fmla="*/ 2147483647 h 2"/>
                <a:gd name="T8" fmla="*/ 2147483647 w 8"/>
                <a:gd name="T9" fmla="*/ 2147483647 h 2"/>
                <a:gd name="T10" fmla="*/ 2147483647 w 8"/>
                <a:gd name="T11" fmla="*/ 2147483647 h 2"/>
                <a:gd name="T12" fmla="*/ 2147483647 w 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"/>
                <a:gd name="T23" fmla="*/ 8 w 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">
                  <a:moveTo>
                    <a:pt x="4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1" name="Freeform 2634"/>
            <p:cNvSpPr>
              <a:spLocks noChangeArrowheads="1"/>
            </p:cNvSpPr>
            <p:nvPr/>
          </p:nvSpPr>
          <p:spPr bwMode="auto">
            <a:xfrm>
              <a:off x="1390651" y="119063"/>
              <a:ext cx="20638" cy="3175"/>
            </a:xfrm>
            <a:custGeom>
              <a:avLst/>
              <a:gdLst>
                <a:gd name="T0" fmla="*/ 2147483647 w 15"/>
                <a:gd name="T1" fmla="*/ 2147483647 h 3"/>
                <a:gd name="T2" fmla="*/ 2147483647 w 15"/>
                <a:gd name="T3" fmla="*/ 2147483647 h 3"/>
                <a:gd name="T4" fmla="*/ 2147483647 w 15"/>
                <a:gd name="T5" fmla="*/ 2147483647 h 3"/>
                <a:gd name="T6" fmla="*/ 2147483647 w 15"/>
                <a:gd name="T7" fmla="*/ 2147483647 h 3"/>
                <a:gd name="T8" fmla="*/ 0 w 15"/>
                <a:gd name="T9" fmla="*/ 2147483647 h 3"/>
                <a:gd name="T10" fmla="*/ 2147483647 w 15"/>
                <a:gd name="T11" fmla="*/ 2147483647 h 3"/>
                <a:gd name="T12" fmla="*/ 2147483647 w 1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"/>
                <a:gd name="T23" fmla="*/ 15 w 1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">
                  <a:moveTo>
                    <a:pt x="12" y="2"/>
                  </a:moveTo>
                  <a:cubicBezTo>
                    <a:pt x="14" y="2"/>
                    <a:pt x="15" y="2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cubicBezTo>
                    <a:pt x="11" y="3"/>
                    <a:pt x="9" y="3"/>
                    <a:pt x="7" y="2"/>
                  </a:cubicBezTo>
                  <a:cubicBezTo>
                    <a:pt x="3" y="2"/>
                    <a:pt x="0" y="1"/>
                    <a:pt x="0" y="1"/>
                  </a:cubicBezTo>
                  <a:cubicBezTo>
                    <a:pt x="0" y="0"/>
                    <a:pt x="3" y="1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2" name="Freeform 2635"/>
            <p:cNvSpPr>
              <a:spLocks noChangeArrowheads="1"/>
            </p:cNvSpPr>
            <p:nvPr/>
          </p:nvSpPr>
          <p:spPr bwMode="auto">
            <a:xfrm>
              <a:off x="1393826" y="117475"/>
              <a:ext cx="12700" cy="1588"/>
            </a:xfrm>
            <a:custGeom>
              <a:avLst/>
              <a:gdLst>
                <a:gd name="T0" fmla="*/ 2147483647 w 10"/>
                <a:gd name="T1" fmla="*/ 0 h 1"/>
                <a:gd name="T2" fmla="*/ 2147483647 w 10"/>
                <a:gd name="T3" fmla="*/ 2147483647 h 1"/>
                <a:gd name="T4" fmla="*/ 0 w 10"/>
                <a:gd name="T5" fmla="*/ 2147483647 h 1"/>
                <a:gd name="T6" fmla="*/ 2147483647 w 10"/>
                <a:gd name="T7" fmla="*/ 0 h 1"/>
                <a:gd name="T8" fmla="*/ 2147483647 w 10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"/>
                <a:gd name="T17" fmla="*/ 10 w 10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">
                  <a:moveTo>
                    <a:pt x="10" y="0"/>
                  </a:moveTo>
                  <a:cubicBezTo>
                    <a:pt x="10" y="1"/>
                    <a:pt x="8" y="1"/>
                    <a:pt x="5" y="1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3" name="Freeform 2636"/>
            <p:cNvSpPr>
              <a:spLocks noChangeArrowheads="1"/>
            </p:cNvSpPr>
            <p:nvPr/>
          </p:nvSpPr>
          <p:spPr bwMode="auto">
            <a:xfrm>
              <a:off x="1390651" y="92075"/>
              <a:ext cx="57150" cy="15875"/>
            </a:xfrm>
            <a:custGeom>
              <a:avLst/>
              <a:gdLst>
                <a:gd name="T0" fmla="*/ 2147483647 w 45"/>
                <a:gd name="T1" fmla="*/ 2147483647 h 12"/>
                <a:gd name="T2" fmla="*/ 2147483647 w 45"/>
                <a:gd name="T3" fmla="*/ 2147483647 h 12"/>
                <a:gd name="T4" fmla="*/ 2147483647 w 45"/>
                <a:gd name="T5" fmla="*/ 2147483647 h 12"/>
                <a:gd name="T6" fmla="*/ 2147483647 w 45"/>
                <a:gd name="T7" fmla="*/ 2147483647 h 12"/>
                <a:gd name="T8" fmla="*/ 0 w 45"/>
                <a:gd name="T9" fmla="*/ 2147483647 h 12"/>
                <a:gd name="T10" fmla="*/ 2147483647 w 45"/>
                <a:gd name="T11" fmla="*/ 2147483647 h 12"/>
                <a:gd name="T12" fmla="*/ 2147483647 w 45"/>
                <a:gd name="T13" fmla="*/ 2147483647 h 12"/>
                <a:gd name="T14" fmla="*/ 2147483647 w 45"/>
                <a:gd name="T15" fmla="*/ 2147483647 h 12"/>
                <a:gd name="T16" fmla="*/ 2147483647 w 45"/>
                <a:gd name="T17" fmla="*/ 0 h 12"/>
                <a:gd name="T18" fmla="*/ 2147483647 w 45"/>
                <a:gd name="T19" fmla="*/ 2147483647 h 12"/>
                <a:gd name="T20" fmla="*/ 2147483647 w 45"/>
                <a:gd name="T21" fmla="*/ 2147483647 h 12"/>
                <a:gd name="T22" fmla="*/ 2147483647 w 45"/>
                <a:gd name="T23" fmla="*/ 2147483647 h 12"/>
                <a:gd name="T24" fmla="*/ 2147483647 w 45"/>
                <a:gd name="T25" fmla="*/ 2147483647 h 12"/>
                <a:gd name="T26" fmla="*/ 2147483647 w 45"/>
                <a:gd name="T27" fmla="*/ 2147483647 h 12"/>
                <a:gd name="T28" fmla="*/ 2147483647 w 45"/>
                <a:gd name="T29" fmla="*/ 2147483647 h 12"/>
                <a:gd name="T30" fmla="*/ 2147483647 w 45"/>
                <a:gd name="T31" fmla="*/ 2147483647 h 12"/>
                <a:gd name="T32" fmla="*/ 2147483647 w 45"/>
                <a:gd name="T33" fmla="*/ 2147483647 h 12"/>
                <a:gd name="T34" fmla="*/ 2147483647 w 45"/>
                <a:gd name="T35" fmla="*/ 2147483647 h 12"/>
                <a:gd name="T36" fmla="*/ 2147483647 w 45"/>
                <a:gd name="T37" fmla="*/ 2147483647 h 12"/>
                <a:gd name="T38" fmla="*/ 2147483647 w 45"/>
                <a:gd name="T39" fmla="*/ 2147483647 h 12"/>
                <a:gd name="T40" fmla="*/ 2147483647 w 45"/>
                <a:gd name="T41" fmla="*/ 2147483647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12"/>
                <a:gd name="T65" fmla="*/ 45 w 45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12">
                  <a:moveTo>
                    <a:pt x="15" y="1"/>
                  </a:moveTo>
                  <a:cubicBezTo>
                    <a:pt x="12" y="1"/>
                    <a:pt x="9" y="1"/>
                    <a:pt x="7" y="1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3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2" y="0"/>
                    <a:pt x="15" y="0"/>
                  </a:cubicBezTo>
                  <a:cubicBezTo>
                    <a:pt x="18" y="0"/>
                    <a:pt x="21" y="1"/>
                    <a:pt x="24" y="1"/>
                  </a:cubicBezTo>
                  <a:cubicBezTo>
                    <a:pt x="27" y="2"/>
                    <a:pt x="30" y="3"/>
                    <a:pt x="33" y="4"/>
                  </a:cubicBezTo>
                  <a:cubicBezTo>
                    <a:pt x="34" y="4"/>
                    <a:pt x="35" y="5"/>
                    <a:pt x="36" y="5"/>
                  </a:cubicBezTo>
                  <a:cubicBezTo>
                    <a:pt x="38" y="6"/>
                    <a:pt x="38" y="7"/>
                    <a:pt x="39" y="7"/>
                  </a:cubicBezTo>
                  <a:cubicBezTo>
                    <a:pt x="40" y="8"/>
                    <a:pt x="41" y="8"/>
                    <a:pt x="42" y="9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4" y="11"/>
                    <a:pt x="45" y="12"/>
                    <a:pt x="45" y="12"/>
                  </a:cubicBezTo>
                  <a:cubicBezTo>
                    <a:pt x="44" y="12"/>
                    <a:pt x="43" y="10"/>
                    <a:pt x="39" y="8"/>
                  </a:cubicBezTo>
                  <a:cubicBezTo>
                    <a:pt x="38" y="7"/>
                    <a:pt x="37" y="6"/>
                    <a:pt x="36" y="6"/>
                  </a:cubicBezTo>
                  <a:cubicBezTo>
                    <a:pt x="35" y="5"/>
                    <a:pt x="34" y="5"/>
                    <a:pt x="33" y="4"/>
                  </a:cubicBezTo>
                  <a:cubicBezTo>
                    <a:pt x="30" y="3"/>
                    <a:pt x="27" y="2"/>
                    <a:pt x="24" y="2"/>
                  </a:cubicBezTo>
                  <a:cubicBezTo>
                    <a:pt x="21" y="1"/>
                    <a:pt x="17" y="1"/>
                    <a:pt x="1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4" name="Freeform 2637"/>
            <p:cNvSpPr>
              <a:spLocks noChangeArrowheads="1"/>
            </p:cNvSpPr>
            <p:nvPr/>
          </p:nvSpPr>
          <p:spPr bwMode="auto">
            <a:xfrm>
              <a:off x="1352551" y="98425"/>
              <a:ext cx="55563" cy="26988"/>
            </a:xfrm>
            <a:custGeom>
              <a:avLst/>
              <a:gdLst>
                <a:gd name="T0" fmla="*/ 2147483647 w 43"/>
                <a:gd name="T1" fmla="*/ 2147483647 h 21"/>
                <a:gd name="T2" fmla="*/ 2147483647 w 43"/>
                <a:gd name="T3" fmla="*/ 2147483647 h 21"/>
                <a:gd name="T4" fmla="*/ 2147483647 w 43"/>
                <a:gd name="T5" fmla="*/ 2147483647 h 21"/>
                <a:gd name="T6" fmla="*/ 2147483647 w 43"/>
                <a:gd name="T7" fmla="*/ 0 h 21"/>
                <a:gd name="T8" fmla="*/ 2147483647 w 43"/>
                <a:gd name="T9" fmla="*/ 0 h 21"/>
                <a:gd name="T10" fmla="*/ 2147483647 w 43"/>
                <a:gd name="T11" fmla="*/ 0 h 21"/>
                <a:gd name="T12" fmla="*/ 2147483647 w 43"/>
                <a:gd name="T13" fmla="*/ 0 h 21"/>
                <a:gd name="T14" fmla="*/ 2147483647 w 43"/>
                <a:gd name="T15" fmla="*/ 2147483647 h 21"/>
                <a:gd name="T16" fmla="*/ 2147483647 w 43"/>
                <a:gd name="T17" fmla="*/ 2147483647 h 21"/>
                <a:gd name="T18" fmla="*/ 2147483647 w 43"/>
                <a:gd name="T19" fmla="*/ 2147483647 h 21"/>
                <a:gd name="T20" fmla="*/ 2147483647 w 43"/>
                <a:gd name="T21" fmla="*/ 2147483647 h 21"/>
                <a:gd name="T22" fmla="*/ 0 w 43"/>
                <a:gd name="T23" fmla="*/ 2147483647 h 21"/>
                <a:gd name="T24" fmla="*/ 2147483647 w 43"/>
                <a:gd name="T25" fmla="*/ 2147483647 h 2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3"/>
                <a:gd name="T40" fmla="*/ 0 h 21"/>
                <a:gd name="T41" fmla="*/ 43 w 43"/>
                <a:gd name="T42" fmla="*/ 21 h 2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3" h="21">
                  <a:moveTo>
                    <a:pt x="1" y="19"/>
                  </a:moveTo>
                  <a:cubicBezTo>
                    <a:pt x="2" y="18"/>
                    <a:pt x="3" y="17"/>
                    <a:pt x="5" y="15"/>
                  </a:cubicBezTo>
                  <a:cubicBezTo>
                    <a:pt x="8" y="12"/>
                    <a:pt x="13" y="8"/>
                    <a:pt x="19" y="5"/>
                  </a:cubicBezTo>
                  <a:cubicBezTo>
                    <a:pt x="25" y="3"/>
                    <a:pt x="31" y="1"/>
                    <a:pt x="36" y="0"/>
                  </a:cubicBezTo>
                  <a:cubicBezTo>
                    <a:pt x="38" y="0"/>
                    <a:pt x="40" y="0"/>
                    <a:pt x="41" y="0"/>
                  </a:cubicBezTo>
                  <a:cubicBezTo>
                    <a:pt x="42" y="0"/>
                    <a:pt x="43" y="0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2" y="2"/>
                    <a:pt x="26" y="3"/>
                    <a:pt x="19" y="6"/>
                  </a:cubicBezTo>
                  <a:cubicBezTo>
                    <a:pt x="13" y="9"/>
                    <a:pt x="8" y="13"/>
                    <a:pt x="5" y="16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5" name="Freeform 2638"/>
            <p:cNvSpPr>
              <a:spLocks noChangeArrowheads="1"/>
            </p:cNvSpPr>
            <p:nvPr/>
          </p:nvSpPr>
          <p:spPr bwMode="auto">
            <a:xfrm>
              <a:off x="1398588" y="20638"/>
              <a:ext cx="9525" cy="17463"/>
            </a:xfrm>
            <a:custGeom>
              <a:avLst/>
              <a:gdLst>
                <a:gd name="T0" fmla="*/ 0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0 h 13"/>
                <a:gd name="T6" fmla="*/ 2147483647 w 8"/>
                <a:gd name="T7" fmla="*/ 0 h 13"/>
                <a:gd name="T8" fmla="*/ 0 w 8"/>
                <a:gd name="T9" fmla="*/ 2147483647 h 13"/>
                <a:gd name="T10" fmla="*/ 0 w 8"/>
                <a:gd name="T11" fmla="*/ 2147483647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3"/>
                <a:gd name="T20" fmla="*/ 8 w 8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3">
                  <a:moveTo>
                    <a:pt x="0" y="12"/>
                  </a:moveTo>
                  <a:cubicBezTo>
                    <a:pt x="2" y="11"/>
                    <a:pt x="4" y="10"/>
                    <a:pt x="5" y="8"/>
                  </a:cubicBezTo>
                  <a:cubicBezTo>
                    <a:pt x="6" y="5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5"/>
                    <a:pt x="5" y="11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6" name="Freeform 2639"/>
            <p:cNvSpPr>
              <a:spLocks noChangeArrowheads="1"/>
            </p:cNvSpPr>
            <p:nvPr/>
          </p:nvSpPr>
          <p:spPr bwMode="auto">
            <a:xfrm>
              <a:off x="1392238" y="30163"/>
              <a:ext cx="9525" cy="9525"/>
            </a:xfrm>
            <a:custGeom>
              <a:avLst/>
              <a:gdLst>
                <a:gd name="T0" fmla="*/ 0 w 7"/>
                <a:gd name="T1" fmla="*/ 2147483647 h 7"/>
                <a:gd name="T2" fmla="*/ 2147483647 w 7"/>
                <a:gd name="T3" fmla="*/ 0 h 7"/>
                <a:gd name="T4" fmla="*/ 2147483647 w 7"/>
                <a:gd name="T5" fmla="*/ 0 h 7"/>
                <a:gd name="T6" fmla="*/ 0 w 7"/>
                <a:gd name="T7" fmla="*/ 2147483647 h 7"/>
                <a:gd name="T8" fmla="*/ 0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7"/>
                  </a:moveTo>
                  <a:cubicBezTo>
                    <a:pt x="3" y="5"/>
                    <a:pt x="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3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7" name="Freeform 2640"/>
            <p:cNvSpPr>
              <a:spLocks noChangeArrowheads="1"/>
            </p:cNvSpPr>
            <p:nvPr/>
          </p:nvSpPr>
          <p:spPr bwMode="auto">
            <a:xfrm>
              <a:off x="1335088" y="63500"/>
              <a:ext cx="25400" cy="23813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2147483647 w 20"/>
                <a:gd name="T5" fmla="*/ 2147483647 h 19"/>
                <a:gd name="T6" fmla="*/ 0 w 20"/>
                <a:gd name="T7" fmla="*/ 2147483647 h 19"/>
                <a:gd name="T8" fmla="*/ 0 w 20"/>
                <a:gd name="T9" fmla="*/ 2147483647 h 19"/>
                <a:gd name="T10" fmla="*/ 2147483647 w 20"/>
                <a:gd name="T11" fmla="*/ 2147483647 h 19"/>
                <a:gd name="T12" fmla="*/ 2147483647 w 20"/>
                <a:gd name="T13" fmla="*/ 2147483647 h 19"/>
                <a:gd name="T14" fmla="*/ 2147483647 w 20"/>
                <a:gd name="T15" fmla="*/ 2147483647 h 19"/>
                <a:gd name="T16" fmla="*/ 2147483647 w 20"/>
                <a:gd name="T17" fmla="*/ 2147483647 h 19"/>
                <a:gd name="T18" fmla="*/ 2147483647 w 20"/>
                <a:gd name="T19" fmla="*/ 2147483647 h 19"/>
                <a:gd name="T20" fmla="*/ 2147483647 w 20"/>
                <a:gd name="T21" fmla="*/ 2147483647 h 19"/>
                <a:gd name="T22" fmla="*/ 2147483647 w 20"/>
                <a:gd name="T23" fmla="*/ 2147483647 h 19"/>
                <a:gd name="T24" fmla="*/ 2147483647 w 20"/>
                <a:gd name="T25" fmla="*/ 2147483647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0"/>
                <a:gd name="T40" fmla="*/ 0 h 19"/>
                <a:gd name="T41" fmla="*/ 20 w 20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0" h="19">
                  <a:moveTo>
                    <a:pt x="8" y="8"/>
                  </a:moveTo>
                  <a:cubicBezTo>
                    <a:pt x="7" y="10"/>
                    <a:pt x="5" y="11"/>
                    <a:pt x="4" y="12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8"/>
                    <a:pt x="0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2" y="14"/>
                    <a:pt x="3" y="13"/>
                    <a:pt x="4" y="12"/>
                  </a:cubicBezTo>
                  <a:cubicBezTo>
                    <a:pt x="5" y="10"/>
                    <a:pt x="6" y="9"/>
                    <a:pt x="8" y="8"/>
                  </a:cubicBezTo>
                  <a:cubicBezTo>
                    <a:pt x="11" y="5"/>
                    <a:pt x="14" y="3"/>
                    <a:pt x="16" y="2"/>
                  </a:cubicBezTo>
                  <a:cubicBezTo>
                    <a:pt x="18" y="1"/>
                    <a:pt x="20" y="0"/>
                    <a:pt x="20" y="1"/>
                  </a:cubicBezTo>
                  <a:cubicBezTo>
                    <a:pt x="20" y="1"/>
                    <a:pt x="19" y="1"/>
                    <a:pt x="16" y="3"/>
                  </a:cubicBezTo>
                  <a:cubicBezTo>
                    <a:pt x="14" y="4"/>
                    <a:pt x="11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8" name="Freeform 2641"/>
            <p:cNvSpPr>
              <a:spLocks noChangeArrowheads="1"/>
            </p:cNvSpPr>
            <p:nvPr/>
          </p:nvSpPr>
          <p:spPr bwMode="auto">
            <a:xfrm>
              <a:off x="1343026" y="61913"/>
              <a:ext cx="28575" cy="17463"/>
            </a:xfrm>
            <a:custGeom>
              <a:avLst/>
              <a:gdLst>
                <a:gd name="T0" fmla="*/ 0 w 22"/>
                <a:gd name="T1" fmla="*/ 2147483647 h 14"/>
                <a:gd name="T2" fmla="*/ 2147483647 w 22"/>
                <a:gd name="T3" fmla="*/ 2147483647 h 14"/>
                <a:gd name="T4" fmla="*/ 2147483647 w 22"/>
                <a:gd name="T5" fmla="*/ 2147483647 h 14"/>
                <a:gd name="T6" fmla="*/ 2147483647 w 22"/>
                <a:gd name="T7" fmla="*/ 2147483647 h 14"/>
                <a:gd name="T8" fmla="*/ 2147483647 w 22"/>
                <a:gd name="T9" fmla="*/ 2147483647 h 14"/>
                <a:gd name="T10" fmla="*/ 2147483647 w 22"/>
                <a:gd name="T11" fmla="*/ 0 h 14"/>
                <a:gd name="T12" fmla="*/ 2147483647 w 22"/>
                <a:gd name="T13" fmla="*/ 2147483647 h 14"/>
                <a:gd name="T14" fmla="*/ 2147483647 w 22"/>
                <a:gd name="T15" fmla="*/ 2147483647 h 14"/>
                <a:gd name="T16" fmla="*/ 0 w 2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4"/>
                <a:gd name="T29" fmla="*/ 22 w 2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4">
                  <a:moveTo>
                    <a:pt x="0" y="14"/>
                  </a:moveTo>
                  <a:cubicBezTo>
                    <a:pt x="0" y="14"/>
                    <a:pt x="0" y="14"/>
                    <a:pt x="1" y="13"/>
                  </a:cubicBezTo>
                  <a:cubicBezTo>
                    <a:pt x="1" y="13"/>
                    <a:pt x="2" y="12"/>
                    <a:pt x="2" y="11"/>
                  </a:cubicBezTo>
                  <a:cubicBezTo>
                    <a:pt x="4" y="9"/>
                    <a:pt x="7" y="7"/>
                    <a:pt x="10" y="5"/>
                  </a:cubicBezTo>
                  <a:cubicBezTo>
                    <a:pt x="13" y="3"/>
                    <a:pt x="16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1"/>
                    <a:pt x="17" y="2"/>
                    <a:pt x="10" y="6"/>
                  </a:cubicBezTo>
                  <a:cubicBezTo>
                    <a:pt x="7" y="8"/>
                    <a:pt x="5" y="10"/>
                    <a:pt x="3" y="11"/>
                  </a:cubicBezTo>
                  <a:cubicBezTo>
                    <a:pt x="1" y="13"/>
                    <a:pt x="0" y="14"/>
                    <a:pt x="0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19" name="Freeform 2642"/>
            <p:cNvSpPr>
              <a:spLocks noChangeArrowheads="1"/>
            </p:cNvSpPr>
            <p:nvPr/>
          </p:nvSpPr>
          <p:spPr bwMode="auto">
            <a:xfrm>
              <a:off x="1422401" y="57150"/>
              <a:ext cx="58738" cy="30163"/>
            </a:xfrm>
            <a:custGeom>
              <a:avLst/>
              <a:gdLst>
                <a:gd name="T0" fmla="*/ 2147483647 w 45"/>
                <a:gd name="T1" fmla="*/ 2147483647 h 24"/>
                <a:gd name="T2" fmla="*/ 2147483647 w 45"/>
                <a:gd name="T3" fmla="*/ 2147483647 h 24"/>
                <a:gd name="T4" fmla="*/ 2147483647 w 45"/>
                <a:gd name="T5" fmla="*/ 2147483647 h 24"/>
                <a:gd name="T6" fmla="*/ 2147483647 w 45"/>
                <a:gd name="T7" fmla="*/ 2147483647 h 24"/>
                <a:gd name="T8" fmla="*/ 2147483647 w 45"/>
                <a:gd name="T9" fmla="*/ 2147483647 h 24"/>
                <a:gd name="T10" fmla="*/ 2147483647 w 45"/>
                <a:gd name="T11" fmla="*/ 2147483647 h 24"/>
                <a:gd name="T12" fmla="*/ 2147483647 w 45"/>
                <a:gd name="T13" fmla="*/ 2147483647 h 24"/>
                <a:gd name="T14" fmla="*/ 0 w 45"/>
                <a:gd name="T15" fmla="*/ 0 h 24"/>
                <a:gd name="T16" fmla="*/ 2147483647 w 45"/>
                <a:gd name="T17" fmla="*/ 2147483647 h 24"/>
                <a:gd name="T18" fmla="*/ 2147483647 w 45"/>
                <a:gd name="T19" fmla="*/ 2147483647 h 24"/>
                <a:gd name="T20" fmla="*/ 2147483647 w 45"/>
                <a:gd name="T21" fmla="*/ 2147483647 h 24"/>
                <a:gd name="T22" fmla="*/ 2147483647 w 45"/>
                <a:gd name="T23" fmla="*/ 2147483647 h 24"/>
                <a:gd name="T24" fmla="*/ 2147483647 w 45"/>
                <a:gd name="T25" fmla="*/ 2147483647 h 24"/>
                <a:gd name="T26" fmla="*/ 2147483647 w 45"/>
                <a:gd name="T27" fmla="*/ 2147483647 h 24"/>
                <a:gd name="T28" fmla="*/ 2147483647 w 45"/>
                <a:gd name="T29" fmla="*/ 2147483647 h 24"/>
                <a:gd name="T30" fmla="*/ 2147483647 w 45"/>
                <a:gd name="T31" fmla="*/ 2147483647 h 24"/>
                <a:gd name="T32" fmla="*/ 2147483647 w 45"/>
                <a:gd name="T33" fmla="*/ 2147483647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4"/>
                <a:gd name="T53" fmla="*/ 45 w 45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4">
                  <a:moveTo>
                    <a:pt x="44" y="22"/>
                  </a:moveTo>
                  <a:cubicBezTo>
                    <a:pt x="43" y="22"/>
                    <a:pt x="43" y="21"/>
                    <a:pt x="42" y="21"/>
                  </a:cubicBezTo>
                  <a:cubicBezTo>
                    <a:pt x="41" y="20"/>
                    <a:pt x="41" y="19"/>
                    <a:pt x="40" y="19"/>
                  </a:cubicBezTo>
                  <a:cubicBezTo>
                    <a:pt x="38" y="17"/>
                    <a:pt x="36" y="16"/>
                    <a:pt x="33" y="14"/>
                  </a:cubicBezTo>
                  <a:cubicBezTo>
                    <a:pt x="30" y="12"/>
                    <a:pt x="27" y="11"/>
                    <a:pt x="24" y="9"/>
                  </a:cubicBezTo>
                  <a:cubicBezTo>
                    <a:pt x="18" y="6"/>
                    <a:pt x="12" y="4"/>
                    <a:pt x="7" y="3"/>
                  </a:cubicBezTo>
                  <a:cubicBezTo>
                    <a:pt x="5" y="2"/>
                    <a:pt x="3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2" y="3"/>
                    <a:pt x="18" y="5"/>
                    <a:pt x="24" y="8"/>
                  </a:cubicBezTo>
                  <a:cubicBezTo>
                    <a:pt x="28" y="10"/>
                    <a:pt x="31" y="12"/>
                    <a:pt x="33" y="13"/>
                  </a:cubicBezTo>
                  <a:cubicBezTo>
                    <a:pt x="36" y="15"/>
                    <a:pt x="38" y="17"/>
                    <a:pt x="40" y="18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3" y="21"/>
                    <a:pt x="44" y="22"/>
                    <a:pt x="44" y="22"/>
                  </a:cubicBezTo>
                  <a:cubicBezTo>
                    <a:pt x="45" y="23"/>
                    <a:pt x="45" y="24"/>
                    <a:pt x="45" y="24"/>
                  </a:cubicBezTo>
                  <a:cubicBezTo>
                    <a:pt x="45" y="24"/>
                    <a:pt x="45" y="23"/>
                    <a:pt x="44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0" name="Freeform 2643"/>
            <p:cNvSpPr>
              <a:spLocks noChangeArrowheads="1"/>
            </p:cNvSpPr>
            <p:nvPr/>
          </p:nvSpPr>
          <p:spPr bwMode="auto">
            <a:xfrm>
              <a:off x="1404938" y="58738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0 h 10"/>
                <a:gd name="T12" fmla="*/ 0 w 38"/>
                <a:gd name="T13" fmla="*/ 0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2147483647 h 10"/>
                <a:gd name="T20" fmla="*/ 2147483647 w 38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10"/>
                <a:gd name="T35" fmla="*/ 38 w 38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10">
                  <a:moveTo>
                    <a:pt x="33" y="7"/>
                  </a:moveTo>
                  <a:cubicBezTo>
                    <a:pt x="34" y="8"/>
                    <a:pt x="35" y="9"/>
                    <a:pt x="36" y="9"/>
                  </a:cubicBezTo>
                  <a:cubicBezTo>
                    <a:pt x="37" y="10"/>
                    <a:pt x="38" y="10"/>
                    <a:pt x="38" y="10"/>
                  </a:cubicBezTo>
                  <a:cubicBezTo>
                    <a:pt x="37" y="10"/>
                    <a:pt x="36" y="9"/>
                    <a:pt x="32" y="8"/>
                  </a:cubicBezTo>
                  <a:cubicBezTo>
                    <a:pt x="29" y="6"/>
                    <a:pt x="25" y="4"/>
                    <a:pt x="20" y="3"/>
                  </a:cubicBezTo>
                  <a:cubicBezTo>
                    <a:pt x="14" y="1"/>
                    <a:pt x="10" y="1"/>
                    <a:pt x="6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10" y="0"/>
                    <a:pt x="15" y="1"/>
                    <a:pt x="20" y="2"/>
                  </a:cubicBezTo>
                  <a:cubicBezTo>
                    <a:pt x="25" y="4"/>
                    <a:pt x="29" y="5"/>
                    <a:pt x="3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1" name="Freeform 2644"/>
            <p:cNvSpPr>
              <a:spLocks noChangeArrowheads="1"/>
            </p:cNvSpPr>
            <p:nvPr/>
          </p:nvSpPr>
          <p:spPr bwMode="auto">
            <a:xfrm>
              <a:off x="1404938" y="188913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2147483647 w 24"/>
                <a:gd name="T5" fmla="*/ 2147483647 h 6"/>
                <a:gd name="T6" fmla="*/ 2147483647 w 24"/>
                <a:gd name="T7" fmla="*/ 2147483647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2147483647 w 24"/>
                <a:gd name="T19" fmla="*/ 2147483647 h 6"/>
                <a:gd name="T20" fmla="*/ 2147483647 w 24"/>
                <a:gd name="T21" fmla="*/ 2147483647 h 6"/>
                <a:gd name="T22" fmla="*/ 2147483647 w 24"/>
                <a:gd name="T23" fmla="*/ 2147483647 h 6"/>
                <a:gd name="T24" fmla="*/ 2147483647 w 24"/>
                <a:gd name="T25" fmla="*/ 2147483647 h 6"/>
                <a:gd name="T26" fmla="*/ 2147483647 w 24"/>
                <a:gd name="T27" fmla="*/ 2147483647 h 6"/>
                <a:gd name="T28" fmla="*/ 2147483647 w 24"/>
                <a:gd name="T29" fmla="*/ 2147483647 h 6"/>
                <a:gd name="T30" fmla="*/ 2147483647 w 24"/>
                <a:gd name="T31" fmla="*/ 2147483647 h 6"/>
                <a:gd name="T32" fmla="*/ 2147483647 w 24"/>
                <a:gd name="T33" fmla="*/ 2147483647 h 6"/>
                <a:gd name="T34" fmla="*/ 2147483647 w 24"/>
                <a:gd name="T35" fmla="*/ 2147483647 h 6"/>
                <a:gd name="T36" fmla="*/ 2147483647 w 24"/>
                <a:gd name="T37" fmla="*/ 2147483647 h 6"/>
                <a:gd name="T38" fmla="*/ 2147483647 w 24"/>
                <a:gd name="T39" fmla="*/ 2147483647 h 6"/>
                <a:gd name="T40" fmla="*/ 0 w 24"/>
                <a:gd name="T41" fmla="*/ 0 h 6"/>
                <a:gd name="T42" fmla="*/ 2147483647 w 24"/>
                <a:gd name="T43" fmla="*/ 2147483647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"/>
                <a:gd name="T68" fmla="*/ 24 w 2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">
                  <a:moveTo>
                    <a:pt x="2" y="1"/>
                  </a:move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0" y="4"/>
                    <a:pt x="11" y="5"/>
                    <a:pt x="12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5"/>
                    <a:pt x="19" y="5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5"/>
                    <a:pt x="23" y="5"/>
                  </a:cubicBezTo>
                  <a:cubicBezTo>
                    <a:pt x="19" y="5"/>
                    <a:pt x="16" y="6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2" name="Freeform 2645"/>
            <p:cNvSpPr>
              <a:spLocks noChangeArrowheads="1"/>
            </p:cNvSpPr>
            <p:nvPr/>
          </p:nvSpPr>
          <p:spPr bwMode="auto">
            <a:xfrm>
              <a:off x="1408113" y="185738"/>
              <a:ext cx="19050" cy="4763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2147483647 h 4"/>
                <a:gd name="T4" fmla="*/ 2147483647 w 14"/>
                <a:gd name="T5" fmla="*/ 2147483647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2147483647 w 14"/>
                <a:gd name="T11" fmla="*/ 2147483647 h 4"/>
                <a:gd name="T12" fmla="*/ 0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7" y="3"/>
                  </a:moveTo>
                  <a:cubicBezTo>
                    <a:pt x="9" y="3"/>
                    <a:pt x="10" y="3"/>
                    <a:pt x="12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0" y="4"/>
                    <a:pt x="9" y="4"/>
                    <a:pt x="7" y="4"/>
                  </a:cubicBezTo>
                  <a:cubicBezTo>
                    <a:pt x="5" y="3"/>
                    <a:pt x="3" y="2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5" y="2"/>
                    <a:pt x="7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3" name="Freeform 2646"/>
            <p:cNvSpPr>
              <a:spLocks noChangeArrowheads="1"/>
            </p:cNvSpPr>
            <p:nvPr/>
          </p:nvSpPr>
          <p:spPr bwMode="auto">
            <a:xfrm>
              <a:off x="1349376" y="177800"/>
              <a:ext cx="31750" cy="41275"/>
            </a:xfrm>
            <a:custGeom>
              <a:avLst/>
              <a:gdLst>
                <a:gd name="T0" fmla="*/ 2147483647 w 25"/>
                <a:gd name="T1" fmla="*/ 2147483647 h 33"/>
                <a:gd name="T2" fmla="*/ 2147483647 w 25"/>
                <a:gd name="T3" fmla="*/ 2147483647 h 33"/>
                <a:gd name="T4" fmla="*/ 0 w 25"/>
                <a:gd name="T5" fmla="*/ 0 h 33"/>
                <a:gd name="T6" fmla="*/ 2147483647 w 25"/>
                <a:gd name="T7" fmla="*/ 2147483647 h 33"/>
                <a:gd name="T8" fmla="*/ 2147483647 w 25"/>
                <a:gd name="T9" fmla="*/ 2147483647 h 33"/>
                <a:gd name="T10" fmla="*/ 2147483647 w 25"/>
                <a:gd name="T11" fmla="*/ 2147483647 h 33"/>
                <a:gd name="T12" fmla="*/ 2147483647 w 25"/>
                <a:gd name="T13" fmla="*/ 2147483647 h 33"/>
                <a:gd name="T14" fmla="*/ 2147483647 w 25"/>
                <a:gd name="T15" fmla="*/ 2147483647 h 33"/>
                <a:gd name="T16" fmla="*/ 2147483647 w 25"/>
                <a:gd name="T17" fmla="*/ 2147483647 h 33"/>
                <a:gd name="T18" fmla="*/ 2147483647 w 25"/>
                <a:gd name="T19" fmla="*/ 2147483647 h 33"/>
                <a:gd name="T20" fmla="*/ 2147483647 w 25"/>
                <a:gd name="T21" fmla="*/ 2147483647 h 33"/>
                <a:gd name="T22" fmla="*/ 2147483647 w 25"/>
                <a:gd name="T23" fmla="*/ 2147483647 h 33"/>
                <a:gd name="T24" fmla="*/ 2147483647 w 25"/>
                <a:gd name="T25" fmla="*/ 2147483647 h 33"/>
                <a:gd name="T26" fmla="*/ 2147483647 w 25"/>
                <a:gd name="T27" fmla="*/ 2147483647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5"/>
                <a:gd name="T43" fmla="*/ 0 h 33"/>
                <a:gd name="T44" fmla="*/ 25 w 25"/>
                <a:gd name="T45" fmla="*/ 33 h 3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5" h="33">
                  <a:moveTo>
                    <a:pt x="2" y="6"/>
                  </a:moveTo>
                  <a:cubicBezTo>
                    <a:pt x="1" y="4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3" y="6"/>
                  </a:cubicBezTo>
                  <a:cubicBezTo>
                    <a:pt x="4" y="9"/>
                    <a:pt x="6" y="14"/>
                    <a:pt x="10" y="19"/>
                  </a:cubicBezTo>
                  <a:cubicBezTo>
                    <a:pt x="11" y="21"/>
                    <a:pt x="13" y="23"/>
                    <a:pt x="15" y="25"/>
                  </a:cubicBezTo>
                  <a:cubicBezTo>
                    <a:pt x="16" y="27"/>
                    <a:pt x="18" y="28"/>
                    <a:pt x="20" y="29"/>
                  </a:cubicBezTo>
                  <a:cubicBezTo>
                    <a:pt x="23" y="32"/>
                    <a:pt x="25" y="33"/>
                    <a:pt x="25" y="33"/>
                  </a:cubicBezTo>
                  <a:cubicBezTo>
                    <a:pt x="25" y="33"/>
                    <a:pt x="24" y="33"/>
                    <a:pt x="23" y="32"/>
                  </a:cubicBezTo>
                  <a:cubicBezTo>
                    <a:pt x="22" y="32"/>
                    <a:pt x="21" y="31"/>
                    <a:pt x="19" y="30"/>
                  </a:cubicBezTo>
                  <a:cubicBezTo>
                    <a:pt x="18" y="29"/>
                    <a:pt x="16" y="27"/>
                    <a:pt x="14" y="25"/>
                  </a:cubicBezTo>
                  <a:cubicBezTo>
                    <a:pt x="12" y="24"/>
                    <a:pt x="11" y="22"/>
                    <a:pt x="9" y="19"/>
                  </a:cubicBezTo>
                  <a:cubicBezTo>
                    <a:pt x="6" y="14"/>
                    <a:pt x="4" y="9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4" name="Freeform 2647"/>
            <p:cNvSpPr>
              <a:spLocks noChangeArrowheads="1"/>
            </p:cNvSpPr>
            <p:nvPr/>
          </p:nvSpPr>
          <p:spPr bwMode="auto">
            <a:xfrm>
              <a:off x="1341438" y="158750"/>
              <a:ext cx="17463" cy="46038"/>
            </a:xfrm>
            <a:custGeom>
              <a:avLst/>
              <a:gdLst>
                <a:gd name="T0" fmla="*/ 2147483647 w 14"/>
                <a:gd name="T1" fmla="*/ 2147483647 h 35"/>
                <a:gd name="T2" fmla="*/ 2147483647 w 14"/>
                <a:gd name="T3" fmla="*/ 2147483647 h 35"/>
                <a:gd name="T4" fmla="*/ 2147483647 w 14"/>
                <a:gd name="T5" fmla="*/ 2147483647 h 35"/>
                <a:gd name="T6" fmla="*/ 2147483647 w 14"/>
                <a:gd name="T7" fmla="*/ 2147483647 h 35"/>
                <a:gd name="T8" fmla="*/ 2147483647 w 14"/>
                <a:gd name="T9" fmla="*/ 2147483647 h 35"/>
                <a:gd name="T10" fmla="*/ 2147483647 w 14"/>
                <a:gd name="T11" fmla="*/ 2147483647 h 35"/>
                <a:gd name="T12" fmla="*/ 2147483647 w 14"/>
                <a:gd name="T13" fmla="*/ 2147483647 h 35"/>
                <a:gd name="T14" fmla="*/ 2147483647 w 14"/>
                <a:gd name="T15" fmla="*/ 2147483647 h 35"/>
                <a:gd name="T16" fmla="*/ 2147483647 w 14"/>
                <a:gd name="T17" fmla="*/ 2147483647 h 35"/>
                <a:gd name="T18" fmla="*/ 2147483647 w 14"/>
                <a:gd name="T19" fmla="*/ 2147483647 h 35"/>
                <a:gd name="T20" fmla="*/ 2147483647 w 14"/>
                <a:gd name="T21" fmla="*/ 2147483647 h 35"/>
                <a:gd name="T22" fmla="*/ 2147483647 w 14"/>
                <a:gd name="T23" fmla="*/ 0 h 35"/>
                <a:gd name="T24" fmla="*/ 2147483647 w 14"/>
                <a:gd name="T25" fmla="*/ 2147483647 h 35"/>
                <a:gd name="T26" fmla="*/ 2147483647 w 14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35"/>
                <a:gd name="T44" fmla="*/ 14 w 14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35">
                  <a:moveTo>
                    <a:pt x="2" y="6"/>
                  </a:moveTo>
                  <a:cubicBezTo>
                    <a:pt x="3" y="9"/>
                    <a:pt x="4" y="13"/>
                    <a:pt x="6" y="18"/>
                  </a:cubicBezTo>
                  <a:cubicBezTo>
                    <a:pt x="7" y="21"/>
                    <a:pt x="7" y="23"/>
                    <a:pt x="8" y="25"/>
                  </a:cubicBezTo>
                  <a:cubicBezTo>
                    <a:pt x="9" y="27"/>
                    <a:pt x="10" y="29"/>
                    <a:pt x="11" y="30"/>
                  </a:cubicBezTo>
                  <a:cubicBezTo>
                    <a:pt x="13" y="33"/>
                    <a:pt x="14" y="35"/>
                    <a:pt x="14" y="35"/>
                  </a:cubicBezTo>
                  <a:cubicBezTo>
                    <a:pt x="14" y="35"/>
                    <a:pt x="14" y="34"/>
                    <a:pt x="13" y="34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1"/>
                    <a:pt x="10" y="30"/>
                  </a:cubicBezTo>
                  <a:cubicBezTo>
                    <a:pt x="10" y="29"/>
                    <a:pt x="9" y="27"/>
                    <a:pt x="8" y="25"/>
                  </a:cubicBezTo>
                  <a:cubicBezTo>
                    <a:pt x="7" y="23"/>
                    <a:pt x="6" y="21"/>
                    <a:pt x="5" y="18"/>
                  </a:cubicBezTo>
                  <a:cubicBezTo>
                    <a:pt x="4" y="13"/>
                    <a:pt x="3" y="9"/>
                    <a:pt x="2" y="6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2" y="4"/>
                    <a:pt x="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5" name="Freeform 2648"/>
            <p:cNvSpPr>
              <a:spLocks noChangeArrowheads="1"/>
            </p:cNvSpPr>
            <p:nvPr/>
          </p:nvSpPr>
          <p:spPr bwMode="auto">
            <a:xfrm>
              <a:off x="1228726" y="127000"/>
              <a:ext cx="39688" cy="49213"/>
            </a:xfrm>
            <a:custGeom>
              <a:avLst/>
              <a:gdLst>
                <a:gd name="T0" fmla="*/ 2147483647 w 31"/>
                <a:gd name="T1" fmla="*/ 2147483647 h 37"/>
                <a:gd name="T2" fmla="*/ 2147483647 w 31"/>
                <a:gd name="T3" fmla="*/ 2147483647 h 37"/>
                <a:gd name="T4" fmla="*/ 2147483647 w 31"/>
                <a:gd name="T5" fmla="*/ 2147483647 h 37"/>
                <a:gd name="T6" fmla="*/ 2147483647 w 31"/>
                <a:gd name="T7" fmla="*/ 2147483647 h 37"/>
                <a:gd name="T8" fmla="*/ 2147483647 w 31"/>
                <a:gd name="T9" fmla="*/ 2147483647 h 37"/>
                <a:gd name="T10" fmla="*/ 2147483647 w 31"/>
                <a:gd name="T11" fmla="*/ 2147483647 h 37"/>
                <a:gd name="T12" fmla="*/ 2147483647 w 31"/>
                <a:gd name="T13" fmla="*/ 2147483647 h 37"/>
                <a:gd name="T14" fmla="*/ 2147483647 w 31"/>
                <a:gd name="T15" fmla="*/ 2147483647 h 37"/>
                <a:gd name="T16" fmla="*/ 2147483647 w 31"/>
                <a:gd name="T17" fmla="*/ 2147483647 h 37"/>
                <a:gd name="T18" fmla="*/ 2147483647 w 31"/>
                <a:gd name="T19" fmla="*/ 2147483647 h 37"/>
                <a:gd name="T20" fmla="*/ 0 w 31"/>
                <a:gd name="T21" fmla="*/ 0 h 37"/>
                <a:gd name="T22" fmla="*/ 2147483647 w 31"/>
                <a:gd name="T23" fmla="*/ 2147483647 h 37"/>
                <a:gd name="T24" fmla="*/ 2147483647 w 31"/>
                <a:gd name="T25" fmla="*/ 2147483647 h 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1"/>
                <a:gd name="T40" fmla="*/ 0 h 37"/>
                <a:gd name="T41" fmla="*/ 31 w 31"/>
                <a:gd name="T42" fmla="*/ 37 h 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1" h="37">
                  <a:moveTo>
                    <a:pt x="5" y="5"/>
                  </a:moveTo>
                  <a:cubicBezTo>
                    <a:pt x="7" y="9"/>
                    <a:pt x="11" y="14"/>
                    <a:pt x="15" y="19"/>
                  </a:cubicBezTo>
                  <a:cubicBezTo>
                    <a:pt x="19" y="25"/>
                    <a:pt x="23" y="29"/>
                    <a:pt x="26" y="32"/>
                  </a:cubicBezTo>
                  <a:cubicBezTo>
                    <a:pt x="27" y="34"/>
                    <a:pt x="29" y="35"/>
                    <a:pt x="29" y="36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0" y="37"/>
                    <a:pt x="29" y="36"/>
                  </a:cubicBezTo>
                  <a:cubicBezTo>
                    <a:pt x="28" y="35"/>
                    <a:pt x="27" y="34"/>
                    <a:pt x="25" y="33"/>
                  </a:cubicBezTo>
                  <a:cubicBezTo>
                    <a:pt x="22" y="30"/>
                    <a:pt x="18" y="25"/>
                    <a:pt x="14" y="20"/>
                  </a:cubicBezTo>
                  <a:cubicBezTo>
                    <a:pt x="10" y="14"/>
                    <a:pt x="7" y="9"/>
                    <a:pt x="4" y="6"/>
                  </a:cubicBezTo>
                  <a:cubicBezTo>
                    <a:pt x="3" y="4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4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6" name="Freeform 2649"/>
            <p:cNvSpPr>
              <a:spLocks noChangeArrowheads="1"/>
            </p:cNvSpPr>
            <p:nvPr/>
          </p:nvSpPr>
          <p:spPr bwMode="auto">
            <a:xfrm>
              <a:off x="1238251" y="149225"/>
              <a:ext cx="41275" cy="44450"/>
            </a:xfrm>
            <a:custGeom>
              <a:avLst/>
              <a:gdLst>
                <a:gd name="T0" fmla="*/ 2147483647 w 32"/>
                <a:gd name="T1" fmla="*/ 2147483647 h 34"/>
                <a:gd name="T2" fmla="*/ 2147483647 w 32"/>
                <a:gd name="T3" fmla="*/ 2147483647 h 34"/>
                <a:gd name="T4" fmla="*/ 2147483647 w 32"/>
                <a:gd name="T5" fmla="*/ 2147483647 h 34"/>
                <a:gd name="T6" fmla="*/ 2147483647 w 32"/>
                <a:gd name="T7" fmla="*/ 2147483647 h 34"/>
                <a:gd name="T8" fmla="*/ 2147483647 w 32"/>
                <a:gd name="T9" fmla="*/ 2147483647 h 34"/>
                <a:gd name="T10" fmla="*/ 2147483647 w 32"/>
                <a:gd name="T11" fmla="*/ 2147483647 h 34"/>
                <a:gd name="T12" fmla="*/ 2147483647 w 32"/>
                <a:gd name="T13" fmla="*/ 2147483647 h 34"/>
                <a:gd name="T14" fmla="*/ 2147483647 w 32"/>
                <a:gd name="T15" fmla="*/ 2147483647 h 34"/>
                <a:gd name="T16" fmla="*/ 2147483647 w 32"/>
                <a:gd name="T17" fmla="*/ 2147483647 h 34"/>
                <a:gd name="T18" fmla="*/ 2147483647 w 32"/>
                <a:gd name="T19" fmla="*/ 2147483647 h 34"/>
                <a:gd name="T20" fmla="*/ 2147483647 w 32"/>
                <a:gd name="T21" fmla="*/ 2147483647 h 34"/>
                <a:gd name="T22" fmla="*/ 0 w 32"/>
                <a:gd name="T23" fmla="*/ 0 h 34"/>
                <a:gd name="T24" fmla="*/ 2147483647 w 32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2"/>
                <a:gd name="T40" fmla="*/ 0 h 34"/>
                <a:gd name="T41" fmla="*/ 32 w 32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2" h="34">
                  <a:moveTo>
                    <a:pt x="1" y="2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8" y="8"/>
                    <a:pt x="12" y="12"/>
                    <a:pt x="16" y="17"/>
                  </a:cubicBezTo>
                  <a:cubicBezTo>
                    <a:pt x="21" y="21"/>
                    <a:pt x="24" y="26"/>
                    <a:pt x="27" y="29"/>
                  </a:cubicBezTo>
                  <a:cubicBezTo>
                    <a:pt x="29" y="30"/>
                    <a:pt x="30" y="32"/>
                    <a:pt x="31" y="32"/>
                  </a:cubicBezTo>
                  <a:cubicBezTo>
                    <a:pt x="31" y="33"/>
                    <a:pt x="32" y="34"/>
                    <a:pt x="32" y="34"/>
                  </a:cubicBezTo>
                  <a:cubicBezTo>
                    <a:pt x="32" y="34"/>
                    <a:pt x="31" y="33"/>
                    <a:pt x="30" y="33"/>
                  </a:cubicBezTo>
                  <a:cubicBezTo>
                    <a:pt x="30" y="32"/>
                    <a:pt x="28" y="31"/>
                    <a:pt x="27" y="29"/>
                  </a:cubicBezTo>
                  <a:cubicBezTo>
                    <a:pt x="24" y="26"/>
                    <a:pt x="20" y="22"/>
                    <a:pt x="16" y="17"/>
                  </a:cubicBezTo>
                  <a:cubicBezTo>
                    <a:pt x="11" y="13"/>
                    <a:pt x="8" y="8"/>
                    <a:pt x="5" y="5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7" name="Freeform 2650"/>
            <p:cNvSpPr>
              <a:spLocks noChangeArrowheads="1"/>
            </p:cNvSpPr>
            <p:nvPr/>
          </p:nvSpPr>
          <p:spPr bwMode="auto">
            <a:xfrm>
              <a:off x="1250951" y="85725"/>
              <a:ext cx="26988" cy="12700"/>
            </a:xfrm>
            <a:custGeom>
              <a:avLst/>
              <a:gdLst>
                <a:gd name="T0" fmla="*/ 2147483647 w 21"/>
                <a:gd name="T1" fmla="*/ 2147483647 h 10"/>
                <a:gd name="T2" fmla="*/ 2147483647 w 21"/>
                <a:gd name="T3" fmla="*/ 2147483647 h 10"/>
                <a:gd name="T4" fmla="*/ 2147483647 w 21"/>
                <a:gd name="T5" fmla="*/ 2147483647 h 10"/>
                <a:gd name="T6" fmla="*/ 2147483647 w 21"/>
                <a:gd name="T7" fmla="*/ 2147483647 h 10"/>
                <a:gd name="T8" fmla="*/ 2147483647 w 21"/>
                <a:gd name="T9" fmla="*/ 2147483647 h 10"/>
                <a:gd name="T10" fmla="*/ 2147483647 w 21"/>
                <a:gd name="T11" fmla="*/ 2147483647 h 10"/>
                <a:gd name="T12" fmla="*/ 2147483647 w 21"/>
                <a:gd name="T13" fmla="*/ 2147483647 h 10"/>
                <a:gd name="T14" fmla="*/ 2147483647 w 21"/>
                <a:gd name="T15" fmla="*/ 2147483647 h 10"/>
                <a:gd name="T16" fmla="*/ 2147483647 w 21"/>
                <a:gd name="T17" fmla="*/ 2147483647 h 10"/>
                <a:gd name="T18" fmla="*/ 2147483647 w 21"/>
                <a:gd name="T19" fmla="*/ 2147483647 h 10"/>
                <a:gd name="T20" fmla="*/ 2147483647 w 21"/>
                <a:gd name="T21" fmla="*/ 2147483647 h 10"/>
                <a:gd name="T22" fmla="*/ 2147483647 w 21"/>
                <a:gd name="T23" fmla="*/ 0 h 10"/>
                <a:gd name="T24" fmla="*/ 2147483647 w 2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"/>
                <a:gd name="T40" fmla="*/ 0 h 10"/>
                <a:gd name="T41" fmla="*/ 21 w 2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" h="10">
                  <a:moveTo>
                    <a:pt x="1" y="4"/>
                  </a:moveTo>
                  <a:cubicBezTo>
                    <a:pt x="2" y="5"/>
                    <a:pt x="2" y="6"/>
                    <a:pt x="3" y="7"/>
                  </a:cubicBezTo>
                  <a:cubicBezTo>
                    <a:pt x="5" y="8"/>
                    <a:pt x="6" y="9"/>
                    <a:pt x="8" y="9"/>
                  </a:cubicBezTo>
                  <a:cubicBezTo>
                    <a:pt x="12" y="10"/>
                    <a:pt x="15" y="8"/>
                    <a:pt x="17" y="7"/>
                  </a:cubicBezTo>
                  <a:cubicBezTo>
                    <a:pt x="19" y="6"/>
                    <a:pt x="20" y="5"/>
                    <a:pt x="21" y="5"/>
                  </a:cubicBezTo>
                  <a:cubicBezTo>
                    <a:pt x="21" y="5"/>
                    <a:pt x="20" y="6"/>
                    <a:pt x="20" y="6"/>
                  </a:cubicBezTo>
                  <a:cubicBezTo>
                    <a:pt x="19" y="7"/>
                    <a:pt x="19" y="7"/>
                    <a:pt x="17" y="8"/>
                  </a:cubicBezTo>
                  <a:cubicBezTo>
                    <a:pt x="15" y="9"/>
                    <a:pt x="12" y="10"/>
                    <a:pt x="8" y="10"/>
                  </a:cubicBezTo>
                  <a:cubicBezTo>
                    <a:pt x="6" y="9"/>
                    <a:pt x="4" y="9"/>
                    <a:pt x="3" y="8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8" name="Freeform 2651"/>
            <p:cNvSpPr>
              <a:spLocks noChangeArrowheads="1"/>
            </p:cNvSpPr>
            <p:nvPr/>
          </p:nvSpPr>
          <p:spPr bwMode="auto">
            <a:xfrm>
              <a:off x="1257301" y="82550"/>
              <a:ext cx="9525" cy="11113"/>
            </a:xfrm>
            <a:custGeom>
              <a:avLst/>
              <a:gdLst>
                <a:gd name="T0" fmla="*/ 0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2147483647 w 8"/>
                <a:gd name="T7" fmla="*/ 2147483647 h 9"/>
                <a:gd name="T8" fmla="*/ 2147483647 w 8"/>
                <a:gd name="T9" fmla="*/ 2147483647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2147483647 w 8"/>
                <a:gd name="T15" fmla="*/ 2147483647 h 9"/>
                <a:gd name="T16" fmla="*/ 0 w 8"/>
                <a:gd name="T17" fmla="*/ 2147483647 h 9"/>
                <a:gd name="T18" fmla="*/ 0 w 8"/>
                <a:gd name="T19" fmla="*/ 0 h 9"/>
                <a:gd name="T20" fmla="*/ 0 w 8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"/>
                <a:gd name="T34" fmla="*/ 0 h 9"/>
                <a:gd name="T35" fmla="*/ 8 w 8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" h="9">
                  <a:moveTo>
                    <a:pt x="0" y="2"/>
                  </a:move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7" y="9"/>
                    <a:pt x="8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29" name="Freeform 2652"/>
            <p:cNvSpPr>
              <a:spLocks noChangeArrowheads="1"/>
            </p:cNvSpPr>
            <p:nvPr/>
          </p:nvSpPr>
          <p:spPr bwMode="auto">
            <a:xfrm>
              <a:off x="1238251" y="38100"/>
              <a:ext cx="39688" cy="15875"/>
            </a:xfrm>
            <a:custGeom>
              <a:avLst/>
              <a:gdLst>
                <a:gd name="T0" fmla="*/ 2147483647 w 30"/>
                <a:gd name="T1" fmla="*/ 2147483647 h 12"/>
                <a:gd name="T2" fmla="*/ 2147483647 w 30"/>
                <a:gd name="T3" fmla="*/ 2147483647 h 12"/>
                <a:gd name="T4" fmla="*/ 2147483647 w 30"/>
                <a:gd name="T5" fmla="*/ 2147483647 h 12"/>
                <a:gd name="T6" fmla="*/ 2147483647 w 30"/>
                <a:gd name="T7" fmla="*/ 2147483647 h 12"/>
                <a:gd name="T8" fmla="*/ 2147483647 w 30"/>
                <a:gd name="T9" fmla="*/ 2147483647 h 12"/>
                <a:gd name="T10" fmla="*/ 2147483647 w 30"/>
                <a:gd name="T11" fmla="*/ 2147483647 h 12"/>
                <a:gd name="T12" fmla="*/ 0 w 30"/>
                <a:gd name="T13" fmla="*/ 2147483647 h 12"/>
                <a:gd name="T14" fmla="*/ 2147483647 w 30"/>
                <a:gd name="T15" fmla="*/ 2147483647 h 12"/>
                <a:gd name="T16" fmla="*/ 2147483647 w 30"/>
                <a:gd name="T17" fmla="*/ 2147483647 h 12"/>
                <a:gd name="T18" fmla="*/ 2147483647 w 30"/>
                <a:gd name="T19" fmla="*/ 2147483647 h 12"/>
                <a:gd name="T20" fmla="*/ 2147483647 w 30"/>
                <a:gd name="T21" fmla="*/ 0 h 12"/>
                <a:gd name="T22" fmla="*/ 2147483647 w 30"/>
                <a:gd name="T23" fmla="*/ 0 h 12"/>
                <a:gd name="T24" fmla="*/ 2147483647 w 30"/>
                <a:gd name="T25" fmla="*/ 0 h 12"/>
                <a:gd name="T26" fmla="*/ 2147483647 w 30"/>
                <a:gd name="T27" fmla="*/ 2147483647 h 12"/>
                <a:gd name="T28" fmla="*/ 2147483647 w 30"/>
                <a:gd name="T29" fmla="*/ 2147483647 h 12"/>
                <a:gd name="T30" fmla="*/ 2147483647 w 30"/>
                <a:gd name="T31" fmla="*/ 2147483647 h 12"/>
                <a:gd name="T32" fmla="*/ 2147483647 w 30"/>
                <a:gd name="T33" fmla="*/ 2147483647 h 12"/>
                <a:gd name="T34" fmla="*/ 2147483647 w 30"/>
                <a:gd name="T35" fmla="*/ 2147483647 h 12"/>
                <a:gd name="T36" fmla="*/ 2147483647 w 30"/>
                <a:gd name="T37" fmla="*/ 2147483647 h 12"/>
                <a:gd name="T38" fmla="*/ 2147483647 w 30"/>
                <a:gd name="T39" fmla="*/ 2147483647 h 12"/>
                <a:gd name="T40" fmla="*/ 2147483647 w 30"/>
                <a:gd name="T41" fmla="*/ 2147483647 h 12"/>
                <a:gd name="T42" fmla="*/ 2147483647 w 30"/>
                <a:gd name="T43" fmla="*/ 2147483647 h 12"/>
                <a:gd name="T44" fmla="*/ 2147483647 w 30"/>
                <a:gd name="T45" fmla="*/ 2147483647 h 12"/>
                <a:gd name="T46" fmla="*/ 2147483647 w 30"/>
                <a:gd name="T47" fmla="*/ 2147483647 h 12"/>
                <a:gd name="T48" fmla="*/ 2147483647 w 30"/>
                <a:gd name="T49" fmla="*/ 2147483647 h 12"/>
                <a:gd name="T50" fmla="*/ 2147483647 w 30"/>
                <a:gd name="T51" fmla="*/ 2147483647 h 1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0"/>
                <a:gd name="T79" fmla="*/ 0 h 12"/>
                <a:gd name="T80" fmla="*/ 30 w 30"/>
                <a:gd name="T81" fmla="*/ 12 h 1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0" h="12">
                  <a:moveTo>
                    <a:pt x="22" y="5"/>
                  </a:moveTo>
                  <a:cubicBezTo>
                    <a:pt x="21" y="4"/>
                    <a:pt x="19" y="3"/>
                    <a:pt x="16" y="2"/>
                  </a:cubicBezTo>
                  <a:cubicBezTo>
                    <a:pt x="14" y="2"/>
                    <a:pt x="12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2" y="1"/>
                    <a:pt x="14" y="1"/>
                    <a:pt x="17" y="2"/>
                  </a:cubicBezTo>
                  <a:cubicBezTo>
                    <a:pt x="19" y="2"/>
                    <a:pt x="21" y="3"/>
                    <a:pt x="23" y="4"/>
                  </a:cubicBezTo>
                  <a:cubicBezTo>
                    <a:pt x="24" y="5"/>
                    <a:pt x="24" y="5"/>
                    <a:pt x="25" y="6"/>
                  </a:cubicBezTo>
                  <a:cubicBezTo>
                    <a:pt x="25" y="6"/>
                    <a:pt x="26" y="7"/>
                    <a:pt x="26" y="7"/>
                  </a:cubicBezTo>
                  <a:cubicBezTo>
                    <a:pt x="26" y="7"/>
                    <a:pt x="27" y="7"/>
                    <a:pt x="27" y="8"/>
                  </a:cubicBezTo>
                  <a:cubicBezTo>
                    <a:pt x="28" y="8"/>
                    <a:pt x="28" y="9"/>
                    <a:pt x="28" y="9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29" y="10"/>
                    <a:pt x="27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6"/>
                    <a:pt x="23" y="5"/>
                    <a:pt x="2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0" name="Freeform 2653"/>
            <p:cNvSpPr>
              <a:spLocks noChangeArrowheads="1"/>
            </p:cNvSpPr>
            <p:nvPr/>
          </p:nvSpPr>
          <p:spPr bwMode="auto">
            <a:xfrm>
              <a:off x="1244601" y="42863"/>
              <a:ext cx="23813" cy="4763"/>
            </a:xfrm>
            <a:custGeom>
              <a:avLst/>
              <a:gdLst>
                <a:gd name="T0" fmla="*/ 2147483647 w 18"/>
                <a:gd name="T1" fmla="*/ 2147483647 h 4"/>
                <a:gd name="T2" fmla="*/ 2147483647 w 18"/>
                <a:gd name="T3" fmla="*/ 2147483647 h 4"/>
                <a:gd name="T4" fmla="*/ 0 w 18"/>
                <a:gd name="T5" fmla="*/ 0 h 4"/>
                <a:gd name="T6" fmla="*/ 2147483647 w 18"/>
                <a:gd name="T7" fmla="*/ 0 h 4"/>
                <a:gd name="T8" fmla="*/ 2147483647 w 18"/>
                <a:gd name="T9" fmla="*/ 2147483647 h 4"/>
                <a:gd name="T10" fmla="*/ 2147483647 w 18"/>
                <a:gd name="T11" fmla="*/ 2147483647 h 4"/>
                <a:gd name="T12" fmla="*/ 2147483647 w 18"/>
                <a:gd name="T13" fmla="*/ 2147483647 h 4"/>
                <a:gd name="T14" fmla="*/ 2147483647 w 18"/>
                <a:gd name="T15" fmla="*/ 2147483647 h 4"/>
                <a:gd name="T16" fmla="*/ 2147483647 w 1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4"/>
                <a:gd name="T29" fmla="*/ 18 w 1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4">
                  <a:moveTo>
                    <a:pt x="9" y="2"/>
                  </a:moveTo>
                  <a:cubicBezTo>
                    <a:pt x="6" y="1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4" y="0"/>
                    <a:pt x="7" y="0"/>
                    <a:pt x="9" y="1"/>
                  </a:cubicBezTo>
                  <a:cubicBezTo>
                    <a:pt x="11" y="1"/>
                    <a:pt x="14" y="2"/>
                    <a:pt x="15" y="3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7" y="4"/>
                    <a:pt x="17" y="4"/>
                    <a:pt x="15" y="3"/>
                  </a:cubicBezTo>
                  <a:cubicBezTo>
                    <a:pt x="13" y="3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1" name="Freeform 2654"/>
            <p:cNvSpPr>
              <a:spLocks noChangeArrowheads="1"/>
            </p:cNvSpPr>
            <p:nvPr/>
          </p:nvSpPr>
          <p:spPr bwMode="auto">
            <a:xfrm>
              <a:off x="1122363" y="101600"/>
              <a:ext cx="63500" cy="11113"/>
            </a:xfrm>
            <a:custGeom>
              <a:avLst/>
              <a:gdLst>
                <a:gd name="T0" fmla="*/ 2147483647 w 49"/>
                <a:gd name="T1" fmla="*/ 2147483647 h 8"/>
                <a:gd name="T2" fmla="*/ 2147483647 w 49"/>
                <a:gd name="T3" fmla="*/ 2147483647 h 8"/>
                <a:gd name="T4" fmla="*/ 2147483647 w 49"/>
                <a:gd name="T5" fmla="*/ 2147483647 h 8"/>
                <a:gd name="T6" fmla="*/ 2147483647 w 49"/>
                <a:gd name="T7" fmla="*/ 0 h 8"/>
                <a:gd name="T8" fmla="*/ 0 w 49"/>
                <a:gd name="T9" fmla="*/ 0 h 8"/>
                <a:gd name="T10" fmla="*/ 2147483647 w 49"/>
                <a:gd name="T11" fmla="*/ 0 h 8"/>
                <a:gd name="T12" fmla="*/ 2147483647 w 49"/>
                <a:gd name="T13" fmla="*/ 2147483647 h 8"/>
                <a:gd name="T14" fmla="*/ 2147483647 w 49"/>
                <a:gd name="T15" fmla="*/ 2147483647 h 8"/>
                <a:gd name="T16" fmla="*/ 2147483647 w 49"/>
                <a:gd name="T17" fmla="*/ 2147483647 h 8"/>
                <a:gd name="T18" fmla="*/ 2147483647 w 49"/>
                <a:gd name="T19" fmla="*/ 2147483647 h 8"/>
                <a:gd name="T20" fmla="*/ 2147483647 w 49"/>
                <a:gd name="T21" fmla="*/ 2147483647 h 8"/>
                <a:gd name="T22" fmla="*/ 2147483647 w 49"/>
                <a:gd name="T23" fmla="*/ 2147483647 h 8"/>
                <a:gd name="T24" fmla="*/ 2147483647 w 49"/>
                <a:gd name="T25" fmla="*/ 2147483647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8"/>
                <a:gd name="T41" fmla="*/ 49 w 49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8">
                  <a:moveTo>
                    <a:pt x="42" y="7"/>
                  </a:moveTo>
                  <a:cubicBezTo>
                    <a:pt x="38" y="6"/>
                    <a:pt x="32" y="5"/>
                    <a:pt x="25" y="4"/>
                  </a:cubicBezTo>
                  <a:cubicBezTo>
                    <a:pt x="18" y="3"/>
                    <a:pt x="12" y="2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2" y="1"/>
                    <a:pt x="18" y="2"/>
                    <a:pt x="25" y="3"/>
                  </a:cubicBezTo>
                  <a:cubicBezTo>
                    <a:pt x="32" y="5"/>
                    <a:pt x="38" y="6"/>
                    <a:pt x="42" y="7"/>
                  </a:cubicBezTo>
                  <a:cubicBezTo>
                    <a:pt x="44" y="7"/>
                    <a:pt x="46" y="7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7" y="8"/>
                  </a:cubicBezTo>
                  <a:cubicBezTo>
                    <a:pt x="46" y="8"/>
                    <a:pt x="44" y="7"/>
                    <a:pt x="4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2" name="Freeform 2655"/>
            <p:cNvSpPr>
              <a:spLocks noChangeArrowheads="1"/>
            </p:cNvSpPr>
            <p:nvPr/>
          </p:nvSpPr>
          <p:spPr bwMode="auto">
            <a:xfrm>
              <a:off x="1109663" y="101600"/>
              <a:ext cx="47625" cy="9525"/>
            </a:xfrm>
            <a:custGeom>
              <a:avLst/>
              <a:gdLst>
                <a:gd name="T0" fmla="*/ 2147483647 w 37"/>
                <a:gd name="T1" fmla="*/ 2147483647 h 7"/>
                <a:gd name="T2" fmla="*/ 2147483647 w 37"/>
                <a:gd name="T3" fmla="*/ 2147483647 h 7"/>
                <a:gd name="T4" fmla="*/ 2147483647 w 37"/>
                <a:gd name="T5" fmla="*/ 2147483647 h 7"/>
                <a:gd name="T6" fmla="*/ 2147483647 w 37"/>
                <a:gd name="T7" fmla="*/ 2147483647 h 7"/>
                <a:gd name="T8" fmla="*/ 2147483647 w 37"/>
                <a:gd name="T9" fmla="*/ 2147483647 h 7"/>
                <a:gd name="T10" fmla="*/ 2147483647 w 37"/>
                <a:gd name="T11" fmla="*/ 2147483647 h 7"/>
                <a:gd name="T12" fmla="*/ 2147483647 w 37"/>
                <a:gd name="T13" fmla="*/ 2147483647 h 7"/>
                <a:gd name="T14" fmla="*/ 2147483647 w 37"/>
                <a:gd name="T15" fmla="*/ 2147483647 h 7"/>
                <a:gd name="T16" fmla="*/ 0 w 37"/>
                <a:gd name="T17" fmla="*/ 0 h 7"/>
                <a:gd name="T18" fmla="*/ 2147483647 w 37"/>
                <a:gd name="T19" fmla="*/ 0 h 7"/>
                <a:gd name="T20" fmla="*/ 2147483647 w 37"/>
                <a:gd name="T21" fmla="*/ 2147483647 h 7"/>
                <a:gd name="T22" fmla="*/ 2147483647 w 37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"/>
                <a:gd name="T37" fmla="*/ 0 h 7"/>
                <a:gd name="T38" fmla="*/ 37 w 37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" h="7">
                  <a:moveTo>
                    <a:pt x="19" y="3"/>
                  </a:moveTo>
                  <a:cubicBezTo>
                    <a:pt x="24" y="4"/>
                    <a:pt x="28" y="5"/>
                    <a:pt x="32" y="5"/>
                  </a:cubicBezTo>
                  <a:cubicBezTo>
                    <a:pt x="33" y="6"/>
                    <a:pt x="34" y="6"/>
                    <a:pt x="35" y="7"/>
                  </a:cubicBezTo>
                  <a:cubicBezTo>
                    <a:pt x="36" y="7"/>
                    <a:pt x="37" y="7"/>
                    <a:pt x="37" y="7"/>
                  </a:cubicBezTo>
                  <a:cubicBezTo>
                    <a:pt x="37" y="7"/>
                    <a:pt x="35" y="7"/>
                    <a:pt x="31" y="6"/>
                  </a:cubicBezTo>
                  <a:cubicBezTo>
                    <a:pt x="28" y="5"/>
                    <a:pt x="24" y="4"/>
                    <a:pt x="19" y="4"/>
                  </a:cubicBezTo>
                  <a:cubicBezTo>
                    <a:pt x="14" y="3"/>
                    <a:pt x="9" y="2"/>
                    <a:pt x="6" y="1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6" y="1"/>
                  </a:cubicBezTo>
                  <a:cubicBezTo>
                    <a:pt x="9" y="1"/>
                    <a:pt x="14" y="2"/>
                    <a:pt x="1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3" name="Freeform 2656"/>
            <p:cNvSpPr>
              <a:spLocks noChangeArrowheads="1"/>
            </p:cNvSpPr>
            <p:nvPr/>
          </p:nvSpPr>
          <p:spPr bwMode="auto">
            <a:xfrm>
              <a:off x="1290638" y="111125"/>
              <a:ext cx="15875" cy="4763"/>
            </a:xfrm>
            <a:custGeom>
              <a:avLst/>
              <a:gdLst>
                <a:gd name="T0" fmla="*/ 2147483647 w 13"/>
                <a:gd name="T1" fmla="*/ 2147483647 h 4"/>
                <a:gd name="T2" fmla="*/ 2147483647 w 13"/>
                <a:gd name="T3" fmla="*/ 2147483647 h 4"/>
                <a:gd name="T4" fmla="*/ 0 w 13"/>
                <a:gd name="T5" fmla="*/ 2147483647 h 4"/>
                <a:gd name="T6" fmla="*/ 2147483647 w 13"/>
                <a:gd name="T7" fmla="*/ 2147483647 h 4"/>
                <a:gd name="T8" fmla="*/ 2147483647 w 13"/>
                <a:gd name="T9" fmla="*/ 0 h 4"/>
                <a:gd name="T10" fmla="*/ 2147483647 w 13"/>
                <a:gd name="T11" fmla="*/ 2147483647 h 4"/>
                <a:gd name="T12" fmla="*/ 2147483647 w 13"/>
                <a:gd name="T13" fmla="*/ 2147483647 h 4"/>
                <a:gd name="T14" fmla="*/ 2147483647 w 13"/>
                <a:gd name="T15" fmla="*/ 2147483647 h 4"/>
                <a:gd name="T16" fmla="*/ 2147483647 w 1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"/>
                <a:gd name="T29" fmla="*/ 13 w 1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">
                  <a:moveTo>
                    <a:pt x="6" y="1"/>
                  </a:moveTo>
                  <a:cubicBezTo>
                    <a:pt x="4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4" name="Freeform 2657"/>
            <p:cNvSpPr>
              <a:spLocks noChangeArrowheads="1"/>
            </p:cNvSpPr>
            <p:nvPr/>
          </p:nvSpPr>
          <p:spPr bwMode="auto">
            <a:xfrm>
              <a:off x="1293813" y="114300"/>
              <a:ext cx="9525" cy="1588"/>
            </a:xfrm>
            <a:custGeom>
              <a:avLst/>
              <a:gdLst>
                <a:gd name="T0" fmla="*/ 0 w 7"/>
                <a:gd name="T1" fmla="*/ 2147483647 h 1"/>
                <a:gd name="T2" fmla="*/ 2147483647 w 7"/>
                <a:gd name="T3" fmla="*/ 0 h 1"/>
                <a:gd name="T4" fmla="*/ 2147483647 w 7"/>
                <a:gd name="T5" fmla="*/ 0 h 1"/>
                <a:gd name="T6" fmla="*/ 2147483647 w 7"/>
                <a:gd name="T7" fmla="*/ 0 h 1"/>
                <a:gd name="T8" fmla="*/ 2147483647 w 7"/>
                <a:gd name="T9" fmla="*/ 2147483647 h 1"/>
                <a:gd name="T10" fmla="*/ 2147483647 w 7"/>
                <a:gd name="T11" fmla="*/ 0 h 1"/>
                <a:gd name="T12" fmla="*/ 0 w 7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5" name="Freeform 2658"/>
            <p:cNvSpPr>
              <a:spLocks noChangeArrowheads="1"/>
            </p:cNvSpPr>
            <p:nvPr/>
          </p:nvSpPr>
          <p:spPr bwMode="auto">
            <a:xfrm>
              <a:off x="1314451" y="101600"/>
              <a:ext cx="14288" cy="12700"/>
            </a:xfrm>
            <a:custGeom>
              <a:avLst/>
              <a:gdLst>
                <a:gd name="T0" fmla="*/ 2147483647 w 11"/>
                <a:gd name="T1" fmla="*/ 2147483647 h 10"/>
                <a:gd name="T2" fmla="*/ 2147483647 w 11"/>
                <a:gd name="T3" fmla="*/ 2147483647 h 10"/>
                <a:gd name="T4" fmla="*/ 2147483647 w 11"/>
                <a:gd name="T5" fmla="*/ 2147483647 h 10"/>
                <a:gd name="T6" fmla="*/ 2147483647 w 11"/>
                <a:gd name="T7" fmla="*/ 2147483647 h 10"/>
                <a:gd name="T8" fmla="*/ 0 w 11"/>
                <a:gd name="T9" fmla="*/ 2147483647 h 10"/>
                <a:gd name="T10" fmla="*/ 2147483647 w 11"/>
                <a:gd name="T11" fmla="*/ 2147483647 h 10"/>
                <a:gd name="T12" fmla="*/ 2147483647 w 11"/>
                <a:gd name="T13" fmla="*/ 2147483647 h 10"/>
                <a:gd name="T14" fmla="*/ 2147483647 w 11"/>
                <a:gd name="T15" fmla="*/ 2147483647 h 10"/>
                <a:gd name="T16" fmla="*/ 2147483647 w 11"/>
                <a:gd name="T17" fmla="*/ 2147483647 h 10"/>
                <a:gd name="T18" fmla="*/ 2147483647 w 11"/>
                <a:gd name="T19" fmla="*/ 2147483647 h 10"/>
                <a:gd name="T20" fmla="*/ 2147483647 w 11"/>
                <a:gd name="T21" fmla="*/ 2147483647 h 10"/>
                <a:gd name="T22" fmla="*/ 2147483647 w 11"/>
                <a:gd name="T23" fmla="*/ 2147483647 h 10"/>
                <a:gd name="T24" fmla="*/ 2147483647 w 11"/>
                <a:gd name="T25" fmla="*/ 2147483647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1" y="8"/>
                  </a:moveTo>
                  <a:cubicBezTo>
                    <a:pt x="11" y="7"/>
                    <a:pt x="10" y="6"/>
                    <a:pt x="10" y="6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1"/>
                    <a:pt x="6" y="1"/>
                    <a:pt x="8" y="3"/>
                  </a:cubicBezTo>
                  <a:cubicBezTo>
                    <a:pt x="9" y="3"/>
                    <a:pt x="10" y="4"/>
                    <a:pt x="10" y="5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6" name="Freeform 2659"/>
            <p:cNvSpPr>
              <a:spLocks noChangeArrowheads="1"/>
            </p:cNvSpPr>
            <p:nvPr/>
          </p:nvSpPr>
          <p:spPr bwMode="auto">
            <a:xfrm>
              <a:off x="1317626" y="106363"/>
              <a:ext cx="7938" cy="3175"/>
            </a:xfrm>
            <a:custGeom>
              <a:avLst/>
              <a:gdLst>
                <a:gd name="T0" fmla="*/ 2147483647 w 6"/>
                <a:gd name="T1" fmla="*/ 0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0 w 6"/>
                <a:gd name="T7" fmla="*/ 0 h 3"/>
                <a:gd name="T8" fmla="*/ 2147483647 w 6"/>
                <a:gd name="T9" fmla="*/ 0 h 3"/>
                <a:gd name="T10" fmla="*/ 2147483647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0"/>
                  </a:moveTo>
                  <a:cubicBezTo>
                    <a:pt x="5" y="1"/>
                    <a:pt x="6" y="2"/>
                    <a:pt x="5" y="2"/>
                  </a:cubicBezTo>
                  <a:cubicBezTo>
                    <a:pt x="5" y="3"/>
                    <a:pt x="4" y="2"/>
                    <a:pt x="3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7" name="Freeform 2660"/>
            <p:cNvSpPr>
              <a:spLocks noChangeArrowheads="1"/>
            </p:cNvSpPr>
            <p:nvPr/>
          </p:nvSpPr>
          <p:spPr bwMode="auto">
            <a:xfrm>
              <a:off x="1416051" y="34925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0 h 6"/>
                <a:gd name="T6" fmla="*/ 0 w 5"/>
                <a:gd name="T7" fmla="*/ 0 h 6"/>
                <a:gd name="T8" fmla="*/ 2147483647 w 5"/>
                <a:gd name="T9" fmla="*/ 0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6"/>
                <a:gd name="T32" fmla="*/ 5 w 5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6">
                  <a:moveTo>
                    <a:pt x="4" y="5"/>
                  </a:move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8" name="Freeform 2661"/>
            <p:cNvSpPr>
              <a:spLocks noChangeArrowheads="1"/>
            </p:cNvSpPr>
            <p:nvPr/>
          </p:nvSpPr>
          <p:spPr bwMode="auto">
            <a:xfrm>
              <a:off x="1417638" y="38100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0 w 1"/>
                <a:gd name="T9" fmla="*/ 0 h 3"/>
                <a:gd name="T10" fmla="*/ 2147483647 w 1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1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39" name="Freeform 2662"/>
            <p:cNvSpPr>
              <a:spLocks noChangeArrowheads="1"/>
            </p:cNvSpPr>
            <p:nvPr/>
          </p:nvSpPr>
          <p:spPr bwMode="auto">
            <a:xfrm>
              <a:off x="1301751" y="250825"/>
              <a:ext cx="7938" cy="4763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2147483647 h 3"/>
                <a:gd name="T8" fmla="*/ 0 w 6"/>
                <a:gd name="T9" fmla="*/ 0 h 3"/>
                <a:gd name="T10" fmla="*/ 2147483647 w 6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3"/>
                <a:gd name="T20" fmla="*/ 6 w 6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3">
                  <a:moveTo>
                    <a:pt x="3" y="1"/>
                  </a:moveTo>
                  <a:cubicBezTo>
                    <a:pt x="4" y="2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0" name="Freeform 2663"/>
            <p:cNvSpPr>
              <a:spLocks noChangeArrowheads="1"/>
            </p:cNvSpPr>
            <p:nvPr/>
          </p:nvSpPr>
          <p:spPr bwMode="auto">
            <a:xfrm>
              <a:off x="1303338" y="249238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0 h 3"/>
                <a:gd name="T6" fmla="*/ 2147483647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3"/>
                  </a:moveTo>
                  <a:cubicBezTo>
                    <a:pt x="5" y="3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1" name="Freeform 2664"/>
            <p:cNvSpPr>
              <a:spLocks noChangeArrowheads="1"/>
            </p:cNvSpPr>
            <p:nvPr/>
          </p:nvSpPr>
          <p:spPr bwMode="auto">
            <a:xfrm>
              <a:off x="1352551" y="268288"/>
              <a:ext cx="9525" cy="7938"/>
            </a:xfrm>
            <a:custGeom>
              <a:avLst/>
              <a:gdLst>
                <a:gd name="T0" fmla="*/ 0 w 7"/>
                <a:gd name="T1" fmla="*/ 2147483647 h 6"/>
                <a:gd name="T2" fmla="*/ 2147483647 w 7"/>
                <a:gd name="T3" fmla="*/ 2147483647 h 6"/>
                <a:gd name="T4" fmla="*/ 2147483647 w 7"/>
                <a:gd name="T5" fmla="*/ 2147483647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2147483647 w 7"/>
                <a:gd name="T11" fmla="*/ 2147483647 h 6"/>
                <a:gd name="T12" fmla="*/ 2147483647 w 7"/>
                <a:gd name="T13" fmla="*/ 2147483647 h 6"/>
                <a:gd name="T14" fmla="*/ 2147483647 w 7"/>
                <a:gd name="T15" fmla="*/ 2147483647 h 6"/>
                <a:gd name="T16" fmla="*/ 0 w 7"/>
                <a:gd name="T17" fmla="*/ 2147483647 h 6"/>
                <a:gd name="T18" fmla="*/ 0 w 7"/>
                <a:gd name="T19" fmla="*/ 0 h 6"/>
                <a:gd name="T20" fmla="*/ 0 w 7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6"/>
                <a:gd name="T35" fmla="*/ 7 w 7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6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3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5" y="5"/>
                    <a:pt x="4" y="5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2" name="Freeform 2665"/>
            <p:cNvSpPr>
              <a:spLocks noChangeArrowheads="1"/>
            </p:cNvSpPr>
            <p:nvPr/>
          </p:nvSpPr>
          <p:spPr bwMode="auto">
            <a:xfrm>
              <a:off x="1354138" y="268288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0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2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3" y="3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3" name="Freeform 2666"/>
            <p:cNvSpPr>
              <a:spLocks noChangeArrowheads="1"/>
            </p:cNvSpPr>
            <p:nvPr/>
          </p:nvSpPr>
          <p:spPr bwMode="auto">
            <a:xfrm>
              <a:off x="1052513" y="111125"/>
              <a:ext cx="14288" cy="7938"/>
            </a:xfrm>
            <a:custGeom>
              <a:avLst/>
              <a:gdLst>
                <a:gd name="T0" fmla="*/ 2147483647 w 12"/>
                <a:gd name="T1" fmla="*/ 0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2147483647 w 12"/>
                <a:gd name="T7" fmla="*/ 2147483647 h 6"/>
                <a:gd name="T8" fmla="*/ 0 w 12"/>
                <a:gd name="T9" fmla="*/ 2147483647 h 6"/>
                <a:gd name="T10" fmla="*/ 2147483647 w 12"/>
                <a:gd name="T11" fmla="*/ 2147483647 h 6"/>
                <a:gd name="T12" fmla="*/ 2147483647 w 12"/>
                <a:gd name="T13" fmla="*/ 2147483647 h 6"/>
                <a:gd name="T14" fmla="*/ 2147483647 w 12"/>
                <a:gd name="T15" fmla="*/ 0 h 6"/>
                <a:gd name="T16" fmla="*/ 2147483647 w 12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6"/>
                <a:gd name="T29" fmla="*/ 12 w 12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6">
                  <a:moveTo>
                    <a:pt x="12" y="0"/>
                  </a:moveTo>
                  <a:cubicBezTo>
                    <a:pt x="12" y="0"/>
                    <a:pt x="12" y="0"/>
                    <a:pt x="10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4" y="3"/>
                    <a:pt x="2" y="4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1"/>
                    <a:pt x="9" y="1"/>
                    <a:pt x="1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4" name="Freeform 2667"/>
            <p:cNvSpPr>
              <a:spLocks noChangeArrowheads="1"/>
            </p:cNvSpPr>
            <p:nvPr/>
          </p:nvSpPr>
          <p:spPr bwMode="auto">
            <a:xfrm>
              <a:off x="1057276" y="1143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0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2" y="1"/>
                  </a:moveTo>
                  <a:cubicBezTo>
                    <a:pt x="3" y="0"/>
                    <a:pt x="5" y="0"/>
                    <a:pt x="5" y="0"/>
                  </a:cubicBezTo>
                  <a:cubicBezTo>
                    <a:pt x="5" y="0"/>
                    <a:pt x="4" y="1"/>
                    <a:pt x="2" y="1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5" name="Freeform 2668"/>
            <p:cNvSpPr>
              <a:spLocks noChangeArrowheads="1"/>
            </p:cNvSpPr>
            <p:nvPr/>
          </p:nvSpPr>
          <p:spPr bwMode="auto">
            <a:xfrm>
              <a:off x="1084263" y="95250"/>
              <a:ext cx="22225" cy="6350"/>
            </a:xfrm>
            <a:custGeom>
              <a:avLst/>
              <a:gdLst>
                <a:gd name="T0" fmla="*/ 2147483647 w 17"/>
                <a:gd name="T1" fmla="*/ 2147483647 h 5"/>
                <a:gd name="T2" fmla="*/ 2147483647 w 17"/>
                <a:gd name="T3" fmla="*/ 2147483647 h 5"/>
                <a:gd name="T4" fmla="*/ 2147483647 w 17"/>
                <a:gd name="T5" fmla="*/ 2147483647 h 5"/>
                <a:gd name="T6" fmla="*/ 0 w 17"/>
                <a:gd name="T7" fmla="*/ 2147483647 h 5"/>
                <a:gd name="T8" fmla="*/ 2147483647 w 17"/>
                <a:gd name="T9" fmla="*/ 2147483647 h 5"/>
                <a:gd name="T10" fmla="*/ 2147483647 w 17"/>
                <a:gd name="T11" fmla="*/ 2147483647 h 5"/>
                <a:gd name="T12" fmla="*/ 2147483647 w 17"/>
                <a:gd name="T13" fmla="*/ 0 h 5"/>
                <a:gd name="T14" fmla="*/ 2147483647 w 17"/>
                <a:gd name="T15" fmla="*/ 0 h 5"/>
                <a:gd name="T16" fmla="*/ 2147483647 w 17"/>
                <a:gd name="T17" fmla="*/ 0 h 5"/>
                <a:gd name="T18" fmla="*/ 2147483647 w 17"/>
                <a:gd name="T19" fmla="*/ 2147483647 h 5"/>
                <a:gd name="T20" fmla="*/ 2147483647 w 17"/>
                <a:gd name="T21" fmla="*/ 2147483647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5"/>
                <a:gd name="T35" fmla="*/ 17 w 1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5">
                  <a:moveTo>
                    <a:pt x="8" y="1"/>
                  </a:moveTo>
                  <a:cubicBezTo>
                    <a:pt x="6" y="1"/>
                    <a:pt x="5" y="2"/>
                    <a:pt x="4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5" y="1"/>
                    <a:pt x="6" y="1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0"/>
                    <a:pt x="16" y="1"/>
                    <a:pt x="14" y="1"/>
                  </a:cubicBezTo>
                  <a:cubicBezTo>
                    <a:pt x="12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6" name="Freeform 2669"/>
            <p:cNvSpPr>
              <a:spLocks noChangeArrowheads="1"/>
            </p:cNvSpPr>
            <p:nvPr/>
          </p:nvSpPr>
          <p:spPr bwMode="auto">
            <a:xfrm>
              <a:off x="1089026" y="98425"/>
              <a:ext cx="6350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0 w 5"/>
                <a:gd name="T7" fmla="*/ 2147483647 h 2"/>
                <a:gd name="T8" fmla="*/ 2147483647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2" y="1"/>
                  </a:move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7" name="Freeform 2670"/>
            <p:cNvSpPr>
              <a:spLocks noChangeArrowheads="1"/>
            </p:cNvSpPr>
            <p:nvPr/>
          </p:nvSpPr>
          <p:spPr bwMode="auto">
            <a:xfrm>
              <a:off x="1200151" y="3651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0 h 23"/>
                <a:gd name="T8" fmla="*/ 2147483647 w 15"/>
                <a:gd name="T9" fmla="*/ 0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2147483647 h 23"/>
                <a:gd name="T24" fmla="*/ 0 w 15"/>
                <a:gd name="T25" fmla="*/ 2147483647 h 23"/>
                <a:gd name="T26" fmla="*/ 0 w 15"/>
                <a:gd name="T27" fmla="*/ 2147483647 h 23"/>
                <a:gd name="T28" fmla="*/ 2147483647 w 15"/>
                <a:gd name="T29" fmla="*/ 2147483647 h 23"/>
                <a:gd name="T30" fmla="*/ 2147483647 w 15"/>
                <a:gd name="T31" fmla="*/ 2147483647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"/>
                <a:gd name="T49" fmla="*/ 0 h 23"/>
                <a:gd name="T50" fmla="*/ 15 w 15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" h="23">
                  <a:moveTo>
                    <a:pt x="7" y="4"/>
                  </a:moveTo>
                  <a:cubicBezTo>
                    <a:pt x="7" y="4"/>
                    <a:pt x="8" y="3"/>
                    <a:pt x="9" y="3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2" y="1"/>
                    <a:pt x="13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10" y="3"/>
                    <a:pt x="9" y="3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6" y="6"/>
                    <a:pt x="5" y="8"/>
                    <a:pt x="4" y="9"/>
                  </a:cubicBezTo>
                  <a:cubicBezTo>
                    <a:pt x="2" y="13"/>
                    <a:pt x="1" y="16"/>
                    <a:pt x="1" y="19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1" y="16"/>
                    <a:pt x="2" y="13"/>
                    <a:pt x="3" y="9"/>
                  </a:cubicBezTo>
                  <a:cubicBezTo>
                    <a:pt x="4" y="7"/>
                    <a:pt x="6" y="6"/>
                    <a:pt x="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8" name="Freeform 2671"/>
            <p:cNvSpPr>
              <a:spLocks noChangeArrowheads="1"/>
            </p:cNvSpPr>
            <p:nvPr/>
          </p:nvSpPr>
          <p:spPr bwMode="auto">
            <a:xfrm>
              <a:off x="1200151" y="38100"/>
              <a:ext cx="7938" cy="12700"/>
            </a:xfrm>
            <a:custGeom>
              <a:avLst/>
              <a:gdLst>
                <a:gd name="T0" fmla="*/ 2147483647 w 6"/>
                <a:gd name="T1" fmla="*/ 2147483647 h 10"/>
                <a:gd name="T2" fmla="*/ 2147483647 w 6"/>
                <a:gd name="T3" fmla="*/ 2147483647 h 10"/>
                <a:gd name="T4" fmla="*/ 2147483647 w 6"/>
                <a:gd name="T5" fmla="*/ 2147483647 h 10"/>
                <a:gd name="T6" fmla="*/ 2147483647 w 6"/>
                <a:gd name="T7" fmla="*/ 2147483647 h 10"/>
                <a:gd name="T8" fmla="*/ 2147483647 w 6"/>
                <a:gd name="T9" fmla="*/ 2147483647 h 10"/>
                <a:gd name="T10" fmla="*/ 2147483647 w 6"/>
                <a:gd name="T11" fmla="*/ 0 h 10"/>
                <a:gd name="T12" fmla="*/ 2147483647 w 6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5" y="2"/>
                  </a:moveTo>
                  <a:cubicBezTo>
                    <a:pt x="5" y="3"/>
                    <a:pt x="4" y="4"/>
                    <a:pt x="3" y="5"/>
                  </a:cubicBezTo>
                  <a:cubicBezTo>
                    <a:pt x="2" y="8"/>
                    <a:pt x="1" y="10"/>
                    <a:pt x="1" y="10"/>
                  </a:cubicBezTo>
                  <a:cubicBezTo>
                    <a:pt x="0" y="10"/>
                    <a:pt x="1" y="8"/>
                    <a:pt x="3" y="5"/>
                  </a:cubicBezTo>
                  <a:cubicBezTo>
                    <a:pt x="4" y="4"/>
                    <a:pt x="4" y="2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49" name="Freeform 2672"/>
            <p:cNvSpPr>
              <a:spLocks noChangeArrowheads="1"/>
            </p:cNvSpPr>
            <p:nvPr/>
          </p:nvSpPr>
          <p:spPr bwMode="auto">
            <a:xfrm>
              <a:off x="1185863" y="74613"/>
              <a:ext cx="14288" cy="31750"/>
            </a:xfrm>
            <a:custGeom>
              <a:avLst/>
              <a:gdLst>
                <a:gd name="T0" fmla="*/ 2147483647 w 12"/>
                <a:gd name="T1" fmla="*/ 2147483647 h 24"/>
                <a:gd name="T2" fmla="*/ 2147483647 w 12"/>
                <a:gd name="T3" fmla="*/ 2147483647 h 24"/>
                <a:gd name="T4" fmla="*/ 2147483647 w 12"/>
                <a:gd name="T5" fmla="*/ 2147483647 h 24"/>
                <a:gd name="T6" fmla="*/ 2147483647 w 12"/>
                <a:gd name="T7" fmla="*/ 2147483647 h 24"/>
                <a:gd name="T8" fmla="*/ 0 w 12"/>
                <a:gd name="T9" fmla="*/ 2147483647 h 24"/>
                <a:gd name="T10" fmla="*/ 0 w 12"/>
                <a:gd name="T11" fmla="*/ 2147483647 h 24"/>
                <a:gd name="T12" fmla="*/ 0 w 12"/>
                <a:gd name="T13" fmla="*/ 0 h 24"/>
                <a:gd name="T14" fmla="*/ 2147483647 w 12"/>
                <a:gd name="T15" fmla="*/ 2147483647 h 24"/>
                <a:gd name="T16" fmla="*/ 2147483647 w 12"/>
                <a:gd name="T17" fmla="*/ 2147483647 h 24"/>
                <a:gd name="T18" fmla="*/ 2147483647 w 12"/>
                <a:gd name="T19" fmla="*/ 2147483647 h 24"/>
                <a:gd name="T20" fmla="*/ 2147483647 w 12"/>
                <a:gd name="T21" fmla="*/ 2147483647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24"/>
                <a:gd name="T35" fmla="*/ 12 w 12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24">
                  <a:moveTo>
                    <a:pt x="9" y="21"/>
                  </a:moveTo>
                  <a:cubicBezTo>
                    <a:pt x="11" y="22"/>
                    <a:pt x="12" y="24"/>
                    <a:pt x="12" y="24"/>
                  </a:cubicBezTo>
                  <a:cubicBezTo>
                    <a:pt x="12" y="24"/>
                    <a:pt x="11" y="23"/>
                    <a:pt x="9" y="21"/>
                  </a:cubicBezTo>
                  <a:cubicBezTo>
                    <a:pt x="7" y="19"/>
                    <a:pt x="5" y="17"/>
                    <a:pt x="3" y="14"/>
                  </a:cubicBezTo>
                  <a:cubicBezTo>
                    <a:pt x="1" y="10"/>
                    <a:pt x="0" y="7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7"/>
                    <a:pt x="1" y="10"/>
                    <a:pt x="3" y="13"/>
                  </a:cubicBezTo>
                  <a:cubicBezTo>
                    <a:pt x="5" y="16"/>
                    <a:pt x="8" y="19"/>
                    <a:pt x="9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0" name="Freeform 2673"/>
            <p:cNvSpPr>
              <a:spLocks noChangeArrowheads="1"/>
            </p:cNvSpPr>
            <p:nvPr/>
          </p:nvSpPr>
          <p:spPr bwMode="auto">
            <a:xfrm>
              <a:off x="1181101" y="777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0 w 3"/>
                <a:gd name="T7" fmla="*/ 2147483647 h 6"/>
                <a:gd name="T8" fmla="*/ 0 w 3"/>
                <a:gd name="T9" fmla="*/ 2147483647 h 6"/>
                <a:gd name="T10" fmla="*/ 0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1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5"/>
                    <a:pt x="3" y="6"/>
                    <a:pt x="2" y="6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1" name="Freeform 2674"/>
            <p:cNvSpPr>
              <a:spLocks noChangeArrowheads="1"/>
            </p:cNvSpPr>
            <p:nvPr/>
          </p:nvSpPr>
          <p:spPr bwMode="auto">
            <a:xfrm>
              <a:off x="1123951" y="125413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0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w 7"/>
                <a:gd name="T15" fmla="*/ 2147483647 h 8"/>
                <a:gd name="T16" fmla="*/ 2147483647 w 7"/>
                <a:gd name="T17" fmla="*/ 2147483647 h 8"/>
                <a:gd name="T18" fmla="*/ 2147483647 w 7"/>
                <a:gd name="T19" fmla="*/ 2147483647 h 8"/>
                <a:gd name="T20" fmla="*/ 2147483647 w 7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8"/>
                <a:gd name="T35" fmla="*/ 7 w 7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8">
                  <a:moveTo>
                    <a:pt x="5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2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2" name="Freeform 2675"/>
            <p:cNvSpPr>
              <a:spLocks noChangeArrowheads="1"/>
            </p:cNvSpPr>
            <p:nvPr/>
          </p:nvSpPr>
          <p:spPr bwMode="auto">
            <a:xfrm>
              <a:off x="1122363" y="125413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0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0 h 5"/>
                <a:gd name="T8" fmla="*/ 2147483647 w 5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5"/>
                <a:gd name="T17" fmla="*/ 5 w 5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5">
                  <a:moveTo>
                    <a:pt x="3" y="3"/>
                  </a:move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5" y="1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3" name="Freeform 2676"/>
            <p:cNvSpPr>
              <a:spLocks noChangeArrowheads="1"/>
            </p:cNvSpPr>
            <p:nvPr/>
          </p:nvSpPr>
          <p:spPr bwMode="auto">
            <a:xfrm>
              <a:off x="1003301" y="180975"/>
              <a:ext cx="17463" cy="20638"/>
            </a:xfrm>
            <a:custGeom>
              <a:avLst/>
              <a:gdLst>
                <a:gd name="T0" fmla="*/ 2147483647 w 13"/>
                <a:gd name="T1" fmla="*/ 2147483647 h 16"/>
                <a:gd name="T2" fmla="*/ 2147483647 w 13"/>
                <a:gd name="T3" fmla="*/ 2147483647 h 16"/>
                <a:gd name="T4" fmla="*/ 2147483647 w 13"/>
                <a:gd name="T5" fmla="*/ 2147483647 h 16"/>
                <a:gd name="T6" fmla="*/ 0 w 13"/>
                <a:gd name="T7" fmla="*/ 2147483647 h 16"/>
                <a:gd name="T8" fmla="*/ 2147483647 w 13"/>
                <a:gd name="T9" fmla="*/ 2147483647 h 16"/>
                <a:gd name="T10" fmla="*/ 2147483647 w 13"/>
                <a:gd name="T11" fmla="*/ 2147483647 h 16"/>
                <a:gd name="T12" fmla="*/ 2147483647 w 13"/>
                <a:gd name="T13" fmla="*/ 2147483647 h 16"/>
                <a:gd name="T14" fmla="*/ 2147483647 w 13"/>
                <a:gd name="T15" fmla="*/ 0 h 16"/>
                <a:gd name="T16" fmla="*/ 2147483647 w 13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6"/>
                <a:gd name="T29" fmla="*/ 13 w 1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6">
                  <a:moveTo>
                    <a:pt x="11" y="3"/>
                  </a:moveTo>
                  <a:cubicBezTo>
                    <a:pt x="10" y="4"/>
                    <a:pt x="9" y="6"/>
                    <a:pt x="7" y="9"/>
                  </a:cubicBezTo>
                  <a:cubicBezTo>
                    <a:pt x="6" y="11"/>
                    <a:pt x="4" y="13"/>
                    <a:pt x="2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5"/>
                    <a:pt x="2" y="14"/>
                  </a:cubicBezTo>
                  <a:cubicBezTo>
                    <a:pt x="3" y="13"/>
                    <a:pt x="5" y="11"/>
                    <a:pt x="7" y="8"/>
                  </a:cubicBezTo>
                  <a:cubicBezTo>
                    <a:pt x="8" y="6"/>
                    <a:pt x="10" y="4"/>
                    <a:pt x="11" y="2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2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4" name="Freeform 2677"/>
            <p:cNvSpPr>
              <a:spLocks noChangeArrowheads="1"/>
            </p:cNvSpPr>
            <p:nvPr/>
          </p:nvSpPr>
          <p:spPr bwMode="auto">
            <a:xfrm>
              <a:off x="1006476" y="184150"/>
              <a:ext cx="7938" cy="12700"/>
            </a:xfrm>
            <a:custGeom>
              <a:avLst/>
              <a:gdLst>
                <a:gd name="T0" fmla="*/ 2147483647 w 6"/>
                <a:gd name="T1" fmla="*/ 2147483647 h 9"/>
                <a:gd name="T2" fmla="*/ 0 w 6"/>
                <a:gd name="T3" fmla="*/ 2147483647 h 9"/>
                <a:gd name="T4" fmla="*/ 2147483647 w 6"/>
                <a:gd name="T5" fmla="*/ 2147483647 h 9"/>
                <a:gd name="T6" fmla="*/ 2147483647 w 6"/>
                <a:gd name="T7" fmla="*/ 2147483647 h 9"/>
                <a:gd name="T8" fmla="*/ 2147483647 w 6"/>
                <a:gd name="T9" fmla="*/ 0 h 9"/>
                <a:gd name="T10" fmla="*/ 2147483647 w 6"/>
                <a:gd name="T11" fmla="*/ 2147483647 h 9"/>
                <a:gd name="T12" fmla="*/ 2147483647 w 6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9"/>
                <a:gd name="T23" fmla="*/ 6 w 6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9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1"/>
                    <a:pt x="5" y="3"/>
                    <a:pt x="4" y="5"/>
                  </a:cubicBezTo>
                  <a:cubicBezTo>
                    <a:pt x="3" y="7"/>
                    <a:pt x="2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5" name="Freeform 2678"/>
            <p:cNvSpPr>
              <a:spLocks noChangeArrowheads="1"/>
            </p:cNvSpPr>
            <p:nvPr/>
          </p:nvSpPr>
          <p:spPr bwMode="auto">
            <a:xfrm>
              <a:off x="963613" y="212725"/>
              <a:ext cx="23813" cy="14288"/>
            </a:xfrm>
            <a:custGeom>
              <a:avLst/>
              <a:gdLst>
                <a:gd name="T0" fmla="*/ 2147483647 w 18"/>
                <a:gd name="T1" fmla="*/ 2147483647 h 11"/>
                <a:gd name="T2" fmla="*/ 2147483647 w 18"/>
                <a:gd name="T3" fmla="*/ 2147483647 h 11"/>
                <a:gd name="T4" fmla="*/ 2147483647 w 18"/>
                <a:gd name="T5" fmla="*/ 2147483647 h 11"/>
                <a:gd name="T6" fmla="*/ 2147483647 w 18"/>
                <a:gd name="T7" fmla="*/ 2147483647 h 11"/>
                <a:gd name="T8" fmla="*/ 2147483647 w 18"/>
                <a:gd name="T9" fmla="*/ 2147483647 h 11"/>
                <a:gd name="T10" fmla="*/ 2147483647 w 18"/>
                <a:gd name="T11" fmla="*/ 2147483647 h 11"/>
                <a:gd name="T12" fmla="*/ 2147483647 w 18"/>
                <a:gd name="T13" fmla="*/ 2147483647 h 11"/>
                <a:gd name="T14" fmla="*/ 0 w 18"/>
                <a:gd name="T15" fmla="*/ 2147483647 h 11"/>
                <a:gd name="T16" fmla="*/ 2147483647 w 18"/>
                <a:gd name="T17" fmla="*/ 2147483647 h 11"/>
                <a:gd name="T18" fmla="*/ 2147483647 w 18"/>
                <a:gd name="T19" fmla="*/ 2147483647 h 11"/>
                <a:gd name="T20" fmla="*/ 2147483647 w 18"/>
                <a:gd name="T21" fmla="*/ 2147483647 h 11"/>
                <a:gd name="T22" fmla="*/ 2147483647 w 18"/>
                <a:gd name="T23" fmla="*/ 2147483647 h 11"/>
                <a:gd name="T24" fmla="*/ 2147483647 w 18"/>
                <a:gd name="T25" fmla="*/ 2147483647 h 11"/>
                <a:gd name="T26" fmla="*/ 2147483647 w 18"/>
                <a:gd name="T27" fmla="*/ 0 h 11"/>
                <a:gd name="T28" fmla="*/ 2147483647 w 18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11"/>
                <a:gd name="T47" fmla="*/ 18 w 18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11">
                  <a:moveTo>
                    <a:pt x="16" y="3"/>
                  </a:moveTo>
                  <a:cubicBezTo>
                    <a:pt x="16" y="4"/>
                    <a:pt x="15" y="5"/>
                    <a:pt x="14" y="6"/>
                  </a:cubicBezTo>
                  <a:cubicBezTo>
                    <a:pt x="13" y="7"/>
                    <a:pt x="12" y="8"/>
                    <a:pt x="11" y="9"/>
                  </a:cubicBezTo>
                  <a:cubicBezTo>
                    <a:pt x="9" y="9"/>
                    <a:pt x="8" y="10"/>
                    <a:pt x="7" y="11"/>
                  </a:cubicBezTo>
                  <a:cubicBezTo>
                    <a:pt x="6" y="11"/>
                    <a:pt x="4" y="11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1"/>
                    <a:pt x="3" y="11"/>
                  </a:cubicBezTo>
                  <a:cubicBezTo>
                    <a:pt x="4" y="11"/>
                    <a:pt x="5" y="10"/>
                    <a:pt x="7" y="10"/>
                  </a:cubicBezTo>
                  <a:cubicBezTo>
                    <a:pt x="8" y="9"/>
                    <a:pt x="9" y="9"/>
                    <a:pt x="10" y="8"/>
                  </a:cubicBezTo>
                  <a:cubicBezTo>
                    <a:pt x="12" y="7"/>
                    <a:pt x="13" y="6"/>
                    <a:pt x="14" y="5"/>
                  </a:cubicBezTo>
                  <a:cubicBezTo>
                    <a:pt x="14" y="4"/>
                    <a:pt x="15" y="3"/>
                    <a:pt x="16" y="3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6" name="Freeform 2680"/>
            <p:cNvSpPr>
              <a:spLocks noChangeArrowheads="1"/>
            </p:cNvSpPr>
            <p:nvPr/>
          </p:nvSpPr>
          <p:spPr bwMode="auto">
            <a:xfrm>
              <a:off x="968376" y="217488"/>
              <a:ext cx="9525" cy="4763"/>
            </a:xfrm>
            <a:custGeom>
              <a:avLst/>
              <a:gdLst>
                <a:gd name="T0" fmla="*/ 2147483647 w 8"/>
                <a:gd name="T1" fmla="*/ 2147483647 h 4"/>
                <a:gd name="T2" fmla="*/ 2147483647 w 8"/>
                <a:gd name="T3" fmla="*/ 2147483647 h 4"/>
                <a:gd name="T4" fmla="*/ 2147483647 w 8"/>
                <a:gd name="T5" fmla="*/ 2147483647 h 4"/>
                <a:gd name="T6" fmla="*/ 0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2147483647 w 8"/>
                <a:gd name="T15" fmla="*/ 0 h 4"/>
                <a:gd name="T16" fmla="*/ 2147483647 w 8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4"/>
                <a:gd name="T29" fmla="*/ 8 w 8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4">
                  <a:moveTo>
                    <a:pt x="8" y="1"/>
                  </a:moveTo>
                  <a:cubicBezTo>
                    <a:pt x="7" y="2"/>
                    <a:pt x="6" y="3"/>
                    <a:pt x="5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7" name="Freeform 2681"/>
            <p:cNvSpPr>
              <a:spLocks noChangeArrowheads="1"/>
            </p:cNvSpPr>
            <p:nvPr/>
          </p:nvSpPr>
          <p:spPr bwMode="auto">
            <a:xfrm>
              <a:off x="966788" y="131763"/>
              <a:ext cx="9525" cy="4763"/>
            </a:xfrm>
            <a:custGeom>
              <a:avLst/>
              <a:gdLst>
                <a:gd name="T0" fmla="*/ 0 w 8"/>
                <a:gd name="T1" fmla="*/ 2147483647 h 4"/>
                <a:gd name="T2" fmla="*/ 0 w 8"/>
                <a:gd name="T3" fmla="*/ 2147483647 h 4"/>
                <a:gd name="T4" fmla="*/ 2147483647 w 8"/>
                <a:gd name="T5" fmla="*/ 2147483647 h 4"/>
                <a:gd name="T6" fmla="*/ 2147483647 w 8"/>
                <a:gd name="T7" fmla="*/ 2147483647 h 4"/>
                <a:gd name="T8" fmla="*/ 2147483647 w 8"/>
                <a:gd name="T9" fmla="*/ 2147483647 h 4"/>
                <a:gd name="T10" fmla="*/ 2147483647 w 8"/>
                <a:gd name="T11" fmla="*/ 2147483647 h 4"/>
                <a:gd name="T12" fmla="*/ 2147483647 w 8"/>
                <a:gd name="T13" fmla="*/ 2147483647 h 4"/>
                <a:gd name="T14" fmla="*/ 0 w 8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4"/>
                <a:gd name="T26" fmla="*/ 8 w 8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1" y="2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8" name="Freeform 2682"/>
            <p:cNvSpPr>
              <a:spLocks noChangeArrowheads="1"/>
            </p:cNvSpPr>
            <p:nvPr/>
          </p:nvSpPr>
          <p:spPr bwMode="auto">
            <a:xfrm>
              <a:off x="968376" y="134938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0 h 1"/>
                <a:gd name="T6" fmla="*/ 2147483647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59" name="Freeform 2683"/>
            <p:cNvSpPr>
              <a:spLocks noChangeArrowheads="1"/>
            </p:cNvSpPr>
            <p:nvPr/>
          </p:nvSpPr>
          <p:spPr bwMode="auto">
            <a:xfrm>
              <a:off x="1049338" y="115888"/>
              <a:ext cx="53975" cy="42863"/>
            </a:xfrm>
            <a:custGeom>
              <a:avLst/>
              <a:gdLst>
                <a:gd name="T0" fmla="*/ 2147483647 w 42"/>
                <a:gd name="T1" fmla="*/ 0 h 33"/>
                <a:gd name="T2" fmla="*/ 2147483647 w 42"/>
                <a:gd name="T3" fmla="*/ 2147483647 h 33"/>
                <a:gd name="T4" fmla="*/ 2147483647 w 42"/>
                <a:gd name="T5" fmla="*/ 2147483647 h 33"/>
                <a:gd name="T6" fmla="*/ 2147483647 w 42"/>
                <a:gd name="T7" fmla="*/ 2147483647 h 33"/>
                <a:gd name="T8" fmla="*/ 2147483647 w 42"/>
                <a:gd name="T9" fmla="*/ 2147483647 h 33"/>
                <a:gd name="T10" fmla="*/ 2147483647 w 42"/>
                <a:gd name="T11" fmla="*/ 2147483647 h 33"/>
                <a:gd name="T12" fmla="*/ 2147483647 w 42"/>
                <a:gd name="T13" fmla="*/ 2147483647 h 33"/>
                <a:gd name="T14" fmla="*/ 2147483647 w 42"/>
                <a:gd name="T15" fmla="*/ 2147483647 h 33"/>
                <a:gd name="T16" fmla="*/ 2147483647 w 42"/>
                <a:gd name="T17" fmla="*/ 2147483647 h 33"/>
                <a:gd name="T18" fmla="*/ 2147483647 w 42"/>
                <a:gd name="T19" fmla="*/ 2147483647 h 33"/>
                <a:gd name="T20" fmla="*/ 0 w 42"/>
                <a:gd name="T21" fmla="*/ 2147483647 h 33"/>
                <a:gd name="T22" fmla="*/ 2147483647 w 42"/>
                <a:gd name="T23" fmla="*/ 2147483647 h 33"/>
                <a:gd name="T24" fmla="*/ 2147483647 w 42"/>
                <a:gd name="T25" fmla="*/ 2147483647 h 33"/>
                <a:gd name="T26" fmla="*/ 2147483647 w 42"/>
                <a:gd name="T27" fmla="*/ 2147483647 h 33"/>
                <a:gd name="T28" fmla="*/ 2147483647 w 42"/>
                <a:gd name="T29" fmla="*/ 2147483647 h 33"/>
                <a:gd name="T30" fmla="*/ 2147483647 w 42"/>
                <a:gd name="T31" fmla="*/ 2147483647 h 33"/>
                <a:gd name="T32" fmla="*/ 2147483647 w 42"/>
                <a:gd name="T33" fmla="*/ 2147483647 h 33"/>
                <a:gd name="T34" fmla="*/ 2147483647 w 42"/>
                <a:gd name="T35" fmla="*/ 2147483647 h 33"/>
                <a:gd name="T36" fmla="*/ 2147483647 w 42"/>
                <a:gd name="T37" fmla="*/ 2147483647 h 33"/>
                <a:gd name="T38" fmla="*/ 2147483647 w 42"/>
                <a:gd name="T39" fmla="*/ 2147483647 h 33"/>
                <a:gd name="T40" fmla="*/ 2147483647 w 42"/>
                <a:gd name="T41" fmla="*/ 2147483647 h 33"/>
                <a:gd name="T42" fmla="*/ 2147483647 w 42"/>
                <a:gd name="T43" fmla="*/ 0 h 33"/>
                <a:gd name="T44" fmla="*/ 2147483647 w 42"/>
                <a:gd name="T45" fmla="*/ 0 h 33"/>
                <a:gd name="T46" fmla="*/ 2147483647 w 42"/>
                <a:gd name="T47" fmla="*/ 0 h 3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33"/>
                <a:gd name="T74" fmla="*/ 42 w 42"/>
                <a:gd name="T75" fmla="*/ 33 h 3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33">
                  <a:moveTo>
                    <a:pt x="42" y="0"/>
                  </a:moveTo>
                  <a:cubicBezTo>
                    <a:pt x="42" y="0"/>
                    <a:pt x="39" y="0"/>
                    <a:pt x="34" y="2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5"/>
                    <a:pt x="27" y="6"/>
                  </a:cubicBezTo>
                  <a:cubicBezTo>
                    <a:pt x="24" y="8"/>
                    <a:pt x="21" y="10"/>
                    <a:pt x="18" y="13"/>
                  </a:cubicBezTo>
                  <a:cubicBezTo>
                    <a:pt x="15" y="15"/>
                    <a:pt x="13" y="17"/>
                    <a:pt x="11" y="20"/>
                  </a:cubicBezTo>
                  <a:cubicBezTo>
                    <a:pt x="8" y="22"/>
                    <a:pt x="6" y="24"/>
                    <a:pt x="5" y="26"/>
                  </a:cubicBezTo>
                  <a:cubicBezTo>
                    <a:pt x="4" y="27"/>
                    <a:pt x="4" y="28"/>
                    <a:pt x="3" y="29"/>
                  </a:cubicBezTo>
                  <a:cubicBezTo>
                    <a:pt x="2" y="30"/>
                    <a:pt x="2" y="30"/>
                    <a:pt x="2" y="31"/>
                  </a:cubicBezTo>
                  <a:cubicBezTo>
                    <a:pt x="1" y="32"/>
                    <a:pt x="0" y="33"/>
                    <a:pt x="0" y="33"/>
                  </a:cubicBezTo>
                  <a:cubicBezTo>
                    <a:pt x="0" y="33"/>
                    <a:pt x="1" y="32"/>
                    <a:pt x="1" y="31"/>
                  </a:cubicBezTo>
                  <a:cubicBezTo>
                    <a:pt x="2" y="30"/>
                    <a:pt x="2" y="30"/>
                    <a:pt x="3" y="29"/>
                  </a:cubicBezTo>
                  <a:cubicBezTo>
                    <a:pt x="3" y="28"/>
                    <a:pt x="4" y="27"/>
                    <a:pt x="5" y="26"/>
                  </a:cubicBezTo>
                  <a:cubicBezTo>
                    <a:pt x="6" y="24"/>
                    <a:pt x="8" y="22"/>
                    <a:pt x="10" y="19"/>
                  </a:cubicBezTo>
                  <a:cubicBezTo>
                    <a:pt x="12" y="17"/>
                    <a:pt x="15" y="14"/>
                    <a:pt x="18" y="12"/>
                  </a:cubicBezTo>
                  <a:cubicBezTo>
                    <a:pt x="21" y="10"/>
                    <a:pt x="23" y="7"/>
                    <a:pt x="26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1"/>
                    <a:pt x="36" y="1"/>
                    <a:pt x="37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39" y="0"/>
                    <a:pt x="39" y="0"/>
                    <a:pt x="40" y="0"/>
                  </a:cubicBezTo>
                  <a:cubicBezTo>
                    <a:pt x="41" y="0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0" name="Freeform 2684"/>
            <p:cNvSpPr>
              <a:spLocks noChangeArrowheads="1"/>
            </p:cNvSpPr>
            <p:nvPr/>
          </p:nvSpPr>
          <p:spPr bwMode="auto">
            <a:xfrm>
              <a:off x="1052513" y="120650"/>
              <a:ext cx="28575" cy="26988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0 w 21"/>
                <a:gd name="T7" fmla="*/ 2147483647 h 20"/>
                <a:gd name="T8" fmla="*/ 2147483647 w 21"/>
                <a:gd name="T9" fmla="*/ 2147483647 h 20"/>
                <a:gd name="T10" fmla="*/ 2147483647 w 21"/>
                <a:gd name="T11" fmla="*/ 2147483647 h 20"/>
                <a:gd name="T12" fmla="*/ 2147483647 w 21"/>
                <a:gd name="T13" fmla="*/ 2147483647 h 20"/>
                <a:gd name="T14" fmla="*/ 2147483647 w 21"/>
                <a:gd name="T15" fmla="*/ 0 h 20"/>
                <a:gd name="T16" fmla="*/ 2147483647 w 2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20"/>
                <a:gd name="T29" fmla="*/ 21 w 2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20">
                  <a:moveTo>
                    <a:pt x="18" y="3"/>
                  </a:moveTo>
                  <a:cubicBezTo>
                    <a:pt x="16" y="5"/>
                    <a:pt x="13" y="7"/>
                    <a:pt x="10" y="10"/>
                  </a:cubicBezTo>
                  <a:cubicBezTo>
                    <a:pt x="8" y="12"/>
                    <a:pt x="5" y="15"/>
                    <a:pt x="3" y="17"/>
                  </a:cubicBezTo>
                  <a:cubicBezTo>
                    <a:pt x="2" y="19"/>
                    <a:pt x="1" y="20"/>
                    <a:pt x="0" y="20"/>
                  </a:cubicBezTo>
                  <a:cubicBezTo>
                    <a:pt x="0" y="19"/>
                    <a:pt x="1" y="18"/>
                    <a:pt x="3" y="16"/>
                  </a:cubicBezTo>
                  <a:cubicBezTo>
                    <a:pt x="5" y="14"/>
                    <a:pt x="7" y="12"/>
                    <a:pt x="10" y="9"/>
                  </a:cubicBezTo>
                  <a:cubicBezTo>
                    <a:pt x="13" y="7"/>
                    <a:pt x="15" y="4"/>
                    <a:pt x="17" y="3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1" y="0"/>
                    <a:pt x="19" y="1"/>
                    <a:pt x="18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1" name="Freeform 2685"/>
            <p:cNvSpPr>
              <a:spLocks noChangeArrowheads="1"/>
            </p:cNvSpPr>
            <p:nvPr/>
          </p:nvSpPr>
          <p:spPr bwMode="auto">
            <a:xfrm>
              <a:off x="1039813" y="265113"/>
              <a:ext cx="77788" cy="46038"/>
            </a:xfrm>
            <a:custGeom>
              <a:avLst/>
              <a:gdLst>
                <a:gd name="T0" fmla="*/ 2147483647 w 60"/>
                <a:gd name="T1" fmla="*/ 2147483647 h 36"/>
                <a:gd name="T2" fmla="*/ 2147483647 w 60"/>
                <a:gd name="T3" fmla="*/ 2147483647 h 36"/>
                <a:gd name="T4" fmla="*/ 2147483647 w 60"/>
                <a:gd name="T5" fmla="*/ 2147483647 h 36"/>
                <a:gd name="T6" fmla="*/ 2147483647 w 60"/>
                <a:gd name="T7" fmla="*/ 2147483647 h 36"/>
                <a:gd name="T8" fmla="*/ 2147483647 w 60"/>
                <a:gd name="T9" fmla="*/ 2147483647 h 36"/>
                <a:gd name="T10" fmla="*/ 0 w 60"/>
                <a:gd name="T11" fmla="*/ 0 h 36"/>
                <a:gd name="T12" fmla="*/ 2147483647 w 60"/>
                <a:gd name="T13" fmla="*/ 2147483647 h 36"/>
                <a:gd name="T14" fmla="*/ 2147483647 w 60"/>
                <a:gd name="T15" fmla="*/ 2147483647 h 36"/>
                <a:gd name="T16" fmla="*/ 2147483647 w 60"/>
                <a:gd name="T17" fmla="*/ 2147483647 h 36"/>
                <a:gd name="T18" fmla="*/ 2147483647 w 60"/>
                <a:gd name="T19" fmla="*/ 2147483647 h 36"/>
                <a:gd name="T20" fmla="*/ 2147483647 w 60"/>
                <a:gd name="T21" fmla="*/ 2147483647 h 36"/>
                <a:gd name="T22" fmla="*/ 2147483647 w 60"/>
                <a:gd name="T23" fmla="*/ 2147483647 h 36"/>
                <a:gd name="T24" fmla="*/ 2147483647 w 60"/>
                <a:gd name="T25" fmla="*/ 2147483647 h 36"/>
                <a:gd name="T26" fmla="*/ 2147483647 w 60"/>
                <a:gd name="T27" fmla="*/ 2147483647 h 36"/>
                <a:gd name="T28" fmla="*/ 2147483647 w 60"/>
                <a:gd name="T29" fmla="*/ 2147483647 h 36"/>
                <a:gd name="T30" fmla="*/ 2147483647 w 60"/>
                <a:gd name="T31" fmla="*/ 2147483647 h 36"/>
                <a:gd name="T32" fmla="*/ 2147483647 w 60"/>
                <a:gd name="T33" fmla="*/ 2147483647 h 36"/>
                <a:gd name="T34" fmla="*/ 2147483647 w 60"/>
                <a:gd name="T35" fmla="*/ 2147483647 h 36"/>
                <a:gd name="T36" fmla="*/ 2147483647 w 60"/>
                <a:gd name="T37" fmla="*/ 2147483647 h 36"/>
                <a:gd name="T38" fmla="*/ 2147483647 w 60"/>
                <a:gd name="T39" fmla="*/ 2147483647 h 36"/>
                <a:gd name="T40" fmla="*/ 2147483647 w 60"/>
                <a:gd name="T41" fmla="*/ 2147483647 h 36"/>
                <a:gd name="T42" fmla="*/ 2147483647 w 60"/>
                <a:gd name="T43" fmla="*/ 2147483647 h 36"/>
                <a:gd name="T44" fmla="*/ 2147483647 w 60"/>
                <a:gd name="T45" fmla="*/ 2147483647 h 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0"/>
                <a:gd name="T70" fmla="*/ 0 h 36"/>
                <a:gd name="T71" fmla="*/ 60 w 60"/>
                <a:gd name="T72" fmla="*/ 36 h 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0" h="36">
                  <a:moveTo>
                    <a:pt x="10" y="13"/>
                  </a:moveTo>
                  <a:cubicBezTo>
                    <a:pt x="9" y="11"/>
                    <a:pt x="8" y="10"/>
                    <a:pt x="7" y="9"/>
                  </a:cubicBezTo>
                  <a:cubicBezTo>
                    <a:pt x="5" y="7"/>
                    <a:pt x="5" y="6"/>
                    <a:pt x="4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3"/>
                    <a:pt x="3" y="4"/>
                    <a:pt x="4" y="5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8" y="9"/>
                    <a:pt x="9" y="11"/>
                    <a:pt x="11" y="12"/>
                  </a:cubicBezTo>
                  <a:cubicBezTo>
                    <a:pt x="12" y="14"/>
                    <a:pt x="13" y="15"/>
                    <a:pt x="15" y="16"/>
                  </a:cubicBezTo>
                  <a:cubicBezTo>
                    <a:pt x="18" y="19"/>
                    <a:pt x="22" y="22"/>
                    <a:pt x="26" y="25"/>
                  </a:cubicBezTo>
                  <a:cubicBezTo>
                    <a:pt x="34" y="30"/>
                    <a:pt x="43" y="33"/>
                    <a:pt x="49" y="34"/>
                  </a:cubicBezTo>
                  <a:cubicBezTo>
                    <a:pt x="52" y="35"/>
                    <a:pt x="55" y="35"/>
                    <a:pt x="57" y="36"/>
                  </a:cubicBezTo>
                  <a:cubicBezTo>
                    <a:pt x="58" y="36"/>
                    <a:pt x="58" y="36"/>
                    <a:pt x="59" y="36"/>
                  </a:cubicBezTo>
                  <a:cubicBezTo>
                    <a:pt x="59" y="36"/>
                    <a:pt x="60" y="36"/>
                    <a:pt x="60" y="36"/>
                  </a:cubicBezTo>
                  <a:cubicBezTo>
                    <a:pt x="60" y="36"/>
                    <a:pt x="59" y="36"/>
                    <a:pt x="59" y="36"/>
                  </a:cubicBezTo>
                  <a:cubicBezTo>
                    <a:pt x="58" y="36"/>
                    <a:pt x="58" y="36"/>
                    <a:pt x="57" y="36"/>
                  </a:cubicBezTo>
                  <a:cubicBezTo>
                    <a:pt x="55" y="36"/>
                    <a:pt x="52" y="35"/>
                    <a:pt x="49" y="35"/>
                  </a:cubicBezTo>
                  <a:cubicBezTo>
                    <a:pt x="43" y="33"/>
                    <a:pt x="34" y="31"/>
                    <a:pt x="26" y="25"/>
                  </a:cubicBezTo>
                  <a:cubicBezTo>
                    <a:pt x="21" y="23"/>
                    <a:pt x="18" y="20"/>
                    <a:pt x="14" y="17"/>
                  </a:cubicBezTo>
                  <a:cubicBezTo>
                    <a:pt x="13" y="15"/>
                    <a:pt x="11" y="14"/>
                    <a:pt x="10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2" name="Freeform 2686"/>
            <p:cNvSpPr>
              <a:spLocks noChangeArrowheads="1"/>
            </p:cNvSpPr>
            <p:nvPr/>
          </p:nvSpPr>
          <p:spPr bwMode="auto">
            <a:xfrm>
              <a:off x="1027113" y="241300"/>
              <a:ext cx="39688" cy="55563"/>
            </a:xfrm>
            <a:custGeom>
              <a:avLst/>
              <a:gdLst>
                <a:gd name="T0" fmla="*/ 2147483647 w 31"/>
                <a:gd name="T1" fmla="*/ 2147483647 h 43"/>
                <a:gd name="T2" fmla="*/ 2147483647 w 31"/>
                <a:gd name="T3" fmla="*/ 2147483647 h 43"/>
                <a:gd name="T4" fmla="*/ 2147483647 w 31"/>
                <a:gd name="T5" fmla="*/ 2147483647 h 43"/>
                <a:gd name="T6" fmla="*/ 2147483647 w 31"/>
                <a:gd name="T7" fmla="*/ 2147483647 h 43"/>
                <a:gd name="T8" fmla="*/ 2147483647 w 31"/>
                <a:gd name="T9" fmla="*/ 2147483647 h 43"/>
                <a:gd name="T10" fmla="*/ 2147483647 w 31"/>
                <a:gd name="T11" fmla="*/ 2147483647 h 43"/>
                <a:gd name="T12" fmla="*/ 2147483647 w 31"/>
                <a:gd name="T13" fmla="*/ 2147483647 h 43"/>
                <a:gd name="T14" fmla="*/ 2147483647 w 31"/>
                <a:gd name="T15" fmla="*/ 2147483647 h 43"/>
                <a:gd name="T16" fmla="*/ 2147483647 w 31"/>
                <a:gd name="T17" fmla="*/ 2147483647 h 43"/>
                <a:gd name="T18" fmla="*/ 2147483647 w 31"/>
                <a:gd name="T19" fmla="*/ 2147483647 h 43"/>
                <a:gd name="T20" fmla="*/ 2147483647 w 31"/>
                <a:gd name="T21" fmla="*/ 2147483647 h 43"/>
                <a:gd name="T22" fmla="*/ 2147483647 w 31"/>
                <a:gd name="T23" fmla="*/ 2147483647 h 43"/>
                <a:gd name="T24" fmla="*/ 2147483647 w 31"/>
                <a:gd name="T25" fmla="*/ 2147483647 h 43"/>
                <a:gd name="T26" fmla="*/ 2147483647 w 31"/>
                <a:gd name="T27" fmla="*/ 2147483647 h 43"/>
                <a:gd name="T28" fmla="*/ 2147483647 w 31"/>
                <a:gd name="T29" fmla="*/ 2147483647 h 43"/>
                <a:gd name="T30" fmla="*/ 2147483647 w 31"/>
                <a:gd name="T31" fmla="*/ 2147483647 h 43"/>
                <a:gd name="T32" fmla="*/ 2147483647 w 31"/>
                <a:gd name="T33" fmla="*/ 2147483647 h 43"/>
                <a:gd name="T34" fmla="*/ 2147483647 w 31"/>
                <a:gd name="T35" fmla="*/ 2147483647 h 43"/>
                <a:gd name="T36" fmla="*/ 0 w 31"/>
                <a:gd name="T37" fmla="*/ 0 h 43"/>
                <a:gd name="T38" fmla="*/ 2147483647 w 31"/>
                <a:gd name="T39" fmla="*/ 2147483647 h 43"/>
                <a:gd name="T40" fmla="*/ 2147483647 w 31"/>
                <a:gd name="T41" fmla="*/ 2147483647 h 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43"/>
                <a:gd name="T65" fmla="*/ 31 w 31"/>
                <a:gd name="T66" fmla="*/ 43 h 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43">
                  <a:moveTo>
                    <a:pt x="2" y="4"/>
                  </a:moveTo>
                  <a:cubicBezTo>
                    <a:pt x="2" y="5"/>
                    <a:pt x="3" y="6"/>
                    <a:pt x="3" y="7"/>
                  </a:cubicBezTo>
                  <a:cubicBezTo>
                    <a:pt x="3" y="8"/>
                    <a:pt x="4" y="10"/>
                    <a:pt x="5" y="11"/>
                  </a:cubicBezTo>
                  <a:cubicBezTo>
                    <a:pt x="5" y="12"/>
                    <a:pt x="6" y="13"/>
                    <a:pt x="7" y="15"/>
                  </a:cubicBezTo>
                  <a:cubicBezTo>
                    <a:pt x="8" y="18"/>
                    <a:pt x="10" y="21"/>
                    <a:pt x="13" y="24"/>
                  </a:cubicBezTo>
                  <a:cubicBezTo>
                    <a:pt x="15" y="27"/>
                    <a:pt x="17" y="29"/>
                    <a:pt x="19" y="32"/>
                  </a:cubicBezTo>
                  <a:cubicBezTo>
                    <a:pt x="21" y="34"/>
                    <a:pt x="23" y="36"/>
                    <a:pt x="25" y="38"/>
                  </a:cubicBezTo>
                  <a:cubicBezTo>
                    <a:pt x="27" y="40"/>
                    <a:pt x="28" y="41"/>
                    <a:pt x="29" y="42"/>
                  </a:cubicBezTo>
                  <a:cubicBezTo>
                    <a:pt x="30" y="43"/>
                    <a:pt x="31" y="43"/>
                    <a:pt x="31" y="43"/>
                  </a:cubicBezTo>
                  <a:cubicBezTo>
                    <a:pt x="31" y="43"/>
                    <a:pt x="30" y="43"/>
                    <a:pt x="29" y="42"/>
                  </a:cubicBezTo>
                  <a:cubicBezTo>
                    <a:pt x="28" y="41"/>
                    <a:pt x="27" y="40"/>
                    <a:pt x="25" y="38"/>
                  </a:cubicBezTo>
                  <a:cubicBezTo>
                    <a:pt x="23" y="37"/>
                    <a:pt x="21" y="34"/>
                    <a:pt x="19" y="32"/>
                  </a:cubicBezTo>
                  <a:cubicBezTo>
                    <a:pt x="17" y="30"/>
                    <a:pt x="14" y="27"/>
                    <a:pt x="12" y="24"/>
                  </a:cubicBezTo>
                  <a:cubicBezTo>
                    <a:pt x="10" y="21"/>
                    <a:pt x="8" y="18"/>
                    <a:pt x="6" y="15"/>
                  </a:cubicBezTo>
                  <a:cubicBezTo>
                    <a:pt x="5" y="14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3" name="Freeform 2687"/>
            <p:cNvSpPr>
              <a:spLocks noChangeArrowheads="1"/>
            </p:cNvSpPr>
            <p:nvPr/>
          </p:nvSpPr>
          <p:spPr bwMode="auto">
            <a:xfrm>
              <a:off x="1165226" y="190500"/>
              <a:ext cx="38100" cy="42863"/>
            </a:xfrm>
            <a:custGeom>
              <a:avLst/>
              <a:gdLst>
                <a:gd name="T0" fmla="*/ 2147483647 w 30"/>
                <a:gd name="T1" fmla="*/ 2147483647 h 33"/>
                <a:gd name="T2" fmla="*/ 2147483647 w 30"/>
                <a:gd name="T3" fmla="*/ 2147483647 h 33"/>
                <a:gd name="T4" fmla="*/ 2147483647 w 30"/>
                <a:gd name="T5" fmla="*/ 2147483647 h 33"/>
                <a:gd name="T6" fmla="*/ 2147483647 w 30"/>
                <a:gd name="T7" fmla="*/ 2147483647 h 33"/>
                <a:gd name="T8" fmla="*/ 2147483647 w 30"/>
                <a:gd name="T9" fmla="*/ 2147483647 h 33"/>
                <a:gd name="T10" fmla="*/ 2147483647 w 30"/>
                <a:gd name="T11" fmla="*/ 2147483647 h 33"/>
                <a:gd name="T12" fmla="*/ 2147483647 w 30"/>
                <a:gd name="T13" fmla="*/ 0 h 33"/>
                <a:gd name="T14" fmla="*/ 0 w 30"/>
                <a:gd name="T15" fmla="*/ 0 h 33"/>
                <a:gd name="T16" fmla="*/ 2147483647 w 30"/>
                <a:gd name="T17" fmla="*/ 0 h 33"/>
                <a:gd name="T18" fmla="*/ 2147483647 w 30"/>
                <a:gd name="T19" fmla="*/ 2147483647 h 33"/>
                <a:gd name="T20" fmla="*/ 2147483647 w 30"/>
                <a:gd name="T21" fmla="*/ 2147483647 h 33"/>
                <a:gd name="T22" fmla="*/ 2147483647 w 30"/>
                <a:gd name="T23" fmla="*/ 2147483647 h 33"/>
                <a:gd name="T24" fmla="*/ 2147483647 w 30"/>
                <a:gd name="T25" fmla="*/ 2147483647 h 33"/>
                <a:gd name="T26" fmla="*/ 2147483647 w 30"/>
                <a:gd name="T27" fmla="*/ 2147483647 h 33"/>
                <a:gd name="T28" fmla="*/ 2147483647 w 30"/>
                <a:gd name="T29" fmla="*/ 2147483647 h 33"/>
                <a:gd name="T30" fmla="*/ 2147483647 w 30"/>
                <a:gd name="T31" fmla="*/ 2147483647 h 33"/>
                <a:gd name="T32" fmla="*/ 2147483647 w 30"/>
                <a:gd name="T33" fmla="*/ 2147483647 h 33"/>
                <a:gd name="T34" fmla="*/ 2147483647 w 30"/>
                <a:gd name="T35" fmla="*/ 2147483647 h 33"/>
                <a:gd name="T36" fmla="*/ 2147483647 w 30"/>
                <a:gd name="T37" fmla="*/ 2147483647 h 3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0"/>
                <a:gd name="T58" fmla="*/ 0 h 33"/>
                <a:gd name="T59" fmla="*/ 30 w 30"/>
                <a:gd name="T60" fmla="*/ 33 h 3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0" h="33">
                  <a:moveTo>
                    <a:pt x="27" y="26"/>
                  </a:moveTo>
                  <a:cubicBezTo>
                    <a:pt x="25" y="23"/>
                    <a:pt x="22" y="18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9" y="4"/>
                    <a:pt x="9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ubicBezTo>
                    <a:pt x="7" y="2"/>
                    <a:pt x="8" y="3"/>
                    <a:pt x="9" y="4"/>
                  </a:cubicBezTo>
                  <a:cubicBezTo>
                    <a:pt x="10" y="4"/>
                    <a:pt x="10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5" y="7"/>
                    <a:pt x="17" y="10"/>
                    <a:pt x="19" y="12"/>
                  </a:cubicBezTo>
                  <a:cubicBezTo>
                    <a:pt x="23" y="17"/>
                    <a:pt x="25" y="22"/>
                    <a:pt x="27" y="26"/>
                  </a:cubicBezTo>
                  <a:cubicBezTo>
                    <a:pt x="28" y="28"/>
                    <a:pt x="29" y="30"/>
                    <a:pt x="29" y="31"/>
                  </a:cubicBezTo>
                  <a:cubicBezTo>
                    <a:pt x="30" y="32"/>
                    <a:pt x="30" y="32"/>
                    <a:pt x="30" y="33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28"/>
                    <a:pt x="27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4" name="Freeform 2688"/>
            <p:cNvSpPr>
              <a:spLocks noChangeArrowheads="1"/>
            </p:cNvSpPr>
            <p:nvPr/>
          </p:nvSpPr>
          <p:spPr bwMode="auto">
            <a:xfrm>
              <a:off x="1182688" y="195263"/>
              <a:ext cx="17463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0 w 14"/>
                <a:gd name="T7" fmla="*/ 0 h 15"/>
                <a:gd name="T8" fmla="*/ 2147483647 w 14"/>
                <a:gd name="T9" fmla="*/ 2147483647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2147483647 w 14"/>
                <a:gd name="T15" fmla="*/ 2147483647 h 15"/>
                <a:gd name="T16" fmla="*/ 2147483647 w 1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15"/>
                <a:gd name="T29" fmla="*/ 14 w 1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15">
                  <a:moveTo>
                    <a:pt x="12" y="13"/>
                  </a:moveTo>
                  <a:cubicBezTo>
                    <a:pt x="10" y="12"/>
                    <a:pt x="9" y="10"/>
                    <a:pt x="7" y="8"/>
                  </a:cubicBezTo>
                  <a:cubicBezTo>
                    <a:pt x="5" y="5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5"/>
                    <a:pt x="7" y="7"/>
                  </a:cubicBezTo>
                  <a:cubicBezTo>
                    <a:pt x="9" y="9"/>
                    <a:pt x="11" y="11"/>
                    <a:pt x="12" y="12"/>
                  </a:cubicBezTo>
                  <a:cubicBezTo>
                    <a:pt x="13" y="14"/>
                    <a:pt x="14" y="15"/>
                    <a:pt x="14" y="15"/>
                  </a:cubicBezTo>
                  <a:cubicBezTo>
                    <a:pt x="14" y="15"/>
                    <a:pt x="13" y="14"/>
                    <a:pt x="1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5" name="Freeform 2689"/>
            <p:cNvSpPr>
              <a:spLocks noEditPoints="1" noChangeArrowheads="1"/>
            </p:cNvSpPr>
            <p:nvPr/>
          </p:nvSpPr>
          <p:spPr bwMode="auto">
            <a:xfrm>
              <a:off x="1427163" y="98425"/>
              <a:ext cx="400050" cy="482600"/>
            </a:xfrm>
            <a:custGeom>
              <a:avLst/>
              <a:gdLst>
                <a:gd name="T0" fmla="*/ 2147483647 w 309"/>
                <a:gd name="T1" fmla="*/ 2147483647 h 372"/>
                <a:gd name="T2" fmla="*/ 2147483647 w 309"/>
                <a:gd name="T3" fmla="*/ 2147483647 h 372"/>
                <a:gd name="T4" fmla="*/ 2147483647 w 309"/>
                <a:gd name="T5" fmla="*/ 2147483647 h 372"/>
                <a:gd name="T6" fmla="*/ 2147483647 w 309"/>
                <a:gd name="T7" fmla="*/ 2147483647 h 372"/>
                <a:gd name="T8" fmla="*/ 2147483647 w 309"/>
                <a:gd name="T9" fmla="*/ 2147483647 h 372"/>
                <a:gd name="T10" fmla="*/ 2147483647 w 309"/>
                <a:gd name="T11" fmla="*/ 2147483647 h 372"/>
                <a:gd name="T12" fmla="*/ 2147483647 w 309"/>
                <a:gd name="T13" fmla="*/ 2147483647 h 372"/>
                <a:gd name="T14" fmla="*/ 2147483647 w 309"/>
                <a:gd name="T15" fmla="*/ 2147483647 h 372"/>
                <a:gd name="T16" fmla="*/ 2147483647 w 309"/>
                <a:gd name="T17" fmla="*/ 2147483647 h 372"/>
                <a:gd name="T18" fmla="*/ 2147483647 w 309"/>
                <a:gd name="T19" fmla="*/ 2147483647 h 372"/>
                <a:gd name="T20" fmla="*/ 2147483647 w 309"/>
                <a:gd name="T21" fmla="*/ 2147483647 h 372"/>
                <a:gd name="T22" fmla="*/ 2147483647 w 309"/>
                <a:gd name="T23" fmla="*/ 2147483647 h 372"/>
                <a:gd name="T24" fmla="*/ 2147483647 w 309"/>
                <a:gd name="T25" fmla="*/ 2147483647 h 372"/>
                <a:gd name="T26" fmla="*/ 2147483647 w 309"/>
                <a:gd name="T27" fmla="*/ 2147483647 h 372"/>
                <a:gd name="T28" fmla="*/ 2147483647 w 309"/>
                <a:gd name="T29" fmla="*/ 2147483647 h 372"/>
                <a:gd name="T30" fmla="*/ 2147483647 w 309"/>
                <a:gd name="T31" fmla="*/ 2147483647 h 372"/>
                <a:gd name="T32" fmla="*/ 2147483647 w 309"/>
                <a:gd name="T33" fmla="*/ 2147483647 h 372"/>
                <a:gd name="T34" fmla="*/ 2147483647 w 309"/>
                <a:gd name="T35" fmla="*/ 2147483647 h 372"/>
                <a:gd name="T36" fmla="*/ 2147483647 w 309"/>
                <a:gd name="T37" fmla="*/ 2147483647 h 372"/>
                <a:gd name="T38" fmla="*/ 2147483647 w 309"/>
                <a:gd name="T39" fmla="*/ 2147483647 h 372"/>
                <a:gd name="T40" fmla="*/ 2147483647 w 309"/>
                <a:gd name="T41" fmla="*/ 2147483647 h 372"/>
                <a:gd name="T42" fmla="*/ 2147483647 w 309"/>
                <a:gd name="T43" fmla="*/ 2147483647 h 372"/>
                <a:gd name="T44" fmla="*/ 2147483647 w 309"/>
                <a:gd name="T45" fmla="*/ 2147483647 h 372"/>
                <a:gd name="T46" fmla="*/ 2147483647 w 309"/>
                <a:gd name="T47" fmla="*/ 2147483647 h 372"/>
                <a:gd name="T48" fmla="*/ 2147483647 w 309"/>
                <a:gd name="T49" fmla="*/ 2147483647 h 372"/>
                <a:gd name="T50" fmla="*/ 2147483647 w 309"/>
                <a:gd name="T51" fmla="*/ 2147483647 h 372"/>
                <a:gd name="T52" fmla="*/ 2147483647 w 309"/>
                <a:gd name="T53" fmla="*/ 2147483647 h 372"/>
                <a:gd name="T54" fmla="*/ 2147483647 w 309"/>
                <a:gd name="T55" fmla="*/ 2147483647 h 372"/>
                <a:gd name="T56" fmla="*/ 2147483647 w 309"/>
                <a:gd name="T57" fmla="*/ 2147483647 h 372"/>
                <a:gd name="T58" fmla="*/ 2147483647 w 309"/>
                <a:gd name="T59" fmla="*/ 2147483647 h 372"/>
                <a:gd name="T60" fmla="*/ 2147483647 w 309"/>
                <a:gd name="T61" fmla="*/ 2147483647 h 372"/>
                <a:gd name="T62" fmla="*/ 2147483647 w 309"/>
                <a:gd name="T63" fmla="*/ 2147483647 h 372"/>
                <a:gd name="T64" fmla="*/ 2147483647 w 309"/>
                <a:gd name="T65" fmla="*/ 2147483647 h 372"/>
                <a:gd name="T66" fmla="*/ 2147483647 w 309"/>
                <a:gd name="T67" fmla="*/ 2147483647 h 372"/>
                <a:gd name="T68" fmla="*/ 2147483647 w 309"/>
                <a:gd name="T69" fmla="*/ 2147483647 h 372"/>
                <a:gd name="T70" fmla="*/ 2147483647 w 309"/>
                <a:gd name="T71" fmla="*/ 2147483647 h 372"/>
                <a:gd name="T72" fmla="*/ 2147483647 w 309"/>
                <a:gd name="T73" fmla="*/ 2147483647 h 372"/>
                <a:gd name="T74" fmla="*/ 2147483647 w 309"/>
                <a:gd name="T75" fmla="*/ 2147483647 h 372"/>
                <a:gd name="T76" fmla="*/ 2147483647 w 309"/>
                <a:gd name="T77" fmla="*/ 2147483647 h 372"/>
                <a:gd name="T78" fmla="*/ 2147483647 w 309"/>
                <a:gd name="T79" fmla="*/ 2147483647 h 372"/>
                <a:gd name="T80" fmla="*/ 2147483647 w 309"/>
                <a:gd name="T81" fmla="*/ 2147483647 h 372"/>
                <a:gd name="T82" fmla="*/ 2147483647 w 309"/>
                <a:gd name="T83" fmla="*/ 2147483647 h 372"/>
                <a:gd name="T84" fmla="*/ 2147483647 w 309"/>
                <a:gd name="T85" fmla="*/ 2147483647 h 372"/>
                <a:gd name="T86" fmla="*/ 2147483647 w 309"/>
                <a:gd name="T87" fmla="*/ 2147483647 h 372"/>
                <a:gd name="T88" fmla="*/ 2147483647 w 309"/>
                <a:gd name="T89" fmla="*/ 2147483647 h 372"/>
                <a:gd name="T90" fmla="*/ 2147483647 w 309"/>
                <a:gd name="T91" fmla="*/ 2147483647 h 372"/>
                <a:gd name="T92" fmla="*/ 2147483647 w 309"/>
                <a:gd name="T93" fmla="*/ 2147483647 h 372"/>
                <a:gd name="T94" fmla="*/ 2147483647 w 309"/>
                <a:gd name="T95" fmla="*/ 2147483647 h 372"/>
                <a:gd name="T96" fmla="*/ 2147483647 w 309"/>
                <a:gd name="T97" fmla="*/ 2147483647 h 372"/>
                <a:gd name="T98" fmla="*/ 2147483647 w 309"/>
                <a:gd name="T99" fmla="*/ 2147483647 h 372"/>
                <a:gd name="T100" fmla="*/ 2147483647 w 309"/>
                <a:gd name="T101" fmla="*/ 2147483647 h 372"/>
                <a:gd name="T102" fmla="*/ 2147483647 w 309"/>
                <a:gd name="T103" fmla="*/ 2147483647 h 372"/>
                <a:gd name="T104" fmla="*/ 2147483647 w 309"/>
                <a:gd name="T105" fmla="*/ 2147483647 h 372"/>
                <a:gd name="T106" fmla="*/ 2147483647 w 309"/>
                <a:gd name="T107" fmla="*/ 2147483647 h 372"/>
                <a:gd name="T108" fmla="*/ 2147483647 w 309"/>
                <a:gd name="T109" fmla="*/ 2147483647 h 372"/>
                <a:gd name="T110" fmla="*/ 2147483647 w 309"/>
                <a:gd name="T111" fmla="*/ 2147483647 h 372"/>
                <a:gd name="T112" fmla="*/ 2147483647 w 309"/>
                <a:gd name="T113" fmla="*/ 2147483647 h 372"/>
                <a:gd name="T114" fmla="*/ 2147483647 w 309"/>
                <a:gd name="T115" fmla="*/ 2147483647 h 372"/>
                <a:gd name="T116" fmla="*/ 2147483647 w 309"/>
                <a:gd name="T117" fmla="*/ 2147483647 h 372"/>
                <a:gd name="T118" fmla="*/ 2147483647 w 309"/>
                <a:gd name="T119" fmla="*/ 2147483647 h 372"/>
                <a:gd name="T120" fmla="*/ 2147483647 w 309"/>
                <a:gd name="T121" fmla="*/ 2147483647 h 3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9"/>
                <a:gd name="T184" fmla="*/ 0 h 372"/>
                <a:gd name="T185" fmla="*/ 309 w 309"/>
                <a:gd name="T186" fmla="*/ 372 h 3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9" h="372">
                  <a:moveTo>
                    <a:pt x="15" y="105"/>
                  </a:moveTo>
                  <a:cubicBezTo>
                    <a:pt x="21" y="115"/>
                    <a:pt x="28" y="125"/>
                    <a:pt x="40" y="129"/>
                  </a:cubicBezTo>
                  <a:cubicBezTo>
                    <a:pt x="48" y="132"/>
                    <a:pt x="59" y="132"/>
                    <a:pt x="67" y="137"/>
                  </a:cubicBezTo>
                  <a:cubicBezTo>
                    <a:pt x="68" y="138"/>
                    <a:pt x="68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71" y="141"/>
                    <a:pt x="73" y="140"/>
                    <a:pt x="72" y="139"/>
                  </a:cubicBezTo>
                  <a:cubicBezTo>
                    <a:pt x="70" y="133"/>
                    <a:pt x="69" y="125"/>
                    <a:pt x="65" y="119"/>
                  </a:cubicBezTo>
                  <a:cubicBezTo>
                    <a:pt x="84" y="109"/>
                    <a:pt x="103" y="91"/>
                    <a:pt x="100" y="68"/>
                  </a:cubicBezTo>
                  <a:cubicBezTo>
                    <a:pt x="99" y="58"/>
                    <a:pt x="94" y="47"/>
                    <a:pt x="84" y="44"/>
                  </a:cubicBezTo>
                  <a:cubicBezTo>
                    <a:pt x="74" y="42"/>
                    <a:pt x="66" y="53"/>
                    <a:pt x="61" y="59"/>
                  </a:cubicBezTo>
                  <a:cubicBezTo>
                    <a:pt x="60" y="60"/>
                    <a:pt x="61" y="62"/>
                    <a:pt x="62" y="61"/>
                  </a:cubicBezTo>
                  <a:cubicBezTo>
                    <a:pt x="73" y="59"/>
                    <a:pt x="79" y="73"/>
                    <a:pt x="79" y="83"/>
                  </a:cubicBezTo>
                  <a:cubicBezTo>
                    <a:pt x="78" y="82"/>
                    <a:pt x="76" y="81"/>
                    <a:pt x="74" y="81"/>
                  </a:cubicBezTo>
                  <a:cubicBezTo>
                    <a:pt x="68" y="79"/>
                    <a:pt x="63" y="85"/>
                    <a:pt x="60" y="90"/>
                  </a:cubicBezTo>
                  <a:cubicBezTo>
                    <a:pt x="57" y="94"/>
                    <a:pt x="53" y="102"/>
                    <a:pt x="47" y="101"/>
                  </a:cubicBezTo>
                  <a:cubicBezTo>
                    <a:pt x="43" y="100"/>
                    <a:pt x="39" y="99"/>
                    <a:pt x="35" y="96"/>
                  </a:cubicBezTo>
                  <a:cubicBezTo>
                    <a:pt x="37" y="97"/>
                    <a:pt x="39" y="97"/>
                    <a:pt x="41" y="97"/>
                  </a:cubicBezTo>
                  <a:cubicBezTo>
                    <a:pt x="50" y="96"/>
                    <a:pt x="47" y="86"/>
                    <a:pt x="42" y="83"/>
                  </a:cubicBezTo>
                  <a:cubicBezTo>
                    <a:pt x="38" y="79"/>
                    <a:pt x="32" y="77"/>
                    <a:pt x="28" y="73"/>
                  </a:cubicBezTo>
                  <a:cubicBezTo>
                    <a:pt x="22" y="67"/>
                    <a:pt x="21" y="59"/>
                    <a:pt x="24" y="51"/>
                  </a:cubicBezTo>
                  <a:cubicBezTo>
                    <a:pt x="27" y="44"/>
                    <a:pt x="33" y="37"/>
                    <a:pt x="41" y="36"/>
                  </a:cubicBezTo>
                  <a:cubicBezTo>
                    <a:pt x="48" y="35"/>
                    <a:pt x="54" y="36"/>
                    <a:pt x="58" y="43"/>
                  </a:cubicBezTo>
                  <a:cubicBezTo>
                    <a:pt x="58" y="44"/>
                    <a:pt x="59" y="44"/>
                    <a:pt x="60" y="44"/>
                  </a:cubicBezTo>
                  <a:cubicBezTo>
                    <a:pt x="67" y="41"/>
                    <a:pt x="71" y="32"/>
                    <a:pt x="68" y="25"/>
                  </a:cubicBezTo>
                  <a:cubicBezTo>
                    <a:pt x="67" y="20"/>
                    <a:pt x="65" y="18"/>
                    <a:pt x="62" y="16"/>
                  </a:cubicBezTo>
                  <a:cubicBezTo>
                    <a:pt x="74" y="18"/>
                    <a:pt x="83" y="24"/>
                    <a:pt x="92" y="32"/>
                  </a:cubicBezTo>
                  <a:cubicBezTo>
                    <a:pt x="102" y="41"/>
                    <a:pt x="110" y="53"/>
                    <a:pt x="113" y="66"/>
                  </a:cubicBezTo>
                  <a:cubicBezTo>
                    <a:pt x="113" y="69"/>
                    <a:pt x="114" y="82"/>
                    <a:pt x="114" y="86"/>
                  </a:cubicBezTo>
                  <a:cubicBezTo>
                    <a:pt x="114" y="93"/>
                    <a:pt x="113" y="100"/>
                    <a:pt x="109" y="105"/>
                  </a:cubicBezTo>
                  <a:cubicBezTo>
                    <a:pt x="101" y="115"/>
                    <a:pt x="87" y="118"/>
                    <a:pt x="78" y="127"/>
                  </a:cubicBezTo>
                  <a:cubicBezTo>
                    <a:pt x="77" y="127"/>
                    <a:pt x="77" y="128"/>
                    <a:pt x="78" y="129"/>
                  </a:cubicBezTo>
                  <a:cubicBezTo>
                    <a:pt x="81" y="136"/>
                    <a:pt x="92" y="143"/>
                    <a:pt x="99" y="139"/>
                  </a:cubicBezTo>
                  <a:cubicBezTo>
                    <a:pt x="100" y="141"/>
                    <a:pt x="102" y="142"/>
                    <a:pt x="105" y="142"/>
                  </a:cubicBezTo>
                  <a:cubicBezTo>
                    <a:pt x="109" y="141"/>
                    <a:pt x="112" y="139"/>
                    <a:pt x="114" y="136"/>
                  </a:cubicBezTo>
                  <a:cubicBezTo>
                    <a:pt x="113" y="141"/>
                    <a:pt x="111" y="146"/>
                    <a:pt x="109" y="151"/>
                  </a:cubicBezTo>
                  <a:cubicBezTo>
                    <a:pt x="107" y="157"/>
                    <a:pt x="106" y="163"/>
                    <a:pt x="102" y="169"/>
                  </a:cubicBezTo>
                  <a:cubicBezTo>
                    <a:pt x="96" y="179"/>
                    <a:pt x="86" y="193"/>
                    <a:pt x="72" y="190"/>
                  </a:cubicBezTo>
                  <a:cubicBezTo>
                    <a:pt x="72" y="190"/>
                    <a:pt x="71" y="190"/>
                    <a:pt x="71" y="191"/>
                  </a:cubicBezTo>
                  <a:cubicBezTo>
                    <a:pt x="69" y="198"/>
                    <a:pt x="74" y="208"/>
                    <a:pt x="82" y="208"/>
                  </a:cubicBezTo>
                  <a:cubicBezTo>
                    <a:pt x="84" y="208"/>
                    <a:pt x="85" y="207"/>
                    <a:pt x="87" y="207"/>
                  </a:cubicBezTo>
                  <a:cubicBezTo>
                    <a:pt x="86" y="212"/>
                    <a:pt x="94" y="210"/>
                    <a:pt x="98" y="208"/>
                  </a:cubicBezTo>
                  <a:cubicBezTo>
                    <a:pt x="96" y="213"/>
                    <a:pt x="94" y="218"/>
                    <a:pt x="91" y="223"/>
                  </a:cubicBezTo>
                  <a:cubicBezTo>
                    <a:pt x="89" y="227"/>
                    <a:pt x="86" y="231"/>
                    <a:pt x="83" y="234"/>
                  </a:cubicBezTo>
                  <a:cubicBezTo>
                    <a:pt x="80" y="236"/>
                    <a:pt x="74" y="239"/>
                    <a:pt x="70" y="236"/>
                  </a:cubicBezTo>
                  <a:cubicBezTo>
                    <a:pt x="64" y="233"/>
                    <a:pt x="68" y="225"/>
                    <a:pt x="73" y="222"/>
                  </a:cubicBezTo>
                  <a:cubicBezTo>
                    <a:pt x="73" y="222"/>
                    <a:pt x="73" y="220"/>
                    <a:pt x="73" y="220"/>
                  </a:cubicBezTo>
                  <a:cubicBezTo>
                    <a:pt x="63" y="210"/>
                    <a:pt x="45" y="216"/>
                    <a:pt x="40" y="228"/>
                  </a:cubicBezTo>
                  <a:cubicBezTo>
                    <a:pt x="38" y="234"/>
                    <a:pt x="37" y="243"/>
                    <a:pt x="41" y="249"/>
                  </a:cubicBezTo>
                  <a:cubicBezTo>
                    <a:pt x="46" y="255"/>
                    <a:pt x="53" y="258"/>
                    <a:pt x="58" y="263"/>
                  </a:cubicBezTo>
                  <a:cubicBezTo>
                    <a:pt x="58" y="263"/>
                    <a:pt x="58" y="263"/>
                    <a:pt x="58" y="263"/>
                  </a:cubicBezTo>
                  <a:cubicBezTo>
                    <a:pt x="56" y="267"/>
                    <a:pt x="55" y="272"/>
                    <a:pt x="59" y="275"/>
                  </a:cubicBezTo>
                  <a:cubicBezTo>
                    <a:pt x="66" y="281"/>
                    <a:pt x="79" y="275"/>
                    <a:pt x="80" y="266"/>
                  </a:cubicBezTo>
                  <a:cubicBezTo>
                    <a:pt x="82" y="270"/>
                    <a:pt x="86" y="273"/>
                    <a:pt x="91" y="270"/>
                  </a:cubicBezTo>
                  <a:cubicBezTo>
                    <a:pt x="95" y="267"/>
                    <a:pt x="98" y="263"/>
                    <a:pt x="101" y="259"/>
                  </a:cubicBezTo>
                  <a:cubicBezTo>
                    <a:pt x="101" y="265"/>
                    <a:pt x="104" y="271"/>
                    <a:pt x="107" y="276"/>
                  </a:cubicBezTo>
                  <a:cubicBezTo>
                    <a:pt x="109" y="283"/>
                    <a:pt x="113" y="292"/>
                    <a:pt x="119" y="296"/>
                  </a:cubicBezTo>
                  <a:cubicBezTo>
                    <a:pt x="119" y="297"/>
                    <a:pt x="119" y="298"/>
                    <a:pt x="119" y="298"/>
                  </a:cubicBezTo>
                  <a:cubicBezTo>
                    <a:pt x="118" y="310"/>
                    <a:pt x="120" y="322"/>
                    <a:pt x="122" y="333"/>
                  </a:cubicBezTo>
                  <a:cubicBezTo>
                    <a:pt x="123" y="334"/>
                    <a:pt x="123" y="335"/>
                    <a:pt x="123" y="336"/>
                  </a:cubicBezTo>
                  <a:cubicBezTo>
                    <a:pt x="124" y="336"/>
                    <a:pt x="124" y="336"/>
                    <a:pt x="124" y="336"/>
                  </a:cubicBezTo>
                  <a:cubicBezTo>
                    <a:pt x="125" y="336"/>
                    <a:pt x="126" y="336"/>
                    <a:pt x="126" y="336"/>
                  </a:cubicBezTo>
                  <a:cubicBezTo>
                    <a:pt x="125" y="334"/>
                    <a:pt x="125" y="331"/>
                    <a:pt x="124" y="328"/>
                  </a:cubicBezTo>
                  <a:cubicBezTo>
                    <a:pt x="122" y="315"/>
                    <a:pt x="120" y="302"/>
                    <a:pt x="122" y="289"/>
                  </a:cubicBezTo>
                  <a:cubicBezTo>
                    <a:pt x="124" y="277"/>
                    <a:pt x="128" y="264"/>
                    <a:pt x="134" y="254"/>
                  </a:cubicBezTo>
                  <a:cubicBezTo>
                    <a:pt x="136" y="250"/>
                    <a:pt x="139" y="246"/>
                    <a:pt x="142" y="242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242"/>
                    <a:pt x="143" y="241"/>
                    <a:pt x="143" y="241"/>
                  </a:cubicBezTo>
                  <a:cubicBezTo>
                    <a:pt x="144" y="240"/>
                    <a:pt x="145" y="239"/>
                    <a:pt x="146" y="238"/>
                  </a:cubicBezTo>
                  <a:cubicBezTo>
                    <a:pt x="149" y="235"/>
                    <a:pt x="154" y="231"/>
                    <a:pt x="158" y="230"/>
                  </a:cubicBezTo>
                  <a:cubicBezTo>
                    <a:pt x="158" y="230"/>
                    <a:pt x="158" y="229"/>
                    <a:pt x="158" y="229"/>
                  </a:cubicBezTo>
                  <a:cubicBezTo>
                    <a:pt x="154" y="229"/>
                    <a:pt x="150" y="231"/>
                    <a:pt x="147" y="234"/>
                  </a:cubicBezTo>
                  <a:cubicBezTo>
                    <a:pt x="143" y="235"/>
                    <a:pt x="139" y="235"/>
                    <a:pt x="135" y="233"/>
                  </a:cubicBezTo>
                  <a:cubicBezTo>
                    <a:pt x="132" y="231"/>
                    <a:pt x="129" y="229"/>
                    <a:pt x="128" y="226"/>
                  </a:cubicBezTo>
                  <a:cubicBezTo>
                    <a:pt x="129" y="227"/>
                    <a:pt x="130" y="228"/>
                    <a:pt x="131" y="229"/>
                  </a:cubicBezTo>
                  <a:cubicBezTo>
                    <a:pt x="133" y="230"/>
                    <a:pt x="135" y="230"/>
                    <a:pt x="136" y="231"/>
                  </a:cubicBezTo>
                  <a:cubicBezTo>
                    <a:pt x="137" y="231"/>
                    <a:pt x="138" y="231"/>
                    <a:pt x="138" y="231"/>
                  </a:cubicBezTo>
                  <a:cubicBezTo>
                    <a:pt x="138" y="231"/>
                    <a:pt x="137" y="231"/>
                    <a:pt x="136" y="230"/>
                  </a:cubicBezTo>
                  <a:cubicBezTo>
                    <a:pt x="135" y="230"/>
                    <a:pt x="133" y="229"/>
                    <a:pt x="132" y="229"/>
                  </a:cubicBezTo>
                  <a:cubicBezTo>
                    <a:pt x="130" y="228"/>
                    <a:pt x="129" y="227"/>
                    <a:pt x="128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25"/>
                    <a:pt x="127" y="225"/>
                    <a:pt x="128" y="225"/>
                  </a:cubicBezTo>
                  <a:cubicBezTo>
                    <a:pt x="128" y="225"/>
                    <a:pt x="128" y="226"/>
                    <a:pt x="128" y="226"/>
                  </a:cubicBezTo>
                  <a:cubicBezTo>
                    <a:pt x="130" y="227"/>
                    <a:pt x="132" y="228"/>
                    <a:pt x="134" y="228"/>
                  </a:cubicBezTo>
                  <a:cubicBezTo>
                    <a:pt x="137" y="229"/>
                    <a:pt x="139" y="228"/>
                    <a:pt x="141" y="228"/>
                  </a:cubicBezTo>
                  <a:cubicBezTo>
                    <a:pt x="142" y="227"/>
                    <a:pt x="143" y="227"/>
                    <a:pt x="143" y="227"/>
                  </a:cubicBezTo>
                  <a:cubicBezTo>
                    <a:pt x="143" y="227"/>
                    <a:pt x="142" y="227"/>
                    <a:pt x="140" y="227"/>
                  </a:cubicBezTo>
                  <a:cubicBezTo>
                    <a:pt x="139" y="228"/>
                    <a:pt x="137" y="228"/>
                    <a:pt x="134" y="228"/>
                  </a:cubicBezTo>
                  <a:cubicBezTo>
                    <a:pt x="132" y="227"/>
                    <a:pt x="130" y="226"/>
                    <a:pt x="129" y="226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28" y="225"/>
                    <a:pt x="128" y="225"/>
                    <a:pt x="128" y="225"/>
                  </a:cubicBezTo>
                  <a:cubicBezTo>
                    <a:pt x="142" y="227"/>
                    <a:pt x="153" y="224"/>
                    <a:pt x="166" y="217"/>
                  </a:cubicBezTo>
                  <a:cubicBezTo>
                    <a:pt x="175" y="213"/>
                    <a:pt x="182" y="207"/>
                    <a:pt x="192" y="206"/>
                  </a:cubicBezTo>
                  <a:cubicBezTo>
                    <a:pt x="197" y="205"/>
                    <a:pt x="203" y="204"/>
                    <a:pt x="208" y="206"/>
                  </a:cubicBezTo>
                  <a:cubicBezTo>
                    <a:pt x="210" y="208"/>
                    <a:pt x="213" y="209"/>
                    <a:pt x="216" y="20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09" y="205"/>
                    <a:pt x="204" y="202"/>
                    <a:pt x="196" y="203"/>
                  </a:cubicBezTo>
                  <a:cubicBezTo>
                    <a:pt x="192" y="203"/>
                    <a:pt x="188" y="203"/>
                    <a:pt x="185" y="204"/>
                  </a:cubicBezTo>
                  <a:cubicBezTo>
                    <a:pt x="181" y="195"/>
                    <a:pt x="170" y="190"/>
                    <a:pt x="160" y="188"/>
                  </a:cubicBezTo>
                  <a:cubicBezTo>
                    <a:pt x="162" y="188"/>
                    <a:pt x="163" y="188"/>
                    <a:pt x="165" y="188"/>
                  </a:cubicBezTo>
                  <a:cubicBezTo>
                    <a:pt x="167" y="188"/>
                    <a:pt x="169" y="189"/>
                    <a:pt x="170" y="189"/>
                  </a:cubicBezTo>
                  <a:cubicBezTo>
                    <a:pt x="172" y="190"/>
                    <a:pt x="173" y="190"/>
                    <a:pt x="174" y="191"/>
                  </a:cubicBezTo>
                  <a:cubicBezTo>
                    <a:pt x="176" y="192"/>
                    <a:pt x="177" y="193"/>
                    <a:pt x="177" y="192"/>
                  </a:cubicBezTo>
                  <a:cubicBezTo>
                    <a:pt x="177" y="192"/>
                    <a:pt x="177" y="192"/>
                    <a:pt x="176" y="192"/>
                  </a:cubicBezTo>
                  <a:cubicBezTo>
                    <a:pt x="176" y="191"/>
                    <a:pt x="176" y="191"/>
                    <a:pt x="175" y="191"/>
                  </a:cubicBezTo>
                  <a:cubicBezTo>
                    <a:pt x="175" y="191"/>
                    <a:pt x="175" y="190"/>
                    <a:pt x="174" y="190"/>
                  </a:cubicBezTo>
                  <a:cubicBezTo>
                    <a:pt x="173" y="189"/>
                    <a:pt x="172" y="189"/>
                    <a:pt x="170" y="188"/>
                  </a:cubicBezTo>
                  <a:cubicBezTo>
                    <a:pt x="169" y="188"/>
                    <a:pt x="167" y="188"/>
                    <a:pt x="165" y="187"/>
                  </a:cubicBezTo>
                  <a:cubicBezTo>
                    <a:pt x="162" y="187"/>
                    <a:pt x="159" y="187"/>
                    <a:pt x="157" y="187"/>
                  </a:cubicBezTo>
                  <a:cubicBezTo>
                    <a:pt x="156" y="187"/>
                    <a:pt x="156" y="187"/>
                    <a:pt x="155" y="187"/>
                  </a:cubicBezTo>
                  <a:cubicBezTo>
                    <a:pt x="155" y="187"/>
                    <a:pt x="155" y="187"/>
                    <a:pt x="155" y="187"/>
                  </a:cubicBezTo>
                  <a:cubicBezTo>
                    <a:pt x="157" y="186"/>
                    <a:pt x="159" y="186"/>
                    <a:pt x="162" y="186"/>
                  </a:cubicBezTo>
                  <a:cubicBezTo>
                    <a:pt x="164" y="186"/>
                    <a:pt x="166" y="186"/>
                    <a:pt x="168" y="187"/>
                  </a:cubicBezTo>
                  <a:cubicBezTo>
                    <a:pt x="169" y="187"/>
                    <a:pt x="170" y="187"/>
                    <a:pt x="170" y="187"/>
                  </a:cubicBezTo>
                  <a:cubicBezTo>
                    <a:pt x="170" y="187"/>
                    <a:pt x="169" y="186"/>
                    <a:pt x="168" y="186"/>
                  </a:cubicBezTo>
                  <a:cubicBezTo>
                    <a:pt x="166" y="186"/>
                    <a:pt x="164" y="186"/>
                    <a:pt x="162" y="185"/>
                  </a:cubicBezTo>
                  <a:cubicBezTo>
                    <a:pt x="159" y="185"/>
                    <a:pt x="157" y="186"/>
                    <a:pt x="155" y="186"/>
                  </a:cubicBezTo>
                  <a:cubicBezTo>
                    <a:pt x="155" y="186"/>
                    <a:pt x="155" y="186"/>
                    <a:pt x="155" y="186"/>
                  </a:cubicBezTo>
                  <a:cubicBezTo>
                    <a:pt x="155" y="186"/>
                    <a:pt x="155" y="186"/>
                    <a:pt x="156" y="186"/>
                  </a:cubicBezTo>
                  <a:cubicBezTo>
                    <a:pt x="157" y="185"/>
                    <a:pt x="159" y="184"/>
                    <a:pt x="161" y="184"/>
                  </a:cubicBezTo>
                  <a:cubicBezTo>
                    <a:pt x="163" y="184"/>
                    <a:pt x="165" y="184"/>
                    <a:pt x="166" y="183"/>
                  </a:cubicBezTo>
                  <a:cubicBezTo>
                    <a:pt x="167" y="183"/>
                    <a:pt x="168" y="183"/>
                    <a:pt x="168" y="183"/>
                  </a:cubicBezTo>
                  <a:cubicBezTo>
                    <a:pt x="168" y="183"/>
                    <a:pt x="167" y="183"/>
                    <a:pt x="166" y="183"/>
                  </a:cubicBezTo>
                  <a:cubicBezTo>
                    <a:pt x="165" y="183"/>
                    <a:pt x="163" y="183"/>
                    <a:pt x="161" y="183"/>
                  </a:cubicBezTo>
                  <a:cubicBezTo>
                    <a:pt x="159" y="184"/>
                    <a:pt x="157" y="185"/>
                    <a:pt x="156" y="185"/>
                  </a:cubicBezTo>
                  <a:cubicBezTo>
                    <a:pt x="155" y="185"/>
                    <a:pt x="155" y="186"/>
                    <a:pt x="155" y="186"/>
                  </a:cubicBezTo>
                  <a:cubicBezTo>
                    <a:pt x="159" y="181"/>
                    <a:pt x="165" y="179"/>
                    <a:pt x="171" y="179"/>
                  </a:cubicBezTo>
                  <a:cubicBezTo>
                    <a:pt x="174" y="179"/>
                    <a:pt x="178" y="180"/>
                    <a:pt x="181" y="181"/>
                  </a:cubicBezTo>
                  <a:cubicBezTo>
                    <a:pt x="182" y="182"/>
                    <a:pt x="184" y="183"/>
                    <a:pt x="186" y="184"/>
                  </a:cubicBezTo>
                  <a:cubicBezTo>
                    <a:pt x="186" y="184"/>
                    <a:pt x="186" y="183"/>
                    <a:pt x="186" y="183"/>
                  </a:cubicBezTo>
                  <a:cubicBezTo>
                    <a:pt x="183" y="182"/>
                    <a:pt x="182" y="180"/>
                    <a:pt x="179" y="179"/>
                  </a:cubicBezTo>
                  <a:cubicBezTo>
                    <a:pt x="176" y="174"/>
                    <a:pt x="173" y="170"/>
                    <a:pt x="171" y="166"/>
                  </a:cubicBezTo>
                  <a:cubicBezTo>
                    <a:pt x="169" y="160"/>
                    <a:pt x="167" y="155"/>
                    <a:pt x="166" y="149"/>
                  </a:cubicBezTo>
                  <a:cubicBezTo>
                    <a:pt x="164" y="143"/>
                    <a:pt x="163" y="134"/>
                    <a:pt x="165" y="127"/>
                  </a:cubicBezTo>
                  <a:cubicBezTo>
                    <a:pt x="165" y="129"/>
                    <a:pt x="165" y="131"/>
                    <a:pt x="165" y="131"/>
                  </a:cubicBezTo>
                  <a:cubicBezTo>
                    <a:pt x="165" y="131"/>
                    <a:pt x="165" y="129"/>
                    <a:pt x="165" y="127"/>
                  </a:cubicBezTo>
                  <a:cubicBezTo>
                    <a:pt x="165" y="127"/>
                    <a:pt x="165" y="126"/>
                    <a:pt x="165" y="125"/>
                  </a:cubicBezTo>
                  <a:cubicBezTo>
                    <a:pt x="165" y="125"/>
                    <a:pt x="165" y="125"/>
                    <a:pt x="165" y="125"/>
                  </a:cubicBezTo>
                  <a:cubicBezTo>
                    <a:pt x="165" y="126"/>
                    <a:pt x="165" y="127"/>
                    <a:pt x="166" y="128"/>
                  </a:cubicBezTo>
                  <a:cubicBezTo>
                    <a:pt x="166" y="130"/>
                    <a:pt x="166" y="132"/>
                    <a:pt x="167" y="132"/>
                  </a:cubicBezTo>
                  <a:cubicBezTo>
                    <a:pt x="167" y="132"/>
                    <a:pt x="167" y="130"/>
                    <a:pt x="166" y="128"/>
                  </a:cubicBezTo>
                  <a:cubicBezTo>
                    <a:pt x="166" y="128"/>
                    <a:pt x="166" y="127"/>
                    <a:pt x="166" y="127"/>
                  </a:cubicBezTo>
                  <a:cubicBezTo>
                    <a:pt x="166" y="128"/>
                    <a:pt x="167" y="128"/>
                    <a:pt x="167" y="129"/>
                  </a:cubicBezTo>
                  <a:cubicBezTo>
                    <a:pt x="168" y="132"/>
                    <a:pt x="168" y="134"/>
                    <a:pt x="169" y="134"/>
                  </a:cubicBezTo>
                  <a:cubicBezTo>
                    <a:pt x="169" y="134"/>
                    <a:pt x="169" y="132"/>
                    <a:pt x="168" y="129"/>
                  </a:cubicBezTo>
                  <a:cubicBezTo>
                    <a:pt x="169" y="133"/>
                    <a:pt x="170" y="136"/>
                    <a:pt x="171" y="140"/>
                  </a:cubicBezTo>
                  <a:cubicBezTo>
                    <a:pt x="171" y="140"/>
                    <a:pt x="171" y="140"/>
                    <a:pt x="171" y="140"/>
                  </a:cubicBezTo>
                  <a:cubicBezTo>
                    <a:pt x="172" y="138"/>
                    <a:pt x="172" y="136"/>
                    <a:pt x="171" y="134"/>
                  </a:cubicBezTo>
                  <a:cubicBezTo>
                    <a:pt x="172" y="134"/>
                    <a:pt x="172" y="134"/>
                    <a:pt x="172" y="133"/>
                  </a:cubicBezTo>
                  <a:cubicBezTo>
                    <a:pt x="170" y="126"/>
                    <a:pt x="183" y="120"/>
                    <a:pt x="187" y="118"/>
                  </a:cubicBezTo>
                  <a:cubicBezTo>
                    <a:pt x="194" y="114"/>
                    <a:pt x="202" y="113"/>
                    <a:pt x="209" y="113"/>
                  </a:cubicBezTo>
                  <a:cubicBezTo>
                    <a:pt x="218" y="113"/>
                    <a:pt x="228" y="114"/>
                    <a:pt x="236" y="119"/>
                  </a:cubicBezTo>
                  <a:cubicBezTo>
                    <a:pt x="244" y="125"/>
                    <a:pt x="248" y="135"/>
                    <a:pt x="247" y="145"/>
                  </a:cubicBezTo>
                  <a:cubicBezTo>
                    <a:pt x="247" y="144"/>
                    <a:pt x="247" y="142"/>
                    <a:pt x="246" y="141"/>
                  </a:cubicBezTo>
                  <a:cubicBezTo>
                    <a:pt x="246" y="138"/>
                    <a:pt x="246" y="136"/>
                    <a:pt x="245" y="135"/>
                  </a:cubicBezTo>
                  <a:cubicBezTo>
                    <a:pt x="245" y="133"/>
                    <a:pt x="244" y="132"/>
                    <a:pt x="244" y="132"/>
                  </a:cubicBezTo>
                  <a:cubicBezTo>
                    <a:pt x="244" y="132"/>
                    <a:pt x="245" y="136"/>
                    <a:pt x="246" y="141"/>
                  </a:cubicBezTo>
                  <a:cubicBezTo>
                    <a:pt x="246" y="143"/>
                    <a:pt x="247" y="145"/>
                    <a:pt x="247" y="147"/>
                  </a:cubicBezTo>
                  <a:cubicBezTo>
                    <a:pt x="247" y="147"/>
                    <a:pt x="247" y="148"/>
                    <a:pt x="247" y="148"/>
                  </a:cubicBezTo>
                  <a:cubicBezTo>
                    <a:pt x="247" y="147"/>
                    <a:pt x="246" y="145"/>
                    <a:pt x="246" y="143"/>
                  </a:cubicBezTo>
                  <a:cubicBezTo>
                    <a:pt x="245" y="141"/>
                    <a:pt x="244" y="139"/>
                    <a:pt x="244" y="139"/>
                  </a:cubicBezTo>
                  <a:cubicBezTo>
                    <a:pt x="244" y="139"/>
                    <a:pt x="244" y="141"/>
                    <a:pt x="245" y="144"/>
                  </a:cubicBezTo>
                  <a:cubicBezTo>
                    <a:pt x="246" y="146"/>
                    <a:pt x="246" y="147"/>
                    <a:pt x="246" y="148"/>
                  </a:cubicBezTo>
                  <a:cubicBezTo>
                    <a:pt x="245" y="147"/>
                    <a:pt x="244" y="146"/>
                    <a:pt x="243" y="144"/>
                  </a:cubicBezTo>
                  <a:cubicBezTo>
                    <a:pt x="242" y="144"/>
                    <a:pt x="242" y="144"/>
                    <a:pt x="242" y="144"/>
                  </a:cubicBezTo>
                  <a:cubicBezTo>
                    <a:pt x="241" y="139"/>
                    <a:pt x="239" y="135"/>
                    <a:pt x="238" y="130"/>
                  </a:cubicBezTo>
                  <a:cubicBezTo>
                    <a:pt x="237" y="130"/>
                    <a:pt x="237" y="130"/>
                    <a:pt x="237" y="130"/>
                  </a:cubicBezTo>
                  <a:cubicBezTo>
                    <a:pt x="239" y="136"/>
                    <a:pt x="241" y="143"/>
                    <a:pt x="239" y="149"/>
                  </a:cubicBezTo>
                  <a:cubicBezTo>
                    <a:pt x="237" y="155"/>
                    <a:pt x="234" y="159"/>
                    <a:pt x="229" y="162"/>
                  </a:cubicBezTo>
                  <a:cubicBezTo>
                    <a:pt x="224" y="165"/>
                    <a:pt x="218" y="168"/>
                    <a:pt x="212" y="165"/>
                  </a:cubicBezTo>
                  <a:cubicBezTo>
                    <a:pt x="210" y="163"/>
                    <a:pt x="208" y="162"/>
                    <a:pt x="206" y="160"/>
                  </a:cubicBezTo>
                  <a:cubicBezTo>
                    <a:pt x="207" y="161"/>
                    <a:pt x="208" y="161"/>
                    <a:pt x="208" y="161"/>
                  </a:cubicBezTo>
                  <a:cubicBezTo>
                    <a:pt x="210" y="162"/>
                    <a:pt x="211" y="163"/>
                    <a:pt x="212" y="163"/>
                  </a:cubicBezTo>
                  <a:cubicBezTo>
                    <a:pt x="213" y="163"/>
                    <a:pt x="214" y="163"/>
                    <a:pt x="214" y="163"/>
                  </a:cubicBezTo>
                  <a:cubicBezTo>
                    <a:pt x="214" y="163"/>
                    <a:pt x="213" y="163"/>
                    <a:pt x="212" y="162"/>
                  </a:cubicBezTo>
                  <a:cubicBezTo>
                    <a:pt x="211" y="162"/>
                    <a:pt x="210" y="161"/>
                    <a:pt x="209" y="161"/>
                  </a:cubicBezTo>
                  <a:cubicBezTo>
                    <a:pt x="207" y="160"/>
                    <a:pt x="206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5" y="159"/>
                  </a:cubicBezTo>
                  <a:cubicBezTo>
                    <a:pt x="205" y="159"/>
                    <a:pt x="205" y="159"/>
                    <a:pt x="206" y="159"/>
                  </a:cubicBezTo>
                  <a:cubicBezTo>
                    <a:pt x="207" y="160"/>
                    <a:pt x="209" y="160"/>
                    <a:pt x="211" y="161"/>
                  </a:cubicBezTo>
                  <a:cubicBezTo>
                    <a:pt x="214" y="162"/>
                    <a:pt x="216" y="162"/>
                    <a:pt x="218" y="161"/>
                  </a:cubicBezTo>
                  <a:cubicBezTo>
                    <a:pt x="219" y="161"/>
                    <a:pt x="220" y="160"/>
                    <a:pt x="220" y="160"/>
                  </a:cubicBezTo>
                  <a:cubicBezTo>
                    <a:pt x="220" y="160"/>
                    <a:pt x="219" y="160"/>
                    <a:pt x="217" y="161"/>
                  </a:cubicBezTo>
                  <a:cubicBezTo>
                    <a:pt x="216" y="161"/>
                    <a:pt x="214" y="161"/>
                    <a:pt x="212" y="160"/>
                  </a:cubicBezTo>
                  <a:cubicBezTo>
                    <a:pt x="210" y="160"/>
                    <a:pt x="208" y="159"/>
                    <a:pt x="207" y="159"/>
                  </a:cubicBezTo>
                  <a:cubicBezTo>
                    <a:pt x="215" y="160"/>
                    <a:pt x="224" y="159"/>
                    <a:pt x="228" y="150"/>
                  </a:cubicBezTo>
                  <a:cubicBezTo>
                    <a:pt x="231" y="141"/>
                    <a:pt x="228" y="131"/>
                    <a:pt x="220" y="127"/>
                  </a:cubicBezTo>
                  <a:cubicBezTo>
                    <a:pt x="212" y="119"/>
                    <a:pt x="197" y="125"/>
                    <a:pt x="190" y="131"/>
                  </a:cubicBezTo>
                  <a:cubicBezTo>
                    <a:pt x="190" y="131"/>
                    <a:pt x="190" y="132"/>
                    <a:pt x="190" y="132"/>
                  </a:cubicBezTo>
                  <a:cubicBezTo>
                    <a:pt x="188" y="131"/>
                    <a:pt x="186" y="130"/>
                    <a:pt x="184" y="130"/>
                  </a:cubicBezTo>
                  <a:cubicBezTo>
                    <a:pt x="176" y="130"/>
                    <a:pt x="172" y="140"/>
                    <a:pt x="173" y="146"/>
                  </a:cubicBezTo>
                  <a:cubicBezTo>
                    <a:pt x="173" y="146"/>
                    <a:pt x="174" y="146"/>
                    <a:pt x="174" y="146"/>
                  </a:cubicBezTo>
                  <a:cubicBezTo>
                    <a:pt x="175" y="139"/>
                    <a:pt x="180" y="129"/>
                    <a:pt x="188" y="134"/>
                  </a:cubicBezTo>
                  <a:cubicBezTo>
                    <a:pt x="192" y="136"/>
                    <a:pt x="194" y="138"/>
                    <a:pt x="197" y="140"/>
                  </a:cubicBezTo>
                  <a:cubicBezTo>
                    <a:pt x="197" y="140"/>
                    <a:pt x="196" y="139"/>
                    <a:pt x="195" y="139"/>
                  </a:cubicBezTo>
                  <a:cubicBezTo>
                    <a:pt x="193" y="138"/>
                    <a:pt x="192" y="137"/>
                    <a:pt x="191" y="136"/>
                  </a:cubicBezTo>
                  <a:cubicBezTo>
                    <a:pt x="189" y="136"/>
                    <a:pt x="189" y="135"/>
                    <a:pt x="189" y="135"/>
                  </a:cubicBezTo>
                  <a:cubicBezTo>
                    <a:pt x="189" y="136"/>
                    <a:pt x="189" y="136"/>
                    <a:pt x="190" y="137"/>
                  </a:cubicBezTo>
                  <a:cubicBezTo>
                    <a:pt x="191" y="137"/>
                    <a:pt x="193" y="138"/>
                    <a:pt x="195" y="139"/>
                  </a:cubicBezTo>
                  <a:cubicBezTo>
                    <a:pt x="196" y="140"/>
                    <a:pt x="197" y="141"/>
                    <a:pt x="198" y="141"/>
                  </a:cubicBezTo>
                  <a:cubicBezTo>
                    <a:pt x="198" y="141"/>
                    <a:pt x="198" y="141"/>
                    <a:pt x="198" y="141"/>
                  </a:cubicBezTo>
                  <a:cubicBezTo>
                    <a:pt x="197" y="141"/>
                    <a:pt x="196" y="141"/>
                    <a:pt x="195" y="140"/>
                  </a:cubicBezTo>
                  <a:cubicBezTo>
                    <a:pt x="192" y="140"/>
                    <a:pt x="190" y="139"/>
                    <a:pt x="190" y="140"/>
                  </a:cubicBezTo>
                  <a:cubicBezTo>
                    <a:pt x="190" y="140"/>
                    <a:pt x="192" y="140"/>
                    <a:pt x="195" y="141"/>
                  </a:cubicBezTo>
                  <a:cubicBezTo>
                    <a:pt x="195" y="141"/>
                    <a:pt x="195" y="141"/>
                    <a:pt x="196" y="141"/>
                  </a:cubicBezTo>
                  <a:cubicBezTo>
                    <a:pt x="188" y="142"/>
                    <a:pt x="180" y="148"/>
                    <a:pt x="181" y="157"/>
                  </a:cubicBezTo>
                  <a:cubicBezTo>
                    <a:pt x="182" y="165"/>
                    <a:pt x="186" y="173"/>
                    <a:pt x="193" y="178"/>
                  </a:cubicBezTo>
                  <a:cubicBezTo>
                    <a:pt x="199" y="185"/>
                    <a:pt x="207" y="190"/>
                    <a:pt x="214" y="194"/>
                  </a:cubicBezTo>
                  <a:cubicBezTo>
                    <a:pt x="219" y="197"/>
                    <a:pt x="226" y="200"/>
                    <a:pt x="232" y="199"/>
                  </a:cubicBezTo>
                  <a:cubicBezTo>
                    <a:pt x="234" y="205"/>
                    <a:pt x="237" y="210"/>
                    <a:pt x="242" y="214"/>
                  </a:cubicBezTo>
                  <a:cubicBezTo>
                    <a:pt x="243" y="214"/>
                    <a:pt x="243" y="214"/>
                    <a:pt x="243" y="213"/>
                  </a:cubicBezTo>
                  <a:cubicBezTo>
                    <a:pt x="230" y="198"/>
                    <a:pt x="227" y="172"/>
                    <a:pt x="247" y="161"/>
                  </a:cubicBezTo>
                  <a:cubicBezTo>
                    <a:pt x="255" y="157"/>
                    <a:pt x="265" y="157"/>
                    <a:pt x="273" y="159"/>
                  </a:cubicBezTo>
                  <a:cubicBezTo>
                    <a:pt x="275" y="160"/>
                    <a:pt x="277" y="161"/>
                    <a:pt x="279" y="163"/>
                  </a:cubicBezTo>
                  <a:cubicBezTo>
                    <a:pt x="282" y="166"/>
                    <a:pt x="282" y="175"/>
                    <a:pt x="276" y="172"/>
                  </a:cubicBezTo>
                  <a:cubicBezTo>
                    <a:pt x="272" y="171"/>
                    <a:pt x="270" y="169"/>
                    <a:pt x="266" y="168"/>
                  </a:cubicBezTo>
                  <a:cubicBezTo>
                    <a:pt x="266" y="168"/>
                    <a:pt x="266" y="168"/>
                    <a:pt x="266" y="168"/>
                  </a:cubicBezTo>
                  <a:cubicBezTo>
                    <a:pt x="270" y="170"/>
                    <a:pt x="274" y="175"/>
                    <a:pt x="279" y="174"/>
                  </a:cubicBezTo>
                  <a:cubicBezTo>
                    <a:pt x="279" y="174"/>
                    <a:pt x="279" y="174"/>
                    <a:pt x="279" y="175"/>
                  </a:cubicBezTo>
                  <a:cubicBezTo>
                    <a:pt x="280" y="181"/>
                    <a:pt x="284" y="189"/>
                    <a:pt x="278" y="194"/>
                  </a:cubicBezTo>
                  <a:cubicBezTo>
                    <a:pt x="273" y="198"/>
                    <a:pt x="267" y="200"/>
                    <a:pt x="262" y="198"/>
                  </a:cubicBezTo>
                  <a:cubicBezTo>
                    <a:pt x="263" y="198"/>
                    <a:pt x="264" y="198"/>
                    <a:pt x="264" y="198"/>
                  </a:cubicBezTo>
                  <a:cubicBezTo>
                    <a:pt x="266" y="198"/>
                    <a:pt x="267" y="198"/>
                    <a:pt x="268" y="198"/>
                  </a:cubicBezTo>
                  <a:cubicBezTo>
                    <a:pt x="269" y="197"/>
                    <a:pt x="270" y="197"/>
                    <a:pt x="271" y="197"/>
                  </a:cubicBezTo>
                  <a:cubicBezTo>
                    <a:pt x="273" y="196"/>
                    <a:pt x="273" y="195"/>
                    <a:pt x="273" y="195"/>
                  </a:cubicBezTo>
                  <a:cubicBezTo>
                    <a:pt x="273" y="195"/>
                    <a:pt x="272" y="195"/>
                    <a:pt x="271" y="196"/>
                  </a:cubicBezTo>
                  <a:cubicBezTo>
                    <a:pt x="270" y="197"/>
                    <a:pt x="269" y="197"/>
                    <a:pt x="268" y="197"/>
                  </a:cubicBezTo>
                  <a:cubicBezTo>
                    <a:pt x="267" y="197"/>
                    <a:pt x="266" y="198"/>
                    <a:pt x="264" y="198"/>
                  </a:cubicBezTo>
                  <a:cubicBezTo>
                    <a:pt x="262" y="198"/>
                    <a:pt x="261" y="197"/>
                    <a:pt x="259" y="197"/>
                  </a:cubicBezTo>
                  <a:cubicBezTo>
                    <a:pt x="259" y="197"/>
                    <a:pt x="258" y="196"/>
                    <a:pt x="258" y="196"/>
                  </a:cubicBezTo>
                  <a:cubicBezTo>
                    <a:pt x="259" y="196"/>
                    <a:pt x="259" y="196"/>
                    <a:pt x="260" y="196"/>
                  </a:cubicBezTo>
                  <a:cubicBezTo>
                    <a:pt x="262" y="197"/>
                    <a:pt x="263" y="197"/>
                    <a:pt x="265" y="197"/>
                  </a:cubicBezTo>
                  <a:cubicBezTo>
                    <a:pt x="267" y="197"/>
                    <a:pt x="268" y="196"/>
                    <a:pt x="269" y="196"/>
                  </a:cubicBezTo>
                  <a:cubicBezTo>
                    <a:pt x="270" y="195"/>
                    <a:pt x="271" y="194"/>
                    <a:pt x="272" y="194"/>
                  </a:cubicBezTo>
                  <a:cubicBezTo>
                    <a:pt x="272" y="193"/>
                    <a:pt x="273" y="192"/>
                    <a:pt x="273" y="192"/>
                  </a:cubicBezTo>
                  <a:cubicBezTo>
                    <a:pt x="273" y="191"/>
                    <a:pt x="273" y="191"/>
                    <a:pt x="273" y="191"/>
                  </a:cubicBezTo>
                  <a:cubicBezTo>
                    <a:pt x="273" y="191"/>
                    <a:pt x="272" y="192"/>
                    <a:pt x="271" y="193"/>
                  </a:cubicBezTo>
                  <a:cubicBezTo>
                    <a:pt x="271" y="194"/>
                    <a:pt x="270" y="195"/>
                    <a:pt x="269" y="195"/>
                  </a:cubicBezTo>
                  <a:cubicBezTo>
                    <a:pt x="268" y="196"/>
                    <a:pt x="267" y="196"/>
                    <a:pt x="265" y="196"/>
                  </a:cubicBezTo>
                  <a:cubicBezTo>
                    <a:pt x="265" y="196"/>
                    <a:pt x="264" y="196"/>
                    <a:pt x="264" y="196"/>
                  </a:cubicBezTo>
                  <a:cubicBezTo>
                    <a:pt x="265" y="196"/>
                    <a:pt x="265" y="196"/>
                    <a:pt x="266" y="195"/>
                  </a:cubicBezTo>
                  <a:cubicBezTo>
                    <a:pt x="270" y="193"/>
                    <a:pt x="273" y="188"/>
                    <a:pt x="273" y="184"/>
                  </a:cubicBezTo>
                  <a:cubicBezTo>
                    <a:pt x="272" y="179"/>
                    <a:pt x="269" y="175"/>
                    <a:pt x="263" y="173"/>
                  </a:cubicBezTo>
                  <a:cubicBezTo>
                    <a:pt x="260" y="172"/>
                    <a:pt x="256" y="172"/>
                    <a:pt x="253" y="173"/>
                  </a:cubicBezTo>
                  <a:cubicBezTo>
                    <a:pt x="246" y="172"/>
                    <a:pt x="238" y="185"/>
                    <a:pt x="240" y="192"/>
                  </a:cubicBezTo>
                  <a:cubicBezTo>
                    <a:pt x="244" y="212"/>
                    <a:pt x="270" y="218"/>
                    <a:pt x="279" y="235"/>
                  </a:cubicBezTo>
                  <a:cubicBezTo>
                    <a:pt x="290" y="257"/>
                    <a:pt x="292" y="284"/>
                    <a:pt x="276" y="304"/>
                  </a:cubicBezTo>
                  <a:cubicBezTo>
                    <a:pt x="276" y="304"/>
                    <a:pt x="277" y="305"/>
                    <a:pt x="277" y="304"/>
                  </a:cubicBezTo>
                  <a:cubicBezTo>
                    <a:pt x="279" y="303"/>
                    <a:pt x="280" y="301"/>
                    <a:pt x="282" y="299"/>
                  </a:cubicBezTo>
                  <a:cubicBezTo>
                    <a:pt x="291" y="296"/>
                    <a:pt x="298" y="301"/>
                    <a:pt x="303" y="307"/>
                  </a:cubicBezTo>
                  <a:cubicBezTo>
                    <a:pt x="303" y="307"/>
                    <a:pt x="303" y="307"/>
                    <a:pt x="303" y="307"/>
                  </a:cubicBezTo>
                  <a:cubicBezTo>
                    <a:pt x="302" y="306"/>
                    <a:pt x="300" y="305"/>
                    <a:pt x="298" y="303"/>
                  </a:cubicBezTo>
                  <a:cubicBezTo>
                    <a:pt x="296" y="302"/>
                    <a:pt x="294" y="301"/>
                    <a:pt x="292" y="300"/>
                  </a:cubicBezTo>
                  <a:cubicBezTo>
                    <a:pt x="291" y="300"/>
                    <a:pt x="290" y="300"/>
                    <a:pt x="290" y="300"/>
                  </a:cubicBezTo>
                  <a:cubicBezTo>
                    <a:pt x="290" y="300"/>
                    <a:pt x="291" y="300"/>
                    <a:pt x="292" y="301"/>
                  </a:cubicBezTo>
                  <a:cubicBezTo>
                    <a:pt x="294" y="302"/>
                    <a:pt x="296" y="303"/>
                    <a:pt x="298" y="304"/>
                  </a:cubicBezTo>
                  <a:cubicBezTo>
                    <a:pt x="299" y="305"/>
                    <a:pt x="299" y="305"/>
                    <a:pt x="300" y="306"/>
                  </a:cubicBezTo>
                  <a:cubicBezTo>
                    <a:pt x="300" y="306"/>
                    <a:pt x="300" y="305"/>
                    <a:pt x="299" y="305"/>
                  </a:cubicBezTo>
                  <a:cubicBezTo>
                    <a:pt x="296" y="304"/>
                    <a:pt x="294" y="303"/>
                    <a:pt x="294" y="304"/>
                  </a:cubicBezTo>
                  <a:cubicBezTo>
                    <a:pt x="293" y="304"/>
                    <a:pt x="296" y="305"/>
                    <a:pt x="299" y="306"/>
                  </a:cubicBezTo>
                  <a:cubicBezTo>
                    <a:pt x="300" y="307"/>
                    <a:pt x="301" y="307"/>
                    <a:pt x="302" y="308"/>
                  </a:cubicBezTo>
                  <a:cubicBezTo>
                    <a:pt x="300" y="307"/>
                    <a:pt x="297" y="306"/>
                    <a:pt x="295" y="306"/>
                  </a:cubicBezTo>
                  <a:cubicBezTo>
                    <a:pt x="291" y="305"/>
                    <a:pt x="286" y="305"/>
                    <a:pt x="281" y="307"/>
                  </a:cubicBezTo>
                  <a:cubicBezTo>
                    <a:pt x="277" y="308"/>
                    <a:pt x="273" y="311"/>
                    <a:pt x="271" y="316"/>
                  </a:cubicBezTo>
                  <a:cubicBezTo>
                    <a:pt x="269" y="319"/>
                    <a:pt x="268" y="323"/>
                    <a:pt x="266" y="326"/>
                  </a:cubicBezTo>
                  <a:cubicBezTo>
                    <a:pt x="266" y="326"/>
                    <a:pt x="266" y="326"/>
                    <a:pt x="265" y="327"/>
                  </a:cubicBezTo>
                  <a:cubicBezTo>
                    <a:pt x="261" y="330"/>
                    <a:pt x="257" y="333"/>
                    <a:pt x="254" y="336"/>
                  </a:cubicBezTo>
                  <a:cubicBezTo>
                    <a:pt x="250" y="339"/>
                    <a:pt x="246" y="342"/>
                    <a:pt x="241" y="344"/>
                  </a:cubicBezTo>
                  <a:cubicBezTo>
                    <a:pt x="233" y="348"/>
                    <a:pt x="223" y="350"/>
                    <a:pt x="214" y="349"/>
                  </a:cubicBezTo>
                  <a:cubicBezTo>
                    <a:pt x="213" y="349"/>
                    <a:pt x="212" y="350"/>
                    <a:pt x="213" y="351"/>
                  </a:cubicBezTo>
                  <a:cubicBezTo>
                    <a:pt x="212" y="351"/>
                    <a:pt x="212" y="350"/>
                    <a:pt x="212" y="350"/>
                  </a:cubicBezTo>
                  <a:cubicBezTo>
                    <a:pt x="209" y="347"/>
                    <a:pt x="205" y="346"/>
                    <a:pt x="201" y="344"/>
                  </a:cubicBezTo>
                  <a:cubicBezTo>
                    <a:pt x="201" y="343"/>
                    <a:pt x="200" y="344"/>
                    <a:pt x="200" y="344"/>
                  </a:cubicBezTo>
                  <a:cubicBezTo>
                    <a:pt x="205" y="348"/>
                    <a:pt x="211" y="350"/>
                    <a:pt x="213" y="356"/>
                  </a:cubicBezTo>
                  <a:cubicBezTo>
                    <a:pt x="214" y="360"/>
                    <a:pt x="214" y="363"/>
                    <a:pt x="212" y="366"/>
                  </a:cubicBezTo>
                  <a:cubicBezTo>
                    <a:pt x="212" y="365"/>
                    <a:pt x="213" y="364"/>
                    <a:pt x="213" y="363"/>
                  </a:cubicBezTo>
                  <a:cubicBezTo>
                    <a:pt x="213" y="361"/>
                    <a:pt x="213" y="359"/>
                    <a:pt x="212" y="358"/>
                  </a:cubicBezTo>
                  <a:cubicBezTo>
                    <a:pt x="212" y="357"/>
                    <a:pt x="212" y="356"/>
                    <a:pt x="211" y="356"/>
                  </a:cubicBezTo>
                  <a:cubicBezTo>
                    <a:pt x="211" y="356"/>
                    <a:pt x="212" y="357"/>
                    <a:pt x="212" y="358"/>
                  </a:cubicBezTo>
                  <a:cubicBezTo>
                    <a:pt x="212" y="359"/>
                    <a:pt x="212" y="361"/>
                    <a:pt x="212" y="363"/>
                  </a:cubicBezTo>
                  <a:cubicBezTo>
                    <a:pt x="212" y="364"/>
                    <a:pt x="212" y="366"/>
                    <a:pt x="211" y="367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7"/>
                    <a:pt x="211" y="367"/>
                    <a:pt x="211" y="368"/>
                  </a:cubicBezTo>
                  <a:cubicBezTo>
                    <a:pt x="211" y="367"/>
                    <a:pt x="211" y="367"/>
                    <a:pt x="211" y="367"/>
                  </a:cubicBezTo>
                  <a:cubicBezTo>
                    <a:pt x="211" y="365"/>
                    <a:pt x="211" y="363"/>
                    <a:pt x="211" y="361"/>
                  </a:cubicBezTo>
                  <a:cubicBezTo>
                    <a:pt x="210" y="358"/>
                    <a:pt x="209" y="357"/>
                    <a:pt x="209" y="355"/>
                  </a:cubicBezTo>
                  <a:cubicBezTo>
                    <a:pt x="208" y="354"/>
                    <a:pt x="207" y="353"/>
                    <a:pt x="207" y="353"/>
                  </a:cubicBezTo>
                  <a:cubicBezTo>
                    <a:pt x="207" y="354"/>
                    <a:pt x="207" y="354"/>
                    <a:pt x="208" y="356"/>
                  </a:cubicBezTo>
                  <a:cubicBezTo>
                    <a:pt x="209" y="357"/>
                    <a:pt x="210" y="359"/>
                    <a:pt x="210" y="361"/>
                  </a:cubicBezTo>
                  <a:cubicBezTo>
                    <a:pt x="210" y="361"/>
                    <a:pt x="210" y="361"/>
                    <a:pt x="210" y="362"/>
                  </a:cubicBezTo>
                  <a:cubicBezTo>
                    <a:pt x="209" y="355"/>
                    <a:pt x="202" y="350"/>
                    <a:pt x="196" y="349"/>
                  </a:cubicBezTo>
                  <a:cubicBezTo>
                    <a:pt x="184" y="345"/>
                    <a:pt x="170" y="347"/>
                    <a:pt x="158" y="343"/>
                  </a:cubicBezTo>
                  <a:cubicBezTo>
                    <a:pt x="158" y="343"/>
                    <a:pt x="157" y="343"/>
                    <a:pt x="157" y="343"/>
                  </a:cubicBezTo>
                  <a:cubicBezTo>
                    <a:pt x="156" y="343"/>
                    <a:pt x="154" y="342"/>
                    <a:pt x="153" y="341"/>
                  </a:cubicBezTo>
                  <a:cubicBezTo>
                    <a:pt x="145" y="336"/>
                    <a:pt x="136" y="326"/>
                    <a:pt x="134" y="316"/>
                  </a:cubicBezTo>
                  <a:cubicBezTo>
                    <a:pt x="134" y="316"/>
                    <a:pt x="134" y="316"/>
                    <a:pt x="134" y="316"/>
                  </a:cubicBezTo>
                  <a:cubicBezTo>
                    <a:pt x="134" y="315"/>
                    <a:pt x="133" y="314"/>
                    <a:pt x="133" y="313"/>
                  </a:cubicBezTo>
                  <a:cubicBezTo>
                    <a:pt x="134" y="314"/>
                    <a:pt x="135" y="316"/>
                    <a:pt x="136" y="317"/>
                  </a:cubicBezTo>
                  <a:cubicBezTo>
                    <a:pt x="137" y="320"/>
                    <a:pt x="139" y="322"/>
                    <a:pt x="139" y="322"/>
                  </a:cubicBezTo>
                  <a:cubicBezTo>
                    <a:pt x="139" y="322"/>
                    <a:pt x="138" y="320"/>
                    <a:pt x="136" y="317"/>
                  </a:cubicBezTo>
                  <a:cubicBezTo>
                    <a:pt x="135" y="315"/>
                    <a:pt x="134" y="313"/>
                    <a:pt x="133" y="313"/>
                  </a:cubicBezTo>
                  <a:cubicBezTo>
                    <a:pt x="133" y="312"/>
                    <a:pt x="133" y="312"/>
                    <a:pt x="133" y="312"/>
                  </a:cubicBezTo>
                  <a:cubicBezTo>
                    <a:pt x="133" y="310"/>
                    <a:pt x="133" y="309"/>
                    <a:pt x="133" y="308"/>
                  </a:cubicBezTo>
                  <a:cubicBezTo>
                    <a:pt x="133" y="309"/>
                    <a:pt x="134" y="309"/>
                    <a:pt x="134" y="309"/>
                  </a:cubicBezTo>
                  <a:cubicBezTo>
                    <a:pt x="135" y="311"/>
                    <a:pt x="136" y="313"/>
                    <a:pt x="138" y="315"/>
                  </a:cubicBezTo>
                  <a:cubicBezTo>
                    <a:pt x="140" y="318"/>
                    <a:pt x="141" y="320"/>
                    <a:pt x="142" y="321"/>
                  </a:cubicBezTo>
                  <a:cubicBezTo>
                    <a:pt x="143" y="323"/>
                    <a:pt x="144" y="324"/>
                    <a:pt x="144" y="324"/>
                  </a:cubicBezTo>
                  <a:cubicBezTo>
                    <a:pt x="144" y="324"/>
                    <a:pt x="143" y="323"/>
                    <a:pt x="143" y="321"/>
                  </a:cubicBezTo>
                  <a:cubicBezTo>
                    <a:pt x="142" y="319"/>
                    <a:pt x="140" y="317"/>
                    <a:pt x="138" y="315"/>
                  </a:cubicBezTo>
                  <a:cubicBezTo>
                    <a:pt x="137" y="313"/>
                    <a:pt x="135" y="311"/>
                    <a:pt x="134" y="309"/>
                  </a:cubicBezTo>
                  <a:cubicBezTo>
                    <a:pt x="134" y="309"/>
                    <a:pt x="133" y="308"/>
                    <a:pt x="133" y="308"/>
                  </a:cubicBezTo>
                  <a:cubicBezTo>
                    <a:pt x="133" y="306"/>
                    <a:pt x="133" y="303"/>
                    <a:pt x="134" y="301"/>
                  </a:cubicBezTo>
                  <a:cubicBezTo>
                    <a:pt x="134" y="302"/>
                    <a:pt x="134" y="303"/>
                    <a:pt x="135" y="305"/>
                  </a:cubicBezTo>
                  <a:cubicBezTo>
                    <a:pt x="135" y="307"/>
                    <a:pt x="137" y="310"/>
                    <a:pt x="139" y="313"/>
                  </a:cubicBezTo>
                  <a:cubicBezTo>
                    <a:pt x="141" y="316"/>
                    <a:pt x="143" y="319"/>
                    <a:pt x="145" y="321"/>
                  </a:cubicBezTo>
                  <a:cubicBezTo>
                    <a:pt x="146" y="323"/>
                    <a:pt x="147" y="324"/>
                    <a:pt x="147" y="324"/>
                  </a:cubicBezTo>
                  <a:cubicBezTo>
                    <a:pt x="147" y="324"/>
                    <a:pt x="146" y="322"/>
                    <a:pt x="145" y="320"/>
                  </a:cubicBezTo>
                  <a:cubicBezTo>
                    <a:pt x="144" y="319"/>
                    <a:pt x="141" y="316"/>
                    <a:pt x="139" y="313"/>
                  </a:cubicBezTo>
                  <a:cubicBezTo>
                    <a:pt x="137" y="310"/>
                    <a:pt x="136" y="307"/>
                    <a:pt x="135" y="304"/>
                  </a:cubicBezTo>
                  <a:cubicBezTo>
                    <a:pt x="134" y="303"/>
                    <a:pt x="134" y="301"/>
                    <a:pt x="134" y="301"/>
                  </a:cubicBezTo>
                  <a:cubicBezTo>
                    <a:pt x="134" y="299"/>
                    <a:pt x="134" y="298"/>
                    <a:pt x="135" y="297"/>
                  </a:cubicBezTo>
                  <a:cubicBezTo>
                    <a:pt x="135" y="296"/>
                    <a:pt x="135" y="296"/>
                    <a:pt x="135" y="295"/>
                  </a:cubicBezTo>
                  <a:cubicBezTo>
                    <a:pt x="135" y="295"/>
                    <a:pt x="135" y="295"/>
                    <a:pt x="135" y="296"/>
                  </a:cubicBezTo>
                  <a:cubicBezTo>
                    <a:pt x="135" y="296"/>
                    <a:pt x="135" y="297"/>
                    <a:pt x="135" y="298"/>
                  </a:cubicBezTo>
                  <a:cubicBezTo>
                    <a:pt x="135" y="299"/>
                    <a:pt x="136" y="301"/>
                    <a:pt x="136" y="303"/>
                  </a:cubicBezTo>
                  <a:cubicBezTo>
                    <a:pt x="137" y="305"/>
                    <a:pt x="138" y="307"/>
                    <a:pt x="139" y="310"/>
                  </a:cubicBezTo>
                  <a:cubicBezTo>
                    <a:pt x="140" y="312"/>
                    <a:pt x="141" y="314"/>
                    <a:pt x="142" y="315"/>
                  </a:cubicBezTo>
                  <a:cubicBezTo>
                    <a:pt x="144" y="317"/>
                    <a:pt x="145" y="319"/>
                    <a:pt x="146" y="320"/>
                  </a:cubicBezTo>
                  <a:cubicBezTo>
                    <a:pt x="147" y="320"/>
                    <a:pt x="147" y="321"/>
                    <a:pt x="148" y="321"/>
                  </a:cubicBezTo>
                  <a:cubicBezTo>
                    <a:pt x="148" y="321"/>
                    <a:pt x="149" y="322"/>
                    <a:pt x="149" y="322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49" y="322"/>
                    <a:pt x="147" y="319"/>
                  </a:cubicBezTo>
                  <a:cubicBezTo>
                    <a:pt x="145" y="318"/>
                    <a:pt x="144" y="317"/>
                    <a:pt x="143" y="315"/>
                  </a:cubicBezTo>
                  <a:cubicBezTo>
                    <a:pt x="142" y="313"/>
                    <a:pt x="141" y="311"/>
                    <a:pt x="140" y="309"/>
                  </a:cubicBezTo>
                  <a:cubicBezTo>
                    <a:pt x="138" y="307"/>
                    <a:pt x="138" y="305"/>
                    <a:pt x="137" y="303"/>
                  </a:cubicBezTo>
                  <a:cubicBezTo>
                    <a:pt x="136" y="301"/>
                    <a:pt x="136" y="299"/>
                    <a:pt x="136" y="298"/>
                  </a:cubicBezTo>
                  <a:cubicBezTo>
                    <a:pt x="136" y="296"/>
                    <a:pt x="135" y="295"/>
                    <a:pt x="135" y="294"/>
                  </a:cubicBezTo>
                  <a:cubicBezTo>
                    <a:pt x="135" y="294"/>
                    <a:pt x="135" y="294"/>
                    <a:pt x="136" y="293"/>
                  </a:cubicBezTo>
                  <a:cubicBezTo>
                    <a:pt x="137" y="304"/>
                    <a:pt x="142" y="314"/>
                    <a:pt x="151" y="320"/>
                  </a:cubicBezTo>
                  <a:cubicBezTo>
                    <a:pt x="154" y="322"/>
                    <a:pt x="158" y="324"/>
                    <a:pt x="161" y="325"/>
                  </a:cubicBezTo>
                  <a:cubicBezTo>
                    <a:pt x="167" y="328"/>
                    <a:pt x="172" y="331"/>
                    <a:pt x="179" y="330"/>
                  </a:cubicBezTo>
                  <a:cubicBezTo>
                    <a:pt x="184" y="330"/>
                    <a:pt x="188" y="329"/>
                    <a:pt x="192" y="327"/>
                  </a:cubicBezTo>
                  <a:cubicBezTo>
                    <a:pt x="194" y="327"/>
                    <a:pt x="199" y="325"/>
                    <a:pt x="201" y="327"/>
                  </a:cubicBezTo>
                  <a:cubicBezTo>
                    <a:pt x="204" y="330"/>
                    <a:pt x="205" y="333"/>
                    <a:pt x="202" y="336"/>
                  </a:cubicBezTo>
                  <a:cubicBezTo>
                    <a:pt x="201" y="336"/>
                    <a:pt x="202" y="337"/>
                    <a:pt x="202" y="337"/>
                  </a:cubicBezTo>
                  <a:cubicBezTo>
                    <a:pt x="200" y="338"/>
                    <a:pt x="197" y="339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95" y="340"/>
                    <a:pt x="195" y="340"/>
                    <a:pt x="195" y="340"/>
                  </a:cubicBezTo>
                  <a:cubicBezTo>
                    <a:pt x="189" y="341"/>
                    <a:pt x="183" y="341"/>
                    <a:pt x="177" y="339"/>
                  </a:cubicBezTo>
                  <a:cubicBezTo>
                    <a:pt x="177" y="339"/>
                    <a:pt x="177" y="339"/>
                    <a:pt x="177" y="340"/>
                  </a:cubicBezTo>
                  <a:cubicBezTo>
                    <a:pt x="182" y="343"/>
                    <a:pt x="191" y="343"/>
                    <a:pt x="199" y="341"/>
                  </a:cubicBezTo>
                  <a:cubicBezTo>
                    <a:pt x="199" y="341"/>
                    <a:pt x="200" y="341"/>
                    <a:pt x="201" y="341"/>
                  </a:cubicBezTo>
                  <a:cubicBezTo>
                    <a:pt x="203" y="341"/>
                    <a:pt x="205" y="340"/>
                    <a:pt x="207" y="339"/>
                  </a:cubicBezTo>
                  <a:cubicBezTo>
                    <a:pt x="212" y="337"/>
                    <a:pt x="216" y="334"/>
                    <a:pt x="218" y="329"/>
                  </a:cubicBezTo>
                  <a:cubicBezTo>
                    <a:pt x="220" y="324"/>
                    <a:pt x="219" y="317"/>
                    <a:pt x="215" y="312"/>
                  </a:cubicBezTo>
                  <a:cubicBezTo>
                    <a:pt x="215" y="312"/>
                    <a:pt x="215" y="312"/>
                    <a:pt x="215" y="312"/>
                  </a:cubicBezTo>
                  <a:cubicBezTo>
                    <a:pt x="217" y="314"/>
                    <a:pt x="218" y="316"/>
                    <a:pt x="219" y="318"/>
                  </a:cubicBezTo>
                  <a:cubicBezTo>
                    <a:pt x="220" y="319"/>
                    <a:pt x="220" y="320"/>
                    <a:pt x="220" y="320"/>
                  </a:cubicBezTo>
                  <a:cubicBezTo>
                    <a:pt x="220" y="320"/>
                    <a:pt x="220" y="319"/>
                    <a:pt x="220" y="317"/>
                  </a:cubicBezTo>
                  <a:cubicBezTo>
                    <a:pt x="219" y="316"/>
                    <a:pt x="218" y="314"/>
                    <a:pt x="216" y="312"/>
                  </a:cubicBezTo>
                  <a:cubicBezTo>
                    <a:pt x="214" y="310"/>
                    <a:pt x="212" y="309"/>
                    <a:pt x="211" y="308"/>
                  </a:cubicBezTo>
                  <a:cubicBezTo>
                    <a:pt x="210" y="308"/>
                    <a:pt x="210" y="308"/>
                    <a:pt x="210" y="308"/>
                  </a:cubicBezTo>
                  <a:cubicBezTo>
                    <a:pt x="211" y="308"/>
                    <a:pt x="213" y="309"/>
                    <a:pt x="215" y="310"/>
                  </a:cubicBezTo>
                  <a:cubicBezTo>
                    <a:pt x="216" y="311"/>
                    <a:pt x="218" y="312"/>
                    <a:pt x="219" y="312"/>
                  </a:cubicBezTo>
                  <a:cubicBezTo>
                    <a:pt x="220" y="313"/>
                    <a:pt x="220" y="314"/>
                    <a:pt x="220" y="314"/>
                  </a:cubicBezTo>
                  <a:cubicBezTo>
                    <a:pt x="220" y="314"/>
                    <a:pt x="220" y="313"/>
                    <a:pt x="219" y="312"/>
                  </a:cubicBezTo>
                  <a:cubicBezTo>
                    <a:pt x="218" y="311"/>
                    <a:pt x="217" y="310"/>
                    <a:pt x="215" y="309"/>
                  </a:cubicBezTo>
                  <a:cubicBezTo>
                    <a:pt x="213" y="308"/>
                    <a:pt x="212" y="308"/>
                    <a:pt x="211" y="307"/>
                  </a:cubicBezTo>
                  <a:cubicBezTo>
                    <a:pt x="212" y="307"/>
                    <a:pt x="213" y="307"/>
                    <a:pt x="214" y="308"/>
                  </a:cubicBezTo>
                  <a:cubicBezTo>
                    <a:pt x="216" y="308"/>
                    <a:pt x="217" y="309"/>
                    <a:pt x="218" y="309"/>
                  </a:cubicBezTo>
                  <a:cubicBezTo>
                    <a:pt x="219" y="310"/>
                    <a:pt x="219" y="310"/>
                    <a:pt x="219" y="310"/>
                  </a:cubicBezTo>
                  <a:cubicBezTo>
                    <a:pt x="219" y="310"/>
                    <a:pt x="219" y="309"/>
                    <a:pt x="218" y="309"/>
                  </a:cubicBezTo>
                  <a:cubicBezTo>
                    <a:pt x="217" y="308"/>
                    <a:pt x="216" y="307"/>
                    <a:pt x="215" y="307"/>
                  </a:cubicBezTo>
                  <a:cubicBezTo>
                    <a:pt x="214" y="307"/>
                    <a:pt x="213" y="307"/>
                    <a:pt x="212" y="307"/>
                  </a:cubicBezTo>
                  <a:cubicBezTo>
                    <a:pt x="219" y="306"/>
                    <a:pt x="226" y="313"/>
                    <a:pt x="228" y="320"/>
                  </a:cubicBezTo>
                  <a:cubicBezTo>
                    <a:pt x="232" y="332"/>
                    <a:pt x="220" y="338"/>
                    <a:pt x="211" y="344"/>
                  </a:cubicBezTo>
                  <a:cubicBezTo>
                    <a:pt x="210" y="344"/>
                    <a:pt x="211" y="345"/>
                    <a:pt x="211" y="345"/>
                  </a:cubicBezTo>
                  <a:cubicBezTo>
                    <a:pt x="219" y="342"/>
                    <a:pt x="227" y="337"/>
                    <a:pt x="230" y="330"/>
                  </a:cubicBezTo>
                  <a:cubicBezTo>
                    <a:pt x="230" y="330"/>
                    <a:pt x="230" y="330"/>
                    <a:pt x="230" y="330"/>
                  </a:cubicBezTo>
                  <a:cubicBezTo>
                    <a:pt x="235" y="328"/>
                    <a:pt x="238" y="325"/>
                    <a:pt x="241" y="321"/>
                  </a:cubicBezTo>
                  <a:cubicBezTo>
                    <a:pt x="241" y="322"/>
                    <a:pt x="242" y="322"/>
                    <a:pt x="242" y="321"/>
                  </a:cubicBezTo>
                  <a:cubicBezTo>
                    <a:pt x="245" y="312"/>
                    <a:pt x="251" y="306"/>
                    <a:pt x="249" y="295"/>
                  </a:cubicBezTo>
                  <a:cubicBezTo>
                    <a:pt x="248" y="287"/>
                    <a:pt x="244" y="280"/>
                    <a:pt x="240" y="273"/>
                  </a:cubicBezTo>
                  <a:cubicBezTo>
                    <a:pt x="241" y="274"/>
                    <a:pt x="242" y="276"/>
                    <a:pt x="243" y="277"/>
                  </a:cubicBezTo>
                  <a:cubicBezTo>
                    <a:pt x="245" y="280"/>
                    <a:pt x="246" y="281"/>
                    <a:pt x="247" y="283"/>
                  </a:cubicBezTo>
                  <a:cubicBezTo>
                    <a:pt x="247" y="285"/>
                    <a:pt x="248" y="285"/>
                    <a:pt x="248" y="285"/>
                  </a:cubicBezTo>
                  <a:cubicBezTo>
                    <a:pt x="248" y="285"/>
                    <a:pt x="248" y="284"/>
                    <a:pt x="247" y="283"/>
                  </a:cubicBezTo>
                  <a:cubicBezTo>
                    <a:pt x="246" y="281"/>
                    <a:pt x="245" y="279"/>
                    <a:pt x="244" y="277"/>
                  </a:cubicBezTo>
                  <a:cubicBezTo>
                    <a:pt x="243" y="275"/>
                    <a:pt x="242" y="274"/>
                    <a:pt x="241" y="273"/>
                  </a:cubicBezTo>
                  <a:cubicBezTo>
                    <a:pt x="241" y="274"/>
                    <a:pt x="242" y="274"/>
                    <a:pt x="243" y="275"/>
                  </a:cubicBezTo>
                  <a:cubicBezTo>
                    <a:pt x="246" y="278"/>
                    <a:pt x="247" y="280"/>
                    <a:pt x="248" y="280"/>
                  </a:cubicBezTo>
                  <a:cubicBezTo>
                    <a:pt x="248" y="280"/>
                    <a:pt x="246" y="277"/>
                    <a:pt x="244" y="275"/>
                  </a:cubicBezTo>
                  <a:cubicBezTo>
                    <a:pt x="243" y="274"/>
                    <a:pt x="242" y="273"/>
                    <a:pt x="241" y="272"/>
                  </a:cubicBezTo>
                  <a:cubicBezTo>
                    <a:pt x="241" y="273"/>
                    <a:pt x="243" y="273"/>
                    <a:pt x="244" y="274"/>
                  </a:cubicBezTo>
                  <a:cubicBezTo>
                    <a:pt x="245" y="274"/>
                    <a:pt x="246" y="275"/>
                    <a:pt x="247" y="276"/>
                  </a:cubicBezTo>
                  <a:cubicBezTo>
                    <a:pt x="248" y="276"/>
                    <a:pt x="248" y="276"/>
                    <a:pt x="249" y="276"/>
                  </a:cubicBezTo>
                  <a:cubicBezTo>
                    <a:pt x="249" y="276"/>
                    <a:pt x="248" y="276"/>
                    <a:pt x="247" y="275"/>
                  </a:cubicBezTo>
                  <a:cubicBezTo>
                    <a:pt x="247" y="274"/>
                    <a:pt x="245" y="274"/>
                    <a:pt x="244" y="273"/>
                  </a:cubicBezTo>
                  <a:cubicBezTo>
                    <a:pt x="243" y="273"/>
                    <a:pt x="242" y="272"/>
                    <a:pt x="242" y="272"/>
                  </a:cubicBezTo>
                  <a:cubicBezTo>
                    <a:pt x="244" y="273"/>
                    <a:pt x="247" y="274"/>
                    <a:pt x="249" y="275"/>
                  </a:cubicBezTo>
                  <a:cubicBezTo>
                    <a:pt x="255" y="278"/>
                    <a:pt x="256" y="284"/>
                    <a:pt x="257" y="289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57" y="285"/>
                    <a:pt x="256" y="278"/>
                    <a:pt x="253" y="275"/>
                  </a:cubicBezTo>
                  <a:cubicBezTo>
                    <a:pt x="252" y="274"/>
                    <a:pt x="251" y="274"/>
                    <a:pt x="250" y="273"/>
                  </a:cubicBezTo>
                  <a:cubicBezTo>
                    <a:pt x="250" y="267"/>
                    <a:pt x="240" y="261"/>
                    <a:pt x="234" y="260"/>
                  </a:cubicBezTo>
                  <a:cubicBezTo>
                    <a:pt x="226" y="258"/>
                    <a:pt x="220" y="266"/>
                    <a:pt x="216" y="272"/>
                  </a:cubicBezTo>
                  <a:cubicBezTo>
                    <a:pt x="214" y="274"/>
                    <a:pt x="212" y="276"/>
                    <a:pt x="211" y="280"/>
                  </a:cubicBezTo>
                  <a:cubicBezTo>
                    <a:pt x="211" y="280"/>
                    <a:pt x="212" y="280"/>
                    <a:pt x="212" y="280"/>
                  </a:cubicBezTo>
                  <a:cubicBezTo>
                    <a:pt x="216" y="270"/>
                    <a:pt x="233" y="271"/>
                    <a:pt x="235" y="282"/>
                  </a:cubicBezTo>
                  <a:cubicBezTo>
                    <a:pt x="237" y="290"/>
                    <a:pt x="229" y="295"/>
                    <a:pt x="222" y="296"/>
                  </a:cubicBezTo>
                  <a:cubicBezTo>
                    <a:pt x="211" y="297"/>
                    <a:pt x="204" y="287"/>
                    <a:pt x="204" y="277"/>
                  </a:cubicBezTo>
                  <a:cubicBezTo>
                    <a:pt x="204" y="265"/>
                    <a:pt x="212" y="259"/>
                    <a:pt x="221" y="253"/>
                  </a:cubicBezTo>
                  <a:cubicBezTo>
                    <a:pt x="221" y="253"/>
                    <a:pt x="221" y="253"/>
                    <a:pt x="221" y="253"/>
                  </a:cubicBezTo>
                  <a:cubicBezTo>
                    <a:pt x="224" y="255"/>
                    <a:pt x="227" y="256"/>
                    <a:pt x="231" y="255"/>
                  </a:cubicBezTo>
                  <a:cubicBezTo>
                    <a:pt x="231" y="255"/>
                    <a:pt x="231" y="254"/>
                    <a:pt x="230" y="254"/>
                  </a:cubicBezTo>
                  <a:cubicBezTo>
                    <a:pt x="223" y="254"/>
                    <a:pt x="218" y="250"/>
                    <a:pt x="218" y="242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18" y="242"/>
                    <a:pt x="219" y="243"/>
                    <a:pt x="219" y="243"/>
                  </a:cubicBezTo>
                  <a:cubicBezTo>
                    <a:pt x="220" y="246"/>
                    <a:pt x="221" y="248"/>
                    <a:pt x="221" y="248"/>
                  </a:cubicBezTo>
                  <a:cubicBezTo>
                    <a:pt x="222" y="248"/>
                    <a:pt x="221" y="246"/>
                    <a:pt x="219" y="243"/>
                  </a:cubicBezTo>
                  <a:cubicBezTo>
                    <a:pt x="219" y="242"/>
                    <a:pt x="219" y="241"/>
                    <a:pt x="218" y="240"/>
                  </a:cubicBezTo>
                  <a:cubicBezTo>
                    <a:pt x="218" y="239"/>
                    <a:pt x="218" y="239"/>
                    <a:pt x="218" y="239"/>
                  </a:cubicBezTo>
                  <a:cubicBezTo>
                    <a:pt x="219" y="240"/>
                    <a:pt x="220" y="242"/>
                    <a:pt x="221" y="244"/>
                  </a:cubicBezTo>
                  <a:cubicBezTo>
                    <a:pt x="223" y="246"/>
                    <a:pt x="224" y="248"/>
                    <a:pt x="225" y="249"/>
                  </a:cubicBezTo>
                  <a:cubicBezTo>
                    <a:pt x="226" y="249"/>
                    <a:pt x="227" y="249"/>
                    <a:pt x="227" y="250"/>
                  </a:cubicBezTo>
                  <a:cubicBezTo>
                    <a:pt x="228" y="250"/>
                    <a:pt x="228" y="250"/>
                    <a:pt x="228" y="250"/>
                  </a:cubicBezTo>
                  <a:cubicBezTo>
                    <a:pt x="228" y="250"/>
                    <a:pt x="228" y="250"/>
                    <a:pt x="227" y="249"/>
                  </a:cubicBezTo>
                  <a:cubicBezTo>
                    <a:pt x="227" y="249"/>
                    <a:pt x="226" y="249"/>
                    <a:pt x="226" y="248"/>
                  </a:cubicBezTo>
                  <a:cubicBezTo>
                    <a:pt x="225" y="247"/>
                    <a:pt x="223" y="246"/>
                    <a:pt x="222" y="244"/>
                  </a:cubicBezTo>
                  <a:cubicBezTo>
                    <a:pt x="220" y="242"/>
                    <a:pt x="219" y="240"/>
                    <a:pt x="219" y="238"/>
                  </a:cubicBezTo>
                  <a:cubicBezTo>
                    <a:pt x="218" y="238"/>
                    <a:pt x="218" y="237"/>
                    <a:pt x="218" y="237"/>
                  </a:cubicBezTo>
                  <a:cubicBezTo>
                    <a:pt x="218" y="237"/>
                    <a:pt x="218" y="237"/>
                    <a:pt x="218" y="237"/>
                  </a:cubicBezTo>
                  <a:cubicBezTo>
                    <a:pt x="218" y="237"/>
                    <a:pt x="218" y="236"/>
                    <a:pt x="218" y="236"/>
                  </a:cubicBezTo>
                  <a:cubicBezTo>
                    <a:pt x="220" y="242"/>
                    <a:pt x="225" y="247"/>
                    <a:pt x="231" y="250"/>
                  </a:cubicBezTo>
                  <a:cubicBezTo>
                    <a:pt x="234" y="251"/>
                    <a:pt x="238" y="253"/>
                    <a:pt x="241" y="254"/>
                  </a:cubicBezTo>
                  <a:cubicBezTo>
                    <a:pt x="246" y="256"/>
                    <a:pt x="250" y="256"/>
                    <a:pt x="254" y="260"/>
                  </a:cubicBezTo>
                  <a:cubicBezTo>
                    <a:pt x="255" y="261"/>
                    <a:pt x="256" y="262"/>
                    <a:pt x="257" y="264"/>
                  </a:cubicBezTo>
                  <a:cubicBezTo>
                    <a:pt x="260" y="271"/>
                    <a:pt x="261" y="281"/>
                    <a:pt x="261" y="289"/>
                  </a:cubicBezTo>
                  <a:cubicBezTo>
                    <a:pt x="261" y="298"/>
                    <a:pt x="260" y="305"/>
                    <a:pt x="256" y="313"/>
                  </a:cubicBezTo>
                  <a:cubicBezTo>
                    <a:pt x="256" y="313"/>
                    <a:pt x="256" y="314"/>
                    <a:pt x="256" y="313"/>
                  </a:cubicBezTo>
                  <a:cubicBezTo>
                    <a:pt x="257" y="313"/>
                    <a:pt x="258" y="312"/>
                    <a:pt x="259" y="311"/>
                  </a:cubicBezTo>
                  <a:cubicBezTo>
                    <a:pt x="268" y="305"/>
                    <a:pt x="276" y="289"/>
                    <a:pt x="274" y="278"/>
                  </a:cubicBezTo>
                  <a:cubicBezTo>
                    <a:pt x="273" y="272"/>
                    <a:pt x="270" y="268"/>
                    <a:pt x="267" y="263"/>
                  </a:cubicBezTo>
                  <a:cubicBezTo>
                    <a:pt x="265" y="260"/>
                    <a:pt x="259" y="253"/>
                    <a:pt x="263" y="250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4" y="250"/>
                    <a:pt x="265" y="250"/>
                    <a:pt x="265" y="251"/>
                  </a:cubicBezTo>
                  <a:cubicBezTo>
                    <a:pt x="271" y="254"/>
                    <a:pt x="272" y="261"/>
                    <a:pt x="274" y="266"/>
                  </a:cubicBezTo>
                  <a:cubicBezTo>
                    <a:pt x="275" y="266"/>
                    <a:pt x="275" y="266"/>
                    <a:pt x="275" y="266"/>
                  </a:cubicBezTo>
                  <a:cubicBezTo>
                    <a:pt x="275" y="264"/>
                    <a:pt x="274" y="262"/>
                    <a:pt x="274" y="261"/>
                  </a:cubicBezTo>
                  <a:cubicBezTo>
                    <a:pt x="274" y="261"/>
                    <a:pt x="274" y="261"/>
                    <a:pt x="274" y="261"/>
                  </a:cubicBezTo>
                  <a:cubicBezTo>
                    <a:pt x="273" y="260"/>
                    <a:pt x="273" y="259"/>
                    <a:pt x="273" y="258"/>
                  </a:cubicBezTo>
                  <a:cubicBezTo>
                    <a:pt x="272" y="257"/>
                    <a:pt x="272" y="256"/>
                    <a:pt x="271" y="255"/>
                  </a:cubicBezTo>
                  <a:cubicBezTo>
                    <a:pt x="268" y="249"/>
                    <a:pt x="265" y="245"/>
                    <a:pt x="259" y="242"/>
                  </a:cubicBezTo>
                  <a:cubicBezTo>
                    <a:pt x="255" y="240"/>
                    <a:pt x="251" y="239"/>
                    <a:pt x="246" y="238"/>
                  </a:cubicBezTo>
                  <a:cubicBezTo>
                    <a:pt x="243" y="237"/>
                    <a:pt x="240" y="238"/>
                    <a:pt x="237" y="237"/>
                  </a:cubicBezTo>
                  <a:cubicBezTo>
                    <a:pt x="237" y="237"/>
                    <a:pt x="237" y="236"/>
                    <a:pt x="237" y="236"/>
                  </a:cubicBezTo>
                  <a:cubicBezTo>
                    <a:pt x="238" y="237"/>
                    <a:pt x="241" y="237"/>
                    <a:pt x="244" y="237"/>
                  </a:cubicBezTo>
                  <a:cubicBezTo>
                    <a:pt x="246" y="237"/>
                    <a:pt x="248" y="237"/>
                    <a:pt x="249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1" y="236"/>
                    <a:pt x="248" y="236"/>
                    <a:pt x="244" y="236"/>
                  </a:cubicBezTo>
                  <a:cubicBezTo>
                    <a:pt x="242" y="236"/>
                    <a:pt x="239" y="236"/>
                    <a:pt x="238" y="236"/>
                  </a:cubicBezTo>
                  <a:cubicBezTo>
                    <a:pt x="238" y="236"/>
                    <a:pt x="239" y="236"/>
                    <a:pt x="239" y="236"/>
                  </a:cubicBezTo>
                  <a:cubicBezTo>
                    <a:pt x="240" y="236"/>
                    <a:pt x="242" y="235"/>
                    <a:pt x="244" y="235"/>
                  </a:cubicBezTo>
                  <a:cubicBezTo>
                    <a:pt x="246" y="234"/>
                    <a:pt x="247" y="233"/>
                    <a:pt x="248" y="233"/>
                  </a:cubicBezTo>
                  <a:cubicBezTo>
                    <a:pt x="250" y="232"/>
                    <a:pt x="250" y="232"/>
                    <a:pt x="250" y="232"/>
                  </a:cubicBezTo>
                  <a:cubicBezTo>
                    <a:pt x="250" y="232"/>
                    <a:pt x="249" y="232"/>
                    <a:pt x="248" y="232"/>
                  </a:cubicBezTo>
                  <a:cubicBezTo>
                    <a:pt x="247" y="233"/>
                    <a:pt x="245" y="233"/>
                    <a:pt x="243" y="234"/>
                  </a:cubicBezTo>
                  <a:cubicBezTo>
                    <a:pt x="242" y="234"/>
                    <a:pt x="240" y="235"/>
                    <a:pt x="239" y="235"/>
                  </a:cubicBezTo>
                  <a:cubicBezTo>
                    <a:pt x="243" y="233"/>
                    <a:pt x="246" y="229"/>
                    <a:pt x="250" y="227"/>
                  </a:cubicBezTo>
                  <a:cubicBezTo>
                    <a:pt x="260" y="224"/>
                    <a:pt x="268" y="236"/>
                    <a:pt x="273" y="242"/>
                  </a:cubicBezTo>
                  <a:cubicBezTo>
                    <a:pt x="274" y="243"/>
                    <a:pt x="274" y="242"/>
                    <a:pt x="274" y="242"/>
                  </a:cubicBezTo>
                  <a:cubicBezTo>
                    <a:pt x="269" y="235"/>
                    <a:pt x="263" y="223"/>
                    <a:pt x="253" y="224"/>
                  </a:cubicBezTo>
                  <a:cubicBezTo>
                    <a:pt x="250" y="224"/>
                    <a:pt x="248" y="226"/>
                    <a:pt x="245" y="227"/>
                  </a:cubicBezTo>
                  <a:cubicBezTo>
                    <a:pt x="245" y="227"/>
                    <a:pt x="245" y="227"/>
                    <a:pt x="245" y="227"/>
                  </a:cubicBezTo>
                  <a:cubicBezTo>
                    <a:pt x="232" y="211"/>
                    <a:pt x="203" y="212"/>
                    <a:pt x="188" y="223"/>
                  </a:cubicBezTo>
                  <a:cubicBezTo>
                    <a:pt x="187" y="223"/>
                    <a:pt x="187" y="224"/>
                    <a:pt x="186" y="224"/>
                  </a:cubicBezTo>
                  <a:cubicBezTo>
                    <a:pt x="179" y="226"/>
                    <a:pt x="172" y="234"/>
                    <a:pt x="168" y="239"/>
                  </a:cubicBezTo>
                  <a:cubicBezTo>
                    <a:pt x="166" y="243"/>
                    <a:pt x="165" y="247"/>
                    <a:pt x="165" y="252"/>
                  </a:cubicBezTo>
                  <a:cubicBezTo>
                    <a:pt x="165" y="254"/>
                    <a:pt x="165" y="256"/>
                    <a:pt x="166" y="258"/>
                  </a:cubicBezTo>
                  <a:cubicBezTo>
                    <a:pt x="165" y="256"/>
                    <a:pt x="165" y="254"/>
                    <a:pt x="165" y="253"/>
                  </a:cubicBezTo>
                  <a:cubicBezTo>
                    <a:pt x="165" y="250"/>
                    <a:pt x="165" y="247"/>
                    <a:pt x="165" y="245"/>
                  </a:cubicBezTo>
                  <a:cubicBezTo>
                    <a:pt x="165" y="243"/>
                    <a:pt x="166" y="242"/>
                    <a:pt x="166" y="242"/>
                  </a:cubicBezTo>
                  <a:cubicBezTo>
                    <a:pt x="166" y="242"/>
                    <a:pt x="165" y="243"/>
                    <a:pt x="165" y="245"/>
                  </a:cubicBezTo>
                  <a:cubicBezTo>
                    <a:pt x="164" y="247"/>
                    <a:pt x="164" y="250"/>
                    <a:pt x="164" y="253"/>
                  </a:cubicBezTo>
                  <a:cubicBezTo>
                    <a:pt x="164" y="256"/>
                    <a:pt x="165" y="258"/>
                    <a:pt x="166" y="260"/>
                  </a:cubicBezTo>
                  <a:cubicBezTo>
                    <a:pt x="166" y="260"/>
                    <a:pt x="166" y="261"/>
                    <a:pt x="166" y="261"/>
                  </a:cubicBezTo>
                  <a:cubicBezTo>
                    <a:pt x="166" y="261"/>
                    <a:pt x="166" y="261"/>
                    <a:pt x="166" y="261"/>
                  </a:cubicBezTo>
                  <a:cubicBezTo>
                    <a:pt x="165" y="260"/>
                    <a:pt x="165" y="260"/>
                    <a:pt x="165" y="259"/>
                  </a:cubicBezTo>
                  <a:cubicBezTo>
                    <a:pt x="164" y="258"/>
                    <a:pt x="164" y="257"/>
                    <a:pt x="163" y="255"/>
                  </a:cubicBezTo>
                  <a:cubicBezTo>
                    <a:pt x="163" y="253"/>
                    <a:pt x="163" y="250"/>
                    <a:pt x="163" y="249"/>
                  </a:cubicBezTo>
                  <a:cubicBezTo>
                    <a:pt x="163" y="247"/>
                    <a:pt x="163" y="246"/>
                    <a:pt x="163" y="246"/>
                  </a:cubicBezTo>
                  <a:cubicBezTo>
                    <a:pt x="163" y="246"/>
                    <a:pt x="163" y="247"/>
                    <a:pt x="162" y="249"/>
                  </a:cubicBezTo>
                  <a:cubicBezTo>
                    <a:pt x="162" y="250"/>
                    <a:pt x="162" y="253"/>
                    <a:pt x="163" y="255"/>
                  </a:cubicBezTo>
                  <a:cubicBezTo>
                    <a:pt x="163" y="256"/>
                    <a:pt x="163" y="256"/>
                    <a:pt x="163" y="257"/>
                  </a:cubicBezTo>
                  <a:cubicBezTo>
                    <a:pt x="162" y="255"/>
                    <a:pt x="162" y="253"/>
                    <a:pt x="162" y="252"/>
                  </a:cubicBezTo>
                  <a:cubicBezTo>
                    <a:pt x="161" y="244"/>
                    <a:pt x="162" y="237"/>
                    <a:pt x="165" y="231"/>
                  </a:cubicBezTo>
                  <a:cubicBezTo>
                    <a:pt x="165" y="231"/>
                    <a:pt x="165" y="231"/>
                    <a:pt x="165" y="231"/>
                  </a:cubicBezTo>
                  <a:cubicBezTo>
                    <a:pt x="163" y="234"/>
                    <a:pt x="161" y="238"/>
                    <a:pt x="160" y="242"/>
                  </a:cubicBezTo>
                  <a:cubicBezTo>
                    <a:pt x="156" y="242"/>
                    <a:pt x="151" y="249"/>
                    <a:pt x="150" y="252"/>
                  </a:cubicBezTo>
                  <a:cubicBezTo>
                    <a:pt x="147" y="257"/>
                    <a:pt x="146" y="263"/>
                    <a:pt x="148" y="269"/>
                  </a:cubicBezTo>
                  <a:cubicBezTo>
                    <a:pt x="149" y="276"/>
                    <a:pt x="153" y="282"/>
                    <a:pt x="154" y="289"/>
                  </a:cubicBezTo>
                  <a:cubicBezTo>
                    <a:pt x="155" y="291"/>
                    <a:pt x="156" y="293"/>
                    <a:pt x="155" y="295"/>
                  </a:cubicBezTo>
                  <a:cubicBezTo>
                    <a:pt x="154" y="299"/>
                    <a:pt x="149" y="299"/>
                    <a:pt x="147" y="297"/>
                  </a:cubicBezTo>
                  <a:cubicBezTo>
                    <a:pt x="146" y="296"/>
                    <a:pt x="145" y="295"/>
                    <a:pt x="143" y="295"/>
                  </a:cubicBezTo>
                  <a:cubicBezTo>
                    <a:pt x="143" y="295"/>
                    <a:pt x="143" y="295"/>
                    <a:pt x="143" y="295"/>
                  </a:cubicBezTo>
                  <a:cubicBezTo>
                    <a:pt x="145" y="297"/>
                    <a:pt x="149" y="301"/>
                    <a:pt x="152" y="300"/>
                  </a:cubicBezTo>
                  <a:cubicBezTo>
                    <a:pt x="157" y="302"/>
                    <a:pt x="162" y="302"/>
                    <a:pt x="166" y="305"/>
                  </a:cubicBezTo>
                  <a:cubicBezTo>
                    <a:pt x="167" y="307"/>
                    <a:pt x="169" y="308"/>
                    <a:pt x="169" y="310"/>
                  </a:cubicBezTo>
                  <a:cubicBezTo>
                    <a:pt x="170" y="312"/>
                    <a:pt x="169" y="313"/>
                    <a:pt x="168" y="314"/>
                  </a:cubicBezTo>
                  <a:cubicBezTo>
                    <a:pt x="164" y="314"/>
                    <a:pt x="159" y="313"/>
                    <a:pt x="157" y="312"/>
                  </a:cubicBezTo>
                  <a:cubicBezTo>
                    <a:pt x="156" y="312"/>
                    <a:pt x="156" y="312"/>
                    <a:pt x="156" y="313"/>
                  </a:cubicBezTo>
                  <a:cubicBezTo>
                    <a:pt x="161" y="316"/>
                    <a:pt x="169" y="319"/>
                    <a:pt x="174" y="315"/>
                  </a:cubicBezTo>
                  <a:cubicBezTo>
                    <a:pt x="177" y="314"/>
                    <a:pt x="179" y="311"/>
                    <a:pt x="180" y="308"/>
                  </a:cubicBezTo>
                  <a:cubicBezTo>
                    <a:pt x="183" y="305"/>
                    <a:pt x="184" y="300"/>
                    <a:pt x="183" y="295"/>
                  </a:cubicBezTo>
                  <a:cubicBezTo>
                    <a:pt x="183" y="288"/>
                    <a:pt x="180" y="282"/>
                    <a:pt x="179" y="275"/>
                  </a:cubicBezTo>
                  <a:cubicBezTo>
                    <a:pt x="179" y="275"/>
                    <a:pt x="179" y="276"/>
                    <a:pt x="179" y="276"/>
                  </a:cubicBezTo>
                  <a:cubicBezTo>
                    <a:pt x="180" y="278"/>
                    <a:pt x="181" y="281"/>
                    <a:pt x="182" y="284"/>
                  </a:cubicBezTo>
                  <a:cubicBezTo>
                    <a:pt x="184" y="289"/>
                    <a:pt x="185" y="294"/>
                    <a:pt x="185" y="294"/>
                  </a:cubicBezTo>
                  <a:cubicBezTo>
                    <a:pt x="185" y="294"/>
                    <a:pt x="185" y="293"/>
                    <a:pt x="184" y="291"/>
                  </a:cubicBezTo>
                  <a:cubicBezTo>
                    <a:pt x="184" y="289"/>
                    <a:pt x="183" y="286"/>
                    <a:pt x="182" y="283"/>
                  </a:cubicBezTo>
                  <a:cubicBezTo>
                    <a:pt x="181" y="280"/>
                    <a:pt x="180" y="277"/>
                    <a:pt x="180" y="276"/>
                  </a:cubicBezTo>
                  <a:cubicBezTo>
                    <a:pt x="180" y="277"/>
                    <a:pt x="181" y="278"/>
                    <a:pt x="182" y="280"/>
                  </a:cubicBezTo>
                  <a:cubicBezTo>
                    <a:pt x="183" y="282"/>
                    <a:pt x="184" y="283"/>
                    <a:pt x="184" y="284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6"/>
                    <a:pt x="185" y="286"/>
                    <a:pt x="185" y="284"/>
                  </a:cubicBezTo>
                  <a:cubicBezTo>
                    <a:pt x="184" y="283"/>
                    <a:pt x="184" y="281"/>
                    <a:pt x="183" y="280"/>
                  </a:cubicBezTo>
                  <a:cubicBezTo>
                    <a:pt x="182" y="278"/>
                    <a:pt x="181" y="276"/>
                    <a:pt x="180" y="275"/>
                  </a:cubicBezTo>
                  <a:cubicBezTo>
                    <a:pt x="180" y="275"/>
                    <a:pt x="180" y="275"/>
                    <a:pt x="180" y="275"/>
                  </a:cubicBezTo>
                  <a:cubicBezTo>
                    <a:pt x="181" y="276"/>
                    <a:pt x="181" y="276"/>
                    <a:pt x="182" y="277"/>
                  </a:cubicBezTo>
                  <a:cubicBezTo>
                    <a:pt x="182" y="277"/>
                    <a:pt x="183" y="279"/>
                    <a:pt x="184" y="280"/>
                  </a:cubicBezTo>
                  <a:cubicBezTo>
                    <a:pt x="185" y="282"/>
                    <a:pt x="186" y="284"/>
                    <a:pt x="186" y="284"/>
                  </a:cubicBezTo>
                  <a:cubicBezTo>
                    <a:pt x="187" y="284"/>
                    <a:pt x="186" y="282"/>
                    <a:pt x="184" y="280"/>
                  </a:cubicBezTo>
                  <a:cubicBezTo>
                    <a:pt x="184" y="279"/>
                    <a:pt x="183" y="278"/>
                    <a:pt x="183" y="278"/>
                  </a:cubicBezTo>
                  <a:cubicBezTo>
                    <a:pt x="184" y="279"/>
                    <a:pt x="186" y="280"/>
                    <a:pt x="187" y="282"/>
                  </a:cubicBezTo>
                  <a:cubicBezTo>
                    <a:pt x="190" y="287"/>
                    <a:pt x="193" y="292"/>
                    <a:pt x="194" y="298"/>
                  </a:cubicBezTo>
                  <a:cubicBezTo>
                    <a:pt x="195" y="308"/>
                    <a:pt x="190" y="317"/>
                    <a:pt x="182" y="321"/>
                  </a:cubicBezTo>
                  <a:cubicBezTo>
                    <a:pt x="173" y="325"/>
                    <a:pt x="162" y="324"/>
                    <a:pt x="154" y="319"/>
                  </a:cubicBezTo>
                  <a:cubicBezTo>
                    <a:pt x="146" y="314"/>
                    <a:pt x="141" y="308"/>
                    <a:pt x="139" y="300"/>
                  </a:cubicBezTo>
                  <a:cubicBezTo>
                    <a:pt x="137" y="293"/>
                    <a:pt x="137" y="287"/>
                    <a:pt x="136" y="280"/>
                  </a:cubicBezTo>
                  <a:cubicBezTo>
                    <a:pt x="136" y="280"/>
                    <a:pt x="136" y="280"/>
                    <a:pt x="136" y="280"/>
                  </a:cubicBezTo>
                  <a:cubicBezTo>
                    <a:pt x="135" y="283"/>
                    <a:pt x="135" y="286"/>
                    <a:pt x="135" y="289"/>
                  </a:cubicBezTo>
                  <a:cubicBezTo>
                    <a:pt x="135" y="289"/>
                    <a:pt x="135" y="289"/>
                    <a:pt x="135" y="289"/>
                  </a:cubicBezTo>
                  <a:cubicBezTo>
                    <a:pt x="134" y="298"/>
                    <a:pt x="131" y="305"/>
                    <a:pt x="132" y="313"/>
                  </a:cubicBezTo>
                  <a:cubicBezTo>
                    <a:pt x="132" y="320"/>
                    <a:pt x="133" y="327"/>
                    <a:pt x="136" y="333"/>
                  </a:cubicBezTo>
                  <a:cubicBezTo>
                    <a:pt x="137" y="333"/>
                    <a:pt x="138" y="332"/>
                    <a:pt x="139" y="333"/>
                  </a:cubicBezTo>
                  <a:cubicBezTo>
                    <a:pt x="138" y="331"/>
                    <a:pt x="137" y="329"/>
                    <a:pt x="137" y="328"/>
                  </a:cubicBezTo>
                  <a:cubicBezTo>
                    <a:pt x="143" y="338"/>
                    <a:pt x="154" y="346"/>
                    <a:pt x="166" y="348"/>
                  </a:cubicBezTo>
                  <a:cubicBezTo>
                    <a:pt x="180" y="351"/>
                    <a:pt x="205" y="352"/>
                    <a:pt x="206" y="371"/>
                  </a:cubicBezTo>
                  <a:cubicBezTo>
                    <a:pt x="206" y="372"/>
                    <a:pt x="207" y="372"/>
                    <a:pt x="208" y="372"/>
                  </a:cubicBezTo>
                  <a:cubicBezTo>
                    <a:pt x="213" y="370"/>
                    <a:pt x="217" y="365"/>
                    <a:pt x="216" y="358"/>
                  </a:cubicBezTo>
                  <a:cubicBezTo>
                    <a:pt x="215" y="356"/>
                    <a:pt x="215" y="354"/>
                    <a:pt x="213" y="351"/>
                  </a:cubicBezTo>
                  <a:cubicBezTo>
                    <a:pt x="213" y="352"/>
                    <a:pt x="213" y="352"/>
                    <a:pt x="213" y="352"/>
                  </a:cubicBezTo>
                  <a:cubicBezTo>
                    <a:pt x="221" y="353"/>
                    <a:pt x="229" y="351"/>
                    <a:pt x="236" y="349"/>
                  </a:cubicBezTo>
                  <a:cubicBezTo>
                    <a:pt x="245" y="346"/>
                    <a:pt x="251" y="341"/>
                    <a:pt x="258" y="335"/>
                  </a:cubicBezTo>
                  <a:cubicBezTo>
                    <a:pt x="262" y="332"/>
                    <a:pt x="266" y="330"/>
                    <a:pt x="270" y="326"/>
                  </a:cubicBezTo>
                  <a:cubicBezTo>
                    <a:pt x="273" y="322"/>
                    <a:pt x="275" y="318"/>
                    <a:pt x="279" y="316"/>
                  </a:cubicBezTo>
                  <a:cubicBezTo>
                    <a:pt x="285" y="312"/>
                    <a:pt x="290" y="310"/>
                    <a:pt x="297" y="312"/>
                  </a:cubicBezTo>
                  <a:cubicBezTo>
                    <a:pt x="300" y="312"/>
                    <a:pt x="304" y="313"/>
                    <a:pt x="307" y="313"/>
                  </a:cubicBezTo>
                  <a:cubicBezTo>
                    <a:pt x="308" y="313"/>
                    <a:pt x="309" y="312"/>
                    <a:pt x="308" y="311"/>
                  </a:cubicBezTo>
                  <a:cubicBezTo>
                    <a:pt x="304" y="303"/>
                    <a:pt x="294" y="292"/>
                    <a:pt x="284" y="296"/>
                  </a:cubicBezTo>
                  <a:cubicBezTo>
                    <a:pt x="290" y="286"/>
                    <a:pt x="291" y="274"/>
                    <a:pt x="290" y="262"/>
                  </a:cubicBezTo>
                  <a:cubicBezTo>
                    <a:pt x="289" y="253"/>
                    <a:pt x="286" y="242"/>
                    <a:pt x="281" y="234"/>
                  </a:cubicBezTo>
                  <a:cubicBezTo>
                    <a:pt x="277" y="226"/>
                    <a:pt x="270" y="221"/>
                    <a:pt x="263" y="215"/>
                  </a:cubicBezTo>
                  <a:cubicBezTo>
                    <a:pt x="257" y="210"/>
                    <a:pt x="249" y="205"/>
                    <a:pt x="245" y="198"/>
                  </a:cubicBezTo>
                  <a:cubicBezTo>
                    <a:pt x="241" y="191"/>
                    <a:pt x="242" y="180"/>
                    <a:pt x="250" y="176"/>
                  </a:cubicBezTo>
                  <a:cubicBezTo>
                    <a:pt x="258" y="172"/>
                    <a:pt x="262" y="191"/>
                    <a:pt x="253" y="192"/>
                  </a:cubicBezTo>
                  <a:cubicBezTo>
                    <a:pt x="253" y="192"/>
                    <a:pt x="252" y="193"/>
                    <a:pt x="253" y="194"/>
                  </a:cubicBezTo>
                  <a:cubicBezTo>
                    <a:pt x="258" y="202"/>
                    <a:pt x="268" y="204"/>
                    <a:pt x="276" y="198"/>
                  </a:cubicBezTo>
                  <a:cubicBezTo>
                    <a:pt x="280" y="196"/>
                    <a:pt x="284" y="193"/>
                    <a:pt x="284" y="188"/>
                  </a:cubicBezTo>
                  <a:cubicBezTo>
                    <a:pt x="284" y="183"/>
                    <a:pt x="282" y="179"/>
                    <a:pt x="281" y="174"/>
                  </a:cubicBezTo>
                  <a:cubicBezTo>
                    <a:pt x="281" y="174"/>
                    <a:pt x="281" y="173"/>
                    <a:pt x="281" y="173"/>
                  </a:cubicBezTo>
                  <a:cubicBezTo>
                    <a:pt x="284" y="172"/>
                    <a:pt x="284" y="168"/>
                    <a:pt x="283" y="165"/>
                  </a:cubicBezTo>
                  <a:cubicBezTo>
                    <a:pt x="280" y="154"/>
                    <a:pt x="264" y="154"/>
                    <a:pt x="255" y="156"/>
                  </a:cubicBezTo>
                  <a:cubicBezTo>
                    <a:pt x="241" y="158"/>
                    <a:pt x="232" y="170"/>
                    <a:pt x="230" y="184"/>
                  </a:cubicBezTo>
                  <a:cubicBezTo>
                    <a:pt x="229" y="181"/>
                    <a:pt x="226" y="179"/>
                    <a:pt x="224" y="178"/>
                  </a:cubicBezTo>
                  <a:cubicBezTo>
                    <a:pt x="220" y="175"/>
                    <a:pt x="215" y="174"/>
                    <a:pt x="210" y="174"/>
                  </a:cubicBezTo>
                  <a:cubicBezTo>
                    <a:pt x="209" y="174"/>
                    <a:pt x="209" y="175"/>
                    <a:pt x="209" y="176"/>
                  </a:cubicBezTo>
                  <a:cubicBezTo>
                    <a:pt x="210" y="179"/>
                    <a:pt x="210" y="183"/>
                    <a:pt x="211" y="186"/>
                  </a:cubicBezTo>
                  <a:cubicBezTo>
                    <a:pt x="211" y="188"/>
                    <a:pt x="211" y="190"/>
                    <a:pt x="212" y="191"/>
                  </a:cubicBezTo>
                  <a:cubicBezTo>
                    <a:pt x="206" y="187"/>
                    <a:pt x="200" y="182"/>
                    <a:pt x="196" y="178"/>
                  </a:cubicBezTo>
                  <a:cubicBezTo>
                    <a:pt x="185" y="166"/>
                    <a:pt x="190" y="151"/>
                    <a:pt x="202" y="142"/>
                  </a:cubicBezTo>
                  <a:cubicBezTo>
                    <a:pt x="203" y="142"/>
                    <a:pt x="203" y="141"/>
                    <a:pt x="202" y="140"/>
                  </a:cubicBezTo>
                  <a:cubicBezTo>
                    <a:pt x="199" y="138"/>
                    <a:pt x="195" y="135"/>
                    <a:pt x="191" y="133"/>
                  </a:cubicBezTo>
                  <a:cubicBezTo>
                    <a:pt x="191" y="133"/>
                    <a:pt x="191" y="132"/>
                    <a:pt x="192" y="132"/>
                  </a:cubicBezTo>
                  <a:cubicBezTo>
                    <a:pt x="198" y="128"/>
                    <a:pt x="218" y="119"/>
                    <a:pt x="220" y="133"/>
                  </a:cubicBezTo>
                  <a:cubicBezTo>
                    <a:pt x="221" y="142"/>
                    <a:pt x="212" y="159"/>
                    <a:pt x="201" y="155"/>
                  </a:cubicBezTo>
                  <a:cubicBezTo>
                    <a:pt x="200" y="155"/>
                    <a:pt x="199" y="156"/>
                    <a:pt x="200" y="157"/>
                  </a:cubicBezTo>
                  <a:cubicBezTo>
                    <a:pt x="204" y="162"/>
                    <a:pt x="209" y="167"/>
                    <a:pt x="215" y="168"/>
                  </a:cubicBezTo>
                  <a:cubicBezTo>
                    <a:pt x="221" y="170"/>
                    <a:pt x="227" y="167"/>
                    <a:pt x="231" y="164"/>
                  </a:cubicBezTo>
                  <a:cubicBezTo>
                    <a:pt x="237" y="160"/>
                    <a:pt x="240" y="155"/>
                    <a:pt x="242" y="148"/>
                  </a:cubicBezTo>
                  <a:cubicBezTo>
                    <a:pt x="242" y="148"/>
                    <a:pt x="242" y="147"/>
                    <a:pt x="242" y="146"/>
                  </a:cubicBezTo>
                  <a:cubicBezTo>
                    <a:pt x="243" y="148"/>
                    <a:pt x="245" y="149"/>
                    <a:pt x="247" y="151"/>
                  </a:cubicBezTo>
                  <a:cubicBezTo>
                    <a:pt x="247" y="151"/>
                    <a:pt x="248" y="151"/>
                    <a:pt x="248" y="150"/>
                  </a:cubicBezTo>
                  <a:cubicBezTo>
                    <a:pt x="251" y="139"/>
                    <a:pt x="249" y="126"/>
                    <a:pt x="239" y="119"/>
                  </a:cubicBezTo>
                  <a:cubicBezTo>
                    <a:pt x="230" y="112"/>
                    <a:pt x="219" y="110"/>
                    <a:pt x="208" y="111"/>
                  </a:cubicBezTo>
                  <a:cubicBezTo>
                    <a:pt x="198" y="111"/>
                    <a:pt x="189" y="113"/>
                    <a:pt x="181" y="119"/>
                  </a:cubicBezTo>
                  <a:cubicBezTo>
                    <a:pt x="178" y="121"/>
                    <a:pt x="171" y="125"/>
                    <a:pt x="170" y="129"/>
                  </a:cubicBezTo>
                  <a:cubicBezTo>
                    <a:pt x="169" y="127"/>
                    <a:pt x="167" y="124"/>
                    <a:pt x="165" y="122"/>
                  </a:cubicBezTo>
                  <a:cubicBezTo>
                    <a:pt x="165" y="121"/>
                    <a:pt x="164" y="121"/>
                    <a:pt x="164" y="121"/>
                  </a:cubicBezTo>
                  <a:cubicBezTo>
                    <a:pt x="143" y="132"/>
                    <a:pt x="159" y="166"/>
                    <a:pt x="173" y="177"/>
                  </a:cubicBezTo>
                  <a:cubicBezTo>
                    <a:pt x="171" y="177"/>
                    <a:pt x="169" y="177"/>
                    <a:pt x="167" y="177"/>
                  </a:cubicBezTo>
                  <a:cubicBezTo>
                    <a:pt x="160" y="178"/>
                    <a:pt x="154" y="181"/>
                    <a:pt x="151" y="187"/>
                  </a:cubicBezTo>
                  <a:cubicBezTo>
                    <a:pt x="150" y="187"/>
                    <a:pt x="151" y="189"/>
                    <a:pt x="152" y="189"/>
                  </a:cubicBezTo>
                  <a:cubicBezTo>
                    <a:pt x="164" y="191"/>
                    <a:pt x="176" y="194"/>
                    <a:pt x="182" y="205"/>
                  </a:cubicBezTo>
                  <a:cubicBezTo>
                    <a:pt x="179" y="206"/>
                    <a:pt x="176" y="208"/>
                    <a:pt x="173" y="210"/>
                  </a:cubicBezTo>
                  <a:cubicBezTo>
                    <a:pt x="165" y="215"/>
                    <a:pt x="157" y="220"/>
                    <a:pt x="148" y="222"/>
                  </a:cubicBezTo>
                  <a:cubicBezTo>
                    <a:pt x="141" y="224"/>
                    <a:pt x="133" y="224"/>
                    <a:pt x="126" y="222"/>
                  </a:cubicBezTo>
                  <a:cubicBezTo>
                    <a:pt x="125" y="222"/>
                    <a:pt x="124" y="223"/>
                    <a:pt x="124" y="223"/>
                  </a:cubicBezTo>
                  <a:cubicBezTo>
                    <a:pt x="123" y="230"/>
                    <a:pt x="130" y="244"/>
                    <a:pt x="138" y="244"/>
                  </a:cubicBezTo>
                  <a:cubicBezTo>
                    <a:pt x="132" y="250"/>
                    <a:pt x="129" y="258"/>
                    <a:pt x="126" y="266"/>
                  </a:cubicBezTo>
                  <a:cubicBezTo>
                    <a:pt x="125" y="263"/>
                    <a:pt x="124" y="260"/>
                    <a:pt x="123" y="257"/>
                  </a:cubicBezTo>
                  <a:cubicBezTo>
                    <a:pt x="121" y="253"/>
                    <a:pt x="120" y="249"/>
                    <a:pt x="119" y="245"/>
                  </a:cubicBezTo>
                  <a:cubicBezTo>
                    <a:pt x="118" y="237"/>
                    <a:pt x="116" y="228"/>
                    <a:pt x="116" y="220"/>
                  </a:cubicBezTo>
                  <a:cubicBezTo>
                    <a:pt x="116" y="212"/>
                    <a:pt x="116" y="204"/>
                    <a:pt x="116" y="196"/>
                  </a:cubicBezTo>
                  <a:cubicBezTo>
                    <a:pt x="117" y="193"/>
                    <a:pt x="117" y="190"/>
                    <a:pt x="118" y="186"/>
                  </a:cubicBezTo>
                  <a:cubicBezTo>
                    <a:pt x="119" y="189"/>
                    <a:pt x="121" y="191"/>
                    <a:pt x="123" y="192"/>
                  </a:cubicBezTo>
                  <a:cubicBezTo>
                    <a:pt x="126" y="194"/>
                    <a:pt x="128" y="195"/>
                    <a:pt x="131" y="196"/>
                  </a:cubicBezTo>
                  <a:cubicBezTo>
                    <a:pt x="134" y="196"/>
                    <a:pt x="138" y="196"/>
                    <a:pt x="140" y="199"/>
                  </a:cubicBezTo>
                  <a:cubicBezTo>
                    <a:pt x="141" y="199"/>
                    <a:pt x="142" y="199"/>
                    <a:pt x="142" y="198"/>
                  </a:cubicBezTo>
                  <a:cubicBezTo>
                    <a:pt x="145" y="186"/>
                    <a:pt x="138" y="175"/>
                    <a:pt x="136" y="163"/>
                  </a:cubicBezTo>
                  <a:cubicBezTo>
                    <a:pt x="138" y="165"/>
                    <a:pt x="143" y="165"/>
                    <a:pt x="145" y="163"/>
                  </a:cubicBezTo>
                  <a:cubicBezTo>
                    <a:pt x="150" y="158"/>
                    <a:pt x="146" y="149"/>
                    <a:pt x="144" y="144"/>
                  </a:cubicBezTo>
                  <a:cubicBezTo>
                    <a:pt x="142" y="141"/>
                    <a:pt x="141" y="138"/>
                    <a:pt x="139" y="135"/>
                  </a:cubicBezTo>
                  <a:cubicBezTo>
                    <a:pt x="137" y="128"/>
                    <a:pt x="136" y="121"/>
                    <a:pt x="135" y="114"/>
                  </a:cubicBezTo>
                  <a:cubicBezTo>
                    <a:pt x="134" y="106"/>
                    <a:pt x="134" y="97"/>
                    <a:pt x="134" y="89"/>
                  </a:cubicBezTo>
                  <a:cubicBezTo>
                    <a:pt x="134" y="86"/>
                    <a:pt x="134" y="82"/>
                    <a:pt x="134" y="78"/>
                  </a:cubicBezTo>
                  <a:cubicBezTo>
                    <a:pt x="135" y="76"/>
                    <a:pt x="134" y="73"/>
                    <a:pt x="135" y="71"/>
                  </a:cubicBezTo>
                  <a:cubicBezTo>
                    <a:pt x="137" y="71"/>
                    <a:pt x="138" y="71"/>
                    <a:pt x="140" y="71"/>
                  </a:cubicBezTo>
                  <a:cubicBezTo>
                    <a:pt x="145" y="71"/>
                    <a:pt x="150" y="69"/>
                    <a:pt x="153" y="65"/>
                  </a:cubicBezTo>
                  <a:cubicBezTo>
                    <a:pt x="157" y="61"/>
                    <a:pt x="161" y="52"/>
                    <a:pt x="168" y="55"/>
                  </a:cubicBezTo>
                  <a:cubicBezTo>
                    <a:pt x="169" y="55"/>
                    <a:pt x="170" y="54"/>
                    <a:pt x="170" y="53"/>
                  </a:cubicBezTo>
                  <a:cubicBezTo>
                    <a:pt x="172" y="44"/>
                    <a:pt x="163" y="43"/>
                    <a:pt x="155" y="43"/>
                  </a:cubicBezTo>
                  <a:cubicBezTo>
                    <a:pt x="152" y="44"/>
                    <a:pt x="148" y="45"/>
                    <a:pt x="144" y="45"/>
                  </a:cubicBezTo>
                  <a:cubicBezTo>
                    <a:pt x="142" y="45"/>
                    <a:pt x="140" y="44"/>
                    <a:pt x="139" y="44"/>
                  </a:cubicBezTo>
                  <a:cubicBezTo>
                    <a:pt x="141" y="42"/>
                    <a:pt x="141" y="36"/>
                    <a:pt x="139" y="33"/>
                  </a:cubicBezTo>
                  <a:cubicBezTo>
                    <a:pt x="137" y="31"/>
                    <a:pt x="135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3" y="26"/>
                    <a:pt x="133" y="26"/>
                    <a:pt x="133" y="25"/>
                  </a:cubicBezTo>
                  <a:cubicBezTo>
                    <a:pt x="128" y="17"/>
                    <a:pt x="119" y="11"/>
                    <a:pt x="110" y="7"/>
                  </a:cubicBezTo>
                  <a:cubicBezTo>
                    <a:pt x="98" y="2"/>
                    <a:pt x="84" y="0"/>
                    <a:pt x="71" y="0"/>
                  </a:cubicBezTo>
                  <a:cubicBezTo>
                    <a:pt x="58" y="0"/>
                    <a:pt x="45" y="3"/>
                    <a:pt x="34" y="10"/>
                  </a:cubicBezTo>
                  <a:cubicBezTo>
                    <a:pt x="25" y="16"/>
                    <a:pt x="16" y="28"/>
                    <a:pt x="11" y="38"/>
                  </a:cubicBezTo>
                  <a:cubicBezTo>
                    <a:pt x="0" y="59"/>
                    <a:pt x="4" y="84"/>
                    <a:pt x="15" y="105"/>
                  </a:cubicBezTo>
                  <a:close/>
                  <a:moveTo>
                    <a:pt x="179" y="303"/>
                  </a:moveTo>
                  <a:cubicBezTo>
                    <a:pt x="177" y="297"/>
                    <a:pt x="172" y="291"/>
                    <a:pt x="171" y="285"/>
                  </a:cubicBezTo>
                  <a:cubicBezTo>
                    <a:pt x="170" y="280"/>
                    <a:pt x="172" y="277"/>
                    <a:pt x="175" y="274"/>
                  </a:cubicBezTo>
                  <a:cubicBezTo>
                    <a:pt x="175" y="275"/>
                    <a:pt x="174" y="277"/>
                    <a:pt x="173" y="278"/>
                  </a:cubicBezTo>
                  <a:cubicBezTo>
                    <a:pt x="172" y="280"/>
                    <a:pt x="172" y="282"/>
                    <a:pt x="172" y="284"/>
                  </a:cubicBezTo>
                  <a:cubicBezTo>
                    <a:pt x="172" y="285"/>
                    <a:pt x="172" y="286"/>
                    <a:pt x="172" y="286"/>
                  </a:cubicBezTo>
                  <a:cubicBezTo>
                    <a:pt x="172" y="286"/>
                    <a:pt x="172" y="285"/>
                    <a:pt x="172" y="284"/>
                  </a:cubicBezTo>
                  <a:cubicBezTo>
                    <a:pt x="173" y="282"/>
                    <a:pt x="173" y="281"/>
                    <a:pt x="174" y="279"/>
                  </a:cubicBezTo>
                  <a:cubicBezTo>
                    <a:pt x="174" y="277"/>
                    <a:pt x="175" y="275"/>
                    <a:pt x="176" y="274"/>
                  </a:cubicBezTo>
                  <a:cubicBezTo>
                    <a:pt x="176" y="275"/>
                    <a:pt x="176" y="277"/>
                    <a:pt x="175" y="278"/>
                  </a:cubicBezTo>
                  <a:cubicBezTo>
                    <a:pt x="175" y="281"/>
                    <a:pt x="175" y="284"/>
                    <a:pt x="175" y="284"/>
                  </a:cubicBezTo>
                  <a:cubicBezTo>
                    <a:pt x="176" y="284"/>
                    <a:pt x="176" y="281"/>
                    <a:pt x="176" y="278"/>
                  </a:cubicBezTo>
                  <a:cubicBezTo>
                    <a:pt x="176" y="276"/>
                    <a:pt x="177" y="275"/>
                    <a:pt x="177" y="274"/>
                  </a:cubicBezTo>
                  <a:cubicBezTo>
                    <a:pt x="177" y="280"/>
                    <a:pt x="179" y="285"/>
                    <a:pt x="181" y="291"/>
                  </a:cubicBezTo>
                  <a:cubicBezTo>
                    <a:pt x="181" y="294"/>
                    <a:pt x="182" y="298"/>
                    <a:pt x="181" y="302"/>
                  </a:cubicBezTo>
                  <a:cubicBezTo>
                    <a:pt x="181" y="301"/>
                    <a:pt x="181" y="299"/>
                    <a:pt x="181" y="297"/>
                  </a:cubicBezTo>
                  <a:cubicBezTo>
                    <a:pt x="181" y="295"/>
                    <a:pt x="180" y="293"/>
                    <a:pt x="180" y="291"/>
                  </a:cubicBezTo>
                  <a:cubicBezTo>
                    <a:pt x="179" y="290"/>
                    <a:pt x="179" y="289"/>
                    <a:pt x="179" y="289"/>
                  </a:cubicBezTo>
                  <a:cubicBezTo>
                    <a:pt x="179" y="289"/>
                    <a:pt x="179" y="290"/>
                    <a:pt x="179" y="291"/>
                  </a:cubicBezTo>
                  <a:cubicBezTo>
                    <a:pt x="180" y="293"/>
                    <a:pt x="180" y="295"/>
                    <a:pt x="180" y="297"/>
                  </a:cubicBezTo>
                  <a:cubicBezTo>
                    <a:pt x="181" y="300"/>
                    <a:pt x="181" y="302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180" y="304"/>
                    <a:pt x="180" y="304"/>
                    <a:pt x="180" y="305"/>
                  </a:cubicBezTo>
                  <a:cubicBezTo>
                    <a:pt x="180" y="303"/>
                    <a:pt x="180" y="301"/>
                    <a:pt x="180" y="299"/>
                  </a:cubicBezTo>
                  <a:cubicBezTo>
                    <a:pt x="179" y="295"/>
                    <a:pt x="178" y="292"/>
                    <a:pt x="178" y="292"/>
                  </a:cubicBezTo>
                  <a:cubicBezTo>
                    <a:pt x="178" y="292"/>
                    <a:pt x="179" y="295"/>
                    <a:pt x="179" y="299"/>
                  </a:cubicBezTo>
                  <a:cubicBezTo>
                    <a:pt x="179" y="301"/>
                    <a:pt x="179" y="302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lose/>
                  <a:moveTo>
                    <a:pt x="180" y="231"/>
                  </a:moveTo>
                  <a:cubicBezTo>
                    <a:pt x="176" y="237"/>
                    <a:pt x="175" y="245"/>
                    <a:pt x="172" y="253"/>
                  </a:cubicBezTo>
                  <a:cubicBezTo>
                    <a:pt x="172" y="254"/>
                    <a:pt x="170" y="258"/>
                    <a:pt x="169" y="260"/>
                  </a:cubicBezTo>
                  <a:cubicBezTo>
                    <a:pt x="169" y="259"/>
                    <a:pt x="169" y="258"/>
                    <a:pt x="170" y="256"/>
                  </a:cubicBezTo>
                  <a:cubicBezTo>
                    <a:pt x="170" y="255"/>
                    <a:pt x="171" y="253"/>
                    <a:pt x="171" y="252"/>
                  </a:cubicBezTo>
                  <a:cubicBezTo>
                    <a:pt x="171" y="251"/>
                    <a:pt x="172" y="250"/>
                    <a:pt x="171" y="250"/>
                  </a:cubicBezTo>
                  <a:cubicBezTo>
                    <a:pt x="171" y="250"/>
                    <a:pt x="171" y="251"/>
                    <a:pt x="171" y="252"/>
                  </a:cubicBezTo>
                  <a:cubicBezTo>
                    <a:pt x="170" y="253"/>
                    <a:pt x="169" y="254"/>
                    <a:pt x="169" y="256"/>
                  </a:cubicBezTo>
                  <a:cubicBezTo>
                    <a:pt x="168" y="258"/>
                    <a:pt x="168" y="259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61"/>
                    <a:pt x="168" y="261"/>
                    <a:pt x="168" y="261"/>
                  </a:cubicBezTo>
                  <a:cubicBezTo>
                    <a:pt x="168" y="259"/>
                    <a:pt x="168" y="257"/>
                    <a:pt x="168" y="255"/>
                  </a:cubicBezTo>
                  <a:cubicBezTo>
                    <a:pt x="169" y="250"/>
                    <a:pt x="171" y="246"/>
                    <a:pt x="170" y="246"/>
                  </a:cubicBezTo>
                  <a:cubicBezTo>
                    <a:pt x="170" y="246"/>
                    <a:pt x="170" y="247"/>
                    <a:pt x="169" y="248"/>
                  </a:cubicBezTo>
                  <a:cubicBezTo>
                    <a:pt x="169" y="250"/>
                    <a:pt x="168" y="252"/>
                    <a:pt x="168" y="254"/>
                  </a:cubicBezTo>
                  <a:cubicBezTo>
                    <a:pt x="168" y="255"/>
                    <a:pt x="168" y="255"/>
                    <a:pt x="168" y="255"/>
                  </a:cubicBezTo>
                  <a:cubicBezTo>
                    <a:pt x="167" y="251"/>
                    <a:pt x="167" y="246"/>
                    <a:pt x="170" y="242"/>
                  </a:cubicBezTo>
                  <a:cubicBezTo>
                    <a:pt x="172" y="237"/>
                    <a:pt x="176" y="234"/>
                    <a:pt x="180" y="231"/>
                  </a:cubicBezTo>
                  <a:close/>
                  <a:moveTo>
                    <a:pt x="260" y="245"/>
                  </a:moveTo>
                  <a:cubicBezTo>
                    <a:pt x="258" y="244"/>
                    <a:pt x="256" y="244"/>
                    <a:pt x="255" y="244"/>
                  </a:cubicBezTo>
                  <a:cubicBezTo>
                    <a:pt x="253" y="243"/>
                    <a:pt x="253" y="243"/>
                    <a:pt x="252" y="243"/>
                  </a:cubicBezTo>
                  <a:cubicBezTo>
                    <a:pt x="252" y="243"/>
                    <a:pt x="256" y="244"/>
                    <a:pt x="260" y="246"/>
                  </a:cubicBezTo>
                  <a:cubicBezTo>
                    <a:pt x="260" y="246"/>
                    <a:pt x="260" y="246"/>
                    <a:pt x="260" y="246"/>
                  </a:cubicBezTo>
                  <a:cubicBezTo>
                    <a:pt x="253" y="244"/>
                    <a:pt x="244" y="243"/>
                    <a:pt x="238" y="239"/>
                  </a:cubicBezTo>
                  <a:cubicBezTo>
                    <a:pt x="239" y="239"/>
                    <a:pt x="239" y="239"/>
                    <a:pt x="239" y="239"/>
                  </a:cubicBezTo>
                  <a:cubicBezTo>
                    <a:pt x="240" y="239"/>
                    <a:pt x="241" y="240"/>
                    <a:pt x="243" y="241"/>
                  </a:cubicBezTo>
                  <a:cubicBezTo>
                    <a:pt x="246" y="242"/>
                    <a:pt x="248" y="242"/>
                    <a:pt x="248" y="242"/>
                  </a:cubicBezTo>
                  <a:cubicBezTo>
                    <a:pt x="248" y="241"/>
                    <a:pt x="246" y="241"/>
                    <a:pt x="243" y="240"/>
                  </a:cubicBezTo>
                  <a:cubicBezTo>
                    <a:pt x="242" y="240"/>
                    <a:pt x="242" y="239"/>
                    <a:pt x="241" y="239"/>
                  </a:cubicBezTo>
                  <a:cubicBezTo>
                    <a:pt x="246" y="240"/>
                    <a:pt x="250" y="240"/>
                    <a:pt x="255" y="242"/>
                  </a:cubicBezTo>
                  <a:cubicBezTo>
                    <a:pt x="259" y="244"/>
                    <a:pt x="263" y="246"/>
                    <a:pt x="266" y="249"/>
                  </a:cubicBezTo>
                  <a:cubicBezTo>
                    <a:pt x="266" y="249"/>
                    <a:pt x="265" y="249"/>
                    <a:pt x="265" y="248"/>
                  </a:cubicBezTo>
                  <a:cubicBezTo>
                    <a:pt x="265" y="248"/>
                    <a:pt x="265" y="248"/>
                    <a:pt x="265" y="248"/>
                  </a:cubicBezTo>
                  <a:cubicBezTo>
                    <a:pt x="264" y="247"/>
                    <a:pt x="262" y="246"/>
                    <a:pt x="260" y="245"/>
                  </a:cubicBezTo>
                  <a:close/>
                  <a:moveTo>
                    <a:pt x="219" y="236"/>
                  </a:moveTo>
                  <a:cubicBezTo>
                    <a:pt x="220" y="236"/>
                    <a:pt x="220" y="237"/>
                    <a:pt x="221" y="237"/>
                  </a:cubicBezTo>
                  <a:cubicBezTo>
                    <a:pt x="222" y="239"/>
                    <a:pt x="224" y="241"/>
                    <a:pt x="224" y="241"/>
                  </a:cubicBezTo>
                  <a:cubicBezTo>
                    <a:pt x="224" y="240"/>
                    <a:pt x="223" y="239"/>
                    <a:pt x="221" y="237"/>
                  </a:cubicBezTo>
                  <a:cubicBezTo>
                    <a:pt x="221" y="237"/>
                    <a:pt x="220" y="236"/>
                    <a:pt x="220" y="236"/>
                  </a:cubicBezTo>
                  <a:cubicBezTo>
                    <a:pt x="220" y="236"/>
                    <a:pt x="221" y="236"/>
                    <a:pt x="221" y="236"/>
                  </a:cubicBezTo>
                  <a:cubicBezTo>
                    <a:pt x="222" y="237"/>
                    <a:pt x="223" y="238"/>
                    <a:pt x="223" y="238"/>
                  </a:cubicBezTo>
                  <a:cubicBezTo>
                    <a:pt x="223" y="238"/>
                    <a:pt x="222" y="237"/>
                    <a:pt x="221" y="236"/>
                  </a:cubicBezTo>
                  <a:cubicBezTo>
                    <a:pt x="221" y="235"/>
                    <a:pt x="220" y="235"/>
                    <a:pt x="220" y="235"/>
                  </a:cubicBezTo>
                  <a:cubicBezTo>
                    <a:pt x="226" y="237"/>
                    <a:pt x="231" y="246"/>
                    <a:pt x="237" y="249"/>
                  </a:cubicBezTo>
                  <a:cubicBezTo>
                    <a:pt x="238" y="250"/>
                    <a:pt x="241" y="251"/>
                    <a:pt x="243" y="253"/>
                  </a:cubicBezTo>
                  <a:cubicBezTo>
                    <a:pt x="241" y="252"/>
                    <a:pt x="240" y="252"/>
                    <a:pt x="239" y="251"/>
                  </a:cubicBezTo>
                  <a:cubicBezTo>
                    <a:pt x="231" y="248"/>
                    <a:pt x="222" y="244"/>
                    <a:pt x="219" y="236"/>
                  </a:cubicBezTo>
                  <a:close/>
                  <a:moveTo>
                    <a:pt x="245" y="311"/>
                  </a:moveTo>
                  <a:cubicBezTo>
                    <a:pt x="245" y="310"/>
                    <a:pt x="245" y="310"/>
                    <a:pt x="245" y="309"/>
                  </a:cubicBezTo>
                  <a:cubicBezTo>
                    <a:pt x="246" y="297"/>
                    <a:pt x="240" y="286"/>
                    <a:pt x="239" y="274"/>
                  </a:cubicBezTo>
                  <a:cubicBezTo>
                    <a:pt x="239" y="274"/>
                    <a:pt x="239" y="274"/>
                    <a:pt x="239" y="275"/>
                  </a:cubicBezTo>
                  <a:cubicBezTo>
                    <a:pt x="239" y="276"/>
                    <a:pt x="240" y="277"/>
                    <a:pt x="240" y="279"/>
                  </a:cubicBezTo>
                  <a:cubicBezTo>
                    <a:pt x="241" y="282"/>
                    <a:pt x="242" y="285"/>
                    <a:pt x="242" y="285"/>
                  </a:cubicBezTo>
                  <a:cubicBezTo>
                    <a:pt x="243" y="285"/>
                    <a:pt x="242" y="282"/>
                    <a:pt x="241" y="279"/>
                  </a:cubicBezTo>
                  <a:cubicBezTo>
                    <a:pt x="241" y="278"/>
                    <a:pt x="240" y="277"/>
                    <a:pt x="240" y="277"/>
                  </a:cubicBezTo>
                  <a:cubicBezTo>
                    <a:pt x="243" y="283"/>
                    <a:pt x="246" y="289"/>
                    <a:pt x="247" y="296"/>
                  </a:cubicBezTo>
                  <a:cubicBezTo>
                    <a:pt x="248" y="299"/>
                    <a:pt x="248" y="303"/>
                    <a:pt x="247" y="307"/>
                  </a:cubicBezTo>
                  <a:cubicBezTo>
                    <a:pt x="247" y="306"/>
                    <a:pt x="247" y="305"/>
                    <a:pt x="247" y="304"/>
                  </a:cubicBezTo>
                  <a:cubicBezTo>
                    <a:pt x="246" y="302"/>
                    <a:pt x="246" y="300"/>
                    <a:pt x="246" y="299"/>
                  </a:cubicBezTo>
                  <a:cubicBezTo>
                    <a:pt x="246" y="298"/>
                    <a:pt x="245" y="297"/>
                    <a:pt x="245" y="297"/>
                  </a:cubicBezTo>
                  <a:cubicBezTo>
                    <a:pt x="245" y="297"/>
                    <a:pt x="246" y="300"/>
                    <a:pt x="246" y="304"/>
                  </a:cubicBezTo>
                  <a:cubicBezTo>
                    <a:pt x="246" y="306"/>
                    <a:pt x="246" y="308"/>
                    <a:pt x="246" y="309"/>
                  </a:cubicBezTo>
                  <a:cubicBezTo>
                    <a:pt x="246" y="310"/>
                    <a:pt x="245" y="310"/>
                    <a:pt x="245" y="311"/>
                  </a:cubicBezTo>
                  <a:close/>
                  <a:moveTo>
                    <a:pt x="208" y="335"/>
                  </a:moveTo>
                  <a:cubicBezTo>
                    <a:pt x="213" y="329"/>
                    <a:pt x="212" y="321"/>
                    <a:pt x="210" y="314"/>
                  </a:cubicBezTo>
                  <a:cubicBezTo>
                    <a:pt x="210" y="315"/>
                    <a:pt x="211" y="315"/>
                    <a:pt x="211" y="316"/>
                  </a:cubicBezTo>
                  <a:cubicBezTo>
                    <a:pt x="212" y="318"/>
                    <a:pt x="213" y="321"/>
                    <a:pt x="213" y="320"/>
                  </a:cubicBezTo>
                  <a:cubicBezTo>
                    <a:pt x="214" y="320"/>
                    <a:pt x="213" y="318"/>
                    <a:pt x="212" y="316"/>
                  </a:cubicBezTo>
                  <a:cubicBezTo>
                    <a:pt x="211" y="314"/>
                    <a:pt x="210" y="312"/>
                    <a:pt x="209" y="312"/>
                  </a:cubicBezTo>
                  <a:cubicBezTo>
                    <a:pt x="209" y="312"/>
                    <a:pt x="209" y="312"/>
                    <a:pt x="209" y="312"/>
                  </a:cubicBezTo>
                  <a:cubicBezTo>
                    <a:pt x="210" y="312"/>
                    <a:pt x="211" y="314"/>
                    <a:pt x="212" y="315"/>
                  </a:cubicBezTo>
                  <a:cubicBezTo>
                    <a:pt x="213" y="316"/>
                    <a:pt x="214" y="318"/>
                    <a:pt x="215" y="319"/>
                  </a:cubicBezTo>
                  <a:cubicBezTo>
                    <a:pt x="215" y="320"/>
                    <a:pt x="216" y="321"/>
                    <a:pt x="216" y="321"/>
                  </a:cubicBezTo>
                  <a:cubicBezTo>
                    <a:pt x="216" y="321"/>
                    <a:pt x="216" y="320"/>
                    <a:pt x="215" y="319"/>
                  </a:cubicBezTo>
                  <a:cubicBezTo>
                    <a:pt x="215" y="318"/>
                    <a:pt x="214" y="316"/>
                    <a:pt x="213" y="315"/>
                  </a:cubicBezTo>
                  <a:cubicBezTo>
                    <a:pt x="211" y="313"/>
                    <a:pt x="210" y="312"/>
                    <a:pt x="209" y="311"/>
                  </a:cubicBezTo>
                  <a:cubicBezTo>
                    <a:pt x="209" y="311"/>
                    <a:pt x="209" y="311"/>
                    <a:pt x="209" y="311"/>
                  </a:cubicBezTo>
                  <a:cubicBezTo>
                    <a:pt x="211" y="313"/>
                    <a:pt x="214" y="314"/>
                    <a:pt x="215" y="317"/>
                  </a:cubicBezTo>
                  <a:cubicBezTo>
                    <a:pt x="218" y="322"/>
                    <a:pt x="217" y="329"/>
                    <a:pt x="213" y="333"/>
                  </a:cubicBezTo>
                  <a:cubicBezTo>
                    <a:pt x="210" y="336"/>
                    <a:pt x="206" y="338"/>
                    <a:pt x="202" y="339"/>
                  </a:cubicBezTo>
                  <a:cubicBezTo>
                    <a:pt x="205" y="338"/>
                    <a:pt x="207" y="337"/>
                    <a:pt x="208" y="335"/>
                  </a:cubicBezTo>
                  <a:close/>
                  <a:moveTo>
                    <a:pt x="165" y="326"/>
                  </a:moveTo>
                  <a:cubicBezTo>
                    <a:pt x="170" y="326"/>
                    <a:pt x="176" y="326"/>
                    <a:pt x="181" y="324"/>
                  </a:cubicBezTo>
                  <a:cubicBezTo>
                    <a:pt x="189" y="321"/>
                    <a:pt x="196" y="313"/>
                    <a:pt x="196" y="304"/>
                  </a:cubicBezTo>
                  <a:cubicBezTo>
                    <a:pt x="197" y="298"/>
                    <a:pt x="196" y="293"/>
                    <a:pt x="193" y="288"/>
                  </a:cubicBezTo>
                  <a:cubicBezTo>
                    <a:pt x="192" y="285"/>
                    <a:pt x="190" y="282"/>
                    <a:pt x="188" y="279"/>
                  </a:cubicBezTo>
                  <a:cubicBezTo>
                    <a:pt x="185" y="276"/>
                    <a:pt x="181" y="274"/>
                    <a:pt x="179" y="269"/>
                  </a:cubicBezTo>
                  <a:cubicBezTo>
                    <a:pt x="179" y="268"/>
                    <a:pt x="178" y="268"/>
                    <a:pt x="177" y="269"/>
                  </a:cubicBezTo>
                  <a:cubicBezTo>
                    <a:pt x="171" y="275"/>
                    <a:pt x="166" y="279"/>
                    <a:pt x="169" y="289"/>
                  </a:cubicBezTo>
                  <a:cubicBezTo>
                    <a:pt x="171" y="294"/>
                    <a:pt x="176" y="299"/>
                    <a:pt x="177" y="304"/>
                  </a:cubicBezTo>
                  <a:cubicBezTo>
                    <a:pt x="178" y="310"/>
                    <a:pt x="175" y="313"/>
                    <a:pt x="171" y="314"/>
                  </a:cubicBezTo>
                  <a:cubicBezTo>
                    <a:pt x="172" y="312"/>
                    <a:pt x="171" y="309"/>
                    <a:pt x="170" y="307"/>
                  </a:cubicBezTo>
                  <a:cubicBezTo>
                    <a:pt x="168" y="305"/>
                    <a:pt x="166" y="303"/>
                    <a:pt x="164" y="302"/>
                  </a:cubicBezTo>
                  <a:cubicBezTo>
                    <a:pt x="161" y="301"/>
                    <a:pt x="158" y="300"/>
                    <a:pt x="154" y="300"/>
                  </a:cubicBezTo>
                  <a:cubicBezTo>
                    <a:pt x="159" y="297"/>
                    <a:pt x="158" y="291"/>
                    <a:pt x="157" y="287"/>
                  </a:cubicBezTo>
                  <a:cubicBezTo>
                    <a:pt x="154" y="279"/>
                    <a:pt x="149" y="271"/>
                    <a:pt x="149" y="263"/>
                  </a:cubicBezTo>
                  <a:cubicBezTo>
                    <a:pt x="150" y="257"/>
                    <a:pt x="151" y="253"/>
                    <a:pt x="155" y="249"/>
                  </a:cubicBezTo>
                  <a:cubicBezTo>
                    <a:pt x="157" y="247"/>
                    <a:pt x="158" y="246"/>
                    <a:pt x="159" y="245"/>
                  </a:cubicBezTo>
                  <a:cubicBezTo>
                    <a:pt x="158" y="251"/>
                    <a:pt x="159" y="258"/>
                    <a:pt x="164" y="263"/>
                  </a:cubicBezTo>
                  <a:cubicBezTo>
                    <a:pt x="171" y="269"/>
                    <a:pt x="174" y="255"/>
                    <a:pt x="175" y="251"/>
                  </a:cubicBezTo>
                  <a:cubicBezTo>
                    <a:pt x="177" y="243"/>
                    <a:pt x="179" y="235"/>
                    <a:pt x="185" y="229"/>
                  </a:cubicBezTo>
                  <a:cubicBezTo>
                    <a:pt x="190" y="224"/>
                    <a:pt x="196" y="221"/>
                    <a:pt x="204" y="219"/>
                  </a:cubicBezTo>
                  <a:cubicBezTo>
                    <a:pt x="218" y="217"/>
                    <a:pt x="232" y="218"/>
                    <a:pt x="243" y="228"/>
                  </a:cubicBezTo>
                  <a:cubicBezTo>
                    <a:pt x="243" y="228"/>
                    <a:pt x="243" y="228"/>
                    <a:pt x="244" y="228"/>
                  </a:cubicBezTo>
                  <a:cubicBezTo>
                    <a:pt x="240" y="231"/>
                    <a:pt x="237" y="234"/>
                    <a:pt x="234" y="235"/>
                  </a:cubicBezTo>
                  <a:cubicBezTo>
                    <a:pt x="233" y="236"/>
                    <a:pt x="233" y="236"/>
                    <a:pt x="233" y="237"/>
                  </a:cubicBezTo>
                  <a:cubicBezTo>
                    <a:pt x="237" y="243"/>
                    <a:pt x="245" y="245"/>
                    <a:pt x="252" y="246"/>
                  </a:cubicBezTo>
                  <a:cubicBezTo>
                    <a:pt x="255" y="247"/>
                    <a:pt x="258" y="248"/>
                    <a:pt x="261" y="249"/>
                  </a:cubicBezTo>
                  <a:cubicBezTo>
                    <a:pt x="256" y="251"/>
                    <a:pt x="264" y="263"/>
                    <a:pt x="265" y="265"/>
                  </a:cubicBezTo>
                  <a:cubicBezTo>
                    <a:pt x="271" y="272"/>
                    <a:pt x="273" y="280"/>
                    <a:pt x="271" y="289"/>
                  </a:cubicBezTo>
                  <a:cubicBezTo>
                    <a:pt x="269" y="295"/>
                    <a:pt x="265" y="301"/>
                    <a:pt x="261" y="307"/>
                  </a:cubicBezTo>
                  <a:cubicBezTo>
                    <a:pt x="263" y="301"/>
                    <a:pt x="263" y="295"/>
                    <a:pt x="263" y="289"/>
                  </a:cubicBezTo>
                  <a:cubicBezTo>
                    <a:pt x="263" y="281"/>
                    <a:pt x="263" y="270"/>
                    <a:pt x="259" y="263"/>
                  </a:cubicBezTo>
                  <a:cubicBezTo>
                    <a:pt x="254" y="254"/>
                    <a:pt x="244" y="252"/>
                    <a:pt x="236" y="246"/>
                  </a:cubicBezTo>
                  <a:cubicBezTo>
                    <a:pt x="230" y="242"/>
                    <a:pt x="226" y="232"/>
                    <a:pt x="217" y="232"/>
                  </a:cubicBezTo>
                  <a:cubicBezTo>
                    <a:pt x="216" y="232"/>
                    <a:pt x="215" y="233"/>
                    <a:pt x="215" y="233"/>
                  </a:cubicBezTo>
                  <a:cubicBezTo>
                    <a:pt x="217" y="239"/>
                    <a:pt x="215" y="247"/>
                    <a:pt x="219" y="251"/>
                  </a:cubicBezTo>
                  <a:cubicBezTo>
                    <a:pt x="213" y="255"/>
                    <a:pt x="207" y="259"/>
                    <a:pt x="204" y="266"/>
                  </a:cubicBezTo>
                  <a:cubicBezTo>
                    <a:pt x="201" y="271"/>
                    <a:pt x="201" y="278"/>
                    <a:pt x="202" y="284"/>
                  </a:cubicBezTo>
                  <a:cubicBezTo>
                    <a:pt x="206" y="295"/>
                    <a:pt x="216" y="302"/>
                    <a:pt x="227" y="297"/>
                  </a:cubicBezTo>
                  <a:cubicBezTo>
                    <a:pt x="236" y="294"/>
                    <a:pt x="242" y="284"/>
                    <a:pt x="234" y="276"/>
                  </a:cubicBezTo>
                  <a:cubicBezTo>
                    <a:pt x="230" y="272"/>
                    <a:pt x="224" y="270"/>
                    <a:pt x="219" y="271"/>
                  </a:cubicBezTo>
                  <a:cubicBezTo>
                    <a:pt x="224" y="266"/>
                    <a:pt x="228" y="260"/>
                    <a:pt x="236" y="263"/>
                  </a:cubicBezTo>
                  <a:cubicBezTo>
                    <a:pt x="239" y="264"/>
                    <a:pt x="243" y="266"/>
                    <a:pt x="245" y="269"/>
                  </a:cubicBezTo>
                  <a:cubicBezTo>
                    <a:pt x="246" y="270"/>
                    <a:pt x="247" y="271"/>
                    <a:pt x="248" y="272"/>
                  </a:cubicBezTo>
                  <a:cubicBezTo>
                    <a:pt x="245" y="271"/>
                    <a:pt x="241" y="270"/>
                    <a:pt x="239" y="269"/>
                  </a:cubicBezTo>
                  <a:cubicBezTo>
                    <a:pt x="238" y="268"/>
                    <a:pt x="237" y="269"/>
                    <a:pt x="237" y="269"/>
                  </a:cubicBezTo>
                  <a:cubicBezTo>
                    <a:pt x="236" y="282"/>
                    <a:pt x="244" y="292"/>
                    <a:pt x="243" y="304"/>
                  </a:cubicBezTo>
                  <a:cubicBezTo>
                    <a:pt x="243" y="309"/>
                    <a:pt x="243" y="315"/>
                    <a:pt x="240" y="319"/>
                  </a:cubicBezTo>
                  <a:cubicBezTo>
                    <a:pt x="237" y="323"/>
                    <a:pt x="234" y="325"/>
                    <a:pt x="231" y="328"/>
                  </a:cubicBezTo>
                  <a:cubicBezTo>
                    <a:pt x="232" y="324"/>
                    <a:pt x="231" y="321"/>
                    <a:pt x="229" y="317"/>
                  </a:cubicBezTo>
                  <a:cubicBezTo>
                    <a:pt x="225" y="308"/>
                    <a:pt x="215" y="300"/>
                    <a:pt x="206" y="306"/>
                  </a:cubicBezTo>
                  <a:cubicBezTo>
                    <a:pt x="205" y="307"/>
                    <a:pt x="205" y="307"/>
                    <a:pt x="205" y="308"/>
                  </a:cubicBezTo>
                  <a:cubicBezTo>
                    <a:pt x="208" y="315"/>
                    <a:pt x="212" y="326"/>
                    <a:pt x="207" y="333"/>
                  </a:cubicBezTo>
                  <a:cubicBezTo>
                    <a:pt x="207" y="333"/>
                    <a:pt x="206" y="333"/>
                    <a:pt x="206" y="333"/>
                  </a:cubicBezTo>
                  <a:cubicBezTo>
                    <a:pt x="207" y="329"/>
                    <a:pt x="202" y="324"/>
                    <a:pt x="197" y="324"/>
                  </a:cubicBezTo>
                  <a:cubicBezTo>
                    <a:pt x="190" y="325"/>
                    <a:pt x="184" y="328"/>
                    <a:pt x="177" y="329"/>
                  </a:cubicBezTo>
                  <a:cubicBezTo>
                    <a:pt x="173" y="329"/>
                    <a:pt x="169" y="328"/>
                    <a:pt x="165" y="326"/>
                  </a:cubicBezTo>
                  <a:close/>
                  <a:moveTo>
                    <a:pt x="208" y="366"/>
                  </a:moveTo>
                  <a:cubicBezTo>
                    <a:pt x="208" y="366"/>
                    <a:pt x="208" y="366"/>
                    <a:pt x="208" y="366"/>
                  </a:cubicBezTo>
                  <a:cubicBezTo>
                    <a:pt x="208" y="364"/>
                    <a:pt x="207" y="362"/>
                    <a:pt x="206" y="360"/>
                  </a:cubicBezTo>
                  <a:cubicBezTo>
                    <a:pt x="206" y="358"/>
                    <a:pt x="204" y="357"/>
                    <a:pt x="203" y="356"/>
                  </a:cubicBezTo>
                  <a:cubicBezTo>
                    <a:pt x="202" y="355"/>
                    <a:pt x="201" y="355"/>
                    <a:pt x="201" y="355"/>
                  </a:cubicBezTo>
                  <a:cubicBezTo>
                    <a:pt x="201" y="355"/>
                    <a:pt x="202" y="355"/>
                    <a:pt x="203" y="356"/>
                  </a:cubicBezTo>
                  <a:cubicBezTo>
                    <a:pt x="204" y="357"/>
                    <a:pt x="205" y="359"/>
                    <a:pt x="206" y="361"/>
                  </a:cubicBezTo>
                  <a:cubicBezTo>
                    <a:pt x="206" y="362"/>
                    <a:pt x="207" y="363"/>
                    <a:pt x="207" y="364"/>
                  </a:cubicBezTo>
                  <a:cubicBezTo>
                    <a:pt x="202" y="353"/>
                    <a:pt x="188" y="350"/>
                    <a:pt x="177" y="348"/>
                  </a:cubicBezTo>
                  <a:cubicBezTo>
                    <a:pt x="181" y="348"/>
                    <a:pt x="184" y="348"/>
                    <a:pt x="188" y="349"/>
                  </a:cubicBezTo>
                  <a:cubicBezTo>
                    <a:pt x="194" y="350"/>
                    <a:pt x="200" y="351"/>
                    <a:pt x="205" y="355"/>
                  </a:cubicBezTo>
                  <a:cubicBezTo>
                    <a:pt x="208" y="359"/>
                    <a:pt x="208" y="362"/>
                    <a:pt x="208" y="366"/>
                  </a:cubicBezTo>
                  <a:close/>
                  <a:moveTo>
                    <a:pt x="305" y="311"/>
                  </a:moveTo>
                  <a:cubicBezTo>
                    <a:pt x="298" y="310"/>
                    <a:pt x="292" y="307"/>
                    <a:pt x="285" y="310"/>
                  </a:cubicBezTo>
                  <a:cubicBezTo>
                    <a:pt x="281" y="312"/>
                    <a:pt x="277" y="314"/>
                    <a:pt x="274" y="317"/>
                  </a:cubicBezTo>
                  <a:cubicBezTo>
                    <a:pt x="274" y="317"/>
                    <a:pt x="274" y="317"/>
                    <a:pt x="274" y="316"/>
                  </a:cubicBezTo>
                  <a:cubicBezTo>
                    <a:pt x="276" y="315"/>
                    <a:pt x="277" y="313"/>
                    <a:pt x="278" y="312"/>
                  </a:cubicBezTo>
                  <a:cubicBezTo>
                    <a:pt x="279" y="312"/>
                    <a:pt x="280" y="311"/>
                    <a:pt x="280" y="311"/>
                  </a:cubicBezTo>
                  <a:cubicBezTo>
                    <a:pt x="280" y="311"/>
                    <a:pt x="279" y="311"/>
                    <a:pt x="278" y="312"/>
                  </a:cubicBezTo>
                  <a:cubicBezTo>
                    <a:pt x="276" y="313"/>
                    <a:pt x="275" y="314"/>
                    <a:pt x="274" y="316"/>
                  </a:cubicBezTo>
                  <a:cubicBezTo>
                    <a:pt x="273" y="317"/>
                    <a:pt x="272" y="319"/>
                    <a:pt x="272" y="320"/>
                  </a:cubicBezTo>
                  <a:cubicBezTo>
                    <a:pt x="272" y="320"/>
                    <a:pt x="271" y="320"/>
                    <a:pt x="271" y="320"/>
                  </a:cubicBezTo>
                  <a:cubicBezTo>
                    <a:pt x="272" y="318"/>
                    <a:pt x="273" y="316"/>
                    <a:pt x="274" y="315"/>
                  </a:cubicBezTo>
                  <a:cubicBezTo>
                    <a:pt x="278" y="309"/>
                    <a:pt x="285" y="307"/>
                    <a:pt x="291" y="307"/>
                  </a:cubicBezTo>
                  <a:cubicBezTo>
                    <a:pt x="293" y="308"/>
                    <a:pt x="296" y="308"/>
                    <a:pt x="299" y="308"/>
                  </a:cubicBezTo>
                  <a:cubicBezTo>
                    <a:pt x="299" y="308"/>
                    <a:pt x="298" y="309"/>
                    <a:pt x="298" y="309"/>
                  </a:cubicBezTo>
                  <a:cubicBezTo>
                    <a:pt x="297" y="309"/>
                    <a:pt x="296" y="309"/>
                    <a:pt x="296" y="309"/>
                  </a:cubicBezTo>
                  <a:cubicBezTo>
                    <a:pt x="296" y="309"/>
                    <a:pt x="297" y="309"/>
                    <a:pt x="298" y="309"/>
                  </a:cubicBezTo>
                  <a:cubicBezTo>
                    <a:pt x="299" y="309"/>
                    <a:pt x="300" y="309"/>
                    <a:pt x="301" y="309"/>
                  </a:cubicBezTo>
                  <a:cubicBezTo>
                    <a:pt x="302" y="309"/>
                    <a:pt x="302" y="309"/>
                    <a:pt x="303" y="310"/>
                  </a:cubicBezTo>
                  <a:cubicBezTo>
                    <a:pt x="303" y="310"/>
                    <a:pt x="304" y="310"/>
                    <a:pt x="305" y="311"/>
                  </a:cubicBezTo>
                  <a:close/>
                  <a:moveTo>
                    <a:pt x="264" y="188"/>
                  </a:moveTo>
                  <a:cubicBezTo>
                    <a:pt x="264" y="188"/>
                    <a:pt x="264" y="189"/>
                    <a:pt x="263" y="189"/>
                  </a:cubicBezTo>
                  <a:cubicBezTo>
                    <a:pt x="263" y="190"/>
                    <a:pt x="262" y="191"/>
                    <a:pt x="261" y="192"/>
                  </a:cubicBezTo>
                  <a:cubicBezTo>
                    <a:pt x="260" y="192"/>
                    <a:pt x="259" y="193"/>
                    <a:pt x="258" y="193"/>
                  </a:cubicBezTo>
                  <a:cubicBezTo>
                    <a:pt x="259" y="192"/>
                    <a:pt x="259" y="192"/>
                    <a:pt x="259" y="192"/>
                  </a:cubicBezTo>
                  <a:cubicBezTo>
                    <a:pt x="260" y="191"/>
                    <a:pt x="261" y="191"/>
                    <a:pt x="261" y="190"/>
                  </a:cubicBezTo>
                  <a:cubicBezTo>
                    <a:pt x="261" y="190"/>
                    <a:pt x="261" y="189"/>
                    <a:pt x="261" y="189"/>
                  </a:cubicBezTo>
                  <a:cubicBezTo>
                    <a:pt x="261" y="189"/>
                    <a:pt x="261" y="190"/>
                    <a:pt x="261" y="190"/>
                  </a:cubicBezTo>
                  <a:cubicBezTo>
                    <a:pt x="260" y="190"/>
                    <a:pt x="260" y="191"/>
                    <a:pt x="259" y="191"/>
                  </a:cubicBezTo>
                  <a:cubicBezTo>
                    <a:pt x="259" y="191"/>
                    <a:pt x="259" y="191"/>
                    <a:pt x="259" y="192"/>
                  </a:cubicBezTo>
                  <a:cubicBezTo>
                    <a:pt x="262" y="188"/>
                    <a:pt x="261" y="181"/>
                    <a:pt x="259" y="176"/>
                  </a:cubicBezTo>
                  <a:cubicBezTo>
                    <a:pt x="259" y="177"/>
                    <a:pt x="260" y="177"/>
                    <a:pt x="260" y="178"/>
                  </a:cubicBezTo>
                  <a:cubicBezTo>
                    <a:pt x="261" y="180"/>
                    <a:pt x="262" y="181"/>
                    <a:pt x="262" y="183"/>
                  </a:cubicBezTo>
                  <a:cubicBezTo>
                    <a:pt x="263" y="184"/>
                    <a:pt x="263" y="185"/>
                    <a:pt x="263" y="185"/>
                  </a:cubicBezTo>
                  <a:cubicBezTo>
                    <a:pt x="263" y="185"/>
                    <a:pt x="263" y="184"/>
                    <a:pt x="263" y="182"/>
                  </a:cubicBezTo>
                  <a:cubicBezTo>
                    <a:pt x="263" y="181"/>
                    <a:pt x="262" y="179"/>
                    <a:pt x="261" y="178"/>
                  </a:cubicBezTo>
                  <a:cubicBezTo>
                    <a:pt x="259" y="176"/>
                    <a:pt x="258" y="175"/>
                    <a:pt x="257" y="174"/>
                  </a:cubicBezTo>
                  <a:cubicBezTo>
                    <a:pt x="258" y="175"/>
                    <a:pt x="259" y="175"/>
                    <a:pt x="260" y="176"/>
                  </a:cubicBezTo>
                  <a:cubicBezTo>
                    <a:pt x="261" y="177"/>
                    <a:pt x="262" y="178"/>
                    <a:pt x="263" y="179"/>
                  </a:cubicBezTo>
                  <a:cubicBezTo>
                    <a:pt x="264" y="179"/>
                    <a:pt x="264" y="180"/>
                    <a:pt x="264" y="180"/>
                  </a:cubicBezTo>
                  <a:cubicBezTo>
                    <a:pt x="264" y="180"/>
                    <a:pt x="264" y="179"/>
                    <a:pt x="263" y="178"/>
                  </a:cubicBezTo>
                  <a:cubicBezTo>
                    <a:pt x="263" y="177"/>
                    <a:pt x="262" y="176"/>
                    <a:pt x="260" y="175"/>
                  </a:cubicBezTo>
                  <a:cubicBezTo>
                    <a:pt x="259" y="175"/>
                    <a:pt x="258" y="174"/>
                    <a:pt x="257" y="174"/>
                  </a:cubicBezTo>
                  <a:cubicBezTo>
                    <a:pt x="258" y="174"/>
                    <a:pt x="259" y="174"/>
                    <a:pt x="259" y="174"/>
                  </a:cubicBezTo>
                  <a:cubicBezTo>
                    <a:pt x="264" y="175"/>
                    <a:pt x="269" y="177"/>
                    <a:pt x="270" y="182"/>
                  </a:cubicBezTo>
                  <a:cubicBezTo>
                    <a:pt x="271" y="186"/>
                    <a:pt x="268" y="193"/>
                    <a:pt x="263" y="194"/>
                  </a:cubicBezTo>
                  <a:cubicBezTo>
                    <a:pt x="262" y="194"/>
                    <a:pt x="260" y="194"/>
                    <a:pt x="259" y="194"/>
                  </a:cubicBezTo>
                  <a:cubicBezTo>
                    <a:pt x="260" y="194"/>
                    <a:pt x="261" y="194"/>
                    <a:pt x="262" y="193"/>
                  </a:cubicBezTo>
                  <a:cubicBezTo>
                    <a:pt x="263" y="193"/>
                    <a:pt x="264" y="192"/>
                    <a:pt x="265" y="192"/>
                  </a:cubicBezTo>
                  <a:cubicBezTo>
                    <a:pt x="266" y="191"/>
                    <a:pt x="266" y="191"/>
                    <a:pt x="266" y="191"/>
                  </a:cubicBezTo>
                  <a:cubicBezTo>
                    <a:pt x="266" y="191"/>
                    <a:pt x="265" y="191"/>
                    <a:pt x="265" y="192"/>
                  </a:cubicBezTo>
                  <a:cubicBezTo>
                    <a:pt x="264" y="192"/>
                    <a:pt x="263" y="192"/>
                    <a:pt x="262" y="193"/>
                  </a:cubicBezTo>
                  <a:cubicBezTo>
                    <a:pt x="261" y="193"/>
                    <a:pt x="260" y="193"/>
                    <a:pt x="260" y="193"/>
                  </a:cubicBezTo>
                  <a:cubicBezTo>
                    <a:pt x="260" y="193"/>
                    <a:pt x="261" y="193"/>
                    <a:pt x="261" y="192"/>
                  </a:cubicBezTo>
                  <a:cubicBezTo>
                    <a:pt x="262" y="192"/>
                    <a:pt x="263" y="191"/>
                    <a:pt x="264" y="190"/>
                  </a:cubicBezTo>
                  <a:cubicBezTo>
                    <a:pt x="264" y="189"/>
                    <a:pt x="264" y="188"/>
                    <a:pt x="264" y="188"/>
                  </a:cubicBezTo>
                  <a:close/>
                  <a:moveTo>
                    <a:pt x="223" y="186"/>
                  </a:moveTo>
                  <a:cubicBezTo>
                    <a:pt x="220" y="183"/>
                    <a:pt x="217" y="181"/>
                    <a:pt x="214" y="178"/>
                  </a:cubicBezTo>
                  <a:cubicBezTo>
                    <a:pt x="215" y="179"/>
                    <a:pt x="216" y="179"/>
                    <a:pt x="217" y="180"/>
                  </a:cubicBezTo>
                  <a:cubicBezTo>
                    <a:pt x="219" y="180"/>
                    <a:pt x="220" y="181"/>
                    <a:pt x="221" y="182"/>
                  </a:cubicBezTo>
                  <a:cubicBezTo>
                    <a:pt x="222" y="183"/>
                    <a:pt x="223" y="183"/>
                    <a:pt x="223" y="183"/>
                  </a:cubicBezTo>
                  <a:cubicBezTo>
                    <a:pt x="223" y="183"/>
                    <a:pt x="223" y="182"/>
                    <a:pt x="222" y="182"/>
                  </a:cubicBezTo>
                  <a:cubicBezTo>
                    <a:pt x="221" y="181"/>
                    <a:pt x="219" y="180"/>
                    <a:pt x="217" y="179"/>
                  </a:cubicBezTo>
                  <a:cubicBezTo>
                    <a:pt x="217" y="179"/>
                    <a:pt x="216" y="178"/>
                    <a:pt x="216" y="178"/>
                  </a:cubicBezTo>
                  <a:cubicBezTo>
                    <a:pt x="216" y="178"/>
                    <a:pt x="217" y="179"/>
                    <a:pt x="218" y="179"/>
                  </a:cubicBezTo>
                  <a:cubicBezTo>
                    <a:pt x="220" y="179"/>
                    <a:pt x="221" y="180"/>
                    <a:pt x="222" y="181"/>
                  </a:cubicBezTo>
                  <a:cubicBezTo>
                    <a:pt x="224" y="182"/>
                    <a:pt x="224" y="182"/>
                    <a:pt x="224" y="182"/>
                  </a:cubicBezTo>
                  <a:cubicBezTo>
                    <a:pt x="224" y="182"/>
                    <a:pt x="224" y="182"/>
                    <a:pt x="223" y="181"/>
                  </a:cubicBezTo>
                  <a:cubicBezTo>
                    <a:pt x="222" y="180"/>
                    <a:pt x="220" y="179"/>
                    <a:pt x="218" y="178"/>
                  </a:cubicBezTo>
                  <a:cubicBezTo>
                    <a:pt x="216" y="177"/>
                    <a:pt x="214" y="177"/>
                    <a:pt x="213" y="177"/>
                  </a:cubicBezTo>
                  <a:cubicBezTo>
                    <a:pt x="213" y="177"/>
                    <a:pt x="213" y="177"/>
                    <a:pt x="213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6" y="177"/>
                    <a:pt x="220" y="178"/>
                    <a:pt x="223" y="179"/>
                  </a:cubicBezTo>
                  <a:cubicBezTo>
                    <a:pt x="225" y="180"/>
                    <a:pt x="226" y="182"/>
                    <a:pt x="228" y="183"/>
                  </a:cubicBezTo>
                  <a:cubicBezTo>
                    <a:pt x="228" y="184"/>
                    <a:pt x="229" y="186"/>
                    <a:pt x="230" y="187"/>
                  </a:cubicBezTo>
                  <a:cubicBezTo>
                    <a:pt x="230" y="188"/>
                    <a:pt x="230" y="189"/>
                    <a:pt x="230" y="190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9" y="188"/>
                    <a:pt x="228" y="186"/>
                    <a:pt x="228" y="186"/>
                  </a:cubicBezTo>
                  <a:cubicBezTo>
                    <a:pt x="228" y="186"/>
                    <a:pt x="228" y="188"/>
                    <a:pt x="229" y="190"/>
                  </a:cubicBezTo>
                  <a:cubicBezTo>
                    <a:pt x="230" y="191"/>
                    <a:pt x="230" y="192"/>
                    <a:pt x="230" y="193"/>
                  </a:cubicBezTo>
                  <a:cubicBezTo>
                    <a:pt x="230" y="193"/>
                    <a:pt x="230" y="194"/>
                    <a:pt x="230" y="195"/>
                  </a:cubicBezTo>
                  <a:cubicBezTo>
                    <a:pt x="230" y="194"/>
                    <a:pt x="230" y="193"/>
                    <a:pt x="229" y="193"/>
                  </a:cubicBezTo>
                  <a:cubicBezTo>
                    <a:pt x="228" y="190"/>
                    <a:pt x="226" y="188"/>
                    <a:pt x="226" y="188"/>
                  </a:cubicBezTo>
                  <a:cubicBezTo>
                    <a:pt x="226" y="189"/>
                    <a:pt x="227" y="191"/>
                    <a:pt x="229" y="193"/>
                  </a:cubicBezTo>
                  <a:cubicBezTo>
                    <a:pt x="230" y="194"/>
                    <a:pt x="230" y="196"/>
                    <a:pt x="231" y="196"/>
                  </a:cubicBezTo>
                  <a:cubicBezTo>
                    <a:pt x="231" y="196"/>
                    <a:pt x="231" y="197"/>
                    <a:pt x="231" y="197"/>
                  </a:cubicBezTo>
                  <a:cubicBezTo>
                    <a:pt x="228" y="193"/>
                    <a:pt x="226" y="189"/>
                    <a:pt x="223" y="186"/>
                  </a:cubicBezTo>
                  <a:close/>
                  <a:moveTo>
                    <a:pt x="212" y="180"/>
                  </a:moveTo>
                  <a:cubicBezTo>
                    <a:pt x="213" y="181"/>
                    <a:pt x="214" y="182"/>
                    <a:pt x="215" y="184"/>
                  </a:cubicBezTo>
                  <a:cubicBezTo>
                    <a:pt x="218" y="186"/>
                    <a:pt x="220" y="189"/>
                    <a:pt x="220" y="188"/>
                  </a:cubicBezTo>
                  <a:cubicBezTo>
                    <a:pt x="220" y="188"/>
                    <a:pt x="218" y="186"/>
                    <a:pt x="216" y="183"/>
                  </a:cubicBezTo>
                  <a:cubicBezTo>
                    <a:pt x="215" y="182"/>
                    <a:pt x="214" y="181"/>
                    <a:pt x="213" y="180"/>
                  </a:cubicBezTo>
                  <a:cubicBezTo>
                    <a:pt x="217" y="183"/>
                    <a:pt x="221" y="186"/>
                    <a:pt x="224" y="190"/>
                  </a:cubicBezTo>
                  <a:cubicBezTo>
                    <a:pt x="225" y="191"/>
                    <a:pt x="226" y="193"/>
                    <a:pt x="227" y="194"/>
                  </a:cubicBezTo>
                  <a:cubicBezTo>
                    <a:pt x="227" y="194"/>
                    <a:pt x="227" y="194"/>
                    <a:pt x="227" y="194"/>
                  </a:cubicBezTo>
                  <a:cubicBezTo>
                    <a:pt x="225" y="192"/>
                    <a:pt x="223" y="191"/>
                    <a:pt x="223" y="191"/>
                  </a:cubicBezTo>
                  <a:cubicBezTo>
                    <a:pt x="223" y="191"/>
                    <a:pt x="224" y="193"/>
                    <a:pt x="226" y="195"/>
                  </a:cubicBezTo>
                  <a:cubicBezTo>
                    <a:pt x="227" y="196"/>
                    <a:pt x="228" y="196"/>
                    <a:pt x="229" y="197"/>
                  </a:cubicBezTo>
                  <a:cubicBezTo>
                    <a:pt x="228" y="196"/>
                    <a:pt x="227" y="196"/>
                    <a:pt x="226" y="195"/>
                  </a:cubicBezTo>
                  <a:cubicBezTo>
                    <a:pt x="223" y="194"/>
                    <a:pt x="221" y="193"/>
                    <a:pt x="221" y="193"/>
                  </a:cubicBezTo>
                  <a:cubicBezTo>
                    <a:pt x="221" y="193"/>
                    <a:pt x="223" y="195"/>
                    <a:pt x="225" y="196"/>
                  </a:cubicBezTo>
                  <a:cubicBezTo>
                    <a:pt x="226" y="196"/>
                    <a:pt x="227" y="197"/>
                    <a:pt x="227" y="197"/>
                  </a:cubicBezTo>
                  <a:cubicBezTo>
                    <a:pt x="223" y="196"/>
                    <a:pt x="219" y="194"/>
                    <a:pt x="215" y="192"/>
                  </a:cubicBezTo>
                  <a:cubicBezTo>
                    <a:pt x="213" y="189"/>
                    <a:pt x="213" y="185"/>
                    <a:pt x="212" y="182"/>
                  </a:cubicBezTo>
                  <a:cubicBezTo>
                    <a:pt x="213" y="182"/>
                    <a:pt x="213" y="183"/>
                    <a:pt x="214" y="184"/>
                  </a:cubicBezTo>
                  <a:cubicBezTo>
                    <a:pt x="214" y="185"/>
                    <a:pt x="215" y="186"/>
                    <a:pt x="216" y="187"/>
                  </a:cubicBezTo>
                  <a:cubicBezTo>
                    <a:pt x="216" y="188"/>
                    <a:pt x="216" y="189"/>
                    <a:pt x="216" y="189"/>
                  </a:cubicBezTo>
                  <a:cubicBezTo>
                    <a:pt x="216" y="189"/>
                    <a:pt x="216" y="188"/>
                    <a:pt x="216" y="187"/>
                  </a:cubicBezTo>
                  <a:cubicBezTo>
                    <a:pt x="216" y="186"/>
                    <a:pt x="215" y="185"/>
                    <a:pt x="214" y="184"/>
                  </a:cubicBezTo>
                  <a:cubicBezTo>
                    <a:pt x="213" y="182"/>
                    <a:pt x="213" y="181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lose/>
                  <a:moveTo>
                    <a:pt x="196" y="144"/>
                  </a:moveTo>
                  <a:cubicBezTo>
                    <a:pt x="195" y="145"/>
                    <a:pt x="194" y="145"/>
                    <a:pt x="193" y="145"/>
                  </a:cubicBezTo>
                  <a:cubicBezTo>
                    <a:pt x="190" y="147"/>
                    <a:pt x="188" y="149"/>
                    <a:pt x="189" y="149"/>
                  </a:cubicBezTo>
                  <a:cubicBezTo>
                    <a:pt x="189" y="149"/>
                    <a:pt x="191" y="148"/>
                    <a:pt x="193" y="146"/>
                  </a:cubicBezTo>
                  <a:cubicBezTo>
                    <a:pt x="194" y="146"/>
                    <a:pt x="194" y="145"/>
                    <a:pt x="195" y="145"/>
                  </a:cubicBezTo>
                  <a:cubicBezTo>
                    <a:pt x="194" y="146"/>
                    <a:pt x="193" y="146"/>
                    <a:pt x="192" y="147"/>
                  </a:cubicBezTo>
                  <a:cubicBezTo>
                    <a:pt x="191" y="148"/>
                    <a:pt x="190" y="149"/>
                    <a:pt x="189" y="150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89" y="151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2"/>
                  </a:cubicBezTo>
                  <a:cubicBezTo>
                    <a:pt x="189" y="152"/>
                    <a:pt x="189" y="152"/>
                    <a:pt x="189" y="151"/>
                  </a:cubicBezTo>
                  <a:cubicBezTo>
                    <a:pt x="189" y="151"/>
                    <a:pt x="189" y="151"/>
                    <a:pt x="189" y="151"/>
                  </a:cubicBezTo>
                  <a:cubicBezTo>
                    <a:pt x="190" y="151"/>
                    <a:pt x="190" y="151"/>
                    <a:pt x="190" y="151"/>
                  </a:cubicBezTo>
                  <a:cubicBezTo>
                    <a:pt x="190" y="150"/>
                    <a:pt x="191" y="149"/>
                    <a:pt x="193" y="147"/>
                  </a:cubicBezTo>
                  <a:cubicBezTo>
                    <a:pt x="193" y="147"/>
                    <a:pt x="194" y="147"/>
                    <a:pt x="194" y="146"/>
                  </a:cubicBezTo>
                  <a:cubicBezTo>
                    <a:pt x="189" y="153"/>
                    <a:pt x="185" y="162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1"/>
                    <a:pt x="188" y="170"/>
                    <a:pt x="188" y="170"/>
                  </a:cubicBezTo>
                  <a:cubicBezTo>
                    <a:pt x="188" y="169"/>
                    <a:pt x="187" y="168"/>
                    <a:pt x="187" y="166"/>
                  </a:cubicBezTo>
                  <a:cubicBezTo>
                    <a:pt x="186" y="163"/>
                    <a:pt x="186" y="161"/>
                    <a:pt x="186" y="161"/>
                  </a:cubicBezTo>
                  <a:cubicBezTo>
                    <a:pt x="186" y="161"/>
                    <a:pt x="186" y="164"/>
                    <a:pt x="186" y="167"/>
                  </a:cubicBezTo>
                  <a:cubicBezTo>
                    <a:pt x="187" y="167"/>
                    <a:pt x="187" y="168"/>
                    <a:pt x="187" y="169"/>
                  </a:cubicBezTo>
                  <a:cubicBezTo>
                    <a:pt x="187" y="169"/>
                    <a:pt x="187" y="169"/>
                    <a:pt x="187" y="168"/>
                  </a:cubicBezTo>
                  <a:cubicBezTo>
                    <a:pt x="186" y="167"/>
                    <a:pt x="186" y="166"/>
                    <a:pt x="185" y="164"/>
                  </a:cubicBezTo>
                  <a:cubicBezTo>
                    <a:pt x="185" y="162"/>
                    <a:pt x="184" y="161"/>
                    <a:pt x="184" y="159"/>
                  </a:cubicBezTo>
                  <a:cubicBezTo>
                    <a:pt x="184" y="158"/>
                    <a:pt x="184" y="157"/>
                    <a:pt x="184" y="157"/>
                  </a:cubicBezTo>
                  <a:cubicBezTo>
                    <a:pt x="184" y="157"/>
                    <a:pt x="184" y="158"/>
                    <a:pt x="184" y="159"/>
                  </a:cubicBezTo>
                  <a:cubicBezTo>
                    <a:pt x="184" y="160"/>
                    <a:pt x="184" y="161"/>
                    <a:pt x="184" y="162"/>
                  </a:cubicBezTo>
                  <a:cubicBezTo>
                    <a:pt x="184" y="161"/>
                    <a:pt x="183" y="159"/>
                    <a:pt x="183" y="158"/>
                  </a:cubicBezTo>
                  <a:cubicBezTo>
                    <a:pt x="183" y="154"/>
                    <a:pt x="184" y="150"/>
                    <a:pt x="187" y="147"/>
                  </a:cubicBezTo>
                  <a:cubicBezTo>
                    <a:pt x="190" y="145"/>
                    <a:pt x="193" y="145"/>
                    <a:pt x="196" y="144"/>
                  </a:cubicBezTo>
                  <a:close/>
                  <a:moveTo>
                    <a:pt x="210" y="157"/>
                  </a:moveTo>
                  <a:cubicBezTo>
                    <a:pt x="210" y="157"/>
                    <a:pt x="210" y="157"/>
                    <a:pt x="210" y="157"/>
                  </a:cubicBezTo>
                  <a:cubicBezTo>
                    <a:pt x="211" y="157"/>
                    <a:pt x="213" y="157"/>
                    <a:pt x="215" y="156"/>
                  </a:cubicBezTo>
                  <a:cubicBezTo>
                    <a:pt x="215" y="156"/>
                    <a:pt x="216" y="156"/>
                    <a:pt x="217" y="156"/>
                  </a:cubicBezTo>
                  <a:cubicBezTo>
                    <a:pt x="218" y="156"/>
                    <a:pt x="218" y="155"/>
                    <a:pt x="219" y="155"/>
                  </a:cubicBezTo>
                  <a:cubicBezTo>
                    <a:pt x="220" y="154"/>
                    <a:pt x="220" y="154"/>
                    <a:pt x="220" y="153"/>
                  </a:cubicBezTo>
                  <a:cubicBezTo>
                    <a:pt x="220" y="153"/>
                    <a:pt x="219" y="154"/>
                    <a:pt x="218" y="154"/>
                  </a:cubicBezTo>
                  <a:cubicBezTo>
                    <a:pt x="217" y="155"/>
                    <a:pt x="216" y="156"/>
                    <a:pt x="215" y="156"/>
                  </a:cubicBezTo>
                  <a:cubicBezTo>
                    <a:pt x="214" y="156"/>
                    <a:pt x="213" y="156"/>
                    <a:pt x="212" y="156"/>
                  </a:cubicBezTo>
                  <a:cubicBezTo>
                    <a:pt x="213" y="156"/>
                    <a:pt x="214" y="155"/>
                    <a:pt x="215" y="155"/>
                  </a:cubicBezTo>
                  <a:cubicBezTo>
                    <a:pt x="216" y="154"/>
                    <a:pt x="218" y="152"/>
                    <a:pt x="218" y="151"/>
                  </a:cubicBezTo>
                  <a:cubicBezTo>
                    <a:pt x="219" y="151"/>
                    <a:pt x="219" y="150"/>
                    <a:pt x="219" y="150"/>
                  </a:cubicBezTo>
                  <a:cubicBezTo>
                    <a:pt x="219" y="150"/>
                    <a:pt x="219" y="150"/>
                    <a:pt x="218" y="151"/>
                  </a:cubicBezTo>
                  <a:cubicBezTo>
                    <a:pt x="217" y="152"/>
                    <a:pt x="216" y="153"/>
                    <a:pt x="214" y="154"/>
                  </a:cubicBezTo>
                  <a:cubicBezTo>
                    <a:pt x="213" y="155"/>
                    <a:pt x="213" y="155"/>
                    <a:pt x="212" y="155"/>
                  </a:cubicBezTo>
                  <a:cubicBezTo>
                    <a:pt x="219" y="151"/>
                    <a:pt x="224" y="140"/>
                    <a:pt x="223" y="133"/>
                  </a:cubicBezTo>
                  <a:cubicBezTo>
                    <a:pt x="223" y="134"/>
                    <a:pt x="224" y="135"/>
                    <a:pt x="224" y="136"/>
                  </a:cubicBezTo>
                  <a:cubicBezTo>
                    <a:pt x="224" y="137"/>
                    <a:pt x="224" y="138"/>
                    <a:pt x="224" y="139"/>
                  </a:cubicBezTo>
                  <a:cubicBezTo>
                    <a:pt x="224" y="140"/>
                    <a:pt x="224" y="140"/>
                    <a:pt x="224" y="141"/>
                  </a:cubicBezTo>
                  <a:cubicBezTo>
                    <a:pt x="224" y="142"/>
                    <a:pt x="223" y="143"/>
                    <a:pt x="223" y="143"/>
                  </a:cubicBezTo>
                  <a:cubicBezTo>
                    <a:pt x="223" y="143"/>
                    <a:pt x="224" y="142"/>
                    <a:pt x="225" y="141"/>
                  </a:cubicBezTo>
                  <a:cubicBezTo>
                    <a:pt x="225" y="141"/>
                    <a:pt x="225" y="140"/>
                    <a:pt x="225" y="139"/>
                  </a:cubicBezTo>
                  <a:cubicBezTo>
                    <a:pt x="225" y="138"/>
                    <a:pt x="225" y="137"/>
                    <a:pt x="225" y="136"/>
                  </a:cubicBezTo>
                  <a:cubicBezTo>
                    <a:pt x="224" y="134"/>
                    <a:pt x="223" y="133"/>
                    <a:pt x="223" y="131"/>
                  </a:cubicBezTo>
                  <a:cubicBezTo>
                    <a:pt x="223" y="131"/>
                    <a:pt x="223" y="131"/>
                    <a:pt x="222" y="130"/>
                  </a:cubicBezTo>
                  <a:cubicBezTo>
                    <a:pt x="223" y="130"/>
                    <a:pt x="223" y="130"/>
                    <a:pt x="223" y="131"/>
                  </a:cubicBezTo>
                  <a:cubicBezTo>
                    <a:pt x="223" y="131"/>
                    <a:pt x="224" y="133"/>
                    <a:pt x="225" y="135"/>
                  </a:cubicBezTo>
                  <a:cubicBezTo>
                    <a:pt x="226" y="137"/>
                    <a:pt x="226" y="138"/>
                    <a:pt x="226" y="139"/>
                  </a:cubicBezTo>
                  <a:cubicBezTo>
                    <a:pt x="226" y="140"/>
                    <a:pt x="226" y="141"/>
                    <a:pt x="226" y="141"/>
                  </a:cubicBezTo>
                  <a:cubicBezTo>
                    <a:pt x="226" y="141"/>
                    <a:pt x="226" y="140"/>
                    <a:pt x="227" y="139"/>
                  </a:cubicBezTo>
                  <a:cubicBezTo>
                    <a:pt x="227" y="138"/>
                    <a:pt x="226" y="136"/>
                    <a:pt x="226" y="135"/>
                  </a:cubicBezTo>
                  <a:cubicBezTo>
                    <a:pt x="225" y="134"/>
                    <a:pt x="225" y="134"/>
                    <a:pt x="225" y="133"/>
                  </a:cubicBezTo>
                  <a:cubicBezTo>
                    <a:pt x="226" y="135"/>
                    <a:pt x="227" y="137"/>
                    <a:pt x="227" y="140"/>
                  </a:cubicBezTo>
                  <a:cubicBezTo>
                    <a:pt x="227" y="144"/>
                    <a:pt x="226" y="148"/>
                    <a:pt x="224" y="151"/>
                  </a:cubicBezTo>
                  <a:cubicBezTo>
                    <a:pt x="220" y="156"/>
                    <a:pt x="215" y="158"/>
                    <a:pt x="210" y="157"/>
                  </a:cubicBezTo>
                  <a:cubicBezTo>
                    <a:pt x="210" y="157"/>
                    <a:pt x="210" y="157"/>
                    <a:pt x="210" y="157"/>
                  </a:cubicBezTo>
                  <a:close/>
                  <a:moveTo>
                    <a:pt x="175" y="176"/>
                  </a:moveTo>
                  <a:cubicBezTo>
                    <a:pt x="173" y="175"/>
                    <a:pt x="171" y="172"/>
                    <a:pt x="169" y="168"/>
                  </a:cubicBezTo>
                  <a:cubicBezTo>
                    <a:pt x="166" y="165"/>
                    <a:pt x="165" y="162"/>
                    <a:pt x="164" y="159"/>
                  </a:cubicBezTo>
                  <a:cubicBezTo>
                    <a:pt x="164" y="159"/>
                    <a:pt x="164" y="159"/>
                    <a:pt x="164" y="158"/>
                  </a:cubicBezTo>
                  <a:cubicBezTo>
                    <a:pt x="163" y="158"/>
                    <a:pt x="163" y="158"/>
                    <a:pt x="163" y="158"/>
                  </a:cubicBezTo>
                  <a:cubicBezTo>
                    <a:pt x="163" y="157"/>
                    <a:pt x="163" y="157"/>
                    <a:pt x="163" y="156"/>
                  </a:cubicBezTo>
                  <a:cubicBezTo>
                    <a:pt x="163" y="156"/>
                    <a:pt x="163" y="155"/>
                    <a:pt x="163" y="155"/>
                  </a:cubicBezTo>
                  <a:cubicBezTo>
                    <a:pt x="163" y="155"/>
                    <a:pt x="163" y="156"/>
                    <a:pt x="163" y="156"/>
                  </a:cubicBezTo>
                  <a:cubicBezTo>
                    <a:pt x="163" y="157"/>
                    <a:pt x="163" y="157"/>
                    <a:pt x="163" y="158"/>
                  </a:cubicBezTo>
                  <a:cubicBezTo>
                    <a:pt x="163" y="158"/>
                    <a:pt x="163" y="158"/>
                    <a:pt x="163" y="159"/>
                  </a:cubicBezTo>
                  <a:cubicBezTo>
                    <a:pt x="163" y="159"/>
                    <a:pt x="163" y="159"/>
                    <a:pt x="163" y="159"/>
                  </a:cubicBezTo>
                  <a:cubicBezTo>
                    <a:pt x="164" y="162"/>
                    <a:pt x="166" y="165"/>
                    <a:pt x="168" y="169"/>
                  </a:cubicBezTo>
                  <a:cubicBezTo>
                    <a:pt x="163" y="162"/>
                    <a:pt x="160" y="154"/>
                    <a:pt x="158" y="146"/>
                  </a:cubicBezTo>
                  <a:cubicBezTo>
                    <a:pt x="157" y="140"/>
                    <a:pt x="156" y="133"/>
                    <a:pt x="160" y="128"/>
                  </a:cubicBezTo>
                  <a:cubicBezTo>
                    <a:pt x="160" y="128"/>
                    <a:pt x="161" y="127"/>
                    <a:pt x="161" y="126"/>
                  </a:cubicBezTo>
                  <a:cubicBezTo>
                    <a:pt x="161" y="126"/>
                    <a:pt x="161" y="126"/>
                    <a:pt x="161" y="127"/>
                  </a:cubicBezTo>
                  <a:cubicBezTo>
                    <a:pt x="160" y="128"/>
                    <a:pt x="159" y="130"/>
                    <a:pt x="159" y="132"/>
                  </a:cubicBezTo>
                  <a:cubicBezTo>
                    <a:pt x="158" y="134"/>
                    <a:pt x="158" y="136"/>
                    <a:pt x="158" y="138"/>
                  </a:cubicBezTo>
                  <a:cubicBezTo>
                    <a:pt x="158" y="139"/>
                    <a:pt x="158" y="140"/>
                    <a:pt x="158" y="140"/>
                  </a:cubicBezTo>
                  <a:cubicBezTo>
                    <a:pt x="159" y="140"/>
                    <a:pt x="158" y="137"/>
                    <a:pt x="159" y="132"/>
                  </a:cubicBezTo>
                  <a:cubicBezTo>
                    <a:pt x="160" y="130"/>
                    <a:pt x="160" y="129"/>
                    <a:pt x="161" y="127"/>
                  </a:cubicBezTo>
                  <a:cubicBezTo>
                    <a:pt x="161" y="128"/>
                    <a:pt x="161" y="129"/>
                    <a:pt x="160" y="131"/>
                  </a:cubicBezTo>
                  <a:cubicBezTo>
                    <a:pt x="160" y="132"/>
                    <a:pt x="160" y="134"/>
                    <a:pt x="160" y="135"/>
                  </a:cubicBezTo>
                  <a:cubicBezTo>
                    <a:pt x="160" y="136"/>
                    <a:pt x="160" y="137"/>
                    <a:pt x="160" y="137"/>
                  </a:cubicBezTo>
                  <a:cubicBezTo>
                    <a:pt x="160" y="137"/>
                    <a:pt x="160" y="136"/>
                    <a:pt x="160" y="135"/>
                  </a:cubicBezTo>
                  <a:cubicBezTo>
                    <a:pt x="160" y="134"/>
                    <a:pt x="161" y="132"/>
                    <a:pt x="161" y="131"/>
                  </a:cubicBezTo>
                  <a:cubicBezTo>
                    <a:pt x="161" y="130"/>
                    <a:pt x="161" y="130"/>
                    <a:pt x="161" y="130"/>
                  </a:cubicBezTo>
                  <a:cubicBezTo>
                    <a:pt x="161" y="131"/>
                    <a:pt x="161" y="132"/>
                    <a:pt x="161" y="133"/>
                  </a:cubicBezTo>
                  <a:cubicBezTo>
                    <a:pt x="162" y="138"/>
                    <a:pt x="162" y="143"/>
                    <a:pt x="163" y="148"/>
                  </a:cubicBezTo>
                  <a:cubicBezTo>
                    <a:pt x="165" y="157"/>
                    <a:pt x="169" y="170"/>
                    <a:pt x="177" y="178"/>
                  </a:cubicBezTo>
                  <a:cubicBezTo>
                    <a:pt x="176" y="178"/>
                    <a:pt x="176" y="177"/>
                    <a:pt x="176" y="177"/>
                  </a:cubicBezTo>
                  <a:cubicBezTo>
                    <a:pt x="175" y="177"/>
                    <a:pt x="175" y="177"/>
                    <a:pt x="175" y="176"/>
                  </a:cubicBezTo>
                  <a:close/>
                  <a:moveTo>
                    <a:pt x="139" y="242"/>
                  </a:moveTo>
                  <a:cubicBezTo>
                    <a:pt x="135" y="243"/>
                    <a:pt x="131" y="238"/>
                    <a:pt x="128" y="233"/>
                  </a:cubicBezTo>
                  <a:cubicBezTo>
                    <a:pt x="129" y="234"/>
                    <a:pt x="129" y="235"/>
                    <a:pt x="130" y="235"/>
                  </a:cubicBezTo>
                  <a:cubicBezTo>
                    <a:pt x="131" y="237"/>
                    <a:pt x="132" y="237"/>
                    <a:pt x="133" y="238"/>
                  </a:cubicBezTo>
                  <a:cubicBezTo>
                    <a:pt x="134" y="238"/>
                    <a:pt x="134" y="239"/>
                    <a:pt x="134" y="239"/>
                  </a:cubicBezTo>
                  <a:cubicBezTo>
                    <a:pt x="134" y="239"/>
                    <a:pt x="134" y="238"/>
                    <a:pt x="133" y="238"/>
                  </a:cubicBezTo>
                  <a:cubicBezTo>
                    <a:pt x="132" y="237"/>
                    <a:pt x="132" y="236"/>
                    <a:pt x="131" y="235"/>
                  </a:cubicBezTo>
                  <a:cubicBezTo>
                    <a:pt x="130" y="234"/>
                    <a:pt x="129" y="233"/>
                    <a:pt x="128" y="232"/>
                  </a:cubicBezTo>
                  <a:cubicBezTo>
                    <a:pt x="128" y="232"/>
                    <a:pt x="128" y="232"/>
                    <a:pt x="128" y="232"/>
                  </a:cubicBezTo>
                  <a:cubicBezTo>
                    <a:pt x="128" y="231"/>
                    <a:pt x="128" y="231"/>
                    <a:pt x="127" y="231"/>
                  </a:cubicBezTo>
                  <a:cubicBezTo>
                    <a:pt x="128" y="232"/>
                    <a:pt x="129" y="233"/>
                    <a:pt x="131" y="234"/>
                  </a:cubicBezTo>
                  <a:cubicBezTo>
                    <a:pt x="132" y="235"/>
                    <a:pt x="134" y="236"/>
                    <a:pt x="135" y="237"/>
                  </a:cubicBezTo>
                  <a:cubicBezTo>
                    <a:pt x="137" y="237"/>
                    <a:pt x="138" y="237"/>
                    <a:pt x="138" y="237"/>
                  </a:cubicBezTo>
                  <a:cubicBezTo>
                    <a:pt x="138" y="237"/>
                    <a:pt x="137" y="237"/>
                    <a:pt x="136" y="236"/>
                  </a:cubicBezTo>
                  <a:cubicBezTo>
                    <a:pt x="134" y="236"/>
                    <a:pt x="133" y="235"/>
                    <a:pt x="131" y="234"/>
                  </a:cubicBezTo>
                  <a:cubicBezTo>
                    <a:pt x="129" y="232"/>
                    <a:pt x="128" y="231"/>
                    <a:pt x="127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9" y="232"/>
                    <a:pt x="132" y="234"/>
                    <a:pt x="136" y="236"/>
                  </a:cubicBezTo>
                  <a:cubicBezTo>
                    <a:pt x="139" y="236"/>
                    <a:pt x="142" y="237"/>
                    <a:pt x="145" y="236"/>
                  </a:cubicBezTo>
                  <a:cubicBezTo>
                    <a:pt x="143" y="238"/>
                    <a:pt x="142" y="240"/>
                    <a:pt x="140" y="242"/>
                  </a:cubicBezTo>
                  <a:cubicBezTo>
                    <a:pt x="140" y="242"/>
                    <a:pt x="140" y="242"/>
                    <a:pt x="139" y="242"/>
                  </a:cubicBezTo>
                  <a:close/>
                  <a:moveTo>
                    <a:pt x="129" y="63"/>
                  </a:moveTo>
                  <a:cubicBezTo>
                    <a:pt x="130" y="64"/>
                    <a:pt x="130" y="64"/>
                    <a:pt x="131" y="65"/>
                  </a:cubicBezTo>
                  <a:cubicBezTo>
                    <a:pt x="135" y="67"/>
                    <a:pt x="138" y="67"/>
                    <a:pt x="138" y="67"/>
                  </a:cubicBezTo>
                  <a:cubicBezTo>
                    <a:pt x="138" y="67"/>
                    <a:pt x="135" y="66"/>
                    <a:pt x="132" y="64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1" y="64"/>
                    <a:pt x="131" y="64"/>
                    <a:pt x="132" y="64"/>
                  </a:cubicBezTo>
                  <a:cubicBezTo>
                    <a:pt x="133" y="65"/>
                    <a:pt x="135" y="65"/>
                    <a:pt x="136" y="65"/>
                  </a:cubicBezTo>
                  <a:cubicBezTo>
                    <a:pt x="138" y="65"/>
                    <a:pt x="138" y="64"/>
                    <a:pt x="138" y="64"/>
                  </a:cubicBezTo>
                  <a:cubicBezTo>
                    <a:pt x="138" y="64"/>
                    <a:pt x="138" y="64"/>
                    <a:pt x="136" y="64"/>
                  </a:cubicBezTo>
                  <a:cubicBezTo>
                    <a:pt x="135" y="64"/>
                    <a:pt x="134" y="64"/>
                    <a:pt x="132" y="64"/>
                  </a:cubicBezTo>
                  <a:cubicBezTo>
                    <a:pt x="135" y="64"/>
                    <a:pt x="138" y="63"/>
                    <a:pt x="141" y="62"/>
                  </a:cubicBezTo>
                  <a:cubicBezTo>
                    <a:pt x="146" y="60"/>
                    <a:pt x="151" y="57"/>
                    <a:pt x="155" y="55"/>
                  </a:cubicBezTo>
                  <a:cubicBezTo>
                    <a:pt x="157" y="54"/>
                    <a:pt x="159" y="53"/>
                    <a:pt x="161" y="52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61" y="52"/>
                    <a:pt x="161" y="52"/>
                    <a:pt x="160" y="53"/>
                  </a:cubicBezTo>
                  <a:cubicBezTo>
                    <a:pt x="159" y="53"/>
                    <a:pt x="158" y="54"/>
                    <a:pt x="157" y="55"/>
                  </a:cubicBezTo>
                  <a:cubicBezTo>
                    <a:pt x="156" y="56"/>
                    <a:pt x="155" y="57"/>
                    <a:pt x="154" y="57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3" y="58"/>
                    <a:pt x="154" y="58"/>
                    <a:pt x="154" y="58"/>
                  </a:cubicBezTo>
                  <a:cubicBezTo>
                    <a:pt x="155" y="57"/>
                    <a:pt x="156" y="56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4" y="59"/>
                    <a:pt x="152" y="64"/>
                    <a:pt x="148" y="66"/>
                  </a:cubicBezTo>
                  <a:cubicBezTo>
                    <a:pt x="141" y="70"/>
                    <a:pt x="133" y="69"/>
                    <a:pt x="129" y="63"/>
                  </a:cubicBezTo>
                  <a:close/>
                  <a:moveTo>
                    <a:pt x="92" y="227"/>
                  </a:moveTo>
                  <a:cubicBezTo>
                    <a:pt x="90" y="231"/>
                    <a:pt x="88" y="235"/>
                    <a:pt x="85" y="238"/>
                  </a:cubicBezTo>
                  <a:cubicBezTo>
                    <a:pt x="80" y="242"/>
                    <a:pt x="74" y="248"/>
                    <a:pt x="67" y="247"/>
                  </a:cubicBezTo>
                  <a:cubicBezTo>
                    <a:pt x="59" y="246"/>
                    <a:pt x="53" y="235"/>
                    <a:pt x="60" y="229"/>
                  </a:cubicBezTo>
                  <a:cubicBezTo>
                    <a:pt x="61" y="228"/>
                    <a:pt x="62" y="227"/>
                    <a:pt x="63" y="226"/>
                  </a:cubicBezTo>
                  <a:cubicBezTo>
                    <a:pt x="63" y="227"/>
                    <a:pt x="62" y="228"/>
                    <a:pt x="61" y="229"/>
                  </a:cubicBezTo>
                  <a:cubicBezTo>
                    <a:pt x="60" y="231"/>
                    <a:pt x="60" y="232"/>
                    <a:pt x="60" y="233"/>
                  </a:cubicBezTo>
                  <a:cubicBezTo>
                    <a:pt x="60" y="235"/>
                    <a:pt x="60" y="235"/>
                    <a:pt x="61" y="235"/>
                  </a:cubicBezTo>
                  <a:cubicBezTo>
                    <a:pt x="61" y="235"/>
                    <a:pt x="60" y="234"/>
                    <a:pt x="61" y="233"/>
                  </a:cubicBezTo>
                  <a:cubicBezTo>
                    <a:pt x="61" y="232"/>
                    <a:pt x="61" y="231"/>
                    <a:pt x="62" y="229"/>
                  </a:cubicBezTo>
                  <a:cubicBezTo>
                    <a:pt x="63" y="228"/>
                    <a:pt x="64" y="226"/>
                    <a:pt x="65" y="225"/>
                  </a:cubicBezTo>
                  <a:cubicBezTo>
                    <a:pt x="65" y="225"/>
                    <a:pt x="65" y="225"/>
                    <a:pt x="66" y="224"/>
                  </a:cubicBezTo>
                  <a:cubicBezTo>
                    <a:pt x="66" y="225"/>
                    <a:pt x="66" y="225"/>
                    <a:pt x="65" y="225"/>
                  </a:cubicBezTo>
                  <a:cubicBezTo>
                    <a:pt x="65" y="226"/>
                    <a:pt x="64" y="226"/>
                    <a:pt x="64" y="227"/>
                  </a:cubicBezTo>
                  <a:cubicBezTo>
                    <a:pt x="63" y="228"/>
                    <a:pt x="63" y="229"/>
                    <a:pt x="62" y="230"/>
                  </a:cubicBezTo>
                  <a:cubicBezTo>
                    <a:pt x="62" y="232"/>
                    <a:pt x="63" y="234"/>
                    <a:pt x="63" y="236"/>
                  </a:cubicBezTo>
                  <a:cubicBezTo>
                    <a:pt x="64" y="237"/>
                    <a:pt x="65" y="238"/>
                    <a:pt x="65" y="237"/>
                  </a:cubicBezTo>
                  <a:cubicBezTo>
                    <a:pt x="65" y="237"/>
                    <a:pt x="64" y="237"/>
                    <a:pt x="64" y="235"/>
                  </a:cubicBezTo>
                  <a:cubicBezTo>
                    <a:pt x="63" y="234"/>
                    <a:pt x="63" y="232"/>
                    <a:pt x="63" y="230"/>
                  </a:cubicBezTo>
                  <a:cubicBezTo>
                    <a:pt x="63" y="229"/>
                    <a:pt x="64" y="227"/>
                    <a:pt x="65" y="226"/>
                  </a:cubicBezTo>
                  <a:cubicBezTo>
                    <a:pt x="64" y="229"/>
                    <a:pt x="64" y="231"/>
                    <a:pt x="64" y="234"/>
                  </a:cubicBezTo>
                  <a:cubicBezTo>
                    <a:pt x="66" y="240"/>
                    <a:pt x="72" y="241"/>
                    <a:pt x="78" y="239"/>
                  </a:cubicBezTo>
                  <a:cubicBezTo>
                    <a:pt x="83" y="238"/>
                    <a:pt x="87" y="234"/>
                    <a:pt x="90" y="230"/>
                  </a:cubicBezTo>
                  <a:cubicBezTo>
                    <a:pt x="89" y="231"/>
                    <a:pt x="88" y="234"/>
                    <a:pt x="86" y="236"/>
                  </a:cubicBezTo>
                  <a:cubicBezTo>
                    <a:pt x="85" y="237"/>
                    <a:pt x="84" y="238"/>
                    <a:pt x="83" y="238"/>
                  </a:cubicBezTo>
                  <a:cubicBezTo>
                    <a:pt x="82" y="239"/>
                    <a:pt x="81" y="240"/>
                    <a:pt x="80" y="240"/>
                  </a:cubicBezTo>
                  <a:cubicBezTo>
                    <a:pt x="78" y="241"/>
                    <a:pt x="77" y="241"/>
                    <a:pt x="77" y="241"/>
                  </a:cubicBezTo>
                  <a:cubicBezTo>
                    <a:pt x="77" y="241"/>
                    <a:pt x="77" y="241"/>
                    <a:pt x="78" y="241"/>
                  </a:cubicBezTo>
                  <a:cubicBezTo>
                    <a:pt x="78" y="241"/>
                    <a:pt x="78" y="241"/>
                    <a:pt x="79" y="241"/>
                  </a:cubicBezTo>
                  <a:cubicBezTo>
                    <a:pt x="79" y="241"/>
                    <a:pt x="80" y="241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4" y="238"/>
                    <a:pt x="85" y="237"/>
                    <a:pt x="86" y="236"/>
                  </a:cubicBezTo>
                  <a:cubicBezTo>
                    <a:pt x="88" y="234"/>
                    <a:pt x="90" y="231"/>
                    <a:pt x="91" y="230"/>
                  </a:cubicBezTo>
                  <a:cubicBezTo>
                    <a:pt x="91" y="229"/>
                    <a:pt x="91" y="228"/>
                    <a:pt x="91" y="228"/>
                  </a:cubicBezTo>
                  <a:cubicBezTo>
                    <a:pt x="91" y="228"/>
                    <a:pt x="91" y="227"/>
                    <a:pt x="92" y="227"/>
                  </a:cubicBezTo>
                  <a:close/>
                  <a:moveTo>
                    <a:pt x="91" y="188"/>
                  </a:moveTo>
                  <a:cubicBezTo>
                    <a:pt x="91" y="189"/>
                    <a:pt x="92" y="187"/>
                    <a:pt x="94" y="185"/>
                  </a:cubicBezTo>
                  <a:cubicBezTo>
                    <a:pt x="95" y="185"/>
                    <a:pt x="95" y="184"/>
                    <a:pt x="95" y="184"/>
                  </a:cubicBezTo>
                  <a:cubicBezTo>
                    <a:pt x="95" y="184"/>
                    <a:pt x="94" y="185"/>
                    <a:pt x="94" y="186"/>
                  </a:cubicBezTo>
                  <a:cubicBezTo>
                    <a:pt x="93" y="188"/>
                    <a:pt x="92" y="189"/>
                    <a:pt x="90" y="190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1"/>
                    <a:pt x="91" y="190"/>
                  </a:cubicBezTo>
                  <a:cubicBezTo>
                    <a:pt x="91" y="190"/>
                    <a:pt x="92" y="190"/>
                    <a:pt x="93" y="189"/>
                  </a:cubicBezTo>
                  <a:cubicBezTo>
                    <a:pt x="93" y="188"/>
                    <a:pt x="94" y="187"/>
                    <a:pt x="94" y="187"/>
                  </a:cubicBezTo>
                  <a:cubicBezTo>
                    <a:pt x="95" y="186"/>
                    <a:pt x="95" y="186"/>
                    <a:pt x="95" y="185"/>
                  </a:cubicBezTo>
                  <a:cubicBezTo>
                    <a:pt x="94" y="187"/>
                    <a:pt x="93" y="189"/>
                    <a:pt x="92" y="191"/>
                  </a:cubicBezTo>
                  <a:cubicBezTo>
                    <a:pt x="88" y="194"/>
                    <a:pt x="84" y="199"/>
                    <a:pt x="78" y="195"/>
                  </a:cubicBezTo>
                  <a:cubicBezTo>
                    <a:pt x="77" y="195"/>
                    <a:pt x="76" y="194"/>
                    <a:pt x="75" y="193"/>
                  </a:cubicBezTo>
                  <a:cubicBezTo>
                    <a:pt x="75" y="193"/>
                    <a:pt x="75" y="193"/>
                    <a:pt x="75" y="193"/>
                  </a:cubicBezTo>
                  <a:cubicBezTo>
                    <a:pt x="75" y="193"/>
                    <a:pt x="77" y="194"/>
                    <a:pt x="78" y="195"/>
                  </a:cubicBezTo>
                  <a:cubicBezTo>
                    <a:pt x="79" y="195"/>
                    <a:pt x="80" y="196"/>
                    <a:pt x="81" y="196"/>
                  </a:cubicBezTo>
                  <a:cubicBezTo>
                    <a:pt x="82" y="196"/>
                    <a:pt x="82" y="196"/>
                    <a:pt x="82" y="195"/>
                  </a:cubicBezTo>
                  <a:cubicBezTo>
                    <a:pt x="82" y="195"/>
                    <a:pt x="82" y="195"/>
                    <a:pt x="81" y="195"/>
                  </a:cubicBezTo>
                  <a:cubicBezTo>
                    <a:pt x="80" y="195"/>
                    <a:pt x="79" y="195"/>
                    <a:pt x="78" y="194"/>
                  </a:cubicBezTo>
                  <a:cubicBezTo>
                    <a:pt x="79" y="194"/>
                    <a:pt x="79" y="194"/>
                    <a:pt x="79" y="194"/>
                  </a:cubicBezTo>
                  <a:cubicBezTo>
                    <a:pt x="80" y="194"/>
                    <a:pt x="81" y="194"/>
                    <a:pt x="82" y="194"/>
                  </a:cubicBezTo>
                  <a:cubicBezTo>
                    <a:pt x="83" y="194"/>
                    <a:pt x="83" y="193"/>
                    <a:pt x="83" y="193"/>
                  </a:cubicBezTo>
                  <a:cubicBezTo>
                    <a:pt x="83" y="193"/>
                    <a:pt x="82" y="193"/>
                    <a:pt x="82" y="193"/>
                  </a:cubicBezTo>
                  <a:cubicBezTo>
                    <a:pt x="81" y="194"/>
                    <a:pt x="80" y="194"/>
                    <a:pt x="79" y="194"/>
                  </a:cubicBezTo>
                  <a:cubicBezTo>
                    <a:pt x="78" y="194"/>
                    <a:pt x="77" y="193"/>
                    <a:pt x="76" y="193"/>
                  </a:cubicBezTo>
                  <a:cubicBezTo>
                    <a:pt x="83" y="193"/>
                    <a:pt x="89" y="189"/>
                    <a:pt x="94" y="184"/>
                  </a:cubicBezTo>
                  <a:cubicBezTo>
                    <a:pt x="94" y="184"/>
                    <a:pt x="94" y="184"/>
                    <a:pt x="94" y="185"/>
                  </a:cubicBezTo>
                  <a:cubicBezTo>
                    <a:pt x="92" y="187"/>
                    <a:pt x="90" y="188"/>
                    <a:pt x="91" y="188"/>
                  </a:cubicBezTo>
                  <a:close/>
                  <a:moveTo>
                    <a:pt x="106" y="116"/>
                  </a:moveTo>
                  <a:cubicBezTo>
                    <a:pt x="106" y="116"/>
                    <a:pt x="107" y="115"/>
                    <a:pt x="108" y="114"/>
                  </a:cubicBezTo>
                  <a:cubicBezTo>
                    <a:pt x="109" y="113"/>
                    <a:pt x="111" y="110"/>
                    <a:pt x="112" y="108"/>
                  </a:cubicBezTo>
                  <a:cubicBezTo>
                    <a:pt x="113" y="106"/>
                    <a:pt x="113" y="105"/>
                    <a:pt x="114" y="104"/>
                  </a:cubicBezTo>
                  <a:cubicBezTo>
                    <a:pt x="114" y="103"/>
                    <a:pt x="114" y="103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4" y="103"/>
                    <a:pt x="114" y="103"/>
                    <a:pt x="114" y="104"/>
                  </a:cubicBezTo>
                  <a:cubicBezTo>
                    <a:pt x="111" y="111"/>
                    <a:pt x="106" y="118"/>
                    <a:pt x="100" y="122"/>
                  </a:cubicBezTo>
                  <a:cubicBezTo>
                    <a:pt x="96" y="124"/>
                    <a:pt x="92" y="125"/>
                    <a:pt x="87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91" y="125"/>
                    <a:pt x="94" y="124"/>
                    <a:pt x="94" y="123"/>
                  </a:cubicBezTo>
                  <a:cubicBezTo>
                    <a:pt x="93" y="123"/>
                    <a:pt x="91" y="125"/>
                    <a:pt x="88" y="126"/>
                  </a:cubicBezTo>
                  <a:cubicBezTo>
                    <a:pt x="87" y="126"/>
                    <a:pt x="87" y="126"/>
                    <a:pt x="86" y="126"/>
                  </a:cubicBezTo>
                  <a:cubicBezTo>
                    <a:pt x="87" y="126"/>
                    <a:pt x="88" y="125"/>
                    <a:pt x="88" y="125"/>
                  </a:cubicBezTo>
                  <a:cubicBezTo>
                    <a:pt x="92" y="123"/>
                    <a:pt x="96" y="121"/>
                    <a:pt x="95" y="121"/>
                  </a:cubicBezTo>
                  <a:cubicBezTo>
                    <a:pt x="95" y="121"/>
                    <a:pt x="92" y="123"/>
                    <a:pt x="88" y="124"/>
                  </a:cubicBezTo>
                  <a:cubicBezTo>
                    <a:pt x="86" y="125"/>
                    <a:pt x="85" y="126"/>
                    <a:pt x="84" y="126"/>
                  </a:cubicBezTo>
                  <a:cubicBezTo>
                    <a:pt x="94" y="119"/>
                    <a:pt x="107" y="115"/>
                    <a:pt x="113" y="103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3" y="103"/>
                    <a:pt x="113" y="104"/>
                  </a:cubicBezTo>
                  <a:cubicBezTo>
                    <a:pt x="112" y="105"/>
                    <a:pt x="112" y="106"/>
                    <a:pt x="111" y="107"/>
                  </a:cubicBezTo>
                  <a:cubicBezTo>
                    <a:pt x="110" y="109"/>
                    <a:pt x="108" y="111"/>
                    <a:pt x="107" y="112"/>
                  </a:cubicBezTo>
                  <a:cubicBezTo>
                    <a:pt x="106" y="113"/>
                    <a:pt x="106" y="114"/>
                    <a:pt x="106" y="114"/>
                  </a:cubicBezTo>
                  <a:cubicBezTo>
                    <a:pt x="106" y="114"/>
                    <a:pt x="106" y="113"/>
                    <a:pt x="108" y="112"/>
                  </a:cubicBezTo>
                  <a:cubicBezTo>
                    <a:pt x="108" y="112"/>
                    <a:pt x="109" y="111"/>
                    <a:pt x="110" y="110"/>
                  </a:cubicBezTo>
                  <a:cubicBezTo>
                    <a:pt x="109" y="112"/>
                    <a:pt x="108" y="113"/>
                    <a:pt x="108" y="114"/>
                  </a:cubicBezTo>
                  <a:cubicBezTo>
                    <a:pt x="106" y="115"/>
                    <a:pt x="106" y="116"/>
                    <a:pt x="106" y="116"/>
                  </a:cubicBezTo>
                  <a:close/>
                  <a:moveTo>
                    <a:pt x="75" y="58"/>
                  </a:moveTo>
                  <a:cubicBezTo>
                    <a:pt x="80" y="59"/>
                    <a:pt x="83" y="63"/>
                    <a:pt x="84" y="67"/>
                  </a:cubicBezTo>
                  <a:cubicBezTo>
                    <a:pt x="86" y="71"/>
                    <a:pt x="88" y="77"/>
                    <a:pt x="86" y="81"/>
                  </a:cubicBezTo>
                  <a:cubicBezTo>
                    <a:pt x="85" y="84"/>
                    <a:pt x="84" y="87"/>
                    <a:pt x="81" y="88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87"/>
                    <a:pt x="80" y="86"/>
                    <a:pt x="80" y="85"/>
                  </a:cubicBezTo>
                  <a:cubicBezTo>
                    <a:pt x="83" y="77"/>
                    <a:pt x="78" y="66"/>
                    <a:pt x="71" y="61"/>
                  </a:cubicBezTo>
                  <a:cubicBezTo>
                    <a:pt x="71" y="61"/>
                    <a:pt x="72" y="62"/>
                    <a:pt x="72" y="62"/>
                  </a:cubicBezTo>
                  <a:cubicBezTo>
                    <a:pt x="73" y="62"/>
                    <a:pt x="74" y="63"/>
                    <a:pt x="76" y="64"/>
                  </a:cubicBezTo>
                  <a:cubicBezTo>
                    <a:pt x="77" y="66"/>
                    <a:pt x="78" y="67"/>
                    <a:pt x="79" y="68"/>
                  </a:cubicBezTo>
                  <a:cubicBezTo>
                    <a:pt x="80" y="69"/>
                    <a:pt x="80" y="69"/>
                    <a:pt x="80" y="70"/>
                  </a:cubicBezTo>
                  <a:cubicBezTo>
                    <a:pt x="80" y="70"/>
                    <a:pt x="81" y="70"/>
                    <a:pt x="81" y="71"/>
                  </a:cubicBezTo>
                  <a:cubicBezTo>
                    <a:pt x="81" y="71"/>
                    <a:pt x="81" y="71"/>
                    <a:pt x="81" y="72"/>
                  </a:cubicBezTo>
                  <a:cubicBezTo>
                    <a:pt x="82" y="74"/>
                    <a:pt x="82" y="75"/>
                    <a:pt x="82" y="75"/>
                  </a:cubicBezTo>
                  <a:cubicBezTo>
                    <a:pt x="82" y="75"/>
                    <a:pt x="82" y="75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82" y="72"/>
                    <a:pt x="82" y="72"/>
                    <a:pt x="82" y="71"/>
                  </a:cubicBezTo>
                  <a:cubicBezTo>
                    <a:pt x="81" y="71"/>
                    <a:pt x="81" y="71"/>
                    <a:pt x="81" y="7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1" y="69"/>
                    <a:pt x="80" y="68"/>
                    <a:pt x="80" y="68"/>
                  </a:cubicBezTo>
                  <a:cubicBezTo>
                    <a:pt x="79" y="66"/>
                    <a:pt x="78" y="65"/>
                    <a:pt x="76" y="64"/>
                  </a:cubicBezTo>
                  <a:cubicBezTo>
                    <a:pt x="75" y="63"/>
                    <a:pt x="73" y="62"/>
                    <a:pt x="72" y="61"/>
                  </a:cubicBezTo>
                  <a:cubicBezTo>
                    <a:pt x="72" y="61"/>
                    <a:pt x="72" y="61"/>
                    <a:pt x="71" y="61"/>
                  </a:cubicBezTo>
                  <a:cubicBezTo>
                    <a:pt x="72" y="61"/>
                    <a:pt x="72" y="61"/>
                    <a:pt x="73" y="61"/>
                  </a:cubicBezTo>
                  <a:cubicBezTo>
                    <a:pt x="73" y="61"/>
                    <a:pt x="73" y="61"/>
                    <a:pt x="74" y="61"/>
                  </a:cubicBezTo>
                  <a:cubicBezTo>
                    <a:pt x="75" y="62"/>
                    <a:pt x="75" y="62"/>
                    <a:pt x="76" y="63"/>
                  </a:cubicBezTo>
                  <a:cubicBezTo>
                    <a:pt x="77" y="63"/>
                    <a:pt x="78" y="64"/>
                    <a:pt x="78" y="64"/>
                  </a:cubicBezTo>
                  <a:cubicBezTo>
                    <a:pt x="78" y="64"/>
                    <a:pt x="77" y="63"/>
                    <a:pt x="76" y="62"/>
                  </a:cubicBezTo>
                  <a:cubicBezTo>
                    <a:pt x="76" y="62"/>
                    <a:pt x="75" y="61"/>
                    <a:pt x="74" y="61"/>
                  </a:cubicBezTo>
                  <a:cubicBezTo>
                    <a:pt x="74" y="61"/>
                    <a:pt x="73" y="60"/>
                    <a:pt x="73" y="60"/>
                  </a:cubicBezTo>
                  <a:cubicBezTo>
                    <a:pt x="72" y="60"/>
                    <a:pt x="72" y="60"/>
                    <a:pt x="71" y="60"/>
                  </a:cubicBezTo>
                  <a:cubicBezTo>
                    <a:pt x="70" y="60"/>
                    <a:pt x="69" y="60"/>
                    <a:pt x="69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8" y="59"/>
                    <a:pt x="69" y="59"/>
                    <a:pt x="70" y="59"/>
                  </a:cubicBezTo>
                  <a:cubicBezTo>
                    <a:pt x="71" y="59"/>
                    <a:pt x="71" y="59"/>
                    <a:pt x="72" y="59"/>
                  </a:cubicBezTo>
                  <a:cubicBezTo>
                    <a:pt x="73" y="60"/>
                    <a:pt x="73" y="60"/>
                    <a:pt x="74" y="60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5" y="60"/>
                    <a:pt x="75" y="60"/>
                    <a:pt x="74" y="59"/>
                  </a:cubicBezTo>
                  <a:cubicBezTo>
                    <a:pt x="73" y="59"/>
                    <a:pt x="73" y="59"/>
                    <a:pt x="72" y="59"/>
                  </a:cubicBezTo>
                  <a:cubicBezTo>
                    <a:pt x="72" y="59"/>
                    <a:pt x="71" y="58"/>
                    <a:pt x="70" y="58"/>
                  </a:cubicBezTo>
                  <a:cubicBezTo>
                    <a:pt x="69" y="59"/>
                    <a:pt x="68" y="59"/>
                    <a:pt x="67" y="59"/>
                  </a:cubicBezTo>
                  <a:cubicBezTo>
                    <a:pt x="70" y="58"/>
                    <a:pt x="72" y="57"/>
                    <a:pt x="75" y="58"/>
                  </a:cubicBezTo>
                  <a:close/>
                  <a:moveTo>
                    <a:pt x="19" y="105"/>
                  </a:moveTo>
                  <a:cubicBezTo>
                    <a:pt x="23" y="110"/>
                    <a:pt x="28" y="116"/>
                    <a:pt x="34" y="119"/>
                  </a:cubicBezTo>
                  <a:cubicBezTo>
                    <a:pt x="40" y="121"/>
                    <a:pt x="46" y="122"/>
                    <a:pt x="52" y="124"/>
                  </a:cubicBezTo>
                  <a:cubicBezTo>
                    <a:pt x="56" y="125"/>
                    <a:pt x="59" y="128"/>
                    <a:pt x="62" y="131"/>
                  </a:cubicBezTo>
                  <a:cubicBezTo>
                    <a:pt x="61" y="130"/>
                    <a:pt x="60" y="129"/>
                    <a:pt x="58" y="128"/>
                  </a:cubicBezTo>
                  <a:cubicBezTo>
                    <a:pt x="57" y="127"/>
                    <a:pt x="55" y="126"/>
                    <a:pt x="54" y="126"/>
                  </a:cubicBezTo>
                  <a:cubicBezTo>
                    <a:pt x="53" y="125"/>
                    <a:pt x="52" y="125"/>
                    <a:pt x="52" y="125"/>
                  </a:cubicBezTo>
                  <a:cubicBezTo>
                    <a:pt x="52" y="125"/>
                    <a:pt x="53" y="126"/>
                    <a:pt x="54" y="126"/>
                  </a:cubicBezTo>
                  <a:cubicBezTo>
                    <a:pt x="55" y="127"/>
                    <a:pt x="56" y="128"/>
                    <a:pt x="58" y="129"/>
                  </a:cubicBezTo>
                  <a:cubicBezTo>
                    <a:pt x="59" y="129"/>
                    <a:pt x="59" y="130"/>
                    <a:pt x="59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6" y="128"/>
                    <a:pt x="54" y="128"/>
                    <a:pt x="54" y="128"/>
                  </a:cubicBezTo>
                  <a:cubicBezTo>
                    <a:pt x="53" y="128"/>
                    <a:pt x="56" y="129"/>
                    <a:pt x="59" y="130"/>
                  </a:cubicBezTo>
                  <a:cubicBezTo>
                    <a:pt x="59" y="131"/>
                    <a:pt x="60" y="131"/>
                    <a:pt x="61" y="131"/>
                  </a:cubicBezTo>
                  <a:cubicBezTo>
                    <a:pt x="56" y="130"/>
                    <a:pt x="52" y="129"/>
                    <a:pt x="48" y="128"/>
                  </a:cubicBezTo>
                  <a:cubicBezTo>
                    <a:pt x="36" y="125"/>
                    <a:pt x="27" y="119"/>
                    <a:pt x="21" y="109"/>
                  </a:cubicBezTo>
                  <a:cubicBezTo>
                    <a:pt x="22" y="110"/>
                    <a:pt x="23" y="111"/>
                    <a:pt x="24" y="113"/>
                  </a:cubicBezTo>
                  <a:cubicBezTo>
                    <a:pt x="26" y="115"/>
                    <a:pt x="28" y="116"/>
                    <a:pt x="29" y="117"/>
                  </a:cubicBezTo>
                  <a:cubicBezTo>
                    <a:pt x="31" y="119"/>
                    <a:pt x="32" y="119"/>
                    <a:pt x="32" y="119"/>
                  </a:cubicBezTo>
                  <a:cubicBezTo>
                    <a:pt x="32" y="119"/>
                    <a:pt x="28" y="116"/>
                    <a:pt x="24" y="112"/>
                  </a:cubicBezTo>
                  <a:cubicBezTo>
                    <a:pt x="22" y="110"/>
                    <a:pt x="20" y="108"/>
                    <a:pt x="19" y="106"/>
                  </a:cubicBezTo>
                  <a:cubicBezTo>
                    <a:pt x="19" y="106"/>
                    <a:pt x="19" y="106"/>
                    <a:pt x="19" y="105"/>
                  </a:cubicBezTo>
                  <a:close/>
                  <a:moveTo>
                    <a:pt x="13" y="93"/>
                  </a:moveTo>
                  <a:cubicBezTo>
                    <a:pt x="6" y="75"/>
                    <a:pt x="5" y="55"/>
                    <a:pt x="14" y="38"/>
                  </a:cubicBezTo>
                  <a:cubicBezTo>
                    <a:pt x="20" y="27"/>
                    <a:pt x="30" y="14"/>
                    <a:pt x="42" y="9"/>
                  </a:cubicBezTo>
                  <a:cubicBezTo>
                    <a:pt x="54" y="3"/>
                    <a:pt x="67" y="2"/>
                    <a:pt x="80" y="3"/>
                  </a:cubicBezTo>
                  <a:cubicBezTo>
                    <a:pt x="93" y="4"/>
                    <a:pt x="105" y="7"/>
                    <a:pt x="117" y="13"/>
                  </a:cubicBezTo>
                  <a:cubicBezTo>
                    <a:pt x="121" y="16"/>
                    <a:pt x="127" y="19"/>
                    <a:pt x="129" y="23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0" y="25"/>
                    <a:pt x="130" y="25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29" y="26"/>
                    <a:pt x="128" y="26"/>
                    <a:pt x="127" y="26"/>
                  </a:cubicBezTo>
                  <a:cubicBezTo>
                    <a:pt x="124" y="25"/>
                    <a:pt x="121" y="24"/>
                    <a:pt x="118" y="24"/>
                  </a:cubicBezTo>
                  <a:cubicBezTo>
                    <a:pt x="118" y="24"/>
                    <a:pt x="118" y="24"/>
                    <a:pt x="118" y="25"/>
                  </a:cubicBezTo>
                  <a:cubicBezTo>
                    <a:pt x="121" y="27"/>
                    <a:pt x="125" y="28"/>
                    <a:pt x="128" y="29"/>
                  </a:cubicBezTo>
                  <a:cubicBezTo>
                    <a:pt x="131" y="30"/>
                    <a:pt x="133" y="31"/>
                    <a:pt x="135" y="32"/>
                  </a:cubicBezTo>
                  <a:cubicBezTo>
                    <a:pt x="137" y="34"/>
                    <a:pt x="143" y="43"/>
                    <a:pt x="135" y="43"/>
                  </a:cubicBezTo>
                  <a:cubicBezTo>
                    <a:pt x="131" y="41"/>
                    <a:pt x="126" y="39"/>
                    <a:pt x="122" y="36"/>
                  </a:cubicBezTo>
                  <a:cubicBezTo>
                    <a:pt x="122" y="35"/>
                    <a:pt x="121" y="36"/>
                    <a:pt x="122" y="36"/>
                  </a:cubicBezTo>
                  <a:cubicBezTo>
                    <a:pt x="127" y="44"/>
                    <a:pt x="138" y="48"/>
                    <a:pt x="147" y="47"/>
                  </a:cubicBezTo>
                  <a:cubicBezTo>
                    <a:pt x="152" y="47"/>
                    <a:pt x="165" y="44"/>
                    <a:pt x="167" y="50"/>
                  </a:cubicBezTo>
                  <a:cubicBezTo>
                    <a:pt x="166" y="49"/>
                    <a:pt x="165" y="48"/>
                    <a:pt x="164" y="47"/>
                  </a:cubicBezTo>
                  <a:cubicBezTo>
                    <a:pt x="162" y="47"/>
                    <a:pt x="160" y="47"/>
                    <a:pt x="159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60" y="47"/>
                    <a:pt x="163" y="48"/>
                  </a:cubicBezTo>
                  <a:cubicBezTo>
                    <a:pt x="164" y="48"/>
                    <a:pt x="165" y="49"/>
                    <a:pt x="166" y="50"/>
                  </a:cubicBezTo>
                  <a:cubicBezTo>
                    <a:pt x="165" y="49"/>
                    <a:pt x="165" y="49"/>
                    <a:pt x="164" y="49"/>
                  </a:cubicBezTo>
                  <a:cubicBezTo>
                    <a:pt x="160" y="48"/>
                    <a:pt x="157" y="49"/>
                    <a:pt x="158" y="49"/>
                  </a:cubicBezTo>
                  <a:cubicBezTo>
                    <a:pt x="158" y="49"/>
                    <a:pt x="160" y="49"/>
                    <a:pt x="164" y="49"/>
                  </a:cubicBezTo>
                  <a:cubicBezTo>
                    <a:pt x="164" y="50"/>
                    <a:pt x="165" y="50"/>
                    <a:pt x="166" y="50"/>
                  </a:cubicBezTo>
                  <a:cubicBezTo>
                    <a:pt x="166" y="51"/>
                    <a:pt x="167" y="51"/>
                    <a:pt x="167" y="51"/>
                  </a:cubicBezTo>
                  <a:cubicBezTo>
                    <a:pt x="167" y="51"/>
                    <a:pt x="167" y="51"/>
                    <a:pt x="166" y="51"/>
                  </a:cubicBezTo>
                  <a:cubicBezTo>
                    <a:pt x="162" y="48"/>
                    <a:pt x="153" y="54"/>
                    <a:pt x="149" y="56"/>
                  </a:cubicBezTo>
                  <a:cubicBezTo>
                    <a:pt x="145" y="58"/>
                    <a:pt x="140" y="61"/>
                    <a:pt x="135" y="61"/>
                  </a:cubicBezTo>
                  <a:cubicBezTo>
                    <a:pt x="130" y="62"/>
                    <a:pt x="128" y="58"/>
                    <a:pt x="125" y="56"/>
                  </a:cubicBezTo>
                  <a:cubicBezTo>
                    <a:pt x="125" y="55"/>
                    <a:pt x="125" y="55"/>
                    <a:pt x="124" y="54"/>
                  </a:cubicBezTo>
                  <a:cubicBezTo>
                    <a:pt x="123" y="50"/>
                    <a:pt x="121" y="46"/>
                    <a:pt x="119" y="43"/>
                  </a:cubicBezTo>
                  <a:cubicBezTo>
                    <a:pt x="119" y="43"/>
                    <a:pt x="118" y="43"/>
                    <a:pt x="119" y="43"/>
                  </a:cubicBezTo>
                  <a:cubicBezTo>
                    <a:pt x="122" y="52"/>
                    <a:pt x="124" y="66"/>
                    <a:pt x="133" y="70"/>
                  </a:cubicBezTo>
                  <a:cubicBezTo>
                    <a:pt x="132" y="72"/>
                    <a:pt x="132" y="76"/>
                    <a:pt x="132" y="78"/>
                  </a:cubicBezTo>
                  <a:cubicBezTo>
                    <a:pt x="131" y="84"/>
                    <a:pt x="131" y="89"/>
                    <a:pt x="131" y="95"/>
                  </a:cubicBezTo>
                  <a:cubicBezTo>
                    <a:pt x="131" y="106"/>
                    <a:pt x="132" y="118"/>
                    <a:pt x="135" y="129"/>
                  </a:cubicBezTo>
                  <a:cubicBezTo>
                    <a:pt x="137" y="135"/>
                    <a:pt x="140" y="141"/>
                    <a:pt x="142" y="147"/>
                  </a:cubicBezTo>
                  <a:cubicBezTo>
                    <a:pt x="143" y="150"/>
                    <a:pt x="145" y="154"/>
                    <a:pt x="145" y="158"/>
                  </a:cubicBezTo>
                  <a:cubicBezTo>
                    <a:pt x="144" y="165"/>
                    <a:pt x="136" y="164"/>
                    <a:pt x="135" y="158"/>
                  </a:cubicBezTo>
                  <a:cubicBezTo>
                    <a:pt x="135" y="156"/>
                    <a:pt x="135" y="155"/>
                    <a:pt x="135" y="153"/>
                  </a:cubicBezTo>
                  <a:cubicBezTo>
                    <a:pt x="135" y="153"/>
                    <a:pt x="135" y="153"/>
                    <a:pt x="135" y="153"/>
                  </a:cubicBezTo>
                  <a:cubicBezTo>
                    <a:pt x="130" y="165"/>
                    <a:pt x="138" y="176"/>
                    <a:pt x="140" y="188"/>
                  </a:cubicBezTo>
                  <a:cubicBezTo>
                    <a:pt x="140" y="187"/>
                    <a:pt x="140" y="187"/>
                    <a:pt x="139" y="186"/>
                  </a:cubicBezTo>
                  <a:cubicBezTo>
                    <a:pt x="139" y="183"/>
                    <a:pt x="138" y="181"/>
                    <a:pt x="137" y="179"/>
                  </a:cubicBezTo>
                  <a:cubicBezTo>
                    <a:pt x="136" y="177"/>
                    <a:pt x="136" y="176"/>
                    <a:pt x="135" y="176"/>
                  </a:cubicBezTo>
                  <a:cubicBezTo>
                    <a:pt x="135" y="177"/>
                    <a:pt x="137" y="181"/>
                    <a:pt x="139" y="186"/>
                  </a:cubicBezTo>
                  <a:cubicBezTo>
                    <a:pt x="140" y="188"/>
                    <a:pt x="140" y="191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3"/>
                    <a:pt x="140" y="193"/>
                    <a:pt x="140" y="193"/>
                  </a:cubicBezTo>
                  <a:cubicBezTo>
                    <a:pt x="140" y="192"/>
                    <a:pt x="139" y="190"/>
                    <a:pt x="139" y="188"/>
                  </a:cubicBezTo>
                  <a:cubicBezTo>
                    <a:pt x="137" y="184"/>
                    <a:pt x="136" y="181"/>
                    <a:pt x="135" y="181"/>
                  </a:cubicBezTo>
                  <a:cubicBezTo>
                    <a:pt x="135" y="181"/>
                    <a:pt x="136" y="184"/>
                    <a:pt x="138" y="188"/>
                  </a:cubicBezTo>
                  <a:cubicBezTo>
                    <a:pt x="138" y="190"/>
                    <a:pt x="139" y="191"/>
                    <a:pt x="139" y="192"/>
                  </a:cubicBezTo>
                  <a:cubicBezTo>
                    <a:pt x="138" y="190"/>
                    <a:pt x="137" y="188"/>
                    <a:pt x="136" y="187"/>
                  </a:cubicBezTo>
                  <a:cubicBezTo>
                    <a:pt x="133" y="183"/>
                    <a:pt x="131" y="179"/>
                    <a:pt x="129" y="174"/>
                  </a:cubicBezTo>
                  <a:cubicBezTo>
                    <a:pt x="124" y="164"/>
                    <a:pt x="122" y="153"/>
                    <a:pt x="122" y="142"/>
                  </a:cubicBezTo>
                  <a:cubicBezTo>
                    <a:pt x="122" y="142"/>
                    <a:pt x="122" y="142"/>
                    <a:pt x="122" y="142"/>
                  </a:cubicBezTo>
                  <a:cubicBezTo>
                    <a:pt x="120" y="153"/>
                    <a:pt x="121" y="164"/>
                    <a:pt x="126" y="174"/>
                  </a:cubicBezTo>
                  <a:cubicBezTo>
                    <a:pt x="128" y="179"/>
                    <a:pt x="131" y="184"/>
                    <a:pt x="134" y="189"/>
                  </a:cubicBezTo>
                  <a:cubicBezTo>
                    <a:pt x="135" y="191"/>
                    <a:pt x="136" y="192"/>
                    <a:pt x="136" y="194"/>
                  </a:cubicBezTo>
                  <a:cubicBezTo>
                    <a:pt x="136" y="193"/>
                    <a:pt x="134" y="191"/>
                    <a:pt x="133" y="190"/>
                  </a:cubicBezTo>
                  <a:cubicBezTo>
                    <a:pt x="131" y="186"/>
                    <a:pt x="129" y="183"/>
                    <a:pt x="129" y="184"/>
                  </a:cubicBezTo>
                  <a:cubicBezTo>
                    <a:pt x="129" y="184"/>
                    <a:pt x="130" y="187"/>
                    <a:pt x="133" y="190"/>
                  </a:cubicBezTo>
                  <a:cubicBezTo>
                    <a:pt x="134" y="191"/>
                    <a:pt x="134" y="192"/>
                    <a:pt x="135" y="193"/>
                  </a:cubicBezTo>
                  <a:cubicBezTo>
                    <a:pt x="134" y="193"/>
                    <a:pt x="134" y="192"/>
                    <a:pt x="133" y="192"/>
                  </a:cubicBezTo>
                  <a:cubicBezTo>
                    <a:pt x="130" y="190"/>
                    <a:pt x="128" y="188"/>
                    <a:pt x="127" y="188"/>
                  </a:cubicBezTo>
                  <a:cubicBezTo>
                    <a:pt x="127" y="188"/>
                    <a:pt x="129" y="190"/>
                    <a:pt x="132" y="192"/>
                  </a:cubicBezTo>
                  <a:cubicBezTo>
                    <a:pt x="133" y="193"/>
                    <a:pt x="134" y="193"/>
                    <a:pt x="135" y="194"/>
                  </a:cubicBezTo>
                  <a:cubicBezTo>
                    <a:pt x="134" y="194"/>
                    <a:pt x="134" y="193"/>
                    <a:pt x="133" y="193"/>
                  </a:cubicBezTo>
                  <a:cubicBezTo>
                    <a:pt x="126" y="192"/>
                    <a:pt x="119" y="187"/>
                    <a:pt x="119" y="180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19" y="178"/>
                    <a:pt x="119" y="176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12" y="188"/>
                    <a:pt x="112" y="206"/>
                    <a:pt x="113" y="221"/>
                  </a:cubicBezTo>
                  <a:cubicBezTo>
                    <a:pt x="114" y="230"/>
                    <a:pt x="115" y="238"/>
                    <a:pt x="117" y="245"/>
                  </a:cubicBezTo>
                  <a:cubicBezTo>
                    <a:pt x="118" y="253"/>
                    <a:pt x="122" y="261"/>
                    <a:pt x="124" y="268"/>
                  </a:cubicBezTo>
                  <a:cubicBezTo>
                    <a:pt x="124" y="269"/>
                    <a:pt x="124" y="269"/>
                    <a:pt x="125" y="269"/>
                  </a:cubicBezTo>
                  <a:cubicBezTo>
                    <a:pt x="124" y="270"/>
                    <a:pt x="124" y="271"/>
                    <a:pt x="124" y="272"/>
                  </a:cubicBezTo>
                  <a:cubicBezTo>
                    <a:pt x="124" y="272"/>
                    <a:pt x="123" y="271"/>
                    <a:pt x="123" y="271"/>
                  </a:cubicBezTo>
                  <a:cubicBezTo>
                    <a:pt x="122" y="268"/>
                    <a:pt x="121" y="264"/>
                    <a:pt x="119" y="260"/>
                  </a:cubicBezTo>
                  <a:cubicBezTo>
                    <a:pt x="118" y="256"/>
                    <a:pt x="117" y="252"/>
                    <a:pt x="117" y="250"/>
                  </a:cubicBezTo>
                  <a:cubicBezTo>
                    <a:pt x="116" y="247"/>
                    <a:pt x="115" y="245"/>
                    <a:pt x="115" y="245"/>
                  </a:cubicBezTo>
                  <a:cubicBezTo>
                    <a:pt x="115" y="245"/>
                    <a:pt x="115" y="247"/>
                    <a:pt x="116" y="250"/>
                  </a:cubicBezTo>
                  <a:cubicBezTo>
                    <a:pt x="117" y="253"/>
                    <a:pt x="118" y="256"/>
                    <a:pt x="119" y="260"/>
                  </a:cubicBezTo>
                  <a:cubicBezTo>
                    <a:pt x="120" y="265"/>
                    <a:pt x="121" y="268"/>
                    <a:pt x="123" y="271"/>
                  </a:cubicBezTo>
                  <a:cubicBezTo>
                    <a:pt x="123" y="271"/>
                    <a:pt x="123" y="272"/>
                    <a:pt x="124" y="273"/>
                  </a:cubicBezTo>
                  <a:cubicBezTo>
                    <a:pt x="123" y="274"/>
                    <a:pt x="123" y="274"/>
                    <a:pt x="123" y="275"/>
                  </a:cubicBezTo>
                  <a:cubicBezTo>
                    <a:pt x="122" y="273"/>
                    <a:pt x="121" y="270"/>
                    <a:pt x="120" y="267"/>
                  </a:cubicBezTo>
                  <a:cubicBezTo>
                    <a:pt x="119" y="264"/>
                    <a:pt x="118" y="261"/>
                    <a:pt x="117" y="259"/>
                  </a:cubicBezTo>
                  <a:cubicBezTo>
                    <a:pt x="116" y="257"/>
                    <a:pt x="116" y="256"/>
                    <a:pt x="116" y="256"/>
                  </a:cubicBezTo>
                  <a:cubicBezTo>
                    <a:pt x="116" y="256"/>
                    <a:pt x="116" y="257"/>
                    <a:pt x="117" y="259"/>
                  </a:cubicBezTo>
                  <a:cubicBezTo>
                    <a:pt x="117" y="262"/>
                    <a:pt x="118" y="264"/>
                    <a:pt x="119" y="267"/>
                  </a:cubicBezTo>
                  <a:cubicBezTo>
                    <a:pt x="120" y="270"/>
                    <a:pt x="121" y="273"/>
                    <a:pt x="122" y="275"/>
                  </a:cubicBezTo>
                  <a:cubicBezTo>
                    <a:pt x="122" y="275"/>
                    <a:pt x="122" y="276"/>
                    <a:pt x="122" y="276"/>
                  </a:cubicBezTo>
                  <a:cubicBezTo>
                    <a:pt x="122" y="277"/>
                    <a:pt x="122" y="279"/>
                    <a:pt x="121" y="280"/>
                  </a:cubicBezTo>
                  <a:cubicBezTo>
                    <a:pt x="121" y="280"/>
                    <a:pt x="121" y="280"/>
                    <a:pt x="121" y="280"/>
                  </a:cubicBezTo>
                  <a:cubicBezTo>
                    <a:pt x="120" y="277"/>
                    <a:pt x="119" y="274"/>
                    <a:pt x="117" y="270"/>
                  </a:cubicBezTo>
                  <a:cubicBezTo>
                    <a:pt x="116" y="266"/>
                    <a:pt x="115" y="263"/>
                    <a:pt x="114" y="260"/>
                  </a:cubicBezTo>
                  <a:cubicBezTo>
                    <a:pt x="114" y="258"/>
                    <a:pt x="113" y="256"/>
                    <a:pt x="113" y="256"/>
                  </a:cubicBezTo>
                  <a:cubicBezTo>
                    <a:pt x="113" y="256"/>
                    <a:pt x="113" y="258"/>
                    <a:pt x="114" y="260"/>
                  </a:cubicBezTo>
                  <a:cubicBezTo>
                    <a:pt x="115" y="263"/>
                    <a:pt x="116" y="266"/>
                    <a:pt x="117" y="270"/>
                  </a:cubicBezTo>
                  <a:cubicBezTo>
                    <a:pt x="118" y="274"/>
                    <a:pt x="120" y="278"/>
                    <a:pt x="121" y="280"/>
                  </a:cubicBezTo>
                  <a:cubicBezTo>
                    <a:pt x="121" y="280"/>
                    <a:pt x="121" y="281"/>
                    <a:pt x="121" y="281"/>
                  </a:cubicBezTo>
                  <a:cubicBezTo>
                    <a:pt x="121" y="282"/>
                    <a:pt x="121" y="283"/>
                    <a:pt x="120" y="284"/>
                  </a:cubicBezTo>
                  <a:cubicBezTo>
                    <a:pt x="120" y="283"/>
                    <a:pt x="119" y="281"/>
                    <a:pt x="118" y="279"/>
                  </a:cubicBezTo>
                  <a:cubicBezTo>
                    <a:pt x="117" y="276"/>
                    <a:pt x="116" y="274"/>
                    <a:pt x="115" y="272"/>
                  </a:cubicBezTo>
                  <a:cubicBezTo>
                    <a:pt x="114" y="270"/>
                    <a:pt x="114" y="269"/>
                    <a:pt x="114" y="269"/>
                  </a:cubicBezTo>
                  <a:cubicBezTo>
                    <a:pt x="114" y="269"/>
                    <a:pt x="114" y="271"/>
                    <a:pt x="115" y="272"/>
                  </a:cubicBezTo>
                  <a:cubicBezTo>
                    <a:pt x="116" y="274"/>
                    <a:pt x="117" y="277"/>
                    <a:pt x="118" y="279"/>
                  </a:cubicBezTo>
                  <a:cubicBezTo>
                    <a:pt x="119" y="282"/>
                    <a:pt x="119" y="284"/>
                    <a:pt x="120" y="285"/>
                  </a:cubicBezTo>
                  <a:cubicBezTo>
                    <a:pt x="120" y="287"/>
                    <a:pt x="120" y="289"/>
                    <a:pt x="119" y="290"/>
                  </a:cubicBezTo>
                  <a:cubicBezTo>
                    <a:pt x="119" y="290"/>
                    <a:pt x="119" y="290"/>
                    <a:pt x="119" y="290"/>
                  </a:cubicBezTo>
                  <a:cubicBezTo>
                    <a:pt x="118" y="288"/>
                    <a:pt x="116" y="284"/>
                    <a:pt x="114" y="281"/>
                  </a:cubicBezTo>
                  <a:cubicBezTo>
                    <a:pt x="113" y="277"/>
                    <a:pt x="112" y="273"/>
                    <a:pt x="111" y="271"/>
                  </a:cubicBezTo>
                  <a:cubicBezTo>
                    <a:pt x="110" y="268"/>
                    <a:pt x="109" y="267"/>
                    <a:pt x="109" y="267"/>
                  </a:cubicBezTo>
                  <a:cubicBezTo>
                    <a:pt x="109" y="267"/>
                    <a:pt x="110" y="268"/>
                    <a:pt x="110" y="271"/>
                  </a:cubicBezTo>
                  <a:cubicBezTo>
                    <a:pt x="111" y="274"/>
                    <a:pt x="112" y="277"/>
                    <a:pt x="114" y="281"/>
                  </a:cubicBezTo>
                  <a:cubicBezTo>
                    <a:pt x="115" y="285"/>
                    <a:pt x="117" y="288"/>
                    <a:pt x="119" y="290"/>
                  </a:cubicBezTo>
                  <a:cubicBezTo>
                    <a:pt x="119" y="290"/>
                    <a:pt x="119" y="291"/>
                    <a:pt x="119" y="291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7" y="291"/>
                    <a:pt x="115" y="288"/>
                    <a:pt x="114" y="285"/>
                  </a:cubicBezTo>
                  <a:cubicBezTo>
                    <a:pt x="112" y="282"/>
                    <a:pt x="110" y="279"/>
                    <a:pt x="109" y="275"/>
                  </a:cubicBezTo>
                  <a:cubicBezTo>
                    <a:pt x="106" y="269"/>
                    <a:pt x="103" y="263"/>
                    <a:pt x="102" y="257"/>
                  </a:cubicBezTo>
                  <a:cubicBezTo>
                    <a:pt x="102" y="257"/>
                    <a:pt x="102" y="257"/>
                    <a:pt x="102" y="257"/>
                  </a:cubicBezTo>
                  <a:cubicBezTo>
                    <a:pt x="103" y="254"/>
                    <a:pt x="103" y="252"/>
                    <a:pt x="104" y="250"/>
                  </a:cubicBezTo>
                  <a:cubicBezTo>
                    <a:pt x="106" y="241"/>
                    <a:pt x="107" y="232"/>
                    <a:pt x="107" y="223"/>
                  </a:cubicBezTo>
                  <a:cubicBezTo>
                    <a:pt x="107" y="222"/>
                    <a:pt x="106" y="222"/>
                    <a:pt x="106" y="223"/>
                  </a:cubicBezTo>
                  <a:cubicBezTo>
                    <a:pt x="101" y="234"/>
                    <a:pt x="104" y="247"/>
                    <a:pt x="98" y="258"/>
                  </a:cubicBezTo>
                  <a:cubicBezTo>
                    <a:pt x="96" y="262"/>
                    <a:pt x="88" y="273"/>
                    <a:pt x="83" y="267"/>
                  </a:cubicBezTo>
                  <a:cubicBezTo>
                    <a:pt x="81" y="264"/>
                    <a:pt x="79" y="256"/>
                    <a:pt x="82" y="253"/>
                  </a:cubicBezTo>
                  <a:cubicBezTo>
                    <a:pt x="83" y="253"/>
                    <a:pt x="82" y="253"/>
                    <a:pt x="82" y="253"/>
                  </a:cubicBezTo>
                  <a:cubicBezTo>
                    <a:pt x="79" y="254"/>
                    <a:pt x="78" y="259"/>
                    <a:pt x="80" y="264"/>
                  </a:cubicBezTo>
                  <a:cubicBezTo>
                    <a:pt x="79" y="264"/>
                    <a:pt x="79" y="264"/>
                    <a:pt x="79" y="264"/>
                  </a:cubicBezTo>
                  <a:cubicBezTo>
                    <a:pt x="77" y="267"/>
                    <a:pt x="76" y="272"/>
                    <a:pt x="71" y="274"/>
                  </a:cubicBezTo>
                  <a:cubicBezTo>
                    <a:pt x="68" y="275"/>
                    <a:pt x="62" y="276"/>
                    <a:pt x="60" y="272"/>
                  </a:cubicBezTo>
                  <a:cubicBezTo>
                    <a:pt x="56" y="264"/>
                    <a:pt x="64" y="259"/>
                    <a:pt x="69" y="255"/>
                  </a:cubicBezTo>
                  <a:cubicBezTo>
                    <a:pt x="70" y="255"/>
                    <a:pt x="70" y="255"/>
                    <a:pt x="69" y="255"/>
                  </a:cubicBezTo>
                  <a:cubicBezTo>
                    <a:pt x="66" y="256"/>
                    <a:pt x="62" y="258"/>
                    <a:pt x="59" y="262"/>
                  </a:cubicBezTo>
                  <a:cubicBezTo>
                    <a:pt x="59" y="262"/>
                    <a:pt x="59" y="262"/>
                    <a:pt x="59" y="262"/>
                  </a:cubicBezTo>
                  <a:cubicBezTo>
                    <a:pt x="56" y="258"/>
                    <a:pt x="51" y="256"/>
                    <a:pt x="47" y="252"/>
                  </a:cubicBezTo>
                  <a:cubicBezTo>
                    <a:pt x="42" y="247"/>
                    <a:pt x="40" y="239"/>
                    <a:pt x="42" y="232"/>
                  </a:cubicBezTo>
                  <a:cubicBezTo>
                    <a:pt x="44" y="224"/>
                    <a:pt x="53" y="217"/>
                    <a:pt x="61" y="218"/>
                  </a:cubicBezTo>
                  <a:cubicBezTo>
                    <a:pt x="60" y="218"/>
                    <a:pt x="58" y="218"/>
                    <a:pt x="58" y="219"/>
                  </a:cubicBezTo>
                  <a:cubicBezTo>
                    <a:pt x="57" y="219"/>
                    <a:pt x="56" y="220"/>
                    <a:pt x="56" y="220"/>
                  </a:cubicBezTo>
                  <a:cubicBezTo>
                    <a:pt x="56" y="220"/>
                    <a:pt x="57" y="219"/>
                    <a:pt x="58" y="219"/>
                  </a:cubicBezTo>
                  <a:cubicBezTo>
                    <a:pt x="59" y="219"/>
                    <a:pt x="60" y="218"/>
                    <a:pt x="61" y="218"/>
                  </a:cubicBezTo>
                  <a:cubicBezTo>
                    <a:pt x="63" y="218"/>
                    <a:pt x="64" y="218"/>
                    <a:pt x="65" y="218"/>
                  </a:cubicBezTo>
                  <a:cubicBezTo>
                    <a:pt x="66" y="218"/>
                    <a:pt x="66" y="218"/>
                    <a:pt x="66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9"/>
                    <a:pt x="63" y="219"/>
                    <a:pt x="62" y="219"/>
                  </a:cubicBezTo>
                  <a:cubicBezTo>
                    <a:pt x="59" y="220"/>
                    <a:pt x="57" y="222"/>
                    <a:pt x="55" y="223"/>
                  </a:cubicBezTo>
                  <a:cubicBezTo>
                    <a:pt x="54" y="224"/>
                    <a:pt x="53" y="225"/>
                    <a:pt x="53" y="225"/>
                  </a:cubicBezTo>
                  <a:cubicBezTo>
                    <a:pt x="53" y="225"/>
                    <a:pt x="54" y="224"/>
                    <a:pt x="56" y="223"/>
                  </a:cubicBezTo>
                  <a:cubicBezTo>
                    <a:pt x="57" y="222"/>
                    <a:pt x="59" y="221"/>
                    <a:pt x="62" y="220"/>
                  </a:cubicBezTo>
                  <a:cubicBezTo>
                    <a:pt x="63" y="220"/>
                    <a:pt x="65" y="219"/>
                    <a:pt x="66" y="219"/>
                  </a:cubicBezTo>
                  <a:cubicBezTo>
                    <a:pt x="66" y="219"/>
                    <a:pt x="67" y="219"/>
                    <a:pt x="67" y="21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8" y="219"/>
                    <a:pt x="68" y="220"/>
                    <a:pt x="69" y="220"/>
                  </a:cubicBezTo>
                  <a:cubicBezTo>
                    <a:pt x="69" y="220"/>
                    <a:pt x="69" y="220"/>
                    <a:pt x="69" y="220"/>
                  </a:cubicBezTo>
                  <a:cubicBezTo>
                    <a:pt x="68" y="220"/>
                    <a:pt x="68" y="220"/>
                    <a:pt x="67" y="220"/>
                  </a:cubicBezTo>
                  <a:cubicBezTo>
                    <a:pt x="65" y="220"/>
                    <a:pt x="63" y="221"/>
                    <a:pt x="60" y="223"/>
                  </a:cubicBezTo>
                  <a:cubicBezTo>
                    <a:pt x="58" y="224"/>
                    <a:pt x="56" y="227"/>
                    <a:pt x="55" y="228"/>
                  </a:cubicBezTo>
                  <a:cubicBezTo>
                    <a:pt x="53" y="230"/>
                    <a:pt x="53" y="231"/>
                    <a:pt x="53" y="231"/>
                  </a:cubicBezTo>
                  <a:cubicBezTo>
                    <a:pt x="53" y="231"/>
                    <a:pt x="54" y="230"/>
                    <a:pt x="55" y="229"/>
                  </a:cubicBezTo>
                  <a:cubicBezTo>
                    <a:pt x="56" y="227"/>
                    <a:pt x="58" y="225"/>
                    <a:pt x="60" y="223"/>
                  </a:cubicBezTo>
                  <a:cubicBezTo>
                    <a:pt x="63" y="221"/>
                    <a:pt x="65" y="221"/>
                    <a:pt x="67" y="220"/>
                  </a:cubicBezTo>
                  <a:cubicBezTo>
                    <a:pt x="62" y="222"/>
                    <a:pt x="57" y="226"/>
                    <a:pt x="55" y="231"/>
                  </a:cubicBezTo>
                  <a:cubicBezTo>
                    <a:pt x="52" y="237"/>
                    <a:pt x="56" y="245"/>
                    <a:pt x="62" y="248"/>
                  </a:cubicBezTo>
                  <a:cubicBezTo>
                    <a:pt x="68" y="251"/>
                    <a:pt x="75" y="249"/>
                    <a:pt x="81" y="245"/>
                  </a:cubicBezTo>
                  <a:cubicBezTo>
                    <a:pt x="85" y="242"/>
                    <a:pt x="88" y="239"/>
                    <a:pt x="90" y="234"/>
                  </a:cubicBezTo>
                  <a:cubicBezTo>
                    <a:pt x="92" y="230"/>
                    <a:pt x="93" y="226"/>
                    <a:pt x="94" y="222"/>
                  </a:cubicBezTo>
                  <a:cubicBezTo>
                    <a:pt x="95" y="221"/>
                    <a:pt x="96" y="219"/>
                    <a:pt x="96" y="218"/>
                  </a:cubicBezTo>
                  <a:cubicBezTo>
                    <a:pt x="98" y="213"/>
                    <a:pt x="100" y="208"/>
                    <a:pt x="102" y="203"/>
                  </a:cubicBezTo>
                  <a:cubicBezTo>
                    <a:pt x="102" y="198"/>
                    <a:pt x="102" y="192"/>
                    <a:pt x="106" y="189"/>
                  </a:cubicBezTo>
                  <a:cubicBezTo>
                    <a:pt x="106" y="189"/>
                    <a:pt x="106" y="189"/>
                    <a:pt x="106" y="189"/>
                  </a:cubicBezTo>
                  <a:cubicBezTo>
                    <a:pt x="102" y="191"/>
                    <a:pt x="102" y="197"/>
                    <a:pt x="101" y="200"/>
                  </a:cubicBezTo>
                  <a:cubicBezTo>
                    <a:pt x="100" y="202"/>
                    <a:pt x="99" y="204"/>
                    <a:pt x="99" y="206"/>
                  </a:cubicBezTo>
                  <a:cubicBezTo>
                    <a:pt x="97" y="207"/>
                    <a:pt x="95" y="208"/>
                    <a:pt x="93" y="208"/>
                  </a:cubicBezTo>
                  <a:cubicBezTo>
                    <a:pt x="91" y="208"/>
                    <a:pt x="89" y="209"/>
                    <a:pt x="88" y="206"/>
                  </a:cubicBezTo>
                  <a:cubicBezTo>
                    <a:pt x="95" y="203"/>
                    <a:pt x="100" y="195"/>
                    <a:pt x="99" y="187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7" y="195"/>
                    <a:pt x="93" y="204"/>
                    <a:pt x="84" y="205"/>
                  </a:cubicBezTo>
                  <a:cubicBezTo>
                    <a:pt x="79" y="206"/>
                    <a:pt x="75" y="202"/>
                    <a:pt x="74" y="197"/>
                  </a:cubicBezTo>
                  <a:cubicBezTo>
                    <a:pt x="74" y="198"/>
                    <a:pt x="75" y="199"/>
                    <a:pt x="76" y="200"/>
                  </a:cubicBezTo>
                  <a:cubicBezTo>
                    <a:pt x="77" y="201"/>
                    <a:pt x="79" y="201"/>
                    <a:pt x="80" y="202"/>
                  </a:cubicBezTo>
                  <a:cubicBezTo>
                    <a:pt x="81" y="202"/>
                    <a:pt x="82" y="202"/>
                    <a:pt x="82" y="202"/>
                  </a:cubicBezTo>
                  <a:cubicBezTo>
                    <a:pt x="82" y="202"/>
                    <a:pt x="81" y="202"/>
                    <a:pt x="80" y="201"/>
                  </a:cubicBezTo>
                  <a:cubicBezTo>
                    <a:pt x="79" y="201"/>
                    <a:pt x="78" y="200"/>
                    <a:pt x="77" y="199"/>
                  </a:cubicBezTo>
                  <a:cubicBezTo>
                    <a:pt x="75" y="198"/>
                    <a:pt x="74" y="197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3" y="196"/>
                    <a:pt x="73" y="196"/>
                    <a:pt x="73" y="196"/>
                  </a:cubicBezTo>
                  <a:cubicBezTo>
                    <a:pt x="74" y="197"/>
                    <a:pt x="75" y="198"/>
                    <a:pt x="77" y="199"/>
                  </a:cubicBezTo>
                  <a:cubicBezTo>
                    <a:pt x="79" y="200"/>
                    <a:pt x="80" y="200"/>
                    <a:pt x="81" y="200"/>
                  </a:cubicBezTo>
                  <a:cubicBezTo>
                    <a:pt x="83" y="200"/>
                    <a:pt x="83" y="200"/>
                    <a:pt x="83" y="200"/>
                  </a:cubicBezTo>
                  <a:cubicBezTo>
                    <a:pt x="83" y="200"/>
                    <a:pt x="83" y="200"/>
                    <a:pt x="82" y="200"/>
                  </a:cubicBezTo>
                  <a:cubicBezTo>
                    <a:pt x="80" y="200"/>
                    <a:pt x="79" y="199"/>
                    <a:pt x="77" y="198"/>
                  </a:cubicBezTo>
                  <a:cubicBezTo>
                    <a:pt x="76" y="198"/>
                    <a:pt x="75" y="197"/>
                    <a:pt x="74" y="196"/>
                  </a:cubicBezTo>
                  <a:cubicBezTo>
                    <a:pt x="78" y="199"/>
                    <a:pt x="84" y="200"/>
                    <a:pt x="88" y="197"/>
                  </a:cubicBezTo>
                  <a:cubicBezTo>
                    <a:pt x="95" y="191"/>
                    <a:pt x="98" y="183"/>
                    <a:pt x="101" y="175"/>
                  </a:cubicBezTo>
                  <a:cubicBezTo>
                    <a:pt x="102" y="175"/>
                    <a:pt x="102" y="174"/>
                    <a:pt x="103" y="173"/>
                  </a:cubicBezTo>
                  <a:cubicBezTo>
                    <a:pt x="107" y="167"/>
                    <a:pt x="110" y="159"/>
                    <a:pt x="112" y="152"/>
                  </a:cubicBezTo>
                  <a:cubicBezTo>
                    <a:pt x="114" y="146"/>
                    <a:pt x="117" y="140"/>
                    <a:pt x="116" y="134"/>
                  </a:cubicBezTo>
                  <a:cubicBezTo>
                    <a:pt x="120" y="128"/>
                    <a:pt x="125" y="116"/>
                    <a:pt x="121" y="109"/>
                  </a:cubicBezTo>
                  <a:cubicBezTo>
                    <a:pt x="121" y="109"/>
                    <a:pt x="120" y="109"/>
                    <a:pt x="120" y="109"/>
                  </a:cubicBezTo>
                  <a:cubicBezTo>
                    <a:pt x="120" y="116"/>
                    <a:pt x="120" y="122"/>
                    <a:pt x="116" y="128"/>
                  </a:cubicBezTo>
                  <a:cubicBezTo>
                    <a:pt x="115" y="131"/>
                    <a:pt x="113" y="134"/>
                    <a:pt x="110" y="136"/>
                  </a:cubicBezTo>
                  <a:cubicBezTo>
                    <a:pt x="109" y="137"/>
                    <a:pt x="102" y="141"/>
                    <a:pt x="101" y="138"/>
                  </a:cubicBezTo>
                  <a:cubicBezTo>
                    <a:pt x="102" y="137"/>
                    <a:pt x="103" y="136"/>
                    <a:pt x="104" y="134"/>
                  </a:cubicBezTo>
                  <a:cubicBezTo>
                    <a:pt x="104" y="134"/>
                    <a:pt x="104" y="133"/>
                    <a:pt x="103" y="134"/>
                  </a:cubicBezTo>
                  <a:cubicBezTo>
                    <a:pt x="103" y="135"/>
                    <a:pt x="102" y="135"/>
                    <a:pt x="100" y="136"/>
                  </a:cubicBezTo>
                  <a:cubicBezTo>
                    <a:pt x="100" y="136"/>
                    <a:pt x="100" y="136"/>
                    <a:pt x="99" y="136"/>
                  </a:cubicBezTo>
                  <a:cubicBezTo>
                    <a:pt x="94" y="139"/>
                    <a:pt x="88" y="137"/>
                    <a:pt x="84" y="132"/>
                  </a:cubicBezTo>
                  <a:cubicBezTo>
                    <a:pt x="84" y="133"/>
                    <a:pt x="84" y="133"/>
                    <a:pt x="85" y="133"/>
                  </a:cubicBezTo>
                  <a:cubicBezTo>
                    <a:pt x="87" y="134"/>
                    <a:pt x="90" y="134"/>
                    <a:pt x="90" y="134"/>
                  </a:cubicBezTo>
                  <a:cubicBezTo>
                    <a:pt x="90" y="134"/>
                    <a:pt x="87" y="134"/>
                    <a:pt x="85" y="132"/>
                  </a:cubicBezTo>
                  <a:cubicBezTo>
                    <a:pt x="84" y="132"/>
                    <a:pt x="83" y="131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2" y="130"/>
                  </a:cubicBezTo>
                  <a:cubicBezTo>
                    <a:pt x="82" y="130"/>
                    <a:pt x="82" y="130"/>
                    <a:pt x="83" y="131"/>
                  </a:cubicBezTo>
                  <a:cubicBezTo>
                    <a:pt x="84" y="131"/>
                    <a:pt x="85" y="132"/>
                    <a:pt x="87" y="132"/>
                  </a:cubicBezTo>
                  <a:cubicBezTo>
                    <a:pt x="91" y="133"/>
                    <a:pt x="95" y="132"/>
                    <a:pt x="94" y="132"/>
                  </a:cubicBezTo>
                  <a:cubicBezTo>
                    <a:pt x="94" y="132"/>
                    <a:pt x="91" y="133"/>
                    <a:pt x="88" y="132"/>
                  </a:cubicBezTo>
                  <a:cubicBezTo>
                    <a:pt x="86" y="131"/>
                    <a:pt x="84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30"/>
                    <a:pt x="84" y="130"/>
                    <a:pt x="84" y="130"/>
                  </a:cubicBezTo>
                  <a:cubicBezTo>
                    <a:pt x="86" y="130"/>
                    <a:pt x="88" y="131"/>
                    <a:pt x="91" y="131"/>
                  </a:cubicBezTo>
                  <a:cubicBezTo>
                    <a:pt x="92" y="131"/>
                    <a:pt x="92" y="131"/>
                    <a:pt x="93" y="130"/>
                  </a:cubicBezTo>
                  <a:cubicBezTo>
                    <a:pt x="94" y="130"/>
                    <a:pt x="94" y="130"/>
                    <a:pt x="95" y="130"/>
                  </a:cubicBezTo>
                  <a:cubicBezTo>
                    <a:pt x="96" y="129"/>
                    <a:pt x="97" y="129"/>
                    <a:pt x="98" y="128"/>
                  </a:cubicBezTo>
                  <a:cubicBezTo>
                    <a:pt x="100" y="127"/>
                    <a:pt x="101" y="127"/>
                    <a:pt x="101" y="127"/>
                  </a:cubicBezTo>
                  <a:cubicBezTo>
                    <a:pt x="100" y="126"/>
                    <a:pt x="99" y="127"/>
                    <a:pt x="98" y="128"/>
                  </a:cubicBezTo>
                  <a:cubicBezTo>
                    <a:pt x="97" y="128"/>
                    <a:pt x="96" y="129"/>
                    <a:pt x="95" y="129"/>
                  </a:cubicBezTo>
                  <a:cubicBezTo>
                    <a:pt x="94" y="129"/>
                    <a:pt x="94" y="130"/>
                    <a:pt x="93" y="130"/>
                  </a:cubicBezTo>
                  <a:cubicBezTo>
                    <a:pt x="92" y="130"/>
                    <a:pt x="92" y="130"/>
                    <a:pt x="91" y="130"/>
                  </a:cubicBezTo>
                  <a:cubicBezTo>
                    <a:pt x="90" y="130"/>
                    <a:pt x="89" y="130"/>
                    <a:pt x="88" y="130"/>
                  </a:cubicBezTo>
                  <a:cubicBezTo>
                    <a:pt x="100" y="129"/>
                    <a:pt x="110" y="118"/>
                    <a:pt x="115" y="107"/>
                  </a:cubicBezTo>
                  <a:cubicBezTo>
                    <a:pt x="117" y="102"/>
                    <a:pt x="117" y="97"/>
                    <a:pt x="117" y="91"/>
                  </a:cubicBezTo>
                  <a:cubicBezTo>
                    <a:pt x="118" y="81"/>
                    <a:pt x="117" y="71"/>
                    <a:pt x="115" y="62"/>
                  </a:cubicBezTo>
                  <a:cubicBezTo>
                    <a:pt x="110" y="48"/>
                    <a:pt x="102" y="37"/>
                    <a:pt x="91" y="28"/>
                  </a:cubicBezTo>
                  <a:cubicBezTo>
                    <a:pt x="83" y="22"/>
                    <a:pt x="72" y="13"/>
                    <a:pt x="61" y="15"/>
                  </a:cubicBezTo>
                  <a:cubicBezTo>
                    <a:pt x="58" y="14"/>
                    <a:pt x="55" y="13"/>
                    <a:pt x="51" y="12"/>
                  </a:cubicBezTo>
                  <a:cubicBezTo>
                    <a:pt x="51" y="12"/>
                    <a:pt x="51" y="13"/>
                    <a:pt x="51" y="13"/>
                  </a:cubicBezTo>
                  <a:cubicBezTo>
                    <a:pt x="58" y="15"/>
                    <a:pt x="64" y="17"/>
                    <a:pt x="66" y="25"/>
                  </a:cubicBezTo>
                  <a:cubicBezTo>
                    <a:pt x="66" y="29"/>
                    <a:pt x="66" y="32"/>
                    <a:pt x="65" y="35"/>
                  </a:cubicBezTo>
                  <a:cubicBezTo>
                    <a:pt x="65" y="34"/>
                    <a:pt x="65" y="32"/>
                    <a:pt x="65" y="31"/>
                  </a:cubicBezTo>
                  <a:cubicBezTo>
                    <a:pt x="65" y="28"/>
                    <a:pt x="64" y="26"/>
                    <a:pt x="64" y="25"/>
                  </a:cubicBezTo>
                  <a:cubicBezTo>
                    <a:pt x="64" y="24"/>
                    <a:pt x="63" y="23"/>
                    <a:pt x="63" y="23"/>
                  </a:cubicBezTo>
                  <a:cubicBezTo>
                    <a:pt x="63" y="23"/>
                    <a:pt x="64" y="26"/>
                    <a:pt x="64" y="31"/>
                  </a:cubicBezTo>
                  <a:cubicBezTo>
                    <a:pt x="64" y="33"/>
                    <a:pt x="64" y="35"/>
                    <a:pt x="64" y="36"/>
                  </a:cubicBezTo>
                  <a:cubicBezTo>
                    <a:pt x="64" y="36"/>
                    <a:pt x="64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7"/>
                  </a:cubicBezTo>
                  <a:cubicBezTo>
                    <a:pt x="63" y="37"/>
                    <a:pt x="63" y="37"/>
                    <a:pt x="64" y="36"/>
                  </a:cubicBezTo>
                  <a:cubicBezTo>
                    <a:pt x="64" y="36"/>
                    <a:pt x="64" y="36"/>
                    <a:pt x="64" y="35"/>
                  </a:cubicBezTo>
                  <a:cubicBezTo>
                    <a:pt x="64" y="34"/>
                    <a:pt x="64" y="32"/>
                    <a:pt x="63" y="31"/>
                  </a:cubicBezTo>
                  <a:cubicBezTo>
                    <a:pt x="63" y="29"/>
                    <a:pt x="62" y="28"/>
                    <a:pt x="62" y="27"/>
                  </a:cubicBezTo>
                  <a:cubicBezTo>
                    <a:pt x="61" y="25"/>
                    <a:pt x="60" y="24"/>
                    <a:pt x="59" y="24"/>
                  </a:cubicBezTo>
                  <a:cubicBezTo>
                    <a:pt x="59" y="23"/>
                    <a:pt x="59" y="23"/>
                    <a:pt x="58" y="23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8" y="22"/>
                    <a:pt x="59" y="24"/>
                  </a:cubicBezTo>
                  <a:cubicBezTo>
                    <a:pt x="60" y="25"/>
                    <a:pt x="60" y="26"/>
                    <a:pt x="61" y="27"/>
                  </a:cubicBezTo>
                  <a:cubicBezTo>
                    <a:pt x="62" y="28"/>
                    <a:pt x="62" y="30"/>
                    <a:pt x="63" y="31"/>
                  </a:cubicBezTo>
                  <a:cubicBezTo>
                    <a:pt x="63" y="33"/>
                    <a:pt x="63" y="34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8"/>
                    <a:pt x="62" y="38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2" y="37"/>
                    <a:pt x="63" y="35"/>
                    <a:pt x="63" y="33"/>
                  </a:cubicBezTo>
                  <a:cubicBezTo>
                    <a:pt x="62" y="29"/>
                    <a:pt x="59" y="25"/>
                    <a:pt x="56" y="23"/>
                  </a:cubicBezTo>
                  <a:cubicBezTo>
                    <a:pt x="52" y="22"/>
                    <a:pt x="44" y="17"/>
                    <a:pt x="41" y="22"/>
                  </a:cubicBezTo>
                  <a:cubicBezTo>
                    <a:pt x="41" y="22"/>
                    <a:pt x="41" y="23"/>
                    <a:pt x="41" y="22"/>
                  </a:cubicBezTo>
                  <a:cubicBezTo>
                    <a:pt x="46" y="19"/>
                    <a:pt x="55" y="24"/>
                    <a:pt x="58" y="28"/>
                  </a:cubicBezTo>
                  <a:cubicBezTo>
                    <a:pt x="61" y="32"/>
                    <a:pt x="60" y="34"/>
                    <a:pt x="59" y="38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6"/>
                    <a:pt x="59" y="35"/>
                    <a:pt x="59" y="34"/>
                  </a:cubicBezTo>
                  <a:cubicBezTo>
                    <a:pt x="58" y="32"/>
                    <a:pt x="57" y="31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7" y="31"/>
                    <a:pt x="58" y="34"/>
                  </a:cubicBezTo>
                  <a:cubicBezTo>
                    <a:pt x="58" y="35"/>
                    <a:pt x="58" y="36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7"/>
                    <a:pt x="57" y="35"/>
                    <a:pt x="57" y="34"/>
                  </a:cubicBezTo>
                  <a:cubicBezTo>
                    <a:pt x="55" y="32"/>
                    <a:pt x="54" y="30"/>
                    <a:pt x="53" y="29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1" y="28"/>
                    <a:pt x="52" y="29"/>
                  </a:cubicBezTo>
                  <a:cubicBezTo>
                    <a:pt x="53" y="31"/>
                    <a:pt x="55" y="32"/>
                    <a:pt x="56" y="34"/>
                  </a:cubicBezTo>
                  <a:cubicBezTo>
                    <a:pt x="57" y="35"/>
                    <a:pt x="57" y="37"/>
                    <a:pt x="58" y="38"/>
                  </a:cubicBezTo>
                  <a:cubicBezTo>
                    <a:pt x="57" y="36"/>
                    <a:pt x="56" y="35"/>
                    <a:pt x="54" y="34"/>
                  </a:cubicBezTo>
                  <a:cubicBezTo>
                    <a:pt x="52" y="32"/>
                    <a:pt x="50" y="30"/>
                    <a:pt x="48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5" y="30"/>
                    <a:pt x="46" y="30"/>
                    <a:pt x="48" y="31"/>
                  </a:cubicBezTo>
                  <a:cubicBezTo>
                    <a:pt x="50" y="31"/>
                    <a:pt x="52" y="32"/>
                    <a:pt x="54" y="34"/>
                  </a:cubicBezTo>
                  <a:cubicBezTo>
                    <a:pt x="54" y="35"/>
                    <a:pt x="55" y="35"/>
                    <a:pt x="55" y="36"/>
                  </a:cubicBezTo>
                  <a:cubicBezTo>
                    <a:pt x="50" y="32"/>
                    <a:pt x="43" y="31"/>
                    <a:pt x="37" y="34"/>
                  </a:cubicBezTo>
                  <a:cubicBezTo>
                    <a:pt x="27" y="38"/>
                    <a:pt x="20" y="48"/>
                    <a:pt x="20" y="58"/>
                  </a:cubicBezTo>
                  <a:cubicBezTo>
                    <a:pt x="19" y="71"/>
                    <a:pt x="27" y="77"/>
                    <a:pt x="36" y="82"/>
                  </a:cubicBezTo>
                  <a:cubicBezTo>
                    <a:pt x="39" y="84"/>
                    <a:pt x="42" y="86"/>
                    <a:pt x="43" y="88"/>
                  </a:cubicBezTo>
                  <a:cubicBezTo>
                    <a:pt x="47" y="95"/>
                    <a:pt x="37" y="94"/>
                    <a:pt x="33" y="93"/>
                  </a:cubicBezTo>
                  <a:cubicBezTo>
                    <a:pt x="26" y="90"/>
                    <a:pt x="23" y="84"/>
                    <a:pt x="19" y="78"/>
                  </a:cubicBezTo>
                  <a:cubicBezTo>
                    <a:pt x="19" y="77"/>
                    <a:pt x="18" y="78"/>
                    <a:pt x="19" y="78"/>
                  </a:cubicBezTo>
                  <a:cubicBezTo>
                    <a:pt x="22" y="85"/>
                    <a:pt x="26" y="92"/>
                    <a:pt x="33" y="95"/>
                  </a:cubicBezTo>
                  <a:cubicBezTo>
                    <a:pt x="33" y="95"/>
                    <a:pt x="33" y="95"/>
                    <a:pt x="33" y="96"/>
                  </a:cubicBezTo>
                  <a:cubicBezTo>
                    <a:pt x="36" y="100"/>
                    <a:pt x="43" y="103"/>
                    <a:pt x="48" y="103"/>
                  </a:cubicBezTo>
                  <a:cubicBezTo>
                    <a:pt x="54" y="104"/>
                    <a:pt x="59" y="97"/>
                    <a:pt x="62" y="92"/>
                  </a:cubicBezTo>
                  <a:cubicBezTo>
                    <a:pt x="65" y="88"/>
                    <a:pt x="73" y="78"/>
                    <a:pt x="77" y="87"/>
                  </a:cubicBezTo>
                  <a:cubicBezTo>
                    <a:pt x="80" y="94"/>
                    <a:pt x="77" y="99"/>
                    <a:pt x="72" y="103"/>
                  </a:cubicBezTo>
                  <a:cubicBezTo>
                    <a:pt x="72" y="103"/>
                    <a:pt x="72" y="103"/>
                    <a:pt x="72" y="103"/>
                  </a:cubicBezTo>
                  <a:cubicBezTo>
                    <a:pt x="77" y="102"/>
                    <a:pt x="80" y="97"/>
                    <a:pt x="81" y="91"/>
                  </a:cubicBezTo>
                  <a:cubicBezTo>
                    <a:pt x="83" y="90"/>
                    <a:pt x="85" y="89"/>
                    <a:pt x="86" y="86"/>
                  </a:cubicBezTo>
                  <a:cubicBezTo>
                    <a:pt x="88" y="84"/>
                    <a:pt x="89" y="82"/>
                    <a:pt x="89" y="79"/>
                  </a:cubicBezTo>
                  <a:cubicBezTo>
                    <a:pt x="90" y="74"/>
                    <a:pt x="88" y="68"/>
                    <a:pt x="85" y="63"/>
                  </a:cubicBezTo>
                  <a:cubicBezTo>
                    <a:pt x="83" y="60"/>
                    <a:pt x="80" y="57"/>
                    <a:pt x="76" y="56"/>
                  </a:cubicBezTo>
                  <a:cubicBezTo>
                    <a:pt x="77" y="56"/>
                    <a:pt x="78" y="56"/>
                    <a:pt x="79" y="56"/>
                  </a:cubicBezTo>
                  <a:cubicBezTo>
                    <a:pt x="80" y="57"/>
                    <a:pt x="81" y="57"/>
                    <a:pt x="82" y="58"/>
                  </a:cubicBezTo>
                  <a:cubicBezTo>
                    <a:pt x="83" y="58"/>
                    <a:pt x="84" y="59"/>
                    <a:pt x="84" y="59"/>
                  </a:cubicBezTo>
                  <a:cubicBezTo>
                    <a:pt x="84" y="59"/>
                    <a:pt x="83" y="58"/>
                    <a:pt x="82" y="57"/>
                  </a:cubicBezTo>
                  <a:cubicBezTo>
                    <a:pt x="81" y="57"/>
                    <a:pt x="80" y="56"/>
                    <a:pt x="79" y="56"/>
                  </a:cubicBezTo>
                  <a:cubicBezTo>
                    <a:pt x="78" y="56"/>
                    <a:pt x="76" y="55"/>
                    <a:pt x="75" y="55"/>
                  </a:cubicBezTo>
                  <a:cubicBezTo>
                    <a:pt x="73" y="55"/>
                    <a:pt x="72" y="55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69" y="56"/>
                    <a:pt x="69" y="56"/>
                    <a:pt x="69" y="56"/>
                  </a:cubicBezTo>
                  <a:cubicBezTo>
                    <a:pt x="70" y="56"/>
                    <a:pt x="72" y="55"/>
                    <a:pt x="73" y="55"/>
                  </a:cubicBezTo>
                  <a:cubicBezTo>
                    <a:pt x="76" y="54"/>
                    <a:pt x="78" y="54"/>
                    <a:pt x="80" y="53"/>
                  </a:cubicBezTo>
                  <a:cubicBezTo>
                    <a:pt x="81" y="53"/>
                    <a:pt x="82" y="53"/>
                    <a:pt x="82" y="53"/>
                  </a:cubicBezTo>
                  <a:cubicBezTo>
                    <a:pt x="82" y="53"/>
                    <a:pt x="81" y="53"/>
                    <a:pt x="80" y="53"/>
                  </a:cubicBezTo>
                  <a:cubicBezTo>
                    <a:pt x="78" y="53"/>
                    <a:pt x="76" y="53"/>
                    <a:pt x="73" y="54"/>
                  </a:cubicBezTo>
                  <a:cubicBezTo>
                    <a:pt x="71" y="54"/>
                    <a:pt x="69" y="55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9" y="55"/>
                    <a:pt x="71" y="53"/>
                    <a:pt x="72" y="52"/>
                  </a:cubicBezTo>
                  <a:cubicBezTo>
                    <a:pt x="74" y="51"/>
                    <a:pt x="76" y="51"/>
                    <a:pt x="77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79" y="49"/>
                    <a:pt x="77" y="50"/>
                  </a:cubicBezTo>
                  <a:cubicBezTo>
                    <a:pt x="77" y="50"/>
                    <a:pt x="76" y="50"/>
                    <a:pt x="75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2" y="52"/>
                  </a:cubicBezTo>
                  <a:cubicBezTo>
                    <a:pt x="70" y="53"/>
                    <a:pt x="69" y="54"/>
                    <a:pt x="68" y="55"/>
                  </a:cubicBezTo>
                  <a:cubicBezTo>
                    <a:pt x="73" y="49"/>
                    <a:pt x="80" y="44"/>
                    <a:pt x="87" y="48"/>
                  </a:cubicBezTo>
                  <a:cubicBezTo>
                    <a:pt x="95" y="54"/>
                    <a:pt x="98" y="65"/>
                    <a:pt x="97" y="73"/>
                  </a:cubicBezTo>
                  <a:cubicBezTo>
                    <a:pt x="96" y="94"/>
                    <a:pt x="80" y="107"/>
                    <a:pt x="63" y="117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3" y="116"/>
                    <a:pt x="62" y="115"/>
                    <a:pt x="61" y="115"/>
                  </a:cubicBezTo>
                  <a:cubicBezTo>
                    <a:pt x="57" y="112"/>
                    <a:pt x="54" y="111"/>
                    <a:pt x="50" y="111"/>
                  </a:cubicBezTo>
                  <a:cubicBezTo>
                    <a:pt x="44" y="112"/>
                    <a:pt x="39" y="112"/>
                    <a:pt x="35" y="107"/>
                  </a:cubicBezTo>
                  <a:cubicBezTo>
                    <a:pt x="35" y="107"/>
                    <a:pt x="34" y="107"/>
                    <a:pt x="34" y="108"/>
                  </a:cubicBezTo>
                  <a:cubicBezTo>
                    <a:pt x="40" y="115"/>
                    <a:pt x="48" y="111"/>
                    <a:pt x="55" y="114"/>
                  </a:cubicBezTo>
                  <a:cubicBezTo>
                    <a:pt x="61" y="117"/>
                    <a:pt x="64" y="123"/>
                    <a:pt x="66" y="129"/>
                  </a:cubicBezTo>
                  <a:cubicBezTo>
                    <a:pt x="66" y="129"/>
                    <a:pt x="66" y="128"/>
                    <a:pt x="66" y="127"/>
                  </a:cubicBezTo>
                  <a:cubicBezTo>
                    <a:pt x="64" y="125"/>
                    <a:pt x="63" y="122"/>
                    <a:pt x="62" y="121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59" y="119"/>
                    <a:pt x="60" y="120"/>
                    <a:pt x="61" y="121"/>
                  </a:cubicBezTo>
                  <a:cubicBezTo>
                    <a:pt x="62" y="123"/>
                    <a:pt x="64" y="125"/>
                    <a:pt x="65" y="128"/>
                  </a:cubicBezTo>
                  <a:cubicBezTo>
                    <a:pt x="65" y="129"/>
                    <a:pt x="66" y="130"/>
                    <a:pt x="66" y="131"/>
                  </a:cubicBezTo>
                  <a:cubicBezTo>
                    <a:pt x="66" y="130"/>
                    <a:pt x="65" y="129"/>
                    <a:pt x="64" y="128"/>
                  </a:cubicBezTo>
                  <a:cubicBezTo>
                    <a:pt x="63" y="125"/>
                    <a:pt x="61" y="123"/>
                    <a:pt x="59" y="122"/>
                  </a:cubicBezTo>
                  <a:cubicBezTo>
                    <a:pt x="58" y="121"/>
                    <a:pt x="57" y="121"/>
                    <a:pt x="57" y="121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60" y="124"/>
                    <a:pt x="62" y="126"/>
                    <a:pt x="64" y="128"/>
                  </a:cubicBezTo>
                  <a:cubicBezTo>
                    <a:pt x="65" y="130"/>
                    <a:pt x="66" y="133"/>
                    <a:pt x="67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4" y="130"/>
                    <a:pt x="61" y="126"/>
                    <a:pt x="57" y="124"/>
                  </a:cubicBezTo>
                  <a:cubicBezTo>
                    <a:pt x="52" y="121"/>
                    <a:pt x="46" y="120"/>
                    <a:pt x="41" y="119"/>
                  </a:cubicBezTo>
                  <a:cubicBezTo>
                    <a:pt x="33" y="116"/>
                    <a:pt x="27" y="111"/>
                    <a:pt x="21" y="104"/>
                  </a:cubicBezTo>
                  <a:cubicBezTo>
                    <a:pt x="19" y="101"/>
                    <a:pt x="17" y="98"/>
                    <a:pt x="14" y="95"/>
                  </a:cubicBezTo>
                  <a:cubicBezTo>
                    <a:pt x="14" y="94"/>
                    <a:pt x="13" y="93"/>
                    <a:pt x="13" y="9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6" name="Freeform 2690"/>
            <p:cNvSpPr>
              <a:spLocks noChangeArrowheads="1"/>
            </p:cNvSpPr>
            <p:nvPr/>
          </p:nvSpPr>
          <p:spPr bwMode="auto">
            <a:xfrm>
              <a:off x="1647826" y="323850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7" name="Freeform 2691"/>
            <p:cNvSpPr>
              <a:spLocks noChangeArrowheads="1"/>
            </p:cNvSpPr>
            <p:nvPr/>
          </p:nvSpPr>
          <p:spPr bwMode="auto">
            <a:xfrm>
              <a:off x="1644651" y="319088"/>
              <a:ext cx="1588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8" name="Freeform 2692"/>
            <p:cNvSpPr>
              <a:spLocks noChangeArrowheads="1"/>
            </p:cNvSpPr>
            <p:nvPr/>
          </p:nvSpPr>
          <p:spPr bwMode="auto">
            <a:xfrm>
              <a:off x="1651001" y="325438"/>
              <a:ext cx="1588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2" y="2"/>
                  </a:moveTo>
                  <a:cubicBezTo>
                    <a:pt x="1" y="2"/>
                    <a:pt x="1" y="1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69" name="Freeform 2693"/>
            <p:cNvSpPr>
              <a:spLocks noChangeArrowheads="1"/>
            </p:cNvSpPr>
            <p:nvPr/>
          </p:nvSpPr>
          <p:spPr bwMode="auto">
            <a:xfrm>
              <a:off x="1533526" y="2635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0" name="Freeform 2694"/>
            <p:cNvSpPr>
              <a:spLocks noChangeArrowheads="1"/>
            </p:cNvSpPr>
            <p:nvPr/>
          </p:nvSpPr>
          <p:spPr bwMode="auto">
            <a:xfrm>
              <a:off x="1511301" y="173038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1" name="Freeform 2695"/>
            <p:cNvSpPr>
              <a:spLocks noChangeArrowheads="1"/>
            </p:cNvSpPr>
            <p:nvPr/>
          </p:nvSpPr>
          <p:spPr bwMode="auto">
            <a:xfrm>
              <a:off x="1636713" y="2619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2" name="Freeform 2696"/>
            <p:cNvSpPr>
              <a:spLocks noChangeArrowheads="1"/>
            </p:cNvSpPr>
            <p:nvPr/>
          </p:nvSpPr>
          <p:spPr bwMode="auto">
            <a:xfrm>
              <a:off x="1714501" y="268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3" name="Freeform 2697"/>
            <p:cNvSpPr>
              <a:spLocks noChangeArrowheads="1"/>
            </p:cNvSpPr>
            <p:nvPr/>
          </p:nvSpPr>
          <p:spPr bwMode="auto">
            <a:xfrm>
              <a:off x="1697038" y="49688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4" name="Freeform 2698"/>
            <p:cNvSpPr>
              <a:spLocks noChangeArrowheads="1"/>
            </p:cNvSpPr>
            <p:nvPr/>
          </p:nvSpPr>
          <p:spPr bwMode="auto">
            <a:xfrm>
              <a:off x="1736726" y="45085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1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5" name="Freeform 2699"/>
            <p:cNvSpPr>
              <a:spLocks noChangeArrowheads="1"/>
            </p:cNvSpPr>
            <p:nvPr/>
          </p:nvSpPr>
          <p:spPr bwMode="auto">
            <a:xfrm>
              <a:off x="1643063" y="438150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1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6" name="Freeform 2700"/>
            <p:cNvSpPr>
              <a:spLocks noChangeArrowheads="1"/>
            </p:cNvSpPr>
            <p:nvPr/>
          </p:nvSpPr>
          <p:spPr bwMode="auto">
            <a:xfrm>
              <a:off x="1460501" y="206375"/>
              <a:ext cx="19050" cy="11113"/>
            </a:xfrm>
            <a:custGeom>
              <a:avLst/>
              <a:gdLst>
                <a:gd name="T0" fmla="*/ 2147483647 w 15"/>
                <a:gd name="T1" fmla="*/ 2147483647 h 8"/>
                <a:gd name="T2" fmla="*/ 2147483647 w 15"/>
                <a:gd name="T3" fmla="*/ 2147483647 h 8"/>
                <a:gd name="T4" fmla="*/ 2147483647 w 15"/>
                <a:gd name="T5" fmla="*/ 2147483647 h 8"/>
                <a:gd name="T6" fmla="*/ 2147483647 w 15"/>
                <a:gd name="T7" fmla="*/ 2147483647 h 8"/>
                <a:gd name="T8" fmla="*/ 2147483647 w 15"/>
                <a:gd name="T9" fmla="*/ 2147483647 h 8"/>
                <a:gd name="T10" fmla="*/ 2147483647 w 15"/>
                <a:gd name="T11" fmla="*/ 2147483647 h 8"/>
                <a:gd name="T12" fmla="*/ 2147483647 w 15"/>
                <a:gd name="T13" fmla="*/ 2147483647 h 8"/>
                <a:gd name="T14" fmla="*/ 2147483647 w 15"/>
                <a:gd name="T15" fmla="*/ 0 h 8"/>
                <a:gd name="T16" fmla="*/ 2147483647 w 15"/>
                <a:gd name="T17" fmla="*/ 2147483647 h 8"/>
                <a:gd name="T18" fmla="*/ 2147483647 w 15"/>
                <a:gd name="T19" fmla="*/ 2147483647 h 8"/>
                <a:gd name="T20" fmla="*/ 2147483647 w 15"/>
                <a:gd name="T21" fmla="*/ 2147483647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8"/>
                <a:gd name="T35" fmla="*/ 15 w 15"/>
                <a:gd name="T36" fmla="*/ 8 h 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8">
                  <a:moveTo>
                    <a:pt x="10" y="7"/>
                  </a:moveTo>
                  <a:cubicBezTo>
                    <a:pt x="11" y="7"/>
                    <a:pt x="12" y="7"/>
                    <a:pt x="12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1" y="8"/>
                    <a:pt x="11" y="8"/>
                    <a:pt x="9" y="8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1" y="0"/>
                    <a:pt x="2" y="2"/>
                  </a:cubicBezTo>
                  <a:cubicBezTo>
                    <a:pt x="3" y="3"/>
                    <a:pt x="5" y="4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7" name="Freeform 2701"/>
            <p:cNvSpPr>
              <a:spLocks noChangeArrowheads="1"/>
            </p:cNvSpPr>
            <p:nvPr/>
          </p:nvSpPr>
          <p:spPr bwMode="auto">
            <a:xfrm>
              <a:off x="1462088" y="212725"/>
              <a:ext cx="11113" cy="6350"/>
            </a:xfrm>
            <a:custGeom>
              <a:avLst/>
              <a:gdLst>
                <a:gd name="T0" fmla="*/ 2147483647 w 9"/>
                <a:gd name="T1" fmla="*/ 2147483647 h 5"/>
                <a:gd name="T2" fmla="*/ 2147483647 w 9"/>
                <a:gd name="T3" fmla="*/ 2147483647 h 5"/>
                <a:gd name="T4" fmla="*/ 2147483647 w 9"/>
                <a:gd name="T5" fmla="*/ 2147483647 h 5"/>
                <a:gd name="T6" fmla="*/ 0 w 9"/>
                <a:gd name="T7" fmla="*/ 0 h 5"/>
                <a:gd name="T8" fmla="*/ 2147483647 w 9"/>
                <a:gd name="T9" fmla="*/ 2147483647 h 5"/>
                <a:gd name="T10" fmla="*/ 2147483647 w 9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5"/>
                <a:gd name="T20" fmla="*/ 9 w 9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5">
                  <a:moveTo>
                    <a:pt x="9" y="5"/>
                  </a:moveTo>
                  <a:cubicBezTo>
                    <a:pt x="9" y="5"/>
                    <a:pt x="7" y="5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5" y="3"/>
                  </a:cubicBezTo>
                  <a:cubicBezTo>
                    <a:pt x="7" y="4"/>
                    <a:pt x="9" y="5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8" name="Freeform 2702"/>
            <p:cNvSpPr>
              <a:spLocks noChangeArrowheads="1"/>
            </p:cNvSpPr>
            <p:nvPr/>
          </p:nvSpPr>
          <p:spPr bwMode="auto">
            <a:xfrm>
              <a:off x="1506538" y="209550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0 w 12"/>
                <a:gd name="T15" fmla="*/ 2147483647 h 12"/>
                <a:gd name="T16" fmla="*/ 2147483647 w 12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2"/>
                <a:gd name="T29" fmla="*/ 12 w 12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2">
                  <a:moveTo>
                    <a:pt x="1" y="10"/>
                  </a:moveTo>
                  <a:cubicBezTo>
                    <a:pt x="2" y="8"/>
                    <a:pt x="3" y="6"/>
                    <a:pt x="4" y="4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11" y="1"/>
                    <a:pt x="12" y="0"/>
                    <a:pt x="12" y="1"/>
                  </a:cubicBezTo>
                  <a:cubicBezTo>
                    <a:pt x="12" y="1"/>
                    <a:pt x="11" y="1"/>
                    <a:pt x="9" y="1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3" y="6"/>
                    <a:pt x="2" y="8"/>
                    <a:pt x="2" y="10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0" y="12"/>
                    <a:pt x="0" y="11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79" name="Freeform 2703"/>
            <p:cNvSpPr>
              <a:spLocks noChangeArrowheads="1"/>
            </p:cNvSpPr>
            <p:nvPr/>
          </p:nvSpPr>
          <p:spPr bwMode="auto">
            <a:xfrm>
              <a:off x="1509713" y="21272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2147483647 w 7"/>
                <a:gd name="T11" fmla="*/ 2147483647 h 8"/>
                <a:gd name="T12" fmla="*/ 2147483647 w 7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8"/>
                <a:gd name="T23" fmla="*/ 7 w 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8">
                  <a:moveTo>
                    <a:pt x="3" y="3"/>
                  </a:moveTo>
                  <a:cubicBezTo>
                    <a:pt x="5" y="1"/>
                    <a:pt x="7" y="0"/>
                    <a:pt x="7" y="1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0" y="7"/>
                    <a:pt x="0" y="7"/>
                    <a:pt x="1" y="6"/>
                  </a:cubicBezTo>
                  <a:cubicBezTo>
                    <a:pt x="1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0" name="Freeform 2704"/>
            <p:cNvSpPr>
              <a:spLocks noChangeArrowheads="1"/>
            </p:cNvSpPr>
            <p:nvPr/>
          </p:nvSpPr>
          <p:spPr bwMode="auto">
            <a:xfrm>
              <a:off x="1546226" y="174625"/>
              <a:ext cx="3175" cy="26988"/>
            </a:xfrm>
            <a:custGeom>
              <a:avLst/>
              <a:gdLst>
                <a:gd name="T0" fmla="*/ 2147483647 w 3"/>
                <a:gd name="T1" fmla="*/ 2147483647 h 21"/>
                <a:gd name="T2" fmla="*/ 2147483647 w 3"/>
                <a:gd name="T3" fmla="*/ 2147483647 h 21"/>
                <a:gd name="T4" fmla="*/ 2147483647 w 3"/>
                <a:gd name="T5" fmla="*/ 2147483647 h 21"/>
                <a:gd name="T6" fmla="*/ 0 w 3"/>
                <a:gd name="T7" fmla="*/ 0 h 21"/>
                <a:gd name="T8" fmla="*/ 2147483647 w 3"/>
                <a:gd name="T9" fmla="*/ 2147483647 h 21"/>
                <a:gd name="T10" fmla="*/ 2147483647 w 3"/>
                <a:gd name="T11" fmla="*/ 2147483647 h 21"/>
                <a:gd name="T12" fmla="*/ 2147483647 w 3"/>
                <a:gd name="T13" fmla="*/ 2147483647 h 21"/>
                <a:gd name="T14" fmla="*/ 2147483647 w 3"/>
                <a:gd name="T15" fmla="*/ 2147483647 h 21"/>
                <a:gd name="T16" fmla="*/ 2147483647 w 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1"/>
                <a:gd name="T29" fmla="*/ 3 w 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1">
                  <a:moveTo>
                    <a:pt x="2" y="18"/>
                  </a:moveTo>
                  <a:cubicBezTo>
                    <a:pt x="2" y="16"/>
                    <a:pt x="3" y="13"/>
                    <a:pt x="2" y="10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3" y="10"/>
                  </a:cubicBezTo>
                  <a:cubicBezTo>
                    <a:pt x="3" y="13"/>
                    <a:pt x="3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1" name="Oval 2705"/>
            <p:cNvSpPr>
              <a:spLocks noChangeArrowheads="1"/>
            </p:cNvSpPr>
            <p:nvPr/>
          </p:nvSpPr>
          <p:spPr bwMode="auto">
            <a:xfrm>
              <a:off x="1546226" y="184150"/>
              <a:ext cx="1588" cy="11113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3582" name="Freeform 2706"/>
            <p:cNvSpPr>
              <a:spLocks noChangeArrowheads="1"/>
            </p:cNvSpPr>
            <p:nvPr/>
          </p:nvSpPr>
          <p:spPr bwMode="auto">
            <a:xfrm>
              <a:off x="1516063" y="104775"/>
              <a:ext cx="49213" cy="12700"/>
            </a:xfrm>
            <a:custGeom>
              <a:avLst/>
              <a:gdLst>
                <a:gd name="T0" fmla="*/ 2147483647 w 38"/>
                <a:gd name="T1" fmla="*/ 2147483647 h 10"/>
                <a:gd name="T2" fmla="*/ 2147483647 w 38"/>
                <a:gd name="T3" fmla="*/ 2147483647 h 10"/>
                <a:gd name="T4" fmla="*/ 2147483647 w 38"/>
                <a:gd name="T5" fmla="*/ 2147483647 h 10"/>
                <a:gd name="T6" fmla="*/ 2147483647 w 38"/>
                <a:gd name="T7" fmla="*/ 2147483647 h 10"/>
                <a:gd name="T8" fmla="*/ 2147483647 w 38"/>
                <a:gd name="T9" fmla="*/ 2147483647 h 10"/>
                <a:gd name="T10" fmla="*/ 2147483647 w 38"/>
                <a:gd name="T11" fmla="*/ 2147483647 h 10"/>
                <a:gd name="T12" fmla="*/ 0 w 38"/>
                <a:gd name="T13" fmla="*/ 2147483647 h 10"/>
                <a:gd name="T14" fmla="*/ 2147483647 w 38"/>
                <a:gd name="T15" fmla="*/ 0 h 10"/>
                <a:gd name="T16" fmla="*/ 2147483647 w 38"/>
                <a:gd name="T17" fmla="*/ 0 h 10"/>
                <a:gd name="T18" fmla="*/ 2147483647 w 38"/>
                <a:gd name="T19" fmla="*/ 0 h 10"/>
                <a:gd name="T20" fmla="*/ 2147483647 w 38"/>
                <a:gd name="T21" fmla="*/ 0 h 10"/>
                <a:gd name="T22" fmla="*/ 2147483647 w 38"/>
                <a:gd name="T23" fmla="*/ 0 h 10"/>
                <a:gd name="T24" fmla="*/ 2147483647 w 38"/>
                <a:gd name="T25" fmla="*/ 2147483647 h 10"/>
                <a:gd name="T26" fmla="*/ 2147483647 w 38"/>
                <a:gd name="T27" fmla="*/ 2147483647 h 10"/>
                <a:gd name="T28" fmla="*/ 2147483647 w 38"/>
                <a:gd name="T29" fmla="*/ 2147483647 h 10"/>
                <a:gd name="T30" fmla="*/ 2147483647 w 38"/>
                <a:gd name="T31" fmla="*/ 2147483647 h 10"/>
                <a:gd name="T32" fmla="*/ 2147483647 w 38"/>
                <a:gd name="T33" fmla="*/ 2147483647 h 10"/>
                <a:gd name="T34" fmla="*/ 2147483647 w 38"/>
                <a:gd name="T35" fmla="*/ 2147483647 h 10"/>
                <a:gd name="T36" fmla="*/ 2147483647 w 38"/>
                <a:gd name="T37" fmla="*/ 2147483647 h 10"/>
                <a:gd name="T38" fmla="*/ 2147483647 w 38"/>
                <a:gd name="T39" fmla="*/ 2147483647 h 10"/>
                <a:gd name="T40" fmla="*/ 2147483647 w 38"/>
                <a:gd name="T41" fmla="*/ 2147483647 h 10"/>
                <a:gd name="T42" fmla="*/ 2147483647 w 38"/>
                <a:gd name="T43" fmla="*/ 2147483647 h 10"/>
                <a:gd name="T44" fmla="*/ 2147483647 w 38"/>
                <a:gd name="T45" fmla="*/ 2147483647 h 10"/>
                <a:gd name="T46" fmla="*/ 2147483647 w 38"/>
                <a:gd name="T47" fmla="*/ 2147483647 h 10"/>
                <a:gd name="T48" fmla="*/ 2147483647 w 38"/>
                <a:gd name="T49" fmla="*/ 2147483647 h 10"/>
                <a:gd name="T50" fmla="*/ 2147483647 w 38"/>
                <a:gd name="T51" fmla="*/ 2147483647 h 10"/>
                <a:gd name="T52" fmla="*/ 2147483647 w 38"/>
                <a:gd name="T53" fmla="*/ 2147483647 h 10"/>
                <a:gd name="T54" fmla="*/ 2147483647 w 38"/>
                <a:gd name="T55" fmla="*/ 2147483647 h 10"/>
                <a:gd name="T56" fmla="*/ 2147483647 w 38"/>
                <a:gd name="T57" fmla="*/ 2147483647 h 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8"/>
                <a:gd name="T88" fmla="*/ 0 h 10"/>
                <a:gd name="T89" fmla="*/ 38 w 38"/>
                <a:gd name="T90" fmla="*/ 10 h 1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8" h="10">
                  <a:moveTo>
                    <a:pt x="12" y="1"/>
                  </a:moveTo>
                  <a:cubicBezTo>
                    <a:pt x="11" y="1"/>
                    <a:pt x="10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4" y="1"/>
                    <a:pt x="17" y="1"/>
                    <a:pt x="20" y="2"/>
                  </a:cubicBezTo>
                  <a:cubicBezTo>
                    <a:pt x="22" y="3"/>
                    <a:pt x="25" y="3"/>
                    <a:pt x="27" y="4"/>
                  </a:cubicBezTo>
                  <a:cubicBezTo>
                    <a:pt x="28" y="5"/>
                    <a:pt x="29" y="5"/>
                    <a:pt x="30" y="5"/>
                  </a:cubicBezTo>
                  <a:cubicBezTo>
                    <a:pt x="31" y="6"/>
                    <a:pt x="32" y="6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5" y="8"/>
                  </a:cubicBezTo>
                  <a:cubicBezTo>
                    <a:pt x="35" y="8"/>
                    <a:pt x="36" y="8"/>
                    <a:pt x="36" y="9"/>
                  </a:cubicBezTo>
                  <a:cubicBezTo>
                    <a:pt x="37" y="9"/>
                    <a:pt x="38" y="9"/>
                    <a:pt x="38" y="9"/>
                  </a:cubicBezTo>
                  <a:cubicBezTo>
                    <a:pt x="38" y="10"/>
                    <a:pt x="37" y="9"/>
                    <a:pt x="36" y="9"/>
                  </a:cubicBezTo>
                  <a:cubicBezTo>
                    <a:pt x="36" y="9"/>
                    <a:pt x="35" y="8"/>
                    <a:pt x="35" y="8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1" y="6"/>
                    <a:pt x="30" y="6"/>
                  </a:cubicBezTo>
                  <a:cubicBezTo>
                    <a:pt x="29" y="5"/>
                    <a:pt x="28" y="5"/>
                    <a:pt x="27" y="5"/>
                  </a:cubicBezTo>
                  <a:cubicBezTo>
                    <a:pt x="25" y="4"/>
                    <a:pt x="22" y="3"/>
                    <a:pt x="19" y="3"/>
                  </a:cubicBezTo>
                  <a:cubicBezTo>
                    <a:pt x="17" y="2"/>
                    <a:pt x="14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3" name="Freeform 2707"/>
            <p:cNvSpPr>
              <a:spLocks noChangeArrowheads="1"/>
            </p:cNvSpPr>
            <p:nvPr/>
          </p:nvSpPr>
          <p:spPr bwMode="auto">
            <a:xfrm>
              <a:off x="1546226" y="106363"/>
              <a:ext cx="28575" cy="14288"/>
            </a:xfrm>
            <a:custGeom>
              <a:avLst/>
              <a:gdLst>
                <a:gd name="T0" fmla="*/ 0 w 22"/>
                <a:gd name="T1" fmla="*/ 0 h 11"/>
                <a:gd name="T2" fmla="*/ 2147483647 w 22"/>
                <a:gd name="T3" fmla="*/ 2147483647 h 11"/>
                <a:gd name="T4" fmla="*/ 2147483647 w 22"/>
                <a:gd name="T5" fmla="*/ 2147483647 h 11"/>
                <a:gd name="T6" fmla="*/ 2147483647 w 22"/>
                <a:gd name="T7" fmla="*/ 2147483647 h 11"/>
                <a:gd name="T8" fmla="*/ 2147483647 w 22"/>
                <a:gd name="T9" fmla="*/ 2147483647 h 11"/>
                <a:gd name="T10" fmla="*/ 2147483647 w 22"/>
                <a:gd name="T11" fmla="*/ 2147483647 h 11"/>
                <a:gd name="T12" fmla="*/ 2147483647 w 22"/>
                <a:gd name="T13" fmla="*/ 2147483647 h 11"/>
                <a:gd name="T14" fmla="*/ 2147483647 w 22"/>
                <a:gd name="T15" fmla="*/ 2147483647 h 11"/>
                <a:gd name="T16" fmla="*/ 2147483647 w 22"/>
                <a:gd name="T17" fmla="*/ 2147483647 h 11"/>
                <a:gd name="T18" fmla="*/ 2147483647 w 22"/>
                <a:gd name="T19" fmla="*/ 2147483647 h 11"/>
                <a:gd name="T20" fmla="*/ 2147483647 w 22"/>
                <a:gd name="T21" fmla="*/ 2147483647 h 11"/>
                <a:gd name="T22" fmla="*/ 2147483647 w 22"/>
                <a:gd name="T23" fmla="*/ 2147483647 h 11"/>
                <a:gd name="T24" fmla="*/ 0 w 22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11"/>
                <a:gd name="T41" fmla="*/ 22 w 22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11">
                  <a:moveTo>
                    <a:pt x="0" y="0"/>
                  </a:moveTo>
                  <a:cubicBezTo>
                    <a:pt x="0" y="0"/>
                    <a:pt x="2" y="0"/>
                    <a:pt x="4" y="1"/>
                  </a:cubicBezTo>
                  <a:cubicBezTo>
                    <a:pt x="6" y="1"/>
                    <a:pt x="9" y="2"/>
                    <a:pt x="12" y="4"/>
                  </a:cubicBezTo>
                  <a:cubicBezTo>
                    <a:pt x="14" y="4"/>
                    <a:pt x="15" y="5"/>
                    <a:pt x="17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0"/>
                    <a:pt x="20" y="9"/>
                  </a:cubicBezTo>
                  <a:cubicBezTo>
                    <a:pt x="19" y="8"/>
                    <a:pt x="18" y="7"/>
                    <a:pt x="16" y="6"/>
                  </a:cubicBezTo>
                  <a:cubicBezTo>
                    <a:pt x="15" y="6"/>
                    <a:pt x="14" y="5"/>
                    <a:pt x="12" y="4"/>
                  </a:cubicBezTo>
                  <a:cubicBezTo>
                    <a:pt x="9" y="3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4" name="Freeform 2708"/>
            <p:cNvSpPr>
              <a:spLocks noChangeArrowheads="1"/>
            </p:cNvSpPr>
            <p:nvPr/>
          </p:nvSpPr>
          <p:spPr bwMode="auto">
            <a:xfrm>
              <a:off x="1587501" y="138113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0 h 8"/>
                <a:gd name="T8" fmla="*/ 2147483647 w 11"/>
                <a:gd name="T9" fmla="*/ 0 h 8"/>
                <a:gd name="T10" fmla="*/ 2147483647 w 11"/>
                <a:gd name="T11" fmla="*/ 0 h 8"/>
                <a:gd name="T12" fmla="*/ 2147483647 w 11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8"/>
                <a:gd name="T23" fmla="*/ 11 w 11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8">
                  <a:moveTo>
                    <a:pt x="7" y="2"/>
                  </a:moveTo>
                  <a:cubicBezTo>
                    <a:pt x="10" y="5"/>
                    <a:pt x="11" y="7"/>
                    <a:pt x="11" y="7"/>
                  </a:cubicBezTo>
                  <a:cubicBezTo>
                    <a:pt x="11" y="8"/>
                    <a:pt x="9" y="5"/>
                    <a:pt x="6" y="3"/>
                  </a:cubicBezTo>
                  <a:cubicBezTo>
                    <a:pt x="5" y="1"/>
                    <a:pt x="4" y="1"/>
                    <a:pt x="2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3" y="0"/>
                  </a:cubicBezTo>
                  <a:cubicBezTo>
                    <a:pt x="4" y="0"/>
                    <a:pt x="5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5" name="Freeform 2709"/>
            <p:cNvSpPr>
              <a:spLocks noChangeArrowheads="1"/>
            </p:cNvSpPr>
            <p:nvPr/>
          </p:nvSpPr>
          <p:spPr bwMode="auto">
            <a:xfrm>
              <a:off x="1590676" y="141288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0 w 5"/>
                <a:gd name="T11" fmla="*/ 0 h 5"/>
                <a:gd name="T12" fmla="*/ 2147483647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5"/>
                <a:gd name="T23" fmla="*/ 5 w 5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5">
                  <a:moveTo>
                    <a:pt x="2" y="0"/>
                  </a:moveTo>
                  <a:cubicBezTo>
                    <a:pt x="2" y="1"/>
                    <a:pt x="3" y="1"/>
                    <a:pt x="3" y="2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4" y="4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6" name="Freeform 2710"/>
            <p:cNvSpPr>
              <a:spLocks noChangeArrowheads="1"/>
            </p:cNvSpPr>
            <p:nvPr/>
          </p:nvSpPr>
          <p:spPr bwMode="auto">
            <a:xfrm>
              <a:off x="1593851" y="165100"/>
              <a:ext cx="23813" cy="6350"/>
            </a:xfrm>
            <a:custGeom>
              <a:avLst/>
              <a:gdLst>
                <a:gd name="T0" fmla="*/ 2147483647 w 18"/>
                <a:gd name="T1" fmla="*/ 2147483647 h 5"/>
                <a:gd name="T2" fmla="*/ 0 w 18"/>
                <a:gd name="T3" fmla="*/ 0 h 5"/>
                <a:gd name="T4" fmla="*/ 2147483647 w 18"/>
                <a:gd name="T5" fmla="*/ 2147483647 h 5"/>
                <a:gd name="T6" fmla="*/ 2147483647 w 18"/>
                <a:gd name="T7" fmla="*/ 2147483647 h 5"/>
                <a:gd name="T8" fmla="*/ 2147483647 w 18"/>
                <a:gd name="T9" fmla="*/ 2147483647 h 5"/>
                <a:gd name="T10" fmla="*/ 2147483647 w 18"/>
                <a:gd name="T11" fmla="*/ 2147483647 h 5"/>
                <a:gd name="T12" fmla="*/ 2147483647 w 18"/>
                <a:gd name="T13" fmla="*/ 2147483647 h 5"/>
                <a:gd name="T14" fmla="*/ 2147483647 w 18"/>
                <a:gd name="T15" fmla="*/ 2147483647 h 5"/>
                <a:gd name="T16" fmla="*/ 2147483647 w 18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5"/>
                <a:gd name="T29" fmla="*/ 18 w 18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5">
                  <a:moveTo>
                    <a:pt x="2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4" y="3"/>
                    <a:pt x="6" y="4"/>
                    <a:pt x="9" y="4"/>
                  </a:cubicBezTo>
                  <a:cubicBezTo>
                    <a:pt x="11" y="4"/>
                    <a:pt x="14" y="3"/>
                    <a:pt x="15" y="3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8" y="2"/>
                    <a:pt x="17" y="2"/>
                    <a:pt x="15" y="3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6" y="5"/>
                    <a:pt x="4" y="4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7" name="Freeform 2711"/>
            <p:cNvSpPr>
              <a:spLocks noChangeArrowheads="1"/>
            </p:cNvSpPr>
            <p:nvPr/>
          </p:nvSpPr>
          <p:spPr bwMode="auto">
            <a:xfrm>
              <a:off x="1595438" y="169863"/>
              <a:ext cx="11113" cy="4763"/>
            </a:xfrm>
            <a:custGeom>
              <a:avLst/>
              <a:gdLst>
                <a:gd name="T0" fmla="*/ 2147483647 w 9"/>
                <a:gd name="T1" fmla="*/ 2147483647 h 4"/>
                <a:gd name="T2" fmla="*/ 2147483647 w 9"/>
                <a:gd name="T3" fmla="*/ 2147483647 h 4"/>
                <a:gd name="T4" fmla="*/ 2147483647 w 9"/>
                <a:gd name="T5" fmla="*/ 2147483647 h 4"/>
                <a:gd name="T6" fmla="*/ 2147483647 w 9"/>
                <a:gd name="T7" fmla="*/ 2147483647 h 4"/>
                <a:gd name="T8" fmla="*/ 2147483647 w 9"/>
                <a:gd name="T9" fmla="*/ 2147483647 h 4"/>
                <a:gd name="T10" fmla="*/ 0 w 9"/>
                <a:gd name="T11" fmla="*/ 0 h 4"/>
                <a:gd name="T12" fmla="*/ 2147483647 w 9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"/>
                <a:gd name="T23" fmla="*/ 9 w 9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">
                  <a:moveTo>
                    <a:pt x="4" y="3"/>
                  </a:moveTo>
                  <a:cubicBezTo>
                    <a:pt x="6" y="3"/>
                    <a:pt x="7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8" name="Freeform 2712"/>
            <p:cNvSpPr>
              <a:spLocks noChangeArrowheads="1"/>
            </p:cNvSpPr>
            <p:nvPr/>
          </p:nvSpPr>
          <p:spPr bwMode="auto">
            <a:xfrm>
              <a:off x="1565276" y="153988"/>
              <a:ext cx="17463" cy="65088"/>
            </a:xfrm>
            <a:custGeom>
              <a:avLst/>
              <a:gdLst>
                <a:gd name="T0" fmla="*/ 2147483647 w 14"/>
                <a:gd name="T1" fmla="*/ 2147483647 h 51"/>
                <a:gd name="T2" fmla="*/ 2147483647 w 14"/>
                <a:gd name="T3" fmla="*/ 2147483647 h 51"/>
                <a:gd name="T4" fmla="*/ 2147483647 w 14"/>
                <a:gd name="T5" fmla="*/ 2147483647 h 51"/>
                <a:gd name="T6" fmla="*/ 2147483647 w 14"/>
                <a:gd name="T7" fmla="*/ 2147483647 h 51"/>
                <a:gd name="T8" fmla="*/ 0 w 14"/>
                <a:gd name="T9" fmla="*/ 0 h 51"/>
                <a:gd name="T10" fmla="*/ 2147483647 w 14"/>
                <a:gd name="T11" fmla="*/ 2147483647 h 51"/>
                <a:gd name="T12" fmla="*/ 2147483647 w 14"/>
                <a:gd name="T13" fmla="*/ 2147483647 h 51"/>
                <a:gd name="T14" fmla="*/ 2147483647 w 14"/>
                <a:gd name="T15" fmla="*/ 2147483647 h 51"/>
                <a:gd name="T16" fmla="*/ 2147483647 w 14"/>
                <a:gd name="T17" fmla="*/ 2147483647 h 51"/>
                <a:gd name="T18" fmla="*/ 2147483647 w 14"/>
                <a:gd name="T19" fmla="*/ 2147483647 h 51"/>
                <a:gd name="T20" fmla="*/ 2147483647 w 14"/>
                <a:gd name="T21" fmla="*/ 2147483647 h 51"/>
                <a:gd name="T22" fmla="*/ 2147483647 w 14"/>
                <a:gd name="T23" fmla="*/ 2147483647 h 51"/>
                <a:gd name="T24" fmla="*/ 2147483647 w 14"/>
                <a:gd name="T25" fmla="*/ 2147483647 h 5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51"/>
                <a:gd name="T41" fmla="*/ 14 w 14"/>
                <a:gd name="T42" fmla="*/ 51 h 5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51">
                  <a:moveTo>
                    <a:pt x="14" y="43"/>
                  </a:moveTo>
                  <a:cubicBezTo>
                    <a:pt x="13" y="38"/>
                    <a:pt x="13" y="32"/>
                    <a:pt x="11" y="24"/>
                  </a:cubicBezTo>
                  <a:cubicBezTo>
                    <a:pt x="9" y="17"/>
                    <a:pt x="6" y="11"/>
                    <a:pt x="4" y="7"/>
                  </a:cubicBezTo>
                  <a:cubicBezTo>
                    <a:pt x="3" y="5"/>
                    <a:pt x="2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3"/>
                    <a:pt x="3" y="4"/>
                    <a:pt x="4" y="7"/>
                  </a:cubicBezTo>
                  <a:cubicBezTo>
                    <a:pt x="7" y="11"/>
                    <a:pt x="10" y="17"/>
                    <a:pt x="12" y="24"/>
                  </a:cubicBezTo>
                  <a:cubicBezTo>
                    <a:pt x="14" y="31"/>
                    <a:pt x="14" y="38"/>
                    <a:pt x="14" y="43"/>
                  </a:cubicBezTo>
                  <a:cubicBezTo>
                    <a:pt x="14" y="46"/>
                    <a:pt x="14" y="48"/>
                    <a:pt x="14" y="49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0"/>
                    <a:pt x="14" y="49"/>
                  </a:cubicBezTo>
                  <a:cubicBezTo>
                    <a:pt x="14" y="48"/>
                    <a:pt x="14" y="46"/>
                    <a:pt x="14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89" name="Freeform 2713"/>
            <p:cNvSpPr>
              <a:spLocks noChangeArrowheads="1"/>
            </p:cNvSpPr>
            <p:nvPr/>
          </p:nvSpPr>
          <p:spPr bwMode="auto">
            <a:xfrm>
              <a:off x="1582738" y="182563"/>
              <a:ext cx="4763" cy="38100"/>
            </a:xfrm>
            <a:custGeom>
              <a:avLst/>
              <a:gdLst>
                <a:gd name="T0" fmla="*/ 2147483647 w 4"/>
                <a:gd name="T1" fmla="*/ 2147483647 h 30"/>
                <a:gd name="T2" fmla="*/ 2147483647 w 4"/>
                <a:gd name="T3" fmla="*/ 2147483647 h 30"/>
                <a:gd name="T4" fmla="*/ 2147483647 w 4"/>
                <a:gd name="T5" fmla="*/ 2147483647 h 30"/>
                <a:gd name="T6" fmla="*/ 0 w 4"/>
                <a:gd name="T7" fmla="*/ 0 h 30"/>
                <a:gd name="T8" fmla="*/ 0 w 4"/>
                <a:gd name="T9" fmla="*/ 2147483647 h 30"/>
                <a:gd name="T10" fmla="*/ 2147483647 w 4"/>
                <a:gd name="T11" fmla="*/ 2147483647 h 30"/>
                <a:gd name="T12" fmla="*/ 2147483647 w 4"/>
                <a:gd name="T13" fmla="*/ 2147483647 h 30"/>
                <a:gd name="T14" fmla="*/ 2147483647 w 4"/>
                <a:gd name="T15" fmla="*/ 2147483647 h 30"/>
                <a:gd name="T16" fmla="*/ 2147483647 w 4"/>
                <a:gd name="T17" fmla="*/ 2147483647 h 30"/>
                <a:gd name="T18" fmla="*/ 2147483647 w 4"/>
                <a:gd name="T19" fmla="*/ 2147483647 h 30"/>
                <a:gd name="T20" fmla="*/ 2147483647 w 4"/>
                <a:gd name="T21" fmla="*/ 2147483647 h 30"/>
                <a:gd name="T22" fmla="*/ 2147483647 w 4"/>
                <a:gd name="T23" fmla="*/ 2147483647 h 30"/>
                <a:gd name="T24" fmla="*/ 2147483647 w 4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0"/>
                <a:gd name="T41" fmla="*/ 4 w 4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0">
                  <a:moveTo>
                    <a:pt x="2" y="15"/>
                  </a:moveTo>
                  <a:cubicBezTo>
                    <a:pt x="2" y="13"/>
                    <a:pt x="2" y="11"/>
                    <a:pt x="2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6"/>
                    <a:pt x="2" y="7"/>
                    <a:pt x="2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4" y="19"/>
                    <a:pt x="4" y="23"/>
                    <a:pt x="4" y="26"/>
                  </a:cubicBezTo>
                  <a:cubicBezTo>
                    <a:pt x="4" y="27"/>
                    <a:pt x="4" y="28"/>
                    <a:pt x="4" y="29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29"/>
                    <a:pt x="4" y="26"/>
                  </a:cubicBezTo>
                  <a:cubicBezTo>
                    <a:pt x="3" y="23"/>
                    <a:pt x="3" y="19"/>
                    <a:pt x="2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0" name="Freeform 2714"/>
            <p:cNvSpPr>
              <a:spLocks noChangeArrowheads="1"/>
            </p:cNvSpPr>
            <p:nvPr/>
          </p:nvSpPr>
          <p:spPr bwMode="auto">
            <a:xfrm>
              <a:off x="1606551" y="285750"/>
              <a:ext cx="3175" cy="19050"/>
            </a:xfrm>
            <a:custGeom>
              <a:avLst/>
              <a:gdLst>
                <a:gd name="T0" fmla="*/ 2147483647 w 3"/>
                <a:gd name="T1" fmla="*/ 2147483647 h 15"/>
                <a:gd name="T2" fmla="*/ 2147483647 w 3"/>
                <a:gd name="T3" fmla="*/ 2147483647 h 15"/>
                <a:gd name="T4" fmla="*/ 2147483647 w 3"/>
                <a:gd name="T5" fmla="*/ 2147483647 h 15"/>
                <a:gd name="T6" fmla="*/ 2147483647 w 3"/>
                <a:gd name="T7" fmla="*/ 2147483647 h 15"/>
                <a:gd name="T8" fmla="*/ 0 w 3"/>
                <a:gd name="T9" fmla="*/ 0 h 15"/>
                <a:gd name="T10" fmla="*/ 2147483647 w 3"/>
                <a:gd name="T11" fmla="*/ 2147483647 h 15"/>
                <a:gd name="T12" fmla="*/ 2147483647 w 3"/>
                <a:gd name="T13" fmla="*/ 2147483647 h 15"/>
                <a:gd name="T14" fmla="*/ 2147483647 w 3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5"/>
                <a:gd name="T26" fmla="*/ 3 w 3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5">
                  <a:moveTo>
                    <a:pt x="2" y="13"/>
                  </a:moveTo>
                  <a:cubicBezTo>
                    <a:pt x="2" y="14"/>
                    <a:pt x="2" y="15"/>
                    <a:pt x="1" y="15"/>
                  </a:cubicBezTo>
                  <a:cubicBezTo>
                    <a:pt x="1" y="15"/>
                    <a:pt x="2" y="14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ubicBezTo>
                    <a:pt x="2" y="3"/>
                    <a:pt x="2" y="5"/>
                    <a:pt x="3" y="7"/>
                  </a:cubicBezTo>
                  <a:cubicBezTo>
                    <a:pt x="3" y="9"/>
                    <a:pt x="3" y="11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1" name="Freeform 2715"/>
            <p:cNvSpPr>
              <a:spLocks noChangeArrowheads="1"/>
            </p:cNvSpPr>
            <p:nvPr/>
          </p:nvSpPr>
          <p:spPr bwMode="auto">
            <a:xfrm>
              <a:off x="1609726" y="296863"/>
              <a:ext cx="3175" cy="11113"/>
            </a:xfrm>
            <a:custGeom>
              <a:avLst/>
              <a:gdLst>
                <a:gd name="T0" fmla="*/ 2147483647 w 3"/>
                <a:gd name="T1" fmla="*/ 2147483647 h 8"/>
                <a:gd name="T2" fmla="*/ 2147483647 w 3"/>
                <a:gd name="T3" fmla="*/ 2147483647 h 8"/>
                <a:gd name="T4" fmla="*/ 2147483647 w 3"/>
                <a:gd name="T5" fmla="*/ 0 h 8"/>
                <a:gd name="T6" fmla="*/ 2147483647 w 3"/>
                <a:gd name="T7" fmla="*/ 2147483647 h 8"/>
                <a:gd name="T8" fmla="*/ 2147483647 w 3"/>
                <a:gd name="T9" fmla="*/ 2147483647 h 8"/>
                <a:gd name="T10" fmla="*/ 0 w 3"/>
                <a:gd name="T11" fmla="*/ 2147483647 h 8"/>
                <a:gd name="T12" fmla="*/ 2147483647 w 3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8"/>
                <a:gd name="T23" fmla="*/ 3 w 3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8">
                  <a:moveTo>
                    <a:pt x="1" y="7"/>
                  </a:moveTo>
                  <a:cubicBezTo>
                    <a:pt x="1" y="6"/>
                    <a:pt x="2" y="5"/>
                    <a:pt x="2" y="4"/>
                  </a:cubicBezTo>
                  <a:cubicBezTo>
                    <a:pt x="2" y="2"/>
                    <a:pt x="2" y="0"/>
                    <a:pt x="2" y="0"/>
                  </a:cubicBezTo>
                  <a:cubicBezTo>
                    <a:pt x="2" y="0"/>
                    <a:pt x="3" y="2"/>
                    <a:pt x="3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2" name="Freeform 2716"/>
            <p:cNvSpPr>
              <a:spLocks noChangeArrowheads="1"/>
            </p:cNvSpPr>
            <p:nvPr/>
          </p:nvSpPr>
          <p:spPr bwMode="auto">
            <a:xfrm>
              <a:off x="1568451" y="250825"/>
              <a:ext cx="12700" cy="19050"/>
            </a:xfrm>
            <a:custGeom>
              <a:avLst/>
              <a:gdLst>
                <a:gd name="T0" fmla="*/ 2147483647 w 9"/>
                <a:gd name="T1" fmla="*/ 2147483647 h 15"/>
                <a:gd name="T2" fmla="*/ 2147483647 w 9"/>
                <a:gd name="T3" fmla="*/ 2147483647 h 15"/>
                <a:gd name="T4" fmla="*/ 2147483647 w 9"/>
                <a:gd name="T5" fmla="*/ 2147483647 h 15"/>
                <a:gd name="T6" fmla="*/ 0 w 9"/>
                <a:gd name="T7" fmla="*/ 2147483647 h 15"/>
                <a:gd name="T8" fmla="*/ 2147483647 w 9"/>
                <a:gd name="T9" fmla="*/ 2147483647 h 15"/>
                <a:gd name="T10" fmla="*/ 2147483647 w 9"/>
                <a:gd name="T11" fmla="*/ 2147483647 h 15"/>
                <a:gd name="T12" fmla="*/ 2147483647 w 9"/>
                <a:gd name="T13" fmla="*/ 2147483647 h 15"/>
                <a:gd name="T14" fmla="*/ 2147483647 w 9"/>
                <a:gd name="T15" fmla="*/ 2147483647 h 15"/>
                <a:gd name="T16" fmla="*/ 2147483647 w 9"/>
                <a:gd name="T17" fmla="*/ 0 h 15"/>
                <a:gd name="T18" fmla="*/ 2147483647 w 9"/>
                <a:gd name="T19" fmla="*/ 2147483647 h 15"/>
                <a:gd name="T20" fmla="*/ 2147483647 w 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5"/>
                <a:gd name="T35" fmla="*/ 9 w 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5">
                  <a:moveTo>
                    <a:pt x="6" y="8"/>
                  </a:moveTo>
                  <a:cubicBezTo>
                    <a:pt x="6" y="9"/>
                    <a:pt x="5" y="11"/>
                    <a:pt x="4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5"/>
                    <a:pt x="1" y="14"/>
                    <a:pt x="2" y="13"/>
                  </a:cubicBezTo>
                  <a:cubicBezTo>
                    <a:pt x="3" y="13"/>
                    <a:pt x="3" y="12"/>
                    <a:pt x="4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7" y="4"/>
                    <a:pt x="8" y="2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0"/>
                    <a:pt x="9" y="1"/>
                    <a:pt x="8" y="2"/>
                  </a:cubicBezTo>
                  <a:cubicBezTo>
                    <a:pt x="8" y="4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3" name="Freeform 2717"/>
            <p:cNvSpPr>
              <a:spLocks noChangeArrowheads="1"/>
            </p:cNvSpPr>
            <p:nvPr/>
          </p:nvSpPr>
          <p:spPr bwMode="auto">
            <a:xfrm>
              <a:off x="1568451" y="255588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0 w 5"/>
                <a:gd name="T3" fmla="*/ 2147483647 h 8"/>
                <a:gd name="T4" fmla="*/ 2147483647 w 5"/>
                <a:gd name="T5" fmla="*/ 2147483647 h 8"/>
                <a:gd name="T6" fmla="*/ 2147483647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4"/>
                  </a:moveTo>
                  <a:cubicBezTo>
                    <a:pt x="2" y="6"/>
                    <a:pt x="0" y="8"/>
                    <a:pt x="0" y="7"/>
                  </a:cubicBezTo>
                  <a:cubicBezTo>
                    <a:pt x="0" y="7"/>
                    <a:pt x="1" y="6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4" name="Freeform 2718"/>
            <p:cNvSpPr>
              <a:spLocks noChangeArrowheads="1"/>
            </p:cNvSpPr>
            <p:nvPr/>
          </p:nvSpPr>
          <p:spPr bwMode="auto">
            <a:xfrm>
              <a:off x="1541463" y="422275"/>
              <a:ext cx="12700" cy="15875"/>
            </a:xfrm>
            <a:custGeom>
              <a:avLst/>
              <a:gdLst>
                <a:gd name="T0" fmla="*/ 2147483647 w 9"/>
                <a:gd name="T1" fmla="*/ 2147483647 h 13"/>
                <a:gd name="T2" fmla="*/ 2147483647 w 9"/>
                <a:gd name="T3" fmla="*/ 2147483647 h 13"/>
                <a:gd name="T4" fmla="*/ 0 w 9"/>
                <a:gd name="T5" fmla="*/ 2147483647 h 13"/>
                <a:gd name="T6" fmla="*/ 2147483647 w 9"/>
                <a:gd name="T7" fmla="*/ 2147483647 h 13"/>
                <a:gd name="T8" fmla="*/ 2147483647 w 9"/>
                <a:gd name="T9" fmla="*/ 2147483647 h 13"/>
                <a:gd name="T10" fmla="*/ 2147483647 w 9"/>
                <a:gd name="T11" fmla="*/ 2147483647 h 13"/>
                <a:gd name="T12" fmla="*/ 2147483647 w 9"/>
                <a:gd name="T13" fmla="*/ 0 h 13"/>
                <a:gd name="T14" fmla="*/ 2147483647 w 9"/>
                <a:gd name="T15" fmla="*/ 2147483647 h 13"/>
                <a:gd name="T16" fmla="*/ 2147483647 w 9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13"/>
                <a:gd name="T29" fmla="*/ 9 w 9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13">
                  <a:moveTo>
                    <a:pt x="6" y="8"/>
                  </a:moveTo>
                  <a:cubicBezTo>
                    <a:pt x="5" y="10"/>
                    <a:pt x="3" y="11"/>
                    <a:pt x="2" y="12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2"/>
                    <a:pt x="2" y="11"/>
                  </a:cubicBezTo>
                  <a:cubicBezTo>
                    <a:pt x="3" y="10"/>
                    <a:pt x="4" y="9"/>
                    <a:pt x="5" y="7"/>
                  </a:cubicBezTo>
                  <a:cubicBezTo>
                    <a:pt x="7" y="5"/>
                    <a:pt x="7" y="3"/>
                    <a:pt x="8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3"/>
                    <a:pt x="7" y="6"/>
                    <a:pt x="6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5" name="Freeform 2719"/>
            <p:cNvSpPr>
              <a:spLocks noChangeArrowheads="1"/>
            </p:cNvSpPr>
            <p:nvPr/>
          </p:nvSpPr>
          <p:spPr bwMode="auto">
            <a:xfrm>
              <a:off x="1541463" y="42703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0 h 6"/>
                <a:gd name="T12" fmla="*/ 2147483647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3" y="3"/>
                  </a:moveTo>
                  <a:cubicBezTo>
                    <a:pt x="2" y="4"/>
                    <a:pt x="2" y="5"/>
                    <a:pt x="1" y="5"/>
                  </a:cubicBezTo>
                  <a:cubicBezTo>
                    <a:pt x="1" y="5"/>
                    <a:pt x="0" y="6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0"/>
                    <a:pt x="5" y="0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6" name="Freeform 2720"/>
            <p:cNvSpPr>
              <a:spLocks noChangeArrowheads="1"/>
            </p:cNvSpPr>
            <p:nvPr/>
          </p:nvSpPr>
          <p:spPr bwMode="auto">
            <a:xfrm>
              <a:off x="1509713" y="441325"/>
              <a:ext cx="14288" cy="11113"/>
            </a:xfrm>
            <a:custGeom>
              <a:avLst/>
              <a:gdLst>
                <a:gd name="T0" fmla="*/ 2147483647 w 11"/>
                <a:gd name="T1" fmla="*/ 2147483647 h 8"/>
                <a:gd name="T2" fmla="*/ 2147483647 w 11"/>
                <a:gd name="T3" fmla="*/ 2147483647 h 8"/>
                <a:gd name="T4" fmla="*/ 2147483647 w 11"/>
                <a:gd name="T5" fmla="*/ 2147483647 h 8"/>
                <a:gd name="T6" fmla="*/ 2147483647 w 11"/>
                <a:gd name="T7" fmla="*/ 2147483647 h 8"/>
                <a:gd name="T8" fmla="*/ 2147483647 w 11"/>
                <a:gd name="T9" fmla="*/ 2147483647 h 8"/>
                <a:gd name="T10" fmla="*/ 2147483647 w 11"/>
                <a:gd name="T11" fmla="*/ 2147483647 h 8"/>
                <a:gd name="T12" fmla="*/ 2147483647 w 11"/>
                <a:gd name="T13" fmla="*/ 2147483647 h 8"/>
                <a:gd name="T14" fmla="*/ 0 w 11"/>
                <a:gd name="T15" fmla="*/ 2147483647 h 8"/>
                <a:gd name="T16" fmla="*/ 2147483647 w 11"/>
                <a:gd name="T17" fmla="*/ 2147483647 h 8"/>
                <a:gd name="T18" fmla="*/ 2147483647 w 11"/>
                <a:gd name="T19" fmla="*/ 2147483647 h 8"/>
                <a:gd name="T20" fmla="*/ 2147483647 w 11"/>
                <a:gd name="T21" fmla="*/ 2147483647 h 8"/>
                <a:gd name="T22" fmla="*/ 2147483647 w 11"/>
                <a:gd name="T23" fmla="*/ 2147483647 h 8"/>
                <a:gd name="T24" fmla="*/ 2147483647 w 11"/>
                <a:gd name="T25" fmla="*/ 2147483647 h 8"/>
                <a:gd name="T26" fmla="*/ 2147483647 w 11"/>
                <a:gd name="T27" fmla="*/ 0 h 8"/>
                <a:gd name="T28" fmla="*/ 2147483647 w 11"/>
                <a:gd name="T29" fmla="*/ 2147483647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8"/>
                <a:gd name="T47" fmla="*/ 11 w 11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8">
                  <a:moveTo>
                    <a:pt x="10" y="2"/>
                  </a:moveTo>
                  <a:cubicBezTo>
                    <a:pt x="9" y="3"/>
                    <a:pt x="8" y="5"/>
                    <a:pt x="7" y="6"/>
                  </a:cubicBezTo>
                  <a:cubicBezTo>
                    <a:pt x="6" y="7"/>
                    <a:pt x="5" y="7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8" y="4"/>
                    <a:pt x="9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1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7" name="Freeform 2721"/>
            <p:cNvSpPr>
              <a:spLocks noChangeArrowheads="1"/>
            </p:cNvSpPr>
            <p:nvPr/>
          </p:nvSpPr>
          <p:spPr bwMode="auto">
            <a:xfrm>
              <a:off x="1511301" y="446088"/>
              <a:ext cx="7938" cy="1588"/>
            </a:xfrm>
            <a:custGeom>
              <a:avLst/>
              <a:gdLst>
                <a:gd name="T0" fmla="*/ 2147483647 w 5"/>
                <a:gd name="T1" fmla="*/ 2147483647 h 2"/>
                <a:gd name="T2" fmla="*/ 2147483647 w 5"/>
                <a:gd name="T3" fmla="*/ 2147483647 h 2"/>
                <a:gd name="T4" fmla="*/ 0 w 5"/>
                <a:gd name="T5" fmla="*/ 2147483647 h 2"/>
                <a:gd name="T6" fmla="*/ 2147483647 w 5"/>
                <a:gd name="T7" fmla="*/ 2147483647 h 2"/>
                <a:gd name="T8" fmla="*/ 2147483647 w 5"/>
                <a:gd name="T9" fmla="*/ 0 h 2"/>
                <a:gd name="T10" fmla="*/ 2147483647 w 5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2"/>
                <a:gd name="T20" fmla="*/ 5 w 5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2">
                  <a:moveTo>
                    <a:pt x="3" y="2"/>
                  </a:move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5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8" name="Freeform 2722"/>
            <p:cNvSpPr>
              <a:spLocks noChangeArrowheads="1"/>
            </p:cNvSpPr>
            <p:nvPr/>
          </p:nvSpPr>
          <p:spPr bwMode="auto">
            <a:xfrm>
              <a:off x="1484313" y="403225"/>
              <a:ext cx="12700" cy="22225"/>
            </a:xfrm>
            <a:custGeom>
              <a:avLst/>
              <a:gdLst>
                <a:gd name="T0" fmla="*/ 2147483647 w 9"/>
                <a:gd name="T1" fmla="*/ 2147483647 h 18"/>
                <a:gd name="T2" fmla="*/ 2147483647 w 9"/>
                <a:gd name="T3" fmla="*/ 2147483647 h 18"/>
                <a:gd name="T4" fmla="*/ 2147483647 w 9"/>
                <a:gd name="T5" fmla="*/ 2147483647 h 18"/>
                <a:gd name="T6" fmla="*/ 2147483647 w 9"/>
                <a:gd name="T7" fmla="*/ 2147483647 h 18"/>
                <a:gd name="T8" fmla="*/ 2147483647 w 9"/>
                <a:gd name="T9" fmla="*/ 2147483647 h 18"/>
                <a:gd name="T10" fmla="*/ 2147483647 w 9"/>
                <a:gd name="T11" fmla="*/ 2147483647 h 18"/>
                <a:gd name="T12" fmla="*/ 2147483647 w 9"/>
                <a:gd name="T13" fmla="*/ 2147483647 h 18"/>
                <a:gd name="T14" fmla="*/ 0 w 9"/>
                <a:gd name="T15" fmla="*/ 2147483647 h 18"/>
                <a:gd name="T16" fmla="*/ 2147483647 w 9"/>
                <a:gd name="T17" fmla="*/ 0 h 18"/>
                <a:gd name="T18" fmla="*/ 2147483647 w 9"/>
                <a:gd name="T19" fmla="*/ 2147483647 h 18"/>
                <a:gd name="T20" fmla="*/ 2147483647 w 9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18"/>
                <a:gd name="T35" fmla="*/ 9 w 9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18">
                  <a:moveTo>
                    <a:pt x="1" y="6"/>
                  </a:moveTo>
                  <a:cubicBezTo>
                    <a:pt x="2" y="7"/>
                    <a:pt x="2" y="9"/>
                    <a:pt x="3" y="10"/>
                  </a:cubicBezTo>
                  <a:cubicBezTo>
                    <a:pt x="4" y="12"/>
                    <a:pt x="6" y="14"/>
                    <a:pt x="7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9" y="18"/>
                    <a:pt x="8" y="17"/>
                    <a:pt x="7" y="16"/>
                  </a:cubicBezTo>
                  <a:cubicBezTo>
                    <a:pt x="5" y="15"/>
                    <a:pt x="4" y="13"/>
                    <a:pt x="2" y="10"/>
                  </a:cubicBezTo>
                  <a:cubicBezTo>
                    <a:pt x="2" y="9"/>
                    <a:pt x="1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599" name="Freeform 2723"/>
            <p:cNvSpPr>
              <a:spLocks noChangeArrowheads="1"/>
            </p:cNvSpPr>
            <p:nvPr/>
          </p:nvSpPr>
          <p:spPr bwMode="auto">
            <a:xfrm>
              <a:off x="1482726" y="407988"/>
              <a:ext cx="7938" cy="15875"/>
            </a:xfrm>
            <a:custGeom>
              <a:avLst/>
              <a:gdLst>
                <a:gd name="T0" fmla="*/ 2147483647 w 6"/>
                <a:gd name="T1" fmla="*/ 2147483647 h 13"/>
                <a:gd name="T2" fmla="*/ 2147483647 w 6"/>
                <a:gd name="T3" fmla="*/ 2147483647 h 13"/>
                <a:gd name="T4" fmla="*/ 2147483647 w 6"/>
                <a:gd name="T5" fmla="*/ 2147483647 h 13"/>
                <a:gd name="T6" fmla="*/ 2147483647 w 6"/>
                <a:gd name="T7" fmla="*/ 2147483647 h 13"/>
                <a:gd name="T8" fmla="*/ 2147483647 w 6"/>
                <a:gd name="T9" fmla="*/ 2147483647 h 13"/>
                <a:gd name="T10" fmla="*/ 2147483647 w 6"/>
                <a:gd name="T11" fmla="*/ 2147483647 h 13"/>
                <a:gd name="T12" fmla="*/ 0 w 6"/>
                <a:gd name="T13" fmla="*/ 0 h 13"/>
                <a:gd name="T14" fmla="*/ 2147483647 w 6"/>
                <a:gd name="T15" fmla="*/ 2147483647 h 13"/>
                <a:gd name="T16" fmla="*/ 2147483647 w 6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3"/>
                <a:gd name="T29" fmla="*/ 6 w 6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3">
                  <a:moveTo>
                    <a:pt x="3" y="7"/>
                  </a:moveTo>
                  <a:cubicBezTo>
                    <a:pt x="4" y="8"/>
                    <a:pt x="4" y="10"/>
                    <a:pt x="5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5" y="11"/>
                  </a:cubicBezTo>
                  <a:cubicBezTo>
                    <a:pt x="4" y="10"/>
                    <a:pt x="3" y="9"/>
                    <a:pt x="2" y="7"/>
                  </a:cubicBezTo>
                  <a:cubicBezTo>
                    <a:pt x="1" y="5"/>
                    <a:pt x="1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3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0" name="Freeform 2724"/>
            <p:cNvSpPr>
              <a:spLocks noChangeArrowheads="1"/>
            </p:cNvSpPr>
            <p:nvPr/>
          </p:nvSpPr>
          <p:spPr bwMode="auto">
            <a:xfrm>
              <a:off x="1674813" y="249238"/>
              <a:ext cx="50800" cy="9525"/>
            </a:xfrm>
            <a:custGeom>
              <a:avLst/>
              <a:gdLst>
                <a:gd name="T0" fmla="*/ 2147483647 w 39"/>
                <a:gd name="T1" fmla="*/ 2147483647 h 7"/>
                <a:gd name="T2" fmla="*/ 2147483647 w 39"/>
                <a:gd name="T3" fmla="*/ 2147483647 h 7"/>
                <a:gd name="T4" fmla="*/ 2147483647 w 39"/>
                <a:gd name="T5" fmla="*/ 2147483647 h 7"/>
                <a:gd name="T6" fmla="*/ 2147483647 w 39"/>
                <a:gd name="T7" fmla="*/ 0 h 7"/>
                <a:gd name="T8" fmla="*/ 2147483647 w 39"/>
                <a:gd name="T9" fmla="*/ 0 h 7"/>
                <a:gd name="T10" fmla="*/ 2147483647 w 39"/>
                <a:gd name="T11" fmla="*/ 2147483647 h 7"/>
                <a:gd name="T12" fmla="*/ 2147483647 w 39"/>
                <a:gd name="T13" fmla="*/ 2147483647 h 7"/>
                <a:gd name="T14" fmla="*/ 2147483647 w 39"/>
                <a:gd name="T15" fmla="*/ 2147483647 h 7"/>
                <a:gd name="T16" fmla="*/ 2147483647 w 39"/>
                <a:gd name="T17" fmla="*/ 2147483647 h 7"/>
                <a:gd name="T18" fmla="*/ 2147483647 w 39"/>
                <a:gd name="T19" fmla="*/ 2147483647 h 7"/>
                <a:gd name="T20" fmla="*/ 2147483647 w 39"/>
                <a:gd name="T21" fmla="*/ 2147483647 h 7"/>
                <a:gd name="T22" fmla="*/ 2147483647 w 39"/>
                <a:gd name="T23" fmla="*/ 0 h 7"/>
                <a:gd name="T24" fmla="*/ 2147483647 w 39"/>
                <a:gd name="T25" fmla="*/ 2147483647 h 7"/>
                <a:gd name="T26" fmla="*/ 0 w 39"/>
                <a:gd name="T27" fmla="*/ 2147483647 h 7"/>
                <a:gd name="T28" fmla="*/ 2147483647 w 39"/>
                <a:gd name="T29" fmla="*/ 2147483647 h 7"/>
                <a:gd name="T30" fmla="*/ 2147483647 w 39"/>
                <a:gd name="T31" fmla="*/ 2147483647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"/>
                <a:gd name="T49" fmla="*/ 0 h 7"/>
                <a:gd name="T50" fmla="*/ 39 w 39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" h="7">
                  <a:moveTo>
                    <a:pt x="3" y="2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0"/>
                    <a:pt x="10" y="0"/>
                    <a:pt x="12" y="0"/>
                  </a:cubicBezTo>
                  <a:cubicBezTo>
                    <a:pt x="15" y="0"/>
                    <a:pt x="17" y="0"/>
                    <a:pt x="20" y="0"/>
                  </a:cubicBezTo>
                  <a:cubicBezTo>
                    <a:pt x="26" y="1"/>
                    <a:pt x="31" y="2"/>
                    <a:pt x="34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7" y="6"/>
                    <a:pt x="34" y="4"/>
                  </a:cubicBezTo>
                  <a:cubicBezTo>
                    <a:pt x="31" y="3"/>
                    <a:pt x="26" y="1"/>
                    <a:pt x="20" y="1"/>
                  </a:cubicBezTo>
                  <a:cubicBezTo>
                    <a:pt x="17" y="0"/>
                    <a:pt x="15" y="0"/>
                    <a:pt x="12" y="0"/>
                  </a:cubicBezTo>
                  <a:cubicBezTo>
                    <a:pt x="10" y="1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1" name="Freeform 2725"/>
            <p:cNvSpPr>
              <a:spLocks noChangeArrowheads="1"/>
            </p:cNvSpPr>
            <p:nvPr/>
          </p:nvSpPr>
          <p:spPr bwMode="auto">
            <a:xfrm>
              <a:off x="1716088" y="250825"/>
              <a:ext cx="19050" cy="11113"/>
            </a:xfrm>
            <a:custGeom>
              <a:avLst/>
              <a:gdLst>
                <a:gd name="T0" fmla="*/ 0 w 15"/>
                <a:gd name="T1" fmla="*/ 0 h 9"/>
                <a:gd name="T2" fmla="*/ 2147483647 w 15"/>
                <a:gd name="T3" fmla="*/ 0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2147483647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w 15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9"/>
                <a:gd name="T29" fmla="*/ 15 w 15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9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4" y="1"/>
                    <a:pt x="7" y="2"/>
                    <a:pt x="9" y="3"/>
                  </a:cubicBezTo>
                  <a:cubicBezTo>
                    <a:pt x="11" y="4"/>
                    <a:pt x="12" y="6"/>
                    <a:pt x="13" y="7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4" y="8"/>
                    <a:pt x="13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2" name="Freeform 2726"/>
            <p:cNvSpPr>
              <a:spLocks noChangeArrowheads="1"/>
            </p:cNvSpPr>
            <p:nvPr/>
          </p:nvSpPr>
          <p:spPr bwMode="auto">
            <a:xfrm>
              <a:off x="1649413" y="304800"/>
              <a:ext cx="9525" cy="20638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0 w 7"/>
                <a:gd name="T5" fmla="*/ 2147483647 h 15"/>
                <a:gd name="T6" fmla="*/ 0 w 7"/>
                <a:gd name="T7" fmla="*/ 0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5"/>
                <a:gd name="T20" fmla="*/ 7 w 7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5">
                  <a:moveTo>
                    <a:pt x="7" y="15"/>
                  </a:moveTo>
                  <a:cubicBezTo>
                    <a:pt x="7" y="15"/>
                    <a:pt x="5" y="12"/>
                    <a:pt x="3" y="8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4"/>
                    <a:pt x="3" y="8"/>
                  </a:cubicBezTo>
                  <a:cubicBezTo>
                    <a:pt x="5" y="12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3" name="Freeform 2727"/>
            <p:cNvSpPr>
              <a:spLocks noChangeArrowheads="1"/>
            </p:cNvSpPr>
            <p:nvPr/>
          </p:nvSpPr>
          <p:spPr bwMode="auto">
            <a:xfrm>
              <a:off x="1646238" y="288925"/>
              <a:ext cx="11113" cy="28575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0 w 8"/>
                <a:gd name="T11" fmla="*/ 0 h 22"/>
                <a:gd name="T12" fmla="*/ 2147483647 w 8"/>
                <a:gd name="T13" fmla="*/ 2147483647 h 22"/>
                <a:gd name="T14" fmla="*/ 2147483647 w 8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22"/>
                <a:gd name="T26" fmla="*/ 8 w 8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22">
                  <a:moveTo>
                    <a:pt x="4" y="11"/>
                  </a:moveTo>
                  <a:cubicBezTo>
                    <a:pt x="5" y="17"/>
                    <a:pt x="8" y="22"/>
                    <a:pt x="7" y="22"/>
                  </a:cubicBezTo>
                  <a:cubicBezTo>
                    <a:pt x="7" y="22"/>
                    <a:pt x="7" y="21"/>
                    <a:pt x="6" y="19"/>
                  </a:cubicBezTo>
                  <a:cubicBezTo>
                    <a:pt x="5" y="17"/>
                    <a:pt x="4" y="14"/>
                    <a:pt x="3" y="11"/>
                  </a:cubicBezTo>
                  <a:cubicBezTo>
                    <a:pt x="2" y="8"/>
                    <a:pt x="1" y="5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8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4" name="Freeform 2728"/>
            <p:cNvSpPr>
              <a:spLocks noChangeArrowheads="1"/>
            </p:cNvSpPr>
            <p:nvPr/>
          </p:nvSpPr>
          <p:spPr bwMode="auto">
            <a:xfrm>
              <a:off x="1589088" y="288925"/>
              <a:ext cx="3175" cy="26988"/>
            </a:xfrm>
            <a:custGeom>
              <a:avLst/>
              <a:gdLst>
                <a:gd name="T0" fmla="*/ 0 w 3"/>
                <a:gd name="T1" fmla="*/ 0 h 21"/>
                <a:gd name="T2" fmla="*/ 0 w 3"/>
                <a:gd name="T3" fmla="*/ 2147483647 h 21"/>
                <a:gd name="T4" fmla="*/ 2147483647 w 3"/>
                <a:gd name="T5" fmla="*/ 2147483647 h 21"/>
                <a:gd name="T6" fmla="*/ 2147483647 w 3"/>
                <a:gd name="T7" fmla="*/ 2147483647 h 21"/>
                <a:gd name="T8" fmla="*/ 2147483647 w 3"/>
                <a:gd name="T9" fmla="*/ 2147483647 h 21"/>
                <a:gd name="T10" fmla="*/ 0 w 3"/>
                <a:gd name="T11" fmla="*/ 2147483647 h 21"/>
                <a:gd name="T12" fmla="*/ 0 w 3"/>
                <a:gd name="T13" fmla="*/ 2147483647 h 21"/>
                <a:gd name="T14" fmla="*/ 0 w 3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1"/>
                <a:gd name="T26" fmla="*/ 3 w 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1">
                  <a:moveTo>
                    <a:pt x="0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6"/>
                    <a:pt x="3" y="21"/>
                    <a:pt x="3" y="21"/>
                  </a:cubicBezTo>
                  <a:cubicBezTo>
                    <a:pt x="3" y="21"/>
                    <a:pt x="3" y="20"/>
                    <a:pt x="2" y="18"/>
                  </a:cubicBezTo>
                  <a:cubicBezTo>
                    <a:pt x="1" y="16"/>
                    <a:pt x="1" y="14"/>
                    <a:pt x="0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5" name="Freeform 2729"/>
            <p:cNvSpPr>
              <a:spLocks noChangeArrowheads="1"/>
            </p:cNvSpPr>
            <p:nvPr/>
          </p:nvSpPr>
          <p:spPr bwMode="auto">
            <a:xfrm>
              <a:off x="1589088" y="298450"/>
              <a:ext cx="11113" cy="26988"/>
            </a:xfrm>
            <a:custGeom>
              <a:avLst/>
              <a:gdLst>
                <a:gd name="T0" fmla="*/ 2147483647 w 8"/>
                <a:gd name="T1" fmla="*/ 2147483647 h 21"/>
                <a:gd name="T2" fmla="*/ 2147483647 w 8"/>
                <a:gd name="T3" fmla="*/ 2147483647 h 21"/>
                <a:gd name="T4" fmla="*/ 2147483647 w 8"/>
                <a:gd name="T5" fmla="*/ 0 h 21"/>
                <a:gd name="T6" fmla="*/ 2147483647 w 8"/>
                <a:gd name="T7" fmla="*/ 2147483647 h 21"/>
                <a:gd name="T8" fmla="*/ 2147483647 w 8"/>
                <a:gd name="T9" fmla="*/ 2147483647 h 21"/>
                <a:gd name="T10" fmla="*/ 2147483647 w 8"/>
                <a:gd name="T11" fmla="*/ 2147483647 h 21"/>
                <a:gd name="T12" fmla="*/ 2147483647 w 8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21"/>
                <a:gd name="T23" fmla="*/ 8 w 8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21">
                  <a:moveTo>
                    <a:pt x="3" y="11"/>
                  </a:moveTo>
                  <a:cubicBezTo>
                    <a:pt x="2" y="8"/>
                    <a:pt x="1" y="5"/>
                    <a:pt x="1" y="3"/>
                  </a:cubicBezTo>
                  <a:cubicBezTo>
                    <a:pt x="1" y="1"/>
                    <a:pt x="0" y="0"/>
                    <a:pt x="1" y="0"/>
                  </a:cubicBezTo>
                  <a:cubicBezTo>
                    <a:pt x="1" y="0"/>
                    <a:pt x="2" y="5"/>
                    <a:pt x="4" y="10"/>
                  </a:cubicBezTo>
                  <a:cubicBezTo>
                    <a:pt x="5" y="16"/>
                    <a:pt x="8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6" name="Freeform 2730"/>
            <p:cNvSpPr>
              <a:spLocks noChangeArrowheads="1"/>
            </p:cNvSpPr>
            <p:nvPr/>
          </p:nvSpPr>
          <p:spPr bwMode="auto">
            <a:xfrm>
              <a:off x="1568451" y="331788"/>
              <a:ext cx="6350" cy="69850"/>
            </a:xfrm>
            <a:custGeom>
              <a:avLst/>
              <a:gdLst>
                <a:gd name="T0" fmla="*/ 0 w 5"/>
                <a:gd name="T1" fmla="*/ 2147483647 h 54"/>
                <a:gd name="T2" fmla="*/ 0 w 5"/>
                <a:gd name="T3" fmla="*/ 2147483647 h 54"/>
                <a:gd name="T4" fmla="*/ 0 w 5"/>
                <a:gd name="T5" fmla="*/ 2147483647 h 54"/>
                <a:gd name="T6" fmla="*/ 2147483647 w 5"/>
                <a:gd name="T7" fmla="*/ 2147483647 h 54"/>
                <a:gd name="T8" fmla="*/ 2147483647 w 5"/>
                <a:gd name="T9" fmla="*/ 2147483647 h 54"/>
                <a:gd name="T10" fmla="*/ 2147483647 w 5"/>
                <a:gd name="T11" fmla="*/ 2147483647 h 54"/>
                <a:gd name="T12" fmla="*/ 2147483647 w 5"/>
                <a:gd name="T13" fmla="*/ 0 h 54"/>
                <a:gd name="T14" fmla="*/ 2147483647 w 5"/>
                <a:gd name="T15" fmla="*/ 2147483647 h 54"/>
                <a:gd name="T16" fmla="*/ 2147483647 w 5"/>
                <a:gd name="T17" fmla="*/ 2147483647 h 54"/>
                <a:gd name="T18" fmla="*/ 2147483647 w 5"/>
                <a:gd name="T19" fmla="*/ 2147483647 h 54"/>
                <a:gd name="T20" fmla="*/ 2147483647 w 5"/>
                <a:gd name="T21" fmla="*/ 2147483647 h 54"/>
                <a:gd name="T22" fmla="*/ 0 w 5"/>
                <a:gd name="T23" fmla="*/ 2147483647 h 54"/>
                <a:gd name="T24" fmla="*/ 2147483647 w 5"/>
                <a:gd name="T25" fmla="*/ 2147483647 h 54"/>
                <a:gd name="T26" fmla="*/ 2147483647 w 5"/>
                <a:gd name="T27" fmla="*/ 2147483647 h 54"/>
                <a:gd name="T28" fmla="*/ 0 w 5"/>
                <a:gd name="T29" fmla="*/ 2147483647 h 54"/>
                <a:gd name="T30" fmla="*/ 0 w 5"/>
                <a:gd name="T31" fmla="*/ 2147483647 h 54"/>
                <a:gd name="T32" fmla="*/ 0 w 5"/>
                <a:gd name="T33" fmla="*/ 21474836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54"/>
                <a:gd name="T53" fmla="*/ 5 w 5"/>
                <a:gd name="T54" fmla="*/ 54 h 5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54">
                  <a:moveTo>
                    <a:pt x="0" y="46"/>
                  </a:moveTo>
                  <a:cubicBezTo>
                    <a:pt x="0" y="41"/>
                    <a:pt x="0" y="34"/>
                    <a:pt x="0" y="27"/>
                  </a:cubicBezTo>
                  <a:cubicBezTo>
                    <a:pt x="0" y="23"/>
                    <a:pt x="0" y="19"/>
                    <a:pt x="0" y="16"/>
                  </a:cubicBezTo>
                  <a:cubicBezTo>
                    <a:pt x="1" y="13"/>
                    <a:pt x="1" y="10"/>
                    <a:pt x="2" y="8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4" y="3"/>
                    <a:pt x="3" y="3"/>
                    <a:pt x="3" y="4"/>
                  </a:cubicBezTo>
                  <a:cubicBezTo>
                    <a:pt x="3" y="5"/>
                    <a:pt x="3" y="6"/>
                    <a:pt x="2" y="8"/>
                  </a:cubicBezTo>
                  <a:cubicBezTo>
                    <a:pt x="2" y="10"/>
                    <a:pt x="1" y="13"/>
                    <a:pt x="1" y="16"/>
                  </a:cubicBezTo>
                  <a:cubicBezTo>
                    <a:pt x="1" y="19"/>
                    <a:pt x="1" y="23"/>
                    <a:pt x="0" y="27"/>
                  </a:cubicBezTo>
                  <a:cubicBezTo>
                    <a:pt x="0" y="34"/>
                    <a:pt x="0" y="41"/>
                    <a:pt x="1" y="46"/>
                  </a:cubicBezTo>
                  <a:cubicBezTo>
                    <a:pt x="1" y="49"/>
                    <a:pt x="1" y="51"/>
                    <a:pt x="1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2"/>
                  </a:cubicBezTo>
                  <a:cubicBezTo>
                    <a:pt x="0" y="51"/>
                    <a:pt x="0" y="49"/>
                    <a:pt x="0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7" name="Freeform 2731"/>
            <p:cNvSpPr>
              <a:spLocks noChangeArrowheads="1"/>
            </p:cNvSpPr>
            <p:nvPr/>
          </p:nvSpPr>
          <p:spPr bwMode="auto">
            <a:xfrm>
              <a:off x="1570038" y="381000"/>
              <a:ext cx="3175" cy="22225"/>
            </a:xfrm>
            <a:custGeom>
              <a:avLst/>
              <a:gdLst>
                <a:gd name="T0" fmla="*/ 0 w 2"/>
                <a:gd name="T1" fmla="*/ 2147483647 h 17"/>
                <a:gd name="T2" fmla="*/ 0 w 2"/>
                <a:gd name="T3" fmla="*/ 0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0 w 2"/>
                <a:gd name="T9" fmla="*/ 2147483647 h 17"/>
                <a:gd name="T10" fmla="*/ 0 w 2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7"/>
                <a:gd name="T20" fmla="*/ 2 w 2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7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4"/>
                    <a:pt x="1" y="9"/>
                  </a:cubicBezTo>
                  <a:cubicBezTo>
                    <a:pt x="2" y="14"/>
                    <a:pt x="2" y="17"/>
                    <a:pt x="2" y="17"/>
                  </a:cubicBezTo>
                  <a:cubicBezTo>
                    <a:pt x="2" y="17"/>
                    <a:pt x="1" y="14"/>
                    <a:pt x="0" y="9"/>
                  </a:cubicBezTo>
                  <a:cubicBezTo>
                    <a:pt x="0" y="7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8" name="Freeform 2732"/>
            <p:cNvSpPr>
              <a:spLocks noChangeArrowheads="1"/>
            </p:cNvSpPr>
            <p:nvPr/>
          </p:nvSpPr>
          <p:spPr bwMode="auto">
            <a:xfrm>
              <a:off x="1558926" y="288925"/>
              <a:ext cx="19050" cy="44450"/>
            </a:xfrm>
            <a:custGeom>
              <a:avLst/>
              <a:gdLst>
                <a:gd name="T0" fmla="*/ 2147483647 w 15"/>
                <a:gd name="T1" fmla="*/ 2147483647 h 34"/>
                <a:gd name="T2" fmla="*/ 0 w 15"/>
                <a:gd name="T3" fmla="*/ 2147483647 h 34"/>
                <a:gd name="T4" fmla="*/ 2147483647 w 15"/>
                <a:gd name="T5" fmla="*/ 2147483647 h 34"/>
                <a:gd name="T6" fmla="*/ 2147483647 w 15"/>
                <a:gd name="T7" fmla="*/ 2147483647 h 34"/>
                <a:gd name="T8" fmla="*/ 2147483647 w 15"/>
                <a:gd name="T9" fmla="*/ 2147483647 h 34"/>
                <a:gd name="T10" fmla="*/ 2147483647 w 15"/>
                <a:gd name="T11" fmla="*/ 2147483647 h 34"/>
                <a:gd name="T12" fmla="*/ 2147483647 w 15"/>
                <a:gd name="T13" fmla="*/ 2147483647 h 34"/>
                <a:gd name="T14" fmla="*/ 2147483647 w 15"/>
                <a:gd name="T15" fmla="*/ 2147483647 h 34"/>
                <a:gd name="T16" fmla="*/ 2147483647 w 15"/>
                <a:gd name="T17" fmla="*/ 0 h 34"/>
                <a:gd name="T18" fmla="*/ 2147483647 w 15"/>
                <a:gd name="T19" fmla="*/ 2147483647 h 34"/>
                <a:gd name="T20" fmla="*/ 2147483647 w 15"/>
                <a:gd name="T21" fmla="*/ 2147483647 h 34"/>
                <a:gd name="T22" fmla="*/ 2147483647 w 15"/>
                <a:gd name="T23" fmla="*/ 2147483647 h 34"/>
                <a:gd name="T24" fmla="*/ 2147483647 w 15"/>
                <a:gd name="T25" fmla="*/ 2147483647 h 34"/>
                <a:gd name="T26" fmla="*/ 2147483647 w 15"/>
                <a:gd name="T27" fmla="*/ 2147483647 h 34"/>
                <a:gd name="T28" fmla="*/ 2147483647 w 15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34"/>
                <a:gd name="T47" fmla="*/ 15 w 15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34">
                  <a:moveTo>
                    <a:pt x="1" y="33"/>
                  </a:moveTo>
                  <a:cubicBezTo>
                    <a:pt x="0" y="33"/>
                    <a:pt x="0" y="34"/>
                    <a:pt x="0" y="34"/>
                  </a:cubicBezTo>
                  <a:cubicBezTo>
                    <a:pt x="0" y="34"/>
                    <a:pt x="0" y="33"/>
                    <a:pt x="1" y="33"/>
                  </a:cubicBezTo>
                  <a:cubicBezTo>
                    <a:pt x="1" y="32"/>
                    <a:pt x="2" y="30"/>
                    <a:pt x="2" y="29"/>
                  </a:cubicBezTo>
                  <a:cubicBezTo>
                    <a:pt x="4" y="26"/>
                    <a:pt x="6" y="22"/>
                    <a:pt x="9" y="17"/>
                  </a:cubicBezTo>
                  <a:cubicBezTo>
                    <a:pt x="11" y="13"/>
                    <a:pt x="13" y="9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2"/>
                    <a:pt x="15" y="1"/>
                  </a:cubicBez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9"/>
                    <a:pt x="11" y="13"/>
                    <a:pt x="9" y="18"/>
                  </a:cubicBezTo>
                  <a:cubicBezTo>
                    <a:pt x="7" y="22"/>
                    <a:pt x="4" y="26"/>
                    <a:pt x="3" y="29"/>
                  </a:cubicBezTo>
                  <a:cubicBezTo>
                    <a:pt x="2" y="31"/>
                    <a:pt x="1" y="32"/>
                    <a:pt x="1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09" name="Freeform 2733"/>
            <p:cNvSpPr>
              <a:spLocks noChangeArrowheads="1"/>
            </p:cNvSpPr>
            <p:nvPr/>
          </p:nvSpPr>
          <p:spPr bwMode="auto">
            <a:xfrm>
              <a:off x="1560513" y="319088"/>
              <a:ext cx="9525" cy="19050"/>
            </a:xfrm>
            <a:custGeom>
              <a:avLst/>
              <a:gdLst>
                <a:gd name="T0" fmla="*/ 2147483647 w 7"/>
                <a:gd name="T1" fmla="*/ 2147483647 h 14"/>
                <a:gd name="T2" fmla="*/ 0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0 h 14"/>
                <a:gd name="T8" fmla="*/ 2147483647 w 7"/>
                <a:gd name="T9" fmla="*/ 2147483647 h 14"/>
                <a:gd name="T10" fmla="*/ 2147483647 w 7"/>
                <a:gd name="T11" fmla="*/ 2147483647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4"/>
                <a:gd name="T20" fmla="*/ 7 w 7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4">
                  <a:moveTo>
                    <a:pt x="1" y="12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3"/>
                    <a:pt x="1" y="10"/>
                    <a:pt x="3" y="7"/>
                  </a:cubicBezTo>
                  <a:cubicBezTo>
                    <a:pt x="5" y="3"/>
                    <a:pt x="6" y="0"/>
                    <a:pt x="6" y="0"/>
                  </a:cubicBezTo>
                  <a:cubicBezTo>
                    <a:pt x="7" y="0"/>
                    <a:pt x="5" y="3"/>
                    <a:pt x="4" y="7"/>
                  </a:cubicBezTo>
                  <a:cubicBezTo>
                    <a:pt x="3" y="9"/>
                    <a:pt x="2" y="11"/>
                    <a:pt x="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0" name="Freeform 2734"/>
            <p:cNvSpPr>
              <a:spLocks noChangeArrowheads="1"/>
            </p:cNvSpPr>
            <p:nvPr/>
          </p:nvSpPr>
          <p:spPr bwMode="auto">
            <a:xfrm>
              <a:off x="1654176" y="339725"/>
              <a:ext cx="22225" cy="20638"/>
            </a:xfrm>
            <a:custGeom>
              <a:avLst/>
              <a:gdLst>
                <a:gd name="T0" fmla="*/ 2147483647 w 17"/>
                <a:gd name="T1" fmla="*/ 2147483647 h 15"/>
                <a:gd name="T2" fmla="*/ 2147483647 w 17"/>
                <a:gd name="T3" fmla="*/ 2147483647 h 15"/>
                <a:gd name="T4" fmla="*/ 2147483647 w 17"/>
                <a:gd name="T5" fmla="*/ 2147483647 h 15"/>
                <a:gd name="T6" fmla="*/ 0 w 17"/>
                <a:gd name="T7" fmla="*/ 0 h 15"/>
                <a:gd name="T8" fmla="*/ 2147483647 w 17"/>
                <a:gd name="T9" fmla="*/ 2147483647 h 15"/>
                <a:gd name="T10" fmla="*/ 2147483647 w 17"/>
                <a:gd name="T11" fmla="*/ 2147483647 h 15"/>
                <a:gd name="T12" fmla="*/ 2147483647 w 17"/>
                <a:gd name="T13" fmla="*/ 2147483647 h 15"/>
                <a:gd name="T14" fmla="*/ 2147483647 w 17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5"/>
                <a:gd name="T26" fmla="*/ 17 w 17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5">
                  <a:moveTo>
                    <a:pt x="17" y="15"/>
                  </a:moveTo>
                  <a:cubicBezTo>
                    <a:pt x="17" y="15"/>
                    <a:pt x="14" y="11"/>
                    <a:pt x="9" y="7"/>
                  </a:cubicBezTo>
                  <a:cubicBezTo>
                    <a:pt x="7" y="5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2" y="8"/>
                    <a:pt x="14" y="11"/>
                    <a:pt x="15" y="12"/>
                  </a:cubicBezTo>
                  <a:cubicBezTo>
                    <a:pt x="16" y="14"/>
                    <a:pt x="17" y="15"/>
                    <a:pt x="17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1" name="Freeform 2735"/>
            <p:cNvSpPr>
              <a:spLocks noChangeArrowheads="1"/>
            </p:cNvSpPr>
            <p:nvPr/>
          </p:nvSpPr>
          <p:spPr bwMode="auto">
            <a:xfrm>
              <a:off x="1670051" y="349250"/>
              <a:ext cx="9525" cy="7938"/>
            </a:xfrm>
            <a:custGeom>
              <a:avLst/>
              <a:gdLst>
                <a:gd name="T0" fmla="*/ 2147483647 w 7"/>
                <a:gd name="T1" fmla="*/ 2147483647 h 6"/>
                <a:gd name="T2" fmla="*/ 2147483647 w 7"/>
                <a:gd name="T3" fmla="*/ 2147483647 h 6"/>
                <a:gd name="T4" fmla="*/ 0 w 7"/>
                <a:gd name="T5" fmla="*/ 0 h 6"/>
                <a:gd name="T6" fmla="*/ 2147483647 w 7"/>
                <a:gd name="T7" fmla="*/ 2147483647 h 6"/>
                <a:gd name="T8" fmla="*/ 2147483647 w 7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6"/>
                  </a:moveTo>
                  <a:cubicBezTo>
                    <a:pt x="6" y="6"/>
                    <a:pt x="5" y="5"/>
                    <a:pt x="3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2" y="1"/>
                    <a:pt x="4" y="3"/>
                  </a:cubicBezTo>
                  <a:cubicBezTo>
                    <a:pt x="6" y="4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2" name="Freeform 2736"/>
            <p:cNvSpPr>
              <a:spLocks noChangeArrowheads="1"/>
            </p:cNvSpPr>
            <p:nvPr/>
          </p:nvSpPr>
          <p:spPr bwMode="auto">
            <a:xfrm>
              <a:off x="1673226" y="333375"/>
              <a:ext cx="42863" cy="25400"/>
            </a:xfrm>
            <a:custGeom>
              <a:avLst/>
              <a:gdLst>
                <a:gd name="T0" fmla="*/ 2147483647 w 32"/>
                <a:gd name="T1" fmla="*/ 2147483647 h 19"/>
                <a:gd name="T2" fmla="*/ 2147483647 w 32"/>
                <a:gd name="T3" fmla="*/ 2147483647 h 19"/>
                <a:gd name="T4" fmla="*/ 2147483647 w 32"/>
                <a:gd name="T5" fmla="*/ 2147483647 h 19"/>
                <a:gd name="T6" fmla="*/ 2147483647 w 32"/>
                <a:gd name="T7" fmla="*/ 2147483647 h 19"/>
                <a:gd name="T8" fmla="*/ 2147483647 w 32"/>
                <a:gd name="T9" fmla="*/ 2147483647 h 19"/>
                <a:gd name="T10" fmla="*/ 2147483647 w 32"/>
                <a:gd name="T11" fmla="*/ 2147483647 h 19"/>
                <a:gd name="T12" fmla="*/ 0 w 32"/>
                <a:gd name="T13" fmla="*/ 0 h 19"/>
                <a:gd name="T14" fmla="*/ 2147483647 w 32"/>
                <a:gd name="T15" fmla="*/ 2147483647 h 19"/>
                <a:gd name="T16" fmla="*/ 2147483647 w 32"/>
                <a:gd name="T17" fmla="*/ 2147483647 h 19"/>
                <a:gd name="T18" fmla="*/ 2147483647 w 32"/>
                <a:gd name="T19" fmla="*/ 2147483647 h 19"/>
                <a:gd name="T20" fmla="*/ 2147483647 w 32"/>
                <a:gd name="T21" fmla="*/ 2147483647 h 19"/>
                <a:gd name="T22" fmla="*/ 2147483647 w 32"/>
                <a:gd name="T23" fmla="*/ 2147483647 h 19"/>
                <a:gd name="T24" fmla="*/ 2147483647 w 32"/>
                <a:gd name="T25" fmla="*/ 2147483647 h 19"/>
                <a:gd name="T26" fmla="*/ 2147483647 w 32"/>
                <a:gd name="T27" fmla="*/ 2147483647 h 19"/>
                <a:gd name="T28" fmla="*/ 2147483647 w 32"/>
                <a:gd name="T29" fmla="*/ 2147483647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"/>
                <a:gd name="T46" fmla="*/ 0 h 19"/>
                <a:gd name="T47" fmla="*/ 32 w 32"/>
                <a:gd name="T48" fmla="*/ 19 h 1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" h="19">
                  <a:moveTo>
                    <a:pt x="29" y="18"/>
                  </a:moveTo>
                  <a:cubicBezTo>
                    <a:pt x="28" y="18"/>
                    <a:pt x="27" y="18"/>
                    <a:pt x="26" y="18"/>
                  </a:cubicBezTo>
                  <a:cubicBezTo>
                    <a:pt x="25" y="17"/>
                    <a:pt x="23" y="17"/>
                    <a:pt x="21" y="16"/>
                  </a:cubicBezTo>
                  <a:cubicBezTo>
                    <a:pt x="19" y="15"/>
                    <a:pt x="17" y="14"/>
                    <a:pt x="14" y="12"/>
                  </a:cubicBezTo>
                  <a:cubicBezTo>
                    <a:pt x="10" y="9"/>
                    <a:pt x="7" y="6"/>
                    <a:pt x="4" y="4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2"/>
                    <a:pt x="3" y="2"/>
                    <a:pt x="4" y="4"/>
                  </a:cubicBezTo>
                  <a:cubicBezTo>
                    <a:pt x="7" y="6"/>
                    <a:pt x="11" y="9"/>
                    <a:pt x="15" y="12"/>
                  </a:cubicBezTo>
                  <a:cubicBezTo>
                    <a:pt x="17" y="13"/>
                    <a:pt x="19" y="14"/>
                    <a:pt x="21" y="15"/>
                  </a:cubicBezTo>
                  <a:cubicBezTo>
                    <a:pt x="23" y="16"/>
                    <a:pt x="25" y="17"/>
                    <a:pt x="27" y="17"/>
                  </a:cubicBezTo>
                  <a:cubicBezTo>
                    <a:pt x="30" y="18"/>
                    <a:pt x="32" y="19"/>
                    <a:pt x="32" y="19"/>
                  </a:cubicBezTo>
                  <a:cubicBezTo>
                    <a:pt x="32" y="19"/>
                    <a:pt x="31" y="19"/>
                    <a:pt x="30" y="19"/>
                  </a:cubicBezTo>
                  <a:cubicBezTo>
                    <a:pt x="30" y="19"/>
                    <a:pt x="29" y="19"/>
                    <a:pt x="29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3" name="Freeform 2737"/>
            <p:cNvSpPr>
              <a:spLocks noChangeArrowheads="1"/>
            </p:cNvSpPr>
            <p:nvPr/>
          </p:nvSpPr>
          <p:spPr bwMode="auto">
            <a:xfrm>
              <a:off x="1692276" y="352425"/>
              <a:ext cx="15875" cy="7938"/>
            </a:xfrm>
            <a:custGeom>
              <a:avLst/>
              <a:gdLst>
                <a:gd name="T0" fmla="*/ 2147483647 w 12"/>
                <a:gd name="T1" fmla="*/ 2147483647 h 6"/>
                <a:gd name="T2" fmla="*/ 2147483647 w 12"/>
                <a:gd name="T3" fmla="*/ 2147483647 h 6"/>
                <a:gd name="T4" fmla="*/ 2147483647 w 12"/>
                <a:gd name="T5" fmla="*/ 2147483647 h 6"/>
                <a:gd name="T6" fmla="*/ 0 w 12"/>
                <a:gd name="T7" fmla="*/ 0 h 6"/>
                <a:gd name="T8" fmla="*/ 2147483647 w 1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6"/>
                <a:gd name="T17" fmla="*/ 12 w 1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6">
                  <a:moveTo>
                    <a:pt x="6" y="3"/>
                  </a:moveTo>
                  <a:cubicBezTo>
                    <a:pt x="9" y="4"/>
                    <a:pt x="12" y="6"/>
                    <a:pt x="11" y="6"/>
                  </a:cubicBezTo>
                  <a:cubicBezTo>
                    <a:pt x="11" y="6"/>
                    <a:pt x="9" y="5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4" name="Freeform 2738"/>
            <p:cNvSpPr>
              <a:spLocks noChangeArrowheads="1"/>
            </p:cNvSpPr>
            <p:nvPr/>
          </p:nvSpPr>
          <p:spPr bwMode="auto">
            <a:xfrm>
              <a:off x="1731963" y="312738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0 w 11"/>
                <a:gd name="T3" fmla="*/ 2147483647 h 31"/>
                <a:gd name="T4" fmla="*/ 2147483647 w 11"/>
                <a:gd name="T5" fmla="*/ 2147483647 h 31"/>
                <a:gd name="T6" fmla="*/ 2147483647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2147483647 w 11"/>
                <a:gd name="T15" fmla="*/ 0 h 31"/>
                <a:gd name="T16" fmla="*/ 2147483647 w 11"/>
                <a:gd name="T17" fmla="*/ 2147483647 h 31"/>
                <a:gd name="T18" fmla="*/ 2147483647 w 11"/>
                <a:gd name="T19" fmla="*/ 2147483647 h 31"/>
                <a:gd name="T20" fmla="*/ 2147483647 w 11"/>
                <a:gd name="T21" fmla="*/ 2147483647 h 31"/>
                <a:gd name="T22" fmla="*/ 2147483647 w 11"/>
                <a:gd name="T23" fmla="*/ 2147483647 h 31"/>
                <a:gd name="T24" fmla="*/ 2147483647 w 11"/>
                <a:gd name="T25" fmla="*/ 2147483647 h 31"/>
                <a:gd name="T26" fmla="*/ 2147483647 w 11"/>
                <a:gd name="T27" fmla="*/ 2147483647 h 31"/>
                <a:gd name="T28" fmla="*/ 0 w 11"/>
                <a:gd name="T29" fmla="*/ 2147483647 h 31"/>
                <a:gd name="T30" fmla="*/ 0 w 11"/>
                <a:gd name="T31" fmla="*/ 2147483647 h 31"/>
                <a:gd name="T32" fmla="*/ 0 w 11"/>
                <a:gd name="T33" fmla="*/ 2147483647 h 31"/>
                <a:gd name="T34" fmla="*/ 2147483647 w 11"/>
                <a:gd name="T35" fmla="*/ 2147483647 h 31"/>
                <a:gd name="T36" fmla="*/ 0 w 11"/>
                <a:gd name="T37" fmla="*/ 2147483647 h 31"/>
                <a:gd name="T38" fmla="*/ 0 w 1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1"/>
                <a:gd name="T61" fmla="*/ 0 h 31"/>
                <a:gd name="T62" fmla="*/ 11 w 1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1" h="31">
                  <a:moveTo>
                    <a:pt x="0" y="28"/>
                  </a:moveTo>
                  <a:cubicBezTo>
                    <a:pt x="0" y="27"/>
                    <a:pt x="0" y="27"/>
                    <a:pt x="0" y="26"/>
                  </a:cubicBezTo>
                  <a:cubicBezTo>
                    <a:pt x="0" y="23"/>
                    <a:pt x="0" y="19"/>
                    <a:pt x="1" y="14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5" y="6"/>
                    <a:pt x="6" y="5"/>
                    <a:pt x="7" y="4"/>
                  </a:cubicBezTo>
                  <a:cubicBezTo>
                    <a:pt x="9" y="2"/>
                    <a:pt x="11" y="0"/>
                    <a:pt x="11" y="0"/>
                  </a:cubicBezTo>
                  <a:cubicBezTo>
                    <a:pt x="11" y="1"/>
                    <a:pt x="11" y="1"/>
                    <a:pt x="10" y="2"/>
                  </a:cubicBezTo>
                  <a:cubicBezTo>
                    <a:pt x="9" y="2"/>
                    <a:pt x="9" y="3"/>
                    <a:pt x="8" y="4"/>
                  </a:cubicBezTo>
                  <a:cubicBezTo>
                    <a:pt x="7" y="5"/>
                    <a:pt x="5" y="7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9"/>
                    <a:pt x="0" y="23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9"/>
                    <a:pt x="0" y="29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0" y="29"/>
                    <a:pt x="0" y="29"/>
                    <a:pt x="0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5" name="Freeform 2739"/>
            <p:cNvSpPr>
              <a:spLocks noChangeArrowheads="1"/>
            </p:cNvSpPr>
            <p:nvPr/>
          </p:nvSpPr>
          <p:spPr bwMode="auto">
            <a:xfrm>
              <a:off x="1730376" y="325438"/>
              <a:ext cx="4763" cy="19050"/>
            </a:xfrm>
            <a:custGeom>
              <a:avLst/>
              <a:gdLst>
                <a:gd name="T0" fmla="*/ 0 w 3"/>
                <a:gd name="T1" fmla="*/ 2147483647 h 15"/>
                <a:gd name="T2" fmla="*/ 0 w 3"/>
                <a:gd name="T3" fmla="*/ 2147483647 h 15"/>
                <a:gd name="T4" fmla="*/ 0 w 3"/>
                <a:gd name="T5" fmla="*/ 2147483647 h 15"/>
                <a:gd name="T6" fmla="*/ 2147483647 w 3"/>
                <a:gd name="T7" fmla="*/ 2147483647 h 15"/>
                <a:gd name="T8" fmla="*/ 2147483647 w 3"/>
                <a:gd name="T9" fmla="*/ 0 h 15"/>
                <a:gd name="T10" fmla="*/ 2147483647 w 3"/>
                <a:gd name="T11" fmla="*/ 2147483647 h 15"/>
                <a:gd name="T12" fmla="*/ 0 w 3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5"/>
                <a:gd name="T23" fmla="*/ 3 w 3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5">
                  <a:moveTo>
                    <a:pt x="0" y="15"/>
                  </a:move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1" y="3"/>
                    <a:pt x="1" y="7"/>
                  </a:cubicBezTo>
                  <a:cubicBezTo>
                    <a:pt x="0" y="11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6" name="Freeform 2740"/>
            <p:cNvSpPr>
              <a:spLocks noChangeArrowheads="1"/>
            </p:cNvSpPr>
            <p:nvPr/>
          </p:nvSpPr>
          <p:spPr bwMode="auto">
            <a:xfrm>
              <a:off x="1763713" y="382588"/>
              <a:ext cx="33338" cy="66675"/>
            </a:xfrm>
            <a:custGeom>
              <a:avLst/>
              <a:gdLst>
                <a:gd name="T0" fmla="*/ 2147483647 w 26"/>
                <a:gd name="T1" fmla="*/ 2147483647 h 51"/>
                <a:gd name="T2" fmla="*/ 2147483647 w 26"/>
                <a:gd name="T3" fmla="*/ 2147483647 h 51"/>
                <a:gd name="T4" fmla="*/ 2147483647 w 26"/>
                <a:gd name="T5" fmla="*/ 2147483647 h 51"/>
                <a:gd name="T6" fmla="*/ 2147483647 w 26"/>
                <a:gd name="T7" fmla="*/ 2147483647 h 51"/>
                <a:gd name="T8" fmla="*/ 2147483647 w 26"/>
                <a:gd name="T9" fmla="*/ 2147483647 h 51"/>
                <a:gd name="T10" fmla="*/ 2147483647 w 26"/>
                <a:gd name="T11" fmla="*/ 2147483647 h 51"/>
                <a:gd name="T12" fmla="*/ 2147483647 w 26"/>
                <a:gd name="T13" fmla="*/ 2147483647 h 51"/>
                <a:gd name="T14" fmla="*/ 2147483647 w 26"/>
                <a:gd name="T15" fmla="*/ 2147483647 h 51"/>
                <a:gd name="T16" fmla="*/ 2147483647 w 26"/>
                <a:gd name="T17" fmla="*/ 2147483647 h 51"/>
                <a:gd name="T18" fmla="*/ 2147483647 w 26"/>
                <a:gd name="T19" fmla="*/ 2147483647 h 51"/>
                <a:gd name="T20" fmla="*/ 2147483647 w 26"/>
                <a:gd name="T21" fmla="*/ 2147483647 h 51"/>
                <a:gd name="T22" fmla="*/ 2147483647 w 26"/>
                <a:gd name="T23" fmla="*/ 2147483647 h 51"/>
                <a:gd name="T24" fmla="*/ 2147483647 w 26"/>
                <a:gd name="T25" fmla="*/ 2147483647 h 51"/>
                <a:gd name="T26" fmla="*/ 0 w 26"/>
                <a:gd name="T27" fmla="*/ 0 h 51"/>
                <a:gd name="T28" fmla="*/ 2147483647 w 26"/>
                <a:gd name="T29" fmla="*/ 2147483647 h 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6"/>
                <a:gd name="T46" fmla="*/ 0 h 51"/>
                <a:gd name="T47" fmla="*/ 26 w 26"/>
                <a:gd name="T48" fmla="*/ 51 h 5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6" h="51">
                  <a:moveTo>
                    <a:pt x="2" y="2"/>
                  </a:moveTo>
                  <a:cubicBezTo>
                    <a:pt x="3" y="3"/>
                    <a:pt x="5" y="4"/>
                    <a:pt x="7" y="6"/>
                  </a:cubicBezTo>
                  <a:cubicBezTo>
                    <a:pt x="9" y="8"/>
                    <a:pt x="11" y="10"/>
                    <a:pt x="13" y="13"/>
                  </a:cubicBezTo>
                  <a:cubicBezTo>
                    <a:pt x="16" y="15"/>
                    <a:pt x="18" y="19"/>
                    <a:pt x="20" y="22"/>
                  </a:cubicBezTo>
                  <a:cubicBezTo>
                    <a:pt x="23" y="30"/>
                    <a:pt x="25" y="37"/>
                    <a:pt x="25" y="42"/>
                  </a:cubicBezTo>
                  <a:cubicBezTo>
                    <a:pt x="25" y="45"/>
                    <a:pt x="26" y="47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0"/>
                    <a:pt x="25" y="49"/>
                  </a:cubicBezTo>
                  <a:cubicBezTo>
                    <a:pt x="25" y="47"/>
                    <a:pt x="25" y="45"/>
                    <a:pt x="25" y="42"/>
                  </a:cubicBezTo>
                  <a:cubicBezTo>
                    <a:pt x="24" y="37"/>
                    <a:pt x="23" y="30"/>
                    <a:pt x="19" y="23"/>
                  </a:cubicBezTo>
                  <a:cubicBezTo>
                    <a:pt x="17" y="19"/>
                    <a:pt x="15" y="16"/>
                    <a:pt x="13" y="13"/>
                  </a:cubicBezTo>
                  <a:cubicBezTo>
                    <a:pt x="11" y="10"/>
                    <a:pt x="8" y="8"/>
                    <a:pt x="6" y="6"/>
                  </a:cubicBezTo>
                  <a:cubicBezTo>
                    <a:pt x="4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7" name="Freeform 2741"/>
            <p:cNvSpPr>
              <a:spLocks noChangeArrowheads="1"/>
            </p:cNvSpPr>
            <p:nvPr/>
          </p:nvSpPr>
          <p:spPr bwMode="auto">
            <a:xfrm>
              <a:off x="1792288" y="431800"/>
              <a:ext cx="1588" cy="28575"/>
            </a:xfrm>
            <a:custGeom>
              <a:avLst/>
              <a:gdLst>
                <a:gd name="T0" fmla="*/ 0 w 1"/>
                <a:gd name="T1" fmla="*/ 2147483647 h 22"/>
                <a:gd name="T2" fmla="*/ 2147483647 w 1"/>
                <a:gd name="T3" fmla="*/ 2147483647 h 22"/>
                <a:gd name="T4" fmla="*/ 2147483647 w 1"/>
                <a:gd name="T5" fmla="*/ 2147483647 h 22"/>
                <a:gd name="T6" fmla="*/ 0 w 1"/>
                <a:gd name="T7" fmla="*/ 2147483647 h 22"/>
                <a:gd name="T8" fmla="*/ 2147483647 w 1"/>
                <a:gd name="T9" fmla="*/ 2147483647 h 22"/>
                <a:gd name="T10" fmla="*/ 0 w 1"/>
                <a:gd name="T11" fmla="*/ 2147483647 h 22"/>
                <a:gd name="T12" fmla="*/ 0 w 1"/>
                <a:gd name="T13" fmla="*/ 0 h 22"/>
                <a:gd name="T14" fmla="*/ 0 w 1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2"/>
                <a:gd name="T26" fmla="*/ 1 w 1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2">
                  <a:moveTo>
                    <a:pt x="0" y="3"/>
                  </a:moveTo>
                  <a:cubicBezTo>
                    <a:pt x="1" y="5"/>
                    <a:pt x="1" y="8"/>
                    <a:pt x="1" y="11"/>
                  </a:cubicBezTo>
                  <a:cubicBezTo>
                    <a:pt x="1" y="14"/>
                    <a:pt x="1" y="17"/>
                    <a:pt x="1" y="18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0" y="22"/>
                    <a:pt x="1" y="17"/>
                    <a:pt x="1" y="11"/>
                  </a:cubicBezTo>
                  <a:cubicBezTo>
                    <a:pt x="0" y="8"/>
                    <a:pt x="0" y="5"/>
                    <a:pt x="0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8" name="Freeform 2742"/>
            <p:cNvSpPr>
              <a:spLocks noChangeArrowheads="1"/>
            </p:cNvSpPr>
            <p:nvPr/>
          </p:nvSpPr>
          <p:spPr bwMode="auto">
            <a:xfrm>
              <a:off x="1758951" y="39687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0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2147483647 w 9"/>
                <a:gd name="T15" fmla="*/ 2147483647 h 8"/>
                <a:gd name="T16" fmla="*/ 2147483647 w 9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8"/>
                <a:gd name="T29" fmla="*/ 9 w 9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8">
                  <a:moveTo>
                    <a:pt x="7" y="7"/>
                  </a:moveTo>
                  <a:cubicBezTo>
                    <a:pt x="7" y="6"/>
                    <a:pt x="6" y="5"/>
                    <a:pt x="5" y="4"/>
                  </a:cubicBezTo>
                  <a:cubicBezTo>
                    <a:pt x="4" y="2"/>
                    <a:pt x="2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2" y="1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6" y="4"/>
                    <a:pt x="7" y="6"/>
                    <a:pt x="8" y="7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19" name="Freeform 2743"/>
            <p:cNvSpPr>
              <a:spLocks noChangeArrowheads="1"/>
            </p:cNvSpPr>
            <p:nvPr/>
          </p:nvSpPr>
          <p:spPr bwMode="auto">
            <a:xfrm>
              <a:off x="1762126" y="400050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w 6"/>
                <a:gd name="T11" fmla="*/ 0 h 5"/>
                <a:gd name="T12" fmla="*/ 2147483647 w 6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2" y="1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0" name="Freeform 2744"/>
            <p:cNvSpPr>
              <a:spLocks noChangeArrowheads="1"/>
            </p:cNvSpPr>
            <p:nvPr/>
          </p:nvSpPr>
          <p:spPr bwMode="auto">
            <a:xfrm>
              <a:off x="1720851" y="458788"/>
              <a:ext cx="7938" cy="14288"/>
            </a:xfrm>
            <a:custGeom>
              <a:avLst/>
              <a:gdLst>
                <a:gd name="T0" fmla="*/ 2147483647 w 6"/>
                <a:gd name="T1" fmla="*/ 2147483647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2147483647 w 6"/>
                <a:gd name="T7" fmla="*/ 2147483647 h 11"/>
                <a:gd name="T8" fmla="*/ 2147483647 w 6"/>
                <a:gd name="T9" fmla="*/ 2147483647 h 11"/>
                <a:gd name="T10" fmla="*/ 0 w 6"/>
                <a:gd name="T11" fmla="*/ 0 h 11"/>
                <a:gd name="T12" fmla="*/ 2147483647 w 6"/>
                <a:gd name="T13" fmla="*/ 2147483647 h 11"/>
                <a:gd name="T14" fmla="*/ 2147483647 w 6"/>
                <a:gd name="T15" fmla="*/ 2147483647 h 11"/>
                <a:gd name="T16" fmla="*/ 2147483647 w 6"/>
                <a:gd name="T17" fmla="*/ 2147483647 h 11"/>
                <a:gd name="T18" fmla="*/ 2147483647 w 6"/>
                <a:gd name="T19" fmla="*/ 2147483647 h 11"/>
                <a:gd name="T20" fmla="*/ 2147483647 w 6"/>
                <a:gd name="T21" fmla="*/ 2147483647 h 11"/>
                <a:gd name="T22" fmla="*/ 2147483647 w 6"/>
                <a:gd name="T23" fmla="*/ 2147483647 h 11"/>
                <a:gd name="T24" fmla="*/ 2147483647 w 6"/>
                <a:gd name="T25" fmla="*/ 2147483647 h 11"/>
                <a:gd name="T26" fmla="*/ 2147483647 w 6"/>
                <a:gd name="T27" fmla="*/ 2147483647 h 11"/>
                <a:gd name="T28" fmla="*/ 2147483647 w 6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1"/>
                <a:gd name="T47" fmla="*/ 6 w 6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1">
                  <a:moveTo>
                    <a:pt x="4" y="11"/>
                  </a:move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4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5" y="3"/>
                    <a:pt x="6" y="5"/>
                  </a:cubicBezTo>
                  <a:cubicBezTo>
                    <a:pt x="6" y="6"/>
                    <a:pt x="6" y="7"/>
                    <a:pt x="6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1" name="Freeform 2745"/>
            <p:cNvSpPr>
              <a:spLocks noChangeArrowheads="1"/>
            </p:cNvSpPr>
            <p:nvPr/>
          </p:nvSpPr>
          <p:spPr bwMode="auto">
            <a:xfrm>
              <a:off x="1724026" y="465138"/>
              <a:ext cx="1588" cy="4763"/>
            </a:xfrm>
            <a:custGeom>
              <a:avLst/>
              <a:gdLst>
                <a:gd name="T0" fmla="*/ 2147483647 w 2"/>
                <a:gd name="T1" fmla="*/ 2147483647 h 4"/>
                <a:gd name="T2" fmla="*/ 2147483647 w 2"/>
                <a:gd name="T3" fmla="*/ 2147483647 h 4"/>
                <a:gd name="T4" fmla="*/ 0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2147483647 w 2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4"/>
                <a:gd name="T23" fmla="*/ 2 w 2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4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2" name="Freeform 2746"/>
            <p:cNvSpPr>
              <a:spLocks noChangeArrowheads="1"/>
            </p:cNvSpPr>
            <p:nvPr/>
          </p:nvSpPr>
          <p:spPr bwMode="auto">
            <a:xfrm>
              <a:off x="1693863" y="439738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2147483647 w 6"/>
                <a:gd name="T5" fmla="*/ 2147483647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2147483647 w 6"/>
                <a:gd name="T11" fmla="*/ 2147483647 h 16"/>
                <a:gd name="T12" fmla="*/ 2147483647 w 6"/>
                <a:gd name="T13" fmla="*/ 0 h 16"/>
                <a:gd name="T14" fmla="*/ 2147483647 w 6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16"/>
                <a:gd name="T26" fmla="*/ 6 w 6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16">
                  <a:moveTo>
                    <a:pt x="2" y="8"/>
                  </a:moveTo>
                  <a:cubicBezTo>
                    <a:pt x="1" y="10"/>
                    <a:pt x="1" y="12"/>
                    <a:pt x="1" y="14"/>
                  </a:cubicBezTo>
                  <a:cubicBezTo>
                    <a:pt x="1" y="15"/>
                    <a:pt x="2" y="16"/>
                    <a:pt x="1" y="16"/>
                  </a:cubicBezTo>
                  <a:cubicBezTo>
                    <a:pt x="1" y="16"/>
                    <a:pt x="1" y="15"/>
                    <a:pt x="1" y="14"/>
                  </a:cubicBezTo>
                  <a:cubicBezTo>
                    <a:pt x="0" y="12"/>
                    <a:pt x="1" y="10"/>
                    <a:pt x="1" y="8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1"/>
                    <a:pt x="4" y="3"/>
                    <a:pt x="2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3" name="Freeform 2747"/>
            <p:cNvSpPr>
              <a:spLocks noChangeArrowheads="1"/>
            </p:cNvSpPr>
            <p:nvPr/>
          </p:nvSpPr>
          <p:spPr bwMode="auto">
            <a:xfrm>
              <a:off x="1697038" y="428625"/>
              <a:ext cx="17463" cy="23813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0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9"/>
                <a:gd name="T29" fmla="*/ 13 w 13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9">
                  <a:moveTo>
                    <a:pt x="5" y="9"/>
                  </a:moveTo>
                  <a:cubicBezTo>
                    <a:pt x="3" y="11"/>
                    <a:pt x="2" y="14"/>
                    <a:pt x="2" y="16"/>
                  </a:cubicBezTo>
                  <a:cubicBezTo>
                    <a:pt x="1" y="18"/>
                    <a:pt x="1" y="19"/>
                    <a:pt x="1" y="19"/>
                  </a:cubicBezTo>
                  <a:cubicBezTo>
                    <a:pt x="1" y="19"/>
                    <a:pt x="0" y="18"/>
                    <a:pt x="1" y="16"/>
                  </a:cubicBezTo>
                  <a:cubicBezTo>
                    <a:pt x="2" y="13"/>
                    <a:pt x="3" y="11"/>
                    <a:pt x="5" y="8"/>
                  </a:cubicBezTo>
                  <a:cubicBezTo>
                    <a:pt x="6" y="6"/>
                    <a:pt x="8" y="4"/>
                    <a:pt x="10" y="2"/>
                  </a:cubicBezTo>
                  <a:cubicBezTo>
                    <a:pt x="11" y="1"/>
                    <a:pt x="13" y="0"/>
                    <a:pt x="13" y="0"/>
                  </a:cubicBezTo>
                  <a:cubicBezTo>
                    <a:pt x="13" y="1"/>
                    <a:pt x="12" y="1"/>
                    <a:pt x="10" y="3"/>
                  </a:cubicBezTo>
                  <a:cubicBezTo>
                    <a:pt x="9" y="4"/>
                    <a:pt x="7" y="6"/>
                    <a:pt x="5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4" name="Freeform 2748"/>
            <p:cNvSpPr>
              <a:spLocks noChangeArrowheads="1"/>
            </p:cNvSpPr>
            <p:nvPr/>
          </p:nvSpPr>
          <p:spPr bwMode="auto">
            <a:xfrm>
              <a:off x="1739901" y="431800"/>
              <a:ext cx="20638" cy="22225"/>
            </a:xfrm>
            <a:custGeom>
              <a:avLst/>
              <a:gdLst>
                <a:gd name="T0" fmla="*/ 0 w 16"/>
                <a:gd name="T1" fmla="*/ 0 h 17"/>
                <a:gd name="T2" fmla="*/ 2147483647 w 16"/>
                <a:gd name="T3" fmla="*/ 0 h 17"/>
                <a:gd name="T4" fmla="*/ 2147483647 w 16"/>
                <a:gd name="T5" fmla="*/ 0 h 17"/>
                <a:gd name="T6" fmla="*/ 2147483647 w 16"/>
                <a:gd name="T7" fmla="*/ 0 h 17"/>
                <a:gd name="T8" fmla="*/ 2147483647 w 16"/>
                <a:gd name="T9" fmla="*/ 0 h 17"/>
                <a:gd name="T10" fmla="*/ 2147483647 w 16"/>
                <a:gd name="T11" fmla="*/ 2147483647 h 17"/>
                <a:gd name="T12" fmla="*/ 2147483647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2147483647 w 16"/>
                <a:gd name="T29" fmla="*/ 2147483647 h 17"/>
                <a:gd name="T30" fmla="*/ 2147483647 w 16"/>
                <a:gd name="T31" fmla="*/ 2147483647 h 17"/>
                <a:gd name="T32" fmla="*/ 2147483647 w 16"/>
                <a:gd name="T33" fmla="*/ 2147483647 h 17"/>
                <a:gd name="T34" fmla="*/ 2147483647 w 16"/>
                <a:gd name="T35" fmla="*/ 2147483647 h 17"/>
                <a:gd name="T36" fmla="*/ 2147483647 w 16"/>
                <a:gd name="T37" fmla="*/ 2147483647 h 17"/>
                <a:gd name="T38" fmla="*/ 0 w 16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6"/>
                <a:gd name="T61" fmla="*/ 0 h 17"/>
                <a:gd name="T62" fmla="*/ 16 w 16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8" y="3"/>
                    <a:pt x="9" y="4"/>
                    <a:pt x="11" y="6"/>
                  </a:cubicBezTo>
                  <a:cubicBezTo>
                    <a:pt x="13" y="8"/>
                    <a:pt x="14" y="11"/>
                    <a:pt x="15" y="13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5" y="15"/>
                    <a:pt x="15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6"/>
                    <a:pt x="14" y="14"/>
                  </a:cubicBezTo>
                  <a:cubicBezTo>
                    <a:pt x="14" y="11"/>
                    <a:pt x="12" y="9"/>
                    <a:pt x="10" y="6"/>
                  </a:cubicBezTo>
                  <a:cubicBezTo>
                    <a:pt x="9" y="5"/>
                    <a:pt x="8" y="4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5" name="Freeform 2749"/>
            <p:cNvSpPr>
              <a:spLocks noChangeArrowheads="1"/>
            </p:cNvSpPr>
            <p:nvPr/>
          </p:nvSpPr>
          <p:spPr bwMode="auto">
            <a:xfrm>
              <a:off x="1749426" y="438150"/>
              <a:ext cx="7938" cy="11113"/>
            </a:xfrm>
            <a:custGeom>
              <a:avLst/>
              <a:gdLst>
                <a:gd name="T0" fmla="*/ 2147483647 w 6"/>
                <a:gd name="T1" fmla="*/ 2147483647 h 8"/>
                <a:gd name="T2" fmla="*/ 2147483647 w 6"/>
                <a:gd name="T3" fmla="*/ 2147483647 h 8"/>
                <a:gd name="T4" fmla="*/ 2147483647 w 6"/>
                <a:gd name="T5" fmla="*/ 2147483647 h 8"/>
                <a:gd name="T6" fmla="*/ 2147483647 w 6"/>
                <a:gd name="T7" fmla="*/ 2147483647 h 8"/>
                <a:gd name="T8" fmla="*/ 2147483647 w 6"/>
                <a:gd name="T9" fmla="*/ 2147483647 h 8"/>
                <a:gd name="T10" fmla="*/ 0 w 6"/>
                <a:gd name="T11" fmla="*/ 0 h 8"/>
                <a:gd name="T12" fmla="*/ 2147483647 w 6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2" y="1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5" y="6"/>
                    <a:pt x="6" y="8"/>
                    <a:pt x="5" y="8"/>
                  </a:cubicBezTo>
                  <a:cubicBezTo>
                    <a:pt x="5" y="8"/>
                    <a:pt x="4" y="6"/>
                    <a:pt x="3" y="4"/>
                  </a:cubicBezTo>
                  <a:cubicBezTo>
                    <a:pt x="2" y="3"/>
                    <a:pt x="2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6" name="Freeform 2750"/>
            <p:cNvSpPr>
              <a:spLocks noChangeArrowheads="1"/>
            </p:cNvSpPr>
            <p:nvPr/>
          </p:nvSpPr>
          <p:spPr bwMode="auto">
            <a:xfrm>
              <a:off x="1709738" y="374650"/>
              <a:ext cx="28575" cy="9525"/>
            </a:xfrm>
            <a:custGeom>
              <a:avLst/>
              <a:gdLst>
                <a:gd name="T0" fmla="*/ 2147483647 w 23"/>
                <a:gd name="T1" fmla="*/ 2147483647 h 8"/>
                <a:gd name="T2" fmla="*/ 2147483647 w 23"/>
                <a:gd name="T3" fmla="*/ 2147483647 h 8"/>
                <a:gd name="T4" fmla="*/ 2147483647 w 23"/>
                <a:gd name="T5" fmla="*/ 2147483647 h 8"/>
                <a:gd name="T6" fmla="*/ 2147483647 w 23"/>
                <a:gd name="T7" fmla="*/ 2147483647 h 8"/>
                <a:gd name="T8" fmla="*/ 2147483647 w 23"/>
                <a:gd name="T9" fmla="*/ 2147483647 h 8"/>
                <a:gd name="T10" fmla="*/ 2147483647 w 23"/>
                <a:gd name="T11" fmla="*/ 2147483647 h 8"/>
                <a:gd name="T12" fmla="*/ 0 w 23"/>
                <a:gd name="T13" fmla="*/ 0 h 8"/>
                <a:gd name="T14" fmla="*/ 2147483647 w 23"/>
                <a:gd name="T15" fmla="*/ 0 h 8"/>
                <a:gd name="T16" fmla="*/ 2147483647 w 23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8"/>
                <a:gd name="T29" fmla="*/ 23 w 23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8">
                  <a:moveTo>
                    <a:pt x="12" y="1"/>
                  </a:moveTo>
                  <a:cubicBezTo>
                    <a:pt x="16" y="2"/>
                    <a:pt x="19" y="4"/>
                    <a:pt x="21" y="5"/>
                  </a:cubicBez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2" y="7"/>
                    <a:pt x="20" y="6"/>
                  </a:cubicBezTo>
                  <a:cubicBezTo>
                    <a:pt x="18" y="5"/>
                    <a:pt x="16" y="3"/>
                    <a:pt x="12" y="2"/>
                  </a:cubicBezTo>
                  <a:cubicBezTo>
                    <a:pt x="9" y="1"/>
                    <a:pt x="6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0"/>
                    <a:pt x="9" y="1"/>
                    <a:pt x="1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7" name="Freeform 2751"/>
            <p:cNvSpPr>
              <a:spLocks noChangeArrowheads="1"/>
            </p:cNvSpPr>
            <p:nvPr/>
          </p:nvSpPr>
          <p:spPr bwMode="auto">
            <a:xfrm>
              <a:off x="1724026" y="377825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2147483647 w 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2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8" name="Freeform 2752"/>
            <p:cNvSpPr>
              <a:spLocks noChangeArrowheads="1"/>
            </p:cNvSpPr>
            <p:nvPr/>
          </p:nvSpPr>
          <p:spPr bwMode="auto">
            <a:xfrm>
              <a:off x="1660526" y="368300"/>
              <a:ext cx="31750" cy="9525"/>
            </a:xfrm>
            <a:custGeom>
              <a:avLst/>
              <a:gdLst>
                <a:gd name="T0" fmla="*/ 2147483647 w 24"/>
                <a:gd name="T1" fmla="*/ 2147483647 h 7"/>
                <a:gd name="T2" fmla="*/ 2147483647 w 24"/>
                <a:gd name="T3" fmla="*/ 0 h 7"/>
                <a:gd name="T4" fmla="*/ 2147483647 w 24"/>
                <a:gd name="T5" fmla="*/ 2147483647 h 7"/>
                <a:gd name="T6" fmla="*/ 2147483647 w 24"/>
                <a:gd name="T7" fmla="*/ 2147483647 h 7"/>
                <a:gd name="T8" fmla="*/ 2147483647 w 24"/>
                <a:gd name="T9" fmla="*/ 2147483647 h 7"/>
                <a:gd name="T10" fmla="*/ 2147483647 w 24"/>
                <a:gd name="T11" fmla="*/ 2147483647 h 7"/>
                <a:gd name="T12" fmla="*/ 0 w 24"/>
                <a:gd name="T13" fmla="*/ 2147483647 h 7"/>
                <a:gd name="T14" fmla="*/ 2147483647 w 24"/>
                <a:gd name="T15" fmla="*/ 2147483647 h 7"/>
                <a:gd name="T16" fmla="*/ 2147483647 w 24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7"/>
                <a:gd name="T29" fmla="*/ 24 w 24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7">
                  <a:moveTo>
                    <a:pt x="12" y="2"/>
                  </a:moveTo>
                  <a:cubicBezTo>
                    <a:pt x="15" y="1"/>
                    <a:pt x="18" y="0"/>
                    <a:pt x="21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3" y="1"/>
                    <a:pt x="21" y="1"/>
                  </a:cubicBezTo>
                  <a:cubicBezTo>
                    <a:pt x="18" y="1"/>
                    <a:pt x="15" y="1"/>
                    <a:pt x="12" y="2"/>
                  </a:cubicBezTo>
                  <a:cubicBezTo>
                    <a:pt x="9" y="3"/>
                    <a:pt x="6" y="5"/>
                    <a:pt x="4" y="6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1" y="6"/>
                    <a:pt x="3" y="5"/>
                  </a:cubicBezTo>
                  <a:cubicBezTo>
                    <a:pt x="5" y="4"/>
                    <a:pt x="8" y="3"/>
                    <a:pt x="1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29" name="Freeform 2753"/>
            <p:cNvSpPr>
              <a:spLocks noChangeArrowheads="1"/>
            </p:cNvSpPr>
            <p:nvPr/>
          </p:nvSpPr>
          <p:spPr bwMode="auto">
            <a:xfrm>
              <a:off x="1671638" y="373063"/>
              <a:ext cx="9525" cy="3175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4" y="1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6" y="1"/>
                    <a:pt x="4" y="1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0" name="Freeform 2754"/>
            <p:cNvSpPr>
              <a:spLocks noChangeArrowheads="1"/>
            </p:cNvSpPr>
            <p:nvPr/>
          </p:nvSpPr>
          <p:spPr bwMode="auto">
            <a:xfrm>
              <a:off x="1612901" y="425450"/>
              <a:ext cx="9525" cy="44450"/>
            </a:xfrm>
            <a:custGeom>
              <a:avLst/>
              <a:gdLst>
                <a:gd name="T0" fmla="*/ 2147483647 w 7"/>
                <a:gd name="T1" fmla="*/ 2147483647 h 34"/>
                <a:gd name="T2" fmla="*/ 0 w 7"/>
                <a:gd name="T3" fmla="*/ 2147483647 h 34"/>
                <a:gd name="T4" fmla="*/ 2147483647 w 7"/>
                <a:gd name="T5" fmla="*/ 2147483647 h 34"/>
                <a:gd name="T6" fmla="*/ 2147483647 w 7"/>
                <a:gd name="T7" fmla="*/ 2147483647 h 34"/>
                <a:gd name="T8" fmla="*/ 2147483647 w 7"/>
                <a:gd name="T9" fmla="*/ 0 h 34"/>
                <a:gd name="T10" fmla="*/ 2147483647 w 7"/>
                <a:gd name="T11" fmla="*/ 2147483647 h 34"/>
                <a:gd name="T12" fmla="*/ 2147483647 w 7"/>
                <a:gd name="T13" fmla="*/ 2147483647 h 34"/>
                <a:gd name="T14" fmla="*/ 2147483647 w 7"/>
                <a:gd name="T15" fmla="*/ 2147483647 h 34"/>
                <a:gd name="T16" fmla="*/ 2147483647 w 7"/>
                <a:gd name="T17" fmla="*/ 2147483647 h 34"/>
                <a:gd name="T18" fmla="*/ 2147483647 w 7"/>
                <a:gd name="T19" fmla="*/ 2147483647 h 34"/>
                <a:gd name="T20" fmla="*/ 2147483647 w 7"/>
                <a:gd name="T21" fmla="*/ 2147483647 h 34"/>
                <a:gd name="T22" fmla="*/ 2147483647 w 7"/>
                <a:gd name="T23" fmla="*/ 2147483647 h 34"/>
                <a:gd name="T24" fmla="*/ 2147483647 w 7"/>
                <a:gd name="T25" fmla="*/ 2147483647 h 3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"/>
                <a:gd name="T40" fmla="*/ 0 h 34"/>
                <a:gd name="T41" fmla="*/ 7 w 7"/>
                <a:gd name="T42" fmla="*/ 34 h 3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" h="34">
                  <a:moveTo>
                    <a:pt x="1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1" y="4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2" y="2"/>
                    <a:pt x="1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2" y="22"/>
                    <a:pt x="4" y="26"/>
                    <a:pt x="5" y="29"/>
                  </a:cubicBezTo>
                  <a:cubicBezTo>
                    <a:pt x="6" y="32"/>
                    <a:pt x="7" y="34"/>
                    <a:pt x="7" y="34"/>
                  </a:cubicBezTo>
                  <a:cubicBezTo>
                    <a:pt x="7" y="34"/>
                    <a:pt x="7" y="33"/>
                    <a:pt x="6" y="33"/>
                  </a:cubicBezTo>
                  <a:cubicBezTo>
                    <a:pt x="6" y="32"/>
                    <a:pt x="5" y="31"/>
                    <a:pt x="4" y="29"/>
                  </a:cubicBezTo>
                  <a:cubicBezTo>
                    <a:pt x="3" y="26"/>
                    <a:pt x="1" y="22"/>
                    <a:pt x="1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1" name="Freeform 2755"/>
            <p:cNvSpPr>
              <a:spLocks noChangeArrowheads="1"/>
            </p:cNvSpPr>
            <p:nvPr/>
          </p:nvSpPr>
          <p:spPr bwMode="auto">
            <a:xfrm>
              <a:off x="1609726" y="442913"/>
              <a:ext cx="7938" cy="23813"/>
            </a:xfrm>
            <a:custGeom>
              <a:avLst/>
              <a:gdLst>
                <a:gd name="T0" fmla="*/ 2147483647 w 5"/>
                <a:gd name="T1" fmla="*/ 2147483647 h 19"/>
                <a:gd name="T2" fmla="*/ 0 w 5"/>
                <a:gd name="T3" fmla="*/ 2147483647 h 19"/>
                <a:gd name="T4" fmla="*/ 0 w 5"/>
                <a:gd name="T5" fmla="*/ 0 h 19"/>
                <a:gd name="T6" fmla="*/ 2147483647 w 5"/>
                <a:gd name="T7" fmla="*/ 2147483647 h 19"/>
                <a:gd name="T8" fmla="*/ 2147483647 w 5"/>
                <a:gd name="T9" fmla="*/ 2147483647 h 19"/>
                <a:gd name="T10" fmla="*/ 2147483647 w 5"/>
                <a:gd name="T11" fmla="*/ 2147483647 h 19"/>
                <a:gd name="T12" fmla="*/ 2147483647 w 5"/>
                <a:gd name="T13" fmla="*/ 2147483647 h 19"/>
                <a:gd name="T14" fmla="*/ 2147483647 w 5"/>
                <a:gd name="T15" fmla="*/ 2147483647 h 19"/>
                <a:gd name="T16" fmla="*/ 2147483647 w 5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19"/>
                <a:gd name="T29" fmla="*/ 5 w 5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19">
                  <a:moveTo>
                    <a:pt x="1" y="10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1" y="3"/>
                  </a:cubicBezTo>
                  <a:cubicBezTo>
                    <a:pt x="1" y="5"/>
                    <a:pt x="1" y="7"/>
                    <a:pt x="2" y="10"/>
                  </a:cubicBezTo>
                  <a:cubicBezTo>
                    <a:pt x="3" y="12"/>
                    <a:pt x="3" y="15"/>
                    <a:pt x="4" y="16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4" y="18"/>
                    <a:pt x="3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2" name="Freeform 2756"/>
            <p:cNvSpPr>
              <a:spLocks noChangeArrowheads="1"/>
            </p:cNvSpPr>
            <p:nvPr/>
          </p:nvSpPr>
          <p:spPr bwMode="auto">
            <a:xfrm>
              <a:off x="1587501" y="436563"/>
              <a:ext cx="12700" cy="39688"/>
            </a:xfrm>
            <a:custGeom>
              <a:avLst/>
              <a:gdLst>
                <a:gd name="T0" fmla="*/ 2147483647 w 10"/>
                <a:gd name="T1" fmla="*/ 2147483647 h 31"/>
                <a:gd name="T2" fmla="*/ 0 w 10"/>
                <a:gd name="T3" fmla="*/ 2147483647 h 31"/>
                <a:gd name="T4" fmla="*/ 0 w 10"/>
                <a:gd name="T5" fmla="*/ 2147483647 h 31"/>
                <a:gd name="T6" fmla="*/ 2147483647 w 10"/>
                <a:gd name="T7" fmla="*/ 2147483647 h 31"/>
                <a:gd name="T8" fmla="*/ 2147483647 w 10"/>
                <a:gd name="T9" fmla="*/ 2147483647 h 31"/>
                <a:gd name="T10" fmla="*/ 2147483647 w 10"/>
                <a:gd name="T11" fmla="*/ 2147483647 h 31"/>
                <a:gd name="T12" fmla="*/ 2147483647 w 10"/>
                <a:gd name="T13" fmla="*/ 2147483647 h 31"/>
                <a:gd name="T14" fmla="*/ 2147483647 w 10"/>
                <a:gd name="T15" fmla="*/ 0 h 31"/>
                <a:gd name="T16" fmla="*/ 2147483647 w 10"/>
                <a:gd name="T17" fmla="*/ 2147483647 h 31"/>
                <a:gd name="T18" fmla="*/ 2147483647 w 10"/>
                <a:gd name="T19" fmla="*/ 2147483647 h 31"/>
                <a:gd name="T20" fmla="*/ 2147483647 w 10"/>
                <a:gd name="T21" fmla="*/ 2147483647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1"/>
                <a:gd name="T35" fmla="*/ 10 w 10"/>
                <a:gd name="T36" fmla="*/ 31 h 3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1">
                  <a:moveTo>
                    <a:pt x="1" y="26"/>
                  </a:moveTo>
                  <a:cubicBezTo>
                    <a:pt x="1" y="29"/>
                    <a:pt x="0" y="31"/>
                    <a:pt x="0" y="31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1" y="23"/>
                    <a:pt x="2" y="19"/>
                    <a:pt x="4" y="15"/>
                  </a:cubicBezTo>
                  <a:cubicBezTo>
                    <a:pt x="5" y="11"/>
                    <a:pt x="7" y="7"/>
                    <a:pt x="8" y="4"/>
                  </a:cubicBezTo>
                  <a:cubicBezTo>
                    <a:pt x="9" y="3"/>
                    <a:pt x="9" y="2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2"/>
                    <a:pt x="8" y="4"/>
                  </a:cubicBezTo>
                  <a:cubicBezTo>
                    <a:pt x="7" y="7"/>
                    <a:pt x="6" y="11"/>
                    <a:pt x="4" y="15"/>
                  </a:cubicBezTo>
                  <a:cubicBezTo>
                    <a:pt x="3" y="19"/>
                    <a:pt x="2" y="23"/>
                    <a:pt x="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3" name="Freeform 2757"/>
            <p:cNvSpPr>
              <a:spLocks noChangeArrowheads="1"/>
            </p:cNvSpPr>
            <p:nvPr/>
          </p:nvSpPr>
          <p:spPr bwMode="auto">
            <a:xfrm>
              <a:off x="1587501" y="458788"/>
              <a:ext cx="7938" cy="44450"/>
            </a:xfrm>
            <a:custGeom>
              <a:avLst/>
              <a:gdLst>
                <a:gd name="T0" fmla="*/ 2147483647 w 7"/>
                <a:gd name="T1" fmla="*/ 2147483647 h 35"/>
                <a:gd name="T2" fmla="*/ 2147483647 w 7"/>
                <a:gd name="T3" fmla="*/ 2147483647 h 35"/>
                <a:gd name="T4" fmla="*/ 2147483647 w 7"/>
                <a:gd name="T5" fmla="*/ 2147483647 h 35"/>
                <a:gd name="T6" fmla="*/ 2147483647 w 7"/>
                <a:gd name="T7" fmla="*/ 2147483647 h 35"/>
                <a:gd name="T8" fmla="*/ 2147483647 w 7"/>
                <a:gd name="T9" fmla="*/ 2147483647 h 35"/>
                <a:gd name="T10" fmla="*/ 2147483647 w 7"/>
                <a:gd name="T11" fmla="*/ 0 h 35"/>
                <a:gd name="T12" fmla="*/ 2147483647 w 7"/>
                <a:gd name="T13" fmla="*/ 2147483647 h 35"/>
                <a:gd name="T14" fmla="*/ 2147483647 w 7"/>
                <a:gd name="T15" fmla="*/ 2147483647 h 35"/>
                <a:gd name="T16" fmla="*/ 2147483647 w 7"/>
                <a:gd name="T17" fmla="*/ 2147483647 h 35"/>
                <a:gd name="T18" fmla="*/ 2147483647 w 7"/>
                <a:gd name="T19" fmla="*/ 2147483647 h 35"/>
                <a:gd name="T20" fmla="*/ 2147483647 w 7"/>
                <a:gd name="T21" fmla="*/ 2147483647 h 35"/>
                <a:gd name="T22" fmla="*/ 2147483647 w 7"/>
                <a:gd name="T23" fmla="*/ 2147483647 h 35"/>
                <a:gd name="T24" fmla="*/ 2147483647 w 7"/>
                <a:gd name="T25" fmla="*/ 2147483647 h 35"/>
                <a:gd name="T26" fmla="*/ 2147483647 w 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"/>
                <a:gd name="T43" fmla="*/ 0 h 35"/>
                <a:gd name="T44" fmla="*/ 7 w 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" h="35">
                  <a:moveTo>
                    <a:pt x="1" y="32"/>
                  </a:moveTo>
                  <a:cubicBezTo>
                    <a:pt x="1" y="31"/>
                    <a:pt x="1" y="30"/>
                    <a:pt x="1" y="30"/>
                  </a:cubicBezTo>
                  <a:cubicBezTo>
                    <a:pt x="0" y="26"/>
                    <a:pt x="0" y="22"/>
                    <a:pt x="1" y="17"/>
                  </a:cubicBezTo>
                  <a:cubicBezTo>
                    <a:pt x="2" y="12"/>
                    <a:pt x="3" y="8"/>
                    <a:pt x="4" y="5"/>
                  </a:cubicBezTo>
                  <a:cubicBezTo>
                    <a:pt x="5" y="4"/>
                    <a:pt x="6" y="2"/>
                    <a:pt x="6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2"/>
                    <a:pt x="5" y="5"/>
                  </a:cubicBezTo>
                  <a:cubicBezTo>
                    <a:pt x="4" y="8"/>
                    <a:pt x="3" y="13"/>
                    <a:pt x="2" y="17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1" y="33"/>
                    <a:pt x="1" y="32"/>
                    <a:pt x="1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4" name="Freeform 2758"/>
            <p:cNvSpPr>
              <a:spLocks noChangeArrowheads="1"/>
            </p:cNvSpPr>
            <p:nvPr/>
          </p:nvSpPr>
          <p:spPr bwMode="auto">
            <a:xfrm>
              <a:off x="1638301" y="501650"/>
              <a:ext cx="30163" cy="14288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0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w 23"/>
                <a:gd name="T13" fmla="*/ 2147483647 h 10"/>
                <a:gd name="T14" fmla="*/ 2147483647 w 23"/>
                <a:gd name="T15" fmla="*/ 2147483647 h 10"/>
                <a:gd name="T16" fmla="*/ 2147483647 w 23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0"/>
                <a:gd name="T29" fmla="*/ 23 w 2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0">
                  <a:moveTo>
                    <a:pt x="13" y="8"/>
                  </a:moveTo>
                  <a:cubicBezTo>
                    <a:pt x="16" y="6"/>
                    <a:pt x="18" y="4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4"/>
                    <a:pt x="16" y="7"/>
                    <a:pt x="13" y="8"/>
                  </a:cubicBezTo>
                  <a:cubicBezTo>
                    <a:pt x="10" y="10"/>
                    <a:pt x="6" y="10"/>
                    <a:pt x="4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2" y="10"/>
                    <a:pt x="4" y="10"/>
                  </a:cubicBezTo>
                  <a:cubicBezTo>
                    <a:pt x="6" y="10"/>
                    <a:pt x="10" y="9"/>
                    <a:pt x="1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5" name="Freeform 2759"/>
            <p:cNvSpPr>
              <a:spLocks noChangeArrowheads="1"/>
            </p:cNvSpPr>
            <p:nvPr/>
          </p:nvSpPr>
          <p:spPr bwMode="auto">
            <a:xfrm>
              <a:off x="1624013" y="492125"/>
              <a:ext cx="19050" cy="9525"/>
            </a:xfrm>
            <a:custGeom>
              <a:avLst/>
              <a:gdLst>
                <a:gd name="T0" fmla="*/ 2147483647 w 14"/>
                <a:gd name="T1" fmla="*/ 0 h 8"/>
                <a:gd name="T2" fmla="*/ 2147483647 w 14"/>
                <a:gd name="T3" fmla="*/ 2147483647 h 8"/>
                <a:gd name="T4" fmla="*/ 2147483647 w 14"/>
                <a:gd name="T5" fmla="*/ 2147483647 h 8"/>
                <a:gd name="T6" fmla="*/ 2147483647 w 14"/>
                <a:gd name="T7" fmla="*/ 2147483647 h 8"/>
                <a:gd name="T8" fmla="*/ 2147483647 w 14"/>
                <a:gd name="T9" fmla="*/ 2147483647 h 8"/>
                <a:gd name="T10" fmla="*/ 2147483647 w 14"/>
                <a:gd name="T11" fmla="*/ 2147483647 h 8"/>
                <a:gd name="T12" fmla="*/ 2147483647 w 14"/>
                <a:gd name="T13" fmla="*/ 2147483647 h 8"/>
                <a:gd name="T14" fmla="*/ 2147483647 w 14"/>
                <a:gd name="T15" fmla="*/ 2147483647 h 8"/>
                <a:gd name="T16" fmla="*/ 2147483647 w 14"/>
                <a:gd name="T17" fmla="*/ 2147483647 h 8"/>
                <a:gd name="T18" fmla="*/ 2147483647 w 14"/>
                <a:gd name="T19" fmla="*/ 2147483647 h 8"/>
                <a:gd name="T20" fmla="*/ 2147483647 w 14"/>
                <a:gd name="T21" fmla="*/ 0 h 8"/>
                <a:gd name="T22" fmla="*/ 0 w 14"/>
                <a:gd name="T23" fmla="*/ 0 h 8"/>
                <a:gd name="T24" fmla="*/ 2147483647 w 14"/>
                <a:gd name="T25" fmla="*/ 0 h 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8"/>
                <a:gd name="T41" fmla="*/ 14 w 14"/>
                <a:gd name="T42" fmla="*/ 8 h 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8">
                  <a:moveTo>
                    <a:pt x="3" y="0"/>
                  </a:moveTo>
                  <a:cubicBezTo>
                    <a:pt x="4" y="0"/>
                    <a:pt x="7" y="0"/>
                    <a:pt x="9" y="1"/>
                  </a:cubicBezTo>
                  <a:cubicBezTo>
                    <a:pt x="10" y="2"/>
                    <a:pt x="11" y="3"/>
                    <a:pt x="12" y="3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2" y="5"/>
                    <a:pt x="12" y="4"/>
                    <a:pt x="11" y="4"/>
                  </a:cubicBezTo>
                  <a:cubicBezTo>
                    <a:pt x="10" y="3"/>
                    <a:pt x="9" y="2"/>
                    <a:pt x="8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6" name="Freeform 2760"/>
            <p:cNvSpPr>
              <a:spLocks noChangeArrowheads="1"/>
            </p:cNvSpPr>
            <p:nvPr/>
          </p:nvSpPr>
          <p:spPr bwMode="auto">
            <a:xfrm>
              <a:off x="1631951" y="495300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0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1" y="0"/>
                  </a:moveTo>
                  <a:cubicBezTo>
                    <a:pt x="2" y="0"/>
                    <a:pt x="3" y="1"/>
                    <a:pt x="4" y="1"/>
                  </a:cubicBezTo>
                  <a:cubicBezTo>
                    <a:pt x="5" y="3"/>
                    <a:pt x="6" y="5"/>
                    <a:pt x="5" y="5"/>
                  </a:cubicBezTo>
                  <a:cubicBezTo>
                    <a:pt x="5" y="5"/>
                    <a:pt x="5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7" name="Freeform 2761"/>
            <p:cNvSpPr>
              <a:spLocks noChangeArrowheads="1"/>
            </p:cNvSpPr>
            <p:nvPr/>
          </p:nvSpPr>
          <p:spPr bwMode="auto">
            <a:xfrm>
              <a:off x="1612901" y="523875"/>
              <a:ext cx="23813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0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2147483647 h 13"/>
                <a:gd name="T14" fmla="*/ 2147483647 w 18"/>
                <a:gd name="T15" fmla="*/ 2147483647 h 13"/>
                <a:gd name="T16" fmla="*/ 2147483647 w 18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3"/>
                <a:gd name="T29" fmla="*/ 18 w 18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3">
                  <a:moveTo>
                    <a:pt x="7" y="9"/>
                  </a:moveTo>
                  <a:cubicBezTo>
                    <a:pt x="5" y="7"/>
                    <a:pt x="3" y="5"/>
                    <a:pt x="1" y="3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1"/>
                    <a:pt x="2" y="3"/>
                  </a:cubicBezTo>
                  <a:cubicBezTo>
                    <a:pt x="3" y="5"/>
                    <a:pt x="5" y="6"/>
                    <a:pt x="8" y="8"/>
                  </a:cubicBezTo>
                  <a:cubicBezTo>
                    <a:pt x="10" y="10"/>
                    <a:pt x="13" y="11"/>
                    <a:pt x="15" y="12"/>
                  </a:cubicBezTo>
                  <a:cubicBezTo>
                    <a:pt x="17" y="12"/>
                    <a:pt x="18" y="13"/>
                    <a:pt x="18" y="13"/>
                  </a:cubicBezTo>
                  <a:cubicBezTo>
                    <a:pt x="18" y="13"/>
                    <a:pt x="17" y="13"/>
                    <a:pt x="15" y="12"/>
                  </a:cubicBezTo>
                  <a:cubicBezTo>
                    <a:pt x="13" y="12"/>
                    <a:pt x="10" y="10"/>
                    <a:pt x="7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8" name="Freeform 2762"/>
            <p:cNvSpPr>
              <a:spLocks noChangeArrowheads="1"/>
            </p:cNvSpPr>
            <p:nvPr/>
          </p:nvSpPr>
          <p:spPr bwMode="auto">
            <a:xfrm>
              <a:off x="1660526" y="528638"/>
              <a:ext cx="22225" cy="1588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0 h 2"/>
                <a:gd name="T4" fmla="*/ 2147483647 w 18"/>
                <a:gd name="T5" fmla="*/ 0 h 2"/>
                <a:gd name="T6" fmla="*/ 2147483647 w 18"/>
                <a:gd name="T7" fmla="*/ 0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2147483647 w 18"/>
                <a:gd name="T15" fmla="*/ 2147483647 h 2"/>
                <a:gd name="T16" fmla="*/ 2147483647 w 18"/>
                <a:gd name="T17" fmla="*/ 2147483647 h 2"/>
                <a:gd name="T18" fmla="*/ 0 w 18"/>
                <a:gd name="T19" fmla="*/ 2147483647 h 2"/>
                <a:gd name="T20" fmla="*/ 2147483647 w 18"/>
                <a:gd name="T21" fmla="*/ 2147483647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8"/>
                <a:gd name="T34" fmla="*/ 0 h 2"/>
                <a:gd name="T35" fmla="*/ 18 w 18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8" h="2">
                  <a:moveTo>
                    <a:pt x="2" y="1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2" y="0"/>
                    <a:pt x="14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1"/>
                    <a:pt x="17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6" y="1"/>
                  </a:cubicBezTo>
                  <a:cubicBezTo>
                    <a:pt x="14" y="0"/>
                    <a:pt x="12" y="1"/>
                    <a:pt x="9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39" name="Freeform 2763"/>
            <p:cNvSpPr>
              <a:spLocks noChangeArrowheads="1"/>
            </p:cNvSpPr>
            <p:nvPr/>
          </p:nvSpPr>
          <p:spPr bwMode="auto">
            <a:xfrm>
              <a:off x="1681163" y="525463"/>
              <a:ext cx="6350" cy="3175"/>
            </a:xfrm>
            <a:custGeom>
              <a:avLst/>
              <a:gdLst>
                <a:gd name="T0" fmla="*/ 0 w 5"/>
                <a:gd name="T1" fmla="*/ 2147483647 h 2"/>
                <a:gd name="T2" fmla="*/ 2147483647 w 5"/>
                <a:gd name="T3" fmla="*/ 0 h 2"/>
                <a:gd name="T4" fmla="*/ 2147483647 w 5"/>
                <a:gd name="T5" fmla="*/ 2147483647 h 2"/>
                <a:gd name="T6" fmla="*/ 2147483647 w 5"/>
                <a:gd name="T7" fmla="*/ 2147483647 h 2"/>
                <a:gd name="T8" fmla="*/ 0 w 5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"/>
                <a:gd name="T17" fmla="*/ 5 w 5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0" name="Freeform 2764"/>
            <p:cNvSpPr>
              <a:spLocks noChangeArrowheads="1"/>
            </p:cNvSpPr>
            <p:nvPr/>
          </p:nvSpPr>
          <p:spPr bwMode="auto">
            <a:xfrm>
              <a:off x="1754188" y="460375"/>
              <a:ext cx="30163" cy="49213"/>
            </a:xfrm>
            <a:custGeom>
              <a:avLst/>
              <a:gdLst>
                <a:gd name="T0" fmla="*/ 2147483647 w 23"/>
                <a:gd name="T1" fmla="*/ 2147483647 h 38"/>
                <a:gd name="T2" fmla="*/ 2147483647 w 23"/>
                <a:gd name="T3" fmla="*/ 2147483647 h 38"/>
                <a:gd name="T4" fmla="*/ 2147483647 w 23"/>
                <a:gd name="T5" fmla="*/ 2147483647 h 38"/>
                <a:gd name="T6" fmla="*/ 2147483647 w 23"/>
                <a:gd name="T7" fmla="*/ 2147483647 h 38"/>
                <a:gd name="T8" fmla="*/ 2147483647 w 23"/>
                <a:gd name="T9" fmla="*/ 2147483647 h 38"/>
                <a:gd name="T10" fmla="*/ 2147483647 w 23"/>
                <a:gd name="T11" fmla="*/ 2147483647 h 38"/>
                <a:gd name="T12" fmla="*/ 2147483647 w 23"/>
                <a:gd name="T13" fmla="*/ 2147483647 h 38"/>
                <a:gd name="T14" fmla="*/ 2147483647 w 23"/>
                <a:gd name="T15" fmla="*/ 2147483647 h 38"/>
                <a:gd name="T16" fmla="*/ 2147483647 w 23"/>
                <a:gd name="T17" fmla="*/ 2147483647 h 38"/>
                <a:gd name="T18" fmla="*/ 2147483647 w 23"/>
                <a:gd name="T19" fmla="*/ 2147483647 h 38"/>
                <a:gd name="T20" fmla="*/ 0 w 23"/>
                <a:gd name="T21" fmla="*/ 2147483647 h 38"/>
                <a:gd name="T22" fmla="*/ 2147483647 w 23"/>
                <a:gd name="T23" fmla="*/ 2147483647 h 38"/>
                <a:gd name="T24" fmla="*/ 2147483647 w 23"/>
                <a:gd name="T25" fmla="*/ 2147483647 h 38"/>
                <a:gd name="T26" fmla="*/ 2147483647 w 23"/>
                <a:gd name="T27" fmla="*/ 2147483647 h 38"/>
                <a:gd name="T28" fmla="*/ 2147483647 w 23"/>
                <a:gd name="T29" fmla="*/ 2147483647 h 38"/>
                <a:gd name="T30" fmla="*/ 2147483647 w 23"/>
                <a:gd name="T31" fmla="*/ 2147483647 h 38"/>
                <a:gd name="T32" fmla="*/ 2147483647 w 23"/>
                <a:gd name="T33" fmla="*/ 2147483647 h 38"/>
                <a:gd name="T34" fmla="*/ 2147483647 w 23"/>
                <a:gd name="T35" fmla="*/ 2147483647 h 38"/>
                <a:gd name="T36" fmla="*/ 2147483647 w 23"/>
                <a:gd name="T37" fmla="*/ 2147483647 h 38"/>
                <a:gd name="T38" fmla="*/ 2147483647 w 23"/>
                <a:gd name="T39" fmla="*/ 2147483647 h 38"/>
                <a:gd name="T40" fmla="*/ 2147483647 w 23"/>
                <a:gd name="T41" fmla="*/ 0 h 38"/>
                <a:gd name="T42" fmla="*/ 2147483647 w 23"/>
                <a:gd name="T43" fmla="*/ 2147483647 h 38"/>
                <a:gd name="T44" fmla="*/ 2147483647 w 23"/>
                <a:gd name="T45" fmla="*/ 2147483647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3"/>
                <a:gd name="T70" fmla="*/ 0 h 38"/>
                <a:gd name="T71" fmla="*/ 23 w 23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3" h="38">
                  <a:moveTo>
                    <a:pt x="23" y="4"/>
                  </a:moveTo>
                  <a:cubicBezTo>
                    <a:pt x="23" y="4"/>
                    <a:pt x="23" y="5"/>
                    <a:pt x="23" y="7"/>
                  </a:cubicBezTo>
                  <a:cubicBezTo>
                    <a:pt x="23" y="8"/>
                    <a:pt x="23" y="9"/>
                    <a:pt x="22" y="10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1" y="12"/>
                    <a:pt x="21" y="13"/>
                    <a:pt x="21" y="14"/>
                  </a:cubicBezTo>
                  <a:cubicBezTo>
                    <a:pt x="20" y="16"/>
                    <a:pt x="19" y="19"/>
                    <a:pt x="17" y="22"/>
                  </a:cubicBezTo>
                  <a:cubicBezTo>
                    <a:pt x="15" y="25"/>
                    <a:pt x="13" y="27"/>
                    <a:pt x="11" y="29"/>
                  </a:cubicBezTo>
                  <a:cubicBezTo>
                    <a:pt x="9" y="31"/>
                    <a:pt x="7" y="33"/>
                    <a:pt x="6" y="34"/>
                  </a:cubicBezTo>
                  <a:cubicBezTo>
                    <a:pt x="5" y="35"/>
                    <a:pt x="4" y="36"/>
                    <a:pt x="4" y="36"/>
                  </a:cubicBezTo>
                  <a:cubicBezTo>
                    <a:pt x="3" y="37"/>
                    <a:pt x="2" y="37"/>
                    <a:pt x="2" y="37"/>
                  </a:cubicBezTo>
                  <a:cubicBezTo>
                    <a:pt x="1" y="38"/>
                    <a:pt x="0" y="38"/>
                    <a:pt x="0" y="38"/>
                  </a:cubicBezTo>
                  <a:cubicBezTo>
                    <a:pt x="0" y="38"/>
                    <a:pt x="1" y="38"/>
                    <a:pt x="2" y="37"/>
                  </a:cubicBezTo>
                  <a:cubicBezTo>
                    <a:pt x="2" y="37"/>
                    <a:pt x="3" y="36"/>
                    <a:pt x="3" y="36"/>
                  </a:cubicBezTo>
                  <a:cubicBezTo>
                    <a:pt x="4" y="35"/>
                    <a:pt x="5" y="35"/>
                    <a:pt x="6" y="34"/>
                  </a:cubicBezTo>
                  <a:cubicBezTo>
                    <a:pt x="7" y="33"/>
                    <a:pt x="9" y="31"/>
                    <a:pt x="11" y="29"/>
                  </a:cubicBezTo>
                  <a:cubicBezTo>
                    <a:pt x="13" y="27"/>
                    <a:pt x="15" y="24"/>
                    <a:pt x="16" y="22"/>
                  </a:cubicBezTo>
                  <a:cubicBezTo>
                    <a:pt x="18" y="19"/>
                    <a:pt x="19" y="16"/>
                    <a:pt x="20" y="14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1" y="11"/>
                    <a:pt x="21" y="10"/>
                    <a:pt x="22" y="10"/>
                  </a:cubicBezTo>
                  <a:cubicBezTo>
                    <a:pt x="22" y="9"/>
                    <a:pt x="22" y="7"/>
                    <a:pt x="22" y="6"/>
                  </a:cubicBezTo>
                  <a:cubicBezTo>
                    <a:pt x="23" y="2"/>
                    <a:pt x="23" y="0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2"/>
                    <a:pt x="23" y="3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1" name="Freeform 2765"/>
            <p:cNvSpPr>
              <a:spLocks noChangeArrowheads="1"/>
            </p:cNvSpPr>
            <p:nvPr/>
          </p:nvSpPr>
          <p:spPr bwMode="auto">
            <a:xfrm>
              <a:off x="1744663" y="5016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0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17"/>
                <a:gd name="T29" fmla="*/ 20 w 20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17">
                  <a:moveTo>
                    <a:pt x="10" y="8"/>
                  </a:moveTo>
                  <a:cubicBezTo>
                    <a:pt x="13" y="6"/>
                    <a:pt x="15" y="4"/>
                    <a:pt x="17" y="2"/>
                  </a:cubicBezTo>
                  <a:cubicBezTo>
                    <a:pt x="19" y="1"/>
                    <a:pt x="20" y="0"/>
                    <a:pt x="20" y="0"/>
                  </a:cubicBezTo>
                  <a:cubicBezTo>
                    <a:pt x="20" y="0"/>
                    <a:pt x="19" y="1"/>
                    <a:pt x="17" y="3"/>
                  </a:cubicBezTo>
                  <a:cubicBezTo>
                    <a:pt x="16" y="5"/>
                    <a:pt x="13" y="7"/>
                    <a:pt x="11" y="9"/>
                  </a:cubicBezTo>
                  <a:cubicBezTo>
                    <a:pt x="8" y="11"/>
                    <a:pt x="5" y="13"/>
                    <a:pt x="3" y="14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3" y="14"/>
                  </a:cubicBezTo>
                  <a:cubicBezTo>
                    <a:pt x="5" y="13"/>
                    <a:pt x="7" y="11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2" name="Freeform 2766"/>
            <p:cNvSpPr>
              <a:spLocks noChangeArrowheads="1"/>
            </p:cNvSpPr>
            <p:nvPr/>
          </p:nvSpPr>
          <p:spPr bwMode="auto">
            <a:xfrm>
              <a:off x="1722438" y="495300"/>
              <a:ext cx="28575" cy="39688"/>
            </a:xfrm>
            <a:custGeom>
              <a:avLst/>
              <a:gdLst>
                <a:gd name="T0" fmla="*/ 2147483647 w 23"/>
                <a:gd name="T1" fmla="*/ 2147483647 h 31"/>
                <a:gd name="T2" fmla="*/ 2147483647 w 23"/>
                <a:gd name="T3" fmla="*/ 2147483647 h 31"/>
                <a:gd name="T4" fmla="*/ 2147483647 w 23"/>
                <a:gd name="T5" fmla="*/ 2147483647 h 31"/>
                <a:gd name="T6" fmla="*/ 2147483647 w 23"/>
                <a:gd name="T7" fmla="*/ 2147483647 h 31"/>
                <a:gd name="T8" fmla="*/ 2147483647 w 23"/>
                <a:gd name="T9" fmla="*/ 2147483647 h 31"/>
                <a:gd name="T10" fmla="*/ 2147483647 w 23"/>
                <a:gd name="T11" fmla="*/ 2147483647 h 31"/>
                <a:gd name="T12" fmla="*/ 2147483647 w 23"/>
                <a:gd name="T13" fmla="*/ 2147483647 h 31"/>
                <a:gd name="T14" fmla="*/ 2147483647 w 23"/>
                <a:gd name="T15" fmla="*/ 2147483647 h 31"/>
                <a:gd name="T16" fmla="*/ 0 w 23"/>
                <a:gd name="T17" fmla="*/ 2147483647 h 31"/>
                <a:gd name="T18" fmla="*/ 2147483647 w 23"/>
                <a:gd name="T19" fmla="*/ 2147483647 h 31"/>
                <a:gd name="T20" fmla="*/ 2147483647 w 23"/>
                <a:gd name="T21" fmla="*/ 2147483647 h 31"/>
                <a:gd name="T22" fmla="*/ 2147483647 w 23"/>
                <a:gd name="T23" fmla="*/ 2147483647 h 31"/>
                <a:gd name="T24" fmla="*/ 2147483647 w 23"/>
                <a:gd name="T25" fmla="*/ 2147483647 h 31"/>
                <a:gd name="T26" fmla="*/ 2147483647 w 23"/>
                <a:gd name="T27" fmla="*/ 2147483647 h 31"/>
                <a:gd name="T28" fmla="*/ 2147483647 w 23"/>
                <a:gd name="T29" fmla="*/ 2147483647 h 31"/>
                <a:gd name="T30" fmla="*/ 2147483647 w 23"/>
                <a:gd name="T31" fmla="*/ 2147483647 h 31"/>
                <a:gd name="T32" fmla="*/ 2147483647 w 23"/>
                <a:gd name="T33" fmla="*/ 2147483647 h 31"/>
                <a:gd name="T34" fmla="*/ 2147483647 w 23"/>
                <a:gd name="T35" fmla="*/ 2147483647 h 31"/>
                <a:gd name="T36" fmla="*/ 2147483647 w 23"/>
                <a:gd name="T37" fmla="*/ 0 h 31"/>
                <a:gd name="T38" fmla="*/ 2147483647 w 23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3"/>
                <a:gd name="T61" fmla="*/ 0 h 31"/>
                <a:gd name="T62" fmla="*/ 23 w 23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3" h="31">
                  <a:moveTo>
                    <a:pt x="22" y="1"/>
                  </a:moveTo>
                  <a:cubicBezTo>
                    <a:pt x="22" y="2"/>
                    <a:pt x="21" y="4"/>
                    <a:pt x="21" y="5"/>
                  </a:cubicBezTo>
                  <a:cubicBezTo>
                    <a:pt x="20" y="7"/>
                    <a:pt x="19" y="9"/>
                    <a:pt x="18" y="11"/>
                  </a:cubicBezTo>
                  <a:cubicBezTo>
                    <a:pt x="18" y="12"/>
                    <a:pt x="17" y="13"/>
                    <a:pt x="17" y="15"/>
                  </a:cubicBezTo>
                  <a:cubicBezTo>
                    <a:pt x="17" y="15"/>
                    <a:pt x="16" y="16"/>
                    <a:pt x="16" y="16"/>
                  </a:cubicBezTo>
                  <a:cubicBezTo>
                    <a:pt x="16" y="17"/>
                    <a:pt x="15" y="17"/>
                    <a:pt x="15" y="18"/>
                  </a:cubicBezTo>
                  <a:cubicBezTo>
                    <a:pt x="13" y="20"/>
                    <a:pt x="11" y="22"/>
                    <a:pt x="10" y="24"/>
                  </a:cubicBezTo>
                  <a:cubicBezTo>
                    <a:pt x="8" y="25"/>
                    <a:pt x="6" y="27"/>
                    <a:pt x="5" y="28"/>
                  </a:cubicBezTo>
                  <a:cubicBezTo>
                    <a:pt x="2" y="30"/>
                    <a:pt x="0" y="31"/>
                    <a:pt x="0" y="31"/>
                  </a:cubicBezTo>
                  <a:cubicBezTo>
                    <a:pt x="0" y="31"/>
                    <a:pt x="1" y="31"/>
                    <a:pt x="1" y="30"/>
                  </a:cubicBezTo>
                  <a:cubicBezTo>
                    <a:pt x="2" y="30"/>
                    <a:pt x="3" y="29"/>
                    <a:pt x="4" y="27"/>
                  </a:cubicBezTo>
                  <a:cubicBezTo>
                    <a:pt x="6" y="26"/>
                    <a:pt x="7" y="25"/>
                    <a:pt x="9" y="23"/>
                  </a:cubicBezTo>
                  <a:cubicBezTo>
                    <a:pt x="11" y="22"/>
                    <a:pt x="13" y="20"/>
                    <a:pt x="14" y="18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9" y="9"/>
                    <a:pt x="20" y="7"/>
                    <a:pt x="20" y="5"/>
                  </a:cubicBezTo>
                  <a:cubicBezTo>
                    <a:pt x="21" y="3"/>
                    <a:pt x="22" y="2"/>
                    <a:pt x="22" y="1"/>
                  </a:cubicBezTo>
                  <a:cubicBezTo>
                    <a:pt x="22" y="0"/>
                    <a:pt x="23" y="0"/>
                    <a:pt x="23" y="0"/>
                  </a:cubicBezTo>
                  <a:cubicBezTo>
                    <a:pt x="23" y="0"/>
                    <a:pt x="23" y="0"/>
                    <a:pt x="2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3" name="Freeform 2767"/>
            <p:cNvSpPr>
              <a:spLocks noChangeArrowheads="1"/>
            </p:cNvSpPr>
            <p:nvPr/>
          </p:nvSpPr>
          <p:spPr bwMode="auto">
            <a:xfrm>
              <a:off x="1716088" y="530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0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0"/>
                <a:gd name="T17" fmla="*/ 13 w 13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0">
                  <a:moveTo>
                    <a:pt x="13" y="0"/>
                  </a:moveTo>
                  <a:cubicBezTo>
                    <a:pt x="13" y="0"/>
                    <a:pt x="10" y="3"/>
                    <a:pt x="7" y="6"/>
                  </a:cubicBezTo>
                  <a:cubicBezTo>
                    <a:pt x="3" y="8"/>
                    <a:pt x="0" y="10"/>
                    <a:pt x="0" y="10"/>
                  </a:cubicBezTo>
                  <a:cubicBezTo>
                    <a:pt x="0" y="10"/>
                    <a:pt x="3" y="8"/>
                    <a:pt x="7" y="5"/>
                  </a:cubicBezTo>
                  <a:cubicBezTo>
                    <a:pt x="10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4" name="Freeform 2769"/>
            <p:cNvSpPr>
              <a:spLocks noChangeArrowheads="1"/>
            </p:cNvSpPr>
            <p:nvPr/>
          </p:nvSpPr>
          <p:spPr bwMode="auto">
            <a:xfrm>
              <a:off x="1441451" y="969963"/>
              <a:ext cx="1" cy="3175"/>
            </a:xfrm>
            <a:custGeom>
              <a:avLst/>
              <a:gdLst>
                <a:gd name="T0" fmla="*/ 0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5" name="Freeform 2770"/>
            <p:cNvSpPr>
              <a:spLocks noChangeArrowheads="1"/>
            </p:cNvSpPr>
            <p:nvPr/>
          </p:nvSpPr>
          <p:spPr bwMode="auto">
            <a:xfrm>
              <a:off x="1439863" y="97472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6" name="Freeform 2771"/>
            <p:cNvSpPr>
              <a:spLocks noChangeArrowheads="1"/>
            </p:cNvSpPr>
            <p:nvPr/>
          </p:nvSpPr>
          <p:spPr bwMode="auto">
            <a:xfrm>
              <a:off x="1436688" y="9810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7" name="Freeform 2772"/>
            <p:cNvSpPr>
              <a:spLocks noChangeArrowheads="1"/>
            </p:cNvSpPr>
            <p:nvPr/>
          </p:nvSpPr>
          <p:spPr bwMode="auto">
            <a:xfrm>
              <a:off x="1651001" y="6350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8" name="Freeform 2774"/>
            <p:cNvSpPr>
              <a:spLocks noChangeArrowheads="1"/>
            </p:cNvSpPr>
            <p:nvPr/>
          </p:nvSpPr>
          <p:spPr bwMode="auto">
            <a:xfrm>
              <a:off x="1355726" y="95567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49" name="Freeform 2775"/>
            <p:cNvSpPr>
              <a:spLocks noChangeArrowheads="1"/>
            </p:cNvSpPr>
            <p:nvPr/>
          </p:nvSpPr>
          <p:spPr bwMode="auto">
            <a:xfrm>
              <a:off x="1617663" y="7921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0" name="Freeform 2776"/>
            <p:cNvSpPr>
              <a:spLocks noChangeArrowheads="1"/>
            </p:cNvSpPr>
            <p:nvPr/>
          </p:nvSpPr>
          <p:spPr bwMode="auto">
            <a:xfrm>
              <a:off x="1597026" y="72231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1" name="Freeform 2777"/>
            <p:cNvSpPr>
              <a:spLocks noChangeArrowheads="1"/>
            </p:cNvSpPr>
            <p:nvPr/>
          </p:nvSpPr>
          <p:spPr bwMode="auto">
            <a:xfrm>
              <a:off x="1554163" y="836613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2" name="Freeform 2778"/>
            <p:cNvSpPr>
              <a:spLocks noChangeArrowheads="1"/>
            </p:cNvSpPr>
            <p:nvPr/>
          </p:nvSpPr>
          <p:spPr bwMode="auto">
            <a:xfrm>
              <a:off x="1493838" y="8318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3" name="Freeform 2779"/>
            <p:cNvSpPr>
              <a:spLocks noChangeArrowheads="1"/>
            </p:cNvSpPr>
            <p:nvPr/>
          </p:nvSpPr>
          <p:spPr bwMode="auto">
            <a:xfrm>
              <a:off x="1535113" y="915988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4" name="Freeform 2782"/>
            <p:cNvSpPr>
              <a:spLocks noChangeArrowheads="1"/>
            </p:cNvSpPr>
            <p:nvPr/>
          </p:nvSpPr>
          <p:spPr bwMode="auto">
            <a:xfrm>
              <a:off x="1574801" y="996950"/>
              <a:ext cx="20638" cy="3175"/>
            </a:xfrm>
            <a:custGeom>
              <a:avLst/>
              <a:gdLst>
                <a:gd name="T0" fmla="*/ 2147483647 w 16"/>
                <a:gd name="T1" fmla="*/ 2147483647 h 3"/>
                <a:gd name="T2" fmla="*/ 2147483647 w 16"/>
                <a:gd name="T3" fmla="*/ 2147483647 h 3"/>
                <a:gd name="T4" fmla="*/ 2147483647 w 16"/>
                <a:gd name="T5" fmla="*/ 2147483647 h 3"/>
                <a:gd name="T6" fmla="*/ 2147483647 w 16"/>
                <a:gd name="T7" fmla="*/ 2147483647 h 3"/>
                <a:gd name="T8" fmla="*/ 2147483647 w 16"/>
                <a:gd name="T9" fmla="*/ 2147483647 h 3"/>
                <a:gd name="T10" fmla="*/ 2147483647 w 16"/>
                <a:gd name="T11" fmla="*/ 2147483647 h 3"/>
                <a:gd name="T12" fmla="*/ 0 w 16"/>
                <a:gd name="T13" fmla="*/ 2147483647 h 3"/>
                <a:gd name="T14" fmla="*/ 2147483647 w 16"/>
                <a:gd name="T15" fmla="*/ 2147483647 h 3"/>
                <a:gd name="T16" fmla="*/ 2147483647 w 16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"/>
                <a:gd name="T29" fmla="*/ 16 w 1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">
                  <a:moveTo>
                    <a:pt x="8" y="1"/>
                  </a:moveTo>
                  <a:cubicBezTo>
                    <a:pt x="10" y="0"/>
                    <a:pt x="13" y="1"/>
                    <a:pt x="14" y="1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5" y="2"/>
                    <a:pt x="14" y="2"/>
                  </a:cubicBezTo>
                  <a:cubicBezTo>
                    <a:pt x="12" y="2"/>
                    <a:pt x="10" y="1"/>
                    <a:pt x="8" y="1"/>
                  </a:cubicBezTo>
                  <a:cubicBezTo>
                    <a:pt x="6" y="1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2" y="2"/>
                  </a:cubicBezTo>
                  <a:cubicBezTo>
                    <a:pt x="4" y="1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5" name="Freeform 2783"/>
            <p:cNvSpPr>
              <a:spLocks noChangeArrowheads="1"/>
            </p:cNvSpPr>
            <p:nvPr/>
          </p:nvSpPr>
          <p:spPr bwMode="auto">
            <a:xfrm>
              <a:off x="1582738" y="1000125"/>
              <a:ext cx="7938" cy="1588"/>
            </a:xfrm>
            <a:custGeom>
              <a:avLst/>
              <a:gdLst>
                <a:gd name="T0" fmla="*/ 2147483647 w 7"/>
                <a:gd name="T1" fmla="*/ 0 h 1"/>
                <a:gd name="T2" fmla="*/ 2147483647 w 7"/>
                <a:gd name="T3" fmla="*/ 2147483647 h 1"/>
                <a:gd name="T4" fmla="*/ 2147483647 w 7"/>
                <a:gd name="T5" fmla="*/ 2147483647 h 1"/>
                <a:gd name="T6" fmla="*/ 2147483647 w 7"/>
                <a:gd name="T7" fmla="*/ 2147483647 h 1"/>
                <a:gd name="T8" fmla="*/ 2147483647 w 7"/>
                <a:gd name="T9" fmla="*/ 2147483647 h 1"/>
                <a:gd name="T10" fmla="*/ 0 w 7"/>
                <a:gd name="T11" fmla="*/ 0 h 1"/>
                <a:gd name="T12" fmla="*/ 2147483647 w 7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"/>
                <a:gd name="T23" fmla="*/ 7 w 7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">
                  <a:moveTo>
                    <a:pt x="4" y="0"/>
                  </a:moveTo>
                  <a:cubicBezTo>
                    <a:pt x="5" y="0"/>
                    <a:pt x="6" y="0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6" name="Freeform 2788"/>
            <p:cNvSpPr>
              <a:spLocks noChangeArrowheads="1"/>
            </p:cNvSpPr>
            <p:nvPr/>
          </p:nvSpPr>
          <p:spPr bwMode="auto">
            <a:xfrm>
              <a:off x="1341438" y="950913"/>
              <a:ext cx="25400" cy="44450"/>
            </a:xfrm>
            <a:custGeom>
              <a:avLst/>
              <a:gdLst>
                <a:gd name="T0" fmla="*/ 2147483647 w 19"/>
                <a:gd name="T1" fmla="*/ 2147483647 h 34"/>
                <a:gd name="T2" fmla="*/ 2147483647 w 19"/>
                <a:gd name="T3" fmla="*/ 2147483647 h 34"/>
                <a:gd name="T4" fmla="*/ 2147483647 w 19"/>
                <a:gd name="T5" fmla="*/ 2147483647 h 34"/>
                <a:gd name="T6" fmla="*/ 2147483647 w 19"/>
                <a:gd name="T7" fmla="*/ 2147483647 h 34"/>
                <a:gd name="T8" fmla="*/ 2147483647 w 19"/>
                <a:gd name="T9" fmla="*/ 2147483647 h 34"/>
                <a:gd name="T10" fmla="*/ 0 w 19"/>
                <a:gd name="T11" fmla="*/ 2147483647 h 34"/>
                <a:gd name="T12" fmla="*/ 0 w 19"/>
                <a:gd name="T13" fmla="*/ 2147483647 h 34"/>
                <a:gd name="T14" fmla="*/ 0 w 19"/>
                <a:gd name="T15" fmla="*/ 2147483647 h 34"/>
                <a:gd name="T16" fmla="*/ 0 w 19"/>
                <a:gd name="T17" fmla="*/ 0 h 34"/>
                <a:gd name="T18" fmla="*/ 2147483647 w 19"/>
                <a:gd name="T19" fmla="*/ 2147483647 h 34"/>
                <a:gd name="T20" fmla="*/ 2147483647 w 19"/>
                <a:gd name="T21" fmla="*/ 2147483647 h 34"/>
                <a:gd name="T22" fmla="*/ 2147483647 w 19"/>
                <a:gd name="T23" fmla="*/ 2147483647 h 34"/>
                <a:gd name="T24" fmla="*/ 2147483647 w 19"/>
                <a:gd name="T25" fmla="*/ 2147483647 h 34"/>
                <a:gd name="T26" fmla="*/ 2147483647 w 19"/>
                <a:gd name="T27" fmla="*/ 2147483647 h 34"/>
                <a:gd name="T28" fmla="*/ 2147483647 w 19"/>
                <a:gd name="T29" fmla="*/ 2147483647 h 34"/>
                <a:gd name="T30" fmla="*/ 2147483647 w 19"/>
                <a:gd name="T31" fmla="*/ 2147483647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34"/>
                <a:gd name="T50" fmla="*/ 19 w 19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34"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1"/>
                    <a:pt x="14" y="31"/>
                    <a:pt x="14" y="31"/>
                  </a:cubicBezTo>
                  <a:cubicBezTo>
                    <a:pt x="12" y="30"/>
                    <a:pt x="11" y="28"/>
                    <a:pt x="9" y="26"/>
                  </a:cubicBezTo>
                  <a:cubicBezTo>
                    <a:pt x="8" y="24"/>
                    <a:pt x="6" y="22"/>
                    <a:pt x="5" y="19"/>
                  </a:cubicBezTo>
                  <a:cubicBezTo>
                    <a:pt x="2" y="14"/>
                    <a:pt x="1" y="9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2"/>
                    <a:pt x="1" y="6"/>
                  </a:cubicBezTo>
                  <a:cubicBezTo>
                    <a:pt x="1" y="9"/>
                    <a:pt x="3" y="14"/>
                    <a:pt x="5" y="19"/>
                  </a:cubicBezTo>
                  <a:cubicBezTo>
                    <a:pt x="7" y="22"/>
                    <a:pt x="8" y="24"/>
                    <a:pt x="10" y="26"/>
                  </a:cubicBezTo>
                  <a:cubicBezTo>
                    <a:pt x="11" y="28"/>
                    <a:pt x="13" y="29"/>
                    <a:pt x="14" y="30"/>
                  </a:cubicBezTo>
                  <a:cubicBezTo>
                    <a:pt x="17" y="33"/>
                    <a:pt x="19" y="34"/>
                    <a:pt x="19" y="34"/>
                  </a:cubicBezTo>
                  <a:cubicBezTo>
                    <a:pt x="19" y="34"/>
                    <a:pt x="19" y="34"/>
                    <a:pt x="18" y="33"/>
                  </a:cubicBezTo>
                  <a:cubicBezTo>
                    <a:pt x="17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7" name="Freeform 2789"/>
            <p:cNvSpPr>
              <a:spLocks noChangeArrowheads="1"/>
            </p:cNvSpPr>
            <p:nvPr/>
          </p:nvSpPr>
          <p:spPr bwMode="auto">
            <a:xfrm>
              <a:off x="1338263" y="941388"/>
              <a:ext cx="3175" cy="22225"/>
            </a:xfrm>
            <a:custGeom>
              <a:avLst/>
              <a:gdLst>
                <a:gd name="T0" fmla="*/ 2147483647 w 2"/>
                <a:gd name="T1" fmla="*/ 2147483647 h 18"/>
                <a:gd name="T2" fmla="*/ 2147483647 w 2"/>
                <a:gd name="T3" fmla="*/ 2147483647 h 18"/>
                <a:gd name="T4" fmla="*/ 0 w 2"/>
                <a:gd name="T5" fmla="*/ 2147483647 h 18"/>
                <a:gd name="T6" fmla="*/ 2147483647 w 2"/>
                <a:gd name="T7" fmla="*/ 2147483647 h 18"/>
                <a:gd name="T8" fmla="*/ 2147483647 w 2"/>
                <a:gd name="T9" fmla="*/ 0 h 18"/>
                <a:gd name="T10" fmla="*/ 2147483647 w 2"/>
                <a:gd name="T11" fmla="*/ 2147483647 h 18"/>
                <a:gd name="T12" fmla="*/ 2147483647 w 2"/>
                <a:gd name="T13" fmla="*/ 2147483647 h 18"/>
                <a:gd name="T14" fmla="*/ 2147483647 w 2"/>
                <a:gd name="T15" fmla="*/ 2147483647 h 18"/>
                <a:gd name="T16" fmla="*/ 2147483647 w 2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8"/>
                <a:gd name="T29" fmla="*/ 2 w 2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8">
                  <a:moveTo>
                    <a:pt x="2" y="18"/>
                  </a:move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2"/>
                    <a:pt x="0" y="9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1" y="5"/>
                    <a:pt x="1" y="7"/>
                    <a:pt x="1" y="9"/>
                  </a:cubicBezTo>
                  <a:cubicBezTo>
                    <a:pt x="1" y="12"/>
                    <a:pt x="1" y="14"/>
                    <a:pt x="1" y="15"/>
                  </a:cubicBezTo>
                  <a:cubicBezTo>
                    <a:pt x="2" y="17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8" name="Freeform 2790"/>
            <p:cNvSpPr>
              <a:spLocks noChangeArrowheads="1"/>
            </p:cNvSpPr>
            <p:nvPr/>
          </p:nvSpPr>
          <p:spPr bwMode="auto">
            <a:xfrm>
              <a:off x="1423988" y="969963"/>
              <a:ext cx="11113" cy="17463"/>
            </a:xfrm>
            <a:custGeom>
              <a:avLst/>
              <a:gdLst>
                <a:gd name="T0" fmla="*/ 2147483647 w 9"/>
                <a:gd name="T1" fmla="*/ 0 h 14"/>
                <a:gd name="T2" fmla="*/ 2147483647 w 9"/>
                <a:gd name="T3" fmla="*/ 2147483647 h 14"/>
                <a:gd name="T4" fmla="*/ 2147483647 w 9"/>
                <a:gd name="T5" fmla="*/ 2147483647 h 14"/>
                <a:gd name="T6" fmla="*/ 0 w 9"/>
                <a:gd name="T7" fmla="*/ 2147483647 h 14"/>
                <a:gd name="T8" fmla="*/ 2147483647 w 9"/>
                <a:gd name="T9" fmla="*/ 2147483647 h 14"/>
                <a:gd name="T10" fmla="*/ 2147483647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9" y="0"/>
                  </a:moveTo>
                  <a:cubicBezTo>
                    <a:pt x="9" y="0"/>
                    <a:pt x="7" y="3"/>
                    <a:pt x="5" y="7"/>
                  </a:cubicBezTo>
                  <a:cubicBezTo>
                    <a:pt x="4" y="9"/>
                    <a:pt x="3" y="11"/>
                    <a:pt x="2" y="12"/>
                  </a:cubicBezTo>
                  <a:cubicBezTo>
                    <a:pt x="1" y="13"/>
                    <a:pt x="1" y="14"/>
                    <a:pt x="0" y="14"/>
                  </a:cubicBezTo>
                  <a:cubicBezTo>
                    <a:pt x="0" y="14"/>
                    <a:pt x="2" y="11"/>
                    <a:pt x="5" y="7"/>
                  </a:cubicBezTo>
                  <a:cubicBezTo>
                    <a:pt x="7" y="3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59" name="Freeform 2791"/>
            <p:cNvSpPr>
              <a:spLocks noChangeArrowheads="1"/>
            </p:cNvSpPr>
            <p:nvPr/>
          </p:nvSpPr>
          <p:spPr bwMode="auto">
            <a:xfrm>
              <a:off x="1411288" y="974725"/>
              <a:ext cx="19050" cy="23813"/>
            </a:xfrm>
            <a:custGeom>
              <a:avLst/>
              <a:gdLst>
                <a:gd name="T0" fmla="*/ 2147483647 w 15"/>
                <a:gd name="T1" fmla="*/ 2147483647 h 19"/>
                <a:gd name="T2" fmla="*/ 2147483647 w 15"/>
                <a:gd name="T3" fmla="*/ 0 h 19"/>
                <a:gd name="T4" fmla="*/ 2147483647 w 15"/>
                <a:gd name="T5" fmla="*/ 2147483647 h 19"/>
                <a:gd name="T6" fmla="*/ 2147483647 w 15"/>
                <a:gd name="T7" fmla="*/ 2147483647 h 19"/>
                <a:gd name="T8" fmla="*/ 2147483647 w 15"/>
                <a:gd name="T9" fmla="*/ 2147483647 h 19"/>
                <a:gd name="T10" fmla="*/ 0 w 15"/>
                <a:gd name="T11" fmla="*/ 2147483647 h 19"/>
                <a:gd name="T12" fmla="*/ 2147483647 w 15"/>
                <a:gd name="T13" fmla="*/ 2147483647 h 19"/>
                <a:gd name="T14" fmla="*/ 2147483647 w 15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9"/>
                <a:gd name="T26" fmla="*/ 15 w 1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9">
                  <a:moveTo>
                    <a:pt x="7" y="10"/>
                  </a:moveTo>
                  <a:cubicBezTo>
                    <a:pt x="12" y="5"/>
                    <a:pt x="14" y="0"/>
                    <a:pt x="14" y="0"/>
                  </a:cubicBezTo>
                  <a:cubicBezTo>
                    <a:pt x="15" y="0"/>
                    <a:pt x="14" y="2"/>
                    <a:pt x="13" y="3"/>
                  </a:cubicBezTo>
                  <a:cubicBezTo>
                    <a:pt x="12" y="5"/>
                    <a:pt x="10" y="8"/>
                    <a:pt x="8" y="10"/>
                  </a:cubicBezTo>
                  <a:cubicBezTo>
                    <a:pt x="6" y="13"/>
                    <a:pt x="4" y="15"/>
                    <a:pt x="3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8"/>
                    <a:pt x="2" y="16"/>
                  </a:cubicBezTo>
                  <a:cubicBezTo>
                    <a:pt x="4" y="15"/>
                    <a:pt x="5" y="12"/>
                    <a:pt x="7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0" name="Freeform 2798"/>
            <p:cNvSpPr>
              <a:spLocks noChangeArrowheads="1"/>
            </p:cNvSpPr>
            <p:nvPr/>
          </p:nvSpPr>
          <p:spPr bwMode="auto">
            <a:xfrm>
              <a:off x="1447801" y="933450"/>
              <a:ext cx="6350" cy="28575"/>
            </a:xfrm>
            <a:custGeom>
              <a:avLst/>
              <a:gdLst>
                <a:gd name="T0" fmla="*/ 2147483647 w 4"/>
                <a:gd name="T1" fmla="*/ 0 h 22"/>
                <a:gd name="T2" fmla="*/ 2147483647 w 4"/>
                <a:gd name="T3" fmla="*/ 2147483647 h 22"/>
                <a:gd name="T4" fmla="*/ 2147483647 w 4"/>
                <a:gd name="T5" fmla="*/ 2147483647 h 22"/>
                <a:gd name="T6" fmla="*/ 2147483647 w 4"/>
                <a:gd name="T7" fmla="*/ 2147483647 h 22"/>
                <a:gd name="T8" fmla="*/ 0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0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0"/>
                  </a:moveTo>
                  <a:cubicBezTo>
                    <a:pt x="4" y="0"/>
                    <a:pt x="2" y="5"/>
                    <a:pt x="1" y="11"/>
                  </a:cubicBezTo>
                  <a:cubicBezTo>
                    <a:pt x="1" y="14"/>
                    <a:pt x="1" y="17"/>
                    <a:pt x="1" y="19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1"/>
                    <a:pt x="0" y="19"/>
                  </a:cubicBezTo>
                  <a:cubicBezTo>
                    <a:pt x="0" y="17"/>
                    <a:pt x="0" y="14"/>
                    <a:pt x="1" y="11"/>
                  </a:cubicBezTo>
                  <a:cubicBezTo>
                    <a:pt x="1" y="8"/>
                    <a:pt x="2" y="5"/>
                    <a:pt x="2" y="3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1" name="Freeform 2799"/>
            <p:cNvSpPr>
              <a:spLocks noChangeArrowheads="1"/>
            </p:cNvSpPr>
            <p:nvPr/>
          </p:nvSpPr>
          <p:spPr bwMode="auto">
            <a:xfrm>
              <a:off x="1447801" y="933450"/>
              <a:ext cx="1588" cy="11113"/>
            </a:xfrm>
            <a:custGeom>
              <a:avLst/>
              <a:gdLst>
                <a:gd name="T0" fmla="*/ 2147483647 w 2"/>
                <a:gd name="T1" fmla="*/ 0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2147483647 h 9"/>
                <a:gd name="T8" fmla="*/ 2147483647 w 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9"/>
                <a:gd name="T17" fmla="*/ 2 w 2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9">
                  <a:moveTo>
                    <a:pt x="2" y="0"/>
                  </a:moveTo>
                  <a:cubicBezTo>
                    <a:pt x="2" y="0"/>
                    <a:pt x="2" y="2"/>
                    <a:pt x="2" y="5"/>
                  </a:cubicBezTo>
                  <a:cubicBezTo>
                    <a:pt x="1" y="7"/>
                    <a:pt x="1" y="9"/>
                    <a:pt x="1" y="9"/>
                  </a:cubicBezTo>
                  <a:cubicBezTo>
                    <a:pt x="1" y="9"/>
                    <a:pt x="0" y="7"/>
                    <a:pt x="1" y="5"/>
                  </a:cubicBezTo>
                  <a:cubicBezTo>
                    <a:pt x="1" y="2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2" name="Freeform 2800"/>
            <p:cNvSpPr>
              <a:spLocks noChangeArrowheads="1"/>
            </p:cNvSpPr>
            <p:nvPr/>
          </p:nvSpPr>
          <p:spPr bwMode="auto">
            <a:xfrm>
              <a:off x="1428751" y="903288"/>
              <a:ext cx="6350" cy="47625"/>
            </a:xfrm>
            <a:custGeom>
              <a:avLst/>
              <a:gdLst>
                <a:gd name="T0" fmla="*/ 2147483647 w 5"/>
                <a:gd name="T1" fmla="*/ 2147483647 h 37"/>
                <a:gd name="T2" fmla="*/ 2147483647 w 5"/>
                <a:gd name="T3" fmla="*/ 2147483647 h 37"/>
                <a:gd name="T4" fmla="*/ 2147483647 w 5"/>
                <a:gd name="T5" fmla="*/ 2147483647 h 37"/>
                <a:gd name="T6" fmla="*/ 2147483647 w 5"/>
                <a:gd name="T7" fmla="*/ 2147483647 h 37"/>
                <a:gd name="T8" fmla="*/ 2147483647 w 5"/>
                <a:gd name="T9" fmla="*/ 2147483647 h 37"/>
                <a:gd name="T10" fmla="*/ 2147483647 w 5"/>
                <a:gd name="T11" fmla="*/ 2147483647 h 37"/>
                <a:gd name="T12" fmla="*/ 2147483647 w 5"/>
                <a:gd name="T13" fmla="*/ 2147483647 h 37"/>
                <a:gd name="T14" fmla="*/ 2147483647 w 5"/>
                <a:gd name="T15" fmla="*/ 2147483647 h 37"/>
                <a:gd name="T16" fmla="*/ 2147483647 w 5"/>
                <a:gd name="T17" fmla="*/ 2147483647 h 37"/>
                <a:gd name="T18" fmla="*/ 2147483647 w 5"/>
                <a:gd name="T19" fmla="*/ 2147483647 h 37"/>
                <a:gd name="T20" fmla="*/ 2147483647 w 5"/>
                <a:gd name="T21" fmla="*/ 2147483647 h 37"/>
                <a:gd name="T22" fmla="*/ 2147483647 w 5"/>
                <a:gd name="T23" fmla="*/ 2147483647 h 37"/>
                <a:gd name="T24" fmla="*/ 2147483647 w 5"/>
                <a:gd name="T25" fmla="*/ 0 h 37"/>
                <a:gd name="T26" fmla="*/ 2147483647 w 5"/>
                <a:gd name="T27" fmla="*/ 2147483647 h 37"/>
                <a:gd name="T28" fmla="*/ 2147483647 w 5"/>
                <a:gd name="T29" fmla="*/ 2147483647 h 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7"/>
                <a:gd name="T47" fmla="*/ 5 w 5"/>
                <a:gd name="T48" fmla="*/ 37 h 3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7">
                  <a:moveTo>
                    <a:pt x="2" y="3"/>
                  </a:moveTo>
                  <a:cubicBezTo>
                    <a:pt x="2" y="3"/>
                    <a:pt x="3" y="4"/>
                    <a:pt x="3" y="5"/>
                  </a:cubicBezTo>
                  <a:cubicBezTo>
                    <a:pt x="4" y="6"/>
                    <a:pt x="4" y="8"/>
                    <a:pt x="4" y="11"/>
                  </a:cubicBezTo>
                  <a:cubicBezTo>
                    <a:pt x="5" y="13"/>
                    <a:pt x="5" y="15"/>
                    <a:pt x="5" y="18"/>
                  </a:cubicBezTo>
                  <a:cubicBezTo>
                    <a:pt x="5" y="23"/>
                    <a:pt x="5" y="28"/>
                    <a:pt x="4" y="31"/>
                  </a:cubicBezTo>
                  <a:cubicBezTo>
                    <a:pt x="4" y="33"/>
                    <a:pt x="4" y="34"/>
                    <a:pt x="4" y="35"/>
                  </a:cubicBezTo>
                  <a:cubicBezTo>
                    <a:pt x="3" y="36"/>
                    <a:pt x="3" y="37"/>
                    <a:pt x="3" y="37"/>
                  </a:cubicBezTo>
                  <a:cubicBezTo>
                    <a:pt x="3" y="37"/>
                    <a:pt x="3" y="36"/>
                    <a:pt x="3" y="35"/>
                  </a:cubicBezTo>
                  <a:cubicBezTo>
                    <a:pt x="3" y="34"/>
                    <a:pt x="3" y="33"/>
                    <a:pt x="4" y="31"/>
                  </a:cubicBezTo>
                  <a:cubicBezTo>
                    <a:pt x="4" y="28"/>
                    <a:pt x="4" y="23"/>
                    <a:pt x="4" y="18"/>
                  </a:cubicBezTo>
                  <a:cubicBezTo>
                    <a:pt x="4" y="15"/>
                    <a:pt x="4" y="13"/>
                    <a:pt x="4" y="11"/>
                  </a:cubicBezTo>
                  <a:cubicBezTo>
                    <a:pt x="3" y="9"/>
                    <a:pt x="3" y="7"/>
                    <a:pt x="2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3" name="Freeform 2801"/>
            <p:cNvSpPr>
              <a:spLocks noChangeArrowheads="1"/>
            </p:cNvSpPr>
            <p:nvPr/>
          </p:nvSpPr>
          <p:spPr bwMode="auto">
            <a:xfrm>
              <a:off x="1435101" y="908050"/>
              <a:ext cx="4763" cy="17463"/>
            </a:xfrm>
            <a:custGeom>
              <a:avLst/>
              <a:gdLst>
                <a:gd name="T0" fmla="*/ 2147483647 w 3"/>
                <a:gd name="T1" fmla="*/ 2147483647 h 13"/>
                <a:gd name="T2" fmla="*/ 0 w 3"/>
                <a:gd name="T3" fmla="*/ 0 h 13"/>
                <a:gd name="T4" fmla="*/ 2147483647 w 3"/>
                <a:gd name="T5" fmla="*/ 2147483647 h 13"/>
                <a:gd name="T6" fmla="*/ 2147483647 w 3"/>
                <a:gd name="T7" fmla="*/ 2147483647 h 13"/>
                <a:gd name="T8" fmla="*/ 2147483647 w 3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3"/>
                <a:gd name="T17" fmla="*/ 3 w 3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3">
                  <a:moveTo>
                    <a:pt x="1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1" y="3"/>
                    <a:pt x="2" y="7"/>
                  </a:cubicBezTo>
                  <a:cubicBezTo>
                    <a:pt x="3" y="10"/>
                    <a:pt x="2" y="13"/>
                    <a:pt x="2" y="13"/>
                  </a:cubicBezTo>
                  <a:cubicBezTo>
                    <a:pt x="2" y="13"/>
                    <a:pt x="2" y="10"/>
                    <a:pt x="1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4" name="Freeform 2802"/>
            <p:cNvSpPr>
              <a:spLocks noChangeArrowheads="1"/>
            </p:cNvSpPr>
            <p:nvPr/>
          </p:nvSpPr>
          <p:spPr bwMode="auto">
            <a:xfrm>
              <a:off x="1376363" y="892175"/>
              <a:ext cx="38100" cy="12700"/>
            </a:xfrm>
            <a:custGeom>
              <a:avLst/>
              <a:gdLst>
                <a:gd name="T0" fmla="*/ 2147483647 w 30"/>
                <a:gd name="T1" fmla="*/ 2147483647 h 10"/>
                <a:gd name="T2" fmla="*/ 2147483647 w 30"/>
                <a:gd name="T3" fmla="*/ 2147483647 h 10"/>
                <a:gd name="T4" fmla="*/ 2147483647 w 30"/>
                <a:gd name="T5" fmla="*/ 2147483647 h 10"/>
                <a:gd name="T6" fmla="*/ 2147483647 w 30"/>
                <a:gd name="T7" fmla="*/ 2147483647 h 10"/>
                <a:gd name="T8" fmla="*/ 2147483647 w 30"/>
                <a:gd name="T9" fmla="*/ 2147483647 h 10"/>
                <a:gd name="T10" fmla="*/ 2147483647 w 30"/>
                <a:gd name="T11" fmla="*/ 2147483647 h 10"/>
                <a:gd name="T12" fmla="*/ 2147483647 w 30"/>
                <a:gd name="T13" fmla="*/ 2147483647 h 10"/>
                <a:gd name="T14" fmla="*/ 0 w 30"/>
                <a:gd name="T15" fmla="*/ 2147483647 h 10"/>
                <a:gd name="T16" fmla="*/ 2147483647 w 30"/>
                <a:gd name="T17" fmla="*/ 2147483647 h 10"/>
                <a:gd name="T18" fmla="*/ 2147483647 w 30"/>
                <a:gd name="T19" fmla="*/ 2147483647 h 10"/>
                <a:gd name="T20" fmla="*/ 2147483647 w 30"/>
                <a:gd name="T21" fmla="*/ 2147483647 h 10"/>
                <a:gd name="T22" fmla="*/ 2147483647 w 30"/>
                <a:gd name="T23" fmla="*/ 2147483647 h 10"/>
                <a:gd name="T24" fmla="*/ 2147483647 w 30"/>
                <a:gd name="T25" fmla="*/ 2147483647 h 10"/>
                <a:gd name="T26" fmla="*/ 2147483647 w 30"/>
                <a:gd name="T27" fmla="*/ 2147483647 h 10"/>
                <a:gd name="T28" fmla="*/ 2147483647 w 30"/>
                <a:gd name="T29" fmla="*/ 2147483647 h 10"/>
                <a:gd name="T30" fmla="*/ 2147483647 w 30"/>
                <a:gd name="T31" fmla="*/ 2147483647 h 10"/>
                <a:gd name="T32" fmla="*/ 2147483647 w 30"/>
                <a:gd name="T33" fmla="*/ 2147483647 h 10"/>
                <a:gd name="T34" fmla="*/ 2147483647 w 30"/>
                <a:gd name="T35" fmla="*/ 0 h 10"/>
                <a:gd name="T36" fmla="*/ 2147483647 w 30"/>
                <a:gd name="T37" fmla="*/ 2147483647 h 10"/>
                <a:gd name="T38" fmla="*/ 2147483647 w 30"/>
                <a:gd name="T39" fmla="*/ 2147483647 h 1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0"/>
                <a:gd name="T61" fmla="*/ 0 h 10"/>
                <a:gd name="T62" fmla="*/ 30 w 30"/>
                <a:gd name="T63" fmla="*/ 10 h 1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0" h="10">
                  <a:moveTo>
                    <a:pt x="28" y="2"/>
                  </a:moveTo>
                  <a:cubicBezTo>
                    <a:pt x="28" y="2"/>
                    <a:pt x="27" y="3"/>
                    <a:pt x="27" y="3"/>
                  </a:cubicBezTo>
                  <a:cubicBezTo>
                    <a:pt x="24" y="5"/>
                    <a:pt x="21" y="8"/>
                    <a:pt x="16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8" y="10"/>
                    <a:pt x="6" y="10"/>
                    <a:pt x="4" y="10"/>
                  </a:cubicBezTo>
                  <a:cubicBezTo>
                    <a:pt x="2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6" y="10"/>
                    <a:pt x="8" y="10"/>
                    <a:pt x="10" y="10"/>
                  </a:cubicBezTo>
                  <a:cubicBezTo>
                    <a:pt x="10" y="10"/>
                    <a:pt x="11" y="10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5" y="9"/>
                    <a:pt x="16" y="8"/>
                  </a:cubicBezTo>
                  <a:cubicBezTo>
                    <a:pt x="20" y="7"/>
                    <a:pt x="24" y="5"/>
                    <a:pt x="26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5" name="Freeform 2803"/>
            <p:cNvSpPr>
              <a:spLocks noChangeArrowheads="1"/>
            </p:cNvSpPr>
            <p:nvPr/>
          </p:nvSpPr>
          <p:spPr bwMode="auto">
            <a:xfrm>
              <a:off x="1390651" y="898525"/>
              <a:ext cx="19050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2147483647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0 w 14"/>
                <a:gd name="T9" fmla="*/ 2147483647 h 7"/>
                <a:gd name="T10" fmla="*/ 2147483647 w 14"/>
                <a:gd name="T11" fmla="*/ 2147483647 h 7"/>
                <a:gd name="T12" fmla="*/ 2147483647 w 1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7"/>
                <a:gd name="T23" fmla="*/ 14 w 1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7">
                  <a:moveTo>
                    <a:pt x="13" y="0"/>
                  </a:moveTo>
                  <a:cubicBezTo>
                    <a:pt x="14" y="0"/>
                    <a:pt x="13" y="1"/>
                    <a:pt x="12" y="2"/>
                  </a:cubicBezTo>
                  <a:cubicBezTo>
                    <a:pt x="11" y="3"/>
                    <a:pt x="9" y="4"/>
                    <a:pt x="7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3" y="6"/>
                    <a:pt x="7" y="4"/>
                  </a:cubicBezTo>
                  <a:cubicBezTo>
                    <a:pt x="11" y="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6" name="Freeform 2804"/>
            <p:cNvSpPr>
              <a:spLocks noChangeArrowheads="1"/>
            </p:cNvSpPr>
            <p:nvPr/>
          </p:nvSpPr>
          <p:spPr bwMode="auto">
            <a:xfrm>
              <a:off x="1422401" y="785813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2147483647 w 28"/>
                <a:gd name="T3" fmla="*/ 2147483647 h 49"/>
                <a:gd name="T4" fmla="*/ 2147483647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0 h 49"/>
                <a:gd name="T14" fmla="*/ 2147483647 w 28"/>
                <a:gd name="T15" fmla="*/ 2147483647 h 49"/>
                <a:gd name="T16" fmla="*/ 2147483647 w 28"/>
                <a:gd name="T17" fmla="*/ 2147483647 h 49"/>
                <a:gd name="T18" fmla="*/ 2147483647 w 28"/>
                <a:gd name="T19" fmla="*/ 2147483647 h 49"/>
                <a:gd name="T20" fmla="*/ 2147483647 w 28"/>
                <a:gd name="T21" fmla="*/ 2147483647 h 49"/>
                <a:gd name="T22" fmla="*/ 2147483647 w 28"/>
                <a:gd name="T23" fmla="*/ 2147483647 h 49"/>
                <a:gd name="T24" fmla="*/ 2147483647 w 28"/>
                <a:gd name="T25" fmla="*/ 2147483647 h 49"/>
                <a:gd name="T26" fmla="*/ 0 w 28"/>
                <a:gd name="T27" fmla="*/ 2147483647 h 49"/>
                <a:gd name="T28" fmla="*/ 2147483647 w 28"/>
                <a:gd name="T29" fmla="*/ 2147483647 h 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49"/>
                <a:gd name="T47" fmla="*/ 28 w 28"/>
                <a:gd name="T48" fmla="*/ 49 h 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49">
                  <a:moveTo>
                    <a:pt x="1" y="47"/>
                  </a:moveTo>
                  <a:cubicBezTo>
                    <a:pt x="1" y="45"/>
                    <a:pt x="1" y="43"/>
                    <a:pt x="1" y="40"/>
                  </a:cubicBezTo>
                  <a:cubicBezTo>
                    <a:pt x="2" y="38"/>
                    <a:pt x="2" y="35"/>
                    <a:pt x="3" y="31"/>
                  </a:cubicBezTo>
                  <a:cubicBezTo>
                    <a:pt x="4" y="28"/>
                    <a:pt x="5" y="24"/>
                    <a:pt x="7" y="21"/>
                  </a:cubicBezTo>
                  <a:cubicBezTo>
                    <a:pt x="11" y="13"/>
                    <a:pt x="16" y="8"/>
                    <a:pt x="20" y="5"/>
                  </a:cubicBezTo>
                  <a:cubicBezTo>
                    <a:pt x="23" y="3"/>
                    <a:pt x="24" y="2"/>
                    <a:pt x="26" y="1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8" y="0"/>
                    <a:pt x="27" y="0"/>
                    <a:pt x="26" y="1"/>
                  </a:cubicBezTo>
                  <a:cubicBezTo>
                    <a:pt x="25" y="2"/>
                    <a:pt x="23" y="3"/>
                    <a:pt x="21" y="5"/>
                  </a:cubicBezTo>
                  <a:cubicBezTo>
                    <a:pt x="17" y="8"/>
                    <a:pt x="12" y="14"/>
                    <a:pt x="8" y="21"/>
                  </a:cubicBezTo>
                  <a:cubicBezTo>
                    <a:pt x="6" y="24"/>
                    <a:pt x="4" y="28"/>
                    <a:pt x="4" y="31"/>
                  </a:cubicBezTo>
                  <a:cubicBezTo>
                    <a:pt x="3" y="35"/>
                    <a:pt x="2" y="38"/>
                    <a:pt x="2" y="41"/>
                  </a:cubicBezTo>
                  <a:cubicBezTo>
                    <a:pt x="1" y="43"/>
                    <a:pt x="1" y="45"/>
                    <a:pt x="1" y="47"/>
                  </a:cubicBezTo>
                  <a:cubicBezTo>
                    <a:pt x="1" y="48"/>
                    <a:pt x="0" y="49"/>
                    <a:pt x="0" y="49"/>
                  </a:cubicBezTo>
                  <a:cubicBezTo>
                    <a:pt x="0" y="49"/>
                    <a:pt x="0" y="48"/>
                    <a:pt x="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7" name="Freeform 2805"/>
            <p:cNvSpPr>
              <a:spLocks noChangeArrowheads="1"/>
            </p:cNvSpPr>
            <p:nvPr/>
          </p:nvSpPr>
          <p:spPr bwMode="auto">
            <a:xfrm>
              <a:off x="1446213" y="782638"/>
              <a:ext cx="22225" cy="15875"/>
            </a:xfrm>
            <a:custGeom>
              <a:avLst/>
              <a:gdLst>
                <a:gd name="T0" fmla="*/ 2147483647 w 18"/>
                <a:gd name="T1" fmla="*/ 2147483647 h 12"/>
                <a:gd name="T2" fmla="*/ 2147483647 w 18"/>
                <a:gd name="T3" fmla="*/ 2147483647 h 12"/>
                <a:gd name="T4" fmla="*/ 2147483647 w 18"/>
                <a:gd name="T5" fmla="*/ 2147483647 h 12"/>
                <a:gd name="T6" fmla="*/ 2147483647 w 18"/>
                <a:gd name="T7" fmla="*/ 0 h 12"/>
                <a:gd name="T8" fmla="*/ 2147483647 w 18"/>
                <a:gd name="T9" fmla="*/ 2147483647 h 12"/>
                <a:gd name="T10" fmla="*/ 2147483647 w 18"/>
                <a:gd name="T11" fmla="*/ 2147483647 h 12"/>
                <a:gd name="T12" fmla="*/ 0 w 18"/>
                <a:gd name="T13" fmla="*/ 2147483647 h 12"/>
                <a:gd name="T14" fmla="*/ 2147483647 w 18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2"/>
                <a:gd name="T26" fmla="*/ 18 w 18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2">
                  <a:moveTo>
                    <a:pt x="2" y="10"/>
                  </a:moveTo>
                  <a:cubicBezTo>
                    <a:pt x="4" y="9"/>
                    <a:pt x="6" y="7"/>
                    <a:pt x="8" y="5"/>
                  </a:cubicBezTo>
                  <a:cubicBezTo>
                    <a:pt x="11" y="3"/>
                    <a:pt x="13" y="2"/>
                    <a:pt x="15" y="1"/>
                  </a:cubicBezTo>
                  <a:cubicBezTo>
                    <a:pt x="16" y="0"/>
                    <a:pt x="18" y="0"/>
                    <a:pt x="18" y="0"/>
                  </a:cubicBezTo>
                  <a:cubicBezTo>
                    <a:pt x="18" y="0"/>
                    <a:pt x="13" y="2"/>
                    <a:pt x="9" y="6"/>
                  </a:cubicBezTo>
                  <a:cubicBezTo>
                    <a:pt x="6" y="7"/>
                    <a:pt x="4" y="9"/>
                    <a:pt x="3" y="10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2"/>
                    <a:pt x="1" y="11"/>
                    <a:pt x="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8" name="Freeform 2806"/>
            <p:cNvSpPr>
              <a:spLocks noChangeArrowheads="1"/>
            </p:cNvSpPr>
            <p:nvPr/>
          </p:nvSpPr>
          <p:spPr bwMode="auto">
            <a:xfrm>
              <a:off x="1433513" y="828675"/>
              <a:ext cx="4763" cy="15875"/>
            </a:xfrm>
            <a:custGeom>
              <a:avLst/>
              <a:gdLst>
                <a:gd name="T0" fmla="*/ 2147483647 w 3"/>
                <a:gd name="T1" fmla="*/ 2147483647 h 12"/>
                <a:gd name="T2" fmla="*/ 2147483647 w 3"/>
                <a:gd name="T3" fmla="*/ 2147483647 h 12"/>
                <a:gd name="T4" fmla="*/ 2147483647 w 3"/>
                <a:gd name="T5" fmla="*/ 2147483647 h 12"/>
                <a:gd name="T6" fmla="*/ 2147483647 w 3"/>
                <a:gd name="T7" fmla="*/ 2147483647 h 12"/>
                <a:gd name="T8" fmla="*/ 2147483647 w 3"/>
                <a:gd name="T9" fmla="*/ 2147483647 h 12"/>
                <a:gd name="T10" fmla="*/ 2147483647 w 3"/>
                <a:gd name="T11" fmla="*/ 2147483647 h 12"/>
                <a:gd name="T12" fmla="*/ 2147483647 w 3"/>
                <a:gd name="T13" fmla="*/ 2147483647 h 12"/>
                <a:gd name="T14" fmla="*/ 2147483647 w 3"/>
                <a:gd name="T15" fmla="*/ 2147483647 h 12"/>
                <a:gd name="T16" fmla="*/ 2147483647 w 3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2"/>
                <a:gd name="T29" fmla="*/ 3 w 3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2">
                  <a:moveTo>
                    <a:pt x="3" y="2"/>
                  </a:moveTo>
                  <a:cubicBezTo>
                    <a:pt x="2" y="3"/>
                    <a:pt x="2" y="5"/>
                    <a:pt x="1" y="6"/>
                  </a:cubicBezTo>
                  <a:cubicBezTo>
                    <a:pt x="1" y="8"/>
                    <a:pt x="1" y="9"/>
                    <a:pt x="1" y="10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2" y="12"/>
                    <a:pt x="1" y="12"/>
                    <a:pt x="1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2" y="3"/>
                    <a:pt x="2" y="2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69" name="Freeform 2807"/>
            <p:cNvSpPr>
              <a:spLocks noChangeArrowheads="1"/>
            </p:cNvSpPr>
            <p:nvPr/>
          </p:nvSpPr>
          <p:spPr bwMode="auto">
            <a:xfrm>
              <a:off x="1436688" y="830263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0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1" y="0"/>
                    <a:pt x="1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0" name="Freeform 2808"/>
            <p:cNvSpPr>
              <a:spLocks noChangeArrowheads="1"/>
            </p:cNvSpPr>
            <p:nvPr/>
          </p:nvSpPr>
          <p:spPr bwMode="auto">
            <a:xfrm>
              <a:off x="1508126" y="827088"/>
              <a:ext cx="11113" cy="14288"/>
            </a:xfrm>
            <a:custGeom>
              <a:avLst/>
              <a:gdLst>
                <a:gd name="T0" fmla="*/ 2147483647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2147483647 h 10"/>
                <a:gd name="T8" fmla="*/ 2147483647 w 8"/>
                <a:gd name="T9" fmla="*/ 2147483647 h 10"/>
                <a:gd name="T10" fmla="*/ 2147483647 w 8"/>
                <a:gd name="T11" fmla="*/ 2147483647 h 10"/>
                <a:gd name="T12" fmla="*/ 0 w 8"/>
                <a:gd name="T13" fmla="*/ 2147483647 h 10"/>
                <a:gd name="T14" fmla="*/ 2147483647 w 8"/>
                <a:gd name="T15" fmla="*/ 2147483647 h 10"/>
                <a:gd name="T16" fmla="*/ 2147483647 w 8"/>
                <a:gd name="T17" fmla="*/ 2147483647 h 10"/>
                <a:gd name="T18" fmla="*/ 2147483647 w 8"/>
                <a:gd name="T19" fmla="*/ 0 h 10"/>
                <a:gd name="T20" fmla="*/ 2147483647 w 8"/>
                <a:gd name="T21" fmla="*/ 2147483647 h 10"/>
                <a:gd name="T22" fmla="*/ 2147483647 w 8"/>
                <a:gd name="T23" fmla="*/ 2147483647 h 10"/>
                <a:gd name="T24" fmla="*/ 2147483647 w 8"/>
                <a:gd name="T25" fmla="*/ 2147483647 h 10"/>
                <a:gd name="T26" fmla="*/ 2147483647 w 8"/>
                <a:gd name="T27" fmla="*/ 2147483647 h 10"/>
                <a:gd name="T28" fmla="*/ 2147483647 w 8"/>
                <a:gd name="T29" fmla="*/ 2147483647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10"/>
                <a:gd name="T47" fmla="*/ 8 w 8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10">
                  <a:moveTo>
                    <a:pt x="7" y="1"/>
                  </a:move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5"/>
                    <a:pt x="1" y="7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1" name="Freeform 2809"/>
            <p:cNvSpPr>
              <a:spLocks noChangeArrowheads="1"/>
            </p:cNvSpPr>
            <p:nvPr/>
          </p:nvSpPr>
          <p:spPr bwMode="auto">
            <a:xfrm>
              <a:off x="1511301" y="831850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0 w 3"/>
                <a:gd name="T9" fmla="*/ 2147483647 h 3"/>
                <a:gd name="T10" fmla="*/ 0 w 3"/>
                <a:gd name="T11" fmla="*/ 2147483647 h 3"/>
                <a:gd name="T12" fmla="*/ 2147483647 w 3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"/>
                <a:gd name="T23" fmla="*/ 3 w 3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">
                  <a:moveTo>
                    <a:pt x="1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2" name="Freeform 2810"/>
            <p:cNvSpPr>
              <a:spLocks noChangeArrowheads="1"/>
            </p:cNvSpPr>
            <p:nvPr/>
          </p:nvSpPr>
          <p:spPr bwMode="auto">
            <a:xfrm>
              <a:off x="1504951" y="860425"/>
              <a:ext cx="20638" cy="7938"/>
            </a:xfrm>
            <a:custGeom>
              <a:avLst/>
              <a:gdLst>
                <a:gd name="T0" fmla="*/ 2147483647 w 16"/>
                <a:gd name="T1" fmla="*/ 2147483647 h 6"/>
                <a:gd name="T2" fmla="*/ 2147483647 w 16"/>
                <a:gd name="T3" fmla="*/ 2147483647 h 6"/>
                <a:gd name="T4" fmla="*/ 2147483647 w 16"/>
                <a:gd name="T5" fmla="*/ 0 h 6"/>
                <a:gd name="T6" fmla="*/ 2147483647 w 16"/>
                <a:gd name="T7" fmla="*/ 2147483647 h 6"/>
                <a:gd name="T8" fmla="*/ 2147483647 w 16"/>
                <a:gd name="T9" fmla="*/ 2147483647 h 6"/>
                <a:gd name="T10" fmla="*/ 2147483647 w 16"/>
                <a:gd name="T11" fmla="*/ 2147483647 h 6"/>
                <a:gd name="T12" fmla="*/ 0 w 16"/>
                <a:gd name="T13" fmla="*/ 2147483647 h 6"/>
                <a:gd name="T14" fmla="*/ 2147483647 w 16"/>
                <a:gd name="T15" fmla="*/ 2147483647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6"/>
                <a:gd name="T26" fmla="*/ 16 w 16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6">
                  <a:moveTo>
                    <a:pt x="8" y="5"/>
                  </a:moveTo>
                  <a:cubicBezTo>
                    <a:pt x="11" y="4"/>
                    <a:pt x="12" y="3"/>
                    <a:pt x="14" y="2"/>
                  </a:cubicBez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13" y="3"/>
                    <a:pt x="11" y="5"/>
                    <a:pt x="9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5"/>
                    <a:pt x="4" y="6"/>
                    <a:pt x="8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3" name="Freeform 2811"/>
            <p:cNvSpPr>
              <a:spLocks noChangeArrowheads="1"/>
            </p:cNvSpPr>
            <p:nvPr/>
          </p:nvSpPr>
          <p:spPr bwMode="auto">
            <a:xfrm>
              <a:off x="1489076" y="863600"/>
              <a:ext cx="28575" cy="3175"/>
            </a:xfrm>
            <a:custGeom>
              <a:avLst/>
              <a:gdLst>
                <a:gd name="T0" fmla="*/ 2147483647 w 22"/>
                <a:gd name="T1" fmla="*/ 2147483647 h 3"/>
                <a:gd name="T2" fmla="*/ 2147483647 w 22"/>
                <a:gd name="T3" fmla="*/ 2147483647 h 3"/>
                <a:gd name="T4" fmla="*/ 2147483647 w 22"/>
                <a:gd name="T5" fmla="*/ 0 h 3"/>
                <a:gd name="T6" fmla="*/ 2147483647 w 22"/>
                <a:gd name="T7" fmla="*/ 2147483647 h 3"/>
                <a:gd name="T8" fmla="*/ 2147483647 w 22"/>
                <a:gd name="T9" fmla="*/ 2147483647 h 3"/>
                <a:gd name="T10" fmla="*/ 2147483647 w 22"/>
                <a:gd name="T11" fmla="*/ 2147483647 h 3"/>
                <a:gd name="T12" fmla="*/ 0 w 22"/>
                <a:gd name="T13" fmla="*/ 2147483647 h 3"/>
                <a:gd name="T14" fmla="*/ 2147483647 w 22"/>
                <a:gd name="T15" fmla="*/ 2147483647 h 3"/>
                <a:gd name="T16" fmla="*/ 2147483647 w 22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"/>
                <a:gd name="T29" fmla="*/ 22 w 2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">
                  <a:moveTo>
                    <a:pt x="11" y="2"/>
                  </a:moveTo>
                  <a:cubicBezTo>
                    <a:pt x="14" y="2"/>
                    <a:pt x="17" y="2"/>
                    <a:pt x="19" y="1"/>
                  </a:cubicBezTo>
                  <a:cubicBezTo>
                    <a:pt x="21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2"/>
                    <a:pt x="14" y="3"/>
                    <a:pt x="11" y="3"/>
                  </a:cubicBezTo>
                  <a:cubicBezTo>
                    <a:pt x="8" y="3"/>
                    <a:pt x="5" y="3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3" y="2"/>
                  </a:cubicBezTo>
                  <a:cubicBezTo>
                    <a:pt x="5" y="2"/>
                    <a:pt x="8" y="2"/>
                    <a:pt x="1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4" name="Freeform 2812"/>
            <p:cNvSpPr>
              <a:spLocks noChangeArrowheads="1"/>
            </p:cNvSpPr>
            <p:nvPr/>
          </p:nvSpPr>
          <p:spPr bwMode="auto">
            <a:xfrm>
              <a:off x="1473201" y="811213"/>
              <a:ext cx="9525" cy="30163"/>
            </a:xfrm>
            <a:custGeom>
              <a:avLst/>
              <a:gdLst>
                <a:gd name="T0" fmla="*/ 2147483647 w 8"/>
                <a:gd name="T1" fmla="*/ 2147483647 h 23"/>
                <a:gd name="T2" fmla="*/ 2147483647 w 8"/>
                <a:gd name="T3" fmla="*/ 2147483647 h 23"/>
                <a:gd name="T4" fmla="*/ 2147483647 w 8"/>
                <a:gd name="T5" fmla="*/ 2147483647 h 23"/>
                <a:gd name="T6" fmla="*/ 2147483647 w 8"/>
                <a:gd name="T7" fmla="*/ 2147483647 h 23"/>
                <a:gd name="T8" fmla="*/ 2147483647 w 8"/>
                <a:gd name="T9" fmla="*/ 2147483647 h 23"/>
                <a:gd name="T10" fmla="*/ 2147483647 w 8"/>
                <a:gd name="T11" fmla="*/ 2147483647 h 23"/>
                <a:gd name="T12" fmla="*/ 2147483647 w 8"/>
                <a:gd name="T13" fmla="*/ 2147483647 h 23"/>
                <a:gd name="T14" fmla="*/ 0 w 8"/>
                <a:gd name="T15" fmla="*/ 2147483647 h 23"/>
                <a:gd name="T16" fmla="*/ 2147483647 w 8"/>
                <a:gd name="T17" fmla="*/ 2147483647 h 23"/>
                <a:gd name="T18" fmla="*/ 2147483647 w 8"/>
                <a:gd name="T19" fmla="*/ 2147483647 h 23"/>
                <a:gd name="T20" fmla="*/ 2147483647 w 8"/>
                <a:gd name="T21" fmla="*/ 2147483647 h 23"/>
                <a:gd name="T22" fmla="*/ 2147483647 w 8"/>
                <a:gd name="T23" fmla="*/ 2147483647 h 23"/>
                <a:gd name="T24" fmla="*/ 2147483647 w 8"/>
                <a:gd name="T25" fmla="*/ 0 h 23"/>
                <a:gd name="T26" fmla="*/ 2147483647 w 8"/>
                <a:gd name="T27" fmla="*/ 2147483647 h 23"/>
                <a:gd name="T28" fmla="*/ 2147483647 w 8"/>
                <a:gd name="T29" fmla="*/ 2147483647 h 23"/>
                <a:gd name="T30" fmla="*/ 2147483647 w 8"/>
                <a:gd name="T31" fmla="*/ 2147483647 h 23"/>
                <a:gd name="T32" fmla="*/ 2147483647 w 8"/>
                <a:gd name="T33" fmla="*/ 2147483647 h 23"/>
                <a:gd name="T34" fmla="*/ 2147483647 w 8"/>
                <a:gd name="T35" fmla="*/ 2147483647 h 23"/>
                <a:gd name="T36" fmla="*/ 2147483647 w 8"/>
                <a:gd name="T37" fmla="*/ 2147483647 h 23"/>
                <a:gd name="T38" fmla="*/ 2147483647 w 8"/>
                <a:gd name="T39" fmla="*/ 2147483647 h 2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23"/>
                <a:gd name="T62" fmla="*/ 8 w 8"/>
                <a:gd name="T63" fmla="*/ 23 h 2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23">
                  <a:moveTo>
                    <a:pt x="3" y="23"/>
                  </a:moveTo>
                  <a:cubicBezTo>
                    <a:pt x="3" y="23"/>
                    <a:pt x="2" y="23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6" y="3"/>
                  </a:cubicBezTo>
                  <a:cubicBezTo>
                    <a:pt x="4" y="5"/>
                    <a:pt x="3" y="8"/>
                    <a:pt x="2" y="11"/>
                  </a:cubicBezTo>
                  <a:cubicBezTo>
                    <a:pt x="1" y="13"/>
                    <a:pt x="1" y="14"/>
                    <a:pt x="1" y="16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2" y="22"/>
                    <a:pt x="3" y="23"/>
                    <a:pt x="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5" name="Freeform 2813"/>
            <p:cNvSpPr>
              <a:spLocks noChangeArrowheads="1"/>
            </p:cNvSpPr>
            <p:nvPr/>
          </p:nvSpPr>
          <p:spPr bwMode="auto">
            <a:xfrm>
              <a:off x="1476376" y="817563"/>
              <a:ext cx="4763" cy="11113"/>
            </a:xfrm>
            <a:custGeom>
              <a:avLst/>
              <a:gdLst>
                <a:gd name="T0" fmla="*/ 0 w 4"/>
                <a:gd name="T1" fmla="*/ 2147483647 h 9"/>
                <a:gd name="T2" fmla="*/ 2147483647 w 4"/>
                <a:gd name="T3" fmla="*/ 2147483647 h 9"/>
                <a:gd name="T4" fmla="*/ 2147483647 w 4"/>
                <a:gd name="T5" fmla="*/ 0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0 w 4"/>
                <a:gd name="T11" fmla="*/ 2147483647 h 9"/>
                <a:gd name="T12" fmla="*/ 0 w 4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9"/>
                <a:gd name="T23" fmla="*/ 4 w 4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9">
                  <a:moveTo>
                    <a:pt x="0" y="7"/>
                  </a:moveTo>
                  <a:cubicBezTo>
                    <a:pt x="1" y="6"/>
                    <a:pt x="1" y="5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4" y="2"/>
                    <a:pt x="2" y="4"/>
                  </a:cubicBezTo>
                  <a:cubicBezTo>
                    <a:pt x="2" y="5"/>
                    <a:pt x="1" y="6"/>
                    <a:pt x="1" y="7"/>
                  </a:cubicBezTo>
                  <a:cubicBezTo>
                    <a:pt x="1" y="8"/>
                    <a:pt x="1" y="9"/>
                    <a:pt x="0" y="9"/>
                  </a:cubicBezTo>
                  <a:cubicBezTo>
                    <a:pt x="0" y="9"/>
                    <a:pt x="0" y="8"/>
                    <a:pt x="0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6" name="Freeform 2814"/>
            <p:cNvSpPr>
              <a:spLocks noChangeArrowheads="1"/>
            </p:cNvSpPr>
            <p:nvPr/>
          </p:nvSpPr>
          <p:spPr bwMode="auto">
            <a:xfrm>
              <a:off x="1436688" y="868363"/>
              <a:ext cx="9525" cy="30163"/>
            </a:xfrm>
            <a:custGeom>
              <a:avLst/>
              <a:gdLst>
                <a:gd name="T0" fmla="*/ 2147483647 w 7"/>
                <a:gd name="T1" fmla="*/ 2147483647 h 24"/>
                <a:gd name="T2" fmla="*/ 0 w 7"/>
                <a:gd name="T3" fmla="*/ 2147483647 h 24"/>
                <a:gd name="T4" fmla="*/ 0 w 7"/>
                <a:gd name="T5" fmla="*/ 0 h 24"/>
                <a:gd name="T6" fmla="*/ 0 w 7"/>
                <a:gd name="T7" fmla="*/ 2147483647 h 24"/>
                <a:gd name="T8" fmla="*/ 2147483647 w 7"/>
                <a:gd name="T9" fmla="*/ 2147483647 h 24"/>
                <a:gd name="T10" fmla="*/ 2147483647 w 7"/>
                <a:gd name="T11" fmla="*/ 2147483647 h 24"/>
                <a:gd name="T12" fmla="*/ 2147483647 w 7"/>
                <a:gd name="T13" fmla="*/ 2147483647 h 24"/>
                <a:gd name="T14" fmla="*/ 2147483647 w 7"/>
                <a:gd name="T15" fmla="*/ 2147483647 h 24"/>
                <a:gd name="T16" fmla="*/ 2147483647 w 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4"/>
                <a:gd name="T29" fmla="*/ 7 w 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4">
                  <a:moveTo>
                    <a:pt x="1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1" y="9"/>
                    <a:pt x="2" y="13"/>
                  </a:cubicBezTo>
                  <a:cubicBezTo>
                    <a:pt x="3" y="16"/>
                    <a:pt x="5" y="19"/>
                    <a:pt x="6" y="21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4"/>
                    <a:pt x="6" y="23"/>
                    <a:pt x="5" y="21"/>
                  </a:cubicBezTo>
                  <a:cubicBezTo>
                    <a:pt x="4" y="19"/>
                    <a:pt x="3" y="16"/>
                    <a:pt x="1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7" name="Freeform 2815"/>
            <p:cNvSpPr>
              <a:spLocks noChangeArrowheads="1"/>
            </p:cNvSpPr>
            <p:nvPr/>
          </p:nvSpPr>
          <p:spPr bwMode="auto">
            <a:xfrm>
              <a:off x="1439863" y="877888"/>
              <a:ext cx="1588" cy="6350"/>
            </a:xfrm>
            <a:custGeom>
              <a:avLst/>
              <a:gdLst>
                <a:gd name="T0" fmla="*/ 0 w 2"/>
                <a:gd name="T1" fmla="*/ 2147483647 h 4"/>
                <a:gd name="T2" fmla="*/ 0 w 2"/>
                <a:gd name="T3" fmla="*/ 0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8" name="Freeform 2816"/>
            <p:cNvSpPr>
              <a:spLocks noChangeArrowheads="1"/>
            </p:cNvSpPr>
            <p:nvPr/>
          </p:nvSpPr>
          <p:spPr bwMode="auto">
            <a:xfrm>
              <a:off x="1452563" y="914400"/>
              <a:ext cx="23813" cy="20638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0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2147483647 w 19"/>
                <a:gd name="T15" fmla="*/ 2147483647 h 16"/>
                <a:gd name="T16" fmla="*/ 2147483647 w 1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6"/>
                <a:gd name="T29" fmla="*/ 19 w 1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6">
                  <a:moveTo>
                    <a:pt x="8" y="10"/>
                  </a:moveTo>
                  <a:cubicBezTo>
                    <a:pt x="5" y="8"/>
                    <a:pt x="3" y="5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4" y="5"/>
                    <a:pt x="6" y="7"/>
                    <a:pt x="8" y="10"/>
                  </a:cubicBezTo>
                  <a:cubicBezTo>
                    <a:pt x="11" y="12"/>
                    <a:pt x="14" y="13"/>
                    <a:pt x="16" y="14"/>
                  </a:cubicBezTo>
                  <a:cubicBezTo>
                    <a:pt x="18" y="15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79" name="Freeform 2817"/>
            <p:cNvSpPr>
              <a:spLocks noChangeArrowheads="1"/>
            </p:cNvSpPr>
            <p:nvPr/>
          </p:nvSpPr>
          <p:spPr bwMode="auto">
            <a:xfrm>
              <a:off x="1462088" y="922338"/>
              <a:ext cx="6350" cy="6350"/>
            </a:xfrm>
            <a:custGeom>
              <a:avLst/>
              <a:gdLst>
                <a:gd name="T0" fmla="*/ 2147483647 w 6"/>
                <a:gd name="T1" fmla="*/ 2147483647 h 5"/>
                <a:gd name="T2" fmla="*/ 0 w 6"/>
                <a:gd name="T3" fmla="*/ 0 h 5"/>
                <a:gd name="T4" fmla="*/ 2147483647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3" y="3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6" y="5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0" name="Freeform 2818"/>
            <p:cNvSpPr>
              <a:spLocks noChangeArrowheads="1"/>
            </p:cNvSpPr>
            <p:nvPr/>
          </p:nvSpPr>
          <p:spPr bwMode="auto">
            <a:xfrm>
              <a:off x="1541463" y="915988"/>
              <a:ext cx="33338" cy="30163"/>
            </a:xfrm>
            <a:custGeom>
              <a:avLst/>
              <a:gdLst>
                <a:gd name="T0" fmla="*/ 2147483647 w 25"/>
                <a:gd name="T1" fmla="*/ 2147483647 h 23"/>
                <a:gd name="T2" fmla="*/ 2147483647 w 25"/>
                <a:gd name="T3" fmla="*/ 2147483647 h 23"/>
                <a:gd name="T4" fmla="*/ 2147483647 w 25"/>
                <a:gd name="T5" fmla="*/ 2147483647 h 23"/>
                <a:gd name="T6" fmla="*/ 2147483647 w 25"/>
                <a:gd name="T7" fmla="*/ 2147483647 h 23"/>
                <a:gd name="T8" fmla="*/ 0 w 25"/>
                <a:gd name="T9" fmla="*/ 2147483647 h 23"/>
                <a:gd name="T10" fmla="*/ 2147483647 w 25"/>
                <a:gd name="T11" fmla="*/ 2147483647 h 23"/>
                <a:gd name="T12" fmla="*/ 2147483647 w 25"/>
                <a:gd name="T13" fmla="*/ 2147483647 h 23"/>
                <a:gd name="T14" fmla="*/ 2147483647 w 25"/>
                <a:gd name="T15" fmla="*/ 2147483647 h 23"/>
                <a:gd name="T16" fmla="*/ 2147483647 w 25"/>
                <a:gd name="T17" fmla="*/ 2147483647 h 23"/>
                <a:gd name="T18" fmla="*/ 2147483647 w 25"/>
                <a:gd name="T19" fmla="*/ 0 h 23"/>
                <a:gd name="T20" fmla="*/ 2147483647 w 25"/>
                <a:gd name="T21" fmla="*/ 2147483647 h 23"/>
                <a:gd name="T22" fmla="*/ 2147483647 w 25"/>
                <a:gd name="T23" fmla="*/ 2147483647 h 23"/>
                <a:gd name="T24" fmla="*/ 2147483647 w 25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3"/>
                <a:gd name="T41" fmla="*/ 25 w 25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3">
                  <a:moveTo>
                    <a:pt x="15" y="14"/>
                  </a:moveTo>
                  <a:cubicBezTo>
                    <a:pt x="14" y="16"/>
                    <a:pt x="12" y="18"/>
                    <a:pt x="10" y="19"/>
                  </a:cubicBezTo>
                  <a:cubicBezTo>
                    <a:pt x="8" y="20"/>
                    <a:pt x="7" y="21"/>
                    <a:pt x="5" y="21"/>
                  </a:cubicBezTo>
                  <a:cubicBezTo>
                    <a:pt x="4" y="22"/>
                    <a:pt x="2" y="22"/>
                    <a:pt x="2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2" y="22"/>
                    <a:pt x="5" y="21"/>
                  </a:cubicBezTo>
                  <a:cubicBezTo>
                    <a:pt x="6" y="20"/>
                    <a:pt x="8" y="19"/>
                    <a:pt x="10" y="18"/>
                  </a:cubicBezTo>
                  <a:cubicBezTo>
                    <a:pt x="11" y="17"/>
                    <a:pt x="13" y="16"/>
                    <a:pt x="15" y="14"/>
                  </a:cubicBezTo>
                  <a:cubicBezTo>
                    <a:pt x="18" y="11"/>
                    <a:pt x="21" y="7"/>
                    <a:pt x="22" y="4"/>
                  </a:cubicBezTo>
                  <a:cubicBezTo>
                    <a:pt x="24" y="2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5"/>
                  </a:cubicBezTo>
                  <a:cubicBezTo>
                    <a:pt x="21" y="7"/>
                    <a:pt x="19" y="11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1" name="Freeform 2819"/>
            <p:cNvSpPr>
              <a:spLocks noChangeArrowheads="1"/>
            </p:cNvSpPr>
            <p:nvPr/>
          </p:nvSpPr>
          <p:spPr bwMode="auto">
            <a:xfrm>
              <a:off x="1558926" y="920750"/>
              <a:ext cx="15875" cy="20638"/>
            </a:xfrm>
            <a:custGeom>
              <a:avLst/>
              <a:gdLst>
                <a:gd name="T0" fmla="*/ 2147483647 w 13"/>
                <a:gd name="T1" fmla="*/ 2147483647 h 15"/>
                <a:gd name="T2" fmla="*/ 2147483647 w 13"/>
                <a:gd name="T3" fmla="*/ 2147483647 h 15"/>
                <a:gd name="T4" fmla="*/ 0 w 13"/>
                <a:gd name="T5" fmla="*/ 2147483647 h 15"/>
                <a:gd name="T6" fmla="*/ 2147483647 w 13"/>
                <a:gd name="T7" fmla="*/ 2147483647 h 15"/>
                <a:gd name="T8" fmla="*/ 2147483647 w 13"/>
                <a:gd name="T9" fmla="*/ 2147483647 h 15"/>
                <a:gd name="T10" fmla="*/ 2147483647 w 13"/>
                <a:gd name="T11" fmla="*/ 2147483647 h 15"/>
                <a:gd name="T12" fmla="*/ 2147483647 w 13"/>
                <a:gd name="T13" fmla="*/ 0 h 15"/>
                <a:gd name="T14" fmla="*/ 2147483647 w 13"/>
                <a:gd name="T15" fmla="*/ 2147483647 h 15"/>
                <a:gd name="T16" fmla="*/ 2147483647 w 13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5"/>
                <a:gd name="T29" fmla="*/ 13 w 1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5">
                  <a:moveTo>
                    <a:pt x="8" y="8"/>
                  </a:moveTo>
                  <a:cubicBezTo>
                    <a:pt x="6" y="10"/>
                    <a:pt x="4" y="12"/>
                    <a:pt x="3" y="13"/>
                  </a:cubicBezTo>
                  <a:cubicBezTo>
                    <a:pt x="1" y="14"/>
                    <a:pt x="0" y="15"/>
                    <a:pt x="0" y="15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0"/>
                    <a:pt x="7" y="8"/>
                  </a:cubicBezTo>
                  <a:cubicBezTo>
                    <a:pt x="9" y="6"/>
                    <a:pt x="10" y="4"/>
                    <a:pt x="11" y="3"/>
                  </a:cubicBezTo>
                  <a:cubicBezTo>
                    <a:pt x="12" y="1"/>
                    <a:pt x="13" y="0"/>
                    <a:pt x="13" y="0"/>
                  </a:cubicBezTo>
                  <a:cubicBezTo>
                    <a:pt x="13" y="0"/>
                    <a:pt x="13" y="1"/>
                    <a:pt x="12" y="3"/>
                  </a:cubicBezTo>
                  <a:cubicBezTo>
                    <a:pt x="11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2" name="Freeform 2820"/>
            <p:cNvSpPr>
              <a:spLocks noChangeArrowheads="1"/>
            </p:cNvSpPr>
            <p:nvPr/>
          </p:nvSpPr>
          <p:spPr bwMode="auto">
            <a:xfrm>
              <a:off x="1558926" y="941388"/>
              <a:ext cx="41275" cy="11113"/>
            </a:xfrm>
            <a:custGeom>
              <a:avLst/>
              <a:gdLst>
                <a:gd name="T0" fmla="*/ 2147483647 w 32"/>
                <a:gd name="T1" fmla="*/ 2147483647 h 9"/>
                <a:gd name="T2" fmla="*/ 2147483647 w 32"/>
                <a:gd name="T3" fmla="*/ 0 h 9"/>
                <a:gd name="T4" fmla="*/ 2147483647 w 32"/>
                <a:gd name="T5" fmla="*/ 0 h 9"/>
                <a:gd name="T6" fmla="*/ 2147483647 w 32"/>
                <a:gd name="T7" fmla="*/ 2147483647 h 9"/>
                <a:gd name="T8" fmla="*/ 2147483647 w 32"/>
                <a:gd name="T9" fmla="*/ 2147483647 h 9"/>
                <a:gd name="T10" fmla="*/ 2147483647 w 32"/>
                <a:gd name="T11" fmla="*/ 2147483647 h 9"/>
                <a:gd name="T12" fmla="*/ 2147483647 w 32"/>
                <a:gd name="T13" fmla="*/ 2147483647 h 9"/>
                <a:gd name="T14" fmla="*/ 0 w 32"/>
                <a:gd name="T15" fmla="*/ 2147483647 h 9"/>
                <a:gd name="T16" fmla="*/ 2147483647 w 32"/>
                <a:gd name="T17" fmla="*/ 2147483647 h 9"/>
                <a:gd name="T18" fmla="*/ 2147483647 w 32"/>
                <a:gd name="T19" fmla="*/ 2147483647 h 9"/>
                <a:gd name="T20" fmla="*/ 2147483647 w 32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9"/>
                <a:gd name="T35" fmla="*/ 32 w 32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9">
                  <a:moveTo>
                    <a:pt x="27" y="2"/>
                  </a:moveTo>
                  <a:cubicBezTo>
                    <a:pt x="30" y="0"/>
                    <a:pt x="31" y="0"/>
                    <a:pt x="32" y="0"/>
                  </a:cubicBezTo>
                  <a:cubicBezTo>
                    <a:pt x="32" y="0"/>
                    <a:pt x="31" y="0"/>
                    <a:pt x="30" y="0"/>
                  </a:cubicBezTo>
                  <a:cubicBezTo>
                    <a:pt x="30" y="1"/>
                    <a:pt x="29" y="1"/>
                    <a:pt x="27" y="2"/>
                  </a:cubicBezTo>
                  <a:cubicBezTo>
                    <a:pt x="25" y="3"/>
                    <a:pt x="21" y="5"/>
                    <a:pt x="16" y="6"/>
                  </a:cubicBezTo>
                  <a:cubicBezTo>
                    <a:pt x="12" y="7"/>
                    <a:pt x="8" y="8"/>
                    <a:pt x="5" y="9"/>
                  </a:cubicBezTo>
                  <a:cubicBezTo>
                    <a:pt x="4" y="9"/>
                    <a:pt x="3" y="9"/>
                    <a:pt x="2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8" y="8"/>
                    <a:pt x="12" y="7"/>
                    <a:pt x="16" y="6"/>
                  </a:cubicBezTo>
                  <a:cubicBezTo>
                    <a:pt x="21" y="4"/>
                    <a:pt x="24" y="3"/>
                    <a:pt x="2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3" name="Freeform 2821"/>
            <p:cNvSpPr>
              <a:spLocks noChangeArrowheads="1"/>
            </p:cNvSpPr>
            <p:nvPr/>
          </p:nvSpPr>
          <p:spPr bwMode="auto">
            <a:xfrm>
              <a:off x="1581151" y="923925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0 h 15"/>
                <a:gd name="T24" fmla="*/ 2147483647 w 31"/>
                <a:gd name="T25" fmla="*/ 2147483647 h 15"/>
                <a:gd name="T26" fmla="*/ 2147483647 w 31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"/>
                <a:gd name="T43" fmla="*/ 0 h 15"/>
                <a:gd name="T44" fmla="*/ 31 w 31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" h="15">
                  <a:moveTo>
                    <a:pt x="29" y="2"/>
                  </a:moveTo>
                  <a:cubicBezTo>
                    <a:pt x="28" y="3"/>
                    <a:pt x="28" y="3"/>
                    <a:pt x="27" y="4"/>
                  </a:cubicBezTo>
                  <a:cubicBezTo>
                    <a:pt x="25" y="6"/>
                    <a:pt x="21" y="8"/>
                    <a:pt x="17" y="10"/>
                  </a:cubicBezTo>
                  <a:cubicBezTo>
                    <a:pt x="12" y="12"/>
                    <a:pt x="8" y="14"/>
                    <a:pt x="5" y="14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5" y="14"/>
                  </a:cubicBezTo>
                  <a:cubicBezTo>
                    <a:pt x="8" y="13"/>
                    <a:pt x="12" y="12"/>
                    <a:pt x="16" y="10"/>
                  </a:cubicBezTo>
                  <a:cubicBezTo>
                    <a:pt x="21" y="8"/>
                    <a:pt x="24" y="5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9" y="2"/>
                    <a:pt x="30" y="1"/>
                    <a:pt x="30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1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4" name="Freeform 2822"/>
            <p:cNvSpPr>
              <a:spLocks noChangeArrowheads="1"/>
            </p:cNvSpPr>
            <p:nvPr/>
          </p:nvSpPr>
          <p:spPr bwMode="auto">
            <a:xfrm>
              <a:off x="1574801" y="858838"/>
              <a:ext cx="28575" cy="17463"/>
            </a:xfrm>
            <a:custGeom>
              <a:avLst/>
              <a:gdLst>
                <a:gd name="T0" fmla="*/ 2147483647 w 22"/>
                <a:gd name="T1" fmla="*/ 2147483647 h 13"/>
                <a:gd name="T2" fmla="*/ 2147483647 w 22"/>
                <a:gd name="T3" fmla="*/ 2147483647 h 13"/>
                <a:gd name="T4" fmla="*/ 0 w 22"/>
                <a:gd name="T5" fmla="*/ 0 h 13"/>
                <a:gd name="T6" fmla="*/ 2147483647 w 22"/>
                <a:gd name="T7" fmla="*/ 0 h 13"/>
                <a:gd name="T8" fmla="*/ 2147483647 w 22"/>
                <a:gd name="T9" fmla="*/ 2147483647 h 13"/>
                <a:gd name="T10" fmla="*/ 2147483647 w 22"/>
                <a:gd name="T11" fmla="*/ 2147483647 h 13"/>
                <a:gd name="T12" fmla="*/ 2147483647 w 22"/>
                <a:gd name="T13" fmla="*/ 2147483647 h 13"/>
                <a:gd name="T14" fmla="*/ 2147483647 w 22"/>
                <a:gd name="T15" fmla="*/ 2147483647 h 13"/>
                <a:gd name="T16" fmla="*/ 2147483647 w 22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3"/>
                <a:gd name="T29" fmla="*/ 22 w 22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3">
                  <a:moveTo>
                    <a:pt x="12" y="4"/>
                  </a:moveTo>
                  <a:cubicBezTo>
                    <a:pt x="9" y="2"/>
                    <a:pt x="6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6" y="1"/>
                    <a:pt x="9" y="2"/>
                    <a:pt x="13" y="3"/>
                  </a:cubicBezTo>
                  <a:cubicBezTo>
                    <a:pt x="16" y="5"/>
                    <a:pt x="18" y="8"/>
                    <a:pt x="20" y="9"/>
                  </a:cubicBezTo>
                  <a:cubicBezTo>
                    <a:pt x="21" y="11"/>
                    <a:pt x="22" y="13"/>
                    <a:pt x="22" y="13"/>
                  </a:cubicBezTo>
                  <a:cubicBezTo>
                    <a:pt x="22" y="13"/>
                    <a:pt x="21" y="12"/>
                    <a:pt x="19" y="10"/>
                  </a:cubicBezTo>
                  <a:cubicBezTo>
                    <a:pt x="18" y="8"/>
                    <a:pt x="16" y="6"/>
                    <a:pt x="1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5" name="Freeform 2823"/>
            <p:cNvSpPr>
              <a:spLocks noChangeArrowheads="1"/>
            </p:cNvSpPr>
            <p:nvPr/>
          </p:nvSpPr>
          <p:spPr bwMode="auto">
            <a:xfrm>
              <a:off x="1585913" y="881063"/>
              <a:ext cx="4763" cy="19050"/>
            </a:xfrm>
            <a:custGeom>
              <a:avLst/>
              <a:gdLst>
                <a:gd name="T0" fmla="*/ 2147483647 w 4"/>
                <a:gd name="T1" fmla="*/ 2147483647 h 15"/>
                <a:gd name="T2" fmla="*/ 0 w 4"/>
                <a:gd name="T3" fmla="*/ 2147483647 h 15"/>
                <a:gd name="T4" fmla="*/ 0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0 h 15"/>
                <a:gd name="T12" fmla="*/ 2147483647 w 4"/>
                <a:gd name="T13" fmla="*/ 0 h 15"/>
                <a:gd name="T14" fmla="*/ 2147483647 w 4"/>
                <a:gd name="T15" fmla="*/ 2147483647 h 15"/>
                <a:gd name="T16" fmla="*/ 2147483647 w 4"/>
                <a:gd name="T17" fmla="*/ 2147483647 h 15"/>
                <a:gd name="T18" fmla="*/ 2147483647 w 4"/>
                <a:gd name="T19" fmla="*/ 2147483647 h 15"/>
                <a:gd name="T20" fmla="*/ 2147483647 w 4"/>
                <a:gd name="T21" fmla="*/ 2147483647 h 15"/>
                <a:gd name="T22" fmla="*/ 2147483647 w 4"/>
                <a:gd name="T23" fmla="*/ 2147483647 h 15"/>
                <a:gd name="T24" fmla="*/ 2147483647 w 4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5"/>
                <a:gd name="T41" fmla="*/ 4 w 4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5">
                  <a:moveTo>
                    <a:pt x="2" y="13"/>
                  </a:moveTo>
                  <a:cubicBezTo>
                    <a:pt x="1" y="12"/>
                    <a:pt x="1" y="10"/>
                    <a:pt x="0" y="8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10"/>
                    <a:pt x="2" y="12"/>
                    <a:pt x="3" y="13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3" y="15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6" name="Freeform 2824"/>
            <p:cNvSpPr>
              <a:spLocks noChangeArrowheads="1"/>
            </p:cNvSpPr>
            <p:nvPr/>
          </p:nvSpPr>
          <p:spPr bwMode="auto">
            <a:xfrm>
              <a:off x="1589088" y="884238"/>
              <a:ext cx="1588" cy="7938"/>
            </a:xfrm>
            <a:custGeom>
              <a:avLst/>
              <a:gdLst>
                <a:gd name="T0" fmla="*/ 0 w 2"/>
                <a:gd name="T1" fmla="*/ 2147483647 h 7"/>
                <a:gd name="T2" fmla="*/ 0 w 2"/>
                <a:gd name="T3" fmla="*/ 2147483647 h 7"/>
                <a:gd name="T4" fmla="*/ 2147483647 w 2"/>
                <a:gd name="T5" fmla="*/ 0 h 7"/>
                <a:gd name="T6" fmla="*/ 2147483647 w 2"/>
                <a:gd name="T7" fmla="*/ 2147483647 h 7"/>
                <a:gd name="T8" fmla="*/ 2147483647 w 2"/>
                <a:gd name="T9" fmla="*/ 2147483647 h 7"/>
                <a:gd name="T10" fmla="*/ 2147483647 w 2"/>
                <a:gd name="T11" fmla="*/ 2147483647 h 7"/>
                <a:gd name="T12" fmla="*/ 0 w 2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7"/>
                <a:gd name="T23" fmla="*/ 2 w 2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7">
                  <a:moveTo>
                    <a:pt x="0" y="6"/>
                  </a:moveTo>
                  <a:cubicBezTo>
                    <a:pt x="0" y="5"/>
                    <a:pt x="0" y="4"/>
                    <a:pt x="0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7" name="Freeform 2825"/>
            <p:cNvSpPr>
              <a:spLocks noChangeArrowheads="1"/>
            </p:cNvSpPr>
            <p:nvPr/>
          </p:nvSpPr>
          <p:spPr bwMode="auto">
            <a:xfrm>
              <a:off x="1624013" y="863600"/>
              <a:ext cx="4763" cy="28575"/>
            </a:xfrm>
            <a:custGeom>
              <a:avLst/>
              <a:gdLst>
                <a:gd name="T0" fmla="*/ 2147483647 w 3"/>
                <a:gd name="T1" fmla="*/ 2147483647 h 23"/>
                <a:gd name="T2" fmla="*/ 2147483647 w 3"/>
                <a:gd name="T3" fmla="*/ 2147483647 h 23"/>
                <a:gd name="T4" fmla="*/ 0 w 3"/>
                <a:gd name="T5" fmla="*/ 2147483647 h 23"/>
                <a:gd name="T6" fmla="*/ 2147483647 w 3"/>
                <a:gd name="T7" fmla="*/ 2147483647 h 23"/>
                <a:gd name="T8" fmla="*/ 2147483647 w 3"/>
                <a:gd name="T9" fmla="*/ 2147483647 h 23"/>
                <a:gd name="T10" fmla="*/ 2147483647 w 3"/>
                <a:gd name="T11" fmla="*/ 2147483647 h 23"/>
                <a:gd name="T12" fmla="*/ 0 w 3"/>
                <a:gd name="T13" fmla="*/ 0 h 23"/>
                <a:gd name="T14" fmla="*/ 2147483647 w 3"/>
                <a:gd name="T15" fmla="*/ 2147483647 h 23"/>
                <a:gd name="T16" fmla="*/ 2147483647 w 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3"/>
                <a:gd name="T29" fmla="*/ 3 w 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3">
                  <a:moveTo>
                    <a:pt x="3" y="12"/>
                  </a:moveTo>
                  <a:cubicBezTo>
                    <a:pt x="3" y="15"/>
                    <a:pt x="2" y="18"/>
                    <a:pt x="2" y="20"/>
                  </a:cubicBezTo>
                  <a:cubicBezTo>
                    <a:pt x="1" y="22"/>
                    <a:pt x="0" y="23"/>
                    <a:pt x="0" y="23"/>
                  </a:cubicBezTo>
                  <a:cubicBezTo>
                    <a:pt x="0" y="23"/>
                    <a:pt x="1" y="21"/>
                    <a:pt x="1" y="19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8"/>
                    <a:pt x="1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2"/>
                    <a:pt x="1" y="4"/>
                  </a:cubicBezTo>
                  <a:cubicBezTo>
                    <a:pt x="2" y="5"/>
                    <a:pt x="3" y="8"/>
                    <a:pt x="3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8" name="Freeform 2826"/>
            <p:cNvSpPr>
              <a:spLocks noChangeArrowheads="1"/>
            </p:cNvSpPr>
            <p:nvPr/>
          </p:nvSpPr>
          <p:spPr bwMode="auto">
            <a:xfrm>
              <a:off x="1589088" y="831850"/>
              <a:ext cx="14288" cy="19050"/>
            </a:xfrm>
            <a:custGeom>
              <a:avLst/>
              <a:gdLst>
                <a:gd name="T0" fmla="*/ 2147483647 w 11"/>
                <a:gd name="T1" fmla="*/ 2147483647 h 15"/>
                <a:gd name="T2" fmla="*/ 2147483647 w 11"/>
                <a:gd name="T3" fmla="*/ 2147483647 h 15"/>
                <a:gd name="T4" fmla="*/ 2147483647 w 11"/>
                <a:gd name="T5" fmla="*/ 2147483647 h 15"/>
                <a:gd name="T6" fmla="*/ 0 w 11"/>
                <a:gd name="T7" fmla="*/ 2147483647 h 15"/>
                <a:gd name="T8" fmla="*/ 0 w 11"/>
                <a:gd name="T9" fmla="*/ 0 h 15"/>
                <a:gd name="T10" fmla="*/ 0 w 11"/>
                <a:gd name="T11" fmla="*/ 0 h 15"/>
                <a:gd name="T12" fmla="*/ 2147483647 w 11"/>
                <a:gd name="T13" fmla="*/ 2147483647 h 15"/>
                <a:gd name="T14" fmla="*/ 2147483647 w 11"/>
                <a:gd name="T15" fmla="*/ 2147483647 h 15"/>
                <a:gd name="T16" fmla="*/ 2147483647 w 11"/>
                <a:gd name="T17" fmla="*/ 2147483647 h 15"/>
                <a:gd name="T18" fmla="*/ 2147483647 w 11"/>
                <a:gd name="T19" fmla="*/ 2147483647 h 15"/>
                <a:gd name="T20" fmla="*/ 2147483647 w 11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5"/>
                <a:gd name="T35" fmla="*/ 11 w 11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5">
                  <a:moveTo>
                    <a:pt x="9" y="13"/>
                  </a:moveTo>
                  <a:cubicBezTo>
                    <a:pt x="8" y="11"/>
                    <a:pt x="7" y="10"/>
                    <a:pt x="5" y="8"/>
                  </a:cubicBezTo>
                  <a:cubicBezTo>
                    <a:pt x="3" y="6"/>
                    <a:pt x="2" y="4"/>
                    <a:pt x="1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2" y="4"/>
                    <a:pt x="4" y="5"/>
                    <a:pt x="5" y="7"/>
                  </a:cubicBezTo>
                  <a:cubicBezTo>
                    <a:pt x="7" y="9"/>
                    <a:pt x="9" y="11"/>
                    <a:pt x="10" y="12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4"/>
                    <a:pt x="9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89" name="Freeform 2827"/>
            <p:cNvSpPr>
              <a:spLocks noChangeArrowheads="1"/>
            </p:cNvSpPr>
            <p:nvPr/>
          </p:nvSpPr>
          <p:spPr bwMode="auto">
            <a:xfrm>
              <a:off x="1584326" y="828675"/>
              <a:ext cx="4763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0 w 3"/>
                <a:gd name="T5" fmla="*/ 0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5"/>
                  </a:moveTo>
                  <a:cubicBezTo>
                    <a:pt x="2" y="5"/>
                    <a:pt x="1" y="4"/>
                    <a:pt x="1" y="3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2" y="4"/>
                    <a:pt x="3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0" name="Freeform 2828"/>
            <p:cNvSpPr>
              <a:spLocks noChangeArrowheads="1"/>
            </p:cNvSpPr>
            <p:nvPr/>
          </p:nvSpPr>
          <p:spPr bwMode="auto">
            <a:xfrm>
              <a:off x="1474788" y="777875"/>
              <a:ext cx="57150" cy="9525"/>
            </a:xfrm>
            <a:custGeom>
              <a:avLst/>
              <a:gdLst>
                <a:gd name="T0" fmla="*/ 2147483647 w 45"/>
                <a:gd name="T1" fmla="*/ 2147483647 h 8"/>
                <a:gd name="T2" fmla="*/ 2147483647 w 45"/>
                <a:gd name="T3" fmla="*/ 2147483647 h 8"/>
                <a:gd name="T4" fmla="*/ 2147483647 w 45"/>
                <a:gd name="T5" fmla="*/ 2147483647 h 8"/>
                <a:gd name="T6" fmla="*/ 2147483647 w 45"/>
                <a:gd name="T7" fmla="*/ 2147483647 h 8"/>
                <a:gd name="T8" fmla="*/ 2147483647 w 45"/>
                <a:gd name="T9" fmla="*/ 2147483647 h 8"/>
                <a:gd name="T10" fmla="*/ 2147483647 w 45"/>
                <a:gd name="T11" fmla="*/ 0 h 8"/>
                <a:gd name="T12" fmla="*/ 2147483647 w 45"/>
                <a:gd name="T13" fmla="*/ 2147483647 h 8"/>
                <a:gd name="T14" fmla="*/ 2147483647 w 45"/>
                <a:gd name="T15" fmla="*/ 2147483647 h 8"/>
                <a:gd name="T16" fmla="*/ 2147483647 w 45"/>
                <a:gd name="T17" fmla="*/ 2147483647 h 8"/>
                <a:gd name="T18" fmla="*/ 2147483647 w 45"/>
                <a:gd name="T19" fmla="*/ 2147483647 h 8"/>
                <a:gd name="T20" fmla="*/ 2147483647 w 45"/>
                <a:gd name="T21" fmla="*/ 2147483647 h 8"/>
                <a:gd name="T22" fmla="*/ 2147483647 w 45"/>
                <a:gd name="T23" fmla="*/ 2147483647 h 8"/>
                <a:gd name="T24" fmla="*/ 2147483647 w 45"/>
                <a:gd name="T25" fmla="*/ 2147483647 h 8"/>
                <a:gd name="T26" fmla="*/ 2147483647 w 45"/>
                <a:gd name="T27" fmla="*/ 2147483647 h 8"/>
                <a:gd name="T28" fmla="*/ 2147483647 w 45"/>
                <a:gd name="T29" fmla="*/ 2147483647 h 8"/>
                <a:gd name="T30" fmla="*/ 2147483647 w 45"/>
                <a:gd name="T31" fmla="*/ 2147483647 h 8"/>
                <a:gd name="T32" fmla="*/ 2147483647 w 45"/>
                <a:gd name="T33" fmla="*/ 2147483647 h 8"/>
                <a:gd name="T34" fmla="*/ 2147483647 w 45"/>
                <a:gd name="T35" fmla="*/ 2147483647 h 8"/>
                <a:gd name="T36" fmla="*/ 2147483647 w 45"/>
                <a:gd name="T37" fmla="*/ 2147483647 h 8"/>
                <a:gd name="T38" fmla="*/ 2147483647 w 45"/>
                <a:gd name="T39" fmla="*/ 2147483647 h 8"/>
                <a:gd name="T40" fmla="*/ 0 w 45"/>
                <a:gd name="T41" fmla="*/ 2147483647 h 8"/>
                <a:gd name="T42" fmla="*/ 2147483647 w 45"/>
                <a:gd name="T43" fmla="*/ 2147483647 h 8"/>
                <a:gd name="T44" fmla="*/ 2147483647 w 45"/>
                <a:gd name="T45" fmla="*/ 2147483647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5"/>
                <a:gd name="T70" fmla="*/ 0 h 8"/>
                <a:gd name="T71" fmla="*/ 45 w 45"/>
                <a:gd name="T72" fmla="*/ 8 h 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5" h="8">
                  <a:moveTo>
                    <a:pt x="3" y="6"/>
                  </a:move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8" y="3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11" y="2"/>
                    <a:pt x="12" y="2"/>
                    <a:pt x="13" y="2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5" y="0"/>
                    <a:pt x="28" y="1"/>
                    <a:pt x="31" y="1"/>
                  </a:cubicBezTo>
                  <a:cubicBezTo>
                    <a:pt x="34" y="1"/>
                    <a:pt x="36" y="2"/>
                    <a:pt x="38" y="3"/>
                  </a:cubicBezTo>
                  <a:cubicBezTo>
                    <a:pt x="39" y="3"/>
                    <a:pt x="40" y="3"/>
                    <a:pt x="41" y="3"/>
                  </a:cubicBezTo>
                  <a:cubicBezTo>
                    <a:pt x="42" y="4"/>
                    <a:pt x="43" y="4"/>
                    <a:pt x="43" y="4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5" y="5"/>
                    <a:pt x="44" y="5"/>
                    <a:pt x="43" y="4"/>
                  </a:cubicBezTo>
                  <a:cubicBezTo>
                    <a:pt x="43" y="4"/>
                    <a:pt x="42" y="4"/>
                    <a:pt x="41" y="4"/>
                  </a:cubicBezTo>
                  <a:cubicBezTo>
                    <a:pt x="40" y="4"/>
                    <a:pt x="39" y="3"/>
                    <a:pt x="38" y="3"/>
                  </a:cubicBezTo>
                  <a:cubicBezTo>
                    <a:pt x="36" y="2"/>
                    <a:pt x="34" y="2"/>
                    <a:pt x="31" y="2"/>
                  </a:cubicBezTo>
                  <a:cubicBezTo>
                    <a:pt x="28" y="1"/>
                    <a:pt x="25" y="1"/>
                    <a:pt x="22" y="1"/>
                  </a:cubicBezTo>
                  <a:cubicBezTo>
                    <a:pt x="19" y="1"/>
                    <a:pt x="16" y="2"/>
                    <a:pt x="13" y="2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4"/>
                  </a:cubicBezTo>
                  <a:cubicBezTo>
                    <a:pt x="8" y="4"/>
                    <a:pt x="7" y="4"/>
                    <a:pt x="6" y="5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1" name="Freeform 2829"/>
            <p:cNvSpPr>
              <a:spLocks noChangeArrowheads="1"/>
            </p:cNvSpPr>
            <p:nvPr/>
          </p:nvSpPr>
          <p:spPr bwMode="auto">
            <a:xfrm>
              <a:off x="1516063" y="776288"/>
              <a:ext cx="30163" cy="7938"/>
            </a:xfrm>
            <a:custGeom>
              <a:avLst/>
              <a:gdLst>
                <a:gd name="T0" fmla="*/ 2147483647 w 24"/>
                <a:gd name="T1" fmla="*/ 2147483647 h 6"/>
                <a:gd name="T2" fmla="*/ 2147483647 w 24"/>
                <a:gd name="T3" fmla="*/ 2147483647 h 6"/>
                <a:gd name="T4" fmla="*/ 0 w 24"/>
                <a:gd name="T5" fmla="*/ 0 h 6"/>
                <a:gd name="T6" fmla="*/ 2147483647 w 24"/>
                <a:gd name="T7" fmla="*/ 0 h 6"/>
                <a:gd name="T8" fmla="*/ 2147483647 w 24"/>
                <a:gd name="T9" fmla="*/ 2147483647 h 6"/>
                <a:gd name="T10" fmla="*/ 2147483647 w 24"/>
                <a:gd name="T11" fmla="*/ 2147483647 h 6"/>
                <a:gd name="T12" fmla="*/ 2147483647 w 24"/>
                <a:gd name="T13" fmla="*/ 2147483647 h 6"/>
                <a:gd name="T14" fmla="*/ 2147483647 w 24"/>
                <a:gd name="T15" fmla="*/ 2147483647 h 6"/>
                <a:gd name="T16" fmla="*/ 2147483647 w 24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6"/>
                <a:gd name="T29" fmla="*/ 24 w 24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6">
                  <a:moveTo>
                    <a:pt x="12" y="3"/>
                  </a:move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0"/>
                  </a:cubicBezTo>
                  <a:cubicBezTo>
                    <a:pt x="6" y="1"/>
                    <a:pt x="9" y="1"/>
                    <a:pt x="12" y="2"/>
                  </a:cubicBezTo>
                  <a:cubicBezTo>
                    <a:pt x="16" y="3"/>
                    <a:pt x="19" y="4"/>
                    <a:pt x="21" y="5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3" y="6"/>
                    <a:pt x="21" y="5"/>
                  </a:cubicBezTo>
                  <a:cubicBezTo>
                    <a:pt x="18" y="5"/>
                    <a:pt x="15" y="4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2" name="Freeform 2830"/>
            <p:cNvSpPr>
              <a:spLocks noChangeArrowheads="1"/>
            </p:cNvSpPr>
            <p:nvPr/>
          </p:nvSpPr>
          <p:spPr bwMode="auto">
            <a:xfrm>
              <a:off x="1520826" y="790575"/>
              <a:ext cx="50800" cy="6350"/>
            </a:xfrm>
            <a:custGeom>
              <a:avLst/>
              <a:gdLst>
                <a:gd name="T0" fmla="*/ 2147483647 w 39"/>
                <a:gd name="T1" fmla="*/ 2147483647 h 5"/>
                <a:gd name="T2" fmla="*/ 2147483647 w 39"/>
                <a:gd name="T3" fmla="*/ 2147483647 h 5"/>
                <a:gd name="T4" fmla="*/ 2147483647 w 39"/>
                <a:gd name="T5" fmla="*/ 2147483647 h 5"/>
                <a:gd name="T6" fmla="*/ 2147483647 w 39"/>
                <a:gd name="T7" fmla="*/ 2147483647 h 5"/>
                <a:gd name="T8" fmla="*/ 2147483647 w 39"/>
                <a:gd name="T9" fmla="*/ 0 h 5"/>
                <a:gd name="T10" fmla="*/ 2147483647 w 39"/>
                <a:gd name="T11" fmla="*/ 0 h 5"/>
                <a:gd name="T12" fmla="*/ 2147483647 w 39"/>
                <a:gd name="T13" fmla="*/ 2147483647 h 5"/>
                <a:gd name="T14" fmla="*/ 2147483647 w 39"/>
                <a:gd name="T15" fmla="*/ 2147483647 h 5"/>
                <a:gd name="T16" fmla="*/ 2147483647 w 39"/>
                <a:gd name="T17" fmla="*/ 2147483647 h 5"/>
                <a:gd name="T18" fmla="*/ 2147483647 w 39"/>
                <a:gd name="T19" fmla="*/ 2147483647 h 5"/>
                <a:gd name="T20" fmla="*/ 2147483647 w 39"/>
                <a:gd name="T21" fmla="*/ 2147483647 h 5"/>
                <a:gd name="T22" fmla="*/ 2147483647 w 39"/>
                <a:gd name="T23" fmla="*/ 2147483647 h 5"/>
                <a:gd name="T24" fmla="*/ 2147483647 w 39"/>
                <a:gd name="T25" fmla="*/ 2147483647 h 5"/>
                <a:gd name="T26" fmla="*/ 2147483647 w 39"/>
                <a:gd name="T27" fmla="*/ 2147483647 h 5"/>
                <a:gd name="T28" fmla="*/ 2147483647 w 39"/>
                <a:gd name="T29" fmla="*/ 2147483647 h 5"/>
                <a:gd name="T30" fmla="*/ 2147483647 w 39"/>
                <a:gd name="T31" fmla="*/ 2147483647 h 5"/>
                <a:gd name="T32" fmla="*/ 2147483647 w 39"/>
                <a:gd name="T33" fmla="*/ 2147483647 h 5"/>
                <a:gd name="T34" fmla="*/ 2147483647 w 39"/>
                <a:gd name="T35" fmla="*/ 2147483647 h 5"/>
                <a:gd name="T36" fmla="*/ 0 w 39"/>
                <a:gd name="T37" fmla="*/ 2147483647 h 5"/>
                <a:gd name="T38" fmla="*/ 2147483647 w 39"/>
                <a:gd name="T39" fmla="*/ 2147483647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"/>
                <a:gd name="T61" fmla="*/ 0 h 5"/>
                <a:gd name="T62" fmla="*/ 39 w 39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" h="5">
                  <a:moveTo>
                    <a:pt x="1" y="4"/>
                  </a:moveTo>
                  <a:cubicBezTo>
                    <a:pt x="2" y="3"/>
                    <a:pt x="4" y="3"/>
                    <a:pt x="6" y="3"/>
                  </a:cubicBezTo>
                  <a:cubicBezTo>
                    <a:pt x="7" y="2"/>
                    <a:pt x="9" y="2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2" y="0"/>
                    <a:pt x="25" y="1"/>
                    <a:pt x="27" y="1"/>
                  </a:cubicBezTo>
                  <a:cubicBezTo>
                    <a:pt x="29" y="2"/>
                    <a:pt x="31" y="2"/>
                    <a:pt x="33" y="3"/>
                  </a:cubicBezTo>
                  <a:cubicBezTo>
                    <a:pt x="36" y="4"/>
                    <a:pt x="39" y="4"/>
                    <a:pt x="39" y="5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6" y="4"/>
                    <a:pt x="35" y="4"/>
                    <a:pt x="33" y="3"/>
                  </a:cubicBezTo>
                  <a:cubicBezTo>
                    <a:pt x="31" y="3"/>
                    <a:pt x="29" y="2"/>
                    <a:pt x="27" y="2"/>
                  </a:cubicBezTo>
                  <a:cubicBezTo>
                    <a:pt x="25" y="1"/>
                    <a:pt x="22" y="1"/>
                    <a:pt x="19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2"/>
                    <a:pt x="12" y="2"/>
                  </a:cubicBezTo>
                  <a:cubicBezTo>
                    <a:pt x="9" y="2"/>
                    <a:pt x="7" y="3"/>
                    <a:pt x="6" y="3"/>
                  </a:cubicBezTo>
                  <a:cubicBezTo>
                    <a:pt x="4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3" name="Freeform 2831"/>
            <p:cNvSpPr>
              <a:spLocks noChangeArrowheads="1"/>
            </p:cNvSpPr>
            <p:nvPr/>
          </p:nvSpPr>
          <p:spPr bwMode="auto">
            <a:xfrm>
              <a:off x="1560513" y="790575"/>
              <a:ext cx="20638" cy="6350"/>
            </a:xfrm>
            <a:custGeom>
              <a:avLst/>
              <a:gdLst>
                <a:gd name="T0" fmla="*/ 0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2147483647 w 16"/>
                <a:gd name="T7" fmla="*/ 2147483647 h 5"/>
                <a:gd name="T8" fmla="*/ 0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0" y="0"/>
                  </a:moveTo>
                  <a:cubicBezTo>
                    <a:pt x="0" y="0"/>
                    <a:pt x="4" y="0"/>
                    <a:pt x="8" y="2"/>
                  </a:cubicBezTo>
                  <a:cubicBezTo>
                    <a:pt x="12" y="3"/>
                    <a:pt x="16" y="4"/>
                    <a:pt x="16" y="5"/>
                  </a:cubicBezTo>
                  <a:cubicBezTo>
                    <a:pt x="15" y="5"/>
                    <a:pt x="12" y="4"/>
                    <a:pt x="8" y="2"/>
                  </a:cubicBezTo>
                  <a:cubicBezTo>
                    <a:pt x="4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4" name="Freeform 2832"/>
            <p:cNvSpPr>
              <a:spLocks noChangeArrowheads="1"/>
            </p:cNvSpPr>
            <p:nvPr/>
          </p:nvSpPr>
          <p:spPr bwMode="auto">
            <a:xfrm>
              <a:off x="1677988" y="830263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0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1"/>
                <a:gd name="T29" fmla="*/ 16 w 16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1">
                  <a:moveTo>
                    <a:pt x="8" y="11"/>
                  </a:moveTo>
                  <a:cubicBezTo>
                    <a:pt x="10" y="8"/>
                    <a:pt x="12" y="5"/>
                    <a:pt x="14" y="4"/>
                  </a:cubicBezTo>
                  <a:cubicBezTo>
                    <a:pt x="15" y="2"/>
                    <a:pt x="16" y="0"/>
                    <a:pt x="16" y="1"/>
                  </a:cubicBezTo>
                  <a:cubicBezTo>
                    <a:pt x="16" y="1"/>
                    <a:pt x="15" y="2"/>
                    <a:pt x="14" y="4"/>
                  </a:cubicBezTo>
                  <a:cubicBezTo>
                    <a:pt x="13" y="6"/>
                    <a:pt x="11" y="8"/>
                    <a:pt x="8" y="11"/>
                  </a:cubicBezTo>
                  <a:cubicBezTo>
                    <a:pt x="6" y="14"/>
                    <a:pt x="4" y="17"/>
                    <a:pt x="2" y="19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2" y="18"/>
                  </a:cubicBezTo>
                  <a:cubicBezTo>
                    <a:pt x="4" y="16"/>
                    <a:pt x="6" y="14"/>
                    <a:pt x="8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5" name="Freeform 2833"/>
            <p:cNvSpPr>
              <a:spLocks noChangeArrowheads="1"/>
            </p:cNvSpPr>
            <p:nvPr/>
          </p:nvSpPr>
          <p:spPr bwMode="auto">
            <a:xfrm>
              <a:off x="1687513" y="823913"/>
              <a:ext cx="12700" cy="19050"/>
            </a:xfrm>
            <a:custGeom>
              <a:avLst/>
              <a:gdLst>
                <a:gd name="T0" fmla="*/ 2147483647 w 10"/>
                <a:gd name="T1" fmla="*/ 2147483647 h 15"/>
                <a:gd name="T2" fmla="*/ 0 w 10"/>
                <a:gd name="T3" fmla="*/ 2147483647 h 15"/>
                <a:gd name="T4" fmla="*/ 2147483647 w 10"/>
                <a:gd name="T5" fmla="*/ 2147483647 h 15"/>
                <a:gd name="T6" fmla="*/ 2147483647 w 10"/>
                <a:gd name="T7" fmla="*/ 0 h 15"/>
                <a:gd name="T8" fmla="*/ 2147483647 w 10"/>
                <a:gd name="T9" fmla="*/ 2147483647 h 15"/>
                <a:gd name="T10" fmla="*/ 2147483647 w 10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5"/>
                <a:gd name="T20" fmla="*/ 10 w 10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5">
                  <a:moveTo>
                    <a:pt x="5" y="7"/>
                  </a:moveTo>
                  <a:cubicBezTo>
                    <a:pt x="2" y="11"/>
                    <a:pt x="0" y="15"/>
                    <a:pt x="0" y="15"/>
                  </a:cubicBezTo>
                  <a:cubicBezTo>
                    <a:pt x="0" y="14"/>
                    <a:pt x="2" y="11"/>
                    <a:pt x="4" y="7"/>
                  </a:cubicBezTo>
                  <a:cubicBezTo>
                    <a:pt x="7" y="3"/>
                    <a:pt x="9" y="0"/>
                    <a:pt x="9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4"/>
                    <a:pt x="6" y="5"/>
                    <a:pt x="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6" name="Freeform 2834"/>
            <p:cNvSpPr>
              <a:spLocks noChangeArrowheads="1"/>
            </p:cNvSpPr>
            <p:nvPr/>
          </p:nvSpPr>
          <p:spPr bwMode="auto">
            <a:xfrm>
              <a:off x="1646238" y="855663"/>
              <a:ext cx="6350" cy="19050"/>
            </a:xfrm>
            <a:custGeom>
              <a:avLst/>
              <a:gdLst>
                <a:gd name="T0" fmla="*/ 0 w 4"/>
                <a:gd name="T1" fmla="*/ 2147483647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0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2147483647 w 4"/>
                <a:gd name="T15" fmla="*/ 2147483647 h 15"/>
                <a:gd name="T16" fmla="*/ 0 w 4"/>
                <a:gd name="T17" fmla="*/ 2147483647 h 15"/>
                <a:gd name="T18" fmla="*/ 0 w 4"/>
                <a:gd name="T19" fmla="*/ 2147483647 h 15"/>
                <a:gd name="T20" fmla="*/ 0 w 4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12"/>
                  </a:moveTo>
                  <a:cubicBezTo>
                    <a:pt x="0" y="11"/>
                    <a:pt x="0" y="9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9"/>
                    <a:pt x="1" y="11"/>
                    <a:pt x="0" y="13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7" name="Freeform 2835"/>
            <p:cNvSpPr>
              <a:spLocks noChangeArrowheads="1"/>
            </p:cNvSpPr>
            <p:nvPr/>
          </p:nvSpPr>
          <p:spPr bwMode="auto">
            <a:xfrm>
              <a:off x="1649413" y="857250"/>
              <a:ext cx="3175" cy="9525"/>
            </a:xfrm>
            <a:custGeom>
              <a:avLst/>
              <a:gdLst>
                <a:gd name="T0" fmla="*/ 0 w 2"/>
                <a:gd name="T1" fmla="*/ 2147483647 h 7"/>
                <a:gd name="T2" fmla="*/ 2147483647 w 2"/>
                <a:gd name="T3" fmla="*/ 0 h 7"/>
                <a:gd name="T4" fmla="*/ 2147483647 w 2"/>
                <a:gd name="T5" fmla="*/ 2147483647 h 7"/>
                <a:gd name="T6" fmla="*/ 0 w 2"/>
                <a:gd name="T7" fmla="*/ 2147483647 h 7"/>
                <a:gd name="T8" fmla="*/ 0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0" y="3"/>
                  </a:moveTo>
                  <a:cubicBezTo>
                    <a:pt x="1" y="2"/>
                    <a:pt x="1" y="0"/>
                    <a:pt x="2" y="0"/>
                  </a:cubicBezTo>
                  <a:cubicBezTo>
                    <a:pt x="2" y="0"/>
                    <a:pt x="2" y="2"/>
                    <a:pt x="1" y="4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0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8" name="Freeform 2836"/>
            <p:cNvSpPr>
              <a:spLocks noChangeArrowheads="1"/>
            </p:cNvSpPr>
            <p:nvPr/>
          </p:nvSpPr>
          <p:spPr bwMode="auto">
            <a:xfrm>
              <a:off x="1652588" y="828675"/>
              <a:ext cx="1588" cy="14288"/>
            </a:xfrm>
            <a:custGeom>
              <a:avLst/>
              <a:gdLst>
                <a:gd name="T0" fmla="*/ 0 w 2"/>
                <a:gd name="T1" fmla="*/ 2147483647 h 11"/>
                <a:gd name="T2" fmla="*/ 2147483647 w 2"/>
                <a:gd name="T3" fmla="*/ 0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2147483647 w 2"/>
                <a:gd name="T11" fmla="*/ 2147483647 h 11"/>
                <a:gd name="T12" fmla="*/ 0 w 2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1"/>
                <a:gd name="T23" fmla="*/ 2 w 2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1">
                  <a:moveTo>
                    <a:pt x="0" y="5"/>
                  </a:moveTo>
                  <a:cubicBezTo>
                    <a:pt x="0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0"/>
                    <a:pt x="1" y="9"/>
                  </a:cubicBezTo>
                  <a:cubicBezTo>
                    <a:pt x="1" y="8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699" name="Freeform 2837"/>
            <p:cNvSpPr>
              <a:spLocks noChangeArrowheads="1"/>
            </p:cNvSpPr>
            <p:nvPr/>
          </p:nvSpPr>
          <p:spPr bwMode="auto">
            <a:xfrm>
              <a:off x="1654176" y="835025"/>
              <a:ext cx="1588" cy="3175"/>
            </a:xfrm>
            <a:custGeom>
              <a:avLst/>
              <a:gdLst>
                <a:gd name="T0" fmla="*/ 0 w 1"/>
                <a:gd name="T1" fmla="*/ 2147483647 h 3"/>
                <a:gd name="T2" fmla="*/ 2147483647 w 1"/>
                <a:gd name="T3" fmla="*/ 0 h 3"/>
                <a:gd name="T4" fmla="*/ 2147483647 w 1"/>
                <a:gd name="T5" fmla="*/ 2147483647 h 3"/>
                <a:gd name="T6" fmla="*/ 0 w 1"/>
                <a:gd name="T7" fmla="*/ 2147483647 h 3"/>
                <a:gd name="T8" fmla="*/ 0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0" name="Freeform 2838"/>
            <p:cNvSpPr>
              <a:spLocks noChangeArrowheads="1"/>
            </p:cNvSpPr>
            <p:nvPr/>
          </p:nvSpPr>
          <p:spPr bwMode="auto">
            <a:xfrm>
              <a:off x="1720851" y="819150"/>
              <a:ext cx="23813" cy="4763"/>
            </a:xfrm>
            <a:custGeom>
              <a:avLst/>
              <a:gdLst>
                <a:gd name="T0" fmla="*/ 2147483647 w 19"/>
                <a:gd name="T1" fmla="*/ 0 h 4"/>
                <a:gd name="T2" fmla="*/ 2147483647 w 19"/>
                <a:gd name="T3" fmla="*/ 2147483647 h 4"/>
                <a:gd name="T4" fmla="*/ 2147483647 w 19"/>
                <a:gd name="T5" fmla="*/ 2147483647 h 4"/>
                <a:gd name="T6" fmla="*/ 2147483647 w 19"/>
                <a:gd name="T7" fmla="*/ 2147483647 h 4"/>
                <a:gd name="T8" fmla="*/ 2147483647 w 19"/>
                <a:gd name="T9" fmla="*/ 2147483647 h 4"/>
                <a:gd name="T10" fmla="*/ 2147483647 w 19"/>
                <a:gd name="T11" fmla="*/ 2147483647 h 4"/>
                <a:gd name="T12" fmla="*/ 0 w 19"/>
                <a:gd name="T13" fmla="*/ 2147483647 h 4"/>
                <a:gd name="T14" fmla="*/ 2147483647 w 19"/>
                <a:gd name="T15" fmla="*/ 2147483647 h 4"/>
                <a:gd name="T16" fmla="*/ 2147483647 w 19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4"/>
                <a:gd name="T29" fmla="*/ 19 w 19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4">
                  <a:moveTo>
                    <a:pt x="9" y="0"/>
                  </a:moveTo>
                  <a:cubicBezTo>
                    <a:pt x="12" y="0"/>
                    <a:pt x="15" y="1"/>
                    <a:pt x="16" y="2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4"/>
                    <a:pt x="18" y="3"/>
                    <a:pt x="16" y="2"/>
                  </a:cubicBezTo>
                  <a:cubicBezTo>
                    <a:pt x="14" y="2"/>
                    <a:pt x="12" y="1"/>
                    <a:pt x="9" y="1"/>
                  </a:cubicBezTo>
                  <a:cubicBezTo>
                    <a:pt x="7" y="1"/>
                    <a:pt x="4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4" y="1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1" name="Freeform 2839"/>
            <p:cNvSpPr>
              <a:spLocks noChangeArrowheads="1"/>
            </p:cNvSpPr>
            <p:nvPr/>
          </p:nvSpPr>
          <p:spPr bwMode="auto">
            <a:xfrm>
              <a:off x="1730376" y="822325"/>
              <a:ext cx="6350" cy="3175"/>
            </a:xfrm>
            <a:custGeom>
              <a:avLst/>
              <a:gdLst>
                <a:gd name="T0" fmla="*/ 2147483647 w 6"/>
                <a:gd name="T1" fmla="*/ 0 h 2"/>
                <a:gd name="T2" fmla="*/ 2147483647 w 6"/>
                <a:gd name="T3" fmla="*/ 0 h 2"/>
                <a:gd name="T4" fmla="*/ 2147483647 w 6"/>
                <a:gd name="T5" fmla="*/ 2147483647 h 2"/>
                <a:gd name="T6" fmla="*/ 2147483647 w 6"/>
                <a:gd name="T7" fmla="*/ 2147483647 h 2"/>
                <a:gd name="T8" fmla="*/ 2147483647 w 6"/>
                <a:gd name="T9" fmla="*/ 0 h 2"/>
                <a:gd name="T10" fmla="*/ 0 w 6"/>
                <a:gd name="T11" fmla="*/ 0 h 2"/>
                <a:gd name="T12" fmla="*/ 2147483647 w 6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"/>
                <a:gd name="T23" fmla="*/ 6 w 6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">
                  <a:moveTo>
                    <a:pt x="1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2" name="Freeform 2840"/>
            <p:cNvSpPr>
              <a:spLocks noChangeArrowheads="1"/>
            </p:cNvSpPr>
            <p:nvPr/>
          </p:nvSpPr>
          <p:spPr bwMode="auto">
            <a:xfrm>
              <a:off x="1738313" y="846138"/>
              <a:ext cx="7938" cy="17463"/>
            </a:xfrm>
            <a:custGeom>
              <a:avLst/>
              <a:gdLst>
                <a:gd name="T0" fmla="*/ 2147483647 w 6"/>
                <a:gd name="T1" fmla="*/ 0 h 14"/>
                <a:gd name="T2" fmla="*/ 2147483647 w 6"/>
                <a:gd name="T3" fmla="*/ 0 h 14"/>
                <a:gd name="T4" fmla="*/ 2147483647 w 6"/>
                <a:gd name="T5" fmla="*/ 2147483647 h 14"/>
                <a:gd name="T6" fmla="*/ 2147483647 w 6"/>
                <a:gd name="T7" fmla="*/ 2147483647 h 14"/>
                <a:gd name="T8" fmla="*/ 2147483647 w 6"/>
                <a:gd name="T9" fmla="*/ 2147483647 h 14"/>
                <a:gd name="T10" fmla="*/ 2147483647 w 6"/>
                <a:gd name="T11" fmla="*/ 2147483647 h 14"/>
                <a:gd name="T12" fmla="*/ 2147483647 w 6"/>
                <a:gd name="T13" fmla="*/ 2147483647 h 14"/>
                <a:gd name="T14" fmla="*/ 2147483647 w 6"/>
                <a:gd name="T15" fmla="*/ 2147483647 h 14"/>
                <a:gd name="T16" fmla="*/ 2147483647 w 6"/>
                <a:gd name="T17" fmla="*/ 2147483647 h 14"/>
                <a:gd name="T18" fmla="*/ 2147483647 w 6"/>
                <a:gd name="T19" fmla="*/ 2147483647 h 14"/>
                <a:gd name="T20" fmla="*/ 0 w 6"/>
                <a:gd name="T21" fmla="*/ 0 h 14"/>
                <a:gd name="T22" fmla="*/ 2147483647 w 6"/>
                <a:gd name="T23" fmla="*/ 0 h 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14"/>
                <a:gd name="T38" fmla="*/ 6 w 6"/>
                <a:gd name="T39" fmla="*/ 14 h 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14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6" y="4"/>
                    <a:pt x="6" y="6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3"/>
                    <a:pt x="6" y="12"/>
                  </a:cubicBezTo>
                  <a:cubicBezTo>
                    <a:pt x="6" y="10"/>
                    <a:pt x="6" y="8"/>
                    <a:pt x="5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3" name="Freeform 2841"/>
            <p:cNvSpPr>
              <a:spLocks noChangeArrowheads="1"/>
            </p:cNvSpPr>
            <p:nvPr/>
          </p:nvSpPr>
          <p:spPr bwMode="auto">
            <a:xfrm>
              <a:off x="1743076" y="852488"/>
              <a:ext cx="1588" cy="4763"/>
            </a:xfrm>
            <a:custGeom>
              <a:avLst/>
              <a:gdLst>
                <a:gd name="T0" fmla="*/ 2147483647 w 1"/>
                <a:gd name="T1" fmla="*/ 2147483647 h 4"/>
                <a:gd name="T2" fmla="*/ 2147483647 w 1"/>
                <a:gd name="T3" fmla="*/ 2147483647 h 4"/>
                <a:gd name="T4" fmla="*/ 0 w 1"/>
                <a:gd name="T5" fmla="*/ 2147483647 h 4"/>
                <a:gd name="T6" fmla="*/ 0 w 1"/>
                <a:gd name="T7" fmla="*/ 0 h 4"/>
                <a:gd name="T8" fmla="*/ 2147483647 w 1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4"/>
                <a:gd name="T17" fmla="*/ 1 w 1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4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4" name="Freeform 2842"/>
            <p:cNvSpPr>
              <a:spLocks noChangeArrowheads="1"/>
            </p:cNvSpPr>
            <p:nvPr/>
          </p:nvSpPr>
          <p:spPr bwMode="auto">
            <a:xfrm>
              <a:off x="1674813" y="714375"/>
              <a:ext cx="12700" cy="42863"/>
            </a:xfrm>
            <a:custGeom>
              <a:avLst/>
              <a:gdLst>
                <a:gd name="T0" fmla="*/ 2147483647 w 9"/>
                <a:gd name="T1" fmla="*/ 2147483647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2147483647 w 9"/>
                <a:gd name="T7" fmla="*/ 2147483647 h 33"/>
                <a:gd name="T8" fmla="*/ 2147483647 w 9"/>
                <a:gd name="T9" fmla="*/ 2147483647 h 33"/>
                <a:gd name="T10" fmla="*/ 2147483647 w 9"/>
                <a:gd name="T11" fmla="*/ 2147483647 h 33"/>
                <a:gd name="T12" fmla="*/ 2147483647 w 9"/>
                <a:gd name="T13" fmla="*/ 2147483647 h 33"/>
                <a:gd name="T14" fmla="*/ 2147483647 w 9"/>
                <a:gd name="T15" fmla="*/ 2147483647 h 33"/>
                <a:gd name="T16" fmla="*/ 0 w 9"/>
                <a:gd name="T17" fmla="*/ 2147483647 h 33"/>
                <a:gd name="T18" fmla="*/ 0 w 9"/>
                <a:gd name="T19" fmla="*/ 0 h 33"/>
                <a:gd name="T20" fmla="*/ 2147483647 w 9"/>
                <a:gd name="T21" fmla="*/ 2147483647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"/>
                <a:gd name="T34" fmla="*/ 0 h 33"/>
                <a:gd name="T35" fmla="*/ 9 w 9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" h="33">
                  <a:moveTo>
                    <a:pt x="1" y="5"/>
                  </a:moveTo>
                  <a:cubicBezTo>
                    <a:pt x="2" y="8"/>
                    <a:pt x="3" y="12"/>
                    <a:pt x="5" y="16"/>
                  </a:cubicBezTo>
                  <a:cubicBezTo>
                    <a:pt x="7" y="21"/>
                    <a:pt x="8" y="25"/>
                    <a:pt x="8" y="28"/>
                  </a:cubicBezTo>
                  <a:cubicBezTo>
                    <a:pt x="9" y="29"/>
                    <a:pt x="9" y="31"/>
                    <a:pt x="9" y="31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9" y="31"/>
                    <a:pt x="8" y="28"/>
                  </a:cubicBezTo>
                  <a:cubicBezTo>
                    <a:pt x="7" y="25"/>
                    <a:pt x="6" y="21"/>
                    <a:pt x="4" y="17"/>
                  </a:cubicBezTo>
                  <a:cubicBezTo>
                    <a:pt x="3" y="12"/>
                    <a:pt x="2" y="8"/>
                    <a:pt x="1" y="5"/>
                  </a:cubicBezTo>
                  <a:cubicBezTo>
                    <a:pt x="1" y="4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2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5" name="Freeform 2843"/>
            <p:cNvSpPr>
              <a:spLocks noChangeArrowheads="1"/>
            </p:cNvSpPr>
            <p:nvPr/>
          </p:nvSpPr>
          <p:spPr bwMode="auto">
            <a:xfrm>
              <a:off x="1679576" y="738188"/>
              <a:ext cx="4763" cy="19050"/>
            </a:xfrm>
            <a:custGeom>
              <a:avLst/>
              <a:gdLst>
                <a:gd name="T0" fmla="*/ 0 w 4"/>
                <a:gd name="T1" fmla="*/ 0 h 15"/>
                <a:gd name="T2" fmla="*/ 0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2147483647 h 15"/>
                <a:gd name="T16" fmla="*/ 0 w 4"/>
                <a:gd name="T17" fmla="*/ 0 h 15"/>
                <a:gd name="T18" fmla="*/ 0 w 4"/>
                <a:gd name="T19" fmla="*/ 0 h 15"/>
                <a:gd name="T20" fmla="*/ 0 w 4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15"/>
                <a:gd name="T35" fmla="*/ 4 w 4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1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7"/>
                  </a:cubicBezTo>
                  <a:cubicBezTo>
                    <a:pt x="3" y="9"/>
                    <a:pt x="4" y="11"/>
                    <a:pt x="4" y="13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4"/>
                    <a:pt x="3" y="13"/>
                  </a:cubicBezTo>
                  <a:cubicBezTo>
                    <a:pt x="3" y="12"/>
                    <a:pt x="2" y="10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6" name="Freeform 2844"/>
            <p:cNvSpPr>
              <a:spLocks noChangeArrowheads="1"/>
            </p:cNvSpPr>
            <p:nvPr/>
          </p:nvSpPr>
          <p:spPr bwMode="auto">
            <a:xfrm>
              <a:off x="1689101" y="771525"/>
              <a:ext cx="12700" cy="9525"/>
            </a:xfrm>
            <a:custGeom>
              <a:avLst/>
              <a:gdLst>
                <a:gd name="T0" fmla="*/ 2147483647 w 9"/>
                <a:gd name="T1" fmla="*/ 2147483647 h 8"/>
                <a:gd name="T2" fmla="*/ 2147483647 w 9"/>
                <a:gd name="T3" fmla="*/ 2147483647 h 8"/>
                <a:gd name="T4" fmla="*/ 2147483647 w 9"/>
                <a:gd name="T5" fmla="*/ 2147483647 h 8"/>
                <a:gd name="T6" fmla="*/ 0 w 9"/>
                <a:gd name="T7" fmla="*/ 2147483647 h 8"/>
                <a:gd name="T8" fmla="*/ 2147483647 w 9"/>
                <a:gd name="T9" fmla="*/ 2147483647 h 8"/>
                <a:gd name="T10" fmla="*/ 2147483647 w 9"/>
                <a:gd name="T11" fmla="*/ 2147483647 h 8"/>
                <a:gd name="T12" fmla="*/ 2147483647 w 9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8"/>
                <a:gd name="T23" fmla="*/ 9 w 9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8">
                  <a:moveTo>
                    <a:pt x="9" y="1"/>
                  </a:moveTo>
                  <a:cubicBezTo>
                    <a:pt x="9" y="1"/>
                    <a:pt x="7" y="2"/>
                    <a:pt x="4" y="4"/>
                  </a:cubicBezTo>
                  <a:cubicBezTo>
                    <a:pt x="3" y="5"/>
                    <a:pt x="2" y="6"/>
                    <a:pt x="1" y="7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4"/>
                    <a:pt x="4" y="3"/>
                  </a:cubicBezTo>
                  <a:cubicBezTo>
                    <a:pt x="6" y="1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7" name="Freeform 2845"/>
            <p:cNvSpPr>
              <a:spLocks noChangeArrowheads="1"/>
            </p:cNvSpPr>
            <p:nvPr/>
          </p:nvSpPr>
          <p:spPr bwMode="auto">
            <a:xfrm>
              <a:off x="1681163" y="811213"/>
              <a:ext cx="3175" cy="14288"/>
            </a:xfrm>
            <a:custGeom>
              <a:avLst/>
              <a:gdLst>
                <a:gd name="T0" fmla="*/ 2147483647 w 2"/>
                <a:gd name="T1" fmla="*/ 2147483647 h 11"/>
                <a:gd name="T2" fmla="*/ 2147483647 w 2"/>
                <a:gd name="T3" fmla="*/ 2147483647 h 11"/>
                <a:gd name="T4" fmla="*/ 2147483647 w 2"/>
                <a:gd name="T5" fmla="*/ 2147483647 h 11"/>
                <a:gd name="T6" fmla="*/ 2147483647 w 2"/>
                <a:gd name="T7" fmla="*/ 2147483647 h 11"/>
                <a:gd name="T8" fmla="*/ 2147483647 w 2"/>
                <a:gd name="T9" fmla="*/ 2147483647 h 11"/>
                <a:gd name="T10" fmla="*/ 0 w 2"/>
                <a:gd name="T11" fmla="*/ 2147483647 h 11"/>
                <a:gd name="T12" fmla="*/ 0 w 2"/>
                <a:gd name="T13" fmla="*/ 2147483647 h 11"/>
                <a:gd name="T14" fmla="*/ 0 w 2"/>
                <a:gd name="T15" fmla="*/ 0 h 11"/>
                <a:gd name="T16" fmla="*/ 2147483647 w 2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1"/>
                <a:gd name="T29" fmla="*/ 2 w 2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1">
                  <a:moveTo>
                    <a:pt x="1" y="2"/>
                  </a:moveTo>
                  <a:cubicBezTo>
                    <a:pt x="1" y="3"/>
                    <a:pt x="1" y="4"/>
                    <a:pt x="1" y="6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2" y="10"/>
                    <a:pt x="2" y="11"/>
                    <a:pt x="1" y="11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1" y="9"/>
                    <a:pt x="0" y="7"/>
                    <a:pt x="0" y="6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8" name="Freeform 2846"/>
            <p:cNvSpPr>
              <a:spLocks noChangeArrowheads="1"/>
            </p:cNvSpPr>
            <p:nvPr/>
          </p:nvSpPr>
          <p:spPr bwMode="auto">
            <a:xfrm>
              <a:off x="1663701" y="809625"/>
              <a:ext cx="4763" cy="28575"/>
            </a:xfrm>
            <a:custGeom>
              <a:avLst/>
              <a:gdLst>
                <a:gd name="T0" fmla="*/ 2147483647 w 4"/>
                <a:gd name="T1" fmla="*/ 2147483647 h 22"/>
                <a:gd name="T2" fmla="*/ 2147483647 w 4"/>
                <a:gd name="T3" fmla="*/ 2147483647 h 22"/>
                <a:gd name="T4" fmla="*/ 0 w 4"/>
                <a:gd name="T5" fmla="*/ 0 h 22"/>
                <a:gd name="T6" fmla="*/ 2147483647 w 4"/>
                <a:gd name="T7" fmla="*/ 2147483647 h 22"/>
                <a:gd name="T8" fmla="*/ 2147483647 w 4"/>
                <a:gd name="T9" fmla="*/ 2147483647 h 22"/>
                <a:gd name="T10" fmla="*/ 2147483647 w 4"/>
                <a:gd name="T11" fmla="*/ 2147483647 h 22"/>
                <a:gd name="T12" fmla="*/ 2147483647 w 4"/>
                <a:gd name="T13" fmla="*/ 2147483647 h 22"/>
                <a:gd name="T14" fmla="*/ 2147483647 w 4"/>
                <a:gd name="T15" fmla="*/ 2147483647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22"/>
                <a:gd name="T26" fmla="*/ 4 w 4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22">
                  <a:moveTo>
                    <a:pt x="4" y="19"/>
                  </a:moveTo>
                  <a:cubicBezTo>
                    <a:pt x="4" y="17"/>
                    <a:pt x="4" y="14"/>
                    <a:pt x="3" y="11"/>
                  </a:cubicBezTo>
                  <a:cubicBezTo>
                    <a:pt x="2" y="5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5"/>
                    <a:pt x="3" y="7"/>
                    <a:pt x="4" y="11"/>
                  </a:cubicBezTo>
                  <a:cubicBezTo>
                    <a:pt x="4" y="14"/>
                    <a:pt x="4" y="17"/>
                    <a:pt x="4" y="19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4" y="22"/>
                    <a:pt x="4" y="21"/>
                    <a:pt x="4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09" name="Freeform 2847"/>
            <p:cNvSpPr>
              <a:spLocks noChangeArrowheads="1"/>
            </p:cNvSpPr>
            <p:nvPr/>
          </p:nvSpPr>
          <p:spPr bwMode="auto">
            <a:xfrm>
              <a:off x="1663701" y="820738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2147483647 w 3"/>
                <a:gd name="T7" fmla="*/ 0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2" y="4"/>
                  </a:moveTo>
                  <a:cubicBezTo>
                    <a:pt x="2" y="7"/>
                    <a:pt x="3" y="9"/>
                    <a:pt x="2" y="9"/>
                  </a:cubicBezTo>
                  <a:cubicBezTo>
                    <a:pt x="2" y="9"/>
                    <a:pt x="2" y="7"/>
                    <a:pt x="1" y="5"/>
                  </a:cubicBezTo>
                  <a:cubicBezTo>
                    <a:pt x="1" y="2"/>
                    <a:pt x="0" y="0"/>
                    <a:pt x="1" y="0"/>
                  </a:cubicBezTo>
                  <a:cubicBezTo>
                    <a:pt x="1" y="0"/>
                    <a:pt x="1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0" name="Freeform 2848"/>
            <p:cNvSpPr>
              <a:spLocks noChangeArrowheads="1"/>
            </p:cNvSpPr>
            <p:nvPr/>
          </p:nvSpPr>
          <p:spPr bwMode="auto">
            <a:xfrm>
              <a:off x="1651001" y="776288"/>
              <a:ext cx="20638" cy="17463"/>
            </a:xfrm>
            <a:custGeom>
              <a:avLst/>
              <a:gdLst>
                <a:gd name="T0" fmla="*/ 2147483647 w 16"/>
                <a:gd name="T1" fmla="*/ 2147483647 h 14"/>
                <a:gd name="T2" fmla="*/ 2147483647 w 16"/>
                <a:gd name="T3" fmla="*/ 2147483647 h 14"/>
                <a:gd name="T4" fmla="*/ 2147483647 w 16"/>
                <a:gd name="T5" fmla="*/ 2147483647 h 14"/>
                <a:gd name="T6" fmla="*/ 0 w 16"/>
                <a:gd name="T7" fmla="*/ 0 h 14"/>
                <a:gd name="T8" fmla="*/ 0 w 16"/>
                <a:gd name="T9" fmla="*/ 0 h 14"/>
                <a:gd name="T10" fmla="*/ 2147483647 w 16"/>
                <a:gd name="T11" fmla="*/ 0 h 14"/>
                <a:gd name="T12" fmla="*/ 2147483647 w 16"/>
                <a:gd name="T13" fmla="*/ 0 h 14"/>
                <a:gd name="T14" fmla="*/ 2147483647 w 16"/>
                <a:gd name="T15" fmla="*/ 0 h 14"/>
                <a:gd name="T16" fmla="*/ 2147483647 w 16"/>
                <a:gd name="T17" fmla="*/ 2147483647 h 14"/>
                <a:gd name="T18" fmla="*/ 2147483647 w 16"/>
                <a:gd name="T19" fmla="*/ 2147483647 h 14"/>
                <a:gd name="T20" fmla="*/ 2147483647 w 16"/>
                <a:gd name="T21" fmla="*/ 2147483647 h 14"/>
                <a:gd name="T22" fmla="*/ 2147483647 w 16"/>
                <a:gd name="T23" fmla="*/ 2147483647 h 14"/>
                <a:gd name="T24" fmla="*/ 2147483647 w 16"/>
                <a:gd name="T25" fmla="*/ 2147483647 h 14"/>
                <a:gd name="T26" fmla="*/ 2147483647 w 16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4"/>
                <a:gd name="T44" fmla="*/ 16 w 16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4">
                  <a:moveTo>
                    <a:pt x="9" y="5"/>
                  </a:move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8" y="4"/>
                    <a:pt x="9" y="5"/>
                  </a:cubicBezTo>
                  <a:cubicBezTo>
                    <a:pt x="12" y="7"/>
                    <a:pt x="13" y="10"/>
                    <a:pt x="14" y="11"/>
                  </a:cubicBezTo>
                  <a:cubicBezTo>
                    <a:pt x="15" y="13"/>
                    <a:pt x="16" y="14"/>
                    <a:pt x="16" y="14"/>
                  </a:cubicBezTo>
                  <a:cubicBezTo>
                    <a:pt x="15" y="14"/>
                    <a:pt x="15" y="13"/>
                    <a:pt x="14" y="12"/>
                  </a:cubicBezTo>
                  <a:cubicBezTo>
                    <a:pt x="13" y="10"/>
                    <a:pt x="11" y="8"/>
                    <a:pt x="9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1" name="Freeform 2849"/>
            <p:cNvSpPr>
              <a:spLocks noChangeArrowheads="1"/>
            </p:cNvSpPr>
            <p:nvPr/>
          </p:nvSpPr>
          <p:spPr bwMode="auto">
            <a:xfrm>
              <a:off x="1666876" y="78263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0 w 3"/>
                <a:gd name="T3" fmla="*/ 0 h 5"/>
                <a:gd name="T4" fmla="*/ 2147483647 w 3"/>
                <a:gd name="T5" fmla="*/ 2147483647 h 5"/>
                <a:gd name="T6" fmla="*/ 2147483647 w 3"/>
                <a:gd name="T7" fmla="*/ 2147483647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2" y="2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5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2" name="Freeform 2850"/>
            <p:cNvSpPr>
              <a:spLocks noChangeArrowheads="1"/>
            </p:cNvSpPr>
            <p:nvPr/>
          </p:nvSpPr>
          <p:spPr bwMode="auto">
            <a:xfrm>
              <a:off x="1573213" y="660400"/>
              <a:ext cx="58738" cy="17463"/>
            </a:xfrm>
            <a:custGeom>
              <a:avLst/>
              <a:gdLst>
                <a:gd name="T0" fmla="*/ 2147483647 w 45"/>
                <a:gd name="T1" fmla="*/ 2147483647 h 13"/>
                <a:gd name="T2" fmla="*/ 2147483647 w 45"/>
                <a:gd name="T3" fmla="*/ 2147483647 h 13"/>
                <a:gd name="T4" fmla="*/ 2147483647 w 45"/>
                <a:gd name="T5" fmla="*/ 2147483647 h 13"/>
                <a:gd name="T6" fmla="*/ 2147483647 w 45"/>
                <a:gd name="T7" fmla="*/ 0 h 13"/>
                <a:gd name="T8" fmla="*/ 0 w 45"/>
                <a:gd name="T9" fmla="*/ 0 h 13"/>
                <a:gd name="T10" fmla="*/ 2147483647 w 45"/>
                <a:gd name="T11" fmla="*/ 0 h 13"/>
                <a:gd name="T12" fmla="*/ 2147483647 w 45"/>
                <a:gd name="T13" fmla="*/ 0 h 13"/>
                <a:gd name="T14" fmla="*/ 2147483647 w 45"/>
                <a:gd name="T15" fmla="*/ 2147483647 h 13"/>
                <a:gd name="T16" fmla="*/ 2147483647 w 45"/>
                <a:gd name="T17" fmla="*/ 2147483647 h 13"/>
                <a:gd name="T18" fmla="*/ 2147483647 w 45"/>
                <a:gd name="T19" fmla="*/ 2147483647 h 13"/>
                <a:gd name="T20" fmla="*/ 2147483647 w 45"/>
                <a:gd name="T21" fmla="*/ 2147483647 h 13"/>
                <a:gd name="T22" fmla="*/ 2147483647 w 45"/>
                <a:gd name="T23" fmla="*/ 2147483647 h 13"/>
                <a:gd name="T24" fmla="*/ 2147483647 w 45"/>
                <a:gd name="T25" fmla="*/ 2147483647 h 13"/>
                <a:gd name="T26" fmla="*/ 2147483647 w 45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13"/>
                <a:gd name="T44" fmla="*/ 45 w 45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13">
                  <a:moveTo>
                    <a:pt x="39" y="10"/>
                  </a:moveTo>
                  <a:cubicBezTo>
                    <a:pt x="35" y="8"/>
                    <a:pt x="30" y="5"/>
                    <a:pt x="23" y="3"/>
                  </a:cubicBezTo>
                  <a:cubicBezTo>
                    <a:pt x="17" y="1"/>
                    <a:pt x="11" y="1"/>
                    <a:pt x="7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7" y="1"/>
                    <a:pt x="20" y="1"/>
                    <a:pt x="24" y="2"/>
                  </a:cubicBezTo>
                  <a:cubicBezTo>
                    <a:pt x="30" y="4"/>
                    <a:pt x="35" y="7"/>
                    <a:pt x="39" y="9"/>
                  </a:cubicBezTo>
                  <a:cubicBezTo>
                    <a:pt x="41" y="10"/>
                    <a:pt x="43" y="11"/>
                    <a:pt x="44" y="12"/>
                  </a:cubicBezTo>
                  <a:cubicBezTo>
                    <a:pt x="45" y="12"/>
                    <a:pt x="45" y="13"/>
                    <a:pt x="45" y="13"/>
                  </a:cubicBezTo>
                  <a:cubicBezTo>
                    <a:pt x="45" y="13"/>
                    <a:pt x="45" y="12"/>
                    <a:pt x="44" y="12"/>
                  </a:cubicBezTo>
                  <a:cubicBezTo>
                    <a:pt x="42" y="11"/>
                    <a:pt x="41" y="11"/>
                    <a:pt x="39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3" name="Freeform 2851"/>
            <p:cNvSpPr>
              <a:spLocks noChangeArrowheads="1"/>
            </p:cNvSpPr>
            <p:nvPr/>
          </p:nvSpPr>
          <p:spPr bwMode="auto">
            <a:xfrm>
              <a:off x="1589088" y="665163"/>
              <a:ext cx="33338" cy="11113"/>
            </a:xfrm>
            <a:custGeom>
              <a:avLst/>
              <a:gdLst>
                <a:gd name="T0" fmla="*/ 2147483647 w 26"/>
                <a:gd name="T1" fmla="*/ 2147483647 h 9"/>
                <a:gd name="T2" fmla="*/ 2147483647 w 26"/>
                <a:gd name="T3" fmla="*/ 2147483647 h 9"/>
                <a:gd name="T4" fmla="*/ 2147483647 w 26"/>
                <a:gd name="T5" fmla="*/ 2147483647 h 9"/>
                <a:gd name="T6" fmla="*/ 2147483647 w 26"/>
                <a:gd name="T7" fmla="*/ 2147483647 h 9"/>
                <a:gd name="T8" fmla="*/ 2147483647 w 26"/>
                <a:gd name="T9" fmla="*/ 2147483647 h 9"/>
                <a:gd name="T10" fmla="*/ 2147483647 w 26"/>
                <a:gd name="T11" fmla="*/ 2147483647 h 9"/>
                <a:gd name="T12" fmla="*/ 2147483647 w 26"/>
                <a:gd name="T13" fmla="*/ 2147483647 h 9"/>
                <a:gd name="T14" fmla="*/ 0 w 26"/>
                <a:gd name="T15" fmla="*/ 0 h 9"/>
                <a:gd name="T16" fmla="*/ 2147483647 w 26"/>
                <a:gd name="T17" fmla="*/ 2147483647 h 9"/>
                <a:gd name="T18" fmla="*/ 2147483647 w 2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9"/>
                <a:gd name="T32" fmla="*/ 26 w 2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9">
                  <a:moveTo>
                    <a:pt x="13" y="3"/>
                  </a:moveTo>
                  <a:cubicBezTo>
                    <a:pt x="17" y="4"/>
                    <a:pt x="20" y="5"/>
                    <a:pt x="23" y="7"/>
                  </a:cubicBezTo>
                  <a:cubicBezTo>
                    <a:pt x="24" y="7"/>
                    <a:pt x="25" y="8"/>
                    <a:pt x="25" y="8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5" y="8"/>
                    <a:pt x="22" y="7"/>
                  </a:cubicBezTo>
                  <a:cubicBezTo>
                    <a:pt x="20" y="6"/>
                    <a:pt x="17" y="4"/>
                    <a:pt x="13" y="3"/>
                  </a:cubicBezTo>
                  <a:cubicBezTo>
                    <a:pt x="10" y="2"/>
                    <a:pt x="6" y="2"/>
                    <a:pt x="4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10" y="2"/>
                    <a:pt x="1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4" name="Freeform 2852"/>
            <p:cNvSpPr>
              <a:spLocks noChangeArrowheads="1"/>
            </p:cNvSpPr>
            <p:nvPr/>
          </p:nvSpPr>
          <p:spPr bwMode="auto">
            <a:xfrm>
              <a:off x="1541463" y="731838"/>
              <a:ext cx="19050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2147483647 w 15"/>
                <a:gd name="T13" fmla="*/ 2147483647 h 23"/>
                <a:gd name="T14" fmla="*/ 2147483647 w 15"/>
                <a:gd name="T15" fmla="*/ 2147483647 h 23"/>
                <a:gd name="T16" fmla="*/ 2147483647 w 15"/>
                <a:gd name="T17" fmla="*/ 2147483647 h 23"/>
                <a:gd name="T18" fmla="*/ 2147483647 w 15"/>
                <a:gd name="T19" fmla="*/ 2147483647 h 23"/>
                <a:gd name="T20" fmla="*/ 2147483647 w 15"/>
                <a:gd name="T21" fmla="*/ 2147483647 h 23"/>
                <a:gd name="T22" fmla="*/ 0 w 15"/>
                <a:gd name="T23" fmla="*/ 0 h 23"/>
                <a:gd name="T24" fmla="*/ 2147483647 w 15"/>
                <a:gd name="T25" fmla="*/ 2147483647 h 23"/>
                <a:gd name="T26" fmla="*/ 2147483647 w 15"/>
                <a:gd name="T27" fmla="*/ 214748364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"/>
                <a:gd name="T43" fmla="*/ 0 h 23"/>
                <a:gd name="T44" fmla="*/ 15 w 15"/>
                <a:gd name="T45" fmla="*/ 23 h 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" h="23">
                  <a:moveTo>
                    <a:pt x="1" y="2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6"/>
                    <a:pt x="4" y="9"/>
                    <a:pt x="6" y="12"/>
                  </a:cubicBezTo>
                  <a:cubicBezTo>
                    <a:pt x="8" y="15"/>
                    <a:pt x="11" y="18"/>
                    <a:pt x="12" y="20"/>
                  </a:cubicBezTo>
                  <a:cubicBezTo>
                    <a:pt x="14" y="21"/>
                    <a:pt x="15" y="22"/>
                    <a:pt x="15" y="23"/>
                  </a:cubicBezTo>
                  <a:cubicBezTo>
                    <a:pt x="15" y="23"/>
                    <a:pt x="15" y="22"/>
                    <a:pt x="14" y="22"/>
                  </a:cubicBezTo>
                  <a:cubicBezTo>
                    <a:pt x="14" y="21"/>
                    <a:pt x="13" y="21"/>
                    <a:pt x="12" y="20"/>
                  </a:cubicBezTo>
                  <a:cubicBezTo>
                    <a:pt x="10" y="18"/>
                    <a:pt x="8" y="15"/>
                    <a:pt x="6" y="12"/>
                  </a:cubicBezTo>
                  <a:cubicBezTo>
                    <a:pt x="4" y="9"/>
                    <a:pt x="2" y="6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5" name="Freeform 2853"/>
            <p:cNvSpPr>
              <a:spLocks noChangeArrowheads="1"/>
            </p:cNvSpPr>
            <p:nvPr/>
          </p:nvSpPr>
          <p:spPr bwMode="auto">
            <a:xfrm>
              <a:off x="1550988" y="744538"/>
              <a:ext cx="12700" cy="12700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2147483647 w 10"/>
                <a:gd name="T9" fmla="*/ 2147483647 h 9"/>
                <a:gd name="T10" fmla="*/ 2147483647 w 10"/>
                <a:gd name="T11" fmla="*/ 2147483647 h 9"/>
                <a:gd name="T12" fmla="*/ 2147483647 w 10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9"/>
                <a:gd name="T23" fmla="*/ 10 w 10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9">
                  <a:moveTo>
                    <a:pt x="8" y="9"/>
                  </a:moveTo>
                  <a:cubicBezTo>
                    <a:pt x="7" y="8"/>
                    <a:pt x="6" y="7"/>
                    <a:pt x="4" y="6"/>
                  </a:cubicBezTo>
                  <a:cubicBezTo>
                    <a:pt x="2" y="3"/>
                    <a:pt x="0" y="1"/>
                    <a:pt x="1" y="1"/>
                  </a:cubicBezTo>
                  <a:cubicBezTo>
                    <a:pt x="1" y="0"/>
                    <a:pt x="2" y="3"/>
                    <a:pt x="5" y="5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9"/>
                    <a:pt x="9" y="9"/>
                    <a:pt x="8" y="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6" name="Freeform 2854"/>
            <p:cNvSpPr>
              <a:spLocks noChangeArrowheads="1"/>
            </p:cNvSpPr>
            <p:nvPr/>
          </p:nvSpPr>
          <p:spPr bwMode="auto">
            <a:xfrm>
              <a:off x="1604963" y="533400"/>
              <a:ext cx="14288" cy="17463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2147483647 w 11"/>
                <a:gd name="T9" fmla="*/ 2147483647 h 13"/>
                <a:gd name="T10" fmla="*/ 2147483647 w 11"/>
                <a:gd name="T11" fmla="*/ 2147483647 h 13"/>
                <a:gd name="T12" fmla="*/ 0 w 11"/>
                <a:gd name="T13" fmla="*/ 2147483647 h 13"/>
                <a:gd name="T14" fmla="*/ 0 w 11"/>
                <a:gd name="T15" fmla="*/ 2147483647 h 13"/>
                <a:gd name="T16" fmla="*/ 2147483647 w 11"/>
                <a:gd name="T17" fmla="*/ 0 h 13"/>
                <a:gd name="T18" fmla="*/ 2147483647 w 11"/>
                <a:gd name="T19" fmla="*/ 2147483647 h 13"/>
                <a:gd name="T20" fmla="*/ 2147483647 w 11"/>
                <a:gd name="T21" fmla="*/ 2147483647 h 13"/>
                <a:gd name="T22" fmla="*/ 2147483647 w 11"/>
                <a:gd name="T23" fmla="*/ 2147483647 h 13"/>
                <a:gd name="T24" fmla="*/ 2147483647 w 11"/>
                <a:gd name="T25" fmla="*/ 2147483647 h 13"/>
                <a:gd name="T26" fmla="*/ 2147483647 w 11"/>
                <a:gd name="T27" fmla="*/ 2147483647 h 13"/>
                <a:gd name="T28" fmla="*/ 2147483647 w 11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13"/>
                <a:gd name="T47" fmla="*/ 11 w 11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13">
                  <a:moveTo>
                    <a:pt x="11" y="10"/>
                  </a:moveTo>
                  <a:cubicBezTo>
                    <a:pt x="10" y="9"/>
                    <a:pt x="10" y="8"/>
                    <a:pt x="10" y="7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7" y="1"/>
                    <a:pt x="8" y="2"/>
                    <a:pt x="9" y="3"/>
                  </a:cubicBezTo>
                  <a:cubicBezTo>
                    <a:pt x="10" y="5"/>
                    <a:pt x="10" y="6"/>
                    <a:pt x="11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3"/>
                    <a:pt x="11" y="12"/>
                    <a:pt x="1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7" name="Freeform 2855"/>
            <p:cNvSpPr>
              <a:spLocks noChangeArrowheads="1"/>
            </p:cNvSpPr>
            <p:nvPr/>
          </p:nvSpPr>
          <p:spPr bwMode="auto">
            <a:xfrm>
              <a:off x="1568451" y="538163"/>
              <a:ext cx="20638" cy="11113"/>
            </a:xfrm>
            <a:custGeom>
              <a:avLst/>
              <a:gdLst>
                <a:gd name="T0" fmla="*/ 2147483647 w 16"/>
                <a:gd name="T1" fmla="*/ 2147483647 h 9"/>
                <a:gd name="T2" fmla="*/ 2147483647 w 16"/>
                <a:gd name="T3" fmla="*/ 2147483647 h 9"/>
                <a:gd name="T4" fmla="*/ 2147483647 w 16"/>
                <a:gd name="T5" fmla="*/ 2147483647 h 9"/>
                <a:gd name="T6" fmla="*/ 0 w 16"/>
                <a:gd name="T7" fmla="*/ 2147483647 h 9"/>
                <a:gd name="T8" fmla="*/ 2147483647 w 16"/>
                <a:gd name="T9" fmla="*/ 2147483647 h 9"/>
                <a:gd name="T10" fmla="*/ 2147483647 w 16"/>
                <a:gd name="T11" fmla="*/ 2147483647 h 9"/>
                <a:gd name="T12" fmla="*/ 2147483647 w 16"/>
                <a:gd name="T13" fmla="*/ 2147483647 h 9"/>
                <a:gd name="T14" fmla="*/ 2147483647 w 16"/>
                <a:gd name="T15" fmla="*/ 2147483647 h 9"/>
                <a:gd name="T16" fmla="*/ 2147483647 w 16"/>
                <a:gd name="T17" fmla="*/ 2147483647 h 9"/>
                <a:gd name="T18" fmla="*/ 2147483647 w 16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"/>
                <a:gd name="T31" fmla="*/ 0 h 9"/>
                <a:gd name="T32" fmla="*/ 16 w 16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" h="9">
                  <a:moveTo>
                    <a:pt x="14" y="1"/>
                  </a:moveTo>
                  <a:cubicBezTo>
                    <a:pt x="13" y="1"/>
                    <a:pt x="12" y="1"/>
                    <a:pt x="11" y="2"/>
                  </a:cubicBezTo>
                  <a:cubicBezTo>
                    <a:pt x="10" y="2"/>
                    <a:pt x="9" y="3"/>
                    <a:pt x="8" y="3"/>
                  </a:cubicBezTo>
                  <a:cubicBezTo>
                    <a:pt x="3" y="6"/>
                    <a:pt x="0" y="9"/>
                    <a:pt x="0" y="9"/>
                  </a:cubicBezTo>
                  <a:cubicBezTo>
                    <a:pt x="0" y="9"/>
                    <a:pt x="1" y="8"/>
                    <a:pt x="2" y="7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8" name="Freeform 2856"/>
            <p:cNvSpPr>
              <a:spLocks noChangeArrowheads="1"/>
            </p:cNvSpPr>
            <p:nvPr/>
          </p:nvSpPr>
          <p:spPr bwMode="auto">
            <a:xfrm>
              <a:off x="1573213" y="541338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2147483647 w 11"/>
                <a:gd name="T7" fmla="*/ 2147483647 h 6"/>
                <a:gd name="T8" fmla="*/ 0 w 11"/>
                <a:gd name="T9" fmla="*/ 2147483647 h 6"/>
                <a:gd name="T10" fmla="*/ 2147483647 w 11"/>
                <a:gd name="T11" fmla="*/ 2147483647 h 6"/>
                <a:gd name="T12" fmla="*/ 2147483647 w 11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6"/>
                <a:gd name="T23" fmla="*/ 11 w 11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6">
                  <a:moveTo>
                    <a:pt x="5" y="2"/>
                  </a:moveTo>
                  <a:cubicBezTo>
                    <a:pt x="8" y="1"/>
                    <a:pt x="11" y="0"/>
                    <a:pt x="11" y="1"/>
                  </a:cubicBezTo>
                  <a:cubicBezTo>
                    <a:pt x="11" y="1"/>
                    <a:pt x="8" y="1"/>
                    <a:pt x="5" y="3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2" y="4"/>
                    <a:pt x="3" y="3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19" name="Freeform 2857"/>
            <p:cNvSpPr>
              <a:spLocks noChangeArrowheads="1"/>
            </p:cNvSpPr>
            <p:nvPr/>
          </p:nvSpPr>
          <p:spPr bwMode="auto">
            <a:xfrm>
              <a:off x="1620838" y="601663"/>
              <a:ext cx="31750" cy="76200"/>
            </a:xfrm>
            <a:custGeom>
              <a:avLst/>
              <a:gdLst>
                <a:gd name="T0" fmla="*/ 0 w 25"/>
                <a:gd name="T1" fmla="*/ 0 h 58"/>
                <a:gd name="T2" fmla="*/ 2147483647 w 25"/>
                <a:gd name="T3" fmla="*/ 2147483647 h 58"/>
                <a:gd name="T4" fmla="*/ 2147483647 w 25"/>
                <a:gd name="T5" fmla="*/ 2147483647 h 58"/>
                <a:gd name="T6" fmla="*/ 2147483647 w 25"/>
                <a:gd name="T7" fmla="*/ 2147483647 h 58"/>
                <a:gd name="T8" fmla="*/ 2147483647 w 25"/>
                <a:gd name="T9" fmla="*/ 2147483647 h 58"/>
                <a:gd name="T10" fmla="*/ 2147483647 w 25"/>
                <a:gd name="T11" fmla="*/ 2147483647 h 58"/>
                <a:gd name="T12" fmla="*/ 2147483647 w 25"/>
                <a:gd name="T13" fmla="*/ 2147483647 h 58"/>
                <a:gd name="T14" fmla="*/ 2147483647 w 25"/>
                <a:gd name="T15" fmla="*/ 2147483647 h 58"/>
                <a:gd name="T16" fmla="*/ 2147483647 w 25"/>
                <a:gd name="T17" fmla="*/ 2147483647 h 58"/>
                <a:gd name="T18" fmla="*/ 2147483647 w 25"/>
                <a:gd name="T19" fmla="*/ 2147483647 h 58"/>
                <a:gd name="T20" fmla="*/ 2147483647 w 25"/>
                <a:gd name="T21" fmla="*/ 2147483647 h 58"/>
                <a:gd name="T22" fmla="*/ 2147483647 w 25"/>
                <a:gd name="T23" fmla="*/ 2147483647 h 58"/>
                <a:gd name="T24" fmla="*/ 2147483647 w 25"/>
                <a:gd name="T25" fmla="*/ 2147483647 h 58"/>
                <a:gd name="T26" fmla="*/ 2147483647 w 25"/>
                <a:gd name="T27" fmla="*/ 2147483647 h 58"/>
                <a:gd name="T28" fmla="*/ 2147483647 w 25"/>
                <a:gd name="T29" fmla="*/ 2147483647 h 58"/>
                <a:gd name="T30" fmla="*/ 2147483647 w 25"/>
                <a:gd name="T31" fmla="*/ 2147483647 h 58"/>
                <a:gd name="T32" fmla="*/ 2147483647 w 25"/>
                <a:gd name="T33" fmla="*/ 2147483647 h 58"/>
                <a:gd name="T34" fmla="*/ 2147483647 w 25"/>
                <a:gd name="T35" fmla="*/ 2147483647 h 58"/>
                <a:gd name="T36" fmla="*/ 2147483647 w 25"/>
                <a:gd name="T37" fmla="*/ 2147483647 h 58"/>
                <a:gd name="T38" fmla="*/ 2147483647 w 25"/>
                <a:gd name="T39" fmla="*/ 2147483647 h 58"/>
                <a:gd name="T40" fmla="*/ 2147483647 w 25"/>
                <a:gd name="T41" fmla="*/ 2147483647 h 58"/>
                <a:gd name="T42" fmla="*/ 2147483647 w 25"/>
                <a:gd name="T43" fmla="*/ 2147483647 h 58"/>
                <a:gd name="T44" fmla="*/ 2147483647 w 25"/>
                <a:gd name="T45" fmla="*/ 2147483647 h 58"/>
                <a:gd name="T46" fmla="*/ 0 w 25"/>
                <a:gd name="T47" fmla="*/ 2147483647 h 58"/>
                <a:gd name="T48" fmla="*/ 0 w 25"/>
                <a:gd name="T49" fmla="*/ 0 h 58"/>
                <a:gd name="T50" fmla="*/ 0 w 25"/>
                <a:gd name="T51" fmla="*/ 0 h 58"/>
                <a:gd name="T52" fmla="*/ 0 w 25"/>
                <a:gd name="T53" fmla="*/ 0 h 5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5"/>
                <a:gd name="T82" fmla="*/ 0 h 58"/>
                <a:gd name="T83" fmla="*/ 25 w 25"/>
                <a:gd name="T84" fmla="*/ 58 h 5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5" h="58">
                  <a:moveTo>
                    <a:pt x="0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12"/>
                    <a:pt x="3" y="15"/>
                    <a:pt x="4" y="19"/>
                  </a:cubicBezTo>
                  <a:cubicBezTo>
                    <a:pt x="5" y="23"/>
                    <a:pt x="6" y="27"/>
                    <a:pt x="8" y="31"/>
                  </a:cubicBezTo>
                  <a:cubicBezTo>
                    <a:pt x="10" y="35"/>
                    <a:pt x="12" y="39"/>
                    <a:pt x="13" y="42"/>
                  </a:cubicBezTo>
                  <a:cubicBezTo>
                    <a:pt x="14" y="44"/>
                    <a:pt x="15" y="45"/>
                    <a:pt x="16" y="47"/>
                  </a:cubicBezTo>
                  <a:cubicBezTo>
                    <a:pt x="17" y="48"/>
                    <a:pt x="18" y="50"/>
                    <a:pt x="19" y="51"/>
                  </a:cubicBezTo>
                  <a:cubicBezTo>
                    <a:pt x="20" y="52"/>
                    <a:pt x="21" y="53"/>
                    <a:pt x="21" y="54"/>
                  </a:cubicBezTo>
                  <a:cubicBezTo>
                    <a:pt x="22" y="55"/>
                    <a:pt x="23" y="56"/>
                    <a:pt x="23" y="56"/>
                  </a:cubicBezTo>
                  <a:cubicBezTo>
                    <a:pt x="24" y="57"/>
                    <a:pt x="24" y="57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7"/>
                    <a:pt x="23" y="56"/>
                  </a:cubicBezTo>
                  <a:cubicBezTo>
                    <a:pt x="22" y="56"/>
                    <a:pt x="22" y="55"/>
                    <a:pt x="21" y="54"/>
                  </a:cubicBezTo>
                  <a:cubicBezTo>
                    <a:pt x="20" y="53"/>
                    <a:pt x="19" y="52"/>
                    <a:pt x="18" y="51"/>
                  </a:cubicBezTo>
                  <a:cubicBezTo>
                    <a:pt x="18" y="50"/>
                    <a:pt x="17" y="49"/>
                    <a:pt x="16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1" y="39"/>
                    <a:pt x="9" y="35"/>
                    <a:pt x="7" y="31"/>
                  </a:cubicBezTo>
                  <a:cubicBezTo>
                    <a:pt x="6" y="27"/>
                    <a:pt x="5" y="23"/>
                    <a:pt x="4" y="19"/>
                  </a:cubicBezTo>
                  <a:cubicBezTo>
                    <a:pt x="3" y="15"/>
                    <a:pt x="2" y="12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1" y="4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0" name="Freeform 2858"/>
            <p:cNvSpPr>
              <a:spLocks noChangeArrowheads="1"/>
            </p:cNvSpPr>
            <p:nvPr/>
          </p:nvSpPr>
          <p:spPr bwMode="auto">
            <a:xfrm>
              <a:off x="1631951" y="635000"/>
              <a:ext cx="14288" cy="22225"/>
            </a:xfrm>
            <a:custGeom>
              <a:avLst/>
              <a:gdLst>
                <a:gd name="T0" fmla="*/ 2147483647 w 11"/>
                <a:gd name="T1" fmla="*/ 2147483647 h 17"/>
                <a:gd name="T2" fmla="*/ 2147483647 w 11"/>
                <a:gd name="T3" fmla="*/ 2147483647 h 17"/>
                <a:gd name="T4" fmla="*/ 2147483647 w 11"/>
                <a:gd name="T5" fmla="*/ 0 h 17"/>
                <a:gd name="T6" fmla="*/ 2147483647 w 11"/>
                <a:gd name="T7" fmla="*/ 2147483647 h 17"/>
                <a:gd name="T8" fmla="*/ 2147483647 w 11"/>
                <a:gd name="T9" fmla="*/ 2147483647 h 17"/>
                <a:gd name="T10" fmla="*/ 2147483647 w 11"/>
                <a:gd name="T11" fmla="*/ 2147483647 h 17"/>
                <a:gd name="T12" fmla="*/ 2147483647 w 11"/>
                <a:gd name="T13" fmla="*/ 2147483647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7"/>
                <a:gd name="T23" fmla="*/ 11 w 11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7">
                  <a:moveTo>
                    <a:pt x="9" y="15"/>
                  </a:moveTo>
                  <a:cubicBezTo>
                    <a:pt x="8" y="13"/>
                    <a:pt x="7" y="11"/>
                    <a:pt x="5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3" y="4"/>
                    <a:pt x="5" y="6"/>
                    <a:pt x="6" y="8"/>
                  </a:cubicBezTo>
                  <a:cubicBezTo>
                    <a:pt x="9" y="13"/>
                    <a:pt x="11" y="17"/>
                    <a:pt x="11" y="17"/>
                  </a:cubicBezTo>
                  <a:cubicBezTo>
                    <a:pt x="11" y="17"/>
                    <a:pt x="10" y="16"/>
                    <a:pt x="9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1" name="Freeform 2859"/>
            <p:cNvSpPr>
              <a:spLocks noChangeArrowheads="1"/>
            </p:cNvSpPr>
            <p:nvPr/>
          </p:nvSpPr>
          <p:spPr bwMode="auto">
            <a:xfrm>
              <a:off x="1716088" y="623888"/>
              <a:ext cx="19050" cy="14288"/>
            </a:xfrm>
            <a:custGeom>
              <a:avLst/>
              <a:gdLst>
                <a:gd name="T0" fmla="*/ 2147483647 w 15"/>
                <a:gd name="T1" fmla="*/ 0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0 h 11"/>
                <a:gd name="T18" fmla="*/ 0 w 15"/>
                <a:gd name="T19" fmla="*/ 0 h 11"/>
                <a:gd name="T20" fmla="*/ 2147483647 w 15"/>
                <a:gd name="T21" fmla="*/ 0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"/>
                <a:gd name="T34" fmla="*/ 0 h 11"/>
                <a:gd name="T35" fmla="*/ 15 w 15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" h="11">
                  <a:moveTo>
                    <a:pt x="3" y="0"/>
                  </a:moveTo>
                  <a:cubicBezTo>
                    <a:pt x="5" y="0"/>
                    <a:pt x="8" y="1"/>
                    <a:pt x="10" y="2"/>
                  </a:cubicBezTo>
                  <a:cubicBezTo>
                    <a:pt x="11" y="3"/>
                    <a:pt x="12" y="4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4" y="10"/>
                    <a:pt x="14" y="8"/>
                  </a:cubicBezTo>
                  <a:cubicBezTo>
                    <a:pt x="13" y="8"/>
                    <a:pt x="13" y="7"/>
                    <a:pt x="12" y="6"/>
                  </a:cubicBezTo>
                  <a:cubicBezTo>
                    <a:pt x="12" y="5"/>
                    <a:pt x="11" y="4"/>
                    <a:pt x="10" y="3"/>
                  </a:cubicBezTo>
                  <a:cubicBezTo>
                    <a:pt x="8" y="1"/>
                    <a:pt x="5" y="1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2" name="Freeform 2860"/>
            <p:cNvSpPr>
              <a:spLocks noChangeArrowheads="1"/>
            </p:cNvSpPr>
            <p:nvPr/>
          </p:nvSpPr>
          <p:spPr bwMode="auto">
            <a:xfrm>
              <a:off x="1731963" y="628650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0 h 6"/>
                <a:gd name="T6" fmla="*/ 0 w 3"/>
                <a:gd name="T7" fmla="*/ 0 h 6"/>
                <a:gd name="T8" fmla="*/ 2147483647 w 3"/>
                <a:gd name="T9" fmla="*/ 0 h 6"/>
                <a:gd name="T10" fmla="*/ 2147483647 w 3"/>
                <a:gd name="T11" fmla="*/ 2147483647 h 6"/>
                <a:gd name="T12" fmla="*/ 2147483647 w 3"/>
                <a:gd name="T13" fmla="*/ 2147483647 h 6"/>
                <a:gd name="T14" fmla="*/ 2147483647 w 3"/>
                <a:gd name="T15" fmla="*/ 2147483647 h 6"/>
                <a:gd name="T16" fmla="*/ 2147483647 w 3"/>
                <a:gd name="T17" fmla="*/ 2147483647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6"/>
                <a:gd name="T29" fmla="*/ 3 w 3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6">
                  <a:moveTo>
                    <a:pt x="2" y="5"/>
                  </a:moveTo>
                  <a:cubicBezTo>
                    <a:pt x="2" y="4"/>
                    <a:pt x="2" y="3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2" y="6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3" name="Freeform 2861"/>
            <p:cNvSpPr>
              <a:spLocks noChangeArrowheads="1"/>
            </p:cNvSpPr>
            <p:nvPr/>
          </p:nvSpPr>
          <p:spPr bwMode="auto">
            <a:xfrm>
              <a:off x="1730376" y="650875"/>
              <a:ext cx="6350" cy="20638"/>
            </a:xfrm>
            <a:custGeom>
              <a:avLst/>
              <a:gdLst>
                <a:gd name="T0" fmla="*/ 2147483647 w 4"/>
                <a:gd name="T1" fmla="*/ 2147483647 h 15"/>
                <a:gd name="T2" fmla="*/ 2147483647 w 4"/>
                <a:gd name="T3" fmla="*/ 2147483647 h 15"/>
                <a:gd name="T4" fmla="*/ 2147483647 w 4"/>
                <a:gd name="T5" fmla="*/ 2147483647 h 15"/>
                <a:gd name="T6" fmla="*/ 2147483647 w 4"/>
                <a:gd name="T7" fmla="*/ 2147483647 h 15"/>
                <a:gd name="T8" fmla="*/ 2147483647 w 4"/>
                <a:gd name="T9" fmla="*/ 2147483647 h 15"/>
                <a:gd name="T10" fmla="*/ 2147483647 w 4"/>
                <a:gd name="T11" fmla="*/ 2147483647 h 15"/>
                <a:gd name="T12" fmla="*/ 2147483647 w 4"/>
                <a:gd name="T13" fmla="*/ 2147483647 h 15"/>
                <a:gd name="T14" fmla="*/ 0 w 4"/>
                <a:gd name="T15" fmla="*/ 0 h 15"/>
                <a:gd name="T16" fmla="*/ 2147483647 w 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5"/>
                <a:gd name="T29" fmla="*/ 4 w 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5">
                  <a:moveTo>
                    <a:pt x="1" y="2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4" y="9"/>
                    <a:pt x="4" y="11"/>
                    <a:pt x="4" y="13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3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3724" name="Freeform 2862"/>
            <p:cNvSpPr>
              <a:spLocks noChangeArrowheads="1"/>
            </p:cNvSpPr>
            <p:nvPr/>
          </p:nvSpPr>
          <p:spPr bwMode="auto">
            <a:xfrm>
              <a:off x="1736726" y="658813"/>
              <a:ext cx="1588" cy="6350"/>
            </a:xfrm>
            <a:custGeom>
              <a:avLst/>
              <a:gdLst>
                <a:gd name="T0" fmla="*/ 2147483647 w 2"/>
                <a:gd name="T1" fmla="*/ 2147483647 h 6"/>
                <a:gd name="T2" fmla="*/ 2147483647 w 2"/>
                <a:gd name="T3" fmla="*/ 0 h 6"/>
                <a:gd name="T4" fmla="*/ 2147483647 w 2"/>
                <a:gd name="T5" fmla="*/ 2147483647 h 6"/>
                <a:gd name="T6" fmla="*/ 2147483647 w 2"/>
                <a:gd name="T7" fmla="*/ 2147483647 h 6"/>
                <a:gd name="T8" fmla="*/ 2147483647 w 2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"/>
                <a:gd name="T17" fmla="*/ 2 w 2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">
                  <a:moveTo>
                    <a:pt x="1" y="3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1" y="3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1" y="6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2802" name="组合 3428"/>
          <p:cNvGrpSpPr/>
          <p:nvPr/>
        </p:nvGrpSpPr>
        <p:grpSpPr bwMode="auto">
          <a:xfrm>
            <a:off x="1336675" y="2325688"/>
            <a:ext cx="1946275" cy="1471612"/>
            <a:chOff x="0" y="0"/>
            <a:chExt cx="1946961" cy="1472245"/>
          </a:xfrm>
        </p:grpSpPr>
        <p:sp>
          <p:nvSpPr>
            <p:cNvPr id="32809" name="文本框 3426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10" name="矩形 3427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2803" name="组合 3429"/>
          <p:cNvGrpSpPr/>
          <p:nvPr/>
        </p:nvGrpSpPr>
        <p:grpSpPr bwMode="auto">
          <a:xfrm>
            <a:off x="5191125" y="2325688"/>
            <a:ext cx="1946275" cy="1471612"/>
            <a:chOff x="0" y="0"/>
            <a:chExt cx="1946961" cy="1472245"/>
          </a:xfrm>
        </p:grpSpPr>
        <p:sp>
          <p:nvSpPr>
            <p:cNvPr id="32807" name="文本框 3430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08" name="矩形 3431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2804" name="组合 3432"/>
          <p:cNvGrpSpPr/>
          <p:nvPr/>
        </p:nvGrpSpPr>
        <p:grpSpPr bwMode="auto">
          <a:xfrm>
            <a:off x="9013825" y="2325688"/>
            <a:ext cx="1946275" cy="1471612"/>
            <a:chOff x="0" y="0"/>
            <a:chExt cx="1946961" cy="1472245"/>
          </a:xfrm>
        </p:grpSpPr>
        <p:sp>
          <p:nvSpPr>
            <p:cNvPr id="32805" name="文本框 3433"/>
            <p:cNvSpPr>
              <a:spLocks noChangeArrowheads="1"/>
            </p:cNvSpPr>
            <p:nvPr/>
          </p:nvSpPr>
          <p:spPr bwMode="auto">
            <a:xfrm>
              <a:off x="0" y="419649"/>
              <a:ext cx="1946961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2806" name="矩形 3434"/>
            <p:cNvSpPr>
              <a:spLocks noChangeArrowheads="1"/>
            </p:cNvSpPr>
            <p:nvPr/>
          </p:nvSpPr>
          <p:spPr bwMode="auto">
            <a:xfrm>
              <a:off x="368186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Freeform 3835"/>
          <p:cNvSpPr>
            <a:spLocks noEditPoints="1" noChangeArrowheads="1"/>
          </p:cNvSpPr>
          <p:nvPr/>
        </p:nvSpPr>
        <p:spPr bwMode="auto">
          <a:xfrm>
            <a:off x="2863850" y="2994025"/>
            <a:ext cx="1785938" cy="1527175"/>
          </a:xfrm>
          <a:custGeom>
            <a:avLst/>
            <a:gdLst>
              <a:gd name="T0" fmla="*/ 2147483647 w 297"/>
              <a:gd name="T1" fmla="*/ 2147483647 h 255"/>
              <a:gd name="T2" fmla="*/ 2147483647 w 297"/>
              <a:gd name="T3" fmla="*/ 2147483647 h 255"/>
              <a:gd name="T4" fmla="*/ 2147483647 w 297"/>
              <a:gd name="T5" fmla="*/ 2147483647 h 255"/>
              <a:gd name="T6" fmla="*/ 2147483647 w 297"/>
              <a:gd name="T7" fmla="*/ 2147483647 h 255"/>
              <a:gd name="T8" fmla="*/ 2147483647 w 297"/>
              <a:gd name="T9" fmla="*/ 2147483647 h 255"/>
              <a:gd name="T10" fmla="*/ 2147483647 w 297"/>
              <a:gd name="T11" fmla="*/ 2147483647 h 255"/>
              <a:gd name="T12" fmla="*/ 2147483647 w 297"/>
              <a:gd name="T13" fmla="*/ 2147483647 h 255"/>
              <a:gd name="T14" fmla="*/ 2147483647 w 297"/>
              <a:gd name="T15" fmla="*/ 2147483647 h 255"/>
              <a:gd name="T16" fmla="*/ 2147483647 w 297"/>
              <a:gd name="T17" fmla="*/ 2147483647 h 255"/>
              <a:gd name="T18" fmla="*/ 2147483647 w 297"/>
              <a:gd name="T19" fmla="*/ 2147483647 h 255"/>
              <a:gd name="T20" fmla="*/ 2147483647 w 297"/>
              <a:gd name="T21" fmla="*/ 2147483647 h 255"/>
              <a:gd name="T22" fmla="*/ 2147483647 w 297"/>
              <a:gd name="T23" fmla="*/ 2147483647 h 255"/>
              <a:gd name="T24" fmla="*/ 2147483647 w 297"/>
              <a:gd name="T25" fmla="*/ 2147483647 h 255"/>
              <a:gd name="T26" fmla="*/ 2147483647 w 297"/>
              <a:gd name="T27" fmla="*/ 2147483647 h 255"/>
              <a:gd name="T28" fmla="*/ 2147483647 w 297"/>
              <a:gd name="T29" fmla="*/ 2147483647 h 255"/>
              <a:gd name="T30" fmla="*/ 2147483647 w 297"/>
              <a:gd name="T31" fmla="*/ 2147483647 h 255"/>
              <a:gd name="T32" fmla="*/ 2147483647 w 297"/>
              <a:gd name="T33" fmla="*/ 2147483647 h 255"/>
              <a:gd name="T34" fmla="*/ 2147483647 w 297"/>
              <a:gd name="T35" fmla="*/ 2147483647 h 255"/>
              <a:gd name="T36" fmla="*/ 2147483647 w 297"/>
              <a:gd name="T37" fmla="*/ 2147483647 h 255"/>
              <a:gd name="T38" fmla="*/ 2147483647 w 297"/>
              <a:gd name="T39" fmla="*/ 2147483647 h 255"/>
              <a:gd name="T40" fmla="*/ 2147483647 w 297"/>
              <a:gd name="T41" fmla="*/ 2147483647 h 255"/>
              <a:gd name="T42" fmla="*/ 2147483647 w 297"/>
              <a:gd name="T43" fmla="*/ 2147483647 h 255"/>
              <a:gd name="T44" fmla="*/ 2147483647 w 297"/>
              <a:gd name="T45" fmla="*/ 2147483647 h 255"/>
              <a:gd name="T46" fmla="*/ 2147483647 w 297"/>
              <a:gd name="T47" fmla="*/ 2147483647 h 255"/>
              <a:gd name="T48" fmla="*/ 2147483647 w 297"/>
              <a:gd name="T49" fmla="*/ 2147483647 h 255"/>
              <a:gd name="T50" fmla="*/ 2147483647 w 297"/>
              <a:gd name="T51" fmla="*/ 2147483647 h 255"/>
              <a:gd name="T52" fmla="*/ 2147483647 w 297"/>
              <a:gd name="T53" fmla="*/ 2147483647 h 255"/>
              <a:gd name="T54" fmla="*/ 2147483647 w 297"/>
              <a:gd name="T55" fmla="*/ 2147483647 h 255"/>
              <a:gd name="T56" fmla="*/ 2147483647 w 297"/>
              <a:gd name="T57" fmla="*/ 2147483647 h 255"/>
              <a:gd name="T58" fmla="*/ 2147483647 w 297"/>
              <a:gd name="T59" fmla="*/ 2147483647 h 255"/>
              <a:gd name="T60" fmla="*/ 2147483647 w 297"/>
              <a:gd name="T61" fmla="*/ 2147483647 h 255"/>
              <a:gd name="T62" fmla="*/ 2147483647 w 297"/>
              <a:gd name="T63" fmla="*/ 2147483647 h 255"/>
              <a:gd name="T64" fmla="*/ 2147483647 w 297"/>
              <a:gd name="T65" fmla="*/ 2147483647 h 255"/>
              <a:gd name="T66" fmla="*/ 2147483647 w 297"/>
              <a:gd name="T67" fmla="*/ 2147483647 h 255"/>
              <a:gd name="T68" fmla="*/ 2147483647 w 297"/>
              <a:gd name="T69" fmla="*/ 2147483647 h 255"/>
              <a:gd name="T70" fmla="*/ 2147483647 w 297"/>
              <a:gd name="T71" fmla="*/ 2147483647 h 255"/>
              <a:gd name="T72" fmla="*/ 2147483647 w 297"/>
              <a:gd name="T73" fmla="*/ 2147483647 h 255"/>
              <a:gd name="T74" fmla="*/ 2147483647 w 297"/>
              <a:gd name="T75" fmla="*/ 2147483647 h 255"/>
              <a:gd name="T76" fmla="*/ 2147483647 w 297"/>
              <a:gd name="T77" fmla="*/ 2147483647 h 255"/>
              <a:gd name="T78" fmla="*/ 2147483647 w 297"/>
              <a:gd name="T79" fmla="*/ 2147483647 h 255"/>
              <a:gd name="T80" fmla="*/ 2147483647 w 297"/>
              <a:gd name="T81" fmla="*/ 2147483647 h 255"/>
              <a:gd name="T82" fmla="*/ 2147483647 w 297"/>
              <a:gd name="T83" fmla="*/ 2147483647 h 255"/>
              <a:gd name="T84" fmla="*/ 2147483647 w 297"/>
              <a:gd name="T85" fmla="*/ 2147483647 h 255"/>
              <a:gd name="T86" fmla="*/ 2147483647 w 297"/>
              <a:gd name="T87" fmla="*/ 2147483647 h 255"/>
              <a:gd name="T88" fmla="*/ 2147483647 w 297"/>
              <a:gd name="T89" fmla="*/ 2147483647 h 255"/>
              <a:gd name="T90" fmla="*/ 2147483647 w 297"/>
              <a:gd name="T91" fmla="*/ 2147483647 h 255"/>
              <a:gd name="T92" fmla="*/ 2147483647 w 297"/>
              <a:gd name="T93" fmla="*/ 2147483647 h 255"/>
              <a:gd name="T94" fmla="*/ 2147483647 w 297"/>
              <a:gd name="T95" fmla="*/ 0 h 2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7"/>
              <a:gd name="T145" fmla="*/ 0 h 255"/>
              <a:gd name="T146" fmla="*/ 297 w 297"/>
              <a:gd name="T147" fmla="*/ 255 h 25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7" h="255">
                <a:moveTo>
                  <a:pt x="78" y="144"/>
                </a:moveTo>
                <a:cubicBezTo>
                  <a:pt x="80" y="149"/>
                  <a:pt x="85" y="153"/>
                  <a:pt x="92" y="154"/>
                </a:cubicBezTo>
                <a:cubicBezTo>
                  <a:pt x="101" y="155"/>
                  <a:pt x="112" y="151"/>
                  <a:pt x="118" y="145"/>
                </a:cubicBezTo>
                <a:cubicBezTo>
                  <a:pt x="125" y="138"/>
                  <a:pt x="129" y="127"/>
                  <a:pt x="128" y="119"/>
                </a:cubicBezTo>
                <a:cubicBezTo>
                  <a:pt x="128" y="114"/>
                  <a:pt x="120" y="102"/>
                  <a:pt x="115" y="98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3"/>
                  <a:pt x="112" y="109"/>
                  <a:pt x="107" y="112"/>
                </a:cubicBezTo>
                <a:cubicBezTo>
                  <a:pt x="109" y="108"/>
                  <a:pt x="110" y="103"/>
                  <a:pt x="108" y="97"/>
                </a:cubicBezTo>
                <a:cubicBezTo>
                  <a:pt x="106" y="90"/>
                  <a:pt x="100" y="83"/>
                  <a:pt x="93" y="81"/>
                </a:cubicBezTo>
                <a:cubicBezTo>
                  <a:pt x="74" y="76"/>
                  <a:pt x="56" y="91"/>
                  <a:pt x="49" y="109"/>
                </a:cubicBezTo>
                <a:cubicBezTo>
                  <a:pt x="36" y="139"/>
                  <a:pt x="49" y="168"/>
                  <a:pt x="66" y="193"/>
                </a:cubicBezTo>
                <a:cubicBezTo>
                  <a:pt x="67" y="195"/>
                  <a:pt x="68" y="196"/>
                  <a:pt x="69" y="198"/>
                </a:cubicBezTo>
                <a:cubicBezTo>
                  <a:pt x="70" y="199"/>
                  <a:pt x="72" y="200"/>
                  <a:pt x="73" y="201"/>
                </a:cubicBezTo>
                <a:cubicBezTo>
                  <a:pt x="97" y="219"/>
                  <a:pt x="125" y="235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85" y="231"/>
                  <a:pt x="218" y="210"/>
                  <a:pt x="242" y="187"/>
                </a:cubicBezTo>
                <a:cubicBezTo>
                  <a:pt x="242" y="187"/>
                  <a:pt x="242" y="187"/>
                  <a:pt x="243" y="187"/>
                </a:cubicBezTo>
                <a:cubicBezTo>
                  <a:pt x="243" y="186"/>
                  <a:pt x="244" y="185"/>
                  <a:pt x="245" y="185"/>
                </a:cubicBezTo>
                <a:cubicBezTo>
                  <a:pt x="244" y="185"/>
                  <a:pt x="242" y="185"/>
                  <a:pt x="241" y="186"/>
                </a:cubicBezTo>
                <a:cubicBezTo>
                  <a:pt x="233" y="188"/>
                  <a:pt x="224" y="189"/>
                  <a:pt x="216" y="188"/>
                </a:cubicBezTo>
                <a:cubicBezTo>
                  <a:pt x="208" y="186"/>
                  <a:pt x="200" y="183"/>
                  <a:pt x="191" y="181"/>
                </a:cubicBezTo>
                <a:cubicBezTo>
                  <a:pt x="178" y="177"/>
                  <a:pt x="159" y="177"/>
                  <a:pt x="152" y="192"/>
                </a:cubicBezTo>
                <a:cubicBezTo>
                  <a:pt x="149" y="198"/>
                  <a:pt x="151" y="204"/>
                  <a:pt x="155" y="209"/>
                </a:cubicBezTo>
                <a:cubicBezTo>
                  <a:pt x="158" y="213"/>
                  <a:pt x="162" y="214"/>
                  <a:pt x="166" y="214"/>
                </a:cubicBezTo>
                <a:cubicBezTo>
                  <a:pt x="177" y="214"/>
                  <a:pt x="183" y="206"/>
                  <a:pt x="185" y="197"/>
                </a:cubicBezTo>
                <a:cubicBezTo>
                  <a:pt x="186" y="203"/>
                  <a:pt x="185" y="208"/>
                  <a:pt x="181" y="213"/>
                </a:cubicBezTo>
                <a:cubicBezTo>
                  <a:pt x="176" y="218"/>
                  <a:pt x="169" y="220"/>
                  <a:pt x="163" y="219"/>
                </a:cubicBezTo>
                <a:cubicBezTo>
                  <a:pt x="156" y="219"/>
                  <a:pt x="150" y="214"/>
                  <a:pt x="147" y="208"/>
                </a:cubicBezTo>
                <a:cubicBezTo>
                  <a:pt x="143" y="200"/>
                  <a:pt x="144" y="190"/>
                  <a:pt x="150" y="183"/>
                </a:cubicBezTo>
                <a:cubicBezTo>
                  <a:pt x="150" y="183"/>
                  <a:pt x="150" y="183"/>
                  <a:pt x="150" y="183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1" y="186"/>
                  <a:pt x="126" y="188"/>
                  <a:pt x="123" y="176"/>
                </a:cubicBezTo>
                <a:cubicBezTo>
                  <a:pt x="122" y="171"/>
                  <a:pt x="124" y="166"/>
                  <a:pt x="129" y="164"/>
                </a:cubicBezTo>
                <a:cubicBezTo>
                  <a:pt x="132" y="163"/>
                  <a:pt x="135" y="164"/>
                  <a:pt x="137" y="166"/>
                </a:cubicBezTo>
                <a:cubicBezTo>
                  <a:pt x="133" y="164"/>
                  <a:pt x="126" y="165"/>
                  <a:pt x="125" y="172"/>
                </a:cubicBezTo>
                <a:cubicBezTo>
                  <a:pt x="124" y="176"/>
                  <a:pt x="127" y="180"/>
                  <a:pt x="130" y="181"/>
                </a:cubicBezTo>
                <a:cubicBezTo>
                  <a:pt x="133" y="184"/>
                  <a:pt x="138" y="183"/>
                  <a:pt x="142" y="182"/>
                </a:cubicBezTo>
                <a:cubicBezTo>
                  <a:pt x="150" y="180"/>
                  <a:pt x="157" y="176"/>
                  <a:pt x="166" y="174"/>
                </a:cubicBezTo>
                <a:cubicBezTo>
                  <a:pt x="177" y="171"/>
                  <a:pt x="191" y="173"/>
                  <a:pt x="201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9"/>
                  <a:pt x="203" y="178"/>
                  <a:pt x="202" y="177"/>
                </a:cubicBezTo>
                <a:cubicBezTo>
                  <a:pt x="197" y="167"/>
                  <a:pt x="198" y="152"/>
                  <a:pt x="209" y="145"/>
                </a:cubicBezTo>
                <a:cubicBezTo>
                  <a:pt x="214" y="142"/>
                  <a:pt x="221" y="142"/>
                  <a:pt x="226" y="145"/>
                </a:cubicBezTo>
                <a:cubicBezTo>
                  <a:pt x="228" y="147"/>
                  <a:pt x="230" y="149"/>
                  <a:pt x="231" y="152"/>
                </a:cubicBezTo>
                <a:cubicBezTo>
                  <a:pt x="232" y="155"/>
                  <a:pt x="232" y="157"/>
                  <a:pt x="231" y="159"/>
                </a:cubicBezTo>
                <a:cubicBezTo>
                  <a:pt x="231" y="156"/>
                  <a:pt x="230" y="153"/>
                  <a:pt x="228" y="150"/>
                </a:cubicBezTo>
                <a:cubicBezTo>
                  <a:pt x="226" y="147"/>
                  <a:pt x="220" y="145"/>
                  <a:pt x="216" y="146"/>
                </a:cubicBezTo>
                <a:cubicBezTo>
                  <a:pt x="204" y="149"/>
                  <a:pt x="201" y="163"/>
                  <a:pt x="206" y="173"/>
                </a:cubicBezTo>
                <a:cubicBezTo>
                  <a:pt x="211" y="185"/>
                  <a:pt x="226" y="183"/>
                  <a:pt x="236" y="180"/>
                </a:cubicBezTo>
                <a:cubicBezTo>
                  <a:pt x="243" y="178"/>
                  <a:pt x="249" y="175"/>
                  <a:pt x="255" y="171"/>
                </a:cubicBezTo>
                <a:cubicBezTo>
                  <a:pt x="257" y="170"/>
                  <a:pt x="259" y="168"/>
                  <a:pt x="260" y="167"/>
                </a:cubicBezTo>
                <a:cubicBezTo>
                  <a:pt x="262" y="165"/>
                  <a:pt x="264" y="162"/>
                  <a:pt x="265" y="160"/>
                </a:cubicBezTo>
                <a:cubicBezTo>
                  <a:pt x="279" y="140"/>
                  <a:pt x="286" y="120"/>
                  <a:pt x="286" y="100"/>
                </a:cubicBezTo>
                <a:cubicBezTo>
                  <a:pt x="286" y="61"/>
                  <a:pt x="264" y="25"/>
                  <a:pt x="234" y="14"/>
                </a:cubicBezTo>
                <a:cubicBezTo>
                  <a:pt x="234" y="14"/>
                  <a:pt x="232" y="14"/>
                  <a:pt x="231" y="13"/>
                </a:cubicBezTo>
                <a:cubicBezTo>
                  <a:pt x="232" y="13"/>
                  <a:pt x="232" y="14"/>
                  <a:pt x="232" y="14"/>
                </a:cubicBezTo>
                <a:cubicBezTo>
                  <a:pt x="232" y="14"/>
                  <a:pt x="233" y="15"/>
                  <a:pt x="234" y="16"/>
                </a:cubicBezTo>
                <a:cubicBezTo>
                  <a:pt x="239" y="20"/>
                  <a:pt x="242" y="27"/>
                  <a:pt x="244" y="33"/>
                </a:cubicBezTo>
                <a:cubicBezTo>
                  <a:pt x="246" y="40"/>
                  <a:pt x="245" y="46"/>
                  <a:pt x="243" y="53"/>
                </a:cubicBezTo>
                <a:cubicBezTo>
                  <a:pt x="242" y="58"/>
                  <a:pt x="239" y="63"/>
                  <a:pt x="240" y="68"/>
                </a:cubicBezTo>
                <a:cubicBezTo>
                  <a:pt x="241" y="72"/>
                  <a:pt x="244" y="74"/>
                  <a:pt x="248" y="74"/>
                </a:cubicBezTo>
                <a:cubicBezTo>
                  <a:pt x="243" y="76"/>
                  <a:pt x="235" y="73"/>
                  <a:pt x="237" y="66"/>
                </a:cubicBezTo>
                <a:cubicBezTo>
                  <a:pt x="237" y="65"/>
                  <a:pt x="236" y="65"/>
                  <a:pt x="235" y="65"/>
                </a:cubicBezTo>
                <a:cubicBezTo>
                  <a:pt x="235" y="65"/>
                  <a:pt x="235" y="66"/>
                  <a:pt x="235" y="66"/>
                </a:cubicBezTo>
                <a:cubicBezTo>
                  <a:pt x="226" y="74"/>
                  <a:pt x="209" y="74"/>
                  <a:pt x="202" y="63"/>
                </a:cubicBezTo>
                <a:cubicBezTo>
                  <a:pt x="200" y="59"/>
                  <a:pt x="200" y="55"/>
                  <a:pt x="201" y="51"/>
                </a:cubicBezTo>
                <a:cubicBezTo>
                  <a:pt x="203" y="46"/>
                  <a:pt x="207" y="43"/>
                  <a:pt x="212" y="41"/>
                </a:cubicBezTo>
                <a:cubicBezTo>
                  <a:pt x="204" y="46"/>
                  <a:pt x="199" y="57"/>
                  <a:pt x="208" y="64"/>
                </a:cubicBezTo>
                <a:cubicBezTo>
                  <a:pt x="217" y="72"/>
                  <a:pt x="231" y="65"/>
                  <a:pt x="236" y="56"/>
                </a:cubicBezTo>
                <a:cubicBezTo>
                  <a:pt x="242" y="45"/>
                  <a:pt x="238" y="30"/>
                  <a:pt x="231" y="21"/>
                </a:cubicBezTo>
                <a:cubicBezTo>
                  <a:pt x="229" y="18"/>
                  <a:pt x="226" y="15"/>
                  <a:pt x="223" y="13"/>
                </a:cubicBezTo>
                <a:cubicBezTo>
                  <a:pt x="222" y="12"/>
                  <a:pt x="220" y="12"/>
                  <a:pt x="219" y="11"/>
                </a:cubicBezTo>
                <a:cubicBezTo>
                  <a:pt x="218" y="11"/>
                  <a:pt x="217" y="11"/>
                  <a:pt x="217" y="11"/>
                </a:cubicBezTo>
                <a:cubicBezTo>
                  <a:pt x="210" y="11"/>
                  <a:pt x="204" y="12"/>
                  <a:pt x="198" y="15"/>
                </a:cubicBezTo>
                <a:cubicBezTo>
                  <a:pt x="182" y="20"/>
                  <a:pt x="167" y="33"/>
                  <a:pt x="153" y="53"/>
                </a:cubicBezTo>
                <a:cubicBezTo>
                  <a:pt x="126" y="28"/>
                  <a:pt x="100" y="14"/>
                  <a:pt x="77" y="14"/>
                </a:cubicBezTo>
                <a:cubicBezTo>
                  <a:pt x="33" y="14"/>
                  <a:pt x="10" y="59"/>
                  <a:pt x="10" y="100"/>
                </a:cubicBezTo>
                <a:cubicBezTo>
                  <a:pt x="10" y="128"/>
                  <a:pt x="25" y="152"/>
                  <a:pt x="41" y="171"/>
                </a:cubicBezTo>
                <a:cubicBezTo>
                  <a:pt x="42" y="172"/>
                  <a:pt x="43" y="173"/>
                  <a:pt x="44" y="174"/>
                </a:cubicBezTo>
                <a:cubicBezTo>
                  <a:pt x="44" y="173"/>
                  <a:pt x="43" y="172"/>
                  <a:pt x="42" y="170"/>
                </a:cubicBezTo>
                <a:cubicBezTo>
                  <a:pt x="37" y="155"/>
                  <a:pt x="34" y="137"/>
                  <a:pt x="36" y="124"/>
                </a:cubicBezTo>
                <a:cubicBezTo>
                  <a:pt x="38" y="108"/>
                  <a:pt x="46" y="92"/>
                  <a:pt x="59" y="79"/>
                </a:cubicBezTo>
                <a:cubicBezTo>
                  <a:pt x="60" y="78"/>
                  <a:pt x="62" y="76"/>
                  <a:pt x="64" y="75"/>
                </a:cubicBezTo>
                <a:cubicBezTo>
                  <a:pt x="68" y="70"/>
                  <a:pt x="74" y="65"/>
                  <a:pt x="76" y="60"/>
                </a:cubicBezTo>
                <a:cubicBezTo>
                  <a:pt x="77" y="55"/>
                  <a:pt x="76" y="46"/>
                  <a:pt x="72" y="40"/>
                </a:cubicBezTo>
                <a:cubicBezTo>
                  <a:pt x="76" y="43"/>
                  <a:pt x="78" y="45"/>
                  <a:pt x="81" y="50"/>
                </a:cubicBezTo>
                <a:cubicBezTo>
                  <a:pt x="84" y="56"/>
                  <a:pt x="82" y="65"/>
                  <a:pt x="78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90" y="70"/>
                  <a:pt x="101" y="76"/>
                  <a:pt x="104" y="79"/>
                </a:cubicBezTo>
                <a:cubicBezTo>
                  <a:pt x="108" y="82"/>
                  <a:pt x="112" y="85"/>
                  <a:pt x="115" y="89"/>
                </a:cubicBezTo>
                <a:cubicBezTo>
                  <a:pt x="121" y="95"/>
                  <a:pt x="128" y="102"/>
                  <a:pt x="138" y="105"/>
                </a:cubicBezTo>
                <a:cubicBezTo>
                  <a:pt x="143" y="107"/>
                  <a:pt x="151" y="106"/>
                  <a:pt x="156" y="101"/>
                </a:cubicBezTo>
                <a:cubicBezTo>
                  <a:pt x="158" y="99"/>
                  <a:pt x="159" y="95"/>
                  <a:pt x="157" y="88"/>
                </a:cubicBezTo>
                <a:cubicBezTo>
                  <a:pt x="161" y="93"/>
                  <a:pt x="161" y="99"/>
                  <a:pt x="159" y="104"/>
                </a:cubicBezTo>
                <a:cubicBezTo>
                  <a:pt x="156" y="111"/>
                  <a:pt x="149" y="117"/>
                  <a:pt x="139" y="114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43" y="121"/>
                  <a:pt x="151" y="128"/>
                  <a:pt x="157" y="133"/>
                </a:cubicBezTo>
                <a:cubicBezTo>
                  <a:pt x="166" y="139"/>
                  <a:pt x="177" y="141"/>
                  <a:pt x="188" y="137"/>
                </a:cubicBezTo>
                <a:cubicBezTo>
                  <a:pt x="196" y="134"/>
                  <a:pt x="209" y="126"/>
                  <a:pt x="209" y="115"/>
                </a:cubicBezTo>
                <a:cubicBezTo>
                  <a:pt x="209" y="110"/>
                  <a:pt x="207" y="103"/>
                  <a:pt x="201" y="101"/>
                </a:cubicBezTo>
                <a:cubicBezTo>
                  <a:pt x="197" y="99"/>
                  <a:pt x="191" y="99"/>
                  <a:pt x="188" y="102"/>
                </a:cubicBezTo>
                <a:cubicBezTo>
                  <a:pt x="186" y="103"/>
                  <a:pt x="185" y="106"/>
                  <a:pt x="186" y="111"/>
                </a:cubicBezTo>
                <a:cubicBezTo>
                  <a:pt x="187" y="113"/>
                  <a:pt x="187" y="113"/>
                  <a:pt x="187" y="113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8" y="108"/>
                  <a:pt x="190" y="106"/>
                  <a:pt x="192" y="106"/>
                </a:cubicBezTo>
                <a:cubicBezTo>
                  <a:pt x="195" y="105"/>
                  <a:pt x="199" y="106"/>
                  <a:pt x="201" y="108"/>
                </a:cubicBezTo>
                <a:cubicBezTo>
                  <a:pt x="203" y="110"/>
                  <a:pt x="204" y="116"/>
                  <a:pt x="202" y="120"/>
                </a:cubicBezTo>
                <a:cubicBezTo>
                  <a:pt x="200" y="123"/>
                  <a:pt x="197" y="125"/>
                  <a:pt x="193" y="126"/>
                </a:cubicBezTo>
                <a:cubicBezTo>
                  <a:pt x="189" y="126"/>
                  <a:pt x="185" y="125"/>
                  <a:pt x="183" y="123"/>
                </a:cubicBezTo>
                <a:cubicBezTo>
                  <a:pt x="178" y="118"/>
                  <a:pt x="178" y="109"/>
                  <a:pt x="181" y="103"/>
                </a:cubicBezTo>
                <a:cubicBezTo>
                  <a:pt x="184" y="97"/>
                  <a:pt x="190" y="93"/>
                  <a:pt x="196" y="93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203" y="93"/>
                  <a:pt x="210" y="98"/>
                  <a:pt x="214" y="105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20" y="100"/>
                  <a:pt x="226" y="100"/>
                  <a:pt x="232" y="101"/>
                </a:cubicBezTo>
                <a:cubicBezTo>
                  <a:pt x="227" y="102"/>
                  <a:pt x="223" y="106"/>
                  <a:pt x="221" y="108"/>
                </a:cubicBezTo>
                <a:cubicBezTo>
                  <a:pt x="218" y="111"/>
                  <a:pt x="217" y="115"/>
                  <a:pt x="216" y="119"/>
                </a:cubicBezTo>
                <a:cubicBezTo>
                  <a:pt x="215" y="121"/>
                  <a:pt x="214" y="124"/>
                  <a:pt x="213" y="126"/>
                </a:cubicBezTo>
                <a:cubicBezTo>
                  <a:pt x="203" y="145"/>
                  <a:pt x="182" y="147"/>
                  <a:pt x="166" y="145"/>
                </a:cubicBezTo>
                <a:cubicBezTo>
                  <a:pt x="154" y="144"/>
                  <a:pt x="142" y="133"/>
                  <a:pt x="136" y="123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40"/>
                  <a:pt x="120" y="155"/>
                  <a:pt x="103" y="159"/>
                </a:cubicBezTo>
                <a:cubicBezTo>
                  <a:pt x="90" y="161"/>
                  <a:pt x="76" y="157"/>
                  <a:pt x="72" y="142"/>
                </a:cubicBezTo>
                <a:cubicBezTo>
                  <a:pt x="71" y="136"/>
                  <a:pt x="72" y="131"/>
                  <a:pt x="76" y="127"/>
                </a:cubicBezTo>
                <a:cubicBezTo>
                  <a:pt x="80" y="124"/>
                  <a:pt x="86" y="123"/>
                  <a:pt x="91" y="124"/>
                </a:cubicBezTo>
                <a:cubicBezTo>
                  <a:pt x="93" y="125"/>
                  <a:pt x="95" y="127"/>
                  <a:pt x="96" y="129"/>
                </a:cubicBezTo>
                <a:cubicBezTo>
                  <a:pt x="92" y="126"/>
                  <a:pt x="87" y="125"/>
                  <a:pt x="82" y="127"/>
                </a:cubicBezTo>
                <a:cubicBezTo>
                  <a:pt x="78" y="130"/>
                  <a:pt x="73" y="135"/>
                  <a:pt x="78" y="144"/>
                </a:cubicBezTo>
                <a:close/>
                <a:moveTo>
                  <a:pt x="297" y="96"/>
                </a:moveTo>
                <a:cubicBezTo>
                  <a:pt x="297" y="168"/>
                  <a:pt x="225" y="228"/>
                  <a:pt x="153" y="255"/>
                </a:cubicBezTo>
                <a:cubicBezTo>
                  <a:pt x="79" y="231"/>
                  <a:pt x="0" y="166"/>
                  <a:pt x="0" y="96"/>
                </a:cubicBezTo>
                <a:cubicBezTo>
                  <a:pt x="0" y="50"/>
                  <a:pt x="29" y="2"/>
                  <a:pt x="79" y="2"/>
                </a:cubicBezTo>
                <a:cubicBezTo>
                  <a:pt x="102" y="2"/>
                  <a:pt x="127" y="14"/>
                  <a:pt x="151" y="36"/>
                </a:cubicBezTo>
                <a:cubicBezTo>
                  <a:pt x="152" y="36"/>
                  <a:pt x="152" y="36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7" y="32"/>
                  <a:pt x="161" y="27"/>
                  <a:pt x="165" y="24"/>
                </a:cubicBezTo>
                <a:cubicBezTo>
                  <a:pt x="180" y="8"/>
                  <a:pt x="197" y="0"/>
                  <a:pt x="216" y="0"/>
                </a:cubicBezTo>
                <a:cubicBezTo>
                  <a:pt x="258" y="0"/>
                  <a:pt x="297" y="46"/>
                  <a:pt x="297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3" name="Freeform 3811"/>
          <p:cNvSpPr>
            <a:spLocks noChangeArrowheads="1"/>
          </p:cNvSpPr>
          <p:nvPr/>
        </p:nvSpPr>
        <p:spPr bwMode="auto">
          <a:xfrm>
            <a:off x="4067175" y="3078163"/>
            <a:ext cx="514350" cy="1028700"/>
          </a:xfrm>
          <a:custGeom>
            <a:avLst/>
            <a:gdLst>
              <a:gd name="T0" fmla="*/ 2147483647 w 85"/>
              <a:gd name="T1" fmla="*/ 2147483647 h 172"/>
              <a:gd name="T2" fmla="*/ 2147483647 w 85"/>
              <a:gd name="T3" fmla="*/ 2147483647 h 172"/>
              <a:gd name="T4" fmla="*/ 2147483647 w 85"/>
              <a:gd name="T5" fmla="*/ 2147483647 h 172"/>
              <a:gd name="T6" fmla="*/ 2147483647 w 85"/>
              <a:gd name="T7" fmla="*/ 2147483647 h 172"/>
              <a:gd name="T8" fmla="*/ 2147483647 w 85"/>
              <a:gd name="T9" fmla="*/ 2147483647 h 172"/>
              <a:gd name="T10" fmla="*/ 2147483647 w 85"/>
              <a:gd name="T11" fmla="*/ 2147483647 h 172"/>
              <a:gd name="T12" fmla="*/ 2147483647 w 85"/>
              <a:gd name="T13" fmla="*/ 2147483647 h 172"/>
              <a:gd name="T14" fmla="*/ 2147483647 w 85"/>
              <a:gd name="T15" fmla="*/ 2147483647 h 172"/>
              <a:gd name="T16" fmla="*/ 2147483647 w 85"/>
              <a:gd name="T17" fmla="*/ 2147483647 h 172"/>
              <a:gd name="T18" fmla="*/ 2147483647 w 85"/>
              <a:gd name="T19" fmla="*/ 2147483647 h 172"/>
              <a:gd name="T20" fmla="*/ 2147483647 w 85"/>
              <a:gd name="T21" fmla="*/ 2147483647 h 172"/>
              <a:gd name="T22" fmla="*/ 2147483647 w 85"/>
              <a:gd name="T23" fmla="*/ 2147483647 h 172"/>
              <a:gd name="T24" fmla="*/ 2147483647 w 85"/>
              <a:gd name="T25" fmla="*/ 2147483647 h 172"/>
              <a:gd name="T26" fmla="*/ 2147483647 w 85"/>
              <a:gd name="T27" fmla="*/ 2147483647 h 172"/>
              <a:gd name="T28" fmla="*/ 2147483647 w 85"/>
              <a:gd name="T29" fmla="*/ 2147483647 h 172"/>
              <a:gd name="T30" fmla="*/ 2147483647 w 85"/>
              <a:gd name="T31" fmla="*/ 2147483647 h 172"/>
              <a:gd name="T32" fmla="*/ 2147483647 w 85"/>
              <a:gd name="T33" fmla="*/ 2147483647 h 172"/>
              <a:gd name="T34" fmla="*/ 2147483647 w 85"/>
              <a:gd name="T35" fmla="*/ 2147483647 h 172"/>
              <a:gd name="T36" fmla="*/ 2147483647 w 85"/>
              <a:gd name="T37" fmla="*/ 2147483647 h 172"/>
              <a:gd name="T38" fmla="*/ 2147483647 w 85"/>
              <a:gd name="T39" fmla="*/ 2147483647 h 172"/>
              <a:gd name="T40" fmla="*/ 2147483647 w 85"/>
              <a:gd name="T41" fmla="*/ 0 h 172"/>
              <a:gd name="T42" fmla="*/ 2147483647 w 85"/>
              <a:gd name="T43" fmla="*/ 2147483647 h 172"/>
              <a:gd name="T44" fmla="*/ 2147483647 w 85"/>
              <a:gd name="T45" fmla="*/ 2147483647 h 172"/>
              <a:gd name="T46" fmla="*/ 2147483647 w 85"/>
              <a:gd name="T47" fmla="*/ 2147483647 h 172"/>
              <a:gd name="T48" fmla="*/ 2147483647 w 85"/>
              <a:gd name="T49" fmla="*/ 2147483647 h 172"/>
              <a:gd name="T50" fmla="*/ 2147483647 w 85"/>
              <a:gd name="T51" fmla="*/ 2147483647 h 172"/>
              <a:gd name="T52" fmla="*/ 2147483647 w 85"/>
              <a:gd name="T53" fmla="*/ 2147483647 h 172"/>
              <a:gd name="T54" fmla="*/ 2147483647 w 85"/>
              <a:gd name="T55" fmla="*/ 2147483647 h 172"/>
              <a:gd name="T56" fmla="*/ 2147483647 w 85"/>
              <a:gd name="T57" fmla="*/ 2147483647 h 172"/>
              <a:gd name="T58" fmla="*/ 2147483647 w 85"/>
              <a:gd name="T59" fmla="*/ 2147483647 h 172"/>
              <a:gd name="T60" fmla="*/ 2147483647 w 85"/>
              <a:gd name="T61" fmla="*/ 2147483647 h 172"/>
              <a:gd name="T62" fmla="*/ 2147483647 w 85"/>
              <a:gd name="T63" fmla="*/ 2147483647 h 172"/>
              <a:gd name="T64" fmla="*/ 2147483647 w 85"/>
              <a:gd name="T65" fmla="*/ 2147483647 h 172"/>
              <a:gd name="T66" fmla="*/ 2147483647 w 85"/>
              <a:gd name="T67" fmla="*/ 2147483647 h 172"/>
              <a:gd name="T68" fmla="*/ 2147483647 w 85"/>
              <a:gd name="T69" fmla="*/ 2147483647 h 17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72"/>
              <a:gd name="T107" fmla="*/ 85 w 85"/>
              <a:gd name="T108" fmla="*/ 172 h 17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72">
                <a:moveTo>
                  <a:pt x="9" y="138"/>
                </a:moveTo>
                <a:cubicBezTo>
                  <a:pt x="2" y="145"/>
                  <a:pt x="2" y="160"/>
                  <a:pt x="11" y="165"/>
                </a:cubicBezTo>
                <a:cubicBezTo>
                  <a:pt x="20" y="170"/>
                  <a:pt x="33" y="167"/>
                  <a:pt x="41" y="164"/>
                </a:cubicBezTo>
                <a:cubicBezTo>
                  <a:pt x="47" y="161"/>
                  <a:pt x="52" y="159"/>
                  <a:pt x="56" y="155"/>
                </a:cubicBezTo>
                <a:cubicBezTo>
                  <a:pt x="73" y="134"/>
                  <a:pt x="84" y="111"/>
                  <a:pt x="84" y="87"/>
                </a:cubicBezTo>
                <a:cubicBezTo>
                  <a:pt x="84" y="49"/>
                  <a:pt x="63" y="15"/>
                  <a:pt x="36" y="4"/>
                </a:cubicBezTo>
                <a:cubicBezTo>
                  <a:pt x="43" y="12"/>
                  <a:pt x="46" y="23"/>
                  <a:pt x="45" y="34"/>
                </a:cubicBezTo>
                <a:cubicBezTo>
                  <a:pt x="45" y="39"/>
                  <a:pt x="42" y="44"/>
                  <a:pt x="41" y="49"/>
                </a:cubicBezTo>
                <a:cubicBezTo>
                  <a:pt x="40" y="51"/>
                  <a:pt x="40" y="54"/>
                  <a:pt x="41" y="56"/>
                </a:cubicBezTo>
                <a:cubicBezTo>
                  <a:pt x="42" y="59"/>
                  <a:pt x="46" y="60"/>
                  <a:pt x="49" y="61"/>
                </a:cubicBezTo>
                <a:cubicBezTo>
                  <a:pt x="50" y="61"/>
                  <a:pt x="50" y="61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61"/>
                  <a:pt x="48" y="61"/>
                  <a:pt x="47" y="61"/>
                </a:cubicBezTo>
                <a:cubicBezTo>
                  <a:pt x="43" y="61"/>
                  <a:pt x="40" y="59"/>
                  <a:pt x="39" y="55"/>
                </a:cubicBezTo>
                <a:cubicBezTo>
                  <a:pt x="38" y="50"/>
                  <a:pt x="41" y="45"/>
                  <a:pt x="42" y="40"/>
                </a:cubicBezTo>
                <a:cubicBezTo>
                  <a:pt x="44" y="33"/>
                  <a:pt x="45" y="27"/>
                  <a:pt x="43" y="20"/>
                </a:cubicBezTo>
                <a:cubicBezTo>
                  <a:pt x="41" y="14"/>
                  <a:pt x="38" y="7"/>
                  <a:pt x="33" y="3"/>
                </a:cubicBezTo>
                <a:cubicBezTo>
                  <a:pt x="32" y="2"/>
                  <a:pt x="31" y="1"/>
                  <a:pt x="31" y="1"/>
                </a:cubicBezTo>
                <a:cubicBezTo>
                  <a:pt x="31" y="1"/>
                  <a:pt x="31" y="0"/>
                  <a:pt x="30" y="0"/>
                </a:cubicBezTo>
                <a:cubicBezTo>
                  <a:pt x="31" y="1"/>
                  <a:pt x="33" y="1"/>
                  <a:pt x="33" y="1"/>
                </a:cubicBezTo>
                <a:cubicBezTo>
                  <a:pt x="63" y="12"/>
                  <a:pt x="85" y="48"/>
                  <a:pt x="85" y="87"/>
                </a:cubicBezTo>
                <a:cubicBezTo>
                  <a:pt x="85" y="107"/>
                  <a:pt x="78" y="127"/>
                  <a:pt x="64" y="147"/>
                </a:cubicBezTo>
                <a:cubicBezTo>
                  <a:pt x="63" y="149"/>
                  <a:pt x="61" y="152"/>
                  <a:pt x="59" y="154"/>
                </a:cubicBezTo>
                <a:cubicBezTo>
                  <a:pt x="58" y="155"/>
                  <a:pt x="56" y="157"/>
                  <a:pt x="54" y="158"/>
                </a:cubicBezTo>
                <a:cubicBezTo>
                  <a:pt x="48" y="162"/>
                  <a:pt x="42" y="165"/>
                  <a:pt x="35" y="167"/>
                </a:cubicBezTo>
                <a:cubicBezTo>
                  <a:pt x="25" y="170"/>
                  <a:pt x="10" y="172"/>
                  <a:pt x="5" y="160"/>
                </a:cubicBezTo>
                <a:cubicBezTo>
                  <a:pt x="0" y="150"/>
                  <a:pt x="3" y="136"/>
                  <a:pt x="15" y="133"/>
                </a:cubicBezTo>
                <a:cubicBezTo>
                  <a:pt x="19" y="132"/>
                  <a:pt x="25" y="134"/>
                  <a:pt x="27" y="137"/>
                </a:cubicBezTo>
                <a:cubicBezTo>
                  <a:pt x="29" y="140"/>
                  <a:pt x="30" y="143"/>
                  <a:pt x="30" y="146"/>
                </a:cubicBezTo>
                <a:cubicBezTo>
                  <a:pt x="29" y="148"/>
                  <a:pt x="29" y="149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9" y="146"/>
                  <a:pt x="29" y="140"/>
                  <a:pt x="24" y="137"/>
                </a:cubicBezTo>
                <a:cubicBezTo>
                  <a:pt x="19" y="134"/>
                  <a:pt x="14" y="133"/>
                  <a:pt x="9" y="13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4" name="Freeform 3815"/>
          <p:cNvSpPr>
            <a:spLocks noChangeArrowheads="1"/>
          </p:cNvSpPr>
          <p:nvPr/>
        </p:nvSpPr>
        <p:spPr bwMode="auto">
          <a:xfrm>
            <a:off x="3965575" y="4157663"/>
            <a:ext cx="14288" cy="22225"/>
          </a:xfrm>
          <a:custGeom>
            <a:avLst/>
            <a:gdLst>
              <a:gd name="T0" fmla="*/ 2147483647 w 2"/>
              <a:gd name="T1" fmla="*/ 2147483647 h 4"/>
              <a:gd name="T2" fmla="*/ 2147483647 w 2"/>
              <a:gd name="T3" fmla="*/ 2147483647 h 4"/>
              <a:gd name="T4" fmla="*/ 0 w 2"/>
              <a:gd name="T5" fmla="*/ 0 h 4"/>
              <a:gd name="T6" fmla="*/ 2147483647 w 2"/>
              <a:gd name="T7" fmla="*/ 0 h 4"/>
              <a:gd name="T8" fmla="*/ 2147483647 w 2"/>
              <a:gd name="T9" fmla="*/ 21474836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1"/>
                </a:moveTo>
                <a:cubicBezTo>
                  <a:pt x="2" y="2"/>
                  <a:pt x="1" y="3"/>
                  <a:pt x="1" y="4"/>
                </a:cubicBezTo>
                <a:cubicBezTo>
                  <a:pt x="1" y="3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5" name="Freeform 3825"/>
          <p:cNvSpPr>
            <a:spLocks noChangeArrowheads="1"/>
          </p:cNvSpPr>
          <p:nvPr/>
        </p:nvSpPr>
        <p:spPr bwMode="auto">
          <a:xfrm>
            <a:off x="3751263" y="4092575"/>
            <a:ext cx="14287" cy="6350"/>
          </a:xfrm>
          <a:custGeom>
            <a:avLst/>
            <a:gdLst>
              <a:gd name="T0" fmla="*/ 0 w 2"/>
              <a:gd name="T1" fmla="*/ 2147483647 h 2"/>
              <a:gd name="T2" fmla="*/ 2147483647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6" name="Freeform 3826"/>
          <p:cNvSpPr>
            <a:spLocks noChangeArrowheads="1"/>
          </p:cNvSpPr>
          <p:nvPr/>
        </p:nvSpPr>
        <p:spPr bwMode="auto">
          <a:xfrm>
            <a:off x="3722688" y="4092575"/>
            <a:ext cx="271462" cy="227013"/>
          </a:xfrm>
          <a:custGeom>
            <a:avLst/>
            <a:gdLst>
              <a:gd name="T0" fmla="*/ 2147483647 w 45"/>
              <a:gd name="T1" fmla="*/ 0 h 38"/>
              <a:gd name="T2" fmla="*/ 2147483647 w 45"/>
              <a:gd name="T3" fmla="*/ 2147483647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2147483647 w 45"/>
              <a:gd name="T13" fmla="*/ 2147483647 h 38"/>
              <a:gd name="T14" fmla="*/ 2147483647 w 45"/>
              <a:gd name="T15" fmla="*/ 2147483647 h 38"/>
              <a:gd name="T16" fmla="*/ 2147483647 w 45"/>
              <a:gd name="T17" fmla="*/ 2147483647 h 38"/>
              <a:gd name="T18" fmla="*/ 2147483647 w 45"/>
              <a:gd name="T19" fmla="*/ 2147483647 h 38"/>
              <a:gd name="T20" fmla="*/ 2147483647 w 45"/>
              <a:gd name="T21" fmla="*/ 2147483647 h 38"/>
              <a:gd name="T22" fmla="*/ 2147483647 w 45"/>
              <a:gd name="T23" fmla="*/ 2147483647 h 38"/>
              <a:gd name="T24" fmla="*/ 2147483647 w 45"/>
              <a:gd name="T25" fmla="*/ 0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38"/>
              <a:gd name="T41" fmla="*/ 45 w 45"/>
              <a:gd name="T42" fmla="*/ 38 h 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38">
                <a:moveTo>
                  <a:pt x="7" y="0"/>
                </a:moveTo>
                <a:cubicBezTo>
                  <a:pt x="1" y="7"/>
                  <a:pt x="0" y="17"/>
                  <a:pt x="4" y="25"/>
                </a:cubicBezTo>
                <a:cubicBezTo>
                  <a:pt x="7" y="31"/>
                  <a:pt x="13" y="36"/>
                  <a:pt x="20" y="36"/>
                </a:cubicBezTo>
                <a:cubicBezTo>
                  <a:pt x="26" y="37"/>
                  <a:pt x="33" y="35"/>
                  <a:pt x="38" y="30"/>
                </a:cubicBezTo>
                <a:cubicBezTo>
                  <a:pt x="42" y="25"/>
                  <a:pt x="43" y="20"/>
                  <a:pt x="42" y="14"/>
                </a:cubicBezTo>
                <a:cubicBezTo>
                  <a:pt x="42" y="13"/>
                  <a:pt x="43" y="12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7"/>
                  <a:pt x="44" y="26"/>
                  <a:pt x="38" y="32"/>
                </a:cubicBezTo>
                <a:cubicBezTo>
                  <a:pt x="33" y="36"/>
                  <a:pt x="25" y="38"/>
                  <a:pt x="18" y="37"/>
                </a:cubicBezTo>
                <a:cubicBezTo>
                  <a:pt x="11" y="36"/>
                  <a:pt x="5" y="30"/>
                  <a:pt x="2" y="23"/>
                </a:cubicBezTo>
                <a:cubicBezTo>
                  <a:pt x="0" y="16"/>
                  <a:pt x="1" y="8"/>
                  <a:pt x="5" y="1"/>
                </a:cubicBezTo>
                <a:cubicBezTo>
                  <a:pt x="6" y="1"/>
                  <a:pt x="6" y="0"/>
                  <a:pt x="7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7" name="Freeform 3833"/>
          <p:cNvSpPr>
            <a:spLocks noChangeArrowheads="1"/>
          </p:cNvSpPr>
          <p:nvPr/>
        </p:nvSpPr>
        <p:spPr bwMode="auto">
          <a:xfrm>
            <a:off x="3605213" y="3981450"/>
            <a:ext cx="461962" cy="117475"/>
          </a:xfrm>
          <a:custGeom>
            <a:avLst/>
            <a:gdLst>
              <a:gd name="T0" fmla="*/ 2147483647 w 77"/>
              <a:gd name="T1" fmla="*/ 2147483647 h 20"/>
              <a:gd name="T2" fmla="*/ 2147483647 w 77"/>
              <a:gd name="T3" fmla="*/ 2147483647 h 20"/>
              <a:gd name="T4" fmla="*/ 2147483647 w 77"/>
              <a:gd name="T5" fmla="*/ 2147483647 h 20"/>
              <a:gd name="T6" fmla="*/ 2147483647 w 77"/>
              <a:gd name="T7" fmla="*/ 2147483647 h 20"/>
              <a:gd name="T8" fmla="*/ 2147483647 w 77"/>
              <a:gd name="T9" fmla="*/ 2147483647 h 20"/>
              <a:gd name="T10" fmla="*/ 2147483647 w 77"/>
              <a:gd name="T11" fmla="*/ 2147483647 h 20"/>
              <a:gd name="T12" fmla="*/ 2147483647 w 77"/>
              <a:gd name="T13" fmla="*/ 2147483647 h 20"/>
              <a:gd name="T14" fmla="*/ 2147483647 w 77"/>
              <a:gd name="T15" fmla="*/ 2147483647 h 20"/>
              <a:gd name="T16" fmla="*/ 2147483647 w 77"/>
              <a:gd name="T17" fmla="*/ 2147483647 h 20"/>
              <a:gd name="T18" fmla="*/ 2147483647 w 77"/>
              <a:gd name="T19" fmla="*/ 2147483647 h 20"/>
              <a:gd name="T20" fmla="*/ 2147483647 w 77"/>
              <a:gd name="T21" fmla="*/ 2147483647 h 20"/>
              <a:gd name="T22" fmla="*/ 2147483647 w 77"/>
              <a:gd name="T23" fmla="*/ 2147483647 h 20"/>
              <a:gd name="T24" fmla="*/ 2147483647 w 77"/>
              <a:gd name="T25" fmla="*/ 2147483647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7"/>
              <a:gd name="T40" fmla="*/ 0 h 20"/>
              <a:gd name="T41" fmla="*/ 77 w 77"/>
              <a:gd name="T42" fmla="*/ 20 h 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7" h="20">
                <a:moveTo>
                  <a:pt x="18" y="18"/>
                </a:moveTo>
                <a:cubicBezTo>
                  <a:pt x="14" y="19"/>
                  <a:pt x="9" y="20"/>
                  <a:pt x="6" y="17"/>
                </a:cubicBezTo>
                <a:cubicBezTo>
                  <a:pt x="3" y="16"/>
                  <a:pt x="0" y="12"/>
                  <a:pt x="1" y="8"/>
                </a:cubicBezTo>
                <a:cubicBezTo>
                  <a:pt x="2" y="1"/>
                  <a:pt x="9" y="0"/>
                  <a:pt x="13" y="2"/>
                </a:cubicBezTo>
                <a:cubicBezTo>
                  <a:pt x="15" y="4"/>
                  <a:pt x="15" y="6"/>
                  <a:pt x="16" y="7"/>
                </a:cubicBezTo>
                <a:cubicBezTo>
                  <a:pt x="13" y="2"/>
                  <a:pt x="6" y="0"/>
                  <a:pt x="3" y="6"/>
                </a:cubicBezTo>
                <a:cubicBezTo>
                  <a:pt x="0" y="12"/>
                  <a:pt x="5" y="17"/>
                  <a:pt x="11" y="17"/>
                </a:cubicBezTo>
                <a:cubicBezTo>
                  <a:pt x="19" y="17"/>
                  <a:pt x="26" y="14"/>
                  <a:pt x="33" y="11"/>
                </a:cubicBezTo>
                <a:cubicBezTo>
                  <a:pt x="46" y="6"/>
                  <a:pt x="63" y="6"/>
                  <a:pt x="76" y="12"/>
                </a:cubicBezTo>
                <a:cubicBezTo>
                  <a:pt x="76" y="12"/>
                  <a:pt x="77" y="13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67" y="9"/>
                  <a:pt x="53" y="7"/>
                  <a:pt x="42" y="10"/>
                </a:cubicBezTo>
                <a:cubicBezTo>
                  <a:pt x="33" y="12"/>
                  <a:pt x="26" y="16"/>
                  <a:pt x="18" y="1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68" name="Freeform 3834"/>
          <p:cNvSpPr>
            <a:spLocks noChangeArrowheads="1"/>
          </p:cNvSpPr>
          <p:nvPr/>
        </p:nvSpPr>
        <p:spPr bwMode="auto">
          <a:xfrm>
            <a:off x="3590925" y="3967163"/>
            <a:ext cx="176213" cy="16192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2147483647 w 30"/>
              <a:gd name="T15" fmla="*/ 2147483647 h 26"/>
              <a:gd name="T16" fmla="*/ 2147483647 w 30"/>
              <a:gd name="T17" fmla="*/ 2147483647 h 26"/>
              <a:gd name="T18" fmla="*/ 0 w 30"/>
              <a:gd name="T19" fmla="*/ 2147483647 h 26"/>
              <a:gd name="T20" fmla="*/ 2147483647 w 30"/>
              <a:gd name="T21" fmla="*/ 0 h 26"/>
              <a:gd name="T22" fmla="*/ 2147483647 w 30"/>
              <a:gd name="T23" fmla="*/ 2147483647 h 26"/>
              <a:gd name="T24" fmla="*/ 2147483647 w 30"/>
              <a:gd name="T25" fmla="*/ 2147483647 h 26"/>
              <a:gd name="T26" fmla="*/ 2147483647 w 30"/>
              <a:gd name="T27" fmla="*/ 2147483647 h 26"/>
              <a:gd name="T28" fmla="*/ 2147483647 w 30"/>
              <a:gd name="T29" fmla="*/ 2147483647 h 26"/>
              <a:gd name="T30" fmla="*/ 2147483647 w 30"/>
              <a:gd name="T31" fmla="*/ 2147483647 h 26"/>
              <a:gd name="T32" fmla="*/ 2147483647 w 30"/>
              <a:gd name="T33" fmla="*/ 2147483647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0"/>
              <a:gd name="T52" fmla="*/ 0 h 26"/>
              <a:gd name="T53" fmla="*/ 30 w 30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0" h="26">
                <a:moveTo>
                  <a:pt x="8" y="2"/>
                </a:moveTo>
                <a:cubicBezTo>
                  <a:pt x="3" y="4"/>
                  <a:pt x="1" y="9"/>
                  <a:pt x="2" y="14"/>
                </a:cubicBezTo>
                <a:cubicBezTo>
                  <a:pt x="5" y="26"/>
                  <a:pt x="20" y="24"/>
                  <a:pt x="28" y="20"/>
                </a:cubicBezTo>
                <a:cubicBezTo>
                  <a:pt x="29" y="20"/>
                  <a:pt x="30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21"/>
                  <a:pt x="27" y="21"/>
                  <a:pt x="27" y="22"/>
                </a:cubicBezTo>
                <a:cubicBezTo>
                  <a:pt x="21" y="25"/>
                  <a:pt x="14" y="26"/>
                  <a:pt x="8" y="23"/>
                </a:cubicBezTo>
                <a:cubicBezTo>
                  <a:pt x="3" y="21"/>
                  <a:pt x="0" y="16"/>
                  <a:pt x="0" y="11"/>
                </a:cubicBezTo>
                <a:cubicBezTo>
                  <a:pt x="0" y="6"/>
                  <a:pt x="4" y="1"/>
                  <a:pt x="10" y="0"/>
                </a:cubicBezTo>
                <a:cubicBezTo>
                  <a:pt x="15" y="0"/>
                  <a:pt x="19" y="4"/>
                  <a:pt x="20" y="9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19" y="7"/>
                  <a:pt x="18" y="5"/>
                  <a:pt x="16" y="4"/>
                </a:cubicBezTo>
                <a:cubicBezTo>
                  <a:pt x="14" y="2"/>
                  <a:pt x="11" y="1"/>
                  <a:pt x="8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369" name="组合 586"/>
          <p:cNvGrpSpPr/>
          <p:nvPr/>
        </p:nvGrpSpPr>
        <p:grpSpPr bwMode="auto">
          <a:xfrm>
            <a:off x="3168650" y="4565650"/>
            <a:ext cx="1177925" cy="892175"/>
            <a:chOff x="0" y="0"/>
            <a:chExt cx="1177685" cy="891198"/>
          </a:xfrm>
        </p:grpSpPr>
        <p:sp>
          <p:nvSpPr>
            <p:cNvPr id="15881" name="圆角矩形 29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882" name="文本框 88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  <a:endParaRPr lang="zh-CN" altLang="en-US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</p:grpSp>
      <p:sp>
        <p:nvSpPr>
          <p:cNvPr id="15370" name="Freeform 3836"/>
          <p:cNvSpPr>
            <a:spLocks noChangeArrowheads="1"/>
          </p:cNvSpPr>
          <p:nvPr/>
        </p:nvSpPr>
        <p:spPr bwMode="auto">
          <a:xfrm>
            <a:off x="2921000" y="3063875"/>
            <a:ext cx="1411288" cy="1395413"/>
          </a:xfrm>
          <a:custGeom>
            <a:avLst/>
            <a:gdLst>
              <a:gd name="T0" fmla="*/ 2147483647 w 235"/>
              <a:gd name="T1" fmla="*/ 2147483647 h 233"/>
              <a:gd name="T2" fmla="*/ 2147483647 w 235"/>
              <a:gd name="T3" fmla="*/ 2147483647 h 233"/>
              <a:gd name="T4" fmla="*/ 2147483647 w 235"/>
              <a:gd name="T5" fmla="*/ 2147483647 h 233"/>
              <a:gd name="T6" fmla="*/ 2147483647 w 235"/>
              <a:gd name="T7" fmla="*/ 2147483647 h 233"/>
              <a:gd name="T8" fmla="*/ 2147483647 w 235"/>
              <a:gd name="T9" fmla="*/ 2147483647 h 233"/>
              <a:gd name="T10" fmla="*/ 2147483647 w 235"/>
              <a:gd name="T11" fmla="*/ 2147483647 h 233"/>
              <a:gd name="T12" fmla="*/ 2147483647 w 235"/>
              <a:gd name="T13" fmla="*/ 2147483647 h 233"/>
              <a:gd name="T14" fmla="*/ 2147483647 w 235"/>
              <a:gd name="T15" fmla="*/ 2147483647 h 233"/>
              <a:gd name="T16" fmla="*/ 2147483647 w 235"/>
              <a:gd name="T17" fmla="*/ 2147483647 h 233"/>
              <a:gd name="T18" fmla="*/ 2147483647 w 235"/>
              <a:gd name="T19" fmla="*/ 2147483647 h 233"/>
              <a:gd name="T20" fmla="*/ 2147483647 w 235"/>
              <a:gd name="T21" fmla="*/ 2147483647 h 233"/>
              <a:gd name="T22" fmla="*/ 2147483647 w 235"/>
              <a:gd name="T23" fmla="*/ 2147483647 h 233"/>
              <a:gd name="T24" fmla="*/ 2147483647 w 235"/>
              <a:gd name="T25" fmla="*/ 2147483647 h 233"/>
              <a:gd name="T26" fmla="*/ 2147483647 w 235"/>
              <a:gd name="T27" fmla="*/ 2147483647 h 233"/>
              <a:gd name="T28" fmla="*/ 2147483647 w 235"/>
              <a:gd name="T29" fmla="*/ 2147483647 h 233"/>
              <a:gd name="T30" fmla="*/ 2147483647 w 235"/>
              <a:gd name="T31" fmla="*/ 2147483647 h 233"/>
              <a:gd name="T32" fmla="*/ 2147483647 w 235"/>
              <a:gd name="T33" fmla="*/ 2147483647 h 233"/>
              <a:gd name="T34" fmla="*/ 2147483647 w 235"/>
              <a:gd name="T35" fmla="*/ 2147483647 h 233"/>
              <a:gd name="T36" fmla="*/ 2147483647 w 235"/>
              <a:gd name="T37" fmla="*/ 2147483647 h 233"/>
              <a:gd name="T38" fmla="*/ 2147483647 w 235"/>
              <a:gd name="T39" fmla="*/ 2147483647 h 233"/>
              <a:gd name="T40" fmla="*/ 2147483647 w 235"/>
              <a:gd name="T41" fmla="*/ 2147483647 h 233"/>
              <a:gd name="T42" fmla="*/ 2147483647 w 235"/>
              <a:gd name="T43" fmla="*/ 2147483647 h 233"/>
              <a:gd name="T44" fmla="*/ 2147483647 w 235"/>
              <a:gd name="T45" fmla="*/ 2147483647 h 233"/>
              <a:gd name="T46" fmla="*/ 2147483647 w 235"/>
              <a:gd name="T47" fmla="*/ 0 h 233"/>
              <a:gd name="T48" fmla="*/ 2147483647 w 235"/>
              <a:gd name="T49" fmla="*/ 2147483647 h 233"/>
              <a:gd name="T50" fmla="*/ 2147483647 w 235"/>
              <a:gd name="T51" fmla="*/ 2147483647 h 233"/>
              <a:gd name="T52" fmla="*/ 2147483647 w 235"/>
              <a:gd name="T53" fmla="*/ 2147483647 h 233"/>
              <a:gd name="T54" fmla="*/ 2147483647 w 235"/>
              <a:gd name="T55" fmla="*/ 2147483647 h 233"/>
              <a:gd name="T56" fmla="*/ 2147483647 w 235"/>
              <a:gd name="T57" fmla="*/ 2147483647 h 233"/>
              <a:gd name="T58" fmla="*/ 2147483647 w 235"/>
              <a:gd name="T59" fmla="*/ 2147483647 h 233"/>
              <a:gd name="T60" fmla="*/ 2147483647 w 235"/>
              <a:gd name="T61" fmla="*/ 2147483647 h 233"/>
              <a:gd name="T62" fmla="*/ 2147483647 w 235"/>
              <a:gd name="T63" fmla="*/ 2147483647 h 233"/>
              <a:gd name="T64" fmla="*/ 2147483647 w 235"/>
              <a:gd name="T65" fmla="*/ 2147483647 h 233"/>
              <a:gd name="T66" fmla="*/ 2147483647 w 235"/>
              <a:gd name="T67" fmla="*/ 2147483647 h 233"/>
              <a:gd name="T68" fmla="*/ 2147483647 w 235"/>
              <a:gd name="T69" fmla="*/ 2147483647 h 233"/>
              <a:gd name="T70" fmla="*/ 2147483647 w 235"/>
              <a:gd name="T71" fmla="*/ 2147483647 h 233"/>
              <a:gd name="T72" fmla="*/ 2147483647 w 235"/>
              <a:gd name="T73" fmla="*/ 2147483647 h 233"/>
              <a:gd name="T74" fmla="*/ 2147483647 w 235"/>
              <a:gd name="T75" fmla="*/ 2147483647 h 233"/>
              <a:gd name="T76" fmla="*/ 2147483647 w 235"/>
              <a:gd name="T77" fmla="*/ 2147483647 h 233"/>
              <a:gd name="T78" fmla="*/ 2147483647 w 235"/>
              <a:gd name="T79" fmla="*/ 2147483647 h 233"/>
              <a:gd name="T80" fmla="*/ 2147483647 w 235"/>
              <a:gd name="T81" fmla="*/ 2147483647 h 233"/>
              <a:gd name="T82" fmla="*/ 2147483647 w 235"/>
              <a:gd name="T83" fmla="*/ 2147483647 h 233"/>
              <a:gd name="T84" fmla="*/ 2147483647 w 235"/>
              <a:gd name="T85" fmla="*/ 2147483647 h 233"/>
              <a:gd name="T86" fmla="*/ 2147483647 w 235"/>
              <a:gd name="T87" fmla="*/ 2147483647 h 233"/>
              <a:gd name="T88" fmla="*/ 2147483647 w 235"/>
              <a:gd name="T89" fmla="*/ 2147483647 h 233"/>
              <a:gd name="T90" fmla="*/ 2147483647 w 235"/>
              <a:gd name="T91" fmla="*/ 2147483647 h 233"/>
              <a:gd name="T92" fmla="*/ 2147483647 w 235"/>
              <a:gd name="T93" fmla="*/ 2147483647 h 233"/>
              <a:gd name="T94" fmla="*/ 2147483647 w 235"/>
              <a:gd name="T95" fmla="*/ 2147483647 h 233"/>
              <a:gd name="T96" fmla="*/ 2147483647 w 235"/>
              <a:gd name="T97" fmla="*/ 2147483647 h 233"/>
              <a:gd name="T98" fmla="*/ 2147483647 w 235"/>
              <a:gd name="T99" fmla="*/ 2147483647 h 233"/>
              <a:gd name="T100" fmla="*/ 2147483647 w 235"/>
              <a:gd name="T101" fmla="*/ 2147483647 h 233"/>
              <a:gd name="T102" fmla="*/ 2147483647 w 235"/>
              <a:gd name="T103" fmla="*/ 2147483647 h 233"/>
              <a:gd name="T104" fmla="*/ 2147483647 w 235"/>
              <a:gd name="T105" fmla="*/ 2147483647 h 233"/>
              <a:gd name="T106" fmla="*/ 2147483647 w 235"/>
              <a:gd name="T107" fmla="*/ 2147483647 h 233"/>
              <a:gd name="T108" fmla="*/ 2147483647 w 235"/>
              <a:gd name="T109" fmla="*/ 2147483647 h 233"/>
              <a:gd name="T110" fmla="*/ 2147483647 w 235"/>
              <a:gd name="T111" fmla="*/ 2147483647 h 233"/>
              <a:gd name="T112" fmla="*/ 2147483647 w 235"/>
              <a:gd name="T113" fmla="*/ 2147483647 h 233"/>
              <a:gd name="T114" fmla="*/ 2147483647 w 235"/>
              <a:gd name="T115" fmla="*/ 2147483647 h 233"/>
              <a:gd name="T116" fmla="*/ 2147483647 w 235"/>
              <a:gd name="T117" fmla="*/ 2147483647 h 233"/>
              <a:gd name="T118" fmla="*/ 2147483647 w 235"/>
              <a:gd name="T119" fmla="*/ 2147483647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5"/>
              <a:gd name="T181" fmla="*/ 0 h 233"/>
              <a:gd name="T182" fmla="*/ 235 w 235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5" h="233">
                <a:moveTo>
                  <a:pt x="56" y="182"/>
                </a:moveTo>
                <a:cubicBezTo>
                  <a:pt x="39" y="157"/>
                  <a:pt x="26" y="128"/>
                  <a:pt x="39" y="98"/>
                </a:cubicBezTo>
                <a:cubicBezTo>
                  <a:pt x="46" y="80"/>
                  <a:pt x="64" y="65"/>
                  <a:pt x="83" y="70"/>
                </a:cubicBezTo>
                <a:cubicBezTo>
                  <a:pt x="90" y="72"/>
                  <a:pt x="96" y="79"/>
                  <a:pt x="98" y="86"/>
                </a:cubicBezTo>
                <a:cubicBezTo>
                  <a:pt x="100" y="92"/>
                  <a:pt x="99" y="97"/>
                  <a:pt x="97" y="101"/>
                </a:cubicBezTo>
                <a:cubicBezTo>
                  <a:pt x="102" y="98"/>
                  <a:pt x="103" y="92"/>
                  <a:pt x="103" y="88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10" y="91"/>
                  <a:pt x="118" y="103"/>
                  <a:pt x="118" y="108"/>
                </a:cubicBezTo>
                <a:cubicBezTo>
                  <a:pt x="119" y="116"/>
                  <a:pt x="115" y="127"/>
                  <a:pt x="108" y="134"/>
                </a:cubicBezTo>
                <a:cubicBezTo>
                  <a:pt x="102" y="140"/>
                  <a:pt x="91" y="144"/>
                  <a:pt x="82" y="143"/>
                </a:cubicBezTo>
                <a:cubicBezTo>
                  <a:pt x="75" y="142"/>
                  <a:pt x="70" y="138"/>
                  <a:pt x="68" y="133"/>
                </a:cubicBezTo>
                <a:cubicBezTo>
                  <a:pt x="63" y="124"/>
                  <a:pt x="68" y="119"/>
                  <a:pt x="72" y="116"/>
                </a:cubicBezTo>
                <a:cubicBezTo>
                  <a:pt x="77" y="114"/>
                  <a:pt x="82" y="115"/>
                  <a:pt x="86" y="118"/>
                </a:cubicBezTo>
                <a:cubicBezTo>
                  <a:pt x="85" y="116"/>
                  <a:pt x="83" y="114"/>
                  <a:pt x="81" y="113"/>
                </a:cubicBezTo>
                <a:cubicBezTo>
                  <a:pt x="76" y="112"/>
                  <a:pt x="70" y="113"/>
                  <a:pt x="66" y="116"/>
                </a:cubicBezTo>
                <a:cubicBezTo>
                  <a:pt x="62" y="120"/>
                  <a:pt x="61" y="125"/>
                  <a:pt x="62" y="131"/>
                </a:cubicBezTo>
                <a:cubicBezTo>
                  <a:pt x="66" y="146"/>
                  <a:pt x="80" y="150"/>
                  <a:pt x="93" y="148"/>
                </a:cubicBezTo>
                <a:cubicBezTo>
                  <a:pt x="110" y="144"/>
                  <a:pt x="124" y="129"/>
                  <a:pt x="124" y="112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2" y="122"/>
                  <a:pt x="144" y="133"/>
                  <a:pt x="156" y="134"/>
                </a:cubicBezTo>
                <a:cubicBezTo>
                  <a:pt x="172" y="136"/>
                  <a:pt x="193" y="134"/>
                  <a:pt x="203" y="115"/>
                </a:cubicBezTo>
                <a:cubicBezTo>
                  <a:pt x="204" y="113"/>
                  <a:pt x="205" y="110"/>
                  <a:pt x="206" y="108"/>
                </a:cubicBezTo>
                <a:cubicBezTo>
                  <a:pt x="207" y="104"/>
                  <a:pt x="208" y="100"/>
                  <a:pt x="211" y="97"/>
                </a:cubicBezTo>
                <a:cubicBezTo>
                  <a:pt x="213" y="95"/>
                  <a:pt x="217" y="91"/>
                  <a:pt x="222" y="90"/>
                </a:cubicBezTo>
                <a:cubicBezTo>
                  <a:pt x="216" y="89"/>
                  <a:pt x="210" y="89"/>
                  <a:pt x="205" y="94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0" y="87"/>
                  <a:pt x="193" y="82"/>
                  <a:pt x="186" y="82"/>
                </a:cubicBezTo>
                <a:cubicBezTo>
                  <a:pt x="186" y="82"/>
                  <a:pt x="186" y="82"/>
                  <a:pt x="186" y="82"/>
                </a:cubicBezTo>
                <a:cubicBezTo>
                  <a:pt x="180" y="82"/>
                  <a:pt x="174" y="86"/>
                  <a:pt x="171" y="92"/>
                </a:cubicBezTo>
                <a:cubicBezTo>
                  <a:pt x="168" y="98"/>
                  <a:pt x="168" y="107"/>
                  <a:pt x="173" y="112"/>
                </a:cubicBezTo>
                <a:cubicBezTo>
                  <a:pt x="175" y="114"/>
                  <a:pt x="179" y="115"/>
                  <a:pt x="183" y="115"/>
                </a:cubicBezTo>
                <a:cubicBezTo>
                  <a:pt x="187" y="114"/>
                  <a:pt x="190" y="112"/>
                  <a:pt x="192" y="109"/>
                </a:cubicBezTo>
                <a:cubicBezTo>
                  <a:pt x="194" y="105"/>
                  <a:pt x="193" y="99"/>
                  <a:pt x="191" y="97"/>
                </a:cubicBezTo>
                <a:cubicBezTo>
                  <a:pt x="189" y="95"/>
                  <a:pt x="185" y="94"/>
                  <a:pt x="182" y="95"/>
                </a:cubicBezTo>
                <a:cubicBezTo>
                  <a:pt x="180" y="95"/>
                  <a:pt x="178" y="97"/>
                  <a:pt x="177" y="100"/>
                </a:cubicBezTo>
                <a:cubicBezTo>
                  <a:pt x="177" y="102"/>
                  <a:pt x="177" y="102"/>
                  <a:pt x="177" y="102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5" y="95"/>
                  <a:pt x="176" y="92"/>
                  <a:pt x="178" y="91"/>
                </a:cubicBezTo>
                <a:cubicBezTo>
                  <a:pt x="181" y="88"/>
                  <a:pt x="187" y="88"/>
                  <a:pt x="191" y="90"/>
                </a:cubicBezTo>
                <a:cubicBezTo>
                  <a:pt x="197" y="92"/>
                  <a:pt x="199" y="99"/>
                  <a:pt x="199" y="104"/>
                </a:cubicBezTo>
                <a:cubicBezTo>
                  <a:pt x="199" y="115"/>
                  <a:pt x="186" y="123"/>
                  <a:pt x="178" y="126"/>
                </a:cubicBezTo>
                <a:cubicBezTo>
                  <a:pt x="167" y="130"/>
                  <a:pt x="156" y="128"/>
                  <a:pt x="147" y="122"/>
                </a:cubicBezTo>
                <a:cubicBezTo>
                  <a:pt x="141" y="117"/>
                  <a:pt x="133" y="110"/>
                  <a:pt x="128" y="104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9" y="106"/>
                  <a:pt x="146" y="100"/>
                  <a:pt x="149" y="93"/>
                </a:cubicBezTo>
                <a:cubicBezTo>
                  <a:pt x="151" y="88"/>
                  <a:pt x="151" y="82"/>
                  <a:pt x="147" y="77"/>
                </a:cubicBezTo>
                <a:cubicBezTo>
                  <a:pt x="149" y="84"/>
                  <a:pt x="148" y="88"/>
                  <a:pt x="146" y="90"/>
                </a:cubicBezTo>
                <a:cubicBezTo>
                  <a:pt x="141" y="95"/>
                  <a:pt x="133" y="96"/>
                  <a:pt x="128" y="94"/>
                </a:cubicBezTo>
                <a:cubicBezTo>
                  <a:pt x="118" y="91"/>
                  <a:pt x="111" y="84"/>
                  <a:pt x="105" y="78"/>
                </a:cubicBezTo>
                <a:cubicBezTo>
                  <a:pt x="102" y="74"/>
                  <a:pt x="98" y="71"/>
                  <a:pt x="94" y="68"/>
                </a:cubicBezTo>
                <a:cubicBezTo>
                  <a:pt x="91" y="65"/>
                  <a:pt x="80" y="59"/>
                  <a:pt x="68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8" y="60"/>
                  <a:pt x="68" y="60"/>
                  <a:pt x="68" y="60"/>
                </a:cubicBezTo>
                <a:cubicBezTo>
                  <a:pt x="72" y="54"/>
                  <a:pt x="74" y="45"/>
                  <a:pt x="71" y="39"/>
                </a:cubicBezTo>
                <a:cubicBezTo>
                  <a:pt x="68" y="34"/>
                  <a:pt x="66" y="32"/>
                  <a:pt x="62" y="29"/>
                </a:cubicBezTo>
                <a:cubicBezTo>
                  <a:pt x="66" y="35"/>
                  <a:pt x="67" y="44"/>
                  <a:pt x="66" y="49"/>
                </a:cubicBezTo>
                <a:cubicBezTo>
                  <a:pt x="64" y="54"/>
                  <a:pt x="58" y="59"/>
                  <a:pt x="54" y="64"/>
                </a:cubicBezTo>
                <a:cubicBezTo>
                  <a:pt x="52" y="65"/>
                  <a:pt x="50" y="67"/>
                  <a:pt x="49" y="68"/>
                </a:cubicBezTo>
                <a:cubicBezTo>
                  <a:pt x="36" y="81"/>
                  <a:pt x="28" y="97"/>
                  <a:pt x="26" y="113"/>
                </a:cubicBezTo>
                <a:cubicBezTo>
                  <a:pt x="24" y="126"/>
                  <a:pt x="27" y="144"/>
                  <a:pt x="32" y="159"/>
                </a:cubicBezTo>
                <a:cubicBezTo>
                  <a:pt x="33" y="161"/>
                  <a:pt x="34" y="162"/>
                  <a:pt x="34" y="163"/>
                </a:cubicBezTo>
                <a:cubicBezTo>
                  <a:pt x="33" y="162"/>
                  <a:pt x="32" y="161"/>
                  <a:pt x="31" y="160"/>
                </a:cubicBezTo>
                <a:cubicBezTo>
                  <a:pt x="15" y="141"/>
                  <a:pt x="0" y="117"/>
                  <a:pt x="0" y="89"/>
                </a:cubicBezTo>
                <a:cubicBezTo>
                  <a:pt x="0" y="48"/>
                  <a:pt x="23" y="3"/>
                  <a:pt x="67" y="3"/>
                </a:cubicBezTo>
                <a:cubicBezTo>
                  <a:pt x="90" y="3"/>
                  <a:pt x="116" y="17"/>
                  <a:pt x="143" y="42"/>
                </a:cubicBezTo>
                <a:cubicBezTo>
                  <a:pt x="157" y="22"/>
                  <a:pt x="172" y="9"/>
                  <a:pt x="188" y="4"/>
                </a:cubicBezTo>
                <a:cubicBezTo>
                  <a:pt x="194" y="1"/>
                  <a:pt x="200" y="0"/>
                  <a:pt x="207" y="0"/>
                </a:cubicBezTo>
                <a:cubicBezTo>
                  <a:pt x="207" y="0"/>
                  <a:pt x="208" y="0"/>
                  <a:pt x="209" y="0"/>
                </a:cubicBezTo>
                <a:cubicBezTo>
                  <a:pt x="210" y="1"/>
                  <a:pt x="212" y="1"/>
                  <a:pt x="213" y="2"/>
                </a:cubicBezTo>
                <a:cubicBezTo>
                  <a:pt x="216" y="4"/>
                  <a:pt x="219" y="7"/>
                  <a:pt x="221" y="10"/>
                </a:cubicBezTo>
                <a:cubicBezTo>
                  <a:pt x="228" y="19"/>
                  <a:pt x="232" y="34"/>
                  <a:pt x="226" y="45"/>
                </a:cubicBezTo>
                <a:cubicBezTo>
                  <a:pt x="221" y="54"/>
                  <a:pt x="207" y="61"/>
                  <a:pt x="198" y="53"/>
                </a:cubicBezTo>
                <a:cubicBezTo>
                  <a:pt x="189" y="46"/>
                  <a:pt x="194" y="35"/>
                  <a:pt x="202" y="30"/>
                </a:cubicBezTo>
                <a:cubicBezTo>
                  <a:pt x="203" y="30"/>
                  <a:pt x="204" y="30"/>
                  <a:pt x="205" y="30"/>
                </a:cubicBezTo>
                <a:cubicBezTo>
                  <a:pt x="205" y="30"/>
                  <a:pt x="205" y="29"/>
                  <a:pt x="205" y="29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6" y="29"/>
                  <a:pt x="206" y="30"/>
                  <a:pt x="206" y="30"/>
                </a:cubicBezTo>
                <a:cubicBezTo>
                  <a:pt x="200" y="32"/>
                  <a:pt x="195" y="37"/>
                  <a:pt x="194" y="43"/>
                </a:cubicBezTo>
                <a:cubicBezTo>
                  <a:pt x="194" y="48"/>
                  <a:pt x="198" y="53"/>
                  <a:pt x="204" y="54"/>
                </a:cubicBezTo>
                <a:cubicBezTo>
                  <a:pt x="214" y="56"/>
                  <a:pt x="225" y="49"/>
                  <a:pt x="227" y="39"/>
                </a:cubicBezTo>
                <a:cubicBezTo>
                  <a:pt x="229" y="28"/>
                  <a:pt x="225" y="16"/>
                  <a:pt x="218" y="8"/>
                </a:cubicBezTo>
                <a:cubicBezTo>
                  <a:pt x="215" y="5"/>
                  <a:pt x="212" y="3"/>
                  <a:pt x="208" y="2"/>
                </a:cubicBezTo>
                <a:cubicBezTo>
                  <a:pt x="208" y="2"/>
                  <a:pt x="207" y="2"/>
                  <a:pt x="207" y="2"/>
                </a:cubicBezTo>
                <a:cubicBezTo>
                  <a:pt x="185" y="2"/>
                  <a:pt x="163" y="16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16" y="18"/>
                  <a:pt x="90" y="5"/>
                  <a:pt x="67" y="5"/>
                </a:cubicBezTo>
                <a:cubicBezTo>
                  <a:pt x="24" y="5"/>
                  <a:pt x="2" y="48"/>
                  <a:pt x="2" y="89"/>
                </a:cubicBezTo>
                <a:cubicBezTo>
                  <a:pt x="2" y="113"/>
                  <a:pt x="13" y="136"/>
                  <a:pt x="30" y="156"/>
                </a:cubicBezTo>
                <a:cubicBezTo>
                  <a:pt x="25" y="142"/>
                  <a:pt x="23" y="125"/>
                  <a:pt x="24" y="113"/>
                </a:cubicBezTo>
                <a:cubicBezTo>
                  <a:pt x="27" y="97"/>
                  <a:pt x="35" y="81"/>
                  <a:pt x="48" y="67"/>
                </a:cubicBezTo>
                <a:cubicBezTo>
                  <a:pt x="49" y="66"/>
                  <a:pt x="51" y="64"/>
                  <a:pt x="53" y="63"/>
                </a:cubicBezTo>
                <a:cubicBezTo>
                  <a:pt x="57" y="59"/>
                  <a:pt x="63" y="54"/>
                  <a:pt x="64" y="48"/>
                </a:cubicBezTo>
                <a:cubicBezTo>
                  <a:pt x="66" y="43"/>
                  <a:pt x="63" y="30"/>
                  <a:pt x="58" y="27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6"/>
                  <a:pt x="60" y="26"/>
                  <a:pt x="61" y="27"/>
                </a:cubicBezTo>
                <a:cubicBezTo>
                  <a:pt x="65" y="30"/>
                  <a:pt x="69" y="32"/>
                  <a:pt x="72" y="38"/>
                </a:cubicBezTo>
                <a:cubicBezTo>
                  <a:pt x="75" y="44"/>
                  <a:pt x="73" y="53"/>
                  <a:pt x="70" y="59"/>
                </a:cubicBezTo>
                <a:cubicBezTo>
                  <a:pt x="81" y="58"/>
                  <a:pt x="92" y="64"/>
                  <a:pt x="95" y="66"/>
                </a:cubicBezTo>
                <a:cubicBezTo>
                  <a:pt x="99" y="69"/>
                  <a:pt x="103" y="73"/>
                  <a:pt x="106" y="77"/>
                </a:cubicBezTo>
                <a:cubicBezTo>
                  <a:pt x="112" y="83"/>
                  <a:pt x="119" y="90"/>
                  <a:pt x="128" y="93"/>
                </a:cubicBezTo>
                <a:cubicBezTo>
                  <a:pt x="133" y="95"/>
                  <a:pt x="141" y="94"/>
                  <a:pt x="144" y="90"/>
                </a:cubicBezTo>
                <a:cubicBezTo>
                  <a:pt x="147" y="86"/>
                  <a:pt x="147" y="81"/>
                  <a:pt x="144" y="75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6" y="74"/>
                  <a:pt x="146" y="74"/>
                  <a:pt x="146" y="74"/>
                </a:cubicBezTo>
                <a:cubicBezTo>
                  <a:pt x="153" y="79"/>
                  <a:pt x="153" y="88"/>
                  <a:pt x="150" y="94"/>
                </a:cubicBezTo>
                <a:cubicBezTo>
                  <a:pt x="147" y="101"/>
                  <a:pt x="140" y="106"/>
                  <a:pt x="131" y="105"/>
                </a:cubicBezTo>
                <a:cubicBezTo>
                  <a:pt x="136" y="111"/>
                  <a:pt x="142" y="117"/>
                  <a:pt x="148" y="121"/>
                </a:cubicBezTo>
                <a:cubicBezTo>
                  <a:pt x="156" y="127"/>
                  <a:pt x="167" y="128"/>
                  <a:pt x="177" y="125"/>
                </a:cubicBezTo>
                <a:cubicBezTo>
                  <a:pt x="185" y="122"/>
                  <a:pt x="197" y="115"/>
                  <a:pt x="197" y="104"/>
                </a:cubicBezTo>
                <a:cubicBezTo>
                  <a:pt x="197" y="99"/>
                  <a:pt x="195" y="93"/>
                  <a:pt x="190" y="91"/>
                </a:cubicBezTo>
                <a:cubicBezTo>
                  <a:pt x="187" y="90"/>
                  <a:pt x="182" y="90"/>
                  <a:pt x="179" y="92"/>
                </a:cubicBezTo>
                <a:cubicBezTo>
                  <a:pt x="177" y="93"/>
                  <a:pt x="177" y="95"/>
                  <a:pt x="177" y="97"/>
                </a:cubicBezTo>
                <a:cubicBezTo>
                  <a:pt x="178" y="95"/>
                  <a:pt x="180" y="94"/>
                  <a:pt x="181" y="93"/>
                </a:cubicBezTo>
                <a:cubicBezTo>
                  <a:pt x="185" y="92"/>
                  <a:pt x="189" y="94"/>
                  <a:pt x="192" y="96"/>
                </a:cubicBezTo>
                <a:cubicBezTo>
                  <a:pt x="195" y="98"/>
                  <a:pt x="196" y="105"/>
                  <a:pt x="193" y="110"/>
                </a:cubicBezTo>
                <a:cubicBezTo>
                  <a:pt x="192" y="113"/>
                  <a:pt x="188" y="116"/>
                  <a:pt x="183" y="116"/>
                </a:cubicBezTo>
                <a:cubicBezTo>
                  <a:pt x="179" y="117"/>
                  <a:pt x="174" y="116"/>
                  <a:pt x="172" y="113"/>
                </a:cubicBezTo>
                <a:cubicBezTo>
                  <a:pt x="167" y="107"/>
                  <a:pt x="166" y="98"/>
                  <a:pt x="170" y="91"/>
                </a:cubicBezTo>
                <a:cubicBezTo>
                  <a:pt x="173" y="85"/>
                  <a:pt x="179" y="81"/>
                  <a:pt x="186" y="81"/>
                </a:cubicBezTo>
                <a:cubicBezTo>
                  <a:pt x="194" y="81"/>
                  <a:pt x="201" y="85"/>
                  <a:pt x="205" y="93"/>
                </a:cubicBezTo>
                <a:cubicBezTo>
                  <a:pt x="211" y="86"/>
                  <a:pt x="219" y="87"/>
                  <a:pt x="226" y="90"/>
                </a:cubicBezTo>
                <a:cubicBezTo>
                  <a:pt x="225" y="91"/>
                  <a:pt x="225" y="91"/>
                  <a:pt x="225" y="91"/>
                </a:cubicBezTo>
                <a:cubicBezTo>
                  <a:pt x="221" y="90"/>
                  <a:pt x="215" y="95"/>
                  <a:pt x="212" y="98"/>
                </a:cubicBezTo>
                <a:cubicBezTo>
                  <a:pt x="210" y="101"/>
                  <a:pt x="208" y="105"/>
                  <a:pt x="207" y="108"/>
                </a:cubicBezTo>
                <a:cubicBezTo>
                  <a:pt x="206" y="111"/>
                  <a:pt x="205" y="113"/>
                  <a:pt x="204" y="115"/>
                </a:cubicBezTo>
                <a:cubicBezTo>
                  <a:pt x="194" y="135"/>
                  <a:pt x="172" y="137"/>
                  <a:pt x="155" y="135"/>
                </a:cubicBezTo>
                <a:cubicBezTo>
                  <a:pt x="144" y="134"/>
                  <a:pt x="132" y="124"/>
                  <a:pt x="126" y="114"/>
                </a:cubicBezTo>
                <a:cubicBezTo>
                  <a:pt x="124" y="131"/>
                  <a:pt x="111" y="146"/>
                  <a:pt x="94" y="149"/>
                </a:cubicBezTo>
                <a:cubicBezTo>
                  <a:pt x="80" y="152"/>
                  <a:pt x="64" y="147"/>
                  <a:pt x="61" y="131"/>
                </a:cubicBezTo>
                <a:cubicBezTo>
                  <a:pt x="59" y="125"/>
                  <a:pt x="61" y="119"/>
                  <a:pt x="65" y="115"/>
                </a:cubicBezTo>
                <a:cubicBezTo>
                  <a:pt x="70" y="111"/>
                  <a:pt x="76" y="110"/>
                  <a:pt x="81" y="112"/>
                </a:cubicBezTo>
                <a:cubicBezTo>
                  <a:pt x="85" y="114"/>
                  <a:pt x="88" y="117"/>
                  <a:pt x="89" y="122"/>
                </a:cubicBezTo>
                <a:cubicBezTo>
                  <a:pt x="90" y="127"/>
                  <a:pt x="90" y="127"/>
                  <a:pt x="90" y="127"/>
                </a:cubicBezTo>
                <a:cubicBezTo>
                  <a:pt x="88" y="122"/>
                  <a:pt x="88" y="122"/>
                  <a:pt x="88" y="122"/>
                </a:cubicBezTo>
                <a:cubicBezTo>
                  <a:pt x="85" y="116"/>
                  <a:pt x="78" y="115"/>
                  <a:pt x="73" y="118"/>
                </a:cubicBezTo>
                <a:cubicBezTo>
                  <a:pt x="69" y="120"/>
                  <a:pt x="65" y="125"/>
                  <a:pt x="69" y="132"/>
                </a:cubicBezTo>
                <a:cubicBezTo>
                  <a:pt x="72" y="138"/>
                  <a:pt x="77" y="141"/>
                  <a:pt x="82" y="141"/>
                </a:cubicBezTo>
                <a:cubicBezTo>
                  <a:pt x="91" y="142"/>
                  <a:pt x="102" y="139"/>
                  <a:pt x="107" y="133"/>
                </a:cubicBezTo>
                <a:cubicBezTo>
                  <a:pt x="113" y="126"/>
                  <a:pt x="117" y="115"/>
                  <a:pt x="117" y="108"/>
                </a:cubicBezTo>
                <a:cubicBezTo>
                  <a:pt x="116" y="104"/>
                  <a:pt x="110" y="94"/>
                  <a:pt x="105" y="89"/>
                </a:cubicBezTo>
                <a:cubicBezTo>
                  <a:pt x="104" y="94"/>
                  <a:pt x="102" y="101"/>
                  <a:pt x="95" y="10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8" y="98"/>
                  <a:pt x="99" y="93"/>
                  <a:pt x="97" y="87"/>
                </a:cubicBezTo>
                <a:cubicBezTo>
                  <a:pt x="95" y="80"/>
                  <a:pt x="89" y="73"/>
                  <a:pt x="82" y="72"/>
                </a:cubicBezTo>
                <a:cubicBezTo>
                  <a:pt x="64" y="67"/>
                  <a:pt x="48" y="81"/>
                  <a:pt x="41" y="98"/>
                </a:cubicBezTo>
                <a:cubicBezTo>
                  <a:pt x="27" y="130"/>
                  <a:pt x="42" y="160"/>
                  <a:pt x="60" y="185"/>
                </a:cubicBezTo>
                <a:cubicBezTo>
                  <a:pt x="86" y="207"/>
                  <a:pt x="117" y="223"/>
                  <a:pt x="142" y="231"/>
                </a:cubicBezTo>
                <a:cubicBezTo>
                  <a:pt x="173" y="219"/>
                  <a:pt x="204" y="200"/>
                  <a:pt x="229" y="177"/>
                </a:cubicBezTo>
                <a:cubicBezTo>
                  <a:pt x="217" y="180"/>
                  <a:pt x="205" y="179"/>
                  <a:pt x="194" y="175"/>
                </a:cubicBezTo>
                <a:cubicBezTo>
                  <a:pt x="181" y="171"/>
                  <a:pt x="164" y="164"/>
                  <a:pt x="151" y="173"/>
                </a:cubicBezTo>
                <a:cubicBezTo>
                  <a:pt x="145" y="177"/>
                  <a:pt x="140" y="184"/>
                  <a:pt x="143" y="192"/>
                </a:cubicBezTo>
                <a:cubicBezTo>
                  <a:pt x="145" y="197"/>
                  <a:pt x="149" y="201"/>
                  <a:pt x="154" y="201"/>
                </a:cubicBezTo>
                <a:cubicBezTo>
                  <a:pt x="158" y="202"/>
                  <a:pt x="163" y="201"/>
                  <a:pt x="166" y="199"/>
                </a:cubicBezTo>
                <a:cubicBezTo>
                  <a:pt x="172" y="195"/>
                  <a:pt x="174" y="188"/>
                  <a:pt x="174" y="182"/>
                </a:cubicBezTo>
                <a:cubicBezTo>
                  <a:pt x="174" y="181"/>
                  <a:pt x="176" y="181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5" y="182"/>
                  <a:pt x="175" y="182"/>
                  <a:pt x="174" y="182"/>
                </a:cubicBezTo>
                <a:cubicBezTo>
                  <a:pt x="175" y="183"/>
                  <a:pt x="175" y="185"/>
                  <a:pt x="175" y="186"/>
                </a:cubicBezTo>
                <a:cubicBezTo>
                  <a:pt x="173" y="195"/>
                  <a:pt x="167" y="203"/>
                  <a:pt x="156" y="203"/>
                </a:cubicBezTo>
                <a:cubicBezTo>
                  <a:pt x="152" y="203"/>
                  <a:pt x="148" y="202"/>
                  <a:pt x="145" y="198"/>
                </a:cubicBezTo>
                <a:cubicBezTo>
                  <a:pt x="141" y="193"/>
                  <a:pt x="139" y="187"/>
                  <a:pt x="142" y="181"/>
                </a:cubicBezTo>
                <a:cubicBezTo>
                  <a:pt x="149" y="166"/>
                  <a:pt x="168" y="166"/>
                  <a:pt x="181" y="170"/>
                </a:cubicBezTo>
                <a:cubicBezTo>
                  <a:pt x="190" y="172"/>
                  <a:pt x="198" y="175"/>
                  <a:pt x="206" y="177"/>
                </a:cubicBezTo>
                <a:cubicBezTo>
                  <a:pt x="214" y="178"/>
                  <a:pt x="223" y="177"/>
                  <a:pt x="231" y="175"/>
                </a:cubicBezTo>
                <a:cubicBezTo>
                  <a:pt x="232" y="174"/>
                  <a:pt x="234" y="174"/>
                  <a:pt x="235" y="174"/>
                </a:cubicBezTo>
                <a:cubicBezTo>
                  <a:pt x="234" y="174"/>
                  <a:pt x="233" y="175"/>
                  <a:pt x="233" y="176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08" y="199"/>
                  <a:pt x="175" y="220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15" y="224"/>
                  <a:pt x="87" y="208"/>
                  <a:pt x="63" y="190"/>
                </a:cubicBezTo>
                <a:cubicBezTo>
                  <a:pt x="62" y="189"/>
                  <a:pt x="60" y="188"/>
                  <a:pt x="59" y="187"/>
                </a:cubicBezTo>
                <a:cubicBezTo>
                  <a:pt x="58" y="185"/>
                  <a:pt x="57" y="184"/>
                  <a:pt x="56" y="18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1" name="Freeform 3837"/>
          <p:cNvSpPr>
            <a:spLocks noChangeArrowheads="1"/>
          </p:cNvSpPr>
          <p:nvPr/>
        </p:nvSpPr>
        <p:spPr bwMode="auto">
          <a:xfrm>
            <a:off x="2855913" y="2784475"/>
            <a:ext cx="1798637" cy="1747838"/>
          </a:xfrm>
          <a:custGeom>
            <a:avLst/>
            <a:gdLst>
              <a:gd name="T0" fmla="*/ 2147483647 w 299"/>
              <a:gd name="T1" fmla="*/ 2147483647 h 292"/>
              <a:gd name="T2" fmla="*/ 2147483647 w 299"/>
              <a:gd name="T3" fmla="*/ 2147483647 h 292"/>
              <a:gd name="T4" fmla="*/ 2147483647 w 299"/>
              <a:gd name="T5" fmla="*/ 2147483647 h 292"/>
              <a:gd name="T6" fmla="*/ 2147483647 w 299"/>
              <a:gd name="T7" fmla="*/ 2147483647 h 292"/>
              <a:gd name="T8" fmla="*/ 2147483647 w 299"/>
              <a:gd name="T9" fmla="*/ 2147483647 h 292"/>
              <a:gd name="T10" fmla="*/ 2147483647 w 299"/>
              <a:gd name="T11" fmla="*/ 2147483647 h 292"/>
              <a:gd name="T12" fmla="*/ 2147483647 w 299"/>
              <a:gd name="T13" fmla="*/ 2147483647 h 292"/>
              <a:gd name="T14" fmla="*/ 2147483647 w 299"/>
              <a:gd name="T15" fmla="*/ 2147483647 h 292"/>
              <a:gd name="T16" fmla="*/ 2147483647 w 299"/>
              <a:gd name="T17" fmla="*/ 2147483647 h 292"/>
              <a:gd name="T18" fmla="*/ 0 w 299"/>
              <a:gd name="T19" fmla="*/ 2147483647 h 292"/>
              <a:gd name="T20" fmla="*/ 2147483647 w 299"/>
              <a:gd name="T21" fmla="*/ 2147483647 h 292"/>
              <a:gd name="T22" fmla="*/ 2147483647 w 299"/>
              <a:gd name="T23" fmla="*/ 2147483647 h 292"/>
              <a:gd name="T24" fmla="*/ 2147483647 w 299"/>
              <a:gd name="T25" fmla="*/ 2147483647 h 292"/>
              <a:gd name="T26" fmla="*/ 2147483647 w 299"/>
              <a:gd name="T27" fmla="*/ 2147483647 h 292"/>
              <a:gd name="T28" fmla="*/ 2147483647 w 299"/>
              <a:gd name="T29" fmla="*/ 2147483647 h 292"/>
              <a:gd name="T30" fmla="*/ 2147483647 w 299"/>
              <a:gd name="T31" fmla="*/ 2147483647 h 292"/>
              <a:gd name="T32" fmla="*/ 2147483647 w 299"/>
              <a:gd name="T33" fmla="*/ 2147483647 h 292"/>
              <a:gd name="T34" fmla="*/ 2147483647 w 299"/>
              <a:gd name="T35" fmla="*/ 2147483647 h 2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99"/>
              <a:gd name="T55" fmla="*/ 0 h 292"/>
              <a:gd name="T56" fmla="*/ 299 w 299"/>
              <a:gd name="T57" fmla="*/ 292 h 29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99" h="292">
                <a:moveTo>
                  <a:pt x="1" y="132"/>
                </a:moveTo>
                <a:cubicBezTo>
                  <a:pt x="1" y="202"/>
                  <a:pt x="80" y="267"/>
                  <a:pt x="154" y="291"/>
                </a:cubicBezTo>
                <a:cubicBezTo>
                  <a:pt x="226" y="264"/>
                  <a:pt x="298" y="204"/>
                  <a:pt x="298" y="132"/>
                </a:cubicBezTo>
                <a:cubicBezTo>
                  <a:pt x="298" y="82"/>
                  <a:pt x="259" y="36"/>
                  <a:pt x="217" y="36"/>
                </a:cubicBezTo>
                <a:cubicBezTo>
                  <a:pt x="198" y="36"/>
                  <a:pt x="181" y="44"/>
                  <a:pt x="166" y="60"/>
                </a:cubicBezTo>
                <a:cubicBezTo>
                  <a:pt x="166" y="60"/>
                  <a:pt x="166" y="60"/>
                  <a:pt x="166" y="60"/>
                </a:cubicBezTo>
                <a:cubicBezTo>
                  <a:pt x="166" y="59"/>
                  <a:pt x="166" y="59"/>
                  <a:pt x="166" y="58"/>
                </a:cubicBezTo>
                <a:cubicBezTo>
                  <a:pt x="226" y="0"/>
                  <a:pt x="299" y="64"/>
                  <a:pt x="299" y="132"/>
                </a:cubicBezTo>
                <a:cubicBezTo>
                  <a:pt x="299" y="204"/>
                  <a:pt x="226" y="264"/>
                  <a:pt x="154" y="292"/>
                </a:cubicBezTo>
                <a:cubicBezTo>
                  <a:pt x="82" y="268"/>
                  <a:pt x="0" y="204"/>
                  <a:pt x="0" y="132"/>
                </a:cubicBezTo>
                <a:cubicBezTo>
                  <a:pt x="0" y="64"/>
                  <a:pt x="63" y="3"/>
                  <a:pt x="139" y="60"/>
                </a:cubicBezTo>
                <a:cubicBezTo>
                  <a:pt x="139" y="60"/>
                  <a:pt x="139" y="61"/>
                  <a:pt x="139" y="6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3" y="63"/>
                  <a:pt x="146" y="66"/>
                  <a:pt x="150" y="68"/>
                </a:cubicBezTo>
                <a:cubicBezTo>
                  <a:pt x="150" y="69"/>
                  <a:pt x="151" y="71"/>
                  <a:pt x="152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28" y="50"/>
                  <a:pt x="103" y="38"/>
                  <a:pt x="80" y="38"/>
                </a:cubicBezTo>
                <a:cubicBezTo>
                  <a:pt x="30" y="38"/>
                  <a:pt x="1" y="86"/>
                  <a:pt x="1" y="13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2" name="Freeform 3838"/>
          <p:cNvSpPr>
            <a:spLocks noChangeArrowheads="1"/>
          </p:cNvSpPr>
          <p:nvPr/>
        </p:nvSpPr>
        <p:spPr bwMode="auto">
          <a:xfrm>
            <a:off x="2855913" y="2784475"/>
            <a:ext cx="1798637" cy="1755775"/>
          </a:xfrm>
          <a:custGeom>
            <a:avLst/>
            <a:gdLst>
              <a:gd name="T0" fmla="*/ 2147483647 w 300"/>
              <a:gd name="T1" fmla="*/ 2147483647 h 293"/>
              <a:gd name="T2" fmla="*/ 0 w 300"/>
              <a:gd name="T3" fmla="*/ 2147483647 h 293"/>
              <a:gd name="T4" fmla="*/ 2147483647 w 300"/>
              <a:gd name="T5" fmla="*/ 2147483647 h 293"/>
              <a:gd name="T6" fmla="*/ 2147483647 w 300"/>
              <a:gd name="T7" fmla="*/ 2147483647 h 293"/>
              <a:gd name="T8" fmla="*/ 2147483647 w 300"/>
              <a:gd name="T9" fmla="*/ 2147483647 h 293"/>
              <a:gd name="T10" fmla="*/ 2147483647 w 300"/>
              <a:gd name="T11" fmla="*/ 2147483647 h 293"/>
              <a:gd name="T12" fmla="*/ 0 w 300"/>
              <a:gd name="T13" fmla="*/ 2147483647 h 293"/>
              <a:gd name="T14" fmla="*/ 2147483647 w 300"/>
              <a:gd name="T15" fmla="*/ 2147483647 h 293"/>
              <a:gd name="T16" fmla="*/ 2147483647 w 300"/>
              <a:gd name="T17" fmla="*/ 2147483647 h 293"/>
              <a:gd name="T18" fmla="*/ 2147483647 w 300"/>
              <a:gd name="T19" fmla="*/ 2147483647 h 293"/>
              <a:gd name="T20" fmla="*/ 2147483647 w 300"/>
              <a:gd name="T21" fmla="*/ 2147483647 h 293"/>
              <a:gd name="T22" fmla="*/ 2147483647 w 300"/>
              <a:gd name="T23" fmla="*/ 2147483647 h 293"/>
              <a:gd name="T24" fmla="*/ 2147483647 w 300"/>
              <a:gd name="T25" fmla="*/ 2147483647 h 293"/>
              <a:gd name="T26" fmla="*/ 2147483647 w 300"/>
              <a:gd name="T27" fmla="*/ 2147483647 h 293"/>
              <a:gd name="T28" fmla="*/ 2147483647 w 300"/>
              <a:gd name="T29" fmla="*/ 2147483647 h 2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00"/>
              <a:gd name="T46" fmla="*/ 0 h 293"/>
              <a:gd name="T47" fmla="*/ 300 w 300"/>
              <a:gd name="T48" fmla="*/ 293 h 29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00" h="293">
                <a:moveTo>
                  <a:pt x="154" y="293"/>
                </a:moveTo>
                <a:cubicBezTo>
                  <a:pt x="79" y="268"/>
                  <a:pt x="0" y="203"/>
                  <a:pt x="0" y="132"/>
                </a:cubicBezTo>
                <a:cubicBezTo>
                  <a:pt x="0" y="108"/>
                  <a:pt x="8" y="83"/>
                  <a:pt x="22" y="66"/>
                </a:cubicBezTo>
                <a:cubicBezTo>
                  <a:pt x="37" y="47"/>
                  <a:pt x="57" y="37"/>
                  <a:pt x="80" y="37"/>
                </a:cubicBezTo>
                <a:cubicBezTo>
                  <a:pt x="99" y="37"/>
                  <a:pt x="119" y="44"/>
                  <a:pt x="139" y="59"/>
                </a:cubicBezTo>
                <a:cubicBezTo>
                  <a:pt x="139" y="59"/>
                  <a:pt x="139" y="60"/>
                  <a:pt x="139" y="60"/>
                </a:cubicBezTo>
                <a:cubicBezTo>
                  <a:pt x="63" y="3"/>
                  <a:pt x="0" y="64"/>
                  <a:pt x="0" y="132"/>
                </a:cubicBezTo>
                <a:cubicBezTo>
                  <a:pt x="0" y="204"/>
                  <a:pt x="82" y="268"/>
                  <a:pt x="154" y="292"/>
                </a:cubicBezTo>
                <a:cubicBezTo>
                  <a:pt x="226" y="264"/>
                  <a:pt x="299" y="204"/>
                  <a:pt x="299" y="132"/>
                </a:cubicBezTo>
                <a:cubicBezTo>
                  <a:pt x="299" y="64"/>
                  <a:pt x="226" y="0"/>
                  <a:pt x="166" y="58"/>
                </a:cubicBezTo>
                <a:cubicBezTo>
                  <a:pt x="166" y="58"/>
                  <a:pt x="166" y="57"/>
                  <a:pt x="166" y="57"/>
                </a:cubicBezTo>
                <a:cubicBezTo>
                  <a:pt x="182" y="42"/>
                  <a:pt x="199" y="35"/>
                  <a:pt x="217" y="35"/>
                </a:cubicBezTo>
                <a:cubicBezTo>
                  <a:pt x="260" y="35"/>
                  <a:pt x="300" y="81"/>
                  <a:pt x="300" y="132"/>
                </a:cubicBezTo>
                <a:cubicBezTo>
                  <a:pt x="300" y="204"/>
                  <a:pt x="227" y="265"/>
                  <a:pt x="154" y="293"/>
                </a:cubicBezTo>
                <a:cubicBezTo>
                  <a:pt x="154" y="293"/>
                  <a:pt x="154" y="293"/>
                  <a:pt x="154" y="29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3" name="Freeform 3805"/>
          <p:cNvSpPr>
            <a:spLocks noChangeArrowheads="1"/>
          </p:cNvSpPr>
          <p:nvPr/>
        </p:nvSpPr>
        <p:spPr bwMode="auto">
          <a:xfrm>
            <a:off x="3678238" y="2916238"/>
            <a:ext cx="184150" cy="257175"/>
          </a:xfrm>
          <a:custGeom>
            <a:avLst/>
            <a:gdLst>
              <a:gd name="T0" fmla="*/ 2147483647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0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0"/>
              <a:gd name="T37" fmla="*/ 0 h 44"/>
              <a:gd name="T38" fmla="*/ 30 w 30"/>
              <a:gd name="T39" fmla="*/ 44 h 4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0" h="44">
                <a:moveTo>
                  <a:pt x="11" y="44"/>
                </a:moveTo>
                <a:cubicBezTo>
                  <a:pt x="9" y="42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1"/>
                  <a:pt x="0" y="23"/>
                  <a:pt x="1" y="14"/>
                </a:cubicBezTo>
                <a:cubicBezTo>
                  <a:pt x="3" y="4"/>
                  <a:pt x="9" y="0"/>
                  <a:pt x="15" y="0"/>
                </a:cubicBezTo>
                <a:cubicBezTo>
                  <a:pt x="21" y="0"/>
                  <a:pt x="27" y="4"/>
                  <a:pt x="29" y="14"/>
                </a:cubicBezTo>
                <a:cubicBezTo>
                  <a:pt x="30" y="21"/>
                  <a:pt x="30" y="30"/>
                  <a:pt x="27" y="37"/>
                </a:cubicBezTo>
                <a:cubicBezTo>
                  <a:pt x="25" y="39"/>
                  <a:pt x="24" y="41"/>
                  <a:pt x="22" y="43"/>
                </a:cubicBezTo>
                <a:cubicBezTo>
                  <a:pt x="25" y="37"/>
                  <a:pt x="26" y="31"/>
                  <a:pt x="26" y="23"/>
                </a:cubicBezTo>
                <a:cubicBezTo>
                  <a:pt x="26" y="12"/>
                  <a:pt x="22" y="6"/>
                  <a:pt x="16" y="6"/>
                </a:cubicBezTo>
                <a:cubicBezTo>
                  <a:pt x="7" y="6"/>
                  <a:pt x="4" y="15"/>
                  <a:pt x="4" y="23"/>
                </a:cubicBezTo>
                <a:cubicBezTo>
                  <a:pt x="4" y="30"/>
                  <a:pt x="7" y="38"/>
                  <a:pt x="11" y="4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4" name="Freeform 3807"/>
          <p:cNvSpPr>
            <a:spLocks noChangeArrowheads="1"/>
          </p:cNvSpPr>
          <p:nvPr/>
        </p:nvSpPr>
        <p:spPr bwMode="auto">
          <a:xfrm>
            <a:off x="4273550" y="3387725"/>
            <a:ext cx="88900" cy="79375"/>
          </a:xfrm>
          <a:custGeom>
            <a:avLst/>
            <a:gdLst>
              <a:gd name="T0" fmla="*/ 2147483647 w 15"/>
              <a:gd name="T1" fmla="*/ 2147483647 h 13"/>
              <a:gd name="T2" fmla="*/ 0 w 15"/>
              <a:gd name="T3" fmla="*/ 2147483647 h 13"/>
              <a:gd name="T4" fmla="*/ 0 w 15"/>
              <a:gd name="T5" fmla="*/ 2147483647 h 13"/>
              <a:gd name="T6" fmla="*/ 0 w 15"/>
              <a:gd name="T7" fmla="*/ 0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0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0" y="8"/>
                  <a:pt x="8" y="11"/>
                  <a:pt x="13" y="9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9" y="13"/>
                  <a:pt x="0" y="10"/>
                  <a:pt x="0" y="2"/>
                </a:cubicBezTo>
                <a:cubicBezTo>
                  <a:pt x="1" y="2"/>
                  <a:pt x="1" y="2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5" name="Freeform 3808"/>
          <p:cNvSpPr>
            <a:spLocks noChangeArrowheads="1"/>
          </p:cNvSpPr>
          <p:nvPr/>
        </p:nvSpPr>
        <p:spPr bwMode="auto">
          <a:xfrm>
            <a:off x="4273550" y="3394075"/>
            <a:ext cx="7938" cy="7938"/>
          </a:xfrm>
          <a:custGeom>
            <a:avLst/>
            <a:gdLst>
              <a:gd name="T0" fmla="*/ 2147483647 w 1"/>
              <a:gd name="T1" fmla="*/ 0 h 1"/>
              <a:gd name="T2" fmla="*/ 0 w 1"/>
              <a:gd name="T3" fmla="*/ 2147483647 h 1"/>
              <a:gd name="T4" fmla="*/ 0 w 1"/>
              <a:gd name="T5" fmla="*/ 0 h 1"/>
              <a:gd name="T6" fmla="*/ 2147483647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6" name="Freeform 3809"/>
          <p:cNvSpPr>
            <a:spLocks noChangeArrowheads="1"/>
          </p:cNvSpPr>
          <p:nvPr/>
        </p:nvSpPr>
        <p:spPr bwMode="auto">
          <a:xfrm>
            <a:off x="4237038" y="3952875"/>
            <a:ext cx="14287" cy="28575"/>
          </a:xfrm>
          <a:custGeom>
            <a:avLst/>
            <a:gdLst>
              <a:gd name="T0" fmla="*/ 2147483647 w 2"/>
              <a:gd name="T1" fmla="*/ 0 h 5"/>
              <a:gd name="T2" fmla="*/ 2147483647 w 2"/>
              <a:gd name="T3" fmla="*/ 2147483647 h 5"/>
              <a:gd name="T4" fmla="*/ 0 w 2"/>
              <a:gd name="T5" fmla="*/ 2147483647 h 5"/>
              <a:gd name="T6" fmla="*/ 2147483647 w 2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5"/>
              <a:gd name="T14" fmla="*/ 2 w 2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5">
                <a:moveTo>
                  <a:pt x="2" y="0"/>
                </a:moveTo>
                <a:cubicBezTo>
                  <a:pt x="2" y="2"/>
                  <a:pt x="2" y="4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1" y="3"/>
                  <a:pt x="1" y="2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7" name="Freeform 3810"/>
          <p:cNvSpPr>
            <a:spLocks noChangeArrowheads="1"/>
          </p:cNvSpPr>
          <p:nvPr/>
        </p:nvSpPr>
        <p:spPr bwMode="auto">
          <a:xfrm>
            <a:off x="4133850" y="3240088"/>
            <a:ext cx="22225" cy="0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1 h 1"/>
              <a:gd name="T4" fmla="*/ 0 w 3"/>
              <a:gd name="T5" fmla="*/ 1 h 1"/>
              <a:gd name="T6" fmla="*/ 2147483647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2" y="1"/>
                  <a:pt x="1" y="1"/>
                  <a:pt x="0" y="1"/>
                </a:cubicBezTo>
                <a:cubicBezTo>
                  <a:pt x="1" y="1"/>
                  <a:pt x="2" y="0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8" name="Freeform 3812"/>
          <p:cNvSpPr>
            <a:spLocks noChangeArrowheads="1"/>
          </p:cNvSpPr>
          <p:nvPr/>
        </p:nvSpPr>
        <p:spPr bwMode="auto">
          <a:xfrm>
            <a:off x="4060825" y="4054475"/>
            <a:ext cx="14288" cy="7938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1"/>
                </a:moveTo>
                <a:cubicBezTo>
                  <a:pt x="2" y="1"/>
                  <a:pt x="1" y="1"/>
                  <a:pt x="1" y="2"/>
                </a:cubicBezTo>
                <a:cubicBezTo>
                  <a:pt x="1" y="1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79" name="Freeform 3813"/>
          <p:cNvSpPr>
            <a:spLocks noChangeArrowheads="1"/>
          </p:cNvSpPr>
          <p:nvPr/>
        </p:nvSpPr>
        <p:spPr bwMode="auto">
          <a:xfrm>
            <a:off x="4030663" y="3841750"/>
            <a:ext cx="234950" cy="228600"/>
          </a:xfrm>
          <a:custGeom>
            <a:avLst/>
            <a:gdLst>
              <a:gd name="T0" fmla="*/ 2147483647 w 39"/>
              <a:gd name="T1" fmla="*/ 2147483647 h 38"/>
              <a:gd name="T2" fmla="*/ 2147483647 w 39"/>
              <a:gd name="T3" fmla="*/ 2147483647 h 38"/>
              <a:gd name="T4" fmla="*/ 2147483647 w 39"/>
              <a:gd name="T5" fmla="*/ 2147483647 h 38"/>
              <a:gd name="T6" fmla="*/ 2147483647 w 39"/>
              <a:gd name="T7" fmla="*/ 2147483647 h 38"/>
              <a:gd name="T8" fmla="*/ 2147483647 w 39"/>
              <a:gd name="T9" fmla="*/ 2147483647 h 38"/>
              <a:gd name="T10" fmla="*/ 2147483647 w 39"/>
              <a:gd name="T11" fmla="*/ 2147483647 h 38"/>
              <a:gd name="T12" fmla="*/ 2147483647 w 39"/>
              <a:gd name="T13" fmla="*/ 2147483647 h 38"/>
              <a:gd name="T14" fmla="*/ 2147483647 w 39"/>
              <a:gd name="T15" fmla="*/ 2147483647 h 38"/>
              <a:gd name="T16" fmla="*/ 2147483647 w 39"/>
              <a:gd name="T17" fmla="*/ 2147483647 h 38"/>
              <a:gd name="T18" fmla="*/ 2147483647 w 39"/>
              <a:gd name="T19" fmla="*/ 2147483647 h 38"/>
              <a:gd name="T20" fmla="*/ 2147483647 w 39"/>
              <a:gd name="T21" fmla="*/ 2147483647 h 38"/>
              <a:gd name="T22" fmla="*/ 2147483647 w 39"/>
              <a:gd name="T23" fmla="*/ 2147483647 h 38"/>
              <a:gd name="T24" fmla="*/ 2147483647 w 39"/>
              <a:gd name="T25" fmla="*/ 2147483647 h 38"/>
              <a:gd name="T26" fmla="*/ 2147483647 w 39"/>
              <a:gd name="T27" fmla="*/ 2147483647 h 38"/>
              <a:gd name="T28" fmla="*/ 2147483647 w 39"/>
              <a:gd name="T29" fmla="*/ 2147483647 h 38"/>
              <a:gd name="T30" fmla="*/ 2147483647 w 39"/>
              <a:gd name="T31" fmla="*/ 2147483647 h 38"/>
              <a:gd name="T32" fmla="*/ 2147483647 w 39"/>
              <a:gd name="T33" fmla="*/ 2147483647 h 38"/>
              <a:gd name="T34" fmla="*/ 2147483647 w 39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9"/>
              <a:gd name="T55" fmla="*/ 0 h 38"/>
              <a:gd name="T56" fmla="*/ 39 w 39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9" h="38">
                <a:moveTo>
                  <a:pt x="7" y="36"/>
                </a:moveTo>
                <a:cubicBezTo>
                  <a:pt x="8" y="37"/>
                  <a:pt x="7" y="38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6"/>
                  <a:pt x="7" y="36"/>
                  <a:pt x="7" y="36"/>
                </a:cubicBezTo>
                <a:cubicBezTo>
                  <a:pt x="6" y="35"/>
                  <a:pt x="6" y="35"/>
                  <a:pt x="5" y="35"/>
                </a:cubicBezTo>
                <a:cubicBezTo>
                  <a:pt x="0" y="23"/>
                  <a:pt x="3" y="6"/>
                  <a:pt x="17" y="1"/>
                </a:cubicBezTo>
                <a:cubicBezTo>
                  <a:pt x="23" y="0"/>
                  <a:pt x="30" y="0"/>
                  <a:pt x="34" y="5"/>
                </a:cubicBezTo>
                <a:cubicBezTo>
                  <a:pt x="39" y="11"/>
                  <a:pt x="39" y="17"/>
                  <a:pt x="35" y="23"/>
                </a:cubicBezTo>
                <a:cubicBezTo>
                  <a:pt x="35" y="24"/>
                  <a:pt x="33" y="24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5" y="23"/>
                  <a:pt x="35" y="23"/>
                </a:cubicBezTo>
                <a:cubicBezTo>
                  <a:pt x="36" y="22"/>
                  <a:pt x="36" y="20"/>
                  <a:pt x="36" y="18"/>
                </a:cubicBezTo>
                <a:cubicBezTo>
                  <a:pt x="37" y="16"/>
                  <a:pt x="37" y="14"/>
                  <a:pt x="36" y="11"/>
                </a:cubicBezTo>
                <a:cubicBezTo>
                  <a:pt x="35" y="8"/>
                  <a:pt x="33" y="6"/>
                  <a:pt x="31" y="4"/>
                </a:cubicBezTo>
                <a:cubicBezTo>
                  <a:pt x="26" y="1"/>
                  <a:pt x="19" y="1"/>
                  <a:pt x="14" y="4"/>
                </a:cubicBezTo>
                <a:cubicBezTo>
                  <a:pt x="3" y="11"/>
                  <a:pt x="2" y="26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0" name="Freeform 3814"/>
          <p:cNvSpPr>
            <a:spLocks noChangeArrowheads="1"/>
          </p:cNvSpPr>
          <p:nvPr/>
        </p:nvSpPr>
        <p:spPr bwMode="auto">
          <a:xfrm>
            <a:off x="4052888" y="3240088"/>
            <a:ext cx="220662" cy="212725"/>
          </a:xfrm>
          <a:custGeom>
            <a:avLst/>
            <a:gdLst>
              <a:gd name="T0" fmla="*/ 2147483647 w 37"/>
              <a:gd name="T1" fmla="*/ 2147483647 h 36"/>
              <a:gd name="T2" fmla="*/ 2147483647 w 37"/>
              <a:gd name="T3" fmla="*/ 2147483647 h 36"/>
              <a:gd name="T4" fmla="*/ 2147483647 w 37"/>
              <a:gd name="T5" fmla="*/ 2147483647 h 36"/>
              <a:gd name="T6" fmla="*/ 2147483647 w 37"/>
              <a:gd name="T7" fmla="*/ 2147483647 h 36"/>
              <a:gd name="T8" fmla="*/ 2147483647 w 37"/>
              <a:gd name="T9" fmla="*/ 2147483647 h 36"/>
              <a:gd name="T10" fmla="*/ 2147483647 w 37"/>
              <a:gd name="T11" fmla="*/ 2147483647 h 36"/>
              <a:gd name="T12" fmla="*/ 2147483647 w 37"/>
              <a:gd name="T13" fmla="*/ 0 h 36"/>
              <a:gd name="T14" fmla="*/ 2147483647 w 37"/>
              <a:gd name="T15" fmla="*/ 2147483647 h 36"/>
              <a:gd name="T16" fmla="*/ 2147483647 w 37"/>
              <a:gd name="T17" fmla="*/ 2147483647 h 36"/>
              <a:gd name="T18" fmla="*/ 2147483647 w 37"/>
              <a:gd name="T19" fmla="*/ 2147483647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"/>
              <a:gd name="T31" fmla="*/ 0 h 36"/>
              <a:gd name="T32" fmla="*/ 37 w 37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" h="36">
                <a:moveTo>
                  <a:pt x="4" y="23"/>
                </a:moveTo>
                <a:cubicBezTo>
                  <a:pt x="11" y="34"/>
                  <a:pt x="28" y="34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7"/>
                  <a:pt x="37" y="27"/>
                </a:cubicBezTo>
                <a:cubicBezTo>
                  <a:pt x="27" y="36"/>
                  <a:pt x="9" y="36"/>
                  <a:pt x="3" y="23"/>
                </a:cubicBezTo>
                <a:cubicBezTo>
                  <a:pt x="0" y="19"/>
                  <a:pt x="0" y="13"/>
                  <a:pt x="2" y="9"/>
                </a:cubicBezTo>
                <a:cubicBezTo>
                  <a:pt x="5" y="3"/>
                  <a:pt x="11" y="1"/>
                  <a:pt x="17" y="0"/>
                </a:cubicBezTo>
                <a:cubicBezTo>
                  <a:pt x="16" y="0"/>
                  <a:pt x="15" y="1"/>
                  <a:pt x="14" y="1"/>
                </a:cubicBezTo>
                <a:cubicBezTo>
                  <a:pt x="9" y="3"/>
                  <a:pt x="5" y="6"/>
                  <a:pt x="3" y="11"/>
                </a:cubicBezTo>
                <a:cubicBezTo>
                  <a:pt x="2" y="15"/>
                  <a:pt x="2" y="19"/>
                  <a:pt x="4" y="2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1" name="Freeform 3816"/>
          <p:cNvSpPr>
            <a:spLocks noChangeArrowheads="1"/>
          </p:cNvSpPr>
          <p:nvPr/>
        </p:nvSpPr>
        <p:spPr bwMode="auto">
          <a:xfrm>
            <a:off x="3840163" y="3122613"/>
            <a:ext cx="14287" cy="14287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2147483647 h 2"/>
              <a:gd name="T10" fmla="*/ 2147483647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2" name="Freeform 3817"/>
          <p:cNvSpPr>
            <a:spLocks noChangeArrowheads="1"/>
          </p:cNvSpPr>
          <p:nvPr/>
        </p:nvSpPr>
        <p:spPr bwMode="auto">
          <a:xfrm>
            <a:off x="3848100" y="3130550"/>
            <a:ext cx="6350" cy="14288"/>
          </a:xfrm>
          <a:custGeom>
            <a:avLst/>
            <a:gdLst>
              <a:gd name="T0" fmla="*/ 2147483647 w 1"/>
              <a:gd name="T1" fmla="*/ 0 h 2"/>
              <a:gd name="T2" fmla="*/ 2147483647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3" name="Freeform 3818"/>
          <p:cNvSpPr>
            <a:spLocks noChangeArrowheads="1"/>
          </p:cNvSpPr>
          <p:nvPr/>
        </p:nvSpPr>
        <p:spPr bwMode="auto">
          <a:xfrm>
            <a:off x="3803650" y="3136900"/>
            <a:ext cx="42863" cy="50800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0 h 9"/>
              <a:gd name="T4" fmla="*/ 2147483647 w 8"/>
              <a:gd name="T5" fmla="*/ 0 h 9"/>
              <a:gd name="T6" fmla="*/ 2147483647 w 8"/>
              <a:gd name="T7" fmla="*/ 0 h 9"/>
              <a:gd name="T8" fmla="*/ 0 w 8"/>
              <a:gd name="T9" fmla="*/ 2147483647 h 9"/>
              <a:gd name="T10" fmla="*/ 2147483647 w 8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9"/>
              <a:gd name="T20" fmla="*/ 8 w 8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9">
                <a:moveTo>
                  <a:pt x="2" y="6"/>
                </a:moveTo>
                <a:cubicBezTo>
                  <a:pt x="4" y="4"/>
                  <a:pt x="5" y="2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3"/>
                  <a:pt x="3" y="6"/>
                  <a:pt x="0" y="9"/>
                </a:cubicBezTo>
                <a:cubicBezTo>
                  <a:pt x="1" y="8"/>
                  <a:pt x="1" y="7"/>
                  <a:pt x="2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4" name="Freeform 3819"/>
          <p:cNvSpPr>
            <a:spLocks noChangeArrowheads="1"/>
          </p:cNvSpPr>
          <p:nvPr/>
        </p:nvSpPr>
        <p:spPr bwMode="auto">
          <a:xfrm>
            <a:off x="3781425" y="3187700"/>
            <a:ext cx="22225" cy="22225"/>
          </a:xfrm>
          <a:custGeom>
            <a:avLst/>
            <a:gdLst>
              <a:gd name="T0" fmla="*/ 2147483647 w 3"/>
              <a:gd name="T1" fmla="*/ 0 h 4"/>
              <a:gd name="T2" fmla="*/ 2147483647 w 3"/>
              <a:gd name="T3" fmla="*/ 2147483647 h 4"/>
              <a:gd name="T4" fmla="*/ 0 w 3"/>
              <a:gd name="T5" fmla="*/ 2147483647 h 4"/>
              <a:gd name="T6" fmla="*/ 2147483647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1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5" name="Freeform 3820"/>
          <p:cNvSpPr>
            <a:spLocks noChangeArrowheads="1"/>
          </p:cNvSpPr>
          <p:nvPr/>
        </p:nvSpPr>
        <p:spPr bwMode="auto">
          <a:xfrm>
            <a:off x="3773488" y="3173413"/>
            <a:ext cx="36512" cy="36512"/>
          </a:xfrm>
          <a:custGeom>
            <a:avLst/>
            <a:gdLst>
              <a:gd name="T0" fmla="*/ 2147483647 w 6"/>
              <a:gd name="T1" fmla="*/ 0 h 6"/>
              <a:gd name="T2" fmla="*/ 2147483647 w 6"/>
              <a:gd name="T3" fmla="*/ 2147483647 h 6"/>
              <a:gd name="T4" fmla="*/ 2147483647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6"/>
              <a:gd name="T23" fmla="*/ 6 w 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6">
                <a:moveTo>
                  <a:pt x="6" y="0"/>
                </a:moveTo>
                <a:cubicBezTo>
                  <a:pt x="5" y="1"/>
                  <a:pt x="5" y="2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1" y="6"/>
                  <a:pt x="1" y="6"/>
                </a:cubicBezTo>
                <a:cubicBezTo>
                  <a:pt x="2" y="4"/>
                  <a:pt x="4" y="2"/>
                  <a:pt x="6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6" name="Freeform 3821"/>
          <p:cNvSpPr>
            <a:spLocks noChangeArrowheads="1"/>
          </p:cNvSpPr>
          <p:nvPr/>
        </p:nvSpPr>
        <p:spPr bwMode="auto">
          <a:xfrm>
            <a:off x="3773488" y="3209925"/>
            <a:ext cx="7937" cy="1588"/>
          </a:xfrm>
          <a:custGeom>
            <a:avLst/>
            <a:gdLst>
              <a:gd name="T0" fmla="*/ 2147483647 w 1"/>
              <a:gd name="T1" fmla="*/ 0 h 1"/>
              <a:gd name="T2" fmla="*/ 2147483647 w 1"/>
              <a:gd name="T3" fmla="*/ 2147483647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2147483647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7" name="Freeform 3822"/>
          <p:cNvSpPr>
            <a:spLocks noChangeArrowheads="1"/>
          </p:cNvSpPr>
          <p:nvPr/>
        </p:nvSpPr>
        <p:spPr bwMode="auto">
          <a:xfrm>
            <a:off x="3765550" y="3136900"/>
            <a:ext cx="88900" cy="80963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0 w 14"/>
              <a:gd name="T9" fmla="*/ 2147483647 h 14"/>
              <a:gd name="T10" fmla="*/ 0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2147483647 w 14"/>
              <a:gd name="T21" fmla="*/ 2147483647 h 14"/>
              <a:gd name="T22" fmla="*/ 2147483647 w 14"/>
              <a:gd name="T23" fmla="*/ 0 h 14"/>
              <a:gd name="T24" fmla="*/ 2147483647 w 14"/>
              <a:gd name="T25" fmla="*/ 2147483647 h 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4"/>
              <a:gd name="T40" fmla="*/ 0 h 14"/>
              <a:gd name="T41" fmla="*/ 14 w 14"/>
              <a:gd name="T42" fmla="*/ 14 h 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4" h="14">
                <a:moveTo>
                  <a:pt x="14" y="1"/>
                </a:moveTo>
                <a:cubicBezTo>
                  <a:pt x="10" y="4"/>
                  <a:pt x="6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1"/>
                  <a:pt x="4" y="10"/>
                  <a:pt x="5" y="9"/>
                </a:cubicBezTo>
                <a:cubicBezTo>
                  <a:pt x="8" y="6"/>
                  <a:pt x="10" y="3"/>
                  <a:pt x="13" y="0"/>
                </a:cubicBezTo>
                <a:cubicBezTo>
                  <a:pt x="14" y="1"/>
                  <a:pt x="14" y="1"/>
                  <a:pt x="1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8" name="Freeform 3823"/>
          <p:cNvSpPr>
            <a:spLocks noChangeArrowheads="1"/>
          </p:cNvSpPr>
          <p:nvPr/>
        </p:nvSpPr>
        <p:spPr bwMode="auto">
          <a:xfrm>
            <a:off x="3744913" y="3173413"/>
            <a:ext cx="28575" cy="36512"/>
          </a:xfrm>
          <a:custGeom>
            <a:avLst/>
            <a:gdLst>
              <a:gd name="T0" fmla="*/ 0 w 5"/>
              <a:gd name="T1" fmla="*/ 0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0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0"/>
                </a:moveTo>
                <a:cubicBezTo>
                  <a:pt x="2" y="1"/>
                  <a:pt x="3" y="3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2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89" name="Freeform 3824"/>
          <p:cNvSpPr>
            <a:spLocks noChangeArrowheads="1"/>
          </p:cNvSpPr>
          <p:nvPr/>
        </p:nvSpPr>
        <p:spPr bwMode="auto">
          <a:xfrm>
            <a:off x="3759200" y="3187700"/>
            <a:ext cx="14288" cy="22225"/>
          </a:xfrm>
          <a:custGeom>
            <a:avLst/>
            <a:gdLst>
              <a:gd name="T0" fmla="*/ 2147483647 w 3"/>
              <a:gd name="T1" fmla="*/ 2147483647 h 4"/>
              <a:gd name="T2" fmla="*/ 0 w 3"/>
              <a:gd name="T3" fmla="*/ 0 h 4"/>
              <a:gd name="T4" fmla="*/ 2147483647 w 3"/>
              <a:gd name="T5" fmla="*/ 2147483647 h 4"/>
              <a:gd name="T6" fmla="*/ 2147483647 w 3"/>
              <a:gd name="T7" fmla="*/ 2147483647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2" y="4"/>
                </a:moveTo>
                <a:cubicBezTo>
                  <a:pt x="1" y="3"/>
                  <a:pt x="0" y="1"/>
                  <a:pt x="0" y="0"/>
                </a:cubicBezTo>
                <a:cubicBezTo>
                  <a:pt x="1" y="1"/>
                  <a:pt x="2" y="2"/>
                  <a:pt x="3" y="3"/>
                </a:cubicBezTo>
                <a:lnTo>
                  <a:pt x="2" y="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0" name="Freeform 3827"/>
          <p:cNvSpPr>
            <a:spLocks noChangeArrowheads="1"/>
          </p:cNvSpPr>
          <p:nvPr/>
        </p:nvSpPr>
        <p:spPr bwMode="auto">
          <a:xfrm>
            <a:off x="3708400" y="2946400"/>
            <a:ext cx="123825" cy="263525"/>
          </a:xfrm>
          <a:custGeom>
            <a:avLst/>
            <a:gdLst>
              <a:gd name="T0" fmla="*/ 0 w 22"/>
              <a:gd name="T1" fmla="*/ 2147483647 h 43"/>
              <a:gd name="T2" fmla="*/ 2147483647 w 22"/>
              <a:gd name="T3" fmla="*/ 0 h 43"/>
              <a:gd name="T4" fmla="*/ 2147483647 w 22"/>
              <a:gd name="T5" fmla="*/ 2147483647 h 43"/>
              <a:gd name="T6" fmla="*/ 2147483647 w 22"/>
              <a:gd name="T7" fmla="*/ 2147483647 h 43"/>
              <a:gd name="T8" fmla="*/ 2147483647 w 22"/>
              <a:gd name="T9" fmla="*/ 2147483647 h 43"/>
              <a:gd name="T10" fmla="*/ 2147483647 w 22"/>
              <a:gd name="T11" fmla="*/ 2147483647 h 43"/>
              <a:gd name="T12" fmla="*/ 2147483647 w 22"/>
              <a:gd name="T13" fmla="*/ 2147483647 h 43"/>
              <a:gd name="T14" fmla="*/ 2147483647 w 22"/>
              <a:gd name="T15" fmla="*/ 2147483647 h 43"/>
              <a:gd name="T16" fmla="*/ 2147483647 w 22"/>
              <a:gd name="T17" fmla="*/ 2147483647 h 43"/>
              <a:gd name="T18" fmla="*/ 2147483647 w 22"/>
              <a:gd name="T19" fmla="*/ 2147483647 h 43"/>
              <a:gd name="T20" fmla="*/ 2147483647 w 22"/>
              <a:gd name="T21" fmla="*/ 2147483647 h 43"/>
              <a:gd name="T22" fmla="*/ 2147483647 w 22"/>
              <a:gd name="T23" fmla="*/ 2147483647 h 43"/>
              <a:gd name="T24" fmla="*/ 0 w 22"/>
              <a:gd name="T25" fmla="*/ 2147483647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2"/>
              <a:gd name="T40" fmla="*/ 0 h 43"/>
              <a:gd name="T41" fmla="*/ 22 w 22"/>
              <a:gd name="T42" fmla="*/ 43 h 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2" h="43">
                <a:moveTo>
                  <a:pt x="0" y="17"/>
                </a:moveTo>
                <a:cubicBezTo>
                  <a:pt x="0" y="9"/>
                  <a:pt x="3" y="0"/>
                  <a:pt x="12" y="0"/>
                </a:cubicBezTo>
                <a:cubicBezTo>
                  <a:pt x="18" y="0"/>
                  <a:pt x="22" y="6"/>
                  <a:pt x="22" y="17"/>
                </a:cubicBezTo>
                <a:cubicBezTo>
                  <a:pt x="22" y="25"/>
                  <a:pt x="21" y="31"/>
                  <a:pt x="18" y="37"/>
                </a:cubicBezTo>
                <a:cubicBezTo>
                  <a:pt x="16" y="39"/>
                  <a:pt x="14" y="41"/>
                  <a:pt x="13" y="43"/>
                </a:cubicBezTo>
                <a:cubicBezTo>
                  <a:pt x="13" y="43"/>
                  <a:pt x="13" y="43"/>
                  <a:pt x="12" y="43"/>
                </a:cubicBezTo>
                <a:cubicBezTo>
                  <a:pt x="19" y="34"/>
                  <a:pt x="21" y="27"/>
                  <a:pt x="21" y="17"/>
                </a:cubicBezTo>
                <a:cubicBezTo>
                  <a:pt x="21" y="11"/>
                  <a:pt x="19" y="2"/>
                  <a:pt x="12" y="2"/>
                </a:cubicBezTo>
                <a:cubicBezTo>
                  <a:pt x="4" y="2"/>
                  <a:pt x="2" y="10"/>
                  <a:pt x="2" y="17"/>
                </a:cubicBezTo>
                <a:cubicBezTo>
                  <a:pt x="2" y="26"/>
                  <a:pt x="6" y="36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0" y="41"/>
                  <a:pt x="9" y="39"/>
                  <a:pt x="7" y="38"/>
                </a:cubicBezTo>
                <a:cubicBezTo>
                  <a:pt x="3" y="32"/>
                  <a:pt x="0" y="24"/>
                  <a:pt x="0" y="17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1" name="Freeform 3828"/>
          <p:cNvSpPr>
            <a:spLocks noChangeArrowheads="1"/>
          </p:cNvSpPr>
          <p:nvPr/>
        </p:nvSpPr>
        <p:spPr bwMode="auto">
          <a:xfrm>
            <a:off x="3686175" y="3997325"/>
            <a:ext cx="22225" cy="28575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2147483647 h 5"/>
              <a:gd name="T4" fmla="*/ 2147483647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0" y="0"/>
                </a:moveTo>
                <a:cubicBezTo>
                  <a:pt x="2" y="1"/>
                  <a:pt x="3" y="3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2" y="4"/>
                  <a:pt x="2" y="2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2" name="Freeform 3829"/>
          <p:cNvSpPr>
            <a:spLocks noChangeArrowheads="1"/>
          </p:cNvSpPr>
          <p:nvPr/>
        </p:nvSpPr>
        <p:spPr bwMode="auto">
          <a:xfrm>
            <a:off x="3700463" y="3144838"/>
            <a:ext cx="58737" cy="42862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0 w 10"/>
              <a:gd name="T7" fmla="*/ 2147483647 h 8"/>
              <a:gd name="T8" fmla="*/ 2147483647 w 10"/>
              <a:gd name="T9" fmla="*/ 0 h 8"/>
              <a:gd name="T10" fmla="*/ 2147483647 w 10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8"/>
              <a:gd name="T20" fmla="*/ 10 w 10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8">
                <a:moveTo>
                  <a:pt x="1" y="0"/>
                </a:moveTo>
                <a:cubicBezTo>
                  <a:pt x="3" y="2"/>
                  <a:pt x="6" y="4"/>
                  <a:pt x="8" y="6"/>
                </a:cubicBezTo>
                <a:cubicBezTo>
                  <a:pt x="8" y="7"/>
                  <a:pt x="9" y="8"/>
                  <a:pt x="10" y="8"/>
                </a:cubicBezTo>
                <a:cubicBezTo>
                  <a:pt x="6" y="6"/>
                  <a:pt x="3" y="3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3" name="Freeform 3830"/>
          <p:cNvSpPr>
            <a:spLocks noChangeArrowheads="1"/>
          </p:cNvSpPr>
          <p:nvPr/>
        </p:nvSpPr>
        <p:spPr bwMode="auto">
          <a:xfrm>
            <a:off x="3692525" y="3136900"/>
            <a:ext cx="15875" cy="7938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0 h 2"/>
              <a:gd name="T10" fmla="*/ 2147483647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4" name="Freeform 3831"/>
          <p:cNvSpPr>
            <a:spLocks noChangeArrowheads="1"/>
          </p:cNvSpPr>
          <p:nvPr/>
        </p:nvSpPr>
        <p:spPr bwMode="auto">
          <a:xfrm>
            <a:off x="3692525" y="3144838"/>
            <a:ext cx="7938" cy="0"/>
          </a:xfrm>
          <a:custGeom>
            <a:avLst/>
            <a:gdLst>
              <a:gd name="T0" fmla="*/ 2147483647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2147483647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5" name="Freeform 3832"/>
          <p:cNvSpPr>
            <a:spLocks noChangeArrowheads="1"/>
          </p:cNvSpPr>
          <p:nvPr/>
        </p:nvSpPr>
        <p:spPr bwMode="auto">
          <a:xfrm>
            <a:off x="3670300" y="2909888"/>
            <a:ext cx="198438" cy="234950"/>
          </a:xfrm>
          <a:custGeom>
            <a:avLst/>
            <a:gdLst>
              <a:gd name="T0" fmla="*/ 2147483647 w 33"/>
              <a:gd name="T1" fmla="*/ 2147483647 h 39"/>
              <a:gd name="T2" fmla="*/ 2147483647 w 33"/>
              <a:gd name="T3" fmla="*/ 2147483647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0 h 39"/>
              <a:gd name="T12" fmla="*/ 2147483647 w 33"/>
              <a:gd name="T13" fmla="*/ 0 h 39"/>
              <a:gd name="T14" fmla="*/ 2147483647 w 33"/>
              <a:gd name="T15" fmla="*/ 2147483647 h 39"/>
              <a:gd name="T16" fmla="*/ 2147483647 w 33"/>
              <a:gd name="T17" fmla="*/ 2147483647 h 39"/>
              <a:gd name="T18" fmla="*/ 2147483647 w 33"/>
              <a:gd name="T19" fmla="*/ 2147483647 h 39"/>
              <a:gd name="T20" fmla="*/ 2147483647 w 33"/>
              <a:gd name="T21" fmla="*/ 2147483647 h 39"/>
              <a:gd name="T22" fmla="*/ 2147483647 w 33"/>
              <a:gd name="T23" fmla="*/ 2147483647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9"/>
              <a:gd name="T38" fmla="*/ 33 w 33"/>
              <a:gd name="T39" fmla="*/ 39 h 3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9">
                <a:moveTo>
                  <a:pt x="17" y="1"/>
                </a:moveTo>
                <a:cubicBezTo>
                  <a:pt x="11" y="1"/>
                  <a:pt x="5" y="5"/>
                  <a:pt x="3" y="15"/>
                </a:cubicBezTo>
                <a:cubicBezTo>
                  <a:pt x="2" y="24"/>
                  <a:pt x="3" y="32"/>
                  <a:pt x="6" y="39"/>
                </a:cubicBezTo>
                <a:cubicBezTo>
                  <a:pt x="5" y="39"/>
                  <a:pt x="4" y="38"/>
                  <a:pt x="4" y="38"/>
                </a:cubicBezTo>
                <a:cubicBezTo>
                  <a:pt x="1" y="31"/>
                  <a:pt x="0" y="23"/>
                  <a:pt x="2" y="15"/>
                </a:cubicBezTo>
                <a:cubicBezTo>
                  <a:pt x="3" y="4"/>
                  <a:pt x="11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0"/>
                  <a:pt x="31" y="4"/>
                  <a:pt x="32" y="15"/>
                </a:cubicBezTo>
                <a:cubicBezTo>
                  <a:pt x="33" y="21"/>
                  <a:pt x="33" y="29"/>
                  <a:pt x="31" y="36"/>
                </a:cubicBezTo>
                <a:cubicBezTo>
                  <a:pt x="31" y="36"/>
                  <a:pt x="30" y="37"/>
                  <a:pt x="29" y="38"/>
                </a:cubicBezTo>
                <a:cubicBezTo>
                  <a:pt x="32" y="31"/>
                  <a:pt x="32" y="22"/>
                  <a:pt x="31" y="15"/>
                </a:cubicBezTo>
                <a:cubicBezTo>
                  <a:pt x="29" y="5"/>
                  <a:pt x="23" y="1"/>
                  <a:pt x="17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6" name="Oval 3854"/>
          <p:cNvSpPr>
            <a:spLocks noChangeArrowheads="1"/>
          </p:cNvSpPr>
          <p:nvPr/>
        </p:nvSpPr>
        <p:spPr bwMode="auto">
          <a:xfrm>
            <a:off x="5403850" y="302736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397" name="Freeform 3855"/>
          <p:cNvSpPr>
            <a:spLocks noEditPoints="1" noChangeArrowheads="1"/>
          </p:cNvSpPr>
          <p:nvPr/>
        </p:nvSpPr>
        <p:spPr bwMode="auto">
          <a:xfrm>
            <a:off x="5403850" y="30194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398" name="Oval 3856"/>
          <p:cNvSpPr>
            <a:spLocks noChangeArrowheads="1"/>
          </p:cNvSpPr>
          <p:nvPr/>
        </p:nvSpPr>
        <p:spPr bwMode="auto">
          <a:xfrm>
            <a:off x="5397500" y="2974975"/>
            <a:ext cx="44450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399" name="Freeform 3857"/>
          <p:cNvSpPr>
            <a:spLocks noEditPoints="1" noChangeArrowheads="1"/>
          </p:cNvSpPr>
          <p:nvPr/>
        </p:nvSpPr>
        <p:spPr bwMode="auto">
          <a:xfrm>
            <a:off x="5389563" y="2968625"/>
            <a:ext cx="52387" cy="50800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0" name="Oval 3860"/>
          <p:cNvSpPr>
            <a:spLocks noChangeArrowheads="1"/>
          </p:cNvSpPr>
          <p:nvPr/>
        </p:nvSpPr>
        <p:spPr bwMode="auto">
          <a:xfrm>
            <a:off x="5403850" y="2938463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1" name="Freeform 3861"/>
          <p:cNvSpPr>
            <a:spLocks noEditPoints="1" noChangeArrowheads="1"/>
          </p:cNvSpPr>
          <p:nvPr/>
        </p:nvSpPr>
        <p:spPr bwMode="auto">
          <a:xfrm>
            <a:off x="5403850" y="293052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402" name="组合 568"/>
          <p:cNvGrpSpPr/>
          <p:nvPr/>
        </p:nvGrpSpPr>
        <p:grpSpPr bwMode="auto">
          <a:xfrm>
            <a:off x="1108075" y="911225"/>
            <a:ext cx="2511425" cy="1543050"/>
            <a:chOff x="0" y="0"/>
            <a:chExt cx="2512368" cy="1542682"/>
          </a:xfrm>
        </p:grpSpPr>
        <p:sp>
          <p:nvSpPr>
            <p:cNvPr id="15798" name="Freeform 3997"/>
            <p:cNvSpPr>
              <a:spLocks noEditPoints="1" noChangeArrowheads="1"/>
            </p:cNvSpPr>
            <p:nvPr/>
          </p:nvSpPr>
          <p:spPr bwMode="auto">
            <a:xfrm>
              <a:off x="0" y="0"/>
              <a:ext cx="2512368" cy="1542682"/>
            </a:xfrm>
            <a:custGeom>
              <a:avLst/>
              <a:gdLst>
                <a:gd name="T0" fmla="*/ 2147483647 w 419"/>
                <a:gd name="T1" fmla="*/ 2147483647 h 258"/>
                <a:gd name="T2" fmla="*/ 2147483647 w 419"/>
                <a:gd name="T3" fmla="*/ 2147483647 h 258"/>
                <a:gd name="T4" fmla="*/ 2147483647 w 419"/>
                <a:gd name="T5" fmla="*/ 2147483647 h 258"/>
                <a:gd name="T6" fmla="*/ 2147483647 w 419"/>
                <a:gd name="T7" fmla="*/ 2147483647 h 258"/>
                <a:gd name="T8" fmla="*/ 2147483647 w 419"/>
                <a:gd name="T9" fmla="*/ 2147483647 h 258"/>
                <a:gd name="T10" fmla="*/ 2147483647 w 419"/>
                <a:gd name="T11" fmla="*/ 2147483647 h 258"/>
                <a:gd name="T12" fmla="*/ 2147483647 w 419"/>
                <a:gd name="T13" fmla="*/ 2147483647 h 258"/>
                <a:gd name="T14" fmla="*/ 2147483647 w 419"/>
                <a:gd name="T15" fmla="*/ 2147483647 h 258"/>
                <a:gd name="T16" fmla="*/ 2147483647 w 419"/>
                <a:gd name="T17" fmla="*/ 2147483647 h 258"/>
                <a:gd name="T18" fmla="*/ 2147483647 w 419"/>
                <a:gd name="T19" fmla="*/ 2147483647 h 258"/>
                <a:gd name="T20" fmla="*/ 2147483647 w 419"/>
                <a:gd name="T21" fmla="*/ 2147483647 h 258"/>
                <a:gd name="T22" fmla="*/ 2147483647 w 419"/>
                <a:gd name="T23" fmla="*/ 2147483647 h 258"/>
                <a:gd name="T24" fmla="*/ 2147483647 w 419"/>
                <a:gd name="T25" fmla="*/ 2147483647 h 258"/>
                <a:gd name="T26" fmla="*/ 2147483647 w 419"/>
                <a:gd name="T27" fmla="*/ 2147483647 h 258"/>
                <a:gd name="T28" fmla="*/ 2147483647 w 419"/>
                <a:gd name="T29" fmla="*/ 2147483647 h 258"/>
                <a:gd name="T30" fmla="*/ 2147483647 w 419"/>
                <a:gd name="T31" fmla="*/ 2147483647 h 258"/>
                <a:gd name="T32" fmla="*/ 2147483647 w 419"/>
                <a:gd name="T33" fmla="*/ 2147483647 h 258"/>
                <a:gd name="T34" fmla="*/ 2147483647 w 419"/>
                <a:gd name="T35" fmla="*/ 2147483647 h 258"/>
                <a:gd name="T36" fmla="*/ 2147483647 w 419"/>
                <a:gd name="T37" fmla="*/ 2147483647 h 258"/>
                <a:gd name="T38" fmla="*/ 2147483647 w 419"/>
                <a:gd name="T39" fmla="*/ 2147483647 h 258"/>
                <a:gd name="T40" fmla="*/ 2147483647 w 419"/>
                <a:gd name="T41" fmla="*/ 2147483647 h 258"/>
                <a:gd name="T42" fmla="*/ 2147483647 w 419"/>
                <a:gd name="T43" fmla="*/ 2147483647 h 258"/>
                <a:gd name="T44" fmla="*/ 2147483647 w 419"/>
                <a:gd name="T45" fmla="*/ 2147483647 h 258"/>
                <a:gd name="T46" fmla="*/ 2147483647 w 419"/>
                <a:gd name="T47" fmla="*/ 2147483647 h 258"/>
                <a:gd name="T48" fmla="*/ 2147483647 w 419"/>
                <a:gd name="T49" fmla="*/ 2147483647 h 258"/>
                <a:gd name="T50" fmla="*/ 2147483647 w 419"/>
                <a:gd name="T51" fmla="*/ 2147483647 h 258"/>
                <a:gd name="T52" fmla="*/ 2147483647 w 419"/>
                <a:gd name="T53" fmla="*/ 2147483647 h 258"/>
                <a:gd name="T54" fmla="*/ 2147483647 w 419"/>
                <a:gd name="T55" fmla="*/ 2147483647 h 258"/>
                <a:gd name="T56" fmla="*/ 2147483647 w 419"/>
                <a:gd name="T57" fmla="*/ 2147483647 h 258"/>
                <a:gd name="T58" fmla="*/ 2147483647 w 419"/>
                <a:gd name="T59" fmla="*/ 2147483647 h 258"/>
                <a:gd name="T60" fmla="*/ 2147483647 w 419"/>
                <a:gd name="T61" fmla="*/ 2147483647 h 258"/>
                <a:gd name="T62" fmla="*/ 2147483647 w 419"/>
                <a:gd name="T63" fmla="*/ 2147483647 h 258"/>
                <a:gd name="T64" fmla="*/ 2147483647 w 419"/>
                <a:gd name="T65" fmla="*/ 2147483647 h 258"/>
                <a:gd name="T66" fmla="*/ 2147483647 w 419"/>
                <a:gd name="T67" fmla="*/ 2147483647 h 258"/>
                <a:gd name="T68" fmla="*/ 2147483647 w 419"/>
                <a:gd name="T69" fmla="*/ 2147483647 h 258"/>
                <a:gd name="T70" fmla="*/ 2147483647 w 419"/>
                <a:gd name="T71" fmla="*/ 2147483647 h 258"/>
                <a:gd name="T72" fmla="*/ 2147483647 w 419"/>
                <a:gd name="T73" fmla="*/ 2147483647 h 258"/>
                <a:gd name="T74" fmla="*/ 2147483647 w 419"/>
                <a:gd name="T75" fmla="*/ 2147483647 h 258"/>
                <a:gd name="T76" fmla="*/ 2147483647 w 419"/>
                <a:gd name="T77" fmla="*/ 2147483647 h 258"/>
                <a:gd name="T78" fmla="*/ 2147483647 w 419"/>
                <a:gd name="T79" fmla="*/ 2147483647 h 258"/>
                <a:gd name="T80" fmla="*/ 2147483647 w 419"/>
                <a:gd name="T81" fmla="*/ 2147483647 h 258"/>
                <a:gd name="T82" fmla="*/ 2147483647 w 419"/>
                <a:gd name="T83" fmla="*/ 2147483647 h 258"/>
                <a:gd name="T84" fmla="*/ 2147483647 w 419"/>
                <a:gd name="T85" fmla="*/ 2147483647 h 258"/>
                <a:gd name="T86" fmla="*/ 2147483647 w 419"/>
                <a:gd name="T87" fmla="*/ 2147483647 h 258"/>
                <a:gd name="T88" fmla="*/ 2147483647 w 419"/>
                <a:gd name="T89" fmla="*/ 2147483647 h 258"/>
                <a:gd name="T90" fmla="*/ 2147483647 w 419"/>
                <a:gd name="T91" fmla="*/ 2147483647 h 258"/>
                <a:gd name="T92" fmla="*/ 2147483647 w 419"/>
                <a:gd name="T93" fmla="*/ 2147483647 h 258"/>
                <a:gd name="T94" fmla="*/ 2147483647 w 419"/>
                <a:gd name="T95" fmla="*/ 2147483647 h 258"/>
                <a:gd name="T96" fmla="*/ 2147483647 w 419"/>
                <a:gd name="T97" fmla="*/ 2147483647 h 258"/>
                <a:gd name="T98" fmla="*/ 2147483647 w 419"/>
                <a:gd name="T99" fmla="*/ 2147483647 h 258"/>
                <a:gd name="T100" fmla="*/ 2147483647 w 419"/>
                <a:gd name="T101" fmla="*/ 2147483647 h 258"/>
                <a:gd name="T102" fmla="*/ 2147483647 w 419"/>
                <a:gd name="T103" fmla="*/ 2147483647 h 258"/>
                <a:gd name="T104" fmla="*/ 2147483647 w 419"/>
                <a:gd name="T105" fmla="*/ 2147483647 h 258"/>
                <a:gd name="T106" fmla="*/ 2147483647 w 419"/>
                <a:gd name="T107" fmla="*/ 2147483647 h 258"/>
                <a:gd name="T108" fmla="*/ 2147483647 w 419"/>
                <a:gd name="T109" fmla="*/ 2147483647 h 258"/>
                <a:gd name="T110" fmla="*/ 2147483647 w 419"/>
                <a:gd name="T111" fmla="*/ 2147483647 h 258"/>
                <a:gd name="T112" fmla="*/ 2147483647 w 419"/>
                <a:gd name="T113" fmla="*/ 2147483647 h 2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9"/>
                <a:gd name="T172" fmla="*/ 0 h 258"/>
                <a:gd name="T173" fmla="*/ 419 w 419"/>
                <a:gd name="T174" fmla="*/ 258 h 25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9" h="258">
                  <a:moveTo>
                    <a:pt x="419" y="166"/>
                  </a:moveTo>
                  <a:cubicBezTo>
                    <a:pt x="419" y="165"/>
                    <a:pt x="418" y="165"/>
                    <a:pt x="417" y="165"/>
                  </a:cubicBezTo>
                  <a:cubicBezTo>
                    <a:pt x="415" y="165"/>
                    <a:pt x="413" y="165"/>
                    <a:pt x="411" y="166"/>
                  </a:cubicBezTo>
                  <a:cubicBezTo>
                    <a:pt x="404" y="167"/>
                    <a:pt x="396" y="168"/>
                    <a:pt x="388" y="168"/>
                  </a:cubicBezTo>
                  <a:cubicBezTo>
                    <a:pt x="374" y="168"/>
                    <a:pt x="364" y="164"/>
                    <a:pt x="358" y="154"/>
                  </a:cubicBezTo>
                  <a:cubicBezTo>
                    <a:pt x="354" y="148"/>
                    <a:pt x="351" y="142"/>
                    <a:pt x="349" y="136"/>
                  </a:cubicBezTo>
                  <a:cubicBezTo>
                    <a:pt x="343" y="124"/>
                    <a:pt x="338" y="112"/>
                    <a:pt x="327" y="105"/>
                  </a:cubicBezTo>
                  <a:cubicBezTo>
                    <a:pt x="332" y="102"/>
                    <a:pt x="336" y="96"/>
                    <a:pt x="337" y="90"/>
                  </a:cubicBezTo>
                  <a:cubicBezTo>
                    <a:pt x="338" y="83"/>
                    <a:pt x="337" y="76"/>
                    <a:pt x="333" y="70"/>
                  </a:cubicBezTo>
                  <a:cubicBezTo>
                    <a:pt x="332" y="69"/>
                    <a:pt x="330" y="69"/>
                    <a:pt x="329" y="70"/>
                  </a:cubicBezTo>
                  <a:cubicBezTo>
                    <a:pt x="316" y="81"/>
                    <a:pt x="306" y="85"/>
                    <a:pt x="295" y="85"/>
                  </a:cubicBezTo>
                  <a:cubicBezTo>
                    <a:pt x="290" y="85"/>
                    <a:pt x="284" y="84"/>
                    <a:pt x="279" y="82"/>
                  </a:cubicBezTo>
                  <a:cubicBezTo>
                    <a:pt x="276" y="81"/>
                    <a:pt x="273" y="79"/>
                    <a:pt x="270" y="78"/>
                  </a:cubicBezTo>
                  <a:cubicBezTo>
                    <a:pt x="260" y="74"/>
                    <a:pt x="251" y="70"/>
                    <a:pt x="240" y="68"/>
                  </a:cubicBezTo>
                  <a:cubicBezTo>
                    <a:pt x="248" y="59"/>
                    <a:pt x="251" y="44"/>
                    <a:pt x="248" y="30"/>
                  </a:cubicBezTo>
                  <a:cubicBezTo>
                    <a:pt x="245" y="17"/>
                    <a:pt x="238" y="7"/>
                    <a:pt x="229" y="3"/>
                  </a:cubicBezTo>
                  <a:cubicBezTo>
                    <a:pt x="223" y="1"/>
                    <a:pt x="217" y="0"/>
                    <a:pt x="211" y="0"/>
                  </a:cubicBezTo>
                  <a:cubicBezTo>
                    <a:pt x="200" y="0"/>
                    <a:pt x="190" y="4"/>
                    <a:pt x="183" y="11"/>
                  </a:cubicBezTo>
                  <a:cubicBezTo>
                    <a:pt x="174" y="22"/>
                    <a:pt x="177" y="38"/>
                    <a:pt x="186" y="47"/>
                  </a:cubicBezTo>
                  <a:cubicBezTo>
                    <a:pt x="187" y="47"/>
                    <a:pt x="187" y="47"/>
                    <a:pt x="188" y="47"/>
                  </a:cubicBezTo>
                  <a:cubicBezTo>
                    <a:pt x="189" y="47"/>
                    <a:pt x="191" y="46"/>
                    <a:pt x="191" y="45"/>
                  </a:cubicBezTo>
                  <a:cubicBezTo>
                    <a:pt x="191" y="35"/>
                    <a:pt x="198" y="30"/>
                    <a:pt x="205" y="30"/>
                  </a:cubicBezTo>
                  <a:cubicBezTo>
                    <a:pt x="211" y="30"/>
                    <a:pt x="217" y="33"/>
                    <a:pt x="219" y="39"/>
                  </a:cubicBezTo>
                  <a:cubicBezTo>
                    <a:pt x="222" y="44"/>
                    <a:pt x="222" y="49"/>
                    <a:pt x="220" y="53"/>
                  </a:cubicBezTo>
                  <a:cubicBezTo>
                    <a:pt x="215" y="62"/>
                    <a:pt x="198" y="66"/>
                    <a:pt x="191" y="67"/>
                  </a:cubicBezTo>
                  <a:cubicBezTo>
                    <a:pt x="187" y="68"/>
                    <a:pt x="182" y="68"/>
                    <a:pt x="178" y="69"/>
                  </a:cubicBezTo>
                  <a:cubicBezTo>
                    <a:pt x="166" y="70"/>
                    <a:pt x="152" y="72"/>
                    <a:pt x="140" y="76"/>
                  </a:cubicBezTo>
                  <a:cubicBezTo>
                    <a:pt x="155" y="64"/>
                    <a:pt x="162" y="43"/>
                    <a:pt x="158" y="27"/>
                  </a:cubicBezTo>
                  <a:cubicBezTo>
                    <a:pt x="158" y="26"/>
                    <a:pt x="158" y="25"/>
                    <a:pt x="157" y="25"/>
                  </a:cubicBezTo>
                  <a:cubicBezTo>
                    <a:pt x="157" y="25"/>
                    <a:pt x="156" y="25"/>
                    <a:pt x="155" y="25"/>
                  </a:cubicBezTo>
                  <a:cubicBezTo>
                    <a:pt x="155" y="26"/>
                    <a:pt x="154" y="26"/>
                    <a:pt x="153" y="26"/>
                  </a:cubicBezTo>
                  <a:cubicBezTo>
                    <a:pt x="145" y="30"/>
                    <a:pt x="134" y="34"/>
                    <a:pt x="128" y="40"/>
                  </a:cubicBezTo>
                  <a:cubicBezTo>
                    <a:pt x="126" y="15"/>
                    <a:pt x="101" y="1"/>
                    <a:pt x="78" y="0"/>
                  </a:cubicBezTo>
                  <a:cubicBezTo>
                    <a:pt x="78" y="0"/>
                    <a:pt x="78" y="0"/>
                    <a:pt x="77" y="0"/>
                  </a:cubicBezTo>
                  <a:cubicBezTo>
                    <a:pt x="76" y="0"/>
                    <a:pt x="76" y="0"/>
                    <a:pt x="75" y="1"/>
                  </a:cubicBezTo>
                  <a:cubicBezTo>
                    <a:pt x="75" y="1"/>
                    <a:pt x="75" y="2"/>
                    <a:pt x="76" y="3"/>
                  </a:cubicBezTo>
                  <a:cubicBezTo>
                    <a:pt x="76" y="3"/>
                    <a:pt x="76" y="3"/>
                    <a:pt x="76" y="4"/>
                  </a:cubicBezTo>
                  <a:cubicBezTo>
                    <a:pt x="77" y="9"/>
                    <a:pt x="79" y="13"/>
                    <a:pt x="81" y="17"/>
                  </a:cubicBezTo>
                  <a:cubicBezTo>
                    <a:pt x="58" y="19"/>
                    <a:pt x="37" y="37"/>
                    <a:pt x="39" y="63"/>
                  </a:cubicBezTo>
                  <a:cubicBezTo>
                    <a:pt x="40" y="73"/>
                    <a:pt x="47" y="83"/>
                    <a:pt x="57" y="87"/>
                  </a:cubicBezTo>
                  <a:cubicBezTo>
                    <a:pt x="59" y="88"/>
                    <a:pt x="61" y="89"/>
                    <a:pt x="64" y="89"/>
                  </a:cubicBezTo>
                  <a:cubicBezTo>
                    <a:pt x="71" y="89"/>
                    <a:pt x="78" y="85"/>
                    <a:pt x="84" y="78"/>
                  </a:cubicBezTo>
                  <a:cubicBezTo>
                    <a:pt x="87" y="75"/>
                    <a:pt x="87" y="74"/>
                    <a:pt x="87" y="73"/>
                  </a:cubicBezTo>
                  <a:cubicBezTo>
                    <a:pt x="87" y="73"/>
                    <a:pt x="86" y="73"/>
                    <a:pt x="86" y="73"/>
                  </a:cubicBezTo>
                  <a:cubicBezTo>
                    <a:pt x="85" y="73"/>
                    <a:pt x="84" y="73"/>
                    <a:pt x="82" y="7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79" y="75"/>
                    <a:pt x="78" y="75"/>
                    <a:pt x="76" y="75"/>
                  </a:cubicBezTo>
                  <a:cubicBezTo>
                    <a:pt x="70" y="75"/>
                    <a:pt x="65" y="71"/>
                    <a:pt x="64" y="65"/>
                  </a:cubicBezTo>
                  <a:cubicBezTo>
                    <a:pt x="62" y="60"/>
                    <a:pt x="64" y="53"/>
                    <a:pt x="71" y="49"/>
                  </a:cubicBezTo>
                  <a:cubicBezTo>
                    <a:pt x="73" y="48"/>
                    <a:pt x="76" y="47"/>
                    <a:pt x="79" y="47"/>
                  </a:cubicBezTo>
                  <a:cubicBezTo>
                    <a:pt x="84" y="47"/>
                    <a:pt x="89" y="49"/>
                    <a:pt x="92" y="52"/>
                  </a:cubicBezTo>
                  <a:cubicBezTo>
                    <a:pt x="99" y="58"/>
                    <a:pt x="102" y="71"/>
                    <a:pt x="99" y="81"/>
                  </a:cubicBezTo>
                  <a:cubicBezTo>
                    <a:pt x="94" y="92"/>
                    <a:pt x="82" y="99"/>
                    <a:pt x="72" y="106"/>
                  </a:cubicBezTo>
                  <a:cubicBezTo>
                    <a:pt x="68" y="108"/>
                    <a:pt x="64" y="110"/>
                    <a:pt x="61" y="112"/>
                  </a:cubicBezTo>
                  <a:cubicBezTo>
                    <a:pt x="37" y="130"/>
                    <a:pt x="10" y="152"/>
                    <a:pt x="2" y="181"/>
                  </a:cubicBezTo>
                  <a:cubicBezTo>
                    <a:pt x="1" y="182"/>
                    <a:pt x="0" y="183"/>
                    <a:pt x="1" y="184"/>
                  </a:cubicBezTo>
                  <a:cubicBezTo>
                    <a:pt x="1" y="184"/>
                    <a:pt x="1" y="184"/>
                    <a:pt x="1" y="184"/>
                  </a:cubicBezTo>
                  <a:cubicBezTo>
                    <a:pt x="2" y="184"/>
                    <a:pt x="2" y="184"/>
                    <a:pt x="4" y="182"/>
                  </a:cubicBezTo>
                  <a:cubicBezTo>
                    <a:pt x="7" y="180"/>
                    <a:pt x="9" y="178"/>
                    <a:pt x="11" y="176"/>
                  </a:cubicBezTo>
                  <a:cubicBezTo>
                    <a:pt x="19" y="169"/>
                    <a:pt x="26" y="161"/>
                    <a:pt x="35" y="155"/>
                  </a:cubicBezTo>
                  <a:cubicBezTo>
                    <a:pt x="42" y="150"/>
                    <a:pt x="55" y="141"/>
                    <a:pt x="67" y="141"/>
                  </a:cubicBezTo>
                  <a:cubicBezTo>
                    <a:pt x="69" y="141"/>
                    <a:pt x="71" y="142"/>
                    <a:pt x="72" y="142"/>
                  </a:cubicBezTo>
                  <a:cubicBezTo>
                    <a:pt x="82" y="144"/>
                    <a:pt x="87" y="150"/>
                    <a:pt x="86" y="157"/>
                  </a:cubicBezTo>
                  <a:cubicBezTo>
                    <a:pt x="85" y="167"/>
                    <a:pt x="74" y="178"/>
                    <a:pt x="65" y="178"/>
                  </a:cubicBezTo>
                  <a:cubicBezTo>
                    <a:pt x="61" y="178"/>
                    <a:pt x="58" y="176"/>
                    <a:pt x="56" y="172"/>
                  </a:cubicBezTo>
                  <a:cubicBezTo>
                    <a:pt x="54" y="168"/>
                    <a:pt x="53" y="167"/>
                    <a:pt x="53" y="167"/>
                  </a:cubicBezTo>
                  <a:cubicBezTo>
                    <a:pt x="52" y="167"/>
                    <a:pt x="52" y="167"/>
                    <a:pt x="52" y="168"/>
                  </a:cubicBezTo>
                  <a:cubicBezTo>
                    <a:pt x="51" y="168"/>
                    <a:pt x="51" y="169"/>
                    <a:pt x="51" y="173"/>
                  </a:cubicBezTo>
                  <a:cubicBezTo>
                    <a:pt x="52" y="187"/>
                    <a:pt x="61" y="197"/>
                    <a:pt x="74" y="198"/>
                  </a:cubicBezTo>
                  <a:cubicBezTo>
                    <a:pt x="75" y="198"/>
                    <a:pt x="76" y="198"/>
                    <a:pt x="77" y="198"/>
                  </a:cubicBezTo>
                  <a:cubicBezTo>
                    <a:pt x="85" y="198"/>
                    <a:pt x="92" y="193"/>
                    <a:pt x="94" y="186"/>
                  </a:cubicBezTo>
                  <a:cubicBezTo>
                    <a:pt x="99" y="190"/>
                    <a:pt x="107" y="191"/>
                    <a:pt x="114" y="192"/>
                  </a:cubicBezTo>
                  <a:cubicBezTo>
                    <a:pt x="115" y="192"/>
                    <a:pt x="115" y="192"/>
                    <a:pt x="116" y="193"/>
                  </a:cubicBezTo>
                  <a:cubicBezTo>
                    <a:pt x="117" y="193"/>
                    <a:pt x="117" y="193"/>
                    <a:pt x="118" y="193"/>
                  </a:cubicBezTo>
                  <a:cubicBezTo>
                    <a:pt x="119" y="193"/>
                    <a:pt x="120" y="193"/>
                    <a:pt x="120" y="192"/>
                  </a:cubicBezTo>
                  <a:cubicBezTo>
                    <a:pt x="121" y="191"/>
                    <a:pt x="120" y="190"/>
                    <a:pt x="119" y="189"/>
                  </a:cubicBezTo>
                  <a:cubicBezTo>
                    <a:pt x="113" y="181"/>
                    <a:pt x="113" y="171"/>
                    <a:pt x="113" y="162"/>
                  </a:cubicBezTo>
                  <a:cubicBezTo>
                    <a:pt x="112" y="153"/>
                    <a:pt x="112" y="144"/>
                    <a:pt x="107" y="137"/>
                  </a:cubicBezTo>
                  <a:cubicBezTo>
                    <a:pt x="104" y="132"/>
                    <a:pt x="99" y="128"/>
                    <a:pt x="94" y="125"/>
                  </a:cubicBezTo>
                  <a:cubicBezTo>
                    <a:pt x="107" y="116"/>
                    <a:pt x="125" y="105"/>
                    <a:pt x="145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61" y="105"/>
                    <a:pt x="175" y="111"/>
                    <a:pt x="184" y="120"/>
                  </a:cubicBezTo>
                  <a:cubicBezTo>
                    <a:pt x="191" y="128"/>
                    <a:pt x="194" y="138"/>
                    <a:pt x="194" y="149"/>
                  </a:cubicBezTo>
                  <a:cubicBezTo>
                    <a:pt x="193" y="162"/>
                    <a:pt x="189" y="192"/>
                    <a:pt x="165" y="194"/>
                  </a:cubicBezTo>
                  <a:cubicBezTo>
                    <a:pt x="164" y="194"/>
                    <a:pt x="163" y="194"/>
                    <a:pt x="163" y="194"/>
                  </a:cubicBezTo>
                  <a:cubicBezTo>
                    <a:pt x="154" y="194"/>
                    <a:pt x="146" y="191"/>
                    <a:pt x="143" y="185"/>
                  </a:cubicBezTo>
                  <a:cubicBezTo>
                    <a:pt x="140" y="181"/>
                    <a:pt x="139" y="175"/>
                    <a:pt x="142" y="169"/>
                  </a:cubicBezTo>
                  <a:cubicBezTo>
                    <a:pt x="142" y="169"/>
                    <a:pt x="142" y="169"/>
                    <a:pt x="142" y="169"/>
                  </a:cubicBezTo>
                  <a:cubicBezTo>
                    <a:pt x="142" y="168"/>
                    <a:pt x="143" y="166"/>
                    <a:pt x="142" y="166"/>
                  </a:cubicBezTo>
                  <a:cubicBezTo>
                    <a:pt x="142" y="165"/>
                    <a:pt x="142" y="165"/>
                    <a:pt x="141" y="165"/>
                  </a:cubicBezTo>
                  <a:cubicBezTo>
                    <a:pt x="141" y="165"/>
                    <a:pt x="140" y="166"/>
                    <a:pt x="138" y="166"/>
                  </a:cubicBezTo>
                  <a:cubicBezTo>
                    <a:pt x="126" y="173"/>
                    <a:pt x="120" y="186"/>
                    <a:pt x="124" y="200"/>
                  </a:cubicBezTo>
                  <a:cubicBezTo>
                    <a:pt x="127" y="214"/>
                    <a:pt x="139" y="228"/>
                    <a:pt x="156" y="228"/>
                  </a:cubicBezTo>
                  <a:cubicBezTo>
                    <a:pt x="159" y="228"/>
                    <a:pt x="162" y="227"/>
                    <a:pt x="165" y="226"/>
                  </a:cubicBezTo>
                  <a:cubicBezTo>
                    <a:pt x="162" y="234"/>
                    <a:pt x="162" y="242"/>
                    <a:pt x="161" y="250"/>
                  </a:cubicBezTo>
                  <a:cubicBezTo>
                    <a:pt x="161" y="252"/>
                    <a:pt x="161" y="253"/>
                    <a:pt x="161" y="255"/>
                  </a:cubicBezTo>
                  <a:cubicBezTo>
                    <a:pt x="161" y="255"/>
                    <a:pt x="161" y="255"/>
                    <a:pt x="161" y="255"/>
                  </a:cubicBezTo>
                  <a:cubicBezTo>
                    <a:pt x="161" y="257"/>
                    <a:pt x="161" y="257"/>
                    <a:pt x="161" y="258"/>
                  </a:cubicBezTo>
                  <a:cubicBezTo>
                    <a:pt x="161" y="258"/>
                    <a:pt x="161" y="258"/>
                    <a:pt x="162" y="258"/>
                  </a:cubicBezTo>
                  <a:cubicBezTo>
                    <a:pt x="162" y="258"/>
                    <a:pt x="163" y="258"/>
                    <a:pt x="164" y="257"/>
                  </a:cubicBezTo>
                  <a:cubicBezTo>
                    <a:pt x="164" y="257"/>
                    <a:pt x="164" y="257"/>
                    <a:pt x="164" y="257"/>
                  </a:cubicBezTo>
                  <a:cubicBezTo>
                    <a:pt x="165" y="256"/>
                    <a:pt x="167" y="256"/>
                    <a:pt x="168" y="255"/>
                  </a:cubicBezTo>
                  <a:cubicBezTo>
                    <a:pt x="182" y="249"/>
                    <a:pt x="195" y="242"/>
                    <a:pt x="203" y="229"/>
                  </a:cubicBezTo>
                  <a:cubicBezTo>
                    <a:pt x="211" y="217"/>
                    <a:pt x="219" y="198"/>
                    <a:pt x="217" y="183"/>
                  </a:cubicBezTo>
                  <a:cubicBezTo>
                    <a:pt x="221" y="187"/>
                    <a:pt x="226" y="190"/>
                    <a:pt x="231" y="193"/>
                  </a:cubicBezTo>
                  <a:cubicBezTo>
                    <a:pt x="236" y="195"/>
                    <a:pt x="240" y="197"/>
                    <a:pt x="244" y="200"/>
                  </a:cubicBezTo>
                  <a:cubicBezTo>
                    <a:pt x="245" y="201"/>
                    <a:pt x="245" y="201"/>
                    <a:pt x="246" y="201"/>
                  </a:cubicBezTo>
                  <a:cubicBezTo>
                    <a:pt x="246" y="201"/>
                    <a:pt x="246" y="201"/>
                    <a:pt x="246" y="200"/>
                  </a:cubicBezTo>
                  <a:cubicBezTo>
                    <a:pt x="246" y="200"/>
                    <a:pt x="247" y="200"/>
                    <a:pt x="247" y="199"/>
                  </a:cubicBezTo>
                  <a:cubicBezTo>
                    <a:pt x="257" y="183"/>
                    <a:pt x="247" y="157"/>
                    <a:pt x="243" y="147"/>
                  </a:cubicBezTo>
                  <a:cubicBezTo>
                    <a:pt x="233" y="124"/>
                    <a:pt x="217" y="105"/>
                    <a:pt x="200" y="95"/>
                  </a:cubicBezTo>
                  <a:cubicBezTo>
                    <a:pt x="218" y="93"/>
                    <a:pt x="239" y="96"/>
                    <a:pt x="256" y="101"/>
                  </a:cubicBezTo>
                  <a:cubicBezTo>
                    <a:pt x="266" y="104"/>
                    <a:pt x="277" y="110"/>
                    <a:pt x="278" y="123"/>
                  </a:cubicBezTo>
                  <a:cubicBezTo>
                    <a:pt x="278" y="134"/>
                    <a:pt x="273" y="143"/>
                    <a:pt x="264" y="149"/>
                  </a:cubicBezTo>
                  <a:cubicBezTo>
                    <a:pt x="264" y="149"/>
                    <a:pt x="263" y="150"/>
                    <a:pt x="263" y="150"/>
                  </a:cubicBezTo>
                  <a:cubicBezTo>
                    <a:pt x="263" y="151"/>
                    <a:pt x="264" y="152"/>
                    <a:pt x="264" y="152"/>
                  </a:cubicBezTo>
                  <a:cubicBezTo>
                    <a:pt x="268" y="154"/>
                    <a:pt x="272" y="156"/>
                    <a:pt x="277" y="156"/>
                  </a:cubicBezTo>
                  <a:cubicBezTo>
                    <a:pt x="293" y="156"/>
                    <a:pt x="308" y="139"/>
                    <a:pt x="309" y="123"/>
                  </a:cubicBezTo>
                  <a:cubicBezTo>
                    <a:pt x="311" y="124"/>
                    <a:pt x="312" y="125"/>
                    <a:pt x="314" y="127"/>
                  </a:cubicBezTo>
                  <a:cubicBezTo>
                    <a:pt x="320" y="132"/>
                    <a:pt x="327" y="137"/>
                    <a:pt x="326" y="145"/>
                  </a:cubicBezTo>
                  <a:cubicBezTo>
                    <a:pt x="326" y="158"/>
                    <a:pt x="317" y="169"/>
                    <a:pt x="304" y="174"/>
                  </a:cubicBezTo>
                  <a:cubicBezTo>
                    <a:pt x="303" y="174"/>
                    <a:pt x="302" y="175"/>
                    <a:pt x="302" y="175"/>
                  </a:cubicBezTo>
                  <a:cubicBezTo>
                    <a:pt x="302" y="176"/>
                    <a:pt x="303" y="177"/>
                    <a:pt x="303" y="177"/>
                  </a:cubicBezTo>
                  <a:cubicBezTo>
                    <a:pt x="307" y="179"/>
                    <a:pt x="317" y="184"/>
                    <a:pt x="326" y="185"/>
                  </a:cubicBezTo>
                  <a:cubicBezTo>
                    <a:pt x="321" y="189"/>
                    <a:pt x="315" y="191"/>
                    <a:pt x="310" y="192"/>
                  </a:cubicBezTo>
                  <a:cubicBezTo>
                    <a:pt x="302" y="193"/>
                    <a:pt x="297" y="193"/>
                    <a:pt x="292" y="191"/>
                  </a:cubicBezTo>
                  <a:cubicBezTo>
                    <a:pt x="288" y="189"/>
                    <a:pt x="281" y="185"/>
                    <a:pt x="279" y="182"/>
                  </a:cubicBezTo>
                  <a:cubicBezTo>
                    <a:pt x="279" y="181"/>
                    <a:pt x="279" y="180"/>
                    <a:pt x="279" y="179"/>
                  </a:cubicBezTo>
                  <a:cubicBezTo>
                    <a:pt x="278" y="175"/>
                    <a:pt x="277" y="174"/>
                    <a:pt x="276" y="174"/>
                  </a:cubicBezTo>
                  <a:cubicBezTo>
                    <a:pt x="276" y="174"/>
                    <a:pt x="276" y="174"/>
                    <a:pt x="276" y="174"/>
                  </a:cubicBezTo>
                  <a:cubicBezTo>
                    <a:pt x="275" y="175"/>
                    <a:pt x="275" y="177"/>
                    <a:pt x="275" y="179"/>
                  </a:cubicBezTo>
                  <a:cubicBezTo>
                    <a:pt x="276" y="200"/>
                    <a:pt x="292" y="222"/>
                    <a:pt x="316" y="222"/>
                  </a:cubicBezTo>
                  <a:cubicBezTo>
                    <a:pt x="317" y="222"/>
                    <a:pt x="318" y="222"/>
                    <a:pt x="318" y="222"/>
                  </a:cubicBezTo>
                  <a:cubicBezTo>
                    <a:pt x="330" y="221"/>
                    <a:pt x="343" y="214"/>
                    <a:pt x="351" y="203"/>
                  </a:cubicBezTo>
                  <a:cubicBezTo>
                    <a:pt x="354" y="198"/>
                    <a:pt x="358" y="191"/>
                    <a:pt x="356" y="182"/>
                  </a:cubicBezTo>
                  <a:cubicBezTo>
                    <a:pt x="361" y="185"/>
                    <a:pt x="367" y="187"/>
                    <a:pt x="373" y="187"/>
                  </a:cubicBezTo>
                  <a:cubicBezTo>
                    <a:pt x="373" y="187"/>
                    <a:pt x="374" y="187"/>
                    <a:pt x="375" y="187"/>
                  </a:cubicBezTo>
                  <a:cubicBezTo>
                    <a:pt x="390" y="187"/>
                    <a:pt x="406" y="180"/>
                    <a:pt x="419" y="168"/>
                  </a:cubicBezTo>
                  <a:cubicBezTo>
                    <a:pt x="419" y="168"/>
                    <a:pt x="419" y="167"/>
                    <a:pt x="419" y="166"/>
                  </a:cubicBezTo>
                  <a:close/>
                  <a:moveTo>
                    <a:pt x="308" y="116"/>
                  </a:moveTo>
                  <a:cubicBezTo>
                    <a:pt x="307" y="116"/>
                    <a:pt x="306" y="118"/>
                    <a:pt x="306" y="119"/>
                  </a:cubicBezTo>
                  <a:cubicBezTo>
                    <a:pt x="306" y="128"/>
                    <a:pt x="301" y="138"/>
                    <a:pt x="293" y="144"/>
                  </a:cubicBezTo>
                  <a:cubicBezTo>
                    <a:pt x="290" y="147"/>
                    <a:pt x="285" y="150"/>
                    <a:pt x="280" y="151"/>
                  </a:cubicBezTo>
                  <a:cubicBezTo>
                    <a:pt x="277" y="151"/>
                    <a:pt x="274" y="151"/>
                    <a:pt x="273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70" y="151"/>
                    <a:pt x="270" y="150"/>
                    <a:pt x="271" y="149"/>
                  </a:cubicBezTo>
                  <a:cubicBezTo>
                    <a:pt x="280" y="142"/>
                    <a:pt x="285" y="126"/>
                    <a:pt x="281" y="116"/>
                  </a:cubicBezTo>
                  <a:cubicBezTo>
                    <a:pt x="276" y="102"/>
                    <a:pt x="263" y="97"/>
                    <a:pt x="251" y="95"/>
                  </a:cubicBezTo>
                  <a:cubicBezTo>
                    <a:pt x="241" y="93"/>
                    <a:pt x="230" y="91"/>
                    <a:pt x="218" y="91"/>
                  </a:cubicBezTo>
                  <a:cubicBezTo>
                    <a:pt x="211" y="91"/>
                    <a:pt x="204" y="92"/>
                    <a:pt x="197" y="93"/>
                  </a:cubicBezTo>
                  <a:cubicBezTo>
                    <a:pt x="195" y="92"/>
                    <a:pt x="192" y="91"/>
                    <a:pt x="189" y="90"/>
                  </a:cubicBezTo>
                  <a:cubicBezTo>
                    <a:pt x="189" y="90"/>
                    <a:pt x="188" y="90"/>
                    <a:pt x="188" y="91"/>
                  </a:cubicBezTo>
                  <a:cubicBezTo>
                    <a:pt x="188" y="91"/>
                    <a:pt x="188" y="91"/>
                    <a:pt x="188" y="92"/>
                  </a:cubicBezTo>
                  <a:cubicBezTo>
                    <a:pt x="192" y="95"/>
                    <a:pt x="195" y="97"/>
                    <a:pt x="199" y="100"/>
                  </a:cubicBezTo>
                  <a:cubicBezTo>
                    <a:pt x="209" y="109"/>
                    <a:pt x="219" y="117"/>
                    <a:pt x="227" y="129"/>
                  </a:cubicBezTo>
                  <a:cubicBezTo>
                    <a:pt x="235" y="141"/>
                    <a:pt x="241" y="153"/>
                    <a:pt x="243" y="165"/>
                  </a:cubicBezTo>
                  <a:cubicBezTo>
                    <a:pt x="245" y="174"/>
                    <a:pt x="247" y="185"/>
                    <a:pt x="244" y="194"/>
                  </a:cubicBezTo>
                  <a:cubicBezTo>
                    <a:pt x="244" y="194"/>
                    <a:pt x="244" y="194"/>
                    <a:pt x="244" y="194"/>
                  </a:cubicBezTo>
                  <a:cubicBezTo>
                    <a:pt x="241" y="194"/>
                    <a:pt x="235" y="190"/>
                    <a:pt x="231" y="188"/>
                  </a:cubicBezTo>
                  <a:cubicBezTo>
                    <a:pt x="230" y="188"/>
                    <a:pt x="230" y="188"/>
                    <a:pt x="229" y="188"/>
                  </a:cubicBezTo>
                  <a:cubicBezTo>
                    <a:pt x="224" y="185"/>
                    <a:pt x="220" y="182"/>
                    <a:pt x="217" y="178"/>
                  </a:cubicBezTo>
                  <a:cubicBezTo>
                    <a:pt x="217" y="178"/>
                    <a:pt x="217" y="178"/>
                    <a:pt x="216" y="178"/>
                  </a:cubicBezTo>
                  <a:cubicBezTo>
                    <a:pt x="214" y="175"/>
                    <a:pt x="212" y="172"/>
                    <a:pt x="210" y="168"/>
                  </a:cubicBezTo>
                  <a:cubicBezTo>
                    <a:pt x="210" y="168"/>
                    <a:pt x="209" y="168"/>
                    <a:pt x="209" y="168"/>
                  </a:cubicBezTo>
                  <a:cubicBezTo>
                    <a:pt x="209" y="168"/>
                    <a:pt x="209" y="169"/>
                    <a:pt x="209" y="169"/>
                  </a:cubicBezTo>
                  <a:cubicBezTo>
                    <a:pt x="210" y="174"/>
                    <a:pt x="212" y="177"/>
                    <a:pt x="215" y="181"/>
                  </a:cubicBezTo>
                  <a:cubicBezTo>
                    <a:pt x="214" y="196"/>
                    <a:pt x="208" y="215"/>
                    <a:pt x="199" y="227"/>
                  </a:cubicBezTo>
                  <a:cubicBezTo>
                    <a:pt x="190" y="238"/>
                    <a:pt x="178" y="245"/>
                    <a:pt x="166" y="251"/>
                  </a:cubicBezTo>
                  <a:cubicBezTo>
                    <a:pt x="165" y="233"/>
                    <a:pt x="167" y="215"/>
                    <a:pt x="189" y="210"/>
                  </a:cubicBezTo>
                  <a:cubicBezTo>
                    <a:pt x="190" y="210"/>
                    <a:pt x="190" y="209"/>
                    <a:pt x="190" y="209"/>
                  </a:cubicBezTo>
                  <a:cubicBezTo>
                    <a:pt x="190" y="208"/>
                    <a:pt x="189" y="208"/>
                    <a:pt x="189" y="208"/>
                  </a:cubicBezTo>
                  <a:cubicBezTo>
                    <a:pt x="188" y="208"/>
                    <a:pt x="188" y="208"/>
                    <a:pt x="188" y="208"/>
                  </a:cubicBezTo>
                  <a:cubicBezTo>
                    <a:pt x="177" y="209"/>
                    <a:pt x="170" y="213"/>
                    <a:pt x="166" y="223"/>
                  </a:cubicBezTo>
                  <a:cubicBezTo>
                    <a:pt x="164" y="223"/>
                    <a:pt x="161" y="224"/>
                    <a:pt x="159" y="224"/>
                  </a:cubicBezTo>
                  <a:cubicBezTo>
                    <a:pt x="144" y="224"/>
                    <a:pt x="132" y="212"/>
                    <a:pt x="129" y="201"/>
                  </a:cubicBezTo>
                  <a:cubicBezTo>
                    <a:pt x="125" y="190"/>
                    <a:pt x="128" y="180"/>
                    <a:pt x="136" y="174"/>
                  </a:cubicBezTo>
                  <a:cubicBezTo>
                    <a:pt x="135" y="180"/>
                    <a:pt x="137" y="186"/>
                    <a:pt x="140" y="190"/>
                  </a:cubicBezTo>
                  <a:cubicBezTo>
                    <a:pt x="145" y="195"/>
                    <a:pt x="151" y="198"/>
                    <a:pt x="159" y="199"/>
                  </a:cubicBezTo>
                  <a:cubicBezTo>
                    <a:pt x="160" y="199"/>
                    <a:pt x="160" y="199"/>
                    <a:pt x="161" y="199"/>
                  </a:cubicBezTo>
                  <a:cubicBezTo>
                    <a:pt x="185" y="199"/>
                    <a:pt x="194" y="179"/>
                    <a:pt x="197" y="163"/>
                  </a:cubicBezTo>
                  <a:cubicBezTo>
                    <a:pt x="202" y="139"/>
                    <a:pt x="196" y="111"/>
                    <a:pt x="165" y="103"/>
                  </a:cubicBezTo>
                  <a:cubicBezTo>
                    <a:pt x="160" y="101"/>
                    <a:pt x="153" y="100"/>
                    <a:pt x="147" y="100"/>
                  </a:cubicBezTo>
                  <a:cubicBezTo>
                    <a:pt x="129" y="100"/>
                    <a:pt x="110" y="108"/>
                    <a:pt x="89" y="123"/>
                  </a:cubicBezTo>
                  <a:cubicBezTo>
                    <a:pt x="84" y="121"/>
                    <a:pt x="79" y="121"/>
                    <a:pt x="74" y="122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96" y="127"/>
                    <a:pt x="106" y="138"/>
                    <a:pt x="107" y="160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71"/>
                    <a:pt x="107" y="180"/>
                    <a:pt x="112" y="188"/>
                  </a:cubicBezTo>
                  <a:cubicBezTo>
                    <a:pt x="101" y="188"/>
                    <a:pt x="94" y="183"/>
                    <a:pt x="92" y="173"/>
                  </a:cubicBezTo>
                  <a:cubicBezTo>
                    <a:pt x="92" y="173"/>
                    <a:pt x="92" y="171"/>
                    <a:pt x="91" y="171"/>
                  </a:cubicBezTo>
                  <a:cubicBezTo>
                    <a:pt x="90" y="171"/>
                    <a:pt x="90" y="172"/>
                    <a:pt x="90" y="173"/>
                  </a:cubicBezTo>
                  <a:cubicBezTo>
                    <a:pt x="89" y="177"/>
                    <a:pt x="89" y="181"/>
                    <a:pt x="91" y="183"/>
                  </a:cubicBezTo>
                  <a:cubicBezTo>
                    <a:pt x="89" y="190"/>
                    <a:pt x="84" y="194"/>
                    <a:pt x="78" y="194"/>
                  </a:cubicBezTo>
                  <a:cubicBezTo>
                    <a:pt x="70" y="194"/>
                    <a:pt x="61" y="189"/>
                    <a:pt x="57" y="180"/>
                  </a:cubicBezTo>
                  <a:cubicBezTo>
                    <a:pt x="60" y="181"/>
                    <a:pt x="63" y="182"/>
                    <a:pt x="66" y="182"/>
                  </a:cubicBezTo>
                  <a:cubicBezTo>
                    <a:pt x="75" y="182"/>
                    <a:pt x="85" y="175"/>
                    <a:pt x="89" y="166"/>
                  </a:cubicBezTo>
                  <a:cubicBezTo>
                    <a:pt x="93" y="159"/>
                    <a:pt x="93" y="152"/>
                    <a:pt x="89" y="146"/>
                  </a:cubicBezTo>
                  <a:cubicBezTo>
                    <a:pt x="83" y="139"/>
                    <a:pt x="76" y="136"/>
                    <a:pt x="68" y="136"/>
                  </a:cubicBezTo>
                  <a:cubicBezTo>
                    <a:pt x="53" y="136"/>
                    <a:pt x="33" y="148"/>
                    <a:pt x="9" y="173"/>
                  </a:cubicBezTo>
                  <a:cubicBezTo>
                    <a:pt x="22" y="148"/>
                    <a:pt x="45" y="131"/>
                    <a:pt x="67" y="115"/>
                  </a:cubicBezTo>
                  <a:cubicBezTo>
                    <a:pt x="70" y="114"/>
                    <a:pt x="73" y="112"/>
                    <a:pt x="76" y="110"/>
                  </a:cubicBezTo>
                  <a:cubicBezTo>
                    <a:pt x="92" y="100"/>
                    <a:pt x="108" y="89"/>
                    <a:pt x="106" y="66"/>
                  </a:cubicBezTo>
                  <a:cubicBezTo>
                    <a:pt x="104" y="54"/>
                    <a:pt x="92" y="42"/>
                    <a:pt x="79" y="42"/>
                  </a:cubicBezTo>
                  <a:cubicBezTo>
                    <a:pt x="73" y="42"/>
                    <a:pt x="68" y="45"/>
                    <a:pt x="64" y="49"/>
                  </a:cubicBezTo>
                  <a:cubicBezTo>
                    <a:pt x="58" y="55"/>
                    <a:pt x="57" y="62"/>
                    <a:pt x="59" y="68"/>
                  </a:cubicBezTo>
                  <a:cubicBezTo>
                    <a:pt x="62" y="75"/>
                    <a:pt x="69" y="79"/>
                    <a:pt x="76" y="80"/>
                  </a:cubicBezTo>
                  <a:cubicBezTo>
                    <a:pt x="72" y="83"/>
                    <a:pt x="68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58" y="84"/>
                    <a:pt x="52" y="80"/>
                    <a:pt x="48" y="74"/>
                  </a:cubicBezTo>
                  <a:cubicBezTo>
                    <a:pt x="43" y="66"/>
                    <a:pt x="42" y="56"/>
                    <a:pt x="45" y="47"/>
                  </a:cubicBezTo>
                  <a:cubicBezTo>
                    <a:pt x="52" y="31"/>
                    <a:pt x="65" y="22"/>
                    <a:pt x="83" y="20"/>
                  </a:cubicBezTo>
                  <a:cubicBezTo>
                    <a:pt x="87" y="27"/>
                    <a:pt x="94" y="31"/>
                    <a:pt x="101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0"/>
                    <a:pt x="102" y="30"/>
                    <a:pt x="101" y="30"/>
                  </a:cubicBezTo>
                  <a:cubicBezTo>
                    <a:pt x="89" y="28"/>
                    <a:pt x="85" y="15"/>
                    <a:pt x="82" y="6"/>
                  </a:cubicBezTo>
                  <a:cubicBezTo>
                    <a:pt x="104" y="8"/>
                    <a:pt x="121" y="22"/>
                    <a:pt x="125" y="43"/>
                  </a:cubicBezTo>
                  <a:cubicBezTo>
                    <a:pt x="123" y="47"/>
                    <a:pt x="122" y="51"/>
                    <a:pt x="123" y="56"/>
                  </a:cubicBezTo>
                  <a:cubicBezTo>
                    <a:pt x="123" y="57"/>
                    <a:pt x="123" y="57"/>
                    <a:pt x="124" y="57"/>
                  </a:cubicBezTo>
                  <a:cubicBezTo>
                    <a:pt x="124" y="57"/>
                    <a:pt x="124" y="57"/>
                    <a:pt x="124" y="56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8" y="46"/>
                    <a:pt x="132" y="39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8" y="32"/>
                    <a:pt x="152" y="30"/>
                    <a:pt x="154" y="30"/>
                  </a:cubicBezTo>
                  <a:cubicBezTo>
                    <a:pt x="154" y="30"/>
                    <a:pt x="154" y="31"/>
                    <a:pt x="154" y="31"/>
                  </a:cubicBezTo>
                  <a:cubicBezTo>
                    <a:pt x="154" y="34"/>
                    <a:pt x="154" y="37"/>
                    <a:pt x="154" y="40"/>
                  </a:cubicBezTo>
                  <a:cubicBezTo>
                    <a:pt x="151" y="59"/>
                    <a:pt x="141" y="74"/>
                    <a:pt x="127" y="82"/>
                  </a:cubicBezTo>
                  <a:cubicBezTo>
                    <a:pt x="126" y="82"/>
                    <a:pt x="126" y="83"/>
                    <a:pt x="126" y="83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7" y="84"/>
                    <a:pt x="127" y="84"/>
                    <a:pt x="128" y="83"/>
                  </a:cubicBezTo>
                  <a:cubicBezTo>
                    <a:pt x="130" y="83"/>
                    <a:pt x="132" y="82"/>
                    <a:pt x="134" y="81"/>
                  </a:cubicBezTo>
                  <a:cubicBezTo>
                    <a:pt x="134" y="81"/>
                    <a:pt x="134" y="81"/>
                    <a:pt x="134" y="81"/>
                  </a:cubicBezTo>
                  <a:cubicBezTo>
                    <a:pt x="147" y="78"/>
                    <a:pt x="160" y="76"/>
                    <a:pt x="173" y="74"/>
                  </a:cubicBezTo>
                  <a:cubicBezTo>
                    <a:pt x="182" y="73"/>
                    <a:pt x="191" y="72"/>
                    <a:pt x="200" y="71"/>
                  </a:cubicBezTo>
                  <a:cubicBezTo>
                    <a:pt x="218" y="68"/>
                    <a:pt x="228" y="58"/>
                    <a:pt x="227" y="44"/>
                  </a:cubicBezTo>
                  <a:cubicBezTo>
                    <a:pt x="226" y="31"/>
                    <a:pt x="216" y="25"/>
                    <a:pt x="206" y="25"/>
                  </a:cubicBezTo>
                  <a:cubicBezTo>
                    <a:pt x="197" y="25"/>
                    <a:pt x="189" y="30"/>
                    <a:pt x="186" y="38"/>
                  </a:cubicBezTo>
                  <a:cubicBezTo>
                    <a:pt x="183" y="33"/>
                    <a:pt x="182" y="26"/>
                    <a:pt x="185" y="20"/>
                  </a:cubicBezTo>
                  <a:cubicBezTo>
                    <a:pt x="188" y="14"/>
                    <a:pt x="193" y="9"/>
                    <a:pt x="201" y="7"/>
                  </a:cubicBezTo>
                  <a:cubicBezTo>
                    <a:pt x="205" y="6"/>
                    <a:pt x="209" y="6"/>
                    <a:pt x="213" y="6"/>
                  </a:cubicBezTo>
                  <a:cubicBezTo>
                    <a:pt x="223" y="6"/>
                    <a:pt x="230" y="9"/>
                    <a:pt x="235" y="15"/>
                  </a:cubicBezTo>
                  <a:cubicBezTo>
                    <a:pt x="250" y="34"/>
                    <a:pt x="244" y="57"/>
                    <a:pt x="231" y="73"/>
                  </a:cubicBezTo>
                  <a:cubicBezTo>
                    <a:pt x="231" y="73"/>
                    <a:pt x="231" y="73"/>
                    <a:pt x="231" y="74"/>
                  </a:cubicBezTo>
                  <a:cubicBezTo>
                    <a:pt x="231" y="74"/>
                    <a:pt x="232" y="75"/>
                    <a:pt x="233" y="74"/>
                  </a:cubicBezTo>
                  <a:cubicBezTo>
                    <a:pt x="235" y="73"/>
                    <a:pt x="236" y="72"/>
                    <a:pt x="238" y="71"/>
                  </a:cubicBezTo>
                  <a:cubicBezTo>
                    <a:pt x="253" y="75"/>
                    <a:pt x="264" y="79"/>
                    <a:pt x="275" y="84"/>
                  </a:cubicBezTo>
                  <a:cubicBezTo>
                    <a:pt x="282" y="88"/>
                    <a:pt x="290" y="91"/>
                    <a:pt x="298" y="91"/>
                  </a:cubicBezTo>
                  <a:cubicBezTo>
                    <a:pt x="307" y="90"/>
                    <a:pt x="316" y="86"/>
                    <a:pt x="325" y="79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25" y="79"/>
                    <a:pt x="325" y="79"/>
                    <a:pt x="325" y="79"/>
                  </a:cubicBezTo>
                  <a:cubicBezTo>
                    <a:pt x="326" y="78"/>
                    <a:pt x="330" y="76"/>
                    <a:pt x="331" y="75"/>
                  </a:cubicBezTo>
                  <a:cubicBezTo>
                    <a:pt x="333" y="80"/>
                    <a:pt x="334" y="84"/>
                    <a:pt x="333" y="88"/>
                  </a:cubicBezTo>
                  <a:cubicBezTo>
                    <a:pt x="331" y="95"/>
                    <a:pt x="327" y="103"/>
                    <a:pt x="318" y="106"/>
                  </a:cubicBezTo>
                  <a:cubicBezTo>
                    <a:pt x="317" y="106"/>
                    <a:pt x="314" y="107"/>
                    <a:pt x="314" y="108"/>
                  </a:cubicBezTo>
                  <a:cubicBezTo>
                    <a:pt x="314" y="109"/>
                    <a:pt x="315" y="109"/>
                    <a:pt x="315" y="109"/>
                  </a:cubicBezTo>
                  <a:cubicBezTo>
                    <a:pt x="316" y="109"/>
                    <a:pt x="317" y="108"/>
                    <a:pt x="318" y="108"/>
                  </a:cubicBezTo>
                  <a:cubicBezTo>
                    <a:pt x="320" y="108"/>
                    <a:pt x="322" y="107"/>
                    <a:pt x="324" y="106"/>
                  </a:cubicBezTo>
                  <a:cubicBezTo>
                    <a:pt x="335" y="114"/>
                    <a:pt x="339" y="124"/>
                    <a:pt x="344" y="135"/>
                  </a:cubicBezTo>
                  <a:cubicBezTo>
                    <a:pt x="346" y="138"/>
                    <a:pt x="347" y="142"/>
                    <a:pt x="349" y="146"/>
                  </a:cubicBezTo>
                  <a:cubicBezTo>
                    <a:pt x="353" y="154"/>
                    <a:pt x="358" y="162"/>
                    <a:pt x="365" y="166"/>
                  </a:cubicBezTo>
                  <a:cubicBezTo>
                    <a:pt x="372" y="170"/>
                    <a:pt x="379" y="172"/>
                    <a:pt x="389" y="172"/>
                  </a:cubicBezTo>
                  <a:cubicBezTo>
                    <a:pt x="395" y="172"/>
                    <a:pt x="402" y="171"/>
                    <a:pt x="409" y="170"/>
                  </a:cubicBezTo>
                  <a:cubicBezTo>
                    <a:pt x="410" y="170"/>
                    <a:pt x="410" y="170"/>
                    <a:pt x="410" y="170"/>
                  </a:cubicBezTo>
                  <a:cubicBezTo>
                    <a:pt x="399" y="178"/>
                    <a:pt x="387" y="183"/>
                    <a:pt x="376" y="183"/>
                  </a:cubicBezTo>
                  <a:cubicBezTo>
                    <a:pt x="365" y="183"/>
                    <a:pt x="356" y="178"/>
                    <a:pt x="348" y="169"/>
                  </a:cubicBezTo>
                  <a:cubicBezTo>
                    <a:pt x="348" y="169"/>
                    <a:pt x="348" y="169"/>
                    <a:pt x="348" y="169"/>
                  </a:cubicBezTo>
                  <a:cubicBezTo>
                    <a:pt x="346" y="167"/>
                    <a:pt x="346" y="167"/>
                    <a:pt x="345" y="167"/>
                  </a:cubicBezTo>
                  <a:cubicBezTo>
                    <a:pt x="345" y="167"/>
                    <a:pt x="345" y="167"/>
                    <a:pt x="344" y="167"/>
                  </a:cubicBezTo>
                  <a:cubicBezTo>
                    <a:pt x="344" y="167"/>
                    <a:pt x="344" y="168"/>
                    <a:pt x="345" y="170"/>
                  </a:cubicBezTo>
                  <a:cubicBezTo>
                    <a:pt x="347" y="174"/>
                    <a:pt x="350" y="177"/>
                    <a:pt x="353" y="180"/>
                  </a:cubicBezTo>
                  <a:cubicBezTo>
                    <a:pt x="354" y="188"/>
                    <a:pt x="351" y="196"/>
                    <a:pt x="344" y="203"/>
                  </a:cubicBezTo>
                  <a:cubicBezTo>
                    <a:pt x="337" y="212"/>
                    <a:pt x="326" y="217"/>
                    <a:pt x="317" y="217"/>
                  </a:cubicBezTo>
                  <a:cubicBezTo>
                    <a:pt x="316" y="217"/>
                    <a:pt x="315" y="217"/>
                    <a:pt x="315" y="217"/>
                  </a:cubicBezTo>
                  <a:cubicBezTo>
                    <a:pt x="300" y="216"/>
                    <a:pt x="289" y="207"/>
                    <a:pt x="282" y="190"/>
                  </a:cubicBezTo>
                  <a:cubicBezTo>
                    <a:pt x="289" y="195"/>
                    <a:pt x="299" y="197"/>
                    <a:pt x="305" y="196"/>
                  </a:cubicBezTo>
                  <a:cubicBezTo>
                    <a:pt x="318" y="195"/>
                    <a:pt x="333" y="190"/>
                    <a:pt x="339" y="177"/>
                  </a:cubicBezTo>
                  <a:cubicBezTo>
                    <a:pt x="340" y="177"/>
                    <a:pt x="340" y="177"/>
                    <a:pt x="339" y="176"/>
                  </a:cubicBezTo>
                  <a:cubicBezTo>
                    <a:pt x="339" y="176"/>
                    <a:pt x="338" y="175"/>
                    <a:pt x="337" y="176"/>
                  </a:cubicBezTo>
                  <a:cubicBezTo>
                    <a:pt x="337" y="177"/>
                    <a:pt x="337" y="177"/>
                    <a:pt x="337" y="177"/>
                  </a:cubicBezTo>
                  <a:cubicBezTo>
                    <a:pt x="335" y="178"/>
                    <a:pt x="334" y="179"/>
                    <a:pt x="333" y="180"/>
                  </a:cubicBezTo>
                  <a:cubicBezTo>
                    <a:pt x="331" y="181"/>
                    <a:pt x="329" y="181"/>
                    <a:pt x="327" y="181"/>
                  </a:cubicBezTo>
                  <a:cubicBezTo>
                    <a:pt x="321" y="181"/>
                    <a:pt x="314" y="178"/>
                    <a:pt x="309" y="176"/>
                  </a:cubicBezTo>
                  <a:cubicBezTo>
                    <a:pt x="319" y="171"/>
                    <a:pt x="330" y="160"/>
                    <a:pt x="331" y="148"/>
                  </a:cubicBezTo>
                  <a:cubicBezTo>
                    <a:pt x="332" y="134"/>
                    <a:pt x="320" y="126"/>
                    <a:pt x="309" y="120"/>
                  </a:cubicBezTo>
                  <a:cubicBezTo>
                    <a:pt x="309" y="120"/>
                    <a:pt x="309" y="120"/>
                    <a:pt x="309" y="120"/>
                  </a:cubicBezTo>
                  <a:cubicBezTo>
                    <a:pt x="309" y="120"/>
                    <a:pt x="309" y="120"/>
                    <a:pt x="309" y="119"/>
                  </a:cubicBezTo>
                  <a:cubicBezTo>
                    <a:pt x="309" y="116"/>
                    <a:pt x="308" y="116"/>
                    <a:pt x="308" y="1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9" name="Freeform 3998"/>
            <p:cNvSpPr>
              <a:spLocks noChangeArrowheads="1"/>
            </p:cNvSpPr>
            <p:nvPr/>
          </p:nvSpPr>
          <p:spPr bwMode="auto">
            <a:xfrm>
              <a:off x="1946720" y="462807"/>
              <a:ext cx="1" cy="734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0" name="Freeform 3999"/>
            <p:cNvSpPr>
              <a:spLocks noChangeArrowheads="1"/>
            </p:cNvSpPr>
            <p:nvPr/>
          </p:nvSpPr>
          <p:spPr bwMode="auto">
            <a:xfrm>
              <a:off x="235075" y="793379"/>
              <a:ext cx="257116" cy="80809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0 h 13"/>
                <a:gd name="T6" fmla="*/ 2147483647 w 43"/>
                <a:gd name="T7" fmla="*/ 2147483647 h 13"/>
                <a:gd name="T8" fmla="*/ 2147483647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0 w 43"/>
                <a:gd name="T19" fmla="*/ 2147483647 h 13"/>
                <a:gd name="T20" fmla="*/ 2147483647 w 4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13"/>
                <a:gd name="T35" fmla="*/ 43 w 4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13">
                  <a:moveTo>
                    <a:pt x="6" y="9"/>
                  </a:moveTo>
                  <a:cubicBezTo>
                    <a:pt x="9" y="6"/>
                    <a:pt x="14" y="3"/>
                    <a:pt x="21" y="1"/>
                  </a:cubicBezTo>
                  <a:cubicBezTo>
                    <a:pt x="24" y="0"/>
                    <a:pt x="27" y="0"/>
                    <a:pt x="30" y="0"/>
                  </a:cubicBezTo>
                  <a:cubicBezTo>
                    <a:pt x="32" y="0"/>
                    <a:pt x="35" y="1"/>
                    <a:pt x="37" y="1"/>
                  </a:cubicBezTo>
                  <a:cubicBezTo>
                    <a:pt x="41" y="2"/>
                    <a:pt x="43" y="4"/>
                    <a:pt x="43" y="4"/>
                  </a:cubicBezTo>
                  <a:cubicBezTo>
                    <a:pt x="43" y="5"/>
                    <a:pt x="41" y="3"/>
                    <a:pt x="37" y="2"/>
                  </a:cubicBezTo>
                  <a:cubicBezTo>
                    <a:pt x="35" y="1"/>
                    <a:pt x="32" y="1"/>
                    <a:pt x="30" y="1"/>
                  </a:cubicBezTo>
                  <a:cubicBezTo>
                    <a:pt x="27" y="1"/>
                    <a:pt x="24" y="1"/>
                    <a:pt x="21" y="2"/>
                  </a:cubicBezTo>
                  <a:cubicBezTo>
                    <a:pt x="15" y="4"/>
                    <a:pt x="10" y="7"/>
                    <a:pt x="6" y="9"/>
                  </a:cubicBezTo>
                  <a:cubicBezTo>
                    <a:pt x="2" y="11"/>
                    <a:pt x="0" y="13"/>
                    <a:pt x="0" y="13"/>
                  </a:cubicBezTo>
                  <a:cubicBezTo>
                    <a:pt x="0" y="12"/>
                    <a:pt x="2" y="11"/>
                    <a:pt x="6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1" name="Freeform 4000"/>
            <p:cNvSpPr>
              <a:spLocks noChangeArrowheads="1"/>
            </p:cNvSpPr>
            <p:nvPr/>
          </p:nvSpPr>
          <p:spPr bwMode="auto">
            <a:xfrm>
              <a:off x="448115" y="741959"/>
              <a:ext cx="139578" cy="110194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0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2147483647 w 23"/>
                <a:gd name="T11" fmla="*/ 2147483647 h 18"/>
                <a:gd name="T12" fmla="*/ 2147483647 w 23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8"/>
                <a:gd name="T23" fmla="*/ 23 w 23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8">
                  <a:moveTo>
                    <a:pt x="14" y="7"/>
                  </a:moveTo>
                  <a:cubicBezTo>
                    <a:pt x="11" y="4"/>
                    <a:pt x="7" y="2"/>
                    <a:pt x="5" y="1"/>
                  </a:cubicBezTo>
                  <a:cubicBezTo>
                    <a:pt x="2" y="1"/>
                    <a:pt x="0" y="0"/>
                    <a:pt x="1" y="0"/>
                  </a:cubicBezTo>
                  <a:cubicBezTo>
                    <a:pt x="1" y="0"/>
                    <a:pt x="2" y="0"/>
                    <a:pt x="5" y="1"/>
                  </a:cubicBezTo>
                  <a:cubicBezTo>
                    <a:pt x="8" y="2"/>
                    <a:pt x="11" y="3"/>
                    <a:pt x="14" y="6"/>
                  </a:cubicBezTo>
                  <a:cubicBezTo>
                    <a:pt x="21" y="12"/>
                    <a:pt x="23" y="18"/>
                    <a:pt x="23" y="18"/>
                  </a:cubicBezTo>
                  <a:cubicBezTo>
                    <a:pt x="23" y="18"/>
                    <a:pt x="20" y="12"/>
                    <a:pt x="14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2" name="Freeform 4001"/>
            <p:cNvSpPr>
              <a:spLocks noChangeArrowheads="1"/>
            </p:cNvSpPr>
            <p:nvPr/>
          </p:nvSpPr>
          <p:spPr bwMode="auto">
            <a:xfrm>
              <a:off x="558304" y="786036"/>
              <a:ext cx="66117" cy="161614"/>
            </a:xfrm>
            <a:custGeom>
              <a:avLst/>
              <a:gdLst>
                <a:gd name="T0" fmla="*/ 2147483647 w 11"/>
                <a:gd name="T1" fmla="*/ 2147483647 h 26"/>
                <a:gd name="T2" fmla="*/ 2147483647 w 11"/>
                <a:gd name="T3" fmla="*/ 2147483647 h 26"/>
                <a:gd name="T4" fmla="*/ 0 w 11"/>
                <a:gd name="T5" fmla="*/ 0 h 26"/>
                <a:gd name="T6" fmla="*/ 2147483647 w 11"/>
                <a:gd name="T7" fmla="*/ 2147483647 h 26"/>
                <a:gd name="T8" fmla="*/ 2147483647 w 11"/>
                <a:gd name="T9" fmla="*/ 2147483647 h 26"/>
                <a:gd name="T10" fmla="*/ 2147483647 w 11"/>
                <a:gd name="T11" fmla="*/ 2147483647 h 26"/>
                <a:gd name="T12" fmla="*/ 2147483647 w 1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26"/>
                <a:gd name="T23" fmla="*/ 11 w 1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26">
                  <a:moveTo>
                    <a:pt x="11" y="22"/>
                  </a:moveTo>
                  <a:cubicBezTo>
                    <a:pt x="10" y="19"/>
                    <a:pt x="10" y="16"/>
                    <a:pt x="8" y="12"/>
                  </a:cubicBezTo>
                  <a:cubicBezTo>
                    <a:pt x="5" y="5"/>
                    <a:pt x="0" y="0"/>
                    <a:pt x="0" y="0"/>
                  </a:cubicBezTo>
                  <a:cubicBezTo>
                    <a:pt x="1" y="0"/>
                    <a:pt x="5" y="5"/>
                    <a:pt x="9" y="12"/>
                  </a:cubicBezTo>
                  <a:cubicBezTo>
                    <a:pt x="10" y="15"/>
                    <a:pt x="11" y="19"/>
                    <a:pt x="11" y="21"/>
                  </a:cubicBezTo>
                  <a:cubicBezTo>
                    <a:pt x="11" y="24"/>
                    <a:pt x="11" y="26"/>
                    <a:pt x="11" y="26"/>
                  </a:cubicBezTo>
                  <a:cubicBezTo>
                    <a:pt x="11" y="26"/>
                    <a:pt x="11" y="24"/>
                    <a:pt x="11" y="2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3" name="Freeform 4002"/>
            <p:cNvSpPr>
              <a:spLocks noChangeArrowheads="1"/>
            </p:cNvSpPr>
            <p:nvPr/>
          </p:nvSpPr>
          <p:spPr bwMode="auto">
            <a:xfrm>
              <a:off x="631765" y="954994"/>
              <a:ext cx="22041" cy="154271"/>
            </a:xfrm>
            <a:custGeom>
              <a:avLst/>
              <a:gdLst>
                <a:gd name="T0" fmla="*/ 0 w 4"/>
                <a:gd name="T1" fmla="*/ 2147483647 h 26"/>
                <a:gd name="T2" fmla="*/ 0 w 4"/>
                <a:gd name="T3" fmla="*/ 2147483647 h 26"/>
                <a:gd name="T4" fmla="*/ 0 w 4"/>
                <a:gd name="T5" fmla="*/ 0 h 26"/>
                <a:gd name="T6" fmla="*/ 0 w 4"/>
                <a:gd name="T7" fmla="*/ 2147483647 h 26"/>
                <a:gd name="T8" fmla="*/ 2147483647 w 4"/>
                <a:gd name="T9" fmla="*/ 2147483647 h 26"/>
                <a:gd name="T10" fmla="*/ 2147483647 w 4"/>
                <a:gd name="T11" fmla="*/ 2147483647 h 26"/>
                <a:gd name="T12" fmla="*/ 2147483647 w 4"/>
                <a:gd name="T13" fmla="*/ 2147483647 h 26"/>
                <a:gd name="T14" fmla="*/ 2147483647 w 4"/>
                <a:gd name="T15" fmla="*/ 2147483647 h 26"/>
                <a:gd name="T16" fmla="*/ 0 w 4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6"/>
                <a:gd name="T29" fmla="*/ 4 w 4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6">
                  <a:moveTo>
                    <a:pt x="0" y="13"/>
                  </a:moveTo>
                  <a:cubicBezTo>
                    <a:pt x="0" y="10"/>
                    <a:pt x="0" y="6"/>
                    <a:pt x="0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1" y="6"/>
                    <a:pt x="1" y="10"/>
                    <a:pt x="1" y="13"/>
                  </a:cubicBezTo>
                  <a:cubicBezTo>
                    <a:pt x="1" y="17"/>
                    <a:pt x="2" y="20"/>
                    <a:pt x="2" y="23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3" y="26"/>
                    <a:pt x="3" y="25"/>
                    <a:pt x="2" y="23"/>
                  </a:cubicBezTo>
                  <a:cubicBezTo>
                    <a:pt x="1" y="20"/>
                    <a:pt x="0" y="17"/>
                    <a:pt x="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4" name="Freeform 4003"/>
            <p:cNvSpPr>
              <a:spLocks noChangeArrowheads="1"/>
            </p:cNvSpPr>
            <p:nvPr/>
          </p:nvSpPr>
          <p:spPr bwMode="auto">
            <a:xfrm>
              <a:off x="602381" y="881533"/>
              <a:ext cx="14692" cy="161614"/>
            </a:xfrm>
            <a:custGeom>
              <a:avLst/>
              <a:gdLst>
                <a:gd name="T0" fmla="*/ 2147483647 w 3"/>
                <a:gd name="T1" fmla="*/ 2147483647 h 27"/>
                <a:gd name="T2" fmla="*/ 2147483647 w 3"/>
                <a:gd name="T3" fmla="*/ 2147483647 h 27"/>
                <a:gd name="T4" fmla="*/ 0 w 3"/>
                <a:gd name="T5" fmla="*/ 0 h 27"/>
                <a:gd name="T6" fmla="*/ 2147483647 w 3"/>
                <a:gd name="T7" fmla="*/ 2147483647 h 27"/>
                <a:gd name="T8" fmla="*/ 2147483647 w 3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7"/>
                <a:gd name="T17" fmla="*/ 3 w 3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7">
                  <a:moveTo>
                    <a:pt x="3" y="27"/>
                  </a:moveTo>
                  <a:cubicBezTo>
                    <a:pt x="2" y="27"/>
                    <a:pt x="2" y="21"/>
                    <a:pt x="1" y="13"/>
                  </a:cubicBezTo>
                  <a:cubicBezTo>
                    <a:pt x="1" y="6"/>
                    <a:pt x="0" y="0"/>
                    <a:pt x="0" y="0"/>
                  </a:cubicBezTo>
                  <a:cubicBezTo>
                    <a:pt x="0" y="0"/>
                    <a:pt x="1" y="6"/>
                    <a:pt x="2" y="13"/>
                  </a:cubicBezTo>
                  <a:cubicBezTo>
                    <a:pt x="3" y="21"/>
                    <a:pt x="3" y="27"/>
                    <a:pt x="3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5" name="Freeform 4004"/>
            <p:cNvSpPr>
              <a:spLocks noChangeArrowheads="1"/>
            </p:cNvSpPr>
            <p:nvPr/>
          </p:nvSpPr>
          <p:spPr bwMode="auto">
            <a:xfrm>
              <a:off x="374654" y="1109264"/>
              <a:ext cx="132230" cy="44077"/>
            </a:xfrm>
            <a:custGeom>
              <a:avLst/>
              <a:gdLst>
                <a:gd name="T0" fmla="*/ 2147483647 w 22"/>
                <a:gd name="T1" fmla="*/ 2147483647 h 8"/>
                <a:gd name="T2" fmla="*/ 2147483647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0 w 22"/>
                <a:gd name="T9" fmla="*/ 0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8"/>
                <a:gd name="T23" fmla="*/ 22 w 2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8">
                  <a:moveTo>
                    <a:pt x="18" y="6"/>
                  </a:moveTo>
                  <a:cubicBezTo>
                    <a:pt x="20" y="6"/>
                    <a:pt x="21" y="5"/>
                    <a:pt x="21" y="5"/>
                  </a:cubicBezTo>
                  <a:cubicBezTo>
                    <a:pt x="22" y="5"/>
                    <a:pt x="20" y="6"/>
                    <a:pt x="18" y="7"/>
                  </a:cubicBezTo>
                  <a:cubicBezTo>
                    <a:pt x="16" y="8"/>
                    <a:pt x="13" y="8"/>
                    <a:pt x="10" y="7"/>
                  </a:cubicBez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4" y="4"/>
                    <a:pt x="10" y="6"/>
                  </a:cubicBezTo>
                  <a:cubicBezTo>
                    <a:pt x="13" y="7"/>
                    <a:pt x="16" y="7"/>
                    <a:pt x="18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6" name="Freeform 4005"/>
            <p:cNvSpPr>
              <a:spLocks noChangeArrowheads="1"/>
            </p:cNvSpPr>
            <p:nvPr/>
          </p:nvSpPr>
          <p:spPr bwMode="auto">
            <a:xfrm>
              <a:off x="426074" y="1094572"/>
              <a:ext cx="102845" cy="44077"/>
            </a:xfrm>
            <a:custGeom>
              <a:avLst/>
              <a:gdLst>
                <a:gd name="T0" fmla="*/ 0 w 17"/>
                <a:gd name="T1" fmla="*/ 2147483647 h 7"/>
                <a:gd name="T2" fmla="*/ 2147483647 w 17"/>
                <a:gd name="T3" fmla="*/ 2147483647 h 7"/>
                <a:gd name="T4" fmla="*/ 2147483647 w 17"/>
                <a:gd name="T5" fmla="*/ 2147483647 h 7"/>
                <a:gd name="T6" fmla="*/ 2147483647 w 17"/>
                <a:gd name="T7" fmla="*/ 2147483647 h 7"/>
                <a:gd name="T8" fmla="*/ 2147483647 w 17"/>
                <a:gd name="T9" fmla="*/ 0 h 7"/>
                <a:gd name="T10" fmla="*/ 2147483647 w 17"/>
                <a:gd name="T11" fmla="*/ 2147483647 h 7"/>
                <a:gd name="T12" fmla="*/ 2147483647 w 17"/>
                <a:gd name="T13" fmla="*/ 2147483647 h 7"/>
                <a:gd name="T14" fmla="*/ 2147483647 w 17"/>
                <a:gd name="T15" fmla="*/ 2147483647 h 7"/>
                <a:gd name="T16" fmla="*/ 0 w 17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7"/>
                <a:gd name="T29" fmla="*/ 17 w 17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7">
                  <a:moveTo>
                    <a:pt x="0" y="5"/>
                  </a:moveTo>
                  <a:cubicBezTo>
                    <a:pt x="0" y="5"/>
                    <a:pt x="1" y="5"/>
                    <a:pt x="3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12" y="5"/>
                    <a:pt x="14" y="3"/>
                    <a:pt x="15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7" y="1"/>
                    <a:pt x="16" y="2"/>
                  </a:cubicBezTo>
                  <a:cubicBezTo>
                    <a:pt x="15" y="4"/>
                    <a:pt x="13" y="6"/>
                    <a:pt x="10" y="6"/>
                  </a:cubicBezTo>
                  <a:cubicBezTo>
                    <a:pt x="7" y="7"/>
                    <a:pt x="4" y="7"/>
                    <a:pt x="2" y="6"/>
                  </a:cubicBezTo>
                  <a:cubicBezTo>
                    <a:pt x="1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7" name="Freeform 4006"/>
            <p:cNvSpPr>
              <a:spLocks noChangeArrowheads="1"/>
            </p:cNvSpPr>
            <p:nvPr/>
          </p:nvSpPr>
          <p:spPr bwMode="auto">
            <a:xfrm>
              <a:off x="565652" y="1021111"/>
              <a:ext cx="58769" cy="88153"/>
            </a:xfrm>
            <a:custGeom>
              <a:avLst/>
              <a:gdLst>
                <a:gd name="T0" fmla="*/ 0 w 10"/>
                <a:gd name="T1" fmla="*/ 0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2147483647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0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0" y="0"/>
                  </a:moveTo>
                  <a:cubicBezTo>
                    <a:pt x="0" y="0"/>
                    <a:pt x="1" y="4"/>
                    <a:pt x="4" y="8"/>
                  </a:cubicBezTo>
                  <a:cubicBezTo>
                    <a:pt x="5" y="10"/>
                    <a:pt x="7" y="12"/>
                    <a:pt x="8" y="13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6" y="12"/>
                    <a:pt x="4" y="11"/>
                    <a:pt x="3" y="9"/>
                  </a:cubicBezTo>
                  <a:cubicBezTo>
                    <a:pt x="1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8" name="Freeform 4007"/>
            <p:cNvSpPr>
              <a:spLocks noChangeArrowheads="1"/>
            </p:cNvSpPr>
            <p:nvPr/>
          </p:nvSpPr>
          <p:spPr bwMode="auto">
            <a:xfrm>
              <a:off x="514227" y="844804"/>
              <a:ext cx="51425" cy="132230"/>
            </a:xfrm>
            <a:custGeom>
              <a:avLst/>
              <a:gdLst>
                <a:gd name="T0" fmla="*/ 2147483647 w 8"/>
                <a:gd name="T1" fmla="*/ 2147483647 h 22"/>
                <a:gd name="T2" fmla="*/ 2147483647 w 8"/>
                <a:gd name="T3" fmla="*/ 2147483647 h 22"/>
                <a:gd name="T4" fmla="*/ 2147483647 w 8"/>
                <a:gd name="T5" fmla="*/ 2147483647 h 22"/>
                <a:gd name="T6" fmla="*/ 2147483647 w 8"/>
                <a:gd name="T7" fmla="*/ 2147483647 h 22"/>
                <a:gd name="T8" fmla="*/ 2147483647 w 8"/>
                <a:gd name="T9" fmla="*/ 2147483647 h 22"/>
                <a:gd name="T10" fmla="*/ 2147483647 w 8"/>
                <a:gd name="T11" fmla="*/ 2147483647 h 22"/>
                <a:gd name="T12" fmla="*/ 2147483647 w 8"/>
                <a:gd name="T13" fmla="*/ 2147483647 h 22"/>
                <a:gd name="T14" fmla="*/ 0 w 8"/>
                <a:gd name="T15" fmla="*/ 0 h 22"/>
                <a:gd name="T16" fmla="*/ 2147483647 w 8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"/>
                <a:gd name="T28" fmla="*/ 0 h 22"/>
                <a:gd name="T29" fmla="*/ 8 w 8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" h="22">
                  <a:moveTo>
                    <a:pt x="3" y="2"/>
                  </a:moveTo>
                  <a:cubicBezTo>
                    <a:pt x="4" y="4"/>
                    <a:pt x="6" y="6"/>
                    <a:pt x="7" y="10"/>
                  </a:cubicBezTo>
                  <a:cubicBezTo>
                    <a:pt x="8" y="13"/>
                    <a:pt x="7" y="16"/>
                    <a:pt x="7" y="18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5" y="22"/>
                    <a:pt x="6" y="20"/>
                    <a:pt x="6" y="18"/>
                  </a:cubicBezTo>
                  <a:cubicBezTo>
                    <a:pt x="7" y="16"/>
                    <a:pt x="7" y="13"/>
                    <a:pt x="6" y="10"/>
                  </a:cubicBezTo>
                  <a:cubicBezTo>
                    <a:pt x="5" y="7"/>
                    <a:pt x="4" y="4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9" name="Freeform 4008"/>
            <p:cNvSpPr>
              <a:spLocks noChangeArrowheads="1"/>
            </p:cNvSpPr>
            <p:nvPr/>
          </p:nvSpPr>
          <p:spPr bwMode="auto">
            <a:xfrm>
              <a:off x="411382" y="1006419"/>
              <a:ext cx="117538" cy="95502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0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2147483647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12" y="11"/>
                  </a:moveTo>
                  <a:cubicBezTo>
                    <a:pt x="9" y="13"/>
                    <a:pt x="6" y="15"/>
                    <a:pt x="4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3" y="15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19" y="0"/>
                    <a:pt x="19" y="1"/>
                  </a:cubicBezTo>
                  <a:cubicBezTo>
                    <a:pt x="19" y="1"/>
                    <a:pt x="17" y="6"/>
                    <a:pt x="12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0" name="Freeform 4009"/>
            <p:cNvSpPr>
              <a:spLocks noChangeArrowheads="1"/>
            </p:cNvSpPr>
            <p:nvPr/>
          </p:nvSpPr>
          <p:spPr bwMode="auto">
            <a:xfrm>
              <a:off x="374654" y="786036"/>
              <a:ext cx="183655" cy="88153"/>
            </a:xfrm>
            <a:custGeom>
              <a:avLst/>
              <a:gdLst>
                <a:gd name="T0" fmla="*/ 2147483647 w 30"/>
                <a:gd name="T1" fmla="*/ 2147483647 h 15"/>
                <a:gd name="T2" fmla="*/ 0 w 30"/>
                <a:gd name="T3" fmla="*/ 2147483647 h 15"/>
                <a:gd name="T4" fmla="*/ 2147483647 w 30"/>
                <a:gd name="T5" fmla="*/ 0 h 15"/>
                <a:gd name="T6" fmla="*/ 2147483647 w 30"/>
                <a:gd name="T7" fmla="*/ 2147483647 h 15"/>
                <a:gd name="T8" fmla="*/ 2147483647 w 30"/>
                <a:gd name="T9" fmla="*/ 2147483647 h 15"/>
                <a:gd name="T10" fmla="*/ 2147483647 w 30"/>
                <a:gd name="T11" fmla="*/ 2147483647 h 15"/>
                <a:gd name="T12" fmla="*/ 2147483647 w 30"/>
                <a:gd name="T13" fmla="*/ 2147483647 h 15"/>
                <a:gd name="T14" fmla="*/ 2147483647 w 30"/>
                <a:gd name="T15" fmla="*/ 2147483647 h 15"/>
                <a:gd name="T16" fmla="*/ 2147483647 w 30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"/>
                <a:gd name="T28" fmla="*/ 0 h 15"/>
                <a:gd name="T29" fmla="*/ 30 w 30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" h="15">
                  <a:moveTo>
                    <a:pt x="5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1"/>
                    <a:pt x="2" y="1"/>
                    <a:pt x="5" y="0"/>
                  </a:cubicBezTo>
                  <a:cubicBezTo>
                    <a:pt x="8" y="0"/>
                    <a:pt x="13" y="1"/>
                    <a:pt x="18" y="2"/>
                  </a:cubicBezTo>
                  <a:cubicBezTo>
                    <a:pt x="22" y="4"/>
                    <a:pt x="26" y="7"/>
                    <a:pt x="28" y="10"/>
                  </a:cubicBezTo>
                  <a:cubicBezTo>
                    <a:pt x="30" y="13"/>
                    <a:pt x="30" y="15"/>
                    <a:pt x="30" y="15"/>
                  </a:cubicBezTo>
                  <a:cubicBezTo>
                    <a:pt x="30" y="15"/>
                    <a:pt x="30" y="13"/>
                    <a:pt x="27" y="10"/>
                  </a:cubicBezTo>
                  <a:cubicBezTo>
                    <a:pt x="25" y="8"/>
                    <a:pt x="22" y="5"/>
                    <a:pt x="17" y="3"/>
                  </a:cubicBezTo>
                  <a:cubicBezTo>
                    <a:pt x="13" y="1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1" name="Freeform 4010"/>
            <p:cNvSpPr>
              <a:spLocks noChangeArrowheads="1"/>
            </p:cNvSpPr>
            <p:nvPr/>
          </p:nvSpPr>
          <p:spPr bwMode="auto">
            <a:xfrm>
              <a:off x="110194" y="719918"/>
              <a:ext cx="271808" cy="242424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0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2147483647 w 46"/>
                <a:gd name="T13" fmla="*/ 0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1"/>
                <a:gd name="T29" fmla="*/ 46 w 46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1">
                  <a:moveTo>
                    <a:pt x="6" y="34"/>
                  </a:moveTo>
                  <a:cubicBezTo>
                    <a:pt x="4" y="36"/>
                    <a:pt x="2" y="38"/>
                    <a:pt x="2" y="39"/>
                  </a:cubicBezTo>
                  <a:cubicBezTo>
                    <a:pt x="1" y="40"/>
                    <a:pt x="0" y="41"/>
                    <a:pt x="0" y="41"/>
                  </a:cubicBezTo>
                  <a:cubicBezTo>
                    <a:pt x="0" y="41"/>
                    <a:pt x="0" y="40"/>
                    <a:pt x="1" y="39"/>
                  </a:cubicBezTo>
                  <a:cubicBezTo>
                    <a:pt x="2" y="37"/>
                    <a:pt x="3" y="35"/>
                    <a:pt x="5" y="33"/>
                  </a:cubicBezTo>
                  <a:cubicBezTo>
                    <a:pt x="9" y="29"/>
                    <a:pt x="15" y="24"/>
                    <a:pt x="21" y="18"/>
                  </a:cubicBezTo>
                  <a:cubicBezTo>
                    <a:pt x="34" y="7"/>
                    <a:pt x="46" y="0"/>
                    <a:pt x="46" y="0"/>
                  </a:cubicBezTo>
                  <a:cubicBezTo>
                    <a:pt x="46" y="0"/>
                    <a:pt x="34" y="7"/>
                    <a:pt x="22" y="19"/>
                  </a:cubicBezTo>
                  <a:cubicBezTo>
                    <a:pt x="15" y="24"/>
                    <a:pt x="10" y="30"/>
                    <a:pt x="6" y="3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2" name="Freeform 4011"/>
            <p:cNvSpPr>
              <a:spLocks noChangeArrowheads="1"/>
            </p:cNvSpPr>
            <p:nvPr/>
          </p:nvSpPr>
          <p:spPr bwMode="auto">
            <a:xfrm>
              <a:off x="550960" y="587688"/>
              <a:ext cx="308536" cy="124886"/>
            </a:xfrm>
            <a:custGeom>
              <a:avLst/>
              <a:gdLst>
                <a:gd name="T0" fmla="*/ 2147483647 w 51"/>
                <a:gd name="T1" fmla="*/ 2147483647 h 21"/>
                <a:gd name="T2" fmla="*/ 2147483647 w 51"/>
                <a:gd name="T3" fmla="*/ 2147483647 h 21"/>
                <a:gd name="T4" fmla="*/ 2147483647 w 51"/>
                <a:gd name="T5" fmla="*/ 0 h 21"/>
                <a:gd name="T6" fmla="*/ 2147483647 w 51"/>
                <a:gd name="T7" fmla="*/ 0 h 21"/>
                <a:gd name="T8" fmla="*/ 2147483647 w 51"/>
                <a:gd name="T9" fmla="*/ 2147483647 h 21"/>
                <a:gd name="T10" fmla="*/ 2147483647 w 51"/>
                <a:gd name="T11" fmla="*/ 2147483647 h 21"/>
                <a:gd name="T12" fmla="*/ 2147483647 w 51"/>
                <a:gd name="T13" fmla="*/ 2147483647 h 21"/>
                <a:gd name="T14" fmla="*/ 0 w 51"/>
                <a:gd name="T15" fmla="*/ 2147483647 h 21"/>
                <a:gd name="T16" fmla="*/ 2147483647 w 51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21"/>
                <a:gd name="T29" fmla="*/ 51 w 51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21">
                  <a:moveTo>
                    <a:pt x="6" y="16"/>
                  </a:moveTo>
                  <a:cubicBezTo>
                    <a:pt x="11" y="13"/>
                    <a:pt x="17" y="9"/>
                    <a:pt x="24" y="6"/>
                  </a:cubicBezTo>
                  <a:cubicBezTo>
                    <a:pt x="31" y="3"/>
                    <a:pt x="37" y="1"/>
                    <a:pt x="42" y="0"/>
                  </a:cubicBezTo>
                  <a:cubicBezTo>
                    <a:pt x="47" y="0"/>
                    <a:pt x="51" y="0"/>
                    <a:pt x="51" y="0"/>
                  </a:cubicBezTo>
                  <a:cubicBezTo>
                    <a:pt x="51" y="0"/>
                    <a:pt x="47" y="0"/>
                    <a:pt x="43" y="1"/>
                  </a:cubicBezTo>
                  <a:cubicBezTo>
                    <a:pt x="38" y="2"/>
                    <a:pt x="31" y="4"/>
                    <a:pt x="24" y="7"/>
                  </a:cubicBezTo>
                  <a:cubicBezTo>
                    <a:pt x="17" y="10"/>
                    <a:pt x="11" y="13"/>
                    <a:pt x="7" y="16"/>
                  </a:cubicBezTo>
                  <a:cubicBezTo>
                    <a:pt x="2" y="19"/>
                    <a:pt x="0" y="21"/>
                    <a:pt x="0" y="21"/>
                  </a:cubicBezTo>
                  <a:cubicBezTo>
                    <a:pt x="0" y="21"/>
                    <a:pt x="2" y="18"/>
                    <a:pt x="6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3" name="Freeform 4012"/>
            <p:cNvSpPr>
              <a:spLocks noChangeArrowheads="1"/>
            </p:cNvSpPr>
            <p:nvPr/>
          </p:nvSpPr>
          <p:spPr bwMode="auto">
            <a:xfrm>
              <a:off x="404038" y="499535"/>
              <a:ext cx="227732" cy="213039"/>
            </a:xfrm>
            <a:custGeom>
              <a:avLst/>
              <a:gdLst>
                <a:gd name="T0" fmla="*/ 2147483647 w 38"/>
                <a:gd name="T1" fmla="*/ 2147483647 h 35"/>
                <a:gd name="T2" fmla="*/ 2147483647 w 38"/>
                <a:gd name="T3" fmla="*/ 2147483647 h 35"/>
                <a:gd name="T4" fmla="*/ 0 w 38"/>
                <a:gd name="T5" fmla="*/ 2147483647 h 35"/>
                <a:gd name="T6" fmla="*/ 2147483647 w 38"/>
                <a:gd name="T7" fmla="*/ 2147483647 h 35"/>
                <a:gd name="T8" fmla="*/ 2147483647 w 38"/>
                <a:gd name="T9" fmla="*/ 2147483647 h 35"/>
                <a:gd name="T10" fmla="*/ 2147483647 w 38"/>
                <a:gd name="T11" fmla="*/ 2147483647 h 35"/>
                <a:gd name="T12" fmla="*/ 2147483647 w 38"/>
                <a:gd name="T13" fmla="*/ 0 h 35"/>
                <a:gd name="T14" fmla="*/ 2147483647 w 38"/>
                <a:gd name="T15" fmla="*/ 2147483647 h 35"/>
                <a:gd name="T16" fmla="*/ 2147483647 w 38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35"/>
                <a:gd name="T29" fmla="*/ 38 w 38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35">
                  <a:moveTo>
                    <a:pt x="29" y="13"/>
                  </a:moveTo>
                  <a:cubicBezTo>
                    <a:pt x="27" y="15"/>
                    <a:pt x="24" y="18"/>
                    <a:pt x="21" y="20"/>
                  </a:cubicBezTo>
                  <a:cubicBezTo>
                    <a:pt x="10" y="28"/>
                    <a:pt x="0" y="35"/>
                    <a:pt x="0" y="35"/>
                  </a:cubicBezTo>
                  <a:cubicBezTo>
                    <a:pt x="0" y="34"/>
                    <a:pt x="9" y="28"/>
                    <a:pt x="21" y="19"/>
                  </a:cubicBezTo>
                  <a:cubicBezTo>
                    <a:pt x="24" y="17"/>
                    <a:pt x="26" y="15"/>
                    <a:pt x="28" y="13"/>
                  </a:cubicBezTo>
                  <a:cubicBezTo>
                    <a:pt x="31" y="11"/>
                    <a:pt x="32" y="8"/>
                    <a:pt x="34" y="6"/>
                  </a:cubicBezTo>
                  <a:cubicBezTo>
                    <a:pt x="36" y="2"/>
                    <a:pt x="37" y="0"/>
                    <a:pt x="38" y="0"/>
                  </a:cubicBezTo>
                  <a:cubicBezTo>
                    <a:pt x="38" y="0"/>
                    <a:pt x="36" y="3"/>
                    <a:pt x="34" y="7"/>
                  </a:cubicBezTo>
                  <a:cubicBezTo>
                    <a:pt x="33" y="9"/>
                    <a:pt x="31" y="11"/>
                    <a:pt x="29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4" name="Freeform 4013"/>
            <p:cNvSpPr>
              <a:spLocks noChangeArrowheads="1"/>
            </p:cNvSpPr>
            <p:nvPr/>
          </p:nvSpPr>
          <p:spPr bwMode="auto">
            <a:xfrm>
              <a:off x="271808" y="323229"/>
              <a:ext cx="146922" cy="168963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0 w 25"/>
                <a:gd name="T17" fmla="*/ 2147483647 h 29"/>
                <a:gd name="T18" fmla="*/ 2147483647 w 25"/>
                <a:gd name="T19" fmla="*/ 0 h 29"/>
                <a:gd name="T20" fmla="*/ 2147483647 w 25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29"/>
                <a:gd name="T35" fmla="*/ 25 w 25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29">
                  <a:moveTo>
                    <a:pt x="1" y="7"/>
                  </a:moveTo>
                  <a:cubicBezTo>
                    <a:pt x="1" y="11"/>
                    <a:pt x="2" y="16"/>
                    <a:pt x="6" y="21"/>
                  </a:cubicBezTo>
                  <a:cubicBezTo>
                    <a:pt x="7" y="23"/>
                    <a:pt x="10" y="25"/>
                    <a:pt x="12" y="26"/>
                  </a:cubicBezTo>
                  <a:cubicBezTo>
                    <a:pt x="14" y="28"/>
                    <a:pt x="17" y="28"/>
                    <a:pt x="19" y="28"/>
                  </a:cubicBezTo>
                  <a:cubicBezTo>
                    <a:pt x="22" y="29"/>
                    <a:pt x="25" y="28"/>
                    <a:pt x="25" y="28"/>
                  </a:cubicBezTo>
                  <a:cubicBezTo>
                    <a:pt x="25" y="28"/>
                    <a:pt x="23" y="29"/>
                    <a:pt x="18" y="29"/>
                  </a:cubicBezTo>
                  <a:cubicBezTo>
                    <a:pt x="16" y="29"/>
                    <a:pt x="14" y="28"/>
                    <a:pt x="12" y="27"/>
                  </a:cubicBezTo>
                  <a:cubicBezTo>
                    <a:pt x="9" y="26"/>
                    <a:pt x="7" y="24"/>
                    <a:pt x="5" y="22"/>
                  </a:cubicBezTo>
                  <a:cubicBezTo>
                    <a:pt x="1" y="17"/>
                    <a:pt x="0" y="11"/>
                    <a:pt x="0" y="7"/>
                  </a:cubicBezTo>
                  <a:cubicBezTo>
                    <a:pt x="0" y="3"/>
                    <a:pt x="1" y="0"/>
                    <a:pt x="1" y="0"/>
                  </a:cubicBezTo>
                  <a:cubicBezTo>
                    <a:pt x="1" y="0"/>
                    <a:pt x="0" y="3"/>
                    <a:pt x="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5" name="Freeform 4014"/>
            <p:cNvSpPr>
              <a:spLocks noChangeArrowheads="1"/>
            </p:cNvSpPr>
            <p:nvPr/>
          </p:nvSpPr>
          <p:spPr bwMode="auto">
            <a:xfrm>
              <a:off x="279152" y="132230"/>
              <a:ext cx="198347" cy="168963"/>
            </a:xfrm>
            <a:custGeom>
              <a:avLst/>
              <a:gdLst>
                <a:gd name="T0" fmla="*/ 2147483647 w 34"/>
                <a:gd name="T1" fmla="*/ 2147483647 h 28"/>
                <a:gd name="T2" fmla="*/ 2147483647 w 34"/>
                <a:gd name="T3" fmla="*/ 2147483647 h 28"/>
                <a:gd name="T4" fmla="*/ 0 w 34"/>
                <a:gd name="T5" fmla="*/ 2147483647 h 28"/>
                <a:gd name="T6" fmla="*/ 2147483647 w 34"/>
                <a:gd name="T7" fmla="*/ 2147483647 h 28"/>
                <a:gd name="T8" fmla="*/ 2147483647 w 34"/>
                <a:gd name="T9" fmla="*/ 2147483647 h 28"/>
                <a:gd name="T10" fmla="*/ 2147483647 w 34"/>
                <a:gd name="T11" fmla="*/ 2147483647 h 28"/>
                <a:gd name="T12" fmla="*/ 2147483647 w 34"/>
                <a:gd name="T13" fmla="*/ 0 h 28"/>
                <a:gd name="T14" fmla="*/ 2147483647 w 34"/>
                <a:gd name="T15" fmla="*/ 0 h 28"/>
                <a:gd name="T16" fmla="*/ 2147483647 w 34"/>
                <a:gd name="T17" fmla="*/ 0 h 28"/>
                <a:gd name="T18" fmla="*/ 2147483647 w 34"/>
                <a:gd name="T19" fmla="*/ 0 h 28"/>
                <a:gd name="T20" fmla="*/ 2147483647 w 34"/>
                <a:gd name="T21" fmla="*/ 0 h 28"/>
                <a:gd name="T22" fmla="*/ 2147483647 w 34"/>
                <a:gd name="T23" fmla="*/ 0 h 28"/>
                <a:gd name="T24" fmla="*/ 2147483647 w 34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"/>
                <a:gd name="T40" fmla="*/ 0 h 28"/>
                <a:gd name="T41" fmla="*/ 34 w 34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" h="28">
                  <a:moveTo>
                    <a:pt x="13" y="10"/>
                  </a:moveTo>
                  <a:cubicBezTo>
                    <a:pt x="8" y="13"/>
                    <a:pt x="4" y="18"/>
                    <a:pt x="3" y="22"/>
                  </a:cubicBezTo>
                  <a:cubicBezTo>
                    <a:pt x="1" y="26"/>
                    <a:pt x="0" y="28"/>
                    <a:pt x="0" y="28"/>
                  </a:cubicBezTo>
                  <a:cubicBezTo>
                    <a:pt x="0" y="28"/>
                    <a:pt x="0" y="26"/>
                    <a:pt x="2" y="22"/>
                  </a:cubicBezTo>
                  <a:cubicBezTo>
                    <a:pt x="4" y="18"/>
                    <a:pt x="7" y="13"/>
                    <a:pt x="12" y="9"/>
                  </a:cubicBezTo>
                  <a:cubicBezTo>
                    <a:pt x="17" y="6"/>
                    <a:pt x="21" y="4"/>
                    <a:pt x="25" y="2"/>
                  </a:cubicBezTo>
                  <a:cubicBezTo>
                    <a:pt x="28" y="1"/>
                    <a:pt x="31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1" y="3"/>
                    <a:pt x="13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6" name="Freeform 4015"/>
            <p:cNvSpPr>
              <a:spLocks noChangeArrowheads="1"/>
            </p:cNvSpPr>
            <p:nvPr/>
          </p:nvSpPr>
          <p:spPr bwMode="auto">
            <a:xfrm>
              <a:off x="279152" y="190999"/>
              <a:ext cx="95502" cy="198347"/>
            </a:xfrm>
            <a:custGeom>
              <a:avLst/>
              <a:gdLst>
                <a:gd name="T0" fmla="*/ 0 w 16"/>
                <a:gd name="T1" fmla="*/ 2147483647 h 33"/>
                <a:gd name="T2" fmla="*/ 2147483647 w 16"/>
                <a:gd name="T3" fmla="*/ 2147483647 h 33"/>
                <a:gd name="T4" fmla="*/ 0 w 16"/>
                <a:gd name="T5" fmla="*/ 2147483647 h 33"/>
                <a:gd name="T6" fmla="*/ 2147483647 w 16"/>
                <a:gd name="T7" fmla="*/ 2147483647 h 33"/>
                <a:gd name="T8" fmla="*/ 2147483647 w 16"/>
                <a:gd name="T9" fmla="*/ 2147483647 h 33"/>
                <a:gd name="T10" fmla="*/ 2147483647 w 16"/>
                <a:gd name="T11" fmla="*/ 0 h 33"/>
                <a:gd name="T12" fmla="*/ 2147483647 w 16"/>
                <a:gd name="T13" fmla="*/ 2147483647 h 33"/>
                <a:gd name="T14" fmla="*/ 2147483647 w 16"/>
                <a:gd name="T15" fmla="*/ 2147483647 h 33"/>
                <a:gd name="T16" fmla="*/ 0 w 16"/>
                <a:gd name="T17" fmla="*/ 214748364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3"/>
                <a:gd name="T29" fmla="*/ 16 w 16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3">
                  <a:moveTo>
                    <a:pt x="0" y="27"/>
                  </a:moveTo>
                  <a:cubicBezTo>
                    <a:pt x="0" y="30"/>
                    <a:pt x="1" y="32"/>
                    <a:pt x="1" y="32"/>
                  </a:cubicBezTo>
                  <a:cubicBezTo>
                    <a:pt x="0" y="33"/>
                    <a:pt x="0" y="30"/>
                    <a:pt x="0" y="27"/>
                  </a:cubicBezTo>
                  <a:cubicBezTo>
                    <a:pt x="0" y="24"/>
                    <a:pt x="1" y="19"/>
                    <a:pt x="3" y="14"/>
                  </a:cubicBezTo>
                  <a:cubicBezTo>
                    <a:pt x="5" y="9"/>
                    <a:pt x="8" y="5"/>
                    <a:pt x="11" y="3"/>
                  </a:cubicBezTo>
                  <a:cubicBezTo>
                    <a:pt x="14" y="1"/>
                    <a:pt x="16" y="0"/>
                    <a:pt x="16" y="0"/>
                  </a:cubicBezTo>
                  <a:cubicBezTo>
                    <a:pt x="16" y="0"/>
                    <a:pt x="14" y="1"/>
                    <a:pt x="11" y="3"/>
                  </a:cubicBezTo>
                  <a:cubicBezTo>
                    <a:pt x="9" y="6"/>
                    <a:pt x="6" y="9"/>
                    <a:pt x="4" y="14"/>
                  </a:cubicBezTo>
                  <a:cubicBezTo>
                    <a:pt x="2" y="19"/>
                    <a:pt x="1" y="24"/>
                    <a:pt x="0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7" name="Freeform 4016"/>
            <p:cNvSpPr>
              <a:spLocks noChangeArrowheads="1"/>
            </p:cNvSpPr>
            <p:nvPr/>
          </p:nvSpPr>
          <p:spPr bwMode="auto">
            <a:xfrm>
              <a:off x="345269" y="161614"/>
              <a:ext cx="168963" cy="66117"/>
            </a:xfrm>
            <a:custGeom>
              <a:avLst/>
              <a:gdLst>
                <a:gd name="T0" fmla="*/ 0 w 29"/>
                <a:gd name="T1" fmla="*/ 2147483647 h 11"/>
                <a:gd name="T2" fmla="*/ 2147483647 w 29"/>
                <a:gd name="T3" fmla="*/ 2147483647 h 11"/>
                <a:gd name="T4" fmla="*/ 2147483647 w 29"/>
                <a:gd name="T5" fmla="*/ 2147483647 h 11"/>
                <a:gd name="T6" fmla="*/ 2147483647 w 29"/>
                <a:gd name="T7" fmla="*/ 0 h 11"/>
                <a:gd name="T8" fmla="*/ 2147483647 w 29"/>
                <a:gd name="T9" fmla="*/ 0 h 11"/>
                <a:gd name="T10" fmla="*/ 2147483647 w 29"/>
                <a:gd name="T11" fmla="*/ 2147483647 h 11"/>
                <a:gd name="T12" fmla="*/ 2147483647 w 29"/>
                <a:gd name="T13" fmla="*/ 2147483647 h 11"/>
                <a:gd name="T14" fmla="*/ 2147483647 w 29"/>
                <a:gd name="T15" fmla="*/ 2147483647 h 11"/>
                <a:gd name="T16" fmla="*/ 0 w 29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1"/>
                <a:gd name="T29" fmla="*/ 29 w 2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1">
                  <a:moveTo>
                    <a:pt x="0" y="11"/>
                  </a:moveTo>
                  <a:cubicBezTo>
                    <a:pt x="0" y="11"/>
                    <a:pt x="1" y="10"/>
                    <a:pt x="3" y="8"/>
                  </a:cubicBezTo>
                  <a:cubicBezTo>
                    <a:pt x="6" y="6"/>
                    <a:pt x="9" y="4"/>
                    <a:pt x="13" y="3"/>
                  </a:cubicBezTo>
                  <a:cubicBezTo>
                    <a:pt x="17" y="1"/>
                    <a:pt x="21" y="1"/>
                    <a:pt x="24" y="0"/>
                  </a:cubicBezTo>
                  <a:cubicBezTo>
                    <a:pt x="27" y="0"/>
                    <a:pt x="29" y="0"/>
                    <a:pt x="29" y="0"/>
                  </a:cubicBezTo>
                  <a:cubicBezTo>
                    <a:pt x="29" y="0"/>
                    <a:pt x="27" y="0"/>
                    <a:pt x="24" y="1"/>
                  </a:cubicBezTo>
                  <a:cubicBezTo>
                    <a:pt x="22" y="1"/>
                    <a:pt x="18" y="2"/>
                    <a:pt x="14" y="3"/>
                  </a:cubicBezTo>
                  <a:cubicBezTo>
                    <a:pt x="9" y="5"/>
                    <a:pt x="6" y="7"/>
                    <a:pt x="4" y="8"/>
                  </a:cubicBezTo>
                  <a:cubicBezTo>
                    <a:pt x="1" y="10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8" name="Freeform 4017"/>
            <p:cNvSpPr>
              <a:spLocks noChangeArrowheads="1"/>
            </p:cNvSpPr>
            <p:nvPr/>
          </p:nvSpPr>
          <p:spPr bwMode="auto">
            <a:xfrm>
              <a:off x="381997" y="139578"/>
              <a:ext cx="124886" cy="44077"/>
            </a:xfrm>
            <a:custGeom>
              <a:avLst/>
              <a:gdLst>
                <a:gd name="T0" fmla="*/ 2147483647 w 20"/>
                <a:gd name="T1" fmla="*/ 2147483647 h 7"/>
                <a:gd name="T2" fmla="*/ 2147483647 w 20"/>
                <a:gd name="T3" fmla="*/ 2147483647 h 7"/>
                <a:gd name="T4" fmla="*/ 2147483647 w 20"/>
                <a:gd name="T5" fmla="*/ 0 h 7"/>
                <a:gd name="T6" fmla="*/ 2147483647 w 20"/>
                <a:gd name="T7" fmla="*/ 2147483647 h 7"/>
                <a:gd name="T8" fmla="*/ 2147483647 w 20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7"/>
                <a:gd name="T17" fmla="*/ 20 w 20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7">
                  <a:moveTo>
                    <a:pt x="1" y="7"/>
                  </a:moveTo>
                  <a:cubicBezTo>
                    <a:pt x="0" y="6"/>
                    <a:pt x="4" y="4"/>
                    <a:pt x="10" y="3"/>
                  </a:cubicBezTo>
                  <a:cubicBezTo>
                    <a:pt x="15" y="1"/>
                    <a:pt x="20" y="0"/>
                    <a:pt x="20" y="0"/>
                  </a:cubicBezTo>
                  <a:cubicBezTo>
                    <a:pt x="20" y="1"/>
                    <a:pt x="15" y="2"/>
                    <a:pt x="10" y="3"/>
                  </a:cubicBezTo>
                  <a:cubicBezTo>
                    <a:pt x="5" y="5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9" name="Freeform 4018"/>
            <p:cNvSpPr>
              <a:spLocks noChangeArrowheads="1"/>
            </p:cNvSpPr>
            <p:nvPr/>
          </p:nvSpPr>
          <p:spPr bwMode="auto">
            <a:xfrm>
              <a:off x="345269" y="396690"/>
              <a:ext cx="95502" cy="80809"/>
            </a:xfrm>
            <a:custGeom>
              <a:avLst/>
              <a:gdLst>
                <a:gd name="T0" fmla="*/ 2147483647 w 15"/>
                <a:gd name="T1" fmla="*/ 2147483647 h 13"/>
                <a:gd name="T2" fmla="*/ 0 w 15"/>
                <a:gd name="T3" fmla="*/ 0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2147483647 w 15"/>
                <a:gd name="T9" fmla="*/ 2147483647 h 13"/>
                <a:gd name="T10" fmla="*/ 2147483647 w 15"/>
                <a:gd name="T11" fmla="*/ 2147483647 h 13"/>
                <a:gd name="T12" fmla="*/ 2147483647 w 15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3"/>
                <a:gd name="T23" fmla="*/ 15 w 15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3">
                  <a:moveTo>
                    <a:pt x="1" y="3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3"/>
                  </a:cubicBezTo>
                  <a:cubicBezTo>
                    <a:pt x="2" y="4"/>
                    <a:pt x="4" y="6"/>
                    <a:pt x="6" y="8"/>
                  </a:cubicBezTo>
                  <a:cubicBezTo>
                    <a:pt x="10" y="11"/>
                    <a:pt x="15" y="12"/>
                    <a:pt x="15" y="13"/>
                  </a:cubicBezTo>
                  <a:cubicBezTo>
                    <a:pt x="15" y="13"/>
                    <a:pt x="10" y="12"/>
                    <a:pt x="5" y="9"/>
                  </a:cubicBezTo>
                  <a:cubicBezTo>
                    <a:pt x="3" y="7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0" name="Freeform 4019"/>
            <p:cNvSpPr>
              <a:spLocks noChangeArrowheads="1"/>
            </p:cNvSpPr>
            <p:nvPr/>
          </p:nvSpPr>
          <p:spPr bwMode="auto">
            <a:xfrm>
              <a:off x="345269" y="235075"/>
              <a:ext cx="220383" cy="132230"/>
            </a:xfrm>
            <a:custGeom>
              <a:avLst/>
              <a:gdLst>
                <a:gd name="T0" fmla="*/ 2147483647 w 37"/>
                <a:gd name="T1" fmla="*/ 2147483647 h 21"/>
                <a:gd name="T2" fmla="*/ 2147483647 w 37"/>
                <a:gd name="T3" fmla="*/ 2147483647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2147483647 w 37"/>
                <a:gd name="T9" fmla="*/ 2147483647 h 21"/>
                <a:gd name="T10" fmla="*/ 2147483647 w 37"/>
                <a:gd name="T11" fmla="*/ 2147483647 h 21"/>
                <a:gd name="T12" fmla="*/ 2147483647 w 37"/>
                <a:gd name="T13" fmla="*/ 2147483647 h 21"/>
                <a:gd name="T14" fmla="*/ 2147483647 w 37"/>
                <a:gd name="T15" fmla="*/ 2147483647 h 21"/>
                <a:gd name="T16" fmla="*/ 2147483647 w 37"/>
                <a:gd name="T17" fmla="*/ 2147483647 h 21"/>
                <a:gd name="T18" fmla="*/ 0 w 37"/>
                <a:gd name="T19" fmla="*/ 2147483647 h 21"/>
                <a:gd name="T20" fmla="*/ 2147483647 w 37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21"/>
                <a:gd name="T35" fmla="*/ 37 w 37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21">
                  <a:moveTo>
                    <a:pt x="2" y="14"/>
                  </a:moveTo>
                  <a:cubicBezTo>
                    <a:pt x="3" y="10"/>
                    <a:pt x="8" y="5"/>
                    <a:pt x="14" y="2"/>
                  </a:cubicBezTo>
                  <a:cubicBezTo>
                    <a:pt x="17" y="1"/>
                    <a:pt x="20" y="0"/>
                    <a:pt x="23" y="0"/>
                  </a:cubicBezTo>
                  <a:cubicBezTo>
                    <a:pt x="26" y="0"/>
                    <a:pt x="29" y="0"/>
                    <a:pt x="31" y="1"/>
                  </a:cubicBezTo>
                  <a:cubicBezTo>
                    <a:pt x="35" y="3"/>
                    <a:pt x="37" y="5"/>
                    <a:pt x="37" y="5"/>
                  </a:cubicBezTo>
                  <a:cubicBezTo>
                    <a:pt x="37" y="5"/>
                    <a:pt x="35" y="3"/>
                    <a:pt x="30" y="2"/>
                  </a:cubicBezTo>
                  <a:cubicBezTo>
                    <a:pt x="28" y="1"/>
                    <a:pt x="26" y="0"/>
                    <a:pt x="23" y="1"/>
                  </a:cubicBezTo>
                  <a:cubicBezTo>
                    <a:pt x="20" y="1"/>
                    <a:pt x="17" y="1"/>
                    <a:pt x="14" y="3"/>
                  </a:cubicBezTo>
                  <a:cubicBezTo>
                    <a:pt x="8" y="6"/>
                    <a:pt x="4" y="11"/>
                    <a:pt x="2" y="15"/>
                  </a:cubicBezTo>
                  <a:cubicBezTo>
                    <a:pt x="0" y="18"/>
                    <a:pt x="0" y="21"/>
                    <a:pt x="0" y="21"/>
                  </a:cubicBezTo>
                  <a:cubicBezTo>
                    <a:pt x="0" y="21"/>
                    <a:pt x="0" y="18"/>
                    <a:pt x="2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1" name="Freeform 4020"/>
            <p:cNvSpPr>
              <a:spLocks noChangeArrowheads="1"/>
            </p:cNvSpPr>
            <p:nvPr/>
          </p:nvSpPr>
          <p:spPr bwMode="auto">
            <a:xfrm>
              <a:off x="572996" y="279152"/>
              <a:ext cx="73461" cy="176307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2147483647 w 12"/>
                <a:gd name="T15" fmla="*/ 2147483647 h 29"/>
                <a:gd name="T16" fmla="*/ 2147483647 w 12"/>
                <a:gd name="T17" fmla="*/ 2147483647 h 29"/>
                <a:gd name="T18" fmla="*/ 0 w 12"/>
                <a:gd name="T19" fmla="*/ 0 h 29"/>
                <a:gd name="T20" fmla="*/ 2147483647 w 12"/>
                <a:gd name="T21" fmla="*/ 2147483647 h 29"/>
                <a:gd name="T22" fmla="*/ 2147483647 w 12"/>
                <a:gd name="T23" fmla="*/ 2147483647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29"/>
                <a:gd name="T38" fmla="*/ 12 w 1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29">
                  <a:moveTo>
                    <a:pt x="10" y="13"/>
                  </a:moveTo>
                  <a:cubicBezTo>
                    <a:pt x="12" y="20"/>
                    <a:pt x="12" y="26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2" y="20"/>
                    <a:pt x="9" y="13"/>
                  </a:cubicBezTo>
                  <a:cubicBezTo>
                    <a:pt x="8" y="9"/>
                    <a:pt x="6" y="6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1" y="0"/>
                    <a:pt x="2" y="1"/>
                    <a:pt x="4" y="3"/>
                  </a:cubicBezTo>
                  <a:cubicBezTo>
                    <a:pt x="6" y="5"/>
                    <a:pt x="9" y="9"/>
                    <a:pt x="1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2" name="Freeform 4021"/>
            <p:cNvSpPr>
              <a:spLocks noChangeArrowheads="1"/>
            </p:cNvSpPr>
            <p:nvPr/>
          </p:nvSpPr>
          <p:spPr bwMode="auto">
            <a:xfrm>
              <a:off x="448115" y="227732"/>
              <a:ext cx="198347" cy="124886"/>
            </a:xfrm>
            <a:custGeom>
              <a:avLst/>
              <a:gdLst>
                <a:gd name="T0" fmla="*/ 2147483647 w 33"/>
                <a:gd name="T1" fmla="*/ 2147483647 h 21"/>
                <a:gd name="T2" fmla="*/ 2147483647 w 33"/>
                <a:gd name="T3" fmla="*/ 2147483647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0 w 33"/>
                <a:gd name="T11" fmla="*/ 2147483647 h 21"/>
                <a:gd name="T12" fmla="*/ 2147483647 w 33"/>
                <a:gd name="T13" fmla="*/ 0 h 21"/>
                <a:gd name="T14" fmla="*/ 2147483647 w 33"/>
                <a:gd name="T15" fmla="*/ 2147483647 h 21"/>
                <a:gd name="T16" fmla="*/ 2147483647 w 33"/>
                <a:gd name="T17" fmla="*/ 2147483647 h 21"/>
                <a:gd name="T18" fmla="*/ 2147483647 w 33"/>
                <a:gd name="T19" fmla="*/ 2147483647 h 21"/>
                <a:gd name="T20" fmla="*/ 2147483647 w 33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1"/>
                <a:gd name="T35" fmla="*/ 33 w 3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1">
                  <a:moveTo>
                    <a:pt x="33" y="21"/>
                  </a:moveTo>
                  <a:cubicBezTo>
                    <a:pt x="33" y="21"/>
                    <a:pt x="32" y="20"/>
                    <a:pt x="32" y="19"/>
                  </a:cubicBezTo>
                  <a:cubicBezTo>
                    <a:pt x="31" y="18"/>
                    <a:pt x="31" y="17"/>
                    <a:pt x="29" y="15"/>
                  </a:cubicBezTo>
                  <a:cubicBezTo>
                    <a:pt x="27" y="12"/>
                    <a:pt x="24" y="8"/>
                    <a:pt x="19" y="5"/>
                  </a:cubicBezTo>
                  <a:cubicBezTo>
                    <a:pt x="15" y="2"/>
                    <a:pt x="10" y="1"/>
                    <a:pt x="6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10" y="0"/>
                    <a:pt x="15" y="1"/>
                    <a:pt x="20" y="5"/>
                  </a:cubicBezTo>
                  <a:cubicBezTo>
                    <a:pt x="25" y="8"/>
                    <a:pt x="28" y="12"/>
                    <a:pt x="30" y="15"/>
                  </a:cubicBezTo>
                  <a:cubicBezTo>
                    <a:pt x="31" y="17"/>
                    <a:pt x="32" y="18"/>
                    <a:pt x="32" y="19"/>
                  </a:cubicBezTo>
                  <a:cubicBezTo>
                    <a:pt x="33" y="20"/>
                    <a:pt x="33" y="20"/>
                    <a:pt x="33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3" name="Freeform 4022"/>
            <p:cNvSpPr>
              <a:spLocks noChangeArrowheads="1"/>
            </p:cNvSpPr>
            <p:nvPr/>
          </p:nvSpPr>
          <p:spPr bwMode="auto">
            <a:xfrm>
              <a:off x="506884" y="51425"/>
              <a:ext cx="95502" cy="117538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2147483647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0 w 16"/>
                <a:gd name="T13" fmla="*/ 0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19"/>
                <a:gd name="T29" fmla="*/ 16 w 1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19">
                  <a:moveTo>
                    <a:pt x="6" y="11"/>
                  </a:moveTo>
                  <a:cubicBezTo>
                    <a:pt x="8" y="14"/>
                    <a:pt x="11" y="16"/>
                    <a:pt x="13" y="17"/>
                  </a:cubicBezTo>
                  <a:cubicBezTo>
                    <a:pt x="14" y="18"/>
                    <a:pt x="16" y="19"/>
                    <a:pt x="16" y="19"/>
                  </a:cubicBezTo>
                  <a:cubicBezTo>
                    <a:pt x="16" y="19"/>
                    <a:pt x="14" y="19"/>
                    <a:pt x="12" y="17"/>
                  </a:cubicBezTo>
                  <a:cubicBezTo>
                    <a:pt x="10" y="16"/>
                    <a:pt x="8" y="14"/>
                    <a:pt x="6" y="11"/>
                  </a:cubicBezTo>
                  <a:cubicBezTo>
                    <a:pt x="4" y="8"/>
                    <a:pt x="2" y="6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1" y="1"/>
                    <a:pt x="2" y="3"/>
                  </a:cubicBezTo>
                  <a:cubicBezTo>
                    <a:pt x="3" y="5"/>
                    <a:pt x="4" y="8"/>
                    <a:pt x="6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4" name="Freeform 4023"/>
            <p:cNvSpPr>
              <a:spLocks noChangeArrowheads="1"/>
            </p:cNvSpPr>
            <p:nvPr/>
          </p:nvSpPr>
          <p:spPr bwMode="auto">
            <a:xfrm>
              <a:off x="558304" y="117538"/>
              <a:ext cx="80809" cy="58769"/>
            </a:xfrm>
            <a:custGeom>
              <a:avLst/>
              <a:gdLst>
                <a:gd name="T0" fmla="*/ 0 w 14"/>
                <a:gd name="T1" fmla="*/ 0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0 w 1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0"/>
                <a:gd name="T17" fmla="*/ 14 w 1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0">
                  <a:moveTo>
                    <a:pt x="0" y="0"/>
                  </a:moveTo>
                  <a:cubicBezTo>
                    <a:pt x="0" y="0"/>
                    <a:pt x="3" y="2"/>
                    <a:pt x="7" y="5"/>
                  </a:cubicBezTo>
                  <a:cubicBezTo>
                    <a:pt x="11" y="8"/>
                    <a:pt x="14" y="9"/>
                    <a:pt x="14" y="9"/>
                  </a:cubicBezTo>
                  <a:cubicBezTo>
                    <a:pt x="14" y="10"/>
                    <a:pt x="10" y="8"/>
                    <a:pt x="6" y="6"/>
                  </a:cubicBezTo>
                  <a:cubicBezTo>
                    <a:pt x="2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5" name="Freeform 4024"/>
            <p:cNvSpPr>
              <a:spLocks noChangeArrowheads="1"/>
            </p:cNvSpPr>
            <p:nvPr/>
          </p:nvSpPr>
          <p:spPr bwMode="auto">
            <a:xfrm>
              <a:off x="528920" y="44077"/>
              <a:ext cx="183655" cy="132230"/>
            </a:xfrm>
            <a:custGeom>
              <a:avLst/>
              <a:gdLst>
                <a:gd name="T0" fmla="*/ 2147483647 w 31"/>
                <a:gd name="T1" fmla="*/ 2147483647 h 22"/>
                <a:gd name="T2" fmla="*/ 2147483647 w 31"/>
                <a:gd name="T3" fmla="*/ 2147483647 h 22"/>
                <a:gd name="T4" fmla="*/ 2147483647 w 31"/>
                <a:gd name="T5" fmla="*/ 2147483647 h 22"/>
                <a:gd name="T6" fmla="*/ 2147483647 w 31"/>
                <a:gd name="T7" fmla="*/ 0 h 22"/>
                <a:gd name="T8" fmla="*/ 2147483647 w 31"/>
                <a:gd name="T9" fmla="*/ 2147483647 h 22"/>
                <a:gd name="T10" fmla="*/ 2147483647 w 31"/>
                <a:gd name="T11" fmla="*/ 2147483647 h 22"/>
                <a:gd name="T12" fmla="*/ 2147483647 w 31"/>
                <a:gd name="T13" fmla="*/ 2147483647 h 22"/>
                <a:gd name="T14" fmla="*/ 2147483647 w 31"/>
                <a:gd name="T15" fmla="*/ 2147483647 h 22"/>
                <a:gd name="T16" fmla="*/ 2147483647 w 31"/>
                <a:gd name="T17" fmla="*/ 2147483647 h 22"/>
                <a:gd name="T18" fmla="*/ 2147483647 w 31"/>
                <a:gd name="T19" fmla="*/ 2147483647 h 22"/>
                <a:gd name="T20" fmla="*/ 2147483647 w 31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22"/>
                <a:gd name="T35" fmla="*/ 31 w 3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22">
                  <a:moveTo>
                    <a:pt x="30" y="21"/>
                  </a:moveTo>
                  <a:cubicBezTo>
                    <a:pt x="28" y="19"/>
                    <a:pt x="24" y="14"/>
                    <a:pt x="18" y="9"/>
                  </a:cubicBezTo>
                  <a:cubicBezTo>
                    <a:pt x="13" y="5"/>
                    <a:pt x="9" y="3"/>
                    <a:pt x="6" y="2"/>
                  </a:cubicBezTo>
                  <a:cubicBezTo>
                    <a:pt x="3" y="1"/>
                    <a:pt x="0" y="0"/>
                    <a:pt x="1" y="0"/>
                  </a:cubicBezTo>
                  <a:cubicBezTo>
                    <a:pt x="1" y="0"/>
                    <a:pt x="3" y="1"/>
                    <a:pt x="6" y="2"/>
                  </a:cubicBezTo>
                  <a:cubicBezTo>
                    <a:pt x="9" y="3"/>
                    <a:pt x="14" y="5"/>
                    <a:pt x="18" y="8"/>
                  </a:cubicBezTo>
                  <a:cubicBezTo>
                    <a:pt x="25" y="13"/>
                    <a:pt x="29" y="19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6" name="Freeform 4025"/>
            <p:cNvSpPr>
              <a:spLocks noChangeArrowheads="1"/>
            </p:cNvSpPr>
            <p:nvPr/>
          </p:nvSpPr>
          <p:spPr bwMode="auto">
            <a:xfrm>
              <a:off x="624421" y="102845"/>
              <a:ext cx="110194" cy="139578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2147483647 h 23"/>
                <a:gd name="T4" fmla="*/ 0 w 19"/>
                <a:gd name="T5" fmla="*/ 0 h 23"/>
                <a:gd name="T6" fmla="*/ 2147483647 w 19"/>
                <a:gd name="T7" fmla="*/ 2147483647 h 23"/>
                <a:gd name="T8" fmla="*/ 2147483647 w 19"/>
                <a:gd name="T9" fmla="*/ 2147483647 h 23"/>
                <a:gd name="T10" fmla="*/ 2147483647 w 19"/>
                <a:gd name="T11" fmla="*/ 2147483647 h 23"/>
                <a:gd name="T12" fmla="*/ 2147483647 w 19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3"/>
                <a:gd name="T23" fmla="*/ 19 w 19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3">
                  <a:moveTo>
                    <a:pt x="11" y="10"/>
                  </a:moveTo>
                  <a:cubicBezTo>
                    <a:pt x="8" y="7"/>
                    <a:pt x="6" y="4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2"/>
                  </a:cubicBezTo>
                  <a:cubicBezTo>
                    <a:pt x="6" y="4"/>
                    <a:pt x="9" y="6"/>
                    <a:pt x="12" y="10"/>
                  </a:cubicBezTo>
                  <a:cubicBezTo>
                    <a:pt x="17" y="16"/>
                    <a:pt x="19" y="23"/>
                    <a:pt x="19" y="23"/>
                  </a:cubicBezTo>
                  <a:cubicBezTo>
                    <a:pt x="19" y="23"/>
                    <a:pt x="16" y="17"/>
                    <a:pt x="11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7" name="Freeform 4026"/>
            <p:cNvSpPr>
              <a:spLocks noChangeArrowheads="1"/>
            </p:cNvSpPr>
            <p:nvPr/>
          </p:nvSpPr>
          <p:spPr bwMode="auto">
            <a:xfrm>
              <a:off x="330577" y="257116"/>
              <a:ext cx="73461" cy="176307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2147483647 w 12"/>
                <a:gd name="T9" fmla="*/ 2147483647 h 30"/>
                <a:gd name="T10" fmla="*/ 2147483647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3" y="30"/>
                  </a:moveTo>
                  <a:cubicBezTo>
                    <a:pt x="3" y="30"/>
                    <a:pt x="2" y="28"/>
                    <a:pt x="2" y="25"/>
                  </a:cubicBezTo>
                  <a:cubicBezTo>
                    <a:pt x="1" y="22"/>
                    <a:pt x="0" y="18"/>
                    <a:pt x="1" y="13"/>
                  </a:cubicBezTo>
                  <a:cubicBezTo>
                    <a:pt x="2" y="8"/>
                    <a:pt x="5" y="5"/>
                    <a:pt x="8" y="3"/>
                  </a:cubicBezTo>
                  <a:cubicBezTo>
                    <a:pt x="10" y="1"/>
                    <a:pt x="12" y="0"/>
                    <a:pt x="12" y="1"/>
                  </a:cubicBezTo>
                  <a:cubicBezTo>
                    <a:pt x="12" y="1"/>
                    <a:pt x="10" y="1"/>
                    <a:pt x="8" y="3"/>
                  </a:cubicBezTo>
                  <a:cubicBezTo>
                    <a:pt x="6" y="5"/>
                    <a:pt x="3" y="9"/>
                    <a:pt x="2" y="13"/>
                  </a:cubicBezTo>
                  <a:cubicBezTo>
                    <a:pt x="1" y="18"/>
                    <a:pt x="1" y="22"/>
                    <a:pt x="2" y="25"/>
                  </a:cubicBezTo>
                  <a:cubicBezTo>
                    <a:pt x="3" y="28"/>
                    <a:pt x="4" y="30"/>
                    <a:pt x="3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8" name="Freeform 4027"/>
            <p:cNvSpPr>
              <a:spLocks noChangeArrowheads="1"/>
            </p:cNvSpPr>
            <p:nvPr/>
          </p:nvSpPr>
          <p:spPr bwMode="auto">
            <a:xfrm>
              <a:off x="763995" y="190999"/>
              <a:ext cx="139578" cy="117538"/>
            </a:xfrm>
            <a:custGeom>
              <a:avLst/>
              <a:gdLst>
                <a:gd name="T0" fmla="*/ 2147483647 w 23"/>
                <a:gd name="T1" fmla="*/ 2147483647 h 20"/>
                <a:gd name="T2" fmla="*/ 0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2147483647 w 23"/>
                <a:gd name="T11" fmla="*/ 0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2" y="16"/>
                  </a:moveTo>
                  <a:cubicBezTo>
                    <a:pt x="1" y="18"/>
                    <a:pt x="0" y="20"/>
                    <a:pt x="0" y="20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3" y="13"/>
                    <a:pt x="5" y="10"/>
                    <a:pt x="9" y="7"/>
                  </a:cubicBezTo>
                  <a:cubicBezTo>
                    <a:pt x="12" y="4"/>
                    <a:pt x="16" y="2"/>
                    <a:pt x="19" y="1"/>
                  </a:cubicBezTo>
                  <a:cubicBezTo>
                    <a:pt x="21" y="0"/>
                    <a:pt x="23" y="0"/>
                    <a:pt x="23" y="0"/>
                  </a:cubicBezTo>
                  <a:cubicBezTo>
                    <a:pt x="23" y="0"/>
                    <a:pt x="22" y="0"/>
                    <a:pt x="19" y="1"/>
                  </a:cubicBezTo>
                  <a:cubicBezTo>
                    <a:pt x="16" y="2"/>
                    <a:pt x="13" y="4"/>
                    <a:pt x="9" y="7"/>
                  </a:cubicBezTo>
                  <a:cubicBezTo>
                    <a:pt x="6" y="10"/>
                    <a:pt x="4" y="13"/>
                    <a:pt x="2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9" name="Freeform 4028"/>
            <p:cNvSpPr>
              <a:spLocks noChangeArrowheads="1"/>
            </p:cNvSpPr>
            <p:nvPr/>
          </p:nvSpPr>
          <p:spPr bwMode="auto">
            <a:xfrm>
              <a:off x="763995" y="205691"/>
              <a:ext cx="154271" cy="271808"/>
            </a:xfrm>
            <a:custGeom>
              <a:avLst/>
              <a:gdLst>
                <a:gd name="T0" fmla="*/ 2147483647 w 26"/>
                <a:gd name="T1" fmla="*/ 2147483647 h 45"/>
                <a:gd name="T2" fmla="*/ 2147483647 w 26"/>
                <a:gd name="T3" fmla="*/ 2147483647 h 45"/>
                <a:gd name="T4" fmla="*/ 2147483647 w 26"/>
                <a:gd name="T5" fmla="*/ 2147483647 h 45"/>
                <a:gd name="T6" fmla="*/ 2147483647 w 26"/>
                <a:gd name="T7" fmla="*/ 0 h 45"/>
                <a:gd name="T8" fmla="*/ 2147483647 w 26"/>
                <a:gd name="T9" fmla="*/ 2147483647 h 45"/>
                <a:gd name="T10" fmla="*/ 2147483647 w 26"/>
                <a:gd name="T11" fmla="*/ 2147483647 h 45"/>
                <a:gd name="T12" fmla="*/ 2147483647 w 26"/>
                <a:gd name="T13" fmla="*/ 2147483647 h 45"/>
                <a:gd name="T14" fmla="*/ 0 w 26"/>
                <a:gd name="T15" fmla="*/ 2147483647 h 45"/>
                <a:gd name="T16" fmla="*/ 2147483647 w 26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45"/>
                <a:gd name="T29" fmla="*/ 26 w 26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45">
                  <a:moveTo>
                    <a:pt x="6" y="40"/>
                  </a:moveTo>
                  <a:cubicBezTo>
                    <a:pt x="10" y="37"/>
                    <a:pt x="14" y="32"/>
                    <a:pt x="17" y="26"/>
                  </a:cubicBezTo>
                  <a:cubicBezTo>
                    <a:pt x="21" y="19"/>
                    <a:pt x="23" y="13"/>
                    <a:pt x="24" y="8"/>
                  </a:cubicBezTo>
                  <a:cubicBezTo>
                    <a:pt x="25" y="3"/>
                    <a:pt x="25" y="0"/>
                    <a:pt x="26" y="0"/>
                  </a:cubicBezTo>
                  <a:cubicBezTo>
                    <a:pt x="26" y="0"/>
                    <a:pt x="26" y="3"/>
                    <a:pt x="25" y="8"/>
                  </a:cubicBezTo>
                  <a:cubicBezTo>
                    <a:pt x="23" y="13"/>
                    <a:pt x="21" y="19"/>
                    <a:pt x="18" y="26"/>
                  </a:cubicBezTo>
                  <a:cubicBezTo>
                    <a:pt x="15" y="33"/>
                    <a:pt x="10" y="37"/>
                    <a:pt x="6" y="41"/>
                  </a:cubicBezTo>
                  <a:cubicBezTo>
                    <a:pt x="3" y="44"/>
                    <a:pt x="0" y="45"/>
                    <a:pt x="0" y="45"/>
                  </a:cubicBezTo>
                  <a:cubicBezTo>
                    <a:pt x="0" y="45"/>
                    <a:pt x="3" y="43"/>
                    <a:pt x="6" y="4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0" name="Freeform 4029"/>
            <p:cNvSpPr>
              <a:spLocks noChangeArrowheads="1"/>
            </p:cNvSpPr>
            <p:nvPr/>
          </p:nvSpPr>
          <p:spPr bwMode="auto">
            <a:xfrm>
              <a:off x="572996" y="396690"/>
              <a:ext cx="88153" cy="198347"/>
            </a:xfrm>
            <a:custGeom>
              <a:avLst/>
              <a:gdLst>
                <a:gd name="T0" fmla="*/ 2147483647 w 14"/>
                <a:gd name="T1" fmla="*/ 2147483647 h 33"/>
                <a:gd name="T2" fmla="*/ 2147483647 w 14"/>
                <a:gd name="T3" fmla="*/ 2147483647 h 33"/>
                <a:gd name="T4" fmla="*/ 2147483647 w 14"/>
                <a:gd name="T5" fmla="*/ 2147483647 h 33"/>
                <a:gd name="T6" fmla="*/ 2147483647 w 14"/>
                <a:gd name="T7" fmla="*/ 0 h 33"/>
                <a:gd name="T8" fmla="*/ 2147483647 w 14"/>
                <a:gd name="T9" fmla="*/ 2147483647 h 33"/>
                <a:gd name="T10" fmla="*/ 2147483647 w 14"/>
                <a:gd name="T11" fmla="*/ 2147483647 h 33"/>
                <a:gd name="T12" fmla="*/ 2147483647 w 14"/>
                <a:gd name="T13" fmla="*/ 2147483647 h 33"/>
                <a:gd name="T14" fmla="*/ 2147483647 w 14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33"/>
                <a:gd name="T26" fmla="*/ 14 w 14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33">
                  <a:moveTo>
                    <a:pt x="1" y="33"/>
                  </a:moveTo>
                  <a:cubicBezTo>
                    <a:pt x="0" y="33"/>
                    <a:pt x="6" y="27"/>
                    <a:pt x="10" y="18"/>
                  </a:cubicBezTo>
                  <a:cubicBezTo>
                    <a:pt x="12" y="13"/>
                    <a:pt x="13" y="9"/>
                    <a:pt x="13" y="6"/>
                  </a:cubicBezTo>
                  <a:cubicBezTo>
                    <a:pt x="13" y="2"/>
                    <a:pt x="13" y="0"/>
                    <a:pt x="14" y="0"/>
                  </a:cubicBezTo>
                  <a:cubicBezTo>
                    <a:pt x="14" y="0"/>
                    <a:pt x="14" y="2"/>
                    <a:pt x="14" y="6"/>
                  </a:cubicBezTo>
                  <a:cubicBezTo>
                    <a:pt x="13" y="9"/>
                    <a:pt x="13" y="14"/>
                    <a:pt x="11" y="18"/>
                  </a:cubicBezTo>
                  <a:cubicBezTo>
                    <a:pt x="9" y="23"/>
                    <a:pt x="6" y="27"/>
                    <a:pt x="4" y="29"/>
                  </a:cubicBezTo>
                  <a:cubicBezTo>
                    <a:pt x="2" y="31"/>
                    <a:pt x="1" y="33"/>
                    <a:pt x="1" y="3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1" name="Freeform 4030"/>
            <p:cNvSpPr>
              <a:spLocks noChangeArrowheads="1"/>
            </p:cNvSpPr>
            <p:nvPr/>
          </p:nvSpPr>
          <p:spPr bwMode="auto">
            <a:xfrm>
              <a:off x="756651" y="227732"/>
              <a:ext cx="95502" cy="132230"/>
            </a:xfrm>
            <a:custGeom>
              <a:avLst/>
              <a:gdLst>
                <a:gd name="T0" fmla="*/ 2147483647 w 16"/>
                <a:gd name="T1" fmla="*/ 2147483647 h 22"/>
                <a:gd name="T2" fmla="*/ 2147483647 w 16"/>
                <a:gd name="T3" fmla="*/ 0 h 22"/>
                <a:gd name="T4" fmla="*/ 2147483647 w 16"/>
                <a:gd name="T5" fmla="*/ 2147483647 h 22"/>
                <a:gd name="T6" fmla="*/ 2147483647 w 16"/>
                <a:gd name="T7" fmla="*/ 2147483647 h 22"/>
                <a:gd name="T8" fmla="*/ 2147483647 w 16"/>
                <a:gd name="T9" fmla="*/ 2147483647 h 22"/>
                <a:gd name="T10" fmla="*/ 0 w 16"/>
                <a:gd name="T11" fmla="*/ 2147483647 h 22"/>
                <a:gd name="T12" fmla="*/ 2147483647 w 16"/>
                <a:gd name="T13" fmla="*/ 2147483647 h 22"/>
                <a:gd name="T14" fmla="*/ 2147483647 w 16"/>
                <a:gd name="T15" fmla="*/ 2147483647 h 22"/>
                <a:gd name="T16" fmla="*/ 2147483647 w 16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2"/>
                <a:gd name="T29" fmla="*/ 16 w 16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2">
                  <a:moveTo>
                    <a:pt x="12" y="2"/>
                  </a:moveTo>
                  <a:cubicBezTo>
                    <a:pt x="14" y="0"/>
                    <a:pt x="16" y="0"/>
                    <a:pt x="16" y="0"/>
                  </a:cubicBezTo>
                  <a:cubicBezTo>
                    <a:pt x="16" y="0"/>
                    <a:pt x="14" y="1"/>
                    <a:pt x="13" y="2"/>
                  </a:cubicBezTo>
                  <a:cubicBezTo>
                    <a:pt x="11" y="4"/>
                    <a:pt x="9" y="7"/>
                    <a:pt x="7" y="10"/>
                  </a:cubicBezTo>
                  <a:cubicBezTo>
                    <a:pt x="4" y="13"/>
                    <a:pt x="3" y="16"/>
                    <a:pt x="2" y="18"/>
                  </a:cubicBezTo>
                  <a:cubicBezTo>
                    <a:pt x="0" y="20"/>
                    <a:pt x="0" y="22"/>
                    <a:pt x="0" y="22"/>
                  </a:cubicBezTo>
                  <a:cubicBezTo>
                    <a:pt x="0" y="22"/>
                    <a:pt x="0" y="20"/>
                    <a:pt x="1" y="18"/>
                  </a:cubicBezTo>
                  <a:cubicBezTo>
                    <a:pt x="2" y="16"/>
                    <a:pt x="4" y="13"/>
                    <a:pt x="6" y="10"/>
                  </a:cubicBezTo>
                  <a:cubicBezTo>
                    <a:pt x="8" y="7"/>
                    <a:pt x="10" y="4"/>
                    <a:pt x="12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2" name="Freeform 4031"/>
            <p:cNvSpPr>
              <a:spLocks noChangeArrowheads="1"/>
            </p:cNvSpPr>
            <p:nvPr/>
          </p:nvSpPr>
          <p:spPr bwMode="auto">
            <a:xfrm>
              <a:off x="741959" y="352613"/>
              <a:ext cx="117538" cy="132230"/>
            </a:xfrm>
            <a:custGeom>
              <a:avLst/>
              <a:gdLst>
                <a:gd name="T0" fmla="*/ 2147483647 w 19"/>
                <a:gd name="T1" fmla="*/ 2147483647 h 22"/>
                <a:gd name="T2" fmla="*/ 2147483647 w 19"/>
                <a:gd name="T3" fmla="*/ 0 h 22"/>
                <a:gd name="T4" fmla="*/ 2147483647 w 19"/>
                <a:gd name="T5" fmla="*/ 2147483647 h 22"/>
                <a:gd name="T6" fmla="*/ 2147483647 w 19"/>
                <a:gd name="T7" fmla="*/ 2147483647 h 22"/>
                <a:gd name="T8" fmla="*/ 2147483647 w 19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11" y="12"/>
                  </a:moveTo>
                  <a:cubicBezTo>
                    <a:pt x="16" y="6"/>
                    <a:pt x="19" y="0"/>
                    <a:pt x="19" y="0"/>
                  </a:cubicBezTo>
                  <a:cubicBezTo>
                    <a:pt x="19" y="0"/>
                    <a:pt x="17" y="6"/>
                    <a:pt x="12" y="12"/>
                  </a:cubicBezTo>
                  <a:cubicBezTo>
                    <a:pt x="6" y="18"/>
                    <a:pt x="1" y="22"/>
                    <a:pt x="1" y="21"/>
                  </a:cubicBezTo>
                  <a:cubicBezTo>
                    <a:pt x="0" y="21"/>
                    <a:pt x="6" y="18"/>
                    <a:pt x="11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3" name="Freeform 4032"/>
            <p:cNvSpPr>
              <a:spLocks noChangeArrowheads="1"/>
            </p:cNvSpPr>
            <p:nvPr/>
          </p:nvSpPr>
          <p:spPr bwMode="auto">
            <a:xfrm>
              <a:off x="896225" y="587688"/>
              <a:ext cx="213039" cy="73461"/>
            </a:xfrm>
            <a:custGeom>
              <a:avLst/>
              <a:gdLst>
                <a:gd name="T0" fmla="*/ 2147483647 w 35"/>
                <a:gd name="T1" fmla="*/ 2147483647 h 13"/>
                <a:gd name="T2" fmla="*/ 2147483647 w 35"/>
                <a:gd name="T3" fmla="*/ 2147483647 h 13"/>
                <a:gd name="T4" fmla="*/ 2147483647 w 35"/>
                <a:gd name="T5" fmla="*/ 2147483647 h 13"/>
                <a:gd name="T6" fmla="*/ 2147483647 w 35"/>
                <a:gd name="T7" fmla="*/ 2147483647 h 13"/>
                <a:gd name="T8" fmla="*/ 2147483647 w 35"/>
                <a:gd name="T9" fmla="*/ 2147483647 h 13"/>
                <a:gd name="T10" fmla="*/ 2147483647 w 35"/>
                <a:gd name="T11" fmla="*/ 2147483647 h 13"/>
                <a:gd name="T12" fmla="*/ 2147483647 w 35"/>
                <a:gd name="T13" fmla="*/ 2147483647 h 13"/>
                <a:gd name="T14" fmla="*/ 2147483647 w 35"/>
                <a:gd name="T15" fmla="*/ 2147483647 h 13"/>
                <a:gd name="T16" fmla="*/ 0 w 35"/>
                <a:gd name="T17" fmla="*/ 0 h 13"/>
                <a:gd name="T18" fmla="*/ 2147483647 w 35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"/>
                <a:gd name="T32" fmla="*/ 35 w 3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">
                  <a:moveTo>
                    <a:pt x="19" y="4"/>
                  </a:moveTo>
                  <a:cubicBezTo>
                    <a:pt x="24" y="6"/>
                    <a:pt x="29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4" y="12"/>
                    <a:pt x="35" y="13"/>
                    <a:pt x="35" y="13"/>
                  </a:cubicBezTo>
                  <a:cubicBezTo>
                    <a:pt x="35" y="13"/>
                    <a:pt x="34" y="12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29" y="9"/>
                    <a:pt x="24" y="7"/>
                    <a:pt x="18" y="5"/>
                  </a:cubicBezTo>
                  <a:cubicBezTo>
                    <a:pt x="9" y="1"/>
                    <a:pt x="0" y="1"/>
                    <a:pt x="0" y="0"/>
                  </a:cubicBezTo>
                  <a:cubicBezTo>
                    <a:pt x="0" y="0"/>
                    <a:pt x="9" y="0"/>
                    <a:pt x="19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4" name="Freeform 4033"/>
            <p:cNvSpPr>
              <a:spLocks noChangeArrowheads="1"/>
            </p:cNvSpPr>
            <p:nvPr/>
          </p:nvSpPr>
          <p:spPr bwMode="auto">
            <a:xfrm>
              <a:off x="778687" y="565652"/>
              <a:ext cx="249768" cy="44077"/>
            </a:xfrm>
            <a:custGeom>
              <a:avLst/>
              <a:gdLst>
                <a:gd name="T0" fmla="*/ 2147483647 w 41"/>
                <a:gd name="T1" fmla="*/ 2147483647 h 7"/>
                <a:gd name="T2" fmla="*/ 0 w 41"/>
                <a:gd name="T3" fmla="*/ 2147483647 h 7"/>
                <a:gd name="T4" fmla="*/ 2147483647 w 41"/>
                <a:gd name="T5" fmla="*/ 2147483647 h 7"/>
                <a:gd name="T6" fmla="*/ 2147483647 w 41"/>
                <a:gd name="T7" fmla="*/ 2147483647 h 7"/>
                <a:gd name="T8" fmla="*/ 2147483647 w 41"/>
                <a:gd name="T9" fmla="*/ 2147483647 h 7"/>
                <a:gd name="T10" fmla="*/ 2147483647 w 41"/>
                <a:gd name="T11" fmla="*/ 2147483647 h 7"/>
                <a:gd name="T12" fmla="*/ 2147483647 w 41"/>
                <a:gd name="T13" fmla="*/ 2147483647 h 7"/>
                <a:gd name="T14" fmla="*/ 2147483647 w 41"/>
                <a:gd name="T15" fmla="*/ 2147483647 h 7"/>
                <a:gd name="T16" fmla="*/ 2147483647 w 41"/>
                <a:gd name="T17" fmla="*/ 2147483647 h 7"/>
                <a:gd name="T18" fmla="*/ 2147483647 w 41"/>
                <a:gd name="T19" fmla="*/ 2147483647 h 7"/>
                <a:gd name="T20" fmla="*/ 2147483647 w 41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7"/>
                <a:gd name="T35" fmla="*/ 41 w 41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7">
                  <a:moveTo>
                    <a:pt x="6" y="2"/>
                  </a:move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6" y="1"/>
                  </a:cubicBezTo>
                  <a:cubicBezTo>
                    <a:pt x="8" y="1"/>
                    <a:pt x="10" y="1"/>
                    <a:pt x="13" y="1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4" y="1"/>
                    <a:pt x="27" y="2"/>
                    <a:pt x="29" y="2"/>
                  </a:cubicBezTo>
                  <a:cubicBezTo>
                    <a:pt x="31" y="3"/>
                    <a:pt x="34" y="4"/>
                    <a:pt x="35" y="4"/>
                  </a:cubicBezTo>
                  <a:cubicBezTo>
                    <a:pt x="39" y="6"/>
                    <a:pt x="41" y="7"/>
                    <a:pt x="41" y="7"/>
                  </a:cubicBezTo>
                  <a:cubicBezTo>
                    <a:pt x="41" y="7"/>
                    <a:pt x="32" y="3"/>
                    <a:pt x="21" y="1"/>
                  </a:cubicBezTo>
                  <a:cubicBezTo>
                    <a:pt x="18" y="1"/>
                    <a:pt x="15" y="1"/>
                    <a:pt x="13" y="1"/>
                  </a:cubicBezTo>
                  <a:cubicBezTo>
                    <a:pt x="10" y="1"/>
                    <a:pt x="8" y="1"/>
                    <a:pt x="6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5" name="Freeform 4034"/>
            <p:cNvSpPr>
              <a:spLocks noChangeArrowheads="1"/>
            </p:cNvSpPr>
            <p:nvPr/>
          </p:nvSpPr>
          <p:spPr bwMode="auto">
            <a:xfrm>
              <a:off x="1123956" y="132230"/>
              <a:ext cx="220383" cy="66117"/>
            </a:xfrm>
            <a:custGeom>
              <a:avLst/>
              <a:gdLst>
                <a:gd name="T0" fmla="*/ 2147483647 w 36"/>
                <a:gd name="T1" fmla="*/ 2147483647 h 11"/>
                <a:gd name="T2" fmla="*/ 2147483647 w 36"/>
                <a:gd name="T3" fmla="*/ 2147483647 h 11"/>
                <a:gd name="T4" fmla="*/ 2147483647 w 36"/>
                <a:gd name="T5" fmla="*/ 2147483647 h 11"/>
                <a:gd name="T6" fmla="*/ 2147483647 w 36"/>
                <a:gd name="T7" fmla="*/ 2147483647 h 11"/>
                <a:gd name="T8" fmla="*/ 2147483647 w 36"/>
                <a:gd name="T9" fmla="*/ 2147483647 h 11"/>
                <a:gd name="T10" fmla="*/ 0 w 36"/>
                <a:gd name="T11" fmla="*/ 2147483647 h 11"/>
                <a:gd name="T12" fmla="*/ 2147483647 w 36"/>
                <a:gd name="T13" fmla="*/ 2147483647 h 11"/>
                <a:gd name="T14" fmla="*/ 2147483647 w 36"/>
                <a:gd name="T15" fmla="*/ 2147483647 h 11"/>
                <a:gd name="T16" fmla="*/ 2147483647 w 36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11"/>
                <a:gd name="T29" fmla="*/ 36 w 36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11">
                  <a:moveTo>
                    <a:pt x="32" y="4"/>
                  </a:moveTo>
                  <a:cubicBezTo>
                    <a:pt x="35" y="6"/>
                    <a:pt x="36" y="8"/>
                    <a:pt x="36" y="8"/>
                  </a:cubicBezTo>
                  <a:cubicBezTo>
                    <a:pt x="36" y="8"/>
                    <a:pt x="35" y="6"/>
                    <a:pt x="31" y="4"/>
                  </a:cubicBezTo>
                  <a:cubicBezTo>
                    <a:pt x="28" y="3"/>
                    <a:pt x="23" y="1"/>
                    <a:pt x="17" y="1"/>
                  </a:cubicBezTo>
                  <a:cubicBezTo>
                    <a:pt x="11" y="1"/>
                    <a:pt x="6" y="4"/>
                    <a:pt x="3" y="6"/>
                  </a:cubicBezTo>
                  <a:cubicBezTo>
                    <a:pt x="0" y="9"/>
                    <a:pt x="0" y="11"/>
                    <a:pt x="0" y="11"/>
                  </a:cubicBezTo>
                  <a:cubicBezTo>
                    <a:pt x="0" y="11"/>
                    <a:pt x="0" y="8"/>
                    <a:pt x="3" y="6"/>
                  </a:cubicBezTo>
                  <a:cubicBezTo>
                    <a:pt x="6" y="3"/>
                    <a:pt x="11" y="0"/>
                    <a:pt x="17" y="1"/>
                  </a:cubicBezTo>
                  <a:cubicBezTo>
                    <a:pt x="23" y="1"/>
                    <a:pt x="28" y="2"/>
                    <a:pt x="32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6" name="Freeform 4035"/>
            <p:cNvSpPr>
              <a:spLocks noChangeArrowheads="1"/>
            </p:cNvSpPr>
            <p:nvPr/>
          </p:nvSpPr>
          <p:spPr bwMode="auto">
            <a:xfrm>
              <a:off x="1190069" y="528920"/>
              <a:ext cx="330577" cy="29384"/>
            </a:xfrm>
            <a:custGeom>
              <a:avLst/>
              <a:gdLst>
                <a:gd name="T0" fmla="*/ 2147483647 w 55"/>
                <a:gd name="T1" fmla="*/ 0 h 5"/>
                <a:gd name="T2" fmla="*/ 2147483647 w 55"/>
                <a:gd name="T3" fmla="*/ 2147483647 h 5"/>
                <a:gd name="T4" fmla="*/ 2147483647 w 55"/>
                <a:gd name="T5" fmla="*/ 2147483647 h 5"/>
                <a:gd name="T6" fmla="*/ 2147483647 w 55"/>
                <a:gd name="T7" fmla="*/ 2147483647 h 5"/>
                <a:gd name="T8" fmla="*/ 2147483647 w 55"/>
                <a:gd name="T9" fmla="*/ 2147483647 h 5"/>
                <a:gd name="T10" fmla="*/ 2147483647 w 55"/>
                <a:gd name="T11" fmla="*/ 2147483647 h 5"/>
                <a:gd name="T12" fmla="*/ 0 w 55"/>
                <a:gd name="T13" fmla="*/ 2147483647 h 5"/>
                <a:gd name="T14" fmla="*/ 2147483647 w 55"/>
                <a:gd name="T15" fmla="*/ 2147483647 h 5"/>
                <a:gd name="T16" fmla="*/ 2147483647 w 5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"/>
                <a:gd name="T29" fmla="*/ 55 w 5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">
                  <a:moveTo>
                    <a:pt x="28" y="0"/>
                  </a:moveTo>
                  <a:cubicBezTo>
                    <a:pt x="36" y="1"/>
                    <a:pt x="43" y="2"/>
                    <a:pt x="47" y="2"/>
                  </a:cubicBezTo>
                  <a:cubicBezTo>
                    <a:pt x="52" y="3"/>
                    <a:pt x="55" y="4"/>
                    <a:pt x="55" y="5"/>
                  </a:cubicBezTo>
                  <a:cubicBezTo>
                    <a:pt x="55" y="5"/>
                    <a:pt x="52" y="4"/>
                    <a:pt x="47" y="3"/>
                  </a:cubicBezTo>
                  <a:cubicBezTo>
                    <a:pt x="42" y="2"/>
                    <a:pt x="36" y="1"/>
                    <a:pt x="28" y="1"/>
                  </a:cubicBezTo>
                  <a:cubicBezTo>
                    <a:pt x="20" y="1"/>
                    <a:pt x="13" y="1"/>
                    <a:pt x="8" y="1"/>
                  </a:cubicBezTo>
                  <a:cubicBezTo>
                    <a:pt x="3" y="2"/>
                    <a:pt x="1" y="3"/>
                    <a:pt x="0" y="3"/>
                  </a:cubicBezTo>
                  <a:cubicBezTo>
                    <a:pt x="0" y="3"/>
                    <a:pt x="3" y="1"/>
                    <a:pt x="8" y="1"/>
                  </a:cubicBezTo>
                  <a:cubicBezTo>
                    <a:pt x="13" y="0"/>
                    <a:pt x="20" y="0"/>
                    <a:pt x="28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7" name="Freeform 4036"/>
            <p:cNvSpPr>
              <a:spLocks noChangeArrowheads="1"/>
            </p:cNvSpPr>
            <p:nvPr/>
          </p:nvSpPr>
          <p:spPr bwMode="auto">
            <a:xfrm>
              <a:off x="1432493" y="426074"/>
              <a:ext cx="205691" cy="80809"/>
            </a:xfrm>
            <a:custGeom>
              <a:avLst/>
              <a:gdLst>
                <a:gd name="T0" fmla="*/ 0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0 w 3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3"/>
                <a:gd name="T17" fmla="*/ 34 w 3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3">
                  <a:moveTo>
                    <a:pt x="0" y="0"/>
                  </a:moveTo>
                  <a:cubicBezTo>
                    <a:pt x="0" y="0"/>
                    <a:pt x="8" y="2"/>
                    <a:pt x="17" y="5"/>
                  </a:cubicBezTo>
                  <a:cubicBezTo>
                    <a:pt x="27" y="9"/>
                    <a:pt x="34" y="13"/>
                    <a:pt x="34" y="13"/>
                  </a:cubicBezTo>
                  <a:cubicBezTo>
                    <a:pt x="34" y="13"/>
                    <a:pt x="26" y="10"/>
                    <a:pt x="17" y="6"/>
                  </a:cubicBezTo>
                  <a:cubicBezTo>
                    <a:pt x="8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8" name="Freeform 4037"/>
            <p:cNvSpPr>
              <a:spLocks noChangeArrowheads="1"/>
            </p:cNvSpPr>
            <p:nvPr/>
          </p:nvSpPr>
          <p:spPr bwMode="auto">
            <a:xfrm>
              <a:off x="1696953" y="462807"/>
              <a:ext cx="279152" cy="95502"/>
            </a:xfrm>
            <a:custGeom>
              <a:avLst/>
              <a:gdLst>
                <a:gd name="T0" fmla="*/ 2147483647 w 46"/>
                <a:gd name="T1" fmla="*/ 2147483647 h 17"/>
                <a:gd name="T2" fmla="*/ 2147483647 w 46"/>
                <a:gd name="T3" fmla="*/ 2147483647 h 17"/>
                <a:gd name="T4" fmla="*/ 2147483647 w 46"/>
                <a:gd name="T5" fmla="*/ 2147483647 h 17"/>
                <a:gd name="T6" fmla="*/ 0 w 46"/>
                <a:gd name="T7" fmla="*/ 2147483647 h 17"/>
                <a:gd name="T8" fmla="*/ 2147483647 w 46"/>
                <a:gd name="T9" fmla="*/ 2147483647 h 17"/>
                <a:gd name="T10" fmla="*/ 2147483647 w 46"/>
                <a:gd name="T11" fmla="*/ 2147483647 h 17"/>
                <a:gd name="T12" fmla="*/ 2147483647 w 46"/>
                <a:gd name="T13" fmla="*/ 2147483647 h 17"/>
                <a:gd name="T14" fmla="*/ 2147483647 w 46"/>
                <a:gd name="T15" fmla="*/ 2147483647 h 17"/>
                <a:gd name="T16" fmla="*/ 2147483647 w 46"/>
                <a:gd name="T17" fmla="*/ 2147483647 h 17"/>
                <a:gd name="T18" fmla="*/ 2147483647 w 46"/>
                <a:gd name="T19" fmla="*/ 0 h 17"/>
                <a:gd name="T20" fmla="*/ 2147483647 w 46"/>
                <a:gd name="T21" fmla="*/ 2147483647 h 17"/>
                <a:gd name="T22" fmla="*/ 2147483647 w 46"/>
                <a:gd name="T23" fmla="*/ 2147483647 h 17"/>
                <a:gd name="T24" fmla="*/ 2147483647 w 46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17"/>
                <a:gd name="T41" fmla="*/ 46 w 46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17">
                  <a:moveTo>
                    <a:pt x="25" y="14"/>
                  </a:moveTo>
                  <a:cubicBezTo>
                    <a:pt x="22" y="16"/>
                    <a:pt x="18" y="16"/>
                    <a:pt x="15" y="17"/>
                  </a:cubicBezTo>
                  <a:cubicBezTo>
                    <a:pt x="12" y="17"/>
                    <a:pt x="9" y="16"/>
                    <a:pt x="7" y="16"/>
                  </a:cubicBezTo>
                  <a:cubicBezTo>
                    <a:pt x="2" y="15"/>
                    <a:pt x="0" y="14"/>
                    <a:pt x="0" y="14"/>
                  </a:cubicBezTo>
                  <a:cubicBezTo>
                    <a:pt x="0" y="13"/>
                    <a:pt x="2" y="14"/>
                    <a:pt x="7" y="15"/>
                  </a:cubicBezTo>
                  <a:cubicBezTo>
                    <a:pt x="9" y="16"/>
                    <a:pt x="12" y="16"/>
                    <a:pt x="15" y="16"/>
                  </a:cubicBezTo>
                  <a:cubicBezTo>
                    <a:pt x="18" y="16"/>
                    <a:pt x="21" y="15"/>
                    <a:pt x="25" y="14"/>
                  </a:cubicBezTo>
                  <a:cubicBezTo>
                    <a:pt x="28" y="12"/>
                    <a:pt x="31" y="11"/>
                    <a:pt x="34" y="9"/>
                  </a:cubicBezTo>
                  <a:cubicBezTo>
                    <a:pt x="36" y="8"/>
                    <a:pt x="38" y="6"/>
                    <a:pt x="40" y="5"/>
                  </a:cubicBezTo>
                  <a:cubicBezTo>
                    <a:pt x="44" y="2"/>
                    <a:pt x="46" y="0"/>
                    <a:pt x="46" y="0"/>
                  </a:cubicBezTo>
                  <a:cubicBezTo>
                    <a:pt x="46" y="0"/>
                    <a:pt x="44" y="2"/>
                    <a:pt x="41" y="5"/>
                  </a:cubicBezTo>
                  <a:cubicBezTo>
                    <a:pt x="39" y="7"/>
                    <a:pt x="37" y="8"/>
                    <a:pt x="34" y="10"/>
                  </a:cubicBezTo>
                  <a:cubicBezTo>
                    <a:pt x="31" y="12"/>
                    <a:pt x="28" y="13"/>
                    <a:pt x="25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9" name="Freeform 4038"/>
            <p:cNvSpPr>
              <a:spLocks noChangeArrowheads="1"/>
            </p:cNvSpPr>
            <p:nvPr/>
          </p:nvSpPr>
          <p:spPr bwMode="auto">
            <a:xfrm>
              <a:off x="1924680" y="492191"/>
              <a:ext cx="66117" cy="124886"/>
            </a:xfrm>
            <a:custGeom>
              <a:avLst/>
              <a:gdLst>
                <a:gd name="T0" fmla="*/ 2147483647 w 11"/>
                <a:gd name="T1" fmla="*/ 2147483647 h 20"/>
                <a:gd name="T2" fmla="*/ 2147483647 w 11"/>
                <a:gd name="T3" fmla="*/ 2147483647 h 20"/>
                <a:gd name="T4" fmla="*/ 2147483647 w 11"/>
                <a:gd name="T5" fmla="*/ 2147483647 h 20"/>
                <a:gd name="T6" fmla="*/ 2147483647 w 11"/>
                <a:gd name="T7" fmla="*/ 0 h 20"/>
                <a:gd name="T8" fmla="*/ 2147483647 w 11"/>
                <a:gd name="T9" fmla="*/ 2147483647 h 20"/>
                <a:gd name="T10" fmla="*/ 2147483647 w 11"/>
                <a:gd name="T11" fmla="*/ 2147483647 h 20"/>
                <a:gd name="T12" fmla="*/ 2147483647 w 11"/>
                <a:gd name="T13" fmla="*/ 2147483647 h 20"/>
                <a:gd name="T14" fmla="*/ 0 w 11"/>
                <a:gd name="T15" fmla="*/ 2147483647 h 20"/>
                <a:gd name="T16" fmla="*/ 2147483647 w 1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0"/>
                <a:gd name="T29" fmla="*/ 11 w 1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0">
                  <a:moveTo>
                    <a:pt x="8" y="11"/>
                  </a:moveTo>
                  <a:cubicBezTo>
                    <a:pt x="9" y="10"/>
                    <a:pt x="9" y="9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2"/>
                    <a:pt x="11" y="0"/>
                    <a:pt x="11" y="0"/>
                  </a:cubicBezTo>
                  <a:cubicBezTo>
                    <a:pt x="11" y="0"/>
                    <a:pt x="11" y="2"/>
                    <a:pt x="11" y="4"/>
                  </a:cubicBezTo>
                  <a:cubicBezTo>
                    <a:pt x="11" y="5"/>
                    <a:pt x="11" y="6"/>
                    <a:pt x="10" y="8"/>
                  </a:cubicBezTo>
                  <a:cubicBezTo>
                    <a:pt x="10" y="9"/>
                    <a:pt x="9" y="10"/>
                    <a:pt x="8" y="12"/>
                  </a:cubicBezTo>
                  <a:cubicBezTo>
                    <a:pt x="5" y="17"/>
                    <a:pt x="0" y="20"/>
                    <a:pt x="0" y="20"/>
                  </a:cubicBezTo>
                  <a:cubicBezTo>
                    <a:pt x="0" y="20"/>
                    <a:pt x="4" y="17"/>
                    <a:pt x="8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0" name="Freeform 4039"/>
            <p:cNvSpPr>
              <a:spLocks noChangeArrowheads="1"/>
            </p:cNvSpPr>
            <p:nvPr/>
          </p:nvSpPr>
          <p:spPr bwMode="auto">
            <a:xfrm>
              <a:off x="1851219" y="558304"/>
              <a:ext cx="124886" cy="66117"/>
            </a:xfrm>
            <a:custGeom>
              <a:avLst/>
              <a:gdLst>
                <a:gd name="T0" fmla="*/ 2147483647 w 20"/>
                <a:gd name="T1" fmla="*/ 2147483647 h 12"/>
                <a:gd name="T2" fmla="*/ 2147483647 w 20"/>
                <a:gd name="T3" fmla="*/ 0 h 12"/>
                <a:gd name="T4" fmla="*/ 2147483647 w 20"/>
                <a:gd name="T5" fmla="*/ 2147483647 h 12"/>
                <a:gd name="T6" fmla="*/ 0 w 20"/>
                <a:gd name="T7" fmla="*/ 2147483647 h 12"/>
                <a:gd name="T8" fmla="*/ 2147483647 w 20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2"/>
                <a:gd name="T17" fmla="*/ 20 w 20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2">
                  <a:moveTo>
                    <a:pt x="11" y="7"/>
                  </a:moveTo>
                  <a:cubicBezTo>
                    <a:pt x="16" y="4"/>
                    <a:pt x="19" y="0"/>
                    <a:pt x="19" y="0"/>
                  </a:cubicBezTo>
                  <a:cubicBezTo>
                    <a:pt x="20" y="0"/>
                    <a:pt x="17" y="4"/>
                    <a:pt x="11" y="8"/>
                  </a:cubicBezTo>
                  <a:cubicBezTo>
                    <a:pt x="6" y="12"/>
                    <a:pt x="0" y="12"/>
                    <a:pt x="0" y="12"/>
                  </a:cubicBezTo>
                  <a:cubicBezTo>
                    <a:pt x="0" y="12"/>
                    <a:pt x="5" y="11"/>
                    <a:pt x="11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1" name="Freeform 4040"/>
            <p:cNvSpPr>
              <a:spLocks noChangeArrowheads="1"/>
            </p:cNvSpPr>
            <p:nvPr/>
          </p:nvSpPr>
          <p:spPr bwMode="auto">
            <a:xfrm>
              <a:off x="1711645" y="697882"/>
              <a:ext cx="124886" cy="183655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0 w 20"/>
                <a:gd name="T9" fmla="*/ 2147483647 h 30"/>
                <a:gd name="T10" fmla="*/ 2147483647 w 20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30"/>
                <a:gd name="T20" fmla="*/ 20 w 20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30">
                  <a:moveTo>
                    <a:pt x="13" y="17"/>
                  </a:moveTo>
                  <a:cubicBezTo>
                    <a:pt x="18" y="9"/>
                    <a:pt x="19" y="0"/>
                    <a:pt x="19" y="1"/>
                  </a:cubicBezTo>
                  <a:cubicBezTo>
                    <a:pt x="20" y="0"/>
                    <a:pt x="19" y="9"/>
                    <a:pt x="13" y="17"/>
                  </a:cubicBezTo>
                  <a:cubicBezTo>
                    <a:pt x="11" y="22"/>
                    <a:pt x="7" y="25"/>
                    <a:pt x="5" y="27"/>
                  </a:cubicBezTo>
                  <a:cubicBezTo>
                    <a:pt x="2" y="29"/>
                    <a:pt x="0" y="30"/>
                    <a:pt x="0" y="30"/>
                  </a:cubicBezTo>
                  <a:cubicBezTo>
                    <a:pt x="0" y="29"/>
                    <a:pt x="7" y="25"/>
                    <a:pt x="13" y="1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2" name="Freeform 4041"/>
            <p:cNvSpPr>
              <a:spLocks noChangeArrowheads="1"/>
            </p:cNvSpPr>
            <p:nvPr/>
          </p:nvSpPr>
          <p:spPr bwMode="auto">
            <a:xfrm>
              <a:off x="1652876" y="793379"/>
              <a:ext cx="132230" cy="102845"/>
            </a:xfrm>
            <a:custGeom>
              <a:avLst/>
              <a:gdLst>
                <a:gd name="T0" fmla="*/ 2147483647 w 23"/>
                <a:gd name="T1" fmla="*/ 2147483647 h 17"/>
                <a:gd name="T2" fmla="*/ 2147483647 w 23"/>
                <a:gd name="T3" fmla="*/ 0 h 17"/>
                <a:gd name="T4" fmla="*/ 2147483647 w 23"/>
                <a:gd name="T5" fmla="*/ 2147483647 h 17"/>
                <a:gd name="T6" fmla="*/ 2147483647 w 23"/>
                <a:gd name="T7" fmla="*/ 2147483647 h 17"/>
                <a:gd name="T8" fmla="*/ 2147483647 w 23"/>
                <a:gd name="T9" fmla="*/ 2147483647 h 17"/>
                <a:gd name="T10" fmla="*/ 0 w 23"/>
                <a:gd name="T11" fmla="*/ 2147483647 h 17"/>
                <a:gd name="T12" fmla="*/ 2147483647 w 23"/>
                <a:gd name="T13" fmla="*/ 2147483647 h 17"/>
                <a:gd name="T14" fmla="*/ 2147483647 w 23"/>
                <a:gd name="T15" fmla="*/ 2147483647 h 17"/>
                <a:gd name="T16" fmla="*/ 2147483647 w 2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7"/>
                <a:gd name="T29" fmla="*/ 23 w 2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7">
                  <a:moveTo>
                    <a:pt x="20" y="3"/>
                  </a:move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19" y="5"/>
                    <a:pt x="17" y="8"/>
                    <a:pt x="13" y="11"/>
                  </a:cubicBezTo>
                  <a:cubicBezTo>
                    <a:pt x="10" y="13"/>
                    <a:pt x="6" y="14"/>
                    <a:pt x="4" y="15"/>
                  </a:cubicBezTo>
                  <a:cubicBezTo>
                    <a:pt x="2" y="16"/>
                    <a:pt x="0" y="17"/>
                    <a:pt x="0" y="17"/>
                  </a:cubicBezTo>
                  <a:cubicBezTo>
                    <a:pt x="0" y="16"/>
                    <a:pt x="1" y="16"/>
                    <a:pt x="4" y="15"/>
                  </a:cubicBezTo>
                  <a:cubicBezTo>
                    <a:pt x="6" y="14"/>
                    <a:pt x="10" y="12"/>
                    <a:pt x="13" y="10"/>
                  </a:cubicBezTo>
                  <a:cubicBezTo>
                    <a:pt x="16" y="8"/>
                    <a:pt x="19" y="5"/>
                    <a:pt x="20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3" name="Freeform 4042"/>
            <p:cNvSpPr>
              <a:spLocks noChangeArrowheads="1"/>
            </p:cNvSpPr>
            <p:nvPr/>
          </p:nvSpPr>
          <p:spPr bwMode="auto">
            <a:xfrm>
              <a:off x="1550031" y="558304"/>
              <a:ext cx="154271" cy="146922"/>
            </a:xfrm>
            <a:custGeom>
              <a:avLst/>
              <a:gdLst>
                <a:gd name="T0" fmla="*/ 2147483647 w 26"/>
                <a:gd name="T1" fmla="*/ 2147483647 h 24"/>
                <a:gd name="T2" fmla="*/ 2147483647 w 26"/>
                <a:gd name="T3" fmla="*/ 2147483647 h 24"/>
                <a:gd name="T4" fmla="*/ 2147483647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0 w 26"/>
                <a:gd name="T13" fmla="*/ 2147483647 h 24"/>
                <a:gd name="T14" fmla="*/ 2147483647 w 26"/>
                <a:gd name="T15" fmla="*/ 2147483647 h 24"/>
                <a:gd name="T16" fmla="*/ 2147483647 w 26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4"/>
                <a:gd name="T29" fmla="*/ 26 w 2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4">
                  <a:moveTo>
                    <a:pt x="17" y="8"/>
                  </a:moveTo>
                  <a:cubicBezTo>
                    <a:pt x="21" y="12"/>
                    <a:pt x="23" y="16"/>
                    <a:pt x="24" y="19"/>
                  </a:cubicBezTo>
                  <a:cubicBezTo>
                    <a:pt x="26" y="22"/>
                    <a:pt x="26" y="24"/>
                    <a:pt x="26" y="24"/>
                  </a:cubicBezTo>
                  <a:cubicBezTo>
                    <a:pt x="26" y="24"/>
                    <a:pt x="25" y="22"/>
                    <a:pt x="24" y="19"/>
                  </a:cubicBezTo>
                  <a:cubicBezTo>
                    <a:pt x="23" y="16"/>
                    <a:pt x="20" y="12"/>
                    <a:pt x="16" y="9"/>
                  </a:cubicBezTo>
                  <a:cubicBezTo>
                    <a:pt x="12" y="6"/>
                    <a:pt x="8" y="4"/>
                    <a:pt x="5" y="3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4"/>
                    <a:pt x="13" y="5"/>
                    <a:pt x="17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4" name="Freeform 4043"/>
            <p:cNvSpPr>
              <a:spLocks noChangeArrowheads="1"/>
            </p:cNvSpPr>
            <p:nvPr/>
          </p:nvSpPr>
          <p:spPr bwMode="auto">
            <a:xfrm>
              <a:off x="1410452" y="528920"/>
              <a:ext cx="249768" cy="80809"/>
            </a:xfrm>
            <a:custGeom>
              <a:avLst/>
              <a:gdLst>
                <a:gd name="T0" fmla="*/ 2147483647 w 42"/>
                <a:gd name="T1" fmla="*/ 2147483647 h 14"/>
                <a:gd name="T2" fmla="*/ 2147483647 w 42"/>
                <a:gd name="T3" fmla="*/ 2147483647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0 w 42"/>
                <a:gd name="T11" fmla="*/ 0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4"/>
                <a:gd name="T29" fmla="*/ 42 w 4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4">
                  <a:moveTo>
                    <a:pt x="37" y="10"/>
                  </a:moveTo>
                  <a:cubicBezTo>
                    <a:pt x="41" y="12"/>
                    <a:pt x="42" y="14"/>
                    <a:pt x="42" y="14"/>
                  </a:cubicBezTo>
                  <a:cubicBezTo>
                    <a:pt x="42" y="14"/>
                    <a:pt x="41" y="12"/>
                    <a:pt x="37" y="10"/>
                  </a:cubicBezTo>
                  <a:cubicBezTo>
                    <a:pt x="34" y="8"/>
                    <a:pt x="28" y="7"/>
                    <a:pt x="22" y="5"/>
                  </a:cubicBezTo>
                  <a:cubicBezTo>
                    <a:pt x="16" y="3"/>
                    <a:pt x="11" y="2"/>
                    <a:pt x="7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7" y="1"/>
                  </a:cubicBezTo>
                  <a:cubicBezTo>
                    <a:pt x="11" y="2"/>
                    <a:pt x="17" y="2"/>
                    <a:pt x="23" y="4"/>
                  </a:cubicBezTo>
                  <a:cubicBezTo>
                    <a:pt x="29" y="6"/>
                    <a:pt x="34" y="8"/>
                    <a:pt x="37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5" name="Freeform 4044"/>
            <p:cNvSpPr>
              <a:spLocks noChangeArrowheads="1"/>
            </p:cNvSpPr>
            <p:nvPr/>
          </p:nvSpPr>
          <p:spPr bwMode="auto">
            <a:xfrm>
              <a:off x="1550031" y="484843"/>
              <a:ext cx="220383" cy="88153"/>
            </a:xfrm>
            <a:custGeom>
              <a:avLst/>
              <a:gdLst>
                <a:gd name="T0" fmla="*/ 2147483647 w 36"/>
                <a:gd name="T1" fmla="*/ 2147483647 h 15"/>
                <a:gd name="T2" fmla="*/ 2147483647 w 36"/>
                <a:gd name="T3" fmla="*/ 2147483647 h 15"/>
                <a:gd name="T4" fmla="*/ 0 w 36"/>
                <a:gd name="T5" fmla="*/ 0 h 15"/>
                <a:gd name="T6" fmla="*/ 2147483647 w 36"/>
                <a:gd name="T7" fmla="*/ 2147483647 h 15"/>
                <a:gd name="T8" fmla="*/ 2147483647 w 36"/>
                <a:gd name="T9" fmla="*/ 2147483647 h 15"/>
                <a:gd name="T10" fmla="*/ 2147483647 w 36"/>
                <a:gd name="T11" fmla="*/ 2147483647 h 15"/>
                <a:gd name="T12" fmla="*/ 2147483647 w 36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5"/>
                <a:gd name="T23" fmla="*/ 36 w 36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5">
                  <a:moveTo>
                    <a:pt x="17" y="9"/>
                  </a:moveTo>
                  <a:cubicBezTo>
                    <a:pt x="13" y="7"/>
                    <a:pt x="8" y="4"/>
                    <a:pt x="5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3" y="1"/>
                    <a:pt x="6" y="2"/>
                  </a:cubicBezTo>
                  <a:cubicBezTo>
                    <a:pt x="9" y="4"/>
                    <a:pt x="13" y="6"/>
                    <a:pt x="18" y="8"/>
                  </a:cubicBezTo>
                  <a:cubicBezTo>
                    <a:pt x="27" y="13"/>
                    <a:pt x="36" y="15"/>
                    <a:pt x="35" y="15"/>
                  </a:cubicBezTo>
                  <a:cubicBezTo>
                    <a:pt x="36" y="15"/>
                    <a:pt x="27" y="14"/>
                    <a:pt x="17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6" name="Freeform 4045"/>
            <p:cNvSpPr>
              <a:spLocks noChangeArrowheads="1"/>
            </p:cNvSpPr>
            <p:nvPr/>
          </p:nvSpPr>
          <p:spPr bwMode="auto">
            <a:xfrm>
              <a:off x="1689604" y="646457"/>
              <a:ext cx="29384" cy="168963"/>
            </a:xfrm>
            <a:custGeom>
              <a:avLst/>
              <a:gdLst>
                <a:gd name="T0" fmla="*/ 0 w 5"/>
                <a:gd name="T1" fmla="*/ 0 h 28"/>
                <a:gd name="T2" fmla="*/ 2147483647 w 5"/>
                <a:gd name="T3" fmla="*/ 2147483647 h 28"/>
                <a:gd name="T4" fmla="*/ 2147483647 w 5"/>
                <a:gd name="T5" fmla="*/ 2147483647 h 28"/>
                <a:gd name="T6" fmla="*/ 2147483647 w 5"/>
                <a:gd name="T7" fmla="*/ 2147483647 h 28"/>
                <a:gd name="T8" fmla="*/ 2147483647 w 5"/>
                <a:gd name="T9" fmla="*/ 2147483647 h 28"/>
                <a:gd name="T10" fmla="*/ 2147483647 w 5"/>
                <a:gd name="T11" fmla="*/ 2147483647 h 28"/>
                <a:gd name="T12" fmla="*/ 2147483647 w 5"/>
                <a:gd name="T13" fmla="*/ 2147483647 h 28"/>
                <a:gd name="T14" fmla="*/ 2147483647 w 5"/>
                <a:gd name="T15" fmla="*/ 2147483647 h 28"/>
                <a:gd name="T16" fmla="*/ 0 w 5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28"/>
                <a:gd name="T29" fmla="*/ 5 w 5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28">
                  <a:moveTo>
                    <a:pt x="0" y="0"/>
                  </a:moveTo>
                  <a:cubicBezTo>
                    <a:pt x="0" y="0"/>
                    <a:pt x="1" y="1"/>
                    <a:pt x="2" y="4"/>
                  </a:cubicBezTo>
                  <a:cubicBezTo>
                    <a:pt x="4" y="6"/>
                    <a:pt x="4" y="10"/>
                    <a:pt x="5" y="14"/>
                  </a:cubicBezTo>
                  <a:cubicBezTo>
                    <a:pt x="5" y="18"/>
                    <a:pt x="4" y="21"/>
                    <a:pt x="4" y="24"/>
                  </a:cubicBezTo>
                  <a:cubicBezTo>
                    <a:pt x="3" y="26"/>
                    <a:pt x="3" y="28"/>
                    <a:pt x="3" y="28"/>
                  </a:cubicBezTo>
                  <a:cubicBezTo>
                    <a:pt x="3" y="28"/>
                    <a:pt x="3" y="26"/>
                    <a:pt x="3" y="24"/>
                  </a:cubicBezTo>
                  <a:cubicBezTo>
                    <a:pt x="3" y="21"/>
                    <a:pt x="4" y="18"/>
                    <a:pt x="4" y="14"/>
                  </a:cubicBezTo>
                  <a:cubicBezTo>
                    <a:pt x="4" y="10"/>
                    <a:pt x="3" y="6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7" name="Freeform 4046"/>
            <p:cNvSpPr>
              <a:spLocks noChangeArrowheads="1"/>
            </p:cNvSpPr>
            <p:nvPr/>
          </p:nvSpPr>
          <p:spPr bwMode="auto">
            <a:xfrm>
              <a:off x="1660220" y="741959"/>
              <a:ext cx="44077" cy="124886"/>
            </a:xfrm>
            <a:custGeom>
              <a:avLst/>
              <a:gdLst>
                <a:gd name="T0" fmla="*/ 2147483647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2147483647 h 21"/>
                <a:gd name="T6" fmla="*/ 0 w 7"/>
                <a:gd name="T7" fmla="*/ 2147483647 h 21"/>
                <a:gd name="T8" fmla="*/ 2147483647 w 7"/>
                <a:gd name="T9" fmla="*/ 2147483647 h 21"/>
                <a:gd name="T10" fmla="*/ 2147483647 w 7"/>
                <a:gd name="T11" fmla="*/ 2147483647 h 21"/>
                <a:gd name="T12" fmla="*/ 2147483647 w 7"/>
                <a:gd name="T13" fmla="*/ 0 h 21"/>
                <a:gd name="T14" fmla="*/ 2147483647 w 7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21"/>
                <a:gd name="T26" fmla="*/ 7 w 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21">
                  <a:moveTo>
                    <a:pt x="7" y="3"/>
                  </a:moveTo>
                  <a:cubicBezTo>
                    <a:pt x="7" y="5"/>
                    <a:pt x="6" y="8"/>
                    <a:pt x="5" y="11"/>
                  </a:cubicBezTo>
                  <a:cubicBezTo>
                    <a:pt x="4" y="14"/>
                    <a:pt x="3" y="16"/>
                    <a:pt x="2" y="18"/>
                  </a:cubicBezTo>
                  <a:cubicBezTo>
                    <a:pt x="1" y="20"/>
                    <a:pt x="0" y="21"/>
                    <a:pt x="0" y="21"/>
                  </a:cubicBezTo>
                  <a:cubicBezTo>
                    <a:pt x="0" y="21"/>
                    <a:pt x="0" y="20"/>
                    <a:pt x="1" y="18"/>
                  </a:cubicBezTo>
                  <a:cubicBezTo>
                    <a:pt x="2" y="16"/>
                    <a:pt x="3" y="14"/>
                    <a:pt x="4" y="11"/>
                  </a:cubicBezTo>
                  <a:cubicBezTo>
                    <a:pt x="7" y="5"/>
                    <a:pt x="7" y="0"/>
                    <a:pt x="7" y="0"/>
                  </a:cubicBezTo>
                  <a:cubicBezTo>
                    <a:pt x="7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8" name="Freeform 4047"/>
            <p:cNvSpPr>
              <a:spLocks noChangeArrowheads="1"/>
            </p:cNvSpPr>
            <p:nvPr/>
          </p:nvSpPr>
          <p:spPr bwMode="auto">
            <a:xfrm>
              <a:off x="1131300" y="565652"/>
              <a:ext cx="286500" cy="359961"/>
            </a:xfrm>
            <a:custGeom>
              <a:avLst/>
              <a:gdLst>
                <a:gd name="T0" fmla="*/ 2147483647 w 48"/>
                <a:gd name="T1" fmla="*/ 2147483647 h 60"/>
                <a:gd name="T2" fmla="*/ 0 w 48"/>
                <a:gd name="T3" fmla="*/ 0 h 60"/>
                <a:gd name="T4" fmla="*/ 2147483647 w 48"/>
                <a:gd name="T5" fmla="*/ 2147483647 h 60"/>
                <a:gd name="T6" fmla="*/ 2147483647 w 48"/>
                <a:gd name="T7" fmla="*/ 2147483647 h 60"/>
                <a:gd name="T8" fmla="*/ 2147483647 w 48"/>
                <a:gd name="T9" fmla="*/ 2147483647 h 60"/>
                <a:gd name="T10" fmla="*/ 2147483647 w 48"/>
                <a:gd name="T11" fmla="*/ 2147483647 h 60"/>
                <a:gd name="T12" fmla="*/ 2147483647 w 48"/>
                <a:gd name="T13" fmla="*/ 2147483647 h 60"/>
                <a:gd name="T14" fmla="*/ 2147483647 w 48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60"/>
                <a:gd name="T26" fmla="*/ 48 w 48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60">
                  <a:moveTo>
                    <a:pt x="29" y="26"/>
                  </a:moveTo>
                  <a:cubicBezTo>
                    <a:pt x="15" y="9"/>
                    <a:pt x="0" y="0"/>
                    <a:pt x="0" y="0"/>
                  </a:cubicBezTo>
                  <a:cubicBezTo>
                    <a:pt x="0" y="0"/>
                    <a:pt x="4" y="2"/>
                    <a:pt x="9" y="6"/>
                  </a:cubicBezTo>
                  <a:cubicBezTo>
                    <a:pt x="15" y="11"/>
                    <a:pt x="22" y="17"/>
                    <a:pt x="29" y="26"/>
                  </a:cubicBezTo>
                  <a:cubicBezTo>
                    <a:pt x="36" y="34"/>
                    <a:pt x="41" y="43"/>
                    <a:pt x="44" y="49"/>
                  </a:cubicBezTo>
                  <a:cubicBezTo>
                    <a:pt x="47" y="56"/>
                    <a:pt x="48" y="60"/>
                    <a:pt x="48" y="60"/>
                  </a:cubicBezTo>
                  <a:cubicBezTo>
                    <a:pt x="48" y="60"/>
                    <a:pt x="47" y="56"/>
                    <a:pt x="44" y="50"/>
                  </a:cubicBezTo>
                  <a:cubicBezTo>
                    <a:pt x="41" y="43"/>
                    <a:pt x="36" y="35"/>
                    <a:pt x="29" y="2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9" name="Freeform 4048"/>
            <p:cNvSpPr>
              <a:spLocks noChangeArrowheads="1"/>
            </p:cNvSpPr>
            <p:nvPr/>
          </p:nvSpPr>
          <p:spPr bwMode="auto">
            <a:xfrm>
              <a:off x="1278222" y="727267"/>
              <a:ext cx="154271" cy="367305"/>
            </a:xfrm>
            <a:custGeom>
              <a:avLst/>
              <a:gdLst>
                <a:gd name="T0" fmla="*/ 2147483647 w 26"/>
                <a:gd name="T1" fmla="*/ 2147483647 h 62"/>
                <a:gd name="T2" fmla="*/ 2147483647 w 26"/>
                <a:gd name="T3" fmla="*/ 2147483647 h 62"/>
                <a:gd name="T4" fmla="*/ 2147483647 w 26"/>
                <a:gd name="T5" fmla="*/ 2147483647 h 62"/>
                <a:gd name="T6" fmla="*/ 2147483647 w 26"/>
                <a:gd name="T7" fmla="*/ 2147483647 h 62"/>
                <a:gd name="T8" fmla="*/ 2147483647 w 26"/>
                <a:gd name="T9" fmla="*/ 0 h 62"/>
                <a:gd name="T10" fmla="*/ 2147483647 w 26"/>
                <a:gd name="T11" fmla="*/ 2147483647 h 62"/>
                <a:gd name="T12" fmla="*/ 2147483647 w 26"/>
                <a:gd name="T13" fmla="*/ 2147483647 h 62"/>
                <a:gd name="T14" fmla="*/ 2147483647 w 26"/>
                <a:gd name="T15" fmla="*/ 2147483647 h 62"/>
                <a:gd name="T16" fmla="*/ 2147483647 w 26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62"/>
                <a:gd name="T29" fmla="*/ 26 w 26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62">
                  <a:moveTo>
                    <a:pt x="26" y="62"/>
                  </a:moveTo>
                  <a:cubicBezTo>
                    <a:pt x="26" y="62"/>
                    <a:pt x="26" y="58"/>
                    <a:pt x="25" y="52"/>
                  </a:cubicBezTo>
                  <a:cubicBezTo>
                    <a:pt x="24" y="46"/>
                    <a:pt x="22" y="38"/>
                    <a:pt x="18" y="29"/>
                  </a:cubicBezTo>
                  <a:cubicBezTo>
                    <a:pt x="15" y="20"/>
                    <a:pt x="10" y="13"/>
                    <a:pt x="7" y="8"/>
                  </a:cubicBezTo>
                  <a:cubicBezTo>
                    <a:pt x="3" y="3"/>
                    <a:pt x="0" y="0"/>
                    <a:pt x="1" y="0"/>
                  </a:cubicBezTo>
                  <a:cubicBezTo>
                    <a:pt x="1" y="0"/>
                    <a:pt x="3" y="3"/>
                    <a:pt x="7" y="8"/>
                  </a:cubicBezTo>
                  <a:cubicBezTo>
                    <a:pt x="11" y="13"/>
                    <a:pt x="15" y="20"/>
                    <a:pt x="19" y="29"/>
                  </a:cubicBezTo>
                  <a:cubicBezTo>
                    <a:pt x="23" y="38"/>
                    <a:pt x="25" y="46"/>
                    <a:pt x="25" y="52"/>
                  </a:cubicBezTo>
                  <a:cubicBezTo>
                    <a:pt x="26" y="58"/>
                    <a:pt x="26" y="62"/>
                    <a:pt x="26" y="6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0" name="Freeform 4049"/>
            <p:cNvSpPr>
              <a:spLocks noChangeArrowheads="1"/>
            </p:cNvSpPr>
            <p:nvPr/>
          </p:nvSpPr>
          <p:spPr bwMode="auto">
            <a:xfrm>
              <a:off x="1439837" y="1021111"/>
              <a:ext cx="14692" cy="95502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1" y="0"/>
                  </a:moveTo>
                  <a:cubicBezTo>
                    <a:pt x="1" y="0"/>
                    <a:pt x="1" y="4"/>
                    <a:pt x="2" y="8"/>
                  </a:cubicBezTo>
                  <a:cubicBezTo>
                    <a:pt x="2" y="13"/>
                    <a:pt x="2" y="17"/>
                    <a:pt x="2" y="17"/>
                  </a:cubicBezTo>
                  <a:cubicBezTo>
                    <a:pt x="1" y="17"/>
                    <a:pt x="1" y="13"/>
                    <a:pt x="1" y="8"/>
                  </a:cubicBezTo>
                  <a:cubicBezTo>
                    <a:pt x="1" y="4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1" name="Freeform 4050"/>
            <p:cNvSpPr>
              <a:spLocks noChangeArrowheads="1"/>
            </p:cNvSpPr>
            <p:nvPr/>
          </p:nvSpPr>
          <p:spPr bwMode="auto">
            <a:xfrm>
              <a:off x="1248838" y="954994"/>
              <a:ext cx="139578" cy="146922"/>
            </a:xfrm>
            <a:custGeom>
              <a:avLst/>
              <a:gdLst>
                <a:gd name="T0" fmla="*/ 0 w 24"/>
                <a:gd name="T1" fmla="*/ 2147483647 h 24"/>
                <a:gd name="T2" fmla="*/ 2147483647 w 24"/>
                <a:gd name="T3" fmla="*/ 2147483647 h 24"/>
                <a:gd name="T4" fmla="*/ 2147483647 w 24"/>
                <a:gd name="T5" fmla="*/ 2147483647 h 24"/>
                <a:gd name="T6" fmla="*/ 2147483647 w 24"/>
                <a:gd name="T7" fmla="*/ 2147483647 h 24"/>
                <a:gd name="T8" fmla="*/ 2147483647 w 24"/>
                <a:gd name="T9" fmla="*/ 2147483647 h 24"/>
                <a:gd name="T10" fmla="*/ 0 w 24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24"/>
                <a:gd name="T20" fmla="*/ 24 w 24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24">
                  <a:moveTo>
                    <a:pt x="0" y="1"/>
                  </a:moveTo>
                  <a:cubicBezTo>
                    <a:pt x="1" y="0"/>
                    <a:pt x="4" y="7"/>
                    <a:pt x="11" y="13"/>
                  </a:cubicBezTo>
                  <a:cubicBezTo>
                    <a:pt x="17" y="20"/>
                    <a:pt x="24" y="23"/>
                    <a:pt x="23" y="23"/>
                  </a:cubicBezTo>
                  <a:cubicBezTo>
                    <a:pt x="23" y="24"/>
                    <a:pt x="17" y="20"/>
                    <a:pt x="10" y="14"/>
                  </a:cubicBezTo>
                  <a:cubicBezTo>
                    <a:pt x="7" y="11"/>
                    <a:pt x="4" y="7"/>
                    <a:pt x="3" y="5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2" name="Freeform 4051"/>
            <p:cNvSpPr>
              <a:spLocks noChangeArrowheads="1"/>
            </p:cNvSpPr>
            <p:nvPr/>
          </p:nvSpPr>
          <p:spPr bwMode="auto">
            <a:xfrm>
              <a:off x="1263530" y="954994"/>
              <a:ext cx="95502" cy="95502"/>
            </a:xfrm>
            <a:custGeom>
              <a:avLst/>
              <a:gdLst>
                <a:gd name="T0" fmla="*/ 2147483647 w 16"/>
                <a:gd name="T1" fmla="*/ 2147483647 h 16"/>
                <a:gd name="T2" fmla="*/ 2147483647 w 16"/>
                <a:gd name="T3" fmla="*/ 2147483647 h 16"/>
                <a:gd name="T4" fmla="*/ 2147483647 w 16"/>
                <a:gd name="T5" fmla="*/ 0 h 16"/>
                <a:gd name="T6" fmla="*/ 2147483647 w 16"/>
                <a:gd name="T7" fmla="*/ 2147483647 h 16"/>
                <a:gd name="T8" fmla="*/ 2147483647 w 1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6"/>
                <a:gd name="T17" fmla="*/ 16 w 1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6">
                  <a:moveTo>
                    <a:pt x="15" y="16"/>
                  </a:moveTo>
                  <a:cubicBezTo>
                    <a:pt x="15" y="16"/>
                    <a:pt x="11" y="13"/>
                    <a:pt x="7" y="9"/>
                  </a:cubicBezTo>
                  <a:cubicBezTo>
                    <a:pt x="3" y="4"/>
                    <a:pt x="0" y="0"/>
                    <a:pt x="1" y="0"/>
                  </a:cubicBezTo>
                  <a:cubicBezTo>
                    <a:pt x="1" y="0"/>
                    <a:pt x="4" y="4"/>
                    <a:pt x="8" y="8"/>
                  </a:cubicBezTo>
                  <a:cubicBezTo>
                    <a:pt x="12" y="12"/>
                    <a:pt x="16" y="16"/>
                    <a:pt x="15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3" name="Freeform 4052"/>
            <p:cNvSpPr>
              <a:spLocks noChangeArrowheads="1"/>
            </p:cNvSpPr>
            <p:nvPr/>
          </p:nvSpPr>
          <p:spPr bwMode="auto">
            <a:xfrm>
              <a:off x="1123956" y="36733"/>
              <a:ext cx="249768" cy="88153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0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2147483647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5"/>
                <a:gd name="T29" fmla="*/ 42 w 42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5">
                  <a:moveTo>
                    <a:pt x="19" y="2"/>
                  </a:moveTo>
                  <a:cubicBezTo>
                    <a:pt x="12" y="3"/>
                    <a:pt x="6" y="5"/>
                    <a:pt x="3" y="9"/>
                  </a:cubicBezTo>
                  <a:cubicBezTo>
                    <a:pt x="0" y="12"/>
                    <a:pt x="0" y="15"/>
                    <a:pt x="0" y="15"/>
                  </a:cubicBezTo>
                  <a:cubicBezTo>
                    <a:pt x="0" y="15"/>
                    <a:pt x="0" y="12"/>
                    <a:pt x="3" y="8"/>
                  </a:cubicBezTo>
                  <a:cubicBezTo>
                    <a:pt x="6" y="5"/>
                    <a:pt x="12" y="2"/>
                    <a:pt x="19" y="1"/>
                  </a:cubicBezTo>
                  <a:cubicBezTo>
                    <a:pt x="25" y="0"/>
                    <a:pt x="32" y="1"/>
                    <a:pt x="36" y="2"/>
                  </a:cubicBezTo>
                  <a:cubicBezTo>
                    <a:pt x="40" y="4"/>
                    <a:pt x="42" y="6"/>
                    <a:pt x="42" y="6"/>
                  </a:cubicBezTo>
                  <a:cubicBezTo>
                    <a:pt x="42" y="6"/>
                    <a:pt x="40" y="4"/>
                    <a:pt x="36" y="3"/>
                  </a:cubicBezTo>
                  <a:cubicBezTo>
                    <a:pt x="31" y="2"/>
                    <a:pt x="25" y="1"/>
                    <a:pt x="1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4" name="Freeform 4053"/>
            <p:cNvSpPr>
              <a:spLocks noChangeArrowheads="1"/>
            </p:cNvSpPr>
            <p:nvPr/>
          </p:nvSpPr>
          <p:spPr bwMode="auto">
            <a:xfrm>
              <a:off x="1270879" y="51425"/>
              <a:ext cx="168963" cy="154271"/>
            </a:xfrm>
            <a:custGeom>
              <a:avLst/>
              <a:gdLst>
                <a:gd name="T0" fmla="*/ 2147483647 w 28"/>
                <a:gd name="T1" fmla="*/ 2147483647 h 26"/>
                <a:gd name="T2" fmla="*/ 2147483647 w 28"/>
                <a:gd name="T3" fmla="*/ 2147483647 h 26"/>
                <a:gd name="T4" fmla="*/ 2147483647 w 28"/>
                <a:gd name="T5" fmla="*/ 2147483647 h 26"/>
                <a:gd name="T6" fmla="*/ 2147483647 w 28"/>
                <a:gd name="T7" fmla="*/ 2147483647 h 26"/>
                <a:gd name="T8" fmla="*/ 2147483647 w 28"/>
                <a:gd name="T9" fmla="*/ 2147483647 h 26"/>
                <a:gd name="T10" fmla="*/ 0 w 28"/>
                <a:gd name="T11" fmla="*/ 2147483647 h 26"/>
                <a:gd name="T12" fmla="*/ 2147483647 w 28"/>
                <a:gd name="T13" fmla="*/ 2147483647 h 26"/>
                <a:gd name="T14" fmla="*/ 2147483647 w 28"/>
                <a:gd name="T15" fmla="*/ 2147483647 h 26"/>
                <a:gd name="T16" fmla="*/ 2147483647 w 28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26"/>
                <a:gd name="T29" fmla="*/ 28 w 28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26">
                  <a:moveTo>
                    <a:pt x="27" y="20"/>
                  </a:moveTo>
                  <a:cubicBezTo>
                    <a:pt x="28" y="24"/>
                    <a:pt x="27" y="26"/>
                    <a:pt x="27" y="26"/>
                  </a:cubicBezTo>
                  <a:cubicBezTo>
                    <a:pt x="27" y="26"/>
                    <a:pt x="27" y="24"/>
                    <a:pt x="26" y="20"/>
                  </a:cubicBezTo>
                  <a:cubicBezTo>
                    <a:pt x="25" y="17"/>
                    <a:pt x="22" y="12"/>
                    <a:pt x="18" y="8"/>
                  </a:cubicBezTo>
                  <a:cubicBezTo>
                    <a:pt x="14" y="4"/>
                    <a:pt x="10" y="2"/>
                    <a:pt x="6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0" y="1"/>
                    <a:pt x="2" y="0"/>
                    <a:pt x="6" y="1"/>
                  </a:cubicBezTo>
                  <a:cubicBezTo>
                    <a:pt x="10" y="1"/>
                    <a:pt x="15" y="4"/>
                    <a:pt x="19" y="8"/>
                  </a:cubicBezTo>
                  <a:cubicBezTo>
                    <a:pt x="23" y="12"/>
                    <a:pt x="26" y="16"/>
                    <a:pt x="27" y="2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5" name="Freeform 4054"/>
            <p:cNvSpPr>
              <a:spLocks noChangeArrowheads="1"/>
            </p:cNvSpPr>
            <p:nvPr/>
          </p:nvSpPr>
          <p:spPr bwMode="auto">
            <a:xfrm>
              <a:off x="1395760" y="88153"/>
              <a:ext cx="66117" cy="264460"/>
            </a:xfrm>
            <a:custGeom>
              <a:avLst/>
              <a:gdLst>
                <a:gd name="T0" fmla="*/ 2147483647 w 11"/>
                <a:gd name="T1" fmla="*/ 2147483647 h 44"/>
                <a:gd name="T2" fmla="*/ 2147483647 w 11"/>
                <a:gd name="T3" fmla="*/ 2147483647 h 44"/>
                <a:gd name="T4" fmla="*/ 0 w 11"/>
                <a:gd name="T5" fmla="*/ 0 h 44"/>
                <a:gd name="T6" fmla="*/ 2147483647 w 11"/>
                <a:gd name="T7" fmla="*/ 2147483647 h 44"/>
                <a:gd name="T8" fmla="*/ 2147483647 w 11"/>
                <a:gd name="T9" fmla="*/ 2147483647 h 44"/>
                <a:gd name="T10" fmla="*/ 2147483647 w 11"/>
                <a:gd name="T11" fmla="*/ 2147483647 h 44"/>
                <a:gd name="T12" fmla="*/ 2147483647 w 11"/>
                <a:gd name="T13" fmla="*/ 2147483647 h 44"/>
                <a:gd name="T14" fmla="*/ 2147483647 w 11"/>
                <a:gd name="T15" fmla="*/ 2147483647 h 44"/>
                <a:gd name="T16" fmla="*/ 2147483647 w 11"/>
                <a:gd name="T17" fmla="*/ 214748364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4"/>
                <a:gd name="T29" fmla="*/ 11 w 1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4">
                  <a:moveTo>
                    <a:pt x="9" y="21"/>
                  </a:moveTo>
                  <a:cubicBezTo>
                    <a:pt x="8" y="15"/>
                    <a:pt x="6" y="10"/>
                    <a:pt x="4" y="6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4" y="6"/>
                  </a:cubicBezTo>
                  <a:cubicBezTo>
                    <a:pt x="6" y="9"/>
                    <a:pt x="9" y="15"/>
                    <a:pt x="10" y="21"/>
                  </a:cubicBezTo>
                  <a:cubicBezTo>
                    <a:pt x="11" y="28"/>
                    <a:pt x="10" y="34"/>
                    <a:pt x="8" y="38"/>
                  </a:cubicBezTo>
                  <a:cubicBezTo>
                    <a:pt x="7" y="42"/>
                    <a:pt x="4" y="44"/>
                    <a:pt x="5" y="44"/>
                  </a:cubicBezTo>
                  <a:cubicBezTo>
                    <a:pt x="4" y="44"/>
                    <a:pt x="6" y="42"/>
                    <a:pt x="8" y="38"/>
                  </a:cubicBezTo>
                  <a:cubicBezTo>
                    <a:pt x="9" y="34"/>
                    <a:pt x="10" y="28"/>
                    <a:pt x="9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6" name="Freeform 4055"/>
            <p:cNvSpPr>
              <a:spLocks noChangeArrowheads="1"/>
            </p:cNvSpPr>
            <p:nvPr/>
          </p:nvSpPr>
          <p:spPr bwMode="auto">
            <a:xfrm>
              <a:off x="1057839" y="213039"/>
              <a:ext cx="330577" cy="257116"/>
            </a:xfrm>
            <a:custGeom>
              <a:avLst/>
              <a:gdLst>
                <a:gd name="T0" fmla="*/ 2147483647 w 54"/>
                <a:gd name="T1" fmla="*/ 2147483647 h 43"/>
                <a:gd name="T2" fmla="*/ 0 w 54"/>
                <a:gd name="T3" fmla="*/ 2147483647 h 43"/>
                <a:gd name="T4" fmla="*/ 2147483647 w 54"/>
                <a:gd name="T5" fmla="*/ 2147483647 h 43"/>
                <a:gd name="T6" fmla="*/ 2147483647 w 54"/>
                <a:gd name="T7" fmla="*/ 2147483647 h 43"/>
                <a:gd name="T8" fmla="*/ 2147483647 w 54"/>
                <a:gd name="T9" fmla="*/ 2147483647 h 43"/>
                <a:gd name="T10" fmla="*/ 2147483647 w 54"/>
                <a:gd name="T11" fmla="*/ 2147483647 h 43"/>
                <a:gd name="T12" fmla="*/ 2147483647 w 54"/>
                <a:gd name="T13" fmla="*/ 2147483647 h 43"/>
                <a:gd name="T14" fmla="*/ 2147483647 w 54"/>
                <a:gd name="T15" fmla="*/ 2147483647 h 43"/>
                <a:gd name="T16" fmla="*/ 2147483647 w 54"/>
                <a:gd name="T17" fmla="*/ 0 h 43"/>
                <a:gd name="T18" fmla="*/ 2147483647 w 54"/>
                <a:gd name="T19" fmla="*/ 2147483647 h 43"/>
                <a:gd name="T20" fmla="*/ 2147483647 w 54"/>
                <a:gd name="T21" fmla="*/ 2147483647 h 43"/>
                <a:gd name="T22" fmla="*/ 2147483647 w 54"/>
                <a:gd name="T23" fmla="*/ 2147483647 h 43"/>
                <a:gd name="T24" fmla="*/ 2147483647 w 54"/>
                <a:gd name="T25" fmla="*/ 2147483647 h 43"/>
                <a:gd name="T26" fmla="*/ 2147483647 w 54"/>
                <a:gd name="T27" fmla="*/ 2147483647 h 43"/>
                <a:gd name="T28" fmla="*/ 2147483647 w 54"/>
                <a:gd name="T29" fmla="*/ 214748364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43"/>
                <a:gd name="T47" fmla="*/ 54 w 54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43">
                  <a:moveTo>
                    <a:pt x="12" y="41"/>
                  </a:moveTo>
                  <a:cubicBezTo>
                    <a:pt x="5" y="42"/>
                    <a:pt x="0" y="43"/>
                    <a:pt x="0" y="43"/>
                  </a:cubicBezTo>
                  <a:cubicBezTo>
                    <a:pt x="0" y="42"/>
                    <a:pt x="5" y="42"/>
                    <a:pt x="12" y="40"/>
                  </a:cubicBezTo>
                  <a:cubicBezTo>
                    <a:pt x="15" y="40"/>
                    <a:pt x="19" y="39"/>
                    <a:pt x="24" y="38"/>
                  </a:cubicBezTo>
                  <a:cubicBezTo>
                    <a:pt x="28" y="37"/>
                    <a:pt x="33" y="36"/>
                    <a:pt x="38" y="33"/>
                  </a:cubicBezTo>
                  <a:cubicBezTo>
                    <a:pt x="47" y="27"/>
                    <a:pt x="52" y="18"/>
                    <a:pt x="53" y="11"/>
                  </a:cubicBezTo>
                  <a:cubicBezTo>
                    <a:pt x="53" y="10"/>
                    <a:pt x="53" y="8"/>
                    <a:pt x="53" y="7"/>
                  </a:cubicBezTo>
                  <a:cubicBezTo>
                    <a:pt x="52" y="5"/>
                    <a:pt x="52" y="4"/>
                    <a:pt x="52" y="3"/>
                  </a:cubicBezTo>
                  <a:cubicBezTo>
                    <a:pt x="51" y="1"/>
                    <a:pt x="51" y="0"/>
                    <a:pt x="51" y="0"/>
                  </a:cubicBezTo>
                  <a:cubicBezTo>
                    <a:pt x="51" y="0"/>
                    <a:pt x="51" y="1"/>
                    <a:pt x="52" y="3"/>
                  </a:cubicBezTo>
                  <a:cubicBezTo>
                    <a:pt x="52" y="4"/>
                    <a:pt x="53" y="5"/>
                    <a:pt x="53" y="6"/>
                  </a:cubicBezTo>
                  <a:cubicBezTo>
                    <a:pt x="53" y="8"/>
                    <a:pt x="54" y="10"/>
                    <a:pt x="53" y="11"/>
                  </a:cubicBezTo>
                  <a:cubicBezTo>
                    <a:pt x="53" y="19"/>
                    <a:pt x="47" y="28"/>
                    <a:pt x="38" y="33"/>
                  </a:cubicBezTo>
                  <a:cubicBezTo>
                    <a:pt x="33" y="36"/>
                    <a:pt x="28" y="38"/>
                    <a:pt x="24" y="39"/>
                  </a:cubicBezTo>
                  <a:cubicBezTo>
                    <a:pt x="19" y="40"/>
                    <a:pt x="15" y="41"/>
                    <a:pt x="12" y="4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7" name="Freeform 4056"/>
            <p:cNvSpPr>
              <a:spLocks noChangeArrowheads="1"/>
            </p:cNvSpPr>
            <p:nvPr/>
          </p:nvSpPr>
          <p:spPr bwMode="auto">
            <a:xfrm>
              <a:off x="822764" y="433422"/>
              <a:ext cx="330577" cy="51425"/>
            </a:xfrm>
            <a:custGeom>
              <a:avLst/>
              <a:gdLst>
                <a:gd name="T0" fmla="*/ 2147483647 w 55"/>
                <a:gd name="T1" fmla="*/ 2147483647 h 8"/>
                <a:gd name="T2" fmla="*/ 2147483647 w 55"/>
                <a:gd name="T3" fmla="*/ 2147483647 h 8"/>
                <a:gd name="T4" fmla="*/ 2147483647 w 55"/>
                <a:gd name="T5" fmla="*/ 2147483647 h 8"/>
                <a:gd name="T6" fmla="*/ 0 w 55"/>
                <a:gd name="T7" fmla="*/ 2147483647 h 8"/>
                <a:gd name="T8" fmla="*/ 2147483647 w 55"/>
                <a:gd name="T9" fmla="*/ 2147483647 h 8"/>
                <a:gd name="T10" fmla="*/ 2147483647 w 55"/>
                <a:gd name="T11" fmla="*/ 2147483647 h 8"/>
                <a:gd name="T12" fmla="*/ 2147483647 w 55"/>
                <a:gd name="T13" fmla="*/ 2147483647 h 8"/>
                <a:gd name="T14" fmla="*/ 2147483647 w 55"/>
                <a:gd name="T15" fmla="*/ 0 h 8"/>
                <a:gd name="T16" fmla="*/ 2147483647 w 55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8"/>
                <a:gd name="T29" fmla="*/ 55 w 5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8">
                  <a:moveTo>
                    <a:pt x="47" y="1"/>
                  </a:moveTo>
                  <a:cubicBezTo>
                    <a:pt x="42" y="2"/>
                    <a:pt x="35" y="3"/>
                    <a:pt x="28" y="5"/>
                  </a:cubicBezTo>
                  <a:cubicBezTo>
                    <a:pt x="20" y="7"/>
                    <a:pt x="13" y="8"/>
                    <a:pt x="8" y="8"/>
                  </a:cubicBezTo>
                  <a:cubicBezTo>
                    <a:pt x="3" y="8"/>
                    <a:pt x="0" y="8"/>
                    <a:pt x="0" y="8"/>
                  </a:cubicBezTo>
                  <a:cubicBezTo>
                    <a:pt x="0" y="8"/>
                    <a:pt x="3" y="8"/>
                    <a:pt x="8" y="7"/>
                  </a:cubicBezTo>
                  <a:cubicBezTo>
                    <a:pt x="13" y="7"/>
                    <a:pt x="20" y="6"/>
                    <a:pt x="27" y="4"/>
                  </a:cubicBezTo>
                  <a:cubicBezTo>
                    <a:pt x="35" y="3"/>
                    <a:pt x="42" y="1"/>
                    <a:pt x="47" y="1"/>
                  </a:cubicBezTo>
                  <a:cubicBezTo>
                    <a:pt x="52" y="0"/>
                    <a:pt x="55" y="0"/>
                    <a:pt x="55" y="0"/>
                  </a:cubicBezTo>
                  <a:cubicBezTo>
                    <a:pt x="55" y="1"/>
                    <a:pt x="52" y="1"/>
                    <a:pt x="47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8" name="Freeform 4057"/>
            <p:cNvSpPr>
              <a:spLocks noChangeArrowheads="1"/>
            </p:cNvSpPr>
            <p:nvPr/>
          </p:nvSpPr>
          <p:spPr bwMode="auto">
            <a:xfrm>
              <a:off x="837456" y="462807"/>
              <a:ext cx="374654" cy="51425"/>
            </a:xfrm>
            <a:custGeom>
              <a:avLst/>
              <a:gdLst>
                <a:gd name="T0" fmla="*/ 2147483647 w 62"/>
                <a:gd name="T1" fmla="*/ 0 h 9"/>
                <a:gd name="T2" fmla="*/ 2147483647 w 62"/>
                <a:gd name="T3" fmla="*/ 2147483647 h 9"/>
                <a:gd name="T4" fmla="*/ 2147483647 w 62"/>
                <a:gd name="T5" fmla="*/ 2147483647 h 9"/>
                <a:gd name="T6" fmla="*/ 2147483647 w 62"/>
                <a:gd name="T7" fmla="*/ 2147483647 h 9"/>
                <a:gd name="T8" fmla="*/ 0 w 62"/>
                <a:gd name="T9" fmla="*/ 2147483647 h 9"/>
                <a:gd name="T10" fmla="*/ 2147483647 w 62"/>
                <a:gd name="T11" fmla="*/ 2147483647 h 9"/>
                <a:gd name="T12" fmla="*/ 2147483647 w 62"/>
                <a:gd name="T13" fmla="*/ 2147483647 h 9"/>
                <a:gd name="T14" fmla="*/ 2147483647 w 62"/>
                <a:gd name="T15" fmla="*/ 2147483647 h 9"/>
                <a:gd name="T16" fmla="*/ 2147483647 w 62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"/>
                <a:gd name="T28" fmla="*/ 0 h 9"/>
                <a:gd name="T29" fmla="*/ 62 w 6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" h="9">
                  <a:moveTo>
                    <a:pt x="62" y="0"/>
                  </a:moveTo>
                  <a:cubicBezTo>
                    <a:pt x="62" y="0"/>
                    <a:pt x="59" y="1"/>
                    <a:pt x="53" y="2"/>
                  </a:cubicBezTo>
                  <a:cubicBezTo>
                    <a:pt x="48" y="3"/>
                    <a:pt x="40" y="4"/>
                    <a:pt x="31" y="5"/>
                  </a:cubicBezTo>
                  <a:cubicBezTo>
                    <a:pt x="22" y="6"/>
                    <a:pt x="15" y="8"/>
                    <a:pt x="9" y="8"/>
                  </a:cubicBezTo>
                  <a:cubicBezTo>
                    <a:pt x="3" y="9"/>
                    <a:pt x="0" y="9"/>
                    <a:pt x="0" y="9"/>
                  </a:cubicBezTo>
                  <a:cubicBezTo>
                    <a:pt x="0" y="8"/>
                    <a:pt x="3" y="8"/>
                    <a:pt x="9" y="8"/>
                  </a:cubicBezTo>
                  <a:cubicBezTo>
                    <a:pt x="15" y="7"/>
                    <a:pt x="22" y="6"/>
                    <a:pt x="31" y="4"/>
                  </a:cubicBezTo>
                  <a:cubicBezTo>
                    <a:pt x="40" y="3"/>
                    <a:pt x="48" y="3"/>
                    <a:pt x="53" y="2"/>
                  </a:cubicBezTo>
                  <a:cubicBezTo>
                    <a:pt x="59" y="1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9" name="Freeform 4058"/>
            <p:cNvSpPr>
              <a:spLocks noChangeArrowheads="1"/>
            </p:cNvSpPr>
            <p:nvPr/>
          </p:nvSpPr>
          <p:spPr bwMode="auto">
            <a:xfrm>
              <a:off x="808072" y="1234146"/>
              <a:ext cx="190999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0 w 31"/>
                <a:gd name="T15" fmla="*/ 0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3" y="4"/>
                  </a:moveTo>
                  <a:cubicBezTo>
                    <a:pt x="6" y="6"/>
                    <a:pt x="9" y="9"/>
                    <a:pt x="13" y="11"/>
                  </a:cubicBezTo>
                  <a:cubicBezTo>
                    <a:pt x="18" y="14"/>
                    <a:pt x="22" y="14"/>
                    <a:pt x="25" y="14"/>
                  </a:cubicBezTo>
                  <a:cubicBezTo>
                    <a:pt x="29" y="14"/>
                    <a:pt x="31" y="13"/>
                    <a:pt x="31" y="14"/>
                  </a:cubicBezTo>
                  <a:cubicBezTo>
                    <a:pt x="31" y="14"/>
                    <a:pt x="29" y="14"/>
                    <a:pt x="25" y="15"/>
                  </a:cubicBezTo>
                  <a:cubicBezTo>
                    <a:pt x="22" y="15"/>
                    <a:pt x="17" y="14"/>
                    <a:pt x="13" y="12"/>
                  </a:cubicBezTo>
                  <a:cubicBezTo>
                    <a:pt x="8" y="10"/>
                    <a:pt x="5" y="6"/>
                    <a:pt x="3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1"/>
                    <a:pt x="3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0" name="Freeform 4059"/>
            <p:cNvSpPr>
              <a:spLocks noChangeArrowheads="1"/>
            </p:cNvSpPr>
            <p:nvPr/>
          </p:nvSpPr>
          <p:spPr bwMode="auto">
            <a:xfrm>
              <a:off x="793379" y="1087223"/>
              <a:ext cx="95502" cy="190999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0 w 16"/>
                <a:gd name="T9" fmla="*/ 2147483647 h 32"/>
                <a:gd name="T10" fmla="*/ 2147483647 w 16"/>
                <a:gd name="T11" fmla="*/ 0 h 32"/>
                <a:gd name="T12" fmla="*/ 2147483647 w 16"/>
                <a:gd name="T13" fmla="*/ 2147483647 h 32"/>
                <a:gd name="T14" fmla="*/ 2147483647 w 16"/>
                <a:gd name="T15" fmla="*/ 2147483647 h 32"/>
                <a:gd name="T16" fmla="*/ 2147483647 w 16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11" y="30"/>
                  </a:moveTo>
                  <a:cubicBezTo>
                    <a:pt x="14" y="32"/>
                    <a:pt x="16" y="32"/>
                    <a:pt x="16" y="32"/>
                  </a:cubicBezTo>
                  <a:cubicBezTo>
                    <a:pt x="16" y="32"/>
                    <a:pt x="13" y="32"/>
                    <a:pt x="11" y="30"/>
                  </a:cubicBezTo>
                  <a:cubicBezTo>
                    <a:pt x="8" y="28"/>
                    <a:pt x="4" y="24"/>
                    <a:pt x="3" y="19"/>
                  </a:cubicBezTo>
                  <a:cubicBezTo>
                    <a:pt x="1" y="14"/>
                    <a:pt x="0" y="9"/>
                    <a:pt x="0" y="5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1" y="2"/>
                    <a:pt x="1" y="5"/>
                  </a:cubicBezTo>
                  <a:cubicBezTo>
                    <a:pt x="1" y="9"/>
                    <a:pt x="2" y="14"/>
                    <a:pt x="3" y="19"/>
                  </a:cubicBezTo>
                  <a:cubicBezTo>
                    <a:pt x="5" y="24"/>
                    <a:pt x="8" y="28"/>
                    <a:pt x="11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1" name="Freeform 4060"/>
            <p:cNvSpPr>
              <a:spLocks noChangeArrowheads="1"/>
            </p:cNvSpPr>
            <p:nvPr/>
          </p:nvSpPr>
          <p:spPr bwMode="auto">
            <a:xfrm>
              <a:off x="771343" y="1101916"/>
              <a:ext cx="29384" cy="110194"/>
            </a:xfrm>
            <a:custGeom>
              <a:avLst/>
              <a:gdLst>
                <a:gd name="T0" fmla="*/ 2147483647 w 4"/>
                <a:gd name="T1" fmla="*/ 2147483647 h 19"/>
                <a:gd name="T2" fmla="*/ 2147483647 w 4"/>
                <a:gd name="T3" fmla="*/ 2147483647 h 19"/>
                <a:gd name="T4" fmla="*/ 2147483647 w 4"/>
                <a:gd name="T5" fmla="*/ 2147483647 h 19"/>
                <a:gd name="T6" fmla="*/ 2147483647 w 4"/>
                <a:gd name="T7" fmla="*/ 2147483647 h 19"/>
                <a:gd name="T8" fmla="*/ 0 w 4"/>
                <a:gd name="T9" fmla="*/ 2147483647 h 19"/>
                <a:gd name="T10" fmla="*/ 2147483647 w 4"/>
                <a:gd name="T11" fmla="*/ 2147483647 h 19"/>
                <a:gd name="T12" fmla="*/ 2147483647 w 4"/>
                <a:gd name="T13" fmla="*/ 0 h 19"/>
                <a:gd name="T14" fmla="*/ 2147483647 w 4"/>
                <a:gd name="T15" fmla="*/ 2147483647 h 19"/>
                <a:gd name="T16" fmla="*/ 2147483647 w 4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9"/>
                <a:gd name="T29" fmla="*/ 4 w 4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9">
                  <a:moveTo>
                    <a:pt x="1" y="10"/>
                  </a:moveTo>
                  <a:cubicBezTo>
                    <a:pt x="1" y="13"/>
                    <a:pt x="2" y="15"/>
                    <a:pt x="3" y="17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4" y="19"/>
                    <a:pt x="3" y="19"/>
                    <a:pt x="2" y="17"/>
                  </a:cubicBezTo>
                  <a:cubicBezTo>
                    <a:pt x="1" y="15"/>
                    <a:pt x="1" y="13"/>
                    <a:pt x="0" y="10"/>
                  </a:cubicBezTo>
                  <a:cubicBezTo>
                    <a:pt x="0" y="7"/>
                    <a:pt x="0" y="5"/>
                    <a:pt x="1" y="3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5"/>
                    <a:pt x="1" y="7"/>
                    <a:pt x="1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2" name="Freeform 4061"/>
            <p:cNvSpPr>
              <a:spLocks noChangeArrowheads="1"/>
            </p:cNvSpPr>
            <p:nvPr/>
          </p:nvSpPr>
          <p:spPr bwMode="auto">
            <a:xfrm>
              <a:off x="999070" y="1270878"/>
              <a:ext cx="132230" cy="176307"/>
            </a:xfrm>
            <a:custGeom>
              <a:avLst/>
              <a:gdLst>
                <a:gd name="T0" fmla="*/ 2147483647 w 22"/>
                <a:gd name="T1" fmla="*/ 2147483647 h 30"/>
                <a:gd name="T2" fmla="*/ 2147483647 w 22"/>
                <a:gd name="T3" fmla="*/ 2147483647 h 30"/>
                <a:gd name="T4" fmla="*/ 2147483647 w 22"/>
                <a:gd name="T5" fmla="*/ 2147483647 h 30"/>
                <a:gd name="T6" fmla="*/ 2147483647 w 22"/>
                <a:gd name="T7" fmla="*/ 2147483647 h 30"/>
                <a:gd name="T8" fmla="*/ 2147483647 w 22"/>
                <a:gd name="T9" fmla="*/ 2147483647 h 30"/>
                <a:gd name="T10" fmla="*/ 2147483647 w 22"/>
                <a:gd name="T11" fmla="*/ 2147483647 h 30"/>
                <a:gd name="T12" fmla="*/ 2147483647 w 22"/>
                <a:gd name="T13" fmla="*/ 2147483647 h 30"/>
                <a:gd name="T14" fmla="*/ 2147483647 w 22"/>
                <a:gd name="T15" fmla="*/ 0 h 30"/>
                <a:gd name="T16" fmla="*/ 2147483647 w 2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0"/>
                <a:gd name="T29" fmla="*/ 22 w 2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0">
                  <a:moveTo>
                    <a:pt x="17" y="2"/>
                  </a:moveTo>
                  <a:cubicBezTo>
                    <a:pt x="14" y="4"/>
                    <a:pt x="10" y="7"/>
                    <a:pt x="6" y="12"/>
                  </a:cubicBezTo>
                  <a:cubicBezTo>
                    <a:pt x="3" y="16"/>
                    <a:pt x="2" y="21"/>
                    <a:pt x="1" y="24"/>
                  </a:cubicBezTo>
                  <a:cubicBezTo>
                    <a:pt x="0" y="28"/>
                    <a:pt x="1" y="30"/>
                    <a:pt x="1" y="30"/>
                  </a:cubicBezTo>
                  <a:cubicBezTo>
                    <a:pt x="1" y="30"/>
                    <a:pt x="0" y="28"/>
                    <a:pt x="1" y="24"/>
                  </a:cubicBezTo>
                  <a:cubicBezTo>
                    <a:pt x="1" y="21"/>
                    <a:pt x="3" y="16"/>
                    <a:pt x="6" y="11"/>
                  </a:cubicBezTo>
                  <a:cubicBezTo>
                    <a:pt x="9" y="6"/>
                    <a:pt x="13" y="3"/>
                    <a:pt x="16" y="2"/>
                  </a:cubicBezTo>
                  <a:cubicBezTo>
                    <a:pt x="20" y="1"/>
                    <a:pt x="22" y="0"/>
                    <a:pt x="22" y="0"/>
                  </a:cubicBezTo>
                  <a:cubicBezTo>
                    <a:pt x="22" y="1"/>
                    <a:pt x="20" y="1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3" name="Freeform 4062"/>
            <p:cNvSpPr>
              <a:spLocks noChangeArrowheads="1"/>
            </p:cNvSpPr>
            <p:nvPr/>
          </p:nvSpPr>
          <p:spPr bwMode="auto">
            <a:xfrm>
              <a:off x="1065188" y="1153341"/>
              <a:ext cx="198347" cy="301193"/>
            </a:xfrm>
            <a:custGeom>
              <a:avLst/>
              <a:gdLst>
                <a:gd name="T0" fmla="*/ 2147483647 w 33"/>
                <a:gd name="T1" fmla="*/ 2147483647 h 50"/>
                <a:gd name="T2" fmla="*/ 2147483647 w 33"/>
                <a:gd name="T3" fmla="*/ 2147483647 h 50"/>
                <a:gd name="T4" fmla="*/ 2147483647 w 33"/>
                <a:gd name="T5" fmla="*/ 2147483647 h 50"/>
                <a:gd name="T6" fmla="*/ 2147483647 w 33"/>
                <a:gd name="T7" fmla="*/ 2147483647 h 50"/>
                <a:gd name="T8" fmla="*/ 2147483647 w 33"/>
                <a:gd name="T9" fmla="*/ 2147483647 h 50"/>
                <a:gd name="T10" fmla="*/ 2147483647 w 33"/>
                <a:gd name="T11" fmla="*/ 0 h 50"/>
                <a:gd name="T12" fmla="*/ 2147483647 w 33"/>
                <a:gd name="T13" fmla="*/ 2147483647 h 50"/>
                <a:gd name="T14" fmla="*/ 2147483647 w 33"/>
                <a:gd name="T15" fmla="*/ 2147483647 h 50"/>
                <a:gd name="T16" fmla="*/ 2147483647 w 33"/>
                <a:gd name="T17" fmla="*/ 2147483647 h 50"/>
                <a:gd name="T18" fmla="*/ 2147483647 w 33"/>
                <a:gd name="T19" fmla="*/ 2147483647 h 50"/>
                <a:gd name="T20" fmla="*/ 2147483647 w 33"/>
                <a:gd name="T21" fmla="*/ 2147483647 h 50"/>
                <a:gd name="T22" fmla="*/ 0 w 33"/>
                <a:gd name="T23" fmla="*/ 2147483647 h 50"/>
                <a:gd name="T24" fmla="*/ 2147483647 w 33"/>
                <a:gd name="T25" fmla="*/ 214748364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0"/>
                <a:gd name="T41" fmla="*/ 33 w 33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0">
                  <a:moveTo>
                    <a:pt x="6" y="43"/>
                  </a:moveTo>
                  <a:cubicBezTo>
                    <a:pt x="10" y="40"/>
                    <a:pt x="16" y="34"/>
                    <a:pt x="20" y="27"/>
                  </a:cubicBezTo>
                  <a:cubicBezTo>
                    <a:pt x="23" y="24"/>
                    <a:pt x="25" y="20"/>
                    <a:pt x="26" y="17"/>
                  </a:cubicBezTo>
                  <a:cubicBezTo>
                    <a:pt x="28" y="14"/>
                    <a:pt x="30" y="11"/>
                    <a:pt x="31" y="8"/>
                  </a:cubicBezTo>
                  <a:cubicBezTo>
                    <a:pt x="32" y="6"/>
                    <a:pt x="32" y="4"/>
                    <a:pt x="32" y="2"/>
                  </a:cubicBezTo>
                  <a:cubicBezTo>
                    <a:pt x="32" y="1"/>
                    <a:pt x="32" y="0"/>
                    <a:pt x="32" y="0"/>
                  </a:cubicBezTo>
                  <a:cubicBezTo>
                    <a:pt x="32" y="0"/>
                    <a:pt x="33" y="0"/>
                    <a:pt x="33" y="2"/>
                  </a:cubicBezTo>
                  <a:cubicBezTo>
                    <a:pt x="33" y="4"/>
                    <a:pt x="32" y="6"/>
                    <a:pt x="31" y="9"/>
                  </a:cubicBezTo>
                  <a:cubicBezTo>
                    <a:pt x="30" y="11"/>
                    <a:pt x="29" y="14"/>
                    <a:pt x="27" y="17"/>
                  </a:cubicBezTo>
                  <a:cubicBezTo>
                    <a:pt x="25" y="21"/>
                    <a:pt x="24" y="24"/>
                    <a:pt x="21" y="28"/>
                  </a:cubicBezTo>
                  <a:cubicBezTo>
                    <a:pt x="16" y="35"/>
                    <a:pt x="10" y="40"/>
                    <a:pt x="6" y="44"/>
                  </a:cubicBezTo>
                  <a:cubicBezTo>
                    <a:pt x="2" y="48"/>
                    <a:pt x="0" y="50"/>
                    <a:pt x="0" y="50"/>
                  </a:cubicBezTo>
                  <a:cubicBezTo>
                    <a:pt x="0" y="50"/>
                    <a:pt x="2" y="47"/>
                    <a:pt x="6" y="4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4" name="Freeform 4063"/>
            <p:cNvSpPr>
              <a:spLocks noChangeArrowheads="1"/>
            </p:cNvSpPr>
            <p:nvPr/>
          </p:nvSpPr>
          <p:spPr bwMode="auto">
            <a:xfrm>
              <a:off x="1028455" y="1329647"/>
              <a:ext cx="132230" cy="146922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0 h 24"/>
                <a:gd name="T4" fmla="*/ 2147483647 w 23"/>
                <a:gd name="T5" fmla="*/ 2147483647 h 24"/>
                <a:gd name="T6" fmla="*/ 0 w 23"/>
                <a:gd name="T7" fmla="*/ 2147483647 h 24"/>
                <a:gd name="T8" fmla="*/ 2147483647 w 23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2" y="12"/>
                  </a:moveTo>
                  <a:cubicBezTo>
                    <a:pt x="18" y="6"/>
                    <a:pt x="23" y="0"/>
                    <a:pt x="23" y="0"/>
                  </a:cubicBezTo>
                  <a:cubicBezTo>
                    <a:pt x="23" y="1"/>
                    <a:pt x="19" y="7"/>
                    <a:pt x="12" y="13"/>
                  </a:cubicBezTo>
                  <a:cubicBezTo>
                    <a:pt x="6" y="19"/>
                    <a:pt x="0" y="24"/>
                    <a:pt x="0" y="24"/>
                  </a:cubicBezTo>
                  <a:cubicBezTo>
                    <a:pt x="0" y="23"/>
                    <a:pt x="5" y="19"/>
                    <a:pt x="12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5" name="Freeform 4064"/>
            <p:cNvSpPr>
              <a:spLocks noChangeArrowheads="1"/>
            </p:cNvSpPr>
            <p:nvPr/>
          </p:nvSpPr>
          <p:spPr bwMode="auto">
            <a:xfrm>
              <a:off x="881533" y="1101916"/>
              <a:ext cx="264460" cy="110194"/>
            </a:xfrm>
            <a:custGeom>
              <a:avLst/>
              <a:gdLst>
                <a:gd name="T0" fmla="*/ 2147483647 w 44"/>
                <a:gd name="T1" fmla="*/ 2147483647 h 19"/>
                <a:gd name="T2" fmla="*/ 2147483647 w 44"/>
                <a:gd name="T3" fmla="*/ 2147483647 h 19"/>
                <a:gd name="T4" fmla="*/ 2147483647 w 44"/>
                <a:gd name="T5" fmla="*/ 2147483647 h 19"/>
                <a:gd name="T6" fmla="*/ 2147483647 w 44"/>
                <a:gd name="T7" fmla="*/ 2147483647 h 19"/>
                <a:gd name="T8" fmla="*/ 2147483647 w 44"/>
                <a:gd name="T9" fmla="*/ 2147483647 h 19"/>
                <a:gd name="T10" fmla="*/ 2147483647 w 44"/>
                <a:gd name="T11" fmla="*/ 2147483647 h 19"/>
                <a:gd name="T12" fmla="*/ 2147483647 w 44"/>
                <a:gd name="T13" fmla="*/ 2147483647 h 19"/>
                <a:gd name="T14" fmla="*/ 2147483647 w 44"/>
                <a:gd name="T15" fmla="*/ 2147483647 h 19"/>
                <a:gd name="T16" fmla="*/ 2147483647 w 44"/>
                <a:gd name="T17" fmla="*/ 0 h 19"/>
                <a:gd name="T18" fmla="*/ 2147483647 w 44"/>
                <a:gd name="T19" fmla="*/ 2147483647 h 19"/>
                <a:gd name="T20" fmla="*/ 2147483647 w 4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19"/>
                <a:gd name="T35" fmla="*/ 44 w 4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19">
                  <a:moveTo>
                    <a:pt x="34" y="12"/>
                  </a:moveTo>
                  <a:cubicBezTo>
                    <a:pt x="32" y="14"/>
                    <a:pt x="29" y="15"/>
                    <a:pt x="25" y="17"/>
                  </a:cubicBezTo>
                  <a:cubicBezTo>
                    <a:pt x="19" y="19"/>
                    <a:pt x="12" y="19"/>
                    <a:pt x="7" y="18"/>
                  </a:cubicBezTo>
                  <a:cubicBezTo>
                    <a:pt x="3" y="16"/>
                    <a:pt x="0" y="15"/>
                    <a:pt x="1" y="15"/>
                  </a:cubicBezTo>
                  <a:cubicBezTo>
                    <a:pt x="1" y="15"/>
                    <a:pt x="3" y="16"/>
                    <a:pt x="8" y="17"/>
                  </a:cubicBezTo>
                  <a:cubicBezTo>
                    <a:pt x="12" y="18"/>
                    <a:pt x="18" y="18"/>
                    <a:pt x="25" y="16"/>
                  </a:cubicBezTo>
                  <a:cubicBezTo>
                    <a:pt x="28" y="15"/>
                    <a:pt x="31" y="13"/>
                    <a:pt x="34" y="11"/>
                  </a:cubicBezTo>
                  <a:cubicBezTo>
                    <a:pt x="36" y="10"/>
                    <a:pt x="38" y="8"/>
                    <a:pt x="39" y="6"/>
                  </a:cubicBezTo>
                  <a:cubicBezTo>
                    <a:pt x="42" y="2"/>
                    <a:pt x="44" y="0"/>
                    <a:pt x="44" y="0"/>
                  </a:cubicBezTo>
                  <a:cubicBezTo>
                    <a:pt x="44" y="0"/>
                    <a:pt x="42" y="2"/>
                    <a:pt x="40" y="6"/>
                  </a:cubicBezTo>
                  <a:cubicBezTo>
                    <a:pt x="38" y="8"/>
                    <a:pt x="36" y="10"/>
                    <a:pt x="34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6" name="Freeform 4065"/>
            <p:cNvSpPr>
              <a:spLocks noChangeArrowheads="1"/>
            </p:cNvSpPr>
            <p:nvPr/>
          </p:nvSpPr>
          <p:spPr bwMode="auto">
            <a:xfrm>
              <a:off x="1145992" y="697882"/>
              <a:ext cx="66117" cy="323229"/>
            </a:xfrm>
            <a:custGeom>
              <a:avLst/>
              <a:gdLst>
                <a:gd name="T0" fmla="*/ 2147483647 w 11"/>
                <a:gd name="T1" fmla="*/ 2147483647 h 53"/>
                <a:gd name="T2" fmla="*/ 2147483647 w 11"/>
                <a:gd name="T3" fmla="*/ 2147483647 h 53"/>
                <a:gd name="T4" fmla="*/ 2147483647 w 11"/>
                <a:gd name="T5" fmla="*/ 2147483647 h 53"/>
                <a:gd name="T6" fmla="*/ 2147483647 w 11"/>
                <a:gd name="T7" fmla="*/ 2147483647 h 53"/>
                <a:gd name="T8" fmla="*/ 2147483647 w 11"/>
                <a:gd name="T9" fmla="*/ 2147483647 h 53"/>
                <a:gd name="T10" fmla="*/ 2147483647 w 11"/>
                <a:gd name="T11" fmla="*/ 2147483647 h 53"/>
                <a:gd name="T12" fmla="*/ 2147483647 w 11"/>
                <a:gd name="T13" fmla="*/ 2147483647 h 53"/>
                <a:gd name="T14" fmla="*/ 0 w 11"/>
                <a:gd name="T15" fmla="*/ 0 h 53"/>
                <a:gd name="T16" fmla="*/ 2147483647 w 11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3"/>
                <a:gd name="T29" fmla="*/ 11 w 11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3">
                  <a:moveTo>
                    <a:pt x="5" y="7"/>
                  </a:moveTo>
                  <a:cubicBezTo>
                    <a:pt x="8" y="11"/>
                    <a:pt x="10" y="18"/>
                    <a:pt x="10" y="25"/>
                  </a:cubicBezTo>
                  <a:cubicBezTo>
                    <a:pt x="11" y="33"/>
                    <a:pt x="10" y="40"/>
                    <a:pt x="9" y="45"/>
                  </a:cubicBezTo>
                  <a:cubicBezTo>
                    <a:pt x="8" y="50"/>
                    <a:pt x="7" y="53"/>
                    <a:pt x="7" y="53"/>
                  </a:cubicBezTo>
                  <a:cubicBezTo>
                    <a:pt x="6" y="53"/>
                    <a:pt x="7" y="50"/>
                    <a:pt x="8" y="45"/>
                  </a:cubicBezTo>
                  <a:cubicBezTo>
                    <a:pt x="9" y="40"/>
                    <a:pt x="10" y="33"/>
                    <a:pt x="10" y="25"/>
                  </a:cubicBezTo>
                  <a:cubicBezTo>
                    <a:pt x="9" y="18"/>
                    <a:pt x="7" y="11"/>
                    <a:pt x="5" y="7"/>
                  </a:cubicBezTo>
                  <a:cubicBezTo>
                    <a:pt x="2" y="3"/>
                    <a:pt x="0" y="0"/>
                    <a:pt x="0" y="0"/>
                  </a:cubicBezTo>
                  <a:cubicBezTo>
                    <a:pt x="0" y="0"/>
                    <a:pt x="3" y="2"/>
                    <a:pt x="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7" name="Freeform 4066"/>
            <p:cNvSpPr>
              <a:spLocks noChangeArrowheads="1"/>
            </p:cNvSpPr>
            <p:nvPr/>
          </p:nvSpPr>
          <p:spPr bwMode="auto">
            <a:xfrm>
              <a:off x="1057839" y="954994"/>
              <a:ext cx="154271" cy="257116"/>
            </a:xfrm>
            <a:custGeom>
              <a:avLst/>
              <a:gdLst>
                <a:gd name="T0" fmla="*/ 2147483647 w 25"/>
                <a:gd name="T1" fmla="*/ 2147483647 h 43"/>
                <a:gd name="T2" fmla="*/ 0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2147483647 w 25"/>
                <a:gd name="T15" fmla="*/ 2147483647 h 43"/>
                <a:gd name="T16" fmla="*/ 2147483647 w 25"/>
                <a:gd name="T17" fmla="*/ 2147483647 h 43"/>
                <a:gd name="T18" fmla="*/ 2147483647 w 25"/>
                <a:gd name="T19" fmla="*/ 2147483647 h 43"/>
                <a:gd name="T20" fmla="*/ 2147483647 w 25"/>
                <a:gd name="T21" fmla="*/ 2147483647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3"/>
                <a:gd name="T35" fmla="*/ 25 w 25"/>
                <a:gd name="T36" fmla="*/ 43 h 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3">
                  <a:moveTo>
                    <a:pt x="6" y="38"/>
                  </a:moveTo>
                  <a:cubicBezTo>
                    <a:pt x="2" y="41"/>
                    <a:pt x="0" y="43"/>
                    <a:pt x="0" y="43"/>
                  </a:cubicBezTo>
                  <a:cubicBezTo>
                    <a:pt x="0" y="43"/>
                    <a:pt x="2" y="41"/>
                    <a:pt x="5" y="38"/>
                  </a:cubicBezTo>
                  <a:cubicBezTo>
                    <a:pt x="7" y="36"/>
                    <a:pt x="10" y="35"/>
                    <a:pt x="11" y="32"/>
                  </a:cubicBezTo>
                  <a:cubicBezTo>
                    <a:pt x="13" y="30"/>
                    <a:pt x="15" y="27"/>
                    <a:pt x="17" y="24"/>
                  </a:cubicBezTo>
                  <a:cubicBezTo>
                    <a:pt x="20" y="18"/>
                    <a:pt x="22" y="12"/>
                    <a:pt x="23" y="8"/>
                  </a:cubicBezTo>
                  <a:cubicBezTo>
                    <a:pt x="24" y="3"/>
                    <a:pt x="24" y="0"/>
                    <a:pt x="24" y="0"/>
                  </a:cubicBezTo>
                  <a:cubicBezTo>
                    <a:pt x="25" y="0"/>
                    <a:pt x="25" y="3"/>
                    <a:pt x="24" y="8"/>
                  </a:cubicBezTo>
                  <a:cubicBezTo>
                    <a:pt x="23" y="12"/>
                    <a:pt x="21" y="18"/>
                    <a:pt x="17" y="25"/>
                  </a:cubicBezTo>
                  <a:cubicBezTo>
                    <a:pt x="16" y="28"/>
                    <a:pt x="14" y="30"/>
                    <a:pt x="12" y="33"/>
                  </a:cubicBezTo>
                  <a:cubicBezTo>
                    <a:pt x="10" y="35"/>
                    <a:pt x="8" y="37"/>
                    <a:pt x="6" y="3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8" name="Freeform 4067"/>
            <p:cNvSpPr>
              <a:spLocks noChangeArrowheads="1"/>
            </p:cNvSpPr>
            <p:nvPr/>
          </p:nvSpPr>
          <p:spPr bwMode="auto">
            <a:xfrm>
              <a:off x="2108335" y="1006419"/>
              <a:ext cx="227732" cy="66117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0 w 38"/>
                <a:gd name="T13" fmla="*/ 0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18" y="9"/>
                  </a:moveTo>
                  <a:cubicBezTo>
                    <a:pt x="24" y="11"/>
                    <a:pt x="29" y="11"/>
                    <a:pt x="32" y="10"/>
                  </a:cubicBezTo>
                  <a:cubicBezTo>
                    <a:pt x="36" y="10"/>
                    <a:pt x="38" y="9"/>
                    <a:pt x="38" y="9"/>
                  </a:cubicBezTo>
                  <a:cubicBezTo>
                    <a:pt x="38" y="9"/>
                    <a:pt x="36" y="10"/>
                    <a:pt x="33" y="11"/>
                  </a:cubicBezTo>
                  <a:cubicBezTo>
                    <a:pt x="29" y="11"/>
                    <a:pt x="24" y="11"/>
                    <a:pt x="18" y="10"/>
                  </a:cubicBezTo>
                  <a:cubicBezTo>
                    <a:pt x="12" y="9"/>
                    <a:pt x="8" y="6"/>
                    <a:pt x="5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8" y="6"/>
                    <a:pt x="13" y="8"/>
                    <a:pt x="1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9" name="Freeform 4068"/>
            <p:cNvSpPr>
              <a:spLocks noChangeArrowheads="1"/>
            </p:cNvSpPr>
            <p:nvPr/>
          </p:nvSpPr>
          <p:spPr bwMode="auto">
            <a:xfrm>
              <a:off x="1880603" y="1116608"/>
              <a:ext cx="227732" cy="168963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0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0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9"/>
                <a:gd name="T29" fmla="*/ 37 w 37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9">
                  <a:moveTo>
                    <a:pt x="35" y="7"/>
                  </a:moveTo>
                  <a:cubicBezTo>
                    <a:pt x="37" y="3"/>
                    <a:pt x="37" y="0"/>
                    <a:pt x="37" y="0"/>
                  </a:cubicBezTo>
                  <a:cubicBezTo>
                    <a:pt x="37" y="0"/>
                    <a:pt x="37" y="3"/>
                    <a:pt x="35" y="7"/>
                  </a:cubicBezTo>
                  <a:cubicBezTo>
                    <a:pt x="33" y="12"/>
                    <a:pt x="29" y="17"/>
                    <a:pt x="24" y="21"/>
                  </a:cubicBezTo>
                  <a:cubicBezTo>
                    <a:pt x="18" y="25"/>
                    <a:pt x="12" y="27"/>
                    <a:pt x="7" y="28"/>
                  </a:cubicBezTo>
                  <a:cubicBezTo>
                    <a:pt x="3" y="29"/>
                    <a:pt x="0" y="29"/>
                    <a:pt x="0" y="29"/>
                  </a:cubicBezTo>
                  <a:cubicBezTo>
                    <a:pt x="0" y="28"/>
                    <a:pt x="3" y="29"/>
                    <a:pt x="7" y="28"/>
                  </a:cubicBezTo>
                  <a:cubicBezTo>
                    <a:pt x="12" y="27"/>
                    <a:pt x="17" y="24"/>
                    <a:pt x="23" y="20"/>
                  </a:cubicBezTo>
                  <a:cubicBezTo>
                    <a:pt x="29" y="16"/>
                    <a:pt x="33" y="11"/>
                    <a:pt x="3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0" name="Freeform 4069"/>
            <p:cNvSpPr>
              <a:spLocks noChangeArrowheads="1"/>
            </p:cNvSpPr>
            <p:nvPr/>
          </p:nvSpPr>
          <p:spPr bwMode="auto">
            <a:xfrm>
              <a:off x="1711645" y="1160685"/>
              <a:ext cx="139578" cy="117538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w 23"/>
                <a:gd name="T11" fmla="*/ 0 h 19"/>
                <a:gd name="T12" fmla="*/ 2147483647 w 23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10" y="12"/>
                  </a:moveTo>
                  <a:cubicBezTo>
                    <a:pt x="13" y="14"/>
                    <a:pt x="16" y="16"/>
                    <a:pt x="19" y="17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2" y="19"/>
                    <a:pt x="19" y="18"/>
                  </a:cubicBezTo>
                  <a:cubicBezTo>
                    <a:pt x="16" y="17"/>
                    <a:pt x="13" y="15"/>
                    <a:pt x="10" y="12"/>
                  </a:cubicBezTo>
                  <a:cubicBezTo>
                    <a:pt x="3" y="7"/>
                    <a:pt x="0" y="0"/>
                    <a:pt x="0" y="0"/>
                  </a:cubicBezTo>
                  <a:cubicBezTo>
                    <a:pt x="0" y="0"/>
                    <a:pt x="4" y="6"/>
                    <a:pt x="10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1" name="Freeform 4070"/>
            <p:cNvSpPr>
              <a:spLocks noChangeArrowheads="1"/>
            </p:cNvSpPr>
            <p:nvPr/>
          </p:nvSpPr>
          <p:spPr bwMode="auto">
            <a:xfrm>
              <a:off x="1763065" y="1197417"/>
              <a:ext cx="220383" cy="73461"/>
            </a:xfrm>
            <a:custGeom>
              <a:avLst/>
              <a:gdLst>
                <a:gd name="T0" fmla="*/ 2147483647 w 37"/>
                <a:gd name="T1" fmla="*/ 2147483647 h 12"/>
                <a:gd name="T2" fmla="*/ 2147483647 w 37"/>
                <a:gd name="T3" fmla="*/ 2147483647 h 12"/>
                <a:gd name="T4" fmla="*/ 2147483647 w 37"/>
                <a:gd name="T5" fmla="*/ 2147483647 h 12"/>
                <a:gd name="T6" fmla="*/ 2147483647 w 37"/>
                <a:gd name="T7" fmla="*/ 2147483647 h 12"/>
                <a:gd name="T8" fmla="*/ 0 w 37"/>
                <a:gd name="T9" fmla="*/ 0 h 12"/>
                <a:gd name="T10" fmla="*/ 2147483647 w 37"/>
                <a:gd name="T11" fmla="*/ 2147483647 h 12"/>
                <a:gd name="T12" fmla="*/ 2147483647 w 37"/>
                <a:gd name="T13" fmla="*/ 2147483647 h 12"/>
                <a:gd name="T14" fmla="*/ 2147483647 w 37"/>
                <a:gd name="T15" fmla="*/ 2147483647 h 12"/>
                <a:gd name="T16" fmla="*/ 2147483647 w 3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2"/>
                <a:gd name="T29" fmla="*/ 37 w 3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2">
                  <a:moveTo>
                    <a:pt x="37" y="5"/>
                  </a:moveTo>
                  <a:cubicBezTo>
                    <a:pt x="37" y="6"/>
                    <a:pt x="36" y="7"/>
                    <a:pt x="32" y="9"/>
                  </a:cubicBezTo>
                  <a:cubicBezTo>
                    <a:pt x="29" y="10"/>
                    <a:pt x="23" y="12"/>
                    <a:pt x="18" y="11"/>
                  </a:cubicBezTo>
                  <a:cubicBezTo>
                    <a:pt x="12" y="10"/>
                    <a:pt x="7" y="7"/>
                    <a:pt x="4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2" y="2"/>
                    <a:pt x="5" y="4"/>
                  </a:cubicBezTo>
                  <a:cubicBezTo>
                    <a:pt x="7" y="7"/>
                    <a:pt x="12" y="9"/>
                    <a:pt x="18" y="10"/>
                  </a:cubicBezTo>
                  <a:cubicBezTo>
                    <a:pt x="23" y="11"/>
                    <a:pt x="29" y="10"/>
                    <a:pt x="32" y="8"/>
                  </a:cubicBezTo>
                  <a:cubicBezTo>
                    <a:pt x="35" y="7"/>
                    <a:pt x="37" y="5"/>
                    <a:pt x="37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2" name="Freeform 4071"/>
            <p:cNvSpPr>
              <a:spLocks noChangeArrowheads="1"/>
            </p:cNvSpPr>
            <p:nvPr/>
          </p:nvSpPr>
          <p:spPr bwMode="auto">
            <a:xfrm>
              <a:off x="1770414" y="1087223"/>
              <a:ext cx="257116" cy="10284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2147483647 h 18"/>
                <a:gd name="T4" fmla="*/ 0 w 43"/>
                <a:gd name="T5" fmla="*/ 2147483647 h 18"/>
                <a:gd name="T6" fmla="*/ 2147483647 w 43"/>
                <a:gd name="T7" fmla="*/ 2147483647 h 18"/>
                <a:gd name="T8" fmla="*/ 2147483647 w 43"/>
                <a:gd name="T9" fmla="*/ 2147483647 h 18"/>
                <a:gd name="T10" fmla="*/ 2147483647 w 43"/>
                <a:gd name="T11" fmla="*/ 2147483647 h 18"/>
                <a:gd name="T12" fmla="*/ 2147483647 w 43"/>
                <a:gd name="T13" fmla="*/ 0 h 18"/>
                <a:gd name="T14" fmla="*/ 2147483647 w 43"/>
                <a:gd name="T15" fmla="*/ 2147483647 h 18"/>
                <a:gd name="T16" fmla="*/ 2147483647 w 4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8"/>
                <a:gd name="T29" fmla="*/ 43 w 4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8">
                  <a:moveTo>
                    <a:pt x="24" y="15"/>
                  </a:moveTo>
                  <a:cubicBezTo>
                    <a:pt x="18" y="18"/>
                    <a:pt x="12" y="18"/>
                    <a:pt x="7" y="17"/>
                  </a:cubicBezTo>
                  <a:cubicBezTo>
                    <a:pt x="3" y="17"/>
                    <a:pt x="0" y="16"/>
                    <a:pt x="0" y="16"/>
                  </a:cubicBezTo>
                  <a:cubicBezTo>
                    <a:pt x="0" y="16"/>
                    <a:pt x="3" y="17"/>
                    <a:pt x="7" y="17"/>
                  </a:cubicBezTo>
                  <a:cubicBezTo>
                    <a:pt x="12" y="17"/>
                    <a:pt x="18" y="17"/>
                    <a:pt x="24" y="15"/>
                  </a:cubicBezTo>
                  <a:cubicBezTo>
                    <a:pt x="31" y="12"/>
                    <a:pt x="36" y="9"/>
                    <a:pt x="39" y="5"/>
                  </a:cubicBezTo>
                  <a:cubicBezTo>
                    <a:pt x="42" y="2"/>
                    <a:pt x="43" y="0"/>
                    <a:pt x="43" y="0"/>
                  </a:cubicBezTo>
                  <a:cubicBezTo>
                    <a:pt x="43" y="0"/>
                    <a:pt x="42" y="3"/>
                    <a:pt x="39" y="6"/>
                  </a:cubicBezTo>
                  <a:cubicBezTo>
                    <a:pt x="36" y="9"/>
                    <a:pt x="31" y="13"/>
                    <a:pt x="24" y="1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3" name="Freeform 4072"/>
            <p:cNvSpPr>
              <a:spLocks noChangeArrowheads="1"/>
            </p:cNvSpPr>
            <p:nvPr/>
          </p:nvSpPr>
          <p:spPr bwMode="auto">
            <a:xfrm>
              <a:off x="1880603" y="1050495"/>
              <a:ext cx="102845" cy="22041"/>
            </a:xfrm>
            <a:custGeom>
              <a:avLst/>
              <a:gdLst>
                <a:gd name="T0" fmla="*/ 2147483647 w 17"/>
                <a:gd name="T1" fmla="*/ 2147483647 h 3"/>
                <a:gd name="T2" fmla="*/ 2147483647 w 17"/>
                <a:gd name="T3" fmla="*/ 2147483647 h 3"/>
                <a:gd name="T4" fmla="*/ 0 w 17"/>
                <a:gd name="T5" fmla="*/ 0 h 3"/>
                <a:gd name="T6" fmla="*/ 2147483647 w 17"/>
                <a:gd name="T7" fmla="*/ 2147483647 h 3"/>
                <a:gd name="T8" fmla="*/ 2147483647 w 1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3"/>
                <a:gd name="T17" fmla="*/ 17 w 1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3">
                  <a:moveTo>
                    <a:pt x="17" y="2"/>
                  </a:moveTo>
                  <a:cubicBezTo>
                    <a:pt x="17" y="2"/>
                    <a:pt x="13" y="3"/>
                    <a:pt x="9" y="3"/>
                  </a:cubicBezTo>
                  <a:cubicBezTo>
                    <a:pt x="4" y="2"/>
                    <a:pt x="0" y="0"/>
                    <a:pt x="0" y="0"/>
                  </a:cubicBezTo>
                  <a:cubicBezTo>
                    <a:pt x="0" y="0"/>
                    <a:pt x="4" y="1"/>
                    <a:pt x="9" y="2"/>
                  </a:cubicBezTo>
                  <a:cubicBezTo>
                    <a:pt x="13" y="2"/>
                    <a:pt x="17" y="2"/>
                    <a:pt x="17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4" name="Freeform 4073"/>
            <p:cNvSpPr>
              <a:spLocks noChangeArrowheads="1"/>
            </p:cNvSpPr>
            <p:nvPr/>
          </p:nvSpPr>
          <p:spPr bwMode="auto">
            <a:xfrm>
              <a:off x="1880603" y="719918"/>
              <a:ext cx="117538" cy="227732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2147483647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2147483647 h 38"/>
                <a:gd name="T20" fmla="*/ 2147483647 w 20"/>
                <a:gd name="T21" fmla="*/ 2147483647 h 38"/>
                <a:gd name="T22" fmla="*/ 0 w 20"/>
                <a:gd name="T23" fmla="*/ 0 h 38"/>
                <a:gd name="T24" fmla="*/ 2147483647 w 20"/>
                <a:gd name="T25" fmla="*/ 2147483647 h 38"/>
                <a:gd name="T26" fmla="*/ 2147483647 w 20"/>
                <a:gd name="T27" fmla="*/ 2147483647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38"/>
                <a:gd name="T44" fmla="*/ 20 w 2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38">
                  <a:moveTo>
                    <a:pt x="12" y="8"/>
                  </a:moveTo>
                  <a:cubicBezTo>
                    <a:pt x="13" y="9"/>
                    <a:pt x="14" y="10"/>
                    <a:pt x="15" y="11"/>
                  </a:cubicBezTo>
                  <a:cubicBezTo>
                    <a:pt x="16" y="12"/>
                    <a:pt x="17" y="14"/>
                    <a:pt x="18" y="15"/>
                  </a:cubicBezTo>
                  <a:cubicBezTo>
                    <a:pt x="20" y="18"/>
                    <a:pt x="20" y="21"/>
                    <a:pt x="20" y="24"/>
                  </a:cubicBezTo>
                  <a:cubicBezTo>
                    <a:pt x="20" y="27"/>
                    <a:pt x="20" y="29"/>
                    <a:pt x="19" y="31"/>
                  </a:cubicBezTo>
                  <a:cubicBezTo>
                    <a:pt x="18" y="36"/>
                    <a:pt x="17" y="38"/>
                    <a:pt x="17" y="38"/>
                  </a:cubicBezTo>
                  <a:cubicBezTo>
                    <a:pt x="16" y="38"/>
                    <a:pt x="18" y="35"/>
                    <a:pt x="19" y="31"/>
                  </a:cubicBezTo>
                  <a:cubicBezTo>
                    <a:pt x="20" y="27"/>
                    <a:pt x="20" y="21"/>
                    <a:pt x="17" y="15"/>
                  </a:cubicBezTo>
                  <a:cubicBezTo>
                    <a:pt x="17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8"/>
                  </a:cubicBezTo>
                  <a:cubicBezTo>
                    <a:pt x="9" y="7"/>
                    <a:pt x="7" y="5"/>
                    <a:pt x="6" y="4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4"/>
                  </a:cubicBezTo>
                  <a:cubicBezTo>
                    <a:pt x="8" y="5"/>
                    <a:pt x="10" y="6"/>
                    <a:pt x="12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5" name="Freeform 4074"/>
            <p:cNvSpPr>
              <a:spLocks noChangeArrowheads="1"/>
            </p:cNvSpPr>
            <p:nvPr/>
          </p:nvSpPr>
          <p:spPr bwMode="auto">
            <a:xfrm>
              <a:off x="1895295" y="977034"/>
              <a:ext cx="51425" cy="66117"/>
            </a:xfrm>
            <a:custGeom>
              <a:avLst/>
              <a:gdLst>
                <a:gd name="T0" fmla="*/ 0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0 h 11"/>
                <a:gd name="T6" fmla="*/ 2147483647 w 9"/>
                <a:gd name="T7" fmla="*/ 2147483647 h 11"/>
                <a:gd name="T8" fmla="*/ 0 w 9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0" y="11"/>
                  </a:moveTo>
                  <a:cubicBezTo>
                    <a:pt x="0" y="11"/>
                    <a:pt x="1" y="8"/>
                    <a:pt x="4" y="5"/>
                  </a:cubicBezTo>
                  <a:cubicBezTo>
                    <a:pt x="7" y="2"/>
                    <a:pt x="9" y="0"/>
                    <a:pt x="9" y="0"/>
                  </a:cubicBezTo>
                  <a:cubicBezTo>
                    <a:pt x="9" y="1"/>
                    <a:pt x="7" y="3"/>
                    <a:pt x="5" y="6"/>
                  </a:cubicBezTo>
                  <a:cubicBezTo>
                    <a:pt x="2" y="8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6" name="Freeform 4075"/>
            <p:cNvSpPr>
              <a:spLocks noChangeArrowheads="1"/>
            </p:cNvSpPr>
            <p:nvPr/>
          </p:nvSpPr>
          <p:spPr bwMode="auto">
            <a:xfrm>
              <a:off x="1939372" y="866840"/>
              <a:ext cx="66117" cy="154271"/>
            </a:xfrm>
            <a:custGeom>
              <a:avLst/>
              <a:gdLst>
                <a:gd name="T0" fmla="*/ 2147483647 w 12"/>
                <a:gd name="T1" fmla="*/ 2147483647 h 25"/>
                <a:gd name="T2" fmla="*/ 2147483647 w 12"/>
                <a:gd name="T3" fmla="*/ 2147483647 h 25"/>
                <a:gd name="T4" fmla="*/ 2147483647 w 12"/>
                <a:gd name="T5" fmla="*/ 2147483647 h 25"/>
                <a:gd name="T6" fmla="*/ 0 w 12"/>
                <a:gd name="T7" fmla="*/ 2147483647 h 25"/>
                <a:gd name="T8" fmla="*/ 2147483647 w 12"/>
                <a:gd name="T9" fmla="*/ 2147483647 h 25"/>
                <a:gd name="T10" fmla="*/ 2147483647 w 12"/>
                <a:gd name="T11" fmla="*/ 2147483647 h 25"/>
                <a:gd name="T12" fmla="*/ 2147483647 w 12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5"/>
                <a:gd name="T23" fmla="*/ 12 w 12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5">
                  <a:moveTo>
                    <a:pt x="12" y="1"/>
                  </a:moveTo>
                  <a:cubicBezTo>
                    <a:pt x="12" y="0"/>
                    <a:pt x="12" y="2"/>
                    <a:pt x="12" y="5"/>
                  </a:cubicBezTo>
                  <a:cubicBezTo>
                    <a:pt x="12" y="7"/>
                    <a:pt x="10" y="11"/>
                    <a:pt x="8" y="14"/>
                  </a:cubicBezTo>
                  <a:cubicBezTo>
                    <a:pt x="4" y="20"/>
                    <a:pt x="0" y="25"/>
                    <a:pt x="0" y="25"/>
                  </a:cubicBezTo>
                  <a:cubicBezTo>
                    <a:pt x="0" y="25"/>
                    <a:pt x="4" y="20"/>
                    <a:pt x="8" y="13"/>
                  </a:cubicBezTo>
                  <a:cubicBezTo>
                    <a:pt x="10" y="10"/>
                    <a:pt x="11" y="7"/>
                    <a:pt x="12" y="5"/>
                  </a:cubicBezTo>
                  <a:cubicBezTo>
                    <a:pt x="12" y="2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7" name="Freeform 4076"/>
            <p:cNvSpPr>
              <a:spLocks noChangeArrowheads="1"/>
            </p:cNvSpPr>
            <p:nvPr/>
          </p:nvSpPr>
          <p:spPr bwMode="auto">
            <a:xfrm>
              <a:off x="1946720" y="646457"/>
              <a:ext cx="117538" cy="183655"/>
            </a:xfrm>
            <a:custGeom>
              <a:avLst/>
              <a:gdLst>
                <a:gd name="T0" fmla="*/ 0 w 19"/>
                <a:gd name="T1" fmla="*/ 0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2147483647 w 19"/>
                <a:gd name="T7" fmla="*/ 2147483647 h 31"/>
                <a:gd name="T8" fmla="*/ 2147483647 w 19"/>
                <a:gd name="T9" fmla="*/ 2147483647 h 31"/>
                <a:gd name="T10" fmla="*/ 2147483647 w 19"/>
                <a:gd name="T11" fmla="*/ 2147483647 h 31"/>
                <a:gd name="T12" fmla="*/ 0 w 19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1"/>
                <a:gd name="T23" fmla="*/ 19 w 19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1">
                  <a:moveTo>
                    <a:pt x="0" y="0"/>
                  </a:moveTo>
                  <a:cubicBezTo>
                    <a:pt x="0" y="0"/>
                    <a:pt x="2" y="1"/>
                    <a:pt x="5" y="3"/>
                  </a:cubicBezTo>
                  <a:cubicBezTo>
                    <a:pt x="7" y="6"/>
                    <a:pt x="10" y="9"/>
                    <a:pt x="12" y="14"/>
                  </a:cubicBezTo>
                  <a:cubicBezTo>
                    <a:pt x="18" y="23"/>
                    <a:pt x="19" y="31"/>
                    <a:pt x="19" y="31"/>
                  </a:cubicBezTo>
                  <a:cubicBezTo>
                    <a:pt x="19" y="31"/>
                    <a:pt x="17" y="23"/>
                    <a:pt x="12" y="14"/>
                  </a:cubicBezTo>
                  <a:cubicBezTo>
                    <a:pt x="9" y="10"/>
                    <a:pt x="6" y="6"/>
                    <a:pt x="4" y="4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8" name="Freeform 4077"/>
            <p:cNvSpPr>
              <a:spLocks noChangeArrowheads="1"/>
            </p:cNvSpPr>
            <p:nvPr/>
          </p:nvSpPr>
          <p:spPr bwMode="auto">
            <a:xfrm>
              <a:off x="2042217" y="808071"/>
              <a:ext cx="205691" cy="242424"/>
            </a:xfrm>
            <a:custGeom>
              <a:avLst/>
              <a:gdLst>
                <a:gd name="T0" fmla="*/ 2147483647 w 35"/>
                <a:gd name="T1" fmla="*/ 2147483647 h 40"/>
                <a:gd name="T2" fmla="*/ 0 w 35"/>
                <a:gd name="T3" fmla="*/ 0 h 40"/>
                <a:gd name="T4" fmla="*/ 2147483647 w 35"/>
                <a:gd name="T5" fmla="*/ 2147483647 h 40"/>
                <a:gd name="T6" fmla="*/ 2147483647 w 35"/>
                <a:gd name="T7" fmla="*/ 2147483647 h 40"/>
                <a:gd name="T8" fmla="*/ 2147483647 w 35"/>
                <a:gd name="T9" fmla="*/ 2147483647 h 40"/>
                <a:gd name="T10" fmla="*/ 2147483647 w 35"/>
                <a:gd name="T11" fmla="*/ 2147483647 h 40"/>
                <a:gd name="T12" fmla="*/ 2147483647 w 35"/>
                <a:gd name="T13" fmla="*/ 2147483647 h 40"/>
                <a:gd name="T14" fmla="*/ 2147483647 w 35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5"/>
                <a:gd name="T25" fmla="*/ 0 h 40"/>
                <a:gd name="T26" fmla="*/ 35 w 35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5" h="40">
                  <a:moveTo>
                    <a:pt x="12" y="24"/>
                  </a:moveTo>
                  <a:cubicBezTo>
                    <a:pt x="4" y="12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6" y="12"/>
                    <a:pt x="9" y="18"/>
                    <a:pt x="13" y="24"/>
                  </a:cubicBezTo>
                  <a:cubicBezTo>
                    <a:pt x="18" y="30"/>
                    <a:pt x="24" y="33"/>
                    <a:pt x="28" y="35"/>
                  </a:cubicBezTo>
                  <a:cubicBezTo>
                    <a:pt x="32" y="38"/>
                    <a:pt x="35" y="40"/>
                    <a:pt x="35" y="40"/>
                  </a:cubicBezTo>
                  <a:cubicBezTo>
                    <a:pt x="35" y="40"/>
                    <a:pt x="32" y="38"/>
                    <a:pt x="28" y="36"/>
                  </a:cubicBezTo>
                  <a:cubicBezTo>
                    <a:pt x="23" y="33"/>
                    <a:pt x="17" y="30"/>
                    <a:pt x="12" y="2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9" name="Freeform 4078"/>
            <p:cNvSpPr>
              <a:spLocks noChangeArrowheads="1"/>
            </p:cNvSpPr>
            <p:nvPr/>
          </p:nvSpPr>
          <p:spPr bwMode="auto">
            <a:xfrm>
              <a:off x="2071602" y="852148"/>
              <a:ext cx="102845" cy="139578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0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2147483647 w 16"/>
                <a:gd name="T13" fmla="*/ 2147483647 h 23"/>
                <a:gd name="T14" fmla="*/ 2147483647 w 16"/>
                <a:gd name="T15" fmla="*/ 2147483647 h 23"/>
                <a:gd name="T16" fmla="*/ 2147483647 w 16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3"/>
                <a:gd name="T29" fmla="*/ 16 w 1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3">
                  <a:moveTo>
                    <a:pt x="7" y="13"/>
                  </a:moveTo>
                  <a:cubicBezTo>
                    <a:pt x="5" y="9"/>
                    <a:pt x="3" y="6"/>
                    <a:pt x="2" y="4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2"/>
                    <a:pt x="3" y="4"/>
                  </a:cubicBezTo>
                  <a:cubicBezTo>
                    <a:pt x="4" y="6"/>
                    <a:pt x="5" y="9"/>
                    <a:pt x="7" y="12"/>
                  </a:cubicBezTo>
                  <a:cubicBezTo>
                    <a:pt x="9" y="16"/>
                    <a:pt x="11" y="18"/>
                    <a:pt x="13" y="20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6" y="23"/>
                    <a:pt x="14" y="22"/>
                    <a:pt x="12" y="20"/>
                  </a:cubicBezTo>
                  <a:cubicBezTo>
                    <a:pt x="11" y="19"/>
                    <a:pt x="9" y="16"/>
                    <a:pt x="7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80" name="Freeform 4079"/>
            <p:cNvSpPr>
              <a:spLocks noChangeArrowheads="1"/>
            </p:cNvSpPr>
            <p:nvPr/>
          </p:nvSpPr>
          <p:spPr bwMode="auto">
            <a:xfrm>
              <a:off x="2299333" y="1028455"/>
              <a:ext cx="110194" cy="14692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2147483647 h 2"/>
                <a:gd name="T4" fmla="*/ 2147483647 w 18"/>
                <a:gd name="T5" fmla="*/ 0 h 2"/>
                <a:gd name="T6" fmla="*/ 2147483647 w 18"/>
                <a:gd name="T7" fmla="*/ 2147483647 h 2"/>
                <a:gd name="T8" fmla="*/ 2147483647 w 18"/>
                <a:gd name="T9" fmla="*/ 2147483647 h 2"/>
                <a:gd name="T10" fmla="*/ 0 w 18"/>
                <a:gd name="T11" fmla="*/ 2147483647 h 2"/>
                <a:gd name="T12" fmla="*/ 2147483647 w 1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"/>
                <a:gd name="T23" fmla="*/ 18 w 1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">
                  <a:moveTo>
                    <a:pt x="9" y="2"/>
                  </a:moveTo>
                  <a:cubicBezTo>
                    <a:pt x="12" y="2"/>
                    <a:pt x="14" y="1"/>
                    <a:pt x="16" y="1"/>
                  </a:cubicBezTo>
                  <a:cubicBezTo>
                    <a:pt x="17" y="1"/>
                    <a:pt x="18" y="0"/>
                    <a:pt x="18" y="0"/>
                  </a:cubicBezTo>
                  <a:cubicBezTo>
                    <a:pt x="18" y="0"/>
                    <a:pt x="17" y="1"/>
                    <a:pt x="16" y="1"/>
                  </a:cubicBezTo>
                  <a:cubicBezTo>
                    <a:pt x="14" y="2"/>
                    <a:pt x="12" y="2"/>
                    <a:pt x="9" y="2"/>
                  </a:cubicBezTo>
                  <a:cubicBezTo>
                    <a:pt x="4" y="2"/>
                    <a:pt x="0" y="2"/>
                    <a:pt x="0" y="2"/>
                  </a:cubicBezTo>
                  <a:cubicBezTo>
                    <a:pt x="0" y="1"/>
                    <a:pt x="4" y="1"/>
                    <a:pt x="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5403" name="组合 569"/>
          <p:cNvGrpSpPr/>
          <p:nvPr/>
        </p:nvGrpSpPr>
        <p:grpSpPr bwMode="auto">
          <a:xfrm>
            <a:off x="8570913" y="911225"/>
            <a:ext cx="2511425" cy="1543050"/>
            <a:chOff x="0" y="0"/>
            <a:chExt cx="2512368" cy="1542682"/>
          </a:xfrm>
        </p:grpSpPr>
        <p:sp>
          <p:nvSpPr>
            <p:cNvPr id="15715" name="Freeform 4080"/>
            <p:cNvSpPr>
              <a:spLocks noEditPoints="1" noChangeArrowheads="1"/>
            </p:cNvSpPr>
            <p:nvPr/>
          </p:nvSpPr>
          <p:spPr bwMode="auto">
            <a:xfrm>
              <a:off x="0" y="0"/>
              <a:ext cx="2512368" cy="1542682"/>
            </a:xfrm>
            <a:custGeom>
              <a:avLst/>
              <a:gdLst>
                <a:gd name="T0" fmla="*/ 2147483647 w 419"/>
                <a:gd name="T1" fmla="*/ 2147483647 h 258"/>
                <a:gd name="T2" fmla="*/ 2147483647 w 419"/>
                <a:gd name="T3" fmla="*/ 2147483647 h 258"/>
                <a:gd name="T4" fmla="*/ 2147483647 w 419"/>
                <a:gd name="T5" fmla="*/ 2147483647 h 258"/>
                <a:gd name="T6" fmla="*/ 2147483647 w 419"/>
                <a:gd name="T7" fmla="*/ 2147483647 h 258"/>
                <a:gd name="T8" fmla="*/ 2147483647 w 419"/>
                <a:gd name="T9" fmla="*/ 2147483647 h 258"/>
                <a:gd name="T10" fmla="*/ 2147483647 w 419"/>
                <a:gd name="T11" fmla="*/ 2147483647 h 258"/>
                <a:gd name="T12" fmla="*/ 2147483647 w 419"/>
                <a:gd name="T13" fmla="*/ 2147483647 h 258"/>
                <a:gd name="T14" fmla="*/ 2147483647 w 419"/>
                <a:gd name="T15" fmla="*/ 2147483647 h 258"/>
                <a:gd name="T16" fmla="*/ 2147483647 w 419"/>
                <a:gd name="T17" fmla="*/ 2147483647 h 258"/>
                <a:gd name="T18" fmla="*/ 2147483647 w 419"/>
                <a:gd name="T19" fmla="*/ 2147483647 h 258"/>
                <a:gd name="T20" fmla="*/ 2147483647 w 419"/>
                <a:gd name="T21" fmla="*/ 2147483647 h 258"/>
                <a:gd name="T22" fmla="*/ 2147483647 w 419"/>
                <a:gd name="T23" fmla="*/ 2147483647 h 258"/>
                <a:gd name="T24" fmla="*/ 2147483647 w 419"/>
                <a:gd name="T25" fmla="*/ 2147483647 h 258"/>
                <a:gd name="T26" fmla="*/ 2147483647 w 419"/>
                <a:gd name="T27" fmla="*/ 2147483647 h 258"/>
                <a:gd name="T28" fmla="*/ 2147483647 w 419"/>
                <a:gd name="T29" fmla="*/ 2147483647 h 258"/>
                <a:gd name="T30" fmla="*/ 2147483647 w 419"/>
                <a:gd name="T31" fmla="*/ 2147483647 h 258"/>
                <a:gd name="T32" fmla="*/ 2147483647 w 419"/>
                <a:gd name="T33" fmla="*/ 2147483647 h 258"/>
                <a:gd name="T34" fmla="*/ 2147483647 w 419"/>
                <a:gd name="T35" fmla="*/ 2147483647 h 258"/>
                <a:gd name="T36" fmla="*/ 2147483647 w 419"/>
                <a:gd name="T37" fmla="*/ 2147483647 h 258"/>
                <a:gd name="T38" fmla="*/ 2147483647 w 419"/>
                <a:gd name="T39" fmla="*/ 2147483647 h 258"/>
                <a:gd name="T40" fmla="*/ 2147483647 w 419"/>
                <a:gd name="T41" fmla="*/ 0 h 258"/>
                <a:gd name="T42" fmla="*/ 2147483647 w 419"/>
                <a:gd name="T43" fmla="*/ 2147483647 h 258"/>
                <a:gd name="T44" fmla="*/ 2147483647 w 419"/>
                <a:gd name="T45" fmla="*/ 2147483647 h 258"/>
                <a:gd name="T46" fmla="*/ 2147483647 w 419"/>
                <a:gd name="T47" fmla="*/ 2147483647 h 258"/>
                <a:gd name="T48" fmla="*/ 2147483647 w 419"/>
                <a:gd name="T49" fmla="*/ 2147483647 h 258"/>
                <a:gd name="T50" fmla="*/ 2147483647 w 419"/>
                <a:gd name="T51" fmla="*/ 2147483647 h 258"/>
                <a:gd name="T52" fmla="*/ 2147483647 w 419"/>
                <a:gd name="T53" fmla="*/ 2147483647 h 258"/>
                <a:gd name="T54" fmla="*/ 2147483647 w 419"/>
                <a:gd name="T55" fmla="*/ 2147483647 h 258"/>
                <a:gd name="T56" fmla="*/ 2147483647 w 419"/>
                <a:gd name="T57" fmla="*/ 2147483647 h 258"/>
                <a:gd name="T58" fmla="*/ 2147483647 w 419"/>
                <a:gd name="T59" fmla="*/ 2147483647 h 258"/>
                <a:gd name="T60" fmla="*/ 2147483647 w 419"/>
                <a:gd name="T61" fmla="*/ 2147483647 h 258"/>
                <a:gd name="T62" fmla="*/ 2147483647 w 419"/>
                <a:gd name="T63" fmla="*/ 2147483647 h 258"/>
                <a:gd name="T64" fmla="*/ 2147483647 w 419"/>
                <a:gd name="T65" fmla="*/ 2147483647 h 258"/>
                <a:gd name="T66" fmla="*/ 2147483647 w 419"/>
                <a:gd name="T67" fmla="*/ 2147483647 h 258"/>
                <a:gd name="T68" fmla="*/ 2147483647 w 419"/>
                <a:gd name="T69" fmla="*/ 2147483647 h 258"/>
                <a:gd name="T70" fmla="*/ 2147483647 w 419"/>
                <a:gd name="T71" fmla="*/ 2147483647 h 258"/>
                <a:gd name="T72" fmla="*/ 2147483647 w 419"/>
                <a:gd name="T73" fmla="*/ 2147483647 h 258"/>
                <a:gd name="T74" fmla="*/ 2147483647 w 419"/>
                <a:gd name="T75" fmla="*/ 2147483647 h 258"/>
                <a:gd name="T76" fmla="*/ 2147483647 w 419"/>
                <a:gd name="T77" fmla="*/ 2147483647 h 258"/>
                <a:gd name="T78" fmla="*/ 2147483647 w 419"/>
                <a:gd name="T79" fmla="*/ 2147483647 h 258"/>
                <a:gd name="T80" fmla="*/ 2147483647 w 419"/>
                <a:gd name="T81" fmla="*/ 2147483647 h 258"/>
                <a:gd name="T82" fmla="*/ 2147483647 w 419"/>
                <a:gd name="T83" fmla="*/ 2147483647 h 258"/>
                <a:gd name="T84" fmla="*/ 2147483647 w 419"/>
                <a:gd name="T85" fmla="*/ 2147483647 h 258"/>
                <a:gd name="T86" fmla="*/ 2147483647 w 419"/>
                <a:gd name="T87" fmla="*/ 2147483647 h 258"/>
                <a:gd name="T88" fmla="*/ 2147483647 w 419"/>
                <a:gd name="T89" fmla="*/ 2147483647 h 258"/>
                <a:gd name="T90" fmla="*/ 2147483647 w 419"/>
                <a:gd name="T91" fmla="*/ 2147483647 h 258"/>
                <a:gd name="T92" fmla="*/ 2147483647 w 419"/>
                <a:gd name="T93" fmla="*/ 2147483647 h 258"/>
                <a:gd name="T94" fmla="*/ 2147483647 w 419"/>
                <a:gd name="T95" fmla="*/ 2147483647 h 258"/>
                <a:gd name="T96" fmla="*/ 2147483647 w 419"/>
                <a:gd name="T97" fmla="*/ 2147483647 h 258"/>
                <a:gd name="T98" fmla="*/ 2147483647 w 419"/>
                <a:gd name="T99" fmla="*/ 2147483647 h 258"/>
                <a:gd name="T100" fmla="*/ 2147483647 w 419"/>
                <a:gd name="T101" fmla="*/ 2147483647 h 258"/>
                <a:gd name="T102" fmla="*/ 2147483647 w 419"/>
                <a:gd name="T103" fmla="*/ 2147483647 h 258"/>
                <a:gd name="T104" fmla="*/ 2147483647 w 419"/>
                <a:gd name="T105" fmla="*/ 2147483647 h 258"/>
                <a:gd name="T106" fmla="*/ 2147483647 w 419"/>
                <a:gd name="T107" fmla="*/ 2147483647 h 258"/>
                <a:gd name="T108" fmla="*/ 2147483647 w 419"/>
                <a:gd name="T109" fmla="*/ 2147483647 h 258"/>
                <a:gd name="T110" fmla="*/ 2147483647 w 419"/>
                <a:gd name="T111" fmla="*/ 2147483647 h 258"/>
                <a:gd name="T112" fmla="*/ 2147483647 w 419"/>
                <a:gd name="T113" fmla="*/ 2147483647 h 25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19"/>
                <a:gd name="T172" fmla="*/ 0 h 258"/>
                <a:gd name="T173" fmla="*/ 419 w 419"/>
                <a:gd name="T174" fmla="*/ 258 h 25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19" h="258">
                  <a:moveTo>
                    <a:pt x="1" y="168"/>
                  </a:moveTo>
                  <a:cubicBezTo>
                    <a:pt x="14" y="180"/>
                    <a:pt x="29" y="187"/>
                    <a:pt x="45" y="187"/>
                  </a:cubicBezTo>
                  <a:cubicBezTo>
                    <a:pt x="45" y="187"/>
                    <a:pt x="46" y="187"/>
                    <a:pt x="46" y="187"/>
                  </a:cubicBezTo>
                  <a:cubicBezTo>
                    <a:pt x="52" y="187"/>
                    <a:pt x="58" y="185"/>
                    <a:pt x="63" y="182"/>
                  </a:cubicBezTo>
                  <a:cubicBezTo>
                    <a:pt x="61" y="191"/>
                    <a:pt x="65" y="198"/>
                    <a:pt x="68" y="203"/>
                  </a:cubicBezTo>
                  <a:cubicBezTo>
                    <a:pt x="76" y="214"/>
                    <a:pt x="89" y="221"/>
                    <a:pt x="101" y="222"/>
                  </a:cubicBezTo>
                  <a:cubicBezTo>
                    <a:pt x="102" y="222"/>
                    <a:pt x="103" y="222"/>
                    <a:pt x="103" y="222"/>
                  </a:cubicBezTo>
                  <a:cubicBezTo>
                    <a:pt x="127" y="222"/>
                    <a:pt x="143" y="200"/>
                    <a:pt x="144" y="179"/>
                  </a:cubicBezTo>
                  <a:cubicBezTo>
                    <a:pt x="144" y="177"/>
                    <a:pt x="144" y="175"/>
                    <a:pt x="144" y="174"/>
                  </a:cubicBezTo>
                  <a:cubicBezTo>
                    <a:pt x="143" y="174"/>
                    <a:pt x="143" y="174"/>
                    <a:pt x="143" y="174"/>
                  </a:cubicBezTo>
                  <a:cubicBezTo>
                    <a:pt x="142" y="174"/>
                    <a:pt x="141" y="175"/>
                    <a:pt x="140" y="179"/>
                  </a:cubicBezTo>
                  <a:cubicBezTo>
                    <a:pt x="140" y="180"/>
                    <a:pt x="140" y="181"/>
                    <a:pt x="140" y="182"/>
                  </a:cubicBezTo>
                  <a:cubicBezTo>
                    <a:pt x="138" y="185"/>
                    <a:pt x="131" y="189"/>
                    <a:pt x="127" y="191"/>
                  </a:cubicBezTo>
                  <a:cubicBezTo>
                    <a:pt x="122" y="193"/>
                    <a:pt x="117" y="193"/>
                    <a:pt x="109" y="192"/>
                  </a:cubicBezTo>
                  <a:cubicBezTo>
                    <a:pt x="104" y="191"/>
                    <a:pt x="99" y="189"/>
                    <a:pt x="93" y="185"/>
                  </a:cubicBezTo>
                  <a:cubicBezTo>
                    <a:pt x="102" y="184"/>
                    <a:pt x="113" y="179"/>
                    <a:pt x="116" y="177"/>
                  </a:cubicBezTo>
                  <a:cubicBezTo>
                    <a:pt x="117" y="177"/>
                    <a:pt x="117" y="176"/>
                    <a:pt x="117" y="175"/>
                  </a:cubicBezTo>
                  <a:cubicBezTo>
                    <a:pt x="117" y="175"/>
                    <a:pt x="116" y="174"/>
                    <a:pt x="116" y="174"/>
                  </a:cubicBezTo>
                  <a:cubicBezTo>
                    <a:pt x="103" y="169"/>
                    <a:pt x="94" y="158"/>
                    <a:pt x="93" y="145"/>
                  </a:cubicBezTo>
                  <a:cubicBezTo>
                    <a:pt x="92" y="137"/>
                    <a:pt x="99" y="132"/>
                    <a:pt x="106" y="127"/>
                  </a:cubicBezTo>
                  <a:cubicBezTo>
                    <a:pt x="107" y="125"/>
                    <a:pt x="109" y="124"/>
                    <a:pt x="110" y="123"/>
                  </a:cubicBezTo>
                  <a:cubicBezTo>
                    <a:pt x="111" y="139"/>
                    <a:pt x="127" y="156"/>
                    <a:pt x="142" y="156"/>
                  </a:cubicBezTo>
                  <a:cubicBezTo>
                    <a:pt x="147" y="156"/>
                    <a:pt x="151" y="154"/>
                    <a:pt x="155" y="152"/>
                  </a:cubicBezTo>
                  <a:cubicBezTo>
                    <a:pt x="155" y="152"/>
                    <a:pt x="156" y="151"/>
                    <a:pt x="156" y="150"/>
                  </a:cubicBezTo>
                  <a:cubicBezTo>
                    <a:pt x="156" y="150"/>
                    <a:pt x="155" y="149"/>
                    <a:pt x="155" y="149"/>
                  </a:cubicBezTo>
                  <a:cubicBezTo>
                    <a:pt x="146" y="143"/>
                    <a:pt x="141" y="134"/>
                    <a:pt x="142" y="123"/>
                  </a:cubicBezTo>
                  <a:cubicBezTo>
                    <a:pt x="142" y="110"/>
                    <a:pt x="153" y="104"/>
                    <a:pt x="163" y="101"/>
                  </a:cubicBezTo>
                  <a:cubicBezTo>
                    <a:pt x="181" y="96"/>
                    <a:pt x="201" y="93"/>
                    <a:pt x="219" y="95"/>
                  </a:cubicBezTo>
                  <a:cubicBezTo>
                    <a:pt x="202" y="105"/>
                    <a:pt x="186" y="124"/>
                    <a:pt x="177" y="147"/>
                  </a:cubicBezTo>
                  <a:cubicBezTo>
                    <a:pt x="172" y="157"/>
                    <a:pt x="163" y="183"/>
                    <a:pt x="172" y="199"/>
                  </a:cubicBezTo>
                  <a:cubicBezTo>
                    <a:pt x="173" y="200"/>
                    <a:pt x="173" y="200"/>
                    <a:pt x="173" y="200"/>
                  </a:cubicBezTo>
                  <a:cubicBezTo>
                    <a:pt x="173" y="201"/>
                    <a:pt x="173" y="201"/>
                    <a:pt x="174" y="201"/>
                  </a:cubicBezTo>
                  <a:cubicBezTo>
                    <a:pt x="174" y="201"/>
                    <a:pt x="174" y="201"/>
                    <a:pt x="176" y="200"/>
                  </a:cubicBezTo>
                  <a:cubicBezTo>
                    <a:pt x="179" y="197"/>
                    <a:pt x="184" y="195"/>
                    <a:pt x="188" y="193"/>
                  </a:cubicBezTo>
                  <a:cubicBezTo>
                    <a:pt x="193" y="190"/>
                    <a:pt x="198" y="187"/>
                    <a:pt x="202" y="183"/>
                  </a:cubicBezTo>
                  <a:cubicBezTo>
                    <a:pt x="200" y="198"/>
                    <a:pt x="208" y="217"/>
                    <a:pt x="216" y="229"/>
                  </a:cubicBezTo>
                  <a:cubicBezTo>
                    <a:pt x="224" y="242"/>
                    <a:pt x="238" y="249"/>
                    <a:pt x="251" y="255"/>
                  </a:cubicBezTo>
                  <a:cubicBezTo>
                    <a:pt x="252" y="256"/>
                    <a:pt x="254" y="256"/>
                    <a:pt x="255" y="257"/>
                  </a:cubicBezTo>
                  <a:cubicBezTo>
                    <a:pt x="256" y="257"/>
                    <a:pt x="256" y="257"/>
                    <a:pt x="256" y="257"/>
                  </a:cubicBezTo>
                  <a:cubicBezTo>
                    <a:pt x="257" y="258"/>
                    <a:pt x="257" y="258"/>
                    <a:pt x="258" y="258"/>
                  </a:cubicBezTo>
                  <a:cubicBezTo>
                    <a:pt x="258" y="258"/>
                    <a:pt x="258" y="258"/>
                    <a:pt x="258" y="258"/>
                  </a:cubicBezTo>
                  <a:cubicBezTo>
                    <a:pt x="259" y="257"/>
                    <a:pt x="259" y="257"/>
                    <a:pt x="259" y="255"/>
                  </a:cubicBezTo>
                  <a:cubicBezTo>
                    <a:pt x="258" y="255"/>
                    <a:pt x="258" y="255"/>
                    <a:pt x="258" y="255"/>
                  </a:cubicBezTo>
                  <a:cubicBezTo>
                    <a:pt x="258" y="253"/>
                    <a:pt x="258" y="252"/>
                    <a:pt x="258" y="250"/>
                  </a:cubicBezTo>
                  <a:cubicBezTo>
                    <a:pt x="257" y="242"/>
                    <a:pt x="257" y="234"/>
                    <a:pt x="255" y="226"/>
                  </a:cubicBezTo>
                  <a:cubicBezTo>
                    <a:pt x="257" y="227"/>
                    <a:pt x="260" y="228"/>
                    <a:pt x="263" y="228"/>
                  </a:cubicBezTo>
                  <a:cubicBezTo>
                    <a:pt x="280" y="228"/>
                    <a:pt x="292" y="214"/>
                    <a:pt x="295" y="200"/>
                  </a:cubicBezTo>
                  <a:cubicBezTo>
                    <a:pt x="299" y="186"/>
                    <a:pt x="294" y="173"/>
                    <a:pt x="281" y="166"/>
                  </a:cubicBezTo>
                  <a:cubicBezTo>
                    <a:pt x="279" y="166"/>
                    <a:pt x="278" y="165"/>
                    <a:pt x="278" y="165"/>
                  </a:cubicBezTo>
                  <a:cubicBezTo>
                    <a:pt x="277" y="165"/>
                    <a:pt x="277" y="165"/>
                    <a:pt x="277" y="166"/>
                  </a:cubicBezTo>
                  <a:cubicBezTo>
                    <a:pt x="276" y="166"/>
                    <a:pt x="277" y="168"/>
                    <a:pt x="277" y="169"/>
                  </a:cubicBezTo>
                  <a:cubicBezTo>
                    <a:pt x="277" y="169"/>
                    <a:pt x="277" y="169"/>
                    <a:pt x="277" y="169"/>
                  </a:cubicBezTo>
                  <a:cubicBezTo>
                    <a:pt x="280" y="175"/>
                    <a:pt x="279" y="181"/>
                    <a:pt x="276" y="185"/>
                  </a:cubicBezTo>
                  <a:cubicBezTo>
                    <a:pt x="273" y="191"/>
                    <a:pt x="265" y="194"/>
                    <a:pt x="257" y="194"/>
                  </a:cubicBezTo>
                  <a:cubicBezTo>
                    <a:pt x="256" y="194"/>
                    <a:pt x="255" y="194"/>
                    <a:pt x="254" y="194"/>
                  </a:cubicBezTo>
                  <a:cubicBezTo>
                    <a:pt x="231" y="192"/>
                    <a:pt x="226" y="162"/>
                    <a:pt x="226" y="149"/>
                  </a:cubicBezTo>
                  <a:cubicBezTo>
                    <a:pt x="225" y="138"/>
                    <a:pt x="228" y="128"/>
                    <a:pt x="235" y="120"/>
                  </a:cubicBezTo>
                  <a:cubicBezTo>
                    <a:pt x="244" y="111"/>
                    <a:pt x="258" y="105"/>
                    <a:pt x="273" y="105"/>
                  </a:cubicBezTo>
                  <a:cubicBezTo>
                    <a:pt x="273" y="105"/>
                    <a:pt x="274" y="105"/>
                    <a:pt x="274" y="105"/>
                  </a:cubicBezTo>
                  <a:cubicBezTo>
                    <a:pt x="294" y="105"/>
                    <a:pt x="313" y="116"/>
                    <a:pt x="325" y="125"/>
                  </a:cubicBezTo>
                  <a:cubicBezTo>
                    <a:pt x="320" y="128"/>
                    <a:pt x="315" y="132"/>
                    <a:pt x="312" y="137"/>
                  </a:cubicBezTo>
                  <a:cubicBezTo>
                    <a:pt x="307" y="144"/>
                    <a:pt x="307" y="153"/>
                    <a:pt x="307" y="162"/>
                  </a:cubicBezTo>
                  <a:cubicBezTo>
                    <a:pt x="306" y="171"/>
                    <a:pt x="306" y="181"/>
                    <a:pt x="300" y="189"/>
                  </a:cubicBezTo>
                  <a:cubicBezTo>
                    <a:pt x="299" y="190"/>
                    <a:pt x="299" y="191"/>
                    <a:pt x="299" y="192"/>
                  </a:cubicBezTo>
                  <a:cubicBezTo>
                    <a:pt x="299" y="193"/>
                    <a:pt x="301" y="193"/>
                    <a:pt x="301" y="193"/>
                  </a:cubicBezTo>
                  <a:cubicBezTo>
                    <a:pt x="302" y="193"/>
                    <a:pt x="303" y="193"/>
                    <a:pt x="303" y="193"/>
                  </a:cubicBezTo>
                  <a:cubicBezTo>
                    <a:pt x="304" y="192"/>
                    <a:pt x="305" y="192"/>
                    <a:pt x="306" y="192"/>
                  </a:cubicBezTo>
                  <a:cubicBezTo>
                    <a:pt x="312" y="191"/>
                    <a:pt x="320" y="190"/>
                    <a:pt x="326" y="186"/>
                  </a:cubicBezTo>
                  <a:cubicBezTo>
                    <a:pt x="327" y="193"/>
                    <a:pt x="334" y="198"/>
                    <a:pt x="342" y="198"/>
                  </a:cubicBezTo>
                  <a:cubicBezTo>
                    <a:pt x="343" y="198"/>
                    <a:pt x="344" y="198"/>
                    <a:pt x="345" y="198"/>
                  </a:cubicBezTo>
                  <a:cubicBezTo>
                    <a:pt x="358" y="197"/>
                    <a:pt x="367" y="187"/>
                    <a:pt x="368" y="173"/>
                  </a:cubicBezTo>
                  <a:cubicBezTo>
                    <a:pt x="368" y="169"/>
                    <a:pt x="368" y="168"/>
                    <a:pt x="367" y="168"/>
                  </a:cubicBezTo>
                  <a:cubicBezTo>
                    <a:pt x="367" y="167"/>
                    <a:pt x="367" y="167"/>
                    <a:pt x="367" y="167"/>
                  </a:cubicBezTo>
                  <a:cubicBezTo>
                    <a:pt x="366" y="167"/>
                    <a:pt x="365" y="168"/>
                    <a:pt x="363" y="172"/>
                  </a:cubicBezTo>
                  <a:cubicBezTo>
                    <a:pt x="361" y="176"/>
                    <a:pt x="358" y="178"/>
                    <a:pt x="354" y="178"/>
                  </a:cubicBezTo>
                  <a:cubicBezTo>
                    <a:pt x="345" y="178"/>
                    <a:pt x="334" y="167"/>
                    <a:pt x="333" y="157"/>
                  </a:cubicBezTo>
                  <a:cubicBezTo>
                    <a:pt x="332" y="150"/>
                    <a:pt x="337" y="144"/>
                    <a:pt x="347" y="142"/>
                  </a:cubicBezTo>
                  <a:cubicBezTo>
                    <a:pt x="349" y="142"/>
                    <a:pt x="350" y="141"/>
                    <a:pt x="352" y="141"/>
                  </a:cubicBezTo>
                  <a:cubicBezTo>
                    <a:pt x="364" y="141"/>
                    <a:pt x="377" y="150"/>
                    <a:pt x="384" y="155"/>
                  </a:cubicBezTo>
                  <a:cubicBezTo>
                    <a:pt x="393" y="161"/>
                    <a:pt x="401" y="169"/>
                    <a:pt x="408" y="176"/>
                  </a:cubicBezTo>
                  <a:cubicBezTo>
                    <a:pt x="410" y="178"/>
                    <a:pt x="413" y="180"/>
                    <a:pt x="415" y="182"/>
                  </a:cubicBezTo>
                  <a:cubicBezTo>
                    <a:pt x="417" y="184"/>
                    <a:pt x="417" y="184"/>
                    <a:pt x="418" y="184"/>
                  </a:cubicBezTo>
                  <a:cubicBezTo>
                    <a:pt x="418" y="184"/>
                    <a:pt x="418" y="184"/>
                    <a:pt x="418" y="184"/>
                  </a:cubicBezTo>
                  <a:cubicBezTo>
                    <a:pt x="419" y="183"/>
                    <a:pt x="418" y="182"/>
                    <a:pt x="417" y="181"/>
                  </a:cubicBezTo>
                  <a:cubicBezTo>
                    <a:pt x="409" y="152"/>
                    <a:pt x="382" y="130"/>
                    <a:pt x="358" y="112"/>
                  </a:cubicBezTo>
                  <a:cubicBezTo>
                    <a:pt x="355" y="110"/>
                    <a:pt x="351" y="108"/>
                    <a:pt x="348" y="106"/>
                  </a:cubicBezTo>
                  <a:cubicBezTo>
                    <a:pt x="337" y="99"/>
                    <a:pt x="325" y="92"/>
                    <a:pt x="321" y="81"/>
                  </a:cubicBezTo>
                  <a:cubicBezTo>
                    <a:pt x="317" y="71"/>
                    <a:pt x="320" y="58"/>
                    <a:pt x="327" y="52"/>
                  </a:cubicBezTo>
                  <a:cubicBezTo>
                    <a:pt x="331" y="49"/>
                    <a:pt x="335" y="47"/>
                    <a:pt x="340" y="47"/>
                  </a:cubicBezTo>
                  <a:cubicBezTo>
                    <a:pt x="343" y="47"/>
                    <a:pt x="346" y="48"/>
                    <a:pt x="348" y="49"/>
                  </a:cubicBezTo>
                  <a:cubicBezTo>
                    <a:pt x="356" y="53"/>
                    <a:pt x="357" y="60"/>
                    <a:pt x="355" y="65"/>
                  </a:cubicBezTo>
                  <a:cubicBezTo>
                    <a:pt x="354" y="71"/>
                    <a:pt x="349" y="75"/>
                    <a:pt x="343" y="75"/>
                  </a:cubicBezTo>
                  <a:cubicBezTo>
                    <a:pt x="342" y="75"/>
                    <a:pt x="340" y="75"/>
                    <a:pt x="338" y="74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36" y="73"/>
                    <a:pt x="334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2" y="74"/>
                    <a:pt x="332" y="75"/>
                    <a:pt x="335" y="78"/>
                  </a:cubicBezTo>
                  <a:cubicBezTo>
                    <a:pt x="341" y="85"/>
                    <a:pt x="348" y="89"/>
                    <a:pt x="355" y="89"/>
                  </a:cubicBezTo>
                  <a:cubicBezTo>
                    <a:pt x="358" y="89"/>
                    <a:pt x="360" y="88"/>
                    <a:pt x="362" y="87"/>
                  </a:cubicBezTo>
                  <a:cubicBezTo>
                    <a:pt x="372" y="83"/>
                    <a:pt x="379" y="73"/>
                    <a:pt x="380" y="63"/>
                  </a:cubicBezTo>
                  <a:cubicBezTo>
                    <a:pt x="382" y="37"/>
                    <a:pt x="361" y="19"/>
                    <a:pt x="339" y="17"/>
                  </a:cubicBezTo>
                  <a:cubicBezTo>
                    <a:pt x="340" y="13"/>
                    <a:pt x="342" y="9"/>
                    <a:pt x="343" y="4"/>
                  </a:cubicBezTo>
                  <a:cubicBezTo>
                    <a:pt x="343" y="3"/>
                    <a:pt x="344" y="3"/>
                    <a:pt x="344" y="3"/>
                  </a:cubicBezTo>
                  <a:cubicBezTo>
                    <a:pt x="344" y="2"/>
                    <a:pt x="344" y="1"/>
                    <a:pt x="344" y="1"/>
                  </a:cubicBezTo>
                  <a:cubicBezTo>
                    <a:pt x="343" y="0"/>
                    <a:pt x="343" y="0"/>
                    <a:pt x="342" y="0"/>
                  </a:cubicBezTo>
                  <a:cubicBezTo>
                    <a:pt x="342" y="0"/>
                    <a:pt x="341" y="0"/>
                    <a:pt x="341" y="0"/>
                  </a:cubicBezTo>
                  <a:cubicBezTo>
                    <a:pt x="318" y="1"/>
                    <a:pt x="293" y="15"/>
                    <a:pt x="291" y="40"/>
                  </a:cubicBezTo>
                  <a:cubicBezTo>
                    <a:pt x="285" y="34"/>
                    <a:pt x="275" y="30"/>
                    <a:pt x="267" y="26"/>
                  </a:cubicBezTo>
                  <a:cubicBezTo>
                    <a:pt x="266" y="26"/>
                    <a:pt x="265" y="26"/>
                    <a:pt x="264" y="25"/>
                  </a:cubicBezTo>
                  <a:cubicBezTo>
                    <a:pt x="263" y="25"/>
                    <a:pt x="263" y="25"/>
                    <a:pt x="262" y="25"/>
                  </a:cubicBezTo>
                  <a:cubicBezTo>
                    <a:pt x="261" y="25"/>
                    <a:pt x="261" y="26"/>
                    <a:pt x="261" y="27"/>
                  </a:cubicBezTo>
                  <a:cubicBezTo>
                    <a:pt x="257" y="43"/>
                    <a:pt x="265" y="64"/>
                    <a:pt x="279" y="76"/>
                  </a:cubicBezTo>
                  <a:cubicBezTo>
                    <a:pt x="267" y="72"/>
                    <a:pt x="254" y="70"/>
                    <a:pt x="241" y="69"/>
                  </a:cubicBezTo>
                  <a:cubicBezTo>
                    <a:pt x="237" y="68"/>
                    <a:pt x="232" y="68"/>
                    <a:pt x="228" y="67"/>
                  </a:cubicBezTo>
                  <a:cubicBezTo>
                    <a:pt x="221" y="66"/>
                    <a:pt x="204" y="62"/>
                    <a:pt x="199" y="53"/>
                  </a:cubicBezTo>
                  <a:cubicBezTo>
                    <a:pt x="197" y="49"/>
                    <a:pt x="197" y="44"/>
                    <a:pt x="200" y="39"/>
                  </a:cubicBezTo>
                  <a:cubicBezTo>
                    <a:pt x="203" y="33"/>
                    <a:pt x="208" y="30"/>
                    <a:pt x="214" y="30"/>
                  </a:cubicBezTo>
                  <a:cubicBezTo>
                    <a:pt x="221" y="30"/>
                    <a:pt x="228" y="35"/>
                    <a:pt x="229" y="45"/>
                  </a:cubicBezTo>
                  <a:cubicBezTo>
                    <a:pt x="229" y="46"/>
                    <a:pt x="230" y="47"/>
                    <a:pt x="231" y="47"/>
                  </a:cubicBezTo>
                  <a:cubicBezTo>
                    <a:pt x="232" y="47"/>
                    <a:pt x="233" y="47"/>
                    <a:pt x="233" y="47"/>
                  </a:cubicBezTo>
                  <a:cubicBezTo>
                    <a:pt x="242" y="38"/>
                    <a:pt x="245" y="22"/>
                    <a:pt x="236" y="11"/>
                  </a:cubicBezTo>
                  <a:cubicBezTo>
                    <a:pt x="230" y="4"/>
                    <a:pt x="219" y="0"/>
                    <a:pt x="208" y="0"/>
                  </a:cubicBezTo>
                  <a:cubicBezTo>
                    <a:pt x="202" y="0"/>
                    <a:pt x="196" y="1"/>
                    <a:pt x="190" y="3"/>
                  </a:cubicBezTo>
                  <a:cubicBezTo>
                    <a:pt x="181" y="7"/>
                    <a:pt x="174" y="17"/>
                    <a:pt x="171" y="30"/>
                  </a:cubicBezTo>
                  <a:cubicBezTo>
                    <a:pt x="168" y="44"/>
                    <a:pt x="171" y="59"/>
                    <a:pt x="179" y="68"/>
                  </a:cubicBezTo>
                  <a:cubicBezTo>
                    <a:pt x="169" y="70"/>
                    <a:pt x="159" y="74"/>
                    <a:pt x="150" y="78"/>
                  </a:cubicBezTo>
                  <a:cubicBezTo>
                    <a:pt x="147" y="79"/>
                    <a:pt x="144" y="81"/>
                    <a:pt x="141" y="82"/>
                  </a:cubicBezTo>
                  <a:cubicBezTo>
                    <a:pt x="135" y="84"/>
                    <a:pt x="129" y="85"/>
                    <a:pt x="124" y="85"/>
                  </a:cubicBezTo>
                  <a:cubicBezTo>
                    <a:pt x="113" y="85"/>
                    <a:pt x="103" y="81"/>
                    <a:pt x="90" y="70"/>
                  </a:cubicBezTo>
                  <a:cubicBezTo>
                    <a:pt x="89" y="69"/>
                    <a:pt x="87" y="69"/>
                    <a:pt x="86" y="70"/>
                  </a:cubicBezTo>
                  <a:cubicBezTo>
                    <a:pt x="82" y="76"/>
                    <a:pt x="81" y="83"/>
                    <a:pt x="82" y="90"/>
                  </a:cubicBezTo>
                  <a:cubicBezTo>
                    <a:pt x="84" y="96"/>
                    <a:pt x="87" y="102"/>
                    <a:pt x="93" y="105"/>
                  </a:cubicBezTo>
                  <a:cubicBezTo>
                    <a:pt x="81" y="112"/>
                    <a:pt x="76" y="124"/>
                    <a:pt x="71" y="136"/>
                  </a:cubicBezTo>
                  <a:cubicBezTo>
                    <a:pt x="68" y="142"/>
                    <a:pt x="65" y="148"/>
                    <a:pt x="62" y="154"/>
                  </a:cubicBezTo>
                  <a:cubicBezTo>
                    <a:pt x="55" y="164"/>
                    <a:pt x="46" y="168"/>
                    <a:pt x="31" y="168"/>
                  </a:cubicBezTo>
                  <a:cubicBezTo>
                    <a:pt x="23" y="168"/>
                    <a:pt x="15" y="167"/>
                    <a:pt x="8" y="166"/>
                  </a:cubicBezTo>
                  <a:cubicBezTo>
                    <a:pt x="6" y="165"/>
                    <a:pt x="4" y="165"/>
                    <a:pt x="3" y="165"/>
                  </a:cubicBezTo>
                  <a:cubicBezTo>
                    <a:pt x="2" y="165"/>
                    <a:pt x="0" y="165"/>
                    <a:pt x="0" y="166"/>
                  </a:cubicBezTo>
                  <a:cubicBezTo>
                    <a:pt x="0" y="167"/>
                    <a:pt x="0" y="168"/>
                    <a:pt x="1" y="168"/>
                  </a:cubicBezTo>
                  <a:close/>
                  <a:moveTo>
                    <a:pt x="110" y="119"/>
                  </a:moveTo>
                  <a:cubicBezTo>
                    <a:pt x="110" y="120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99" y="126"/>
                    <a:pt x="87" y="134"/>
                    <a:pt x="88" y="148"/>
                  </a:cubicBezTo>
                  <a:cubicBezTo>
                    <a:pt x="89" y="160"/>
                    <a:pt x="100" y="171"/>
                    <a:pt x="110" y="176"/>
                  </a:cubicBezTo>
                  <a:cubicBezTo>
                    <a:pt x="105" y="178"/>
                    <a:pt x="98" y="181"/>
                    <a:pt x="92" y="181"/>
                  </a:cubicBezTo>
                  <a:cubicBezTo>
                    <a:pt x="90" y="181"/>
                    <a:pt x="88" y="181"/>
                    <a:pt x="86" y="180"/>
                  </a:cubicBezTo>
                  <a:cubicBezTo>
                    <a:pt x="85" y="179"/>
                    <a:pt x="84" y="178"/>
                    <a:pt x="83" y="177"/>
                  </a:cubicBezTo>
                  <a:cubicBezTo>
                    <a:pt x="82" y="176"/>
                    <a:pt x="82" y="176"/>
                    <a:pt x="82" y="176"/>
                  </a:cubicBezTo>
                  <a:cubicBezTo>
                    <a:pt x="81" y="175"/>
                    <a:pt x="80" y="176"/>
                    <a:pt x="80" y="176"/>
                  </a:cubicBezTo>
                  <a:cubicBezTo>
                    <a:pt x="80" y="177"/>
                    <a:pt x="80" y="177"/>
                    <a:pt x="80" y="177"/>
                  </a:cubicBezTo>
                  <a:cubicBezTo>
                    <a:pt x="86" y="190"/>
                    <a:pt x="102" y="195"/>
                    <a:pt x="114" y="196"/>
                  </a:cubicBezTo>
                  <a:cubicBezTo>
                    <a:pt x="120" y="197"/>
                    <a:pt x="130" y="195"/>
                    <a:pt x="137" y="190"/>
                  </a:cubicBezTo>
                  <a:cubicBezTo>
                    <a:pt x="130" y="207"/>
                    <a:pt x="119" y="216"/>
                    <a:pt x="104" y="217"/>
                  </a:cubicBezTo>
                  <a:cubicBezTo>
                    <a:pt x="104" y="217"/>
                    <a:pt x="103" y="217"/>
                    <a:pt x="103" y="217"/>
                  </a:cubicBezTo>
                  <a:cubicBezTo>
                    <a:pt x="93" y="217"/>
                    <a:pt x="82" y="212"/>
                    <a:pt x="75" y="203"/>
                  </a:cubicBezTo>
                  <a:cubicBezTo>
                    <a:pt x="68" y="196"/>
                    <a:pt x="65" y="188"/>
                    <a:pt x="66" y="180"/>
                  </a:cubicBezTo>
                  <a:cubicBezTo>
                    <a:pt x="70" y="177"/>
                    <a:pt x="72" y="174"/>
                    <a:pt x="74" y="170"/>
                  </a:cubicBezTo>
                  <a:cubicBezTo>
                    <a:pt x="75" y="168"/>
                    <a:pt x="75" y="167"/>
                    <a:pt x="75" y="167"/>
                  </a:cubicBezTo>
                  <a:cubicBezTo>
                    <a:pt x="75" y="167"/>
                    <a:pt x="74" y="167"/>
                    <a:pt x="74" y="167"/>
                  </a:cubicBezTo>
                  <a:cubicBezTo>
                    <a:pt x="74" y="167"/>
                    <a:pt x="73" y="167"/>
                    <a:pt x="72" y="169"/>
                  </a:cubicBezTo>
                  <a:cubicBezTo>
                    <a:pt x="71" y="169"/>
                    <a:pt x="71" y="169"/>
                    <a:pt x="71" y="169"/>
                  </a:cubicBezTo>
                  <a:cubicBezTo>
                    <a:pt x="64" y="178"/>
                    <a:pt x="54" y="183"/>
                    <a:pt x="43" y="183"/>
                  </a:cubicBezTo>
                  <a:cubicBezTo>
                    <a:pt x="32" y="183"/>
                    <a:pt x="20" y="178"/>
                    <a:pt x="9" y="170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7" y="171"/>
                    <a:pt x="24" y="172"/>
                    <a:pt x="31" y="172"/>
                  </a:cubicBezTo>
                  <a:cubicBezTo>
                    <a:pt x="40" y="172"/>
                    <a:pt x="47" y="170"/>
                    <a:pt x="54" y="166"/>
                  </a:cubicBezTo>
                  <a:cubicBezTo>
                    <a:pt x="61" y="162"/>
                    <a:pt x="66" y="154"/>
                    <a:pt x="70" y="146"/>
                  </a:cubicBezTo>
                  <a:cubicBezTo>
                    <a:pt x="72" y="142"/>
                    <a:pt x="74" y="138"/>
                    <a:pt x="75" y="135"/>
                  </a:cubicBezTo>
                  <a:cubicBezTo>
                    <a:pt x="80" y="124"/>
                    <a:pt x="85" y="114"/>
                    <a:pt x="95" y="106"/>
                  </a:cubicBezTo>
                  <a:cubicBezTo>
                    <a:pt x="97" y="107"/>
                    <a:pt x="99" y="108"/>
                    <a:pt x="101" y="108"/>
                  </a:cubicBezTo>
                  <a:cubicBezTo>
                    <a:pt x="102" y="108"/>
                    <a:pt x="103" y="109"/>
                    <a:pt x="104" y="109"/>
                  </a:cubicBezTo>
                  <a:cubicBezTo>
                    <a:pt x="104" y="109"/>
                    <a:pt x="105" y="109"/>
                    <a:pt x="105" y="108"/>
                  </a:cubicBezTo>
                  <a:cubicBezTo>
                    <a:pt x="105" y="107"/>
                    <a:pt x="102" y="106"/>
                    <a:pt x="102" y="106"/>
                  </a:cubicBezTo>
                  <a:cubicBezTo>
                    <a:pt x="92" y="103"/>
                    <a:pt x="88" y="95"/>
                    <a:pt x="86" y="88"/>
                  </a:cubicBezTo>
                  <a:cubicBezTo>
                    <a:pt x="85" y="84"/>
                    <a:pt x="86" y="80"/>
                    <a:pt x="89" y="75"/>
                  </a:cubicBezTo>
                  <a:cubicBezTo>
                    <a:pt x="90" y="76"/>
                    <a:pt x="93" y="78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103" y="86"/>
                    <a:pt x="112" y="90"/>
                    <a:pt x="122" y="91"/>
                  </a:cubicBezTo>
                  <a:cubicBezTo>
                    <a:pt x="130" y="91"/>
                    <a:pt x="138" y="88"/>
                    <a:pt x="144" y="84"/>
                  </a:cubicBezTo>
                  <a:cubicBezTo>
                    <a:pt x="155" y="79"/>
                    <a:pt x="167" y="75"/>
                    <a:pt x="181" y="71"/>
                  </a:cubicBezTo>
                  <a:cubicBezTo>
                    <a:pt x="183" y="72"/>
                    <a:pt x="185" y="73"/>
                    <a:pt x="186" y="74"/>
                  </a:cubicBezTo>
                  <a:cubicBezTo>
                    <a:pt x="187" y="75"/>
                    <a:pt x="188" y="74"/>
                    <a:pt x="188" y="74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5" y="57"/>
                    <a:pt x="169" y="34"/>
                    <a:pt x="185" y="15"/>
                  </a:cubicBezTo>
                  <a:cubicBezTo>
                    <a:pt x="189" y="9"/>
                    <a:pt x="197" y="6"/>
                    <a:pt x="206" y="6"/>
                  </a:cubicBezTo>
                  <a:cubicBezTo>
                    <a:pt x="210" y="6"/>
                    <a:pt x="214" y="6"/>
                    <a:pt x="219" y="7"/>
                  </a:cubicBezTo>
                  <a:cubicBezTo>
                    <a:pt x="226" y="9"/>
                    <a:pt x="232" y="14"/>
                    <a:pt x="234" y="20"/>
                  </a:cubicBezTo>
                  <a:cubicBezTo>
                    <a:pt x="237" y="26"/>
                    <a:pt x="236" y="33"/>
                    <a:pt x="233" y="38"/>
                  </a:cubicBezTo>
                  <a:cubicBezTo>
                    <a:pt x="230" y="30"/>
                    <a:pt x="223" y="25"/>
                    <a:pt x="213" y="25"/>
                  </a:cubicBezTo>
                  <a:cubicBezTo>
                    <a:pt x="204" y="25"/>
                    <a:pt x="193" y="31"/>
                    <a:pt x="192" y="44"/>
                  </a:cubicBezTo>
                  <a:cubicBezTo>
                    <a:pt x="191" y="58"/>
                    <a:pt x="201" y="68"/>
                    <a:pt x="219" y="71"/>
                  </a:cubicBezTo>
                  <a:cubicBezTo>
                    <a:pt x="228" y="72"/>
                    <a:pt x="237" y="73"/>
                    <a:pt x="246" y="74"/>
                  </a:cubicBezTo>
                  <a:cubicBezTo>
                    <a:pt x="259" y="76"/>
                    <a:pt x="272" y="78"/>
                    <a:pt x="285" y="81"/>
                  </a:cubicBezTo>
                  <a:cubicBezTo>
                    <a:pt x="286" y="81"/>
                    <a:pt x="286" y="81"/>
                    <a:pt x="286" y="81"/>
                  </a:cubicBezTo>
                  <a:cubicBezTo>
                    <a:pt x="288" y="82"/>
                    <a:pt x="290" y="83"/>
                    <a:pt x="291" y="83"/>
                  </a:cubicBezTo>
                  <a:cubicBezTo>
                    <a:pt x="292" y="84"/>
                    <a:pt x="292" y="84"/>
                    <a:pt x="292" y="84"/>
                  </a:cubicBezTo>
                  <a:cubicBezTo>
                    <a:pt x="293" y="84"/>
                    <a:pt x="293" y="84"/>
                    <a:pt x="293" y="84"/>
                  </a:cubicBezTo>
                  <a:cubicBezTo>
                    <a:pt x="293" y="83"/>
                    <a:pt x="293" y="83"/>
                    <a:pt x="293" y="83"/>
                  </a:cubicBezTo>
                  <a:cubicBezTo>
                    <a:pt x="293" y="83"/>
                    <a:pt x="293" y="82"/>
                    <a:pt x="292" y="82"/>
                  </a:cubicBezTo>
                  <a:cubicBezTo>
                    <a:pt x="278" y="74"/>
                    <a:pt x="268" y="59"/>
                    <a:pt x="265" y="40"/>
                  </a:cubicBezTo>
                  <a:cubicBezTo>
                    <a:pt x="265" y="37"/>
                    <a:pt x="265" y="34"/>
                    <a:pt x="265" y="31"/>
                  </a:cubicBezTo>
                  <a:cubicBezTo>
                    <a:pt x="265" y="31"/>
                    <a:pt x="265" y="30"/>
                    <a:pt x="265" y="30"/>
                  </a:cubicBezTo>
                  <a:cubicBezTo>
                    <a:pt x="267" y="30"/>
                    <a:pt x="271" y="32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87" y="39"/>
                    <a:pt x="291" y="46"/>
                    <a:pt x="295" y="56"/>
                  </a:cubicBezTo>
                  <a:cubicBezTo>
                    <a:pt x="295" y="56"/>
                    <a:pt x="295" y="56"/>
                    <a:pt x="295" y="56"/>
                  </a:cubicBezTo>
                  <a:cubicBezTo>
                    <a:pt x="295" y="57"/>
                    <a:pt x="295" y="57"/>
                    <a:pt x="296" y="57"/>
                  </a:cubicBezTo>
                  <a:cubicBezTo>
                    <a:pt x="296" y="57"/>
                    <a:pt x="296" y="57"/>
                    <a:pt x="297" y="56"/>
                  </a:cubicBezTo>
                  <a:cubicBezTo>
                    <a:pt x="297" y="51"/>
                    <a:pt x="296" y="47"/>
                    <a:pt x="294" y="43"/>
                  </a:cubicBezTo>
                  <a:cubicBezTo>
                    <a:pt x="298" y="22"/>
                    <a:pt x="315" y="8"/>
                    <a:pt x="337" y="6"/>
                  </a:cubicBezTo>
                  <a:cubicBezTo>
                    <a:pt x="335" y="15"/>
                    <a:pt x="330" y="28"/>
                    <a:pt x="318" y="30"/>
                  </a:cubicBezTo>
                  <a:cubicBezTo>
                    <a:pt x="317" y="30"/>
                    <a:pt x="317" y="30"/>
                    <a:pt x="317" y="31"/>
                  </a:cubicBezTo>
                  <a:cubicBezTo>
                    <a:pt x="317" y="31"/>
                    <a:pt x="318" y="31"/>
                    <a:pt x="318" y="31"/>
                  </a:cubicBezTo>
                  <a:cubicBezTo>
                    <a:pt x="326" y="31"/>
                    <a:pt x="332" y="27"/>
                    <a:pt x="337" y="20"/>
                  </a:cubicBezTo>
                  <a:cubicBezTo>
                    <a:pt x="354" y="22"/>
                    <a:pt x="367" y="31"/>
                    <a:pt x="374" y="47"/>
                  </a:cubicBezTo>
                  <a:cubicBezTo>
                    <a:pt x="378" y="56"/>
                    <a:pt x="377" y="66"/>
                    <a:pt x="371" y="74"/>
                  </a:cubicBezTo>
                  <a:cubicBezTo>
                    <a:pt x="367" y="80"/>
                    <a:pt x="361" y="84"/>
                    <a:pt x="355" y="84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1" y="84"/>
                    <a:pt x="347" y="83"/>
                    <a:pt x="343" y="80"/>
                  </a:cubicBezTo>
                  <a:cubicBezTo>
                    <a:pt x="351" y="79"/>
                    <a:pt x="357" y="75"/>
                    <a:pt x="360" y="68"/>
                  </a:cubicBezTo>
                  <a:cubicBezTo>
                    <a:pt x="362" y="62"/>
                    <a:pt x="361" y="55"/>
                    <a:pt x="355" y="49"/>
                  </a:cubicBezTo>
                  <a:cubicBezTo>
                    <a:pt x="351" y="45"/>
                    <a:pt x="346" y="42"/>
                    <a:pt x="340" y="42"/>
                  </a:cubicBezTo>
                  <a:cubicBezTo>
                    <a:pt x="327" y="42"/>
                    <a:pt x="315" y="54"/>
                    <a:pt x="314" y="66"/>
                  </a:cubicBezTo>
                  <a:cubicBezTo>
                    <a:pt x="311" y="89"/>
                    <a:pt x="328" y="100"/>
                    <a:pt x="344" y="110"/>
                  </a:cubicBezTo>
                  <a:cubicBezTo>
                    <a:pt x="346" y="112"/>
                    <a:pt x="349" y="114"/>
                    <a:pt x="352" y="115"/>
                  </a:cubicBezTo>
                  <a:cubicBezTo>
                    <a:pt x="374" y="131"/>
                    <a:pt x="397" y="148"/>
                    <a:pt x="410" y="173"/>
                  </a:cubicBezTo>
                  <a:cubicBezTo>
                    <a:pt x="386" y="148"/>
                    <a:pt x="366" y="136"/>
                    <a:pt x="351" y="136"/>
                  </a:cubicBezTo>
                  <a:cubicBezTo>
                    <a:pt x="343" y="136"/>
                    <a:pt x="336" y="139"/>
                    <a:pt x="331" y="146"/>
                  </a:cubicBezTo>
                  <a:cubicBezTo>
                    <a:pt x="327" y="152"/>
                    <a:pt x="326" y="159"/>
                    <a:pt x="330" y="166"/>
                  </a:cubicBezTo>
                  <a:cubicBezTo>
                    <a:pt x="334" y="175"/>
                    <a:pt x="345" y="182"/>
                    <a:pt x="354" y="182"/>
                  </a:cubicBezTo>
                  <a:cubicBezTo>
                    <a:pt x="357" y="182"/>
                    <a:pt x="359" y="181"/>
                    <a:pt x="362" y="180"/>
                  </a:cubicBezTo>
                  <a:cubicBezTo>
                    <a:pt x="358" y="189"/>
                    <a:pt x="349" y="194"/>
                    <a:pt x="342" y="194"/>
                  </a:cubicBezTo>
                  <a:cubicBezTo>
                    <a:pt x="335" y="194"/>
                    <a:pt x="330" y="190"/>
                    <a:pt x="328" y="183"/>
                  </a:cubicBezTo>
                  <a:cubicBezTo>
                    <a:pt x="330" y="181"/>
                    <a:pt x="330" y="177"/>
                    <a:pt x="329" y="173"/>
                  </a:cubicBezTo>
                  <a:cubicBezTo>
                    <a:pt x="329" y="172"/>
                    <a:pt x="329" y="171"/>
                    <a:pt x="328" y="171"/>
                  </a:cubicBezTo>
                  <a:cubicBezTo>
                    <a:pt x="328" y="171"/>
                    <a:pt x="327" y="173"/>
                    <a:pt x="327" y="173"/>
                  </a:cubicBezTo>
                  <a:cubicBezTo>
                    <a:pt x="325" y="183"/>
                    <a:pt x="318" y="188"/>
                    <a:pt x="307" y="188"/>
                  </a:cubicBezTo>
                  <a:cubicBezTo>
                    <a:pt x="312" y="180"/>
                    <a:pt x="312" y="171"/>
                    <a:pt x="312" y="16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38"/>
                    <a:pt x="323" y="127"/>
                    <a:pt x="345" y="123"/>
                  </a:cubicBezTo>
                  <a:cubicBezTo>
                    <a:pt x="345" y="123"/>
                    <a:pt x="345" y="123"/>
                    <a:pt x="345" y="122"/>
                  </a:cubicBezTo>
                  <a:cubicBezTo>
                    <a:pt x="346" y="122"/>
                    <a:pt x="345" y="122"/>
                    <a:pt x="345" y="122"/>
                  </a:cubicBezTo>
                  <a:cubicBezTo>
                    <a:pt x="340" y="121"/>
                    <a:pt x="335" y="121"/>
                    <a:pt x="330" y="123"/>
                  </a:cubicBezTo>
                  <a:cubicBezTo>
                    <a:pt x="309" y="108"/>
                    <a:pt x="290" y="100"/>
                    <a:pt x="272" y="100"/>
                  </a:cubicBezTo>
                  <a:cubicBezTo>
                    <a:pt x="266" y="100"/>
                    <a:pt x="260" y="101"/>
                    <a:pt x="254" y="103"/>
                  </a:cubicBezTo>
                  <a:cubicBezTo>
                    <a:pt x="223" y="111"/>
                    <a:pt x="217" y="139"/>
                    <a:pt x="222" y="163"/>
                  </a:cubicBezTo>
                  <a:cubicBezTo>
                    <a:pt x="226" y="179"/>
                    <a:pt x="235" y="199"/>
                    <a:pt x="258" y="199"/>
                  </a:cubicBezTo>
                  <a:cubicBezTo>
                    <a:pt x="259" y="199"/>
                    <a:pt x="260" y="199"/>
                    <a:pt x="260" y="199"/>
                  </a:cubicBezTo>
                  <a:cubicBezTo>
                    <a:pt x="268" y="198"/>
                    <a:pt x="275" y="195"/>
                    <a:pt x="279" y="190"/>
                  </a:cubicBezTo>
                  <a:cubicBezTo>
                    <a:pt x="282" y="186"/>
                    <a:pt x="284" y="180"/>
                    <a:pt x="283" y="174"/>
                  </a:cubicBezTo>
                  <a:cubicBezTo>
                    <a:pt x="291" y="180"/>
                    <a:pt x="294" y="190"/>
                    <a:pt x="290" y="201"/>
                  </a:cubicBezTo>
                  <a:cubicBezTo>
                    <a:pt x="287" y="212"/>
                    <a:pt x="275" y="224"/>
                    <a:pt x="261" y="224"/>
                  </a:cubicBezTo>
                  <a:cubicBezTo>
                    <a:pt x="258" y="224"/>
                    <a:pt x="256" y="223"/>
                    <a:pt x="253" y="223"/>
                  </a:cubicBezTo>
                  <a:cubicBezTo>
                    <a:pt x="249" y="213"/>
                    <a:pt x="242" y="209"/>
                    <a:pt x="231" y="208"/>
                  </a:cubicBezTo>
                  <a:cubicBezTo>
                    <a:pt x="231" y="208"/>
                    <a:pt x="231" y="208"/>
                    <a:pt x="231" y="208"/>
                  </a:cubicBezTo>
                  <a:cubicBezTo>
                    <a:pt x="230" y="208"/>
                    <a:pt x="229" y="208"/>
                    <a:pt x="229" y="209"/>
                  </a:cubicBezTo>
                  <a:cubicBezTo>
                    <a:pt x="229" y="209"/>
                    <a:pt x="230" y="210"/>
                    <a:pt x="231" y="210"/>
                  </a:cubicBezTo>
                  <a:cubicBezTo>
                    <a:pt x="252" y="215"/>
                    <a:pt x="254" y="233"/>
                    <a:pt x="254" y="251"/>
                  </a:cubicBezTo>
                  <a:cubicBezTo>
                    <a:pt x="241" y="245"/>
                    <a:pt x="229" y="238"/>
                    <a:pt x="221" y="227"/>
                  </a:cubicBezTo>
                  <a:cubicBezTo>
                    <a:pt x="212" y="215"/>
                    <a:pt x="205" y="196"/>
                    <a:pt x="204" y="181"/>
                  </a:cubicBezTo>
                  <a:cubicBezTo>
                    <a:pt x="208" y="177"/>
                    <a:pt x="209" y="174"/>
                    <a:pt x="210" y="169"/>
                  </a:cubicBezTo>
                  <a:cubicBezTo>
                    <a:pt x="210" y="169"/>
                    <a:pt x="210" y="168"/>
                    <a:pt x="210" y="168"/>
                  </a:cubicBezTo>
                  <a:cubicBezTo>
                    <a:pt x="210" y="168"/>
                    <a:pt x="209" y="168"/>
                    <a:pt x="209" y="168"/>
                  </a:cubicBezTo>
                  <a:cubicBezTo>
                    <a:pt x="207" y="172"/>
                    <a:pt x="205" y="175"/>
                    <a:pt x="203" y="178"/>
                  </a:cubicBezTo>
                  <a:cubicBezTo>
                    <a:pt x="203" y="178"/>
                    <a:pt x="203" y="178"/>
                    <a:pt x="203" y="178"/>
                  </a:cubicBezTo>
                  <a:cubicBezTo>
                    <a:pt x="199" y="182"/>
                    <a:pt x="195" y="185"/>
                    <a:pt x="190" y="188"/>
                  </a:cubicBezTo>
                  <a:cubicBezTo>
                    <a:pt x="189" y="188"/>
                    <a:pt x="189" y="188"/>
                    <a:pt x="188" y="188"/>
                  </a:cubicBezTo>
                  <a:cubicBezTo>
                    <a:pt x="185" y="190"/>
                    <a:pt x="178" y="194"/>
                    <a:pt x="176" y="194"/>
                  </a:cubicBezTo>
                  <a:cubicBezTo>
                    <a:pt x="175" y="194"/>
                    <a:pt x="175" y="194"/>
                    <a:pt x="175" y="194"/>
                  </a:cubicBezTo>
                  <a:cubicBezTo>
                    <a:pt x="172" y="185"/>
                    <a:pt x="174" y="174"/>
                    <a:pt x="176" y="165"/>
                  </a:cubicBezTo>
                  <a:cubicBezTo>
                    <a:pt x="178" y="153"/>
                    <a:pt x="184" y="141"/>
                    <a:pt x="192" y="129"/>
                  </a:cubicBezTo>
                  <a:cubicBezTo>
                    <a:pt x="200" y="117"/>
                    <a:pt x="210" y="109"/>
                    <a:pt x="221" y="100"/>
                  </a:cubicBezTo>
                  <a:cubicBezTo>
                    <a:pt x="224" y="97"/>
                    <a:pt x="227" y="95"/>
                    <a:pt x="231" y="92"/>
                  </a:cubicBezTo>
                  <a:cubicBezTo>
                    <a:pt x="231" y="91"/>
                    <a:pt x="231" y="91"/>
                    <a:pt x="231" y="91"/>
                  </a:cubicBezTo>
                  <a:cubicBezTo>
                    <a:pt x="231" y="90"/>
                    <a:pt x="230" y="90"/>
                    <a:pt x="230" y="90"/>
                  </a:cubicBezTo>
                  <a:cubicBezTo>
                    <a:pt x="227" y="91"/>
                    <a:pt x="224" y="92"/>
                    <a:pt x="222" y="93"/>
                  </a:cubicBezTo>
                  <a:cubicBezTo>
                    <a:pt x="215" y="92"/>
                    <a:pt x="209" y="91"/>
                    <a:pt x="201" y="91"/>
                  </a:cubicBezTo>
                  <a:cubicBezTo>
                    <a:pt x="189" y="91"/>
                    <a:pt x="178" y="93"/>
                    <a:pt x="168" y="95"/>
                  </a:cubicBezTo>
                  <a:cubicBezTo>
                    <a:pt x="156" y="97"/>
                    <a:pt x="143" y="102"/>
                    <a:pt x="138" y="116"/>
                  </a:cubicBezTo>
                  <a:cubicBezTo>
                    <a:pt x="134" y="126"/>
                    <a:pt x="139" y="142"/>
                    <a:pt x="148" y="149"/>
                  </a:cubicBezTo>
                  <a:cubicBezTo>
                    <a:pt x="150" y="150"/>
                    <a:pt x="150" y="151"/>
                    <a:pt x="149" y="151"/>
                  </a:cubicBezTo>
                  <a:cubicBezTo>
                    <a:pt x="149" y="151"/>
                    <a:pt x="149" y="151"/>
                    <a:pt x="147" y="151"/>
                  </a:cubicBezTo>
                  <a:cubicBezTo>
                    <a:pt x="145" y="151"/>
                    <a:pt x="142" y="151"/>
                    <a:pt x="139" y="151"/>
                  </a:cubicBezTo>
                  <a:cubicBezTo>
                    <a:pt x="134" y="150"/>
                    <a:pt x="129" y="147"/>
                    <a:pt x="126" y="144"/>
                  </a:cubicBezTo>
                  <a:cubicBezTo>
                    <a:pt x="118" y="138"/>
                    <a:pt x="113" y="128"/>
                    <a:pt x="113" y="119"/>
                  </a:cubicBezTo>
                  <a:cubicBezTo>
                    <a:pt x="113" y="118"/>
                    <a:pt x="113" y="116"/>
                    <a:pt x="112" y="116"/>
                  </a:cubicBezTo>
                  <a:cubicBezTo>
                    <a:pt x="111" y="116"/>
                    <a:pt x="111" y="116"/>
                    <a:pt x="110" y="11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6" name="Freeform 4081"/>
            <p:cNvSpPr>
              <a:spLocks noChangeArrowheads="1"/>
            </p:cNvSpPr>
            <p:nvPr/>
          </p:nvSpPr>
          <p:spPr bwMode="auto">
            <a:xfrm>
              <a:off x="558304" y="462807"/>
              <a:ext cx="1" cy="734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7" name="Freeform 4082"/>
            <p:cNvSpPr>
              <a:spLocks noChangeArrowheads="1"/>
            </p:cNvSpPr>
            <p:nvPr/>
          </p:nvSpPr>
          <p:spPr bwMode="auto">
            <a:xfrm>
              <a:off x="2020181" y="793379"/>
              <a:ext cx="257116" cy="80809"/>
            </a:xfrm>
            <a:custGeom>
              <a:avLst/>
              <a:gdLst>
                <a:gd name="T0" fmla="*/ 2147483647 w 43"/>
                <a:gd name="T1" fmla="*/ 2147483647 h 13"/>
                <a:gd name="T2" fmla="*/ 2147483647 w 43"/>
                <a:gd name="T3" fmla="*/ 2147483647 h 13"/>
                <a:gd name="T4" fmla="*/ 2147483647 w 43"/>
                <a:gd name="T5" fmla="*/ 0 h 13"/>
                <a:gd name="T6" fmla="*/ 2147483647 w 43"/>
                <a:gd name="T7" fmla="*/ 2147483647 h 13"/>
                <a:gd name="T8" fmla="*/ 0 w 43"/>
                <a:gd name="T9" fmla="*/ 2147483647 h 13"/>
                <a:gd name="T10" fmla="*/ 2147483647 w 43"/>
                <a:gd name="T11" fmla="*/ 2147483647 h 13"/>
                <a:gd name="T12" fmla="*/ 2147483647 w 43"/>
                <a:gd name="T13" fmla="*/ 2147483647 h 13"/>
                <a:gd name="T14" fmla="*/ 2147483647 w 43"/>
                <a:gd name="T15" fmla="*/ 2147483647 h 13"/>
                <a:gd name="T16" fmla="*/ 2147483647 w 43"/>
                <a:gd name="T17" fmla="*/ 2147483647 h 13"/>
                <a:gd name="T18" fmla="*/ 2147483647 w 43"/>
                <a:gd name="T19" fmla="*/ 2147483647 h 13"/>
                <a:gd name="T20" fmla="*/ 2147483647 w 4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13"/>
                <a:gd name="T35" fmla="*/ 43 w 4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13">
                  <a:moveTo>
                    <a:pt x="38" y="9"/>
                  </a:moveTo>
                  <a:cubicBezTo>
                    <a:pt x="34" y="6"/>
                    <a:pt x="29" y="3"/>
                    <a:pt x="23" y="1"/>
                  </a:cubicBezTo>
                  <a:cubicBezTo>
                    <a:pt x="20" y="0"/>
                    <a:pt x="16" y="0"/>
                    <a:pt x="14" y="0"/>
                  </a:cubicBezTo>
                  <a:cubicBezTo>
                    <a:pt x="11" y="0"/>
                    <a:pt x="8" y="1"/>
                    <a:pt x="6" y="1"/>
                  </a:cubicBezTo>
                  <a:cubicBezTo>
                    <a:pt x="2" y="2"/>
                    <a:pt x="0" y="4"/>
                    <a:pt x="0" y="4"/>
                  </a:cubicBezTo>
                  <a:cubicBezTo>
                    <a:pt x="0" y="5"/>
                    <a:pt x="2" y="3"/>
                    <a:pt x="6" y="2"/>
                  </a:cubicBezTo>
                  <a:cubicBezTo>
                    <a:pt x="8" y="1"/>
                    <a:pt x="11" y="1"/>
                    <a:pt x="14" y="1"/>
                  </a:cubicBezTo>
                  <a:cubicBezTo>
                    <a:pt x="16" y="1"/>
                    <a:pt x="19" y="1"/>
                    <a:pt x="22" y="2"/>
                  </a:cubicBezTo>
                  <a:cubicBezTo>
                    <a:pt x="29" y="4"/>
                    <a:pt x="34" y="7"/>
                    <a:pt x="37" y="9"/>
                  </a:cubicBezTo>
                  <a:cubicBezTo>
                    <a:pt x="41" y="11"/>
                    <a:pt x="43" y="13"/>
                    <a:pt x="43" y="13"/>
                  </a:cubicBezTo>
                  <a:cubicBezTo>
                    <a:pt x="43" y="12"/>
                    <a:pt x="41" y="11"/>
                    <a:pt x="3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8" name="Freeform 4083"/>
            <p:cNvSpPr>
              <a:spLocks noChangeArrowheads="1"/>
            </p:cNvSpPr>
            <p:nvPr/>
          </p:nvSpPr>
          <p:spPr bwMode="auto">
            <a:xfrm>
              <a:off x="1924680" y="741959"/>
              <a:ext cx="139578" cy="110194"/>
            </a:xfrm>
            <a:custGeom>
              <a:avLst/>
              <a:gdLst>
                <a:gd name="T0" fmla="*/ 2147483647 w 23"/>
                <a:gd name="T1" fmla="*/ 2147483647 h 18"/>
                <a:gd name="T2" fmla="*/ 2147483647 w 23"/>
                <a:gd name="T3" fmla="*/ 2147483647 h 18"/>
                <a:gd name="T4" fmla="*/ 2147483647 w 23"/>
                <a:gd name="T5" fmla="*/ 0 h 18"/>
                <a:gd name="T6" fmla="*/ 2147483647 w 23"/>
                <a:gd name="T7" fmla="*/ 2147483647 h 18"/>
                <a:gd name="T8" fmla="*/ 2147483647 w 23"/>
                <a:gd name="T9" fmla="*/ 2147483647 h 18"/>
                <a:gd name="T10" fmla="*/ 0 w 23"/>
                <a:gd name="T11" fmla="*/ 2147483647 h 18"/>
                <a:gd name="T12" fmla="*/ 2147483647 w 23"/>
                <a:gd name="T13" fmla="*/ 214748364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8"/>
                <a:gd name="T23" fmla="*/ 23 w 23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8">
                  <a:moveTo>
                    <a:pt x="9" y="7"/>
                  </a:moveTo>
                  <a:cubicBezTo>
                    <a:pt x="13" y="4"/>
                    <a:pt x="16" y="2"/>
                    <a:pt x="18" y="1"/>
                  </a:cubicBezTo>
                  <a:cubicBezTo>
                    <a:pt x="21" y="1"/>
                    <a:pt x="23" y="0"/>
                    <a:pt x="23" y="0"/>
                  </a:cubicBezTo>
                  <a:cubicBezTo>
                    <a:pt x="23" y="0"/>
                    <a:pt x="21" y="0"/>
                    <a:pt x="18" y="1"/>
                  </a:cubicBezTo>
                  <a:cubicBezTo>
                    <a:pt x="16" y="2"/>
                    <a:pt x="12" y="3"/>
                    <a:pt x="9" y="6"/>
                  </a:cubicBezTo>
                  <a:cubicBezTo>
                    <a:pt x="3" y="12"/>
                    <a:pt x="0" y="18"/>
                    <a:pt x="0" y="18"/>
                  </a:cubicBezTo>
                  <a:cubicBezTo>
                    <a:pt x="0" y="18"/>
                    <a:pt x="3" y="12"/>
                    <a:pt x="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9" name="Freeform 4084"/>
            <p:cNvSpPr>
              <a:spLocks noChangeArrowheads="1"/>
            </p:cNvSpPr>
            <p:nvPr/>
          </p:nvSpPr>
          <p:spPr bwMode="auto">
            <a:xfrm>
              <a:off x="1887951" y="786036"/>
              <a:ext cx="66117" cy="161614"/>
            </a:xfrm>
            <a:custGeom>
              <a:avLst/>
              <a:gdLst>
                <a:gd name="T0" fmla="*/ 2147483647 w 11"/>
                <a:gd name="T1" fmla="*/ 2147483647 h 26"/>
                <a:gd name="T2" fmla="*/ 2147483647 w 11"/>
                <a:gd name="T3" fmla="*/ 2147483647 h 26"/>
                <a:gd name="T4" fmla="*/ 2147483647 w 11"/>
                <a:gd name="T5" fmla="*/ 0 h 26"/>
                <a:gd name="T6" fmla="*/ 2147483647 w 11"/>
                <a:gd name="T7" fmla="*/ 2147483647 h 26"/>
                <a:gd name="T8" fmla="*/ 0 w 11"/>
                <a:gd name="T9" fmla="*/ 2147483647 h 26"/>
                <a:gd name="T10" fmla="*/ 0 w 11"/>
                <a:gd name="T11" fmla="*/ 2147483647 h 26"/>
                <a:gd name="T12" fmla="*/ 2147483647 w 1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26"/>
                <a:gd name="T23" fmla="*/ 11 w 1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26">
                  <a:moveTo>
                    <a:pt x="1" y="22"/>
                  </a:moveTo>
                  <a:cubicBezTo>
                    <a:pt x="1" y="19"/>
                    <a:pt x="2" y="16"/>
                    <a:pt x="3" y="12"/>
                  </a:cubicBezTo>
                  <a:cubicBezTo>
                    <a:pt x="7" y="5"/>
                    <a:pt x="11" y="0"/>
                    <a:pt x="11" y="0"/>
                  </a:cubicBezTo>
                  <a:cubicBezTo>
                    <a:pt x="11" y="0"/>
                    <a:pt x="6" y="5"/>
                    <a:pt x="3" y="12"/>
                  </a:cubicBezTo>
                  <a:cubicBezTo>
                    <a:pt x="1" y="15"/>
                    <a:pt x="0" y="19"/>
                    <a:pt x="0" y="21"/>
                  </a:cubicBezTo>
                  <a:cubicBezTo>
                    <a:pt x="0" y="24"/>
                    <a:pt x="0" y="26"/>
                    <a:pt x="0" y="26"/>
                  </a:cubicBezTo>
                  <a:cubicBezTo>
                    <a:pt x="1" y="26"/>
                    <a:pt x="0" y="24"/>
                    <a:pt x="1" y="2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0" name="Freeform 4085"/>
            <p:cNvSpPr>
              <a:spLocks noChangeArrowheads="1"/>
            </p:cNvSpPr>
            <p:nvPr/>
          </p:nvSpPr>
          <p:spPr bwMode="auto">
            <a:xfrm>
              <a:off x="1865911" y="954994"/>
              <a:ext cx="14692" cy="154271"/>
            </a:xfrm>
            <a:custGeom>
              <a:avLst/>
              <a:gdLst>
                <a:gd name="T0" fmla="*/ 2147483647 w 3"/>
                <a:gd name="T1" fmla="*/ 2147483647 h 26"/>
                <a:gd name="T2" fmla="*/ 2147483647 w 3"/>
                <a:gd name="T3" fmla="*/ 2147483647 h 26"/>
                <a:gd name="T4" fmla="*/ 2147483647 w 3"/>
                <a:gd name="T5" fmla="*/ 0 h 26"/>
                <a:gd name="T6" fmla="*/ 2147483647 w 3"/>
                <a:gd name="T7" fmla="*/ 2147483647 h 26"/>
                <a:gd name="T8" fmla="*/ 2147483647 w 3"/>
                <a:gd name="T9" fmla="*/ 2147483647 h 26"/>
                <a:gd name="T10" fmla="*/ 2147483647 w 3"/>
                <a:gd name="T11" fmla="*/ 2147483647 h 26"/>
                <a:gd name="T12" fmla="*/ 0 w 3"/>
                <a:gd name="T13" fmla="*/ 2147483647 h 26"/>
                <a:gd name="T14" fmla="*/ 2147483647 w 3"/>
                <a:gd name="T15" fmla="*/ 2147483647 h 26"/>
                <a:gd name="T16" fmla="*/ 2147483647 w 3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6"/>
                <a:gd name="T29" fmla="*/ 3 w 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6">
                  <a:moveTo>
                    <a:pt x="3" y="13"/>
                  </a:moveTo>
                  <a:cubicBezTo>
                    <a:pt x="3" y="10"/>
                    <a:pt x="3" y="6"/>
                    <a:pt x="3" y="4"/>
                  </a:cubicBezTo>
                  <a:cubicBezTo>
                    <a:pt x="3" y="2"/>
                    <a:pt x="3" y="0"/>
                    <a:pt x="3" y="0"/>
                  </a:cubicBezTo>
                  <a:cubicBezTo>
                    <a:pt x="3" y="0"/>
                    <a:pt x="3" y="2"/>
                    <a:pt x="3" y="4"/>
                  </a:cubicBezTo>
                  <a:cubicBezTo>
                    <a:pt x="3" y="6"/>
                    <a:pt x="3" y="10"/>
                    <a:pt x="2" y="13"/>
                  </a:cubicBezTo>
                  <a:cubicBezTo>
                    <a:pt x="2" y="17"/>
                    <a:pt x="2" y="20"/>
                    <a:pt x="1" y="23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1" y="25"/>
                    <a:pt x="1" y="23"/>
                  </a:cubicBezTo>
                  <a:cubicBezTo>
                    <a:pt x="2" y="20"/>
                    <a:pt x="3" y="17"/>
                    <a:pt x="3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1" name="Freeform 4087"/>
            <p:cNvSpPr>
              <a:spLocks noChangeArrowheads="1"/>
            </p:cNvSpPr>
            <p:nvPr/>
          </p:nvSpPr>
          <p:spPr bwMode="auto">
            <a:xfrm>
              <a:off x="1895295" y="881537"/>
              <a:ext cx="14692" cy="161614"/>
            </a:xfrm>
            <a:custGeom>
              <a:avLst/>
              <a:gdLst>
                <a:gd name="T0" fmla="*/ 2147483647 w 3"/>
                <a:gd name="T1" fmla="*/ 2147483647 h 27"/>
                <a:gd name="T2" fmla="*/ 2147483647 w 3"/>
                <a:gd name="T3" fmla="*/ 2147483647 h 27"/>
                <a:gd name="T4" fmla="*/ 2147483647 w 3"/>
                <a:gd name="T5" fmla="*/ 0 h 27"/>
                <a:gd name="T6" fmla="*/ 2147483647 w 3"/>
                <a:gd name="T7" fmla="*/ 2147483647 h 27"/>
                <a:gd name="T8" fmla="*/ 2147483647 w 3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7"/>
                <a:gd name="T17" fmla="*/ 3 w 3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7">
                  <a:moveTo>
                    <a:pt x="1" y="27"/>
                  </a:moveTo>
                  <a:cubicBezTo>
                    <a:pt x="1" y="27"/>
                    <a:pt x="1" y="21"/>
                    <a:pt x="2" y="13"/>
                  </a:cubicBezTo>
                  <a:cubicBezTo>
                    <a:pt x="3" y="6"/>
                    <a:pt x="3" y="0"/>
                    <a:pt x="3" y="0"/>
                  </a:cubicBezTo>
                  <a:cubicBezTo>
                    <a:pt x="3" y="0"/>
                    <a:pt x="2" y="6"/>
                    <a:pt x="1" y="13"/>
                  </a:cubicBezTo>
                  <a:cubicBezTo>
                    <a:pt x="0" y="21"/>
                    <a:pt x="0" y="27"/>
                    <a:pt x="1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2" name="Freeform 4088"/>
            <p:cNvSpPr>
              <a:spLocks noChangeArrowheads="1"/>
            </p:cNvSpPr>
            <p:nvPr/>
          </p:nvSpPr>
          <p:spPr bwMode="auto">
            <a:xfrm>
              <a:off x="2005484" y="1109264"/>
              <a:ext cx="132230" cy="44077"/>
            </a:xfrm>
            <a:custGeom>
              <a:avLst/>
              <a:gdLst>
                <a:gd name="T0" fmla="*/ 2147483647 w 22"/>
                <a:gd name="T1" fmla="*/ 2147483647 h 8"/>
                <a:gd name="T2" fmla="*/ 0 w 22"/>
                <a:gd name="T3" fmla="*/ 2147483647 h 8"/>
                <a:gd name="T4" fmla="*/ 2147483647 w 22"/>
                <a:gd name="T5" fmla="*/ 2147483647 h 8"/>
                <a:gd name="T6" fmla="*/ 2147483647 w 22"/>
                <a:gd name="T7" fmla="*/ 2147483647 h 8"/>
                <a:gd name="T8" fmla="*/ 2147483647 w 22"/>
                <a:gd name="T9" fmla="*/ 0 h 8"/>
                <a:gd name="T10" fmla="*/ 2147483647 w 22"/>
                <a:gd name="T11" fmla="*/ 2147483647 h 8"/>
                <a:gd name="T12" fmla="*/ 2147483647 w 2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"/>
                <a:gd name="T22" fmla="*/ 0 h 8"/>
                <a:gd name="T23" fmla="*/ 22 w 2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" h="8">
                  <a:moveTo>
                    <a:pt x="3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5" y="8"/>
                    <a:pt x="8" y="8"/>
                    <a:pt x="12" y="7"/>
                  </a:cubicBezTo>
                  <a:cubicBezTo>
                    <a:pt x="18" y="4"/>
                    <a:pt x="22" y="0"/>
                    <a:pt x="22" y="0"/>
                  </a:cubicBezTo>
                  <a:cubicBezTo>
                    <a:pt x="21" y="0"/>
                    <a:pt x="18" y="4"/>
                    <a:pt x="11" y="6"/>
                  </a:cubicBezTo>
                  <a:cubicBezTo>
                    <a:pt x="8" y="7"/>
                    <a:pt x="5" y="7"/>
                    <a:pt x="3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3" name="Freeform 4089"/>
            <p:cNvSpPr>
              <a:spLocks noChangeArrowheads="1"/>
            </p:cNvSpPr>
            <p:nvPr/>
          </p:nvSpPr>
          <p:spPr bwMode="auto">
            <a:xfrm>
              <a:off x="1983448" y="1094572"/>
              <a:ext cx="110194" cy="44077"/>
            </a:xfrm>
            <a:custGeom>
              <a:avLst/>
              <a:gdLst>
                <a:gd name="T0" fmla="*/ 2147483647 w 18"/>
                <a:gd name="T1" fmla="*/ 2147483647 h 7"/>
                <a:gd name="T2" fmla="*/ 2147483647 w 18"/>
                <a:gd name="T3" fmla="*/ 2147483647 h 7"/>
                <a:gd name="T4" fmla="*/ 2147483647 w 18"/>
                <a:gd name="T5" fmla="*/ 2147483647 h 7"/>
                <a:gd name="T6" fmla="*/ 2147483647 w 18"/>
                <a:gd name="T7" fmla="*/ 2147483647 h 7"/>
                <a:gd name="T8" fmla="*/ 0 w 18"/>
                <a:gd name="T9" fmla="*/ 0 h 7"/>
                <a:gd name="T10" fmla="*/ 2147483647 w 18"/>
                <a:gd name="T11" fmla="*/ 2147483647 h 7"/>
                <a:gd name="T12" fmla="*/ 2147483647 w 18"/>
                <a:gd name="T13" fmla="*/ 2147483647 h 7"/>
                <a:gd name="T14" fmla="*/ 2147483647 w 18"/>
                <a:gd name="T15" fmla="*/ 2147483647 h 7"/>
                <a:gd name="T16" fmla="*/ 2147483647 w 18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7"/>
                <a:gd name="T29" fmla="*/ 18 w 18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7">
                  <a:moveTo>
                    <a:pt x="18" y="5"/>
                  </a:moveTo>
                  <a:cubicBezTo>
                    <a:pt x="18" y="5"/>
                    <a:pt x="16" y="5"/>
                    <a:pt x="15" y="6"/>
                  </a:cubicBezTo>
                  <a:cubicBezTo>
                    <a:pt x="13" y="6"/>
                    <a:pt x="10" y="6"/>
                    <a:pt x="8" y="6"/>
                  </a:cubicBezTo>
                  <a:cubicBezTo>
                    <a:pt x="5" y="5"/>
                    <a:pt x="3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2" y="2"/>
                  </a:cubicBezTo>
                  <a:cubicBezTo>
                    <a:pt x="3" y="4"/>
                    <a:pt x="5" y="6"/>
                    <a:pt x="8" y="6"/>
                  </a:cubicBezTo>
                  <a:cubicBezTo>
                    <a:pt x="10" y="7"/>
                    <a:pt x="13" y="7"/>
                    <a:pt x="15" y="6"/>
                  </a:cubicBezTo>
                  <a:cubicBezTo>
                    <a:pt x="17" y="6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4" name="Freeform 4090"/>
            <p:cNvSpPr>
              <a:spLocks noChangeArrowheads="1"/>
            </p:cNvSpPr>
            <p:nvPr/>
          </p:nvSpPr>
          <p:spPr bwMode="auto">
            <a:xfrm>
              <a:off x="1887947" y="1021111"/>
              <a:ext cx="58769" cy="88153"/>
            </a:xfrm>
            <a:custGeom>
              <a:avLst/>
              <a:gdLst>
                <a:gd name="T0" fmla="*/ 2147483647 w 10"/>
                <a:gd name="T1" fmla="*/ 0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0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2147483647 w 1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14"/>
                <a:gd name="T23" fmla="*/ 10 w 10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14">
                  <a:moveTo>
                    <a:pt x="10" y="0"/>
                  </a:moveTo>
                  <a:cubicBezTo>
                    <a:pt x="10" y="0"/>
                    <a:pt x="9" y="4"/>
                    <a:pt x="6" y="8"/>
                  </a:cubicBezTo>
                  <a:cubicBezTo>
                    <a:pt x="5" y="10"/>
                    <a:pt x="4" y="12"/>
                    <a:pt x="2" y="13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3" y="13"/>
                  </a:cubicBezTo>
                  <a:cubicBezTo>
                    <a:pt x="4" y="12"/>
                    <a:pt x="6" y="11"/>
                    <a:pt x="7" y="9"/>
                  </a:cubicBezTo>
                  <a:cubicBezTo>
                    <a:pt x="9" y="4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5" name="Freeform 4091"/>
            <p:cNvSpPr>
              <a:spLocks noChangeArrowheads="1"/>
            </p:cNvSpPr>
            <p:nvPr/>
          </p:nvSpPr>
          <p:spPr bwMode="auto">
            <a:xfrm>
              <a:off x="1954064" y="844804"/>
              <a:ext cx="44077" cy="132230"/>
            </a:xfrm>
            <a:custGeom>
              <a:avLst/>
              <a:gdLst>
                <a:gd name="T0" fmla="*/ 2147483647 w 7"/>
                <a:gd name="T1" fmla="*/ 2147483647 h 22"/>
                <a:gd name="T2" fmla="*/ 2147483647 w 7"/>
                <a:gd name="T3" fmla="*/ 2147483647 h 22"/>
                <a:gd name="T4" fmla="*/ 0 w 7"/>
                <a:gd name="T5" fmla="*/ 2147483647 h 22"/>
                <a:gd name="T6" fmla="*/ 2147483647 w 7"/>
                <a:gd name="T7" fmla="*/ 2147483647 h 22"/>
                <a:gd name="T8" fmla="*/ 2147483647 w 7"/>
                <a:gd name="T9" fmla="*/ 2147483647 h 22"/>
                <a:gd name="T10" fmla="*/ 2147483647 w 7"/>
                <a:gd name="T11" fmla="*/ 2147483647 h 22"/>
                <a:gd name="T12" fmla="*/ 2147483647 w 7"/>
                <a:gd name="T13" fmla="*/ 2147483647 h 22"/>
                <a:gd name="T14" fmla="*/ 2147483647 w 7"/>
                <a:gd name="T15" fmla="*/ 0 h 22"/>
                <a:gd name="T16" fmla="*/ 2147483647 w 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22"/>
                <a:gd name="T29" fmla="*/ 7 w 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22">
                  <a:moveTo>
                    <a:pt x="5" y="2"/>
                  </a:moveTo>
                  <a:cubicBezTo>
                    <a:pt x="3" y="4"/>
                    <a:pt x="1" y="6"/>
                    <a:pt x="1" y="10"/>
                  </a:cubicBezTo>
                  <a:cubicBezTo>
                    <a:pt x="0" y="13"/>
                    <a:pt x="0" y="16"/>
                    <a:pt x="0" y="18"/>
                  </a:cubicBezTo>
                  <a:cubicBezTo>
                    <a:pt x="1" y="21"/>
                    <a:pt x="2" y="22"/>
                    <a:pt x="2" y="22"/>
                  </a:cubicBezTo>
                  <a:cubicBezTo>
                    <a:pt x="2" y="22"/>
                    <a:pt x="1" y="20"/>
                    <a:pt x="1" y="18"/>
                  </a:cubicBezTo>
                  <a:cubicBezTo>
                    <a:pt x="1" y="16"/>
                    <a:pt x="0" y="13"/>
                    <a:pt x="1" y="10"/>
                  </a:cubicBezTo>
                  <a:cubicBezTo>
                    <a:pt x="2" y="7"/>
                    <a:pt x="4" y="4"/>
                    <a:pt x="5" y="2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7" y="0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6" name="Freeform 4092"/>
            <p:cNvSpPr>
              <a:spLocks noChangeArrowheads="1"/>
            </p:cNvSpPr>
            <p:nvPr/>
          </p:nvSpPr>
          <p:spPr bwMode="auto">
            <a:xfrm>
              <a:off x="1983448" y="1006419"/>
              <a:ext cx="110194" cy="95502"/>
            </a:xfrm>
            <a:custGeom>
              <a:avLst/>
              <a:gdLst>
                <a:gd name="T0" fmla="*/ 2147483647 w 19"/>
                <a:gd name="T1" fmla="*/ 2147483647 h 16"/>
                <a:gd name="T2" fmla="*/ 2147483647 w 19"/>
                <a:gd name="T3" fmla="*/ 2147483647 h 16"/>
                <a:gd name="T4" fmla="*/ 2147483647 w 19"/>
                <a:gd name="T5" fmla="*/ 2147483647 h 16"/>
                <a:gd name="T6" fmla="*/ 2147483647 w 19"/>
                <a:gd name="T7" fmla="*/ 2147483647 h 16"/>
                <a:gd name="T8" fmla="*/ 2147483647 w 19"/>
                <a:gd name="T9" fmla="*/ 2147483647 h 16"/>
                <a:gd name="T10" fmla="*/ 0 w 19"/>
                <a:gd name="T11" fmla="*/ 2147483647 h 16"/>
                <a:gd name="T12" fmla="*/ 2147483647 w 19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"/>
                <a:gd name="T23" fmla="*/ 19 w 19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">
                  <a:moveTo>
                    <a:pt x="8" y="11"/>
                  </a:moveTo>
                  <a:cubicBezTo>
                    <a:pt x="10" y="13"/>
                    <a:pt x="13" y="15"/>
                    <a:pt x="16" y="15"/>
                  </a:cubicBezTo>
                  <a:cubicBezTo>
                    <a:pt x="18" y="16"/>
                    <a:pt x="19" y="16"/>
                    <a:pt x="19" y="16"/>
                  </a:cubicBezTo>
                  <a:cubicBezTo>
                    <a:pt x="19" y="16"/>
                    <a:pt x="18" y="16"/>
                    <a:pt x="16" y="15"/>
                  </a:cubicBezTo>
                  <a:cubicBezTo>
                    <a:pt x="14" y="14"/>
                    <a:pt x="11" y="12"/>
                    <a:pt x="8" y="10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1"/>
                    <a:pt x="2" y="6"/>
                    <a:pt x="8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7" name="Freeform 4093"/>
            <p:cNvSpPr>
              <a:spLocks noChangeArrowheads="1"/>
            </p:cNvSpPr>
            <p:nvPr/>
          </p:nvSpPr>
          <p:spPr bwMode="auto">
            <a:xfrm>
              <a:off x="1954064" y="786036"/>
              <a:ext cx="183655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0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0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25" y="1"/>
                  </a:moveTo>
                  <a:cubicBezTo>
                    <a:pt x="29" y="1"/>
                    <a:pt x="31" y="1"/>
                    <a:pt x="31" y="1"/>
                  </a:cubicBezTo>
                  <a:cubicBezTo>
                    <a:pt x="31" y="1"/>
                    <a:pt x="29" y="1"/>
                    <a:pt x="25" y="0"/>
                  </a:cubicBezTo>
                  <a:cubicBezTo>
                    <a:pt x="22" y="0"/>
                    <a:pt x="17" y="1"/>
                    <a:pt x="13" y="2"/>
                  </a:cubicBezTo>
                  <a:cubicBezTo>
                    <a:pt x="8" y="4"/>
                    <a:pt x="4" y="7"/>
                    <a:pt x="2" y="10"/>
                  </a:cubicBezTo>
                  <a:cubicBezTo>
                    <a:pt x="0" y="13"/>
                    <a:pt x="0" y="15"/>
                    <a:pt x="0" y="15"/>
                  </a:cubicBezTo>
                  <a:cubicBezTo>
                    <a:pt x="0" y="15"/>
                    <a:pt x="1" y="13"/>
                    <a:pt x="3" y="10"/>
                  </a:cubicBezTo>
                  <a:cubicBezTo>
                    <a:pt x="5" y="8"/>
                    <a:pt x="8" y="5"/>
                    <a:pt x="13" y="3"/>
                  </a:cubicBezTo>
                  <a:cubicBezTo>
                    <a:pt x="18" y="1"/>
                    <a:pt x="22" y="1"/>
                    <a:pt x="2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8" name="Freeform 4094"/>
            <p:cNvSpPr>
              <a:spLocks noChangeArrowheads="1"/>
            </p:cNvSpPr>
            <p:nvPr/>
          </p:nvSpPr>
          <p:spPr bwMode="auto">
            <a:xfrm>
              <a:off x="2123022" y="719923"/>
              <a:ext cx="279152" cy="242424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2147483647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0 w 46"/>
                <a:gd name="T13" fmla="*/ 0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1"/>
                <a:gd name="T29" fmla="*/ 46 w 46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1">
                  <a:moveTo>
                    <a:pt x="40" y="34"/>
                  </a:moveTo>
                  <a:cubicBezTo>
                    <a:pt x="42" y="36"/>
                    <a:pt x="44" y="38"/>
                    <a:pt x="45" y="39"/>
                  </a:cubicBezTo>
                  <a:cubicBezTo>
                    <a:pt x="46" y="40"/>
                    <a:pt x="46" y="41"/>
                    <a:pt x="46" y="41"/>
                  </a:cubicBezTo>
                  <a:cubicBezTo>
                    <a:pt x="46" y="41"/>
                    <a:pt x="46" y="40"/>
                    <a:pt x="45" y="39"/>
                  </a:cubicBezTo>
                  <a:cubicBezTo>
                    <a:pt x="44" y="37"/>
                    <a:pt x="43" y="35"/>
                    <a:pt x="41" y="33"/>
                  </a:cubicBezTo>
                  <a:cubicBezTo>
                    <a:pt x="37" y="29"/>
                    <a:pt x="31" y="24"/>
                    <a:pt x="25" y="18"/>
                  </a:cubicBezTo>
                  <a:cubicBezTo>
                    <a:pt x="12" y="7"/>
                    <a:pt x="0" y="0"/>
                    <a:pt x="0" y="0"/>
                  </a:cubicBezTo>
                  <a:cubicBezTo>
                    <a:pt x="0" y="0"/>
                    <a:pt x="12" y="7"/>
                    <a:pt x="25" y="19"/>
                  </a:cubicBezTo>
                  <a:cubicBezTo>
                    <a:pt x="31" y="24"/>
                    <a:pt x="36" y="30"/>
                    <a:pt x="40" y="3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9" name="Freeform 4095"/>
            <p:cNvSpPr>
              <a:spLocks noChangeArrowheads="1"/>
            </p:cNvSpPr>
            <p:nvPr/>
          </p:nvSpPr>
          <p:spPr bwMode="auto">
            <a:xfrm>
              <a:off x="1660220" y="587693"/>
              <a:ext cx="301193" cy="124886"/>
            </a:xfrm>
            <a:custGeom>
              <a:avLst/>
              <a:gdLst>
                <a:gd name="T0" fmla="*/ 2147483647 w 50"/>
                <a:gd name="T1" fmla="*/ 2147483647 h 21"/>
                <a:gd name="T2" fmla="*/ 2147483647 w 50"/>
                <a:gd name="T3" fmla="*/ 2147483647 h 21"/>
                <a:gd name="T4" fmla="*/ 2147483647 w 50"/>
                <a:gd name="T5" fmla="*/ 0 h 21"/>
                <a:gd name="T6" fmla="*/ 0 w 50"/>
                <a:gd name="T7" fmla="*/ 0 h 21"/>
                <a:gd name="T8" fmla="*/ 2147483647 w 50"/>
                <a:gd name="T9" fmla="*/ 2147483647 h 21"/>
                <a:gd name="T10" fmla="*/ 2147483647 w 50"/>
                <a:gd name="T11" fmla="*/ 2147483647 h 21"/>
                <a:gd name="T12" fmla="*/ 2147483647 w 50"/>
                <a:gd name="T13" fmla="*/ 2147483647 h 21"/>
                <a:gd name="T14" fmla="*/ 2147483647 w 50"/>
                <a:gd name="T15" fmla="*/ 2147483647 h 21"/>
                <a:gd name="T16" fmla="*/ 2147483647 w 50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0"/>
                <a:gd name="T28" fmla="*/ 0 h 21"/>
                <a:gd name="T29" fmla="*/ 50 w 50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0" h="21">
                  <a:moveTo>
                    <a:pt x="44" y="16"/>
                  </a:moveTo>
                  <a:cubicBezTo>
                    <a:pt x="40" y="13"/>
                    <a:pt x="34" y="9"/>
                    <a:pt x="27" y="6"/>
                  </a:cubicBezTo>
                  <a:cubicBezTo>
                    <a:pt x="20" y="3"/>
                    <a:pt x="13" y="1"/>
                    <a:pt x="8" y="0"/>
                  </a:cubicBez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3" y="0"/>
                    <a:pt x="8" y="1"/>
                  </a:cubicBezTo>
                  <a:cubicBezTo>
                    <a:pt x="13" y="2"/>
                    <a:pt x="19" y="4"/>
                    <a:pt x="26" y="7"/>
                  </a:cubicBezTo>
                  <a:cubicBezTo>
                    <a:pt x="33" y="10"/>
                    <a:pt x="39" y="13"/>
                    <a:pt x="43" y="16"/>
                  </a:cubicBezTo>
                  <a:cubicBezTo>
                    <a:pt x="48" y="19"/>
                    <a:pt x="50" y="21"/>
                    <a:pt x="50" y="21"/>
                  </a:cubicBezTo>
                  <a:cubicBezTo>
                    <a:pt x="50" y="21"/>
                    <a:pt x="48" y="18"/>
                    <a:pt x="44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0" name="Freeform 4096"/>
            <p:cNvSpPr>
              <a:spLocks noChangeArrowheads="1"/>
            </p:cNvSpPr>
            <p:nvPr/>
          </p:nvSpPr>
          <p:spPr bwMode="auto">
            <a:xfrm>
              <a:off x="1887947" y="499540"/>
              <a:ext cx="220383" cy="213039"/>
            </a:xfrm>
            <a:custGeom>
              <a:avLst/>
              <a:gdLst>
                <a:gd name="T0" fmla="*/ 2147483647 w 37"/>
                <a:gd name="T1" fmla="*/ 2147483647 h 35"/>
                <a:gd name="T2" fmla="*/ 2147483647 w 37"/>
                <a:gd name="T3" fmla="*/ 2147483647 h 35"/>
                <a:gd name="T4" fmla="*/ 2147483647 w 37"/>
                <a:gd name="T5" fmla="*/ 2147483647 h 35"/>
                <a:gd name="T6" fmla="*/ 2147483647 w 37"/>
                <a:gd name="T7" fmla="*/ 2147483647 h 35"/>
                <a:gd name="T8" fmla="*/ 2147483647 w 37"/>
                <a:gd name="T9" fmla="*/ 2147483647 h 35"/>
                <a:gd name="T10" fmla="*/ 2147483647 w 37"/>
                <a:gd name="T11" fmla="*/ 2147483647 h 35"/>
                <a:gd name="T12" fmla="*/ 0 w 37"/>
                <a:gd name="T13" fmla="*/ 0 h 35"/>
                <a:gd name="T14" fmla="*/ 2147483647 w 37"/>
                <a:gd name="T15" fmla="*/ 2147483647 h 35"/>
                <a:gd name="T16" fmla="*/ 2147483647 w 3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35"/>
                <a:gd name="T29" fmla="*/ 37 w 3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35">
                  <a:moveTo>
                    <a:pt x="8" y="13"/>
                  </a:moveTo>
                  <a:cubicBezTo>
                    <a:pt x="11" y="15"/>
                    <a:pt x="13" y="18"/>
                    <a:pt x="16" y="20"/>
                  </a:cubicBezTo>
                  <a:cubicBezTo>
                    <a:pt x="27" y="28"/>
                    <a:pt x="37" y="35"/>
                    <a:pt x="37" y="35"/>
                  </a:cubicBezTo>
                  <a:cubicBezTo>
                    <a:pt x="37" y="34"/>
                    <a:pt x="28" y="28"/>
                    <a:pt x="16" y="19"/>
                  </a:cubicBezTo>
                  <a:cubicBezTo>
                    <a:pt x="14" y="17"/>
                    <a:pt x="11" y="15"/>
                    <a:pt x="9" y="13"/>
                  </a:cubicBezTo>
                  <a:cubicBezTo>
                    <a:pt x="7" y="11"/>
                    <a:pt x="5" y="8"/>
                    <a:pt x="4" y="6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3"/>
                    <a:pt x="3" y="7"/>
                  </a:cubicBezTo>
                  <a:cubicBezTo>
                    <a:pt x="4" y="9"/>
                    <a:pt x="6" y="11"/>
                    <a:pt x="8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1" name="Freeform 4097"/>
            <p:cNvSpPr>
              <a:spLocks noChangeArrowheads="1"/>
            </p:cNvSpPr>
            <p:nvPr/>
          </p:nvSpPr>
          <p:spPr bwMode="auto">
            <a:xfrm>
              <a:off x="2093638" y="323233"/>
              <a:ext cx="146922" cy="168963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0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2147483647 h 29"/>
                <a:gd name="T16" fmla="*/ 2147483647 w 25"/>
                <a:gd name="T17" fmla="*/ 2147483647 h 29"/>
                <a:gd name="T18" fmla="*/ 2147483647 w 25"/>
                <a:gd name="T19" fmla="*/ 0 h 29"/>
                <a:gd name="T20" fmla="*/ 2147483647 w 25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29"/>
                <a:gd name="T35" fmla="*/ 25 w 25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29">
                  <a:moveTo>
                    <a:pt x="25" y="7"/>
                  </a:moveTo>
                  <a:cubicBezTo>
                    <a:pt x="24" y="11"/>
                    <a:pt x="23" y="16"/>
                    <a:pt x="20" y="21"/>
                  </a:cubicBezTo>
                  <a:cubicBezTo>
                    <a:pt x="18" y="23"/>
                    <a:pt x="16" y="25"/>
                    <a:pt x="13" y="26"/>
                  </a:cubicBezTo>
                  <a:cubicBezTo>
                    <a:pt x="11" y="28"/>
                    <a:pt x="9" y="28"/>
                    <a:pt x="7" y="28"/>
                  </a:cubicBezTo>
                  <a:cubicBezTo>
                    <a:pt x="3" y="29"/>
                    <a:pt x="0" y="28"/>
                    <a:pt x="0" y="28"/>
                  </a:cubicBezTo>
                  <a:cubicBezTo>
                    <a:pt x="0" y="28"/>
                    <a:pt x="3" y="29"/>
                    <a:pt x="7" y="29"/>
                  </a:cubicBezTo>
                  <a:cubicBezTo>
                    <a:pt x="9" y="29"/>
                    <a:pt x="11" y="28"/>
                    <a:pt x="14" y="27"/>
                  </a:cubicBezTo>
                  <a:cubicBezTo>
                    <a:pt x="16" y="26"/>
                    <a:pt x="18" y="24"/>
                    <a:pt x="20" y="22"/>
                  </a:cubicBezTo>
                  <a:cubicBezTo>
                    <a:pt x="24" y="17"/>
                    <a:pt x="25" y="11"/>
                    <a:pt x="25" y="7"/>
                  </a:cubicBezTo>
                  <a:cubicBezTo>
                    <a:pt x="25" y="3"/>
                    <a:pt x="24" y="0"/>
                    <a:pt x="24" y="0"/>
                  </a:cubicBezTo>
                  <a:cubicBezTo>
                    <a:pt x="24" y="0"/>
                    <a:pt x="25" y="3"/>
                    <a:pt x="25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2" name="Freeform 4098"/>
            <p:cNvSpPr>
              <a:spLocks noChangeArrowheads="1"/>
            </p:cNvSpPr>
            <p:nvPr/>
          </p:nvSpPr>
          <p:spPr bwMode="auto">
            <a:xfrm>
              <a:off x="2034869" y="132235"/>
              <a:ext cx="198347" cy="168963"/>
            </a:xfrm>
            <a:custGeom>
              <a:avLst/>
              <a:gdLst>
                <a:gd name="T0" fmla="*/ 2147483647 w 33"/>
                <a:gd name="T1" fmla="*/ 2147483647 h 28"/>
                <a:gd name="T2" fmla="*/ 2147483647 w 33"/>
                <a:gd name="T3" fmla="*/ 2147483647 h 28"/>
                <a:gd name="T4" fmla="*/ 2147483647 w 33"/>
                <a:gd name="T5" fmla="*/ 2147483647 h 28"/>
                <a:gd name="T6" fmla="*/ 2147483647 w 33"/>
                <a:gd name="T7" fmla="*/ 2147483647 h 28"/>
                <a:gd name="T8" fmla="*/ 2147483647 w 33"/>
                <a:gd name="T9" fmla="*/ 2147483647 h 28"/>
                <a:gd name="T10" fmla="*/ 2147483647 w 33"/>
                <a:gd name="T11" fmla="*/ 2147483647 h 28"/>
                <a:gd name="T12" fmla="*/ 2147483647 w 33"/>
                <a:gd name="T13" fmla="*/ 0 h 28"/>
                <a:gd name="T14" fmla="*/ 2147483647 w 33"/>
                <a:gd name="T15" fmla="*/ 0 h 28"/>
                <a:gd name="T16" fmla="*/ 2147483647 w 33"/>
                <a:gd name="T17" fmla="*/ 0 h 28"/>
                <a:gd name="T18" fmla="*/ 0 w 33"/>
                <a:gd name="T19" fmla="*/ 0 h 28"/>
                <a:gd name="T20" fmla="*/ 2147483647 w 33"/>
                <a:gd name="T21" fmla="*/ 0 h 28"/>
                <a:gd name="T22" fmla="*/ 2147483647 w 33"/>
                <a:gd name="T23" fmla="*/ 0 h 28"/>
                <a:gd name="T24" fmla="*/ 2147483647 w 33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28"/>
                <a:gd name="T41" fmla="*/ 33 w 33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28">
                  <a:moveTo>
                    <a:pt x="20" y="10"/>
                  </a:moveTo>
                  <a:cubicBezTo>
                    <a:pt x="25" y="13"/>
                    <a:pt x="29" y="18"/>
                    <a:pt x="31" y="22"/>
                  </a:cubicBezTo>
                  <a:cubicBezTo>
                    <a:pt x="32" y="26"/>
                    <a:pt x="33" y="28"/>
                    <a:pt x="33" y="28"/>
                  </a:cubicBezTo>
                  <a:cubicBezTo>
                    <a:pt x="33" y="28"/>
                    <a:pt x="33" y="26"/>
                    <a:pt x="31" y="22"/>
                  </a:cubicBezTo>
                  <a:cubicBezTo>
                    <a:pt x="29" y="18"/>
                    <a:pt x="26" y="13"/>
                    <a:pt x="21" y="9"/>
                  </a:cubicBezTo>
                  <a:cubicBezTo>
                    <a:pt x="17" y="6"/>
                    <a:pt x="12" y="4"/>
                    <a:pt x="8" y="2"/>
                  </a:cubicBezTo>
                  <a:cubicBezTo>
                    <a:pt x="5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1"/>
                    <a:pt x="12" y="3"/>
                    <a:pt x="20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3" name="Freeform 4099"/>
            <p:cNvSpPr>
              <a:spLocks noChangeArrowheads="1"/>
            </p:cNvSpPr>
            <p:nvPr/>
          </p:nvSpPr>
          <p:spPr bwMode="auto">
            <a:xfrm>
              <a:off x="2137714" y="191003"/>
              <a:ext cx="95502" cy="198347"/>
            </a:xfrm>
            <a:custGeom>
              <a:avLst/>
              <a:gdLst>
                <a:gd name="T0" fmla="*/ 2147483647 w 16"/>
                <a:gd name="T1" fmla="*/ 2147483647 h 33"/>
                <a:gd name="T2" fmla="*/ 2147483647 w 16"/>
                <a:gd name="T3" fmla="*/ 2147483647 h 33"/>
                <a:gd name="T4" fmla="*/ 2147483647 w 16"/>
                <a:gd name="T5" fmla="*/ 2147483647 h 33"/>
                <a:gd name="T6" fmla="*/ 2147483647 w 16"/>
                <a:gd name="T7" fmla="*/ 2147483647 h 33"/>
                <a:gd name="T8" fmla="*/ 2147483647 w 16"/>
                <a:gd name="T9" fmla="*/ 2147483647 h 33"/>
                <a:gd name="T10" fmla="*/ 0 w 16"/>
                <a:gd name="T11" fmla="*/ 0 h 33"/>
                <a:gd name="T12" fmla="*/ 2147483647 w 16"/>
                <a:gd name="T13" fmla="*/ 2147483647 h 33"/>
                <a:gd name="T14" fmla="*/ 2147483647 w 16"/>
                <a:gd name="T15" fmla="*/ 2147483647 h 33"/>
                <a:gd name="T16" fmla="*/ 2147483647 w 16"/>
                <a:gd name="T17" fmla="*/ 2147483647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3"/>
                <a:gd name="T29" fmla="*/ 16 w 16"/>
                <a:gd name="T30" fmla="*/ 33 h 3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3">
                  <a:moveTo>
                    <a:pt x="15" y="27"/>
                  </a:moveTo>
                  <a:cubicBezTo>
                    <a:pt x="15" y="30"/>
                    <a:pt x="15" y="32"/>
                    <a:pt x="15" y="32"/>
                  </a:cubicBezTo>
                  <a:cubicBezTo>
                    <a:pt x="15" y="33"/>
                    <a:pt x="16" y="30"/>
                    <a:pt x="15" y="27"/>
                  </a:cubicBezTo>
                  <a:cubicBezTo>
                    <a:pt x="15" y="24"/>
                    <a:pt x="14" y="19"/>
                    <a:pt x="12" y="14"/>
                  </a:cubicBezTo>
                  <a:cubicBezTo>
                    <a:pt x="10" y="9"/>
                    <a:pt x="7" y="5"/>
                    <a:pt x="4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1"/>
                    <a:pt x="4" y="3"/>
                  </a:cubicBezTo>
                  <a:cubicBezTo>
                    <a:pt x="6" y="6"/>
                    <a:pt x="9" y="9"/>
                    <a:pt x="11" y="14"/>
                  </a:cubicBezTo>
                  <a:cubicBezTo>
                    <a:pt x="14" y="19"/>
                    <a:pt x="15" y="24"/>
                    <a:pt x="15" y="2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4" name="Freeform 4100"/>
            <p:cNvSpPr>
              <a:spLocks noChangeArrowheads="1"/>
            </p:cNvSpPr>
            <p:nvPr/>
          </p:nvSpPr>
          <p:spPr bwMode="auto">
            <a:xfrm>
              <a:off x="1998141" y="161619"/>
              <a:ext cx="168963" cy="66117"/>
            </a:xfrm>
            <a:custGeom>
              <a:avLst/>
              <a:gdLst>
                <a:gd name="T0" fmla="*/ 2147483647 w 29"/>
                <a:gd name="T1" fmla="*/ 2147483647 h 11"/>
                <a:gd name="T2" fmla="*/ 2147483647 w 29"/>
                <a:gd name="T3" fmla="*/ 2147483647 h 11"/>
                <a:gd name="T4" fmla="*/ 2147483647 w 29"/>
                <a:gd name="T5" fmla="*/ 2147483647 h 11"/>
                <a:gd name="T6" fmla="*/ 2147483647 w 29"/>
                <a:gd name="T7" fmla="*/ 0 h 11"/>
                <a:gd name="T8" fmla="*/ 0 w 29"/>
                <a:gd name="T9" fmla="*/ 0 h 11"/>
                <a:gd name="T10" fmla="*/ 2147483647 w 29"/>
                <a:gd name="T11" fmla="*/ 2147483647 h 11"/>
                <a:gd name="T12" fmla="*/ 2147483647 w 29"/>
                <a:gd name="T13" fmla="*/ 2147483647 h 11"/>
                <a:gd name="T14" fmla="*/ 2147483647 w 29"/>
                <a:gd name="T15" fmla="*/ 2147483647 h 11"/>
                <a:gd name="T16" fmla="*/ 2147483647 w 29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11"/>
                <a:gd name="T29" fmla="*/ 29 w 29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11">
                  <a:moveTo>
                    <a:pt x="29" y="11"/>
                  </a:moveTo>
                  <a:cubicBezTo>
                    <a:pt x="29" y="11"/>
                    <a:pt x="28" y="10"/>
                    <a:pt x="26" y="8"/>
                  </a:cubicBezTo>
                  <a:cubicBezTo>
                    <a:pt x="24" y="6"/>
                    <a:pt x="20" y="4"/>
                    <a:pt x="16" y="3"/>
                  </a:cubicBezTo>
                  <a:cubicBezTo>
                    <a:pt x="12" y="1"/>
                    <a:pt x="8" y="1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0" y="5"/>
                    <a:pt x="23" y="7"/>
                    <a:pt x="26" y="8"/>
                  </a:cubicBezTo>
                  <a:cubicBezTo>
                    <a:pt x="28" y="10"/>
                    <a:pt x="29" y="11"/>
                    <a:pt x="29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5" name="Freeform 4101"/>
            <p:cNvSpPr>
              <a:spLocks noChangeArrowheads="1"/>
            </p:cNvSpPr>
            <p:nvPr/>
          </p:nvSpPr>
          <p:spPr bwMode="auto">
            <a:xfrm>
              <a:off x="2012833" y="139578"/>
              <a:ext cx="110194" cy="44077"/>
            </a:xfrm>
            <a:custGeom>
              <a:avLst/>
              <a:gdLst>
                <a:gd name="T0" fmla="*/ 2147483647 w 19"/>
                <a:gd name="T1" fmla="*/ 2147483647 h 7"/>
                <a:gd name="T2" fmla="*/ 2147483647 w 19"/>
                <a:gd name="T3" fmla="*/ 2147483647 h 7"/>
                <a:gd name="T4" fmla="*/ 0 w 19"/>
                <a:gd name="T5" fmla="*/ 0 h 7"/>
                <a:gd name="T6" fmla="*/ 2147483647 w 19"/>
                <a:gd name="T7" fmla="*/ 2147483647 h 7"/>
                <a:gd name="T8" fmla="*/ 2147483647 w 19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7"/>
                <a:gd name="T17" fmla="*/ 19 w 19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7">
                  <a:moveTo>
                    <a:pt x="19" y="7"/>
                  </a:moveTo>
                  <a:cubicBezTo>
                    <a:pt x="19" y="6"/>
                    <a:pt x="15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1"/>
                    <a:pt x="4" y="2"/>
                    <a:pt x="9" y="3"/>
                  </a:cubicBezTo>
                  <a:cubicBezTo>
                    <a:pt x="15" y="5"/>
                    <a:pt x="19" y="7"/>
                    <a:pt x="1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6" name="Freeform 4102"/>
            <p:cNvSpPr>
              <a:spLocks noChangeArrowheads="1"/>
            </p:cNvSpPr>
            <p:nvPr/>
          </p:nvSpPr>
          <p:spPr bwMode="auto">
            <a:xfrm>
              <a:off x="2071602" y="396694"/>
              <a:ext cx="88153" cy="80809"/>
            </a:xfrm>
            <a:custGeom>
              <a:avLst/>
              <a:gdLst>
                <a:gd name="T0" fmla="*/ 2147483647 w 15"/>
                <a:gd name="T1" fmla="*/ 2147483647 h 13"/>
                <a:gd name="T2" fmla="*/ 2147483647 w 15"/>
                <a:gd name="T3" fmla="*/ 0 h 13"/>
                <a:gd name="T4" fmla="*/ 2147483647 w 15"/>
                <a:gd name="T5" fmla="*/ 2147483647 h 13"/>
                <a:gd name="T6" fmla="*/ 2147483647 w 15"/>
                <a:gd name="T7" fmla="*/ 2147483647 h 13"/>
                <a:gd name="T8" fmla="*/ 0 w 15"/>
                <a:gd name="T9" fmla="*/ 2147483647 h 13"/>
                <a:gd name="T10" fmla="*/ 2147483647 w 15"/>
                <a:gd name="T11" fmla="*/ 2147483647 h 13"/>
                <a:gd name="T12" fmla="*/ 2147483647 w 15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3"/>
                <a:gd name="T23" fmla="*/ 15 w 15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3">
                  <a:moveTo>
                    <a:pt x="14" y="3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15" y="0"/>
                    <a:pt x="15" y="1"/>
                    <a:pt x="14" y="3"/>
                  </a:cubicBezTo>
                  <a:cubicBezTo>
                    <a:pt x="13" y="4"/>
                    <a:pt x="12" y="6"/>
                    <a:pt x="9" y="8"/>
                  </a:cubicBezTo>
                  <a:cubicBezTo>
                    <a:pt x="5" y="11"/>
                    <a:pt x="0" y="12"/>
                    <a:pt x="0" y="13"/>
                  </a:cubicBezTo>
                  <a:cubicBezTo>
                    <a:pt x="0" y="13"/>
                    <a:pt x="5" y="12"/>
                    <a:pt x="10" y="9"/>
                  </a:cubicBezTo>
                  <a:cubicBezTo>
                    <a:pt x="12" y="7"/>
                    <a:pt x="14" y="5"/>
                    <a:pt x="14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7" name="Freeform 4103"/>
            <p:cNvSpPr>
              <a:spLocks noChangeArrowheads="1"/>
            </p:cNvSpPr>
            <p:nvPr/>
          </p:nvSpPr>
          <p:spPr bwMode="auto">
            <a:xfrm>
              <a:off x="1946716" y="235080"/>
              <a:ext cx="220383" cy="132230"/>
            </a:xfrm>
            <a:custGeom>
              <a:avLst/>
              <a:gdLst>
                <a:gd name="T0" fmla="*/ 2147483647 w 37"/>
                <a:gd name="T1" fmla="*/ 2147483647 h 21"/>
                <a:gd name="T2" fmla="*/ 2147483647 w 37"/>
                <a:gd name="T3" fmla="*/ 2147483647 h 21"/>
                <a:gd name="T4" fmla="*/ 2147483647 w 37"/>
                <a:gd name="T5" fmla="*/ 0 h 21"/>
                <a:gd name="T6" fmla="*/ 2147483647 w 37"/>
                <a:gd name="T7" fmla="*/ 2147483647 h 21"/>
                <a:gd name="T8" fmla="*/ 0 w 37"/>
                <a:gd name="T9" fmla="*/ 2147483647 h 21"/>
                <a:gd name="T10" fmla="*/ 2147483647 w 37"/>
                <a:gd name="T11" fmla="*/ 2147483647 h 21"/>
                <a:gd name="T12" fmla="*/ 2147483647 w 37"/>
                <a:gd name="T13" fmla="*/ 2147483647 h 21"/>
                <a:gd name="T14" fmla="*/ 2147483647 w 37"/>
                <a:gd name="T15" fmla="*/ 2147483647 h 21"/>
                <a:gd name="T16" fmla="*/ 2147483647 w 37"/>
                <a:gd name="T17" fmla="*/ 2147483647 h 21"/>
                <a:gd name="T18" fmla="*/ 2147483647 w 37"/>
                <a:gd name="T19" fmla="*/ 2147483647 h 21"/>
                <a:gd name="T20" fmla="*/ 2147483647 w 37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21"/>
                <a:gd name="T35" fmla="*/ 37 w 37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21">
                  <a:moveTo>
                    <a:pt x="36" y="14"/>
                  </a:moveTo>
                  <a:cubicBezTo>
                    <a:pt x="34" y="10"/>
                    <a:pt x="30" y="5"/>
                    <a:pt x="24" y="2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1" y="0"/>
                    <a:pt x="9" y="0"/>
                    <a:pt x="7" y="1"/>
                  </a:cubicBezTo>
                  <a:cubicBezTo>
                    <a:pt x="2" y="3"/>
                    <a:pt x="0" y="5"/>
                    <a:pt x="0" y="5"/>
                  </a:cubicBezTo>
                  <a:cubicBezTo>
                    <a:pt x="0" y="5"/>
                    <a:pt x="3" y="3"/>
                    <a:pt x="7" y="2"/>
                  </a:cubicBezTo>
                  <a:cubicBezTo>
                    <a:pt x="9" y="1"/>
                    <a:pt x="11" y="0"/>
                    <a:pt x="14" y="1"/>
                  </a:cubicBezTo>
                  <a:cubicBezTo>
                    <a:pt x="17" y="1"/>
                    <a:pt x="20" y="1"/>
                    <a:pt x="23" y="3"/>
                  </a:cubicBezTo>
                  <a:cubicBezTo>
                    <a:pt x="29" y="6"/>
                    <a:pt x="33" y="11"/>
                    <a:pt x="35" y="15"/>
                  </a:cubicBezTo>
                  <a:cubicBezTo>
                    <a:pt x="37" y="18"/>
                    <a:pt x="37" y="21"/>
                    <a:pt x="37" y="21"/>
                  </a:cubicBezTo>
                  <a:cubicBezTo>
                    <a:pt x="37" y="21"/>
                    <a:pt x="37" y="18"/>
                    <a:pt x="36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8" name="Freeform 4104"/>
            <p:cNvSpPr>
              <a:spLocks noChangeArrowheads="1"/>
            </p:cNvSpPr>
            <p:nvPr/>
          </p:nvSpPr>
          <p:spPr bwMode="auto">
            <a:xfrm>
              <a:off x="1865911" y="279157"/>
              <a:ext cx="66117" cy="176307"/>
            </a:xfrm>
            <a:custGeom>
              <a:avLst/>
              <a:gdLst>
                <a:gd name="T0" fmla="*/ 2147483647 w 12"/>
                <a:gd name="T1" fmla="*/ 2147483647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2147483647 w 12"/>
                <a:gd name="T9" fmla="*/ 2147483647 h 29"/>
                <a:gd name="T10" fmla="*/ 2147483647 w 12"/>
                <a:gd name="T11" fmla="*/ 2147483647 h 29"/>
                <a:gd name="T12" fmla="*/ 2147483647 w 12"/>
                <a:gd name="T13" fmla="*/ 2147483647 h 29"/>
                <a:gd name="T14" fmla="*/ 2147483647 w 12"/>
                <a:gd name="T15" fmla="*/ 2147483647 h 29"/>
                <a:gd name="T16" fmla="*/ 2147483647 w 12"/>
                <a:gd name="T17" fmla="*/ 2147483647 h 29"/>
                <a:gd name="T18" fmla="*/ 2147483647 w 12"/>
                <a:gd name="T19" fmla="*/ 0 h 29"/>
                <a:gd name="T20" fmla="*/ 2147483647 w 12"/>
                <a:gd name="T21" fmla="*/ 2147483647 h 29"/>
                <a:gd name="T22" fmla="*/ 2147483647 w 12"/>
                <a:gd name="T23" fmla="*/ 2147483647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29"/>
                <a:gd name="T38" fmla="*/ 12 w 12"/>
                <a:gd name="T39" fmla="*/ 29 h 2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29">
                  <a:moveTo>
                    <a:pt x="2" y="13"/>
                  </a:moveTo>
                  <a:cubicBezTo>
                    <a:pt x="0" y="20"/>
                    <a:pt x="1" y="26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29"/>
                    <a:pt x="2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0"/>
                    <a:pt x="3" y="13"/>
                  </a:cubicBezTo>
                  <a:cubicBezTo>
                    <a:pt x="4" y="9"/>
                    <a:pt x="6" y="6"/>
                    <a:pt x="8" y="3"/>
                  </a:cubicBezTo>
                  <a:cubicBezTo>
                    <a:pt x="10" y="1"/>
                    <a:pt x="12" y="0"/>
                    <a:pt x="12" y="0"/>
                  </a:cubicBezTo>
                  <a:cubicBezTo>
                    <a:pt x="12" y="0"/>
                    <a:pt x="10" y="1"/>
                    <a:pt x="8" y="3"/>
                  </a:cubicBezTo>
                  <a:cubicBezTo>
                    <a:pt x="6" y="5"/>
                    <a:pt x="4" y="9"/>
                    <a:pt x="2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9" name="Freeform 4105"/>
            <p:cNvSpPr>
              <a:spLocks noChangeArrowheads="1"/>
            </p:cNvSpPr>
            <p:nvPr/>
          </p:nvSpPr>
          <p:spPr bwMode="auto">
            <a:xfrm>
              <a:off x="1865911" y="227732"/>
              <a:ext cx="198347" cy="124886"/>
            </a:xfrm>
            <a:custGeom>
              <a:avLst/>
              <a:gdLst>
                <a:gd name="T0" fmla="*/ 0 w 33"/>
                <a:gd name="T1" fmla="*/ 2147483647 h 21"/>
                <a:gd name="T2" fmla="*/ 2147483647 w 33"/>
                <a:gd name="T3" fmla="*/ 2147483647 h 21"/>
                <a:gd name="T4" fmla="*/ 2147483647 w 33"/>
                <a:gd name="T5" fmla="*/ 2147483647 h 21"/>
                <a:gd name="T6" fmla="*/ 2147483647 w 33"/>
                <a:gd name="T7" fmla="*/ 2147483647 h 21"/>
                <a:gd name="T8" fmla="*/ 2147483647 w 33"/>
                <a:gd name="T9" fmla="*/ 2147483647 h 21"/>
                <a:gd name="T10" fmla="*/ 2147483647 w 33"/>
                <a:gd name="T11" fmla="*/ 2147483647 h 21"/>
                <a:gd name="T12" fmla="*/ 2147483647 w 33"/>
                <a:gd name="T13" fmla="*/ 0 h 21"/>
                <a:gd name="T14" fmla="*/ 2147483647 w 33"/>
                <a:gd name="T15" fmla="*/ 2147483647 h 21"/>
                <a:gd name="T16" fmla="*/ 2147483647 w 33"/>
                <a:gd name="T17" fmla="*/ 2147483647 h 21"/>
                <a:gd name="T18" fmla="*/ 2147483647 w 33"/>
                <a:gd name="T19" fmla="*/ 2147483647 h 21"/>
                <a:gd name="T20" fmla="*/ 0 w 33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21"/>
                <a:gd name="T35" fmla="*/ 33 w 33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21">
                  <a:moveTo>
                    <a:pt x="0" y="21"/>
                  </a:moveTo>
                  <a:cubicBezTo>
                    <a:pt x="0" y="21"/>
                    <a:pt x="1" y="20"/>
                    <a:pt x="1" y="19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6" y="12"/>
                    <a:pt x="9" y="8"/>
                    <a:pt x="14" y="5"/>
                  </a:cubicBezTo>
                  <a:cubicBezTo>
                    <a:pt x="19" y="2"/>
                    <a:pt x="24" y="1"/>
                    <a:pt x="27" y="1"/>
                  </a:cubicBezTo>
                  <a:cubicBezTo>
                    <a:pt x="31" y="0"/>
                    <a:pt x="33" y="1"/>
                    <a:pt x="33" y="1"/>
                  </a:cubicBezTo>
                  <a:cubicBezTo>
                    <a:pt x="33" y="1"/>
                    <a:pt x="31" y="0"/>
                    <a:pt x="27" y="0"/>
                  </a:cubicBezTo>
                  <a:cubicBezTo>
                    <a:pt x="24" y="0"/>
                    <a:pt x="18" y="1"/>
                    <a:pt x="13" y="5"/>
                  </a:cubicBezTo>
                  <a:cubicBezTo>
                    <a:pt x="9" y="8"/>
                    <a:pt x="5" y="12"/>
                    <a:pt x="3" y="15"/>
                  </a:cubicBezTo>
                  <a:cubicBezTo>
                    <a:pt x="2" y="17"/>
                    <a:pt x="2" y="18"/>
                    <a:pt x="1" y="19"/>
                  </a:cubicBezTo>
                  <a:cubicBezTo>
                    <a:pt x="1" y="20"/>
                    <a:pt x="0" y="20"/>
                    <a:pt x="0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0" name="Freeform 4106"/>
            <p:cNvSpPr>
              <a:spLocks noChangeArrowheads="1"/>
            </p:cNvSpPr>
            <p:nvPr/>
          </p:nvSpPr>
          <p:spPr bwMode="auto">
            <a:xfrm>
              <a:off x="1909987" y="51425"/>
              <a:ext cx="95502" cy="117538"/>
            </a:xfrm>
            <a:custGeom>
              <a:avLst/>
              <a:gdLst>
                <a:gd name="T0" fmla="*/ 2147483647 w 16"/>
                <a:gd name="T1" fmla="*/ 2147483647 h 19"/>
                <a:gd name="T2" fmla="*/ 2147483647 w 16"/>
                <a:gd name="T3" fmla="*/ 2147483647 h 19"/>
                <a:gd name="T4" fmla="*/ 0 w 16"/>
                <a:gd name="T5" fmla="*/ 2147483647 h 19"/>
                <a:gd name="T6" fmla="*/ 2147483647 w 16"/>
                <a:gd name="T7" fmla="*/ 2147483647 h 19"/>
                <a:gd name="T8" fmla="*/ 2147483647 w 16"/>
                <a:gd name="T9" fmla="*/ 2147483647 h 19"/>
                <a:gd name="T10" fmla="*/ 2147483647 w 16"/>
                <a:gd name="T11" fmla="*/ 2147483647 h 19"/>
                <a:gd name="T12" fmla="*/ 2147483647 w 16"/>
                <a:gd name="T13" fmla="*/ 0 h 19"/>
                <a:gd name="T14" fmla="*/ 2147483647 w 16"/>
                <a:gd name="T15" fmla="*/ 2147483647 h 19"/>
                <a:gd name="T16" fmla="*/ 2147483647 w 1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19"/>
                <a:gd name="T29" fmla="*/ 16 w 1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19">
                  <a:moveTo>
                    <a:pt x="10" y="11"/>
                  </a:moveTo>
                  <a:cubicBezTo>
                    <a:pt x="8" y="14"/>
                    <a:pt x="5" y="16"/>
                    <a:pt x="4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2" y="19"/>
                    <a:pt x="4" y="17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2" y="8"/>
                    <a:pt x="14" y="6"/>
                    <a:pt x="15" y="4"/>
                  </a:cubicBezTo>
                  <a:cubicBezTo>
                    <a:pt x="16" y="2"/>
                    <a:pt x="16" y="0"/>
                    <a:pt x="16" y="0"/>
                  </a:cubicBezTo>
                  <a:cubicBezTo>
                    <a:pt x="16" y="0"/>
                    <a:pt x="16" y="1"/>
                    <a:pt x="14" y="3"/>
                  </a:cubicBezTo>
                  <a:cubicBezTo>
                    <a:pt x="13" y="5"/>
                    <a:pt x="12" y="8"/>
                    <a:pt x="10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1" name="Freeform 4107"/>
            <p:cNvSpPr>
              <a:spLocks noChangeArrowheads="1"/>
            </p:cNvSpPr>
            <p:nvPr/>
          </p:nvSpPr>
          <p:spPr bwMode="auto">
            <a:xfrm>
              <a:off x="1865911" y="117542"/>
              <a:ext cx="95502" cy="58769"/>
            </a:xfrm>
            <a:custGeom>
              <a:avLst/>
              <a:gdLst>
                <a:gd name="T0" fmla="*/ 2147483647 w 15"/>
                <a:gd name="T1" fmla="*/ 0 h 10"/>
                <a:gd name="T2" fmla="*/ 2147483647 w 15"/>
                <a:gd name="T3" fmla="*/ 2147483647 h 10"/>
                <a:gd name="T4" fmla="*/ 0 w 15"/>
                <a:gd name="T5" fmla="*/ 2147483647 h 10"/>
                <a:gd name="T6" fmla="*/ 2147483647 w 15"/>
                <a:gd name="T7" fmla="*/ 2147483647 h 10"/>
                <a:gd name="T8" fmla="*/ 2147483647 w 1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0"/>
                <a:gd name="T17" fmla="*/ 15 w 15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0">
                  <a:moveTo>
                    <a:pt x="15" y="0"/>
                  </a:moveTo>
                  <a:cubicBezTo>
                    <a:pt x="14" y="0"/>
                    <a:pt x="11" y="2"/>
                    <a:pt x="7" y="5"/>
                  </a:cubicBezTo>
                  <a:cubicBezTo>
                    <a:pt x="4" y="8"/>
                    <a:pt x="0" y="9"/>
                    <a:pt x="0" y="9"/>
                  </a:cubicBezTo>
                  <a:cubicBezTo>
                    <a:pt x="0" y="10"/>
                    <a:pt x="4" y="8"/>
                    <a:pt x="8" y="6"/>
                  </a:cubicBezTo>
                  <a:cubicBezTo>
                    <a:pt x="12" y="3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2" name="Freeform 4108"/>
            <p:cNvSpPr>
              <a:spLocks noChangeArrowheads="1"/>
            </p:cNvSpPr>
            <p:nvPr/>
          </p:nvSpPr>
          <p:spPr bwMode="auto">
            <a:xfrm>
              <a:off x="1799793" y="44081"/>
              <a:ext cx="183655" cy="132230"/>
            </a:xfrm>
            <a:custGeom>
              <a:avLst/>
              <a:gdLst>
                <a:gd name="T0" fmla="*/ 2147483647 w 31"/>
                <a:gd name="T1" fmla="*/ 2147483647 h 22"/>
                <a:gd name="T2" fmla="*/ 2147483647 w 31"/>
                <a:gd name="T3" fmla="*/ 2147483647 h 22"/>
                <a:gd name="T4" fmla="*/ 2147483647 w 31"/>
                <a:gd name="T5" fmla="*/ 2147483647 h 22"/>
                <a:gd name="T6" fmla="*/ 2147483647 w 31"/>
                <a:gd name="T7" fmla="*/ 0 h 22"/>
                <a:gd name="T8" fmla="*/ 2147483647 w 31"/>
                <a:gd name="T9" fmla="*/ 2147483647 h 22"/>
                <a:gd name="T10" fmla="*/ 2147483647 w 31"/>
                <a:gd name="T11" fmla="*/ 2147483647 h 22"/>
                <a:gd name="T12" fmla="*/ 2147483647 w 31"/>
                <a:gd name="T13" fmla="*/ 2147483647 h 22"/>
                <a:gd name="T14" fmla="*/ 2147483647 w 31"/>
                <a:gd name="T15" fmla="*/ 2147483647 h 22"/>
                <a:gd name="T16" fmla="*/ 2147483647 w 31"/>
                <a:gd name="T17" fmla="*/ 2147483647 h 22"/>
                <a:gd name="T18" fmla="*/ 0 w 31"/>
                <a:gd name="T19" fmla="*/ 2147483647 h 22"/>
                <a:gd name="T20" fmla="*/ 2147483647 w 31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22"/>
                <a:gd name="T35" fmla="*/ 31 w 31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22">
                  <a:moveTo>
                    <a:pt x="1" y="21"/>
                  </a:moveTo>
                  <a:cubicBezTo>
                    <a:pt x="3" y="19"/>
                    <a:pt x="7" y="14"/>
                    <a:pt x="14" y="9"/>
                  </a:cubicBezTo>
                  <a:cubicBezTo>
                    <a:pt x="18" y="5"/>
                    <a:pt x="22" y="3"/>
                    <a:pt x="25" y="2"/>
                  </a:cubicBezTo>
                  <a:cubicBezTo>
                    <a:pt x="29" y="1"/>
                    <a:pt x="31" y="0"/>
                    <a:pt x="31" y="0"/>
                  </a:cubicBezTo>
                  <a:cubicBezTo>
                    <a:pt x="31" y="0"/>
                    <a:pt x="29" y="1"/>
                    <a:pt x="25" y="2"/>
                  </a:cubicBezTo>
                  <a:cubicBezTo>
                    <a:pt x="22" y="3"/>
                    <a:pt x="17" y="5"/>
                    <a:pt x="13" y="8"/>
                  </a:cubicBezTo>
                  <a:cubicBezTo>
                    <a:pt x="7" y="13"/>
                    <a:pt x="2" y="19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1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3" name="Freeform 4109"/>
            <p:cNvSpPr>
              <a:spLocks noChangeArrowheads="1"/>
            </p:cNvSpPr>
            <p:nvPr/>
          </p:nvSpPr>
          <p:spPr bwMode="auto">
            <a:xfrm>
              <a:off x="1770409" y="102850"/>
              <a:ext cx="124886" cy="139578"/>
            </a:xfrm>
            <a:custGeom>
              <a:avLst/>
              <a:gdLst>
                <a:gd name="T0" fmla="*/ 2147483647 w 20"/>
                <a:gd name="T1" fmla="*/ 2147483647 h 23"/>
                <a:gd name="T2" fmla="*/ 2147483647 w 20"/>
                <a:gd name="T3" fmla="*/ 2147483647 h 23"/>
                <a:gd name="T4" fmla="*/ 2147483647 w 20"/>
                <a:gd name="T5" fmla="*/ 0 h 23"/>
                <a:gd name="T6" fmla="*/ 2147483647 w 20"/>
                <a:gd name="T7" fmla="*/ 2147483647 h 23"/>
                <a:gd name="T8" fmla="*/ 2147483647 w 20"/>
                <a:gd name="T9" fmla="*/ 2147483647 h 23"/>
                <a:gd name="T10" fmla="*/ 0 w 20"/>
                <a:gd name="T11" fmla="*/ 2147483647 h 23"/>
                <a:gd name="T12" fmla="*/ 2147483647 w 20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23"/>
                <a:gd name="T23" fmla="*/ 20 w 2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23">
                  <a:moveTo>
                    <a:pt x="8" y="10"/>
                  </a:moveTo>
                  <a:cubicBezTo>
                    <a:pt x="11" y="7"/>
                    <a:pt x="14" y="4"/>
                    <a:pt x="16" y="2"/>
                  </a:cubicBezTo>
                  <a:cubicBezTo>
                    <a:pt x="18" y="1"/>
                    <a:pt x="20" y="0"/>
                    <a:pt x="19" y="0"/>
                  </a:cubicBezTo>
                  <a:cubicBezTo>
                    <a:pt x="19" y="0"/>
                    <a:pt x="18" y="0"/>
                    <a:pt x="16" y="2"/>
                  </a:cubicBezTo>
                  <a:cubicBezTo>
                    <a:pt x="13" y="4"/>
                    <a:pt x="10" y="6"/>
                    <a:pt x="8" y="10"/>
                  </a:cubicBezTo>
                  <a:cubicBezTo>
                    <a:pt x="2" y="16"/>
                    <a:pt x="0" y="23"/>
                    <a:pt x="0" y="23"/>
                  </a:cubicBezTo>
                  <a:cubicBezTo>
                    <a:pt x="0" y="23"/>
                    <a:pt x="3" y="17"/>
                    <a:pt x="8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4" name="Freeform 4110"/>
            <p:cNvSpPr>
              <a:spLocks noChangeArrowheads="1"/>
            </p:cNvSpPr>
            <p:nvPr/>
          </p:nvSpPr>
          <p:spPr bwMode="auto">
            <a:xfrm>
              <a:off x="2108330" y="257116"/>
              <a:ext cx="73461" cy="176307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0 w 12"/>
                <a:gd name="T9" fmla="*/ 2147483647 h 30"/>
                <a:gd name="T10" fmla="*/ 2147483647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30"/>
                <a:gd name="T29" fmla="*/ 12 w 1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30">
                  <a:moveTo>
                    <a:pt x="9" y="30"/>
                  </a:moveTo>
                  <a:cubicBezTo>
                    <a:pt x="9" y="30"/>
                    <a:pt x="10" y="28"/>
                    <a:pt x="11" y="25"/>
                  </a:cubicBezTo>
                  <a:cubicBezTo>
                    <a:pt x="12" y="22"/>
                    <a:pt x="12" y="18"/>
                    <a:pt x="11" y="13"/>
                  </a:cubicBezTo>
                  <a:cubicBezTo>
                    <a:pt x="10" y="8"/>
                    <a:pt x="7" y="5"/>
                    <a:pt x="5" y="3"/>
                  </a:cubicBezTo>
                  <a:cubicBezTo>
                    <a:pt x="2" y="1"/>
                    <a:pt x="0" y="0"/>
                    <a:pt x="0" y="1"/>
                  </a:cubicBezTo>
                  <a:cubicBezTo>
                    <a:pt x="0" y="1"/>
                    <a:pt x="2" y="1"/>
                    <a:pt x="4" y="3"/>
                  </a:cubicBezTo>
                  <a:cubicBezTo>
                    <a:pt x="7" y="5"/>
                    <a:pt x="9" y="9"/>
                    <a:pt x="10" y="13"/>
                  </a:cubicBezTo>
                  <a:cubicBezTo>
                    <a:pt x="11" y="18"/>
                    <a:pt x="11" y="22"/>
                    <a:pt x="10" y="25"/>
                  </a:cubicBezTo>
                  <a:cubicBezTo>
                    <a:pt x="9" y="28"/>
                    <a:pt x="9" y="30"/>
                    <a:pt x="9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5" name="Freeform 4111"/>
            <p:cNvSpPr>
              <a:spLocks noChangeArrowheads="1"/>
            </p:cNvSpPr>
            <p:nvPr/>
          </p:nvSpPr>
          <p:spPr bwMode="auto">
            <a:xfrm>
              <a:off x="1601451" y="191003"/>
              <a:ext cx="139578" cy="117538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2147483647 h 20"/>
                <a:gd name="T8" fmla="*/ 2147483647 w 23"/>
                <a:gd name="T9" fmla="*/ 2147483647 h 20"/>
                <a:gd name="T10" fmla="*/ 0 w 23"/>
                <a:gd name="T11" fmla="*/ 0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21" y="16"/>
                  </a:moveTo>
                  <a:cubicBezTo>
                    <a:pt x="22" y="18"/>
                    <a:pt x="23" y="20"/>
                    <a:pt x="23" y="20"/>
                  </a:cubicBezTo>
                  <a:cubicBezTo>
                    <a:pt x="23" y="20"/>
                    <a:pt x="23" y="18"/>
                    <a:pt x="21" y="16"/>
                  </a:cubicBezTo>
                  <a:cubicBezTo>
                    <a:pt x="20" y="13"/>
                    <a:pt x="18" y="10"/>
                    <a:pt x="14" y="7"/>
                  </a:cubicBezTo>
                  <a:cubicBezTo>
                    <a:pt x="11" y="4"/>
                    <a:pt x="7" y="2"/>
                    <a:pt x="4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7" y="2"/>
                    <a:pt x="11" y="4"/>
                    <a:pt x="14" y="7"/>
                  </a:cubicBezTo>
                  <a:cubicBezTo>
                    <a:pt x="17" y="10"/>
                    <a:pt x="19" y="13"/>
                    <a:pt x="21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6" name="Freeform 4112"/>
            <p:cNvSpPr>
              <a:spLocks noChangeArrowheads="1"/>
            </p:cNvSpPr>
            <p:nvPr/>
          </p:nvSpPr>
          <p:spPr bwMode="auto">
            <a:xfrm>
              <a:off x="1601451" y="205696"/>
              <a:ext cx="146922" cy="271808"/>
            </a:xfrm>
            <a:custGeom>
              <a:avLst/>
              <a:gdLst>
                <a:gd name="T0" fmla="*/ 2147483647 w 25"/>
                <a:gd name="T1" fmla="*/ 2147483647 h 45"/>
                <a:gd name="T2" fmla="*/ 2147483647 w 25"/>
                <a:gd name="T3" fmla="*/ 2147483647 h 45"/>
                <a:gd name="T4" fmla="*/ 2147483647 w 25"/>
                <a:gd name="T5" fmla="*/ 2147483647 h 45"/>
                <a:gd name="T6" fmla="*/ 0 w 25"/>
                <a:gd name="T7" fmla="*/ 0 h 45"/>
                <a:gd name="T8" fmla="*/ 2147483647 w 25"/>
                <a:gd name="T9" fmla="*/ 2147483647 h 45"/>
                <a:gd name="T10" fmla="*/ 2147483647 w 25"/>
                <a:gd name="T11" fmla="*/ 2147483647 h 45"/>
                <a:gd name="T12" fmla="*/ 2147483647 w 25"/>
                <a:gd name="T13" fmla="*/ 2147483647 h 45"/>
                <a:gd name="T14" fmla="*/ 2147483647 w 25"/>
                <a:gd name="T15" fmla="*/ 2147483647 h 45"/>
                <a:gd name="T16" fmla="*/ 2147483647 w 25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"/>
                <a:gd name="T28" fmla="*/ 0 h 45"/>
                <a:gd name="T29" fmla="*/ 25 w 25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" h="45">
                  <a:moveTo>
                    <a:pt x="19" y="40"/>
                  </a:moveTo>
                  <a:cubicBezTo>
                    <a:pt x="16" y="37"/>
                    <a:pt x="11" y="32"/>
                    <a:pt x="8" y="26"/>
                  </a:cubicBezTo>
                  <a:cubicBezTo>
                    <a:pt x="4" y="19"/>
                    <a:pt x="2" y="13"/>
                    <a:pt x="1" y="8"/>
                  </a:cubicBez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1" y="8"/>
                  </a:cubicBezTo>
                  <a:cubicBezTo>
                    <a:pt x="2" y="13"/>
                    <a:pt x="4" y="19"/>
                    <a:pt x="7" y="26"/>
                  </a:cubicBezTo>
                  <a:cubicBezTo>
                    <a:pt x="10" y="33"/>
                    <a:pt x="15" y="37"/>
                    <a:pt x="19" y="41"/>
                  </a:cubicBezTo>
                  <a:cubicBezTo>
                    <a:pt x="22" y="44"/>
                    <a:pt x="25" y="45"/>
                    <a:pt x="25" y="45"/>
                  </a:cubicBezTo>
                  <a:cubicBezTo>
                    <a:pt x="25" y="45"/>
                    <a:pt x="23" y="43"/>
                    <a:pt x="19" y="4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7" name="Freeform 4113"/>
            <p:cNvSpPr>
              <a:spLocks noChangeArrowheads="1"/>
            </p:cNvSpPr>
            <p:nvPr/>
          </p:nvSpPr>
          <p:spPr bwMode="auto">
            <a:xfrm>
              <a:off x="1851219" y="396694"/>
              <a:ext cx="80809" cy="198347"/>
            </a:xfrm>
            <a:custGeom>
              <a:avLst/>
              <a:gdLst>
                <a:gd name="T0" fmla="*/ 2147483647 w 14"/>
                <a:gd name="T1" fmla="*/ 2147483647 h 33"/>
                <a:gd name="T2" fmla="*/ 2147483647 w 14"/>
                <a:gd name="T3" fmla="*/ 2147483647 h 33"/>
                <a:gd name="T4" fmla="*/ 2147483647 w 14"/>
                <a:gd name="T5" fmla="*/ 2147483647 h 33"/>
                <a:gd name="T6" fmla="*/ 2147483647 w 14"/>
                <a:gd name="T7" fmla="*/ 0 h 33"/>
                <a:gd name="T8" fmla="*/ 2147483647 w 14"/>
                <a:gd name="T9" fmla="*/ 2147483647 h 33"/>
                <a:gd name="T10" fmla="*/ 2147483647 w 14"/>
                <a:gd name="T11" fmla="*/ 2147483647 h 33"/>
                <a:gd name="T12" fmla="*/ 2147483647 w 14"/>
                <a:gd name="T13" fmla="*/ 2147483647 h 33"/>
                <a:gd name="T14" fmla="*/ 2147483647 w 14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33"/>
                <a:gd name="T26" fmla="*/ 14 w 14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33">
                  <a:moveTo>
                    <a:pt x="14" y="33"/>
                  </a:moveTo>
                  <a:cubicBezTo>
                    <a:pt x="14" y="33"/>
                    <a:pt x="8" y="27"/>
                    <a:pt x="4" y="18"/>
                  </a:cubicBezTo>
                  <a:cubicBezTo>
                    <a:pt x="2" y="13"/>
                    <a:pt x="2" y="9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ubicBezTo>
                    <a:pt x="1" y="0"/>
                    <a:pt x="0" y="2"/>
                    <a:pt x="1" y="6"/>
                  </a:cubicBezTo>
                  <a:cubicBezTo>
                    <a:pt x="1" y="9"/>
                    <a:pt x="1" y="14"/>
                    <a:pt x="3" y="18"/>
                  </a:cubicBezTo>
                  <a:cubicBezTo>
                    <a:pt x="5" y="23"/>
                    <a:pt x="8" y="27"/>
                    <a:pt x="10" y="29"/>
                  </a:cubicBezTo>
                  <a:cubicBezTo>
                    <a:pt x="12" y="31"/>
                    <a:pt x="14" y="33"/>
                    <a:pt x="14" y="3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8" name="Freeform 4114"/>
            <p:cNvSpPr>
              <a:spLocks noChangeArrowheads="1"/>
            </p:cNvSpPr>
            <p:nvPr/>
          </p:nvSpPr>
          <p:spPr bwMode="auto">
            <a:xfrm>
              <a:off x="1660220" y="227732"/>
              <a:ext cx="102845" cy="132230"/>
            </a:xfrm>
            <a:custGeom>
              <a:avLst/>
              <a:gdLst>
                <a:gd name="T0" fmla="*/ 2147483647 w 17"/>
                <a:gd name="T1" fmla="*/ 2147483647 h 22"/>
                <a:gd name="T2" fmla="*/ 0 w 17"/>
                <a:gd name="T3" fmla="*/ 0 h 22"/>
                <a:gd name="T4" fmla="*/ 2147483647 w 17"/>
                <a:gd name="T5" fmla="*/ 2147483647 h 22"/>
                <a:gd name="T6" fmla="*/ 2147483647 w 17"/>
                <a:gd name="T7" fmla="*/ 2147483647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2"/>
                <a:gd name="T29" fmla="*/ 17 w 1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2">
                  <a:moveTo>
                    <a:pt x="4" y="2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5" y="4"/>
                    <a:pt x="7" y="7"/>
                    <a:pt x="10" y="10"/>
                  </a:cubicBezTo>
                  <a:cubicBezTo>
                    <a:pt x="12" y="13"/>
                    <a:pt x="14" y="16"/>
                    <a:pt x="15" y="18"/>
                  </a:cubicBezTo>
                  <a:cubicBezTo>
                    <a:pt x="16" y="20"/>
                    <a:pt x="16" y="22"/>
                    <a:pt x="16" y="22"/>
                  </a:cubicBezTo>
                  <a:cubicBezTo>
                    <a:pt x="17" y="22"/>
                    <a:pt x="16" y="20"/>
                    <a:pt x="15" y="18"/>
                  </a:cubicBezTo>
                  <a:cubicBezTo>
                    <a:pt x="14" y="16"/>
                    <a:pt x="12" y="13"/>
                    <a:pt x="10" y="10"/>
                  </a:cubicBezTo>
                  <a:cubicBezTo>
                    <a:pt x="8" y="7"/>
                    <a:pt x="6" y="4"/>
                    <a:pt x="4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9" name="Freeform 4115"/>
            <p:cNvSpPr>
              <a:spLocks noChangeArrowheads="1"/>
            </p:cNvSpPr>
            <p:nvPr/>
          </p:nvSpPr>
          <p:spPr bwMode="auto">
            <a:xfrm>
              <a:off x="1652871" y="352618"/>
              <a:ext cx="117538" cy="132230"/>
            </a:xfrm>
            <a:custGeom>
              <a:avLst/>
              <a:gdLst>
                <a:gd name="T0" fmla="*/ 2147483647 w 19"/>
                <a:gd name="T1" fmla="*/ 2147483647 h 22"/>
                <a:gd name="T2" fmla="*/ 0 w 19"/>
                <a:gd name="T3" fmla="*/ 0 h 22"/>
                <a:gd name="T4" fmla="*/ 2147483647 w 19"/>
                <a:gd name="T5" fmla="*/ 2147483647 h 22"/>
                <a:gd name="T6" fmla="*/ 2147483647 w 19"/>
                <a:gd name="T7" fmla="*/ 2147483647 h 22"/>
                <a:gd name="T8" fmla="*/ 2147483647 w 19"/>
                <a:gd name="T9" fmla="*/ 214748364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2"/>
                <a:gd name="T17" fmla="*/ 19 w 19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2">
                  <a:moveTo>
                    <a:pt x="8" y="12"/>
                  </a:moveTo>
                  <a:cubicBezTo>
                    <a:pt x="3" y="6"/>
                    <a:pt x="0" y="0"/>
                    <a:pt x="0" y="0"/>
                  </a:cubicBezTo>
                  <a:cubicBezTo>
                    <a:pt x="0" y="0"/>
                    <a:pt x="2" y="6"/>
                    <a:pt x="8" y="12"/>
                  </a:cubicBezTo>
                  <a:cubicBezTo>
                    <a:pt x="13" y="18"/>
                    <a:pt x="19" y="22"/>
                    <a:pt x="19" y="21"/>
                  </a:cubicBezTo>
                  <a:cubicBezTo>
                    <a:pt x="19" y="21"/>
                    <a:pt x="13" y="18"/>
                    <a:pt x="8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0" name="Freeform 4116"/>
            <p:cNvSpPr>
              <a:spLocks noChangeArrowheads="1"/>
            </p:cNvSpPr>
            <p:nvPr/>
          </p:nvSpPr>
          <p:spPr bwMode="auto">
            <a:xfrm>
              <a:off x="1403104" y="587693"/>
              <a:ext cx="205691" cy="73461"/>
            </a:xfrm>
            <a:custGeom>
              <a:avLst/>
              <a:gdLst>
                <a:gd name="T0" fmla="*/ 2147483647 w 35"/>
                <a:gd name="T1" fmla="*/ 2147483647 h 13"/>
                <a:gd name="T2" fmla="*/ 2147483647 w 35"/>
                <a:gd name="T3" fmla="*/ 2147483647 h 13"/>
                <a:gd name="T4" fmla="*/ 2147483647 w 35"/>
                <a:gd name="T5" fmla="*/ 2147483647 h 13"/>
                <a:gd name="T6" fmla="*/ 2147483647 w 35"/>
                <a:gd name="T7" fmla="*/ 2147483647 h 13"/>
                <a:gd name="T8" fmla="*/ 0 w 35"/>
                <a:gd name="T9" fmla="*/ 2147483647 h 13"/>
                <a:gd name="T10" fmla="*/ 2147483647 w 35"/>
                <a:gd name="T11" fmla="*/ 2147483647 h 13"/>
                <a:gd name="T12" fmla="*/ 2147483647 w 35"/>
                <a:gd name="T13" fmla="*/ 2147483647 h 13"/>
                <a:gd name="T14" fmla="*/ 2147483647 w 35"/>
                <a:gd name="T15" fmla="*/ 2147483647 h 13"/>
                <a:gd name="T16" fmla="*/ 2147483647 w 35"/>
                <a:gd name="T17" fmla="*/ 0 h 13"/>
                <a:gd name="T18" fmla="*/ 2147483647 w 35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13"/>
                <a:gd name="T32" fmla="*/ 35 w 35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13">
                  <a:moveTo>
                    <a:pt x="17" y="4"/>
                  </a:moveTo>
                  <a:cubicBezTo>
                    <a:pt x="11" y="6"/>
                    <a:pt x="6" y="9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12"/>
                    <a:pt x="0" y="13"/>
                    <a:pt x="0" y="13"/>
                  </a:cubicBezTo>
                  <a:cubicBezTo>
                    <a:pt x="0" y="13"/>
                    <a:pt x="1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7" y="9"/>
                    <a:pt x="11" y="7"/>
                    <a:pt x="17" y="5"/>
                  </a:cubicBezTo>
                  <a:cubicBezTo>
                    <a:pt x="27" y="1"/>
                    <a:pt x="35" y="1"/>
                    <a:pt x="35" y="0"/>
                  </a:cubicBezTo>
                  <a:cubicBezTo>
                    <a:pt x="35" y="0"/>
                    <a:pt x="27" y="0"/>
                    <a:pt x="1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1" name="Freeform 4117"/>
            <p:cNvSpPr>
              <a:spLocks noChangeArrowheads="1"/>
            </p:cNvSpPr>
            <p:nvPr/>
          </p:nvSpPr>
          <p:spPr bwMode="auto">
            <a:xfrm>
              <a:off x="1483913" y="565652"/>
              <a:ext cx="249768" cy="44077"/>
            </a:xfrm>
            <a:custGeom>
              <a:avLst/>
              <a:gdLst>
                <a:gd name="T0" fmla="*/ 2147483647 w 42"/>
                <a:gd name="T1" fmla="*/ 2147483647 h 7"/>
                <a:gd name="T2" fmla="*/ 2147483647 w 42"/>
                <a:gd name="T3" fmla="*/ 2147483647 h 7"/>
                <a:gd name="T4" fmla="*/ 2147483647 w 42"/>
                <a:gd name="T5" fmla="*/ 2147483647 h 7"/>
                <a:gd name="T6" fmla="*/ 2147483647 w 42"/>
                <a:gd name="T7" fmla="*/ 2147483647 h 7"/>
                <a:gd name="T8" fmla="*/ 2147483647 w 42"/>
                <a:gd name="T9" fmla="*/ 2147483647 h 7"/>
                <a:gd name="T10" fmla="*/ 2147483647 w 42"/>
                <a:gd name="T11" fmla="*/ 2147483647 h 7"/>
                <a:gd name="T12" fmla="*/ 2147483647 w 42"/>
                <a:gd name="T13" fmla="*/ 2147483647 h 7"/>
                <a:gd name="T14" fmla="*/ 0 w 42"/>
                <a:gd name="T15" fmla="*/ 2147483647 h 7"/>
                <a:gd name="T16" fmla="*/ 2147483647 w 42"/>
                <a:gd name="T17" fmla="*/ 2147483647 h 7"/>
                <a:gd name="T18" fmla="*/ 2147483647 w 42"/>
                <a:gd name="T19" fmla="*/ 2147483647 h 7"/>
                <a:gd name="T20" fmla="*/ 2147483647 w 42"/>
                <a:gd name="T21" fmla="*/ 2147483647 h 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7"/>
                <a:gd name="T35" fmla="*/ 42 w 42"/>
                <a:gd name="T36" fmla="*/ 7 h 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7">
                  <a:moveTo>
                    <a:pt x="35" y="2"/>
                  </a:moveTo>
                  <a:cubicBezTo>
                    <a:pt x="39" y="2"/>
                    <a:pt x="41" y="2"/>
                    <a:pt x="42" y="2"/>
                  </a:cubicBezTo>
                  <a:cubicBezTo>
                    <a:pt x="42" y="2"/>
                    <a:pt x="39" y="1"/>
                    <a:pt x="35" y="1"/>
                  </a:cubicBezTo>
                  <a:cubicBezTo>
                    <a:pt x="33" y="1"/>
                    <a:pt x="31" y="1"/>
                    <a:pt x="29" y="1"/>
                  </a:cubicBezTo>
                  <a:cubicBezTo>
                    <a:pt x="26" y="0"/>
                    <a:pt x="23" y="0"/>
                    <a:pt x="20" y="1"/>
                  </a:cubicBezTo>
                  <a:cubicBezTo>
                    <a:pt x="17" y="1"/>
                    <a:pt x="15" y="2"/>
                    <a:pt x="12" y="2"/>
                  </a:cubicBezTo>
                  <a:cubicBezTo>
                    <a:pt x="10" y="3"/>
                    <a:pt x="8" y="4"/>
                    <a:pt x="6" y="4"/>
                  </a:cubicBezTo>
                  <a:cubicBezTo>
                    <a:pt x="2" y="6"/>
                    <a:pt x="0" y="7"/>
                    <a:pt x="0" y="7"/>
                  </a:cubicBezTo>
                  <a:cubicBezTo>
                    <a:pt x="0" y="7"/>
                    <a:pt x="9" y="3"/>
                    <a:pt x="20" y="1"/>
                  </a:cubicBezTo>
                  <a:cubicBezTo>
                    <a:pt x="23" y="1"/>
                    <a:pt x="26" y="1"/>
                    <a:pt x="29" y="1"/>
                  </a:cubicBezTo>
                  <a:cubicBezTo>
                    <a:pt x="31" y="1"/>
                    <a:pt x="33" y="1"/>
                    <a:pt x="35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2" name="Freeform 4118"/>
            <p:cNvSpPr>
              <a:spLocks noChangeArrowheads="1"/>
            </p:cNvSpPr>
            <p:nvPr/>
          </p:nvSpPr>
          <p:spPr bwMode="auto">
            <a:xfrm>
              <a:off x="1168028" y="132235"/>
              <a:ext cx="220383" cy="66117"/>
            </a:xfrm>
            <a:custGeom>
              <a:avLst/>
              <a:gdLst>
                <a:gd name="T0" fmla="*/ 2147483647 w 37"/>
                <a:gd name="T1" fmla="*/ 2147483647 h 11"/>
                <a:gd name="T2" fmla="*/ 0 w 37"/>
                <a:gd name="T3" fmla="*/ 2147483647 h 11"/>
                <a:gd name="T4" fmla="*/ 2147483647 w 37"/>
                <a:gd name="T5" fmla="*/ 2147483647 h 11"/>
                <a:gd name="T6" fmla="*/ 2147483647 w 37"/>
                <a:gd name="T7" fmla="*/ 2147483647 h 11"/>
                <a:gd name="T8" fmla="*/ 2147483647 w 37"/>
                <a:gd name="T9" fmla="*/ 2147483647 h 11"/>
                <a:gd name="T10" fmla="*/ 2147483647 w 37"/>
                <a:gd name="T11" fmla="*/ 2147483647 h 11"/>
                <a:gd name="T12" fmla="*/ 2147483647 w 37"/>
                <a:gd name="T13" fmla="*/ 2147483647 h 11"/>
                <a:gd name="T14" fmla="*/ 2147483647 w 37"/>
                <a:gd name="T15" fmla="*/ 2147483647 h 11"/>
                <a:gd name="T16" fmla="*/ 2147483647 w 37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1"/>
                <a:gd name="T29" fmla="*/ 37 w 37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1">
                  <a:moveTo>
                    <a:pt x="5" y="4"/>
                  </a:moveTo>
                  <a:cubicBezTo>
                    <a:pt x="1" y="6"/>
                    <a:pt x="0" y="8"/>
                    <a:pt x="0" y="8"/>
                  </a:cubicBezTo>
                  <a:cubicBezTo>
                    <a:pt x="0" y="8"/>
                    <a:pt x="2" y="6"/>
                    <a:pt x="5" y="4"/>
                  </a:cubicBezTo>
                  <a:cubicBezTo>
                    <a:pt x="8" y="3"/>
                    <a:pt x="14" y="1"/>
                    <a:pt x="19" y="1"/>
                  </a:cubicBezTo>
                  <a:cubicBezTo>
                    <a:pt x="25" y="1"/>
                    <a:pt x="30" y="4"/>
                    <a:pt x="33" y="6"/>
                  </a:cubicBezTo>
                  <a:cubicBezTo>
                    <a:pt x="36" y="9"/>
                    <a:pt x="36" y="11"/>
                    <a:pt x="37" y="11"/>
                  </a:cubicBezTo>
                  <a:cubicBezTo>
                    <a:pt x="37" y="11"/>
                    <a:pt x="36" y="8"/>
                    <a:pt x="33" y="6"/>
                  </a:cubicBezTo>
                  <a:cubicBezTo>
                    <a:pt x="31" y="3"/>
                    <a:pt x="25" y="0"/>
                    <a:pt x="19" y="1"/>
                  </a:cubicBezTo>
                  <a:cubicBezTo>
                    <a:pt x="13" y="1"/>
                    <a:pt x="8" y="2"/>
                    <a:pt x="5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3" name="Freeform 4119"/>
            <p:cNvSpPr>
              <a:spLocks noChangeArrowheads="1"/>
            </p:cNvSpPr>
            <p:nvPr/>
          </p:nvSpPr>
          <p:spPr bwMode="auto">
            <a:xfrm>
              <a:off x="991722" y="528924"/>
              <a:ext cx="330577" cy="29384"/>
            </a:xfrm>
            <a:custGeom>
              <a:avLst/>
              <a:gdLst>
                <a:gd name="T0" fmla="*/ 2147483647 w 55"/>
                <a:gd name="T1" fmla="*/ 0 h 5"/>
                <a:gd name="T2" fmla="*/ 2147483647 w 55"/>
                <a:gd name="T3" fmla="*/ 2147483647 h 5"/>
                <a:gd name="T4" fmla="*/ 0 w 55"/>
                <a:gd name="T5" fmla="*/ 2147483647 h 5"/>
                <a:gd name="T6" fmla="*/ 2147483647 w 55"/>
                <a:gd name="T7" fmla="*/ 2147483647 h 5"/>
                <a:gd name="T8" fmla="*/ 2147483647 w 55"/>
                <a:gd name="T9" fmla="*/ 2147483647 h 5"/>
                <a:gd name="T10" fmla="*/ 2147483647 w 55"/>
                <a:gd name="T11" fmla="*/ 2147483647 h 5"/>
                <a:gd name="T12" fmla="*/ 2147483647 w 55"/>
                <a:gd name="T13" fmla="*/ 2147483647 h 5"/>
                <a:gd name="T14" fmla="*/ 2147483647 w 55"/>
                <a:gd name="T15" fmla="*/ 2147483647 h 5"/>
                <a:gd name="T16" fmla="*/ 2147483647 w 5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"/>
                <a:gd name="T29" fmla="*/ 55 w 5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">
                  <a:moveTo>
                    <a:pt x="27" y="0"/>
                  </a:moveTo>
                  <a:cubicBezTo>
                    <a:pt x="20" y="1"/>
                    <a:pt x="13" y="2"/>
                    <a:pt x="8" y="2"/>
                  </a:cubicBezTo>
                  <a:cubicBezTo>
                    <a:pt x="3" y="3"/>
                    <a:pt x="0" y="4"/>
                    <a:pt x="0" y="5"/>
                  </a:cubicBezTo>
                  <a:cubicBezTo>
                    <a:pt x="0" y="5"/>
                    <a:pt x="3" y="4"/>
                    <a:pt x="8" y="3"/>
                  </a:cubicBezTo>
                  <a:cubicBezTo>
                    <a:pt x="13" y="2"/>
                    <a:pt x="20" y="1"/>
                    <a:pt x="27" y="1"/>
                  </a:cubicBezTo>
                  <a:cubicBezTo>
                    <a:pt x="35" y="1"/>
                    <a:pt x="42" y="1"/>
                    <a:pt x="47" y="1"/>
                  </a:cubicBezTo>
                  <a:cubicBezTo>
                    <a:pt x="52" y="2"/>
                    <a:pt x="55" y="3"/>
                    <a:pt x="55" y="3"/>
                  </a:cubicBezTo>
                  <a:cubicBezTo>
                    <a:pt x="55" y="3"/>
                    <a:pt x="52" y="1"/>
                    <a:pt x="47" y="1"/>
                  </a:cubicBezTo>
                  <a:cubicBezTo>
                    <a:pt x="42" y="0"/>
                    <a:pt x="35" y="0"/>
                    <a:pt x="27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4" name="Freeform 4120"/>
            <p:cNvSpPr>
              <a:spLocks noChangeArrowheads="1"/>
            </p:cNvSpPr>
            <p:nvPr/>
          </p:nvSpPr>
          <p:spPr bwMode="auto">
            <a:xfrm>
              <a:off x="874184" y="426079"/>
              <a:ext cx="205691" cy="80809"/>
            </a:xfrm>
            <a:custGeom>
              <a:avLst/>
              <a:gdLst>
                <a:gd name="T0" fmla="*/ 2147483647 w 34"/>
                <a:gd name="T1" fmla="*/ 0 h 13"/>
                <a:gd name="T2" fmla="*/ 2147483647 w 34"/>
                <a:gd name="T3" fmla="*/ 2147483647 h 13"/>
                <a:gd name="T4" fmla="*/ 2147483647 w 34"/>
                <a:gd name="T5" fmla="*/ 2147483647 h 13"/>
                <a:gd name="T6" fmla="*/ 2147483647 w 34"/>
                <a:gd name="T7" fmla="*/ 2147483647 h 13"/>
                <a:gd name="T8" fmla="*/ 2147483647 w 3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3"/>
                <a:gd name="T17" fmla="*/ 34 w 3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3">
                  <a:moveTo>
                    <a:pt x="34" y="0"/>
                  </a:moveTo>
                  <a:cubicBezTo>
                    <a:pt x="34" y="0"/>
                    <a:pt x="26" y="2"/>
                    <a:pt x="17" y="5"/>
                  </a:cubicBezTo>
                  <a:cubicBezTo>
                    <a:pt x="8" y="9"/>
                    <a:pt x="0" y="13"/>
                    <a:pt x="1" y="13"/>
                  </a:cubicBezTo>
                  <a:cubicBezTo>
                    <a:pt x="1" y="13"/>
                    <a:pt x="8" y="10"/>
                    <a:pt x="17" y="6"/>
                  </a:cubicBezTo>
                  <a:cubicBezTo>
                    <a:pt x="26" y="2"/>
                    <a:pt x="34" y="0"/>
                    <a:pt x="34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5" name="Freeform 4121"/>
            <p:cNvSpPr>
              <a:spLocks noChangeArrowheads="1"/>
            </p:cNvSpPr>
            <p:nvPr/>
          </p:nvSpPr>
          <p:spPr bwMode="auto">
            <a:xfrm>
              <a:off x="536263" y="462807"/>
              <a:ext cx="286500" cy="95502"/>
            </a:xfrm>
            <a:custGeom>
              <a:avLst/>
              <a:gdLst>
                <a:gd name="T0" fmla="*/ 2147483647 w 47"/>
                <a:gd name="T1" fmla="*/ 2147483647 h 17"/>
                <a:gd name="T2" fmla="*/ 2147483647 w 47"/>
                <a:gd name="T3" fmla="*/ 2147483647 h 17"/>
                <a:gd name="T4" fmla="*/ 2147483647 w 47"/>
                <a:gd name="T5" fmla="*/ 2147483647 h 17"/>
                <a:gd name="T6" fmla="*/ 2147483647 w 47"/>
                <a:gd name="T7" fmla="*/ 2147483647 h 17"/>
                <a:gd name="T8" fmla="*/ 2147483647 w 47"/>
                <a:gd name="T9" fmla="*/ 2147483647 h 17"/>
                <a:gd name="T10" fmla="*/ 2147483647 w 47"/>
                <a:gd name="T11" fmla="*/ 2147483647 h 17"/>
                <a:gd name="T12" fmla="*/ 2147483647 w 47"/>
                <a:gd name="T13" fmla="*/ 2147483647 h 17"/>
                <a:gd name="T14" fmla="*/ 2147483647 w 47"/>
                <a:gd name="T15" fmla="*/ 2147483647 h 17"/>
                <a:gd name="T16" fmla="*/ 2147483647 w 47"/>
                <a:gd name="T17" fmla="*/ 2147483647 h 17"/>
                <a:gd name="T18" fmla="*/ 0 w 47"/>
                <a:gd name="T19" fmla="*/ 0 h 17"/>
                <a:gd name="T20" fmla="*/ 2147483647 w 47"/>
                <a:gd name="T21" fmla="*/ 2147483647 h 17"/>
                <a:gd name="T22" fmla="*/ 2147483647 w 47"/>
                <a:gd name="T23" fmla="*/ 2147483647 h 17"/>
                <a:gd name="T24" fmla="*/ 2147483647 w 47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17"/>
                <a:gd name="T41" fmla="*/ 47 w 47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17">
                  <a:moveTo>
                    <a:pt x="21" y="14"/>
                  </a:moveTo>
                  <a:cubicBezTo>
                    <a:pt x="25" y="16"/>
                    <a:pt x="28" y="16"/>
                    <a:pt x="31" y="17"/>
                  </a:cubicBezTo>
                  <a:cubicBezTo>
                    <a:pt x="34" y="17"/>
                    <a:pt x="37" y="16"/>
                    <a:pt x="39" y="16"/>
                  </a:cubicBezTo>
                  <a:cubicBezTo>
                    <a:pt x="44" y="15"/>
                    <a:pt x="47" y="14"/>
                    <a:pt x="47" y="14"/>
                  </a:cubicBezTo>
                  <a:cubicBezTo>
                    <a:pt x="46" y="13"/>
                    <a:pt x="44" y="14"/>
                    <a:pt x="39" y="15"/>
                  </a:cubicBezTo>
                  <a:cubicBezTo>
                    <a:pt x="37" y="16"/>
                    <a:pt x="34" y="16"/>
                    <a:pt x="31" y="16"/>
                  </a:cubicBezTo>
                  <a:cubicBezTo>
                    <a:pt x="28" y="16"/>
                    <a:pt x="25" y="15"/>
                    <a:pt x="22" y="14"/>
                  </a:cubicBezTo>
                  <a:cubicBezTo>
                    <a:pt x="18" y="12"/>
                    <a:pt x="15" y="11"/>
                    <a:pt x="13" y="9"/>
                  </a:cubicBezTo>
                  <a:cubicBezTo>
                    <a:pt x="10" y="8"/>
                    <a:pt x="8" y="6"/>
                    <a:pt x="6" y="5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0"/>
                    <a:pt x="2" y="2"/>
                    <a:pt x="6" y="5"/>
                  </a:cubicBezTo>
                  <a:cubicBezTo>
                    <a:pt x="7" y="7"/>
                    <a:pt x="10" y="8"/>
                    <a:pt x="12" y="10"/>
                  </a:cubicBezTo>
                  <a:cubicBezTo>
                    <a:pt x="15" y="12"/>
                    <a:pt x="18" y="13"/>
                    <a:pt x="21" y="1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6" name="Freeform 4122"/>
            <p:cNvSpPr>
              <a:spLocks noChangeArrowheads="1"/>
            </p:cNvSpPr>
            <p:nvPr/>
          </p:nvSpPr>
          <p:spPr bwMode="auto">
            <a:xfrm>
              <a:off x="521571" y="492191"/>
              <a:ext cx="66117" cy="124886"/>
            </a:xfrm>
            <a:custGeom>
              <a:avLst/>
              <a:gdLst>
                <a:gd name="T0" fmla="*/ 2147483647 w 11"/>
                <a:gd name="T1" fmla="*/ 2147483647 h 20"/>
                <a:gd name="T2" fmla="*/ 2147483647 w 11"/>
                <a:gd name="T3" fmla="*/ 2147483647 h 20"/>
                <a:gd name="T4" fmla="*/ 2147483647 w 11"/>
                <a:gd name="T5" fmla="*/ 2147483647 h 20"/>
                <a:gd name="T6" fmla="*/ 0 w 11"/>
                <a:gd name="T7" fmla="*/ 0 h 20"/>
                <a:gd name="T8" fmla="*/ 0 w 11"/>
                <a:gd name="T9" fmla="*/ 2147483647 h 20"/>
                <a:gd name="T10" fmla="*/ 2147483647 w 11"/>
                <a:gd name="T11" fmla="*/ 2147483647 h 20"/>
                <a:gd name="T12" fmla="*/ 2147483647 w 11"/>
                <a:gd name="T13" fmla="*/ 2147483647 h 20"/>
                <a:gd name="T14" fmla="*/ 2147483647 w 11"/>
                <a:gd name="T15" fmla="*/ 2147483647 h 20"/>
                <a:gd name="T16" fmla="*/ 2147483647 w 11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20"/>
                <a:gd name="T29" fmla="*/ 11 w 11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20">
                  <a:moveTo>
                    <a:pt x="3" y="11"/>
                  </a:moveTo>
                  <a:cubicBezTo>
                    <a:pt x="3" y="10"/>
                    <a:pt x="2" y="9"/>
                    <a:pt x="2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2"/>
                    <a:pt x="0" y="4"/>
                  </a:cubicBezTo>
                  <a:cubicBezTo>
                    <a:pt x="0" y="5"/>
                    <a:pt x="1" y="6"/>
                    <a:pt x="1" y="8"/>
                  </a:cubicBezTo>
                  <a:cubicBezTo>
                    <a:pt x="1" y="9"/>
                    <a:pt x="2" y="10"/>
                    <a:pt x="3" y="12"/>
                  </a:cubicBezTo>
                  <a:cubicBezTo>
                    <a:pt x="6" y="17"/>
                    <a:pt x="11" y="20"/>
                    <a:pt x="11" y="20"/>
                  </a:cubicBezTo>
                  <a:cubicBezTo>
                    <a:pt x="11" y="20"/>
                    <a:pt x="7" y="17"/>
                    <a:pt x="3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7" name="Freeform 4123"/>
            <p:cNvSpPr>
              <a:spLocks noChangeArrowheads="1"/>
            </p:cNvSpPr>
            <p:nvPr/>
          </p:nvSpPr>
          <p:spPr bwMode="auto">
            <a:xfrm>
              <a:off x="543612" y="558309"/>
              <a:ext cx="110194" cy="66117"/>
            </a:xfrm>
            <a:custGeom>
              <a:avLst/>
              <a:gdLst>
                <a:gd name="T0" fmla="*/ 2147483647 w 19"/>
                <a:gd name="T1" fmla="*/ 2147483647 h 12"/>
                <a:gd name="T2" fmla="*/ 0 w 19"/>
                <a:gd name="T3" fmla="*/ 0 h 12"/>
                <a:gd name="T4" fmla="*/ 2147483647 w 19"/>
                <a:gd name="T5" fmla="*/ 2147483647 h 12"/>
                <a:gd name="T6" fmla="*/ 2147483647 w 19"/>
                <a:gd name="T7" fmla="*/ 2147483647 h 12"/>
                <a:gd name="T8" fmla="*/ 2147483647 w 19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12"/>
                <a:gd name="T17" fmla="*/ 19 w 1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12">
                  <a:moveTo>
                    <a:pt x="9" y="7"/>
                  </a:moveTo>
                  <a:cubicBezTo>
                    <a:pt x="3" y="4"/>
                    <a:pt x="0" y="0"/>
                    <a:pt x="0" y="0"/>
                  </a:cubicBezTo>
                  <a:cubicBezTo>
                    <a:pt x="0" y="0"/>
                    <a:pt x="3" y="4"/>
                    <a:pt x="8" y="8"/>
                  </a:cubicBezTo>
                  <a:cubicBezTo>
                    <a:pt x="14" y="12"/>
                    <a:pt x="19" y="12"/>
                    <a:pt x="19" y="12"/>
                  </a:cubicBezTo>
                  <a:cubicBezTo>
                    <a:pt x="19" y="12"/>
                    <a:pt x="14" y="11"/>
                    <a:pt x="9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8" name="Freeform 4124"/>
            <p:cNvSpPr>
              <a:spLocks noChangeArrowheads="1"/>
            </p:cNvSpPr>
            <p:nvPr/>
          </p:nvSpPr>
          <p:spPr bwMode="auto">
            <a:xfrm>
              <a:off x="683185" y="697882"/>
              <a:ext cx="110194" cy="183655"/>
            </a:xfrm>
            <a:custGeom>
              <a:avLst/>
              <a:gdLst>
                <a:gd name="T0" fmla="*/ 2147483647 w 19"/>
                <a:gd name="T1" fmla="*/ 2147483647 h 30"/>
                <a:gd name="T2" fmla="*/ 0 w 19"/>
                <a:gd name="T3" fmla="*/ 2147483647 h 30"/>
                <a:gd name="T4" fmla="*/ 2147483647 w 19"/>
                <a:gd name="T5" fmla="*/ 2147483647 h 30"/>
                <a:gd name="T6" fmla="*/ 2147483647 w 19"/>
                <a:gd name="T7" fmla="*/ 2147483647 h 30"/>
                <a:gd name="T8" fmla="*/ 2147483647 w 19"/>
                <a:gd name="T9" fmla="*/ 2147483647 h 30"/>
                <a:gd name="T10" fmla="*/ 2147483647 w 19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0"/>
                <a:gd name="T20" fmla="*/ 19 w 1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0">
                  <a:moveTo>
                    <a:pt x="7" y="17"/>
                  </a:moveTo>
                  <a:cubicBezTo>
                    <a:pt x="1" y="9"/>
                    <a:pt x="0" y="0"/>
                    <a:pt x="0" y="1"/>
                  </a:cubicBezTo>
                  <a:cubicBezTo>
                    <a:pt x="0" y="0"/>
                    <a:pt x="0" y="9"/>
                    <a:pt x="6" y="17"/>
                  </a:cubicBezTo>
                  <a:cubicBezTo>
                    <a:pt x="9" y="22"/>
                    <a:pt x="12" y="25"/>
                    <a:pt x="14" y="27"/>
                  </a:cubicBezTo>
                  <a:cubicBezTo>
                    <a:pt x="17" y="29"/>
                    <a:pt x="19" y="30"/>
                    <a:pt x="19" y="30"/>
                  </a:cubicBezTo>
                  <a:cubicBezTo>
                    <a:pt x="19" y="29"/>
                    <a:pt x="12" y="25"/>
                    <a:pt x="7" y="1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9" name="Freeform 4125"/>
            <p:cNvSpPr>
              <a:spLocks noChangeArrowheads="1"/>
            </p:cNvSpPr>
            <p:nvPr/>
          </p:nvSpPr>
          <p:spPr bwMode="auto">
            <a:xfrm>
              <a:off x="719918" y="793384"/>
              <a:ext cx="139578" cy="102845"/>
            </a:xfrm>
            <a:custGeom>
              <a:avLst/>
              <a:gdLst>
                <a:gd name="T0" fmla="*/ 2147483647 w 23"/>
                <a:gd name="T1" fmla="*/ 2147483647 h 17"/>
                <a:gd name="T2" fmla="*/ 0 w 23"/>
                <a:gd name="T3" fmla="*/ 0 h 17"/>
                <a:gd name="T4" fmla="*/ 2147483647 w 23"/>
                <a:gd name="T5" fmla="*/ 2147483647 h 17"/>
                <a:gd name="T6" fmla="*/ 2147483647 w 23"/>
                <a:gd name="T7" fmla="*/ 2147483647 h 17"/>
                <a:gd name="T8" fmla="*/ 2147483647 w 23"/>
                <a:gd name="T9" fmla="*/ 2147483647 h 17"/>
                <a:gd name="T10" fmla="*/ 2147483647 w 23"/>
                <a:gd name="T11" fmla="*/ 2147483647 h 17"/>
                <a:gd name="T12" fmla="*/ 2147483647 w 23"/>
                <a:gd name="T13" fmla="*/ 2147483647 h 17"/>
                <a:gd name="T14" fmla="*/ 2147483647 w 23"/>
                <a:gd name="T15" fmla="*/ 2147483647 h 17"/>
                <a:gd name="T16" fmla="*/ 2147483647 w 2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17"/>
                <a:gd name="T29" fmla="*/ 23 w 2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17">
                  <a:moveTo>
                    <a:pt x="3" y="3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ubicBezTo>
                    <a:pt x="4" y="5"/>
                    <a:pt x="6" y="8"/>
                    <a:pt x="10" y="11"/>
                  </a:cubicBezTo>
                  <a:cubicBezTo>
                    <a:pt x="13" y="13"/>
                    <a:pt x="17" y="14"/>
                    <a:pt x="19" y="15"/>
                  </a:cubicBezTo>
                  <a:cubicBezTo>
                    <a:pt x="22" y="16"/>
                    <a:pt x="23" y="17"/>
                    <a:pt x="23" y="17"/>
                  </a:cubicBezTo>
                  <a:cubicBezTo>
                    <a:pt x="23" y="16"/>
                    <a:pt x="22" y="16"/>
                    <a:pt x="19" y="15"/>
                  </a:cubicBezTo>
                  <a:cubicBezTo>
                    <a:pt x="17" y="14"/>
                    <a:pt x="14" y="12"/>
                    <a:pt x="10" y="10"/>
                  </a:cubicBezTo>
                  <a:cubicBezTo>
                    <a:pt x="7" y="8"/>
                    <a:pt x="5" y="5"/>
                    <a:pt x="3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0" name="Freeform 4126"/>
            <p:cNvSpPr>
              <a:spLocks noChangeArrowheads="1"/>
            </p:cNvSpPr>
            <p:nvPr/>
          </p:nvSpPr>
          <p:spPr bwMode="auto">
            <a:xfrm>
              <a:off x="808072" y="558309"/>
              <a:ext cx="154271" cy="146922"/>
            </a:xfrm>
            <a:custGeom>
              <a:avLst/>
              <a:gdLst>
                <a:gd name="T0" fmla="*/ 2147483647 w 26"/>
                <a:gd name="T1" fmla="*/ 2147483647 h 24"/>
                <a:gd name="T2" fmla="*/ 2147483647 w 26"/>
                <a:gd name="T3" fmla="*/ 2147483647 h 24"/>
                <a:gd name="T4" fmla="*/ 0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2147483647 w 26"/>
                <a:gd name="T13" fmla="*/ 2147483647 h 24"/>
                <a:gd name="T14" fmla="*/ 2147483647 w 26"/>
                <a:gd name="T15" fmla="*/ 2147483647 h 24"/>
                <a:gd name="T16" fmla="*/ 2147483647 w 26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4"/>
                <a:gd name="T29" fmla="*/ 26 w 26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4">
                  <a:moveTo>
                    <a:pt x="9" y="8"/>
                  </a:moveTo>
                  <a:cubicBezTo>
                    <a:pt x="5" y="12"/>
                    <a:pt x="3" y="16"/>
                    <a:pt x="2" y="19"/>
                  </a:cubicBezTo>
                  <a:cubicBezTo>
                    <a:pt x="0" y="22"/>
                    <a:pt x="0" y="24"/>
                    <a:pt x="0" y="24"/>
                  </a:cubicBezTo>
                  <a:cubicBezTo>
                    <a:pt x="0" y="24"/>
                    <a:pt x="1" y="22"/>
                    <a:pt x="2" y="19"/>
                  </a:cubicBezTo>
                  <a:cubicBezTo>
                    <a:pt x="4" y="16"/>
                    <a:pt x="6" y="12"/>
                    <a:pt x="10" y="9"/>
                  </a:cubicBezTo>
                  <a:cubicBezTo>
                    <a:pt x="14" y="6"/>
                    <a:pt x="18" y="4"/>
                    <a:pt x="21" y="3"/>
                  </a:cubicBezTo>
                  <a:cubicBezTo>
                    <a:pt x="24" y="2"/>
                    <a:pt x="26" y="1"/>
                    <a:pt x="26" y="1"/>
                  </a:cubicBezTo>
                  <a:cubicBezTo>
                    <a:pt x="26" y="0"/>
                    <a:pt x="24" y="1"/>
                    <a:pt x="21" y="2"/>
                  </a:cubicBezTo>
                  <a:cubicBezTo>
                    <a:pt x="18" y="4"/>
                    <a:pt x="14" y="5"/>
                    <a:pt x="9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1" name="Freeform 4127"/>
            <p:cNvSpPr>
              <a:spLocks noChangeArrowheads="1"/>
            </p:cNvSpPr>
            <p:nvPr/>
          </p:nvSpPr>
          <p:spPr bwMode="auto">
            <a:xfrm>
              <a:off x="852148" y="528924"/>
              <a:ext cx="249768" cy="80809"/>
            </a:xfrm>
            <a:custGeom>
              <a:avLst/>
              <a:gdLst>
                <a:gd name="T0" fmla="*/ 2147483647 w 42"/>
                <a:gd name="T1" fmla="*/ 2147483647 h 14"/>
                <a:gd name="T2" fmla="*/ 0 w 42"/>
                <a:gd name="T3" fmla="*/ 2147483647 h 14"/>
                <a:gd name="T4" fmla="*/ 2147483647 w 42"/>
                <a:gd name="T5" fmla="*/ 2147483647 h 14"/>
                <a:gd name="T6" fmla="*/ 2147483647 w 42"/>
                <a:gd name="T7" fmla="*/ 2147483647 h 14"/>
                <a:gd name="T8" fmla="*/ 2147483647 w 42"/>
                <a:gd name="T9" fmla="*/ 2147483647 h 14"/>
                <a:gd name="T10" fmla="*/ 2147483647 w 42"/>
                <a:gd name="T11" fmla="*/ 0 h 14"/>
                <a:gd name="T12" fmla="*/ 2147483647 w 42"/>
                <a:gd name="T13" fmla="*/ 2147483647 h 14"/>
                <a:gd name="T14" fmla="*/ 2147483647 w 42"/>
                <a:gd name="T15" fmla="*/ 2147483647 h 14"/>
                <a:gd name="T16" fmla="*/ 2147483647 w 42"/>
                <a:gd name="T17" fmla="*/ 2147483647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4"/>
                <a:gd name="T29" fmla="*/ 42 w 42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4">
                  <a:moveTo>
                    <a:pt x="5" y="10"/>
                  </a:move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2" y="12"/>
                    <a:pt x="5" y="10"/>
                  </a:cubicBezTo>
                  <a:cubicBezTo>
                    <a:pt x="9" y="8"/>
                    <a:pt x="14" y="7"/>
                    <a:pt x="20" y="5"/>
                  </a:cubicBezTo>
                  <a:cubicBezTo>
                    <a:pt x="26" y="3"/>
                    <a:pt x="31" y="2"/>
                    <a:pt x="35" y="2"/>
                  </a:cubicBezTo>
                  <a:cubicBezTo>
                    <a:pt x="39" y="1"/>
                    <a:pt x="42" y="0"/>
                    <a:pt x="42" y="0"/>
                  </a:cubicBezTo>
                  <a:cubicBezTo>
                    <a:pt x="42" y="0"/>
                    <a:pt x="39" y="1"/>
                    <a:pt x="35" y="1"/>
                  </a:cubicBezTo>
                  <a:cubicBezTo>
                    <a:pt x="31" y="2"/>
                    <a:pt x="26" y="2"/>
                    <a:pt x="20" y="4"/>
                  </a:cubicBezTo>
                  <a:cubicBezTo>
                    <a:pt x="14" y="6"/>
                    <a:pt x="8" y="8"/>
                    <a:pt x="5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2" name="Freeform 4128"/>
            <p:cNvSpPr>
              <a:spLocks noChangeArrowheads="1"/>
            </p:cNvSpPr>
            <p:nvPr/>
          </p:nvSpPr>
          <p:spPr bwMode="auto">
            <a:xfrm>
              <a:off x="749303" y="484848"/>
              <a:ext cx="205691" cy="88153"/>
            </a:xfrm>
            <a:custGeom>
              <a:avLst/>
              <a:gdLst>
                <a:gd name="T0" fmla="*/ 2147483647 w 35"/>
                <a:gd name="T1" fmla="*/ 2147483647 h 15"/>
                <a:gd name="T2" fmla="*/ 2147483647 w 35"/>
                <a:gd name="T3" fmla="*/ 2147483647 h 15"/>
                <a:gd name="T4" fmla="*/ 2147483647 w 35"/>
                <a:gd name="T5" fmla="*/ 0 h 15"/>
                <a:gd name="T6" fmla="*/ 2147483647 w 35"/>
                <a:gd name="T7" fmla="*/ 2147483647 h 15"/>
                <a:gd name="T8" fmla="*/ 2147483647 w 35"/>
                <a:gd name="T9" fmla="*/ 2147483647 h 15"/>
                <a:gd name="T10" fmla="*/ 0 w 35"/>
                <a:gd name="T11" fmla="*/ 2147483647 h 15"/>
                <a:gd name="T12" fmla="*/ 2147483647 w 35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5"/>
                <a:gd name="T23" fmla="*/ 35 w 3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5">
                  <a:moveTo>
                    <a:pt x="18" y="9"/>
                  </a:moveTo>
                  <a:cubicBezTo>
                    <a:pt x="23" y="7"/>
                    <a:pt x="27" y="4"/>
                    <a:pt x="30" y="3"/>
                  </a:cubicBezTo>
                  <a:cubicBezTo>
                    <a:pt x="33" y="1"/>
                    <a:pt x="35" y="0"/>
                    <a:pt x="35" y="0"/>
                  </a:cubicBezTo>
                  <a:cubicBezTo>
                    <a:pt x="35" y="0"/>
                    <a:pt x="33" y="1"/>
                    <a:pt x="30" y="2"/>
                  </a:cubicBezTo>
                  <a:cubicBezTo>
                    <a:pt x="26" y="4"/>
                    <a:pt x="22" y="6"/>
                    <a:pt x="18" y="8"/>
                  </a:cubicBezTo>
                  <a:cubicBezTo>
                    <a:pt x="8" y="13"/>
                    <a:pt x="0" y="15"/>
                    <a:pt x="0" y="15"/>
                  </a:cubicBezTo>
                  <a:cubicBezTo>
                    <a:pt x="0" y="15"/>
                    <a:pt x="8" y="14"/>
                    <a:pt x="18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3" name="Freeform 4129"/>
            <p:cNvSpPr>
              <a:spLocks noChangeArrowheads="1"/>
            </p:cNvSpPr>
            <p:nvPr/>
          </p:nvSpPr>
          <p:spPr bwMode="auto">
            <a:xfrm>
              <a:off x="793379" y="646462"/>
              <a:ext cx="29384" cy="168963"/>
            </a:xfrm>
            <a:custGeom>
              <a:avLst/>
              <a:gdLst>
                <a:gd name="T0" fmla="*/ 2147483647 w 4"/>
                <a:gd name="T1" fmla="*/ 0 h 28"/>
                <a:gd name="T2" fmla="*/ 2147483647 w 4"/>
                <a:gd name="T3" fmla="*/ 2147483647 h 28"/>
                <a:gd name="T4" fmla="*/ 0 w 4"/>
                <a:gd name="T5" fmla="*/ 2147483647 h 28"/>
                <a:gd name="T6" fmla="*/ 0 w 4"/>
                <a:gd name="T7" fmla="*/ 2147483647 h 28"/>
                <a:gd name="T8" fmla="*/ 2147483647 w 4"/>
                <a:gd name="T9" fmla="*/ 2147483647 h 28"/>
                <a:gd name="T10" fmla="*/ 2147483647 w 4"/>
                <a:gd name="T11" fmla="*/ 2147483647 h 28"/>
                <a:gd name="T12" fmla="*/ 0 w 4"/>
                <a:gd name="T13" fmla="*/ 2147483647 h 28"/>
                <a:gd name="T14" fmla="*/ 2147483647 w 4"/>
                <a:gd name="T15" fmla="*/ 2147483647 h 28"/>
                <a:gd name="T16" fmla="*/ 2147483647 w 4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8"/>
                <a:gd name="T29" fmla="*/ 4 w 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8">
                  <a:moveTo>
                    <a:pt x="4" y="0"/>
                  </a:moveTo>
                  <a:cubicBezTo>
                    <a:pt x="4" y="0"/>
                    <a:pt x="3" y="1"/>
                    <a:pt x="2" y="4"/>
                  </a:cubicBezTo>
                  <a:cubicBezTo>
                    <a:pt x="1" y="6"/>
                    <a:pt x="0" y="10"/>
                    <a:pt x="0" y="14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1" y="26"/>
                    <a:pt x="1" y="28"/>
                    <a:pt x="1" y="28"/>
                  </a:cubicBezTo>
                  <a:cubicBezTo>
                    <a:pt x="1" y="28"/>
                    <a:pt x="1" y="26"/>
                    <a:pt x="1" y="24"/>
                  </a:cubicBezTo>
                  <a:cubicBezTo>
                    <a:pt x="1" y="21"/>
                    <a:pt x="0" y="18"/>
                    <a:pt x="0" y="14"/>
                  </a:cubicBezTo>
                  <a:cubicBezTo>
                    <a:pt x="0" y="10"/>
                    <a:pt x="1" y="6"/>
                    <a:pt x="2" y="4"/>
                  </a:cubicBezTo>
                  <a:cubicBezTo>
                    <a:pt x="3" y="2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4" name="Freeform 4130"/>
            <p:cNvSpPr>
              <a:spLocks noChangeArrowheads="1"/>
            </p:cNvSpPr>
            <p:nvPr/>
          </p:nvSpPr>
          <p:spPr bwMode="auto">
            <a:xfrm>
              <a:off x="808072" y="741959"/>
              <a:ext cx="44077" cy="124886"/>
            </a:xfrm>
            <a:custGeom>
              <a:avLst/>
              <a:gdLst>
                <a:gd name="T0" fmla="*/ 0 w 7"/>
                <a:gd name="T1" fmla="*/ 2147483647 h 21"/>
                <a:gd name="T2" fmla="*/ 2147483647 w 7"/>
                <a:gd name="T3" fmla="*/ 2147483647 h 21"/>
                <a:gd name="T4" fmla="*/ 2147483647 w 7"/>
                <a:gd name="T5" fmla="*/ 2147483647 h 21"/>
                <a:gd name="T6" fmla="*/ 2147483647 w 7"/>
                <a:gd name="T7" fmla="*/ 2147483647 h 21"/>
                <a:gd name="T8" fmla="*/ 2147483647 w 7"/>
                <a:gd name="T9" fmla="*/ 2147483647 h 21"/>
                <a:gd name="T10" fmla="*/ 2147483647 w 7"/>
                <a:gd name="T11" fmla="*/ 2147483647 h 21"/>
                <a:gd name="T12" fmla="*/ 0 w 7"/>
                <a:gd name="T13" fmla="*/ 0 h 21"/>
                <a:gd name="T14" fmla="*/ 0 w 7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21"/>
                <a:gd name="T26" fmla="*/ 7 w 7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21">
                  <a:moveTo>
                    <a:pt x="0" y="3"/>
                  </a:moveTo>
                  <a:cubicBezTo>
                    <a:pt x="0" y="5"/>
                    <a:pt x="1" y="8"/>
                    <a:pt x="2" y="11"/>
                  </a:cubicBezTo>
                  <a:cubicBezTo>
                    <a:pt x="3" y="14"/>
                    <a:pt x="5" y="16"/>
                    <a:pt x="6" y="18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7" y="21"/>
                    <a:pt x="7" y="20"/>
                    <a:pt x="6" y="18"/>
                  </a:cubicBezTo>
                  <a:cubicBezTo>
                    <a:pt x="5" y="16"/>
                    <a:pt x="4" y="14"/>
                    <a:pt x="3" y="11"/>
                  </a:cubicBezTo>
                  <a:cubicBezTo>
                    <a:pt x="0" y="5"/>
                    <a:pt x="0" y="0"/>
                    <a:pt x="0" y="0"/>
                  </a:cubicBezTo>
                  <a:cubicBezTo>
                    <a:pt x="0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5" name="Freeform 4131"/>
            <p:cNvSpPr>
              <a:spLocks noChangeArrowheads="1"/>
            </p:cNvSpPr>
            <p:nvPr/>
          </p:nvSpPr>
          <p:spPr bwMode="auto">
            <a:xfrm>
              <a:off x="1087224" y="565652"/>
              <a:ext cx="293844" cy="359961"/>
            </a:xfrm>
            <a:custGeom>
              <a:avLst/>
              <a:gdLst>
                <a:gd name="T0" fmla="*/ 2147483647 w 49"/>
                <a:gd name="T1" fmla="*/ 2147483647 h 60"/>
                <a:gd name="T2" fmla="*/ 2147483647 w 49"/>
                <a:gd name="T3" fmla="*/ 0 h 60"/>
                <a:gd name="T4" fmla="*/ 2147483647 w 49"/>
                <a:gd name="T5" fmla="*/ 2147483647 h 60"/>
                <a:gd name="T6" fmla="*/ 2147483647 w 49"/>
                <a:gd name="T7" fmla="*/ 2147483647 h 60"/>
                <a:gd name="T8" fmla="*/ 2147483647 w 49"/>
                <a:gd name="T9" fmla="*/ 2147483647 h 60"/>
                <a:gd name="T10" fmla="*/ 2147483647 w 49"/>
                <a:gd name="T11" fmla="*/ 2147483647 h 60"/>
                <a:gd name="T12" fmla="*/ 2147483647 w 49"/>
                <a:gd name="T13" fmla="*/ 2147483647 h 60"/>
                <a:gd name="T14" fmla="*/ 2147483647 w 49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60"/>
                <a:gd name="T26" fmla="*/ 49 w 49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60">
                  <a:moveTo>
                    <a:pt x="20" y="26"/>
                  </a:moveTo>
                  <a:cubicBezTo>
                    <a:pt x="33" y="9"/>
                    <a:pt x="49" y="0"/>
                    <a:pt x="48" y="0"/>
                  </a:cubicBezTo>
                  <a:cubicBezTo>
                    <a:pt x="48" y="0"/>
                    <a:pt x="45" y="2"/>
                    <a:pt x="39" y="6"/>
                  </a:cubicBezTo>
                  <a:cubicBezTo>
                    <a:pt x="33" y="11"/>
                    <a:pt x="26" y="17"/>
                    <a:pt x="19" y="26"/>
                  </a:cubicBezTo>
                  <a:cubicBezTo>
                    <a:pt x="12" y="34"/>
                    <a:pt x="7" y="43"/>
                    <a:pt x="4" y="49"/>
                  </a:cubicBezTo>
                  <a:cubicBezTo>
                    <a:pt x="1" y="56"/>
                    <a:pt x="0" y="60"/>
                    <a:pt x="1" y="60"/>
                  </a:cubicBezTo>
                  <a:cubicBezTo>
                    <a:pt x="1" y="60"/>
                    <a:pt x="2" y="56"/>
                    <a:pt x="4" y="50"/>
                  </a:cubicBezTo>
                  <a:cubicBezTo>
                    <a:pt x="7" y="43"/>
                    <a:pt x="13" y="35"/>
                    <a:pt x="20" y="2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6" name="Freeform 4132"/>
            <p:cNvSpPr>
              <a:spLocks noChangeArrowheads="1"/>
            </p:cNvSpPr>
            <p:nvPr/>
          </p:nvSpPr>
          <p:spPr bwMode="auto">
            <a:xfrm>
              <a:off x="1079875" y="727267"/>
              <a:ext cx="154271" cy="367305"/>
            </a:xfrm>
            <a:custGeom>
              <a:avLst/>
              <a:gdLst>
                <a:gd name="T0" fmla="*/ 2147483647 w 26"/>
                <a:gd name="T1" fmla="*/ 2147483647 h 62"/>
                <a:gd name="T2" fmla="*/ 2147483647 w 26"/>
                <a:gd name="T3" fmla="*/ 2147483647 h 62"/>
                <a:gd name="T4" fmla="*/ 2147483647 w 26"/>
                <a:gd name="T5" fmla="*/ 2147483647 h 62"/>
                <a:gd name="T6" fmla="*/ 2147483647 w 26"/>
                <a:gd name="T7" fmla="*/ 2147483647 h 62"/>
                <a:gd name="T8" fmla="*/ 2147483647 w 26"/>
                <a:gd name="T9" fmla="*/ 0 h 62"/>
                <a:gd name="T10" fmla="*/ 2147483647 w 26"/>
                <a:gd name="T11" fmla="*/ 2147483647 h 62"/>
                <a:gd name="T12" fmla="*/ 2147483647 w 26"/>
                <a:gd name="T13" fmla="*/ 2147483647 h 62"/>
                <a:gd name="T14" fmla="*/ 2147483647 w 26"/>
                <a:gd name="T15" fmla="*/ 2147483647 h 62"/>
                <a:gd name="T16" fmla="*/ 2147483647 w 26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62"/>
                <a:gd name="T29" fmla="*/ 26 w 26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62">
                  <a:moveTo>
                    <a:pt x="1" y="62"/>
                  </a:moveTo>
                  <a:cubicBezTo>
                    <a:pt x="1" y="62"/>
                    <a:pt x="0" y="58"/>
                    <a:pt x="1" y="52"/>
                  </a:cubicBezTo>
                  <a:cubicBezTo>
                    <a:pt x="2" y="46"/>
                    <a:pt x="4" y="38"/>
                    <a:pt x="8" y="29"/>
                  </a:cubicBezTo>
                  <a:cubicBezTo>
                    <a:pt x="11" y="20"/>
                    <a:pt x="16" y="13"/>
                    <a:pt x="19" y="8"/>
                  </a:cubicBezTo>
                  <a:cubicBezTo>
                    <a:pt x="23" y="3"/>
                    <a:pt x="26" y="0"/>
                    <a:pt x="26" y="0"/>
                  </a:cubicBezTo>
                  <a:cubicBezTo>
                    <a:pt x="26" y="0"/>
                    <a:pt x="23" y="3"/>
                    <a:pt x="19" y="8"/>
                  </a:cubicBezTo>
                  <a:cubicBezTo>
                    <a:pt x="15" y="13"/>
                    <a:pt x="11" y="20"/>
                    <a:pt x="7" y="29"/>
                  </a:cubicBezTo>
                  <a:cubicBezTo>
                    <a:pt x="4" y="38"/>
                    <a:pt x="2" y="46"/>
                    <a:pt x="1" y="52"/>
                  </a:cubicBezTo>
                  <a:cubicBezTo>
                    <a:pt x="0" y="58"/>
                    <a:pt x="0" y="62"/>
                    <a:pt x="1" y="6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7" name="Freeform 4133"/>
            <p:cNvSpPr>
              <a:spLocks noChangeArrowheads="1"/>
            </p:cNvSpPr>
            <p:nvPr/>
          </p:nvSpPr>
          <p:spPr bwMode="auto">
            <a:xfrm>
              <a:off x="1057839" y="1021111"/>
              <a:ext cx="14692" cy="95502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2147483647 w 2"/>
                <a:gd name="T5" fmla="*/ 2147483647 h 17"/>
                <a:gd name="T6" fmla="*/ 2147483647 w 2"/>
                <a:gd name="T7" fmla="*/ 2147483647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2" y="0"/>
                  </a:moveTo>
                  <a:cubicBezTo>
                    <a:pt x="1" y="0"/>
                    <a:pt x="1" y="4"/>
                    <a:pt x="1" y="8"/>
                  </a:cubicBezTo>
                  <a:cubicBezTo>
                    <a:pt x="0" y="13"/>
                    <a:pt x="0" y="17"/>
                    <a:pt x="1" y="17"/>
                  </a:cubicBezTo>
                  <a:cubicBezTo>
                    <a:pt x="1" y="17"/>
                    <a:pt x="1" y="13"/>
                    <a:pt x="1" y="8"/>
                  </a:cubicBezTo>
                  <a:cubicBezTo>
                    <a:pt x="2" y="4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8" name="Freeform 4134"/>
            <p:cNvSpPr>
              <a:spLocks noChangeArrowheads="1"/>
            </p:cNvSpPr>
            <p:nvPr/>
          </p:nvSpPr>
          <p:spPr bwMode="auto">
            <a:xfrm>
              <a:off x="1123952" y="954998"/>
              <a:ext cx="139578" cy="146922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0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2147483647 w 23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24"/>
                <a:gd name="T20" fmla="*/ 23 w 23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24">
                  <a:moveTo>
                    <a:pt x="23" y="1"/>
                  </a:moveTo>
                  <a:cubicBezTo>
                    <a:pt x="23" y="0"/>
                    <a:pt x="19" y="7"/>
                    <a:pt x="13" y="13"/>
                  </a:cubicBezTo>
                  <a:cubicBezTo>
                    <a:pt x="6" y="20"/>
                    <a:pt x="0" y="23"/>
                    <a:pt x="0" y="23"/>
                  </a:cubicBezTo>
                  <a:cubicBezTo>
                    <a:pt x="0" y="24"/>
                    <a:pt x="6" y="20"/>
                    <a:pt x="13" y="14"/>
                  </a:cubicBezTo>
                  <a:cubicBezTo>
                    <a:pt x="17" y="11"/>
                    <a:pt x="19" y="7"/>
                    <a:pt x="21" y="5"/>
                  </a:cubicBezTo>
                  <a:cubicBezTo>
                    <a:pt x="22" y="2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9" name="Freeform 4135"/>
            <p:cNvSpPr>
              <a:spLocks noChangeArrowheads="1"/>
            </p:cNvSpPr>
            <p:nvPr/>
          </p:nvSpPr>
          <p:spPr bwMode="auto">
            <a:xfrm>
              <a:off x="1153336" y="954998"/>
              <a:ext cx="88153" cy="95502"/>
            </a:xfrm>
            <a:custGeom>
              <a:avLst/>
              <a:gdLst>
                <a:gd name="T0" fmla="*/ 0 w 15"/>
                <a:gd name="T1" fmla="*/ 2147483647 h 16"/>
                <a:gd name="T2" fmla="*/ 2147483647 w 15"/>
                <a:gd name="T3" fmla="*/ 2147483647 h 16"/>
                <a:gd name="T4" fmla="*/ 2147483647 w 15"/>
                <a:gd name="T5" fmla="*/ 0 h 16"/>
                <a:gd name="T6" fmla="*/ 2147483647 w 15"/>
                <a:gd name="T7" fmla="*/ 2147483647 h 16"/>
                <a:gd name="T8" fmla="*/ 0 w 15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"/>
                <a:gd name="T16" fmla="*/ 0 h 16"/>
                <a:gd name="T17" fmla="*/ 15 w 15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" h="16">
                  <a:moveTo>
                    <a:pt x="0" y="16"/>
                  </a:moveTo>
                  <a:cubicBezTo>
                    <a:pt x="0" y="16"/>
                    <a:pt x="4" y="13"/>
                    <a:pt x="8" y="9"/>
                  </a:cubicBezTo>
                  <a:cubicBezTo>
                    <a:pt x="12" y="4"/>
                    <a:pt x="15" y="0"/>
                    <a:pt x="15" y="0"/>
                  </a:cubicBezTo>
                  <a:cubicBezTo>
                    <a:pt x="14" y="0"/>
                    <a:pt x="12" y="4"/>
                    <a:pt x="7" y="8"/>
                  </a:cubicBezTo>
                  <a:cubicBezTo>
                    <a:pt x="3" y="12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0" name="Freeform 4136"/>
            <p:cNvSpPr>
              <a:spLocks noChangeArrowheads="1"/>
            </p:cNvSpPr>
            <p:nvPr/>
          </p:nvSpPr>
          <p:spPr bwMode="auto">
            <a:xfrm>
              <a:off x="1138644" y="36733"/>
              <a:ext cx="249768" cy="88153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2147483647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0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15"/>
                <a:gd name="T29" fmla="*/ 42 w 42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15">
                  <a:moveTo>
                    <a:pt x="24" y="2"/>
                  </a:moveTo>
                  <a:cubicBezTo>
                    <a:pt x="30" y="3"/>
                    <a:pt x="36" y="5"/>
                    <a:pt x="39" y="9"/>
                  </a:cubicBezTo>
                  <a:cubicBezTo>
                    <a:pt x="42" y="12"/>
                    <a:pt x="42" y="15"/>
                    <a:pt x="42" y="15"/>
                  </a:cubicBezTo>
                  <a:cubicBezTo>
                    <a:pt x="42" y="15"/>
                    <a:pt x="42" y="12"/>
                    <a:pt x="39" y="8"/>
                  </a:cubicBezTo>
                  <a:cubicBezTo>
                    <a:pt x="36" y="5"/>
                    <a:pt x="30" y="2"/>
                    <a:pt x="24" y="1"/>
                  </a:cubicBezTo>
                  <a:cubicBezTo>
                    <a:pt x="17" y="0"/>
                    <a:pt x="11" y="1"/>
                    <a:pt x="7" y="2"/>
                  </a:cubicBezTo>
                  <a:cubicBezTo>
                    <a:pt x="2" y="4"/>
                    <a:pt x="0" y="6"/>
                    <a:pt x="0" y="6"/>
                  </a:cubicBezTo>
                  <a:cubicBezTo>
                    <a:pt x="1" y="6"/>
                    <a:pt x="3" y="4"/>
                    <a:pt x="7" y="3"/>
                  </a:cubicBezTo>
                  <a:cubicBezTo>
                    <a:pt x="11" y="2"/>
                    <a:pt x="17" y="1"/>
                    <a:pt x="24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1" name="Freeform 4137"/>
            <p:cNvSpPr>
              <a:spLocks noChangeArrowheads="1"/>
            </p:cNvSpPr>
            <p:nvPr/>
          </p:nvSpPr>
          <p:spPr bwMode="auto">
            <a:xfrm>
              <a:off x="1079875" y="51425"/>
              <a:ext cx="161614" cy="154271"/>
            </a:xfrm>
            <a:custGeom>
              <a:avLst/>
              <a:gdLst>
                <a:gd name="T0" fmla="*/ 2147483647 w 27"/>
                <a:gd name="T1" fmla="*/ 2147483647 h 26"/>
                <a:gd name="T2" fmla="*/ 0 w 27"/>
                <a:gd name="T3" fmla="*/ 2147483647 h 26"/>
                <a:gd name="T4" fmla="*/ 2147483647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2147483647 h 26"/>
                <a:gd name="T14" fmla="*/ 2147483647 w 27"/>
                <a:gd name="T15" fmla="*/ 2147483647 h 26"/>
                <a:gd name="T16" fmla="*/ 2147483647 w 27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6"/>
                <a:gd name="T29" fmla="*/ 27 w 27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6">
                  <a:moveTo>
                    <a:pt x="1" y="20"/>
                  </a:moveTo>
                  <a:cubicBezTo>
                    <a:pt x="0" y="24"/>
                    <a:pt x="0" y="26"/>
                    <a:pt x="0" y="26"/>
                  </a:cubicBezTo>
                  <a:cubicBezTo>
                    <a:pt x="1" y="26"/>
                    <a:pt x="0" y="24"/>
                    <a:pt x="1" y="20"/>
                  </a:cubicBezTo>
                  <a:cubicBezTo>
                    <a:pt x="2" y="17"/>
                    <a:pt x="5" y="12"/>
                    <a:pt x="9" y="8"/>
                  </a:cubicBezTo>
                  <a:cubicBezTo>
                    <a:pt x="13" y="4"/>
                    <a:pt x="18" y="2"/>
                    <a:pt x="21" y="1"/>
                  </a:cubicBezTo>
                  <a:cubicBezTo>
                    <a:pt x="25" y="0"/>
                    <a:pt x="27" y="1"/>
                    <a:pt x="27" y="1"/>
                  </a:cubicBezTo>
                  <a:cubicBezTo>
                    <a:pt x="27" y="1"/>
                    <a:pt x="25" y="0"/>
                    <a:pt x="21" y="1"/>
                  </a:cubicBezTo>
                  <a:cubicBezTo>
                    <a:pt x="17" y="1"/>
                    <a:pt x="13" y="4"/>
                    <a:pt x="8" y="8"/>
                  </a:cubicBezTo>
                  <a:cubicBezTo>
                    <a:pt x="4" y="12"/>
                    <a:pt x="2" y="16"/>
                    <a:pt x="1" y="2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2" name="Freeform 4138"/>
            <p:cNvSpPr>
              <a:spLocks noChangeArrowheads="1"/>
            </p:cNvSpPr>
            <p:nvPr/>
          </p:nvSpPr>
          <p:spPr bwMode="auto">
            <a:xfrm>
              <a:off x="1050491" y="88158"/>
              <a:ext cx="66117" cy="264460"/>
            </a:xfrm>
            <a:custGeom>
              <a:avLst/>
              <a:gdLst>
                <a:gd name="T0" fmla="*/ 2147483647 w 11"/>
                <a:gd name="T1" fmla="*/ 2147483647 h 44"/>
                <a:gd name="T2" fmla="*/ 2147483647 w 11"/>
                <a:gd name="T3" fmla="*/ 2147483647 h 44"/>
                <a:gd name="T4" fmla="*/ 2147483647 w 11"/>
                <a:gd name="T5" fmla="*/ 0 h 44"/>
                <a:gd name="T6" fmla="*/ 2147483647 w 11"/>
                <a:gd name="T7" fmla="*/ 2147483647 h 44"/>
                <a:gd name="T8" fmla="*/ 2147483647 w 11"/>
                <a:gd name="T9" fmla="*/ 2147483647 h 44"/>
                <a:gd name="T10" fmla="*/ 2147483647 w 11"/>
                <a:gd name="T11" fmla="*/ 2147483647 h 44"/>
                <a:gd name="T12" fmla="*/ 2147483647 w 11"/>
                <a:gd name="T13" fmla="*/ 2147483647 h 44"/>
                <a:gd name="T14" fmla="*/ 2147483647 w 11"/>
                <a:gd name="T15" fmla="*/ 2147483647 h 44"/>
                <a:gd name="T16" fmla="*/ 2147483647 w 11"/>
                <a:gd name="T17" fmla="*/ 2147483647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44"/>
                <a:gd name="T29" fmla="*/ 11 w 11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44">
                  <a:moveTo>
                    <a:pt x="2" y="21"/>
                  </a:moveTo>
                  <a:cubicBezTo>
                    <a:pt x="3" y="15"/>
                    <a:pt x="5" y="10"/>
                    <a:pt x="7" y="6"/>
                  </a:cubicBezTo>
                  <a:cubicBezTo>
                    <a:pt x="10" y="2"/>
                    <a:pt x="11" y="0"/>
                    <a:pt x="11" y="0"/>
                  </a:cubicBezTo>
                  <a:cubicBezTo>
                    <a:pt x="11" y="0"/>
                    <a:pt x="9" y="2"/>
                    <a:pt x="7" y="6"/>
                  </a:cubicBezTo>
                  <a:cubicBezTo>
                    <a:pt x="5" y="9"/>
                    <a:pt x="2" y="15"/>
                    <a:pt x="1" y="21"/>
                  </a:cubicBezTo>
                  <a:cubicBezTo>
                    <a:pt x="0" y="28"/>
                    <a:pt x="1" y="34"/>
                    <a:pt x="3" y="38"/>
                  </a:cubicBezTo>
                  <a:cubicBezTo>
                    <a:pt x="5" y="42"/>
                    <a:pt x="7" y="44"/>
                    <a:pt x="7" y="44"/>
                  </a:cubicBezTo>
                  <a:cubicBezTo>
                    <a:pt x="7" y="44"/>
                    <a:pt x="5" y="42"/>
                    <a:pt x="3" y="38"/>
                  </a:cubicBezTo>
                  <a:cubicBezTo>
                    <a:pt x="2" y="34"/>
                    <a:pt x="1" y="28"/>
                    <a:pt x="2" y="2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3" name="Freeform 4139"/>
            <p:cNvSpPr>
              <a:spLocks noChangeArrowheads="1"/>
            </p:cNvSpPr>
            <p:nvPr/>
          </p:nvSpPr>
          <p:spPr bwMode="auto">
            <a:xfrm>
              <a:off x="1131300" y="213039"/>
              <a:ext cx="315885" cy="257116"/>
            </a:xfrm>
            <a:custGeom>
              <a:avLst/>
              <a:gdLst>
                <a:gd name="T0" fmla="*/ 2147483647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0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0 h 43"/>
                <a:gd name="T18" fmla="*/ 2147483647 w 53"/>
                <a:gd name="T19" fmla="*/ 2147483647 h 43"/>
                <a:gd name="T20" fmla="*/ 0 w 53"/>
                <a:gd name="T21" fmla="*/ 2147483647 h 43"/>
                <a:gd name="T22" fmla="*/ 0 w 53"/>
                <a:gd name="T23" fmla="*/ 2147483647 h 43"/>
                <a:gd name="T24" fmla="*/ 2147483647 w 53"/>
                <a:gd name="T25" fmla="*/ 2147483647 h 43"/>
                <a:gd name="T26" fmla="*/ 2147483647 w 53"/>
                <a:gd name="T27" fmla="*/ 2147483647 h 43"/>
                <a:gd name="T28" fmla="*/ 2147483647 w 53"/>
                <a:gd name="T29" fmla="*/ 2147483647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"/>
                <a:gd name="T46" fmla="*/ 0 h 43"/>
                <a:gd name="T47" fmla="*/ 53 w 53"/>
                <a:gd name="T48" fmla="*/ 43 h 4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" h="43">
                  <a:moveTo>
                    <a:pt x="42" y="41"/>
                  </a:moveTo>
                  <a:cubicBezTo>
                    <a:pt x="49" y="42"/>
                    <a:pt x="53" y="43"/>
                    <a:pt x="53" y="43"/>
                  </a:cubicBezTo>
                  <a:cubicBezTo>
                    <a:pt x="53" y="42"/>
                    <a:pt x="49" y="42"/>
                    <a:pt x="42" y="40"/>
                  </a:cubicBezTo>
                  <a:cubicBezTo>
                    <a:pt x="38" y="40"/>
                    <a:pt x="34" y="39"/>
                    <a:pt x="30" y="38"/>
                  </a:cubicBezTo>
                  <a:cubicBezTo>
                    <a:pt x="25" y="37"/>
                    <a:pt x="20" y="36"/>
                    <a:pt x="15" y="33"/>
                  </a:cubicBezTo>
                  <a:cubicBezTo>
                    <a:pt x="6" y="27"/>
                    <a:pt x="1" y="18"/>
                    <a:pt x="0" y="11"/>
                  </a:cubicBezTo>
                  <a:cubicBezTo>
                    <a:pt x="0" y="10"/>
                    <a:pt x="0" y="8"/>
                    <a:pt x="1" y="7"/>
                  </a:cubicBezTo>
                  <a:cubicBezTo>
                    <a:pt x="1" y="5"/>
                    <a:pt x="1" y="4"/>
                    <a:pt x="2" y="3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3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9"/>
                    <a:pt x="6" y="28"/>
                    <a:pt x="15" y="33"/>
                  </a:cubicBezTo>
                  <a:cubicBezTo>
                    <a:pt x="20" y="36"/>
                    <a:pt x="25" y="38"/>
                    <a:pt x="29" y="39"/>
                  </a:cubicBezTo>
                  <a:cubicBezTo>
                    <a:pt x="34" y="40"/>
                    <a:pt x="38" y="41"/>
                    <a:pt x="42" y="4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4" name="Freeform 4140"/>
            <p:cNvSpPr>
              <a:spLocks noChangeArrowheads="1"/>
            </p:cNvSpPr>
            <p:nvPr/>
          </p:nvSpPr>
          <p:spPr bwMode="auto">
            <a:xfrm>
              <a:off x="1359027" y="433422"/>
              <a:ext cx="330577" cy="51425"/>
            </a:xfrm>
            <a:custGeom>
              <a:avLst/>
              <a:gdLst>
                <a:gd name="T0" fmla="*/ 2147483647 w 55"/>
                <a:gd name="T1" fmla="*/ 2147483647 h 8"/>
                <a:gd name="T2" fmla="*/ 2147483647 w 55"/>
                <a:gd name="T3" fmla="*/ 2147483647 h 8"/>
                <a:gd name="T4" fmla="*/ 2147483647 w 55"/>
                <a:gd name="T5" fmla="*/ 2147483647 h 8"/>
                <a:gd name="T6" fmla="*/ 2147483647 w 55"/>
                <a:gd name="T7" fmla="*/ 2147483647 h 8"/>
                <a:gd name="T8" fmla="*/ 2147483647 w 55"/>
                <a:gd name="T9" fmla="*/ 2147483647 h 8"/>
                <a:gd name="T10" fmla="*/ 2147483647 w 55"/>
                <a:gd name="T11" fmla="*/ 2147483647 h 8"/>
                <a:gd name="T12" fmla="*/ 2147483647 w 55"/>
                <a:gd name="T13" fmla="*/ 2147483647 h 8"/>
                <a:gd name="T14" fmla="*/ 0 w 55"/>
                <a:gd name="T15" fmla="*/ 0 h 8"/>
                <a:gd name="T16" fmla="*/ 2147483647 w 55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8"/>
                <a:gd name="T29" fmla="*/ 55 w 5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8">
                  <a:moveTo>
                    <a:pt x="8" y="1"/>
                  </a:moveTo>
                  <a:cubicBezTo>
                    <a:pt x="13" y="2"/>
                    <a:pt x="20" y="3"/>
                    <a:pt x="28" y="5"/>
                  </a:cubicBezTo>
                  <a:cubicBezTo>
                    <a:pt x="35" y="7"/>
                    <a:pt x="42" y="8"/>
                    <a:pt x="47" y="8"/>
                  </a:cubicBezTo>
                  <a:cubicBezTo>
                    <a:pt x="52" y="8"/>
                    <a:pt x="55" y="8"/>
                    <a:pt x="55" y="8"/>
                  </a:cubicBezTo>
                  <a:cubicBezTo>
                    <a:pt x="55" y="8"/>
                    <a:pt x="52" y="8"/>
                    <a:pt x="47" y="7"/>
                  </a:cubicBezTo>
                  <a:cubicBezTo>
                    <a:pt x="42" y="7"/>
                    <a:pt x="35" y="6"/>
                    <a:pt x="28" y="4"/>
                  </a:cubicBezTo>
                  <a:cubicBezTo>
                    <a:pt x="20" y="3"/>
                    <a:pt x="14" y="1"/>
                    <a:pt x="9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1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5" name="Freeform 4141"/>
            <p:cNvSpPr>
              <a:spLocks noChangeArrowheads="1"/>
            </p:cNvSpPr>
            <p:nvPr/>
          </p:nvSpPr>
          <p:spPr bwMode="auto">
            <a:xfrm>
              <a:off x="1300258" y="462807"/>
              <a:ext cx="374654" cy="51425"/>
            </a:xfrm>
            <a:custGeom>
              <a:avLst/>
              <a:gdLst>
                <a:gd name="T0" fmla="*/ 0 w 63"/>
                <a:gd name="T1" fmla="*/ 0 h 9"/>
                <a:gd name="T2" fmla="*/ 2147483647 w 63"/>
                <a:gd name="T3" fmla="*/ 2147483647 h 9"/>
                <a:gd name="T4" fmla="*/ 2147483647 w 63"/>
                <a:gd name="T5" fmla="*/ 2147483647 h 9"/>
                <a:gd name="T6" fmla="*/ 2147483647 w 63"/>
                <a:gd name="T7" fmla="*/ 2147483647 h 9"/>
                <a:gd name="T8" fmla="*/ 2147483647 w 63"/>
                <a:gd name="T9" fmla="*/ 2147483647 h 9"/>
                <a:gd name="T10" fmla="*/ 2147483647 w 63"/>
                <a:gd name="T11" fmla="*/ 2147483647 h 9"/>
                <a:gd name="T12" fmla="*/ 2147483647 w 63"/>
                <a:gd name="T13" fmla="*/ 2147483647 h 9"/>
                <a:gd name="T14" fmla="*/ 2147483647 w 63"/>
                <a:gd name="T15" fmla="*/ 2147483647 h 9"/>
                <a:gd name="T16" fmla="*/ 0 w 63"/>
                <a:gd name="T17" fmla="*/ 0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9"/>
                <a:gd name="T29" fmla="*/ 63 w 63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9">
                  <a:moveTo>
                    <a:pt x="0" y="0"/>
                  </a:moveTo>
                  <a:cubicBezTo>
                    <a:pt x="0" y="0"/>
                    <a:pt x="3" y="1"/>
                    <a:pt x="9" y="2"/>
                  </a:cubicBezTo>
                  <a:cubicBezTo>
                    <a:pt x="14" y="3"/>
                    <a:pt x="22" y="4"/>
                    <a:pt x="31" y="5"/>
                  </a:cubicBezTo>
                  <a:cubicBezTo>
                    <a:pt x="40" y="6"/>
                    <a:pt x="48" y="8"/>
                    <a:pt x="53" y="8"/>
                  </a:cubicBezTo>
                  <a:cubicBezTo>
                    <a:pt x="59" y="9"/>
                    <a:pt x="63" y="9"/>
                    <a:pt x="63" y="9"/>
                  </a:cubicBezTo>
                  <a:cubicBezTo>
                    <a:pt x="63" y="8"/>
                    <a:pt x="59" y="8"/>
                    <a:pt x="53" y="8"/>
                  </a:cubicBezTo>
                  <a:cubicBezTo>
                    <a:pt x="48" y="7"/>
                    <a:pt x="40" y="6"/>
                    <a:pt x="31" y="4"/>
                  </a:cubicBezTo>
                  <a:cubicBezTo>
                    <a:pt x="23" y="3"/>
                    <a:pt x="15" y="3"/>
                    <a:pt x="9" y="2"/>
                  </a:cubicBezTo>
                  <a:cubicBezTo>
                    <a:pt x="3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6" name="Freeform 4142"/>
            <p:cNvSpPr>
              <a:spLocks noChangeArrowheads="1"/>
            </p:cNvSpPr>
            <p:nvPr/>
          </p:nvSpPr>
          <p:spPr bwMode="auto">
            <a:xfrm>
              <a:off x="1520641" y="1234150"/>
              <a:ext cx="183655" cy="88153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0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0 h 15"/>
                <a:gd name="T16" fmla="*/ 2147483647 w 31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15"/>
                <a:gd name="T29" fmla="*/ 31 w 31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15">
                  <a:moveTo>
                    <a:pt x="27" y="4"/>
                  </a:moveTo>
                  <a:cubicBezTo>
                    <a:pt x="25" y="6"/>
                    <a:pt x="21" y="9"/>
                    <a:pt x="17" y="11"/>
                  </a:cubicBezTo>
                  <a:cubicBezTo>
                    <a:pt x="13" y="14"/>
                    <a:pt x="8" y="14"/>
                    <a:pt x="5" y="14"/>
                  </a:cubicBezTo>
                  <a:cubicBezTo>
                    <a:pt x="2" y="14"/>
                    <a:pt x="0" y="13"/>
                    <a:pt x="0" y="14"/>
                  </a:cubicBezTo>
                  <a:cubicBezTo>
                    <a:pt x="0" y="14"/>
                    <a:pt x="1" y="14"/>
                    <a:pt x="5" y="15"/>
                  </a:cubicBezTo>
                  <a:cubicBezTo>
                    <a:pt x="8" y="15"/>
                    <a:pt x="13" y="14"/>
                    <a:pt x="17" y="12"/>
                  </a:cubicBezTo>
                  <a:cubicBezTo>
                    <a:pt x="22" y="10"/>
                    <a:pt x="25" y="6"/>
                    <a:pt x="27" y="4"/>
                  </a:cubicBezTo>
                  <a:cubicBezTo>
                    <a:pt x="30" y="2"/>
                    <a:pt x="31" y="0"/>
                    <a:pt x="31" y="0"/>
                  </a:cubicBezTo>
                  <a:cubicBezTo>
                    <a:pt x="30" y="0"/>
                    <a:pt x="29" y="1"/>
                    <a:pt x="27" y="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7" name="Freeform 4143"/>
            <p:cNvSpPr>
              <a:spLocks noChangeArrowheads="1"/>
            </p:cNvSpPr>
            <p:nvPr/>
          </p:nvSpPr>
          <p:spPr bwMode="auto">
            <a:xfrm>
              <a:off x="1623487" y="1087228"/>
              <a:ext cx="95502" cy="190999"/>
            </a:xfrm>
            <a:custGeom>
              <a:avLst/>
              <a:gdLst>
                <a:gd name="T0" fmla="*/ 2147483647 w 16"/>
                <a:gd name="T1" fmla="*/ 2147483647 h 32"/>
                <a:gd name="T2" fmla="*/ 2147483647 w 16"/>
                <a:gd name="T3" fmla="*/ 2147483647 h 32"/>
                <a:gd name="T4" fmla="*/ 2147483647 w 16"/>
                <a:gd name="T5" fmla="*/ 2147483647 h 32"/>
                <a:gd name="T6" fmla="*/ 2147483647 w 16"/>
                <a:gd name="T7" fmla="*/ 2147483647 h 32"/>
                <a:gd name="T8" fmla="*/ 2147483647 w 16"/>
                <a:gd name="T9" fmla="*/ 2147483647 h 32"/>
                <a:gd name="T10" fmla="*/ 2147483647 w 16"/>
                <a:gd name="T11" fmla="*/ 0 h 32"/>
                <a:gd name="T12" fmla="*/ 2147483647 w 16"/>
                <a:gd name="T13" fmla="*/ 2147483647 h 32"/>
                <a:gd name="T14" fmla="*/ 2147483647 w 16"/>
                <a:gd name="T15" fmla="*/ 2147483647 h 32"/>
                <a:gd name="T16" fmla="*/ 2147483647 w 16"/>
                <a:gd name="T17" fmla="*/ 214748364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32"/>
                <a:gd name="T29" fmla="*/ 16 w 16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32">
                  <a:moveTo>
                    <a:pt x="5" y="30"/>
                  </a:moveTo>
                  <a:cubicBezTo>
                    <a:pt x="3" y="32"/>
                    <a:pt x="0" y="32"/>
                    <a:pt x="1" y="32"/>
                  </a:cubicBezTo>
                  <a:cubicBezTo>
                    <a:pt x="0" y="32"/>
                    <a:pt x="3" y="32"/>
                    <a:pt x="6" y="30"/>
                  </a:cubicBezTo>
                  <a:cubicBezTo>
                    <a:pt x="9" y="28"/>
                    <a:pt x="12" y="24"/>
                    <a:pt x="14" y="19"/>
                  </a:cubicBezTo>
                  <a:cubicBezTo>
                    <a:pt x="15" y="14"/>
                    <a:pt x="16" y="9"/>
                    <a:pt x="16" y="5"/>
                  </a:cubicBezTo>
                  <a:cubicBezTo>
                    <a:pt x="16" y="2"/>
                    <a:pt x="15" y="0"/>
                    <a:pt x="15" y="0"/>
                  </a:cubicBezTo>
                  <a:cubicBezTo>
                    <a:pt x="15" y="0"/>
                    <a:pt x="15" y="2"/>
                    <a:pt x="15" y="5"/>
                  </a:cubicBezTo>
                  <a:cubicBezTo>
                    <a:pt x="15" y="9"/>
                    <a:pt x="15" y="14"/>
                    <a:pt x="13" y="19"/>
                  </a:cubicBezTo>
                  <a:cubicBezTo>
                    <a:pt x="11" y="24"/>
                    <a:pt x="8" y="28"/>
                    <a:pt x="5" y="3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8" name="Freeform 4144"/>
            <p:cNvSpPr>
              <a:spLocks noChangeArrowheads="1"/>
            </p:cNvSpPr>
            <p:nvPr/>
          </p:nvSpPr>
          <p:spPr bwMode="auto">
            <a:xfrm>
              <a:off x="1711640" y="1101920"/>
              <a:ext cx="22041" cy="110194"/>
            </a:xfrm>
            <a:custGeom>
              <a:avLst/>
              <a:gdLst>
                <a:gd name="T0" fmla="*/ 2147483647 w 4"/>
                <a:gd name="T1" fmla="*/ 2147483647 h 19"/>
                <a:gd name="T2" fmla="*/ 2147483647 w 4"/>
                <a:gd name="T3" fmla="*/ 2147483647 h 19"/>
                <a:gd name="T4" fmla="*/ 0 w 4"/>
                <a:gd name="T5" fmla="*/ 2147483647 h 19"/>
                <a:gd name="T6" fmla="*/ 2147483647 w 4"/>
                <a:gd name="T7" fmla="*/ 2147483647 h 19"/>
                <a:gd name="T8" fmla="*/ 2147483647 w 4"/>
                <a:gd name="T9" fmla="*/ 2147483647 h 19"/>
                <a:gd name="T10" fmla="*/ 2147483647 w 4"/>
                <a:gd name="T11" fmla="*/ 2147483647 h 19"/>
                <a:gd name="T12" fmla="*/ 2147483647 w 4"/>
                <a:gd name="T13" fmla="*/ 0 h 19"/>
                <a:gd name="T14" fmla="*/ 2147483647 w 4"/>
                <a:gd name="T15" fmla="*/ 2147483647 h 19"/>
                <a:gd name="T16" fmla="*/ 2147483647 w 4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9"/>
                <a:gd name="T29" fmla="*/ 4 w 4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9">
                  <a:moveTo>
                    <a:pt x="3" y="10"/>
                  </a:moveTo>
                  <a:cubicBezTo>
                    <a:pt x="3" y="13"/>
                    <a:pt x="2" y="15"/>
                    <a:pt x="1" y="17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9"/>
                    <a:pt x="2" y="17"/>
                  </a:cubicBezTo>
                  <a:cubicBezTo>
                    <a:pt x="3" y="15"/>
                    <a:pt x="4" y="13"/>
                    <a:pt x="4" y="10"/>
                  </a:cubicBezTo>
                  <a:cubicBezTo>
                    <a:pt x="4" y="7"/>
                    <a:pt x="4" y="5"/>
                    <a:pt x="4" y="3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3" y="1"/>
                    <a:pt x="3" y="3"/>
                  </a:cubicBezTo>
                  <a:cubicBezTo>
                    <a:pt x="3" y="5"/>
                    <a:pt x="4" y="7"/>
                    <a:pt x="3" y="1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9" name="Freeform 4145"/>
            <p:cNvSpPr>
              <a:spLocks noChangeArrowheads="1"/>
            </p:cNvSpPr>
            <p:nvPr/>
          </p:nvSpPr>
          <p:spPr bwMode="auto">
            <a:xfrm>
              <a:off x="1373719" y="1270878"/>
              <a:ext cx="132230" cy="176307"/>
            </a:xfrm>
            <a:custGeom>
              <a:avLst/>
              <a:gdLst>
                <a:gd name="T0" fmla="*/ 2147483647 w 22"/>
                <a:gd name="T1" fmla="*/ 2147483647 h 30"/>
                <a:gd name="T2" fmla="*/ 2147483647 w 22"/>
                <a:gd name="T3" fmla="*/ 2147483647 h 30"/>
                <a:gd name="T4" fmla="*/ 2147483647 w 22"/>
                <a:gd name="T5" fmla="*/ 2147483647 h 30"/>
                <a:gd name="T6" fmla="*/ 2147483647 w 22"/>
                <a:gd name="T7" fmla="*/ 2147483647 h 30"/>
                <a:gd name="T8" fmla="*/ 2147483647 w 22"/>
                <a:gd name="T9" fmla="*/ 2147483647 h 30"/>
                <a:gd name="T10" fmla="*/ 2147483647 w 22"/>
                <a:gd name="T11" fmla="*/ 2147483647 h 30"/>
                <a:gd name="T12" fmla="*/ 2147483647 w 22"/>
                <a:gd name="T13" fmla="*/ 2147483647 h 30"/>
                <a:gd name="T14" fmla="*/ 0 w 22"/>
                <a:gd name="T15" fmla="*/ 0 h 30"/>
                <a:gd name="T16" fmla="*/ 2147483647 w 22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0"/>
                <a:gd name="T29" fmla="*/ 22 w 22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0">
                  <a:moveTo>
                    <a:pt x="6" y="2"/>
                  </a:moveTo>
                  <a:cubicBezTo>
                    <a:pt x="9" y="4"/>
                    <a:pt x="13" y="7"/>
                    <a:pt x="16" y="12"/>
                  </a:cubicBezTo>
                  <a:cubicBezTo>
                    <a:pt x="19" y="16"/>
                    <a:pt x="21" y="21"/>
                    <a:pt x="21" y="24"/>
                  </a:cubicBezTo>
                  <a:cubicBezTo>
                    <a:pt x="22" y="28"/>
                    <a:pt x="21" y="30"/>
                    <a:pt x="21" y="30"/>
                  </a:cubicBezTo>
                  <a:cubicBezTo>
                    <a:pt x="21" y="30"/>
                    <a:pt x="22" y="28"/>
                    <a:pt x="22" y="24"/>
                  </a:cubicBezTo>
                  <a:cubicBezTo>
                    <a:pt x="21" y="21"/>
                    <a:pt x="20" y="16"/>
                    <a:pt x="16" y="11"/>
                  </a:cubicBezTo>
                  <a:cubicBezTo>
                    <a:pt x="13" y="6"/>
                    <a:pt x="9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1"/>
                    <a:pt x="2" y="1"/>
                    <a:pt x="6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0" name="Freeform 4146"/>
            <p:cNvSpPr>
              <a:spLocks noChangeArrowheads="1"/>
            </p:cNvSpPr>
            <p:nvPr/>
          </p:nvSpPr>
          <p:spPr bwMode="auto">
            <a:xfrm>
              <a:off x="1248838" y="1153341"/>
              <a:ext cx="198347" cy="301193"/>
            </a:xfrm>
            <a:custGeom>
              <a:avLst/>
              <a:gdLst>
                <a:gd name="T0" fmla="*/ 2147483647 w 33"/>
                <a:gd name="T1" fmla="*/ 2147483647 h 50"/>
                <a:gd name="T2" fmla="*/ 2147483647 w 33"/>
                <a:gd name="T3" fmla="*/ 2147483647 h 50"/>
                <a:gd name="T4" fmla="*/ 2147483647 w 33"/>
                <a:gd name="T5" fmla="*/ 2147483647 h 50"/>
                <a:gd name="T6" fmla="*/ 2147483647 w 33"/>
                <a:gd name="T7" fmla="*/ 2147483647 h 50"/>
                <a:gd name="T8" fmla="*/ 0 w 33"/>
                <a:gd name="T9" fmla="*/ 2147483647 h 50"/>
                <a:gd name="T10" fmla="*/ 0 w 33"/>
                <a:gd name="T11" fmla="*/ 0 h 50"/>
                <a:gd name="T12" fmla="*/ 0 w 33"/>
                <a:gd name="T13" fmla="*/ 2147483647 h 50"/>
                <a:gd name="T14" fmla="*/ 2147483647 w 33"/>
                <a:gd name="T15" fmla="*/ 2147483647 h 50"/>
                <a:gd name="T16" fmla="*/ 2147483647 w 33"/>
                <a:gd name="T17" fmla="*/ 2147483647 h 50"/>
                <a:gd name="T18" fmla="*/ 2147483647 w 33"/>
                <a:gd name="T19" fmla="*/ 2147483647 h 50"/>
                <a:gd name="T20" fmla="*/ 2147483647 w 33"/>
                <a:gd name="T21" fmla="*/ 2147483647 h 50"/>
                <a:gd name="T22" fmla="*/ 2147483647 w 33"/>
                <a:gd name="T23" fmla="*/ 2147483647 h 50"/>
                <a:gd name="T24" fmla="*/ 2147483647 w 33"/>
                <a:gd name="T25" fmla="*/ 2147483647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"/>
                <a:gd name="T40" fmla="*/ 0 h 50"/>
                <a:gd name="T41" fmla="*/ 33 w 33"/>
                <a:gd name="T42" fmla="*/ 50 h 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" h="50">
                  <a:moveTo>
                    <a:pt x="26" y="43"/>
                  </a:moveTo>
                  <a:cubicBezTo>
                    <a:pt x="22" y="40"/>
                    <a:pt x="17" y="34"/>
                    <a:pt x="12" y="27"/>
                  </a:cubicBezTo>
                  <a:cubicBezTo>
                    <a:pt x="9" y="24"/>
                    <a:pt x="7" y="20"/>
                    <a:pt x="6" y="17"/>
                  </a:cubicBezTo>
                  <a:cubicBezTo>
                    <a:pt x="4" y="14"/>
                    <a:pt x="3" y="11"/>
                    <a:pt x="2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2"/>
                  </a:cubicBezTo>
                  <a:cubicBezTo>
                    <a:pt x="0" y="4"/>
                    <a:pt x="0" y="6"/>
                    <a:pt x="1" y="9"/>
                  </a:cubicBezTo>
                  <a:cubicBezTo>
                    <a:pt x="2" y="11"/>
                    <a:pt x="3" y="14"/>
                    <a:pt x="5" y="17"/>
                  </a:cubicBezTo>
                  <a:cubicBezTo>
                    <a:pt x="7" y="21"/>
                    <a:pt x="9" y="24"/>
                    <a:pt x="11" y="28"/>
                  </a:cubicBezTo>
                  <a:cubicBezTo>
                    <a:pt x="16" y="35"/>
                    <a:pt x="22" y="40"/>
                    <a:pt x="26" y="44"/>
                  </a:cubicBezTo>
                  <a:cubicBezTo>
                    <a:pt x="30" y="48"/>
                    <a:pt x="32" y="50"/>
                    <a:pt x="32" y="50"/>
                  </a:cubicBezTo>
                  <a:cubicBezTo>
                    <a:pt x="33" y="50"/>
                    <a:pt x="30" y="47"/>
                    <a:pt x="26" y="4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1" name="Freeform 4147"/>
            <p:cNvSpPr>
              <a:spLocks noChangeArrowheads="1"/>
            </p:cNvSpPr>
            <p:nvPr/>
          </p:nvSpPr>
          <p:spPr bwMode="auto">
            <a:xfrm>
              <a:off x="1344335" y="1329647"/>
              <a:ext cx="139578" cy="146922"/>
            </a:xfrm>
            <a:custGeom>
              <a:avLst/>
              <a:gdLst>
                <a:gd name="T0" fmla="*/ 2147483647 w 23"/>
                <a:gd name="T1" fmla="*/ 2147483647 h 24"/>
                <a:gd name="T2" fmla="*/ 0 w 23"/>
                <a:gd name="T3" fmla="*/ 0 h 24"/>
                <a:gd name="T4" fmla="*/ 2147483647 w 23"/>
                <a:gd name="T5" fmla="*/ 2147483647 h 24"/>
                <a:gd name="T6" fmla="*/ 2147483647 w 23"/>
                <a:gd name="T7" fmla="*/ 2147483647 h 24"/>
                <a:gd name="T8" fmla="*/ 2147483647 w 23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24"/>
                <a:gd name="T17" fmla="*/ 23 w 23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24">
                  <a:moveTo>
                    <a:pt x="11" y="12"/>
                  </a:moveTo>
                  <a:cubicBezTo>
                    <a:pt x="5" y="6"/>
                    <a:pt x="0" y="0"/>
                    <a:pt x="0" y="0"/>
                  </a:cubicBezTo>
                  <a:cubicBezTo>
                    <a:pt x="0" y="1"/>
                    <a:pt x="4" y="7"/>
                    <a:pt x="11" y="13"/>
                  </a:cubicBezTo>
                  <a:cubicBezTo>
                    <a:pt x="17" y="19"/>
                    <a:pt x="23" y="24"/>
                    <a:pt x="23" y="24"/>
                  </a:cubicBezTo>
                  <a:cubicBezTo>
                    <a:pt x="23" y="23"/>
                    <a:pt x="18" y="19"/>
                    <a:pt x="11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2" name="Freeform 4148"/>
            <p:cNvSpPr>
              <a:spLocks noChangeArrowheads="1"/>
            </p:cNvSpPr>
            <p:nvPr/>
          </p:nvSpPr>
          <p:spPr bwMode="auto">
            <a:xfrm>
              <a:off x="1366376" y="1101920"/>
              <a:ext cx="264460" cy="110194"/>
            </a:xfrm>
            <a:custGeom>
              <a:avLst/>
              <a:gdLst>
                <a:gd name="T0" fmla="*/ 2147483647 w 44"/>
                <a:gd name="T1" fmla="*/ 2147483647 h 19"/>
                <a:gd name="T2" fmla="*/ 2147483647 w 44"/>
                <a:gd name="T3" fmla="*/ 2147483647 h 19"/>
                <a:gd name="T4" fmla="*/ 2147483647 w 44"/>
                <a:gd name="T5" fmla="*/ 2147483647 h 19"/>
                <a:gd name="T6" fmla="*/ 2147483647 w 44"/>
                <a:gd name="T7" fmla="*/ 2147483647 h 19"/>
                <a:gd name="T8" fmla="*/ 2147483647 w 44"/>
                <a:gd name="T9" fmla="*/ 2147483647 h 19"/>
                <a:gd name="T10" fmla="*/ 2147483647 w 44"/>
                <a:gd name="T11" fmla="*/ 2147483647 h 19"/>
                <a:gd name="T12" fmla="*/ 2147483647 w 44"/>
                <a:gd name="T13" fmla="*/ 2147483647 h 19"/>
                <a:gd name="T14" fmla="*/ 2147483647 w 44"/>
                <a:gd name="T15" fmla="*/ 2147483647 h 19"/>
                <a:gd name="T16" fmla="*/ 0 w 44"/>
                <a:gd name="T17" fmla="*/ 0 h 19"/>
                <a:gd name="T18" fmla="*/ 2147483647 w 44"/>
                <a:gd name="T19" fmla="*/ 2147483647 h 19"/>
                <a:gd name="T20" fmla="*/ 2147483647 w 44"/>
                <a:gd name="T21" fmla="*/ 2147483647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"/>
                <a:gd name="T34" fmla="*/ 0 h 19"/>
                <a:gd name="T35" fmla="*/ 44 w 44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" h="19">
                  <a:moveTo>
                    <a:pt x="10" y="12"/>
                  </a:moveTo>
                  <a:cubicBezTo>
                    <a:pt x="13" y="14"/>
                    <a:pt x="16" y="15"/>
                    <a:pt x="19" y="17"/>
                  </a:cubicBezTo>
                  <a:cubicBezTo>
                    <a:pt x="26" y="19"/>
                    <a:pt x="32" y="19"/>
                    <a:pt x="37" y="18"/>
                  </a:cubicBezTo>
                  <a:cubicBezTo>
                    <a:pt x="41" y="16"/>
                    <a:pt x="44" y="15"/>
                    <a:pt x="44" y="15"/>
                  </a:cubicBezTo>
                  <a:cubicBezTo>
                    <a:pt x="44" y="15"/>
                    <a:pt x="41" y="16"/>
                    <a:pt x="37" y="17"/>
                  </a:cubicBezTo>
                  <a:cubicBezTo>
                    <a:pt x="32" y="18"/>
                    <a:pt x="26" y="18"/>
                    <a:pt x="19" y="16"/>
                  </a:cubicBezTo>
                  <a:cubicBezTo>
                    <a:pt x="16" y="15"/>
                    <a:pt x="13" y="13"/>
                    <a:pt x="11" y="11"/>
                  </a:cubicBezTo>
                  <a:cubicBezTo>
                    <a:pt x="8" y="10"/>
                    <a:pt x="6" y="8"/>
                    <a:pt x="5" y="6"/>
                  </a:cubicBezTo>
                  <a:cubicBezTo>
                    <a:pt x="2" y="2"/>
                    <a:pt x="1" y="0"/>
                    <a:pt x="0" y="0"/>
                  </a:cubicBezTo>
                  <a:cubicBezTo>
                    <a:pt x="0" y="0"/>
                    <a:pt x="2" y="2"/>
                    <a:pt x="5" y="6"/>
                  </a:cubicBezTo>
                  <a:cubicBezTo>
                    <a:pt x="6" y="8"/>
                    <a:pt x="8" y="10"/>
                    <a:pt x="10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3" name="Freeform 4149"/>
            <p:cNvSpPr>
              <a:spLocks noChangeArrowheads="1"/>
            </p:cNvSpPr>
            <p:nvPr/>
          </p:nvSpPr>
          <p:spPr bwMode="auto">
            <a:xfrm>
              <a:off x="1300258" y="697882"/>
              <a:ext cx="66117" cy="323229"/>
            </a:xfrm>
            <a:custGeom>
              <a:avLst/>
              <a:gdLst>
                <a:gd name="T0" fmla="*/ 2147483647 w 11"/>
                <a:gd name="T1" fmla="*/ 2147483647 h 53"/>
                <a:gd name="T2" fmla="*/ 2147483647 w 11"/>
                <a:gd name="T3" fmla="*/ 2147483647 h 53"/>
                <a:gd name="T4" fmla="*/ 2147483647 w 11"/>
                <a:gd name="T5" fmla="*/ 2147483647 h 53"/>
                <a:gd name="T6" fmla="*/ 2147483647 w 11"/>
                <a:gd name="T7" fmla="*/ 2147483647 h 53"/>
                <a:gd name="T8" fmla="*/ 2147483647 w 11"/>
                <a:gd name="T9" fmla="*/ 2147483647 h 53"/>
                <a:gd name="T10" fmla="*/ 2147483647 w 11"/>
                <a:gd name="T11" fmla="*/ 2147483647 h 53"/>
                <a:gd name="T12" fmla="*/ 2147483647 w 11"/>
                <a:gd name="T13" fmla="*/ 2147483647 h 53"/>
                <a:gd name="T14" fmla="*/ 2147483647 w 11"/>
                <a:gd name="T15" fmla="*/ 0 h 53"/>
                <a:gd name="T16" fmla="*/ 2147483647 w 11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53"/>
                <a:gd name="T29" fmla="*/ 11 w 11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53">
                  <a:moveTo>
                    <a:pt x="6" y="7"/>
                  </a:moveTo>
                  <a:cubicBezTo>
                    <a:pt x="3" y="11"/>
                    <a:pt x="1" y="18"/>
                    <a:pt x="1" y="25"/>
                  </a:cubicBezTo>
                  <a:cubicBezTo>
                    <a:pt x="0" y="33"/>
                    <a:pt x="2" y="40"/>
                    <a:pt x="3" y="45"/>
                  </a:cubicBezTo>
                  <a:cubicBezTo>
                    <a:pt x="4" y="50"/>
                    <a:pt x="5" y="53"/>
                    <a:pt x="5" y="53"/>
                  </a:cubicBezTo>
                  <a:cubicBezTo>
                    <a:pt x="5" y="53"/>
                    <a:pt x="4" y="50"/>
                    <a:pt x="3" y="45"/>
                  </a:cubicBezTo>
                  <a:cubicBezTo>
                    <a:pt x="2" y="40"/>
                    <a:pt x="1" y="33"/>
                    <a:pt x="2" y="25"/>
                  </a:cubicBezTo>
                  <a:cubicBezTo>
                    <a:pt x="2" y="18"/>
                    <a:pt x="4" y="11"/>
                    <a:pt x="6" y="7"/>
                  </a:cubicBezTo>
                  <a:cubicBezTo>
                    <a:pt x="9" y="3"/>
                    <a:pt x="11" y="0"/>
                    <a:pt x="11" y="0"/>
                  </a:cubicBezTo>
                  <a:cubicBezTo>
                    <a:pt x="11" y="0"/>
                    <a:pt x="9" y="2"/>
                    <a:pt x="6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4" name="Freeform 4150"/>
            <p:cNvSpPr>
              <a:spLocks noChangeArrowheads="1"/>
            </p:cNvSpPr>
            <p:nvPr/>
          </p:nvSpPr>
          <p:spPr bwMode="auto">
            <a:xfrm>
              <a:off x="1300258" y="954998"/>
              <a:ext cx="146922" cy="257116"/>
            </a:xfrm>
            <a:custGeom>
              <a:avLst/>
              <a:gdLst>
                <a:gd name="T0" fmla="*/ 2147483647 w 25"/>
                <a:gd name="T1" fmla="*/ 2147483647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2147483647 w 25"/>
                <a:gd name="T15" fmla="*/ 2147483647 h 43"/>
                <a:gd name="T16" fmla="*/ 2147483647 w 25"/>
                <a:gd name="T17" fmla="*/ 2147483647 h 43"/>
                <a:gd name="T18" fmla="*/ 2147483647 w 25"/>
                <a:gd name="T19" fmla="*/ 2147483647 h 43"/>
                <a:gd name="T20" fmla="*/ 2147483647 w 25"/>
                <a:gd name="T21" fmla="*/ 2147483647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"/>
                <a:gd name="T34" fmla="*/ 0 h 43"/>
                <a:gd name="T35" fmla="*/ 25 w 25"/>
                <a:gd name="T36" fmla="*/ 43 h 4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" h="43">
                  <a:moveTo>
                    <a:pt x="19" y="38"/>
                  </a:moveTo>
                  <a:cubicBezTo>
                    <a:pt x="23" y="41"/>
                    <a:pt x="25" y="43"/>
                    <a:pt x="25" y="43"/>
                  </a:cubicBezTo>
                  <a:cubicBezTo>
                    <a:pt x="25" y="43"/>
                    <a:pt x="23" y="41"/>
                    <a:pt x="20" y="38"/>
                  </a:cubicBezTo>
                  <a:cubicBezTo>
                    <a:pt x="18" y="36"/>
                    <a:pt x="16" y="35"/>
                    <a:pt x="14" y="32"/>
                  </a:cubicBezTo>
                  <a:cubicBezTo>
                    <a:pt x="12" y="30"/>
                    <a:pt x="10" y="27"/>
                    <a:pt x="9" y="24"/>
                  </a:cubicBezTo>
                  <a:cubicBezTo>
                    <a:pt x="5" y="18"/>
                    <a:pt x="3" y="12"/>
                    <a:pt x="2" y="8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1" y="0"/>
                    <a:pt x="0" y="3"/>
                    <a:pt x="1" y="8"/>
                  </a:cubicBezTo>
                  <a:cubicBezTo>
                    <a:pt x="2" y="12"/>
                    <a:pt x="5" y="18"/>
                    <a:pt x="8" y="25"/>
                  </a:cubicBezTo>
                  <a:cubicBezTo>
                    <a:pt x="10" y="28"/>
                    <a:pt x="11" y="30"/>
                    <a:pt x="13" y="33"/>
                  </a:cubicBezTo>
                  <a:cubicBezTo>
                    <a:pt x="15" y="35"/>
                    <a:pt x="18" y="37"/>
                    <a:pt x="19" y="3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5" name="Freeform 4151"/>
            <p:cNvSpPr>
              <a:spLocks noChangeArrowheads="1"/>
            </p:cNvSpPr>
            <p:nvPr/>
          </p:nvSpPr>
          <p:spPr bwMode="auto">
            <a:xfrm>
              <a:off x="176307" y="1006419"/>
              <a:ext cx="227732" cy="66117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0 w 38"/>
                <a:gd name="T5" fmla="*/ 2147483647 h 11"/>
                <a:gd name="T6" fmla="*/ 2147483647 w 38"/>
                <a:gd name="T7" fmla="*/ 2147483647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0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20" y="9"/>
                  </a:moveTo>
                  <a:cubicBezTo>
                    <a:pt x="15" y="11"/>
                    <a:pt x="9" y="11"/>
                    <a:pt x="6" y="10"/>
                  </a:cubicBezTo>
                  <a:cubicBezTo>
                    <a:pt x="2" y="10"/>
                    <a:pt x="0" y="9"/>
                    <a:pt x="0" y="9"/>
                  </a:cubicBezTo>
                  <a:cubicBezTo>
                    <a:pt x="0" y="9"/>
                    <a:pt x="2" y="10"/>
                    <a:pt x="6" y="11"/>
                  </a:cubicBezTo>
                  <a:cubicBezTo>
                    <a:pt x="9" y="11"/>
                    <a:pt x="15" y="11"/>
                    <a:pt x="20" y="10"/>
                  </a:cubicBezTo>
                  <a:cubicBezTo>
                    <a:pt x="26" y="9"/>
                    <a:pt x="31" y="6"/>
                    <a:pt x="34" y="4"/>
                  </a:cubicBezTo>
                  <a:cubicBezTo>
                    <a:pt x="37" y="2"/>
                    <a:pt x="38" y="0"/>
                    <a:pt x="38" y="0"/>
                  </a:cubicBezTo>
                  <a:cubicBezTo>
                    <a:pt x="38" y="0"/>
                    <a:pt x="36" y="2"/>
                    <a:pt x="33" y="4"/>
                  </a:cubicBezTo>
                  <a:cubicBezTo>
                    <a:pt x="30" y="6"/>
                    <a:pt x="26" y="8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6" name="Freeform 4152"/>
            <p:cNvSpPr>
              <a:spLocks noChangeArrowheads="1"/>
            </p:cNvSpPr>
            <p:nvPr/>
          </p:nvSpPr>
          <p:spPr bwMode="auto">
            <a:xfrm>
              <a:off x="404033" y="1116613"/>
              <a:ext cx="220383" cy="168963"/>
            </a:xfrm>
            <a:custGeom>
              <a:avLst/>
              <a:gdLst>
                <a:gd name="T0" fmla="*/ 2147483647 w 37"/>
                <a:gd name="T1" fmla="*/ 2147483647 h 29"/>
                <a:gd name="T2" fmla="*/ 0 w 37"/>
                <a:gd name="T3" fmla="*/ 0 h 29"/>
                <a:gd name="T4" fmla="*/ 2147483647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29"/>
                <a:gd name="T29" fmla="*/ 37 w 37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29">
                  <a:moveTo>
                    <a:pt x="2" y="7"/>
                  </a:moveTo>
                  <a:cubicBezTo>
                    <a:pt x="0" y="3"/>
                    <a:pt x="0" y="0"/>
                    <a:pt x="0" y="0"/>
                  </a:cubicBezTo>
                  <a:cubicBezTo>
                    <a:pt x="0" y="0"/>
                    <a:pt x="0" y="3"/>
                    <a:pt x="2" y="7"/>
                  </a:cubicBezTo>
                  <a:cubicBezTo>
                    <a:pt x="4" y="12"/>
                    <a:pt x="8" y="17"/>
                    <a:pt x="14" y="21"/>
                  </a:cubicBezTo>
                  <a:cubicBezTo>
                    <a:pt x="19" y="25"/>
                    <a:pt x="25" y="27"/>
                    <a:pt x="30" y="28"/>
                  </a:cubicBezTo>
                  <a:cubicBezTo>
                    <a:pt x="34" y="29"/>
                    <a:pt x="37" y="29"/>
                    <a:pt x="37" y="29"/>
                  </a:cubicBezTo>
                  <a:cubicBezTo>
                    <a:pt x="37" y="28"/>
                    <a:pt x="34" y="29"/>
                    <a:pt x="30" y="28"/>
                  </a:cubicBezTo>
                  <a:cubicBezTo>
                    <a:pt x="26" y="27"/>
                    <a:pt x="20" y="24"/>
                    <a:pt x="14" y="20"/>
                  </a:cubicBezTo>
                  <a:cubicBezTo>
                    <a:pt x="9" y="16"/>
                    <a:pt x="4" y="11"/>
                    <a:pt x="2" y="7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7" name="Freeform 4153"/>
            <p:cNvSpPr>
              <a:spLocks noChangeArrowheads="1"/>
            </p:cNvSpPr>
            <p:nvPr/>
          </p:nvSpPr>
          <p:spPr bwMode="auto">
            <a:xfrm>
              <a:off x="653801" y="1160689"/>
              <a:ext cx="139578" cy="117538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0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2147483647 w 23"/>
                <a:gd name="T11" fmla="*/ 0 h 19"/>
                <a:gd name="T12" fmla="*/ 2147483647 w 23"/>
                <a:gd name="T13" fmla="*/ 21474836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9"/>
                <a:gd name="T23" fmla="*/ 23 w 23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9">
                  <a:moveTo>
                    <a:pt x="13" y="12"/>
                  </a:moveTo>
                  <a:cubicBezTo>
                    <a:pt x="10" y="14"/>
                    <a:pt x="7" y="16"/>
                    <a:pt x="4" y="17"/>
                  </a:cubicBezTo>
                  <a:cubicBezTo>
                    <a:pt x="2" y="18"/>
                    <a:pt x="0" y="19"/>
                    <a:pt x="0" y="19"/>
                  </a:cubicBezTo>
                  <a:cubicBezTo>
                    <a:pt x="0" y="19"/>
                    <a:pt x="2" y="19"/>
                    <a:pt x="4" y="18"/>
                  </a:cubicBezTo>
                  <a:cubicBezTo>
                    <a:pt x="7" y="17"/>
                    <a:pt x="10" y="15"/>
                    <a:pt x="14" y="12"/>
                  </a:cubicBezTo>
                  <a:cubicBezTo>
                    <a:pt x="20" y="7"/>
                    <a:pt x="23" y="0"/>
                    <a:pt x="23" y="0"/>
                  </a:cubicBezTo>
                  <a:cubicBezTo>
                    <a:pt x="23" y="0"/>
                    <a:pt x="20" y="6"/>
                    <a:pt x="13" y="1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8" name="Freeform 4154"/>
            <p:cNvSpPr>
              <a:spLocks noChangeArrowheads="1"/>
            </p:cNvSpPr>
            <p:nvPr/>
          </p:nvSpPr>
          <p:spPr bwMode="auto">
            <a:xfrm>
              <a:off x="521571" y="1197417"/>
              <a:ext cx="227732" cy="73461"/>
            </a:xfrm>
            <a:custGeom>
              <a:avLst/>
              <a:gdLst>
                <a:gd name="T0" fmla="*/ 0 w 37"/>
                <a:gd name="T1" fmla="*/ 2147483647 h 12"/>
                <a:gd name="T2" fmla="*/ 2147483647 w 37"/>
                <a:gd name="T3" fmla="*/ 2147483647 h 12"/>
                <a:gd name="T4" fmla="*/ 2147483647 w 37"/>
                <a:gd name="T5" fmla="*/ 2147483647 h 12"/>
                <a:gd name="T6" fmla="*/ 2147483647 w 37"/>
                <a:gd name="T7" fmla="*/ 2147483647 h 12"/>
                <a:gd name="T8" fmla="*/ 2147483647 w 37"/>
                <a:gd name="T9" fmla="*/ 0 h 12"/>
                <a:gd name="T10" fmla="*/ 2147483647 w 37"/>
                <a:gd name="T11" fmla="*/ 2147483647 h 12"/>
                <a:gd name="T12" fmla="*/ 2147483647 w 37"/>
                <a:gd name="T13" fmla="*/ 2147483647 h 12"/>
                <a:gd name="T14" fmla="*/ 2147483647 w 37"/>
                <a:gd name="T15" fmla="*/ 2147483647 h 12"/>
                <a:gd name="T16" fmla="*/ 0 w 37"/>
                <a:gd name="T17" fmla="*/ 2147483647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"/>
                <a:gd name="T28" fmla="*/ 0 h 12"/>
                <a:gd name="T29" fmla="*/ 37 w 37"/>
                <a:gd name="T30" fmla="*/ 12 h 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" h="12">
                  <a:moveTo>
                    <a:pt x="0" y="5"/>
                  </a:moveTo>
                  <a:cubicBezTo>
                    <a:pt x="0" y="6"/>
                    <a:pt x="2" y="7"/>
                    <a:pt x="5" y="9"/>
                  </a:cubicBezTo>
                  <a:cubicBezTo>
                    <a:pt x="8" y="10"/>
                    <a:pt x="14" y="12"/>
                    <a:pt x="20" y="11"/>
                  </a:cubicBezTo>
                  <a:cubicBezTo>
                    <a:pt x="25" y="10"/>
                    <a:pt x="30" y="7"/>
                    <a:pt x="33" y="5"/>
                  </a:cubicBezTo>
                  <a:cubicBezTo>
                    <a:pt x="36" y="2"/>
                    <a:pt x="37" y="0"/>
                    <a:pt x="37" y="0"/>
                  </a:cubicBezTo>
                  <a:cubicBezTo>
                    <a:pt x="37" y="0"/>
                    <a:pt x="35" y="2"/>
                    <a:pt x="33" y="4"/>
                  </a:cubicBezTo>
                  <a:cubicBezTo>
                    <a:pt x="30" y="7"/>
                    <a:pt x="25" y="9"/>
                    <a:pt x="19" y="10"/>
                  </a:cubicBezTo>
                  <a:cubicBezTo>
                    <a:pt x="14" y="11"/>
                    <a:pt x="9" y="10"/>
                    <a:pt x="5" y="8"/>
                  </a:cubicBezTo>
                  <a:cubicBezTo>
                    <a:pt x="2" y="7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9" name="Freeform 4155"/>
            <p:cNvSpPr>
              <a:spLocks noChangeArrowheads="1"/>
            </p:cNvSpPr>
            <p:nvPr/>
          </p:nvSpPr>
          <p:spPr bwMode="auto">
            <a:xfrm>
              <a:off x="484843" y="1087228"/>
              <a:ext cx="257116" cy="102845"/>
            </a:xfrm>
            <a:custGeom>
              <a:avLst/>
              <a:gdLst>
                <a:gd name="T0" fmla="*/ 2147483647 w 43"/>
                <a:gd name="T1" fmla="*/ 2147483647 h 18"/>
                <a:gd name="T2" fmla="*/ 2147483647 w 43"/>
                <a:gd name="T3" fmla="*/ 2147483647 h 18"/>
                <a:gd name="T4" fmla="*/ 2147483647 w 43"/>
                <a:gd name="T5" fmla="*/ 2147483647 h 18"/>
                <a:gd name="T6" fmla="*/ 2147483647 w 43"/>
                <a:gd name="T7" fmla="*/ 2147483647 h 18"/>
                <a:gd name="T8" fmla="*/ 2147483647 w 43"/>
                <a:gd name="T9" fmla="*/ 2147483647 h 18"/>
                <a:gd name="T10" fmla="*/ 2147483647 w 43"/>
                <a:gd name="T11" fmla="*/ 2147483647 h 18"/>
                <a:gd name="T12" fmla="*/ 0 w 43"/>
                <a:gd name="T13" fmla="*/ 0 h 18"/>
                <a:gd name="T14" fmla="*/ 2147483647 w 43"/>
                <a:gd name="T15" fmla="*/ 2147483647 h 18"/>
                <a:gd name="T16" fmla="*/ 2147483647 w 43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18"/>
                <a:gd name="T29" fmla="*/ 43 w 43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18">
                  <a:moveTo>
                    <a:pt x="19" y="15"/>
                  </a:moveTo>
                  <a:cubicBezTo>
                    <a:pt x="25" y="18"/>
                    <a:pt x="32" y="18"/>
                    <a:pt x="36" y="17"/>
                  </a:cubicBezTo>
                  <a:cubicBezTo>
                    <a:pt x="41" y="17"/>
                    <a:pt x="43" y="16"/>
                    <a:pt x="43" y="16"/>
                  </a:cubicBezTo>
                  <a:cubicBezTo>
                    <a:pt x="43" y="16"/>
                    <a:pt x="40" y="17"/>
                    <a:pt x="36" y="17"/>
                  </a:cubicBezTo>
                  <a:cubicBezTo>
                    <a:pt x="32" y="17"/>
                    <a:pt x="25" y="17"/>
                    <a:pt x="19" y="15"/>
                  </a:cubicBezTo>
                  <a:cubicBezTo>
                    <a:pt x="13" y="12"/>
                    <a:pt x="7" y="9"/>
                    <a:pt x="4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3"/>
                    <a:pt x="4" y="6"/>
                  </a:cubicBezTo>
                  <a:cubicBezTo>
                    <a:pt x="7" y="9"/>
                    <a:pt x="12" y="13"/>
                    <a:pt x="19" y="1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0" name="Freeform 4156"/>
            <p:cNvSpPr>
              <a:spLocks noChangeArrowheads="1"/>
            </p:cNvSpPr>
            <p:nvPr/>
          </p:nvSpPr>
          <p:spPr bwMode="auto">
            <a:xfrm>
              <a:off x="521571" y="1050495"/>
              <a:ext cx="102845" cy="22041"/>
            </a:xfrm>
            <a:custGeom>
              <a:avLst/>
              <a:gdLst>
                <a:gd name="T0" fmla="*/ 0 w 17"/>
                <a:gd name="T1" fmla="*/ 2147483647 h 3"/>
                <a:gd name="T2" fmla="*/ 2147483647 w 17"/>
                <a:gd name="T3" fmla="*/ 2147483647 h 3"/>
                <a:gd name="T4" fmla="*/ 2147483647 w 17"/>
                <a:gd name="T5" fmla="*/ 0 h 3"/>
                <a:gd name="T6" fmla="*/ 2147483647 w 17"/>
                <a:gd name="T7" fmla="*/ 2147483647 h 3"/>
                <a:gd name="T8" fmla="*/ 0 w 1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3"/>
                <a:gd name="T17" fmla="*/ 17 w 1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3">
                  <a:moveTo>
                    <a:pt x="0" y="2"/>
                  </a:moveTo>
                  <a:cubicBezTo>
                    <a:pt x="0" y="2"/>
                    <a:pt x="4" y="3"/>
                    <a:pt x="9" y="3"/>
                  </a:cubicBezTo>
                  <a:cubicBezTo>
                    <a:pt x="13" y="2"/>
                    <a:pt x="17" y="0"/>
                    <a:pt x="17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4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1" name="Freeform 4157"/>
            <p:cNvSpPr>
              <a:spLocks noChangeArrowheads="1"/>
            </p:cNvSpPr>
            <p:nvPr/>
          </p:nvSpPr>
          <p:spPr bwMode="auto">
            <a:xfrm>
              <a:off x="514227" y="719923"/>
              <a:ext cx="117538" cy="227732"/>
            </a:xfrm>
            <a:custGeom>
              <a:avLst/>
              <a:gdLst>
                <a:gd name="T0" fmla="*/ 2147483647 w 20"/>
                <a:gd name="T1" fmla="*/ 2147483647 h 38"/>
                <a:gd name="T2" fmla="*/ 2147483647 w 20"/>
                <a:gd name="T3" fmla="*/ 2147483647 h 38"/>
                <a:gd name="T4" fmla="*/ 2147483647 w 20"/>
                <a:gd name="T5" fmla="*/ 2147483647 h 38"/>
                <a:gd name="T6" fmla="*/ 0 w 20"/>
                <a:gd name="T7" fmla="*/ 2147483647 h 38"/>
                <a:gd name="T8" fmla="*/ 2147483647 w 20"/>
                <a:gd name="T9" fmla="*/ 2147483647 h 38"/>
                <a:gd name="T10" fmla="*/ 2147483647 w 20"/>
                <a:gd name="T11" fmla="*/ 2147483647 h 38"/>
                <a:gd name="T12" fmla="*/ 2147483647 w 20"/>
                <a:gd name="T13" fmla="*/ 2147483647 h 38"/>
                <a:gd name="T14" fmla="*/ 2147483647 w 20"/>
                <a:gd name="T15" fmla="*/ 2147483647 h 38"/>
                <a:gd name="T16" fmla="*/ 2147483647 w 20"/>
                <a:gd name="T17" fmla="*/ 2147483647 h 38"/>
                <a:gd name="T18" fmla="*/ 2147483647 w 20"/>
                <a:gd name="T19" fmla="*/ 2147483647 h 38"/>
                <a:gd name="T20" fmla="*/ 2147483647 w 20"/>
                <a:gd name="T21" fmla="*/ 2147483647 h 38"/>
                <a:gd name="T22" fmla="*/ 2147483647 w 20"/>
                <a:gd name="T23" fmla="*/ 0 h 38"/>
                <a:gd name="T24" fmla="*/ 2147483647 w 20"/>
                <a:gd name="T25" fmla="*/ 2147483647 h 38"/>
                <a:gd name="T26" fmla="*/ 2147483647 w 20"/>
                <a:gd name="T27" fmla="*/ 2147483647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38"/>
                <a:gd name="T44" fmla="*/ 20 w 2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38">
                  <a:moveTo>
                    <a:pt x="8" y="8"/>
                  </a:moveTo>
                  <a:cubicBezTo>
                    <a:pt x="7" y="9"/>
                    <a:pt x="6" y="10"/>
                    <a:pt x="5" y="11"/>
                  </a:cubicBezTo>
                  <a:cubicBezTo>
                    <a:pt x="4" y="12"/>
                    <a:pt x="3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7"/>
                    <a:pt x="0" y="29"/>
                    <a:pt x="1" y="31"/>
                  </a:cubicBezTo>
                  <a:cubicBezTo>
                    <a:pt x="2" y="36"/>
                    <a:pt x="4" y="38"/>
                    <a:pt x="4" y="38"/>
                  </a:cubicBezTo>
                  <a:cubicBezTo>
                    <a:pt x="4" y="38"/>
                    <a:pt x="3" y="35"/>
                    <a:pt x="2" y="31"/>
                  </a:cubicBezTo>
                  <a:cubicBezTo>
                    <a:pt x="0" y="27"/>
                    <a:pt x="0" y="21"/>
                    <a:pt x="3" y="15"/>
                  </a:cubicBezTo>
                  <a:cubicBezTo>
                    <a:pt x="4" y="14"/>
                    <a:pt x="5" y="13"/>
                    <a:pt x="6" y="12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1" y="7"/>
                    <a:pt x="13" y="5"/>
                    <a:pt x="15" y="4"/>
                  </a:cubicBezTo>
                  <a:cubicBezTo>
                    <a:pt x="18" y="2"/>
                    <a:pt x="20" y="0"/>
                    <a:pt x="20" y="0"/>
                  </a:cubicBezTo>
                  <a:cubicBezTo>
                    <a:pt x="20" y="0"/>
                    <a:pt x="18" y="2"/>
                    <a:pt x="14" y="4"/>
                  </a:cubicBezTo>
                  <a:cubicBezTo>
                    <a:pt x="13" y="5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2" name="Freeform 4158"/>
            <p:cNvSpPr>
              <a:spLocks noChangeArrowheads="1"/>
            </p:cNvSpPr>
            <p:nvPr/>
          </p:nvSpPr>
          <p:spPr bwMode="auto">
            <a:xfrm>
              <a:off x="558304" y="977034"/>
              <a:ext cx="58769" cy="66117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0 w 9"/>
                <a:gd name="T5" fmla="*/ 0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9" y="11"/>
                  </a:moveTo>
                  <a:cubicBezTo>
                    <a:pt x="9" y="11"/>
                    <a:pt x="8" y="8"/>
                    <a:pt x="5" y="5"/>
                  </a:cubicBezTo>
                  <a:cubicBezTo>
                    <a:pt x="2" y="2"/>
                    <a:pt x="0" y="0"/>
                    <a:pt x="0" y="0"/>
                  </a:cubicBezTo>
                  <a:cubicBezTo>
                    <a:pt x="0" y="1"/>
                    <a:pt x="2" y="3"/>
                    <a:pt x="4" y="6"/>
                  </a:cubicBezTo>
                  <a:cubicBezTo>
                    <a:pt x="7" y="8"/>
                    <a:pt x="9" y="11"/>
                    <a:pt x="9" y="1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3" name="Freeform 4159"/>
            <p:cNvSpPr>
              <a:spLocks noChangeArrowheads="1"/>
            </p:cNvSpPr>
            <p:nvPr/>
          </p:nvSpPr>
          <p:spPr bwMode="auto">
            <a:xfrm>
              <a:off x="499535" y="866845"/>
              <a:ext cx="80809" cy="154271"/>
            </a:xfrm>
            <a:custGeom>
              <a:avLst/>
              <a:gdLst>
                <a:gd name="T0" fmla="*/ 2147483647 w 13"/>
                <a:gd name="T1" fmla="*/ 2147483647 h 25"/>
                <a:gd name="T2" fmla="*/ 0 w 13"/>
                <a:gd name="T3" fmla="*/ 2147483647 h 25"/>
                <a:gd name="T4" fmla="*/ 2147483647 w 13"/>
                <a:gd name="T5" fmla="*/ 2147483647 h 25"/>
                <a:gd name="T6" fmla="*/ 2147483647 w 13"/>
                <a:gd name="T7" fmla="*/ 2147483647 h 25"/>
                <a:gd name="T8" fmla="*/ 2147483647 w 13"/>
                <a:gd name="T9" fmla="*/ 2147483647 h 25"/>
                <a:gd name="T10" fmla="*/ 2147483647 w 13"/>
                <a:gd name="T11" fmla="*/ 2147483647 h 25"/>
                <a:gd name="T12" fmla="*/ 2147483647 w 13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25"/>
                <a:gd name="T23" fmla="*/ 13 w 13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25">
                  <a:moveTo>
                    <a:pt x="1" y="1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0" y="7"/>
                    <a:pt x="2" y="11"/>
                    <a:pt x="4" y="14"/>
                  </a:cubicBezTo>
                  <a:cubicBezTo>
                    <a:pt x="8" y="20"/>
                    <a:pt x="12" y="25"/>
                    <a:pt x="12" y="25"/>
                  </a:cubicBezTo>
                  <a:cubicBezTo>
                    <a:pt x="13" y="25"/>
                    <a:pt x="8" y="20"/>
                    <a:pt x="4" y="13"/>
                  </a:cubicBezTo>
                  <a:cubicBezTo>
                    <a:pt x="2" y="10"/>
                    <a:pt x="1" y="7"/>
                    <a:pt x="1" y="5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4" name="Freeform 4160"/>
            <p:cNvSpPr>
              <a:spLocks noChangeArrowheads="1"/>
            </p:cNvSpPr>
            <p:nvPr/>
          </p:nvSpPr>
          <p:spPr bwMode="auto">
            <a:xfrm>
              <a:off x="448110" y="646462"/>
              <a:ext cx="110194" cy="183655"/>
            </a:xfrm>
            <a:custGeom>
              <a:avLst/>
              <a:gdLst>
                <a:gd name="T0" fmla="*/ 2147483647 w 19"/>
                <a:gd name="T1" fmla="*/ 0 h 31"/>
                <a:gd name="T2" fmla="*/ 2147483647 w 19"/>
                <a:gd name="T3" fmla="*/ 2147483647 h 31"/>
                <a:gd name="T4" fmla="*/ 2147483647 w 19"/>
                <a:gd name="T5" fmla="*/ 2147483647 h 31"/>
                <a:gd name="T6" fmla="*/ 0 w 19"/>
                <a:gd name="T7" fmla="*/ 2147483647 h 31"/>
                <a:gd name="T8" fmla="*/ 2147483647 w 19"/>
                <a:gd name="T9" fmla="*/ 2147483647 h 31"/>
                <a:gd name="T10" fmla="*/ 2147483647 w 19"/>
                <a:gd name="T11" fmla="*/ 2147483647 h 31"/>
                <a:gd name="T12" fmla="*/ 2147483647 w 19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31"/>
                <a:gd name="T23" fmla="*/ 19 w 19"/>
                <a:gd name="T24" fmla="*/ 31 h 3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31">
                  <a:moveTo>
                    <a:pt x="19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12" y="6"/>
                    <a:pt x="9" y="9"/>
                    <a:pt x="7" y="14"/>
                  </a:cubicBezTo>
                  <a:cubicBezTo>
                    <a:pt x="2" y="23"/>
                    <a:pt x="0" y="31"/>
                    <a:pt x="0" y="31"/>
                  </a:cubicBezTo>
                  <a:cubicBezTo>
                    <a:pt x="0" y="31"/>
                    <a:pt x="2" y="23"/>
                    <a:pt x="7" y="14"/>
                  </a:cubicBezTo>
                  <a:cubicBezTo>
                    <a:pt x="10" y="10"/>
                    <a:pt x="13" y="6"/>
                    <a:pt x="15" y="4"/>
                  </a:cubicBezTo>
                  <a:cubicBezTo>
                    <a:pt x="17" y="1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5" name="Freeform 4161"/>
            <p:cNvSpPr>
              <a:spLocks noChangeArrowheads="1"/>
            </p:cNvSpPr>
            <p:nvPr/>
          </p:nvSpPr>
          <p:spPr bwMode="auto">
            <a:xfrm>
              <a:off x="264460" y="808076"/>
              <a:ext cx="205691" cy="242424"/>
            </a:xfrm>
            <a:custGeom>
              <a:avLst/>
              <a:gdLst>
                <a:gd name="T0" fmla="*/ 2147483647 w 34"/>
                <a:gd name="T1" fmla="*/ 2147483647 h 40"/>
                <a:gd name="T2" fmla="*/ 2147483647 w 34"/>
                <a:gd name="T3" fmla="*/ 0 h 40"/>
                <a:gd name="T4" fmla="*/ 2147483647 w 34"/>
                <a:gd name="T5" fmla="*/ 2147483647 h 40"/>
                <a:gd name="T6" fmla="*/ 2147483647 w 34"/>
                <a:gd name="T7" fmla="*/ 2147483647 h 40"/>
                <a:gd name="T8" fmla="*/ 2147483647 w 34"/>
                <a:gd name="T9" fmla="*/ 2147483647 h 40"/>
                <a:gd name="T10" fmla="*/ 0 w 34"/>
                <a:gd name="T11" fmla="*/ 2147483647 h 40"/>
                <a:gd name="T12" fmla="*/ 2147483647 w 34"/>
                <a:gd name="T13" fmla="*/ 2147483647 h 40"/>
                <a:gd name="T14" fmla="*/ 2147483647 w 34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0"/>
                <a:gd name="T26" fmla="*/ 34 w 34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0">
                  <a:moveTo>
                    <a:pt x="22" y="24"/>
                  </a:moveTo>
                  <a:cubicBezTo>
                    <a:pt x="31" y="12"/>
                    <a:pt x="34" y="0"/>
                    <a:pt x="34" y="0"/>
                  </a:cubicBezTo>
                  <a:cubicBezTo>
                    <a:pt x="34" y="0"/>
                    <a:pt x="33" y="3"/>
                    <a:pt x="31" y="7"/>
                  </a:cubicBezTo>
                  <a:cubicBezTo>
                    <a:pt x="29" y="12"/>
                    <a:pt x="26" y="18"/>
                    <a:pt x="21" y="24"/>
                  </a:cubicBezTo>
                  <a:cubicBezTo>
                    <a:pt x="17" y="30"/>
                    <a:pt x="10" y="33"/>
                    <a:pt x="6" y="35"/>
                  </a:cubicBezTo>
                  <a:cubicBezTo>
                    <a:pt x="2" y="38"/>
                    <a:pt x="0" y="40"/>
                    <a:pt x="0" y="40"/>
                  </a:cubicBezTo>
                  <a:cubicBezTo>
                    <a:pt x="0" y="40"/>
                    <a:pt x="2" y="38"/>
                    <a:pt x="7" y="36"/>
                  </a:cubicBezTo>
                  <a:cubicBezTo>
                    <a:pt x="11" y="33"/>
                    <a:pt x="17" y="30"/>
                    <a:pt x="22" y="24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6" name="Freeform 4162"/>
            <p:cNvSpPr>
              <a:spLocks noChangeArrowheads="1"/>
            </p:cNvSpPr>
            <p:nvPr/>
          </p:nvSpPr>
          <p:spPr bwMode="auto">
            <a:xfrm>
              <a:off x="337921" y="852153"/>
              <a:ext cx="95502" cy="139578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2147483647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0 w 16"/>
                <a:gd name="T13" fmla="*/ 2147483647 h 23"/>
                <a:gd name="T14" fmla="*/ 2147483647 w 16"/>
                <a:gd name="T15" fmla="*/ 2147483647 h 23"/>
                <a:gd name="T16" fmla="*/ 2147483647 w 16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3"/>
                <a:gd name="T29" fmla="*/ 16 w 16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3">
                  <a:moveTo>
                    <a:pt x="10" y="13"/>
                  </a:moveTo>
                  <a:cubicBezTo>
                    <a:pt x="12" y="9"/>
                    <a:pt x="13" y="6"/>
                    <a:pt x="14" y="4"/>
                  </a:cubicBezTo>
                  <a:cubicBezTo>
                    <a:pt x="15" y="2"/>
                    <a:pt x="16" y="1"/>
                    <a:pt x="16" y="1"/>
                  </a:cubicBezTo>
                  <a:cubicBezTo>
                    <a:pt x="16" y="0"/>
                    <a:pt x="15" y="2"/>
                    <a:pt x="14" y="4"/>
                  </a:cubicBezTo>
                  <a:cubicBezTo>
                    <a:pt x="12" y="6"/>
                    <a:pt x="11" y="9"/>
                    <a:pt x="9" y="12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0" y="23"/>
                    <a:pt x="2" y="22"/>
                    <a:pt x="4" y="20"/>
                  </a:cubicBezTo>
                  <a:cubicBezTo>
                    <a:pt x="6" y="19"/>
                    <a:pt x="8" y="16"/>
                    <a:pt x="1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7" name="Freeform 4163"/>
            <p:cNvSpPr>
              <a:spLocks noChangeArrowheads="1"/>
            </p:cNvSpPr>
            <p:nvPr/>
          </p:nvSpPr>
          <p:spPr bwMode="auto">
            <a:xfrm>
              <a:off x="102845" y="1028459"/>
              <a:ext cx="102845" cy="14692"/>
            </a:xfrm>
            <a:custGeom>
              <a:avLst/>
              <a:gdLst>
                <a:gd name="T0" fmla="*/ 2147483647 w 18"/>
                <a:gd name="T1" fmla="*/ 2147483647 h 2"/>
                <a:gd name="T2" fmla="*/ 2147483647 w 18"/>
                <a:gd name="T3" fmla="*/ 2147483647 h 2"/>
                <a:gd name="T4" fmla="*/ 0 w 18"/>
                <a:gd name="T5" fmla="*/ 0 h 2"/>
                <a:gd name="T6" fmla="*/ 2147483647 w 18"/>
                <a:gd name="T7" fmla="*/ 2147483647 h 2"/>
                <a:gd name="T8" fmla="*/ 2147483647 w 18"/>
                <a:gd name="T9" fmla="*/ 2147483647 h 2"/>
                <a:gd name="T10" fmla="*/ 2147483647 w 18"/>
                <a:gd name="T11" fmla="*/ 2147483647 h 2"/>
                <a:gd name="T12" fmla="*/ 2147483647 w 18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"/>
                <a:gd name="T23" fmla="*/ 18 w 18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">
                  <a:moveTo>
                    <a:pt x="9" y="2"/>
                  </a:moveTo>
                  <a:cubicBezTo>
                    <a:pt x="7" y="2"/>
                    <a:pt x="4" y="1"/>
                    <a:pt x="3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4" y="2"/>
                    <a:pt x="6" y="2"/>
                    <a:pt x="9" y="2"/>
                  </a:cubicBezTo>
                  <a:cubicBezTo>
                    <a:pt x="14" y="2"/>
                    <a:pt x="18" y="2"/>
                    <a:pt x="18" y="2"/>
                  </a:cubicBezTo>
                  <a:cubicBezTo>
                    <a:pt x="18" y="1"/>
                    <a:pt x="14" y="1"/>
                    <a:pt x="9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404" name="Oval 3674"/>
          <p:cNvSpPr>
            <a:spLocks noChangeArrowheads="1"/>
          </p:cNvSpPr>
          <p:nvPr/>
        </p:nvSpPr>
        <p:spPr bwMode="auto">
          <a:xfrm>
            <a:off x="8423275" y="2901950"/>
            <a:ext cx="52388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5" name="Freeform 3675"/>
          <p:cNvSpPr>
            <a:spLocks noEditPoints="1" noChangeArrowheads="1"/>
          </p:cNvSpPr>
          <p:nvPr/>
        </p:nvSpPr>
        <p:spPr bwMode="auto">
          <a:xfrm>
            <a:off x="8423275" y="289401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6" name="Oval 3676"/>
          <p:cNvSpPr>
            <a:spLocks noChangeArrowheads="1"/>
          </p:cNvSpPr>
          <p:nvPr/>
        </p:nvSpPr>
        <p:spPr bwMode="auto">
          <a:xfrm>
            <a:off x="8445500" y="27987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7" name="Freeform 3677"/>
          <p:cNvSpPr>
            <a:spLocks noEditPoints="1" noChangeArrowheads="1"/>
          </p:cNvSpPr>
          <p:nvPr/>
        </p:nvSpPr>
        <p:spPr bwMode="auto">
          <a:xfrm>
            <a:off x="8439150" y="27924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08" name="Oval 3678"/>
          <p:cNvSpPr>
            <a:spLocks noChangeArrowheads="1"/>
          </p:cNvSpPr>
          <p:nvPr/>
        </p:nvSpPr>
        <p:spPr bwMode="auto">
          <a:xfrm>
            <a:off x="8439150" y="2865438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09" name="Freeform 3679"/>
          <p:cNvSpPr>
            <a:spLocks noEditPoints="1" noChangeArrowheads="1"/>
          </p:cNvSpPr>
          <p:nvPr/>
        </p:nvSpPr>
        <p:spPr bwMode="auto">
          <a:xfrm>
            <a:off x="8431213" y="2865438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5" y="3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0" name="Oval 3680"/>
          <p:cNvSpPr>
            <a:spLocks noChangeArrowheads="1"/>
          </p:cNvSpPr>
          <p:nvPr/>
        </p:nvSpPr>
        <p:spPr bwMode="auto">
          <a:xfrm>
            <a:off x="8439150" y="276225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1" name="Freeform 3681"/>
          <p:cNvSpPr>
            <a:spLocks noEditPoints="1" noChangeArrowheads="1"/>
          </p:cNvSpPr>
          <p:nvPr/>
        </p:nvSpPr>
        <p:spPr bwMode="auto">
          <a:xfrm>
            <a:off x="8431213" y="27622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2" name="Oval 3682"/>
          <p:cNvSpPr>
            <a:spLocks noChangeArrowheads="1"/>
          </p:cNvSpPr>
          <p:nvPr/>
        </p:nvSpPr>
        <p:spPr bwMode="auto">
          <a:xfrm>
            <a:off x="8423275" y="2717800"/>
            <a:ext cx="52388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3" name="Freeform 3683"/>
          <p:cNvSpPr>
            <a:spLocks noEditPoints="1" noChangeArrowheads="1"/>
          </p:cNvSpPr>
          <p:nvPr/>
        </p:nvSpPr>
        <p:spPr bwMode="auto">
          <a:xfrm>
            <a:off x="8423275" y="2711450"/>
            <a:ext cx="52388" cy="50800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4" name="Oval 3685"/>
          <p:cNvSpPr>
            <a:spLocks noChangeArrowheads="1"/>
          </p:cNvSpPr>
          <p:nvPr/>
        </p:nvSpPr>
        <p:spPr bwMode="auto">
          <a:xfrm>
            <a:off x="8445500" y="260826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5" name="Freeform 3686"/>
          <p:cNvSpPr>
            <a:spLocks noEditPoints="1" noChangeArrowheads="1"/>
          </p:cNvSpPr>
          <p:nvPr/>
        </p:nvSpPr>
        <p:spPr bwMode="auto">
          <a:xfrm>
            <a:off x="8439150" y="260826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6" name="Oval 3687"/>
          <p:cNvSpPr>
            <a:spLocks noChangeArrowheads="1"/>
          </p:cNvSpPr>
          <p:nvPr/>
        </p:nvSpPr>
        <p:spPr bwMode="auto">
          <a:xfrm>
            <a:off x="8439150" y="2681288"/>
            <a:ext cx="22225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7" name="Freeform 3688"/>
          <p:cNvSpPr>
            <a:spLocks noEditPoints="1" noChangeArrowheads="1"/>
          </p:cNvSpPr>
          <p:nvPr/>
        </p:nvSpPr>
        <p:spPr bwMode="auto">
          <a:xfrm>
            <a:off x="8431213" y="26733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18" name="Oval 3689"/>
          <p:cNvSpPr>
            <a:spLocks noChangeArrowheads="1"/>
          </p:cNvSpPr>
          <p:nvPr/>
        </p:nvSpPr>
        <p:spPr bwMode="auto">
          <a:xfrm>
            <a:off x="8439150" y="25781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19" name="Freeform 3690"/>
          <p:cNvSpPr>
            <a:spLocks noEditPoints="1" noChangeArrowheads="1"/>
          </p:cNvSpPr>
          <p:nvPr/>
        </p:nvSpPr>
        <p:spPr bwMode="auto">
          <a:xfrm>
            <a:off x="8431213" y="25717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0" name="Oval 3691"/>
          <p:cNvSpPr>
            <a:spLocks noChangeArrowheads="1"/>
          </p:cNvSpPr>
          <p:nvPr/>
        </p:nvSpPr>
        <p:spPr bwMode="auto">
          <a:xfrm>
            <a:off x="8423275" y="2519363"/>
            <a:ext cx="52388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1" name="Freeform 3692"/>
          <p:cNvSpPr>
            <a:spLocks noEditPoints="1" noChangeArrowheads="1"/>
          </p:cNvSpPr>
          <p:nvPr/>
        </p:nvSpPr>
        <p:spPr bwMode="auto">
          <a:xfrm>
            <a:off x="8423275" y="251936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5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2" name="Oval 3693"/>
          <p:cNvSpPr>
            <a:spLocks noChangeArrowheads="1"/>
          </p:cNvSpPr>
          <p:nvPr/>
        </p:nvSpPr>
        <p:spPr bwMode="auto">
          <a:xfrm>
            <a:off x="8445500" y="242411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3" name="Freeform 3694"/>
          <p:cNvSpPr>
            <a:spLocks noEditPoints="1" noChangeArrowheads="1"/>
          </p:cNvSpPr>
          <p:nvPr/>
        </p:nvSpPr>
        <p:spPr bwMode="auto">
          <a:xfrm>
            <a:off x="8439150" y="24177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4" name="Oval 3695"/>
          <p:cNvSpPr>
            <a:spLocks noChangeArrowheads="1"/>
          </p:cNvSpPr>
          <p:nvPr/>
        </p:nvSpPr>
        <p:spPr bwMode="auto">
          <a:xfrm>
            <a:off x="8439150" y="2482850"/>
            <a:ext cx="22225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5" name="Freeform 3696"/>
          <p:cNvSpPr>
            <a:spLocks noEditPoints="1" noChangeArrowheads="1"/>
          </p:cNvSpPr>
          <p:nvPr/>
        </p:nvSpPr>
        <p:spPr bwMode="auto">
          <a:xfrm>
            <a:off x="8431213" y="24828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6" name="Oval 3697"/>
          <p:cNvSpPr>
            <a:spLocks noChangeArrowheads="1"/>
          </p:cNvSpPr>
          <p:nvPr/>
        </p:nvSpPr>
        <p:spPr bwMode="auto">
          <a:xfrm>
            <a:off x="8439150" y="2387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7" name="Freeform 3698"/>
          <p:cNvSpPr>
            <a:spLocks noEditPoints="1" noChangeArrowheads="1"/>
          </p:cNvSpPr>
          <p:nvPr/>
        </p:nvSpPr>
        <p:spPr bwMode="auto">
          <a:xfrm>
            <a:off x="8431213" y="2387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28" name="Oval 3699"/>
          <p:cNvSpPr>
            <a:spLocks noChangeArrowheads="1"/>
          </p:cNvSpPr>
          <p:nvPr/>
        </p:nvSpPr>
        <p:spPr bwMode="auto">
          <a:xfrm>
            <a:off x="8423275" y="2336800"/>
            <a:ext cx="52388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29" name="Freeform 3700"/>
          <p:cNvSpPr>
            <a:spLocks noEditPoints="1" noChangeArrowheads="1"/>
          </p:cNvSpPr>
          <p:nvPr/>
        </p:nvSpPr>
        <p:spPr bwMode="auto">
          <a:xfrm>
            <a:off x="8423275" y="2328863"/>
            <a:ext cx="52388" cy="5873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0" name="Oval 3701"/>
          <p:cNvSpPr>
            <a:spLocks noChangeArrowheads="1"/>
          </p:cNvSpPr>
          <p:nvPr/>
        </p:nvSpPr>
        <p:spPr bwMode="auto">
          <a:xfrm>
            <a:off x="8445500" y="2225675"/>
            <a:ext cx="7938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1" name="Freeform 3702"/>
          <p:cNvSpPr>
            <a:spLocks noEditPoints="1" noChangeArrowheads="1"/>
          </p:cNvSpPr>
          <p:nvPr/>
        </p:nvSpPr>
        <p:spPr bwMode="auto">
          <a:xfrm>
            <a:off x="8439150" y="22256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2" name="Oval 3703"/>
          <p:cNvSpPr>
            <a:spLocks noChangeArrowheads="1"/>
          </p:cNvSpPr>
          <p:nvPr/>
        </p:nvSpPr>
        <p:spPr bwMode="auto">
          <a:xfrm>
            <a:off x="8439150" y="22987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3" name="Freeform 3704"/>
          <p:cNvSpPr>
            <a:spLocks noEditPoints="1" noChangeArrowheads="1"/>
          </p:cNvSpPr>
          <p:nvPr/>
        </p:nvSpPr>
        <p:spPr bwMode="auto">
          <a:xfrm>
            <a:off x="8431213" y="22923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4" name="Oval 3705"/>
          <p:cNvSpPr>
            <a:spLocks noChangeArrowheads="1"/>
          </p:cNvSpPr>
          <p:nvPr/>
        </p:nvSpPr>
        <p:spPr bwMode="auto">
          <a:xfrm>
            <a:off x="8439150" y="21971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5" name="Freeform 3706"/>
          <p:cNvSpPr>
            <a:spLocks noEditPoints="1" noChangeArrowheads="1"/>
          </p:cNvSpPr>
          <p:nvPr/>
        </p:nvSpPr>
        <p:spPr bwMode="auto">
          <a:xfrm>
            <a:off x="8431213" y="2189163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6" name="Oval 3707"/>
          <p:cNvSpPr>
            <a:spLocks noChangeArrowheads="1"/>
          </p:cNvSpPr>
          <p:nvPr/>
        </p:nvSpPr>
        <p:spPr bwMode="auto">
          <a:xfrm>
            <a:off x="8423275" y="2144713"/>
            <a:ext cx="52388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7" name="Freeform 3708"/>
          <p:cNvSpPr>
            <a:spLocks noEditPoints="1" noChangeArrowheads="1"/>
          </p:cNvSpPr>
          <p:nvPr/>
        </p:nvSpPr>
        <p:spPr bwMode="auto">
          <a:xfrm>
            <a:off x="8423275" y="2144713"/>
            <a:ext cx="52388" cy="44450"/>
          </a:xfrm>
          <a:custGeom>
            <a:avLst/>
            <a:gdLst>
              <a:gd name="T0" fmla="*/ 2147483647 w 8"/>
              <a:gd name="T1" fmla="*/ 2147483647 h 8"/>
              <a:gd name="T2" fmla="*/ 0 w 8"/>
              <a:gd name="T3" fmla="*/ 2147483647 h 8"/>
              <a:gd name="T4" fmla="*/ 2147483647 w 8"/>
              <a:gd name="T5" fmla="*/ 0 h 8"/>
              <a:gd name="T6" fmla="*/ 2147483647 w 8"/>
              <a:gd name="T7" fmla="*/ 2147483647 h 8"/>
              <a:gd name="T8" fmla="*/ 2147483647 w 8"/>
              <a:gd name="T9" fmla="*/ 2147483647 h 8"/>
              <a:gd name="T10" fmla="*/ 2147483647 w 8"/>
              <a:gd name="T11" fmla="*/ 2147483647 h 8"/>
              <a:gd name="T12" fmla="*/ 2147483647 w 8"/>
              <a:gd name="T13" fmla="*/ 2147483647 h 8"/>
              <a:gd name="T14" fmla="*/ 2147483647 w 8"/>
              <a:gd name="T15" fmla="*/ 2147483647 h 8"/>
              <a:gd name="T16" fmla="*/ 2147483647 w 8"/>
              <a:gd name="T17" fmla="*/ 2147483647 h 8"/>
              <a:gd name="T18" fmla="*/ 2147483647 w 8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8"/>
              <a:gd name="T32" fmla="*/ 8 w 8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8">
                <a:moveTo>
                  <a:pt x="4" y="8"/>
                </a:moveTo>
                <a:cubicBezTo>
                  <a:pt x="1" y="8"/>
                  <a:pt x="0" y="6"/>
                  <a:pt x="0" y="4"/>
                </a:cubicBezTo>
                <a:cubicBezTo>
                  <a:pt x="0" y="1"/>
                  <a:pt x="1" y="0"/>
                  <a:pt x="4" y="0"/>
                </a:cubicBezTo>
                <a:cubicBezTo>
                  <a:pt x="6" y="0"/>
                  <a:pt x="8" y="1"/>
                  <a:pt x="8" y="4"/>
                </a:cubicBezTo>
                <a:cubicBezTo>
                  <a:pt x="8" y="6"/>
                  <a:pt x="6" y="8"/>
                  <a:pt x="4" y="8"/>
                </a:cubicBezTo>
                <a:close/>
                <a:moveTo>
                  <a:pt x="4" y="1"/>
                </a:moveTo>
                <a:cubicBezTo>
                  <a:pt x="2" y="1"/>
                  <a:pt x="1" y="2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2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38" name="Oval 3709"/>
          <p:cNvSpPr>
            <a:spLocks noChangeArrowheads="1"/>
          </p:cNvSpPr>
          <p:nvPr/>
        </p:nvSpPr>
        <p:spPr bwMode="auto">
          <a:xfrm>
            <a:off x="8445500" y="204311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39" name="Freeform 3710"/>
          <p:cNvSpPr>
            <a:spLocks noEditPoints="1" noChangeArrowheads="1"/>
          </p:cNvSpPr>
          <p:nvPr/>
        </p:nvSpPr>
        <p:spPr bwMode="auto">
          <a:xfrm>
            <a:off x="8439150" y="2035175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0" name="Oval 3711"/>
          <p:cNvSpPr>
            <a:spLocks noChangeArrowheads="1"/>
          </p:cNvSpPr>
          <p:nvPr/>
        </p:nvSpPr>
        <p:spPr bwMode="auto">
          <a:xfrm>
            <a:off x="8439150" y="21082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1" name="Freeform 3712"/>
          <p:cNvSpPr>
            <a:spLocks noEditPoints="1" noChangeArrowheads="1"/>
          </p:cNvSpPr>
          <p:nvPr/>
        </p:nvSpPr>
        <p:spPr bwMode="auto">
          <a:xfrm>
            <a:off x="8431213" y="210820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2" name="Oval 3713"/>
          <p:cNvSpPr>
            <a:spLocks noChangeArrowheads="1"/>
          </p:cNvSpPr>
          <p:nvPr/>
        </p:nvSpPr>
        <p:spPr bwMode="auto">
          <a:xfrm>
            <a:off x="8439150" y="2006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3" name="Freeform 3714"/>
          <p:cNvSpPr>
            <a:spLocks noEditPoints="1" noChangeArrowheads="1"/>
          </p:cNvSpPr>
          <p:nvPr/>
        </p:nvSpPr>
        <p:spPr bwMode="auto">
          <a:xfrm>
            <a:off x="8431213" y="2006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4" name="Oval 3715"/>
          <p:cNvSpPr>
            <a:spLocks noChangeArrowheads="1"/>
          </p:cNvSpPr>
          <p:nvPr/>
        </p:nvSpPr>
        <p:spPr bwMode="auto">
          <a:xfrm>
            <a:off x="8423275" y="1962150"/>
            <a:ext cx="52388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5" name="Freeform 3716"/>
          <p:cNvSpPr>
            <a:spLocks noEditPoints="1" noChangeArrowheads="1"/>
          </p:cNvSpPr>
          <p:nvPr/>
        </p:nvSpPr>
        <p:spPr bwMode="auto">
          <a:xfrm>
            <a:off x="8423275" y="1954213"/>
            <a:ext cx="52388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1" y="9"/>
                  <a:pt x="0" y="7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6" name="Oval 3717"/>
          <p:cNvSpPr>
            <a:spLocks noChangeArrowheads="1"/>
          </p:cNvSpPr>
          <p:nvPr/>
        </p:nvSpPr>
        <p:spPr bwMode="auto">
          <a:xfrm>
            <a:off x="8445500" y="18589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7" name="Freeform 3718"/>
          <p:cNvSpPr>
            <a:spLocks noEditPoints="1" noChangeArrowheads="1"/>
          </p:cNvSpPr>
          <p:nvPr/>
        </p:nvSpPr>
        <p:spPr bwMode="auto">
          <a:xfrm>
            <a:off x="8439150" y="18510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48" name="Oval 3719"/>
          <p:cNvSpPr>
            <a:spLocks noChangeArrowheads="1"/>
          </p:cNvSpPr>
          <p:nvPr/>
        </p:nvSpPr>
        <p:spPr bwMode="auto">
          <a:xfrm>
            <a:off x="8439150" y="192405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49" name="Freeform 3720"/>
          <p:cNvSpPr>
            <a:spLocks noEditPoints="1" noChangeArrowheads="1"/>
          </p:cNvSpPr>
          <p:nvPr/>
        </p:nvSpPr>
        <p:spPr bwMode="auto">
          <a:xfrm>
            <a:off x="8431213" y="19177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0" name="Freeform 3721"/>
          <p:cNvSpPr>
            <a:spLocks noChangeArrowheads="1"/>
          </p:cNvSpPr>
          <p:nvPr/>
        </p:nvSpPr>
        <p:spPr bwMode="auto">
          <a:xfrm>
            <a:off x="8439150" y="1828800"/>
            <a:ext cx="22225" cy="22225"/>
          </a:xfrm>
          <a:custGeom>
            <a:avLst/>
            <a:gdLst>
              <a:gd name="T0" fmla="*/ 0 w 4"/>
              <a:gd name="T1" fmla="*/ 0 h 4"/>
              <a:gd name="T2" fmla="*/ 0 w 4"/>
              <a:gd name="T3" fmla="*/ 2147483647 h 4"/>
              <a:gd name="T4" fmla="*/ 2147483647 w 4"/>
              <a:gd name="T5" fmla="*/ 2147483647 h 4"/>
              <a:gd name="T6" fmla="*/ 2147483647 w 4"/>
              <a:gd name="T7" fmla="*/ 2147483647 h 4"/>
              <a:gd name="T8" fmla="*/ 2147483647 w 4"/>
              <a:gd name="T9" fmla="*/ 0 h 4"/>
              <a:gd name="T10" fmla="*/ 0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2" y="4"/>
                </a:cubicBezTo>
                <a:cubicBezTo>
                  <a:pt x="3" y="4"/>
                  <a:pt x="4" y="3"/>
                  <a:pt x="4" y="1"/>
                </a:cubicBezTo>
                <a:cubicBezTo>
                  <a:pt x="4" y="1"/>
                  <a:pt x="4" y="1"/>
                  <a:pt x="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1" name="Freeform 3722"/>
          <p:cNvSpPr>
            <a:spLocks noChangeArrowheads="1"/>
          </p:cNvSpPr>
          <p:nvPr/>
        </p:nvSpPr>
        <p:spPr bwMode="auto">
          <a:xfrm>
            <a:off x="8431213" y="1828800"/>
            <a:ext cx="36512" cy="22225"/>
          </a:xfrm>
          <a:custGeom>
            <a:avLst/>
            <a:gdLst>
              <a:gd name="T0" fmla="*/ 2147483647 w 6"/>
              <a:gd name="T1" fmla="*/ 0 h 4"/>
              <a:gd name="T2" fmla="*/ 2147483647 w 6"/>
              <a:gd name="T3" fmla="*/ 2147483647 h 4"/>
              <a:gd name="T4" fmla="*/ 2147483647 w 6"/>
              <a:gd name="T5" fmla="*/ 2147483647 h 4"/>
              <a:gd name="T6" fmla="*/ 2147483647 w 6"/>
              <a:gd name="T7" fmla="*/ 2147483647 h 4"/>
              <a:gd name="T8" fmla="*/ 2147483647 w 6"/>
              <a:gd name="T9" fmla="*/ 0 h 4"/>
              <a:gd name="T10" fmla="*/ 0 w 6"/>
              <a:gd name="T11" fmla="*/ 0 h 4"/>
              <a:gd name="T12" fmla="*/ 0 w 6"/>
              <a:gd name="T13" fmla="*/ 2147483647 h 4"/>
              <a:gd name="T14" fmla="*/ 2147483647 w 6"/>
              <a:gd name="T15" fmla="*/ 2147483647 h 4"/>
              <a:gd name="T16" fmla="*/ 2147483647 w 6"/>
              <a:gd name="T17" fmla="*/ 2147483647 h 4"/>
              <a:gd name="T18" fmla="*/ 2147483647 w 6"/>
              <a:gd name="T19" fmla="*/ 0 h 4"/>
              <a:gd name="T20" fmla="*/ 2147483647 w 6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4"/>
              <a:gd name="T35" fmla="*/ 6 w 6"/>
              <a:gd name="T36" fmla="*/ 4 h 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4">
                <a:moveTo>
                  <a:pt x="4" y="0"/>
                </a:moveTo>
                <a:cubicBezTo>
                  <a:pt x="4" y="1"/>
                  <a:pt x="5" y="1"/>
                  <a:pt x="5" y="1"/>
                </a:cubicBezTo>
                <a:cubicBezTo>
                  <a:pt x="5" y="2"/>
                  <a:pt x="4" y="3"/>
                  <a:pt x="3" y="3"/>
                </a:cubicBezTo>
                <a:cubicBezTo>
                  <a:pt x="2" y="3"/>
                  <a:pt x="1" y="2"/>
                  <a:pt x="1" y="1"/>
                </a:cubicBezTo>
                <a:cubicBezTo>
                  <a:pt x="1" y="1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3"/>
                  <a:pt x="6" y="1"/>
                </a:cubicBezTo>
                <a:cubicBezTo>
                  <a:pt x="6" y="1"/>
                  <a:pt x="6" y="1"/>
                  <a:pt x="6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2" name="Oval 3757"/>
          <p:cNvSpPr>
            <a:spLocks noChangeArrowheads="1"/>
          </p:cNvSpPr>
          <p:nvPr/>
        </p:nvSpPr>
        <p:spPr bwMode="auto">
          <a:xfrm>
            <a:off x="3744913" y="2901950"/>
            <a:ext cx="5080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3" name="Freeform 3758"/>
          <p:cNvSpPr>
            <a:spLocks noEditPoints="1" noChangeArrowheads="1"/>
          </p:cNvSpPr>
          <p:nvPr/>
        </p:nvSpPr>
        <p:spPr bwMode="auto">
          <a:xfrm>
            <a:off x="3744913" y="289401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4" name="Oval 3759"/>
          <p:cNvSpPr>
            <a:spLocks noChangeArrowheads="1"/>
          </p:cNvSpPr>
          <p:nvPr/>
        </p:nvSpPr>
        <p:spPr bwMode="auto">
          <a:xfrm>
            <a:off x="3765550" y="27987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5" name="Freeform 3760"/>
          <p:cNvSpPr>
            <a:spLocks noEditPoints="1" noChangeArrowheads="1"/>
          </p:cNvSpPr>
          <p:nvPr/>
        </p:nvSpPr>
        <p:spPr bwMode="auto">
          <a:xfrm>
            <a:off x="3759200" y="27924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6" name="Oval 3761"/>
          <p:cNvSpPr>
            <a:spLocks noChangeArrowheads="1"/>
          </p:cNvSpPr>
          <p:nvPr/>
        </p:nvSpPr>
        <p:spPr bwMode="auto">
          <a:xfrm>
            <a:off x="3759200" y="2865438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7" name="Freeform 3762"/>
          <p:cNvSpPr>
            <a:spLocks noEditPoints="1" noChangeArrowheads="1"/>
          </p:cNvSpPr>
          <p:nvPr/>
        </p:nvSpPr>
        <p:spPr bwMode="auto">
          <a:xfrm>
            <a:off x="3751263" y="2865438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5" y="3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58" name="Oval 3763"/>
          <p:cNvSpPr>
            <a:spLocks noChangeArrowheads="1"/>
          </p:cNvSpPr>
          <p:nvPr/>
        </p:nvSpPr>
        <p:spPr bwMode="auto">
          <a:xfrm>
            <a:off x="3759200" y="276225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59" name="Freeform 3764"/>
          <p:cNvSpPr>
            <a:spLocks noEditPoints="1" noChangeArrowheads="1"/>
          </p:cNvSpPr>
          <p:nvPr/>
        </p:nvSpPr>
        <p:spPr bwMode="auto">
          <a:xfrm>
            <a:off x="3751263" y="27622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0" name="Oval 3765"/>
          <p:cNvSpPr>
            <a:spLocks noChangeArrowheads="1"/>
          </p:cNvSpPr>
          <p:nvPr/>
        </p:nvSpPr>
        <p:spPr bwMode="auto">
          <a:xfrm>
            <a:off x="3744913" y="2717800"/>
            <a:ext cx="50800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1" name="Freeform 3766"/>
          <p:cNvSpPr>
            <a:spLocks noEditPoints="1" noChangeArrowheads="1"/>
          </p:cNvSpPr>
          <p:nvPr/>
        </p:nvSpPr>
        <p:spPr bwMode="auto">
          <a:xfrm>
            <a:off x="3744913" y="2711450"/>
            <a:ext cx="50800" cy="50800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2" name="Oval 3767"/>
          <p:cNvSpPr>
            <a:spLocks noChangeArrowheads="1"/>
          </p:cNvSpPr>
          <p:nvPr/>
        </p:nvSpPr>
        <p:spPr bwMode="auto">
          <a:xfrm>
            <a:off x="3765550" y="260826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3" name="Freeform 3768"/>
          <p:cNvSpPr>
            <a:spLocks noEditPoints="1" noChangeArrowheads="1"/>
          </p:cNvSpPr>
          <p:nvPr/>
        </p:nvSpPr>
        <p:spPr bwMode="auto">
          <a:xfrm>
            <a:off x="3759200" y="260826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4" name="Oval 3769"/>
          <p:cNvSpPr>
            <a:spLocks noChangeArrowheads="1"/>
          </p:cNvSpPr>
          <p:nvPr/>
        </p:nvSpPr>
        <p:spPr bwMode="auto">
          <a:xfrm>
            <a:off x="3759200" y="2681288"/>
            <a:ext cx="22225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5" name="Freeform 3770"/>
          <p:cNvSpPr>
            <a:spLocks noEditPoints="1" noChangeArrowheads="1"/>
          </p:cNvSpPr>
          <p:nvPr/>
        </p:nvSpPr>
        <p:spPr bwMode="auto">
          <a:xfrm>
            <a:off x="3751263" y="26733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6" name="Oval 3771"/>
          <p:cNvSpPr>
            <a:spLocks noChangeArrowheads="1"/>
          </p:cNvSpPr>
          <p:nvPr/>
        </p:nvSpPr>
        <p:spPr bwMode="auto">
          <a:xfrm>
            <a:off x="3759200" y="25781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7" name="Freeform 3772"/>
          <p:cNvSpPr>
            <a:spLocks noEditPoints="1" noChangeArrowheads="1"/>
          </p:cNvSpPr>
          <p:nvPr/>
        </p:nvSpPr>
        <p:spPr bwMode="auto">
          <a:xfrm>
            <a:off x="3751263" y="25717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68" name="Oval 3773"/>
          <p:cNvSpPr>
            <a:spLocks noChangeArrowheads="1"/>
          </p:cNvSpPr>
          <p:nvPr/>
        </p:nvSpPr>
        <p:spPr bwMode="auto">
          <a:xfrm>
            <a:off x="3744913" y="2519363"/>
            <a:ext cx="50800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69" name="Freeform 3774"/>
          <p:cNvSpPr>
            <a:spLocks noEditPoints="1" noChangeArrowheads="1"/>
          </p:cNvSpPr>
          <p:nvPr/>
        </p:nvSpPr>
        <p:spPr bwMode="auto">
          <a:xfrm>
            <a:off x="3744913" y="251936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5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2"/>
                </a:moveTo>
                <a:cubicBezTo>
                  <a:pt x="2" y="2"/>
                  <a:pt x="1" y="3"/>
                  <a:pt x="1" y="5"/>
                </a:cubicBezTo>
                <a:cubicBezTo>
                  <a:pt x="1" y="6"/>
                  <a:pt x="2" y="8"/>
                  <a:pt x="4" y="8"/>
                </a:cubicBezTo>
                <a:cubicBezTo>
                  <a:pt x="6" y="8"/>
                  <a:pt x="7" y="6"/>
                  <a:pt x="7" y="5"/>
                </a:cubicBezTo>
                <a:cubicBezTo>
                  <a:pt x="7" y="3"/>
                  <a:pt x="6" y="2"/>
                  <a:pt x="4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0" name="Oval 3775"/>
          <p:cNvSpPr>
            <a:spLocks noChangeArrowheads="1"/>
          </p:cNvSpPr>
          <p:nvPr/>
        </p:nvSpPr>
        <p:spPr bwMode="auto">
          <a:xfrm>
            <a:off x="3765550" y="242411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1" name="Freeform 3776"/>
          <p:cNvSpPr>
            <a:spLocks noEditPoints="1" noChangeArrowheads="1"/>
          </p:cNvSpPr>
          <p:nvPr/>
        </p:nvSpPr>
        <p:spPr bwMode="auto">
          <a:xfrm>
            <a:off x="3759200" y="24177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2" name="Oval 3777"/>
          <p:cNvSpPr>
            <a:spLocks noChangeArrowheads="1"/>
          </p:cNvSpPr>
          <p:nvPr/>
        </p:nvSpPr>
        <p:spPr bwMode="auto">
          <a:xfrm>
            <a:off x="3759200" y="2482850"/>
            <a:ext cx="22225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3" name="Freeform 3778"/>
          <p:cNvSpPr>
            <a:spLocks noEditPoints="1" noChangeArrowheads="1"/>
          </p:cNvSpPr>
          <p:nvPr/>
        </p:nvSpPr>
        <p:spPr bwMode="auto">
          <a:xfrm>
            <a:off x="3751263" y="248285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4" name="Oval 3779"/>
          <p:cNvSpPr>
            <a:spLocks noChangeArrowheads="1"/>
          </p:cNvSpPr>
          <p:nvPr/>
        </p:nvSpPr>
        <p:spPr bwMode="auto">
          <a:xfrm>
            <a:off x="3759200" y="2387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5" name="Freeform 3780"/>
          <p:cNvSpPr>
            <a:spLocks noEditPoints="1" noChangeArrowheads="1"/>
          </p:cNvSpPr>
          <p:nvPr/>
        </p:nvSpPr>
        <p:spPr bwMode="auto">
          <a:xfrm>
            <a:off x="3751263" y="2387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6" name="Oval 3781"/>
          <p:cNvSpPr>
            <a:spLocks noChangeArrowheads="1"/>
          </p:cNvSpPr>
          <p:nvPr/>
        </p:nvSpPr>
        <p:spPr bwMode="auto">
          <a:xfrm>
            <a:off x="3744913" y="2336800"/>
            <a:ext cx="50800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7" name="Freeform 3782"/>
          <p:cNvSpPr>
            <a:spLocks noEditPoints="1" noChangeArrowheads="1"/>
          </p:cNvSpPr>
          <p:nvPr/>
        </p:nvSpPr>
        <p:spPr bwMode="auto">
          <a:xfrm>
            <a:off x="3744913" y="2328863"/>
            <a:ext cx="50800" cy="5873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78" name="Oval 3783"/>
          <p:cNvSpPr>
            <a:spLocks noChangeArrowheads="1"/>
          </p:cNvSpPr>
          <p:nvPr/>
        </p:nvSpPr>
        <p:spPr bwMode="auto">
          <a:xfrm>
            <a:off x="3765550" y="2225675"/>
            <a:ext cx="7938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79" name="Freeform 3784"/>
          <p:cNvSpPr>
            <a:spLocks noEditPoints="1" noChangeArrowheads="1"/>
          </p:cNvSpPr>
          <p:nvPr/>
        </p:nvSpPr>
        <p:spPr bwMode="auto">
          <a:xfrm>
            <a:off x="3759200" y="22256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0" name="Oval 3785"/>
          <p:cNvSpPr>
            <a:spLocks noChangeArrowheads="1"/>
          </p:cNvSpPr>
          <p:nvPr/>
        </p:nvSpPr>
        <p:spPr bwMode="auto">
          <a:xfrm>
            <a:off x="3759200" y="22987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1" name="Freeform 3786"/>
          <p:cNvSpPr>
            <a:spLocks noEditPoints="1" noChangeArrowheads="1"/>
          </p:cNvSpPr>
          <p:nvPr/>
        </p:nvSpPr>
        <p:spPr bwMode="auto">
          <a:xfrm>
            <a:off x="3751263" y="229235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2" name="Oval 3787"/>
          <p:cNvSpPr>
            <a:spLocks noChangeArrowheads="1"/>
          </p:cNvSpPr>
          <p:nvPr/>
        </p:nvSpPr>
        <p:spPr bwMode="auto">
          <a:xfrm>
            <a:off x="3759200" y="21971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3" name="Freeform 3788"/>
          <p:cNvSpPr>
            <a:spLocks noEditPoints="1" noChangeArrowheads="1"/>
          </p:cNvSpPr>
          <p:nvPr/>
        </p:nvSpPr>
        <p:spPr bwMode="auto">
          <a:xfrm>
            <a:off x="3751263" y="2189163"/>
            <a:ext cx="36512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4" name="Oval 3789"/>
          <p:cNvSpPr>
            <a:spLocks noChangeArrowheads="1"/>
          </p:cNvSpPr>
          <p:nvPr/>
        </p:nvSpPr>
        <p:spPr bwMode="auto">
          <a:xfrm>
            <a:off x="3744913" y="2144713"/>
            <a:ext cx="5080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5" name="Freeform 3790"/>
          <p:cNvSpPr>
            <a:spLocks noEditPoints="1" noChangeArrowheads="1"/>
          </p:cNvSpPr>
          <p:nvPr/>
        </p:nvSpPr>
        <p:spPr bwMode="auto">
          <a:xfrm>
            <a:off x="3744913" y="2144713"/>
            <a:ext cx="50800" cy="44450"/>
          </a:xfrm>
          <a:custGeom>
            <a:avLst/>
            <a:gdLst>
              <a:gd name="T0" fmla="*/ 2147483647 w 8"/>
              <a:gd name="T1" fmla="*/ 2147483647 h 8"/>
              <a:gd name="T2" fmla="*/ 0 w 8"/>
              <a:gd name="T3" fmla="*/ 2147483647 h 8"/>
              <a:gd name="T4" fmla="*/ 2147483647 w 8"/>
              <a:gd name="T5" fmla="*/ 0 h 8"/>
              <a:gd name="T6" fmla="*/ 2147483647 w 8"/>
              <a:gd name="T7" fmla="*/ 2147483647 h 8"/>
              <a:gd name="T8" fmla="*/ 2147483647 w 8"/>
              <a:gd name="T9" fmla="*/ 2147483647 h 8"/>
              <a:gd name="T10" fmla="*/ 2147483647 w 8"/>
              <a:gd name="T11" fmla="*/ 2147483647 h 8"/>
              <a:gd name="T12" fmla="*/ 2147483647 w 8"/>
              <a:gd name="T13" fmla="*/ 2147483647 h 8"/>
              <a:gd name="T14" fmla="*/ 2147483647 w 8"/>
              <a:gd name="T15" fmla="*/ 2147483647 h 8"/>
              <a:gd name="T16" fmla="*/ 2147483647 w 8"/>
              <a:gd name="T17" fmla="*/ 2147483647 h 8"/>
              <a:gd name="T18" fmla="*/ 2147483647 w 8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8"/>
              <a:gd name="T32" fmla="*/ 8 w 8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8">
                <a:moveTo>
                  <a:pt x="4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4" y="0"/>
                </a:cubicBezTo>
                <a:cubicBezTo>
                  <a:pt x="6" y="0"/>
                  <a:pt x="8" y="1"/>
                  <a:pt x="8" y="4"/>
                </a:cubicBezTo>
                <a:cubicBezTo>
                  <a:pt x="8" y="6"/>
                  <a:pt x="6" y="8"/>
                  <a:pt x="4" y="8"/>
                </a:cubicBezTo>
                <a:close/>
                <a:moveTo>
                  <a:pt x="4" y="1"/>
                </a:moveTo>
                <a:cubicBezTo>
                  <a:pt x="2" y="1"/>
                  <a:pt x="1" y="2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2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6" name="Oval 3791"/>
          <p:cNvSpPr>
            <a:spLocks noChangeArrowheads="1"/>
          </p:cNvSpPr>
          <p:nvPr/>
        </p:nvSpPr>
        <p:spPr bwMode="auto">
          <a:xfrm>
            <a:off x="3765550" y="2043113"/>
            <a:ext cx="7938" cy="650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7" name="Freeform 3792"/>
          <p:cNvSpPr>
            <a:spLocks noEditPoints="1" noChangeArrowheads="1"/>
          </p:cNvSpPr>
          <p:nvPr/>
        </p:nvSpPr>
        <p:spPr bwMode="auto">
          <a:xfrm>
            <a:off x="3759200" y="2035175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88" name="Oval 3793"/>
          <p:cNvSpPr>
            <a:spLocks noChangeArrowheads="1"/>
          </p:cNvSpPr>
          <p:nvPr/>
        </p:nvSpPr>
        <p:spPr bwMode="auto">
          <a:xfrm>
            <a:off x="3759200" y="210820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89" name="Freeform 3794"/>
          <p:cNvSpPr>
            <a:spLocks noEditPoints="1" noChangeArrowheads="1"/>
          </p:cNvSpPr>
          <p:nvPr/>
        </p:nvSpPr>
        <p:spPr bwMode="auto">
          <a:xfrm>
            <a:off x="3751263" y="2108200"/>
            <a:ext cx="36512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4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0" name="Oval 3795"/>
          <p:cNvSpPr>
            <a:spLocks noChangeArrowheads="1"/>
          </p:cNvSpPr>
          <p:nvPr/>
        </p:nvSpPr>
        <p:spPr bwMode="auto">
          <a:xfrm>
            <a:off x="3759200" y="2006600"/>
            <a:ext cx="22225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1" name="Freeform 3796"/>
          <p:cNvSpPr>
            <a:spLocks noEditPoints="1" noChangeArrowheads="1"/>
          </p:cNvSpPr>
          <p:nvPr/>
        </p:nvSpPr>
        <p:spPr bwMode="auto">
          <a:xfrm>
            <a:off x="3751263" y="20066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5" y="0"/>
                  <a:pt x="6" y="1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2" name="Oval 3797"/>
          <p:cNvSpPr>
            <a:spLocks noChangeArrowheads="1"/>
          </p:cNvSpPr>
          <p:nvPr/>
        </p:nvSpPr>
        <p:spPr bwMode="auto">
          <a:xfrm>
            <a:off x="3744913" y="1962150"/>
            <a:ext cx="50800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3" name="Freeform 3798"/>
          <p:cNvSpPr>
            <a:spLocks noEditPoints="1" noChangeArrowheads="1"/>
          </p:cNvSpPr>
          <p:nvPr/>
        </p:nvSpPr>
        <p:spPr bwMode="auto">
          <a:xfrm>
            <a:off x="3744913" y="1954213"/>
            <a:ext cx="50800" cy="52387"/>
          </a:xfrm>
          <a:custGeom>
            <a:avLst/>
            <a:gdLst>
              <a:gd name="T0" fmla="*/ 2147483647 w 8"/>
              <a:gd name="T1" fmla="*/ 2147483647 h 9"/>
              <a:gd name="T2" fmla="*/ 0 w 8"/>
              <a:gd name="T3" fmla="*/ 2147483647 h 9"/>
              <a:gd name="T4" fmla="*/ 2147483647 w 8"/>
              <a:gd name="T5" fmla="*/ 0 h 9"/>
              <a:gd name="T6" fmla="*/ 2147483647 w 8"/>
              <a:gd name="T7" fmla="*/ 2147483647 h 9"/>
              <a:gd name="T8" fmla="*/ 2147483647 w 8"/>
              <a:gd name="T9" fmla="*/ 2147483647 h 9"/>
              <a:gd name="T10" fmla="*/ 2147483647 w 8"/>
              <a:gd name="T11" fmla="*/ 2147483647 h 9"/>
              <a:gd name="T12" fmla="*/ 2147483647 w 8"/>
              <a:gd name="T13" fmla="*/ 2147483647 h 9"/>
              <a:gd name="T14" fmla="*/ 2147483647 w 8"/>
              <a:gd name="T15" fmla="*/ 2147483647 h 9"/>
              <a:gd name="T16" fmla="*/ 2147483647 w 8"/>
              <a:gd name="T17" fmla="*/ 2147483647 h 9"/>
              <a:gd name="T18" fmla="*/ 2147483647 w 8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9"/>
              <a:gd name="T32" fmla="*/ 8 w 8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9">
                <a:moveTo>
                  <a:pt x="4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6" y="0"/>
                  <a:pt x="8" y="2"/>
                  <a:pt x="8" y="4"/>
                </a:cubicBezTo>
                <a:cubicBezTo>
                  <a:pt x="8" y="7"/>
                  <a:pt x="6" y="9"/>
                  <a:pt x="4" y="9"/>
                </a:cubicBezTo>
                <a:close/>
                <a:moveTo>
                  <a:pt x="4" y="1"/>
                </a:moveTo>
                <a:cubicBezTo>
                  <a:pt x="2" y="1"/>
                  <a:pt x="1" y="3"/>
                  <a:pt x="1" y="4"/>
                </a:cubicBezTo>
                <a:cubicBezTo>
                  <a:pt x="1" y="6"/>
                  <a:pt x="2" y="7"/>
                  <a:pt x="4" y="7"/>
                </a:cubicBezTo>
                <a:cubicBezTo>
                  <a:pt x="6" y="7"/>
                  <a:pt x="7" y="6"/>
                  <a:pt x="7" y="4"/>
                </a:cubicBezTo>
                <a:cubicBezTo>
                  <a:pt x="7" y="3"/>
                  <a:pt x="6" y="1"/>
                  <a:pt x="4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4" name="Oval 3799"/>
          <p:cNvSpPr>
            <a:spLocks noChangeArrowheads="1"/>
          </p:cNvSpPr>
          <p:nvPr/>
        </p:nvSpPr>
        <p:spPr bwMode="auto">
          <a:xfrm>
            <a:off x="3765550" y="1858963"/>
            <a:ext cx="7938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5" name="Freeform 3800"/>
          <p:cNvSpPr>
            <a:spLocks noEditPoints="1" noChangeArrowheads="1"/>
          </p:cNvSpPr>
          <p:nvPr/>
        </p:nvSpPr>
        <p:spPr bwMode="auto">
          <a:xfrm>
            <a:off x="3759200" y="18510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6" name="Oval 3801"/>
          <p:cNvSpPr>
            <a:spLocks noChangeArrowheads="1"/>
          </p:cNvSpPr>
          <p:nvPr/>
        </p:nvSpPr>
        <p:spPr bwMode="auto">
          <a:xfrm>
            <a:off x="3759200" y="1924050"/>
            <a:ext cx="22225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497" name="Freeform 3802"/>
          <p:cNvSpPr>
            <a:spLocks noEditPoints="1" noChangeArrowheads="1"/>
          </p:cNvSpPr>
          <p:nvPr/>
        </p:nvSpPr>
        <p:spPr bwMode="auto">
          <a:xfrm>
            <a:off x="3751263" y="1917700"/>
            <a:ext cx="36512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" y="0"/>
                  <a:pt x="6" y="2"/>
                  <a:pt x="6" y="3"/>
                </a:cubicBezTo>
                <a:cubicBezTo>
                  <a:pt x="6" y="5"/>
                  <a:pt x="5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5" y="4"/>
                  <a:pt x="5" y="3"/>
                </a:cubicBezTo>
                <a:cubicBezTo>
                  <a:pt x="5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8" name="Freeform 3803"/>
          <p:cNvSpPr>
            <a:spLocks noChangeArrowheads="1"/>
          </p:cNvSpPr>
          <p:nvPr/>
        </p:nvSpPr>
        <p:spPr bwMode="auto">
          <a:xfrm>
            <a:off x="3759200" y="1828800"/>
            <a:ext cx="22225" cy="22225"/>
          </a:xfrm>
          <a:custGeom>
            <a:avLst/>
            <a:gdLst>
              <a:gd name="T0" fmla="*/ 0 w 4"/>
              <a:gd name="T1" fmla="*/ 0 h 4"/>
              <a:gd name="T2" fmla="*/ 0 w 4"/>
              <a:gd name="T3" fmla="*/ 2147483647 h 4"/>
              <a:gd name="T4" fmla="*/ 2147483647 w 4"/>
              <a:gd name="T5" fmla="*/ 2147483647 h 4"/>
              <a:gd name="T6" fmla="*/ 2147483647 w 4"/>
              <a:gd name="T7" fmla="*/ 2147483647 h 4"/>
              <a:gd name="T8" fmla="*/ 2147483647 w 4"/>
              <a:gd name="T9" fmla="*/ 0 h 4"/>
              <a:gd name="T10" fmla="*/ 0 w 4"/>
              <a:gd name="T11" fmla="*/ 0 h 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"/>
              <a:gd name="T19" fmla="*/ 0 h 4"/>
              <a:gd name="T20" fmla="*/ 4 w 4"/>
              <a:gd name="T21" fmla="*/ 4 h 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" h="4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2" y="4"/>
                </a:cubicBezTo>
                <a:cubicBezTo>
                  <a:pt x="3" y="4"/>
                  <a:pt x="4" y="3"/>
                  <a:pt x="4" y="1"/>
                </a:cubicBezTo>
                <a:cubicBezTo>
                  <a:pt x="4" y="1"/>
                  <a:pt x="4" y="1"/>
                  <a:pt x="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499" name="Freeform 3804"/>
          <p:cNvSpPr>
            <a:spLocks noChangeArrowheads="1"/>
          </p:cNvSpPr>
          <p:nvPr/>
        </p:nvSpPr>
        <p:spPr bwMode="auto">
          <a:xfrm>
            <a:off x="3751263" y="1828800"/>
            <a:ext cx="36512" cy="22225"/>
          </a:xfrm>
          <a:custGeom>
            <a:avLst/>
            <a:gdLst>
              <a:gd name="T0" fmla="*/ 2147483647 w 6"/>
              <a:gd name="T1" fmla="*/ 0 h 4"/>
              <a:gd name="T2" fmla="*/ 2147483647 w 6"/>
              <a:gd name="T3" fmla="*/ 2147483647 h 4"/>
              <a:gd name="T4" fmla="*/ 2147483647 w 6"/>
              <a:gd name="T5" fmla="*/ 2147483647 h 4"/>
              <a:gd name="T6" fmla="*/ 2147483647 w 6"/>
              <a:gd name="T7" fmla="*/ 2147483647 h 4"/>
              <a:gd name="T8" fmla="*/ 2147483647 w 6"/>
              <a:gd name="T9" fmla="*/ 0 h 4"/>
              <a:gd name="T10" fmla="*/ 0 w 6"/>
              <a:gd name="T11" fmla="*/ 0 h 4"/>
              <a:gd name="T12" fmla="*/ 0 w 6"/>
              <a:gd name="T13" fmla="*/ 2147483647 h 4"/>
              <a:gd name="T14" fmla="*/ 2147483647 w 6"/>
              <a:gd name="T15" fmla="*/ 2147483647 h 4"/>
              <a:gd name="T16" fmla="*/ 2147483647 w 6"/>
              <a:gd name="T17" fmla="*/ 2147483647 h 4"/>
              <a:gd name="T18" fmla="*/ 2147483647 w 6"/>
              <a:gd name="T19" fmla="*/ 0 h 4"/>
              <a:gd name="T20" fmla="*/ 2147483647 w 6"/>
              <a:gd name="T21" fmla="*/ 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"/>
              <a:gd name="T34" fmla="*/ 0 h 4"/>
              <a:gd name="T35" fmla="*/ 6 w 6"/>
              <a:gd name="T36" fmla="*/ 4 h 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" h="4">
                <a:moveTo>
                  <a:pt x="4" y="0"/>
                </a:moveTo>
                <a:cubicBezTo>
                  <a:pt x="4" y="1"/>
                  <a:pt x="5" y="1"/>
                  <a:pt x="5" y="1"/>
                </a:cubicBezTo>
                <a:cubicBezTo>
                  <a:pt x="5" y="2"/>
                  <a:pt x="4" y="3"/>
                  <a:pt x="3" y="3"/>
                </a:cubicBezTo>
                <a:cubicBezTo>
                  <a:pt x="2" y="3"/>
                  <a:pt x="1" y="2"/>
                  <a:pt x="1" y="1"/>
                </a:cubicBezTo>
                <a:cubicBezTo>
                  <a:pt x="1" y="1"/>
                  <a:pt x="1" y="1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3"/>
                  <a:pt x="6" y="1"/>
                </a:cubicBezTo>
                <a:cubicBezTo>
                  <a:pt x="6" y="1"/>
                  <a:pt x="6" y="1"/>
                  <a:pt x="6" y="0"/>
                </a:cubicBezTo>
                <a:lnTo>
                  <a:pt x="4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0" name="Oval 3858"/>
          <p:cNvSpPr>
            <a:spLocks noChangeArrowheads="1"/>
          </p:cNvSpPr>
          <p:nvPr/>
        </p:nvSpPr>
        <p:spPr bwMode="auto">
          <a:xfrm>
            <a:off x="5403850" y="2873375"/>
            <a:ext cx="22225" cy="587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1" name="Freeform 3859"/>
          <p:cNvSpPr>
            <a:spLocks noEditPoints="1" noChangeArrowheads="1"/>
          </p:cNvSpPr>
          <p:nvPr/>
        </p:nvSpPr>
        <p:spPr bwMode="auto">
          <a:xfrm>
            <a:off x="5403850" y="2865438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2" name="Oval 3862"/>
          <p:cNvSpPr>
            <a:spLocks noChangeArrowheads="1"/>
          </p:cNvSpPr>
          <p:nvPr/>
        </p:nvSpPr>
        <p:spPr bwMode="auto">
          <a:xfrm>
            <a:off x="5403850" y="283527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3" name="Freeform 3863"/>
          <p:cNvSpPr>
            <a:spLocks noEditPoints="1" noChangeArrowheads="1"/>
          </p:cNvSpPr>
          <p:nvPr/>
        </p:nvSpPr>
        <p:spPr bwMode="auto">
          <a:xfrm>
            <a:off x="5403850" y="28289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4" name="Oval 3864"/>
          <p:cNvSpPr>
            <a:spLocks noChangeArrowheads="1"/>
          </p:cNvSpPr>
          <p:nvPr/>
        </p:nvSpPr>
        <p:spPr bwMode="auto">
          <a:xfrm>
            <a:off x="5397500" y="2784475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5" name="Freeform 3865"/>
          <p:cNvSpPr>
            <a:spLocks noEditPoints="1" noChangeArrowheads="1"/>
          </p:cNvSpPr>
          <p:nvPr/>
        </p:nvSpPr>
        <p:spPr bwMode="auto">
          <a:xfrm>
            <a:off x="5389563" y="2784475"/>
            <a:ext cx="52387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6" name="Oval 3866"/>
          <p:cNvSpPr>
            <a:spLocks noChangeArrowheads="1"/>
          </p:cNvSpPr>
          <p:nvPr/>
        </p:nvSpPr>
        <p:spPr bwMode="auto">
          <a:xfrm>
            <a:off x="5403850" y="2681288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7" name="Freeform 3867"/>
          <p:cNvSpPr>
            <a:spLocks noEditPoints="1" noChangeArrowheads="1"/>
          </p:cNvSpPr>
          <p:nvPr/>
        </p:nvSpPr>
        <p:spPr bwMode="auto">
          <a:xfrm>
            <a:off x="5403850" y="267335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08" name="Oval 3868"/>
          <p:cNvSpPr>
            <a:spLocks noChangeArrowheads="1"/>
          </p:cNvSpPr>
          <p:nvPr/>
        </p:nvSpPr>
        <p:spPr bwMode="auto">
          <a:xfrm>
            <a:off x="5403850" y="2747963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09" name="Freeform 3869"/>
          <p:cNvSpPr>
            <a:spLocks noEditPoints="1" noChangeArrowheads="1"/>
          </p:cNvSpPr>
          <p:nvPr/>
        </p:nvSpPr>
        <p:spPr bwMode="auto">
          <a:xfrm>
            <a:off x="5403850" y="2747963"/>
            <a:ext cx="30163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0" name="Oval 3870"/>
          <p:cNvSpPr>
            <a:spLocks noChangeArrowheads="1"/>
          </p:cNvSpPr>
          <p:nvPr/>
        </p:nvSpPr>
        <p:spPr bwMode="auto">
          <a:xfrm>
            <a:off x="5403850" y="265271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1" name="Freeform 3871"/>
          <p:cNvSpPr>
            <a:spLocks noEditPoints="1" noChangeArrowheads="1"/>
          </p:cNvSpPr>
          <p:nvPr/>
        </p:nvSpPr>
        <p:spPr bwMode="auto">
          <a:xfrm>
            <a:off x="5403850" y="26447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2" name="Oval 3872"/>
          <p:cNvSpPr>
            <a:spLocks noChangeArrowheads="1"/>
          </p:cNvSpPr>
          <p:nvPr/>
        </p:nvSpPr>
        <p:spPr bwMode="auto">
          <a:xfrm>
            <a:off x="5397500" y="2593975"/>
            <a:ext cx="44450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3" name="Freeform 3873"/>
          <p:cNvSpPr>
            <a:spLocks noEditPoints="1" noChangeArrowheads="1"/>
          </p:cNvSpPr>
          <p:nvPr/>
        </p:nvSpPr>
        <p:spPr bwMode="auto">
          <a:xfrm>
            <a:off x="5389563" y="2586038"/>
            <a:ext cx="52387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4" name="Oval 3874"/>
          <p:cNvSpPr>
            <a:spLocks noChangeArrowheads="1"/>
          </p:cNvSpPr>
          <p:nvPr/>
        </p:nvSpPr>
        <p:spPr bwMode="auto">
          <a:xfrm>
            <a:off x="5403850" y="2490788"/>
            <a:ext cx="22225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5" name="Freeform 3875"/>
          <p:cNvSpPr>
            <a:spLocks noEditPoints="1" noChangeArrowheads="1"/>
          </p:cNvSpPr>
          <p:nvPr/>
        </p:nvSpPr>
        <p:spPr bwMode="auto">
          <a:xfrm>
            <a:off x="5403850" y="248285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4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4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6" name="Oval 3876"/>
          <p:cNvSpPr>
            <a:spLocks noChangeArrowheads="1"/>
          </p:cNvSpPr>
          <p:nvPr/>
        </p:nvSpPr>
        <p:spPr bwMode="auto">
          <a:xfrm>
            <a:off x="5403850" y="255587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7" name="Freeform 3877"/>
          <p:cNvSpPr>
            <a:spLocks noEditPoints="1" noChangeArrowheads="1"/>
          </p:cNvSpPr>
          <p:nvPr/>
        </p:nvSpPr>
        <p:spPr bwMode="auto">
          <a:xfrm>
            <a:off x="5403850" y="25495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18" name="Oval 3878"/>
          <p:cNvSpPr>
            <a:spLocks noChangeArrowheads="1"/>
          </p:cNvSpPr>
          <p:nvPr/>
        </p:nvSpPr>
        <p:spPr bwMode="auto">
          <a:xfrm>
            <a:off x="5403850" y="24542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19" name="Freeform 3879"/>
          <p:cNvSpPr>
            <a:spLocks noEditPoints="1" noChangeArrowheads="1"/>
          </p:cNvSpPr>
          <p:nvPr/>
        </p:nvSpPr>
        <p:spPr bwMode="auto">
          <a:xfrm>
            <a:off x="5403850" y="2454275"/>
            <a:ext cx="30163" cy="28575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3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3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0" name="Oval 3880"/>
          <p:cNvSpPr>
            <a:spLocks noChangeArrowheads="1"/>
          </p:cNvSpPr>
          <p:nvPr/>
        </p:nvSpPr>
        <p:spPr bwMode="auto">
          <a:xfrm>
            <a:off x="5397500" y="2401888"/>
            <a:ext cx="44450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1" name="Freeform 3881"/>
          <p:cNvSpPr>
            <a:spLocks noEditPoints="1" noChangeArrowheads="1"/>
          </p:cNvSpPr>
          <p:nvPr/>
        </p:nvSpPr>
        <p:spPr bwMode="auto">
          <a:xfrm>
            <a:off x="5389563" y="2401888"/>
            <a:ext cx="52387" cy="52387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2" name="Oval 3882"/>
          <p:cNvSpPr>
            <a:spLocks noChangeArrowheads="1"/>
          </p:cNvSpPr>
          <p:nvPr/>
        </p:nvSpPr>
        <p:spPr bwMode="auto">
          <a:xfrm>
            <a:off x="5403850" y="229870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3" name="Freeform 3883"/>
          <p:cNvSpPr>
            <a:spLocks noEditPoints="1" noChangeArrowheads="1"/>
          </p:cNvSpPr>
          <p:nvPr/>
        </p:nvSpPr>
        <p:spPr bwMode="auto">
          <a:xfrm>
            <a:off x="5403850" y="2298700"/>
            <a:ext cx="30163" cy="66675"/>
          </a:xfrm>
          <a:custGeom>
            <a:avLst/>
            <a:gdLst>
              <a:gd name="T0" fmla="*/ 2147483647 w 4"/>
              <a:gd name="T1" fmla="*/ 2147483647 h 11"/>
              <a:gd name="T2" fmla="*/ 0 w 4"/>
              <a:gd name="T3" fmla="*/ 2147483647 h 11"/>
              <a:gd name="T4" fmla="*/ 2147483647 w 4"/>
              <a:gd name="T5" fmla="*/ 0 h 11"/>
              <a:gd name="T6" fmla="*/ 2147483647 w 4"/>
              <a:gd name="T7" fmla="*/ 2147483647 h 11"/>
              <a:gd name="T8" fmla="*/ 2147483647 w 4"/>
              <a:gd name="T9" fmla="*/ 2147483647 h 11"/>
              <a:gd name="T10" fmla="*/ 2147483647 w 4"/>
              <a:gd name="T11" fmla="*/ 2147483647 h 11"/>
              <a:gd name="T12" fmla="*/ 2147483647 w 4"/>
              <a:gd name="T13" fmla="*/ 2147483647 h 11"/>
              <a:gd name="T14" fmla="*/ 2147483647 w 4"/>
              <a:gd name="T15" fmla="*/ 2147483647 h 11"/>
              <a:gd name="T16" fmla="*/ 2147483647 w 4"/>
              <a:gd name="T17" fmla="*/ 2147483647 h 11"/>
              <a:gd name="T18" fmla="*/ 2147483647 w 4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1"/>
              <a:gd name="T32" fmla="*/ 4 w 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1">
                <a:moveTo>
                  <a:pt x="2" y="11"/>
                </a:moveTo>
                <a:cubicBezTo>
                  <a:pt x="0" y="11"/>
                  <a:pt x="0" y="6"/>
                  <a:pt x="0" y="5"/>
                </a:cubicBezTo>
                <a:cubicBezTo>
                  <a:pt x="0" y="4"/>
                  <a:pt x="0" y="0"/>
                  <a:pt x="2" y="0"/>
                </a:cubicBezTo>
                <a:cubicBezTo>
                  <a:pt x="4" y="0"/>
                  <a:pt x="4" y="4"/>
                  <a:pt x="4" y="5"/>
                </a:cubicBezTo>
                <a:cubicBezTo>
                  <a:pt x="4" y="6"/>
                  <a:pt x="4" y="11"/>
                  <a:pt x="2" y="11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5"/>
                </a:cubicBezTo>
                <a:cubicBezTo>
                  <a:pt x="1" y="8"/>
                  <a:pt x="2" y="9"/>
                  <a:pt x="2" y="10"/>
                </a:cubicBezTo>
                <a:cubicBezTo>
                  <a:pt x="2" y="9"/>
                  <a:pt x="3" y="8"/>
                  <a:pt x="3" y="5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4" name="Oval 3884"/>
          <p:cNvSpPr>
            <a:spLocks noChangeArrowheads="1"/>
          </p:cNvSpPr>
          <p:nvPr/>
        </p:nvSpPr>
        <p:spPr bwMode="auto">
          <a:xfrm>
            <a:off x="5403850" y="237331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5" name="Freeform 3886"/>
          <p:cNvSpPr>
            <a:spLocks noEditPoints="1" noChangeArrowheads="1"/>
          </p:cNvSpPr>
          <p:nvPr/>
        </p:nvSpPr>
        <p:spPr bwMode="auto">
          <a:xfrm>
            <a:off x="5403850" y="236537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6" name="Oval 3887"/>
          <p:cNvSpPr>
            <a:spLocks noChangeArrowheads="1"/>
          </p:cNvSpPr>
          <p:nvPr/>
        </p:nvSpPr>
        <p:spPr bwMode="auto">
          <a:xfrm>
            <a:off x="5403850" y="2270125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7" name="Freeform 3888"/>
          <p:cNvSpPr>
            <a:spLocks noEditPoints="1" noChangeArrowheads="1"/>
          </p:cNvSpPr>
          <p:nvPr/>
        </p:nvSpPr>
        <p:spPr bwMode="auto">
          <a:xfrm>
            <a:off x="5403850" y="22637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28" name="Oval 3889"/>
          <p:cNvSpPr>
            <a:spLocks noChangeArrowheads="1"/>
          </p:cNvSpPr>
          <p:nvPr/>
        </p:nvSpPr>
        <p:spPr bwMode="auto">
          <a:xfrm>
            <a:off x="5397500" y="2219325"/>
            <a:ext cx="44450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29" name="Freeform 3890"/>
          <p:cNvSpPr>
            <a:spLocks noEditPoints="1" noChangeArrowheads="1"/>
          </p:cNvSpPr>
          <p:nvPr/>
        </p:nvSpPr>
        <p:spPr bwMode="auto">
          <a:xfrm>
            <a:off x="5389563" y="2211388"/>
            <a:ext cx="52387" cy="5238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2"/>
                </a:moveTo>
                <a:cubicBezTo>
                  <a:pt x="3" y="2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2"/>
                  <a:pt x="5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0" name="Oval 3891"/>
          <p:cNvSpPr>
            <a:spLocks noChangeArrowheads="1"/>
          </p:cNvSpPr>
          <p:nvPr/>
        </p:nvSpPr>
        <p:spPr bwMode="auto">
          <a:xfrm>
            <a:off x="5403850" y="2116138"/>
            <a:ext cx="22225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1" name="Freeform 3892"/>
          <p:cNvSpPr>
            <a:spLocks noEditPoints="1" noChangeArrowheads="1"/>
          </p:cNvSpPr>
          <p:nvPr/>
        </p:nvSpPr>
        <p:spPr bwMode="auto">
          <a:xfrm>
            <a:off x="5403850" y="2108200"/>
            <a:ext cx="30163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2" name="Oval 3893"/>
          <p:cNvSpPr>
            <a:spLocks noChangeArrowheads="1"/>
          </p:cNvSpPr>
          <p:nvPr/>
        </p:nvSpPr>
        <p:spPr bwMode="auto">
          <a:xfrm>
            <a:off x="5403850" y="2181225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3" name="Freeform 3894"/>
          <p:cNvSpPr>
            <a:spLocks noEditPoints="1" noChangeArrowheads="1"/>
          </p:cNvSpPr>
          <p:nvPr/>
        </p:nvSpPr>
        <p:spPr bwMode="auto">
          <a:xfrm>
            <a:off x="5403850" y="21748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4" name="Oval 3895"/>
          <p:cNvSpPr>
            <a:spLocks noChangeArrowheads="1"/>
          </p:cNvSpPr>
          <p:nvPr/>
        </p:nvSpPr>
        <p:spPr bwMode="auto">
          <a:xfrm>
            <a:off x="5403850" y="207962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5" name="Freeform 3896"/>
          <p:cNvSpPr>
            <a:spLocks noEditPoints="1" noChangeArrowheads="1"/>
          </p:cNvSpPr>
          <p:nvPr/>
        </p:nvSpPr>
        <p:spPr bwMode="auto">
          <a:xfrm>
            <a:off x="5403850" y="20796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3"/>
                  <a:pt x="2" y="4"/>
                  <a:pt x="3" y="4"/>
                </a:cubicBezTo>
                <a:cubicBezTo>
                  <a:pt x="4" y="4"/>
                  <a:pt x="4" y="3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6" name="Oval 3897"/>
          <p:cNvSpPr>
            <a:spLocks noChangeArrowheads="1"/>
          </p:cNvSpPr>
          <p:nvPr/>
        </p:nvSpPr>
        <p:spPr bwMode="auto">
          <a:xfrm>
            <a:off x="5397500" y="202723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7" name="Freeform 3898"/>
          <p:cNvSpPr>
            <a:spLocks noEditPoints="1" noChangeArrowheads="1"/>
          </p:cNvSpPr>
          <p:nvPr/>
        </p:nvSpPr>
        <p:spPr bwMode="auto">
          <a:xfrm>
            <a:off x="5389563" y="2027238"/>
            <a:ext cx="52387" cy="5238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38" name="Oval 3899"/>
          <p:cNvSpPr>
            <a:spLocks noChangeArrowheads="1"/>
          </p:cNvSpPr>
          <p:nvPr/>
        </p:nvSpPr>
        <p:spPr bwMode="auto">
          <a:xfrm>
            <a:off x="5403850" y="192405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39" name="Freeform 3900"/>
          <p:cNvSpPr>
            <a:spLocks noEditPoints="1" noChangeArrowheads="1"/>
          </p:cNvSpPr>
          <p:nvPr/>
        </p:nvSpPr>
        <p:spPr bwMode="auto">
          <a:xfrm>
            <a:off x="5403850" y="1924050"/>
            <a:ext cx="30163" cy="66675"/>
          </a:xfrm>
          <a:custGeom>
            <a:avLst/>
            <a:gdLst>
              <a:gd name="T0" fmla="*/ 2147483647 w 4"/>
              <a:gd name="T1" fmla="*/ 2147483647 h 11"/>
              <a:gd name="T2" fmla="*/ 0 w 4"/>
              <a:gd name="T3" fmla="*/ 2147483647 h 11"/>
              <a:gd name="T4" fmla="*/ 2147483647 w 4"/>
              <a:gd name="T5" fmla="*/ 0 h 11"/>
              <a:gd name="T6" fmla="*/ 2147483647 w 4"/>
              <a:gd name="T7" fmla="*/ 2147483647 h 11"/>
              <a:gd name="T8" fmla="*/ 2147483647 w 4"/>
              <a:gd name="T9" fmla="*/ 2147483647 h 11"/>
              <a:gd name="T10" fmla="*/ 2147483647 w 4"/>
              <a:gd name="T11" fmla="*/ 2147483647 h 11"/>
              <a:gd name="T12" fmla="*/ 2147483647 w 4"/>
              <a:gd name="T13" fmla="*/ 2147483647 h 11"/>
              <a:gd name="T14" fmla="*/ 2147483647 w 4"/>
              <a:gd name="T15" fmla="*/ 2147483647 h 11"/>
              <a:gd name="T16" fmla="*/ 2147483647 w 4"/>
              <a:gd name="T17" fmla="*/ 2147483647 h 11"/>
              <a:gd name="T18" fmla="*/ 2147483647 w 4"/>
              <a:gd name="T19" fmla="*/ 2147483647 h 1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1"/>
              <a:gd name="T32" fmla="*/ 4 w 4"/>
              <a:gd name="T33" fmla="*/ 11 h 11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1">
                <a:moveTo>
                  <a:pt x="2" y="11"/>
                </a:moveTo>
                <a:cubicBezTo>
                  <a:pt x="0" y="11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1"/>
                  <a:pt x="2" y="11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9"/>
                  <a:pt x="2" y="10"/>
                </a:cubicBezTo>
                <a:cubicBezTo>
                  <a:pt x="2" y="9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0" name="Oval 3901"/>
          <p:cNvSpPr>
            <a:spLocks noChangeArrowheads="1"/>
          </p:cNvSpPr>
          <p:nvPr/>
        </p:nvSpPr>
        <p:spPr bwMode="auto">
          <a:xfrm>
            <a:off x="5403850" y="1998663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1" name="Freeform 3902"/>
          <p:cNvSpPr>
            <a:spLocks noEditPoints="1" noChangeArrowheads="1"/>
          </p:cNvSpPr>
          <p:nvPr/>
        </p:nvSpPr>
        <p:spPr bwMode="auto">
          <a:xfrm>
            <a:off x="5403850" y="1990725"/>
            <a:ext cx="30163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2" name="Oval 3903"/>
          <p:cNvSpPr>
            <a:spLocks noChangeArrowheads="1"/>
          </p:cNvSpPr>
          <p:nvPr/>
        </p:nvSpPr>
        <p:spPr bwMode="auto">
          <a:xfrm>
            <a:off x="5403850" y="1895475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3" name="Freeform 3904"/>
          <p:cNvSpPr>
            <a:spLocks noEditPoints="1" noChangeArrowheads="1"/>
          </p:cNvSpPr>
          <p:nvPr/>
        </p:nvSpPr>
        <p:spPr bwMode="auto">
          <a:xfrm>
            <a:off x="5403850" y="18891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4" name="Oval 3905"/>
          <p:cNvSpPr>
            <a:spLocks noChangeArrowheads="1"/>
          </p:cNvSpPr>
          <p:nvPr/>
        </p:nvSpPr>
        <p:spPr bwMode="auto">
          <a:xfrm>
            <a:off x="5397500" y="183673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5" name="Freeform 3906"/>
          <p:cNvSpPr>
            <a:spLocks noEditPoints="1" noChangeArrowheads="1"/>
          </p:cNvSpPr>
          <p:nvPr/>
        </p:nvSpPr>
        <p:spPr bwMode="auto">
          <a:xfrm>
            <a:off x="5389563" y="1828800"/>
            <a:ext cx="52387" cy="60325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2"/>
                </a:moveTo>
                <a:cubicBezTo>
                  <a:pt x="3" y="2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2"/>
                  <a:pt x="5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46" name="Freeform 3907"/>
          <p:cNvSpPr>
            <a:spLocks noChangeArrowheads="1"/>
          </p:cNvSpPr>
          <p:nvPr/>
        </p:nvSpPr>
        <p:spPr bwMode="auto">
          <a:xfrm>
            <a:off x="5403850" y="1828800"/>
            <a:ext cx="30163" cy="7938"/>
          </a:xfrm>
          <a:custGeom>
            <a:avLst/>
            <a:gdLst>
              <a:gd name="T0" fmla="*/ 0 w 5"/>
              <a:gd name="T1" fmla="*/ 0 h 2"/>
              <a:gd name="T2" fmla="*/ 2147483647 w 5"/>
              <a:gd name="T3" fmla="*/ 2147483647 h 2"/>
              <a:gd name="T4" fmla="*/ 2147483647 w 5"/>
              <a:gd name="T5" fmla="*/ 0 h 2"/>
              <a:gd name="T6" fmla="*/ 0 w 5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5"/>
              <a:gd name="T13" fmla="*/ 0 h 2"/>
              <a:gd name="T14" fmla="*/ 5 w 5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" h="2">
                <a:moveTo>
                  <a:pt x="0" y="0"/>
                </a:moveTo>
                <a:cubicBezTo>
                  <a:pt x="1" y="1"/>
                  <a:pt x="2" y="2"/>
                  <a:pt x="3" y="2"/>
                </a:cubicBezTo>
                <a:cubicBezTo>
                  <a:pt x="4" y="2"/>
                  <a:pt x="5" y="1"/>
                  <a:pt x="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547" name="组合 596"/>
          <p:cNvGrpSpPr/>
          <p:nvPr/>
        </p:nvGrpSpPr>
        <p:grpSpPr bwMode="auto">
          <a:xfrm>
            <a:off x="6940550" y="2717800"/>
            <a:ext cx="50800" cy="192088"/>
            <a:chOff x="0" y="0"/>
            <a:chExt cx="51425" cy="190999"/>
          </a:xfrm>
        </p:grpSpPr>
        <p:sp>
          <p:nvSpPr>
            <p:cNvPr id="15707" name="Oval 3933"/>
            <p:cNvSpPr>
              <a:spLocks noChangeArrowheads="1"/>
            </p:cNvSpPr>
            <p:nvPr/>
          </p:nvSpPr>
          <p:spPr bwMode="auto">
            <a:xfrm>
              <a:off x="0" y="139578"/>
              <a:ext cx="44077" cy="44077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08" name="Freeform 3934"/>
            <p:cNvSpPr>
              <a:spLocks noEditPoints="1" noChangeArrowheads="1"/>
            </p:cNvSpPr>
            <p:nvPr/>
          </p:nvSpPr>
          <p:spPr bwMode="auto">
            <a:xfrm>
              <a:off x="0" y="132230"/>
              <a:ext cx="51425" cy="58769"/>
            </a:xfrm>
            <a:custGeom>
              <a:avLst/>
              <a:gdLst>
                <a:gd name="T0" fmla="*/ 2147483647 w 9"/>
                <a:gd name="T1" fmla="*/ 2147483647 h 9"/>
                <a:gd name="T2" fmla="*/ 0 w 9"/>
                <a:gd name="T3" fmla="*/ 2147483647 h 9"/>
                <a:gd name="T4" fmla="*/ 2147483647 w 9"/>
                <a:gd name="T5" fmla="*/ 0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2147483647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2147483647 h 9"/>
                <a:gd name="T18" fmla="*/ 2147483647 w 9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lose/>
                  <a:moveTo>
                    <a:pt x="5" y="1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9" name="Oval 3935"/>
            <p:cNvSpPr>
              <a:spLocks noChangeArrowheads="1"/>
            </p:cNvSpPr>
            <p:nvPr/>
          </p:nvSpPr>
          <p:spPr bwMode="auto">
            <a:xfrm>
              <a:off x="14692" y="36733"/>
              <a:ext cx="14692" cy="58769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0" name="Freeform 3936"/>
            <p:cNvSpPr>
              <a:spLocks noEditPoints="1" noChangeArrowheads="1"/>
            </p:cNvSpPr>
            <p:nvPr/>
          </p:nvSpPr>
          <p:spPr bwMode="auto">
            <a:xfrm>
              <a:off x="14692" y="29384"/>
              <a:ext cx="22041" cy="73461"/>
            </a:xfrm>
            <a:custGeom>
              <a:avLst/>
              <a:gdLst>
                <a:gd name="T0" fmla="*/ 2147483647 w 4"/>
                <a:gd name="T1" fmla="*/ 2147483647 h 12"/>
                <a:gd name="T2" fmla="*/ 0 w 4"/>
                <a:gd name="T3" fmla="*/ 2147483647 h 12"/>
                <a:gd name="T4" fmla="*/ 2147483647 w 4"/>
                <a:gd name="T5" fmla="*/ 0 h 12"/>
                <a:gd name="T6" fmla="*/ 2147483647 w 4"/>
                <a:gd name="T7" fmla="*/ 2147483647 h 12"/>
                <a:gd name="T8" fmla="*/ 2147483647 w 4"/>
                <a:gd name="T9" fmla="*/ 2147483647 h 12"/>
                <a:gd name="T10" fmla="*/ 2147483647 w 4"/>
                <a:gd name="T11" fmla="*/ 2147483647 h 12"/>
                <a:gd name="T12" fmla="*/ 2147483647 w 4"/>
                <a:gd name="T13" fmla="*/ 2147483647 h 12"/>
                <a:gd name="T14" fmla="*/ 2147483647 w 4"/>
                <a:gd name="T15" fmla="*/ 2147483647 h 12"/>
                <a:gd name="T16" fmla="*/ 2147483647 w 4"/>
                <a:gd name="T17" fmla="*/ 2147483647 h 12"/>
                <a:gd name="T18" fmla="*/ 2147483647 w 4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2"/>
                <a:gd name="T32" fmla="*/ 4 w 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2">
                  <a:moveTo>
                    <a:pt x="2" y="12"/>
                  </a:moveTo>
                  <a:cubicBezTo>
                    <a:pt x="0" y="12"/>
                    <a:pt x="0" y="7"/>
                    <a:pt x="0" y="6"/>
                  </a:cubicBezTo>
                  <a:cubicBezTo>
                    <a:pt x="0" y="5"/>
                    <a:pt x="0" y="0"/>
                    <a:pt x="2" y="0"/>
                  </a:cubicBezTo>
                  <a:cubicBezTo>
                    <a:pt x="4" y="0"/>
                    <a:pt x="4" y="5"/>
                    <a:pt x="4" y="6"/>
                  </a:cubicBezTo>
                  <a:cubicBezTo>
                    <a:pt x="4" y="7"/>
                    <a:pt x="4" y="12"/>
                    <a:pt x="2" y="12"/>
                  </a:cubicBezTo>
                  <a:close/>
                  <a:moveTo>
                    <a:pt x="2" y="1"/>
                  </a:moveTo>
                  <a:cubicBezTo>
                    <a:pt x="1" y="2"/>
                    <a:pt x="1" y="3"/>
                    <a:pt x="1" y="6"/>
                  </a:cubicBezTo>
                  <a:cubicBezTo>
                    <a:pt x="1" y="8"/>
                    <a:pt x="1" y="10"/>
                    <a:pt x="2" y="10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1" name="Oval 3937"/>
            <p:cNvSpPr>
              <a:spLocks noChangeArrowheads="1"/>
            </p:cNvSpPr>
            <p:nvPr/>
          </p:nvSpPr>
          <p:spPr bwMode="auto">
            <a:xfrm>
              <a:off x="7348" y="102845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2" name="Freeform 3938"/>
            <p:cNvSpPr>
              <a:spLocks noEditPoints="1" noChangeArrowheads="1"/>
            </p:cNvSpPr>
            <p:nvPr/>
          </p:nvSpPr>
          <p:spPr bwMode="auto">
            <a:xfrm>
              <a:off x="7348" y="95501"/>
              <a:ext cx="36733" cy="36733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3" name="Oval 3939"/>
            <p:cNvSpPr>
              <a:spLocks noChangeArrowheads="1"/>
            </p:cNvSpPr>
            <p:nvPr/>
          </p:nvSpPr>
          <p:spPr bwMode="auto">
            <a:xfrm>
              <a:off x="7348" y="0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714" name="Freeform 3940"/>
            <p:cNvSpPr>
              <a:spLocks noEditPoints="1" noChangeArrowheads="1"/>
            </p:cNvSpPr>
            <p:nvPr/>
          </p:nvSpPr>
          <p:spPr bwMode="auto">
            <a:xfrm>
              <a:off x="7348" y="0"/>
              <a:ext cx="36733" cy="29384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5548" name="Oval 3941"/>
          <p:cNvSpPr>
            <a:spLocks noChangeArrowheads="1"/>
          </p:cNvSpPr>
          <p:nvPr/>
        </p:nvSpPr>
        <p:spPr bwMode="auto">
          <a:xfrm>
            <a:off x="6940550" y="2667000"/>
            <a:ext cx="42863" cy="508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49" name="Freeform 3942"/>
          <p:cNvSpPr>
            <a:spLocks noEditPoints="1" noChangeArrowheads="1"/>
          </p:cNvSpPr>
          <p:nvPr/>
        </p:nvSpPr>
        <p:spPr bwMode="auto">
          <a:xfrm>
            <a:off x="6940550" y="2667000"/>
            <a:ext cx="50800" cy="5080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0" name="Oval 3943"/>
          <p:cNvSpPr>
            <a:spLocks noChangeArrowheads="1"/>
          </p:cNvSpPr>
          <p:nvPr/>
        </p:nvSpPr>
        <p:spPr bwMode="auto">
          <a:xfrm>
            <a:off x="6954838" y="2563813"/>
            <a:ext cx="14287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1" name="Freeform 3944"/>
          <p:cNvSpPr>
            <a:spLocks noEditPoints="1" noChangeArrowheads="1"/>
          </p:cNvSpPr>
          <p:nvPr/>
        </p:nvSpPr>
        <p:spPr bwMode="auto">
          <a:xfrm>
            <a:off x="6954838" y="255587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1" y="2"/>
                  <a:pt x="1" y="4"/>
                  <a:pt x="1" y="6"/>
                </a:cubicBezTo>
                <a:cubicBezTo>
                  <a:pt x="1" y="9"/>
                  <a:pt x="1" y="10"/>
                  <a:pt x="2" y="11"/>
                </a:cubicBezTo>
                <a:cubicBezTo>
                  <a:pt x="2" y="10"/>
                  <a:pt x="2" y="9"/>
                  <a:pt x="2" y="6"/>
                </a:cubicBezTo>
                <a:cubicBezTo>
                  <a:pt x="2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2" name="Oval 3945"/>
          <p:cNvSpPr>
            <a:spLocks noChangeArrowheads="1"/>
          </p:cNvSpPr>
          <p:nvPr/>
        </p:nvSpPr>
        <p:spPr bwMode="auto">
          <a:xfrm>
            <a:off x="6946900" y="2630488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3" name="Freeform 3946"/>
          <p:cNvSpPr>
            <a:spLocks noEditPoints="1" noChangeArrowheads="1"/>
          </p:cNvSpPr>
          <p:nvPr/>
        </p:nvSpPr>
        <p:spPr bwMode="auto">
          <a:xfrm>
            <a:off x="6946900" y="2630488"/>
            <a:ext cx="38100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4" name="Oval 3947"/>
          <p:cNvSpPr>
            <a:spLocks noChangeArrowheads="1"/>
          </p:cNvSpPr>
          <p:nvPr/>
        </p:nvSpPr>
        <p:spPr bwMode="auto">
          <a:xfrm>
            <a:off x="6946900" y="253523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5" name="Freeform 3948"/>
          <p:cNvSpPr>
            <a:spLocks noEditPoints="1" noChangeArrowheads="1"/>
          </p:cNvSpPr>
          <p:nvPr/>
        </p:nvSpPr>
        <p:spPr bwMode="auto">
          <a:xfrm>
            <a:off x="6946900" y="25273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6" name="Oval 3949"/>
          <p:cNvSpPr>
            <a:spLocks noChangeArrowheads="1"/>
          </p:cNvSpPr>
          <p:nvPr/>
        </p:nvSpPr>
        <p:spPr bwMode="auto">
          <a:xfrm>
            <a:off x="6940550" y="2482850"/>
            <a:ext cx="42863" cy="3810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7" name="Freeform 3950"/>
          <p:cNvSpPr>
            <a:spLocks noEditPoints="1" noChangeArrowheads="1"/>
          </p:cNvSpPr>
          <p:nvPr/>
        </p:nvSpPr>
        <p:spPr bwMode="auto">
          <a:xfrm>
            <a:off x="6940550" y="2476500"/>
            <a:ext cx="50800" cy="50800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58" name="Oval 3951"/>
          <p:cNvSpPr>
            <a:spLocks noChangeArrowheads="1"/>
          </p:cNvSpPr>
          <p:nvPr/>
        </p:nvSpPr>
        <p:spPr bwMode="auto">
          <a:xfrm>
            <a:off x="6954838" y="2381250"/>
            <a:ext cx="14287" cy="58738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59" name="Freeform 3952"/>
          <p:cNvSpPr>
            <a:spLocks noEditPoints="1" noChangeArrowheads="1"/>
          </p:cNvSpPr>
          <p:nvPr/>
        </p:nvSpPr>
        <p:spPr bwMode="auto">
          <a:xfrm>
            <a:off x="6954838" y="2373313"/>
            <a:ext cx="22225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1" y="2"/>
                  <a:pt x="1" y="3"/>
                  <a:pt x="1" y="6"/>
                </a:cubicBezTo>
                <a:cubicBezTo>
                  <a:pt x="1" y="8"/>
                  <a:pt x="1" y="10"/>
                  <a:pt x="2" y="10"/>
                </a:cubicBezTo>
                <a:cubicBezTo>
                  <a:pt x="2" y="10"/>
                  <a:pt x="2" y="8"/>
                  <a:pt x="2" y="6"/>
                </a:cubicBezTo>
                <a:cubicBezTo>
                  <a:pt x="2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0" name="Oval 3953"/>
          <p:cNvSpPr>
            <a:spLocks noChangeArrowheads="1"/>
          </p:cNvSpPr>
          <p:nvPr/>
        </p:nvSpPr>
        <p:spPr bwMode="auto">
          <a:xfrm>
            <a:off x="6946900" y="2446338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1" name="Freeform 3954"/>
          <p:cNvSpPr>
            <a:spLocks noEditPoints="1" noChangeArrowheads="1"/>
          </p:cNvSpPr>
          <p:nvPr/>
        </p:nvSpPr>
        <p:spPr bwMode="auto">
          <a:xfrm>
            <a:off x="6946900" y="2438400"/>
            <a:ext cx="38100" cy="38100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2" name="Oval 3955"/>
          <p:cNvSpPr>
            <a:spLocks noChangeArrowheads="1"/>
          </p:cNvSpPr>
          <p:nvPr/>
        </p:nvSpPr>
        <p:spPr bwMode="auto">
          <a:xfrm>
            <a:off x="6946900" y="2343150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3" name="Freeform 3956"/>
          <p:cNvSpPr>
            <a:spLocks noEditPoints="1" noChangeArrowheads="1"/>
          </p:cNvSpPr>
          <p:nvPr/>
        </p:nvSpPr>
        <p:spPr bwMode="auto">
          <a:xfrm>
            <a:off x="6946900" y="23368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4" name="Oval 3957"/>
          <p:cNvSpPr>
            <a:spLocks noChangeArrowheads="1"/>
          </p:cNvSpPr>
          <p:nvPr/>
        </p:nvSpPr>
        <p:spPr bwMode="auto">
          <a:xfrm>
            <a:off x="6940550" y="2292350"/>
            <a:ext cx="42863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5" name="Freeform 3958"/>
          <p:cNvSpPr>
            <a:spLocks noEditPoints="1" noChangeArrowheads="1"/>
          </p:cNvSpPr>
          <p:nvPr/>
        </p:nvSpPr>
        <p:spPr bwMode="auto">
          <a:xfrm>
            <a:off x="6940550" y="2292350"/>
            <a:ext cx="50800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6" name="Oval 3959"/>
          <p:cNvSpPr>
            <a:spLocks noChangeArrowheads="1"/>
          </p:cNvSpPr>
          <p:nvPr/>
        </p:nvSpPr>
        <p:spPr bwMode="auto">
          <a:xfrm>
            <a:off x="6954838" y="2189163"/>
            <a:ext cx="14287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7" name="Freeform 3960"/>
          <p:cNvSpPr>
            <a:spLocks noEditPoints="1" noChangeArrowheads="1"/>
          </p:cNvSpPr>
          <p:nvPr/>
        </p:nvSpPr>
        <p:spPr bwMode="auto">
          <a:xfrm>
            <a:off x="6954838" y="2181225"/>
            <a:ext cx="22225" cy="74613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1" y="2"/>
                  <a:pt x="1" y="4"/>
                  <a:pt x="1" y="6"/>
                </a:cubicBezTo>
                <a:cubicBezTo>
                  <a:pt x="1" y="9"/>
                  <a:pt x="1" y="10"/>
                  <a:pt x="2" y="11"/>
                </a:cubicBezTo>
                <a:cubicBezTo>
                  <a:pt x="2" y="10"/>
                  <a:pt x="2" y="9"/>
                  <a:pt x="2" y="6"/>
                </a:cubicBezTo>
                <a:cubicBezTo>
                  <a:pt x="2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68" name="Oval 3961"/>
          <p:cNvSpPr>
            <a:spLocks noChangeArrowheads="1"/>
          </p:cNvSpPr>
          <p:nvPr/>
        </p:nvSpPr>
        <p:spPr bwMode="auto">
          <a:xfrm>
            <a:off x="6946900" y="2255838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69" name="Freeform 3962"/>
          <p:cNvSpPr>
            <a:spLocks noEditPoints="1" noChangeArrowheads="1"/>
          </p:cNvSpPr>
          <p:nvPr/>
        </p:nvSpPr>
        <p:spPr bwMode="auto">
          <a:xfrm>
            <a:off x="6946900" y="2255838"/>
            <a:ext cx="38100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0" name="Oval 3963"/>
          <p:cNvSpPr>
            <a:spLocks noChangeArrowheads="1"/>
          </p:cNvSpPr>
          <p:nvPr/>
        </p:nvSpPr>
        <p:spPr bwMode="auto">
          <a:xfrm>
            <a:off x="6946900" y="216058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1" name="Freeform 3964"/>
          <p:cNvSpPr>
            <a:spLocks noEditPoints="1" noChangeArrowheads="1"/>
          </p:cNvSpPr>
          <p:nvPr/>
        </p:nvSpPr>
        <p:spPr bwMode="auto">
          <a:xfrm>
            <a:off x="6946900" y="21526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2" name="Oval 3965"/>
          <p:cNvSpPr>
            <a:spLocks noChangeArrowheads="1"/>
          </p:cNvSpPr>
          <p:nvPr/>
        </p:nvSpPr>
        <p:spPr bwMode="auto">
          <a:xfrm>
            <a:off x="6940550" y="2101850"/>
            <a:ext cx="42863" cy="428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3" name="Freeform 3966"/>
          <p:cNvSpPr>
            <a:spLocks noEditPoints="1" noChangeArrowheads="1"/>
          </p:cNvSpPr>
          <p:nvPr/>
        </p:nvSpPr>
        <p:spPr bwMode="auto">
          <a:xfrm>
            <a:off x="6940550" y="2093913"/>
            <a:ext cx="50800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5"/>
                </a:cubicBezTo>
                <a:cubicBezTo>
                  <a:pt x="2" y="6"/>
                  <a:pt x="3" y="8"/>
                  <a:pt x="5" y="8"/>
                </a:cubicBezTo>
                <a:cubicBezTo>
                  <a:pt x="6" y="8"/>
                  <a:pt x="8" y="6"/>
                  <a:pt x="8" y="5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4" name="Oval 3967"/>
          <p:cNvSpPr>
            <a:spLocks noChangeArrowheads="1"/>
          </p:cNvSpPr>
          <p:nvPr/>
        </p:nvSpPr>
        <p:spPr bwMode="auto">
          <a:xfrm>
            <a:off x="6954838" y="1998663"/>
            <a:ext cx="14287" cy="5873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5" name="Freeform 3968"/>
          <p:cNvSpPr>
            <a:spLocks noEditPoints="1" noChangeArrowheads="1"/>
          </p:cNvSpPr>
          <p:nvPr/>
        </p:nvSpPr>
        <p:spPr bwMode="auto">
          <a:xfrm>
            <a:off x="6954838" y="1998663"/>
            <a:ext cx="22225" cy="65087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1" y="2"/>
                  <a:pt x="1" y="4"/>
                  <a:pt x="1" y="6"/>
                </a:cubicBezTo>
                <a:cubicBezTo>
                  <a:pt x="1" y="8"/>
                  <a:pt x="1" y="10"/>
                  <a:pt x="2" y="10"/>
                </a:cubicBezTo>
                <a:cubicBezTo>
                  <a:pt x="2" y="10"/>
                  <a:pt x="2" y="8"/>
                  <a:pt x="2" y="6"/>
                </a:cubicBezTo>
                <a:cubicBezTo>
                  <a:pt x="2" y="4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6" name="Oval 3969"/>
          <p:cNvSpPr>
            <a:spLocks noChangeArrowheads="1"/>
          </p:cNvSpPr>
          <p:nvPr/>
        </p:nvSpPr>
        <p:spPr bwMode="auto">
          <a:xfrm>
            <a:off x="6946900" y="2063750"/>
            <a:ext cx="30163" cy="3016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7" name="Freeform 3970"/>
          <p:cNvSpPr>
            <a:spLocks noEditPoints="1" noChangeArrowheads="1"/>
          </p:cNvSpPr>
          <p:nvPr/>
        </p:nvSpPr>
        <p:spPr bwMode="auto">
          <a:xfrm>
            <a:off x="6946900" y="205740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78" name="Oval 3971"/>
          <p:cNvSpPr>
            <a:spLocks noChangeArrowheads="1"/>
          </p:cNvSpPr>
          <p:nvPr/>
        </p:nvSpPr>
        <p:spPr bwMode="auto">
          <a:xfrm>
            <a:off x="6946900" y="1962150"/>
            <a:ext cx="30163" cy="36513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79" name="Freeform 3972"/>
          <p:cNvSpPr>
            <a:spLocks noEditPoints="1" noChangeArrowheads="1"/>
          </p:cNvSpPr>
          <p:nvPr/>
        </p:nvSpPr>
        <p:spPr bwMode="auto">
          <a:xfrm>
            <a:off x="6946900" y="19621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3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3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0" name="Oval 3973"/>
          <p:cNvSpPr>
            <a:spLocks noChangeArrowheads="1"/>
          </p:cNvSpPr>
          <p:nvPr/>
        </p:nvSpPr>
        <p:spPr bwMode="auto">
          <a:xfrm>
            <a:off x="6940550" y="1909763"/>
            <a:ext cx="42863" cy="52387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81" name="Freeform 3974"/>
          <p:cNvSpPr>
            <a:spLocks noEditPoints="1" noChangeArrowheads="1"/>
          </p:cNvSpPr>
          <p:nvPr/>
        </p:nvSpPr>
        <p:spPr bwMode="auto">
          <a:xfrm>
            <a:off x="6940550" y="1909763"/>
            <a:ext cx="50800" cy="52387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2" name="Freeform 3975"/>
          <p:cNvSpPr>
            <a:spLocks noChangeArrowheads="1"/>
          </p:cNvSpPr>
          <p:nvPr/>
        </p:nvSpPr>
        <p:spPr bwMode="auto">
          <a:xfrm>
            <a:off x="6954838" y="1828800"/>
            <a:ext cx="14287" cy="44450"/>
          </a:xfrm>
          <a:custGeom>
            <a:avLst/>
            <a:gdLst>
              <a:gd name="T0" fmla="*/ 0 w 3"/>
              <a:gd name="T1" fmla="*/ 0 h 8"/>
              <a:gd name="T2" fmla="*/ 0 w 3"/>
              <a:gd name="T3" fmla="*/ 2147483647 h 8"/>
              <a:gd name="T4" fmla="*/ 2147483647 w 3"/>
              <a:gd name="T5" fmla="*/ 2147483647 h 8"/>
              <a:gd name="T6" fmla="*/ 2147483647 w 3"/>
              <a:gd name="T7" fmla="*/ 2147483647 h 8"/>
              <a:gd name="T8" fmla="*/ 2147483647 w 3"/>
              <a:gd name="T9" fmla="*/ 0 h 8"/>
              <a:gd name="T10" fmla="*/ 0 w 3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"/>
              <a:gd name="T19" fmla="*/ 0 h 8"/>
              <a:gd name="T20" fmla="*/ 3 w 3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" h="8">
                <a:moveTo>
                  <a:pt x="0" y="0"/>
                </a:moveTo>
                <a:cubicBezTo>
                  <a:pt x="0" y="1"/>
                  <a:pt x="0" y="2"/>
                  <a:pt x="0" y="2"/>
                </a:cubicBezTo>
                <a:cubicBezTo>
                  <a:pt x="0" y="5"/>
                  <a:pt x="1" y="8"/>
                  <a:pt x="2" y="8"/>
                </a:cubicBezTo>
                <a:cubicBezTo>
                  <a:pt x="2" y="8"/>
                  <a:pt x="3" y="5"/>
                  <a:pt x="3" y="2"/>
                </a:cubicBezTo>
                <a:cubicBezTo>
                  <a:pt x="3" y="2"/>
                  <a:pt x="3" y="1"/>
                  <a:pt x="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3" name="Freeform 3976"/>
          <p:cNvSpPr>
            <a:spLocks noChangeArrowheads="1"/>
          </p:cNvSpPr>
          <p:nvPr/>
        </p:nvSpPr>
        <p:spPr bwMode="auto">
          <a:xfrm>
            <a:off x="6954838" y="1828800"/>
            <a:ext cx="22225" cy="44450"/>
          </a:xfrm>
          <a:custGeom>
            <a:avLst/>
            <a:gdLst>
              <a:gd name="T0" fmla="*/ 2147483647 w 4"/>
              <a:gd name="T1" fmla="*/ 0 h 8"/>
              <a:gd name="T2" fmla="*/ 2147483647 w 4"/>
              <a:gd name="T3" fmla="*/ 2147483647 h 8"/>
              <a:gd name="T4" fmla="*/ 2147483647 w 4"/>
              <a:gd name="T5" fmla="*/ 2147483647 h 8"/>
              <a:gd name="T6" fmla="*/ 2147483647 w 4"/>
              <a:gd name="T7" fmla="*/ 2147483647 h 8"/>
              <a:gd name="T8" fmla="*/ 2147483647 w 4"/>
              <a:gd name="T9" fmla="*/ 0 h 8"/>
              <a:gd name="T10" fmla="*/ 0 w 4"/>
              <a:gd name="T11" fmla="*/ 0 h 8"/>
              <a:gd name="T12" fmla="*/ 0 w 4"/>
              <a:gd name="T13" fmla="*/ 2147483647 h 8"/>
              <a:gd name="T14" fmla="*/ 2147483647 w 4"/>
              <a:gd name="T15" fmla="*/ 2147483647 h 8"/>
              <a:gd name="T16" fmla="*/ 2147483647 w 4"/>
              <a:gd name="T17" fmla="*/ 2147483647 h 8"/>
              <a:gd name="T18" fmla="*/ 2147483647 w 4"/>
              <a:gd name="T19" fmla="*/ 0 h 8"/>
              <a:gd name="T20" fmla="*/ 2147483647 w 4"/>
              <a:gd name="T21" fmla="*/ 0 h 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"/>
              <a:gd name="T34" fmla="*/ 0 h 8"/>
              <a:gd name="T35" fmla="*/ 4 w 4"/>
              <a:gd name="T36" fmla="*/ 8 h 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" h="8">
                <a:moveTo>
                  <a:pt x="2" y="0"/>
                </a:moveTo>
                <a:cubicBezTo>
                  <a:pt x="2" y="1"/>
                  <a:pt x="2" y="2"/>
                  <a:pt x="2" y="2"/>
                </a:cubicBezTo>
                <a:cubicBezTo>
                  <a:pt x="2" y="5"/>
                  <a:pt x="2" y="6"/>
                  <a:pt x="2" y="7"/>
                </a:cubicBezTo>
                <a:cubicBezTo>
                  <a:pt x="1" y="6"/>
                  <a:pt x="1" y="5"/>
                  <a:pt x="1" y="2"/>
                </a:cubicBezTo>
                <a:cubicBezTo>
                  <a:pt x="1" y="2"/>
                  <a:pt x="1" y="1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2"/>
                </a:cubicBezTo>
                <a:cubicBezTo>
                  <a:pt x="0" y="3"/>
                  <a:pt x="0" y="8"/>
                  <a:pt x="2" y="8"/>
                </a:cubicBezTo>
                <a:cubicBezTo>
                  <a:pt x="4" y="8"/>
                  <a:pt x="4" y="3"/>
                  <a:pt x="4" y="2"/>
                </a:cubicBezTo>
                <a:cubicBezTo>
                  <a:pt x="4" y="2"/>
                  <a:pt x="4" y="1"/>
                  <a:pt x="4" y="0"/>
                </a:cubicBezTo>
                <a:lnTo>
                  <a:pt x="2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4" name="Oval 3977"/>
          <p:cNvSpPr>
            <a:spLocks noChangeArrowheads="1"/>
          </p:cNvSpPr>
          <p:nvPr/>
        </p:nvSpPr>
        <p:spPr bwMode="auto">
          <a:xfrm>
            <a:off x="6946900" y="1881188"/>
            <a:ext cx="30163" cy="222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85" name="Freeform 3978"/>
          <p:cNvSpPr>
            <a:spLocks noEditPoints="1" noChangeArrowheads="1"/>
          </p:cNvSpPr>
          <p:nvPr/>
        </p:nvSpPr>
        <p:spPr bwMode="auto">
          <a:xfrm>
            <a:off x="6946900" y="1873250"/>
            <a:ext cx="38100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6" name="Freeform 4164"/>
          <p:cNvSpPr>
            <a:spLocks noChangeArrowheads="1"/>
          </p:cNvSpPr>
          <p:nvPr/>
        </p:nvSpPr>
        <p:spPr bwMode="auto">
          <a:xfrm>
            <a:off x="3186113" y="1755775"/>
            <a:ext cx="2909887" cy="95250"/>
          </a:xfrm>
          <a:custGeom>
            <a:avLst/>
            <a:gdLst>
              <a:gd name="T0" fmla="*/ 0 w 485"/>
              <a:gd name="T1" fmla="*/ 0 h 16"/>
              <a:gd name="T2" fmla="*/ 2147483647 w 485"/>
              <a:gd name="T3" fmla="*/ 2147483647 h 16"/>
              <a:gd name="T4" fmla="*/ 2147483647 w 485"/>
              <a:gd name="T5" fmla="*/ 2147483647 h 16"/>
              <a:gd name="T6" fmla="*/ 2147483647 w 485"/>
              <a:gd name="T7" fmla="*/ 2147483647 h 16"/>
              <a:gd name="T8" fmla="*/ 2147483647 w 485"/>
              <a:gd name="T9" fmla="*/ 2147483647 h 16"/>
              <a:gd name="T10" fmla="*/ 2147483647 w 485"/>
              <a:gd name="T11" fmla="*/ 0 h 16"/>
              <a:gd name="T12" fmla="*/ 0 w 485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85"/>
              <a:gd name="T22" fmla="*/ 0 h 16"/>
              <a:gd name="T23" fmla="*/ 485 w 485"/>
              <a:gd name="T24" fmla="*/ 16 h 1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85" h="16">
                <a:moveTo>
                  <a:pt x="0" y="0"/>
                </a:moveTo>
                <a:cubicBezTo>
                  <a:pt x="2" y="2"/>
                  <a:pt x="3" y="4"/>
                  <a:pt x="4" y="7"/>
                </a:cubicBezTo>
                <a:cubicBezTo>
                  <a:pt x="6" y="10"/>
                  <a:pt x="8" y="13"/>
                  <a:pt x="10" y="16"/>
                </a:cubicBezTo>
                <a:cubicBezTo>
                  <a:pt x="10" y="16"/>
                  <a:pt x="10" y="16"/>
                  <a:pt x="10" y="16"/>
                </a:cubicBezTo>
                <a:cubicBezTo>
                  <a:pt x="485" y="16"/>
                  <a:pt x="485" y="16"/>
                  <a:pt x="485" y="16"/>
                </a:cubicBezTo>
                <a:cubicBezTo>
                  <a:pt x="485" y="0"/>
                  <a:pt x="485" y="0"/>
                  <a:pt x="4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7" name="Freeform 4165"/>
          <p:cNvSpPr>
            <a:spLocks noChangeArrowheads="1"/>
          </p:cNvSpPr>
          <p:nvPr/>
        </p:nvSpPr>
        <p:spPr bwMode="auto">
          <a:xfrm>
            <a:off x="3127375" y="1631950"/>
            <a:ext cx="2968625" cy="36513"/>
          </a:xfrm>
          <a:custGeom>
            <a:avLst/>
            <a:gdLst>
              <a:gd name="T0" fmla="*/ 0 w 495"/>
              <a:gd name="T1" fmla="*/ 0 h 7"/>
              <a:gd name="T2" fmla="*/ 2147483647 w 495"/>
              <a:gd name="T3" fmla="*/ 2147483647 h 7"/>
              <a:gd name="T4" fmla="*/ 2147483647 w 495"/>
              <a:gd name="T5" fmla="*/ 2147483647 h 7"/>
              <a:gd name="T6" fmla="*/ 2147483647 w 495"/>
              <a:gd name="T7" fmla="*/ 2147483647 h 7"/>
              <a:gd name="T8" fmla="*/ 2147483647 w 495"/>
              <a:gd name="T9" fmla="*/ 0 h 7"/>
              <a:gd name="T10" fmla="*/ 0 w 49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95"/>
              <a:gd name="T19" fmla="*/ 0 h 7"/>
              <a:gd name="T20" fmla="*/ 495 w 495"/>
              <a:gd name="T21" fmla="*/ 7 h 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495" h="7">
                <a:moveTo>
                  <a:pt x="0" y="0"/>
                </a:moveTo>
                <a:cubicBezTo>
                  <a:pt x="1" y="1"/>
                  <a:pt x="2" y="2"/>
                  <a:pt x="2" y="4"/>
                </a:cubicBezTo>
                <a:cubicBezTo>
                  <a:pt x="3" y="5"/>
                  <a:pt x="4" y="6"/>
                  <a:pt x="5" y="7"/>
                </a:cubicBezTo>
                <a:cubicBezTo>
                  <a:pt x="495" y="7"/>
                  <a:pt x="495" y="7"/>
                  <a:pt x="495" y="7"/>
                </a:cubicBezTo>
                <a:cubicBezTo>
                  <a:pt x="495" y="0"/>
                  <a:pt x="495" y="0"/>
                  <a:pt x="49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8" name="Freeform 4166"/>
          <p:cNvSpPr>
            <a:spLocks noChangeArrowheads="1"/>
          </p:cNvSpPr>
          <p:nvPr/>
        </p:nvSpPr>
        <p:spPr bwMode="auto">
          <a:xfrm>
            <a:off x="6096000" y="1755775"/>
            <a:ext cx="2901950" cy="95250"/>
          </a:xfrm>
          <a:custGeom>
            <a:avLst/>
            <a:gdLst>
              <a:gd name="T0" fmla="*/ 2147483647 w 483"/>
              <a:gd name="T1" fmla="*/ 2147483647 h 16"/>
              <a:gd name="T2" fmla="*/ 2147483647 w 483"/>
              <a:gd name="T3" fmla="*/ 2147483647 h 16"/>
              <a:gd name="T4" fmla="*/ 2147483647 w 483"/>
              <a:gd name="T5" fmla="*/ 2147483647 h 16"/>
              <a:gd name="T6" fmla="*/ 2147483647 w 483"/>
              <a:gd name="T7" fmla="*/ 2147483647 h 16"/>
              <a:gd name="T8" fmla="*/ 2147483647 w 483"/>
              <a:gd name="T9" fmla="*/ 0 h 16"/>
              <a:gd name="T10" fmla="*/ 0 w 483"/>
              <a:gd name="T11" fmla="*/ 0 h 16"/>
              <a:gd name="T12" fmla="*/ 0 w 483"/>
              <a:gd name="T13" fmla="*/ 2147483647 h 16"/>
              <a:gd name="T14" fmla="*/ 2147483647 w 483"/>
              <a:gd name="T15" fmla="*/ 2147483647 h 16"/>
              <a:gd name="T16" fmla="*/ 2147483647 w 483"/>
              <a:gd name="T17" fmla="*/ 214748364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3"/>
              <a:gd name="T28" fmla="*/ 0 h 16"/>
              <a:gd name="T29" fmla="*/ 483 w 483"/>
              <a:gd name="T30" fmla="*/ 16 h 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3" h="16">
                <a:moveTo>
                  <a:pt x="476" y="14"/>
                </a:moveTo>
                <a:cubicBezTo>
                  <a:pt x="476" y="14"/>
                  <a:pt x="476" y="14"/>
                  <a:pt x="476" y="14"/>
                </a:cubicBezTo>
                <a:cubicBezTo>
                  <a:pt x="477" y="11"/>
                  <a:pt x="479" y="8"/>
                  <a:pt x="480" y="6"/>
                </a:cubicBezTo>
                <a:cubicBezTo>
                  <a:pt x="480" y="5"/>
                  <a:pt x="480" y="5"/>
                  <a:pt x="481" y="5"/>
                </a:cubicBezTo>
                <a:cubicBezTo>
                  <a:pt x="481" y="3"/>
                  <a:pt x="482" y="2"/>
                  <a:pt x="48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474" y="16"/>
                  <a:pt x="474" y="16"/>
                  <a:pt x="474" y="16"/>
                </a:cubicBezTo>
                <a:cubicBezTo>
                  <a:pt x="474" y="15"/>
                  <a:pt x="475" y="14"/>
                  <a:pt x="476" y="1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89" name="Freeform 4167"/>
          <p:cNvSpPr>
            <a:spLocks noChangeArrowheads="1"/>
          </p:cNvSpPr>
          <p:nvPr/>
        </p:nvSpPr>
        <p:spPr bwMode="auto">
          <a:xfrm>
            <a:off x="6096000" y="1631950"/>
            <a:ext cx="2959100" cy="36513"/>
          </a:xfrm>
          <a:custGeom>
            <a:avLst/>
            <a:gdLst>
              <a:gd name="T0" fmla="*/ 2147483647 w 493"/>
              <a:gd name="T1" fmla="*/ 0 h 7"/>
              <a:gd name="T2" fmla="*/ 0 w 493"/>
              <a:gd name="T3" fmla="*/ 0 h 7"/>
              <a:gd name="T4" fmla="*/ 0 w 493"/>
              <a:gd name="T5" fmla="*/ 2147483647 h 7"/>
              <a:gd name="T6" fmla="*/ 2147483647 w 493"/>
              <a:gd name="T7" fmla="*/ 2147483647 h 7"/>
              <a:gd name="T8" fmla="*/ 2147483647 w 49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93"/>
              <a:gd name="T16" fmla="*/ 0 h 7"/>
              <a:gd name="T17" fmla="*/ 493 w 493"/>
              <a:gd name="T18" fmla="*/ 7 h 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93" h="7">
                <a:moveTo>
                  <a:pt x="49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7"/>
                  <a:pt x="0" y="7"/>
                </a:cubicBezTo>
                <a:cubicBezTo>
                  <a:pt x="489" y="7"/>
                  <a:pt x="489" y="7"/>
                  <a:pt x="489" y="7"/>
                </a:cubicBezTo>
                <a:cubicBezTo>
                  <a:pt x="490" y="4"/>
                  <a:pt x="492" y="2"/>
                  <a:pt x="49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0" name="文本框 556"/>
          <p:cNvSpPr>
            <a:spLocks noChangeArrowheads="1"/>
          </p:cNvSpPr>
          <p:nvPr/>
        </p:nvSpPr>
        <p:spPr bwMode="auto">
          <a:xfrm>
            <a:off x="3681413" y="927100"/>
            <a:ext cx="4827587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40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目录</a:t>
            </a:r>
            <a:r>
              <a:rPr lang="en-US" altLang="zh-CN" sz="32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\</a:t>
            </a:r>
            <a:r>
              <a:rPr lang="en-US" altLang="zh-CN" sz="40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C</a:t>
            </a:r>
            <a:r>
              <a:rPr lang="en-US" altLang="zh-CN" sz="3200" dirty="0">
                <a:solidFill>
                  <a:srgbClr val="351F1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  <a:sym typeface="华康海报体W12(P)" panose="040B0C00000000000000" pitchFamily="82" charset="-122"/>
              </a:rPr>
              <a:t>ontents</a:t>
            </a:r>
            <a:endParaRPr lang="zh-CN" altLang="en-US" sz="3200" dirty="0">
              <a:solidFill>
                <a:srgbClr val="351F10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  <a:sym typeface="华康海报体W12(P)" panose="040B0C00000000000000" pitchFamily="82" charset="-122"/>
            </a:endParaRPr>
          </a:p>
        </p:txBody>
      </p:sp>
      <p:sp>
        <p:nvSpPr>
          <p:cNvPr id="15591" name="Freeform 3925"/>
          <p:cNvSpPr>
            <a:spLocks noEditPoints="1" noChangeArrowheads="1"/>
          </p:cNvSpPr>
          <p:nvPr/>
        </p:nvSpPr>
        <p:spPr bwMode="auto">
          <a:xfrm>
            <a:off x="4457700" y="3394075"/>
            <a:ext cx="1895475" cy="1460500"/>
          </a:xfrm>
          <a:custGeom>
            <a:avLst/>
            <a:gdLst>
              <a:gd name="T0" fmla="*/ 2147483647 w 315"/>
              <a:gd name="T1" fmla="*/ 2147483647 h 244"/>
              <a:gd name="T2" fmla="*/ 2147483647 w 315"/>
              <a:gd name="T3" fmla="*/ 2147483647 h 244"/>
              <a:gd name="T4" fmla="*/ 2147483647 w 315"/>
              <a:gd name="T5" fmla="*/ 2147483647 h 244"/>
              <a:gd name="T6" fmla="*/ 2147483647 w 315"/>
              <a:gd name="T7" fmla="*/ 2147483647 h 244"/>
              <a:gd name="T8" fmla="*/ 2147483647 w 315"/>
              <a:gd name="T9" fmla="*/ 2147483647 h 244"/>
              <a:gd name="T10" fmla="*/ 2147483647 w 315"/>
              <a:gd name="T11" fmla="*/ 2147483647 h 244"/>
              <a:gd name="T12" fmla="*/ 2147483647 w 315"/>
              <a:gd name="T13" fmla="*/ 2147483647 h 244"/>
              <a:gd name="T14" fmla="*/ 2147483647 w 315"/>
              <a:gd name="T15" fmla="*/ 2147483647 h 244"/>
              <a:gd name="T16" fmla="*/ 2147483647 w 315"/>
              <a:gd name="T17" fmla="*/ 2147483647 h 244"/>
              <a:gd name="T18" fmla="*/ 2147483647 w 315"/>
              <a:gd name="T19" fmla="*/ 2147483647 h 244"/>
              <a:gd name="T20" fmla="*/ 2147483647 w 315"/>
              <a:gd name="T21" fmla="*/ 2147483647 h 244"/>
              <a:gd name="T22" fmla="*/ 2147483647 w 315"/>
              <a:gd name="T23" fmla="*/ 2147483647 h 244"/>
              <a:gd name="T24" fmla="*/ 2147483647 w 315"/>
              <a:gd name="T25" fmla="*/ 2147483647 h 244"/>
              <a:gd name="T26" fmla="*/ 2147483647 w 315"/>
              <a:gd name="T27" fmla="*/ 2147483647 h 244"/>
              <a:gd name="T28" fmla="*/ 2147483647 w 315"/>
              <a:gd name="T29" fmla="*/ 2147483647 h 244"/>
              <a:gd name="T30" fmla="*/ 2147483647 w 315"/>
              <a:gd name="T31" fmla="*/ 2147483647 h 244"/>
              <a:gd name="T32" fmla="*/ 2147483647 w 315"/>
              <a:gd name="T33" fmla="*/ 2147483647 h 244"/>
              <a:gd name="T34" fmla="*/ 2147483647 w 315"/>
              <a:gd name="T35" fmla="*/ 2147483647 h 244"/>
              <a:gd name="T36" fmla="*/ 2147483647 w 315"/>
              <a:gd name="T37" fmla="*/ 2147483647 h 244"/>
              <a:gd name="T38" fmla="*/ 2147483647 w 315"/>
              <a:gd name="T39" fmla="*/ 2147483647 h 244"/>
              <a:gd name="T40" fmla="*/ 2147483647 w 315"/>
              <a:gd name="T41" fmla="*/ 2147483647 h 244"/>
              <a:gd name="T42" fmla="*/ 2147483647 w 315"/>
              <a:gd name="T43" fmla="*/ 2147483647 h 244"/>
              <a:gd name="T44" fmla="*/ 2147483647 w 315"/>
              <a:gd name="T45" fmla="*/ 2147483647 h 244"/>
              <a:gd name="T46" fmla="*/ 2147483647 w 315"/>
              <a:gd name="T47" fmla="*/ 2147483647 h 244"/>
              <a:gd name="T48" fmla="*/ 2147483647 w 315"/>
              <a:gd name="T49" fmla="*/ 2147483647 h 244"/>
              <a:gd name="T50" fmla="*/ 2147483647 w 315"/>
              <a:gd name="T51" fmla="*/ 2147483647 h 244"/>
              <a:gd name="T52" fmla="*/ 2147483647 w 315"/>
              <a:gd name="T53" fmla="*/ 2147483647 h 244"/>
              <a:gd name="T54" fmla="*/ 2147483647 w 315"/>
              <a:gd name="T55" fmla="*/ 2147483647 h 244"/>
              <a:gd name="T56" fmla="*/ 2147483647 w 315"/>
              <a:gd name="T57" fmla="*/ 2147483647 h 244"/>
              <a:gd name="T58" fmla="*/ 2147483647 w 315"/>
              <a:gd name="T59" fmla="*/ 2147483647 h 244"/>
              <a:gd name="T60" fmla="*/ 2147483647 w 315"/>
              <a:gd name="T61" fmla="*/ 2147483647 h 244"/>
              <a:gd name="T62" fmla="*/ 2147483647 w 315"/>
              <a:gd name="T63" fmla="*/ 2147483647 h 244"/>
              <a:gd name="T64" fmla="*/ 2147483647 w 315"/>
              <a:gd name="T65" fmla="*/ 2147483647 h 244"/>
              <a:gd name="T66" fmla="*/ 2147483647 w 315"/>
              <a:gd name="T67" fmla="*/ 2147483647 h 244"/>
              <a:gd name="T68" fmla="*/ 2147483647 w 315"/>
              <a:gd name="T69" fmla="*/ 2147483647 h 244"/>
              <a:gd name="T70" fmla="*/ 2147483647 w 315"/>
              <a:gd name="T71" fmla="*/ 2147483647 h 244"/>
              <a:gd name="T72" fmla="*/ 2147483647 w 315"/>
              <a:gd name="T73" fmla="*/ 2147483647 h 244"/>
              <a:gd name="T74" fmla="*/ 2147483647 w 315"/>
              <a:gd name="T75" fmla="*/ 2147483647 h 244"/>
              <a:gd name="T76" fmla="*/ 2147483647 w 315"/>
              <a:gd name="T77" fmla="*/ 2147483647 h 244"/>
              <a:gd name="T78" fmla="*/ 2147483647 w 315"/>
              <a:gd name="T79" fmla="*/ 2147483647 h 244"/>
              <a:gd name="T80" fmla="*/ 2147483647 w 315"/>
              <a:gd name="T81" fmla="*/ 2147483647 h 244"/>
              <a:gd name="T82" fmla="*/ 2147483647 w 315"/>
              <a:gd name="T83" fmla="*/ 2147483647 h 244"/>
              <a:gd name="T84" fmla="*/ 2147483647 w 315"/>
              <a:gd name="T85" fmla="*/ 2147483647 h 244"/>
              <a:gd name="T86" fmla="*/ 2147483647 w 315"/>
              <a:gd name="T87" fmla="*/ 2147483647 h 244"/>
              <a:gd name="T88" fmla="*/ 2147483647 w 315"/>
              <a:gd name="T89" fmla="*/ 2147483647 h 244"/>
              <a:gd name="T90" fmla="*/ 2147483647 w 315"/>
              <a:gd name="T91" fmla="*/ 2147483647 h 244"/>
              <a:gd name="T92" fmla="*/ 2147483647 w 315"/>
              <a:gd name="T93" fmla="*/ 2147483647 h 244"/>
              <a:gd name="T94" fmla="*/ 2147483647 w 315"/>
              <a:gd name="T95" fmla="*/ 2147483647 h 244"/>
              <a:gd name="T96" fmla="*/ 2147483647 w 315"/>
              <a:gd name="T97" fmla="*/ 2147483647 h 2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15"/>
              <a:gd name="T148" fmla="*/ 0 h 244"/>
              <a:gd name="T149" fmla="*/ 315 w 315"/>
              <a:gd name="T150" fmla="*/ 244 h 24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15" h="244">
                <a:moveTo>
                  <a:pt x="83" y="2"/>
                </a:moveTo>
                <a:cubicBezTo>
                  <a:pt x="108" y="2"/>
                  <a:pt x="135" y="13"/>
                  <a:pt x="160" y="34"/>
                </a:cubicBezTo>
                <a:cubicBezTo>
                  <a:pt x="161" y="35"/>
                  <a:pt x="161" y="35"/>
                  <a:pt x="161" y="35"/>
                </a:cubicBezTo>
                <a:cubicBezTo>
                  <a:pt x="162" y="36"/>
                  <a:pt x="162" y="36"/>
                  <a:pt x="162" y="36"/>
                </a:cubicBezTo>
                <a:cubicBezTo>
                  <a:pt x="162" y="35"/>
                  <a:pt x="162" y="35"/>
                  <a:pt x="162" y="35"/>
                </a:cubicBezTo>
                <a:cubicBezTo>
                  <a:pt x="166" y="31"/>
                  <a:pt x="170" y="27"/>
                  <a:pt x="174" y="23"/>
                </a:cubicBezTo>
                <a:cubicBezTo>
                  <a:pt x="191" y="8"/>
                  <a:pt x="209" y="0"/>
                  <a:pt x="229" y="0"/>
                </a:cubicBezTo>
                <a:cubicBezTo>
                  <a:pt x="274" y="0"/>
                  <a:pt x="315" y="44"/>
                  <a:pt x="315" y="92"/>
                </a:cubicBezTo>
                <a:cubicBezTo>
                  <a:pt x="315" y="160"/>
                  <a:pt x="238" y="218"/>
                  <a:pt x="162" y="244"/>
                </a:cubicBezTo>
                <a:cubicBezTo>
                  <a:pt x="83" y="221"/>
                  <a:pt x="0" y="159"/>
                  <a:pt x="0" y="92"/>
                </a:cubicBezTo>
                <a:cubicBezTo>
                  <a:pt x="0" y="48"/>
                  <a:pt x="31" y="2"/>
                  <a:pt x="83" y="2"/>
                </a:cubicBezTo>
                <a:close/>
                <a:moveTo>
                  <a:pt x="11" y="96"/>
                </a:moveTo>
                <a:cubicBezTo>
                  <a:pt x="11" y="126"/>
                  <a:pt x="31" y="152"/>
                  <a:pt x="51" y="171"/>
                </a:cubicBezTo>
                <a:cubicBezTo>
                  <a:pt x="51" y="172"/>
                  <a:pt x="52" y="172"/>
                  <a:pt x="53" y="173"/>
                </a:cubicBezTo>
                <a:cubicBezTo>
                  <a:pt x="54" y="174"/>
                  <a:pt x="56" y="175"/>
                  <a:pt x="58" y="175"/>
                </a:cubicBezTo>
                <a:cubicBezTo>
                  <a:pt x="61" y="176"/>
                  <a:pt x="64" y="177"/>
                  <a:pt x="67" y="176"/>
                </a:cubicBezTo>
                <a:cubicBezTo>
                  <a:pt x="71" y="174"/>
                  <a:pt x="74" y="172"/>
                  <a:pt x="75" y="169"/>
                </a:cubicBezTo>
                <a:cubicBezTo>
                  <a:pt x="76" y="166"/>
                  <a:pt x="76" y="163"/>
                  <a:pt x="74" y="161"/>
                </a:cubicBezTo>
                <a:cubicBezTo>
                  <a:pt x="72" y="158"/>
                  <a:pt x="69" y="156"/>
                  <a:pt x="66" y="156"/>
                </a:cubicBezTo>
                <a:cubicBezTo>
                  <a:pt x="64" y="156"/>
                  <a:pt x="63" y="157"/>
                  <a:pt x="62" y="157"/>
                </a:cubicBezTo>
                <a:cubicBezTo>
                  <a:pt x="63" y="156"/>
                  <a:pt x="65" y="155"/>
                  <a:pt x="66" y="155"/>
                </a:cubicBezTo>
                <a:cubicBezTo>
                  <a:pt x="70" y="153"/>
                  <a:pt x="74" y="154"/>
                  <a:pt x="77" y="157"/>
                </a:cubicBezTo>
                <a:cubicBezTo>
                  <a:pt x="80" y="160"/>
                  <a:pt x="81" y="164"/>
                  <a:pt x="81" y="168"/>
                </a:cubicBezTo>
                <a:cubicBezTo>
                  <a:pt x="81" y="171"/>
                  <a:pt x="79" y="175"/>
                  <a:pt x="75" y="177"/>
                </a:cubicBezTo>
                <a:cubicBezTo>
                  <a:pt x="74" y="178"/>
                  <a:pt x="74" y="178"/>
                  <a:pt x="74" y="178"/>
                </a:cubicBezTo>
                <a:cubicBezTo>
                  <a:pt x="75" y="178"/>
                  <a:pt x="75" y="178"/>
                  <a:pt x="75" y="178"/>
                </a:cubicBezTo>
                <a:cubicBezTo>
                  <a:pt x="86" y="181"/>
                  <a:pt x="98" y="179"/>
                  <a:pt x="103" y="172"/>
                </a:cubicBezTo>
                <a:cubicBezTo>
                  <a:pt x="106" y="169"/>
                  <a:pt x="109" y="162"/>
                  <a:pt x="104" y="151"/>
                </a:cubicBezTo>
                <a:cubicBezTo>
                  <a:pt x="108" y="154"/>
                  <a:pt x="111" y="159"/>
                  <a:pt x="111" y="165"/>
                </a:cubicBezTo>
                <a:cubicBezTo>
                  <a:pt x="111" y="171"/>
                  <a:pt x="109" y="175"/>
                  <a:pt x="105" y="178"/>
                </a:cubicBezTo>
                <a:cubicBezTo>
                  <a:pt x="102" y="180"/>
                  <a:pt x="102" y="180"/>
                  <a:pt x="102" y="180"/>
                </a:cubicBezTo>
                <a:cubicBezTo>
                  <a:pt x="106" y="179"/>
                  <a:pt x="106" y="179"/>
                  <a:pt x="106" y="179"/>
                </a:cubicBezTo>
                <a:cubicBezTo>
                  <a:pt x="112" y="178"/>
                  <a:pt x="118" y="181"/>
                  <a:pt x="125" y="186"/>
                </a:cubicBezTo>
                <a:cubicBezTo>
                  <a:pt x="116" y="183"/>
                  <a:pt x="104" y="183"/>
                  <a:pt x="98" y="185"/>
                </a:cubicBezTo>
                <a:cubicBezTo>
                  <a:pt x="91" y="186"/>
                  <a:pt x="78" y="186"/>
                  <a:pt x="70" y="185"/>
                </a:cubicBezTo>
                <a:cubicBezTo>
                  <a:pt x="68" y="184"/>
                  <a:pt x="67" y="184"/>
                  <a:pt x="66" y="184"/>
                </a:cubicBezTo>
                <a:cubicBezTo>
                  <a:pt x="67" y="185"/>
                  <a:pt x="68" y="185"/>
                  <a:pt x="69" y="186"/>
                </a:cubicBezTo>
                <a:cubicBezTo>
                  <a:pt x="79" y="194"/>
                  <a:pt x="90" y="201"/>
                  <a:pt x="102" y="208"/>
                </a:cubicBezTo>
                <a:cubicBezTo>
                  <a:pt x="103" y="209"/>
                  <a:pt x="105" y="209"/>
                  <a:pt x="106" y="210"/>
                </a:cubicBezTo>
                <a:cubicBezTo>
                  <a:pt x="108" y="210"/>
                  <a:pt x="109" y="211"/>
                  <a:pt x="111" y="211"/>
                </a:cubicBezTo>
                <a:cubicBezTo>
                  <a:pt x="117" y="212"/>
                  <a:pt x="124" y="211"/>
                  <a:pt x="128" y="207"/>
                </a:cubicBezTo>
                <a:cubicBezTo>
                  <a:pt x="127" y="211"/>
                  <a:pt x="123" y="214"/>
                  <a:pt x="119" y="215"/>
                </a:cubicBezTo>
                <a:cubicBezTo>
                  <a:pt x="118" y="215"/>
                  <a:pt x="117" y="215"/>
                  <a:pt x="117" y="215"/>
                </a:cubicBezTo>
                <a:cubicBezTo>
                  <a:pt x="117" y="215"/>
                  <a:pt x="117" y="215"/>
                  <a:pt x="116" y="215"/>
                </a:cubicBezTo>
                <a:cubicBezTo>
                  <a:pt x="119" y="217"/>
                  <a:pt x="119" y="217"/>
                  <a:pt x="119" y="217"/>
                </a:cubicBezTo>
                <a:cubicBezTo>
                  <a:pt x="133" y="223"/>
                  <a:pt x="147" y="229"/>
                  <a:pt x="161" y="233"/>
                </a:cubicBezTo>
                <a:cubicBezTo>
                  <a:pt x="161" y="233"/>
                  <a:pt x="161" y="233"/>
                  <a:pt x="161" y="233"/>
                </a:cubicBezTo>
                <a:cubicBezTo>
                  <a:pt x="161" y="233"/>
                  <a:pt x="161" y="233"/>
                  <a:pt x="161" y="233"/>
                </a:cubicBezTo>
                <a:cubicBezTo>
                  <a:pt x="179" y="227"/>
                  <a:pt x="197" y="219"/>
                  <a:pt x="214" y="209"/>
                </a:cubicBezTo>
                <a:cubicBezTo>
                  <a:pt x="214" y="209"/>
                  <a:pt x="215" y="208"/>
                  <a:pt x="215" y="208"/>
                </a:cubicBezTo>
                <a:cubicBezTo>
                  <a:pt x="215" y="208"/>
                  <a:pt x="214" y="208"/>
                  <a:pt x="214" y="207"/>
                </a:cubicBezTo>
                <a:cubicBezTo>
                  <a:pt x="207" y="204"/>
                  <a:pt x="190" y="200"/>
                  <a:pt x="181" y="205"/>
                </a:cubicBezTo>
                <a:cubicBezTo>
                  <a:pt x="178" y="207"/>
                  <a:pt x="176" y="210"/>
                  <a:pt x="176" y="213"/>
                </a:cubicBezTo>
                <a:cubicBezTo>
                  <a:pt x="175" y="211"/>
                  <a:pt x="175" y="208"/>
                  <a:pt x="176" y="205"/>
                </a:cubicBezTo>
                <a:cubicBezTo>
                  <a:pt x="177" y="203"/>
                  <a:pt x="178" y="201"/>
                  <a:pt x="180" y="200"/>
                </a:cubicBezTo>
                <a:cubicBezTo>
                  <a:pt x="184" y="198"/>
                  <a:pt x="184" y="198"/>
                  <a:pt x="184" y="198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68" y="201"/>
                  <a:pt x="160" y="197"/>
                  <a:pt x="157" y="188"/>
                </a:cubicBezTo>
                <a:cubicBezTo>
                  <a:pt x="159" y="188"/>
                  <a:pt x="162" y="188"/>
                  <a:pt x="163" y="190"/>
                </a:cubicBezTo>
                <a:cubicBezTo>
                  <a:pt x="164" y="189"/>
                  <a:pt x="164" y="189"/>
                  <a:pt x="164" y="189"/>
                </a:cubicBezTo>
                <a:cubicBezTo>
                  <a:pt x="160" y="181"/>
                  <a:pt x="156" y="169"/>
                  <a:pt x="160" y="160"/>
                </a:cubicBezTo>
                <a:cubicBezTo>
                  <a:pt x="161" y="156"/>
                  <a:pt x="163" y="153"/>
                  <a:pt x="167" y="150"/>
                </a:cubicBezTo>
                <a:cubicBezTo>
                  <a:pt x="162" y="159"/>
                  <a:pt x="162" y="168"/>
                  <a:pt x="166" y="177"/>
                </a:cubicBezTo>
                <a:cubicBezTo>
                  <a:pt x="171" y="187"/>
                  <a:pt x="183" y="194"/>
                  <a:pt x="197" y="195"/>
                </a:cubicBezTo>
                <a:cubicBezTo>
                  <a:pt x="198" y="195"/>
                  <a:pt x="198" y="195"/>
                  <a:pt x="198" y="195"/>
                </a:cubicBezTo>
                <a:cubicBezTo>
                  <a:pt x="197" y="194"/>
                  <a:pt x="197" y="194"/>
                  <a:pt x="197" y="194"/>
                </a:cubicBezTo>
                <a:cubicBezTo>
                  <a:pt x="194" y="189"/>
                  <a:pt x="193" y="185"/>
                  <a:pt x="194" y="182"/>
                </a:cubicBezTo>
                <a:cubicBezTo>
                  <a:pt x="197" y="188"/>
                  <a:pt x="202" y="192"/>
                  <a:pt x="209" y="195"/>
                </a:cubicBezTo>
                <a:cubicBezTo>
                  <a:pt x="216" y="197"/>
                  <a:pt x="224" y="198"/>
                  <a:pt x="231" y="196"/>
                </a:cubicBezTo>
                <a:cubicBezTo>
                  <a:pt x="233" y="196"/>
                  <a:pt x="234" y="196"/>
                  <a:pt x="235" y="196"/>
                </a:cubicBezTo>
                <a:cubicBezTo>
                  <a:pt x="237" y="194"/>
                  <a:pt x="239" y="193"/>
                  <a:pt x="241" y="192"/>
                </a:cubicBezTo>
                <a:cubicBezTo>
                  <a:pt x="247" y="187"/>
                  <a:pt x="252" y="183"/>
                  <a:pt x="257" y="179"/>
                </a:cubicBezTo>
                <a:cubicBezTo>
                  <a:pt x="268" y="169"/>
                  <a:pt x="277" y="159"/>
                  <a:pt x="285" y="149"/>
                </a:cubicBezTo>
                <a:cubicBezTo>
                  <a:pt x="285" y="148"/>
                  <a:pt x="285" y="148"/>
                  <a:pt x="286" y="148"/>
                </a:cubicBezTo>
                <a:cubicBezTo>
                  <a:pt x="285" y="148"/>
                  <a:pt x="284" y="148"/>
                  <a:pt x="284" y="148"/>
                </a:cubicBezTo>
                <a:cubicBezTo>
                  <a:pt x="279" y="148"/>
                  <a:pt x="273" y="146"/>
                  <a:pt x="271" y="142"/>
                </a:cubicBezTo>
                <a:cubicBezTo>
                  <a:pt x="277" y="143"/>
                  <a:pt x="283" y="142"/>
                  <a:pt x="290" y="138"/>
                </a:cubicBezTo>
                <a:cubicBezTo>
                  <a:pt x="291" y="138"/>
                  <a:pt x="292" y="137"/>
                  <a:pt x="292" y="136"/>
                </a:cubicBezTo>
                <a:cubicBezTo>
                  <a:pt x="293" y="135"/>
                  <a:pt x="294" y="134"/>
                  <a:pt x="294" y="133"/>
                </a:cubicBezTo>
                <a:cubicBezTo>
                  <a:pt x="300" y="121"/>
                  <a:pt x="304" y="108"/>
                  <a:pt x="304" y="96"/>
                </a:cubicBezTo>
                <a:cubicBezTo>
                  <a:pt x="304" y="83"/>
                  <a:pt x="301" y="71"/>
                  <a:pt x="296" y="60"/>
                </a:cubicBezTo>
                <a:cubicBezTo>
                  <a:pt x="296" y="59"/>
                  <a:pt x="295" y="58"/>
                  <a:pt x="295" y="57"/>
                </a:cubicBezTo>
                <a:cubicBezTo>
                  <a:pt x="295" y="58"/>
                  <a:pt x="295" y="59"/>
                  <a:pt x="295" y="60"/>
                </a:cubicBezTo>
                <a:cubicBezTo>
                  <a:pt x="294" y="77"/>
                  <a:pt x="282" y="97"/>
                  <a:pt x="276" y="106"/>
                </a:cubicBezTo>
                <a:cubicBezTo>
                  <a:pt x="265" y="120"/>
                  <a:pt x="248" y="125"/>
                  <a:pt x="227" y="131"/>
                </a:cubicBezTo>
                <a:cubicBezTo>
                  <a:pt x="224" y="131"/>
                  <a:pt x="224" y="131"/>
                  <a:pt x="224" y="131"/>
                </a:cubicBezTo>
                <a:cubicBezTo>
                  <a:pt x="214" y="134"/>
                  <a:pt x="200" y="143"/>
                  <a:pt x="203" y="157"/>
                </a:cubicBezTo>
                <a:cubicBezTo>
                  <a:pt x="205" y="163"/>
                  <a:pt x="210" y="168"/>
                  <a:pt x="216" y="169"/>
                </a:cubicBezTo>
                <a:cubicBezTo>
                  <a:pt x="221" y="170"/>
                  <a:pt x="225" y="168"/>
                  <a:pt x="229" y="164"/>
                </a:cubicBezTo>
                <a:cubicBezTo>
                  <a:pt x="230" y="161"/>
                  <a:pt x="230" y="161"/>
                  <a:pt x="230" y="161"/>
                </a:cubicBezTo>
                <a:cubicBezTo>
                  <a:pt x="228" y="162"/>
                  <a:pt x="228" y="162"/>
                  <a:pt x="228" y="162"/>
                </a:cubicBezTo>
                <a:cubicBezTo>
                  <a:pt x="224" y="164"/>
                  <a:pt x="220" y="163"/>
                  <a:pt x="218" y="160"/>
                </a:cubicBezTo>
                <a:cubicBezTo>
                  <a:pt x="216" y="157"/>
                  <a:pt x="217" y="152"/>
                  <a:pt x="221" y="149"/>
                </a:cubicBezTo>
                <a:cubicBezTo>
                  <a:pt x="225" y="146"/>
                  <a:pt x="229" y="146"/>
                  <a:pt x="233" y="148"/>
                </a:cubicBezTo>
                <a:cubicBezTo>
                  <a:pt x="236" y="150"/>
                  <a:pt x="239" y="154"/>
                  <a:pt x="238" y="158"/>
                </a:cubicBezTo>
                <a:cubicBezTo>
                  <a:pt x="237" y="170"/>
                  <a:pt x="226" y="174"/>
                  <a:pt x="217" y="174"/>
                </a:cubicBezTo>
                <a:cubicBezTo>
                  <a:pt x="209" y="174"/>
                  <a:pt x="202" y="171"/>
                  <a:pt x="199" y="166"/>
                </a:cubicBezTo>
                <a:cubicBezTo>
                  <a:pt x="195" y="159"/>
                  <a:pt x="195" y="150"/>
                  <a:pt x="199" y="142"/>
                </a:cubicBezTo>
                <a:cubicBezTo>
                  <a:pt x="202" y="134"/>
                  <a:pt x="219" y="122"/>
                  <a:pt x="238" y="121"/>
                </a:cubicBezTo>
                <a:cubicBezTo>
                  <a:pt x="244" y="121"/>
                  <a:pt x="244" y="121"/>
                  <a:pt x="244" y="121"/>
                </a:cubicBezTo>
                <a:cubicBezTo>
                  <a:pt x="238" y="119"/>
                  <a:pt x="238" y="119"/>
                  <a:pt x="238" y="119"/>
                </a:cubicBezTo>
                <a:cubicBezTo>
                  <a:pt x="216" y="116"/>
                  <a:pt x="213" y="105"/>
                  <a:pt x="209" y="95"/>
                </a:cubicBezTo>
                <a:cubicBezTo>
                  <a:pt x="209" y="94"/>
                  <a:pt x="209" y="94"/>
                  <a:pt x="209" y="94"/>
                </a:cubicBezTo>
                <a:cubicBezTo>
                  <a:pt x="209" y="93"/>
                  <a:pt x="209" y="91"/>
                  <a:pt x="208" y="89"/>
                </a:cubicBezTo>
                <a:cubicBezTo>
                  <a:pt x="208" y="83"/>
                  <a:pt x="207" y="76"/>
                  <a:pt x="195" y="70"/>
                </a:cubicBezTo>
                <a:cubicBezTo>
                  <a:pt x="201" y="68"/>
                  <a:pt x="207" y="72"/>
                  <a:pt x="210" y="77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211" y="76"/>
                  <a:pt x="211" y="76"/>
                  <a:pt x="211" y="76"/>
                </a:cubicBezTo>
                <a:cubicBezTo>
                  <a:pt x="214" y="68"/>
                  <a:pt x="222" y="62"/>
                  <a:pt x="231" y="59"/>
                </a:cubicBezTo>
                <a:cubicBezTo>
                  <a:pt x="239" y="57"/>
                  <a:pt x="250" y="62"/>
                  <a:pt x="254" y="70"/>
                </a:cubicBezTo>
                <a:cubicBezTo>
                  <a:pt x="257" y="78"/>
                  <a:pt x="258" y="89"/>
                  <a:pt x="251" y="94"/>
                </a:cubicBezTo>
                <a:cubicBezTo>
                  <a:pt x="247" y="96"/>
                  <a:pt x="241" y="98"/>
                  <a:pt x="237" y="96"/>
                </a:cubicBezTo>
                <a:cubicBezTo>
                  <a:pt x="235" y="95"/>
                  <a:pt x="234" y="94"/>
                  <a:pt x="233" y="92"/>
                </a:cubicBezTo>
                <a:cubicBezTo>
                  <a:pt x="236" y="93"/>
                  <a:pt x="239" y="94"/>
                  <a:pt x="242" y="93"/>
                </a:cubicBezTo>
                <a:cubicBezTo>
                  <a:pt x="245" y="93"/>
                  <a:pt x="248" y="90"/>
                  <a:pt x="250" y="87"/>
                </a:cubicBezTo>
                <a:cubicBezTo>
                  <a:pt x="251" y="84"/>
                  <a:pt x="252" y="79"/>
                  <a:pt x="249" y="74"/>
                </a:cubicBezTo>
                <a:cubicBezTo>
                  <a:pt x="248" y="71"/>
                  <a:pt x="244" y="68"/>
                  <a:pt x="238" y="67"/>
                </a:cubicBezTo>
                <a:cubicBezTo>
                  <a:pt x="228" y="65"/>
                  <a:pt x="220" y="70"/>
                  <a:pt x="217" y="80"/>
                </a:cubicBezTo>
                <a:cubicBezTo>
                  <a:pt x="214" y="90"/>
                  <a:pt x="216" y="103"/>
                  <a:pt x="227" y="109"/>
                </a:cubicBezTo>
                <a:cubicBezTo>
                  <a:pt x="240" y="116"/>
                  <a:pt x="252" y="114"/>
                  <a:pt x="263" y="104"/>
                </a:cubicBezTo>
                <a:cubicBezTo>
                  <a:pt x="279" y="90"/>
                  <a:pt x="288" y="61"/>
                  <a:pt x="287" y="46"/>
                </a:cubicBezTo>
                <a:cubicBezTo>
                  <a:pt x="287" y="44"/>
                  <a:pt x="286" y="43"/>
                  <a:pt x="286" y="43"/>
                </a:cubicBezTo>
                <a:cubicBezTo>
                  <a:pt x="286" y="42"/>
                  <a:pt x="285" y="41"/>
                  <a:pt x="284" y="40"/>
                </a:cubicBezTo>
                <a:cubicBezTo>
                  <a:pt x="272" y="25"/>
                  <a:pt x="256" y="14"/>
                  <a:pt x="239" y="12"/>
                </a:cubicBezTo>
                <a:cubicBezTo>
                  <a:pt x="237" y="11"/>
                  <a:pt x="236" y="11"/>
                  <a:pt x="235" y="11"/>
                </a:cubicBezTo>
                <a:cubicBezTo>
                  <a:pt x="236" y="12"/>
                  <a:pt x="237" y="12"/>
                  <a:pt x="238" y="13"/>
                </a:cubicBezTo>
                <a:cubicBezTo>
                  <a:pt x="246" y="18"/>
                  <a:pt x="252" y="29"/>
                  <a:pt x="249" y="39"/>
                </a:cubicBezTo>
                <a:cubicBezTo>
                  <a:pt x="248" y="42"/>
                  <a:pt x="246" y="44"/>
                  <a:pt x="244" y="45"/>
                </a:cubicBezTo>
                <a:cubicBezTo>
                  <a:pt x="241" y="46"/>
                  <a:pt x="237" y="46"/>
                  <a:pt x="234" y="45"/>
                </a:cubicBezTo>
                <a:cubicBezTo>
                  <a:pt x="232" y="43"/>
                  <a:pt x="230" y="39"/>
                  <a:pt x="230" y="35"/>
                </a:cubicBezTo>
                <a:cubicBezTo>
                  <a:pt x="230" y="34"/>
                  <a:pt x="230" y="33"/>
                  <a:pt x="231" y="32"/>
                </a:cubicBezTo>
                <a:cubicBezTo>
                  <a:pt x="231" y="34"/>
                  <a:pt x="231" y="36"/>
                  <a:pt x="232" y="38"/>
                </a:cubicBezTo>
                <a:cubicBezTo>
                  <a:pt x="233" y="41"/>
                  <a:pt x="236" y="43"/>
                  <a:pt x="241" y="41"/>
                </a:cubicBezTo>
                <a:cubicBezTo>
                  <a:pt x="245" y="41"/>
                  <a:pt x="246" y="38"/>
                  <a:pt x="246" y="36"/>
                </a:cubicBezTo>
                <a:cubicBezTo>
                  <a:pt x="247" y="30"/>
                  <a:pt x="242" y="22"/>
                  <a:pt x="237" y="19"/>
                </a:cubicBezTo>
                <a:cubicBezTo>
                  <a:pt x="233" y="16"/>
                  <a:pt x="225" y="14"/>
                  <a:pt x="218" y="13"/>
                </a:cubicBezTo>
                <a:cubicBezTo>
                  <a:pt x="216" y="13"/>
                  <a:pt x="214" y="13"/>
                  <a:pt x="213" y="13"/>
                </a:cubicBezTo>
                <a:cubicBezTo>
                  <a:pt x="210" y="14"/>
                  <a:pt x="208" y="15"/>
                  <a:pt x="206" y="15"/>
                </a:cubicBezTo>
                <a:cubicBezTo>
                  <a:pt x="203" y="17"/>
                  <a:pt x="200" y="18"/>
                  <a:pt x="197" y="20"/>
                </a:cubicBezTo>
                <a:cubicBezTo>
                  <a:pt x="196" y="20"/>
                  <a:pt x="195" y="21"/>
                  <a:pt x="194" y="21"/>
                </a:cubicBezTo>
                <a:cubicBezTo>
                  <a:pt x="195" y="21"/>
                  <a:pt x="196" y="21"/>
                  <a:pt x="197" y="21"/>
                </a:cubicBezTo>
                <a:cubicBezTo>
                  <a:pt x="201" y="22"/>
                  <a:pt x="205" y="25"/>
                  <a:pt x="207" y="28"/>
                </a:cubicBezTo>
                <a:cubicBezTo>
                  <a:pt x="209" y="31"/>
                  <a:pt x="209" y="34"/>
                  <a:pt x="208" y="37"/>
                </a:cubicBezTo>
                <a:cubicBezTo>
                  <a:pt x="207" y="34"/>
                  <a:pt x="206" y="32"/>
                  <a:pt x="204" y="31"/>
                </a:cubicBezTo>
                <a:cubicBezTo>
                  <a:pt x="200" y="28"/>
                  <a:pt x="193" y="27"/>
                  <a:pt x="187" y="28"/>
                </a:cubicBezTo>
                <a:cubicBezTo>
                  <a:pt x="186" y="28"/>
                  <a:pt x="185" y="28"/>
                  <a:pt x="184" y="28"/>
                </a:cubicBezTo>
                <a:cubicBezTo>
                  <a:pt x="183" y="29"/>
                  <a:pt x="182" y="30"/>
                  <a:pt x="181" y="30"/>
                </a:cubicBezTo>
                <a:cubicBezTo>
                  <a:pt x="175" y="36"/>
                  <a:pt x="168" y="43"/>
                  <a:pt x="162" y="51"/>
                </a:cubicBezTo>
                <a:cubicBezTo>
                  <a:pt x="156" y="46"/>
                  <a:pt x="150" y="41"/>
                  <a:pt x="144" y="37"/>
                </a:cubicBezTo>
                <a:cubicBezTo>
                  <a:pt x="143" y="36"/>
                  <a:pt x="142" y="36"/>
                  <a:pt x="141" y="35"/>
                </a:cubicBezTo>
                <a:cubicBezTo>
                  <a:pt x="140" y="35"/>
                  <a:pt x="138" y="34"/>
                  <a:pt x="137" y="34"/>
                </a:cubicBezTo>
                <a:cubicBezTo>
                  <a:pt x="133" y="33"/>
                  <a:pt x="128" y="33"/>
                  <a:pt x="125" y="33"/>
                </a:cubicBezTo>
                <a:cubicBezTo>
                  <a:pt x="120" y="34"/>
                  <a:pt x="115" y="38"/>
                  <a:pt x="114" y="43"/>
                </a:cubicBezTo>
                <a:cubicBezTo>
                  <a:pt x="114" y="44"/>
                  <a:pt x="114" y="48"/>
                  <a:pt x="119" y="51"/>
                </a:cubicBezTo>
                <a:cubicBezTo>
                  <a:pt x="122" y="52"/>
                  <a:pt x="122" y="52"/>
                  <a:pt x="122" y="52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18" y="54"/>
                  <a:pt x="116" y="53"/>
                  <a:pt x="114" y="51"/>
                </a:cubicBezTo>
                <a:cubicBezTo>
                  <a:pt x="111" y="47"/>
                  <a:pt x="110" y="42"/>
                  <a:pt x="113" y="37"/>
                </a:cubicBezTo>
                <a:cubicBezTo>
                  <a:pt x="116" y="33"/>
                  <a:pt x="122" y="29"/>
                  <a:pt x="129" y="30"/>
                </a:cubicBezTo>
                <a:cubicBezTo>
                  <a:pt x="131" y="30"/>
                  <a:pt x="132" y="30"/>
                  <a:pt x="133" y="30"/>
                </a:cubicBezTo>
                <a:cubicBezTo>
                  <a:pt x="132" y="29"/>
                  <a:pt x="131" y="29"/>
                  <a:pt x="130" y="28"/>
                </a:cubicBezTo>
                <a:cubicBezTo>
                  <a:pt x="127" y="27"/>
                  <a:pt x="124" y="25"/>
                  <a:pt x="122" y="24"/>
                </a:cubicBezTo>
                <a:cubicBezTo>
                  <a:pt x="118" y="22"/>
                  <a:pt x="113" y="20"/>
                  <a:pt x="109" y="19"/>
                </a:cubicBezTo>
                <a:cubicBezTo>
                  <a:pt x="106" y="18"/>
                  <a:pt x="103" y="18"/>
                  <a:pt x="100" y="18"/>
                </a:cubicBezTo>
                <a:cubicBezTo>
                  <a:pt x="91" y="17"/>
                  <a:pt x="82" y="18"/>
                  <a:pt x="75" y="21"/>
                </a:cubicBezTo>
                <a:cubicBezTo>
                  <a:pt x="67" y="24"/>
                  <a:pt x="57" y="31"/>
                  <a:pt x="55" y="44"/>
                </a:cubicBezTo>
                <a:cubicBezTo>
                  <a:pt x="54" y="53"/>
                  <a:pt x="61" y="62"/>
                  <a:pt x="72" y="68"/>
                </a:cubicBezTo>
                <a:cubicBezTo>
                  <a:pt x="63" y="67"/>
                  <a:pt x="57" y="64"/>
                  <a:pt x="53" y="59"/>
                </a:cubicBezTo>
                <a:cubicBezTo>
                  <a:pt x="48" y="53"/>
                  <a:pt x="47" y="45"/>
                  <a:pt x="50" y="34"/>
                </a:cubicBezTo>
                <a:cubicBezTo>
                  <a:pt x="50" y="32"/>
                  <a:pt x="50" y="32"/>
                  <a:pt x="50" y="32"/>
                </a:cubicBezTo>
                <a:cubicBezTo>
                  <a:pt x="48" y="33"/>
                  <a:pt x="48" y="33"/>
                  <a:pt x="48" y="33"/>
                </a:cubicBezTo>
                <a:cubicBezTo>
                  <a:pt x="29" y="48"/>
                  <a:pt x="34" y="82"/>
                  <a:pt x="44" y="100"/>
                </a:cubicBezTo>
                <a:cubicBezTo>
                  <a:pt x="53" y="117"/>
                  <a:pt x="78" y="126"/>
                  <a:pt x="98" y="120"/>
                </a:cubicBezTo>
                <a:cubicBezTo>
                  <a:pt x="103" y="118"/>
                  <a:pt x="112" y="112"/>
                  <a:pt x="114" y="104"/>
                </a:cubicBezTo>
                <a:cubicBezTo>
                  <a:pt x="115" y="101"/>
                  <a:pt x="115" y="98"/>
                  <a:pt x="113" y="95"/>
                </a:cubicBezTo>
                <a:cubicBezTo>
                  <a:pt x="110" y="92"/>
                  <a:pt x="106" y="91"/>
                  <a:pt x="103" y="92"/>
                </a:cubicBezTo>
                <a:cubicBezTo>
                  <a:pt x="101" y="93"/>
                  <a:pt x="100" y="94"/>
                  <a:pt x="99" y="96"/>
                </a:cubicBezTo>
                <a:cubicBezTo>
                  <a:pt x="99" y="93"/>
                  <a:pt x="100" y="91"/>
                  <a:pt x="102" y="90"/>
                </a:cubicBezTo>
                <a:cubicBezTo>
                  <a:pt x="105" y="87"/>
                  <a:pt x="111" y="86"/>
                  <a:pt x="115" y="90"/>
                </a:cubicBezTo>
                <a:cubicBezTo>
                  <a:pt x="116" y="91"/>
                  <a:pt x="116" y="91"/>
                  <a:pt x="116" y="91"/>
                </a:cubicBezTo>
                <a:cubicBezTo>
                  <a:pt x="116" y="90"/>
                  <a:pt x="116" y="90"/>
                  <a:pt x="116" y="90"/>
                </a:cubicBezTo>
                <a:cubicBezTo>
                  <a:pt x="117" y="84"/>
                  <a:pt x="115" y="79"/>
                  <a:pt x="111" y="76"/>
                </a:cubicBezTo>
                <a:cubicBezTo>
                  <a:pt x="105" y="72"/>
                  <a:pt x="96" y="71"/>
                  <a:pt x="90" y="75"/>
                </a:cubicBezTo>
                <a:cubicBezTo>
                  <a:pt x="85" y="77"/>
                  <a:pt x="82" y="82"/>
                  <a:pt x="81" y="87"/>
                </a:cubicBezTo>
                <a:cubicBezTo>
                  <a:pt x="81" y="82"/>
                  <a:pt x="82" y="77"/>
                  <a:pt x="84" y="74"/>
                </a:cubicBezTo>
                <a:cubicBezTo>
                  <a:pt x="88" y="69"/>
                  <a:pt x="93" y="66"/>
                  <a:pt x="100" y="66"/>
                </a:cubicBezTo>
                <a:cubicBezTo>
                  <a:pt x="112" y="65"/>
                  <a:pt x="121" y="73"/>
                  <a:pt x="124" y="86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7" y="82"/>
                  <a:pt x="132" y="80"/>
                  <a:pt x="136" y="80"/>
                </a:cubicBezTo>
                <a:cubicBezTo>
                  <a:pt x="126" y="86"/>
                  <a:pt x="124" y="93"/>
                  <a:pt x="122" y="103"/>
                </a:cubicBezTo>
                <a:cubicBezTo>
                  <a:pt x="120" y="108"/>
                  <a:pt x="115" y="122"/>
                  <a:pt x="100" y="127"/>
                </a:cubicBezTo>
                <a:cubicBezTo>
                  <a:pt x="83" y="133"/>
                  <a:pt x="61" y="128"/>
                  <a:pt x="44" y="113"/>
                </a:cubicBezTo>
                <a:cubicBezTo>
                  <a:pt x="28" y="100"/>
                  <a:pt x="17" y="65"/>
                  <a:pt x="32" y="38"/>
                </a:cubicBezTo>
                <a:cubicBezTo>
                  <a:pt x="33" y="36"/>
                  <a:pt x="35" y="34"/>
                  <a:pt x="37" y="31"/>
                </a:cubicBezTo>
                <a:cubicBezTo>
                  <a:pt x="35" y="33"/>
                  <a:pt x="33" y="35"/>
                  <a:pt x="31" y="37"/>
                </a:cubicBezTo>
                <a:cubicBezTo>
                  <a:pt x="17" y="53"/>
                  <a:pt x="11" y="75"/>
                  <a:pt x="11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2" name="Freeform 3924"/>
          <p:cNvSpPr>
            <a:spLocks noChangeArrowheads="1"/>
          </p:cNvSpPr>
          <p:nvPr/>
        </p:nvSpPr>
        <p:spPr bwMode="auto">
          <a:xfrm>
            <a:off x="5154613" y="4678363"/>
            <a:ext cx="22225" cy="14287"/>
          </a:xfrm>
          <a:custGeom>
            <a:avLst/>
            <a:gdLst>
              <a:gd name="T0" fmla="*/ 2147483647 w 3"/>
              <a:gd name="T1" fmla="*/ 2147483647 h 2"/>
              <a:gd name="T2" fmla="*/ 0 w 3"/>
              <a:gd name="T3" fmla="*/ 0 h 2"/>
              <a:gd name="T4" fmla="*/ 2147483647 w 3"/>
              <a:gd name="T5" fmla="*/ 0 h 2"/>
              <a:gd name="T6" fmla="*/ 2147483647 w 3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2"/>
              <a:gd name="T14" fmla="*/ 3 w 3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2">
                <a:moveTo>
                  <a:pt x="3" y="2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2" y="1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3" name="Freeform 3926"/>
          <p:cNvSpPr>
            <a:spLocks noEditPoints="1" noChangeArrowheads="1"/>
          </p:cNvSpPr>
          <p:nvPr/>
        </p:nvSpPr>
        <p:spPr bwMode="auto">
          <a:xfrm>
            <a:off x="4522788" y="3457575"/>
            <a:ext cx="1763712" cy="1330325"/>
          </a:xfrm>
          <a:custGeom>
            <a:avLst/>
            <a:gdLst>
              <a:gd name="T0" fmla="*/ 2147483647 w 293"/>
              <a:gd name="T1" fmla="*/ 2147483647 h 222"/>
              <a:gd name="T2" fmla="*/ 2147483647 w 293"/>
              <a:gd name="T3" fmla="*/ 2147483647 h 222"/>
              <a:gd name="T4" fmla="*/ 2147483647 w 293"/>
              <a:gd name="T5" fmla="*/ 2147483647 h 222"/>
              <a:gd name="T6" fmla="*/ 2147483647 w 293"/>
              <a:gd name="T7" fmla="*/ 2147483647 h 222"/>
              <a:gd name="T8" fmla="*/ 2147483647 w 293"/>
              <a:gd name="T9" fmla="*/ 2147483647 h 222"/>
              <a:gd name="T10" fmla="*/ 2147483647 w 293"/>
              <a:gd name="T11" fmla="*/ 2147483647 h 222"/>
              <a:gd name="T12" fmla="*/ 2147483647 w 293"/>
              <a:gd name="T13" fmla="*/ 2147483647 h 222"/>
              <a:gd name="T14" fmla="*/ 2147483647 w 293"/>
              <a:gd name="T15" fmla="*/ 2147483647 h 222"/>
              <a:gd name="T16" fmla="*/ 2147483647 w 293"/>
              <a:gd name="T17" fmla="*/ 2147483647 h 222"/>
              <a:gd name="T18" fmla="*/ 2147483647 w 293"/>
              <a:gd name="T19" fmla="*/ 2147483647 h 222"/>
              <a:gd name="T20" fmla="*/ 2147483647 w 293"/>
              <a:gd name="T21" fmla="*/ 2147483647 h 222"/>
              <a:gd name="T22" fmla="*/ 2147483647 w 293"/>
              <a:gd name="T23" fmla="*/ 2147483647 h 222"/>
              <a:gd name="T24" fmla="*/ 2147483647 w 293"/>
              <a:gd name="T25" fmla="*/ 2147483647 h 222"/>
              <a:gd name="T26" fmla="*/ 2147483647 w 293"/>
              <a:gd name="T27" fmla="*/ 2147483647 h 222"/>
              <a:gd name="T28" fmla="*/ 2147483647 w 293"/>
              <a:gd name="T29" fmla="*/ 2147483647 h 222"/>
              <a:gd name="T30" fmla="*/ 2147483647 w 293"/>
              <a:gd name="T31" fmla="*/ 2147483647 h 222"/>
              <a:gd name="T32" fmla="*/ 2147483647 w 293"/>
              <a:gd name="T33" fmla="*/ 2147483647 h 222"/>
              <a:gd name="T34" fmla="*/ 2147483647 w 293"/>
              <a:gd name="T35" fmla="*/ 2147483647 h 222"/>
              <a:gd name="T36" fmla="*/ 2147483647 w 293"/>
              <a:gd name="T37" fmla="*/ 2147483647 h 222"/>
              <a:gd name="T38" fmla="*/ 2147483647 w 293"/>
              <a:gd name="T39" fmla="*/ 2147483647 h 222"/>
              <a:gd name="T40" fmla="*/ 2147483647 w 293"/>
              <a:gd name="T41" fmla="*/ 2147483647 h 222"/>
              <a:gd name="T42" fmla="*/ 2147483647 w 293"/>
              <a:gd name="T43" fmla="*/ 2147483647 h 222"/>
              <a:gd name="T44" fmla="*/ 2147483647 w 293"/>
              <a:gd name="T45" fmla="*/ 2147483647 h 222"/>
              <a:gd name="T46" fmla="*/ 2147483647 w 293"/>
              <a:gd name="T47" fmla="*/ 2147483647 h 222"/>
              <a:gd name="T48" fmla="*/ 2147483647 w 293"/>
              <a:gd name="T49" fmla="*/ 2147483647 h 222"/>
              <a:gd name="T50" fmla="*/ 2147483647 w 293"/>
              <a:gd name="T51" fmla="*/ 2147483647 h 222"/>
              <a:gd name="T52" fmla="*/ 2147483647 w 293"/>
              <a:gd name="T53" fmla="*/ 2147483647 h 222"/>
              <a:gd name="T54" fmla="*/ 2147483647 w 293"/>
              <a:gd name="T55" fmla="*/ 2147483647 h 222"/>
              <a:gd name="T56" fmla="*/ 2147483647 w 293"/>
              <a:gd name="T57" fmla="*/ 2147483647 h 222"/>
              <a:gd name="T58" fmla="*/ 2147483647 w 293"/>
              <a:gd name="T59" fmla="*/ 2147483647 h 222"/>
              <a:gd name="T60" fmla="*/ 2147483647 w 293"/>
              <a:gd name="T61" fmla="*/ 2147483647 h 222"/>
              <a:gd name="T62" fmla="*/ 2147483647 w 293"/>
              <a:gd name="T63" fmla="*/ 2147483647 h 222"/>
              <a:gd name="T64" fmla="*/ 2147483647 w 293"/>
              <a:gd name="T65" fmla="*/ 2147483647 h 222"/>
              <a:gd name="T66" fmla="*/ 2147483647 w 293"/>
              <a:gd name="T67" fmla="*/ 2147483647 h 222"/>
              <a:gd name="T68" fmla="*/ 2147483647 w 293"/>
              <a:gd name="T69" fmla="*/ 2147483647 h 222"/>
              <a:gd name="T70" fmla="*/ 2147483647 w 293"/>
              <a:gd name="T71" fmla="*/ 2147483647 h 222"/>
              <a:gd name="T72" fmla="*/ 2147483647 w 293"/>
              <a:gd name="T73" fmla="*/ 2147483647 h 222"/>
              <a:gd name="T74" fmla="*/ 2147483647 w 293"/>
              <a:gd name="T75" fmla="*/ 2147483647 h 222"/>
              <a:gd name="T76" fmla="*/ 2147483647 w 293"/>
              <a:gd name="T77" fmla="*/ 2147483647 h 222"/>
              <a:gd name="T78" fmla="*/ 2147483647 w 293"/>
              <a:gd name="T79" fmla="*/ 2147483647 h 222"/>
              <a:gd name="T80" fmla="*/ 2147483647 w 293"/>
              <a:gd name="T81" fmla="*/ 2147483647 h 222"/>
              <a:gd name="T82" fmla="*/ 2147483647 w 293"/>
              <a:gd name="T83" fmla="*/ 2147483647 h 222"/>
              <a:gd name="T84" fmla="*/ 2147483647 w 293"/>
              <a:gd name="T85" fmla="*/ 2147483647 h 222"/>
              <a:gd name="T86" fmla="*/ 2147483647 w 293"/>
              <a:gd name="T87" fmla="*/ 2147483647 h 222"/>
              <a:gd name="T88" fmla="*/ 2147483647 w 293"/>
              <a:gd name="T89" fmla="*/ 2147483647 h 222"/>
              <a:gd name="T90" fmla="*/ 2147483647 w 293"/>
              <a:gd name="T91" fmla="*/ 2147483647 h 222"/>
              <a:gd name="T92" fmla="*/ 2147483647 w 293"/>
              <a:gd name="T93" fmla="*/ 2147483647 h 222"/>
              <a:gd name="T94" fmla="*/ 2147483647 w 293"/>
              <a:gd name="T95" fmla="*/ 2147483647 h 222"/>
              <a:gd name="T96" fmla="*/ 2147483647 w 293"/>
              <a:gd name="T97" fmla="*/ 2147483647 h 222"/>
              <a:gd name="T98" fmla="*/ 2147483647 w 293"/>
              <a:gd name="T99" fmla="*/ 2147483647 h 222"/>
              <a:gd name="T100" fmla="*/ 2147483647 w 293"/>
              <a:gd name="T101" fmla="*/ 2147483647 h 222"/>
              <a:gd name="T102" fmla="*/ 2147483647 w 293"/>
              <a:gd name="T103" fmla="*/ 2147483647 h 222"/>
              <a:gd name="T104" fmla="*/ 2147483647 w 293"/>
              <a:gd name="T105" fmla="*/ 2147483647 h 222"/>
              <a:gd name="T106" fmla="*/ 2147483647 w 293"/>
              <a:gd name="T107" fmla="*/ 2147483647 h 222"/>
              <a:gd name="T108" fmla="*/ 2147483647 w 293"/>
              <a:gd name="T109" fmla="*/ 2147483647 h 222"/>
              <a:gd name="T110" fmla="*/ 2147483647 w 293"/>
              <a:gd name="T111" fmla="*/ 2147483647 h 222"/>
              <a:gd name="T112" fmla="*/ 2147483647 w 293"/>
              <a:gd name="T113" fmla="*/ 2147483647 h 222"/>
              <a:gd name="T114" fmla="*/ 2147483647 w 293"/>
              <a:gd name="T115" fmla="*/ 2147483647 h 222"/>
              <a:gd name="T116" fmla="*/ 2147483647 w 293"/>
              <a:gd name="T117" fmla="*/ 2147483647 h 22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93"/>
              <a:gd name="T178" fmla="*/ 0 h 222"/>
              <a:gd name="T179" fmla="*/ 293 w 293"/>
              <a:gd name="T180" fmla="*/ 222 h 222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93" h="222">
                <a:moveTo>
                  <a:pt x="40" y="160"/>
                </a:moveTo>
                <a:cubicBezTo>
                  <a:pt x="20" y="141"/>
                  <a:pt x="0" y="115"/>
                  <a:pt x="0" y="85"/>
                </a:cubicBezTo>
                <a:cubicBezTo>
                  <a:pt x="0" y="64"/>
                  <a:pt x="6" y="42"/>
                  <a:pt x="20" y="26"/>
                </a:cubicBezTo>
                <a:cubicBezTo>
                  <a:pt x="22" y="24"/>
                  <a:pt x="24" y="22"/>
                  <a:pt x="26" y="20"/>
                </a:cubicBezTo>
                <a:cubicBezTo>
                  <a:pt x="24" y="23"/>
                  <a:pt x="22" y="25"/>
                  <a:pt x="21" y="27"/>
                </a:cubicBezTo>
                <a:cubicBezTo>
                  <a:pt x="6" y="54"/>
                  <a:pt x="17" y="89"/>
                  <a:pt x="33" y="102"/>
                </a:cubicBezTo>
                <a:cubicBezTo>
                  <a:pt x="50" y="117"/>
                  <a:pt x="72" y="122"/>
                  <a:pt x="89" y="116"/>
                </a:cubicBezTo>
                <a:cubicBezTo>
                  <a:pt x="104" y="111"/>
                  <a:pt x="109" y="97"/>
                  <a:pt x="111" y="92"/>
                </a:cubicBezTo>
                <a:cubicBezTo>
                  <a:pt x="113" y="82"/>
                  <a:pt x="115" y="75"/>
                  <a:pt x="125" y="69"/>
                </a:cubicBezTo>
                <a:cubicBezTo>
                  <a:pt x="121" y="69"/>
                  <a:pt x="116" y="71"/>
                  <a:pt x="114" y="75"/>
                </a:cubicBezTo>
                <a:cubicBezTo>
                  <a:pt x="113" y="77"/>
                  <a:pt x="113" y="77"/>
                  <a:pt x="113" y="77"/>
                </a:cubicBezTo>
                <a:cubicBezTo>
                  <a:pt x="113" y="75"/>
                  <a:pt x="113" y="75"/>
                  <a:pt x="113" y="75"/>
                </a:cubicBezTo>
                <a:cubicBezTo>
                  <a:pt x="110" y="62"/>
                  <a:pt x="101" y="54"/>
                  <a:pt x="89" y="55"/>
                </a:cubicBezTo>
                <a:cubicBezTo>
                  <a:pt x="82" y="55"/>
                  <a:pt x="77" y="58"/>
                  <a:pt x="73" y="63"/>
                </a:cubicBezTo>
                <a:cubicBezTo>
                  <a:pt x="71" y="66"/>
                  <a:pt x="70" y="71"/>
                  <a:pt x="70" y="76"/>
                </a:cubicBezTo>
                <a:cubicBezTo>
                  <a:pt x="71" y="71"/>
                  <a:pt x="74" y="66"/>
                  <a:pt x="79" y="64"/>
                </a:cubicBezTo>
                <a:cubicBezTo>
                  <a:pt x="85" y="60"/>
                  <a:pt x="94" y="61"/>
                  <a:pt x="100" y="65"/>
                </a:cubicBezTo>
                <a:cubicBezTo>
                  <a:pt x="104" y="68"/>
                  <a:pt x="106" y="73"/>
                  <a:pt x="105" y="79"/>
                </a:cubicBezTo>
                <a:cubicBezTo>
                  <a:pt x="105" y="80"/>
                  <a:pt x="105" y="80"/>
                  <a:pt x="105" y="80"/>
                </a:cubicBezTo>
                <a:cubicBezTo>
                  <a:pt x="104" y="79"/>
                  <a:pt x="104" y="79"/>
                  <a:pt x="104" y="79"/>
                </a:cubicBezTo>
                <a:cubicBezTo>
                  <a:pt x="100" y="75"/>
                  <a:pt x="94" y="76"/>
                  <a:pt x="91" y="79"/>
                </a:cubicBezTo>
                <a:cubicBezTo>
                  <a:pt x="89" y="80"/>
                  <a:pt x="88" y="82"/>
                  <a:pt x="88" y="85"/>
                </a:cubicBezTo>
                <a:cubicBezTo>
                  <a:pt x="89" y="83"/>
                  <a:pt x="90" y="82"/>
                  <a:pt x="92" y="81"/>
                </a:cubicBezTo>
                <a:cubicBezTo>
                  <a:pt x="95" y="80"/>
                  <a:pt x="99" y="81"/>
                  <a:pt x="102" y="84"/>
                </a:cubicBezTo>
                <a:cubicBezTo>
                  <a:pt x="104" y="87"/>
                  <a:pt x="104" y="90"/>
                  <a:pt x="103" y="93"/>
                </a:cubicBezTo>
                <a:cubicBezTo>
                  <a:pt x="101" y="101"/>
                  <a:pt x="92" y="107"/>
                  <a:pt x="87" y="109"/>
                </a:cubicBezTo>
                <a:cubicBezTo>
                  <a:pt x="67" y="115"/>
                  <a:pt x="42" y="106"/>
                  <a:pt x="33" y="89"/>
                </a:cubicBezTo>
                <a:cubicBezTo>
                  <a:pt x="23" y="71"/>
                  <a:pt x="18" y="37"/>
                  <a:pt x="37" y="22"/>
                </a:cubicBezTo>
                <a:cubicBezTo>
                  <a:pt x="39" y="21"/>
                  <a:pt x="39" y="21"/>
                  <a:pt x="39" y="21"/>
                </a:cubicBezTo>
                <a:cubicBezTo>
                  <a:pt x="39" y="23"/>
                  <a:pt x="39" y="23"/>
                  <a:pt x="39" y="23"/>
                </a:cubicBezTo>
                <a:cubicBezTo>
                  <a:pt x="36" y="34"/>
                  <a:pt x="37" y="42"/>
                  <a:pt x="42" y="48"/>
                </a:cubicBezTo>
                <a:cubicBezTo>
                  <a:pt x="46" y="53"/>
                  <a:pt x="52" y="56"/>
                  <a:pt x="61" y="57"/>
                </a:cubicBezTo>
                <a:cubicBezTo>
                  <a:pt x="50" y="51"/>
                  <a:pt x="43" y="42"/>
                  <a:pt x="44" y="33"/>
                </a:cubicBezTo>
                <a:cubicBezTo>
                  <a:pt x="46" y="20"/>
                  <a:pt x="56" y="13"/>
                  <a:pt x="64" y="10"/>
                </a:cubicBezTo>
                <a:cubicBezTo>
                  <a:pt x="71" y="7"/>
                  <a:pt x="80" y="6"/>
                  <a:pt x="89" y="7"/>
                </a:cubicBezTo>
                <a:cubicBezTo>
                  <a:pt x="92" y="7"/>
                  <a:pt x="95" y="7"/>
                  <a:pt x="98" y="8"/>
                </a:cubicBezTo>
                <a:cubicBezTo>
                  <a:pt x="102" y="9"/>
                  <a:pt x="107" y="11"/>
                  <a:pt x="111" y="13"/>
                </a:cubicBezTo>
                <a:cubicBezTo>
                  <a:pt x="113" y="14"/>
                  <a:pt x="116" y="16"/>
                  <a:pt x="119" y="17"/>
                </a:cubicBezTo>
                <a:cubicBezTo>
                  <a:pt x="120" y="18"/>
                  <a:pt x="121" y="18"/>
                  <a:pt x="122" y="19"/>
                </a:cubicBezTo>
                <a:cubicBezTo>
                  <a:pt x="121" y="19"/>
                  <a:pt x="120" y="19"/>
                  <a:pt x="118" y="19"/>
                </a:cubicBezTo>
                <a:cubicBezTo>
                  <a:pt x="111" y="18"/>
                  <a:pt x="105" y="22"/>
                  <a:pt x="102" y="26"/>
                </a:cubicBezTo>
                <a:cubicBezTo>
                  <a:pt x="99" y="31"/>
                  <a:pt x="100" y="36"/>
                  <a:pt x="103" y="40"/>
                </a:cubicBezTo>
                <a:cubicBezTo>
                  <a:pt x="105" y="42"/>
                  <a:pt x="107" y="43"/>
                  <a:pt x="110" y="43"/>
                </a:cubicBezTo>
                <a:cubicBezTo>
                  <a:pt x="113" y="44"/>
                  <a:pt x="115" y="43"/>
                  <a:pt x="117" y="43"/>
                </a:cubicBezTo>
                <a:cubicBezTo>
                  <a:pt x="120" y="42"/>
                  <a:pt x="122" y="39"/>
                  <a:pt x="122" y="36"/>
                </a:cubicBezTo>
                <a:cubicBezTo>
                  <a:pt x="122" y="33"/>
                  <a:pt x="122" y="31"/>
                  <a:pt x="120" y="30"/>
                </a:cubicBezTo>
                <a:cubicBezTo>
                  <a:pt x="119" y="28"/>
                  <a:pt x="116" y="28"/>
                  <a:pt x="114" y="28"/>
                </a:cubicBezTo>
                <a:cubicBezTo>
                  <a:pt x="111" y="29"/>
                  <a:pt x="109" y="31"/>
                  <a:pt x="108" y="33"/>
                </a:cubicBezTo>
                <a:cubicBezTo>
                  <a:pt x="107" y="35"/>
                  <a:pt x="108" y="37"/>
                  <a:pt x="109" y="39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08" y="40"/>
                  <a:pt x="108" y="40"/>
                  <a:pt x="108" y="40"/>
                </a:cubicBezTo>
                <a:cubicBezTo>
                  <a:pt x="103" y="37"/>
                  <a:pt x="103" y="33"/>
                  <a:pt x="103" y="32"/>
                </a:cubicBezTo>
                <a:cubicBezTo>
                  <a:pt x="104" y="27"/>
                  <a:pt x="109" y="23"/>
                  <a:pt x="114" y="22"/>
                </a:cubicBezTo>
                <a:cubicBezTo>
                  <a:pt x="117" y="22"/>
                  <a:pt x="122" y="22"/>
                  <a:pt x="126" y="23"/>
                </a:cubicBezTo>
                <a:cubicBezTo>
                  <a:pt x="127" y="23"/>
                  <a:pt x="129" y="24"/>
                  <a:pt x="130" y="24"/>
                </a:cubicBezTo>
                <a:cubicBezTo>
                  <a:pt x="131" y="25"/>
                  <a:pt x="132" y="25"/>
                  <a:pt x="133" y="26"/>
                </a:cubicBezTo>
                <a:cubicBezTo>
                  <a:pt x="139" y="30"/>
                  <a:pt x="145" y="35"/>
                  <a:pt x="151" y="40"/>
                </a:cubicBezTo>
                <a:cubicBezTo>
                  <a:pt x="157" y="32"/>
                  <a:pt x="164" y="25"/>
                  <a:pt x="170" y="19"/>
                </a:cubicBezTo>
                <a:cubicBezTo>
                  <a:pt x="171" y="19"/>
                  <a:pt x="172" y="18"/>
                  <a:pt x="173" y="17"/>
                </a:cubicBezTo>
                <a:cubicBezTo>
                  <a:pt x="174" y="17"/>
                  <a:pt x="175" y="17"/>
                  <a:pt x="176" y="17"/>
                </a:cubicBezTo>
                <a:cubicBezTo>
                  <a:pt x="182" y="16"/>
                  <a:pt x="189" y="17"/>
                  <a:pt x="193" y="20"/>
                </a:cubicBezTo>
                <a:cubicBezTo>
                  <a:pt x="195" y="21"/>
                  <a:pt x="196" y="23"/>
                  <a:pt x="197" y="26"/>
                </a:cubicBezTo>
                <a:cubicBezTo>
                  <a:pt x="198" y="23"/>
                  <a:pt x="198" y="20"/>
                  <a:pt x="196" y="17"/>
                </a:cubicBezTo>
                <a:cubicBezTo>
                  <a:pt x="194" y="14"/>
                  <a:pt x="190" y="11"/>
                  <a:pt x="186" y="10"/>
                </a:cubicBezTo>
                <a:cubicBezTo>
                  <a:pt x="185" y="10"/>
                  <a:pt x="184" y="10"/>
                  <a:pt x="183" y="10"/>
                </a:cubicBezTo>
                <a:cubicBezTo>
                  <a:pt x="184" y="10"/>
                  <a:pt x="185" y="9"/>
                  <a:pt x="186" y="9"/>
                </a:cubicBezTo>
                <a:cubicBezTo>
                  <a:pt x="189" y="7"/>
                  <a:pt x="192" y="6"/>
                  <a:pt x="195" y="4"/>
                </a:cubicBezTo>
                <a:cubicBezTo>
                  <a:pt x="197" y="4"/>
                  <a:pt x="199" y="3"/>
                  <a:pt x="202" y="2"/>
                </a:cubicBezTo>
                <a:cubicBezTo>
                  <a:pt x="203" y="2"/>
                  <a:pt x="205" y="2"/>
                  <a:pt x="207" y="2"/>
                </a:cubicBezTo>
                <a:cubicBezTo>
                  <a:pt x="214" y="3"/>
                  <a:pt x="222" y="5"/>
                  <a:pt x="226" y="8"/>
                </a:cubicBezTo>
                <a:cubicBezTo>
                  <a:pt x="231" y="11"/>
                  <a:pt x="236" y="19"/>
                  <a:pt x="235" y="25"/>
                </a:cubicBezTo>
                <a:cubicBezTo>
                  <a:pt x="235" y="27"/>
                  <a:pt x="234" y="30"/>
                  <a:pt x="230" y="30"/>
                </a:cubicBezTo>
                <a:cubicBezTo>
                  <a:pt x="225" y="32"/>
                  <a:pt x="222" y="30"/>
                  <a:pt x="221" y="27"/>
                </a:cubicBezTo>
                <a:cubicBezTo>
                  <a:pt x="220" y="25"/>
                  <a:pt x="220" y="23"/>
                  <a:pt x="220" y="21"/>
                </a:cubicBezTo>
                <a:cubicBezTo>
                  <a:pt x="219" y="22"/>
                  <a:pt x="219" y="23"/>
                  <a:pt x="219" y="24"/>
                </a:cubicBezTo>
                <a:cubicBezTo>
                  <a:pt x="219" y="28"/>
                  <a:pt x="221" y="32"/>
                  <a:pt x="223" y="34"/>
                </a:cubicBezTo>
                <a:cubicBezTo>
                  <a:pt x="226" y="35"/>
                  <a:pt x="230" y="35"/>
                  <a:pt x="233" y="34"/>
                </a:cubicBezTo>
                <a:cubicBezTo>
                  <a:pt x="235" y="33"/>
                  <a:pt x="237" y="31"/>
                  <a:pt x="238" y="28"/>
                </a:cubicBezTo>
                <a:cubicBezTo>
                  <a:pt x="241" y="18"/>
                  <a:pt x="235" y="7"/>
                  <a:pt x="227" y="2"/>
                </a:cubicBezTo>
                <a:cubicBezTo>
                  <a:pt x="226" y="1"/>
                  <a:pt x="225" y="1"/>
                  <a:pt x="224" y="0"/>
                </a:cubicBezTo>
                <a:cubicBezTo>
                  <a:pt x="225" y="0"/>
                  <a:pt x="226" y="0"/>
                  <a:pt x="228" y="1"/>
                </a:cubicBezTo>
                <a:cubicBezTo>
                  <a:pt x="245" y="3"/>
                  <a:pt x="261" y="14"/>
                  <a:pt x="273" y="29"/>
                </a:cubicBezTo>
                <a:cubicBezTo>
                  <a:pt x="274" y="30"/>
                  <a:pt x="275" y="31"/>
                  <a:pt x="275" y="32"/>
                </a:cubicBezTo>
                <a:cubicBezTo>
                  <a:pt x="275" y="32"/>
                  <a:pt x="276" y="33"/>
                  <a:pt x="276" y="35"/>
                </a:cubicBezTo>
                <a:cubicBezTo>
                  <a:pt x="277" y="50"/>
                  <a:pt x="268" y="79"/>
                  <a:pt x="252" y="93"/>
                </a:cubicBezTo>
                <a:cubicBezTo>
                  <a:pt x="241" y="103"/>
                  <a:pt x="229" y="105"/>
                  <a:pt x="216" y="98"/>
                </a:cubicBezTo>
                <a:cubicBezTo>
                  <a:pt x="205" y="92"/>
                  <a:pt x="203" y="79"/>
                  <a:pt x="206" y="69"/>
                </a:cubicBezTo>
                <a:cubicBezTo>
                  <a:pt x="209" y="59"/>
                  <a:pt x="217" y="54"/>
                  <a:pt x="227" y="56"/>
                </a:cubicBezTo>
                <a:cubicBezTo>
                  <a:pt x="233" y="57"/>
                  <a:pt x="237" y="60"/>
                  <a:pt x="238" y="63"/>
                </a:cubicBezTo>
                <a:cubicBezTo>
                  <a:pt x="241" y="68"/>
                  <a:pt x="240" y="73"/>
                  <a:pt x="239" y="76"/>
                </a:cubicBezTo>
                <a:cubicBezTo>
                  <a:pt x="237" y="79"/>
                  <a:pt x="234" y="82"/>
                  <a:pt x="231" y="82"/>
                </a:cubicBezTo>
                <a:cubicBezTo>
                  <a:pt x="228" y="83"/>
                  <a:pt x="225" y="82"/>
                  <a:pt x="222" y="81"/>
                </a:cubicBezTo>
                <a:cubicBezTo>
                  <a:pt x="223" y="83"/>
                  <a:pt x="224" y="84"/>
                  <a:pt x="226" y="85"/>
                </a:cubicBezTo>
                <a:cubicBezTo>
                  <a:pt x="230" y="87"/>
                  <a:pt x="236" y="85"/>
                  <a:pt x="240" y="83"/>
                </a:cubicBezTo>
                <a:cubicBezTo>
                  <a:pt x="247" y="78"/>
                  <a:pt x="246" y="67"/>
                  <a:pt x="243" y="59"/>
                </a:cubicBezTo>
                <a:cubicBezTo>
                  <a:pt x="239" y="51"/>
                  <a:pt x="228" y="46"/>
                  <a:pt x="220" y="48"/>
                </a:cubicBezTo>
                <a:cubicBezTo>
                  <a:pt x="211" y="51"/>
                  <a:pt x="203" y="57"/>
                  <a:pt x="200" y="65"/>
                </a:cubicBezTo>
                <a:cubicBezTo>
                  <a:pt x="200" y="67"/>
                  <a:pt x="200" y="67"/>
                  <a:pt x="200" y="67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196" y="61"/>
                  <a:pt x="190" y="57"/>
                  <a:pt x="184" y="59"/>
                </a:cubicBezTo>
                <a:cubicBezTo>
                  <a:pt x="196" y="65"/>
                  <a:pt x="197" y="72"/>
                  <a:pt x="197" y="78"/>
                </a:cubicBezTo>
                <a:cubicBezTo>
                  <a:pt x="198" y="80"/>
                  <a:pt x="198" y="82"/>
                  <a:pt x="198" y="83"/>
                </a:cubicBezTo>
                <a:cubicBezTo>
                  <a:pt x="198" y="84"/>
                  <a:pt x="198" y="84"/>
                  <a:pt x="198" y="84"/>
                </a:cubicBezTo>
                <a:cubicBezTo>
                  <a:pt x="202" y="94"/>
                  <a:pt x="205" y="105"/>
                  <a:pt x="227" y="108"/>
                </a:cubicBezTo>
                <a:cubicBezTo>
                  <a:pt x="233" y="110"/>
                  <a:pt x="233" y="110"/>
                  <a:pt x="233" y="110"/>
                </a:cubicBezTo>
                <a:cubicBezTo>
                  <a:pt x="227" y="110"/>
                  <a:pt x="227" y="110"/>
                  <a:pt x="227" y="110"/>
                </a:cubicBezTo>
                <a:cubicBezTo>
                  <a:pt x="208" y="111"/>
                  <a:pt x="191" y="123"/>
                  <a:pt x="188" y="131"/>
                </a:cubicBezTo>
                <a:cubicBezTo>
                  <a:pt x="184" y="139"/>
                  <a:pt x="184" y="148"/>
                  <a:pt x="188" y="155"/>
                </a:cubicBezTo>
                <a:cubicBezTo>
                  <a:pt x="191" y="160"/>
                  <a:pt x="198" y="163"/>
                  <a:pt x="206" y="163"/>
                </a:cubicBezTo>
                <a:cubicBezTo>
                  <a:pt x="215" y="163"/>
                  <a:pt x="226" y="159"/>
                  <a:pt x="227" y="147"/>
                </a:cubicBezTo>
                <a:cubicBezTo>
                  <a:pt x="228" y="143"/>
                  <a:pt x="225" y="139"/>
                  <a:pt x="222" y="137"/>
                </a:cubicBezTo>
                <a:cubicBezTo>
                  <a:pt x="218" y="135"/>
                  <a:pt x="214" y="135"/>
                  <a:pt x="210" y="138"/>
                </a:cubicBezTo>
                <a:cubicBezTo>
                  <a:pt x="206" y="141"/>
                  <a:pt x="205" y="146"/>
                  <a:pt x="207" y="149"/>
                </a:cubicBezTo>
                <a:cubicBezTo>
                  <a:pt x="209" y="152"/>
                  <a:pt x="213" y="153"/>
                  <a:pt x="217" y="151"/>
                </a:cubicBezTo>
                <a:cubicBezTo>
                  <a:pt x="219" y="150"/>
                  <a:pt x="219" y="150"/>
                  <a:pt x="219" y="150"/>
                </a:cubicBezTo>
                <a:cubicBezTo>
                  <a:pt x="218" y="153"/>
                  <a:pt x="218" y="153"/>
                  <a:pt x="218" y="153"/>
                </a:cubicBezTo>
                <a:cubicBezTo>
                  <a:pt x="214" y="157"/>
                  <a:pt x="210" y="159"/>
                  <a:pt x="205" y="158"/>
                </a:cubicBezTo>
                <a:cubicBezTo>
                  <a:pt x="199" y="157"/>
                  <a:pt x="194" y="152"/>
                  <a:pt x="192" y="146"/>
                </a:cubicBezTo>
                <a:cubicBezTo>
                  <a:pt x="189" y="132"/>
                  <a:pt x="203" y="123"/>
                  <a:pt x="213" y="120"/>
                </a:cubicBezTo>
                <a:cubicBezTo>
                  <a:pt x="216" y="120"/>
                  <a:pt x="216" y="120"/>
                  <a:pt x="216" y="120"/>
                </a:cubicBezTo>
                <a:cubicBezTo>
                  <a:pt x="237" y="114"/>
                  <a:pt x="254" y="109"/>
                  <a:pt x="265" y="95"/>
                </a:cubicBezTo>
                <a:cubicBezTo>
                  <a:pt x="271" y="86"/>
                  <a:pt x="283" y="66"/>
                  <a:pt x="284" y="49"/>
                </a:cubicBezTo>
                <a:cubicBezTo>
                  <a:pt x="284" y="48"/>
                  <a:pt x="284" y="47"/>
                  <a:pt x="284" y="46"/>
                </a:cubicBezTo>
                <a:cubicBezTo>
                  <a:pt x="284" y="47"/>
                  <a:pt x="285" y="48"/>
                  <a:pt x="285" y="49"/>
                </a:cubicBezTo>
                <a:cubicBezTo>
                  <a:pt x="290" y="60"/>
                  <a:pt x="293" y="72"/>
                  <a:pt x="293" y="85"/>
                </a:cubicBezTo>
                <a:cubicBezTo>
                  <a:pt x="293" y="97"/>
                  <a:pt x="289" y="110"/>
                  <a:pt x="283" y="122"/>
                </a:cubicBezTo>
                <a:cubicBezTo>
                  <a:pt x="283" y="123"/>
                  <a:pt x="282" y="124"/>
                  <a:pt x="281" y="125"/>
                </a:cubicBezTo>
                <a:cubicBezTo>
                  <a:pt x="281" y="126"/>
                  <a:pt x="280" y="127"/>
                  <a:pt x="279" y="127"/>
                </a:cubicBezTo>
                <a:cubicBezTo>
                  <a:pt x="272" y="131"/>
                  <a:pt x="266" y="132"/>
                  <a:pt x="260" y="131"/>
                </a:cubicBezTo>
                <a:cubicBezTo>
                  <a:pt x="262" y="135"/>
                  <a:pt x="268" y="137"/>
                  <a:pt x="273" y="137"/>
                </a:cubicBezTo>
                <a:cubicBezTo>
                  <a:pt x="273" y="137"/>
                  <a:pt x="274" y="137"/>
                  <a:pt x="275" y="137"/>
                </a:cubicBezTo>
                <a:cubicBezTo>
                  <a:pt x="274" y="137"/>
                  <a:pt x="274" y="137"/>
                  <a:pt x="274" y="138"/>
                </a:cubicBezTo>
                <a:cubicBezTo>
                  <a:pt x="266" y="148"/>
                  <a:pt x="257" y="158"/>
                  <a:pt x="246" y="168"/>
                </a:cubicBezTo>
                <a:cubicBezTo>
                  <a:pt x="241" y="172"/>
                  <a:pt x="236" y="176"/>
                  <a:pt x="230" y="181"/>
                </a:cubicBezTo>
                <a:cubicBezTo>
                  <a:pt x="228" y="182"/>
                  <a:pt x="226" y="183"/>
                  <a:pt x="224" y="185"/>
                </a:cubicBezTo>
                <a:cubicBezTo>
                  <a:pt x="223" y="185"/>
                  <a:pt x="222" y="185"/>
                  <a:pt x="220" y="185"/>
                </a:cubicBezTo>
                <a:cubicBezTo>
                  <a:pt x="213" y="187"/>
                  <a:pt x="205" y="186"/>
                  <a:pt x="198" y="184"/>
                </a:cubicBezTo>
                <a:cubicBezTo>
                  <a:pt x="191" y="181"/>
                  <a:pt x="186" y="177"/>
                  <a:pt x="183" y="171"/>
                </a:cubicBezTo>
                <a:cubicBezTo>
                  <a:pt x="182" y="174"/>
                  <a:pt x="183" y="178"/>
                  <a:pt x="186" y="183"/>
                </a:cubicBezTo>
                <a:cubicBezTo>
                  <a:pt x="187" y="184"/>
                  <a:pt x="187" y="184"/>
                  <a:pt x="187" y="184"/>
                </a:cubicBezTo>
                <a:cubicBezTo>
                  <a:pt x="186" y="184"/>
                  <a:pt x="186" y="184"/>
                  <a:pt x="186" y="184"/>
                </a:cubicBezTo>
                <a:cubicBezTo>
                  <a:pt x="172" y="183"/>
                  <a:pt x="160" y="176"/>
                  <a:pt x="155" y="166"/>
                </a:cubicBezTo>
                <a:cubicBezTo>
                  <a:pt x="151" y="157"/>
                  <a:pt x="151" y="148"/>
                  <a:pt x="156" y="139"/>
                </a:cubicBezTo>
                <a:cubicBezTo>
                  <a:pt x="152" y="142"/>
                  <a:pt x="150" y="145"/>
                  <a:pt x="149" y="149"/>
                </a:cubicBezTo>
                <a:cubicBezTo>
                  <a:pt x="145" y="158"/>
                  <a:pt x="149" y="170"/>
                  <a:pt x="153" y="178"/>
                </a:cubicBezTo>
                <a:cubicBezTo>
                  <a:pt x="152" y="179"/>
                  <a:pt x="152" y="179"/>
                  <a:pt x="152" y="179"/>
                </a:cubicBezTo>
                <a:cubicBezTo>
                  <a:pt x="151" y="177"/>
                  <a:pt x="148" y="177"/>
                  <a:pt x="146" y="177"/>
                </a:cubicBezTo>
                <a:cubicBezTo>
                  <a:pt x="149" y="186"/>
                  <a:pt x="157" y="190"/>
                  <a:pt x="169" y="188"/>
                </a:cubicBezTo>
                <a:cubicBezTo>
                  <a:pt x="173" y="187"/>
                  <a:pt x="173" y="187"/>
                  <a:pt x="173" y="187"/>
                </a:cubicBezTo>
                <a:cubicBezTo>
                  <a:pt x="169" y="189"/>
                  <a:pt x="169" y="189"/>
                  <a:pt x="169" y="189"/>
                </a:cubicBezTo>
                <a:cubicBezTo>
                  <a:pt x="167" y="190"/>
                  <a:pt x="166" y="192"/>
                  <a:pt x="165" y="194"/>
                </a:cubicBezTo>
                <a:cubicBezTo>
                  <a:pt x="164" y="197"/>
                  <a:pt x="164" y="200"/>
                  <a:pt x="165" y="202"/>
                </a:cubicBezTo>
                <a:cubicBezTo>
                  <a:pt x="165" y="199"/>
                  <a:pt x="167" y="196"/>
                  <a:pt x="170" y="194"/>
                </a:cubicBezTo>
                <a:cubicBezTo>
                  <a:pt x="179" y="189"/>
                  <a:pt x="196" y="193"/>
                  <a:pt x="203" y="196"/>
                </a:cubicBezTo>
                <a:cubicBezTo>
                  <a:pt x="203" y="197"/>
                  <a:pt x="204" y="197"/>
                  <a:pt x="204" y="197"/>
                </a:cubicBezTo>
                <a:cubicBezTo>
                  <a:pt x="204" y="197"/>
                  <a:pt x="203" y="198"/>
                  <a:pt x="203" y="198"/>
                </a:cubicBezTo>
                <a:cubicBezTo>
                  <a:pt x="186" y="208"/>
                  <a:pt x="168" y="216"/>
                  <a:pt x="150" y="222"/>
                </a:cubicBezTo>
                <a:cubicBezTo>
                  <a:pt x="150" y="222"/>
                  <a:pt x="150" y="222"/>
                  <a:pt x="150" y="222"/>
                </a:cubicBezTo>
                <a:cubicBezTo>
                  <a:pt x="150" y="222"/>
                  <a:pt x="150" y="222"/>
                  <a:pt x="150" y="222"/>
                </a:cubicBezTo>
                <a:cubicBezTo>
                  <a:pt x="136" y="218"/>
                  <a:pt x="122" y="212"/>
                  <a:pt x="108" y="206"/>
                </a:cubicBezTo>
                <a:cubicBezTo>
                  <a:pt x="107" y="205"/>
                  <a:pt x="106" y="205"/>
                  <a:pt x="106" y="204"/>
                </a:cubicBezTo>
                <a:cubicBezTo>
                  <a:pt x="106" y="204"/>
                  <a:pt x="107" y="204"/>
                  <a:pt x="108" y="204"/>
                </a:cubicBezTo>
                <a:cubicBezTo>
                  <a:pt x="112" y="203"/>
                  <a:pt x="116" y="200"/>
                  <a:pt x="117" y="196"/>
                </a:cubicBezTo>
                <a:cubicBezTo>
                  <a:pt x="113" y="200"/>
                  <a:pt x="106" y="201"/>
                  <a:pt x="100" y="200"/>
                </a:cubicBezTo>
                <a:cubicBezTo>
                  <a:pt x="98" y="200"/>
                  <a:pt x="97" y="199"/>
                  <a:pt x="95" y="199"/>
                </a:cubicBezTo>
                <a:cubicBezTo>
                  <a:pt x="94" y="198"/>
                  <a:pt x="92" y="198"/>
                  <a:pt x="91" y="197"/>
                </a:cubicBezTo>
                <a:cubicBezTo>
                  <a:pt x="79" y="190"/>
                  <a:pt x="68" y="183"/>
                  <a:pt x="58" y="175"/>
                </a:cubicBezTo>
                <a:cubicBezTo>
                  <a:pt x="57" y="174"/>
                  <a:pt x="56" y="174"/>
                  <a:pt x="55" y="173"/>
                </a:cubicBezTo>
                <a:cubicBezTo>
                  <a:pt x="56" y="173"/>
                  <a:pt x="57" y="173"/>
                  <a:pt x="59" y="174"/>
                </a:cubicBezTo>
                <a:cubicBezTo>
                  <a:pt x="67" y="175"/>
                  <a:pt x="80" y="175"/>
                  <a:pt x="87" y="174"/>
                </a:cubicBezTo>
                <a:cubicBezTo>
                  <a:pt x="93" y="172"/>
                  <a:pt x="105" y="172"/>
                  <a:pt x="114" y="175"/>
                </a:cubicBezTo>
                <a:cubicBezTo>
                  <a:pt x="107" y="170"/>
                  <a:pt x="101" y="167"/>
                  <a:pt x="95" y="168"/>
                </a:cubicBezTo>
                <a:cubicBezTo>
                  <a:pt x="91" y="169"/>
                  <a:pt x="91" y="169"/>
                  <a:pt x="91" y="169"/>
                </a:cubicBezTo>
                <a:cubicBezTo>
                  <a:pt x="94" y="167"/>
                  <a:pt x="94" y="167"/>
                  <a:pt x="94" y="167"/>
                </a:cubicBezTo>
                <a:cubicBezTo>
                  <a:pt x="98" y="164"/>
                  <a:pt x="100" y="160"/>
                  <a:pt x="100" y="154"/>
                </a:cubicBezTo>
                <a:cubicBezTo>
                  <a:pt x="100" y="148"/>
                  <a:pt x="97" y="143"/>
                  <a:pt x="93" y="140"/>
                </a:cubicBezTo>
                <a:cubicBezTo>
                  <a:pt x="98" y="151"/>
                  <a:pt x="95" y="158"/>
                  <a:pt x="92" y="161"/>
                </a:cubicBezTo>
                <a:cubicBezTo>
                  <a:pt x="87" y="168"/>
                  <a:pt x="75" y="170"/>
                  <a:pt x="64" y="167"/>
                </a:cubicBezTo>
                <a:cubicBezTo>
                  <a:pt x="63" y="167"/>
                  <a:pt x="63" y="167"/>
                  <a:pt x="63" y="167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8" y="164"/>
                  <a:pt x="70" y="160"/>
                  <a:pt x="70" y="157"/>
                </a:cubicBezTo>
                <a:cubicBezTo>
                  <a:pt x="70" y="153"/>
                  <a:pt x="69" y="149"/>
                  <a:pt x="66" y="146"/>
                </a:cubicBezTo>
                <a:cubicBezTo>
                  <a:pt x="63" y="143"/>
                  <a:pt x="59" y="142"/>
                  <a:pt x="55" y="144"/>
                </a:cubicBezTo>
                <a:cubicBezTo>
                  <a:pt x="54" y="144"/>
                  <a:pt x="52" y="145"/>
                  <a:pt x="51" y="146"/>
                </a:cubicBezTo>
                <a:cubicBezTo>
                  <a:pt x="52" y="146"/>
                  <a:pt x="53" y="145"/>
                  <a:pt x="55" y="145"/>
                </a:cubicBezTo>
                <a:cubicBezTo>
                  <a:pt x="58" y="145"/>
                  <a:pt x="61" y="147"/>
                  <a:pt x="63" y="150"/>
                </a:cubicBezTo>
                <a:cubicBezTo>
                  <a:pt x="65" y="152"/>
                  <a:pt x="65" y="155"/>
                  <a:pt x="64" y="158"/>
                </a:cubicBezTo>
                <a:cubicBezTo>
                  <a:pt x="63" y="161"/>
                  <a:pt x="60" y="163"/>
                  <a:pt x="56" y="165"/>
                </a:cubicBezTo>
                <a:cubicBezTo>
                  <a:pt x="53" y="166"/>
                  <a:pt x="50" y="165"/>
                  <a:pt x="47" y="164"/>
                </a:cubicBezTo>
                <a:cubicBezTo>
                  <a:pt x="45" y="164"/>
                  <a:pt x="43" y="163"/>
                  <a:pt x="42" y="162"/>
                </a:cubicBezTo>
                <a:cubicBezTo>
                  <a:pt x="41" y="161"/>
                  <a:pt x="40" y="161"/>
                  <a:pt x="40" y="160"/>
                </a:cubicBezTo>
                <a:close/>
                <a:moveTo>
                  <a:pt x="1" y="85"/>
                </a:moveTo>
                <a:cubicBezTo>
                  <a:pt x="1" y="113"/>
                  <a:pt x="18" y="139"/>
                  <a:pt x="43" y="161"/>
                </a:cubicBezTo>
                <a:cubicBezTo>
                  <a:pt x="48" y="164"/>
                  <a:pt x="52" y="164"/>
                  <a:pt x="55" y="163"/>
                </a:cubicBezTo>
                <a:cubicBezTo>
                  <a:pt x="59" y="162"/>
                  <a:pt x="62" y="160"/>
                  <a:pt x="63" y="157"/>
                </a:cubicBezTo>
                <a:cubicBezTo>
                  <a:pt x="64" y="155"/>
                  <a:pt x="63" y="153"/>
                  <a:pt x="62" y="151"/>
                </a:cubicBezTo>
                <a:cubicBezTo>
                  <a:pt x="60" y="148"/>
                  <a:pt x="57" y="147"/>
                  <a:pt x="55" y="147"/>
                </a:cubicBezTo>
                <a:cubicBezTo>
                  <a:pt x="53" y="147"/>
                  <a:pt x="51" y="147"/>
                  <a:pt x="50" y="150"/>
                </a:cubicBezTo>
                <a:cubicBezTo>
                  <a:pt x="47" y="154"/>
                  <a:pt x="47" y="154"/>
                  <a:pt x="47" y="154"/>
                </a:cubicBezTo>
                <a:cubicBezTo>
                  <a:pt x="48" y="150"/>
                  <a:pt x="48" y="150"/>
                  <a:pt x="48" y="150"/>
                </a:cubicBezTo>
                <a:cubicBezTo>
                  <a:pt x="49" y="146"/>
                  <a:pt x="51" y="143"/>
                  <a:pt x="55" y="142"/>
                </a:cubicBezTo>
                <a:cubicBezTo>
                  <a:pt x="59" y="141"/>
                  <a:pt x="64" y="142"/>
                  <a:pt x="67" y="145"/>
                </a:cubicBezTo>
                <a:cubicBezTo>
                  <a:pt x="70" y="148"/>
                  <a:pt x="72" y="153"/>
                  <a:pt x="71" y="157"/>
                </a:cubicBezTo>
                <a:cubicBezTo>
                  <a:pt x="71" y="160"/>
                  <a:pt x="69" y="164"/>
                  <a:pt x="66" y="166"/>
                </a:cubicBezTo>
                <a:cubicBezTo>
                  <a:pt x="76" y="168"/>
                  <a:pt x="86" y="166"/>
                  <a:pt x="91" y="161"/>
                </a:cubicBezTo>
                <a:cubicBezTo>
                  <a:pt x="95" y="155"/>
                  <a:pt x="95" y="147"/>
                  <a:pt x="91" y="138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2" y="137"/>
                  <a:pt x="92" y="137"/>
                  <a:pt x="92" y="137"/>
                </a:cubicBezTo>
                <a:cubicBezTo>
                  <a:pt x="97" y="140"/>
                  <a:pt x="101" y="147"/>
                  <a:pt x="102" y="154"/>
                </a:cubicBezTo>
                <a:cubicBezTo>
                  <a:pt x="102" y="159"/>
                  <a:pt x="100" y="164"/>
                  <a:pt x="97" y="167"/>
                </a:cubicBezTo>
                <a:cubicBezTo>
                  <a:pt x="107" y="166"/>
                  <a:pt x="115" y="174"/>
                  <a:pt x="118" y="177"/>
                </a:cubicBezTo>
                <a:cubicBezTo>
                  <a:pt x="122" y="180"/>
                  <a:pt x="122" y="180"/>
                  <a:pt x="122" y="180"/>
                </a:cubicBezTo>
                <a:cubicBezTo>
                  <a:pt x="117" y="178"/>
                  <a:pt x="117" y="178"/>
                  <a:pt x="117" y="178"/>
                </a:cubicBezTo>
                <a:cubicBezTo>
                  <a:pt x="109" y="174"/>
                  <a:pt x="94" y="173"/>
                  <a:pt x="87" y="175"/>
                </a:cubicBezTo>
                <a:cubicBezTo>
                  <a:pt x="81" y="176"/>
                  <a:pt x="69" y="176"/>
                  <a:pt x="61" y="175"/>
                </a:cubicBezTo>
                <a:cubicBezTo>
                  <a:pt x="72" y="184"/>
                  <a:pt x="84" y="191"/>
                  <a:pt x="96" y="198"/>
                </a:cubicBezTo>
                <a:cubicBezTo>
                  <a:pt x="104" y="199"/>
                  <a:pt x="113" y="200"/>
                  <a:pt x="117" y="193"/>
                </a:cubicBezTo>
                <a:cubicBezTo>
                  <a:pt x="118" y="191"/>
                  <a:pt x="118" y="191"/>
                  <a:pt x="118" y="191"/>
                </a:cubicBezTo>
                <a:cubicBezTo>
                  <a:pt x="118" y="194"/>
                  <a:pt x="118" y="194"/>
                  <a:pt x="118" y="194"/>
                </a:cubicBezTo>
                <a:cubicBezTo>
                  <a:pt x="119" y="199"/>
                  <a:pt x="114" y="203"/>
                  <a:pt x="110" y="205"/>
                </a:cubicBezTo>
                <a:cubicBezTo>
                  <a:pt x="124" y="211"/>
                  <a:pt x="137" y="217"/>
                  <a:pt x="150" y="221"/>
                </a:cubicBezTo>
                <a:cubicBezTo>
                  <a:pt x="167" y="215"/>
                  <a:pt x="185" y="207"/>
                  <a:pt x="201" y="197"/>
                </a:cubicBezTo>
                <a:cubicBezTo>
                  <a:pt x="194" y="194"/>
                  <a:pt x="179" y="191"/>
                  <a:pt x="171" y="196"/>
                </a:cubicBezTo>
                <a:cubicBezTo>
                  <a:pt x="167" y="198"/>
                  <a:pt x="166" y="201"/>
                  <a:pt x="166" y="206"/>
                </a:cubicBezTo>
                <a:cubicBezTo>
                  <a:pt x="166" y="210"/>
                  <a:pt x="166" y="210"/>
                  <a:pt x="166" y="210"/>
                </a:cubicBezTo>
                <a:cubicBezTo>
                  <a:pt x="165" y="207"/>
                  <a:pt x="165" y="207"/>
                  <a:pt x="165" y="207"/>
                </a:cubicBezTo>
                <a:cubicBezTo>
                  <a:pt x="163" y="203"/>
                  <a:pt x="162" y="198"/>
                  <a:pt x="163" y="194"/>
                </a:cubicBezTo>
                <a:cubicBezTo>
                  <a:pt x="164" y="192"/>
                  <a:pt x="165" y="191"/>
                  <a:pt x="166" y="190"/>
                </a:cubicBezTo>
                <a:cubicBezTo>
                  <a:pt x="155" y="190"/>
                  <a:pt x="147" y="186"/>
                  <a:pt x="144" y="176"/>
                </a:cubicBezTo>
                <a:cubicBezTo>
                  <a:pt x="143" y="176"/>
                  <a:pt x="143" y="176"/>
                  <a:pt x="143" y="176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47" y="175"/>
                  <a:pt x="149" y="175"/>
                  <a:pt x="151" y="176"/>
                </a:cubicBezTo>
                <a:cubicBezTo>
                  <a:pt x="147" y="168"/>
                  <a:pt x="144" y="157"/>
                  <a:pt x="147" y="148"/>
                </a:cubicBezTo>
                <a:cubicBezTo>
                  <a:pt x="149" y="143"/>
                  <a:pt x="153" y="139"/>
                  <a:pt x="158" y="137"/>
                </a:cubicBezTo>
                <a:cubicBezTo>
                  <a:pt x="160" y="136"/>
                  <a:pt x="160" y="136"/>
                  <a:pt x="160" y="136"/>
                </a:cubicBezTo>
                <a:cubicBezTo>
                  <a:pt x="159" y="138"/>
                  <a:pt x="159" y="138"/>
                  <a:pt x="159" y="138"/>
                </a:cubicBezTo>
                <a:cubicBezTo>
                  <a:pt x="153" y="147"/>
                  <a:pt x="152" y="156"/>
                  <a:pt x="156" y="165"/>
                </a:cubicBezTo>
                <a:cubicBezTo>
                  <a:pt x="161" y="175"/>
                  <a:pt x="172" y="181"/>
                  <a:pt x="184" y="183"/>
                </a:cubicBezTo>
                <a:cubicBezTo>
                  <a:pt x="182" y="179"/>
                  <a:pt x="180" y="173"/>
                  <a:pt x="182" y="168"/>
                </a:cubicBezTo>
                <a:cubicBezTo>
                  <a:pt x="183" y="167"/>
                  <a:pt x="183" y="167"/>
                  <a:pt x="183" y="167"/>
                </a:cubicBezTo>
                <a:cubicBezTo>
                  <a:pt x="184" y="168"/>
                  <a:pt x="184" y="168"/>
                  <a:pt x="184" y="168"/>
                </a:cubicBezTo>
                <a:cubicBezTo>
                  <a:pt x="187" y="177"/>
                  <a:pt x="193" y="181"/>
                  <a:pt x="199" y="183"/>
                </a:cubicBezTo>
                <a:cubicBezTo>
                  <a:pt x="206" y="185"/>
                  <a:pt x="216" y="185"/>
                  <a:pt x="224" y="183"/>
                </a:cubicBezTo>
                <a:cubicBezTo>
                  <a:pt x="243" y="170"/>
                  <a:pt x="260" y="154"/>
                  <a:pt x="272" y="138"/>
                </a:cubicBezTo>
                <a:cubicBezTo>
                  <a:pt x="271" y="138"/>
                  <a:pt x="271" y="138"/>
                  <a:pt x="271" y="138"/>
                </a:cubicBezTo>
                <a:cubicBezTo>
                  <a:pt x="266" y="138"/>
                  <a:pt x="260" y="135"/>
                  <a:pt x="258" y="130"/>
                </a:cubicBezTo>
                <a:cubicBezTo>
                  <a:pt x="258" y="128"/>
                  <a:pt x="258" y="128"/>
                  <a:pt x="258" y="128"/>
                </a:cubicBezTo>
                <a:cubicBezTo>
                  <a:pt x="259" y="129"/>
                  <a:pt x="259" y="129"/>
                  <a:pt x="259" y="129"/>
                </a:cubicBezTo>
                <a:cubicBezTo>
                  <a:pt x="265" y="131"/>
                  <a:pt x="273" y="130"/>
                  <a:pt x="280" y="125"/>
                </a:cubicBezTo>
                <a:cubicBezTo>
                  <a:pt x="287" y="112"/>
                  <a:pt x="291" y="98"/>
                  <a:pt x="291" y="85"/>
                </a:cubicBezTo>
                <a:cubicBezTo>
                  <a:pt x="291" y="74"/>
                  <a:pt x="289" y="62"/>
                  <a:pt x="285" y="52"/>
                </a:cubicBezTo>
                <a:cubicBezTo>
                  <a:pt x="283" y="69"/>
                  <a:pt x="272" y="87"/>
                  <a:pt x="266" y="95"/>
                </a:cubicBezTo>
                <a:cubicBezTo>
                  <a:pt x="255" y="110"/>
                  <a:pt x="238" y="115"/>
                  <a:pt x="216" y="121"/>
                </a:cubicBezTo>
                <a:cubicBezTo>
                  <a:pt x="214" y="122"/>
                  <a:pt x="214" y="122"/>
                  <a:pt x="214" y="122"/>
                </a:cubicBezTo>
                <a:cubicBezTo>
                  <a:pt x="204" y="124"/>
                  <a:pt x="191" y="133"/>
                  <a:pt x="194" y="146"/>
                </a:cubicBezTo>
                <a:cubicBezTo>
                  <a:pt x="195" y="151"/>
                  <a:pt x="200" y="156"/>
                  <a:pt x="205" y="157"/>
                </a:cubicBezTo>
                <a:cubicBezTo>
                  <a:pt x="209" y="157"/>
                  <a:pt x="212" y="156"/>
                  <a:pt x="215" y="154"/>
                </a:cubicBezTo>
                <a:cubicBezTo>
                  <a:pt x="211" y="155"/>
                  <a:pt x="208" y="153"/>
                  <a:pt x="206" y="150"/>
                </a:cubicBezTo>
                <a:cubicBezTo>
                  <a:pt x="204" y="146"/>
                  <a:pt x="204" y="140"/>
                  <a:pt x="209" y="137"/>
                </a:cubicBezTo>
                <a:cubicBezTo>
                  <a:pt x="213" y="133"/>
                  <a:pt x="218" y="133"/>
                  <a:pt x="222" y="136"/>
                </a:cubicBezTo>
                <a:cubicBezTo>
                  <a:pt x="227" y="138"/>
                  <a:pt x="229" y="143"/>
                  <a:pt x="229" y="147"/>
                </a:cubicBezTo>
                <a:cubicBezTo>
                  <a:pt x="227" y="160"/>
                  <a:pt x="216" y="165"/>
                  <a:pt x="206" y="165"/>
                </a:cubicBezTo>
                <a:cubicBezTo>
                  <a:pt x="197" y="165"/>
                  <a:pt x="190" y="161"/>
                  <a:pt x="186" y="155"/>
                </a:cubicBezTo>
                <a:cubicBezTo>
                  <a:pt x="182" y="148"/>
                  <a:pt x="182" y="139"/>
                  <a:pt x="186" y="130"/>
                </a:cubicBezTo>
                <a:cubicBezTo>
                  <a:pt x="191" y="121"/>
                  <a:pt x="206" y="111"/>
                  <a:pt x="222" y="109"/>
                </a:cubicBezTo>
                <a:cubicBezTo>
                  <a:pt x="204" y="104"/>
                  <a:pt x="200" y="93"/>
                  <a:pt x="197" y="84"/>
                </a:cubicBezTo>
                <a:cubicBezTo>
                  <a:pt x="197" y="84"/>
                  <a:pt x="197" y="84"/>
                  <a:pt x="197" y="84"/>
                </a:cubicBezTo>
                <a:cubicBezTo>
                  <a:pt x="196" y="82"/>
                  <a:pt x="196" y="80"/>
                  <a:pt x="196" y="79"/>
                </a:cubicBezTo>
                <a:cubicBezTo>
                  <a:pt x="195" y="72"/>
                  <a:pt x="195" y="65"/>
                  <a:pt x="182" y="60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9" y="55"/>
                  <a:pt x="196" y="59"/>
                  <a:pt x="199" y="64"/>
                </a:cubicBezTo>
                <a:cubicBezTo>
                  <a:pt x="203" y="56"/>
                  <a:pt x="210" y="49"/>
                  <a:pt x="220" y="47"/>
                </a:cubicBezTo>
                <a:cubicBezTo>
                  <a:pt x="228" y="45"/>
                  <a:pt x="240" y="50"/>
                  <a:pt x="244" y="58"/>
                </a:cubicBezTo>
                <a:cubicBezTo>
                  <a:pt x="248" y="67"/>
                  <a:pt x="249" y="78"/>
                  <a:pt x="240" y="84"/>
                </a:cubicBezTo>
                <a:cubicBezTo>
                  <a:pt x="237" y="87"/>
                  <a:pt x="230" y="88"/>
                  <a:pt x="225" y="86"/>
                </a:cubicBezTo>
                <a:cubicBezTo>
                  <a:pt x="223" y="85"/>
                  <a:pt x="221" y="83"/>
                  <a:pt x="220" y="79"/>
                </a:cubicBezTo>
                <a:cubicBezTo>
                  <a:pt x="220" y="77"/>
                  <a:pt x="220" y="77"/>
                  <a:pt x="220" y="77"/>
                </a:cubicBezTo>
                <a:cubicBezTo>
                  <a:pt x="221" y="79"/>
                  <a:pt x="221" y="79"/>
                  <a:pt x="221" y="79"/>
                </a:cubicBezTo>
                <a:cubicBezTo>
                  <a:pt x="224" y="81"/>
                  <a:pt x="227" y="82"/>
                  <a:pt x="231" y="81"/>
                </a:cubicBezTo>
                <a:cubicBezTo>
                  <a:pt x="234" y="80"/>
                  <a:pt x="236" y="78"/>
                  <a:pt x="237" y="76"/>
                </a:cubicBezTo>
                <a:cubicBezTo>
                  <a:pt x="239" y="73"/>
                  <a:pt x="239" y="68"/>
                  <a:pt x="237" y="64"/>
                </a:cubicBezTo>
                <a:cubicBezTo>
                  <a:pt x="235" y="61"/>
                  <a:pt x="233" y="58"/>
                  <a:pt x="227" y="57"/>
                </a:cubicBezTo>
                <a:cubicBezTo>
                  <a:pt x="218" y="55"/>
                  <a:pt x="210" y="60"/>
                  <a:pt x="207" y="69"/>
                </a:cubicBezTo>
                <a:cubicBezTo>
                  <a:pt x="204" y="79"/>
                  <a:pt x="207" y="91"/>
                  <a:pt x="216" y="96"/>
                </a:cubicBezTo>
                <a:cubicBezTo>
                  <a:pt x="229" y="103"/>
                  <a:pt x="241" y="101"/>
                  <a:pt x="251" y="92"/>
                </a:cubicBezTo>
                <a:cubicBezTo>
                  <a:pt x="268" y="77"/>
                  <a:pt x="276" y="46"/>
                  <a:pt x="274" y="32"/>
                </a:cubicBezTo>
                <a:cubicBezTo>
                  <a:pt x="263" y="17"/>
                  <a:pt x="247" y="6"/>
                  <a:pt x="230" y="2"/>
                </a:cubicBezTo>
                <a:cubicBezTo>
                  <a:pt x="237" y="8"/>
                  <a:pt x="243" y="19"/>
                  <a:pt x="240" y="28"/>
                </a:cubicBezTo>
                <a:cubicBezTo>
                  <a:pt x="239" y="32"/>
                  <a:pt x="236" y="34"/>
                  <a:pt x="234" y="35"/>
                </a:cubicBezTo>
                <a:cubicBezTo>
                  <a:pt x="232" y="36"/>
                  <a:pt x="230" y="36"/>
                  <a:pt x="229" y="36"/>
                </a:cubicBezTo>
                <a:cubicBezTo>
                  <a:pt x="227" y="36"/>
                  <a:pt x="225" y="36"/>
                  <a:pt x="223" y="35"/>
                </a:cubicBezTo>
                <a:cubicBezTo>
                  <a:pt x="219" y="33"/>
                  <a:pt x="217" y="28"/>
                  <a:pt x="218" y="24"/>
                </a:cubicBezTo>
                <a:cubicBezTo>
                  <a:pt x="218" y="21"/>
                  <a:pt x="219" y="19"/>
                  <a:pt x="222" y="19"/>
                </a:cubicBezTo>
                <a:cubicBezTo>
                  <a:pt x="224" y="18"/>
                  <a:pt x="224" y="18"/>
                  <a:pt x="224" y="18"/>
                </a:cubicBezTo>
                <a:cubicBezTo>
                  <a:pt x="223" y="20"/>
                  <a:pt x="223" y="20"/>
                  <a:pt x="223" y="20"/>
                </a:cubicBezTo>
                <a:cubicBezTo>
                  <a:pt x="221" y="22"/>
                  <a:pt x="221" y="24"/>
                  <a:pt x="222" y="27"/>
                </a:cubicBezTo>
                <a:cubicBezTo>
                  <a:pt x="224" y="29"/>
                  <a:pt x="226" y="30"/>
                  <a:pt x="229" y="29"/>
                </a:cubicBezTo>
                <a:cubicBezTo>
                  <a:pt x="232" y="28"/>
                  <a:pt x="233" y="27"/>
                  <a:pt x="234" y="25"/>
                </a:cubicBezTo>
                <a:cubicBezTo>
                  <a:pt x="235" y="20"/>
                  <a:pt x="230" y="12"/>
                  <a:pt x="226" y="9"/>
                </a:cubicBezTo>
                <a:cubicBezTo>
                  <a:pt x="220" y="6"/>
                  <a:pt x="210" y="4"/>
                  <a:pt x="202" y="4"/>
                </a:cubicBezTo>
                <a:cubicBezTo>
                  <a:pt x="197" y="5"/>
                  <a:pt x="192" y="7"/>
                  <a:pt x="188" y="9"/>
                </a:cubicBezTo>
                <a:cubicBezTo>
                  <a:pt x="192" y="10"/>
                  <a:pt x="195" y="13"/>
                  <a:pt x="197" y="16"/>
                </a:cubicBezTo>
                <a:cubicBezTo>
                  <a:pt x="200" y="21"/>
                  <a:pt x="199" y="25"/>
                  <a:pt x="197" y="29"/>
                </a:cubicBezTo>
                <a:cubicBezTo>
                  <a:pt x="195" y="31"/>
                  <a:pt x="195" y="31"/>
                  <a:pt x="195" y="31"/>
                </a:cubicBezTo>
                <a:cubicBezTo>
                  <a:pt x="195" y="28"/>
                  <a:pt x="195" y="28"/>
                  <a:pt x="195" y="28"/>
                </a:cubicBezTo>
                <a:cubicBezTo>
                  <a:pt x="196" y="25"/>
                  <a:pt x="195" y="23"/>
                  <a:pt x="192" y="21"/>
                </a:cubicBezTo>
                <a:cubicBezTo>
                  <a:pt x="188" y="18"/>
                  <a:pt x="180" y="17"/>
                  <a:pt x="174" y="18"/>
                </a:cubicBezTo>
                <a:cubicBezTo>
                  <a:pt x="166" y="24"/>
                  <a:pt x="159" y="32"/>
                  <a:pt x="151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0" y="41"/>
                  <a:pt x="150" y="41"/>
                  <a:pt x="150" y="41"/>
                </a:cubicBezTo>
                <a:cubicBezTo>
                  <a:pt x="143" y="35"/>
                  <a:pt x="136" y="30"/>
                  <a:pt x="129" y="25"/>
                </a:cubicBezTo>
                <a:cubicBezTo>
                  <a:pt x="124" y="24"/>
                  <a:pt x="118" y="23"/>
                  <a:pt x="114" y="24"/>
                </a:cubicBezTo>
                <a:cubicBezTo>
                  <a:pt x="110" y="24"/>
                  <a:pt x="105" y="28"/>
                  <a:pt x="104" y="32"/>
                </a:cubicBezTo>
                <a:cubicBezTo>
                  <a:pt x="104" y="34"/>
                  <a:pt x="105" y="36"/>
                  <a:pt x="107" y="37"/>
                </a:cubicBezTo>
                <a:cubicBezTo>
                  <a:pt x="106" y="36"/>
                  <a:pt x="106" y="34"/>
                  <a:pt x="107" y="32"/>
                </a:cubicBezTo>
                <a:cubicBezTo>
                  <a:pt x="108" y="29"/>
                  <a:pt x="111" y="27"/>
                  <a:pt x="114" y="27"/>
                </a:cubicBezTo>
                <a:cubicBezTo>
                  <a:pt x="116" y="26"/>
                  <a:pt x="119" y="27"/>
                  <a:pt x="121" y="29"/>
                </a:cubicBezTo>
                <a:cubicBezTo>
                  <a:pt x="122" y="30"/>
                  <a:pt x="124" y="32"/>
                  <a:pt x="124" y="36"/>
                </a:cubicBezTo>
                <a:cubicBezTo>
                  <a:pt x="124" y="40"/>
                  <a:pt x="121" y="43"/>
                  <a:pt x="117" y="44"/>
                </a:cubicBezTo>
                <a:cubicBezTo>
                  <a:pt x="116" y="45"/>
                  <a:pt x="114" y="45"/>
                  <a:pt x="112" y="45"/>
                </a:cubicBezTo>
                <a:cubicBezTo>
                  <a:pt x="108" y="45"/>
                  <a:pt x="104" y="43"/>
                  <a:pt x="102" y="41"/>
                </a:cubicBezTo>
                <a:cubicBezTo>
                  <a:pt x="98" y="36"/>
                  <a:pt x="98" y="30"/>
                  <a:pt x="101" y="26"/>
                </a:cubicBezTo>
                <a:cubicBezTo>
                  <a:pt x="104" y="22"/>
                  <a:pt x="109" y="18"/>
                  <a:pt x="116" y="17"/>
                </a:cubicBezTo>
                <a:cubicBezTo>
                  <a:pt x="110" y="14"/>
                  <a:pt x="104" y="11"/>
                  <a:pt x="98" y="9"/>
                </a:cubicBezTo>
                <a:cubicBezTo>
                  <a:pt x="86" y="7"/>
                  <a:pt x="74" y="8"/>
                  <a:pt x="65" y="11"/>
                </a:cubicBezTo>
                <a:cubicBezTo>
                  <a:pt x="57" y="15"/>
                  <a:pt x="47" y="21"/>
                  <a:pt x="46" y="34"/>
                </a:cubicBezTo>
                <a:cubicBezTo>
                  <a:pt x="45" y="42"/>
                  <a:pt x="52" y="52"/>
                  <a:pt x="64" y="57"/>
                </a:cubicBezTo>
                <a:cubicBezTo>
                  <a:pt x="67" y="58"/>
                  <a:pt x="67" y="58"/>
                  <a:pt x="67" y="58"/>
                </a:cubicBezTo>
                <a:cubicBezTo>
                  <a:pt x="64" y="58"/>
                  <a:pt x="64" y="58"/>
                  <a:pt x="64" y="58"/>
                </a:cubicBezTo>
                <a:cubicBezTo>
                  <a:pt x="53" y="58"/>
                  <a:pt x="45" y="55"/>
                  <a:pt x="41" y="49"/>
                </a:cubicBezTo>
                <a:cubicBezTo>
                  <a:pt x="36" y="43"/>
                  <a:pt x="35" y="35"/>
                  <a:pt x="37" y="25"/>
                </a:cubicBezTo>
                <a:cubicBezTo>
                  <a:pt x="21" y="39"/>
                  <a:pt x="24" y="71"/>
                  <a:pt x="35" y="88"/>
                </a:cubicBezTo>
                <a:cubicBezTo>
                  <a:pt x="43" y="104"/>
                  <a:pt x="68" y="113"/>
                  <a:pt x="86" y="107"/>
                </a:cubicBezTo>
                <a:cubicBezTo>
                  <a:pt x="91" y="106"/>
                  <a:pt x="99" y="99"/>
                  <a:pt x="102" y="93"/>
                </a:cubicBezTo>
                <a:cubicBezTo>
                  <a:pt x="102" y="90"/>
                  <a:pt x="102" y="87"/>
                  <a:pt x="100" y="85"/>
                </a:cubicBezTo>
                <a:cubicBezTo>
                  <a:pt x="99" y="83"/>
                  <a:pt x="95" y="82"/>
                  <a:pt x="92" y="83"/>
                </a:cubicBezTo>
                <a:cubicBezTo>
                  <a:pt x="90" y="84"/>
                  <a:pt x="89" y="86"/>
                  <a:pt x="89" y="89"/>
                </a:cubicBezTo>
                <a:cubicBezTo>
                  <a:pt x="89" y="93"/>
                  <a:pt x="89" y="93"/>
                  <a:pt x="89" y="93"/>
                </a:cubicBezTo>
                <a:cubicBezTo>
                  <a:pt x="87" y="89"/>
                  <a:pt x="87" y="89"/>
                  <a:pt x="87" y="89"/>
                </a:cubicBezTo>
                <a:cubicBezTo>
                  <a:pt x="85" y="85"/>
                  <a:pt x="87" y="80"/>
                  <a:pt x="90" y="77"/>
                </a:cubicBezTo>
                <a:cubicBezTo>
                  <a:pt x="94" y="75"/>
                  <a:pt x="99" y="74"/>
                  <a:pt x="104" y="77"/>
                </a:cubicBezTo>
                <a:cubicBezTo>
                  <a:pt x="104" y="73"/>
                  <a:pt x="102" y="69"/>
                  <a:pt x="99" y="66"/>
                </a:cubicBezTo>
                <a:cubicBezTo>
                  <a:pt x="93" y="62"/>
                  <a:pt x="86" y="62"/>
                  <a:pt x="80" y="65"/>
                </a:cubicBezTo>
                <a:cubicBezTo>
                  <a:pt x="74" y="68"/>
                  <a:pt x="71" y="74"/>
                  <a:pt x="71" y="82"/>
                </a:cubicBezTo>
                <a:cubicBezTo>
                  <a:pt x="71" y="87"/>
                  <a:pt x="71" y="87"/>
                  <a:pt x="71" y="87"/>
                </a:cubicBezTo>
                <a:cubicBezTo>
                  <a:pt x="70" y="82"/>
                  <a:pt x="70" y="82"/>
                  <a:pt x="70" y="82"/>
                </a:cubicBezTo>
                <a:cubicBezTo>
                  <a:pt x="67" y="74"/>
                  <a:pt x="68" y="67"/>
                  <a:pt x="72" y="62"/>
                </a:cubicBezTo>
                <a:cubicBezTo>
                  <a:pt x="76" y="57"/>
                  <a:pt x="82" y="54"/>
                  <a:pt x="88" y="53"/>
                </a:cubicBezTo>
                <a:cubicBezTo>
                  <a:pt x="101" y="53"/>
                  <a:pt x="111" y="60"/>
                  <a:pt x="114" y="73"/>
                </a:cubicBezTo>
                <a:cubicBezTo>
                  <a:pt x="117" y="68"/>
                  <a:pt x="123" y="67"/>
                  <a:pt x="127" y="68"/>
                </a:cubicBezTo>
                <a:cubicBezTo>
                  <a:pt x="129" y="69"/>
                  <a:pt x="129" y="69"/>
                  <a:pt x="129" y="69"/>
                </a:cubicBezTo>
                <a:cubicBezTo>
                  <a:pt x="127" y="69"/>
                  <a:pt x="127" y="69"/>
                  <a:pt x="127" y="69"/>
                </a:cubicBezTo>
                <a:cubicBezTo>
                  <a:pt x="117" y="76"/>
                  <a:pt x="115" y="82"/>
                  <a:pt x="112" y="92"/>
                </a:cubicBezTo>
                <a:cubicBezTo>
                  <a:pt x="110" y="98"/>
                  <a:pt x="105" y="112"/>
                  <a:pt x="90" y="117"/>
                </a:cubicBezTo>
                <a:cubicBezTo>
                  <a:pt x="85" y="119"/>
                  <a:pt x="80" y="120"/>
                  <a:pt x="74" y="120"/>
                </a:cubicBezTo>
                <a:cubicBezTo>
                  <a:pt x="60" y="120"/>
                  <a:pt x="45" y="114"/>
                  <a:pt x="32" y="103"/>
                </a:cubicBezTo>
                <a:cubicBezTo>
                  <a:pt x="17" y="90"/>
                  <a:pt x="6" y="59"/>
                  <a:pt x="17" y="33"/>
                </a:cubicBezTo>
                <a:cubicBezTo>
                  <a:pt x="6" y="48"/>
                  <a:pt x="1" y="67"/>
                  <a:pt x="1" y="8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4" name="Freeform 3927"/>
          <p:cNvSpPr>
            <a:spLocks noChangeArrowheads="1"/>
          </p:cNvSpPr>
          <p:nvPr/>
        </p:nvSpPr>
        <p:spPr bwMode="auto">
          <a:xfrm>
            <a:off x="4457700" y="3186113"/>
            <a:ext cx="1895475" cy="1674812"/>
          </a:xfrm>
          <a:custGeom>
            <a:avLst/>
            <a:gdLst>
              <a:gd name="T0" fmla="*/ 2147483647 w 317"/>
              <a:gd name="T1" fmla="*/ 2147483647 h 279"/>
              <a:gd name="T2" fmla="*/ 2147483647 w 317"/>
              <a:gd name="T3" fmla="*/ 2147483647 h 279"/>
              <a:gd name="T4" fmla="*/ 2147483647 w 317"/>
              <a:gd name="T5" fmla="*/ 2147483647 h 279"/>
              <a:gd name="T6" fmla="*/ 2147483647 w 317"/>
              <a:gd name="T7" fmla="*/ 2147483647 h 279"/>
              <a:gd name="T8" fmla="*/ 2147483647 w 317"/>
              <a:gd name="T9" fmla="*/ 2147483647 h 279"/>
              <a:gd name="T10" fmla="*/ 2147483647 w 317"/>
              <a:gd name="T11" fmla="*/ 2147483647 h 279"/>
              <a:gd name="T12" fmla="*/ 2147483647 w 317"/>
              <a:gd name="T13" fmla="*/ 2147483647 h 279"/>
              <a:gd name="T14" fmla="*/ 2147483647 w 317"/>
              <a:gd name="T15" fmla="*/ 2147483647 h 279"/>
              <a:gd name="T16" fmla="*/ 2147483647 w 317"/>
              <a:gd name="T17" fmla="*/ 2147483647 h 279"/>
              <a:gd name="T18" fmla="*/ 2147483647 w 317"/>
              <a:gd name="T19" fmla="*/ 2147483647 h 279"/>
              <a:gd name="T20" fmla="*/ 0 w 317"/>
              <a:gd name="T21" fmla="*/ 2147483647 h 279"/>
              <a:gd name="T22" fmla="*/ 2147483647 w 317"/>
              <a:gd name="T23" fmla="*/ 2147483647 h 279"/>
              <a:gd name="T24" fmla="*/ 2147483647 w 317"/>
              <a:gd name="T25" fmla="*/ 2147483647 h 279"/>
              <a:gd name="T26" fmla="*/ 2147483647 w 317"/>
              <a:gd name="T27" fmla="*/ 2147483647 h 279"/>
              <a:gd name="T28" fmla="*/ 2147483647 w 317"/>
              <a:gd name="T29" fmla="*/ 2147483647 h 279"/>
              <a:gd name="T30" fmla="*/ 2147483647 w 317"/>
              <a:gd name="T31" fmla="*/ 2147483647 h 279"/>
              <a:gd name="T32" fmla="*/ 2147483647 w 317"/>
              <a:gd name="T33" fmla="*/ 2147483647 h 279"/>
              <a:gd name="T34" fmla="*/ 2147483647 w 317"/>
              <a:gd name="T35" fmla="*/ 2147483647 h 2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17"/>
              <a:gd name="T55" fmla="*/ 0 h 279"/>
              <a:gd name="T56" fmla="*/ 317 w 317"/>
              <a:gd name="T57" fmla="*/ 279 h 27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17" h="279">
                <a:moveTo>
                  <a:pt x="84" y="36"/>
                </a:moveTo>
                <a:cubicBezTo>
                  <a:pt x="32" y="36"/>
                  <a:pt x="1" y="82"/>
                  <a:pt x="1" y="126"/>
                </a:cubicBezTo>
                <a:cubicBezTo>
                  <a:pt x="1" y="193"/>
                  <a:pt x="84" y="255"/>
                  <a:pt x="163" y="278"/>
                </a:cubicBezTo>
                <a:cubicBezTo>
                  <a:pt x="239" y="252"/>
                  <a:pt x="316" y="194"/>
                  <a:pt x="316" y="126"/>
                </a:cubicBezTo>
                <a:cubicBezTo>
                  <a:pt x="316" y="78"/>
                  <a:pt x="275" y="34"/>
                  <a:pt x="230" y="34"/>
                </a:cubicBezTo>
                <a:cubicBezTo>
                  <a:pt x="210" y="34"/>
                  <a:pt x="192" y="42"/>
                  <a:pt x="175" y="57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5" y="56"/>
                  <a:pt x="176" y="56"/>
                  <a:pt x="176" y="55"/>
                </a:cubicBezTo>
                <a:cubicBezTo>
                  <a:pt x="239" y="0"/>
                  <a:pt x="317" y="61"/>
                  <a:pt x="317" y="126"/>
                </a:cubicBezTo>
                <a:cubicBezTo>
                  <a:pt x="317" y="195"/>
                  <a:pt x="239" y="252"/>
                  <a:pt x="163" y="279"/>
                </a:cubicBezTo>
                <a:cubicBezTo>
                  <a:pt x="86" y="256"/>
                  <a:pt x="0" y="195"/>
                  <a:pt x="0" y="126"/>
                </a:cubicBezTo>
                <a:cubicBezTo>
                  <a:pt x="0" y="61"/>
                  <a:pt x="66" y="3"/>
                  <a:pt x="147" y="57"/>
                </a:cubicBezTo>
                <a:cubicBezTo>
                  <a:pt x="147" y="57"/>
                  <a:pt x="148" y="58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52" y="60"/>
                  <a:pt x="155" y="63"/>
                  <a:pt x="158" y="65"/>
                </a:cubicBezTo>
                <a:cubicBezTo>
                  <a:pt x="159" y="66"/>
                  <a:pt x="160" y="67"/>
                  <a:pt x="161" y="68"/>
                </a:cubicBezTo>
                <a:cubicBezTo>
                  <a:pt x="161" y="68"/>
                  <a:pt x="161" y="68"/>
                  <a:pt x="161" y="68"/>
                </a:cubicBezTo>
                <a:cubicBezTo>
                  <a:pt x="136" y="47"/>
                  <a:pt x="109" y="36"/>
                  <a:pt x="8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5" name="Freeform 3928"/>
          <p:cNvSpPr>
            <a:spLocks noChangeArrowheads="1"/>
          </p:cNvSpPr>
          <p:nvPr/>
        </p:nvSpPr>
        <p:spPr bwMode="auto">
          <a:xfrm>
            <a:off x="4448175" y="3171825"/>
            <a:ext cx="1909763" cy="1847850"/>
          </a:xfrm>
          <a:custGeom>
            <a:avLst/>
            <a:gdLst>
              <a:gd name="T0" fmla="*/ 2147483647 w 319"/>
              <a:gd name="T1" fmla="*/ 2147483647 h 280"/>
              <a:gd name="T2" fmla="*/ 2147483647 w 319"/>
              <a:gd name="T3" fmla="*/ 2147483647 h 280"/>
              <a:gd name="T4" fmla="*/ 2147483647 w 319"/>
              <a:gd name="T5" fmla="*/ 2147483647 h 280"/>
              <a:gd name="T6" fmla="*/ 2147483647 w 319"/>
              <a:gd name="T7" fmla="*/ 2147483647 h 280"/>
              <a:gd name="T8" fmla="*/ 2147483647 w 319"/>
              <a:gd name="T9" fmla="*/ 2147483647 h 280"/>
              <a:gd name="T10" fmla="*/ 2147483647 w 319"/>
              <a:gd name="T11" fmla="*/ 2147483647 h 280"/>
              <a:gd name="T12" fmla="*/ 2147483647 w 319"/>
              <a:gd name="T13" fmla="*/ 2147483647 h 280"/>
              <a:gd name="T14" fmla="*/ 2147483647 w 319"/>
              <a:gd name="T15" fmla="*/ 2147483647 h 280"/>
              <a:gd name="T16" fmla="*/ 2147483647 w 319"/>
              <a:gd name="T17" fmla="*/ 2147483647 h 280"/>
              <a:gd name="T18" fmla="*/ 2147483647 w 319"/>
              <a:gd name="T19" fmla="*/ 2147483647 h 280"/>
              <a:gd name="T20" fmla="*/ 2147483647 w 319"/>
              <a:gd name="T21" fmla="*/ 2147483647 h 280"/>
              <a:gd name="T22" fmla="*/ 0 w 319"/>
              <a:gd name="T23" fmla="*/ 2147483647 h 280"/>
              <a:gd name="T24" fmla="*/ 2147483647 w 319"/>
              <a:gd name="T25" fmla="*/ 2147483647 h 280"/>
              <a:gd name="T26" fmla="*/ 2147483647 w 319"/>
              <a:gd name="T27" fmla="*/ 2147483647 h 280"/>
              <a:gd name="T28" fmla="*/ 2147483647 w 319"/>
              <a:gd name="T29" fmla="*/ 2147483647 h 280"/>
              <a:gd name="T30" fmla="*/ 2147483647 w 319"/>
              <a:gd name="T31" fmla="*/ 2147483647 h 2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19"/>
              <a:gd name="T49" fmla="*/ 0 h 280"/>
              <a:gd name="T50" fmla="*/ 319 w 319"/>
              <a:gd name="T51" fmla="*/ 280 h 28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19" h="280">
                <a:moveTo>
                  <a:pt x="148" y="57"/>
                </a:moveTo>
                <a:cubicBezTo>
                  <a:pt x="67" y="3"/>
                  <a:pt x="1" y="61"/>
                  <a:pt x="1" y="126"/>
                </a:cubicBezTo>
                <a:cubicBezTo>
                  <a:pt x="1" y="195"/>
                  <a:pt x="87" y="256"/>
                  <a:pt x="164" y="279"/>
                </a:cubicBezTo>
                <a:cubicBezTo>
                  <a:pt x="240" y="252"/>
                  <a:pt x="318" y="195"/>
                  <a:pt x="318" y="126"/>
                </a:cubicBezTo>
                <a:cubicBezTo>
                  <a:pt x="318" y="61"/>
                  <a:pt x="240" y="0"/>
                  <a:pt x="177" y="55"/>
                </a:cubicBezTo>
                <a:cubicBezTo>
                  <a:pt x="177" y="55"/>
                  <a:pt x="177" y="55"/>
                  <a:pt x="177" y="54"/>
                </a:cubicBezTo>
                <a:cubicBezTo>
                  <a:pt x="194" y="40"/>
                  <a:pt x="212" y="33"/>
                  <a:pt x="231" y="33"/>
                </a:cubicBezTo>
                <a:cubicBezTo>
                  <a:pt x="277" y="33"/>
                  <a:pt x="319" y="77"/>
                  <a:pt x="319" y="126"/>
                </a:cubicBezTo>
                <a:cubicBezTo>
                  <a:pt x="319" y="195"/>
                  <a:pt x="241" y="253"/>
                  <a:pt x="164" y="280"/>
                </a:cubicBezTo>
                <a:cubicBezTo>
                  <a:pt x="164" y="280"/>
                  <a:pt x="164" y="280"/>
                  <a:pt x="164" y="280"/>
                </a:cubicBezTo>
                <a:cubicBezTo>
                  <a:pt x="164" y="280"/>
                  <a:pt x="164" y="280"/>
                  <a:pt x="164" y="280"/>
                </a:cubicBezTo>
                <a:cubicBezTo>
                  <a:pt x="84" y="256"/>
                  <a:pt x="0" y="194"/>
                  <a:pt x="0" y="126"/>
                </a:cubicBezTo>
                <a:cubicBezTo>
                  <a:pt x="0" y="103"/>
                  <a:pt x="9" y="80"/>
                  <a:pt x="24" y="63"/>
                </a:cubicBezTo>
                <a:cubicBezTo>
                  <a:pt x="40" y="45"/>
                  <a:pt x="62" y="35"/>
                  <a:pt x="85" y="35"/>
                </a:cubicBezTo>
                <a:cubicBezTo>
                  <a:pt x="105" y="35"/>
                  <a:pt x="127" y="42"/>
                  <a:pt x="148" y="56"/>
                </a:cubicBezTo>
                <a:cubicBezTo>
                  <a:pt x="148" y="56"/>
                  <a:pt x="148" y="57"/>
                  <a:pt x="148" y="57"/>
                </a:cubicBezTo>
                <a:close/>
              </a:path>
            </a:pathLst>
          </a:custGeom>
          <a:solidFill>
            <a:srgbClr val="351F10"/>
          </a:solidFill>
          <a:ln w="9525" cmpd="sng">
            <a:solidFill>
              <a:srgbClr val="351F10"/>
            </a:solidFill>
            <a:beve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5596" name="Freeform 3806"/>
          <p:cNvSpPr>
            <a:spLocks noChangeArrowheads="1"/>
          </p:cNvSpPr>
          <p:nvPr/>
        </p:nvSpPr>
        <p:spPr bwMode="auto">
          <a:xfrm>
            <a:off x="4354513" y="3421063"/>
            <a:ext cx="7937" cy="793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0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7" name="Oval 3840"/>
          <p:cNvSpPr>
            <a:spLocks noChangeArrowheads="1"/>
          </p:cNvSpPr>
          <p:nvPr/>
        </p:nvSpPr>
        <p:spPr bwMode="auto">
          <a:xfrm>
            <a:off x="5397500" y="330358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598" name="Freeform 3841"/>
          <p:cNvSpPr>
            <a:spLocks noEditPoints="1" noChangeArrowheads="1"/>
          </p:cNvSpPr>
          <p:nvPr/>
        </p:nvSpPr>
        <p:spPr bwMode="auto">
          <a:xfrm>
            <a:off x="5389563" y="3297238"/>
            <a:ext cx="52387" cy="58737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0 h 9"/>
              <a:gd name="T6" fmla="*/ 2147483647 w 9"/>
              <a:gd name="T7" fmla="*/ 2147483647 h 9"/>
              <a:gd name="T8" fmla="*/ 2147483647 w 9"/>
              <a:gd name="T9" fmla="*/ 2147483647 h 9"/>
              <a:gd name="T10" fmla="*/ 2147483647 w 9"/>
              <a:gd name="T11" fmla="*/ 2147483647 h 9"/>
              <a:gd name="T12" fmla="*/ 2147483647 w 9"/>
              <a:gd name="T13" fmla="*/ 2147483647 h 9"/>
              <a:gd name="T14" fmla="*/ 2147483647 w 9"/>
              <a:gd name="T15" fmla="*/ 2147483647 h 9"/>
              <a:gd name="T16" fmla="*/ 2147483647 w 9"/>
              <a:gd name="T17" fmla="*/ 2147483647 h 9"/>
              <a:gd name="T18" fmla="*/ 2147483647 w 9"/>
              <a:gd name="T19" fmla="*/ 2147483647 h 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9"/>
              <a:gd name="T32" fmla="*/ 9 w 9"/>
              <a:gd name="T33" fmla="*/ 9 h 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9">
                <a:moveTo>
                  <a:pt x="5" y="9"/>
                </a:moveTo>
                <a:cubicBezTo>
                  <a:pt x="2" y="9"/>
                  <a:pt x="0" y="7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4"/>
                </a:cubicBezTo>
                <a:cubicBezTo>
                  <a:pt x="9" y="7"/>
                  <a:pt x="7" y="9"/>
                  <a:pt x="5" y="9"/>
                </a:cubicBezTo>
                <a:close/>
                <a:moveTo>
                  <a:pt x="5" y="1"/>
                </a:moveTo>
                <a:cubicBezTo>
                  <a:pt x="3" y="1"/>
                  <a:pt x="2" y="3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3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599" name="Oval 3842"/>
          <p:cNvSpPr>
            <a:spLocks noChangeArrowheads="1"/>
          </p:cNvSpPr>
          <p:nvPr/>
        </p:nvSpPr>
        <p:spPr bwMode="auto">
          <a:xfrm>
            <a:off x="5403850" y="3200400"/>
            <a:ext cx="22225" cy="6032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0" name="Freeform 3843"/>
          <p:cNvSpPr>
            <a:spLocks noEditPoints="1" noChangeArrowheads="1"/>
          </p:cNvSpPr>
          <p:nvPr/>
        </p:nvSpPr>
        <p:spPr bwMode="auto">
          <a:xfrm>
            <a:off x="5403850" y="3194050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1"/>
                </a:moveTo>
                <a:cubicBezTo>
                  <a:pt x="2" y="2"/>
                  <a:pt x="1" y="3"/>
                  <a:pt x="1" y="6"/>
                </a:cubicBezTo>
                <a:cubicBezTo>
                  <a:pt x="1" y="8"/>
                  <a:pt x="2" y="10"/>
                  <a:pt x="2" y="10"/>
                </a:cubicBezTo>
                <a:cubicBezTo>
                  <a:pt x="2" y="10"/>
                  <a:pt x="3" y="8"/>
                  <a:pt x="3" y="6"/>
                </a:cubicBezTo>
                <a:cubicBezTo>
                  <a:pt x="3" y="3"/>
                  <a:pt x="2" y="2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1" name="Oval 3844"/>
          <p:cNvSpPr>
            <a:spLocks noChangeArrowheads="1"/>
          </p:cNvSpPr>
          <p:nvPr/>
        </p:nvSpPr>
        <p:spPr bwMode="auto">
          <a:xfrm>
            <a:off x="5403850" y="32670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2" name="Freeform 3845"/>
          <p:cNvSpPr>
            <a:spLocks noEditPoints="1" noChangeArrowheads="1"/>
          </p:cNvSpPr>
          <p:nvPr/>
        </p:nvSpPr>
        <p:spPr bwMode="auto">
          <a:xfrm>
            <a:off x="5403850" y="326072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3" name="Oval 3846"/>
          <p:cNvSpPr>
            <a:spLocks noChangeArrowheads="1"/>
          </p:cNvSpPr>
          <p:nvPr/>
        </p:nvSpPr>
        <p:spPr bwMode="auto">
          <a:xfrm>
            <a:off x="5403850" y="3163888"/>
            <a:ext cx="30163" cy="30162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4" name="Freeform 3847"/>
          <p:cNvSpPr>
            <a:spLocks noEditPoints="1" noChangeArrowheads="1"/>
          </p:cNvSpPr>
          <p:nvPr/>
        </p:nvSpPr>
        <p:spPr bwMode="auto">
          <a:xfrm>
            <a:off x="5403850" y="3157538"/>
            <a:ext cx="30163" cy="36512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5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4" y="0"/>
                  <a:pt x="6" y="2"/>
                  <a:pt x="6" y="3"/>
                </a:cubicBezTo>
                <a:cubicBezTo>
                  <a:pt x="6" y="5"/>
                  <a:pt x="4" y="6"/>
                  <a:pt x="3" y="6"/>
                </a:cubicBezTo>
                <a:close/>
                <a:moveTo>
                  <a:pt x="3" y="2"/>
                </a:moveTo>
                <a:cubicBezTo>
                  <a:pt x="2" y="2"/>
                  <a:pt x="1" y="2"/>
                  <a:pt x="1" y="3"/>
                </a:cubicBezTo>
                <a:cubicBezTo>
                  <a:pt x="1" y="4"/>
                  <a:pt x="2" y="5"/>
                  <a:pt x="3" y="5"/>
                </a:cubicBezTo>
                <a:cubicBezTo>
                  <a:pt x="4" y="5"/>
                  <a:pt x="4" y="4"/>
                  <a:pt x="4" y="3"/>
                </a:cubicBezTo>
                <a:cubicBezTo>
                  <a:pt x="4" y="2"/>
                  <a:pt x="4" y="2"/>
                  <a:pt x="3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5" name="Oval 3848"/>
          <p:cNvSpPr>
            <a:spLocks noChangeArrowheads="1"/>
          </p:cNvSpPr>
          <p:nvPr/>
        </p:nvSpPr>
        <p:spPr bwMode="auto">
          <a:xfrm>
            <a:off x="5397500" y="3113088"/>
            <a:ext cx="44450" cy="44450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6" name="Freeform 3849"/>
          <p:cNvSpPr>
            <a:spLocks noEditPoints="1" noChangeArrowheads="1"/>
          </p:cNvSpPr>
          <p:nvPr/>
        </p:nvSpPr>
        <p:spPr bwMode="auto">
          <a:xfrm>
            <a:off x="5389563" y="3113088"/>
            <a:ext cx="52387" cy="44450"/>
          </a:xfrm>
          <a:custGeom>
            <a:avLst/>
            <a:gdLst>
              <a:gd name="T0" fmla="*/ 2147483647 w 9"/>
              <a:gd name="T1" fmla="*/ 2147483647 h 8"/>
              <a:gd name="T2" fmla="*/ 0 w 9"/>
              <a:gd name="T3" fmla="*/ 2147483647 h 8"/>
              <a:gd name="T4" fmla="*/ 2147483647 w 9"/>
              <a:gd name="T5" fmla="*/ 0 h 8"/>
              <a:gd name="T6" fmla="*/ 2147483647 w 9"/>
              <a:gd name="T7" fmla="*/ 2147483647 h 8"/>
              <a:gd name="T8" fmla="*/ 2147483647 w 9"/>
              <a:gd name="T9" fmla="*/ 2147483647 h 8"/>
              <a:gd name="T10" fmla="*/ 2147483647 w 9"/>
              <a:gd name="T11" fmla="*/ 2147483647 h 8"/>
              <a:gd name="T12" fmla="*/ 2147483647 w 9"/>
              <a:gd name="T13" fmla="*/ 2147483647 h 8"/>
              <a:gd name="T14" fmla="*/ 2147483647 w 9"/>
              <a:gd name="T15" fmla="*/ 2147483647 h 8"/>
              <a:gd name="T16" fmla="*/ 2147483647 w 9"/>
              <a:gd name="T17" fmla="*/ 2147483647 h 8"/>
              <a:gd name="T18" fmla="*/ 2147483647 w 9"/>
              <a:gd name="T19" fmla="*/ 2147483647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"/>
              <a:gd name="T31" fmla="*/ 0 h 8"/>
              <a:gd name="T32" fmla="*/ 9 w 9"/>
              <a:gd name="T33" fmla="*/ 8 h 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" h="8">
                <a:moveTo>
                  <a:pt x="5" y="8"/>
                </a:moveTo>
                <a:cubicBezTo>
                  <a:pt x="2" y="8"/>
                  <a:pt x="0" y="6"/>
                  <a:pt x="0" y="4"/>
                </a:cubicBezTo>
                <a:cubicBezTo>
                  <a:pt x="0" y="1"/>
                  <a:pt x="2" y="0"/>
                  <a:pt x="5" y="0"/>
                </a:cubicBezTo>
                <a:cubicBezTo>
                  <a:pt x="7" y="0"/>
                  <a:pt x="9" y="1"/>
                  <a:pt x="9" y="4"/>
                </a:cubicBezTo>
                <a:cubicBezTo>
                  <a:pt x="9" y="6"/>
                  <a:pt x="7" y="8"/>
                  <a:pt x="5" y="8"/>
                </a:cubicBezTo>
                <a:close/>
                <a:moveTo>
                  <a:pt x="5" y="1"/>
                </a:moveTo>
                <a:cubicBezTo>
                  <a:pt x="3" y="1"/>
                  <a:pt x="2" y="2"/>
                  <a:pt x="2" y="4"/>
                </a:cubicBezTo>
                <a:cubicBezTo>
                  <a:pt x="2" y="6"/>
                  <a:pt x="3" y="7"/>
                  <a:pt x="5" y="7"/>
                </a:cubicBezTo>
                <a:cubicBezTo>
                  <a:pt x="6" y="7"/>
                  <a:pt x="8" y="6"/>
                  <a:pt x="8" y="4"/>
                </a:cubicBezTo>
                <a:cubicBezTo>
                  <a:pt x="8" y="2"/>
                  <a:pt x="6" y="1"/>
                  <a:pt x="5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7" name="Oval 3850"/>
          <p:cNvSpPr>
            <a:spLocks noChangeArrowheads="1"/>
          </p:cNvSpPr>
          <p:nvPr/>
        </p:nvSpPr>
        <p:spPr bwMode="auto">
          <a:xfrm>
            <a:off x="5403850" y="3009900"/>
            <a:ext cx="22225" cy="666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08" name="Freeform 3851"/>
          <p:cNvSpPr>
            <a:spLocks noEditPoints="1" noChangeArrowheads="1"/>
          </p:cNvSpPr>
          <p:nvPr/>
        </p:nvSpPr>
        <p:spPr bwMode="auto">
          <a:xfrm>
            <a:off x="5403850" y="3003550"/>
            <a:ext cx="30163" cy="73025"/>
          </a:xfrm>
          <a:custGeom>
            <a:avLst/>
            <a:gdLst>
              <a:gd name="T0" fmla="*/ 2147483647 w 4"/>
              <a:gd name="T1" fmla="*/ 2147483647 h 12"/>
              <a:gd name="T2" fmla="*/ 0 w 4"/>
              <a:gd name="T3" fmla="*/ 2147483647 h 12"/>
              <a:gd name="T4" fmla="*/ 2147483647 w 4"/>
              <a:gd name="T5" fmla="*/ 0 h 12"/>
              <a:gd name="T6" fmla="*/ 2147483647 w 4"/>
              <a:gd name="T7" fmla="*/ 2147483647 h 12"/>
              <a:gd name="T8" fmla="*/ 2147483647 w 4"/>
              <a:gd name="T9" fmla="*/ 2147483647 h 12"/>
              <a:gd name="T10" fmla="*/ 2147483647 w 4"/>
              <a:gd name="T11" fmla="*/ 2147483647 h 12"/>
              <a:gd name="T12" fmla="*/ 2147483647 w 4"/>
              <a:gd name="T13" fmla="*/ 2147483647 h 12"/>
              <a:gd name="T14" fmla="*/ 2147483647 w 4"/>
              <a:gd name="T15" fmla="*/ 2147483647 h 12"/>
              <a:gd name="T16" fmla="*/ 2147483647 w 4"/>
              <a:gd name="T17" fmla="*/ 2147483647 h 12"/>
              <a:gd name="T18" fmla="*/ 2147483647 w 4"/>
              <a:gd name="T19" fmla="*/ 2147483647 h 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"/>
              <a:gd name="T31" fmla="*/ 0 h 12"/>
              <a:gd name="T32" fmla="*/ 4 w 4"/>
              <a:gd name="T33" fmla="*/ 12 h 1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" h="12">
                <a:moveTo>
                  <a:pt x="2" y="12"/>
                </a:moveTo>
                <a:cubicBezTo>
                  <a:pt x="0" y="12"/>
                  <a:pt x="0" y="7"/>
                  <a:pt x="0" y="6"/>
                </a:cubicBezTo>
                <a:cubicBezTo>
                  <a:pt x="0" y="5"/>
                  <a:pt x="0" y="0"/>
                  <a:pt x="2" y="0"/>
                </a:cubicBezTo>
                <a:cubicBezTo>
                  <a:pt x="4" y="0"/>
                  <a:pt x="4" y="5"/>
                  <a:pt x="4" y="6"/>
                </a:cubicBezTo>
                <a:cubicBezTo>
                  <a:pt x="4" y="7"/>
                  <a:pt x="4" y="12"/>
                  <a:pt x="2" y="12"/>
                </a:cubicBezTo>
                <a:close/>
                <a:moveTo>
                  <a:pt x="2" y="2"/>
                </a:moveTo>
                <a:cubicBezTo>
                  <a:pt x="2" y="2"/>
                  <a:pt x="1" y="4"/>
                  <a:pt x="1" y="6"/>
                </a:cubicBezTo>
                <a:cubicBezTo>
                  <a:pt x="1" y="9"/>
                  <a:pt x="2" y="10"/>
                  <a:pt x="2" y="11"/>
                </a:cubicBezTo>
                <a:cubicBezTo>
                  <a:pt x="2" y="10"/>
                  <a:pt x="3" y="9"/>
                  <a:pt x="3" y="6"/>
                </a:cubicBezTo>
                <a:cubicBezTo>
                  <a:pt x="3" y="4"/>
                  <a:pt x="2" y="2"/>
                  <a:pt x="2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09" name="Oval 3852"/>
          <p:cNvSpPr>
            <a:spLocks noChangeArrowheads="1"/>
          </p:cNvSpPr>
          <p:nvPr/>
        </p:nvSpPr>
        <p:spPr bwMode="auto">
          <a:xfrm>
            <a:off x="5403850" y="3076575"/>
            <a:ext cx="30163" cy="28575"/>
          </a:xfrm>
          <a:prstGeom prst="ellipse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5610" name="Freeform 3853"/>
          <p:cNvSpPr>
            <a:spLocks noEditPoints="1" noChangeArrowheads="1"/>
          </p:cNvSpPr>
          <p:nvPr/>
        </p:nvSpPr>
        <p:spPr bwMode="auto">
          <a:xfrm>
            <a:off x="5403850" y="3076575"/>
            <a:ext cx="30163" cy="36513"/>
          </a:xfrm>
          <a:custGeom>
            <a:avLst/>
            <a:gdLst>
              <a:gd name="T0" fmla="*/ 2147483647 w 6"/>
              <a:gd name="T1" fmla="*/ 2147483647 h 6"/>
              <a:gd name="T2" fmla="*/ 0 w 6"/>
              <a:gd name="T3" fmla="*/ 2147483647 h 6"/>
              <a:gd name="T4" fmla="*/ 2147483647 w 6"/>
              <a:gd name="T5" fmla="*/ 0 h 6"/>
              <a:gd name="T6" fmla="*/ 2147483647 w 6"/>
              <a:gd name="T7" fmla="*/ 2147483647 h 6"/>
              <a:gd name="T8" fmla="*/ 2147483647 w 6"/>
              <a:gd name="T9" fmla="*/ 2147483647 h 6"/>
              <a:gd name="T10" fmla="*/ 2147483647 w 6"/>
              <a:gd name="T11" fmla="*/ 2147483647 h 6"/>
              <a:gd name="T12" fmla="*/ 2147483647 w 6"/>
              <a:gd name="T13" fmla="*/ 2147483647 h 6"/>
              <a:gd name="T14" fmla="*/ 2147483647 w 6"/>
              <a:gd name="T15" fmla="*/ 2147483647 h 6"/>
              <a:gd name="T16" fmla="*/ 2147483647 w 6"/>
              <a:gd name="T17" fmla="*/ 2147483647 h 6"/>
              <a:gd name="T18" fmla="*/ 2147483647 w 6"/>
              <a:gd name="T19" fmla="*/ 2147483647 h 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"/>
              <a:gd name="T31" fmla="*/ 0 h 6"/>
              <a:gd name="T32" fmla="*/ 6 w 6"/>
              <a:gd name="T33" fmla="*/ 6 h 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" h="6">
                <a:moveTo>
                  <a:pt x="3" y="6"/>
                </a:moveTo>
                <a:cubicBezTo>
                  <a:pt x="1" y="6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4" y="0"/>
                  <a:pt x="6" y="1"/>
                  <a:pt x="6" y="3"/>
                </a:cubicBezTo>
                <a:cubicBezTo>
                  <a:pt x="6" y="4"/>
                  <a:pt x="4" y="6"/>
                  <a:pt x="3" y="6"/>
                </a:cubicBezTo>
                <a:close/>
                <a:moveTo>
                  <a:pt x="3" y="1"/>
                </a:moveTo>
                <a:cubicBezTo>
                  <a:pt x="2" y="1"/>
                  <a:pt x="1" y="2"/>
                  <a:pt x="1" y="3"/>
                </a:cubicBezTo>
                <a:cubicBezTo>
                  <a:pt x="1" y="4"/>
                  <a:pt x="2" y="4"/>
                  <a:pt x="3" y="4"/>
                </a:cubicBezTo>
                <a:cubicBezTo>
                  <a:pt x="4" y="4"/>
                  <a:pt x="4" y="4"/>
                  <a:pt x="4" y="3"/>
                </a:cubicBezTo>
                <a:cubicBezTo>
                  <a:pt x="4" y="2"/>
                  <a:pt x="4" y="1"/>
                  <a:pt x="3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1" name="Freeform 3908"/>
          <p:cNvSpPr>
            <a:spLocks noChangeArrowheads="1"/>
          </p:cNvSpPr>
          <p:nvPr/>
        </p:nvSpPr>
        <p:spPr bwMode="auto">
          <a:xfrm>
            <a:off x="5500688" y="3517900"/>
            <a:ext cx="7937" cy="6350"/>
          </a:xfrm>
          <a:custGeom>
            <a:avLst/>
            <a:gdLst>
              <a:gd name="T0" fmla="*/ 2147483647 w 1"/>
              <a:gd name="T1" fmla="*/ 0 h 2"/>
              <a:gd name="T2" fmla="*/ 0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2" name="Freeform 3909"/>
          <p:cNvSpPr>
            <a:spLocks noChangeArrowheads="1"/>
          </p:cNvSpPr>
          <p:nvPr/>
        </p:nvSpPr>
        <p:spPr bwMode="auto">
          <a:xfrm>
            <a:off x="5500688" y="3509963"/>
            <a:ext cx="7937" cy="14287"/>
          </a:xfrm>
          <a:custGeom>
            <a:avLst/>
            <a:gdLst>
              <a:gd name="T0" fmla="*/ 0 w 2"/>
              <a:gd name="T1" fmla="*/ 2147483647 h 3"/>
              <a:gd name="T2" fmla="*/ 2147483647 w 2"/>
              <a:gd name="T3" fmla="*/ 0 h 3"/>
              <a:gd name="T4" fmla="*/ 2147483647 w 2"/>
              <a:gd name="T5" fmla="*/ 2147483647 h 3"/>
              <a:gd name="T6" fmla="*/ 2147483647 w 2"/>
              <a:gd name="T7" fmla="*/ 2147483647 h 3"/>
              <a:gd name="T8" fmla="*/ 0 w 2"/>
              <a:gd name="T9" fmla="*/ 2147483647 h 3"/>
              <a:gd name="T10" fmla="*/ 0 w 2"/>
              <a:gd name="T11" fmla="*/ 2147483647 h 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3"/>
              <a:gd name="T20" fmla="*/ 2 w 2"/>
              <a:gd name="T21" fmla="*/ 3 h 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3">
                <a:moveTo>
                  <a:pt x="0" y="2"/>
                </a:moveTo>
                <a:cubicBezTo>
                  <a:pt x="1" y="1"/>
                  <a:pt x="2" y="1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3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3" name="Freeform 3910"/>
          <p:cNvSpPr>
            <a:spLocks noChangeArrowheads="1"/>
          </p:cNvSpPr>
          <p:nvPr/>
        </p:nvSpPr>
        <p:spPr bwMode="auto">
          <a:xfrm>
            <a:off x="5324475" y="3311525"/>
            <a:ext cx="190500" cy="249238"/>
          </a:xfrm>
          <a:custGeom>
            <a:avLst/>
            <a:gdLst>
              <a:gd name="T0" fmla="*/ 2147483647 w 32"/>
              <a:gd name="T1" fmla="*/ 2147483647 h 42"/>
              <a:gd name="T2" fmla="*/ 2147483647 w 32"/>
              <a:gd name="T3" fmla="*/ 2147483647 h 42"/>
              <a:gd name="T4" fmla="*/ 2147483647 w 32"/>
              <a:gd name="T5" fmla="*/ 0 h 42"/>
              <a:gd name="T6" fmla="*/ 2147483647 w 32"/>
              <a:gd name="T7" fmla="*/ 0 h 42"/>
              <a:gd name="T8" fmla="*/ 2147483647 w 32"/>
              <a:gd name="T9" fmla="*/ 2147483647 h 42"/>
              <a:gd name="T10" fmla="*/ 2147483647 w 32"/>
              <a:gd name="T11" fmla="*/ 2147483647 h 42"/>
              <a:gd name="T12" fmla="*/ 2147483647 w 32"/>
              <a:gd name="T13" fmla="*/ 2147483647 h 42"/>
              <a:gd name="T14" fmla="*/ 2147483647 w 32"/>
              <a:gd name="T15" fmla="*/ 2147483647 h 42"/>
              <a:gd name="T16" fmla="*/ 2147483647 w 32"/>
              <a:gd name="T17" fmla="*/ 2147483647 h 42"/>
              <a:gd name="T18" fmla="*/ 2147483647 w 32"/>
              <a:gd name="T19" fmla="*/ 2147483647 h 42"/>
              <a:gd name="T20" fmla="*/ 2147483647 w 32"/>
              <a:gd name="T21" fmla="*/ 2147483647 h 42"/>
              <a:gd name="T22" fmla="*/ 2147483647 w 32"/>
              <a:gd name="T23" fmla="*/ 2147483647 h 4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2"/>
              <a:gd name="T37" fmla="*/ 0 h 42"/>
              <a:gd name="T38" fmla="*/ 32 w 32"/>
              <a:gd name="T39" fmla="*/ 42 h 4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2" h="42">
                <a:moveTo>
                  <a:pt x="4" y="36"/>
                </a:moveTo>
                <a:cubicBezTo>
                  <a:pt x="1" y="29"/>
                  <a:pt x="0" y="21"/>
                  <a:pt x="1" y="14"/>
                </a:cubicBezTo>
                <a:cubicBezTo>
                  <a:pt x="3" y="4"/>
                  <a:pt x="10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2" y="0"/>
                  <a:pt x="29" y="4"/>
                  <a:pt x="31" y="14"/>
                </a:cubicBezTo>
                <a:cubicBezTo>
                  <a:pt x="32" y="20"/>
                  <a:pt x="32" y="29"/>
                  <a:pt x="29" y="35"/>
                </a:cubicBezTo>
                <a:cubicBezTo>
                  <a:pt x="27" y="37"/>
                  <a:pt x="25" y="39"/>
                  <a:pt x="23" y="41"/>
                </a:cubicBezTo>
                <a:cubicBezTo>
                  <a:pt x="27" y="35"/>
                  <a:pt x="28" y="29"/>
                  <a:pt x="28" y="22"/>
                </a:cubicBezTo>
                <a:cubicBezTo>
                  <a:pt x="28" y="12"/>
                  <a:pt x="24" y="6"/>
                  <a:pt x="17" y="6"/>
                </a:cubicBezTo>
                <a:cubicBezTo>
                  <a:pt x="8" y="6"/>
                  <a:pt x="5" y="14"/>
                  <a:pt x="5" y="22"/>
                </a:cubicBezTo>
                <a:cubicBezTo>
                  <a:pt x="5" y="29"/>
                  <a:pt x="7" y="36"/>
                  <a:pt x="12" y="42"/>
                </a:cubicBezTo>
                <a:cubicBezTo>
                  <a:pt x="9" y="40"/>
                  <a:pt x="7" y="38"/>
                  <a:pt x="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4" name="Freeform 3911"/>
          <p:cNvSpPr>
            <a:spLocks noChangeArrowheads="1"/>
          </p:cNvSpPr>
          <p:nvPr/>
        </p:nvSpPr>
        <p:spPr bwMode="auto">
          <a:xfrm>
            <a:off x="5448300" y="3517900"/>
            <a:ext cx="52388" cy="58738"/>
          </a:xfrm>
          <a:custGeom>
            <a:avLst/>
            <a:gdLst>
              <a:gd name="T0" fmla="*/ 2147483647 w 9"/>
              <a:gd name="T1" fmla="*/ 2147483647 h 9"/>
              <a:gd name="T2" fmla="*/ 0 w 9"/>
              <a:gd name="T3" fmla="*/ 2147483647 h 9"/>
              <a:gd name="T4" fmla="*/ 2147483647 w 9"/>
              <a:gd name="T5" fmla="*/ 2147483647 h 9"/>
              <a:gd name="T6" fmla="*/ 2147483647 w 9"/>
              <a:gd name="T7" fmla="*/ 0 h 9"/>
              <a:gd name="T8" fmla="*/ 2147483647 w 9"/>
              <a:gd name="T9" fmla="*/ 0 h 9"/>
              <a:gd name="T10" fmla="*/ 2147483647 w 9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9"/>
              <a:gd name="T20" fmla="*/ 9 w 9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9">
                <a:moveTo>
                  <a:pt x="9" y="1"/>
                </a:moveTo>
                <a:cubicBezTo>
                  <a:pt x="6" y="3"/>
                  <a:pt x="3" y="6"/>
                  <a:pt x="0" y="9"/>
                </a:cubicBezTo>
                <a:cubicBezTo>
                  <a:pt x="1" y="8"/>
                  <a:pt x="2" y="7"/>
                  <a:pt x="2" y="6"/>
                </a:cubicBezTo>
                <a:cubicBezTo>
                  <a:pt x="4" y="4"/>
                  <a:pt x="6" y="2"/>
                  <a:pt x="8" y="0"/>
                </a:cubicBezTo>
                <a:cubicBezTo>
                  <a:pt x="8" y="0"/>
                  <a:pt x="8" y="0"/>
                  <a:pt x="8" y="0"/>
                </a:cubicBezTo>
                <a:lnTo>
                  <a:pt x="9" y="1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5" name="Freeform 3912"/>
          <p:cNvSpPr>
            <a:spLocks noChangeArrowheads="1"/>
          </p:cNvSpPr>
          <p:nvPr/>
        </p:nvSpPr>
        <p:spPr bwMode="auto">
          <a:xfrm>
            <a:off x="5434013" y="3575050"/>
            <a:ext cx="14287" cy="15875"/>
          </a:xfrm>
          <a:custGeom>
            <a:avLst/>
            <a:gdLst>
              <a:gd name="T0" fmla="*/ 2147483647 w 3"/>
              <a:gd name="T1" fmla="*/ 0 h 3"/>
              <a:gd name="T2" fmla="*/ 2147483647 w 3"/>
              <a:gd name="T3" fmla="*/ 2147483647 h 3"/>
              <a:gd name="T4" fmla="*/ 0 w 3"/>
              <a:gd name="T5" fmla="*/ 2147483647 h 3"/>
              <a:gd name="T6" fmla="*/ 2147483647 w 3"/>
              <a:gd name="T7" fmla="*/ 0 h 3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3"/>
              <a:gd name="T14" fmla="*/ 3 w 3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3">
                <a:moveTo>
                  <a:pt x="3" y="0"/>
                </a:moveTo>
                <a:cubicBezTo>
                  <a:pt x="2" y="1"/>
                  <a:pt x="2" y="2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6" name="Freeform 3913"/>
          <p:cNvSpPr>
            <a:spLocks noChangeArrowheads="1"/>
          </p:cNvSpPr>
          <p:nvPr/>
        </p:nvSpPr>
        <p:spPr bwMode="auto">
          <a:xfrm>
            <a:off x="5434013" y="3554413"/>
            <a:ext cx="30162" cy="36512"/>
          </a:xfrm>
          <a:custGeom>
            <a:avLst/>
            <a:gdLst>
              <a:gd name="T0" fmla="*/ 0 w 5"/>
              <a:gd name="T1" fmla="*/ 2147483647 h 6"/>
              <a:gd name="T2" fmla="*/ 2147483647 w 5"/>
              <a:gd name="T3" fmla="*/ 0 h 6"/>
              <a:gd name="T4" fmla="*/ 2147483647 w 5"/>
              <a:gd name="T5" fmla="*/ 2147483647 h 6"/>
              <a:gd name="T6" fmla="*/ 0 w 5"/>
              <a:gd name="T7" fmla="*/ 2147483647 h 6"/>
              <a:gd name="T8" fmla="*/ 0 w 5"/>
              <a:gd name="T9" fmla="*/ 2147483647 h 6"/>
              <a:gd name="T10" fmla="*/ 0 w 5"/>
              <a:gd name="T11" fmla="*/ 2147483647 h 6"/>
              <a:gd name="T12" fmla="*/ 0 w 5"/>
              <a:gd name="T13" fmla="*/ 2147483647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"/>
              <a:gd name="T22" fmla="*/ 0 h 6"/>
              <a:gd name="T23" fmla="*/ 5 w 5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" h="6">
                <a:moveTo>
                  <a:pt x="0" y="6"/>
                </a:moveTo>
                <a:cubicBezTo>
                  <a:pt x="2" y="4"/>
                  <a:pt x="3" y="2"/>
                  <a:pt x="5" y="0"/>
                </a:cubicBezTo>
                <a:cubicBezTo>
                  <a:pt x="5" y="1"/>
                  <a:pt x="4" y="2"/>
                  <a:pt x="3" y="3"/>
                </a:cubicBezTo>
                <a:cubicBezTo>
                  <a:pt x="2" y="4"/>
                  <a:pt x="1" y="5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7" name="Freeform 3914"/>
          <p:cNvSpPr>
            <a:spLocks noChangeArrowheads="1"/>
          </p:cNvSpPr>
          <p:nvPr/>
        </p:nvSpPr>
        <p:spPr bwMode="auto">
          <a:xfrm>
            <a:off x="5426075" y="3582988"/>
            <a:ext cx="7938" cy="14287"/>
          </a:xfrm>
          <a:custGeom>
            <a:avLst/>
            <a:gdLst>
              <a:gd name="T0" fmla="*/ 2147483647 w 1"/>
              <a:gd name="T1" fmla="*/ 2147483647 h 2"/>
              <a:gd name="T2" fmla="*/ 2147483647 w 1"/>
              <a:gd name="T3" fmla="*/ 2147483647 h 2"/>
              <a:gd name="T4" fmla="*/ 2147483647 w 1"/>
              <a:gd name="T5" fmla="*/ 2147483647 h 2"/>
              <a:gd name="T6" fmla="*/ 0 w 1"/>
              <a:gd name="T7" fmla="*/ 2147483647 h 2"/>
              <a:gd name="T8" fmla="*/ 0 w 1"/>
              <a:gd name="T9" fmla="*/ 0 h 2"/>
              <a:gd name="T10" fmla="*/ 2147483647 w 1"/>
              <a:gd name="T11" fmla="*/ 2147483647 h 2"/>
              <a:gd name="T12" fmla="*/ 2147483647 w 1"/>
              <a:gd name="T13" fmla="*/ 2147483647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2"/>
              <a:gd name="T23" fmla="*/ 1 w 1"/>
              <a:gd name="T24" fmla="*/ 2 h 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2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8" name="Freeform 3915"/>
          <p:cNvSpPr>
            <a:spLocks noChangeArrowheads="1"/>
          </p:cNvSpPr>
          <p:nvPr/>
        </p:nvSpPr>
        <p:spPr bwMode="auto">
          <a:xfrm>
            <a:off x="5419725" y="3524250"/>
            <a:ext cx="79375" cy="80963"/>
          </a:xfrm>
          <a:custGeom>
            <a:avLst/>
            <a:gdLst>
              <a:gd name="T0" fmla="*/ 2147483647 w 14"/>
              <a:gd name="T1" fmla="*/ 2147483647 h 13"/>
              <a:gd name="T2" fmla="*/ 0 w 14"/>
              <a:gd name="T3" fmla="*/ 2147483647 h 13"/>
              <a:gd name="T4" fmla="*/ 0 w 14"/>
              <a:gd name="T5" fmla="*/ 2147483647 h 13"/>
              <a:gd name="T6" fmla="*/ 2147483647 w 14"/>
              <a:gd name="T7" fmla="*/ 2147483647 h 13"/>
              <a:gd name="T8" fmla="*/ 2147483647 w 14"/>
              <a:gd name="T9" fmla="*/ 2147483647 h 13"/>
              <a:gd name="T10" fmla="*/ 2147483647 w 14"/>
              <a:gd name="T11" fmla="*/ 2147483647 h 13"/>
              <a:gd name="T12" fmla="*/ 2147483647 w 14"/>
              <a:gd name="T13" fmla="*/ 2147483647 h 13"/>
              <a:gd name="T14" fmla="*/ 2147483647 w 14"/>
              <a:gd name="T15" fmla="*/ 2147483647 h 13"/>
              <a:gd name="T16" fmla="*/ 2147483647 w 14"/>
              <a:gd name="T17" fmla="*/ 0 h 13"/>
              <a:gd name="T18" fmla="*/ 2147483647 w 14"/>
              <a:gd name="T19" fmla="*/ 0 h 13"/>
              <a:gd name="T20" fmla="*/ 2147483647 w 14"/>
              <a:gd name="T21" fmla="*/ 0 h 13"/>
              <a:gd name="T22" fmla="*/ 2147483647 w 14"/>
              <a:gd name="T23" fmla="*/ 2147483647 h 13"/>
              <a:gd name="T24" fmla="*/ 2147483647 w 14"/>
              <a:gd name="T25" fmla="*/ 2147483647 h 13"/>
              <a:gd name="T26" fmla="*/ 2147483647 w 14"/>
              <a:gd name="T27" fmla="*/ 2147483647 h 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3"/>
              <a:gd name="T44" fmla="*/ 14 w 14"/>
              <a:gd name="T45" fmla="*/ 13 h 1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3">
                <a:moveTo>
                  <a:pt x="1" y="12"/>
                </a:moveTo>
                <a:cubicBezTo>
                  <a:pt x="1" y="12"/>
                  <a:pt x="1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2"/>
                </a:cubicBezTo>
                <a:cubicBezTo>
                  <a:pt x="2" y="12"/>
                  <a:pt x="2" y="11"/>
                  <a:pt x="2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9"/>
                  <a:pt x="5" y="8"/>
                </a:cubicBezTo>
                <a:cubicBezTo>
                  <a:pt x="8" y="5"/>
                  <a:pt x="11" y="2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0" y="4"/>
                  <a:pt x="6" y="8"/>
                  <a:pt x="2" y="12"/>
                </a:cubicBezTo>
                <a:cubicBezTo>
                  <a:pt x="2" y="13"/>
                  <a:pt x="2" y="13"/>
                  <a:pt x="2" y="13"/>
                </a:cubicBezTo>
                <a:lnTo>
                  <a:pt x="1" y="12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19" name="Freeform 3916"/>
          <p:cNvSpPr>
            <a:spLocks noChangeArrowheads="1"/>
          </p:cNvSpPr>
          <p:nvPr/>
        </p:nvSpPr>
        <p:spPr bwMode="auto">
          <a:xfrm>
            <a:off x="5403850" y="3575050"/>
            <a:ext cx="22225" cy="15875"/>
          </a:xfrm>
          <a:custGeom>
            <a:avLst/>
            <a:gdLst>
              <a:gd name="T0" fmla="*/ 2147483647 w 4"/>
              <a:gd name="T1" fmla="*/ 2147483647 h 3"/>
              <a:gd name="T2" fmla="*/ 0 w 4"/>
              <a:gd name="T3" fmla="*/ 0 h 3"/>
              <a:gd name="T4" fmla="*/ 2147483647 w 4"/>
              <a:gd name="T5" fmla="*/ 2147483647 h 3"/>
              <a:gd name="T6" fmla="*/ 2147483647 w 4"/>
              <a:gd name="T7" fmla="*/ 2147483647 h 3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3"/>
              <a:gd name="T14" fmla="*/ 4 w 4"/>
              <a:gd name="T15" fmla="*/ 3 h 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3">
                <a:moveTo>
                  <a:pt x="3" y="3"/>
                </a:moveTo>
                <a:cubicBezTo>
                  <a:pt x="2" y="2"/>
                  <a:pt x="1" y="1"/>
                  <a:pt x="0" y="0"/>
                </a:cubicBezTo>
                <a:cubicBezTo>
                  <a:pt x="2" y="1"/>
                  <a:pt x="3" y="2"/>
                  <a:pt x="4" y="3"/>
                </a:cubicBezTo>
                <a:lnTo>
                  <a:pt x="3" y="3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0" name="Freeform 3917"/>
          <p:cNvSpPr>
            <a:spLocks noChangeArrowheads="1"/>
          </p:cNvSpPr>
          <p:nvPr/>
        </p:nvSpPr>
        <p:spPr bwMode="auto">
          <a:xfrm>
            <a:off x="5397500" y="3560763"/>
            <a:ext cx="28575" cy="30162"/>
          </a:xfrm>
          <a:custGeom>
            <a:avLst/>
            <a:gdLst>
              <a:gd name="T0" fmla="*/ 2147483647 w 5"/>
              <a:gd name="T1" fmla="*/ 2147483647 h 5"/>
              <a:gd name="T2" fmla="*/ 0 w 5"/>
              <a:gd name="T3" fmla="*/ 0 h 5"/>
              <a:gd name="T4" fmla="*/ 2147483647 w 5"/>
              <a:gd name="T5" fmla="*/ 2147483647 h 5"/>
              <a:gd name="T6" fmla="*/ 2147483647 w 5"/>
              <a:gd name="T7" fmla="*/ 2147483647 h 5"/>
              <a:gd name="T8" fmla="*/ 2147483647 w 5"/>
              <a:gd name="T9" fmla="*/ 2147483647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1" y="2"/>
                </a:moveTo>
                <a:cubicBezTo>
                  <a:pt x="1" y="1"/>
                  <a:pt x="0" y="1"/>
                  <a:pt x="0" y="0"/>
                </a:cubicBezTo>
                <a:cubicBezTo>
                  <a:pt x="2" y="1"/>
                  <a:pt x="3" y="3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1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1" name="Freeform 3918"/>
          <p:cNvSpPr>
            <a:spLocks noChangeArrowheads="1"/>
          </p:cNvSpPr>
          <p:nvPr/>
        </p:nvSpPr>
        <p:spPr bwMode="auto">
          <a:xfrm>
            <a:off x="5353050" y="3348038"/>
            <a:ext cx="139700" cy="242887"/>
          </a:xfrm>
          <a:custGeom>
            <a:avLst/>
            <a:gdLst>
              <a:gd name="T0" fmla="*/ 2147483647 w 23"/>
              <a:gd name="T1" fmla="*/ 2147483647 h 41"/>
              <a:gd name="T2" fmla="*/ 0 w 23"/>
              <a:gd name="T3" fmla="*/ 2147483647 h 41"/>
              <a:gd name="T4" fmla="*/ 2147483647 w 23"/>
              <a:gd name="T5" fmla="*/ 0 h 41"/>
              <a:gd name="T6" fmla="*/ 2147483647 w 23"/>
              <a:gd name="T7" fmla="*/ 2147483647 h 41"/>
              <a:gd name="T8" fmla="*/ 2147483647 w 23"/>
              <a:gd name="T9" fmla="*/ 2147483647 h 41"/>
              <a:gd name="T10" fmla="*/ 2147483647 w 23"/>
              <a:gd name="T11" fmla="*/ 2147483647 h 41"/>
              <a:gd name="T12" fmla="*/ 2147483647 w 23"/>
              <a:gd name="T13" fmla="*/ 2147483647 h 41"/>
              <a:gd name="T14" fmla="*/ 2147483647 w 23"/>
              <a:gd name="T15" fmla="*/ 2147483647 h 41"/>
              <a:gd name="T16" fmla="*/ 2147483647 w 23"/>
              <a:gd name="T17" fmla="*/ 2147483647 h 41"/>
              <a:gd name="T18" fmla="*/ 2147483647 w 23"/>
              <a:gd name="T19" fmla="*/ 2147483647 h 41"/>
              <a:gd name="T20" fmla="*/ 2147483647 w 23"/>
              <a:gd name="T21" fmla="*/ 2147483647 h 41"/>
              <a:gd name="T22" fmla="*/ 2147483647 w 23"/>
              <a:gd name="T23" fmla="*/ 2147483647 h 41"/>
              <a:gd name="T24" fmla="*/ 2147483647 w 23"/>
              <a:gd name="T25" fmla="*/ 2147483647 h 4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3"/>
              <a:gd name="T40" fmla="*/ 0 h 41"/>
              <a:gd name="T41" fmla="*/ 23 w 23"/>
              <a:gd name="T42" fmla="*/ 41 h 4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3" h="41">
                <a:moveTo>
                  <a:pt x="7" y="36"/>
                </a:moveTo>
                <a:cubicBezTo>
                  <a:pt x="2" y="30"/>
                  <a:pt x="0" y="23"/>
                  <a:pt x="0" y="16"/>
                </a:cubicBezTo>
                <a:cubicBezTo>
                  <a:pt x="0" y="8"/>
                  <a:pt x="3" y="0"/>
                  <a:pt x="12" y="0"/>
                </a:cubicBezTo>
                <a:cubicBezTo>
                  <a:pt x="19" y="0"/>
                  <a:pt x="23" y="6"/>
                  <a:pt x="23" y="16"/>
                </a:cubicBezTo>
                <a:cubicBezTo>
                  <a:pt x="23" y="23"/>
                  <a:pt x="22" y="29"/>
                  <a:pt x="18" y="35"/>
                </a:cubicBezTo>
                <a:cubicBezTo>
                  <a:pt x="16" y="37"/>
                  <a:pt x="15" y="39"/>
                  <a:pt x="13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9" y="32"/>
                  <a:pt x="21" y="26"/>
                  <a:pt x="21" y="16"/>
                </a:cubicBezTo>
                <a:cubicBezTo>
                  <a:pt x="21" y="10"/>
                  <a:pt x="20" y="1"/>
                  <a:pt x="12" y="1"/>
                </a:cubicBezTo>
                <a:cubicBezTo>
                  <a:pt x="4" y="1"/>
                  <a:pt x="1" y="9"/>
                  <a:pt x="1" y="16"/>
                </a:cubicBezTo>
                <a:cubicBezTo>
                  <a:pt x="1" y="24"/>
                  <a:pt x="5" y="34"/>
                  <a:pt x="12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0" y="39"/>
                  <a:pt x="9" y="37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2" name="Freeform 3919"/>
          <p:cNvSpPr>
            <a:spLocks noChangeArrowheads="1"/>
          </p:cNvSpPr>
          <p:nvPr/>
        </p:nvSpPr>
        <p:spPr bwMode="auto">
          <a:xfrm>
            <a:off x="5338763" y="3524250"/>
            <a:ext cx="65087" cy="50800"/>
          </a:xfrm>
          <a:custGeom>
            <a:avLst/>
            <a:gdLst>
              <a:gd name="T0" fmla="*/ 2147483647 w 10"/>
              <a:gd name="T1" fmla="*/ 0 h 8"/>
              <a:gd name="T2" fmla="*/ 2147483647 w 10"/>
              <a:gd name="T3" fmla="*/ 2147483647 h 8"/>
              <a:gd name="T4" fmla="*/ 2147483647 w 10"/>
              <a:gd name="T5" fmla="*/ 2147483647 h 8"/>
              <a:gd name="T6" fmla="*/ 0 w 10"/>
              <a:gd name="T7" fmla="*/ 2147483647 h 8"/>
              <a:gd name="T8" fmla="*/ 2147483647 w 10"/>
              <a:gd name="T9" fmla="*/ 2147483647 h 8"/>
              <a:gd name="T10" fmla="*/ 2147483647 w 10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0"/>
              <a:gd name="T19" fmla="*/ 0 h 8"/>
              <a:gd name="T20" fmla="*/ 10 w 10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0" h="8">
                <a:moveTo>
                  <a:pt x="1" y="0"/>
                </a:moveTo>
                <a:cubicBezTo>
                  <a:pt x="4" y="2"/>
                  <a:pt x="6" y="4"/>
                  <a:pt x="9" y="6"/>
                </a:cubicBezTo>
                <a:cubicBezTo>
                  <a:pt x="9" y="7"/>
                  <a:pt x="10" y="7"/>
                  <a:pt x="10" y="8"/>
                </a:cubicBezTo>
                <a:cubicBezTo>
                  <a:pt x="7" y="6"/>
                  <a:pt x="4" y="3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3" name="Freeform 3920"/>
          <p:cNvSpPr>
            <a:spLocks noChangeArrowheads="1"/>
          </p:cNvSpPr>
          <p:nvPr/>
        </p:nvSpPr>
        <p:spPr bwMode="auto">
          <a:xfrm>
            <a:off x="5338763" y="3524250"/>
            <a:ext cx="0" cy="7938"/>
          </a:xfrm>
          <a:custGeom>
            <a:avLst/>
            <a:gdLst>
              <a:gd name="T0" fmla="*/ 1 w 1"/>
              <a:gd name="T1" fmla="*/ 2147483647 h 1"/>
              <a:gd name="T2" fmla="*/ 0 w 1"/>
              <a:gd name="T3" fmla="*/ 0 h 1"/>
              <a:gd name="T4" fmla="*/ 1 w 1"/>
              <a:gd name="T5" fmla="*/ 2147483647 h 1"/>
              <a:gd name="T6" fmla="*/ 0 60000 65536"/>
              <a:gd name="T7" fmla="*/ 0 60000 65536"/>
              <a:gd name="T8" fmla="*/ 0 60000 65536"/>
              <a:gd name="T9" fmla="*/ 0 w 1"/>
              <a:gd name="T10" fmla="*/ 0 h 1"/>
              <a:gd name="T11" fmla="*/ 0 w 1"/>
              <a:gd name="T12" fmla="*/ 1 h 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4" name="Freeform 3921"/>
          <p:cNvSpPr>
            <a:spLocks noChangeArrowheads="1"/>
          </p:cNvSpPr>
          <p:nvPr/>
        </p:nvSpPr>
        <p:spPr bwMode="auto">
          <a:xfrm>
            <a:off x="5338763" y="3517900"/>
            <a:ext cx="7937" cy="14288"/>
          </a:xfrm>
          <a:custGeom>
            <a:avLst/>
            <a:gdLst>
              <a:gd name="T0" fmla="*/ 0 w 2"/>
              <a:gd name="T1" fmla="*/ 2147483647 h 2"/>
              <a:gd name="T2" fmla="*/ 0 w 2"/>
              <a:gd name="T3" fmla="*/ 0 h 2"/>
              <a:gd name="T4" fmla="*/ 2147483647 w 2"/>
              <a:gd name="T5" fmla="*/ 2147483647 h 2"/>
              <a:gd name="T6" fmla="*/ 2147483647 w 2"/>
              <a:gd name="T7" fmla="*/ 2147483647 h 2"/>
              <a:gd name="T8" fmla="*/ 2147483647 w 2"/>
              <a:gd name="T9" fmla="*/ 2147483647 h 2"/>
              <a:gd name="T10" fmla="*/ 0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0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5" name="Freeform 3922"/>
          <p:cNvSpPr>
            <a:spLocks noChangeArrowheads="1"/>
          </p:cNvSpPr>
          <p:nvPr/>
        </p:nvSpPr>
        <p:spPr bwMode="auto">
          <a:xfrm>
            <a:off x="5308600" y="3303588"/>
            <a:ext cx="212725" cy="220662"/>
          </a:xfrm>
          <a:custGeom>
            <a:avLst/>
            <a:gdLst>
              <a:gd name="T0" fmla="*/ 2147483647 w 35"/>
              <a:gd name="T1" fmla="*/ 2147483647 h 37"/>
              <a:gd name="T2" fmla="*/ 2147483647 w 35"/>
              <a:gd name="T3" fmla="*/ 2147483647 h 37"/>
              <a:gd name="T4" fmla="*/ 2147483647 w 35"/>
              <a:gd name="T5" fmla="*/ 0 h 37"/>
              <a:gd name="T6" fmla="*/ 2147483647 w 35"/>
              <a:gd name="T7" fmla="*/ 0 h 37"/>
              <a:gd name="T8" fmla="*/ 2147483647 w 35"/>
              <a:gd name="T9" fmla="*/ 2147483647 h 37"/>
              <a:gd name="T10" fmla="*/ 2147483647 w 35"/>
              <a:gd name="T11" fmla="*/ 2147483647 h 37"/>
              <a:gd name="T12" fmla="*/ 2147483647 w 35"/>
              <a:gd name="T13" fmla="*/ 2147483647 h 37"/>
              <a:gd name="T14" fmla="*/ 2147483647 w 35"/>
              <a:gd name="T15" fmla="*/ 2147483647 h 37"/>
              <a:gd name="T16" fmla="*/ 2147483647 w 35"/>
              <a:gd name="T17" fmla="*/ 2147483647 h 37"/>
              <a:gd name="T18" fmla="*/ 2147483647 w 35"/>
              <a:gd name="T19" fmla="*/ 2147483647 h 37"/>
              <a:gd name="T20" fmla="*/ 2147483647 w 35"/>
              <a:gd name="T21" fmla="*/ 2147483647 h 37"/>
              <a:gd name="T22" fmla="*/ 2147483647 w 35"/>
              <a:gd name="T23" fmla="*/ 2147483647 h 37"/>
              <a:gd name="T24" fmla="*/ 2147483647 w 35"/>
              <a:gd name="T25" fmla="*/ 2147483647 h 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"/>
              <a:gd name="T40" fmla="*/ 0 h 37"/>
              <a:gd name="T41" fmla="*/ 35 w 35"/>
              <a:gd name="T42" fmla="*/ 37 h 37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" h="37">
                <a:moveTo>
                  <a:pt x="4" y="36"/>
                </a:moveTo>
                <a:cubicBezTo>
                  <a:pt x="1" y="29"/>
                  <a:pt x="0" y="22"/>
                  <a:pt x="2" y="14"/>
                </a:cubicBezTo>
                <a:cubicBezTo>
                  <a:pt x="4" y="4"/>
                  <a:pt x="11" y="0"/>
                  <a:pt x="18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5" y="0"/>
                  <a:pt x="33" y="3"/>
                  <a:pt x="34" y="14"/>
                </a:cubicBezTo>
                <a:cubicBezTo>
                  <a:pt x="35" y="20"/>
                  <a:pt x="35" y="28"/>
                  <a:pt x="33" y="34"/>
                </a:cubicBezTo>
                <a:cubicBezTo>
                  <a:pt x="33" y="35"/>
                  <a:pt x="32" y="35"/>
                  <a:pt x="31" y="36"/>
                </a:cubicBezTo>
                <a:cubicBezTo>
                  <a:pt x="34" y="30"/>
                  <a:pt x="34" y="21"/>
                  <a:pt x="33" y="15"/>
                </a:cubicBezTo>
                <a:cubicBezTo>
                  <a:pt x="31" y="5"/>
                  <a:pt x="24" y="1"/>
                  <a:pt x="18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12" y="1"/>
                  <a:pt x="5" y="5"/>
                  <a:pt x="3" y="15"/>
                </a:cubicBezTo>
                <a:cubicBezTo>
                  <a:pt x="2" y="22"/>
                  <a:pt x="3" y="30"/>
                  <a:pt x="6" y="37"/>
                </a:cubicBezTo>
                <a:cubicBezTo>
                  <a:pt x="5" y="37"/>
                  <a:pt x="5" y="36"/>
                  <a:pt x="4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6" name="Freeform 3923"/>
          <p:cNvSpPr>
            <a:spLocks noChangeArrowheads="1"/>
          </p:cNvSpPr>
          <p:nvPr/>
        </p:nvSpPr>
        <p:spPr bwMode="auto">
          <a:xfrm>
            <a:off x="5168900" y="3619500"/>
            <a:ext cx="88900" cy="95250"/>
          </a:xfrm>
          <a:custGeom>
            <a:avLst/>
            <a:gdLst>
              <a:gd name="T0" fmla="*/ 2147483647 w 15"/>
              <a:gd name="T1" fmla="*/ 2147483647 h 16"/>
              <a:gd name="T2" fmla="*/ 2147483647 w 15"/>
              <a:gd name="T3" fmla="*/ 0 h 16"/>
              <a:gd name="T4" fmla="*/ 2147483647 w 15"/>
              <a:gd name="T5" fmla="*/ 2147483647 h 16"/>
              <a:gd name="T6" fmla="*/ 2147483647 w 15"/>
              <a:gd name="T7" fmla="*/ 2147483647 h 16"/>
              <a:gd name="T8" fmla="*/ 2147483647 w 15"/>
              <a:gd name="T9" fmla="*/ 2147483647 h 16"/>
              <a:gd name="T10" fmla="*/ 2147483647 w 15"/>
              <a:gd name="T11" fmla="*/ 2147483647 h 16"/>
              <a:gd name="T12" fmla="*/ 2147483647 w 15"/>
              <a:gd name="T13" fmla="*/ 2147483647 h 16"/>
              <a:gd name="T14" fmla="*/ 2147483647 w 15"/>
              <a:gd name="T15" fmla="*/ 2147483647 h 16"/>
              <a:gd name="T16" fmla="*/ 2147483647 w 15"/>
              <a:gd name="T17" fmla="*/ 2147483647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"/>
              <a:gd name="T28" fmla="*/ 0 h 16"/>
              <a:gd name="T29" fmla="*/ 15 w 15"/>
              <a:gd name="T30" fmla="*/ 16 h 1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" h="16">
                <a:moveTo>
                  <a:pt x="1" y="5"/>
                </a:moveTo>
                <a:cubicBezTo>
                  <a:pt x="2" y="3"/>
                  <a:pt x="4" y="1"/>
                  <a:pt x="7" y="0"/>
                </a:cubicBezTo>
                <a:cubicBezTo>
                  <a:pt x="9" y="0"/>
                  <a:pt x="12" y="0"/>
                  <a:pt x="13" y="2"/>
                </a:cubicBezTo>
                <a:cubicBezTo>
                  <a:pt x="15" y="3"/>
                  <a:pt x="15" y="5"/>
                  <a:pt x="15" y="8"/>
                </a:cubicBezTo>
                <a:cubicBezTo>
                  <a:pt x="15" y="11"/>
                  <a:pt x="13" y="14"/>
                  <a:pt x="10" y="15"/>
                </a:cubicBezTo>
                <a:cubicBezTo>
                  <a:pt x="8" y="15"/>
                  <a:pt x="6" y="16"/>
                  <a:pt x="3" y="15"/>
                </a:cubicBezTo>
                <a:cubicBezTo>
                  <a:pt x="4" y="13"/>
                  <a:pt x="4" y="13"/>
                  <a:pt x="4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9"/>
                  <a:pt x="0" y="7"/>
                  <a:pt x="1" y="5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7" name="Freeform 3755"/>
          <p:cNvSpPr>
            <a:spLocks noChangeArrowheads="1"/>
          </p:cNvSpPr>
          <p:nvPr/>
        </p:nvSpPr>
        <p:spPr bwMode="auto">
          <a:xfrm>
            <a:off x="7534275" y="2798763"/>
            <a:ext cx="1793875" cy="1747837"/>
          </a:xfrm>
          <a:custGeom>
            <a:avLst/>
            <a:gdLst>
              <a:gd name="T0" fmla="*/ 2147483647 w 299"/>
              <a:gd name="T1" fmla="*/ 2147483647 h 292"/>
              <a:gd name="T2" fmla="*/ 2147483647 w 299"/>
              <a:gd name="T3" fmla="*/ 2147483647 h 292"/>
              <a:gd name="T4" fmla="*/ 2147483647 w 299"/>
              <a:gd name="T5" fmla="*/ 2147483647 h 292"/>
              <a:gd name="T6" fmla="*/ 2147483647 w 299"/>
              <a:gd name="T7" fmla="*/ 2147483647 h 292"/>
              <a:gd name="T8" fmla="*/ 2147483647 w 299"/>
              <a:gd name="T9" fmla="*/ 2147483647 h 292"/>
              <a:gd name="T10" fmla="*/ 2147483647 w 299"/>
              <a:gd name="T11" fmla="*/ 2147483647 h 292"/>
              <a:gd name="T12" fmla="*/ 2147483647 w 299"/>
              <a:gd name="T13" fmla="*/ 2147483647 h 292"/>
              <a:gd name="T14" fmla="*/ 2147483647 w 299"/>
              <a:gd name="T15" fmla="*/ 2147483647 h 292"/>
              <a:gd name="T16" fmla="*/ 2147483647 w 299"/>
              <a:gd name="T17" fmla="*/ 2147483647 h 292"/>
              <a:gd name="T18" fmla="*/ 0 w 299"/>
              <a:gd name="T19" fmla="*/ 2147483647 h 292"/>
              <a:gd name="T20" fmla="*/ 2147483647 w 299"/>
              <a:gd name="T21" fmla="*/ 2147483647 h 292"/>
              <a:gd name="T22" fmla="*/ 2147483647 w 299"/>
              <a:gd name="T23" fmla="*/ 2147483647 h 292"/>
              <a:gd name="T24" fmla="*/ 2147483647 w 299"/>
              <a:gd name="T25" fmla="*/ 2147483647 h 292"/>
              <a:gd name="T26" fmla="*/ 2147483647 w 299"/>
              <a:gd name="T27" fmla="*/ 2147483647 h 292"/>
              <a:gd name="T28" fmla="*/ 2147483647 w 299"/>
              <a:gd name="T29" fmla="*/ 2147483647 h 292"/>
              <a:gd name="T30" fmla="*/ 2147483647 w 299"/>
              <a:gd name="T31" fmla="*/ 2147483647 h 292"/>
              <a:gd name="T32" fmla="*/ 2147483647 w 299"/>
              <a:gd name="T33" fmla="*/ 2147483647 h 292"/>
              <a:gd name="T34" fmla="*/ 2147483647 w 299"/>
              <a:gd name="T35" fmla="*/ 2147483647 h 2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99"/>
              <a:gd name="T55" fmla="*/ 0 h 292"/>
              <a:gd name="T56" fmla="*/ 299 w 299"/>
              <a:gd name="T57" fmla="*/ 292 h 29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99" h="292">
                <a:moveTo>
                  <a:pt x="1" y="132"/>
                </a:moveTo>
                <a:cubicBezTo>
                  <a:pt x="1" y="202"/>
                  <a:pt x="80" y="267"/>
                  <a:pt x="154" y="291"/>
                </a:cubicBezTo>
                <a:cubicBezTo>
                  <a:pt x="226" y="264"/>
                  <a:pt x="298" y="204"/>
                  <a:pt x="298" y="132"/>
                </a:cubicBezTo>
                <a:cubicBezTo>
                  <a:pt x="298" y="82"/>
                  <a:pt x="259" y="36"/>
                  <a:pt x="216" y="36"/>
                </a:cubicBezTo>
                <a:cubicBezTo>
                  <a:pt x="198" y="36"/>
                  <a:pt x="181" y="44"/>
                  <a:pt x="166" y="60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59"/>
                  <a:pt x="166" y="59"/>
                  <a:pt x="166" y="58"/>
                </a:cubicBezTo>
                <a:cubicBezTo>
                  <a:pt x="226" y="0"/>
                  <a:pt x="299" y="64"/>
                  <a:pt x="299" y="132"/>
                </a:cubicBezTo>
                <a:cubicBezTo>
                  <a:pt x="299" y="204"/>
                  <a:pt x="226" y="264"/>
                  <a:pt x="154" y="292"/>
                </a:cubicBezTo>
                <a:cubicBezTo>
                  <a:pt x="82" y="268"/>
                  <a:pt x="0" y="204"/>
                  <a:pt x="0" y="132"/>
                </a:cubicBezTo>
                <a:cubicBezTo>
                  <a:pt x="0" y="64"/>
                  <a:pt x="63" y="3"/>
                  <a:pt x="139" y="60"/>
                </a:cubicBezTo>
                <a:cubicBezTo>
                  <a:pt x="139" y="60"/>
                  <a:pt x="139" y="61"/>
                  <a:pt x="139" y="6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3" y="63"/>
                  <a:pt x="146" y="66"/>
                  <a:pt x="149" y="68"/>
                </a:cubicBezTo>
                <a:cubicBezTo>
                  <a:pt x="150" y="69"/>
                  <a:pt x="151" y="71"/>
                  <a:pt x="152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28" y="50"/>
                  <a:pt x="103" y="38"/>
                  <a:pt x="80" y="38"/>
                </a:cubicBezTo>
                <a:cubicBezTo>
                  <a:pt x="30" y="38"/>
                  <a:pt x="1" y="86"/>
                  <a:pt x="1" y="13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8" name="Freeform 3756"/>
          <p:cNvSpPr>
            <a:spLocks noChangeArrowheads="1"/>
          </p:cNvSpPr>
          <p:nvPr/>
        </p:nvSpPr>
        <p:spPr bwMode="auto">
          <a:xfrm>
            <a:off x="7527925" y="2798763"/>
            <a:ext cx="1806575" cy="1755775"/>
          </a:xfrm>
          <a:custGeom>
            <a:avLst/>
            <a:gdLst>
              <a:gd name="T0" fmla="*/ 2147483647 w 301"/>
              <a:gd name="T1" fmla="*/ 2147483647 h 293"/>
              <a:gd name="T2" fmla="*/ 0 w 301"/>
              <a:gd name="T3" fmla="*/ 2147483647 h 293"/>
              <a:gd name="T4" fmla="*/ 2147483647 w 301"/>
              <a:gd name="T5" fmla="*/ 2147483647 h 293"/>
              <a:gd name="T6" fmla="*/ 2147483647 w 301"/>
              <a:gd name="T7" fmla="*/ 2147483647 h 293"/>
              <a:gd name="T8" fmla="*/ 2147483647 w 301"/>
              <a:gd name="T9" fmla="*/ 2147483647 h 293"/>
              <a:gd name="T10" fmla="*/ 2147483647 w 301"/>
              <a:gd name="T11" fmla="*/ 2147483647 h 293"/>
              <a:gd name="T12" fmla="*/ 2147483647 w 301"/>
              <a:gd name="T13" fmla="*/ 2147483647 h 293"/>
              <a:gd name="T14" fmla="*/ 2147483647 w 301"/>
              <a:gd name="T15" fmla="*/ 2147483647 h 293"/>
              <a:gd name="T16" fmla="*/ 2147483647 w 301"/>
              <a:gd name="T17" fmla="*/ 2147483647 h 293"/>
              <a:gd name="T18" fmla="*/ 2147483647 w 301"/>
              <a:gd name="T19" fmla="*/ 2147483647 h 293"/>
              <a:gd name="T20" fmla="*/ 2147483647 w 301"/>
              <a:gd name="T21" fmla="*/ 2147483647 h 293"/>
              <a:gd name="T22" fmla="*/ 2147483647 w 301"/>
              <a:gd name="T23" fmla="*/ 2147483647 h 293"/>
              <a:gd name="T24" fmla="*/ 2147483647 w 301"/>
              <a:gd name="T25" fmla="*/ 2147483647 h 293"/>
              <a:gd name="T26" fmla="*/ 2147483647 w 301"/>
              <a:gd name="T27" fmla="*/ 2147483647 h 293"/>
              <a:gd name="T28" fmla="*/ 2147483647 w 301"/>
              <a:gd name="T29" fmla="*/ 2147483647 h 293"/>
              <a:gd name="T30" fmla="*/ 2147483647 w 301"/>
              <a:gd name="T31" fmla="*/ 2147483647 h 2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1"/>
              <a:gd name="T49" fmla="*/ 0 h 293"/>
              <a:gd name="T50" fmla="*/ 301 w 301"/>
              <a:gd name="T51" fmla="*/ 293 h 29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1" h="293">
                <a:moveTo>
                  <a:pt x="154" y="293"/>
                </a:moveTo>
                <a:cubicBezTo>
                  <a:pt x="80" y="268"/>
                  <a:pt x="0" y="203"/>
                  <a:pt x="0" y="132"/>
                </a:cubicBezTo>
                <a:cubicBezTo>
                  <a:pt x="0" y="108"/>
                  <a:pt x="9" y="83"/>
                  <a:pt x="23" y="66"/>
                </a:cubicBezTo>
                <a:cubicBezTo>
                  <a:pt x="38" y="47"/>
                  <a:pt x="58" y="37"/>
                  <a:pt x="81" y="37"/>
                </a:cubicBezTo>
                <a:cubicBezTo>
                  <a:pt x="100" y="37"/>
                  <a:pt x="120" y="44"/>
                  <a:pt x="140" y="59"/>
                </a:cubicBezTo>
                <a:cubicBezTo>
                  <a:pt x="140" y="59"/>
                  <a:pt x="140" y="60"/>
                  <a:pt x="140" y="60"/>
                </a:cubicBezTo>
                <a:cubicBezTo>
                  <a:pt x="64" y="3"/>
                  <a:pt x="1" y="64"/>
                  <a:pt x="1" y="132"/>
                </a:cubicBezTo>
                <a:cubicBezTo>
                  <a:pt x="1" y="204"/>
                  <a:pt x="83" y="268"/>
                  <a:pt x="155" y="292"/>
                </a:cubicBezTo>
                <a:cubicBezTo>
                  <a:pt x="227" y="264"/>
                  <a:pt x="300" y="204"/>
                  <a:pt x="300" y="132"/>
                </a:cubicBezTo>
                <a:cubicBezTo>
                  <a:pt x="300" y="64"/>
                  <a:pt x="227" y="0"/>
                  <a:pt x="167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83" y="42"/>
                  <a:pt x="200" y="35"/>
                  <a:pt x="217" y="35"/>
                </a:cubicBezTo>
                <a:cubicBezTo>
                  <a:pt x="261" y="35"/>
                  <a:pt x="301" y="81"/>
                  <a:pt x="301" y="132"/>
                </a:cubicBezTo>
                <a:cubicBezTo>
                  <a:pt x="301" y="204"/>
                  <a:pt x="227" y="265"/>
                  <a:pt x="155" y="293"/>
                </a:cubicBezTo>
                <a:cubicBezTo>
                  <a:pt x="155" y="293"/>
                  <a:pt x="155" y="293"/>
                  <a:pt x="155" y="293"/>
                </a:cubicBezTo>
                <a:lnTo>
                  <a:pt x="154" y="293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29" name="Freeform 3729"/>
          <p:cNvSpPr>
            <a:spLocks noChangeArrowheads="1"/>
          </p:cNvSpPr>
          <p:nvPr/>
        </p:nvSpPr>
        <p:spPr bwMode="auto">
          <a:xfrm>
            <a:off x="8747125" y="3092450"/>
            <a:ext cx="514350" cy="1028700"/>
          </a:xfrm>
          <a:custGeom>
            <a:avLst/>
            <a:gdLst>
              <a:gd name="T0" fmla="*/ 2147483647 w 85"/>
              <a:gd name="T1" fmla="*/ 2147483647 h 172"/>
              <a:gd name="T2" fmla="*/ 2147483647 w 85"/>
              <a:gd name="T3" fmla="*/ 2147483647 h 172"/>
              <a:gd name="T4" fmla="*/ 2147483647 w 85"/>
              <a:gd name="T5" fmla="*/ 2147483647 h 172"/>
              <a:gd name="T6" fmla="*/ 2147483647 w 85"/>
              <a:gd name="T7" fmla="*/ 2147483647 h 172"/>
              <a:gd name="T8" fmla="*/ 2147483647 w 85"/>
              <a:gd name="T9" fmla="*/ 2147483647 h 172"/>
              <a:gd name="T10" fmla="*/ 2147483647 w 85"/>
              <a:gd name="T11" fmla="*/ 2147483647 h 172"/>
              <a:gd name="T12" fmla="*/ 2147483647 w 85"/>
              <a:gd name="T13" fmla="*/ 2147483647 h 172"/>
              <a:gd name="T14" fmla="*/ 2147483647 w 85"/>
              <a:gd name="T15" fmla="*/ 2147483647 h 172"/>
              <a:gd name="T16" fmla="*/ 2147483647 w 85"/>
              <a:gd name="T17" fmla="*/ 2147483647 h 172"/>
              <a:gd name="T18" fmla="*/ 2147483647 w 85"/>
              <a:gd name="T19" fmla="*/ 2147483647 h 172"/>
              <a:gd name="T20" fmla="*/ 2147483647 w 85"/>
              <a:gd name="T21" fmla="*/ 2147483647 h 172"/>
              <a:gd name="T22" fmla="*/ 2147483647 w 85"/>
              <a:gd name="T23" fmla="*/ 2147483647 h 172"/>
              <a:gd name="T24" fmla="*/ 2147483647 w 85"/>
              <a:gd name="T25" fmla="*/ 2147483647 h 172"/>
              <a:gd name="T26" fmla="*/ 2147483647 w 85"/>
              <a:gd name="T27" fmla="*/ 2147483647 h 172"/>
              <a:gd name="T28" fmla="*/ 2147483647 w 85"/>
              <a:gd name="T29" fmla="*/ 2147483647 h 172"/>
              <a:gd name="T30" fmla="*/ 2147483647 w 85"/>
              <a:gd name="T31" fmla="*/ 2147483647 h 172"/>
              <a:gd name="T32" fmla="*/ 2147483647 w 85"/>
              <a:gd name="T33" fmla="*/ 2147483647 h 172"/>
              <a:gd name="T34" fmla="*/ 2147483647 w 85"/>
              <a:gd name="T35" fmla="*/ 2147483647 h 172"/>
              <a:gd name="T36" fmla="*/ 2147483647 w 85"/>
              <a:gd name="T37" fmla="*/ 2147483647 h 172"/>
              <a:gd name="T38" fmla="*/ 2147483647 w 85"/>
              <a:gd name="T39" fmla="*/ 2147483647 h 172"/>
              <a:gd name="T40" fmla="*/ 2147483647 w 85"/>
              <a:gd name="T41" fmla="*/ 0 h 172"/>
              <a:gd name="T42" fmla="*/ 2147483647 w 85"/>
              <a:gd name="T43" fmla="*/ 2147483647 h 172"/>
              <a:gd name="T44" fmla="*/ 2147483647 w 85"/>
              <a:gd name="T45" fmla="*/ 2147483647 h 172"/>
              <a:gd name="T46" fmla="*/ 2147483647 w 85"/>
              <a:gd name="T47" fmla="*/ 2147483647 h 172"/>
              <a:gd name="T48" fmla="*/ 2147483647 w 85"/>
              <a:gd name="T49" fmla="*/ 2147483647 h 172"/>
              <a:gd name="T50" fmla="*/ 2147483647 w 85"/>
              <a:gd name="T51" fmla="*/ 2147483647 h 172"/>
              <a:gd name="T52" fmla="*/ 2147483647 w 85"/>
              <a:gd name="T53" fmla="*/ 2147483647 h 172"/>
              <a:gd name="T54" fmla="*/ 2147483647 w 85"/>
              <a:gd name="T55" fmla="*/ 2147483647 h 172"/>
              <a:gd name="T56" fmla="*/ 2147483647 w 85"/>
              <a:gd name="T57" fmla="*/ 2147483647 h 172"/>
              <a:gd name="T58" fmla="*/ 2147483647 w 85"/>
              <a:gd name="T59" fmla="*/ 2147483647 h 172"/>
              <a:gd name="T60" fmla="*/ 2147483647 w 85"/>
              <a:gd name="T61" fmla="*/ 2147483647 h 172"/>
              <a:gd name="T62" fmla="*/ 2147483647 w 85"/>
              <a:gd name="T63" fmla="*/ 2147483647 h 172"/>
              <a:gd name="T64" fmla="*/ 2147483647 w 85"/>
              <a:gd name="T65" fmla="*/ 2147483647 h 172"/>
              <a:gd name="T66" fmla="*/ 2147483647 w 85"/>
              <a:gd name="T67" fmla="*/ 2147483647 h 172"/>
              <a:gd name="T68" fmla="*/ 2147483647 w 85"/>
              <a:gd name="T69" fmla="*/ 2147483647 h 17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72"/>
              <a:gd name="T107" fmla="*/ 85 w 85"/>
              <a:gd name="T108" fmla="*/ 172 h 17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72">
                <a:moveTo>
                  <a:pt x="9" y="138"/>
                </a:moveTo>
                <a:cubicBezTo>
                  <a:pt x="2" y="145"/>
                  <a:pt x="2" y="160"/>
                  <a:pt x="11" y="165"/>
                </a:cubicBezTo>
                <a:cubicBezTo>
                  <a:pt x="20" y="170"/>
                  <a:pt x="33" y="167"/>
                  <a:pt x="41" y="164"/>
                </a:cubicBezTo>
                <a:cubicBezTo>
                  <a:pt x="47" y="161"/>
                  <a:pt x="52" y="159"/>
                  <a:pt x="56" y="155"/>
                </a:cubicBezTo>
                <a:cubicBezTo>
                  <a:pt x="73" y="134"/>
                  <a:pt x="84" y="111"/>
                  <a:pt x="84" y="87"/>
                </a:cubicBezTo>
                <a:cubicBezTo>
                  <a:pt x="84" y="49"/>
                  <a:pt x="63" y="15"/>
                  <a:pt x="36" y="4"/>
                </a:cubicBezTo>
                <a:cubicBezTo>
                  <a:pt x="43" y="12"/>
                  <a:pt x="46" y="23"/>
                  <a:pt x="45" y="34"/>
                </a:cubicBezTo>
                <a:cubicBezTo>
                  <a:pt x="45" y="39"/>
                  <a:pt x="42" y="44"/>
                  <a:pt x="41" y="49"/>
                </a:cubicBezTo>
                <a:cubicBezTo>
                  <a:pt x="40" y="51"/>
                  <a:pt x="40" y="54"/>
                  <a:pt x="41" y="56"/>
                </a:cubicBezTo>
                <a:cubicBezTo>
                  <a:pt x="42" y="59"/>
                  <a:pt x="46" y="60"/>
                  <a:pt x="49" y="61"/>
                </a:cubicBezTo>
                <a:cubicBezTo>
                  <a:pt x="50" y="61"/>
                  <a:pt x="50" y="61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1"/>
                  <a:pt x="49" y="61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3" y="61"/>
                  <a:pt x="40" y="59"/>
                  <a:pt x="39" y="55"/>
                </a:cubicBezTo>
                <a:cubicBezTo>
                  <a:pt x="38" y="50"/>
                  <a:pt x="41" y="45"/>
                  <a:pt x="42" y="40"/>
                </a:cubicBezTo>
                <a:cubicBezTo>
                  <a:pt x="44" y="33"/>
                  <a:pt x="45" y="27"/>
                  <a:pt x="43" y="20"/>
                </a:cubicBezTo>
                <a:cubicBezTo>
                  <a:pt x="41" y="14"/>
                  <a:pt x="38" y="7"/>
                  <a:pt x="33" y="3"/>
                </a:cubicBezTo>
                <a:cubicBezTo>
                  <a:pt x="32" y="2"/>
                  <a:pt x="31" y="1"/>
                  <a:pt x="31" y="1"/>
                </a:cubicBezTo>
                <a:cubicBezTo>
                  <a:pt x="31" y="1"/>
                  <a:pt x="30" y="0"/>
                  <a:pt x="30" y="0"/>
                </a:cubicBezTo>
                <a:cubicBezTo>
                  <a:pt x="31" y="1"/>
                  <a:pt x="32" y="1"/>
                  <a:pt x="33" y="1"/>
                </a:cubicBezTo>
                <a:cubicBezTo>
                  <a:pt x="63" y="12"/>
                  <a:pt x="85" y="48"/>
                  <a:pt x="85" y="87"/>
                </a:cubicBezTo>
                <a:cubicBezTo>
                  <a:pt x="85" y="107"/>
                  <a:pt x="78" y="127"/>
                  <a:pt x="64" y="147"/>
                </a:cubicBezTo>
                <a:cubicBezTo>
                  <a:pt x="63" y="149"/>
                  <a:pt x="61" y="152"/>
                  <a:pt x="59" y="154"/>
                </a:cubicBezTo>
                <a:cubicBezTo>
                  <a:pt x="58" y="155"/>
                  <a:pt x="56" y="157"/>
                  <a:pt x="54" y="158"/>
                </a:cubicBezTo>
                <a:cubicBezTo>
                  <a:pt x="48" y="162"/>
                  <a:pt x="42" y="165"/>
                  <a:pt x="35" y="167"/>
                </a:cubicBezTo>
                <a:cubicBezTo>
                  <a:pt x="25" y="170"/>
                  <a:pt x="10" y="172"/>
                  <a:pt x="5" y="160"/>
                </a:cubicBezTo>
                <a:cubicBezTo>
                  <a:pt x="0" y="150"/>
                  <a:pt x="3" y="136"/>
                  <a:pt x="15" y="133"/>
                </a:cubicBezTo>
                <a:cubicBezTo>
                  <a:pt x="19" y="132"/>
                  <a:pt x="24" y="134"/>
                  <a:pt x="27" y="137"/>
                </a:cubicBezTo>
                <a:cubicBezTo>
                  <a:pt x="29" y="140"/>
                  <a:pt x="30" y="143"/>
                  <a:pt x="30" y="146"/>
                </a:cubicBezTo>
                <a:cubicBezTo>
                  <a:pt x="29" y="148"/>
                  <a:pt x="29" y="149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9" y="146"/>
                  <a:pt x="29" y="140"/>
                  <a:pt x="24" y="137"/>
                </a:cubicBezTo>
                <a:cubicBezTo>
                  <a:pt x="19" y="134"/>
                  <a:pt x="13" y="133"/>
                  <a:pt x="9" y="13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0" name="Freeform 3733"/>
          <p:cNvSpPr>
            <a:spLocks noChangeArrowheads="1"/>
          </p:cNvSpPr>
          <p:nvPr/>
        </p:nvSpPr>
        <p:spPr bwMode="auto">
          <a:xfrm>
            <a:off x="8643938" y="4171950"/>
            <a:ext cx="14287" cy="22225"/>
          </a:xfrm>
          <a:custGeom>
            <a:avLst/>
            <a:gdLst>
              <a:gd name="T0" fmla="*/ 2147483647 w 2"/>
              <a:gd name="T1" fmla="*/ 2147483647 h 4"/>
              <a:gd name="T2" fmla="*/ 2147483647 w 2"/>
              <a:gd name="T3" fmla="*/ 2147483647 h 4"/>
              <a:gd name="T4" fmla="*/ 0 w 2"/>
              <a:gd name="T5" fmla="*/ 0 h 4"/>
              <a:gd name="T6" fmla="*/ 2147483647 w 2"/>
              <a:gd name="T7" fmla="*/ 0 h 4"/>
              <a:gd name="T8" fmla="*/ 2147483647 w 2"/>
              <a:gd name="T9" fmla="*/ 2147483647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"/>
              <a:gd name="T16" fmla="*/ 0 h 4"/>
              <a:gd name="T17" fmla="*/ 2 w 2"/>
              <a:gd name="T18" fmla="*/ 4 h 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" h="4">
                <a:moveTo>
                  <a:pt x="2" y="1"/>
                </a:moveTo>
                <a:cubicBezTo>
                  <a:pt x="2" y="2"/>
                  <a:pt x="1" y="3"/>
                  <a:pt x="1" y="4"/>
                </a:cubicBezTo>
                <a:cubicBezTo>
                  <a:pt x="1" y="3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1" name="Freeform 3743"/>
          <p:cNvSpPr>
            <a:spLocks noChangeArrowheads="1"/>
          </p:cNvSpPr>
          <p:nvPr/>
        </p:nvSpPr>
        <p:spPr bwMode="auto">
          <a:xfrm>
            <a:off x="8431213" y="4105275"/>
            <a:ext cx="14287" cy="7938"/>
          </a:xfrm>
          <a:custGeom>
            <a:avLst/>
            <a:gdLst>
              <a:gd name="T0" fmla="*/ 0 w 2"/>
              <a:gd name="T1" fmla="*/ 2147483647 h 2"/>
              <a:gd name="T2" fmla="*/ 2147483647 w 2"/>
              <a:gd name="T3" fmla="*/ 0 h 2"/>
              <a:gd name="T4" fmla="*/ 2147483647 w 2"/>
              <a:gd name="T5" fmla="*/ 2147483647 h 2"/>
              <a:gd name="T6" fmla="*/ 0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0" y="2"/>
                </a:moveTo>
                <a:cubicBezTo>
                  <a:pt x="0" y="1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2"/>
                  <a:pt x="0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2" name="Freeform 3744"/>
          <p:cNvSpPr>
            <a:spLocks noChangeArrowheads="1"/>
          </p:cNvSpPr>
          <p:nvPr/>
        </p:nvSpPr>
        <p:spPr bwMode="auto">
          <a:xfrm>
            <a:off x="8401050" y="4105275"/>
            <a:ext cx="273050" cy="228600"/>
          </a:xfrm>
          <a:custGeom>
            <a:avLst/>
            <a:gdLst>
              <a:gd name="T0" fmla="*/ 2147483647 w 45"/>
              <a:gd name="T1" fmla="*/ 0 h 38"/>
              <a:gd name="T2" fmla="*/ 2147483647 w 45"/>
              <a:gd name="T3" fmla="*/ 2147483647 h 38"/>
              <a:gd name="T4" fmla="*/ 2147483647 w 45"/>
              <a:gd name="T5" fmla="*/ 2147483647 h 38"/>
              <a:gd name="T6" fmla="*/ 2147483647 w 45"/>
              <a:gd name="T7" fmla="*/ 2147483647 h 38"/>
              <a:gd name="T8" fmla="*/ 2147483647 w 45"/>
              <a:gd name="T9" fmla="*/ 2147483647 h 38"/>
              <a:gd name="T10" fmla="*/ 2147483647 w 45"/>
              <a:gd name="T11" fmla="*/ 2147483647 h 38"/>
              <a:gd name="T12" fmla="*/ 2147483647 w 45"/>
              <a:gd name="T13" fmla="*/ 2147483647 h 38"/>
              <a:gd name="T14" fmla="*/ 2147483647 w 45"/>
              <a:gd name="T15" fmla="*/ 2147483647 h 38"/>
              <a:gd name="T16" fmla="*/ 2147483647 w 45"/>
              <a:gd name="T17" fmla="*/ 2147483647 h 38"/>
              <a:gd name="T18" fmla="*/ 2147483647 w 45"/>
              <a:gd name="T19" fmla="*/ 2147483647 h 38"/>
              <a:gd name="T20" fmla="*/ 2147483647 w 45"/>
              <a:gd name="T21" fmla="*/ 2147483647 h 38"/>
              <a:gd name="T22" fmla="*/ 2147483647 w 45"/>
              <a:gd name="T23" fmla="*/ 2147483647 h 38"/>
              <a:gd name="T24" fmla="*/ 2147483647 w 45"/>
              <a:gd name="T25" fmla="*/ 0 h 3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38"/>
              <a:gd name="T41" fmla="*/ 45 w 45"/>
              <a:gd name="T42" fmla="*/ 38 h 38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38">
                <a:moveTo>
                  <a:pt x="7" y="0"/>
                </a:moveTo>
                <a:cubicBezTo>
                  <a:pt x="1" y="7"/>
                  <a:pt x="0" y="17"/>
                  <a:pt x="4" y="25"/>
                </a:cubicBezTo>
                <a:cubicBezTo>
                  <a:pt x="7" y="31"/>
                  <a:pt x="12" y="36"/>
                  <a:pt x="20" y="36"/>
                </a:cubicBezTo>
                <a:cubicBezTo>
                  <a:pt x="26" y="37"/>
                  <a:pt x="33" y="35"/>
                  <a:pt x="38" y="30"/>
                </a:cubicBezTo>
                <a:cubicBezTo>
                  <a:pt x="42" y="25"/>
                  <a:pt x="43" y="20"/>
                  <a:pt x="42" y="14"/>
                </a:cubicBezTo>
                <a:cubicBezTo>
                  <a:pt x="42" y="13"/>
                  <a:pt x="43" y="12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17"/>
                  <a:pt x="44" y="26"/>
                  <a:pt x="38" y="32"/>
                </a:cubicBezTo>
                <a:cubicBezTo>
                  <a:pt x="33" y="36"/>
                  <a:pt x="25" y="38"/>
                  <a:pt x="18" y="37"/>
                </a:cubicBezTo>
                <a:cubicBezTo>
                  <a:pt x="11" y="36"/>
                  <a:pt x="5" y="30"/>
                  <a:pt x="2" y="23"/>
                </a:cubicBezTo>
                <a:cubicBezTo>
                  <a:pt x="0" y="16"/>
                  <a:pt x="0" y="8"/>
                  <a:pt x="5" y="1"/>
                </a:cubicBezTo>
                <a:cubicBezTo>
                  <a:pt x="6" y="1"/>
                  <a:pt x="6" y="0"/>
                  <a:pt x="7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3" name="Freeform 3751"/>
          <p:cNvSpPr>
            <a:spLocks noChangeArrowheads="1"/>
          </p:cNvSpPr>
          <p:nvPr/>
        </p:nvSpPr>
        <p:spPr bwMode="auto">
          <a:xfrm>
            <a:off x="8283575" y="3995738"/>
            <a:ext cx="463550" cy="117475"/>
          </a:xfrm>
          <a:custGeom>
            <a:avLst/>
            <a:gdLst>
              <a:gd name="T0" fmla="*/ 2147483647 w 77"/>
              <a:gd name="T1" fmla="*/ 2147483647 h 20"/>
              <a:gd name="T2" fmla="*/ 2147483647 w 77"/>
              <a:gd name="T3" fmla="*/ 2147483647 h 20"/>
              <a:gd name="T4" fmla="*/ 2147483647 w 77"/>
              <a:gd name="T5" fmla="*/ 2147483647 h 20"/>
              <a:gd name="T6" fmla="*/ 2147483647 w 77"/>
              <a:gd name="T7" fmla="*/ 2147483647 h 20"/>
              <a:gd name="T8" fmla="*/ 2147483647 w 77"/>
              <a:gd name="T9" fmla="*/ 2147483647 h 20"/>
              <a:gd name="T10" fmla="*/ 2147483647 w 77"/>
              <a:gd name="T11" fmla="*/ 2147483647 h 20"/>
              <a:gd name="T12" fmla="*/ 2147483647 w 77"/>
              <a:gd name="T13" fmla="*/ 2147483647 h 20"/>
              <a:gd name="T14" fmla="*/ 2147483647 w 77"/>
              <a:gd name="T15" fmla="*/ 2147483647 h 20"/>
              <a:gd name="T16" fmla="*/ 2147483647 w 77"/>
              <a:gd name="T17" fmla="*/ 2147483647 h 20"/>
              <a:gd name="T18" fmla="*/ 2147483647 w 77"/>
              <a:gd name="T19" fmla="*/ 2147483647 h 20"/>
              <a:gd name="T20" fmla="*/ 2147483647 w 77"/>
              <a:gd name="T21" fmla="*/ 2147483647 h 20"/>
              <a:gd name="T22" fmla="*/ 2147483647 w 77"/>
              <a:gd name="T23" fmla="*/ 2147483647 h 20"/>
              <a:gd name="T24" fmla="*/ 2147483647 w 77"/>
              <a:gd name="T25" fmla="*/ 2147483647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7"/>
              <a:gd name="T40" fmla="*/ 0 h 20"/>
              <a:gd name="T41" fmla="*/ 77 w 77"/>
              <a:gd name="T42" fmla="*/ 20 h 20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7" h="20">
                <a:moveTo>
                  <a:pt x="18" y="18"/>
                </a:moveTo>
                <a:cubicBezTo>
                  <a:pt x="14" y="19"/>
                  <a:pt x="9" y="20"/>
                  <a:pt x="6" y="17"/>
                </a:cubicBezTo>
                <a:cubicBezTo>
                  <a:pt x="3" y="16"/>
                  <a:pt x="0" y="12"/>
                  <a:pt x="1" y="8"/>
                </a:cubicBezTo>
                <a:cubicBezTo>
                  <a:pt x="2" y="1"/>
                  <a:pt x="9" y="0"/>
                  <a:pt x="13" y="2"/>
                </a:cubicBezTo>
                <a:cubicBezTo>
                  <a:pt x="15" y="4"/>
                  <a:pt x="15" y="6"/>
                  <a:pt x="16" y="7"/>
                </a:cubicBezTo>
                <a:cubicBezTo>
                  <a:pt x="13" y="2"/>
                  <a:pt x="6" y="0"/>
                  <a:pt x="3" y="6"/>
                </a:cubicBezTo>
                <a:cubicBezTo>
                  <a:pt x="0" y="12"/>
                  <a:pt x="5" y="17"/>
                  <a:pt x="11" y="17"/>
                </a:cubicBezTo>
                <a:cubicBezTo>
                  <a:pt x="19" y="17"/>
                  <a:pt x="26" y="14"/>
                  <a:pt x="33" y="11"/>
                </a:cubicBezTo>
                <a:cubicBezTo>
                  <a:pt x="46" y="6"/>
                  <a:pt x="63" y="6"/>
                  <a:pt x="76" y="12"/>
                </a:cubicBezTo>
                <a:cubicBezTo>
                  <a:pt x="76" y="12"/>
                  <a:pt x="76" y="13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67" y="9"/>
                  <a:pt x="53" y="7"/>
                  <a:pt x="42" y="10"/>
                </a:cubicBezTo>
                <a:cubicBezTo>
                  <a:pt x="33" y="12"/>
                  <a:pt x="26" y="16"/>
                  <a:pt x="18" y="1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4" name="Freeform 3752"/>
          <p:cNvSpPr>
            <a:spLocks noChangeArrowheads="1"/>
          </p:cNvSpPr>
          <p:nvPr/>
        </p:nvSpPr>
        <p:spPr bwMode="auto">
          <a:xfrm>
            <a:off x="8269288" y="3981450"/>
            <a:ext cx="176212" cy="161925"/>
          </a:xfrm>
          <a:custGeom>
            <a:avLst/>
            <a:gdLst>
              <a:gd name="T0" fmla="*/ 2147483647 w 30"/>
              <a:gd name="T1" fmla="*/ 2147483647 h 26"/>
              <a:gd name="T2" fmla="*/ 2147483647 w 30"/>
              <a:gd name="T3" fmla="*/ 2147483647 h 26"/>
              <a:gd name="T4" fmla="*/ 2147483647 w 30"/>
              <a:gd name="T5" fmla="*/ 2147483647 h 26"/>
              <a:gd name="T6" fmla="*/ 2147483647 w 30"/>
              <a:gd name="T7" fmla="*/ 2147483647 h 26"/>
              <a:gd name="T8" fmla="*/ 2147483647 w 30"/>
              <a:gd name="T9" fmla="*/ 2147483647 h 26"/>
              <a:gd name="T10" fmla="*/ 2147483647 w 30"/>
              <a:gd name="T11" fmla="*/ 2147483647 h 26"/>
              <a:gd name="T12" fmla="*/ 2147483647 w 30"/>
              <a:gd name="T13" fmla="*/ 2147483647 h 26"/>
              <a:gd name="T14" fmla="*/ 2147483647 w 30"/>
              <a:gd name="T15" fmla="*/ 2147483647 h 26"/>
              <a:gd name="T16" fmla="*/ 2147483647 w 30"/>
              <a:gd name="T17" fmla="*/ 2147483647 h 26"/>
              <a:gd name="T18" fmla="*/ 0 w 30"/>
              <a:gd name="T19" fmla="*/ 2147483647 h 26"/>
              <a:gd name="T20" fmla="*/ 2147483647 w 30"/>
              <a:gd name="T21" fmla="*/ 0 h 26"/>
              <a:gd name="T22" fmla="*/ 2147483647 w 30"/>
              <a:gd name="T23" fmla="*/ 2147483647 h 26"/>
              <a:gd name="T24" fmla="*/ 2147483647 w 30"/>
              <a:gd name="T25" fmla="*/ 2147483647 h 26"/>
              <a:gd name="T26" fmla="*/ 2147483647 w 30"/>
              <a:gd name="T27" fmla="*/ 2147483647 h 26"/>
              <a:gd name="T28" fmla="*/ 2147483647 w 30"/>
              <a:gd name="T29" fmla="*/ 2147483647 h 26"/>
              <a:gd name="T30" fmla="*/ 2147483647 w 30"/>
              <a:gd name="T31" fmla="*/ 2147483647 h 26"/>
              <a:gd name="T32" fmla="*/ 2147483647 w 30"/>
              <a:gd name="T33" fmla="*/ 2147483647 h 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0"/>
              <a:gd name="T52" fmla="*/ 0 h 26"/>
              <a:gd name="T53" fmla="*/ 30 w 30"/>
              <a:gd name="T54" fmla="*/ 26 h 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0" h="26">
                <a:moveTo>
                  <a:pt x="8" y="2"/>
                </a:moveTo>
                <a:cubicBezTo>
                  <a:pt x="3" y="4"/>
                  <a:pt x="1" y="9"/>
                  <a:pt x="2" y="14"/>
                </a:cubicBezTo>
                <a:cubicBezTo>
                  <a:pt x="5" y="26"/>
                  <a:pt x="20" y="24"/>
                  <a:pt x="28" y="20"/>
                </a:cubicBezTo>
                <a:cubicBezTo>
                  <a:pt x="29" y="20"/>
                  <a:pt x="30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29" y="21"/>
                  <a:pt x="28" y="20"/>
                </a:cubicBezTo>
                <a:cubicBezTo>
                  <a:pt x="28" y="21"/>
                  <a:pt x="27" y="21"/>
                  <a:pt x="27" y="22"/>
                </a:cubicBezTo>
                <a:cubicBezTo>
                  <a:pt x="21" y="25"/>
                  <a:pt x="14" y="26"/>
                  <a:pt x="8" y="23"/>
                </a:cubicBezTo>
                <a:cubicBezTo>
                  <a:pt x="3" y="21"/>
                  <a:pt x="0" y="16"/>
                  <a:pt x="0" y="11"/>
                </a:cubicBezTo>
                <a:cubicBezTo>
                  <a:pt x="0" y="6"/>
                  <a:pt x="4" y="1"/>
                  <a:pt x="10" y="0"/>
                </a:cubicBezTo>
                <a:cubicBezTo>
                  <a:pt x="15" y="0"/>
                  <a:pt x="19" y="4"/>
                  <a:pt x="20" y="9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0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19" y="7"/>
                  <a:pt x="18" y="5"/>
                  <a:pt x="16" y="4"/>
                </a:cubicBezTo>
                <a:cubicBezTo>
                  <a:pt x="14" y="2"/>
                  <a:pt x="11" y="1"/>
                  <a:pt x="8" y="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5" name="Freeform 3754"/>
          <p:cNvSpPr>
            <a:spLocks noChangeArrowheads="1"/>
          </p:cNvSpPr>
          <p:nvPr/>
        </p:nvSpPr>
        <p:spPr bwMode="auto">
          <a:xfrm>
            <a:off x="7600950" y="3078163"/>
            <a:ext cx="1409700" cy="1395412"/>
          </a:xfrm>
          <a:custGeom>
            <a:avLst/>
            <a:gdLst>
              <a:gd name="T0" fmla="*/ 2147483647 w 235"/>
              <a:gd name="T1" fmla="*/ 2147483647 h 233"/>
              <a:gd name="T2" fmla="*/ 2147483647 w 235"/>
              <a:gd name="T3" fmla="*/ 2147483647 h 233"/>
              <a:gd name="T4" fmla="*/ 2147483647 w 235"/>
              <a:gd name="T5" fmla="*/ 2147483647 h 233"/>
              <a:gd name="T6" fmla="*/ 2147483647 w 235"/>
              <a:gd name="T7" fmla="*/ 2147483647 h 233"/>
              <a:gd name="T8" fmla="*/ 2147483647 w 235"/>
              <a:gd name="T9" fmla="*/ 2147483647 h 233"/>
              <a:gd name="T10" fmla="*/ 2147483647 w 235"/>
              <a:gd name="T11" fmla="*/ 2147483647 h 233"/>
              <a:gd name="T12" fmla="*/ 2147483647 w 235"/>
              <a:gd name="T13" fmla="*/ 2147483647 h 233"/>
              <a:gd name="T14" fmla="*/ 2147483647 w 235"/>
              <a:gd name="T15" fmla="*/ 2147483647 h 233"/>
              <a:gd name="T16" fmla="*/ 2147483647 w 235"/>
              <a:gd name="T17" fmla="*/ 2147483647 h 233"/>
              <a:gd name="T18" fmla="*/ 2147483647 w 235"/>
              <a:gd name="T19" fmla="*/ 2147483647 h 233"/>
              <a:gd name="T20" fmla="*/ 2147483647 w 235"/>
              <a:gd name="T21" fmla="*/ 2147483647 h 233"/>
              <a:gd name="T22" fmla="*/ 2147483647 w 235"/>
              <a:gd name="T23" fmla="*/ 2147483647 h 233"/>
              <a:gd name="T24" fmla="*/ 2147483647 w 235"/>
              <a:gd name="T25" fmla="*/ 2147483647 h 233"/>
              <a:gd name="T26" fmla="*/ 2147483647 w 235"/>
              <a:gd name="T27" fmla="*/ 2147483647 h 233"/>
              <a:gd name="T28" fmla="*/ 2147483647 w 235"/>
              <a:gd name="T29" fmla="*/ 2147483647 h 233"/>
              <a:gd name="T30" fmla="*/ 2147483647 w 235"/>
              <a:gd name="T31" fmla="*/ 2147483647 h 233"/>
              <a:gd name="T32" fmla="*/ 2147483647 w 235"/>
              <a:gd name="T33" fmla="*/ 2147483647 h 233"/>
              <a:gd name="T34" fmla="*/ 2147483647 w 235"/>
              <a:gd name="T35" fmla="*/ 2147483647 h 233"/>
              <a:gd name="T36" fmla="*/ 2147483647 w 235"/>
              <a:gd name="T37" fmla="*/ 2147483647 h 233"/>
              <a:gd name="T38" fmla="*/ 2147483647 w 235"/>
              <a:gd name="T39" fmla="*/ 2147483647 h 233"/>
              <a:gd name="T40" fmla="*/ 2147483647 w 235"/>
              <a:gd name="T41" fmla="*/ 2147483647 h 233"/>
              <a:gd name="T42" fmla="*/ 2147483647 w 235"/>
              <a:gd name="T43" fmla="*/ 2147483647 h 233"/>
              <a:gd name="T44" fmla="*/ 2147483647 w 235"/>
              <a:gd name="T45" fmla="*/ 2147483647 h 233"/>
              <a:gd name="T46" fmla="*/ 2147483647 w 235"/>
              <a:gd name="T47" fmla="*/ 0 h 233"/>
              <a:gd name="T48" fmla="*/ 2147483647 w 235"/>
              <a:gd name="T49" fmla="*/ 2147483647 h 233"/>
              <a:gd name="T50" fmla="*/ 2147483647 w 235"/>
              <a:gd name="T51" fmla="*/ 2147483647 h 233"/>
              <a:gd name="T52" fmla="*/ 2147483647 w 235"/>
              <a:gd name="T53" fmla="*/ 2147483647 h 233"/>
              <a:gd name="T54" fmla="*/ 2147483647 w 235"/>
              <a:gd name="T55" fmla="*/ 2147483647 h 233"/>
              <a:gd name="T56" fmla="*/ 2147483647 w 235"/>
              <a:gd name="T57" fmla="*/ 2147483647 h 233"/>
              <a:gd name="T58" fmla="*/ 2147483647 w 235"/>
              <a:gd name="T59" fmla="*/ 2147483647 h 233"/>
              <a:gd name="T60" fmla="*/ 2147483647 w 235"/>
              <a:gd name="T61" fmla="*/ 2147483647 h 233"/>
              <a:gd name="T62" fmla="*/ 2147483647 w 235"/>
              <a:gd name="T63" fmla="*/ 2147483647 h 233"/>
              <a:gd name="T64" fmla="*/ 2147483647 w 235"/>
              <a:gd name="T65" fmla="*/ 2147483647 h 233"/>
              <a:gd name="T66" fmla="*/ 2147483647 w 235"/>
              <a:gd name="T67" fmla="*/ 2147483647 h 233"/>
              <a:gd name="T68" fmla="*/ 2147483647 w 235"/>
              <a:gd name="T69" fmla="*/ 2147483647 h 233"/>
              <a:gd name="T70" fmla="*/ 2147483647 w 235"/>
              <a:gd name="T71" fmla="*/ 2147483647 h 233"/>
              <a:gd name="T72" fmla="*/ 2147483647 w 235"/>
              <a:gd name="T73" fmla="*/ 2147483647 h 233"/>
              <a:gd name="T74" fmla="*/ 2147483647 w 235"/>
              <a:gd name="T75" fmla="*/ 2147483647 h 233"/>
              <a:gd name="T76" fmla="*/ 2147483647 w 235"/>
              <a:gd name="T77" fmla="*/ 2147483647 h 233"/>
              <a:gd name="T78" fmla="*/ 2147483647 w 235"/>
              <a:gd name="T79" fmla="*/ 2147483647 h 233"/>
              <a:gd name="T80" fmla="*/ 2147483647 w 235"/>
              <a:gd name="T81" fmla="*/ 2147483647 h 233"/>
              <a:gd name="T82" fmla="*/ 2147483647 w 235"/>
              <a:gd name="T83" fmla="*/ 2147483647 h 233"/>
              <a:gd name="T84" fmla="*/ 2147483647 w 235"/>
              <a:gd name="T85" fmla="*/ 2147483647 h 233"/>
              <a:gd name="T86" fmla="*/ 2147483647 w 235"/>
              <a:gd name="T87" fmla="*/ 2147483647 h 233"/>
              <a:gd name="T88" fmla="*/ 2147483647 w 235"/>
              <a:gd name="T89" fmla="*/ 2147483647 h 233"/>
              <a:gd name="T90" fmla="*/ 2147483647 w 235"/>
              <a:gd name="T91" fmla="*/ 2147483647 h 233"/>
              <a:gd name="T92" fmla="*/ 2147483647 w 235"/>
              <a:gd name="T93" fmla="*/ 2147483647 h 233"/>
              <a:gd name="T94" fmla="*/ 2147483647 w 235"/>
              <a:gd name="T95" fmla="*/ 2147483647 h 233"/>
              <a:gd name="T96" fmla="*/ 2147483647 w 235"/>
              <a:gd name="T97" fmla="*/ 2147483647 h 233"/>
              <a:gd name="T98" fmla="*/ 2147483647 w 235"/>
              <a:gd name="T99" fmla="*/ 2147483647 h 233"/>
              <a:gd name="T100" fmla="*/ 2147483647 w 235"/>
              <a:gd name="T101" fmla="*/ 2147483647 h 233"/>
              <a:gd name="T102" fmla="*/ 2147483647 w 235"/>
              <a:gd name="T103" fmla="*/ 2147483647 h 233"/>
              <a:gd name="T104" fmla="*/ 2147483647 w 235"/>
              <a:gd name="T105" fmla="*/ 2147483647 h 233"/>
              <a:gd name="T106" fmla="*/ 2147483647 w 235"/>
              <a:gd name="T107" fmla="*/ 2147483647 h 233"/>
              <a:gd name="T108" fmla="*/ 2147483647 w 235"/>
              <a:gd name="T109" fmla="*/ 2147483647 h 233"/>
              <a:gd name="T110" fmla="*/ 2147483647 w 235"/>
              <a:gd name="T111" fmla="*/ 2147483647 h 233"/>
              <a:gd name="T112" fmla="*/ 2147483647 w 235"/>
              <a:gd name="T113" fmla="*/ 2147483647 h 233"/>
              <a:gd name="T114" fmla="*/ 2147483647 w 235"/>
              <a:gd name="T115" fmla="*/ 2147483647 h 233"/>
              <a:gd name="T116" fmla="*/ 2147483647 w 235"/>
              <a:gd name="T117" fmla="*/ 2147483647 h 233"/>
              <a:gd name="T118" fmla="*/ 2147483647 w 235"/>
              <a:gd name="T119" fmla="*/ 2147483647 h 2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35"/>
              <a:gd name="T181" fmla="*/ 0 h 233"/>
              <a:gd name="T182" fmla="*/ 235 w 235"/>
              <a:gd name="T183" fmla="*/ 233 h 23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35" h="233">
                <a:moveTo>
                  <a:pt x="56" y="182"/>
                </a:moveTo>
                <a:cubicBezTo>
                  <a:pt x="39" y="157"/>
                  <a:pt x="26" y="128"/>
                  <a:pt x="39" y="98"/>
                </a:cubicBezTo>
                <a:cubicBezTo>
                  <a:pt x="46" y="80"/>
                  <a:pt x="64" y="65"/>
                  <a:pt x="83" y="70"/>
                </a:cubicBezTo>
                <a:cubicBezTo>
                  <a:pt x="90" y="72"/>
                  <a:pt x="96" y="79"/>
                  <a:pt x="98" y="86"/>
                </a:cubicBezTo>
                <a:cubicBezTo>
                  <a:pt x="100" y="92"/>
                  <a:pt x="99" y="97"/>
                  <a:pt x="97" y="101"/>
                </a:cubicBezTo>
                <a:cubicBezTo>
                  <a:pt x="102" y="98"/>
                  <a:pt x="103" y="92"/>
                  <a:pt x="103" y="88"/>
                </a:cubicBezTo>
                <a:cubicBezTo>
                  <a:pt x="103" y="86"/>
                  <a:pt x="103" y="86"/>
                  <a:pt x="103" y="86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10" y="91"/>
                  <a:pt x="118" y="103"/>
                  <a:pt x="118" y="108"/>
                </a:cubicBezTo>
                <a:cubicBezTo>
                  <a:pt x="119" y="116"/>
                  <a:pt x="115" y="127"/>
                  <a:pt x="108" y="134"/>
                </a:cubicBezTo>
                <a:cubicBezTo>
                  <a:pt x="102" y="140"/>
                  <a:pt x="91" y="144"/>
                  <a:pt x="81" y="143"/>
                </a:cubicBezTo>
                <a:cubicBezTo>
                  <a:pt x="75" y="142"/>
                  <a:pt x="70" y="138"/>
                  <a:pt x="67" y="133"/>
                </a:cubicBezTo>
                <a:cubicBezTo>
                  <a:pt x="63" y="124"/>
                  <a:pt x="68" y="119"/>
                  <a:pt x="72" y="116"/>
                </a:cubicBezTo>
                <a:cubicBezTo>
                  <a:pt x="77" y="114"/>
                  <a:pt x="82" y="115"/>
                  <a:pt x="86" y="118"/>
                </a:cubicBezTo>
                <a:cubicBezTo>
                  <a:pt x="85" y="116"/>
                  <a:pt x="83" y="114"/>
                  <a:pt x="81" y="113"/>
                </a:cubicBezTo>
                <a:cubicBezTo>
                  <a:pt x="76" y="112"/>
                  <a:pt x="70" y="113"/>
                  <a:pt x="66" y="116"/>
                </a:cubicBezTo>
                <a:cubicBezTo>
                  <a:pt x="62" y="120"/>
                  <a:pt x="61" y="125"/>
                  <a:pt x="62" y="131"/>
                </a:cubicBezTo>
                <a:cubicBezTo>
                  <a:pt x="66" y="146"/>
                  <a:pt x="80" y="150"/>
                  <a:pt x="93" y="148"/>
                </a:cubicBezTo>
                <a:cubicBezTo>
                  <a:pt x="110" y="144"/>
                  <a:pt x="124" y="129"/>
                  <a:pt x="124" y="112"/>
                </a:cubicBezTo>
                <a:cubicBezTo>
                  <a:pt x="124" y="110"/>
                  <a:pt x="124" y="110"/>
                  <a:pt x="124" y="110"/>
                </a:cubicBezTo>
                <a:cubicBezTo>
                  <a:pt x="126" y="112"/>
                  <a:pt x="126" y="112"/>
                  <a:pt x="126" y="112"/>
                </a:cubicBezTo>
                <a:cubicBezTo>
                  <a:pt x="132" y="122"/>
                  <a:pt x="144" y="133"/>
                  <a:pt x="156" y="134"/>
                </a:cubicBezTo>
                <a:cubicBezTo>
                  <a:pt x="172" y="136"/>
                  <a:pt x="193" y="134"/>
                  <a:pt x="203" y="115"/>
                </a:cubicBezTo>
                <a:cubicBezTo>
                  <a:pt x="204" y="113"/>
                  <a:pt x="205" y="110"/>
                  <a:pt x="206" y="108"/>
                </a:cubicBezTo>
                <a:cubicBezTo>
                  <a:pt x="207" y="104"/>
                  <a:pt x="208" y="100"/>
                  <a:pt x="211" y="97"/>
                </a:cubicBezTo>
                <a:cubicBezTo>
                  <a:pt x="213" y="95"/>
                  <a:pt x="217" y="91"/>
                  <a:pt x="222" y="90"/>
                </a:cubicBezTo>
                <a:cubicBezTo>
                  <a:pt x="216" y="89"/>
                  <a:pt x="210" y="89"/>
                  <a:pt x="205" y="94"/>
                </a:cubicBezTo>
                <a:cubicBezTo>
                  <a:pt x="205" y="95"/>
                  <a:pt x="205" y="95"/>
                  <a:pt x="205" y="95"/>
                </a:cubicBezTo>
                <a:cubicBezTo>
                  <a:pt x="204" y="94"/>
                  <a:pt x="204" y="94"/>
                  <a:pt x="204" y="94"/>
                </a:cubicBezTo>
                <a:cubicBezTo>
                  <a:pt x="200" y="87"/>
                  <a:pt x="193" y="82"/>
                  <a:pt x="186" y="82"/>
                </a:cubicBezTo>
                <a:cubicBezTo>
                  <a:pt x="186" y="82"/>
                  <a:pt x="186" y="82"/>
                  <a:pt x="186" y="82"/>
                </a:cubicBezTo>
                <a:cubicBezTo>
                  <a:pt x="180" y="82"/>
                  <a:pt x="174" y="86"/>
                  <a:pt x="171" y="92"/>
                </a:cubicBezTo>
                <a:cubicBezTo>
                  <a:pt x="168" y="98"/>
                  <a:pt x="168" y="107"/>
                  <a:pt x="173" y="112"/>
                </a:cubicBezTo>
                <a:cubicBezTo>
                  <a:pt x="175" y="114"/>
                  <a:pt x="179" y="115"/>
                  <a:pt x="183" y="115"/>
                </a:cubicBezTo>
                <a:cubicBezTo>
                  <a:pt x="187" y="114"/>
                  <a:pt x="190" y="112"/>
                  <a:pt x="192" y="109"/>
                </a:cubicBezTo>
                <a:cubicBezTo>
                  <a:pt x="194" y="105"/>
                  <a:pt x="193" y="99"/>
                  <a:pt x="191" y="97"/>
                </a:cubicBezTo>
                <a:cubicBezTo>
                  <a:pt x="189" y="95"/>
                  <a:pt x="185" y="94"/>
                  <a:pt x="182" y="95"/>
                </a:cubicBezTo>
                <a:cubicBezTo>
                  <a:pt x="179" y="95"/>
                  <a:pt x="178" y="97"/>
                  <a:pt x="177" y="100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100"/>
                  <a:pt x="176" y="100"/>
                  <a:pt x="176" y="100"/>
                </a:cubicBezTo>
                <a:cubicBezTo>
                  <a:pt x="175" y="95"/>
                  <a:pt x="176" y="92"/>
                  <a:pt x="178" y="91"/>
                </a:cubicBezTo>
                <a:cubicBezTo>
                  <a:pt x="181" y="88"/>
                  <a:pt x="187" y="88"/>
                  <a:pt x="190" y="90"/>
                </a:cubicBezTo>
                <a:cubicBezTo>
                  <a:pt x="197" y="92"/>
                  <a:pt x="199" y="99"/>
                  <a:pt x="199" y="104"/>
                </a:cubicBezTo>
                <a:cubicBezTo>
                  <a:pt x="199" y="115"/>
                  <a:pt x="185" y="123"/>
                  <a:pt x="178" y="126"/>
                </a:cubicBezTo>
                <a:cubicBezTo>
                  <a:pt x="167" y="130"/>
                  <a:pt x="155" y="128"/>
                  <a:pt x="147" y="122"/>
                </a:cubicBezTo>
                <a:cubicBezTo>
                  <a:pt x="140" y="117"/>
                  <a:pt x="133" y="110"/>
                  <a:pt x="128" y="104"/>
                </a:cubicBezTo>
                <a:cubicBezTo>
                  <a:pt x="127" y="102"/>
                  <a:pt x="127" y="102"/>
                  <a:pt x="127" y="102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39" y="106"/>
                  <a:pt x="146" y="100"/>
                  <a:pt x="149" y="93"/>
                </a:cubicBezTo>
                <a:cubicBezTo>
                  <a:pt x="151" y="88"/>
                  <a:pt x="151" y="82"/>
                  <a:pt x="147" y="77"/>
                </a:cubicBezTo>
                <a:cubicBezTo>
                  <a:pt x="149" y="84"/>
                  <a:pt x="148" y="88"/>
                  <a:pt x="145" y="90"/>
                </a:cubicBezTo>
                <a:cubicBezTo>
                  <a:pt x="141" y="95"/>
                  <a:pt x="133" y="96"/>
                  <a:pt x="128" y="94"/>
                </a:cubicBezTo>
                <a:cubicBezTo>
                  <a:pt x="118" y="91"/>
                  <a:pt x="111" y="84"/>
                  <a:pt x="105" y="78"/>
                </a:cubicBezTo>
                <a:cubicBezTo>
                  <a:pt x="101" y="74"/>
                  <a:pt x="98" y="71"/>
                  <a:pt x="94" y="68"/>
                </a:cubicBezTo>
                <a:cubicBezTo>
                  <a:pt x="91" y="65"/>
                  <a:pt x="80" y="59"/>
                  <a:pt x="68" y="61"/>
                </a:cubicBezTo>
                <a:cubicBezTo>
                  <a:pt x="67" y="61"/>
                  <a:pt x="67" y="61"/>
                  <a:pt x="67" y="61"/>
                </a:cubicBezTo>
                <a:cubicBezTo>
                  <a:pt x="68" y="60"/>
                  <a:pt x="68" y="60"/>
                  <a:pt x="68" y="60"/>
                </a:cubicBezTo>
                <a:cubicBezTo>
                  <a:pt x="72" y="54"/>
                  <a:pt x="74" y="45"/>
                  <a:pt x="71" y="39"/>
                </a:cubicBezTo>
                <a:cubicBezTo>
                  <a:pt x="68" y="34"/>
                  <a:pt x="66" y="32"/>
                  <a:pt x="62" y="29"/>
                </a:cubicBezTo>
                <a:cubicBezTo>
                  <a:pt x="66" y="35"/>
                  <a:pt x="67" y="44"/>
                  <a:pt x="66" y="49"/>
                </a:cubicBezTo>
                <a:cubicBezTo>
                  <a:pt x="64" y="54"/>
                  <a:pt x="58" y="59"/>
                  <a:pt x="54" y="64"/>
                </a:cubicBezTo>
                <a:cubicBezTo>
                  <a:pt x="52" y="65"/>
                  <a:pt x="50" y="67"/>
                  <a:pt x="49" y="68"/>
                </a:cubicBezTo>
                <a:cubicBezTo>
                  <a:pt x="36" y="81"/>
                  <a:pt x="28" y="97"/>
                  <a:pt x="26" y="113"/>
                </a:cubicBezTo>
                <a:cubicBezTo>
                  <a:pt x="24" y="126"/>
                  <a:pt x="27" y="144"/>
                  <a:pt x="32" y="159"/>
                </a:cubicBezTo>
                <a:cubicBezTo>
                  <a:pt x="33" y="161"/>
                  <a:pt x="33" y="162"/>
                  <a:pt x="34" y="163"/>
                </a:cubicBezTo>
                <a:cubicBezTo>
                  <a:pt x="33" y="162"/>
                  <a:pt x="32" y="161"/>
                  <a:pt x="31" y="160"/>
                </a:cubicBezTo>
                <a:cubicBezTo>
                  <a:pt x="15" y="141"/>
                  <a:pt x="0" y="117"/>
                  <a:pt x="0" y="89"/>
                </a:cubicBezTo>
                <a:cubicBezTo>
                  <a:pt x="0" y="48"/>
                  <a:pt x="23" y="3"/>
                  <a:pt x="67" y="3"/>
                </a:cubicBezTo>
                <a:cubicBezTo>
                  <a:pt x="90" y="3"/>
                  <a:pt x="116" y="17"/>
                  <a:pt x="143" y="42"/>
                </a:cubicBezTo>
                <a:cubicBezTo>
                  <a:pt x="157" y="22"/>
                  <a:pt x="172" y="9"/>
                  <a:pt x="188" y="4"/>
                </a:cubicBezTo>
                <a:cubicBezTo>
                  <a:pt x="194" y="1"/>
                  <a:pt x="200" y="0"/>
                  <a:pt x="207" y="0"/>
                </a:cubicBezTo>
                <a:cubicBezTo>
                  <a:pt x="207" y="0"/>
                  <a:pt x="208" y="0"/>
                  <a:pt x="209" y="0"/>
                </a:cubicBezTo>
                <a:cubicBezTo>
                  <a:pt x="210" y="1"/>
                  <a:pt x="211" y="1"/>
                  <a:pt x="213" y="2"/>
                </a:cubicBezTo>
                <a:cubicBezTo>
                  <a:pt x="216" y="4"/>
                  <a:pt x="219" y="7"/>
                  <a:pt x="221" y="10"/>
                </a:cubicBezTo>
                <a:cubicBezTo>
                  <a:pt x="228" y="19"/>
                  <a:pt x="232" y="34"/>
                  <a:pt x="226" y="45"/>
                </a:cubicBezTo>
                <a:cubicBezTo>
                  <a:pt x="221" y="54"/>
                  <a:pt x="207" y="61"/>
                  <a:pt x="198" y="53"/>
                </a:cubicBezTo>
                <a:cubicBezTo>
                  <a:pt x="189" y="46"/>
                  <a:pt x="194" y="35"/>
                  <a:pt x="202" y="30"/>
                </a:cubicBezTo>
                <a:cubicBezTo>
                  <a:pt x="203" y="30"/>
                  <a:pt x="204" y="30"/>
                  <a:pt x="205" y="30"/>
                </a:cubicBezTo>
                <a:cubicBezTo>
                  <a:pt x="205" y="30"/>
                  <a:pt x="205" y="29"/>
                  <a:pt x="205" y="29"/>
                </a:cubicBezTo>
                <a:cubicBezTo>
                  <a:pt x="205" y="29"/>
                  <a:pt x="205" y="29"/>
                  <a:pt x="205" y="29"/>
                </a:cubicBezTo>
                <a:cubicBezTo>
                  <a:pt x="206" y="29"/>
                  <a:pt x="206" y="30"/>
                  <a:pt x="206" y="30"/>
                </a:cubicBezTo>
                <a:cubicBezTo>
                  <a:pt x="200" y="32"/>
                  <a:pt x="195" y="37"/>
                  <a:pt x="194" y="43"/>
                </a:cubicBezTo>
                <a:cubicBezTo>
                  <a:pt x="194" y="48"/>
                  <a:pt x="198" y="53"/>
                  <a:pt x="203" y="54"/>
                </a:cubicBezTo>
                <a:cubicBezTo>
                  <a:pt x="214" y="56"/>
                  <a:pt x="225" y="49"/>
                  <a:pt x="227" y="39"/>
                </a:cubicBezTo>
                <a:cubicBezTo>
                  <a:pt x="229" y="28"/>
                  <a:pt x="225" y="16"/>
                  <a:pt x="218" y="8"/>
                </a:cubicBezTo>
                <a:cubicBezTo>
                  <a:pt x="215" y="5"/>
                  <a:pt x="212" y="3"/>
                  <a:pt x="208" y="2"/>
                </a:cubicBezTo>
                <a:cubicBezTo>
                  <a:pt x="207" y="2"/>
                  <a:pt x="207" y="2"/>
                  <a:pt x="207" y="2"/>
                </a:cubicBezTo>
                <a:cubicBezTo>
                  <a:pt x="185" y="2"/>
                  <a:pt x="163" y="16"/>
                  <a:pt x="143" y="43"/>
                </a:cubicBezTo>
                <a:cubicBezTo>
                  <a:pt x="143" y="44"/>
                  <a:pt x="143" y="44"/>
                  <a:pt x="143" y="44"/>
                </a:cubicBezTo>
                <a:cubicBezTo>
                  <a:pt x="142" y="43"/>
                  <a:pt x="142" y="43"/>
                  <a:pt x="142" y="43"/>
                </a:cubicBezTo>
                <a:cubicBezTo>
                  <a:pt x="116" y="18"/>
                  <a:pt x="90" y="5"/>
                  <a:pt x="67" y="5"/>
                </a:cubicBezTo>
                <a:cubicBezTo>
                  <a:pt x="24" y="5"/>
                  <a:pt x="1" y="48"/>
                  <a:pt x="1" y="89"/>
                </a:cubicBezTo>
                <a:cubicBezTo>
                  <a:pt x="1" y="113"/>
                  <a:pt x="13" y="136"/>
                  <a:pt x="30" y="156"/>
                </a:cubicBezTo>
                <a:cubicBezTo>
                  <a:pt x="25" y="142"/>
                  <a:pt x="23" y="125"/>
                  <a:pt x="24" y="113"/>
                </a:cubicBezTo>
                <a:cubicBezTo>
                  <a:pt x="26" y="97"/>
                  <a:pt x="35" y="81"/>
                  <a:pt x="48" y="67"/>
                </a:cubicBezTo>
                <a:cubicBezTo>
                  <a:pt x="49" y="66"/>
                  <a:pt x="51" y="64"/>
                  <a:pt x="53" y="63"/>
                </a:cubicBezTo>
                <a:cubicBezTo>
                  <a:pt x="57" y="59"/>
                  <a:pt x="63" y="54"/>
                  <a:pt x="64" y="48"/>
                </a:cubicBezTo>
                <a:cubicBezTo>
                  <a:pt x="66" y="43"/>
                  <a:pt x="63" y="30"/>
                  <a:pt x="57" y="27"/>
                </a:cubicBezTo>
                <a:cubicBezTo>
                  <a:pt x="58" y="25"/>
                  <a:pt x="58" y="25"/>
                  <a:pt x="58" y="25"/>
                </a:cubicBezTo>
                <a:cubicBezTo>
                  <a:pt x="59" y="26"/>
                  <a:pt x="60" y="26"/>
                  <a:pt x="61" y="27"/>
                </a:cubicBezTo>
                <a:cubicBezTo>
                  <a:pt x="65" y="30"/>
                  <a:pt x="69" y="32"/>
                  <a:pt x="72" y="38"/>
                </a:cubicBezTo>
                <a:cubicBezTo>
                  <a:pt x="75" y="44"/>
                  <a:pt x="73" y="53"/>
                  <a:pt x="70" y="59"/>
                </a:cubicBezTo>
                <a:cubicBezTo>
                  <a:pt x="81" y="58"/>
                  <a:pt x="92" y="64"/>
                  <a:pt x="95" y="66"/>
                </a:cubicBezTo>
                <a:cubicBezTo>
                  <a:pt x="99" y="69"/>
                  <a:pt x="102" y="73"/>
                  <a:pt x="106" y="77"/>
                </a:cubicBezTo>
                <a:cubicBezTo>
                  <a:pt x="112" y="83"/>
                  <a:pt x="119" y="90"/>
                  <a:pt x="128" y="93"/>
                </a:cubicBezTo>
                <a:cubicBezTo>
                  <a:pt x="133" y="95"/>
                  <a:pt x="141" y="94"/>
                  <a:pt x="144" y="90"/>
                </a:cubicBezTo>
                <a:cubicBezTo>
                  <a:pt x="147" y="86"/>
                  <a:pt x="147" y="81"/>
                  <a:pt x="144" y="75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145" y="74"/>
                  <a:pt x="145" y="74"/>
                  <a:pt x="145" y="74"/>
                </a:cubicBezTo>
                <a:cubicBezTo>
                  <a:pt x="153" y="79"/>
                  <a:pt x="153" y="88"/>
                  <a:pt x="150" y="94"/>
                </a:cubicBezTo>
                <a:cubicBezTo>
                  <a:pt x="147" y="101"/>
                  <a:pt x="140" y="106"/>
                  <a:pt x="131" y="105"/>
                </a:cubicBezTo>
                <a:cubicBezTo>
                  <a:pt x="136" y="111"/>
                  <a:pt x="142" y="117"/>
                  <a:pt x="148" y="121"/>
                </a:cubicBezTo>
                <a:cubicBezTo>
                  <a:pt x="156" y="127"/>
                  <a:pt x="167" y="128"/>
                  <a:pt x="177" y="125"/>
                </a:cubicBezTo>
                <a:cubicBezTo>
                  <a:pt x="185" y="122"/>
                  <a:pt x="197" y="115"/>
                  <a:pt x="197" y="104"/>
                </a:cubicBezTo>
                <a:cubicBezTo>
                  <a:pt x="197" y="99"/>
                  <a:pt x="195" y="93"/>
                  <a:pt x="190" y="91"/>
                </a:cubicBezTo>
                <a:cubicBezTo>
                  <a:pt x="187" y="90"/>
                  <a:pt x="182" y="90"/>
                  <a:pt x="179" y="92"/>
                </a:cubicBezTo>
                <a:cubicBezTo>
                  <a:pt x="177" y="93"/>
                  <a:pt x="177" y="95"/>
                  <a:pt x="177" y="97"/>
                </a:cubicBezTo>
                <a:cubicBezTo>
                  <a:pt x="178" y="95"/>
                  <a:pt x="180" y="94"/>
                  <a:pt x="181" y="93"/>
                </a:cubicBezTo>
                <a:cubicBezTo>
                  <a:pt x="185" y="92"/>
                  <a:pt x="189" y="94"/>
                  <a:pt x="192" y="96"/>
                </a:cubicBezTo>
                <a:cubicBezTo>
                  <a:pt x="195" y="98"/>
                  <a:pt x="196" y="105"/>
                  <a:pt x="193" y="110"/>
                </a:cubicBezTo>
                <a:cubicBezTo>
                  <a:pt x="192" y="113"/>
                  <a:pt x="188" y="116"/>
                  <a:pt x="183" y="116"/>
                </a:cubicBezTo>
                <a:cubicBezTo>
                  <a:pt x="179" y="117"/>
                  <a:pt x="174" y="116"/>
                  <a:pt x="172" y="113"/>
                </a:cubicBezTo>
                <a:cubicBezTo>
                  <a:pt x="167" y="107"/>
                  <a:pt x="166" y="98"/>
                  <a:pt x="170" y="91"/>
                </a:cubicBezTo>
                <a:cubicBezTo>
                  <a:pt x="173" y="85"/>
                  <a:pt x="179" y="81"/>
                  <a:pt x="186" y="81"/>
                </a:cubicBezTo>
                <a:cubicBezTo>
                  <a:pt x="194" y="81"/>
                  <a:pt x="201" y="85"/>
                  <a:pt x="205" y="93"/>
                </a:cubicBezTo>
                <a:cubicBezTo>
                  <a:pt x="211" y="86"/>
                  <a:pt x="219" y="87"/>
                  <a:pt x="226" y="90"/>
                </a:cubicBezTo>
                <a:cubicBezTo>
                  <a:pt x="225" y="91"/>
                  <a:pt x="225" y="91"/>
                  <a:pt x="225" y="91"/>
                </a:cubicBezTo>
                <a:cubicBezTo>
                  <a:pt x="221" y="90"/>
                  <a:pt x="215" y="95"/>
                  <a:pt x="212" y="98"/>
                </a:cubicBezTo>
                <a:cubicBezTo>
                  <a:pt x="209" y="101"/>
                  <a:pt x="208" y="105"/>
                  <a:pt x="207" y="108"/>
                </a:cubicBezTo>
                <a:cubicBezTo>
                  <a:pt x="206" y="111"/>
                  <a:pt x="205" y="113"/>
                  <a:pt x="204" y="115"/>
                </a:cubicBezTo>
                <a:cubicBezTo>
                  <a:pt x="194" y="135"/>
                  <a:pt x="172" y="137"/>
                  <a:pt x="155" y="135"/>
                </a:cubicBezTo>
                <a:cubicBezTo>
                  <a:pt x="144" y="134"/>
                  <a:pt x="132" y="124"/>
                  <a:pt x="126" y="114"/>
                </a:cubicBezTo>
                <a:cubicBezTo>
                  <a:pt x="124" y="131"/>
                  <a:pt x="111" y="146"/>
                  <a:pt x="94" y="149"/>
                </a:cubicBezTo>
                <a:cubicBezTo>
                  <a:pt x="80" y="152"/>
                  <a:pt x="64" y="147"/>
                  <a:pt x="61" y="131"/>
                </a:cubicBezTo>
                <a:cubicBezTo>
                  <a:pt x="59" y="125"/>
                  <a:pt x="61" y="119"/>
                  <a:pt x="65" y="115"/>
                </a:cubicBezTo>
                <a:cubicBezTo>
                  <a:pt x="69" y="111"/>
                  <a:pt x="76" y="110"/>
                  <a:pt x="81" y="112"/>
                </a:cubicBezTo>
                <a:cubicBezTo>
                  <a:pt x="85" y="114"/>
                  <a:pt x="88" y="117"/>
                  <a:pt x="89" y="122"/>
                </a:cubicBezTo>
                <a:cubicBezTo>
                  <a:pt x="89" y="127"/>
                  <a:pt x="89" y="127"/>
                  <a:pt x="89" y="127"/>
                </a:cubicBezTo>
                <a:cubicBezTo>
                  <a:pt x="87" y="122"/>
                  <a:pt x="87" y="122"/>
                  <a:pt x="87" y="122"/>
                </a:cubicBezTo>
                <a:cubicBezTo>
                  <a:pt x="85" y="116"/>
                  <a:pt x="78" y="115"/>
                  <a:pt x="73" y="118"/>
                </a:cubicBezTo>
                <a:cubicBezTo>
                  <a:pt x="69" y="120"/>
                  <a:pt x="65" y="125"/>
                  <a:pt x="69" y="132"/>
                </a:cubicBezTo>
                <a:cubicBezTo>
                  <a:pt x="72" y="138"/>
                  <a:pt x="77" y="141"/>
                  <a:pt x="82" y="141"/>
                </a:cubicBezTo>
                <a:cubicBezTo>
                  <a:pt x="91" y="142"/>
                  <a:pt x="102" y="139"/>
                  <a:pt x="107" y="133"/>
                </a:cubicBezTo>
                <a:cubicBezTo>
                  <a:pt x="113" y="126"/>
                  <a:pt x="117" y="115"/>
                  <a:pt x="117" y="108"/>
                </a:cubicBezTo>
                <a:cubicBezTo>
                  <a:pt x="116" y="104"/>
                  <a:pt x="110" y="94"/>
                  <a:pt x="105" y="89"/>
                </a:cubicBezTo>
                <a:cubicBezTo>
                  <a:pt x="104" y="94"/>
                  <a:pt x="102" y="101"/>
                  <a:pt x="95" y="10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8" y="98"/>
                  <a:pt x="99" y="93"/>
                  <a:pt x="97" y="87"/>
                </a:cubicBezTo>
                <a:cubicBezTo>
                  <a:pt x="95" y="80"/>
                  <a:pt x="89" y="73"/>
                  <a:pt x="82" y="72"/>
                </a:cubicBezTo>
                <a:cubicBezTo>
                  <a:pt x="64" y="67"/>
                  <a:pt x="48" y="81"/>
                  <a:pt x="41" y="98"/>
                </a:cubicBezTo>
                <a:cubicBezTo>
                  <a:pt x="27" y="130"/>
                  <a:pt x="42" y="160"/>
                  <a:pt x="60" y="185"/>
                </a:cubicBezTo>
                <a:cubicBezTo>
                  <a:pt x="86" y="207"/>
                  <a:pt x="116" y="223"/>
                  <a:pt x="142" y="231"/>
                </a:cubicBezTo>
                <a:cubicBezTo>
                  <a:pt x="173" y="219"/>
                  <a:pt x="204" y="200"/>
                  <a:pt x="229" y="177"/>
                </a:cubicBezTo>
                <a:cubicBezTo>
                  <a:pt x="217" y="180"/>
                  <a:pt x="205" y="179"/>
                  <a:pt x="194" y="175"/>
                </a:cubicBezTo>
                <a:cubicBezTo>
                  <a:pt x="181" y="171"/>
                  <a:pt x="163" y="164"/>
                  <a:pt x="151" y="173"/>
                </a:cubicBezTo>
                <a:cubicBezTo>
                  <a:pt x="145" y="177"/>
                  <a:pt x="140" y="184"/>
                  <a:pt x="143" y="192"/>
                </a:cubicBezTo>
                <a:cubicBezTo>
                  <a:pt x="145" y="197"/>
                  <a:pt x="148" y="201"/>
                  <a:pt x="154" y="201"/>
                </a:cubicBezTo>
                <a:cubicBezTo>
                  <a:pt x="158" y="202"/>
                  <a:pt x="163" y="201"/>
                  <a:pt x="166" y="199"/>
                </a:cubicBezTo>
                <a:cubicBezTo>
                  <a:pt x="172" y="195"/>
                  <a:pt x="174" y="188"/>
                  <a:pt x="174" y="182"/>
                </a:cubicBezTo>
                <a:cubicBezTo>
                  <a:pt x="174" y="181"/>
                  <a:pt x="175" y="181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6" y="182"/>
                  <a:pt x="176" y="182"/>
                  <a:pt x="176" y="182"/>
                </a:cubicBezTo>
                <a:cubicBezTo>
                  <a:pt x="175" y="182"/>
                  <a:pt x="175" y="182"/>
                  <a:pt x="174" y="182"/>
                </a:cubicBezTo>
                <a:cubicBezTo>
                  <a:pt x="175" y="183"/>
                  <a:pt x="175" y="185"/>
                  <a:pt x="175" y="186"/>
                </a:cubicBezTo>
                <a:cubicBezTo>
                  <a:pt x="173" y="195"/>
                  <a:pt x="167" y="203"/>
                  <a:pt x="156" y="203"/>
                </a:cubicBezTo>
                <a:cubicBezTo>
                  <a:pt x="152" y="203"/>
                  <a:pt x="148" y="202"/>
                  <a:pt x="145" y="198"/>
                </a:cubicBezTo>
                <a:cubicBezTo>
                  <a:pt x="141" y="193"/>
                  <a:pt x="139" y="187"/>
                  <a:pt x="142" y="181"/>
                </a:cubicBezTo>
                <a:cubicBezTo>
                  <a:pt x="149" y="166"/>
                  <a:pt x="167" y="166"/>
                  <a:pt x="181" y="170"/>
                </a:cubicBezTo>
                <a:cubicBezTo>
                  <a:pt x="190" y="172"/>
                  <a:pt x="198" y="175"/>
                  <a:pt x="206" y="177"/>
                </a:cubicBezTo>
                <a:cubicBezTo>
                  <a:pt x="214" y="178"/>
                  <a:pt x="223" y="177"/>
                  <a:pt x="231" y="175"/>
                </a:cubicBezTo>
                <a:cubicBezTo>
                  <a:pt x="232" y="174"/>
                  <a:pt x="233" y="174"/>
                  <a:pt x="235" y="174"/>
                </a:cubicBezTo>
                <a:cubicBezTo>
                  <a:pt x="234" y="174"/>
                  <a:pt x="233" y="175"/>
                  <a:pt x="232" y="176"/>
                </a:cubicBezTo>
                <a:cubicBezTo>
                  <a:pt x="232" y="176"/>
                  <a:pt x="232" y="176"/>
                  <a:pt x="232" y="176"/>
                </a:cubicBezTo>
                <a:cubicBezTo>
                  <a:pt x="208" y="199"/>
                  <a:pt x="175" y="220"/>
                  <a:pt x="142" y="233"/>
                </a:cubicBezTo>
                <a:cubicBezTo>
                  <a:pt x="142" y="233"/>
                  <a:pt x="142" y="233"/>
                  <a:pt x="142" y="233"/>
                </a:cubicBezTo>
                <a:cubicBezTo>
                  <a:pt x="141" y="233"/>
                  <a:pt x="141" y="233"/>
                  <a:pt x="141" y="233"/>
                </a:cubicBezTo>
                <a:cubicBezTo>
                  <a:pt x="115" y="224"/>
                  <a:pt x="87" y="208"/>
                  <a:pt x="63" y="190"/>
                </a:cubicBezTo>
                <a:cubicBezTo>
                  <a:pt x="62" y="189"/>
                  <a:pt x="60" y="188"/>
                  <a:pt x="59" y="187"/>
                </a:cubicBezTo>
                <a:cubicBezTo>
                  <a:pt x="58" y="185"/>
                  <a:pt x="57" y="184"/>
                  <a:pt x="56" y="182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6" name="Freeform 3723"/>
          <p:cNvSpPr>
            <a:spLocks noChangeArrowheads="1"/>
          </p:cNvSpPr>
          <p:nvPr/>
        </p:nvSpPr>
        <p:spPr bwMode="auto">
          <a:xfrm>
            <a:off x="8358188" y="2930525"/>
            <a:ext cx="182562" cy="257175"/>
          </a:xfrm>
          <a:custGeom>
            <a:avLst/>
            <a:gdLst>
              <a:gd name="T0" fmla="*/ 2147483647 w 30"/>
              <a:gd name="T1" fmla="*/ 2147483647 h 44"/>
              <a:gd name="T2" fmla="*/ 2147483647 w 30"/>
              <a:gd name="T3" fmla="*/ 2147483647 h 44"/>
              <a:gd name="T4" fmla="*/ 2147483647 w 30"/>
              <a:gd name="T5" fmla="*/ 2147483647 h 44"/>
              <a:gd name="T6" fmla="*/ 2147483647 w 30"/>
              <a:gd name="T7" fmla="*/ 2147483647 h 44"/>
              <a:gd name="T8" fmla="*/ 2147483647 w 30"/>
              <a:gd name="T9" fmla="*/ 0 h 44"/>
              <a:gd name="T10" fmla="*/ 2147483647 w 30"/>
              <a:gd name="T11" fmla="*/ 2147483647 h 44"/>
              <a:gd name="T12" fmla="*/ 2147483647 w 30"/>
              <a:gd name="T13" fmla="*/ 2147483647 h 44"/>
              <a:gd name="T14" fmla="*/ 2147483647 w 30"/>
              <a:gd name="T15" fmla="*/ 2147483647 h 44"/>
              <a:gd name="T16" fmla="*/ 2147483647 w 30"/>
              <a:gd name="T17" fmla="*/ 2147483647 h 44"/>
              <a:gd name="T18" fmla="*/ 2147483647 w 30"/>
              <a:gd name="T19" fmla="*/ 2147483647 h 44"/>
              <a:gd name="T20" fmla="*/ 2147483647 w 30"/>
              <a:gd name="T21" fmla="*/ 2147483647 h 44"/>
              <a:gd name="T22" fmla="*/ 2147483647 w 30"/>
              <a:gd name="T23" fmla="*/ 2147483647 h 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0"/>
              <a:gd name="T37" fmla="*/ 0 h 44"/>
              <a:gd name="T38" fmla="*/ 30 w 30"/>
              <a:gd name="T39" fmla="*/ 44 h 4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0" h="44">
                <a:moveTo>
                  <a:pt x="11" y="44"/>
                </a:moveTo>
                <a:cubicBezTo>
                  <a:pt x="8" y="42"/>
                  <a:pt x="6" y="40"/>
                  <a:pt x="4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1"/>
                  <a:pt x="0" y="23"/>
                  <a:pt x="1" y="14"/>
                </a:cubicBezTo>
                <a:cubicBezTo>
                  <a:pt x="3" y="4"/>
                  <a:pt x="9" y="0"/>
                  <a:pt x="15" y="0"/>
                </a:cubicBezTo>
                <a:cubicBezTo>
                  <a:pt x="21" y="0"/>
                  <a:pt x="27" y="4"/>
                  <a:pt x="29" y="14"/>
                </a:cubicBezTo>
                <a:cubicBezTo>
                  <a:pt x="30" y="21"/>
                  <a:pt x="30" y="30"/>
                  <a:pt x="27" y="37"/>
                </a:cubicBezTo>
                <a:cubicBezTo>
                  <a:pt x="25" y="39"/>
                  <a:pt x="24" y="41"/>
                  <a:pt x="22" y="43"/>
                </a:cubicBezTo>
                <a:cubicBezTo>
                  <a:pt x="25" y="37"/>
                  <a:pt x="26" y="31"/>
                  <a:pt x="26" y="23"/>
                </a:cubicBezTo>
                <a:cubicBezTo>
                  <a:pt x="26" y="12"/>
                  <a:pt x="22" y="6"/>
                  <a:pt x="16" y="6"/>
                </a:cubicBezTo>
                <a:cubicBezTo>
                  <a:pt x="7" y="6"/>
                  <a:pt x="4" y="15"/>
                  <a:pt x="4" y="23"/>
                </a:cubicBezTo>
                <a:cubicBezTo>
                  <a:pt x="4" y="30"/>
                  <a:pt x="7" y="38"/>
                  <a:pt x="11" y="44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7" name="Freeform 3724"/>
          <p:cNvSpPr>
            <a:spLocks noChangeArrowheads="1"/>
          </p:cNvSpPr>
          <p:nvPr/>
        </p:nvSpPr>
        <p:spPr bwMode="auto">
          <a:xfrm>
            <a:off x="9032875" y="3452813"/>
            <a:ext cx="7938" cy="7937"/>
          </a:xfrm>
          <a:custGeom>
            <a:avLst/>
            <a:gdLst>
              <a:gd name="T0" fmla="*/ 2147483647 w 2"/>
              <a:gd name="T1" fmla="*/ 0 h 1"/>
              <a:gd name="T2" fmla="*/ 2147483647 w 2"/>
              <a:gd name="T3" fmla="*/ 2147483647 h 1"/>
              <a:gd name="T4" fmla="*/ 0 w 2"/>
              <a:gd name="T5" fmla="*/ 0 h 1"/>
              <a:gd name="T6" fmla="*/ 2147483647 w 2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1"/>
              <a:gd name="T14" fmla="*/ 2 w 2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1">
                <a:moveTo>
                  <a:pt x="2" y="0"/>
                </a:moveTo>
                <a:cubicBezTo>
                  <a:pt x="2" y="0"/>
                  <a:pt x="2" y="0"/>
                  <a:pt x="2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0"/>
                  <a:pt x="1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8" name="Freeform 3725"/>
          <p:cNvSpPr>
            <a:spLocks noChangeArrowheads="1"/>
          </p:cNvSpPr>
          <p:nvPr/>
        </p:nvSpPr>
        <p:spPr bwMode="auto">
          <a:xfrm>
            <a:off x="8953500" y="3400425"/>
            <a:ext cx="87313" cy="80963"/>
          </a:xfrm>
          <a:custGeom>
            <a:avLst/>
            <a:gdLst>
              <a:gd name="T0" fmla="*/ 2147483647 w 15"/>
              <a:gd name="T1" fmla="*/ 2147483647 h 13"/>
              <a:gd name="T2" fmla="*/ 0 w 15"/>
              <a:gd name="T3" fmla="*/ 2147483647 h 13"/>
              <a:gd name="T4" fmla="*/ 0 w 15"/>
              <a:gd name="T5" fmla="*/ 2147483647 h 13"/>
              <a:gd name="T6" fmla="*/ 0 w 15"/>
              <a:gd name="T7" fmla="*/ 0 h 13"/>
              <a:gd name="T8" fmla="*/ 2147483647 w 15"/>
              <a:gd name="T9" fmla="*/ 2147483647 h 13"/>
              <a:gd name="T10" fmla="*/ 2147483647 w 15"/>
              <a:gd name="T11" fmla="*/ 2147483647 h 13"/>
              <a:gd name="T12" fmla="*/ 2147483647 w 15"/>
              <a:gd name="T13" fmla="*/ 2147483647 h 13"/>
              <a:gd name="T14" fmla="*/ 2147483647 w 15"/>
              <a:gd name="T15" fmla="*/ 2147483647 h 13"/>
              <a:gd name="T16" fmla="*/ 0 w 15"/>
              <a:gd name="T17" fmla="*/ 2147483647 h 13"/>
              <a:gd name="T18" fmla="*/ 2147483647 w 15"/>
              <a:gd name="T19" fmla="*/ 2147483647 h 1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13"/>
              <a:gd name="T32" fmla="*/ 15 w 15"/>
              <a:gd name="T33" fmla="*/ 13 h 1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13">
                <a:moveTo>
                  <a:pt x="1" y="1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2" y="0"/>
                  <a:pt x="2" y="1"/>
                </a:cubicBezTo>
                <a:cubicBezTo>
                  <a:pt x="0" y="8"/>
                  <a:pt x="8" y="11"/>
                  <a:pt x="13" y="9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9" y="13"/>
                  <a:pt x="0" y="10"/>
                  <a:pt x="0" y="2"/>
                </a:cubicBezTo>
                <a:cubicBezTo>
                  <a:pt x="1" y="2"/>
                  <a:pt x="1" y="2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39" name="Freeform 3726"/>
          <p:cNvSpPr>
            <a:spLocks noChangeArrowheads="1"/>
          </p:cNvSpPr>
          <p:nvPr/>
        </p:nvSpPr>
        <p:spPr bwMode="auto">
          <a:xfrm>
            <a:off x="8953500" y="3408363"/>
            <a:ext cx="6350" cy="7937"/>
          </a:xfrm>
          <a:custGeom>
            <a:avLst/>
            <a:gdLst>
              <a:gd name="T0" fmla="*/ 2147483647 w 1"/>
              <a:gd name="T1" fmla="*/ 0 h 1"/>
              <a:gd name="T2" fmla="*/ 0 w 1"/>
              <a:gd name="T3" fmla="*/ 2147483647 h 1"/>
              <a:gd name="T4" fmla="*/ 0 w 1"/>
              <a:gd name="T5" fmla="*/ 0 h 1"/>
              <a:gd name="T6" fmla="*/ 2147483647 w 1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1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0" name="Freeform 3727"/>
          <p:cNvSpPr>
            <a:spLocks noChangeArrowheads="1"/>
          </p:cNvSpPr>
          <p:nvPr/>
        </p:nvSpPr>
        <p:spPr bwMode="auto">
          <a:xfrm>
            <a:off x="8915400" y="3965575"/>
            <a:ext cx="15875" cy="30163"/>
          </a:xfrm>
          <a:custGeom>
            <a:avLst/>
            <a:gdLst>
              <a:gd name="T0" fmla="*/ 2147483647 w 2"/>
              <a:gd name="T1" fmla="*/ 0 h 5"/>
              <a:gd name="T2" fmla="*/ 2147483647 w 2"/>
              <a:gd name="T3" fmla="*/ 2147483647 h 5"/>
              <a:gd name="T4" fmla="*/ 0 w 2"/>
              <a:gd name="T5" fmla="*/ 2147483647 h 5"/>
              <a:gd name="T6" fmla="*/ 2147483647 w 2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5"/>
              <a:gd name="T14" fmla="*/ 2 w 2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5">
                <a:moveTo>
                  <a:pt x="2" y="0"/>
                </a:moveTo>
                <a:cubicBezTo>
                  <a:pt x="2" y="2"/>
                  <a:pt x="2" y="4"/>
                  <a:pt x="1" y="5"/>
                </a:cubicBezTo>
                <a:cubicBezTo>
                  <a:pt x="1" y="5"/>
                  <a:pt x="0" y="5"/>
                  <a:pt x="0" y="5"/>
                </a:cubicBezTo>
                <a:cubicBezTo>
                  <a:pt x="1" y="3"/>
                  <a:pt x="1" y="2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1" name="Freeform 3728"/>
          <p:cNvSpPr>
            <a:spLocks noChangeArrowheads="1"/>
          </p:cNvSpPr>
          <p:nvPr/>
        </p:nvSpPr>
        <p:spPr bwMode="auto">
          <a:xfrm>
            <a:off x="8813800" y="3254375"/>
            <a:ext cx="22225" cy="0"/>
          </a:xfrm>
          <a:custGeom>
            <a:avLst/>
            <a:gdLst>
              <a:gd name="T0" fmla="*/ 2147483647 w 3"/>
              <a:gd name="T1" fmla="*/ 0 h 1"/>
              <a:gd name="T2" fmla="*/ 2147483647 w 3"/>
              <a:gd name="T3" fmla="*/ 1 h 1"/>
              <a:gd name="T4" fmla="*/ 0 w 3"/>
              <a:gd name="T5" fmla="*/ 1 h 1"/>
              <a:gd name="T6" fmla="*/ 2147483647 w 3"/>
              <a:gd name="T7" fmla="*/ 0 h 1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1"/>
              <a:gd name="T14" fmla="*/ 3 w 3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1">
                <a:moveTo>
                  <a:pt x="3" y="0"/>
                </a:moveTo>
                <a:cubicBezTo>
                  <a:pt x="3" y="0"/>
                  <a:pt x="3" y="1"/>
                  <a:pt x="3" y="1"/>
                </a:cubicBezTo>
                <a:cubicBezTo>
                  <a:pt x="2" y="1"/>
                  <a:pt x="1" y="1"/>
                  <a:pt x="0" y="1"/>
                </a:cubicBezTo>
                <a:cubicBezTo>
                  <a:pt x="1" y="1"/>
                  <a:pt x="2" y="0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2" name="Freeform 3730"/>
          <p:cNvSpPr>
            <a:spLocks noChangeArrowheads="1"/>
          </p:cNvSpPr>
          <p:nvPr/>
        </p:nvSpPr>
        <p:spPr bwMode="auto">
          <a:xfrm>
            <a:off x="8739188" y="4068763"/>
            <a:ext cx="14287" cy="7937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2147483647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1"/>
                </a:moveTo>
                <a:cubicBezTo>
                  <a:pt x="2" y="1"/>
                  <a:pt x="1" y="1"/>
                  <a:pt x="1" y="2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3" name="Freeform 3731"/>
          <p:cNvSpPr>
            <a:spLocks noChangeArrowheads="1"/>
          </p:cNvSpPr>
          <p:nvPr/>
        </p:nvSpPr>
        <p:spPr bwMode="auto">
          <a:xfrm>
            <a:off x="8710613" y="3856038"/>
            <a:ext cx="234950" cy="228600"/>
          </a:xfrm>
          <a:custGeom>
            <a:avLst/>
            <a:gdLst>
              <a:gd name="T0" fmla="*/ 2147483647 w 39"/>
              <a:gd name="T1" fmla="*/ 2147483647 h 38"/>
              <a:gd name="T2" fmla="*/ 2147483647 w 39"/>
              <a:gd name="T3" fmla="*/ 2147483647 h 38"/>
              <a:gd name="T4" fmla="*/ 2147483647 w 39"/>
              <a:gd name="T5" fmla="*/ 2147483647 h 38"/>
              <a:gd name="T6" fmla="*/ 2147483647 w 39"/>
              <a:gd name="T7" fmla="*/ 2147483647 h 38"/>
              <a:gd name="T8" fmla="*/ 2147483647 w 39"/>
              <a:gd name="T9" fmla="*/ 2147483647 h 38"/>
              <a:gd name="T10" fmla="*/ 2147483647 w 39"/>
              <a:gd name="T11" fmla="*/ 2147483647 h 38"/>
              <a:gd name="T12" fmla="*/ 2147483647 w 39"/>
              <a:gd name="T13" fmla="*/ 2147483647 h 38"/>
              <a:gd name="T14" fmla="*/ 2147483647 w 39"/>
              <a:gd name="T15" fmla="*/ 2147483647 h 38"/>
              <a:gd name="T16" fmla="*/ 2147483647 w 39"/>
              <a:gd name="T17" fmla="*/ 2147483647 h 38"/>
              <a:gd name="T18" fmla="*/ 2147483647 w 39"/>
              <a:gd name="T19" fmla="*/ 2147483647 h 38"/>
              <a:gd name="T20" fmla="*/ 2147483647 w 39"/>
              <a:gd name="T21" fmla="*/ 2147483647 h 38"/>
              <a:gd name="T22" fmla="*/ 2147483647 w 39"/>
              <a:gd name="T23" fmla="*/ 2147483647 h 38"/>
              <a:gd name="T24" fmla="*/ 2147483647 w 39"/>
              <a:gd name="T25" fmla="*/ 2147483647 h 38"/>
              <a:gd name="T26" fmla="*/ 2147483647 w 39"/>
              <a:gd name="T27" fmla="*/ 2147483647 h 38"/>
              <a:gd name="T28" fmla="*/ 2147483647 w 39"/>
              <a:gd name="T29" fmla="*/ 2147483647 h 38"/>
              <a:gd name="T30" fmla="*/ 2147483647 w 39"/>
              <a:gd name="T31" fmla="*/ 2147483647 h 38"/>
              <a:gd name="T32" fmla="*/ 2147483647 w 39"/>
              <a:gd name="T33" fmla="*/ 2147483647 h 38"/>
              <a:gd name="T34" fmla="*/ 2147483647 w 39"/>
              <a:gd name="T35" fmla="*/ 2147483647 h 3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9"/>
              <a:gd name="T55" fmla="*/ 0 h 38"/>
              <a:gd name="T56" fmla="*/ 39 w 39"/>
              <a:gd name="T57" fmla="*/ 38 h 3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9" h="38">
                <a:moveTo>
                  <a:pt x="7" y="36"/>
                </a:moveTo>
                <a:cubicBezTo>
                  <a:pt x="8" y="37"/>
                  <a:pt x="7" y="38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6"/>
                  <a:pt x="7" y="36"/>
                  <a:pt x="7" y="36"/>
                </a:cubicBezTo>
                <a:cubicBezTo>
                  <a:pt x="6" y="35"/>
                  <a:pt x="6" y="35"/>
                  <a:pt x="5" y="35"/>
                </a:cubicBezTo>
                <a:cubicBezTo>
                  <a:pt x="0" y="23"/>
                  <a:pt x="3" y="6"/>
                  <a:pt x="17" y="1"/>
                </a:cubicBezTo>
                <a:cubicBezTo>
                  <a:pt x="23" y="0"/>
                  <a:pt x="30" y="0"/>
                  <a:pt x="34" y="5"/>
                </a:cubicBezTo>
                <a:cubicBezTo>
                  <a:pt x="39" y="11"/>
                  <a:pt x="39" y="17"/>
                  <a:pt x="35" y="23"/>
                </a:cubicBezTo>
                <a:cubicBezTo>
                  <a:pt x="35" y="24"/>
                  <a:pt x="33" y="24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23"/>
                  <a:pt x="35" y="23"/>
                  <a:pt x="35" y="23"/>
                </a:cubicBezTo>
                <a:cubicBezTo>
                  <a:pt x="36" y="22"/>
                  <a:pt x="36" y="20"/>
                  <a:pt x="36" y="18"/>
                </a:cubicBezTo>
                <a:cubicBezTo>
                  <a:pt x="37" y="16"/>
                  <a:pt x="37" y="14"/>
                  <a:pt x="36" y="11"/>
                </a:cubicBezTo>
                <a:cubicBezTo>
                  <a:pt x="35" y="8"/>
                  <a:pt x="33" y="6"/>
                  <a:pt x="31" y="4"/>
                </a:cubicBezTo>
                <a:cubicBezTo>
                  <a:pt x="25" y="1"/>
                  <a:pt x="19" y="1"/>
                  <a:pt x="14" y="4"/>
                </a:cubicBezTo>
                <a:cubicBezTo>
                  <a:pt x="3" y="11"/>
                  <a:pt x="2" y="26"/>
                  <a:pt x="7" y="3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4" name="Freeform 3732"/>
          <p:cNvSpPr>
            <a:spLocks noChangeArrowheads="1"/>
          </p:cNvSpPr>
          <p:nvPr/>
        </p:nvSpPr>
        <p:spPr bwMode="auto">
          <a:xfrm>
            <a:off x="8732838" y="3254375"/>
            <a:ext cx="220662" cy="212725"/>
          </a:xfrm>
          <a:custGeom>
            <a:avLst/>
            <a:gdLst>
              <a:gd name="T0" fmla="*/ 2147483647 w 37"/>
              <a:gd name="T1" fmla="*/ 2147483647 h 36"/>
              <a:gd name="T2" fmla="*/ 2147483647 w 37"/>
              <a:gd name="T3" fmla="*/ 2147483647 h 36"/>
              <a:gd name="T4" fmla="*/ 2147483647 w 37"/>
              <a:gd name="T5" fmla="*/ 2147483647 h 36"/>
              <a:gd name="T6" fmla="*/ 2147483647 w 37"/>
              <a:gd name="T7" fmla="*/ 2147483647 h 36"/>
              <a:gd name="T8" fmla="*/ 2147483647 w 37"/>
              <a:gd name="T9" fmla="*/ 2147483647 h 36"/>
              <a:gd name="T10" fmla="*/ 2147483647 w 37"/>
              <a:gd name="T11" fmla="*/ 2147483647 h 36"/>
              <a:gd name="T12" fmla="*/ 2147483647 w 37"/>
              <a:gd name="T13" fmla="*/ 0 h 36"/>
              <a:gd name="T14" fmla="*/ 2147483647 w 37"/>
              <a:gd name="T15" fmla="*/ 2147483647 h 36"/>
              <a:gd name="T16" fmla="*/ 2147483647 w 37"/>
              <a:gd name="T17" fmla="*/ 2147483647 h 36"/>
              <a:gd name="T18" fmla="*/ 2147483647 w 37"/>
              <a:gd name="T19" fmla="*/ 2147483647 h 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"/>
              <a:gd name="T31" fmla="*/ 0 h 36"/>
              <a:gd name="T32" fmla="*/ 37 w 37"/>
              <a:gd name="T33" fmla="*/ 36 h 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" h="36">
                <a:moveTo>
                  <a:pt x="4" y="23"/>
                </a:moveTo>
                <a:cubicBezTo>
                  <a:pt x="11" y="34"/>
                  <a:pt x="28" y="34"/>
                  <a:pt x="37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6"/>
                  <a:pt x="37" y="27"/>
                  <a:pt x="37" y="27"/>
                </a:cubicBezTo>
                <a:cubicBezTo>
                  <a:pt x="27" y="36"/>
                  <a:pt x="9" y="36"/>
                  <a:pt x="3" y="23"/>
                </a:cubicBezTo>
                <a:cubicBezTo>
                  <a:pt x="0" y="19"/>
                  <a:pt x="0" y="13"/>
                  <a:pt x="2" y="9"/>
                </a:cubicBezTo>
                <a:cubicBezTo>
                  <a:pt x="5" y="3"/>
                  <a:pt x="11" y="1"/>
                  <a:pt x="17" y="0"/>
                </a:cubicBezTo>
                <a:cubicBezTo>
                  <a:pt x="16" y="0"/>
                  <a:pt x="15" y="1"/>
                  <a:pt x="14" y="1"/>
                </a:cubicBezTo>
                <a:cubicBezTo>
                  <a:pt x="9" y="3"/>
                  <a:pt x="4" y="6"/>
                  <a:pt x="3" y="11"/>
                </a:cubicBezTo>
                <a:cubicBezTo>
                  <a:pt x="2" y="15"/>
                  <a:pt x="2" y="19"/>
                  <a:pt x="4" y="23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5" name="Freeform 3734"/>
          <p:cNvSpPr>
            <a:spLocks noChangeArrowheads="1"/>
          </p:cNvSpPr>
          <p:nvPr/>
        </p:nvSpPr>
        <p:spPr bwMode="auto">
          <a:xfrm>
            <a:off x="8518525" y="3136900"/>
            <a:ext cx="15875" cy="14288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2147483647 h 2"/>
              <a:gd name="T10" fmla="*/ 2147483647 w 2"/>
              <a:gd name="T11" fmla="*/ 0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0"/>
                </a:moveTo>
                <a:cubicBezTo>
                  <a:pt x="2" y="0"/>
                  <a:pt x="2" y="1"/>
                  <a:pt x="2" y="1"/>
                </a:cubicBezTo>
                <a:cubicBezTo>
                  <a:pt x="2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1" y="1"/>
                  <a:pt x="2" y="0"/>
                  <a:pt x="2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6" name="Freeform 3735"/>
          <p:cNvSpPr>
            <a:spLocks noChangeArrowheads="1"/>
          </p:cNvSpPr>
          <p:nvPr/>
        </p:nvSpPr>
        <p:spPr bwMode="auto">
          <a:xfrm>
            <a:off x="8526463" y="3143250"/>
            <a:ext cx="7937" cy="15875"/>
          </a:xfrm>
          <a:custGeom>
            <a:avLst/>
            <a:gdLst>
              <a:gd name="T0" fmla="*/ 2147483647 w 1"/>
              <a:gd name="T1" fmla="*/ 0 h 2"/>
              <a:gd name="T2" fmla="*/ 0 w 1"/>
              <a:gd name="T3" fmla="*/ 2147483647 h 2"/>
              <a:gd name="T4" fmla="*/ 0 w 1"/>
              <a:gd name="T5" fmla="*/ 2147483647 h 2"/>
              <a:gd name="T6" fmla="*/ 2147483647 w 1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2"/>
              <a:gd name="T14" fmla="*/ 1 w 1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2">
                <a:moveTo>
                  <a:pt x="1" y="0"/>
                </a:moveTo>
                <a:cubicBezTo>
                  <a:pt x="1" y="1"/>
                  <a:pt x="1" y="1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7" name="Freeform 3736"/>
          <p:cNvSpPr>
            <a:spLocks noChangeArrowheads="1"/>
          </p:cNvSpPr>
          <p:nvPr/>
        </p:nvSpPr>
        <p:spPr bwMode="auto">
          <a:xfrm>
            <a:off x="8475663" y="3151188"/>
            <a:ext cx="50800" cy="50800"/>
          </a:xfrm>
          <a:custGeom>
            <a:avLst/>
            <a:gdLst>
              <a:gd name="T0" fmla="*/ 2147483647 w 8"/>
              <a:gd name="T1" fmla="*/ 2147483647 h 9"/>
              <a:gd name="T2" fmla="*/ 2147483647 w 8"/>
              <a:gd name="T3" fmla="*/ 0 h 9"/>
              <a:gd name="T4" fmla="*/ 2147483647 w 8"/>
              <a:gd name="T5" fmla="*/ 0 h 9"/>
              <a:gd name="T6" fmla="*/ 2147483647 w 8"/>
              <a:gd name="T7" fmla="*/ 0 h 9"/>
              <a:gd name="T8" fmla="*/ 0 w 8"/>
              <a:gd name="T9" fmla="*/ 2147483647 h 9"/>
              <a:gd name="T10" fmla="*/ 2147483647 w 8"/>
              <a:gd name="T11" fmla="*/ 2147483647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"/>
              <a:gd name="T19" fmla="*/ 0 h 9"/>
              <a:gd name="T20" fmla="*/ 8 w 8"/>
              <a:gd name="T21" fmla="*/ 9 h 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" h="9">
                <a:moveTo>
                  <a:pt x="2" y="6"/>
                </a:moveTo>
                <a:cubicBezTo>
                  <a:pt x="4" y="4"/>
                  <a:pt x="5" y="2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5" y="3"/>
                  <a:pt x="2" y="6"/>
                  <a:pt x="0" y="9"/>
                </a:cubicBezTo>
                <a:cubicBezTo>
                  <a:pt x="1" y="8"/>
                  <a:pt x="1" y="7"/>
                  <a:pt x="2" y="6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8" name="Freeform 3737"/>
          <p:cNvSpPr>
            <a:spLocks noChangeArrowheads="1"/>
          </p:cNvSpPr>
          <p:nvPr/>
        </p:nvSpPr>
        <p:spPr bwMode="auto">
          <a:xfrm>
            <a:off x="8461375" y="3201988"/>
            <a:ext cx="14288" cy="22225"/>
          </a:xfrm>
          <a:custGeom>
            <a:avLst/>
            <a:gdLst>
              <a:gd name="T0" fmla="*/ 2147483647 w 3"/>
              <a:gd name="T1" fmla="*/ 0 h 4"/>
              <a:gd name="T2" fmla="*/ 2147483647 w 3"/>
              <a:gd name="T3" fmla="*/ 2147483647 h 4"/>
              <a:gd name="T4" fmla="*/ 0 w 3"/>
              <a:gd name="T5" fmla="*/ 2147483647 h 4"/>
              <a:gd name="T6" fmla="*/ 2147483647 w 3"/>
              <a:gd name="T7" fmla="*/ 0 h 4"/>
              <a:gd name="T8" fmla="*/ 0 60000 65536"/>
              <a:gd name="T9" fmla="*/ 0 60000 65536"/>
              <a:gd name="T10" fmla="*/ 0 60000 65536"/>
              <a:gd name="T11" fmla="*/ 0 60000 65536"/>
              <a:gd name="T12" fmla="*/ 0 w 3"/>
              <a:gd name="T13" fmla="*/ 0 h 4"/>
              <a:gd name="T14" fmla="*/ 3 w 3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1" y="4"/>
                </a:cubicBezTo>
                <a:cubicBezTo>
                  <a:pt x="0" y="3"/>
                  <a:pt x="0" y="3"/>
                  <a:pt x="0" y="3"/>
                </a:cubicBezTo>
                <a:cubicBezTo>
                  <a:pt x="1" y="2"/>
                  <a:pt x="2" y="1"/>
                  <a:pt x="3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49" name="Freeform 3738"/>
          <p:cNvSpPr>
            <a:spLocks noChangeArrowheads="1"/>
          </p:cNvSpPr>
          <p:nvPr/>
        </p:nvSpPr>
        <p:spPr bwMode="auto">
          <a:xfrm>
            <a:off x="8453438" y="3187700"/>
            <a:ext cx="36512" cy="36513"/>
          </a:xfrm>
          <a:custGeom>
            <a:avLst/>
            <a:gdLst>
              <a:gd name="T0" fmla="*/ 2147483647 w 6"/>
              <a:gd name="T1" fmla="*/ 0 h 6"/>
              <a:gd name="T2" fmla="*/ 2147483647 w 6"/>
              <a:gd name="T3" fmla="*/ 2147483647 h 6"/>
              <a:gd name="T4" fmla="*/ 2147483647 w 6"/>
              <a:gd name="T5" fmla="*/ 2147483647 h 6"/>
              <a:gd name="T6" fmla="*/ 0 w 6"/>
              <a:gd name="T7" fmla="*/ 2147483647 h 6"/>
              <a:gd name="T8" fmla="*/ 0 w 6"/>
              <a:gd name="T9" fmla="*/ 2147483647 h 6"/>
              <a:gd name="T10" fmla="*/ 2147483647 w 6"/>
              <a:gd name="T11" fmla="*/ 2147483647 h 6"/>
              <a:gd name="T12" fmla="*/ 2147483647 w 6"/>
              <a:gd name="T13" fmla="*/ 0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"/>
              <a:gd name="T22" fmla="*/ 0 h 6"/>
              <a:gd name="T23" fmla="*/ 6 w 6"/>
              <a:gd name="T24" fmla="*/ 6 h 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" h="6">
                <a:moveTo>
                  <a:pt x="6" y="0"/>
                </a:moveTo>
                <a:cubicBezTo>
                  <a:pt x="5" y="1"/>
                  <a:pt x="5" y="2"/>
                  <a:pt x="4" y="3"/>
                </a:cubicBezTo>
                <a:cubicBezTo>
                  <a:pt x="3" y="4"/>
                  <a:pt x="2" y="5"/>
                  <a:pt x="1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6"/>
                  <a:pt x="1" y="6"/>
                </a:cubicBezTo>
                <a:cubicBezTo>
                  <a:pt x="2" y="4"/>
                  <a:pt x="4" y="2"/>
                  <a:pt x="6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0" name="Freeform 3739"/>
          <p:cNvSpPr>
            <a:spLocks noChangeArrowheads="1"/>
          </p:cNvSpPr>
          <p:nvPr/>
        </p:nvSpPr>
        <p:spPr bwMode="auto">
          <a:xfrm>
            <a:off x="8453438" y="3224213"/>
            <a:ext cx="7937" cy="1587"/>
          </a:xfrm>
          <a:custGeom>
            <a:avLst/>
            <a:gdLst>
              <a:gd name="T0" fmla="*/ 2147483647 w 1"/>
              <a:gd name="T1" fmla="*/ 0 h 1"/>
              <a:gd name="T2" fmla="*/ 2147483647 w 1"/>
              <a:gd name="T3" fmla="*/ 2147483647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2147483647 w 1"/>
              <a:gd name="T13" fmla="*/ 0 h 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"/>
              <a:gd name="T22" fmla="*/ 0 h 1"/>
              <a:gd name="T23" fmla="*/ 1 w 1"/>
              <a:gd name="T24" fmla="*/ 1 h 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" h="1">
                <a:moveTo>
                  <a:pt x="1" y="0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1" name="Freeform 3740"/>
          <p:cNvSpPr>
            <a:spLocks noChangeArrowheads="1"/>
          </p:cNvSpPr>
          <p:nvPr/>
        </p:nvSpPr>
        <p:spPr bwMode="auto">
          <a:xfrm>
            <a:off x="8445500" y="3151188"/>
            <a:ext cx="88900" cy="80962"/>
          </a:xfrm>
          <a:custGeom>
            <a:avLst/>
            <a:gdLst>
              <a:gd name="T0" fmla="*/ 2147483647 w 14"/>
              <a:gd name="T1" fmla="*/ 2147483647 h 14"/>
              <a:gd name="T2" fmla="*/ 2147483647 w 14"/>
              <a:gd name="T3" fmla="*/ 2147483647 h 14"/>
              <a:gd name="T4" fmla="*/ 2147483647 w 14"/>
              <a:gd name="T5" fmla="*/ 2147483647 h 14"/>
              <a:gd name="T6" fmla="*/ 2147483647 w 14"/>
              <a:gd name="T7" fmla="*/ 2147483647 h 14"/>
              <a:gd name="T8" fmla="*/ 0 w 14"/>
              <a:gd name="T9" fmla="*/ 2147483647 h 14"/>
              <a:gd name="T10" fmla="*/ 0 w 14"/>
              <a:gd name="T11" fmla="*/ 2147483647 h 14"/>
              <a:gd name="T12" fmla="*/ 2147483647 w 14"/>
              <a:gd name="T13" fmla="*/ 2147483647 h 14"/>
              <a:gd name="T14" fmla="*/ 2147483647 w 14"/>
              <a:gd name="T15" fmla="*/ 2147483647 h 14"/>
              <a:gd name="T16" fmla="*/ 2147483647 w 14"/>
              <a:gd name="T17" fmla="*/ 2147483647 h 14"/>
              <a:gd name="T18" fmla="*/ 2147483647 w 14"/>
              <a:gd name="T19" fmla="*/ 2147483647 h 14"/>
              <a:gd name="T20" fmla="*/ 2147483647 w 14"/>
              <a:gd name="T21" fmla="*/ 2147483647 h 14"/>
              <a:gd name="T22" fmla="*/ 2147483647 w 14"/>
              <a:gd name="T23" fmla="*/ 0 h 14"/>
              <a:gd name="T24" fmla="*/ 2147483647 w 14"/>
              <a:gd name="T25" fmla="*/ 2147483647 h 14"/>
              <a:gd name="T26" fmla="*/ 2147483647 w 14"/>
              <a:gd name="T27" fmla="*/ 2147483647 h 1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"/>
              <a:gd name="T43" fmla="*/ 0 h 14"/>
              <a:gd name="T44" fmla="*/ 14 w 14"/>
              <a:gd name="T45" fmla="*/ 14 h 1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" h="14">
                <a:moveTo>
                  <a:pt x="14" y="1"/>
                </a:moveTo>
                <a:cubicBezTo>
                  <a:pt x="10" y="4"/>
                  <a:pt x="6" y="9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1"/>
                  <a:pt x="4" y="10"/>
                  <a:pt x="5" y="9"/>
                </a:cubicBezTo>
                <a:cubicBezTo>
                  <a:pt x="7" y="6"/>
                  <a:pt x="10" y="3"/>
                  <a:pt x="13" y="0"/>
                </a:cubicBezTo>
                <a:cubicBezTo>
                  <a:pt x="13" y="1"/>
                  <a:pt x="13" y="1"/>
                  <a:pt x="13" y="1"/>
                </a:cubicBezTo>
                <a:lnTo>
                  <a:pt x="14" y="1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2" name="Freeform 3741"/>
          <p:cNvSpPr>
            <a:spLocks noChangeArrowheads="1"/>
          </p:cNvSpPr>
          <p:nvPr/>
        </p:nvSpPr>
        <p:spPr bwMode="auto">
          <a:xfrm>
            <a:off x="8423275" y="3187700"/>
            <a:ext cx="30163" cy="36513"/>
          </a:xfrm>
          <a:custGeom>
            <a:avLst/>
            <a:gdLst>
              <a:gd name="T0" fmla="*/ 0 w 5"/>
              <a:gd name="T1" fmla="*/ 0 h 5"/>
              <a:gd name="T2" fmla="*/ 2147483647 w 5"/>
              <a:gd name="T3" fmla="*/ 2147483647 h 5"/>
              <a:gd name="T4" fmla="*/ 2147483647 w 5"/>
              <a:gd name="T5" fmla="*/ 2147483647 h 5"/>
              <a:gd name="T6" fmla="*/ 2147483647 w 5"/>
              <a:gd name="T7" fmla="*/ 2147483647 h 5"/>
              <a:gd name="T8" fmla="*/ 0 w 5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"/>
              <a:gd name="T16" fmla="*/ 0 h 5"/>
              <a:gd name="T17" fmla="*/ 5 w 5"/>
              <a:gd name="T18" fmla="*/ 5 h 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" h="5">
                <a:moveTo>
                  <a:pt x="0" y="0"/>
                </a:moveTo>
                <a:cubicBezTo>
                  <a:pt x="2" y="1"/>
                  <a:pt x="3" y="3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3" y="3"/>
                  <a:pt x="1" y="2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3" name="Freeform 3742"/>
          <p:cNvSpPr>
            <a:spLocks noChangeArrowheads="1"/>
          </p:cNvSpPr>
          <p:nvPr/>
        </p:nvSpPr>
        <p:spPr bwMode="auto">
          <a:xfrm>
            <a:off x="8431213" y="3201988"/>
            <a:ext cx="22225" cy="22225"/>
          </a:xfrm>
          <a:custGeom>
            <a:avLst/>
            <a:gdLst>
              <a:gd name="T0" fmla="*/ 2147483647 w 4"/>
              <a:gd name="T1" fmla="*/ 2147483647 h 4"/>
              <a:gd name="T2" fmla="*/ 0 w 4"/>
              <a:gd name="T3" fmla="*/ 0 h 4"/>
              <a:gd name="T4" fmla="*/ 2147483647 w 4"/>
              <a:gd name="T5" fmla="*/ 2147483647 h 4"/>
              <a:gd name="T6" fmla="*/ 2147483647 w 4"/>
              <a:gd name="T7" fmla="*/ 2147483647 h 4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4"/>
              <a:gd name="T14" fmla="*/ 4 w 4"/>
              <a:gd name="T15" fmla="*/ 4 h 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4">
                <a:moveTo>
                  <a:pt x="3" y="4"/>
                </a:moveTo>
                <a:cubicBezTo>
                  <a:pt x="2" y="3"/>
                  <a:pt x="1" y="1"/>
                  <a:pt x="0" y="0"/>
                </a:cubicBezTo>
                <a:cubicBezTo>
                  <a:pt x="2" y="1"/>
                  <a:pt x="3" y="2"/>
                  <a:pt x="4" y="3"/>
                </a:cubicBezTo>
                <a:lnTo>
                  <a:pt x="3" y="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4" name="Freeform 3745"/>
          <p:cNvSpPr>
            <a:spLocks noChangeArrowheads="1"/>
          </p:cNvSpPr>
          <p:nvPr/>
        </p:nvSpPr>
        <p:spPr bwMode="auto">
          <a:xfrm>
            <a:off x="8380413" y="2960688"/>
            <a:ext cx="131762" cy="263525"/>
          </a:xfrm>
          <a:custGeom>
            <a:avLst/>
            <a:gdLst>
              <a:gd name="T0" fmla="*/ 0 w 22"/>
              <a:gd name="T1" fmla="*/ 2147483647 h 43"/>
              <a:gd name="T2" fmla="*/ 2147483647 w 22"/>
              <a:gd name="T3" fmla="*/ 0 h 43"/>
              <a:gd name="T4" fmla="*/ 2147483647 w 22"/>
              <a:gd name="T5" fmla="*/ 2147483647 h 43"/>
              <a:gd name="T6" fmla="*/ 2147483647 w 22"/>
              <a:gd name="T7" fmla="*/ 2147483647 h 43"/>
              <a:gd name="T8" fmla="*/ 2147483647 w 22"/>
              <a:gd name="T9" fmla="*/ 2147483647 h 43"/>
              <a:gd name="T10" fmla="*/ 2147483647 w 22"/>
              <a:gd name="T11" fmla="*/ 2147483647 h 43"/>
              <a:gd name="T12" fmla="*/ 2147483647 w 22"/>
              <a:gd name="T13" fmla="*/ 2147483647 h 43"/>
              <a:gd name="T14" fmla="*/ 2147483647 w 22"/>
              <a:gd name="T15" fmla="*/ 2147483647 h 43"/>
              <a:gd name="T16" fmla="*/ 2147483647 w 22"/>
              <a:gd name="T17" fmla="*/ 2147483647 h 43"/>
              <a:gd name="T18" fmla="*/ 2147483647 w 22"/>
              <a:gd name="T19" fmla="*/ 2147483647 h 43"/>
              <a:gd name="T20" fmla="*/ 2147483647 w 22"/>
              <a:gd name="T21" fmla="*/ 2147483647 h 43"/>
              <a:gd name="T22" fmla="*/ 2147483647 w 22"/>
              <a:gd name="T23" fmla="*/ 2147483647 h 43"/>
              <a:gd name="T24" fmla="*/ 0 w 22"/>
              <a:gd name="T25" fmla="*/ 2147483647 h 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2"/>
              <a:gd name="T40" fmla="*/ 0 h 43"/>
              <a:gd name="T41" fmla="*/ 22 w 22"/>
              <a:gd name="T42" fmla="*/ 43 h 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2" h="43">
                <a:moveTo>
                  <a:pt x="0" y="17"/>
                </a:moveTo>
                <a:cubicBezTo>
                  <a:pt x="0" y="9"/>
                  <a:pt x="3" y="0"/>
                  <a:pt x="12" y="0"/>
                </a:cubicBezTo>
                <a:cubicBezTo>
                  <a:pt x="18" y="0"/>
                  <a:pt x="22" y="6"/>
                  <a:pt x="22" y="17"/>
                </a:cubicBezTo>
                <a:cubicBezTo>
                  <a:pt x="22" y="25"/>
                  <a:pt x="21" y="31"/>
                  <a:pt x="18" y="37"/>
                </a:cubicBezTo>
                <a:cubicBezTo>
                  <a:pt x="16" y="39"/>
                  <a:pt x="14" y="41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9" y="34"/>
                  <a:pt x="21" y="27"/>
                  <a:pt x="21" y="17"/>
                </a:cubicBezTo>
                <a:cubicBezTo>
                  <a:pt x="21" y="11"/>
                  <a:pt x="19" y="2"/>
                  <a:pt x="12" y="2"/>
                </a:cubicBezTo>
                <a:cubicBezTo>
                  <a:pt x="4" y="2"/>
                  <a:pt x="2" y="10"/>
                  <a:pt x="2" y="17"/>
                </a:cubicBezTo>
                <a:cubicBezTo>
                  <a:pt x="2" y="26"/>
                  <a:pt x="6" y="36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0" y="41"/>
                  <a:pt x="9" y="39"/>
                  <a:pt x="7" y="38"/>
                </a:cubicBezTo>
                <a:cubicBezTo>
                  <a:pt x="3" y="32"/>
                  <a:pt x="0" y="24"/>
                  <a:pt x="0" y="17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5" name="Freeform 3746"/>
          <p:cNvSpPr>
            <a:spLocks noChangeArrowheads="1"/>
          </p:cNvSpPr>
          <p:nvPr/>
        </p:nvSpPr>
        <p:spPr bwMode="auto">
          <a:xfrm>
            <a:off x="8364538" y="4010025"/>
            <a:ext cx="22225" cy="30163"/>
          </a:xfrm>
          <a:custGeom>
            <a:avLst/>
            <a:gdLst>
              <a:gd name="T0" fmla="*/ 0 w 4"/>
              <a:gd name="T1" fmla="*/ 0 h 5"/>
              <a:gd name="T2" fmla="*/ 2147483647 w 4"/>
              <a:gd name="T3" fmla="*/ 2147483647 h 5"/>
              <a:gd name="T4" fmla="*/ 2147483647 w 4"/>
              <a:gd name="T5" fmla="*/ 2147483647 h 5"/>
              <a:gd name="T6" fmla="*/ 0 w 4"/>
              <a:gd name="T7" fmla="*/ 0 h 5"/>
              <a:gd name="T8" fmla="*/ 0 60000 65536"/>
              <a:gd name="T9" fmla="*/ 0 60000 65536"/>
              <a:gd name="T10" fmla="*/ 0 60000 65536"/>
              <a:gd name="T11" fmla="*/ 0 60000 65536"/>
              <a:gd name="T12" fmla="*/ 0 w 4"/>
              <a:gd name="T13" fmla="*/ 0 h 5"/>
              <a:gd name="T14" fmla="*/ 4 w 4"/>
              <a:gd name="T15" fmla="*/ 5 h 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" h="5">
                <a:moveTo>
                  <a:pt x="0" y="0"/>
                </a:moveTo>
                <a:cubicBezTo>
                  <a:pt x="2" y="1"/>
                  <a:pt x="3" y="3"/>
                  <a:pt x="4" y="5"/>
                </a:cubicBezTo>
                <a:cubicBezTo>
                  <a:pt x="4" y="5"/>
                  <a:pt x="3" y="5"/>
                  <a:pt x="3" y="5"/>
                </a:cubicBezTo>
                <a:cubicBezTo>
                  <a:pt x="2" y="4"/>
                  <a:pt x="2" y="2"/>
                  <a:pt x="0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6" name="Freeform 3747"/>
          <p:cNvSpPr>
            <a:spLocks noChangeArrowheads="1"/>
          </p:cNvSpPr>
          <p:nvPr/>
        </p:nvSpPr>
        <p:spPr bwMode="auto">
          <a:xfrm>
            <a:off x="8380413" y="3159125"/>
            <a:ext cx="50800" cy="42863"/>
          </a:xfrm>
          <a:custGeom>
            <a:avLst/>
            <a:gdLst>
              <a:gd name="T0" fmla="*/ 2147483647 w 9"/>
              <a:gd name="T1" fmla="*/ 0 h 8"/>
              <a:gd name="T2" fmla="*/ 2147483647 w 9"/>
              <a:gd name="T3" fmla="*/ 2147483647 h 8"/>
              <a:gd name="T4" fmla="*/ 2147483647 w 9"/>
              <a:gd name="T5" fmla="*/ 2147483647 h 8"/>
              <a:gd name="T6" fmla="*/ 0 w 9"/>
              <a:gd name="T7" fmla="*/ 2147483647 h 8"/>
              <a:gd name="T8" fmla="*/ 2147483647 w 9"/>
              <a:gd name="T9" fmla="*/ 0 h 8"/>
              <a:gd name="T10" fmla="*/ 2147483647 w 9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"/>
              <a:gd name="T19" fmla="*/ 0 h 8"/>
              <a:gd name="T20" fmla="*/ 9 w 9"/>
              <a:gd name="T21" fmla="*/ 8 h 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" h="8">
                <a:moveTo>
                  <a:pt x="1" y="0"/>
                </a:moveTo>
                <a:cubicBezTo>
                  <a:pt x="3" y="2"/>
                  <a:pt x="5" y="4"/>
                  <a:pt x="8" y="6"/>
                </a:cubicBezTo>
                <a:cubicBezTo>
                  <a:pt x="8" y="7"/>
                  <a:pt x="9" y="8"/>
                  <a:pt x="9" y="8"/>
                </a:cubicBezTo>
                <a:cubicBezTo>
                  <a:pt x="6" y="6"/>
                  <a:pt x="3" y="3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7" name="Freeform 3748"/>
          <p:cNvSpPr>
            <a:spLocks noChangeArrowheads="1"/>
          </p:cNvSpPr>
          <p:nvPr/>
        </p:nvSpPr>
        <p:spPr bwMode="auto">
          <a:xfrm>
            <a:off x="8372475" y="3151188"/>
            <a:ext cx="7938" cy="7937"/>
          </a:xfrm>
          <a:custGeom>
            <a:avLst/>
            <a:gdLst>
              <a:gd name="T0" fmla="*/ 2147483647 w 2"/>
              <a:gd name="T1" fmla="*/ 2147483647 h 2"/>
              <a:gd name="T2" fmla="*/ 2147483647 w 2"/>
              <a:gd name="T3" fmla="*/ 2147483647 h 2"/>
              <a:gd name="T4" fmla="*/ 2147483647 w 2"/>
              <a:gd name="T5" fmla="*/ 2147483647 h 2"/>
              <a:gd name="T6" fmla="*/ 0 w 2"/>
              <a:gd name="T7" fmla="*/ 2147483647 h 2"/>
              <a:gd name="T8" fmla="*/ 0 w 2"/>
              <a:gd name="T9" fmla="*/ 0 h 2"/>
              <a:gd name="T10" fmla="*/ 2147483647 w 2"/>
              <a:gd name="T11" fmla="*/ 2147483647 h 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"/>
              <a:gd name="T19" fmla="*/ 0 h 2"/>
              <a:gd name="T20" fmla="*/ 2 w 2"/>
              <a:gd name="T21" fmla="*/ 2 h 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" h="2"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8" name="Freeform 3749"/>
          <p:cNvSpPr>
            <a:spLocks noChangeArrowheads="1"/>
          </p:cNvSpPr>
          <p:nvPr/>
        </p:nvSpPr>
        <p:spPr bwMode="auto">
          <a:xfrm>
            <a:off x="8372475" y="3159125"/>
            <a:ext cx="7938" cy="0"/>
          </a:xfrm>
          <a:custGeom>
            <a:avLst/>
            <a:gdLst>
              <a:gd name="T0" fmla="*/ 2147483647 w 1"/>
              <a:gd name="T1" fmla="*/ 1 h 1"/>
              <a:gd name="T2" fmla="*/ 0 w 1"/>
              <a:gd name="T3" fmla="*/ 1 h 1"/>
              <a:gd name="T4" fmla="*/ 0 w 1"/>
              <a:gd name="T5" fmla="*/ 0 h 1"/>
              <a:gd name="T6" fmla="*/ 2147483647 w 1"/>
              <a:gd name="T7" fmla="*/ 1 h 1"/>
              <a:gd name="T8" fmla="*/ 0 60000 65536"/>
              <a:gd name="T9" fmla="*/ 0 60000 65536"/>
              <a:gd name="T10" fmla="*/ 0 60000 65536"/>
              <a:gd name="T11" fmla="*/ 0 60000 65536"/>
              <a:gd name="T12" fmla="*/ 0 w 1"/>
              <a:gd name="T13" fmla="*/ 0 h 1"/>
              <a:gd name="T14" fmla="*/ 1 w 1"/>
              <a:gd name="T15" fmla="*/ 0 h 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" h="1">
                <a:moveTo>
                  <a:pt x="1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59" name="Freeform 3750"/>
          <p:cNvSpPr>
            <a:spLocks noChangeArrowheads="1"/>
          </p:cNvSpPr>
          <p:nvPr/>
        </p:nvSpPr>
        <p:spPr bwMode="auto">
          <a:xfrm>
            <a:off x="8343900" y="2924175"/>
            <a:ext cx="196850" cy="234950"/>
          </a:xfrm>
          <a:custGeom>
            <a:avLst/>
            <a:gdLst>
              <a:gd name="T0" fmla="*/ 2147483647 w 33"/>
              <a:gd name="T1" fmla="*/ 2147483647 h 39"/>
              <a:gd name="T2" fmla="*/ 2147483647 w 33"/>
              <a:gd name="T3" fmla="*/ 2147483647 h 39"/>
              <a:gd name="T4" fmla="*/ 2147483647 w 33"/>
              <a:gd name="T5" fmla="*/ 2147483647 h 39"/>
              <a:gd name="T6" fmla="*/ 2147483647 w 33"/>
              <a:gd name="T7" fmla="*/ 2147483647 h 39"/>
              <a:gd name="T8" fmla="*/ 2147483647 w 33"/>
              <a:gd name="T9" fmla="*/ 2147483647 h 39"/>
              <a:gd name="T10" fmla="*/ 2147483647 w 33"/>
              <a:gd name="T11" fmla="*/ 0 h 39"/>
              <a:gd name="T12" fmla="*/ 2147483647 w 33"/>
              <a:gd name="T13" fmla="*/ 0 h 39"/>
              <a:gd name="T14" fmla="*/ 2147483647 w 33"/>
              <a:gd name="T15" fmla="*/ 2147483647 h 39"/>
              <a:gd name="T16" fmla="*/ 2147483647 w 33"/>
              <a:gd name="T17" fmla="*/ 2147483647 h 39"/>
              <a:gd name="T18" fmla="*/ 2147483647 w 33"/>
              <a:gd name="T19" fmla="*/ 2147483647 h 39"/>
              <a:gd name="T20" fmla="*/ 2147483647 w 33"/>
              <a:gd name="T21" fmla="*/ 2147483647 h 39"/>
              <a:gd name="T22" fmla="*/ 2147483647 w 33"/>
              <a:gd name="T23" fmla="*/ 2147483647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"/>
              <a:gd name="T37" fmla="*/ 0 h 39"/>
              <a:gd name="T38" fmla="*/ 33 w 33"/>
              <a:gd name="T39" fmla="*/ 39 h 3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" h="39">
                <a:moveTo>
                  <a:pt x="17" y="1"/>
                </a:moveTo>
                <a:cubicBezTo>
                  <a:pt x="11" y="1"/>
                  <a:pt x="5" y="5"/>
                  <a:pt x="3" y="15"/>
                </a:cubicBezTo>
                <a:cubicBezTo>
                  <a:pt x="2" y="24"/>
                  <a:pt x="3" y="32"/>
                  <a:pt x="6" y="39"/>
                </a:cubicBezTo>
                <a:cubicBezTo>
                  <a:pt x="5" y="39"/>
                  <a:pt x="4" y="38"/>
                  <a:pt x="4" y="38"/>
                </a:cubicBezTo>
                <a:cubicBezTo>
                  <a:pt x="1" y="31"/>
                  <a:pt x="0" y="23"/>
                  <a:pt x="2" y="15"/>
                </a:cubicBezTo>
                <a:cubicBezTo>
                  <a:pt x="3" y="4"/>
                  <a:pt x="11" y="0"/>
                  <a:pt x="1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3" y="0"/>
                  <a:pt x="31" y="4"/>
                  <a:pt x="32" y="15"/>
                </a:cubicBezTo>
                <a:cubicBezTo>
                  <a:pt x="33" y="21"/>
                  <a:pt x="33" y="29"/>
                  <a:pt x="31" y="36"/>
                </a:cubicBezTo>
                <a:cubicBezTo>
                  <a:pt x="31" y="36"/>
                  <a:pt x="30" y="37"/>
                  <a:pt x="29" y="38"/>
                </a:cubicBezTo>
                <a:cubicBezTo>
                  <a:pt x="32" y="31"/>
                  <a:pt x="32" y="22"/>
                  <a:pt x="31" y="15"/>
                </a:cubicBezTo>
                <a:cubicBezTo>
                  <a:pt x="29" y="5"/>
                  <a:pt x="23" y="1"/>
                  <a:pt x="17" y="1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660" name="Freeform 3753"/>
          <p:cNvSpPr>
            <a:spLocks noEditPoints="1" noChangeArrowheads="1"/>
          </p:cNvSpPr>
          <p:nvPr/>
        </p:nvSpPr>
        <p:spPr bwMode="auto">
          <a:xfrm>
            <a:off x="7537450" y="3013075"/>
            <a:ext cx="1785938" cy="1527175"/>
          </a:xfrm>
          <a:custGeom>
            <a:avLst/>
            <a:gdLst>
              <a:gd name="T0" fmla="*/ 2147483647 w 297"/>
              <a:gd name="T1" fmla="*/ 2147483647 h 255"/>
              <a:gd name="T2" fmla="*/ 2147483647 w 297"/>
              <a:gd name="T3" fmla="*/ 2147483647 h 255"/>
              <a:gd name="T4" fmla="*/ 2147483647 w 297"/>
              <a:gd name="T5" fmla="*/ 2147483647 h 255"/>
              <a:gd name="T6" fmla="*/ 2147483647 w 297"/>
              <a:gd name="T7" fmla="*/ 2147483647 h 255"/>
              <a:gd name="T8" fmla="*/ 2147483647 w 297"/>
              <a:gd name="T9" fmla="*/ 2147483647 h 255"/>
              <a:gd name="T10" fmla="*/ 2147483647 w 297"/>
              <a:gd name="T11" fmla="*/ 2147483647 h 255"/>
              <a:gd name="T12" fmla="*/ 2147483647 w 297"/>
              <a:gd name="T13" fmla="*/ 2147483647 h 255"/>
              <a:gd name="T14" fmla="*/ 2147483647 w 297"/>
              <a:gd name="T15" fmla="*/ 2147483647 h 255"/>
              <a:gd name="T16" fmla="*/ 2147483647 w 297"/>
              <a:gd name="T17" fmla="*/ 2147483647 h 255"/>
              <a:gd name="T18" fmla="*/ 2147483647 w 297"/>
              <a:gd name="T19" fmla="*/ 2147483647 h 255"/>
              <a:gd name="T20" fmla="*/ 2147483647 w 297"/>
              <a:gd name="T21" fmla="*/ 2147483647 h 255"/>
              <a:gd name="T22" fmla="*/ 2147483647 w 297"/>
              <a:gd name="T23" fmla="*/ 2147483647 h 255"/>
              <a:gd name="T24" fmla="*/ 2147483647 w 297"/>
              <a:gd name="T25" fmla="*/ 2147483647 h 255"/>
              <a:gd name="T26" fmla="*/ 2147483647 w 297"/>
              <a:gd name="T27" fmla="*/ 2147483647 h 255"/>
              <a:gd name="T28" fmla="*/ 2147483647 w 297"/>
              <a:gd name="T29" fmla="*/ 2147483647 h 255"/>
              <a:gd name="T30" fmla="*/ 2147483647 w 297"/>
              <a:gd name="T31" fmla="*/ 2147483647 h 255"/>
              <a:gd name="T32" fmla="*/ 2147483647 w 297"/>
              <a:gd name="T33" fmla="*/ 2147483647 h 255"/>
              <a:gd name="T34" fmla="*/ 2147483647 w 297"/>
              <a:gd name="T35" fmla="*/ 2147483647 h 255"/>
              <a:gd name="T36" fmla="*/ 2147483647 w 297"/>
              <a:gd name="T37" fmla="*/ 2147483647 h 255"/>
              <a:gd name="T38" fmla="*/ 2147483647 w 297"/>
              <a:gd name="T39" fmla="*/ 2147483647 h 255"/>
              <a:gd name="T40" fmla="*/ 2147483647 w 297"/>
              <a:gd name="T41" fmla="*/ 2147483647 h 255"/>
              <a:gd name="T42" fmla="*/ 2147483647 w 297"/>
              <a:gd name="T43" fmla="*/ 2147483647 h 255"/>
              <a:gd name="T44" fmla="*/ 2147483647 w 297"/>
              <a:gd name="T45" fmla="*/ 2147483647 h 255"/>
              <a:gd name="T46" fmla="*/ 2147483647 w 297"/>
              <a:gd name="T47" fmla="*/ 2147483647 h 255"/>
              <a:gd name="T48" fmla="*/ 2147483647 w 297"/>
              <a:gd name="T49" fmla="*/ 2147483647 h 255"/>
              <a:gd name="T50" fmla="*/ 2147483647 w 297"/>
              <a:gd name="T51" fmla="*/ 2147483647 h 255"/>
              <a:gd name="T52" fmla="*/ 2147483647 w 297"/>
              <a:gd name="T53" fmla="*/ 2147483647 h 255"/>
              <a:gd name="T54" fmla="*/ 2147483647 w 297"/>
              <a:gd name="T55" fmla="*/ 2147483647 h 255"/>
              <a:gd name="T56" fmla="*/ 2147483647 w 297"/>
              <a:gd name="T57" fmla="*/ 2147483647 h 255"/>
              <a:gd name="T58" fmla="*/ 2147483647 w 297"/>
              <a:gd name="T59" fmla="*/ 2147483647 h 255"/>
              <a:gd name="T60" fmla="*/ 2147483647 w 297"/>
              <a:gd name="T61" fmla="*/ 2147483647 h 255"/>
              <a:gd name="T62" fmla="*/ 2147483647 w 297"/>
              <a:gd name="T63" fmla="*/ 2147483647 h 255"/>
              <a:gd name="T64" fmla="*/ 2147483647 w 297"/>
              <a:gd name="T65" fmla="*/ 2147483647 h 255"/>
              <a:gd name="T66" fmla="*/ 2147483647 w 297"/>
              <a:gd name="T67" fmla="*/ 2147483647 h 255"/>
              <a:gd name="T68" fmla="*/ 2147483647 w 297"/>
              <a:gd name="T69" fmla="*/ 2147483647 h 255"/>
              <a:gd name="T70" fmla="*/ 2147483647 w 297"/>
              <a:gd name="T71" fmla="*/ 2147483647 h 255"/>
              <a:gd name="T72" fmla="*/ 2147483647 w 297"/>
              <a:gd name="T73" fmla="*/ 2147483647 h 255"/>
              <a:gd name="T74" fmla="*/ 2147483647 w 297"/>
              <a:gd name="T75" fmla="*/ 2147483647 h 255"/>
              <a:gd name="T76" fmla="*/ 2147483647 w 297"/>
              <a:gd name="T77" fmla="*/ 2147483647 h 255"/>
              <a:gd name="T78" fmla="*/ 2147483647 w 297"/>
              <a:gd name="T79" fmla="*/ 2147483647 h 255"/>
              <a:gd name="T80" fmla="*/ 2147483647 w 297"/>
              <a:gd name="T81" fmla="*/ 2147483647 h 255"/>
              <a:gd name="T82" fmla="*/ 2147483647 w 297"/>
              <a:gd name="T83" fmla="*/ 2147483647 h 255"/>
              <a:gd name="T84" fmla="*/ 2147483647 w 297"/>
              <a:gd name="T85" fmla="*/ 2147483647 h 255"/>
              <a:gd name="T86" fmla="*/ 2147483647 w 297"/>
              <a:gd name="T87" fmla="*/ 2147483647 h 255"/>
              <a:gd name="T88" fmla="*/ 2147483647 w 297"/>
              <a:gd name="T89" fmla="*/ 2147483647 h 255"/>
              <a:gd name="T90" fmla="*/ 2147483647 w 297"/>
              <a:gd name="T91" fmla="*/ 2147483647 h 255"/>
              <a:gd name="T92" fmla="*/ 2147483647 w 297"/>
              <a:gd name="T93" fmla="*/ 2147483647 h 255"/>
              <a:gd name="T94" fmla="*/ 2147483647 w 297"/>
              <a:gd name="T95" fmla="*/ 0 h 2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97"/>
              <a:gd name="T145" fmla="*/ 0 h 255"/>
              <a:gd name="T146" fmla="*/ 297 w 297"/>
              <a:gd name="T147" fmla="*/ 255 h 25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97" h="255">
                <a:moveTo>
                  <a:pt x="77" y="144"/>
                </a:moveTo>
                <a:cubicBezTo>
                  <a:pt x="80" y="149"/>
                  <a:pt x="85" y="153"/>
                  <a:pt x="91" y="154"/>
                </a:cubicBezTo>
                <a:cubicBezTo>
                  <a:pt x="101" y="155"/>
                  <a:pt x="112" y="151"/>
                  <a:pt x="118" y="145"/>
                </a:cubicBezTo>
                <a:cubicBezTo>
                  <a:pt x="125" y="138"/>
                  <a:pt x="129" y="127"/>
                  <a:pt x="128" y="119"/>
                </a:cubicBezTo>
                <a:cubicBezTo>
                  <a:pt x="128" y="114"/>
                  <a:pt x="120" y="102"/>
                  <a:pt x="114" y="98"/>
                </a:cubicBezTo>
                <a:cubicBezTo>
                  <a:pt x="113" y="97"/>
                  <a:pt x="113" y="97"/>
                  <a:pt x="113" y="97"/>
                </a:cubicBezTo>
                <a:cubicBezTo>
                  <a:pt x="113" y="99"/>
                  <a:pt x="113" y="99"/>
                  <a:pt x="113" y="99"/>
                </a:cubicBezTo>
                <a:cubicBezTo>
                  <a:pt x="113" y="103"/>
                  <a:pt x="112" y="109"/>
                  <a:pt x="107" y="112"/>
                </a:cubicBezTo>
                <a:cubicBezTo>
                  <a:pt x="109" y="108"/>
                  <a:pt x="110" y="103"/>
                  <a:pt x="108" y="97"/>
                </a:cubicBezTo>
                <a:cubicBezTo>
                  <a:pt x="106" y="90"/>
                  <a:pt x="100" y="83"/>
                  <a:pt x="93" y="81"/>
                </a:cubicBezTo>
                <a:cubicBezTo>
                  <a:pt x="74" y="76"/>
                  <a:pt x="56" y="91"/>
                  <a:pt x="49" y="109"/>
                </a:cubicBezTo>
                <a:cubicBezTo>
                  <a:pt x="36" y="139"/>
                  <a:pt x="49" y="168"/>
                  <a:pt x="66" y="193"/>
                </a:cubicBezTo>
                <a:cubicBezTo>
                  <a:pt x="67" y="195"/>
                  <a:pt x="68" y="196"/>
                  <a:pt x="69" y="198"/>
                </a:cubicBezTo>
                <a:cubicBezTo>
                  <a:pt x="70" y="199"/>
                  <a:pt x="72" y="200"/>
                  <a:pt x="73" y="201"/>
                </a:cubicBezTo>
                <a:cubicBezTo>
                  <a:pt x="97" y="219"/>
                  <a:pt x="125" y="235"/>
                  <a:pt x="151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85" y="231"/>
                  <a:pt x="218" y="210"/>
                  <a:pt x="242" y="187"/>
                </a:cubicBezTo>
                <a:cubicBezTo>
                  <a:pt x="242" y="187"/>
                  <a:pt x="242" y="187"/>
                  <a:pt x="242" y="187"/>
                </a:cubicBezTo>
                <a:cubicBezTo>
                  <a:pt x="243" y="186"/>
                  <a:pt x="244" y="185"/>
                  <a:pt x="245" y="185"/>
                </a:cubicBezTo>
                <a:cubicBezTo>
                  <a:pt x="243" y="185"/>
                  <a:pt x="242" y="185"/>
                  <a:pt x="241" y="186"/>
                </a:cubicBezTo>
                <a:cubicBezTo>
                  <a:pt x="233" y="188"/>
                  <a:pt x="224" y="189"/>
                  <a:pt x="216" y="188"/>
                </a:cubicBezTo>
                <a:cubicBezTo>
                  <a:pt x="208" y="186"/>
                  <a:pt x="200" y="183"/>
                  <a:pt x="191" y="181"/>
                </a:cubicBezTo>
                <a:cubicBezTo>
                  <a:pt x="177" y="177"/>
                  <a:pt x="159" y="177"/>
                  <a:pt x="152" y="192"/>
                </a:cubicBezTo>
                <a:cubicBezTo>
                  <a:pt x="149" y="198"/>
                  <a:pt x="151" y="204"/>
                  <a:pt x="155" y="209"/>
                </a:cubicBezTo>
                <a:cubicBezTo>
                  <a:pt x="158" y="213"/>
                  <a:pt x="162" y="214"/>
                  <a:pt x="166" y="214"/>
                </a:cubicBezTo>
                <a:cubicBezTo>
                  <a:pt x="177" y="214"/>
                  <a:pt x="183" y="206"/>
                  <a:pt x="185" y="197"/>
                </a:cubicBezTo>
                <a:cubicBezTo>
                  <a:pt x="186" y="203"/>
                  <a:pt x="185" y="208"/>
                  <a:pt x="181" y="213"/>
                </a:cubicBezTo>
                <a:cubicBezTo>
                  <a:pt x="176" y="218"/>
                  <a:pt x="169" y="220"/>
                  <a:pt x="163" y="219"/>
                </a:cubicBezTo>
                <a:cubicBezTo>
                  <a:pt x="155" y="219"/>
                  <a:pt x="150" y="214"/>
                  <a:pt x="147" y="208"/>
                </a:cubicBezTo>
                <a:cubicBezTo>
                  <a:pt x="143" y="200"/>
                  <a:pt x="144" y="190"/>
                  <a:pt x="150" y="183"/>
                </a:cubicBezTo>
                <a:cubicBezTo>
                  <a:pt x="150" y="183"/>
                  <a:pt x="150" y="183"/>
                  <a:pt x="150" y="183"/>
                </a:cubicBezTo>
                <a:cubicBezTo>
                  <a:pt x="151" y="183"/>
                  <a:pt x="150" y="182"/>
                  <a:pt x="149" y="182"/>
                </a:cubicBezTo>
                <a:cubicBezTo>
                  <a:pt x="141" y="186"/>
                  <a:pt x="126" y="188"/>
                  <a:pt x="123" y="176"/>
                </a:cubicBezTo>
                <a:cubicBezTo>
                  <a:pt x="122" y="171"/>
                  <a:pt x="124" y="166"/>
                  <a:pt x="129" y="164"/>
                </a:cubicBezTo>
                <a:cubicBezTo>
                  <a:pt x="132" y="163"/>
                  <a:pt x="135" y="164"/>
                  <a:pt x="137" y="166"/>
                </a:cubicBezTo>
                <a:cubicBezTo>
                  <a:pt x="133" y="164"/>
                  <a:pt x="126" y="165"/>
                  <a:pt x="125" y="172"/>
                </a:cubicBezTo>
                <a:cubicBezTo>
                  <a:pt x="124" y="176"/>
                  <a:pt x="127" y="180"/>
                  <a:pt x="130" y="181"/>
                </a:cubicBezTo>
                <a:cubicBezTo>
                  <a:pt x="133" y="184"/>
                  <a:pt x="138" y="183"/>
                  <a:pt x="142" y="182"/>
                </a:cubicBezTo>
                <a:cubicBezTo>
                  <a:pt x="150" y="180"/>
                  <a:pt x="157" y="176"/>
                  <a:pt x="166" y="174"/>
                </a:cubicBezTo>
                <a:cubicBezTo>
                  <a:pt x="177" y="171"/>
                  <a:pt x="191" y="173"/>
                  <a:pt x="201" y="178"/>
                </a:cubicBezTo>
                <a:cubicBezTo>
                  <a:pt x="201" y="178"/>
                  <a:pt x="201" y="178"/>
                  <a:pt x="201" y="178"/>
                </a:cubicBezTo>
                <a:cubicBezTo>
                  <a:pt x="202" y="179"/>
                  <a:pt x="203" y="178"/>
                  <a:pt x="202" y="177"/>
                </a:cubicBezTo>
                <a:cubicBezTo>
                  <a:pt x="197" y="167"/>
                  <a:pt x="198" y="152"/>
                  <a:pt x="209" y="145"/>
                </a:cubicBezTo>
                <a:cubicBezTo>
                  <a:pt x="214" y="142"/>
                  <a:pt x="220" y="142"/>
                  <a:pt x="226" y="145"/>
                </a:cubicBezTo>
                <a:cubicBezTo>
                  <a:pt x="228" y="147"/>
                  <a:pt x="230" y="149"/>
                  <a:pt x="231" y="152"/>
                </a:cubicBezTo>
                <a:cubicBezTo>
                  <a:pt x="232" y="155"/>
                  <a:pt x="232" y="157"/>
                  <a:pt x="231" y="159"/>
                </a:cubicBezTo>
                <a:cubicBezTo>
                  <a:pt x="231" y="156"/>
                  <a:pt x="230" y="153"/>
                  <a:pt x="228" y="150"/>
                </a:cubicBezTo>
                <a:cubicBezTo>
                  <a:pt x="225" y="147"/>
                  <a:pt x="220" y="145"/>
                  <a:pt x="216" y="146"/>
                </a:cubicBezTo>
                <a:cubicBezTo>
                  <a:pt x="204" y="149"/>
                  <a:pt x="201" y="163"/>
                  <a:pt x="206" y="173"/>
                </a:cubicBezTo>
                <a:cubicBezTo>
                  <a:pt x="211" y="185"/>
                  <a:pt x="226" y="183"/>
                  <a:pt x="236" y="180"/>
                </a:cubicBezTo>
                <a:cubicBezTo>
                  <a:pt x="243" y="178"/>
                  <a:pt x="249" y="175"/>
                  <a:pt x="255" y="171"/>
                </a:cubicBezTo>
                <a:cubicBezTo>
                  <a:pt x="257" y="170"/>
                  <a:pt x="259" y="168"/>
                  <a:pt x="260" y="167"/>
                </a:cubicBezTo>
                <a:cubicBezTo>
                  <a:pt x="262" y="165"/>
                  <a:pt x="264" y="162"/>
                  <a:pt x="265" y="160"/>
                </a:cubicBezTo>
                <a:cubicBezTo>
                  <a:pt x="279" y="140"/>
                  <a:pt x="286" y="120"/>
                  <a:pt x="286" y="100"/>
                </a:cubicBezTo>
                <a:cubicBezTo>
                  <a:pt x="286" y="61"/>
                  <a:pt x="264" y="25"/>
                  <a:pt x="234" y="14"/>
                </a:cubicBezTo>
                <a:cubicBezTo>
                  <a:pt x="233" y="14"/>
                  <a:pt x="232" y="14"/>
                  <a:pt x="231" y="13"/>
                </a:cubicBezTo>
                <a:cubicBezTo>
                  <a:pt x="231" y="13"/>
                  <a:pt x="232" y="14"/>
                  <a:pt x="232" y="14"/>
                </a:cubicBezTo>
                <a:cubicBezTo>
                  <a:pt x="232" y="14"/>
                  <a:pt x="233" y="15"/>
                  <a:pt x="234" y="16"/>
                </a:cubicBezTo>
                <a:cubicBezTo>
                  <a:pt x="239" y="20"/>
                  <a:pt x="242" y="27"/>
                  <a:pt x="244" y="33"/>
                </a:cubicBezTo>
                <a:cubicBezTo>
                  <a:pt x="246" y="40"/>
                  <a:pt x="245" y="46"/>
                  <a:pt x="243" y="53"/>
                </a:cubicBezTo>
                <a:cubicBezTo>
                  <a:pt x="242" y="58"/>
                  <a:pt x="239" y="63"/>
                  <a:pt x="240" y="68"/>
                </a:cubicBezTo>
                <a:cubicBezTo>
                  <a:pt x="241" y="72"/>
                  <a:pt x="244" y="74"/>
                  <a:pt x="248" y="74"/>
                </a:cubicBezTo>
                <a:cubicBezTo>
                  <a:pt x="243" y="76"/>
                  <a:pt x="235" y="73"/>
                  <a:pt x="237" y="66"/>
                </a:cubicBezTo>
                <a:cubicBezTo>
                  <a:pt x="237" y="65"/>
                  <a:pt x="236" y="65"/>
                  <a:pt x="235" y="65"/>
                </a:cubicBezTo>
                <a:cubicBezTo>
                  <a:pt x="235" y="65"/>
                  <a:pt x="235" y="66"/>
                  <a:pt x="235" y="66"/>
                </a:cubicBezTo>
                <a:cubicBezTo>
                  <a:pt x="226" y="74"/>
                  <a:pt x="209" y="74"/>
                  <a:pt x="202" y="63"/>
                </a:cubicBezTo>
                <a:cubicBezTo>
                  <a:pt x="200" y="59"/>
                  <a:pt x="200" y="55"/>
                  <a:pt x="201" y="51"/>
                </a:cubicBezTo>
                <a:cubicBezTo>
                  <a:pt x="202" y="46"/>
                  <a:pt x="207" y="43"/>
                  <a:pt x="212" y="41"/>
                </a:cubicBezTo>
                <a:cubicBezTo>
                  <a:pt x="204" y="46"/>
                  <a:pt x="199" y="57"/>
                  <a:pt x="208" y="64"/>
                </a:cubicBezTo>
                <a:cubicBezTo>
                  <a:pt x="217" y="72"/>
                  <a:pt x="231" y="65"/>
                  <a:pt x="236" y="56"/>
                </a:cubicBezTo>
                <a:cubicBezTo>
                  <a:pt x="242" y="45"/>
                  <a:pt x="238" y="30"/>
                  <a:pt x="231" y="21"/>
                </a:cubicBezTo>
                <a:cubicBezTo>
                  <a:pt x="229" y="18"/>
                  <a:pt x="226" y="15"/>
                  <a:pt x="223" y="13"/>
                </a:cubicBezTo>
                <a:cubicBezTo>
                  <a:pt x="221" y="12"/>
                  <a:pt x="220" y="12"/>
                  <a:pt x="219" y="11"/>
                </a:cubicBezTo>
                <a:cubicBezTo>
                  <a:pt x="218" y="11"/>
                  <a:pt x="217" y="11"/>
                  <a:pt x="217" y="11"/>
                </a:cubicBezTo>
                <a:cubicBezTo>
                  <a:pt x="210" y="11"/>
                  <a:pt x="204" y="12"/>
                  <a:pt x="198" y="15"/>
                </a:cubicBezTo>
                <a:cubicBezTo>
                  <a:pt x="182" y="20"/>
                  <a:pt x="167" y="33"/>
                  <a:pt x="153" y="53"/>
                </a:cubicBezTo>
                <a:cubicBezTo>
                  <a:pt x="126" y="28"/>
                  <a:pt x="100" y="14"/>
                  <a:pt x="77" y="14"/>
                </a:cubicBezTo>
                <a:cubicBezTo>
                  <a:pt x="33" y="14"/>
                  <a:pt x="10" y="59"/>
                  <a:pt x="10" y="100"/>
                </a:cubicBezTo>
                <a:cubicBezTo>
                  <a:pt x="10" y="128"/>
                  <a:pt x="25" y="152"/>
                  <a:pt x="41" y="171"/>
                </a:cubicBezTo>
                <a:cubicBezTo>
                  <a:pt x="42" y="172"/>
                  <a:pt x="43" y="173"/>
                  <a:pt x="44" y="174"/>
                </a:cubicBezTo>
                <a:cubicBezTo>
                  <a:pt x="43" y="173"/>
                  <a:pt x="43" y="172"/>
                  <a:pt x="42" y="170"/>
                </a:cubicBezTo>
                <a:cubicBezTo>
                  <a:pt x="37" y="155"/>
                  <a:pt x="34" y="137"/>
                  <a:pt x="36" y="124"/>
                </a:cubicBezTo>
                <a:cubicBezTo>
                  <a:pt x="38" y="108"/>
                  <a:pt x="46" y="92"/>
                  <a:pt x="59" y="79"/>
                </a:cubicBezTo>
                <a:cubicBezTo>
                  <a:pt x="60" y="78"/>
                  <a:pt x="62" y="76"/>
                  <a:pt x="64" y="75"/>
                </a:cubicBezTo>
                <a:cubicBezTo>
                  <a:pt x="68" y="70"/>
                  <a:pt x="74" y="65"/>
                  <a:pt x="76" y="60"/>
                </a:cubicBezTo>
                <a:cubicBezTo>
                  <a:pt x="77" y="55"/>
                  <a:pt x="76" y="46"/>
                  <a:pt x="72" y="40"/>
                </a:cubicBezTo>
                <a:cubicBezTo>
                  <a:pt x="76" y="43"/>
                  <a:pt x="78" y="45"/>
                  <a:pt x="81" y="50"/>
                </a:cubicBezTo>
                <a:cubicBezTo>
                  <a:pt x="84" y="56"/>
                  <a:pt x="82" y="65"/>
                  <a:pt x="78" y="71"/>
                </a:cubicBezTo>
                <a:cubicBezTo>
                  <a:pt x="77" y="72"/>
                  <a:pt x="77" y="72"/>
                  <a:pt x="77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90" y="70"/>
                  <a:pt x="101" y="76"/>
                  <a:pt x="104" y="79"/>
                </a:cubicBezTo>
                <a:cubicBezTo>
                  <a:pt x="108" y="82"/>
                  <a:pt x="111" y="85"/>
                  <a:pt x="115" y="89"/>
                </a:cubicBezTo>
                <a:cubicBezTo>
                  <a:pt x="121" y="95"/>
                  <a:pt x="128" y="102"/>
                  <a:pt x="138" y="105"/>
                </a:cubicBezTo>
                <a:cubicBezTo>
                  <a:pt x="143" y="107"/>
                  <a:pt x="151" y="106"/>
                  <a:pt x="155" y="101"/>
                </a:cubicBezTo>
                <a:cubicBezTo>
                  <a:pt x="158" y="99"/>
                  <a:pt x="159" y="95"/>
                  <a:pt x="157" y="88"/>
                </a:cubicBezTo>
                <a:cubicBezTo>
                  <a:pt x="161" y="93"/>
                  <a:pt x="161" y="99"/>
                  <a:pt x="159" y="104"/>
                </a:cubicBezTo>
                <a:cubicBezTo>
                  <a:pt x="156" y="111"/>
                  <a:pt x="149" y="117"/>
                  <a:pt x="139" y="114"/>
                </a:cubicBezTo>
                <a:cubicBezTo>
                  <a:pt x="137" y="113"/>
                  <a:pt x="137" y="113"/>
                  <a:pt x="137" y="113"/>
                </a:cubicBezTo>
                <a:cubicBezTo>
                  <a:pt x="138" y="115"/>
                  <a:pt x="138" y="115"/>
                  <a:pt x="138" y="115"/>
                </a:cubicBezTo>
                <a:cubicBezTo>
                  <a:pt x="143" y="121"/>
                  <a:pt x="150" y="128"/>
                  <a:pt x="157" y="133"/>
                </a:cubicBezTo>
                <a:cubicBezTo>
                  <a:pt x="165" y="139"/>
                  <a:pt x="177" y="141"/>
                  <a:pt x="188" y="137"/>
                </a:cubicBezTo>
                <a:cubicBezTo>
                  <a:pt x="195" y="134"/>
                  <a:pt x="209" y="126"/>
                  <a:pt x="209" y="115"/>
                </a:cubicBezTo>
                <a:cubicBezTo>
                  <a:pt x="209" y="110"/>
                  <a:pt x="207" y="103"/>
                  <a:pt x="200" y="101"/>
                </a:cubicBezTo>
                <a:cubicBezTo>
                  <a:pt x="197" y="99"/>
                  <a:pt x="191" y="99"/>
                  <a:pt x="188" y="102"/>
                </a:cubicBezTo>
                <a:cubicBezTo>
                  <a:pt x="186" y="103"/>
                  <a:pt x="185" y="106"/>
                  <a:pt x="186" y="111"/>
                </a:cubicBezTo>
                <a:cubicBezTo>
                  <a:pt x="186" y="113"/>
                  <a:pt x="186" y="113"/>
                  <a:pt x="186" y="113"/>
                </a:cubicBezTo>
                <a:cubicBezTo>
                  <a:pt x="187" y="111"/>
                  <a:pt x="187" y="111"/>
                  <a:pt x="187" y="111"/>
                </a:cubicBezTo>
                <a:cubicBezTo>
                  <a:pt x="188" y="108"/>
                  <a:pt x="189" y="106"/>
                  <a:pt x="192" y="106"/>
                </a:cubicBezTo>
                <a:cubicBezTo>
                  <a:pt x="195" y="105"/>
                  <a:pt x="199" y="106"/>
                  <a:pt x="201" y="108"/>
                </a:cubicBezTo>
                <a:cubicBezTo>
                  <a:pt x="203" y="110"/>
                  <a:pt x="204" y="116"/>
                  <a:pt x="202" y="120"/>
                </a:cubicBezTo>
                <a:cubicBezTo>
                  <a:pt x="200" y="123"/>
                  <a:pt x="197" y="125"/>
                  <a:pt x="193" y="126"/>
                </a:cubicBezTo>
                <a:cubicBezTo>
                  <a:pt x="189" y="126"/>
                  <a:pt x="185" y="125"/>
                  <a:pt x="183" y="123"/>
                </a:cubicBezTo>
                <a:cubicBezTo>
                  <a:pt x="178" y="118"/>
                  <a:pt x="178" y="109"/>
                  <a:pt x="181" y="103"/>
                </a:cubicBezTo>
                <a:cubicBezTo>
                  <a:pt x="184" y="97"/>
                  <a:pt x="190" y="93"/>
                  <a:pt x="196" y="93"/>
                </a:cubicBezTo>
                <a:cubicBezTo>
                  <a:pt x="196" y="93"/>
                  <a:pt x="196" y="93"/>
                  <a:pt x="196" y="93"/>
                </a:cubicBezTo>
                <a:cubicBezTo>
                  <a:pt x="203" y="93"/>
                  <a:pt x="210" y="98"/>
                  <a:pt x="214" y="105"/>
                </a:cubicBezTo>
                <a:cubicBezTo>
                  <a:pt x="215" y="106"/>
                  <a:pt x="215" y="106"/>
                  <a:pt x="215" y="106"/>
                </a:cubicBezTo>
                <a:cubicBezTo>
                  <a:pt x="215" y="105"/>
                  <a:pt x="215" y="105"/>
                  <a:pt x="215" y="105"/>
                </a:cubicBezTo>
                <a:cubicBezTo>
                  <a:pt x="220" y="100"/>
                  <a:pt x="226" y="100"/>
                  <a:pt x="232" y="101"/>
                </a:cubicBezTo>
                <a:cubicBezTo>
                  <a:pt x="227" y="102"/>
                  <a:pt x="223" y="106"/>
                  <a:pt x="221" y="108"/>
                </a:cubicBezTo>
                <a:cubicBezTo>
                  <a:pt x="218" y="111"/>
                  <a:pt x="217" y="115"/>
                  <a:pt x="216" y="119"/>
                </a:cubicBezTo>
                <a:cubicBezTo>
                  <a:pt x="215" y="121"/>
                  <a:pt x="214" y="124"/>
                  <a:pt x="213" y="126"/>
                </a:cubicBezTo>
                <a:cubicBezTo>
                  <a:pt x="203" y="145"/>
                  <a:pt x="182" y="147"/>
                  <a:pt x="166" y="145"/>
                </a:cubicBezTo>
                <a:cubicBezTo>
                  <a:pt x="154" y="144"/>
                  <a:pt x="142" y="133"/>
                  <a:pt x="136" y="123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4" y="123"/>
                  <a:pt x="134" y="123"/>
                  <a:pt x="134" y="123"/>
                </a:cubicBezTo>
                <a:cubicBezTo>
                  <a:pt x="134" y="140"/>
                  <a:pt x="120" y="155"/>
                  <a:pt x="103" y="159"/>
                </a:cubicBezTo>
                <a:cubicBezTo>
                  <a:pt x="90" y="161"/>
                  <a:pt x="76" y="157"/>
                  <a:pt x="72" y="142"/>
                </a:cubicBezTo>
                <a:cubicBezTo>
                  <a:pt x="71" y="136"/>
                  <a:pt x="72" y="131"/>
                  <a:pt x="76" y="127"/>
                </a:cubicBezTo>
                <a:cubicBezTo>
                  <a:pt x="80" y="124"/>
                  <a:pt x="86" y="123"/>
                  <a:pt x="91" y="124"/>
                </a:cubicBezTo>
                <a:cubicBezTo>
                  <a:pt x="93" y="125"/>
                  <a:pt x="95" y="127"/>
                  <a:pt x="96" y="129"/>
                </a:cubicBezTo>
                <a:cubicBezTo>
                  <a:pt x="92" y="126"/>
                  <a:pt x="87" y="125"/>
                  <a:pt x="82" y="127"/>
                </a:cubicBezTo>
                <a:cubicBezTo>
                  <a:pt x="78" y="130"/>
                  <a:pt x="73" y="135"/>
                  <a:pt x="77" y="144"/>
                </a:cubicBezTo>
                <a:close/>
                <a:moveTo>
                  <a:pt x="297" y="96"/>
                </a:moveTo>
                <a:cubicBezTo>
                  <a:pt x="297" y="168"/>
                  <a:pt x="225" y="228"/>
                  <a:pt x="153" y="255"/>
                </a:cubicBezTo>
                <a:cubicBezTo>
                  <a:pt x="79" y="231"/>
                  <a:pt x="0" y="166"/>
                  <a:pt x="0" y="96"/>
                </a:cubicBezTo>
                <a:cubicBezTo>
                  <a:pt x="0" y="50"/>
                  <a:pt x="29" y="2"/>
                  <a:pt x="79" y="2"/>
                </a:cubicBezTo>
                <a:cubicBezTo>
                  <a:pt x="102" y="2"/>
                  <a:pt x="127" y="14"/>
                  <a:pt x="151" y="36"/>
                </a:cubicBezTo>
                <a:cubicBezTo>
                  <a:pt x="151" y="36"/>
                  <a:pt x="152" y="36"/>
                  <a:pt x="152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3" y="37"/>
                  <a:pt x="153" y="37"/>
                  <a:pt x="153" y="37"/>
                </a:cubicBezTo>
                <a:cubicBezTo>
                  <a:pt x="157" y="32"/>
                  <a:pt x="161" y="27"/>
                  <a:pt x="165" y="24"/>
                </a:cubicBezTo>
                <a:cubicBezTo>
                  <a:pt x="180" y="8"/>
                  <a:pt x="197" y="0"/>
                  <a:pt x="215" y="0"/>
                </a:cubicBezTo>
                <a:cubicBezTo>
                  <a:pt x="258" y="0"/>
                  <a:pt x="297" y="46"/>
                  <a:pt x="297" y="96"/>
                </a:cubicBez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5661" name="组合 587"/>
          <p:cNvGrpSpPr/>
          <p:nvPr/>
        </p:nvGrpSpPr>
        <p:grpSpPr bwMode="auto">
          <a:xfrm>
            <a:off x="4845050" y="5033963"/>
            <a:ext cx="1177925" cy="890587"/>
            <a:chOff x="0" y="0"/>
            <a:chExt cx="1177685" cy="891198"/>
          </a:xfrm>
        </p:grpSpPr>
        <p:sp>
          <p:nvSpPr>
            <p:cNvPr id="15705" name="圆角矩形 588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706" name="文本框 589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  <a:endParaRPr lang="zh-CN" altLang="en-US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15662" name="组合 606"/>
          <p:cNvGrpSpPr/>
          <p:nvPr/>
        </p:nvGrpSpPr>
        <p:grpSpPr bwMode="auto">
          <a:xfrm>
            <a:off x="5992813" y="2976563"/>
            <a:ext cx="1909762" cy="2662237"/>
            <a:chOff x="0" y="0"/>
            <a:chExt cx="1909987" cy="2661611"/>
          </a:xfrm>
        </p:grpSpPr>
        <p:sp>
          <p:nvSpPr>
            <p:cNvPr id="15683" name="Freeform 3994"/>
            <p:cNvSpPr>
              <a:spLocks noEditPoints="1" noChangeArrowheads="1"/>
            </p:cNvSpPr>
            <p:nvPr/>
          </p:nvSpPr>
          <p:spPr bwMode="auto">
            <a:xfrm>
              <a:off x="7746" y="213594"/>
              <a:ext cx="1895295" cy="1535338"/>
            </a:xfrm>
            <a:custGeom>
              <a:avLst/>
              <a:gdLst>
                <a:gd name="T0" fmla="*/ 2147483647 w 316"/>
                <a:gd name="T1" fmla="*/ 2147483647 h 256"/>
                <a:gd name="T2" fmla="*/ 2147483647 w 316"/>
                <a:gd name="T3" fmla="*/ 2147483647 h 256"/>
                <a:gd name="T4" fmla="*/ 2147483647 w 316"/>
                <a:gd name="T5" fmla="*/ 2147483647 h 256"/>
                <a:gd name="T6" fmla="*/ 2147483647 w 316"/>
                <a:gd name="T7" fmla="*/ 2147483647 h 256"/>
                <a:gd name="T8" fmla="*/ 2147483647 w 316"/>
                <a:gd name="T9" fmla="*/ 2147483647 h 256"/>
                <a:gd name="T10" fmla="*/ 2147483647 w 316"/>
                <a:gd name="T11" fmla="*/ 2147483647 h 256"/>
                <a:gd name="T12" fmla="*/ 2147483647 w 316"/>
                <a:gd name="T13" fmla="*/ 2147483647 h 256"/>
                <a:gd name="T14" fmla="*/ 2147483647 w 316"/>
                <a:gd name="T15" fmla="*/ 2147483647 h 256"/>
                <a:gd name="T16" fmla="*/ 2147483647 w 316"/>
                <a:gd name="T17" fmla="*/ 2147483647 h 256"/>
                <a:gd name="T18" fmla="*/ 2147483647 w 316"/>
                <a:gd name="T19" fmla="*/ 2147483647 h 256"/>
                <a:gd name="T20" fmla="*/ 2147483647 w 316"/>
                <a:gd name="T21" fmla="*/ 2147483647 h 256"/>
                <a:gd name="T22" fmla="*/ 2147483647 w 316"/>
                <a:gd name="T23" fmla="*/ 2147483647 h 256"/>
                <a:gd name="T24" fmla="*/ 2147483647 w 316"/>
                <a:gd name="T25" fmla="*/ 2147483647 h 256"/>
                <a:gd name="T26" fmla="*/ 2147483647 w 316"/>
                <a:gd name="T27" fmla="*/ 2147483647 h 256"/>
                <a:gd name="T28" fmla="*/ 2147483647 w 316"/>
                <a:gd name="T29" fmla="*/ 2147483647 h 256"/>
                <a:gd name="T30" fmla="*/ 2147483647 w 316"/>
                <a:gd name="T31" fmla="*/ 2147483647 h 256"/>
                <a:gd name="T32" fmla="*/ 2147483647 w 316"/>
                <a:gd name="T33" fmla="*/ 2147483647 h 256"/>
                <a:gd name="T34" fmla="*/ 2147483647 w 316"/>
                <a:gd name="T35" fmla="*/ 2147483647 h 256"/>
                <a:gd name="T36" fmla="*/ 2147483647 w 316"/>
                <a:gd name="T37" fmla="*/ 2147483647 h 256"/>
                <a:gd name="T38" fmla="*/ 2147483647 w 316"/>
                <a:gd name="T39" fmla="*/ 2147483647 h 256"/>
                <a:gd name="T40" fmla="*/ 2147483647 w 316"/>
                <a:gd name="T41" fmla="*/ 2147483647 h 256"/>
                <a:gd name="T42" fmla="*/ 2147483647 w 316"/>
                <a:gd name="T43" fmla="*/ 2147483647 h 256"/>
                <a:gd name="T44" fmla="*/ 2147483647 w 316"/>
                <a:gd name="T45" fmla="*/ 2147483647 h 256"/>
                <a:gd name="T46" fmla="*/ 2147483647 w 316"/>
                <a:gd name="T47" fmla="*/ 2147483647 h 256"/>
                <a:gd name="T48" fmla="*/ 2147483647 w 316"/>
                <a:gd name="T49" fmla="*/ 2147483647 h 256"/>
                <a:gd name="T50" fmla="*/ 2147483647 w 316"/>
                <a:gd name="T51" fmla="*/ 2147483647 h 256"/>
                <a:gd name="T52" fmla="*/ 2147483647 w 316"/>
                <a:gd name="T53" fmla="*/ 2147483647 h 256"/>
                <a:gd name="T54" fmla="*/ 2147483647 w 316"/>
                <a:gd name="T55" fmla="*/ 2147483647 h 256"/>
                <a:gd name="T56" fmla="*/ 2147483647 w 316"/>
                <a:gd name="T57" fmla="*/ 2147483647 h 256"/>
                <a:gd name="T58" fmla="*/ 2147483647 w 316"/>
                <a:gd name="T59" fmla="*/ 2147483647 h 256"/>
                <a:gd name="T60" fmla="*/ 2147483647 w 316"/>
                <a:gd name="T61" fmla="*/ 2147483647 h 256"/>
                <a:gd name="T62" fmla="*/ 2147483647 w 316"/>
                <a:gd name="T63" fmla="*/ 2147483647 h 256"/>
                <a:gd name="T64" fmla="*/ 2147483647 w 316"/>
                <a:gd name="T65" fmla="*/ 2147483647 h 256"/>
                <a:gd name="T66" fmla="*/ 2147483647 w 316"/>
                <a:gd name="T67" fmla="*/ 2147483647 h 256"/>
                <a:gd name="T68" fmla="*/ 2147483647 w 316"/>
                <a:gd name="T69" fmla="*/ 2147483647 h 256"/>
                <a:gd name="T70" fmla="*/ 2147483647 w 316"/>
                <a:gd name="T71" fmla="*/ 2147483647 h 256"/>
                <a:gd name="T72" fmla="*/ 2147483647 w 316"/>
                <a:gd name="T73" fmla="*/ 2147483647 h 256"/>
                <a:gd name="T74" fmla="*/ 2147483647 w 316"/>
                <a:gd name="T75" fmla="*/ 2147483647 h 256"/>
                <a:gd name="T76" fmla="*/ 2147483647 w 316"/>
                <a:gd name="T77" fmla="*/ 2147483647 h 256"/>
                <a:gd name="T78" fmla="*/ 2147483647 w 316"/>
                <a:gd name="T79" fmla="*/ 2147483647 h 256"/>
                <a:gd name="T80" fmla="*/ 2147483647 w 316"/>
                <a:gd name="T81" fmla="*/ 2147483647 h 256"/>
                <a:gd name="T82" fmla="*/ 2147483647 w 316"/>
                <a:gd name="T83" fmla="*/ 2147483647 h 256"/>
                <a:gd name="T84" fmla="*/ 2147483647 w 316"/>
                <a:gd name="T85" fmla="*/ 2147483647 h 256"/>
                <a:gd name="T86" fmla="*/ 2147483647 w 316"/>
                <a:gd name="T87" fmla="*/ 2147483647 h 256"/>
                <a:gd name="T88" fmla="*/ 2147483647 w 316"/>
                <a:gd name="T89" fmla="*/ 2147483647 h 256"/>
                <a:gd name="T90" fmla="*/ 2147483647 w 316"/>
                <a:gd name="T91" fmla="*/ 2147483647 h 256"/>
                <a:gd name="T92" fmla="*/ 2147483647 w 316"/>
                <a:gd name="T93" fmla="*/ 2147483647 h 256"/>
                <a:gd name="T94" fmla="*/ 2147483647 w 316"/>
                <a:gd name="T95" fmla="*/ 2147483647 h 256"/>
                <a:gd name="T96" fmla="*/ 2147483647 w 316"/>
                <a:gd name="T97" fmla="*/ 2147483647 h 256"/>
                <a:gd name="T98" fmla="*/ 2147483647 w 316"/>
                <a:gd name="T99" fmla="*/ 2147483647 h 256"/>
                <a:gd name="T100" fmla="*/ 2147483647 w 316"/>
                <a:gd name="T101" fmla="*/ 2147483647 h 256"/>
                <a:gd name="T102" fmla="*/ 2147483647 w 316"/>
                <a:gd name="T103" fmla="*/ 2147483647 h 256"/>
                <a:gd name="T104" fmla="*/ 2147483647 w 316"/>
                <a:gd name="T105" fmla="*/ 2147483647 h 256"/>
                <a:gd name="T106" fmla="*/ 2147483647 w 316"/>
                <a:gd name="T107" fmla="*/ 2147483647 h 256"/>
                <a:gd name="T108" fmla="*/ 2147483647 w 316"/>
                <a:gd name="T109" fmla="*/ 2147483647 h 256"/>
                <a:gd name="T110" fmla="*/ 0 w 316"/>
                <a:gd name="T111" fmla="*/ 2147483647 h 256"/>
                <a:gd name="T112" fmla="*/ 2147483647 w 316"/>
                <a:gd name="T113" fmla="*/ 2147483647 h 256"/>
                <a:gd name="T114" fmla="*/ 2147483647 w 316"/>
                <a:gd name="T115" fmla="*/ 2147483647 h 2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6"/>
                <a:gd name="T175" fmla="*/ 0 h 256"/>
                <a:gd name="T176" fmla="*/ 316 w 316"/>
                <a:gd name="T177" fmla="*/ 256 h 25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6" h="256">
                  <a:moveTo>
                    <a:pt x="63" y="54"/>
                  </a:moveTo>
                  <a:cubicBezTo>
                    <a:pt x="58" y="61"/>
                    <a:pt x="55" y="73"/>
                    <a:pt x="57" y="82"/>
                  </a:cubicBezTo>
                  <a:cubicBezTo>
                    <a:pt x="58" y="88"/>
                    <a:pt x="62" y="92"/>
                    <a:pt x="66" y="94"/>
                  </a:cubicBezTo>
                  <a:cubicBezTo>
                    <a:pt x="70" y="96"/>
                    <a:pt x="75" y="96"/>
                    <a:pt x="78" y="95"/>
                  </a:cubicBezTo>
                  <a:cubicBezTo>
                    <a:pt x="81" y="94"/>
                    <a:pt x="84" y="91"/>
                    <a:pt x="85" y="88"/>
                  </a:cubicBezTo>
                  <a:cubicBezTo>
                    <a:pt x="85" y="85"/>
                    <a:pt x="85" y="82"/>
                    <a:pt x="83" y="79"/>
                  </a:cubicBezTo>
                  <a:cubicBezTo>
                    <a:pt x="82" y="77"/>
                    <a:pt x="81" y="76"/>
                    <a:pt x="79" y="74"/>
                  </a:cubicBezTo>
                  <a:cubicBezTo>
                    <a:pt x="82" y="75"/>
                    <a:pt x="85" y="76"/>
                    <a:pt x="87" y="78"/>
                  </a:cubicBezTo>
                  <a:cubicBezTo>
                    <a:pt x="89" y="81"/>
                    <a:pt x="91" y="85"/>
                    <a:pt x="90" y="90"/>
                  </a:cubicBezTo>
                  <a:cubicBezTo>
                    <a:pt x="89" y="98"/>
                    <a:pt x="78" y="104"/>
                    <a:pt x="66" y="102"/>
                  </a:cubicBezTo>
                  <a:cubicBezTo>
                    <a:pt x="56" y="101"/>
                    <a:pt x="50" y="92"/>
                    <a:pt x="47" y="84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3" y="102"/>
                    <a:pt x="51" y="121"/>
                    <a:pt x="65" y="131"/>
                  </a:cubicBezTo>
                  <a:cubicBezTo>
                    <a:pt x="74" y="139"/>
                    <a:pt x="101" y="149"/>
                    <a:pt x="112" y="137"/>
                  </a:cubicBezTo>
                  <a:cubicBezTo>
                    <a:pt x="115" y="134"/>
                    <a:pt x="116" y="129"/>
                    <a:pt x="114" y="124"/>
                  </a:cubicBezTo>
                  <a:cubicBezTo>
                    <a:pt x="113" y="119"/>
                    <a:pt x="110" y="115"/>
                    <a:pt x="106" y="114"/>
                  </a:cubicBezTo>
                  <a:cubicBezTo>
                    <a:pt x="101" y="112"/>
                    <a:pt x="95" y="114"/>
                    <a:pt x="93" y="117"/>
                  </a:cubicBezTo>
                  <a:cubicBezTo>
                    <a:pt x="91" y="120"/>
                    <a:pt x="91" y="124"/>
                    <a:pt x="93" y="127"/>
                  </a:cubicBezTo>
                  <a:cubicBezTo>
                    <a:pt x="91" y="127"/>
                    <a:pt x="90" y="126"/>
                    <a:pt x="90" y="125"/>
                  </a:cubicBezTo>
                  <a:cubicBezTo>
                    <a:pt x="88" y="122"/>
                    <a:pt x="88" y="117"/>
                    <a:pt x="90" y="114"/>
                  </a:cubicBezTo>
                  <a:cubicBezTo>
                    <a:pt x="93" y="107"/>
                    <a:pt x="101" y="106"/>
                    <a:pt x="107" y="107"/>
                  </a:cubicBezTo>
                  <a:cubicBezTo>
                    <a:pt x="114" y="108"/>
                    <a:pt x="119" y="113"/>
                    <a:pt x="122" y="119"/>
                  </a:cubicBezTo>
                  <a:cubicBezTo>
                    <a:pt x="124" y="125"/>
                    <a:pt x="123" y="132"/>
                    <a:pt x="120" y="137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35" y="130"/>
                    <a:pt x="139" y="115"/>
                    <a:pt x="138" y="103"/>
                  </a:cubicBezTo>
                  <a:cubicBezTo>
                    <a:pt x="137" y="97"/>
                    <a:pt x="134" y="92"/>
                    <a:pt x="128" y="90"/>
                  </a:cubicBezTo>
                  <a:cubicBezTo>
                    <a:pt x="122" y="87"/>
                    <a:pt x="115" y="88"/>
                    <a:pt x="107" y="92"/>
                  </a:cubicBezTo>
                  <a:cubicBezTo>
                    <a:pt x="112" y="83"/>
                    <a:pt x="122" y="82"/>
                    <a:pt x="127" y="83"/>
                  </a:cubicBezTo>
                  <a:cubicBezTo>
                    <a:pt x="137" y="85"/>
                    <a:pt x="142" y="90"/>
                    <a:pt x="143" y="101"/>
                  </a:cubicBezTo>
                  <a:cubicBezTo>
                    <a:pt x="144" y="104"/>
                    <a:pt x="144" y="104"/>
                    <a:pt x="144" y="104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46" y="98"/>
                    <a:pt x="150" y="83"/>
                    <a:pt x="161" y="83"/>
                  </a:cubicBezTo>
                  <a:cubicBezTo>
                    <a:pt x="162" y="83"/>
                    <a:pt x="162" y="83"/>
                    <a:pt x="162" y="83"/>
                  </a:cubicBezTo>
                  <a:cubicBezTo>
                    <a:pt x="153" y="90"/>
                    <a:pt x="151" y="99"/>
                    <a:pt x="149" y="108"/>
                  </a:cubicBezTo>
                  <a:cubicBezTo>
                    <a:pt x="148" y="112"/>
                    <a:pt x="147" y="116"/>
                    <a:pt x="146" y="120"/>
                  </a:cubicBezTo>
                  <a:cubicBezTo>
                    <a:pt x="140" y="137"/>
                    <a:pt x="128" y="147"/>
                    <a:pt x="110" y="150"/>
                  </a:cubicBezTo>
                  <a:cubicBezTo>
                    <a:pt x="78" y="156"/>
                    <a:pt x="50" y="141"/>
                    <a:pt x="38" y="113"/>
                  </a:cubicBezTo>
                  <a:cubicBezTo>
                    <a:pt x="32" y="98"/>
                    <a:pt x="34" y="75"/>
                    <a:pt x="43" y="58"/>
                  </a:cubicBezTo>
                  <a:cubicBezTo>
                    <a:pt x="54" y="37"/>
                    <a:pt x="80" y="21"/>
                    <a:pt x="104" y="19"/>
                  </a:cubicBezTo>
                  <a:cubicBezTo>
                    <a:pt x="106" y="19"/>
                    <a:pt x="107" y="19"/>
                    <a:pt x="108" y="19"/>
                  </a:cubicBezTo>
                  <a:cubicBezTo>
                    <a:pt x="107" y="18"/>
                    <a:pt x="106" y="18"/>
                    <a:pt x="104" y="18"/>
                  </a:cubicBezTo>
                  <a:cubicBezTo>
                    <a:pt x="97" y="15"/>
                    <a:pt x="89" y="14"/>
                    <a:pt x="82" y="14"/>
                  </a:cubicBezTo>
                  <a:cubicBezTo>
                    <a:pt x="36" y="14"/>
                    <a:pt x="11" y="58"/>
                    <a:pt x="11" y="100"/>
                  </a:cubicBezTo>
                  <a:cubicBezTo>
                    <a:pt x="11" y="110"/>
                    <a:pt x="13" y="119"/>
                    <a:pt x="16" y="128"/>
                  </a:cubicBezTo>
                  <a:cubicBezTo>
                    <a:pt x="16" y="128"/>
                    <a:pt x="16" y="129"/>
                    <a:pt x="16" y="129"/>
                  </a:cubicBezTo>
                  <a:cubicBezTo>
                    <a:pt x="18" y="131"/>
                    <a:pt x="19" y="133"/>
                    <a:pt x="20" y="135"/>
                  </a:cubicBezTo>
                  <a:cubicBezTo>
                    <a:pt x="28" y="145"/>
                    <a:pt x="34" y="148"/>
                    <a:pt x="45" y="149"/>
                  </a:cubicBezTo>
                  <a:cubicBezTo>
                    <a:pt x="41" y="151"/>
                    <a:pt x="34" y="153"/>
                    <a:pt x="30" y="151"/>
                  </a:cubicBezTo>
                  <a:cubicBezTo>
                    <a:pt x="29" y="151"/>
                    <a:pt x="28" y="150"/>
                    <a:pt x="27" y="150"/>
                  </a:cubicBezTo>
                  <a:cubicBezTo>
                    <a:pt x="28" y="151"/>
                    <a:pt x="28" y="151"/>
                    <a:pt x="29" y="152"/>
                  </a:cubicBezTo>
                  <a:cubicBezTo>
                    <a:pt x="38" y="166"/>
                    <a:pt x="50" y="179"/>
                    <a:pt x="61" y="188"/>
                  </a:cubicBezTo>
                  <a:cubicBezTo>
                    <a:pt x="89" y="212"/>
                    <a:pt x="126" y="233"/>
                    <a:pt x="161" y="244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1" y="244"/>
                    <a:pt x="161" y="244"/>
                    <a:pt x="161" y="244"/>
                  </a:cubicBezTo>
                  <a:cubicBezTo>
                    <a:pt x="165" y="243"/>
                    <a:pt x="169" y="241"/>
                    <a:pt x="172" y="240"/>
                  </a:cubicBezTo>
                  <a:cubicBezTo>
                    <a:pt x="173" y="239"/>
                    <a:pt x="175" y="239"/>
                    <a:pt x="176" y="238"/>
                  </a:cubicBezTo>
                  <a:cubicBezTo>
                    <a:pt x="177" y="238"/>
                    <a:pt x="178" y="237"/>
                    <a:pt x="178" y="236"/>
                  </a:cubicBezTo>
                  <a:cubicBezTo>
                    <a:pt x="186" y="228"/>
                    <a:pt x="196" y="215"/>
                    <a:pt x="201" y="201"/>
                  </a:cubicBezTo>
                  <a:cubicBezTo>
                    <a:pt x="203" y="193"/>
                    <a:pt x="204" y="181"/>
                    <a:pt x="199" y="172"/>
                  </a:cubicBezTo>
                  <a:cubicBezTo>
                    <a:pt x="195" y="166"/>
                    <a:pt x="191" y="162"/>
                    <a:pt x="185" y="161"/>
                  </a:cubicBezTo>
                  <a:cubicBezTo>
                    <a:pt x="176" y="158"/>
                    <a:pt x="167" y="162"/>
                    <a:pt x="163" y="170"/>
                  </a:cubicBezTo>
                  <a:cubicBezTo>
                    <a:pt x="162" y="166"/>
                    <a:pt x="163" y="163"/>
                    <a:pt x="165" y="161"/>
                  </a:cubicBezTo>
                  <a:cubicBezTo>
                    <a:pt x="167" y="157"/>
                    <a:pt x="171" y="155"/>
                    <a:pt x="178" y="154"/>
                  </a:cubicBezTo>
                  <a:cubicBezTo>
                    <a:pt x="181" y="153"/>
                    <a:pt x="181" y="153"/>
                    <a:pt x="181" y="153"/>
                  </a:cubicBezTo>
                  <a:cubicBezTo>
                    <a:pt x="178" y="152"/>
                    <a:pt x="178" y="152"/>
                    <a:pt x="178" y="152"/>
                  </a:cubicBezTo>
                  <a:cubicBezTo>
                    <a:pt x="166" y="149"/>
                    <a:pt x="148" y="157"/>
                    <a:pt x="144" y="169"/>
                  </a:cubicBezTo>
                  <a:cubicBezTo>
                    <a:pt x="141" y="176"/>
                    <a:pt x="141" y="183"/>
                    <a:pt x="145" y="189"/>
                  </a:cubicBezTo>
                  <a:cubicBezTo>
                    <a:pt x="149" y="195"/>
                    <a:pt x="155" y="199"/>
                    <a:pt x="163" y="199"/>
                  </a:cubicBezTo>
                  <a:cubicBezTo>
                    <a:pt x="165" y="199"/>
                    <a:pt x="165" y="199"/>
                    <a:pt x="165" y="199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60" y="196"/>
                    <a:pt x="159" y="193"/>
                    <a:pt x="159" y="189"/>
                  </a:cubicBezTo>
                  <a:cubicBezTo>
                    <a:pt x="159" y="186"/>
                    <a:pt x="162" y="182"/>
                    <a:pt x="166" y="180"/>
                  </a:cubicBezTo>
                  <a:cubicBezTo>
                    <a:pt x="172" y="177"/>
                    <a:pt x="179" y="181"/>
                    <a:pt x="182" y="185"/>
                  </a:cubicBezTo>
                  <a:cubicBezTo>
                    <a:pt x="184" y="190"/>
                    <a:pt x="184" y="194"/>
                    <a:pt x="182" y="198"/>
                  </a:cubicBezTo>
                  <a:cubicBezTo>
                    <a:pt x="178" y="203"/>
                    <a:pt x="171" y="206"/>
                    <a:pt x="163" y="206"/>
                  </a:cubicBezTo>
                  <a:cubicBezTo>
                    <a:pt x="149" y="205"/>
                    <a:pt x="137" y="196"/>
                    <a:pt x="135" y="184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3" y="184"/>
                    <a:pt x="133" y="184"/>
                    <a:pt x="133" y="184"/>
                  </a:cubicBezTo>
                  <a:cubicBezTo>
                    <a:pt x="131" y="188"/>
                    <a:pt x="126" y="191"/>
                    <a:pt x="120" y="192"/>
                  </a:cubicBezTo>
                  <a:cubicBezTo>
                    <a:pt x="114" y="193"/>
                    <a:pt x="108" y="192"/>
                    <a:pt x="105" y="189"/>
                  </a:cubicBezTo>
                  <a:cubicBezTo>
                    <a:pt x="101" y="186"/>
                    <a:pt x="99" y="181"/>
                    <a:pt x="99" y="176"/>
                  </a:cubicBezTo>
                  <a:cubicBezTo>
                    <a:pt x="100" y="173"/>
                    <a:pt x="102" y="169"/>
                    <a:pt x="104" y="167"/>
                  </a:cubicBezTo>
                  <a:cubicBezTo>
                    <a:pt x="103" y="170"/>
                    <a:pt x="102" y="173"/>
                    <a:pt x="103" y="176"/>
                  </a:cubicBezTo>
                  <a:cubicBezTo>
                    <a:pt x="103" y="180"/>
                    <a:pt x="106" y="184"/>
                    <a:pt x="111" y="186"/>
                  </a:cubicBezTo>
                  <a:cubicBezTo>
                    <a:pt x="119" y="190"/>
                    <a:pt x="129" y="182"/>
                    <a:pt x="132" y="176"/>
                  </a:cubicBezTo>
                  <a:cubicBezTo>
                    <a:pt x="137" y="166"/>
                    <a:pt x="143" y="155"/>
                    <a:pt x="158" y="148"/>
                  </a:cubicBezTo>
                  <a:cubicBezTo>
                    <a:pt x="168" y="143"/>
                    <a:pt x="183" y="145"/>
                    <a:pt x="193" y="152"/>
                  </a:cubicBezTo>
                  <a:cubicBezTo>
                    <a:pt x="199" y="156"/>
                    <a:pt x="212" y="166"/>
                    <a:pt x="212" y="178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5" y="176"/>
                    <a:pt x="223" y="174"/>
                    <a:pt x="228" y="174"/>
                  </a:cubicBezTo>
                  <a:cubicBezTo>
                    <a:pt x="221" y="177"/>
                    <a:pt x="216" y="182"/>
                    <a:pt x="215" y="186"/>
                  </a:cubicBezTo>
                  <a:cubicBezTo>
                    <a:pt x="215" y="187"/>
                    <a:pt x="214" y="188"/>
                    <a:pt x="214" y="190"/>
                  </a:cubicBezTo>
                  <a:cubicBezTo>
                    <a:pt x="211" y="197"/>
                    <a:pt x="205" y="216"/>
                    <a:pt x="199" y="226"/>
                  </a:cubicBezTo>
                  <a:cubicBezTo>
                    <a:pt x="198" y="227"/>
                    <a:pt x="198" y="227"/>
                    <a:pt x="197" y="228"/>
                  </a:cubicBezTo>
                  <a:cubicBezTo>
                    <a:pt x="198" y="228"/>
                    <a:pt x="199" y="227"/>
                    <a:pt x="200" y="227"/>
                  </a:cubicBezTo>
                  <a:cubicBezTo>
                    <a:pt x="215" y="219"/>
                    <a:pt x="229" y="210"/>
                    <a:pt x="241" y="201"/>
                  </a:cubicBezTo>
                  <a:cubicBezTo>
                    <a:pt x="243" y="199"/>
                    <a:pt x="244" y="198"/>
                    <a:pt x="246" y="197"/>
                  </a:cubicBezTo>
                  <a:cubicBezTo>
                    <a:pt x="246" y="196"/>
                    <a:pt x="247" y="195"/>
                    <a:pt x="247" y="194"/>
                  </a:cubicBezTo>
                  <a:cubicBezTo>
                    <a:pt x="249" y="189"/>
                    <a:pt x="250" y="184"/>
                    <a:pt x="250" y="180"/>
                  </a:cubicBezTo>
                  <a:cubicBezTo>
                    <a:pt x="251" y="182"/>
                    <a:pt x="253" y="186"/>
                    <a:pt x="253" y="189"/>
                  </a:cubicBezTo>
                  <a:cubicBezTo>
                    <a:pt x="253" y="189"/>
                    <a:pt x="253" y="190"/>
                    <a:pt x="253" y="191"/>
                  </a:cubicBezTo>
                  <a:cubicBezTo>
                    <a:pt x="254" y="190"/>
                    <a:pt x="254" y="190"/>
                    <a:pt x="255" y="189"/>
                  </a:cubicBezTo>
                  <a:cubicBezTo>
                    <a:pt x="256" y="188"/>
                    <a:pt x="257" y="188"/>
                    <a:pt x="257" y="187"/>
                  </a:cubicBezTo>
                  <a:cubicBezTo>
                    <a:pt x="265" y="180"/>
                    <a:pt x="271" y="173"/>
                    <a:pt x="277" y="166"/>
                  </a:cubicBezTo>
                  <a:cubicBezTo>
                    <a:pt x="277" y="166"/>
                    <a:pt x="277" y="166"/>
                    <a:pt x="277" y="166"/>
                  </a:cubicBezTo>
                  <a:cubicBezTo>
                    <a:pt x="278" y="164"/>
                    <a:pt x="278" y="163"/>
                    <a:pt x="279" y="162"/>
                  </a:cubicBezTo>
                  <a:cubicBezTo>
                    <a:pt x="291" y="122"/>
                    <a:pt x="279" y="94"/>
                    <a:pt x="263" y="80"/>
                  </a:cubicBezTo>
                  <a:cubicBezTo>
                    <a:pt x="248" y="67"/>
                    <a:pt x="225" y="67"/>
                    <a:pt x="211" y="81"/>
                  </a:cubicBezTo>
                  <a:cubicBezTo>
                    <a:pt x="204" y="87"/>
                    <a:pt x="200" y="100"/>
                    <a:pt x="200" y="111"/>
                  </a:cubicBezTo>
                  <a:cubicBezTo>
                    <a:pt x="201" y="118"/>
                    <a:pt x="203" y="124"/>
                    <a:pt x="208" y="128"/>
                  </a:cubicBezTo>
                  <a:cubicBezTo>
                    <a:pt x="212" y="132"/>
                    <a:pt x="223" y="133"/>
                    <a:pt x="231" y="132"/>
                  </a:cubicBezTo>
                  <a:cubicBezTo>
                    <a:pt x="234" y="131"/>
                    <a:pt x="237" y="129"/>
                    <a:pt x="239" y="127"/>
                  </a:cubicBezTo>
                  <a:cubicBezTo>
                    <a:pt x="238" y="132"/>
                    <a:pt x="234" y="135"/>
                    <a:pt x="230" y="137"/>
                  </a:cubicBezTo>
                  <a:cubicBezTo>
                    <a:pt x="227" y="139"/>
                    <a:pt x="227" y="139"/>
                    <a:pt x="227" y="139"/>
                  </a:cubicBezTo>
                  <a:cubicBezTo>
                    <a:pt x="230" y="139"/>
                    <a:pt x="230" y="139"/>
                    <a:pt x="230" y="139"/>
                  </a:cubicBezTo>
                  <a:cubicBezTo>
                    <a:pt x="243" y="139"/>
                    <a:pt x="251" y="129"/>
                    <a:pt x="252" y="121"/>
                  </a:cubicBezTo>
                  <a:cubicBezTo>
                    <a:pt x="253" y="116"/>
                    <a:pt x="252" y="112"/>
                    <a:pt x="250" y="109"/>
                  </a:cubicBezTo>
                  <a:cubicBezTo>
                    <a:pt x="246" y="104"/>
                    <a:pt x="238" y="102"/>
                    <a:pt x="233" y="101"/>
                  </a:cubicBezTo>
                  <a:cubicBezTo>
                    <a:pt x="236" y="99"/>
                    <a:pt x="242" y="99"/>
                    <a:pt x="246" y="100"/>
                  </a:cubicBezTo>
                  <a:cubicBezTo>
                    <a:pt x="252" y="101"/>
                    <a:pt x="256" y="103"/>
                    <a:pt x="258" y="106"/>
                  </a:cubicBezTo>
                  <a:cubicBezTo>
                    <a:pt x="263" y="114"/>
                    <a:pt x="261" y="123"/>
                    <a:pt x="258" y="131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9" y="132"/>
                    <a:pt x="259" y="132"/>
                    <a:pt x="259" y="132"/>
                  </a:cubicBezTo>
                  <a:cubicBezTo>
                    <a:pt x="263" y="130"/>
                    <a:pt x="271" y="128"/>
                    <a:pt x="276" y="130"/>
                  </a:cubicBezTo>
                  <a:cubicBezTo>
                    <a:pt x="262" y="140"/>
                    <a:pt x="253" y="145"/>
                    <a:pt x="234" y="147"/>
                  </a:cubicBezTo>
                  <a:cubicBezTo>
                    <a:pt x="221" y="148"/>
                    <a:pt x="207" y="142"/>
                    <a:pt x="199" y="134"/>
                  </a:cubicBezTo>
                  <a:cubicBezTo>
                    <a:pt x="192" y="127"/>
                    <a:pt x="189" y="118"/>
                    <a:pt x="190" y="109"/>
                  </a:cubicBezTo>
                  <a:cubicBezTo>
                    <a:pt x="191" y="106"/>
                    <a:pt x="191" y="106"/>
                    <a:pt x="191" y="106"/>
                  </a:cubicBezTo>
                  <a:cubicBezTo>
                    <a:pt x="189" y="109"/>
                    <a:pt x="189" y="109"/>
                    <a:pt x="189" y="109"/>
                  </a:cubicBezTo>
                  <a:cubicBezTo>
                    <a:pt x="187" y="111"/>
                    <a:pt x="181" y="119"/>
                    <a:pt x="167" y="115"/>
                  </a:cubicBezTo>
                  <a:cubicBezTo>
                    <a:pt x="179" y="114"/>
                    <a:pt x="186" y="101"/>
                    <a:pt x="192" y="89"/>
                  </a:cubicBezTo>
                  <a:cubicBezTo>
                    <a:pt x="194" y="86"/>
                    <a:pt x="196" y="83"/>
                    <a:pt x="198" y="80"/>
                  </a:cubicBezTo>
                  <a:cubicBezTo>
                    <a:pt x="206" y="66"/>
                    <a:pt x="225" y="58"/>
                    <a:pt x="240" y="61"/>
                  </a:cubicBezTo>
                  <a:cubicBezTo>
                    <a:pt x="244" y="62"/>
                    <a:pt x="244" y="62"/>
                    <a:pt x="244" y="62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36" y="57"/>
                    <a:pt x="235" y="51"/>
                    <a:pt x="237" y="43"/>
                  </a:cubicBezTo>
                  <a:cubicBezTo>
                    <a:pt x="238" y="45"/>
                    <a:pt x="238" y="46"/>
                    <a:pt x="239" y="47"/>
                  </a:cubicBezTo>
                  <a:cubicBezTo>
                    <a:pt x="241" y="52"/>
                    <a:pt x="243" y="57"/>
                    <a:pt x="253" y="62"/>
                  </a:cubicBezTo>
                  <a:cubicBezTo>
                    <a:pt x="278" y="73"/>
                    <a:pt x="294" y="97"/>
                    <a:pt x="298" y="128"/>
                  </a:cubicBezTo>
                  <a:cubicBezTo>
                    <a:pt x="298" y="129"/>
                    <a:pt x="298" y="130"/>
                    <a:pt x="298" y="132"/>
                  </a:cubicBezTo>
                  <a:cubicBezTo>
                    <a:pt x="298" y="131"/>
                    <a:pt x="299" y="129"/>
                    <a:pt x="299" y="128"/>
                  </a:cubicBezTo>
                  <a:cubicBezTo>
                    <a:pt x="302" y="119"/>
                    <a:pt x="304" y="110"/>
                    <a:pt x="304" y="100"/>
                  </a:cubicBezTo>
                  <a:cubicBezTo>
                    <a:pt x="304" y="77"/>
                    <a:pt x="296" y="56"/>
                    <a:pt x="284" y="40"/>
                  </a:cubicBezTo>
                  <a:cubicBezTo>
                    <a:pt x="282" y="38"/>
                    <a:pt x="281" y="36"/>
                    <a:pt x="279" y="35"/>
                  </a:cubicBezTo>
                  <a:cubicBezTo>
                    <a:pt x="278" y="34"/>
                    <a:pt x="277" y="33"/>
                    <a:pt x="276" y="33"/>
                  </a:cubicBezTo>
                  <a:cubicBezTo>
                    <a:pt x="265" y="29"/>
                    <a:pt x="251" y="30"/>
                    <a:pt x="243" y="36"/>
                  </a:cubicBezTo>
                  <a:cubicBezTo>
                    <a:pt x="243" y="33"/>
                    <a:pt x="245" y="30"/>
                    <a:pt x="247" y="29"/>
                  </a:cubicBezTo>
                  <a:cubicBezTo>
                    <a:pt x="251" y="25"/>
                    <a:pt x="258" y="23"/>
                    <a:pt x="263" y="23"/>
                  </a:cubicBezTo>
                  <a:cubicBezTo>
                    <a:pt x="264" y="23"/>
                    <a:pt x="266" y="23"/>
                    <a:pt x="266" y="23"/>
                  </a:cubicBezTo>
                  <a:cubicBezTo>
                    <a:pt x="266" y="23"/>
                    <a:pt x="265" y="22"/>
                    <a:pt x="264" y="21"/>
                  </a:cubicBezTo>
                  <a:cubicBezTo>
                    <a:pt x="253" y="15"/>
                    <a:pt x="242" y="11"/>
                    <a:pt x="230" y="11"/>
                  </a:cubicBezTo>
                  <a:cubicBezTo>
                    <a:pt x="206" y="11"/>
                    <a:pt x="183" y="25"/>
                    <a:pt x="162" y="53"/>
                  </a:cubicBezTo>
                  <a:cubicBezTo>
                    <a:pt x="157" y="48"/>
                    <a:pt x="151" y="43"/>
                    <a:pt x="145" y="39"/>
                  </a:cubicBezTo>
                  <a:cubicBezTo>
                    <a:pt x="143" y="37"/>
                    <a:pt x="141" y="36"/>
                    <a:pt x="139" y="34"/>
                  </a:cubicBezTo>
                  <a:cubicBezTo>
                    <a:pt x="137" y="34"/>
                    <a:pt x="136" y="33"/>
                    <a:pt x="134" y="33"/>
                  </a:cubicBezTo>
                  <a:cubicBezTo>
                    <a:pt x="127" y="32"/>
                    <a:pt x="119" y="33"/>
                    <a:pt x="113" y="36"/>
                  </a:cubicBezTo>
                  <a:cubicBezTo>
                    <a:pt x="108" y="40"/>
                    <a:pt x="104" y="45"/>
                    <a:pt x="104" y="50"/>
                  </a:cubicBezTo>
                  <a:cubicBezTo>
                    <a:pt x="102" y="47"/>
                    <a:pt x="102" y="43"/>
                    <a:pt x="103" y="39"/>
                  </a:cubicBezTo>
                  <a:cubicBezTo>
                    <a:pt x="103" y="37"/>
                    <a:pt x="105" y="33"/>
                    <a:pt x="110" y="32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0" y="31"/>
                    <a:pt x="110" y="31"/>
                    <a:pt x="110" y="31"/>
                  </a:cubicBezTo>
                  <a:cubicBezTo>
                    <a:pt x="94" y="30"/>
                    <a:pt x="73" y="40"/>
                    <a:pt x="63" y="54"/>
                  </a:cubicBezTo>
                  <a:close/>
                  <a:moveTo>
                    <a:pt x="316" y="96"/>
                  </a:moveTo>
                  <a:cubicBezTo>
                    <a:pt x="316" y="168"/>
                    <a:pt x="239" y="228"/>
                    <a:pt x="162" y="256"/>
                  </a:cubicBezTo>
                  <a:cubicBezTo>
                    <a:pt x="84" y="231"/>
                    <a:pt x="0" y="167"/>
                    <a:pt x="0" y="96"/>
                  </a:cubicBezTo>
                  <a:cubicBezTo>
                    <a:pt x="0" y="50"/>
                    <a:pt x="31" y="2"/>
                    <a:pt x="84" y="2"/>
                  </a:cubicBezTo>
                  <a:cubicBezTo>
                    <a:pt x="108" y="2"/>
                    <a:pt x="135" y="13"/>
                    <a:pt x="161" y="35"/>
                  </a:cubicBezTo>
                  <a:cubicBezTo>
                    <a:pt x="161" y="36"/>
                    <a:pt x="161" y="36"/>
                    <a:pt x="162" y="36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67" y="32"/>
                    <a:pt x="171" y="27"/>
                    <a:pt x="175" y="23"/>
                  </a:cubicBezTo>
                  <a:cubicBezTo>
                    <a:pt x="191" y="8"/>
                    <a:pt x="210" y="0"/>
                    <a:pt x="229" y="0"/>
                  </a:cubicBezTo>
                  <a:cubicBezTo>
                    <a:pt x="274" y="0"/>
                    <a:pt x="316" y="46"/>
                    <a:pt x="316" y="9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4" name="Freeform 3929"/>
            <p:cNvSpPr>
              <a:spLocks noChangeArrowheads="1"/>
            </p:cNvSpPr>
            <p:nvPr/>
          </p:nvSpPr>
          <p:spPr bwMode="auto">
            <a:xfrm>
              <a:off x="0" y="0"/>
              <a:ext cx="1902644" cy="1755721"/>
            </a:xfrm>
            <a:custGeom>
              <a:avLst/>
              <a:gdLst>
                <a:gd name="T0" fmla="*/ 2147483647 w 317"/>
                <a:gd name="T1" fmla="*/ 2147483647 h 293"/>
                <a:gd name="T2" fmla="*/ 0 w 317"/>
                <a:gd name="T3" fmla="*/ 2147483647 h 293"/>
                <a:gd name="T4" fmla="*/ 2147483647 w 317"/>
                <a:gd name="T5" fmla="*/ 2147483647 h 293"/>
                <a:gd name="T6" fmla="*/ 2147483647 w 317"/>
                <a:gd name="T7" fmla="*/ 2147483647 h 293"/>
                <a:gd name="T8" fmla="*/ 2147483647 w 317"/>
                <a:gd name="T9" fmla="*/ 2147483647 h 293"/>
                <a:gd name="T10" fmla="*/ 2147483647 w 317"/>
                <a:gd name="T11" fmla="*/ 2147483647 h 293"/>
                <a:gd name="T12" fmla="*/ 2147483647 w 317"/>
                <a:gd name="T13" fmla="*/ 2147483647 h 293"/>
                <a:gd name="T14" fmla="*/ 2147483647 w 317"/>
                <a:gd name="T15" fmla="*/ 2147483647 h 293"/>
                <a:gd name="T16" fmla="*/ 2147483647 w 317"/>
                <a:gd name="T17" fmla="*/ 2147483647 h 293"/>
                <a:gd name="T18" fmla="*/ 2147483647 w 317"/>
                <a:gd name="T19" fmla="*/ 2147483647 h 293"/>
                <a:gd name="T20" fmla="*/ 2147483647 w 317"/>
                <a:gd name="T21" fmla="*/ 2147483647 h 293"/>
                <a:gd name="T22" fmla="*/ 2147483647 w 317"/>
                <a:gd name="T23" fmla="*/ 2147483647 h 293"/>
                <a:gd name="T24" fmla="*/ 2147483647 w 317"/>
                <a:gd name="T25" fmla="*/ 2147483647 h 293"/>
                <a:gd name="T26" fmla="*/ 2147483647 w 317"/>
                <a:gd name="T27" fmla="*/ 2147483647 h 293"/>
                <a:gd name="T28" fmla="*/ 2147483647 w 317"/>
                <a:gd name="T29" fmla="*/ 2147483647 h 293"/>
                <a:gd name="T30" fmla="*/ 2147483647 w 317"/>
                <a:gd name="T31" fmla="*/ 2147483647 h 293"/>
                <a:gd name="T32" fmla="*/ 2147483647 w 317"/>
                <a:gd name="T33" fmla="*/ 2147483647 h 293"/>
                <a:gd name="T34" fmla="*/ 2147483647 w 317"/>
                <a:gd name="T35" fmla="*/ 2147483647 h 293"/>
                <a:gd name="T36" fmla="*/ 2147483647 w 317"/>
                <a:gd name="T37" fmla="*/ 2147483647 h 29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7"/>
                <a:gd name="T58" fmla="*/ 0 h 293"/>
                <a:gd name="T59" fmla="*/ 317 w 317"/>
                <a:gd name="T60" fmla="*/ 293 h 29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7" h="293">
                  <a:moveTo>
                    <a:pt x="163" y="293"/>
                  </a:moveTo>
                  <a:cubicBezTo>
                    <a:pt x="87" y="269"/>
                    <a:pt x="0" y="205"/>
                    <a:pt x="0" y="132"/>
                  </a:cubicBezTo>
                  <a:cubicBezTo>
                    <a:pt x="0" y="63"/>
                    <a:pt x="66" y="3"/>
                    <a:pt x="148" y="60"/>
                  </a:cubicBezTo>
                  <a:cubicBezTo>
                    <a:pt x="148" y="60"/>
                    <a:pt x="148" y="60"/>
                    <a:pt x="148" y="61"/>
                  </a:cubicBezTo>
                  <a:cubicBezTo>
                    <a:pt x="149" y="61"/>
                    <a:pt x="149" y="61"/>
                    <a:pt x="149" y="61"/>
                  </a:cubicBezTo>
                  <a:cubicBezTo>
                    <a:pt x="152" y="63"/>
                    <a:pt x="156" y="66"/>
                    <a:pt x="159" y="69"/>
                  </a:cubicBezTo>
                  <a:cubicBezTo>
                    <a:pt x="160" y="70"/>
                    <a:pt x="161" y="71"/>
                    <a:pt x="162" y="71"/>
                  </a:cubicBezTo>
                  <a:cubicBezTo>
                    <a:pt x="162" y="71"/>
                    <a:pt x="162" y="71"/>
                    <a:pt x="162" y="71"/>
                  </a:cubicBezTo>
                  <a:cubicBezTo>
                    <a:pt x="136" y="49"/>
                    <a:pt x="109" y="38"/>
                    <a:pt x="85" y="38"/>
                  </a:cubicBezTo>
                  <a:cubicBezTo>
                    <a:pt x="32" y="38"/>
                    <a:pt x="1" y="86"/>
                    <a:pt x="1" y="132"/>
                  </a:cubicBezTo>
                  <a:cubicBezTo>
                    <a:pt x="1" y="203"/>
                    <a:pt x="85" y="267"/>
                    <a:pt x="163" y="292"/>
                  </a:cubicBezTo>
                  <a:cubicBezTo>
                    <a:pt x="240" y="264"/>
                    <a:pt x="317" y="204"/>
                    <a:pt x="317" y="132"/>
                  </a:cubicBezTo>
                  <a:cubicBezTo>
                    <a:pt x="317" y="82"/>
                    <a:pt x="275" y="36"/>
                    <a:pt x="230" y="36"/>
                  </a:cubicBezTo>
                  <a:cubicBezTo>
                    <a:pt x="211" y="36"/>
                    <a:pt x="192" y="44"/>
                    <a:pt x="176" y="59"/>
                  </a:cubicBezTo>
                  <a:cubicBezTo>
                    <a:pt x="176" y="59"/>
                    <a:pt x="176" y="59"/>
                    <a:pt x="176" y="59"/>
                  </a:cubicBezTo>
                  <a:cubicBezTo>
                    <a:pt x="176" y="59"/>
                    <a:pt x="176" y="58"/>
                    <a:pt x="176" y="58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240" y="0"/>
                    <a:pt x="317" y="64"/>
                    <a:pt x="317" y="132"/>
                  </a:cubicBezTo>
                  <a:cubicBezTo>
                    <a:pt x="317" y="205"/>
                    <a:pt x="239" y="265"/>
                    <a:pt x="163" y="293"/>
                  </a:cubicBezTo>
                  <a:close/>
                </a:path>
              </a:pathLst>
            </a:custGeom>
            <a:solidFill>
              <a:srgbClr val="351F10"/>
            </a:solidFill>
            <a:ln w="9525" cmpd="sng">
              <a:solidFill>
                <a:srgbClr val="351F10"/>
              </a:solidFill>
              <a:beve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5" name="Freeform 3995"/>
            <p:cNvSpPr>
              <a:spLocks noEditPoints="1" noChangeArrowheads="1"/>
            </p:cNvSpPr>
            <p:nvPr/>
          </p:nvSpPr>
          <p:spPr bwMode="auto">
            <a:xfrm>
              <a:off x="73461" y="279152"/>
              <a:ext cx="1755722" cy="1395760"/>
            </a:xfrm>
            <a:custGeom>
              <a:avLst/>
              <a:gdLst>
                <a:gd name="T0" fmla="*/ 2147483647 w 293"/>
                <a:gd name="T1" fmla="*/ 2147483647 h 233"/>
                <a:gd name="T2" fmla="*/ 2147483647 w 293"/>
                <a:gd name="T3" fmla="*/ 2147483647 h 233"/>
                <a:gd name="T4" fmla="*/ 2147483647 w 293"/>
                <a:gd name="T5" fmla="*/ 2147483647 h 233"/>
                <a:gd name="T6" fmla="*/ 2147483647 w 293"/>
                <a:gd name="T7" fmla="*/ 2147483647 h 233"/>
                <a:gd name="T8" fmla="*/ 2147483647 w 293"/>
                <a:gd name="T9" fmla="*/ 2147483647 h 233"/>
                <a:gd name="T10" fmla="*/ 2147483647 w 293"/>
                <a:gd name="T11" fmla="*/ 2147483647 h 233"/>
                <a:gd name="T12" fmla="*/ 2147483647 w 293"/>
                <a:gd name="T13" fmla="*/ 2147483647 h 233"/>
                <a:gd name="T14" fmla="*/ 2147483647 w 293"/>
                <a:gd name="T15" fmla="*/ 2147483647 h 233"/>
                <a:gd name="T16" fmla="*/ 2147483647 w 293"/>
                <a:gd name="T17" fmla="*/ 2147483647 h 233"/>
                <a:gd name="T18" fmla="*/ 2147483647 w 293"/>
                <a:gd name="T19" fmla="*/ 2147483647 h 233"/>
                <a:gd name="T20" fmla="*/ 2147483647 w 293"/>
                <a:gd name="T21" fmla="*/ 2147483647 h 233"/>
                <a:gd name="T22" fmla="*/ 2147483647 w 293"/>
                <a:gd name="T23" fmla="*/ 2147483647 h 233"/>
                <a:gd name="T24" fmla="*/ 2147483647 w 293"/>
                <a:gd name="T25" fmla="*/ 2147483647 h 233"/>
                <a:gd name="T26" fmla="*/ 2147483647 w 293"/>
                <a:gd name="T27" fmla="*/ 2147483647 h 233"/>
                <a:gd name="T28" fmla="*/ 2147483647 w 293"/>
                <a:gd name="T29" fmla="*/ 2147483647 h 233"/>
                <a:gd name="T30" fmla="*/ 2147483647 w 293"/>
                <a:gd name="T31" fmla="*/ 2147483647 h 233"/>
                <a:gd name="T32" fmla="*/ 2147483647 w 293"/>
                <a:gd name="T33" fmla="*/ 2147483647 h 233"/>
                <a:gd name="T34" fmla="*/ 2147483647 w 293"/>
                <a:gd name="T35" fmla="*/ 2147483647 h 233"/>
                <a:gd name="T36" fmla="*/ 2147483647 w 293"/>
                <a:gd name="T37" fmla="*/ 2147483647 h 233"/>
                <a:gd name="T38" fmla="*/ 2147483647 w 293"/>
                <a:gd name="T39" fmla="*/ 2147483647 h 233"/>
                <a:gd name="T40" fmla="*/ 2147483647 w 293"/>
                <a:gd name="T41" fmla="*/ 2147483647 h 233"/>
                <a:gd name="T42" fmla="*/ 2147483647 w 293"/>
                <a:gd name="T43" fmla="*/ 2147483647 h 233"/>
                <a:gd name="T44" fmla="*/ 2147483647 w 293"/>
                <a:gd name="T45" fmla="*/ 2147483647 h 233"/>
                <a:gd name="T46" fmla="*/ 2147483647 w 293"/>
                <a:gd name="T47" fmla="*/ 2147483647 h 233"/>
                <a:gd name="T48" fmla="*/ 2147483647 w 293"/>
                <a:gd name="T49" fmla="*/ 2147483647 h 233"/>
                <a:gd name="T50" fmla="*/ 2147483647 w 293"/>
                <a:gd name="T51" fmla="*/ 2147483647 h 233"/>
                <a:gd name="T52" fmla="*/ 2147483647 w 293"/>
                <a:gd name="T53" fmla="*/ 2147483647 h 233"/>
                <a:gd name="T54" fmla="*/ 2147483647 w 293"/>
                <a:gd name="T55" fmla="*/ 2147483647 h 233"/>
                <a:gd name="T56" fmla="*/ 2147483647 w 293"/>
                <a:gd name="T57" fmla="*/ 2147483647 h 233"/>
                <a:gd name="T58" fmla="*/ 2147483647 w 293"/>
                <a:gd name="T59" fmla="*/ 2147483647 h 233"/>
                <a:gd name="T60" fmla="*/ 2147483647 w 293"/>
                <a:gd name="T61" fmla="*/ 2147483647 h 233"/>
                <a:gd name="T62" fmla="*/ 2147483647 w 293"/>
                <a:gd name="T63" fmla="*/ 2147483647 h 233"/>
                <a:gd name="T64" fmla="*/ 2147483647 w 293"/>
                <a:gd name="T65" fmla="*/ 2147483647 h 233"/>
                <a:gd name="T66" fmla="*/ 2147483647 w 293"/>
                <a:gd name="T67" fmla="*/ 2147483647 h 233"/>
                <a:gd name="T68" fmla="*/ 2147483647 w 293"/>
                <a:gd name="T69" fmla="*/ 2147483647 h 233"/>
                <a:gd name="T70" fmla="*/ 2147483647 w 293"/>
                <a:gd name="T71" fmla="*/ 2147483647 h 233"/>
                <a:gd name="T72" fmla="*/ 2147483647 w 293"/>
                <a:gd name="T73" fmla="*/ 2147483647 h 233"/>
                <a:gd name="T74" fmla="*/ 2147483647 w 293"/>
                <a:gd name="T75" fmla="*/ 2147483647 h 233"/>
                <a:gd name="T76" fmla="*/ 2147483647 w 293"/>
                <a:gd name="T77" fmla="*/ 2147483647 h 233"/>
                <a:gd name="T78" fmla="*/ 2147483647 w 293"/>
                <a:gd name="T79" fmla="*/ 2147483647 h 233"/>
                <a:gd name="T80" fmla="*/ 2147483647 w 293"/>
                <a:gd name="T81" fmla="*/ 2147483647 h 233"/>
                <a:gd name="T82" fmla="*/ 2147483647 w 293"/>
                <a:gd name="T83" fmla="*/ 2147483647 h 233"/>
                <a:gd name="T84" fmla="*/ 2147483647 w 293"/>
                <a:gd name="T85" fmla="*/ 2147483647 h 233"/>
                <a:gd name="T86" fmla="*/ 2147483647 w 293"/>
                <a:gd name="T87" fmla="*/ 2147483647 h 233"/>
                <a:gd name="T88" fmla="*/ 2147483647 w 293"/>
                <a:gd name="T89" fmla="*/ 2147483647 h 233"/>
                <a:gd name="T90" fmla="*/ 2147483647 w 293"/>
                <a:gd name="T91" fmla="*/ 2147483647 h 233"/>
                <a:gd name="T92" fmla="*/ 2147483647 w 293"/>
                <a:gd name="T93" fmla="*/ 2147483647 h 233"/>
                <a:gd name="T94" fmla="*/ 2147483647 w 293"/>
                <a:gd name="T95" fmla="*/ 2147483647 h 233"/>
                <a:gd name="T96" fmla="*/ 2147483647 w 293"/>
                <a:gd name="T97" fmla="*/ 2147483647 h 233"/>
                <a:gd name="T98" fmla="*/ 2147483647 w 293"/>
                <a:gd name="T99" fmla="*/ 2147483647 h 233"/>
                <a:gd name="T100" fmla="*/ 2147483647 w 293"/>
                <a:gd name="T101" fmla="*/ 2147483647 h 233"/>
                <a:gd name="T102" fmla="*/ 2147483647 w 293"/>
                <a:gd name="T103" fmla="*/ 2147483647 h 233"/>
                <a:gd name="T104" fmla="*/ 2147483647 w 293"/>
                <a:gd name="T105" fmla="*/ 2147483647 h 233"/>
                <a:gd name="T106" fmla="*/ 2147483647 w 293"/>
                <a:gd name="T107" fmla="*/ 2147483647 h 233"/>
                <a:gd name="T108" fmla="*/ 2147483647 w 293"/>
                <a:gd name="T109" fmla="*/ 2147483647 h 233"/>
                <a:gd name="T110" fmla="*/ 2147483647 w 293"/>
                <a:gd name="T111" fmla="*/ 2147483647 h 233"/>
                <a:gd name="T112" fmla="*/ 2147483647 w 293"/>
                <a:gd name="T113" fmla="*/ 2147483647 h 233"/>
                <a:gd name="T114" fmla="*/ 2147483647 w 293"/>
                <a:gd name="T115" fmla="*/ 2147483647 h 233"/>
                <a:gd name="T116" fmla="*/ 2147483647 w 293"/>
                <a:gd name="T117" fmla="*/ 2147483647 h 233"/>
                <a:gd name="T118" fmla="*/ 2147483647 w 293"/>
                <a:gd name="T119" fmla="*/ 2147483647 h 233"/>
                <a:gd name="T120" fmla="*/ 2147483647 w 293"/>
                <a:gd name="T121" fmla="*/ 2147483647 h 233"/>
                <a:gd name="T122" fmla="*/ 2147483647 w 293"/>
                <a:gd name="T123" fmla="*/ 2147483647 h 233"/>
                <a:gd name="T124" fmla="*/ 2147483647 w 293"/>
                <a:gd name="T125" fmla="*/ 2147483647 h 2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3"/>
                <a:gd name="T190" fmla="*/ 0 h 233"/>
                <a:gd name="T191" fmla="*/ 293 w 293"/>
                <a:gd name="T192" fmla="*/ 233 h 23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3" h="233">
                  <a:moveTo>
                    <a:pt x="55" y="93"/>
                  </a:moveTo>
                  <a:cubicBezTo>
                    <a:pt x="46" y="91"/>
                    <a:pt x="39" y="84"/>
                    <a:pt x="36" y="77"/>
                  </a:cubicBezTo>
                  <a:cubicBezTo>
                    <a:pt x="35" y="93"/>
                    <a:pt x="42" y="109"/>
                    <a:pt x="54" y="119"/>
                  </a:cubicBezTo>
                  <a:cubicBezTo>
                    <a:pt x="65" y="127"/>
                    <a:pt x="91" y="136"/>
                    <a:pt x="100" y="125"/>
                  </a:cubicBezTo>
                  <a:cubicBezTo>
                    <a:pt x="102" y="123"/>
                    <a:pt x="103" y="118"/>
                    <a:pt x="102" y="113"/>
                  </a:cubicBezTo>
                  <a:cubicBezTo>
                    <a:pt x="101" y="109"/>
                    <a:pt x="98" y="105"/>
                    <a:pt x="94" y="104"/>
                  </a:cubicBezTo>
                  <a:cubicBezTo>
                    <a:pt x="89" y="103"/>
                    <a:pt x="85" y="104"/>
                    <a:pt x="83" y="107"/>
                  </a:cubicBezTo>
                  <a:cubicBezTo>
                    <a:pt x="81" y="110"/>
                    <a:pt x="81" y="114"/>
                    <a:pt x="84" y="117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1" y="118"/>
                    <a:pt x="79" y="117"/>
                    <a:pt x="77" y="114"/>
                  </a:cubicBezTo>
                  <a:cubicBezTo>
                    <a:pt x="75" y="111"/>
                    <a:pt x="76" y="106"/>
                    <a:pt x="77" y="102"/>
                  </a:cubicBezTo>
                  <a:cubicBezTo>
                    <a:pt x="81" y="95"/>
                    <a:pt x="89" y="93"/>
                    <a:pt x="97" y="95"/>
                  </a:cubicBezTo>
                  <a:cubicBezTo>
                    <a:pt x="103" y="96"/>
                    <a:pt x="109" y="101"/>
                    <a:pt x="112" y="108"/>
                  </a:cubicBezTo>
                  <a:cubicBezTo>
                    <a:pt x="114" y="113"/>
                    <a:pt x="114" y="119"/>
                    <a:pt x="111" y="124"/>
                  </a:cubicBezTo>
                  <a:cubicBezTo>
                    <a:pt x="123" y="116"/>
                    <a:pt x="126" y="103"/>
                    <a:pt x="125" y="92"/>
                  </a:cubicBezTo>
                  <a:cubicBezTo>
                    <a:pt x="125" y="87"/>
                    <a:pt x="122" y="82"/>
                    <a:pt x="117" y="80"/>
                  </a:cubicBezTo>
                  <a:cubicBezTo>
                    <a:pt x="110" y="77"/>
                    <a:pt x="102" y="79"/>
                    <a:pt x="95" y="84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9" y="71"/>
                    <a:pt x="110" y="69"/>
                    <a:pt x="117" y="70"/>
                  </a:cubicBezTo>
                  <a:cubicBezTo>
                    <a:pt x="126" y="72"/>
                    <a:pt x="131" y="77"/>
                    <a:pt x="133" y="86"/>
                  </a:cubicBezTo>
                  <a:cubicBezTo>
                    <a:pt x="135" y="80"/>
                    <a:pt x="141" y="69"/>
                    <a:pt x="153" y="70"/>
                  </a:cubicBezTo>
                  <a:cubicBezTo>
                    <a:pt x="155" y="71"/>
                    <a:pt x="155" y="71"/>
                    <a:pt x="155" y="71"/>
                  </a:cubicBezTo>
                  <a:cubicBezTo>
                    <a:pt x="153" y="72"/>
                    <a:pt x="153" y="72"/>
                    <a:pt x="153" y="72"/>
                  </a:cubicBezTo>
                  <a:cubicBezTo>
                    <a:pt x="143" y="79"/>
                    <a:pt x="141" y="87"/>
                    <a:pt x="139" y="97"/>
                  </a:cubicBezTo>
                  <a:cubicBezTo>
                    <a:pt x="138" y="101"/>
                    <a:pt x="137" y="105"/>
                    <a:pt x="136" y="109"/>
                  </a:cubicBezTo>
                  <a:cubicBezTo>
                    <a:pt x="130" y="127"/>
                    <a:pt x="118" y="137"/>
                    <a:pt x="99" y="141"/>
                  </a:cubicBezTo>
                  <a:cubicBezTo>
                    <a:pt x="95" y="141"/>
                    <a:pt x="90" y="142"/>
                    <a:pt x="86" y="142"/>
                  </a:cubicBezTo>
                  <a:cubicBezTo>
                    <a:pt x="59" y="142"/>
                    <a:pt x="36" y="127"/>
                    <a:pt x="26" y="103"/>
                  </a:cubicBezTo>
                  <a:cubicBezTo>
                    <a:pt x="19" y="87"/>
                    <a:pt x="21" y="64"/>
                    <a:pt x="31" y="47"/>
                  </a:cubicBezTo>
                  <a:cubicBezTo>
                    <a:pt x="42" y="26"/>
                    <a:pt x="66" y="10"/>
                    <a:pt x="90" y="7"/>
                  </a:cubicBezTo>
                  <a:cubicBezTo>
                    <a:pt x="83" y="5"/>
                    <a:pt x="77" y="5"/>
                    <a:pt x="71" y="5"/>
                  </a:cubicBezTo>
                  <a:cubicBezTo>
                    <a:pt x="26" y="5"/>
                    <a:pt x="1" y="48"/>
                    <a:pt x="1" y="89"/>
                  </a:cubicBezTo>
                  <a:cubicBezTo>
                    <a:pt x="1" y="99"/>
                    <a:pt x="3" y="108"/>
                    <a:pt x="7" y="117"/>
                  </a:cubicBezTo>
                  <a:cubicBezTo>
                    <a:pt x="17" y="133"/>
                    <a:pt x="23" y="136"/>
                    <a:pt x="36" y="137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3" y="140"/>
                    <a:pt x="29" y="142"/>
                    <a:pt x="24" y="142"/>
                  </a:cubicBezTo>
                  <a:cubicBezTo>
                    <a:pt x="23" y="142"/>
                    <a:pt x="21" y="142"/>
                    <a:pt x="20" y="142"/>
                  </a:cubicBezTo>
                  <a:cubicBezTo>
                    <a:pt x="49" y="184"/>
                    <a:pt x="107" y="218"/>
                    <a:pt x="150" y="232"/>
                  </a:cubicBezTo>
                  <a:cubicBezTo>
                    <a:pt x="155" y="230"/>
                    <a:pt x="159" y="228"/>
                    <a:pt x="164" y="226"/>
                  </a:cubicBezTo>
                  <a:cubicBezTo>
                    <a:pt x="171" y="219"/>
                    <a:pt x="183" y="204"/>
                    <a:pt x="189" y="189"/>
                  </a:cubicBezTo>
                  <a:cubicBezTo>
                    <a:pt x="191" y="182"/>
                    <a:pt x="191" y="170"/>
                    <a:pt x="186" y="161"/>
                  </a:cubicBezTo>
                  <a:cubicBezTo>
                    <a:pt x="183" y="156"/>
                    <a:pt x="179" y="153"/>
                    <a:pt x="174" y="151"/>
                  </a:cubicBezTo>
                  <a:cubicBezTo>
                    <a:pt x="164" y="149"/>
                    <a:pt x="155" y="153"/>
                    <a:pt x="152" y="162"/>
                  </a:cubicBezTo>
                  <a:cubicBezTo>
                    <a:pt x="151" y="164"/>
                    <a:pt x="151" y="164"/>
                    <a:pt x="151" y="164"/>
                  </a:cubicBezTo>
                  <a:cubicBezTo>
                    <a:pt x="151" y="162"/>
                    <a:pt x="151" y="162"/>
                    <a:pt x="151" y="162"/>
                  </a:cubicBezTo>
                  <a:cubicBezTo>
                    <a:pt x="150" y="157"/>
                    <a:pt x="150" y="152"/>
                    <a:pt x="152" y="149"/>
                  </a:cubicBezTo>
                  <a:cubicBezTo>
                    <a:pt x="155" y="146"/>
                    <a:pt x="158" y="144"/>
                    <a:pt x="164" y="142"/>
                  </a:cubicBezTo>
                  <a:cubicBezTo>
                    <a:pt x="152" y="141"/>
                    <a:pt x="138" y="149"/>
                    <a:pt x="134" y="159"/>
                  </a:cubicBezTo>
                  <a:cubicBezTo>
                    <a:pt x="131" y="165"/>
                    <a:pt x="132" y="172"/>
                    <a:pt x="135" y="177"/>
                  </a:cubicBezTo>
                  <a:cubicBezTo>
                    <a:pt x="138" y="182"/>
                    <a:pt x="143" y="185"/>
                    <a:pt x="149" y="186"/>
                  </a:cubicBezTo>
                  <a:cubicBezTo>
                    <a:pt x="147" y="184"/>
                    <a:pt x="146" y="181"/>
                    <a:pt x="146" y="178"/>
                  </a:cubicBezTo>
                  <a:cubicBezTo>
                    <a:pt x="147" y="174"/>
                    <a:pt x="150" y="170"/>
                    <a:pt x="153" y="168"/>
                  </a:cubicBezTo>
                  <a:cubicBezTo>
                    <a:pt x="154" y="168"/>
                    <a:pt x="154" y="168"/>
                    <a:pt x="154" y="168"/>
                  </a:cubicBezTo>
                  <a:cubicBezTo>
                    <a:pt x="161" y="164"/>
                    <a:pt x="169" y="168"/>
                    <a:pt x="172" y="174"/>
                  </a:cubicBezTo>
                  <a:cubicBezTo>
                    <a:pt x="175" y="178"/>
                    <a:pt x="175" y="183"/>
                    <a:pt x="172" y="188"/>
                  </a:cubicBezTo>
                  <a:cubicBezTo>
                    <a:pt x="168" y="193"/>
                    <a:pt x="160" y="197"/>
                    <a:pt x="152" y="196"/>
                  </a:cubicBezTo>
                  <a:cubicBezTo>
                    <a:pt x="138" y="195"/>
                    <a:pt x="126" y="187"/>
                    <a:pt x="123" y="175"/>
                  </a:cubicBezTo>
                  <a:cubicBezTo>
                    <a:pt x="120" y="179"/>
                    <a:pt x="115" y="182"/>
                    <a:pt x="109" y="183"/>
                  </a:cubicBezTo>
                  <a:cubicBezTo>
                    <a:pt x="103" y="184"/>
                    <a:pt x="97" y="183"/>
                    <a:pt x="93" y="179"/>
                  </a:cubicBezTo>
                  <a:cubicBezTo>
                    <a:pt x="88" y="176"/>
                    <a:pt x="86" y="170"/>
                    <a:pt x="87" y="165"/>
                  </a:cubicBezTo>
                  <a:cubicBezTo>
                    <a:pt x="88" y="159"/>
                    <a:pt x="91" y="155"/>
                    <a:pt x="97" y="152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4" y="156"/>
                    <a:pt x="92" y="160"/>
                    <a:pt x="93" y="164"/>
                  </a:cubicBezTo>
                  <a:cubicBezTo>
                    <a:pt x="94" y="168"/>
                    <a:pt x="96" y="172"/>
                    <a:pt x="100" y="174"/>
                  </a:cubicBezTo>
                  <a:cubicBezTo>
                    <a:pt x="108" y="177"/>
                    <a:pt x="117" y="170"/>
                    <a:pt x="120" y="164"/>
                  </a:cubicBezTo>
                  <a:cubicBezTo>
                    <a:pt x="124" y="154"/>
                    <a:pt x="131" y="142"/>
                    <a:pt x="146" y="136"/>
                  </a:cubicBezTo>
                  <a:cubicBezTo>
                    <a:pt x="157" y="131"/>
                    <a:pt x="172" y="132"/>
                    <a:pt x="183" y="140"/>
                  </a:cubicBezTo>
                  <a:cubicBezTo>
                    <a:pt x="189" y="143"/>
                    <a:pt x="201" y="153"/>
                    <a:pt x="203" y="165"/>
                  </a:cubicBezTo>
                  <a:cubicBezTo>
                    <a:pt x="207" y="162"/>
                    <a:pt x="216" y="161"/>
                    <a:pt x="220" y="162"/>
                  </a:cubicBezTo>
                  <a:cubicBezTo>
                    <a:pt x="222" y="162"/>
                    <a:pt x="222" y="162"/>
                    <a:pt x="222" y="162"/>
                  </a:cubicBezTo>
                  <a:cubicBezTo>
                    <a:pt x="220" y="163"/>
                    <a:pt x="220" y="163"/>
                    <a:pt x="220" y="163"/>
                  </a:cubicBezTo>
                  <a:cubicBezTo>
                    <a:pt x="212" y="166"/>
                    <a:pt x="207" y="172"/>
                    <a:pt x="205" y="176"/>
                  </a:cubicBezTo>
                  <a:cubicBezTo>
                    <a:pt x="205" y="176"/>
                    <a:pt x="204" y="177"/>
                    <a:pt x="204" y="179"/>
                  </a:cubicBezTo>
                  <a:cubicBezTo>
                    <a:pt x="202" y="186"/>
                    <a:pt x="196" y="203"/>
                    <a:pt x="190" y="213"/>
                  </a:cubicBezTo>
                  <a:cubicBezTo>
                    <a:pt x="206" y="205"/>
                    <a:pt x="220" y="196"/>
                    <a:pt x="234" y="185"/>
                  </a:cubicBezTo>
                  <a:cubicBezTo>
                    <a:pt x="237" y="179"/>
                    <a:pt x="238" y="171"/>
                    <a:pt x="238" y="165"/>
                  </a:cubicBezTo>
                  <a:cubicBezTo>
                    <a:pt x="238" y="162"/>
                    <a:pt x="238" y="162"/>
                    <a:pt x="238" y="162"/>
                  </a:cubicBezTo>
                  <a:cubicBezTo>
                    <a:pt x="239" y="165"/>
                    <a:pt x="239" y="165"/>
                    <a:pt x="239" y="165"/>
                  </a:cubicBezTo>
                  <a:cubicBezTo>
                    <a:pt x="240" y="167"/>
                    <a:pt x="243" y="172"/>
                    <a:pt x="243" y="177"/>
                  </a:cubicBezTo>
                  <a:cubicBezTo>
                    <a:pt x="252" y="169"/>
                    <a:pt x="259" y="162"/>
                    <a:pt x="265" y="154"/>
                  </a:cubicBezTo>
                  <a:cubicBezTo>
                    <a:pt x="270" y="141"/>
                    <a:pt x="271" y="129"/>
                    <a:pt x="271" y="119"/>
                  </a:cubicBezTo>
                  <a:cubicBezTo>
                    <a:pt x="271" y="96"/>
                    <a:pt x="262" y="80"/>
                    <a:pt x="251" y="70"/>
                  </a:cubicBezTo>
                  <a:cubicBezTo>
                    <a:pt x="236" y="57"/>
                    <a:pt x="214" y="57"/>
                    <a:pt x="201" y="71"/>
                  </a:cubicBezTo>
                  <a:cubicBezTo>
                    <a:pt x="194" y="77"/>
                    <a:pt x="190" y="89"/>
                    <a:pt x="191" y="100"/>
                  </a:cubicBezTo>
                  <a:cubicBezTo>
                    <a:pt x="191" y="107"/>
                    <a:pt x="194" y="113"/>
                    <a:pt x="198" y="116"/>
                  </a:cubicBezTo>
                  <a:cubicBezTo>
                    <a:pt x="202" y="119"/>
                    <a:pt x="212" y="121"/>
                    <a:pt x="219" y="119"/>
                  </a:cubicBezTo>
                  <a:cubicBezTo>
                    <a:pt x="223" y="118"/>
                    <a:pt x="227" y="117"/>
                    <a:pt x="229" y="113"/>
                  </a:cubicBezTo>
                  <a:cubicBezTo>
                    <a:pt x="230" y="110"/>
                    <a:pt x="230" y="110"/>
                    <a:pt x="230" y="110"/>
                  </a:cubicBezTo>
                  <a:cubicBezTo>
                    <a:pt x="230" y="113"/>
                    <a:pt x="230" y="113"/>
                    <a:pt x="230" y="113"/>
                  </a:cubicBezTo>
                  <a:cubicBezTo>
                    <a:pt x="230" y="119"/>
                    <a:pt x="226" y="123"/>
                    <a:pt x="222" y="126"/>
                  </a:cubicBezTo>
                  <a:cubicBezTo>
                    <a:pt x="232" y="125"/>
                    <a:pt x="238" y="117"/>
                    <a:pt x="240" y="109"/>
                  </a:cubicBezTo>
                  <a:cubicBezTo>
                    <a:pt x="241" y="105"/>
                    <a:pt x="240" y="102"/>
                    <a:pt x="238" y="99"/>
                  </a:cubicBezTo>
                  <a:cubicBezTo>
                    <a:pt x="234" y="93"/>
                    <a:pt x="225" y="92"/>
                    <a:pt x="220" y="91"/>
                  </a:cubicBezTo>
                  <a:cubicBezTo>
                    <a:pt x="218" y="91"/>
                    <a:pt x="218" y="91"/>
                    <a:pt x="218" y="91"/>
                  </a:cubicBezTo>
                  <a:cubicBezTo>
                    <a:pt x="219" y="90"/>
                    <a:pt x="219" y="90"/>
                    <a:pt x="219" y="90"/>
                  </a:cubicBezTo>
                  <a:cubicBezTo>
                    <a:pt x="223" y="87"/>
                    <a:pt x="230" y="86"/>
                    <a:pt x="236" y="87"/>
                  </a:cubicBezTo>
                  <a:cubicBezTo>
                    <a:pt x="241" y="88"/>
                    <a:pt x="246" y="91"/>
                    <a:pt x="248" y="95"/>
                  </a:cubicBezTo>
                  <a:cubicBezTo>
                    <a:pt x="254" y="103"/>
                    <a:pt x="252" y="111"/>
                    <a:pt x="249" y="119"/>
                  </a:cubicBezTo>
                  <a:cubicBezTo>
                    <a:pt x="254" y="117"/>
                    <a:pt x="262" y="116"/>
                    <a:pt x="267" y="118"/>
                  </a:cubicBezTo>
                  <a:cubicBezTo>
                    <a:pt x="268" y="119"/>
                    <a:pt x="268" y="119"/>
                    <a:pt x="268" y="119"/>
                  </a:cubicBezTo>
                  <a:cubicBezTo>
                    <a:pt x="267" y="120"/>
                    <a:pt x="267" y="120"/>
                    <a:pt x="267" y="120"/>
                  </a:cubicBezTo>
                  <a:cubicBezTo>
                    <a:pt x="253" y="130"/>
                    <a:pt x="243" y="136"/>
                    <a:pt x="223" y="137"/>
                  </a:cubicBezTo>
                  <a:cubicBezTo>
                    <a:pt x="210" y="138"/>
                    <a:pt x="196" y="133"/>
                    <a:pt x="187" y="124"/>
                  </a:cubicBezTo>
                  <a:cubicBezTo>
                    <a:pt x="180" y="117"/>
                    <a:pt x="177" y="109"/>
                    <a:pt x="178" y="100"/>
                  </a:cubicBezTo>
                  <a:cubicBezTo>
                    <a:pt x="174" y="104"/>
                    <a:pt x="166" y="110"/>
                    <a:pt x="151" y="104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52" y="102"/>
                    <a:pt x="152" y="102"/>
                    <a:pt x="152" y="102"/>
                  </a:cubicBezTo>
                  <a:cubicBezTo>
                    <a:pt x="165" y="104"/>
                    <a:pt x="173" y="91"/>
                    <a:pt x="180" y="77"/>
                  </a:cubicBezTo>
                  <a:cubicBezTo>
                    <a:pt x="182" y="74"/>
                    <a:pt x="184" y="71"/>
                    <a:pt x="185" y="68"/>
                  </a:cubicBezTo>
                  <a:cubicBezTo>
                    <a:pt x="194" y="55"/>
                    <a:pt x="212" y="46"/>
                    <a:pt x="227" y="48"/>
                  </a:cubicBezTo>
                  <a:cubicBezTo>
                    <a:pt x="223" y="44"/>
                    <a:pt x="223" y="38"/>
                    <a:pt x="225" y="30"/>
                  </a:cubicBezTo>
                  <a:cubicBezTo>
                    <a:pt x="226" y="29"/>
                    <a:pt x="226" y="29"/>
                    <a:pt x="226" y="29"/>
                  </a:cubicBezTo>
                  <a:cubicBezTo>
                    <a:pt x="226" y="30"/>
                    <a:pt x="226" y="30"/>
                    <a:pt x="226" y="30"/>
                  </a:cubicBezTo>
                  <a:cubicBezTo>
                    <a:pt x="228" y="32"/>
                    <a:pt x="228" y="34"/>
                    <a:pt x="229" y="35"/>
                  </a:cubicBezTo>
                  <a:cubicBezTo>
                    <a:pt x="231" y="40"/>
                    <a:pt x="233" y="45"/>
                    <a:pt x="243" y="49"/>
                  </a:cubicBezTo>
                  <a:cubicBezTo>
                    <a:pt x="267" y="61"/>
                    <a:pt x="283" y="84"/>
                    <a:pt x="288" y="114"/>
                  </a:cubicBezTo>
                  <a:cubicBezTo>
                    <a:pt x="290" y="106"/>
                    <a:pt x="292" y="98"/>
                    <a:pt x="292" y="89"/>
                  </a:cubicBezTo>
                  <a:cubicBezTo>
                    <a:pt x="292" y="64"/>
                    <a:pt x="282" y="41"/>
                    <a:pt x="267" y="25"/>
                  </a:cubicBezTo>
                  <a:cubicBezTo>
                    <a:pt x="257" y="19"/>
                    <a:pt x="241" y="19"/>
                    <a:pt x="232" y="27"/>
                  </a:cubicBezTo>
                  <a:cubicBezTo>
                    <a:pt x="231" y="28"/>
                    <a:pt x="231" y="28"/>
                    <a:pt x="231" y="28"/>
                  </a:cubicBezTo>
                  <a:cubicBezTo>
                    <a:pt x="231" y="27"/>
                    <a:pt x="231" y="27"/>
                    <a:pt x="231" y="27"/>
                  </a:cubicBezTo>
                  <a:cubicBezTo>
                    <a:pt x="230" y="23"/>
                    <a:pt x="231" y="20"/>
                    <a:pt x="235" y="17"/>
                  </a:cubicBezTo>
                  <a:cubicBezTo>
                    <a:pt x="238" y="13"/>
                    <a:pt x="245" y="11"/>
                    <a:pt x="250" y="10"/>
                  </a:cubicBezTo>
                  <a:cubicBezTo>
                    <a:pt x="241" y="5"/>
                    <a:pt x="230" y="1"/>
                    <a:pt x="219" y="1"/>
                  </a:cubicBezTo>
                  <a:cubicBezTo>
                    <a:pt x="196" y="1"/>
                    <a:pt x="172" y="16"/>
                    <a:pt x="152" y="43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51" y="43"/>
                    <a:pt x="151" y="43"/>
                    <a:pt x="151" y="43"/>
                  </a:cubicBezTo>
                  <a:cubicBezTo>
                    <a:pt x="143" y="36"/>
                    <a:pt x="135" y="30"/>
                    <a:pt x="127" y="25"/>
                  </a:cubicBezTo>
                  <a:cubicBezTo>
                    <a:pt x="119" y="22"/>
                    <a:pt x="109" y="23"/>
                    <a:pt x="103" y="27"/>
                  </a:cubicBezTo>
                  <a:cubicBezTo>
                    <a:pt x="97" y="30"/>
                    <a:pt x="94" y="35"/>
                    <a:pt x="94" y="41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1" y="39"/>
                    <a:pt x="89" y="33"/>
                    <a:pt x="90" y="28"/>
                  </a:cubicBezTo>
                  <a:cubicBezTo>
                    <a:pt x="91" y="26"/>
                    <a:pt x="92" y="23"/>
                    <a:pt x="95" y="21"/>
                  </a:cubicBezTo>
                  <a:cubicBezTo>
                    <a:pt x="80" y="22"/>
                    <a:pt x="62" y="31"/>
                    <a:pt x="53" y="44"/>
                  </a:cubicBezTo>
                  <a:cubicBezTo>
                    <a:pt x="48" y="50"/>
                    <a:pt x="45" y="62"/>
                    <a:pt x="47" y="71"/>
                  </a:cubicBezTo>
                  <a:cubicBezTo>
                    <a:pt x="49" y="76"/>
                    <a:pt x="52" y="80"/>
                    <a:pt x="56" y="82"/>
                  </a:cubicBezTo>
                  <a:cubicBezTo>
                    <a:pt x="59" y="84"/>
                    <a:pt x="63" y="84"/>
                    <a:pt x="67" y="82"/>
                  </a:cubicBezTo>
                  <a:cubicBezTo>
                    <a:pt x="69" y="81"/>
                    <a:pt x="71" y="79"/>
                    <a:pt x="72" y="77"/>
                  </a:cubicBezTo>
                  <a:cubicBezTo>
                    <a:pt x="73" y="74"/>
                    <a:pt x="73" y="71"/>
                    <a:pt x="71" y="69"/>
                  </a:cubicBezTo>
                  <a:cubicBezTo>
                    <a:pt x="70" y="66"/>
                    <a:pt x="67" y="64"/>
                    <a:pt x="63" y="63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9" y="62"/>
                    <a:pt x="74" y="63"/>
                    <a:pt x="77" y="66"/>
                  </a:cubicBezTo>
                  <a:cubicBezTo>
                    <a:pt x="80" y="70"/>
                    <a:pt x="81" y="74"/>
                    <a:pt x="80" y="79"/>
                  </a:cubicBezTo>
                  <a:cubicBezTo>
                    <a:pt x="79" y="88"/>
                    <a:pt x="68" y="95"/>
                    <a:pt x="55" y="93"/>
                  </a:cubicBezTo>
                  <a:close/>
                  <a:moveTo>
                    <a:pt x="46" y="71"/>
                  </a:moveTo>
                  <a:cubicBezTo>
                    <a:pt x="44" y="62"/>
                    <a:pt x="47" y="50"/>
                    <a:pt x="52" y="43"/>
                  </a:cubicBezTo>
                  <a:cubicBezTo>
                    <a:pt x="62" y="29"/>
                    <a:pt x="83" y="19"/>
                    <a:pt x="99" y="20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4" y="22"/>
                    <a:pt x="92" y="26"/>
                    <a:pt x="92" y="28"/>
                  </a:cubicBezTo>
                  <a:cubicBezTo>
                    <a:pt x="91" y="32"/>
                    <a:pt x="91" y="36"/>
                    <a:pt x="93" y="39"/>
                  </a:cubicBezTo>
                  <a:cubicBezTo>
                    <a:pt x="93" y="34"/>
                    <a:pt x="97" y="29"/>
                    <a:pt x="102" y="25"/>
                  </a:cubicBezTo>
                  <a:cubicBezTo>
                    <a:pt x="108" y="22"/>
                    <a:pt x="116" y="21"/>
                    <a:pt x="123" y="22"/>
                  </a:cubicBezTo>
                  <a:cubicBezTo>
                    <a:pt x="125" y="22"/>
                    <a:pt x="126" y="23"/>
                    <a:pt x="128" y="23"/>
                  </a:cubicBezTo>
                  <a:cubicBezTo>
                    <a:pt x="130" y="25"/>
                    <a:pt x="132" y="26"/>
                    <a:pt x="134" y="28"/>
                  </a:cubicBezTo>
                  <a:cubicBezTo>
                    <a:pt x="140" y="32"/>
                    <a:pt x="146" y="37"/>
                    <a:pt x="151" y="42"/>
                  </a:cubicBezTo>
                  <a:cubicBezTo>
                    <a:pt x="172" y="14"/>
                    <a:pt x="195" y="0"/>
                    <a:pt x="219" y="0"/>
                  </a:cubicBezTo>
                  <a:cubicBezTo>
                    <a:pt x="231" y="0"/>
                    <a:pt x="242" y="4"/>
                    <a:pt x="253" y="10"/>
                  </a:cubicBezTo>
                  <a:cubicBezTo>
                    <a:pt x="254" y="11"/>
                    <a:pt x="255" y="12"/>
                    <a:pt x="255" y="12"/>
                  </a:cubicBezTo>
                  <a:cubicBezTo>
                    <a:pt x="255" y="12"/>
                    <a:pt x="253" y="12"/>
                    <a:pt x="252" y="12"/>
                  </a:cubicBezTo>
                  <a:cubicBezTo>
                    <a:pt x="247" y="12"/>
                    <a:pt x="240" y="14"/>
                    <a:pt x="236" y="18"/>
                  </a:cubicBezTo>
                  <a:cubicBezTo>
                    <a:pt x="234" y="19"/>
                    <a:pt x="232" y="22"/>
                    <a:pt x="232" y="25"/>
                  </a:cubicBezTo>
                  <a:cubicBezTo>
                    <a:pt x="240" y="19"/>
                    <a:pt x="254" y="18"/>
                    <a:pt x="265" y="22"/>
                  </a:cubicBezTo>
                  <a:cubicBezTo>
                    <a:pt x="266" y="22"/>
                    <a:pt x="267" y="23"/>
                    <a:pt x="268" y="24"/>
                  </a:cubicBezTo>
                  <a:cubicBezTo>
                    <a:pt x="270" y="25"/>
                    <a:pt x="271" y="27"/>
                    <a:pt x="273" y="29"/>
                  </a:cubicBezTo>
                  <a:cubicBezTo>
                    <a:pt x="285" y="45"/>
                    <a:pt x="293" y="66"/>
                    <a:pt x="293" y="89"/>
                  </a:cubicBezTo>
                  <a:cubicBezTo>
                    <a:pt x="293" y="99"/>
                    <a:pt x="291" y="108"/>
                    <a:pt x="288" y="117"/>
                  </a:cubicBezTo>
                  <a:cubicBezTo>
                    <a:pt x="288" y="118"/>
                    <a:pt x="287" y="120"/>
                    <a:pt x="287" y="121"/>
                  </a:cubicBezTo>
                  <a:cubicBezTo>
                    <a:pt x="287" y="119"/>
                    <a:pt x="287" y="118"/>
                    <a:pt x="287" y="117"/>
                  </a:cubicBezTo>
                  <a:cubicBezTo>
                    <a:pt x="283" y="86"/>
                    <a:pt x="267" y="62"/>
                    <a:pt x="242" y="51"/>
                  </a:cubicBezTo>
                  <a:cubicBezTo>
                    <a:pt x="232" y="46"/>
                    <a:pt x="230" y="41"/>
                    <a:pt x="228" y="36"/>
                  </a:cubicBezTo>
                  <a:cubicBezTo>
                    <a:pt x="227" y="35"/>
                    <a:pt x="227" y="34"/>
                    <a:pt x="226" y="32"/>
                  </a:cubicBezTo>
                  <a:cubicBezTo>
                    <a:pt x="224" y="40"/>
                    <a:pt x="225" y="46"/>
                    <a:pt x="230" y="48"/>
                  </a:cubicBezTo>
                  <a:cubicBezTo>
                    <a:pt x="233" y="51"/>
                    <a:pt x="233" y="51"/>
                    <a:pt x="233" y="51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14" y="47"/>
                    <a:pt x="195" y="55"/>
                    <a:pt x="187" y="69"/>
                  </a:cubicBezTo>
                  <a:cubicBezTo>
                    <a:pt x="185" y="72"/>
                    <a:pt x="183" y="75"/>
                    <a:pt x="181" y="78"/>
                  </a:cubicBezTo>
                  <a:cubicBezTo>
                    <a:pt x="175" y="90"/>
                    <a:pt x="168" y="103"/>
                    <a:pt x="156" y="104"/>
                  </a:cubicBezTo>
                  <a:cubicBezTo>
                    <a:pt x="170" y="108"/>
                    <a:pt x="176" y="100"/>
                    <a:pt x="178" y="98"/>
                  </a:cubicBezTo>
                  <a:cubicBezTo>
                    <a:pt x="180" y="95"/>
                    <a:pt x="180" y="95"/>
                    <a:pt x="180" y="95"/>
                  </a:cubicBezTo>
                  <a:cubicBezTo>
                    <a:pt x="179" y="98"/>
                    <a:pt x="179" y="98"/>
                    <a:pt x="179" y="98"/>
                  </a:cubicBezTo>
                  <a:cubicBezTo>
                    <a:pt x="178" y="107"/>
                    <a:pt x="181" y="116"/>
                    <a:pt x="188" y="123"/>
                  </a:cubicBezTo>
                  <a:cubicBezTo>
                    <a:pt x="196" y="131"/>
                    <a:pt x="210" y="137"/>
                    <a:pt x="223" y="136"/>
                  </a:cubicBezTo>
                  <a:cubicBezTo>
                    <a:pt x="242" y="134"/>
                    <a:pt x="251" y="129"/>
                    <a:pt x="265" y="119"/>
                  </a:cubicBezTo>
                  <a:cubicBezTo>
                    <a:pt x="260" y="117"/>
                    <a:pt x="252" y="119"/>
                    <a:pt x="248" y="121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0"/>
                    <a:pt x="247" y="120"/>
                    <a:pt x="247" y="120"/>
                  </a:cubicBezTo>
                  <a:cubicBezTo>
                    <a:pt x="250" y="112"/>
                    <a:pt x="252" y="103"/>
                    <a:pt x="247" y="95"/>
                  </a:cubicBezTo>
                  <a:cubicBezTo>
                    <a:pt x="245" y="92"/>
                    <a:pt x="241" y="90"/>
                    <a:pt x="235" y="89"/>
                  </a:cubicBezTo>
                  <a:cubicBezTo>
                    <a:pt x="231" y="88"/>
                    <a:pt x="225" y="88"/>
                    <a:pt x="222" y="90"/>
                  </a:cubicBezTo>
                  <a:cubicBezTo>
                    <a:pt x="227" y="91"/>
                    <a:pt x="235" y="93"/>
                    <a:pt x="239" y="98"/>
                  </a:cubicBezTo>
                  <a:cubicBezTo>
                    <a:pt x="241" y="101"/>
                    <a:pt x="242" y="105"/>
                    <a:pt x="241" y="110"/>
                  </a:cubicBezTo>
                  <a:cubicBezTo>
                    <a:pt x="240" y="118"/>
                    <a:pt x="232" y="128"/>
                    <a:pt x="219" y="128"/>
                  </a:cubicBezTo>
                  <a:cubicBezTo>
                    <a:pt x="216" y="128"/>
                    <a:pt x="216" y="128"/>
                    <a:pt x="216" y="128"/>
                  </a:cubicBezTo>
                  <a:cubicBezTo>
                    <a:pt x="219" y="126"/>
                    <a:pt x="219" y="126"/>
                    <a:pt x="219" y="126"/>
                  </a:cubicBezTo>
                  <a:cubicBezTo>
                    <a:pt x="223" y="124"/>
                    <a:pt x="227" y="121"/>
                    <a:pt x="228" y="116"/>
                  </a:cubicBezTo>
                  <a:cubicBezTo>
                    <a:pt x="226" y="118"/>
                    <a:pt x="223" y="120"/>
                    <a:pt x="220" y="121"/>
                  </a:cubicBezTo>
                  <a:cubicBezTo>
                    <a:pt x="212" y="122"/>
                    <a:pt x="201" y="121"/>
                    <a:pt x="197" y="117"/>
                  </a:cubicBezTo>
                  <a:cubicBezTo>
                    <a:pt x="192" y="113"/>
                    <a:pt x="190" y="107"/>
                    <a:pt x="189" y="100"/>
                  </a:cubicBezTo>
                  <a:cubicBezTo>
                    <a:pt x="189" y="89"/>
                    <a:pt x="193" y="76"/>
                    <a:pt x="200" y="70"/>
                  </a:cubicBezTo>
                  <a:cubicBezTo>
                    <a:pt x="214" y="56"/>
                    <a:pt x="237" y="56"/>
                    <a:pt x="252" y="69"/>
                  </a:cubicBezTo>
                  <a:cubicBezTo>
                    <a:pt x="268" y="83"/>
                    <a:pt x="280" y="111"/>
                    <a:pt x="268" y="151"/>
                  </a:cubicBezTo>
                  <a:cubicBezTo>
                    <a:pt x="267" y="152"/>
                    <a:pt x="267" y="153"/>
                    <a:pt x="266" y="155"/>
                  </a:cubicBezTo>
                  <a:cubicBezTo>
                    <a:pt x="266" y="155"/>
                    <a:pt x="266" y="155"/>
                    <a:pt x="266" y="155"/>
                  </a:cubicBezTo>
                  <a:cubicBezTo>
                    <a:pt x="260" y="162"/>
                    <a:pt x="254" y="169"/>
                    <a:pt x="246" y="176"/>
                  </a:cubicBezTo>
                  <a:cubicBezTo>
                    <a:pt x="246" y="177"/>
                    <a:pt x="245" y="177"/>
                    <a:pt x="244" y="178"/>
                  </a:cubicBezTo>
                  <a:cubicBezTo>
                    <a:pt x="243" y="179"/>
                    <a:pt x="243" y="179"/>
                    <a:pt x="242" y="180"/>
                  </a:cubicBezTo>
                  <a:cubicBezTo>
                    <a:pt x="242" y="179"/>
                    <a:pt x="242" y="178"/>
                    <a:pt x="242" y="178"/>
                  </a:cubicBezTo>
                  <a:cubicBezTo>
                    <a:pt x="242" y="175"/>
                    <a:pt x="240" y="171"/>
                    <a:pt x="239" y="169"/>
                  </a:cubicBezTo>
                  <a:cubicBezTo>
                    <a:pt x="239" y="173"/>
                    <a:pt x="238" y="178"/>
                    <a:pt x="236" y="183"/>
                  </a:cubicBezTo>
                  <a:cubicBezTo>
                    <a:pt x="236" y="184"/>
                    <a:pt x="235" y="185"/>
                    <a:pt x="235" y="186"/>
                  </a:cubicBezTo>
                  <a:cubicBezTo>
                    <a:pt x="233" y="187"/>
                    <a:pt x="232" y="188"/>
                    <a:pt x="230" y="190"/>
                  </a:cubicBezTo>
                  <a:cubicBezTo>
                    <a:pt x="218" y="199"/>
                    <a:pt x="204" y="208"/>
                    <a:pt x="189" y="216"/>
                  </a:cubicBezTo>
                  <a:cubicBezTo>
                    <a:pt x="188" y="216"/>
                    <a:pt x="187" y="217"/>
                    <a:pt x="186" y="217"/>
                  </a:cubicBezTo>
                  <a:cubicBezTo>
                    <a:pt x="187" y="216"/>
                    <a:pt x="187" y="216"/>
                    <a:pt x="188" y="215"/>
                  </a:cubicBezTo>
                  <a:cubicBezTo>
                    <a:pt x="194" y="205"/>
                    <a:pt x="200" y="186"/>
                    <a:pt x="203" y="179"/>
                  </a:cubicBezTo>
                  <a:cubicBezTo>
                    <a:pt x="203" y="177"/>
                    <a:pt x="204" y="176"/>
                    <a:pt x="204" y="175"/>
                  </a:cubicBezTo>
                  <a:cubicBezTo>
                    <a:pt x="205" y="171"/>
                    <a:pt x="210" y="166"/>
                    <a:pt x="217" y="163"/>
                  </a:cubicBezTo>
                  <a:cubicBezTo>
                    <a:pt x="212" y="163"/>
                    <a:pt x="204" y="165"/>
                    <a:pt x="203" y="167"/>
                  </a:cubicBezTo>
                  <a:cubicBezTo>
                    <a:pt x="201" y="169"/>
                    <a:pt x="201" y="169"/>
                    <a:pt x="201" y="169"/>
                  </a:cubicBezTo>
                  <a:cubicBezTo>
                    <a:pt x="201" y="167"/>
                    <a:pt x="201" y="167"/>
                    <a:pt x="201" y="167"/>
                  </a:cubicBezTo>
                  <a:cubicBezTo>
                    <a:pt x="201" y="155"/>
                    <a:pt x="188" y="145"/>
                    <a:pt x="182" y="141"/>
                  </a:cubicBezTo>
                  <a:cubicBezTo>
                    <a:pt x="172" y="134"/>
                    <a:pt x="157" y="132"/>
                    <a:pt x="147" y="137"/>
                  </a:cubicBezTo>
                  <a:cubicBezTo>
                    <a:pt x="132" y="144"/>
                    <a:pt x="126" y="155"/>
                    <a:pt x="121" y="165"/>
                  </a:cubicBezTo>
                  <a:cubicBezTo>
                    <a:pt x="118" y="171"/>
                    <a:pt x="108" y="179"/>
                    <a:pt x="100" y="175"/>
                  </a:cubicBezTo>
                  <a:cubicBezTo>
                    <a:pt x="95" y="173"/>
                    <a:pt x="92" y="169"/>
                    <a:pt x="92" y="165"/>
                  </a:cubicBezTo>
                  <a:cubicBezTo>
                    <a:pt x="91" y="162"/>
                    <a:pt x="92" y="159"/>
                    <a:pt x="93" y="156"/>
                  </a:cubicBezTo>
                  <a:cubicBezTo>
                    <a:pt x="91" y="158"/>
                    <a:pt x="89" y="162"/>
                    <a:pt x="88" y="165"/>
                  </a:cubicBezTo>
                  <a:cubicBezTo>
                    <a:pt x="88" y="170"/>
                    <a:pt x="90" y="175"/>
                    <a:pt x="94" y="178"/>
                  </a:cubicBezTo>
                  <a:cubicBezTo>
                    <a:pt x="97" y="181"/>
                    <a:pt x="103" y="182"/>
                    <a:pt x="109" y="181"/>
                  </a:cubicBezTo>
                  <a:cubicBezTo>
                    <a:pt x="115" y="180"/>
                    <a:pt x="120" y="177"/>
                    <a:pt x="122" y="173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4" y="173"/>
                    <a:pt x="124" y="173"/>
                    <a:pt x="124" y="173"/>
                  </a:cubicBezTo>
                  <a:cubicBezTo>
                    <a:pt x="126" y="185"/>
                    <a:pt x="138" y="194"/>
                    <a:pt x="152" y="195"/>
                  </a:cubicBezTo>
                  <a:cubicBezTo>
                    <a:pt x="160" y="195"/>
                    <a:pt x="167" y="192"/>
                    <a:pt x="171" y="187"/>
                  </a:cubicBezTo>
                  <a:cubicBezTo>
                    <a:pt x="173" y="183"/>
                    <a:pt x="173" y="179"/>
                    <a:pt x="171" y="174"/>
                  </a:cubicBezTo>
                  <a:cubicBezTo>
                    <a:pt x="168" y="170"/>
                    <a:pt x="161" y="166"/>
                    <a:pt x="155" y="169"/>
                  </a:cubicBezTo>
                  <a:cubicBezTo>
                    <a:pt x="151" y="171"/>
                    <a:pt x="148" y="175"/>
                    <a:pt x="148" y="178"/>
                  </a:cubicBezTo>
                  <a:cubicBezTo>
                    <a:pt x="148" y="182"/>
                    <a:pt x="149" y="185"/>
                    <a:pt x="152" y="187"/>
                  </a:cubicBezTo>
                  <a:cubicBezTo>
                    <a:pt x="154" y="188"/>
                    <a:pt x="154" y="188"/>
                    <a:pt x="154" y="188"/>
                  </a:cubicBezTo>
                  <a:cubicBezTo>
                    <a:pt x="152" y="188"/>
                    <a:pt x="152" y="188"/>
                    <a:pt x="152" y="188"/>
                  </a:cubicBezTo>
                  <a:cubicBezTo>
                    <a:pt x="144" y="188"/>
                    <a:pt x="138" y="184"/>
                    <a:pt x="134" y="178"/>
                  </a:cubicBezTo>
                  <a:cubicBezTo>
                    <a:pt x="130" y="172"/>
                    <a:pt x="130" y="165"/>
                    <a:pt x="133" y="158"/>
                  </a:cubicBezTo>
                  <a:cubicBezTo>
                    <a:pt x="137" y="146"/>
                    <a:pt x="155" y="138"/>
                    <a:pt x="167" y="141"/>
                  </a:cubicBezTo>
                  <a:cubicBezTo>
                    <a:pt x="170" y="142"/>
                    <a:pt x="170" y="142"/>
                    <a:pt x="170" y="142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60" y="144"/>
                    <a:pt x="156" y="146"/>
                    <a:pt x="154" y="150"/>
                  </a:cubicBezTo>
                  <a:cubicBezTo>
                    <a:pt x="152" y="152"/>
                    <a:pt x="151" y="155"/>
                    <a:pt x="152" y="159"/>
                  </a:cubicBezTo>
                  <a:cubicBezTo>
                    <a:pt x="156" y="151"/>
                    <a:pt x="165" y="147"/>
                    <a:pt x="174" y="150"/>
                  </a:cubicBezTo>
                  <a:cubicBezTo>
                    <a:pt x="180" y="151"/>
                    <a:pt x="184" y="155"/>
                    <a:pt x="188" y="161"/>
                  </a:cubicBezTo>
                  <a:cubicBezTo>
                    <a:pt x="193" y="170"/>
                    <a:pt x="192" y="182"/>
                    <a:pt x="190" y="190"/>
                  </a:cubicBezTo>
                  <a:cubicBezTo>
                    <a:pt x="185" y="204"/>
                    <a:pt x="175" y="217"/>
                    <a:pt x="167" y="225"/>
                  </a:cubicBezTo>
                  <a:cubicBezTo>
                    <a:pt x="167" y="226"/>
                    <a:pt x="166" y="227"/>
                    <a:pt x="165" y="227"/>
                  </a:cubicBezTo>
                  <a:cubicBezTo>
                    <a:pt x="164" y="228"/>
                    <a:pt x="162" y="228"/>
                    <a:pt x="161" y="229"/>
                  </a:cubicBezTo>
                  <a:cubicBezTo>
                    <a:pt x="158" y="230"/>
                    <a:pt x="154" y="232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50" y="233"/>
                    <a:pt x="150" y="233"/>
                    <a:pt x="150" y="233"/>
                  </a:cubicBezTo>
                  <a:cubicBezTo>
                    <a:pt x="115" y="222"/>
                    <a:pt x="78" y="201"/>
                    <a:pt x="50" y="177"/>
                  </a:cubicBezTo>
                  <a:cubicBezTo>
                    <a:pt x="39" y="168"/>
                    <a:pt x="27" y="155"/>
                    <a:pt x="18" y="141"/>
                  </a:cubicBezTo>
                  <a:cubicBezTo>
                    <a:pt x="17" y="140"/>
                    <a:pt x="17" y="140"/>
                    <a:pt x="16" y="139"/>
                  </a:cubicBezTo>
                  <a:cubicBezTo>
                    <a:pt x="17" y="139"/>
                    <a:pt x="18" y="140"/>
                    <a:pt x="19" y="140"/>
                  </a:cubicBezTo>
                  <a:cubicBezTo>
                    <a:pt x="23" y="142"/>
                    <a:pt x="30" y="140"/>
                    <a:pt x="34" y="138"/>
                  </a:cubicBezTo>
                  <a:cubicBezTo>
                    <a:pt x="23" y="137"/>
                    <a:pt x="17" y="134"/>
                    <a:pt x="9" y="124"/>
                  </a:cubicBezTo>
                  <a:cubicBezTo>
                    <a:pt x="8" y="122"/>
                    <a:pt x="7" y="120"/>
                    <a:pt x="5" y="118"/>
                  </a:cubicBezTo>
                  <a:cubicBezTo>
                    <a:pt x="5" y="118"/>
                    <a:pt x="5" y="117"/>
                    <a:pt x="5" y="117"/>
                  </a:cubicBezTo>
                  <a:cubicBezTo>
                    <a:pt x="2" y="108"/>
                    <a:pt x="0" y="99"/>
                    <a:pt x="0" y="89"/>
                  </a:cubicBezTo>
                  <a:cubicBezTo>
                    <a:pt x="0" y="47"/>
                    <a:pt x="25" y="3"/>
                    <a:pt x="71" y="3"/>
                  </a:cubicBezTo>
                  <a:cubicBezTo>
                    <a:pt x="78" y="3"/>
                    <a:pt x="86" y="4"/>
                    <a:pt x="93" y="7"/>
                  </a:cubicBezTo>
                  <a:cubicBezTo>
                    <a:pt x="95" y="7"/>
                    <a:pt x="96" y="7"/>
                    <a:pt x="97" y="8"/>
                  </a:cubicBezTo>
                  <a:cubicBezTo>
                    <a:pt x="96" y="8"/>
                    <a:pt x="95" y="8"/>
                    <a:pt x="93" y="8"/>
                  </a:cubicBezTo>
                  <a:cubicBezTo>
                    <a:pt x="69" y="10"/>
                    <a:pt x="43" y="26"/>
                    <a:pt x="32" y="47"/>
                  </a:cubicBezTo>
                  <a:cubicBezTo>
                    <a:pt x="23" y="64"/>
                    <a:pt x="21" y="87"/>
                    <a:pt x="27" y="102"/>
                  </a:cubicBezTo>
                  <a:cubicBezTo>
                    <a:pt x="39" y="130"/>
                    <a:pt x="67" y="145"/>
                    <a:pt x="99" y="139"/>
                  </a:cubicBezTo>
                  <a:cubicBezTo>
                    <a:pt x="117" y="136"/>
                    <a:pt x="129" y="126"/>
                    <a:pt x="135" y="109"/>
                  </a:cubicBezTo>
                  <a:cubicBezTo>
                    <a:pt x="136" y="105"/>
                    <a:pt x="137" y="101"/>
                    <a:pt x="138" y="97"/>
                  </a:cubicBezTo>
                  <a:cubicBezTo>
                    <a:pt x="140" y="88"/>
                    <a:pt x="142" y="79"/>
                    <a:pt x="151" y="72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39" y="72"/>
                    <a:pt x="135" y="87"/>
                    <a:pt x="134" y="90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1" y="79"/>
                    <a:pt x="126" y="74"/>
                    <a:pt x="116" y="72"/>
                  </a:cubicBezTo>
                  <a:cubicBezTo>
                    <a:pt x="111" y="71"/>
                    <a:pt x="101" y="72"/>
                    <a:pt x="96" y="81"/>
                  </a:cubicBezTo>
                  <a:cubicBezTo>
                    <a:pt x="104" y="77"/>
                    <a:pt x="111" y="76"/>
                    <a:pt x="117" y="79"/>
                  </a:cubicBezTo>
                  <a:cubicBezTo>
                    <a:pt x="123" y="81"/>
                    <a:pt x="126" y="86"/>
                    <a:pt x="127" y="92"/>
                  </a:cubicBezTo>
                  <a:cubicBezTo>
                    <a:pt x="128" y="104"/>
                    <a:pt x="124" y="119"/>
                    <a:pt x="109" y="127"/>
                  </a:cubicBezTo>
                  <a:cubicBezTo>
                    <a:pt x="107" y="128"/>
                    <a:pt x="107" y="128"/>
                    <a:pt x="107" y="128"/>
                  </a:cubicBezTo>
                  <a:cubicBezTo>
                    <a:pt x="109" y="126"/>
                    <a:pt x="109" y="126"/>
                    <a:pt x="109" y="126"/>
                  </a:cubicBezTo>
                  <a:cubicBezTo>
                    <a:pt x="112" y="121"/>
                    <a:pt x="113" y="114"/>
                    <a:pt x="111" y="108"/>
                  </a:cubicBezTo>
                  <a:cubicBezTo>
                    <a:pt x="108" y="102"/>
                    <a:pt x="103" y="97"/>
                    <a:pt x="96" y="96"/>
                  </a:cubicBezTo>
                  <a:cubicBezTo>
                    <a:pt x="90" y="95"/>
                    <a:pt x="82" y="96"/>
                    <a:pt x="79" y="103"/>
                  </a:cubicBezTo>
                  <a:cubicBezTo>
                    <a:pt x="77" y="106"/>
                    <a:pt x="77" y="111"/>
                    <a:pt x="79" y="114"/>
                  </a:cubicBezTo>
                  <a:cubicBezTo>
                    <a:pt x="79" y="115"/>
                    <a:pt x="80" y="116"/>
                    <a:pt x="82" y="116"/>
                  </a:cubicBezTo>
                  <a:cubicBezTo>
                    <a:pt x="80" y="113"/>
                    <a:pt x="80" y="109"/>
                    <a:pt x="82" y="106"/>
                  </a:cubicBezTo>
                  <a:cubicBezTo>
                    <a:pt x="84" y="103"/>
                    <a:pt x="90" y="101"/>
                    <a:pt x="95" y="103"/>
                  </a:cubicBezTo>
                  <a:cubicBezTo>
                    <a:pt x="99" y="104"/>
                    <a:pt x="102" y="108"/>
                    <a:pt x="103" y="113"/>
                  </a:cubicBezTo>
                  <a:cubicBezTo>
                    <a:pt x="105" y="118"/>
                    <a:pt x="104" y="123"/>
                    <a:pt x="101" y="126"/>
                  </a:cubicBezTo>
                  <a:cubicBezTo>
                    <a:pt x="90" y="138"/>
                    <a:pt x="63" y="128"/>
                    <a:pt x="54" y="120"/>
                  </a:cubicBezTo>
                  <a:cubicBezTo>
                    <a:pt x="40" y="110"/>
                    <a:pt x="32" y="91"/>
                    <a:pt x="35" y="73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9" y="81"/>
                    <a:pt x="45" y="90"/>
                    <a:pt x="55" y="91"/>
                  </a:cubicBezTo>
                  <a:cubicBezTo>
                    <a:pt x="67" y="93"/>
                    <a:pt x="78" y="87"/>
                    <a:pt x="79" y="79"/>
                  </a:cubicBezTo>
                  <a:cubicBezTo>
                    <a:pt x="80" y="74"/>
                    <a:pt x="78" y="70"/>
                    <a:pt x="76" y="67"/>
                  </a:cubicBezTo>
                  <a:cubicBezTo>
                    <a:pt x="74" y="65"/>
                    <a:pt x="71" y="64"/>
                    <a:pt x="68" y="63"/>
                  </a:cubicBezTo>
                  <a:cubicBezTo>
                    <a:pt x="70" y="65"/>
                    <a:pt x="71" y="66"/>
                    <a:pt x="72" y="68"/>
                  </a:cubicBezTo>
                  <a:cubicBezTo>
                    <a:pt x="74" y="71"/>
                    <a:pt x="74" y="74"/>
                    <a:pt x="74" y="77"/>
                  </a:cubicBezTo>
                  <a:cubicBezTo>
                    <a:pt x="73" y="80"/>
                    <a:pt x="70" y="83"/>
                    <a:pt x="67" y="84"/>
                  </a:cubicBezTo>
                  <a:cubicBezTo>
                    <a:pt x="64" y="85"/>
                    <a:pt x="59" y="85"/>
                    <a:pt x="55" y="83"/>
                  </a:cubicBezTo>
                  <a:cubicBezTo>
                    <a:pt x="51" y="81"/>
                    <a:pt x="47" y="77"/>
                    <a:pt x="46" y="7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6" name="Freeform 3996"/>
            <p:cNvSpPr>
              <a:spLocks noChangeArrowheads="1"/>
            </p:cNvSpPr>
            <p:nvPr/>
          </p:nvSpPr>
          <p:spPr bwMode="auto">
            <a:xfrm>
              <a:off x="0" y="0"/>
              <a:ext cx="1909987" cy="1755721"/>
            </a:xfrm>
            <a:custGeom>
              <a:avLst/>
              <a:gdLst>
                <a:gd name="T0" fmla="*/ 0 w 318"/>
                <a:gd name="T1" fmla="*/ 2147483647 h 293"/>
                <a:gd name="T2" fmla="*/ 2147483647 w 318"/>
                <a:gd name="T3" fmla="*/ 2147483647 h 293"/>
                <a:gd name="T4" fmla="*/ 2147483647 w 318"/>
                <a:gd name="T5" fmla="*/ 2147483647 h 293"/>
                <a:gd name="T6" fmla="*/ 2147483647 w 318"/>
                <a:gd name="T7" fmla="*/ 2147483647 h 293"/>
                <a:gd name="T8" fmla="*/ 2147483647 w 318"/>
                <a:gd name="T9" fmla="*/ 2147483647 h 293"/>
                <a:gd name="T10" fmla="*/ 2147483647 w 318"/>
                <a:gd name="T11" fmla="*/ 2147483647 h 293"/>
                <a:gd name="T12" fmla="*/ 2147483647 w 318"/>
                <a:gd name="T13" fmla="*/ 2147483647 h 293"/>
                <a:gd name="T14" fmla="*/ 2147483647 w 318"/>
                <a:gd name="T15" fmla="*/ 2147483647 h 293"/>
                <a:gd name="T16" fmla="*/ 2147483647 w 318"/>
                <a:gd name="T17" fmla="*/ 2147483647 h 293"/>
                <a:gd name="T18" fmla="*/ 2147483647 w 318"/>
                <a:gd name="T19" fmla="*/ 2147483647 h 293"/>
                <a:gd name="T20" fmla="*/ 0 w 318"/>
                <a:gd name="T21" fmla="*/ 2147483647 h 293"/>
                <a:gd name="T22" fmla="*/ 2147483647 w 318"/>
                <a:gd name="T23" fmla="*/ 2147483647 h 293"/>
                <a:gd name="T24" fmla="*/ 2147483647 w 318"/>
                <a:gd name="T25" fmla="*/ 2147483647 h 293"/>
                <a:gd name="T26" fmla="*/ 2147483647 w 318"/>
                <a:gd name="T27" fmla="*/ 2147483647 h 293"/>
                <a:gd name="T28" fmla="*/ 2147483647 w 318"/>
                <a:gd name="T29" fmla="*/ 2147483647 h 293"/>
                <a:gd name="T30" fmla="*/ 0 w 318"/>
                <a:gd name="T31" fmla="*/ 2147483647 h 29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8"/>
                <a:gd name="T49" fmla="*/ 0 h 293"/>
                <a:gd name="T50" fmla="*/ 318 w 318"/>
                <a:gd name="T51" fmla="*/ 293 h 29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8" h="293">
                  <a:moveTo>
                    <a:pt x="0" y="132"/>
                  </a:moveTo>
                  <a:cubicBezTo>
                    <a:pt x="0" y="205"/>
                    <a:pt x="87" y="269"/>
                    <a:pt x="163" y="293"/>
                  </a:cubicBezTo>
                  <a:cubicBezTo>
                    <a:pt x="239" y="265"/>
                    <a:pt x="317" y="205"/>
                    <a:pt x="317" y="132"/>
                  </a:cubicBezTo>
                  <a:cubicBezTo>
                    <a:pt x="317" y="64"/>
                    <a:pt x="240" y="0"/>
                    <a:pt x="176" y="58"/>
                  </a:cubicBezTo>
                  <a:cubicBezTo>
                    <a:pt x="176" y="57"/>
                    <a:pt x="177" y="57"/>
                    <a:pt x="177" y="57"/>
                  </a:cubicBezTo>
                  <a:cubicBezTo>
                    <a:pt x="193" y="42"/>
                    <a:pt x="211" y="34"/>
                    <a:pt x="230" y="34"/>
                  </a:cubicBezTo>
                  <a:cubicBezTo>
                    <a:pt x="276" y="34"/>
                    <a:pt x="318" y="81"/>
                    <a:pt x="318" y="132"/>
                  </a:cubicBezTo>
                  <a:cubicBezTo>
                    <a:pt x="318" y="204"/>
                    <a:pt x="240" y="265"/>
                    <a:pt x="163" y="293"/>
                  </a:cubicBezTo>
                  <a:cubicBezTo>
                    <a:pt x="163" y="293"/>
                    <a:pt x="163" y="293"/>
                    <a:pt x="163" y="293"/>
                  </a:cubicBezTo>
                  <a:cubicBezTo>
                    <a:pt x="163" y="293"/>
                    <a:pt x="163" y="293"/>
                    <a:pt x="163" y="293"/>
                  </a:cubicBezTo>
                  <a:cubicBezTo>
                    <a:pt x="84" y="268"/>
                    <a:pt x="0" y="203"/>
                    <a:pt x="0" y="132"/>
                  </a:cubicBezTo>
                  <a:cubicBezTo>
                    <a:pt x="0" y="107"/>
                    <a:pt x="8" y="83"/>
                    <a:pt x="23" y="66"/>
                  </a:cubicBezTo>
                  <a:cubicBezTo>
                    <a:pt x="39" y="47"/>
                    <a:pt x="61" y="36"/>
                    <a:pt x="85" y="36"/>
                  </a:cubicBezTo>
                  <a:cubicBezTo>
                    <a:pt x="105" y="36"/>
                    <a:pt x="126" y="44"/>
                    <a:pt x="147" y="58"/>
                  </a:cubicBezTo>
                  <a:cubicBezTo>
                    <a:pt x="147" y="59"/>
                    <a:pt x="148" y="59"/>
                    <a:pt x="148" y="60"/>
                  </a:cubicBezTo>
                  <a:cubicBezTo>
                    <a:pt x="66" y="3"/>
                    <a:pt x="0" y="63"/>
                    <a:pt x="0" y="13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7" name="Freeform 3979"/>
            <p:cNvSpPr>
              <a:spLocks noChangeArrowheads="1"/>
            </p:cNvSpPr>
            <p:nvPr/>
          </p:nvSpPr>
          <p:spPr bwMode="auto">
            <a:xfrm>
              <a:off x="874185" y="132229"/>
              <a:ext cx="190999" cy="264460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0 h 44"/>
                <a:gd name="T10" fmla="*/ 2147483647 w 32"/>
                <a:gd name="T11" fmla="*/ 0 h 44"/>
                <a:gd name="T12" fmla="*/ 2147483647 w 32"/>
                <a:gd name="T13" fmla="*/ 2147483647 h 44"/>
                <a:gd name="T14" fmla="*/ 2147483647 w 32"/>
                <a:gd name="T15" fmla="*/ 2147483647 h 44"/>
                <a:gd name="T16" fmla="*/ 2147483647 w 32"/>
                <a:gd name="T17" fmla="*/ 2147483647 h 44"/>
                <a:gd name="T18" fmla="*/ 2147483647 w 32"/>
                <a:gd name="T19" fmla="*/ 2147483647 h 44"/>
                <a:gd name="T20" fmla="*/ 2147483647 w 32"/>
                <a:gd name="T21" fmla="*/ 2147483647 h 44"/>
                <a:gd name="T22" fmla="*/ 2147483647 w 32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"/>
                <a:gd name="T37" fmla="*/ 0 h 44"/>
                <a:gd name="T38" fmla="*/ 32 w 32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" h="44">
                  <a:moveTo>
                    <a:pt x="5" y="23"/>
                  </a:moveTo>
                  <a:cubicBezTo>
                    <a:pt x="5" y="30"/>
                    <a:pt x="8" y="37"/>
                    <a:pt x="12" y="44"/>
                  </a:cubicBezTo>
                  <a:cubicBezTo>
                    <a:pt x="10" y="42"/>
                    <a:pt x="7" y="40"/>
                    <a:pt x="4" y="38"/>
                  </a:cubicBezTo>
                  <a:cubicBezTo>
                    <a:pt x="1" y="30"/>
                    <a:pt x="0" y="22"/>
                    <a:pt x="2" y="14"/>
                  </a:cubicBezTo>
                  <a:cubicBezTo>
                    <a:pt x="3" y="4"/>
                    <a:pt x="10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30" y="3"/>
                    <a:pt x="31" y="14"/>
                  </a:cubicBezTo>
                  <a:cubicBezTo>
                    <a:pt x="32" y="20"/>
                    <a:pt x="32" y="30"/>
                    <a:pt x="29" y="37"/>
                  </a:cubicBezTo>
                  <a:cubicBezTo>
                    <a:pt x="27" y="39"/>
                    <a:pt x="25" y="41"/>
                    <a:pt x="23" y="43"/>
                  </a:cubicBezTo>
                  <a:cubicBezTo>
                    <a:pt x="27" y="36"/>
                    <a:pt x="28" y="31"/>
                    <a:pt x="28" y="23"/>
                  </a:cubicBezTo>
                  <a:cubicBezTo>
                    <a:pt x="28" y="12"/>
                    <a:pt x="24" y="6"/>
                    <a:pt x="17" y="6"/>
                  </a:cubicBezTo>
                  <a:cubicBezTo>
                    <a:pt x="8" y="6"/>
                    <a:pt x="5" y="15"/>
                    <a:pt x="5" y="2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8" name="Freeform 3980"/>
            <p:cNvSpPr>
              <a:spLocks noChangeArrowheads="1"/>
            </p:cNvSpPr>
            <p:nvPr/>
          </p:nvSpPr>
          <p:spPr bwMode="auto">
            <a:xfrm>
              <a:off x="1043147" y="337920"/>
              <a:ext cx="22041" cy="14692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w 3"/>
                <a:gd name="T11" fmla="*/ 2147483647 h 2"/>
                <a:gd name="T12" fmla="*/ 2147483647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9" name="Freeform 3981"/>
            <p:cNvSpPr>
              <a:spLocks noChangeArrowheads="1"/>
            </p:cNvSpPr>
            <p:nvPr/>
          </p:nvSpPr>
          <p:spPr bwMode="auto">
            <a:xfrm>
              <a:off x="1050491" y="345269"/>
              <a:ext cx="7348" cy="7348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0" name="Freeform 3982"/>
            <p:cNvSpPr>
              <a:spLocks noChangeArrowheads="1"/>
            </p:cNvSpPr>
            <p:nvPr/>
          </p:nvSpPr>
          <p:spPr bwMode="auto">
            <a:xfrm>
              <a:off x="1006414" y="352613"/>
              <a:ext cx="44077" cy="44077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0 h 8"/>
                <a:gd name="T4" fmla="*/ 2147483647 w 8"/>
                <a:gd name="T5" fmla="*/ 0 h 8"/>
                <a:gd name="T6" fmla="*/ 2147483647 w 8"/>
                <a:gd name="T7" fmla="*/ 0 h 8"/>
                <a:gd name="T8" fmla="*/ 0 w 8"/>
                <a:gd name="T9" fmla="*/ 2147483647 h 8"/>
                <a:gd name="T10" fmla="*/ 2147483647 w 8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8"/>
                <a:gd name="T20" fmla="*/ 8 w 8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8">
                  <a:moveTo>
                    <a:pt x="1" y="6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5"/>
                    <a:pt x="0" y="8"/>
                  </a:cubicBezTo>
                  <a:cubicBezTo>
                    <a:pt x="1" y="7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1" name="Freeform 3983"/>
            <p:cNvSpPr>
              <a:spLocks noChangeArrowheads="1"/>
            </p:cNvSpPr>
            <p:nvPr/>
          </p:nvSpPr>
          <p:spPr bwMode="auto">
            <a:xfrm>
              <a:off x="984378" y="396689"/>
              <a:ext cx="22041" cy="29384"/>
            </a:xfrm>
            <a:custGeom>
              <a:avLst/>
              <a:gdLst>
                <a:gd name="T0" fmla="*/ 2147483647 w 3"/>
                <a:gd name="T1" fmla="*/ 0 h 5"/>
                <a:gd name="T2" fmla="*/ 0 w 3"/>
                <a:gd name="T3" fmla="*/ 2147483647 h 5"/>
                <a:gd name="T4" fmla="*/ 0 w 3"/>
                <a:gd name="T5" fmla="*/ 2147483647 h 5"/>
                <a:gd name="T6" fmla="*/ 2147483647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2" name="Freeform 3984"/>
            <p:cNvSpPr>
              <a:spLocks noChangeArrowheads="1"/>
            </p:cNvSpPr>
            <p:nvPr/>
          </p:nvSpPr>
          <p:spPr bwMode="auto">
            <a:xfrm>
              <a:off x="977030" y="389345"/>
              <a:ext cx="36733" cy="36733"/>
            </a:xfrm>
            <a:custGeom>
              <a:avLst/>
              <a:gdLst>
                <a:gd name="T0" fmla="*/ 0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0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6"/>
                  </a:moveTo>
                  <a:cubicBezTo>
                    <a:pt x="2" y="4"/>
                    <a:pt x="4" y="2"/>
                    <a:pt x="5" y="0"/>
                  </a:cubicBezTo>
                  <a:cubicBezTo>
                    <a:pt x="5" y="0"/>
                    <a:pt x="5" y="1"/>
                    <a:pt x="4" y="2"/>
                  </a:cubicBezTo>
                  <a:cubicBezTo>
                    <a:pt x="3" y="3"/>
                    <a:pt x="2" y="5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3" name="Freeform 3985"/>
            <p:cNvSpPr>
              <a:spLocks noChangeArrowheads="1"/>
            </p:cNvSpPr>
            <p:nvPr/>
          </p:nvSpPr>
          <p:spPr bwMode="auto">
            <a:xfrm>
              <a:off x="977030" y="418730"/>
              <a:ext cx="7348" cy="734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4" name="Freeform 3986"/>
            <p:cNvSpPr>
              <a:spLocks noChangeArrowheads="1"/>
            </p:cNvSpPr>
            <p:nvPr/>
          </p:nvSpPr>
          <p:spPr bwMode="auto">
            <a:xfrm>
              <a:off x="947646" y="396689"/>
              <a:ext cx="29384" cy="29384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0 w 6"/>
                <a:gd name="T5" fmla="*/ 0 h 5"/>
                <a:gd name="T6" fmla="*/ 2147483647 w 6"/>
                <a:gd name="T7" fmla="*/ 2147483647 h 5"/>
                <a:gd name="T8" fmla="*/ 2147483647 w 6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5"/>
                <a:gd name="T17" fmla="*/ 6 w 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5">
                  <a:moveTo>
                    <a:pt x="5" y="5"/>
                  </a:moveTo>
                  <a:cubicBezTo>
                    <a:pt x="4" y="4"/>
                    <a:pt x="3" y="4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2" y="1"/>
                    <a:pt x="4" y="3"/>
                    <a:pt x="6" y="4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5" name="Freeform 3987"/>
            <p:cNvSpPr>
              <a:spLocks noChangeArrowheads="1"/>
            </p:cNvSpPr>
            <p:nvPr/>
          </p:nvSpPr>
          <p:spPr bwMode="auto">
            <a:xfrm>
              <a:off x="977030" y="352613"/>
              <a:ext cx="80809" cy="80809"/>
            </a:xfrm>
            <a:custGeom>
              <a:avLst/>
              <a:gdLst>
                <a:gd name="T0" fmla="*/ 2147483647 w 14"/>
                <a:gd name="T1" fmla="*/ 2147483647 h 14"/>
                <a:gd name="T2" fmla="*/ 2147483647 w 14"/>
                <a:gd name="T3" fmla="*/ 2147483647 h 14"/>
                <a:gd name="T4" fmla="*/ 2147483647 w 14"/>
                <a:gd name="T5" fmla="*/ 0 h 14"/>
                <a:gd name="T6" fmla="*/ 2147483647 w 14"/>
                <a:gd name="T7" fmla="*/ 0 h 14"/>
                <a:gd name="T8" fmla="*/ 2147483647 w 14"/>
                <a:gd name="T9" fmla="*/ 0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0 w 14"/>
                <a:gd name="T17" fmla="*/ 2147483647 h 14"/>
                <a:gd name="T18" fmla="*/ 0 w 14"/>
                <a:gd name="T19" fmla="*/ 2147483647 h 14"/>
                <a:gd name="T20" fmla="*/ 0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"/>
                <a:gd name="T43" fmla="*/ 0 h 14"/>
                <a:gd name="T44" fmla="*/ 14 w 14"/>
                <a:gd name="T45" fmla="*/ 14 h 1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" h="14">
                  <a:moveTo>
                    <a:pt x="2" y="13"/>
                  </a:moveTo>
                  <a:cubicBezTo>
                    <a:pt x="3" y="11"/>
                    <a:pt x="4" y="9"/>
                    <a:pt x="5" y="8"/>
                  </a:cubicBezTo>
                  <a:cubicBezTo>
                    <a:pt x="8" y="5"/>
                    <a:pt x="10" y="2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4"/>
                    <a:pt x="6" y="9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1" y="13"/>
                    <a:pt x="1" y="12"/>
                    <a:pt x="2" y="12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6" name="Freeform 3988"/>
            <p:cNvSpPr>
              <a:spLocks noChangeArrowheads="1"/>
            </p:cNvSpPr>
            <p:nvPr/>
          </p:nvSpPr>
          <p:spPr bwMode="auto">
            <a:xfrm>
              <a:off x="954994" y="411381"/>
              <a:ext cx="22041" cy="14692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0 h 2"/>
                <a:gd name="T4" fmla="*/ 2147483647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7" name="Freeform 3989"/>
            <p:cNvSpPr>
              <a:spLocks noChangeArrowheads="1"/>
            </p:cNvSpPr>
            <p:nvPr/>
          </p:nvSpPr>
          <p:spPr bwMode="auto">
            <a:xfrm>
              <a:off x="903569" y="168962"/>
              <a:ext cx="139578" cy="257116"/>
            </a:xfrm>
            <a:custGeom>
              <a:avLst/>
              <a:gdLst>
                <a:gd name="T0" fmla="*/ 2147483647 w 23"/>
                <a:gd name="T1" fmla="*/ 2147483647 h 43"/>
                <a:gd name="T2" fmla="*/ 2147483647 w 23"/>
                <a:gd name="T3" fmla="*/ 2147483647 h 43"/>
                <a:gd name="T4" fmla="*/ 2147483647 w 23"/>
                <a:gd name="T5" fmla="*/ 2147483647 h 43"/>
                <a:gd name="T6" fmla="*/ 2147483647 w 23"/>
                <a:gd name="T7" fmla="*/ 2147483647 h 43"/>
                <a:gd name="T8" fmla="*/ 2147483647 w 23"/>
                <a:gd name="T9" fmla="*/ 2147483647 h 43"/>
                <a:gd name="T10" fmla="*/ 0 w 23"/>
                <a:gd name="T11" fmla="*/ 2147483647 h 43"/>
                <a:gd name="T12" fmla="*/ 2147483647 w 23"/>
                <a:gd name="T13" fmla="*/ 0 h 43"/>
                <a:gd name="T14" fmla="*/ 2147483647 w 23"/>
                <a:gd name="T15" fmla="*/ 2147483647 h 43"/>
                <a:gd name="T16" fmla="*/ 2147483647 w 23"/>
                <a:gd name="T17" fmla="*/ 2147483647 h 43"/>
                <a:gd name="T18" fmla="*/ 2147483647 w 23"/>
                <a:gd name="T19" fmla="*/ 2147483647 h 43"/>
                <a:gd name="T20" fmla="*/ 2147483647 w 23"/>
                <a:gd name="T21" fmla="*/ 2147483647 h 43"/>
                <a:gd name="T22" fmla="*/ 2147483647 w 23"/>
                <a:gd name="T23" fmla="*/ 2147483647 h 43"/>
                <a:gd name="T24" fmla="*/ 2147483647 w 2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"/>
                <a:gd name="T40" fmla="*/ 0 h 43"/>
                <a:gd name="T41" fmla="*/ 23 w 2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" h="43">
                  <a:moveTo>
                    <a:pt x="12" y="1"/>
                  </a:moveTo>
                  <a:cubicBezTo>
                    <a:pt x="4" y="1"/>
                    <a:pt x="2" y="9"/>
                    <a:pt x="2" y="17"/>
                  </a:cubicBezTo>
                  <a:cubicBezTo>
                    <a:pt x="2" y="25"/>
                    <a:pt x="6" y="35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1"/>
                    <a:pt x="9" y="39"/>
                    <a:pt x="7" y="38"/>
                  </a:cubicBezTo>
                  <a:cubicBezTo>
                    <a:pt x="3" y="31"/>
                    <a:pt x="0" y="24"/>
                    <a:pt x="0" y="17"/>
                  </a:cubicBezTo>
                  <a:cubicBezTo>
                    <a:pt x="0" y="9"/>
                    <a:pt x="3" y="0"/>
                    <a:pt x="12" y="0"/>
                  </a:cubicBezTo>
                  <a:cubicBezTo>
                    <a:pt x="19" y="0"/>
                    <a:pt x="23" y="6"/>
                    <a:pt x="23" y="17"/>
                  </a:cubicBezTo>
                  <a:cubicBezTo>
                    <a:pt x="23" y="25"/>
                    <a:pt x="22" y="30"/>
                    <a:pt x="18" y="37"/>
                  </a:cubicBezTo>
                  <a:cubicBezTo>
                    <a:pt x="17" y="39"/>
                    <a:pt x="15" y="41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9" y="33"/>
                    <a:pt x="22" y="27"/>
                    <a:pt x="22" y="17"/>
                  </a:cubicBezTo>
                  <a:cubicBezTo>
                    <a:pt x="22" y="11"/>
                    <a:pt x="20" y="1"/>
                    <a:pt x="1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8" name="Freeform 3990"/>
            <p:cNvSpPr>
              <a:spLocks noChangeArrowheads="1"/>
            </p:cNvSpPr>
            <p:nvPr/>
          </p:nvSpPr>
          <p:spPr bwMode="auto">
            <a:xfrm>
              <a:off x="896225" y="359961"/>
              <a:ext cx="58769" cy="51425"/>
            </a:xfrm>
            <a:custGeom>
              <a:avLst/>
              <a:gdLst>
                <a:gd name="T0" fmla="*/ 0 w 10"/>
                <a:gd name="T1" fmla="*/ 0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0 w 10"/>
                <a:gd name="T7" fmla="*/ 2147483647 h 9"/>
                <a:gd name="T8" fmla="*/ 0 w 10"/>
                <a:gd name="T9" fmla="*/ 0 h 9"/>
                <a:gd name="T10" fmla="*/ 0 w 10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9"/>
                <a:gd name="T20" fmla="*/ 10 w 1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9">
                  <a:moveTo>
                    <a:pt x="0" y="0"/>
                  </a:moveTo>
                  <a:cubicBezTo>
                    <a:pt x="3" y="2"/>
                    <a:pt x="6" y="4"/>
                    <a:pt x="8" y="6"/>
                  </a:cubicBezTo>
                  <a:cubicBezTo>
                    <a:pt x="9" y="7"/>
                    <a:pt x="10" y="8"/>
                    <a:pt x="10" y="9"/>
                  </a:cubicBezTo>
                  <a:cubicBezTo>
                    <a:pt x="7" y="6"/>
                    <a:pt x="3" y="3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9" name="Freeform 3991"/>
            <p:cNvSpPr>
              <a:spLocks noChangeArrowheads="1"/>
            </p:cNvSpPr>
            <p:nvPr/>
          </p:nvSpPr>
          <p:spPr bwMode="auto">
            <a:xfrm>
              <a:off x="888877" y="359961"/>
              <a:ext cx="7348" cy="734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0" name="Freeform 3992"/>
            <p:cNvSpPr>
              <a:spLocks noChangeArrowheads="1"/>
            </p:cNvSpPr>
            <p:nvPr/>
          </p:nvSpPr>
          <p:spPr bwMode="auto">
            <a:xfrm>
              <a:off x="881533" y="345269"/>
              <a:ext cx="14692" cy="22041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1" name="Freeform 3993"/>
            <p:cNvSpPr>
              <a:spLocks noChangeArrowheads="1"/>
            </p:cNvSpPr>
            <p:nvPr/>
          </p:nvSpPr>
          <p:spPr bwMode="auto">
            <a:xfrm>
              <a:off x="866841" y="117537"/>
              <a:ext cx="213039" cy="242424"/>
            </a:xfrm>
            <a:custGeom>
              <a:avLst/>
              <a:gdLst>
                <a:gd name="T0" fmla="*/ 2147483647 w 35"/>
                <a:gd name="T1" fmla="*/ 2147483647 h 40"/>
                <a:gd name="T2" fmla="*/ 2147483647 w 35"/>
                <a:gd name="T3" fmla="*/ 2147483647 h 40"/>
                <a:gd name="T4" fmla="*/ 2147483647 w 35"/>
                <a:gd name="T5" fmla="*/ 2147483647 h 40"/>
                <a:gd name="T6" fmla="*/ 2147483647 w 35"/>
                <a:gd name="T7" fmla="*/ 2147483647 h 40"/>
                <a:gd name="T8" fmla="*/ 2147483647 w 35"/>
                <a:gd name="T9" fmla="*/ 2147483647 h 40"/>
                <a:gd name="T10" fmla="*/ 2147483647 w 35"/>
                <a:gd name="T11" fmla="*/ 0 h 40"/>
                <a:gd name="T12" fmla="*/ 2147483647 w 35"/>
                <a:gd name="T13" fmla="*/ 0 h 40"/>
                <a:gd name="T14" fmla="*/ 2147483647 w 35"/>
                <a:gd name="T15" fmla="*/ 2147483647 h 40"/>
                <a:gd name="T16" fmla="*/ 2147483647 w 35"/>
                <a:gd name="T17" fmla="*/ 2147483647 h 40"/>
                <a:gd name="T18" fmla="*/ 2147483647 w 35"/>
                <a:gd name="T19" fmla="*/ 2147483647 h 40"/>
                <a:gd name="T20" fmla="*/ 2147483647 w 35"/>
                <a:gd name="T21" fmla="*/ 2147483647 h 40"/>
                <a:gd name="T22" fmla="*/ 2147483647 w 35"/>
                <a:gd name="T23" fmla="*/ 2147483647 h 40"/>
                <a:gd name="T24" fmla="*/ 2147483647 w 35"/>
                <a:gd name="T25" fmla="*/ 2147483647 h 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"/>
                <a:gd name="T40" fmla="*/ 0 h 40"/>
                <a:gd name="T41" fmla="*/ 35 w 35"/>
                <a:gd name="T42" fmla="*/ 40 h 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" h="40">
                  <a:moveTo>
                    <a:pt x="18" y="2"/>
                  </a:moveTo>
                  <a:cubicBezTo>
                    <a:pt x="11" y="2"/>
                    <a:pt x="4" y="6"/>
                    <a:pt x="3" y="16"/>
                  </a:cubicBezTo>
                  <a:cubicBezTo>
                    <a:pt x="1" y="24"/>
                    <a:pt x="2" y="32"/>
                    <a:pt x="5" y="40"/>
                  </a:cubicBezTo>
                  <a:cubicBezTo>
                    <a:pt x="5" y="39"/>
                    <a:pt x="4" y="39"/>
                    <a:pt x="3" y="38"/>
                  </a:cubicBezTo>
                  <a:cubicBezTo>
                    <a:pt x="0" y="31"/>
                    <a:pt x="0" y="23"/>
                    <a:pt x="1" y="16"/>
                  </a:cubicBezTo>
                  <a:cubicBezTo>
                    <a:pt x="3" y="5"/>
                    <a:pt x="11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32" y="4"/>
                    <a:pt x="34" y="16"/>
                  </a:cubicBezTo>
                  <a:cubicBezTo>
                    <a:pt x="35" y="22"/>
                    <a:pt x="35" y="30"/>
                    <a:pt x="33" y="37"/>
                  </a:cubicBezTo>
                  <a:cubicBezTo>
                    <a:pt x="32" y="37"/>
                    <a:pt x="31" y="38"/>
                    <a:pt x="30" y="39"/>
                  </a:cubicBezTo>
                  <a:cubicBezTo>
                    <a:pt x="33" y="32"/>
                    <a:pt x="33" y="22"/>
                    <a:pt x="32" y="16"/>
                  </a:cubicBezTo>
                  <a:cubicBezTo>
                    <a:pt x="31" y="5"/>
                    <a:pt x="23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5702" name="组合 590"/>
            <p:cNvGrpSpPr/>
            <p:nvPr/>
          </p:nvGrpSpPr>
          <p:grpSpPr bwMode="auto">
            <a:xfrm>
              <a:off x="376013" y="1770413"/>
              <a:ext cx="1177685" cy="891198"/>
              <a:chOff x="0" y="0"/>
              <a:chExt cx="1177685" cy="891198"/>
            </a:xfrm>
          </p:grpSpPr>
          <p:sp>
            <p:nvSpPr>
              <p:cNvPr id="15703" name="圆角矩形 591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177685" cy="891198"/>
              </a:xfrm>
              <a:prstGeom prst="roundRect">
                <a:avLst>
                  <a:gd name="adj" fmla="val 8139"/>
                </a:avLst>
              </a:prstGeom>
              <a:solidFill>
                <a:srgbClr val="F78280">
                  <a:alpha val="63136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15704" name="文本框 592"/>
              <p:cNvSpPr>
                <a:spLocks noChangeArrowheads="1"/>
              </p:cNvSpPr>
              <p:nvPr/>
            </p:nvSpPr>
            <p:spPr bwMode="auto">
              <a:xfrm>
                <a:off x="27547" y="30101"/>
                <a:ext cx="112259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</a:rPr>
                  <a:t>添加</a:t>
                </a:r>
                <a:endParaRPr lang="en-US" altLang="zh-CN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</a:endParaRPr>
              </a:p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</a:rPr>
                  <a:t>目录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5663" name="组合 593"/>
          <p:cNvGrpSpPr/>
          <p:nvPr/>
        </p:nvGrpSpPr>
        <p:grpSpPr bwMode="auto">
          <a:xfrm>
            <a:off x="7848600" y="4565650"/>
            <a:ext cx="1177925" cy="892175"/>
            <a:chOff x="0" y="0"/>
            <a:chExt cx="1177685" cy="891198"/>
          </a:xfrm>
        </p:grpSpPr>
        <p:sp>
          <p:nvSpPr>
            <p:cNvPr id="15681" name="圆角矩形 594"/>
            <p:cNvSpPr>
              <a:spLocks noChangeArrowheads="1"/>
            </p:cNvSpPr>
            <p:nvPr/>
          </p:nvSpPr>
          <p:spPr bwMode="auto">
            <a:xfrm>
              <a:off x="0" y="0"/>
              <a:ext cx="1177685" cy="891198"/>
            </a:xfrm>
            <a:prstGeom prst="roundRect">
              <a:avLst>
                <a:gd name="adj" fmla="val 8139"/>
              </a:avLst>
            </a:prstGeom>
            <a:solidFill>
              <a:srgbClr val="F78280">
                <a:alpha val="6313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5682" name="文本框 595"/>
            <p:cNvSpPr>
              <a:spLocks noChangeArrowheads="1"/>
            </p:cNvSpPr>
            <p:nvPr/>
          </p:nvSpPr>
          <p:spPr bwMode="auto">
            <a:xfrm>
              <a:off x="27547" y="30101"/>
              <a:ext cx="1122591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添加</a:t>
              </a:r>
              <a:endParaRPr lang="en-US" altLang="zh-CN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rPr>
                <a:t>目录</a:t>
              </a:r>
              <a:endParaRPr lang="zh-CN" altLang="en-US" sz="2400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</p:grpSp>
      <p:grpSp>
        <p:nvGrpSpPr>
          <p:cNvPr id="15664" name="组合 597"/>
          <p:cNvGrpSpPr/>
          <p:nvPr/>
        </p:nvGrpSpPr>
        <p:grpSpPr bwMode="auto">
          <a:xfrm>
            <a:off x="6938963" y="2908300"/>
            <a:ext cx="50800" cy="192088"/>
            <a:chOff x="0" y="0"/>
            <a:chExt cx="51425" cy="190999"/>
          </a:xfrm>
        </p:grpSpPr>
        <p:sp>
          <p:nvSpPr>
            <p:cNvPr id="15673" name="Oval 3933"/>
            <p:cNvSpPr>
              <a:spLocks noChangeArrowheads="1"/>
            </p:cNvSpPr>
            <p:nvPr/>
          </p:nvSpPr>
          <p:spPr bwMode="auto">
            <a:xfrm>
              <a:off x="0" y="139578"/>
              <a:ext cx="44077" cy="44077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4" name="Freeform 3934"/>
            <p:cNvSpPr>
              <a:spLocks noEditPoints="1" noChangeArrowheads="1"/>
            </p:cNvSpPr>
            <p:nvPr/>
          </p:nvSpPr>
          <p:spPr bwMode="auto">
            <a:xfrm>
              <a:off x="0" y="132230"/>
              <a:ext cx="51425" cy="58769"/>
            </a:xfrm>
            <a:custGeom>
              <a:avLst/>
              <a:gdLst>
                <a:gd name="T0" fmla="*/ 2147483647 w 9"/>
                <a:gd name="T1" fmla="*/ 2147483647 h 9"/>
                <a:gd name="T2" fmla="*/ 0 w 9"/>
                <a:gd name="T3" fmla="*/ 2147483647 h 9"/>
                <a:gd name="T4" fmla="*/ 2147483647 w 9"/>
                <a:gd name="T5" fmla="*/ 0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2147483647 w 9"/>
                <a:gd name="T11" fmla="*/ 2147483647 h 9"/>
                <a:gd name="T12" fmla="*/ 2147483647 w 9"/>
                <a:gd name="T13" fmla="*/ 2147483647 h 9"/>
                <a:gd name="T14" fmla="*/ 2147483647 w 9"/>
                <a:gd name="T15" fmla="*/ 2147483647 h 9"/>
                <a:gd name="T16" fmla="*/ 2147483647 w 9"/>
                <a:gd name="T17" fmla="*/ 2147483647 h 9"/>
                <a:gd name="T18" fmla="*/ 2147483647 w 9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9"/>
                <a:gd name="T32" fmla="*/ 9 w 9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9">
                  <a:moveTo>
                    <a:pt x="5" y="9"/>
                  </a:move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4"/>
                  </a:cubicBezTo>
                  <a:cubicBezTo>
                    <a:pt x="9" y="7"/>
                    <a:pt x="7" y="9"/>
                    <a:pt x="5" y="9"/>
                  </a:cubicBezTo>
                  <a:close/>
                  <a:moveTo>
                    <a:pt x="5" y="1"/>
                  </a:moveTo>
                  <a:cubicBezTo>
                    <a:pt x="3" y="1"/>
                    <a:pt x="2" y="3"/>
                    <a:pt x="2" y="4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6" y="7"/>
                    <a:pt x="8" y="6"/>
                    <a:pt x="8" y="4"/>
                  </a:cubicBezTo>
                  <a:cubicBezTo>
                    <a:pt x="8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5" name="Oval 3935"/>
            <p:cNvSpPr>
              <a:spLocks noChangeArrowheads="1"/>
            </p:cNvSpPr>
            <p:nvPr/>
          </p:nvSpPr>
          <p:spPr bwMode="auto">
            <a:xfrm>
              <a:off x="14692" y="36733"/>
              <a:ext cx="14692" cy="58769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6" name="Freeform 3936"/>
            <p:cNvSpPr>
              <a:spLocks noEditPoints="1" noChangeArrowheads="1"/>
            </p:cNvSpPr>
            <p:nvPr/>
          </p:nvSpPr>
          <p:spPr bwMode="auto">
            <a:xfrm>
              <a:off x="14692" y="29384"/>
              <a:ext cx="22041" cy="73461"/>
            </a:xfrm>
            <a:custGeom>
              <a:avLst/>
              <a:gdLst>
                <a:gd name="T0" fmla="*/ 2147483647 w 4"/>
                <a:gd name="T1" fmla="*/ 2147483647 h 12"/>
                <a:gd name="T2" fmla="*/ 0 w 4"/>
                <a:gd name="T3" fmla="*/ 2147483647 h 12"/>
                <a:gd name="T4" fmla="*/ 2147483647 w 4"/>
                <a:gd name="T5" fmla="*/ 0 h 12"/>
                <a:gd name="T6" fmla="*/ 2147483647 w 4"/>
                <a:gd name="T7" fmla="*/ 2147483647 h 12"/>
                <a:gd name="T8" fmla="*/ 2147483647 w 4"/>
                <a:gd name="T9" fmla="*/ 2147483647 h 12"/>
                <a:gd name="T10" fmla="*/ 2147483647 w 4"/>
                <a:gd name="T11" fmla="*/ 2147483647 h 12"/>
                <a:gd name="T12" fmla="*/ 2147483647 w 4"/>
                <a:gd name="T13" fmla="*/ 2147483647 h 12"/>
                <a:gd name="T14" fmla="*/ 2147483647 w 4"/>
                <a:gd name="T15" fmla="*/ 2147483647 h 12"/>
                <a:gd name="T16" fmla="*/ 2147483647 w 4"/>
                <a:gd name="T17" fmla="*/ 2147483647 h 12"/>
                <a:gd name="T18" fmla="*/ 2147483647 w 4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2"/>
                <a:gd name="T32" fmla="*/ 4 w 4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2">
                  <a:moveTo>
                    <a:pt x="2" y="12"/>
                  </a:moveTo>
                  <a:cubicBezTo>
                    <a:pt x="0" y="12"/>
                    <a:pt x="0" y="7"/>
                    <a:pt x="0" y="6"/>
                  </a:cubicBezTo>
                  <a:cubicBezTo>
                    <a:pt x="0" y="5"/>
                    <a:pt x="0" y="0"/>
                    <a:pt x="2" y="0"/>
                  </a:cubicBezTo>
                  <a:cubicBezTo>
                    <a:pt x="4" y="0"/>
                    <a:pt x="4" y="5"/>
                    <a:pt x="4" y="6"/>
                  </a:cubicBezTo>
                  <a:cubicBezTo>
                    <a:pt x="4" y="7"/>
                    <a:pt x="4" y="12"/>
                    <a:pt x="2" y="12"/>
                  </a:cubicBezTo>
                  <a:close/>
                  <a:moveTo>
                    <a:pt x="2" y="1"/>
                  </a:moveTo>
                  <a:cubicBezTo>
                    <a:pt x="1" y="2"/>
                    <a:pt x="1" y="3"/>
                    <a:pt x="1" y="6"/>
                  </a:cubicBezTo>
                  <a:cubicBezTo>
                    <a:pt x="1" y="8"/>
                    <a:pt x="1" y="10"/>
                    <a:pt x="2" y="10"/>
                  </a:cubicBezTo>
                  <a:cubicBezTo>
                    <a:pt x="2" y="10"/>
                    <a:pt x="2" y="8"/>
                    <a:pt x="2" y="6"/>
                  </a:cubicBezTo>
                  <a:cubicBezTo>
                    <a:pt x="2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7" name="Oval 3937"/>
            <p:cNvSpPr>
              <a:spLocks noChangeArrowheads="1"/>
            </p:cNvSpPr>
            <p:nvPr/>
          </p:nvSpPr>
          <p:spPr bwMode="auto">
            <a:xfrm>
              <a:off x="7348" y="102845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78" name="Freeform 3938"/>
            <p:cNvSpPr>
              <a:spLocks noEditPoints="1" noChangeArrowheads="1"/>
            </p:cNvSpPr>
            <p:nvPr/>
          </p:nvSpPr>
          <p:spPr bwMode="auto">
            <a:xfrm>
              <a:off x="7348" y="95501"/>
              <a:ext cx="36733" cy="36733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9" name="Oval 3939"/>
            <p:cNvSpPr>
              <a:spLocks noChangeArrowheads="1"/>
            </p:cNvSpPr>
            <p:nvPr/>
          </p:nvSpPr>
          <p:spPr bwMode="auto">
            <a:xfrm>
              <a:off x="7348" y="0"/>
              <a:ext cx="29384" cy="29384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15680" name="Freeform 3940"/>
            <p:cNvSpPr>
              <a:spLocks noEditPoints="1" noChangeArrowheads="1"/>
            </p:cNvSpPr>
            <p:nvPr/>
          </p:nvSpPr>
          <p:spPr bwMode="auto">
            <a:xfrm>
              <a:off x="7348" y="0"/>
              <a:ext cx="36733" cy="29384"/>
            </a:xfrm>
            <a:custGeom>
              <a:avLst/>
              <a:gdLst>
                <a:gd name="T0" fmla="*/ 2147483647 w 6"/>
                <a:gd name="T1" fmla="*/ 2147483647 h 6"/>
                <a:gd name="T2" fmla="*/ 0 w 6"/>
                <a:gd name="T3" fmla="*/ 2147483647 h 6"/>
                <a:gd name="T4" fmla="*/ 2147483647 w 6"/>
                <a:gd name="T5" fmla="*/ 0 h 6"/>
                <a:gd name="T6" fmla="*/ 2147483647 w 6"/>
                <a:gd name="T7" fmla="*/ 2147483647 h 6"/>
                <a:gd name="T8" fmla="*/ 2147483647 w 6"/>
                <a:gd name="T9" fmla="*/ 2147483647 h 6"/>
                <a:gd name="T10" fmla="*/ 2147483647 w 6"/>
                <a:gd name="T11" fmla="*/ 2147483647 h 6"/>
                <a:gd name="T12" fmla="*/ 2147483647 w 6"/>
                <a:gd name="T13" fmla="*/ 2147483647 h 6"/>
                <a:gd name="T14" fmla="*/ 2147483647 w 6"/>
                <a:gd name="T15" fmla="*/ 2147483647 h 6"/>
                <a:gd name="T16" fmla="*/ 2147483647 w 6"/>
                <a:gd name="T17" fmla="*/ 2147483647 h 6"/>
                <a:gd name="T18" fmla="*/ 2147483647 w 6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3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2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lose/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15665" name="Picture 854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3550" y="2881313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6" name="Picture 854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72650" y="3981450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7" name="Picture 854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213" y="5216525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8" name="Picture 866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1938" y="1954213"/>
            <a:ext cx="38893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69" name="Picture 866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17188" y="2649538"/>
            <a:ext cx="38893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0" name="Picture 866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7250" y="4286250"/>
            <a:ext cx="39052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1" name="Picture 857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3713" y="5192713"/>
            <a:ext cx="674687" cy="65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5672" name="Picture 851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650894">
            <a:off x="9414669" y="5625307"/>
            <a:ext cx="457200" cy="20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584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631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2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584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584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4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585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5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86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5869" name="组合 59"/>
          <p:cNvGrpSpPr/>
          <p:nvPr/>
        </p:nvGrpSpPr>
        <p:grpSpPr bwMode="auto">
          <a:xfrm>
            <a:off x="4889500" y="1249363"/>
            <a:ext cx="2411413" cy="4360862"/>
            <a:chOff x="0" y="0"/>
            <a:chExt cx="952500" cy="1722438"/>
          </a:xfrm>
        </p:grpSpPr>
        <p:sp>
          <p:nvSpPr>
            <p:cNvPr id="35894" name="Freeform 3250"/>
            <p:cNvSpPr>
              <a:spLocks noChangeArrowheads="1"/>
            </p:cNvSpPr>
            <p:nvPr/>
          </p:nvSpPr>
          <p:spPr bwMode="auto">
            <a:xfrm>
              <a:off x="282575" y="1417638"/>
              <a:ext cx="95250" cy="304800"/>
            </a:xfrm>
            <a:custGeom>
              <a:avLst/>
              <a:gdLst>
                <a:gd name="T0" fmla="*/ 2147483647 w 74"/>
                <a:gd name="T1" fmla="*/ 2147483647 h 236"/>
                <a:gd name="T2" fmla="*/ 2147483647 w 74"/>
                <a:gd name="T3" fmla="*/ 2147483647 h 236"/>
                <a:gd name="T4" fmla="*/ 2147483647 w 74"/>
                <a:gd name="T5" fmla="*/ 2147483647 h 236"/>
                <a:gd name="T6" fmla="*/ 2147483647 w 74"/>
                <a:gd name="T7" fmla="*/ 2147483647 h 236"/>
                <a:gd name="T8" fmla="*/ 2147483647 w 74"/>
                <a:gd name="T9" fmla="*/ 2147483647 h 236"/>
                <a:gd name="T10" fmla="*/ 2147483647 w 74"/>
                <a:gd name="T11" fmla="*/ 2147483647 h 236"/>
                <a:gd name="T12" fmla="*/ 2147483647 w 74"/>
                <a:gd name="T13" fmla="*/ 2147483647 h 236"/>
                <a:gd name="T14" fmla="*/ 2147483647 w 74"/>
                <a:gd name="T15" fmla="*/ 2147483647 h 236"/>
                <a:gd name="T16" fmla="*/ 2147483647 w 74"/>
                <a:gd name="T17" fmla="*/ 2147483647 h 236"/>
                <a:gd name="T18" fmla="*/ 2147483647 w 74"/>
                <a:gd name="T19" fmla="*/ 2147483647 h 236"/>
                <a:gd name="T20" fmla="*/ 2147483647 w 74"/>
                <a:gd name="T21" fmla="*/ 2147483647 h 236"/>
                <a:gd name="T22" fmla="*/ 2147483647 w 74"/>
                <a:gd name="T23" fmla="*/ 2147483647 h 236"/>
                <a:gd name="T24" fmla="*/ 2147483647 w 74"/>
                <a:gd name="T25" fmla="*/ 2147483647 h 236"/>
                <a:gd name="T26" fmla="*/ 2147483647 w 74"/>
                <a:gd name="T27" fmla="*/ 2147483647 h 236"/>
                <a:gd name="T28" fmla="*/ 2147483647 w 74"/>
                <a:gd name="T29" fmla="*/ 2147483647 h 236"/>
                <a:gd name="T30" fmla="*/ 2147483647 w 74"/>
                <a:gd name="T31" fmla="*/ 2147483647 h 236"/>
                <a:gd name="T32" fmla="*/ 2147483647 w 74"/>
                <a:gd name="T33" fmla="*/ 2147483647 h 236"/>
                <a:gd name="T34" fmla="*/ 2147483647 w 74"/>
                <a:gd name="T35" fmla="*/ 2147483647 h 236"/>
                <a:gd name="T36" fmla="*/ 2147483647 w 74"/>
                <a:gd name="T37" fmla="*/ 2147483647 h 236"/>
                <a:gd name="T38" fmla="*/ 2147483647 w 74"/>
                <a:gd name="T39" fmla="*/ 2147483647 h 236"/>
                <a:gd name="T40" fmla="*/ 2147483647 w 74"/>
                <a:gd name="T41" fmla="*/ 2147483647 h 236"/>
                <a:gd name="T42" fmla="*/ 2147483647 w 74"/>
                <a:gd name="T43" fmla="*/ 2147483647 h 236"/>
                <a:gd name="T44" fmla="*/ 2147483647 w 74"/>
                <a:gd name="T45" fmla="*/ 2147483647 h 236"/>
                <a:gd name="T46" fmla="*/ 2147483647 w 74"/>
                <a:gd name="T47" fmla="*/ 2147483647 h 236"/>
                <a:gd name="T48" fmla="*/ 2147483647 w 74"/>
                <a:gd name="T49" fmla="*/ 2147483647 h 236"/>
                <a:gd name="T50" fmla="*/ 2147483647 w 74"/>
                <a:gd name="T51" fmla="*/ 2147483647 h 236"/>
                <a:gd name="T52" fmla="*/ 2147483647 w 74"/>
                <a:gd name="T53" fmla="*/ 2147483647 h 236"/>
                <a:gd name="T54" fmla="*/ 2147483647 w 74"/>
                <a:gd name="T55" fmla="*/ 2147483647 h 236"/>
                <a:gd name="T56" fmla="*/ 2147483647 w 74"/>
                <a:gd name="T57" fmla="*/ 2147483647 h 236"/>
                <a:gd name="T58" fmla="*/ 2147483647 w 74"/>
                <a:gd name="T59" fmla="*/ 2147483647 h 236"/>
                <a:gd name="T60" fmla="*/ 2147483647 w 74"/>
                <a:gd name="T61" fmla="*/ 2147483647 h 236"/>
                <a:gd name="T62" fmla="*/ 2147483647 w 74"/>
                <a:gd name="T63" fmla="*/ 2147483647 h 236"/>
                <a:gd name="T64" fmla="*/ 2147483647 w 74"/>
                <a:gd name="T65" fmla="*/ 0 h 236"/>
                <a:gd name="T66" fmla="*/ 2147483647 w 74"/>
                <a:gd name="T67" fmla="*/ 2147483647 h 236"/>
                <a:gd name="T68" fmla="*/ 2147483647 w 74"/>
                <a:gd name="T69" fmla="*/ 2147483647 h 236"/>
                <a:gd name="T70" fmla="*/ 2147483647 w 74"/>
                <a:gd name="T71" fmla="*/ 2147483647 h 236"/>
                <a:gd name="T72" fmla="*/ 2147483647 w 74"/>
                <a:gd name="T73" fmla="*/ 2147483647 h 236"/>
                <a:gd name="T74" fmla="*/ 2147483647 w 74"/>
                <a:gd name="T75" fmla="*/ 2147483647 h 236"/>
                <a:gd name="T76" fmla="*/ 2147483647 w 74"/>
                <a:gd name="T77" fmla="*/ 2147483647 h 236"/>
                <a:gd name="T78" fmla="*/ 2147483647 w 74"/>
                <a:gd name="T79" fmla="*/ 2147483647 h 236"/>
                <a:gd name="T80" fmla="*/ 0 w 74"/>
                <a:gd name="T81" fmla="*/ 2147483647 h 236"/>
                <a:gd name="T82" fmla="*/ 2147483647 w 74"/>
                <a:gd name="T83" fmla="*/ 2147483647 h 2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"/>
                <a:gd name="T127" fmla="*/ 0 h 236"/>
                <a:gd name="T128" fmla="*/ 74 w 74"/>
                <a:gd name="T129" fmla="*/ 236 h 2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" h="236">
                  <a:moveTo>
                    <a:pt x="22" y="142"/>
                  </a:moveTo>
                  <a:cubicBezTo>
                    <a:pt x="22" y="142"/>
                    <a:pt x="23" y="142"/>
                    <a:pt x="23" y="142"/>
                  </a:cubicBezTo>
                  <a:cubicBezTo>
                    <a:pt x="24" y="142"/>
                    <a:pt x="25" y="142"/>
                    <a:pt x="25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53"/>
                    <a:pt x="25" y="165"/>
                    <a:pt x="26" y="178"/>
                  </a:cubicBezTo>
                  <a:cubicBezTo>
                    <a:pt x="28" y="191"/>
                    <a:pt x="29" y="205"/>
                    <a:pt x="32" y="218"/>
                  </a:cubicBezTo>
                  <a:cubicBezTo>
                    <a:pt x="33" y="224"/>
                    <a:pt x="34" y="230"/>
                    <a:pt x="35" y="236"/>
                  </a:cubicBezTo>
                  <a:cubicBezTo>
                    <a:pt x="58" y="236"/>
                    <a:pt x="58" y="236"/>
                    <a:pt x="58" y="236"/>
                  </a:cubicBezTo>
                  <a:cubicBezTo>
                    <a:pt x="58" y="230"/>
                    <a:pt x="57" y="223"/>
                    <a:pt x="56" y="217"/>
                  </a:cubicBezTo>
                  <a:cubicBezTo>
                    <a:pt x="56" y="216"/>
                    <a:pt x="56" y="215"/>
                    <a:pt x="56" y="214"/>
                  </a:cubicBezTo>
                  <a:cubicBezTo>
                    <a:pt x="56" y="213"/>
                    <a:pt x="56" y="213"/>
                    <a:pt x="56" y="213"/>
                  </a:cubicBezTo>
                  <a:cubicBezTo>
                    <a:pt x="56" y="212"/>
                    <a:pt x="56" y="212"/>
                    <a:pt x="56" y="211"/>
                  </a:cubicBezTo>
                  <a:cubicBezTo>
                    <a:pt x="59" y="209"/>
                    <a:pt x="62" y="206"/>
                    <a:pt x="65" y="202"/>
                  </a:cubicBezTo>
                  <a:cubicBezTo>
                    <a:pt x="68" y="197"/>
                    <a:pt x="71" y="192"/>
                    <a:pt x="74" y="187"/>
                  </a:cubicBezTo>
                  <a:cubicBezTo>
                    <a:pt x="70" y="188"/>
                    <a:pt x="65" y="189"/>
                    <a:pt x="60" y="191"/>
                  </a:cubicBezTo>
                  <a:cubicBezTo>
                    <a:pt x="58" y="192"/>
                    <a:pt x="56" y="193"/>
                    <a:pt x="53" y="193"/>
                  </a:cubicBezTo>
                  <a:cubicBezTo>
                    <a:pt x="53" y="193"/>
                    <a:pt x="53" y="192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3" y="192"/>
                    <a:pt x="53" y="192"/>
                    <a:pt x="53" y="192"/>
                  </a:cubicBezTo>
                  <a:cubicBezTo>
                    <a:pt x="52" y="190"/>
                    <a:pt x="52" y="189"/>
                    <a:pt x="52" y="187"/>
                  </a:cubicBezTo>
                  <a:cubicBezTo>
                    <a:pt x="49" y="167"/>
                    <a:pt x="46" y="147"/>
                    <a:pt x="46" y="127"/>
                  </a:cubicBezTo>
                  <a:cubicBezTo>
                    <a:pt x="47" y="106"/>
                    <a:pt x="49" y="84"/>
                    <a:pt x="52" y="63"/>
                  </a:cubicBezTo>
                  <a:cubicBezTo>
                    <a:pt x="52" y="62"/>
                    <a:pt x="53" y="61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8"/>
                    <a:pt x="53" y="57"/>
                    <a:pt x="53" y="56"/>
                  </a:cubicBezTo>
                  <a:cubicBezTo>
                    <a:pt x="53" y="56"/>
                    <a:pt x="54" y="55"/>
                    <a:pt x="54" y="55"/>
                  </a:cubicBezTo>
                  <a:cubicBezTo>
                    <a:pt x="56" y="48"/>
                    <a:pt x="57" y="42"/>
                    <a:pt x="62" y="36"/>
                  </a:cubicBezTo>
                  <a:cubicBezTo>
                    <a:pt x="65" y="31"/>
                    <a:pt x="70" y="27"/>
                    <a:pt x="74" y="22"/>
                  </a:cubicBezTo>
                  <a:cubicBezTo>
                    <a:pt x="68" y="24"/>
                    <a:pt x="63" y="27"/>
                    <a:pt x="58" y="30"/>
                  </a:cubicBezTo>
                  <a:cubicBezTo>
                    <a:pt x="58" y="30"/>
                    <a:pt x="56" y="30"/>
                    <a:pt x="57" y="30"/>
                  </a:cubicBezTo>
                  <a:cubicBezTo>
                    <a:pt x="57" y="29"/>
                    <a:pt x="58" y="29"/>
                    <a:pt x="58" y="29"/>
                  </a:cubicBezTo>
                  <a:cubicBezTo>
                    <a:pt x="60" y="20"/>
                    <a:pt x="62" y="8"/>
                    <a:pt x="65" y="0"/>
                  </a:cubicBezTo>
                  <a:cubicBezTo>
                    <a:pt x="59" y="1"/>
                    <a:pt x="53" y="3"/>
                    <a:pt x="47" y="4"/>
                  </a:cubicBezTo>
                  <a:cubicBezTo>
                    <a:pt x="32" y="35"/>
                    <a:pt x="31" y="74"/>
                    <a:pt x="29" y="108"/>
                  </a:cubicBezTo>
                  <a:cubicBezTo>
                    <a:pt x="28" y="114"/>
                    <a:pt x="28" y="120"/>
                    <a:pt x="27" y="126"/>
                  </a:cubicBezTo>
                  <a:cubicBezTo>
                    <a:pt x="26" y="127"/>
                    <a:pt x="25" y="128"/>
                    <a:pt x="24" y="129"/>
                  </a:cubicBezTo>
                  <a:cubicBezTo>
                    <a:pt x="24" y="129"/>
                    <a:pt x="24" y="129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1" y="133"/>
                    <a:pt x="18" y="135"/>
                    <a:pt x="14" y="138"/>
                  </a:cubicBezTo>
                  <a:cubicBezTo>
                    <a:pt x="9" y="141"/>
                    <a:pt x="5" y="144"/>
                    <a:pt x="0" y="147"/>
                  </a:cubicBezTo>
                  <a:cubicBezTo>
                    <a:pt x="8" y="148"/>
                    <a:pt x="15" y="146"/>
                    <a:pt x="22" y="142"/>
                  </a:cubicBezTo>
                  <a:close/>
                </a:path>
              </a:pathLst>
            </a:custGeom>
            <a:solidFill>
              <a:srgbClr val="66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5" name="Freeform 3251"/>
            <p:cNvSpPr>
              <a:spLocks noChangeArrowheads="1"/>
            </p:cNvSpPr>
            <p:nvPr/>
          </p:nvSpPr>
          <p:spPr bwMode="auto">
            <a:xfrm>
              <a:off x="320675" y="1397000"/>
              <a:ext cx="53975" cy="325438"/>
            </a:xfrm>
            <a:custGeom>
              <a:avLst/>
              <a:gdLst>
                <a:gd name="T0" fmla="*/ 2147483647 w 42"/>
                <a:gd name="T1" fmla="*/ 2147483647 h 252"/>
                <a:gd name="T2" fmla="*/ 2147483647 w 42"/>
                <a:gd name="T3" fmla="*/ 2147483647 h 252"/>
                <a:gd name="T4" fmla="*/ 2147483647 w 42"/>
                <a:gd name="T5" fmla="*/ 2147483647 h 252"/>
                <a:gd name="T6" fmla="*/ 2147483647 w 42"/>
                <a:gd name="T7" fmla="*/ 2147483647 h 252"/>
                <a:gd name="T8" fmla="*/ 2147483647 w 42"/>
                <a:gd name="T9" fmla="*/ 2147483647 h 252"/>
                <a:gd name="T10" fmla="*/ 2147483647 w 42"/>
                <a:gd name="T11" fmla="*/ 2147483647 h 252"/>
                <a:gd name="T12" fmla="*/ 2147483647 w 42"/>
                <a:gd name="T13" fmla="*/ 2147483647 h 252"/>
                <a:gd name="T14" fmla="*/ 2147483647 w 42"/>
                <a:gd name="T15" fmla="*/ 2147483647 h 252"/>
                <a:gd name="T16" fmla="*/ 2147483647 w 42"/>
                <a:gd name="T17" fmla="*/ 2147483647 h 252"/>
                <a:gd name="T18" fmla="*/ 2147483647 w 42"/>
                <a:gd name="T19" fmla="*/ 214748364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252"/>
                <a:gd name="T32" fmla="*/ 42 w 42"/>
                <a:gd name="T33" fmla="*/ 252 h 2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252">
                  <a:moveTo>
                    <a:pt x="11" y="234"/>
                  </a:moveTo>
                  <a:cubicBezTo>
                    <a:pt x="13" y="240"/>
                    <a:pt x="12" y="246"/>
                    <a:pt x="13" y="252"/>
                  </a:cubicBezTo>
                  <a:cubicBezTo>
                    <a:pt x="25" y="252"/>
                    <a:pt x="25" y="252"/>
                    <a:pt x="25" y="252"/>
                  </a:cubicBezTo>
                  <a:cubicBezTo>
                    <a:pt x="24" y="232"/>
                    <a:pt x="16" y="213"/>
                    <a:pt x="15" y="193"/>
                  </a:cubicBezTo>
                  <a:cubicBezTo>
                    <a:pt x="12" y="160"/>
                    <a:pt x="12" y="128"/>
                    <a:pt x="15" y="96"/>
                  </a:cubicBezTo>
                  <a:cubicBezTo>
                    <a:pt x="18" y="68"/>
                    <a:pt x="20" y="43"/>
                    <a:pt x="33" y="18"/>
                  </a:cubicBezTo>
                  <a:cubicBezTo>
                    <a:pt x="42" y="0"/>
                    <a:pt x="25" y="12"/>
                    <a:pt x="21" y="21"/>
                  </a:cubicBezTo>
                  <a:cubicBezTo>
                    <a:pt x="9" y="48"/>
                    <a:pt x="8" y="80"/>
                    <a:pt x="5" y="108"/>
                  </a:cubicBezTo>
                  <a:cubicBezTo>
                    <a:pt x="3" y="136"/>
                    <a:pt x="0" y="167"/>
                    <a:pt x="4" y="194"/>
                  </a:cubicBezTo>
                  <a:cubicBezTo>
                    <a:pt x="7" y="208"/>
                    <a:pt x="8" y="222"/>
                    <a:pt x="11" y="234"/>
                  </a:cubicBezTo>
                  <a:close/>
                </a:path>
              </a:pathLst>
            </a:custGeom>
            <a:solidFill>
              <a:srgbClr val="6B3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6" name="Freeform 3252"/>
            <p:cNvSpPr>
              <a:spLocks noChangeArrowheads="1"/>
            </p:cNvSpPr>
            <p:nvPr/>
          </p:nvSpPr>
          <p:spPr bwMode="auto">
            <a:xfrm>
              <a:off x="327025" y="1404938"/>
              <a:ext cx="38100" cy="317500"/>
            </a:xfrm>
            <a:custGeom>
              <a:avLst/>
              <a:gdLst>
                <a:gd name="T0" fmla="*/ 2147483647 w 29"/>
                <a:gd name="T1" fmla="*/ 2147483647 h 245"/>
                <a:gd name="T2" fmla="*/ 2147483647 w 29"/>
                <a:gd name="T3" fmla="*/ 2147483647 h 245"/>
                <a:gd name="T4" fmla="*/ 2147483647 w 29"/>
                <a:gd name="T5" fmla="*/ 2147483647 h 245"/>
                <a:gd name="T6" fmla="*/ 2147483647 w 29"/>
                <a:gd name="T7" fmla="*/ 2147483647 h 245"/>
                <a:gd name="T8" fmla="*/ 2147483647 w 29"/>
                <a:gd name="T9" fmla="*/ 2147483647 h 245"/>
                <a:gd name="T10" fmla="*/ 2147483647 w 29"/>
                <a:gd name="T11" fmla="*/ 2147483647 h 245"/>
                <a:gd name="T12" fmla="*/ 2147483647 w 29"/>
                <a:gd name="T13" fmla="*/ 2147483647 h 245"/>
                <a:gd name="T14" fmla="*/ 2147483647 w 29"/>
                <a:gd name="T15" fmla="*/ 2147483647 h 245"/>
                <a:gd name="T16" fmla="*/ 2147483647 w 29"/>
                <a:gd name="T17" fmla="*/ 2147483647 h 245"/>
                <a:gd name="T18" fmla="*/ 2147483647 w 29"/>
                <a:gd name="T19" fmla="*/ 2147483647 h 245"/>
                <a:gd name="T20" fmla="*/ 2147483647 w 29"/>
                <a:gd name="T21" fmla="*/ 2147483647 h 245"/>
                <a:gd name="T22" fmla="*/ 2147483647 w 29"/>
                <a:gd name="T23" fmla="*/ 2147483647 h 245"/>
                <a:gd name="T24" fmla="*/ 2147483647 w 29"/>
                <a:gd name="T25" fmla="*/ 2147483647 h 245"/>
                <a:gd name="T26" fmla="*/ 2147483647 w 29"/>
                <a:gd name="T27" fmla="*/ 2147483647 h 245"/>
                <a:gd name="T28" fmla="*/ 2147483647 w 29"/>
                <a:gd name="T29" fmla="*/ 2147483647 h 2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245"/>
                <a:gd name="T47" fmla="*/ 29 w 29"/>
                <a:gd name="T48" fmla="*/ 245 h 2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245">
                  <a:moveTo>
                    <a:pt x="4" y="180"/>
                  </a:moveTo>
                  <a:cubicBezTo>
                    <a:pt x="4" y="194"/>
                    <a:pt x="7" y="207"/>
                    <a:pt x="9" y="220"/>
                  </a:cubicBezTo>
                  <a:cubicBezTo>
                    <a:pt x="10" y="228"/>
                    <a:pt x="11" y="237"/>
                    <a:pt x="12" y="245"/>
                  </a:cubicBezTo>
                  <a:cubicBezTo>
                    <a:pt x="18" y="245"/>
                    <a:pt x="18" y="245"/>
                    <a:pt x="18" y="245"/>
                  </a:cubicBezTo>
                  <a:cubicBezTo>
                    <a:pt x="17" y="236"/>
                    <a:pt x="15" y="226"/>
                    <a:pt x="14" y="224"/>
                  </a:cubicBezTo>
                  <a:cubicBezTo>
                    <a:pt x="12" y="209"/>
                    <a:pt x="9" y="195"/>
                    <a:pt x="8" y="180"/>
                  </a:cubicBezTo>
                  <a:cubicBezTo>
                    <a:pt x="6" y="148"/>
                    <a:pt x="6" y="116"/>
                    <a:pt x="9" y="85"/>
                  </a:cubicBezTo>
                  <a:cubicBezTo>
                    <a:pt x="11" y="69"/>
                    <a:pt x="14" y="54"/>
                    <a:pt x="17" y="39"/>
                  </a:cubicBezTo>
                  <a:cubicBezTo>
                    <a:pt x="19" y="31"/>
                    <a:pt x="21" y="23"/>
                    <a:pt x="24" y="16"/>
                  </a:cubicBezTo>
                  <a:cubicBezTo>
                    <a:pt x="24" y="15"/>
                    <a:pt x="29" y="0"/>
                    <a:pt x="27" y="1"/>
                  </a:cubicBezTo>
                  <a:cubicBezTo>
                    <a:pt x="21" y="6"/>
                    <a:pt x="20" y="16"/>
                    <a:pt x="18" y="23"/>
                  </a:cubicBezTo>
                  <a:cubicBezTo>
                    <a:pt x="16" y="30"/>
                    <a:pt x="12" y="37"/>
                    <a:pt x="11" y="45"/>
                  </a:cubicBezTo>
                  <a:cubicBezTo>
                    <a:pt x="7" y="61"/>
                    <a:pt x="6" y="79"/>
                    <a:pt x="3" y="95"/>
                  </a:cubicBezTo>
                  <a:cubicBezTo>
                    <a:pt x="0" y="109"/>
                    <a:pt x="3" y="122"/>
                    <a:pt x="3" y="136"/>
                  </a:cubicBezTo>
                  <a:cubicBezTo>
                    <a:pt x="3" y="151"/>
                    <a:pt x="4" y="165"/>
                    <a:pt x="4" y="180"/>
                  </a:cubicBezTo>
                  <a:close/>
                </a:path>
              </a:pathLst>
            </a:custGeom>
            <a:solidFill>
              <a:srgbClr val="703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7" name="Freeform 3253"/>
            <p:cNvSpPr>
              <a:spLocks noChangeArrowheads="1"/>
            </p:cNvSpPr>
            <p:nvPr/>
          </p:nvSpPr>
          <p:spPr bwMode="auto">
            <a:xfrm>
              <a:off x="333375" y="1408113"/>
              <a:ext cx="31750" cy="314325"/>
            </a:xfrm>
            <a:custGeom>
              <a:avLst/>
              <a:gdLst>
                <a:gd name="T0" fmla="*/ 2147483647 w 25"/>
                <a:gd name="T1" fmla="*/ 2147483647 h 243"/>
                <a:gd name="T2" fmla="*/ 2147483647 w 25"/>
                <a:gd name="T3" fmla="*/ 2147483647 h 243"/>
                <a:gd name="T4" fmla="*/ 2147483647 w 25"/>
                <a:gd name="T5" fmla="*/ 2147483647 h 243"/>
                <a:gd name="T6" fmla="*/ 2147483647 w 25"/>
                <a:gd name="T7" fmla="*/ 2147483647 h 243"/>
                <a:gd name="T8" fmla="*/ 2147483647 w 25"/>
                <a:gd name="T9" fmla="*/ 2147483647 h 243"/>
                <a:gd name="T10" fmla="*/ 2147483647 w 25"/>
                <a:gd name="T11" fmla="*/ 2147483647 h 243"/>
                <a:gd name="T12" fmla="*/ 2147483647 w 25"/>
                <a:gd name="T13" fmla="*/ 2147483647 h 243"/>
                <a:gd name="T14" fmla="*/ 2147483647 w 25"/>
                <a:gd name="T15" fmla="*/ 2147483647 h 243"/>
                <a:gd name="T16" fmla="*/ 2147483647 w 25"/>
                <a:gd name="T17" fmla="*/ 2147483647 h 243"/>
                <a:gd name="T18" fmla="*/ 2147483647 w 25"/>
                <a:gd name="T19" fmla="*/ 2147483647 h 243"/>
                <a:gd name="T20" fmla="*/ 2147483647 w 25"/>
                <a:gd name="T21" fmla="*/ 2147483647 h 243"/>
                <a:gd name="T22" fmla="*/ 2147483647 w 25"/>
                <a:gd name="T23" fmla="*/ 2147483647 h 243"/>
                <a:gd name="T24" fmla="*/ 2147483647 w 25"/>
                <a:gd name="T25" fmla="*/ 0 h 243"/>
                <a:gd name="T26" fmla="*/ 2147483647 w 25"/>
                <a:gd name="T27" fmla="*/ 2147483647 h 243"/>
                <a:gd name="T28" fmla="*/ 2147483647 w 25"/>
                <a:gd name="T29" fmla="*/ 2147483647 h 243"/>
                <a:gd name="T30" fmla="*/ 2147483647 w 25"/>
                <a:gd name="T31" fmla="*/ 2147483647 h 243"/>
                <a:gd name="T32" fmla="*/ 2147483647 w 25"/>
                <a:gd name="T33" fmla="*/ 2147483647 h 243"/>
                <a:gd name="T34" fmla="*/ 2147483647 w 25"/>
                <a:gd name="T35" fmla="*/ 2147483647 h 243"/>
                <a:gd name="T36" fmla="*/ 2147483647 w 25"/>
                <a:gd name="T37" fmla="*/ 2147483647 h 243"/>
                <a:gd name="T38" fmla="*/ 2147483647 w 25"/>
                <a:gd name="T39" fmla="*/ 2147483647 h 243"/>
                <a:gd name="T40" fmla="*/ 2147483647 w 25"/>
                <a:gd name="T41" fmla="*/ 2147483647 h 243"/>
                <a:gd name="T42" fmla="*/ 2147483647 w 25"/>
                <a:gd name="T43" fmla="*/ 2147483647 h 243"/>
                <a:gd name="T44" fmla="*/ 2147483647 w 25"/>
                <a:gd name="T45" fmla="*/ 2147483647 h 2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"/>
                <a:gd name="T70" fmla="*/ 0 h 243"/>
                <a:gd name="T71" fmla="*/ 25 w 25"/>
                <a:gd name="T72" fmla="*/ 243 h 2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" h="243">
                  <a:moveTo>
                    <a:pt x="1" y="138"/>
                  </a:moveTo>
                  <a:cubicBezTo>
                    <a:pt x="1" y="148"/>
                    <a:pt x="1" y="159"/>
                    <a:pt x="1" y="170"/>
                  </a:cubicBezTo>
                  <a:cubicBezTo>
                    <a:pt x="1" y="172"/>
                    <a:pt x="1" y="175"/>
                    <a:pt x="2" y="177"/>
                  </a:cubicBezTo>
                  <a:cubicBezTo>
                    <a:pt x="2" y="186"/>
                    <a:pt x="2" y="194"/>
                    <a:pt x="4" y="202"/>
                  </a:cubicBezTo>
                  <a:cubicBezTo>
                    <a:pt x="6" y="212"/>
                    <a:pt x="8" y="222"/>
                    <a:pt x="9" y="233"/>
                  </a:cubicBezTo>
                  <a:cubicBezTo>
                    <a:pt x="10" y="236"/>
                    <a:pt x="11" y="240"/>
                    <a:pt x="11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3" y="235"/>
                    <a:pt x="11" y="224"/>
                    <a:pt x="10" y="222"/>
                  </a:cubicBezTo>
                  <a:cubicBezTo>
                    <a:pt x="8" y="207"/>
                    <a:pt x="5" y="193"/>
                    <a:pt x="4" y="178"/>
                  </a:cubicBezTo>
                  <a:cubicBezTo>
                    <a:pt x="2" y="146"/>
                    <a:pt x="2" y="114"/>
                    <a:pt x="5" y="83"/>
                  </a:cubicBezTo>
                  <a:cubicBezTo>
                    <a:pt x="7" y="67"/>
                    <a:pt x="10" y="52"/>
                    <a:pt x="13" y="37"/>
                  </a:cubicBezTo>
                  <a:cubicBezTo>
                    <a:pt x="15" y="29"/>
                    <a:pt x="17" y="21"/>
                    <a:pt x="20" y="14"/>
                  </a:cubicBezTo>
                  <a:cubicBezTo>
                    <a:pt x="21" y="11"/>
                    <a:pt x="25" y="2"/>
                    <a:pt x="22" y="0"/>
                  </a:cubicBezTo>
                  <a:cubicBezTo>
                    <a:pt x="22" y="0"/>
                    <a:pt x="22" y="1"/>
                    <a:pt x="22" y="1"/>
                  </a:cubicBezTo>
                  <a:cubicBezTo>
                    <a:pt x="21" y="3"/>
                    <a:pt x="21" y="6"/>
                    <a:pt x="20" y="8"/>
                  </a:cubicBezTo>
                  <a:cubicBezTo>
                    <a:pt x="19" y="10"/>
                    <a:pt x="18" y="13"/>
                    <a:pt x="17" y="15"/>
                  </a:cubicBezTo>
                  <a:cubicBezTo>
                    <a:pt x="15" y="20"/>
                    <a:pt x="14" y="25"/>
                    <a:pt x="13" y="31"/>
                  </a:cubicBezTo>
                  <a:cubicBezTo>
                    <a:pt x="12" y="33"/>
                    <a:pt x="11" y="36"/>
                    <a:pt x="10" y="38"/>
                  </a:cubicBezTo>
                  <a:cubicBezTo>
                    <a:pt x="10" y="41"/>
                    <a:pt x="9" y="43"/>
                    <a:pt x="8" y="46"/>
                  </a:cubicBezTo>
                  <a:cubicBezTo>
                    <a:pt x="7" y="51"/>
                    <a:pt x="6" y="57"/>
                    <a:pt x="6" y="62"/>
                  </a:cubicBezTo>
                  <a:cubicBezTo>
                    <a:pt x="5" y="73"/>
                    <a:pt x="3" y="84"/>
                    <a:pt x="1" y="95"/>
                  </a:cubicBezTo>
                  <a:cubicBezTo>
                    <a:pt x="0" y="100"/>
                    <a:pt x="1" y="105"/>
                    <a:pt x="1" y="111"/>
                  </a:cubicBezTo>
                  <a:cubicBezTo>
                    <a:pt x="1" y="120"/>
                    <a:pt x="0" y="129"/>
                    <a:pt x="1" y="138"/>
                  </a:cubicBezTo>
                  <a:close/>
                </a:path>
              </a:pathLst>
            </a:custGeom>
            <a:solidFill>
              <a:srgbClr val="75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8" name="Freeform 3254"/>
            <p:cNvSpPr>
              <a:spLocks noChangeArrowheads="1"/>
            </p:cNvSpPr>
            <p:nvPr/>
          </p:nvSpPr>
          <p:spPr bwMode="auto">
            <a:xfrm>
              <a:off x="352425" y="1449388"/>
              <a:ext cx="17463" cy="14288"/>
            </a:xfrm>
            <a:custGeom>
              <a:avLst/>
              <a:gdLst>
                <a:gd name="T0" fmla="*/ 2147483647 w 14"/>
                <a:gd name="T1" fmla="*/ 2147483647 h 11"/>
                <a:gd name="T2" fmla="*/ 2147483647 w 14"/>
                <a:gd name="T3" fmla="*/ 2147483647 h 11"/>
                <a:gd name="T4" fmla="*/ 2147483647 w 14"/>
                <a:gd name="T5" fmla="*/ 2147483647 h 11"/>
                <a:gd name="T6" fmla="*/ 2147483647 w 14"/>
                <a:gd name="T7" fmla="*/ 0 h 11"/>
                <a:gd name="T8" fmla="*/ 2147483647 w 14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1"/>
                <a:gd name="T17" fmla="*/ 14 w 14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1">
                  <a:moveTo>
                    <a:pt x="5" y="7"/>
                  </a:moveTo>
                  <a:cubicBezTo>
                    <a:pt x="4" y="8"/>
                    <a:pt x="2" y="11"/>
                    <a:pt x="1" y="8"/>
                  </a:cubicBezTo>
                  <a:cubicBezTo>
                    <a:pt x="0" y="6"/>
                    <a:pt x="1" y="3"/>
                    <a:pt x="3" y="2"/>
                  </a:cubicBezTo>
                  <a:cubicBezTo>
                    <a:pt x="6" y="6"/>
                    <a:pt x="11" y="1"/>
                    <a:pt x="14" y="0"/>
                  </a:cubicBezTo>
                  <a:cubicBezTo>
                    <a:pt x="12" y="4"/>
                    <a:pt x="8" y="5"/>
                    <a:pt x="5" y="7"/>
                  </a:cubicBezTo>
                  <a:close/>
                </a:path>
              </a:pathLst>
            </a:custGeom>
            <a:solidFill>
              <a:srgbClr val="6B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9" name="Freeform 3255"/>
            <p:cNvSpPr>
              <a:spLocks noChangeArrowheads="1"/>
            </p:cNvSpPr>
            <p:nvPr/>
          </p:nvSpPr>
          <p:spPr bwMode="auto">
            <a:xfrm>
              <a:off x="355600" y="1450975"/>
              <a:ext cx="12700" cy="7938"/>
            </a:xfrm>
            <a:custGeom>
              <a:avLst/>
              <a:gdLst>
                <a:gd name="T0" fmla="*/ 2147483647 w 10"/>
                <a:gd name="T1" fmla="*/ 2147483647 h 6"/>
                <a:gd name="T2" fmla="*/ 2147483647 w 10"/>
                <a:gd name="T3" fmla="*/ 2147483647 h 6"/>
                <a:gd name="T4" fmla="*/ 2147483647 w 10"/>
                <a:gd name="T5" fmla="*/ 2147483647 h 6"/>
                <a:gd name="T6" fmla="*/ 2147483647 w 10"/>
                <a:gd name="T7" fmla="*/ 0 h 6"/>
                <a:gd name="T8" fmla="*/ 2147483647 w 10"/>
                <a:gd name="T9" fmla="*/ 2147483647 h 6"/>
                <a:gd name="T10" fmla="*/ 2147483647 w 10"/>
                <a:gd name="T11" fmla="*/ 2147483647 h 6"/>
                <a:gd name="T12" fmla="*/ 2147483647 w 10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6"/>
                <a:gd name="T23" fmla="*/ 10 w 10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6">
                  <a:moveTo>
                    <a:pt x="1" y="2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2" y="6"/>
                    <a:pt x="3" y="4"/>
                    <a:pt x="4" y="4"/>
                  </a:cubicBezTo>
                  <a:cubicBezTo>
                    <a:pt x="6" y="3"/>
                    <a:pt x="9" y="2"/>
                    <a:pt x="10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02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0" name="Freeform 3256"/>
            <p:cNvSpPr>
              <a:spLocks noChangeArrowheads="1"/>
            </p:cNvSpPr>
            <p:nvPr/>
          </p:nvSpPr>
          <p:spPr bwMode="auto">
            <a:xfrm>
              <a:off x="357187" y="1452563"/>
              <a:ext cx="6350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0 h 2"/>
                <a:gd name="T4" fmla="*/ 0 w 4"/>
                <a:gd name="T5" fmla="*/ 0 h 2"/>
                <a:gd name="T6" fmla="*/ 0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0 h 2"/>
                <a:gd name="T12" fmla="*/ 2147483647 w 4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2"/>
                <a:gd name="T23" fmla="*/ 4 w 4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2">
                  <a:moveTo>
                    <a:pt x="3" y="0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5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1" name="Freeform 3257"/>
            <p:cNvSpPr>
              <a:spLocks noChangeArrowheads="1"/>
            </p:cNvSpPr>
            <p:nvPr/>
          </p:nvSpPr>
          <p:spPr bwMode="auto">
            <a:xfrm>
              <a:off x="296862" y="1576388"/>
              <a:ext cx="23813" cy="25400"/>
            </a:xfrm>
            <a:custGeom>
              <a:avLst/>
              <a:gdLst>
                <a:gd name="T0" fmla="*/ 2147483647 w 19"/>
                <a:gd name="T1" fmla="*/ 2147483647 h 19"/>
                <a:gd name="T2" fmla="*/ 2147483647 w 19"/>
                <a:gd name="T3" fmla="*/ 2147483647 h 19"/>
                <a:gd name="T4" fmla="*/ 2147483647 w 19"/>
                <a:gd name="T5" fmla="*/ 2147483647 h 19"/>
                <a:gd name="T6" fmla="*/ 2147483647 w 19"/>
                <a:gd name="T7" fmla="*/ 0 h 19"/>
                <a:gd name="T8" fmla="*/ 2147483647 w 19"/>
                <a:gd name="T9" fmla="*/ 2147483647 h 19"/>
                <a:gd name="T10" fmla="*/ 2147483647 w 19"/>
                <a:gd name="T11" fmla="*/ 2147483647 h 19"/>
                <a:gd name="T12" fmla="*/ 2147483647 w 19"/>
                <a:gd name="T13" fmla="*/ 2147483647 h 19"/>
                <a:gd name="T14" fmla="*/ 0 w 19"/>
                <a:gd name="T15" fmla="*/ 2147483647 h 19"/>
                <a:gd name="T16" fmla="*/ 2147483647 w 19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19"/>
                <a:gd name="T29" fmla="*/ 19 w 19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19">
                  <a:moveTo>
                    <a:pt x="12" y="13"/>
                  </a:moveTo>
                  <a:cubicBezTo>
                    <a:pt x="14" y="12"/>
                    <a:pt x="16" y="10"/>
                    <a:pt x="18" y="8"/>
                  </a:cubicBezTo>
                  <a:cubicBezTo>
                    <a:pt x="19" y="7"/>
                    <a:pt x="19" y="4"/>
                    <a:pt x="18" y="2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6" y="2"/>
                    <a:pt x="15" y="2"/>
                  </a:cubicBezTo>
                  <a:cubicBezTo>
                    <a:pt x="14" y="3"/>
                    <a:pt x="13" y="5"/>
                    <a:pt x="12" y="6"/>
                  </a:cubicBezTo>
                  <a:cubicBezTo>
                    <a:pt x="12" y="7"/>
                    <a:pt x="11" y="8"/>
                    <a:pt x="10" y="9"/>
                  </a:cubicBezTo>
                  <a:cubicBezTo>
                    <a:pt x="7" y="12"/>
                    <a:pt x="3" y="14"/>
                    <a:pt x="0" y="18"/>
                  </a:cubicBezTo>
                  <a:cubicBezTo>
                    <a:pt x="3" y="19"/>
                    <a:pt x="10" y="15"/>
                    <a:pt x="12" y="13"/>
                  </a:cubicBezTo>
                  <a:close/>
                </a:path>
              </a:pathLst>
            </a:custGeom>
            <a:solidFill>
              <a:srgbClr val="6B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2" name="Freeform 3258"/>
            <p:cNvSpPr>
              <a:spLocks noChangeArrowheads="1"/>
            </p:cNvSpPr>
            <p:nvPr/>
          </p:nvSpPr>
          <p:spPr bwMode="auto">
            <a:xfrm>
              <a:off x="300037" y="1577975"/>
              <a:ext cx="19050" cy="19050"/>
            </a:xfrm>
            <a:custGeom>
              <a:avLst/>
              <a:gdLst>
                <a:gd name="T0" fmla="*/ 2147483647 w 14"/>
                <a:gd name="T1" fmla="*/ 2147483647 h 15"/>
                <a:gd name="T2" fmla="*/ 2147483647 w 14"/>
                <a:gd name="T3" fmla="*/ 2147483647 h 15"/>
                <a:gd name="T4" fmla="*/ 2147483647 w 14"/>
                <a:gd name="T5" fmla="*/ 2147483647 h 15"/>
                <a:gd name="T6" fmla="*/ 2147483647 w 14"/>
                <a:gd name="T7" fmla="*/ 2147483647 h 15"/>
                <a:gd name="T8" fmla="*/ 2147483647 w 14"/>
                <a:gd name="T9" fmla="*/ 0 h 15"/>
                <a:gd name="T10" fmla="*/ 2147483647 w 14"/>
                <a:gd name="T11" fmla="*/ 2147483647 h 15"/>
                <a:gd name="T12" fmla="*/ 2147483647 w 14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5"/>
                <a:gd name="T23" fmla="*/ 14 w 14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5">
                  <a:moveTo>
                    <a:pt x="7" y="11"/>
                  </a:moveTo>
                  <a:cubicBezTo>
                    <a:pt x="6" y="12"/>
                    <a:pt x="1" y="15"/>
                    <a:pt x="1" y="14"/>
                  </a:cubicBezTo>
                  <a:cubicBezTo>
                    <a:pt x="0" y="13"/>
                    <a:pt x="6" y="9"/>
                    <a:pt x="7" y="8"/>
                  </a:cubicBezTo>
                  <a:cubicBezTo>
                    <a:pt x="8" y="7"/>
                    <a:pt x="9" y="5"/>
                    <a:pt x="11" y="3"/>
                  </a:cubicBezTo>
                  <a:cubicBezTo>
                    <a:pt x="11" y="2"/>
                    <a:pt x="12" y="0"/>
                    <a:pt x="13" y="0"/>
                  </a:cubicBezTo>
                  <a:cubicBezTo>
                    <a:pt x="14" y="2"/>
                    <a:pt x="14" y="4"/>
                    <a:pt x="13" y="6"/>
                  </a:cubicBezTo>
                  <a:cubicBezTo>
                    <a:pt x="11" y="8"/>
                    <a:pt x="9" y="10"/>
                    <a:pt x="7" y="11"/>
                  </a:cubicBezTo>
                  <a:close/>
                </a:path>
              </a:pathLst>
            </a:custGeom>
            <a:solidFill>
              <a:srgbClr val="702C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3" name="Freeform 3259"/>
            <p:cNvSpPr>
              <a:spLocks noChangeArrowheads="1"/>
            </p:cNvSpPr>
            <p:nvPr/>
          </p:nvSpPr>
          <p:spPr bwMode="auto">
            <a:xfrm>
              <a:off x="306387" y="1579563"/>
              <a:ext cx="11113" cy="12700"/>
            </a:xfrm>
            <a:custGeom>
              <a:avLst/>
              <a:gdLst>
                <a:gd name="T0" fmla="*/ 0 w 8"/>
                <a:gd name="T1" fmla="*/ 2147483647 h 10"/>
                <a:gd name="T2" fmla="*/ 2147483647 w 8"/>
                <a:gd name="T3" fmla="*/ 2147483647 h 10"/>
                <a:gd name="T4" fmla="*/ 2147483647 w 8"/>
                <a:gd name="T5" fmla="*/ 2147483647 h 10"/>
                <a:gd name="T6" fmla="*/ 2147483647 w 8"/>
                <a:gd name="T7" fmla="*/ 0 h 10"/>
                <a:gd name="T8" fmla="*/ 2147483647 w 8"/>
                <a:gd name="T9" fmla="*/ 2147483647 h 10"/>
                <a:gd name="T10" fmla="*/ 0 w 8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10"/>
                <a:gd name="T20" fmla="*/ 8 w 8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10">
                  <a:moveTo>
                    <a:pt x="0" y="10"/>
                  </a:moveTo>
                  <a:cubicBezTo>
                    <a:pt x="0" y="10"/>
                    <a:pt x="2" y="9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  <a:cubicBezTo>
                    <a:pt x="6" y="5"/>
                    <a:pt x="8" y="2"/>
                    <a:pt x="7" y="0"/>
                  </a:cubicBezTo>
                  <a:cubicBezTo>
                    <a:pt x="5" y="1"/>
                    <a:pt x="5" y="4"/>
                    <a:pt x="3" y="5"/>
                  </a:cubicBezTo>
                  <a:cubicBezTo>
                    <a:pt x="2" y="7"/>
                    <a:pt x="0" y="8"/>
                    <a:pt x="0" y="10"/>
                  </a:cubicBezTo>
                  <a:close/>
                </a:path>
              </a:pathLst>
            </a:custGeom>
            <a:solidFill>
              <a:srgbClr val="752E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4" name="Freeform 3260"/>
            <p:cNvSpPr>
              <a:spLocks noChangeArrowheads="1"/>
            </p:cNvSpPr>
            <p:nvPr/>
          </p:nvSpPr>
          <p:spPr bwMode="auto">
            <a:xfrm>
              <a:off x="346075" y="1662113"/>
              <a:ext cx="23813" cy="12700"/>
            </a:xfrm>
            <a:custGeom>
              <a:avLst/>
              <a:gdLst>
                <a:gd name="T0" fmla="*/ 2147483647 w 18"/>
                <a:gd name="T1" fmla="*/ 2147483647 h 10"/>
                <a:gd name="T2" fmla="*/ 2147483647 w 18"/>
                <a:gd name="T3" fmla="*/ 2147483647 h 10"/>
                <a:gd name="T4" fmla="*/ 2147483647 w 18"/>
                <a:gd name="T5" fmla="*/ 2147483647 h 10"/>
                <a:gd name="T6" fmla="*/ 2147483647 w 18"/>
                <a:gd name="T7" fmla="*/ 0 h 10"/>
                <a:gd name="T8" fmla="*/ 2147483647 w 18"/>
                <a:gd name="T9" fmla="*/ 2147483647 h 10"/>
                <a:gd name="T10" fmla="*/ 2147483647 w 18"/>
                <a:gd name="T11" fmla="*/ 2147483647 h 10"/>
                <a:gd name="T12" fmla="*/ 2147483647 w 18"/>
                <a:gd name="T13" fmla="*/ 2147483647 h 10"/>
                <a:gd name="T14" fmla="*/ 2147483647 w 18"/>
                <a:gd name="T15" fmla="*/ 2147483647 h 10"/>
                <a:gd name="T16" fmla="*/ 2147483647 w 18"/>
                <a:gd name="T17" fmla="*/ 2147483647 h 10"/>
                <a:gd name="T18" fmla="*/ 2147483647 w 18"/>
                <a:gd name="T19" fmla="*/ 2147483647 h 10"/>
                <a:gd name="T20" fmla="*/ 2147483647 w 18"/>
                <a:gd name="T21" fmla="*/ 2147483647 h 10"/>
                <a:gd name="T22" fmla="*/ 2147483647 w 18"/>
                <a:gd name="T23" fmla="*/ 2147483647 h 10"/>
                <a:gd name="T24" fmla="*/ 2147483647 w 18"/>
                <a:gd name="T25" fmla="*/ 2147483647 h 10"/>
                <a:gd name="T26" fmla="*/ 2147483647 w 18"/>
                <a:gd name="T27" fmla="*/ 2147483647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8"/>
                <a:gd name="T43" fmla="*/ 0 h 10"/>
                <a:gd name="T44" fmla="*/ 18 w 18"/>
                <a:gd name="T45" fmla="*/ 10 h 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8" h="10">
                  <a:moveTo>
                    <a:pt x="9" y="8"/>
                  </a:moveTo>
                  <a:cubicBezTo>
                    <a:pt x="10" y="7"/>
                    <a:pt x="11" y="7"/>
                    <a:pt x="13" y="6"/>
                  </a:cubicBezTo>
                  <a:cubicBezTo>
                    <a:pt x="14" y="5"/>
                    <a:pt x="16" y="3"/>
                    <a:pt x="17" y="2"/>
                  </a:cubicBezTo>
                  <a:cubicBezTo>
                    <a:pt x="18" y="1"/>
                    <a:pt x="18" y="1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3" y="1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6"/>
                    <a:pt x="0" y="10"/>
                    <a:pt x="4" y="9"/>
                  </a:cubicBezTo>
                  <a:cubicBezTo>
                    <a:pt x="6" y="9"/>
                    <a:pt x="7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6B3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5" name="Freeform 3261"/>
            <p:cNvSpPr>
              <a:spLocks noChangeArrowheads="1"/>
            </p:cNvSpPr>
            <p:nvPr/>
          </p:nvSpPr>
          <p:spPr bwMode="auto">
            <a:xfrm>
              <a:off x="349250" y="1663700"/>
              <a:ext cx="15875" cy="7938"/>
            </a:xfrm>
            <a:custGeom>
              <a:avLst/>
              <a:gdLst>
                <a:gd name="T0" fmla="*/ 0 w 13"/>
                <a:gd name="T1" fmla="*/ 2147483647 h 7"/>
                <a:gd name="T2" fmla="*/ 2147483647 w 13"/>
                <a:gd name="T3" fmla="*/ 2147483647 h 7"/>
                <a:gd name="T4" fmla="*/ 2147483647 w 13"/>
                <a:gd name="T5" fmla="*/ 2147483647 h 7"/>
                <a:gd name="T6" fmla="*/ 2147483647 w 13"/>
                <a:gd name="T7" fmla="*/ 2147483647 h 7"/>
                <a:gd name="T8" fmla="*/ 2147483647 w 13"/>
                <a:gd name="T9" fmla="*/ 2147483647 h 7"/>
                <a:gd name="T10" fmla="*/ 2147483647 w 13"/>
                <a:gd name="T11" fmla="*/ 0 h 7"/>
                <a:gd name="T12" fmla="*/ 2147483647 w 13"/>
                <a:gd name="T13" fmla="*/ 2147483647 h 7"/>
                <a:gd name="T14" fmla="*/ 2147483647 w 13"/>
                <a:gd name="T15" fmla="*/ 2147483647 h 7"/>
                <a:gd name="T16" fmla="*/ 2147483647 w 13"/>
                <a:gd name="T17" fmla="*/ 2147483647 h 7"/>
                <a:gd name="T18" fmla="*/ 2147483647 w 13"/>
                <a:gd name="T19" fmla="*/ 2147483647 h 7"/>
                <a:gd name="T20" fmla="*/ 0 w 13"/>
                <a:gd name="T21" fmla="*/ 2147483647 h 7"/>
                <a:gd name="T22" fmla="*/ 0 w 13"/>
                <a:gd name="T23" fmla="*/ 2147483647 h 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7"/>
                <a:gd name="T38" fmla="*/ 13 w 13"/>
                <a:gd name="T39" fmla="*/ 7 h 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7">
                  <a:moveTo>
                    <a:pt x="0" y="6"/>
                  </a:moveTo>
                  <a:cubicBezTo>
                    <a:pt x="1" y="7"/>
                    <a:pt x="3" y="7"/>
                    <a:pt x="4" y="6"/>
                  </a:cubicBezTo>
                  <a:cubicBezTo>
                    <a:pt x="5" y="6"/>
                    <a:pt x="6" y="5"/>
                    <a:pt x="7" y="5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1" y="3"/>
                    <a:pt x="11" y="2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2"/>
                    <a:pt x="5" y="2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703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6" name="Freeform 3262"/>
            <p:cNvSpPr>
              <a:spLocks noChangeArrowheads="1"/>
            </p:cNvSpPr>
            <p:nvPr/>
          </p:nvSpPr>
          <p:spPr bwMode="auto">
            <a:xfrm>
              <a:off x="349250" y="1665288"/>
              <a:ext cx="12700" cy="4763"/>
            </a:xfrm>
            <a:custGeom>
              <a:avLst/>
              <a:gdLst>
                <a:gd name="T0" fmla="*/ 2147483647 w 9"/>
                <a:gd name="T1" fmla="*/ 2147483647 h 3"/>
                <a:gd name="T2" fmla="*/ 0 w 9"/>
                <a:gd name="T3" fmla="*/ 2147483647 h 3"/>
                <a:gd name="T4" fmla="*/ 2147483647 w 9"/>
                <a:gd name="T5" fmla="*/ 2147483647 h 3"/>
                <a:gd name="T6" fmla="*/ 2147483647 w 9"/>
                <a:gd name="T7" fmla="*/ 0 h 3"/>
                <a:gd name="T8" fmla="*/ 2147483647 w 9"/>
                <a:gd name="T9" fmla="*/ 0 h 3"/>
                <a:gd name="T10" fmla="*/ 2147483647 w 9"/>
                <a:gd name="T11" fmla="*/ 0 h 3"/>
                <a:gd name="T12" fmla="*/ 2147483647 w 9"/>
                <a:gd name="T13" fmla="*/ 0 h 3"/>
                <a:gd name="T14" fmla="*/ 2147483647 w 9"/>
                <a:gd name="T15" fmla="*/ 2147483647 h 3"/>
                <a:gd name="T16" fmla="*/ 2147483647 w 9"/>
                <a:gd name="T17" fmla="*/ 2147483647 h 3"/>
                <a:gd name="T18" fmla="*/ 2147483647 w 9"/>
                <a:gd name="T19" fmla="*/ 2147483647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3"/>
                <a:gd name="T32" fmla="*/ 9 w 9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4" y="2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75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7" name="Freeform 3263"/>
            <p:cNvSpPr>
              <a:spLocks noChangeArrowheads="1"/>
            </p:cNvSpPr>
            <p:nvPr/>
          </p:nvSpPr>
          <p:spPr bwMode="auto">
            <a:xfrm>
              <a:off x="515937" y="1071563"/>
              <a:ext cx="285750" cy="212725"/>
            </a:xfrm>
            <a:custGeom>
              <a:avLst/>
              <a:gdLst>
                <a:gd name="T0" fmla="*/ 2147483647 w 221"/>
                <a:gd name="T1" fmla="*/ 2147483647 h 165"/>
                <a:gd name="T2" fmla="*/ 2147483647 w 221"/>
                <a:gd name="T3" fmla="*/ 2147483647 h 165"/>
                <a:gd name="T4" fmla="*/ 2147483647 w 221"/>
                <a:gd name="T5" fmla="*/ 2147483647 h 165"/>
                <a:gd name="T6" fmla="*/ 2147483647 w 221"/>
                <a:gd name="T7" fmla="*/ 2147483647 h 165"/>
                <a:gd name="T8" fmla="*/ 2147483647 w 221"/>
                <a:gd name="T9" fmla="*/ 2147483647 h 165"/>
                <a:gd name="T10" fmla="*/ 2147483647 w 221"/>
                <a:gd name="T11" fmla="*/ 2147483647 h 165"/>
                <a:gd name="T12" fmla="*/ 2147483647 w 221"/>
                <a:gd name="T13" fmla="*/ 2147483647 h 165"/>
                <a:gd name="T14" fmla="*/ 2147483647 w 221"/>
                <a:gd name="T15" fmla="*/ 2147483647 h 165"/>
                <a:gd name="T16" fmla="*/ 2147483647 w 221"/>
                <a:gd name="T17" fmla="*/ 2147483647 h 165"/>
                <a:gd name="T18" fmla="*/ 2147483647 w 221"/>
                <a:gd name="T19" fmla="*/ 2147483647 h 165"/>
                <a:gd name="T20" fmla="*/ 2147483647 w 221"/>
                <a:gd name="T21" fmla="*/ 2147483647 h 165"/>
                <a:gd name="T22" fmla="*/ 2147483647 w 221"/>
                <a:gd name="T23" fmla="*/ 2147483647 h 165"/>
                <a:gd name="T24" fmla="*/ 2147483647 w 221"/>
                <a:gd name="T25" fmla="*/ 2147483647 h 165"/>
                <a:gd name="T26" fmla="*/ 2147483647 w 221"/>
                <a:gd name="T27" fmla="*/ 2147483647 h 165"/>
                <a:gd name="T28" fmla="*/ 2147483647 w 221"/>
                <a:gd name="T29" fmla="*/ 2147483647 h 165"/>
                <a:gd name="T30" fmla="*/ 2147483647 w 221"/>
                <a:gd name="T31" fmla="*/ 0 h 165"/>
                <a:gd name="T32" fmla="*/ 2147483647 w 221"/>
                <a:gd name="T33" fmla="*/ 2147483647 h 165"/>
                <a:gd name="T34" fmla="*/ 2147483647 w 221"/>
                <a:gd name="T35" fmla="*/ 2147483647 h 165"/>
                <a:gd name="T36" fmla="*/ 2147483647 w 221"/>
                <a:gd name="T37" fmla="*/ 2147483647 h 16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1"/>
                <a:gd name="T58" fmla="*/ 0 h 165"/>
                <a:gd name="T59" fmla="*/ 221 w 221"/>
                <a:gd name="T60" fmla="*/ 165 h 16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1" h="165">
                  <a:moveTo>
                    <a:pt x="146" y="5"/>
                  </a:moveTo>
                  <a:cubicBezTo>
                    <a:pt x="122" y="5"/>
                    <a:pt x="97" y="8"/>
                    <a:pt x="74" y="16"/>
                  </a:cubicBezTo>
                  <a:cubicBezTo>
                    <a:pt x="52" y="24"/>
                    <a:pt x="30" y="36"/>
                    <a:pt x="17" y="55"/>
                  </a:cubicBezTo>
                  <a:cubicBezTo>
                    <a:pt x="0" y="80"/>
                    <a:pt x="10" y="107"/>
                    <a:pt x="11" y="135"/>
                  </a:cubicBezTo>
                  <a:cubicBezTo>
                    <a:pt x="11" y="135"/>
                    <a:pt x="11" y="135"/>
                    <a:pt x="11" y="135"/>
                  </a:cubicBezTo>
                  <a:cubicBezTo>
                    <a:pt x="11" y="138"/>
                    <a:pt x="9" y="140"/>
                    <a:pt x="7" y="142"/>
                  </a:cubicBezTo>
                  <a:cubicBezTo>
                    <a:pt x="8" y="142"/>
                    <a:pt x="9" y="142"/>
                    <a:pt x="10" y="142"/>
                  </a:cubicBezTo>
                  <a:cubicBezTo>
                    <a:pt x="12" y="139"/>
                    <a:pt x="16" y="138"/>
                    <a:pt x="20" y="138"/>
                  </a:cubicBezTo>
                  <a:cubicBezTo>
                    <a:pt x="21" y="138"/>
                    <a:pt x="21" y="138"/>
                    <a:pt x="22" y="138"/>
                  </a:cubicBezTo>
                  <a:cubicBezTo>
                    <a:pt x="33" y="142"/>
                    <a:pt x="40" y="150"/>
                    <a:pt x="51" y="156"/>
                  </a:cubicBezTo>
                  <a:cubicBezTo>
                    <a:pt x="68" y="165"/>
                    <a:pt x="86" y="160"/>
                    <a:pt x="102" y="153"/>
                  </a:cubicBezTo>
                  <a:cubicBezTo>
                    <a:pt x="129" y="142"/>
                    <a:pt x="157" y="132"/>
                    <a:pt x="180" y="113"/>
                  </a:cubicBezTo>
                  <a:cubicBezTo>
                    <a:pt x="191" y="105"/>
                    <a:pt x="202" y="94"/>
                    <a:pt x="207" y="81"/>
                  </a:cubicBezTo>
                  <a:cubicBezTo>
                    <a:pt x="213" y="67"/>
                    <a:pt x="213" y="51"/>
                    <a:pt x="215" y="36"/>
                  </a:cubicBezTo>
                  <a:cubicBezTo>
                    <a:pt x="217" y="28"/>
                    <a:pt x="218" y="21"/>
                    <a:pt x="219" y="14"/>
                  </a:cubicBezTo>
                  <a:cubicBezTo>
                    <a:pt x="219" y="11"/>
                    <a:pt x="219" y="4"/>
                    <a:pt x="221" y="0"/>
                  </a:cubicBezTo>
                  <a:cubicBezTo>
                    <a:pt x="216" y="1"/>
                    <a:pt x="210" y="2"/>
                    <a:pt x="205" y="3"/>
                  </a:cubicBezTo>
                  <a:cubicBezTo>
                    <a:pt x="198" y="4"/>
                    <a:pt x="192" y="6"/>
                    <a:pt x="185" y="7"/>
                  </a:cubicBezTo>
                  <a:cubicBezTo>
                    <a:pt x="172" y="8"/>
                    <a:pt x="159" y="5"/>
                    <a:pt x="146" y="5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8" name="Freeform 3264"/>
            <p:cNvSpPr>
              <a:spLocks noChangeArrowheads="1"/>
            </p:cNvSpPr>
            <p:nvPr/>
          </p:nvSpPr>
          <p:spPr bwMode="auto">
            <a:xfrm>
              <a:off x="222250" y="1206500"/>
              <a:ext cx="334963" cy="249238"/>
            </a:xfrm>
            <a:custGeom>
              <a:avLst/>
              <a:gdLst>
                <a:gd name="T0" fmla="*/ 2147483647 w 258"/>
                <a:gd name="T1" fmla="*/ 2147483647 h 192"/>
                <a:gd name="T2" fmla="*/ 2147483647 w 258"/>
                <a:gd name="T3" fmla="*/ 2147483647 h 192"/>
                <a:gd name="T4" fmla="*/ 2147483647 w 258"/>
                <a:gd name="T5" fmla="*/ 2147483647 h 192"/>
                <a:gd name="T6" fmla="*/ 2147483647 w 258"/>
                <a:gd name="T7" fmla="*/ 2147483647 h 192"/>
                <a:gd name="T8" fmla="*/ 2147483647 w 258"/>
                <a:gd name="T9" fmla="*/ 2147483647 h 192"/>
                <a:gd name="T10" fmla="*/ 2147483647 w 258"/>
                <a:gd name="T11" fmla="*/ 2147483647 h 192"/>
                <a:gd name="T12" fmla="*/ 2147483647 w 258"/>
                <a:gd name="T13" fmla="*/ 2147483647 h 192"/>
                <a:gd name="T14" fmla="*/ 2147483647 w 258"/>
                <a:gd name="T15" fmla="*/ 2147483647 h 192"/>
                <a:gd name="T16" fmla="*/ 2147483647 w 258"/>
                <a:gd name="T17" fmla="*/ 2147483647 h 192"/>
                <a:gd name="T18" fmla="*/ 2147483647 w 258"/>
                <a:gd name="T19" fmla="*/ 2147483647 h 192"/>
                <a:gd name="T20" fmla="*/ 2147483647 w 258"/>
                <a:gd name="T21" fmla="*/ 2147483647 h 192"/>
                <a:gd name="T22" fmla="*/ 2147483647 w 258"/>
                <a:gd name="T23" fmla="*/ 0 h 192"/>
                <a:gd name="T24" fmla="*/ 2147483647 w 258"/>
                <a:gd name="T25" fmla="*/ 2147483647 h 192"/>
                <a:gd name="T26" fmla="*/ 2147483647 w 258"/>
                <a:gd name="T27" fmla="*/ 2147483647 h 192"/>
                <a:gd name="T28" fmla="*/ 2147483647 w 258"/>
                <a:gd name="T29" fmla="*/ 2147483647 h 192"/>
                <a:gd name="T30" fmla="*/ 2147483647 w 258"/>
                <a:gd name="T31" fmla="*/ 2147483647 h 192"/>
                <a:gd name="T32" fmla="*/ 2147483647 w 258"/>
                <a:gd name="T33" fmla="*/ 2147483647 h 192"/>
                <a:gd name="T34" fmla="*/ 2147483647 w 258"/>
                <a:gd name="T35" fmla="*/ 2147483647 h 192"/>
                <a:gd name="T36" fmla="*/ 0 w 258"/>
                <a:gd name="T37" fmla="*/ 2147483647 h 192"/>
                <a:gd name="T38" fmla="*/ 2147483647 w 258"/>
                <a:gd name="T39" fmla="*/ 2147483647 h 192"/>
                <a:gd name="T40" fmla="*/ 2147483647 w 258"/>
                <a:gd name="T41" fmla="*/ 2147483647 h 192"/>
                <a:gd name="T42" fmla="*/ 2147483647 w 258"/>
                <a:gd name="T43" fmla="*/ 2147483647 h 192"/>
                <a:gd name="T44" fmla="*/ 2147483647 w 258"/>
                <a:gd name="T45" fmla="*/ 2147483647 h 19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8"/>
                <a:gd name="T70" fmla="*/ 0 h 192"/>
                <a:gd name="T71" fmla="*/ 258 w 258"/>
                <a:gd name="T72" fmla="*/ 192 h 19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8" h="192">
                  <a:moveTo>
                    <a:pt x="237" y="39"/>
                  </a:moveTo>
                  <a:cubicBezTo>
                    <a:pt x="237" y="39"/>
                    <a:pt x="237" y="39"/>
                    <a:pt x="236" y="39"/>
                  </a:cubicBezTo>
                  <a:cubicBezTo>
                    <a:pt x="235" y="39"/>
                    <a:pt x="233" y="39"/>
                    <a:pt x="232" y="39"/>
                  </a:cubicBezTo>
                  <a:cubicBezTo>
                    <a:pt x="230" y="40"/>
                    <a:pt x="229" y="40"/>
                    <a:pt x="228" y="41"/>
                  </a:cubicBezTo>
                  <a:cubicBezTo>
                    <a:pt x="228" y="41"/>
                    <a:pt x="227" y="41"/>
                    <a:pt x="227" y="41"/>
                  </a:cubicBezTo>
                  <a:cubicBezTo>
                    <a:pt x="227" y="40"/>
                    <a:pt x="227" y="40"/>
                    <a:pt x="228" y="40"/>
                  </a:cubicBezTo>
                  <a:cubicBezTo>
                    <a:pt x="227" y="40"/>
                    <a:pt x="227" y="39"/>
                    <a:pt x="227" y="39"/>
                  </a:cubicBezTo>
                  <a:cubicBezTo>
                    <a:pt x="227" y="39"/>
                    <a:pt x="228" y="39"/>
                    <a:pt x="228" y="39"/>
                  </a:cubicBezTo>
                  <a:cubicBezTo>
                    <a:pt x="217" y="37"/>
                    <a:pt x="209" y="30"/>
                    <a:pt x="201" y="22"/>
                  </a:cubicBezTo>
                  <a:cubicBezTo>
                    <a:pt x="197" y="18"/>
                    <a:pt x="193" y="13"/>
                    <a:pt x="188" y="10"/>
                  </a:cubicBezTo>
                  <a:cubicBezTo>
                    <a:pt x="180" y="5"/>
                    <a:pt x="172" y="3"/>
                    <a:pt x="164" y="1"/>
                  </a:cubicBezTo>
                  <a:cubicBezTo>
                    <a:pt x="155" y="0"/>
                    <a:pt x="146" y="0"/>
                    <a:pt x="138" y="0"/>
                  </a:cubicBezTo>
                  <a:cubicBezTo>
                    <a:pt x="131" y="14"/>
                    <a:pt x="122" y="27"/>
                    <a:pt x="113" y="39"/>
                  </a:cubicBezTo>
                  <a:cubicBezTo>
                    <a:pt x="101" y="55"/>
                    <a:pt x="87" y="70"/>
                    <a:pt x="79" y="87"/>
                  </a:cubicBezTo>
                  <a:cubicBezTo>
                    <a:pt x="78" y="88"/>
                    <a:pt x="76" y="88"/>
                    <a:pt x="76" y="87"/>
                  </a:cubicBezTo>
                  <a:cubicBezTo>
                    <a:pt x="60" y="75"/>
                    <a:pt x="46" y="64"/>
                    <a:pt x="38" y="47"/>
                  </a:cubicBezTo>
                  <a:cubicBezTo>
                    <a:pt x="29" y="63"/>
                    <a:pt x="24" y="81"/>
                    <a:pt x="20" y="97"/>
                  </a:cubicBezTo>
                  <a:cubicBezTo>
                    <a:pt x="15" y="114"/>
                    <a:pt x="14" y="132"/>
                    <a:pt x="9" y="149"/>
                  </a:cubicBezTo>
                  <a:cubicBezTo>
                    <a:pt x="6" y="163"/>
                    <a:pt x="0" y="177"/>
                    <a:pt x="0" y="192"/>
                  </a:cubicBezTo>
                  <a:cubicBezTo>
                    <a:pt x="63" y="165"/>
                    <a:pt x="133" y="162"/>
                    <a:pt x="195" y="134"/>
                  </a:cubicBezTo>
                  <a:cubicBezTo>
                    <a:pt x="210" y="127"/>
                    <a:pt x="224" y="119"/>
                    <a:pt x="236" y="109"/>
                  </a:cubicBezTo>
                  <a:cubicBezTo>
                    <a:pt x="245" y="101"/>
                    <a:pt x="253" y="93"/>
                    <a:pt x="255" y="80"/>
                  </a:cubicBezTo>
                  <a:cubicBezTo>
                    <a:pt x="258" y="65"/>
                    <a:pt x="254" y="40"/>
                    <a:pt x="237" y="39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09" name="Freeform 3265"/>
            <p:cNvSpPr>
              <a:spLocks noChangeArrowheads="1"/>
            </p:cNvSpPr>
            <p:nvPr/>
          </p:nvSpPr>
          <p:spPr bwMode="auto">
            <a:xfrm>
              <a:off x="554037" y="1249363"/>
              <a:ext cx="398463" cy="354013"/>
            </a:xfrm>
            <a:custGeom>
              <a:avLst/>
              <a:gdLst>
                <a:gd name="T0" fmla="*/ 2147483647 w 307"/>
                <a:gd name="T1" fmla="*/ 2147483647 h 273"/>
                <a:gd name="T2" fmla="*/ 2147483647 w 307"/>
                <a:gd name="T3" fmla="*/ 2147483647 h 273"/>
                <a:gd name="T4" fmla="*/ 2147483647 w 307"/>
                <a:gd name="T5" fmla="*/ 2147483647 h 273"/>
                <a:gd name="T6" fmla="*/ 2147483647 w 307"/>
                <a:gd name="T7" fmla="*/ 2147483647 h 273"/>
                <a:gd name="T8" fmla="*/ 2147483647 w 307"/>
                <a:gd name="T9" fmla="*/ 2147483647 h 273"/>
                <a:gd name="T10" fmla="*/ 2147483647 w 307"/>
                <a:gd name="T11" fmla="*/ 2147483647 h 273"/>
                <a:gd name="T12" fmla="*/ 2147483647 w 307"/>
                <a:gd name="T13" fmla="*/ 2147483647 h 273"/>
                <a:gd name="T14" fmla="*/ 2147483647 w 307"/>
                <a:gd name="T15" fmla="*/ 2147483647 h 273"/>
                <a:gd name="T16" fmla="*/ 2147483647 w 307"/>
                <a:gd name="T17" fmla="*/ 2147483647 h 273"/>
                <a:gd name="T18" fmla="*/ 2147483647 w 307"/>
                <a:gd name="T19" fmla="*/ 2147483647 h 273"/>
                <a:gd name="T20" fmla="*/ 2147483647 w 307"/>
                <a:gd name="T21" fmla="*/ 2147483647 h 273"/>
                <a:gd name="T22" fmla="*/ 2147483647 w 307"/>
                <a:gd name="T23" fmla="*/ 2147483647 h 273"/>
                <a:gd name="T24" fmla="*/ 2147483647 w 307"/>
                <a:gd name="T25" fmla="*/ 2147483647 h 273"/>
                <a:gd name="T26" fmla="*/ 2147483647 w 307"/>
                <a:gd name="T27" fmla="*/ 2147483647 h 273"/>
                <a:gd name="T28" fmla="*/ 2147483647 w 307"/>
                <a:gd name="T29" fmla="*/ 2147483647 h 273"/>
                <a:gd name="T30" fmla="*/ 2147483647 w 307"/>
                <a:gd name="T31" fmla="*/ 2147483647 h 273"/>
                <a:gd name="T32" fmla="*/ 2147483647 w 307"/>
                <a:gd name="T33" fmla="*/ 2147483647 h 273"/>
                <a:gd name="T34" fmla="*/ 2147483647 w 307"/>
                <a:gd name="T35" fmla="*/ 2147483647 h 273"/>
                <a:gd name="T36" fmla="*/ 2147483647 w 307"/>
                <a:gd name="T37" fmla="*/ 2147483647 h 273"/>
                <a:gd name="T38" fmla="*/ 2147483647 w 307"/>
                <a:gd name="T39" fmla="*/ 2147483647 h 273"/>
                <a:gd name="T40" fmla="*/ 2147483647 w 307"/>
                <a:gd name="T41" fmla="*/ 2147483647 h 273"/>
                <a:gd name="T42" fmla="*/ 2147483647 w 307"/>
                <a:gd name="T43" fmla="*/ 2147483647 h 273"/>
                <a:gd name="T44" fmla="*/ 2147483647 w 307"/>
                <a:gd name="T45" fmla="*/ 2147483647 h 273"/>
                <a:gd name="T46" fmla="*/ 2147483647 w 307"/>
                <a:gd name="T47" fmla="*/ 2147483647 h 273"/>
                <a:gd name="T48" fmla="*/ 0 w 307"/>
                <a:gd name="T49" fmla="*/ 2147483647 h 273"/>
                <a:gd name="T50" fmla="*/ 2147483647 w 307"/>
                <a:gd name="T51" fmla="*/ 2147483647 h 273"/>
                <a:gd name="T52" fmla="*/ 2147483647 w 307"/>
                <a:gd name="T53" fmla="*/ 2147483647 h 273"/>
                <a:gd name="T54" fmla="*/ 2147483647 w 307"/>
                <a:gd name="T55" fmla="*/ 2147483647 h 273"/>
                <a:gd name="T56" fmla="*/ 2147483647 w 307"/>
                <a:gd name="T57" fmla="*/ 2147483647 h 273"/>
                <a:gd name="T58" fmla="*/ 2147483647 w 307"/>
                <a:gd name="T59" fmla="*/ 2147483647 h 273"/>
                <a:gd name="T60" fmla="*/ 2147483647 w 307"/>
                <a:gd name="T61" fmla="*/ 2147483647 h 273"/>
                <a:gd name="T62" fmla="*/ 2147483647 w 307"/>
                <a:gd name="T63" fmla="*/ 2147483647 h 273"/>
                <a:gd name="T64" fmla="*/ 2147483647 w 307"/>
                <a:gd name="T65" fmla="*/ 2147483647 h 273"/>
                <a:gd name="T66" fmla="*/ 2147483647 w 307"/>
                <a:gd name="T67" fmla="*/ 2147483647 h 273"/>
                <a:gd name="T68" fmla="*/ 2147483647 w 307"/>
                <a:gd name="T69" fmla="*/ 2147483647 h 273"/>
                <a:gd name="T70" fmla="*/ 2147483647 w 307"/>
                <a:gd name="T71" fmla="*/ 2147483647 h 273"/>
                <a:gd name="T72" fmla="*/ 2147483647 w 307"/>
                <a:gd name="T73" fmla="*/ 2147483647 h 273"/>
                <a:gd name="T74" fmla="*/ 2147483647 w 307"/>
                <a:gd name="T75" fmla="*/ 2147483647 h 273"/>
                <a:gd name="T76" fmla="*/ 2147483647 w 307"/>
                <a:gd name="T77" fmla="*/ 2147483647 h 273"/>
                <a:gd name="T78" fmla="*/ 2147483647 w 307"/>
                <a:gd name="T79" fmla="*/ 2147483647 h 273"/>
                <a:gd name="T80" fmla="*/ 2147483647 w 307"/>
                <a:gd name="T81" fmla="*/ 2147483647 h 273"/>
                <a:gd name="T82" fmla="*/ 2147483647 w 307"/>
                <a:gd name="T83" fmla="*/ 2147483647 h 273"/>
                <a:gd name="T84" fmla="*/ 2147483647 w 307"/>
                <a:gd name="T85" fmla="*/ 2147483647 h 273"/>
                <a:gd name="T86" fmla="*/ 2147483647 w 307"/>
                <a:gd name="T87" fmla="*/ 2147483647 h 273"/>
                <a:gd name="T88" fmla="*/ 2147483647 w 307"/>
                <a:gd name="T89" fmla="*/ 2147483647 h 273"/>
                <a:gd name="T90" fmla="*/ 2147483647 w 307"/>
                <a:gd name="T91" fmla="*/ 2147483647 h 273"/>
                <a:gd name="T92" fmla="*/ 2147483647 w 307"/>
                <a:gd name="T93" fmla="*/ 2147483647 h 273"/>
                <a:gd name="T94" fmla="*/ 2147483647 w 307"/>
                <a:gd name="T95" fmla="*/ 2147483647 h 273"/>
                <a:gd name="T96" fmla="*/ 2147483647 w 307"/>
                <a:gd name="T97" fmla="*/ 2147483647 h 273"/>
                <a:gd name="T98" fmla="*/ 2147483647 w 307"/>
                <a:gd name="T99" fmla="*/ 2147483647 h 273"/>
                <a:gd name="T100" fmla="*/ 2147483647 w 307"/>
                <a:gd name="T101" fmla="*/ 2147483647 h 273"/>
                <a:gd name="T102" fmla="*/ 2147483647 w 307"/>
                <a:gd name="T103" fmla="*/ 2147483647 h 273"/>
                <a:gd name="T104" fmla="*/ 2147483647 w 307"/>
                <a:gd name="T105" fmla="*/ 2147483647 h 273"/>
                <a:gd name="T106" fmla="*/ 2147483647 w 307"/>
                <a:gd name="T107" fmla="*/ 2147483647 h 273"/>
                <a:gd name="T108" fmla="*/ 2147483647 w 307"/>
                <a:gd name="T109" fmla="*/ 2147483647 h 273"/>
                <a:gd name="T110" fmla="*/ 2147483647 w 307"/>
                <a:gd name="T111" fmla="*/ 2147483647 h 27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07"/>
                <a:gd name="T169" fmla="*/ 0 h 273"/>
                <a:gd name="T170" fmla="*/ 307 w 307"/>
                <a:gd name="T171" fmla="*/ 273 h 27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07" h="273">
                  <a:moveTo>
                    <a:pt x="300" y="188"/>
                  </a:moveTo>
                  <a:cubicBezTo>
                    <a:pt x="300" y="188"/>
                    <a:pt x="300" y="188"/>
                    <a:pt x="300" y="187"/>
                  </a:cubicBezTo>
                  <a:cubicBezTo>
                    <a:pt x="299" y="185"/>
                    <a:pt x="297" y="184"/>
                    <a:pt x="297" y="182"/>
                  </a:cubicBezTo>
                  <a:cubicBezTo>
                    <a:pt x="298" y="183"/>
                    <a:pt x="299" y="183"/>
                    <a:pt x="300" y="184"/>
                  </a:cubicBezTo>
                  <a:cubicBezTo>
                    <a:pt x="299" y="182"/>
                    <a:pt x="299" y="179"/>
                    <a:pt x="298" y="177"/>
                  </a:cubicBezTo>
                  <a:cubicBezTo>
                    <a:pt x="297" y="174"/>
                    <a:pt x="296" y="173"/>
                    <a:pt x="295" y="170"/>
                  </a:cubicBezTo>
                  <a:cubicBezTo>
                    <a:pt x="294" y="168"/>
                    <a:pt x="293" y="167"/>
                    <a:pt x="291" y="165"/>
                  </a:cubicBezTo>
                  <a:cubicBezTo>
                    <a:pt x="292" y="166"/>
                    <a:pt x="293" y="167"/>
                    <a:pt x="294" y="167"/>
                  </a:cubicBezTo>
                  <a:cubicBezTo>
                    <a:pt x="294" y="167"/>
                    <a:pt x="294" y="164"/>
                    <a:pt x="294" y="164"/>
                  </a:cubicBezTo>
                  <a:cubicBezTo>
                    <a:pt x="293" y="163"/>
                    <a:pt x="293" y="163"/>
                    <a:pt x="292" y="162"/>
                  </a:cubicBezTo>
                  <a:cubicBezTo>
                    <a:pt x="292" y="161"/>
                    <a:pt x="290" y="160"/>
                    <a:pt x="290" y="158"/>
                  </a:cubicBezTo>
                  <a:cubicBezTo>
                    <a:pt x="289" y="157"/>
                    <a:pt x="289" y="156"/>
                    <a:pt x="288" y="155"/>
                  </a:cubicBezTo>
                  <a:cubicBezTo>
                    <a:pt x="287" y="153"/>
                    <a:pt x="286" y="152"/>
                    <a:pt x="285" y="150"/>
                  </a:cubicBezTo>
                  <a:cubicBezTo>
                    <a:pt x="284" y="149"/>
                    <a:pt x="283" y="149"/>
                    <a:pt x="282" y="148"/>
                  </a:cubicBezTo>
                  <a:cubicBezTo>
                    <a:pt x="280" y="145"/>
                    <a:pt x="280" y="141"/>
                    <a:pt x="279" y="138"/>
                  </a:cubicBezTo>
                  <a:cubicBezTo>
                    <a:pt x="275" y="128"/>
                    <a:pt x="269" y="117"/>
                    <a:pt x="264" y="107"/>
                  </a:cubicBezTo>
                  <a:cubicBezTo>
                    <a:pt x="258" y="96"/>
                    <a:pt x="252" y="84"/>
                    <a:pt x="245" y="73"/>
                  </a:cubicBezTo>
                  <a:cubicBezTo>
                    <a:pt x="237" y="61"/>
                    <a:pt x="229" y="50"/>
                    <a:pt x="219" y="40"/>
                  </a:cubicBezTo>
                  <a:cubicBezTo>
                    <a:pt x="199" y="21"/>
                    <a:pt x="175" y="4"/>
                    <a:pt x="149" y="1"/>
                  </a:cubicBezTo>
                  <a:cubicBezTo>
                    <a:pt x="136" y="0"/>
                    <a:pt x="123" y="2"/>
                    <a:pt x="111" y="7"/>
                  </a:cubicBezTo>
                  <a:cubicBezTo>
                    <a:pt x="98" y="13"/>
                    <a:pt x="85" y="19"/>
                    <a:pt x="74" y="28"/>
                  </a:cubicBezTo>
                  <a:cubicBezTo>
                    <a:pt x="73" y="29"/>
                    <a:pt x="71" y="28"/>
                    <a:pt x="71" y="27"/>
                  </a:cubicBezTo>
                  <a:cubicBezTo>
                    <a:pt x="64" y="29"/>
                    <a:pt x="56" y="32"/>
                    <a:pt x="49" y="33"/>
                  </a:cubicBezTo>
                  <a:cubicBezTo>
                    <a:pt x="42" y="35"/>
                    <a:pt x="37" y="34"/>
                    <a:pt x="30" y="32"/>
                  </a:cubicBezTo>
                  <a:cubicBezTo>
                    <a:pt x="21" y="29"/>
                    <a:pt x="7" y="26"/>
                    <a:pt x="0" y="17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2" y="29"/>
                    <a:pt x="22" y="34"/>
                    <a:pt x="32" y="40"/>
                  </a:cubicBezTo>
                  <a:cubicBezTo>
                    <a:pt x="39" y="43"/>
                    <a:pt x="48" y="45"/>
                    <a:pt x="55" y="40"/>
                  </a:cubicBezTo>
                  <a:cubicBezTo>
                    <a:pt x="58" y="38"/>
                    <a:pt x="61" y="34"/>
                    <a:pt x="65" y="32"/>
                  </a:cubicBezTo>
                  <a:cubicBezTo>
                    <a:pt x="67" y="31"/>
                    <a:pt x="69" y="30"/>
                    <a:pt x="70" y="29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7" y="33"/>
                    <a:pt x="67" y="33"/>
                  </a:cubicBezTo>
                  <a:cubicBezTo>
                    <a:pt x="65" y="34"/>
                    <a:pt x="64" y="36"/>
                    <a:pt x="62" y="37"/>
                  </a:cubicBezTo>
                  <a:cubicBezTo>
                    <a:pt x="62" y="37"/>
                    <a:pt x="62" y="37"/>
                    <a:pt x="62" y="38"/>
                  </a:cubicBezTo>
                  <a:cubicBezTo>
                    <a:pt x="61" y="47"/>
                    <a:pt x="59" y="55"/>
                    <a:pt x="64" y="64"/>
                  </a:cubicBezTo>
                  <a:cubicBezTo>
                    <a:pt x="68" y="70"/>
                    <a:pt x="74" y="76"/>
                    <a:pt x="79" y="81"/>
                  </a:cubicBezTo>
                  <a:cubicBezTo>
                    <a:pt x="89" y="90"/>
                    <a:pt x="99" y="98"/>
                    <a:pt x="106" y="111"/>
                  </a:cubicBezTo>
                  <a:cubicBezTo>
                    <a:pt x="122" y="138"/>
                    <a:pt x="141" y="163"/>
                    <a:pt x="162" y="186"/>
                  </a:cubicBezTo>
                  <a:cubicBezTo>
                    <a:pt x="172" y="197"/>
                    <a:pt x="183" y="208"/>
                    <a:pt x="195" y="216"/>
                  </a:cubicBezTo>
                  <a:cubicBezTo>
                    <a:pt x="207" y="224"/>
                    <a:pt x="219" y="231"/>
                    <a:pt x="231" y="239"/>
                  </a:cubicBezTo>
                  <a:cubicBezTo>
                    <a:pt x="243" y="247"/>
                    <a:pt x="254" y="256"/>
                    <a:pt x="268" y="259"/>
                  </a:cubicBezTo>
                  <a:cubicBezTo>
                    <a:pt x="277" y="262"/>
                    <a:pt x="286" y="264"/>
                    <a:pt x="292" y="273"/>
                  </a:cubicBezTo>
                  <a:cubicBezTo>
                    <a:pt x="292" y="272"/>
                    <a:pt x="295" y="266"/>
                    <a:pt x="295" y="266"/>
                  </a:cubicBezTo>
                  <a:cubicBezTo>
                    <a:pt x="296" y="263"/>
                    <a:pt x="297" y="261"/>
                    <a:pt x="298" y="258"/>
                  </a:cubicBezTo>
                  <a:cubicBezTo>
                    <a:pt x="300" y="253"/>
                    <a:pt x="301" y="248"/>
                    <a:pt x="302" y="243"/>
                  </a:cubicBezTo>
                  <a:cubicBezTo>
                    <a:pt x="303" y="238"/>
                    <a:pt x="303" y="233"/>
                    <a:pt x="303" y="228"/>
                  </a:cubicBezTo>
                  <a:cubicBezTo>
                    <a:pt x="304" y="226"/>
                    <a:pt x="304" y="224"/>
                    <a:pt x="304" y="222"/>
                  </a:cubicBezTo>
                  <a:cubicBezTo>
                    <a:pt x="305" y="220"/>
                    <a:pt x="304" y="216"/>
                    <a:pt x="304" y="215"/>
                  </a:cubicBezTo>
                  <a:cubicBezTo>
                    <a:pt x="304" y="216"/>
                    <a:pt x="306" y="217"/>
                    <a:pt x="307" y="218"/>
                  </a:cubicBezTo>
                  <a:cubicBezTo>
                    <a:pt x="307" y="216"/>
                    <a:pt x="307" y="214"/>
                    <a:pt x="306" y="212"/>
                  </a:cubicBezTo>
                  <a:cubicBezTo>
                    <a:pt x="304" y="208"/>
                    <a:pt x="302" y="203"/>
                    <a:pt x="301" y="199"/>
                  </a:cubicBezTo>
                  <a:cubicBezTo>
                    <a:pt x="302" y="200"/>
                    <a:pt x="303" y="200"/>
                    <a:pt x="304" y="201"/>
                  </a:cubicBezTo>
                  <a:cubicBezTo>
                    <a:pt x="304" y="199"/>
                    <a:pt x="303" y="195"/>
                    <a:pt x="302" y="194"/>
                  </a:cubicBezTo>
                  <a:cubicBezTo>
                    <a:pt x="301" y="192"/>
                    <a:pt x="301" y="190"/>
                    <a:pt x="300" y="188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0" name="Freeform 3266"/>
            <p:cNvSpPr>
              <a:spLocks noChangeArrowheads="1"/>
            </p:cNvSpPr>
            <p:nvPr/>
          </p:nvSpPr>
          <p:spPr bwMode="auto">
            <a:xfrm>
              <a:off x="709612" y="1249363"/>
              <a:ext cx="228600" cy="231775"/>
            </a:xfrm>
            <a:custGeom>
              <a:avLst/>
              <a:gdLst>
                <a:gd name="T0" fmla="*/ 2147483647 w 177"/>
                <a:gd name="T1" fmla="*/ 2147483647 h 178"/>
                <a:gd name="T2" fmla="*/ 2147483647 w 177"/>
                <a:gd name="T3" fmla="*/ 2147483647 h 178"/>
                <a:gd name="T4" fmla="*/ 2147483647 w 177"/>
                <a:gd name="T5" fmla="*/ 2147483647 h 178"/>
                <a:gd name="T6" fmla="*/ 2147483647 w 177"/>
                <a:gd name="T7" fmla="*/ 2147483647 h 178"/>
                <a:gd name="T8" fmla="*/ 2147483647 w 177"/>
                <a:gd name="T9" fmla="*/ 2147483647 h 178"/>
                <a:gd name="T10" fmla="*/ 2147483647 w 177"/>
                <a:gd name="T11" fmla="*/ 2147483647 h 178"/>
                <a:gd name="T12" fmla="*/ 2147483647 w 177"/>
                <a:gd name="T13" fmla="*/ 2147483647 h 178"/>
                <a:gd name="T14" fmla="*/ 2147483647 w 177"/>
                <a:gd name="T15" fmla="*/ 2147483647 h 178"/>
                <a:gd name="T16" fmla="*/ 2147483647 w 177"/>
                <a:gd name="T17" fmla="*/ 2147483647 h 178"/>
                <a:gd name="T18" fmla="*/ 2147483647 w 177"/>
                <a:gd name="T19" fmla="*/ 2147483647 h 178"/>
                <a:gd name="T20" fmla="*/ 2147483647 w 177"/>
                <a:gd name="T21" fmla="*/ 2147483647 h 178"/>
                <a:gd name="T22" fmla="*/ 2147483647 w 177"/>
                <a:gd name="T23" fmla="*/ 2147483647 h 178"/>
                <a:gd name="T24" fmla="*/ 2147483647 w 177"/>
                <a:gd name="T25" fmla="*/ 2147483647 h 178"/>
                <a:gd name="T26" fmla="*/ 2147483647 w 177"/>
                <a:gd name="T27" fmla="*/ 2147483647 h 178"/>
                <a:gd name="T28" fmla="*/ 2147483647 w 177"/>
                <a:gd name="T29" fmla="*/ 2147483647 h 178"/>
                <a:gd name="T30" fmla="*/ 2147483647 w 177"/>
                <a:gd name="T31" fmla="*/ 2147483647 h 178"/>
                <a:gd name="T32" fmla="*/ 2147483647 w 177"/>
                <a:gd name="T33" fmla="*/ 2147483647 h 178"/>
                <a:gd name="T34" fmla="*/ 2147483647 w 177"/>
                <a:gd name="T35" fmla="*/ 2147483647 h 178"/>
                <a:gd name="T36" fmla="*/ 2147483647 w 177"/>
                <a:gd name="T37" fmla="*/ 2147483647 h 178"/>
                <a:gd name="T38" fmla="*/ 2147483647 w 177"/>
                <a:gd name="T39" fmla="*/ 2147483647 h 178"/>
                <a:gd name="T40" fmla="*/ 2147483647 w 177"/>
                <a:gd name="T41" fmla="*/ 2147483647 h 178"/>
                <a:gd name="T42" fmla="*/ 2147483647 w 177"/>
                <a:gd name="T43" fmla="*/ 2147483647 h 178"/>
                <a:gd name="T44" fmla="*/ 2147483647 w 177"/>
                <a:gd name="T45" fmla="*/ 2147483647 h 178"/>
                <a:gd name="T46" fmla="*/ 2147483647 w 177"/>
                <a:gd name="T47" fmla="*/ 2147483647 h 178"/>
                <a:gd name="T48" fmla="*/ 2147483647 w 177"/>
                <a:gd name="T49" fmla="*/ 2147483647 h 17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77"/>
                <a:gd name="T76" fmla="*/ 0 h 178"/>
                <a:gd name="T77" fmla="*/ 177 w 177"/>
                <a:gd name="T78" fmla="*/ 178 h 17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77" h="178">
                  <a:moveTo>
                    <a:pt x="31" y="1"/>
                  </a:moveTo>
                  <a:cubicBezTo>
                    <a:pt x="43" y="2"/>
                    <a:pt x="56" y="6"/>
                    <a:pt x="66" y="11"/>
                  </a:cubicBezTo>
                  <a:cubicBezTo>
                    <a:pt x="77" y="18"/>
                    <a:pt x="88" y="29"/>
                    <a:pt x="98" y="38"/>
                  </a:cubicBezTo>
                  <a:cubicBezTo>
                    <a:pt x="108" y="48"/>
                    <a:pt x="116" y="60"/>
                    <a:pt x="125" y="72"/>
                  </a:cubicBezTo>
                  <a:cubicBezTo>
                    <a:pt x="128" y="76"/>
                    <a:pt x="132" y="81"/>
                    <a:pt x="134" y="86"/>
                  </a:cubicBezTo>
                  <a:cubicBezTo>
                    <a:pt x="137" y="92"/>
                    <a:pt x="140" y="97"/>
                    <a:pt x="142" y="102"/>
                  </a:cubicBezTo>
                  <a:cubicBezTo>
                    <a:pt x="145" y="107"/>
                    <a:pt x="147" y="113"/>
                    <a:pt x="150" y="118"/>
                  </a:cubicBezTo>
                  <a:cubicBezTo>
                    <a:pt x="155" y="128"/>
                    <a:pt x="159" y="137"/>
                    <a:pt x="164" y="147"/>
                  </a:cubicBezTo>
                  <a:cubicBezTo>
                    <a:pt x="169" y="157"/>
                    <a:pt x="173" y="168"/>
                    <a:pt x="177" y="178"/>
                  </a:cubicBezTo>
                  <a:cubicBezTo>
                    <a:pt x="173" y="177"/>
                    <a:pt x="170" y="172"/>
                    <a:pt x="168" y="169"/>
                  </a:cubicBezTo>
                  <a:cubicBezTo>
                    <a:pt x="165" y="166"/>
                    <a:pt x="163" y="162"/>
                    <a:pt x="161" y="159"/>
                  </a:cubicBezTo>
                  <a:cubicBezTo>
                    <a:pt x="157" y="155"/>
                    <a:pt x="155" y="156"/>
                    <a:pt x="151" y="154"/>
                  </a:cubicBezTo>
                  <a:cubicBezTo>
                    <a:pt x="147" y="153"/>
                    <a:pt x="146" y="150"/>
                    <a:pt x="145" y="146"/>
                  </a:cubicBezTo>
                  <a:cubicBezTo>
                    <a:pt x="137" y="128"/>
                    <a:pt x="131" y="108"/>
                    <a:pt x="119" y="92"/>
                  </a:cubicBezTo>
                  <a:cubicBezTo>
                    <a:pt x="105" y="74"/>
                    <a:pt x="91" y="58"/>
                    <a:pt x="71" y="46"/>
                  </a:cubicBezTo>
                  <a:cubicBezTo>
                    <a:pt x="66" y="43"/>
                    <a:pt x="62" y="39"/>
                    <a:pt x="56" y="37"/>
                  </a:cubicBezTo>
                  <a:cubicBezTo>
                    <a:pt x="51" y="34"/>
                    <a:pt x="48" y="34"/>
                    <a:pt x="44" y="31"/>
                  </a:cubicBezTo>
                  <a:cubicBezTo>
                    <a:pt x="38" y="25"/>
                    <a:pt x="33" y="20"/>
                    <a:pt x="26" y="15"/>
                  </a:cubicBezTo>
                  <a:cubicBezTo>
                    <a:pt x="22" y="12"/>
                    <a:pt x="17" y="9"/>
                    <a:pt x="12" y="8"/>
                  </a:cubicBezTo>
                  <a:cubicBezTo>
                    <a:pt x="10" y="7"/>
                    <a:pt x="7" y="7"/>
                    <a:pt x="5" y="7"/>
                  </a:cubicBezTo>
                  <a:cubicBezTo>
                    <a:pt x="4" y="7"/>
                    <a:pt x="0" y="4"/>
                    <a:pt x="1" y="4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2" y="1"/>
                    <a:pt x="16" y="1"/>
                    <a:pt x="20" y="1"/>
                  </a:cubicBezTo>
                  <a:cubicBezTo>
                    <a:pt x="24" y="1"/>
                    <a:pt x="27" y="0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1" name="Freeform 3267"/>
            <p:cNvSpPr>
              <a:spLocks noChangeArrowheads="1"/>
            </p:cNvSpPr>
            <p:nvPr/>
          </p:nvSpPr>
          <p:spPr bwMode="auto">
            <a:xfrm>
              <a:off x="523875" y="1063625"/>
              <a:ext cx="279400" cy="165100"/>
            </a:xfrm>
            <a:custGeom>
              <a:avLst/>
              <a:gdLst>
                <a:gd name="T0" fmla="*/ 2147483647 w 216"/>
                <a:gd name="T1" fmla="*/ 2147483647 h 127"/>
                <a:gd name="T2" fmla="*/ 2147483647 w 216"/>
                <a:gd name="T3" fmla="*/ 2147483647 h 127"/>
                <a:gd name="T4" fmla="*/ 2147483647 w 216"/>
                <a:gd name="T5" fmla="*/ 2147483647 h 127"/>
                <a:gd name="T6" fmla="*/ 2147483647 w 216"/>
                <a:gd name="T7" fmla="*/ 2147483647 h 127"/>
                <a:gd name="T8" fmla="*/ 2147483647 w 216"/>
                <a:gd name="T9" fmla="*/ 2147483647 h 127"/>
                <a:gd name="T10" fmla="*/ 2147483647 w 216"/>
                <a:gd name="T11" fmla="*/ 2147483647 h 127"/>
                <a:gd name="T12" fmla="*/ 2147483647 w 216"/>
                <a:gd name="T13" fmla="*/ 2147483647 h 127"/>
                <a:gd name="T14" fmla="*/ 2147483647 w 216"/>
                <a:gd name="T15" fmla="*/ 2147483647 h 127"/>
                <a:gd name="T16" fmla="*/ 2147483647 w 216"/>
                <a:gd name="T17" fmla="*/ 2147483647 h 127"/>
                <a:gd name="T18" fmla="*/ 2147483647 w 216"/>
                <a:gd name="T19" fmla="*/ 2147483647 h 127"/>
                <a:gd name="T20" fmla="*/ 2147483647 w 216"/>
                <a:gd name="T21" fmla="*/ 2147483647 h 127"/>
                <a:gd name="T22" fmla="*/ 2147483647 w 216"/>
                <a:gd name="T23" fmla="*/ 2147483647 h 127"/>
                <a:gd name="T24" fmla="*/ 2147483647 w 216"/>
                <a:gd name="T25" fmla="*/ 2147483647 h 127"/>
                <a:gd name="T26" fmla="*/ 2147483647 w 216"/>
                <a:gd name="T27" fmla="*/ 2147483647 h 127"/>
                <a:gd name="T28" fmla="*/ 2147483647 w 216"/>
                <a:gd name="T29" fmla="*/ 2147483647 h 127"/>
                <a:gd name="T30" fmla="*/ 2147483647 w 216"/>
                <a:gd name="T31" fmla="*/ 2147483647 h 127"/>
                <a:gd name="T32" fmla="*/ 2147483647 w 216"/>
                <a:gd name="T33" fmla="*/ 2147483647 h 127"/>
                <a:gd name="T34" fmla="*/ 2147483647 w 216"/>
                <a:gd name="T35" fmla="*/ 2147483647 h 127"/>
                <a:gd name="T36" fmla="*/ 2147483647 w 216"/>
                <a:gd name="T37" fmla="*/ 2147483647 h 127"/>
                <a:gd name="T38" fmla="*/ 2147483647 w 216"/>
                <a:gd name="T39" fmla="*/ 2147483647 h 127"/>
                <a:gd name="T40" fmla="*/ 2147483647 w 216"/>
                <a:gd name="T41" fmla="*/ 2147483647 h 127"/>
                <a:gd name="T42" fmla="*/ 2147483647 w 216"/>
                <a:gd name="T43" fmla="*/ 2147483647 h 127"/>
                <a:gd name="T44" fmla="*/ 2147483647 w 216"/>
                <a:gd name="T45" fmla="*/ 2147483647 h 127"/>
                <a:gd name="T46" fmla="*/ 2147483647 w 216"/>
                <a:gd name="T47" fmla="*/ 2147483647 h 127"/>
                <a:gd name="T48" fmla="*/ 2147483647 w 216"/>
                <a:gd name="T49" fmla="*/ 2147483647 h 127"/>
                <a:gd name="T50" fmla="*/ 2147483647 w 216"/>
                <a:gd name="T51" fmla="*/ 2147483647 h 127"/>
                <a:gd name="T52" fmla="*/ 2147483647 w 216"/>
                <a:gd name="T53" fmla="*/ 2147483647 h 127"/>
                <a:gd name="T54" fmla="*/ 2147483647 w 216"/>
                <a:gd name="T55" fmla="*/ 2147483647 h 127"/>
                <a:gd name="T56" fmla="*/ 2147483647 w 216"/>
                <a:gd name="T57" fmla="*/ 2147483647 h 127"/>
                <a:gd name="T58" fmla="*/ 2147483647 w 216"/>
                <a:gd name="T59" fmla="*/ 2147483647 h 127"/>
                <a:gd name="T60" fmla="*/ 2147483647 w 216"/>
                <a:gd name="T61" fmla="*/ 2147483647 h 127"/>
                <a:gd name="T62" fmla="*/ 2147483647 w 216"/>
                <a:gd name="T63" fmla="*/ 2147483647 h 127"/>
                <a:gd name="T64" fmla="*/ 2147483647 w 216"/>
                <a:gd name="T65" fmla="*/ 2147483647 h 1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6"/>
                <a:gd name="T100" fmla="*/ 0 h 127"/>
                <a:gd name="T101" fmla="*/ 216 w 216"/>
                <a:gd name="T102" fmla="*/ 127 h 12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6" h="127">
                  <a:moveTo>
                    <a:pt x="185" y="109"/>
                  </a:moveTo>
                  <a:cubicBezTo>
                    <a:pt x="189" y="105"/>
                    <a:pt x="193" y="101"/>
                    <a:pt x="196" y="97"/>
                  </a:cubicBezTo>
                  <a:cubicBezTo>
                    <a:pt x="200" y="92"/>
                    <a:pt x="201" y="86"/>
                    <a:pt x="202" y="80"/>
                  </a:cubicBezTo>
                  <a:cubicBezTo>
                    <a:pt x="207" y="64"/>
                    <a:pt x="207" y="49"/>
                    <a:pt x="210" y="32"/>
                  </a:cubicBezTo>
                  <a:cubicBezTo>
                    <a:pt x="211" y="26"/>
                    <a:pt x="212" y="21"/>
                    <a:pt x="213" y="15"/>
                  </a:cubicBezTo>
                  <a:cubicBezTo>
                    <a:pt x="214" y="11"/>
                    <a:pt x="216" y="6"/>
                    <a:pt x="216" y="1"/>
                  </a:cubicBezTo>
                  <a:cubicBezTo>
                    <a:pt x="204" y="0"/>
                    <a:pt x="193" y="6"/>
                    <a:pt x="181" y="8"/>
                  </a:cubicBezTo>
                  <a:cubicBezTo>
                    <a:pt x="174" y="9"/>
                    <a:pt x="167" y="10"/>
                    <a:pt x="160" y="10"/>
                  </a:cubicBezTo>
                  <a:cubicBezTo>
                    <a:pt x="151" y="11"/>
                    <a:pt x="142" y="10"/>
                    <a:pt x="133" y="10"/>
                  </a:cubicBezTo>
                  <a:cubicBezTo>
                    <a:pt x="123" y="10"/>
                    <a:pt x="114" y="13"/>
                    <a:pt x="104" y="12"/>
                  </a:cubicBezTo>
                  <a:cubicBezTo>
                    <a:pt x="94" y="11"/>
                    <a:pt x="86" y="15"/>
                    <a:pt x="76" y="18"/>
                  </a:cubicBezTo>
                  <a:cubicBezTo>
                    <a:pt x="67" y="20"/>
                    <a:pt x="59" y="24"/>
                    <a:pt x="51" y="28"/>
                  </a:cubicBezTo>
                  <a:cubicBezTo>
                    <a:pt x="42" y="31"/>
                    <a:pt x="34" y="36"/>
                    <a:pt x="27" y="42"/>
                  </a:cubicBezTo>
                  <a:cubicBezTo>
                    <a:pt x="23" y="46"/>
                    <a:pt x="18" y="50"/>
                    <a:pt x="14" y="54"/>
                  </a:cubicBezTo>
                  <a:cubicBezTo>
                    <a:pt x="11" y="58"/>
                    <a:pt x="10" y="63"/>
                    <a:pt x="6" y="66"/>
                  </a:cubicBezTo>
                  <a:cubicBezTo>
                    <a:pt x="6" y="64"/>
                    <a:pt x="6" y="62"/>
                    <a:pt x="6" y="60"/>
                  </a:cubicBezTo>
                  <a:cubicBezTo>
                    <a:pt x="2" y="63"/>
                    <a:pt x="1" y="71"/>
                    <a:pt x="1" y="75"/>
                  </a:cubicBezTo>
                  <a:cubicBezTo>
                    <a:pt x="0" y="81"/>
                    <a:pt x="2" y="87"/>
                    <a:pt x="2" y="93"/>
                  </a:cubicBezTo>
                  <a:cubicBezTo>
                    <a:pt x="3" y="77"/>
                    <a:pt x="26" y="73"/>
                    <a:pt x="37" y="64"/>
                  </a:cubicBezTo>
                  <a:cubicBezTo>
                    <a:pt x="48" y="56"/>
                    <a:pt x="58" y="45"/>
                    <a:pt x="71" y="39"/>
                  </a:cubicBezTo>
                  <a:cubicBezTo>
                    <a:pt x="79" y="36"/>
                    <a:pt x="88" y="35"/>
                    <a:pt x="97" y="32"/>
                  </a:cubicBezTo>
                  <a:cubicBezTo>
                    <a:pt x="104" y="29"/>
                    <a:pt x="112" y="26"/>
                    <a:pt x="120" y="25"/>
                  </a:cubicBezTo>
                  <a:cubicBezTo>
                    <a:pt x="126" y="24"/>
                    <a:pt x="133" y="25"/>
                    <a:pt x="139" y="25"/>
                  </a:cubicBezTo>
                  <a:cubicBezTo>
                    <a:pt x="151" y="24"/>
                    <a:pt x="163" y="23"/>
                    <a:pt x="175" y="24"/>
                  </a:cubicBezTo>
                  <a:cubicBezTo>
                    <a:pt x="198" y="26"/>
                    <a:pt x="193" y="63"/>
                    <a:pt x="188" y="78"/>
                  </a:cubicBezTo>
                  <a:cubicBezTo>
                    <a:pt x="185" y="88"/>
                    <a:pt x="181" y="96"/>
                    <a:pt x="175" y="105"/>
                  </a:cubicBezTo>
                  <a:cubicBezTo>
                    <a:pt x="173" y="109"/>
                    <a:pt x="170" y="113"/>
                    <a:pt x="168" y="117"/>
                  </a:cubicBezTo>
                  <a:cubicBezTo>
                    <a:pt x="167" y="119"/>
                    <a:pt x="167" y="120"/>
                    <a:pt x="166" y="122"/>
                  </a:cubicBezTo>
                  <a:cubicBezTo>
                    <a:pt x="164" y="124"/>
                    <a:pt x="162" y="125"/>
                    <a:pt x="161" y="127"/>
                  </a:cubicBezTo>
                  <a:cubicBezTo>
                    <a:pt x="164" y="127"/>
                    <a:pt x="166" y="126"/>
                    <a:pt x="169" y="125"/>
                  </a:cubicBezTo>
                  <a:cubicBezTo>
                    <a:pt x="173" y="124"/>
                    <a:pt x="176" y="123"/>
                    <a:pt x="179" y="120"/>
                  </a:cubicBezTo>
                  <a:cubicBezTo>
                    <a:pt x="176" y="119"/>
                    <a:pt x="174" y="121"/>
                    <a:pt x="172" y="120"/>
                  </a:cubicBezTo>
                  <a:cubicBezTo>
                    <a:pt x="177" y="117"/>
                    <a:pt x="181" y="113"/>
                    <a:pt x="185" y="10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2" name="Freeform 3268"/>
            <p:cNvSpPr>
              <a:spLocks noChangeArrowheads="1"/>
            </p:cNvSpPr>
            <p:nvPr/>
          </p:nvSpPr>
          <p:spPr bwMode="auto">
            <a:xfrm>
              <a:off x="531812" y="1063625"/>
              <a:ext cx="269875" cy="155575"/>
            </a:xfrm>
            <a:custGeom>
              <a:avLst/>
              <a:gdLst>
                <a:gd name="T0" fmla="*/ 2147483647 w 208"/>
                <a:gd name="T1" fmla="*/ 2147483647 h 121"/>
                <a:gd name="T2" fmla="*/ 2147483647 w 208"/>
                <a:gd name="T3" fmla="*/ 2147483647 h 121"/>
                <a:gd name="T4" fmla="*/ 2147483647 w 208"/>
                <a:gd name="T5" fmla="*/ 2147483647 h 121"/>
                <a:gd name="T6" fmla="*/ 2147483647 w 208"/>
                <a:gd name="T7" fmla="*/ 2147483647 h 121"/>
                <a:gd name="T8" fmla="*/ 2147483647 w 208"/>
                <a:gd name="T9" fmla="*/ 2147483647 h 121"/>
                <a:gd name="T10" fmla="*/ 2147483647 w 208"/>
                <a:gd name="T11" fmla="*/ 2147483647 h 121"/>
                <a:gd name="T12" fmla="*/ 2147483647 w 208"/>
                <a:gd name="T13" fmla="*/ 2147483647 h 121"/>
                <a:gd name="T14" fmla="*/ 2147483647 w 208"/>
                <a:gd name="T15" fmla="*/ 2147483647 h 121"/>
                <a:gd name="T16" fmla="*/ 2147483647 w 208"/>
                <a:gd name="T17" fmla="*/ 2147483647 h 121"/>
                <a:gd name="T18" fmla="*/ 2147483647 w 208"/>
                <a:gd name="T19" fmla="*/ 2147483647 h 121"/>
                <a:gd name="T20" fmla="*/ 2147483647 w 208"/>
                <a:gd name="T21" fmla="*/ 2147483647 h 121"/>
                <a:gd name="T22" fmla="*/ 2147483647 w 208"/>
                <a:gd name="T23" fmla="*/ 2147483647 h 121"/>
                <a:gd name="T24" fmla="*/ 2147483647 w 208"/>
                <a:gd name="T25" fmla="*/ 2147483647 h 121"/>
                <a:gd name="T26" fmla="*/ 0 w 208"/>
                <a:gd name="T27" fmla="*/ 2147483647 h 121"/>
                <a:gd name="T28" fmla="*/ 2147483647 w 208"/>
                <a:gd name="T29" fmla="*/ 2147483647 h 121"/>
                <a:gd name="T30" fmla="*/ 2147483647 w 208"/>
                <a:gd name="T31" fmla="*/ 2147483647 h 121"/>
                <a:gd name="T32" fmla="*/ 2147483647 w 208"/>
                <a:gd name="T33" fmla="*/ 2147483647 h 121"/>
                <a:gd name="T34" fmla="*/ 2147483647 w 208"/>
                <a:gd name="T35" fmla="*/ 2147483647 h 121"/>
                <a:gd name="T36" fmla="*/ 2147483647 w 208"/>
                <a:gd name="T37" fmla="*/ 2147483647 h 121"/>
                <a:gd name="T38" fmla="*/ 2147483647 w 208"/>
                <a:gd name="T39" fmla="*/ 2147483647 h 121"/>
                <a:gd name="T40" fmla="*/ 2147483647 w 208"/>
                <a:gd name="T41" fmla="*/ 2147483647 h 121"/>
                <a:gd name="T42" fmla="*/ 2147483647 w 208"/>
                <a:gd name="T43" fmla="*/ 2147483647 h 121"/>
                <a:gd name="T44" fmla="*/ 2147483647 w 208"/>
                <a:gd name="T45" fmla="*/ 2147483647 h 121"/>
                <a:gd name="T46" fmla="*/ 2147483647 w 208"/>
                <a:gd name="T47" fmla="*/ 2147483647 h 121"/>
                <a:gd name="T48" fmla="*/ 2147483647 w 208"/>
                <a:gd name="T49" fmla="*/ 2147483647 h 121"/>
                <a:gd name="T50" fmla="*/ 2147483647 w 208"/>
                <a:gd name="T51" fmla="*/ 2147483647 h 121"/>
                <a:gd name="T52" fmla="*/ 2147483647 w 208"/>
                <a:gd name="T53" fmla="*/ 2147483647 h 121"/>
                <a:gd name="T54" fmla="*/ 2147483647 w 208"/>
                <a:gd name="T55" fmla="*/ 2147483647 h 121"/>
                <a:gd name="T56" fmla="*/ 2147483647 w 208"/>
                <a:gd name="T57" fmla="*/ 2147483647 h 121"/>
                <a:gd name="T58" fmla="*/ 2147483647 w 208"/>
                <a:gd name="T59" fmla="*/ 2147483647 h 121"/>
                <a:gd name="T60" fmla="*/ 2147483647 w 208"/>
                <a:gd name="T61" fmla="*/ 2147483647 h 121"/>
                <a:gd name="T62" fmla="*/ 2147483647 w 208"/>
                <a:gd name="T63" fmla="*/ 2147483647 h 121"/>
                <a:gd name="T64" fmla="*/ 2147483647 w 208"/>
                <a:gd name="T65" fmla="*/ 2147483647 h 121"/>
                <a:gd name="T66" fmla="*/ 2147483647 w 208"/>
                <a:gd name="T67" fmla="*/ 2147483647 h 121"/>
                <a:gd name="T68" fmla="*/ 2147483647 w 208"/>
                <a:gd name="T69" fmla="*/ 2147483647 h 121"/>
                <a:gd name="T70" fmla="*/ 2147483647 w 208"/>
                <a:gd name="T71" fmla="*/ 2147483647 h 121"/>
                <a:gd name="T72" fmla="*/ 2147483647 w 208"/>
                <a:gd name="T73" fmla="*/ 2147483647 h 121"/>
                <a:gd name="T74" fmla="*/ 2147483647 w 208"/>
                <a:gd name="T75" fmla="*/ 2147483647 h 1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08"/>
                <a:gd name="T115" fmla="*/ 0 h 121"/>
                <a:gd name="T116" fmla="*/ 208 w 208"/>
                <a:gd name="T117" fmla="*/ 121 h 121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08" h="121">
                  <a:moveTo>
                    <a:pt x="202" y="41"/>
                  </a:moveTo>
                  <a:cubicBezTo>
                    <a:pt x="202" y="38"/>
                    <a:pt x="208" y="2"/>
                    <a:pt x="208" y="2"/>
                  </a:cubicBezTo>
                  <a:cubicBezTo>
                    <a:pt x="196" y="0"/>
                    <a:pt x="182" y="7"/>
                    <a:pt x="169" y="10"/>
                  </a:cubicBezTo>
                  <a:cubicBezTo>
                    <a:pt x="163" y="12"/>
                    <a:pt x="156" y="12"/>
                    <a:pt x="150" y="11"/>
                  </a:cubicBezTo>
                  <a:cubicBezTo>
                    <a:pt x="128" y="8"/>
                    <a:pt x="101" y="8"/>
                    <a:pt x="79" y="15"/>
                  </a:cubicBezTo>
                  <a:cubicBezTo>
                    <a:pt x="65" y="20"/>
                    <a:pt x="52" y="25"/>
                    <a:pt x="38" y="31"/>
                  </a:cubicBezTo>
                  <a:cubicBezTo>
                    <a:pt x="35" y="33"/>
                    <a:pt x="31" y="35"/>
                    <a:pt x="27" y="37"/>
                  </a:cubicBezTo>
                  <a:cubicBezTo>
                    <a:pt x="25" y="39"/>
                    <a:pt x="22" y="41"/>
                    <a:pt x="20" y="43"/>
                  </a:cubicBezTo>
                  <a:cubicBezTo>
                    <a:pt x="20" y="41"/>
                    <a:pt x="22" y="39"/>
                    <a:pt x="21" y="37"/>
                  </a:cubicBezTo>
                  <a:cubicBezTo>
                    <a:pt x="18" y="40"/>
                    <a:pt x="15" y="42"/>
                    <a:pt x="12" y="46"/>
                  </a:cubicBezTo>
                  <a:cubicBezTo>
                    <a:pt x="9" y="49"/>
                    <a:pt x="8" y="53"/>
                    <a:pt x="7" y="56"/>
                  </a:cubicBezTo>
                  <a:cubicBezTo>
                    <a:pt x="7" y="54"/>
                    <a:pt x="6" y="53"/>
                    <a:pt x="6" y="51"/>
                  </a:cubicBezTo>
                  <a:cubicBezTo>
                    <a:pt x="5" y="51"/>
                    <a:pt x="3" y="57"/>
                    <a:pt x="2" y="57"/>
                  </a:cubicBezTo>
                  <a:cubicBezTo>
                    <a:pt x="1" y="60"/>
                    <a:pt x="0" y="63"/>
                    <a:pt x="0" y="66"/>
                  </a:cubicBezTo>
                  <a:cubicBezTo>
                    <a:pt x="6" y="64"/>
                    <a:pt x="11" y="60"/>
                    <a:pt x="17" y="57"/>
                  </a:cubicBezTo>
                  <a:cubicBezTo>
                    <a:pt x="23" y="54"/>
                    <a:pt x="30" y="52"/>
                    <a:pt x="36" y="49"/>
                  </a:cubicBezTo>
                  <a:cubicBezTo>
                    <a:pt x="43" y="46"/>
                    <a:pt x="50" y="40"/>
                    <a:pt x="57" y="36"/>
                  </a:cubicBezTo>
                  <a:cubicBezTo>
                    <a:pt x="61" y="34"/>
                    <a:pt x="65" y="31"/>
                    <a:pt x="69" y="30"/>
                  </a:cubicBezTo>
                  <a:cubicBezTo>
                    <a:pt x="73" y="29"/>
                    <a:pt x="76" y="30"/>
                    <a:pt x="80" y="29"/>
                  </a:cubicBezTo>
                  <a:cubicBezTo>
                    <a:pt x="86" y="27"/>
                    <a:pt x="92" y="23"/>
                    <a:pt x="98" y="21"/>
                  </a:cubicBezTo>
                  <a:cubicBezTo>
                    <a:pt x="108" y="18"/>
                    <a:pt x="117" y="20"/>
                    <a:pt x="128" y="20"/>
                  </a:cubicBezTo>
                  <a:cubicBezTo>
                    <a:pt x="133" y="19"/>
                    <a:pt x="138" y="20"/>
                    <a:pt x="143" y="20"/>
                  </a:cubicBezTo>
                  <a:cubicBezTo>
                    <a:pt x="157" y="20"/>
                    <a:pt x="168" y="19"/>
                    <a:pt x="182" y="22"/>
                  </a:cubicBezTo>
                  <a:cubicBezTo>
                    <a:pt x="188" y="23"/>
                    <a:pt x="190" y="26"/>
                    <a:pt x="190" y="32"/>
                  </a:cubicBezTo>
                  <a:cubicBezTo>
                    <a:pt x="190" y="40"/>
                    <a:pt x="190" y="47"/>
                    <a:pt x="190" y="54"/>
                  </a:cubicBezTo>
                  <a:cubicBezTo>
                    <a:pt x="188" y="69"/>
                    <a:pt x="186" y="82"/>
                    <a:pt x="180" y="94"/>
                  </a:cubicBezTo>
                  <a:cubicBezTo>
                    <a:pt x="178" y="99"/>
                    <a:pt x="176" y="103"/>
                    <a:pt x="174" y="107"/>
                  </a:cubicBezTo>
                  <a:cubicBezTo>
                    <a:pt x="172" y="109"/>
                    <a:pt x="171" y="111"/>
                    <a:pt x="170" y="114"/>
                  </a:cubicBezTo>
                  <a:cubicBezTo>
                    <a:pt x="169" y="117"/>
                    <a:pt x="166" y="119"/>
                    <a:pt x="165" y="121"/>
                  </a:cubicBezTo>
                  <a:cubicBezTo>
                    <a:pt x="168" y="121"/>
                    <a:pt x="171" y="119"/>
                    <a:pt x="174" y="118"/>
                  </a:cubicBezTo>
                  <a:cubicBezTo>
                    <a:pt x="177" y="116"/>
                    <a:pt x="180" y="115"/>
                    <a:pt x="182" y="112"/>
                  </a:cubicBezTo>
                  <a:cubicBezTo>
                    <a:pt x="181" y="112"/>
                    <a:pt x="180" y="112"/>
                    <a:pt x="179" y="111"/>
                  </a:cubicBezTo>
                  <a:cubicBezTo>
                    <a:pt x="181" y="110"/>
                    <a:pt x="184" y="109"/>
                    <a:pt x="186" y="107"/>
                  </a:cubicBezTo>
                  <a:cubicBezTo>
                    <a:pt x="187" y="107"/>
                    <a:pt x="190" y="103"/>
                    <a:pt x="190" y="103"/>
                  </a:cubicBezTo>
                  <a:cubicBezTo>
                    <a:pt x="189" y="103"/>
                    <a:pt x="187" y="103"/>
                    <a:pt x="185" y="103"/>
                  </a:cubicBezTo>
                  <a:cubicBezTo>
                    <a:pt x="187" y="102"/>
                    <a:pt x="188" y="100"/>
                    <a:pt x="189" y="99"/>
                  </a:cubicBezTo>
                  <a:cubicBezTo>
                    <a:pt x="195" y="91"/>
                    <a:pt x="197" y="80"/>
                    <a:pt x="198" y="71"/>
                  </a:cubicBezTo>
                  <a:cubicBezTo>
                    <a:pt x="200" y="61"/>
                    <a:pt x="200" y="51"/>
                    <a:pt x="202" y="4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3" name="Freeform 3269"/>
            <p:cNvSpPr>
              <a:spLocks noChangeArrowheads="1"/>
            </p:cNvSpPr>
            <p:nvPr/>
          </p:nvSpPr>
          <p:spPr bwMode="auto">
            <a:xfrm>
              <a:off x="555625" y="1063625"/>
              <a:ext cx="250825" cy="136525"/>
            </a:xfrm>
            <a:custGeom>
              <a:avLst/>
              <a:gdLst>
                <a:gd name="T0" fmla="*/ 2147483647 w 193"/>
                <a:gd name="T1" fmla="*/ 2147483647 h 106"/>
                <a:gd name="T2" fmla="*/ 2147483647 w 193"/>
                <a:gd name="T3" fmla="*/ 2147483647 h 106"/>
                <a:gd name="T4" fmla="*/ 2147483647 w 193"/>
                <a:gd name="T5" fmla="*/ 2147483647 h 106"/>
                <a:gd name="T6" fmla="*/ 2147483647 w 193"/>
                <a:gd name="T7" fmla="*/ 2147483647 h 106"/>
                <a:gd name="T8" fmla="*/ 2147483647 w 193"/>
                <a:gd name="T9" fmla="*/ 2147483647 h 106"/>
                <a:gd name="T10" fmla="*/ 2147483647 w 193"/>
                <a:gd name="T11" fmla="*/ 2147483647 h 106"/>
                <a:gd name="T12" fmla="*/ 2147483647 w 193"/>
                <a:gd name="T13" fmla="*/ 2147483647 h 106"/>
                <a:gd name="T14" fmla="*/ 2147483647 w 193"/>
                <a:gd name="T15" fmla="*/ 2147483647 h 106"/>
                <a:gd name="T16" fmla="*/ 2147483647 w 193"/>
                <a:gd name="T17" fmla="*/ 2147483647 h 106"/>
                <a:gd name="T18" fmla="*/ 2147483647 w 193"/>
                <a:gd name="T19" fmla="*/ 2147483647 h 106"/>
                <a:gd name="T20" fmla="*/ 2147483647 w 193"/>
                <a:gd name="T21" fmla="*/ 2147483647 h 106"/>
                <a:gd name="T22" fmla="*/ 2147483647 w 193"/>
                <a:gd name="T23" fmla="*/ 2147483647 h 106"/>
                <a:gd name="T24" fmla="*/ 2147483647 w 193"/>
                <a:gd name="T25" fmla="*/ 2147483647 h 106"/>
                <a:gd name="T26" fmla="*/ 2147483647 w 193"/>
                <a:gd name="T27" fmla="*/ 2147483647 h 106"/>
                <a:gd name="T28" fmla="*/ 2147483647 w 193"/>
                <a:gd name="T29" fmla="*/ 2147483647 h 106"/>
                <a:gd name="T30" fmla="*/ 2147483647 w 193"/>
                <a:gd name="T31" fmla="*/ 2147483647 h 106"/>
                <a:gd name="T32" fmla="*/ 2147483647 w 193"/>
                <a:gd name="T33" fmla="*/ 2147483647 h 106"/>
                <a:gd name="T34" fmla="*/ 2147483647 w 193"/>
                <a:gd name="T35" fmla="*/ 2147483647 h 106"/>
                <a:gd name="T36" fmla="*/ 2147483647 w 193"/>
                <a:gd name="T37" fmla="*/ 2147483647 h 106"/>
                <a:gd name="T38" fmla="*/ 2147483647 w 193"/>
                <a:gd name="T39" fmla="*/ 2147483647 h 106"/>
                <a:gd name="T40" fmla="*/ 2147483647 w 193"/>
                <a:gd name="T41" fmla="*/ 2147483647 h 106"/>
                <a:gd name="T42" fmla="*/ 2147483647 w 193"/>
                <a:gd name="T43" fmla="*/ 2147483647 h 106"/>
                <a:gd name="T44" fmla="*/ 2147483647 w 193"/>
                <a:gd name="T45" fmla="*/ 2147483647 h 106"/>
                <a:gd name="T46" fmla="*/ 2147483647 w 193"/>
                <a:gd name="T47" fmla="*/ 2147483647 h 106"/>
                <a:gd name="T48" fmla="*/ 2147483647 w 193"/>
                <a:gd name="T49" fmla="*/ 2147483647 h 106"/>
                <a:gd name="T50" fmla="*/ 2147483647 w 193"/>
                <a:gd name="T51" fmla="*/ 2147483647 h 106"/>
                <a:gd name="T52" fmla="*/ 2147483647 w 193"/>
                <a:gd name="T53" fmla="*/ 2147483647 h 106"/>
                <a:gd name="T54" fmla="*/ 2147483647 w 193"/>
                <a:gd name="T55" fmla="*/ 2147483647 h 106"/>
                <a:gd name="T56" fmla="*/ 2147483647 w 193"/>
                <a:gd name="T57" fmla="*/ 2147483647 h 106"/>
                <a:gd name="T58" fmla="*/ 2147483647 w 193"/>
                <a:gd name="T59" fmla="*/ 2147483647 h 106"/>
                <a:gd name="T60" fmla="*/ 2147483647 w 193"/>
                <a:gd name="T61" fmla="*/ 2147483647 h 106"/>
                <a:gd name="T62" fmla="*/ 2147483647 w 193"/>
                <a:gd name="T63" fmla="*/ 2147483647 h 106"/>
                <a:gd name="T64" fmla="*/ 2147483647 w 193"/>
                <a:gd name="T65" fmla="*/ 2147483647 h 106"/>
                <a:gd name="T66" fmla="*/ 2147483647 w 193"/>
                <a:gd name="T67" fmla="*/ 2147483647 h 106"/>
                <a:gd name="T68" fmla="*/ 0 w 193"/>
                <a:gd name="T69" fmla="*/ 2147483647 h 106"/>
                <a:gd name="T70" fmla="*/ 2147483647 w 193"/>
                <a:gd name="T71" fmla="*/ 2147483647 h 106"/>
                <a:gd name="T72" fmla="*/ 2147483647 w 193"/>
                <a:gd name="T73" fmla="*/ 2147483647 h 106"/>
                <a:gd name="T74" fmla="*/ 2147483647 w 193"/>
                <a:gd name="T75" fmla="*/ 2147483647 h 106"/>
                <a:gd name="T76" fmla="*/ 2147483647 w 193"/>
                <a:gd name="T77" fmla="*/ 2147483647 h 106"/>
                <a:gd name="T78" fmla="*/ 2147483647 w 193"/>
                <a:gd name="T79" fmla="*/ 2147483647 h 106"/>
                <a:gd name="T80" fmla="*/ 2147483647 w 193"/>
                <a:gd name="T81" fmla="*/ 2147483647 h 106"/>
                <a:gd name="T82" fmla="*/ 2147483647 w 193"/>
                <a:gd name="T83" fmla="*/ 2147483647 h 106"/>
                <a:gd name="T84" fmla="*/ 2147483647 w 193"/>
                <a:gd name="T85" fmla="*/ 2147483647 h 106"/>
                <a:gd name="T86" fmla="*/ 2147483647 w 193"/>
                <a:gd name="T87" fmla="*/ 2147483647 h 106"/>
                <a:gd name="T88" fmla="*/ 2147483647 w 193"/>
                <a:gd name="T89" fmla="*/ 2147483647 h 106"/>
                <a:gd name="T90" fmla="*/ 2147483647 w 193"/>
                <a:gd name="T91" fmla="*/ 2147483647 h 106"/>
                <a:gd name="T92" fmla="*/ 2147483647 w 193"/>
                <a:gd name="T93" fmla="*/ 2147483647 h 106"/>
                <a:gd name="T94" fmla="*/ 2147483647 w 193"/>
                <a:gd name="T95" fmla="*/ 2147483647 h 106"/>
                <a:gd name="T96" fmla="*/ 2147483647 w 193"/>
                <a:gd name="T97" fmla="*/ 2147483647 h 106"/>
                <a:gd name="T98" fmla="*/ 2147483647 w 193"/>
                <a:gd name="T99" fmla="*/ 2147483647 h 106"/>
                <a:gd name="T100" fmla="*/ 2147483647 w 193"/>
                <a:gd name="T101" fmla="*/ 2147483647 h 106"/>
                <a:gd name="T102" fmla="*/ 2147483647 w 193"/>
                <a:gd name="T103" fmla="*/ 2147483647 h 106"/>
                <a:gd name="T104" fmla="*/ 2147483647 w 193"/>
                <a:gd name="T105" fmla="*/ 2147483647 h 106"/>
                <a:gd name="T106" fmla="*/ 2147483647 w 193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93"/>
                <a:gd name="T163" fmla="*/ 0 h 106"/>
                <a:gd name="T164" fmla="*/ 193 w 193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93" h="106">
                  <a:moveTo>
                    <a:pt x="181" y="71"/>
                  </a:moveTo>
                  <a:cubicBezTo>
                    <a:pt x="182" y="68"/>
                    <a:pt x="183" y="64"/>
                    <a:pt x="184" y="61"/>
                  </a:cubicBezTo>
                  <a:cubicBezTo>
                    <a:pt x="185" y="57"/>
                    <a:pt x="187" y="54"/>
                    <a:pt x="186" y="50"/>
                  </a:cubicBezTo>
                  <a:cubicBezTo>
                    <a:pt x="185" y="51"/>
                    <a:pt x="183" y="51"/>
                    <a:pt x="182" y="52"/>
                  </a:cubicBezTo>
                  <a:cubicBezTo>
                    <a:pt x="184" y="48"/>
                    <a:pt x="185" y="44"/>
                    <a:pt x="187" y="41"/>
                  </a:cubicBezTo>
                  <a:cubicBezTo>
                    <a:pt x="188" y="37"/>
                    <a:pt x="189" y="34"/>
                    <a:pt x="189" y="31"/>
                  </a:cubicBezTo>
                  <a:cubicBezTo>
                    <a:pt x="188" y="31"/>
                    <a:pt x="187" y="31"/>
                    <a:pt x="185" y="31"/>
                  </a:cubicBezTo>
                  <a:cubicBezTo>
                    <a:pt x="186" y="29"/>
                    <a:pt x="188" y="27"/>
                    <a:pt x="189" y="25"/>
                  </a:cubicBezTo>
                  <a:cubicBezTo>
                    <a:pt x="190" y="21"/>
                    <a:pt x="193" y="15"/>
                    <a:pt x="192" y="11"/>
                  </a:cubicBezTo>
                  <a:cubicBezTo>
                    <a:pt x="192" y="10"/>
                    <a:pt x="193" y="10"/>
                    <a:pt x="192" y="9"/>
                  </a:cubicBezTo>
                  <a:cubicBezTo>
                    <a:pt x="191" y="9"/>
                    <a:pt x="190" y="10"/>
                    <a:pt x="190" y="10"/>
                  </a:cubicBezTo>
                  <a:cubicBezTo>
                    <a:pt x="191" y="7"/>
                    <a:pt x="193" y="1"/>
                    <a:pt x="189" y="1"/>
                  </a:cubicBezTo>
                  <a:cubicBezTo>
                    <a:pt x="182" y="0"/>
                    <a:pt x="174" y="2"/>
                    <a:pt x="167" y="6"/>
                  </a:cubicBezTo>
                  <a:cubicBezTo>
                    <a:pt x="168" y="4"/>
                    <a:pt x="169" y="3"/>
                    <a:pt x="169" y="1"/>
                  </a:cubicBezTo>
                  <a:cubicBezTo>
                    <a:pt x="164" y="2"/>
                    <a:pt x="159" y="3"/>
                    <a:pt x="154" y="6"/>
                  </a:cubicBezTo>
                  <a:cubicBezTo>
                    <a:pt x="149" y="7"/>
                    <a:pt x="144" y="10"/>
                    <a:pt x="139" y="10"/>
                  </a:cubicBezTo>
                  <a:cubicBezTo>
                    <a:pt x="141" y="9"/>
                    <a:pt x="144" y="8"/>
                    <a:pt x="145" y="6"/>
                  </a:cubicBezTo>
                  <a:cubicBezTo>
                    <a:pt x="142" y="5"/>
                    <a:pt x="138" y="6"/>
                    <a:pt x="135" y="7"/>
                  </a:cubicBezTo>
                  <a:cubicBezTo>
                    <a:pt x="132" y="7"/>
                    <a:pt x="128" y="7"/>
                    <a:pt x="125" y="8"/>
                  </a:cubicBezTo>
                  <a:cubicBezTo>
                    <a:pt x="122" y="8"/>
                    <a:pt x="118" y="8"/>
                    <a:pt x="116" y="9"/>
                  </a:cubicBezTo>
                  <a:cubicBezTo>
                    <a:pt x="118" y="9"/>
                    <a:pt x="119" y="8"/>
                    <a:pt x="120" y="7"/>
                  </a:cubicBezTo>
                  <a:cubicBezTo>
                    <a:pt x="117" y="4"/>
                    <a:pt x="111" y="4"/>
                    <a:pt x="107" y="5"/>
                  </a:cubicBezTo>
                  <a:cubicBezTo>
                    <a:pt x="102" y="6"/>
                    <a:pt x="97" y="8"/>
                    <a:pt x="93" y="9"/>
                  </a:cubicBezTo>
                  <a:cubicBezTo>
                    <a:pt x="94" y="7"/>
                    <a:pt x="95" y="6"/>
                    <a:pt x="95" y="4"/>
                  </a:cubicBezTo>
                  <a:cubicBezTo>
                    <a:pt x="88" y="5"/>
                    <a:pt x="81" y="8"/>
                    <a:pt x="74" y="11"/>
                  </a:cubicBezTo>
                  <a:cubicBezTo>
                    <a:pt x="74" y="10"/>
                    <a:pt x="75" y="8"/>
                    <a:pt x="75" y="7"/>
                  </a:cubicBezTo>
                  <a:cubicBezTo>
                    <a:pt x="71" y="6"/>
                    <a:pt x="66" y="10"/>
                    <a:pt x="62" y="12"/>
                  </a:cubicBezTo>
                  <a:cubicBezTo>
                    <a:pt x="58" y="14"/>
                    <a:pt x="54" y="16"/>
                    <a:pt x="51" y="19"/>
                  </a:cubicBezTo>
                  <a:cubicBezTo>
                    <a:pt x="51" y="17"/>
                    <a:pt x="52" y="16"/>
                    <a:pt x="52" y="14"/>
                  </a:cubicBezTo>
                  <a:cubicBezTo>
                    <a:pt x="46" y="13"/>
                    <a:pt x="39" y="22"/>
                    <a:pt x="34" y="24"/>
                  </a:cubicBezTo>
                  <a:cubicBezTo>
                    <a:pt x="34" y="23"/>
                    <a:pt x="34" y="22"/>
                    <a:pt x="34" y="20"/>
                  </a:cubicBezTo>
                  <a:cubicBezTo>
                    <a:pt x="29" y="22"/>
                    <a:pt x="22" y="27"/>
                    <a:pt x="18" y="32"/>
                  </a:cubicBezTo>
                  <a:cubicBezTo>
                    <a:pt x="18" y="30"/>
                    <a:pt x="18" y="29"/>
                    <a:pt x="18" y="28"/>
                  </a:cubicBezTo>
                  <a:cubicBezTo>
                    <a:pt x="15" y="28"/>
                    <a:pt x="10" y="33"/>
                    <a:pt x="8" y="36"/>
                  </a:cubicBezTo>
                  <a:cubicBezTo>
                    <a:pt x="5" y="39"/>
                    <a:pt x="3" y="42"/>
                    <a:pt x="0" y="45"/>
                  </a:cubicBezTo>
                  <a:cubicBezTo>
                    <a:pt x="10" y="39"/>
                    <a:pt x="21" y="39"/>
                    <a:pt x="31" y="35"/>
                  </a:cubicBezTo>
                  <a:cubicBezTo>
                    <a:pt x="38" y="31"/>
                    <a:pt x="46" y="28"/>
                    <a:pt x="54" y="25"/>
                  </a:cubicBezTo>
                  <a:cubicBezTo>
                    <a:pt x="70" y="19"/>
                    <a:pt x="86" y="15"/>
                    <a:pt x="103" y="14"/>
                  </a:cubicBezTo>
                  <a:cubicBezTo>
                    <a:pt x="110" y="14"/>
                    <a:pt x="117" y="11"/>
                    <a:pt x="124" y="13"/>
                  </a:cubicBezTo>
                  <a:cubicBezTo>
                    <a:pt x="132" y="14"/>
                    <a:pt x="140" y="15"/>
                    <a:pt x="148" y="15"/>
                  </a:cubicBezTo>
                  <a:cubicBezTo>
                    <a:pt x="154" y="15"/>
                    <a:pt x="161" y="15"/>
                    <a:pt x="167" y="16"/>
                  </a:cubicBezTo>
                  <a:cubicBezTo>
                    <a:pt x="173" y="18"/>
                    <a:pt x="175" y="21"/>
                    <a:pt x="177" y="27"/>
                  </a:cubicBezTo>
                  <a:cubicBezTo>
                    <a:pt x="181" y="39"/>
                    <a:pt x="180" y="53"/>
                    <a:pt x="176" y="64"/>
                  </a:cubicBezTo>
                  <a:cubicBezTo>
                    <a:pt x="174" y="72"/>
                    <a:pt x="171" y="79"/>
                    <a:pt x="169" y="87"/>
                  </a:cubicBezTo>
                  <a:cubicBezTo>
                    <a:pt x="168" y="90"/>
                    <a:pt x="167" y="94"/>
                    <a:pt x="166" y="97"/>
                  </a:cubicBezTo>
                  <a:cubicBezTo>
                    <a:pt x="165" y="99"/>
                    <a:pt x="164" y="104"/>
                    <a:pt x="165" y="106"/>
                  </a:cubicBezTo>
                  <a:cubicBezTo>
                    <a:pt x="167" y="105"/>
                    <a:pt x="167" y="103"/>
                    <a:pt x="168" y="102"/>
                  </a:cubicBezTo>
                  <a:cubicBezTo>
                    <a:pt x="170" y="100"/>
                    <a:pt x="173" y="98"/>
                    <a:pt x="175" y="96"/>
                  </a:cubicBezTo>
                  <a:cubicBezTo>
                    <a:pt x="176" y="94"/>
                    <a:pt x="178" y="91"/>
                    <a:pt x="179" y="89"/>
                  </a:cubicBezTo>
                  <a:cubicBezTo>
                    <a:pt x="178" y="89"/>
                    <a:pt x="177" y="89"/>
                    <a:pt x="176" y="90"/>
                  </a:cubicBezTo>
                  <a:cubicBezTo>
                    <a:pt x="177" y="87"/>
                    <a:pt x="179" y="83"/>
                    <a:pt x="180" y="80"/>
                  </a:cubicBezTo>
                  <a:cubicBezTo>
                    <a:pt x="181" y="77"/>
                    <a:pt x="183" y="74"/>
                    <a:pt x="183" y="71"/>
                  </a:cubicBezTo>
                  <a:cubicBezTo>
                    <a:pt x="182" y="71"/>
                    <a:pt x="181" y="71"/>
                    <a:pt x="180" y="72"/>
                  </a:cubicBezTo>
                  <a:cubicBezTo>
                    <a:pt x="180" y="71"/>
                    <a:pt x="180" y="71"/>
                    <a:pt x="181" y="7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4" name="Freeform 3270"/>
            <p:cNvSpPr>
              <a:spLocks noChangeArrowheads="1"/>
            </p:cNvSpPr>
            <p:nvPr/>
          </p:nvSpPr>
          <p:spPr bwMode="auto">
            <a:xfrm>
              <a:off x="658812" y="1123950"/>
              <a:ext cx="88900" cy="109538"/>
            </a:xfrm>
            <a:custGeom>
              <a:avLst/>
              <a:gdLst>
                <a:gd name="T0" fmla="*/ 2147483647 w 69"/>
                <a:gd name="T1" fmla="*/ 2147483647 h 85"/>
                <a:gd name="T2" fmla="*/ 2147483647 w 69"/>
                <a:gd name="T3" fmla="*/ 2147483647 h 85"/>
                <a:gd name="T4" fmla="*/ 2147483647 w 69"/>
                <a:gd name="T5" fmla="*/ 2147483647 h 85"/>
                <a:gd name="T6" fmla="*/ 2147483647 w 69"/>
                <a:gd name="T7" fmla="*/ 0 h 85"/>
                <a:gd name="T8" fmla="*/ 2147483647 w 69"/>
                <a:gd name="T9" fmla="*/ 2147483647 h 85"/>
                <a:gd name="T10" fmla="*/ 2147483647 w 69"/>
                <a:gd name="T11" fmla="*/ 2147483647 h 85"/>
                <a:gd name="T12" fmla="*/ 2147483647 w 69"/>
                <a:gd name="T13" fmla="*/ 2147483647 h 85"/>
                <a:gd name="T14" fmla="*/ 2147483647 w 69"/>
                <a:gd name="T15" fmla="*/ 2147483647 h 85"/>
                <a:gd name="T16" fmla="*/ 0 w 69"/>
                <a:gd name="T17" fmla="*/ 2147483647 h 85"/>
                <a:gd name="T18" fmla="*/ 2147483647 w 69"/>
                <a:gd name="T19" fmla="*/ 2147483647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85"/>
                <a:gd name="T32" fmla="*/ 69 w 69"/>
                <a:gd name="T33" fmla="*/ 85 h 8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85">
                  <a:moveTo>
                    <a:pt x="13" y="77"/>
                  </a:moveTo>
                  <a:cubicBezTo>
                    <a:pt x="21" y="73"/>
                    <a:pt x="31" y="72"/>
                    <a:pt x="38" y="66"/>
                  </a:cubicBezTo>
                  <a:cubicBezTo>
                    <a:pt x="46" y="58"/>
                    <a:pt x="51" y="48"/>
                    <a:pt x="56" y="38"/>
                  </a:cubicBezTo>
                  <a:cubicBezTo>
                    <a:pt x="62" y="26"/>
                    <a:pt x="69" y="14"/>
                    <a:pt x="68" y="0"/>
                  </a:cubicBezTo>
                  <a:cubicBezTo>
                    <a:pt x="65" y="1"/>
                    <a:pt x="63" y="5"/>
                    <a:pt x="61" y="7"/>
                  </a:cubicBezTo>
                  <a:cubicBezTo>
                    <a:pt x="58" y="10"/>
                    <a:pt x="54" y="12"/>
                    <a:pt x="51" y="14"/>
                  </a:cubicBezTo>
                  <a:cubicBezTo>
                    <a:pt x="44" y="19"/>
                    <a:pt x="37" y="23"/>
                    <a:pt x="31" y="29"/>
                  </a:cubicBezTo>
                  <a:cubicBezTo>
                    <a:pt x="17" y="42"/>
                    <a:pt x="5" y="54"/>
                    <a:pt x="2" y="72"/>
                  </a:cubicBezTo>
                  <a:cubicBezTo>
                    <a:pt x="1" y="76"/>
                    <a:pt x="1" y="81"/>
                    <a:pt x="0" y="85"/>
                  </a:cubicBezTo>
                  <a:cubicBezTo>
                    <a:pt x="4" y="83"/>
                    <a:pt x="8" y="79"/>
                    <a:pt x="13" y="77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5" name="Freeform 3271"/>
            <p:cNvSpPr>
              <a:spLocks noChangeArrowheads="1"/>
            </p:cNvSpPr>
            <p:nvPr/>
          </p:nvSpPr>
          <p:spPr bwMode="auto">
            <a:xfrm>
              <a:off x="220662" y="1250950"/>
              <a:ext cx="106363" cy="206375"/>
            </a:xfrm>
            <a:custGeom>
              <a:avLst/>
              <a:gdLst>
                <a:gd name="T0" fmla="*/ 2147483647 w 83"/>
                <a:gd name="T1" fmla="*/ 2147483647 h 159"/>
                <a:gd name="T2" fmla="*/ 2147483647 w 83"/>
                <a:gd name="T3" fmla="*/ 2147483647 h 159"/>
                <a:gd name="T4" fmla="*/ 2147483647 w 83"/>
                <a:gd name="T5" fmla="*/ 2147483647 h 159"/>
                <a:gd name="T6" fmla="*/ 2147483647 w 83"/>
                <a:gd name="T7" fmla="*/ 2147483647 h 159"/>
                <a:gd name="T8" fmla="*/ 2147483647 w 83"/>
                <a:gd name="T9" fmla="*/ 2147483647 h 159"/>
                <a:gd name="T10" fmla="*/ 2147483647 w 83"/>
                <a:gd name="T11" fmla="*/ 2147483647 h 159"/>
                <a:gd name="T12" fmla="*/ 2147483647 w 83"/>
                <a:gd name="T13" fmla="*/ 2147483647 h 159"/>
                <a:gd name="T14" fmla="*/ 2147483647 w 83"/>
                <a:gd name="T15" fmla="*/ 2147483647 h 159"/>
                <a:gd name="T16" fmla="*/ 2147483647 w 83"/>
                <a:gd name="T17" fmla="*/ 2147483647 h 159"/>
                <a:gd name="T18" fmla="*/ 2147483647 w 83"/>
                <a:gd name="T19" fmla="*/ 2147483647 h 159"/>
                <a:gd name="T20" fmla="*/ 2147483647 w 83"/>
                <a:gd name="T21" fmla="*/ 2147483647 h 159"/>
                <a:gd name="T22" fmla="*/ 2147483647 w 83"/>
                <a:gd name="T23" fmla="*/ 2147483647 h 159"/>
                <a:gd name="T24" fmla="*/ 2147483647 w 83"/>
                <a:gd name="T25" fmla="*/ 2147483647 h 1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"/>
                <a:gd name="T40" fmla="*/ 0 h 159"/>
                <a:gd name="T41" fmla="*/ 83 w 83"/>
                <a:gd name="T42" fmla="*/ 159 h 1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" h="159">
                  <a:moveTo>
                    <a:pt x="61" y="71"/>
                  </a:moveTo>
                  <a:cubicBezTo>
                    <a:pt x="66" y="66"/>
                    <a:pt x="82" y="60"/>
                    <a:pt x="82" y="52"/>
                  </a:cubicBezTo>
                  <a:cubicBezTo>
                    <a:pt x="83" y="47"/>
                    <a:pt x="75" y="42"/>
                    <a:pt x="73" y="38"/>
                  </a:cubicBezTo>
                  <a:cubicBezTo>
                    <a:pt x="70" y="32"/>
                    <a:pt x="66" y="25"/>
                    <a:pt x="63" y="18"/>
                  </a:cubicBezTo>
                  <a:cubicBezTo>
                    <a:pt x="60" y="11"/>
                    <a:pt x="49" y="0"/>
                    <a:pt x="42" y="8"/>
                  </a:cubicBezTo>
                  <a:cubicBezTo>
                    <a:pt x="39" y="10"/>
                    <a:pt x="37" y="16"/>
                    <a:pt x="36" y="20"/>
                  </a:cubicBezTo>
                  <a:cubicBezTo>
                    <a:pt x="33" y="25"/>
                    <a:pt x="31" y="31"/>
                    <a:pt x="29" y="36"/>
                  </a:cubicBezTo>
                  <a:cubicBezTo>
                    <a:pt x="21" y="58"/>
                    <a:pt x="16" y="81"/>
                    <a:pt x="12" y="104"/>
                  </a:cubicBezTo>
                  <a:cubicBezTo>
                    <a:pt x="11" y="113"/>
                    <a:pt x="8" y="122"/>
                    <a:pt x="6" y="131"/>
                  </a:cubicBezTo>
                  <a:cubicBezTo>
                    <a:pt x="3" y="140"/>
                    <a:pt x="0" y="150"/>
                    <a:pt x="1" y="159"/>
                  </a:cubicBezTo>
                  <a:cubicBezTo>
                    <a:pt x="10" y="157"/>
                    <a:pt x="15" y="146"/>
                    <a:pt x="18" y="138"/>
                  </a:cubicBezTo>
                  <a:cubicBezTo>
                    <a:pt x="21" y="128"/>
                    <a:pt x="25" y="120"/>
                    <a:pt x="30" y="112"/>
                  </a:cubicBezTo>
                  <a:cubicBezTo>
                    <a:pt x="40" y="97"/>
                    <a:pt x="50" y="84"/>
                    <a:pt x="61" y="7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6" name="Freeform 3272"/>
            <p:cNvSpPr>
              <a:spLocks noChangeArrowheads="1"/>
            </p:cNvSpPr>
            <p:nvPr/>
          </p:nvSpPr>
          <p:spPr bwMode="auto">
            <a:xfrm>
              <a:off x="285750" y="1309688"/>
              <a:ext cx="182563" cy="93663"/>
            </a:xfrm>
            <a:custGeom>
              <a:avLst/>
              <a:gdLst>
                <a:gd name="T0" fmla="*/ 2147483647 w 141"/>
                <a:gd name="T1" fmla="*/ 2147483647 h 72"/>
                <a:gd name="T2" fmla="*/ 2147483647 w 141"/>
                <a:gd name="T3" fmla="*/ 2147483647 h 72"/>
                <a:gd name="T4" fmla="*/ 2147483647 w 141"/>
                <a:gd name="T5" fmla="*/ 2147483647 h 72"/>
                <a:gd name="T6" fmla="*/ 2147483647 w 141"/>
                <a:gd name="T7" fmla="*/ 2147483647 h 72"/>
                <a:gd name="T8" fmla="*/ 2147483647 w 141"/>
                <a:gd name="T9" fmla="*/ 2147483647 h 72"/>
                <a:gd name="T10" fmla="*/ 2147483647 w 141"/>
                <a:gd name="T11" fmla="*/ 2147483647 h 72"/>
                <a:gd name="T12" fmla="*/ 2147483647 w 141"/>
                <a:gd name="T13" fmla="*/ 2147483647 h 72"/>
                <a:gd name="T14" fmla="*/ 2147483647 w 141"/>
                <a:gd name="T15" fmla="*/ 2147483647 h 72"/>
                <a:gd name="T16" fmla="*/ 2147483647 w 141"/>
                <a:gd name="T17" fmla="*/ 2147483647 h 72"/>
                <a:gd name="T18" fmla="*/ 2147483647 w 141"/>
                <a:gd name="T19" fmla="*/ 2147483647 h 72"/>
                <a:gd name="T20" fmla="*/ 2147483647 w 141"/>
                <a:gd name="T21" fmla="*/ 2147483647 h 72"/>
                <a:gd name="T22" fmla="*/ 2147483647 w 141"/>
                <a:gd name="T23" fmla="*/ 2147483647 h 72"/>
                <a:gd name="T24" fmla="*/ 2147483647 w 141"/>
                <a:gd name="T25" fmla="*/ 214748364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1"/>
                <a:gd name="T40" fmla="*/ 0 h 72"/>
                <a:gd name="T41" fmla="*/ 141 w 141"/>
                <a:gd name="T42" fmla="*/ 72 h 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1" h="72">
                  <a:moveTo>
                    <a:pt x="68" y="52"/>
                  </a:moveTo>
                  <a:cubicBezTo>
                    <a:pt x="80" y="46"/>
                    <a:pt x="93" y="41"/>
                    <a:pt x="105" y="36"/>
                  </a:cubicBezTo>
                  <a:cubicBezTo>
                    <a:pt x="114" y="32"/>
                    <a:pt x="126" y="28"/>
                    <a:pt x="131" y="21"/>
                  </a:cubicBezTo>
                  <a:cubicBezTo>
                    <a:pt x="135" y="16"/>
                    <a:pt x="141" y="5"/>
                    <a:pt x="132" y="1"/>
                  </a:cubicBezTo>
                  <a:cubicBezTo>
                    <a:pt x="127" y="0"/>
                    <a:pt x="121" y="3"/>
                    <a:pt x="116" y="6"/>
                  </a:cubicBezTo>
                  <a:cubicBezTo>
                    <a:pt x="110" y="10"/>
                    <a:pt x="104" y="14"/>
                    <a:pt x="98" y="19"/>
                  </a:cubicBezTo>
                  <a:cubicBezTo>
                    <a:pt x="95" y="22"/>
                    <a:pt x="90" y="28"/>
                    <a:pt x="86" y="29"/>
                  </a:cubicBezTo>
                  <a:cubicBezTo>
                    <a:pt x="78" y="32"/>
                    <a:pt x="71" y="39"/>
                    <a:pt x="63" y="43"/>
                  </a:cubicBezTo>
                  <a:cubicBezTo>
                    <a:pt x="56" y="46"/>
                    <a:pt x="50" y="50"/>
                    <a:pt x="43" y="54"/>
                  </a:cubicBezTo>
                  <a:cubicBezTo>
                    <a:pt x="36" y="57"/>
                    <a:pt x="28" y="59"/>
                    <a:pt x="20" y="62"/>
                  </a:cubicBezTo>
                  <a:cubicBezTo>
                    <a:pt x="17" y="63"/>
                    <a:pt x="0" y="70"/>
                    <a:pt x="11" y="71"/>
                  </a:cubicBezTo>
                  <a:cubicBezTo>
                    <a:pt x="19" y="72"/>
                    <a:pt x="32" y="67"/>
                    <a:pt x="39" y="64"/>
                  </a:cubicBezTo>
                  <a:cubicBezTo>
                    <a:pt x="49" y="59"/>
                    <a:pt x="59" y="56"/>
                    <a:pt x="68" y="52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7" name="Freeform 3273"/>
            <p:cNvSpPr>
              <a:spLocks noChangeArrowheads="1"/>
            </p:cNvSpPr>
            <p:nvPr/>
          </p:nvSpPr>
          <p:spPr bwMode="auto">
            <a:xfrm>
              <a:off x="536575" y="1257300"/>
              <a:ext cx="115888" cy="49213"/>
            </a:xfrm>
            <a:custGeom>
              <a:avLst/>
              <a:gdLst>
                <a:gd name="T0" fmla="*/ 2147483647 w 89"/>
                <a:gd name="T1" fmla="*/ 2147483647 h 38"/>
                <a:gd name="T2" fmla="*/ 2147483647 w 89"/>
                <a:gd name="T3" fmla="*/ 2147483647 h 38"/>
                <a:gd name="T4" fmla="*/ 2147483647 w 89"/>
                <a:gd name="T5" fmla="*/ 2147483647 h 38"/>
                <a:gd name="T6" fmla="*/ 2147483647 w 89"/>
                <a:gd name="T7" fmla="*/ 2147483647 h 38"/>
                <a:gd name="T8" fmla="*/ 2147483647 w 89"/>
                <a:gd name="T9" fmla="*/ 2147483647 h 38"/>
                <a:gd name="T10" fmla="*/ 2147483647 w 89"/>
                <a:gd name="T11" fmla="*/ 2147483647 h 38"/>
                <a:gd name="T12" fmla="*/ 2147483647 w 89"/>
                <a:gd name="T13" fmla="*/ 2147483647 h 38"/>
                <a:gd name="T14" fmla="*/ 2147483647 w 89"/>
                <a:gd name="T15" fmla="*/ 2147483647 h 38"/>
                <a:gd name="T16" fmla="*/ 2147483647 w 89"/>
                <a:gd name="T17" fmla="*/ 2147483647 h 38"/>
                <a:gd name="T18" fmla="*/ 2147483647 w 89"/>
                <a:gd name="T19" fmla="*/ 2147483647 h 38"/>
                <a:gd name="T20" fmla="*/ 2147483647 w 89"/>
                <a:gd name="T21" fmla="*/ 2147483647 h 38"/>
                <a:gd name="T22" fmla="*/ 2147483647 w 89"/>
                <a:gd name="T23" fmla="*/ 2147483647 h 38"/>
                <a:gd name="T24" fmla="*/ 2147483647 w 89"/>
                <a:gd name="T25" fmla="*/ 2147483647 h 38"/>
                <a:gd name="T26" fmla="*/ 0 w 89"/>
                <a:gd name="T27" fmla="*/ 0 h 38"/>
                <a:gd name="T28" fmla="*/ 2147483647 w 89"/>
                <a:gd name="T29" fmla="*/ 2147483647 h 38"/>
                <a:gd name="T30" fmla="*/ 2147483647 w 89"/>
                <a:gd name="T31" fmla="*/ 2147483647 h 38"/>
                <a:gd name="T32" fmla="*/ 2147483647 w 89"/>
                <a:gd name="T33" fmla="*/ 2147483647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38"/>
                <a:gd name="T53" fmla="*/ 89 w 89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38">
                  <a:moveTo>
                    <a:pt x="20" y="21"/>
                  </a:moveTo>
                  <a:cubicBezTo>
                    <a:pt x="22" y="22"/>
                    <a:pt x="23" y="23"/>
                    <a:pt x="25" y="24"/>
                  </a:cubicBezTo>
                  <a:cubicBezTo>
                    <a:pt x="31" y="27"/>
                    <a:pt x="38" y="30"/>
                    <a:pt x="45" y="33"/>
                  </a:cubicBezTo>
                  <a:cubicBezTo>
                    <a:pt x="49" y="35"/>
                    <a:pt x="53" y="37"/>
                    <a:pt x="57" y="38"/>
                  </a:cubicBezTo>
                  <a:cubicBezTo>
                    <a:pt x="65" y="38"/>
                    <a:pt x="72" y="32"/>
                    <a:pt x="77" y="28"/>
                  </a:cubicBezTo>
                  <a:cubicBezTo>
                    <a:pt x="80" y="25"/>
                    <a:pt x="83" y="24"/>
                    <a:pt x="86" y="22"/>
                  </a:cubicBezTo>
                  <a:cubicBezTo>
                    <a:pt x="89" y="20"/>
                    <a:pt x="82" y="21"/>
                    <a:pt x="80" y="22"/>
                  </a:cubicBezTo>
                  <a:cubicBezTo>
                    <a:pt x="78" y="22"/>
                    <a:pt x="76" y="23"/>
                    <a:pt x="74" y="24"/>
                  </a:cubicBezTo>
                  <a:cubicBezTo>
                    <a:pt x="72" y="24"/>
                    <a:pt x="71" y="25"/>
                    <a:pt x="69" y="26"/>
                  </a:cubicBezTo>
                  <a:cubicBezTo>
                    <a:pt x="66" y="28"/>
                    <a:pt x="61" y="28"/>
                    <a:pt x="57" y="28"/>
                  </a:cubicBezTo>
                  <a:cubicBezTo>
                    <a:pt x="53" y="28"/>
                    <a:pt x="48" y="27"/>
                    <a:pt x="44" y="26"/>
                  </a:cubicBezTo>
                  <a:cubicBezTo>
                    <a:pt x="37" y="24"/>
                    <a:pt x="30" y="21"/>
                    <a:pt x="24" y="17"/>
                  </a:cubicBezTo>
                  <a:cubicBezTo>
                    <a:pt x="18" y="14"/>
                    <a:pt x="15" y="9"/>
                    <a:pt x="10" y="5"/>
                  </a:cubicBezTo>
                  <a:cubicBezTo>
                    <a:pt x="7" y="3"/>
                    <a:pt x="5" y="0"/>
                    <a:pt x="0" y="0"/>
                  </a:cubicBezTo>
                  <a:cubicBezTo>
                    <a:pt x="0" y="2"/>
                    <a:pt x="4" y="4"/>
                    <a:pt x="5" y="5"/>
                  </a:cubicBezTo>
                  <a:cubicBezTo>
                    <a:pt x="7" y="7"/>
                    <a:pt x="9" y="9"/>
                    <a:pt x="11" y="11"/>
                  </a:cubicBezTo>
                  <a:cubicBezTo>
                    <a:pt x="14" y="14"/>
                    <a:pt x="17" y="18"/>
                    <a:pt x="20" y="21"/>
                  </a:cubicBezTo>
                  <a:close/>
                </a:path>
              </a:pathLst>
            </a:custGeom>
            <a:solidFill>
              <a:srgbClr val="512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8" name="Freeform 3274"/>
            <p:cNvSpPr>
              <a:spLocks noEditPoints="1" noChangeArrowheads="1"/>
            </p:cNvSpPr>
            <p:nvPr/>
          </p:nvSpPr>
          <p:spPr bwMode="auto">
            <a:xfrm>
              <a:off x="163512" y="823913"/>
              <a:ext cx="379413" cy="280988"/>
            </a:xfrm>
            <a:custGeom>
              <a:avLst/>
              <a:gdLst>
                <a:gd name="T0" fmla="*/ 2147483647 w 293"/>
                <a:gd name="T1" fmla="*/ 2147483647 h 217"/>
                <a:gd name="T2" fmla="*/ 2147483647 w 293"/>
                <a:gd name="T3" fmla="*/ 2147483647 h 217"/>
                <a:gd name="T4" fmla="*/ 2147483647 w 293"/>
                <a:gd name="T5" fmla="*/ 2147483647 h 217"/>
                <a:gd name="T6" fmla="*/ 2147483647 w 293"/>
                <a:gd name="T7" fmla="*/ 2147483647 h 217"/>
                <a:gd name="T8" fmla="*/ 2147483647 w 293"/>
                <a:gd name="T9" fmla="*/ 2147483647 h 217"/>
                <a:gd name="T10" fmla="*/ 2147483647 w 293"/>
                <a:gd name="T11" fmla="*/ 2147483647 h 217"/>
                <a:gd name="T12" fmla="*/ 2147483647 w 293"/>
                <a:gd name="T13" fmla="*/ 2147483647 h 217"/>
                <a:gd name="T14" fmla="*/ 2147483647 w 293"/>
                <a:gd name="T15" fmla="*/ 2147483647 h 217"/>
                <a:gd name="T16" fmla="*/ 2147483647 w 293"/>
                <a:gd name="T17" fmla="*/ 2147483647 h 217"/>
                <a:gd name="T18" fmla="*/ 2147483647 w 293"/>
                <a:gd name="T19" fmla="*/ 2147483647 h 217"/>
                <a:gd name="T20" fmla="*/ 2147483647 w 293"/>
                <a:gd name="T21" fmla="*/ 2147483647 h 217"/>
                <a:gd name="T22" fmla="*/ 2147483647 w 293"/>
                <a:gd name="T23" fmla="*/ 2147483647 h 217"/>
                <a:gd name="T24" fmla="*/ 2147483647 w 293"/>
                <a:gd name="T25" fmla="*/ 2147483647 h 217"/>
                <a:gd name="T26" fmla="*/ 2147483647 w 293"/>
                <a:gd name="T27" fmla="*/ 2147483647 h 217"/>
                <a:gd name="T28" fmla="*/ 2147483647 w 293"/>
                <a:gd name="T29" fmla="*/ 2147483647 h 217"/>
                <a:gd name="T30" fmla="*/ 2147483647 w 293"/>
                <a:gd name="T31" fmla="*/ 2147483647 h 217"/>
                <a:gd name="T32" fmla="*/ 2147483647 w 293"/>
                <a:gd name="T33" fmla="*/ 2147483647 h 217"/>
                <a:gd name="T34" fmla="*/ 2147483647 w 293"/>
                <a:gd name="T35" fmla="*/ 2147483647 h 217"/>
                <a:gd name="T36" fmla="*/ 2147483647 w 293"/>
                <a:gd name="T37" fmla="*/ 2147483647 h 217"/>
                <a:gd name="T38" fmla="*/ 2147483647 w 293"/>
                <a:gd name="T39" fmla="*/ 2147483647 h 217"/>
                <a:gd name="T40" fmla="*/ 2147483647 w 293"/>
                <a:gd name="T41" fmla="*/ 2147483647 h 217"/>
                <a:gd name="T42" fmla="*/ 2147483647 w 293"/>
                <a:gd name="T43" fmla="*/ 2147483647 h 217"/>
                <a:gd name="T44" fmla="*/ 2147483647 w 293"/>
                <a:gd name="T45" fmla="*/ 2147483647 h 217"/>
                <a:gd name="T46" fmla="*/ 2147483647 w 293"/>
                <a:gd name="T47" fmla="*/ 2147483647 h 217"/>
                <a:gd name="T48" fmla="*/ 2147483647 w 293"/>
                <a:gd name="T49" fmla="*/ 2147483647 h 217"/>
                <a:gd name="T50" fmla="*/ 2147483647 w 293"/>
                <a:gd name="T51" fmla="*/ 2147483647 h 217"/>
                <a:gd name="T52" fmla="*/ 2147483647 w 293"/>
                <a:gd name="T53" fmla="*/ 2147483647 h 217"/>
                <a:gd name="T54" fmla="*/ 2147483647 w 293"/>
                <a:gd name="T55" fmla="*/ 2147483647 h 217"/>
                <a:gd name="T56" fmla="*/ 2147483647 w 293"/>
                <a:gd name="T57" fmla="*/ 2147483647 h 217"/>
                <a:gd name="T58" fmla="*/ 2147483647 w 293"/>
                <a:gd name="T59" fmla="*/ 2147483647 h 217"/>
                <a:gd name="T60" fmla="*/ 2147483647 w 293"/>
                <a:gd name="T61" fmla="*/ 2147483647 h 217"/>
                <a:gd name="T62" fmla="*/ 2147483647 w 293"/>
                <a:gd name="T63" fmla="*/ 2147483647 h 217"/>
                <a:gd name="T64" fmla="*/ 2147483647 w 293"/>
                <a:gd name="T65" fmla="*/ 2147483647 h 217"/>
                <a:gd name="T66" fmla="*/ 2147483647 w 293"/>
                <a:gd name="T67" fmla="*/ 2147483647 h 217"/>
                <a:gd name="T68" fmla="*/ 2147483647 w 293"/>
                <a:gd name="T69" fmla="*/ 2147483647 h 217"/>
                <a:gd name="T70" fmla="*/ 2147483647 w 293"/>
                <a:gd name="T71" fmla="*/ 2147483647 h 217"/>
                <a:gd name="T72" fmla="*/ 2147483647 w 293"/>
                <a:gd name="T73" fmla="*/ 2147483647 h 217"/>
                <a:gd name="T74" fmla="*/ 2147483647 w 293"/>
                <a:gd name="T75" fmla="*/ 2147483647 h 217"/>
                <a:gd name="T76" fmla="*/ 0 w 293"/>
                <a:gd name="T77" fmla="*/ 2147483647 h 217"/>
                <a:gd name="T78" fmla="*/ 2147483647 w 293"/>
                <a:gd name="T79" fmla="*/ 2147483647 h 217"/>
                <a:gd name="T80" fmla="*/ 2147483647 w 293"/>
                <a:gd name="T81" fmla="*/ 2147483647 h 217"/>
                <a:gd name="T82" fmla="*/ 2147483647 w 293"/>
                <a:gd name="T83" fmla="*/ 2147483647 h 217"/>
                <a:gd name="T84" fmla="*/ 2147483647 w 293"/>
                <a:gd name="T85" fmla="*/ 2147483647 h 217"/>
                <a:gd name="T86" fmla="*/ 2147483647 w 293"/>
                <a:gd name="T87" fmla="*/ 2147483647 h 217"/>
                <a:gd name="T88" fmla="*/ 2147483647 w 293"/>
                <a:gd name="T89" fmla="*/ 2147483647 h 217"/>
                <a:gd name="T90" fmla="*/ 2147483647 w 293"/>
                <a:gd name="T91" fmla="*/ 2147483647 h 217"/>
                <a:gd name="T92" fmla="*/ 2147483647 w 293"/>
                <a:gd name="T93" fmla="*/ 2147483647 h 217"/>
                <a:gd name="T94" fmla="*/ 2147483647 w 293"/>
                <a:gd name="T95" fmla="*/ 2147483647 h 217"/>
                <a:gd name="T96" fmla="*/ 2147483647 w 293"/>
                <a:gd name="T97" fmla="*/ 2147483647 h 217"/>
                <a:gd name="T98" fmla="*/ 2147483647 w 293"/>
                <a:gd name="T99" fmla="*/ 2147483647 h 217"/>
                <a:gd name="T100" fmla="*/ 2147483647 w 293"/>
                <a:gd name="T101" fmla="*/ 2147483647 h 217"/>
                <a:gd name="T102" fmla="*/ 2147483647 w 293"/>
                <a:gd name="T103" fmla="*/ 2147483647 h 217"/>
                <a:gd name="T104" fmla="*/ 2147483647 w 293"/>
                <a:gd name="T105" fmla="*/ 2147483647 h 217"/>
                <a:gd name="T106" fmla="*/ 2147483647 w 293"/>
                <a:gd name="T107" fmla="*/ 2147483647 h 217"/>
                <a:gd name="T108" fmla="*/ 2147483647 w 293"/>
                <a:gd name="T109" fmla="*/ 2147483647 h 217"/>
                <a:gd name="T110" fmla="*/ 2147483647 w 293"/>
                <a:gd name="T111" fmla="*/ 2147483647 h 217"/>
                <a:gd name="T112" fmla="*/ 2147483647 w 293"/>
                <a:gd name="T113" fmla="*/ 2147483647 h 217"/>
                <a:gd name="T114" fmla="*/ 2147483647 w 293"/>
                <a:gd name="T115" fmla="*/ 2147483647 h 217"/>
                <a:gd name="T116" fmla="*/ 2147483647 w 293"/>
                <a:gd name="T117" fmla="*/ 2147483647 h 21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93"/>
                <a:gd name="T178" fmla="*/ 0 h 217"/>
                <a:gd name="T179" fmla="*/ 293 w 293"/>
                <a:gd name="T180" fmla="*/ 217 h 21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93" h="217">
                  <a:moveTo>
                    <a:pt x="293" y="94"/>
                  </a:moveTo>
                  <a:cubicBezTo>
                    <a:pt x="290" y="94"/>
                    <a:pt x="288" y="95"/>
                    <a:pt x="286" y="96"/>
                  </a:cubicBezTo>
                  <a:cubicBezTo>
                    <a:pt x="289" y="92"/>
                    <a:pt x="291" y="88"/>
                    <a:pt x="292" y="84"/>
                  </a:cubicBezTo>
                  <a:cubicBezTo>
                    <a:pt x="292" y="82"/>
                    <a:pt x="292" y="80"/>
                    <a:pt x="292" y="78"/>
                  </a:cubicBezTo>
                  <a:cubicBezTo>
                    <a:pt x="292" y="77"/>
                    <a:pt x="291" y="71"/>
                    <a:pt x="292" y="70"/>
                  </a:cubicBezTo>
                  <a:cubicBezTo>
                    <a:pt x="291" y="71"/>
                    <a:pt x="291" y="71"/>
                    <a:pt x="291" y="72"/>
                  </a:cubicBezTo>
                  <a:cubicBezTo>
                    <a:pt x="290" y="70"/>
                    <a:pt x="289" y="52"/>
                    <a:pt x="289" y="53"/>
                  </a:cubicBezTo>
                  <a:cubicBezTo>
                    <a:pt x="288" y="53"/>
                    <a:pt x="287" y="53"/>
                    <a:pt x="286" y="54"/>
                  </a:cubicBezTo>
                  <a:cubicBezTo>
                    <a:pt x="285" y="51"/>
                    <a:pt x="285" y="47"/>
                    <a:pt x="284" y="44"/>
                  </a:cubicBezTo>
                  <a:cubicBezTo>
                    <a:pt x="283" y="42"/>
                    <a:pt x="281" y="34"/>
                    <a:pt x="280" y="37"/>
                  </a:cubicBezTo>
                  <a:cubicBezTo>
                    <a:pt x="277" y="30"/>
                    <a:pt x="275" y="22"/>
                    <a:pt x="271" y="16"/>
                  </a:cubicBezTo>
                  <a:cubicBezTo>
                    <a:pt x="270" y="17"/>
                    <a:pt x="270" y="17"/>
                    <a:pt x="269" y="18"/>
                  </a:cubicBezTo>
                  <a:cubicBezTo>
                    <a:pt x="267" y="12"/>
                    <a:pt x="268" y="6"/>
                    <a:pt x="270" y="0"/>
                  </a:cubicBezTo>
                  <a:cubicBezTo>
                    <a:pt x="270" y="0"/>
                    <a:pt x="264" y="2"/>
                    <a:pt x="263" y="3"/>
                  </a:cubicBezTo>
                  <a:cubicBezTo>
                    <a:pt x="260" y="4"/>
                    <a:pt x="256" y="5"/>
                    <a:pt x="252" y="6"/>
                  </a:cubicBezTo>
                  <a:cubicBezTo>
                    <a:pt x="252" y="6"/>
                    <a:pt x="252" y="6"/>
                    <a:pt x="253" y="5"/>
                  </a:cubicBezTo>
                  <a:cubicBezTo>
                    <a:pt x="247" y="5"/>
                    <a:pt x="242" y="7"/>
                    <a:pt x="237" y="8"/>
                  </a:cubicBezTo>
                  <a:cubicBezTo>
                    <a:pt x="237" y="7"/>
                    <a:pt x="237" y="6"/>
                    <a:pt x="238" y="6"/>
                  </a:cubicBezTo>
                  <a:cubicBezTo>
                    <a:pt x="235" y="6"/>
                    <a:pt x="232" y="5"/>
                    <a:pt x="229" y="6"/>
                  </a:cubicBezTo>
                  <a:cubicBezTo>
                    <a:pt x="226" y="6"/>
                    <a:pt x="223" y="7"/>
                    <a:pt x="221" y="7"/>
                  </a:cubicBezTo>
                  <a:cubicBezTo>
                    <a:pt x="218" y="7"/>
                    <a:pt x="220" y="7"/>
                    <a:pt x="218" y="5"/>
                  </a:cubicBezTo>
                  <a:cubicBezTo>
                    <a:pt x="217" y="5"/>
                    <a:pt x="215" y="5"/>
                    <a:pt x="214" y="5"/>
                  </a:cubicBezTo>
                  <a:cubicBezTo>
                    <a:pt x="211" y="5"/>
                    <a:pt x="208" y="7"/>
                    <a:pt x="205" y="7"/>
                  </a:cubicBezTo>
                  <a:cubicBezTo>
                    <a:pt x="205" y="3"/>
                    <a:pt x="191" y="6"/>
                    <a:pt x="189" y="7"/>
                  </a:cubicBezTo>
                  <a:cubicBezTo>
                    <a:pt x="189" y="6"/>
                    <a:pt x="191" y="4"/>
                    <a:pt x="190" y="2"/>
                  </a:cubicBezTo>
                  <a:cubicBezTo>
                    <a:pt x="190" y="1"/>
                    <a:pt x="182" y="5"/>
                    <a:pt x="182" y="6"/>
                  </a:cubicBezTo>
                  <a:cubicBezTo>
                    <a:pt x="179" y="8"/>
                    <a:pt x="176" y="10"/>
                    <a:pt x="174" y="12"/>
                  </a:cubicBezTo>
                  <a:cubicBezTo>
                    <a:pt x="174" y="11"/>
                    <a:pt x="173" y="10"/>
                    <a:pt x="173" y="9"/>
                  </a:cubicBezTo>
                  <a:cubicBezTo>
                    <a:pt x="170" y="9"/>
                    <a:pt x="166" y="13"/>
                    <a:pt x="164" y="15"/>
                  </a:cubicBezTo>
                  <a:cubicBezTo>
                    <a:pt x="160" y="18"/>
                    <a:pt x="157" y="22"/>
                    <a:pt x="155" y="26"/>
                  </a:cubicBezTo>
                  <a:cubicBezTo>
                    <a:pt x="155" y="24"/>
                    <a:pt x="155" y="21"/>
                    <a:pt x="154" y="20"/>
                  </a:cubicBezTo>
                  <a:cubicBezTo>
                    <a:pt x="152" y="21"/>
                    <a:pt x="151" y="24"/>
                    <a:pt x="150" y="26"/>
                  </a:cubicBezTo>
                  <a:cubicBezTo>
                    <a:pt x="148" y="30"/>
                    <a:pt x="148" y="35"/>
                    <a:pt x="148" y="39"/>
                  </a:cubicBezTo>
                  <a:cubicBezTo>
                    <a:pt x="147" y="38"/>
                    <a:pt x="147" y="37"/>
                    <a:pt x="146" y="36"/>
                  </a:cubicBezTo>
                  <a:cubicBezTo>
                    <a:pt x="146" y="35"/>
                    <a:pt x="144" y="34"/>
                    <a:pt x="144" y="34"/>
                  </a:cubicBezTo>
                  <a:cubicBezTo>
                    <a:pt x="143" y="36"/>
                    <a:pt x="142" y="38"/>
                    <a:pt x="142" y="41"/>
                  </a:cubicBezTo>
                  <a:cubicBezTo>
                    <a:pt x="141" y="45"/>
                    <a:pt x="142" y="49"/>
                    <a:pt x="142" y="53"/>
                  </a:cubicBezTo>
                  <a:cubicBezTo>
                    <a:pt x="140" y="53"/>
                    <a:pt x="140" y="50"/>
                    <a:pt x="138" y="49"/>
                  </a:cubicBezTo>
                  <a:cubicBezTo>
                    <a:pt x="138" y="57"/>
                    <a:pt x="136" y="63"/>
                    <a:pt x="138" y="71"/>
                  </a:cubicBezTo>
                  <a:cubicBezTo>
                    <a:pt x="137" y="70"/>
                    <a:pt x="136" y="68"/>
                    <a:pt x="134" y="67"/>
                  </a:cubicBezTo>
                  <a:cubicBezTo>
                    <a:pt x="134" y="75"/>
                    <a:pt x="135" y="83"/>
                    <a:pt x="138" y="90"/>
                  </a:cubicBezTo>
                  <a:cubicBezTo>
                    <a:pt x="137" y="89"/>
                    <a:pt x="136" y="88"/>
                    <a:pt x="135" y="87"/>
                  </a:cubicBezTo>
                  <a:cubicBezTo>
                    <a:pt x="135" y="92"/>
                    <a:pt x="138" y="97"/>
                    <a:pt x="140" y="101"/>
                  </a:cubicBezTo>
                  <a:cubicBezTo>
                    <a:pt x="142" y="105"/>
                    <a:pt x="142" y="110"/>
                    <a:pt x="144" y="115"/>
                  </a:cubicBezTo>
                  <a:cubicBezTo>
                    <a:pt x="147" y="125"/>
                    <a:pt x="150" y="136"/>
                    <a:pt x="152" y="147"/>
                  </a:cubicBezTo>
                  <a:cubicBezTo>
                    <a:pt x="153" y="148"/>
                    <a:pt x="153" y="149"/>
                    <a:pt x="153" y="150"/>
                  </a:cubicBezTo>
                  <a:cubicBezTo>
                    <a:pt x="154" y="152"/>
                    <a:pt x="154" y="154"/>
                    <a:pt x="155" y="156"/>
                  </a:cubicBezTo>
                  <a:cubicBezTo>
                    <a:pt x="155" y="157"/>
                    <a:pt x="154" y="157"/>
                    <a:pt x="154" y="157"/>
                  </a:cubicBezTo>
                  <a:cubicBezTo>
                    <a:pt x="149" y="150"/>
                    <a:pt x="146" y="143"/>
                    <a:pt x="140" y="137"/>
                  </a:cubicBezTo>
                  <a:cubicBezTo>
                    <a:pt x="135" y="132"/>
                    <a:pt x="130" y="129"/>
                    <a:pt x="124" y="126"/>
                  </a:cubicBezTo>
                  <a:cubicBezTo>
                    <a:pt x="110" y="120"/>
                    <a:pt x="94" y="120"/>
                    <a:pt x="79" y="124"/>
                  </a:cubicBezTo>
                  <a:cubicBezTo>
                    <a:pt x="78" y="124"/>
                    <a:pt x="76" y="125"/>
                    <a:pt x="74" y="125"/>
                  </a:cubicBezTo>
                  <a:cubicBezTo>
                    <a:pt x="75" y="125"/>
                    <a:pt x="75" y="125"/>
                    <a:pt x="75" y="125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2" y="126"/>
                    <a:pt x="72" y="126"/>
                    <a:pt x="71" y="126"/>
                  </a:cubicBezTo>
                  <a:cubicBezTo>
                    <a:pt x="71" y="126"/>
                    <a:pt x="71" y="126"/>
                    <a:pt x="72" y="126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1" y="129"/>
                    <a:pt x="60" y="130"/>
                    <a:pt x="59" y="130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7" y="130"/>
                    <a:pt x="57" y="131"/>
                    <a:pt x="56" y="131"/>
                  </a:cubicBezTo>
                  <a:cubicBezTo>
                    <a:pt x="55" y="131"/>
                    <a:pt x="53" y="131"/>
                    <a:pt x="52" y="132"/>
                  </a:cubicBezTo>
                  <a:cubicBezTo>
                    <a:pt x="51" y="132"/>
                    <a:pt x="49" y="133"/>
                    <a:pt x="48" y="133"/>
                  </a:cubicBezTo>
                  <a:cubicBezTo>
                    <a:pt x="49" y="133"/>
                    <a:pt x="49" y="133"/>
                    <a:pt x="49" y="133"/>
                  </a:cubicBezTo>
                  <a:cubicBezTo>
                    <a:pt x="48" y="134"/>
                    <a:pt x="46" y="135"/>
                    <a:pt x="45" y="135"/>
                  </a:cubicBezTo>
                  <a:cubicBezTo>
                    <a:pt x="43" y="136"/>
                    <a:pt x="41" y="136"/>
                    <a:pt x="39" y="137"/>
                  </a:cubicBezTo>
                  <a:cubicBezTo>
                    <a:pt x="40" y="137"/>
                    <a:pt x="40" y="137"/>
                    <a:pt x="40" y="138"/>
                  </a:cubicBezTo>
                  <a:cubicBezTo>
                    <a:pt x="38" y="139"/>
                    <a:pt x="34" y="140"/>
                    <a:pt x="32" y="141"/>
                  </a:cubicBezTo>
                  <a:cubicBezTo>
                    <a:pt x="31" y="141"/>
                    <a:pt x="29" y="142"/>
                    <a:pt x="31" y="143"/>
                  </a:cubicBezTo>
                  <a:cubicBezTo>
                    <a:pt x="29" y="143"/>
                    <a:pt x="28" y="144"/>
                    <a:pt x="26" y="145"/>
                  </a:cubicBezTo>
                  <a:cubicBezTo>
                    <a:pt x="26" y="145"/>
                    <a:pt x="24" y="148"/>
                    <a:pt x="23" y="148"/>
                  </a:cubicBezTo>
                  <a:cubicBezTo>
                    <a:pt x="24" y="148"/>
                    <a:pt x="24" y="148"/>
                    <a:pt x="25" y="147"/>
                  </a:cubicBezTo>
                  <a:cubicBezTo>
                    <a:pt x="22" y="149"/>
                    <a:pt x="20" y="151"/>
                    <a:pt x="18" y="153"/>
                  </a:cubicBezTo>
                  <a:cubicBezTo>
                    <a:pt x="17" y="154"/>
                    <a:pt x="15" y="155"/>
                    <a:pt x="15" y="156"/>
                  </a:cubicBezTo>
                  <a:cubicBezTo>
                    <a:pt x="15" y="156"/>
                    <a:pt x="16" y="156"/>
                    <a:pt x="16" y="156"/>
                  </a:cubicBezTo>
                  <a:cubicBezTo>
                    <a:pt x="15" y="157"/>
                    <a:pt x="5" y="165"/>
                    <a:pt x="5" y="164"/>
                  </a:cubicBezTo>
                  <a:cubicBezTo>
                    <a:pt x="5" y="165"/>
                    <a:pt x="7" y="165"/>
                    <a:pt x="8" y="165"/>
                  </a:cubicBezTo>
                  <a:cubicBezTo>
                    <a:pt x="6" y="167"/>
                    <a:pt x="3" y="169"/>
                    <a:pt x="1" y="171"/>
                  </a:cubicBezTo>
                  <a:cubicBezTo>
                    <a:pt x="1" y="171"/>
                    <a:pt x="1" y="171"/>
                    <a:pt x="0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6" y="169"/>
                    <a:pt x="12" y="171"/>
                    <a:pt x="18" y="173"/>
                  </a:cubicBezTo>
                  <a:cubicBezTo>
                    <a:pt x="27" y="177"/>
                    <a:pt x="37" y="180"/>
                    <a:pt x="46" y="182"/>
                  </a:cubicBezTo>
                  <a:cubicBezTo>
                    <a:pt x="62" y="186"/>
                    <a:pt x="78" y="189"/>
                    <a:pt x="94" y="190"/>
                  </a:cubicBezTo>
                  <a:cubicBezTo>
                    <a:pt x="107" y="191"/>
                    <a:pt x="121" y="191"/>
                    <a:pt x="133" y="187"/>
                  </a:cubicBezTo>
                  <a:cubicBezTo>
                    <a:pt x="138" y="185"/>
                    <a:pt x="144" y="183"/>
                    <a:pt x="149" y="179"/>
                  </a:cubicBezTo>
                  <a:cubicBezTo>
                    <a:pt x="153" y="175"/>
                    <a:pt x="155" y="170"/>
                    <a:pt x="157" y="165"/>
                  </a:cubicBezTo>
                  <a:cubicBezTo>
                    <a:pt x="158" y="164"/>
                    <a:pt x="159" y="164"/>
                    <a:pt x="159" y="165"/>
                  </a:cubicBezTo>
                  <a:cubicBezTo>
                    <a:pt x="159" y="166"/>
                    <a:pt x="159" y="166"/>
                    <a:pt x="159" y="167"/>
                  </a:cubicBezTo>
                  <a:cubicBezTo>
                    <a:pt x="162" y="172"/>
                    <a:pt x="163" y="184"/>
                    <a:pt x="165" y="197"/>
                  </a:cubicBezTo>
                  <a:cubicBezTo>
                    <a:pt x="166" y="201"/>
                    <a:pt x="166" y="206"/>
                    <a:pt x="168" y="211"/>
                  </a:cubicBezTo>
                  <a:cubicBezTo>
                    <a:pt x="168" y="213"/>
                    <a:pt x="169" y="215"/>
                    <a:pt x="170" y="217"/>
                  </a:cubicBezTo>
                  <a:cubicBezTo>
                    <a:pt x="168" y="207"/>
                    <a:pt x="169" y="197"/>
                    <a:pt x="170" y="187"/>
                  </a:cubicBezTo>
                  <a:cubicBezTo>
                    <a:pt x="168" y="184"/>
                    <a:pt x="167" y="180"/>
                    <a:pt x="166" y="177"/>
                  </a:cubicBezTo>
                  <a:cubicBezTo>
                    <a:pt x="165" y="174"/>
                    <a:pt x="164" y="170"/>
                    <a:pt x="165" y="166"/>
                  </a:cubicBezTo>
                  <a:cubicBezTo>
                    <a:pt x="165" y="166"/>
                    <a:pt x="166" y="166"/>
                    <a:pt x="166" y="166"/>
                  </a:cubicBezTo>
                  <a:cubicBezTo>
                    <a:pt x="166" y="167"/>
                    <a:pt x="166" y="167"/>
                    <a:pt x="166" y="168"/>
                  </a:cubicBezTo>
                  <a:cubicBezTo>
                    <a:pt x="166" y="168"/>
                    <a:pt x="166" y="168"/>
                    <a:pt x="166" y="168"/>
                  </a:cubicBezTo>
                  <a:cubicBezTo>
                    <a:pt x="169" y="168"/>
                    <a:pt x="171" y="168"/>
                    <a:pt x="173" y="168"/>
                  </a:cubicBezTo>
                  <a:cubicBezTo>
                    <a:pt x="173" y="168"/>
                    <a:pt x="173" y="167"/>
                    <a:pt x="173" y="167"/>
                  </a:cubicBezTo>
                  <a:cubicBezTo>
                    <a:pt x="176" y="167"/>
                    <a:pt x="179" y="165"/>
                    <a:pt x="181" y="165"/>
                  </a:cubicBezTo>
                  <a:cubicBezTo>
                    <a:pt x="184" y="164"/>
                    <a:pt x="187" y="164"/>
                    <a:pt x="190" y="163"/>
                  </a:cubicBezTo>
                  <a:cubicBezTo>
                    <a:pt x="193" y="163"/>
                    <a:pt x="196" y="162"/>
                    <a:pt x="198" y="161"/>
                  </a:cubicBezTo>
                  <a:cubicBezTo>
                    <a:pt x="198" y="162"/>
                    <a:pt x="198" y="162"/>
                    <a:pt x="198" y="162"/>
                  </a:cubicBezTo>
                  <a:cubicBezTo>
                    <a:pt x="199" y="162"/>
                    <a:pt x="200" y="161"/>
                    <a:pt x="201" y="161"/>
                  </a:cubicBezTo>
                  <a:cubicBezTo>
                    <a:pt x="212" y="157"/>
                    <a:pt x="222" y="153"/>
                    <a:pt x="232" y="147"/>
                  </a:cubicBezTo>
                  <a:cubicBezTo>
                    <a:pt x="236" y="145"/>
                    <a:pt x="239" y="143"/>
                    <a:pt x="243" y="141"/>
                  </a:cubicBezTo>
                  <a:cubicBezTo>
                    <a:pt x="246" y="139"/>
                    <a:pt x="249" y="136"/>
                    <a:pt x="252" y="134"/>
                  </a:cubicBezTo>
                  <a:cubicBezTo>
                    <a:pt x="259" y="132"/>
                    <a:pt x="265" y="129"/>
                    <a:pt x="270" y="124"/>
                  </a:cubicBezTo>
                  <a:cubicBezTo>
                    <a:pt x="272" y="123"/>
                    <a:pt x="274" y="121"/>
                    <a:pt x="276" y="120"/>
                  </a:cubicBezTo>
                  <a:cubicBezTo>
                    <a:pt x="279" y="119"/>
                    <a:pt x="281" y="117"/>
                    <a:pt x="283" y="115"/>
                  </a:cubicBezTo>
                  <a:cubicBezTo>
                    <a:pt x="281" y="113"/>
                    <a:pt x="278" y="113"/>
                    <a:pt x="276" y="113"/>
                  </a:cubicBezTo>
                  <a:cubicBezTo>
                    <a:pt x="279" y="110"/>
                    <a:pt x="283" y="108"/>
                    <a:pt x="286" y="105"/>
                  </a:cubicBezTo>
                  <a:cubicBezTo>
                    <a:pt x="288" y="103"/>
                    <a:pt x="293" y="98"/>
                    <a:pt x="293" y="94"/>
                  </a:cubicBezTo>
                  <a:close/>
                  <a:moveTo>
                    <a:pt x="267" y="3"/>
                  </a:moveTo>
                  <a:cubicBezTo>
                    <a:pt x="267" y="4"/>
                    <a:pt x="266" y="5"/>
                    <a:pt x="267" y="6"/>
                  </a:cubicBezTo>
                  <a:cubicBezTo>
                    <a:pt x="267" y="6"/>
                    <a:pt x="266" y="6"/>
                    <a:pt x="266" y="6"/>
                  </a:cubicBezTo>
                  <a:cubicBezTo>
                    <a:pt x="266" y="5"/>
                    <a:pt x="266" y="4"/>
                    <a:pt x="267" y="3"/>
                  </a:cubicBezTo>
                  <a:cubicBezTo>
                    <a:pt x="267" y="3"/>
                    <a:pt x="268" y="3"/>
                    <a:pt x="267" y="3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19" name="Freeform 3275"/>
            <p:cNvSpPr>
              <a:spLocks noChangeArrowheads="1"/>
            </p:cNvSpPr>
            <p:nvPr/>
          </p:nvSpPr>
          <p:spPr bwMode="auto">
            <a:xfrm>
              <a:off x="236537" y="985838"/>
              <a:ext cx="19050" cy="6350"/>
            </a:xfrm>
            <a:custGeom>
              <a:avLst/>
              <a:gdLst>
                <a:gd name="T0" fmla="*/ 2147483647 w 14"/>
                <a:gd name="T1" fmla="*/ 2147483647 h 4"/>
                <a:gd name="T2" fmla="*/ 2147483647 w 14"/>
                <a:gd name="T3" fmla="*/ 0 h 4"/>
                <a:gd name="T4" fmla="*/ 2147483647 w 14"/>
                <a:gd name="T5" fmla="*/ 0 h 4"/>
                <a:gd name="T6" fmla="*/ 2147483647 w 14"/>
                <a:gd name="T7" fmla="*/ 2147483647 h 4"/>
                <a:gd name="T8" fmla="*/ 2147483647 w 14"/>
                <a:gd name="T9" fmla="*/ 2147483647 h 4"/>
                <a:gd name="T10" fmla="*/ 0 w 14"/>
                <a:gd name="T11" fmla="*/ 2147483647 h 4"/>
                <a:gd name="T12" fmla="*/ 2147483647 w 14"/>
                <a:gd name="T13" fmla="*/ 2147483647 h 4"/>
                <a:gd name="T14" fmla="*/ 2147483647 w 14"/>
                <a:gd name="T15" fmla="*/ 2147483647 h 4"/>
                <a:gd name="T16" fmla="*/ 2147483647 w 14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4"/>
                <a:gd name="T29" fmla="*/ 14 w 14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4">
                  <a:moveTo>
                    <a:pt x="6" y="2"/>
                  </a:moveTo>
                  <a:cubicBezTo>
                    <a:pt x="9" y="2"/>
                    <a:pt x="11" y="1"/>
                    <a:pt x="14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10" y="1"/>
                    <a:pt x="9" y="0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6" y="2"/>
                    <a:pt x="0" y="3"/>
                    <a:pt x="0" y="3"/>
                  </a:cubicBezTo>
                  <a:cubicBezTo>
                    <a:pt x="0" y="4"/>
                    <a:pt x="1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0" name="Freeform 3276"/>
            <p:cNvSpPr>
              <a:spLocks noChangeArrowheads="1"/>
            </p:cNvSpPr>
            <p:nvPr/>
          </p:nvSpPr>
          <p:spPr bwMode="auto">
            <a:xfrm>
              <a:off x="357187" y="957263"/>
              <a:ext cx="84138" cy="85725"/>
            </a:xfrm>
            <a:custGeom>
              <a:avLst/>
              <a:gdLst>
                <a:gd name="T0" fmla="*/ 0 w 64"/>
                <a:gd name="T1" fmla="*/ 2147483647 h 66"/>
                <a:gd name="T2" fmla="*/ 2147483647 w 64"/>
                <a:gd name="T3" fmla="*/ 2147483647 h 66"/>
                <a:gd name="T4" fmla="*/ 2147483647 w 64"/>
                <a:gd name="T5" fmla="*/ 2147483647 h 66"/>
                <a:gd name="T6" fmla="*/ 2147483647 w 64"/>
                <a:gd name="T7" fmla="*/ 2147483647 h 66"/>
                <a:gd name="T8" fmla="*/ 2147483647 w 64"/>
                <a:gd name="T9" fmla="*/ 2147483647 h 66"/>
                <a:gd name="T10" fmla="*/ 2147483647 w 64"/>
                <a:gd name="T11" fmla="*/ 0 h 66"/>
                <a:gd name="T12" fmla="*/ 2147483647 w 64"/>
                <a:gd name="T13" fmla="*/ 2147483647 h 66"/>
                <a:gd name="T14" fmla="*/ 2147483647 w 64"/>
                <a:gd name="T15" fmla="*/ 2147483647 h 66"/>
                <a:gd name="T16" fmla="*/ 2147483647 w 64"/>
                <a:gd name="T17" fmla="*/ 2147483647 h 66"/>
                <a:gd name="T18" fmla="*/ 2147483647 w 64"/>
                <a:gd name="T19" fmla="*/ 2147483647 h 66"/>
                <a:gd name="T20" fmla="*/ 2147483647 w 64"/>
                <a:gd name="T21" fmla="*/ 2147483647 h 66"/>
                <a:gd name="T22" fmla="*/ 2147483647 w 64"/>
                <a:gd name="T23" fmla="*/ 2147483647 h 66"/>
                <a:gd name="T24" fmla="*/ 2147483647 w 64"/>
                <a:gd name="T25" fmla="*/ 2147483647 h 66"/>
                <a:gd name="T26" fmla="*/ 2147483647 w 64"/>
                <a:gd name="T27" fmla="*/ 2147483647 h 66"/>
                <a:gd name="T28" fmla="*/ 2147483647 w 64"/>
                <a:gd name="T29" fmla="*/ 2147483647 h 66"/>
                <a:gd name="T30" fmla="*/ 2147483647 w 64"/>
                <a:gd name="T31" fmla="*/ 2147483647 h 66"/>
                <a:gd name="T32" fmla="*/ 2147483647 w 64"/>
                <a:gd name="T33" fmla="*/ 2147483647 h 66"/>
                <a:gd name="T34" fmla="*/ 2147483647 w 64"/>
                <a:gd name="T35" fmla="*/ 2147483647 h 66"/>
                <a:gd name="T36" fmla="*/ 0 w 64"/>
                <a:gd name="T37" fmla="*/ 2147483647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4"/>
                <a:gd name="T58" fmla="*/ 0 h 66"/>
                <a:gd name="T59" fmla="*/ 64 w 64"/>
                <a:gd name="T60" fmla="*/ 66 h 6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4" h="66">
                  <a:moveTo>
                    <a:pt x="0" y="34"/>
                  </a:moveTo>
                  <a:cubicBezTo>
                    <a:pt x="4" y="39"/>
                    <a:pt x="10" y="44"/>
                    <a:pt x="17" y="41"/>
                  </a:cubicBezTo>
                  <a:cubicBezTo>
                    <a:pt x="21" y="40"/>
                    <a:pt x="25" y="36"/>
                    <a:pt x="28" y="34"/>
                  </a:cubicBezTo>
                  <a:cubicBezTo>
                    <a:pt x="35" y="29"/>
                    <a:pt x="41" y="22"/>
                    <a:pt x="45" y="15"/>
                  </a:cubicBezTo>
                  <a:cubicBezTo>
                    <a:pt x="48" y="12"/>
                    <a:pt x="49" y="9"/>
                    <a:pt x="51" y="5"/>
                  </a:cubicBezTo>
                  <a:cubicBezTo>
                    <a:pt x="52" y="4"/>
                    <a:pt x="54" y="0"/>
                    <a:pt x="55" y="0"/>
                  </a:cubicBezTo>
                  <a:cubicBezTo>
                    <a:pt x="55" y="1"/>
                    <a:pt x="56" y="1"/>
                    <a:pt x="56" y="1"/>
                  </a:cubicBezTo>
                  <a:cubicBezTo>
                    <a:pt x="56" y="1"/>
                    <a:pt x="54" y="6"/>
                    <a:pt x="54" y="7"/>
                  </a:cubicBezTo>
                  <a:cubicBezTo>
                    <a:pt x="53" y="9"/>
                    <a:pt x="52" y="11"/>
                    <a:pt x="52" y="14"/>
                  </a:cubicBezTo>
                  <a:cubicBezTo>
                    <a:pt x="51" y="18"/>
                    <a:pt x="50" y="22"/>
                    <a:pt x="50" y="27"/>
                  </a:cubicBezTo>
                  <a:cubicBezTo>
                    <a:pt x="49" y="33"/>
                    <a:pt x="49" y="40"/>
                    <a:pt x="53" y="46"/>
                  </a:cubicBezTo>
                  <a:cubicBezTo>
                    <a:pt x="56" y="49"/>
                    <a:pt x="60" y="50"/>
                    <a:pt x="64" y="52"/>
                  </a:cubicBezTo>
                  <a:cubicBezTo>
                    <a:pt x="63" y="54"/>
                    <a:pt x="59" y="55"/>
                    <a:pt x="58" y="56"/>
                  </a:cubicBezTo>
                  <a:cubicBezTo>
                    <a:pt x="52" y="58"/>
                    <a:pt x="47" y="58"/>
                    <a:pt x="41" y="60"/>
                  </a:cubicBezTo>
                  <a:cubicBezTo>
                    <a:pt x="37" y="62"/>
                    <a:pt x="33" y="64"/>
                    <a:pt x="28" y="64"/>
                  </a:cubicBezTo>
                  <a:cubicBezTo>
                    <a:pt x="26" y="64"/>
                    <a:pt x="24" y="64"/>
                    <a:pt x="22" y="65"/>
                  </a:cubicBezTo>
                  <a:cubicBezTo>
                    <a:pt x="20" y="65"/>
                    <a:pt x="18" y="66"/>
                    <a:pt x="16" y="66"/>
                  </a:cubicBezTo>
                  <a:cubicBezTo>
                    <a:pt x="6" y="65"/>
                    <a:pt x="4" y="53"/>
                    <a:pt x="3" y="46"/>
                  </a:cubicBezTo>
                  <a:cubicBezTo>
                    <a:pt x="2" y="42"/>
                    <a:pt x="0" y="38"/>
                    <a:pt x="0" y="34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1" name="Freeform 3277"/>
            <p:cNvSpPr>
              <a:spLocks noChangeArrowheads="1"/>
            </p:cNvSpPr>
            <p:nvPr/>
          </p:nvSpPr>
          <p:spPr bwMode="auto">
            <a:xfrm>
              <a:off x="347662" y="823913"/>
              <a:ext cx="200025" cy="157163"/>
            </a:xfrm>
            <a:custGeom>
              <a:avLst/>
              <a:gdLst>
                <a:gd name="T0" fmla="*/ 2147483647 w 155"/>
                <a:gd name="T1" fmla="*/ 2147483647 h 122"/>
                <a:gd name="T2" fmla="*/ 2147483647 w 155"/>
                <a:gd name="T3" fmla="*/ 2147483647 h 122"/>
                <a:gd name="T4" fmla="*/ 2147483647 w 155"/>
                <a:gd name="T5" fmla="*/ 2147483647 h 122"/>
                <a:gd name="T6" fmla="*/ 2147483647 w 155"/>
                <a:gd name="T7" fmla="*/ 2147483647 h 122"/>
                <a:gd name="T8" fmla="*/ 2147483647 w 155"/>
                <a:gd name="T9" fmla="*/ 2147483647 h 122"/>
                <a:gd name="T10" fmla="*/ 2147483647 w 155"/>
                <a:gd name="T11" fmla="*/ 2147483647 h 122"/>
                <a:gd name="T12" fmla="*/ 2147483647 w 155"/>
                <a:gd name="T13" fmla="*/ 2147483647 h 122"/>
                <a:gd name="T14" fmla="*/ 2147483647 w 155"/>
                <a:gd name="T15" fmla="*/ 2147483647 h 122"/>
                <a:gd name="T16" fmla="*/ 2147483647 w 155"/>
                <a:gd name="T17" fmla="*/ 2147483647 h 122"/>
                <a:gd name="T18" fmla="*/ 2147483647 w 155"/>
                <a:gd name="T19" fmla="*/ 2147483647 h 122"/>
                <a:gd name="T20" fmla="*/ 2147483647 w 155"/>
                <a:gd name="T21" fmla="*/ 2147483647 h 122"/>
                <a:gd name="T22" fmla="*/ 2147483647 w 155"/>
                <a:gd name="T23" fmla="*/ 2147483647 h 122"/>
                <a:gd name="T24" fmla="*/ 2147483647 w 155"/>
                <a:gd name="T25" fmla="*/ 2147483647 h 122"/>
                <a:gd name="T26" fmla="*/ 2147483647 w 155"/>
                <a:gd name="T27" fmla="*/ 2147483647 h 122"/>
                <a:gd name="T28" fmla="*/ 2147483647 w 155"/>
                <a:gd name="T29" fmla="*/ 2147483647 h 122"/>
                <a:gd name="T30" fmla="*/ 2147483647 w 155"/>
                <a:gd name="T31" fmla="*/ 2147483647 h 122"/>
                <a:gd name="T32" fmla="*/ 2147483647 w 155"/>
                <a:gd name="T33" fmla="*/ 2147483647 h 122"/>
                <a:gd name="T34" fmla="*/ 2147483647 w 155"/>
                <a:gd name="T35" fmla="*/ 2147483647 h 122"/>
                <a:gd name="T36" fmla="*/ 2147483647 w 155"/>
                <a:gd name="T37" fmla="*/ 2147483647 h 122"/>
                <a:gd name="T38" fmla="*/ 2147483647 w 155"/>
                <a:gd name="T39" fmla="*/ 2147483647 h 122"/>
                <a:gd name="T40" fmla="*/ 2147483647 w 155"/>
                <a:gd name="T41" fmla="*/ 2147483647 h 122"/>
                <a:gd name="T42" fmla="*/ 2147483647 w 155"/>
                <a:gd name="T43" fmla="*/ 2147483647 h 122"/>
                <a:gd name="T44" fmla="*/ 2147483647 w 155"/>
                <a:gd name="T45" fmla="*/ 2147483647 h 122"/>
                <a:gd name="T46" fmla="*/ 2147483647 w 155"/>
                <a:gd name="T47" fmla="*/ 2147483647 h 122"/>
                <a:gd name="T48" fmla="*/ 2147483647 w 155"/>
                <a:gd name="T49" fmla="*/ 2147483647 h 122"/>
                <a:gd name="T50" fmla="*/ 2147483647 w 155"/>
                <a:gd name="T51" fmla="*/ 2147483647 h 122"/>
                <a:gd name="T52" fmla="*/ 2147483647 w 155"/>
                <a:gd name="T53" fmla="*/ 2147483647 h 122"/>
                <a:gd name="T54" fmla="*/ 2147483647 w 155"/>
                <a:gd name="T55" fmla="*/ 2147483647 h 122"/>
                <a:gd name="T56" fmla="*/ 2147483647 w 155"/>
                <a:gd name="T57" fmla="*/ 2147483647 h 122"/>
                <a:gd name="T58" fmla="*/ 2147483647 w 155"/>
                <a:gd name="T59" fmla="*/ 2147483647 h 122"/>
                <a:gd name="T60" fmla="*/ 2147483647 w 155"/>
                <a:gd name="T61" fmla="*/ 2147483647 h 122"/>
                <a:gd name="T62" fmla="*/ 2147483647 w 155"/>
                <a:gd name="T63" fmla="*/ 2147483647 h 122"/>
                <a:gd name="T64" fmla="*/ 2147483647 w 155"/>
                <a:gd name="T65" fmla="*/ 2147483647 h 122"/>
                <a:gd name="T66" fmla="*/ 2147483647 w 155"/>
                <a:gd name="T67" fmla="*/ 2147483647 h 122"/>
                <a:gd name="T68" fmla="*/ 2147483647 w 155"/>
                <a:gd name="T69" fmla="*/ 2147483647 h 122"/>
                <a:gd name="T70" fmla="*/ 2147483647 w 155"/>
                <a:gd name="T71" fmla="*/ 2147483647 h 122"/>
                <a:gd name="T72" fmla="*/ 2147483647 w 155"/>
                <a:gd name="T73" fmla="*/ 2147483647 h 122"/>
                <a:gd name="T74" fmla="*/ 2147483647 w 155"/>
                <a:gd name="T75" fmla="*/ 2147483647 h 122"/>
                <a:gd name="T76" fmla="*/ 2147483647 w 155"/>
                <a:gd name="T77" fmla="*/ 2147483647 h 122"/>
                <a:gd name="T78" fmla="*/ 2147483647 w 155"/>
                <a:gd name="T79" fmla="*/ 2147483647 h 12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55"/>
                <a:gd name="T121" fmla="*/ 0 h 122"/>
                <a:gd name="T122" fmla="*/ 155 w 155"/>
                <a:gd name="T123" fmla="*/ 122 h 12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55" h="122">
                  <a:moveTo>
                    <a:pt x="96" y="75"/>
                  </a:moveTo>
                  <a:cubicBezTo>
                    <a:pt x="96" y="73"/>
                    <a:pt x="97" y="71"/>
                    <a:pt x="98" y="69"/>
                  </a:cubicBezTo>
                  <a:cubicBezTo>
                    <a:pt x="99" y="67"/>
                    <a:pt x="103" y="25"/>
                    <a:pt x="100" y="24"/>
                  </a:cubicBezTo>
                  <a:cubicBezTo>
                    <a:pt x="94" y="26"/>
                    <a:pt x="88" y="32"/>
                    <a:pt x="83" y="35"/>
                  </a:cubicBezTo>
                  <a:cubicBezTo>
                    <a:pt x="76" y="41"/>
                    <a:pt x="68" y="48"/>
                    <a:pt x="60" y="52"/>
                  </a:cubicBezTo>
                  <a:cubicBezTo>
                    <a:pt x="53" y="55"/>
                    <a:pt x="50" y="61"/>
                    <a:pt x="45" y="66"/>
                  </a:cubicBezTo>
                  <a:cubicBezTo>
                    <a:pt x="40" y="70"/>
                    <a:pt x="35" y="72"/>
                    <a:pt x="32" y="78"/>
                  </a:cubicBezTo>
                  <a:cubicBezTo>
                    <a:pt x="25" y="88"/>
                    <a:pt x="22" y="102"/>
                    <a:pt x="24" y="114"/>
                  </a:cubicBezTo>
                  <a:cubicBezTo>
                    <a:pt x="19" y="115"/>
                    <a:pt x="11" y="106"/>
                    <a:pt x="9" y="102"/>
                  </a:cubicBezTo>
                  <a:cubicBezTo>
                    <a:pt x="6" y="97"/>
                    <a:pt x="4" y="93"/>
                    <a:pt x="2" y="88"/>
                  </a:cubicBezTo>
                  <a:cubicBezTo>
                    <a:pt x="0" y="78"/>
                    <a:pt x="3" y="72"/>
                    <a:pt x="6" y="64"/>
                  </a:cubicBezTo>
                  <a:cubicBezTo>
                    <a:pt x="8" y="55"/>
                    <a:pt x="8" y="47"/>
                    <a:pt x="12" y="38"/>
                  </a:cubicBezTo>
                  <a:cubicBezTo>
                    <a:pt x="15" y="34"/>
                    <a:pt x="17" y="29"/>
                    <a:pt x="20" y="25"/>
                  </a:cubicBezTo>
                  <a:cubicBezTo>
                    <a:pt x="22" y="22"/>
                    <a:pt x="25" y="19"/>
                    <a:pt x="27" y="17"/>
                  </a:cubicBezTo>
                  <a:cubicBezTo>
                    <a:pt x="29" y="15"/>
                    <a:pt x="32" y="14"/>
                    <a:pt x="34" y="12"/>
                  </a:cubicBezTo>
                  <a:cubicBezTo>
                    <a:pt x="37" y="10"/>
                    <a:pt x="39" y="7"/>
                    <a:pt x="42" y="5"/>
                  </a:cubicBezTo>
                  <a:cubicBezTo>
                    <a:pt x="43" y="4"/>
                    <a:pt x="48" y="0"/>
                    <a:pt x="48" y="2"/>
                  </a:cubicBezTo>
                  <a:cubicBezTo>
                    <a:pt x="48" y="3"/>
                    <a:pt x="47" y="6"/>
                    <a:pt x="47" y="7"/>
                  </a:cubicBezTo>
                  <a:cubicBezTo>
                    <a:pt x="48" y="8"/>
                    <a:pt x="50" y="7"/>
                    <a:pt x="50" y="7"/>
                  </a:cubicBezTo>
                  <a:cubicBezTo>
                    <a:pt x="54" y="7"/>
                    <a:pt x="57" y="7"/>
                    <a:pt x="61" y="6"/>
                  </a:cubicBezTo>
                  <a:cubicBezTo>
                    <a:pt x="62" y="6"/>
                    <a:pt x="79" y="1"/>
                    <a:pt x="79" y="2"/>
                  </a:cubicBezTo>
                  <a:cubicBezTo>
                    <a:pt x="79" y="3"/>
                    <a:pt x="77" y="5"/>
                    <a:pt x="76" y="7"/>
                  </a:cubicBezTo>
                  <a:cubicBezTo>
                    <a:pt x="80" y="7"/>
                    <a:pt x="82" y="7"/>
                    <a:pt x="86" y="7"/>
                  </a:cubicBezTo>
                  <a:cubicBezTo>
                    <a:pt x="89" y="7"/>
                    <a:pt x="93" y="7"/>
                    <a:pt x="96" y="7"/>
                  </a:cubicBezTo>
                  <a:cubicBezTo>
                    <a:pt x="101" y="7"/>
                    <a:pt x="108" y="7"/>
                    <a:pt x="113" y="6"/>
                  </a:cubicBezTo>
                  <a:cubicBezTo>
                    <a:pt x="118" y="5"/>
                    <a:pt x="122" y="3"/>
                    <a:pt x="127" y="2"/>
                  </a:cubicBezTo>
                  <a:cubicBezTo>
                    <a:pt x="124" y="8"/>
                    <a:pt x="130" y="19"/>
                    <a:pt x="132" y="24"/>
                  </a:cubicBezTo>
                  <a:cubicBezTo>
                    <a:pt x="136" y="32"/>
                    <a:pt x="140" y="39"/>
                    <a:pt x="143" y="46"/>
                  </a:cubicBezTo>
                  <a:cubicBezTo>
                    <a:pt x="144" y="48"/>
                    <a:pt x="144" y="51"/>
                    <a:pt x="144" y="53"/>
                  </a:cubicBezTo>
                  <a:cubicBezTo>
                    <a:pt x="145" y="52"/>
                    <a:pt x="147" y="50"/>
                    <a:pt x="149" y="49"/>
                  </a:cubicBezTo>
                  <a:cubicBezTo>
                    <a:pt x="148" y="50"/>
                    <a:pt x="150" y="60"/>
                    <a:pt x="150" y="61"/>
                  </a:cubicBezTo>
                  <a:cubicBezTo>
                    <a:pt x="150" y="65"/>
                    <a:pt x="151" y="68"/>
                    <a:pt x="150" y="72"/>
                  </a:cubicBezTo>
                  <a:cubicBezTo>
                    <a:pt x="151" y="71"/>
                    <a:pt x="153" y="70"/>
                    <a:pt x="155" y="70"/>
                  </a:cubicBezTo>
                  <a:cubicBezTo>
                    <a:pt x="155" y="79"/>
                    <a:pt x="149" y="86"/>
                    <a:pt x="143" y="91"/>
                  </a:cubicBezTo>
                  <a:cubicBezTo>
                    <a:pt x="141" y="94"/>
                    <a:pt x="139" y="97"/>
                    <a:pt x="136" y="100"/>
                  </a:cubicBezTo>
                  <a:cubicBezTo>
                    <a:pt x="132" y="102"/>
                    <a:pt x="128" y="103"/>
                    <a:pt x="123" y="105"/>
                  </a:cubicBezTo>
                  <a:cubicBezTo>
                    <a:pt x="119" y="107"/>
                    <a:pt x="116" y="110"/>
                    <a:pt x="112" y="113"/>
                  </a:cubicBezTo>
                  <a:cubicBezTo>
                    <a:pt x="105" y="117"/>
                    <a:pt x="93" y="122"/>
                    <a:pt x="85" y="117"/>
                  </a:cubicBezTo>
                  <a:cubicBezTo>
                    <a:pt x="79" y="111"/>
                    <a:pt x="84" y="102"/>
                    <a:pt x="86" y="96"/>
                  </a:cubicBezTo>
                  <a:cubicBezTo>
                    <a:pt x="89" y="89"/>
                    <a:pt x="93" y="82"/>
                    <a:pt x="96" y="75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2" name="Freeform 3278"/>
            <p:cNvSpPr>
              <a:spLocks noChangeArrowheads="1"/>
            </p:cNvSpPr>
            <p:nvPr/>
          </p:nvSpPr>
          <p:spPr bwMode="auto">
            <a:xfrm>
              <a:off x="358775" y="819150"/>
              <a:ext cx="174625" cy="150813"/>
            </a:xfrm>
            <a:custGeom>
              <a:avLst/>
              <a:gdLst>
                <a:gd name="T0" fmla="*/ 2147483647 w 135"/>
                <a:gd name="T1" fmla="*/ 2147483647 h 116"/>
                <a:gd name="T2" fmla="*/ 2147483647 w 135"/>
                <a:gd name="T3" fmla="*/ 2147483647 h 116"/>
                <a:gd name="T4" fmla="*/ 2147483647 w 135"/>
                <a:gd name="T5" fmla="*/ 2147483647 h 116"/>
                <a:gd name="T6" fmla="*/ 2147483647 w 135"/>
                <a:gd name="T7" fmla="*/ 2147483647 h 116"/>
                <a:gd name="T8" fmla="*/ 2147483647 w 135"/>
                <a:gd name="T9" fmla="*/ 2147483647 h 116"/>
                <a:gd name="T10" fmla="*/ 2147483647 w 135"/>
                <a:gd name="T11" fmla="*/ 2147483647 h 116"/>
                <a:gd name="T12" fmla="*/ 2147483647 w 135"/>
                <a:gd name="T13" fmla="*/ 2147483647 h 116"/>
                <a:gd name="T14" fmla="*/ 2147483647 w 135"/>
                <a:gd name="T15" fmla="*/ 2147483647 h 116"/>
                <a:gd name="T16" fmla="*/ 2147483647 w 135"/>
                <a:gd name="T17" fmla="*/ 2147483647 h 116"/>
                <a:gd name="T18" fmla="*/ 2147483647 w 135"/>
                <a:gd name="T19" fmla="*/ 2147483647 h 116"/>
                <a:gd name="T20" fmla="*/ 2147483647 w 135"/>
                <a:gd name="T21" fmla="*/ 2147483647 h 116"/>
                <a:gd name="T22" fmla="*/ 2147483647 w 135"/>
                <a:gd name="T23" fmla="*/ 2147483647 h 116"/>
                <a:gd name="T24" fmla="*/ 2147483647 w 135"/>
                <a:gd name="T25" fmla="*/ 2147483647 h 116"/>
                <a:gd name="T26" fmla="*/ 2147483647 w 135"/>
                <a:gd name="T27" fmla="*/ 2147483647 h 116"/>
                <a:gd name="T28" fmla="*/ 2147483647 w 135"/>
                <a:gd name="T29" fmla="*/ 2147483647 h 116"/>
                <a:gd name="T30" fmla="*/ 2147483647 w 135"/>
                <a:gd name="T31" fmla="*/ 2147483647 h 116"/>
                <a:gd name="T32" fmla="*/ 2147483647 w 135"/>
                <a:gd name="T33" fmla="*/ 2147483647 h 116"/>
                <a:gd name="T34" fmla="*/ 2147483647 w 135"/>
                <a:gd name="T35" fmla="*/ 2147483647 h 116"/>
                <a:gd name="T36" fmla="*/ 2147483647 w 135"/>
                <a:gd name="T37" fmla="*/ 2147483647 h 116"/>
                <a:gd name="T38" fmla="*/ 2147483647 w 135"/>
                <a:gd name="T39" fmla="*/ 2147483647 h 116"/>
                <a:gd name="T40" fmla="*/ 2147483647 w 135"/>
                <a:gd name="T41" fmla="*/ 2147483647 h 116"/>
                <a:gd name="T42" fmla="*/ 2147483647 w 135"/>
                <a:gd name="T43" fmla="*/ 2147483647 h 116"/>
                <a:gd name="T44" fmla="*/ 2147483647 w 135"/>
                <a:gd name="T45" fmla="*/ 2147483647 h 116"/>
                <a:gd name="T46" fmla="*/ 2147483647 w 135"/>
                <a:gd name="T47" fmla="*/ 0 h 116"/>
                <a:gd name="T48" fmla="*/ 2147483647 w 135"/>
                <a:gd name="T49" fmla="*/ 2147483647 h 116"/>
                <a:gd name="T50" fmla="*/ 2147483647 w 135"/>
                <a:gd name="T51" fmla="*/ 2147483647 h 116"/>
                <a:gd name="T52" fmla="*/ 2147483647 w 135"/>
                <a:gd name="T53" fmla="*/ 2147483647 h 116"/>
                <a:gd name="T54" fmla="*/ 2147483647 w 135"/>
                <a:gd name="T55" fmla="*/ 2147483647 h 116"/>
                <a:gd name="T56" fmla="*/ 2147483647 w 135"/>
                <a:gd name="T57" fmla="*/ 2147483647 h 116"/>
                <a:gd name="T58" fmla="*/ 2147483647 w 135"/>
                <a:gd name="T59" fmla="*/ 2147483647 h 116"/>
                <a:gd name="T60" fmla="*/ 2147483647 w 135"/>
                <a:gd name="T61" fmla="*/ 2147483647 h 116"/>
                <a:gd name="T62" fmla="*/ 2147483647 w 135"/>
                <a:gd name="T63" fmla="*/ 2147483647 h 116"/>
                <a:gd name="T64" fmla="*/ 2147483647 w 135"/>
                <a:gd name="T65" fmla="*/ 2147483647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16"/>
                <a:gd name="T101" fmla="*/ 135 w 135"/>
                <a:gd name="T102" fmla="*/ 116 h 1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16">
                  <a:moveTo>
                    <a:pt x="28" y="25"/>
                  </a:moveTo>
                  <a:cubicBezTo>
                    <a:pt x="21" y="32"/>
                    <a:pt x="16" y="41"/>
                    <a:pt x="10" y="50"/>
                  </a:cubicBezTo>
                  <a:cubicBezTo>
                    <a:pt x="4" y="58"/>
                    <a:pt x="0" y="71"/>
                    <a:pt x="1" y="82"/>
                  </a:cubicBezTo>
                  <a:cubicBezTo>
                    <a:pt x="1" y="86"/>
                    <a:pt x="2" y="100"/>
                    <a:pt x="7" y="101"/>
                  </a:cubicBezTo>
                  <a:cubicBezTo>
                    <a:pt x="8" y="94"/>
                    <a:pt x="10" y="87"/>
                    <a:pt x="13" y="80"/>
                  </a:cubicBezTo>
                  <a:cubicBezTo>
                    <a:pt x="15" y="75"/>
                    <a:pt x="17" y="70"/>
                    <a:pt x="21" y="66"/>
                  </a:cubicBezTo>
                  <a:cubicBezTo>
                    <a:pt x="25" y="61"/>
                    <a:pt x="31" y="60"/>
                    <a:pt x="35" y="56"/>
                  </a:cubicBezTo>
                  <a:cubicBezTo>
                    <a:pt x="45" y="50"/>
                    <a:pt x="53" y="42"/>
                    <a:pt x="62" y="35"/>
                  </a:cubicBezTo>
                  <a:cubicBezTo>
                    <a:pt x="69" y="29"/>
                    <a:pt x="79" y="20"/>
                    <a:pt x="89" y="19"/>
                  </a:cubicBezTo>
                  <a:cubicBezTo>
                    <a:pt x="102" y="18"/>
                    <a:pt x="99" y="47"/>
                    <a:pt x="99" y="54"/>
                  </a:cubicBezTo>
                  <a:cubicBezTo>
                    <a:pt x="100" y="72"/>
                    <a:pt x="92" y="88"/>
                    <a:pt x="86" y="105"/>
                  </a:cubicBezTo>
                  <a:cubicBezTo>
                    <a:pt x="83" y="113"/>
                    <a:pt x="88" y="116"/>
                    <a:pt x="96" y="112"/>
                  </a:cubicBezTo>
                  <a:cubicBezTo>
                    <a:pt x="101" y="109"/>
                    <a:pt x="106" y="103"/>
                    <a:pt x="110" y="99"/>
                  </a:cubicBezTo>
                  <a:cubicBezTo>
                    <a:pt x="118" y="91"/>
                    <a:pt x="125" y="85"/>
                    <a:pt x="130" y="75"/>
                  </a:cubicBezTo>
                  <a:cubicBezTo>
                    <a:pt x="132" y="71"/>
                    <a:pt x="133" y="68"/>
                    <a:pt x="133" y="64"/>
                  </a:cubicBezTo>
                  <a:cubicBezTo>
                    <a:pt x="134" y="61"/>
                    <a:pt x="135" y="58"/>
                    <a:pt x="135" y="54"/>
                  </a:cubicBezTo>
                  <a:cubicBezTo>
                    <a:pt x="135" y="52"/>
                    <a:pt x="134" y="50"/>
                    <a:pt x="134" y="48"/>
                  </a:cubicBezTo>
                  <a:cubicBezTo>
                    <a:pt x="134" y="44"/>
                    <a:pt x="133" y="40"/>
                    <a:pt x="132" y="36"/>
                  </a:cubicBezTo>
                  <a:cubicBezTo>
                    <a:pt x="131" y="37"/>
                    <a:pt x="129" y="38"/>
                    <a:pt x="128" y="39"/>
                  </a:cubicBezTo>
                  <a:cubicBezTo>
                    <a:pt x="127" y="38"/>
                    <a:pt x="127" y="36"/>
                    <a:pt x="127" y="34"/>
                  </a:cubicBezTo>
                  <a:cubicBezTo>
                    <a:pt x="127" y="32"/>
                    <a:pt x="126" y="30"/>
                    <a:pt x="126" y="28"/>
                  </a:cubicBezTo>
                  <a:cubicBezTo>
                    <a:pt x="125" y="24"/>
                    <a:pt x="124" y="21"/>
                    <a:pt x="122" y="17"/>
                  </a:cubicBezTo>
                  <a:cubicBezTo>
                    <a:pt x="121" y="18"/>
                    <a:pt x="120" y="18"/>
                    <a:pt x="119" y="18"/>
                  </a:cubicBezTo>
                  <a:cubicBezTo>
                    <a:pt x="119" y="12"/>
                    <a:pt x="120" y="6"/>
                    <a:pt x="119" y="0"/>
                  </a:cubicBezTo>
                  <a:cubicBezTo>
                    <a:pt x="114" y="3"/>
                    <a:pt x="109" y="6"/>
                    <a:pt x="104" y="9"/>
                  </a:cubicBezTo>
                  <a:cubicBezTo>
                    <a:pt x="104" y="8"/>
                    <a:pt x="105" y="7"/>
                    <a:pt x="105" y="5"/>
                  </a:cubicBezTo>
                  <a:cubicBezTo>
                    <a:pt x="102" y="5"/>
                    <a:pt x="98" y="7"/>
                    <a:pt x="95" y="8"/>
                  </a:cubicBezTo>
                  <a:cubicBezTo>
                    <a:pt x="92" y="9"/>
                    <a:pt x="89" y="10"/>
                    <a:pt x="86" y="11"/>
                  </a:cubicBezTo>
                  <a:cubicBezTo>
                    <a:pt x="87" y="9"/>
                    <a:pt x="87" y="7"/>
                    <a:pt x="87" y="5"/>
                  </a:cubicBezTo>
                  <a:cubicBezTo>
                    <a:pt x="83" y="5"/>
                    <a:pt x="80" y="6"/>
                    <a:pt x="77" y="7"/>
                  </a:cubicBezTo>
                  <a:cubicBezTo>
                    <a:pt x="72" y="9"/>
                    <a:pt x="68" y="11"/>
                    <a:pt x="63" y="12"/>
                  </a:cubicBezTo>
                  <a:cubicBezTo>
                    <a:pt x="60" y="13"/>
                    <a:pt x="57" y="12"/>
                    <a:pt x="54" y="12"/>
                  </a:cubicBezTo>
                  <a:cubicBezTo>
                    <a:pt x="44" y="13"/>
                    <a:pt x="35" y="19"/>
                    <a:pt x="28" y="25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3" name="Freeform 3279"/>
            <p:cNvSpPr>
              <a:spLocks noChangeArrowheads="1"/>
            </p:cNvSpPr>
            <p:nvPr/>
          </p:nvSpPr>
          <p:spPr bwMode="auto">
            <a:xfrm>
              <a:off x="365125" y="838200"/>
              <a:ext cx="84138" cy="87313"/>
            </a:xfrm>
            <a:custGeom>
              <a:avLst/>
              <a:gdLst>
                <a:gd name="T0" fmla="*/ 2147483647 w 65"/>
                <a:gd name="T1" fmla="*/ 2147483647 h 68"/>
                <a:gd name="T2" fmla="*/ 2147483647 w 65"/>
                <a:gd name="T3" fmla="*/ 2147483647 h 68"/>
                <a:gd name="T4" fmla="*/ 2147483647 w 65"/>
                <a:gd name="T5" fmla="*/ 2147483647 h 68"/>
                <a:gd name="T6" fmla="*/ 2147483647 w 65"/>
                <a:gd name="T7" fmla="*/ 2147483647 h 68"/>
                <a:gd name="T8" fmla="*/ 2147483647 w 65"/>
                <a:gd name="T9" fmla="*/ 2147483647 h 68"/>
                <a:gd name="T10" fmla="*/ 2147483647 w 65"/>
                <a:gd name="T11" fmla="*/ 2147483647 h 68"/>
                <a:gd name="T12" fmla="*/ 2147483647 w 65"/>
                <a:gd name="T13" fmla="*/ 2147483647 h 68"/>
                <a:gd name="T14" fmla="*/ 2147483647 w 65"/>
                <a:gd name="T15" fmla="*/ 2147483647 h 68"/>
                <a:gd name="T16" fmla="*/ 2147483647 w 65"/>
                <a:gd name="T17" fmla="*/ 2147483647 h 68"/>
                <a:gd name="T18" fmla="*/ 2147483647 w 65"/>
                <a:gd name="T19" fmla="*/ 2147483647 h 68"/>
                <a:gd name="T20" fmla="*/ 2147483647 w 65"/>
                <a:gd name="T21" fmla="*/ 2147483647 h 68"/>
                <a:gd name="T22" fmla="*/ 2147483647 w 65"/>
                <a:gd name="T23" fmla="*/ 214748364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5"/>
                <a:gd name="T37" fmla="*/ 0 h 68"/>
                <a:gd name="T38" fmla="*/ 65 w 65"/>
                <a:gd name="T39" fmla="*/ 68 h 6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5" h="68">
                  <a:moveTo>
                    <a:pt x="21" y="40"/>
                  </a:moveTo>
                  <a:cubicBezTo>
                    <a:pt x="22" y="39"/>
                    <a:pt x="23" y="38"/>
                    <a:pt x="25" y="37"/>
                  </a:cubicBezTo>
                  <a:cubicBezTo>
                    <a:pt x="31" y="35"/>
                    <a:pt x="35" y="34"/>
                    <a:pt x="40" y="29"/>
                  </a:cubicBezTo>
                  <a:cubicBezTo>
                    <a:pt x="46" y="23"/>
                    <a:pt x="51" y="16"/>
                    <a:pt x="57" y="10"/>
                  </a:cubicBezTo>
                  <a:cubicBezTo>
                    <a:pt x="59" y="8"/>
                    <a:pt x="65" y="3"/>
                    <a:pt x="60" y="1"/>
                  </a:cubicBezTo>
                  <a:cubicBezTo>
                    <a:pt x="57" y="0"/>
                    <a:pt x="52" y="3"/>
                    <a:pt x="49" y="3"/>
                  </a:cubicBezTo>
                  <a:cubicBezTo>
                    <a:pt x="46" y="4"/>
                    <a:pt x="43" y="5"/>
                    <a:pt x="40" y="7"/>
                  </a:cubicBezTo>
                  <a:cubicBezTo>
                    <a:pt x="33" y="10"/>
                    <a:pt x="27" y="15"/>
                    <a:pt x="23" y="21"/>
                  </a:cubicBezTo>
                  <a:cubicBezTo>
                    <a:pt x="19" y="28"/>
                    <a:pt x="17" y="36"/>
                    <a:pt x="12" y="42"/>
                  </a:cubicBezTo>
                  <a:cubicBezTo>
                    <a:pt x="6" y="50"/>
                    <a:pt x="0" y="58"/>
                    <a:pt x="1" y="68"/>
                  </a:cubicBezTo>
                  <a:cubicBezTo>
                    <a:pt x="5" y="65"/>
                    <a:pt x="7" y="56"/>
                    <a:pt x="10" y="51"/>
                  </a:cubicBezTo>
                  <a:cubicBezTo>
                    <a:pt x="13" y="47"/>
                    <a:pt x="16" y="43"/>
                    <a:pt x="21" y="4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4" name="Freeform 3280"/>
            <p:cNvSpPr>
              <a:spLocks noChangeArrowheads="1"/>
            </p:cNvSpPr>
            <p:nvPr/>
          </p:nvSpPr>
          <p:spPr bwMode="auto">
            <a:xfrm>
              <a:off x="477837" y="842963"/>
              <a:ext cx="46038" cy="112713"/>
            </a:xfrm>
            <a:custGeom>
              <a:avLst/>
              <a:gdLst>
                <a:gd name="T0" fmla="*/ 2147483647 w 35"/>
                <a:gd name="T1" fmla="*/ 2147483647 h 87"/>
                <a:gd name="T2" fmla="*/ 2147483647 w 35"/>
                <a:gd name="T3" fmla="*/ 2147483647 h 87"/>
                <a:gd name="T4" fmla="*/ 2147483647 w 35"/>
                <a:gd name="T5" fmla="*/ 2147483647 h 87"/>
                <a:gd name="T6" fmla="*/ 2147483647 w 35"/>
                <a:gd name="T7" fmla="*/ 2147483647 h 87"/>
                <a:gd name="T8" fmla="*/ 2147483647 w 35"/>
                <a:gd name="T9" fmla="*/ 2147483647 h 87"/>
                <a:gd name="T10" fmla="*/ 2147483647 w 35"/>
                <a:gd name="T11" fmla="*/ 2147483647 h 87"/>
                <a:gd name="T12" fmla="*/ 2147483647 w 35"/>
                <a:gd name="T13" fmla="*/ 2147483647 h 87"/>
                <a:gd name="T14" fmla="*/ 2147483647 w 35"/>
                <a:gd name="T15" fmla="*/ 2147483647 h 87"/>
                <a:gd name="T16" fmla="*/ 2147483647 w 35"/>
                <a:gd name="T17" fmla="*/ 214748364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87"/>
                <a:gd name="T29" fmla="*/ 35 w 35"/>
                <a:gd name="T30" fmla="*/ 87 h 8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87">
                  <a:moveTo>
                    <a:pt x="32" y="45"/>
                  </a:moveTo>
                  <a:cubicBezTo>
                    <a:pt x="35" y="36"/>
                    <a:pt x="34" y="26"/>
                    <a:pt x="28" y="17"/>
                  </a:cubicBezTo>
                  <a:cubicBezTo>
                    <a:pt x="26" y="14"/>
                    <a:pt x="17" y="0"/>
                    <a:pt x="13" y="6"/>
                  </a:cubicBezTo>
                  <a:cubicBezTo>
                    <a:pt x="10" y="12"/>
                    <a:pt x="15" y="17"/>
                    <a:pt x="16" y="22"/>
                  </a:cubicBezTo>
                  <a:cubicBezTo>
                    <a:pt x="16" y="27"/>
                    <a:pt x="15" y="33"/>
                    <a:pt x="15" y="37"/>
                  </a:cubicBezTo>
                  <a:cubicBezTo>
                    <a:pt x="14" y="51"/>
                    <a:pt x="9" y="63"/>
                    <a:pt x="3" y="75"/>
                  </a:cubicBezTo>
                  <a:cubicBezTo>
                    <a:pt x="0" y="81"/>
                    <a:pt x="2" y="87"/>
                    <a:pt x="9" y="81"/>
                  </a:cubicBezTo>
                  <a:cubicBezTo>
                    <a:pt x="18" y="73"/>
                    <a:pt x="23" y="61"/>
                    <a:pt x="29" y="50"/>
                  </a:cubicBezTo>
                  <a:cubicBezTo>
                    <a:pt x="30" y="49"/>
                    <a:pt x="31" y="47"/>
                    <a:pt x="32" y="4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5" name="Freeform 3281"/>
            <p:cNvSpPr>
              <a:spLocks noChangeArrowheads="1"/>
            </p:cNvSpPr>
            <p:nvPr/>
          </p:nvSpPr>
          <p:spPr bwMode="auto">
            <a:xfrm>
              <a:off x="342900" y="857250"/>
              <a:ext cx="168275" cy="185738"/>
            </a:xfrm>
            <a:custGeom>
              <a:avLst/>
              <a:gdLst>
                <a:gd name="T0" fmla="*/ 2147483647 w 130"/>
                <a:gd name="T1" fmla="*/ 2147483647 h 144"/>
                <a:gd name="T2" fmla="*/ 2147483647 w 130"/>
                <a:gd name="T3" fmla="*/ 2147483647 h 144"/>
                <a:gd name="T4" fmla="*/ 2147483647 w 130"/>
                <a:gd name="T5" fmla="*/ 2147483647 h 144"/>
                <a:gd name="T6" fmla="*/ 2147483647 w 130"/>
                <a:gd name="T7" fmla="*/ 2147483647 h 144"/>
                <a:gd name="T8" fmla="*/ 2147483647 w 130"/>
                <a:gd name="T9" fmla="*/ 2147483647 h 144"/>
                <a:gd name="T10" fmla="*/ 2147483647 w 130"/>
                <a:gd name="T11" fmla="*/ 2147483647 h 144"/>
                <a:gd name="T12" fmla="*/ 2147483647 w 130"/>
                <a:gd name="T13" fmla="*/ 2147483647 h 144"/>
                <a:gd name="T14" fmla="*/ 2147483647 w 130"/>
                <a:gd name="T15" fmla="*/ 2147483647 h 144"/>
                <a:gd name="T16" fmla="*/ 2147483647 w 130"/>
                <a:gd name="T17" fmla="*/ 2147483647 h 144"/>
                <a:gd name="T18" fmla="*/ 2147483647 w 130"/>
                <a:gd name="T19" fmla="*/ 2147483647 h 144"/>
                <a:gd name="T20" fmla="*/ 2147483647 w 130"/>
                <a:gd name="T21" fmla="*/ 2147483647 h 144"/>
                <a:gd name="T22" fmla="*/ 2147483647 w 130"/>
                <a:gd name="T23" fmla="*/ 2147483647 h 144"/>
                <a:gd name="T24" fmla="*/ 2147483647 w 130"/>
                <a:gd name="T25" fmla="*/ 2147483647 h 144"/>
                <a:gd name="T26" fmla="*/ 2147483647 w 130"/>
                <a:gd name="T27" fmla="*/ 2147483647 h 144"/>
                <a:gd name="T28" fmla="*/ 2147483647 w 130"/>
                <a:gd name="T29" fmla="*/ 2147483647 h 144"/>
                <a:gd name="T30" fmla="*/ 2147483647 w 130"/>
                <a:gd name="T31" fmla="*/ 2147483647 h 144"/>
                <a:gd name="T32" fmla="*/ 2147483647 w 130"/>
                <a:gd name="T33" fmla="*/ 2147483647 h 144"/>
                <a:gd name="T34" fmla="*/ 2147483647 w 130"/>
                <a:gd name="T35" fmla="*/ 2147483647 h 144"/>
                <a:gd name="T36" fmla="*/ 2147483647 w 130"/>
                <a:gd name="T37" fmla="*/ 2147483647 h 144"/>
                <a:gd name="T38" fmla="*/ 2147483647 w 130"/>
                <a:gd name="T39" fmla="*/ 2147483647 h 144"/>
                <a:gd name="T40" fmla="*/ 2147483647 w 130"/>
                <a:gd name="T41" fmla="*/ 2147483647 h 144"/>
                <a:gd name="T42" fmla="*/ 2147483647 w 130"/>
                <a:gd name="T43" fmla="*/ 2147483647 h 144"/>
                <a:gd name="T44" fmla="*/ 2147483647 w 130"/>
                <a:gd name="T45" fmla="*/ 2147483647 h 144"/>
                <a:gd name="T46" fmla="*/ 2147483647 w 130"/>
                <a:gd name="T47" fmla="*/ 2147483647 h 144"/>
                <a:gd name="T48" fmla="*/ 2147483647 w 130"/>
                <a:gd name="T49" fmla="*/ 2147483647 h 144"/>
                <a:gd name="T50" fmla="*/ 2147483647 w 130"/>
                <a:gd name="T51" fmla="*/ 2147483647 h 144"/>
                <a:gd name="T52" fmla="*/ 2147483647 w 130"/>
                <a:gd name="T53" fmla="*/ 2147483647 h 144"/>
                <a:gd name="T54" fmla="*/ 2147483647 w 130"/>
                <a:gd name="T55" fmla="*/ 2147483647 h 144"/>
                <a:gd name="T56" fmla="*/ 2147483647 w 130"/>
                <a:gd name="T57" fmla="*/ 2147483647 h 144"/>
                <a:gd name="T58" fmla="*/ 2147483647 w 130"/>
                <a:gd name="T59" fmla="*/ 2147483647 h 144"/>
                <a:gd name="T60" fmla="*/ 2147483647 w 130"/>
                <a:gd name="T61" fmla="*/ 2147483647 h 144"/>
                <a:gd name="T62" fmla="*/ 2147483647 w 130"/>
                <a:gd name="T63" fmla="*/ 2147483647 h 144"/>
                <a:gd name="T64" fmla="*/ 2147483647 w 130"/>
                <a:gd name="T65" fmla="*/ 2147483647 h 144"/>
                <a:gd name="T66" fmla="*/ 2147483647 w 130"/>
                <a:gd name="T67" fmla="*/ 2147483647 h 144"/>
                <a:gd name="T68" fmla="*/ 2147483647 w 130"/>
                <a:gd name="T69" fmla="*/ 2147483647 h 144"/>
                <a:gd name="T70" fmla="*/ 2147483647 w 130"/>
                <a:gd name="T71" fmla="*/ 2147483647 h 144"/>
                <a:gd name="T72" fmla="*/ 2147483647 w 130"/>
                <a:gd name="T73" fmla="*/ 0 h 144"/>
                <a:gd name="T74" fmla="*/ 2147483647 w 130"/>
                <a:gd name="T75" fmla="*/ 2147483647 h 144"/>
                <a:gd name="T76" fmla="*/ 2147483647 w 130"/>
                <a:gd name="T77" fmla="*/ 2147483647 h 144"/>
                <a:gd name="T78" fmla="*/ 2147483647 w 130"/>
                <a:gd name="T79" fmla="*/ 2147483647 h 144"/>
                <a:gd name="T80" fmla="*/ 2147483647 w 130"/>
                <a:gd name="T81" fmla="*/ 2147483647 h 144"/>
                <a:gd name="T82" fmla="*/ 2147483647 w 130"/>
                <a:gd name="T83" fmla="*/ 2147483647 h 144"/>
                <a:gd name="T84" fmla="*/ 2147483647 w 130"/>
                <a:gd name="T85" fmla="*/ 2147483647 h 144"/>
                <a:gd name="T86" fmla="*/ 2147483647 w 130"/>
                <a:gd name="T87" fmla="*/ 2147483647 h 144"/>
                <a:gd name="T88" fmla="*/ 2147483647 w 130"/>
                <a:gd name="T89" fmla="*/ 2147483647 h 144"/>
                <a:gd name="T90" fmla="*/ 2147483647 w 130"/>
                <a:gd name="T91" fmla="*/ 2147483647 h 144"/>
                <a:gd name="T92" fmla="*/ 2147483647 w 130"/>
                <a:gd name="T93" fmla="*/ 2147483647 h 144"/>
                <a:gd name="T94" fmla="*/ 2147483647 w 130"/>
                <a:gd name="T95" fmla="*/ 2147483647 h 144"/>
                <a:gd name="T96" fmla="*/ 2147483647 w 130"/>
                <a:gd name="T97" fmla="*/ 2147483647 h 144"/>
                <a:gd name="T98" fmla="*/ 2147483647 w 130"/>
                <a:gd name="T99" fmla="*/ 2147483647 h 144"/>
                <a:gd name="T100" fmla="*/ 2147483647 w 130"/>
                <a:gd name="T101" fmla="*/ 2147483647 h 144"/>
                <a:gd name="T102" fmla="*/ 0 w 130"/>
                <a:gd name="T103" fmla="*/ 2147483647 h 144"/>
                <a:gd name="T104" fmla="*/ 2147483647 w 130"/>
                <a:gd name="T105" fmla="*/ 2147483647 h 14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30"/>
                <a:gd name="T160" fmla="*/ 0 h 144"/>
                <a:gd name="T161" fmla="*/ 130 w 130"/>
                <a:gd name="T162" fmla="*/ 144 h 14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30" h="144">
                  <a:moveTo>
                    <a:pt x="4" y="89"/>
                  </a:moveTo>
                  <a:cubicBezTo>
                    <a:pt x="5" y="92"/>
                    <a:pt x="6" y="95"/>
                    <a:pt x="7" y="97"/>
                  </a:cubicBezTo>
                  <a:cubicBezTo>
                    <a:pt x="10" y="108"/>
                    <a:pt x="13" y="119"/>
                    <a:pt x="16" y="129"/>
                  </a:cubicBezTo>
                  <a:cubicBezTo>
                    <a:pt x="17" y="133"/>
                    <a:pt x="18" y="139"/>
                    <a:pt x="21" y="141"/>
                  </a:cubicBezTo>
                  <a:cubicBezTo>
                    <a:pt x="25" y="144"/>
                    <a:pt x="33" y="142"/>
                    <a:pt x="37" y="141"/>
                  </a:cubicBezTo>
                  <a:cubicBezTo>
                    <a:pt x="39" y="140"/>
                    <a:pt x="42" y="140"/>
                    <a:pt x="44" y="139"/>
                  </a:cubicBezTo>
                  <a:cubicBezTo>
                    <a:pt x="54" y="139"/>
                    <a:pt x="61" y="135"/>
                    <a:pt x="70" y="132"/>
                  </a:cubicBezTo>
                  <a:cubicBezTo>
                    <a:pt x="74" y="130"/>
                    <a:pt x="77" y="129"/>
                    <a:pt x="81" y="127"/>
                  </a:cubicBezTo>
                  <a:cubicBezTo>
                    <a:pt x="84" y="126"/>
                    <a:pt x="86" y="124"/>
                    <a:pt x="89" y="123"/>
                  </a:cubicBezTo>
                  <a:cubicBezTo>
                    <a:pt x="91" y="123"/>
                    <a:pt x="93" y="123"/>
                    <a:pt x="95" y="122"/>
                  </a:cubicBezTo>
                  <a:cubicBezTo>
                    <a:pt x="101" y="120"/>
                    <a:pt x="106" y="116"/>
                    <a:pt x="112" y="114"/>
                  </a:cubicBezTo>
                  <a:cubicBezTo>
                    <a:pt x="115" y="113"/>
                    <a:pt x="118" y="111"/>
                    <a:pt x="121" y="110"/>
                  </a:cubicBezTo>
                  <a:cubicBezTo>
                    <a:pt x="123" y="109"/>
                    <a:pt x="124" y="108"/>
                    <a:pt x="126" y="107"/>
                  </a:cubicBezTo>
                  <a:cubicBezTo>
                    <a:pt x="126" y="107"/>
                    <a:pt x="129" y="104"/>
                    <a:pt x="130" y="104"/>
                  </a:cubicBezTo>
                  <a:cubicBezTo>
                    <a:pt x="127" y="104"/>
                    <a:pt x="124" y="104"/>
                    <a:pt x="122" y="104"/>
                  </a:cubicBezTo>
                  <a:cubicBezTo>
                    <a:pt x="114" y="105"/>
                    <a:pt x="106" y="106"/>
                    <a:pt x="99" y="107"/>
                  </a:cubicBezTo>
                  <a:cubicBezTo>
                    <a:pt x="93" y="107"/>
                    <a:pt x="86" y="108"/>
                    <a:pt x="82" y="104"/>
                  </a:cubicBezTo>
                  <a:cubicBezTo>
                    <a:pt x="78" y="100"/>
                    <a:pt x="76" y="95"/>
                    <a:pt x="76" y="90"/>
                  </a:cubicBezTo>
                  <a:cubicBezTo>
                    <a:pt x="75" y="85"/>
                    <a:pt x="79" y="80"/>
                    <a:pt x="82" y="76"/>
                  </a:cubicBezTo>
                  <a:cubicBezTo>
                    <a:pt x="86" y="72"/>
                    <a:pt x="89" y="67"/>
                    <a:pt x="93" y="64"/>
                  </a:cubicBezTo>
                  <a:cubicBezTo>
                    <a:pt x="96" y="62"/>
                    <a:pt x="100" y="59"/>
                    <a:pt x="103" y="57"/>
                  </a:cubicBezTo>
                  <a:cubicBezTo>
                    <a:pt x="107" y="55"/>
                    <a:pt x="112" y="54"/>
                    <a:pt x="116" y="52"/>
                  </a:cubicBezTo>
                  <a:cubicBezTo>
                    <a:pt x="117" y="51"/>
                    <a:pt x="120" y="51"/>
                    <a:pt x="121" y="49"/>
                  </a:cubicBezTo>
                  <a:cubicBezTo>
                    <a:pt x="119" y="49"/>
                    <a:pt x="117" y="49"/>
                    <a:pt x="115" y="49"/>
                  </a:cubicBezTo>
                  <a:cubicBezTo>
                    <a:pt x="112" y="48"/>
                    <a:pt x="109" y="49"/>
                    <a:pt x="105" y="49"/>
                  </a:cubicBezTo>
                  <a:cubicBezTo>
                    <a:pt x="102" y="49"/>
                    <a:pt x="94" y="48"/>
                    <a:pt x="94" y="44"/>
                  </a:cubicBezTo>
                  <a:cubicBezTo>
                    <a:pt x="95" y="40"/>
                    <a:pt x="102" y="35"/>
                    <a:pt x="105" y="32"/>
                  </a:cubicBezTo>
                  <a:cubicBezTo>
                    <a:pt x="109" y="29"/>
                    <a:pt x="115" y="26"/>
                    <a:pt x="118" y="22"/>
                  </a:cubicBezTo>
                  <a:cubicBezTo>
                    <a:pt x="117" y="22"/>
                    <a:pt x="114" y="23"/>
                    <a:pt x="113" y="23"/>
                  </a:cubicBezTo>
                  <a:cubicBezTo>
                    <a:pt x="109" y="23"/>
                    <a:pt x="106" y="24"/>
                    <a:pt x="103" y="24"/>
                  </a:cubicBezTo>
                  <a:cubicBezTo>
                    <a:pt x="101" y="24"/>
                    <a:pt x="97" y="25"/>
                    <a:pt x="96" y="24"/>
                  </a:cubicBezTo>
                  <a:cubicBezTo>
                    <a:pt x="94" y="21"/>
                    <a:pt x="98" y="16"/>
                    <a:pt x="94" y="14"/>
                  </a:cubicBezTo>
                  <a:cubicBezTo>
                    <a:pt x="91" y="12"/>
                    <a:pt x="87" y="18"/>
                    <a:pt x="86" y="20"/>
                  </a:cubicBezTo>
                  <a:cubicBezTo>
                    <a:pt x="84" y="23"/>
                    <a:pt x="80" y="28"/>
                    <a:pt x="76" y="24"/>
                  </a:cubicBezTo>
                  <a:cubicBezTo>
                    <a:pt x="73" y="22"/>
                    <a:pt x="72" y="17"/>
                    <a:pt x="71" y="14"/>
                  </a:cubicBezTo>
                  <a:cubicBezTo>
                    <a:pt x="70" y="11"/>
                    <a:pt x="70" y="8"/>
                    <a:pt x="70" y="5"/>
                  </a:cubicBezTo>
                  <a:cubicBezTo>
                    <a:pt x="70" y="4"/>
                    <a:pt x="70" y="1"/>
                    <a:pt x="69" y="0"/>
                  </a:cubicBezTo>
                  <a:cubicBezTo>
                    <a:pt x="69" y="2"/>
                    <a:pt x="69" y="4"/>
                    <a:pt x="69" y="6"/>
                  </a:cubicBezTo>
                  <a:cubicBezTo>
                    <a:pt x="68" y="13"/>
                    <a:pt x="67" y="20"/>
                    <a:pt x="68" y="27"/>
                  </a:cubicBezTo>
                  <a:cubicBezTo>
                    <a:pt x="68" y="31"/>
                    <a:pt x="69" y="33"/>
                    <a:pt x="67" y="36"/>
                  </a:cubicBezTo>
                  <a:cubicBezTo>
                    <a:pt x="66" y="38"/>
                    <a:pt x="64" y="41"/>
                    <a:pt x="62" y="43"/>
                  </a:cubicBezTo>
                  <a:cubicBezTo>
                    <a:pt x="58" y="47"/>
                    <a:pt x="53" y="52"/>
                    <a:pt x="46" y="48"/>
                  </a:cubicBezTo>
                  <a:cubicBezTo>
                    <a:pt x="45" y="47"/>
                    <a:pt x="43" y="47"/>
                    <a:pt x="41" y="45"/>
                  </a:cubicBezTo>
                  <a:cubicBezTo>
                    <a:pt x="40" y="44"/>
                    <a:pt x="40" y="42"/>
                    <a:pt x="39" y="41"/>
                  </a:cubicBezTo>
                  <a:cubicBezTo>
                    <a:pt x="40" y="46"/>
                    <a:pt x="40" y="50"/>
                    <a:pt x="41" y="55"/>
                  </a:cubicBezTo>
                  <a:cubicBezTo>
                    <a:pt x="42" y="62"/>
                    <a:pt x="41" y="69"/>
                    <a:pt x="40" y="75"/>
                  </a:cubicBezTo>
                  <a:cubicBezTo>
                    <a:pt x="39" y="78"/>
                    <a:pt x="39" y="80"/>
                    <a:pt x="39" y="82"/>
                  </a:cubicBezTo>
                  <a:cubicBezTo>
                    <a:pt x="39" y="86"/>
                    <a:pt x="37" y="89"/>
                    <a:pt x="36" y="92"/>
                  </a:cubicBezTo>
                  <a:cubicBezTo>
                    <a:pt x="35" y="95"/>
                    <a:pt x="31" y="99"/>
                    <a:pt x="27" y="100"/>
                  </a:cubicBezTo>
                  <a:cubicBezTo>
                    <a:pt x="23" y="102"/>
                    <a:pt x="20" y="99"/>
                    <a:pt x="18" y="95"/>
                  </a:cubicBezTo>
                  <a:cubicBezTo>
                    <a:pt x="15" y="93"/>
                    <a:pt x="13" y="90"/>
                    <a:pt x="11" y="87"/>
                  </a:cubicBezTo>
                  <a:cubicBezTo>
                    <a:pt x="7" y="82"/>
                    <a:pt x="4" y="76"/>
                    <a:pt x="0" y="70"/>
                  </a:cubicBezTo>
                  <a:cubicBezTo>
                    <a:pt x="0" y="76"/>
                    <a:pt x="2" y="83"/>
                    <a:pt x="4" y="89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6" name="Freeform 3283"/>
            <p:cNvSpPr>
              <a:spLocks noChangeArrowheads="1"/>
            </p:cNvSpPr>
            <p:nvPr/>
          </p:nvSpPr>
          <p:spPr bwMode="auto">
            <a:xfrm>
              <a:off x="350838" y="879475"/>
              <a:ext cx="134938" cy="163513"/>
            </a:xfrm>
            <a:custGeom>
              <a:avLst/>
              <a:gdLst>
                <a:gd name="T0" fmla="*/ 2147483647 w 104"/>
                <a:gd name="T1" fmla="*/ 2147483647 h 126"/>
                <a:gd name="T2" fmla="*/ 2147483647 w 104"/>
                <a:gd name="T3" fmla="*/ 2147483647 h 126"/>
                <a:gd name="T4" fmla="*/ 2147483647 w 104"/>
                <a:gd name="T5" fmla="*/ 2147483647 h 126"/>
                <a:gd name="T6" fmla="*/ 2147483647 w 104"/>
                <a:gd name="T7" fmla="*/ 2147483647 h 126"/>
                <a:gd name="T8" fmla="*/ 2147483647 w 104"/>
                <a:gd name="T9" fmla="*/ 2147483647 h 126"/>
                <a:gd name="T10" fmla="*/ 2147483647 w 104"/>
                <a:gd name="T11" fmla="*/ 2147483647 h 126"/>
                <a:gd name="T12" fmla="*/ 2147483647 w 104"/>
                <a:gd name="T13" fmla="*/ 2147483647 h 126"/>
                <a:gd name="T14" fmla="*/ 2147483647 w 104"/>
                <a:gd name="T15" fmla="*/ 2147483647 h 126"/>
                <a:gd name="T16" fmla="*/ 2147483647 w 104"/>
                <a:gd name="T17" fmla="*/ 2147483647 h 126"/>
                <a:gd name="T18" fmla="*/ 2147483647 w 104"/>
                <a:gd name="T19" fmla="*/ 2147483647 h 126"/>
                <a:gd name="T20" fmla="*/ 2147483647 w 104"/>
                <a:gd name="T21" fmla="*/ 2147483647 h 126"/>
                <a:gd name="T22" fmla="*/ 2147483647 w 104"/>
                <a:gd name="T23" fmla="*/ 2147483647 h 126"/>
                <a:gd name="T24" fmla="*/ 2147483647 w 104"/>
                <a:gd name="T25" fmla="*/ 0 h 126"/>
                <a:gd name="T26" fmla="*/ 2147483647 w 104"/>
                <a:gd name="T27" fmla="*/ 2147483647 h 126"/>
                <a:gd name="T28" fmla="*/ 2147483647 w 104"/>
                <a:gd name="T29" fmla="*/ 2147483647 h 126"/>
                <a:gd name="T30" fmla="*/ 2147483647 w 104"/>
                <a:gd name="T31" fmla="*/ 2147483647 h 126"/>
                <a:gd name="T32" fmla="*/ 2147483647 w 104"/>
                <a:gd name="T33" fmla="*/ 2147483647 h 126"/>
                <a:gd name="T34" fmla="*/ 2147483647 w 104"/>
                <a:gd name="T35" fmla="*/ 2147483647 h 126"/>
                <a:gd name="T36" fmla="*/ 2147483647 w 104"/>
                <a:gd name="T37" fmla="*/ 2147483647 h 126"/>
                <a:gd name="T38" fmla="*/ 2147483647 w 104"/>
                <a:gd name="T39" fmla="*/ 2147483647 h 126"/>
                <a:gd name="T40" fmla="*/ 2147483647 w 104"/>
                <a:gd name="T41" fmla="*/ 2147483647 h 126"/>
                <a:gd name="T42" fmla="*/ 2147483647 w 104"/>
                <a:gd name="T43" fmla="*/ 2147483647 h 126"/>
                <a:gd name="T44" fmla="*/ 2147483647 w 104"/>
                <a:gd name="T45" fmla="*/ 2147483647 h 126"/>
                <a:gd name="T46" fmla="*/ 2147483647 w 104"/>
                <a:gd name="T47" fmla="*/ 2147483647 h 126"/>
                <a:gd name="T48" fmla="*/ 2147483647 w 104"/>
                <a:gd name="T49" fmla="*/ 2147483647 h 126"/>
                <a:gd name="T50" fmla="*/ 2147483647 w 104"/>
                <a:gd name="T51" fmla="*/ 2147483647 h 126"/>
                <a:gd name="T52" fmla="*/ 2147483647 w 104"/>
                <a:gd name="T53" fmla="*/ 2147483647 h 126"/>
                <a:gd name="T54" fmla="*/ 2147483647 w 104"/>
                <a:gd name="T55" fmla="*/ 2147483647 h 126"/>
                <a:gd name="T56" fmla="*/ 2147483647 w 104"/>
                <a:gd name="T57" fmla="*/ 2147483647 h 126"/>
                <a:gd name="T58" fmla="*/ 2147483647 w 104"/>
                <a:gd name="T59" fmla="*/ 2147483647 h 126"/>
                <a:gd name="T60" fmla="*/ 2147483647 w 104"/>
                <a:gd name="T61" fmla="*/ 2147483647 h 126"/>
                <a:gd name="T62" fmla="*/ 2147483647 w 104"/>
                <a:gd name="T63" fmla="*/ 2147483647 h 126"/>
                <a:gd name="T64" fmla="*/ 2147483647 w 104"/>
                <a:gd name="T65" fmla="*/ 2147483647 h 126"/>
                <a:gd name="T66" fmla="*/ 2147483647 w 104"/>
                <a:gd name="T67" fmla="*/ 2147483647 h 126"/>
                <a:gd name="T68" fmla="*/ 2147483647 w 104"/>
                <a:gd name="T69" fmla="*/ 2147483647 h 126"/>
                <a:gd name="T70" fmla="*/ 2147483647 w 104"/>
                <a:gd name="T71" fmla="*/ 2147483647 h 126"/>
                <a:gd name="T72" fmla="*/ 2147483647 w 104"/>
                <a:gd name="T73" fmla="*/ 2147483647 h 126"/>
                <a:gd name="T74" fmla="*/ 2147483647 w 104"/>
                <a:gd name="T75" fmla="*/ 2147483647 h 126"/>
                <a:gd name="T76" fmla="*/ 2147483647 w 104"/>
                <a:gd name="T77" fmla="*/ 2147483647 h 126"/>
                <a:gd name="T78" fmla="*/ 2147483647 w 104"/>
                <a:gd name="T79" fmla="*/ 2147483647 h 126"/>
                <a:gd name="T80" fmla="*/ 2147483647 w 104"/>
                <a:gd name="T81" fmla="*/ 2147483647 h 126"/>
                <a:gd name="T82" fmla="*/ 2147483647 w 104"/>
                <a:gd name="T83" fmla="*/ 2147483647 h 12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4"/>
                <a:gd name="T127" fmla="*/ 0 h 126"/>
                <a:gd name="T128" fmla="*/ 104 w 104"/>
                <a:gd name="T129" fmla="*/ 126 h 12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4" h="126">
                  <a:moveTo>
                    <a:pt x="26" y="89"/>
                  </a:moveTo>
                  <a:cubicBezTo>
                    <a:pt x="28" y="88"/>
                    <a:pt x="31" y="87"/>
                    <a:pt x="32" y="86"/>
                  </a:cubicBezTo>
                  <a:cubicBezTo>
                    <a:pt x="39" y="81"/>
                    <a:pt x="41" y="70"/>
                    <a:pt x="40" y="63"/>
                  </a:cubicBezTo>
                  <a:cubicBezTo>
                    <a:pt x="40" y="59"/>
                    <a:pt x="40" y="55"/>
                    <a:pt x="41" y="51"/>
                  </a:cubicBezTo>
                  <a:cubicBezTo>
                    <a:pt x="41" y="46"/>
                    <a:pt x="40" y="40"/>
                    <a:pt x="39" y="35"/>
                  </a:cubicBezTo>
                  <a:cubicBezTo>
                    <a:pt x="40" y="36"/>
                    <a:pt x="41" y="37"/>
                    <a:pt x="42" y="38"/>
                  </a:cubicBezTo>
                  <a:cubicBezTo>
                    <a:pt x="43" y="39"/>
                    <a:pt x="45" y="40"/>
                    <a:pt x="47" y="41"/>
                  </a:cubicBezTo>
                  <a:cubicBezTo>
                    <a:pt x="50" y="43"/>
                    <a:pt x="55" y="40"/>
                    <a:pt x="57" y="37"/>
                  </a:cubicBezTo>
                  <a:cubicBezTo>
                    <a:pt x="57" y="35"/>
                    <a:pt x="58" y="34"/>
                    <a:pt x="59" y="33"/>
                  </a:cubicBezTo>
                  <a:cubicBezTo>
                    <a:pt x="60" y="31"/>
                    <a:pt x="62" y="30"/>
                    <a:pt x="63" y="29"/>
                  </a:cubicBezTo>
                  <a:cubicBezTo>
                    <a:pt x="66" y="25"/>
                    <a:pt x="65" y="22"/>
                    <a:pt x="64" y="18"/>
                  </a:cubicBezTo>
                  <a:cubicBezTo>
                    <a:pt x="64" y="14"/>
                    <a:pt x="64" y="10"/>
                    <a:pt x="65" y="6"/>
                  </a:cubicBezTo>
                  <a:cubicBezTo>
                    <a:pt x="65" y="5"/>
                    <a:pt x="64" y="2"/>
                    <a:pt x="65" y="0"/>
                  </a:cubicBezTo>
                  <a:cubicBezTo>
                    <a:pt x="66" y="3"/>
                    <a:pt x="66" y="6"/>
                    <a:pt x="67" y="8"/>
                  </a:cubicBezTo>
                  <a:cubicBezTo>
                    <a:pt x="68" y="11"/>
                    <a:pt x="72" y="17"/>
                    <a:pt x="75" y="16"/>
                  </a:cubicBezTo>
                  <a:cubicBezTo>
                    <a:pt x="77" y="15"/>
                    <a:pt x="79" y="11"/>
                    <a:pt x="81" y="9"/>
                  </a:cubicBezTo>
                  <a:cubicBezTo>
                    <a:pt x="82" y="8"/>
                    <a:pt x="86" y="3"/>
                    <a:pt x="85" y="2"/>
                  </a:cubicBezTo>
                  <a:cubicBezTo>
                    <a:pt x="86" y="4"/>
                    <a:pt x="85" y="6"/>
                    <a:pt x="85" y="8"/>
                  </a:cubicBezTo>
                  <a:cubicBezTo>
                    <a:pt x="83" y="13"/>
                    <a:pt x="85" y="15"/>
                    <a:pt x="91" y="13"/>
                  </a:cubicBezTo>
                  <a:cubicBezTo>
                    <a:pt x="94" y="12"/>
                    <a:pt x="96" y="10"/>
                    <a:pt x="99" y="9"/>
                  </a:cubicBezTo>
                  <a:cubicBezTo>
                    <a:pt x="101" y="9"/>
                    <a:pt x="102" y="8"/>
                    <a:pt x="104" y="8"/>
                  </a:cubicBezTo>
                  <a:cubicBezTo>
                    <a:pt x="102" y="8"/>
                    <a:pt x="100" y="10"/>
                    <a:pt x="99" y="11"/>
                  </a:cubicBezTo>
                  <a:cubicBezTo>
                    <a:pt x="95" y="14"/>
                    <a:pt x="92" y="17"/>
                    <a:pt x="88" y="20"/>
                  </a:cubicBezTo>
                  <a:cubicBezTo>
                    <a:pt x="84" y="23"/>
                    <a:pt x="80" y="26"/>
                    <a:pt x="83" y="32"/>
                  </a:cubicBezTo>
                  <a:cubicBezTo>
                    <a:pt x="84" y="35"/>
                    <a:pt x="86" y="34"/>
                    <a:pt x="89" y="34"/>
                  </a:cubicBezTo>
                  <a:cubicBezTo>
                    <a:pt x="93" y="34"/>
                    <a:pt x="97" y="34"/>
                    <a:pt x="101" y="34"/>
                  </a:cubicBezTo>
                  <a:cubicBezTo>
                    <a:pt x="99" y="36"/>
                    <a:pt x="96" y="37"/>
                    <a:pt x="94" y="38"/>
                  </a:cubicBezTo>
                  <a:cubicBezTo>
                    <a:pt x="87" y="43"/>
                    <a:pt x="80" y="47"/>
                    <a:pt x="73" y="52"/>
                  </a:cubicBezTo>
                  <a:cubicBezTo>
                    <a:pt x="71" y="54"/>
                    <a:pt x="69" y="55"/>
                    <a:pt x="67" y="57"/>
                  </a:cubicBezTo>
                  <a:cubicBezTo>
                    <a:pt x="65" y="61"/>
                    <a:pt x="63" y="65"/>
                    <a:pt x="62" y="69"/>
                  </a:cubicBezTo>
                  <a:cubicBezTo>
                    <a:pt x="58" y="80"/>
                    <a:pt x="60" y="98"/>
                    <a:pt x="73" y="102"/>
                  </a:cubicBezTo>
                  <a:cubicBezTo>
                    <a:pt x="78" y="103"/>
                    <a:pt x="82" y="101"/>
                    <a:pt x="87" y="101"/>
                  </a:cubicBezTo>
                  <a:cubicBezTo>
                    <a:pt x="86" y="104"/>
                    <a:pt x="81" y="107"/>
                    <a:pt x="78" y="107"/>
                  </a:cubicBezTo>
                  <a:cubicBezTo>
                    <a:pt x="74" y="109"/>
                    <a:pt x="71" y="111"/>
                    <a:pt x="67" y="113"/>
                  </a:cubicBezTo>
                  <a:cubicBezTo>
                    <a:pt x="63" y="114"/>
                    <a:pt x="58" y="115"/>
                    <a:pt x="54" y="117"/>
                  </a:cubicBezTo>
                  <a:cubicBezTo>
                    <a:pt x="45" y="120"/>
                    <a:pt x="37" y="123"/>
                    <a:pt x="28" y="124"/>
                  </a:cubicBezTo>
                  <a:cubicBezTo>
                    <a:pt x="23" y="124"/>
                    <a:pt x="17" y="126"/>
                    <a:pt x="14" y="122"/>
                  </a:cubicBezTo>
                  <a:cubicBezTo>
                    <a:pt x="8" y="115"/>
                    <a:pt x="8" y="104"/>
                    <a:pt x="5" y="96"/>
                  </a:cubicBezTo>
                  <a:cubicBezTo>
                    <a:pt x="5" y="94"/>
                    <a:pt x="0" y="81"/>
                    <a:pt x="2" y="81"/>
                  </a:cubicBezTo>
                  <a:cubicBezTo>
                    <a:pt x="1" y="81"/>
                    <a:pt x="6" y="84"/>
                    <a:pt x="6" y="84"/>
                  </a:cubicBezTo>
                  <a:cubicBezTo>
                    <a:pt x="8" y="85"/>
                    <a:pt x="10" y="87"/>
                    <a:pt x="12" y="87"/>
                  </a:cubicBezTo>
                  <a:cubicBezTo>
                    <a:pt x="16" y="89"/>
                    <a:pt x="21" y="90"/>
                    <a:pt x="26" y="89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7" name="Freeform 3284"/>
            <p:cNvSpPr>
              <a:spLocks noChangeArrowheads="1"/>
            </p:cNvSpPr>
            <p:nvPr/>
          </p:nvSpPr>
          <p:spPr bwMode="auto">
            <a:xfrm>
              <a:off x="790575" y="1466850"/>
              <a:ext cx="141288" cy="133350"/>
            </a:xfrm>
            <a:custGeom>
              <a:avLst/>
              <a:gdLst>
                <a:gd name="T0" fmla="*/ 2147483647 w 109"/>
                <a:gd name="T1" fmla="*/ 2147483647 h 102"/>
                <a:gd name="T2" fmla="*/ 2147483647 w 109"/>
                <a:gd name="T3" fmla="*/ 2147483647 h 102"/>
                <a:gd name="T4" fmla="*/ 2147483647 w 109"/>
                <a:gd name="T5" fmla="*/ 2147483647 h 102"/>
                <a:gd name="T6" fmla="*/ 2147483647 w 109"/>
                <a:gd name="T7" fmla="*/ 2147483647 h 102"/>
                <a:gd name="T8" fmla="*/ 2147483647 w 109"/>
                <a:gd name="T9" fmla="*/ 2147483647 h 102"/>
                <a:gd name="T10" fmla="*/ 2147483647 w 109"/>
                <a:gd name="T11" fmla="*/ 2147483647 h 102"/>
                <a:gd name="T12" fmla="*/ 0 w 109"/>
                <a:gd name="T13" fmla="*/ 0 h 102"/>
                <a:gd name="T14" fmla="*/ 2147483647 w 109"/>
                <a:gd name="T15" fmla="*/ 2147483647 h 102"/>
                <a:gd name="T16" fmla="*/ 2147483647 w 109"/>
                <a:gd name="T17" fmla="*/ 2147483647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9"/>
                <a:gd name="T28" fmla="*/ 0 h 102"/>
                <a:gd name="T29" fmla="*/ 109 w 109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9" h="102">
                  <a:moveTo>
                    <a:pt x="69" y="61"/>
                  </a:moveTo>
                  <a:cubicBezTo>
                    <a:pt x="77" y="68"/>
                    <a:pt x="85" y="75"/>
                    <a:pt x="92" y="82"/>
                  </a:cubicBezTo>
                  <a:cubicBezTo>
                    <a:pt x="96" y="87"/>
                    <a:pt x="100" y="93"/>
                    <a:pt x="104" y="98"/>
                  </a:cubicBezTo>
                  <a:cubicBezTo>
                    <a:pt x="109" y="102"/>
                    <a:pt x="109" y="102"/>
                    <a:pt x="109" y="102"/>
                  </a:cubicBezTo>
                  <a:cubicBezTo>
                    <a:pt x="98" y="91"/>
                    <a:pt x="91" y="75"/>
                    <a:pt x="81" y="63"/>
                  </a:cubicBezTo>
                  <a:cubicBezTo>
                    <a:pt x="69" y="49"/>
                    <a:pt x="55" y="38"/>
                    <a:pt x="41" y="28"/>
                  </a:cubicBezTo>
                  <a:cubicBezTo>
                    <a:pt x="27" y="19"/>
                    <a:pt x="13" y="11"/>
                    <a:pt x="0" y="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2" y="47"/>
                    <a:pt x="61" y="53"/>
                    <a:pt x="69" y="61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8" name="Freeform 3285"/>
            <p:cNvSpPr>
              <a:spLocks noChangeArrowheads="1"/>
            </p:cNvSpPr>
            <p:nvPr/>
          </p:nvSpPr>
          <p:spPr bwMode="auto">
            <a:xfrm>
              <a:off x="633413" y="1287463"/>
              <a:ext cx="317500" cy="315913"/>
            </a:xfrm>
            <a:custGeom>
              <a:avLst/>
              <a:gdLst>
                <a:gd name="T0" fmla="*/ 2147483647 w 245"/>
                <a:gd name="T1" fmla="*/ 2147483647 h 244"/>
                <a:gd name="T2" fmla="*/ 2147483647 w 245"/>
                <a:gd name="T3" fmla="*/ 2147483647 h 244"/>
                <a:gd name="T4" fmla="*/ 2147483647 w 245"/>
                <a:gd name="T5" fmla="*/ 2147483647 h 244"/>
                <a:gd name="T6" fmla="*/ 2147483647 w 245"/>
                <a:gd name="T7" fmla="*/ 2147483647 h 244"/>
                <a:gd name="T8" fmla="*/ 2147483647 w 245"/>
                <a:gd name="T9" fmla="*/ 2147483647 h 244"/>
                <a:gd name="T10" fmla="*/ 2147483647 w 245"/>
                <a:gd name="T11" fmla="*/ 2147483647 h 244"/>
                <a:gd name="T12" fmla="*/ 2147483647 w 245"/>
                <a:gd name="T13" fmla="*/ 2147483647 h 244"/>
                <a:gd name="T14" fmla="*/ 2147483647 w 245"/>
                <a:gd name="T15" fmla="*/ 2147483647 h 244"/>
                <a:gd name="T16" fmla="*/ 2147483647 w 245"/>
                <a:gd name="T17" fmla="*/ 2147483647 h 244"/>
                <a:gd name="T18" fmla="*/ 2147483647 w 245"/>
                <a:gd name="T19" fmla="*/ 2147483647 h 244"/>
                <a:gd name="T20" fmla="*/ 2147483647 w 245"/>
                <a:gd name="T21" fmla="*/ 2147483647 h 244"/>
                <a:gd name="T22" fmla="*/ 2147483647 w 245"/>
                <a:gd name="T23" fmla="*/ 2147483647 h 244"/>
                <a:gd name="T24" fmla="*/ 2147483647 w 245"/>
                <a:gd name="T25" fmla="*/ 2147483647 h 244"/>
                <a:gd name="T26" fmla="*/ 2147483647 w 245"/>
                <a:gd name="T27" fmla="*/ 2147483647 h 244"/>
                <a:gd name="T28" fmla="*/ 2147483647 w 245"/>
                <a:gd name="T29" fmla="*/ 2147483647 h 244"/>
                <a:gd name="T30" fmla="*/ 2147483647 w 245"/>
                <a:gd name="T31" fmla="*/ 2147483647 h 244"/>
                <a:gd name="T32" fmla="*/ 2147483647 w 245"/>
                <a:gd name="T33" fmla="*/ 2147483647 h 244"/>
                <a:gd name="T34" fmla="*/ 2147483647 w 245"/>
                <a:gd name="T35" fmla="*/ 2147483647 h 244"/>
                <a:gd name="T36" fmla="*/ 2147483647 w 245"/>
                <a:gd name="T37" fmla="*/ 2147483647 h 244"/>
                <a:gd name="T38" fmla="*/ 2147483647 w 245"/>
                <a:gd name="T39" fmla="*/ 2147483647 h 244"/>
                <a:gd name="T40" fmla="*/ 2147483647 w 245"/>
                <a:gd name="T41" fmla="*/ 2147483647 h 244"/>
                <a:gd name="T42" fmla="*/ 2147483647 w 245"/>
                <a:gd name="T43" fmla="*/ 2147483647 h 244"/>
                <a:gd name="T44" fmla="*/ 2147483647 w 245"/>
                <a:gd name="T45" fmla="*/ 2147483647 h 244"/>
                <a:gd name="T46" fmla="*/ 0 w 245"/>
                <a:gd name="T47" fmla="*/ 2147483647 h 244"/>
                <a:gd name="T48" fmla="*/ 2147483647 w 245"/>
                <a:gd name="T49" fmla="*/ 2147483647 h 244"/>
                <a:gd name="T50" fmla="*/ 2147483647 w 245"/>
                <a:gd name="T51" fmla="*/ 2147483647 h 244"/>
                <a:gd name="T52" fmla="*/ 2147483647 w 245"/>
                <a:gd name="T53" fmla="*/ 2147483647 h 244"/>
                <a:gd name="T54" fmla="*/ 2147483647 w 245"/>
                <a:gd name="T55" fmla="*/ 2147483647 h 244"/>
                <a:gd name="T56" fmla="*/ 2147483647 w 245"/>
                <a:gd name="T57" fmla="*/ 2147483647 h 244"/>
                <a:gd name="T58" fmla="*/ 2147483647 w 245"/>
                <a:gd name="T59" fmla="*/ 2147483647 h 244"/>
                <a:gd name="T60" fmla="*/ 2147483647 w 245"/>
                <a:gd name="T61" fmla="*/ 2147483647 h 244"/>
                <a:gd name="T62" fmla="*/ 2147483647 w 245"/>
                <a:gd name="T63" fmla="*/ 2147483647 h 244"/>
                <a:gd name="T64" fmla="*/ 2147483647 w 245"/>
                <a:gd name="T65" fmla="*/ 2147483647 h 24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45"/>
                <a:gd name="T100" fmla="*/ 0 h 244"/>
                <a:gd name="T101" fmla="*/ 245 w 245"/>
                <a:gd name="T102" fmla="*/ 244 h 24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45" h="244">
                  <a:moveTo>
                    <a:pt x="232" y="242"/>
                  </a:moveTo>
                  <a:cubicBezTo>
                    <a:pt x="233" y="240"/>
                    <a:pt x="234" y="238"/>
                    <a:pt x="235" y="236"/>
                  </a:cubicBezTo>
                  <a:cubicBezTo>
                    <a:pt x="235" y="237"/>
                    <a:pt x="236" y="237"/>
                    <a:pt x="236" y="238"/>
                  </a:cubicBezTo>
                  <a:cubicBezTo>
                    <a:pt x="237" y="236"/>
                    <a:pt x="237" y="234"/>
                    <a:pt x="238" y="232"/>
                  </a:cubicBezTo>
                  <a:cubicBezTo>
                    <a:pt x="239" y="229"/>
                    <a:pt x="239" y="227"/>
                    <a:pt x="239" y="224"/>
                  </a:cubicBezTo>
                  <a:cubicBezTo>
                    <a:pt x="240" y="226"/>
                    <a:pt x="240" y="227"/>
                    <a:pt x="241" y="228"/>
                  </a:cubicBezTo>
                  <a:cubicBezTo>
                    <a:pt x="241" y="225"/>
                    <a:pt x="242" y="222"/>
                    <a:pt x="242" y="219"/>
                  </a:cubicBezTo>
                  <a:cubicBezTo>
                    <a:pt x="242" y="215"/>
                    <a:pt x="242" y="211"/>
                    <a:pt x="242" y="208"/>
                  </a:cubicBezTo>
                  <a:cubicBezTo>
                    <a:pt x="242" y="209"/>
                    <a:pt x="244" y="210"/>
                    <a:pt x="245" y="211"/>
                  </a:cubicBezTo>
                  <a:cubicBezTo>
                    <a:pt x="244" y="211"/>
                    <a:pt x="245" y="202"/>
                    <a:pt x="245" y="201"/>
                  </a:cubicBezTo>
                  <a:cubicBezTo>
                    <a:pt x="244" y="198"/>
                    <a:pt x="244" y="195"/>
                    <a:pt x="243" y="191"/>
                  </a:cubicBezTo>
                  <a:cubicBezTo>
                    <a:pt x="242" y="189"/>
                    <a:pt x="241" y="188"/>
                    <a:pt x="240" y="185"/>
                  </a:cubicBezTo>
                  <a:cubicBezTo>
                    <a:pt x="240" y="182"/>
                    <a:pt x="239" y="178"/>
                    <a:pt x="238" y="175"/>
                  </a:cubicBezTo>
                  <a:cubicBezTo>
                    <a:pt x="237" y="169"/>
                    <a:pt x="235" y="163"/>
                    <a:pt x="232" y="157"/>
                  </a:cubicBezTo>
                  <a:cubicBezTo>
                    <a:pt x="227" y="147"/>
                    <a:pt x="210" y="123"/>
                    <a:pt x="201" y="141"/>
                  </a:cubicBezTo>
                  <a:cubicBezTo>
                    <a:pt x="193" y="156"/>
                    <a:pt x="213" y="175"/>
                    <a:pt x="211" y="192"/>
                  </a:cubicBezTo>
                  <a:cubicBezTo>
                    <a:pt x="197" y="187"/>
                    <a:pt x="187" y="170"/>
                    <a:pt x="178" y="160"/>
                  </a:cubicBezTo>
                  <a:cubicBezTo>
                    <a:pt x="167" y="149"/>
                    <a:pt x="154" y="139"/>
                    <a:pt x="141" y="130"/>
                  </a:cubicBezTo>
                  <a:cubicBezTo>
                    <a:pt x="109" y="108"/>
                    <a:pt x="82" y="77"/>
                    <a:pt x="48" y="58"/>
                  </a:cubicBezTo>
                  <a:cubicBezTo>
                    <a:pt x="33" y="50"/>
                    <a:pt x="20" y="43"/>
                    <a:pt x="15" y="27"/>
                  </a:cubicBezTo>
                  <a:cubicBezTo>
                    <a:pt x="12" y="18"/>
                    <a:pt x="15" y="10"/>
                    <a:pt x="14" y="1"/>
                  </a:cubicBezTo>
                  <a:cubicBezTo>
                    <a:pt x="11" y="0"/>
                    <a:pt x="5" y="6"/>
                    <a:pt x="3" y="9"/>
                  </a:cubicBezTo>
                  <a:cubicBezTo>
                    <a:pt x="0" y="13"/>
                    <a:pt x="0" y="17"/>
                    <a:pt x="1" y="21"/>
                  </a:cubicBezTo>
                  <a:cubicBezTo>
                    <a:pt x="1" y="25"/>
                    <a:pt x="0" y="29"/>
                    <a:pt x="0" y="33"/>
                  </a:cubicBezTo>
                  <a:cubicBezTo>
                    <a:pt x="2" y="42"/>
                    <a:pt x="12" y="51"/>
                    <a:pt x="18" y="57"/>
                  </a:cubicBezTo>
                  <a:cubicBezTo>
                    <a:pt x="18" y="58"/>
                    <a:pt x="19" y="58"/>
                    <a:pt x="19" y="58"/>
                  </a:cubicBezTo>
                  <a:cubicBezTo>
                    <a:pt x="31" y="70"/>
                    <a:pt x="43" y="81"/>
                    <a:pt x="53" y="95"/>
                  </a:cubicBezTo>
                  <a:cubicBezTo>
                    <a:pt x="66" y="115"/>
                    <a:pt x="75" y="136"/>
                    <a:pt x="90" y="153"/>
                  </a:cubicBezTo>
                  <a:cubicBezTo>
                    <a:pt x="102" y="166"/>
                    <a:pt x="113" y="180"/>
                    <a:pt x="127" y="188"/>
                  </a:cubicBezTo>
                  <a:cubicBezTo>
                    <a:pt x="134" y="192"/>
                    <a:pt x="140" y="197"/>
                    <a:pt x="146" y="201"/>
                  </a:cubicBezTo>
                  <a:cubicBezTo>
                    <a:pt x="160" y="209"/>
                    <a:pt x="174" y="214"/>
                    <a:pt x="188" y="223"/>
                  </a:cubicBezTo>
                  <a:cubicBezTo>
                    <a:pt x="202" y="231"/>
                    <a:pt x="215" y="243"/>
                    <a:pt x="232" y="244"/>
                  </a:cubicBezTo>
                  <a:cubicBezTo>
                    <a:pt x="232" y="244"/>
                    <a:pt x="232" y="243"/>
                    <a:pt x="232" y="242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29" name="Freeform 3286"/>
            <p:cNvSpPr>
              <a:spLocks noChangeArrowheads="1"/>
            </p:cNvSpPr>
            <p:nvPr/>
          </p:nvSpPr>
          <p:spPr bwMode="auto">
            <a:xfrm>
              <a:off x="631825" y="1293813"/>
              <a:ext cx="315913" cy="312738"/>
            </a:xfrm>
            <a:custGeom>
              <a:avLst/>
              <a:gdLst>
                <a:gd name="T0" fmla="*/ 2147483647 w 243"/>
                <a:gd name="T1" fmla="*/ 2147483647 h 241"/>
                <a:gd name="T2" fmla="*/ 2147483647 w 243"/>
                <a:gd name="T3" fmla="*/ 2147483647 h 241"/>
                <a:gd name="T4" fmla="*/ 2147483647 w 243"/>
                <a:gd name="T5" fmla="*/ 2147483647 h 241"/>
                <a:gd name="T6" fmla="*/ 2147483647 w 243"/>
                <a:gd name="T7" fmla="*/ 2147483647 h 241"/>
                <a:gd name="T8" fmla="*/ 2147483647 w 243"/>
                <a:gd name="T9" fmla="*/ 2147483647 h 241"/>
                <a:gd name="T10" fmla="*/ 2147483647 w 243"/>
                <a:gd name="T11" fmla="*/ 2147483647 h 241"/>
                <a:gd name="T12" fmla="*/ 2147483647 w 243"/>
                <a:gd name="T13" fmla="*/ 2147483647 h 241"/>
                <a:gd name="T14" fmla="*/ 2147483647 w 243"/>
                <a:gd name="T15" fmla="*/ 2147483647 h 241"/>
                <a:gd name="T16" fmla="*/ 2147483647 w 243"/>
                <a:gd name="T17" fmla="*/ 2147483647 h 241"/>
                <a:gd name="T18" fmla="*/ 2147483647 w 243"/>
                <a:gd name="T19" fmla="*/ 2147483647 h 241"/>
                <a:gd name="T20" fmla="*/ 2147483647 w 243"/>
                <a:gd name="T21" fmla="*/ 2147483647 h 241"/>
                <a:gd name="T22" fmla="*/ 2147483647 w 243"/>
                <a:gd name="T23" fmla="*/ 2147483647 h 241"/>
                <a:gd name="T24" fmla="*/ 2147483647 w 243"/>
                <a:gd name="T25" fmla="*/ 2147483647 h 241"/>
                <a:gd name="T26" fmla="*/ 2147483647 w 243"/>
                <a:gd name="T27" fmla="*/ 2147483647 h 241"/>
                <a:gd name="T28" fmla="*/ 2147483647 w 243"/>
                <a:gd name="T29" fmla="*/ 2147483647 h 241"/>
                <a:gd name="T30" fmla="*/ 2147483647 w 243"/>
                <a:gd name="T31" fmla="*/ 2147483647 h 241"/>
                <a:gd name="T32" fmla="*/ 2147483647 w 243"/>
                <a:gd name="T33" fmla="*/ 2147483647 h 241"/>
                <a:gd name="T34" fmla="*/ 2147483647 w 243"/>
                <a:gd name="T35" fmla="*/ 2147483647 h 241"/>
                <a:gd name="T36" fmla="*/ 2147483647 w 243"/>
                <a:gd name="T37" fmla="*/ 2147483647 h 241"/>
                <a:gd name="T38" fmla="*/ 2147483647 w 243"/>
                <a:gd name="T39" fmla="*/ 2147483647 h 241"/>
                <a:gd name="T40" fmla="*/ 2147483647 w 243"/>
                <a:gd name="T41" fmla="*/ 2147483647 h 241"/>
                <a:gd name="T42" fmla="*/ 2147483647 w 243"/>
                <a:gd name="T43" fmla="*/ 2147483647 h 241"/>
                <a:gd name="T44" fmla="*/ 2147483647 w 243"/>
                <a:gd name="T45" fmla="*/ 2147483647 h 241"/>
                <a:gd name="T46" fmla="*/ 2147483647 w 243"/>
                <a:gd name="T47" fmla="*/ 2147483647 h 241"/>
                <a:gd name="T48" fmla="*/ 2147483647 w 243"/>
                <a:gd name="T49" fmla="*/ 2147483647 h 241"/>
                <a:gd name="T50" fmla="*/ 2147483647 w 243"/>
                <a:gd name="T51" fmla="*/ 2147483647 h 241"/>
                <a:gd name="T52" fmla="*/ 2147483647 w 243"/>
                <a:gd name="T53" fmla="*/ 2147483647 h 241"/>
                <a:gd name="T54" fmla="*/ 2147483647 w 243"/>
                <a:gd name="T55" fmla="*/ 2147483647 h 241"/>
                <a:gd name="T56" fmla="*/ 2147483647 w 243"/>
                <a:gd name="T57" fmla="*/ 2147483647 h 241"/>
                <a:gd name="T58" fmla="*/ 2147483647 w 243"/>
                <a:gd name="T59" fmla="*/ 0 h 241"/>
                <a:gd name="T60" fmla="*/ 2147483647 w 243"/>
                <a:gd name="T61" fmla="*/ 2147483647 h 241"/>
                <a:gd name="T62" fmla="*/ 2147483647 w 243"/>
                <a:gd name="T63" fmla="*/ 2147483647 h 241"/>
                <a:gd name="T64" fmla="*/ 2147483647 w 243"/>
                <a:gd name="T65" fmla="*/ 2147483647 h 241"/>
                <a:gd name="T66" fmla="*/ 2147483647 w 243"/>
                <a:gd name="T67" fmla="*/ 2147483647 h 241"/>
                <a:gd name="T68" fmla="*/ 2147483647 w 243"/>
                <a:gd name="T69" fmla="*/ 2147483647 h 2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3"/>
                <a:gd name="T106" fmla="*/ 0 h 241"/>
                <a:gd name="T107" fmla="*/ 243 w 243"/>
                <a:gd name="T108" fmla="*/ 241 h 2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3" h="241">
                  <a:moveTo>
                    <a:pt x="23" y="57"/>
                  </a:moveTo>
                  <a:cubicBezTo>
                    <a:pt x="38" y="71"/>
                    <a:pt x="52" y="85"/>
                    <a:pt x="62" y="104"/>
                  </a:cubicBezTo>
                  <a:cubicBezTo>
                    <a:pt x="69" y="116"/>
                    <a:pt x="76" y="129"/>
                    <a:pt x="84" y="141"/>
                  </a:cubicBezTo>
                  <a:cubicBezTo>
                    <a:pt x="90" y="150"/>
                    <a:pt x="99" y="156"/>
                    <a:pt x="106" y="164"/>
                  </a:cubicBezTo>
                  <a:cubicBezTo>
                    <a:pt x="109" y="168"/>
                    <a:pt x="111" y="172"/>
                    <a:pt x="114" y="175"/>
                  </a:cubicBezTo>
                  <a:cubicBezTo>
                    <a:pt x="121" y="181"/>
                    <a:pt x="128" y="186"/>
                    <a:pt x="136" y="190"/>
                  </a:cubicBezTo>
                  <a:cubicBezTo>
                    <a:pt x="143" y="194"/>
                    <a:pt x="150" y="200"/>
                    <a:pt x="158" y="203"/>
                  </a:cubicBezTo>
                  <a:cubicBezTo>
                    <a:pt x="165" y="206"/>
                    <a:pt x="171" y="208"/>
                    <a:pt x="178" y="212"/>
                  </a:cubicBezTo>
                  <a:cubicBezTo>
                    <a:pt x="182" y="215"/>
                    <a:pt x="188" y="217"/>
                    <a:pt x="192" y="220"/>
                  </a:cubicBezTo>
                  <a:cubicBezTo>
                    <a:pt x="197" y="223"/>
                    <a:pt x="201" y="227"/>
                    <a:pt x="206" y="230"/>
                  </a:cubicBezTo>
                  <a:cubicBezTo>
                    <a:pt x="213" y="235"/>
                    <a:pt x="223" y="237"/>
                    <a:pt x="231" y="241"/>
                  </a:cubicBezTo>
                  <a:cubicBezTo>
                    <a:pt x="233" y="239"/>
                    <a:pt x="234" y="234"/>
                    <a:pt x="235" y="232"/>
                  </a:cubicBezTo>
                  <a:cubicBezTo>
                    <a:pt x="237" y="229"/>
                    <a:pt x="238" y="225"/>
                    <a:pt x="239" y="222"/>
                  </a:cubicBezTo>
                  <a:cubicBezTo>
                    <a:pt x="242" y="215"/>
                    <a:pt x="243" y="209"/>
                    <a:pt x="243" y="201"/>
                  </a:cubicBezTo>
                  <a:cubicBezTo>
                    <a:pt x="243" y="186"/>
                    <a:pt x="237" y="175"/>
                    <a:pt x="230" y="162"/>
                  </a:cubicBezTo>
                  <a:cubicBezTo>
                    <a:pt x="227" y="157"/>
                    <a:pt x="223" y="147"/>
                    <a:pt x="216" y="150"/>
                  </a:cubicBezTo>
                  <a:cubicBezTo>
                    <a:pt x="211" y="152"/>
                    <a:pt x="214" y="155"/>
                    <a:pt x="216" y="159"/>
                  </a:cubicBezTo>
                  <a:cubicBezTo>
                    <a:pt x="217" y="163"/>
                    <a:pt x="217" y="166"/>
                    <a:pt x="218" y="170"/>
                  </a:cubicBezTo>
                  <a:cubicBezTo>
                    <a:pt x="220" y="181"/>
                    <a:pt x="219" y="191"/>
                    <a:pt x="222" y="201"/>
                  </a:cubicBezTo>
                  <a:cubicBezTo>
                    <a:pt x="216" y="198"/>
                    <a:pt x="211" y="196"/>
                    <a:pt x="205" y="192"/>
                  </a:cubicBezTo>
                  <a:cubicBezTo>
                    <a:pt x="200" y="188"/>
                    <a:pt x="195" y="186"/>
                    <a:pt x="190" y="181"/>
                  </a:cubicBezTo>
                  <a:cubicBezTo>
                    <a:pt x="185" y="176"/>
                    <a:pt x="179" y="171"/>
                    <a:pt x="173" y="166"/>
                  </a:cubicBezTo>
                  <a:cubicBezTo>
                    <a:pt x="167" y="160"/>
                    <a:pt x="161" y="153"/>
                    <a:pt x="155" y="148"/>
                  </a:cubicBezTo>
                  <a:cubicBezTo>
                    <a:pt x="148" y="141"/>
                    <a:pt x="140" y="135"/>
                    <a:pt x="132" y="129"/>
                  </a:cubicBezTo>
                  <a:cubicBezTo>
                    <a:pt x="118" y="120"/>
                    <a:pt x="102" y="113"/>
                    <a:pt x="89" y="101"/>
                  </a:cubicBezTo>
                  <a:cubicBezTo>
                    <a:pt x="84" y="97"/>
                    <a:pt x="80" y="93"/>
                    <a:pt x="75" y="88"/>
                  </a:cubicBezTo>
                  <a:cubicBezTo>
                    <a:pt x="71" y="83"/>
                    <a:pt x="66" y="80"/>
                    <a:pt x="62" y="75"/>
                  </a:cubicBezTo>
                  <a:cubicBezTo>
                    <a:pt x="56" y="70"/>
                    <a:pt x="51" y="63"/>
                    <a:pt x="44" y="58"/>
                  </a:cubicBezTo>
                  <a:cubicBezTo>
                    <a:pt x="38" y="53"/>
                    <a:pt x="31" y="49"/>
                    <a:pt x="25" y="45"/>
                  </a:cubicBezTo>
                  <a:cubicBezTo>
                    <a:pt x="12" y="36"/>
                    <a:pt x="1" y="15"/>
                    <a:pt x="6" y="0"/>
                  </a:cubicBezTo>
                  <a:cubicBezTo>
                    <a:pt x="6" y="0"/>
                    <a:pt x="3" y="2"/>
                    <a:pt x="2" y="3"/>
                  </a:cubicBezTo>
                  <a:cubicBezTo>
                    <a:pt x="1" y="4"/>
                    <a:pt x="1" y="7"/>
                    <a:pt x="1" y="9"/>
                  </a:cubicBezTo>
                  <a:cubicBezTo>
                    <a:pt x="1" y="13"/>
                    <a:pt x="2" y="17"/>
                    <a:pt x="1" y="21"/>
                  </a:cubicBezTo>
                  <a:cubicBezTo>
                    <a:pt x="0" y="32"/>
                    <a:pt x="3" y="37"/>
                    <a:pt x="10" y="45"/>
                  </a:cubicBezTo>
                  <a:cubicBezTo>
                    <a:pt x="14" y="49"/>
                    <a:pt x="19" y="53"/>
                    <a:pt x="23" y="5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0" name="Freeform 3287"/>
            <p:cNvSpPr>
              <a:spLocks noChangeArrowheads="1"/>
            </p:cNvSpPr>
            <p:nvPr/>
          </p:nvSpPr>
          <p:spPr bwMode="auto">
            <a:xfrm>
              <a:off x="631825" y="1317625"/>
              <a:ext cx="309563" cy="295275"/>
            </a:xfrm>
            <a:custGeom>
              <a:avLst/>
              <a:gdLst>
                <a:gd name="T0" fmla="*/ 2147483647 w 239"/>
                <a:gd name="T1" fmla="*/ 2147483647 h 228"/>
                <a:gd name="T2" fmla="*/ 2147483647 w 239"/>
                <a:gd name="T3" fmla="*/ 2147483647 h 228"/>
                <a:gd name="T4" fmla="*/ 2147483647 w 239"/>
                <a:gd name="T5" fmla="*/ 2147483647 h 228"/>
                <a:gd name="T6" fmla="*/ 2147483647 w 239"/>
                <a:gd name="T7" fmla="*/ 2147483647 h 228"/>
                <a:gd name="T8" fmla="*/ 2147483647 w 239"/>
                <a:gd name="T9" fmla="*/ 2147483647 h 228"/>
                <a:gd name="T10" fmla="*/ 2147483647 w 239"/>
                <a:gd name="T11" fmla="*/ 2147483647 h 228"/>
                <a:gd name="T12" fmla="*/ 2147483647 w 239"/>
                <a:gd name="T13" fmla="*/ 2147483647 h 228"/>
                <a:gd name="T14" fmla="*/ 2147483647 w 239"/>
                <a:gd name="T15" fmla="*/ 2147483647 h 228"/>
                <a:gd name="T16" fmla="*/ 2147483647 w 239"/>
                <a:gd name="T17" fmla="*/ 2147483647 h 228"/>
                <a:gd name="T18" fmla="*/ 2147483647 w 239"/>
                <a:gd name="T19" fmla="*/ 2147483647 h 228"/>
                <a:gd name="T20" fmla="*/ 2147483647 w 239"/>
                <a:gd name="T21" fmla="*/ 2147483647 h 228"/>
                <a:gd name="T22" fmla="*/ 2147483647 w 239"/>
                <a:gd name="T23" fmla="*/ 2147483647 h 228"/>
                <a:gd name="T24" fmla="*/ 2147483647 w 239"/>
                <a:gd name="T25" fmla="*/ 2147483647 h 228"/>
                <a:gd name="T26" fmla="*/ 2147483647 w 239"/>
                <a:gd name="T27" fmla="*/ 2147483647 h 228"/>
                <a:gd name="T28" fmla="*/ 2147483647 w 239"/>
                <a:gd name="T29" fmla="*/ 2147483647 h 228"/>
                <a:gd name="T30" fmla="*/ 2147483647 w 239"/>
                <a:gd name="T31" fmla="*/ 2147483647 h 228"/>
                <a:gd name="T32" fmla="*/ 2147483647 w 239"/>
                <a:gd name="T33" fmla="*/ 2147483647 h 228"/>
                <a:gd name="T34" fmla="*/ 2147483647 w 239"/>
                <a:gd name="T35" fmla="*/ 2147483647 h 228"/>
                <a:gd name="T36" fmla="*/ 2147483647 w 239"/>
                <a:gd name="T37" fmla="*/ 2147483647 h 228"/>
                <a:gd name="T38" fmla="*/ 2147483647 w 239"/>
                <a:gd name="T39" fmla="*/ 2147483647 h 228"/>
                <a:gd name="T40" fmla="*/ 2147483647 w 239"/>
                <a:gd name="T41" fmla="*/ 2147483647 h 228"/>
                <a:gd name="T42" fmla="*/ 2147483647 w 239"/>
                <a:gd name="T43" fmla="*/ 2147483647 h 228"/>
                <a:gd name="T44" fmla="*/ 2147483647 w 239"/>
                <a:gd name="T45" fmla="*/ 2147483647 h 228"/>
                <a:gd name="T46" fmla="*/ 2147483647 w 239"/>
                <a:gd name="T47" fmla="*/ 2147483647 h 228"/>
                <a:gd name="T48" fmla="*/ 2147483647 w 239"/>
                <a:gd name="T49" fmla="*/ 2147483647 h 228"/>
                <a:gd name="T50" fmla="*/ 2147483647 w 239"/>
                <a:gd name="T51" fmla="*/ 2147483647 h 228"/>
                <a:gd name="T52" fmla="*/ 2147483647 w 239"/>
                <a:gd name="T53" fmla="*/ 2147483647 h 228"/>
                <a:gd name="T54" fmla="*/ 2147483647 w 239"/>
                <a:gd name="T55" fmla="*/ 2147483647 h 228"/>
                <a:gd name="T56" fmla="*/ 2147483647 w 239"/>
                <a:gd name="T57" fmla="*/ 2147483647 h 228"/>
                <a:gd name="T58" fmla="*/ 2147483647 w 239"/>
                <a:gd name="T59" fmla="*/ 2147483647 h 228"/>
                <a:gd name="T60" fmla="*/ 2147483647 w 239"/>
                <a:gd name="T61" fmla="*/ 2147483647 h 228"/>
                <a:gd name="T62" fmla="*/ 2147483647 w 239"/>
                <a:gd name="T63" fmla="*/ 2147483647 h 228"/>
                <a:gd name="T64" fmla="*/ 2147483647 w 239"/>
                <a:gd name="T65" fmla="*/ 2147483647 h 228"/>
                <a:gd name="T66" fmla="*/ 2147483647 w 239"/>
                <a:gd name="T67" fmla="*/ 2147483647 h 228"/>
                <a:gd name="T68" fmla="*/ 2147483647 w 239"/>
                <a:gd name="T69" fmla="*/ 2147483647 h 228"/>
                <a:gd name="T70" fmla="*/ 2147483647 w 239"/>
                <a:gd name="T71" fmla="*/ 2147483647 h 228"/>
                <a:gd name="T72" fmla="*/ 2147483647 w 239"/>
                <a:gd name="T73" fmla="*/ 2147483647 h 228"/>
                <a:gd name="T74" fmla="*/ 2147483647 w 239"/>
                <a:gd name="T75" fmla="*/ 2147483647 h 228"/>
                <a:gd name="T76" fmla="*/ 2147483647 w 239"/>
                <a:gd name="T77" fmla="*/ 2147483647 h 228"/>
                <a:gd name="T78" fmla="*/ 2147483647 w 239"/>
                <a:gd name="T79" fmla="*/ 0 h 228"/>
                <a:gd name="T80" fmla="*/ 2147483647 w 239"/>
                <a:gd name="T81" fmla="*/ 2147483647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39"/>
                <a:gd name="T124" fmla="*/ 0 h 228"/>
                <a:gd name="T125" fmla="*/ 239 w 239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39" h="228">
                  <a:moveTo>
                    <a:pt x="19" y="30"/>
                  </a:moveTo>
                  <a:cubicBezTo>
                    <a:pt x="25" y="36"/>
                    <a:pt x="32" y="42"/>
                    <a:pt x="38" y="47"/>
                  </a:cubicBezTo>
                  <a:cubicBezTo>
                    <a:pt x="45" y="51"/>
                    <a:pt x="49" y="58"/>
                    <a:pt x="55" y="63"/>
                  </a:cubicBezTo>
                  <a:cubicBezTo>
                    <a:pt x="63" y="71"/>
                    <a:pt x="71" y="79"/>
                    <a:pt x="79" y="87"/>
                  </a:cubicBezTo>
                  <a:cubicBezTo>
                    <a:pt x="88" y="96"/>
                    <a:pt x="93" y="107"/>
                    <a:pt x="103" y="115"/>
                  </a:cubicBezTo>
                  <a:cubicBezTo>
                    <a:pt x="108" y="119"/>
                    <a:pt x="112" y="122"/>
                    <a:pt x="117" y="124"/>
                  </a:cubicBezTo>
                  <a:cubicBezTo>
                    <a:pt x="121" y="127"/>
                    <a:pt x="126" y="128"/>
                    <a:pt x="129" y="131"/>
                  </a:cubicBezTo>
                  <a:cubicBezTo>
                    <a:pt x="141" y="141"/>
                    <a:pt x="152" y="152"/>
                    <a:pt x="163" y="163"/>
                  </a:cubicBezTo>
                  <a:cubicBezTo>
                    <a:pt x="171" y="170"/>
                    <a:pt x="181" y="174"/>
                    <a:pt x="190" y="179"/>
                  </a:cubicBezTo>
                  <a:cubicBezTo>
                    <a:pt x="196" y="183"/>
                    <a:pt x="202" y="186"/>
                    <a:pt x="209" y="190"/>
                  </a:cubicBezTo>
                  <a:cubicBezTo>
                    <a:pt x="213" y="192"/>
                    <a:pt x="220" y="197"/>
                    <a:pt x="225" y="192"/>
                  </a:cubicBezTo>
                  <a:cubicBezTo>
                    <a:pt x="227" y="189"/>
                    <a:pt x="227" y="181"/>
                    <a:pt x="227" y="177"/>
                  </a:cubicBezTo>
                  <a:cubicBezTo>
                    <a:pt x="226" y="171"/>
                    <a:pt x="226" y="164"/>
                    <a:pt x="226" y="158"/>
                  </a:cubicBezTo>
                  <a:cubicBezTo>
                    <a:pt x="237" y="159"/>
                    <a:pt x="238" y="181"/>
                    <a:pt x="238" y="188"/>
                  </a:cubicBezTo>
                  <a:cubicBezTo>
                    <a:pt x="239" y="191"/>
                    <a:pt x="239" y="193"/>
                    <a:pt x="239" y="196"/>
                  </a:cubicBezTo>
                  <a:cubicBezTo>
                    <a:pt x="239" y="199"/>
                    <a:pt x="237" y="201"/>
                    <a:pt x="236" y="204"/>
                  </a:cubicBezTo>
                  <a:cubicBezTo>
                    <a:pt x="235" y="207"/>
                    <a:pt x="235" y="211"/>
                    <a:pt x="234" y="214"/>
                  </a:cubicBezTo>
                  <a:cubicBezTo>
                    <a:pt x="233" y="219"/>
                    <a:pt x="233" y="223"/>
                    <a:pt x="233" y="228"/>
                  </a:cubicBezTo>
                  <a:cubicBezTo>
                    <a:pt x="233" y="226"/>
                    <a:pt x="228" y="224"/>
                    <a:pt x="227" y="224"/>
                  </a:cubicBezTo>
                  <a:cubicBezTo>
                    <a:pt x="225" y="222"/>
                    <a:pt x="224" y="221"/>
                    <a:pt x="222" y="220"/>
                  </a:cubicBezTo>
                  <a:cubicBezTo>
                    <a:pt x="222" y="222"/>
                    <a:pt x="222" y="225"/>
                    <a:pt x="221" y="227"/>
                  </a:cubicBezTo>
                  <a:cubicBezTo>
                    <a:pt x="216" y="223"/>
                    <a:pt x="209" y="222"/>
                    <a:pt x="207" y="216"/>
                  </a:cubicBezTo>
                  <a:cubicBezTo>
                    <a:pt x="207" y="219"/>
                    <a:pt x="207" y="222"/>
                    <a:pt x="206" y="224"/>
                  </a:cubicBezTo>
                  <a:cubicBezTo>
                    <a:pt x="204" y="224"/>
                    <a:pt x="202" y="220"/>
                    <a:pt x="201" y="219"/>
                  </a:cubicBezTo>
                  <a:cubicBezTo>
                    <a:pt x="200" y="218"/>
                    <a:pt x="198" y="216"/>
                    <a:pt x="197" y="214"/>
                  </a:cubicBezTo>
                  <a:cubicBezTo>
                    <a:pt x="196" y="213"/>
                    <a:pt x="194" y="209"/>
                    <a:pt x="192" y="209"/>
                  </a:cubicBezTo>
                  <a:cubicBezTo>
                    <a:pt x="193" y="210"/>
                    <a:pt x="193" y="213"/>
                    <a:pt x="193" y="214"/>
                  </a:cubicBezTo>
                  <a:cubicBezTo>
                    <a:pt x="192" y="215"/>
                    <a:pt x="186" y="208"/>
                    <a:pt x="186" y="208"/>
                  </a:cubicBezTo>
                  <a:cubicBezTo>
                    <a:pt x="183" y="205"/>
                    <a:pt x="181" y="201"/>
                    <a:pt x="179" y="197"/>
                  </a:cubicBezTo>
                  <a:cubicBezTo>
                    <a:pt x="179" y="199"/>
                    <a:pt x="178" y="200"/>
                    <a:pt x="178" y="201"/>
                  </a:cubicBezTo>
                  <a:cubicBezTo>
                    <a:pt x="177" y="200"/>
                    <a:pt x="176" y="200"/>
                    <a:pt x="175" y="199"/>
                  </a:cubicBezTo>
                  <a:cubicBezTo>
                    <a:pt x="173" y="198"/>
                    <a:pt x="172" y="197"/>
                    <a:pt x="170" y="196"/>
                  </a:cubicBezTo>
                  <a:cubicBezTo>
                    <a:pt x="167" y="193"/>
                    <a:pt x="164" y="190"/>
                    <a:pt x="162" y="186"/>
                  </a:cubicBezTo>
                  <a:cubicBezTo>
                    <a:pt x="162" y="188"/>
                    <a:pt x="163" y="190"/>
                    <a:pt x="162" y="192"/>
                  </a:cubicBezTo>
                  <a:cubicBezTo>
                    <a:pt x="161" y="191"/>
                    <a:pt x="160" y="190"/>
                    <a:pt x="159" y="190"/>
                  </a:cubicBezTo>
                  <a:cubicBezTo>
                    <a:pt x="157" y="189"/>
                    <a:pt x="156" y="187"/>
                    <a:pt x="155" y="186"/>
                  </a:cubicBezTo>
                  <a:cubicBezTo>
                    <a:pt x="152" y="184"/>
                    <a:pt x="149" y="181"/>
                    <a:pt x="147" y="178"/>
                  </a:cubicBezTo>
                  <a:cubicBezTo>
                    <a:pt x="147" y="180"/>
                    <a:pt x="147" y="182"/>
                    <a:pt x="147" y="184"/>
                  </a:cubicBezTo>
                  <a:cubicBezTo>
                    <a:pt x="144" y="182"/>
                    <a:pt x="141" y="180"/>
                    <a:pt x="138" y="178"/>
                  </a:cubicBezTo>
                  <a:cubicBezTo>
                    <a:pt x="136" y="175"/>
                    <a:pt x="134" y="172"/>
                    <a:pt x="132" y="170"/>
                  </a:cubicBezTo>
                  <a:cubicBezTo>
                    <a:pt x="132" y="171"/>
                    <a:pt x="132" y="172"/>
                    <a:pt x="131" y="174"/>
                  </a:cubicBezTo>
                  <a:cubicBezTo>
                    <a:pt x="129" y="172"/>
                    <a:pt x="126" y="170"/>
                    <a:pt x="124" y="167"/>
                  </a:cubicBezTo>
                  <a:cubicBezTo>
                    <a:pt x="121" y="165"/>
                    <a:pt x="120" y="163"/>
                    <a:pt x="117" y="160"/>
                  </a:cubicBezTo>
                  <a:cubicBezTo>
                    <a:pt x="117" y="162"/>
                    <a:pt x="117" y="164"/>
                    <a:pt x="117" y="165"/>
                  </a:cubicBezTo>
                  <a:cubicBezTo>
                    <a:pt x="114" y="163"/>
                    <a:pt x="112" y="160"/>
                    <a:pt x="110" y="157"/>
                  </a:cubicBezTo>
                  <a:cubicBezTo>
                    <a:pt x="108" y="155"/>
                    <a:pt x="107" y="153"/>
                    <a:pt x="106" y="150"/>
                  </a:cubicBezTo>
                  <a:cubicBezTo>
                    <a:pt x="105" y="148"/>
                    <a:pt x="104" y="146"/>
                    <a:pt x="103" y="143"/>
                  </a:cubicBezTo>
                  <a:cubicBezTo>
                    <a:pt x="104" y="145"/>
                    <a:pt x="104" y="147"/>
                    <a:pt x="104" y="150"/>
                  </a:cubicBezTo>
                  <a:cubicBezTo>
                    <a:pt x="101" y="148"/>
                    <a:pt x="99" y="145"/>
                    <a:pt x="98" y="143"/>
                  </a:cubicBezTo>
                  <a:cubicBezTo>
                    <a:pt x="96" y="142"/>
                    <a:pt x="95" y="140"/>
                    <a:pt x="94" y="138"/>
                  </a:cubicBezTo>
                  <a:cubicBezTo>
                    <a:pt x="93" y="136"/>
                    <a:pt x="93" y="134"/>
                    <a:pt x="91" y="132"/>
                  </a:cubicBezTo>
                  <a:cubicBezTo>
                    <a:pt x="92" y="135"/>
                    <a:pt x="91" y="136"/>
                    <a:pt x="90" y="138"/>
                  </a:cubicBezTo>
                  <a:cubicBezTo>
                    <a:pt x="89" y="137"/>
                    <a:pt x="87" y="133"/>
                    <a:pt x="86" y="132"/>
                  </a:cubicBezTo>
                  <a:cubicBezTo>
                    <a:pt x="85" y="129"/>
                    <a:pt x="84" y="127"/>
                    <a:pt x="82" y="125"/>
                  </a:cubicBezTo>
                  <a:cubicBezTo>
                    <a:pt x="81" y="122"/>
                    <a:pt x="81" y="119"/>
                    <a:pt x="80" y="117"/>
                  </a:cubicBezTo>
                  <a:cubicBezTo>
                    <a:pt x="79" y="118"/>
                    <a:pt x="79" y="121"/>
                    <a:pt x="79" y="123"/>
                  </a:cubicBezTo>
                  <a:cubicBezTo>
                    <a:pt x="77" y="121"/>
                    <a:pt x="75" y="119"/>
                    <a:pt x="74" y="116"/>
                  </a:cubicBezTo>
                  <a:cubicBezTo>
                    <a:pt x="73" y="113"/>
                    <a:pt x="72" y="111"/>
                    <a:pt x="71" y="108"/>
                  </a:cubicBezTo>
                  <a:cubicBezTo>
                    <a:pt x="70" y="105"/>
                    <a:pt x="70" y="102"/>
                    <a:pt x="69" y="99"/>
                  </a:cubicBezTo>
                  <a:cubicBezTo>
                    <a:pt x="69" y="101"/>
                    <a:pt x="69" y="103"/>
                    <a:pt x="67" y="105"/>
                  </a:cubicBezTo>
                  <a:cubicBezTo>
                    <a:pt x="66" y="102"/>
                    <a:pt x="64" y="100"/>
                    <a:pt x="63" y="97"/>
                  </a:cubicBezTo>
                  <a:cubicBezTo>
                    <a:pt x="60" y="91"/>
                    <a:pt x="59" y="85"/>
                    <a:pt x="56" y="80"/>
                  </a:cubicBezTo>
                  <a:cubicBezTo>
                    <a:pt x="57" y="81"/>
                    <a:pt x="56" y="86"/>
                    <a:pt x="54" y="87"/>
                  </a:cubicBezTo>
                  <a:cubicBezTo>
                    <a:pt x="53" y="84"/>
                    <a:pt x="52" y="82"/>
                    <a:pt x="51" y="79"/>
                  </a:cubicBezTo>
                  <a:cubicBezTo>
                    <a:pt x="49" y="76"/>
                    <a:pt x="48" y="74"/>
                    <a:pt x="47" y="71"/>
                  </a:cubicBezTo>
                  <a:cubicBezTo>
                    <a:pt x="47" y="72"/>
                    <a:pt x="47" y="74"/>
                    <a:pt x="46" y="76"/>
                  </a:cubicBezTo>
                  <a:cubicBezTo>
                    <a:pt x="46" y="75"/>
                    <a:pt x="43" y="67"/>
                    <a:pt x="42" y="66"/>
                  </a:cubicBezTo>
                  <a:cubicBezTo>
                    <a:pt x="40" y="62"/>
                    <a:pt x="39" y="59"/>
                    <a:pt x="38" y="55"/>
                  </a:cubicBezTo>
                  <a:cubicBezTo>
                    <a:pt x="38" y="57"/>
                    <a:pt x="38" y="59"/>
                    <a:pt x="37" y="60"/>
                  </a:cubicBezTo>
                  <a:cubicBezTo>
                    <a:pt x="37" y="58"/>
                    <a:pt x="35" y="55"/>
                    <a:pt x="33" y="53"/>
                  </a:cubicBezTo>
                  <a:cubicBezTo>
                    <a:pt x="31" y="50"/>
                    <a:pt x="28" y="47"/>
                    <a:pt x="26" y="43"/>
                  </a:cubicBezTo>
                  <a:cubicBezTo>
                    <a:pt x="26" y="45"/>
                    <a:pt x="27" y="47"/>
                    <a:pt x="26" y="48"/>
                  </a:cubicBezTo>
                  <a:cubicBezTo>
                    <a:pt x="24" y="46"/>
                    <a:pt x="22" y="43"/>
                    <a:pt x="20" y="41"/>
                  </a:cubicBezTo>
                  <a:cubicBezTo>
                    <a:pt x="18" y="39"/>
                    <a:pt x="17" y="37"/>
                    <a:pt x="15" y="35"/>
                  </a:cubicBezTo>
                  <a:cubicBezTo>
                    <a:pt x="15" y="36"/>
                    <a:pt x="16" y="38"/>
                    <a:pt x="15" y="39"/>
                  </a:cubicBezTo>
                  <a:cubicBezTo>
                    <a:pt x="13" y="37"/>
                    <a:pt x="12" y="34"/>
                    <a:pt x="10" y="31"/>
                  </a:cubicBezTo>
                  <a:cubicBezTo>
                    <a:pt x="10" y="30"/>
                    <a:pt x="9" y="28"/>
                    <a:pt x="8" y="27"/>
                  </a:cubicBezTo>
                  <a:cubicBezTo>
                    <a:pt x="6" y="24"/>
                    <a:pt x="6" y="20"/>
                    <a:pt x="4" y="17"/>
                  </a:cubicBezTo>
                  <a:cubicBezTo>
                    <a:pt x="2" y="14"/>
                    <a:pt x="1" y="12"/>
                    <a:pt x="0" y="8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5" y="3"/>
                    <a:pt x="6" y="9"/>
                    <a:pt x="8" y="13"/>
                  </a:cubicBezTo>
                  <a:cubicBezTo>
                    <a:pt x="11" y="19"/>
                    <a:pt x="14" y="25"/>
                    <a:pt x="19" y="30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1" name="Freeform 3288"/>
            <p:cNvSpPr>
              <a:spLocks noChangeArrowheads="1"/>
            </p:cNvSpPr>
            <p:nvPr/>
          </p:nvSpPr>
          <p:spPr bwMode="auto">
            <a:xfrm>
              <a:off x="652463" y="1282700"/>
              <a:ext cx="247650" cy="242888"/>
            </a:xfrm>
            <a:custGeom>
              <a:avLst/>
              <a:gdLst>
                <a:gd name="T0" fmla="*/ 2147483647 w 191"/>
                <a:gd name="T1" fmla="*/ 2147483647 h 188"/>
                <a:gd name="T2" fmla="*/ 2147483647 w 191"/>
                <a:gd name="T3" fmla="*/ 2147483647 h 188"/>
                <a:gd name="T4" fmla="*/ 2147483647 w 191"/>
                <a:gd name="T5" fmla="*/ 0 h 188"/>
                <a:gd name="T6" fmla="*/ 2147483647 w 191"/>
                <a:gd name="T7" fmla="*/ 2147483647 h 188"/>
                <a:gd name="T8" fmla="*/ 2147483647 w 191"/>
                <a:gd name="T9" fmla="*/ 2147483647 h 188"/>
                <a:gd name="T10" fmla="*/ 2147483647 w 191"/>
                <a:gd name="T11" fmla="*/ 2147483647 h 188"/>
                <a:gd name="T12" fmla="*/ 2147483647 w 191"/>
                <a:gd name="T13" fmla="*/ 2147483647 h 188"/>
                <a:gd name="T14" fmla="*/ 2147483647 w 191"/>
                <a:gd name="T15" fmla="*/ 2147483647 h 188"/>
                <a:gd name="T16" fmla="*/ 2147483647 w 191"/>
                <a:gd name="T17" fmla="*/ 2147483647 h 188"/>
                <a:gd name="T18" fmla="*/ 2147483647 w 191"/>
                <a:gd name="T19" fmla="*/ 2147483647 h 188"/>
                <a:gd name="T20" fmla="*/ 2147483647 w 191"/>
                <a:gd name="T21" fmla="*/ 2147483647 h 188"/>
                <a:gd name="T22" fmla="*/ 2147483647 w 191"/>
                <a:gd name="T23" fmla="*/ 2147483647 h 188"/>
                <a:gd name="T24" fmla="*/ 2147483647 w 191"/>
                <a:gd name="T25" fmla="*/ 2147483647 h 188"/>
                <a:gd name="T26" fmla="*/ 2147483647 w 191"/>
                <a:gd name="T27" fmla="*/ 2147483647 h 188"/>
                <a:gd name="T28" fmla="*/ 2147483647 w 191"/>
                <a:gd name="T29" fmla="*/ 2147483647 h 188"/>
                <a:gd name="T30" fmla="*/ 2147483647 w 191"/>
                <a:gd name="T31" fmla="*/ 2147483647 h 188"/>
                <a:gd name="T32" fmla="*/ 2147483647 w 191"/>
                <a:gd name="T33" fmla="*/ 2147483647 h 1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91"/>
                <a:gd name="T52" fmla="*/ 0 h 188"/>
                <a:gd name="T53" fmla="*/ 191 w 191"/>
                <a:gd name="T54" fmla="*/ 188 h 18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91" h="188">
                  <a:moveTo>
                    <a:pt x="27" y="49"/>
                  </a:moveTo>
                  <a:cubicBezTo>
                    <a:pt x="19" y="42"/>
                    <a:pt x="8" y="33"/>
                    <a:pt x="5" y="23"/>
                  </a:cubicBezTo>
                  <a:cubicBezTo>
                    <a:pt x="4" y="20"/>
                    <a:pt x="0" y="0"/>
                    <a:pt x="4" y="0"/>
                  </a:cubicBezTo>
                  <a:cubicBezTo>
                    <a:pt x="6" y="0"/>
                    <a:pt x="9" y="8"/>
                    <a:pt x="11" y="10"/>
                  </a:cubicBezTo>
                  <a:cubicBezTo>
                    <a:pt x="15" y="13"/>
                    <a:pt x="20" y="15"/>
                    <a:pt x="24" y="17"/>
                  </a:cubicBezTo>
                  <a:cubicBezTo>
                    <a:pt x="31" y="20"/>
                    <a:pt x="38" y="22"/>
                    <a:pt x="45" y="25"/>
                  </a:cubicBezTo>
                  <a:cubicBezTo>
                    <a:pt x="65" y="34"/>
                    <a:pt x="86" y="48"/>
                    <a:pt x="102" y="63"/>
                  </a:cubicBezTo>
                  <a:cubicBezTo>
                    <a:pt x="121" y="79"/>
                    <a:pt x="138" y="95"/>
                    <a:pt x="153" y="114"/>
                  </a:cubicBezTo>
                  <a:cubicBezTo>
                    <a:pt x="162" y="125"/>
                    <a:pt x="168" y="134"/>
                    <a:pt x="172" y="147"/>
                  </a:cubicBezTo>
                  <a:cubicBezTo>
                    <a:pt x="175" y="155"/>
                    <a:pt x="177" y="164"/>
                    <a:pt x="181" y="171"/>
                  </a:cubicBezTo>
                  <a:cubicBezTo>
                    <a:pt x="184" y="177"/>
                    <a:pt x="188" y="182"/>
                    <a:pt x="191" y="188"/>
                  </a:cubicBezTo>
                  <a:cubicBezTo>
                    <a:pt x="184" y="185"/>
                    <a:pt x="176" y="175"/>
                    <a:pt x="169" y="170"/>
                  </a:cubicBezTo>
                  <a:cubicBezTo>
                    <a:pt x="160" y="163"/>
                    <a:pt x="155" y="154"/>
                    <a:pt x="149" y="145"/>
                  </a:cubicBezTo>
                  <a:cubicBezTo>
                    <a:pt x="142" y="136"/>
                    <a:pt x="130" y="129"/>
                    <a:pt x="120" y="123"/>
                  </a:cubicBezTo>
                  <a:cubicBezTo>
                    <a:pt x="108" y="114"/>
                    <a:pt x="97" y="105"/>
                    <a:pt x="86" y="95"/>
                  </a:cubicBezTo>
                  <a:cubicBezTo>
                    <a:pt x="77" y="86"/>
                    <a:pt x="68" y="82"/>
                    <a:pt x="57" y="76"/>
                  </a:cubicBezTo>
                  <a:cubicBezTo>
                    <a:pt x="45" y="69"/>
                    <a:pt x="37" y="58"/>
                    <a:pt x="27" y="4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2" name="Freeform 3289"/>
            <p:cNvSpPr>
              <a:spLocks noChangeArrowheads="1"/>
            </p:cNvSpPr>
            <p:nvPr/>
          </p:nvSpPr>
          <p:spPr bwMode="auto">
            <a:xfrm>
              <a:off x="655638" y="1292225"/>
              <a:ext cx="233363" cy="220663"/>
            </a:xfrm>
            <a:custGeom>
              <a:avLst/>
              <a:gdLst>
                <a:gd name="T0" fmla="*/ 2147483647 w 180"/>
                <a:gd name="T1" fmla="*/ 2147483647 h 170"/>
                <a:gd name="T2" fmla="*/ 2147483647 w 180"/>
                <a:gd name="T3" fmla="*/ 2147483647 h 170"/>
                <a:gd name="T4" fmla="*/ 2147483647 w 180"/>
                <a:gd name="T5" fmla="*/ 2147483647 h 170"/>
                <a:gd name="T6" fmla="*/ 2147483647 w 180"/>
                <a:gd name="T7" fmla="*/ 0 h 170"/>
                <a:gd name="T8" fmla="*/ 2147483647 w 180"/>
                <a:gd name="T9" fmla="*/ 2147483647 h 170"/>
                <a:gd name="T10" fmla="*/ 2147483647 w 180"/>
                <a:gd name="T11" fmla="*/ 2147483647 h 170"/>
                <a:gd name="T12" fmla="*/ 2147483647 w 180"/>
                <a:gd name="T13" fmla="*/ 2147483647 h 170"/>
                <a:gd name="T14" fmla="*/ 2147483647 w 180"/>
                <a:gd name="T15" fmla="*/ 2147483647 h 170"/>
                <a:gd name="T16" fmla="*/ 2147483647 w 180"/>
                <a:gd name="T17" fmla="*/ 2147483647 h 170"/>
                <a:gd name="T18" fmla="*/ 2147483647 w 180"/>
                <a:gd name="T19" fmla="*/ 2147483647 h 170"/>
                <a:gd name="T20" fmla="*/ 2147483647 w 180"/>
                <a:gd name="T21" fmla="*/ 2147483647 h 170"/>
                <a:gd name="T22" fmla="*/ 2147483647 w 180"/>
                <a:gd name="T23" fmla="*/ 2147483647 h 170"/>
                <a:gd name="T24" fmla="*/ 2147483647 w 180"/>
                <a:gd name="T25" fmla="*/ 2147483647 h 170"/>
                <a:gd name="T26" fmla="*/ 2147483647 w 180"/>
                <a:gd name="T27" fmla="*/ 2147483647 h 170"/>
                <a:gd name="T28" fmla="*/ 2147483647 w 180"/>
                <a:gd name="T29" fmla="*/ 2147483647 h 170"/>
                <a:gd name="T30" fmla="*/ 2147483647 w 180"/>
                <a:gd name="T31" fmla="*/ 2147483647 h 170"/>
                <a:gd name="T32" fmla="*/ 2147483647 w 180"/>
                <a:gd name="T33" fmla="*/ 2147483647 h 1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0"/>
                <a:gd name="T52" fmla="*/ 0 h 170"/>
                <a:gd name="T53" fmla="*/ 180 w 180"/>
                <a:gd name="T54" fmla="*/ 170 h 17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0" h="170">
                  <a:moveTo>
                    <a:pt x="34" y="34"/>
                  </a:moveTo>
                  <a:cubicBezTo>
                    <a:pt x="29" y="31"/>
                    <a:pt x="24" y="29"/>
                    <a:pt x="20" y="26"/>
                  </a:cubicBezTo>
                  <a:cubicBezTo>
                    <a:pt x="17" y="24"/>
                    <a:pt x="16" y="20"/>
                    <a:pt x="14" y="17"/>
                  </a:cubicBezTo>
                  <a:cubicBezTo>
                    <a:pt x="9" y="12"/>
                    <a:pt x="0" y="8"/>
                    <a:pt x="1" y="0"/>
                  </a:cubicBezTo>
                  <a:cubicBezTo>
                    <a:pt x="6" y="2"/>
                    <a:pt x="10" y="8"/>
                    <a:pt x="15" y="10"/>
                  </a:cubicBezTo>
                  <a:cubicBezTo>
                    <a:pt x="21" y="13"/>
                    <a:pt x="29" y="15"/>
                    <a:pt x="35" y="19"/>
                  </a:cubicBezTo>
                  <a:cubicBezTo>
                    <a:pt x="43" y="23"/>
                    <a:pt x="51" y="27"/>
                    <a:pt x="59" y="31"/>
                  </a:cubicBezTo>
                  <a:cubicBezTo>
                    <a:pt x="67" y="36"/>
                    <a:pt x="77" y="39"/>
                    <a:pt x="83" y="46"/>
                  </a:cubicBezTo>
                  <a:cubicBezTo>
                    <a:pt x="90" y="51"/>
                    <a:pt x="97" y="57"/>
                    <a:pt x="104" y="63"/>
                  </a:cubicBezTo>
                  <a:cubicBezTo>
                    <a:pt x="111" y="70"/>
                    <a:pt x="120" y="74"/>
                    <a:pt x="126" y="82"/>
                  </a:cubicBezTo>
                  <a:cubicBezTo>
                    <a:pt x="136" y="96"/>
                    <a:pt x="149" y="109"/>
                    <a:pt x="158" y="124"/>
                  </a:cubicBezTo>
                  <a:cubicBezTo>
                    <a:pt x="167" y="139"/>
                    <a:pt x="172" y="155"/>
                    <a:pt x="180" y="170"/>
                  </a:cubicBezTo>
                  <a:cubicBezTo>
                    <a:pt x="175" y="168"/>
                    <a:pt x="174" y="162"/>
                    <a:pt x="171" y="159"/>
                  </a:cubicBezTo>
                  <a:cubicBezTo>
                    <a:pt x="167" y="154"/>
                    <a:pt x="163" y="150"/>
                    <a:pt x="159" y="146"/>
                  </a:cubicBezTo>
                  <a:cubicBezTo>
                    <a:pt x="150" y="136"/>
                    <a:pt x="140" y="128"/>
                    <a:pt x="132" y="117"/>
                  </a:cubicBezTo>
                  <a:cubicBezTo>
                    <a:pt x="114" y="94"/>
                    <a:pt x="93" y="75"/>
                    <a:pt x="69" y="60"/>
                  </a:cubicBezTo>
                  <a:cubicBezTo>
                    <a:pt x="56" y="52"/>
                    <a:pt x="45" y="43"/>
                    <a:pt x="34" y="34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3" name="Freeform 3290"/>
            <p:cNvSpPr>
              <a:spLocks noChangeArrowheads="1"/>
            </p:cNvSpPr>
            <p:nvPr/>
          </p:nvSpPr>
          <p:spPr bwMode="auto">
            <a:xfrm>
              <a:off x="373063" y="857250"/>
              <a:ext cx="101600" cy="185738"/>
            </a:xfrm>
            <a:custGeom>
              <a:avLst/>
              <a:gdLst>
                <a:gd name="T0" fmla="*/ 2147483647 w 78"/>
                <a:gd name="T1" fmla="*/ 2147483647 h 143"/>
                <a:gd name="T2" fmla="*/ 2147483647 w 78"/>
                <a:gd name="T3" fmla="*/ 2147483647 h 143"/>
                <a:gd name="T4" fmla="*/ 2147483647 w 78"/>
                <a:gd name="T5" fmla="*/ 2147483647 h 143"/>
                <a:gd name="T6" fmla="*/ 2147483647 w 78"/>
                <a:gd name="T7" fmla="*/ 2147483647 h 143"/>
                <a:gd name="T8" fmla="*/ 2147483647 w 78"/>
                <a:gd name="T9" fmla="*/ 2147483647 h 143"/>
                <a:gd name="T10" fmla="*/ 2147483647 w 78"/>
                <a:gd name="T11" fmla="*/ 2147483647 h 143"/>
                <a:gd name="T12" fmla="*/ 2147483647 w 78"/>
                <a:gd name="T13" fmla="*/ 2147483647 h 143"/>
                <a:gd name="T14" fmla="*/ 2147483647 w 78"/>
                <a:gd name="T15" fmla="*/ 2147483647 h 143"/>
                <a:gd name="T16" fmla="*/ 2147483647 w 78"/>
                <a:gd name="T17" fmla="*/ 2147483647 h 143"/>
                <a:gd name="T18" fmla="*/ 2147483647 w 78"/>
                <a:gd name="T19" fmla="*/ 2147483647 h 143"/>
                <a:gd name="T20" fmla="*/ 2147483647 w 78"/>
                <a:gd name="T21" fmla="*/ 2147483647 h 143"/>
                <a:gd name="T22" fmla="*/ 2147483647 w 78"/>
                <a:gd name="T23" fmla="*/ 2147483647 h 143"/>
                <a:gd name="T24" fmla="*/ 2147483647 w 78"/>
                <a:gd name="T25" fmla="*/ 2147483647 h 143"/>
                <a:gd name="T26" fmla="*/ 2147483647 w 78"/>
                <a:gd name="T27" fmla="*/ 2147483647 h 143"/>
                <a:gd name="T28" fmla="*/ 2147483647 w 78"/>
                <a:gd name="T29" fmla="*/ 2147483647 h 143"/>
                <a:gd name="T30" fmla="*/ 2147483647 w 78"/>
                <a:gd name="T31" fmla="*/ 2147483647 h 143"/>
                <a:gd name="T32" fmla="*/ 2147483647 w 78"/>
                <a:gd name="T33" fmla="*/ 2147483647 h 143"/>
                <a:gd name="T34" fmla="*/ 2147483647 w 78"/>
                <a:gd name="T35" fmla="*/ 2147483647 h 143"/>
                <a:gd name="T36" fmla="*/ 2147483647 w 78"/>
                <a:gd name="T37" fmla="*/ 2147483647 h 143"/>
                <a:gd name="T38" fmla="*/ 2147483647 w 78"/>
                <a:gd name="T39" fmla="*/ 0 h 143"/>
                <a:gd name="T40" fmla="*/ 2147483647 w 78"/>
                <a:gd name="T41" fmla="*/ 2147483647 h 143"/>
                <a:gd name="T42" fmla="*/ 2147483647 w 78"/>
                <a:gd name="T43" fmla="*/ 2147483647 h 143"/>
                <a:gd name="T44" fmla="*/ 2147483647 w 78"/>
                <a:gd name="T45" fmla="*/ 2147483647 h 143"/>
                <a:gd name="T46" fmla="*/ 2147483647 w 78"/>
                <a:gd name="T47" fmla="*/ 2147483647 h 143"/>
                <a:gd name="T48" fmla="*/ 2147483647 w 78"/>
                <a:gd name="T49" fmla="*/ 2147483647 h 143"/>
                <a:gd name="T50" fmla="*/ 2147483647 w 78"/>
                <a:gd name="T51" fmla="*/ 2147483647 h 143"/>
                <a:gd name="T52" fmla="*/ 2147483647 w 78"/>
                <a:gd name="T53" fmla="*/ 2147483647 h 143"/>
                <a:gd name="T54" fmla="*/ 2147483647 w 78"/>
                <a:gd name="T55" fmla="*/ 2147483647 h 143"/>
                <a:gd name="T56" fmla="*/ 2147483647 w 78"/>
                <a:gd name="T57" fmla="*/ 2147483647 h 143"/>
                <a:gd name="T58" fmla="*/ 2147483647 w 78"/>
                <a:gd name="T59" fmla="*/ 2147483647 h 143"/>
                <a:gd name="T60" fmla="*/ 2147483647 w 78"/>
                <a:gd name="T61" fmla="*/ 2147483647 h 143"/>
                <a:gd name="T62" fmla="*/ 2147483647 w 78"/>
                <a:gd name="T63" fmla="*/ 2147483647 h 143"/>
                <a:gd name="T64" fmla="*/ 2147483647 w 78"/>
                <a:gd name="T65" fmla="*/ 2147483647 h 143"/>
                <a:gd name="T66" fmla="*/ 2147483647 w 78"/>
                <a:gd name="T67" fmla="*/ 2147483647 h 143"/>
                <a:gd name="T68" fmla="*/ 2147483647 w 78"/>
                <a:gd name="T69" fmla="*/ 2147483647 h 143"/>
                <a:gd name="T70" fmla="*/ 2147483647 w 78"/>
                <a:gd name="T71" fmla="*/ 2147483647 h 143"/>
                <a:gd name="T72" fmla="*/ 2147483647 w 78"/>
                <a:gd name="T73" fmla="*/ 2147483647 h 143"/>
                <a:gd name="T74" fmla="*/ 2147483647 w 78"/>
                <a:gd name="T75" fmla="*/ 2147483647 h 143"/>
                <a:gd name="T76" fmla="*/ 2147483647 w 78"/>
                <a:gd name="T77" fmla="*/ 2147483647 h 143"/>
                <a:gd name="T78" fmla="*/ 2147483647 w 78"/>
                <a:gd name="T79" fmla="*/ 2147483647 h 143"/>
                <a:gd name="T80" fmla="*/ 2147483647 w 78"/>
                <a:gd name="T81" fmla="*/ 2147483647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8"/>
                <a:gd name="T124" fmla="*/ 0 h 143"/>
                <a:gd name="T125" fmla="*/ 78 w 78"/>
                <a:gd name="T126" fmla="*/ 143 h 14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8" h="143">
                  <a:moveTo>
                    <a:pt x="13" y="127"/>
                  </a:moveTo>
                  <a:cubicBezTo>
                    <a:pt x="14" y="126"/>
                    <a:pt x="15" y="124"/>
                    <a:pt x="16" y="123"/>
                  </a:cubicBezTo>
                  <a:cubicBezTo>
                    <a:pt x="18" y="120"/>
                    <a:pt x="20" y="116"/>
                    <a:pt x="22" y="113"/>
                  </a:cubicBezTo>
                  <a:cubicBezTo>
                    <a:pt x="27" y="106"/>
                    <a:pt x="33" y="99"/>
                    <a:pt x="37" y="91"/>
                  </a:cubicBezTo>
                  <a:cubicBezTo>
                    <a:pt x="40" y="86"/>
                    <a:pt x="43" y="80"/>
                    <a:pt x="47" y="74"/>
                  </a:cubicBezTo>
                  <a:cubicBezTo>
                    <a:pt x="49" y="71"/>
                    <a:pt x="50" y="70"/>
                    <a:pt x="53" y="68"/>
                  </a:cubicBezTo>
                  <a:cubicBezTo>
                    <a:pt x="55" y="67"/>
                    <a:pt x="58" y="66"/>
                    <a:pt x="60" y="64"/>
                  </a:cubicBezTo>
                  <a:cubicBezTo>
                    <a:pt x="63" y="63"/>
                    <a:pt x="65" y="61"/>
                    <a:pt x="67" y="59"/>
                  </a:cubicBezTo>
                  <a:cubicBezTo>
                    <a:pt x="70" y="58"/>
                    <a:pt x="73" y="56"/>
                    <a:pt x="75" y="54"/>
                  </a:cubicBezTo>
                  <a:cubicBezTo>
                    <a:pt x="71" y="54"/>
                    <a:pt x="67" y="55"/>
                    <a:pt x="64" y="56"/>
                  </a:cubicBezTo>
                  <a:cubicBezTo>
                    <a:pt x="61" y="56"/>
                    <a:pt x="56" y="56"/>
                    <a:pt x="56" y="53"/>
                  </a:cubicBezTo>
                  <a:cubicBezTo>
                    <a:pt x="55" y="50"/>
                    <a:pt x="59" y="45"/>
                    <a:pt x="61" y="43"/>
                  </a:cubicBezTo>
                  <a:cubicBezTo>
                    <a:pt x="64" y="42"/>
                    <a:pt x="67" y="39"/>
                    <a:pt x="69" y="37"/>
                  </a:cubicBezTo>
                  <a:cubicBezTo>
                    <a:pt x="70" y="36"/>
                    <a:pt x="74" y="35"/>
                    <a:pt x="74" y="33"/>
                  </a:cubicBezTo>
                  <a:cubicBezTo>
                    <a:pt x="71" y="34"/>
                    <a:pt x="69" y="38"/>
                    <a:pt x="65" y="38"/>
                  </a:cubicBezTo>
                  <a:cubicBezTo>
                    <a:pt x="60" y="39"/>
                    <a:pt x="65" y="32"/>
                    <a:pt x="65" y="30"/>
                  </a:cubicBezTo>
                  <a:cubicBezTo>
                    <a:pt x="67" y="27"/>
                    <a:pt x="68" y="23"/>
                    <a:pt x="69" y="20"/>
                  </a:cubicBezTo>
                  <a:cubicBezTo>
                    <a:pt x="71" y="18"/>
                    <a:pt x="72" y="15"/>
                    <a:pt x="73" y="12"/>
                  </a:cubicBezTo>
                  <a:cubicBezTo>
                    <a:pt x="74" y="10"/>
                    <a:pt x="75" y="7"/>
                    <a:pt x="76" y="5"/>
                  </a:cubicBezTo>
                  <a:cubicBezTo>
                    <a:pt x="76" y="4"/>
                    <a:pt x="78" y="2"/>
                    <a:pt x="77" y="0"/>
                  </a:cubicBezTo>
                  <a:cubicBezTo>
                    <a:pt x="77" y="0"/>
                    <a:pt x="75" y="2"/>
                    <a:pt x="75" y="2"/>
                  </a:cubicBezTo>
                  <a:cubicBezTo>
                    <a:pt x="74" y="3"/>
                    <a:pt x="74" y="4"/>
                    <a:pt x="73" y="5"/>
                  </a:cubicBezTo>
                  <a:cubicBezTo>
                    <a:pt x="72" y="8"/>
                    <a:pt x="71" y="9"/>
                    <a:pt x="70" y="12"/>
                  </a:cubicBezTo>
                  <a:cubicBezTo>
                    <a:pt x="69" y="13"/>
                    <a:pt x="68" y="15"/>
                    <a:pt x="67" y="17"/>
                  </a:cubicBezTo>
                  <a:cubicBezTo>
                    <a:pt x="65" y="22"/>
                    <a:pt x="64" y="26"/>
                    <a:pt x="62" y="31"/>
                  </a:cubicBezTo>
                  <a:cubicBezTo>
                    <a:pt x="61" y="33"/>
                    <a:pt x="61" y="36"/>
                    <a:pt x="58" y="37"/>
                  </a:cubicBezTo>
                  <a:cubicBezTo>
                    <a:pt x="54" y="39"/>
                    <a:pt x="52" y="33"/>
                    <a:pt x="49" y="30"/>
                  </a:cubicBezTo>
                  <a:cubicBezTo>
                    <a:pt x="49" y="35"/>
                    <a:pt x="51" y="40"/>
                    <a:pt x="52" y="44"/>
                  </a:cubicBezTo>
                  <a:cubicBezTo>
                    <a:pt x="54" y="49"/>
                    <a:pt x="50" y="54"/>
                    <a:pt x="48" y="58"/>
                  </a:cubicBezTo>
                  <a:cubicBezTo>
                    <a:pt x="47" y="61"/>
                    <a:pt x="46" y="63"/>
                    <a:pt x="44" y="64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3" y="68"/>
                    <a:pt x="29" y="67"/>
                    <a:pt x="26" y="63"/>
                  </a:cubicBezTo>
                  <a:cubicBezTo>
                    <a:pt x="28" y="67"/>
                    <a:pt x="29" y="70"/>
                    <a:pt x="30" y="74"/>
                  </a:cubicBezTo>
                  <a:cubicBezTo>
                    <a:pt x="31" y="80"/>
                    <a:pt x="29" y="86"/>
                    <a:pt x="27" y="93"/>
                  </a:cubicBezTo>
                  <a:cubicBezTo>
                    <a:pt x="26" y="98"/>
                    <a:pt x="22" y="103"/>
                    <a:pt x="18" y="108"/>
                  </a:cubicBezTo>
                  <a:cubicBezTo>
                    <a:pt x="15" y="112"/>
                    <a:pt x="13" y="116"/>
                    <a:pt x="10" y="120"/>
                  </a:cubicBezTo>
                  <a:cubicBezTo>
                    <a:pt x="8" y="123"/>
                    <a:pt x="6" y="126"/>
                    <a:pt x="5" y="130"/>
                  </a:cubicBezTo>
                  <a:cubicBezTo>
                    <a:pt x="4" y="132"/>
                    <a:pt x="3" y="134"/>
                    <a:pt x="2" y="137"/>
                  </a:cubicBezTo>
                  <a:cubicBezTo>
                    <a:pt x="1" y="139"/>
                    <a:pt x="0" y="140"/>
                    <a:pt x="1" y="143"/>
                  </a:cubicBezTo>
                  <a:cubicBezTo>
                    <a:pt x="4" y="140"/>
                    <a:pt x="6" y="137"/>
                    <a:pt x="8" y="133"/>
                  </a:cubicBezTo>
                  <a:cubicBezTo>
                    <a:pt x="10" y="131"/>
                    <a:pt x="11" y="129"/>
                    <a:pt x="13" y="127"/>
                  </a:cubicBezTo>
                  <a:close/>
                </a:path>
              </a:pathLst>
            </a:custGeom>
            <a:solidFill>
              <a:srgbClr val="48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4" name="Freeform 3291"/>
            <p:cNvSpPr>
              <a:spLocks noChangeArrowheads="1"/>
            </p:cNvSpPr>
            <p:nvPr/>
          </p:nvSpPr>
          <p:spPr bwMode="auto">
            <a:xfrm>
              <a:off x="374650" y="873125"/>
              <a:ext cx="92075" cy="168275"/>
            </a:xfrm>
            <a:custGeom>
              <a:avLst/>
              <a:gdLst>
                <a:gd name="T0" fmla="*/ 2147483647 w 71"/>
                <a:gd name="T1" fmla="*/ 2147483647 h 129"/>
                <a:gd name="T2" fmla="*/ 2147483647 w 71"/>
                <a:gd name="T3" fmla="*/ 2147483647 h 129"/>
                <a:gd name="T4" fmla="*/ 2147483647 w 71"/>
                <a:gd name="T5" fmla="*/ 2147483647 h 129"/>
                <a:gd name="T6" fmla="*/ 2147483647 w 71"/>
                <a:gd name="T7" fmla="*/ 2147483647 h 129"/>
                <a:gd name="T8" fmla="*/ 2147483647 w 71"/>
                <a:gd name="T9" fmla="*/ 2147483647 h 129"/>
                <a:gd name="T10" fmla="*/ 2147483647 w 71"/>
                <a:gd name="T11" fmla="*/ 2147483647 h 129"/>
                <a:gd name="T12" fmla="*/ 2147483647 w 71"/>
                <a:gd name="T13" fmla="*/ 2147483647 h 129"/>
                <a:gd name="T14" fmla="*/ 2147483647 w 71"/>
                <a:gd name="T15" fmla="*/ 2147483647 h 129"/>
                <a:gd name="T16" fmla="*/ 2147483647 w 71"/>
                <a:gd name="T17" fmla="*/ 2147483647 h 129"/>
                <a:gd name="T18" fmla="*/ 2147483647 w 71"/>
                <a:gd name="T19" fmla="*/ 2147483647 h 129"/>
                <a:gd name="T20" fmla="*/ 2147483647 w 71"/>
                <a:gd name="T21" fmla="*/ 2147483647 h 129"/>
                <a:gd name="T22" fmla="*/ 2147483647 w 71"/>
                <a:gd name="T23" fmla="*/ 2147483647 h 129"/>
                <a:gd name="T24" fmla="*/ 2147483647 w 71"/>
                <a:gd name="T25" fmla="*/ 2147483647 h 129"/>
                <a:gd name="T26" fmla="*/ 2147483647 w 71"/>
                <a:gd name="T27" fmla="*/ 2147483647 h 129"/>
                <a:gd name="T28" fmla="*/ 2147483647 w 71"/>
                <a:gd name="T29" fmla="*/ 2147483647 h 129"/>
                <a:gd name="T30" fmla="*/ 2147483647 w 71"/>
                <a:gd name="T31" fmla="*/ 2147483647 h 129"/>
                <a:gd name="T32" fmla="*/ 2147483647 w 71"/>
                <a:gd name="T33" fmla="*/ 2147483647 h 129"/>
                <a:gd name="T34" fmla="*/ 2147483647 w 71"/>
                <a:gd name="T35" fmla="*/ 0 h 129"/>
                <a:gd name="T36" fmla="*/ 2147483647 w 71"/>
                <a:gd name="T37" fmla="*/ 2147483647 h 129"/>
                <a:gd name="T38" fmla="*/ 2147483647 w 71"/>
                <a:gd name="T39" fmla="*/ 2147483647 h 129"/>
                <a:gd name="T40" fmla="*/ 2147483647 w 71"/>
                <a:gd name="T41" fmla="*/ 2147483647 h 129"/>
                <a:gd name="T42" fmla="*/ 2147483647 w 71"/>
                <a:gd name="T43" fmla="*/ 2147483647 h 129"/>
                <a:gd name="T44" fmla="*/ 2147483647 w 71"/>
                <a:gd name="T45" fmla="*/ 2147483647 h 129"/>
                <a:gd name="T46" fmla="*/ 2147483647 w 71"/>
                <a:gd name="T47" fmla="*/ 2147483647 h 129"/>
                <a:gd name="T48" fmla="*/ 2147483647 w 71"/>
                <a:gd name="T49" fmla="*/ 2147483647 h 129"/>
                <a:gd name="T50" fmla="*/ 2147483647 w 71"/>
                <a:gd name="T51" fmla="*/ 2147483647 h 129"/>
                <a:gd name="T52" fmla="*/ 2147483647 w 71"/>
                <a:gd name="T53" fmla="*/ 2147483647 h 129"/>
                <a:gd name="T54" fmla="*/ 2147483647 w 71"/>
                <a:gd name="T55" fmla="*/ 2147483647 h 129"/>
                <a:gd name="T56" fmla="*/ 2147483647 w 71"/>
                <a:gd name="T57" fmla="*/ 2147483647 h 129"/>
                <a:gd name="T58" fmla="*/ 2147483647 w 71"/>
                <a:gd name="T59" fmla="*/ 2147483647 h 129"/>
                <a:gd name="T60" fmla="*/ 2147483647 w 71"/>
                <a:gd name="T61" fmla="*/ 2147483647 h 129"/>
                <a:gd name="T62" fmla="*/ 2147483647 w 71"/>
                <a:gd name="T63" fmla="*/ 2147483647 h 129"/>
                <a:gd name="T64" fmla="*/ 2147483647 w 71"/>
                <a:gd name="T65" fmla="*/ 2147483647 h 129"/>
                <a:gd name="T66" fmla="*/ 0 w 71"/>
                <a:gd name="T67" fmla="*/ 2147483647 h 129"/>
                <a:gd name="T68" fmla="*/ 2147483647 w 71"/>
                <a:gd name="T69" fmla="*/ 2147483647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"/>
                <a:gd name="T106" fmla="*/ 0 h 129"/>
                <a:gd name="T107" fmla="*/ 71 w 71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" h="129">
                  <a:moveTo>
                    <a:pt x="7" y="120"/>
                  </a:moveTo>
                  <a:cubicBezTo>
                    <a:pt x="9" y="118"/>
                    <a:pt x="10" y="116"/>
                    <a:pt x="12" y="114"/>
                  </a:cubicBezTo>
                  <a:cubicBezTo>
                    <a:pt x="13" y="113"/>
                    <a:pt x="14" y="111"/>
                    <a:pt x="15" y="110"/>
                  </a:cubicBezTo>
                  <a:cubicBezTo>
                    <a:pt x="17" y="107"/>
                    <a:pt x="19" y="103"/>
                    <a:pt x="21" y="100"/>
                  </a:cubicBezTo>
                  <a:cubicBezTo>
                    <a:pt x="26" y="93"/>
                    <a:pt x="32" y="86"/>
                    <a:pt x="36" y="78"/>
                  </a:cubicBezTo>
                  <a:cubicBezTo>
                    <a:pt x="39" y="72"/>
                    <a:pt x="43" y="67"/>
                    <a:pt x="46" y="61"/>
                  </a:cubicBezTo>
                  <a:cubicBezTo>
                    <a:pt x="48" y="59"/>
                    <a:pt x="48" y="57"/>
                    <a:pt x="49" y="55"/>
                  </a:cubicBezTo>
                  <a:cubicBezTo>
                    <a:pt x="49" y="52"/>
                    <a:pt x="51" y="50"/>
                    <a:pt x="53" y="49"/>
                  </a:cubicBezTo>
                  <a:cubicBezTo>
                    <a:pt x="54" y="48"/>
                    <a:pt x="55" y="47"/>
                    <a:pt x="55" y="46"/>
                  </a:cubicBezTo>
                  <a:cubicBezTo>
                    <a:pt x="52" y="47"/>
                    <a:pt x="52" y="45"/>
                    <a:pt x="53" y="43"/>
                  </a:cubicBezTo>
                  <a:cubicBezTo>
                    <a:pt x="54" y="40"/>
                    <a:pt x="55" y="37"/>
                    <a:pt x="56" y="35"/>
                  </a:cubicBezTo>
                  <a:cubicBezTo>
                    <a:pt x="57" y="33"/>
                    <a:pt x="57" y="32"/>
                    <a:pt x="58" y="30"/>
                  </a:cubicBezTo>
                  <a:cubicBezTo>
                    <a:pt x="59" y="30"/>
                    <a:pt x="60" y="27"/>
                    <a:pt x="61" y="26"/>
                  </a:cubicBezTo>
                  <a:cubicBezTo>
                    <a:pt x="61" y="26"/>
                    <a:pt x="60" y="26"/>
                    <a:pt x="60" y="26"/>
                  </a:cubicBezTo>
                  <a:cubicBezTo>
                    <a:pt x="59" y="24"/>
                    <a:pt x="62" y="22"/>
                    <a:pt x="63" y="20"/>
                  </a:cubicBezTo>
                  <a:cubicBezTo>
                    <a:pt x="64" y="18"/>
                    <a:pt x="66" y="15"/>
                    <a:pt x="66" y="12"/>
                  </a:cubicBezTo>
                  <a:cubicBezTo>
                    <a:pt x="67" y="10"/>
                    <a:pt x="68" y="8"/>
                    <a:pt x="69" y="5"/>
                  </a:cubicBezTo>
                  <a:cubicBezTo>
                    <a:pt x="69" y="4"/>
                    <a:pt x="71" y="2"/>
                    <a:pt x="71" y="0"/>
                  </a:cubicBezTo>
                  <a:cubicBezTo>
                    <a:pt x="70" y="1"/>
                    <a:pt x="70" y="2"/>
                    <a:pt x="70" y="3"/>
                  </a:cubicBezTo>
                  <a:cubicBezTo>
                    <a:pt x="69" y="4"/>
                    <a:pt x="68" y="5"/>
                    <a:pt x="67" y="7"/>
                  </a:cubicBezTo>
                  <a:cubicBezTo>
                    <a:pt x="67" y="8"/>
                    <a:pt x="67" y="10"/>
                    <a:pt x="66" y="12"/>
                  </a:cubicBezTo>
                  <a:cubicBezTo>
                    <a:pt x="65" y="13"/>
                    <a:pt x="64" y="14"/>
                    <a:pt x="64" y="15"/>
                  </a:cubicBezTo>
                  <a:cubicBezTo>
                    <a:pt x="63" y="17"/>
                    <a:pt x="58" y="30"/>
                    <a:pt x="55" y="26"/>
                  </a:cubicBezTo>
                  <a:cubicBezTo>
                    <a:pt x="58" y="30"/>
                    <a:pt x="54" y="37"/>
                    <a:pt x="52" y="40"/>
                  </a:cubicBezTo>
                  <a:cubicBezTo>
                    <a:pt x="51" y="44"/>
                    <a:pt x="49" y="48"/>
                    <a:pt x="47" y="52"/>
                  </a:cubicBezTo>
                  <a:cubicBezTo>
                    <a:pt x="46" y="55"/>
                    <a:pt x="43" y="59"/>
                    <a:pt x="41" y="62"/>
                  </a:cubicBezTo>
                  <a:cubicBezTo>
                    <a:pt x="39" y="67"/>
                    <a:pt x="36" y="71"/>
                    <a:pt x="34" y="76"/>
                  </a:cubicBezTo>
                  <a:cubicBezTo>
                    <a:pt x="33" y="77"/>
                    <a:pt x="32" y="79"/>
                    <a:pt x="32" y="81"/>
                  </a:cubicBezTo>
                  <a:cubicBezTo>
                    <a:pt x="31" y="83"/>
                    <a:pt x="29" y="84"/>
                    <a:pt x="28" y="86"/>
                  </a:cubicBezTo>
                  <a:cubicBezTo>
                    <a:pt x="26" y="89"/>
                    <a:pt x="24" y="91"/>
                    <a:pt x="22" y="93"/>
                  </a:cubicBezTo>
                  <a:cubicBezTo>
                    <a:pt x="19" y="98"/>
                    <a:pt x="17" y="102"/>
                    <a:pt x="14" y="106"/>
                  </a:cubicBezTo>
                  <a:cubicBezTo>
                    <a:pt x="11" y="110"/>
                    <a:pt x="7" y="115"/>
                    <a:pt x="5" y="119"/>
                  </a:cubicBezTo>
                  <a:cubicBezTo>
                    <a:pt x="4" y="121"/>
                    <a:pt x="4" y="122"/>
                    <a:pt x="3" y="123"/>
                  </a:cubicBezTo>
                  <a:cubicBezTo>
                    <a:pt x="2" y="124"/>
                    <a:pt x="0" y="129"/>
                    <a:pt x="0" y="129"/>
                  </a:cubicBezTo>
                  <a:cubicBezTo>
                    <a:pt x="3" y="128"/>
                    <a:pt x="6" y="123"/>
                    <a:pt x="7" y="12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5" name="Freeform 3292"/>
            <p:cNvSpPr>
              <a:spLocks noChangeArrowheads="1"/>
            </p:cNvSpPr>
            <p:nvPr/>
          </p:nvSpPr>
          <p:spPr bwMode="auto">
            <a:xfrm>
              <a:off x="673100" y="1308100"/>
              <a:ext cx="198438" cy="177800"/>
            </a:xfrm>
            <a:custGeom>
              <a:avLst/>
              <a:gdLst>
                <a:gd name="T0" fmla="*/ 2147483647 w 153"/>
                <a:gd name="T1" fmla="*/ 2147483647 h 137"/>
                <a:gd name="T2" fmla="*/ 2147483647 w 153"/>
                <a:gd name="T3" fmla="*/ 2147483647 h 137"/>
                <a:gd name="T4" fmla="*/ 2147483647 w 153"/>
                <a:gd name="T5" fmla="*/ 2147483647 h 137"/>
                <a:gd name="T6" fmla="*/ 2147483647 w 153"/>
                <a:gd name="T7" fmla="*/ 2147483647 h 137"/>
                <a:gd name="T8" fmla="*/ 2147483647 w 153"/>
                <a:gd name="T9" fmla="*/ 2147483647 h 137"/>
                <a:gd name="T10" fmla="*/ 2147483647 w 153"/>
                <a:gd name="T11" fmla="*/ 2147483647 h 137"/>
                <a:gd name="T12" fmla="*/ 2147483647 w 153"/>
                <a:gd name="T13" fmla="*/ 2147483647 h 137"/>
                <a:gd name="T14" fmla="*/ 2147483647 w 153"/>
                <a:gd name="T15" fmla="*/ 2147483647 h 137"/>
                <a:gd name="T16" fmla="*/ 2147483647 w 153"/>
                <a:gd name="T17" fmla="*/ 2147483647 h 137"/>
                <a:gd name="T18" fmla="*/ 2147483647 w 153"/>
                <a:gd name="T19" fmla="*/ 2147483647 h 137"/>
                <a:gd name="T20" fmla="*/ 2147483647 w 153"/>
                <a:gd name="T21" fmla="*/ 2147483647 h 137"/>
                <a:gd name="T22" fmla="*/ 2147483647 w 153"/>
                <a:gd name="T23" fmla="*/ 2147483647 h 137"/>
                <a:gd name="T24" fmla="*/ 0 w 153"/>
                <a:gd name="T25" fmla="*/ 2147483647 h 137"/>
                <a:gd name="T26" fmla="*/ 0 w 153"/>
                <a:gd name="T27" fmla="*/ 2147483647 h 137"/>
                <a:gd name="T28" fmla="*/ 2147483647 w 153"/>
                <a:gd name="T29" fmla="*/ 2147483647 h 137"/>
                <a:gd name="T30" fmla="*/ 2147483647 w 153"/>
                <a:gd name="T31" fmla="*/ 2147483647 h 137"/>
                <a:gd name="T32" fmla="*/ 2147483647 w 153"/>
                <a:gd name="T33" fmla="*/ 2147483647 h 1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3"/>
                <a:gd name="T52" fmla="*/ 0 h 137"/>
                <a:gd name="T53" fmla="*/ 153 w 153"/>
                <a:gd name="T54" fmla="*/ 137 h 1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3" h="137">
                  <a:moveTo>
                    <a:pt x="39" y="19"/>
                  </a:moveTo>
                  <a:cubicBezTo>
                    <a:pt x="53" y="28"/>
                    <a:pt x="68" y="36"/>
                    <a:pt x="82" y="45"/>
                  </a:cubicBezTo>
                  <a:cubicBezTo>
                    <a:pt x="97" y="55"/>
                    <a:pt x="107" y="70"/>
                    <a:pt x="120" y="83"/>
                  </a:cubicBezTo>
                  <a:cubicBezTo>
                    <a:pt x="131" y="95"/>
                    <a:pt x="144" y="108"/>
                    <a:pt x="149" y="125"/>
                  </a:cubicBezTo>
                  <a:cubicBezTo>
                    <a:pt x="150" y="129"/>
                    <a:pt x="152" y="133"/>
                    <a:pt x="153" y="137"/>
                  </a:cubicBezTo>
                  <a:cubicBezTo>
                    <a:pt x="147" y="135"/>
                    <a:pt x="143" y="123"/>
                    <a:pt x="139" y="117"/>
                  </a:cubicBezTo>
                  <a:cubicBezTo>
                    <a:pt x="134" y="110"/>
                    <a:pt x="129" y="102"/>
                    <a:pt x="124" y="94"/>
                  </a:cubicBezTo>
                  <a:cubicBezTo>
                    <a:pt x="114" y="80"/>
                    <a:pt x="98" y="69"/>
                    <a:pt x="84" y="58"/>
                  </a:cubicBezTo>
                  <a:cubicBezTo>
                    <a:pt x="72" y="47"/>
                    <a:pt x="59" y="36"/>
                    <a:pt x="44" y="29"/>
                  </a:cubicBezTo>
                  <a:cubicBezTo>
                    <a:pt x="39" y="27"/>
                    <a:pt x="32" y="25"/>
                    <a:pt x="28" y="21"/>
                  </a:cubicBezTo>
                  <a:cubicBezTo>
                    <a:pt x="23" y="18"/>
                    <a:pt x="19" y="13"/>
                    <a:pt x="13" y="10"/>
                  </a:cubicBezTo>
                  <a:cubicBezTo>
                    <a:pt x="11" y="8"/>
                    <a:pt x="9" y="8"/>
                    <a:pt x="7" y="6"/>
                  </a:cubicBezTo>
                  <a:cubicBezTo>
                    <a:pt x="5" y="5"/>
                    <a:pt x="3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7" y="3"/>
                    <a:pt x="8" y="3"/>
                  </a:cubicBezTo>
                  <a:cubicBezTo>
                    <a:pt x="11" y="4"/>
                    <a:pt x="14" y="5"/>
                    <a:pt x="17" y="7"/>
                  </a:cubicBezTo>
                  <a:cubicBezTo>
                    <a:pt x="25" y="10"/>
                    <a:pt x="32" y="14"/>
                    <a:pt x="39" y="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6" name="Freeform 3293"/>
            <p:cNvSpPr>
              <a:spLocks noChangeArrowheads="1"/>
            </p:cNvSpPr>
            <p:nvPr/>
          </p:nvSpPr>
          <p:spPr bwMode="auto">
            <a:xfrm>
              <a:off x="636588" y="1277938"/>
              <a:ext cx="269875" cy="254000"/>
            </a:xfrm>
            <a:custGeom>
              <a:avLst/>
              <a:gdLst>
                <a:gd name="T0" fmla="*/ 2147483647 w 209"/>
                <a:gd name="T1" fmla="*/ 2147483647 h 196"/>
                <a:gd name="T2" fmla="*/ 2147483647 w 209"/>
                <a:gd name="T3" fmla="*/ 2147483647 h 196"/>
                <a:gd name="T4" fmla="*/ 2147483647 w 209"/>
                <a:gd name="T5" fmla="*/ 2147483647 h 196"/>
                <a:gd name="T6" fmla="*/ 2147483647 w 209"/>
                <a:gd name="T7" fmla="*/ 2147483647 h 196"/>
                <a:gd name="T8" fmla="*/ 2147483647 w 209"/>
                <a:gd name="T9" fmla="*/ 2147483647 h 196"/>
                <a:gd name="T10" fmla="*/ 2147483647 w 209"/>
                <a:gd name="T11" fmla="*/ 2147483647 h 196"/>
                <a:gd name="T12" fmla="*/ 2147483647 w 209"/>
                <a:gd name="T13" fmla="*/ 2147483647 h 196"/>
                <a:gd name="T14" fmla="*/ 2147483647 w 209"/>
                <a:gd name="T15" fmla="*/ 2147483647 h 196"/>
                <a:gd name="T16" fmla="*/ 2147483647 w 209"/>
                <a:gd name="T17" fmla="*/ 2147483647 h 196"/>
                <a:gd name="T18" fmla="*/ 2147483647 w 209"/>
                <a:gd name="T19" fmla="*/ 2147483647 h 196"/>
                <a:gd name="T20" fmla="*/ 2147483647 w 209"/>
                <a:gd name="T21" fmla="*/ 2147483647 h 196"/>
                <a:gd name="T22" fmla="*/ 2147483647 w 209"/>
                <a:gd name="T23" fmla="*/ 2147483647 h 196"/>
                <a:gd name="T24" fmla="*/ 2147483647 w 209"/>
                <a:gd name="T25" fmla="*/ 2147483647 h 196"/>
                <a:gd name="T26" fmla="*/ 2147483647 w 209"/>
                <a:gd name="T27" fmla="*/ 2147483647 h 196"/>
                <a:gd name="T28" fmla="*/ 2147483647 w 209"/>
                <a:gd name="T29" fmla="*/ 2147483647 h 196"/>
                <a:gd name="T30" fmla="*/ 0 w 209"/>
                <a:gd name="T31" fmla="*/ 2147483647 h 196"/>
                <a:gd name="T32" fmla="*/ 2147483647 w 209"/>
                <a:gd name="T33" fmla="*/ 2147483647 h 196"/>
                <a:gd name="T34" fmla="*/ 2147483647 w 209"/>
                <a:gd name="T35" fmla="*/ 2147483647 h 196"/>
                <a:gd name="T36" fmla="*/ 2147483647 w 209"/>
                <a:gd name="T37" fmla="*/ 2147483647 h 196"/>
                <a:gd name="T38" fmla="*/ 2147483647 w 209"/>
                <a:gd name="T39" fmla="*/ 2147483647 h 196"/>
                <a:gd name="T40" fmla="*/ 2147483647 w 209"/>
                <a:gd name="T41" fmla="*/ 2147483647 h 196"/>
                <a:gd name="T42" fmla="*/ 2147483647 w 209"/>
                <a:gd name="T43" fmla="*/ 2147483647 h 196"/>
                <a:gd name="T44" fmla="*/ 2147483647 w 209"/>
                <a:gd name="T45" fmla="*/ 2147483647 h 196"/>
                <a:gd name="T46" fmla="*/ 2147483647 w 209"/>
                <a:gd name="T47" fmla="*/ 2147483647 h 196"/>
                <a:gd name="T48" fmla="*/ 2147483647 w 209"/>
                <a:gd name="T49" fmla="*/ 2147483647 h 196"/>
                <a:gd name="T50" fmla="*/ 2147483647 w 209"/>
                <a:gd name="T51" fmla="*/ 2147483647 h 196"/>
                <a:gd name="T52" fmla="*/ 2147483647 w 209"/>
                <a:gd name="T53" fmla="*/ 2147483647 h 19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09"/>
                <a:gd name="T82" fmla="*/ 0 h 196"/>
                <a:gd name="T83" fmla="*/ 209 w 209"/>
                <a:gd name="T84" fmla="*/ 196 h 19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09" h="196">
                  <a:moveTo>
                    <a:pt x="187" y="155"/>
                  </a:moveTo>
                  <a:cubicBezTo>
                    <a:pt x="188" y="158"/>
                    <a:pt x="189" y="161"/>
                    <a:pt x="191" y="164"/>
                  </a:cubicBezTo>
                  <a:cubicBezTo>
                    <a:pt x="193" y="170"/>
                    <a:pt x="194" y="176"/>
                    <a:pt x="198" y="181"/>
                  </a:cubicBezTo>
                  <a:cubicBezTo>
                    <a:pt x="200" y="184"/>
                    <a:pt x="202" y="185"/>
                    <a:pt x="203" y="188"/>
                  </a:cubicBezTo>
                  <a:cubicBezTo>
                    <a:pt x="204" y="191"/>
                    <a:pt x="206" y="195"/>
                    <a:pt x="209" y="196"/>
                  </a:cubicBezTo>
                  <a:cubicBezTo>
                    <a:pt x="208" y="188"/>
                    <a:pt x="201" y="181"/>
                    <a:pt x="199" y="173"/>
                  </a:cubicBezTo>
                  <a:cubicBezTo>
                    <a:pt x="198" y="169"/>
                    <a:pt x="198" y="165"/>
                    <a:pt x="197" y="161"/>
                  </a:cubicBezTo>
                  <a:cubicBezTo>
                    <a:pt x="196" y="156"/>
                    <a:pt x="195" y="151"/>
                    <a:pt x="193" y="146"/>
                  </a:cubicBezTo>
                  <a:cubicBezTo>
                    <a:pt x="191" y="137"/>
                    <a:pt x="185" y="131"/>
                    <a:pt x="181" y="123"/>
                  </a:cubicBezTo>
                  <a:cubicBezTo>
                    <a:pt x="175" y="111"/>
                    <a:pt x="171" y="101"/>
                    <a:pt x="162" y="92"/>
                  </a:cubicBezTo>
                  <a:cubicBezTo>
                    <a:pt x="156" y="85"/>
                    <a:pt x="149" y="79"/>
                    <a:pt x="144" y="73"/>
                  </a:cubicBezTo>
                  <a:cubicBezTo>
                    <a:pt x="131" y="57"/>
                    <a:pt x="113" y="48"/>
                    <a:pt x="97" y="36"/>
                  </a:cubicBezTo>
                  <a:cubicBezTo>
                    <a:pt x="86" y="27"/>
                    <a:pt x="71" y="24"/>
                    <a:pt x="59" y="18"/>
                  </a:cubicBezTo>
                  <a:cubicBezTo>
                    <a:pt x="48" y="15"/>
                    <a:pt x="41" y="9"/>
                    <a:pt x="31" y="4"/>
                  </a:cubicBezTo>
                  <a:cubicBezTo>
                    <a:pt x="23" y="0"/>
                    <a:pt x="14" y="3"/>
                    <a:pt x="6" y="5"/>
                  </a:cubicBezTo>
                  <a:cubicBezTo>
                    <a:pt x="3" y="5"/>
                    <a:pt x="1" y="5"/>
                    <a:pt x="0" y="7"/>
                  </a:cubicBezTo>
                  <a:cubicBezTo>
                    <a:pt x="1" y="10"/>
                    <a:pt x="6" y="9"/>
                    <a:pt x="8" y="8"/>
                  </a:cubicBezTo>
                  <a:cubicBezTo>
                    <a:pt x="11" y="8"/>
                    <a:pt x="15" y="8"/>
                    <a:pt x="18" y="9"/>
                  </a:cubicBezTo>
                  <a:cubicBezTo>
                    <a:pt x="34" y="11"/>
                    <a:pt x="47" y="22"/>
                    <a:pt x="61" y="28"/>
                  </a:cubicBezTo>
                  <a:cubicBezTo>
                    <a:pt x="67" y="31"/>
                    <a:pt x="73" y="32"/>
                    <a:pt x="79" y="35"/>
                  </a:cubicBezTo>
                  <a:cubicBezTo>
                    <a:pt x="84" y="38"/>
                    <a:pt x="90" y="43"/>
                    <a:pt x="95" y="47"/>
                  </a:cubicBezTo>
                  <a:cubicBezTo>
                    <a:pt x="101" y="51"/>
                    <a:pt x="107" y="56"/>
                    <a:pt x="113" y="61"/>
                  </a:cubicBezTo>
                  <a:cubicBezTo>
                    <a:pt x="119" y="67"/>
                    <a:pt x="125" y="70"/>
                    <a:pt x="130" y="77"/>
                  </a:cubicBezTo>
                  <a:cubicBezTo>
                    <a:pt x="135" y="83"/>
                    <a:pt x="141" y="88"/>
                    <a:pt x="147" y="94"/>
                  </a:cubicBezTo>
                  <a:cubicBezTo>
                    <a:pt x="153" y="101"/>
                    <a:pt x="159" y="107"/>
                    <a:pt x="165" y="113"/>
                  </a:cubicBezTo>
                  <a:cubicBezTo>
                    <a:pt x="173" y="121"/>
                    <a:pt x="176" y="130"/>
                    <a:pt x="180" y="139"/>
                  </a:cubicBezTo>
                  <a:cubicBezTo>
                    <a:pt x="183" y="145"/>
                    <a:pt x="185" y="150"/>
                    <a:pt x="187" y="155"/>
                  </a:cubicBezTo>
                  <a:close/>
                </a:path>
              </a:pathLst>
            </a:custGeom>
            <a:solidFill>
              <a:srgbClr val="486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7" name="Freeform 3294"/>
            <p:cNvSpPr>
              <a:spLocks noChangeArrowheads="1"/>
            </p:cNvSpPr>
            <p:nvPr/>
          </p:nvSpPr>
          <p:spPr bwMode="auto">
            <a:xfrm>
              <a:off x="658813" y="1255713"/>
              <a:ext cx="266700" cy="261938"/>
            </a:xfrm>
            <a:custGeom>
              <a:avLst/>
              <a:gdLst>
                <a:gd name="T0" fmla="*/ 2147483647 w 206"/>
                <a:gd name="T1" fmla="*/ 2147483647 h 202"/>
                <a:gd name="T2" fmla="*/ 2147483647 w 206"/>
                <a:gd name="T3" fmla="*/ 0 h 202"/>
                <a:gd name="T4" fmla="*/ 2147483647 w 206"/>
                <a:gd name="T5" fmla="*/ 2147483647 h 202"/>
                <a:gd name="T6" fmla="*/ 2147483647 w 206"/>
                <a:gd name="T7" fmla="*/ 2147483647 h 202"/>
                <a:gd name="T8" fmla="*/ 2147483647 w 206"/>
                <a:gd name="T9" fmla="*/ 2147483647 h 202"/>
                <a:gd name="T10" fmla="*/ 2147483647 w 206"/>
                <a:gd name="T11" fmla="*/ 2147483647 h 202"/>
                <a:gd name="T12" fmla="*/ 2147483647 w 206"/>
                <a:gd name="T13" fmla="*/ 2147483647 h 202"/>
                <a:gd name="T14" fmla="*/ 2147483647 w 206"/>
                <a:gd name="T15" fmla="*/ 2147483647 h 202"/>
                <a:gd name="T16" fmla="*/ 2147483647 w 206"/>
                <a:gd name="T17" fmla="*/ 2147483647 h 202"/>
                <a:gd name="T18" fmla="*/ 2147483647 w 206"/>
                <a:gd name="T19" fmla="*/ 2147483647 h 202"/>
                <a:gd name="T20" fmla="*/ 2147483647 w 206"/>
                <a:gd name="T21" fmla="*/ 2147483647 h 202"/>
                <a:gd name="T22" fmla="*/ 2147483647 w 206"/>
                <a:gd name="T23" fmla="*/ 2147483647 h 202"/>
                <a:gd name="T24" fmla="*/ 2147483647 w 206"/>
                <a:gd name="T25" fmla="*/ 2147483647 h 202"/>
                <a:gd name="T26" fmla="*/ 2147483647 w 206"/>
                <a:gd name="T27" fmla="*/ 2147483647 h 202"/>
                <a:gd name="T28" fmla="*/ 2147483647 w 206"/>
                <a:gd name="T29" fmla="*/ 2147483647 h 202"/>
                <a:gd name="T30" fmla="*/ 2147483647 w 206"/>
                <a:gd name="T31" fmla="*/ 2147483647 h 202"/>
                <a:gd name="T32" fmla="*/ 2147483647 w 206"/>
                <a:gd name="T33" fmla="*/ 2147483647 h 202"/>
                <a:gd name="T34" fmla="*/ 2147483647 w 206"/>
                <a:gd name="T35" fmla="*/ 2147483647 h 202"/>
                <a:gd name="T36" fmla="*/ 2147483647 w 206"/>
                <a:gd name="T37" fmla="*/ 2147483647 h 202"/>
                <a:gd name="T38" fmla="*/ 2147483647 w 206"/>
                <a:gd name="T39" fmla="*/ 2147483647 h 202"/>
                <a:gd name="T40" fmla="*/ 2147483647 w 206"/>
                <a:gd name="T41" fmla="*/ 2147483647 h 202"/>
                <a:gd name="T42" fmla="*/ 2147483647 w 206"/>
                <a:gd name="T43" fmla="*/ 2147483647 h 202"/>
                <a:gd name="T44" fmla="*/ 2147483647 w 206"/>
                <a:gd name="T45" fmla="*/ 2147483647 h 202"/>
                <a:gd name="T46" fmla="*/ 2147483647 w 206"/>
                <a:gd name="T47" fmla="*/ 2147483647 h 202"/>
                <a:gd name="T48" fmla="*/ 2147483647 w 206"/>
                <a:gd name="T49" fmla="*/ 2147483647 h 202"/>
                <a:gd name="T50" fmla="*/ 2147483647 w 206"/>
                <a:gd name="T51" fmla="*/ 2147483647 h 202"/>
                <a:gd name="T52" fmla="*/ 2147483647 w 206"/>
                <a:gd name="T53" fmla="*/ 2147483647 h 202"/>
                <a:gd name="T54" fmla="*/ 2147483647 w 206"/>
                <a:gd name="T55" fmla="*/ 2147483647 h 202"/>
                <a:gd name="T56" fmla="*/ 2147483647 w 206"/>
                <a:gd name="T57" fmla="*/ 2147483647 h 202"/>
                <a:gd name="T58" fmla="*/ 2147483647 w 206"/>
                <a:gd name="T59" fmla="*/ 2147483647 h 202"/>
                <a:gd name="T60" fmla="*/ 2147483647 w 206"/>
                <a:gd name="T61" fmla="*/ 2147483647 h 202"/>
                <a:gd name="T62" fmla="*/ 2147483647 w 206"/>
                <a:gd name="T63" fmla="*/ 2147483647 h 202"/>
                <a:gd name="T64" fmla="*/ 2147483647 w 206"/>
                <a:gd name="T65" fmla="*/ 2147483647 h 202"/>
                <a:gd name="T66" fmla="*/ 2147483647 w 206"/>
                <a:gd name="T67" fmla="*/ 2147483647 h 202"/>
                <a:gd name="T68" fmla="*/ 0 w 206"/>
                <a:gd name="T69" fmla="*/ 2147483647 h 202"/>
                <a:gd name="T70" fmla="*/ 2147483647 w 206"/>
                <a:gd name="T71" fmla="*/ 2147483647 h 202"/>
                <a:gd name="T72" fmla="*/ 2147483647 w 206"/>
                <a:gd name="T73" fmla="*/ 2147483647 h 20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6"/>
                <a:gd name="T112" fmla="*/ 0 h 202"/>
                <a:gd name="T113" fmla="*/ 206 w 206"/>
                <a:gd name="T114" fmla="*/ 202 h 20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6" h="202">
                  <a:moveTo>
                    <a:pt x="25" y="5"/>
                  </a:moveTo>
                  <a:cubicBezTo>
                    <a:pt x="30" y="3"/>
                    <a:pt x="34" y="0"/>
                    <a:pt x="39" y="0"/>
                  </a:cubicBezTo>
                  <a:cubicBezTo>
                    <a:pt x="47" y="1"/>
                    <a:pt x="52" y="5"/>
                    <a:pt x="57" y="10"/>
                  </a:cubicBezTo>
                  <a:cubicBezTo>
                    <a:pt x="62" y="17"/>
                    <a:pt x="67" y="20"/>
                    <a:pt x="75" y="22"/>
                  </a:cubicBezTo>
                  <a:cubicBezTo>
                    <a:pt x="81" y="24"/>
                    <a:pt x="85" y="27"/>
                    <a:pt x="91" y="29"/>
                  </a:cubicBezTo>
                  <a:cubicBezTo>
                    <a:pt x="96" y="31"/>
                    <a:pt x="102" y="32"/>
                    <a:pt x="107" y="34"/>
                  </a:cubicBezTo>
                  <a:cubicBezTo>
                    <a:pt x="104" y="33"/>
                    <a:pt x="83" y="31"/>
                    <a:pt x="84" y="38"/>
                  </a:cubicBezTo>
                  <a:cubicBezTo>
                    <a:pt x="84" y="41"/>
                    <a:pt x="94" y="45"/>
                    <a:pt x="96" y="46"/>
                  </a:cubicBezTo>
                  <a:cubicBezTo>
                    <a:pt x="99" y="48"/>
                    <a:pt x="103" y="48"/>
                    <a:pt x="106" y="49"/>
                  </a:cubicBezTo>
                  <a:cubicBezTo>
                    <a:pt x="110" y="50"/>
                    <a:pt x="113" y="53"/>
                    <a:pt x="116" y="56"/>
                  </a:cubicBezTo>
                  <a:cubicBezTo>
                    <a:pt x="120" y="59"/>
                    <a:pt x="125" y="61"/>
                    <a:pt x="130" y="63"/>
                  </a:cubicBezTo>
                  <a:cubicBezTo>
                    <a:pt x="139" y="67"/>
                    <a:pt x="153" y="69"/>
                    <a:pt x="160" y="77"/>
                  </a:cubicBezTo>
                  <a:cubicBezTo>
                    <a:pt x="153" y="74"/>
                    <a:pt x="145" y="69"/>
                    <a:pt x="138" y="73"/>
                  </a:cubicBezTo>
                  <a:cubicBezTo>
                    <a:pt x="129" y="76"/>
                    <a:pt x="138" y="90"/>
                    <a:pt x="142" y="95"/>
                  </a:cubicBezTo>
                  <a:cubicBezTo>
                    <a:pt x="153" y="110"/>
                    <a:pt x="169" y="117"/>
                    <a:pt x="186" y="124"/>
                  </a:cubicBezTo>
                  <a:cubicBezTo>
                    <a:pt x="181" y="124"/>
                    <a:pt x="171" y="123"/>
                    <a:pt x="169" y="129"/>
                  </a:cubicBezTo>
                  <a:cubicBezTo>
                    <a:pt x="167" y="135"/>
                    <a:pt x="177" y="145"/>
                    <a:pt x="181" y="149"/>
                  </a:cubicBezTo>
                  <a:cubicBezTo>
                    <a:pt x="184" y="152"/>
                    <a:pt x="187" y="155"/>
                    <a:pt x="190" y="158"/>
                  </a:cubicBezTo>
                  <a:cubicBezTo>
                    <a:pt x="195" y="163"/>
                    <a:pt x="202" y="169"/>
                    <a:pt x="206" y="175"/>
                  </a:cubicBezTo>
                  <a:cubicBezTo>
                    <a:pt x="199" y="174"/>
                    <a:pt x="194" y="163"/>
                    <a:pt x="187" y="171"/>
                  </a:cubicBezTo>
                  <a:cubicBezTo>
                    <a:pt x="184" y="175"/>
                    <a:pt x="184" y="182"/>
                    <a:pt x="185" y="186"/>
                  </a:cubicBezTo>
                  <a:cubicBezTo>
                    <a:pt x="187" y="191"/>
                    <a:pt x="192" y="196"/>
                    <a:pt x="191" y="202"/>
                  </a:cubicBezTo>
                  <a:cubicBezTo>
                    <a:pt x="185" y="199"/>
                    <a:pt x="184" y="195"/>
                    <a:pt x="182" y="189"/>
                  </a:cubicBezTo>
                  <a:cubicBezTo>
                    <a:pt x="180" y="182"/>
                    <a:pt x="176" y="176"/>
                    <a:pt x="174" y="169"/>
                  </a:cubicBezTo>
                  <a:cubicBezTo>
                    <a:pt x="172" y="163"/>
                    <a:pt x="171" y="157"/>
                    <a:pt x="168" y="151"/>
                  </a:cubicBezTo>
                  <a:cubicBezTo>
                    <a:pt x="165" y="144"/>
                    <a:pt x="160" y="138"/>
                    <a:pt x="156" y="132"/>
                  </a:cubicBezTo>
                  <a:cubicBezTo>
                    <a:pt x="153" y="127"/>
                    <a:pt x="150" y="123"/>
                    <a:pt x="147" y="119"/>
                  </a:cubicBezTo>
                  <a:cubicBezTo>
                    <a:pt x="145" y="115"/>
                    <a:pt x="144" y="111"/>
                    <a:pt x="142" y="108"/>
                  </a:cubicBezTo>
                  <a:cubicBezTo>
                    <a:pt x="138" y="102"/>
                    <a:pt x="130" y="95"/>
                    <a:pt x="124" y="91"/>
                  </a:cubicBezTo>
                  <a:cubicBezTo>
                    <a:pt x="118" y="86"/>
                    <a:pt x="113" y="80"/>
                    <a:pt x="107" y="75"/>
                  </a:cubicBezTo>
                  <a:cubicBezTo>
                    <a:pt x="95" y="66"/>
                    <a:pt x="81" y="60"/>
                    <a:pt x="69" y="51"/>
                  </a:cubicBezTo>
                  <a:cubicBezTo>
                    <a:pt x="63" y="47"/>
                    <a:pt x="57" y="43"/>
                    <a:pt x="51" y="40"/>
                  </a:cubicBezTo>
                  <a:cubicBezTo>
                    <a:pt x="44" y="38"/>
                    <a:pt x="37" y="39"/>
                    <a:pt x="32" y="35"/>
                  </a:cubicBezTo>
                  <a:cubicBezTo>
                    <a:pt x="26" y="32"/>
                    <a:pt x="21" y="28"/>
                    <a:pt x="15" y="26"/>
                  </a:cubicBezTo>
                  <a:cubicBezTo>
                    <a:pt x="11" y="24"/>
                    <a:pt x="5" y="19"/>
                    <a:pt x="0" y="19"/>
                  </a:cubicBezTo>
                  <a:cubicBezTo>
                    <a:pt x="0" y="16"/>
                    <a:pt x="9" y="13"/>
                    <a:pt x="12" y="12"/>
                  </a:cubicBezTo>
                  <a:cubicBezTo>
                    <a:pt x="16" y="10"/>
                    <a:pt x="20" y="7"/>
                    <a:pt x="25" y="5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8" name="Freeform 3295"/>
            <p:cNvSpPr>
              <a:spLocks noChangeArrowheads="1"/>
            </p:cNvSpPr>
            <p:nvPr/>
          </p:nvSpPr>
          <p:spPr bwMode="auto">
            <a:xfrm>
              <a:off x="658813" y="1263650"/>
              <a:ext cx="249238" cy="250825"/>
            </a:xfrm>
            <a:custGeom>
              <a:avLst/>
              <a:gdLst>
                <a:gd name="T0" fmla="*/ 2147483647 w 193"/>
                <a:gd name="T1" fmla="*/ 2147483647 h 193"/>
                <a:gd name="T2" fmla="*/ 2147483647 w 193"/>
                <a:gd name="T3" fmla="*/ 2147483647 h 193"/>
                <a:gd name="T4" fmla="*/ 2147483647 w 193"/>
                <a:gd name="T5" fmla="*/ 2147483647 h 193"/>
                <a:gd name="T6" fmla="*/ 2147483647 w 193"/>
                <a:gd name="T7" fmla="*/ 2147483647 h 193"/>
                <a:gd name="T8" fmla="*/ 2147483647 w 193"/>
                <a:gd name="T9" fmla="*/ 2147483647 h 193"/>
                <a:gd name="T10" fmla="*/ 2147483647 w 193"/>
                <a:gd name="T11" fmla="*/ 2147483647 h 193"/>
                <a:gd name="T12" fmla="*/ 2147483647 w 193"/>
                <a:gd name="T13" fmla="*/ 2147483647 h 193"/>
                <a:gd name="T14" fmla="*/ 2147483647 w 193"/>
                <a:gd name="T15" fmla="*/ 2147483647 h 193"/>
                <a:gd name="T16" fmla="*/ 2147483647 w 193"/>
                <a:gd name="T17" fmla="*/ 2147483647 h 193"/>
                <a:gd name="T18" fmla="*/ 2147483647 w 193"/>
                <a:gd name="T19" fmla="*/ 2147483647 h 193"/>
                <a:gd name="T20" fmla="*/ 2147483647 w 193"/>
                <a:gd name="T21" fmla="*/ 2147483647 h 193"/>
                <a:gd name="T22" fmla="*/ 2147483647 w 193"/>
                <a:gd name="T23" fmla="*/ 2147483647 h 193"/>
                <a:gd name="T24" fmla="*/ 2147483647 w 193"/>
                <a:gd name="T25" fmla="*/ 2147483647 h 193"/>
                <a:gd name="T26" fmla="*/ 2147483647 w 193"/>
                <a:gd name="T27" fmla="*/ 2147483647 h 193"/>
                <a:gd name="T28" fmla="*/ 2147483647 w 193"/>
                <a:gd name="T29" fmla="*/ 2147483647 h 193"/>
                <a:gd name="T30" fmla="*/ 2147483647 w 193"/>
                <a:gd name="T31" fmla="*/ 2147483647 h 193"/>
                <a:gd name="T32" fmla="*/ 2147483647 w 193"/>
                <a:gd name="T33" fmla="*/ 2147483647 h 193"/>
                <a:gd name="T34" fmla="*/ 2147483647 w 193"/>
                <a:gd name="T35" fmla="*/ 2147483647 h 193"/>
                <a:gd name="T36" fmla="*/ 2147483647 w 193"/>
                <a:gd name="T37" fmla="*/ 2147483647 h 193"/>
                <a:gd name="T38" fmla="*/ 2147483647 w 193"/>
                <a:gd name="T39" fmla="*/ 2147483647 h 193"/>
                <a:gd name="T40" fmla="*/ 2147483647 w 193"/>
                <a:gd name="T41" fmla="*/ 2147483647 h 193"/>
                <a:gd name="T42" fmla="*/ 2147483647 w 193"/>
                <a:gd name="T43" fmla="*/ 2147483647 h 193"/>
                <a:gd name="T44" fmla="*/ 2147483647 w 193"/>
                <a:gd name="T45" fmla="*/ 2147483647 h 193"/>
                <a:gd name="T46" fmla="*/ 2147483647 w 193"/>
                <a:gd name="T47" fmla="*/ 2147483647 h 193"/>
                <a:gd name="T48" fmla="*/ 2147483647 w 193"/>
                <a:gd name="T49" fmla="*/ 2147483647 h 193"/>
                <a:gd name="T50" fmla="*/ 2147483647 w 193"/>
                <a:gd name="T51" fmla="*/ 2147483647 h 193"/>
                <a:gd name="T52" fmla="*/ 2147483647 w 193"/>
                <a:gd name="T53" fmla="*/ 2147483647 h 193"/>
                <a:gd name="T54" fmla="*/ 2147483647 w 193"/>
                <a:gd name="T55" fmla="*/ 2147483647 h 193"/>
                <a:gd name="T56" fmla="*/ 2147483647 w 193"/>
                <a:gd name="T57" fmla="*/ 2147483647 h 193"/>
                <a:gd name="T58" fmla="*/ 2147483647 w 193"/>
                <a:gd name="T59" fmla="*/ 2147483647 h 193"/>
                <a:gd name="T60" fmla="*/ 2147483647 w 193"/>
                <a:gd name="T61" fmla="*/ 2147483647 h 193"/>
                <a:gd name="T62" fmla="*/ 2147483647 w 193"/>
                <a:gd name="T63" fmla="*/ 2147483647 h 193"/>
                <a:gd name="T64" fmla="*/ 2147483647 w 193"/>
                <a:gd name="T65" fmla="*/ 2147483647 h 193"/>
                <a:gd name="T66" fmla="*/ 2147483647 w 193"/>
                <a:gd name="T67" fmla="*/ 2147483647 h 193"/>
                <a:gd name="T68" fmla="*/ 2147483647 w 193"/>
                <a:gd name="T69" fmla="*/ 2147483647 h 193"/>
                <a:gd name="T70" fmla="*/ 2147483647 w 193"/>
                <a:gd name="T71" fmla="*/ 2147483647 h 193"/>
                <a:gd name="T72" fmla="*/ 2147483647 w 193"/>
                <a:gd name="T73" fmla="*/ 2147483647 h 193"/>
                <a:gd name="T74" fmla="*/ 2147483647 w 193"/>
                <a:gd name="T75" fmla="*/ 2147483647 h 193"/>
                <a:gd name="T76" fmla="*/ 2147483647 w 193"/>
                <a:gd name="T77" fmla="*/ 2147483647 h 193"/>
                <a:gd name="T78" fmla="*/ 2147483647 w 193"/>
                <a:gd name="T79" fmla="*/ 2147483647 h 193"/>
                <a:gd name="T80" fmla="*/ 2147483647 w 193"/>
                <a:gd name="T81" fmla="*/ 2147483647 h 193"/>
                <a:gd name="T82" fmla="*/ 2147483647 w 193"/>
                <a:gd name="T83" fmla="*/ 2147483647 h 19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93"/>
                <a:gd name="T127" fmla="*/ 0 h 193"/>
                <a:gd name="T128" fmla="*/ 193 w 193"/>
                <a:gd name="T129" fmla="*/ 193 h 19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93" h="193">
                  <a:moveTo>
                    <a:pt x="54" y="19"/>
                  </a:moveTo>
                  <a:cubicBezTo>
                    <a:pt x="59" y="21"/>
                    <a:pt x="64" y="21"/>
                    <a:pt x="68" y="21"/>
                  </a:cubicBezTo>
                  <a:cubicBezTo>
                    <a:pt x="72" y="22"/>
                    <a:pt x="77" y="24"/>
                    <a:pt x="81" y="24"/>
                  </a:cubicBezTo>
                  <a:cubicBezTo>
                    <a:pt x="76" y="24"/>
                    <a:pt x="73" y="28"/>
                    <a:pt x="75" y="33"/>
                  </a:cubicBezTo>
                  <a:cubicBezTo>
                    <a:pt x="76" y="37"/>
                    <a:pt x="81" y="38"/>
                    <a:pt x="84" y="41"/>
                  </a:cubicBezTo>
                  <a:cubicBezTo>
                    <a:pt x="93" y="46"/>
                    <a:pt x="100" y="51"/>
                    <a:pt x="109" y="55"/>
                  </a:cubicBezTo>
                  <a:cubicBezTo>
                    <a:pt x="113" y="57"/>
                    <a:pt x="118" y="58"/>
                    <a:pt x="122" y="60"/>
                  </a:cubicBezTo>
                  <a:cubicBezTo>
                    <a:pt x="127" y="62"/>
                    <a:pt x="131" y="64"/>
                    <a:pt x="136" y="64"/>
                  </a:cubicBezTo>
                  <a:cubicBezTo>
                    <a:pt x="132" y="64"/>
                    <a:pt x="127" y="63"/>
                    <a:pt x="126" y="68"/>
                  </a:cubicBezTo>
                  <a:cubicBezTo>
                    <a:pt x="124" y="73"/>
                    <a:pt x="129" y="77"/>
                    <a:pt x="132" y="81"/>
                  </a:cubicBezTo>
                  <a:cubicBezTo>
                    <a:pt x="136" y="85"/>
                    <a:pt x="140" y="90"/>
                    <a:pt x="143" y="96"/>
                  </a:cubicBezTo>
                  <a:cubicBezTo>
                    <a:pt x="145" y="99"/>
                    <a:pt x="146" y="102"/>
                    <a:pt x="149" y="105"/>
                  </a:cubicBezTo>
                  <a:cubicBezTo>
                    <a:pt x="153" y="109"/>
                    <a:pt x="158" y="111"/>
                    <a:pt x="162" y="113"/>
                  </a:cubicBezTo>
                  <a:cubicBezTo>
                    <a:pt x="166" y="115"/>
                    <a:pt x="171" y="114"/>
                    <a:pt x="174" y="116"/>
                  </a:cubicBezTo>
                  <a:cubicBezTo>
                    <a:pt x="171" y="118"/>
                    <a:pt x="167" y="117"/>
                    <a:pt x="165" y="120"/>
                  </a:cubicBezTo>
                  <a:cubicBezTo>
                    <a:pt x="162" y="124"/>
                    <a:pt x="168" y="131"/>
                    <a:pt x="170" y="135"/>
                  </a:cubicBezTo>
                  <a:cubicBezTo>
                    <a:pt x="170" y="137"/>
                    <a:pt x="171" y="140"/>
                    <a:pt x="172" y="143"/>
                  </a:cubicBezTo>
                  <a:cubicBezTo>
                    <a:pt x="176" y="150"/>
                    <a:pt x="186" y="156"/>
                    <a:pt x="193" y="159"/>
                  </a:cubicBezTo>
                  <a:cubicBezTo>
                    <a:pt x="190" y="159"/>
                    <a:pt x="183" y="159"/>
                    <a:pt x="181" y="162"/>
                  </a:cubicBezTo>
                  <a:cubicBezTo>
                    <a:pt x="179" y="165"/>
                    <a:pt x="182" y="172"/>
                    <a:pt x="182" y="176"/>
                  </a:cubicBezTo>
                  <a:cubicBezTo>
                    <a:pt x="182" y="179"/>
                    <a:pt x="184" y="181"/>
                    <a:pt x="185" y="185"/>
                  </a:cubicBezTo>
                  <a:cubicBezTo>
                    <a:pt x="186" y="187"/>
                    <a:pt x="187" y="190"/>
                    <a:pt x="188" y="193"/>
                  </a:cubicBezTo>
                  <a:cubicBezTo>
                    <a:pt x="184" y="189"/>
                    <a:pt x="182" y="182"/>
                    <a:pt x="180" y="177"/>
                  </a:cubicBezTo>
                  <a:cubicBezTo>
                    <a:pt x="178" y="171"/>
                    <a:pt x="176" y="166"/>
                    <a:pt x="174" y="160"/>
                  </a:cubicBezTo>
                  <a:cubicBezTo>
                    <a:pt x="172" y="153"/>
                    <a:pt x="169" y="148"/>
                    <a:pt x="165" y="141"/>
                  </a:cubicBezTo>
                  <a:cubicBezTo>
                    <a:pt x="163" y="138"/>
                    <a:pt x="161" y="134"/>
                    <a:pt x="159" y="131"/>
                  </a:cubicBezTo>
                  <a:cubicBezTo>
                    <a:pt x="157" y="128"/>
                    <a:pt x="155" y="126"/>
                    <a:pt x="153" y="123"/>
                  </a:cubicBezTo>
                  <a:cubicBezTo>
                    <a:pt x="146" y="112"/>
                    <a:pt x="141" y="102"/>
                    <a:pt x="132" y="92"/>
                  </a:cubicBezTo>
                  <a:cubicBezTo>
                    <a:pt x="129" y="88"/>
                    <a:pt x="124" y="85"/>
                    <a:pt x="120" y="81"/>
                  </a:cubicBezTo>
                  <a:cubicBezTo>
                    <a:pt x="115" y="77"/>
                    <a:pt x="110" y="72"/>
                    <a:pt x="105" y="68"/>
                  </a:cubicBezTo>
                  <a:cubicBezTo>
                    <a:pt x="100" y="65"/>
                    <a:pt x="96" y="61"/>
                    <a:pt x="91" y="59"/>
                  </a:cubicBezTo>
                  <a:cubicBezTo>
                    <a:pt x="86" y="56"/>
                    <a:pt x="81" y="52"/>
                    <a:pt x="75" y="48"/>
                  </a:cubicBezTo>
                  <a:cubicBezTo>
                    <a:pt x="65" y="43"/>
                    <a:pt x="56" y="36"/>
                    <a:pt x="45" y="32"/>
                  </a:cubicBezTo>
                  <a:cubicBezTo>
                    <a:pt x="42" y="31"/>
                    <a:pt x="38" y="31"/>
                    <a:pt x="35" y="30"/>
                  </a:cubicBezTo>
                  <a:cubicBezTo>
                    <a:pt x="33" y="29"/>
                    <a:pt x="31" y="28"/>
                    <a:pt x="28" y="27"/>
                  </a:cubicBezTo>
                  <a:cubicBezTo>
                    <a:pt x="23" y="24"/>
                    <a:pt x="18" y="23"/>
                    <a:pt x="13" y="20"/>
                  </a:cubicBezTo>
                  <a:cubicBezTo>
                    <a:pt x="10" y="19"/>
                    <a:pt x="0" y="16"/>
                    <a:pt x="1" y="11"/>
                  </a:cubicBezTo>
                  <a:cubicBezTo>
                    <a:pt x="2" y="7"/>
                    <a:pt x="10" y="6"/>
                    <a:pt x="13" y="4"/>
                  </a:cubicBezTo>
                  <a:cubicBezTo>
                    <a:pt x="19" y="2"/>
                    <a:pt x="24" y="0"/>
                    <a:pt x="30" y="2"/>
                  </a:cubicBezTo>
                  <a:cubicBezTo>
                    <a:pt x="35" y="4"/>
                    <a:pt x="37" y="9"/>
                    <a:pt x="41" y="13"/>
                  </a:cubicBezTo>
                  <a:cubicBezTo>
                    <a:pt x="44" y="16"/>
                    <a:pt x="49" y="18"/>
                    <a:pt x="53" y="19"/>
                  </a:cubicBezTo>
                  <a:cubicBezTo>
                    <a:pt x="54" y="19"/>
                    <a:pt x="54" y="19"/>
                    <a:pt x="54" y="19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39" name="Freeform 3296"/>
            <p:cNvSpPr>
              <a:spLocks noChangeArrowheads="1"/>
            </p:cNvSpPr>
            <p:nvPr/>
          </p:nvSpPr>
          <p:spPr bwMode="auto">
            <a:xfrm>
              <a:off x="725488" y="1247775"/>
              <a:ext cx="209550" cy="225425"/>
            </a:xfrm>
            <a:custGeom>
              <a:avLst/>
              <a:gdLst>
                <a:gd name="T0" fmla="*/ 2147483647 w 161"/>
                <a:gd name="T1" fmla="*/ 2147483647 h 174"/>
                <a:gd name="T2" fmla="*/ 2147483647 w 161"/>
                <a:gd name="T3" fmla="*/ 2147483647 h 174"/>
                <a:gd name="T4" fmla="*/ 2147483647 w 161"/>
                <a:gd name="T5" fmla="*/ 2147483647 h 174"/>
                <a:gd name="T6" fmla="*/ 2147483647 w 161"/>
                <a:gd name="T7" fmla="*/ 2147483647 h 174"/>
                <a:gd name="T8" fmla="*/ 0 w 161"/>
                <a:gd name="T9" fmla="*/ 2147483647 h 174"/>
                <a:gd name="T10" fmla="*/ 2147483647 w 161"/>
                <a:gd name="T11" fmla="*/ 2147483647 h 174"/>
                <a:gd name="T12" fmla="*/ 2147483647 w 161"/>
                <a:gd name="T13" fmla="*/ 2147483647 h 174"/>
                <a:gd name="T14" fmla="*/ 2147483647 w 161"/>
                <a:gd name="T15" fmla="*/ 2147483647 h 174"/>
                <a:gd name="T16" fmla="*/ 2147483647 w 161"/>
                <a:gd name="T17" fmla="*/ 2147483647 h 174"/>
                <a:gd name="T18" fmla="*/ 2147483647 w 161"/>
                <a:gd name="T19" fmla="*/ 2147483647 h 174"/>
                <a:gd name="T20" fmla="*/ 2147483647 w 161"/>
                <a:gd name="T21" fmla="*/ 2147483647 h 174"/>
                <a:gd name="T22" fmla="*/ 2147483647 w 161"/>
                <a:gd name="T23" fmla="*/ 2147483647 h 174"/>
                <a:gd name="T24" fmla="*/ 2147483647 w 161"/>
                <a:gd name="T25" fmla="*/ 2147483647 h 174"/>
                <a:gd name="T26" fmla="*/ 2147483647 w 161"/>
                <a:gd name="T27" fmla="*/ 2147483647 h 174"/>
                <a:gd name="T28" fmla="*/ 2147483647 w 161"/>
                <a:gd name="T29" fmla="*/ 2147483647 h 174"/>
                <a:gd name="T30" fmla="*/ 2147483647 w 161"/>
                <a:gd name="T31" fmla="*/ 2147483647 h 174"/>
                <a:gd name="T32" fmla="*/ 2147483647 w 161"/>
                <a:gd name="T33" fmla="*/ 2147483647 h 174"/>
                <a:gd name="T34" fmla="*/ 2147483647 w 161"/>
                <a:gd name="T35" fmla="*/ 2147483647 h 174"/>
                <a:gd name="T36" fmla="*/ 2147483647 w 161"/>
                <a:gd name="T37" fmla="*/ 2147483647 h 174"/>
                <a:gd name="T38" fmla="*/ 2147483647 w 161"/>
                <a:gd name="T39" fmla="*/ 2147483647 h 174"/>
                <a:gd name="T40" fmla="*/ 2147483647 w 161"/>
                <a:gd name="T41" fmla="*/ 2147483647 h 174"/>
                <a:gd name="T42" fmla="*/ 2147483647 w 161"/>
                <a:gd name="T43" fmla="*/ 2147483647 h 17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1"/>
                <a:gd name="T67" fmla="*/ 0 h 174"/>
                <a:gd name="T68" fmla="*/ 161 w 161"/>
                <a:gd name="T69" fmla="*/ 174 h 17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1" h="174">
                  <a:moveTo>
                    <a:pt x="130" y="106"/>
                  </a:moveTo>
                  <a:cubicBezTo>
                    <a:pt x="126" y="98"/>
                    <a:pt x="122" y="90"/>
                    <a:pt x="117" y="82"/>
                  </a:cubicBezTo>
                  <a:cubicBezTo>
                    <a:pt x="104" y="59"/>
                    <a:pt x="87" y="42"/>
                    <a:pt x="68" y="24"/>
                  </a:cubicBezTo>
                  <a:cubicBezTo>
                    <a:pt x="59" y="16"/>
                    <a:pt x="46" y="9"/>
                    <a:pt x="34" y="6"/>
                  </a:cubicBezTo>
                  <a:cubicBezTo>
                    <a:pt x="23" y="4"/>
                    <a:pt x="10" y="0"/>
                    <a:pt x="0" y="5"/>
                  </a:cubicBezTo>
                  <a:cubicBezTo>
                    <a:pt x="2" y="8"/>
                    <a:pt x="6" y="10"/>
                    <a:pt x="10" y="12"/>
                  </a:cubicBezTo>
                  <a:cubicBezTo>
                    <a:pt x="13" y="13"/>
                    <a:pt x="16" y="16"/>
                    <a:pt x="19" y="18"/>
                  </a:cubicBezTo>
                  <a:cubicBezTo>
                    <a:pt x="22" y="20"/>
                    <a:pt x="26" y="21"/>
                    <a:pt x="29" y="23"/>
                  </a:cubicBezTo>
                  <a:cubicBezTo>
                    <a:pt x="32" y="25"/>
                    <a:pt x="34" y="29"/>
                    <a:pt x="38" y="31"/>
                  </a:cubicBezTo>
                  <a:cubicBezTo>
                    <a:pt x="45" y="34"/>
                    <a:pt x="52" y="37"/>
                    <a:pt x="58" y="41"/>
                  </a:cubicBezTo>
                  <a:cubicBezTo>
                    <a:pt x="65" y="45"/>
                    <a:pt x="73" y="49"/>
                    <a:pt x="80" y="55"/>
                  </a:cubicBezTo>
                  <a:cubicBezTo>
                    <a:pt x="86" y="60"/>
                    <a:pt x="89" y="67"/>
                    <a:pt x="94" y="73"/>
                  </a:cubicBezTo>
                  <a:cubicBezTo>
                    <a:pt x="99" y="81"/>
                    <a:pt x="105" y="86"/>
                    <a:pt x="111" y="93"/>
                  </a:cubicBezTo>
                  <a:cubicBezTo>
                    <a:pt x="116" y="99"/>
                    <a:pt x="117" y="107"/>
                    <a:pt x="120" y="114"/>
                  </a:cubicBezTo>
                  <a:cubicBezTo>
                    <a:pt x="123" y="121"/>
                    <a:pt x="128" y="127"/>
                    <a:pt x="131" y="134"/>
                  </a:cubicBezTo>
                  <a:cubicBezTo>
                    <a:pt x="133" y="140"/>
                    <a:pt x="133" y="146"/>
                    <a:pt x="137" y="150"/>
                  </a:cubicBezTo>
                  <a:cubicBezTo>
                    <a:pt x="140" y="152"/>
                    <a:pt x="143" y="154"/>
                    <a:pt x="146" y="156"/>
                  </a:cubicBezTo>
                  <a:cubicBezTo>
                    <a:pt x="149" y="159"/>
                    <a:pt x="151" y="162"/>
                    <a:pt x="154" y="165"/>
                  </a:cubicBezTo>
                  <a:cubicBezTo>
                    <a:pt x="155" y="168"/>
                    <a:pt x="157" y="173"/>
                    <a:pt x="160" y="174"/>
                  </a:cubicBezTo>
                  <a:cubicBezTo>
                    <a:pt x="161" y="169"/>
                    <a:pt x="156" y="162"/>
                    <a:pt x="155" y="158"/>
                  </a:cubicBezTo>
                  <a:cubicBezTo>
                    <a:pt x="151" y="148"/>
                    <a:pt x="146" y="139"/>
                    <a:pt x="141" y="130"/>
                  </a:cubicBezTo>
                  <a:cubicBezTo>
                    <a:pt x="137" y="122"/>
                    <a:pt x="134" y="114"/>
                    <a:pt x="130" y="106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0" name="Freeform 3297"/>
            <p:cNvSpPr>
              <a:spLocks noChangeArrowheads="1"/>
            </p:cNvSpPr>
            <p:nvPr/>
          </p:nvSpPr>
          <p:spPr bwMode="auto">
            <a:xfrm>
              <a:off x="744538" y="1247775"/>
              <a:ext cx="184150" cy="211138"/>
            </a:xfrm>
            <a:custGeom>
              <a:avLst/>
              <a:gdLst>
                <a:gd name="T0" fmla="*/ 2147483647 w 142"/>
                <a:gd name="T1" fmla="*/ 2147483647 h 162"/>
                <a:gd name="T2" fmla="*/ 2147483647 w 142"/>
                <a:gd name="T3" fmla="*/ 2147483647 h 162"/>
                <a:gd name="T4" fmla="*/ 2147483647 w 142"/>
                <a:gd name="T5" fmla="*/ 2147483647 h 162"/>
                <a:gd name="T6" fmla="*/ 2147483647 w 142"/>
                <a:gd name="T7" fmla="*/ 2147483647 h 162"/>
                <a:gd name="T8" fmla="*/ 2147483647 w 142"/>
                <a:gd name="T9" fmla="*/ 2147483647 h 162"/>
                <a:gd name="T10" fmla="*/ 2147483647 w 142"/>
                <a:gd name="T11" fmla="*/ 2147483647 h 162"/>
                <a:gd name="T12" fmla="*/ 2147483647 w 142"/>
                <a:gd name="T13" fmla="*/ 2147483647 h 162"/>
                <a:gd name="T14" fmla="*/ 2147483647 w 142"/>
                <a:gd name="T15" fmla="*/ 2147483647 h 162"/>
                <a:gd name="T16" fmla="*/ 2147483647 w 142"/>
                <a:gd name="T17" fmla="*/ 2147483647 h 162"/>
                <a:gd name="T18" fmla="*/ 2147483647 w 142"/>
                <a:gd name="T19" fmla="*/ 2147483647 h 162"/>
                <a:gd name="T20" fmla="*/ 2147483647 w 142"/>
                <a:gd name="T21" fmla="*/ 2147483647 h 162"/>
                <a:gd name="T22" fmla="*/ 2147483647 w 142"/>
                <a:gd name="T23" fmla="*/ 2147483647 h 162"/>
                <a:gd name="T24" fmla="*/ 2147483647 w 142"/>
                <a:gd name="T25" fmla="*/ 2147483647 h 162"/>
                <a:gd name="T26" fmla="*/ 2147483647 w 142"/>
                <a:gd name="T27" fmla="*/ 2147483647 h 162"/>
                <a:gd name="T28" fmla="*/ 2147483647 w 142"/>
                <a:gd name="T29" fmla="*/ 2147483647 h 162"/>
                <a:gd name="T30" fmla="*/ 2147483647 w 142"/>
                <a:gd name="T31" fmla="*/ 2147483647 h 162"/>
                <a:gd name="T32" fmla="*/ 2147483647 w 142"/>
                <a:gd name="T33" fmla="*/ 2147483647 h 162"/>
                <a:gd name="T34" fmla="*/ 2147483647 w 142"/>
                <a:gd name="T35" fmla="*/ 2147483647 h 162"/>
                <a:gd name="T36" fmla="*/ 2147483647 w 142"/>
                <a:gd name="T37" fmla="*/ 2147483647 h 162"/>
                <a:gd name="T38" fmla="*/ 2147483647 w 142"/>
                <a:gd name="T39" fmla="*/ 2147483647 h 162"/>
                <a:gd name="T40" fmla="*/ 2147483647 w 142"/>
                <a:gd name="T41" fmla="*/ 2147483647 h 162"/>
                <a:gd name="T42" fmla="*/ 2147483647 w 142"/>
                <a:gd name="T43" fmla="*/ 2147483647 h 162"/>
                <a:gd name="T44" fmla="*/ 2147483647 w 142"/>
                <a:gd name="T45" fmla="*/ 2147483647 h 162"/>
                <a:gd name="T46" fmla="*/ 2147483647 w 142"/>
                <a:gd name="T47" fmla="*/ 2147483647 h 162"/>
                <a:gd name="T48" fmla="*/ 2147483647 w 142"/>
                <a:gd name="T49" fmla="*/ 2147483647 h 162"/>
                <a:gd name="T50" fmla="*/ 2147483647 w 142"/>
                <a:gd name="T51" fmla="*/ 2147483647 h 162"/>
                <a:gd name="T52" fmla="*/ 2147483647 w 142"/>
                <a:gd name="T53" fmla="*/ 2147483647 h 162"/>
                <a:gd name="T54" fmla="*/ 2147483647 w 142"/>
                <a:gd name="T55" fmla="*/ 2147483647 h 162"/>
                <a:gd name="T56" fmla="*/ 2147483647 w 142"/>
                <a:gd name="T57" fmla="*/ 2147483647 h 162"/>
                <a:gd name="T58" fmla="*/ 2147483647 w 142"/>
                <a:gd name="T59" fmla="*/ 2147483647 h 162"/>
                <a:gd name="T60" fmla="*/ 2147483647 w 142"/>
                <a:gd name="T61" fmla="*/ 2147483647 h 162"/>
                <a:gd name="T62" fmla="*/ 2147483647 w 142"/>
                <a:gd name="T63" fmla="*/ 2147483647 h 162"/>
                <a:gd name="T64" fmla="*/ 2147483647 w 142"/>
                <a:gd name="T65" fmla="*/ 2147483647 h 162"/>
                <a:gd name="T66" fmla="*/ 2147483647 w 142"/>
                <a:gd name="T67" fmla="*/ 2147483647 h 162"/>
                <a:gd name="T68" fmla="*/ 2147483647 w 142"/>
                <a:gd name="T69" fmla="*/ 2147483647 h 162"/>
                <a:gd name="T70" fmla="*/ 0 w 142"/>
                <a:gd name="T71" fmla="*/ 2147483647 h 162"/>
                <a:gd name="T72" fmla="*/ 2147483647 w 142"/>
                <a:gd name="T73" fmla="*/ 2147483647 h 162"/>
                <a:gd name="T74" fmla="*/ 2147483647 w 142"/>
                <a:gd name="T75" fmla="*/ 2147483647 h 162"/>
                <a:gd name="T76" fmla="*/ 2147483647 w 142"/>
                <a:gd name="T77" fmla="*/ 2147483647 h 162"/>
                <a:gd name="T78" fmla="*/ 2147483647 w 142"/>
                <a:gd name="T79" fmla="*/ 2147483647 h 162"/>
                <a:gd name="T80" fmla="*/ 2147483647 w 142"/>
                <a:gd name="T81" fmla="*/ 2147483647 h 162"/>
                <a:gd name="T82" fmla="*/ 2147483647 w 142"/>
                <a:gd name="T83" fmla="*/ 2147483647 h 162"/>
                <a:gd name="T84" fmla="*/ 2147483647 w 142"/>
                <a:gd name="T85" fmla="*/ 2147483647 h 162"/>
                <a:gd name="T86" fmla="*/ 2147483647 w 142"/>
                <a:gd name="T87" fmla="*/ 2147483647 h 162"/>
                <a:gd name="T88" fmla="*/ 2147483647 w 142"/>
                <a:gd name="T89" fmla="*/ 2147483647 h 162"/>
                <a:gd name="T90" fmla="*/ 2147483647 w 142"/>
                <a:gd name="T91" fmla="*/ 2147483647 h 162"/>
                <a:gd name="T92" fmla="*/ 2147483647 w 142"/>
                <a:gd name="T93" fmla="*/ 2147483647 h 162"/>
                <a:gd name="T94" fmla="*/ 2147483647 w 142"/>
                <a:gd name="T95" fmla="*/ 2147483647 h 162"/>
                <a:gd name="T96" fmla="*/ 2147483647 w 142"/>
                <a:gd name="T97" fmla="*/ 2147483647 h 162"/>
                <a:gd name="T98" fmla="*/ 2147483647 w 142"/>
                <a:gd name="T99" fmla="*/ 2147483647 h 162"/>
                <a:gd name="T100" fmla="*/ 2147483647 w 142"/>
                <a:gd name="T101" fmla="*/ 2147483647 h 1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42"/>
                <a:gd name="T154" fmla="*/ 0 h 162"/>
                <a:gd name="T155" fmla="*/ 142 w 142"/>
                <a:gd name="T156" fmla="*/ 162 h 1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42" h="162">
                  <a:moveTo>
                    <a:pt x="76" y="45"/>
                  </a:moveTo>
                  <a:cubicBezTo>
                    <a:pt x="79" y="47"/>
                    <a:pt x="81" y="49"/>
                    <a:pt x="83" y="50"/>
                  </a:cubicBezTo>
                  <a:cubicBezTo>
                    <a:pt x="85" y="51"/>
                    <a:pt x="87" y="53"/>
                    <a:pt x="89" y="54"/>
                  </a:cubicBezTo>
                  <a:cubicBezTo>
                    <a:pt x="90" y="56"/>
                    <a:pt x="94" y="59"/>
                    <a:pt x="95" y="61"/>
                  </a:cubicBezTo>
                  <a:cubicBezTo>
                    <a:pt x="93" y="61"/>
                    <a:pt x="92" y="61"/>
                    <a:pt x="90" y="61"/>
                  </a:cubicBezTo>
                  <a:cubicBezTo>
                    <a:pt x="91" y="62"/>
                    <a:pt x="93" y="63"/>
                    <a:pt x="94" y="64"/>
                  </a:cubicBezTo>
                  <a:cubicBezTo>
                    <a:pt x="95" y="65"/>
                    <a:pt x="96" y="66"/>
                    <a:pt x="98" y="68"/>
                  </a:cubicBezTo>
                  <a:cubicBezTo>
                    <a:pt x="99" y="70"/>
                    <a:pt x="102" y="73"/>
                    <a:pt x="103" y="76"/>
                  </a:cubicBezTo>
                  <a:cubicBezTo>
                    <a:pt x="101" y="76"/>
                    <a:pt x="100" y="75"/>
                    <a:pt x="98" y="75"/>
                  </a:cubicBezTo>
                  <a:cubicBezTo>
                    <a:pt x="100" y="76"/>
                    <a:pt x="102" y="78"/>
                    <a:pt x="104" y="79"/>
                  </a:cubicBezTo>
                  <a:cubicBezTo>
                    <a:pt x="106" y="81"/>
                    <a:pt x="108" y="83"/>
                    <a:pt x="110" y="85"/>
                  </a:cubicBezTo>
                  <a:cubicBezTo>
                    <a:pt x="111" y="87"/>
                    <a:pt x="113" y="90"/>
                    <a:pt x="114" y="92"/>
                  </a:cubicBezTo>
                  <a:cubicBezTo>
                    <a:pt x="113" y="92"/>
                    <a:pt x="111" y="91"/>
                    <a:pt x="110" y="91"/>
                  </a:cubicBezTo>
                  <a:cubicBezTo>
                    <a:pt x="112" y="94"/>
                    <a:pt x="113" y="96"/>
                    <a:pt x="115" y="98"/>
                  </a:cubicBezTo>
                  <a:cubicBezTo>
                    <a:pt x="116" y="101"/>
                    <a:pt x="119" y="104"/>
                    <a:pt x="119" y="107"/>
                  </a:cubicBezTo>
                  <a:cubicBezTo>
                    <a:pt x="118" y="106"/>
                    <a:pt x="117" y="105"/>
                    <a:pt x="116" y="105"/>
                  </a:cubicBezTo>
                  <a:cubicBezTo>
                    <a:pt x="118" y="108"/>
                    <a:pt x="120" y="111"/>
                    <a:pt x="122" y="114"/>
                  </a:cubicBezTo>
                  <a:cubicBezTo>
                    <a:pt x="123" y="115"/>
                    <a:pt x="124" y="117"/>
                    <a:pt x="125" y="118"/>
                  </a:cubicBezTo>
                  <a:cubicBezTo>
                    <a:pt x="126" y="119"/>
                    <a:pt x="127" y="121"/>
                    <a:pt x="127" y="122"/>
                  </a:cubicBezTo>
                  <a:cubicBezTo>
                    <a:pt x="126" y="122"/>
                    <a:pt x="124" y="122"/>
                    <a:pt x="123" y="121"/>
                  </a:cubicBezTo>
                  <a:cubicBezTo>
                    <a:pt x="125" y="124"/>
                    <a:pt x="127" y="126"/>
                    <a:pt x="128" y="128"/>
                  </a:cubicBezTo>
                  <a:cubicBezTo>
                    <a:pt x="130" y="130"/>
                    <a:pt x="132" y="133"/>
                    <a:pt x="134" y="136"/>
                  </a:cubicBezTo>
                  <a:cubicBezTo>
                    <a:pt x="132" y="137"/>
                    <a:pt x="131" y="136"/>
                    <a:pt x="130" y="136"/>
                  </a:cubicBezTo>
                  <a:cubicBezTo>
                    <a:pt x="132" y="137"/>
                    <a:pt x="135" y="139"/>
                    <a:pt x="136" y="141"/>
                  </a:cubicBezTo>
                  <a:cubicBezTo>
                    <a:pt x="138" y="144"/>
                    <a:pt x="140" y="147"/>
                    <a:pt x="141" y="150"/>
                  </a:cubicBezTo>
                  <a:cubicBezTo>
                    <a:pt x="139" y="150"/>
                    <a:pt x="137" y="149"/>
                    <a:pt x="136" y="148"/>
                  </a:cubicBezTo>
                  <a:cubicBezTo>
                    <a:pt x="138" y="150"/>
                    <a:pt x="138" y="152"/>
                    <a:pt x="139" y="155"/>
                  </a:cubicBezTo>
                  <a:cubicBezTo>
                    <a:pt x="140" y="157"/>
                    <a:pt x="141" y="159"/>
                    <a:pt x="142" y="162"/>
                  </a:cubicBezTo>
                  <a:cubicBezTo>
                    <a:pt x="138" y="159"/>
                    <a:pt x="135" y="154"/>
                    <a:pt x="132" y="150"/>
                  </a:cubicBezTo>
                  <a:cubicBezTo>
                    <a:pt x="128" y="146"/>
                    <a:pt x="124" y="142"/>
                    <a:pt x="122" y="137"/>
                  </a:cubicBezTo>
                  <a:cubicBezTo>
                    <a:pt x="120" y="130"/>
                    <a:pt x="118" y="124"/>
                    <a:pt x="115" y="118"/>
                  </a:cubicBezTo>
                  <a:cubicBezTo>
                    <a:pt x="112" y="112"/>
                    <a:pt x="108" y="106"/>
                    <a:pt x="104" y="99"/>
                  </a:cubicBezTo>
                  <a:cubicBezTo>
                    <a:pt x="97" y="84"/>
                    <a:pt x="86" y="72"/>
                    <a:pt x="77" y="58"/>
                  </a:cubicBezTo>
                  <a:cubicBezTo>
                    <a:pt x="69" y="44"/>
                    <a:pt x="54" y="34"/>
                    <a:pt x="39" y="28"/>
                  </a:cubicBezTo>
                  <a:cubicBezTo>
                    <a:pt x="32" y="25"/>
                    <a:pt x="24" y="26"/>
                    <a:pt x="18" y="22"/>
                  </a:cubicBezTo>
                  <a:cubicBezTo>
                    <a:pt x="11" y="17"/>
                    <a:pt x="8" y="8"/>
                    <a:pt x="0" y="4"/>
                  </a:cubicBezTo>
                  <a:cubicBezTo>
                    <a:pt x="4" y="0"/>
                    <a:pt x="14" y="6"/>
                    <a:pt x="19" y="7"/>
                  </a:cubicBezTo>
                  <a:cubicBezTo>
                    <a:pt x="23" y="8"/>
                    <a:pt x="26" y="9"/>
                    <a:pt x="29" y="9"/>
                  </a:cubicBezTo>
                  <a:cubicBezTo>
                    <a:pt x="32" y="10"/>
                    <a:pt x="36" y="11"/>
                    <a:pt x="39" y="13"/>
                  </a:cubicBezTo>
                  <a:cubicBezTo>
                    <a:pt x="41" y="13"/>
                    <a:pt x="42" y="14"/>
                    <a:pt x="44" y="15"/>
                  </a:cubicBezTo>
                  <a:cubicBezTo>
                    <a:pt x="47" y="16"/>
                    <a:pt x="50" y="17"/>
                    <a:pt x="51" y="19"/>
                  </a:cubicBezTo>
                  <a:cubicBezTo>
                    <a:pt x="50" y="19"/>
                    <a:pt x="49" y="19"/>
                    <a:pt x="48" y="19"/>
                  </a:cubicBezTo>
                  <a:cubicBezTo>
                    <a:pt x="52" y="21"/>
                    <a:pt x="57" y="23"/>
                    <a:pt x="61" y="25"/>
                  </a:cubicBezTo>
                  <a:cubicBezTo>
                    <a:pt x="62" y="26"/>
                    <a:pt x="64" y="26"/>
                    <a:pt x="65" y="27"/>
                  </a:cubicBezTo>
                  <a:cubicBezTo>
                    <a:pt x="65" y="28"/>
                    <a:pt x="68" y="31"/>
                    <a:pt x="68" y="31"/>
                  </a:cubicBezTo>
                  <a:cubicBezTo>
                    <a:pt x="66" y="31"/>
                    <a:pt x="65" y="32"/>
                    <a:pt x="63" y="31"/>
                  </a:cubicBezTo>
                  <a:cubicBezTo>
                    <a:pt x="65" y="33"/>
                    <a:pt x="68" y="34"/>
                    <a:pt x="70" y="36"/>
                  </a:cubicBezTo>
                  <a:cubicBezTo>
                    <a:pt x="72" y="37"/>
                    <a:pt x="73" y="38"/>
                    <a:pt x="75" y="39"/>
                  </a:cubicBezTo>
                  <a:cubicBezTo>
                    <a:pt x="77" y="41"/>
                    <a:pt x="79" y="43"/>
                    <a:pt x="81" y="46"/>
                  </a:cubicBezTo>
                  <a:cubicBezTo>
                    <a:pt x="79" y="46"/>
                    <a:pt x="78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1" name="Freeform 3298"/>
            <p:cNvSpPr>
              <a:spLocks noChangeArrowheads="1"/>
            </p:cNvSpPr>
            <p:nvPr/>
          </p:nvSpPr>
          <p:spPr bwMode="auto">
            <a:xfrm>
              <a:off x="627063" y="1285875"/>
              <a:ext cx="23813" cy="7938"/>
            </a:xfrm>
            <a:custGeom>
              <a:avLst/>
              <a:gdLst>
                <a:gd name="T0" fmla="*/ 2147483647 w 18"/>
                <a:gd name="T1" fmla="*/ 0 h 6"/>
                <a:gd name="T2" fmla="*/ 2147483647 w 18"/>
                <a:gd name="T3" fmla="*/ 0 h 6"/>
                <a:gd name="T4" fmla="*/ 2147483647 w 18"/>
                <a:gd name="T5" fmla="*/ 0 h 6"/>
                <a:gd name="T6" fmla="*/ 0 w 18"/>
                <a:gd name="T7" fmla="*/ 2147483647 h 6"/>
                <a:gd name="T8" fmla="*/ 0 w 18"/>
                <a:gd name="T9" fmla="*/ 2147483647 h 6"/>
                <a:gd name="T10" fmla="*/ 2147483647 w 18"/>
                <a:gd name="T11" fmla="*/ 2147483647 h 6"/>
                <a:gd name="T12" fmla="*/ 2147483647 w 18"/>
                <a:gd name="T13" fmla="*/ 2147483647 h 6"/>
                <a:gd name="T14" fmla="*/ 2147483647 w 18"/>
                <a:gd name="T15" fmla="*/ 2147483647 h 6"/>
                <a:gd name="T16" fmla="*/ 2147483647 w 18"/>
                <a:gd name="T17" fmla="*/ 2147483647 h 6"/>
                <a:gd name="T18" fmla="*/ 2147483647 w 18"/>
                <a:gd name="T19" fmla="*/ 2147483647 h 6"/>
                <a:gd name="T20" fmla="*/ 2147483647 w 18"/>
                <a:gd name="T21" fmla="*/ 0 h 6"/>
                <a:gd name="T22" fmla="*/ 2147483647 w 18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"/>
                <a:gd name="T37" fmla="*/ 0 h 6"/>
                <a:gd name="T38" fmla="*/ 18 w 18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" h="6">
                  <a:moveTo>
                    <a:pt x="15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6" y="3"/>
                    <a:pt x="6" y="6"/>
                  </a:cubicBezTo>
                  <a:cubicBezTo>
                    <a:pt x="6" y="6"/>
                    <a:pt x="7" y="6"/>
                    <a:pt x="7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5"/>
                    <a:pt x="9" y="5"/>
                    <a:pt x="10" y="4"/>
                  </a:cubicBezTo>
                  <a:cubicBezTo>
                    <a:pt x="11" y="3"/>
                    <a:pt x="12" y="2"/>
                    <a:pt x="13" y="2"/>
                  </a:cubicBezTo>
                  <a:cubicBezTo>
                    <a:pt x="14" y="1"/>
                    <a:pt x="16" y="0"/>
                    <a:pt x="18" y="0"/>
                  </a:cubicBezTo>
                  <a:cubicBezTo>
                    <a:pt x="17" y="0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524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2" name="Freeform 3299"/>
            <p:cNvSpPr>
              <a:spLocks noChangeArrowheads="1"/>
            </p:cNvSpPr>
            <p:nvPr/>
          </p:nvSpPr>
          <p:spPr bwMode="auto">
            <a:xfrm>
              <a:off x="622300" y="1289050"/>
              <a:ext cx="15875" cy="11113"/>
            </a:xfrm>
            <a:custGeom>
              <a:avLst/>
              <a:gdLst>
                <a:gd name="T0" fmla="*/ 0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2147483647 w 12"/>
                <a:gd name="T9" fmla="*/ 2147483647 h 9"/>
                <a:gd name="T10" fmla="*/ 2147483647 w 12"/>
                <a:gd name="T11" fmla="*/ 0 h 9"/>
                <a:gd name="T12" fmla="*/ 0 w 12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9"/>
                <a:gd name="T23" fmla="*/ 12 w 12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9">
                  <a:moveTo>
                    <a:pt x="0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3" y="6"/>
                    <a:pt x="5" y="9"/>
                    <a:pt x="3" y="9"/>
                  </a:cubicBezTo>
                  <a:cubicBezTo>
                    <a:pt x="5" y="9"/>
                    <a:pt x="6" y="8"/>
                    <a:pt x="7" y="6"/>
                  </a:cubicBezTo>
                  <a:cubicBezTo>
                    <a:pt x="9" y="5"/>
                    <a:pt x="12" y="4"/>
                    <a:pt x="12" y="2"/>
                  </a:cubicBezTo>
                  <a:cubicBezTo>
                    <a:pt x="12" y="0"/>
                    <a:pt x="9" y="0"/>
                    <a:pt x="8" y="0"/>
                  </a:cubicBezTo>
                  <a:cubicBezTo>
                    <a:pt x="5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524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3" name="Freeform 3300"/>
            <p:cNvSpPr>
              <a:spLocks noChangeArrowheads="1"/>
            </p:cNvSpPr>
            <p:nvPr/>
          </p:nvSpPr>
          <p:spPr bwMode="auto">
            <a:xfrm>
              <a:off x="615950" y="1290638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1"/>
                <a:gd name="T23" fmla="*/ 15 w 15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1">
                  <a:moveTo>
                    <a:pt x="14" y="2"/>
                  </a:moveTo>
                  <a:cubicBezTo>
                    <a:pt x="12" y="0"/>
                    <a:pt x="10" y="0"/>
                    <a:pt x="8" y="1"/>
                  </a:cubicBezTo>
                  <a:cubicBezTo>
                    <a:pt x="7" y="1"/>
                    <a:pt x="5" y="2"/>
                    <a:pt x="4" y="2"/>
                  </a:cubicBezTo>
                  <a:cubicBezTo>
                    <a:pt x="3" y="2"/>
                    <a:pt x="2" y="2"/>
                    <a:pt x="0" y="3"/>
                  </a:cubicBezTo>
                  <a:cubicBezTo>
                    <a:pt x="2" y="4"/>
                    <a:pt x="3" y="4"/>
                    <a:pt x="4" y="6"/>
                  </a:cubicBezTo>
                  <a:cubicBezTo>
                    <a:pt x="5" y="7"/>
                    <a:pt x="5" y="9"/>
                    <a:pt x="6" y="10"/>
                  </a:cubicBezTo>
                  <a:cubicBezTo>
                    <a:pt x="6" y="11"/>
                    <a:pt x="15" y="5"/>
                    <a:pt x="14" y="2"/>
                  </a:cubicBezTo>
                  <a:close/>
                </a:path>
              </a:pathLst>
            </a:custGeom>
            <a:solidFill>
              <a:srgbClr val="52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4" name="Freeform 3301"/>
            <p:cNvSpPr>
              <a:spLocks noChangeArrowheads="1"/>
            </p:cNvSpPr>
            <p:nvPr/>
          </p:nvSpPr>
          <p:spPr bwMode="auto">
            <a:xfrm>
              <a:off x="609600" y="1292225"/>
              <a:ext cx="15875" cy="14288"/>
            </a:xfrm>
            <a:custGeom>
              <a:avLst/>
              <a:gdLst>
                <a:gd name="T0" fmla="*/ 2147483647 w 12"/>
                <a:gd name="T1" fmla="*/ 2147483647 h 11"/>
                <a:gd name="T2" fmla="*/ 2147483647 w 12"/>
                <a:gd name="T3" fmla="*/ 2147483647 h 11"/>
                <a:gd name="T4" fmla="*/ 0 w 12"/>
                <a:gd name="T5" fmla="*/ 2147483647 h 11"/>
                <a:gd name="T6" fmla="*/ 2147483647 w 12"/>
                <a:gd name="T7" fmla="*/ 2147483647 h 11"/>
                <a:gd name="T8" fmla="*/ 2147483647 w 12"/>
                <a:gd name="T9" fmla="*/ 2147483647 h 11"/>
                <a:gd name="T10" fmla="*/ 2147483647 w 12"/>
                <a:gd name="T11" fmla="*/ 2147483647 h 11"/>
                <a:gd name="T12" fmla="*/ 2147483647 w 12"/>
                <a:gd name="T13" fmla="*/ 2147483647 h 11"/>
                <a:gd name="T14" fmla="*/ 2147483647 w 12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1"/>
                  </a:cubicBezTo>
                  <a:cubicBezTo>
                    <a:pt x="7" y="0"/>
                    <a:pt x="3" y="0"/>
                    <a:pt x="0" y="1"/>
                  </a:cubicBezTo>
                  <a:cubicBezTo>
                    <a:pt x="0" y="1"/>
                    <a:pt x="2" y="4"/>
                    <a:pt x="2" y="4"/>
                  </a:cubicBezTo>
                  <a:cubicBezTo>
                    <a:pt x="3" y="6"/>
                    <a:pt x="2" y="6"/>
                    <a:pt x="2" y="8"/>
                  </a:cubicBezTo>
                  <a:cubicBezTo>
                    <a:pt x="2" y="11"/>
                    <a:pt x="5" y="10"/>
                    <a:pt x="7" y="10"/>
                  </a:cubicBezTo>
                  <a:cubicBezTo>
                    <a:pt x="9" y="9"/>
                    <a:pt x="11" y="8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5" name="Freeform 3302"/>
            <p:cNvSpPr>
              <a:spLocks noChangeArrowheads="1"/>
            </p:cNvSpPr>
            <p:nvPr/>
          </p:nvSpPr>
          <p:spPr bwMode="auto">
            <a:xfrm>
              <a:off x="604838" y="1293813"/>
              <a:ext cx="15875" cy="12700"/>
            </a:xfrm>
            <a:custGeom>
              <a:avLst/>
              <a:gdLst>
                <a:gd name="T0" fmla="*/ 2147483647 w 12"/>
                <a:gd name="T1" fmla="*/ 2147483647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0 h 10"/>
                <a:gd name="T8" fmla="*/ 0 w 12"/>
                <a:gd name="T9" fmla="*/ 0 h 10"/>
                <a:gd name="T10" fmla="*/ 2147483647 w 12"/>
                <a:gd name="T11" fmla="*/ 2147483647 h 10"/>
                <a:gd name="T12" fmla="*/ 2147483647 w 12"/>
                <a:gd name="T13" fmla="*/ 2147483647 h 10"/>
                <a:gd name="T14" fmla="*/ 2147483647 w 12"/>
                <a:gd name="T15" fmla="*/ 2147483647 h 10"/>
                <a:gd name="T16" fmla="*/ 2147483647 w 12"/>
                <a:gd name="T17" fmla="*/ 214748364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"/>
                <a:gd name="T28" fmla="*/ 0 h 10"/>
                <a:gd name="T29" fmla="*/ 12 w 12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" h="10">
                  <a:moveTo>
                    <a:pt x="11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2" y="4"/>
                    <a:pt x="11" y="3"/>
                    <a:pt x="9" y="2"/>
                  </a:cubicBezTo>
                  <a:cubicBezTo>
                    <a:pt x="8" y="1"/>
                    <a:pt x="6" y="0"/>
                    <a:pt x="5" y="0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1" y="2"/>
                    <a:pt x="2" y="4"/>
                    <a:pt x="1" y="7"/>
                  </a:cubicBezTo>
                  <a:cubicBezTo>
                    <a:pt x="0" y="9"/>
                    <a:pt x="2" y="9"/>
                    <a:pt x="3" y="9"/>
                  </a:cubicBezTo>
                  <a:cubicBezTo>
                    <a:pt x="4" y="10"/>
                    <a:pt x="6" y="10"/>
                    <a:pt x="7" y="9"/>
                  </a:cubicBezTo>
                  <a:cubicBezTo>
                    <a:pt x="8" y="9"/>
                    <a:pt x="10" y="8"/>
                    <a:pt x="11" y="7"/>
                  </a:cubicBezTo>
                  <a:close/>
                </a:path>
              </a:pathLst>
            </a:custGeom>
            <a:solidFill>
              <a:srgbClr val="5135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6" name="Freeform 3303"/>
            <p:cNvSpPr>
              <a:spLocks noChangeArrowheads="1"/>
            </p:cNvSpPr>
            <p:nvPr/>
          </p:nvSpPr>
          <p:spPr bwMode="auto">
            <a:xfrm>
              <a:off x="596900" y="1292225"/>
              <a:ext cx="17463" cy="12700"/>
            </a:xfrm>
            <a:custGeom>
              <a:avLst/>
              <a:gdLst>
                <a:gd name="T0" fmla="*/ 2147483647 w 13"/>
                <a:gd name="T1" fmla="*/ 0 h 10"/>
                <a:gd name="T2" fmla="*/ 2147483647 w 13"/>
                <a:gd name="T3" fmla="*/ 2147483647 h 10"/>
                <a:gd name="T4" fmla="*/ 2147483647 w 13"/>
                <a:gd name="T5" fmla="*/ 2147483647 h 10"/>
                <a:gd name="T6" fmla="*/ 2147483647 w 13"/>
                <a:gd name="T7" fmla="*/ 2147483647 h 10"/>
                <a:gd name="T8" fmla="*/ 2147483647 w 13"/>
                <a:gd name="T9" fmla="*/ 2147483647 h 10"/>
                <a:gd name="T10" fmla="*/ 2147483647 w 13"/>
                <a:gd name="T11" fmla="*/ 2147483647 h 10"/>
                <a:gd name="T12" fmla="*/ 2147483647 w 13"/>
                <a:gd name="T13" fmla="*/ 2147483647 h 10"/>
                <a:gd name="T14" fmla="*/ 2147483647 w 13"/>
                <a:gd name="T15" fmla="*/ 0 h 10"/>
                <a:gd name="T16" fmla="*/ 2147483647 w 13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10"/>
                <a:gd name="T29" fmla="*/ 13 w 13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10">
                  <a:moveTo>
                    <a:pt x="2" y="0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0" y="4"/>
                    <a:pt x="0" y="7"/>
                    <a:pt x="2" y="8"/>
                  </a:cubicBezTo>
                  <a:cubicBezTo>
                    <a:pt x="4" y="9"/>
                    <a:pt x="6" y="10"/>
                    <a:pt x="8" y="10"/>
                  </a:cubicBezTo>
                  <a:cubicBezTo>
                    <a:pt x="10" y="10"/>
                    <a:pt x="12" y="10"/>
                    <a:pt x="12" y="9"/>
                  </a:cubicBezTo>
                  <a:cubicBezTo>
                    <a:pt x="13" y="7"/>
                    <a:pt x="12" y="5"/>
                    <a:pt x="11" y="4"/>
                  </a:cubicBezTo>
                  <a:cubicBezTo>
                    <a:pt x="10" y="3"/>
                    <a:pt x="9" y="2"/>
                    <a:pt x="8" y="1"/>
                  </a:cubicBezTo>
                  <a:cubicBezTo>
                    <a:pt x="7" y="0"/>
                    <a:pt x="6" y="1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512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7" name="Freeform 3304"/>
            <p:cNvSpPr>
              <a:spLocks noChangeArrowheads="1"/>
            </p:cNvSpPr>
            <p:nvPr/>
          </p:nvSpPr>
          <p:spPr bwMode="auto">
            <a:xfrm>
              <a:off x="593725" y="1290638"/>
              <a:ext cx="14288" cy="14288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w 11"/>
                <a:gd name="T17" fmla="*/ 2147483647 h 11"/>
                <a:gd name="T18" fmla="*/ 2147483647 w 11"/>
                <a:gd name="T19" fmla="*/ 2147483647 h 11"/>
                <a:gd name="T20" fmla="*/ 2147483647 w 11"/>
                <a:gd name="T21" fmla="*/ 2147483647 h 11"/>
                <a:gd name="T22" fmla="*/ 2147483647 w 11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"/>
                <a:gd name="T37" fmla="*/ 0 h 11"/>
                <a:gd name="T38" fmla="*/ 11 w 11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" h="11">
                  <a:moveTo>
                    <a:pt x="9" y="3"/>
                  </a:moveTo>
                  <a:cubicBezTo>
                    <a:pt x="10" y="5"/>
                    <a:pt x="11" y="6"/>
                    <a:pt x="11" y="8"/>
                  </a:cubicBezTo>
                  <a:cubicBezTo>
                    <a:pt x="11" y="10"/>
                    <a:pt x="9" y="11"/>
                    <a:pt x="7" y="10"/>
                  </a:cubicBezTo>
                  <a:cubicBezTo>
                    <a:pt x="7" y="10"/>
                    <a:pt x="6" y="9"/>
                    <a:pt x="5" y="9"/>
                  </a:cubicBezTo>
                  <a:cubicBezTo>
                    <a:pt x="5" y="9"/>
                    <a:pt x="4" y="8"/>
                    <a:pt x="3" y="8"/>
                  </a:cubicBezTo>
                  <a:cubicBezTo>
                    <a:pt x="2" y="8"/>
                    <a:pt x="1" y="7"/>
                    <a:pt x="1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7" y="2"/>
                    <a:pt x="8" y="3"/>
                    <a:pt x="9" y="3"/>
                  </a:cubicBezTo>
                  <a:close/>
                </a:path>
              </a:pathLst>
            </a:custGeom>
            <a:solidFill>
              <a:srgbClr val="512A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8" name="Freeform 3305"/>
            <p:cNvSpPr>
              <a:spLocks noEditPoints="1" noChangeArrowheads="1"/>
            </p:cNvSpPr>
            <p:nvPr/>
          </p:nvSpPr>
          <p:spPr bwMode="auto">
            <a:xfrm>
              <a:off x="588963" y="1290638"/>
              <a:ext cx="15875" cy="11113"/>
            </a:xfrm>
            <a:custGeom>
              <a:avLst/>
              <a:gdLst>
                <a:gd name="T0" fmla="*/ 2147483647 w 12"/>
                <a:gd name="T1" fmla="*/ 2147483647 h 9"/>
                <a:gd name="T2" fmla="*/ 2147483647 w 12"/>
                <a:gd name="T3" fmla="*/ 2147483647 h 9"/>
                <a:gd name="T4" fmla="*/ 2147483647 w 12"/>
                <a:gd name="T5" fmla="*/ 2147483647 h 9"/>
                <a:gd name="T6" fmla="*/ 2147483647 w 12"/>
                <a:gd name="T7" fmla="*/ 2147483647 h 9"/>
                <a:gd name="T8" fmla="*/ 0 w 12"/>
                <a:gd name="T9" fmla="*/ 2147483647 h 9"/>
                <a:gd name="T10" fmla="*/ 0 w 12"/>
                <a:gd name="T11" fmla="*/ 2147483647 h 9"/>
                <a:gd name="T12" fmla="*/ 0 w 12"/>
                <a:gd name="T13" fmla="*/ 2147483647 h 9"/>
                <a:gd name="T14" fmla="*/ 2147483647 w 12"/>
                <a:gd name="T15" fmla="*/ 2147483647 h 9"/>
                <a:gd name="T16" fmla="*/ 2147483647 w 12"/>
                <a:gd name="T17" fmla="*/ 2147483647 h 9"/>
                <a:gd name="T18" fmla="*/ 2147483647 w 12"/>
                <a:gd name="T19" fmla="*/ 2147483647 h 9"/>
                <a:gd name="T20" fmla="*/ 2147483647 w 12"/>
                <a:gd name="T21" fmla="*/ 2147483647 h 9"/>
                <a:gd name="T22" fmla="*/ 2147483647 w 12"/>
                <a:gd name="T23" fmla="*/ 2147483647 h 9"/>
                <a:gd name="T24" fmla="*/ 2147483647 w 12"/>
                <a:gd name="T25" fmla="*/ 2147483647 h 9"/>
                <a:gd name="T26" fmla="*/ 2147483647 w 12"/>
                <a:gd name="T27" fmla="*/ 2147483647 h 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9"/>
                <a:gd name="T44" fmla="*/ 12 w 12"/>
                <a:gd name="T45" fmla="*/ 9 h 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9">
                  <a:moveTo>
                    <a:pt x="6" y="2"/>
                  </a:moveTo>
                  <a:cubicBezTo>
                    <a:pt x="6" y="2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4" y="8"/>
                    <a:pt x="6" y="9"/>
                    <a:pt x="8" y="9"/>
                  </a:cubicBezTo>
                  <a:cubicBezTo>
                    <a:pt x="12" y="7"/>
                    <a:pt x="8" y="4"/>
                    <a:pt x="6" y="2"/>
                  </a:cubicBezTo>
                  <a:close/>
                  <a:moveTo>
                    <a:pt x="4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5126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49" name="Freeform 3306"/>
            <p:cNvSpPr>
              <a:spLocks noChangeArrowheads="1"/>
            </p:cNvSpPr>
            <p:nvPr/>
          </p:nvSpPr>
          <p:spPr bwMode="auto">
            <a:xfrm>
              <a:off x="519113" y="1106488"/>
              <a:ext cx="231775" cy="173038"/>
            </a:xfrm>
            <a:custGeom>
              <a:avLst/>
              <a:gdLst>
                <a:gd name="T0" fmla="*/ 2147483647 w 178"/>
                <a:gd name="T1" fmla="*/ 2147483647 h 134"/>
                <a:gd name="T2" fmla="*/ 2147483647 w 178"/>
                <a:gd name="T3" fmla="*/ 2147483647 h 134"/>
                <a:gd name="T4" fmla="*/ 2147483647 w 178"/>
                <a:gd name="T5" fmla="*/ 2147483647 h 134"/>
                <a:gd name="T6" fmla="*/ 2147483647 w 178"/>
                <a:gd name="T7" fmla="*/ 2147483647 h 134"/>
                <a:gd name="T8" fmla="*/ 2147483647 w 178"/>
                <a:gd name="T9" fmla="*/ 2147483647 h 134"/>
                <a:gd name="T10" fmla="*/ 2147483647 w 178"/>
                <a:gd name="T11" fmla="*/ 2147483647 h 134"/>
                <a:gd name="T12" fmla="*/ 2147483647 w 178"/>
                <a:gd name="T13" fmla="*/ 2147483647 h 134"/>
                <a:gd name="T14" fmla="*/ 2147483647 w 178"/>
                <a:gd name="T15" fmla="*/ 2147483647 h 134"/>
                <a:gd name="T16" fmla="*/ 2147483647 w 178"/>
                <a:gd name="T17" fmla="*/ 2147483647 h 134"/>
                <a:gd name="T18" fmla="*/ 2147483647 w 178"/>
                <a:gd name="T19" fmla="*/ 2147483647 h 134"/>
                <a:gd name="T20" fmla="*/ 2147483647 w 178"/>
                <a:gd name="T21" fmla="*/ 2147483647 h 134"/>
                <a:gd name="T22" fmla="*/ 2147483647 w 178"/>
                <a:gd name="T23" fmla="*/ 2147483647 h 134"/>
                <a:gd name="T24" fmla="*/ 2147483647 w 178"/>
                <a:gd name="T25" fmla="*/ 2147483647 h 134"/>
                <a:gd name="T26" fmla="*/ 2147483647 w 178"/>
                <a:gd name="T27" fmla="*/ 2147483647 h 134"/>
                <a:gd name="T28" fmla="*/ 2147483647 w 178"/>
                <a:gd name="T29" fmla="*/ 2147483647 h 134"/>
                <a:gd name="T30" fmla="*/ 2147483647 w 178"/>
                <a:gd name="T31" fmla="*/ 2147483647 h 134"/>
                <a:gd name="T32" fmla="*/ 2147483647 w 178"/>
                <a:gd name="T33" fmla="*/ 2147483647 h 134"/>
                <a:gd name="T34" fmla="*/ 2147483647 w 178"/>
                <a:gd name="T35" fmla="*/ 2147483647 h 134"/>
                <a:gd name="T36" fmla="*/ 2147483647 w 178"/>
                <a:gd name="T37" fmla="*/ 2147483647 h 134"/>
                <a:gd name="T38" fmla="*/ 2147483647 w 178"/>
                <a:gd name="T39" fmla="*/ 2147483647 h 134"/>
                <a:gd name="T40" fmla="*/ 2147483647 w 178"/>
                <a:gd name="T41" fmla="*/ 2147483647 h 134"/>
                <a:gd name="T42" fmla="*/ 2147483647 w 178"/>
                <a:gd name="T43" fmla="*/ 2147483647 h 134"/>
                <a:gd name="T44" fmla="*/ 0 w 178"/>
                <a:gd name="T45" fmla="*/ 2147483647 h 134"/>
                <a:gd name="T46" fmla="*/ 0 w 178"/>
                <a:gd name="T47" fmla="*/ 2147483647 h 134"/>
                <a:gd name="T48" fmla="*/ 2147483647 w 178"/>
                <a:gd name="T49" fmla="*/ 2147483647 h 134"/>
                <a:gd name="T50" fmla="*/ 2147483647 w 178"/>
                <a:gd name="T51" fmla="*/ 2147483647 h 134"/>
                <a:gd name="T52" fmla="*/ 2147483647 w 178"/>
                <a:gd name="T53" fmla="*/ 2147483647 h 134"/>
                <a:gd name="T54" fmla="*/ 2147483647 w 178"/>
                <a:gd name="T55" fmla="*/ 2147483647 h 134"/>
                <a:gd name="T56" fmla="*/ 2147483647 w 178"/>
                <a:gd name="T57" fmla="*/ 2147483647 h 134"/>
                <a:gd name="T58" fmla="*/ 2147483647 w 178"/>
                <a:gd name="T59" fmla="*/ 2147483647 h 134"/>
                <a:gd name="T60" fmla="*/ 2147483647 w 178"/>
                <a:gd name="T61" fmla="*/ 2147483647 h 134"/>
                <a:gd name="T62" fmla="*/ 2147483647 w 178"/>
                <a:gd name="T63" fmla="*/ 2147483647 h 134"/>
                <a:gd name="T64" fmla="*/ 2147483647 w 178"/>
                <a:gd name="T65" fmla="*/ 2147483647 h 134"/>
                <a:gd name="T66" fmla="*/ 2147483647 w 178"/>
                <a:gd name="T67" fmla="*/ 2147483647 h 134"/>
                <a:gd name="T68" fmla="*/ 2147483647 w 178"/>
                <a:gd name="T69" fmla="*/ 2147483647 h 134"/>
                <a:gd name="T70" fmla="*/ 2147483647 w 178"/>
                <a:gd name="T71" fmla="*/ 2147483647 h 134"/>
                <a:gd name="T72" fmla="*/ 2147483647 w 178"/>
                <a:gd name="T73" fmla="*/ 2147483647 h 134"/>
                <a:gd name="T74" fmla="*/ 2147483647 w 178"/>
                <a:gd name="T75" fmla="*/ 2147483647 h 134"/>
                <a:gd name="T76" fmla="*/ 2147483647 w 178"/>
                <a:gd name="T77" fmla="*/ 2147483647 h 134"/>
                <a:gd name="T78" fmla="*/ 2147483647 w 178"/>
                <a:gd name="T79" fmla="*/ 2147483647 h 134"/>
                <a:gd name="T80" fmla="*/ 2147483647 w 178"/>
                <a:gd name="T81" fmla="*/ 2147483647 h 134"/>
                <a:gd name="T82" fmla="*/ 2147483647 w 178"/>
                <a:gd name="T83" fmla="*/ 2147483647 h 134"/>
                <a:gd name="T84" fmla="*/ 2147483647 w 178"/>
                <a:gd name="T85" fmla="*/ 2147483647 h 134"/>
                <a:gd name="T86" fmla="*/ 2147483647 w 178"/>
                <a:gd name="T87" fmla="*/ 2147483647 h 134"/>
                <a:gd name="T88" fmla="*/ 2147483647 w 178"/>
                <a:gd name="T89" fmla="*/ 0 h 134"/>
                <a:gd name="T90" fmla="*/ 2147483647 w 178"/>
                <a:gd name="T91" fmla="*/ 2147483647 h 134"/>
                <a:gd name="T92" fmla="*/ 2147483647 w 178"/>
                <a:gd name="T93" fmla="*/ 2147483647 h 134"/>
                <a:gd name="T94" fmla="*/ 2147483647 w 178"/>
                <a:gd name="T95" fmla="*/ 2147483647 h 134"/>
                <a:gd name="T96" fmla="*/ 2147483647 w 178"/>
                <a:gd name="T97" fmla="*/ 2147483647 h 134"/>
                <a:gd name="T98" fmla="*/ 2147483647 w 178"/>
                <a:gd name="T99" fmla="*/ 2147483647 h 134"/>
                <a:gd name="T100" fmla="*/ 2147483647 w 178"/>
                <a:gd name="T101" fmla="*/ 2147483647 h 134"/>
                <a:gd name="T102" fmla="*/ 2147483647 w 178"/>
                <a:gd name="T103" fmla="*/ 2147483647 h 134"/>
                <a:gd name="T104" fmla="*/ 2147483647 w 178"/>
                <a:gd name="T105" fmla="*/ 2147483647 h 134"/>
                <a:gd name="T106" fmla="*/ 2147483647 w 178"/>
                <a:gd name="T107" fmla="*/ 2147483647 h 134"/>
                <a:gd name="T108" fmla="*/ 2147483647 w 178"/>
                <a:gd name="T109" fmla="*/ 2147483647 h 134"/>
                <a:gd name="T110" fmla="*/ 2147483647 w 178"/>
                <a:gd name="T111" fmla="*/ 2147483647 h 134"/>
                <a:gd name="T112" fmla="*/ 2147483647 w 178"/>
                <a:gd name="T113" fmla="*/ 2147483647 h 134"/>
                <a:gd name="T114" fmla="*/ 2147483647 w 178"/>
                <a:gd name="T115" fmla="*/ 2147483647 h 134"/>
                <a:gd name="T116" fmla="*/ 2147483647 w 178"/>
                <a:gd name="T117" fmla="*/ 2147483647 h 13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8"/>
                <a:gd name="T178" fmla="*/ 0 h 134"/>
                <a:gd name="T179" fmla="*/ 178 w 178"/>
                <a:gd name="T180" fmla="*/ 134 h 13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8" h="134">
                  <a:moveTo>
                    <a:pt x="114" y="114"/>
                  </a:moveTo>
                  <a:cubicBezTo>
                    <a:pt x="118" y="113"/>
                    <a:pt x="122" y="112"/>
                    <a:pt x="126" y="110"/>
                  </a:cubicBezTo>
                  <a:cubicBezTo>
                    <a:pt x="129" y="108"/>
                    <a:pt x="132" y="107"/>
                    <a:pt x="135" y="106"/>
                  </a:cubicBezTo>
                  <a:cubicBezTo>
                    <a:pt x="139" y="104"/>
                    <a:pt x="143" y="101"/>
                    <a:pt x="147" y="98"/>
                  </a:cubicBezTo>
                  <a:cubicBezTo>
                    <a:pt x="151" y="94"/>
                    <a:pt x="157" y="92"/>
                    <a:pt x="160" y="87"/>
                  </a:cubicBezTo>
                  <a:cubicBezTo>
                    <a:pt x="164" y="83"/>
                    <a:pt x="164" y="74"/>
                    <a:pt x="169" y="72"/>
                  </a:cubicBezTo>
                  <a:cubicBezTo>
                    <a:pt x="172" y="75"/>
                    <a:pt x="167" y="79"/>
                    <a:pt x="167" y="82"/>
                  </a:cubicBezTo>
                  <a:cubicBezTo>
                    <a:pt x="166" y="84"/>
                    <a:pt x="166" y="86"/>
                    <a:pt x="165" y="89"/>
                  </a:cubicBezTo>
                  <a:cubicBezTo>
                    <a:pt x="164" y="91"/>
                    <a:pt x="163" y="93"/>
                    <a:pt x="163" y="96"/>
                  </a:cubicBezTo>
                  <a:cubicBezTo>
                    <a:pt x="165" y="95"/>
                    <a:pt x="167" y="95"/>
                    <a:pt x="170" y="95"/>
                  </a:cubicBezTo>
                  <a:cubicBezTo>
                    <a:pt x="169" y="98"/>
                    <a:pt x="164" y="99"/>
                    <a:pt x="161" y="100"/>
                  </a:cubicBezTo>
                  <a:cubicBezTo>
                    <a:pt x="159" y="101"/>
                    <a:pt x="157" y="101"/>
                    <a:pt x="155" y="102"/>
                  </a:cubicBezTo>
                  <a:cubicBezTo>
                    <a:pt x="154" y="102"/>
                    <a:pt x="153" y="102"/>
                    <a:pt x="152" y="102"/>
                  </a:cubicBezTo>
                  <a:cubicBezTo>
                    <a:pt x="149" y="103"/>
                    <a:pt x="147" y="105"/>
                    <a:pt x="144" y="107"/>
                  </a:cubicBezTo>
                  <a:cubicBezTo>
                    <a:pt x="135" y="112"/>
                    <a:pt x="125" y="115"/>
                    <a:pt x="116" y="119"/>
                  </a:cubicBezTo>
                  <a:cubicBezTo>
                    <a:pt x="99" y="126"/>
                    <a:pt x="80" y="134"/>
                    <a:pt x="62" y="133"/>
                  </a:cubicBezTo>
                  <a:cubicBezTo>
                    <a:pt x="52" y="132"/>
                    <a:pt x="44" y="124"/>
                    <a:pt x="36" y="120"/>
                  </a:cubicBezTo>
                  <a:cubicBezTo>
                    <a:pt x="32" y="117"/>
                    <a:pt x="26" y="112"/>
                    <a:pt x="21" y="111"/>
                  </a:cubicBezTo>
                  <a:cubicBezTo>
                    <a:pt x="16" y="109"/>
                    <a:pt x="10" y="111"/>
                    <a:pt x="5" y="115"/>
                  </a:cubicBezTo>
                  <a:cubicBezTo>
                    <a:pt x="9" y="110"/>
                    <a:pt x="7" y="104"/>
                    <a:pt x="7" y="99"/>
                  </a:cubicBezTo>
                  <a:cubicBezTo>
                    <a:pt x="7" y="94"/>
                    <a:pt x="6" y="90"/>
                    <a:pt x="6" y="85"/>
                  </a:cubicBezTo>
                  <a:cubicBezTo>
                    <a:pt x="6" y="79"/>
                    <a:pt x="5" y="74"/>
                    <a:pt x="3" y="68"/>
                  </a:cubicBezTo>
                  <a:cubicBezTo>
                    <a:pt x="2" y="65"/>
                    <a:pt x="1" y="62"/>
                    <a:pt x="0" y="59"/>
                  </a:cubicBezTo>
                  <a:cubicBezTo>
                    <a:pt x="0" y="58"/>
                    <a:pt x="1" y="52"/>
                    <a:pt x="0" y="51"/>
                  </a:cubicBezTo>
                  <a:cubicBezTo>
                    <a:pt x="4" y="56"/>
                    <a:pt x="6" y="62"/>
                    <a:pt x="10" y="67"/>
                  </a:cubicBezTo>
                  <a:cubicBezTo>
                    <a:pt x="14" y="71"/>
                    <a:pt x="18" y="73"/>
                    <a:pt x="23" y="74"/>
                  </a:cubicBezTo>
                  <a:cubicBezTo>
                    <a:pt x="30" y="75"/>
                    <a:pt x="36" y="73"/>
                    <a:pt x="41" y="69"/>
                  </a:cubicBezTo>
                  <a:cubicBezTo>
                    <a:pt x="46" y="66"/>
                    <a:pt x="52" y="63"/>
                    <a:pt x="54" y="57"/>
                  </a:cubicBezTo>
                  <a:cubicBezTo>
                    <a:pt x="56" y="53"/>
                    <a:pt x="55" y="49"/>
                    <a:pt x="55" y="45"/>
                  </a:cubicBezTo>
                  <a:cubicBezTo>
                    <a:pt x="56" y="39"/>
                    <a:pt x="55" y="30"/>
                    <a:pt x="60" y="25"/>
                  </a:cubicBezTo>
                  <a:cubicBezTo>
                    <a:pt x="60" y="31"/>
                    <a:pt x="60" y="37"/>
                    <a:pt x="61" y="43"/>
                  </a:cubicBezTo>
                  <a:cubicBezTo>
                    <a:pt x="62" y="45"/>
                    <a:pt x="62" y="47"/>
                    <a:pt x="65" y="46"/>
                  </a:cubicBezTo>
                  <a:cubicBezTo>
                    <a:pt x="68" y="46"/>
                    <a:pt x="71" y="43"/>
                    <a:pt x="75" y="41"/>
                  </a:cubicBezTo>
                  <a:cubicBezTo>
                    <a:pt x="76" y="40"/>
                    <a:pt x="79" y="40"/>
                    <a:pt x="80" y="38"/>
                  </a:cubicBezTo>
                  <a:cubicBezTo>
                    <a:pt x="82" y="36"/>
                    <a:pt x="83" y="32"/>
                    <a:pt x="85" y="29"/>
                  </a:cubicBezTo>
                  <a:cubicBezTo>
                    <a:pt x="86" y="25"/>
                    <a:pt x="88" y="22"/>
                    <a:pt x="90" y="18"/>
                  </a:cubicBezTo>
                  <a:cubicBezTo>
                    <a:pt x="92" y="15"/>
                    <a:pt x="94" y="12"/>
                    <a:pt x="96" y="10"/>
                  </a:cubicBezTo>
                  <a:cubicBezTo>
                    <a:pt x="97" y="9"/>
                    <a:pt x="99" y="6"/>
                    <a:pt x="101" y="6"/>
                  </a:cubicBezTo>
                  <a:cubicBezTo>
                    <a:pt x="101" y="7"/>
                    <a:pt x="100" y="9"/>
                    <a:pt x="100" y="9"/>
                  </a:cubicBezTo>
                  <a:cubicBezTo>
                    <a:pt x="99" y="11"/>
                    <a:pt x="98" y="13"/>
                    <a:pt x="98" y="15"/>
                  </a:cubicBezTo>
                  <a:cubicBezTo>
                    <a:pt x="97" y="17"/>
                    <a:pt x="95" y="20"/>
                    <a:pt x="97" y="23"/>
                  </a:cubicBezTo>
                  <a:cubicBezTo>
                    <a:pt x="98" y="25"/>
                    <a:pt x="103" y="24"/>
                    <a:pt x="105" y="23"/>
                  </a:cubicBezTo>
                  <a:cubicBezTo>
                    <a:pt x="107" y="22"/>
                    <a:pt x="110" y="21"/>
                    <a:pt x="112" y="19"/>
                  </a:cubicBezTo>
                  <a:cubicBezTo>
                    <a:pt x="116" y="16"/>
                    <a:pt x="121" y="13"/>
                    <a:pt x="125" y="10"/>
                  </a:cubicBezTo>
                  <a:cubicBezTo>
                    <a:pt x="130" y="6"/>
                    <a:pt x="136" y="1"/>
                    <a:pt x="142" y="0"/>
                  </a:cubicBezTo>
                  <a:cubicBezTo>
                    <a:pt x="141" y="0"/>
                    <a:pt x="139" y="3"/>
                    <a:pt x="138" y="4"/>
                  </a:cubicBezTo>
                  <a:cubicBezTo>
                    <a:pt x="137" y="5"/>
                    <a:pt x="134" y="9"/>
                    <a:pt x="135" y="10"/>
                  </a:cubicBezTo>
                  <a:cubicBezTo>
                    <a:pt x="137" y="11"/>
                    <a:pt x="138" y="11"/>
                    <a:pt x="141" y="10"/>
                  </a:cubicBezTo>
                  <a:cubicBezTo>
                    <a:pt x="143" y="10"/>
                    <a:pt x="146" y="9"/>
                    <a:pt x="148" y="9"/>
                  </a:cubicBezTo>
                  <a:cubicBezTo>
                    <a:pt x="151" y="8"/>
                    <a:pt x="153" y="7"/>
                    <a:pt x="155" y="7"/>
                  </a:cubicBezTo>
                  <a:cubicBezTo>
                    <a:pt x="158" y="6"/>
                    <a:pt x="161" y="6"/>
                    <a:pt x="163" y="6"/>
                  </a:cubicBezTo>
                  <a:cubicBezTo>
                    <a:pt x="167" y="6"/>
                    <a:pt x="170" y="5"/>
                    <a:pt x="173" y="5"/>
                  </a:cubicBezTo>
                  <a:cubicBezTo>
                    <a:pt x="174" y="5"/>
                    <a:pt x="178" y="4"/>
                    <a:pt x="178" y="3"/>
                  </a:cubicBezTo>
                  <a:cubicBezTo>
                    <a:pt x="176" y="9"/>
                    <a:pt x="174" y="12"/>
                    <a:pt x="169" y="15"/>
                  </a:cubicBezTo>
                  <a:cubicBezTo>
                    <a:pt x="164" y="19"/>
                    <a:pt x="159" y="22"/>
                    <a:pt x="154" y="26"/>
                  </a:cubicBezTo>
                  <a:cubicBezTo>
                    <a:pt x="143" y="33"/>
                    <a:pt x="134" y="42"/>
                    <a:pt x="125" y="52"/>
                  </a:cubicBezTo>
                  <a:cubicBezTo>
                    <a:pt x="117" y="61"/>
                    <a:pt x="109" y="69"/>
                    <a:pt x="103" y="79"/>
                  </a:cubicBezTo>
                  <a:cubicBezTo>
                    <a:pt x="98" y="86"/>
                    <a:pt x="94" y="98"/>
                    <a:pt x="98" y="107"/>
                  </a:cubicBezTo>
                  <a:cubicBezTo>
                    <a:pt x="101" y="114"/>
                    <a:pt x="107" y="114"/>
                    <a:pt x="114" y="114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0" name="Freeform 3307"/>
            <p:cNvSpPr>
              <a:spLocks noChangeArrowheads="1"/>
            </p:cNvSpPr>
            <p:nvPr/>
          </p:nvSpPr>
          <p:spPr bwMode="auto">
            <a:xfrm>
              <a:off x="519113" y="1119188"/>
              <a:ext cx="217488" cy="158750"/>
            </a:xfrm>
            <a:custGeom>
              <a:avLst/>
              <a:gdLst>
                <a:gd name="T0" fmla="*/ 2147483647 w 168"/>
                <a:gd name="T1" fmla="*/ 2147483647 h 123"/>
                <a:gd name="T2" fmla="*/ 2147483647 w 168"/>
                <a:gd name="T3" fmla="*/ 2147483647 h 123"/>
                <a:gd name="T4" fmla="*/ 2147483647 w 168"/>
                <a:gd name="T5" fmla="*/ 2147483647 h 123"/>
                <a:gd name="T6" fmla="*/ 2147483647 w 168"/>
                <a:gd name="T7" fmla="*/ 2147483647 h 123"/>
                <a:gd name="T8" fmla="*/ 2147483647 w 168"/>
                <a:gd name="T9" fmla="*/ 2147483647 h 123"/>
                <a:gd name="T10" fmla="*/ 2147483647 w 168"/>
                <a:gd name="T11" fmla="*/ 2147483647 h 123"/>
                <a:gd name="T12" fmla="*/ 2147483647 w 168"/>
                <a:gd name="T13" fmla="*/ 2147483647 h 123"/>
                <a:gd name="T14" fmla="*/ 2147483647 w 168"/>
                <a:gd name="T15" fmla="*/ 2147483647 h 123"/>
                <a:gd name="T16" fmla="*/ 0 w 168"/>
                <a:gd name="T17" fmla="*/ 2147483647 h 123"/>
                <a:gd name="T18" fmla="*/ 2147483647 w 168"/>
                <a:gd name="T19" fmla="*/ 2147483647 h 123"/>
                <a:gd name="T20" fmla="*/ 2147483647 w 168"/>
                <a:gd name="T21" fmla="*/ 2147483647 h 123"/>
                <a:gd name="T22" fmla="*/ 2147483647 w 168"/>
                <a:gd name="T23" fmla="*/ 2147483647 h 123"/>
                <a:gd name="T24" fmla="*/ 2147483647 w 168"/>
                <a:gd name="T25" fmla="*/ 2147483647 h 123"/>
                <a:gd name="T26" fmla="*/ 2147483647 w 168"/>
                <a:gd name="T27" fmla="*/ 2147483647 h 123"/>
                <a:gd name="T28" fmla="*/ 2147483647 w 168"/>
                <a:gd name="T29" fmla="*/ 2147483647 h 123"/>
                <a:gd name="T30" fmla="*/ 2147483647 w 168"/>
                <a:gd name="T31" fmla="*/ 2147483647 h 123"/>
                <a:gd name="T32" fmla="*/ 2147483647 w 168"/>
                <a:gd name="T33" fmla="*/ 2147483647 h 123"/>
                <a:gd name="T34" fmla="*/ 2147483647 w 168"/>
                <a:gd name="T35" fmla="*/ 2147483647 h 123"/>
                <a:gd name="T36" fmla="*/ 2147483647 w 168"/>
                <a:gd name="T37" fmla="*/ 2147483647 h 123"/>
                <a:gd name="T38" fmla="*/ 2147483647 w 168"/>
                <a:gd name="T39" fmla="*/ 2147483647 h 123"/>
                <a:gd name="T40" fmla="*/ 2147483647 w 168"/>
                <a:gd name="T41" fmla="*/ 2147483647 h 123"/>
                <a:gd name="T42" fmla="*/ 2147483647 w 168"/>
                <a:gd name="T43" fmla="*/ 2147483647 h 123"/>
                <a:gd name="T44" fmla="*/ 2147483647 w 168"/>
                <a:gd name="T45" fmla="*/ 2147483647 h 123"/>
                <a:gd name="T46" fmla="*/ 2147483647 w 168"/>
                <a:gd name="T47" fmla="*/ 2147483647 h 123"/>
                <a:gd name="T48" fmla="*/ 2147483647 w 168"/>
                <a:gd name="T49" fmla="*/ 2147483647 h 123"/>
                <a:gd name="T50" fmla="*/ 2147483647 w 168"/>
                <a:gd name="T51" fmla="*/ 2147483647 h 123"/>
                <a:gd name="T52" fmla="*/ 2147483647 w 168"/>
                <a:gd name="T53" fmla="*/ 2147483647 h 123"/>
                <a:gd name="T54" fmla="*/ 2147483647 w 168"/>
                <a:gd name="T55" fmla="*/ 2147483647 h 123"/>
                <a:gd name="T56" fmla="*/ 2147483647 w 168"/>
                <a:gd name="T57" fmla="*/ 2147483647 h 123"/>
                <a:gd name="T58" fmla="*/ 2147483647 w 168"/>
                <a:gd name="T59" fmla="*/ 2147483647 h 123"/>
                <a:gd name="T60" fmla="*/ 2147483647 w 168"/>
                <a:gd name="T61" fmla="*/ 2147483647 h 123"/>
                <a:gd name="T62" fmla="*/ 2147483647 w 168"/>
                <a:gd name="T63" fmla="*/ 2147483647 h 123"/>
                <a:gd name="T64" fmla="*/ 2147483647 w 168"/>
                <a:gd name="T65" fmla="*/ 0 h 123"/>
                <a:gd name="T66" fmla="*/ 2147483647 w 168"/>
                <a:gd name="T67" fmla="*/ 2147483647 h 123"/>
                <a:gd name="T68" fmla="*/ 2147483647 w 168"/>
                <a:gd name="T69" fmla="*/ 2147483647 h 123"/>
                <a:gd name="T70" fmla="*/ 2147483647 w 168"/>
                <a:gd name="T71" fmla="*/ 2147483647 h 123"/>
                <a:gd name="T72" fmla="*/ 2147483647 w 168"/>
                <a:gd name="T73" fmla="*/ 2147483647 h 123"/>
                <a:gd name="T74" fmla="*/ 2147483647 w 168"/>
                <a:gd name="T75" fmla="*/ 2147483647 h 123"/>
                <a:gd name="T76" fmla="*/ 2147483647 w 168"/>
                <a:gd name="T77" fmla="*/ 2147483647 h 123"/>
                <a:gd name="T78" fmla="*/ 2147483647 w 168"/>
                <a:gd name="T79" fmla="*/ 2147483647 h 123"/>
                <a:gd name="T80" fmla="*/ 2147483647 w 168"/>
                <a:gd name="T81" fmla="*/ 2147483647 h 123"/>
                <a:gd name="T82" fmla="*/ 2147483647 w 168"/>
                <a:gd name="T83" fmla="*/ 2147483647 h 123"/>
                <a:gd name="T84" fmla="*/ 2147483647 w 168"/>
                <a:gd name="T85" fmla="*/ 2147483647 h 123"/>
                <a:gd name="T86" fmla="*/ 2147483647 w 168"/>
                <a:gd name="T87" fmla="*/ 2147483647 h 123"/>
                <a:gd name="T88" fmla="*/ 2147483647 w 168"/>
                <a:gd name="T89" fmla="*/ 2147483647 h 123"/>
                <a:gd name="T90" fmla="*/ 2147483647 w 168"/>
                <a:gd name="T91" fmla="*/ 2147483647 h 123"/>
                <a:gd name="T92" fmla="*/ 2147483647 w 168"/>
                <a:gd name="T93" fmla="*/ 2147483647 h 123"/>
                <a:gd name="T94" fmla="*/ 2147483647 w 168"/>
                <a:gd name="T95" fmla="*/ 2147483647 h 123"/>
                <a:gd name="T96" fmla="*/ 2147483647 w 168"/>
                <a:gd name="T97" fmla="*/ 2147483647 h 123"/>
                <a:gd name="T98" fmla="*/ 2147483647 w 168"/>
                <a:gd name="T99" fmla="*/ 2147483647 h 123"/>
                <a:gd name="T100" fmla="*/ 2147483647 w 168"/>
                <a:gd name="T101" fmla="*/ 2147483647 h 123"/>
                <a:gd name="T102" fmla="*/ 2147483647 w 168"/>
                <a:gd name="T103" fmla="*/ 2147483647 h 123"/>
                <a:gd name="T104" fmla="*/ 2147483647 w 168"/>
                <a:gd name="T105" fmla="*/ 2147483647 h 123"/>
                <a:gd name="T106" fmla="*/ 2147483647 w 168"/>
                <a:gd name="T107" fmla="*/ 2147483647 h 123"/>
                <a:gd name="T108" fmla="*/ 2147483647 w 168"/>
                <a:gd name="T109" fmla="*/ 2147483647 h 123"/>
                <a:gd name="T110" fmla="*/ 2147483647 w 168"/>
                <a:gd name="T111" fmla="*/ 2147483647 h 123"/>
                <a:gd name="T112" fmla="*/ 2147483647 w 168"/>
                <a:gd name="T113" fmla="*/ 2147483647 h 123"/>
                <a:gd name="T114" fmla="*/ 2147483647 w 168"/>
                <a:gd name="T115" fmla="*/ 2147483647 h 123"/>
                <a:gd name="T116" fmla="*/ 2147483647 w 168"/>
                <a:gd name="T117" fmla="*/ 2147483647 h 123"/>
                <a:gd name="T118" fmla="*/ 2147483647 w 168"/>
                <a:gd name="T119" fmla="*/ 2147483647 h 123"/>
                <a:gd name="T120" fmla="*/ 2147483647 w 168"/>
                <a:gd name="T121" fmla="*/ 2147483647 h 123"/>
                <a:gd name="T122" fmla="*/ 2147483647 w 168"/>
                <a:gd name="T123" fmla="*/ 2147483647 h 1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8"/>
                <a:gd name="T187" fmla="*/ 0 h 123"/>
                <a:gd name="T188" fmla="*/ 168 w 168"/>
                <a:gd name="T189" fmla="*/ 123 h 1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8" h="123">
                  <a:moveTo>
                    <a:pt x="66" y="123"/>
                  </a:moveTo>
                  <a:cubicBezTo>
                    <a:pt x="58" y="122"/>
                    <a:pt x="49" y="119"/>
                    <a:pt x="41" y="114"/>
                  </a:cubicBezTo>
                  <a:cubicBezTo>
                    <a:pt x="35" y="109"/>
                    <a:pt x="26" y="102"/>
                    <a:pt x="18" y="101"/>
                  </a:cubicBezTo>
                  <a:cubicBezTo>
                    <a:pt x="15" y="101"/>
                    <a:pt x="6" y="102"/>
                    <a:pt x="5" y="106"/>
                  </a:cubicBezTo>
                  <a:cubicBezTo>
                    <a:pt x="7" y="101"/>
                    <a:pt x="8" y="97"/>
                    <a:pt x="6" y="93"/>
                  </a:cubicBezTo>
                  <a:cubicBezTo>
                    <a:pt x="5" y="89"/>
                    <a:pt x="3" y="84"/>
                    <a:pt x="3" y="80"/>
                  </a:cubicBezTo>
                  <a:cubicBezTo>
                    <a:pt x="5" y="81"/>
                    <a:pt x="6" y="81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4" y="74"/>
                    <a:pt x="0" y="68"/>
                    <a:pt x="0" y="59"/>
                  </a:cubicBezTo>
                  <a:cubicBezTo>
                    <a:pt x="4" y="61"/>
                    <a:pt x="7" y="65"/>
                    <a:pt x="11" y="67"/>
                  </a:cubicBezTo>
                  <a:cubicBezTo>
                    <a:pt x="14" y="69"/>
                    <a:pt x="18" y="70"/>
                    <a:pt x="22" y="72"/>
                  </a:cubicBezTo>
                  <a:cubicBezTo>
                    <a:pt x="29" y="74"/>
                    <a:pt x="38" y="75"/>
                    <a:pt x="46" y="72"/>
                  </a:cubicBezTo>
                  <a:cubicBezTo>
                    <a:pt x="50" y="70"/>
                    <a:pt x="55" y="66"/>
                    <a:pt x="58" y="63"/>
                  </a:cubicBezTo>
                  <a:cubicBezTo>
                    <a:pt x="61" y="59"/>
                    <a:pt x="61" y="53"/>
                    <a:pt x="60" y="49"/>
                  </a:cubicBezTo>
                  <a:cubicBezTo>
                    <a:pt x="60" y="47"/>
                    <a:pt x="60" y="44"/>
                    <a:pt x="60" y="42"/>
                  </a:cubicBezTo>
                  <a:cubicBezTo>
                    <a:pt x="59" y="40"/>
                    <a:pt x="59" y="38"/>
                    <a:pt x="59" y="36"/>
                  </a:cubicBezTo>
                  <a:cubicBezTo>
                    <a:pt x="61" y="39"/>
                    <a:pt x="61" y="44"/>
                    <a:pt x="64" y="47"/>
                  </a:cubicBezTo>
                  <a:cubicBezTo>
                    <a:pt x="65" y="48"/>
                    <a:pt x="66" y="50"/>
                    <a:pt x="67" y="51"/>
                  </a:cubicBezTo>
                  <a:cubicBezTo>
                    <a:pt x="70" y="52"/>
                    <a:pt x="73" y="49"/>
                    <a:pt x="75" y="48"/>
                  </a:cubicBezTo>
                  <a:cubicBezTo>
                    <a:pt x="76" y="46"/>
                    <a:pt x="77" y="44"/>
                    <a:pt x="78" y="43"/>
                  </a:cubicBezTo>
                  <a:cubicBezTo>
                    <a:pt x="79" y="41"/>
                    <a:pt x="81" y="40"/>
                    <a:pt x="82" y="39"/>
                  </a:cubicBezTo>
                  <a:cubicBezTo>
                    <a:pt x="86" y="36"/>
                    <a:pt x="87" y="30"/>
                    <a:pt x="89" y="26"/>
                  </a:cubicBezTo>
                  <a:cubicBezTo>
                    <a:pt x="89" y="25"/>
                    <a:pt x="89" y="24"/>
                    <a:pt x="89" y="22"/>
                  </a:cubicBezTo>
                  <a:cubicBezTo>
                    <a:pt x="90" y="21"/>
                    <a:pt x="90" y="20"/>
                    <a:pt x="91" y="19"/>
                  </a:cubicBezTo>
                  <a:cubicBezTo>
                    <a:pt x="91" y="17"/>
                    <a:pt x="91" y="14"/>
                    <a:pt x="92" y="13"/>
                  </a:cubicBezTo>
                  <a:cubicBezTo>
                    <a:pt x="92" y="16"/>
                    <a:pt x="92" y="21"/>
                    <a:pt x="95" y="23"/>
                  </a:cubicBezTo>
                  <a:cubicBezTo>
                    <a:pt x="98" y="24"/>
                    <a:pt x="101" y="22"/>
                    <a:pt x="103" y="21"/>
                  </a:cubicBezTo>
                  <a:cubicBezTo>
                    <a:pt x="108" y="19"/>
                    <a:pt x="113" y="15"/>
                    <a:pt x="117" y="12"/>
                  </a:cubicBezTo>
                  <a:cubicBezTo>
                    <a:pt x="119" y="10"/>
                    <a:pt x="121" y="9"/>
                    <a:pt x="123" y="7"/>
                  </a:cubicBezTo>
                  <a:cubicBezTo>
                    <a:pt x="125" y="6"/>
                    <a:pt x="126" y="3"/>
                    <a:pt x="128" y="2"/>
                  </a:cubicBezTo>
                  <a:cubicBezTo>
                    <a:pt x="127" y="3"/>
                    <a:pt x="126" y="6"/>
                    <a:pt x="127" y="7"/>
                  </a:cubicBezTo>
                  <a:cubicBezTo>
                    <a:pt x="128" y="9"/>
                    <a:pt x="131" y="9"/>
                    <a:pt x="132" y="8"/>
                  </a:cubicBezTo>
                  <a:cubicBezTo>
                    <a:pt x="144" y="6"/>
                    <a:pt x="155" y="0"/>
                    <a:pt x="168" y="0"/>
                  </a:cubicBezTo>
                  <a:cubicBezTo>
                    <a:pt x="162" y="0"/>
                    <a:pt x="157" y="10"/>
                    <a:pt x="153" y="13"/>
                  </a:cubicBezTo>
                  <a:cubicBezTo>
                    <a:pt x="147" y="18"/>
                    <a:pt x="140" y="22"/>
                    <a:pt x="134" y="27"/>
                  </a:cubicBezTo>
                  <a:cubicBezTo>
                    <a:pt x="127" y="34"/>
                    <a:pt x="120" y="40"/>
                    <a:pt x="114" y="47"/>
                  </a:cubicBezTo>
                  <a:cubicBezTo>
                    <a:pt x="105" y="56"/>
                    <a:pt x="99" y="67"/>
                    <a:pt x="93" y="78"/>
                  </a:cubicBezTo>
                  <a:cubicBezTo>
                    <a:pt x="89" y="85"/>
                    <a:pt x="85" y="94"/>
                    <a:pt x="88" y="101"/>
                  </a:cubicBezTo>
                  <a:cubicBezTo>
                    <a:pt x="92" y="112"/>
                    <a:pt x="110" y="108"/>
                    <a:pt x="118" y="106"/>
                  </a:cubicBezTo>
                  <a:cubicBezTo>
                    <a:pt x="122" y="105"/>
                    <a:pt x="125" y="102"/>
                    <a:pt x="129" y="101"/>
                  </a:cubicBezTo>
                  <a:cubicBezTo>
                    <a:pt x="131" y="100"/>
                    <a:pt x="133" y="100"/>
                    <a:pt x="135" y="99"/>
                  </a:cubicBezTo>
                  <a:cubicBezTo>
                    <a:pt x="137" y="98"/>
                    <a:pt x="139" y="97"/>
                    <a:pt x="141" y="96"/>
                  </a:cubicBezTo>
                  <a:cubicBezTo>
                    <a:pt x="144" y="95"/>
                    <a:pt x="148" y="92"/>
                    <a:pt x="151" y="91"/>
                  </a:cubicBezTo>
                  <a:cubicBezTo>
                    <a:pt x="152" y="90"/>
                    <a:pt x="154" y="88"/>
                    <a:pt x="155" y="87"/>
                  </a:cubicBezTo>
                  <a:cubicBezTo>
                    <a:pt x="156" y="86"/>
                    <a:pt x="157" y="83"/>
                    <a:pt x="159" y="83"/>
                  </a:cubicBezTo>
                  <a:cubicBezTo>
                    <a:pt x="161" y="84"/>
                    <a:pt x="158" y="88"/>
                    <a:pt x="158" y="89"/>
                  </a:cubicBezTo>
                  <a:cubicBezTo>
                    <a:pt x="156" y="90"/>
                    <a:pt x="154" y="91"/>
                    <a:pt x="153" y="92"/>
                  </a:cubicBezTo>
                  <a:cubicBezTo>
                    <a:pt x="154" y="92"/>
                    <a:pt x="155" y="92"/>
                    <a:pt x="157" y="93"/>
                  </a:cubicBezTo>
                  <a:cubicBezTo>
                    <a:pt x="155" y="94"/>
                    <a:pt x="153" y="95"/>
                    <a:pt x="151" y="96"/>
                  </a:cubicBezTo>
                  <a:cubicBezTo>
                    <a:pt x="149" y="97"/>
                    <a:pt x="147" y="98"/>
                    <a:pt x="144" y="99"/>
                  </a:cubicBezTo>
                  <a:cubicBezTo>
                    <a:pt x="142" y="99"/>
                    <a:pt x="139" y="99"/>
                    <a:pt x="137" y="100"/>
                  </a:cubicBezTo>
                  <a:cubicBezTo>
                    <a:pt x="138" y="100"/>
                    <a:pt x="140" y="101"/>
                    <a:pt x="141" y="102"/>
                  </a:cubicBezTo>
                  <a:cubicBezTo>
                    <a:pt x="137" y="104"/>
                    <a:pt x="133" y="104"/>
                    <a:pt x="130" y="105"/>
                  </a:cubicBezTo>
                  <a:cubicBezTo>
                    <a:pt x="128" y="106"/>
                    <a:pt x="126" y="106"/>
                    <a:pt x="124" y="107"/>
                  </a:cubicBezTo>
                  <a:cubicBezTo>
                    <a:pt x="122" y="107"/>
                    <a:pt x="121" y="107"/>
                    <a:pt x="119" y="107"/>
                  </a:cubicBezTo>
                  <a:cubicBezTo>
                    <a:pt x="120" y="108"/>
                    <a:pt x="121" y="109"/>
                    <a:pt x="121" y="110"/>
                  </a:cubicBezTo>
                  <a:cubicBezTo>
                    <a:pt x="121" y="109"/>
                    <a:pt x="112" y="113"/>
                    <a:pt x="111" y="113"/>
                  </a:cubicBezTo>
                  <a:cubicBezTo>
                    <a:pt x="109" y="114"/>
                    <a:pt x="107" y="115"/>
                    <a:pt x="105" y="115"/>
                  </a:cubicBezTo>
                  <a:cubicBezTo>
                    <a:pt x="104" y="115"/>
                    <a:pt x="102" y="115"/>
                    <a:pt x="100" y="115"/>
                  </a:cubicBezTo>
                  <a:cubicBezTo>
                    <a:pt x="98" y="116"/>
                    <a:pt x="95" y="117"/>
                    <a:pt x="93" y="118"/>
                  </a:cubicBezTo>
                  <a:cubicBezTo>
                    <a:pt x="89" y="120"/>
                    <a:pt x="85" y="121"/>
                    <a:pt x="80" y="122"/>
                  </a:cubicBezTo>
                  <a:cubicBezTo>
                    <a:pt x="76" y="123"/>
                    <a:pt x="71" y="123"/>
                    <a:pt x="66" y="123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1" name="Freeform 3308"/>
            <p:cNvSpPr>
              <a:spLocks noChangeArrowheads="1"/>
            </p:cNvSpPr>
            <p:nvPr/>
          </p:nvSpPr>
          <p:spPr bwMode="auto">
            <a:xfrm>
              <a:off x="525463" y="1127125"/>
              <a:ext cx="195263" cy="150813"/>
            </a:xfrm>
            <a:custGeom>
              <a:avLst/>
              <a:gdLst>
                <a:gd name="T0" fmla="*/ 2147483647 w 151"/>
                <a:gd name="T1" fmla="*/ 2147483647 h 116"/>
                <a:gd name="T2" fmla="*/ 2147483647 w 151"/>
                <a:gd name="T3" fmla="*/ 2147483647 h 116"/>
                <a:gd name="T4" fmla="*/ 0 w 151"/>
                <a:gd name="T5" fmla="*/ 2147483647 h 116"/>
                <a:gd name="T6" fmla="*/ 2147483647 w 151"/>
                <a:gd name="T7" fmla="*/ 2147483647 h 116"/>
                <a:gd name="T8" fmla="*/ 2147483647 w 151"/>
                <a:gd name="T9" fmla="*/ 2147483647 h 116"/>
                <a:gd name="T10" fmla="*/ 2147483647 w 151"/>
                <a:gd name="T11" fmla="*/ 2147483647 h 116"/>
                <a:gd name="T12" fmla="*/ 2147483647 w 151"/>
                <a:gd name="T13" fmla="*/ 2147483647 h 116"/>
                <a:gd name="T14" fmla="*/ 2147483647 w 151"/>
                <a:gd name="T15" fmla="*/ 2147483647 h 116"/>
                <a:gd name="T16" fmla="*/ 2147483647 w 151"/>
                <a:gd name="T17" fmla="*/ 2147483647 h 116"/>
                <a:gd name="T18" fmla="*/ 2147483647 w 151"/>
                <a:gd name="T19" fmla="*/ 2147483647 h 116"/>
                <a:gd name="T20" fmla="*/ 2147483647 w 151"/>
                <a:gd name="T21" fmla="*/ 2147483647 h 116"/>
                <a:gd name="T22" fmla="*/ 2147483647 w 151"/>
                <a:gd name="T23" fmla="*/ 2147483647 h 116"/>
                <a:gd name="T24" fmla="*/ 2147483647 w 151"/>
                <a:gd name="T25" fmla="*/ 2147483647 h 116"/>
                <a:gd name="T26" fmla="*/ 2147483647 w 151"/>
                <a:gd name="T27" fmla="*/ 2147483647 h 116"/>
                <a:gd name="T28" fmla="*/ 2147483647 w 151"/>
                <a:gd name="T29" fmla="*/ 2147483647 h 116"/>
                <a:gd name="T30" fmla="*/ 2147483647 w 151"/>
                <a:gd name="T31" fmla="*/ 2147483647 h 116"/>
                <a:gd name="T32" fmla="*/ 2147483647 w 151"/>
                <a:gd name="T33" fmla="*/ 2147483647 h 116"/>
                <a:gd name="T34" fmla="*/ 2147483647 w 151"/>
                <a:gd name="T35" fmla="*/ 2147483647 h 116"/>
                <a:gd name="T36" fmla="*/ 2147483647 w 151"/>
                <a:gd name="T37" fmla="*/ 2147483647 h 116"/>
                <a:gd name="T38" fmla="*/ 2147483647 w 151"/>
                <a:gd name="T39" fmla="*/ 2147483647 h 116"/>
                <a:gd name="T40" fmla="*/ 2147483647 w 151"/>
                <a:gd name="T41" fmla="*/ 2147483647 h 116"/>
                <a:gd name="T42" fmla="*/ 2147483647 w 151"/>
                <a:gd name="T43" fmla="*/ 2147483647 h 116"/>
                <a:gd name="T44" fmla="*/ 2147483647 w 151"/>
                <a:gd name="T45" fmla="*/ 2147483647 h 116"/>
                <a:gd name="T46" fmla="*/ 2147483647 w 151"/>
                <a:gd name="T47" fmla="*/ 2147483647 h 116"/>
                <a:gd name="T48" fmla="*/ 2147483647 w 151"/>
                <a:gd name="T49" fmla="*/ 2147483647 h 116"/>
                <a:gd name="T50" fmla="*/ 2147483647 w 151"/>
                <a:gd name="T51" fmla="*/ 2147483647 h 116"/>
                <a:gd name="T52" fmla="*/ 2147483647 w 151"/>
                <a:gd name="T53" fmla="*/ 2147483647 h 116"/>
                <a:gd name="T54" fmla="*/ 2147483647 w 151"/>
                <a:gd name="T55" fmla="*/ 2147483647 h 116"/>
                <a:gd name="T56" fmla="*/ 2147483647 w 151"/>
                <a:gd name="T57" fmla="*/ 0 h 116"/>
                <a:gd name="T58" fmla="*/ 2147483647 w 151"/>
                <a:gd name="T59" fmla="*/ 2147483647 h 116"/>
                <a:gd name="T60" fmla="*/ 2147483647 w 151"/>
                <a:gd name="T61" fmla="*/ 2147483647 h 116"/>
                <a:gd name="T62" fmla="*/ 2147483647 w 151"/>
                <a:gd name="T63" fmla="*/ 2147483647 h 116"/>
                <a:gd name="T64" fmla="*/ 2147483647 w 151"/>
                <a:gd name="T65" fmla="*/ 2147483647 h 116"/>
                <a:gd name="T66" fmla="*/ 2147483647 w 151"/>
                <a:gd name="T67" fmla="*/ 2147483647 h 116"/>
                <a:gd name="T68" fmla="*/ 2147483647 w 151"/>
                <a:gd name="T69" fmla="*/ 2147483647 h 116"/>
                <a:gd name="T70" fmla="*/ 2147483647 w 151"/>
                <a:gd name="T71" fmla="*/ 2147483647 h 116"/>
                <a:gd name="T72" fmla="*/ 2147483647 w 151"/>
                <a:gd name="T73" fmla="*/ 2147483647 h 116"/>
                <a:gd name="T74" fmla="*/ 2147483647 w 151"/>
                <a:gd name="T75" fmla="*/ 2147483647 h 116"/>
                <a:gd name="T76" fmla="*/ 2147483647 w 151"/>
                <a:gd name="T77" fmla="*/ 2147483647 h 11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1"/>
                <a:gd name="T118" fmla="*/ 0 h 116"/>
                <a:gd name="T119" fmla="*/ 151 w 151"/>
                <a:gd name="T120" fmla="*/ 116 h 11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1" h="116">
                  <a:moveTo>
                    <a:pt x="22" y="97"/>
                  </a:moveTo>
                  <a:cubicBezTo>
                    <a:pt x="19" y="96"/>
                    <a:pt x="14" y="94"/>
                    <a:pt x="11" y="94"/>
                  </a:cubicBezTo>
                  <a:cubicBezTo>
                    <a:pt x="8" y="94"/>
                    <a:pt x="4" y="98"/>
                    <a:pt x="0" y="99"/>
                  </a:cubicBezTo>
                  <a:cubicBezTo>
                    <a:pt x="5" y="89"/>
                    <a:pt x="2" y="80"/>
                    <a:pt x="2" y="69"/>
                  </a:cubicBezTo>
                  <a:cubicBezTo>
                    <a:pt x="2" y="71"/>
                    <a:pt x="14" y="75"/>
                    <a:pt x="16" y="76"/>
                  </a:cubicBezTo>
                  <a:cubicBezTo>
                    <a:pt x="21" y="79"/>
                    <a:pt x="28" y="80"/>
                    <a:pt x="34" y="79"/>
                  </a:cubicBezTo>
                  <a:cubicBezTo>
                    <a:pt x="41" y="78"/>
                    <a:pt x="47" y="75"/>
                    <a:pt x="53" y="72"/>
                  </a:cubicBezTo>
                  <a:cubicBezTo>
                    <a:pt x="56" y="70"/>
                    <a:pt x="59" y="69"/>
                    <a:pt x="60" y="66"/>
                  </a:cubicBezTo>
                  <a:cubicBezTo>
                    <a:pt x="61" y="62"/>
                    <a:pt x="61" y="59"/>
                    <a:pt x="61" y="55"/>
                  </a:cubicBezTo>
                  <a:cubicBezTo>
                    <a:pt x="60" y="52"/>
                    <a:pt x="59" y="48"/>
                    <a:pt x="60" y="45"/>
                  </a:cubicBezTo>
                  <a:cubicBezTo>
                    <a:pt x="60" y="46"/>
                    <a:pt x="61" y="47"/>
                    <a:pt x="61" y="49"/>
                  </a:cubicBezTo>
                  <a:cubicBezTo>
                    <a:pt x="62" y="51"/>
                    <a:pt x="64" y="53"/>
                    <a:pt x="66" y="54"/>
                  </a:cubicBezTo>
                  <a:cubicBezTo>
                    <a:pt x="67" y="55"/>
                    <a:pt x="68" y="57"/>
                    <a:pt x="69" y="57"/>
                  </a:cubicBezTo>
                  <a:cubicBezTo>
                    <a:pt x="72" y="59"/>
                    <a:pt x="74" y="57"/>
                    <a:pt x="76" y="54"/>
                  </a:cubicBezTo>
                  <a:cubicBezTo>
                    <a:pt x="78" y="51"/>
                    <a:pt x="82" y="48"/>
                    <a:pt x="84" y="44"/>
                  </a:cubicBezTo>
                  <a:cubicBezTo>
                    <a:pt x="86" y="41"/>
                    <a:pt x="87" y="37"/>
                    <a:pt x="88" y="33"/>
                  </a:cubicBezTo>
                  <a:cubicBezTo>
                    <a:pt x="89" y="30"/>
                    <a:pt x="89" y="27"/>
                    <a:pt x="89" y="24"/>
                  </a:cubicBezTo>
                  <a:cubicBezTo>
                    <a:pt x="89" y="22"/>
                    <a:pt x="89" y="21"/>
                    <a:pt x="90" y="19"/>
                  </a:cubicBezTo>
                  <a:cubicBezTo>
                    <a:pt x="90" y="21"/>
                    <a:pt x="90" y="23"/>
                    <a:pt x="91" y="25"/>
                  </a:cubicBezTo>
                  <a:cubicBezTo>
                    <a:pt x="92" y="27"/>
                    <a:pt x="95" y="29"/>
                    <a:pt x="97" y="28"/>
                  </a:cubicBezTo>
                  <a:cubicBezTo>
                    <a:pt x="99" y="28"/>
                    <a:pt x="101" y="27"/>
                    <a:pt x="103" y="26"/>
                  </a:cubicBezTo>
                  <a:cubicBezTo>
                    <a:pt x="106" y="24"/>
                    <a:pt x="109" y="22"/>
                    <a:pt x="111" y="19"/>
                  </a:cubicBezTo>
                  <a:cubicBezTo>
                    <a:pt x="113" y="17"/>
                    <a:pt x="114" y="14"/>
                    <a:pt x="115" y="12"/>
                  </a:cubicBezTo>
                  <a:cubicBezTo>
                    <a:pt x="117" y="10"/>
                    <a:pt x="118" y="6"/>
                    <a:pt x="121" y="4"/>
                  </a:cubicBezTo>
                  <a:cubicBezTo>
                    <a:pt x="120" y="4"/>
                    <a:pt x="121" y="8"/>
                    <a:pt x="121" y="9"/>
                  </a:cubicBezTo>
                  <a:cubicBezTo>
                    <a:pt x="121" y="10"/>
                    <a:pt x="122" y="12"/>
                    <a:pt x="124" y="12"/>
                  </a:cubicBezTo>
                  <a:cubicBezTo>
                    <a:pt x="127" y="12"/>
                    <a:pt x="128" y="9"/>
                    <a:pt x="130" y="7"/>
                  </a:cubicBezTo>
                  <a:cubicBezTo>
                    <a:pt x="132" y="5"/>
                    <a:pt x="136" y="4"/>
                    <a:pt x="139" y="2"/>
                  </a:cubicBezTo>
                  <a:cubicBezTo>
                    <a:pt x="143" y="1"/>
                    <a:pt x="147" y="0"/>
                    <a:pt x="151" y="0"/>
                  </a:cubicBezTo>
                  <a:cubicBezTo>
                    <a:pt x="150" y="8"/>
                    <a:pt x="133" y="14"/>
                    <a:pt x="127" y="19"/>
                  </a:cubicBezTo>
                  <a:cubicBezTo>
                    <a:pt x="119" y="26"/>
                    <a:pt x="112" y="33"/>
                    <a:pt x="105" y="42"/>
                  </a:cubicBezTo>
                  <a:cubicBezTo>
                    <a:pt x="95" y="54"/>
                    <a:pt x="88" y="68"/>
                    <a:pt x="79" y="81"/>
                  </a:cubicBezTo>
                  <a:cubicBezTo>
                    <a:pt x="74" y="87"/>
                    <a:pt x="75" y="97"/>
                    <a:pt x="81" y="102"/>
                  </a:cubicBezTo>
                  <a:cubicBezTo>
                    <a:pt x="86" y="106"/>
                    <a:pt x="94" y="107"/>
                    <a:pt x="101" y="105"/>
                  </a:cubicBezTo>
                  <a:cubicBezTo>
                    <a:pt x="103" y="104"/>
                    <a:pt x="104" y="104"/>
                    <a:pt x="103" y="106"/>
                  </a:cubicBezTo>
                  <a:cubicBezTo>
                    <a:pt x="102" y="108"/>
                    <a:pt x="100" y="108"/>
                    <a:pt x="98" y="108"/>
                  </a:cubicBezTo>
                  <a:cubicBezTo>
                    <a:pt x="89" y="111"/>
                    <a:pt x="79" y="116"/>
                    <a:pt x="69" y="116"/>
                  </a:cubicBezTo>
                  <a:cubicBezTo>
                    <a:pt x="60" y="116"/>
                    <a:pt x="51" y="116"/>
                    <a:pt x="44" y="112"/>
                  </a:cubicBezTo>
                  <a:cubicBezTo>
                    <a:pt x="36" y="107"/>
                    <a:pt x="30" y="100"/>
                    <a:pt x="22" y="97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2" name="Freeform 3309"/>
            <p:cNvSpPr>
              <a:spLocks noChangeArrowheads="1"/>
            </p:cNvSpPr>
            <p:nvPr/>
          </p:nvSpPr>
          <p:spPr bwMode="auto">
            <a:xfrm>
              <a:off x="657225" y="1143000"/>
              <a:ext cx="74613" cy="77788"/>
            </a:xfrm>
            <a:custGeom>
              <a:avLst/>
              <a:gdLst>
                <a:gd name="T0" fmla="*/ 2147483647 w 58"/>
                <a:gd name="T1" fmla="*/ 2147483647 h 60"/>
                <a:gd name="T2" fmla="*/ 2147483647 w 58"/>
                <a:gd name="T3" fmla="*/ 2147483647 h 60"/>
                <a:gd name="T4" fmla="*/ 2147483647 w 58"/>
                <a:gd name="T5" fmla="*/ 2147483647 h 60"/>
                <a:gd name="T6" fmla="*/ 2147483647 w 58"/>
                <a:gd name="T7" fmla="*/ 2147483647 h 60"/>
                <a:gd name="T8" fmla="*/ 2147483647 w 58"/>
                <a:gd name="T9" fmla="*/ 0 h 60"/>
                <a:gd name="T10" fmla="*/ 2147483647 w 58"/>
                <a:gd name="T11" fmla="*/ 2147483647 h 60"/>
                <a:gd name="T12" fmla="*/ 2147483647 w 58"/>
                <a:gd name="T13" fmla="*/ 2147483647 h 60"/>
                <a:gd name="T14" fmla="*/ 2147483647 w 58"/>
                <a:gd name="T15" fmla="*/ 2147483647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60"/>
                <a:gd name="T26" fmla="*/ 58 w 58"/>
                <a:gd name="T27" fmla="*/ 60 h 6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60">
                  <a:moveTo>
                    <a:pt x="28" y="27"/>
                  </a:moveTo>
                  <a:cubicBezTo>
                    <a:pt x="23" y="33"/>
                    <a:pt x="0" y="50"/>
                    <a:pt x="9" y="60"/>
                  </a:cubicBezTo>
                  <a:cubicBezTo>
                    <a:pt x="14" y="56"/>
                    <a:pt x="18" y="52"/>
                    <a:pt x="24" y="50"/>
                  </a:cubicBezTo>
                  <a:cubicBezTo>
                    <a:pt x="31" y="48"/>
                    <a:pt x="35" y="46"/>
                    <a:pt x="39" y="40"/>
                  </a:cubicBezTo>
                  <a:cubicBezTo>
                    <a:pt x="47" y="28"/>
                    <a:pt x="53" y="14"/>
                    <a:pt x="58" y="0"/>
                  </a:cubicBezTo>
                  <a:cubicBezTo>
                    <a:pt x="54" y="4"/>
                    <a:pt x="48" y="7"/>
                    <a:pt x="43" y="11"/>
                  </a:cubicBezTo>
                  <a:cubicBezTo>
                    <a:pt x="40" y="13"/>
                    <a:pt x="37" y="16"/>
                    <a:pt x="34" y="19"/>
                  </a:cubicBezTo>
                  <a:cubicBezTo>
                    <a:pt x="32" y="21"/>
                    <a:pt x="31" y="25"/>
                    <a:pt x="28" y="27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3" name="Freeform 3310"/>
            <p:cNvSpPr>
              <a:spLocks noChangeArrowheads="1"/>
            </p:cNvSpPr>
            <p:nvPr/>
          </p:nvSpPr>
          <p:spPr bwMode="auto">
            <a:xfrm>
              <a:off x="679450" y="1162050"/>
              <a:ext cx="38100" cy="46038"/>
            </a:xfrm>
            <a:custGeom>
              <a:avLst/>
              <a:gdLst>
                <a:gd name="T0" fmla="*/ 0 w 30"/>
                <a:gd name="T1" fmla="*/ 2147483647 h 36"/>
                <a:gd name="T2" fmla="*/ 2147483647 w 30"/>
                <a:gd name="T3" fmla="*/ 0 h 36"/>
                <a:gd name="T4" fmla="*/ 2147483647 w 30"/>
                <a:gd name="T5" fmla="*/ 2147483647 h 36"/>
                <a:gd name="T6" fmla="*/ 2147483647 w 30"/>
                <a:gd name="T7" fmla="*/ 2147483647 h 36"/>
                <a:gd name="T8" fmla="*/ 2147483647 w 30"/>
                <a:gd name="T9" fmla="*/ 2147483647 h 36"/>
                <a:gd name="T10" fmla="*/ 2147483647 w 30"/>
                <a:gd name="T11" fmla="*/ 2147483647 h 36"/>
                <a:gd name="T12" fmla="*/ 0 w 30"/>
                <a:gd name="T13" fmla="*/ 21474836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36"/>
                <a:gd name="T23" fmla="*/ 30 w 30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36">
                  <a:moveTo>
                    <a:pt x="0" y="36"/>
                  </a:moveTo>
                  <a:cubicBezTo>
                    <a:pt x="15" y="29"/>
                    <a:pt x="30" y="18"/>
                    <a:pt x="29" y="0"/>
                  </a:cubicBezTo>
                  <a:cubicBezTo>
                    <a:pt x="27" y="2"/>
                    <a:pt x="24" y="4"/>
                    <a:pt x="22" y="7"/>
                  </a:cubicBezTo>
                  <a:cubicBezTo>
                    <a:pt x="20" y="10"/>
                    <a:pt x="19" y="13"/>
                    <a:pt x="16" y="16"/>
                  </a:cubicBezTo>
                  <a:cubicBezTo>
                    <a:pt x="15" y="18"/>
                    <a:pt x="12" y="19"/>
                    <a:pt x="10" y="21"/>
                  </a:cubicBezTo>
                  <a:cubicBezTo>
                    <a:pt x="8" y="23"/>
                    <a:pt x="6" y="25"/>
                    <a:pt x="4" y="28"/>
                  </a:cubicBezTo>
                  <a:cubicBezTo>
                    <a:pt x="3" y="29"/>
                    <a:pt x="1" y="35"/>
                    <a:pt x="0" y="3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4" name="Freeform 3311"/>
            <p:cNvSpPr>
              <a:spLocks noChangeArrowheads="1"/>
            </p:cNvSpPr>
            <p:nvPr/>
          </p:nvSpPr>
          <p:spPr bwMode="auto">
            <a:xfrm>
              <a:off x="525463" y="1131888"/>
              <a:ext cx="188913" cy="123825"/>
            </a:xfrm>
            <a:custGeom>
              <a:avLst/>
              <a:gdLst>
                <a:gd name="T0" fmla="*/ 2147483647 w 146"/>
                <a:gd name="T1" fmla="*/ 2147483647 h 96"/>
                <a:gd name="T2" fmla="*/ 2147483647 w 146"/>
                <a:gd name="T3" fmla="*/ 2147483647 h 96"/>
                <a:gd name="T4" fmla="*/ 2147483647 w 146"/>
                <a:gd name="T5" fmla="*/ 2147483647 h 96"/>
                <a:gd name="T6" fmla="*/ 2147483647 w 146"/>
                <a:gd name="T7" fmla="*/ 2147483647 h 96"/>
                <a:gd name="T8" fmla="*/ 2147483647 w 146"/>
                <a:gd name="T9" fmla="*/ 2147483647 h 96"/>
                <a:gd name="T10" fmla="*/ 2147483647 w 146"/>
                <a:gd name="T11" fmla="*/ 2147483647 h 96"/>
                <a:gd name="T12" fmla="*/ 2147483647 w 146"/>
                <a:gd name="T13" fmla="*/ 2147483647 h 96"/>
                <a:gd name="T14" fmla="*/ 2147483647 w 146"/>
                <a:gd name="T15" fmla="*/ 2147483647 h 96"/>
                <a:gd name="T16" fmla="*/ 2147483647 w 146"/>
                <a:gd name="T17" fmla="*/ 2147483647 h 96"/>
                <a:gd name="T18" fmla="*/ 2147483647 w 146"/>
                <a:gd name="T19" fmla="*/ 2147483647 h 96"/>
                <a:gd name="T20" fmla="*/ 2147483647 w 146"/>
                <a:gd name="T21" fmla="*/ 2147483647 h 96"/>
                <a:gd name="T22" fmla="*/ 2147483647 w 146"/>
                <a:gd name="T23" fmla="*/ 2147483647 h 96"/>
                <a:gd name="T24" fmla="*/ 2147483647 w 146"/>
                <a:gd name="T25" fmla="*/ 2147483647 h 96"/>
                <a:gd name="T26" fmla="*/ 2147483647 w 146"/>
                <a:gd name="T27" fmla="*/ 2147483647 h 96"/>
                <a:gd name="T28" fmla="*/ 2147483647 w 146"/>
                <a:gd name="T29" fmla="*/ 2147483647 h 96"/>
                <a:gd name="T30" fmla="*/ 2147483647 w 146"/>
                <a:gd name="T31" fmla="*/ 2147483647 h 96"/>
                <a:gd name="T32" fmla="*/ 0 w 146"/>
                <a:gd name="T33" fmla="*/ 2147483647 h 96"/>
                <a:gd name="T34" fmla="*/ 2147483647 w 146"/>
                <a:gd name="T35" fmla="*/ 2147483647 h 96"/>
                <a:gd name="T36" fmla="*/ 2147483647 w 146"/>
                <a:gd name="T37" fmla="*/ 2147483647 h 96"/>
                <a:gd name="T38" fmla="*/ 2147483647 w 146"/>
                <a:gd name="T39" fmla="*/ 2147483647 h 96"/>
                <a:gd name="T40" fmla="*/ 2147483647 w 146"/>
                <a:gd name="T41" fmla="*/ 2147483647 h 96"/>
                <a:gd name="T42" fmla="*/ 2147483647 w 146"/>
                <a:gd name="T43" fmla="*/ 2147483647 h 96"/>
                <a:gd name="T44" fmla="*/ 2147483647 w 146"/>
                <a:gd name="T45" fmla="*/ 2147483647 h 96"/>
                <a:gd name="T46" fmla="*/ 2147483647 w 146"/>
                <a:gd name="T47" fmla="*/ 2147483647 h 96"/>
                <a:gd name="T48" fmla="*/ 2147483647 w 146"/>
                <a:gd name="T49" fmla="*/ 2147483647 h 96"/>
                <a:gd name="T50" fmla="*/ 2147483647 w 146"/>
                <a:gd name="T51" fmla="*/ 2147483647 h 96"/>
                <a:gd name="T52" fmla="*/ 2147483647 w 146"/>
                <a:gd name="T53" fmla="*/ 2147483647 h 96"/>
                <a:gd name="T54" fmla="*/ 2147483647 w 146"/>
                <a:gd name="T55" fmla="*/ 2147483647 h 96"/>
                <a:gd name="T56" fmla="*/ 2147483647 w 146"/>
                <a:gd name="T57" fmla="*/ 2147483647 h 96"/>
                <a:gd name="T58" fmla="*/ 2147483647 w 146"/>
                <a:gd name="T59" fmla="*/ 2147483647 h 9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6"/>
                <a:gd name="T91" fmla="*/ 0 h 96"/>
                <a:gd name="T92" fmla="*/ 146 w 146"/>
                <a:gd name="T93" fmla="*/ 96 h 9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6" h="96">
                  <a:moveTo>
                    <a:pt x="103" y="32"/>
                  </a:moveTo>
                  <a:cubicBezTo>
                    <a:pt x="106" y="28"/>
                    <a:pt x="110" y="25"/>
                    <a:pt x="113" y="20"/>
                  </a:cubicBezTo>
                  <a:cubicBezTo>
                    <a:pt x="114" y="18"/>
                    <a:pt x="115" y="16"/>
                    <a:pt x="117" y="14"/>
                  </a:cubicBezTo>
                  <a:cubicBezTo>
                    <a:pt x="118" y="13"/>
                    <a:pt x="119" y="12"/>
                    <a:pt x="119" y="10"/>
                  </a:cubicBezTo>
                  <a:cubicBezTo>
                    <a:pt x="119" y="11"/>
                    <a:pt x="118" y="14"/>
                    <a:pt x="119" y="15"/>
                  </a:cubicBezTo>
                  <a:cubicBezTo>
                    <a:pt x="121" y="17"/>
                    <a:pt x="124" y="13"/>
                    <a:pt x="124" y="12"/>
                  </a:cubicBezTo>
                  <a:cubicBezTo>
                    <a:pt x="126" y="10"/>
                    <a:pt x="129" y="8"/>
                    <a:pt x="132" y="7"/>
                  </a:cubicBezTo>
                  <a:cubicBezTo>
                    <a:pt x="134" y="6"/>
                    <a:pt x="144" y="0"/>
                    <a:pt x="146" y="2"/>
                  </a:cubicBezTo>
                  <a:cubicBezTo>
                    <a:pt x="144" y="5"/>
                    <a:pt x="140" y="6"/>
                    <a:pt x="137" y="8"/>
                  </a:cubicBezTo>
                  <a:cubicBezTo>
                    <a:pt x="133" y="11"/>
                    <a:pt x="130" y="14"/>
                    <a:pt x="127" y="17"/>
                  </a:cubicBezTo>
                  <a:cubicBezTo>
                    <a:pt x="120" y="23"/>
                    <a:pt x="113" y="28"/>
                    <a:pt x="107" y="35"/>
                  </a:cubicBezTo>
                  <a:cubicBezTo>
                    <a:pt x="100" y="45"/>
                    <a:pt x="92" y="55"/>
                    <a:pt x="83" y="63"/>
                  </a:cubicBezTo>
                  <a:cubicBezTo>
                    <a:pt x="77" y="68"/>
                    <a:pt x="71" y="72"/>
                    <a:pt x="64" y="76"/>
                  </a:cubicBezTo>
                  <a:cubicBezTo>
                    <a:pt x="57" y="79"/>
                    <a:pt x="50" y="84"/>
                    <a:pt x="42" y="85"/>
                  </a:cubicBezTo>
                  <a:cubicBezTo>
                    <a:pt x="34" y="87"/>
                    <a:pt x="26" y="89"/>
                    <a:pt x="18" y="90"/>
                  </a:cubicBezTo>
                  <a:cubicBezTo>
                    <a:pt x="15" y="90"/>
                    <a:pt x="13" y="90"/>
                    <a:pt x="10" y="92"/>
                  </a:cubicBezTo>
                  <a:cubicBezTo>
                    <a:pt x="9" y="92"/>
                    <a:pt x="0" y="96"/>
                    <a:pt x="0" y="96"/>
                  </a:cubicBezTo>
                  <a:cubicBezTo>
                    <a:pt x="1" y="86"/>
                    <a:pt x="15" y="83"/>
                    <a:pt x="23" y="81"/>
                  </a:cubicBezTo>
                  <a:cubicBezTo>
                    <a:pt x="33" y="79"/>
                    <a:pt x="42" y="77"/>
                    <a:pt x="52" y="74"/>
                  </a:cubicBezTo>
                  <a:cubicBezTo>
                    <a:pt x="56" y="72"/>
                    <a:pt x="60" y="70"/>
                    <a:pt x="63" y="68"/>
                  </a:cubicBezTo>
                  <a:cubicBezTo>
                    <a:pt x="67" y="66"/>
                    <a:pt x="65" y="60"/>
                    <a:pt x="65" y="56"/>
                  </a:cubicBezTo>
                  <a:cubicBezTo>
                    <a:pt x="66" y="57"/>
                    <a:pt x="66" y="59"/>
                    <a:pt x="67" y="60"/>
                  </a:cubicBezTo>
                  <a:cubicBezTo>
                    <a:pt x="69" y="61"/>
                    <a:pt x="70" y="62"/>
                    <a:pt x="72" y="63"/>
                  </a:cubicBezTo>
                  <a:cubicBezTo>
                    <a:pt x="74" y="63"/>
                    <a:pt x="76" y="62"/>
                    <a:pt x="77" y="60"/>
                  </a:cubicBezTo>
                  <a:cubicBezTo>
                    <a:pt x="79" y="56"/>
                    <a:pt x="83" y="53"/>
                    <a:pt x="86" y="50"/>
                  </a:cubicBezTo>
                  <a:cubicBezTo>
                    <a:pt x="89" y="46"/>
                    <a:pt x="91" y="42"/>
                    <a:pt x="91" y="37"/>
                  </a:cubicBezTo>
                  <a:cubicBezTo>
                    <a:pt x="92" y="35"/>
                    <a:pt x="92" y="33"/>
                    <a:pt x="93" y="31"/>
                  </a:cubicBezTo>
                  <a:cubicBezTo>
                    <a:pt x="93" y="33"/>
                    <a:pt x="93" y="34"/>
                    <a:pt x="94" y="36"/>
                  </a:cubicBezTo>
                  <a:cubicBezTo>
                    <a:pt x="97" y="38"/>
                    <a:pt x="99" y="36"/>
                    <a:pt x="101" y="34"/>
                  </a:cubicBezTo>
                  <a:cubicBezTo>
                    <a:pt x="101" y="33"/>
                    <a:pt x="102" y="32"/>
                    <a:pt x="103" y="32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5" name="Freeform 3312"/>
            <p:cNvSpPr>
              <a:spLocks noEditPoints="1" noChangeArrowheads="1"/>
            </p:cNvSpPr>
            <p:nvPr/>
          </p:nvSpPr>
          <p:spPr bwMode="auto">
            <a:xfrm>
              <a:off x="525463" y="1133475"/>
              <a:ext cx="187325" cy="122238"/>
            </a:xfrm>
            <a:custGeom>
              <a:avLst/>
              <a:gdLst>
                <a:gd name="T0" fmla="*/ 2147483647 w 144"/>
                <a:gd name="T1" fmla="*/ 2147483647 h 94"/>
                <a:gd name="T2" fmla="*/ 2147483647 w 144"/>
                <a:gd name="T3" fmla="*/ 2147483647 h 94"/>
                <a:gd name="T4" fmla="*/ 2147483647 w 144"/>
                <a:gd name="T5" fmla="*/ 2147483647 h 94"/>
                <a:gd name="T6" fmla="*/ 2147483647 w 144"/>
                <a:gd name="T7" fmla="*/ 2147483647 h 94"/>
                <a:gd name="T8" fmla="*/ 2147483647 w 144"/>
                <a:gd name="T9" fmla="*/ 2147483647 h 94"/>
                <a:gd name="T10" fmla="*/ 2147483647 w 144"/>
                <a:gd name="T11" fmla="*/ 2147483647 h 94"/>
                <a:gd name="T12" fmla="*/ 2147483647 w 144"/>
                <a:gd name="T13" fmla="*/ 2147483647 h 94"/>
                <a:gd name="T14" fmla="*/ 2147483647 w 144"/>
                <a:gd name="T15" fmla="*/ 2147483647 h 94"/>
                <a:gd name="T16" fmla="*/ 2147483647 w 144"/>
                <a:gd name="T17" fmla="*/ 2147483647 h 94"/>
                <a:gd name="T18" fmla="*/ 2147483647 w 144"/>
                <a:gd name="T19" fmla="*/ 2147483647 h 94"/>
                <a:gd name="T20" fmla="*/ 2147483647 w 144"/>
                <a:gd name="T21" fmla="*/ 2147483647 h 94"/>
                <a:gd name="T22" fmla="*/ 2147483647 w 144"/>
                <a:gd name="T23" fmla="*/ 2147483647 h 94"/>
                <a:gd name="T24" fmla="*/ 2147483647 w 144"/>
                <a:gd name="T25" fmla="*/ 2147483647 h 94"/>
                <a:gd name="T26" fmla="*/ 2147483647 w 144"/>
                <a:gd name="T27" fmla="*/ 2147483647 h 94"/>
                <a:gd name="T28" fmla="*/ 2147483647 w 144"/>
                <a:gd name="T29" fmla="*/ 2147483647 h 94"/>
                <a:gd name="T30" fmla="*/ 2147483647 w 144"/>
                <a:gd name="T31" fmla="*/ 2147483647 h 94"/>
                <a:gd name="T32" fmla="*/ 2147483647 w 144"/>
                <a:gd name="T33" fmla="*/ 2147483647 h 94"/>
                <a:gd name="T34" fmla="*/ 2147483647 w 144"/>
                <a:gd name="T35" fmla="*/ 2147483647 h 94"/>
                <a:gd name="T36" fmla="*/ 2147483647 w 144"/>
                <a:gd name="T37" fmla="*/ 2147483647 h 94"/>
                <a:gd name="T38" fmla="*/ 2147483647 w 144"/>
                <a:gd name="T39" fmla="*/ 2147483647 h 94"/>
                <a:gd name="T40" fmla="*/ 2147483647 w 144"/>
                <a:gd name="T41" fmla="*/ 2147483647 h 94"/>
                <a:gd name="T42" fmla="*/ 2147483647 w 144"/>
                <a:gd name="T43" fmla="*/ 2147483647 h 94"/>
                <a:gd name="T44" fmla="*/ 2147483647 w 144"/>
                <a:gd name="T45" fmla="*/ 2147483647 h 94"/>
                <a:gd name="T46" fmla="*/ 2147483647 w 144"/>
                <a:gd name="T47" fmla="*/ 2147483647 h 94"/>
                <a:gd name="T48" fmla="*/ 0 w 144"/>
                <a:gd name="T49" fmla="*/ 2147483647 h 94"/>
                <a:gd name="T50" fmla="*/ 2147483647 w 144"/>
                <a:gd name="T51" fmla="*/ 2147483647 h 94"/>
                <a:gd name="T52" fmla="*/ 2147483647 w 144"/>
                <a:gd name="T53" fmla="*/ 2147483647 h 94"/>
                <a:gd name="T54" fmla="*/ 2147483647 w 144"/>
                <a:gd name="T55" fmla="*/ 2147483647 h 94"/>
                <a:gd name="T56" fmla="*/ 2147483647 w 144"/>
                <a:gd name="T57" fmla="*/ 2147483647 h 94"/>
                <a:gd name="T58" fmla="*/ 2147483647 w 144"/>
                <a:gd name="T59" fmla="*/ 2147483647 h 94"/>
                <a:gd name="T60" fmla="*/ 2147483647 w 144"/>
                <a:gd name="T61" fmla="*/ 2147483647 h 94"/>
                <a:gd name="T62" fmla="*/ 2147483647 w 144"/>
                <a:gd name="T63" fmla="*/ 2147483647 h 94"/>
                <a:gd name="T64" fmla="*/ 2147483647 w 144"/>
                <a:gd name="T65" fmla="*/ 2147483647 h 94"/>
                <a:gd name="T66" fmla="*/ 2147483647 w 144"/>
                <a:gd name="T67" fmla="*/ 2147483647 h 94"/>
                <a:gd name="T68" fmla="*/ 2147483647 w 144"/>
                <a:gd name="T69" fmla="*/ 2147483647 h 94"/>
                <a:gd name="T70" fmla="*/ 2147483647 w 144"/>
                <a:gd name="T71" fmla="*/ 2147483647 h 94"/>
                <a:gd name="T72" fmla="*/ 2147483647 w 144"/>
                <a:gd name="T73" fmla="*/ 2147483647 h 94"/>
                <a:gd name="T74" fmla="*/ 2147483647 w 144"/>
                <a:gd name="T75" fmla="*/ 2147483647 h 94"/>
                <a:gd name="T76" fmla="*/ 2147483647 w 144"/>
                <a:gd name="T77" fmla="*/ 2147483647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4"/>
                <a:gd name="T118" fmla="*/ 0 h 94"/>
                <a:gd name="T119" fmla="*/ 144 w 144"/>
                <a:gd name="T120" fmla="*/ 94 h 9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4" h="94">
                  <a:moveTo>
                    <a:pt x="131" y="8"/>
                  </a:moveTo>
                  <a:cubicBezTo>
                    <a:pt x="127" y="11"/>
                    <a:pt x="124" y="15"/>
                    <a:pt x="119" y="18"/>
                  </a:cubicBezTo>
                  <a:cubicBezTo>
                    <a:pt x="118" y="19"/>
                    <a:pt x="117" y="20"/>
                    <a:pt x="115" y="21"/>
                  </a:cubicBezTo>
                  <a:cubicBezTo>
                    <a:pt x="115" y="21"/>
                    <a:pt x="115" y="20"/>
                    <a:pt x="115" y="20"/>
                  </a:cubicBezTo>
                  <a:cubicBezTo>
                    <a:pt x="114" y="21"/>
                    <a:pt x="114" y="22"/>
                    <a:pt x="113" y="23"/>
                  </a:cubicBezTo>
                  <a:cubicBezTo>
                    <a:pt x="113" y="23"/>
                    <a:pt x="113" y="23"/>
                    <a:pt x="113" y="24"/>
                  </a:cubicBezTo>
                  <a:cubicBezTo>
                    <a:pt x="112" y="24"/>
                    <a:pt x="112" y="24"/>
                    <a:pt x="111" y="25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5"/>
                    <a:pt x="112" y="25"/>
                    <a:pt x="111" y="25"/>
                  </a:cubicBezTo>
                  <a:cubicBezTo>
                    <a:pt x="108" y="27"/>
                    <a:pt x="106" y="30"/>
                    <a:pt x="104" y="33"/>
                  </a:cubicBezTo>
                  <a:cubicBezTo>
                    <a:pt x="102" y="35"/>
                    <a:pt x="99" y="37"/>
                    <a:pt x="98" y="39"/>
                  </a:cubicBezTo>
                  <a:cubicBezTo>
                    <a:pt x="97" y="40"/>
                    <a:pt x="96" y="43"/>
                    <a:pt x="94" y="41"/>
                  </a:cubicBezTo>
                  <a:cubicBezTo>
                    <a:pt x="93" y="41"/>
                    <a:pt x="93" y="40"/>
                    <a:pt x="93" y="39"/>
                  </a:cubicBezTo>
                  <a:cubicBezTo>
                    <a:pt x="92" y="40"/>
                    <a:pt x="92" y="42"/>
                    <a:pt x="92" y="44"/>
                  </a:cubicBezTo>
                  <a:cubicBezTo>
                    <a:pt x="91" y="49"/>
                    <a:pt x="85" y="53"/>
                    <a:pt x="82" y="57"/>
                  </a:cubicBezTo>
                  <a:cubicBezTo>
                    <a:pt x="78" y="60"/>
                    <a:pt x="73" y="65"/>
                    <a:pt x="68" y="67"/>
                  </a:cubicBezTo>
                  <a:cubicBezTo>
                    <a:pt x="63" y="69"/>
                    <a:pt x="59" y="71"/>
                    <a:pt x="54" y="74"/>
                  </a:cubicBezTo>
                  <a:cubicBezTo>
                    <a:pt x="49" y="77"/>
                    <a:pt x="45" y="78"/>
                    <a:pt x="40" y="79"/>
                  </a:cubicBezTo>
                  <a:cubicBezTo>
                    <a:pt x="32" y="82"/>
                    <a:pt x="26" y="86"/>
                    <a:pt x="18" y="87"/>
                  </a:cubicBezTo>
                  <a:cubicBezTo>
                    <a:pt x="16" y="87"/>
                    <a:pt x="13" y="87"/>
                    <a:pt x="11" y="87"/>
                  </a:cubicBezTo>
                  <a:cubicBezTo>
                    <a:pt x="10" y="88"/>
                    <a:pt x="9" y="88"/>
                    <a:pt x="8" y="89"/>
                  </a:cubicBezTo>
                  <a:cubicBezTo>
                    <a:pt x="8" y="89"/>
                    <a:pt x="7" y="90"/>
                    <a:pt x="6" y="90"/>
                  </a:cubicBezTo>
                  <a:cubicBezTo>
                    <a:pt x="4" y="90"/>
                    <a:pt x="4" y="88"/>
                    <a:pt x="3" y="88"/>
                  </a:cubicBezTo>
                  <a:cubicBezTo>
                    <a:pt x="2" y="88"/>
                    <a:pt x="1" y="90"/>
                    <a:pt x="1" y="90"/>
                  </a:cubicBezTo>
                  <a:cubicBezTo>
                    <a:pt x="0" y="91"/>
                    <a:pt x="0" y="93"/>
                    <a:pt x="0" y="94"/>
                  </a:cubicBezTo>
                  <a:cubicBezTo>
                    <a:pt x="0" y="94"/>
                    <a:pt x="2" y="94"/>
                    <a:pt x="3" y="94"/>
                  </a:cubicBezTo>
                  <a:cubicBezTo>
                    <a:pt x="5" y="93"/>
                    <a:pt x="7" y="92"/>
                    <a:pt x="9" y="91"/>
                  </a:cubicBezTo>
                  <a:cubicBezTo>
                    <a:pt x="12" y="89"/>
                    <a:pt x="14" y="89"/>
                    <a:pt x="17" y="89"/>
                  </a:cubicBezTo>
                  <a:cubicBezTo>
                    <a:pt x="25" y="88"/>
                    <a:pt x="33" y="86"/>
                    <a:pt x="41" y="84"/>
                  </a:cubicBezTo>
                  <a:cubicBezTo>
                    <a:pt x="49" y="83"/>
                    <a:pt x="56" y="78"/>
                    <a:pt x="63" y="75"/>
                  </a:cubicBezTo>
                  <a:cubicBezTo>
                    <a:pt x="70" y="71"/>
                    <a:pt x="76" y="67"/>
                    <a:pt x="82" y="62"/>
                  </a:cubicBezTo>
                  <a:cubicBezTo>
                    <a:pt x="91" y="54"/>
                    <a:pt x="99" y="44"/>
                    <a:pt x="106" y="34"/>
                  </a:cubicBezTo>
                  <a:cubicBezTo>
                    <a:pt x="112" y="27"/>
                    <a:pt x="119" y="22"/>
                    <a:pt x="126" y="16"/>
                  </a:cubicBezTo>
                  <a:cubicBezTo>
                    <a:pt x="129" y="13"/>
                    <a:pt x="132" y="10"/>
                    <a:pt x="136" y="7"/>
                  </a:cubicBezTo>
                  <a:cubicBezTo>
                    <a:pt x="138" y="6"/>
                    <a:pt x="144" y="4"/>
                    <a:pt x="144" y="1"/>
                  </a:cubicBezTo>
                  <a:cubicBezTo>
                    <a:pt x="140" y="0"/>
                    <a:pt x="134" y="6"/>
                    <a:pt x="131" y="8"/>
                  </a:cubicBezTo>
                  <a:close/>
                  <a:moveTo>
                    <a:pt x="116" y="23"/>
                  </a:moveTo>
                  <a:cubicBezTo>
                    <a:pt x="118" y="22"/>
                    <a:pt x="118" y="22"/>
                    <a:pt x="118" y="22"/>
                  </a:cubicBezTo>
                  <a:cubicBezTo>
                    <a:pt x="117" y="23"/>
                    <a:pt x="116" y="23"/>
                    <a:pt x="116" y="23"/>
                  </a:cubicBezTo>
                  <a:close/>
                </a:path>
              </a:pathLst>
            </a:custGeom>
            <a:solidFill>
              <a:srgbClr val="445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6" name="Freeform 3313"/>
            <p:cNvSpPr>
              <a:spLocks noChangeArrowheads="1"/>
            </p:cNvSpPr>
            <p:nvPr/>
          </p:nvSpPr>
          <p:spPr bwMode="auto">
            <a:xfrm>
              <a:off x="523875" y="1246188"/>
              <a:ext cx="19050" cy="11113"/>
            </a:xfrm>
            <a:custGeom>
              <a:avLst/>
              <a:gdLst>
                <a:gd name="T0" fmla="*/ 2147483647 w 15"/>
                <a:gd name="T1" fmla="*/ 2147483647 h 9"/>
                <a:gd name="T2" fmla="*/ 2147483647 w 15"/>
                <a:gd name="T3" fmla="*/ 2147483647 h 9"/>
                <a:gd name="T4" fmla="*/ 2147483647 w 15"/>
                <a:gd name="T5" fmla="*/ 2147483647 h 9"/>
                <a:gd name="T6" fmla="*/ 2147483647 w 15"/>
                <a:gd name="T7" fmla="*/ 2147483647 h 9"/>
                <a:gd name="T8" fmla="*/ 0 w 15"/>
                <a:gd name="T9" fmla="*/ 2147483647 h 9"/>
                <a:gd name="T10" fmla="*/ 2147483647 w 15"/>
                <a:gd name="T11" fmla="*/ 2147483647 h 9"/>
                <a:gd name="T12" fmla="*/ 2147483647 w 15"/>
                <a:gd name="T13" fmla="*/ 2147483647 h 9"/>
                <a:gd name="T14" fmla="*/ 2147483647 w 15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9"/>
                <a:gd name="T26" fmla="*/ 15 w 15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9">
                  <a:moveTo>
                    <a:pt x="8" y="4"/>
                  </a:moveTo>
                  <a:cubicBezTo>
                    <a:pt x="8" y="4"/>
                    <a:pt x="6" y="5"/>
                    <a:pt x="6" y="5"/>
                  </a:cubicBezTo>
                  <a:cubicBezTo>
                    <a:pt x="5" y="5"/>
                    <a:pt x="5" y="3"/>
                    <a:pt x="5" y="3"/>
                  </a:cubicBezTo>
                  <a:cubicBezTo>
                    <a:pt x="5" y="0"/>
                    <a:pt x="2" y="3"/>
                    <a:pt x="2" y="4"/>
                  </a:cubicBezTo>
                  <a:cubicBezTo>
                    <a:pt x="1" y="5"/>
                    <a:pt x="0" y="7"/>
                    <a:pt x="0" y="9"/>
                  </a:cubicBezTo>
                  <a:cubicBezTo>
                    <a:pt x="4" y="8"/>
                    <a:pt x="8" y="6"/>
                    <a:pt x="11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2"/>
                    <a:pt x="11" y="3"/>
                    <a:pt x="8" y="4"/>
                  </a:cubicBezTo>
                  <a:close/>
                </a:path>
              </a:pathLst>
            </a:custGeom>
            <a:solidFill>
              <a:srgbClr val="524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7" name="Freeform 3314"/>
            <p:cNvSpPr>
              <a:spLocks noChangeArrowheads="1"/>
            </p:cNvSpPr>
            <p:nvPr/>
          </p:nvSpPr>
          <p:spPr bwMode="auto">
            <a:xfrm>
              <a:off x="523875" y="1247775"/>
              <a:ext cx="6350" cy="9525"/>
            </a:xfrm>
            <a:custGeom>
              <a:avLst/>
              <a:gdLst>
                <a:gd name="T0" fmla="*/ 2147483647 w 5"/>
                <a:gd name="T1" fmla="*/ 2147483647 h 7"/>
                <a:gd name="T2" fmla="*/ 2147483647 w 5"/>
                <a:gd name="T3" fmla="*/ 2147483647 h 7"/>
                <a:gd name="T4" fmla="*/ 2147483647 w 5"/>
                <a:gd name="T5" fmla="*/ 2147483647 h 7"/>
                <a:gd name="T6" fmla="*/ 0 w 5"/>
                <a:gd name="T7" fmla="*/ 2147483647 h 7"/>
                <a:gd name="T8" fmla="*/ 0 w 5"/>
                <a:gd name="T9" fmla="*/ 2147483647 h 7"/>
                <a:gd name="T10" fmla="*/ 2147483647 w 5"/>
                <a:gd name="T11" fmla="*/ 2147483647 h 7"/>
                <a:gd name="T12" fmla="*/ 2147483647 w 5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7"/>
                <a:gd name="T23" fmla="*/ 5 w 5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7">
                  <a:moveTo>
                    <a:pt x="3" y="3"/>
                  </a:moveTo>
                  <a:cubicBezTo>
                    <a:pt x="3" y="3"/>
                    <a:pt x="3" y="1"/>
                    <a:pt x="3" y="1"/>
                  </a:cubicBezTo>
                  <a:cubicBezTo>
                    <a:pt x="3" y="0"/>
                    <a:pt x="1" y="3"/>
                    <a:pt x="1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5" y="4"/>
                    <a:pt x="4" y="4"/>
                    <a:pt x="3" y="3"/>
                  </a:cubicBezTo>
                  <a:close/>
                </a:path>
              </a:pathLst>
            </a:custGeom>
            <a:solidFill>
              <a:srgbClr val="524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8" name="Freeform 3315"/>
            <p:cNvSpPr>
              <a:spLocks noChangeArrowheads="1"/>
            </p:cNvSpPr>
            <p:nvPr/>
          </p:nvSpPr>
          <p:spPr bwMode="auto">
            <a:xfrm>
              <a:off x="522288" y="1250950"/>
              <a:ext cx="6350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0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2" y="1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2" y="5"/>
                    <a:pt x="1" y="4"/>
                  </a:cubicBezTo>
                  <a:cubicBezTo>
                    <a:pt x="0" y="4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523C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59" name="Freeform 3316"/>
            <p:cNvSpPr>
              <a:spLocks noChangeArrowheads="1"/>
            </p:cNvSpPr>
            <p:nvPr/>
          </p:nvSpPr>
          <p:spPr bwMode="auto">
            <a:xfrm>
              <a:off x="220663" y="1204913"/>
              <a:ext cx="333375" cy="255588"/>
            </a:xfrm>
            <a:custGeom>
              <a:avLst/>
              <a:gdLst>
                <a:gd name="T0" fmla="*/ 2147483647 w 258"/>
                <a:gd name="T1" fmla="*/ 2147483647 h 197"/>
                <a:gd name="T2" fmla="*/ 2147483647 w 258"/>
                <a:gd name="T3" fmla="*/ 2147483647 h 197"/>
                <a:gd name="T4" fmla="*/ 2147483647 w 258"/>
                <a:gd name="T5" fmla="*/ 2147483647 h 197"/>
                <a:gd name="T6" fmla="*/ 2147483647 w 258"/>
                <a:gd name="T7" fmla="*/ 2147483647 h 197"/>
                <a:gd name="T8" fmla="*/ 2147483647 w 258"/>
                <a:gd name="T9" fmla="*/ 2147483647 h 197"/>
                <a:gd name="T10" fmla="*/ 2147483647 w 258"/>
                <a:gd name="T11" fmla="*/ 2147483647 h 197"/>
                <a:gd name="T12" fmla="*/ 2147483647 w 258"/>
                <a:gd name="T13" fmla="*/ 2147483647 h 197"/>
                <a:gd name="T14" fmla="*/ 2147483647 w 258"/>
                <a:gd name="T15" fmla="*/ 2147483647 h 197"/>
                <a:gd name="T16" fmla="*/ 2147483647 w 258"/>
                <a:gd name="T17" fmla="*/ 2147483647 h 197"/>
                <a:gd name="T18" fmla="*/ 2147483647 w 258"/>
                <a:gd name="T19" fmla="*/ 2147483647 h 197"/>
                <a:gd name="T20" fmla="*/ 2147483647 w 258"/>
                <a:gd name="T21" fmla="*/ 2147483647 h 197"/>
                <a:gd name="T22" fmla="*/ 2147483647 w 258"/>
                <a:gd name="T23" fmla="*/ 2147483647 h 197"/>
                <a:gd name="T24" fmla="*/ 2147483647 w 258"/>
                <a:gd name="T25" fmla="*/ 2147483647 h 197"/>
                <a:gd name="T26" fmla="*/ 2147483647 w 258"/>
                <a:gd name="T27" fmla="*/ 2147483647 h 197"/>
                <a:gd name="T28" fmla="*/ 2147483647 w 258"/>
                <a:gd name="T29" fmla="*/ 2147483647 h 197"/>
                <a:gd name="T30" fmla="*/ 2147483647 w 258"/>
                <a:gd name="T31" fmla="*/ 2147483647 h 197"/>
                <a:gd name="T32" fmla="*/ 2147483647 w 258"/>
                <a:gd name="T33" fmla="*/ 2147483647 h 197"/>
                <a:gd name="T34" fmla="*/ 2147483647 w 258"/>
                <a:gd name="T35" fmla="*/ 2147483647 h 197"/>
                <a:gd name="T36" fmla="*/ 2147483647 w 258"/>
                <a:gd name="T37" fmla="*/ 2147483647 h 197"/>
                <a:gd name="T38" fmla="*/ 2147483647 w 258"/>
                <a:gd name="T39" fmla="*/ 2147483647 h 197"/>
                <a:gd name="T40" fmla="*/ 2147483647 w 258"/>
                <a:gd name="T41" fmla="*/ 2147483647 h 197"/>
                <a:gd name="T42" fmla="*/ 2147483647 w 258"/>
                <a:gd name="T43" fmla="*/ 2147483647 h 197"/>
                <a:gd name="T44" fmla="*/ 2147483647 w 258"/>
                <a:gd name="T45" fmla="*/ 2147483647 h 197"/>
                <a:gd name="T46" fmla="*/ 2147483647 w 258"/>
                <a:gd name="T47" fmla="*/ 2147483647 h 197"/>
                <a:gd name="T48" fmla="*/ 2147483647 w 258"/>
                <a:gd name="T49" fmla="*/ 2147483647 h 197"/>
                <a:gd name="T50" fmla="*/ 2147483647 w 258"/>
                <a:gd name="T51" fmla="*/ 2147483647 h 197"/>
                <a:gd name="T52" fmla="*/ 2147483647 w 258"/>
                <a:gd name="T53" fmla="*/ 2147483647 h 197"/>
                <a:gd name="T54" fmla="*/ 2147483647 w 258"/>
                <a:gd name="T55" fmla="*/ 2147483647 h 197"/>
                <a:gd name="T56" fmla="*/ 2147483647 w 258"/>
                <a:gd name="T57" fmla="*/ 2147483647 h 197"/>
                <a:gd name="T58" fmla="*/ 2147483647 w 258"/>
                <a:gd name="T59" fmla="*/ 2147483647 h 197"/>
                <a:gd name="T60" fmla="*/ 2147483647 w 258"/>
                <a:gd name="T61" fmla="*/ 2147483647 h 197"/>
                <a:gd name="T62" fmla="*/ 2147483647 w 258"/>
                <a:gd name="T63" fmla="*/ 2147483647 h 19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58"/>
                <a:gd name="T97" fmla="*/ 0 h 197"/>
                <a:gd name="T98" fmla="*/ 258 w 258"/>
                <a:gd name="T99" fmla="*/ 197 h 19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58" h="197">
                  <a:moveTo>
                    <a:pt x="257" y="70"/>
                  </a:moveTo>
                  <a:cubicBezTo>
                    <a:pt x="257" y="67"/>
                    <a:pt x="256" y="64"/>
                    <a:pt x="255" y="62"/>
                  </a:cubicBezTo>
                  <a:cubicBezTo>
                    <a:pt x="254" y="57"/>
                    <a:pt x="252" y="49"/>
                    <a:pt x="250" y="46"/>
                  </a:cubicBezTo>
                  <a:cubicBezTo>
                    <a:pt x="246" y="40"/>
                    <a:pt x="239" y="40"/>
                    <a:pt x="233" y="39"/>
                  </a:cubicBezTo>
                  <a:cubicBezTo>
                    <a:pt x="223" y="36"/>
                    <a:pt x="213" y="31"/>
                    <a:pt x="204" y="25"/>
                  </a:cubicBezTo>
                  <a:cubicBezTo>
                    <a:pt x="195" y="19"/>
                    <a:pt x="188" y="9"/>
                    <a:pt x="177" y="5"/>
                  </a:cubicBezTo>
                  <a:cubicBezTo>
                    <a:pt x="166" y="1"/>
                    <a:pt x="151" y="2"/>
                    <a:pt x="139" y="2"/>
                  </a:cubicBezTo>
                  <a:cubicBezTo>
                    <a:pt x="138" y="0"/>
                    <a:pt x="133" y="3"/>
                    <a:pt x="131" y="5"/>
                  </a:cubicBezTo>
                  <a:cubicBezTo>
                    <a:pt x="128" y="8"/>
                    <a:pt x="125" y="12"/>
                    <a:pt x="123" y="15"/>
                  </a:cubicBezTo>
                  <a:cubicBezTo>
                    <a:pt x="117" y="24"/>
                    <a:pt x="112" y="31"/>
                    <a:pt x="106" y="38"/>
                  </a:cubicBezTo>
                  <a:cubicBezTo>
                    <a:pt x="99" y="48"/>
                    <a:pt x="92" y="59"/>
                    <a:pt x="85" y="69"/>
                  </a:cubicBezTo>
                  <a:cubicBezTo>
                    <a:pt x="83" y="72"/>
                    <a:pt x="76" y="84"/>
                    <a:pt x="79" y="88"/>
                  </a:cubicBezTo>
                  <a:cubicBezTo>
                    <a:pt x="83" y="93"/>
                    <a:pt x="97" y="74"/>
                    <a:pt x="100" y="71"/>
                  </a:cubicBezTo>
                  <a:cubicBezTo>
                    <a:pt x="110" y="63"/>
                    <a:pt x="122" y="55"/>
                    <a:pt x="133" y="48"/>
                  </a:cubicBezTo>
                  <a:cubicBezTo>
                    <a:pt x="137" y="46"/>
                    <a:pt x="144" y="41"/>
                    <a:pt x="148" y="45"/>
                  </a:cubicBezTo>
                  <a:cubicBezTo>
                    <a:pt x="152" y="49"/>
                    <a:pt x="149" y="54"/>
                    <a:pt x="146" y="57"/>
                  </a:cubicBezTo>
                  <a:cubicBezTo>
                    <a:pt x="140" y="63"/>
                    <a:pt x="132" y="73"/>
                    <a:pt x="123" y="76"/>
                  </a:cubicBezTo>
                  <a:cubicBezTo>
                    <a:pt x="115" y="79"/>
                    <a:pt x="108" y="86"/>
                    <a:pt x="100" y="90"/>
                  </a:cubicBezTo>
                  <a:cubicBezTo>
                    <a:pt x="96" y="92"/>
                    <a:pt x="91" y="94"/>
                    <a:pt x="87" y="96"/>
                  </a:cubicBezTo>
                  <a:cubicBezTo>
                    <a:pt x="81" y="99"/>
                    <a:pt x="74" y="100"/>
                    <a:pt x="68" y="102"/>
                  </a:cubicBezTo>
                  <a:cubicBezTo>
                    <a:pt x="58" y="105"/>
                    <a:pt x="45" y="111"/>
                    <a:pt x="38" y="119"/>
                  </a:cubicBezTo>
                  <a:cubicBezTo>
                    <a:pt x="42" y="118"/>
                    <a:pt x="45" y="116"/>
                    <a:pt x="49" y="115"/>
                  </a:cubicBezTo>
                  <a:cubicBezTo>
                    <a:pt x="54" y="113"/>
                    <a:pt x="62" y="108"/>
                    <a:pt x="68" y="109"/>
                  </a:cubicBezTo>
                  <a:cubicBezTo>
                    <a:pt x="75" y="111"/>
                    <a:pt x="65" y="118"/>
                    <a:pt x="63" y="121"/>
                  </a:cubicBezTo>
                  <a:cubicBezTo>
                    <a:pt x="54" y="132"/>
                    <a:pt x="39" y="143"/>
                    <a:pt x="39" y="159"/>
                  </a:cubicBezTo>
                  <a:cubicBezTo>
                    <a:pt x="44" y="155"/>
                    <a:pt x="45" y="147"/>
                    <a:pt x="52" y="144"/>
                  </a:cubicBezTo>
                  <a:cubicBezTo>
                    <a:pt x="56" y="142"/>
                    <a:pt x="66" y="138"/>
                    <a:pt x="71" y="140"/>
                  </a:cubicBezTo>
                  <a:cubicBezTo>
                    <a:pt x="76" y="142"/>
                    <a:pt x="74" y="149"/>
                    <a:pt x="73" y="153"/>
                  </a:cubicBezTo>
                  <a:cubicBezTo>
                    <a:pt x="74" y="151"/>
                    <a:pt x="76" y="150"/>
                    <a:pt x="77" y="149"/>
                  </a:cubicBezTo>
                  <a:cubicBezTo>
                    <a:pt x="80" y="146"/>
                    <a:pt x="83" y="143"/>
                    <a:pt x="86" y="140"/>
                  </a:cubicBezTo>
                  <a:cubicBezTo>
                    <a:pt x="90" y="133"/>
                    <a:pt x="95" y="126"/>
                    <a:pt x="101" y="121"/>
                  </a:cubicBezTo>
                  <a:cubicBezTo>
                    <a:pt x="106" y="118"/>
                    <a:pt x="115" y="105"/>
                    <a:pt x="123" y="110"/>
                  </a:cubicBezTo>
                  <a:cubicBezTo>
                    <a:pt x="130" y="115"/>
                    <a:pt x="127" y="128"/>
                    <a:pt x="125" y="134"/>
                  </a:cubicBezTo>
                  <a:cubicBezTo>
                    <a:pt x="127" y="132"/>
                    <a:pt x="127" y="127"/>
                    <a:pt x="128" y="125"/>
                  </a:cubicBezTo>
                  <a:cubicBezTo>
                    <a:pt x="130" y="120"/>
                    <a:pt x="132" y="114"/>
                    <a:pt x="134" y="109"/>
                  </a:cubicBezTo>
                  <a:cubicBezTo>
                    <a:pt x="143" y="92"/>
                    <a:pt x="162" y="88"/>
                    <a:pt x="176" y="77"/>
                  </a:cubicBezTo>
                  <a:cubicBezTo>
                    <a:pt x="190" y="66"/>
                    <a:pt x="211" y="83"/>
                    <a:pt x="204" y="98"/>
                  </a:cubicBezTo>
                  <a:cubicBezTo>
                    <a:pt x="203" y="100"/>
                    <a:pt x="202" y="101"/>
                    <a:pt x="201" y="102"/>
                  </a:cubicBezTo>
                  <a:cubicBezTo>
                    <a:pt x="194" y="112"/>
                    <a:pt x="182" y="119"/>
                    <a:pt x="171" y="125"/>
                  </a:cubicBezTo>
                  <a:cubicBezTo>
                    <a:pt x="166" y="127"/>
                    <a:pt x="160" y="129"/>
                    <a:pt x="154" y="130"/>
                  </a:cubicBezTo>
                  <a:cubicBezTo>
                    <a:pt x="147" y="132"/>
                    <a:pt x="141" y="135"/>
                    <a:pt x="134" y="137"/>
                  </a:cubicBezTo>
                  <a:cubicBezTo>
                    <a:pt x="129" y="138"/>
                    <a:pt x="123" y="137"/>
                    <a:pt x="117" y="139"/>
                  </a:cubicBezTo>
                  <a:cubicBezTo>
                    <a:pt x="112" y="141"/>
                    <a:pt x="108" y="144"/>
                    <a:pt x="102" y="146"/>
                  </a:cubicBezTo>
                  <a:cubicBezTo>
                    <a:pt x="90" y="149"/>
                    <a:pt x="78" y="155"/>
                    <a:pt x="67" y="159"/>
                  </a:cubicBezTo>
                  <a:cubicBezTo>
                    <a:pt x="56" y="164"/>
                    <a:pt x="44" y="168"/>
                    <a:pt x="33" y="172"/>
                  </a:cubicBezTo>
                  <a:cubicBezTo>
                    <a:pt x="26" y="174"/>
                    <a:pt x="19" y="178"/>
                    <a:pt x="13" y="182"/>
                  </a:cubicBezTo>
                  <a:cubicBezTo>
                    <a:pt x="12" y="183"/>
                    <a:pt x="0" y="195"/>
                    <a:pt x="1" y="195"/>
                  </a:cubicBezTo>
                  <a:cubicBezTo>
                    <a:pt x="7" y="195"/>
                    <a:pt x="13" y="193"/>
                    <a:pt x="18" y="191"/>
                  </a:cubicBezTo>
                  <a:cubicBezTo>
                    <a:pt x="17" y="192"/>
                    <a:pt x="16" y="195"/>
                    <a:pt x="16" y="196"/>
                  </a:cubicBezTo>
                  <a:cubicBezTo>
                    <a:pt x="25" y="197"/>
                    <a:pt x="31" y="185"/>
                    <a:pt x="39" y="184"/>
                  </a:cubicBezTo>
                  <a:cubicBezTo>
                    <a:pt x="39" y="185"/>
                    <a:pt x="39" y="187"/>
                    <a:pt x="39" y="188"/>
                  </a:cubicBezTo>
                  <a:cubicBezTo>
                    <a:pt x="38" y="189"/>
                    <a:pt x="44" y="186"/>
                    <a:pt x="45" y="185"/>
                  </a:cubicBezTo>
                  <a:cubicBezTo>
                    <a:pt x="47" y="183"/>
                    <a:pt x="49" y="182"/>
                    <a:pt x="52" y="180"/>
                  </a:cubicBezTo>
                  <a:cubicBezTo>
                    <a:pt x="55" y="177"/>
                    <a:pt x="58" y="175"/>
                    <a:pt x="63" y="174"/>
                  </a:cubicBezTo>
                  <a:cubicBezTo>
                    <a:pt x="75" y="173"/>
                    <a:pt x="86" y="169"/>
                    <a:pt x="98" y="167"/>
                  </a:cubicBezTo>
                  <a:cubicBezTo>
                    <a:pt x="108" y="166"/>
                    <a:pt x="118" y="163"/>
                    <a:pt x="127" y="161"/>
                  </a:cubicBezTo>
                  <a:cubicBezTo>
                    <a:pt x="136" y="158"/>
                    <a:pt x="145" y="153"/>
                    <a:pt x="155" y="151"/>
                  </a:cubicBezTo>
                  <a:cubicBezTo>
                    <a:pt x="153" y="154"/>
                    <a:pt x="152" y="156"/>
                    <a:pt x="152" y="160"/>
                  </a:cubicBezTo>
                  <a:cubicBezTo>
                    <a:pt x="161" y="154"/>
                    <a:pt x="170" y="149"/>
                    <a:pt x="178" y="142"/>
                  </a:cubicBezTo>
                  <a:cubicBezTo>
                    <a:pt x="178" y="144"/>
                    <a:pt x="177" y="147"/>
                    <a:pt x="177" y="149"/>
                  </a:cubicBezTo>
                  <a:cubicBezTo>
                    <a:pt x="181" y="149"/>
                    <a:pt x="185" y="145"/>
                    <a:pt x="187" y="143"/>
                  </a:cubicBezTo>
                  <a:cubicBezTo>
                    <a:pt x="195" y="138"/>
                    <a:pt x="202" y="132"/>
                    <a:pt x="210" y="128"/>
                  </a:cubicBezTo>
                  <a:cubicBezTo>
                    <a:pt x="218" y="124"/>
                    <a:pt x="226" y="119"/>
                    <a:pt x="233" y="113"/>
                  </a:cubicBezTo>
                  <a:cubicBezTo>
                    <a:pt x="247" y="103"/>
                    <a:pt x="258" y="88"/>
                    <a:pt x="257" y="70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0" name="Freeform 3317"/>
            <p:cNvSpPr>
              <a:spLocks noChangeArrowheads="1"/>
            </p:cNvSpPr>
            <p:nvPr/>
          </p:nvSpPr>
          <p:spPr bwMode="auto">
            <a:xfrm>
              <a:off x="269875" y="13604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1" name="Freeform 3318"/>
            <p:cNvSpPr>
              <a:spLocks noChangeArrowheads="1"/>
            </p:cNvSpPr>
            <p:nvPr/>
          </p:nvSpPr>
          <p:spPr bwMode="auto">
            <a:xfrm>
              <a:off x="322263" y="1206500"/>
              <a:ext cx="96838" cy="111125"/>
            </a:xfrm>
            <a:custGeom>
              <a:avLst/>
              <a:gdLst>
                <a:gd name="T0" fmla="*/ 2147483647 w 74"/>
                <a:gd name="T1" fmla="*/ 2147483647 h 85"/>
                <a:gd name="T2" fmla="*/ 2147483647 w 74"/>
                <a:gd name="T3" fmla="*/ 2147483647 h 85"/>
                <a:gd name="T4" fmla="*/ 2147483647 w 74"/>
                <a:gd name="T5" fmla="*/ 2147483647 h 85"/>
                <a:gd name="T6" fmla="*/ 2147483647 w 74"/>
                <a:gd name="T7" fmla="*/ 2147483647 h 85"/>
                <a:gd name="T8" fmla="*/ 2147483647 w 74"/>
                <a:gd name="T9" fmla="*/ 2147483647 h 85"/>
                <a:gd name="T10" fmla="*/ 2147483647 w 74"/>
                <a:gd name="T11" fmla="*/ 2147483647 h 85"/>
                <a:gd name="T12" fmla="*/ 2147483647 w 74"/>
                <a:gd name="T13" fmla="*/ 2147483647 h 85"/>
                <a:gd name="T14" fmla="*/ 0 w 74"/>
                <a:gd name="T15" fmla="*/ 2147483647 h 85"/>
                <a:gd name="T16" fmla="*/ 2147483647 w 74"/>
                <a:gd name="T17" fmla="*/ 2147483647 h 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4"/>
                <a:gd name="T28" fmla="*/ 0 h 85"/>
                <a:gd name="T29" fmla="*/ 74 w 74"/>
                <a:gd name="T30" fmla="*/ 85 h 8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4" h="85">
                  <a:moveTo>
                    <a:pt x="22" y="47"/>
                  </a:moveTo>
                  <a:cubicBezTo>
                    <a:pt x="29" y="35"/>
                    <a:pt x="37" y="25"/>
                    <a:pt x="46" y="14"/>
                  </a:cubicBezTo>
                  <a:cubicBezTo>
                    <a:pt x="49" y="10"/>
                    <a:pt x="51" y="6"/>
                    <a:pt x="54" y="3"/>
                  </a:cubicBezTo>
                  <a:cubicBezTo>
                    <a:pt x="57" y="0"/>
                    <a:pt x="58" y="0"/>
                    <a:pt x="63" y="1"/>
                  </a:cubicBezTo>
                  <a:cubicBezTo>
                    <a:pt x="70" y="2"/>
                    <a:pt x="74" y="5"/>
                    <a:pt x="69" y="13"/>
                  </a:cubicBezTo>
                  <a:cubicBezTo>
                    <a:pt x="65" y="18"/>
                    <a:pt x="59" y="21"/>
                    <a:pt x="55" y="26"/>
                  </a:cubicBezTo>
                  <a:cubicBezTo>
                    <a:pt x="45" y="37"/>
                    <a:pt x="36" y="48"/>
                    <a:pt x="26" y="58"/>
                  </a:cubicBezTo>
                  <a:cubicBezTo>
                    <a:pt x="19" y="68"/>
                    <a:pt x="11" y="80"/>
                    <a:pt x="0" y="85"/>
                  </a:cubicBezTo>
                  <a:cubicBezTo>
                    <a:pt x="0" y="73"/>
                    <a:pt x="17" y="57"/>
                    <a:pt x="22" y="4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2" name="Freeform 3319"/>
            <p:cNvSpPr>
              <a:spLocks noChangeArrowheads="1"/>
            </p:cNvSpPr>
            <p:nvPr/>
          </p:nvSpPr>
          <p:spPr bwMode="auto">
            <a:xfrm>
              <a:off x="320675" y="1208088"/>
              <a:ext cx="93663" cy="107950"/>
            </a:xfrm>
            <a:custGeom>
              <a:avLst/>
              <a:gdLst>
                <a:gd name="T0" fmla="*/ 2147483647 w 72"/>
                <a:gd name="T1" fmla="*/ 2147483647 h 83"/>
                <a:gd name="T2" fmla="*/ 2147483647 w 72"/>
                <a:gd name="T3" fmla="*/ 0 h 83"/>
                <a:gd name="T4" fmla="*/ 2147483647 w 72"/>
                <a:gd name="T5" fmla="*/ 2147483647 h 83"/>
                <a:gd name="T6" fmla="*/ 2147483647 w 72"/>
                <a:gd name="T7" fmla="*/ 2147483647 h 83"/>
                <a:gd name="T8" fmla="*/ 2147483647 w 72"/>
                <a:gd name="T9" fmla="*/ 2147483647 h 83"/>
                <a:gd name="T10" fmla="*/ 0 w 72"/>
                <a:gd name="T11" fmla="*/ 2147483647 h 83"/>
                <a:gd name="T12" fmla="*/ 2147483647 w 72"/>
                <a:gd name="T13" fmla="*/ 2147483647 h 83"/>
                <a:gd name="T14" fmla="*/ 2147483647 w 72"/>
                <a:gd name="T15" fmla="*/ 2147483647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2"/>
                <a:gd name="T25" fmla="*/ 0 h 83"/>
                <a:gd name="T26" fmla="*/ 72 w 72"/>
                <a:gd name="T27" fmla="*/ 83 h 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2" h="83">
                  <a:moveTo>
                    <a:pt x="37" y="36"/>
                  </a:moveTo>
                  <a:cubicBezTo>
                    <a:pt x="39" y="34"/>
                    <a:pt x="72" y="2"/>
                    <a:pt x="58" y="0"/>
                  </a:cubicBezTo>
                  <a:cubicBezTo>
                    <a:pt x="54" y="0"/>
                    <a:pt x="50" y="7"/>
                    <a:pt x="48" y="9"/>
                  </a:cubicBezTo>
                  <a:cubicBezTo>
                    <a:pt x="41" y="18"/>
                    <a:pt x="35" y="27"/>
                    <a:pt x="28" y="36"/>
                  </a:cubicBezTo>
                  <a:cubicBezTo>
                    <a:pt x="22" y="43"/>
                    <a:pt x="16" y="52"/>
                    <a:pt x="11" y="60"/>
                  </a:cubicBezTo>
                  <a:cubicBezTo>
                    <a:pt x="7" y="67"/>
                    <a:pt x="1" y="74"/>
                    <a:pt x="0" y="83"/>
                  </a:cubicBezTo>
                  <a:cubicBezTo>
                    <a:pt x="6" y="80"/>
                    <a:pt x="13" y="66"/>
                    <a:pt x="17" y="61"/>
                  </a:cubicBezTo>
                  <a:cubicBezTo>
                    <a:pt x="23" y="52"/>
                    <a:pt x="30" y="44"/>
                    <a:pt x="37" y="36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3" name="Freeform 3320"/>
            <p:cNvSpPr>
              <a:spLocks noChangeArrowheads="1"/>
            </p:cNvSpPr>
            <p:nvPr/>
          </p:nvSpPr>
          <p:spPr bwMode="auto">
            <a:xfrm>
              <a:off x="285750" y="1206500"/>
              <a:ext cx="271463" cy="236538"/>
            </a:xfrm>
            <a:custGeom>
              <a:avLst/>
              <a:gdLst>
                <a:gd name="T0" fmla="*/ 2147483647 w 210"/>
                <a:gd name="T1" fmla="*/ 2147483647 h 182"/>
                <a:gd name="T2" fmla="*/ 2147483647 w 210"/>
                <a:gd name="T3" fmla="*/ 2147483647 h 182"/>
                <a:gd name="T4" fmla="*/ 2147483647 w 210"/>
                <a:gd name="T5" fmla="*/ 2147483647 h 182"/>
                <a:gd name="T6" fmla="*/ 0 w 210"/>
                <a:gd name="T7" fmla="*/ 2147483647 h 182"/>
                <a:gd name="T8" fmla="*/ 2147483647 w 210"/>
                <a:gd name="T9" fmla="*/ 2147483647 h 182"/>
                <a:gd name="T10" fmla="*/ 2147483647 w 210"/>
                <a:gd name="T11" fmla="*/ 2147483647 h 182"/>
                <a:gd name="T12" fmla="*/ 2147483647 w 210"/>
                <a:gd name="T13" fmla="*/ 2147483647 h 182"/>
                <a:gd name="T14" fmla="*/ 2147483647 w 210"/>
                <a:gd name="T15" fmla="*/ 2147483647 h 182"/>
                <a:gd name="T16" fmla="*/ 2147483647 w 210"/>
                <a:gd name="T17" fmla="*/ 2147483647 h 182"/>
                <a:gd name="T18" fmla="*/ 2147483647 w 210"/>
                <a:gd name="T19" fmla="*/ 2147483647 h 182"/>
                <a:gd name="T20" fmla="*/ 2147483647 w 210"/>
                <a:gd name="T21" fmla="*/ 2147483647 h 182"/>
                <a:gd name="T22" fmla="*/ 2147483647 w 210"/>
                <a:gd name="T23" fmla="*/ 2147483647 h 182"/>
                <a:gd name="T24" fmla="*/ 2147483647 w 210"/>
                <a:gd name="T25" fmla="*/ 2147483647 h 182"/>
                <a:gd name="T26" fmla="*/ 2147483647 w 210"/>
                <a:gd name="T27" fmla="*/ 2147483647 h 182"/>
                <a:gd name="T28" fmla="*/ 2147483647 w 210"/>
                <a:gd name="T29" fmla="*/ 2147483647 h 182"/>
                <a:gd name="T30" fmla="*/ 2147483647 w 210"/>
                <a:gd name="T31" fmla="*/ 2147483647 h 182"/>
                <a:gd name="T32" fmla="*/ 2147483647 w 210"/>
                <a:gd name="T33" fmla="*/ 2147483647 h 182"/>
                <a:gd name="T34" fmla="*/ 2147483647 w 210"/>
                <a:gd name="T35" fmla="*/ 2147483647 h 182"/>
                <a:gd name="T36" fmla="*/ 2147483647 w 210"/>
                <a:gd name="T37" fmla="*/ 2147483647 h 182"/>
                <a:gd name="T38" fmla="*/ 2147483647 w 210"/>
                <a:gd name="T39" fmla="*/ 2147483647 h 182"/>
                <a:gd name="T40" fmla="*/ 2147483647 w 210"/>
                <a:gd name="T41" fmla="*/ 2147483647 h 182"/>
                <a:gd name="T42" fmla="*/ 2147483647 w 210"/>
                <a:gd name="T43" fmla="*/ 2147483647 h 182"/>
                <a:gd name="T44" fmla="*/ 2147483647 w 210"/>
                <a:gd name="T45" fmla="*/ 2147483647 h 182"/>
                <a:gd name="T46" fmla="*/ 2147483647 w 210"/>
                <a:gd name="T47" fmla="*/ 2147483647 h 182"/>
                <a:gd name="T48" fmla="*/ 2147483647 w 210"/>
                <a:gd name="T49" fmla="*/ 2147483647 h 182"/>
                <a:gd name="T50" fmla="*/ 2147483647 w 210"/>
                <a:gd name="T51" fmla="*/ 2147483647 h 182"/>
                <a:gd name="T52" fmla="*/ 2147483647 w 210"/>
                <a:gd name="T53" fmla="*/ 2147483647 h 182"/>
                <a:gd name="T54" fmla="*/ 2147483647 w 210"/>
                <a:gd name="T55" fmla="*/ 2147483647 h 182"/>
                <a:gd name="T56" fmla="*/ 2147483647 w 210"/>
                <a:gd name="T57" fmla="*/ 2147483647 h 182"/>
                <a:gd name="T58" fmla="*/ 2147483647 w 210"/>
                <a:gd name="T59" fmla="*/ 2147483647 h 182"/>
                <a:gd name="T60" fmla="*/ 2147483647 w 210"/>
                <a:gd name="T61" fmla="*/ 2147483647 h 182"/>
                <a:gd name="T62" fmla="*/ 2147483647 w 210"/>
                <a:gd name="T63" fmla="*/ 2147483647 h 182"/>
                <a:gd name="T64" fmla="*/ 2147483647 w 210"/>
                <a:gd name="T65" fmla="*/ 2147483647 h 182"/>
                <a:gd name="T66" fmla="*/ 2147483647 w 210"/>
                <a:gd name="T67" fmla="*/ 2147483647 h 182"/>
                <a:gd name="T68" fmla="*/ 2147483647 w 210"/>
                <a:gd name="T69" fmla="*/ 2147483647 h 182"/>
                <a:gd name="T70" fmla="*/ 2147483647 w 210"/>
                <a:gd name="T71" fmla="*/ 2147483647 h 182"/>
                <a:gd name="T72" fmla="*/ 2147483647 w 210"/>
                <a:gd name="T73" fmla="*/ 2147483647 h 182"/>
                <a:gd name="T74" fmla="*/ 2147483647 w 210"/>
                <a:gd name="T75" fmla="*/ 2147483647 h 182"/>
                <a:gd name="T76" fmla="*/ 2147483647 w 210"/>
                <a:gd name="T77" fmla="*/ 2147483647 h 182"/>
                <a:gd name="T78" fmla="*/ 2147483647 w 210"/>
                <a:gd name="T79" fmla="*/ 2147483647 h 182"/>
                <a:gd name="T80" fmla="*/ 2147483647 w 210"/>
                <a:gd name="T81" fmla="*/ 2147483647 h 182"/>
                <a:gd name="T82" fmla="*/ 2147483647 w 210"/>
                <a:gd name="T83" fmla="*/ 2147483647 h 182"/>
                <a:gd name="T84" fmla="*/ 2147483647 w 210"/>
                <a:gd name="T85" fmla="*/ 2147483647 h 182"/>
                <a:gd name="T86" fmla="*/ 2147483647 w 210"/>
                <a:gd name="T87" fmla="*/ 2147483647 h 182"/>
                <a:gd name="T88" fmla="*/ 2147483647 w 210"/>
                <a:gd name="T89" fmla="*/ 2147483647 h 182"/>
                <a:gd name="T90" fmla="*/ 2147483647 w 210"/>
                <a:gd name="T91" fmla="*/ 2147483647 h 182"/>
                <a:gd name="T92" fmla="*/ 2147483647 w 210"/>
                <a:gd name="T93" fmla="*/ 2147483647 h 182"/>
                <a:gd name="T94" fmla="*/ 2147483647 w 210"/>
                <a:gd name="T95" fmla="*/ 2147483647 h 182"/>
                <a:gd name="T96" fmla="*/ 2147483647 w 210"/>
                <a:gd name="T97" fmla="*/ 2147483647 h 182"/>
                <a:gd name="T98" fmla="*/ 2147483647 w 210"/>
                <a:gd name="T99" fmla="*/ 2147483647 h 182"/>
                <a:gd name="T100" fmla="*/ 2147483647 w 210"/>
                <a:gd name="T101" fmla="*/ 2147483647 h 182"/>
                <a:gd name="T102" fmla="*/ 2147483647 w 210"/>
                <a:gd name="T103" fmla="*/ 2147483647 h 182"/>
                <a:gd name="T104" fmla="*/ 2147483647 w 210"/>
                <a:gd name="T105" fmla="*/ 2147483647 h 182"/>
                <a:gd name="T106" fmla="*/ 2147483647 w 210"/>
                <a:gd name="T107" fmla="*/ 2147483647 h 182"/>
                <a:gd name="T108" fmla="*/ 2147483647 w 210"/>
                <a:gd name="T109" fmla="*/ 2147483647 h 182"/>
                <a:gd name="T110" fmla="*/ 2147483647 w 210"/>
                <a:gd name="T111" fmla="*/ 2147483647 h 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0"/>
                <a:gd name="T169" fmla="*/ 0 h 182"/>
                <a:gd name="T170" fmla="*/ 210 w 210"/>
                <a:gd name="T171" fmla="*/ 182 h 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0" h="182">
                  <a:moveTo>
                    <a:pt x="178" y="54"/>
                  </a:moveTo>
                  <a:cubicBezTo>
                    <a:pt x="210" y="75"/>
                    <a:pt x="170" y="109"/>
                    <a:pt x="149" y="120"/>
                  </a:cubicBezTo>
                  <a:cubicBezTo>
                    <a:pt x="125" y="133"/>
                    <a:pt x="100" y="142"/>
                    <a:pt x="73" y="146"/>
                  </a:cubicBezTo>
                  <a:cubicBezTo>
                    <a:pt x="48" y="151"/>
                    <a:pt x="24" y="166"/>
                    <a:pt x="0" y="176"/>
                  </a:cubicBezTo>
                  <a:cubicBezTo>
                    <a:pt x="2" y="175"/>
                    <a:pt x="5" y="176"/>
                    <a:pt x="7" y="175"/>
                  </a:cubicBezTo>
                  <a:cubicBezTo>
                    <a:pt x="5" y="177"/>
                    <a:pt x="4" y="179"/>
                    <a:pt x="4" y="181"/>
                  </a:cubicBezTo>
                  <a:cubicBezTo>
                    <a:pt x="9" y="182"/>
                    <a:pt x="15" y="179"/>
                    <a:pt x="18" y="177"/>
                  </a:cubicBezTo>
                  <a:cubicBezTo>
                    <a:pt x="23" y="175"/>
                    <a:pt x="27" y="172"/>
                    <a:pt x="31" y="169"/>
                  </a:cubicBezTo>
                  <a:cubicBezTo>
                    <a:pt x="31" y="171"/>
                    <a:pt x="30" y="173"/>
                    <a:pt x="30" y="174"/>
                  </a:cubicBezTo>
                  <a:cubicBezTo>
                    <a:pt x="30" y="175"/>
                    <a:pt x="43" y="170"/>
                    <a:pt x="44" y="169"/>
                  </a:cubicBezTo>
                  <a:cubicBezTo>
                    <a:pt x="47" y="168"/>
                    <a:pt x="50" y="166"/>
                    <a:pt x="53" y="164"/>
                  </a:cubicBezTo>
                  <a:cubicBezTo>
                    <a:pt x="52" y="166"/>
                    <a:pt x="52" y="168"/>
                    <a:pt x="52" y="169"/>
                  </a:cubicBezTo>
                  <a:cubicBezTo>
                    <a:pt x="52" y="170"/>
                    <a:pt x="61" y="166"/>
                    <a:pt x="62" y="166"/>
                  </a:cubicBezTo>
                  <a:cubicBezTo>
                    <a:pt x="65" y="165"/>
                    <a:pt x="68" y="165"/>
                    <a:pt x="71" y="164"/>
                  </a:cubicBezTo>
                  <a:cubicBezTo>
                    <a:pt x="75" y="162"/>
                    <a:pt x="77" y="160"/>
                    <a:pt x="81" y="158"/>
                  </a:cubicBezTo>
                  <a:cubicBezTo>
                    <a:pt x="80" y="160"/>
                    <a:pt x="79" y="162"/>
                    <a:pt x="79" y="163"/>
                  </a:cubicBezTo>
                  <a:cubicBezTo>
                    <a:pt x="83" y="164"/>
                    <a:pt x="89" y="159"/>
                    <a:pt x="93" y="157"/>
                  </a:cubicBezTo>
                  <a:cubicBezTo>
                    <a:pt x="97" y="154"/>
                    <a:pt x="101" y="151"/>
                    <a:pt x="106" y="148"/>
                  </a:cubicBezTo>
                  <a:cubicBezTo>
                    <a:pt x="109" y="146"/>
                    <a:pt x="112" y="146"/>
                    <a:pt x="116" y="145"/>
                  </a:cubicBezTo>
                  <a:cubicBezTo>
                    <a:pt x="127" y="141"/>
                    <a:pt x="138" y="133"/>
                    <a:pt x="148" y="128"/>
                  </a:cubicBezTo>
                  <a:cubicBezTo>
                    <a:pt x="172" y="116"/>
                    <a:pt x="206" y="102"/>
                    <a:pt x="207" y="71"/>
                  </a:cubicBezTo>
                  <a:cubicBezTo>
                    <a:pt x="208" y="63"/>
                    <a:pt x="206" y="51"/>
                    <a:pt x="199" y="45"/>
                  </a:cubicBezTo>
                  <a:cubicBezTo>
                    <a:pt x="197" y="43"/>
                    <a:pt x="195" y="41"/>
                    <a:pt x="192" y="40"/>
                  </a:cubicBezTo>
                  <a:cubicBezTo>
                    <a:pt x="182" y="36"/>
                    <a:pt x="172" y="35"/>
                    <a:pt x="163" y="30"/>
                  </a:cubicBezTo>
                  <a:cubicBezTo>
                    <a:pt x="147" y="20"/>
                    <a:pt x="138" y="2"/>
                    <a:pt x="117" y="1"/>
                  </a:cubicBezTo>
                  <a:cubicBezTo>
                    <a:pt x="110" y="1"/>
                    <a:pt x="103" y="0"/>
                    <a:pt x="96" y="1"/>
                  </a:cubicBezTo>
                  <a:cubicBezTo>
                    <a:pt x="96" y="3"/>
                    <a:pt x="97" y="6"/>
                    <a:pt x="99" y="8"/>
                  </a:cubicBezTo>
                  <a:cubicBezTo>
                    <a:pt x="98" y="8"/>
                    <a:pt x="110" y="7"/>
                    <a:pt x="111" y="8"/>
                  </a:cubicBezTo>
                  <a:cubicBezTo>
                    <a:pt x="114" y="9"/>
                    <a:pt x="116" y="10"/>
                    <a:pt x="117" y="13"/>
                  </a:cubicBezTo>
                  <a:cubicBezTo>
                    <a:pt x="120" y="19"/>
                    <a:pt x="119" y="26"/>
                    <a:pt x="118" y="32"/>
                  </a:cubicBezTo>
                  <a:cubicBezTo>
                    <a:pt x="115" y="40"/>
                    <a:pt x="109" y="50"/>
                    <a:pt x="103" y="56"/>
                  </a:cubicBezTo>
                  <a:cubicBezTo>
                    <a:pt x="99" y="60"/>
                    <a:pt x="96" y="63"/>
                    <a:pt x="93" y="66"/>
                  </a:cubicBezTo>
                  <a:cubicBezTo>
                    <a:pt x="91" y="69"/>
                    <a:pt x="90" y="71"/>
                    <a:pt x="88" y="74"/>
                  </a:cubicBezTo>
                  <a:cubicBezTo>
                    <a:pt x="82" y="80"/>
                    <a:pt x="72" y="84"/>
                    <a:pt x="65" y="87"/>
                  </a:cubicBezTo>
                  <a:cubicBezTo>
                    <a:pt x="58" y="90"/>
                    <a:pt x="53" y="94"/>
                    <a:pt x="46" y="97"/>
                  </a:cubicBezTo>
                  <a:cubicBezTo>
                    <a:pt x="40" y="100"/>
                    <a:pt x="34" y="100"/>
                    <a:pt x="27" y="102"/>
                  </a:cubicBezTo>
                  <a:cubicBezTo>
                    <a:pt x="24" y="103"/>
                    <a:pt x="18" y="104"/>
                    <a:pt x="16" y="106"/>
                  </a:cubicBezTo>
                  <a:cubicBezTo>
                    <a:pt x="19" y="106"/>
                    <a:pt x="24" y="104"/>
                    <a:pt x="27" y="106"/>
                  </a:cubicBezTo>
                  <a:cubicBezTo>
                    <a:pt x="34" y="110"/>
                    <a:pt x="26" y="117"/>
                    <a:pt x="23" y="120"/>
                  </a:cubicBezTo>
                  <a:cubicBezTo>
                    <a:pt x="20" y="123"/>
                    <a:pt x="16" y="125"/>
                    <a:pt x="13" y="128"/>
                  </a:cubicBezTo>
                  <a:cubicBezTo>
                    <a:pt x="9" y="132"/>
                    <a:pt x="5" y="135"/>
                    <a:pt x="2" y="139"/>
                  </a:cubicBezTo>
                  <a:cubicBezTo>
                    <a:pt x="5" y="138"/>
                    <a:pt x="8" y="136"/>
                    <a:pt x="11" y="134"/>
                  </a:cubicBezTo>
                  <a:cubicBezTo>
                    <a:pt x="14" y="132"/>
                    <a:pt x="18" y="131"/>
                    <a:pt x="21" y="130"/>
                  </a:cubicBezTo>
                  <a:cubicBezTo>
                    <a:pt x="28" y="127"/>
                    <a:pt x="30" y="135"/>
                    <a:pt x="29" y="141"/>
                  </a:cubicBezTo>
                  <a:cubicBezTo>
                    <a:pt x="31" y="133"/>
                    <a:pt x="37" y="127"/>
                    <a:pt x="42" y="121"/>
                  </a:cubicBezTo>
                  <a:cubicBezTo>
                    <a:pt x="48" y="116"/>
                    <a:pt x="54" y="113"/>
                    <a:pt x="60" y="109"/>
                  </a:cubicBezTo>
                  <a:cubicBezTo>
                    <a:pt x="64" y="106"/>
                    <a:pt x="73" y="98"/>
                    <a:pt x="77" y="105"/>
                  </a:cubicBezTo>
                  <a:cubicBezTo>
                    <a:pt x="78" y="107"/>
                    <a:pt x="79" y="112"/>
                    <a:pt x="79" y="115"/>
                  </a:cubicBezTo>
                  <a:cubicBezTo>
                    <a:pt x="79" y="108"/>
                    <a:pt x="80" y="101"/>
                    <a:pt x="84" y="94"/>
                  </a:cubicBezTo>
                  <a:cubicBezTo>
                    <a:pt x="87" y="89"/>
                    <a:pt x="92" y="85"/>
                    <a:pt x="98" y="82"/>
                  </a:cubicBezTo>
                  <a:cubicBezTo>
                    <a:pt x="100" y="81"/>
                    <a:pt x="104" y="80"/>
                    <a:pt x="106" y="78"/>
                  </a:cubicBezTo>
                  <a:cubicBezTo>
                    <a:pt x="109" y="76"/>
                    <a:pt x="111" y="74"/>
                    <a:pt x="114" y="72"/>
                  </a:cubicBezTo>
                  <a:cubicBezTo>
                    <a:pt x="119" y="68"/>
                    <a:pt x="125" y="66"/>
                    <a:pt x="131" y="63"/>
                  </a:cubicBezTo>
                  <a:cubicBezTo>
                    <a:pt x="137" y="61"/>
                    <a:pt x="144" y="59"/>
                    <a:pt x="148" y="55"/>
                  </a:cubicBezTo>
                  <a:cubicBezTo>
                    <a:pt x="152" y="52"/>
                    <a:pt x="154" y="49"/>
                    <a:pt x="159" y="49"/>
                  </a:cubicBezTo>
                  <a:cubicBezTo>
                    <a:pt x="166" y="48"/>
                    <a:pt x="173" y="50"/>
                    <a:pt x="178" y="54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4" name="Freeform 3321"/>
            <p:cNvSpPr>
              <a:spLocks noChangeArrowheads="1"/>
            </p:cNvSpPr>
            <p:nvPr/>
          </p:nvSpPr>
          <p:spPr bwMode="auto">
            <a:xfrm>
              <a:off x="322263" y="1208088"/>
              <a:ext cx="233363" cy="182563"/>
            </a:xfrm>
            <a:custGeom>
              <a:avLst/>
              <a:gdLst>
                <a:gd name="T0" fmla="*/ 2147483647 w 180"/>
                <a:gd name="T1" fmla="*/ 2147483647 h 141"/>
                <a:gd name="T2" fmla="*/ 2147483647 w 180"/>
                <a:gd name="T3" fmla="*/ 2147483647 h 141"/>
                <a:gd name="T4" fmla="*/ 2147483647 w 180"/>
                <a:gd name="T5" fmla="*/ 0 h 141"/>
                <a:gd name="T6" fmla="*/ 2147483647 w 180"/>
                <a:gd name="T7" fmla="*/ 2147483647 h 141"/>
                <a:gd name="T8" fmla="*/ 2147483647 w 180"/>
                <a:gd name="T9" fmla="*/ 2147483647 h 141"/>
                <a:gd name="T10" fmla="*/ 2147483647 w 180"/>
                <a:gd name="T11" fmla="*/ 2147483647 h 141"/>
                <a:gd name="T12" fmla="*/ 2147483647 w 180"/>
                <a:gd name="T13" fmla="*/ 2147483647 h 141"/>
                <a:gd name="T14" fmla="*/ 2147483647 w 180"/>
                <a:gd name="T15" fmla="*/ 2147483647 h 141"/>
                <a:gd name="T16" fmla="*/ 2147483647 w 180"/>
                <a:gd name="T17" fmla="*/ 2147483647 h 141"/>
                <a:gd name="T18" fmla="*/ 2147483647 w 180"/>
                <a:gd name="T19" fmla="*/ 2147483647 h 141"/>
                <a:gd name="T20" fmla="*/ 2147483647 w 180"/>
                <a:gd name="T21" fmla="*/ 2147483647 h 141"/>
                <a:gd name="T22" fmla="*/ 2147483647 w 180"/>
                <a:gd name="T23" fmla="*/ 2147483647 h 141"/>
                <a:gd name="T24" fmla="*/ 2147483647 w 180"/>
                <a:gd name="T25" fmla="*/ 2147483647 h 141"/>
                <a:gd name="T26" fmla="*/ 0 w 180"/>
                <a:gd name="T27" fmla="*/ 2147483647 h 141"/>
                <a:gd name="T28" fmla="*/ 2147483647 w 180"/>
                <a:gd name="T29" fmla="*/ 2147483647 h 141"/>
                <a:gd name="T30" fmla="*/ 2147483647 w 180"/>
                <a:gd name="T31" fmla="*/ 2147483647 h 141"/>
                <a:gd name="T32" fmla="*/ 2147483647 w 180"/>
                <a:gd name="T33" fmla="*/ 2147483647 h 141"/>
                <a:gd name="T34" fmla="*/ 2147483647 w 180"/>
                <a:gd name="T35" fmla="*/ 2147483647 h 141"/>
                <a:gd name="T36" fmla="*/ 2147483647 w 180"/>
                <a:gd name="T37" fmla="*/ 2147483647 h 141"/>
                <a:gd name="T38" fmla="*/ 2147483647 w 180"/>
                <a:gd name="T39" fmla="*/ 2147483647 h 141"/>
                <a:gd name="T40" fmla="*/ 2147483647 w 180"/>
                <a:gd name="T41" fmla="*/ 2147483647 h 141"/>
                <a:gd name="T42" fmla="*/ 2147483647 w 180"/>
                <a:gd name="T43" fmla="*/ 2147483647 h 141"/>
                <a:gd name="T44" fmla="*/ 2147483647 w 180"/>
                <a:gd name="T45" fmla="*/ 2147483647 h 141"/>
                <a:gd name="T46" fmla="*/ 2147483647 w 180"/>
                <a:gd name="T47" fmla="*/ 2147483647 h 141"/>
                <a:gd name="T48" fmla="*/ 2147483647 w 180"/>
                <a:gd name="T49" fmla="*/ 2147483647 h 141"/>
                <a:gd name="T50" fmla="*/ 2147483647 w 180"/>
                <a:gd name="T51" fmla="*/ 2147483647 h 141"/>
                <a:gd name="T52" fmla="*/ 2147483647 w 180"/>
                <a:gd name="T53" fmla="*/ 2147483647 h 141"/>
                <a:gd name="T54" fmla="*/ 2147483647 w 180"/>
                <a:gd name="T55" fmla="*/ 2147483647 h 141"/>
                <a:gd name="T56" fmla="*/ 2147483647 w 180"/>
                <a:gd name="T57" fmla="*/ 2147483647 h 141"/>
                <a:gd name="T58" fmla="*/ 2147483647 w 180"/>
                <a:gd name="T59" fmla="*/ 2147483647 h 141"/>
                <a:gd name="T60" fmla="*/ 2147483647 w 180"/>
                <a:gd name="T61" fmla="*/ 2147483647 h 141"/>
                <a:gd name="T62" fmla="*/ 2147483647 w 180"/>
                <a:gd name="T63" fmla="*/ 2147483647 h 141"/>
                <a:gd name="T64" fmla="*/ 2147483647 w 180"/>
                <a:gd name="T65" fmla="*/ 2147483647 h 141"/>
                <a:gd name="T66" fmla="*/ 2147483647 w 180"/>
                <a:gd name="T67" fmla="*/ 2147483647 h 141"/>
                <a:gd name="T68" fmla="*/ 2147483647 w 180"/>
                <a:gd name="T69" fmla="*/ 2147483647 h 141"/>
                <a:gd name="T70" fmla="*/ 2147483647 w 180"/>
                <a:gd name="T71" fmla="*/ 2147483647 h 141"/>
                <a:gd name="T72" fmla="*/ 2147483647 w 180"/>
                <a:gd name="T73" fmla="*/ 2147483647 h 141"/>
                <a:gd name="T74" fmla="*/ 2147483647 w 180"/>
                <a:gd name="T75" fmla="*/ 2147483647 h 141"/>
                <a:gd name="T76" fmla="*/ 2147483647 w 180"/>
                <a:gd name="T77" fmla="*/ 2147483647 h 141"/>
                <a:gd name="T78" fmla="*/ 2147483647 w 180"/>
                <a:gd name="T79" fmla="*/ 2147483647 h 141"/>
                <a:gd name="T80" fmla="*/ 2147483647 w 180"/>
                <a:gd name="T81" fmla="*/ 2147483647 h 1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0"/>
                <a:gd name="T124" fmla="*/ 0 h 141"/>
                <a:gd name="T125" fmla="*/ 180 w 180"/>
                <a:gd name="T126" fmla="*/ 141 h 14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0" h="141">
                  <a:moveTo>
                    <a:pt x="128" y="26"/>
                  </a:moveTo>
                  <a:cubicBezTo>
                    <a:pt x="120" y="21"/>
                    <a:pt x="116" y="11"/>
                    <a:pt x="107" y="6"/>
                  </a:cubicBezTo>
                  <a:cubicBezTo>
                    <a:pt x="101" y="2"/>
                    <a:pt x="94" y="2"/>
                    <a:pt x="88" y="0"/>
                  </a:cubicBezTo>
                  <a:cubicBezTo>
                    <a:pt x="93" y="6"/>
                    <a:pt x="99" y="10"/>
                    <a:pt x="99" y="18"/>
                  </a:cubicBezTo>
                  <a:cubicBezTo>
                    <a:pt x="99" y="26"/>
                    <a:pt x="96" y="35"/>
                    <a:pt x="91" y="41"/>
                  </a:cubicBezTo>
                  <a:cubicBezTo>
                    <a:pt x="82" y="55"/>
                    <a:pt x="70" y="68"/>
                    <a:pt x="57" y="78"/>
                  </a:cubicBezTo>
                  <a:cubicBezTo>
                    <a:pt x="54" y="81"/>
                    <a:pt x="50" y="83"/>
                    <a:pt x="47" y="86"/>
                  </a:cubicBezTo>
                  <a:cubicBezTo>
                    <a:pt x="45" y="89"/>
                    <a:pt x="43" y="91"/>
                    <a:pt x="39" y="92"/>
                  </a:cubicBezTo>
                  <a:cubicBezTo>
                    <a:pt x="32" y="96"/>
                    <a:pt x="24" y="97"/>
                    <a:pt x="17" y="99"/>
                  </a:cubicBezTo>
                  <a:cubicBezTo>
                    <a:pt x="11" y="101"/>
                    <a:pt x="5" y="102"/>
                    <a:pt x="1" y="106"/>
                  </a:cubicBezTo>
                  <a:cubicBezTo>
                    <a:pt x="5" y="106"/>
                    <a:pt x="9" y="104"/>
                    <a:pt x="14" y="103"/>
                  </a:cubicBezTo>
                  <a:cubicBezTo>
                    <a:pt x="18" y="102"/>
                    <a:pt x="18" y="105"/>
                    <a:pt x="16" y="108"/>
                  </a:cubicBezTo>
                  <a:cubicBezTo>
                    <a:pt x="14" y="111"/>
                    <a:pt x="11" y="112"/>
                    <a:pt x="9" y="114"/>
                  </a:cubicBezTo>
                  <a:cubicBezTo>
                    <a:pt x="5" y="118"/>
                    <a:pt x="0" y="125"/>
                    <a:pt x="0" y="131"/>
                  </a:cubicBezTo>
                  <a:cubicBezTo>
                    <a:pt x="2" y="126"/>
                    <a:pt x="6" y="123"/>
                    <a:pt x="9" y="120"/>
                  </a:cubicBezTo>
                  <a:cubicBezTo>
                    <a:pt x="15" y="113"/>
                    <a:pt x="24" y="102"/>
                    <a:pt x="32" y="99"/>
                  </a:cubicBezTo>
                  <a:cubicBezTo>
                    <a:pt x="36" y="97"/>
                    <a:pt x="50" y="91"/>
                    <a:pt x="49" y="100"/>
                  </a:cubicBezTo>
                  <a:cubicBezTo>
                    <a:pt x="48" y="92"/>
                    <a:pt x="53" y="85"/>
                    <a:pt x="59" y="80"/>
                  </a:cubicBezTo>
                  <a:cubicBezTo>
                    <a:pt x="66" y="74"/>
                    <a:pt x="72" y="69"/>
                    <a:pt x="79" y="64"/>
                  </a:cubicBezTo>
                  <a:cubicBezTo>
                    <a:pt x="88" y="58"/>
                    <a:pt x="98" y="51"/>
                    <a:pt x="108" y="46"/>
                  </a:cubicBezTo>
                  <a:cubicBezTo>
                    <a:pt x="116" y="42"/>
                    <a:pt x="125" y="43"/>
                    <a:pt x="134" y="43"/>
                  </a:cubicBezTo>
                  <a:cubicBezTo>
                    <a:pt x="141" y="43"/>
                    <a:pt x="150" y="41"/>
                    <a:pt x="157" y="45"/>
                  </a:cubicBezTo>
                  <a:cubicBezTo>
                    <a:pt x="166" y="49"/>
                    <a:pt x="166" y="60"/>
                    <a:pt x="167" y="69"/>
                  </a:cubicBezTo>
                  <a:cubicBezTo>
                    <a:pt x="167" y="88"/>
                    <a:pt x="153" y="105"/>
                    <a:pt x="138" y="116"/>
                  </a:cubicBezTo>
                  <a:cubicBezTo>
                    <a:pt x="129" y="123"/>
                    <a:pt x="117" y="127"/>
                    <a:pt x="108" y="136"/>
                  </a:cubicBezTo>
                  <a:cubicBezTo>
                    <a:pt x="109" y="134"/>
                    <a:pt x="114" y="134"/>
                    <a:pt x="116" y="133"/>
                  </a:cubicBezTo>
                  <a:cubicBezTo>
                    <a:pt x="118" y="132"/>
                    <a:pt x="121" y="131"/>
                    <a:pt x="123" y="130"/>
                  </a:cubicBezTo>
                  <a:cubicBezTo>
                    <a:pt x="120" y="133"/>
                    <a:pt x="120" y="137"/>
                    <a:pt x="121" y="141"/>
                  </a:cubicBezTo>
                  <a:cubicBezTo>
                    <a:pt x="125" y="138"/>
                    <a:pt x="129" y="134"/>
                    <a:pt x="132" y="130"/>
                  </a:cubicBezTo>
                  <a:cubicBezTo>
                    <a:pt x="136" y="127"/>
                    <a:pt x="138" y="122"/>
                    <a:pt x="142" y="119"/>
                  </a:cubicBezTo>
                  <a:cubicBezTo>
                    <a:pt x="142" y="121"/>
                    <a:pt x="142" y="123"/>
                    <a:pt x="142" y="124"/>
                  </a:cubicBezTo>
                  <a:cubicBezTo>
                    <a:pt x="146" y="123"/>
                    <a:pt x="150" y="119"/>
                    <a:pt x="153" y="116"/>
                  </a:cubicBezTo>
                  <a:cubicBezTo>
                    <a:pt x="155" y="112"/>
                    <a:pt x="159" y="108"/>
                    <a:pt x="161" y="104"/>
                  </a:cubicBezTo>
                  <a:cubicBezTo>
                    <a:pt x="161" y="106"/>
                    <a:pt x="161" y="109"/>
                    <a:pt x="162" y="111"/>
                  </a:cubicBezTo>
                  <a:cubicBezTo>
                    <a:pt x="163" y="111"/>
                    <a:pt x="168" y="103"/>
                    <a:pt x="169" y="102"/>
                  </a:cubicBezTo>
                  <a:cubicBezTo>
                    <a:pt x="172" y="97"/>
                    <a:pt x="175" y="93"/>
                    <a:pt x="175" y="87"/>
                  </a:cubicBezTo>
                  <a:cubicBezTo>
                    <a:pt x="175" y="88"/>
                    <a:pt x="175" y="90"/>
                    <a:pt x="176" y="91"/>
                  </a:cubicBezTo>
                  <a:cubicBezTo>
                    <a:pt x="180" y="87"/>
                    <a:pt x="178" y="81"/>
                    <a:pt x="179" y="76"/>
                  </a:cubicBezTo>
                  <a:cubicBezTo>
                    <a:pt x="179" y="70"/>
                    <a:pt x="180" y="65"/>
                    <a:pt x="178" y="59"/>
                  </a:cubicBezTo>
                  <a:cubicBezTo>
                    <a:pt x="174" y="42"/>
                    <a:pt x="164" y="38"/>
                    <a:pt x="148" y="34"/>
                  </a:cubicBezTo>
                  <a:cubicBezTo>
                    <a:pt x="142" y="32"/>
                    <a:pt x="134" y="30"/>
                    <a:pt x="128" y="26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5" name="Freeform 3322"/>
            <p:cNvSpPr>
              <a:spLocks noChangeArrowheads="1"/>
            </p:cNvSpPr>
            <p:nvPr/>
          </p:nvSpPr>
          <p:spPr bwMode="auto">
            <a:xfrm>
              <a:off x="644525" y="1281113"/>
              <a:ext cx="255588" cy="234950"/>
            </a:xfrm>
            <a:custGeom>
              <a:avLst/>
              <a:gdLst>
                <a:gd name="T0" fmla="*/ 2147483647 w 198"/>
                <a:gd name="T1" fmla="*/ 2147483647 h 182"/>
                <a:gd name="T2" fmla="*/ 2147483647 w 198"/>
                <a:gd name="T3" fmla="*/ 2147483647 h 182"/>
                <a:gd name="T4" fmla="*/ 2147483647 w 198"/>
                <a:gd name="T5" fmla="*/ 2147483647 h 182"/>
                <a:gd name="T6" fmla="*/ 2147483647 w 198"/>
                <a:gd name="T7" fmla="*/ 2147483647 h 182"/>
                <a:gd name="T8" fmla="*/ 2147483647 w 198"/>
                <a:gd name="T9" fmla="*/ 2147483647 h 182"/>
                <a:gd name="T10" fmla="*/ 2147483647 w 198"/>
                <a:gd name="T11" fmla="*/ 2147483647 h 182"/>
                <a:gd name="T12" fmla="*/ 2147483647 w 198"/>
                <a:gd name="T13" fmla="*/ 2147483647 h 182"/>
                <a:gd name="T14" fmla="*/ 2147483647 w 198"/>
                <a:gd name="T15" fmla="*/ 2147483647 h 182"/>
                <a:gd name="T16" fmla="*/ 2147483647 w 198"/>
                <a:gd name="T17" fmla="*/ 2147483647 h 182"/>
                <a:gd name="T18" fmla="*/ 2147483647 w 198"/>
                <a:gd name="T19" fmla="*/ 2147483647 h 182"/>
                <a:gd name="T20" fmla="*/ 2147483647 w 198"/>
                <a:gd name="T21" fmla="*/ 2147483647 h 182"/>
                <a:gd name="T22" fmla="*/ 2147483647 w 198"/>
                <a:gd name="T23" fmla="*/ 2147483647 h 182"/>
                <a:gd name="T24" fmla="*/ 2147483647 w 198"/>
                <a:gd name="T25" fmla="*/ 2147483647 h 182"/>
                <a:gd name="T26" fmla="*/ 2147483647 w 198"/>
                <a:gd name="T27" fmla="*/ 2147483647 h 182"/>
                <a:gd name="T28" fmla="*/ 2147483647 w 198"/>
                <a:gd name="T29" fmla="*/ 2147483647 h 182"/>
                <a:gd name="T30" fmla="*/ 2147483647 w 198"/>
                <a:gd name="T31" fmla="*/ 2147483647 h 182"/>
                <a:gd name="T32" fmla="*/ 2147483647 w 198"/>
                <a:gd name="T33" fmla="*/ 2147483647 h 182"/>
                <a:gd name="T34" fmla="*/ 2147483647 w 198"/>
                <a:gd name="T35" fmla="*/ 2147483647 h 182"/>
                <a:gd name="T36" fmla="*/ 2147483647 w 198"/>
                <a:gd name="T37" fmla="*/ 2147483647 h 182"/>
                <a:gd name="T38" fmla="*/ 2147483647 w 198"/>
                <a:gd name="T39" fmla="*/ 2147483647 h 182"/>
                <a:gd name="T40" fmla="*/ 2147483647 w 198"/>
                <a:gd name="T41" fmla="*/ 2147483647 h 182"/>
                <a:gd name="T42" fmla="*/ 2147483647 w 198"/>
                <a:gd name="T43" fmla="*/ 2147483647 h 182"/>
                <a:gd name="T44" fmla="*/ 2147483647 w 198"/>
                <a:gd name="T45" fmla="*/ 2147483647 h 182"/>
                <a:gd name="T46" fmla="*/ 2147483647 w 198"/>
                <a:gd name="T47" fmla="*/ 2147483647 h 182"/>
                <a:gd name="T48" fmla="*/ 2147483647 w 198"/>
                <a:gd name="T49" fmla="*/ 2147483647 h 182"/>
                <a:gd name="T50" fmla="*/ 2147483647 w 198"/>
                <a:gd name="T51" fmla="*/ 2147483647 h 182"/>
                <a:gd name="T52" fmla="*/ 2147483647 w 198"/>
                <a:gd name="T53" fmla="*/ 2147483647 h 182"/>
                <a:gd name="T54" fmla="*/ 2147483647 w 198"/>
                <a:gd name="T55" fmla="*/ 2147483647 h 182"/>
                <a:gd name="T56" fmla="*/ 2147483647 w 198"/>
                <a:gd name="T57" fmla="*/ 2147483647 h 182"/>
                <a:gd name="T58" fmla="*/ 0 w 198"/>
                <a:gd name="T59" fmla="*/ 2147483647 h 182"/>
                <a:gd name="T60" fmla="*/ 2147483647 w 198"/>
                <a:gd name="T61" fmla="*/ 2147483647 h 182"/>
                <a:gd name="T62" fmla="*/ 2147483647 w 198"/>
                <a:gd name="T63" fmla="*/ 2147483647 h 182"/>
                <a:gd name="T64" fmla="*/ 2147483647 w 198"/>
                <a:gd name="T65" fmla="*/ 2147483647 h 182"/>
                <a:gd name="T66" fmla="*/ 2147483647 w 198"/>
                <a:gd name="T67" fmla="*/ 2147483647 h 182"/>
                <a:gd name="T68" fmla="*/ 2147483647 w 198"/>
                <a:gd name="T69" fmla="*/ 2147483647 h 182"/>
                <a:gd name="T70" fmla="*/ 2147483647 w 198"/>
                <a:gd name="T71" fmla="*/ 2147483647 h 182"/>
                <a:gd name="T72" fmla="*/ 2147483647 w 198"/>
                <a:gd name="T73" fmla="*/ 2147483647 h 182"/>
                <a:gd name="T74" fmla="*/ 2147483647 w 198"/>
                <a:gd name="T75" fmla="*/ 2147483647 h 1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8"/>
                <a:gd name="T115" fmla="*/ 0 h 182"/>
                <a:gd name="T116" fmla="*/ 198 w 198"/>
                <a:gd name="T117" fmla="*/ 182 h 1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8" h="182">
                  <a:moveTo>
                    <a:pt x="143" y="89"/>
                  </a:moveTo>
                  <a:cubicBezTo>
                    <a:pt x="144" y="90"/>
                    <a:pt x="145" y="92"/>
                    <a:pt x="146" y="93"/>
                  </a:cubicBezTo>
                  <a:cubicBezTo>
                    <a:pt x="150" y="97"/>
                    <a:pt x="154" y="103"/>
                    <a:pt x="159" y="107"/>
                  </a:cubicBezTo>
                  <a:cubicBezTo>
                    <a:pt x="169" y="114"/>
                    <a:pt x="172" y="126"/>
                    <a:pt x="177" y="137"/>
                  </a:cubicBezTo>
                  <a:cubicBezTo>
                    <a:pt x="182" y="147"/>
                    <a:pt x="186" y="156"/>
                    <a:pt x="190" y="166"/>
                  </a:cubicBezTo>
                  <a:cubicBezTo>
                    <a:pt x="191" y="169"/>
                    <a:pt x="195" y="181"/>
                    <a:pt x="198" y="182"/>
                  </a:cubicBezTo>
                  <a:cubicBezTo>
                    <a:pt x="196" y="176"/>
                    <a:pt x="192" y="171"/>
                    <a:pt x="191" y="165"/>
                  </a:cubicBezTo>
                  <a:cubicBezTo>
                    <a:pt x="190" y="160"/>
                    <a:pt x="189" y="154"/>
                    <a:pt x="188" y="149"/>
                  </a:cubicBezTo>
                  <a:cubicBezTo>
                    <a:pt x="188" y="147"/>
                    <a:pt x="187" y="147"/>
                    <a:pt x="189" y="145"/>
                  </a:cubicBezTo>
                  <a:cubicBezTo>
                    <a:pt x="190" y="144"/>
                    <a:pt x="193" y="143"/>
                    <a:pt x="194" y="144"/>
                  </a:cubicBezTo>
                  <a:cubicBezTo>
                    <a:pt x="191" y="141"/>
                    <a:pt x="187" y="140"/>
                    <a:pt x="184" y="136"/>
                  </a:cubicBezTo>
                  <a:cubicBezTo>
                    <a:pt x="181" y="131"/>
                    <a:pt x="178" y="126"/>
                    <a:pt x="175" y="121"/>
                  </a:cubicBezTo>
                  <a:cubicBezTo>
                    <a:pt x="174" y="118"/>
                    <a:pt x="171" y="114"/>
                    <a:pt x="170" y="110"/>
                  </a:cubicBezTo>
                  <a:cubicBezTo>
                    <a:pt x="170" y="109"/>
                    <a:pt x="171" y="103"/>
                    <a:pt x="174" y="105"/>
                  </a:cubicBezTo>
                  <a:cubicBezTo>
                    <a:pt x="171" y="103"/>
                    <a:pt x="166" y="102"/>
                    <a:pt x="163" y="99"/>
                  </a:cubicBezTo>
                  <a:cubicBezTo>
                    <a:pt x="160" y="96"/>
                    <a:pt x="158" y="92"/>
                    <a:pt x="156" y="90"/>
                  </a:cubicBezTo>
                  <a:cubicBezTo>
                    <a:pt x="150" y="83"/>
                    <a:pt x="143" y="77"/>
                    <a:pt x="138" y="71"/>
                  </a:cubicBezTo>
                  <a:cubicBezTo>
                    <a:pt x="135" y="67"/>
                    <a:pt x="120" y="53"/>
                    <a:pt x="134" y="51"/>
                  </a:cubicBezTo>
                  <a:cubicBezTo>
                    <a:pt x="129" y="52"/>
                    <a:pt x="124" y="50"/>
                    <a:pt x="120" y="50"/>
                  </a:cubicBezTo>
                  <a:cubicBezTo>
                    <a:pt x="108" y="50"/>
                    <a:pt x="100" y="41"/>
                    <a:pt x="91" y="34"/>
                  </a:cubicBezTo>
                  <a:cubicBezTo>
                    <a:pt x="86" y="30"/>
                    <a:pt x="82" y="28"/>
                    <a:pt x="76" y="27"/>
                  </a:cubicBezTo>
                  <a:cubicBezTo>
                    <a:pt x="73" y="26"/>
                    <a:pt x="68" y="23"/>
                    <a:pt x="73" y="20"/>
                  </a:cubicBezTo>
                  <a:cubicBezTo>
                    <a:pt x="75" y="19"/>
                    <a:pt x="79" y="18"/>
                    <a:pt x="81" y="16"/>
                  </a:cubicBezTo>
                  <a:cubicBezTo>
                    <a:pt x="81" y="16"/>
                    <a:pt x="81" y="15"/>
                    <a:pt x="81" y="15"/>
                  </a:cubicBezTo>
                  <a:cubicBezTo>
                    <a:pt x="75" y="15"/>
                    <a:pt x="69" y="14"/>
                    <a:pt x="63" y="13"/>
                  </a:cubicBezTo>
                  <a:cubicBezTo>
                    <a:pt x="57" y="12"/>
                    <a:pt x="50" y="14"/>
                    <a:pt x="44" y="13"/>
                  </a:cubicBezTo>
                  <a:cubicBezTo>
                    <a:pt x="37" y="10"/>
                    <a:pt x="31" y="5"/>
                    <a:pt x="25" y="2"/>
                  </a:cubicBezTo>
                  <a:cubicBezTo>
                    <a:pt x="22" y="1"/>
                    <a:pt x="21" y="1"/>
                    <a:pt x="18" y="1"/>
                  </a:cubicBezTo>
                  <a:cubicBezTo>
                    <a:pt x="15" y="1"/>
                    <a:pt x="12" y="0"/>
                    <a:pt x="9" y="1"/>
                  </a:cubicBezTo>
                  <a:cubicBezTo>
                    <a:pt x="6" y="1"/>
                    <a:pt x="3" y="2"/>
                    <a:pt x="0" y="3"/>
                  </a:cubicBezTo>
                  <a:cubicBezTo>
                    <a:pt x="2" y="5"/>
                    <a:pt x="7" y="5"/>
                    <a:pt x="10" y="4"/>
                  </a:cubicBezTo>
                  <a:cubicBezTo>
                    <a:pt x="14" y="4"/>
                    <a:pt x="17" y="5"/>
                    <a:pt x="21" y="7"/>
                  </a:cubicBezTo>
                  <a:cubicBezTo>
                    <a:pt x="28" y="10"/>
                    <a:pt x="36" y="12"/>
                    <a:pt x="42" y="16"/>
                  </a:cubicBezTo>
                  <a:cubicBezTo>
                    <a:pt x="45" y="18"/>
                    <a:pt x="49" y="20"/>
                    <a:pt x="53" y="21"/>
                  </a:cubicBezTo>
                  <a:cubicBezTo>
                    <a:pt x="67" y="27"/>
                    <a:pt x="80" y="32"/>
                    <a:pt x="93" y="42"/>
                  </a:cubicBezTo>
                  <a:cubicBezTo>
                    <a:pt x="100" y="48"/>
                    <a:pt x="106" y="55"/>
                    <a:pt x="113" y="61"/>
                  </a:cubicBezTo>
                  <a:cubicBezTo>
                    <a:pt x="119" y="67"/>
                    <a:pt x="127" y="71"/>
                    <a:pt x="132" y="77"/>
                  </a:cubicBezTo>
                  <a:cubicBezTo>
                    <a:pt x="136" y="81"/>
                    <a:pt x="140" y="85"/>
                    <a:pt x="143" y="8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6" name="Freeform 3323"/>
            <p:cNvSpPr>
              <a:spLocks noChangeArrowheads="1"/>
            </p:cNvSpPr>
            <p:nvPr/>
          </p:nvSpPr>
          <p:spPr bwMode="auto">
            <a:xfrm>
              <a:off x="219075" y="1254125"/>
              <a:ext cx="96838" cy="198438"/>
            </a:xfrm>
            <a:custGeom>
              <a:avLst/>
              <a:gdLst>
                <a:gd name="T0" fmla="*/ 2147483647 w 75"/>
                <a:gd name="T1" fmla="*/ 2147483647 h 154"/>
                <a:gd name="T2" fmla="*/ 2147483647 w 75"/>
                <a:gd name="T3" fmla="*/ 2147483647 h 154"/>
                <a:gd name="T4" fmla="*/ 2147483647 w 75"/>
                <a:gd name="T5" fmla="*/ 2147483647 h 154"/>
                <a:gd name="T6" fmla="*/ 2147483647 w 75"/>
                <a:gd name="T7" fmla="*/ 2147483647 h 154"/>
                <a:gd name="T8" fmla="*/ 2147483647 w 75"/>
                <a:gd name="T9" fmla="*/ 2147483647 h 154"/>
                <a:gd name="T10" fmla="*/ 2147483647 w 75"/>
                <a:gd name="T11" fmla="*/ 2147483647 h 154"/>
                <a:gd name="T12" fmla="*/ 2147483647 w 75"/>
                <a:gd name="T13" fmla="*/ 2147483647 h 154"/>
                <a:gd name="T14" fmla="*/ 2147483647 w 75"/>
                <a:gd name="T15" fmla="*/ 2147483647 h 154"/>
                <a:gd name="T16" fmla="*/ 2147483647 w 75"/>
                <a:gd name="T17" fmla="*/ 2147483647 h 154"/>
                <a:gd name="T18" fmla="*/ 2147483647 w 75"/>
                <a:gd name="T19" fmla="*/ 2147483647 h 154"/>
                <a:gd name="T20" fmla="*/ 2147483647 w 75"/>
                <a:gd name="T21" fmla="*/ 2147483647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54"/>
                <a:gd name="T35" fmla="*/ 75 w 75"/>
                <a:gd name="T36" fmla="*/ 154 h 1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54">
                  <a:moveTo>
                    <a:pt x="16" y="92"/>
                  </a:moveTo>
                  <a:cubicBezTo>
                    <a:pt x="14" y="104"/>
                    <a:pt x="11" y="115"/>
                    <a:pt x="8" y="127"/>
                  </a:cubicBezTo>
                  <a:cubicBezTo>
                    <a:pt x="6" y="135"/>
                    <a:pt x="0" y="146"/>
                    <a:pt x="3" y="154"/>
                  </a:cubicBezTo>
                  <a:cubicBezTo>
                    <a:pt x="6" y="151"/>
                    <a:pt x="8" y="146"/>
                    <a:pt x="11" y="142"/>
                  </a:cubicBezTo>
                  <a:cubicBezTo>
                    <a:pt x="17" y="133"/>
                    <a:pt x="18" y="124"/>
                    <a:pt x="20" y="114"/>
                  </a:cubicBezTo>
                  <a:cubicBezTo>
                    <a:pt x="26" y="94"/>
                    <a:pt x="36" y="80"/>
                    <a:pt x="50" y="63"/>
                  </a:cubicBezTo>
                  <a:cubicBezTo>
                    <a:pt x="60" y="51"/>
                    <a:pt x="75" y="31"/>
                    <a:pt x="61" y="15"/>
                  </a:cubicBezTo>
                  <a:cubicBezTo>
                    <a:pt x="56" y="8"/>
                    <a:pt x="45" y="0"/>
                    <a:pt x="39" y="11"/>
                  </a:cubicBezTo>
                  <a:cubicBezTo>
                    <a:pt x="35" y="20"/>
                    <a:pt x="32" y="30"/>
                    <a:pt x="28" y="38"/>
                  </a:cubicBezTo>
                  <a:cubicBezTo>
                    <a:pt x="23" y="48"/>
                    <a:pt x="23" y="56"/>
                    <a:pt x="21" y="67"/>
                  </a:cubicBezTo>
                  <a:cubicBezTo>
                    <a:pt x="20" y="75"/>
                    <a:pt x="17" y="84"/>
                    <a:pt x="16" y="92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7" name="Freeform 3324"/>
            <p:cNvSpPr>
              <a:spLocks noChangeArrowheads="1"/>
            </p:cNvSpPr>
            <p:nvPr/>
          </p:nvSpPr>
          <p:spPr bwMode="auto">
            <a:xfrm>
              <a:off x="219075" y="1257300"/>
              <a:ext cx="66675" cy="190500"/>
            </a:xfrm>
            <a:custGeom>
              <a:avLst/>
              <a:gdLst>
                <a:gd name="T0" fmla="*/ 2147483647 w 52"/>
                <a:gd name="T1" fmla="*/ 2147483647 h 147"/>
                <a:gd name="T2" fmla="*/ 2147483647 w 52"/>
                <a:gd name="T3" fmla="*/ 2147483647 h 147"/>
                <a:gd name="T4" fmla="*/ 2147483647 w 52"/>
                <a:gd name="T5" fmla="*/ 2147483647 h 147"/>
                <a:gd name="T6" fmla="*/ 2147483647 w 52"/>
                <a:gd name="T7" fmla="*/ 2147483647 h 147"/>
                <a:gd name="T8" fmla="*/ 2147483647 w 52"/>
                <a:gd name="T9" fmla="*/ 2147483647 h 147"/>
                <a:gd name="T10" fmla="*/ 2147483647 w 52"/>
                <a:gd name="T11" fmla="*/ 2147483647 h 147"/>
                <a:gd name="T12" fmla="*/ 2147483647 w 52"/>
                <a:gd name="T13" fmla="*/ 2147483647 h 147"/>
                <a:gd name="T14" fmla="*/ 2147483647 w 52"/>
                <a:gd name="T15" fmla="*/ 2147483647 h 147"/>
                <a:gd name="T16" fmla="*/ 2147483647 w 52"/>
                <a:gd name="T17" fmla="*/ 2147483647 h 147"/>
                <a:gd name="T18" fmla="*/ 2147483647 w 52"/>
                <a:gd name="T19" fmla="*/ 2147483647 h 147"/>
                <a:gd name="T20" fmla="*/ 2147483647 w 52"/>
                <a:gd name="T21" fmla="*/ 2147483647 h 147"/>
                <a:gd name="T22" fmla="*/ 2147483647 w 52"/>
                <a:gd name="T23" fmla="*/ 2147483647 h 147"/>
                <a:gd name="T24" fmla="*/ 2147483647 w 52"/>
                <a:gd name="T25" fmla="*/ 2147483647 h 147"/>
                <a:gd name="T26" fmla="*/ 2147483647 w 52"/>
                <a:gd name="T27" fmla="*/ 2147483647 h 147"/>
                <a:gd name="T28" fmla="*/ 2147483647 w 52"/>
                <a:gd name="T29" fmla="*/ 2147483647 h 147"/>
                <a:gd name="T30" fmla="*/ 2147483647 w 52"/>
                <a:gd name="T31" fmla="*/ 2147483647 h 147"/>
                <a:gd name="T32" fmla="*/ 2147483647 w 52"/>
                <a:gd name="T33" fmla="*/ 2147483647 h 147"/>
                <a:gd name="T34" fmla="*/ 2147483647 w 52"/>
                <a:gd name="T35" fmla="*/ 2147483647 h 147"/>
                <a:gd name="T36" fmla="*/ 2147483647 w 52"/>
                <a:gd name="T37" fmla="*/ 2147483647 h 147"/>
                <a:gd name="T38" fmla="*/ 2147483647 w 52"/>
                <a:gd name="T39" fmla="*/ 2147483647 h 147"/>
                <a:gd name="T40" fmla="*/ 2147483647 w 52"/>
                <a:gd name="T41" fmla="*/ 2147483647 h 147"/>
                <a:gd name="T42" fmla="*/ 2147483647 w 52"/>
                <a:gd name="T43" fmla="*/ 2147483647 h 1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47"/>
                <a:gd name="T68" fmla="*/ 52 w 52"/>
                <a:gd name="T69" fmla="*/ 147 h 14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47">
                  <a:moveTo>
                    <a:pt x="39" y="53"/>
                  </a:moveTo>
                  <a:cubicBezTo>
                    <a:pt x="44" y="42"/>
                    <a:pt x="49" y="30"/>
                    <a:pt x="51" y="17"/>
                  </a:cubicBezTo>
                  <a:cubicBezTo>
                    <a:pt x="51" y="14"/>
                    <a:pt x="52" y="6"/>
                    <a:pt x="49" y="4"/>
                  </a:cubicBezTo>
                  <a:cubicBezTo>
                    <a:pt x="43" y="0"/>
                    <a:pt x="40" y="8"/>
                    <a:pt x="38" y="12"/>
                  </a:cubicBezTo>
                  <a:cubicBezTo>
                    <a:pt x="35" y="18"/>
                    <a:pt x="30" y="25"/>
                    <a:pt x="26" y="31"/>
                  </a:cubicBezTo>
                  <a:cubicBezTo>
                    <a:pt x="24" y="34"/>
                    <a:pt x="22" y="38"/>
                    <a:pt x="20" y="42"/>
                  </a:cubicBezTo>
                  <a:cubicBezTo>
                    <a:pt x="21" y="42"/>
                    <a:pt x="23" y="41"/>
                    <a:pt x="24" y="41"/>
                  </a:cubicBezTo>
                  <a:cubicBezTo>
                    <a:pt x="22" y="44"/>
                    <a:pt x="21" y="47"/>
                    <a:pt x="19" y="51"/>
                  </a:cubicBezTo>
                  <a:cubicBezTo>
                    <a:pt x="18" y="52"/>
                    <a:pt x="15" y="63"/>
                    <a:pt x="15" y="63"/>
                  </a:cubicBezTo>
                  <a:cubicBezTo>
                    <a:pt x="18" y="62"/>
                    <a:pt x="20" y="61"/>
                    <a:pt x="22" y="59"/>
                  </a:cubicBezTo>
                  <a:cubicBezTo>
                    <a:pt x="17" y="67"/>
                    <a:pt x="15" y="75"/>
                    <a:pt x="13" y="84"/>
                  </a:cubicBezTo>
                  <a:cubicBezTo>
                    <a:pt x="14" y="83"/>
                    <a:pt x="16" y="82"/>
                    <a:pt x="18" y="81"/>
                  </a:cubicBezTo>
                  <a:cubicBezTo>
                    <a:pt x="15" y="86"/>
                    <a:pt x="13" y="90"/>
                    <a:pt x="12" y="95"/>
                  </a:cubicBezTo>
                  <a:cubicBezTo>
                    <a:pt x="10" y="99"/>
                    <a:pt x="7" y="103"/>
                    <a:pt x="7" y="108"/>
                  </a:cubicBezTo>
                  <a:cubicBezTo>
                    <a:pt x="9" y="107"/>
                    <a:pt x="11" y="106"/>
                    <a:pt x="12" y="104"/>
                  </a:cubicBezTo>
                  <a:cubicBezTo>
                    <a:pt x="9" y="113"/>
                    <a:pt x="0" y="122"/>
                    <a:pt x="1" y="132"/>
                  </a:cubicBezTo>
                  <a:cubicBezTo>
                    <a:pt x="3" y="131"/>
                    <a:pt x="4" y="130"/>
                    <a:pt x="5" y="128"/>
                  </a:cubicBezTo>
                  <a:cubicBezTo>
                    <a:pt x="3" y="134"/>
                    <a:pt x="1" y="139"/>
                    <a:pt x="1" y="145"/>
                  </a:cubicBezTo>
                  <a:cubicBezTo>
                    <a:pt x="1" y="147"/>
                    <a:pt x="5" y="141"/>
                    <a:pt x="5" y="140"/>
                  </a:cubicBezTo>
                  <a:cubicBezTo>
                    <a:pt x="6" y="136"/>
                    <a:pt x="7" y="132"/>
                    <a:pt x="9" y="128"/>
                  </a:cubicBezTo>
                  <a:cubicBezTo>
                    <a:pt x="12" y="120"/>
                    <a:pt x="15" y="111"/>
                    <a:pt x="18" y="103"/>
                  </a:cubicBezTo>
                  <a:cubicBezTo>
                    <a:pt x="25" y="86"/>
                    <a:pt x="33" y="70"/>
                    <a:pt x="39" y="5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8" name="Freeform 3325"/>
            <p:cNvSpPr>
              <a:spLocks noChangeArrowheads="1"/>
            </p:cNvSpPr>
            <p:nvPr/>
          </p:nvSpPr>
          <p:spPr bwMode="auto">
            <a:xfrm>
              <a:off x="261938" y="1085850"/>
              <a:ext cx="146050" cy="230188"/>
            </a:xfrm>
            <a:custGeom>
              <a:avLst/>
              <a:gdLst>
                <a:gd name="T0" fmla="*/ 2147483647 w 113"/>
                <a:gd name="T1" fmla="*/ 2147483647 h 177"/>
                <a:gd name="T2" fmla="*/ 2147483647 w 113"/>
                <a:gd name="T3" fmla="*/ 2147483647 h 177"/>
                <a:gd name="T4" fmla="*/ 2147483647 w 113"/>
                <a:gd name="T5" fmla="*/ 2147483647 h 177"/>
                <a:gd name="T6" fmla="*/ 2147483647 w 113"/>
                <a:gd name="T7" fmla="*/ 2147483647 h 177"/>
                <a:gd name="T8" fmla="*/ 2147483647 w 113"/>
                <a:gd name="T9" fmla="*/ 2147483647 h 177"/>
                <a:gd name="T10" fmla="*/ 2147483647 w 113"/>
                <a:gd name="T11" fmla="*/ 2147483647 h 177"/>
                <a:gd name="T12" fmla="*/ 2147483647 w 113"/>
                <a:gd name="T13" fmla="*/ 2147483647 h 177"/>
                <a:gd name="T14" fmla="*/ 2147483647 w 113"/>
                <a:gd name="T15" fmla="*/ 2147483647 h 177"/>
                <a:gd name="T16" fmla="*/ 2147483647 w 113"/>
                <a:gd name="T17" fmla="*/ 2147483647 h 177"/>
                <a:gd name="T18" fmla="*/ 2147483647 w 113"/>
                <a:gd name="T19" fmla="*/ 2147483647 h 177"/>
                <a:gd name="T20" fmla="*/ 2147483647 w 113"/>
                <a:gd name="T21" fmla="*/ 2147483647 h 177"/>
                <a:gd name="T22" fmla="*/ 2147483647 w 113"/>
                <a:gd name="T23" fmla="*/ 2147483647 h 177"/>
                <a:gd name="T24" fmla="*/ 2147483647 w 113"/>
                <a:gd name="T25" fmla="*/ 2147483647 h 177"/>
                <a:gd name="T26" fmla="*/ 2147483647 w 113"/>
                <a:gd name="T27" fmla="*/ 2147483647 h 177"/>
                <a:gd name="T28" fmla="*/ 2147483647 w 113"/>
                <a:gd name="T29" fmla="*/ 2147483647 h 177"/>
                <a:gd name="T30" fmla="*/ 2147483647 w 113"/>
                <a:gd name="T31" fmla="*/ 2147483647 h 177"/>
                <a:gd name="T32" fmla="*/ 2147483647 w 113"/>
                <a:gd name="T33" fmla="*/ 2147483647 h 177"/>
                <a:gd name="T34" fmla="*/ 2147483647 w 113"/>
                <a:gd name="T35" fmla="*/ 2147483647 h 177"/>
                <a:gd name="T36" fmla="*/ 2147483647 w 113"/>
                <a:gd name="T37" fmla="*/ 2147483647 h 177"/>
                <a:gd name="T38" fmla="*/ 2147483647 w 113"/>
                <a:gd name="T39" fmla="*/ 2147483647 h 177"/>
                <a:gd name="T40" fmla="*/ 2147483647 w 113"/>
                <a:gd name="T41" fmla="*/ 2147483647 h 177"/>
                <a:gd name="T42" fmla="*/ 2147483647 w 113"/>
                <a:gd name="T43" fmla="*/ 2147483647 h 177"/>
                <a:gd name="T44" fmla="*/ 2147483647 w 113"/>
                <a:gd name="T45" fmla="*/ 2147483647 h 177"/>
                <a:gd name="T46" fmla="*/ 2147483647 w 113"/>
                <a:gd name="T47" fmla="*/ 2147483647 h 177"/>
                <a:gd name="T48" fmla="*/ 2147483647 w 113"/>
                <a:gd name="T49" fmla="*/ 2147483647 h 177"/>
                <a:gd name="T50" fmla="*/ 2147483647 w 113"/>
                <a:gd name="T51" fmla="*/ 2147483647 h 177"/>
                <a:gd name="T52" fmla="*/ 2147483647 w 113"/>
                <a:gd name="T53" fmla="*/ 2147483647 h 177"/>
                <a:gd name="T54" fmla="*/ 2147483647 w 113"/>
                <a:gd name="T55" fmla="*/ 2147483647 h 177"/>
                <a:gd name="T56" fmla="*/ 2147483647 w 113"/>
                <a:gd name="T57" fmla="*/ 2147483647 h 17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3"/>
                <a:gd name="T88" fmla="*/ 0 h 177"/>
                <a:gd name="T89" fmla="*/ 113 w 113"/>
                <a:gd name="T90" fmla="*/ 177 h 17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3" h="177">
                  <a:moveTo>
                    <a:pt x="74" y="9"/>
                  </a:moveTo>
                  <a:cubicBezTo>
                    <a:pt x="60" y="0"/>
                    <a:pt x="39" y="6"/>
                    <a:pt x="27" y="16"/>
                  </a:cubicBezTo>
                  <a:cubicBezTo>
                    <a:pt x="12" y="27"/>
                    <a:pt x="4" y="45"/>
                    <a:pt x="2" y="63"/>
                  </a:cubicBezTo>
                  <a:cubicBezTo>
                    <a:pt x="0" y="73"/>
                    <a:pt x="1" y="84"/>
                    <a:pt x="2" y="95"/>
                  </a:cubicBezTo>
                  <a:cubicBezTo>
                    <a:pt x="4" y="109"/>
                    <a:pt x="6" y="123"/>
                    <a:pt x="10" y="138"/>
                  </a:cubicBezTo>
                  <a:cubicBezTo>
                    <a:pt x="10" y="139"/>
                    <a:pt x="11" y="141"/>
                    <a:pt x="12" y="143"/>
                  </a:cubicBezTo>
                  <a:cubicBezTo>
                    <a:pt x="12" y="143"/>
                    <a:pt x="13" y="146"/>
                    <a:pt x="13" y="146"/>
                  </a:cubicBezTo>
                  <a:cubicBezTo>
                    <a:pt x="14" y="147"/>
                    <a:pt x="14" y="146"/>
                    <a:pt x="15" y="145"/>
                  </a:cubicBezTo>
                  <a:cubicBezTo>
                    <a:pt x="17" y="147"/>
                    <a:pt x="16" y="153"/>
                    <a:pt x="19" y="156"/>
                  </a:cubicBezTo>
                  <a:cubicBezTo>
                    <a:pt x="19" y="155"/>
                    <a:pt x="19" y="154"/>
                    <a:pt x="19" y="153"/>
                  </a:cubicBezTo>
                  <a:cubicBezTo>
                    <a:pt x="21" y="155"/>
                    <a:pt x="23" y="158"/>
                    <a:pt x="24" y="160"/>
                  </a:cubicBezTo>
                  <a:cubicBezTo>
                    <a:pt x="25" y="161"/>
                    <a:pt x="27" y="163"/>
                    <a:pt x="27" y="160"/>
                  </a:cubicBezTo>
                  <a:cubicBezTo>
                    <a:pt x="30" y="163"/>
                    <a:pt x="32" y="168"/>
                    <a:pt x="35" y="170"/>
                  </a:cubicBezTo>
                  <a:cubicBezTo>
                    <a:pt x="35" y="170"/>
                    <a:pt x="36" y="169"/>
                    <a:pt x="36" y="169"/>
                  </a:cubicBezTo>
                  <a:cubicBezTo>
                    <a:pt x="38" y="171"/>
                    <a:pt x="40" y="174"/>
                    <a:pt x="43" y="176"/>
                  </a:cubicBezTo>
                  <a:cubicBezTo>
                    <a:pt x="43" y="175"/>
                    <a:pt x="43" y="175"/>
                    <a:pt x="43" y="174"/>
                  </a:cubicBezTo>
                  <a:cubicBezTo>
                    <a:pt x="44" y="175"/>
                    <a:pt x="45" y="177"/>
                    <a:pt x="46" y="177"/>
                  </a:cubicBezTo>
                  <a:cubicBezTo>
                    <a:pt x="49" y="173"/>
                    <a:pt x="52" y="168"/>
                    <a:pt x="55" y="164"/>
                  </a:cubicBezTo>
                  <a:cubicBezTo>
                    <a:pt x="58" y="160"/>
                    <a:pt x="62" y="156"/>
                    <a:pt x="65" y="151"/>
                  </a:cubicBezTo>
                  <a:cubicBezTo>
                    <a:pt x="71" y="143"/>
                    <a:pt x="77" y="135"/>
                    <a:pt x="83" y="127"/>
                  </a:cubicBezTo>
                  <a:cubicBezTo>
                    <a:pt x="95" y="111"/>
                    <a:pt x="108" y="93"/>
                    <a:pt x="111" y="72"/>
                  </a:cubicBezTo>
                  <a:cubicBezTo>
                    <a:pt x="113" y="62"/>
                    <a:pt x="113" y="50"/>
                    <a:pt x="108" y="41"/>
                  </a:cubicBezTo>
                  <a:cubicBezTo>
                    <a:pt x="106" y="36"/>
                    <a:pt x="104" y="30"/>
                    <a:pt x="100" y="27"/>
                  </a:cubicBezTo>
                  <a:cubicBezTo>
                    <a:pt x="96" y="24"/>
                    <a:pt x="91" y="23"/>
                    <a:pt x="88" y="20"/>
                  </a:cubicBezTo>
                  <a:cubicBezTo>
                    <a:pt x="84" y="16"/>
                    <a:pt x="87" y="11"/>
                    <a:pt x="91" y="9"/>
                  </a:cubicBezTo>
                  <a:cubicBezTo>
                    <a:pt x="91" y="8"/>
                    <a:pt x="91" y="7"/>
                    <a:pt x="91" y="6"/>
                  </a:cubicBezTo>
                  <a:cubicBezTo>
                    <a:pt x="89" y="6"/>
                    <a:pt x="87" y="8"/>
                    <a:pt x="85" y="9"/>
                  </a:cubicBezTo>
                  <a:cubicBezTo>
                    <a:pt x="85" y="10"/>
                    <a:pt x="83" y="13"/>
                    <a:pt x="82" y="13"/>
                  </a:cubicBezTo>
                  <a:cubicBezTo>
                    <a:pt x="80" y="13"/>
                    <a:pt x="77" y="12"/>
                    <a:pt x="74" y="9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69" name="Freeform 3326"/>
            <p:cNvSpPr>
              <a:spLocks noChangeArrowheads="1"/>
            </p:cNvSpPr>
            <p:nvPr/>
          </p:nvSpPr>
          <p:spPr bwMode="auto">
            <a:xfrm>
              <a:off x="344488" y="1320800"/>
              <a:ext cx="109538" cy="61913"/>
            </a:xfrm>
            <a:custGeom>
              <a:avLst/>
              <a:gdLst>
                <a:gd name="T0" fmla="*/ 2147483647 w 85"/>
                <a:gd name="T1" fmla="*/ 2147483647 h 48"/>
                <a:gd name="T2" fmla="*/ 2147483647 w 85"/>
                <a:gd name="T3" fmla="*/ 2147483647 h 48"/>
                <a:gd name="T4" fmla="*/ 2147483647 w 85"/>
                <a:gd name="T5" fmla="*/ 2147483647 h 48"/>
                <a:gd name="T6" fmla="*/ 2147483647 w 85"/>
                <a:gd name="T7" fmla="*/ 2147483647 h 48"/>
                <a:gd name="T8" fmla="*/ 2147483647 w 85"/>
                <a:gd name="T9" fmla="*/ 2147483647 h 48"/>
                <a:gd name="T10" fmla="*/ 0 w 85"/>
                <a:gd name="T11" fmla="*/ 2147483647 h 48"/>
                <a:gd name="T12" fmla="*/ 2147483647 w 85"/>
                <a:gd name="T13" fmla="*/ 2147483647 h 48"/>
                <a:gd name="T14" fmla="*/ 2147483647 w 85"/>
                <a:gd name="T15" fmla="*/ 2147483647 h 48"/>
                <a:gd name="T16" fmla="*/ 2147483647 w 85"/>
                <a:gd name="T17" fmla="*/ 2147483647 h 48"/>
                <a:gd name="T18" fmla="*/ 2147483647 w 85"/>
                <a:gd name="T19" fmla="*/ 2147483647 h 48"/>
                <a:gd name="T20" fmla="*/ 2147483647 w 85"/>
                <a:gd name="T21" fmla="*/ 214748364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48"/>
                <a:gd name="T35" fmla="*/ 85 w 85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48">
                  <a:moveTo>
                    <a:pt x="82" y="9"/>
                  </a:moveTo>
                  <a:cubicBezTo>
                    <a:pt x="80" y="14"/>
                    <a:pt x="73" y="16"/>
                    <a:pt x="69" y="19"/>
                  </a:cubicBezTo>
                  <a:cubicBezTo>
                    <a:pt x="64" y="22"/>
                    <a:pt x="58" y="24"/>
                    <a:pt x="53" y="26"/>
                  </a:cubicBezTo>
                  <a:cubicBezTo>
                    <a:pt x="47" y="29"/>
                    <a:pt x="41" y="31"/>
                    <a:pt x="35" y="33"/>
                  </a:cubicBezTo>
                  <a:cubicBezTo>
                    <a:pt x="29" y="36"/>
                    <a:pt x="23" y="39"/>
                    <a:pt x="16" y="42"/>
                  </a:cubicBezTo>
                  <a:cubicBezTo>
                    <a:pt x="12" y="44"/>
                    <a:pt x="5" y="48"/>
                    <a:pt x="0" y="47"/>
                  </a:cubicBezTo>
                  <a:cubicBezTo>
                    <a:pt x="2" y="43"/>
                    <a:pt x="5" y="44"/>
                    <a:pt x="9" y="42"/>
                  </a:cubicBezTo>
                  <a:cubicBezTo>
                    <a:pt x="12" y="41"/>
                    <a:pt x="16" y="38"/>
                    <a:pt x="19" y="36"/>
                  </a:cubicBezTo>
                  <a:cubicBezTo>
                    <a:pt x="28" y="30"/>
                    <a:pt x="38" y="26"/>
                    <a:pt x="47" y="21"/>
                  </a:cubicBezTo>
                  <a:cubicBezTo>
                    <a:pt x="55" y="15"/>
                    <a:pt x="62" y="8"/>
                    <a:pt x="71" y="3"/>
                  </a:cubicBezTo>
                  <a:cubicBezTo>
                    <a:pt x="76" y="0"/>
                    <a:pt x="85" y="0"/>
                    <a:pt x="82" y="9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0" name="Freeform 3327"/>
            <p:cNvSpPr>
              <a:spLocks noChangeArrowheads="1"/>
            </p:cNvSpPr>
            <p:nvPr/>
          </p:nvSpPr>
          <p:spPr bwMode="auto">
            <a:xfrm>
              <a:off x="390525" y="1330325"/>
              <a:ext cx="50800" cy="30163"/>
            </a:xfrm>
            <a:custGeom>
              <a:avLst/>
              <a:gdLst>
                <a:gd name="T0" fmla="*/ 2147483647 w 39"/>
                <a:gd name="T1" fmla="*/ 2147483647 h 23"/>
                <a:gd name="T2" fmla="*/ 2147483647 w 39"/>
                <a:gd name="T3" fmla="*/ 2147483647 h 23"/>
                <a:gd name="T4" fmla="*/ 2147483647 w 39"/>
                <a:gd name="T5" fmla="*/ 2147483647 h 23"/>
                <a:gd name="T6" fmla="*/ 2147483647 w 39"/>
                <a:gd name="T7" fmla="*/ 2147483647 h 23"/>
                <a:gd name="T8" fmla="*/ 0 w 39"/>
                <a:gd name="T9" fmla="*/ 2147483647 h 23"/>
                <a:gd name="T10" fmla="*/ 2147483647 w 39"/>
                <a:gd name="T11" fmla="*/ 2147483647 h 23"/>
                <a:gd name="T12" fmla="*/ 2147483647 w 39"/>
                <a:gd name="T13" fmla="*/ 21474836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23"/>
                <a:gd name="T23" fmla="*/ 39 w 39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23">
                  <a:moveTo>
                    <a:pt x="35" y="3"/>
                  </a:moveTo>
                  <a:cubicBezTo>
                    <a:pt x="39" y="5"/>
                    <a:pt x="33" y="10"/>
                    <a:pt x="31" y="12"/>
                  </a:cubicBezTo>
                  <a:cubicBezTo>
                    <a:pt x="27" y="14"/>
                    <a:pt x="21" y="15"/>
                    <a:pt x="17" y="17"/>
                  </a:cubicBezTo>
                  <a:cubicBezTo>
                    <a:pt x="14" y="17"/>
                    <a:pt x="11" y="18"/>
                    <a:pt x="8" y="20"/>
                  </a:cubicBezTo>
                  <a:cubicBezTo>
                    <a:pt x="5" y="21"/>
                    <a:pt x="2" y="23"/>
                    <a:pt x="0" y="23"/>
                  </a:cubicBezTo>
                  <a:cubicBezTo>
                    <a:pt x="7" y="19"/>
                    <a:pt x="15" y="15"/>
                    <a:pt x="22" y="10"/>
                  </a:cubicBezTo>
                  <a:cubicBezTo>
                    <a:pt x="24" y="8"/>
                    <a:pt x="32" y="0"/>
                    <a:pt x="35" y="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1" name="Freeform 3328"/>
            <p:cNvSpPr>
              <a:spLocks noChangeArrowheads="1"/>
            </p:cNvSpPr>
            <p:nvPr/>
          </p:nvSpPr>
          <p:spPr bwMode="auto">
            <a:xfrm>
              <a:off x="325438" y="1228725"/>
              <a:ext cx="184150" cy="134938"/>
            </a:xfrm>
            <a:custGeom>
              <a:avLst/>
              <a:gdLst>
                <a:gd name="T0" fmla="*/ 2147483647 w 142"/>
                <a:gd name="T1" fmla="*/ 2147483647 h 104"/>
                <a:gd name="T2" fmla="*/ 2147483647 w 142"/>
                <a:gd name="T3" fmla="*/ 2147483647 h 104"/>
                <a:gd name="T4" fmla="*/ 2147483647 w 142"/>
                <a:gd name="T5" fmla="*/ 2147483647 h 104"/>
                <a:gd name="T6" fmla="*/ 2147483647 w 142"/>
                <a:gd name="T7" fmla="*/ 2147483647 h 104"/>
                <a:gd name="T8" fmla="*/ 2147483647 w 142"/>
                <a:gd name="T9" fmla="*/ 2147483647 h 104"/>
                <a:gd name="T10" fmla="*/ 0 w 142"/>
                <a:gd name="T11" fmla="*/ 2147483647 h 104"/>
                <a:gd name="T12" fmla="*/ 2147483647 w 142"/>
                <a:gd name="T13" fmla="*/ 2147483647 h 104"/>
                <a:gd name="T14" fmla="*/ 2147483647 w 142"/>
                <a:gd name="T15" fmla="*/ 2147483647 h 104"/>
                <a:gd name="T16" fmla="*/ 2147483647 w 142"/>
                <a:gd name="T17" fmla="*/ 2147483647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2"/>
                <a:gd name="T28" fmla="*/ 0 h 104"/>
                <a:gd name="T29" fmla="*/ 142 w 142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2" h="104">
                  <a:moveTo>
                    <a:pt x="76" y="49"/>
                  </a:moveTo>
                  <a:cubicBezTo>
                    <a:pt x="90" y="37"/>
                    <a:pt x="107" y="24"/>
                    <a:pt x="125" y="19"/>
                  </a:cubicBezTo>
                  <a:cubicBezTo>
                    <a:pt x="130" y="17"/>
                    <a:pt x="137" y="19"/>
                    <a:pt x="142" y="17"/>
                  </a:cubicBezTo>
                  <a:cubicBezTo>
                    <a:pt x="132" y="0"/>
                    <a:pt x="94" y="28"/>
                    <a:pt x="85" y="34"/>
                  </a:cubicBezTo>
                  <a:cubicBezTo>
                    <a:pt x="68" y="48"/>
                    <a:pt x="53" y="64"/>
                    <a:pt x="36" y="78"/>
                  </a:cubicBezTo>
                  <a:cubicBezTo>
                    <a:pt x="25" y="88"/>
                    <a:pt x="11" y="93"/>
                    <a:pt x="0" y="104"/>
                  </a:cubicBezTo>
                  <a:cubicBezTo>
                    <a:pt x="11" y="102"/>
                    <a:pt x="16" y="96"/>
                    <a:pt x="25" y="90"/>
                  </a:cubicBezTo>
                  <a:cubicBezTo>
                    <a:pt x="34" y="84"/>
                    <a:pt x="44" y="79"/>
                    <a:pt x="52" y="72"/>
                  </a:cubicBezTo>
                  <a:cubicBezTo>
                    <a:pt x="61" y="65"/>
                    <a:pt x="68" y="56"/>
                    <a:pt x="76" y="49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2" name="Freeform 3329"/>
            <p:cNvSpPr>
              <a:spLocks noChangeArrowheads="1"/>
            </p:cNvSpPr>
            <p:nvPr/>
          </p:nvSpPr>
          <p:spPr bwMode="auto">
            <a:xfrm>
              <a:off x="325438" y="1244600"/>
              <a:ext cx="184150" cy="117475"/>
            </a:xfrm>
            <a:custGeom>
              <a:avLst/>
              <a:gdLst>
                <a:gd name="T0" fmla="*/ 2147483647 w 142"/>
                <a:gd name="T1" fmla="*/ 2147483647 h 91"/>
                <a:gd name="T2" fmla="*/ 2147483647 w 142"/>
                <a:gd name="T3" fmla="*/ 2147483647 h 91"/>
                <a:gd name="T4" fmla="*/ 2147483647 w 142"/>
                <a:gd name="T5" fmla="*/ 2147483647 h 91"/>
                <a:gd name="T6" fmla="*/ 2147483647 w 142"/>
                <a:gd name="T7" fmla="*/ 2147483647 h 91"/>
                <a:gd name="T8" fmla="*/ 2147483647 w 142"/>
                <a:gd name="T9" fmla="*/ 2147483647 h 91"/>
                <a:gd name="T10" fmla="*/ 2147483647 w 142"/>
                <a:gd name="T11" fmla="*/ 2147483647 h 91"/>
                <a:gd name="T12" fmla="*/ 2147483647 w 142"/>
                <a:gd name="T13" fmla="*/ 2147483647 h 91"/>
                <a:gd name="T14" fmla="*/ 2147483647 w 142"/>
                <a:gd name="T15" fmla="*/ 2147483647 h 91"/>
                <a:gd name="T16" fmla="*/ 2147483647 w 142"/>
                <a:gd name="T17" fmla="*/ 2147483647 h 91"/>
                <a:gd name="T18" fmla="*/ 2147483647 w 142"/>
                <a:gd name="T19" fmla="*/ 2147483647 h 91"/>
                <a:gd name="T20" fmla="*/ 2147483647 w 142"/>
                <a:gd name="T21" fmla="*/ 2147483647 h 91"/>
                <a:gd name="T22" fmla="*/ 2147483647 w 142"/>
                <a:gd name="T23" fmla="*/ 2147483647 h 91"/>
                <a:gd name="T24" fmla="*/ 2147483647 w 142"/>
                <a:gd name="T25" fmla="*/ 2147483647 h 91"/>
                <a:gd name="T26" fmla="*/ 0 w 142"/>
                <a:gd name="T27" fmla="*/ 2147483647 h 91"/>
                <a:gd name="T28" fmla="*/ 2147483647 w 142"/>
                <a:gd name="T29" fmla="*/ 2147483647 h 91"/>
                <a:gd name="T30" fmla="*/ 2147483647 w 142"/>
                <a:gd name="T31" fmla="*/ 2147483647 h 91"/>
                <a:gd name="T32" fmla="*/ 2147483647 w 142"/>
                <a:gd name="T33" fmla="*/ 2147483647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2"/>
                <a:gd name="T52" fmla="*/ 0 h 91"/>
                <a:gd name="T53" fmla="*/ 142 w 142"/>
                <a:gd name="T54" fmla="*/ 91 h 9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2" h="91">
                  <a:moveTo>
                    <a:pt x="76" y="37"/>
                  </a:moveTo>
                  <a:cubicBezTo>
                    <a:pt x="90" y="25"/>
                    <a:pt x="107" y="12"/>
                    <a:pt x="125" y="7"/>
                  </a:cubicBezTo>
                  <a:cubicBezTo>
                    <a:pt x="130" y="5"/>
                    <a:pt x="137" y="8"/>
                    <a:pt x="142" y="5"/>
                  </a:cubicBezTo>
                  <a:cubicBezTo>
                    <a:pt x="140" y="0"/>
                    <a:pt x="134" y="2"/>
                    <a:pt x="129" y="3"/>
                  </a:cubicBezTo>
                  <a:cubicBezTo>
                    <a:pt x="124" y="3"/>
                    <a:pt x="118" y="5"/>
                    <a:pt x="114" y="8"/>
                  </a:cubicBezTo>
                  <a:cubicBezTo>
                    <a:pt x="107" y="11"/>
                    <a:pt x="100" y="15"/>
                    <a:pt x="93" y="19"/>
                  </a:cubicBezTo>
                  <a:cubicBezTo>
                    <a:pt x="79" y="27"/>
                    <a:pt x="69" y="41"/>
                    <a:pt x="57" y="51"/>
                  </a:cubicBezTo>
                  <a:cubicBezTo>
                    <a:pt x="53" y="54"/>
                    <a:pt x="50" y="57"/>
                    <a:pt x="46" y="60"/>
                  </a:cubicBezTo>
                  <a:cubicBezTo>
                    <a:pt x="44" y="61"/>
                    <a:pt x="42" y="63"/>
                    <a:pt x="40" y="64"/>
                  </a:cubicBezTo>
                  <a:cubicBezTo>
                    <a:pt x="37" y="67"/>
                    <a:pt x="35" y="70"/>
                    <a:pt x="31" y="72"/>
                  </a:cubicBezTo>
                  <a:cubicBezTo>
                    <a:pt x="27" y="74"/>
                    <a:pt x="23" y="77"/>
                    <a:pt x="19" y="80"/>
                  </a:cubicBezTo>
                  <a:cubicBezTo>
                    <a:pt x="16" y="82"/>
                    <a:pt x="12" y="84"/>
                    <a:pt x="9" y="86"/>
                  </a:cubicBezTo>
                  <a:cubicBezTo>
                    <a:pt x="7" y="87"/>
                    <a:pt x="5" y="88"/>
                    <a:pt x="3" y="89"/>
                  </a:cubicBezTo>
                  <a:cubicBezTo>
                    <a:pt x="2" y="90"/>
                    <a:pt x="1" y="91"/>
                    <a:pt x="0" y="91"/>
                  </a:cubicBezTo>
                  <a:cubicBezTo>
                    <a:pt x="10" y="91"/>
                    <a:pt x="17" y="83"/>
                    <a:pt x="25" y="78"/>
                  </a:cubicBezTo>
                  <a:cubicBezTo>
                    <a:pt x="34" y="72"/>
                    <a:pt x="44" y="67"/>
                    <a:pt x="52" y="60"/>
                  </a:cubicBezTo>
                  <a:cubicBezTo>
                    <a:pt x="61" y="53"/>
                    <a:pt x="68" y="44"/>
                    <a:pt x="76" y="37"/>
                  </a:cubicBezTo>
                  <a:close/>
                </a:path>
              </a:pathLst>
            </a:custGeom>
            <a:solidFill>
              <a:srgbClr val="525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3" name="Freeform 3330"/>
            <p:cNvSpPr>
              <a:spLocks noChangeArrowheads="1"/>
            </p:cNvSpPr>
            <p:nvPr/>
          </p:nvSpPr>
          <p:spPr bwMode="auto">
            <a:xfrm>
              <a:off x="325438" y="1244600"/>
              <a:ext cx="184150" cy="117475"/>
            </a:xfrm>
            <a:custGeom>
              <a:avLst/>
              <a:gdLst>
                <a:gd name="T0" fmla="*/ 2147483647 w 142"/>
                <a:gd name="T1" fmla="*/ 2147483647 h 91"/>
                <a:gd name="T2" fmla="*/ 2147483647 w 142"/>
                <a:gd name="T3" fmla="*/ 2147483647 h 91"/>
                <a:gd name="T4" fmla="*/ 2147483647 w 142"/>
                <a:gd name="T5" fmla="*/ 2147483647 h 91"/>
                <a:gd name="T6" fmla="*/ 2147483647 w 142"/>
                <a:gd name="T7" fmla="*/ 2147483647 h 91"/>
                <a:gd name="T8" fmla="*/ 2147483647 w 142"/>
                <a:gd name="T9" fmla="*/ 2147483647 h 91"/>
                <a:gd name="T10" fmla="*/ 2147483647 w 142"/>
                <a:gd name="T11" fmla="*/ 2147483647 h 91"/>
                <a:gd name="T12" fmla="*/ 2147483647 w 142"/>
                <a:gd name="T13" fmla="*/ 2147483647 h 91"/>
                <a:gd name="T14" fmla="*/ 2147483647 w 142"/>
                <a:gd name="T15" fmla="*/ 2147483647 h 91"/>
                <a:gd name="T16" fmla="*/ 2147483647 w 142"/>
                <a:gd name="T17" fmla="*/ 2147483647 h 91"/>
                <a:gd name="T18" fmla="*/ 2147483647 w 142"/>
                <a:gd name="T19" fmla="*/ 2147483647 h 91"/>
                <a:gd name="T20" fmla="*/ 2147483647 w 142"/>
                <a:gd name="T21" fmla="*/ 2147483647 h 91"/>
                <a:gd name="T22" fmla="*/ 2147483647 w 142"/>
                <a:gd name="T23" fmla="*/ 2147483647 h 91"/>
                <a:gd name="T24" fmla="*/ 2147483647 w 142"/>
                <a:gd name="T25" fmla="*/ 2147483647 h 91"/>
                <a:gd name="T26" fmla="*/ 0 w 142"/>
                <a:gd name="T27" fmla="*/ 2147483647 h 91"/>
                <a:gd name="T28" fmla="*/ 2147483647 w 142"/>
                <a:gd name="T29" fmla="*/ 2147483647 h 91"/>
                <a:gd name="T30" fmla="*/ 2147483647 w 142"/>
                <a:gd name="T31" fmla="*/ 2147483647 h 91"/>
                <a:gd name="T32" fmla="*/ 2147483647 w 142"/>
                <a:gd name="T33" fmla="*/ 2147483647 h 9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2"/>
                <a:gd name="T52" fmla="*/ 0 h 91"/>
                <a:gd name="T53" fmla="*/ 142 w 142"/>
                <a:gd name="T54" fmla="*/ 91 h 9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2" h="91">
                  <a:moveTo>
                    <a:pt x="76" y="37"/>
                  </a:moveTo>
                  <a:cubicBezTo>
                    <a:pt x="90" y="25"/>
                    <a:pt x="107" y="12"/>
                    <a:pt x="125" y="7"/>
                  </a:cubicBezTo>
                  <a:cubicBezTo>
                    <a:pt x="130" y="5"/>
                    <a:pt x="137" y="8"/>
                    <a:pt x="142" y="5"/>
                  </a:cubicBezTo>
                  <a:cubicBezTo>
                    <a:pt x="140" y="0"/>
                    <a:pt x="134" y="2"/>
                    <a:pt x="129" y="3"/>
                  </a:cubicBezTo>
                  <a:cubicBezTo>
                    <a:pt x="124" y="3"/>
                    <a:pt x="118" y="5"/>
                    <a:pt x="114" y="8"/>
                  </a:cubicBezTo>
                  <a:cubicBezTo>
                    <a:pt x="107" y="11"/>
                    <a:pt x="100" y="15"/>
                    <a:pt x="93" y="19"/>
                  </a:cubicBezTo>
                  <a:cubicBezTo>
                    <a:pt x="79" y="27"/>
                    <a:pt x="69" y="41"/>
                    <a:pt x="57" y="51"/>
                  </a:cubicBezTo>
                  <a:cubicBezTo>
                    <a:pt x="53" y="54"/>
                    <a:pt x="50" y="57"/>
                    <a:pt x="46" y="60"/>
                  </a:cubicBezTo>
                  <a:cubicBezTo>
                    <a:pt x="44" y="61"/>
                    <a:pt x="42" y="63"/>
                    <a:pt x="40" y="64"/>
                  </a:cubicBezTo>
                  <a:cubicBezTo>
                    <a:pt x="37" y="67"/>
                    <a:pt x="35" y="70"/>
                    <a:pt x="31" y="72"/>
                  </a:cubicBezTo>
                  <a:cubicBezTo>
                    <a:pt x="27" y="74"/>
                    <a:pt x="23" y="77"/>
                    <a:pt x="19" y="80"/>
                  </a:cubicBezTo>
                  <a:cubicBezTo>
                    <a:pt x="16" y="82"/>
                    <a:pt x="12" y="84"/>
                    <a:pt x="9" y="86"/>
                  </a:cubicBezTo>
                  <a:cubicBezTo>
                    <a:pt x="7" y="87"/>
                    <a:pt x="5" y="88"/>
                    <a:pt x="3" y="89"/>
                  </a:cubicBezTo>
                  <a:cubicBezTo>
                    <a:pt x="2" y="90"/>
                    <a:pt x="1" y="91"/>
                    <a:pt x="0" y="91"/>
                  </a:cubicBezTo>
                  <a:cubicBezTo>
                    <a:pt x="10" y="91"/>
                    <a:pt x="17" y="83"/>
                    <a:pt x="25" y="78"/>
                  </a:cubicBezTo>
                  <a:cubicBezTo>
                    <a:pt x="34" y="72"/>
                    <a:pt x="44" y="67"/>
                    <a:pt x="52" y="60"/>
                  </a:cubicBezTo>
                  <a:cubicBezTo>
                    <a:pt x="61" y="53"/>
                    <a:pt x="68" y="44"/>
                    <a:pt x="76" y="37"/>
                  </a:cubicBezTo>
                  <a:close/>
                </a:path>
              </a:pathLst>
            </a:custGeom>
            <a:solidFill>
              <a:srgbClr val="445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4" name="Freeform 3331"/>
            <p:cNvSpPr>
              <a:spLocks noChangeArrowheads="1"/>
            </p:cNvSpPr>
            <p:nvPr/>
          </p:nvSpPr>
          <p:spPr bwMode="auto">
            <a:xfrm>
              <a:off x="312738" y="1308100"/>
              <a:ext cx="1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5" name="Freeform 3332"/>
            <p:cNvSpPr>
              <a:spLocks noChangeArrowheads="1"/>
            </p:cNvSpPr>
            <p:nvPr/>
          </p:nvSpPr>
          <p:spPr bwMode="auto">
            <a:xfrm>
              <a:off x="312738" y="1311275"/>
              <a:ext cx="1" cy="317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147483647 h 3"/>
                <a:gd name="T4" fmla="*/ 1 w 1"/>
                <a:gd name="T5" fmla="*/ 2147483647 h 3"/>
                <a:gd name="T6" fmla="*/ 0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6" name="Freeform 3333"/>
            <p:cNvSpPr>
              <a:spLocks noChangeArrowheads="1"/>
            </p:cNvSpPr>
            <p:nvPr/>
          </p:nvSpPr>
          <p:spPr bwMode="auto">
            <a:xfrm>
              <a:off x="287338" y="1282700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7" name="Freeform 3334"/>
            <p:cNvSpPr>
              <a:spLocks noChangeArrowheads="1"/>
            </p:cNvSpPr>
            <p:nvPr/>
          </p:nvSpPr>
          <p:spPr bwMode="auto">
            <a:xfrm>
              <a:off x="260350" y="1092200"/>
              <a:ext cx="136525" cy="223838"/>
            </a:xfrm>
            <a:custGeom>
              <a:avLst/>
              <a:gdLst>
                <a:gd name="T0" fmla="*/ 2147483647 w 105"/>
                <a:gd name="T1" fmla="*/ 2147483647 h 173"/>
                <a:gd name="T2" fmla="*/ 2147483647 w 105"/>
                <a:gd name="T3" fmla="*/ 2147483647 h 173"/>
                <a:gd name="T4" fmla="*/ 2147483647 w 105"/>
                <a:gd name="T5" fmla="*/ 2147483647 h 173"/>
                <a:gd name="T6" fmla="*/ 2147483647 w 105"/>
                <a:gd name="T7" fmla="*/ 2147483647 h 173"/>
                <a:gd name="T8" fmla="*/ 2147483647 w 105"/>
                <a:gd name="T9" fmla="*/ 2147483647 h 173"/>
                <a:gd name="T10" fmla="*/ 2147483647 w 105"/>
                <a:gd name="T11" fmla="*/ 2147483647 h 173"/>
                <a:gd name="T12" fmla="*/ 2147483647 w 105"/>
                <a:gd name="T13" fmla="*/ 2147483647 h 173"/>
                <a:gd name="T14" fmla="*/ 2147483647 w 105"/>
                <a:gd name="T15" fmla="*/ 2147483647 h 173"/>
                <a:gd name="T16" fmla="*/ 2147483647 w 105"/>
                <a:gd name="T17" fmla="*/ 2147483647 h 173"/>
                <a:gd name="T18" fmla="*/ 2147483647 w 105"/>
                <a:gd name="T19" fmla="*/ 2147483647 h 173"/>
                <a:gd name="T20" fmla="*/ 2147483647 w 105"/>
                <a:gd name="T21" fmla="*/ 2147483647 h 173"/>
                <a:gd name="T22" fmla="*/ 2147483647 w 105"/>
                <a:gd name="T23" fmla="*/ 2147483647 h 173"/>
                <a:gd name="T24" fmla="*/ 2147483647 w 105"/>
                <a:gd name="T25" fmla="*/ 2147483647 h 173"/>
                <a:gd name="T26" fmla="*/ 2147483647 w 105"/>
                <a:gd name="T27" fmla="*/ 2147483647 h 173"/>
                <a:gd name="T28" fmla="*/ 2147483647 w 105"/>
                <a:gd name="T29" fmla="*/ 2147483647 h 173"/>
                <a:gd name="T30" fmla="*/ 2147483647 w 105"/>
                <a:gd name="T31" fmla="*/ 2147483647 h 173"/>
                <a:gd name="T32" fmla="*/ 2147483647 w 105"/>
                <a:gd name="T33" fmla="*/ 2147483647 h 173"/>
                <a:gd name="T34" fmla="*/ 2147483647 w 105"/>
                <a:gd name="T35" fmla="*/ 2147483647 h 173"/>
                <a:gd name="T36" fmla="*/ 2147483647 w 105"/>
                <a:gd name="T37" fmla="*/ 2147483647 h 173"/>
                <a:gd name="T38" fmla="*/ 2147483647 w 105"/>
                <a:gd name="T39" fmla="*/ 2147483647 h 173"/>
                <a:gd name="T40" fmla="*/ 2147483647 w 105"/>
                <a:gd name="T41" fmla="*/ 2147483647 h 173"/>
                <a:gd name="T42" fmla="*/ 2147483647 w 105"/>
                <a:gd name="T43" fmla="*/ 2147483647 h 173"/>
                <a:gd name="T44" fmla="*/ 2147483647 w 105"/>
                <a:gd name="T45" fmla="*/ 2147483647 h 173"/>
                <a:gd name="T46" fmla="*/ 2147483647 w 105"/>
                <a:gd name="T47" fmla="*/ 2147483647 h 173"/>
                <a:gd name="T48" fmla="*/ 2147483647 w 105"/>
                <a:gd name="T49" fmla="*/ 2147483647 h 173"/>
                <a:gd name="T50" fmla="*/ 2147483647 w 105"/>
                <a:gd name="T51" fmla="*/ 2147483647 h 173"/>
                <a:gd name="T52" fmla="*/ 2147483647 w 105"/>
                <a:gd name="T53" fmla="*/ 2147483647 h 173"/>
                <a:gd name="T54" fmla="*/ 2147483647 w 105"/>
                <a:gd name="T55" fmla="*/ 2147483647 h 173"/>
                <a:gd name="T56" fmla="*/ 2147483647 w 105"/>
                <a:gd name="T57" fmla="*/ 2147483647 h 173"/>
                <a:gd name="T58" fmla="*/ 2147483647 w 105"/>
                <a:gd name="T59" fmla="*/ 2147483647 h 173"/>
                <a:gd name="T60" fmla="*/ 2147483647 w 105"/>
                <a:gd name="T61" fmla="*/ 2147483647 h 173"/>
                <a:gd name="T62" fmla="*/ 2147483647 w 105"/>
                <a:gd name="T63" fmla="*/ 2147483647 h 173"/>
                <a:gd name="T64" fmla="*/ 2147483647 w 105"/>
                <a:gd name="T65" fmla="*/ 2147483647 h 173"/>
                <a:gd name="T66" fmla="*/ 2147483647 w 105"/>
                <a:gd name="T67" fmla="*/ 2147483647 h 173"/>
                <a:gd name="T68" fmla="*/ 2147483647 w 105"/>
                <a:gd name="T69" fmla="*/ 2147483647 h 173"/>
                <a:gd name="T70" fmla="*/ 2147483647 w 105"/>
                <a:gd name="T71" fmla="*/ 2147483647 h 173"/>
                <a:gd name="T72" fmla="*/ 2147483647 w 105"/>
                <a:gd name="T73" fmla="*/ 2147483647 h 173"/>
                <a:gd name="T74" fmla="*/ 2147483647 w 105"/>
                <a:gd name="T75" fmla="*/ 2147483647 h 173"/>
                <a:gd name="T76" fmla="*/ 2147483647 w 105"/>
                <a:gd name="T77" fmla="*/ 2147483647 h 17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5"/>
                <a:gd name="T118" fmla="*/ 0 h 173"/>
                <a:gd name="T119" fmla="*/ 105 w 105"/>
                <a:gd name="T120" fmla="*/ 173 h 173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5" h="173">
                  <a:moveTo>
                    <a:pt x="105" y="87"/>
                  </a:moveTo>
                  <a:cubicBezTo>
                    <a:pt x="101" y="93"/>
                    <a:pt x="99" y="98"/>
                    <a:pt x="95" y="103"/>
                  </a:cubicBezTo>
                  <a:cubicBezTo>
                    <a:pt x="92" y="109"/>
                    <a:pt x="88" y="114"/>
                    <a:pt x="84" y="119"/>
                  </a:cubicBezTo>
                  <a:cubicBezTo>
                    <a:pt x="75" y="130"/>
                    <a:pt x="67" y="143"/>
                    <a:pt x="57" y="154"/>
                  </a:cubicBezTo>
                  <a:cubicBezTo>
                    <a:pt x="53" y="158"/>
                    <a:pt x="49" y="163"/>
                    <a:pt x="46" y="168"/>
                  </a:cubicBezTo>
                  <a:cubicBezTo>
                    <a:pt x="41" y="168"/>
                    <a:pt x="35" y="159"/>
                    <a:pt x="32" y="156"/>
                  </a:cubicBezTo>
                  <a:cubicBezTo>
                    <a:pt x="28" y="150"/>
                    <a:pt x="25" y="144"/>
                    <a:pt x="22" y="138"/>
                  </a:cubicBezTo>
                  <a:cubicBezTo>
                    <a:pt x="19" y="132"/>
                    <a:pt x="18" y="124"/>
                    <a:pt x="16" y="116"/>
                  </a:cubicBezTo>
                  <a:cubicBezTo>
                    <a:pt x="14" y="108"/>
                    <a:pt x="12" y="99"/>
                    <a:pt x="11" y="90"/>
                  </a:cubicBezTo>
                  <a:cubicBezTo>
                    <a:pt x="10" y="72"/>
                    <a:pt x="16" y="55"/>
                    <a:pt x="29" y="42"/>
                  </a:cubicBezTo>
                  <a:cubicBezTo>
                    <a:pt x="35" y="37"/>
                    <a:pt x="41" y="33"/>
                    <a:pt x="48" y="28"/>
                  </a:cubicBezTo>
                  <a:cubicBezTo>
                    <a:pt x="54" y="25"/>
                    <a:pt x="61" y="22"/>
                    <a:pt x="65" y="16"/>
                  </a:cubicBezTo>
                  <a:cubicBezTo>
                    <a:pt x="68" y="13"/>
                    <a:pt x="69" y="6"/>
                    <a:pt x="65" y="3"/>
                  </a:cubicBezTo>
                  <a:cubicBezTo>
                    <a:pt x="62" y="0"/>
                    <a:pt x="57" y="1"/>
                    <a:pt x="53" y="2"/>
                  </a:cubicBezTo>
                  <a:cubicBezTo>
                    <a:pt x="43" y="3"/>
                    <a:pt x="31" y="8"/>
                    <a:pt x="23" y="14"/>
                  </a:cubicBezTo>
                  <a:cubicBezTo>
                    <a:pt x="3" y="32"/>
                    <a:pt x="0" y="63"/>
                    <a:pt x="2" y="88"/>
                  </a:cubicBezTo>
                  <a:cubicBezTo>
                    <a:pt x="3" y="95"/>
                    <a:pt x="3" y="101"/>
                    <a:pt x="5" y="108"/>
                  </a:cubicBezTo>
                  <a:cubicBezTo>
                    <a:pt x="5" y="113"/>
                    <a:pt x="6" y="118"/>
                    <a:pt x="8" y="123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8" y="122"/>
                    <a:pt x="8" y="122"/>
                    <a:pt x="8" y="121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2" y="169"/>
                    <a:pt x="45" y="173"/>
                    <a:pt x="48" y="172"/>
                  </a:cubicBezTo>
                  <a:cubicBezTo>
                    <a:pt x="50" y="171"/>
                    <a:pt x="52" y="167"/>
                    <a:pt x="53" y="164"/>
                  </a:cubicBezTo>
                  <a:cubicBezTo>
                    <a:pt x="53" y="165"/>
                    <a:pt x="54" y="166"/>
                    <a:pt x="54" y="167"/>
                  </a:cubicBezTo>
                  <a:cubicBezTo>
                    <a:pt x="58" y="164"/>
                    <a:pt x="59" y="159"/>
                    <a:pt x="60" y="155"/>
                  </a:cubicBezTo>
                  <a:cubicBezTo>
                    <a:pt x="60" y="157"/>
                    <a:pt x="61" y="159"/>
                    <a:pt x="62" y="160"/>
                  </a:cubicBezTo>
                  <a:cubicBezTo>
                    <a:pt x="65" y="154"/>
                    <a:pt x="70" y="149"/>
                    <a:pt x="70" y="143"/>
                  </a:cubicBezTo>
                  <a:cubicBezTo>
                    <a:pt x="71" y="144"/>
                    <a:pt x="72" y="146"/>
                    <a:pt x="73" y="147"/>
                  </a:cubicBezTo>
                  <a:cubicBezTo>
                    <a:pt x="75" y="145"/>
                    <a:pt x="76" y="142"/>
                    <a:pt x="78" y="139"/>
                  </a:cubicBezTo>
                  <a:cubicBezTo>
                    <a:pt x="79" y="135"/>
                    <a:pt x="80" y="132"/>
                    <a:pt x="81" y="128"/>
                  </a:cubicBezTo>
                  <a:cubicBezTo>
                    <a:pt x="82" y="129"/>
                    <a:pt x="82" y="131"/>
                    <a:pt x="83" y="132"/>
                  </a:cubicBezTo>
                  <a:cubicBezTo>
                    <a:pt x="85" y="129"/>
                    <a:pt x="87" y="126"/>
                    <a:pt x="88" y="123"/>
                  </a:cubicBezTo>
                  <a:cubicBezTo>
                    <a:pt x="90" y="120"/>
                    <a:pt x="90" y="116"/>
                    <a:pt x="91" y="114"/>
                  </a:cubicBezTo>
                  <a:cubicBezTo>
                    <a:pt x="92" y="115"/>
                    <a:pt x="92" y="116"/>
                    <a:pt x="93" y="118"/>
                  </a:cubicBezTo>
                  <a:cubicBezTo>
                    <a:pt x="96" y="115"/>
                    <a:pt x="97" y="112"/>
                    <a:pt x="98" y="108"/>
                  </a:cubicBezTo>
                  <a:cubicBezTo>
                    <a:pt x="99" y="105"/>
                    <a:pt x="101" y="101"/>
                    <a:pt x="101" y="98"/>
                  </a:cubicBezTo>
                  <a:cubicBezTo>
                    <a:pt x="101" y="99"/>
                    <a:pt x="102" y="100"/>
                    <a:pt x="103" y="101"/>
                  </a:cubicBezTo>
                  <a:cubicBezTo>
                    <a:pt x="103" y="99"/>
                    <a:pt x="104" y="97"/>
                    <a:pt x="104" y="95"/>
                  </a:cubicBezTo>
                  <a:cubicBezTo>
                    <a:pt x="104" y="92"/>
                    <a:pt x="105" y="90"/>
                    <a:pt x="105" y="87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8" name="Freeform 3335"/>
            <p:cNvSpPr>
              <a:spLocks noChangeArrowheads="1"/>
            </p:cNvSpPr>
            <p:nvPr/>
          </p:nvSpPr>
          <p:spPr bwMode="auto">
            <a:xfrm>
              <a:off x="288925" y="1284288"/>
              <a:ext cx="23813" cy="30163"/>
            </a:xfrm>
            <a:custGeom>
              <a:avLst/>
              <a:gdLst>
                <a:gd name="T0" fmla="*/ 2147483647 w 18"/>
                <a:gd name="T1" fmla="*/ 2147483647 h 23"/>
                <a:gd name="T2" fmla="*/ 2147483647 w 18"/>
                <a:gd name="T3" fmla="*/ 2147483647 h 23"/>
                <a:gd name="T4" fmla="*/ 2147483647 w 18"/>
                <a:gd name="T5" fmla="*/ 2147483647 h 23"/>
                <a:gd name="T6" fmla="*/ 2147483647 w 18"/>
                <a:gd name="T7" fmla="*/ 2147483647 h 23"/>
                <a:gd name="T8" fmla="*/ 2147483647 w 18"/>
                <a:gd name="T9" fmla="*/ 2147483647 h 23"/>
                <a:gd name="T10" fmla="*/ 0 w 18"/>
                <a:gd name="T11" fmla="*/ 0 h 23"/>
                <a:gd name="T12" fmla="*/ 0 w 18"/>
                <a:gd name="T13" fmla="*/ 0 h 23"/>
                <a:gd name="T14" fmla="*/ 2147483647 w 18"/>
                <a:gd name="T15" fmla="*/ 2147483647 h 23"/>
                <a:gd name="T16" fmla="*/ 2147483647 w 18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3"/>
                <a:gd name="T29" fmla="*/ 18 w 18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3">
                  <a:moveTo>
                    <a:pt x="9" y="11"/>
                  </a:moveTo>
                  <a:cubicBezTo>
                    <a:pt x="11" y="15"/>
                    <a:pt x="14" y="20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7" y="20"/>
                    <a:pt x="14" y="18"/>
                    <a:pt x="13" y="17"/>
                  </a:cubicBezTo>
                  <a:cubicBezTo>
                    <a:pt x="12" y="15"/>
                    <a:pt x="11" y="13"/>
                    <a:pt x="10" y="11"/>
                  </a:cubicBezTo>
                  <a:cubicBezTo>
                    <a:pt x="6" y="8"/>
                    <a:pt x="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5" y="11"/>
                    <a:pt x="8" y="16"/>
                  </a:cubicBezTo>
                  <a:cubicBezTo>
                    <a:pt x="9" y="14"/>
                    <a:pt x="9" y="13"/>
                    <a:pt x="9" y="1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79" name="Freeform 3336"/>
            <p:cNvSpPr>
              <a:spLocks noChangeArrowheads="1"/>
            </p:cNvSpPr>
            <p:nvPr/>
          </p:nvSpPr>
          <p:spPr bwMode="auto">
            <a:xfrm>
              <a:off x="271463" y="1250950"/>
              <a:ext cx="15875" cy="39688"/>
            </a:xfrm>
            <a:custGeom>
              <a:avLst/>
              <a:gdLst>
                <a:gd name="T0" fmla="*/ 2147483647 w 13"/>
                <a:gd name="T1" fmla="*/ 2147483647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2147483647 w 13"/>
                <a:gd name="T11" fmla="*/ 2147483647 h 30"/>
                <a:gd name="T12" fmla="*/ 0 w 13"/>
                <a:gd name="T13" fmla="*/ 0 h 30"/>
                <a:gd name="T14" fmla="*/ 0 w 13"/>
                <a:gd name="T15" fmla="*/ 2147483647 h 30"/>
                <a:gd name="T16" fmla="*/ 2147483647 w 13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0"/>
                <a:gd name="T29" fmla="*/ 13 w 13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0">
                  <a:moveTo>
                    <a:pt x="2" y="11"/>
                  </a:moveTo>
                  <a:cubicBezTo>
                    <a:pt x="3" y="15"/>
                    <a:pt x="5" y="18"/>
                    <a:pt x="6" y="22"/>
                  </a:cubicBezTo>
                  <a:cubicBezTo>
                    <a:pt x="7" y="20"/>
                    <a:pt x="7" y="19"/>
                    <a:pt x="7" y="17"/>
                  </a:cubicBezTo>
                  <a:cubicBezTo>
                    <a:pt x="9" y="18"/>
                    <a:pt x="8" y="21"/>
                    <a:pt x="9" y="23"/>
                  </a:cubicBezTo>
                  <a:cubicBezTo>
                    <a:pt x="10" y="26"/>
                    <a:pt x="11" y="28"/>
                    <a:pt x="12" y="30"/>
                  </a:cubicBezTo>
                  <a:cubicBezTo>
                    <a:pt x="13" y="29"/>
                    <a:pt x="13" y="27"/>
                    <a:pt x="13" y="26"/>
                  </a:cubicBezTo>
                  <a:cubicBezTo>
                    <a:pt x="7" y="18"/>
                    <a:pt x="4" y="1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0" name="Freeform 3337"/>
            <p:cNvSpPr>
              <a:spLocks noChangeArrowheads="1"/>
            </p:cNvSpPr>
            <p:nvPr/>
          </p:nvSpPr>
          <p:spPr bwMode="auto">
            <a:xfrm>
              <a:off x="258763" y="1095375"/>
              <a:ext cx="82550" cy="166688"/>
            </a:xfrm>
            <a:custGeom>
              <a:avLst/>
              <a:gdLst>
                <a:gd name="T0" fmla="*/ 2147483647 w 64"/>
                <a:gd name="T1" fmla="*/ 2147483647 h 129"/>
                <a:gd name="T2" fmla="*/ 2147483647 w 64"/>
                <a:gd name="T3" fmla="*/ 2147483647 h 129"/>
                <a:gd name="T4" fmla="*/ 2147483647 w 64"/>
                <a:gd name="T5" fmla="*/ 2147483647 h 129"/>
                <a:gd name="T6" fmla="*/ 2147483647 w 64"/>
                <a:gd name="T7" fmla="*/ 2147483647 h 129"/>
                <a:gd name="T8" fmla="*/ 2147483647 w 64"/>
                <a:gd name="T9" fmla="*/ 2147483647 h 129"/>
                <a:gd name="T10" fmla="*/ 2147483647 w 64"/>
                <a:gd name="T11" fmla="*/ 2147483647 h 129"/>
                <a:gd name="T12" fmla="*/ 2147483647 w 64"/>
                <a:gd name="T13" fmla="*/ 2147483647 h 129"/>
                <a:gd name="T14" fmla="*/ 2147483647 w 64"/>
                <a:gd name="T15" fmla="*/ 2147483647 h 129"/>
                <a:gd name="T16" fmla="*/ 2147483647 w 64"/>
                <a:gd name="T17" fmla="*/ 2147483647 h 129"/>
                <a:gd name="T18" fmla="*/ 2147483647 w 64"/>
                <a:gd name="T19" fmla="*/ 2147483647 h 129"/>
                <a:gd name="T20" fmla="*/ 2147483647 w 64"/>
                <a:gd name="T21" fmla="*/ 2147483647 h 129"/>
                <a:gd name="T22" fmla="*/ 2147483647 w 64"/>
                <a:gd name="T23" fmla="*/ 2147483647 h 129"/>
                <a:gd name="T24" fmla="*/ 0 w 64"/>
                <a:gd name="T25" fmla="*/ 2147483647 h 129"/>
                <a:gd name="T26" fmla="*/ 0 w 64"/>
                <a:gd name="T27" fmla="*/ 2147483647 h 129"/>
                <a:gd name="T28" fmla="*/ 2147483647 w 64"/>
                <a:gd name="T29" fmla="*/ 2147483647 h 129"/>
                <a:gd name="T30" fmla="*/ 2147483647 w 64"/>
                <a:gd name="T31" fmla="*/ 2147483647 h 129"/>
                <a:gd name="T32" fmla="*/ 2147483647 w 64"/>
                <a:gd name="T33" fmla="*/ 2147483647 h 129"/>
                <a:gd name="T34" fmla="*/ 2147483647 w 64"/>
                <a:gd name="T35" fmla="*/ 2147483647 h 129"/>
                <a:gd name="T36" fmla="*/ 2147483647 w 64"/>
                <a:gd name="T37" fmla="*/ 2147483647 h 129"/>
                <a:gd name="T38" fmla="*/ 2147483647 w 64"/>
                <a:gd name="T39" fmla="*/ 2147483647 h 129"/>
                <a:gd name="T40" fmla="*/ 2147483647 w 64"/>
                <a:gd name="T41" fmla="*/ 2147483647 h 129"/>
                <a:gd name="T42" fmla="*/ 2147483647 w 64"/>
                <a:gd name="T43" fmla="*/ 2147483647 h 129"/>
                <a:gd name="T44" fmla="*/ 2147483647 w 64"/>
                <a:gd name="T45" fmla="*/ 2147483647 h 12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4"/>
                <a:gd name="T70" fmla="*/ 0 h 129"/>
                <a:gd name="T71" fmla="*/ 64 w 64"/>
                <a:gd name="T72" fmla="*/ 129 h 12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4" h="129">
                  <a:moveTo>
                    <a:pt x="14" y="54"/>
                  </a:moveTo>
                  <a:cubicBezTo>
                    <a:pt x="10" y="64"/>
                    <a:pt x="8" y="74"/>
                    <a:pt x="8" y="85"/>
                  </a:cubicBezTo>
                  <a:cubicBezTo>
                    <a:pt x="8" y="89"/>
                    <a:pt x="9" y="94"/>
                    <a:pt x="9" y="99"/>
                  </a:cubicBezTo>
                  <a:cubicBezTo>
                    <a:pt x="10" y="109"/>
                    <a:pt x="13" y="119"/>
                    <a:pt x="8" y="129"/>
                  </a:cubicBezTo>
                  <a:cubicBezTo>
                    <a:pt x="8" y="126"/>
                    <a:pt x="7" y="123"/>
                    <a:pt x="6" y="120"/>
                  </a:cubicBezTo>
                  <a:cubicBezTo>
                    <a:pt x="6" y="117"/>
                    <a:pt x="7" y="114"/>
                    <a:pt x="7" y="110"/>
                  </a:cubicBezTo>
                  <a:cubicBezTo>
                    <a:pt x="6" y="112"/>
                    <a:pt x="5" y="114"/>
                    <a:pt x="4" y="116"/>
                  </a:cubicBezTo>
                  <a:cubicBezTo>
                    <a:pt x="4" y="112"/>
                    <a:pt x="3" y="109"/>
                    <a:pt x="3" y="105"/>
                  </a:cubicBezTo>
                  <a:cubicBezTo>
                    <a:pt x="3" y="102"/>
                    <a:pt x="4" y="99"/>
                    <a:pt x="4" y="96"/>
                  </a:cubicBezTo>
                  <a:cubicBezTo>
                    <a:pt x="3" y="96"/>
                    <a:pt x="2" y="98"/>
                    <a:pt x="2" y="99"/>
                  </a:cubicBezTo>
                  <a:cubicBezTo>
                    <a:pt x="2" y="96"/>
                    <a:pt x="2" y="93"/>
                    <a:pt x="2" y="90"/>
                  </a:cubicBezTo>
                  <a:cubicBezTo>
                    <a:pt x="1" y="87"/>
                    <a:pt x="2" y="84"/>
                    <a:pt x="3" y="81"/>
                  </a:cubicBezTo>
                  <a:cubicBezTo>
                    <a:pt x="2" y="83"/>
                    <a:pt x="1" y="84"/>
                    <a:pt x="0" y="86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4"/>
                    <a:pt x="2" y="71"/>
                    <a:pt x="3" y="68"/>
                  </a:cubicBezTo>
                  <a:cubicBezTo>
                    <a:pt x="3" y="64"/>
                    <a:pt x="3" y="61"/>
                    <a:pt x="4" y="57"/>
                  </a:cubicBezTo>
                  <a:cubicBezTo>
                    <a:pt x="4" y="49"/>
                    <a:pt x="6" y="41"/>
                    <a:pt x="8" y="34"/>
                  </a:cubicBezTo>
                  <a:cubicBezTo>
                    <a:pt x="12" y="24"/>
                    <a:pt x="19" y="14"/>
                    <a:pt x="28" y="9"/>
                  </a:cubicBezTo>
                  <a:cubicBezTo>
                    <a:pt x="30" y="7"/>
                    <a:pt x="33" y="6"/>
                    <a:pt x="36" y="5"/>
                  </a:cubicBezTo>
                  <a:cubicBezTo>
                    <a:pt x="38" y="3"/>
                    <a:pt x="41" y="1"/>
                    <a:pt x="44" y="1"/>
                  </a:cubicBezTo>
                  <a:cubicBezTo>
                    <a:pt x="49" y="0"/>
                    <a:pt x="64" y="1"/>
                    <a:pt x="61" y="10"/>
                  </a:cubicBezTo>
                  <a:cubicBezTo>
                    <a:pt x="60" y="15"/>
                    <a:pt x="52" y="19"/>
                    <a:pt x="48" y="21"/>
                  </a:cubicBezTo>
                  <a:cubicBezTo>
                    <a:pt x="35" y="30"/>
                    <a:pt x="20" y="39"/>
                    <a:pt x="14" y="54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1" name="Freeform 3338"/>
            <p:cNvSpPr>
              <a:spLocks noChangeArrowheads="1"/>
            </p:cNvSpPr>
            <p:nvPr/>
          </p:nvSpPr>
          <p:spPr bwMode="auto">
            <a:xfrm>
              <a:off x="257175" y="1101725"/>
              <a:ext cx="69850" cy="117475"/>
            </a:xfrm>
            <a:custGeom>
              <a:avLst/>
              <a:gdLst>
                <a:gd name="T0" fmla="*/ 2147483647 w 54"/>
                <a:gd name="T1" fmla="*/ 2147483647 h 91"/>
                <a:gd name="T2" fmla="*/ 2147483647 w 54"/>
                <a:gd name="T3" fmla="*/ 2147483647 h 91"/>
                <a:gd name="T4" fmla="*/ 2147483647 w 54"/>
                <a:gd name="T5" fmla="*/ 2147483647 h 91"/>
                <a:gd name="T6" fmla="*/ 2147483647 w 54"/>
                <a:gd name="T7" fmla="*/ 2147483647 h 91"/>
                <a:gd name="T8" fmla="*/ 2147483647 w 54"/>
                <a:gd name="T9" fmla="*/ 2147483647 h 91"/>
                <a:gd name="T10" fmla="*/ 2147483647 w 54"/>
                <a:gd name="T11" fmla="*/ 2147483647 h 91"/>
                <a:gd name="T12" fmla="*/ 2147483647 w 54"/>
                <a:gd name="T13" fmla="*/ 2147483647 h 91"/>
                <a:gd name="T14" fmla="*/ 2147483647 w 54"/>
                <a:gd name="T15" fmla="*/ 2147483647 h 91"/>
                <a:gd name="T16" fmla="*/ 2147483647 w 54"/>
                <a:gd name="T17" fmla="*/ 2147483647 h 91"/>
                <a:gd name="T18" fmla="*/ 2147483647 w 54"/>
                <a:gd name="T19" fmla="*/ 2147483647 h 91"/>
                <a:gd name="T20" fmla="*/ 2147483647 w 54"/>
                <a:gd name="T21" fmla="*/ 2147483647 h 91"/>
                <a:gd name="T22" fmla="*/ 2147483647 w 54"/>
                <a:gd name="T23" fmla="*/ 2147483647 h 91"/>
                <a:gd name="T24" fmla="*/ 2147483647 w 54"/>
                <a:gd name="T25" fmla="*/ 2147483647 h 91"/>
                <a:gd name="T26" fmla="*/ 2147483647 w 54"/>
                <a:gd name="T27" fmla="*/ 2147483647 h 91"/>
                <a:gd name="T28" fmla="*/ 2147483647 w 54"/>
                <a:gd name="T29" fmla="*/ 2147483647 h 91"/>
                <a:gd name="T30" fmla="*/ 2147483647 w 54"/>
                <a:gd name="T31" fmla="*/ 2147483647 h 91"/>
                <a:gd name="T32" fmla="*/ 2147483647 w 54"/>
                <a:gd name="T33" fmla="*/ 2147483647 h 91"/>
                <a:gd name="T34" fmla="*/ 2147483647 w 54"/>
                <a:gd name="T35" fmla="*/ 2147483647 h 91"/>
                <a:gd name="T36" fmla="*/ 2147483647 w 54"/>
                <a:gd name="T37" fmla="*/ 2147483647 h 91"/>
                <a:gd name="T38" fmla="*/ 2147483647 w 54"/>
                <a:gd name="T39" fmla="*/ 2147483647 h 91"/>
                <a:gd name="T40" fmla="*/ 2147483647 w 54"/>
                <a:gd name="T41" fmla="*/ 2147483647 h 91"/>
                <a:gd name="T42" fmla="*/ 2147483647 w 54"/>
                <a:gd name="T43" fmla="*/ 2147483647 h 9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4"/>
                <a:gd name="T67" fmla="*/ 0 h 91"/>
                <a:gd name="T68" fmla="*/ 54 w 54"/>
                <a:gd name="T69" fmla="*/ 91 h 9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4" h="91">
                  <a:moveTo>
                    <a:pt x="6" y="35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7" y="30"/>
                    <a:pt x="10" y="27"/>
                    <a:pt x="13" y="23"/>
                  </a:cubicBezTo>
                  <a:cubicBezTo>
                    <a:pt x="12" y="24"/>
                    <a:pt x="11" y="24"/>
                    <a:pt x="10" y="25"/>
                  </a:cubicBezTo>
                  <a:cubicBezTo>
                    <a:pt x="10" y="23"/>
                    <a:pt x="11" y="21"/>
                    <a:pt x="12" y="19"/>
                  </a:cubicBezTo>
                  <a:cubicBezTo>
                    <a:pt x="13" y="18"/>
                    <a:pt x="14" y="16"/>
                    <a:pt x="15" y="15"/>
                  </a:cubicBezTo>
                  <a:cubicBezTo>
                    <a:pt x="18" y="11"/>
                    <a:pt x="22" y="8"/>
                    <a:pt x="26" y="6"/>
                  </a:cubicBezTo>
                  <a:cubicBezTo>
                    <a:pt x="31" y="4"/>
                    <a:pt x="34" y="1"/>
                    <a:pt x="40" y="1"/>
                  </a:cubicBezTo>
                  <a:cubicBezTo>
                    <a:pt x="43" y="1"/>
                    <a:pt x="54" y="0"/>
                    <a:pt x="54" y="5"/>
                  </a:cubicBezTo>
                  <a:cubicBezTo>
                    <a:pt x="54" y="9"/>
                    <a:pt x="47" y="13"/>
                    <a:pt x="43" y="15"/>
                  </a:cubicBezTo>
                  <a:cubicBezTo>
                    <a:pt x="37" y="19"/>
                    <a:pt x="31" y="23"/>
                    <a:pt x="26" y="28"/>
                  </a:cubicBezTo>
                  <a:cubicBezTo>
                    <a:pt x="12" y="43"/>
                    <a:pt x="6" y="61"/>
                    <a:pt x="7" y="82"/>
                  </a:cubicBezTo>
                  <a:cubicBezTo>
                    <a:pt x="7" y="85"/>
                    <a:pt x="8" y="88"/>
                    <a:pt x="7" y="91"/>
                  </a:cubicBezTo>
                  <a:cubicBezTo>
                    <a:pt x="8" y="87"/>
                    <a:pt x="6" y="81"/>
                    <a:pt x="6" y="77"/>
                  </a:cubicBezTo>
                  <a:cubicBezTo>
                    <a:pt x="5" y="73"/>
                    <a:pt x="4" y="68"/>
                    <a:pt x="4" y="64"/>
                  </a:cubicBezTo>
                  <a:cubicBezTo>
                    <a:pt x="4" y="66"/>
                    <a:pt x="3" y="67"/>
                    <a:pt x="2" y="69"/>
                  </a:cubicBezTo>
                  <a:cubicBezTo>
                    <a:pt x="3" y="68"/>
                    <a:pt x="2" y="63"/>
                    <a:pt x="2" y="62"/>
                  </a:cubicBezTo>
                  <a:cubicBezTo>
                    <a:pt x="2" y="59"/>
                    <a:pt x="4" y="57"/>
                    <a:pt x="5" y="54"/>
                  </a:cubicBezTo>
                  <a:cubicBezTo>
                    <a:pt x="4" y="55"/>
                    <a:pt x="2" y="57"/>
                    <a:pt x="1" y="57"/>
                  </a:cubicBezTo>
                  <a:cubicBezTo>
                    <a:pt x="0" y="51"/>
                    <a:pt x="3" y="44"/>
                    <a:pt x="7" y="40"/>
                  </a:cubicBezTo>
                  <a:cubicBezTo>
                    <a:pt x="6" y="41"/>
                    <a:pt x="5" y="42"/>
                    <a:pt x="3" y="42"/>
                  </a:cubicBezTo>
                  <a:cubicBezTo>
                    <a:pt x="4" y="39"/>
                    <a:pt x="5" y="37"/>
                    <a:pt x="6" y="3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2" name="Freeform 3339"/>
            <p:cNvSpPr>
              <a:spLocks noChangeArrowheads="1"/>
            </p:cNvSpPr>
            <p:nvPr/>
          </p:nvSpPr>
          <p:spPr bwMode="auto">
            <a:xfrm>
              <a:off x="279400" y="1108075"/>
              <a:ext cx="92075" cy="196850"/>
            </a:xfrm>
            <a:custGeom>
              <a:avLst/>
              <a:gdLst>
                <a:gd name="T0" fmla="*/ 2147483647 w 71"/>
                <a:gd name="T1" fmla="*/ 2147483647 h 151"/>
                <a:gd name="T2" fmla="*/ 2147483647 w 71"/>
                <a:gd name="T3" fmla="*/ 2147483647 h 151"/>
                <a:gd name="T4" fmla="*/ 2147483647 w 71"/>
                <a:gd name="T5" fmla="*/ 2147483647 h 151"/>
                <a:gd name="T6" fmla="*/ 2147483647 w 71"/>
                <a:gd name="T7" fmla="*/ 2147483647 h 151"/>
                <a:gd name="T8" fmla="*/ 2147483647 w 71"/>
                <a:gd name="T9" fmla="*/ 2147483647 h 151"/>
                <a:gd name="T10" fmla="*/ 2147483647 w 71"/>
                <a:gd name="T11" fmla="*/ 2147483647 h 151"/>
                <a:gd name="T12" fmla="*/ 2147483647 w 71"/>
                <a:gd name="T13" fmla="*/ 2147483647 h 151"/>
                <a:gd name="T14" fmla="*/ 0 w 71"/>
                <a:gd name="T15" fmla="*/ 2147483647 h 151"/>
                <a:gd name="T16" fmla="*/ 2147483647 w 71"/>
                <a:gd name="T17" fmla="*/ 2147483647 h 151"/>
                <a:gd name="T18" fmla="*/ 2147483647 w 71"/>
                <a:gd name="T19" fmla="*/ 2147483647 h 151"/>
                <a:gd name="T20" fmla="*/ 2147483647 w 71"/>
                <a:gd name="T21" fmla="*/ 2147483647 h 151"/>
                <a:gd name="T22" fmla="*/ 2147483647 w 71"/>
                <a:gd name="T23" fmla="*/ 2147483647 h 151"/>
                <a:gd name="T24" fmla="*/ 2147483647 w 71"/>
                <a:gd name="T25" fmla="*/ 2147483647 h 151"/>
                <a:gd name="T26" fmla="*/ 2147483647 w 71"/>
                <a:gd name="T27" fmla="*/ 2147483647 h 151"/>
                <a:gd name="T28" fmla="*/ 2147483647 w 71"/>
                <a:gd name="T29" fmla="*/ 2147483647 h 151"/>
                <a:gd name="T30" fmla="*/ 2147483647 w 71"/>
                <a:gd name="T31" fmla="*/ 2147483647 h 151"/>
                <a:gd name="T32" fmla="*/ 2147483647 w 71"/>
                <a:gd name="T33" fmla="*/ 2147483647 h 151"/>
                <a:gd name="T34" fmla="*/ 2147483647 w 71"/>
                <a:gd name="T35" fmla="*/ 2147483647 h 151"/>
                <a:gd name="T36" fmla="*/ 2147483647 w 71"/>
                <a:gd name="T37" fmla="*/ 2147483647 h 151"/>
                <a:gd name="T38" fmla="*/ 2147483647 w 71"/>
                <a:gd name="T39" fmla="*/ 2147483647 h 151"/>
                <a:gd name="T40" fmla="*/ 2147483647 w 71"/>
                <a:gd name="T41" fmla="*/ 2147483647 h 151"/>
                <a:gd name="T42" fmla="*/ 2147483647 w 71"/>
                <a:gd name="T43" fmla="*/ 2147483647 h 151"/>
                <a:gd name="T44" fmla="*/ 2147483647 w 71"/>
                <a:gd name="T45" fmla="*/ 2147483647 h 151"/>
                <a:gd name="T46" fmla="*/ 2147483647 w 71"/>
                <a:gd name="T47" fmla="*/ 2147483647 h 151"/>
                <a:gd name="T48" fmla="*/ 2147483647 w 71"/>
                <a:gd name="T49" fmla="*/ 2147483647 h 151"/>
                <a:gd name="T50" fmla="*/ 2147483647 w 71"/>
                <a:gd name="T51" fmla="*/ 2147483647 h 151"/>
                <a:gd name="T52" fmla="*/ 2147483647 w 71"/>
                <a:gd name="T53" fmla="*/ 2147483647 h 151"/>
                <a:gd name="T54" fmla="*/ 2147483647 w 71"/>
                <a:gd name="T55" fmla="*/ 2147483647 h 151"/>
                <a:gd name="T56" fmla="*/ 2147483647 w 71"/>
                <a:gd name="T57" fmla="*/ 2147483647 h 151"/>
                <a:gd name="T58" fmla="*/ 2147483647 w 71"/>
                <a:gd name="T59" fmla="*/ 2147483647 h 151"/>
                <a:gd name="T60" fmla="*/ 2147483647 w 71"/>
                <a:gd name="T61" fmla="*/ 2147483647 h 151"/>
                <a:gd name="T62" fmla="*/ 2147483647 w 71"/>
                <a:gd name="T63" fmla="*/ 2147483647 h 151"/>
                <a:gd name="T64" fmla="*/ 2147483647 w 71"/>
                <a:gd name="T65" fmla="*/ 2147483647 h 151"/>
                <a:gd name="T66" fmla="*/ 2147483647 w 71"/>
                <a:gd name="T67" fmla="*/ 2147483647 h 151"/>
                <a:gd name="T68" fmla="*/ 2147483647 w 71"/>
                <a:gd name="T69" fmla="*/ 2147483647 h 1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1"/>
                <a:gd name="T106" fmla="*/ 0 h 151"/>
                <a:gd name="T107" fmla="*/ 71 w 71"/>
                <a:gd name="T108" fmla="*/ 151 h 1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1" h="151">
                  <a:moveTo>
                    <a:pt x="20" y="34"/>
                  </a:moveTo>
                  <a:cubicBezTo>
                    <a:pt x="19" y="34"/>
                    <a:pt x="18" y="35"/>
                    <a:pt x="17" y="35"/>
                  </a:cubicBezTo>
                  <a:cubicBezTo>
                    <a:pt x="15" y="37"/>
                    <a:pt x="12" y="39"/>
                    <a:pt x="10" y="41"/>
                  </a:cubicBezTo>
                  <a:cubicBezTo>
                    <a:pt x="7" y="43"/>
                    <a:pt x="4" y="48"/>
                    <a:pt x="2" y="52"/>
                  </a:cubicBezTo>
                  <a:cubicBezTo>
                    <a:pt x="4" y="50"/>
                    <a:pt x="6" y="48"/>
                    <a:pt x="9" y="48"/>
                  </a:cubicBezTo>
                  <a:cubicBezTo>
                    <a:pt x="11" y="48"/>
                    <a:pt x="11" y="52"/>
                    <a:pt x="11" y="54"/>
                  </a:cubicBezTo>
                  <a:cubicBezTo>
                    <a:pt x="10" y="64"/>
                    <a:pt x="4" y="73"/>
                    <a:pt x="2" y="83"/>
                  </a:cubicBezTo>
                  <a:cubicBezTo>
                    <a:pt x="1" y="87"/>
                    <a:pt x="0" y="92"/>
                    <a:pt x="0" y="96"/>
                  </a:cubicBezTo>
                  <a:cubicBezTo>
                    <a:pt x="1" y="94"/>
                    <a:pt x="2" y="93"/>
                    <a:pt x="4" y="94"/>
                  </a:cubicBezTo>
                  <a:cubicBezTo>
                    <a:pt x="6" y="95"/>
                    <a:pt x="7" y="99"/>
                    <a:pt x="8" y="101"/>
                  </a:cubicBezTo>
                  <a:cubicBezTo>
                    <a:pt x="9" y="104"/>
                    <a:pt x="9" y="108"/>
                    <a:pt x="10" y="111"/>
                  </a:cubicBezTo>
                  <a:cubicBezTo>
                    <a:pt x="10" y="113"/>
                    <a:pt x="10" y="114"/>
                    <a:pt x="10" y="116"/>
                  </a:cubicBezTo>
                  <a:cubicBezTo>
                    <a:pt x="10" y="119"/>
                    <a:pt x="10" y="121"/>
                    <a:pt x="10" y="124"/>
                  </a:cubicBezTo>
                  <a:cubicBezTo>
                    <a:pt x="10" y="126"/>
                    <a:pt x="10" y="128"/>
                    <a:pt x="10" y="129"/>
                  </a:cubicBezTo>
                  <a:cubicBezTo>
                    <a:pt x="11" y="128"/>
                    <a:pt x="12" y="127"/>
                    <a:pt x="13" y="128"/>
                  </a:cubicBezTo>
                  <a:cubicBezTo>
                    <a:pt x="15" y="129"/>
                    <a:pt x="14" y="131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24" y="149"/>
                    <a:pt x="27" y="150"/>
                  </a:cubicBezTo>
                  <a:cubicBezTo>
                    <a:pt x="32" y="151"/>
                    <a:pt x="33" y="146"/>
                    <a:pt x="36" y="142"/>
                  </a:cubicBezTo>
                  <a:cubicBezTo>
                    <a:pt x="40" y="137"/>
                    <a:pt x="41" y="132"/>
                    <a:pt x="44" y="126"/>
                  </a:cubicBezTo>
                  <a:cubicBezTo>
                    <a:pt x="47" y="121"/>
                    <a:pt x="51" y="116"/>
                    <a:pt x="54" y="110"/>
                  </a:cubicBezTo>
                  <a:cubicBezTo>
                    <a:pt x="61" y="100"/>
                    <a:pt x="68" y="90"/>
                    <a:pt x="70" y="78"/>
                  </a:cubicBezTo>
                  <a:cubicBezTo>
                    <a:pt x="71" y="75"/>
                    <a:pt x="71" y="60"/>
                    <a:pt x="65" y="67"/>
                  </a:cubicBezTo>
                  <a:cubicBezTo>
                    <a:pt x="64" y="69"/>
                    <a:pt x="63" y="74"/>
                    <a:pt x="62" y="77"/>
                  </a:cubicBezTo>
                  <a:cubicBezTo>
                    <a:pt x="61" y="81"/>
                    <a:pt x="60" y="84"/>
                    <a:pt x="58" y="88"/>
                  </a:cubicBezTo>
                  <a:cubicBezTo>
                    <a:pt x="56" y="96"/>
                    <a:pt x="54" y="106"/>
                    <a:pt x="49" y="112"/>
                  </a:cubicBezTo>
                  <a:cubicBezTo>
                    <a:pt x="42" y="119"/>
                    <a:pt x="30" y="137"/>
                    <a:pt x="23" y="119"/>
                  </a:cubicBezTo>
                  <a:cubicBezTo>
                    <a:pt x="20" y="108"/>
                    <a:pt x="21" y="95"/>
                    <a:pt x="23" y="84"/>
                  </a:cubicBezTo>
                  <a:cubicBezTo>
                    <a:pt x="24" y="73"/>
                    <a:pt x="27" y="61"/>
                    <a:pt x="31" y="51"/>
                  </a:cubicBezTo>
                  <a:cubicBezTo>
                    <a:pt x="34" y="44"/>
                    <a:pt x="38" y="38"/>
                    <a:pt x="42" y="32"/>
                  </a:cubicBezTo>
                  <a:cubicBezTo>
                    <a:pt x="46" y="26"/>
                    <a:pt x="51" y="22"/>
                    <a:pt x="54" y="17"/>
                  </a:cubicBezTo>
                  <a:cubicBezTo>
                    <a:pt x="55" y="15"/>
                    <a:pt x="58" y="12"/>
                    <a:pt x="58" y="10"/>
                  </a:cubicBezTo>
                  <a:cubicBezTo>
                    <a:pt x="61" y="0"/>
                    <a:pt x="47" y="11"/>
                    <a:pt x="45" y="13"/>
                  </a:cubicBezTo>
                  <a:cubicBezTo>
                    <a:pt x="40" y="16"/>
                    <a:pt x="35" y="20"/>
                    <a:pt x="32" y="25"/>
                  </a:cubicBezTo>
                  <a:cubicBezTo>
                    <a:pt x="29" y="29"/>
                    <a:pt x="24" y="31"/>
                    <a:pt x="20" y="34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3" name="Freeform 3340"/>
            <p:cNvSpPr>
              <a:spLocks noChangeArrowheads="1"/>
            </p:cNvSpPr>
            <p:nvPr/>
          </p:nvSpPr>
          <p:spPr bwMode="auto">
            <a:xfrm>
              <a:off x="284163" y="1131888"/>
              <a:ext cx="79375" cy="166688"/>
            </a:xfrm>
            <a:custGeom>
              <a:avLst/>
              <a:gdLst>
                <a:gd name="T0" fmla="*/ 2147483647 w 62"/>
                <a:gd name="T1" fmla="*/ 2147483647 h 129"/>
                <a:gd name="T2" fmla="*/ 2147483647 w 62"/>
                <a:gd name="T3" fmla="*/ 2147483647 h 129"/>
                <a:gd name="T4" fmla="*/ 2147483647 w 62"/>
                <a:gd name="T5" fmla="*/ 2147483647 h 129"/>
                <a:gd name="T6" fmla="*/ 2147483647 w 62"/>
                <a:gd name="T7" fmla="*/ 2147483647 h 129"/>
                <a:gd name="T8" fmla="*/ 2147483647 w 62"/>
                <a:gd name="T9" fmla="*/ 0 h 129"/>
                <a:gd name="T10" fmla="*/ 2147483647 w 62"/>
                <a:gd name="T11" fmla="*/ 2147483647 h 129"/>
                <a:gd name="T12" fmla="*/ 2147483647 w 62"/>
                <a:gd name="T13" fmla="*/ 2147483647 h 129"/>
                <a:gd name="T14" fmla="*/ 2147483647 w 62"/>
                <a:gd name="T15" fmla="*/ 2147483647 h 129"/>
                <a:gd name="T16" fmla="*/ 2147483647 w 62"/>
                <a:gd name="T17" fmla="*/ 2147483647 h 129"/>
                <a:gd name="T18" fmla="*/ 2147483647 w 62"/>
                <a:gd name="T19" fmla="*/ 2147483647 h 129"/>
                <a:gd name="T20" fmla="*/ 2147483647 w 62"/>
                <a:gd name="T21" fmla="*/ 2147483647 h 129"/>
                <a:gd name="T22" fmla="*/ 2147483647 w 62"/>
                <a:gd name="T23" fmla="*/ 2147483647 h 129"/>
                <a:gd name="T24" fmla="*/ 2147483647 w 62"/>
                <a:gd name="T25" fmla="*/ 2147483647 h 129"/>
                <a:gd name="T26" fmla="*/ 2147483647 w 62"/>
                <a:gd name="T27" fmla="*/ 2147483647 h 129"/>
                <a:gd name="T28" fmla="*/ 2147483647 w 62"/>
                <a:gd name="T29" fmla="*/ 2147483647 h 129"/>
                <a:gd name="T30" fmla="*/ 2147483647 w 62"/>
                <a:gd name="T31" fmla="*/ 2147483647 h 129"/>
                <a:gd name="T32" fmla="*/ 0 w 62"/>
                <a:gd name="T33" fmla="*/ 2147483647 h 129"/>
                <a:gd name="T34" fmla="*/ 2147483647 w 62"/>
                <a:gd name="T35" fmla="*/ 2147483647 h 129"/>
                <a:gd name="T36" fmla="*/ 2147483647 w 62"/>
                <a:gd name="T37" fmla="*/ 2147483647 h 129"/>
                <a:gd name="T38" fmla="*/ 2147483647 w 62"/>
                <a:gd name="T39" fmla="*/ 2147483647 h 129"/>
                <a:gd name="T40" fmla="*/ 2147483647 w 62"/>
                <a:gd name="T41" fmla="*/ 2147483647 h 129"/>
                <a:gd name="T42" fmla="*/ 2147483647 w 62"/>
                <a:gd name="T43" fmla="*/ 2147483647 h 129"/>
                <a:gd name="T44" fmla="*/ 2147483647 w 62"/>
                <a:gd name="T45" fmla="*/ 2147483647 h 129"/>
                <a:gd name="T46" fmla="*/ 2147483647 w 62"/>
                <a:gd name="T47" fmla="*/ 2147483647 h 129"/>
                <a:gd name="T48" fmla="*/ 2147483647 w 62"/>
                <a:gd name="T49" fmla="*/ 2147483647 h 129"/>
                <a:gd name="T50" fmla="*/ 2147483647 w 62"/>
                <a:gd name="T51" fmla="*/ 2147483647 h 129"/>
                <a:gd name="T52" fmla="*/ 2147483647 w 62"/>
                <a:gd name="T53" fmla="*/ 2147483647 h 129"/>
                <a:gd name="T54" fmla="*/ 2147483647 w 62"/>
                <a:gd name="T55" fmla="*/ 2147483647 h 129"/>
                <a:gd name="T56" fmla="*/ 2147483647 w 62"/>
                <a:gd name="T57" fmla="*/ 2147483647 h 129"/>
                <a:gd name="T58" fmla="*/ 2147483647 w 62"/>
                <a:gd name="T59" fmla="*/ 2147483647 h 129"/>
                <a:gd name="T60" fmla="*/ 2147483647 w 62"/>
                <a:gd name="T61" fmla="*/ 2147483647 h 129"/>
                <a:gd name="T62" fmla="*/ 2147483647 w 62"/>
                <a:gd name="T63" fmla="*/ 2147483647 h 129"/>
                <a:gd name="T64" fmla="*/ 2147483647 w 62"/>
                <a:gd name="T65" fmla="*/ 2147483647 h 129"/>
                <a:gd name="T66" fmla="*/ 2147483647 w 62"/>
                <a:gd name="T67" fmla="*/ 2147483647 h 129"/>
                <a:gd name="T68" fmla="*/ 2147483647 w 62"/>
                <a:gd name="T69" fmla="*/ 2147483647 h 129"/>
                <a:gd name="T70" fmla="*/ 2147483647 w 62"/>
                <a:gd name="T71" fmla="*/ 2147483647 h 129"/>
                <a:gd name="T72" fmla="*/ 2147483647 w 62"/>
                <a:gd name="T73" fmla="*/ 2147483647 h 129"/>
                <a:gd name="T74" fmla="*/ 2147483647 w 62"/>
                <a:gd name="T75" fmla="*/ 2147483647 h 129"/>
                <a:gd name="T76" fmla="*/ 2147483647 w 62"/>
                <a:gd name="T77" fmla="*/ 2147483647 h 129"/>
                <a:gd name="T78" fmla="*/ 2147483647 w 62"/>
                <a:gd name="T79" fmla="*/ 2147483647 h 129"/>
                <a:gd name="T80" fmla="*/ 2147483647 w 62"/>
                <a:gd name="T81" fmla="*/ 2147483647 h 129"/>
                <a:gd name="T82" fmla="*/ 2147483647 w 62"/>
                <a:gd name="T83" fmla="*/ 2147483647 h 12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2"/>
                <a:gd name="T127" fmla="*/ 0 h 129"/>
                <a:gd name="T128" fmla="*/ 62 w 62"/>
                <a:gd name="T129" fmla="*/ 129 h 12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2" h="129">
                  <a:moveTo>
                    <a:pt x="21" y="41"/>
                  </a:moveTo>
                  <a:cubicBezTo>
                    <a:pt x="22" y="38"/>
                    <a:pt x="23" y="35"/>
                    <a:pt x="25" y="32"/>
                  </a:cubicBezTo>
                  <a:cubicBezTo>
                    <a:pt x="28" y="25"/>
                    <a:pt x="32" y="20"/>
                    <a:pt x="36" y="15"/>
                  </a:cubicBezTo>
                  <a:cubicBezTo>
                    <a:pt x="38" y="12"/>
                    <a:pt x="40" y="10"/>
                    <a:pt x="42" y="7"/>
                  </a:cubicBezTo>
                  <a:cubicBezTo>
                    <a:pt x="42" y="7"/>
                    <a:pt x="45" y="0"/>
                    <a:pt x="44" y="0"/>
                  </a:cubicBezTo>
                  <a:cubicBezTo>
                    <a:pt x="39" y="0"/>
                    <a:pt x="35" y="6"/>
                    <a:pt x="33" y="9"/>
                  </a:cubicBezTo>
                  <a:cubicBezTo>
                    <a:pt x="31" y="11"/>
                    <a:pt x="30" y="13"/>
                    <a:pt x="28" y="15"/>
                  </a:cubicBezTo>
                  <a:cubicBezTo>
                    <a:pt x="26" y="16"/>
                    <a:pt x="24" y="17"/>
                    <a:pt x="22" y="18"/>
                  </a:cubicBezTo>
                  <a:cubicBezTo>
                    <a:pt x="20" y="19"/>
                    <a:pt x="17" y="20"/>
                    <a:pt x="15" y="22"/>
                  </a:cubicBezTo>
                  <a:cubicBezTo>
                    <a:pt x="13" y="23"/>
                    <a:pt x="12" y="25"/>
                    <a:pt x="10" y="25"/>
                  </a:cubicBezTo>
                  <a:cubicBezTo>
                    <a:pt x="11" y="26"/>
                    <a:pt x="12" y="25"/>
                    <a:pt x="14" y="25"/>
                  </a:cubicBezTo>
                  <a:cubicBezTo>
                    <a:pt x="15" y="25"/>
                    <a:pt x="17" y="24"/>
                    <a:pt x="18" y="25"/>
                  </a:cubicBezTo>
                  <a:cubicBezTo>
                    <a:pt x="19" y="25"/>
                    <a:pt x="19" y="27"/>
                    <a:pt x="19" y="28"/>
                  </a:cubicBezTo>
                  <a:cubicBezTo>
                    <a:pt x="19" y="33"/>
                    <a:pt x="16" y="36"/>
                    <a:pt x="14" y="40"/>
                  </a:cubicBezTo>
                  <a:cubicBezTo>
                    <a:pt x="12" y="46"/>
                    <a:pt x="10" y="53"/>
                    <a:pt x="6" y="58"/>
                  </a:cubicBezTo>
                  <a:cubicBezTo>
                    <a:pt x="5" y="61"/>
                    <a:pt x="3" y="63"/>
                    <a:pt x="2" y="65"/>
                  </a:cubicBezTo>
                  <a:cubicBezTo>
                    <a:pt x="1" y="67"/>
                    <a:pt x="0" y="68"/>
                    <a:pt x="0" y="70"/>
                  </a:cubicBezTo>
                  <a:cubicBezTo>
                    <a:pt x="0" y="69"/>
                    <a:pt x="2" y="68"/>
                    <a:pt x="3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8" y="67"/>
                    <a:pt x="9" y="71"/>
                    <a:pt x="9" y="73"/>
                  </a:cubicBezTo>
                  <a:cubicBezTo>
                    <a:pt x="9" y="75"/>
                    <a:pt x="8" y="76"/>
                    <a:pt x="8" y="78"/>
                  </a:cubicBezTo>
                  <a:cubicBezTo>
                    <a:pt x="8" y="81"/>
                    <a:pt x="8" y="85"/>
                    <a:pt x="9" y="88"/>
                  </a:cubicBezTo>
                  <a:cubicBezTo>
                    <a:pt x="9" y="92"/>
                    <a:pt x="10" y="96"/>
                    <a:pt x="9" y="100"/>
                  </a:cubicBezTo>
                  <a:cubicBezTo>
                    <a:pt x="9" y="103"/>
                    <a:pt x="9" y="105"/>
                    <a:pt x="9" y="107"/>
                  </a:cubicBezTo>
                  <a:cubicBezTo>
                    <a:pt x="9" y="106"/>
                    <a:pt x="11" y="104"/>
                    <a:pt x="13" y="104"/>
                  </a:cubicBezTo>
                  <a:cubicBezTo>
                    <a:pt x="15" y="105"/>
                    <a:pt x="14" y="107"/>
                    <a:pt x="14" y="109"/>
                  </a:cubicBezTo>
                  <a:cubicBezTo>
                    <a:pt x="14" y="111"/>
                    <a:pt x="15" y="114"/>
                    <a:pt x="16" y="116"/>
                  </a:cubicBezTo>
                  <a:cubicBezTo>
                    <a:pt x="17" y="119"/>
                    <a:pt x="19" y="122"/>
                    <a:pt x="20" y="125"/>
                  </a:cubicBezTo>
                  <a:cubicBezTo>
                    <a:pt x="22" y="129"/>
                    <a:pt x="24" y="129"/>
                    <a:pt x="28" y="126"/>
                  </a:cubicBezTo>
                  <a:cubicBezTo>
                    <a:pt x="35" y="121"/>
                    <a:pt x="37" y="113"/>
                    <a:pt x="41" y="105"/>
                  </a:cubicBezTo>
                  <a:cubicBezTo>
                    <a:pt x="44" y="101"/>
                    <a:pt x="47" y="97"/>
                    <a:pt x="50" y="92"/>
                  </a:cubicBezTo>
                  <a:cubicBezTo>
                    <a:pt x="52" y="88"/>
                    <a:pt x="55" y="83"/>
                    <a:pt x="57" y="79"/>
                  </a:cubicBezTo>
                  <a:cubicBezTo>
                    <a:pt x="59" y="75"/>
                    <a:pt x="62" y="70"/>
                    <a:pt x="61" y="66"/>
                  </a:cubicBezTo>
                  <a:cubicBezTo>
                    <a:pt x="57" y="68"/>
                    <a:pt x="57" y="75"/>
                    <a:pt x="55" y="79"/>
                  </a:cubicBezTo>
                  <a:cubicBezTo>
                    <a:pt x="54" y="83"/>
                    <a:pt x="52" y="87"/>
                    <a:pt x="50" y="90"/>
                  </a:cubicBezTo>
                  <a:cubicBezTo>
                    <a:pt x="47" y="95"/>
                    <a:pt x="43" y="98"/>
                    <a:pt x="40" y="102"/>
                  </a:cubicBezTo>
                  <a:cubicBezTo>
                    <a:pt x="35" y="108"/>
                    <a:pt x="29" y="119"/>
                    <a:pt x="21" y="110"/>
                  </a:cubicBezTo>
                  <a:cubicBezTo>
                    <a:pt x="16" y="105"/>
                    <a:pt x="16" y="95"/>
                    <a:pt x="15" y="88"/>
                  </a:cubicBezTo>
                  <a:cubicBezTo>
                    <a:pt x="14" y="83"/>
                    <a:pt x="14" y="77"/>
                    <a:pt x="15" y="72"/>
                  </a:cubicBezTo>
                  <a:cubicBezTo>
                    <a:pt x="16" y="67"/>
                    <a:pt x="17" y="62"/>
                    <a:pt x="18" y="58"/>
                  </a:cubicBezTo>
                  <a:cubicBezTo>
                    <a:pt x="19" y="53"/>
                    <a:pt x="19" y="48"/>
                    <a:pt x="20" y="44"/>
                  </a:cubicBezTo>
                  <a:cubicBezTo>
                    <a:pt x="20" y="43"/>
                    <a:pt x="20" y="42"/>
                    <a:pt x="21" y="41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4" name="Freeform 3341"/>
            <p:cNvSpPr>
              <a:spLocks noChangeArrowheads="1"/>
            </p:cNvSpPr>
            <p:nvPr/>
          </p:nvSpPr>
          <p:spPr bwMode="auto">
            <a:xfrm>
              <a:off x="292100" y="1154113"/>
              <a:ext cx="33338" cy="141288"/>
            </a:xfrm>
            <a:custGeom>
              <a:avLst/>
              <a:gdLst>
                <a:gd name="T0" fmla="*/ 2147483647 w 26"/>
                <a:gd name="T1" fmla="*/ 2147483647 h 109"/>
                <a:gd name="T2" fmla="*/ 2147483647 w 26"/>
                <a:gd name="T3" fmla="*/ 2147483647 h 109"/>
                <a:gd name="T4" fmla="*/ 2147483647 w 26"/>
                <a:gd name="T5" fmla="*/ 2147483647 h 109"/>
                <a:gd name="T6" fmla="*/ 2147483647 w 26"/>
                <a:gd name="T7" fmla="*/ 2147483647 h 109"/>
                <a:gd name="T8" fmla="*/ 2147483647 w 26"/>
                <a:gd name="T9" fmla="*/ 2147483647 h 109"/>
                <a:gd name="T10" fmla="*/ 2147483647 w 26"/>
                <a:gd name="T11" fmla="*/ 2147483647 h 109"/>
                <a:gd name="T12" fmla="*/ 2147483647 w 26"/>
                <a:gd name="T13" fmla="*/ 2147483647 h 109"/>
                <a:gd name="T14" fmla="*/ 2147483647 w 26"/>
                <a:gd name="T15" fmla="*/ 2147483647 h 109"/>
                <a:gd name="T16" fmla="*/ 2147483647 w 26"/>
                <a:gd name="T17" fmla="*/ 2147483647 h 109"/>
                <a:gd name="T18" fmla="*/ 0 w 26"/>
                <a:gd name="T19" fmla="*/ 2147483647 h 109"/>
                <a:gd name="T20" fmla="*/ 2147483647 w 26"/>
                <a:gd name="T21" fmla="*/ 2147483647 h 109"/>
                <a:gd name="T22" fmla="*/ 2147483647 w 26"/>
                <a:gd name="T23" fmla="*/ 2147483647 h 109"/>
                <a:gd name="T24" fmla="*/ 2147483647 w 26"/>
                <a:gd name="T25" fmla="*/ 2147483647 h 109"/>
                <a:gd name="T26" fmla="*/ 2147483647 w 26"/>
                <a:gd name="T27" fmla="*/ 2147483647 h 109"/>
                <a:gd name="T28" fmla="*/ 2147483647 w 26"/>
                <a:gd name="T29" fmla="*/ 2147483647 h 109"/>
                <a:gd name="T30" fmla="*/ 2147483647 w 26"/>
                <a:gd name="T31" fmla="*/ 2147483647 h 109"/>
                <a:gd name="T32" fmla="*/ 2147483647 w 26"/>
                <a:gd name="T33" fmla="*/ 2147483647 h 109"/>
                <a:gd name="T34" fmla="*/ 2147483647 w 26"/>
                <a:gd name="T35" fmla="*/ 0 h 109"/>
                <a:gd name="T36" fmla="*/ 2147483647 w 26"/>
                <a:gd name="T37" fmla="*/ 2147483647 h 109"/>
                <a:gd name="T38" fmla="*/ 2147483647 w 26"/>
                <a:gd name="T39" fmla="*/ 2147483647 h 109"/>
                <a:gd name="T40" fmla="*/ 2147483647 w 26"/>
                <a:gd name="T41" fmla="*/ 2147483647 h 109"/>
                <a:gd name="T42" fmla="*/ 2147483647 w 26"/>
                <a:gd name="T43" fmla="*/ 2147483647 h 109"/>
                <a:gd name="T44" fmla="*/ 2147483647 w 26"/>
                <a:gd name="T45" fmla="*/ 2147483647 h 109"/>
                <a:gd name="T46" fmla="*/ 2147483647 w 26"/>
                <a:gd name="T47" fmla="*/ 2147483647 h 109"/>
                <a:gd name="T48" fmla="*/ 2147483647 w 26"/>
                <a:gd name="T49" fmla="*/ 2147483647 h 109"/>
                <a:gd name="T50" fmla="*/ 2147483647 w 26"/>
                <a:gd name="T51" fmla="*/ 2147483647 h 109"/>
                <a:gd name="T52" fmla="*/ 2147483647 w 26"/>
                <a:gd name="T53" fmla="*/ 2147483647 h 10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6"/>
                <a:gd name="T82" fmla="*/ 0 h 109"/>
                <a:gd name="T83" fmla="*/ 26 w 26"/>
                <a:gd name="T84" fmla="*/ 109 h 10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6" h="109">
                  <a:moveTo>
                    <a:pt x="25" y="103"/>
                  </a:moveTo>
                  <a:cubicBezTo>
                    <a:pt x="22" y="109"/>
                    <a:pt x="15" y="107"/>
                    <a:pt x="13" y="102"/>
                  </a:cubicBezTo>
                  <a:cubicBezTo>
                    <a:pt x="11" y="98"/>
                    <a:pt x="11" y="94"/>
                    <a:pt x="9" y="89"/>
                  </a:cubicBezTo>
                  <a:cubicBezTo>
                    <a:pt x="9" y="88"/>
                    <a:pt x="9" y="84"/>
                    <a:pt x="7" y="84"/>
                  </a:cubicBezTo>
                  <a:cubicBezTo>
                    <a:pt x="6" y="84"/>
                    <a:pt x="5" y="84"/>
                    <a:pt x="5" y="85"/>
                  </a:cubicBezTo>
                  <a:cubicBezTo>
                    <a:pt x="6" y="84"/>
                    <a:pt x="6" y="81"/>
                    <a:pt x="6" y="80"/>
                  </a:cubicBezTo>
                  <a:cubicBezTo>
                    <a:pt x="6" y="75"/>
                    <a:pt x="5" y="71"/>
                    <a:pt x="5" y="66"/>
                  </a:cubicBezTo>
                  <a:cubicBezTo>
                    <a:pt x="5" y="62"/>
                    <a:pt x="5" y="59"/>
                    <a:pt x="5" y="55"/>
                  </a:cubicBezTo>
                  <a:cubicBezTo>
                    <a:pt x="5" y="52"/>
                    <a:pt x="6" y="48"/>
                    <a:pt x="4" y="46"/>
                  </a:cubicBezTo>
                  <a:cubicBezTo>
                    <a:pt x="3" y="45"/>
                    <a:pt x="1" y="46"/>
                    <a:pt x="0" y="46"/>
                  </a:cubicBezTo>
                  <a:cubicBezTo>
                    <a:pt x="2" y="44"/>
                    <a:pt x="3" y="43"/>
                    <a:pt x="5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8" y="33"/>
                    <a:pt x="9" y="30"/>
                    <a:pt x="9" y="27"/>
                  </a:cubicBezTo>
                  <a:cubicBezTo>
                    <a:pt x="10" y="23"/>
                    <a:pt x="13" y="19"/>
                    <a:pt x="15" y="16"/>
                  </a:cubicBezTo>
                  <a:cubicBezTo>
                    <a:pt x="16" y="14"/>
                    <a:pt x="19" y="9"/>
                    <a:pt x="18" y="7"/>
                  </a:cubicBezTo>
                  <a:cubicBezTo>
                    <a:pt x="17" y="6"/>
                    <a:pt x="14" y="6"/>
                    <a:pt x="13" y="5"/>
                  </a:cubicBezTo>
                  <a:cubicBezTo>
                    <a:pt x="14" y="4"/>
                    <a:pt x="17" y="4"/>
                    <a:pt x="19" y="3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6" y="1"/>
                    <a:pt x="23" y="5"/>
                    <a:pt x="22" y="6"/>
                  </a:cubicBezTo>
                  <a:cubicBezTo>
                    <a:pt x="21" y="8"/>
                    <a:pt x="19" y="11"/>
                    <a:pt x="18" y="13"/>
                  </a:cubicBezTo>
                  <a:cubicBezTo>
                    <a:pt x="15" y="17"/>
                    <a:pt x="13" y="22"/>
                    <a:pt x="12" y="26"/>
                  </a:cubicBezTo>
                  <a:cubicBezTo>
                    <a:pt x="9" y="35"/>
                    <a:pt x="7" y="45"/>
                    <a:pt x="7" y="54"/>
                  </a:cubicBezTo>
                  <a:cubicBezTo>
                    <a:pt x="7" y="59"/>
                    <a:pt x="7" y="65"/>
                    <a:pt x="8" y="71"/>
                  </a:cubicBezTo>
                  <a:cubicBezTo>
                    <a:pt x="8" y="76"/>
                    <a:pt x="10" y="81"/>
                    <a:pt x="11" y="86"/>
                  </a:cubicBezTo>
                  <a:cubicBezTo>
                    <a:pt x="12" y="88"/>
                    <a:pt x="12" y="91"/>
                    <a:pt x="13" y="93"/>
                  </a:cubicBezTo>
                  <a:cubicBezTo>
                    <a:pt x="14" y="96"/>
                    <a:pt x="17" y="98"/>
                    <a:pt x="20" y="98"/>
                  </a:cubicBezTo>
                  <a:cubicBezTo>
                    <a:pt x="23" y="99"/>
                    <a:pt x="26" y="100"/>
                    <a:pt x="25" y="103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5" name="Freeform 3342"/>
            <p:cNvSpPr>
              <a:spLocks noChangeArrowheads="1"/>
            </p:cNvSpPr>
            <p:nvPr/>
          </p:nvSpPr>
          <p:spPr bwMode="auto">
            <a:xfrm>
              <a:off x="312738" y="1116013"/>
              <a:ext cx="96838" cy="160338"/>
            </a:xfrm>
            <a:custGeom>
              <a:avLst/>
              <a:gdLst>
                <a:gd name="T0" fmla="*/ 2147483647 w 75"/>
                <a:gd name="T1" fmla="*/ 2147483647 h 124"/>
                <a:gd name="T2" fmla="*/ 2147483647 w 75"/>
                <a:gd name="T3" fmla="*/ 2147483647 h 124"/>
                <a:gd name="T4" fmla="*/ 2147483647 w 75"/>
                <a:gd name="T5" fmla="*/ 2147483647 h 124"/>
                <a:gd name="T6" fmla="*/ 2147483647 w 75"/>
                <a:gd name="T7" fmla="*/ 2147483647 h 124"/>
                <a:gd name="T8" fmla="*/ 2147483647 w 75"/>
                <a:gd name="T9" fmla="*/ 2147483647 h 124"/>
                <a:gd name="T10" fmla="*/ 2147483647 w 75"/>
                <a:gd name="T11" fmla="*/ 2147483647 h 124"/>
                <a:gd name="T12" fmla="*/ 2147483647 w 75"/>
                <a:gd name="T13" fmla="*/ 2147483647 h 124"/>
                <a:gd name="T14" fmla="*/ 2147483647 w 75"/>
                <a:gd name="T15" fmla="*/ 2147483647 h 124"/>
                <a:gd name="T16" fmla="*/ 2147483647 w 75"/>
                <a:gd name="T17" fmla="*/ 2147483647 h 124"/>
                <a:gd name="T18" fmla="*/ 2147483647 w 75"/>
                <a:gd name="T19" fmla="*/ 2147483647 h 124"/>
                <a:gd name="T20" fmla="*/ 2147483647 w 75"/>
                <a:gd name="T21" fmla="*/ 2147483647 h 124"/>
                <a:gd name="T22" fmla="*/ 2147483647 w 75"/>
                <a:gd name="T23" fmla="*/ 2147483647 h 124"/>
                <a:gd name="T24" fmla="*/ 2147483647 w 75"/>
                <a:gd name="T25" fmla="*/ 2147483647 h 124"/>
                <a:gd name="T26" fmla="*/ 2147483647 w 75"/>
                <a:gd name="T27" fmla="*/ 2147483647 h 124"/>
                <a:gd name="T28" fmla="*/ 2147483647 w 75"/>
                <a:gd name="T29" fmla="*/ 2147483647 h 124"/>
                <a:gd name="T30" fmla="*/ 2147483647 w 75"/>
                <a:gd name="T31" fmla="*/ 2147483647 h 124"/>
                <a:gd name="T32" fmla="*/ 2147483647 w 75"/>
                <a:gd name="T33" fmla="*/ 2147483647 h 124"/>
                <a:gd name="T34" fmla="*/ 2147483647 w 75"/>
                <a:gd name="T35" fmla="*/ 2147483647 h 124"/>
                <a:gd name="T36" fmla="*/ 2147483647 w 75"/>
                <a:gd name="T37" fmla="*/ 2147483647 h 124"/>
                <a:gd name="T38" fmla="*/ 2147483647 w 75"/>
                <a:gd name="T39" fmla="*/ 2147483647 h 124"/>
                <a:gd name="T40" fmla="*/ 2147483647 w 75"/>
                <a:gd name="T41" fmla="*/ 2147483647 h 12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5"/>
                <a:gd name="T64" fmla="*/ 0 h 124"/>
                <a:gd name="T65" fmla="*/ 75 w 75"/>
                <a:gd name="T66" fmla="*/ 124 h 12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5" h="124">
                  <a:moveTo>
                    <a:pt x="3" y="72"/>
                  </a:moveTo>
                  <a:cubicBezTo>
                    <a:pt x="1" y="83"/>
                    <a:pt x="0" y="97"/>
                    <a:pt x="5" y="108"/>
                  </a:cubicBezTo>
                  <a:cubicBezTo>
                    <a:pt x="13" y="124"/>
                    <a:pt x="24" y="85"/>
                    <a:pt x="26" y="79"/>
                  </a:cubicBezTo>
                  <a:cubicBezTo>
                    <a:pt x="30" y="62"/>
                    <a:pt x="30" y="43"/>
                    <a:pt x="44" y="31"/>
                  </a:cubicBezTo>
                  <a:cubicBezTo>
                    <a:pt x="47" y="29"/>
                    <a:pt x="51" y="26"/>
                    <a:pt x="55" y="27"/>
                  </a:cubicBezTo>
                  <a:cubicBezTo>
                    <a:pt x="58" y="28"/>
                    <a:pt x="62" y="31"/>
                    <a:pt x="63" y="34"/>
                  </a:cubicBezTo>
                  <a:cubicBezTo>
                    <a:pt x="66" y="40"/>
                    <a:pt x="66" y="47"/>
                    <a:pt x="66" y="53"/>
                  </a:cubicBezTo>
                  <a:cubicBezTo>
                    <a:pt x="66" y="56"/>
                    <a:pt x="67" y="59"/>
                    <a:pt x="67" y="62"/>
                  </a:cubicBezTo>
                  <a:cubicBezTo>
                    <a:pt x="67" y="66"/>
                    <a:pt x="66" y="69"/>
                    <a:pt x="67" y="72"/>
                  </a:cubicBezTo>
                  <a:cubicBezTo>
                    <a:pt x="69" y="68"/>
                    <a:pt x="70" y="63"/>
                    <a:pt x="70" y="59"/>
                  </a:cubicBezTo>
                  <a:cubicBezTo>
                    <a:pt x="71" y="60"/>
                    <a:pt x="71" y="61"/>
                    <a:pt x="72" y="62"/>
                  </a:cubicBezTo>
                  <a:cubicBezTo>
                    <a:pt x="73" y="59"/>
                    <a:pt x="73" y="56"/>
                    <a:pt x="73" y="54"/>
                  </a:cubicBezTo>
                  <a:cubicBezTo>
                    <a:pt x="73" y="51"/>
                    <a:pt x="72" y="49"/>
                    <a:pt x="72" y="46"/>
                  </a:cubicBezTo>
                  <a:cubicBezTo>
                    <a:pt x="73" y="47"/>
                    <a:pt x="73" y="47"/>
                    <a:pt x="74" y="48"/>
                  </a:cubicBezTo>
                  <a:cubicBezTo>
                    <a:pt x="74" y="45"/>
                    <a:pt x="75" y="41"/>
                    <a:pt x="75" y="38"/>
                  </a:cubicBezTo>
                  <a:cubicBezTo>
                    <a:pt x="74" y="32"/>
                    <a:pt x="72" y="27"/>
                    <a:pt x="70" y="21"/>
                  </a:cubicBezTo>
                  <a:cubicBezTo>
                    <a:pt x="69" y="17"/>
                    <a:pt x="67" y="13"/>
                    <a:pt x="66" y="10"/>
                  </a:cubicBezTo>
                  <a:cubicBezTo>
                    <a:pt x="64" y="6"/>
                    <a:pt x="58" y="2"/>
                    <a:pt x="54" y="1"/>
                  </a:cubicBezTo>
                  <a:cubicBezTo>
                    <a:pt x="50" y="0"/>
                    <a:pt x="46" y="1"/>
                    <a:pt x="43" y="3"/>
                  </a:cubicBezTo>
                  <a:cubicBezTo>
                    <a:pt x="35" y="9"/>
                    <a:pt x="31" y="18"/>
                    <a:pt x="26" y="26"/>
                  </a:cubicBezTo>
                  <a:cubicBezTo>
                    <a:pt x="16" y="40"/>
                    <a:pt x="7" y="55"/>
                    <a:pt x="3" y="72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6" name="Freeform 3343"/>
            <p:cNvSpPr>
              <a:spLocks noChangeArrowheads="1"/>
            </p:cNvSpPr>
            <p:nvPr/>
          </p:nvSpPr>
          <p:spPr bwMode="auto">
            <a:xfrm>
              <a:off x="317500" y="1123950"/>
              <a:ext cx="88900" cy="125413"/>
            </a:xfrm>
            <a:custGeom>
              <a:avLst/>
              <a:gdLst>
                <a:gd name="T0" fmla="*/ 2147483647 w 69"/>
                <a:gd name="T1" fmla="*/ 2147483647 h 97"/>
                <a:gd name="T2" fmla="*/ 2147483647 w 69"/>
                <a:gd name="T3" fmla="*/ 2147483647 h 97"/>
                <a:gd name="T4" fmla="*/ 2147483647 w 69"/>
                <a:gd name="T5" fmla="*/ 2147483647 h 97"/>
                <a:gd name="T6" fmla="*/ 2147483647 w 69"/>
                <a:gd name="T7" fmla="*/ 2147483647 h 97"/>
                <a:gd name="T8" fmla="*/ 2147483647 w 69"/>
                <a:gd name="T9" fmla="*/ 2147483647 h 97"/>
                <a:gd name="T10" fmla="*/ 2147483647 w 69"/>
                <a:gd name="T11" fmla="*/ 2147483647 h 97"/>
                <a:gd name="T12" fmla="*/ 2147483647 w 69"/>
                <a:gd name="T13" fmla="*/ 2147483647 h 97"/>
                <a:gd name="T14" fmla="*/ 2147483647 w 69"/>
                <a:gd name="T15" fmla="*/ 2147483647 h 97"/>
                <a:gd name="T16" fmla="*/ 2147483647 w 69"/>
                <a:gd name="T17" fmla="*/ 2147483647 h 97"/>
                <a:gd name="T18" fmla="*/ 2147483647 w 69"/>
                <a:gd name="T19" fmla="*/ 2147483647 h 97"/>
                <a:gd name="T20" fmla="*/ 2147483647 w 69"/>
                <a:gd name="T21" fmla="*/ 2147483647 h 97"/>
                <a:gd name="T22" fmla="*/ 2147483647 w 69"/>
                <a:gd name="T23" fmla="*/ 2147483647 h 97"/>
                <a:gd name="T24" fmla="*/ 2147483647 w 69"/>
                <a:gd name="T25" fmla="*/ 2147483647 h 97"/>
                <a:gd name="T26" fmla="*/ 2147483647 w 69"/>
                <a:gd name="T27" fmla="*/ 2147483647 h 97"/>
                <a:gd name="T28" fmla="*/ 2147483647 w 69"/>
                <a:gd name="T29" fmla="*/ 2147483647 h 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9"/>
                <a:gd name="T46" fmla="*/ 0 h 97"/>
                <a:gd name="T47" fmla="*/ 69 w 69"/>
                <a:gd name="T48" fmla="*/ 97 h 9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9" h="97">
                  <a:moveTo>
                    <a:pt x="66" y="21"/>
                  </a:moveTo>
                  <a:cubicBezTo>
                    <a:pt x="65" y="18"/>
                    <a:pt x="64" y="15"/>
                    <a:pt x="63" y="14"/>
                  </a:cubicBezTo>
                  <a:cubicBezTo>
                    <a:pt x="62" y="10"/>
                    <a:pt x="60" y="7"/>
                    <a:pt x="57" y="4"/>
                  </a:cubicBezTo>
                  <a:cubicBezTo>
                    <a:pt x="54" y="0"/>
                    <a:pt x="50" y="1"/>
                    <a:pt x="45" y="1"/>
                  </a:cubicBezTo>
                  <a:cubicBezTo>
                    <a:pt x="40" y="1"/>
                    <a:pt x="36" y="5"/>
                    <a:pt x="33" y="9"/>
                  </a:cubicBezTo>
                  <a:cubicBezTo>
                    <a:pt x="27" y="15"/>
                    <a:pt x="24" y="25"/>
                    <a:pt x="20" y="32"/>
                  </a:cubicBezTo>
                  <a:cubicBezTo>
                    <a:pt x="15" y="40"/>
                    <a:pt x="10" y="48"/>
                    <a:pt x="7" y="57"/>
                  </a:cubicBezTo>
                  <a:cubicBezTo>
                    <a:pt x="4" y="64"/>
                    <a:pt x="2" y="70"/>
                    <a:pt x="2" y="78"/>
                  </a:cubicBezTo>
                  <a:cubicBezTo>
                    <a:pt x="1" y="82"/>
                    <a:pt x="0" y="97"/>
                    <a:pt x="7" y="94"/>
                  </a:cubicBezTo>
                  <a:cubicBezTo>
                    <a:pt x="13" y="91"/>
                    <a:pt x="14" y="73"/>
                    <a:pt x="16" y="68"/>
                  </a:cubicBezTo>
                  <a:cubicBezTo>
                    <a:pt x="18" y="57"/>
                    <a:pt x="22" y="46"/>
                    <a:pt x="27" y="36"/>
                  </a:cubicBezTo>
                  <a:cubicBezTo>
                    <a:pt x="31" y="28"/>
                    <a:pt x="38" y="11"/>
                    <a:pt x="49" y="13"/>
                  </a:cubicBezTo>
                  <a:cubicBezTo>
                    <a:pt x="58" y="15"/>
                    <a:pt x="62" y="22"/>
                    <a:pt x="63" y="30"/>
                  </a:cubicBezTo>
                  <a:cubicBezTo>
                    <a:pt x="63" y="33"/>
                    <a:pt x="63" y="37"/>
                    <a:pt x="65" y="40"/>
                  </a:cubicBezTo>
                  <a:cubicBezTo>
                    <a:pt x="69" y="36"/>
                    <a:pt x="68" y="27"/>
                    <a:pt x="66" y="2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7" name="Freeform 3344"/>
            <p:cNvSpPr>
              <a:spLocks noChangeArrowheads="1"/>
            </p:cNvSpPr>
            <p:nvPr/>
          </p:nvSpPr>
          <p:spPr bwMode="auto">
            <a:xfrm>
              <a:off x="319088" y="1128713"/>
              <a:ext cx="82550" cy="117475"/>
            </a:xfrm>
            <a:custGeom>
              <a:avLst/>
              <a:gdLst>
                <a:gd name="T0" fmla="*/ 2147483647 w 64"/>
                <a:gd name="T1" fmla="*/ 2147483647 h 90"/>
                <a:gd name="T2" fmla="*/ 2147483647 w 64"/>
                <a:gd name="T3" fmla="*/ 2147483647 h 90"/>
                <a:gd name="T4" fmla="*/ 2147483647 w 64"/>
                <a:gd name="T5" fmla="*/ 2147483647 h 90"/>
                <a:gd name="T6" fmla="*/ 2147483647 w 64"/>
                <a:gd name="T7" fmla="*/ 2147483647 h 90"/>
                <a:gd name="T8" fmla="*/ 2147483647 w 64"/>
                <a:gd name="T9" fmla="*/ 2147483647 h 90"/>
                <a:gd name="T10" fmla="*/ 2147483647 w 64"/>
                <a:gd name="T11" fmla="*/ 2147483647 h 90"/>
                <a:gd name="T12" fmla="*/ 2147483647 w 64"/>
                <a:gd name="T13" fmla="*/ 2147483647 h 90"/>
                <a:gd name="T14" fmla="*/ 2147483647 w 64"/>
                <a:gd name="T15" fmla="*/ 2147483647 h 90"/>
                <a:gd name="T16" fmla="*/ 2147483647 w 64"/>
                <a:gd name="T17" fmla="*/ 2147483647 h 90"/>
                <a:gd name="T18" fmla="*/ 2147483647 w 64"/>
                <a:gd name="T19" fmla="*/ 2147483647 h 90"/>
                <a:gd name="T20" fmla="*/ 2147483647 w 64"/>
                <a:gd name="T21" fmla="*/ 2147483647 h 90"/>
                <a:gd name="T22" fmla="*/ 2147483647 w 64"/>
                <a:gd name="T23" fmla="*/ 2147483647 h 90"/>
                <a:gd name="T24" fmla="*/ 2147483647 w 64"/>
                <a:gd name="T25" fmla="*/ 2147483647 h 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4"/>
                <a:gd name="T40" fmla="*/ 0 h 90"/>
                <a:gd name="T41" fmla="*/ 64 w 64"/>
                <a:gd name="T42" fmla="*/ 90 h 9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4" h="90">
                  <a:moveTo>
                    <a:pt x="26" y="19"/>
                  </a:moveTo>
                  <a:cubicBezTo>
                    <a:pt x="19" y="33"/>
                    <a:pt x="12" y="47"/>
                    <a:pt x="6" y="61"/>
                  </a:cubicBezTo>
                  <a:cubicBezTo>
                    <a:pt x="4" y="66"/>
                    <a:pt x="0" y="76"/>
                    <a:pt x="1" y="80"/>
                  </a:cubicBezTo>
                  <a:cubicBezTo>
                    <a:pt x="5" y="90"/>
                    <a:pt x="9" y="71"/>
                    <a:pt x="10" y="68"/>
                  </a:cubicBezTo>
                  <a:cubicBezTo>
                    <a:pt x="12" y="55"/>
                    <a:pt x="18" y="44"/>
                    <a:pt x="23" y="32"/>
                  </a:cubicBezTo>
                  <a:cubicBezTo>
                    <a:pt x="26" y="25"/>
                    <a:pt x="29" y="19"/>
                    <a:pt x="34" y="13"/>
                  </a:cubicBezTo>
                  <a:cubicBezTo>
                    <a:pt x="36" y="11"/>
                    <a:pt x="39" y="8"/>
                    <a:pt x="42" y="8"/>
                  </a:cubicBezTo>
                  <a:cubicBezTo>
                    <a:pt x="49" y="6"/>
                    <a:pt x="56" y="5"/>
                    <a:pt x="59" y="13"/>
                  </a:cubicBezTo>
                  <a:cubicBezTo>
                    <a:pt x="60" y="15"/>
                    <a:pt x="60" y="20"/>
                    <a:pt x="62" y="22"/>
                  </a:cubicBezTo>
                  <a:cubicBezTo>
                    <a:pt x="64" y="20"/>
                    <a:pt x="62" y="15"/>
                    <a:pt x="61" y="13"/>
                  </a:cubicBezTo>
                  <a:cubicBezTo>
                    <a:pt x="59" y="8"/>
                    <a:pt x="56" y="5"/>
                    <a:pt x="51" y="3"/>
                  </a:cubicBezTo>
                  <a:cubicBezTo>
                    <a:pt x="48" y="1"/>
                    <a:pt x="45" y="0"/>
                    <a:pt x="41" y="2"/>
                  </a:cubicBezTo>
                  <a:cubicBezTo>
                    <a:pt x="34" y="4"/>
                    <a:pt x="29" y="13"/>
                    <a:pt x="26" y="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8" name="Freeform 3345"/>
            <p:cNvSpPr>
              <a:spLocks noChangeArrowheads="1"/>
            </p:cNvSpPr>
            <p:nvPr/>
          </p:nvSpPr>
          <p:spPr bwMode="auto">
            <a:xfrm>
              <a:off x="311150" y="1090613"/>
              <a:ext cx="71438" cy="157163"/>
            </a:xfrm>
            <a:custGeom>
              <a:avLst/>
              <a:gdLst>
                <a:gd name="T0" fmla="*/ 2147483647 w 55"/>
                <a:gd name="T1" fmla="*/ 2147483647 h 122"/>
                <a:gd name="T2" fmla="*/ 2147483647 w 55"/>
                <a:gd name="T3" fmla="*/ 2147483647 h 122"/>
                <a:gd name="T4" fmla="*/ 2147483647 w 55"/>
                <a:gd name="T5" fmla="*/ 2147483647 h 122"/>
                <a:gd name="T6" fmla="*/ 2147483647 w 55"/>
                <a:gd name="T7" fmla="*/ 2147483647 h 122"/>
                <a:gd name="T8" fmla="*/ 2147483647 w 55"/>
                <a:gd name="T9" fmla="*/ 2147483647 h 122"/>
                <a:gd name="T10" fmla="*/ 2147483647 w 55"/>
                <a:gd name="T11" fmla="*/ 2147483647 h 122"/>
                <a:gd name="T12" fmla="*/ 2147483647 w 55"/>
                <a:gd name="T13" fmla="*/ 2147483647 h 122"/>
                <a:gd name="T14" fmla="*/ 2147483647 w 55"/>
                <a:gd name="T15" fmla="*/ 2147483647 h 122"/>
                <a:gd name="T16" fmla="*/ 2147483647 w 55"/>
                <a:gd name="T17" fmla="*/ 2147483647 h 122"/>
                <a:gd name="T18" fmla="*/ 0 w 55"/>
                <a:gd name="T19" fmla="*/ 2147483647 h 122"/>
                <a:gd name="T20" fmla="*/ 2147483647 w 55"/>
                <a:gd name="T21" fmla="*/ 2147483647 h 122"/>
                <a:gd name="T22" fmla="*/ 2147483647 w 55"/>
                <a:gd name="T23" fmla="*/ 2147483647 h 122"/>
                <a:gd name="T24" fmla="*/ 2147483647 w 55"/>
                <a:gd name="T25" fmla="*/ 2147483647 h 122"/>
                <a:gd name="T26" fmla="*/ 2147483647 w 55"/>
                <a:gd name="T27" fmla="*/ 2147483647 h 122"/>
                <a:gd name="T28" fmla="*/ 2147483647 w 55"/>
                <a:gd name="T29" fmla="*/ 2147483647 h 122"/>
                <a:gd name="T30" fmla="*/ 2147483647 w 55"/>
                <a:gd name="T31" fmla="*/ 2147483647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5"/>
                <a:gd name="T49" fmla="*/ 0 h 122"/>
                <a:gd name="T50" fmla="*/ 55 w 55"/>
                <a:gd name="T51" fmla="*/ 122 h 1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5" h="122">
                  <a:moveTo>
                    <a:pt x="8" y="87"/>
                  </a:moveTo>
                  <a:cubicBezTo>
                    <a:pt x="10" y="80"/>
                    <a:pt x="14" y="73"/>
                    <a:pt x="16" y="66"/>
                  </a:cubicBezTo>
                  <a:cubicBezTo>
                    <a:pt x="19" y="61"/>
                    <a:pt x="22" y="55"/>
                    <a:pt x="25" y="50"/>
                  </a:cubicBezTo>
                  <a:cubicBezTo>
                    <a:pt x="29" y="42"/>
                    <a:pt x="34" y="34"/>
                    <a:pt x="38" y="26"/>
                  </a:cubicBezTo>
                  <a:cubicBezTo>
                    <a:pt x="40" y="24"/>
                    <a:pt x="41" y="22"/>
                    <a:pt x="42" y="20"/>
                  </a:cubicBezTo>
                  <a:cubicBezTo>
                    <a:pt x="45" y="16"/>
                    <a:pt x="47" y="13"/>
                    <a:pt x="49" y="9"/>
                  </a:cubicBezTo>
                  <a:cubicBezTo>
                    <a:pt x="50" y="9"/>
                    <a:pt x="55" y="4"/>
                    <a:pt x="54" y="3"/>
                  </a:cubicBezTo>
                  <a:cubicBezTo>
                    <a:pt x="52" y="0"/>
                    <a:pt x="45" y="9"/>
                    <a:pt x="44" y="10"/>
                  </a:cubicBezTo>
                  <a:cubicBezTo>
                    <a:pt x="32" y="25"/>
                    <a:pt x="22" y="43"/>
                    <a:pt x="14" y="61"/>
                  </a:cubicBezTo>
                  <a:cubicBezTo>
                    <a:pt x="8" y="75"/>
                    <a:pt x="1" y="89"/>
                    <a:pt x="0" y="105"/>
                  </a:cubicBezTo>
                  <a:cubicBezTo>
                    <a:pt x="0" y="108"/>
                    <a:pt x="1" y="111"/>
                    <a:pt x="1" y="114"/>
                  </a:cubicBezTo>
                  <a:cubicBezTo>
                    <a:pt x="1" y="117"/>
                    <a:pt x="1" y="120"/>
                    <a:pt x="3" y="122"/>
                  </a:cubicBezTo>
                  <a:cubicBezTo>
                    <a:pt x="5" y="121"/>
                    <a:pt x="4" y="115"/>
                    <a:pt x="4" y="113"/>
                  </a:cubicBezTo>
                  <a:cubicBezTo>
                    <a:pt x="4" y="109"/>
                    <a:pt x="5" y="105"/>
                    <a:pt x="5" y="101"/>
                  </a:cubicBezTo>
                  <a:cubicBezTo>
                    <a:pt x="6" y="97"/>
                    <a:pt x="7" y="92"/>
                    <a:pt x="8" y="88"/>
                  </a:cubicBezTo>
                  <a:cubicBezTo>
                    <a:pt x="8" y="88"/>
                    <a:pt x="8" y="88"/>
                    <a:pt x="8" y="87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89" name="Freeform 3346"/>
            <p:cNvSpPr>
              <a:spLocks noChangeArrowheads="1"/>
            </p:cNvSpPr>
            <p:nvPr/>
          </p:nvSpPr>
          <p:spPr bwMode="auto">
            <a:xfrm>
              <a:off x="312738" y="1092200"/>
              <a:ext cx="71438" cy="149225"/>
            </a:xfrm>
            <a:custGeom>
              <a:avLst/>
              <a:gdLst>
                <a:gd name="T0" fmla="*/ 2147483647 w 55"/>
                <a:gd name="T1" fmla="*/ 2147483647 h 115"/>
                <a:gd name="T2" fmla="*/ 2147483647 w 55"/>
                <a:gd name="T3" fmla="*/ 2147483647 h 115"/>
                <a:gd name="T4" fmla="*/ 2147483647 w 55"/>
                <a:gd name="T5" fmla="*/ 2147483647 h 115"/>
                <a:gd name="T6" fmla="*/ 2147483647 w 55"/>
                <a:gd name="T7" fmla="*/ 2147483647 h 115"/>
                <a:gd name="T8" fmla="*/ 2147483647 w 55"/>
                <a:gd name="T9" fmla="*/ 2147483647 h 115"/>
                <a:gd name="T10" fmla="*/ 2147483647 w 55"/>
                <a:gd name="T11" fmla="*/ 2147483647 h 115"/>
                <a:gd name="T12" fmla="*/ 2147483647 w 55"/>
                <a:gd name="T13" fmla="*/ 2147483647 h 115"/>
                <a:gd name="T14" fmla="*/ 2147483647 w 55"/>
                <a:gd name="T15" fmla="*/ 2147483647 h 115"/>
                <a:gd name="T16" fmla="*/ 2147483647 w 55"/>
                <a:gd name="T17" fmla="*/ 2147483647 h 115"/>
                <a:gd name="T18" fmla="*/ 2147483647 w 55"/>
                <a:gd name="T19" fmla="*/ 2147483647 h 115"/>
                <a:gd name="T20" fmla="*/ 2147483647 w 55"/>
                <a:gd name="T21" fmla="*/ 2147483647 h 115"/>
                <a:gd name="T22" fmla="*/ 2147483647 w 55"/>
                <a:gd name="T23" fmla="*/ 2147483647 h 115"/>
                <a:gd name="T24" fmla="*/ 2147483647 w 55"/>
                <a:gd name="T25" fmla="*/ 2147483647 h 115"/>
                <a:gd name="T26" fmla="*/ 2147483647 w 55"/>
                <a:gd name="T27" fmla="*/ 2147483647 h 115"/>
                <a:gd name="T28" fmla="*/ 2147483647 w 55"/>
                <a:gd name="T29" fmla="*/ 2147483647 h 115"/>
                <a:gd name="T30" fmla="*/ 2147483647 w 55"/>
                <a:gd name="T31" fmla="*/ 2147483647 h 115"/>
                <a:gd name="T32" fmla="*/ 2147483647 w 55"/>
                <a:gd name="T33" fmla="*/ 2147483647 h 115"/>
                <a:gd name="T34" fmla="*/ 2147483647 w 55"/>
                <a:gd name="T35" fmla="*/ 2147483647 h 115"/>
                <a:gd name="T36" fmla="*/ 2147483647 w 55"/>
                <a:gd name="T37" fmla="*/ 2147483647 h 115"/>
                <a:gd name="T38" fmla="*/ 2147483647 w 55"/>
                <a:gd name="T39" fmla="*/ 2147483647 h 115"/>
                <a:gd name="T40" fmla="*/ 2147483647 w 55"/>
                <a:gd name="T41" fmla="*/ 2147483647 h 115"/>
                <a:gd name="T42" fmla="*/ 2147483647 w 55"/>
                <a:gd name="T43" fmla="*/ 2147483647 h 115"/>
                <a:gd name="T44" fmla="*/ 2147483647 w 55"/>
                <a:gd name="T45" fmla="*/ 2147483647 h 115"/>
                <a:gd name="T46" fmla="*/ 2147483647 w 55"/>
                <a:gd name="T47" fmla="*/ 2147483647 h 1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5"/>
                <a:gd name="T73" fmla="*/ 0 h 115"/>
                <a:gd name="T74" fmla="*/ 55 w 55"/>
                <a:gd name="T75" fmla="*/ 115 h 1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5" h="115">
                  <a:moveTo>
                    <a:pt x="47" y="7"/>
                  </a:moveTo>
                  <a:cubicBezTo>
                    <a:pt x="48" y="7"/>
                    <a:pt x="55" y="0"/>
                    <a:pt x="50" y="1"/>
                  </a:cubicBezTo>
                  <a:cubicBezTo>
                    <a:pt x="48" y="2"/>
                    <a:pt x="48" y="3"/>
                    <a:pt x="47" y="4"/>
                  </a:cubicBezTo>
                  <a:cubicBezTo>
                    <a:pt x="46" y="6"/>
                    <a:pt x="45" y="8"/>
                    <a:pt x="44" y="9"/>
                  </a:cubicBezTo>
                  <a:cubicBezTo>
                    <a:pt x="42" y="12"/>
                    <a:pt x="40" y="14"/>
                    <a:pt x="39" y="16"/>
                  </a:cubicBezTo>
                  <a:cubicBezTo>
                    <a:pt x="34" y="21"/>
                    <a:pt x="31" y="27"/>
                    <a:pt x="28" y="33"/>
                  </a:cubicBezTo>
                  <a:cubicBezTo>
                    <a:pt x="26" y="37"/>
                    <a:pt x="25" y="40"/>
                    <a:pt x="23" y="43"/>
                  </a:cubicBezTo>
                  <a:cubicBezTo>
                    <a:pt x="21" y="47"/>
                    <a:pt x="19" y="51"/>
                    <a:pt x="16" y="54"/>
                  </a:cubicBezTo>
                  <a:cubicBezTo>
                    <a:pt x="14" y="57"/>
                    <a:pt x="12" y="62"/>
                    <a:pt x="11" y="65"/>
                  </a:cubicBezTo>
                  <a:cubicBezTo>
                    <a:pt x="10" y="67"/>
                    <a:pt x="9" y="69"/>
                    <a:pt x="9" y="71"/>
                  </a:cubicBezTo>
                  <a:cubicBezTo>
                    <a:pt x="8" y="72"/>
                    <a:pt x="8" y="74"/>
                    <a:pt x="8" y="76"/>
                  </a:cubicBezTo>
                  <a:cubicBezTo>
                    <a:pt x="7" y="78"/>
                    <a:pt x="6" y="80"/>
                    <a:pt x="5" y="82"/>
                  </a:cubicBezTo>
                  <a:cubicBezTo>
                    <a:pt x="4" y="83"/>
                    <a:pt x="4" y="85"/>
                    <a:pt x="3" y="87"/>
                  </a:cubicBezTo>
                  <a:cubicBezTo>
                    <a:pt x="3" y="91"/>
                    <a:pt x="2" y="94"/>
                    <a:pt x="1" y="97"/>
                  </a:cubicBezTo>
                  <a:cubicBezTo>
                    <a:pt x="1" y="103"/>
                    <a:pt x="0" y="109"/>
                    <a:pt x="2" y="115"/>
                  </a:cubicBezTo>
                  <a:cubicBezTo>
                    <a:pt x="3" y="115"/>
                    <a:pt x="2" y="112"/>
                    <a:pt x="2" y="111"/>
                  </a:cubicBezTo>
                  <a:cubicBezTo>
                    <a:pt x="2" y="107"/>
                    <a:pt x="3" y="103"/>
                    <a:pt x="3" y="99"/>
                  </a:cubicBezTo>
                  <a:cubicBezTo>
                    <a:pt x="4" y="95"/>
                    <a:pt x="5" y="90"/>
                    <a:pt x="6" y="86"/>
                  </a:cubicBezTo>
                  <a:cubicBezTo>
                    <a:pt x="6" y="86"/>
                    <a:pt x="6" y="86"/>
                    <a:pt x="6" y="85"/>
                  </a:cubicBezTo>
                  <a:cubicBezTo>
                    <a:pt x="8" y="78"/>
                    <a:pt x="12" y="71"/>
                    <a:pt x="14" y="64"/>
                  </a:cubicBezTo>
                  <a:cubicBezTo>
                    <a:pt x="17" y="59"/>
                    <a:pt x="20" y="53"/>
                    <a:pt x="23" y="48"/>
                  </a:cubicBezTo>
                  <a:cubicBezTo>
                    <a:pt x="27" y="40"/>
                    <a:pt x="32" y="32"/>
                    <a:pt x="36" y="24"/>
                  </a:cubicBezTo>
                  <a:cubicBezTo>
                    <a:pt x="38" y="22"/>
                    <a:pt x="39" y="20"/>
                    <a:pt x="40" y="18"/>
                  </a:cubicBezTo>
                  <a:cubicBezTo>
                    <a:pt x="43" y="14"/>
                    <a:pt x="45" y="11"/>
                    <a:pt x="47" y="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0" name="Freeform 3348"/>
            <p:cNvSpPr>
              <a:spLocks noChangeArrowheads="1"/>
            </p:cNvSpPr>
            <p:nvPr/>
          </p:nvSpPr>
          <p:spPr bwMode="auto">
            <a:xfrm>
              <a:off x="165100" y="1030288"/>
              <a:ext cx="203200" cy="41275"/>
            </a:xfrm>
            <a:custGeom>
              <a:avLst/>
              <a:gdLst>
                <a:gd name="T0" fmla="*/ 2147483647 w 157"/>
                <a:gd name="T1" fmla="*/ 2147483647 h 32"/>
                <a:gd name="T2" fmla="*/ 2147483647 w 157"/>
                <a:gd name="T3" fmla="*/ 2147483647 h 32"/>
                <a:gd name="T4" fmla="*/ 2147483647 w 157"/>
                <a:gd name="T5" fmla="*/ 2147483647 h 32"/>
                <a:gd name="T6" fmla="*/ 2147483647 w 157"/>
                <a:gd name="T7" fmla="*/ 2147483647 h 32"/>
                <a:gd name="T8" fmla="*/ 2147483647 w 157"/>
                <a:gd name="T9" fmla="*/ 2147483647 h 32"/>
                <a:gd name="T10" fmla="*/ 2147483647 w 157"/>
                <a:gd name="T11" fmla="*/ 2147483647 h 32"/>
                <a:gd name="T12" fmla="*/ 2147483647 w 157"/>
                <a:gd name="T13" fmla="*/ 2147483647 h 32"/>
                <a:gd name="T14" fmla="*/ 2147483647 w 157"/>
                <a:gd name="T15" fmla="*/ 2147483647 h 32"/>
                <a:gd name="T16" fmla="*/ 2147483647 w 157"/>
                <a:gd name="T17" fmla="*/ 2147483647 h 32"/>
                <a:gd name="T18" fmla="*/ 2147483647 w 157"/>
                <a:gd name="T19" fmla="*/ 2147483647 h 32"/>
                <a:gd name="T20" fmla="*/ 2147483647 w 157"/>
                <a:gd name="T21" fmla="*/ 2147483647 h 32"/>
                <a:gd name="T22" fmla="*/ 2147483647 w 157"/>
                <a:gd name="T23" fmla="*/ 0 h 32"/>
                <a:gd name="T24" fmla="*/ 2147483647 w 157"/>
                <a:gd name="T25" fmla="*/ 2147483647 h 32"/>
                <a:gd name="T26" fmla="*/ 2147483647 w 157"/>
                <a:gd name="T27" fmla="*/ 2147483647 h 32"/>
                <a:gd name="T28" fmla="*/ 2147483647 w 157"/>
                <a:gd name="T29" fmla="*/ 2147483647 h 32"/>
                <a:gd name="T30" fmla="*/ 2147483647 w 157"/>
                <a:gd name="T31" fmla="*/ 2147483647 h 32"/>
                <a:gd name="T32" fmla="*/ 2147483647 w 157"/>
                <a:gd name="T33" fmla="*/ 2147483647 h 32"/>
                <a:gd name="T34" fmla="*/ 2147483647 w 157"/>
                <a:gd name="T35" fmla="*/ 2147483647 h 32"/>
                <a:gd name="T36" fmla="*/ 2147483647 w 157"/>
                <a:gd name="T37" fmla="*/ 2147483647 h 32"/>
                <a:gd name="T38" fmla="*/ 2147483647 w 157"/>
                <a:gd name="T39" fmla="*/ 2147483647 h 32"/>
                <a:gd name="T40" fmla="*/ 2147483647 w 157"/>
                <a:gd name="T41" fmla="*/ 2147483647 h 32"/>
                <a:gd name="T42" fmla="*/ 2147483647 w 157"/>
                <a:gd name="T43" fmla="*/ 2147483647 h 32"/>
                <a:gd name="T44" fmla="*/ 2147483647 w 157"/>
                <a:gd name="T45" fmla="*/ 2147483647 h 32"/>
                <a:gd name="T46" fmla="*/ 2147483647 w 157"/>
                <a:gd name="T47" fmla="*/ 2147483647 h 32"/>
                <a:gd name="T48" fmla="*/ 2147483647 w 157"/>
                <a:gd name="T49" fmla="*/ 2147483647 h 32"/>
                <a:gd name="T50" fmla="*/ 2147483647 w 157"/>
                <a:gd name="T51" fmla="*/ 2147483647 h 32"/>
                <a:gd name="T52" fmla="*/ 2147483647 w 157"/>
                <a:gd name="T53" fmla="*/ 2147483647 h 32"/>
                <a:gd name="T54" fmla="*/ 2147483647 w 157"/>
                <a:gd name="T55" fmla="*/ 2147483647 h 32"/>
                <a:gd name="T56" fmla="*/ 2147483647 w 157"/>
                <a:gd name="T57" fmla="*/ 2147483647 h 32"/>
                <a:gd name="T58" fmla="*/ 2147483647 w 157"/>
                <a:gd name="T59" fmla="*/ 2147483647 h 32"/>
                <a:gd name="T60" fmla="*/ 2147483647 w 157"/>
                <a:gd name="T61" fmla="*/ 2147483647 h 32"/>
                <a:gd name="T62" fmla="*/ 2147483647 w 157"/>
                <a:gd name="T63" fmla="*/ 2147483647 h 32"/>
                <a:gd name="T64" fmla="*/ 2147483647 w 157"/>
                <a:gd name="T65" fmla="*/ 2147483647 h 32"/>
                <a:gd name="T66" fmla="*/ 2147483647 w 157"/>
                <a:gd name="T67" fmla="*/ 2147483647 h 32"/>
                <a:gd name="T68" fmla="*/ 2147483647 w 157"/>
                <a:gd name="T69" fmla="*/ 2147483647 h 32"/>
                <a:gd name="T70" fmla="*/ 2147483647 w 157"/>
                <a:gd name="T71" fmla="*/ 2147483647 h 32"/>
                <a:gd name="T72" fmla="*/ 2147483647 w 157"/>
                <a:gd name="T73" fmla="*/ 2147483647 h 32"/>
                <a:gd name="T74" fmla="*/ 0 w 157"/>
                <a:gd name="T75" fmla="*/ 2147483647 h 32"/>
                <a:gd name="T76" fmla="*/ 2147483647 w 157"/>
                <a:gd name="T77" fmla="*/ 2147483647 h 32"/>
                <a:gd name="T78" fmla="*/ 2147483647 w 157"/>
                <a:gd name="T79" fmla="*/ 2147483647 h 32"/>
                <a:gd name="T80" fmla="*/ 2147483647 w 157"/>
                <a:gd name="T81" fmla="*/ 2147483647 h 32"/>
                <a:gd name="T82" fmla="*/ 2147483647 w 157"/>
                <a:gd name="T83" fmla="*/ 2147483647 h 32"/>
                <a:gd name="T84" fmla="*/ 2147483647 w 157"/>
                <a:gd name="T85" fmla="*/ 2147483647 h 32"/>
                <a:gd name="T86" fmla="*/ 2147483647 w 157"/>
                <a:gd name="T87" fmla="*/ 2147483647 h 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7"/>
                <a:gd name="T133" fmla="*/ 0 h 32"/>
                <a:gd name="T134" fmla="*/ 157 w 157"/>
                <a:gd name="T135" fmla="*/ 32 h 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7" h="32">
                  <a:moveTo>
                    <a:pt x="32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6" y="10"/>
                    <a:pt x="39" y="9"/>
                    <a:pt x="43" y="10"/>
                  </a:cubicBezTo>
                  <a:cubicBezTo>
                    <a:pt x="48" y="11"/>
                    <a:pt x="52" y="12"/>
                    <a:pt x="57" y="12"/>
                  </a:cubicBezTo>
                  <a:cubicBezTo>
                    <a:pt x="62" y="12"/>
                    <a:pt x="67" y="13"/>
                    <a:pt x="72" y="13"/>
                  </a:cubicBezTo>
                  <a:cubicBezTo>
                    <a:pt x="77" y="14"/>
                    <a:pt x="82" y="14"/>
                    <a:pt x="86" y="14"/>
                  </a:cubicBezTo>
                  <a:cubicBezTo>
                    <a:pt x="92" y="13"/>
                    <a:pt x="97" y="13"/>
                    <a:pt x="102" y="13"/>
                  </a:cubicBezTo>
                  <a:cubicBezTo>
                    <a:pt x="107" y="12"/>
                    <a:pt x="112" y="12"/>
                    <a:pt x="117" y="11"/>
                  </a:cubicBezTo>
                  <a:cubicBezTo>
                    <a:pt x="121" y="11"/>
                    <a:pt x="126" y="10"/>
                    <a:pt x="129" y="9"/>
                  </a:cubicBezTo>
                  <a:cubicBezTo>
                    <a:pt x="133" y="7"/>
                    <a:pt x="136" y="5"/>
                    <a:pt x="139" y="4"/>
                  </a:cubicBezTo>
                  <a:cubicBezTo>
                    <a:pt x="143" y="3"/>
                    <a:pt x="147" y="2"/>
                    <a:pt x="150" y="1"/>
                  </a:cubicBezTo>
                  <a:cubicBezTo>
                    <a:pt x="152" y="1"/>
                    <a:pt x="153" y="0"/>
                    <a:pt x="155" y="0"/>
                  </a:cubicBezTo>
                  <a:cubicBezTo>
                    <a:pt x="157" y="1"/>
                    <a:pt x="155" y="6"/>
                    <a:pt x="154" y="7"/>
                  </a:cubicBezTo>
                  <a:cubicBezTo>
                    <a:pt x="153" y="11"/>
                    <a:pt x="152" y="15"/>
                    <a:pt x="149" y="17"/>
                  </a:cubicBezTo>
                  <a:cubicBezTo>
                    <a:pt x="148" y="18"/>
                    <a:pt x="146" y="19"/>
                    <a:pt x="145" y="21"/>
                  </a:cubicBezTo>
                  <a:cubicBezTo>
                    <a:pt x="143" y="23"/>
                    <a:pt x="138" y="25"/>
                    <a:pt x="135" y="26"/>
                  </a:cubicBezTo>
                  <a:cubicBezTo>
                    <a:pt x="131" y="27"/>
                    <a:pt x="127" y="28"/>
                    <a:pt x="123" y="29"/>
                  </a:cubicBezTo>
                  <a:cubicBezTo>
                    <a:pt x="117" y="30"/>
                    <a:pt x="111" y="30"/>
                    <a:pt x="105" y="30"/>
                  </a:cubicBezTo>
                  <a:cubicBezTo>
                    <a:pt x="100" y="30"/>
                    <a:pt x="93" y="32"/>
                    <a:pt x="88" y="31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4" y="30"/>
                    <a:pt x="80" y="30"/>
                    <a:pt x="76" y="30"/>
                  </a:cubicBezTo>
                  <a:cubicBezTo>
                    <a:pt x="77" y="30"/>
                    <a:pt x="77" y="29"/>
                    <a:pt x="77" y="29"/>
                  </a:cubicBezTo>
                  <a:cubicBezTo>
                    <a:pt x="75" y="28"/>
                    <a:pt x="73" y="29"/>
                    <a:pt x="71" y="28"/>
                  </a:cubicBezTo>
                  <a:cubicBezTo>
                    <a:pt x="69" y="28"/>
                    <a:pt x="67" y="28"/>
                    <a:pt x="65" y="28"/>
                  </a:cubicBezTo>
                  <a:cubicBezTo>
                    <a:pt x="65" y="28"/>
                    <a:pt x="65" y="27"/>
                    <a:pt x="66" y="27"/>
                  </a:cubicBezTo>
                  <a:cubicBezTo>
                    <a:pt x="65" y="27"/>
                    <a:pt x="63" y="27"/>
                    <a:pt x="62" y="27"/>
                  </a:cubicBezTo>
                  <a:cubicBezTo>
                    <a:pt x="61" y="27"/>
                    <a:pt x="55" y="25"/>
                    <a:pt x="55" y="25"/>
                  </a:cubicBezTo>
                  <a:cubicBezTo>
                    <a:pt x="55" y="25"/>
                    <a:pt x="56" y="24"/>
                    <a:pt x="56" y="24"/>
                  </a:cubicBezTo>
                  <a:cubicBezTo>
                    <a:pt x="55" y="25"/>
                    <a:pt x="50" y="24"/>
                    <a:pt x="49" y="24"/>
                  </a:cubicBezTo>
                  <a:cubicBezTo>
                    <a:pt x="47" y="24"/>
                    <a:pt x="45" y="23"/>
                    <a:pt x="43" y="22"/>
                  </a:cubicBezTo>
                  <a:cubicBezTo>
                    <a:pt x="47" y="18"/>
                    <a:pt x="41" y="19"/>
                    <a:pt x="38" y="19"/>
                  </a:cubicBezTo>
                  <a:cubicBezTo>
                    <a:pt x="32" y="19"/>
                    <a:pt x="27" y="18"/>
                    <a:pt x="21" y="18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1" y="16"/>
                    <a:pt x="19" y="15"/>
                    <a:pt x="17" y="15"/>
                  </a:cubicBezTo>
                  <a:cubicBezTo>
                    <a:pt x="15" y="15"/>
                    <a:pt x="12" y="15"/>
                    <a:pt x="10" y="15"/>
                  </a:cubicBezTo>
                  <a:cubicBezTo>
                    <a:pt x="10" y="14"/>
                    <a:pt x="11" y="13"/>
                    <a:pt x="11" y="12"/>
                  </a:cubicBezTo>
                  <a:cubicBezTo>
                    <a:pt x="9" y="11"/>
                    <a:pt x="7" y="11"/>
                    <a:pt x="5" y="11"/>
                  </a:cubicBezTo>
                  <a:cubicBezTo>
                    <a:pt x="3" y="12"/>
                    <a:pt x="1" y="13"/>
                    <a:pt x="0" y="12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3" y="9"/>
                    <a:pt x="5" y="9"/>
                    <a:pt x="6" y="9"/>
                  </a:cubicBezTo>
                  <a:cubicBezTo>
                    <a:pt x="8" y="9"/>
                    <a:pt x="9" y="10"/>
                    <a:pt x="11" y="10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19" y="9"/>
                    <a:pt x="21" y="9"/>
                    <a:pt x="23" y="9"/>
                  </a:cubicBezTo>
                  <a:cubicBezTo>
                    <a:pt x="26" y="9"/>
                    <a:pt x="29" y="8"/>
                    <a:pt x="32" y="9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1" name="Freeform 3349"/>
            <p:cNvSpPr>
              <a:spLocks noChangeArrowheads="1"/>
            </p:cNvSpPr>
            <p:nvPr/>
          </p:nvSpPr>
          <p:spPr bwMode="auto">
            <a:xfrm>
              <a:off x="177800" y="1033463"/>
              <a:ext cx="187325" cy="38100"/>
            </a:xfrm>
            <a:custGeom>
              <a:avLst/>
              <a:gdLst>
                <a:gd name="T0" fmla="*/ 2147483647 w 145"/>
                <a:gd name="T1" fmla="*/ 2147483647 h 29"/>
                <a:gd name="T2" fmla="*/ 2147483647 w 145"/>
                <a:gd name="T3" fmla="*/ 2147483647 h 29"/>
                <a:gd name="T4" fmla="*/ 2147483647 w 145"/>
                <a:gd name="T5" fmla="*/ 2147483647 h 29"/>
                <a:gd name="T6" fmla="*/ 2147483647 w 145"/>
                <a:gd name="T7" fmla="*/ 2147483647 h 29"/>
                <a:gd name="T8" fmla="*/ 2147483647 w 145"/>
                <a:gd name="T9" fmla="*/ 2147483647 h 29"/>
                <a:gd name="T10" fmla="*/ 2147483647 w 145"/>
                <a:gd name="T11" fmla="*/ 2147483647 h 29"/>
                <a:gd name="T12" fmla="*/ 2147483647 w 145"/>
                <a:gd name="T13" fmla="*/ 2147483647 h 29"/>
                <a:gd name="T14" fmla="*/ 2147483647 w 145"/>
                <a:gd name="T15" fmla="*/ 2147483647 h 29"/>
                <a:gd name="T16" fmla="*/ 2147483647 w 145"/>
                <a:gd name="T17" fmla="*/ 2147483647 h 29"/>
                <a:gd name="T18" fmla="*/ 2147483647 w 145"/>
                <a:gd name="T19" fmla="*/ 2147483647 h 29"/>
                <a:gd name="T20" fmla="*/ 2147483647 w 145"/>
                <a:gd name="T21" fmla="*/ 2147483647 h 29"/>
                <a:gd name="T22" fmla="*/ 2147483647 w 145"/>
                <a:gd name="T23" fmla="*/ 2147483647 h 29"/>
                <a:gd name="T24" fmla="*/ 2147483647 w 145"/>
                <a:gd name="T25" fmla="*/ 2147483647 h 29"/>
                <a:gd name="T26" fmla="*/ 0 w 145"/>
                <a:gd name="T27" fmla="*/ 2147483647 h 29"/>
                <a:gd name="T28" fmla="*/ 2147483647 w 145"/>
                <a:gd name="T29" fmla="*/ 2147483647 h 29"/>
                <a:gd name="T30" fmla="*/ 2147483647 w 145"/>
                <a:gd name="T31" fmla="*/ 2147483647 h 29"/>
                <a:gd name="T32" fmla="*/ 2147483647 w 145"/>
                <a:gd name="T33" fmla="*/ 2147483647 h 29"/>
                <a:gd name="T34" fmla="*/ 2147483647 w 145"/>
                <a:gd name="T35" fmla="*/ 2147483647 h 29"/>
                <a:gd name="T36" fmla="*/ 2147483647 w 145"/>
                <a:gd name="T37" fmla="*/ 2147483647 h 29"/>
                <a:gd name="T38" fmla="*/ 2147483647 w 145"/>
                <a:gd name="T39" fmla="*/ 2147483647 h 29"/>
                <a:gd name="T40" fmla="*/ 2147483647 w 145"/>
                <a:gd name="T41" fmla="*/ 2147483647 h 29"/>
                <a:gd name="T42" fmla="*/ 2147483647 w 145"/>
                <a:gd name="T43" fmla="*/ 2147483647 h 29"/>
                <a:gd name="T44" fmla="*/ 2147483647 w 145"/>
                <a:gd name="T45" fmla="*/ 2147483647 h 29"/>
                <a:gd name="T46" fmla="*/ 2147483647 w 145"/>
                <a:gd name="T47" fmla="*/ 2147483647 h 29"/>
                <a:gd name="T48" fmla="*/ 2147483647 w 145"/>
                <a:gd name="T49" fmla="*/ 2147483647 h 29"/>
                <a:gd name="T50" fmla="*/ 2147483647 w 145"/>
                <a:gd name="T51" fmla="*/ 2147483647 h 29"/>
                <a:gd name="T52" fmla="*/ 2147483647 w 145"/>
                <a:gd name="T53" fmla="*/ 2147483647 h 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45"/>
                <a:gd name="T82" fmla="*/ 0 h 29"/>
                <a:gd name="T83" fmla="*/ 145 w 145"/>
                <a:gd name="T84" fmla="*/ 29 h 2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45" h="29">
                  <a:moveTo>
                    <a:pt x="139" y="15"/>
                  </a:moveTo>
                  <a:cubicBezTo>
                    <a:pt x="137" y="17"/>
                    <a:pt x="136" y="18"/>
                    <a:pt x="134" y="19"/>
                  </a:cubicBezTo>
                  <a:cubicBezTo>
                    <a:pt x="132" y="21"/>
                    <a:pt x="129" y="22"/>
                    <a:pt x="126" y="24"/>
                  </a:cubicBezTo>
                  <a:cubicBezTo>
                    <a:pt x="120" y="26"/>
                    <a:pt x="114" y="26"/>
                    <a:pt x="108" y="27"/>
                  </a:cubicBezTo>
                  <a:cubicBezTo>
                    <a:pt x="103" y="28"/>
                    <a:pt x="98" y="29"/>
                    <a:pt x="93" y="28"/>
                  </a:cubicBezTo>
                  <a:cubicBezTo>
                    <a:pt x="90" y="28"/>
                    <a:pt x="88" y="28"/>
                    <a:pt x="86" y="28"/>
                  </a:cubicBezTo>
                  <a:cubicBezTo>
                    <a:pt x="83" y="28"/>
                    <a:pt x="81" y="28"/>
                    <a:pt x="78" y="28"/>
                  </a:cubicBezTo>
                  <a:cubicBezTo>
                    <a:pt x="76" y="27"/>
                    <a:pt x="73" y="27"/>
                    <a:pt x="71" y="27"/>
                  </a:cubicBezTo>
                  <a:cubicBezTo>
                    <a:pt x="67" y="26"/>
                    <a:pt x="63" y="26"/>
                    <a:pt x="59" y="25"/>
                  </a:cubicBezTo>
                  <a:cubicBezTo>
                    <a:pt x="55" y="25"/>
                    <a:pt x="51" y="23"/>
                    <a:pt x="47" y="23"/>
                  </a:cubicBezTo>
                  <a:cubicBezTo>
                    <a:pt x="39" y="21"/>
                    <a:pt x="31" y="20"/>
                    <a:pt x="23" y="16"/>
                  </a:cubicBezTo>
                  <a:cubicBezTo>
                    <a:pt x="19" y="15"/>
                    <a:pt x="15" y="14"/>
                    <a:pt x="10" y="13"/>
                  </a:cubicBezTo>
                  <a:cubicBezTo>
                    <a:pt x="9" y="13"/>
                    <a:pt x="7" y="11"/>
                    <a:pt x="6" y="11"/>
                  </a:cubicBezTo>
                  <a:cubicBezTo>
                    <a:pt x="4" y="10"/>
                    <a:pt x="2" y="10"/>
                    <a:pt x="0" y="10"/>
                  </a:cubicBezTo>
                  <a:cubicBezTo>
                    <a:pt x="2" y="9"/>
                    <a:pt x="4" y="9"/>
                    <a:pt x="6" y="10"/>
                  </a:cubicBezTo>
                  <a:cubicBezTo>
                    <a:pt x="9" y="10"/>
                    <a:pt x="11" y="11"/>
                    <a:pt x="14" y="11"/>
                  </a:cubicBezTo>
                  <a:cubicBezTo>
                    <a:pt x="18" y="12"/>
                    <a:pt x="23" y="12"/>
                    <a:pt x="27" y="12"/>
                  </a:cubicBezTo>
                  <a:cubicBezTo>
                    <a:pt x="34" y="13"/>
                    <a:pt x="41" y="12"/>
                    <a:pt x="48" y="13"/>
                  </a:cubicBezTo>
                  <a:cubicBezTo>
                    <a:pt x="53" y="14"/>
                    <a:pt x="57" y="14"/>
                    <a:pt x="61" y="15"/>
                  </a:cubicBezTo>
                  <a:cubicBezTo>
                    <a:pt x="70" y="16"/>
                    <a:pt x="78" y="16"/>
                    <a:pt x="87" y="16"/>
                  </a:cubicBezTo>
                  <a:cubicBezTo>
                    <a:pt x="95" y="17"/>
                    <a:pt x="102" y="16"/>
                    <a:pt x="109" y="14"/>
                  </a:cubicBezTo>
                  <a:cubicBezTo>
                    <a:pt x="114" y="13"/>
                    <a:pt x="120" y="11"/>
                    <a:pt x="124" y="10"/>
                  </a:cubicBezTo>
                  <a:cubicBezTo>
                    <a:pt x="130" y="8"/>
                    <a:pt x="135" y="5"/>
                    <a:pt x="140" y="3"/>
                  </a:cubicBezTo>
                  <a:cubicBezTo>
                    <a:pt x="142" y="2"/>
                    <a:pt x="145" y="0"/>
                    <a:pt x="145" y="3"/>
                  </a:cubicBezTo>
                  <a:cubicBezTo>
                    <a:pt x="145" y="5"/>
                    <a:pt x="144" y="7"/>
                    <a:pt x="143" y="9"/>
                  </a:cubicBezTo>
                  <a:cubicBezTo>
                    <a:pt x="142" y="11"/>
                    <a:pt x="141" y="13"/>
                    <a:pt x="139" y="15"/>
                  </a:cubicBezTo>
                  <a:cubicBezTo>
                    <a:pt x="139" y="15"/>
                    <a:pt x="139" y="15"/>
                    <a:pt x="139" y="15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2" name="Freeform 3350"/>
            <p:cNvSpPr>
              <a:spLocks noChangeArrowheads="1"/>
            </p:cNvSpPr>
            <p:nvPr/>
          </p:nvSpPr>
          <p:spPr bwMode="auto">
            <a:xfrm>
              <a:off x="209550" y="1041400"/>
              <a:ext cx="155575" cy="33338"/>
            </a:xfrm>
            <a:custGeom>
              <a:avLst/>
              <a:gdLst>
                <a:gd name="T0" fmla="*/ 2147483647 w 120"/>
                <a:gd name="T1" fmla="*/ 2147483647 h 26"/>
                <a:gd name="T2" fmla="*/ 2147483647 w 120"/>
                <a:gd name="T3" fmla="*/ 2147483647 h 26"/>
                <a:gd name="T4" fmla="*/ 2147483647 w 120"/>
                <a:gd name="T5" fmla="*/ 2147483647 h 26"/>
                <a:gd name="T6" fmla="*/ 2147483647 w 120"/>
                <a:gd name="T7" fmla="*/ 2147483647 h 26"/>
                <a:gd name="T8" fmla="*/ 2147483647 w 120"/>
                <a:gd name="T9" fmla="*/ 2147483647 h 26"/>
                <a:gd name="T10" fmla="*/ 2147483647 w 120"/>
                <a:gd name="T11" fmla="*/ 2147483647 h 26"/>
                <a:gd name="T12" fmla="*/ 2147483647 w 120"/>
                <a:gd name="T13" fmla="*/ 2147483647 h 26"/>
                <a:gd name="T14" fmla="*/ 2147483647 w 120"/>
                <a:gd name="T15" fmla="*/ 2147483647 h 26"/>
                <a:gd name="T16" fmla="*/ 2147483647 w 120"/>
                <a:gd name="T17" fmla="*/ 2147483647 h 26"/>
                <a:gd name="T18" fmla="*/ 2147483647 w 120"/>
                <a:gd name="T19" fmla="*/ 2147483647 h 26"/>
                <a:gd name="T20" fmla="*/ 2147483647 w 120"/>
                <a:gd name="T21" fmla="*/ 2147483647 h 26"/>
                <a:gd name="T22" fmla="*/ 2147483647 w 120"/>
                <a:gd name="T23" fmla="*/ 2147483647 h 26"/>
                <a:gd name="T24" fmla="*/ 2147483647 w 120"/>
                <a:gd name="T25" fmla="*/ 2147483647 h 26"/>
                <a:gd name="T26" fmla="*/ 2147483647 w 120"/>
                <a:gd name="T27" fmla="*/ 2147483647 h 26"/>
                <a:gd name="T28" fmla="*/ 2147483647 w 120"/>
                <a:gd name="T29" fmla="*/ 2147483647 h 26"/>
                <a:gd name="T30" fmla="*/ 2147483647 w 120"/>
                <a:gd name="T31" fmla="*/ 2147483647 h 26"/>
                <a:gd name="T32" fmla="*/ 2147483647 w 120"/>
                <a:gd name="T33" fmla="*/ 2147483647 h 26"/>
                <a:gd name="T34" fmla="*/ 2147483647 w 120"/>
                <a:gd name="T35" fmla="*/ 2147483647 h 26"/>
                <a:gd name="T36" fmla="*/ 0 w 120"/>
                <a:gd name="T37" fmla="*/ 2147483647 h 26"/>
                <a:gd name="T38" fmla="*/ 2147483647 w 120"/>
                <a:gd name="T39" fmla="*/ 2147483647 h 26"/>
                <a:gd name="T40" fmla="*/ 2147483647 w 120"/>
                <a:gd name="T41" fmla="*/ 2147483647 h 26"/>
                <a:gd name="T42" fmla="*/ 2147483647 w 120"/>
                <a:gd name="T43" fmla="*/ 2147483647 h 26"/>
                <a:gd name="T44" fmla="*/ 2147483647 w 120"/>
                <a:gd name="T45" fmla="*/ 2147483647 h 26"/>
                <a:gd name="T46" fmla="*/ 2147483647 w 120"/>
                <a:gd name="T47" fmla="*/ 2147483647 h 26"/>
                <a:gd name="T48" fmla="*/ 2147483647 w 120"/>
                <a:gd name="T49" fmla="*/ 2147483647 h 26"/>
                <a:gd name="T50" fmla="*/ 2147483647 w 120"/>
                <a:gd name="T51" fmla="*/ 2147483647 h 26"/>
                <a:gd name="T52" fmla="*/ 2147483647 w 120"/>
                <a:gd name="T53" fmla="*/ 2147483647 h 26"/>
                <a:gd name="T54" fmla="*/ 2147483647 w 120"/>
                <a:gd name="T55" fmla="*/ 2147483647 h 26"/>
                <a:gd name="T56" fmla="*/ 2147483647 w 120"/>
                <a:gd name="T57" fmla="*/ 0 h 26"/>
                <a:gd name="T58" fmla="*/ 2147483647 w 120"/>
                <a:gd name="T59" fmla="*/ 2147483647 h 26"/>
                <a:gd name="T60" fmla="*/ 2147483647 w 120"/>
                <a:gd name="T61" fmla="*/ 2147483647 h 26"/>
                <a:gd name="T62" fmla="*/ 2147483647 w 120"/>
                <a:gd name="T63" fmla="*/ 2147483647 h 26"/>
                <a:gd name="T64" fmla="*/ 2147483647 w 120"/>
                <a:gd name="T65" fmla="*/ 2147483647 h 26"/>
                <a:gd name="T66" fmla="*/ 2147483647 w 120"/>
                <a:gd name="T67" fmla="*/ 2147483647 h 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0"/>
                <a:gd name="T103" fmla="*/ 0 h 26"/>
                <a:gd name="T104" fmla="*/ 120 w 120"/>
                <a:gd name="T105" fmla="*/ 26 h 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0" h="26">
                  <a:moveTo>
                    <a:pt x="89" y="22"/>
                  </a:moveTo>
                  <a:cubicBezTo>
                    <a:pt x="87" y="22"/>
                    <a:pt x="85" y="23"/>
                    <a:pt x="84" y="23"/>
                  </a:cubicBezTo>
                  <a:cubicBezTo>
                    <a:pt x="82" y="24"/>
                    <a:pt x="80" y="25"/>
                    <a:pt x="78" y="25"/>
                  </a:cubicBezTo>
                  <a:cubicBezTo>
                    <a:pt x="78" y="24"/>
                    <a:pt x="78" y="23"/>
                    <a:pt x="78" y="22"/>
                  </a:cubicBezTo>
                  <a:cubicBezTo>
                    <a:pt x="76" y="23"/>
                    <a:pt x="74" y="23"/>
                    <a:pt x="72" y="24"/>
                  </a:cubicBezTo>
                  <a:cubicBezTo>
                    <a:pt x="70" y="24"/>
                    <a:pt x="68" y="25"/>
                    <a:pt x="66" y="25"/>
                  </a:cubicBezTo>
                  <a:cubicBezTo>
                    <a:pt x="66" y="24"/>
                    <a:pt x="67" y="23"/>
                    <a:pt x="67" y="22"/>
                  </a:cubicBezTo>
                  <a:cubicBezTo>
                    <a:pt x="64" y="24"/>
                    <a:pt x="61" y="25"/>
                    <a:pt x="58" y="25"/>
                  </a:cubicBezTo>
                  <a:cubicBezTo>
                    <a:pt x="56" y="26"/>
                    <a:pt x="54" y="26"/>
                    <a:pt x="52" y="26"/>
                  </a:cubicBezTo>
                  <a:cubicBezTo>
                    <a:pt x="52" y="25"/>
                    <a:pt x="53" y="23"/>
                    <a:pt x="54" y="22"/>
                  </a:cubicBezTo>
                  <a:cubicBezTo>
                    <a:pt x="51" y="22"/>
                    <a:pt x="48" y="23"/>
                    <a:pt x="45" y="24"/>
                  </a:cubicBezTo>
                  <a:cubicBezTo>
                    <a:pt x="44" y="24"/>
                    <a:pt x="42" y="25"/>
                    <a:pt x="40" y="25"/>
                  </a:cubicBezTo>
                  <a:cubicBezTo>
                    <a:pt x="40" y="23"/>
                    <a:pt x="41" y="22"/>
                    <a:pt x="42" y="21"/>
                  </a:cubicBezTo>
                  <a:cubicBezTo>
                    <a:pt x="39" y="22"/>
                    <a:pt x="28" y="20"/>
                    <a:pt x="27" y="22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24" y="20"/>
                    <a:pt x="18" y="19"/>
                    <a:pt x="13" y="18"/>
                  </a:cubicBezTo>
                  <a:cubicBezTo>
                    <a:pt x="13" y="17"/>
                    <a:pt x="14" y="16"/>
                    <a:pt x="15" y="15"/>
                  </a:cubicBezTo>
                  <a:cubicBezTo>
                    <a:pt x="12" y="15"/>
                    <a:pt x="10" y="16"/>
                    <a:pt x="8" y="15"/>
                  </a:cubicBezTo>
                  <a:cubicBezTo>
                    <a:pt x="5" y="15"/>
                    <a:pt x="3" y="14"/>
                    <a:pt x="0" y="13"/>
                  </a:cubicBezTo>
                  <a:cubicBezTo>
                    <a:pt x="2" y="13"/>
                    <a:pt x="4" y="12"/>
                    <a:pt x="6" y="12"/>
                  </a:cubicBezTo>
                  <a:cubicBezTo>
                    <a:pt x="8" y="12"/>
                    <a:pt x="10" y="12"/>
                    <a:pt x="12" y="11"/>
                  </a:cubicBezTo>
                  <a:cubicBezTo>
                    <a:pt x="15" y="11"/>
                    <a:pt x="18" y="12"/>
                    <a:pt x="22" y="12"/>
                  </a:cubicBezTo>
                  <a:cubicBezTo>
                    <a:pt x="25" y="12"/>
                    <a:pt x="28" y="13"/>
                    <a:pt x="31" y="15"/>
                  </a:cubicBezTo>
                  <a:cubicBezTo>
                    <a:pt x="37" y="17"/>
                    <a:pt x="44" y="17"/>
                    <a:pt x="50" y="17"/>
                  </a:cubicBezTo>
                  <a:cubicBezTo>
                    <a:pt x="58" y="17"/>
                    <a:pt x="66" y="17"/>
                    <a:pt x="74" y="15"/>
                  </a:cubicBezTo>
                  <a:cubicBezTo>
                    <a:pt x="79" y="14"/>
                    <a:pt x="84" y="14"/>
                    <a:pt x="89" y="13"/>
                  </a:cubicBezTo>
                  <a:cubicBezTo>
                    <a:pt x="95" y="12"/>
                    <a:pt x="101" y="10"/>
                    <a:pt x="106" y="7"/>
                  </a:cubicBezTo>
                  <a:cubicBezTo>
                    <a:pt x="108" y="6"/>
                    <a:pt x="110" y="5"/>
                    <a:pt x="112" y="4"/>
                  </a:cubicBezTo>
                  <a:cubicBezTo>
                    <a:pt x="113" y="3"/>
                    <a:pt x="116" y="0"/>
                    <a:pt x="118" y="0"/>
                  </a:cubicBezTo>
                  <a:cubicBezTo>
                    <a:pt x="120" y="0"/>
                    <a:pt x="115" y="8"/>
                    <a:pt x="114" y="8"/>
                  </a:cubicBezTo>
                  <a:cubicBezTo>
                    <a:pt x="112" y="11"/>
                    <a:pt x="110" y="13"/>
                    <a:pt x="107" y="14"/>
                  </a:cubicBezTo>
                  <a:cubicBezTo>
                    <a:pt x="105" y="16"/>
                    <a:pt x="102" y="16"/>
                    <a:pt x="100" y="17"/>
                  </a:cubicBezTo>
                  <a:cubicBezTo>
                    <a:pt x="99" y="18"/>
                    <a:pt x="98" y="19"/>
                    <a:pt x="97" y="20"/>
                  </a:cubicBezTo>
                  <a:cubicBezTo>
                    <a:pt x="94" y="21"/>
                    <a:pt x="92" y="21"/>
                    <a:pt x="89" y="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3" name="Freeform 3351"/>
            <p:cNvSpPr>
              <a:spLocks noChangeArrowheads="1"/>
            </p:cNvSpPr>
            <p:nvPr/>
          </p:nvSpPr>
          <p:spPr bwMode="auto">
            <a:xfrm>
              <a:off x="166688" y="1004888"/>
              <a:ext cx="188913" cy="50800"/>
            </a:xfrm>
            <a:custGeom>
              <a:avLst/>
              <a:gdLst>
                <a:gd name="T0" fmla="*/ 2147483647 w 145"/>
                <a:gd name="T1" fmla="*/ 2147483647 h 39"/>
                <a:gd name="T2" fmla="*/ 2147483647 w 145"/>
                <a:gd name="T3" fmla="*/ 2147483647 h 39"/>
                <a:gd name="T4" fmla="*/ 2147483647 w 145"/>
                <a:gd name="T5" fmla="*/ 2147483647 h 39"/>
                <a:gd name="T6" fmla="*/ 2147483647 w 145"/>
                <a:gd name="T7" fmla="*/ 2147483647 h 39"/>
                <a:gd name="T8" fmla="*/ 2147483647 w 145"/>
                <a:gd name="T9" fmla="*/ 2147483647 h 39"/>
                <a:gd name="T10" fmla="*/ 2147483647 w 145"/>
                <a:gd name="T11" fmla="*/ 2147483647 h 39"/>
                <a:gd name="T12" fmla="*/ 2147483647 w 145"/>
                <a:gd name="T13" fmla="*/ 2147483647 h 39"/>
                <a:gd name="T14" fmla="*/ 2147483647 w 145"/>
                <a:gd name="T15" fmla="*/ 2147483647 h 39"/>
                <a:gd name="T16" fmla="*/ 2147483647 w 145"/>
                <a:gd name="T17" fmla="*/ 2147483647 h 39"/>
                <a:gd name="T18" fmla="*/ 2147483647 w 145"/>
                <a:gd name="T19" fmla="*/ 2147483647 h 39"/>
                <a:gd name="T20" fmla="*/ 2147483647 w 145"/>
                <a:gd name="T21" fmla="*/ 2147483647 h 39"/>
                <a:gd name="T22" fmla="*/ 2147483647 w 145"/>
                <a:gd name="T23" fmla="*/ 2147483647 h 39"/>
                <a:gd name="T24" fmla="*/ 2147483647 w 145"/>
                <a:gd name="T25" fmla="*/ 2147483647 h 39"/>
                <a:gd name="T26" fmla="*/ 2147483647 w 145"/>
                <a:gd name="T27" fmla="*/ 2147483647 h 39"/>
                <a:gd name="T28" fmla="*/ 2147483647 w 145"/>
                <a:gd name="T29" fmla="*/ 2147483647 h 39"/>
                <a:gd name="T30" fmla="*/ 2147483647 w 145"/>
                <a:gd name="T31" fmla="*/ 2147483647 h 39"/>
                <a:gd name="T32" fmla="*/ 2147483647 w 145"/>
                <a:gd name="T33" fmla="*/ 2147483647 h 39"/>
                <a:gd name="T34" fmla="*/ 2147483647 w 145"/>
                <a:gd name="T35" fmla="*/ 2147483647 h 39"/>
                <a:gd name="T36" fmla="*/ 2147483647 w 145"/>
                <a:gd name="T37" fmla="*/ 2147483647 h 39"/>
                <a:gd name="T38" fmla="*/ 2147483647 w 145"/>
                <a:gd name="T39" fmla="*/ 2147483647 h 39"/>
                <a:gd name="T40" fmla="*/ 2147483647 w 145"/>
                <a:gd name="T41" fmla="*/ 2147483647 h 39"/>
                <a:gd name="T42" fmla="*/ 2147483647 w 145"/>
                <a:gd name="T43" fmla="*/ 2147483647 h 39"/>
                <a:gd name="T44" fmla="*/ 2147483647 w 145"/>
                <a:gd name="T45" fmla="*/ 2147483647 h 39"/>
                <a:gd name="T46" fmla="*/ 2147483647 w 145"/>
                <a:gd name="T47" fmla="*/ 2147483647 h 39"/>
                <a:gd name="T48" fmla="*/ 2147483647 w 145"/>
                <a:gd name="T49" fmla="*/ 2147483647 h 39"/>
                <a:gd name="T50" fmla="*/ 2147483647 w 145"/>
                <a:gd name="T51" fmla="*/ 2147483647 h 39"/>
                <a:gd name="T52" fmla="*/ 2147483647 w 145"/>
                <a:gd name="T53" fmla="*/ 2147483647 h 39"/>
                <a:gd name="T54" fmla="*/ 2147483647 w 145"/>
                <a:gd name="T55" fmla="*/ 2147483647 h 39"/>
                <a:gd name="T56" fmla="*/ 2147483647 w 145"/>
                <a:gd name="T57" fmla="*/ 2147483647 h 39"/>
                <a:gd name="T58" fmla="*/ 2147483647 w 145"/>
                <a:gd name="T59" fmla="*/ 2147483647 h 39"/>
                <a:gd name="T60" fmla="*/ 2147483647 w 145"/>
                <a:gd name="T61" fmla="*/ 0 h 39"/>
                <a:gd name="T62" fmla="*/ 2147483647 w 145"/>
                <a:gd name="T63" fmla="*/ 2147483647 h 39"/>
                <a:gd name="T64" fmla="*/ 2147483647 w 145"/>
                <a:gd name="T65" fmla="*/ 2147483647 h 39"/>
                <a:gd name="T66" fmla="*/ 2147483647 w 145"/>
                <a:gd name="T67" fmla="*/ 2147483647 h 39"/>
                <a:gd name="T68" fmla="*/ 2147483647 w 145"/>
                <a:gd name="T69" fmla="*/ 2147483647 h 39"/>
                <a:gd name="T70" fmla="*/ 2147483647 w 145"/>
                <a:gd name="T71" fmla="*/ 2147483647 h 39"/>
                <a:gd name="T72" fmla="*/ 2147483647 w 145"/>
                <a:gd name="T73" fmla="*/ 2147483647 h 39"/>
                <a:gd name="T74" fmla="*/ 2147483647 w 145"/>
                <a:gd name="T75" fmla="*/ 2147483647 h 39"/>
                <a:gd name="T76" fmla="*/ 2147483647 w 145"/>
                <a:gd name="T77" fmla="*/ 2147483647 h 39"/>
                <a:gd name="T78" fmla="*/ 2147483647 w 145"/>
                <a:gd name="T79" fmla="*/ 2147483647 h 39"/>
                <a:gd name="T80" fmla="*/ 2147483647 w 145"/>
                <a:gd name="T81" fmla="*/ 2147483647 h 39"/>
                <a:gd name="T82" fmla="*/ 2147483647 w 145"/>
                <a:gd name="T83" fmla="*/ 2147483647 h 39"/>
                <a:gd name="T84" fmla="*/ 0 w 145"/>
                <a:gd name="T85" fmla="*/ 2147483647 h 39"/>
                <a:gd name="T86" fmla="*/ 2147483647 w 145"/>
                <a:gd name="T87" fmla="*/ 2147483647 h 39"/>
                <a:gd name="T88" fmla="*/ 2147483647 w 145"/>
                <a:gd name="T89" fmla="*/ 2147483647 h 39"/>
                <a:gd name="T90" fmla="*/ 2147483647 w 145"/>
                <a:gd name="T91" fmla="*/ 2147483647 h 39"/>
                <a:gd name="T92" fmla="*/ 2147483647 w 145"/>
                <a:gd name="T93" fmla="*/ 2147483647 h 39"/>
                <a:gd name="T94" fmla="*/ 2147483647 w 145"/>
                <a:gd name="T95" fmla="*/ 2147483647 h 39"/>
                <a:gd name="T96" fmla="*/ 2147483647 w 145"/>
                <a:gd name="T97" fmla="*/ 2147483647 h 39"/>
                <a:gd name="T98" fmla="*/ 2147483647 w 145"/>
                <a:gd name="T99" fmla="*/ 2147483647 h 39"/>
                <a:gd name="T100" fmla="*/ 2147483647 w 145"/>
                <a:gd name="T101" fmla="*/ 2147483647 h 39"/>
                <a:gd name="T102" fmla="*/ 2147483647 w 145"/>
                <a:gd name="T103" fmla="*/ 2147483647 h 39"/>
                <a:gd name="T104" fmla="*/ 2147483647 w 145"/>
                <a:gd name="T105" fmla="*/ 2147483647 h 3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5"/>
                <a:gd name="T160" fmla="*/ 0 h 39"/>
                <a:gd name="T161" fmla="*/ 145 w 145"/>
                <a:gd name="T162" fmla="*/ 39 h 3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5" h="39">
                  <a:moveTo>
                    <a:pt x="61" y="27"/>
                  </a:moveTo>
                  <a:cubicBezTo>
                    <a:pt x="65" y="27"/>
                    <a:pt x="60" y="35"/>
                    <a:pt x="59" y="37"/>
                  </a:cubicBezTo>
                  <a:cubicBezTo>
                    <a:pt x="60" y="36"/>
                    <a:pt x="61" y="36"/>
                    <a:pt x="62" y="35"/>
                  </a:cubicBezTo>
                  <a:cubicBezTo>
                    <a:pt x="65" y="33"/>
                    <a:pt x="68" y="32"/>
                    <a:pt x="70" y="31"/>
                  </a:cubicBezTo>
                  <a:cubicBezTo>
                    <a:pt x="72" y="30"/>
                    <a:pt x="74" y="28"/>
                    <a:pt x="75" y="27"/>
                  </a:cubicBezTo>
                  <a:cubicBezTo>
                    <a:pt x="78" y="26"/>
                    <a:pt x="80" y="26"/>
                    <a:pt x="83" y="26"/>
                  </a:cubicBezTo>
                  <a:cubicBezTo>
                    <a:pt x="86" y="25"/>
                    <a:pt x="91" y="24"/>
                    <a:pt x="91" y="28"/>
                  </a:cubicBezTo>
                  <a:cubicBezTo>
                    <a:pt x="91" y="32"/>
                    <a:pt x="89" y="35"/>
                    <a:pt x="87" y="38"/>
                  </a:cubicBezTo>
                  <a:cubicBezTo>
                    <a:pt x="89" y="39"/>
                    <a:pt x="91" y="37"/>
                    <a:pt x="92" y="36"/>
                  </a:cubicBezTo>
                  <a:cubicBezTo>
                    <a:pt x="94" y="35"/>
                    <a:pt x="97" y="33"/>
                    <a:pt x="99" y="31"/>
                  </a:cubicBezTo>
                  <a:cubicBezTo>
                    <a:pt x="104" y="28"/>
                    <a:pt x="109" y="27"/>
                    <a:pt x="115" y="26"/>
                  </a:cubicBezTo>
                  <a:cubicBezTo>
                    <a:pt x="117" y="25"/>
                    <a:pt x="120" y="24"/>
                    <a:pt x="123" y="23"/>
                  </a:cubicBezTo>
                  <a:cubicBezTo>
                    <a:pt x="126" y="23"/>
                    <a:pt x="129" y="22"/>
                    <a:pt x="132" y="21"/>
                  </a:cubicBezTo>
                  <a:cubicBezTo>
                    <a:pt x="135" y="21"/>
                    <a:pt x="144" y="23"/>
                    <a:pt x="145" y="19"/>
                  </a:cubicBezTo>
                  <a:cubicBezTo>
                    <a:pt x="145" y="19"/>
                    <a:pt x="143" y="17"/>
                    <a:pt x="142" y="17"/>
                  </a:cubicBezTo>
                  <a:cubicBezTo>
                    <a:pt x="137" y="14"/>
                    <a:pt x="131" y="12"/>
                    <a:pt x="124" y="12"/>
                  </a:cubicBezTo>
                  <a:cubicBezTo>
                    <a:pt x="121" y="11"/>
                    <a:pt x="118" y="10"/>
                    <a:pt x="115" y="11"/>
                  </a:cubicBezTo>
                  <a:cubicBezTo>
                    <a:pt x="112" y="11"/>
                    <a:pt x="108" y="9"/>
                    <a:pt x="105" y="8"/>
                  </a:cubicBezTo>
                  <a:cubicBezTo>
                    <a:pt x="103" y="7"/>
                    <a:pt x="101" y="6"/>
                    <a:pt x="99" y="5"/>
                  </a:cubicBezTo>
                  <a:cubicBezTo>
                    <a:pt x="99" y="4"/>
                    <a:pt x="98" y="3"/>
                    <a:pt x="97" y="3"/>
                  </a:cubicBezTo>
                  <a:cubicBezTo>
                    <a:pt x="96" y="3"/>
                    <a:pt x="95" y="3"/>
                    <a:pt x="94" y="2"/>
                  </a:cubicBezTo>
                  <a:cubicBezTo>
                    <a:pt x="93" y="2"/>
                    <a:pt x="93" y="1"/>
                    <a:pt x="92" y="1"/>
                  </a:cubicBezTo>
                  <a:cubicBezTo>
                    <a:pt x="93" y="2"/>
                    <a:pt x="96" y="5"/>
                    <a:pt x="95" y="8"/>
                  </a:cubicBezTo>
                  <a:cubicBezTo>
                    <a:pt x="93" y="10"/>
                    <a:pt x="91" y="10"/>
                    <a:pt x="89" y="9"/>
                  </a:cubicBezTo>
                  <a:cubicBezTo>
                    <a:pt x="88" y="9"/>
                    <a:pt x="87" y="9"/>
                    <a:pt x="86" y="9"/>
                  </a:cubicBezTo>
                  <a:cubicBezTo>
                    <a:pt x="84" y="9"/>
                    <a:pt x="83" y="8"/>
                    <a:pt x="82" y="8"/>
                  </a:cubicBezTo>
                  <a:cubicBezTo>
                    <a:pt x="80" y="7"/>
                    <a:pt x="78" y="7"/>
                    <a:pt x="76" y="6"/>
                  </a:cubicBezTo>
                  <a:cubicBezTo>
                    <a:pt x="75" y="5"/>
                    <a:pt x="73" y="4"/>
                    <a:pt x="71" y="3"/>
                  </a:cubicBezTo>
                  <a:cubicBezTo>
                    <a:pt x="71" y="3"/>
                    <a:pt x="71" y="2"/>
                    <a:pt x="70" y="2"/>
                  </a:cubicBezTo>
                  <a:cubicBezTo>
                    <a:pt x="69" y="1"/>
                    <a:pt x="68" y="1"/>
                    <a:pt x="67" y="1"/>
                  </a:cubicBezTo>
                  <a:cubicBezTo>
                    <a:pt x="66" y="1"/>
                    <a:pt x="64" y="1"/>
                    <a:pt x="63" y="0"/>
                  </a:cubicBezTo>
                  <a:cubicBezTo>
                    <a:pt x="64" y="1"/>
                    <a:pt x="65" y="3"/>
                    <a:pt x="65" y="5"/>
                  </a:cubicBezTo>
                  <a:cubicBezTo>
                    <a:pt x="65" y="6"/>
                    <a:pt x="64" y="7"/>
                    <a:pt x="63" y="8"/>
                  </a:cubicBezTo>
                  <a:cubicBezTo>
                    <a:pt x="62" y="9"/>
                    <a:pt x="60" y="9"/>
                    <a:pt x="59" y="10"/>
                  </a:cubicBezTo>
                  <a:cubicBezTo>
                    <a:pt x="57" y="10"/>
                    <a:pt x="55" y="11"/>
                    <a:pt x="54" y="11"/>
                  </a:cubicBezTo>
                  <a:cubicBezTo>
                    <a:pt x="52" y="12"/>
                    <a:pt x="51" y="13"/>
                    <a:pt x="49" y="13"/>
                  </a:cubicBezTo>
                  <a:cubicBezTo>
                    <a:pt x="46" y="13"/>
                    <a:pt x="44" y="13"/>
                    <a:pt x="42" y="12"/>
                  </a:cubicBezTo>
                  <a:cubicBezTo>
                    <a:pt x="39" y="12"/>
                    <a:pt x="35" y="11"/>
                    <a:pt x="33" y="9"/>
                  </a:cubicBezTo>
                  <a:cubicBezTo>
                    <a:pt x="34" y="11"/>
                    <a:pt x="36" y="11"/>
                    <a:pt x="35" y="14"/>
                  </a:cubicBezTo>
                  <a:cubicBezTo>
                    <a:pt x="35" y="16"/>
                    <a:pt x="32" y="17"/>
                    <a:pt x="30" y="18"/>
                  </a:cubicBezTo>
                  <a:cubicBezTo>
                    <a:pt x="28" y="18"/>
                    <a:pt x="25" y="19"/>
                    <a:pt x="23" y="20"/>
                  </a:cubicBezTo>
                  <a:cubicBezTo>
                    <a:pt x="19" y="22"/>
                    <a:pt x="14" y="22"/>
                    <a:pt x="11" y="24"/>
                  </a:cubicBezTo>
                  <a:cubicBezTo>
                    <a:pt x="7" y="25"/>
                    <a:pt x="4" y="27"/>
                    <a:pt x="0" y="30"/>
                  </a:cubicBezTo>
                  <a:cubicBezTo>
                    <a:pt x="0" y="30"/>
                    <a:pt x="2" y="30"/>
                    <a:pt x="2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7" y="29"/>
                    <a:pt x="10" y="28"/>
                    <a:pt x="12" y="28"/>
                  </a:cubicBezTo>
                  <a:cubicBezTo>
                    <a:pt x="18" y="27"/>
                    <a:pt x="23" y="27"/>
                    <a:pt x="28" y="27"/>
                  </a:cubicBezTo>
                  <a:cubicBezTo>
                    <a:pt x="30" y="26"/>
                    <a:pt x="32" y="26"/>
                    <a:pt x="34" y="26"/>
                  </a:cubicBezTo>
                  <a:cubicBezTo>
                    <a:pt x="35" y="26"/>
                    <a:pt x="35" y="28"/>
                    <a:pt x="35" y="29"/>
                  </a:cubicBezTo>
                  <a:cubicBezTo>
                    <a:pt x="36" y="29"/>
                    <a:pt x="38" y="28"/>
                    <a:pt x="39" y="28"/>
                  </a:cubicBezTo>
                  <a:cubicBezTo>
                    <a:pt x="44" y="27"/>
                    <a:pt x="49" y="26"/>
                    <a:pt x="53" y="26"/>
                  </a:cubicBezTo>
                  <a:cubicBezTo>
                    <a:pt x="55" y="27"/>
                    <a:pt x="56" y="27"/>
                    <a:pt x="57" y="27"/>
                  </a:cubicBezTo>
                  <a:cubicBezTo>
                    <a:pt x="58" y="27"/>
                    <a:pt x="60" y="26"/>
                    <a:pt x="61" y="27"/>
                  </a:cubicBezTo>
                  <a:close/>
                </a:path>
              </a:pathLst>
            </a:custGeom>
            <a:solidFill>
              <a:srgbClr val="4E68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4" name="Freeform 3352"/>
            <p:cNvSpPr>
              <a:spLocks noChangeArrowheads="1"/>
            </p:cNvSpPr>
            <p:nvPr/>
          </p:nvSpPr>
          <p:spPr bwMode="auto">
            <a:xfrm>
              <a:off x="196850" y="1011238"/>
              <a:ext cx="139700" cy="34925"/>
            </a:xfrm>
            <a:custGeom>
              <a:avLst/>
              <a:gdLst>
                <a:gd name="T0" fmla="*/ 2147483647 w 108"/>
                <a:gd name="T1" fmla="*/ 2147483647 h 27"/>
                <a:gd name="T2" fmla="*/ 2147483647 w 108"/>
                <a:gd name="T3" fmla="*/ 2147483647 h 27"/>
                <a:gd name="T4" fmla="*/ 2147483647 w 108"/>
                <a:gd name="T5" fmla="*/ 2147483647 h 27"/>
                <a:gd name="T6" fmla="*/ 2147483647 w 108"/>
                <a:gd name="T7" fmla="*/ 2147483647 h 27"/>
                <a:gd name="T8" fmla="*/ 2147483647 w 108"/>
                <a:gd name="T9" fmla="*/ 2147483647 h 27"/>
                <a:gd name="T10" fmla="*/ 2147483647 w 108"/>
                <a:gd name="T11" fmla="*/ 2147483647 h 27"/>
                <a:gd name="T12" fmla="*/ 2147483647 w 108"/>
                <a:gd name="T13" fmla="*/ 0 h 27"/>
                <a:gd name="T14" fmla="*/ 2147483647 w 108"/>
                <a:gd name="T15" fmla="*/ 2147483647 h 27"/>
                <a:gd name="T16" fmla="*/ 2147483647 w 108"/>
                <a:gd name="T17" fmla="*/ 2147483647 h 27"/>
                <a:gd name="T18" fmla="*/ 2147483647 w 108"/>
                <a:gd name="T19" fmla="*/ 2147483647 h 27"/>
                <a:gd name="T20" fmla="*/ 2147483647 w 108"/>
                <a:gd name="T21" fmla="*/ 2147483647 h 27"/>
                <a:gd name="T22" fmla="*/ 2147483647 w 108"/>
                <a:gd name="T23" fmla="*/ 2147483647 h 27"/>
                <a:gd name="T24" fmla="*/ 2147483647 w 108"/>
                <a:gd name="T25" fmla="*/ 2147483647 h 27"/>
                <a:gd name="T26" fmla="*/ 2147483647 w 108"/>
                <a:gd name="T27" fmla="*/ 2147483647 h 27"/>
                <a:gd name="T28" fmla="*/ 2147483647 w 108"/>
                <a:gd name="T29" fmla="*/ 2147483647 h 27"/>
                <a:gd name="T30" fmla="*/ 2147483647 w 108"/>
                <a:gd name="T31" fmla="*/ 2147483647 h 27"/>
                <a:gd name="T32" fmla="*/ 2147483647 w 108"/>
                <a:gd name="T33" fmla="*/ 2147483647 h 27"/>
                <a:gd name="T34" fmla="*/ 2147483647 w 108"/>
                <a:gd name="T35" fmla="*/ 2147483647 h 27"/>
                <a:gd name="T36" fmla="*/ 2147483647 w 108"/>
                <a:gd name="T37" fmla="*/ 2147483647 h 27"/>
                <a:gd name="T38" fmla="*/ 2147483647 w 108"/>
                <a:gd name="T39" fmla="*/ 2147483647 h 27"/>
                <a:gd name="T40" fmla="*/ 0 w 108"/>
                <a:gd name="T41" fmla="*/ 2147483647 h 27"/>
                <a:gd name="T42" fmla="*/ 2147483647 w 108"/>
                <a:gd name="T43" fmla="*/ 2147483647 h 27"/>
                <a:gd name="T44" fmla="*/ 2147483647 w 108"/>
                <a:gd name="T45" fmla="*/ 2147483647 h 27"/>
                <a:gd name="T46" fmla="*/ 2147483647 w 108"/>
                <a:gd name="T47" fmla="*/ 2147483647 h 27"/>
                <a:gd name="T48" fmla="*/ 2147483647 w 108"/>
                <a:gd name="T49" fmla="*/ 2147483647 h 27"/>
                <a:gd name="T50" fmla="*/ 2147483647 w 108"/>
                <a:gd name="T51" fmla="*/ 2147483647 h 27"/>
                <a:gd name="T52" fmla="*/ 2147483647 w 108"/>
                <a:gd name="T53" fmla="*/ 2147483647 h 27"/>
                <a:gd name="T54" fmla="*/ 2147483647 w 108"/>
                <a:gd name="T55" fmla="*/ 2147483647 h 27"/>
                <a:gd name="T56" fmla="*/ 2147483647 w 108"/>
                <a:gd name="T57" fmla="*/ 2147483647 h 27"/>
                <a:gd name="T58" fmla="*/ 2147483647 w 108"/>
                <a:gd name="T59" fmla="*/ 2147483647 h 27"/>
                <a:gd name="T60" fmla="*/ 2147483647 w 108"/>
                <a:gd name="T61" fmla="*/ 2147483647 h 27"/>
                <a:gd name="T62" fmla="*/ 2147483647 w 108"/>
                <a:gd name="T63" fmla="*/ 2147483647 h 27"/>
                <a:gd name="T64" fmla="*/ 2147483647 w 108"/>
                <a:gd name="T65" fmla="*/ 2147483647 h 27"/>
                <a:gd name="T66" fmla="*/ 2147483647 w 108"/>
                <a:gd name="T67" fmla="*/ 2147483647 h 27"/>
                <a:gd name="T68" fmla="*/ 2147483647 w 108"/>
                <a:gd name="T69" fmla="*/ 2147483647 h 27"/>
                <a:gd name="T70" fmla="*/ 2147483647 w 108"/>
                <a:gd name="T71" fmla="*/ 2147483647 h 27"/>
                <a:gd name="T72" fmla="*/ 2147483647 w 108"/>
                <a:gd name="T73" fmla="*/ 2147483647 h 27"/>
                <a:gd name="T74" fmla="*/ 2147483647 w 108"/>
                <a:gd name="T75" fmla="*/ 2147483647 h 27"/>
                <a:gd name="T76" fmla="*/ 2147483647 w 108"/>
                <a:gd name="T77" fmla="*/ 2147483647 h 27"/>
                <a:gd name="T78" fmla="*/ 2147483647 w 108"/>
                <a:gd name="T79" fmla="*/ 2147483647 h 27"/>
                <a:gd name="T80" fmla="*/ 2147483647 w 108"/>
                <a:gd name="T81" fmla="*/ 2147483647 h 27"/>
                <a:gd name="T82" fmla="*/ 2147483647 w 108"/>
                <a:gd name="T83" fmla="*/ 2147483647 h 27"/>
                <a:gd name="T84" fmla="*/ 2147483647 w 108"/>
                <a:gd name="T85" fmla="*/ 2147483647 h 27"/>
                <a:gd name="T86" fmla="*/ 2147483647 w 108"/>
                <a:gd name="T87" fmla="*/ 2147483647 h 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8"/>
                <a:gd name="T133" fmla="*/ 0 h 27"/>
                <a:gd name="T134" fmla="*/ 108 w 108"/>
                <a:gd name="T135" fmla="*/ 27 h 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8" h="27">
                  <a:moveTo>
                    <a:pt x="74" y="7"/>
                  </a:moveTo>
                  <a:cubicBezTo>
                    <a:pt x="73" y="8"/>
                    <a:pt x="71" y="8"/>
                    <a:pt x="70" y="8"/>
                  </a:cubicBezTo>
                  <a:cubicBezTo>
                    <a:pt x="67" y="8"/>
                    <a:pt x="65" y="8"/>
                    <a:pt x="63" y="8"/>
                  </a:cubicBezTo>
                  <a:cubicBezTo>
                    <a:pt x="59" y="8"/>
                    <a:pt x="57" y="9"/>
                    <a:pt x="54" y="7"/>
                  </a:cubicBezTo>
                  <a:cubicBezTo>
                    <a:pt x="52" y="6"/>
                    <a:pt x="51" y="5"/>
                    <a:pt x="49" y="4"/>
                  </a:cubicBezTo>
                  <a:cubicBezTo>
                    <a:pt x="48" y="3"/>
                    <a:pt x="47" y="2"/>
                    <a:pt x="46" y="1"/>
                  </a:cubicBezTo>
                  <a:cubicBezTo>
                    <a:pt x="46" y="0"/>
                    <a:pt x="46" y="0"/>
                    <a:pt x="45" y="0"/>
                  </a:cubicBezTo>
                  <a:cubicBezTo>
                    <a:pt x="45" y="1"/>
                    <a:pt x="46" y="2"/>
                    <a:pt x="47" y="3"/>
                  </a:cubicBezTo>
                  <a:cubicBezTo>
                    <a:pt x="47" y="5"/>
                    <a:pt x="46" y="6"/>
                    <a:pt x="44" y="7"/>
                  </a:cubicBezTo>
                  <a:cubicBezTo>
                    <a:pt x="44" y="7"/>
                    <a:pt x="43" y="7"/>
                    <a:pt x="42" y="7"/>
                  </a:cubicBezTo>
                  <a:cubicBezTo>
                    <a:pt x="41" y="7"/>
                    <a:pt x="40" y="8"/>
                    <a:pt x="39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0"/>
                    <a:pt x="32" y="10"/>
                  </a:cubicBezTo>
                  <a:cubicBezTo>
                    <a:pt x="31" y="10"/>
                    <a:pt x="31" y="10"/>
                    <a:pt x="30" y="10"/>
                  </a:cubicBezTo>
                  <a:cubicBezTo>
                    <a:pt x="28" y="10"/>
                    <a:pt x="26" y="11"/>
                    <a:pt x="24" y="11"/>
                  </a:cubicBezTo>
                  <a:cubicBezTo>
                    <a:pt x="23" y="11"/>
                    <a:pt x="23" y="11"/>
                    <a:pt x="22" y="11"/>
                  </a:cubicBezTo>
                  <a:cubicBezTo>
                    <a:pt x="20" y="11"/>
                    <a:pt x="19" y="11"/>
                    <a:pt x="18" y="11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6" y="10"/>
                    <a:pt x="16" y="11"/>
                    <a:pt x="15" y="12"/>
                  </a:cubicBezTo>
                  <a:cubicBezTo>
                    <a:pt x="14" y="13"/>
                    <a:pt x="13" y="13"/>
                    <a:pt x="12" y="13"/>
                  </a:cubicBezTo>
                  <a:cubicBezTo>
                    <a:pt x="8" y="15"/>
                    <a:pt x="4" y="18"/>
                    <a:pt x="0" y="19"/>
                  </a:cubicBezTo>
                  <a:cubicBezTo>
                    <a:pt x="3" y="18"/>
                    <a:pt x="7" y="19"/>
                    <a:pt x="10" y="19"/>
                  </a:cubicBezTo>
                  <a:cubicBezTo>
                    <a:pt x="13" y="19"/>
                    <a:pt x="14" y="19"/>
                    <a:pt x="14" y="23"/>
                  </a:cubicBezTo>
                  <a:cubicBezTo>
                    <a:pt x="15" y="22"/>
                    <a:pt x="16" y="21"/>
                    <a:pt x="17" y="21"/>
                  </a:cubicBezTo>
                  <a:cubicBezTo>
                    <a:pt x="23" y="16"/>
                    <a:pt x="34" y="15"/>
                    <a:pt x="41" y="17"/>
                  </a:cubicBezTo>
                  <a:cubicBezTo>
                    <a:pt x="43" y="18"/>
                    <a:pt x="44" y="18"/>
                    <a:pt x="43" y="20"/>
                  </a:cubicBezTo>
                  <a:cubicBezTo>
                    <a:pt x="43" y="23"/>
                    <a:pt x="42" y="25"/>
                    <a:pt x="42" y="27"/>
                  </a:cubicBezTo>
                  <a:cubicBezTo>
                    <a:pt x="43" y="27"/>
                    <a:pt x="44" y="25"/>
                    <a:pt x="45" y="24"/>
                  </a:cubicBezTo>
                  <a:cubicBezTo>
                    <a:pt x="46" y="23"/>
                    <a:pt x="47" y="22"/>
                    <a:pt x="48" y="20"/>
                  </a:cubicBezTo>
                  <a:cubicBezTo>
                    <a:pt x="50" y="19"/>
                    <a:pt x="51" y="18"/>
                    <a:pt x="53" y="17"/>
                  </a:cubicBezTo>
                  <a:cubicBezTo>
                    <a:pt x="56" y="16"/>
                    <a:pt x="60" y="16"/>
                    <a:pt x="64" y="17"/>
                  </a:cubicBezTo>
                  <a:cubicBezTo>
                    <a:pt x="66" y="18"/>
                    <a:pt x="71" y="17"/>
                    <a:pt x="73" y="19"/>
                  </a:cubicBezTo>
                  <a:cubicBezTo>
                    <a:pt x="74" y="21"/>
                    <a:pt x="73" y="24"/>
                    <a:pt x="72" y="26"/>
                  </a:cubicBezTo>
                  <a:cubicBezTo>
                    <a:pt x="73" y="24"/>
                    <a:pt x="75" y="22"/>
                    <a:pt x="77" y="21"/>
                  </a:cubicBezTo>
                  <a:cubicBezTo>
                    <a:pt x="78" y="20"/>
                    <a:pt x="80" y="18"/>
                    <a:pt x="83" y="17"/>
                  </a:cubicBezTo>
                  <a:cubicBezTo>
                    <a:pt x="87" y="16"/>
                    <a:pt x="90" y="16"/>
                    <a:pt x="94" y="16"/>
                  </a:cubicBezTo>
                  <a:cubicBezTo>
                    <a:pt x="97" y="16"/>
                    <a:pt x="99" y="16"/>
                    <a:pt x="101" y="16"/>
                  </a:cubicBezTo>
                  <a:cubicBezTo>
                    <a:pt x="102" y="16"/>
                    <a:pt x="108" y="15"/>
                    <a:pt x="108" y="16"/>
                  </a:cubicBezTo>
                  <a:cubicBezTo>
                    <a:pt x="106" y="12"/>
                    <a:pt x="98" y="10"/>
                    <a:pt x="94" y="9"/>
                  </a:cubicBezTo>
                  <a:cubicBezTo>
                    <a:pt x="90" y="8"/>
                    <a:pt x="86" y="7"/>
                    <a:pt x="82" y="6"/>
                  </a:cubicBezTo>
                  <a:cubicBezTo>
                    <a:pt x="81" y="6"/>
                    <a:pt x="79" y="6"/>
                    <a:pt x="78" y="5"/>
                  </a:cubicBezTo>
                  <a:cubicBezTo>
                    <a:pt x="77" y="5"/>
                    <a:pt x="76" y="3"/>
                    <a:pt x="75" y="2"/>
                  </a:cubicBezTo>
                  <a:cubicBezTo>
                    <a:pt x="75" y="3"/>
                    <a:pt x="76" y="5"/>
                    <a:pt x="75" y="7"/>
                  </a:cubicBezTo>
                  <a:cubicBezTo>
                    <a:pt x="75" y="7"/>
                    <a:pt x="74" y="7"/>
                    <a:pt x="74" y="7"/>
                  </a:cubicBezTo>
                  <a:close/>
                </a:path>
              </a:pathLst>
            </a:custGeom>
            <a:solidFill>
              <a:srgbClr val="4A64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5" name="Freeform 3353"/>
            <p:cNvSpPr>
              <a:spLocks noChangeArrowheads="1"/>
            </p:cNvSpPr>
            <p:nvPr/>
          </p:nvSpPr>
          <p:spPr bwMode="auto">
            <a:xfrm>
              <a:off x="179388" y="979488"/>
              <a:ext cx="177800" cy="49213"/>
            </a:xfrm>
            <a:custGeom>
              <a:avLst/>
              <a:gdLst>
                <a:gd name="T0" fmla="*/ 2147483647 w 138"/>
                <a:gd name="T1" fmla="*/ 2147483647 h 37"/>
                <a:gd name="T2" fmla="*/ 2147483647 w 138"/>
                <a:gd name="T3" fmla="*/ 2147483647 h 37"/>
                <a:gd name="T4" fmla="*/ 2147483647 w 138"/>
                <a:gd name="T5" fmla="*/ 2147483647 h 37"/>
                <a:gd name="T6" fmla="*/ 2147483647 w 138"/>
                <a:gd name="T7" fmla="*/ 0 h 37"/>
                <a:gd name="T8" fmla="*/ 2147483647 w 138"/>
                <a:gd name="T9" fmla="*/ 2147483647 h 37"/>
                <a:gd name="T10" fmla="*/ 2147483647 w 138"/>
                <a:gd name="T11" fmla="*/ 2147483647 h 37"/>
                <a:gd name="T12" fmla="*/ 2147483647 w 138"/>
                <a:gd name="T13" fmla="*/ 2147483647 h 37"/>
                <a:gd name="T14" fmla="*/ 2147483647 w 138"/>
                <a:gd name="T15" fmla="*/ 2147483647 h 37"/>
                <a:gd name="T16" fmla="*/ 2147483647 w 138"/>
                <a:gd name="T17" fmla="*/ 2147483647 h 37"/>
                <a:gd name="T18" fmla="*/ 2147483647 w 138"/>
                <a:gd name="T19" fmla="*/ 2147483647 h 37"/>
                <a:gd name="T20" fmla="*/ 2147483647 w 138"/>
                <a:gd name="T21" fmla="*/ 2147483647 h 37"/>
                <a:gd name="T22" fmla="*/ 2147483647 w 138"/>
                <a:gd name="T23" fmla="*/ 2147483647 h 37"/>
                <a:gd name="T24" fmla="*/ 2147483647 w 138"/>
                <a:gd name="T25" fmla="*/ 2147483647 h 37"/>
                <a:gd name="T26" fmla="*/ 0 w 138"/>
                <a:gd name="T27" fmla="*/ 2147483647 h 37"/>
                <a:gd name="T28" fmla="*/ 2147483647 w 138"/>
                <a:gd name="T29" fmla="*/ 2147483647 h 37"/>
                <a:gd name="T30" fmla="*/ 2147483647 w 138"/>
                <a:gd name="T31" fmla="*/ 2147483647 h 37"/>
                <a:gd name="T32" fmla="*/ 2147483647 w 138"/>
                <a:gd name="T33" fmla="*/ 2147483647 h 37"/>
                <a:gd name="T34" fmla="*/ 2147483647 w 138"/>
                <a:gd name="T35" fmla="*/ 2147483647 h 37"/>
                <a:gd name="T36" fmla="*/ 2147483647 w 138"/>
                <a:gd name="T37" fmla="*/ 2147483647 h 37"/>
                <a:gd name="T38" fmla="*/ 2147483647 w 138"/>
                <a:gd name="T39" fmla="*/ 2147483647 h 37"/>
                <a:gd name="T40" fmla="*/ 2147483647 w 138"/>
                <a:gd name="T41" fmla="*/ 2147483647 h 37"/>
                <a:gd name="T42" fmla="*/ 2147483647 w 138"/>
                <a:gd name="T43" fmla="*/ 2147483647 h 37"/>
                <a:gd name="T44" fmla="*/ 2147483647 w 138"/>
                <a:gd name="T45" fmla="*/ 2147483647 h 3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38"/>
                <a:gd name="T70" fmla="*/ 0 h 37"/>
                <a:gd name="T71" fmla="*/ 138 w 138"/>
                <a:gd name="T72" fmla="*/ 37 h 3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38" h="37">
                  <a:moveTo>
                    <a:pt x="128" y="16"/>
                  </a:moveTo>
                  <a:cubicBezTo>
                    <a:pt x="128" y="15"/>
                    <a:pt x="128" y="15"/>
                    <a:pt x="127" y="15"/>
                  </a:cubicBezTo>
                  <a:cubicBezTo>
                    <a:pt x="121" y="8"/>
                    <a:pt x="111" y="2"/>
                    <a:pt x="101" y="1"/>
                  </a:cubicBezTo>
                  <a:cubicBezTo>
                    <a:pt x="97" y="0"/>
                    <a:pt x="93" y="0"/>
                    <a:pt x="89" y="0"/>
                  </a:cubicBezTo>
                  <a:cubicBezTo>
                    <a:pt x="83" y="1"/>
                    <a:pt x="78" y="0"/>
                    <a:pt x="72" y="2"/>
                  </a:cubicBezTo>
                  <a:cubicBezTo>
                    <a:pt x="70" y="2"/>
                    <a:pt x="67" y="3"/>
                    <a:pt x="64" y="3"/>
                  </a:cubicBezTo>
                  <a:cubicBezTo>
                    <a:pt x="61" y="4"/>
                    <a:pt x="58" y="5"/>
                    <a:pt x="55" y="6"/>
                  </a:cubicBezTo>
                  <a:cubicBezTo>
                    <a:pt x="52" y="7"/>
                    <a:pt x="48" y="9"/>
                    <a:pt x="44" y="10"/>
                  </a:cubicBezTo>
                  <a:cubicBezTo>
                    <a:pt x="40" y="11"/>
                    <a:pt x="36" y="13"/>
                    <a:pt x="32" y="15"/>
                  </a:cubicBezTo>
                  <a:cubicBezTo>
                    <a:pt x="29" y="16"/>
                    <a:pt x="26" y="17"/>
                    <a:pt x="23" y="19"/>
                  </a:cubicBezTo>
                  <a:cubicBezTo>
                    <a:pt x="20" y="20"/>
                    <a:pt x="18" y="22"/>
                    <a:pt x="16" y="24"/>
                  </a:cubicBezTo>
                  <a:cubicBezTo>
                    <a:pt x="14" y="25"/>
                    <a:pt x="12" y="27"/>
                    <a:pt x="10" y="29"/>
                  </a:cubicBezTo>
                  <a:cubicBezTo>
                    <a:pt x="9" y="30"/>
                    <a:pt x="7" y="31"/>
                    <a:pt x="6" y="32"/>
                  </a:cubicBezTo>
                  <a:cubicBezTo>
                    <a:pt x="4" y="33"/>
                    <a:pt x="2" y="34"/>
                    <a:pt x="0" y="36"/>
                  </a:cubicBezTo>
                  <a:cubicBezTo>
                    <a:pt x="2" y="37"/>
                    <a:pt x="6" y="36"/>
                    <a:pt x="8" y="36"/>
                  </a:cubicBezTo>
                  <a:cubicBezTo>
                    <a:pt x="11" y="36"/>
                    <a:pt x="14" y="35"/>
                    <a:pt x="17" y="34"/>
                  </a:cubicBezTo>
                  <a:cubicBezTo>
                    <a:pt x="23" y="32"/>
                    <a:pt x="28" y="28"/>
                    <a:pt x="35" y="25"/>
                  </a:cubicBezTo>
                  <a:cubicBezTo>
                    <a:pt x="52" y="18"/>
                    <a:pt x="71" y="14"/>
                    <a:pt x="90" y="16"/>
                  </a:cubicBezTo>
                  <a:cubicBezTo>
                    <a:pt x="96" y="17"/>
                    <a:pt x="101" y="19"/>
                    <a:pt x="107" y="20"/>
                  </a:cubicBezTo>
                  <a:cubicBezTo>
                    <a:pt x="111" y="21"/>
                    <a:pt x="115" y="22"/>
                    <a:pt x="119" y="24"/>
                  </a:cubicBezTo>
                  <a:cubicBezTo>
                    <a:pt x="125" y="26"/>
                    <a:pt x="131" y="30"/>
                    <a:pt x="137" y="31"/>
                  </a:cubicBezTo>
                  <a:cubicBezTo>
                    <a:pt x="138" y="29"/>
                    <a:pt x="134" y="25"/>
                    <a:pt x="133" y="23"/>
                  </a:cubicBezTo>
                  <a:cubicBezTo>
                    <a:pt x="132" y="20"/>
                    <a:pt x="130" y="18"/>
                    <a:pt x="128" y="16"/>
                  </a:cubicBezTo>
                  <a:close/>
                </a:path>
              </a:pathLst>
            </a:custGeom>
            <a:solidFill>
              <a:srgbClr val="5670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6" name="Freeform 3354"/>
            <p:cNvSpPr>
              <a:spLocks noChangeArrowheads="1"/>
            </p:cNvSpPr>
            <p:nvPr/>
          </p:nvSpPr>
          <p:spPr bwMode="auto">
            <a:xfrm>
              <a:off x="185738" y="979488"/>
              <a:ext cx="169863" cy="42863"/>
            </a:xfrm>
            <a:custGeom>
              <a:avLst/>
              <a:gdLst>
                <a:gd name="T0" fmla="*/ 2147483647 w 130"/>
                <a:gd name="T1" fmla="*/ 2147483647 h 32"/>
                <a:gd name="T2" fmla="*/ 2147483647 w 130"/>
                <a:gd name="T3" fmla="*/ 2147483647 h 32"/>
                <a:gd name="T4" fmla="*/ 2147483647 w 130"/>
                <a:gd name="T5" fmla="*/ 2147483647 h 32"/>
                <a:gd name="T6" fmla="*/ 2147483647 w 130"/>
                <a:gd name="T7" fmla="*/ 2147483647 h 32"/>
                <a:gd name="T8" fmla="*/ 2147483647 w 130"/>
                <a:gd name="T9" fmla="*/ 2147483647 h 32"/>
                <a:gd name="T10" fmla="*/ 2147483647 w 130"/>
                <a:gd name="T11" fmla="*/ 0 h 32"/>
                <a:gd name="T12" fmla="*/ 2147483647 w 130"/>
                <a:gd name="T13" fmla="*/ 0 h 32"/>
                <a:gd name="T14" fmla="*/ 2147483647 w 130"/>
                <a:gd name="T15" fmla="*/ 2147483647 h 32"/>
                <a:gd name="T16" fmla="*/ 2147483647 w 130"/>
                <a:gd name="T17" fmla="*/ 2147483647 h 32"/>
                <a:gd name="T18" fmla="*/ 2147483647 w 130"/>
                <a:gd name="T19" fmla="*/ 2147483647 h 32"/>
                <a:gd name="T20" fmla="*/ 2147483647 w 130"/>
                <a:gd name="T21" fmla="*/ 2147483647 h 32"/>
                <a:gd name="T22" fmla="*/ 2147483647 w 130"/>
                <a:gd name="T23" fmla="*/ 2147483647 h 32"/>
                <a:gd name="T24" fmla="*/ 2147483647 w 130"/>
                <a:gd name="T25" fmla="*/ 2147483647 h 32"/>
                <a:gd name="T26" fmla="*/ 2147483647 w 130"/>
                <a:gd name="T27" fmla="*/ 2147483647 h 32"/>
                <a:gd name="T28" fmla="*/ 2147483647 w 130"/>
                <a:gd name="T29" fmla="*/ 2147483647 h 32"/>
                <a:gd name="T30" fmla="*/ 2147483647 w 130"/>
                <a:gd name="T31" fmla="*/ 2147483647 h 32"/>
                <a:gd name="T32" fmla="*/ 2147483647 w 130"/>
                <a:gd name="T33" fmla="*/ 2147483647 h 32"/>
                <a:gd name="T34" fmla="*/ 0 w 130"/>
                <a:gd name="T35" fmla="*/ 2147483647 h 32"/>
                <a:gd name="T36" fmla="*/ 2147483647 w 130"/>
                <a:gd name="T37" fmla="*/ 2147483647 h 32"/>
                <a:gd name="T38" fmla="*/ 2147483647 w 130"/>
                <a:gd name="T39" fmla="*/ 2147483647 h 32"/>
                <a:gd name="T40" fmla="*/ 2147483647 w 130"/>
                <a:gd name="T41" fmla="*/ 2147483647 h 32"/>
                <a:gd name="T42" fmla="*/ 2147483647 w 130"/>
                <a:gd name="T43" fmla="*/ 2147483647 h 32"/>
                <a:gd name="T44" fmla="*/ 2147483647 w 130"/>
                <a:gd name="T45" fmla="*/ 2147483647 h 32"/>
                <a:gd name="T46" fmla="*/ 2147483647 w 130"/>
                <a:gd name="T47" fmla="*/ 2147483647 h 32"/>
                <a:gd name="T48" fmla="*/ 2147483647 w 130"/>
                <a:gd name="T49" fmla="*/ 2147483647 h 32"/>
                <a:gd name="T50" fmla="*/ 2147483647 w 130"/>
                <a:gd name="T51" fmla="*/ 2147483647 h 32"/>
                <a:gd name="T52" fmla="*/ 2147483647 w 130"/>
                <a:gd name="T53" fmla="*/ 2147483647 h 32"/>
                <a:gd name="T54" fmla="*/ 2147483647 w 130"/>
                <a:gd name="T55" fmla="*/ 2147483647 h 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30"/>
                <a:gd name="T85" fmla="*/ 0 h 32"/>
                <a:gd name="T86" fmla="*/ 130 w 130"/>
                <a:gd name="T87" fmla="*/ 32 h 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30" h="32">
                  <a:moveTo>
                    <a:pt x="117" y="11"/>
                  </a:moveTo>
                  <a:cubicBezTo>
                    <a:pt x="116" y="10"/>
                    <a:pt x="113" y="9"/>
                    <a:pt x="112" y="7"/>
                  </a:cubicBezTo>
                  <a:cubicBezTo>
                    <a:pt x="109" y="5"/>
                    <a:pt x="104" y="3"/>
                    <a:pt x="100" y="2"/>
                  </a:cubicBezTo>
                  <a:cubicBezTo>
                    <a:pt x="99" y="2"/>
                    <a:pt x="97" y="2"/>
                    <a:pt x="96" y="1"/>
                  </a:cubicBezTo>
                  <a:cubicBezTo>
                    <a:pt x="94" y="1"/>
                    <a:pt x="92" y="1"/>
                    <a:pt x="90" y="1"/>
                  </a:cubicBezTo>
                  <a:cubicBezTo>
                    <a:pt x="87" y="0"/>
                    <a:pt x="85" y="0"/>
                    <a:pt x="82" y="0"/>
                  </a:cubicBezTo>
                  <a:cubicBezTo>
                    <a:pt x="81" y="0"/>
                    <a:pt x="80" y="0"/>
                    <a:pt x="78" y="0"/>
                  </a:cubicBezTo>
                  <a:cubicBezTo>
                    <a:pt x="76" y="1"/>
                    <a:pt x="73" y="1"/>
                    <a:pt x="70" y="1"/>
                  </a:cubicBezTo>
                  <a:cubicBezTo>
                    <a:pt x="67" y="2"/>
                    <a:pt x="65" y="2"/>
                    <a:pt x="62" y="3"/>
                  </a:cubicBezTo>
                  <a:cubicBezTo>
                    <a:pt x="60" y="3"/>
                    <a:pt x="57" y="4"/>
                    <a:pt x="55" y="5"/>
                  </a:cubicBezTo>
                  <a:cubicBezTo>
                    <a:pt x="52" y="5"/>
                    <a:pt x="49" y="6"/>
                    <a:pt x="47" y="7"/>
                  </a:cubicBezTo>
                  <a:cubicBezTo>
                    <a:pt x="45" y="7"/>
                    <a:pt x="44" y="7"/>
                    <a:pt x="43" y="8"/>
                  </a:cubicBezTo>
                  <a:cubicBezTo>
                    <a:pt x="41" y="9"/>
                    <a:pt x="41" y="10"/>
                    <a:pt x="39" y="10"/>
                  </a:cubicBezTo>
                  <a:cubicBezTo>
                    <a:pt x="37" y="11"/>
                    <a:pt x="34" y="11"/>
                    <a:pt x="32" y="12"/>
                  </a:cubicBezTo>
                  <a:cubicBezTo>
                    <a:pt x="28" y="14"/>
                    <a:pt x="24" y="17"/>
                    <a:pt x="19" y="18"/>
                  </a:cubicBezTo>
                  <a:cubicBezTo>
                    <a:pt x="15" y="19"/>
                    <a:pt x="11" y="21"/>
                    <a:pt x="6" y="22"/>
                  </a:cubicBezTo>
                  <a:cubicBezTo>
                    <a:pt x="6" y="23"/>
                    <a:pt x="8" y="23"/>
                    <a:pt x="9" y="24"/>
                  </a:cubicBezTo>
                  <a:cubicBezTo>
                    <a:pt x="5" y="25"/>
                    <a:pt x="3" y="28"/>
                    <a:pt x="0" y="30"/>
                  </a:cubicBezTo>
                  <a:cubicBezTo>
                    <a:pt x="8" y="32"/>
                    <a:pt x="17" y="25"/>
                    <a:pt x="24" y="22"/>
                  </a:cubicBezTo>
                  <a:cubicBezTo>
                    <a:pt x="33" y="18"/>
                    <a:pt x="43" y="15"/>
                    <a:pt x="53" y="13"/>
                  </a:cubicBezTo>
                  <a:cubicBezTo>
                    <a:pt x="63" y="10"/>
                    <a:pt x="75" y="9"/>
                    <a:pt x="85" y="10"/>
                  </a:cubicBezTo>
                  <a:cubicBezTo>
                    <a:pt x="89" y="11"/>
                    <a:pt x="93" y="12"/>
                    <a:pt x="97" y="13"/>
                  </a:cubicBezTo>
                  <a:cubicBezTo>
                    <a:pt x="105" y="14"/>
                    <a:pt x="114" y="17"/>
                    <a:pt x="121" y="23"/>
                  </a:cubicBezTo>
                  <a:cubicBezTo>
                    <a:pt x="123" y="24"/>
                    <a:pt x="126" y="26"/>
                    <a:pt x="129" y="27"/>
                  </a:cubicBezTo>
                  <a:cubicBezTo>
                    <a:pt x="130" y="27"/>
                    <a:pt x="127" y="22"/>
                    <a:pt x="127" y="22"/>
                  </a:cubicBezTo>
                  <a:cubicBezTo>
                    <a:pt x="126" y="20"/>
                    <a:pt x="124" y="19"/>
                    <a:pt x="123" y="18"/>
                  </a:cubicBezTo>
                  <a:cubicBezTo>
                    <a:pt x="122" y="15"/>
                    <a:pt x="120" y="13"/>
                    <a:pt x="118" y="11"/>
                  </a:cubicBezTo>
                  <a:cubicBezTo>
                    <a:pt x="118" y="11"/>
                    <a:pt x="118" y="11"/>
                    <a:pt x="117" y="11"/>
                  </a:cubicBezTo>
                  <a:close/>
                </a:path>
              </a:pathLst>
            </a:custGeom>
            <a:solidFill>
              <a:srgbClr val="597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7" name="Freeform 3355"/>
            <p:cNvSpPr>
              <a:spLocks noChangeArrowheads="1"/>
            </p:cNvSpPr>
            <p:nvPr/>
          </p:nvSpPr>
          <p:spPr bwMode="auto">
            <a:xfrm>
              <a:off x="207963" y="977900"/>
              <a:ext cx="141288" cy="28575"/>
            </a:xfrm>
            <a:custGeom>
              <a:avLst/>
              <a:gdLst>
                <a:gd name="T0" fmla="*/ 2147483647 w 110"/>
                <a:gd name="T1" fmla="*/ 2147483647 h 22"/>
                <a:gd name="T2" fmla="*/ 2147483647 w 110"/>
                <a:gd name="T3" fmla="*/ 0 h 22"/>
                <a:gd name="T4" fmla="*/ 2147483647 w 110"/>
                <a:gd name="T5" fmla="*/ 2147483647 h 22"/>
                <a:gd name="T6" fmla="*/ 2147483647 w 110"/>
                <a:gd name="T7" fmla="*/ 0 h 22"/>
                <a:gd name="T8" fmla="*/ 2147483647 w 110"/>
                <a:gd name="T9" fmla="*/ 2147483647 h 22"/>
                <a:gd name="T10" fmla="*/ 2147483647 w 110"/>
                <a:gd name="T11" fmla="*/ 2147483647 h 22"/>
                <a:gd name="T12" fmla="*/ 2147483647 w 110"/>
                <a:gd name="T13" fmla="*/ 2147483647 h 22"/>
                <a:gd name="T14" fmla="*/ 2147483647 w 110"/>
                <a:gd name="T15" fmla="*/ 2147483647 h 22"/>
                <a:gd name="T16" fmla="*/ 2147483647 w 110"/>
                <a:gd name="T17" fmla="*/ 2147483647 h 22"/>
                <a:gd name="T18" fmla="*/ 2147483647 w 110"/>
                <a:gd name="T19" fmla="*/ 2147483647 h 22"/>
                <a:gd name="T20" fmla="*/ 2147483647 w 110"/>
                <a:gd name="T21" fmla="*/ 2147483647 h 22"/>
                <a:gd name="T22" fmla="*/ 2147483647 w 110"/>
                <a:gd name="T23" fmla="*/ 2147483647 h 22"/>
                <a:gd name="T24" fmla="*/ 2147483647 w 110"/>
                <a:gd name="T25" fmla="*/ 2147483647 h 22"/>
                <a:gd name="T26" fmla="*/ 2147483647 w 110"/>
                <a:gd name="T27" fmla="*/ 2147483647 h 22"/>
                <a:gd name="T28" fmla="*/ 0 w 110"/>
                <a:gd name="T29" fmla="*/ 2147483647 h 22"/>
                <a:gd name="T30" fmla="*/ 2147483647 w 110"/>
                <a:gd name="T31" fmla="*/ 2147483647 h 22"/>
                <a:gd name="T32" fmla="*/ 2147483647 w 110"/>
                <a:gd name="T33" fmla="*/ 2147483647 h 22"/>
                <a:gd name="T34" fmla="*/ 2147483647 w 110"/>
                <a:gd name="T35" fmla="*/ 2147483647 h 22"/>
                <a:gd name="T36" fmla="*/ 2147483647 w 110"/>
                <a:gd name="T37" fmla="*/ 2147483647 h 22"/>
                <a:gd name="T38" fmla="*/ 2147483647 w 110"/>
                <a:gd name="T39" fmla="*/ 2147483647 h 22"/>
                <a:gd name="T40" fmla="*/ 2147483647 w 110"/>
                <a:gd name="T41" fmla="*/ 2147483647 h 22"/>
                <a:gd name="T42" fmla="*/ 2147483647 w 110"/>
                <a:gd name="T43" fmla="*/ 2147483647 h 22"/>
                <a:gd name="T44" fmla="*/ 2147483647 w 110"/>
                <a:gd name="T45" fmla="*/ 2147483647 h 22"/>
                <a:gd name="T46" fmla="*/ 2147483647 w 110"/>
                <a:gd name="T47" fmla="*/ 2147483647 h 22"/>
                <a:gd name="T48" fmla="*/ 2147483647 w 110"/>
                <a:gd name="T49" fmla="*/ 2147483647 h 2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0"/>
                <a:gd name="T76" fmla="*/ 0 h 22"/>
                <a:gd name="T77" fmla="*/ 110 w 110"/>
                <a:gd name="T78" fmla="*/ 22 h 2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0" h="22">
                  <a:moveTo>
                    <a:pt x="79" y="2"/>
                  </a:moveTo>
                  <a:cubicBezTo>
                    <a:pt x="76" y="1"/>
                    <a:pt x="73" y="1"/>
                    <a:pt x="70" y="0"/>
                  </a:cubicBezTo>
                  <a:cubicBezTo>
                    <a:pt x="69" y="1"/>
                    <a:pt x="70" y="2"/>
                    <a:pt x="70" y="2"/>
                  </a:cubicBezTo>
                  <a:cubicBezTo>
                    <a:pt x="66" y="2"/>
                    <a:pt x="62" y="0"/>
                    <a:pt x="57" y="0"/>
                  </a:cubicBezTo>
                  <a:cubicBezTo>
                    <a:pt x="58" y="1"/>
                    <a:pt x="58" y="2"/>
                    <a:pt x="58" y="3"/>
                  </a:cubicBezTo>
                  <a:cubicBezTo>
                    <a:pt x="56" y="3"/>
                    <a:pt x="53" y="2"/>
                    <a:pt x="51" y="2"/>
                  </a:cubicBezTo>
                  <a:cubicBezTo>
                    <a:pt x="48" y="2"/>
                    <a:pt x="45" y="2"/>
                    <a:pt x="42" y="2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39" y="6"/>
                    <a:pt x="34" y="7"/>
                    <a:pt x="29" y="7"/>
                  </a:cubicBezTo>
                  <a:cubicBezTo>
                    <a:pt x="28" y="8"/>
                    <a:pt x="29" y="9"/>
                    <a:pt x="30" y="9"/>
                  </a:cubicBezTo>
                  <a:cubicBezTo>
                    <a:pt x="27" y="10"/>
                    <a:pt x="24" y="9"/>
                    <a:pt x="22" y="10"/>
                  </a:cubicBezTo>
                  <a:cubicBezTo>
                    <a:pt x="20" y="10"/>
                    <a:pt x="13" y="13"/>
                    <a:pt x="12" y="12"/>
                  </a:cubicBezTo>
                  <a:cubicBezTo>
                    <a:pt x="13" y="13"/>
                    <a:pt x="15" y="14"/>
                    <a:pt x="15" y="15"/>
                  </a:cubicBezTo>
                  <a:cubicBezTo>
                    <a:pt x="12" y="15"/>
                    <a:pt x="9" y="15"/>
                    <a:pt x="7" y="16"/>
                  </a:cubicBezTo>
                  <a:cubicBezTo>
                    <a:pt x="5" y="17"/>
                    <a:pt x="0" y="18"/>
                    <a:pt x="0" y="20"/>
                  </a:cubicBezTo>
                  <a:cubicBezTo>
                    <a:pt x="4" y="20"/>
                    <a:pt x="10" y="20"/>
                    <a:pt x="15" y="19"/>
                  </a:cubicBezTo>
                  <a:cubicBezTo>
                    <a:pt x="20" y="18"/>
                    <a:pt x="26" y="14"/>
                    <a:pt x="32" y="12"/>
                  </a:cubicBezTo>
                  <a:cubicBezTo>
                    <a:pt x="37" y="10"/>
                    <a:pt x="41" y="10"/>
                    <a:pt x="46" y="9"/>
                  </a:cubicBezTo>
                  <a:cubicBezTo>
                    <a:pt x="50" y="9"/>
                    <a:pt x="55" y="8"/>
                    <a:pt x="60" y="8"/>
                  </a:cubicBezTo>
                  <a:cubicBezTo>
                    <a:pt x="67" y="8"/>
                    <a:pt x="75" y="8"/>
                    <a:pt x="82" y="11"/>
                  </a:cubicBezTo>
                  <a:cubicBezTo>
                    <a:pt x="87" y="14"/>
                    <a:pt x="94" y="14"/>
                    <a:pt x="99" y="18"/>
                  </a:cubicBezTo>
                  <a:cubicBezTo>
                    <a:pt x="101" y="19"/>
                    <a:pt x="103" y="21"/>
                    <a:pt x="106" y="21"/>
                  </a:cubicBezTo>
                  <a:cubicBezTo>
                    <a:pt x="110" y="22"/>
                    <a:pt x="106" y="18"/>
                    <a:pt x="105" y="17"/>
                  </a:cubicBezTo>
                  <a:cubicBezTo>
                    <a:pt x="100" y="12"/>
                    <a:pt x="94" y="9"/>
                    <a:pt x="88" y="5"/>
                  </a:cubicBezTo>
                  <a:cubicBezTo>
                    <a:pt x="85" y="3"/>
                    <a:pt x="82" y="2"/>
                    <a:pt x="79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8" name="Freeform 3356"/>
            <p:cNvSpPr>
              <a:spLocks noChangeArrowheads="1"/>
            </p:cNvSpPr>
            <p:nvPr/>
          </p:nvSpPr>
          <p:spPr bwMode="auto">
            <a:xfrm>
              <a:off x="228600" y="1025525"/>
              <a:ext cx="90488" cy="6350"/>
            </a:xfrm>
            <a:custGeom>
              <a:avLst/>
              <a:gdLst>
                <a:gd name="T0" fmla="*/ 2147483647 w 69"/>
                <a:gd name="T1" fmla="*/ 2147483647 h 5"/>
                <a:gd name="T2" fmla="*/ 2147483647 w 69"/>
                <a:gd name="T3" fmla="*/ 0 h 5"/>
                <a:gd name="T4" fmla="*/ 2147483647 w 69"/>
                <a:gd name="T5" fmla="*/ 2147483647 h 5"/>
                <a:gd name="T6" fmla="*/ 0 w 69"/>
                <a:gd name="T7" fmla="*/ 2147483647 h 5"/>
                <a:gd name="T8" fmla="*/ 2147483647 w 69"/>
                <a:gd name="T9" fmla="*/ 2147483647 h 5"/>
                <a:gd name="T10" fmla="*/ 2147483647 w 69"/>
                <a:gd name="T11" fmla="*/ 2147483647 h 5"/>
                <a:gd name="T12" fmla="*/ 2147483647 w 69"/>
                <a:gd name="T13" fmla="*/ 2147483647 h 5"/>
                <a:gd name="T14" fmla="*/ 2147483647 w 69"/>
                <a:gd name="T15" fmla="*/ 2147483647 h 5"/>
                <a:gd name="T16" fmla="*/ 2147483647 w 69"/>
                <a:gd name="T17" fmla="*/ 2147483647 h 5"/>
                <a:gd name="T18" fmla="*/ 2147483647 w 69"/>
                <a:gd name="T19" fmla="*/ 2147483647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5"/>
                <a:gd name="T32" fmla="*/ 69 w 6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5">
                  <a:moveTo>
                    <a:pt x="58" y="1"/>
                  </a:moveTo>
                  <a:cubicBezTo>
                    <a:pt x="52" y="0"/>
                    <a:pt x="45" y="0"/>
                    <a:pt x="39" y="0"/>
                  </a:cubicBezTo>
                  <a:cubicBezTo>
                    <a:pt x="33" y="0"/>
                    <a:pt x="26" y="0"/>
                    <a:pt x="20" y="1"/>
                  </a:cubicBezTo>
                  <a:cubicBezTo>
                    <a:pt x="15" y="1"/>
                    <a:pt x="5" y="0"/>
                    <a:pt x="0" y="2"/>
                  </a:cubicBezTo>
                  <a:cubicBezTo>
                    <a:pt x="3" y="5"/>
                    <a:pt x="12" y="2"/>
                    <a:pt x="16" y="2"/>
                  </a:cubicBezTo>
                  <a:cubicBezTo>
                    <a:pt x="22" y="2"/>
                    <a:pt x="28" y="3"/>
                    <a:pt x="34" y="4"/>
                  </a:cubicBezTo>
                  <a:cubicBezTo>
                    <a:pt x="41" y="4"/>
                    <a:pt x="47" y="3"/>
                    <a:pt x="53" y="3"/>
                  </a:cubicBezTo>
                  <a:cubicBezTo>
                    <a:pt x="57" y="3"/>
                    <a:pt x="60" y="3"/>
                    <a:pt x="64" y="3"/>
                  </a:cubicBezTo>
                  <a:cubicBezTo>
                    <a:pt x="65" y="4"/>
                    <a:pt x="68" y="5"/>
                    <a:pt x="68" y="3"/>
                  </a:cubicBezTo>
                  <a:cubicBezTo>
                    <a:pt x="69" y="1"/>
                    <a:pt x="60" y="1"/>
                    <a:pt x="58" y="1"/>
                  </a:cubicBezTo>
                  <a:close/>
                </a:path>
              </a:pathLst>
            </a:custGeom>
            <a:solidFill>
              <a:srgbClr val="476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999" name="Freeform 3357"/>
            <p:cNvSpPr>
              <a:spLocks noChangeArrowheads="1"/>
            </p:cNvSpPr>
            <p:nvPr/>
          </p:nvSpPr>
          <p:spPr bwMode="auto">
            <a:xfrm>
              <a:off x="209550" y="1019175"/>
              <a:ext cx="155575" cy="17463"/>
            </a:xfrm>
            <a:custGeom>
              <a:avLst/>
              <a:gdLst>
                <a:gd name="T0" fmla="*/ 2147483647 w 120"/>
                <a:gd name="T1" fmla="*/ 2147483647 h 14"/>
                <a:gd name="T2" fmla="*/ 2147483647 w 120"/>
                <a:gd name="T3" fmla="*/ 2147483647 h 14"/>
                <a:gd name="T4" fmla="*/ 2147483647 w 120"/>
                <a:gd name="T5" fmla="*/ 2147483647 h 14"/>
                <a:gd name="T6" fmla="*/ 2147483647 w 120"/>
                <a:gd name="T7" fmla="*/ 2147483647 h 14"/>
                <a:gd name="T8" fmla="*/ 2147483647 w 120"/>
                <a:gd name="T9" fmla="*/ 2147483647 h 14"/>
                <a:gd name="T10" fmla="*/ 2147483647 w 120"/>
                <a:gd name="T11" fmla="*/ 2147483647 h 14"/>
                <a:gd name="T12" fmla="*/ 0 w 120"/>
                <a:gd name="T13" fmla="*/ 2147483647 h 14"/>
                <a:gd name="T14" fmla="*/ 2147483647 w 120"/>
                <a:gd name="T15" fmla="*/ 2147483647 h 14"/>
                <a:gd name="T16" fmla="*/ 2147483647 w 120"/>
                <a:gd name="T17" fmla="*/ 2147483647 h 14"/>
                <a:gd name="T18" fmla="*/ 2147483647 w 120"/>
                <a:gd name="T19" fmla="*/ 2147483647 h 14"/>
                <a:gd name="T20" fmla="*/ 2147483647 w 120"/>
                <a:gd name="T21" fmla="*/ 2147483647 h 14"/>
                <a:gd name="T22" fmla="*/ 2147483647 w 120"/>
                <a:gd name="T23" fmla="*/ 2147483647 h 14"/>
                <a:gd name="T24" fmla="*/ 2147483647 w 120"/>
                <a:gd name="T25" fmla="*/ 2147483647 h 14"/>
                <a:gd name="T26" fmla="*/ 2147483647 w 120"/>
                <a:gd name="T27" fmla="*/ 2147483647 h 14"/>
                <a:gd name="T28" fmla="*/ 2147483647 w 120"/>
                <a:gd name="T29" fmla="*/ 2147483647 h 14"/>
                <a:gd name="T30" fmla="*/ 2147483647 w 120"/>
                <a:gd name="T31" fmla="*/ 2147483647 h 14"/>
                <a:gd name="T32" fmla="*/ 2147483647 w 120"/>
                <a:gd name="T33" fmla="*/ 2147483647 h 14"/>
                <a:gd name="T34" fmla="*/ 2147483647 w 120"/>
                <a:gd name="T35" fmla="*/ 2147483647 h 14"/>
                <a:gd name="T36" fmla="*/ 2147483647 w 120"/>
                <a:gd name="T37" fmla="*/ 2147483647 h 14"/>
                <a:gd name="T38" fmla="*/ 2147483647 w 120"/>
                <a:gd name="T39" fmla="*/ 2147483647 h 14"/>
                <a:gd name="T40" fmla="*/ 2147483647 w 120"/>
                <a:gd name="T41" fmla="*/ 2147483647 h 14"/>
                <a:gd name="T42" fmla="*/ 2147483647 w 120"/>
                <a:gd name="T43" fmla="*/ 2147483647 h 14"/>
                <a:gd name="T44" fmla="*/ 2147483647 w 120"/>
                <a:gd name="T45" fmla="*/ 0 h 14"/>
                <a:gd name="T46" fmla="*/ 2147483647 w 120"/>
                <a:gd name="T47" fmla="*/ 2147483647 h 14"/>
                <a:gd name="T48" fmla="*/ 2147483647 w 120"/>
                <a:gd name="T49" fmla="*/ 2147483647 h 14"/>
                <a:gd name="T50" fmla="*/ 2147483647 w 120"/>
                <a:gd name="T51" fmla="*/ 2147483647 h 14"/>
                <a:gd name="T52" fmla="*/ 2147483647 w 120"/>
                <a:gd name="T53" fmla="*/ 2147483647 h 14"/>
                <a:gd name="T54" fmla="*/ 2147483647 w 120"/>
                <a:gd name="T55" fmla="*/ 2147483647 h 14"/>
                <a:gd name="T56" fmla="*/ 2147483647 w 120"/>
                <a:gd name="T57" fmla="*/ 0 h 14"/>
                <a:gd name="T58" fmla="*/ 2147483647 w 120"/>
                <a:gd name="T59" fmla="*/ 2147483647 h 14"/>
                <a:gd name="T60" fmla="*/ 2147483647 w 120"/>
                <a:gd name="T61" fmla="*/ 2147483647 h 14"/>
                <a:gd name="T62" fmla="*/ 2147483647 w 120"/>
                <a:gd name="T63" fmla="*/ 2147483647 h 14"/>
                <a:gd name="T64" fmla="*/ 2147483647 w 120"/>
                <a:gd name="T65" fmla="*/ 2147483647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"/>
                <a:gd name="T100" fmla="*/ 0 h 14"/>
                <a:gd name="T101" fmla="*/ 120 w 120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" h="14">
                  <a:moveTo>
                    <a:pt x="16" y="6"/>
                  </a:moveTo>
                  <a:cubicBezTo>
                    <a:pt x="15" y="6"/>
                    <a:pt x="13" y="6"/>
                    <a:pt x="12" y="6"/>
                  </a:cubicBezTo>
                  <a:cubicBezTo>
                    <a:pt x="11" y="6"/>
                    <a:pt x="9" y="7"/>
                    <a:pt x="8" y="6"/>
                  </a:cubicBezTo>
                  <a:cubicBezTo>
                    <a:pt x="8" y="6"/>
                    <a:pt x="7" y="5"/>
                    <a:pt x="7" y="6"/>
                  </a:cubicBezTo>
                  <a:cubicBezTo>
                    <a:pt x="6" y="7"/>
                    <a:pt x="7" y="7"/>
                    <a:pt x="6" y="7"/>
                  </a:cubicBezTo>
                  <a:cubicBezTo>
                    <a:pt x="5" y="8"/>
                    <a:pt x="4" y="8"/>
                    <a:pt x="3" y="9"/>
                  </a:cubicBezTo>
                  <a:cubicBezTo>
                    <a:pt x="2" y="9"/>
                    <a:pt x="1" y="11"/>
                    <a:pt x="0" y="11"/>
                  </a:cubicBezTo>
                  <a:cubicBezTo>
                    <a:pt x="4" y="11"/>
                    <a:pt x="5" y="10"/>
                    <a:pt x="5" y="14"/>
                  </a:cubicBezTo>
                  <a:cubicBezTo>
                    <a:pt x="9" y="7"/>
                    <a:pt x="21" y="8"/>
                    <a:pt x="27" y="8"/>
                  </a:cubicBezTo>
                  <a:cubicBezTo>
                    <a:pt x="29" y="7"/>
                    <a:pt x="34" y="7"/>
                    <a:pt x="36" y="10"/>
                  </a:cubicBezTo>
                  <a:cubicBezTo>
                    <a:pt x="36" y="11"/>
                    <a:pt x="36" y="12"/>
                    <a:pt x="36" y="14"/>
                  </a:cubicBezTo>
                  <a:cubicBezTo>
                    <a:pt x="38" y="10"/>
                    <a:pt x="43" y="8"/>
                    <a:pt x="46" y="7"/>
                  </a:cubicBezTo>
                  <a:cubicBezTo>
                    <a:pt x="51" y="6"/>
                    <a:pt x="61" y="4"/>
                    <a:pt x="65" y="9"/>
                  </a:cubicBezTo>
                  <a:cubicBezTo>
                    <a:pt x="66" y="10"/>
                    <a:pt x="66" y="12"/>
                    <a:pt x="66" y="13"/>
                  </a:cubicBezTo>
                  <a:cubicBezTo>
                    <a:pt x="67" y="11"/>
                    <a:pt x="68" y="10"/>
                    <a:pt x="70" y="9"/>
                  </a:cubicBezTo>
                  <a:cubicBezTo>
                    <a:pt x="72" y="6"/>
                    <a:pt x="77" y="6"/>
                    <a:pt x="81" y="6"/>
                  </a:cubicBezTo>
                  <a:cubicBezTo>
                    <a:pt x="86" y="5"/>
                    <a:pt x="91" y="6"/>
                    <a:pt x="96" y="7"/>
                  </a:cubicBezTo>
                  <a:cubicBezTo>
                    <a:pt x="100" y="7"/>
                    <a:pt x="105" y="7"/>
                    <a:pt x="109" y="8"/>
                  </a:cubicBezTo>
                  <a:cubicBezTo>
                    <a:pt x="113" y="9"/>
                    <a:pt x="116" y="10"/>
                    <a:pt x="120" y="11"/>
                  </a:cubicBezTo>
                  <a:cubicBezTo>
                    <a:pt x="117" y="3"/>
                    <a:pt x="97" y="3"/>
                    <a:pt x="91" y="2"/>
                  </a:cubicBezTo>
                  <a:cubicBezTo>
                    <a:pt x="87" y="2"/>
                    <a:pt x="82" y="1"/>
                    <a:pt x="78" y="1"/>
                  </a:cubicBezTo>
                  <a:cubicBezTo>
                    <a:pt x="76" y="1"/>
                    <a:pt x="74" y="1"/>
                    <a:pt x="72" y="2"/>
                  </a:cubicBezTo>
                  <a:cubicBezTo>
                    <a:pt x="71" y="2"/>
                    <a:pt x="67" y="0"/>
                    <a:pt x="67" y="0"/>
                  </a:cubicBezTo>
                  <a:cubicBezTo>
                    <a:pt x="67" y="1"/>
                    <a:pt x="67" y="2"/>
                    <a:pt x="66" y="2"/>
                  </a:cubicBezTo>
                  <a:cubicBezTo>
                    <a:pt x="65" y="2"/>
                    <a:pt x="64" y="2"/>
                    <a:pt x="63" y="2"/>
                  </a:cubicBezTo>
                  <a:cubicBezTo>
                    <a:pt x="60" y="2"/>
                    <a:pt x="58" y="2"/>
                    <a:pt x="55" y="2"/>
                  </a:cubicBezTo>
                  <a:cubicBezTo>
                    <a:pt x="52" y="2"/>
                    <a:pt x="49" y="2"/>
                    <a:pt x="46" y="3"/>
                  </a:cubicBezTo>
                  <a:cubicBezTo>
                    <a:pt x="44" y="4"/>
                    <a:pt x="42" y="3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9" y="1"/>
                    <a:pt x="36" y="3"/>
                    <a:pt x="35" y="3"/>
                  </a:cubicBezTo>
                  <a:cubicBezTo>
                    <a:pt x="34" y="3"/>
                    <a:pt x="33" y="3"/>
                    <a:pt x="32" y="3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24" y="3"/>
                    <a:pt x="20" y="5"/>
                    <a:pt x="16" y="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0" name="Freeform 3358"/>
            <p:cNvSpPr>
              <a:spLocks noChangeArrowheads="1"/>
            </p:cNvSpPr>
            <p:nvPr/>
          </p:nvSpPr>
          <p:spPr bwMode="auto">
            <a:xfrm>
              <a:off x="368300" y="1030288"/>
              <a:ext cx="22225" cy="80963"/>
            </a:xfrm>
            <a:custGeom>
              <a:avLst/>
              <a:gdLst>
                <a:gd name="T0" fmla="*/ 2147483647 w 18"/>
                <a:gd name="T1" fmla="*/ 2147483647 h 62"/>
                <a:gd name="T2" fmla="*/ 2147483647 w 18"/>
                <a:gd name="T3" fmla="*/ 2147483647 h 62"/>
                <a:gd name="T4" fmla="*/ 2147483647 w 18"/>
                <a:gd name="T5" fmla="*/ 2147483647 h 62"/>
                <a:gd name="T6" fmla="*/ 2147483647 w 18"/>
                <a:gd name="T7" fmla="*/ 2147483647 h 62"/>
                <a:gd name="T8" fmla="*/ 2147483647 w 18"/>
                <a:gd name="T9" fmla="*/ 2147483647 h 62"/>
                <a:gd name="T10" fmla="*/ 2147483647 w 18"/>
                <a:gd name="T11" fmla="*/ 2147483647 h 62"/>
                <a:gd name="T12" fmla="*/ 2147483647 w 18"/>
                <a:gd name="T13" fmla="*/ 2147483647 h 62"/>
                <a:gd name="T14" fmla="*/ 2147483647 w 18"/>
                <a:gd name="T15" fmla="*/ 2147483647 h 62"/>
                <a:gd name="T16" fmla="*/ 2147483647 w 18"/>
                <a:gd name="T17" fmla="*/ 0 h 62"/>
                <a:gd name="T18" fmla="*/ 2147483647 w 18"/>
                <a:gd name="T19" fmla="*/ 2147483647 h 62"/>
                <a:gd name="T20" fmla="*/ 2147483647 w 18"/>
                <a:gd name="T21" fmla="*/ 2147483647 h 62"/>
                <a:gd name="T22" fmla="*/ 2147483647 w 18"/>
                <a:gd name="T23" fmla="*/ 2147483647 h 62"/>
                <a:gd name="T24" fmla="*/ 2147483647 w 18"/>
                <a:gd name="T25" fmla="*/ 2147483647 h 62"/>
                <a:gd name="T26" fmla="*/ 2147483647 w 18"/>
                <a:gd name="T27" fmla="*/ 2147483647 h 62"/>
                <a:gd name="T28" fmla="*/ 2147483647 w 18"/>
                <a:gd name="T29" fmla="*/ 2147483647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"/>
                <a:gd name="T46" fmla="*/ 0 h 62"/>
                <a:gd name="T47" fmla="*/ 18 w 18"/>
                <a:gd name="T48" fmla="*/ 62 h 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" h="62">
                  <a:moveTo>
                    <a:pt x="7" y="39"/>
                  </a:moveTo>
                  <a:cubicBezTo>
                    <a:pt x="8" y="44"/>
                    <a:pt x="8" y="49"/>
                    <a:pt x="10" y="53"/>
                  </a:cubicBezTo>
                  <a:cubicBezTo>
                    <a:pt x="10" y="56"/>
                    <a:pt x="13" y="62"/>
                    <a:pt x="16" y="62"/>
                  </a:cubicBezTo>
                  <a:cubicBezTo>
                    <a:pt x="16" y="58"/>
                    <a:pt x="15" y="55"/>
                    <a:pt x="15" y="51"/>
                  </a:cubicBezTo>
                  <a:cubicBezTo>
                    <a:pt x="15" y="47"/>
                    <a:pt x="16" y="44"/>
                    <a:pt x="16" y="40"/>
                  </a:cubicBezTo>
                  <a:cubicBezTo>
                    <a:pt x="17" y="38"/>
                    <a:pt x="18" y="33"/>
                    <a:pt x="16" y="31"/>
                  </a:cubicBezTo>
                  <a:cubicBezTo>
                    <a:pt x="15" y="28"/>
                    <a:pt x="11" y="26"/>
                    <a:pt x="9" y="23"/>
                  </a:cubicBezTo>
                  <a:cubicBezTo>
                    <a:pt x="8" y="19"/>
                    <a:pt x="7" y="15"/>
                    <a:pt x="7" y="11"/>
                  </a:cubicBezTo>
                  <a:cubicBezTo>
                    <a:pt x="7" y="7"/>
                    <a:pt x="10" y="4"/>
                    <a:pt x="10" y="0"/>
                  </a:cubicBezTo>
                  <a:cubicBezTo>
                    <a:pt x="8" y="1"/>
                    <a:pt x="7" y="4"/>
                    <a:pt x="5" y="6"/>
                  </a:cubicBezTo>
                  <a:cubicBezTo>
                    <a:pt x="3" y="7"/>
                    <a:pt x="0" y="7"/>
                    <a:pt x="1" y="10"/>
                  </a:cubicBezTo>
                  <a:cubicBezTo>
                    <a:pt x="1" y="11"/>
                    <a:pt x="2" y="12"/>
                    <a:pt x="2" y="13"/>
                  </a:cubicBezTo>
                  <a:cubicBezTo>
                    <a:pt x="3" y="14"/>
                    <a:pt x="3" y="16"/>
                    <a:pt x="4" y="17"/>
                  </a:cubicBezTo>
                  <a:cubicBezTo>
                    <a:pt x="5" y="24"/>
                    <a:pt x="6" y="30"/>
                    <a:pt x="7" y="37"/>
                  </a:cubicBezTo>
                  <a:cubicBezTo>
                    <a:pt x="7" y="37"/>
                    <a:pt x="7" y="38"/>
                    <a:pt x="7" y="39"/>
                  </a:cubicBezTo>
                  <a:close/>
                </a:path>
              </a:pathLst>
            </a:custGeom>
            <a:solidFill>
              <a:srgbClr val="525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1" name="Freeform 3359"/>
            <p:cNvSpPr>
              <a:spLocks noChangeArrowheads="1"/>
            </p:cNvSpPr>
            <p:nvPr/>
          </p:nvSpPr>
          <p:spPr bwMode="auto">
            <a:xfrm>
              <a:off x="373063" y="1047750"/>
              <a:ext cx="17463" cy="63500"/>
            </a:xfrm>
            <a:custGeom>
              <a:avLst/>
              <a:gdLst>
                <a:gd name="T0" fmla="*/ 2147483647 w 14"/>
                <a:gd name="T1" fmla="*/ 2147483647 h 49"/>
                <a:gd name="T2" fmla="*/ 2147483647 w 14"/>
                <a:gd name="T3" fmla="*/ 2147483647 h 49"/>
                <a:gd name="T4" fmla="*/ 2147483647 w 14"/>
                <a:gd name="T5" fmla="*/ 2147483647 h 49"/>
                <a:gd name="T6" fmla="*/ 2147483647 w 14"/>
                <a:gd name="T7" fmla="*/ 2147483647 h 49"/>
                <a:gd name="T8" fmla="*/ 2147483647 w 14"/>
                <a:gd name="T9" fmla="*/ 0 h 49"/>
                <a:gd name="T10" fmla="*/ 2147483647 w 14"/>
                <a:gd name="T11" fmla="*/ 2147483647 h 49"/>
                <a:gd name="T12" fmla="*/ 2147483647 w 14"/>
                <a:gd name="T13" fmla="*/ 2147483647 h 49"/>
                <a:gd name="T14" fmla="*/ 2147483647 w 14"/>
                <a:gd name="T15" fmla="*/ 2147483647 h 49"/>
                <a:gd name="T16" fmla="*/ 2147483647 w 14"/>
                <a:gd name="T17" fmla="*/ 2147483647 h 49"/>
                <a:gd name="T18" fmla="*/ 2147483647 w 14"/>
                <a:gd name="T19" fmla="*/ 2147483647 h 49"/>
                <a:gd name="T20" fmla="*/ 2147483647 w 14"/>
                <a:gd name="T21" fmla="*/ 2147483647 h 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49"/>
                <a:gd name="T35" fmla="*/ 14 w 14"/>
                <a:gd name="T36" fmla="*/ 49 h 4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49">
                  <a:moveTo>
                    <a:pt x="12" y="19"/>
                  </a:moveTo>
                  <a:cubicBezTo>
                    <a:pt x="11" y="17"/>
                    <a:pt x="9" y="15"/>
                    <a:pt x="7" y="13"/>
                  </a:cubicBezTo>
                  <a:cubicBezTo>
                    <a:pt x="5" y="11"/>
                    <a:pt x="5" y="9"/>
                    <a:pt x="4" y="6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2" y="0"/>
                    <a:pt x="2" y="0"/>
                  </a:cubicBezTo>
                  <a:cubicBezTo>
                    <a:pt x="0" y="0"/>
                    <a:pt x="1" y="7"/>
                    <a:pt x="1" y="9"/>
                  </a:cubicBezTo>
                  <a:cubicBezTo>
                    <a:pt x="1" y="12"/>
                    <a:pt x="2" y="16"/>
                    <a:pt x="2" y="19"/>
                  </a:cubicBezTo>
                  <a:cubicBezTo>
                    <a:pt x="3" y="26"/>
                    <a:pt x="4" y="33"/>
                    <a:pt x="6" y="39"/>
                  </a:cubicBezTo>
                  <a:cubicBezTo>
                    <a:pt x="7" y="43"/>
                    <a:pt x="8" y="46"/>
                    <a:pt x="11" y="49"/>
                  </a:cubicBezTo>
                  <a:cubicBezTo>
                    <a:pt x="13" y="43"/>
                    <a:pt x="11" y="35"/>
                    <a:pt x="12" y="29"/>
                  </a:cubicBezTo>
                  <a:cubicBezTo>
                    <a:pt x="12" y="26"/>
                    <a:pt x="14" y="22"/>
                    <a:pt x="12" y="19"/>
                  </a:cubicBezTo>
                  <a:close/>
                </a:path>
              </a:pathLst>
            </a:custGeom>
            <a:solidFill>
              <a:srgbClr val="675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2" name="Freeform 3360"/>
            <p:cNvSpPr>
              <a:spLocks noChangeArrowheads="1"/>
            </p:cNvSpPr>
            <p:nvPr/>
          </p:nvSpPr>
          <p:spPr bwMode="auto">
            <a:xfrm>
              <a:off x="376238" y="1054100"/>
              <a:ext cx="14288" cy="55563"/>
            </a:xfrm>
            <a:custGeom>
              <a:avLst/>
              <a:gdLst>
                <a:gd name="T0" fmla="*/ 2147483647 w 11"/>
                <a:gd name="T1" fmla="*/ 2147483647 h 43"/>
                <a:gd name="T2" fmla="*/ 2147483647 w 11"/>
                <a:gd name="T3" fmla="*/ 2147483647 h 43"/>
                <a:gd name="T4" fmla="*/ 0 w 11"/>
                <a:gd name="T5" fmla="*/ 2147483647 h 43"/>
                <a:gd name="T6" fmla="*/ 0 w 11"/>
                <a:gd name="T7" fmla="*/ 0 h 43"/>
                <a:gd name="T8" fmla="*/ 2147483647 w 11"/>
                <a:gd name="T9" fmla="*/ 2147483647 h 43"/>
                <a:gd name="T10" fmla="*/ 2147483647 w 11"/>
                <a:gd name="T11" fmla="*/ 2147483647 h 43"/>
                <a:gd name="T12" fmla="*/ 2147483647 w 11"/>
                <a:gd name="T13" fmla="*/ 2147483647 h 43"/>
                <a:gd name="T14" fmla="*/ 2147483647 w 11"/>
                <a:gd name="T15" fmla="*/ 2147483647 h 43"/>
                <a:gd name="T16" fmla="*/ 2147483647 w 11"/>
                <a:gd name="T17" fmla="*/ 2147483647 h 43"/>
                <a:gd name="T18" fmla="*/ 2147483647 w 11"/>
                <a:gd name="T19" fmla="*/ 2147483647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43"/>
                <a:gd name="T32" fmla="*/ 11 w 11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43">
                  <a:moveTo>
                    <a:pt x="3" y="33"/>
                  </a:moveTo>
                  <a:cubicBezTo>
                    <a:pt x="3" y="29"/>
                    <a:pt x="3" y="24"/>
                    <a:pt x="2" y="20"/>
                  </a:cubicBezTo>
                  <a:cubicBezTo>
                    <a:pt x="0" y="15"/>
                    <a:pt x="1" y="9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2" y="3"/>
                    <a:pt x="3" y="3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6" y="10"/>
                    <a:pt x="8" y="11"/>
                    <a:pt x="9" y="12"/>
                  </a:cubicBezTo>
                  <a:cubicBezTo>
                    <a:pt x="11" y="15"/>
                    <a:pt x="10" y="19"/>
                    <a:pt x="10" y="22"/>
                  </a:cubicBezTo>
                  <a:cubicBezTo>
                    <a:pt x="9" y="29"/>
                    <a:pt x="9" y="37"/>
                    <a:pt x="10" y="43"/>
                  </a:cubicBezTo>
                  <a:cubicBezTo>
                    <a:pt x="6" y="42"/>
                    <a:pt x="4" y="36"/>
                    <a:pt x="3" y="33"/>
                  </a:cubicBezTo>
                  <a:close/>
                </a:path>
              </a:pathLst>
            </a:custGeom>
            <a:solidFill>
              <a:srgbClr val="674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3" name="Freeform 3361"/>
            <p:cNvSpPr>
              <a:spLocks noChangeArrowheads="1"/>
            </p:cNvSpPr>
            <p:nvPr/>
          </p:nvSpPr>
          <p:spPr bwMode="auto">
            <a:xfrm>
              <a:off x="376238" y="1060450"/>
              <a:ext cx="14288" cy="49213"/>
            </a:xfrm>
            <a:custGeom>
              <a:avLst/>
              <a:gdLst>
                <a:gd name="T0" fmla="*/ 2147483647 w 10"/>
                <a:gd name="T1" fmla="*/ 2147483647 h 38"/>
                <a:gd name="T2" fmla="*/ 2147483647 w 10"/>
                <a:gd name="T3" fmla="*/ 2147483647 h 38"/>
                <a:gd name="T4" fmla="*/ 0 w 10"/>
                <a:gd name="T5" fmla="*/ 0 h 38"/>
                <a:gd name="T6" fmla="*/ 2147483647 w 10"/>
                <a:gd name="T7" fmla="*/ 2147483647 h 38"/>
                <a:gd name="T8" fmla="*/ 2147483647 w 10"/>
                <a:gd name="T9" fmla="*/ 2147483647 h 38"/>
                <a:gd name="T10" fmla="*/ 2147483647 w 10"/>
                <a:gd name="T11" fmla="*/ 2147483647 h 38"/>
                <a:gd name="T12" fmla="*/ 2147483647 w 10"/>
                <a:gd name="T13" fmla="*/ 2147483647 h 38"/>
                <a:gd name="T14" fmla="*/ 2147483647 w 10"/>
                <a:gd name="T15" fmla="*/ 2147483647 h 38"/>
                <a:gd name="T16" fmla="*/ 2147483647 w 10"/>
                <a:gd name="T17" fmla="*/ 2147483647 h 38"/>
                <a:gd name="T18" fmla="*/ 2147483647 w 10"/>
                <a:gd name="T19" fmla="*/ 2147483647 h 38"/>
                <a:gd name="T20" fmla="*/ 2147483647 w 10"/>
                <a:gd name="T21" fmla="*/ 2147483647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38"/>
                <a:gd name="T35" fmla="*/ 10 w 10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38">
                  <a:moveTo>
                    <a:pt x="8" y="5"/>
                  </a:moveTo>
                  <a:cubicBezTo>
                    <a:pt x="7" y="4"/>
                    <a:pt x="5" y="4"/>
                    <a:pt x="3" y="3"/>
                  </a:cubicBezTo>
                  <a:cubicBezTo>
                    <a:pt x="3" y="2"/>
                    <a:pt x="1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9"/>
                    <a:pt x="1" y="11"/>
                    <a:pt x="2" y="13"/>
                  </a:cubicBezTo>
                  <a:cubicBezTo>
                    <a:pt x="3" y="17"/>
                    <a:pt x="2" y="22"/>
                    <a:pt x="2" y="27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6" y="35"/>
                    <a:pt x="7" y="37"/>
                    <a:pt x="9" y="38"/>
                  </a:cubicBezTo>
                  <a:cubicBezTo>
                    <a:pt x="9" y="35"/>
                    <a:pt x="8" y="31"/>
                    <a:pt x="8" y="28"/>
                  </a:cubicBezTo>
                  <a:cubicBezTo>
                    <a:pt x="8" y="24"/>
                    <a:pt x="8" y="20"/>
                    <a:pt x="9" y="16"/>
                  </a:cubicBezTo>
                  <a:cubicBezTo>
                    <a:pt x="9" y="12"/>
                    <a:pt x="10" y="9"/>
                    <a:pt x="8" y="5"/>
                  </a:cubicBezTo>
                  <a:close/>
                </a:path>
              </a:pathLst>
            </a:custGeom>
            <a:solidFill>
              <a:srgbClr val="674D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4" name="Freeform 3362"/>
            <p:cNvSpPr>
              <a:spLocks noChangeArrowheads="1"/>
            </p:cNvSpPr>
            <p:nvPr/>
          </p:nvSpPr>
          <p:spPr bwMode="auto">
            <a:xfrm>
              <a:off x="379413" y="1065213"/>
              <a:ext cx="11113" cy="46038"/>
            </a:xfrm>
            <a:custGeom>
              <a:avLst/>
              <a:gdLst>
                <a:gd name="T0" fmla="*/ 2147483647 w 8"/>
                <a:gd name="T1" fmla="*/ 2147483647 h 35"/>
                <a:gd name="T2" fmla="*/ 0 w 8"/>
                <a:gd name="T3" fmla="*/ 0 h 35"/>
                <a:gd name="T4" fmla="*/ 2147483647 w 8"/>
                <a:gd name="T5" fmla="*/ 2147483647 h 35"/>
                <a:gd name="T6" fmla="*/ 2147483647 w 8"/>
                <a:gd name="T7" fmla="*/ 2147483647 h 35"/>
                <a:gd name="T8" fmla="*/ 2147483647 w 8"/>
                <a:gd name="T9" fmla="*/ 2147483647 h 35"/>
                <a:gd name="T10" fmla="*/ 2147483647 w 8"/>
                <a:gd name="T11" fmla="*/ 2147483647 h 35"/>
                <a:gd name="T12" fmla="*/ 2147483647 w 8"/>
                <a:gd name="T13" fmla="*/ 2147483647 h 35"/>
                <a:gd name="T14" fmla="*/ 2147483647 w 8"/>
                <a:gd name="T15" fmla="*/ 2147483647 h 35"/>
                <a:gd name="T16" fmla="*/ 2147483647 w 8"/>
                <a:gd name="T17" fmla="*/ 2147483647 h 35"/>
                <a:gd name="T18" fmla="*/ 2147483647 w 8"/>
                <a:gd name="T19" fmla="*/ 2147483647 h 35"/>
                <a:gd name="T20" fmla="*/ 2147483647 w 8"/>
                <a:gd name="T21" fmla="*/ 2147483647 h 35"/>
                <a:gd name="T22" fmla="*/ 2147483647 w 8"/>
                <a:gd name="T23" fmla="*/ 2147483647 h 35"/>
                <a:gd name="T24" fmla="*/ 2147483647 w 8"/>
                <a:gd name="T25" fmla="*/ 2147483647 h 35"/>
                <a:gd name="T26" fmla="*/ 2147483647 w 8"/>
                <a:gd name="T27" fmla="*/ 2147483647 h 35"/>
                <a:gd name="T28" fmla="*/ 2147483647 w 8"/>
                <a:gd name="T29" fmla="*/ 2147483647 h 35"/>
                <a:gd name="T30" fmla="*/ 2147483647 w 8"/>
                <a:gd name="T31" fmla="*/ 2147483647 h 35"/>
                <a:gd name="T32" fmla="*/ 2147483647 w 8"/>
                <a:gd name="T33" fmla="*/ 2147483647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"/>
                <a:gd name="T52" fmla="*/ 0 h 35"/>
                <a:gd name="T53" fmla="*/ 8 w 8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" h="35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ubicBezTo>
                    <a:pt x="3" y="2"/>
                    <a:pt x="4" y="3"/>
                    <a:pt x="5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8" y="7"/>
                    <a:pt x="8" y="9"/>
                    <a:pt x="8" y="10"/>
                  </a:cubicBezTo>
                  <a:cubicBezTo>
                    <a:pt x="8" y="12"/>
                    <a:pt x="7" y="14"/>
                    <a:pt x="7" y="16"/>
                  </a:cubicBezTo>
                  <a:cubicBezTo>
                    <a:pt x="7" y="18"/>
                    <a:pt x="7" y="19"/>
                    <a:pt x="7" y="21"/>
                  </a:cubicBezTo>
                  <a:cubicBezTo>
                    <a:pt x="7" y="23"/>
                    <a:pt x="7" y="25"/>
                    <a:pt x="7" y="27"/>
                  </a:cubicBezTo>
                  <a:cubicBezTo>
                    <a:pt x="7" y="28"/>
                    <a:pt x="7" y="30"/>
                    <a:pt x="7" y="31"/>
                  </a:cubicBezTo>
                  <a:cubicBezTo>
                    <a:pt x="7" y="32"/>
                    <a:pt x="7" y="33"/>
                    <a:pt x="7" y="35"/>
                  </a:cubicBezTo>
                  <a:cubicBezTo>
                    <a:pt x="4" y="35"/>
                    <a:pt x="3" y="30"/>
                    <a:pt x="2" y="28"/>
                  </a:cubicBezTo>
                  <a:cubicBezTo>
                    <a:pt x="2" y="26"/>
                    <a:pt x="1" y="24"/>
                    <a:pt x="2" y="21"/>
                  </a:cubicBezTo>
                  <a:cubicBezTo>
                    <a:pt x="2" y="19"/>
                    <a:pt x="2" y="18"/>
                    <a:pt x="2" y="15"/>
                  </a:cubicBezTo>
                  <a:cubicBezTo>
                    <a:pt x="2" y="13"/>
                    <a:pt x="1" y="11"/>
                    <a:pt x="1" y="8"/>
                  </a:cubicBezTo>
                  <a:cubicBezTo>
                    <a:pt x="1" y="8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674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5" name="Freeform 3363"/>
            <p:cNvSpPr>
              <a:spLocks noChangeArrowheads="1"/>
            </p:cNvSpPr>
            <p:nvPr/>
          </p:nvSpPr>
          <p:spPr bwMode="auto">
            <a:xfrm>
              <a:off x="382588" y="1068388"/>
              <a:ext cx="7938" cy="41275"/>
            </a:xfrm>
            <a:custGeom>
              <a:avLst/>
              <a:gdLst>
                <a:gd name="T0" fmla="*/ 2147483647 w 6"/>
                <a:gd name="T1" fmla="*/ 2147483647 h 32"/>
                <a:gd name="T2" fmla="*/ 2147483647 w 6"/>
                <a:gd name="T3" fmla="*/ 2147483647 h 32"/>
                <a:gd name="T4" fmla="*/ 0 w 6"/>
                <a:gd name="T5" fmla="*/ 2147483647 h 32"/>
                <a:gd name="T6" fmla="*/ 2147483647 w 6"/>
                <a:gd name="T7" fmla="*/ 2147483647 h 32"/>
                <a:gd name="T8" fmla="*/ 2147483647 w 6"/>
                <a:gd name="T9" fmla="*/ 2147483647 h 32"/>
                <a:gd name="T10" fmla="*/ 2147483647 w 6"/>
                <a:gd name="T11" fmla="*/ 2147483647 h 32"/>
                <a:gd name="T12" fmla="*/ 2147483647 w 6"/>
                <a:gd name="T13" fmla="*/ 2147483647 h 32"/>
                <a:gd name="T14" fmla="*/ 2147483647 w 6"/>
                <a:gd name="T15" fmla="*/ 2147483647 h 32"/>
                <a:gd name="T16" fmla="*/ 2147483647 w 6"/>
                <a:gd name="T17" fmla="*/ 2147483647 h 32"/>
                <a:gd name="T18" fmla="*/ 2147483647 w 6"/>
                <a:gd name="T19" fmla="*/ 2147483647 h 32"/>
                <a:gd name="T20" fmla="*/ 2147483647 w 6"/>
                <a:gd name="T21" fmla="*/ 2147483647 h 32"/>
                <a:gd name="T22" fmla="*/ 2147483647 w 6"/>
                <a:gd name="T23" fmla="*/ 2147483647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"/>
                <a:gd name="T37" fmla="*/ 0 h 32"/>
                <a:gd name="T38" fmla="*/ 6 w 6"/>
                <a:gd name="T39" fmla="*/ 32 h 3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" h="32">
                  <a:moveTo>
                    <a:pt x="2" y="20"/>
                  </a:moveTo>
                  <a:cubicBezTo>
                    <a:pt x="2" y="15"/>
                    <a:pt x="2" y="10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2"/>
                    <a:pt x="1" y="3"/>
                    <a:pt x="3" y="1"/>
                  </a:cubicBezTo>
                  <a:cubicBezTo>
                    <a:pt x="3" y="1"/>
                    <a:pt x="3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5"/>
                    <a:pt x="6" y="8"/>
                    <a:pt x="6" y="10"/>
                  </a:cubicBezTo>
                  <a:cubicBezTo>
                    <a:pt x="6" y="14"/>
                    <a:pt x="5" y="17"/>
                    <a:pt x="5" y="21"/>
                  </a:cubicBezTo>
                  <a:cubicBezTo>
                    <a:pt x="5" y="23"/>
                    <a:pt x="5" y="25"/>
                    <a:pt x="5" y="27"/>
                  </a:cubicBezTo>
                  <a:cubicBezTo>
                    <a:pt x="5" y="29"/>
                    <a:pt x="5" y="30"/>
                    <a:pt x="5" y="32"/>
                  </a:cubicBezTo>
                  <a:cubicBezTo>
                    <a:pt x="4" y="32"/>
                    <a:pt x="3" y="28"/>
                    <a:pt x="3" y="27"/>
                  </a:cubicBezTo>
                  <a:cubicBezTo>
                    <a:pt x="2" y="24"/>
                    <a:pt x="2" y="22"/>
                    <a:pt x="2" y="20"/>
                  </a:cubicBezTo>
                  <a:close/>
                </a:path>
              </a:pathLst>
            </a:custGeom>
            <a:solidFill>
              <a:srgbClr val="664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6" name="Freeform 3364"/>
            <p:cNvSpPr>
              <a:spLocks noChangeArrowheads="1"/>
            </p:cNvSpPr>
            <p:nvPr/>
          </p:nvSpPr>
          <p:spPr bwMode="auto">
            <a:xfrm>
              <a:off x="384175" y="1066800"/>
              <a:ext cx="7938" cy="42863"/>
            </a:xfrm>
            <a:custGeom>
              <a:avLst/>
              <a:gdLst>
                <a:gd name="T0" fmla="*/ 2147483647 w 7"/>
                <a:gd name="T1" fmla="*/ 2147483647 h 33"/>
                <a:gd name="T2" fmla="*/ 2147483647 w 7"/>
                <a:gd name="T3" fmla="*/ 2147483647 h 33"/>
                <a:gd name="T4" fmla="*/ 2147483647 w 7"/>
                <a:gd name="T5" fmla="*/ 2147483647 h 33"/>
                <a:gd name="T6" fmla="*/ 2147483647 w 7"/>
                <a:gd name="T7" fmla="*/ 2147483647 h 33"/>
                <a:gd name="T8" fmla="*/ 2147483647 w 7"/>
                <a:gd name="T9" fmla="*/ 2147483647 h 33"/>
                <a:gd name="T10" fmla="*/ 2147483647 w 7"/>
                <a:gd name="T11" fmla="*/ 2147483647 h 33"/>
                <a:gd name="T12" fmla="*/ 2147483647 w 7"/>
                <a:gd name="T13" fmla="*/ 0 h 33"/>
                <a:gd name="T14" fmla="*/ 2147483647 w 7"/>
                <a:gd name="T15" fmla="*/ 2147483647 h 33"/>
                <a:gd name="T16" fmla="*/ 2147483647 w 7"/>
                <a:gd name="T17" fmla="*/ 2147483647 h 33"/>
                <a:gd name="T18" fmla="*/ 2147483647 w 7"/>
                <a:gd name="T19" fmla="*/ 2147483647 h 33"/>
                <a:gd name="T20" fmla="*/ 2147483647 w 7"/>
                <a:gd name="T21" fmla="*/ 2147483647 h 33"/>
                <a:gd name="T22" fmla="*/ 2147483647 w 7"/>
                <a:gd name="T23" fmla="*/ 2147483647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"/>
                <a:gd name="T37" fmla="*/ 0 h 33"/>
                <a:gd name="T38" fmla="*/ 7 w 7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" h="33">
                  <a:moveTo>
                    <a:pt x="3" y="19"/>
                  </a:moveTo>
                  <a:cubicBezTo>
                    <a:pt x="3" y="17"/>
                    <a:pt x="3" y="14"/>
                    <a:pt x="3" y="12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6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4" y="2"/>
                    <a:pt x="4" y="0"/>
                    <a:pt x="5" y="0"/>
                  </a:cubicBezTo>
                  <a:cubicBezTo>
                    <a:pt x="7" y="5"/>
                    <a:pt x="5" y="10"/>
                    <a:pt x="5" y="16"/>
                  </a:cubicBezTo>
                  <a:cubicBezTo>
                    <a:pt x="4" y="19"/>
                    <a:pt x="5" y="23"/>
                    <a:pt x="5" y="26"/>
                  </a:cubicBezTo>
                  <a:cubicBezTo>
                    <a:pt x="5" y="27"/>
                    <a:pt x="6" y="33"/>
                    <a:pt x="4" y="32"/>
                  </a:cubicBezTo>
                  <a:cubicBezTo>
                    <a:pt x="3" y="32"/>
                    <a:pt x="3" y="27"/>
                    <a:pt x="3" y="27"/>
                  </a:cubicBezTo>
                  <a:cubicBezTo>
                    <a:pt x="3" y="24"/>
                    <a:pt x="3" y="22"/>
                    <a:pt x="3" y="19"/>
                  </a:cubicBezTo>
                  <a:close/>
                </a:path>
              </a:pathLst>
            </a:custGeom>
            <a:solidFill>
              <a:srgbClr val="66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7" name="Freeform 3365"/>
            <p:cNvSpPr>
              <a:spLocks noChangeArrowheads="1"/>
            </p:cNvSpPr>
            <p:nvPr/>
          </p:nvSpPr>
          <p:spPr bwMode="auto">
            <a:xfrm>
              <a:off x="339725" y="455613"/>
              <a:ext cx="95250" cy="684213"/>
            </a:xfrm>
            <a:custGeom>
              <a:avLst/>
              <a:gdLst>
                <a:gd name="T0" fmla="*/ 2147483647 w 74"/>
                <a:gd name="T1" fmla="*/ 2147483647 h 528"/>
                <a:gd name="T2" fmla="*/ 2147483647 w 74"/>
                <a:gd name="T3" fmla="*/ 2147483647 h 528"/>
                <a:gd name="T4" fmla="*/ 2147483647 w 74"/>
                <a:gd name="T5" fmla="*/ 2147483647 h 528"/>
                <a:gd name="T6" fmla="*/ 2147483647 w 74"/>
                <a:gd name="T7" fmla="*/ 2147483647 h 528"/>
                <a:gd name="T8" fmla="*/ 2147483647 w 74"/>
                <a:gd name="T9" fmla="*/ 2147483647 h 528"/>
                <a:gd name="T10" fmla="*/ 2147483647 w 74"/>
                <a:gd name="T11" fmla="*/ 2147483647 h 528"/>
                <a:gd name="T12" fmla="*/ 2147483647 w 74"/>
                <a:gd name="T13" fmla="*/ 2147483647 h 528"/>
                <a:gd name="T14" fmla="*/ 2147483647 w 74"/>
                <a:gd name="T15" fmla="*/ 2147483647 h 528"/>
                <a:gd name="T16" fmla="*/ 2147483647 w 74"/>
                <a:gd name="T17" fmla="*/ 2147483647 h 528"/>
                <a:gd name="T18" fmla="*/ 2147483647 w 74"/>
                <a:gd name="T19" fmla="*/ 0 h 528"/>
                <a:gd name="T20" fmla="*/ 2147483647 w 74"/>
                <a:gd name="T21" fmla="*/ 2147483647 h 528"/>
                <a:gd name="T22" fmla="*/ 0 w 74"/>
                <a:gd name="T23" fmla="*/ 2147483647 h 528"/>
                <a:gd name="T24" fmla="*/ 2147483647 w 74"/>
                <a:gd name="T25" fmla="*/ 2147483647 h 528"/>
                <a:gd name="T26" fmla="*/ 2147483647 w 74"/>
                <a:gd name="T27" fmla="*/ 2147483647 h 528"/>
                <a:gd name="T28" fmla="*/ 2147483647 w 74"/>
                <a:gd name="T29" fmla="*/ 2147483647 h 528"/>
                <a:gd name="T30" fmla="*/ 2147483647 w 74"/>
                <a:gd name="T31" fmla="*/ 2147483647 h 528"/>
                <a:gd name="T32" fmla="*/ 2147483647 w 74"/>
                <a:gd name="T33" fmla="*/ 2147483647 h 528"/>
                <a:gd name="T34" fmla="*/ 2147483647 w 74"/>
                <a:gd name="T35" fmla="*/ 2147483647 h 528"/>
                <a:gd name="T36" fmla="*/ 2147483647 w 74"/>
                <a:gd name="T37" fmla="*/ 2147483647 h 528"/>
                <a:gd name="T38" fmla="*/ 2147483647 w 74"/>
                <a:gd name="T39" fmla="*/ 2147483647 h 528"/>
                <a:gd name="T40" fmla="*/ 2147483647 w 74"/>
                <a:gd name="T41" fmla="*/ 2147483647 h 528"/>
                <a:gd name="T42" fmla="*/ 2147483647 w 74"/>
                <a:gd name="T43" fmla="*/ 2147483647 h 528"/>
                <a:gd name="T44" fmla="*/ 2147483647 w 74"/>
                <a:gd name="T45" fmla="*/ 2147483647 h 528"/>
                <a:gd name="T46" fmla="*/ 2147483647 w 74"/>
                <a:gd name="T47" fmla="*/ 2147483647 h 528"/>
                <a:gd name="T48" fmla="*/ 2147483647 w 74"/>
                <a:gd name="T49" fmla="*/ 2147483647 h 528"/>
                <a:gd name="T50" fmla="*/ 2147483647 w 74"/>
                <a:gd name="T51" fmla="*/ 2147483647 h 528"/>
                <a:gd name="T52" fmla="*/ 2147483647 w 74"/>
                <a:gd name="T53" fmla="*/ 2147483647 h 528"/>
                <a:gd name="T54" fmla="*/ 2147483647 w 74"/>
                <a:gd name="T55" fmla="*/ 2147483647 h 528"/>
                <a:gd name="T56" fmla="*/ 2147483647 w 74"/>
                <a:gd name="T57" fmla="*/ 2147483647 h 528"/>
                <a:gd name="T58" fmla="*/ 2147483647 w 74"/>
                <a:gd name="T59" fmla="*/ 2147483647 h 528"/>
                <a:gd name="T60" fmla="*/ 2147483647 w 74"/>
                <a:gd name="T61" fmla="*/ 2147483647 h 528"/>
                <a:gd name="T62" fmla="*/ 2147483647 w 74"/>
                <a:gd name="T63" fmla="*/ 2147483647 h 528"/>
                <a:gd name="T64" fmla="*/ 2147483647 w 74"/>
                <a:gd name="T65" fmla="*/ 2147483647 h 5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4"/>
                <a:gd name="T100" fmla="*/ 0 h 528"/>
                <a:gd name="T101" fmla="*/ 74 w 74"/>
                <a:gd name="T102" fmla="*/ 528 h 5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4" h="528">
                  <a:moveTo>
                    <a:pt x="53" y="487"/>
                  </a:moveTo>
                  <a:cubicBezTo>
                    <a:pt x="52" y="487"/>
                    <a:pt x="52" y="488"/>
                    <a:pt x="52" y="488"/>
                  </a:cubicBezTo>
                  <a:cubicBezTo>
                    <a:pt x="52" y="488"/>
                    <a:pt x="51" y="489"/>
                    <a:pt x="51" y="489"/>
                  </a:cubicBezTo>
                  <a:cubicBezTo>
                    <a:pt x="51" y="488"/>
                    <a:pt x="51" y="487"/>
                    <a:pt x="51" y="486"/>
                  </a:cubicBezTo>
                  <a:cubicBezTo>
                    <a:pt x="54" y="467"/>
                    <a:pt x="58" y="449"/>
                    <a:pt x="61" y="430"/>
                  </a:cubicBezTo>
                  <a:cubicBezTo>
                    <a:pt x="65" y="411"/>
                    <a:pt x="67" y="391"/>
                    <a:pt x="69" y="372"/>
                  </a:cubicBezTo>
                  <a:cubicBezTo>
                    <a:pt x="73" y="331"/>
                    <a:pt x="74" y="290"/>
                    <a:pt x="70" y="248"/>
                  </a:cubicBezTo>
                  <a:cubicBezTo>
                    <a:pt x="66" y="208"/>
                    <a:pt x="59" y="167"/>
                    <a:pt x="49" y="127"/>
                  </a:cubicBezTo>
                  <a:cubicBezTo>
                    <a:pt x="41" y="94"/>
                    <a:pt x="31" y="58"/>
                    <a:pt x="48" y="26"/>
                  </a:cubicBezTo>
                  <a:cubicBezTo>
                    <a:pt x="38" y="20"/>
                    <a:pt x="32" y="11"/>
                    <a:pt x="27" y="0"/>
                  </a:cubicBezTo>
                  <a:cubicBezTo>
                    <a:pt x="25" y="11"/>
                    <a:pt x="17" y="22"/>
                    <a:pt x="10" y="30"/>
                  </a:cubicBezTo>
                  <a:cubicBezTo>
                    <a:pt x="7" y="34"/>
                    <a:pt x="4" y="37"/>
                    <a:pt x="0" y="40"/>
                  </a:cubicBezTo>
                  <a:cubicBezTo>
                    <a:pt x="13" y="77"/>
                    <a:pt x="25" y="114"/>
                    <a:pt x="34" y="151"/>
                  </a:cubicBezTo>
                  <a:cubicBezTo>
                    <a:pt x="44" y="190"/>
                    <a:pt x="52" y="230"/>
                    <a:pt x="55" y="271"/>
                  </a:cubicBezTo>
                  <a:cubicBezTo>
                    <a:pt x="57" y="311"/>
                    <a:pt x="55" y="352"/>
                    <a:pt x="50" y="393"/>
                  </a:cubicBezTo>
                  <a:cubicBezTo>
                    <a:pt x="48" y="412"/>
                    <a:pt x="45" y="431"/>
                    <a:pt x="41" y="450"/>
                  </a:cubicBezTo>
                  <a:cubicBezTo>
                    <a:pt x="38" y="468"/>
                    <a:pt x="35" y="494"/>
                    <a:pt x="38" y="513"/>
                  </a:cubicBezTo>
                  <a:cubicBezTo>
                    <a:pt x="38" y="513"/>
                    <a:pt x="38" y="513"/>
                    <a:pt x="38" y="513"/>
                  </a:cubicBezTo>
                  <a:cubicBezTo>
                    <a:pt x="39" y="513"/>
                    <a:pt x="39" y="514"/>
                    <a:pt x="39" y="514"/>
                  </a:cubicBezTo>
                  <a:cubicBezTo>
                    <a:pt x="40" y="515"/>
                    <a:pt x="40" y="515"/>
                    <a:pt x="41" y="515"/>
                  </a:cubicBezTo>
                  <a:cubicBezTo>
                    <a:pt x="42" y="516"/>
                    <a:pt x="43" y="517"/>
                    <a:pt x="43" y="519"/>
                  </a:cubicBezTo>
                  <a:cubicBezTo>
                    <a:pt x="45" y="521"/>
                    <a:pt x="46" y="524"/>
                    <a:pt x="48" y="526"/>
                  </a:cubicBezTo>
                  <a:cubicBezTo>
                    <a:pt x="48" y="526"/>
                    <a:pt x="48" y="526"/>
                    <a:pt x="48" y="526"/>
                  </a:cubicBezTo>
                  <a:cubicBezTo>
                    <a:pt x="48" y="527"/>
                    <a:pt x="48" y="527"/>
                    <a:pt x="48" y="527"/>
                  </a:cubicBezTo>
                  <a:cubicBezTo>
                    <a:pt x="48" y="528"/>
                    <a:pt x="49" y="528"/>
                    <a:pt x="49" y="528"/>
                  </a:cubicBezTo>
                  <a:cubicBezTo>
                    <a:pt x="49" y="528"/>
                    <a:pt x="49" y="528"/>
                    <a:pt x="49" y="528"/>
                  </a:cubicBezTo>
                  <a:cubicBezTo>
                    <a:pt x="49" y="528"/>
                    <a:pt x="49" y="528"/>
                    <a:pt x="49" y="528"/>
                  </a:cubicBezTo>
                  <a:cubicBezTo>
                    <a:pt x="48" y="525"/>
                    <a:pt x="48" y="521"/>
                    <a:pt x="48" y="518"/>
                  </a:cubicBezTo>
                  <a:cubicBezTo>
                    <a:pt x="49" y="516"/>
                    <a:pt x="50" y="507"/>
                    <a:pt x="50" y="505"/>
                  </a:cubicBezTo>
                  <a:cubicBezTo>
                    <a:pt x="51" y="504"/>
                    <a:pt x="51" y="504"/>
                    <a:pt x="51" y="503"/>
                  </a:cubicBezTo>
                  <a:cubicBezTo>
                    <a:pt x="53" y="494"/>
                    <a:pt x="63" y="485"/>
                    <a:pt x="70" y="480"/>
                  </a:cubicBezTo>
                  <a:cubicBezTo>
                    <a:pt x="64" y="481"/>
                    <a:pt x="58" y="483"/>
                    <a:pt x="53" y="487"/>
                  </a:cubicBezTo>
                  <a:cubicBezTo>
                    <a:pt x="53" y="487"/>
                    <a:pt x="53" y="487"/>
                    <a:pt x="53" y="487"/>
                  </a:cubicBezTo>
                  <a:close/>
                </a:path>
              </a:pathLst>
            </a:custGeom>
            <a:solidFill>
              <a:srgbClr val="663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8" name="Freeform 3366"/>
            <p:cNvSpPr>
              <a:spLocks noChangeArrowheads="1"/>
            </p:cNvSpPr>
            <p:nvPr/>
          </p:nvSpPr>
          <p:spPr bwMode="auto">
            <a:xfrm>
              <a:off x="339725" y="450850"/>
              <a:ext cx="60325" cy="101600"/>
            </a:xfrm>
            <a:custGeom>
              <a:avLst/>
              <a:gdLst>
                <a:gd name="T0" fmla="*/ 2147483647 w 47"/>
                <a:gd name="T1" fmla="*/ 2147483647 h 78"/>
                <a:gd name="T2" fmla="*/ 2147483647 w 47"/>
                <a:gd name="T3" fmla="*/ 2147483647 h 78"/>
                <a:gd name="T4" fmla="*/ 2147483647 w 47"/>
                <a:gd name="T5" fmla="*/ 2147483647 h 78"/>
                <a:gd name="T6" fmla="*/ 2147483647 w 47"/>
                <a:gd name="T7" fmla="*/ 2147483647 h 78"/>
                <a:gd name="T8" fmla="*/ 0 w 47"/>
                <a:gd name="T9" fmla="*/ 2147483647 h 78"/>
                <a:gd name="T10" fmla="*/ 2147483647 w 47"/>
                <a:gd name="T11" fmla="*/ 2147483647 h 78"/>
                <a:gd name="T12" fmla="*/ 2147483647 w 47"/>
                <a:gd name="T13" fmla="*/ 2147483647 h 78"/>
                <a:gd name="T14" fmla="*/ 2147483647 w 47"/>
                <a:gd name="T15" fmla="*/ 2147483647 h 78"/>
                <a:gd name="T16" fmla="*/ 2147483647 w 47"/>
                <a:gd name="T17" fmla="*/ 2147483647 h 78"/>
                <a:gd name="T18" fmla="*/ 2147483647 w 47"/>
                <a:gd name="T19" fmla="*/ 2147483647 h 78"/>
                <a:gd name="T20" fmla="*/ 2147483647 w 47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78"/>
                <a:gd name="T35" fmla="*/ 47 w 47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78">
                  <a:moveTo>
                    <a:pt x="46" y="21"/>
                  </a:moveTo>
                  <a:cubicBezTo>
                    <a:pt x="44" y="15"/>
                    <a:pt x="38" y="5"/>
                    <a:pt x="32" y="3"/>
                  </a:cubicBezTo>
                  <a:cubicBezTo>
                    <a:pt x="28" y="0"/>
                    <a:pt x="20" y="3"/>
                    <a:pt x="18" y="8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4" y="15"/>
                    <a:pt x="1" y="23"/>
                    <a:pt x="0" y="38"/>
                  </a:cubicBezTo>
                  <a:cubicBezTo>
                    <a:pt x="0" y="49"/>
                    <a:pt x="6" y="64"/>
                    <a:pt x="11" y="74"/>
                  </a:cubicBezTo>
                  <a:cubicBezTo>
                    <a:pt x="11" y="75"/>
                    <a:pt x="12" y="77"/>
                    <a:pt x="13" y="78"/>
                  </a:cubicBezTo>
                  <a:cubicBezTo>
                    <a:pt x="17" y="71"/>
                    <a:pt x="11" y="57"/>
                    <a:pt x="23" y="54"/>
                  </a:cubicBezTo>
                  <a:cubicBezTo>
                    <a:pt x="34" y="52"/>
                    <a:pt x="33" y="69"/>
                    <a:pt x="37" y="74"/>
                  </a:cubicBezTo>
                  <a:cubicBezTo>
                    <a:pt x="41" y="63"/>
                    <a:pt x="41" y="49"/>
                    <a:pt x="44" y="37"/>
                  </a:cubicBezTo>
                  <a:cubicBezTo>
                    <a:pt x="45" y="32"/>
                    <a:pt x="47" y="26"/>
                    <a:pt x="46" y="21"/>
                  </a:cubicBezTo>
                  <a:close/>
                </a:path>
              </a:pathLst>
            </a:custGeom>
            <a:solidFill>
              <a:srgbClr val="613E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09" name="Freeform 3367"/>
            <p:cNvSpPr>
              <a:spLocks noChangeArrowheads="1"/>
            </p:cNvSpPr>
            <p:nvPr/>
          </p:nvSpPr>
          <p:spPr bwMode="auto">
            <a:xfrm>
              <a:off x="338138" y="446088"/>
              <a:ext cx="66675" cy="85725"/>
            </a:xfrm>
            <a:custGeom>
              <a:avLst/>
              <a:gdLst>
                <a:gd name="T0" fmla="*/ 2147483647 w 52"/>
                <a:gd name="T1" fmla="*/ 2147483647 h 66"/>
                <a:gd name="T2" fmla="*/ 2147483647 w 52"/>
                <a:gd name="T3" fmla="*/ 2147483647 h 66"/>
                <a:gd name="T4" fmla="*/ 2147483647 w 52"/>
                <a:gd name="T5" fmla="*/ 2147483647 h 66"/>
                <a:gd name="T6" fmla="*/ 2147483647 w 52"/>
                <a:gd name="T7" fmla="*/ 2147483647 h 66"/>
                <a:gd name="T8" fmla="*/ 2147483647 w 52"/>
                <a:gd name="T9" fmla="*/ 2147483647 h 66"/>
                <a:gd name="T10" fmla="*/ 2147483647 w 52"/>
                <a:gd name="T11" fmla="*/ 2147483647 h 66"/>
                <a:gd name="T12" fmla="*/ 2147483647 w 52"/>
                <a:gd name="T13" fmla="*/ 2147483647 h 66"/>
                <a:gd name="T14" fmla="*/ 2147483647 w 52"/>
                <a:gd name="T15" fmla="*/ 2147483647 h 66"/>
                <a:gd name="T16" fmla="*/ 2147483647 w 52"/>
                <a:gd name="T17" fmla="*/ 2147483647 h 66"/>
                <a:gd name="T18" fmla="*/ 2147483647 w 52"/>
                <a:gd name="T19" fmla="*/ 2147483647 h 66"/>
                <a:gd name="T20" fmla="*/ 2147483647 w 52"/>
                <a:gd name="T21" fmla="*/ 2147483647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66"/>
                <a:gd name="T35" fmla="*/ 52 w 52"/>
                <a:gd name="T36" fmla="*/ 66 h 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66">
                  <a:moveTo>
                    <a:pt x="38" y="5"/>
                  </a:moveTo>
                  <a:cubicBezTo>
                    <a:pt x="34" y="1"/>
                    <a:pt x="27" y="0"/>
                    <a:pt x="23" y="4"/>
                  </a:cubicBezTo>
                  <a:cubicBezTo>
                    <a:pt x="18" y="7"/>
                    <a:pt x="19" y="13"/>
                    <a:pt x="15" y="18"/>
                  </a:cubicBezTo>
                  <a:cubicBezTo>
                    <a:pt x="11" y="23"/>
                    <a:pt x="5" y="28"/>
                    <a:pt x="3" y="36"/>
                  </a:cubicBezTo>
                  <a:cubicBezTo>
                    <a:pt x="1" y="41"/>
                    <a:pt x="0" y="45"/>
                    <a:pt x="2" y="50"/>
                  </a:cubicBezTo>
                  <a:cubicBezTo>
                    <a:pt x="3" y="53"/>
                    <a:pt x="6" y="64"/>
                    <a:pt x="9" y="65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13" y="59"/>
                    <a:pt x="17" y="51"/>
                    <a:pt x="25" y="51"/>
                  </a:cubicBezTo>
                  <a:cubicBezTo>
                    <a:pt x="33" y="51"/>
                    <a:pt x="33" y="58"/>
                    <a:pt x="39" y="62"/>
                  </a:cubicBezTo>
                  <a:cubicBezTo>
                    <a:pt x="43" y="54"/>
                    <a:pt x="45" y="43"/>
                    <a:pt x="48" y="34"/>
                  </a:cubicBezTo>
                  <a:cubicBezTo>
                    <a:pt x="52" y="23"/>
                    <a:pt x="45" y="13"/>
                    <a:pt x="38" y="5"/>
                  </a:cubicBezTo>
                  <a:close/>
                </a:path>
              </a:pathLst>
            </a:custGeom>
            <a:solidFill>
              <a:srgbClr val="5C4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0" name="Freeform 3368"/>
            <p:cNvSpPr>
              <a:spLocks noChangeArrowheads="1"/>
            </p:cNvSpPr>
            <p:nvPr/>
          </p:nvSpPr>
          <p:spPr bwMode="auto">
            <a:xfrm>
              <a:off x="338138" y="449263"/>
              <a:ext cx="69850" cy="73025"/>
            </a:xfrm>
            <a:custGeom>
              <a:avLst/>
              <a:gdLst>
                <a:gd name="T0" fmla="*/ 2147483647 w 54"/>
                <a:gd name="T1" fmla="*/ 2147483647 h 57"/>
                <a:gd name="T2" fmla="*/ 2147483647 w 54"/>
                <a:gd name="T3" fmla="*/ 2147483647 h 57"/>
                <a:gd name="T4" fmla="*/ 2147483647 w 54"/>
                <a:gd name="T5" fmla="*/ 2147483647 h 57"/>
                <a:gd name="T6" fmla="*/ 2147483647 w 54"/>
                <a:gd name="T7" fmla="*/ 2147483647 h 57"/>
                <a:gd name="T8" fmla="*/ 2147483647 w 54"/>
                <a:gd name="T9" fmla="*/ 2147483647 h 57"/>
                <a:gd name="T10" fmla="*/ 2147483647 w 54"/>
                <a:gd name="T11" fmla="*/ 2147483647 h 57"/>
                <a:gd name="T12" fmla="*/ 2147483647 w 54"/>
                <a:gd name="T13" fmla="*/ 2147483647 h 57"/>
                <a:gd name="T14" fmla="*/ 2147483647 w 54"/>
                <a:gd name="T15" fmla="*/ 2147483647 h 57"/>
                <a:gd name="T16" fmla="*/ 2147483647 w 54"/>
                <a:gd name="T17" fmla="*/ 2147483647 h 57"/>
                <a:gd name="T18" fmla="*/ 2147483647 w 54"/>
                <a:gd name="T19" fmla="*/ 2147483647 h 57"/>
                <a:gd name="T20" fmla="*/ 2147483647 w 54"/>
                <a:gd name="T21" fmla="*/ 2147483647 h 57"/>
                <a:gd name="T22" fmla="*/ 2147483647 w 54"/>
                <a:gd name="T23" fmla="*/ 2147483647 h 57"/>
                <a:gd name="T24" fmla="*/ 2147483647 w 54"/>
                <a:gd name="T25" fmla="*/ 2147483647 h 57"/>
                <a:gd name="T26" fmla="*/ 2147483647 w 54"/>
                <a:gd name="T27" fmla="*/ 2147483647 h 57"/>
                <a:gd name="T28" fmla="*/ 2147483647 w 54"/>
                <a:gd name="T29" fmla="*/ 2147483647 h 57"/>
                <a:gd name="T30" fmla="*/ 2147483647 w 54"/>
                <a:gd name="T31" fmla="*/ 2147483647 h 5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57"/>
                <a:gd name="T50" fmla="*/ 54 w 54"/>
                <a:gd name="T51" fmla="*/ 57 h 5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57">
                  <a:moveTo>
                    <a:pt x="46" y="39"/>
                  </a:moveTo>
                  <a:cubicBezTo>
                    <a:pt x="48" y="34"/>
                    <a:pt x="54" y="24"/>
                    <a:pt x="49" y="19"/>
                  </a:cubicBezTo>
                  <a:cubicBezTo>
                    <a:pt x="46" y="15"/>
                    <a:pt x="44" y="10"/>
                    <a:pt x="40" y="6"/>
                  </a:cubicBezTo>
                  <a:cubicBezTo>
                    <a:pt x="38" y="5"/>
                    <a:pt x="35" y="3"/>
                    <a:pt x="33" y="2"/>
                  </a:cubicBezTo>
                  <a:cubicBezTo>
                    <a:pt x="31" y="1"/>
                    <a:pt x="29" y="0"/>
                    <a:pt x="28" y="1"/>
                  </a:cubicBezTo>
                  <a:cubicBezTo>
                    <a:pt x="23" y="3"/>
                    <a:pt x="22" y="8"/>
                    <a:pt x="20" y="12"/>
                  </a:cubicBezTo>
                  <a:cubicBezTo>
                    <a:pt x="17" y="15"/>
                    <a:pt x="14" y="19"/>
                    <a:pt x="11" y="22"/>
                  </a:cubicBezTo>
                  <a:cubicBezTo>
                    <a:pt x="5" y="29"/>
                    <a:pt x="0" y="37"/>
                    <a:pt x="3" y="45"/>
                  </a:cubicBezTo>
                  <a:cubicBezTo>
                    <a:pt x="4" y="47"/>
                    <a:pt x="5" y="50"/>
                    <a:pt x="5" y="52"/>
                  </a:cubicBezTo>
                  <a:cubicBezTo>
                    <a:pt x="6" y="54"/>
                    <a:pt x="7" y="55"/>
                    <a:pt x="9" y="54"/>
                  </a:cubicBezTo>
                  <a:cubicBezTo>
                    <a:pt x="11" y="52"/>
                    <a:pt x="12" y="50"/>
                    <a:pt x="14" y="48"/>
                  </a:cubicBezTo>
                  <a:cubicBezTo>
                    <a:pt x="16" y="47"/>
                    <a:pt x="18" y="46"/>
                    <a:pt x="20" y="44"/>
                  </a:cubicBezTo>
                  <a:cubicBezTo>
                    <a:pt x="23" y="43"/>
                    <a:pt x="27" y="41"/>
                    <a:pt x="31" y="43"/>
                  </a:cubicBezTo>
                  <a:cubicBezTo>
                    <a:pt x="35" y="45"/>
                    <a:pt x="36" y="49"/>
                    <a:pt x="38" y="53"/>
                  </a:cubicBezTo>
                  <a:cubicBezTo>
                    <a:pt x="41" y="57"/>
                    <a:pt x="41" y="52"/>
                    <a:pt x="42" y="48"/>
                  </a:cubicBezTo>
                  <a:cubicBezTo>
                    <a:pt x="43" y="45"/>
                    <a:pt x="44" y="42"/>
                    <a:pt x="46" y="39"/>
                  </a:cubicBezTo>
                  <a:close/>
                </a:path>
              </a:pathLst>
            </a:custGeom>
            <a:solidFill>
              <a:srgbClr val="584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1" name="Freeform 3369"/>
            <p:cNvSpPr>
              <a:spLocks noChangeArrowheads="1"/>
            </p:cNvSpPr>
            <p:nvPr/>
          </p:nvSpPr>
          <p:spPr bwMode="auto">
            <a:xfrm>
              <a:off x="344488" y="449263"/>
              <a:ext cx="60325" cy="58738"/>
            </a:xfrm>
            <a:custGeom>
              <a:avLst/>
              <a:gdLst>
                <a:gd name="T0" fmla="*/ 2147483647 w 46"/>
                <a:gd name="T1" fmla="*/ 2147483647 h 46"/>
                <a:gd name="T2" fmla="*/ 2147483647 w 46"/>
                <a:gd name="T3" fmla="*/ 2147483647 h 46"/>
                <a:gd name="T4" fmla="*/ 2147483647 w 46"/>
                <a:gd name="T5" fmla="*/ 2147483647 h 46"/>
                <a:gd name="T6" fmla="*/ 0 w 46"/>
                <a:gd name="T7" fmla="*/ 2147483647 h 46"/>
                <a:gd name="T8" fmla="*/ 2147483647 w 46"/>
                <a:gd name="T9" fmla="*/ 2147483647 h 46"/>
                <a:gd name="T10" fmla="*/ 2147483647 w 46"/>
                <a:gd name="T11" fmla="*/ 2147483647 h 46"/>
                <a:gd name="T12" fmla="*/ 2147483647 w 46"/>
                <a:gd name="T13" fmla="*/ 2147483647 h 46"/>
                <a:gd name="T14" fmla="*/ 2147483647 w 46"/>
                <a:gd name="T15" fmla="*/ 2147483647 h 46"/>
                <a:gd name="T16" fmla="*/ 2147483647 w 46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"/>
                <a:gd name="T28" fmla="*/ 0 h 46"/>
                <a:gd name="T29" fmla="*/ 46 w 46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" h="46">
                  <a:moveTo>
                    <a:pt x="44" y="22"/>
                  </a:moveTo>
                  <a:cubicBezTo>
                    <a:pt x="41" y="11"/>
                    <a:pt x="33" y="0"/>
                    <a:pt x="19" y="2"/>
                  </a:cubicBezTo>
                  <a:cubicBezTo>
                    <a:pt x="10" y="4"/>
                    <a:pt x="8" y="12"/>
                    <a:pt x="4" y="19"/>
                  </a:cubicBezTo>
                  <a:cubicBezTo>
                    <a:pt x="1" y="25"/>
                    <a:pt x="0" y="30"/>
                    <a:pt x="0" y="35"/>
                  </a:cubicBezTo>
                  <a:cubicBezTo>
                    <a:pt x="0" y="39"/>
                    <a:pt x="2" y="46"/>
                    <a:pt x="7" y="45"/>
                  </a:cubicBezTo>
                  <a:cubicBezTo>
                    <a:pt x="11" y="44"/>
                    <a:pt x="15" y="39"/>
                    <a:pt x="19" y="38"/>
                  </a:cubicBezTo>
                  <a:cubicBezTo>
                    <a:pt x="26" y="37"/>
                    <a:pt x="32" y="40"/>
                    <a:pt x="37" y="44"/>
                  </a:cubicBezTo>
                  <a:cubicBezTo>
                    <a:pt x="40" y="42"/>
                    <a:pt x="41" y="36"/>
                    <a:pt x="43" y="33"/>
                  </a:cubicBezTo>
                  <a:cubicBezTo>
                    <a:pt x="45" y="29"/>
                    <a:pt x="46" y="26"/>
                    <a:pt x="44" y="22"/>
                  </a:cubicBezTo>
                  <a:close/>
                </a:path>
              </a:pathLst>
            </a:custGeom>
            <a:solidFill>
              <a:srgbClr val="544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2" name="Freeform 3370"/>
            <p:cNvSpPr>
              <a:spLocks noChangeArrowheads="1"/>
            </p:cNvSpPr>
            <p:nvPr/>
          </p:nvSpPr>
          <p:spPr bwMode="auto">
            <a:xfrm>
              <a:off x="347663" y="441325"/>
              <a:ext cx="57150" cy="58738"/>
            </a:xfrm>
            <a:custGeom>
              <a:avLst/>
              <a:gdLst>
                <a:gd name="T0" fmla="*/ 2147483647 w 44"/>
                <a:gd name="T1" fmla="*/ 2147483647 h 46"/>
                <a:gd name="T2" fmla="*/ 2147483647 w 44"/>
                <a:gd name="T3" fmla="*/ 2147483647 h 46"/>
                <a:gd name="T4" fmla="*/ 2147483647 w 44"/>
                <a:gd name="T5" fmla="*/ 2147483647 h 46"/>
                <a:gd name="T6" fmla="*/ 2147483647 w 44"/>
                <a:gd name="T7" fmla="*/ 2147483647 h 46"/>
                <a:gd name="T8" fmla="*/ 2147483647 w 44"/>
                <a:gd name="T9" fmla="*/ 2147483647 h 46"/>
                <a:gd name="T10" fmla="*/ 2147483647 w 44"/>
                <a:gd name="T11" fmla="*/ 2147483647 h 46"/>
                <a:gd name="T12" fmla="*/ 2147483647 w 44"/>
                <a:gd name="T13" fmla="*/ 2147483647 h 46"/>
                <a:gd name="T14" fmla="*/ 2147483647 w 44"/>
                <a:gd name="T15" fmla="*/ 2147483647 h 46"/>
                <a:gd name="T16" fmla="*/ 2147483647 w 44"/>
                <a:gd name="T17" fmla="*/ 2147483647 h 46"/>
                <a:gd name="T18" fmla="*/ 2147483647 w 44"/>
                <a:gd name="T19" fmla="*/ 2147483647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46"/>
                <a:gd name="T32" fmla="*/ 44 w 44"/>
                <a:gd name="T33" fmla="*/ 46 h 4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46">
                  <a:moveTo>
                    <a:pt x="16" y="4"/>
                  </a:moveTo>
                  <a:cubicBezTo>
                    <a:pt x="12" y="6"/>
                    <a:pt x="8" y="7"/>
                    <a:pt x="6" y="10"/>
                  </a:cubicBezTo>
                  <a:cubicBezTo>
                    <a:pt x="0" y="20"/>
                    <a:pt x="0" y="31"/>
                    <a:pt x="3" y="42"/>
                  </a:cubicBezTo>
                  <a:cubicBezTo>
                    <a:pt x="3" y="44"/>
                    <a:pt x="3" y="46"/>
                    <a:pt x="5" y="46"/>
                  </a:cubicBezTo>
                  <a:cubicBezTo>
                    <a:pt x="7" y="46"/>
                    <a:pt x="9" y="45"/>
                    <a:pt x="10" y="44"/>
                  </a:cubicBezTo>
                  <a:cubicBezTo>
                    <a:pt x="13" y="43"/>
                    <a:pt x="17" y="41"/>
                    <a:pt x="21" y="40"/>
                  </a:cubicBezTo>
                  <a:cubicBezTo>
                    <a:pt x="25" y="39"/>
                    <a:pt x="29" y="42"/>
                    <a:pt x="32" y="44"/>
                  </a:cubicBezTo>
                  <a:cubicBezTo>
                    <a:pt x="34" y="45"/>
                    <a:pt x="35" y="45"/>
                    <a:pt x="37" y="44"/>
                  </a:cubicBezTo>
                  <a:cubicBezTo>
                    <a:pt x="42" y="39"/>
                    <a:pt x="44" y="30"/>
                    <a:pt x="41" y="23"/>
                  </a:cubicBezTo>
                  <a:cubicBezTo>
                    <a:pt x="37" y="12"/>
                    <a:pt x="30" y="0"/>
                    <a:pt x="16" y="4"/>
                  </a:cubicBezTo>
                  <a:close/>
                </a:path>
              </a:pathLst>
            </a:custGeom>
            <a:solidFill>
              <a:srgbClr val="505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3" name="Freeform 3371"/>
            <p:cNvSpPr>
              <a:spLocks noChangeArrowheads="1"/>
            </p:cNvSpPr>
            <p:nvPr/>
          </p:nvSpPr>
          <p:spPr bwMode="auto">
            <a:xfrm>
              <a:off x="352425" y="446088"/>
              <a:ext cx="52388" cy="50800"/>
            </a:xfrm>
            <a:custGeom>
              <a:avLst/>
              <a:gdLst>
                <a:gd name="T0" fmla="*/ 2147483647 w 40"/>
                <a:gd name="T1" fmla="*/ 2147483647 h 39"/>
                <a:gd name="T2" fmla="*/ 2147483647 w 40"/>
                <a:gd name="T3" fmla="*/ 2147483647 h 39"/>
                <a:gd name="T4" fmla="*/ 2147483647 w 40"/>
                <a:gd name="T5" fmla="*/ 2147483647 h 39"/>
                <a:gd name="T6" fmla="*/ 2147483647 w 40"/>
                <a:gd name="T7" fmla="*/ 2147483647 h 39"/>
                <a:gd name="T8" fmla="*/ 2147483647 w 40"/>
                <a:gd name="T9" fmla="*/ 2147483647 h 39"/>
                <a:gd name="T10" fmla="*/ 2147483647 w 40"/>
                <a:gd name="T11" fmla="*/ 2147483647 h 39"/>
                <a:gd name="T12" fmla="*/ 2147483647 w 40"/>
                <a:gd name="T13" fmla="*/ 2147483647 h 39"/>
                <a:gd name="T14" fmla="*/ 2147483647 w 40"/>
                <a:gd name="T15" fmla="*/ 2147483647 h 39"/>
                <a:gd name="T16" fmla="*/ 2147483647 w 40"/>
                <a:gd name="T17" fmla="*/ 2147483647 h 39"/>
                <a:gd name="T18" fmla="*/ 2147483647 w 40"/>
                <a:gd name="T19" fmla="*/ 2147483647 h 39"/>
                <a:gd name="T20" fmla="*/ 2147483647 w 40"/>
                <a:gd name="T21" fmla="*/ 2147483647 h 39"/>
                <a:gd name="T22" fmla="*/ 2147483647 w 40"/>
                <a:gd name="T23" fmla="*/ 2147483647 h 39"/>
                <a:gd name="T24" fmla="*/ 2147483647 w 40"/>
                <a:gd name="T25" fmla="*/ 2147483647 h 39"/>
                <a:gd name="T26" fmla="*/ 2147483647 w 40"/>
                <a:gd name="T27" fmla="*/ 2147483647 h 39"/>
                <a:gd name="T28" fmla="*/ 2147483647 w 40"/>
                <a:gd name="T29" fmla="*/ 2147483647 h 39"/>
                <a:gd name="T30" fmla="*/ 0 w 40"/>
                <a:gd name="T31" fmla="*/ 2147483647 h 39"/>
                <a:gd name="T32" fmla="*/ 2147483647 w 40"/>
                <a:gd name="T33" fmla="*/ 2147483647 h 39"/>
                <a:gd name="T34" fmla="*/ 2147483647 w 40"/>
                <a:gd name="T35" fmla="*/ 2147483647 h 3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0"/>
                <a:gd name="T55" fmla="*/ 0 h 39"/>
                <a:gd name="T56" fmla="*/ 40 w 40"/>
                <a:gd name="T57" fmla="*/ 39 h 3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0" h="39">
                  <a:moveTo>
                    <a:pt x="7" y="12"/>
                  </a:moveTo>
                  <a:cubicBezTo>
                    <a:pt x="11" y="5"/>
                    <a:pt x="15" y="0"/>
                    <a:pt x="23" y="1"/>
                  </a:cubicBezTo>
                  <a:cubicBezTo>
                    <a:pt x="28" y="2"/>
                    <a:pt x="34" y="7"/>
                    <a:pt x="37" y="12"/>
                  </a:cubicBezTo>
                  <a:cubicBezTo>
                    <a:pt x="38" y="14"/>
                    <a:pt x="38" y="16"/>
                    <a:pt x="38" y="18"/>
                  </a:cubicBezTo>
                  <a:cubicBezTo>
                    <a:pt x="39" y="20"/>
                    <a:pt x="40" y="22"/>
                    <a:pt x="40" y="24"/>
                  </a:cubicBezTo>
                  <a:cubicBezTo>
                    <a:pt x="39" y="25"/>
                    <a:pt x="39" y="26"/>
                    <a:pt x="39" y="28"/>
                  </a:cubicBezTo>
                  <a:cubicBezTo>
                    <a:pt x="38" y="31"/>
                    <a:pt x="36" y="33"/>
                    <a:pt x="34" y="35"/>
                  </a:cubicBezTo>
                  <a:cubicBezTo>
                    <a:pt x="32" y="36"/>
                    <a:pt x="31" y="37"/>
                    <a:pt x="30" y="38"/>
                  </a:cubicBezTo>
                  <a:cubicBezTo>
                    <a:pt x="29" y="39"/>
                    <a:pt x="30" y="39"/>
                    <a:pt x="29" y="39"/>
                  </a:cubicBezTo>
                  <a:cubicBezTo>
                    <a:pt x="29" y="38"/>
                    <a:pt x="29" y="38"/>
                    <a:pt x="28" y="38"/>
                  </a:cubicBezTo>
                  <a:cubicBezTo>
                    <a:pt x="27" y="36"/>
                    <a:pt x="25" y="33"/>
                    <a:pt x="23" y="32"/>
                  </a:cubicBezTo>
                  <a:cubicBezTo>
                    <a:pt x="19" y="29"/>
                    <a:pt x="16" y="32"/>
                    <a:pt x="12" y="34"/>
                  </a:cubicBezTo>
                  <a:cubicBezTo>
                    <a:pt x="9" y="35"/>
                    <a:pt x="6" y="38"/>
                    <a:pt x="3" y="39"/>
                  </a:cubicBezTo>
                  <a:cubicBezTo>
                    <a:pt x="2" y="38"/>
                    <a:pt x="2" y="37"/>
                    <a:pt x="2" y="36"/>
                  </a:cubicBezTo>
                  <a:cubicBezTo>
                    <a:pt x="1" y="35"/>
                    <a:pt x="1" y="34"/>
                    <a:pt x="1" y="33"/>
                  </a:cubicBezTo>
                  <a:cubicBezTo>
                    <a:pt x="0" y="32"/>
                    <a:pt x="1" y="31"/>
                    <a:pt x="0" y="30"/>
                  </a:cubicBezTo>
                  <a:cubicBezTo>
                    <a:pt x="0" y="28"/>
                    <a:pt x="0" y="26"/>
                    <a:pt x="1" y="23"/>
                  </a:cubicBezTo>
                  <a:cubicBezTo>
                    <a:pt x="2" y="19"/>
                    <a:pt x="5" y="16"/>
                    <a:pt x="7" y="12"/>
                  </a:cubicBezTo>
                  <a:close/>
                </a:path>
              </a:pathLst>
            </a:custGeom>
            <a:solidFill>
              <a:srgbClr val="4D5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4" name="Freeform 3372"/>
            <p:cNvSpPr>
              <a:spLocks noChangeArrowheads="1"/>
            </p:cNvSpPr>
            <p:nvPr/>
          </p:nvSpPr>
          <p:spPr bwMode="auto">
            <a:xfrm>
              <a:off x="355600" y="452438"/>
              <a:ext cx="39688" cy="39688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0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2147483647 w 30"/>
                <a:gd name="T27" fmla="*/ 2147483647 h 31"/>
                <a:gd name="T28" fmla="*/ 2147483647 w 30"/>
                <a:gd name="T29" fmla="*/ 2147483647 h 31"/>
                <a:gd name="T30" fmla="*/ 2147483647 w 30"/>
                <a:gd name="T31" fmla="*/ 2147483647 h 31"/>
                <a:gd name="T32" fmla="*/ 2147483647 w 30"/>
                <a:gd name="T33" fmla="*/ 2147483647 h 31"/>
                <a:gd name="T34" fmla="*/ 2147483647 w 30"/>
                <a:gd name="T35" fmla="*/ 2147483647 h 31"/>
                <a:gd name="T36" fmla="*/ 2147483647 w 30"/>
                <a:gd name="T37" fmla="*/ 2147483647 h 31"/>
                <a:gd name="T38" fmla="*/ 2147483647 w 30"/>
                <a:gd name="T39" fmla="*/ 2147483647 h 31"/>
                <a:gd name="T40" fmla="*/ 2147483647 w 30"/>
                <a:gd name="T41" fmla="*/ 2147483647 h 31"/>
                <a:gd name="T42" fmla="*/ 2147483647 w 30"/>
                <a:gd name="T43" fmla="*/ 2147483647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0"/>
                <a:gd name="T67" fmla="*/ 0 h 31"/>
                <a:gd name="T68" fmla="*/ 30 w 30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0" h="31">
                  <a:moveTo>
                    <a:pt x="30" y="22"/>
                  </a:moveTo>
                  <a:cubicBezTo>
                    <a:pt x="30" y="20"/>
                    <a:pt x="29" y="17"/>
                    <a:pt x="27" y="16"/>
                  </a:cubicBezTo>
                  <a:cubicBezTo>
                    <a:pt x="26" y="15"/>
                    <a:pt x="24" y="14"/>
                    <a:pt x="23" y="13"/>
                  </a:cubicBezTo>
                  <a:cubicBezTo>
                    <a:pt x="22" y="12"/>
                    <a:pt x="22" y="10"/>
                    <a:pt x="21" y="8"/>
                  </a:cubicBezTo>
                  <a:cubicBezTo>
                    <a:pt x="20" y="6"/>
                    <a:pt x="18" y="5"/>
                    <a:pt x="17" y="4"/>
                  </a:cubicBezTo>
                  <a:cubicBezTo>
                    <a:pt x="16" y="2"/>
                    <a:pt x="15" y="0"/>
                    <a:pt x="13" y="0"/>
                  </a:cubicBezTo>
                  <a:cubicBezTo>
                    <a:pt x="11" y="0"/>
                    <a:pt x="11" y="1"/>
                    <a:pt x="11" y="3"/>
                  </a:cubicBezTo>
                  <a:cubicBezTo>
                    <a:pt x="11" y="5"/>
                    <a:pt x="10" y="6"/>
                    <a:pt x="9" y="8"/>
                  </a:cubicBezTo>
                  <a:cubicBezTo>
                    <a:pt x="8" y="10"/>
                    <a:pt x="7" y="13"/>
                    <a:pt x="6" y="14"/>
                  </a:cubicBezTo>
                  <a:cubicBezTo>
                    <a:pt x="3" y="17"/>
                    <a:pt x="1" y="21"/>
                    <a:pt x="1" y="25"/>
                  </a:cubicBezTo>
                  <a:cubicBezTo>
                    <a:pt x="1" y="26"/>
                    <a:pt x="0" y="27"/>
                    <a:pt x="1" y="28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2" y="30"/>
                    <a:pt x="4" y="29"/>
                    <a:pt x="6" y="28"/>
                  </a:cubicBezTo>
                  <a:cubicBezTo>
                    <a:pt x="8" y="27"/>
                    <a:pt x="10" y="25"/>
                    <a:pt x="12" y="24"/>
                  </a:cubicBezTo>
                  <a:cubicBezTo>
                    <a:pt x="15" y="23"/>
                    <a:pt x="18" y="22"/>
                    <a:pt x="20" y="23"/>
                  </a:cubicBezTo>
                  <a:cubicBezTo>
                    <a:pt x="22" y="24"/>
                    <a:pt x="23" y="25"/>
                    <a:pt x="24" y="26"/>
                  </a:cubicBezTo>
                  <a:cubicBezTo>
                    <a:pt x="25" y="27"/>
                    <a:pt x="25" y="28"/>
                    <a:pt x="26" y="29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7" y="29"/>
                    <a:pt x="28" y="29"/>
                    <a:pt x="28" y="28"/>
                  </a:cubicBezTo>
                  <a:cubicBezTo>
                    <a:pt x="28" y="28"/>
                    <a:pt x="29" y="27"/>
                    <a:pt x="29" y="26"/>
                  </a:cubicBezTo>
                  <a:cubicBezTo>
                    <a:pt x="29" y="25"/>
                    <a:pt x="29" y="24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lose/>
                </a:path>
              </a:pathLst>
            </a:custGeom>
            <a:solidFill>
              <a:srgbClr val="4A53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5" name="Freeform 3373"/>
            <p:cNvSpPr>
              <a:spLocks noChangeArrowheads="1"/>
            </p:cNvSpPr>
            <p:nvPr/>
          </p:nvSpPr>
          <p:spPr bwMode="auto">
            <a:xfrm>
              <a:off x="360363" y="450850"/>
              <a:ext cx="30163" cy="36513"/>
            </a:xfrm>
            <a:custGeom>
              <a:avLst/>
              <a:gdLst>
                <a:gd name="T0" fmla="*/ 2147483647 w 24"/>
                <a:gd name="T1" fmla="*/ 2147483647 h 28"/>
                <a:gd name="T2" fmla="*/ 2147483647 w 24"/>
                <a:gd name="T3" fmla="*/ 2147483647 h 28"/>
                <a:gd name="T4" fmla="*/ 2147483647 w 24"/>
                <a:gd name="T5" fmla="*/ 2147483647 h 28"/>
                <a:gd name="T6" fmla="*/ 2147483647 w 24"/>
                <a:gd name="T7" fmla="*/ 2147483647 h 28"/>
                <a:gd name="T8" fmla="*/ 0 w 24"/>
                <a:gd name="T9" fmla="*/ 2147483647 h 28"/>
                <a:gd name="T10" fmla="*/ 2147483647 w 24"/>
                <a:gd name="T11" fmla="*/ 2147483647 h 28"/>
                <a:gd name="T12" fmla="*/ 2147483647 w 24"/>
                <a:gd name="T13" fmla="*/ 2147483647 h 28"/>
                <a:gd name="T14" fmla="*/ 2147483647 w 24"/>
                <a:gd name="T15" fmla="*/ 2147483647 h 28"/>
                <a:gd name="T16" fmla="*/ 2147483647 w 24"/>
                <a:gd name="T17" fmla="*/ 2147483647 h 28"/>
                <a:gd name="T18" fmla="*/ 2147483647 w 24"/>
                <a:gd name="T19" fmla="*/ 2147483647 h 28"/>
                <a:gd name="T20" fmla="*/ 2147483647 w 24"/>
                <a:gd name="T21" fmla="*/ 2147483647 h 28"/>
                <a:gd name="T22" fmla="*/ 2147483647 w 24"/>
                <a:gd name="T23" fmla="*/ 2147483647 h 28"/>
                <a:gd name="T24" fmla="*/ 2147483647 w 24"/>
                <a:gd name="T25" fmla="*/ 2147483647 h 28"/>
                <a:gd name="T26" fmla="*/ 2147483647 w 24"/>
                <a:gd name="T27" fmla="*/ 2147483647 h 28"/>
                <a:gd name="T28" fmla="*/ 2147483647 w 24"/>
                <a:gd name="T29" fmla="*/ 2147483647 h 28"/>
                <a:gd name="T30" fmla="*/ 2147483647 w 24"/>
                <a:gd name="T31" fmla="*/ 2147483647 h 28"/>
                <a:gd name="T32" fmla="*/ 2147483647 w 24"/>
                <a:gd name="T33" fmla="*/ 0 h 28"/>
                <a:gd name="T34" fmla="*/ 2147483647 w 24"/>
                <a:gd name="T35" fmla="*/ 2147483647 h 28"/>
                <a:gd name="T36" fmla="*/ 2147483647 w 24"/>
                <a:gd name="T37" fmla="*/ 2147483647 h 28"/>
                <a:gd name="T38" fmla="*/ 2147483647 w 24"/>
                <a:gd name="T39" fmla="*/ 2147483647 h 2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4"/>
                <a:gd name="T61" fmla="*/ 0 h 28"/>
                <a:gd name="T62" fmla="*/ 24 w 24"/>
                <a:gd name="T63" fmla="*/ 28 h 2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4" h="28">
                  <a:moveTo>
                    <a:pt x="5" y="10"/>
                  </a:moveTo>
                  <a:cubicBezTo>
                    <a:pt x="4" y="11"/>
                    <a:pt x="4" y="12"/>
                    <a:pt x="3" y="13"/>
                  </a:cubicBezTo>
                  <a:cubicBezTo>
                    <a:pt x="2" y="14"/>
                    <a:pt x="2" y="15"/>
                    <a:pt x="2" y="17"/>
                  </a:cubicBezTo>
                  <a:cubicBezTo>
                    <a:pt x="1" y="18"/>
                    <a:pt x="1" y="20"/>
                    <a:pt x="1" y="21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1" y="28"/>
                    <a:pt x="1" y="27"/>
                    <a:pt x="2" y="26"/>
                  </a:cubicBezTo>
                  <a:cubicBezTo>
                    <a:pt x="3" y="25"/>
                    <a:pt x="4" y="24"/>
                    <a:pt x="5" y="23"/>
                  </a:cubicBezTo>
                  <a:cubicBezTo>
                    <a:pt x="7" y="22"/>
                    <a:pt x="11" y="20"/>
                    <a:pt x="13" y="20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3"/>
                    <a:pt x="21" y="23"/>
                  </a:cubicBezTo>
                  <a:cubicBezTo>
                    <a:pt x="22" y="24"/>
                    <a:pt x="22" y="25"/>
                    <a:pt x="23" y="26"/>
                  </a:cubicBezTo>
                  <a:cubicBezTo>
                    <a:pt x="24" y="25"/>
                    <a:pt x="23" y="22"/>
                    <a:pt x="23" y="21"/>
                  </a:cubicBezTo>
                  <a:cubicBezTo>
                    <a:pt x="23" y="20"/>
                    <a:pt x="23" y="19"/>
                    <a:pt x="22" y="18"/>
                  </a:cubicBezTo>
                  <a:cubicBezTo>
                    <a:pt x="21" y="16"/>
                    <a:pt x="20" y="14"/>
                    <a:pt x="19" y="11"/>
                  </a:cubicBezTo>
                  <a:cubicBezTo>
                    <a:pt x="18" y="8"/>
                    <a:pt x="16" y="6"/>
                    <a:pt x="15" y="3"/>
                  </a:cubicBezTo>
                  <a:cubicBezTo>
                    <a:pt x="14" y="2"/>
                    <a:pt x="13" y="0"/>
                    <a:pt x="12" y="0"/>
                  </a:cubicBezTo>
                  <a:cubicBezTo>
                    <a:pt x="10" y="0"/>
                    <a:pt x="8" y="2"/>
                    <a:pt x="8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6" y="8"/>
                    <a:pt x="6" y="9"/>
                    <a:pt x="5" y="10"/>
                  </a:cubicBezTo>
                  <a:close/>
                </a:path>
              </a:pathLst>
            </a:custGeom>
            <a:solidFill>
              <a:srgbClr val="464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6" name="Freeform 3374"/>
            <p:cNvSpPr>
              <a:spLocks noChangeArrowheads="1"/>
            </p:cNvSpPr>
            <p:nvPr/>
          </p:nvSpPr>
          <p:spPr bwMode="auto">
            <a:xfrm>
              <a:off x="363538" y="449263"/>
              <a:ext cx="22225" cy="30163"/>
            </a:xfrm>
            <a:custGeom>
              <a:avLst/>
              <a:gdLst>
                <a:gd name="T0" fmla="*/ 2147483647 w 17"/>
                <a:gd name="T1" fmla="*/ 2147483647 h 24"/>
                <a:gd name="T2" fmla="*/ 2147483647 w 17"/>
                <a:gd name="T3" fmla="*/ 2147483647 h 24"/>
                <a:gd name="T4" fmla="*/ 2147483647 w 17"/>
                <a:gd name="T5" fmla="*/ 2147483647 h 24"/>
                <a:gd name="T6" fmla="*/ 2147483647 w 17"/>
                <a:gd name="T7" fmla="*/ 2147483647 h 24"/>
                <a:gd name="T8" fmla="*/ 2147483647 w 17"/>
                <a:gd name="T9" fmla="*/ 2147483647 h 24"/>
                <a:gd name="T10" fmla="*/ 0 w 17"/>
                <a:gd name="T11" fmla="*/ 2147483647 h 24"/>
                <a:gd name="T12" fmla="*/ 0 w 17"/>
                <a:gd name="T13" fmla="*/ 2147483647 h 24"/>
                <a:gd name="T14" fmla="*/ 2147483647 w 17"/>
                <a:gd name="T15" fmla="*/ 2147483647 h 24"/>
                <a:gd name="T16" fmla="*/ 2147483647 w 17"/>
                <a:gd name="T17" fmla="*/ 214748364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24"/>
                <a:gd name="T29" fmla="*/ 17 w 17"/>
                <a:gd name="T30" fmla="*/ 24 h 2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24">
                  <a:moveTo>
                    <a:pt x="17" y="22"/>
                  </a:moveTo>
                  <a:cubicBezTo>
                    <a:pt x="16" y="22"/>
                    <a:pt x="16" y="20"/>
                    <a:pt x="16" y="20"/>
                  </a:cubicBezTo>
                  <a:cubicBezTo>
                    <a:pt x="16" y="19"/>
                    <a:pt x="15" y="18"/>
                    <a:pt x="15" y="17"/>
                  </a:cubicBezTo>
                  <a:cubicBezTo>
                    <a:pt x="15" y="14"/>
                    <a:pt x="14" y="12"/>
                    <a:pt x="13" y="9"/>
                  </a:cubicBezTo>
                  <a:cubicBezTo>
                    <a:pt x="12" y="5"/>
                    <a:pt x="9" y="0"/>
                    <a:pt x="5" y="3"/>
                  </a:cubicBezTo>
                  <a:cubicBezTo>
                    <a:pt x="1" y="5"/>
                    <a:pt x="0" y="10"/>
                    <a:pt x="0" y="14"/>
                  </a:cubicBezTo>
                  <a:cubicBezTo>
                    <a:pt x="0" y="18"/>
                    <a:pt x="0" y="21"/>
                    <a:pt x="0" y="24"/>
                  </a:cubicBezTo>
                  <a:cubicBezTo>
                    <a:pt x="2" y="21"/>
                    <a:pt x="5" y="18"/>
                    <a:pt x="9" y="18"/>
                  </a:cubicBezTo>
                  <a:cubicBezTo>
                    <a:pt x="12" y="19"/>
                    <a:pt x="14" y="20"/>
                    <a:pt x="17" y="22"/>
                  </a:cubicBezTo>
                  <a:close/>
                </a:path>
              </a:pathLst>
            </a:custGeom>
            <a:solidFill>
              <a:srgbClr val="424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7" name="Freeform 3375"/>
            <p:cNvSpPr>
              <a:spLocks noChangeArrowheads="1"/>
            </p:cNvSpPr>
            <p:nvPr/>
          </p:nvSpPr>
          <p:spPr bwMode="auto">
            <a:xfrm>
              <a:off x="366713" y="449263"/>
              <a:ext cx="17463" cy="23813"/>
            </a:xfrm>
            <a:custGeom>
              <a:avLst/>
              <a:gdLst>
                <a:gd name="T0" fmla="*/ 2147483647 w 13"/>
                <a:gd name="T1" fmla="*/ 2147483647 h 18"/>
                <a:gd name="T2" fmla="*/ 2147483647 w 13"/>
                <a:gd name="T3" fmla="*/ 2147483647 h 18"/>
                <a:gd name="T4" fmla="*/ 2147483647 w 13"/>
                <a:gd name="T5" fmla="*/ 2147483647 h 18"/>
                <a:gd name="T6" fmla="*/ 2147483647 w 13"/>
                <a:gd name="T7" fmla="*/ 0 h 18"/>
                <a:gd name="T8" fmla="*/ 0 w 13"/>
                <a:gd name="T9" fmla="*/ 2147483647 h 18"/>
                <a:gd name="T10" fmla="*/ 0 w 13"/>
                <a:gd name="T11" fmla="*/ 2147483647 h 18"/>
                <a:gd name="T12" fmla="*/ 0 w 13"/>
                <a:gd name="T13" fmla="*/ 2147483647 h 18"/>
                <a:gd name="T14" fmla="*/ 0 w 13"/>
                <a:gd name="T15" fmla="*/ 2147483647 h 18"/>
                <a:gd name="T16" fmla="*/ 2147483647 w 13"/>
                <a:gd name="T17" fmla="*/ 2147483647 h 18"/>
                <a:gd name="T18" fmla="*/ 2147483647 w 13"/>
                <a:gd name="T19" fmla="*/ 2147483647 h 18"/>
                <a:gd name="T20" fmla="*/ 2147483647 w 13"/>
                <a:gd name="T21" fmla="*/ 2147483647 h 18"/>
                <a:gd name="T22" fmla="*/ 2147483647 w 13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18"/>
                <a:gd name="T38" fmla="*/ 13 w 13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18">
                  <a:moveTo>
                    <a:pt x="11" y="6"/>
                  </a:moveTo>
                  <a:cubicBezTo>
                    <a:pt x="10" y="6"/>
                    <a:pt x="10" y="5"/>
                    <a:pt x="9" y="4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1" y="1"/>
                    <a:pt x="1" y="5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8"/>
                    <a:pt x="0" y="18"/>
                  </a:cubicBezTo>
                  <a:cubicBezTo>
                    <a:pt x="2" y="16"/>
                    <a:pt x="3" y="13"/>
                    <a:pt x="6" y="13"/>
                  </a:cubicBezTo>
                  <a:cubicBezTo>
                    <a:pt x="9" y="13"/>
                    <a:pt x="10" y="15"/>
                    <a:pt x="12" y="16"/>
                  </a:cubicBezTo>
                  <a:cubicBezTo>
                    <a:pt x="12" y="15"/>
                    <a:pt x="13" y="13"/>
                    <a:pt x="12" y="11"/>
                  </a:cubicBezTo>
                  <a:cubicBezTo>
                    <a:pt x="12" y="9"/>
                    <a:pt x="12" y="8"/>
                    <a:pt x="11" y="6"/>
                  </a:cubicBezTo>
                  <a:close/>
                </a:path>
              </a:pathLst>
            </a:custGeom>
            <a:solidFill>
              <a:srgbClr val="3D4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8" name="Freeform 3376"/>
            <p:cNvSpPr>
              <a:spLocks noChangeArrowheads="1"/>
            </p:cNvSpPr>
            <p:nvPr/>
          </p:nvSpPr>
          <p:spPr bwMode="auto">
            <a:xfrm>
              <a:off x="368300" y="449263"/>
              <a:ext cx="14288" cy="15875"/>
            </a:xfrm>
            <a:custGeom>
              <a:avLst/>
              <a:gdLst>
                <a:gd name="T0" fmla="*/ 2147483647 w 11"/>
                <a:gd name="T1" fmla="*/ 2147483647 h 13"/>
                <a:gd name="T2" fmla="*/ 2147483647 w 11"/>
                <a:gd name="T3" fmla="*/ 2147483647 h 13"/>
                <a:gd name="T4" fmla="*/ 2147483647 w 11"/>
                <a:gd name="T5" fmla="*/ 2147483647 h 13"/>
                <a:gd name="T6" fmla="*/ 2147483647 w 11"/>
                <a:gd name="T7" fmla="*/ 2147483647 h 13"/>
                <a:gd name="T8" fmla="*/ 0 w 11"/>
                <a:gd name="T9" fmla="*/ 2147483647 h 13"/>
                <a:gd name="T10" fmla="*/ 2147483647 w 11"/>
                <a:gd name="T11" fmla="*/ 2147483647 h 13"/>
                <a:gd name="T12" fmla="*/ 2147483647 w 11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3"/>
                <a:gd name="T23" fmla="*/ 11 w 11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3">
                  <a:moveTo>
                    <a:pt x="11" y="13"/>
                  </a:moveTo>
                  <a:cubicBezTo>
                    <a:pt x="11" y="13"/>
                    <a:pt x="10" y="10"/>
                    <a:pt x="10" y="10"/>
                  </a:cubicBezTo>
                  <a:cubicBezTo>
                    <a:pt x="10" y="8"/>
                    <a:pt x="10" y="7"/>
                    <a:pt x="9" y="5"/>
                  </a:cubicBezTo>
                  <a:cubicBezTo>
                    <a:pt x="8" y="3"/>
                    <a:pt x="5" y="0"/>
                    <a:pt x="3" y="2"/>
                  </a:cubicBezTo>
                  <a:cubicBezTo>
                    <a:pt x="0" y="4"/>
                    <a:pt x="0" y="10"/>
                    <a:pt x="0" y="13"/>
                  </a:cubicBezTo>
                  <a:cubicBezTo>
                    <a:pt x="1" y="12"/>
                    <a:pt x="3" y="10"/>
                    <a:pt x="5" y="11"/>
                  </a:cubicBezTo>
                  <a:cubicBezTo>
                    <a:pt x="7" y="11"/>
                    <a:pt x="9" y="12"/>
                    <a:pt x="11" y="13"/>
                  </a:cubicBezTo>
                  <a:close/>
                </a:path>
              </a:pathLst>
            </a:custGeom>
            <a:solidFill>
              <a:srgbClr val="3841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19" name="Freeform 3377"/>
            <p:cNvSpPr>
              <a:spLocks noChangeArrowheads="1"/>
            </p:cNvSpPr>
            <p:nvPr/>
          </p:nvSpPr>
          <p:spPr bwMode="auto">
            <a:xfrm>
              <a:off x="366713" y="44926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2147483647 w 9"/>
                <a:gd name="T9" fmla="*/ 2147483647 h 6"/>
                <a:gd name="T10" fmla="*/ 2147483647 w 9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6"/>
                <a:gd name="T20" fmla="*/ 9 w 9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6">
                  <a:moveTo>
                    <a:pt x="7" y="1"/>
                  </a:moveTo>
                  <a:cubicBezTo>
                    <a:pt x="5" y="0"/>
                    <a:pt x="0" y="2"/>
                    <a:pt x="2" y="5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8" y="3"/>
                    <a:pt x="8" y="2"/>
                    <a:pt x="7" y="1"/>
                  </a:cubicBezTo>
                  <a:close/>
                </a:path>
              </a:pathLst>
            </a:custGeom>
            <a:solidFill>
              <a:srgbClr val="33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0" name="Freeform 3378"/>
            <p:cNvSpPr>
              <a:spLocks noChangeArrowheads="1"/>
            </p:cNvSpPr>
            <p:nvPr/>
          </p:nvSpPr>
          <p:spPr bwMode="auto">
            <a:xfrm>
              <a:off x="363538" y="546100"/>
              <a:ext cx="65088" cy="584200"/>
            </a:xfrm>
            <a:custGeom>
              <a:avLst/>
              <a:gdLst>
                <a:gd name="T0" fmla="*/ 2147483647 w 50"/>
                <a:gd name="T1" fmla="*/ 2147483647 h 451"/>
                <a:gd name="T2" fmla="*/ 2147483647 w 50"/>
                <a:gd name="T3" fmla="*/ 2147483647 h 451"/>
                <a:gd name="T4" fmla="*/ 2147483647 w 50"/>
                <a:gd name="T5" fmla="*/ 2147483647 h 451"/>
                <a:gd name="T6" fmla="*/ 2147483647 w 50"/>
                <a:gd name="T7" fmla="*/ 2147483647 h 451"/>
                <a:gd name="T8" fmla="*/ 2147483647 w 50"/>
                <a:gd name="T9" fmla="*/ 2147483647 h 451"/>
                <a:gd name="T10" fmla="*/ 2147483647 w 50"/>
                <a:gd name="T11" fmla="*/ 0 h 451"/>
                <a:gd name="T12" fmla="*/ 2147483647 w 50"/>
                <a:gd name="T13" fmla="*/ 2147483647 h 451"/>
                <a:gd name="T14" fmla="*/ 2147483647 w 50"/>
                <a:gd name="T15" fmla="*/ 2147483647 h 451"/>
                <a:gd name="T16" fmla="*/ 2147483647 w 50"/>
                <a:gd name="T17" fmla="*/ 2147483647 h 451"/>
                <a:gd name="T18" fmla="*/ 2147483647 w 50"/>
                <a:gd name="T19" fmla="*/ 2147483647 h 451"/>
                <a:gd name="T20" fmla="*/ 2147483647 w 50"/>
                <a:gd name="T21" fmla="*/ 2147483647 h 451"/>
                <a:gd name="T22" fmla="*/ 2147483647 w 50"/>
                <a:gd name="T23" fmla="*/ 2147483647 h 451"/>
                <a:gd name="T24" fmla="*/ 2147483647 w 50"/>
                <a:gd name="T25" fmla="*/ 2147483647 h 451"/>
                <a:gd name="T26" fmla="*/ 2147483647 w 50"/>
                <a:gd name="T27" fmla="*/ 2147483647 h 451"/>
                <a:gd name="T28" fmla="*/ 2147483647 w 50"/>
                <a:gd name="T29" fmla="*/ 2147483647 h 451"/>
                <a:gd name="T30" fmla="*/ 2147483647 w 50"/>
                <a:gd name="T31" fmla="*/ 2147483647 h 451"/>
                <a:gd name="T32" fmla="*/ 2147483647 w 50"/>
                <a:gd name="T33" fmla="*/ 2147483647 h 451"/>
                <a:gd name="T34" fmla="*/ 2147483647 w 50"/>
                <a:gd name="T35" fmla="*/ 2147483647 h 451"/>
                <a:gd name="T36" fmla="*/ 2147483647 w 50"/>
                <a:gd name="T37" fmla="*/ 2147483647 h 451"/>
                <a:gd name="T38" fmla="*/ 2147483647 w 50"/>
                <a:gd name="T39" fmla="*/ 2147483647 h 451"/>
                <a:gd name="T40" fmla="*/ 2147483647 w 50"/>
                <a:gd name="T41" fmla="*/ 2147483647 h 4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451"/>
                <a:gd name="T65" fmla="*/ 50 w 50"/>
                <a:gd name="T66" fmla="*/ 451 h 4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451">
                  <a:moveTo>
                    <a:pt x="47" y="197"/>
                  </a:moveTo>
                  <a:cubicBezTo>
                    <a:pt x="46" y="188"/>
                    <a:pt x="44" y="180"/>
                    <a:pt x="44" y="171"/>
                  </a:cubicBezTo>
                  <a:cubicBezTo>
                    <a:pt x="43" y="151"/>
                    <a:pt x="39" y="130"/>
                    <a:pt x="36" y="110"/>
                  </a:cubicBezTo>
                  <a:cubicBezTo>
                    <a:pt x="34" y="97"/>
                    <a:pt x="31" y="83"/>
                    <a:pt x="27" y="70"/>
                  </a:cubicBezTo>
                  <a:cubicBezTo>
                    <a:pt x="23" y="57"/>
                    <a:pt x="23" y="43"/>
                    <a:pt x="19" y="30"/>
                  </a:cubicBezTo>
                  <a:cubicBezTo>
                    <a:pt x="17" y="24"/>
                    <a:pt x="11" y="0"/>
                    <a:pt x="4" y="0"/>
                  </a:cubicBezTo>
                  <a:cubicBezTo>
                    <a:pt x="0" y="9"/>
                    <a:pt x="5" y="22"/>
                    <a:pt x="7" y="31"/>
                  </a:cubicBezTo>
                  <a:cubicBezTo>
                    <a:pt x="9" y="42"/>
                    <a:pt x="12" y="53"/>
                    <a:pt x="15" y="63"/>
                  </a:cubicBezTo>
                  <a:cubicBezTo>
                    <a:pt x="20" y="80"/>
                    <a:pt x="23" y="96"/>
                    <a:pt x="26" y="112"/>
                  </a:cubicBezTo>
                  <a:cubicBezTo>
                    <a:pt x="27" y="119"/>
                    <a:pt x="30" y="125"/>
                    <a:pt x="31" y="132"/>
                  </a:cubicBezTo>
                  <a:cubicBezTo>
                    <a:pt x="33" y="144"/>
                    <a:pt x="35" y="156"/>
                    <a:pt x="37" y="168"/>
                  </a:cubicBezTo>
                  <a:cubicBezTo>
                    <a:pt x="42" y="215"/>
                    <a:pt x="43" y="263"/>
                    <a:pt x="38" y="311"/>
                  </a:cubicBezTo>
                  <a:cubicBezTo>
                    <a:pt x="36" y="334"/>
                    <a:pt x="30" y="356"/>
                    <a:pt x="27" y="379"/>
                  </a:cubicBezTo>
                  <a:cubicBezTo>
                    <a:pt x="26" y="386"/>
                    <a:pt x="20" y="426"/>
                    <a:pt x="21" y="445"/>
                  </a:cubicBezTo>
                  <a:cubicBezTo>
                    <a:pt x="21" y="445"/>
                    <a:pt x="21" y="445"/>
                    <a:pt x="21" y="445"/>
                  </a:cubicBezTo>
                  <a:cubicBezTo>
                    <a:pt x="23" y="446"/>
                    <a:pt x="24" y="447"/>
                    <a:pt x="24" y="449"/>
                  </a:cubicBezTo>
                  <a:cubicBezTo>
                    <a:pt x="25" y="449"/>
                    <a:pt x="25" y="450"/>
                    <a:pt x="26" y="451"/>
                  </a:cubicBezTo>
                  <a:cubicBezTo>
                    <a:pt x="28" y="434"/>
                    <a:pt x="26" y="410"/>
                    <a:pt x="30" y="394"/>
                  </a:cubicBezTo>
                  <a:cubicBezTo>
                    <a:pt x="32" y="385"/>
                    <a:pt x="35" y="375"/>
                    <a:pt x="36" y="366"/>
                  </a:cubicBezTo>
                  <a:cubicBezTo>
                    <a:pt x="38" y="341"/>
                    <a:pt x="45" y="318"/>
                    <a:pt x="47" y="294"/>
                  </a:cubicBezTo>
                  <a:cubicBezTo>
                    <a:pt x="50" y="261"/>
                    <a:pt x="48" y="229"/>
                    <a:pt x="47" y="197"/>
                  </a:cubicBezTo>
                  <a:close/>
                </a:path>
              </a:pathLst>
            </a:custGeom>
            <a:solidFill>
              <a:srgbClr val="6B3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1" name="Freeform 3379"/>
            <p:cNvSpPr>
              <a:spLocks noChangeArrowheads="1"/>
            </p:cNvSpPr>
            <p:nvPr/>
          </p:nvSpPr>
          <p:spPr bwMode="auto">
            <a:xfrm>
              <a:off x="377825" y="569913"/>
              <a:ext cx="50800" cy="561975"/>
            </a:xfrm>
            <a:custGeom>
              <a:avLst/>
              <a:gdLst>
                <a:gd name="T0" fmla="*/ 2147483647 w 39"/>
                <a:gd name="T1" fmla="*/ 2147483647 h 433"/>
                <a:gd name="T2" fmla="*/ 2147483647 w 39"/>
                <a:gd name="T3" fmla="*/ 2147483647 h 433"/>
                <a:gd name="T4" fmla="*/ 2147483647 w 39"/>
                <a:gd name="T5" fmla="*/ 2147483647 h 433"/>
                <a:gd name="T6" fmla="*/ 2147483647 w 39"/>
                <a:gd name="T7" fmla="*/ 2147483647 h 433"/>
                <a:gd name="T8" fmla="*/ 2147483647 w 39"/>
                <a:gd name="T9" fmla="*/ 2147483647 h 433"/>
                <a:gd name="T10" fmla="*/ 2147483647 w 39"/>
                <a:gd name="T11" fmla="*/ 2147483647 h 433"/>
                <a:gd name="T12" fmla="*/ 2147483647 w 39"/>
                <a:gd name="T13" fmla="*/ 2147483647 h 433"/>
                <a:gd name="T14" fmla="*/ 2147483647 w 39"/>
                <a:gd name="T15" fmla="*/ 2147483647 h 433"/>
                <a:gd name="T16" fmla="*/ 2147483647 w 39"/>
                <a:gd name="T17" fmla="*/ 2147483647 h 433"/>
                <a:gd name="T18" fmla="*/ 2147483647 w 39"/>
                <a:gd name="T19" fmla="*/ 2147483647 h 433"/>
                <a:gd name="T20" fmla="*/ 2147483647 w 39"/>
                <a:gd name="T21" fmla="*/ 2147483647 h 433"/>
                <a:gd name="T22" fmla="*/ 2147483647 w 39"/>
                <a:gd name="T23" fmla="*/ 2147483647 h 433"/>
                <a:gd name="T24" fmla="*/ 2147483647 w 39"/>
                <a:gd name="T25" fmla="*/ 2147483647 h 433"/>
                <a:gd name="T26" fmla="*/ 2147483647 w 39"/>
                <a:gd name="T27" fmla="*/ 2147483647 h 433"/>
                <a:gd name="T28" fmla="*/ 2147483647 w 39"/>
                <a:gd name="T29" fmla="*/ 2147483647 h 433"/>
                <a:gd name="T30" fmla="*/ 2147483647 w 39"/>
                <a:gd name="T31" fmla="*/ 2147483647 h 433"/>
                <a:gd name="T32" fmla="*/ 2147483647 w 39"/>
                <a:gd name="T33" fmla="*/ 2147483647 h 433"/>
                <a:gd name="T34" fmla="*/ 2147483647 w 39"/>
                <a:gd name="T35" fmla="*/ 2147483647 h 433"/>
                <a:gd name="T36" fmla="*/ 2147483647 w 39"/>
                <a:gd name="T37" fmla="*/ 2147483647 h 433"/>
                <a:gd name="T38" fmla="*/ 2147483647 w 39"/>
                <a:gd name="T39" fmla="*/ 2147483647 h 433"/>
                <a:gd name="T40" fmla="*/ 2147483647 w 39"/>
                <a:gd name="T41" fmla="*/ 2147483647 h 433"/>
                <a:gd name="T42" fmla="*/ 2147483647 w 39"/>
                <a:gd name="T43" fmla="*/ 2147483647 h 433"/>
                <a:gd name="T44" fmla="*/ 2147483647 w 39"/>
                <a:gd name="T45" fmla="*/ 2147483647 h 433"/>
                <a:gd name="T46" fmla="*/ 2147483647 w 39"/>
                <a:gd name="T47" fmla="*/ 2147483647 h 433"/>
                <a:gd name="T48" fmla="*/ 2147483647 w 39"/>
                <a:gd name="T49" fmla="*/ 2147483647 h 433"/>
                <a:gd name="T50" fmla="*/ 2147483647 w 39"/>
                <a:gd name="T51" fmla="*/ 2147483647 h 433"/>
                <a:gd name="T52" fmla="*/ 2147483647 w 39"/>
                <a:gd name="T53" fmla="*/ 2147483647 h 433"/>
                <a:gd name="T54" fmla="*/ 2147483647 w 39"/>
                <a:gd name="T55" fmla="*/ 2147483647 h 433"/>
                <a:gd name="T56" fmla="*/ 2147483647 w 39"/>
                <a:gd name="T57" fmla="*/ 2147483647 h 433"/>
                <a:gd name="T58" fmla="*/ 2147483647 w 39"/>
                <a:gd name="T59" fmla="*/ 2147483647 h 433"/>
                <a:gd name="T60" fmla="*/ 2147483647 w 39"/>
                <a:gd name="T61" fmla="*/ 2147483647 h 433"/>
                <a:gd name="T62" fmla="*/ 2147483647 w 39"/>
                <a:gd name="T63" fmla="*/ 2147483647 h 433"/>
                <a:gd name="T64" fmla="*/ 2147483647 w 39"/>
                <a:gd name="T65" fmla="*/ 2147483647 h 433"/>
                <a:gd name="T66" fmla="*/ 2147483647 w 39"/>
                <a:gd name="T67" fmla="*/ 2147483647 h 433"/>
                <a:gd name="T68" fmla="*/ 2147483647 w 39"/>
                <a:gd name="T69" fmla="*/ 2147483647 h 433"/>
                <a:gd name="T70" fmla="*/ 2147483647 w 39"/>
                <a:gd name="T71" fmla="*/ 2147483647 h 433"/>
                <a:gd name="T72" fmla="*/ 2147483647 w 39"/>
                <a:gd name="T73" fmla="*/ 2147483647 h 433"/>
                <a:gd name="T74" fmla="*/ 2147483647 w 39"/>
                <a:gd name="T75" fmla="*/ 2147483647 h 433"/>
                <a:gd name="T76" fmla="*/ 2147483647 w 39"/>
                <a:gd name="T77" fmla="*/ 2147483647 h 433"/>
                <a:gd name="T78" fmla="*/ 2147483647 w 39"/>
                <a:gd name="T79" fmla="*/ 2147483647 h 433"/>
                <a:gd name="T80" fmla="*/ 2147483647 w 39"/>
                <a:gd name="T81" fmla="*/ 2147483647 h 433"/>
                <a:gd name="T82" fmla="*/ 2147483647 w 39"/>
                <a:gd name="T83" fmla="*/ 2147483647 h 433"/>
                <a:gd name="T84" fmla="*/ 2147483647 w 39"/>
                <a:gd name="T85" fmla="*/ 2147483647 h 433"/>
                <a:gd name="T86" fmla="*/ 2147483647 w 39"/>
                <a:gd name="T87" fmla="*/ 2147483647 h 433"/>
                <a:gd name="T88" fmla="*/ 2147483647 w 39"/>
                <a:gd name="T89" fmla="*/ 2147483647 h 433"/>
                <a:gd name="T90" fmla="*/ 2147483647 w 39"/>
                <a:gd name="T91" fmla="*/ 2147483647 h 4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9"/>
                <a:gd name="T139" fmla="*/ 0 h 433"/>
                <a:gd name="T140" fmla="*/ 39 w 39"/>
                <a:gd name="T141" fmla="*/ 433 h 43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9" h="433">
                  <a:moveTo>
                    <a:pt x="36" y="178"/>
                  </a:moveTo>
                  <a:cubicBezTo>
                    <a:pt x="35" y="169"/>
                    <a:pt x="33" y="161"/>
                    <a:pt x="33" y="152"/>
                  </a:cubicBezTo>
                  <a:cubicBezTo>
                    <a:pt x="32" y="132"/>
                    <a:pt x="28" y="111"/>
                    <a:pt x="25" y="91"/>
                  </a:cubicBezTo>
                  <a:cubicBezTo>
                    <a:pt x="23" y="78"/>
                    <a:pt x="20" y="64"/>
                    <a:pt x="16" y="51"/>
                  </a:cubicBezTo>
                  <a:cubicBezTo>
                    <a:pt x="15" y="46"/>
                    <a:pt x="13" y="24"/>
                    <a:pt x="8" y="11"/>
                  </a:cubicBezTo>
                  <a:cubicBezTo>
                    <a:pt x="7" y="9"/>
                    <a:pt x="5" y="6"/>
                    <a:pt x="3" y="4"/>
                  </a:cubicBezTo>
                  <a:cubicBezTo>
                    <a:pt x="0" y="0"/>
                    <a:pt x="1" y="5"/>
                    <a:pt x="1" y="8"/>
                  </a:cubicBezTo>
                  <a:cubicBezTo>
                    <a:pt x="1" y="11"/>
                    <a:pt x="1" y="13"/>
                    <a:pt x="1" y="15"/>
                  </a:cubicBezTo>
                  <a:cubicBezTo>
                    <a:pt x="2" y="25"/>
                    <a:pt x="5" y="34"/>
                    <a:pt x="8" y="43"/>
                  </a:cubicBezTo>
                  <a:cubicBezTo>
                    <a:pt x="10" y="48"/>
                    <a:pt x="11" y="52"/>
                    <a:pt x="13" y="57"/>
                  </a:cubicBezTo>
                  <a:cubicBezTo>
                    <a:pt x="14" y="60"/>
                    <a:pt x="14" y="64"/>
                    <a:pt x="15" y="68"/>
                  </a:cubicBezTo>
                  <a:cubicBezTo>
                    <a:pt x="16" y="72"/>
                    <a:pt x="18" y="77"/>
                    <a:pt x="18" y="81"/>
                  </a:cubicBezTo>
                  <a:cubicBezTo>
                    <a:pt x="19" y="85"/>
                    <a:pt x="19" y="89"/>
                    <a:pt x="20" y="93"/>
                  </a:cubicBezTo>
                  <a:cubicBezTo>
                    <a:pt x="21" y="100"/>
                    <a:pt x="23" y="107"/>
                    <a:pt x="24" y="114"/>
                  </a:cubicBezTo>
                  <a:cubicBezTo>
                    <a:pt x="24" y="119"/>
                    <a:pt x="26" y="124"/>
                    <a:pt x="26" y="130"/>
                  </a:cubicBezTo>
                  <a:cubicBezTo>
                    <a:pt x="25" y="135"/>
                    <a:pt x="27" y="142"/>
                    <a:pt x="28" y="148"/>
                  </a:cubicBezTo>
                  <a:cubicBezTo>
                    <a:pt x="28" y="150"/>
                    <a:pt x="29" y="152"/>
                    <a:pt x="29" y="155"/>
                  </a:cubicBezTo>
                  <a:cubicBezTo>
                    <a:pt x="30" y="159"/>
                    <a:pt x="30" y="163"/>
                    <a:pt x="30" y="167"/>
                  </a:cubicBezTo>
                  <a:cubicBezTo>
                    <a:pt x="30" y="172"/>
                    <a:pt x="31" y="176"/>
                    <a:pt x="31" y="181"/>
                  </a:cubicBezTo>
                  <a:cubicBezTo>
                    <a:pt x="32" y="186"/>
                    <a:pt x="32" y="190"/>
                    <a:pt x="32" y="195"/>
                  </a:cubicBezTo>
                  <a:cubicBezTo>
                    <a:pt x="32" y="200"/>
                    <a:pt x="32" y="205"/>
                    <a:pt x="33" y="210"/>
                  </a:cubicBezTo>
                  <a:cubicBezTo>
                    <a:pt x="34" y="214"/>
                    <a:pt x="33" y="220"/>
                    <a:pt x="33" y="224"/>
                  </a:cubicBezTo>
                  <a:cubicBezTo>
                    <a:pt x="33" y="228"/>
                    <a:pt x="33" y="232"/>
                    <a:pt x="33" y="236"/>
                  </a:cubicBezTo>
                  <a:cubicBezTo>
                    <a:pt x="33" y="240"/>
                    <a:pt x="33" y="243"/>
                    <a:pt x="33" y="246"/>
                  </a:cubicBezTo>
                  <a:cubicBezTo>
                    <a:pt x="33" y="254"/>
                    <a:pt x="32" y="262"/>
                    <a:pt x="31" y="270"/>
                  </a:cubicBezTo>
                  <a:cubicBezTo>
                    <a:pt x="31" y="273"/>
                    <a:pt x="31" y="277"/>
                    <a:pt x="31" y="281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1" y="284"/>
                    <a:pt x="31" y="285"/>
                    <a:pt x="31" y="287"/>
                  </a:cubicBezTo>
                  <a:cubicBezTo>
                    <a:pt x="30" y="289"/>
                    <a:pt x="30" y="291"/>
                    <a:pt x="30" y="293"/>
                  </a:cubicBezTo>
                  <a:cubicBezTo>
                    <a:pt x="30" y="294"/>
                    <a:pt x="30" y="296"/>
                    <a:pt x="29" y="298"/>
                  </a:cubicBezTo>
                  <a:cubicBezTo>
                    <a:pt x="28" y="303"/>
                    <a:pt x="27" y="307"/>
                    <a:pt x="26" y="312"/>
                  </a:cubicBezTo>
                  <a:cubicBezTo>
                    <a:pt x="25" y="315"/>
                    <a:pt x="25" y="318"/>
                    <a:pt x="25" y="321"/>
                  </a:cubicBezTo>
                  <a:cubicBezTo>
                    <a:pt x="23" y="330"/>
                    <a:pt x="23" y="340"/>
                    <a:pt x="20" y="349"/>
                  </a:cubicBezTo>
                  <a:cubicBezTo>
                    <a:pt x="19" y="355"/>
                    <a:pt x="18" y="361"/>
                    <a:pt x="17" y="367"/>
                  </a:cubicBezTo>
                  <a:cubicBezTo>
                    <a:pt x="16" y="371"/>
                    <a:pt x="16" y="376"/>
                    <a:pt x="15" y="381"/>
                  </a:cubicBezTo>
                  <a:cubicBezTo>
                    <a:pt x="14" y="385"/>
                    <a:pt x="14" y="388"/>
                    <a:pt x="14" y="392"/>
                  </a:cubicBezTo>
                  <a:cubicBezTo>
                    <a:pt x="14" y="395"/>
                    <a:pt x="13" y="398"/>
                    <a:pt x="13" y="401"/>
                  </a:cubicBezTo>
                  <a:cubicBezTo>
                    <a:pt x="12" y="404"/>
                    <a:pt x="12" y="406"/>
                    <a:pt x="12" y="409"/>
                  </a:cubicBezTo>
                  <a:cubicBezTo>
                    <a:pt x="13" y="411"/>
                    <a:pt x="13" y="413"/>
                    <a:pt x="13" y="416"/>
                  </a:cubicBezTo>
                  <a:cubicBezTo>
                    <a:pt x="13" y="419"/>
                    <a:pt x="13" y="425"/>
                    <a:pt x="14" y="430"/>
                  </a:cubicBezTo>
                  <a:cubicBezTo>
                    <a:pt x="14" y="431"/>
                    <a:pt x="15" y="432"/>
                    <a:pt x="15" y="433"/>
                  </a:cubicBezTo>
                  <a:cubicBezTo>
                    <a:pt x="17" y="424"/>
                    <a:pt x="16" y="410"/>
                    <a:pt x="16" y="403"/>
                  </a:cubicBezTo>
                  <a:cubicBezTo>
                    <a:pt x="17" y="394"/>
                    <a:pt x="17" y="384"/>
                    <a:pt x="19" y="375"/>
                  </a:cubicBezTo>
                  <a:cubicBezTo>
                    <a:pt x="21" y="366"/>
                    <a:pt x="24" y="356"/>
                    <a:pt x="25" y="347"/>
                  </a:cubicBezTo>
                  <a:cubicBezTo>
                    <a:pt x="27" y="322"/>
                    <a:pt x="34" y="299"/>
                    <a:pt x="36" y="275"/>
                  </a:cubicBezTo>
                  <a:cubicBezTo>
                    <a:pt x="39" y="242"/>
                    <a:pt x="37" y="210"/>
                    <a:pt x="36" y="178"/>
                  </a:cubicBezTo>
                  <a:close/>
                </a:path>
              </a:pathLst>
            </a:custGeom>
            <a:solidFill>
              <a:srgbClr val="70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2" name="Freeform 3380"/>
            <p:cNvSpPr>
              <a:spLocks noChangeArrowheads="1"/>
            </p:cNvSpPr>
            <p:nvPr/>
          </p:nvSpPr>
          <p:spPr bwMode="auto">
            <a:xfrm>
              <a:off x="384175" y="593725"/>
              <a:ext cx="44450" cy="536575"/>
            </a:xfrm>
            <a:custGeom>
              <a:avLst/>
              <a:gdLst>
                <a:gd name="T0" fmla="*/ 2147483647 w 34"/>
                <a:gd name="T1" fmla="*/ 2147483647 h 414"/>
                <a:gd name="T2" fmla="*/ 2147483647 w 34"/>
                <a:gd name="T3" fmla="*/ 2147483647 h 414"/>
                <a:gd name="T4" fmla="*/ 2147483647 w 34"/>
                <a:gd name="T5" fmla="*/ 2147483647 h 414"/>
                <a:gd name="T6" fmla="*/ 2147483647 w 34"/>
                <a:gd name="T7" fmla="*/ 2147483647 h 414"/>
                <a:gd name="T8" fmla="*/ 2147483647 w 34"/>
                <a:gd name="T9" fmla="*/ 2147483647 h 414"/>
                <a:gd name="T10" fmla="*/ 0 w 34"/>
                <a:gd name="T11" fmla="*/ 0 h 414"/>
                <a:gd name="T12" fmla="*/ 2147483647 w 34"/>
                <a:gd name="T13" fmla="*/ 2147483647 h 414"/>
                <a:gd name="T14" fmla="*/ 2147483647 w 34"/>
                <a:gd name="T15" fmla="*/ 2147483647 h 414"/>
                <a:gd name="T16" fmla="*/ 2147483647 w 34"/>
                <a:gd name="T17" fmla="*/ 2147483647 h 414"/>
                <a:gd name="T18" fmla="*/ 2147483647 w 34"/>
                <a:gd name="T19" fmla="*/ 2147483647 h 414"/>
                <a:gd name="T20" fmla="*/ 2147483647 w 34"/>
                <a:gd name="T21" fmla="*/ 2147483647 h 414"/>
                <a:gd name="T22" fmla="*/ 2147483647 w 34"/>
                <a:gd name="T23" fmla="*/ 2147483647 h 414"/>
                <a:gd name="T24" fmla="*/ 2147483647 w 34"/>
                <a:gd name="T25" fmla="*/ 2147483647 h 414"/>
                <a:gd name="T26" fmla="*/ 2147483647 w 34"/>
                <a:gd name="T27" fmla="*/ 2147483647 h 414"/>
                <a:gd name="T28" fmla="*/ 2147483647 w 34"/>
                <a:gd name="T29" fmla="*/ 2147483647 h 414"/>
                <a:gd name="T30" fmla="*/ 2147483647 w 34"/>
                <a:gd name="T31" fmla="*/ 2147483647 h 414"/>
                <a:gd name="T32" fmla="*/ 2147483647 w 34"/>
                <a:gd name="T33" fmla="*/ 2147483647 h 414"/>
                <a:gd name="T34" fmla="*/ 2147483647 w 34"/>
                <a:gd name="T35" fmla="*/ 2147483647 h 414"/>
                <a:gd name="T36" fmla="*/ 2147483647 w 34"/>
                <a:gd name="T37" fmla="*/ 2147483647 h 414"/>
                <a:gd name="T38" fmla="*/ 2147483647 w 34"/>
                <a:gd name="T39" fmla="*/ 2147483647 h 414"/>
                <a:gd name="T40" fmla="*/ 2147483647 w 34"/>
                <a:gd name="T41" fmla="*/ 2147483647 h 414"/>
                <a:gd name="T42" fmla="*/ 2147483647 w 34"/>
                <a:gd name="T43" fmla="*/ 2147483647 h 414"/>
                <a:gd name="T44" fmla="*/ 2147483647 w 34"/>
                <a:gd name="T45" fmla="*/ 2147483647 h 414"/>
                <a:gd name="T46" fmla="*/ 2147483647 w 34"/>
                <a:gd name="T47" fmla="*/ 2147483647 h 414"/>
                <a:gd name="T48" fmla="*/ 2147483647 w 34"/>
                <a:gd name="T49" fmla="*/ 2147483647 h 414"/>
                <a:gd name="T50" fmla="*/ 2147483647 w 34"/>
                <a:gd name="T51" fmla="*/ 2147483647 h 414"/>
                <a:gd name="T52" fmla="*/ 2147483647 w 34"/>
                <a:gd name="T53" fmla="*/ 2147483647 h 414"/>
                <a:gd name="T54" fmla="*/ 2147483647 w 34"/>
                <a:gd name="T55" fmla="*/ 2147483647 h 414"/>
                <a:gd name="T56" fmla="*/ 2147483647 w 34"/>
                <a:gd name="T57" fmla="*/ 2147483647 h 414"/>
                <a:gd name="T58" fmla="*/ 2147483647 w 34"/>
                <a:gd name="T59" fmla="*/ 2147483647 h 414"/>
                <a:gd name="T60" fmla="*/ 2147483647 w 34"/>
                <a:gd name="T61" fmla="*/ 2147483647 h 414"/>
                <a:gd name="T62" fmla="*/ 2147483647 w 34"/>
                <a:gd name="T63" fmla="*/ 2147483647 h 41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414"/>
                <a:gd name="T98" fmla="*/ 34 w 34"/>
                <a:gd name="T99" fmla="*/ 414 h 41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414">
                  <a:moveTo>
                    <a:pt x="31" y="160"/>
                  </a:moveTo>
                  <a:cubicBezTo>
                    <a:pt x="30" y="151"/>
                    <a:pt x="28" y="143"/>
                    <a:pt x="28" y="134"/>
                  </a:cubicBezTo>
                  <a:cubicBezTo>
                    <a:pt x="27" y="114"/>
                    <a:pt x="23" y="93"/>
                    <a:pt x="20" y="73"/>
                  </a:cubicBezTo>
                  <a:cubicBezTo>
                    <a:pt x="18" y="60"/>
                    <a:pt x="15" y="46"/>
                    <a:pt x="11" y="33"/>
                  </a:cubicBezTo>
                  <a:cubicBezTo>
                    <a:pt x="9" y="26"/>
                    <a:pt x="8" y="19"/>
                    <a:pt x="6" y="12"/>
                  </a:cubicBezTo>
                  <a:cubicBezTo>
                    <a:pt x="6" y="8"/>
                    <a:pt x="4" y="0"/>
                    <a:pt x="0" y="0"/>
                  </a:cubicBezTo>
                  <a:cubicBezTo>
                    <a:pt x="1" y="0"/>
                    <a:pt x="4" y="22"/>
                    <a:pt x="5" y="24"/>
                  </a:cubicBezTo>
                  <a:cubicBezTo>
                    <a:pt x="7" y="33"/>
                    <a:pt x="10" y="42"/>
                    <a:pt x="13" y="51"/>
                  </a:cubicBezTo>
                  <a:cubicBezTo>
                    <a:pt x="14" y="56"/>
                    <a:pt x="14" y="62"/>
                    <a:pt x="15" y="67"/>
                  </a:cubicBezTo>
                  <a:cubicBezTo>
                    <a:pt x="16" y="69"/>
                    <a:pt x="16" y="72"/>
                    <a:pt x="17" y="74"/>
                  </a:cubicBezTo>
                  <a:cubicBezTo>
                    <a:pt x="18" y="82"/>
                    <a:pt x="20" y="90"/>
                    <a:pt x="22" y="98"/>
                  </a:cubicBezTo>
                  <a:cubicBezTo>
                    <a:pt x="23" y="105"/>
                    <a:pt x="23" y="111"/>
                    <a:pt x="23" y="118"/>
                  </a:cubicBezTo>
                  <a:cubicBezTo>
                    <a:pt x="25" y="131"/>
                    <a:pt x="28" y="145"/>
                    <a:pt x="28" y="159"/>
                  </a:cubicBezTo>
                  <a:cubicBezTo>
                    <a:pt x="29" y="172"/>
                    <a:pt x="29" y="184"/>
                    <a:pt x="30" y="197"/>
                  </a:cubicBezTo>
                  <a:cubicBezTo>
                    <a:pt x="31" y="202"/>
                    <a:pt x="30" y="207"/>
                    <a:pt x="30" y="213"/>
                  </a:cubicBezTo>
                  <a:cubicBezTo>
                    <a:pt x="31" y="229"/>
                    <a:pt x="31" y="246"/>
                    <a:pt x="28" y="262"/>
                  </a:cubicBezTo>
                  <a:cubicBezTo>
                    <a:pt x="28" y="265"/>
                    <a:pt x="28" y="268"/>
                    <a:pt x="27" y="271"/>
                  </a:cubicBezTo>
                  <a:cubicBezTo>
                    <a:pt x="26" y="277"/>
                    <a:pt x="25" y="284"/>
                    <a:pt x="24" y="291"/>
                  </a:cubicBezTo>
                  <a:cubicBezTo>
                    <a:pt x="24" y="295"/>
                    <a:pt x="23" y="299"/>
                    <a:pt x="22" y="303"/>
                  </a:cubicBezTo>
                  <a:cubicBezTo>
                    <a:pt x="21" y="308"/>
                    <a:pt x="20" y="312"/>
                    <a:pt x="20" y="317"/>
                  </a:cubicBezTo>
                  <a:cubicBezTo>
                    <a:pt x="19" y="324"/>
                    <a:pt x="18" y="331"/>
                    <a:pt x="16" y="338"/>
                  </a:cubicBezTo>
                  <a:cubicBezTo>
                    <a:pt x="16" y="342"/>
                    <a:pt x="15" y="347"/>
                    <a:pt x="14" y="351"/>
                  </a:cubicBezTo>
                  <a:cubicBezTo>
                    <a:pt x="11" y="362"/>
                    <a:pt x="8" y="374"/>
                    <a:pt x="9" y="386"/>
                  </a:cubicBezTo>
                  <a:cubicBezTo>
                    <a:pt x="10" y="389"/>
                    <a:pt x="8" y="402"/>
                    <a:pt x="8" y="411"/>
                  </a:cubicBezTo>
                  <a:cubicBezTo>
                    <a:pt x="8" y="411"/>
                    <a:pt x="8" y="411"/>
                    <a:pt x="8" y="412"/>
                  </a:cubicBezTo>
                  <a:cubicBezTo>
                    <a:pt x="9" y="412"/>
                    <a:pt x="10" y="413"/>
                    <a:pt x="10" y="414"/>
                  </a:cubicBezTo>
                  <a:cubicBezTo>
                    <a:pt x="11" y="409"/>
                    <a:pt x="12" y="402"/>
                    <a:pt x="12" y="399"/>
                  </a:cubicBezTo>
                  <a:cubicBezTo>
                    <a:pt x="12" y="395"/>
                    <a:pt x="11" y="390"/>
                    <a:pt x="11" y="385"/>
                  </a:cubicBezTo>
                  <a:cubicBezTo>
                    <a:pt x="12" y="376"/>
                    <a:pt x="12" y="366"/>
                    <a:pt x="14" y="357"/>
                  </a:cubicBezTo>
                  <a:cubicBezTo>
                    <a:pt x="16" y="348"/>
                    <a:pt x="19" y="338"/>
                    <a:pt x="20" y="329"/>
                  </a:cubicBezTo>
                  <a:cubicBezTo>
                    <a:pt x="22" y="304"/>
                    <a:pt x="29" y="281"/>
                    <a:pt x="31" y="257"/>
                  </a:cubicBezTo>
                  <a:cubicBezTo>
                    <a:pt x="34" y="224"/>
                    <a:pt x="32" y="192"/>
                    <a:pt x="31" y="160"/>
                  </a:cubicBezTo>
                  <a:close/>
                </a:path>
              </a:pathLst>
            </a:custGeom>
            <a:solidFill>
              <a:srgbClr val="753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3" name="Freeform 3381"/>
            <p:cNvSpPr>
              <a:spLocks noChangeArrowheads="1"/>
            </p:cNvSpPr>
            <p:nvPr/>
          </p:nvSpPr>
          <p:spPr bwMode="auto">
            <a:xfrm>
              <a:off x="404813" y="1079500"/>
              <a:ext cx="22225" cy="22225"/>
            </a:xfrm>
            <a:custGeom>
              <a:avLst/>
              <a:gdLst>
                <a:gd name="T0" fmla="*/ 2147483647 w 17"/>
                <a:gd name="T1" fmla="*/ 2147483647 h 17"/>
                <a:gd name="T2" fmla="*/ 2147483647 w 17"/>
                <a:gd name="T3" fmla="*/ 2147483647 h 17"/>
                <a:gd name="T4" fmla="*/ 2147483647 w 17"/>
                <a:gd name="T5" fmla="*/ 2147483647 h 17"/>
                <a:gd name="T6" fmla="*/ 2147483647 w 17"/>
                <a:gd name="T7" fmla="*/ 2147483647 h 17"/>
                <a:gd name="T8" fmla="*/ 2147483647 w 17"/>
                <a:gd name="T9" fmla="*/ 2147483647 h 17"/>
                <a:gd name="T10" fmla="*/ 2147483647 w 17"/>
                <a:gd name="T11" fmla="*/ 2147483647 h 17"/>
                <a:gd name="T12" fmla="*/ 2147483647 w 17"/>
                <a:gd name="T13" fmla="*/ 0 h 17"/>
                <a:gd name="T14" fmla="*/ 2147483647 w 17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17"/>
                <a:gd name="T26" fmla="*/ 17 w 17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17">
                  <a:moveTo>
                    <a:pt x="5" y="5"/>
                  </a:moveTo>
                  <a:cubicBezTo>
                    <a:pt x="3" y="6"/>
                    <a:pt x="2" y="9"/>
                    <a:pt x="1" y="11"/>
                  </a:cubicBezTo>
                  <a:cubicBezTo>
                    <a:pt x="1" y="11"/>
                    <a:pt x="0" y="17"/>
                    <a:pt x="1" y="16"/>
                  </a:cubicBezTo>
                  <a:cubicBezTo>
                    <a:pt x="2" y="16"/>
                    <a:pt x="3" y="14"/>
                    <a:pt x="4" y="13"/>
                  </a:cubicBezTo>
                  <a:cubicBezTo>
                    <a:pt x="5" y="11"/>
                    <a:pt x="7" y="9"/>
                    <a:pt x="8" y="8"/>
                  </a:cubicBezTo>
                  <a:cubicBezTo>
                    <a:pt x="10" y="6"/>
                    <a:pt x="11" y="5"/>
                    <a:pt x="13" y="4"/>
                  </a:cubicBezTo>
                  <a:cubicBezTo>
                    <a:pt x="14" y="3"/>
                    <a:pt x="17" y="2"/>
                    <a:pt x="17" y="0"/>
                  </a:cubicBezTo>
                  <a:cubicBezTo>
                    <a:pt x="14" y="0"/>
                    <a:pt x="8" y="3"/>
                    <a:pt x="5" y="5"/>
                  </a:cubicBezTo>
                  <a:close/>
                </a:path>
              </a:pathLst>
            </a:custGeom>
            <a:solidFill>
              <a:srgbClr val="6B3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4" name="Freeform 3382"/>
            <p:cNvSpPr>
              <a:spLocks noChangeArrowheads="1"/>
            </p:cNvSpPr>
            <p:nvPr/>
          </p:nvSpPr>
          <p:spPr bwMode="auto">
            <a:xfrm>
              <a:off x="404813" y="1084263"/>
              <a:ext cx="15875" cy="14288"/>
            </a:xfrm>
            <a:custGeom>
              <a:avLst/>
              <a:gdLst>
                <a:gd name="T0" fmla="*/ 2147483647 w 12"/>
                <a:gd name="T1" fmla="*/ 0 h 11"/>
                <a:gd name="T2" fmla="*/ 2147483647 w 12"/>
                <a:gd name="T3" fmla="*/ 2147483647 h 11"/>
                <a:gd name="T4" fmla="*/ 2147483647 w 12"/>
                <a:gd name="T5" fmla="*/ 2147483647 h 11"/>
                <a:gd name="T6" fmla="*/ 0 w 12"/>
                <a:gd name="T7" fmla="*/ 2147483647 h 11"/>
                <a:gd name="T8" fmla="*/ 2147483647 w 12"/>
                <a:gd name="T9" fmla="*/ 2147483647 h 11"/>
                <a:gd name="T10" fmla="*/ 2147483647 w 12"/>
                <a:gd name="T11" fmla="*/ 2147483647 h 11"/>
                <a:gd name="T12" fmla="*/ 2147483647 w 12"/>
                <a:gd name="T13" fmla="*/ 2147483647 h 11"/>
                <a:gd name="T14" fmla="*/ 2147483647 w 12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1"/>
                <a:gd name="T26" fmla="*/ 12 w 12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1">
                  <a:moveTo>
                    <a:pt x="12" y="0"/>
                  </a:moveTo>
                  <a:cubicBezTo>
                    <a:pt x="11" y="1"/>
                    <a:pt x="9" y="3"/>
                    <a:pt x="7" y="3"/>
                  </a:cubicBezTo>
                  <a:cubicBezTo>
                    <a:pt x="6" y="4"/>
                    <a:pt x="4" y="6"/>
                    <a:pt x="3" y="7"/>
                  </a:cubicBezTo>
                  <a:cubicBezTo>
                    <a:pt x="2" y="8"/>
                    <a:pt x="1" y="11"/>
                    <a:pt x="0" y="11"/>
                  </a:cubicBezTo>
                  <a:cubicBezTo>
                    <a:pt x="0" y="10"/>
                    <a:pt x="0" y="8"/>
                    <a:pt x="1" y="8"/>
                  </a:cubicBezTo>
                  <a:cubicBezTo>
                    <a:pt x="1" y="5"/>
                    <a:pt x="3" y="4"/>
                    <a:pt x="5" y="2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9" y="1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704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5" name="Freeform 3383"/>
            <p:cNvSpPr>
              <a:spLocks noChangeArrowheads="1"/>
            </p:cNvSpPr>
            <p:nvPr/>
          </p:nvSpPr>
          <p:spPr bwMode="auto">
            <a:xfrm>
              <a:off x="406400" y="1085850"/>
              <a:ext cx="7938" cy="6350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0 h 4"/>
                <a:gd name="T4" fmla="*/ 2147483647 w 6"/>
                <a:gd name="T5" fmla="*/ 2147483647 h 4"/>
                <a:gd name="T6" fmla="*/ 2147483647 w 6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4"/>
                <a:gd name="T14" fmla="*/ 6 w 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4">
                  <a:moveTo>
                    <a:pt x="1" y="4"/>
                  </a:moveTo>
                  <a:cubicBezTo>
                    <a:pt x="2" y="4"/>
                    <a:pt x="6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7544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6" name="Freeform 3384"/>
            <p:cNvSpPr>
              <a:spLocks noChangeArrowheads="1"/>
            </p:cNvSpPr>
            <p:nvPr/>
          </p:nvSpPr>
          <p:spPr bwMode="auto">
            <a:xfrm>
              <a:off x="38100" y="403225"/>
              <a:ext cx="169863" cy="58738"/>
            </a:xfrm>
            <a:custGeom>
              <a:avLst/>
              <a:gdLst>
                <a:gd name="T0" fmla="*/ 2147483647 w 131"/>
                <a:gd name="T1" fmla="*/ 2147483647 h 45"/>
                <a:gd name="T2" fmla="*/ 2147483647 w 131"/>
                <a:gd name="T3" fmla="*/ 2147483647 h 45"/>
                <a:gd name="T4" fmla="*/ 2147483647 w 131"/>
                <a:gd name="T5" fmla="*/ 2147483647 h 45"/>
                <a:gd name="T6" fmla="*/ 2147483647 w 131"/>
                <a:gd name="T7" fmla="*/ 2147483647 h 45"/>
                <a:gd name="T8" fmla="*/ 2147483647 w 131"/>
                <a:gd name="T9" fmla="*/ 2147483647 h 45"/>
                <a:gd name="T10" fmla="*/ 2147483647 w 131"/>
                <a:gd name="T11" fmla="*/ 2147483647 h 45"/>
                <a:gd name="T12" fmla="*/ 0 w 131"/>
                <a:gd name="T13" fmla="*/ 2147483647 h 45"/>
                <a:gd name="T14" fmla="*/ 2147483647 w 131"/>
                <a:gd name="T15" fmla="*/ 2147483647 h 45"/>
                <a:gd name="T16" fmla="*/ 2147483647 w 131"/>
                <a:gd name="T17" fmla="*/ 2147483647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45"/>
                <a:gd name="T29" fmla="*/ 131 w 131"/>
                <a:gd name="T30" fmla="*/ 45 h 4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45">
                  <a:moveTo>
                    <a:pt x="82" y="35"/>
                  </a:moveTo>
                  <a:cubicBezTo>
                    <a:pt x="89" y="37"/>
                    <a:pt x="96" y="39"/>
                    <a:pt x="103" y="40"/>
                  </a:cubicBezTo>
                  <a:cubicBezTo>
                    <a:pt x="110" y="42"/>
                    <a:pt x="117" y="42"/>
                    <a:pt x="123" y="45"/>
                  </a:cubicBezTo>
                  <a:cubicBezTo>
                    <a:pt x="125" y="36"/>
                    <a:pt x="128" y="27"/>
                    <a:pt x="131" y="18"/>
                  </a:cubicBezTo>
                  <a:cubicBezTo>
                    <a:pt x="115" y="31"/>
                    <a:pt x="91" y="29"/>
                    <a:pt x="72" y="23"/>
                  </a:cubicBezTo>
                  <a:cubicBezTo>
                    <a:pt x="60" y="19"/>
                    <a:pt x="48" y="15"/>
                    <a:pt x="35" y="11"/>
                  </a:cubicBezTo>
                  <a:cubicBezTo>
                    <a:pt x="24" y="7"/>
                    <a:pt x="12" y="0"/>
                    <a:pt x="0" y="2"/>
                  </a:cubicBezTo>
                  <a:cubicBezTo>
                    <a:pt x="13" y="4"/>
                    <a:pt x="25" y="11"/>
                    <a:pt x="38" y="17"/>
                  </a:cubicBezTo>
                  <a:cubicBezTo>
                    <a:pt x="52" y="25"/>
                    <a:pt x="66" y="31"/>
                    <a:pt x="82" y="35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7" name="Freeform 3385"/>
            <p:cNvSpPr>
              <a:spLocks noChangeArrowheads="1"/>
            </p:cNvSpPr>
            <p:nvPr/>
          </p:nvSpPr>
          <p:spPr bwMode="auto">
            <a:xfrm>
              <a:off x="0" y="404813"/>
              <a:ext cx="69850" cy="15875"/>
            </a:xfrm>
            <a:custGeom>
              <a:avLst/>
              <a:gdLst>
                <a:gd name="T0" fmla="*/ 2147483647 w 54"/>
                <a:gd name="T1" fmla="*/ 2147483647 h 12"/>
                <a:gd name="T2" fmla="*/ 2147483647 w 54"/>
                <a:gd name="T3" fmla="*/ 2147483647 h 12"/>
                <a:gd name="T4" fmla="*/ 0 w 54"/>
                <a:gd name="T5" fmla="*/ 2147483647 h 12"/>
                <a:gd name="T6" fmla="*/ 2147483647 w 54"/>
                <a:gd name="T7" fmla="*/ 2147483647 h 12"/>
                <a:gd name="T8" fmla="*/ 2147483647 w 54"/>
                <a:gd name="T9" fmla="*/ 214748364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4"/>
                <a:gd name="T16" fmla="*/ 0 h 12"/>
                <a:gd name="T17" fmla="*/ 54 w 54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4" h="12">
                  <a:moveTo>
                    <a:pt x="54" y="12"/>
                  </a:moveTo>
                  <a:cubicBezTo>
                    <a:pt x="51" y="10"/>
                    <a:pt x="47" y="8"/>
                    <a:pt x="43" y="7"/>
                  </a:cubicBezTo>
                  <a:cubicBezTo>
                    <a:pt x="28" y="0"/>
                    <a:pt x="14" y="0"/>
                    <a:pt x="0" y="9"/>
                  </a:cubicBezTo>
                  <a:cubicBezTo>
                    <a:pt x="11" y="11"/>
                    <a:pt x="21" y="12"/>
                    <a:pt x="32" y="12"/>
                  </a:cubicBezTo>
                  <a:cubicBezTo>
                    <a:pt x="40" y="12"/>
                    <a:pt x="47" y="12"/>
                    <a:pt x="54" y="12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8" name="Freeform 3386"/>
            <p:cNvSpPr>
              <a:spLocks noChangeArrowheads="1"/>
            </p:cNvSpPr>
            <p:nvPr/>
          </p:nvSpPr>
          <p:spPr bwMode="auto">
            <a:xfrm>
              <a:off x="39688" y="406400"/>
              <a:ext cx="169863" cy="50800"/>
            </a:xfrm>
            <a:custGeom>
              <a:avLst/>
              <a:gdLst>
                <a:gd name="T0" fmla="*/ 2147483647 w 131"/>
                <a:gd name="T1" fmla="*/ 2147483647 h 40"/>
                <a:gd name="T2" fmla="*/ 2147483647 w 131"/>
                <a:gd name="T3" fmla="*/ 2147483647 h 40"/>
                <a:gd name="T4" fmla="*/ 2147483647 w 131"/>
                <a:gd name="T5" fmla="*/ 2147483647 h 40"/>
                <a:gd name="T6" fmla="*/ 2147483647 w 131"/>
                <a:gd name="T7" fmla="*/ 2147483647 h 40"/>
                <a:gd name="T8" fmla="*/ 2147483647 w 131"/>
                <a:gd name="T9" fmla="*/ 2147483647 h 40"/>
                <a:gd name="T10" fmla="*/ 2147483647 w 131"/>
                <a:gd name="T11" fmla="*/ 2147483647 h 40"/>
                <a:gd name="T12" fmla="*/ 2147483647 w 131"/>
                <a:gd name="T13" fmla="*/ 2147483647 h 40"/>
                <a:gd name="T14" fmla="*/ 2147483647 w 131"/>
                <a:gd name="T15" fmla="*/ 2147483647 h 40"/>
                <a:gd name="T16" fmla="*/ 2147483647 w 131"/>
                <a:gd name="T17" fmla="*/ 2147483647 h 40"/>
                <a:gd name="T18" fmla="*/ 2147483647 w 131"/>
                <a:gd name="T19" fmla="*/ 2147483647 h 40"/>
                <a:gd name="T20" fmla="*/ 2147483647 w 131"/>
                <a:gd name="T21" fmla="*/ 2147483647 h 40"/>
                <a:gd name="T22" fmla="*/ 2147483647 w 131"/>
                <a:gd name="T23" fmla="*/ 2147483647 h 40"/>
                <a:gd name="T24" fmla="*/ 2147483647 w 131"/>
                <a:gd name="T25" fmla="*/ 2147483647 h 40"/>
                <a:gd name="T26" fmla="*/ 2147483647 w 131"/>
                <a:gd name="T27" fmla="*/ 2147483647 h 40"/>
                <a:gd name="T28" fmla="*/ 2147483647 w 131"/>
                <a:gd name="T29" fmla="*/ 2147483647 h 40"/>
                <a:gd name="T30" fmla="*/ 2147483647 w 131"/>
                <a:gd name="T31" fmla="*/ 0 h 40"/>
                <a:gd name="T32" fmla="*/ 0 w 131"/>
                <a:gd name="T33" fmla="*/ 0 h 40"/>
                <a:gd name="T34" fmla="*/ 2147483647 w 131"/>
                <a:gd name="T35" fmla="*/ 2147483647 h 40"/>
                <a:gd name="T36" fmla="*/ 2147483647 w 131"/>
                <a:gd name="T37" fmla="*/ 2147483647 h 40"/>
                <a:gd name="T38" fmla="*/ 2147483647 w 131"/>
                <a:gd name="T39" fmla="*/ 2147483647 h 40"/>
                <a:gd name="T40" fmla="*/ 2147483647 w 131"/>
                <a:gd name="T41" fmla="*/ 2147483647 h 40"/>
                <a:gd name="T42" fmla="*/ 2147483647 w 131"/>
                <a:gd name="T43" fmla="*/ 2147483647 h 40"/>
                <a:gd name="T44" fmla="*/ 2147483647 w 131"/>
                <a:gd name="T45" fmla="*/ 2147483647 h 40"/>
                <a:gd name="T46" fmla="*/ 2147483647 w 131"/>
                <a:gd name="T47" fmla="*/ 2147483647 h 40"/>
                <a:gd name="T48" fmla="*/ 2147483647 w 131"/>
                <a:gd name="T49" fmla="*/ 2147483647 h 40"/>
                <a:gd name="T50" fmla="*/ 2147483647 w 131"/>
                <a:gd name="T51" fmla="*/ 2147483647 h 40"/>
                <a:gd name="T52" fmla="*/ 2147483647 w 131"/>
                <a:gd name="T53" fmla="*/ 2147483647 h 40"/>
                <a:gd name="T54" fmla="*/ 2147483647 w 131"/>
                <a:gd name="T55" fmla="*/ 2147483647 h 40"/>
                <a:gd name="T56" fmla="*/ 2147483647 w 131"/>
                <a:gd name="T57" fmla="*/ 2147483647 h 40"/>
                <a:gd name="T58" fmla="*/ 2147483647 w 131"/>
                <a:gd name="T59" fmla="*/ 2147483647 h 40"/>
                <a:gd name="T60" fmla="*/ 2147483647 w 131"/>
                <a:gd name="T61" fmla="*/ 2147483647 h 40"/>
                <a:gd name="T62" fmla="*/ 2147483647 w 131"/>
                <a:gd name="T63" fmla="*/ 2147483647 h 40"/>
                <a:gd name="T64" fmla="*/ 2147483647 w 131"/>
                <a:gd name="T65" fmla="*/ 2147483647 h 40"/>
                <a:gd name="T66" fmla="*/ 2147483647 w 131"/>
                <a:gd name="T67" fmla="*/ 2147483647 h 40"/>
                <a:gd name="T68" fmla="*/ 2147483647 w 131"/>
                <a:gd name="T69" fmla="*/ 2147483647 h 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1"/>
                <a:gd name="T106" fmla="*/ 0 h 40"/>
                <a:gd name="T107" fmla="*/ 131 w 131"/>
                <a:gd name="T108" fmla="*/ 40 h 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1" h="40">
                  <a:moveTo>
                    <a:pt x="87" y="25"/>
                  </a:moveTo>
                  <a:cubicBezTo>
                    <a:pt x="85" y="24"/>
                    <a:pt x="83" y="24"/>
                    <a:pt x="81" y="23"/>
                  </a:cubicBezTo>
                  <a:cubicBezTo>
                    <a:pt x="77" y="23"/>
                    <a:pt x="74" y="22"/>
                    <a:pt x="71" y="21"/>
                  </a:cubicBezTo>
                  <a:cubicBezTo>
                    <a:pt x="69" y="20"/>
                    <a:pt x="67" y="19"/>
                    <a:pt x="65" y="19"/>
                  </a:cubicBezTo>
                  <a:cubicBezTo>
                    <a:pt x="65" y="19"/>
                    <a:pt x="65" y="19"/>
                    <a:pt x="64" y="19"/>
                  </a:cubicBezTo>
                  <a:cubicBezTo>
                    <a:pt x="64" y="19"/>
                    <a:pt x="65" y="19"/>
                    <a:pt x="64" y="19"/>
                  </a:cubicBezTo>
                  <a:cubicBezTo>
                    <a:pt x="63" y="19"/>
                    <a:pt x="59" y="18"/>
                    <a:pt x="58" y="17"/>
                  </a:cubicBezTo>
                  <a:cubicBezTo>
                    <a:pt x="58" y="17"/>
                    <a:pt x="58" y="17"/>
                    <a:pt x="57" y="17"/>
                  </a:cubicBezTo>
                  <a:cubicBezTo>
                    <a:pt x="57" y="17"/>
                    <a:pt x="58" y="17"/>
                    <a:pt x="58" y="17"/>
                  </a:cubicBezTo>
                  <a:cubicBezTo>
                    <a:pt x="56" y="16"/>
                    <a:pt x="54" y="15"/>
                    <a:pt x="53" y="15"/>
                  </a:cubicBezTo>
                  <a:cubicBezTo>
                    <a:pt x="51" y="14"/>
                    <a:pt x="48" y="14"/>
                    <a:pt x="47" y="13"/>
                  </a:cubicBezTo>
                  <a:cubicBezTo>
                    <a:pt x="45" y="13"/>
                    <a:pt x="43" y="12"/>
                    <a:pt x="41" y="11"/>
                  </a:cubicBezTo>
                  <a:cubicBezTo>
                    <a:pt x="39" y="11"/>
                    <a:pt x="37" y="9"/>
                    <a:pt x="35" y="9"/>
                  </a:cubicBezTo>
                  <a:cubicBezTo>
                    <a:pt x="32" y="8"/>
                    <a:pt x="29" y="7"/>
                    <a:pt x="27" y="6"/>
                  </a:cubicBezTo>
                  <a:cubicBezTo>
                    <a:pt x="21" y="4"/>
                    <a:pt x="16" y="2"/>
                    <a:pt x="11" y="1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6" y="0"/>
                    <a:pt x="12" y="2"/>
                    <a:pt x="17" y="3"/>
                  </a:cubicBezTo>
                  <a:cubicBezTo>
                    <a:pt x="20" y="5"/>
                    <a:pt x="23" y="6"/>
                    <a:pt x="26" y="7"/>
                  </a:cubicBezTo>
                  <a:cubicBezTo>
                    <a:pt x="31" y="9"/>
                    <a:pt x="36" y="12"/>
                    <a:pt x="41" y="14"/>
                  </a:cubicBezTo>
                  <a:cubicBezTo>
                    <a:pt x="43" y="16"/>
                    <a:pt x="45" y="17"/>
                    <a:pt x="47" y="18"/>
                  </a:cubicBezTo>
                  <a:cubicBezTo>
                    <a:pt x="53" y="21"/>
                    <a:pt x="60" y="23"/>
                    <a:pt x="66" y="26"/>
                  </a:cubicBezTo>
                  <a:cubicBezTo>
                    <a:pt x="69" y="27"/>
                    <a:pt x="71" y="28"/>
                    <a:pt x="73" y="29"/>
                  </a:cubicBezTo>
                  <a:cubicBezTo>
                    <a:pt x="77" y="30"/>
                    <a:pt x="82" y="31"/>
                    <a:pt x="87" y="32"/>
                  </a:cubicBezTo>
                  <a:cubicBezTo>
                    <a:pt x="93" y="34"/>
                    <a:pt x="99" y="34"/>
                    <a:pt x="105" y="35"/>
                  </a:cubicBezTo>
                  <a:cubicBezTo>
                    <a:pt x="109" y="35"/>
                    <a:pt x="111" y="37"/>
                    <a:pt x="115" y="37"/>
                  </a:cubicBezTo>
                  <a:cubicBezTo>
                    <a:pt x="117" y="38"/>
                    <a:pt x="119" y="38"/>
                    <a:pt x="121" y="39"/>
                  </a:cubicBezTo>
                  <a:cubicBezTo>
                    <a:pt x="123" y="39"/>
                    <a:pt x="125" y="40"/>
                    <a:pt x="126" y="38"/>
                  </a:cubicBezTo>
                  <a:cubicBezTo>
                    <a:pt x="128" y="36"/>
                    <a:pt x="128" y="32"/>
                    <a:pt x="128" y="30"/>
                  </a:cubicBezTo>
                  <a:cubicBezTo>
                    <a:pt x="128" y="27"/>
                    <a:pt x="128" y="24"/>
                    <a:pt x="129" y="21"/>
                  </a:cubicBezTo>
                  <a:cubicBezTo>
                    <a:pt x="129" y="19"/>
                    <a:pt x="129" y="16"/>
                    <a:pt x="130" y="15"/>
                  </a:cubicBezTo>
                  <a:cubicBezTo>
                    <a:pt x="131" y="17"/>
                    <a:pt x="124" y="20"/>
                    <a:pt x="123" y="20"/>
                  </a:cubicBezTo>
                  <a:cubicBezTo>
                    <a:pt x="120" y="21"/>
                    <a:pt x="118" y="23"/>
                    <a:pt x="115" y="24"/>
                  </a:cubicBezTo>
                  <a:cubicBezTo>
                    <a:pt x="112" y="24"/>
                    <a:pt x="109" y="25"/>
                    <a:pt x="106" y="25"/>
                  </a:cubicBezTo>
                  <a:cubicBezTo>
                    <a:pt x="100" y="26"/>
                    <a:pt x="94" y="26"/>
                    <a:pt x="87" y="25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29" name="Freeform 3387"/>
            <p:cNvSpPr>
              <a:spLocks noChangeArrowheads="1"/>
            </p:cNvSpPr>
            <p:nvPr/>
          </p:nvSpPr>
          <p:spPr bwMode="auto">
            <a:xfrm>
              <a:off x="80963" y="417513"/>
              <a:ext cx="130175" cy="31750"/>
            </a:xfrm>
            <a:custGeom>
              <a:avLst/>
              <a:gdLst>
                <a:gd name="T0" fmla="*/ 2147483647 w 100"/>
                <a:gd name="T1" fmla="*/ 2147483647 h 25"/>
                <a:gd name="T2" fmla="*/ 0 w 100"/>
                <a:gd name="T3" fmla="*/ 0 h 25"/>
                <a:gd name="T4" fmla="*/ 2147483647 w 100"/>
                <a:gd name="T5" fmla="*/ 0 h 25"/>
                <a:gd name="T6" fmla="*/ 2147483647 w 100"/>
                <a:gd name="T7" fmla="*/ 0 h 25"/>
                <a:gd name="T8" fmla="*/ 2147483647 w 100"/>
                <a:gd name="T9" fmla="*/ 0 h 25"/>
                <a:gd name="T10" fmla="*/ 2147483647 w 100"/>
                <a:gd name="T11" fmla="*/ 2147483647 h 25"/>
                <a:gd name="T12" fmla="*/ 2147483647 w 100"/>
                <a:gd name="T13" fmla="*/ 2147483647 h 25"/>
                <a:gd name="T14" fmla="*/ 2147483647 w 100"/>
                <a:gd name="T15" fmla="*/ 2147483647 h 25"/>
                <a:gd name="T16" fmla="*/ 2147483647 w 100"/>
                <a:gd name="T17" fmla="*/ 2147483647 h 25"/>
                <a:gd name="T18" fmla="*/ 2147483647 w 100"/>
                <a:gd name="T19" fmla="*/ 2147483647 h 25"/>
                <a:gd name="T20" fmla="*/ 2147483647 w 100"/>
                <a:gd name="T21" fmla="*/ 2147483647 h 25"/>
                <a:gd name="T22" fmla="*/ 2147483647 w 100"/>
                <a:gd name="T23" fmla="*/ 2147483647 h 25"/>
                <a:gd name="T24" fmla="*/ 2147483647 w 100"/>
                <a:gd name="T25" fmla="*/ 2147483647 h 25"/>
                <a:gd name="T26" fmla="*/ 2147483647 w 100"/>
                <a:gd name="T27" fmla="*/ 2147483647 h 25"/>
                <a:gd name="T28" fmla="*/ 2147483647 w 100"/>
                <a:gd name="T29" fmla="*/ 2147483647 h 25"/>
                <a:gd name="T30" fmla="*/ 2147483647 w 100"/>
                <a:gd name="T31" fmla="*/ 2147483647 h 25"/>
                <a:gd name="T32" fmla="*/ 2147483647 w 100"/>
                <a:gd name="T33" fmla="*/ 2147483647 h 25"/>
                <a:gd name="T34" fmla="*/ 2147483647 w 100"/>
                <a:gd name="T35" fmla="*/ 2147483647 h 25"/>
                <a:gd name="T36" fmla="*/ 2147483647 w 100"/>
                <a:gd name="T37" fmla="*/ 2147483647 h 25"/>
                <a:gd name="T38" fmla="*/ 2147483647 w 100"/>
                <a:gd name="T39" fmla="*/ 2147483647 h 25"/>
                <a:gd name="T40" fmla="*/ 2147483647 w 100"/>
                <a:gd name="T41" fmla="*/ 2147483647 h 25"/>
                <a:gd name="T42" fmla="*/ 2147483647 w 100"/>
                <a:gd name="T43" fmla="*/ 2147483647 h 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0"/>
                <a:gd name="T67" fmla="*/ 0 h 25"/>
                <a:gd name="T68" fmla="*/ 100 w 100"/>
                <a:gd name="T69" fmla="*/ 25 h 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0" h="25">
                  <a:moveTo>
                    <a:pt x="16" y="8"/>
                  </a:moveTo>
                  <a:cubicBezTo>
                    <a:pt x="11" y="5"/>
                    <a:pt x="6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1"/>
                    <a:pt x="9" y="2"/>
                  </a:cubicBezTo>
                  <a:cubicBezTo>
                    <a:pt x="16" y="4"/>
                    <a:pt x="23" y="6"/>
                    <a:pt x="30" y="9"/>
                  </a:cubicBezTo>
                  <a:cubicBezTo>
                    <a:pt x="36" y="12"/>
                    <a:pt x="43" y="13"/>
                    <a:pt x="50" y="14"/>
                  </a:cubicBezTo>
                  <a:cubicBezTo>
                    <a:pt x="52" y="15"/>
                    <a:pt x="54" y="15"/>
                    <a:pt x="57" y="16"/>
                  </a:cubicBezTo>
                  <a:cubicBezTo>
                    <a:pt x="63" y="17"/>
                    <a:pt x="71" y="17"/>
                    <a:pt x="77" y="16"/>
                  </a:cubicBezTo>
                  <a:cubicBezTo>
                    <a:pt x="79" y="15"/>
                    <a:pt x="81" y="15"/>
                    <a:pt x="83" y="14"/>
                  </a:cubicBezTo>
                  <a:cubicBezTo>
                    <a:pt x="87" y="13"/>
                    <a:pt x="89" y="12"/>
                    <a:pt x="93" y="10"/>
                  </a:cubicBezTo>
                  <a:cubicBezTo>
                    <a:pt x="94" y="10"/>
                    <a:pt x="97" y="7"/>
                    <a:pt x="99" y="7"/>
                  </a:cubicBezTo>
                  <a:cubicBezTo>
                    <a:pt x="100" y="10"/>
                    <a:pt x="98" y="12"/>
                    <a:pt x="97" y="14"/>
                  </a:cubicBezTo>
                  <a:cubicBezTo>
                    <a:pt x="96" y="17"/>
                    <a:pt x="96" y="21"/>
                    <a:pt x="94" y="23"/>
                  </a:cubicBezTo>
                  <a:cubicBezTo>
                    <a:pt x="92" y="24"/>
                    <a:pt x="89" y="24"/>
                    <a:pt x="86" y="24"/>
                  </a:cubicBezTo>
                  <a:cubicBezTo>
                    <a:pt x="83" y="25"/>
                    <a:pt x="80" y="24"/>
                    <a:pt x="77" y="23"/>
                  </a:cubicBezTo>
                  <a:cubicBezTo>
                    <a:pt x="72" y="22"/>
                    <a:pt x="66" y="21"/>
                    <a:pt x="60" y="20"/>
                  </a:cubicBezTo>
                  <a:cubicBezTo>
                    <a:pt x="55" y="19"/>
                    <a:pt x="51" y="20"/>
                    <a:pt x="47" y="18"/>
                  </a:cubicBezTo>
                  <a:cubicBezTo>
                    <a:pt x="43" y="17"/>
                    <a:pt x="40" y="15"/>
                    <a:pt x="36" y="15"/>
                  </a:cubicBezTo>
                  <a:cubicBezTo>
                    <a:pt x="32" y="15"/>
                    <a:pt x="28" y="12"/>
                    <a:pt x="25" y="11"/>
                  </a:cubicBezTo>
                  <a:cubicBezTo>
                    <a:pt x="22" y="10"/>
                    <a:pt x="19" y="9"/>
                    <a:pt x="16" y="8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0" name="Freeform 3388"/>
            <p:cNvSpPr>
              <a:spLocks noChangeArrowheads="1"/>
            </p:cNvSpPr>
            <p:nvPr/>
          </p:nvSpPr>
          <p:spPr bwMode="auto">
            <a:xfrm>
              <a:off x="93663" y="420688"/>
              <a:ext cx="114300" cy="23813"/>
            </a:xfrm>
            <a:custGeom>
              <a:avLst/>
              <a:gdLst>
                <a:gd name="T0" fmla="*/ 2147483647 w 89"/>
                <a:gd name="T1" fmla="*/ 2147483647 h 19"/>
                <a:gd name="T2" fmla="*/ 2147483647 w 89"/>
                <a:gd name="T3" fmla="*/ 2147483647 h 19"/>
                <a:gd name="T4" fmla="*/ 2147483647 w 89"/>
                <a:gd name="T5" fmla="*/ 2147483647 h 19"/>
                <a:gd name="T6" fmla="*/ 2147483647 w 89"/>
                <a:gd name="T7" fmla="*/ 2147483647 h 19"/>
                <a:gd name="T8" fmla="*/ 2147483647 w 89"/>
                <a:gd name="T9" fmla="*/ 2147483647 h 19"/>
                <a:gd name="T10" fmla="*/ 0 w 89"/>
                <a:gd name="T11" fmla="*/ 0 h 19"/>
                <a:gd name="T12" fmla="*/ 2147483647 w 89"/>
                <a:gd name="T13" fmla="*/ 2147483647 h 19"/>
                <a:gd name="T14" fmla="*/ 2147483647 w 89"/>
                <a:gd name="T15" fmla="*/ 2147483647 h 19"/>
                <a:gd name="T16" fmla="*/ 2147483647 w 89"/>
                <a:gd name="T17" fmla="*/ 2147483647 h 19"/>
                <a:gd name="T18" fmla="*/ 2147483647 w 89"/>
                <a:gd name="T19" fmla="*/ 2147483647 h 19"/>
                <a:gd name="T20" fmla="*/ 2147483647 w 89"/>
                <a:gd name="T21" fmla="*/ 2147483647 h 19"/>
                <a:gd name="T22" fmla="*/ 2147483647 w 89"/>
                <a:gd name="T23" fmla="*/ 2147483647 h 19"/>
                <a:gd name="T24" fmla="*/ 2147483647 w 89"/>
                <a:gd name="T25" fmla="*/ 2147483647 h 19"/>
                <a:gd name="T26" fmla="*/ 2147483647 w 89"/>
                <a:gd name="T27" fmla="*/ 2147483647 h 19"/>
                <a:gd name="T28" fmla="*/ 2147483647 w 89"/>
                <a:gd name="T29" fmla="*/ 2147483647 h 19"/>
                <a:gd name="T30" fmla="*/ 2147483647 w 89"/>
                <a:gd name="T31" fmla="*/ 2147483647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9"/>
                <a:gd name="T49" fmla="*/ 0 h 19"/>
                <a:gd name="T50" fmla="*/ 89 w 89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9" h="19">
                  <a:moveTo>
                    <a:pt x="79" y="11"/>
                  </a:moveTo>
                  <a:cubicBezTo>
                    <a:pt x="75" y="12"/>
                    <a:pt x="70" y="14"/>
                    <a:pt x="66" y="14"/>
                  </a:cubicBezTo>
                  <a:cubicBezTo>
                    <a:pt x="61" y="14"/>
                    <a:pt x="57" y="15"/>
                    <a:pt x="53" y="14"/>
                  </a:cubicBezTo>
                  <a:cubicBezTo>
                    <a:pt x="39" y="13"/>
                    <a:pt x="27" y="10"/>
                    <a:pt x="15" y="5"/>
                  </a:cubicBezTo>
                  <a:cubicBezTo>
                    <a:pt x="13" y="4"/>
                    <a:pt x="12" y="3"/>
                    <a:pt x="10" y="3"/>
                  </a:cubicBezTo>
                  <a:cubicBezTo>
                    <a:pt x="7" y="2"/>
                    <a:pt x="3" y="2"/>
                    <a:pt x="0" y="0"/>
                  </a:cubicBezTo>
                  <a:cubicBezTo>
                    <a:pt x="1" y="2"/>
                    <a:pt x="5" y="2"/>
                    <a:pt x="7" y="3"/>
                  </a:cubicBezTo>
                  <a:cubicBezTo>
                    <a:pt x="13" y="6"/>
                    <a:pt x="19" y="8"/>
                    <a:pt x="25" y="10"/>
                  </a:cubicBezTo>
                  <a:cubicBezTo>
                    <a:pt x="30" y="12"/>
                    <a:pt x="36" y="14"/>
                    <a:pt x="42" y="15"/>
                  </a:cubicBezTo>
                  <a:cubicBezTo>
                    <a:pt x="49" y="16"/>
                    <a:pt x="55" y="16"/>
                    <a:pt x="62" y="18"/>
                  </a:cubicBezTo>
                  <a:cubicBezTo>
                    <a:pt x="67" y="19"/>
                    <a:pt x="72" y="19"/>
                    <a:pt x="77" y="19"/>
                  </a:cubicBezTo>
                  <a:cubicBezTo>
                    <a:pt x="79" y="19"/>
                    <a:pt x="83" y="19"/>
                    <a:pt x="85" y="18"/>
                  </a:cubicBezTo>
                  <a:cubicBezTo>
                    <a:pt x="86" y="17"/>
                    <a:pt x="87" y="14"/>
                    <a:pt x="88" y="12"/>
                  </a:cubicBezTo>
                  <a:cubicBezTo>
                    <a:pt x="88" y="10"/>
                    <a:pt x="89" y="8"/>
                    <a:pt x="89" y="5"/>
                  </a:cubicBezTo>
                  <a:cubicBezTo>
                    <a:pt x="89" y="6"/>
                    <a:pt x="86" y="7"/>
                    <a:pt x="85" y="8"/>
                  </a:cubicBezTo>
                  <a:cubicBezTo>
                    <a:pt x="83" y="9"/>
                    <a:pt x="81" y="10"/>
                    <a:pt x="79" y="11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1" name="Freeform 3389"/>
            <p:cNvSpPr>
              <a:spLocks noChangeArrowheads="1"/>
            </p:cNvSpPr>
            <p:nvPr/>
          </p:nvSpPr>
          <p:spPr bwMode="auto">
            <a:xfrm>
              <a:off x="125413" y="427038"/>
              <a:ext cx="82550" cy="14288"/>
            </a:xfrm>
            <a:custGeom>
              <a:avLst/>
              <a:gdLst>
                <a:gd name="T0" fmla="*/ 2147483647 w 64"/>
                <a:gd name="T1" fmla="*/ 2147483647 h 11"/>
                <a:gd name="T2" fmla="*/ 2147483647 w 64"/>
                <a:gd name="T3" fmla="*/ 2147483647 h 11"/>
                <a:gd name="T4" fmla="*/ 2147483647 w 64"/>
                <a:gd name="T5" fmla="*/ 2147483647 h 11"/>
                <a:gd name="T6" fmla="*/ 2147483647 w 64"/>
                <a:gd name="T7" fmla="*/ 2147483647 h 11"/>
                <a:gd name="T8" fmla="*/ 2147483647 w 64"/>
                <a:gd name="T9" fmla="*/ 2147483647 h 11"/>
                <a:gd name="T10" fmla="*/ 2147483647 w 64"/>
                <a:gd name="T11" fmla="*/ 2147483647 h 11"/>
                <a:gd name="T12" fmla="*/ 2147483647 w 64"/>
                <a:gd name="T13" fmla="*/ 2147483647 h 11"/>
                <a:gd name="T14" fmla="*/ 2147483647 w 64"/>
                <a:gd name="T15" fmla="*/ 2147483647 h 11"/>
                <a:gd name="T16" fmla="*/ 2147483647 w 64"/>
                <a:gd name="T17" fmla="*/ 0 h 11"/>
                <a:gd name="T18" fmla="*/ 2147483647 w 64"/>
                <a:gd name="T19" fmla="*/ 2147483647 h 11"/>
                <a:gd name="T20" fmla="*/ 2147483647 w 64"/>
                <a:gd name="T21" fmla="*/ 2147483647 h 11"/>
                <a:gd name="T22" fmla="*/ 2147483647 w 64"/>
                <a:gd name="T23" fmla="*/ 2147483647 h 11"/>
                <a:gd name="T24" fmla="*/ 2147483647 w 64"/>
                <a:gd name="T25" fmla="*/ 2147483647 h 11"/>
                <a:gd name="T26" fmla="*/ 2147483647 w 64"/>
                <a:gd name="T27" fmla="*/ 2147483647 h 11"/>
                <a:gd name="T28" fmla="*/ 2147483647 w 64"/>
                <a:gd name="T29" fmla="*/ 2147483647 h 11"/>
                <a:gd name="T30" fmla="*/ 0 w 64"/>
                <a:gd name="T31" fmla="*/ 2147483647 h 11"/>
                <a:gd name="T32" fmla="*/ 2147483647 w 64"/>
                <a:gd name="T33" fmla="*/ 2147483647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11"/>
                <a:gd name="T53" fmla="*/ 64 w 64"/>
                <a:gd name="T54" fmla="*/ 11 h 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11">
                  <a:moveTo>
                    <a:pt x="7" y="5"/>
                  </a:moveTo>
                  <a:cubicBezTo>
                    <a:pt x="11" y="5"/>
                    <a:pt x="14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7" y="9"/>
                    <a:pt x="30" y="8"/>
                  </a:cubicBezTo>
                  <a:cubicBezTo>
                    <a:pt x="33" y="8"/>
                    <a:pt x="35" y="9"/>
                    <a:pt x="37" y="8"/>
                  </a:cubicBezTo>
                  <a:cubicBezTo>
                    <a:pt x="43" y="8"/>
                    <a:pt x="48" y="7"/>
                    <a:pt x="53" y="5"/>
                  </a:cubicBezTo>
                  <a:cubicBezTo>
                    <a:pt x="54" y="4"/>
                    <a:pt x="56" y="4"/>
                    <a:pt x="57" y="3"/>
                  </a:cubicBezTo>
                  <a:cubicBezTo>
                    <a:pt x="58" y="3"/>
                    <a:pt x="59" y="2"/>
                    <a:pt x="61" y="2"/>
                  </a:cubicBezTo>
                  <a:cubicBezTo>
                    <a:pt x="62" y="1"/>
                    <a:pt x="62" y="0"/>
                    <a:pt x="64" y="0"/>
                  </a:cubicBezTo>
                  <a:cubicBezTo>
                    <a:pt x="64" y="2"/>
                    <a:pt x="63" y="6"/>
                    <a:pt x="61" y="8"/>
                  </a:cubicBezTo>
                  <a:cubicBezTo>
                    <a:pt x="60" y="9"/>
                    <a:pt x="58" y="9"/>
                    <a:pt x="57" y="9"/>
                  </a:cubicBezTo>
                  <a:cubicBezTo>
                    <a:pt x="48" y="10"/>
                    <a:pt x="40" y="11"/>
                    <a:pt x="32" y="9"/>
                  </a:cubicBezTo>
                  <a:cubicBezTo>
                    <a:pt x="29" y="9"/>
                    <a:pt x="25" y="9"/>
                    <a:pt x="23" y="9"/>
                  </a:cubicBezTo>
                  <a:cubicBezTo>
                    <a:pt x="20" y="9"/>
                    <a:pt x="17" y="8"/>
                    <a:pt x="15" y="7"/>
                  </a:cubicBezTo>
                  <a:cubicBezTo>
                    <a:pt x="12" y="6"/>
                    <a:pt x="9" y="6"/>
                    <a:pt x="6" y="5"/>
                  </a:cubicBezTo>
                  <a:cubicBezTo>
                    <a:pt x="4" y="5"/>
                    <a:pt x="2" y="3"/>
                    <a:pt x="0" y="3"/>
                  </a:cubicBezTo>
                  <a:cubicBezTo>
                    <a:pt x="3" y="3"/>
                    <a:pt x="5" y="4"/>
                    <a:pt x="7" y="5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2" name="Freeform 3390"/>
            <p:cNvSpPr>
              <a:spLocks noChangeArrowheads="1"/>
            </p:cNvSpPr>
            <p:nvPr/>
          </p:nvSpPr>
          <p:spPr bwMode="auto">
            <a:xfrm>
              <a:off x="174625" y="427038"/>
              <a:ext cx="33338" cy="11113"/>
            </a:xfrm>
            <a:custGeom>
              <a:avLst/>
              <a:gdLst>
                <a:gd name="T0" fmla="*/ 2147483647 w 25"/>
                <a:gd name="T1" fmla="*/ 2147483647 h 8"/>
                <a:gd name="T2" fmla="*/ 2147483647 w 25"/>
                <a:gd name="T3" fmla="*/ 0 h 8"/>
                <a:gd name="T4" fmla="*/ 2147483647 w 25"/>
                <a:gd name="T5" fmla="*/ 0 h 8"/>
                <a:gd name="T6" fmla="*/ 2147483647 w 25"/>
                <a:gd name="T7" fmla="*/ 2147483647 h 8"/>
                <a:gd name="T8" fmla="*/ 2147483647 w 25"/>
                <a:gd name="T9" fmla="*/ 2147483647 h 8"/>
                <a:gd name="T10" fmla="*/ 0 w 25"/>
                <a:gd name="T11" fmla="*/ 2147483647 h 8"/>
                <a:gd name="T12" fmla="*/ 2147483647 w 2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8"/>
                <a:gd name="T23" fmla="*/ 25 w 2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8">
                  <a:moveTo>
                    <a:pt x="7" y="8"/>
                  </a:moveTo>
                  <a:cubicBezTo>
                    <a:pt x="15" y="8"/>
                    <a:pt x="22" y="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7" y="4"/>
                    <a:pt x="17" y="4"/>
                  </a:cubicBezTo>
                  <a:cubicBezTo>
                    <a:pt x="12" y="5"/>
                    <a:pt x="9" y="7"/>
                    <a:pt x="5" y="7"/>
                  </a:cubicBezTo>
                  <a:cubicBezTo>
                    <a:pt x="3" y="7"/>
                    <a:pt x="1" y="8"/>
                    <a:pt x="0" y="8"/>
                  </a:cubicBezTo>
                  <a:cubicBezTo>
                    <a:pt x="2" y="8"/>
                    <a:pt x="5" y="8"/>
                    <a:pt x="7" y="8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3" name="Freeform 3391"/>
            <p:cNvSpPr>
              <a:spLocks noChangeArrowheads="1"/>
            </p:cNvSpPr>
            <p:nvPr/>
          </p:nvSpPr>
          <p:spPr bwMode="auto">
            <a:xfrm>
              <a:off x="1588" y="404813"/>
              <a:ext cx="195263" cy="57150"/>
            </a:xfrm>
            <a:custGeom>
              <a:avLst/>
              <a:gdLst>
                <a:gd name="T0" fmla="*/ 2147483647 w 151"/>
                <a:gd name="T1" fmla="*/ 2147483647 h 44"/>
                <a:gd name="T2" fmla="*/ 2147483647 w 151"/>
                <a:gd name="T3" fmla="*/ 2147483647 h 44"/>
                <a:gd name="T4" fmla="*/ 2147483647 w 151"/>
                <a:gd name="T5" fmla="*/ 2147483647 h 44"/>
                <a:gd name="T6" fmla="*/ 2147483647 w 151"/>
                <a:gd name="T7" fmla="*/ 2147483647 h 44"/>
                <a:gd name="T8" fmla="*/ 2147483647 w 151"/>
                <a:gd name="T9" fmla="*/ 2147483647 h 44"/>
                <a:gd name="T10" fmla="*/ 2147483647 w 151"/>
                <a:gd name="T11" fmla="*/ 2147483647 h 44"/>
                <a:gd name="T12" fmla="*/ 2147483647 w 151"/>
                <a:gd name="T13" fmla="*/ 2147483647 h 44"/>
                <a:gd name="T14" fmla="*/ 2147483647 w 151"/>
                <a:gd name="T15" fmla="*/ 2147483647 h 44"/>
                <a:gd name="T16" fmla="*/ 2147483647 w 151"/>
                <a:gd name="T17" fmla="*/ 2147483647 h 44"/>
                <a:gd name="T18" fmla="*/ 2147483647 w 151"/>
                <a:gd name="T19" fmla="*/ 2147483647 h 44"/>
                <a:gd name="T20" fmla="*/ 0 w 151"/>
                <a:gd name="T21" fmla="*/ 2147483647 h 44"/>
                <a:gd name="T22" fmla="*/ 2147483647 w 151"/>
                <a:gd name="T23" fmla="*/ 2147483647 h 44"/>
                <a:gd name="T24" fmla="*/ 2147483647 w 151"/>
                <a:gd name="T25" fmla="*/ 2147483647 h 44"/>
                <a:gd name="T26" fmla="*/ 2147483647 w 151"/>
                <a:gd name="T27" fmla="*/ 2147483647 h 44"/>
                <a:gd name="T28" fmla="*/ 2147483647 w 151"/>
                <a:gd name="T29" fmla="*/ 2147483647 h 44"/>
                <a:gd name="T30" fmla="*/ 2147483647 w 151"/>
                <a:gd name="T31" fmla="*/ 2147483647 h 44"/>
                <a:gd name="T32" fmla="*/ 2147483647 w 151"/>
                <a:gd name="T33" fmla="*/ 2147483647 h 44"/>
                <a:gd name="T34" fmla="*/ 2147483647 w 151"/>
                <a:gd name="T35" fmla="*/ 2147483647 h 44"/>
                <a:gd name="T36" fmla="*/ 2147483647 w 151"/>
                <a:gd name="T37" fmla="*/ 2147483647 h 44"/>
                <a:gd name="T38" fmla="*/ 2147483647 w 151"/>
                <a:gd name="T39" fmla="*/ 2147483647 h 44"/>
                <a:gd name="T40" fmla="*/ 2147483647 w 151"/>
                <a:gd name="T41" fmla="*/ 2147483647 h 44"/>
                <a:gd name="T42" fmla="*/ 2147483647 w 151"/>
                <a:gd name="T43" fmla="*/ 2147483647 h 44"/>
                <a:gd name="T44" fmla="*/ 2147483647 w 151"/>
                <a:gd name="T45" fmla="*/ 2147483647 h 44"/>
                <a:gd name="T46" fmla="*/ 2147483647 w 151"/>
                <a:gd name="T47" fmla="*/ 2147483647 h 44"/>
                <a:gd name="T48" fmla="*/ 2147483647 w 151"/>
                <a:gd name="T49" fmla="*/ 2147483647 h 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1"/>
                <a:gd name="T76" fmla="*/ 0 h 44"/>
                <a:gd name="T77" fmla="*/ 151 w 151"/>
                <a:gd name="T78" fmla="*/ 44 h 4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1" h="44">
                  <a:moveTo>
                    <a:pt x="115" y="35"/>
                  </a:moveTo>
                  <a:cubicBezTo>
                    <a:pt x="113" y="34"/>
                    <a:pt x="111" y="33"/>
                    <a:pt x="109" y="33"/>
                  </a:cubicBezTo>
                  <a:cubicBezTo>
                    <a:pt x="105" y="32"/>
                    <a:pt x="102" y="31"/>
                    <a:pt x="98" y="30"/>
                  </a:cubicBezTo>
                  <a:cubicBezTo>
                    <a:pt x="94" y="28"/>
                    <a:pt x="90" y="27"/>
                    <a:pt x="86" y="25"/>
                  </a:cubicBezTo>
                  <a:cubicBezTo>
                    <a:pt x="84" y="24"/>
                    <a:pt x="81" y="23"/>
                    <a:pt x="79" y="22"/>
                  </a:cubicBezTo>
                  <a:cubicBezTo>
                    <a:pt x="74" y="20"/>
                    <a:pt x="70" y="18"/>
                    <a:pt x="66" y="16"/>
                  </a:cubicBezTo>
                  <a:cubicBezTo>
                    <a:pt x="62" y="14"/>
                    <a:pt x="58" y="12"/>
                    <a:pt x="55" y="10"/>
                  </a:cubicBezTo>
                  <a:cubicBezTo>
                    <a:pt x="50" y="7"/>
                    <a:pt x="45" y="5"/>
                    <a:pt x="39" y="3"/>
                  </a:cubicBezTo>
                  <a:cubicBezTo>
                    <a:pt x="34" y="1"/>
                    <a:pt x="26" y="0"/>
                    <a:pt x="21" y="1"/>
                  </a:cubicBezTo>
                  <a:cubicBezTo>
                    <a:pt x="16" y="2"/>
                    <a:pt x="10" y="2"/>
                    <a:pt x="6" y="5"/>
                  </a:cubicBezTo>
                  <a:cubicBezTo>
                    <a:pt x="4" y="6"/>
                    <a:pt x="2" y="7"/>
                    <a:pt x="0" y="9"/>
                  </a:cubicBezTo>
                  <a:cubicBezTo>
                    <a:pt x="4" y="9"/>
                    <a:pt x="9" y="8"/>
                    <a:pt x="13" y="9"/>
                  </a:cubicBezTo>
                  <a:cubicBezTo>
                    <a:pt x="18" y="9"/>
                    <a:pt x="22" y="9"/>
                    <a:pt x="27" y="9"/>
                  </a:cubicBezTo>
                  <a:cubicBezTo>
                    <a:pt x="33" y="9"/>
                    <a:pt x="39" y="9"/>
                    <a:pt x="45" y="11"/>
                  </a:cubicBezTo>
                  <a:cubicBezTo>
                    <a:pt x="52" y="13"/>
                    <a:pt x="59" y="14"/>
                    <a:pt x="65" y="18"/>
                  </a:cubicBezTo>
                  <a:cubicBezTo>
                    <a:pt x="71" y="22"/>
                    <a:pt x="78" y="24"/>
                    <a:pt x="85" y="28"/>
                  </a:cubicBezTo>
                  <a:cubicBezTo>
                    <a:pt x="89" y="30"/>
                    <a:pt x="94" y="31"/>
                    <a:pt x="98" y="33"/>
                  </a:cubicBezTo>
                  <a:cubicBezTo>
                    <a:pt x="103" y="35"/>
                    <a:pt x="109" y="37"/>
                    <a:pt x="114" y="38"/>
                  </a:cubicBezTo>
                  <a:cubicBezTo>
                    <a:pt x="118" y="39"/>
                    <a:pt x="122" y="40"/>
                    <a:pt x="127" y="41"/>
                  </a:cubicBezTo>
                  <a:cubicBezTo>
                    <a:pt x="131" y="41"/>
                    <a:pt x="136" y="42"/>
                    <a:pt x="141" y="43"/>
                  </a:cubicBezTo>
                  <a:cubicBezTo>
                    <a:pt x="143" y="43"/>
                    <a:pt x="145" y="44"/>
                    <a:pt x="146" y="44"/>
                  </a:cubicBezTo>
                  <a:cubicBezTo>
                    <a:pt x="149" y="44"/>
                    <a:pt x="149" y="44"/>
                    <a:pt x="151" y="43"/>
                  </a:cubicBezTo>
                  <a:cubicBezTo>
                    <a:pt x="149" y="41"/>
                    <a:pt x="145" y="41"/>
                    <a:pt x="143" y="41"/>
                  </a:cubicBezTo>
                  <a:cubicBezTo>
                    <a:pt x="139" y="40"/>
                    <a:pt x="136" y="40"/>
                    <a:pt x="132" y="39"/>
                  </a:cubicBezTo>
                  <a:cubicBezTo>
                    <a:pt x="126" y="37"/>
                    <a:pt x="121" y="36"/>
                    <a:pt x="115" y="35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4" name="Freeform 3392"/>
            <p:cNvSpPr>
              <a:spLocks noChangeArrowheads="1"/>
            </p:cNvSpPr>
            <p:nvPr/>
          </p:nvSpPr>
          <p:spPr bwMode="auto">
            <a:xfrm>
              <a:off x="6350" y="404813"/>
              <a:ext cx="57150" cy="9525"/>
            </a:xfrm>
            <a:custGeom>
              <a:avLst/>
              <a:gdLst>
                <a:gd name="T0" fmla="*/ 2147483647 w 44"/>
                <a:gd name="T1" fmla="*/ 2147483647 h 8"/>
                <a:gd name="T2" fmla="*/ 2147483647 w 44"/>
                <a:gd name="T3" fmla="*/ 2147483647 h 8"/>
                <a:gd name="T4" fmla="*/ 0 w 44"/>
                <a:gd name="T5" fmla="*/ 2147483647 h 8"/>
                <a:gd name="T6" fmla="*/ 2147483647 w 44"/>
                <a:gd name="T7" fmla="*/ 2147483647 h 8"/>
                <a:gd name="T8" fmla="*/ 2147483647 w 44"/>
                <a:gd name="T9" fmla="*/ 2147483647 h 8"/>
                <a:gd name="T10" fmla="*/ 2147483647 w 44"/>
                <a:gd name="T11" fmla="*/ 2147483647 h 8"/>
                <a:gd name="T12" fmla="*/ 2147483647 w 44"/>
                <a:gd name="T13" fmla="*/ 2147483647 h 8"/>
                <a:gd name="T14" fmla="*/ 2147483647 w 44"/>
                <a:gd name="T15" fmla="*/ 2147483647 h 8"/>
                <a:gd name="T16" fmla="*/ 2147483647 w 44"/>
                <a:gd name="T17" fmla="*/ 2147483647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8"/>
                <a:gd name="T29" fmla="*/ 44 w 44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8">
                  <a:moveTo>
                    <a:pt x="28" y="1"/>
                  </a:moveTo>
                  <a:cubicBezTo>
                    <a:pt x="20" y="0"/>
                    <a:pt x="11" y="1"/>
                    <a:pt x="4" y="4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7" y="6"/>
                    <a:pt x="14" y="8"/>
                    <a:pt x="22" y="7"/>
                  </a:cubicBezTo>
                  <a:cubicBezTo>
                    <a:pt x="26" y="6"/>
                    <a:pt x="30" y="6"/>
                    <a:pt x="34" y="6"/>
                  </a:cubicBezTo>
                  <a:cubicBezTo>
                    <a:pt x="37" y="6"/>
                    <a:pt x="40" y="7"/>
                    <a:pt x="44" y="7"/>
                  </a:cubicBezTo>
                  <a:cubicBezTo>
                    <a:pt x="43" y="7"/>
                    <a:pt x="41" y="5"/>
                    <a:pt x="41" y="5"/>
                  </a:cubicBezTo>
                  <a:cubicBezTo>
                    <a:pt x="40" y="4"/>
                    <a:pt x="38" y="4"/>
                    <a:pt x="37" y="4"/>
                  </a:cubicBezTo>
                  <a:cubicBezTo>
                    <a:pt x="34" y="3"/>
                    <a:pt x="31" y="2"/>
                    <a:pt x="28" y="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5" name="Freeform 3393"/>
            <p:cNvSpPr>
              <a:spLocks noChangeArrowheads="1"/>
            </p:cNvSpPr>
            <p:nvPr/>
          </p:nvSpPr>
          <p:spPr bwMode="auto">
            <a:xfrm>
              <a:off x="7938" y="404813"/>
              <a:ext cx="53975" cy="7938"/>
            </a:xfrm>
            <a:custGeom>
              <a:avLst/>
              <a:gdLst>
                <a:gd name="T0" fmla="*/ 2147483647 w 42"/>
                <a:gd name="T1" fmla="*/ 2147483647 h 6"/>
                <a:gd name="T2" fmla="*/ 2147483647 w 42"/>
                <a:gd name="T3" fmla="*/ 2147483647 h 6"/>
                <a:gd name="T4" fmla="*/ 2147483647 w 42"/>
                <a:gd name="T5" fmla="*/ 2147483647 h 6"/>
                <a:gd name="T6" fmla="*/ 0 w 42"/>
                <a:gd name="T7" fmla="*/ 2147483647 h 6"/>
                <a:gd name="T8" fmla="*/ 2147483647 w 42"/>
                <a:gd name="T9" fmla="*/ 2147483647 h 6"/>
                <a:gd name="T10" fmla="*/ 2147483647 w 42"/>
                <a:gd name="T11" fmla="*/ 2147483647 h 6"/>
                <a:gd name="T12" fmla="*/ 2147483647 w 42"/>
                <a:gd name="T13" fmla="*/ 2147483647 h 6"/>
                <a:gd name="T14" fmla="*/ 2147483647 w 42"/>
                <a:gd name="T15" fmla="*/ 2147483647 h 6"/>
                <a:gd name="T16" fmla="*/ 2147483647 w 42"/>
                <a:gd name="T17" fmla="*/ 2147483647 h 6"/>
                <a:gd name="T18" fmla="*/ 2147483647 w 42"/>
                <a:gd name="T19" fmla="*/ 2147483647 h 6"/>
                <a:gd name="T20" fmla="*/ 2147483647 w 42"/>
                <a:gd name="T21" fmla="*/ 2147483647 h 6"/>
                <a:gd name="T22" fmla="*/ 2147483647 w 42"/>
                <a:gd name="T23" fmla="*/ 2147483647 h 6"/>
                <a:gd name="T24" fmla="*/ 2147483647 w 42"/>
                <a:gd name="T25" fmla="*/ 2147483647 h 6"/>
                <a:gd name="T26" fmla="*/ 2147483647 w 42"/>
                <a:gd name="T27" fmla="*/ 2147483647 h 6"/>
                <a:gd name="T28" fmla="*/ 2147483647 w 42"/>
                <a:gd name="T29" fmla="*/ 2147483647 h 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6"/>
                <a:gd name="T47" fmla="*/ 42 w 42"/>
                <a:gd name="T48" fmla="*/ 6 h 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6">
                  <a:moveTo>
                    <a:pt x="23" y="1"/>
                  </a:moveTo>
                  <a:cubicBezTo>
                    <a:pt x="18" y="1"/>
                    <a:pt x="13" y="0"/>
                    <a:pt x="8" y="1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1" y="5"/>
                    <a:pt x="0" y="5"/>
                    <a:pt x="0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9" y="4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6" y="4"/>
                    <a:pt x="17" y="4"/>
                    <a:pt x="19" y="4"/>
                  </a:cubicBezTo>
                  <a:cubicBezTo>
                    <a:pt x="21" y="4"/>
                    <a:pt x="23" y="5"/>
                    <a:pt x="26" y="4"/>
                  </a:cubicBezTo>
                  <a:cubicBezTo>
                    <a:pt x="28" y="4"/>
                    <a:pt x="31" y="4"/>
                    <a:pt x="33" y="5"/>
                  </a:cubicBezTo>
                  <a:cubicBezTo>
                    <a:pt x="36" y="5"/>
                    <a:pt x="39" y="6"/>
                    <a:pt x="42" y="6"/>
                  </a:cubicBezTo>
                  <a:cubicBezTo>
                    <a:pt x="41" y="6"/>
                    <a:pt x="39" y="5"/>
                    <a:pt x="39" y="5"/>
                  </a:cubicBezTo>
                  <a:cubicBezTo>
                    <a:pt x="37" y="4"/>
                    <a:pt x="35" y="3"/>
                    <a:pt x="34" y="3"/>
                  </a:cubicBezTo>
                  <a:cubicBezTo>
                    <a:pt x="30" y="2"/>
                    <a:pt x="26" y="1"/>
                    <a:pt x="23" y="1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6" name="Freeform 3394"/>
            <p:cNvSpPr>
              <a:spLocks noChangeArrowheads="1"/>
            </p:cNvSpPr>
            <p:nvPr/>
          </p:nvSpPr>
          <p:spPr bwMode="auto">
            <a:xfrm>
              <a:off x="0" y="414338"/>
              <a:ext cx="66675" cy="7938"/>
            </a:xfrm>
            <a:custGeom>
              <a:avLst/>
              <a:gdLst>
                <a:gd name="T0" fmla="*/ 2147483647 w 52"/>
                <a:gd name="T1" fmla="*/ 2147483647 h 6"/>
                <a:gd name="T2" fmla="*/ 2147483647 w 52"/>
                <a:gd name="T3" fmla="*/ 2147483647 h 6"/>
                <a:gd name="T4" fmla="*/ 2147483647 w 52"/>
                <a:gd name="T5" fmla="*/ 2147483647 h 6"/>
                <a:gd name="T6" fmla="*/ 2147483647 w 52"/>
                <a:gd name="T7" fmla="*/ 2147483647 h 6"/>
                <a:gd name="T8" fmla="*/ 2147483647 w 52"/>
                <a:gd name="T9" fmla="*/ 2147483647 h 6"/>
                <a:gd name="T10" fmla="*/ 2147483647 w 52"/>
                <a:gd name="T11" fmla="*/ 2147483647 h 6"/>
                <a:gd name="T12" fmla="*/ 2147483647 w 52"/>
                <a:gd name="T13" fmla="*/ 2147483647 h 6"/>
                <a:gd name="T14" fmla="*/ 2147483647 w 52"/>
                <a:gd name="T15" fmla="*/ 2147483647 h 6"/>
                <a:gd name="T16" fmla="*/ 2147483647 w 52"/>
                <a:gd name="T17" fmla="*/ 2147483647 h 6"/>
                <a:gd name="T18" fmla="*/ 2147483647 w 52"/>
                <a:gd name="T19" fmla="*/ 2147483647 h 6"/>
                <a:gd name="T20" fmla="*/ 2147483647 w 52"/>
                <a:gd name="T21" fmla="*/ 2147483647 h 6"/>
                <a:gd name="T22" fmla="*/ 2147483647 w 52"/>
                <a:gd name="T23" fmla="*/ 2147483647 h 6"/>
                <a:gd name="T24" fmla="*/ 2147483647 w 52"/>
                <a:gd name="T25" fmla="*/ 2147483647 h 6"/>
                <a:gd name="T26" fmla="*/ 2147483647 w 52"/>
                <a:gd name="T27" fmla="*/ 2147483647 h 6"/>
                <a:gd name="T28" fmla="*/ 2147483647 w 52"/>
                <a:gd name="T29" fmla="*/ 2147483647 h 6"/>
                <a:gd name="T30" fmla="*/ 2147483647 w 52"/>
                <a:gd name="T31" fmla="*/ 2147483647 h 6"/>
                <a:gd name="T32" fmla="*/ 2147483647 w 52"/>
                <a:gd name="T33" fmla="*/ 2147483647 h 6"/>
                <a:gd name="T34" fmla="*/ 0 w 52"/>
                <a:gd name="T35" fmla="*/ 2147483647 h 6"/>
                <a:gd name="T36" fmla="*/ 2147483647 w 52"/>
                <a:gd name="T37" fmla="*/ 2147483647 h 6"/>
                <a:gd name="T38" fmla="*/ 2147483647 w 52"/>
                <a:gd name="T39" fmla="*/ 2147483647 h 6"/>
                <a:gd name="T40" fmla="*/ 2147483647 w 52"/>
                <a:gd name="T41" fmla="*/ 2147483647 h 6"/>
                <a:gd name="T42" fmla="*/ 2147483647 w 52"/>
                <a:gd name="T43" fmla="*/ 2147483647 h 6"/>
                <a:gd name="T44" fmla="*/ 2147483647 w 52"/>
                <a:gd name="T45" fmla="*/ 2147483647 h 6"/>
                <a:gd name="T46" fmla="*/ 2147483647 w 52"/>
                <a:gd name="T47" fmla="*/ 2147483647 h 6"/>
                <a:gd name="T48" fmla="*/ 2147483647 w 52"/>
                <a:gd name="T49" fmla="*/ 2147483647 h 6"/>
                <a:gd name="T50" fmla="*/ 2147483647 w 52"/>
                <a:gd name="T51" fmla="*/ 2147483647 h 6"/>
                <a:gd name="T52" fmla="*/ 2147483647 w 52"/>
                <a:gd name="T53" fmla="*/ 2147483647 h 6"/>
                <a:gd name="T54" fmla="*/ 2147483647 w 52"/>
                <a:gd name="T55" fmla="*/ 2147483647 h 6"/>
                <a:gd name="T56" fmla="*/ 2147483647 w 52"/>
                <a:gd name="T57" fmla="*/ 2147483647 h 6"/>
                <a:gd name="T58" fmla="*/ 2147483647 w 52"/>
                <a:gd name="T59" fmla="*/ 2147483647 h 6"/>
                <a:gd name="T60" fmla="*/ 2147483647 w 52"/>
                <a:gd name="T61" fmla="*/ 2147483647 h 6"/>
                <a:gd name="T62" fmla="*/ 2147483647 w 52"/>
                <a:gd name="T63" fmla="*/ 2147483647 h 6"/>
                <a:gd name="T64" fmla="*/ 2147483647 w 52"/>
                <a:gd name="T65" fmla="*/ 2147483647 h 6"/>
                <a:gd name="T66" fmla="*/ 2147483647 w 52"/>
                <a:gd name="T67" fmla="*/ 2147483647 h 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2"/>
                <a:gd name="T103" fmla="*/ 0 h 6"/>
                <a:gd name="T104" fmla="*/ 52 w 52"/>
                <a:gd name="T105" fmla="*/ 6 h 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2" h="6">
                  <a:moveTo>
                    <a:pt x="48" y="4"/>
                  </a:moveTo>
                  <a:cubicBezTo>
                    <a:pt x="49" y="4"/>
                    <a:pt x="50" y="4"/>
                    <a:pt x="51" y="4"/>
                  </a:cubicBezTo>
                  <a:cubicBezTo>
                    <a:pt x="51" y="4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1" y="5"/>
                    <a:pt x="51" y="4"/>
                    <a:pt x="50" y="4"/>
                  </a:cubicBezTo>
                  <a:cubicBezTo>
                    <a:pt x="49" y="5"/>
                    <a:pt x="47" y="5"/>
                    <a:pt x="46" y="5"/>
                  </a:cubicBezTo>
                  <a:cubicBezTo>
                    <a:pt x="45" y="5"/>
                    <a:pt x="44" y="5"/>
                    <a:pt x="43" y="5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0" y="5"/>
                    <a:pt x="40" y="6"/>
                    <a:pt x="39" y="6"/>
                  </a:cubicBezTo>
                  <a:cubicBezTo>
                    <a:pt x="39" y="6"/>
                    <a:pt x="38" y="5"/>
                    <a:pt x="37" y="6"/>
                  </a:cubicBezTo>
                  <a:cubicBezTo>
                    <a:pt x="37" y="6"/>
                    <a:pt x="36" y="6"/>
                    <a:pt x="35" y="6"/>
                  </a:cubicBezTo>
                  <a:cubicBezTo>
                    <a:pt x="35" y="6"/>
                    <a:pt x="34" y="6"/>
                    <a:pt x="33" y="6"/>
                  </a:cubicBezTo>
                  <a:cubicBezTo>
                    <a:pt x="31" y="6"/>
                    <a:pt x="30" y="6"/>
                    <a:pt x="29" y="5"/>
                  </a:cubicBezTo>
                  <a:cubicBezTo>
                    <a:pt x="26" y="5"/>
                    <a:pt x="23" y="5"/>
                    <a:pt x="21" y="5"/>
                  </a:cubicBezTo>
                  <a:cubicBezTo>
                    <a:pt x="18" y="5"/>
                    <a:pt x="15" y="4"/>
                    <a:pt x="13" y="4"/>
                  </a:cubicBezTo>
                  <a:cubicBezTo>
                    <a:pt x="10" y="3"/>
                    <a:pt x="7" y="3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6" y="1"/>
                    <a:pt x="7" y="1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5" y="2"/>
                    <a:pt x="16" y="2"/>
                    <a:pt x="16" y="3"/>
                  </a:cubicBezTo>
                  <a:cubicBezTo>
                    <a:pt x="17" y="3"/>
                    <a:pt x="17" y="2"/>
                    <a:pt x="18" y="2"/>
                  </a:cubicBezTo>
                  <a:cubicBezTo>
                    <a:pt x="19" y="3"/>
                    <a:pt x="20" y="3"/>
                    <a:pt x="22" y="3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6" y="3"/>
                    <a:pt x="27" y="3"/>
                    <a:pt x="28" y="3"/>
                  </a:cubicBezTo>
                  <a:cubicBezTo>
                    <a:pt x="30" y="3"/>
                    <a:pt x="32" y="3"/>
                    <a:pt x="34" y="3"/>
                  </a:cubicBezTo>
                  <a:cubicBezTo>
                    <a:pt x="35" y="3"/>
                    <a:pt x="36" y="3"/>
                    <a:pt x="37" y="3"/>
                  </a:cubicBezTo>
                  <a:cubicBezTo>
                    <a:pt x="38" y="3"/>
                    <a:pt x="39" y="4"/>
                    <a:pt x="41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45" y="4"/>
                    <a:pt x="46" y="3"/>
                    <a:pt x="48" y="4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7" name="Freeform 3395"/>
            <p:cNvSpPr>
              <a:spLocks noChangeArrowheads="1"/>
            </p:cNvSpPr>
            <p:nvPr/>
          </p:nvSpPr>
          <p:spPr bwMode="auto">
            <a:xfrm>
              <a:off x="612775" y="344488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0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"/>
                <a:gd name="T22" fmla="*/ 0 h 53"/>
                <a:gd name="T23" fmla="*/ 88 w 88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" h="53">
                  <a:moveTo>
                    <a:pt x="11" y="39"/>
                  </a:moveTo>
                  <a:cubicBezTo>
                    <a:pt x="7" y="44"/>
                    <a:pt x="3" y="49"/>
                    <a:pt x="0" y="53"/>
                  </a:cubicBezTo>
                  <a:cubicBezTo>
                    <a:pt x="18" y="52"/>
                    <a:pt x="34" y="42"/>
                    <a:pt x="48" y="32"/>
                  </a:cubicBezTo>
                  <a:cubicBezTo>
                    <a:pt x="60" y="22"/>
                    <a:pt x="72" y="12"/>
                    <a:pt x="88" y="11"/>
                  </a:cubicBezTo>
                  <a:cubicBezTo>
                    <a:pt x="73" y="0"/>
                    <a:pt x="57" y="15"/>
                    <a:pt x="46" y="24"/>
                  </a:cubicBezTo>
                  <a:cubicBezTo>
                    <a:pt x="35" y="32"/>
                    <a:pt x="24" y="38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8" name="Freeform 3396"/>
            <p:cNvSpPr>
              <a:spLocks noChangeArrowheads="1"/>
            </p:cNvSpPr>
            <p:nvPr/>
          </p:nvSpPr>
          <p:spPr bwMode="auto">
            <a:xfrm>
              <a:off x="612775" y="368300"/>
              <a:ext cx="85725" cy="44450"/>
            </a:xfrm>
            <a:custGeom>
              <a:avLst/>
              <a:gdLst>
                <a:gd name="T0" fmla="*/ 2147483647 w 66"/>
                <a:gd name="T1" fmla="*/ 2147483647 h 35"/>
                <a:gd name="T2" fmla="*/ 2147483647 w 66"/>
                <a:gd name="T3" fmla="*/ 2147483647 h 35"/>
                <a:gd name="T4" fmla="*/ 2147483647 w 66"/>
                <a:gd name="T5" fmla="*/ 2147483647 h 35"/>
                <a:gd name="T6" fmla="*/ 2147483647 w 66"/>
                <a:gd name="T7" fmla="*/ 2147483647 h 35"/>
                <a:gd name="T8" fmla="*/ 2147483647 w 66"/>
                <a:gd name="T9" fmla="*/ 2147483647 h 35"/>
                <a:gd name="T10" fmla="*/ 2147483647 w 66"/>
                <a:gd name="T11" fmla="*/ 2147483647 h 35"/>
                <a:gd name="T12" fmla="*/ 2147483647 w 66"/>
                <a:gd name="T13" fmla="*/ 0 h 35"/>
                <a:gd name="T14" fmla="*/ 2147483647 w 66"/>
                <a:gd name="T15" fmla="*/ 2147483647 h 35"/>
                <a:gd name="T16" fmla="*/ 2147483647 w 66"/>
                <a:gd name="T17" fmla="*/ 2147483647 h 35"/>
                <a:gd name="T18" fmla="*/ 2147483647 w 66"/>
                <a:gd name="T19" fmla="*/ 2147483647 h 35"/>
                <a:gd name="T20" fmla="*/ 0 w 66"/>
                <a:gd name="T21" fmla="*/ 2147483647 h 35"/>
                <a:gd name="T22" fmla="*/ 2147483647 w 66"/>
                <a:gd name="T23" fmla="*/ 2147483647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6"/>
                <a:gd name="T37" fmla="*/ 0 h 35"/>
                <a:gd name="T38" fmla="*/ 66 w 66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6" h="35">
                  <a:moveTo>
                    <a:pt x="1" y="32"/>
                  </a:moveTo>
                  <a:cubicBezTo>
                    <a:pt x="3" y="28"/>
                    <a:pt x="6" y="25"/>
                    <a:pt x="9" y="21"/>
                  </a:cubicBezTo>
                  <a:cubicBezTo>
                    <a:pt x="10" y="20"/>
                    <a:pt x="11" y="19"/>
                    <a:pt x="13" y="21"/>
                  </a:cubicBezTo>
                  <a:cubicBezTo>
                    <a:pt x="14" y="22"/>
                    <a:pt x="14" y="24"/>
                    <a:pt x="16" y="24"/>
                  </a:cubicBezTo>
                  <a:cubicBezTo>
                    <a:pt x="18" y="25"/>
                    <a:pt x="20" y="24"/>
                    <a:pt x="22" y="23"/>
                  </a:cubicBezTo>
                  <a:cubicBezTo>
                    <a:pt x="35" y="20"/>
                    <a:pt x="45" y="12"/>
                    <a:pt x="57" y="5"/>
                  </a:cubicBezTo>
                  <a:cubicBezTo>
                    <a:pt x="59" y="3"/>
                    <a:pt x="63" y="0"/>
                    <a:pt x="66" y="0"/>
                  </a:cubicBezTo>
                  <a:cubicBezTo>
                    <a:pt x="63" y="3"/>
                    <a:pt x="60" y="5"/>
                    <a:pt x="56" y="8"/>
                  </a:cubicBezTo>
                  <a:cubicBezTo>
                    <a:pt x="48" y="13"/>
                    <a:pt x="41" y="19"/>
                    <a:pt x="33" y="24"/>
                  </a:cubicBezTo>
                  <a:cubicBezTo>
                    <a:pt x="25" y="28"/>
                    <a:pt x="15" y="33"/>
                    <a:pt x="7" y="34"/>
                  </a:cubicBezTo>
                  <a:cubicBezTo>
                    <a:pt x="5" y="34"/>
                    <a:pt x="1" y="34"/>
                    <a:pt x="0" y="35"/>
                  </a:cubicBezTo>
                  <a:cubicBezTo>
                    <a:pt x="0" y="35"/>
                    <a:pt x="0" y="32"/>
                    <a:pt x="1" y="32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39" name="Freeform 3397"/>
            <p:cNvSpPr>
              <a:spLocks noChangeArrowheads="1"/>
            </p:cNvSpPr>
            <p:nvPr/>
          </p:nvSpPr>
          <p:spPr bwMode="auto">
            <a:xfrm>
              <a:off x="615950" y="385763"/>
              <a:ext cx="57150" cy="26988"/>
            </a:xfrm>
            <a:custGeom>
              <a:avLst/>
              <a:gdLst>
                <a:gd name="T0" fmla="*/ 2147483647 w 45"/>
                <a:gd name="T1" fmla="*/ 2147483647 h 21"/>
                <a:gd name="T2" fmla="*/ 2147483647 w 45"/>
                <a:gd name="T3" fmla="*/ 2147483647 h 21"/>
                <a:gd name="T4" fmla="*/ 2147483647 w 45"/>
                <a:gd name="T5" fmla="*/ 2147483647 h 21"/>
                <a:gd name="T6" fmla="*/ 2147483647 w 45"/>
                <a:gd name="T7" fmla="*/ 0 h 21"/>
                <a:gd name="T8" fmla="*/ 2147483647 w 45"/>
                <a:gd name="T9" fmla="*/ 2147483647 h 21"/>
                <a:gd name="T10" fmla="*/ 2147483647 w 45"/>
                <a:gd name="T11" fmla="*/ 2147483647 h 21"/>
                <a:gd name="T12" fmla="*/ 2147483647 w 45"/>
                <a:gd name="T13" fmla="*/ 2147483647 h 21"/>
                <a:gd name="T14" fmla="*/ 2147483647 w 45"/>
                <a:gd name="T15" fmla="*/ 2147483647 h 21"/>
                <a:gd name="T16" fmla="*/ 2147483647 w 45"/>
                <a:gd name="T17" fmla="*/ 2147483647 h 21"/>
                <a:gd name="T18" fmla="*/ 2147483647 w 45"/>
                <a:gd name="T19" fmla="*/ 2147483647 h 21"/>
                <a:gd name="T20" fmla="*/ 2147483647 w 45"/>
                <a:gd name="T21" fmla="*/ 2147483647 h 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21"/>
                <a:gd name="T35" fmla="*/ 45 w 45"/>
                <a:gd name="T36" fmla="*/ 21 h 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21">
                  <a:moveTo>
                    <a:pt x="21" y="11"/>
                  </a:moveTo>
                  <a:cubicBezTo>
                    <a:pt x="27" y="10"/>
                    <a:pt x="32" y="7"/>
                    <a:pt x="37" y="4"/>
                  </a:cubicBezTo>
                  <a:cubicBezTo>
                    <a:pt x="38" y="4"/>
                    <a:pt x="39" y="2"/>
                    <a:pt x="41" y="1"/>
                  </a:cubicBezTo>
                  <a:cubicBezTo>
                    <a:pt x="42" y="1"/>
                    <a:pt x="44" y="0"/>
                    <a:pt x="45" y="0"/>
                  </a:cubicBezTo>
                  <a:cubicBezTo>
                    <a:pt x="44" y="1"/>
                    <a:pt x="40" y="4"/>
                    <a:pt x="38" y="5"/>
                  </a:cubicBezTo>
                  <a:cubicBezTo>
                    <a:pt x="33" y="9"/>
                    <a:pt x="28" y="11"/>
                    <a:pt x="23" y="14"/>
                  </a:cubicBezTo>
                  <a:cubicBezTo>
                    <a:pt x="19" y="16"/>
                    <a:pt x="13" y="18"/>
                    <a:pt x="9" y="19"/>
                  </a:cubicBezTo>
                  <a:cubicBezTo>
                    <a:pt x="7" y="19"/>
                    <a:pt x="3" y="21"/>
                    <a:pt x="1" y="20"/>
                  </a:cubicBezTo>
                  <a:cubicBezTo>
                    <a:pt x="0" y="19"/>
                    <a:pt x="1" y="16"/>
                    <a:pt x="2" y="15"/>
                  </a:cubicBezTo>
                  <a:cubicBezTo>
                    <a:pt x="4" y="13"/>
                    <a:pt x="8" y="14"/>
                    <a:pt x="10" y="13"/>
                  </a:cubicBezTo>
                  <a:cubicBezTo>
                    <a:pt x="14" y="13"/>
                    <a:pt x="18" y="12"/>
                    <a:pt x="21" y="1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0" name="Freeform 3398"/>
            <p:cNvSpPr>
              <a:spLocks noChangeArrowheads="1"/>
            </p:cNvSpPr>
            <p:nvPr/>
          </p:nvSpPr>
          <p:spPr bwMode="auto">
            <a:xfrm>
              <a:off x="617538" y="400050"/>
              <a:ext cx="34925" cy="15875"/>
            </a:xfrm>
            <a:custGeom>
              <a:avLst/>
              <a:gdLst>
                <a:gd name="T0" fmla="*/ 2147483647 w 28"/>
                <a:gd name="T1" fmla="*/ 0 h 12"/>
                <a:gd name="T2" fmla="*/ 2147483647 w 28"/>
                <a:gd name="T3" fmla="*/ 2147483647 h 12"/>
                <a:gd name="T4" fmla="*/ 2147483647 w 28"/>
                <a:gd name="T5" fmla="*/ 2147483647 h 12"/>
                <a:gd name="T6" fmla="*/ 0 w 28"/>
                <a:gd name="T7" fmla="*/ 2147483647 h 12"/>
                <a:gd name="T8" fmla="*/ 2147483647 w 28"/>
                <a:gd name="T9" fmla="*/ 2147483647 h 12"/>
                <a:gd name="T10" fmla="*/ 2147483647 w 28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2"/>
                <a:gd name="T20" fmla="*/ 28 w 28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2">
                  <a:moveTo>
                    <a:pt x="28" y="0"/>
                  </a:moveTo>
                  <a:cubicBezTo>
                    <a:pt x="25" y="1"/>
                    <a:pt x="22" y="3"/>
                    <a:pt x="19" y="5"/>
                  </a:cubicBezTo>
                  <a:cubicBezTo>
                    <a:pt x="17" y="6"/>
                    <a:pt x="14" y="6"/>
                    <a:pt x="12" y="7"/>
                  </a:cubicBezTo>
                  <a:cubicBezTo>
                    <a:pt x="10" y="7"/>
                    <a:pt x="0" y="12"/>
                    <a:pt x="0" y="8"/>
                  </a:cubicBezTo>
                  <a:cubicBezTo>
                    <a:pt x="0" y="4"/>
                    <a:pt x="8" y="4"/>
                    <a:pt x="11" y="4"/>
                  </a:cubicBezTo>
                  <a:cubicBezTo>
                    <a:pt x="17" y="3"/>
                    <a:pt x="22" y="1"/>
                    <a:pt x="28" y="0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1" name="Freeform 3399"/>
            <p:cNvSpPr>
              <a:spLocks noChangeArrowheads="1"/>
            </p:cNvSpPr>
            <p:nvPr/>
          </p:nvSpPr>
          <p:spPr bwMode="auto">
            <a:xfrm>
              <a:off x="636588" y="352425"/>
              <a:ext cx="90488" cy="42863"/>
            </a:xfrm>
            <a:custGeom>
              <a:avLst/>
              <a:gdLst>
                <a:gd name="T0" fmla="*/ 2147483647 w 70"/>
                <a:gd name="T1" fmla="*/ 2147483647 h 33"/>
                <a:gd name="T2" fmla="*/ 2147483647 w 70"/>
                <a:gd name="T3" fmla="*/ 2147483647 h 33"/>
                <a:gd name="T4" fmla="*/ 2147483647 w 70"/>
                <a:gd name="T5" fmla="*/ 2147483647 h 33"/>
                <a:gd name="T6" fmla="*/ 2147483647 w 70"/>
                <a:gd name="T7" fmla="*/ 2147483647 h 33"/>
                <a:gd name="T8" fmla="*/ 0 w 70"/>
                <a:gd name="T9" fmla="*/ 2147483647 h 33"/>
                <a:gd name="T10" fmla="*/ 2147483647 w 70"/>
                <a:gd name="T11" fmla="*/ 2147483647 h 33"/>
                <a:gd name="T12" fmla="*/ 2147483647 w 70"/>
                <a:gd name="T13" fmla="*/ 2147483647 h 33"/>
                <a:gd name="T14" fmla="*/ 2147483647 w 70"/>
                <a:gd name="T15" fmla="*/ 2147483647 h 33"/>
                <a:gd name="T16" fmla="*/ 2147483647 w 70"/>
                <a:gd name="T17" fmla="*/ 2147483647 h 33"/>
                <a:gd name="T18" fmla="*/ 2147483647 w 70"/>
                <a:gd name="T19" fmla="*/ 2147483647 h 33"/>
                <a:gd name="T20" fmla="*/ 2147483647 w 70"/>
                <a:gd name="T21" fmla="*/ 2147483647 h 33"/>
                <a:gd name="T22" fmla="*/ 2147483647 w 70"/>
                <a:gd name="T23" fmla="*/ 2147483647 h 33"/>
                <a:gd name="T24" fmla="*/ 2147483647 w 70"/>
                <a:gd name="T25" fmla="*/ 2147483647 h 3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0"/>
                <a:gd name="T40" fmla="*/ 0 h 33"/>
                <a:gd name="T41" fmla="*/ 70 w 70"/>
                <a:gd name="T42" fmla="*/ 33 h 3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0" h="33">
                  <a:moveTo>
                    <a:pt x="50" y="8"/>
                  </a:moveTo>
                  <a:cubicBezTo>
                    <a:pt x="44" y="10"/>
                    <a:pt x="38" y="13"/>
                    <a:pt x="33" y="17"/>
                  </a:cubicBezTo>
                  <a:cubicBezTo>
                    <a:pt x="28" y="20"/>
                    <a:pt x="23" y="25"/>
                    <a:pt x="18" y="27"/>
                  </a:cubicBezTo>
                  <a:cubicBezTo>
                    <a:pt x="15" y="28"/>
                    <a:pt x="12" y="30"/>
                    <a:pt x="9" y="31"/>
                  </a:cubicBezTo>
                  <a:cubicBezTo>
                    <a:pt x="7" y="31"/>
                    <a:pt x="3" y="33"/>
                    <a:pt x="0" y="32"/>
                  </a:cubicBezTo>
                  <a:cubicBezTo>
                    <a:pt x="7" y="30"/>
                    <a:pt x="14" y="27"/>
                    <a:pt x="20" y="23"/>
                  </a:cubicBezTo>
                  <a:cubicBezTo>
                    <a:pt x="26" y="19"/>
                    <a:pt x="31" y="15"/>
                    <a:pt x="36" y="10"/>
                  </a:cubicBezTo>
                  <a:cubicBezTo>
                    <a:pt x="38" y="8"/>
                    <a:pt x="41" y="7"/>
                    <a:pt x="44" y="6"/>
                  </a:cubicBezTo>
                  <a:cubicBezTo>
                    <a:pt x="48" y="3"/>
                    <a:pt x="53" y="0"/>
                    <a:pt x="59" y="1"/>
                  </a:cubicBezTo>
                  <a:cubicBezTo>
                    <a:pt x="61" y="1"/>
                    <a:pt x="63" y="1"/>
                    <a:pt x="65" y="2"/>
                  </a:cubicBezTo>
                  <a:cubicBezTo>
                    <a:pt x="67" y="2"/>
                    <a:pt x="68" y="3"/>
                    <a:pt x="70" y="5"/>
                  </a:cubicBezTo>
                  <a:cubicBezTo>
                    <a:pt x="68" y="4"/>
                    <a:pt x="62" y="5"/>
                    <a:pt x="60" y="6"/>
                  </a:cubicBezTo>
                  <a:cubicBezTo>
                    <a:pt x="57" y="6"/>
                    <a:pt x="54" y="7"/>
                    <a:pt x="50" y="8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2" name="Freeform 3400"/>
            <p:cNvSpPr>
              <a:spLocks noChangeArrowheads="1"/>
            </p:cNvSpPr>
            <p:nvPr/>
          </p:nvSpPr>
          <p:spPr bwMode="auto">
            <a:xfrm>
              <a:off x="666750" y="352425"/>
              <a:ext cx="58738" cy="26988"/>
            </a:xfrm>
            <a:custGeom>
              <a:avLst/>
              <a:gdLst>
                <a:gd name="T0" fmla="*/ 2147483647 w 46"/>
                <a:gd name="T1" fmla="*/ 2147483647 h 21"/>
                <a:gd name="T2" fmla="*/ 2147483647 w 46"/>
                <a:gd name="T3" fmla="*/ 0 h 21"/>
                <a:gd name="T4" fmla="*/ 2147483647 w 46"/>
                <a:gd name="T5" fmla="*/ 2147483647 h 21"/>
                <a:gd name="T6" fmla="*/ 2147483647 w 46"/>
                <a:gd name="T7" fmla="*/ 2147483647 h 21"/>
                <a:gd name="T8" fmla="*/ 2147483647 w 46"/>
                <a:gd name="T9" fmla="*/ 2147483647 h 21"/>
                <a:gd name="T10" fmla="*/ 2147483647 w 46"/>
                <a:gd name="T11" fmla="*/ 2147483647 h 21"/>
                <a:gd name="T12" fmla="*/ 0 w 46"/>
                <a:gd name="T13" fmla="*/ 2147483647 h 21"/>
                <a:gd name="T14" fmla="*/ 2147483647 w 46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"/>
                <a:gd name="T25" fmla="*/ 0 h 21"/>
                <a:gd name="T26" fmla="*/ 46 w 46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" h="21">
                  <a:moveTo>
                    <a:pt x="18" y="7"/>
                  </a:moveTo>
                  <a:cubicBezTo>
                    <a:pt x="23" y="4"/>
                    <a:pt x="29" y="1"/>
                    <a:pt x="34" y="0"/>
                  </a:cubicBezTo>
                  <a:cubicBezTo>
                    <a:pt x="37" y="0"/>
                    <a:pt x="45" y="2"/>
                    <a:pt x="46" y="5"/>
                  </a:cubicBezTo>
                  <a:cubicBezTo>
                    <a:pt x="43" y="4"/>
                    <a:pt x="38" y="4"/>
                    <a:pt x="35" y="5"/>
                  </a:cubicBezTo>
                  <a:cubicBezTo>
                    <a:pt x="31" y="5"/>
                    <a:pt x="28" y="5"/>
                    <a:pt x="24" y="6"/>
                  </a:cubicBezTo>
                  <a:cubicBezTo>
                    <a:pt x="20" y="8"/>
                    <a:pt x="16" y="10"/>
                    <a:pt x="12" y="13"/>
                  </a:cubicBezTo>
                  <a:cubicBezTo>
                    <a:pt x="9" y="15"/>
                    <a:pt x="4" y="18"/>
                    <a:pt x="0" y="21"/>
                  </a:cubicBezTo>
                  <a:cubicBezTo>
                    <a:pt x="7" y="17"/>
                    <a:pt x="11" y="10"/>
                    <a:pt x="18" y="7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3" name="Freeform 3401"/>
            <p:cNvSpPr>
              <a:spLocks noChangeArrowheads="1"/>
            </p:cNvSpPr>
            <p:nvPr/>
          </p:nvSpPr>
          <p:spPr bwMode="auto">
            <a:xfrm>
              <a:off x="687388" y="350838"/>
              <a:ext cx="38100" cy="12700"/>
            </a:xfrm>
            <a:custGeom>
              <a:avLst/>
              <a:gdLst>
                <a:gd name="T0" fmla="*/ 2147483647 w 30"/>
                <a:gd name="T1" fmla="*/ 2147483647 h 9"/>
                <a:gd name="T2" fmla="*/ 0 w 30"/>
                <a:gd name="T3" fmla="*/ 2147483647 h 9"/>
                <a:gd name="T4" fmla="*/ 2147483647 w 30"/>
                <a:gd name="T5" fmla="*/ 2147483647 h 9"/>
                <a:gd name="T6" fmla="*/ 2147483647 w 30"/>
                <a:gd name="T7" fmla="*/ 2147483647 h 9"/>
                <a:gd name="T8" fmla="*/ 2147483647 w 30"/>
                <a:gd name="T9" fmla="*/ 2147483647 h 9"/>
                <a:gd name="T10" fmla="*/ 2147483647 w 30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9"/>
                <a:gd name="T20" fmla="*/ 30 w 30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9">
                  <a:moveTo>
                    <a:pt x="15" y="4"/>
                  </a:moveTo>
                  <a:cubicBezTo>
                    <a:pt x="10" y="4"/>
                    <a:pt x="5" y="7"/>
                    <a:pt x="0" y="9"/>
                  </a:cubicBezTo>
                  <a:cubicBezTo>
                    <a:pt x="5" y="6"/>
                    <a:pt x="10" y="3"/>
                    <a:pt x="15" y="1"/>
                  </a:cubicBezTo>
                  <a:cubicBezTo>
                    <a:pt x="19" y="0"/>
                    <a:pt x="29" y="0"/>
                    <a:pt x="30" y="6"/>
                  </a:cubicBezTo>
                  <a:cubicBezTo>
                    <a:pt x="28" y="5"/>
                    <a:pt x="27" y="4"/>
                    <a:pt x="24" y="4"/>
                  </a:cubicBezTo>
                  <a:cubicBezTo>
                    <a:pt x="21" y="3"/>
                    <a:pt x="18" y="4"/>
                    <a:pt x="15" y="4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4" name="Freeform 3402"/>
            <p:cNvSpPr>
              <a:spLocks noChangeArrowheads="1"/>
            </p:cNvSpPr>
            <p:nvPr/>
          </p:nvSpPr>
          <p:spPr bwMode="auto">
            <a:xfrm>
              <a:off x="374650" y="434975"/>
              <a:ext cx="147638" cy="77788"/>
            </a:xfrm>
            <a:custGeom>
              <a:avLst/>
              <a:gdLst>
                <a:gd name="T0" fmla="*/ 2147483647 w 114"/>
                <a:gd name="T1" fmla="*/ 2147483647 h 60"/>
                <a:gd name="T2" fmla="*/ 2147483647 w 114"/>
                <a:gd name="T3" fmla="*/ 2147483647 h 60"/>
                <a:gd name="T4" fmla="*/ 2147483647 w 114"/>
                <a:gd name="T5" fmla="*/ 2147483647 h 60"/>
                <a:gd name="T6" fmla="*/ 2147483647 w 114"/>
                <a:gd name="T7" fmla="*/ 2147483647 h 60"/>
                <a:gd name="T8" fmla="*/ 2147483647 w 114"/>
                <a:gd name="T9" fmla="*/ 2147483647 h 60"/>
                <a:gd name="T10" fmla="*/ 2147483647 w 114"/>
                <a:gd name="T11" fmla="*/ 0 h 60"/>
                <a:gd name="T12" fmla="*/ 0 w 114"/>
                <a:gd name="T13" fmla="*/ 2147483647 h 60"/>
                <a:gd name="T14" fmla="*/ 0 w 114"/>
                <a:gd name="T15" fmla="*/ 2147483647 h 60"/>
                <a:gd name="T16" fmla="*/ 2147483647 w 114"/>
                <a:gd name="T17" fmla="*/ 2147483647 h 60"/>
                <a:gd name="T18" fmla="*/ 2147483647 w 114"/>
                <a:gd name="T19" fmla="*/ 2147483647 h 60"/>
                <a:gd name="T20" fmla="*/ 2147483647 w 114"/>
                <a:gd name="T21" fmla="*/ 2147483647 h 60"/>
                <a:gd name="T22" fmla="*/ 2147483647 w 114"/>
                <a:gd name="T23" fmla="*/ 2147483647 h 60"/>
                <a:gd name="T24" fmla="*/ 2147483647 w 114"/>
                <a:gd name="T25" fmla="*/ 2147483647 h 60"/>
                <a:gd name="T26" fmla="*/ 2147483647 w 114"/>
                <a:gd name="T27" fmla="*/ 2147483647 h 60"/>
                <a:gd name="T28" fmla="*/ 2147483647 w 114"/>
                <a:gd name="T29" fmla="*/ 2147483647 h 60"/>
                <a:gd name="T30" fmla="*/ 2147483647 w 114"/>
                <a:gd name="T31" fmla="*/ 2147483647 h 60"/>
                <a:gd name="T32" fmla="*/ 2147483647 w 114"/>
                <a:gd name="T33" fmla="*/ 2147483647 h 60"/>
                <a:gd name="T34" fmla="*/ 2147483647 w 114"/>
                <a:gd name="T35" fmla="*/ 2147483647 h 60"/>
                <a:gd name="T36" fmla="*/ 2147483647 w 114"/>
                <a:gd name="T37" fmla="*/ 2147483647 h 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4"/>
                <a:gd name="T58" fmla="*/ 0 h 60"/>
                <a:gd name="T59" fmla="*/ 114 w 114"/>
                <a:gd name="T60" fmla="*/ 60 h 6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4" h="60">
                  <a:moveTo>
                    <a:pt x="72" y="20"/>
                  </a:moveTo>
                  <a:cubicBezTo>
                    <a:pt x="65" y="20"/>
                    <a:pt x="56" y="20"/>
                    <a:pt x="49" y="17"/>
                  </a:cubicBezTo>
                  <a:cubicBezTo>
                    <a:pt x="46" y="16"/>
                    <a:pt x="43" y="14"/>
                    <a:pt x="41" y="11"/>
                  </a:cubicBezTo>
                  <a:cubicBezTo>
                    <a:pt x="40" y="10"/>
                    <a:pt x="38" y="3"/>
                    <a:pt x="40" y="2"/>
                  </a:cubicBezTo>
                  <a:cubicBezTo>
                    <a:pt x="40" y="2"/>
                    <a:pt x="39" y="2"/>
                    <a:pt x="39" y="2"/>
                  </a:cubicBezTo>
                  <a:cubicBezTo>
                    <a:pt x="39" y="1"/>
                    <a:pt x="39" y="1"/>
                    <a:pt x="39" y="0"/>
                  </a:cubicBezTo>
                  <a:cubicBezTo>
                    <a:pt x="27" y="6"/>
                    <a:pt x="13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5" y="23"/>
                    <a:pt x="12" y="34"/>
                    <a:pt x="22" y="41"/>
                  </a:cubicBezTo>
                  <a:cubicBezTo>
                    <a:pt x="23" y="41"/>
                    <a:pt x="24" y="41"/>
                    <a:pt x="24" y="41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5" y="42"/>
                    <a:pt x="26" y="43"/>
                    <a:pt x="27" y="43"/>
                  </a:cubicBezTo>
                  <a:cubicBezTo>
                    <a:pt x="34" y="47"/>
                    <a:pt x="41" y="51"/>
                    <a:pt x="48" y="55"/>
                  </a:cubicBezTo>
                  <a:cubicBezTo>
                    <a:pt x="56" y="59"/>
                    <a:pt x="66" y="60"/>
                    <a:pt x="75" y="60"/>
                  </a:cubicBezTo>
                  <a:cubicBezTo>
                    <a:pt x="89" y="59"/>
                    <a:pt x="101" y="53"/>
                    <a:pt x="114" y="50"/>
                  </a:cubicBezTo>
                  <a:cubicBezTo>
                    <a:pt x="106" y="47"/>
                    <a:pt x="98" y="46"/>
                    <a:pt x="91" y="40"/>
                  </a:cubicBezTo>
                  <a:cubicBezTo>
                    <a:pt x="85" y="35"/>
                    <a:pt x="80" y="28"/>
                    <a:pt x="77" y="21"/>
                  </a:cubicBezTo>
                  <a:cubicBezTo>
                    <a:pt x="77" y="21"/>
                    <a:pt x="77" y="21"/>
                    <a:pt x="77" y="20"/>
                  </a:cubicBezTo>
                  <a:cubicBezTo>
                    <a:pt x="75" y="20"/>
                    <a:pt x="74" y="20"/>
                    <a:pt x="72" y="20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5" name="Freeform 3403"/>
            <p:cNvSpPr>
              <a:spLocks noChangeArrowheads="1"/>
            </p:cNvSpPr>
            <p:nvPr/>
          </p:nvSpPr>
          <p:spPr bwMode="auto">
            <a:xfrm>
              <a:off x="374650" y="434975"/>
              <a:ext cx="106363" cy="79375"/>
            </a:xfrm>
            <a:custGeom>
              <a:avLst/>
              <a:gdLst>
                <a:gd name="T0" fmla="*/ 2147483647 w 82"/>
                <a:gd name="T1" fmla="*/ 2147483647 h 61"/>
                <a:gd name="T2" fmla="*/ 2147483647 w 82"/>
                <a:gd name="T3" fmla="*/ 2147483647 h 61"/>
                <a:gd name="T4" fmla="*/ 2147483647 w 82"/>
                <a:gd name="T5" fmla="*/ 2147483647 h 61"/>
                <a:gd name="T6" fmla="*/ 2147483647 w 82"/>
                <a:gd name="T7" fmla="*/ 2147483647 h 61"/>
                <a:gd name="T8" fmla="*/ 2147483647 w 82"/>
                <a:gd name="T9" fmla="*/ 2147483647 h 61"/>
                <a:gd name="T10" fmla="*/ 2147483647 w 82"/>
                <a:gd name="T11" fmla="*/ 2147483647 h 61"/>
                <a:gd name="T12" fmla="*/ 2147483647 w 82"/>
                <a:gd name="T13" fmla="*/ 2147483647 h 61"/>
                <a:gd name="T14" fmla="*/ 2147483647 w 82"/>
                <a:gd name="T15" fmla="*/ 2147483647 h 61"/>
                <a:gd name="T16" fmla="*/ 2147483647 w 82"/>
                <a:gd name="T17" fmla="*/ 2147483647 h 61"/>
                <a:gd name="T18" fmla="*/ 2147483647 w 82"/>
                <a:gd name="T19" fmla="*/ 2147483647 h 61"/>
                <a:gd name="T20" fmla="*/ 2147483647 w 82"/>
                <a:gd name="T21" fmla="*/ 2147483647 h 61"/>
                <a:gd name="T22" fmla="*/ 0 w 82"/>
                <a:gd name="T23" fmla="*/ 2147483647 h 61"/>
                <a:gd name="T24" fmla="*/ 2147483647 w 82"/>
                <a:gd name="T25" fmla="*/ 2147483647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2"/>
                <a:gd name="T40" fmla="*/ 0 h 61"/>
                <a:gd name="T41" fmla="*/ 82 w 82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2" h="61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10" y="11"/>
                    <a:pt x="13" y="10"/>
                    <a:pt x="15" y="9"/>
                  </a:cubicBezTo>
                  <a:cubicBezTo>
                    <a:pt x="21" y="7"/>
                    <a:pt x="26" y="5"/>
                    <a:pt x="31" y="2"/>
                  </a:cubicBezTo>
                  <a:cubicBezTo>
                    <a:pt x="35" y="0"/>
                    <a:pt x="36" y="0"/>
                    <a:pt x="38" y="5"/>
                  </a:cubicBezTo>
                  <a:cubicBezTo>
                    <a:pt x="39" y="7"/>
                    <a:pt x="39" y="10"/>
                    <a:pt x="40" y="13"/>
                  </a:cubicBezTo>
                  <a:cubicBezTo>
                    <a:pt x="42" y="18"/>
                    <a:pt x="45" y="24"/>
                    <a:pt x="48" y="29"/>
                  </a:cubicBezTo>
                  <a:cubicBezTo>
                    <a:pt x="53" y="35"/>
                    <a:pt x="59" y="39"/>
                    <a:pt x="65" y="44"/>
                  </a:cubicBezTo>
                  <a:cubicBezTo>
                    <a:pt x="70" y="47"/>
                    <a:pt x="79" y="52"/>
                    <a:pt x="82" y="57"/>
                  </a:cubicBezTo>
                  <a:cubicBezTo>
                    <a:pt x="71" y="61"/>
                    <a:pt x="55" y="57"/>
                    <a:pt x="45" y="52"/>
                  </a:cubicBezTo>
                  <a:cubicBezTo>
                    <a:pt x="34" y="46"/>
                    <a:pt x="19" y="40"/>
                    <a:pt x="10" y="29"/>
                  </a:cubicBezTo>
                  <a:cubicBezTo>
                    <a:pt x="7" y="25"/>
                    <a:pt x="2" y="18"/>
                    <a:pt x="0" y="12"/>
                  </a:cubicBezTo>
                  <a:cubicBezTo>
                    <a:pt x="2" y="11"/>
                    <a:pt x="5" y="12"/>
                    <a:pt x="8" y="11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6" name="Freeform 3404"/>
            <p:cNvSpPr>
              <a:spLocks noChangeArrowheads="1"/>
            </p:cNvSpPr>
            <p:nvPr/>
          </p:nvSpPr>
          <p:spPr bwMode="auto">
            <a:xfrm>
              <a:off x="381000" y="434975"/>
              <a:ext cx="101600" cy="77788"/>
            </a:xfrm>
            <a:custGeom>
              <a:avLst/>
              <a:gdLst>
                <a:gd name="T0" fmla="*/ 2147483647 w 78"/>
                <a:gd name="T1" fmla="*/ 2147483647 h 59"/>
                <a:gd name="T2" fmla="*/ 2147483647 w 78"/>
                <a:gd name="T3" fmla="*/ 2147483647 h 59"/>
                <a:gd name="T4" fmla="*/ 2147483647 w 78"/>
                <a:gd name="T5" fmla="*/ 2147483647 h 59"/>
                <a:gd name="T6" fmla="*/ 2147483647 w 78"/>
                <a:gd name="T7" fmla="*/ 2147483647 h 59"/>
                <a:gd name="T8" fmla="*/ 2147483647 w 78"/>
                <a:gd name="T9" fmla="*/ 2147483647 h 59"/>
                <a:gd name="T10" fmla="*/ 2147483647 w 78"/>
                <a:gd name="T11" fmla="*/ 2147483647 h 59"/>
                <a:gd name="T12" fmla="*/ 2147483647 w 78"/>
                <a:gd name="T13" fmla="*/ 2147483647 h 59"/>
                <a:gd name="T14" fmla="*/ 2147483647 w 78"/>
                <a:gd name="T15" fmla="*/ 2147483647 h 59"/>
                <a:gd name="T16" fmla="*/ 2147483647 w 78"/>
                <a:gd name="T17" fmla="*/ 2147483647 h 59"/>
                <a:gd name="T18" fmla="*/ 2147483647 w 78"/>
                <a:gd name="T19" fmla="*/ 2147483647 h 59"/>
                <a:gd name="T20" fmla="*/ 2147483647 w 78"/>
                <a:gd name="T21" fmla="*/ 2147483647 h 59"/>
                <a:gd name="T22" fmla="*/ 2147483647 w 78"/>
                <a:gd name="T23" fmla="*/ 2147483647 h 59"/>
                <a:gd name="T24" fmla="*/ 2147483647 w 78"/>
                <a:gd name="T25" fmla="*/ 2147483647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8"/>
                <a:gd name="T40" fmla="*/ 0 h 59"/>
                <a:gd name="T41" fmla="*/ 78 w 78"/>
                <a:gd name="T42" fmla="*/ 59 h 5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8" h="59">
                  <a:moveTo>
                    <a:pt x="15" y="29"/>
                  </a:moveTo>
                  <a:cubicBezTo>
                    <a:pt x="13" y="26"/>
                    <a:pt x="11" y="24"/>
                    <a:pt x="10" y="22"/>
                  </a:cubicBezTo>
                  <a:cubicBezTo>
                    <a:pt x="8" y="20"/>
                    <a:pt x="6" y="17"/>
                    <a:pt x="5" y="15"/>
                  </a:cubicBezTo>
                  <a:cubicBezTo>
                    <a:pt x="0" y="8"/>
                    <a:pt x="8" y="8"/>
                    <a:pt x="13" y="7"/>
                  </a:cubicBezTo>
                  <a:cubicBezTo>
                    <a:pt x="17" y="6"/>
                    <a:pt x="23" y="0"/>
                    <a:pt x="28" y="1"/>
                  </a:cubicBezTo>
                  <a:cubicBezTo>
                    <a:pt x="31" y="2"/>
                    <a:pt x="30" y="6"/>
                    <a:pt x="31" y="9"/>
                  </a:cubicBezTo>
                  <a:cubicBezTo>
                    <a:pt x="32" y="13"/>
                    <a:pt x="33" y="17"/>
                    <a:pt x="35" y="21"/>
                  </a:cubicBezTo>
                  <a:cubicBezTo>
                    <a:pt x="38" y="28"/>
                    <a:pt x="44" y="35"/>
                    <a:pt x="51" y="40"/>
                  </a:cubicBezTo>
                  <a:cubicBezTo>
                    <a:pt x="56" y="45"/>
                    <a:pt x="63" y="51"/>
                    <a:pt x="70" y="55"/>
                  </a:cubicBezTo>
                  <a:cubicBezTo>
                    <a:pt x="78" y="59"/>
                    <a:pt x="69" y="59"/>
                    <a:pt x="65" y="58"/>
                  </a:cubicBezTo>
                  <a:cubicBezTo>
                    <a:pt x="60" y="57"/>
                    <a:pt x="56" y="54"/>
                    <a:pt x="51" y="53"/>
                  </a:cubicBezTo>
                  <a:cubicBezTo>
                    <a:pt x="41" y="48"/>
                    <a:pt x="27" y="43"/>
                    <a:pt x="20" y="34"/>
                  </a:cubicBezTo>
                  <a:cubicBezTo>
                    <a:pt x="18" y="33"/>
                    <a:pt x="17" y="31"/>
                    <a:pt x="15" y="29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7" name="Freeform 3405"/>
            <p:cNvSpPr>
              <a:spLocks noChangeArrowheads="1"/>
            </p:cNvSpPr>
            <p:nvPr/>
          </p:nvSpPr>
          <p:spPr bwMode="auto">
            <a:xfrm>
              <a:off x="390525" y="434975"/>
              <a:ext cx="77788" cy="74613"/>
            </a:xfrm>
            <a:custGeom>
              <a:avLst/>
              <a:gdLst>
                <a:gd name="T0" fmla="*/ 2147483647 w 60"/>
                <a:gd name="T1" fmla="*/ 2147483647 h 57"/>
                <a:gd name="T2" fmla="*/ 2147483647 w 60"/>
                <a:gd name="T3" fmla="*/ 2147483647 h 57"/>
                <a:gd name="T4" fmla="*/ 2147483647 w 60"/>
                <a:gd name="T5" fmla="*/ 2147483647 h 57"/>
                <a:gd name="T6" fmla="*/ 2147483647 w 60"/>
                <a:gd name="T7" fmla="*/ 2147483647 h 57"/>
                <a:gd name="T8" fmla="*/ 2147483647 w 60"/>
                <a:gd name="T9" fmla="*/ 2147483647 h 57"/>
                <a:gd name="T10" fmla="*/ 2147483647 w 60"/>
                <a:gd name="T11" fmla="*/ 2147483647 h 57"/>
                <a:gd name="T12" fmla="*/ 2147483647 w 60"/>
                <a:gd name="T13" fmla="*/ 2147483647 h 57"/>
                <a:gd name="T14" fmla="*/ 2147483647 w 60"/>
                <a:gd name="T15" fmla="*/ 2147483647 h 57"/>
                <a:gd name="T16" fmla="*/ 2147483647 w 60"/>
                <a:gd name="T17" fmla="*/ 2147483647 h 57"/>
                <a:gd name="T18" fmla="*/ 2147483647 w 60"/>
                <a:gd name="T19" fmla="*/ 2147483647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57"/>
                <a:gd name="T32" fmla="*/ 60 w 60"/>
                <a:gd name="T33" fmla="*/ 57 h 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57">
                  <a:moveTo>
                    <a:pt x="31" y="31"/>
                  </a:moveTo>
                  <a:cubicBezTo>
                    <a:pt x="36" y="37"/>
                    <a:pt x="40" y="41"/>
                    <a:pt x="46" y="46"/>
                  </a:cubicBezTo>
                  <a:cubicBezTo>
                    <a:pt x="48" y="48"/>
                    <a:pt x="50" y="50"/>
                    <a:pt x="53" y="52"/>
                  </a:cubicBezTo>
                  <a:cubicBezTo>
                    <a:pt x="54" y="53"/>
                    <a:pt x="60" y="55"/>
                    <a:pt x="60" y="56"/>
                  </a:cubicBezTo>
                  <a:cubicBezTo>
                    <a:pt x="60" y="56"/>
                    <a:pt x="60" y="57"/>
                    <a:pt x="60" y="57"/>
                  </a:cubicBezTo>
                  <a:cubicBezTo>
                    <a:pt x="48" y="54"/>
                    <a:pt x="35" y="47"/>
                    <a:pt x="25" y="39"/>
                  </a:cubicBezTo>
                  <a:cubicBezTo>
                    <a:pt x="17" y="33"/>
                    <a:pt x="0" y="16"/>
                    <a:pt x="9" y="5"/>
                  </a:cubicBezTo>
                  <a:cubicBezTo>
                    <a:pt x="11" y="3"/>
                    <a:pt x="14" y="0"/>
                    <a:pt x="16" y="1"/>
                  </a:cubicBezTo>
                  <a:cubicBezTo>
                    <a:pt x="19" y="2"/>
                    <a:pt x="19" y="7"/>
                    <a:pt x="20" y="9"/>
                  </a:cubicBezTo>
                  <a:cubicBezTo>
                    <a:pt x="22" y="17"/>
                    <a:pt x="26" y="24"/>
                    <a:pt x="31" y="31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8" name="Freeform 3406"/>
            <p:cNvSpPr>
              <a:spLocks noChangeArrowheads="1"/>
            </p:cNvSpPr>
            <p:nvPr/>
          </p:nvSpPr>
          <p:spPr bwMode="auto">
            <a:xfrm>
              <a:off x="401638" y="438150"/>
              <a:ext cx="57150" cy="68263"/>
            </a:xfrm>
            <a:custGeom>
              <a:avLst/>
              <a:gdLst>
                <a:gd name="T0" fmla="*/ 2147483647 w 44"/>
                <a:gd name="T1" fmla="*/ 2147483647 h 53"/>
                <a:gd name="T2" fmla="*/ 2147483647 w 44"/>
                <a:gd name="T3" fmla="*/ 2147483647 h 53"/>
                <a:gd name="T4" fmla="*/ 2147483647 w 44"/>
                <a:gd name="T5" fmla="*/ 2147483647 h 53"/>
                <a:gd name="T6" fmla="*/ 2147483647 w 44"/>
                <a:gd name="T7" fmla="*/ 2147483647 h 53"/>
                <a:gd name="T8" fmla="*/ 2147483647 w 44"/>
                <a:gd name="T9" fmla="*/ 2147483647 h 53"/>
                <a:gd name="T10" fmla="*/ 2147483647 w 44"/>
                <a:gd name="T11" fmla="*/ 2147483647 h 53"/>
                <a:gd name="T12" fmla="*/ 2147483647 w 44"/>
                <a:gd name="T13" fmla="*/ 2147483647 h 53"/>
                <a:gd name="T14" fmla="*/ 2147483647 w 44"/>
                <a:gd name="T15" fmla="*/ 2147483647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53"/>
                <a:gd name="T26" fmla="*/ 44 w 44"/>
                <a:gd name="T27" fmla="*/ 53 h 5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53">
                  <a:moveTo>
                    <a:pt x="17" y="25"/>
                  </a:moveTo>
                  <a:cubicBezTo>
                    <a:pt x="24" y="36"/>
                    <a:pt x="34" y="45"/>
                    <a:pt x="44" y="52"/>
                  </a:cubicBezTo>
                  <a:cubicBezTo>
                    <a:pt x="36" y="53"/>
                    <a:pt x="21" y="38"/>
                    <a:pt x="16" y="33"/>
                  </a:cubicBezTo>
                  <a:cubicBezTo>
                    <a:pt x="12" y="28"/>
                    <a:pt x="8" y="23"/>
                    <a:pt x="5" y="18"/>
                  </a:cubicBezTo>
                  <a:cubicBezTo>
                    <a:pt x="3" y="14"/>
                    <a:pt x="0" y="7"/>
                    <a:pt x="2" y="3"/>
                  </a:cubicBezTo>
                  <a:cubicBezTo>
                    <a:pt x="2" y="1"/>
                    <a:pt x="4" y="0"/>
                    <a:pt x="6" y="1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10" y="14"/>
                    <a:pt x="14" y="20"/>
                    <a:pt x="17" y="25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49" name="Freeform 3407"/>
            <p:cNvSpPr>
              <a:spLocks noChangeArrowheads="1"/>
            </p:cNvSpPr>
            <p:nvPr/>
          </p:nvSpPr>
          <p:spPr bwMode="auto">
            <a:xfrm>
              <a:off x="403225" y="439738"/>
              <a:ext cx="41275" cy="57150"/>
            </a:xfrm>
            <a:custGeom>
              <a:avLst/>
              <a:gdLst>
                <a:gd name="T0" fmla="*/ 2147483647 w 32"/>
                <a:gd name="T1" fmla="*/ 2147483647 h 44"/>
                <a:gd name="T2" fmla="*/ 2147483647 w 32"/>
                <a:gd name="T3" fmla="*/ 2147483647 h 44"/>
                <a:gd name="T4" fmla="*/ 2147483647 w 32"/>
                <a:gd name="T5" fmla="*/ 2147483647 h 44"/>
                <a:gd name="T6" fmla="*/ 2147483647 w 32"/>
                <a:gd name="T7" fmla="*/ 2147483647 h 44"/>
                <a:gd name="T8" fmla="*/ 2147483647 w 32"/>
                <a:gd name="T9" fmla="*/ 2147483647 h 44"/>
                <a:gd name="T10" fmla="*/ 2147483647 w 32"/>
                <a:gd name="T11" fmla="*/ 2147483647 h 44"/>
                <a:gd name="T12" fmla="*/ 2147483647 w 32"/>
                <a:gd name="T13" fmla="*/ 21474836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44"/>
                <a:gd name="T23" fmla="*/ 32 w 32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44">
                  <a:moveTo>
                    <a:pt x="32" y="44"/>
                  </a:moveTo>
                  <a:cubicBezTo>
                    <a:pt x="23" y="41"/>
                    <a:pt x="16" y="33"/>
                    <a:pt x="11" y="26"/>
                  </a:cubicBezTo>
                  <a:cubicBezTo>
                    <a:pt x="7" y="20"/>
                    <a:pt x="0" y="9"/>
                    <a:pt x="3" y="1"/>
                  </a:cubicBezTo>
                  <a:cubicBezTo>
                    <a:pt x="4" y="0"/>
                    <a:pt x="6" y="4"/>
                    <a:pt x="6" y="4"/>
                  </a:cubicBezTo>
                  <a:cubicBezTo>
                    <a:pt x="7" y="6"/>
                    <a:pt x="7" y="8"/>
                    <a:pt x="7" y="10"/>
                  </a:cubicBezTo>
                  <a:cubicBezTo>
                    <a:pt x="8" y="14"/>
                    <a:pt x="10" y="19"/>
                    <a:pt x="13" y="23"/>
                  </a:cubicBezTo>
                  <a:cubicBezTo>
                    <a:pt x="18" y="31"/>
                    <a:pt x="25" y="38"/>
                    <a:pt x="32" y="44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0" name="Freeform 3408"/>
            <p:cNvSpPr>
              <a:spLocks noChangeArrowheads="1"/>
            </p:cNvSpPr>
            <p:nvPr/>
          </p:nvSpPr>
          <p:spPr bwMode="auto">
            <a:xfrm>
              <a:off x="431800" y="447675"/>
              <a:ext cx="76200" cy="55563"/>
            </a:xfrm>
            <a:custGeom>
              <a:avLst/>
              <a:gdLst>
                <a:gd name="T0" fmla="*/ 2147483647 w 59"/>
                <a:gd name="T1" fmla="*/ 2147483647 h 43"/>
                <a:gd name="T2" fmla="*/ 2147483647 w 59"/>
                <a:gd name="T3" fmla="*/ 2147483647 h 43"/>
                <a:gd name="T4" fmla="*/ 2147483647 w 59"/>
                <a:gd name="T5" fmla="*/ 2147483647 h 43"/>
                <a:gd name="T6" fmla="*/ 2147483647 w 59"/>
                <a:gd name="T7" fmla="*/ 2147483647 h 43"/>
                <a:gd name="T8" fmla="*/ 2147483647 w 59"/>
                <a:gd name="T9" fmla="*/ 2147483647 h 43"/>
                <a:gd name="T10" fmla="*/ 2147483647 w 59"/>
                <a:gd name="T11" fmla="*/ 2147483647 h 43"/>
                <a:gd name="T12" fmla="*/ 2147483647 w 59"/>
                <a:gd name="T13" fmla="*/ 2147483647 h 43"/>
                <a:gd name="T14" fmla="*/ 2147483647 w 59"/>
                <a:gd name="T15" fmla="*/ 2147483647 h 43"/>
                <a:gd name="T16" fmla="*/ 2147483647 w 59"/>
                <a:gd name="T17" fmla="*/ 2147483647 h 43"/>
                <a:gd name="T18" fmla="*/ 2147483647 w 59"/>
                <a:gd name="T19" fmla="*/ 2147483647 h 43"/>
                <a:gd name="T20" fmla="*/ 2147483647 w 59"/>
                <a:gd name="T21" fmla="*/ 2147483647 h 43"/>
                <a:gd name="T22" fmla="*/ 2147483647 w 59"/>
                <a:gd name="T23" fmla="*/ 2147483647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9"/>
                <a:gd name="T37" fmla="*/ 0 h 43"/>
                <a:gd name="T38" fmla="*/ 59 w 59"/>
                <a:gd name="T39" fmla="*/ 43 h 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9" h="43">
                  <a:moveTo>
                    <a:pt x="41" y="33"/>
                  </a:moveTo>
                  <a:cubicBezTo>
                    <a:pt x="37" y="30"/>
                    <a:pt x="33" y="27"/>
                    <a:pt x="30" y="23"/>
                  </a:cubicBezTo>
                  <a:cubicBezTo>
                    <a:pt x="27" y="19"/>
                    <a:pt x="26" y="15"/>
                    <a:pt x="24" y="11"/>
                  </a:cubicBezTo>
                  <a:cubicBezTo>
                    <a:pt x="22" y="8"/>
                    <a:pt x="20" y="7"/>
                    <a:pt x="17" y="5"/>
                  </a:cubicBezTo>
                  <a:cubicBezTo>
                    <a:pt x="13" y="4"/>
                    <a:pt x="5" y="0"/>
                    <a:pt x="2" y="3"/>
                  </a:cubicBezTo>
                  <a:cubicBezTo>
                    <a:pt x="0" y="6"/>
                    <a:pt x="3" y="11"/>
                    <a:pt x="4" y="13"/>
                  </a:cubicBezTo>
                  <a:cubicBezTo>
                    <a:pt x="7" y="18"/>
                    <a:pt x="11" y="23"/>
                    <a:pt x="15" y="27"/>
                  </a:cubicBezTo>
                  <a:cubicBezTo>
                    <a:pt x="21" y="33"/>
                    <a:pt x="28" y="38"/>
                    <a:pt x="36" y="41"/>
                  </a:cubicBezTo>
                  <a:cubicBezTo>
                    <a:pt x="40" y="42"/>
                    <a:pt x="44" y="43"/>
                    <a:pt x="48" y="42"/>
                  </a:cubicBezTo>
                  <a:cubicBezTo>
                    <a:pt x="50" y="42"/>
                    <a:pt x="52" y="42"/>
                    <a:pt x="54" y="41"/>
                  </a:cubicBezTo>
                  <a:cubicBezTo>
                    <a:pt x="56" y="41"/>
                    <a:pt x="58" y="41"/>
                    <a:pt x="59" y="39"/>
                  </a:cubicBezTo>
                  <a:cubicBezTo>
                    <a:pt x="52" y="38"/>
                    <a:pt x="46" y="37"/>
                    <a:pt x="41" y="33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1" name="Freeform 3409"/>
            <p:cNvSpPr>
              <a:spLocks noChangeArrowheads="1"/>
            </p:cNvSpPr>
            <p:nvPr/>
          </p:nvSpPr>
          <p:spPr bwMode="auto">
            <a:xfrm>
              <a:off x="433388" y="454025"/>
              <a:ext cx="66675" cy="44450"/>
            </a:xfrm>
            <a:custGeom>
              <a:avLst/>
              <a:gdLst>
                <a:gd name="T0" fmla="*/ 2147483647 w 51"/>
                <a:gd name="T1" fmla="*/ 2147483647 h 35"/>
                <a:gd name="T2" fmla="*/ 2147483647 w 51"/>
                <a:gd name="T3" fmla="*/ 2147483647 h 35"/>
                <a:gd name="T4" fmla="*/ 2147483647 w 51"/>
                <a:gd name="T5" fmla="*/ 2147483647 h 35"/>
                <a:gd name="T6" fmla="*/ 2147483647 w 51"/>
                <a:gd name="T7" fmla="*/ 2147483647 h 35"/>
                <a:gd name="T8" fmla="*/ 2147483647 w 51"/>
                <a:gd name="T9" fmla="*/ 2147483647 h 35"/>
                <a:gd name="T10" fmla="*/ 2147483647 w 51"/>
                <a:gd name="T11" fmla="*/ 2147483647 h 35"/>
                <a:gd name="T12" fmla="*/ 2147483647 w 51"/>
                <a:gd name="T13" fmla="*/ 2147483647 h 35"/>
                <a:gd name="T14" fmla="*/ 2147483647 w 51"/>
                <a:gd name="T15" fmla="*/ 2147483647 h 35"/>
                <a:gd name="T16" fmla="*/ 2147483647 w 51"/>
                <a:gd name="T17" fmla="*/ 2147483647 h 35"/>
                <a:gd name="T18" fmla="*/ 2147483647 w 51"/>
                <a:gd name="T19" fmla="*/ 2147483647 h 35"/>
                <a:gd name="T20" fmla="*/ 2147483647 w 51"/>
                <a:gd name="T21" fmla="*/ 214748364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"/>
                <a:gd name="T34" fmla="*/ 0 h 35"/>
                <a:gd name="T35" fmla="*/ 51 w 51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" h="35">
                  <a:moveTo>
                    <a:pt x="30" y="26"/>
                  </a:moveTo>
                  <a:cubicBezTo>
                    <a:pt x="29" y="25"/>
                    <a:pt x="28" y="24"/>
                    <a:pt x="27" y="23"/>
                  </a:cubicBezTo>
                  <a:cubicBezTo>
                    <a:pt x="23" y="20"/>
                    <a:pt x="20" y="16"/>
                    <a:pt x="18" y="12"/>
                  </a:cubicBezTo>
                  <a:cubicBezTo>
                    <a:pt x="16" y="9"/>
                    <a:pt x="15" y="5"/>
                    <a:pt x="13" y="2"/>
                  </a:cubicBezTo>
                  <a:cubicBezTo>
                    <a:pt x="11" y="1"/>
                    <a:pt x="6" y="0"/>
                    <a:pt x="4" y="1"/>
                  </a:cubicBezTo>
                  <a:cubicBezTo>
                    <a:pt x="0" y="3"/>
                    <a:pt x="4" y="9"/>
                    <a:pt x="6" y="12"/>
                  </a:cubicBezTo>
                  <a:cubicBezTo>
                    <a:pt x="9" y="17"/>
                    <a:pt x="14" y="21"/>
                    <a:pt x="20" y="25"/>
                  </a:cubicBezTo>
                  <a:cubicBezTo>
                    <a:pt x="24" y="29"/>
                    <a:pt x="29" y="32"/>
                    <a:pt x="34" y="34"/>
                  </a:cubicBezTo>
                  <a:cubicBezTo>
                    <a:pt x="37" y="34"/>
                    <a:pt x="40" y="35"/>
                    <a:pt x="43" y="35"/>
                  </a:cubicBezTo>
                  <a:cubicBezTo>
                    <a:pt x="45" y="35"/>
                    <a:pt x="49" y="35"/>
                    <a:pt x="51" y="35"/>
                  </a:cubicBezTo>
                  <a:cubicBezTo>
                    <a:pt x="43" y="33"/>
                    <a:pt x="36" y="30"/>
                    <a:pt x="30" y="26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2" name="Freeform 3410"/>
            <p:cNvSpPr>
              <a:spLocks noChangeArrowheads="1"/>
            </p:cNvSpPr>
            <p:nvPr/>
          </p:nvSpPr>
          <p:spPr bwMode="auto">
            <a:xfrm>
              <a:off x="438150" y="449263"/>
              <a:ext cx="44450" cy="47625"/>
            </a:xfrm>
            <a:custGeom>
              <a:avLst/>
              <a:gdLst>
                <a:gd name="T0" fmla="*/ 2147483647 w 35"/>
                <a:gd name="T1" fmla="*/ 2147483647 h 37"/>
                <a:gd name="T2" fmla="*/ 2147483647 w 35"/>
                <a:gd name="T3" fmla="*/ 2147483647 h 37"/>
                <a:gd name="T4" fmla="*/ 2147483647 w 35"/>
                <a:gd name="T5" fmla="*/ 2147483647 h 37"/>
                <a:gd name="T6" fmla="*/ 2147483647 w 35"/>
                <a:gd name="T7" fmla="*/ 2147483647 h 37"/>
                <a:gd name="T8" fmla="*/ 2147483647 w 35"/>
                <a:gd name="T9" fmla="*/ 2147483647 h 37"/>
                <a:gd name="T10" fmla="*/ 2147483647 w 35"/>
                <a:gd name="T11" fmla="*/ 2147483647 h 37"/>
                <a:gd name="T12" fmla="*/ 2147483647 w 35"/>
                <a:gd name="T13" fmla="*/ 2147483647 h 37"/>
                <a:gd name="T14" fmla="*/ 2147483647 w 35"/>
                <a:gd name="T15" fmla="*/ 2147483647 h 37"/>
                <a:gd name="T16" fmla="*/ 2147483647 w 35"/>
                <a:gd name="T17" fmla="*/ 2147483647 h 37"/>
                <a:gd name="T18" fmla="*/ 2147483647 w 35"/>
                <a:gd name="T19" fmla="*/ 2147483647 h 37"/>
                <a:gd name="T20" fmla="*/ 2147483647 w 35"/>
                <a:gd name="T21" fmla="*/ 2147483647 h 37"/>
                <a:gd name="T22" fmla="*/ 2147483647 w 35"/>
                <a:gd name="T23" fmla="*/ 2147483647 h 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"/>
                <a:gd name="T37" fmla="*/ 0 h 37"/>
                <a:gd name="T38" fmla="*/ 35 w 35"/>
                <a:gd name="T39" fmla="*/ 37 h 3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" h="37">
                  <a:moveTo>
                    <a:pt x="18" y="27"/>
                  </a:moveTo>
                  <a:cubicBezTo>
                    <a:pt x="14" y="23"/>
                    <a:pt x="10" y="18"/>
                    <a:pt x="8" y="13"/>
                  </a:cubicBezTo>
                  <a:cubicBezTo>
                    <a:pt x="7" y="11"/>
                    <a:pt x="6" y="0"/>
                    <a:pt x="2" y="5"/>
                  </a:cubicBezTo>
                  <a:cubicBezTo>
                    <a:pt x="0" y="6"/>
                    <a:pt x="0" y="9"/>
                    <a:pt x="1" y="11"/>
                  </a:cubicBezTo>
                  <a:cubicBezTo>
                    <a:pt x="2" y="13"/>
                    <a:pt x="4" y="15"/>
                    <a:pt x="5" y="17"/>
                  </a:cubicBezTo>
                  <a:cubicBezTo>
                    <a:pt x="6" y="19"/>
                    <a:pt x="8" y="21"/>
                    <a:pt x="10" y="22"/>
                  </a:cubicBezTo>
                  <a:cubicBezTo>
                    <a:pt x="13" y="25"/>
                    <a:pt x="17" y="29"/>
                    <a:pt x="21" y="32"/>
                  </a:cubicBezTo>
                  <a:cubicBezTo>
                    <a:pt x="23" y="33"/>
                    <a:pt x="26" y="34"/>
                    <a:pt x="28" y="35"/>
                  </a:cubicBezTo>
                  <a:cubicBezTo>
                    <a:pt x="30" y="36"/>
                    <a:pt x="33" y="37"/>
                    <a:pt x="35" y="36"/>
                  </a:cubicBezTo>
                  <a:cubicBezTo>
                    <a:pt x="34" y="36"/>
                    <a:pt x="32" y="36"/>
                    <a:pt x="31" y="35"/>
                  </a:cubicBezTo>
                  <a:cubicBezTo>
                    <a:pt x="29" y="34"/>
                    <a:pt x="27" y="34"/>
                    <a:pt x="26" y="33"/>
                  </a:cubicBezTo>
                  <a:cubicBezTo>
                    <a:pt x="23" y="31"/>
                    <a:pt x="20" y="29"/>
                    <a:pt x="18" y="27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3" name="Freeform 3411"/>
            <p:cNvSpPr>
              <a:spLocks noChangeArrowheads="1"/>
            </p:cNvSpPr>
            <p:nvPr/>
          </p:nvSpPr>
          <p:spPr bwMode="auto">
            <a:xfrm>
              <a:off x="469900" y="461963"/>
              <a:ext cx="49213" cy="38100"/>
            </a:xfrm>
            <a:custGeom>
              <a:avLst/>
              <a:gdLst>
                <a:gd name="T0" fmla="*/ 0 w 38"/>
                <a:gd name="T1" fmla="*/ 2147483647 h 29"/>
                <a:gd name="T2" fmla="*/ 2147483647 w 38"/>
                <a:gd name="T3" fmla="*/ 2147483647 h 29"/>
                <a:gd name="T4" fmla="*/ 2147483647 w 38"/>
                <a:gd name="T5" fmla="*/ 2147483647 h 29"/>
                <a:gd name="T6" fmla="*/ 2147483647 w 38"/>
                <a:gd name="T7" fmla="*/ 2147483647 h 29"/>
                <a:gd name="T8" fmla="*/ 2147483647 w 38"/>
                <a:gd name="T9" fmla="*/ 2147483647 h 29"/>
                <a:gd name="T10" fmla="*/ 2147483647 w 38"/>
                <a:gd name="T11" fmla="*/ 2147483647 h 29"/>
                <a:gd name="T12" fmla="*/ 2147483647 w 38"/>
                <a:gd name="T13" fmla="*/ 2147483647 h 29"/>
                <a:gd name="T14" fmla="*/ 2147483647 w 38"/>
                <a:gd name="T15" fmla="*/ 2147483647 h 29"/>
                <a:gd name="T16" fmla="*/ 0 w 38"/>
                <a:gd name="T17" fmla="*/ 214748364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29"/>
                <a:gd name="T29" fmla="*/ 38 w 38"/>
                <a:gd name="T30" fmla="*/ 29 h 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29">
                  <a:moveTo>
                    <a:pt x="0" y="3"/>
                  </a:moveTo>
                  <a:cubicBezTo>
                    <a:pt x="0" y="0"/>
                    <a:pt x="4" y="1"/>
                    <a:pt x="5" y="3"/>
                  </a:cubicBezTo>
                  <a:cubicBezTo>
                    <a:pt x="7" y="5"/>
                    <a:pt x="7" y="7"/>
                    <a:pt x="9" y="9"/>
                  </a:cubicBezTo>
                  <a:cubicBezTo>
                    <a:pt x="11" y="12"/>
                    <a:pt x="13" y="14"/>
                    <a:pt x="16" y="16"/>
                  </a:cubicBezTo>
                  <a:cubicBezTo>
                    <a:pt x="22" y="21"/>
                    <a:pt x="28" y="24"/>
                    <a:pt x="35" y="26"/>
                  </a:cubicBezTo>
                  <a:cubicBezTo>
                    <a:pt x="36" y="27"/>
                    <a:pt x="37" y="27"/>
                    <a:pt x="38" y="27"/>
                  </a:cubicBezTo>
                  <a:cubicBezTo>
                    <a:pt x="33" y="29"/>
                    <a:pt x="26" y="25"/>
                    <a:pt x="20" y="23"/>
                  </a:cubicBezTo>
                  <a:cubicBezTo>
                    <a:pt x="12" y="22"/>
                    <a:pt x="7" y="16"/>
                    <a:pt x="3" y="10"/>
                  </a:cubicBezTo>
                  <a:cubicBezTo>
                    <a:pt x="2" y="8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4" name="Freeform 3412"/>
            <p:cNvSpPr>
              <a:spLocks noChangeArrowheads="1"/>
            </p:cNvSpPr>
            <p:nvPr/>
          </p:nvSpPr>
          <p:spPr bwMode="auto">
            <a:xfrm>
              <a:off x="471488" y="465138"/>
              <a:ext cx="36513" cy="28575"/>
            </a:xfrm>
            <a:custGeom>
              <a:avLst/>
              <a:gdLst>
                <a:gd name="T0" fmla="*/ 2147483647 w 28"/>
                <a:gd name="T1" fmla="*/ 2147483647 h 22"/>
                <a:gd name="T2" fmla="*/ 2147483647 w 28"/>
                <a:gd name="T3" fmla="*/ 2147483647 h 22"/>
                <a:gd name="T4" fmla="*/ 2147483647 w 28"/>
                <a:gd name="T5" fmla="*/ 2147483647 h 22"/>
                <a:gd name="T6" fmla="*/ 2147483647 w 28"/>
                <a:gd name="T7" fmla="*/ 0 h 22"/>
                <a:gd name="T8" fmla="*/ 2147483647 w 28"/>
                <a:gd name="T9" fmla="*/ 2147483647 h 22"/>
                <a:gd name="T10" fmla="*/ 2147483647 w 28"/>
                <a:gd name="T11" fmla="*/ 2147483647 h 22"/>
                <a:gd name="T12" fmla="*/ 2147483647 w 28"/>
                <a:gd name="T13" fmla="*/ 2147483647 h 22"/>
                <a:gd name="T14" fmla="*/ 2147483647 w 28"/>
                <a:gd name="T15" fmla="*/ 2147483647 h 22"/>
                <a:gd name="T16" fmla="*/ 2147483647 w 28"/>
                <a:gd name="T17" fmla="*/ 2147483647 h 22"/>
                <a:gd name="T18" fmla="*/ 2147483647 w 28"/>
                <a:gd name="T19" fmla="*/ 2147483647 h 22"/>
                <a:gd name="T20" fmla="*/ 2147483647 w 28"/>
                <a:gd name="T21" fmla="*/ 2147483647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16" y="15"/>
                  </a:moveTo>
                  <a:cubicBezTo>
                    <a:pt x="15" y="15"/>
                    <a:pt x="15" y="15"/>
                    <a:pt x="14" y="14"/>
                  </a:cubicBezTo>
                  <a:cubicBezTo>
                    <a:pt x="12" y="13"/>
                    <a:pt x="10" y="10"/>
                    <a:pt x="8" y="8"/>
                  </a:cubicBezTo>
                  <a:cubicBezTo>
                    <a:pt x="7" y="7"/>
                    <a:pt x="5" y="0"/>
                    <a:pt x="2" y="0"/>
                  </a:cubicBezTo>
                  <a:cubicBezTo>
                    <a:pt x="0" y="0"/>
                    <a:pt x="5" y="8"/>
                    <a:pt x="6" y="9"/>
                  </a:cubicBezTo>
                  <a:cubicBezTo>
                    <a:pt x="9" y="13"/>
                    <a:pt x="13" y="15"/>
                    <a:pt x="17" y="18"/>
                  </a:cubicBezTo>
                  <a:cubicBezTo>
                    <a:pt x="19" y="19"/>
                    <a:pt x="21" y="21"/>
                    <a:pt x="23" y="21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3" y="21"/>
                    <a:pt x="19" y="17"/>
                    <a:pt x="16" y="15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5" name="Freeform 3413"/>
            <p:cNvSpPr>
              <a:spLocks noChangeArrowheads="1"/>
            </p:cNvSpPr>
            <p:nvPr/>
          </p:nvSpPr>
          <p:spPr bwMode="auto">
            <a:xfrm>
              <a:off x="187325" y="431800"/>
              <a:ext cx="184150" cy="136525"/>
            </a:xfrm>
            <a:custGeom>
              <a:avLst/>
              <a:gdLst>
                <a:gd name="T0" fmla="*/ 2147483647 w 142"/>
                <a:gd name="T1" fmla="*/ 2147483647 h 105"/>
                <a:gd name="T2" fmla="*/ 2147483647 w 142"/>
                <a:gd name="T3" fmla="*/ 2147483647 h 105"/>
                <a:gd name="T4" fmla="*/ 2147483647 w 142"/>
                <a:gd name="T5" fmla="*/ 2147483647 h 105"/>
                <a:gd name="T6" fmla="*/ 2147483647 w 142"/>
                <a:gd name="T7" fmla="*/ 2147483647 h 105"/>
                <a:gd name="T8" fmla="*/ 2147483647 w 142"/>
                <a:gd name="T9" fmla="*/ 2147483647 h 105"/>
                <a:gd name="T10" fmla="*/ 2147483647 w 142"/>
                <a:gd name="T11" fmla="*/ 2147483647 h 105"/>
                <a:gd name="T12" fmla="*/ 2147483647 w 142"/>
                <a:gd name="T13" fmla="*/ 2147483647 h 105"/>
                <a:gd name="T14" fmla="*/ 2147483647 w 142"/>
                <a:gd name="T15" fmla="*/ 2147483647 h 105"/>
                <a:gd name="T16" fmla="*/ 2147483647 w 142"/>
                <a:gd name="T17" fmla="*/ 2147483647 h 105"/>
                <a:gd name="T18" fmla="*/ 2147483647 w 142"/>
                <a:gd name="T19" fmla="*/ 2147483647 h 105"/>
                <a:gd name="T20" fmla="*/ 2147483647 w 142"/>
                <a:gd name="T21" fmla="*/ 2147483647 h 105"/>
                <a:gd name="T22" fmla="*/ 2147483647 w 142"/>
                <a:gd name="T23" fmla="*/ 2147483647 h 105"/>
                <a:gd name="T24" fmla="*/ 2147483647 w 142"/>
                <a:gd name="T25" fmla="*/ 0 h 105"/>
                <a:gd name="T26" fmla="*/ 2147483647 w 142"/>
                <a:gd name="T27" fmla="*/ 2147483647 h 105"/>
                <a:gd name="T28" fmla="*/ 2147483647 w 142"/>
                <a:gd name="T29" fmla="*/ 2147483647 h 105"/>
                <a:gd name="T30" fmla="*/ 2147483647 w 142"/>
                <a:gd name="T31" fmla="*/ 2147483647 h 105"/>
                <a:gd name="T32" fmla="*/ 2147483647 w 142"/>
                <a:gd name="T33" fmla="*/ 2147483647 h 105"/>
                <a:gd name="T34" fmla="*/ 2147483647 w 142"/>
                <a:gd name="T35" fmla="*/ 2147483647 h 105"/>
                <a:gd name="T36" fmla="*/ 2147483647 w 142"/>
                <a:gd name="T37" fmla="*/ 2147483647 h 105"/>
                <a:gd name="T38" fmla="*/ 2147483647 w 142"/>
                <a:gd name="T39" fmla="*/ 2147483647 h 105"/>
                <a:gd name="T40" fmla="*/ 2147483647 w 142"/>
                <a:gd name="T41" fmla="*/ 2147483647 h 105"/>
                <a:gd name="T42" fmla="*/ 2147483647 w 142"/>
                <a:gd name="T43" fmla="*/ 2147483647 h 105"/>
                <a:gd name="T44" fmla="*/ 0 w 142"/>
                <a:gd name="T45" fmla="*/ 2147483647 h 105"/>
                <a:gd name="T46" fmla="*/ 2147483647 w 142"/>
                <a:gd name="T47" fmla="*/ 2147483647 h 10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2"/>
                <a:gd name="T73" fmla="*/ 0 h 105"/>
                <a:gd name="T74" fmla="*/ 142 w 142"/>
                <a:gd name="T75" fmla="*/ 105 h 10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2" h="105">
                  <a:moveTo>
                    <a:pt x="10" y="100"/>
                  </a:moveTo>
                  <a:cubicBezTo>
                    <a:pt x="13" y="97"/>
                    <a:pt x="15" y="94"/>
                    <a:pt x="18" y="91"/>
                  </a:cubicBezTo>
                  <a:cubicBezTo>
                    <a:pt x="22" y="88"/>
                    <a:pt x="28" y="87"/>
                    <a:pt x="33" y="86"/>
                  </a:cubicBezTo>
                  <a:cubicBezTo>
                    <a:pt x="41" y="85"/>
                    <a:pt x="49" y="86"/>
                    <a:pt x="57" y="83"/>
                  </a:cubicBezTo>
                  <a:cubicBezTo>
                    <a:pt x="66" y="81"/>
                    <a:pt x="75" y="80"/>
                    <a:pt x="83" y="77"/>
                  </a:cubicBezTo>
                  <a:cubicBezTo>
                    <a:pt x="95" y="73"/>
                    <a:pt x="106" y="65"/>
                    <a:pt x="115" y="57"/>
                  </a:cubicBezTo>
                  <a:cubicBezTo>
                    <a:pt x="115" y="57"/>
                    <a:pt x="115" y="57"/>
                    <a:pt x="115" y="57"/>
                  </a:cubicBezTo>
                  <a:cubicBezTo>
                    <a:pt x="115" y="56"/>
                    <a:pt x="115" y="56"/>
                    <a:pt x="116" y="56"/>
                  </a:cubicBezTo>
                  <a:cubicBezTo>
                    <a:pt x="118" y="54"/>
                    <a:pt x="120" y="52"/>
                    <a:pt x="121" y="50"/>
                  </a:cubicBezTo>
                  <a:cubicBezTo>
                    <a:pt x="131" y="40"/>
                    <a:pt x="141" y="28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40" y="13"/>
                    <a:pt x="139" y="13"/>
                    <a:pt x="137" y="13"/>
                  </a:cubicBezTo>
                  <a:cubicBezTo>
                    <a:pt x="132" y="12"/>
                    <a:pt x="105" y="7"/>
                    <a:pt x="103" y="0"/>
                  </a:cubicBezTo>
                  <a:cubicBezTo>
                    <a:pt x="99" y="11"/>
                    <a:pt x="95" y="21"/>
                    <a:pt x="92" y="32"/>
                  </a:cubicBezTo>
                  <a:cubicBezTo>
                    <a:pt x="91" y="33"/>
                    <a:pt x="89" y="33"/>
                    <a:pt x="89" y="32"/>
                  </a:cubicBezTo>
                  <a:cubicBezTo>
                    <a:pt x="83" y="29"/>
                    <a:pt x="77" y="27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2" y="25"/>
                    <a:pt x="72" y="26"/>
                  </a:cubicBezTo>
                  <a:cubicBezTo>
                    <a:pt x="76" y="29"/>
                    <a:pt x="52" y="59"/>
                    <a:pt x="49" y="63"/>
                  </a:cubicBezTo>
                  <a:cubicBezTo>
                    <a:pt x="43" y="71"/>
                    <a:pt x="37" y="76"/>
                    <a:pt x="27" y="79"/>
                  </a:cubicBezTo>
                  <a:cubicBezTo>
                    <a:pt x="18" y="82"/>
                    <a:pt x="13" y="86"/>
                    <a:pt x="8" y="93"/>
                  </a:cubicBezTo>
                  <a:cubicBezTo>
                    <a:pt x="5" y="97"/>
                    <a:pt x="3" y="101"/>
                    <a:pt x="0" y="105"/>
                  </a:cubicBezTo>
                  <a:cubicBezTo>
                    <a:pt x="4" y="104"/>
                    <a:pt x="7" y="103"/>
                    <a:pt x="10" y="100"/>
                  </a:cubicBezTo>
                  <a:close/>
                </a:path>
              </a:pathLst>
            </a:custGeom>
            <a:solidFill>
              <a:srgbClr val="607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6" name="Freeform 3414"/>
            <p:cNvSpPr>
              <a:spLocks noChangeArrowheads="1"/>
            </p:cNvSpPr>
            <p:nvPr/>
          </p:nvSpPr>
          <p:spPr bwMode="auto">
            <a:xfrm>
              <a:off x="222250" y="447675"/>
              <a:ext cx="141288" cy="96838"/>
            </a:xfrm>
            <a:custGeom>
              <a:avLst/>
              <a:gdLst>
                <a:gd name="T0" fmla="*/ 0 w 110"/>
                <a:gd name="T1" fmla="*/ 2147483647 h 75"/>
                <a:gd name="T2" fmla="*/ 2147483647 w 110"/>
                <a:gd name="T3" fmla="*/ 2147483647 h 75"/>
                <a:gd name="T4" fmla="*/ 2147483647 w 110"/>
                <a:gd name="T5" fmla="*/ 2147483647 h 75"/>
                <a:gd name="T6" fmla="*/ 2147483647 w 110"/>
                <a:gd name="T7" fmla="*/ 2147483647 h 75"/>
                <a:gd name="T8" fmla="*/ 2147483647 w 110"/>
                <a:gd name="T9" fmla="*/ 2147483647 h 75"/>
                <a:gd name="T10" fmla="*/ 2147483647 w 110"/>
                <a:gd name="T11" fmla="*/ 2147483647 h 75"/>
                <a:gd name="T12" fmla="*/ 2147483647 w 110"/>
                <a:gd name="T13" fmla="*/ 2147483647 h 75"/>
                <a:gd name="T14" fmla="*/ 2147483647 w 110"/>
                <a:gd name="T15" fmla="*/ 2147483647 h 75"/>
                <a:gd name="T16" fmla="*/ 2147483647 w 110"/>
                <a:gd name="T17" fmla="*/ 2147483647 h 75"/>
                <a:gd name="T18" fmla="*/ 2147483647 w 110"/>
                <a:gd name="T19" fmla="*/ 2147483647 h 75"/>
                <a:gd name="T20" fmla="*/ 2147483647 w 110"/>
                <a:gd name="T21" fmla="*/ 2147483647 h 75"/>
                <a:gd name="T22" fmla="*/ 2147483647 w 110"/>
                <a:gd name="T23" fmla="*/ 2147483647 h 75"/>
                <a:gd name="T24" fmla="*/ 2147483647 w 110"/>
                <a:gd name="T25" fmla="*/ 2147483647 h 75"/>
                <a:gd name="T26" fmla="*/ 2147483647 w 110"/>
                <a:gd name="T27" fmla="*/ 2147483647 h 75"/>
                <a:gd name="T28" fmla="*/ 2147483647 w 110"/>
                <a:gd name="T29" fmla="*/ 2147483647 h 75"/>
                <a:gd name="T30" fmla="*/ 2147483647 w 110"/>
                <a:gd name="T31" fmla="*/ 2147483647 h 75"/>
                <a:gd name="T32" fmla="*/ 2147483647 w 110"/>
                <a:gd name="T33" fmla="*/ 2147483647 h 75"/>
                <a:gd name="T34" fmla="*/ 2147483647 w 110"/>
                <a:gd name="T35" fmla="*/ 2147483647 h 75"/>
                <a:gd name="T36" fmla="*/ 2147483647 w 110"/>
                <a:gd name="T37" fmla="*/ 2147483647 h 75"/>
                <a:gd name="T38" fmla="*/ 2147483647 w 110"/>
                <a:gd name="T39" fmla="*/ 2147483647 h 75"/>
                <a:gd name="T40" fmla="*/ 2147483647 w 110"/>
                <a:gd name="T41" fmla="*/ 2147483647 h 75"/>
                <a:gd name="T42" fmla="*/ 2147483647 w 110"/>
                <a:gd name="T43" fmla="*/ 2147483647 h 75"/>
                <a:gd name="T44" fmla="*/ 2147483647 w 110"/>
                <a:gd name="T45" fmla="*/ 2147483647 h 75"/>
                <a:gd name="T46" fmla="*/ 2147483647 w 110"/>
                <a:gd name="T47" fmla="*/ 2147483647 h 75"/>
                <a:gd name="T48" fmla="*/ 2147483647 w 110"/>
                <a:gd name="T49" fmla="*/ 2147483647 h 75"/>
                <a:gd name="T50" fmla="*/ 2147483647 w 110"/>
                <a:gd name="T51" fmla="*/ 2147483647 h 75"/>
                <a:gd name="T52" fmla="*/ 2147483647 w 110"/>
                <a:gd name="T53" fmla="*/ 2147483647 h 75"/>
                <a:gd name="T54" fmla="*/ 2147483647 w 110"/>
                <a:gd name="T55" fmla="*/ 2147483647 h 75"/>
                <a:gd name="T56" fmla="*/ 2147483647 w 110"/>
                <a:gd name="T57" fmla="*/ 2147483647 h 75"/>
                <a:gd name="T58" fmla="*/ 2147483647 w 110"/>
                <a:gd name="T59" fmla="*/ 2147483647 h 75"/>
                <a:gd name="T60" fmla="*/ 2147483647 w 110"/>
                <a:gd name="T61" fmla="*/ 2147483647 h 75"/>
                <a:gd name="T62" fmla="*/ 2147483647 w 110"/>
                <a:gd name="T63" fmla="*/ 2147483647 h 75"/>
                <a:gd name="T64" fmla="*/ 2147483647 w 110"/>
                <a:gd name="T65" fmla="*/ 2147483647 h 7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75"/>
                <a:gd name="T101" fmla="*/ 110 w 110"/>
                <a:gd name="T102" fmla="*/ 75 h 7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75">
                  <a:moveTo>
                    <a:pt x="5" y="73"/>
                  </a:moveTo>
                  <a:cubicBezTo>
                    <a:pt x="3" y="73"/>
                    <a:pt x="1" y="73"/>
                    <a:pt x="0" y="75"/>
                  </a:cubicBezTo>
                  <a:cubicBezTo>
                    <a:pt x="1" y="75"/>
                    <a:pt x="2" y="74"/>
                    <a:pt x="3" y="74"/>
                  </a:cubicBezTo>
                  <a:cubicBezTo>
                    <a:pt x="4" y="74"/>
                    <a:pt x="5" y="74"/>
                    <a:pt x="6" y="74"/>
                  </a:cubicBezTo>
                  <a:cubicBezTo>
                    <a:pt x="7" y="74"/>
                    <a:pt x="8" y="74"/>
                    <a:pt x="8" y="74"/>
                  </a:cubicBezTo>
                  <a:cubicBezTo>
                    <a:pt x="9" y="74"/>
                    <a:pt x="10" y="73"/>
                    <a:pt x="11" y="73"/>
                  </a:cubicBezTo>
                  <a:cubicBezTo>
                    <a:pt x="15" y="73"/>
                    <a:pt x="18" y="73"/>
                    <a:pt x="21" y="73"/>
                  </a:cubicBezTo>
                  <a:cubicBezTo>
                    <a:pt x="23" y="73"/>
                    <a:pt x="25" y="72"/>
                    <a:pt x="26" y="72"/>
                  </a:cubicBezTo>
                  <a:cubicBezTo>
                    <a:pt x="28" y="72"/>
                    <a:pt x="30" y="72"/>
                    <a:pt x="32" y="71"/>
                  </a:cubicBezTo>
                  <a:cubicBezTo>
                    <a:pt x="33" y="70"/>
                    <a:pt x="35" y="70"/>
                    <a:pt x="37" y="70"/>
                  </a:cubicBezTo>
                  <a:cubicBezTo>
                    <a:pt x="39" y="70"/>
                    <a:pt x="40" y="69"/>
                    <a:pt x="42" y="69"/>
                  </a:cubicBezTo>
                  <a:cubicBezTo>
                    <a:pt x="45" y="68"/>
                    <a:pt x="47" y="68"/>
                    <a:pt x="49" y="67"/>
                  </a:cubicBezTo>
                  <a:cubicBezTo>
                    <a:pt x="52" y="67"/>
                    <a:pt x="54" y="66"/>
                    <a:pt x="56" y="65"/>
                  </a:cubicBezTo>
                  <a:cubicBezTo>
                    <a:pt x="60" y="64"/>
                    <a:pt x="65" y="61"/>
                    <a:pt x="70" y="59"/>
                  </a:cubicBezTo>
                  <a:cubicBezTo>
                    <a:pt x="71" y="58"/>
                    <a:pt x="72" y="57"/>
                    <a:pt x="74" y="56"/>
                  </a:cubicBezTo>
                  <a:cubicBezTo>
                    <a:pt x="76" y="55"/>
                    <a:pt x="78" y="53"/>
                    <a:pt x="81" y="52"/>
                  </a:cubicBezTo>
                  <a:cubicBezTo>
                    <a:pt x="83" y="50"/>
                    <a:pt x="85" y="48"/>
                    <a:pt x="87" y="47"/>
                  </a:cubicBezTo>
                  <a:cubicBezTo>
                    <a:pt x="88" y="46"/>
                    <a:pt x="89" y="44"/>
                    <a:pt x="91" y="43"/>
                  </a:cubicBezTo>
                  <a:cubicBezTo>
                    <a:pt x="93" y="41"/>
                    <a:pt x="95" y="39"/>
                    <a:pt x="97" y="36"/>
                  </a:cubicBezTo>
                  <a:cubicBezTo>
                    <a:pt x="99" y="34"/>
                    <a:pt x="101" y="32"/>
                    <a:pt x="103" y="30"/>
                  </a:cubicBezTo>
                  <a:cubicBezTo>
                    <a:pt x="105" y="27"/>
                    <a:pt x="107" y="24"/>
                    <a:pt x="109" y="21"/>
                  </a:cubicBezTo>
                  <a:cubicBezTo>
                    <a:pt x="110" y="20"/>
                    <a:pt x="110" y="19"/>
                    <a:pt x="110" y="18"/>
                  </a:cubicBezTo>
                  <a:cubicBezTo>
                    <a:pt x="109" y="18"/>
                    <a:pt x="109" y="19"/>
                    <a:pt x="108" y="20"/>
                  </a:cubicBezTo>
                  <a:cubicBezTo>
                    <a:pt x="108" y="21"/>
                    <a:pt x="107" y="22"/>
                    <a:pt x="106" y="22"/>
                  </a:cubicBezTo>
                  <a:cubicBezTo>
                    <a:pt x="105" y="23"/>
                    <a:pt x="105" y="24"/>
                    <a:pt x="104" y="26"/>
                  </a:cubicBezTo>
                  <a:cubicBezTo>
                    <a:pt x="103" y="28"/>
                    <a:pt x="101" y="30"/>
                    <a:pt x="98" y="32"/>
                  </a:cubicBezTo>
                  <a:cubicBezTo>
                    <a:pt x="96" y="33"/>
                    <a:pt x="94" y="34"/>
                    <a:pt x="93" y="36"/>
                  </a:cubicBezTo>
                  <a:cubicBezTo>
                    <a:pt x="91" y="38"/>
                    <a:pt x="88" y="40"/>
                    <a:pt x="86" y="41"/>
                  </a:cubicBezTo>
                  <a:cubicBezTo>
                    <a:pt x="85" y="42"/>
                    <a:pt x="83" y="44"/>
                    <a:pt x="82" y="45"/>
                  </a:cubicBezTo>
                  <a:cubicBezTo>
                    <a:pt x="80" y="47"/>
                    <a:pt x="78" y="48"/>
                    <a:pt x="75" y="49"/>
                  </a:cubicBezTo>
                  <a:cubicBezTo>
                    <a:pt x="74" y="50"/>
                    <a:pt x="72" y="51"/>
                    <a:pt x="71" y="52"/>
                  </a:cubicBezTo>
                  <a:cubicBezTo>
                    <a:pt x="70" y="53"/>
                    <a:pt x="68" y="54"/>
                    <a:pt x="67" y="55"/>
                  </a:cubicBezTo>
                  <a:cubicBezTo>
                    <a:pt x="64" y="56"/>
                    <a:pt x="62" y="57"/>
                    <a:pt x="59" y="59"/>
                  </a:cubicBezTo>
                  <a:cubicBezTo>
                    <a:pt x="57" y="59"/>
                    <a:pt x="56" y="60"/>
                    <a:pt x="54" y="61"/>
                  </a:cubicBezTo>
                  <a:cubicBezTo>
                    <a:pt x="52" y="62"/>
                    <a:pt x="50" y="62"/>
                    <a:pt x="48" y="63"/>
                  </a:cubicBezTo>
                  <a:cubicBezTo>
                    <a:pt x="45" y="64"/>
                    <a:pt x="42" y="65"/>
                    <a:pt x="39" y="66"/>
                  </a:cubicBezTo>
                  <a:cubicBezTo>
                    <a:pt x="37" y="68"/>
                    <a:pt x="35" y="68"/>
                    <a:pt x="33" y="69"/>
                  </a:cubicBezTo>
                  <a:cubicBezTo>
                    <a:pt x="29" y="70"/>
                    <a:pt x="26" y="71"/>
                    <a:pt x="22" y="71"/>
                  </a:cubicBezTo>
                  <a:cubicBezTo>
                    <a:pt x="21" y="71"/>
                    <a:pt x="20" y="71"/>
                    <a:pt x="19" y="72"/>
                  </a:cubicBezTo>
                  <a:cubicBezTo>
                    <a:pt x="18" y="72"/>
                    <a:pt x="17" y="72"/>
                    <a:pt x="16" y="72"/>
                  </a:cubicBezTo>
                  <a:cubicBezTo>
                    <a:pt x="16" y="71"/>
                    <a:pt x="18" y="70"/>
                    <a:pt x="19" y="70"/>
                  </a:cubicBezTo>
                  <a:cubicBezTo>
                    <a:pt x="20" y="69"/>
                    <a:pt x="21" y="68"/>
                    <a:pt x="22" y="68"/>
                  </a:cubicBezTo>
                  <a:cubicBezTo>
                    <a:pt x="25" y="66"/>
                    <a:pt x="26" y="64"/>
                    <a:pt x="28" y="62"/>
                  </a:cubicBezTo>
                  <a:cubicBezTo>
                    <a:pt x="30" y="60"/>
                    <a:pt x="33" y="58"/>
                    <a:pt x="35" y="57"/>
                  </a:cubicBezTo>
                  <a:cubicBezTo>
                    <a:pt x="38" y="55"/>
                    <a:pt x="40" y="53"/>
                    <a:pt x="43" y="51"/>
                  </a:cubicBezTo>
                  <a:cubicBezTo>
                    <a:pt x="48" y="48"/>
                    <a:pt x="53" y="45"/>
                    <a:pt x="57" y="42"/>
                  </a:cubicBezTo>
                  <a:cubicBezTo>
                    <a:pt x="62" y="38"/>
                    <a:pt x="66" y="34"/>
                    <a:pt x="70" y="30"/>
                  </a:cubicBezTo>
                  <a:cubicBezTo>
                    <a:pt x="72" y="27"/>
                    <a:pt x="74" y="26"/>
                    <a:pt x="76" y="23"/>
                  </a:cubicBezTo>
                  <a:cubicBezTo>
                    <a:pt x="77" y="21"/>
                    <a:pt x="79" y="19"/>
                    <a:pt x="80" y="17"/>
                  </a:cubicBezTo>
                  <a:cubicBezTo>
                    <a:pt x="82" y="13"/>
                    <a:pt x="85" y="8"/>
                    <a:pt x="86" y="3"/>
                  </a:cubicBezTo>
                  <a:cubicBezTo>
                    <a:pt x="80" y="0"/>
                    <a:pt x="73" y="11"/>
                    <a:pt x="71" y="16"/>
                  </a:cubicBezTo>
                  <a:cubicBezTo>
                    <a:pt x="69" y="19"/>
                    <a:pt x="67" y="23"/>
                    <a:pt x="64" y="24"/>
                  </a:cubicBezTo>
                  <a:cubicBezTo>
                    <a:pt x="62" y="25"/>
                    <a:pt x="60" y="23"/>
                    <a:pt x="58" y="22"/>
                  </a:cubicBezTo>
                  <a:cubicBezTo>
                    <a:pt x="57" y="22"/>
                    <a:pt x="56" y="22"/>
                    <a:pt x="55" y="21"/>
                  </a:cubicBezTo>
                  <a:cubicBezTo>
                    <a:pt x="53" y="21"/>
                    <a:pt x="52" y="20"/>
                    <a:pt x="51" y="20"/>
                  </a:cubicBez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48" y="23"/>
                    <a:pt x="48" y="24"/>
                  </a:cubicBezTo>
                  <a:cubicBezTo>
                    <a:pt x="46" y="28"/>
                    <a:pt x="45" y="32"/>
                    <a:pt x="42" y="36"/>
                  </a:cubicBezTo>
                  <a:cubicBezTo>
                    <a:pt x="41" y="39"/>
                    <a:pt x="40" y="41"/>
                    <a:pt x="38" y="44"/>
                  </a:cubicBezTo>
                  <a:cubicBezTo>
                    <a:pt x="37" y="45"/>
                    <a:pt x="36" y="46"/>
                    <a:pt x="35" y="47"/>
                  </a:cubicBezTo>
                  <a:cubicBezTo>
                    <a:pt x="34" y="49"/>
                    <a:pt x="34" y="50"/>
                    <a:pt x="33" y="51"/>
                  </a:cubicBezTo>
                  <a:cubicBezTo>
                    <a:pt x="31" y="53"/>
                    <a:pt x="30" y="55"/>
                    <a:pt x="28" y="57"/>
                  </a:cubicBezTo>
                  <a:cubicBezTo>
                    <a:pt x="27" y="58"/>
                    <a:pt x="25" y="60"/>
                    <a:pt x="23" y="61"/>
                  </a:cubicBezTo>
                  <a:cubicBezTo>
                    <a:pt x="21" y="63"/>
                    <a:pt x="20" y="65"/>
                    <a:pt x="18" y="66"/>
                  </a:cubicBezTo>
                  <a:cubicBezTo>
                    <a:pt x="15" y="68"/>
                    <a:pt x="12" y="69"/>
                    <a:pt x="9" y="71"/>
                  </a:cubicBezTo>
                  <a:cubicBezTo>
                    <a:pt x="9" y="71"/>
                    <a:pt x="9" y="71"/>
                    <a:pt x="8" y="71"/>
                  </a:cubicBezTo>
                  <a:cubicBezTo>
                    <a:pt x="7" y="72"/>
                    <a:pt x="6" y="72"/>
                    <a:pt x="5" y="73"/>
                  </a:cubicBezTo>
                  <a:close/>
                </a:path>
              </a:pathLst>
            </a:custGeom>
            <a:solidFill>
              <a:srgbClr val="637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7" name="Freeform 3415"/>
            <p:cNvSpPr>
              <a:spLocks noChangeArrowheads="1"/>
            </p:cNvSpPr>
            <p:nvPr/>
          </p:nvSpPr>
          <p:spPr bwMode="auto">
            <a:xfrm>
              <a:off x="314325" y="476250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2147483647 w 1"/>
                <a:gd name="T3" fmla="*/ 0 h 1"/>
                <a:gd name="T4" fmla="*/ 2147483647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6B7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8" name="Freeform 3416"/>
            <p:cNvSpPr>
              <a:spLocks noChangeArrowheads="1"/>
            </p:cNvSpPr>
            <p:nvPr/>
          </p:nvSpPr>
          <p:spPr bwMode="auto">
            <a:xfrm>
              <a:off x="234950" y="449263"/>
              <a:ext cx="100013" cy="92075"/>
            </a:xfrm>
            <a:custGeom>
              <a:avLst/>
              <a:gdLst>
                <a:gd name="T0" fmla="*/ 2147483647 w 77"/>
                <a:gd name="T1" fmla="*/ 2147483647 h 71"/>
                <a:gd name="T2" fmla="*/ 2147483647 w 77"/>
                <a:gd name="T3" fmla="*/ 2147483647 h 71"/>
                <a:gd name="T4" fmla="*/ 0 w 77"/>
                <a:gd name="T5" fmla="*/ 2147483647 h 71"/>
                <a:gd name="T6" fmla="*/ 2147483647 w 77"/>
                <a:gd name="T7" fmla="*/ 2147483647 h 71"/>
                <a:gd name="T8" fmla="*/ 2147483647 w 77"/>
                <a:gd name="T9" fmla="*/ 2147483647 h 71"/>
                <a:gd name="T10" fmla="*/ 2147483647 w 77"/>
                <a:gd name="T11" fmla="*/ 2147483647 h 71"/>
                <a:gd name="T12" fmla="*/ 2147483647 w 77"/>
                <a:gd name="T13" fmla="*/ 2147483647 h 71"/>
                <a:gd name="T14" fmla="*/ 2147483647 w 77"/>
                <a:gd name="T15" fmla="*/ 2147483647 h 71"/>
                <a:gd name="T16" fmla="*/ 2147483647 w 77"/>
                <a:gd name="T17" fmla="*/ 2147483647 h 71"/>
                <a:gd name="T18" fmla="*/ 2147483647 w 77"/>
                <a:gd name="T19" fmla="*/ 2147483647 h 71"/>
                <a:gd name="T20" fmla="*/ 2147483647 w 77"/>
                <a:gd name="T21" fmla="*/ 2147483647 h 71"/>
                <a:gd name="T22" fmla="*/ 2147483647 w 77"/>
                <a:gd name="T23" fmla="*/ 2147483647 h 71"/>
                <a:gd name="T24" fmla="*/ 2147483647 w 77"/>
                <a:gd name="T25" fmla="*/ 2147483647 h 71"/>
                <a:gd name="T26" fmla="*/ 2147483647 w 77"/>
                <a:gd name="T27" fmla="*/ 2147483647 h 71"/>
                <a:gd name="T28" fmla="*/ 2147483647 w 77"/>
                <a:gd name="T29" fmla="*/ 2147483647 h 71"/>
                <a:gd name="T30" fmla="*/ 2147483647 w 77"/>
                <a:gd name="T31" fmla="*/ 2147483647 h 71"/>
                <a:gd name="T32" fmla="*/ 2147483647 w 77"/>
                <a:gd name="T33" fmla="*/ 2147483647 h 71"/>
                <a:gd name="T34" fmla="*/ 2147483647 w 77"/>
                <a:gd name="T35" fmla="*/ 2147483647 h 71"/>
                <a:gd name="T36" fmla="*/ 2147483647 w 77"/>
                <a:gd name="T37" fmla="*/ 2147483647 h 71"/>
                <a:gd name="T38" fmla="*/ 2147483647 w 77"/>
                <a:gd name="T39" fmla="*/ 2147483647 h 71"/>
                <a:gd name="T40" fmla="*/ 2147483647 w 77"/>
                <a:gd name="T41" fmla="*/ 2147483647 h 71"/>
                <a:gd name="T42" fmla="*/ 2147483647 w 77"/>
                <a:gd name="T43" fmla="*/ 2147483647 h 71"/>
                <a:gd name="T44" fmla="*/ 2147483647 w 77"/>
                <a:gd name="T45" fmla="*/ 2147483647 h 71"/>
                <a:gd name="T46" fmla="*/ 2147483647 w 77"/>
                <a:gd name="T47" fmla="*/ 2147483647 h 71"/>
                <a:gd name="T48" fmla="*/ 2147483647 w 77"/>
                <a:gd name="T49" fmla="*/ 2147483647 h 71"/>
                <a:gd name="T50" fmla="*/ 2147483647 w 77"/>
                <a:gd name="T51" fmla="*/ 2147483647 h 71"/>
                <a:gd name="T52" fmla="*/ 2147483647 w 77"/>
                <a:gd name="T53" fmla="*/ 2147483647 h 71"/>
                <a:gd name="T54" fmla="*/ 2147483647 w 77"/>
                <a:gd name="T55" fmla="*/ 2147483647 h 71"/>
                <a:gd name="T56" fmla="*/ 2147483647 w 77"/>
                <a:gd name="T57" fmla="*/ 2147483647 h 71"/>
                <a:gd name="T58" fmla="*/ 2147483647 w 77"/>
                <a:gd name="T59" fmla="*/ 2147483647 h 71"/>
                <a:gd name="T60" fmla="*/ 2147483647 w 77"/>
                <a:gd name="T61" fmla="*/ 2147483647 h 71"/>
                <a:gd name="T62" fmla="*/ 2147483647 w 77"/>
                <a:gd name="T63" fmla="*/ 2147483647 h 71"/>
                <a:gd name="T64" fmla="*/ 2147483647 w 77"/>
                <a:gd name="T65" fmla="*/ 2147483647 h 71"/>
                <a:gd name="T66" fmla="*/ 2147483647 w 77"/>
                <a:gd name="T67" fmla="*/ 2147483647 h 71"/>
                <a:gd name="T68" fmla="*/ 2147483647 w 77"/>
                <a:gd name="T69" fmla="*/ 2147483647 h 7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77"/>
                <a:gd name="T106" fmla="*/ 0 h 71"/>
                <a:gd name="T107" fmla="*/ 77 w 77"/>
                <a:gd name="T108" fmla="*/ 71 h 7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77" h="71">
                  <a:moveTo>
                    <a:pt x="17" y="62"/>
                  </a:moveTo>
                  <a:cubicBezTo>
                    <a:pt x="14" y="65"/>
                    <a:pt x="11" y="67"/>
                    <a:pt x="8" y="68"/>
                  </a:cubicBezTo>
                  <a:cubicBezTo>
                    <a:pt x="6" y="69"/>
                    <a:pt x="2" y="71"/>
                    <a:pt x="0" y="71"/>
                  </a:cubicBezTo>
                  <a:cubicBezTo>
                    <a:pt x="0" y="70"/>
                    <a:pt x="1" y="69"/>
                    <a:pt x="2" y="69"/>
                  </a:cubicBezTo>
                  <a:cubicBezTo>
                    <a:pt x="5" y="68"/>
                    <a:pt x="7" y="67"/>
                    <a:pt x="10" y="65"/>
                  </a:cubicBezTo>
                  <a:cubicBezTo>
                    <a:pt x="12" y="63"/>
                    <a:pt x="15" y="61"/>
                    <a:pt x="17" y="58"/>
                  </a:cubicBezTo>
                  <a:cubicBezTo>
                    <a:pt x="19" y="56"/>
                    <a:pt x="22" y="54"/>
                    <a:pt x="24" y="51"/>
                  </a:cubicBezTo>
                  <a:cubicBezTo>
                    <a:pt x="25" y="49"/>
                    <a:pt x="28" y="47"/>
                    <a:pt x="30" y="45"/>
                  </a:cubicBezTo>
                  <a:cubicBezTo>
                    <a:pt x="32" y="43"/>
                    <a:pt x="35" y="40"/>
                    <a:pt x="36" y="37"/>
                  </a:cubicBezTo>
                  <a:cubicBezTo>
                    <a:pt x="38" y="34"/>
                    <a:pt x="39" y="31"/>
                    <a:pt x="40" y="28"/>
                  </a:cubicBezTo>
                  <a:cubicBezTo>
                    <a:pt x="41" y="27"/>
                    <a:pt x="41" y="26"/>
                    <a:pt x="41" y="24"/>
                  </a:cubicBezTo>
                  <a:cubicBezTo>
                    <a:pt x="42" y="23"/>
                    <a:pt x="42" y="23"/>
                    <a:pt x="43" y="22"/>
                  </a:cubicBezTo>
                  <a:cubicBezTo>
                    <a:pt x="43" y="21"/>
                    <a:pt x="45" y="20"/>
                    <a:pt x="46" y="20"/>
                  </a:cubicBezTo>
                  <a:cubicBezTo>
                    <a:pt x="48" y="20"/>
                    <a:pt x="48" y="21"/>
                    <a:pt x="50" y="21"/>
                  </a:cubicBezTo>
                  <a:cubicBezTo>
                    <a:pt x="52" y="21"/>
                    <a:pt x="54" y="22"/>
                    <a:pt x="56" y="20"/>
                  </a:cubicBezTo>
                  <a:cubicBezTo>
                    <a:pt x="57" y="19"/>
                    <a:pt x="58" y="19"/>
                    <a:pt x="59" y="18"/>
                  </a:cubicBezTo>
                  <a:cubicBezTo>
                    <a:pt x="60" y="17"/>
                    <a:pt x="61" y="16"/>
                    <a:pt x="62" y="15"/>
                  </a:cubicBezTo>
                  <a:cubicBezTo>
                    <a:pt x="63" y="14"/>
                    <a:pt x="64" y="12"/>
                    <a:pt x="66" y="10"/>
                  </a:cubicBezTo>
                  <a:cubicBezTo>
                    <a:pt x="66" y="9"/>
                    <a:pt x="67" y="8"/>
                    <a:pt x="68" y="7"/>
                  </a:cubicBezTo>
                  <a:cubicBezTo>
                    <a:pt x="69" y="6"/>
                    <a:pt x="70" y="5"/>
                    <a:pt x="71" y="4"/>
                  </a:cubicBezTo>
                  <a:cubicBezTo>
                    <a:pt x="72" y="4"/>
                    <a:pt x="73" y="2"/>
                    <a:pt x="74" y="2"/>
                  </a:cubicBezTo>
                  <a:cubicBezTo>
                    <a:pt x="77" y="0"/>
                    <a:pt x="74" y="7"/>
                    <a:pt x="73" y="8"/>
                  </a:cubicBezTo>
                  <a:cubicBezTo>
                    <a:pt x="72" y="11"/>
                    <a:pt x="70" y="14"/>
                    <a:pt x="68" y="17"/>
                  </a:cubicBezTo>
                  <a:cubicBezTo>
                    <a:pt x="67" y="19"/>
                    <a:pt x="65" y="20"/>
                    <a:pt x="64" y="22"/>
                  </a:cubicBezTo>
                  <a:cubicBezTo>
                    <a:pt x="63" y="23"/>
                    <a:pt x="62" y="25"/>
                    <a:pt x="61" y="26"/>
                  </a:cubicBezTo>
                  <a:cubicBezTo>
                    <a:pt x="59" y="28"/>
                    <a:pt x="58" y="29"/>
                    <a:pt x="56" y="31"/>
                  </a:cubicBezTo>
                  <a:cubicBezTo>
                    <a:pt x="56" y="31"/>
                    <a:pt x="55" y="32"/>
                    <a:pt x="55" y="33"/>
                  </a:cubicBezTo>
                  <a:cubicBezTo>
                    <a:pt x="54" y="33"/>
                    <a:pt x="53" y="34"/>
                    <a:pt x="53" y="35"/>
                  </a:cubicBezTo>
                  <a:cubicBezTo>
                    <a:pt x="51" y="36"/>
                    <a:pt x="50" y="38"/>
                    <a:pt x="48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3" y="42"/>
                    <a:pt x="42" y="43"/>
                    <a:pt x="41" y="43"/>
                  </a:cubicBezTo>
                  <a:cubicBezTo>
                    <a:pt x="39" y="45"/>
                    <a:pt x="37" y="46"/>
                    <a:pt x="35" y="48"/>
                  </a:cubicBezTo>
                  <a:cubicBezTo>
                    <a:pt x="33" y="49"/>
                    <a:pt x="32" y="50"/>
                    <a:pt x="30" y="51"/>
                  </a:cubicBezTo>
                  <a:cubicBezTo>
                    <a:pt x="29" y="52"/>
                    <a:pt x="27" y="53"/>
                    <a:pt x="26" y="54"/>
                  </a:cubicBezTo>
                  <a:cubicBezTo>
                    <a:pt x="23" y="56"/>
                    <a:pt x="19" y="59"/>
                    <a:pt x="17" y="62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59" name="Freeform 3417"/>
            <p:cNvSpPr>
              <a:spLocks noChangeArrowheads="1"/>
            </p:cNvSpPr>
            <p:nvPr/>
          </p:nvSpPr>
          <p:spPr bwMode="auto">
            <a:xfrm>
              <a:off x="246063" y="452438"/>
              <a:ext cx="87313" cy="85725"/>
            </a:xfrm>
            <a:custGeom>
              <a:avLst/>
              <a:gdLst>
                <a:gd name="T0" fmla="*/ 2147483647 w 67"/>
                <a:gd name="T1" fmla="*/ 2147483647 h 66"/>
                <a:gd name="T2" fmla="*/ 2147483647 w 67"/>
                <a:gd name="T3" fmla="*/ 2147483647 h 66"/>
                <a:gd name="T4" fmla="*/ 2147483647 w 67"/>
                <a:gd name="T5" fmla="*/ 2147483647 h 66"/>
                <a:gd name="T6" fmla="*/ 2147483647 w 67"/>
                <a:gd name="T7" fmla="*/ 2147483647 h 66"/>
                <a:gd name="T8" fmla="*/ 2147483647 w 67"/>
                <a:gd name="T9" fmla="*/ 2147483647 h 66"/>
                <a:gd name="T10" fmla="*/ 2147483647 w 67"/>
                <a:gd name="T11" fmla="*/ 2147483647 h 66"/>
                <a:gd name="T12" fmla="*/ 2147483647 w 67"/>
                <a:gd name="T13" fmla="*/ 2147483647 h 66"/>
                <a:gd name="T14" fmla="*/ 2147483647 w 67"/>
                <a:gd name="T15" fmla="*/ 2147483647 h 66"/>
                <a:gd name="T16" fmla="*/ 2147483647 w 67"/>
                <a:gd name="T17" fmla="*/ 2147483647 h 66"/>
                <a:gd name="T18" fmla="*/ 2147483647 w 67"/>
                <a:gd name="T19" fmla="*/ 2147483647 h 66"/>
                <a:gd name="T20" fmla="*/ 2147483647 w 67"/>
                <a:gd name="T21" fmla="*/ 2147483647 h 66"/>
                <a:gd name="T22" fmla="*/ 0 w 67"/>
                <a:gd name="T23" fmla="*/ 2147483647 h 66"/>
                <a:gd name="T24" fmla="*/ 2147483647 w 67"/>
                <a:gd name="T25" fmla="*/ 2147483647 h 66"/>
                <a:gd name="T26" fmla="*/ 2147483647 w 67"/>
                <a:gd name="T27" fmla="*/ 2147483647 h 66"/>
                <a:gd name="T28" fmla="*/ 2147483647 w 67"/>
                <a:gd name="T29" fmla="*/ 2147483647 h 66"/>
                <a:gd name="T30" fmla="*/ 2147483647 w 67"/>
                <a:gd name="T31" fmla="*/ 2147483647 h 66"/>
                <a:gd name="T32" fmla="*/ 2147483647 w 67"/>
                <a:gd name="T33" fmla="*/ 2147483647 h 66"/>
                <a:gd name="T34" fmla="*/ 2147483647 w 67"/>
                <a:gd name="T35" fmla="*/ 2147483647 h 66"/>
                <a:gd name="T36" fmla="*/ 2147483647 w 67"/>
                <a:gd name="T37" fmla="*/ 2147483647 h 66"/>
                <a:gd name="T38" fmla="*/ 2147483647 w 67"/>
                <a:gd name="T39" fmla="*/ 2147483647 h 66"/>
                <a:gd name="T40" fmla="*/ 2147483647 w 67"/>
                <a:gd name="T41" fmla="*/ 2147483647 h 66"/>
                <a:gd name="T42" fmla="*/ 2147483647 w 67"/>
                <a:gd name="T43" fmla="*/ 2147483647 h 66"/>
                <a:gd name="T44" fmla="*/ 2147483647 w 67"/>
                <a:gd name="T45" fmla="*/ 2147483647 h 66"/>
                <a:gd name="T46" fmla="*/ 2147483647 w 67"/>
                <a:gd name="T47" fmla="*/ 2147483647 h 66"/>
                <a:gd name="T48" fmla="*/ 2147483647 w 67"/>
                <a:gd name="T49" fmla="*/ 2147483647 h 66"/>
                <a:gd name="T50" fmla="*/ 2147483647 w 67"/>
                <a:gd name="T51" fmla="*/ 2147483647 h 66"/>
                <a:gd name="T52" fmla="*/ 2147483647 w 67"/>
                <a:gd name="T53" fmla="*/ 2147483647 h 66"/>
                <a:gd name="T54" fmla="*/ 2147483647 w 67"/>
                <a:gd name="T55" fmla="*/ 2147483647 h 66"/>
                <a:gd name="T56" fmla="*/ 2147483647 w 67"/>
                <a:gd name="T57" fmla="*/ 2147483647 h 66"/>
                <a:gd name="T58" fmla="*/ 2147483647 w 67"/>
                <a:gd name="T59" fmla="*/ 2147483647 h 6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7"/>
                <a:gd name="T91" fmla="*/ 0 h 66"/>
                <a:gd name="T92" fmla="*/ 67 w 67"/>
                <a:gd name="T93" fmla="*/ 66 h 6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7" h="66">
                  <a:moveTo>
                    <a:pt x="62" y="9"/>
                  </a:moveTo>
                  <a:cubicBezTo>
                    <a:pt x="60" y="13"/>
                    <a:pt x="58" y="17"/>
                    <a:pt x="56" y="20"/>
                  </a:cubicBezTo>
                  <a:cubicBezTo>
                    <a:pt x="55" y="22"/>
                    <a:pt x="53" y="24"/>
                    <a:pt x="50" y="26"/>
                  </a:cubicBezTo>
                  <a:cubicBezTo>
                    <a:pt x="49" y="27"/>
                    <a:pt x="48" y="29"/>
                    <a:pt x="47" y="30"/>
                  </a:cubicBezTo>
                  <a:cubicBezTo>
                    <a:pt x="45" y="32"/>
                    <a:pt x="43" y="33"/>
                    <a:pt x="41" y="35"/>
                  </a:cubicBezTo>
                  <a:cubicBezTo>
                    <a:pt x="40" y="36"/>
                    <a:pt x="38" y="38"/>
                    <a:pt x="36" y="39"/>
                  </a:cubicBezTo>
                  <a:cubicBezTo>
                    <a:pt x="34" y="40"/>
                    <a:pt x="32" y="42"/>
                    <a:pt x="30" y="43"/>
                  </a:cubicBezTo>
                  <a:cubicBezTo>
                    <a:pt x="28" y="45"/>
                    <a:pt x="26" y="46"/>
                    <a:pt x="24" y="47"/>
                  </a:cubicBezTo>
                  <a:cubicBezTo>
                    <a:pt x="22" y="48"/>
                    <a:pt x="20" y="50"/>
                    <a:pt x="18" y="51"/>
                  </a:cubicBezTo>
                  <a:cubicBezTo>
                    <a:pt x="16" y="53"/>
                    <a:pt x="15" y="54"/>
                    <a:pt x="13" y="55"/>
                  </a:cubicBezTo>
                  <a:cubicBezTo>
                    <a:pt x="10" y="57"/>
                    <a:pt x="7" y="60"/>
                    <a:pt x="5" y="63"/>
                  </a:cubicBezTo>
                  <a:cubicBezTo>
                    <a:pt x="3" y="64"/>
                    <a:pt x="2" y="65"/>
                    <a:pt x="0" y="66"/>
                  </a:cubicBezTo>
                  <a:cubicBezTo>
                    <a:pt x="1" y="65"/>
                    <a:pt x="2" y="63"/>
                    <a:pt x="3" y="62"/>
                  </a:cubicBezTo>
                  <a:cubicBezTo>
                    <a:pt x="5" y="60"/>
                    <a:pt x="7" y="59"/>
                    <a:pt x="9" y="57"/>
                  </a:cubicBezTo>
                  <a:cubicBezTo>
                    <a:pt x="13" y="52"/>
                    <a:pt x="19" y="49"/>
                    <a:pt x="24" y="44"/>
                  </a:cubicBezTo>
                  <a:cubicBezTo>
                    <a:pt x="25" y="43"/>
                    <a:pt x="27" y="42"/>
                    <a:pt x="28" y="40"/>
                  </a:cubicBezTo>
                  <a:cubicBezTo>
                    <a:pt x="29" y="38"/>
                    <a:pt x="30" y="37"/>
                    <a:pt x="31" y="35"/>
                  </a:cubicBezTo>
                  <a:cubicBezTo>
                    <a:pt x="32" y="32"/>
                    <a:pt x="33" y="29"/>
                    <a:pt x="35" y="26"/>
                  </a:cubicBezTo>
                  <a:cubicBezTo>
                    <a:pt x="36" y="25"/>
                    <a:pt x="36" y="22"/>
                    <a:pt x="38" y="20"/>
                  </a:cubicBezTo>
                  <a:cubicBezTo>
                    <a:pt x="38" y="20"/>
                    <a:pt x="39" y="20"/>
                    <a:pt x="40" y="20"/>
                  </a:cubicBezTo>
                  <a:cubicBezTo>
                    <a:pt x="42" y="20"/>
                    <a:pt x="45" y="20"/>
                    <a:pt x="48" y="19"/>
                  </a:cubicBezTo>
                  <a:cubicBezTo>
                    <a:pt x="49" y="18"/>
                    <a:pt x="50" y="18"/>
                    <a:pt x="51" y="17"/>
                  </a:cubicBezTo>
                  <a:cubicBezTo>
                    <a:pt x="52" y="17"/>
                    <a:pt x="53" y="16"/>
                    <a:pt x="54" y="16"/>
                  </a:cubicBezTo>
                  <a:cubicBezTo>
                    <a:pt x="55" y="15"/>
                    <a:pt x="56" y="13"/>
                    <a:pt x="56" y="12"/>
                  </a:cubicBezTo>
                  <a:cubicBezTo>
                    <a:pt x="57" y="11"/>
                    <a:pt x="59" y="10"/>
                    <a:pt x="60" y="8"/>
                  </a:cubicBezTo>
                  <a:cubicBezTo>
                    <a:pt x="60" y="7"/>
                    <a:pt x="61" y="6"/>
                    <a:pt x="61" y="6"/>
                  </a:cubicBezTo>
                  <a:cubicBezTo>
                    <a:pt x="62" y="4"/>
                    <a:pt x="63" y="3"/>
                    <a:pt x="64" y="2"/>
                  </a:cubicBezTo>
                  <a:cubicBezTo>
                    <a:pt x="64" y="1"/>
                    <a:pt x="64" y="1"/>
                    <a:pt x="65" y="1"/>
                  </a:cubicBezTo>
                  <a:cubicBezTo>
                    <a:pt x="67" y="0"/>
                    <a:pt x="66" y="3"/>
                    <a:pt x="65" y="4"/>
                  </a:cubicBezTo>
                  <a:cubicBezTo>
                    <a:pt x="65" y="6"/>
                    <a:pt x="63" y="7"/>
                    <a:pt x="62" y="9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0" name="Freeform 3418"/>
            <p:cNvSpPr>
              <a:spLocks noChangeArrowheads="1"/>
            </p:cNvSpPr>
            <p:nvPr/>
          </p:nvSpPr>
          <p:spPr bwMode="auto">
            <a:xfrm>
              <a:off x="314325" y="46990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1" name="Freeform 3419"/>
            <p:cNvSpPr>
              <a:spLocks noChangeArrowheads="1"/>
            </p:cNvSpPr>
            <p:nvPr/>
          </p:nvSpPr>
          <p:spPr bwMode="auto">
            <a:xfrm>
              <a:off x="271463" y="458788"/>
              <a:ext cx="58738" cy="58738"/>
            </a:xfrm>
            <a:custGeom>
              <a:avLst/>
              <a:gdLst>
                <a:gd name="T0" fmla="*/ 2147483647 w 45"/>
                <a:gd name="T1" fmla="*/ 2147483647 h 45"/>
                <a:gd name="T2" fmla="*/ 2147483647 w 45"/>
                <a:gd name="T3" fmla="*/ 2147483647 h 45"/>
                <a:gd name="T4" fmla="*/ 2147483647 w 45"/>
                <a:gd name="T5" fmla="*/ 2147483647 h 45"/>
                <a:gd name="T6" fmla="*/ 2147483647 w 45"/>
                <a:gd name="T7" fmla="*/ 2147483647 h 45"/>
                <a:gd name="T8" fmla="*/ 2147483647 w 45"/>
                <a:gd name="T9" fmla="*/ 2147483647 h 45"/>
                <a:gd name="T10" fmla="*/ 2147483647 w 45"/>
                <a:gd name="T11" fmla="*/ 2147483647 h 45"/>
                <a:gd name="T12" fmla="*/ 2147483647 w 45"/>
                <a:gd name="T13" fmla="*/ 2147483647 h 45"/>
                <a:gd name="T14" fmla="*/ 2147483647 w 45"/>
                <a:gd name="T15" fmla="*/ 2147483647 h 45"/>
                <a:gd name="T16" fmla="*/ 0 w 45"/>
                <a:gd name="T17" fmla="*/ 2147483647 h 45"/>
                <a:gd name="T18" fmla="*/ 2147483647 w 45"/>
                <a:gd name="T19" fmla="*/ 2147483647 h 45"/>
                <a:gd name="T20" fmla="*/ 2147483647 w 45"/>
                <a:gd name="T21" fmla="*/ 2147483647 h 45"/>
                <a:gd name="T22" fmla="*/ 2147483647 w 45"/>
                <a:gd name="T23" fmla="*/ 2147483647 h 45"/>
                <a:gd name="T24" fmla="*/ 2147483647 w 45"/>
                <a:gd name="T25" fmla="*/ 2147483647 h 45"/>
                <a:gd name="T26" fmla="*/ 2147483647 w 45"/>
                <a:gd name="T27" fmla="*/ 2147483647 h 45"/>
                <a:gd name="T28" fmla="*/ 2147483647 w 45"/>
                <a:gd name="T29" fmla="*/ 2147483647 h 45"/>
                <a:gd name="T30" fmla="*/ 2147483647 w 45"/>
                <a:gd name="T31" fmla="*/ 2147483647 h 45"/>
                <a:gd name="T32" fmla="*/ 2147483647 w 45"/>
                <a:gd name="T33" fmla="*/ 2147483647 h 45"/>
                <a:gd name="T34" fmla="*/ 2147483647 w 45"/>
                <a:gd name="T35" fmla="*/ 0 h 45"/>
                <a:gd name="T36" fmla="*/ 2147483647 w 45"/>
                <a:gd name="T37" fmla="*/ 2147483647 h 45"/>
                <a:gd name="T38" fmla="*/ 2147483647 w 45"/>
                <a:gd name="T39" fmla="*/ 2147483647 h 4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5"/>
                <a:gd name="T61" fmla="*/ 0 h 45"/>
                <a:gd name="T62" fmla="*/ 45 w 45"/>
                <a:gd name="T63" fmla="*/ 45 h 4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5" h="45">
                  <a:moveTo>
                    <a:pt x="40" y="7"/>
                  </a:moveTo>
                  <a:cubicBezTo>
                    <a:pt x="39" y="10"/>
                    <a:pt x="37" y="12"/>
                    <a:pt x="36" y="14"/>
                  </a:cubicBezTo>
                  <a:cubicBezTo>
                    <a:pt x="34" y="16"/>
                    <a:pt x="33" y="18"/>
                    <a:pt x="31" y="20"/>
                  </a:cubicBezTo>
                  <a:cubicBezTo>
                    <a:pt x="29" y="22"/>
                    <a:pt x="27" y="25"/>
                    <a:pt x="24" y="27"/>
                  </a:cubicBezTo>
                  <a:cubicBezTo>
                    <a:pt x="23" y="29"/>
                    <a:pt x="21" y="30"/>
                    <a:pt x="19" y="32"/>
                  </a:cubicBezTo>
                  <a:cubicBezTo>
                    <a:pt x="17" y="33"/>
                    <a:pt x="16" y="35"/>
                    <a:pt x="14" y="36"/>
                  </a:cubicBezTo>
                  <a:cubicBezTo>
                    <a:pt x="13" y="37"/>
                    <a:pt x="11" y="38"/>
                    <a:pt x="9" y="39"/>
                  </a:cubicBezTo>
                  <a:cubicBezTo>
                    <a:pt x="7" y="40"/>
                    <a:pt x="5" y="41"/>
                    <a:pt x="3" y="43"/>
                  </a:cubicBezTo>
                  <a:cubicBezTo>
                    <a:pt x="2" y="43"/>
                    <a:pt x="1" y="45"/>
                    <a:pt x="0" y="45"/>
                  </a:cubicBezTo>
                  <a:cubicBezTo>
                    <a:pt x="0" y="44"/>
                    <a:pt x="1" y="43"/>
                    <a:pt x="1" y="43"/>
                  </a:cubicBezTo>
                  <a:cubicBezTo>
                    <a:pt x="3" y="41"/>
                    <a:pt x="4" y="40"/>
                    <a:pt x="5" y="39"/>
                  </a:cubicBezTo>
                  <a:cubicBezTo>
                    <a:pt x="8" y="37"/>
                    <a:pt x="11" y="35"/>
                    <a:pt x="13" y="32"/>
                  </a:cubicBezTo>
                  <a:cubicBezTo>
                    <a:pt x="15" y="28"/>
                    <a:pt x="17" y="25"/>
                    <a:pt x="20" y="22"/>
                  </a:cubicBezTo>
                  <a:cubicBezTo>
                    <a:pt x="21" y="20"/>
                    <a:pt x="21" y="17"/>
                    <a:pt x="23" y="16"/>
                  </a:cubicBezTo>
                  <a:cubicBezTo>
                    <a:pt x="25" y="15"/>
                    <a:pt x="27" y="15"/>
                    <a:pt x="29" y="14"/>
                  </a:cubicBezTo>
                  <a:cubicBezTo>
                    <a:pt x="32" y="14"/>
                    <a:pt x="35" y="13"/>
                    <a:pt x="37" y="10"/>
                  </a:cubicBezTo>
                  <a:cubicBezTo>
                    <a:pt x="39" y="9"/>
                    <a:pt x="40" y="6"/>
                    <a:pt x="41" y="4"/>
                  </a:cubicBezTo>
                  <a:cubicBezTo>
                    <a:pt x="42" y="3"/>
                    <a:pt x="43" y="0"/>
                    <a:pt x="44" y="0"/>
                  </a:cubicBezTo>
                  <a:cubicBezTo>
                    <a:pt x="45" y="2"/>
                    <a:pt x="44" y="2"/>
                    <a:pt x="43" y="3"/>
                  </a:cubicBezTo>
                  <a:cubicBezTo>
                    <a:pt x="42" y="4"/>
                    <a:pt x="41" y="6"/>
                    <a:pt x="40" y="7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2" name="Freeform 3420"/>
            <p:cNvSpPr>
              <a:spLocks noChangeArrowheads="1"/>
            </p:cNvSpPr>
            <p:nvPr/>
          </p:nvSpPr>
          <p:spPr bwMode="auto">
            <a:xfrm>
              <a:off x="285750" y="469900"/>
              <a:ext cx="38100" cy="38100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0 w 30"/>
                <a:gd name="T7" fmla="*/ 2147483647 h 30"/>
                <a:gd name="T8" fmla="*/ 2147483647 w 30"/>
                <a:gd name="T9" fmla="*/ 2147483647 h 30"/>
                <a:gd name="T10" fmla="*/ 2147483647 w 30"/>
                <a:gd name="T11" fmla="*/ 2147483647 h 30"/>
                <a:gd name="T12" fmla="*/ 2147483647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0 h 30"/>
                <a:gd name="T20" fmla="*/ 2147483647 w 30"/>
                <a:gd name="T21" fmla="*/ 2147483647 h 30"/>
                <a:gd name="T22" fmla="*/ 2147483647 w 30"/>
                <a:gd name="T23" fmla="*/ 2147483647 h 30"/>
                <a:gd name="T24" fmla="*/ 2147483647 w 30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0"/>
                <a:gd name="T41" fmla="*/ 30 w 30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0">
                  <a:moveTo>
                    <a:pt x="24" y="9"/>
                  </a:moveTo>
                  <a:cubicBezTo>
                    <a:pt x="23" y="11"/>
                    <a:pt x="22" y="12"/>
                    <a:pt x="21" y="13"/>
                  </a:cubicBezTo>
                  <a:cubicBezTo>
                    <a:pt x="19" y="16"/>
                    <a:pt x="15" y="18"/>
                    <a:pt x="12" y="21"/>
                  </a:cubicBezTo>
                  <a:cubicBezTo>
                    <a:pt x="8" y="24"/>
                    <a:pt x="5" y="28"/>
                    <a:pt x="0" y="30"/>
                  </a:cubicBezTo>
                  <a:cubicBezTo>
                    <a:pt x="4" y="27"/>
                    <a:pt x="7" y="23"/>
                    <a:pt x="11" y="18"/>
                  </a:cubicBezTo>
                  <a:cubicBezTo>
                    <a:pt x="11" y="17"/>
                    <a:pt x="13" y="17"/>
                    <a:pt x="13" y="15"/>
                  </a:cubicBezTo>
                  <a:cubicBezTo>
                    <a:pt x="14" y="14"/>
                    <a:pt x="14" y="13"/>
                    <a:pt x="15" y="12"/>
                  </a:cubicBezTo>
                  <a:cubicBezTo>
                    <a:pt x="16" y="10"/>
                    <a:pt x="19" y="10"/>
                    <a:pt x="21" y="9"/>
                  </a:cubicBezTo>
                  <a:cubicBezTo>
                    <a:pt x="24" y="7"/>
                    <a:pt x="26" y="5"/>
                    <a:pt x="28" y="2"/>
                  </a:cubicBezTo>
                  <a:cubicBezTo>
                    <a:pt x="29" y="2"/>
                    <a:pt x="29" y="0"/>
                    <a:pt x="30" y="0"/>
                  </a:cubicBezTo>
                  <a:cubicBezTo>
                    <a:pt x="30" y="1"/>
                    <a:pt x="29" y="2"/>
                    <a:pt x="28" y="3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26" y="7"/>
                    <a:pt x="25" y="8"/>
                    <a:pt x="24" y="9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3" name="Freeform 3421"/>
            <p:cNvSpPr>
              <a:spLocks noChangeArrowheads="1"/>
            </p:cNvSpPr>
            <p:nvPr/>
          </p:nvSpPr>
          <p:spPr bwMode="auto">
            <a:xfrm>
              <a:off x="265113" y="481013"/>
              <a:ext cx="92075" cy="58738"/>
            </a:xfrm>
            <a:custGeom>
              <a:avLst/>
              <a:gdLst>
                <a:gd name="T0" fmla="*/ 2147483647 w 71"/>
                <a:gd name="T1" fmla="*/ 2147483647 h 45"/>
                <a:gd name="T2" fmla="*/ 2147483647 w 71"/>
                <a:gd name="T3" fmla="*/ 2147483647 h 45"/>
                <a:gd name="T4" fmla="*/ 2147483647 w 71"/>
                <a:gd name="T5" fmla="*/ 2147483647 h 45"/>
                <a:gd name="T6" fmla="*/ 2147483647 w 71"/>
                <a:gd name="T7" fmla="*/ 2147483647 h 45"/>
                <a:gd name="T8" fmla="*/ 2147483647 w 71"/>
                <a:gd name="T9" fmla="*/ 2147483647 h 45"/>
                <a:gd name="T10" fmla="*/ 2147483647 w 71"/>
                <a:gd name="T11" fmla="*/ 0 h 45"/>
                <a:gd name="T12" fmla="*/ 2147483647 w 71"/>
                <a:gd name="T13" fmla="*/ 2147483647 h 45"/>
                <a:gd name="T14" fmla="*/ 2147483647 w 71"/>
                <a:gd name="T15" fmla="*/ 2147483647 h 45"/>
                <a:gd name="T16" fmla="*/ 2147483647 w 71"/>
                <a:gd name="T17" fmla="*/ 2147483647 h 45"/>
                <a:gd name="T18" fmla="*/ 2147483647 w 71"/>
                <a:gd name="T19" fmla="*/ 2147483647 h 45"/>
                <a:gd name="T20" fmla="*/ 2147483647 w 71"/>
                <a:gd name="T21" fmla="*/ 2147483647 h 45"/>
                <a:gd name="T22" fmla="*/ 2147483647 w 71"/>
                <a:gd name="T23" fmla="*/ 2147483647 h 45"/>
                <a:gd name="T24" fmla="*/ 2147483647 w 71"/>
                <a:gd name="T25" fmla="*/ 2147483647 h 45"/>
                <a:gd name="T26" fmla="*/ 2147483647 w 71"/>
                <a:gd name="T27" fmla="*/ 2147483647 h 45"/>
                <a:gd name="T28" fmla="*/ 2147483647 w 71"/>
                <a:gd name="T29" fmla="*/ 2147483647 h 45"/>
                <a:gd name="T30" fmla="*/ 2147483647 w 71"/>
                <a:gd name="T31" fmla="*/ 2147483647 h 45"/>
                <a:gd name="T32" fmla="*/ 2147483647 w 71"/>
                <a:gd name="T33" fmla="*/ 2147483647 h 45"/>
                <a:gd name="T34" fmla="*/ 2147483647 w 71"/>
                <a:gd name="T35" fmla="*/ 2147483647 h 45"/>
                <a:gd name="T36" fmla="*/ 2147483647 w 71"/>
                <a:gd name="T37" fmla="*/ 2147483647 h 45"/>
                <a:gd name="T38" fmla="*/ 0 w 71"/>
                <a:gd name="T39" fmla="*/ 2147483647 h 45"/>
                <a:gd name="T40" fmla="*/ 0 w 71"/>
                <a:gd name="T41" fmla="*/ 2147483647 h 45"/>
                <a:gd name="T42" fmla="*/ 2147483647 w 71"/>
                <a:gd name="T43" fmla="*/ 2147483647 h 45"/>
                <a:gd name="T44" fmla="*/ 2147483647 w 71"/>
                <a:gd name="T45" fmla="*/ 2147483647 h 45"/>
                <a:gd name="T46" fmla="*/ 2147483647 w 71"/>
                <a:gd name="T47" fmla="*/ 2147483647 h 45"/>
                <a:gd name="T48" fmla="*/ 2147483647 w 71"/>
                <a:gd name="T49" fmla="*/ 2147483647 h 45"/>
                <a:gd name="T50" fmla="*/ 2147483647 w 71"/>
                <a:gd name="T51" fmla="*/ 2147483647 h 45"/>
                <a:gd name="T52" fmla="*/ 2147483647 w 71"/>
                <a:gd name="T53" fmla="*/ 2147483647 h 45"/>
                <a:gd name="T54" fmla="*/ 2147483647 w 71"/>
                <a:gd name="T55" fmla="*/ 2147483647 h 45"/>
                <a:gd name="T56" fmla="*/ 2147483647 w 71"/>
                <a:gd name="T57" fmla="*/ 2147483647 h 45"/>
                <a:gd name="T58" fmla="*/ 2147483647 w 71"/>
                <a:gd name="T59" fmla="*/ 2147483647 h 45"/>
                <a:gd name="T60" fmla="*/ 2147483647 w 71"/>
                <a:gd name="T61" fmla="*/ 2147483647 h 45"/>
                <a:gd name="T62" fmla="*/ 2147483647 w 71"/>
                <a:gd name="T63" fmla="*/ 2147483647 h 45"/>
                <a:gd name="T64" fmla="*/ 2147483647 w 71"/>
                <a:gd name="T65" fmla="*/ 2147483647 h 45"/>
                <a:gd name="T66" fmla="*/ 2147483647 w 71"/>
                <a:gd name="T67" fmla="*/ 2147483647 h 45"/>
                <a:gd name="T68" fmla="*/ 2147483647 w 71"/>
                <a:gd name="T69" fmla="*/ 2147483647 h 45"/>
                <a:gd name="T70" fmla="*/ 2147483647 w 71"/>
                <a:gd name="T71" fmla="*/ 2147483647 h 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71"/>
                <a:gd name="T109" fmla="*/ 0 h 45"/>
                <a:gd name="T110" fmla="*/ 71 w 71"/>
                <a:gd name="T111" fmla="*/ 45 h 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71" h="45">
                  <a:moveTo>
                    <a:pt x="67" y="5"/>
                  </a:moveTo>
                  <a:cubicBezTo>
                    <a:pt x="67" y="5"/>
                    <a:pt x="67" y="5"/>
                    <a:pt x="67" y="5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8"/>
                    <a:pt x="67" y="6"/>
                    <a:pt x="68" y="5"/>
                  </a:cubicBezTo>
                  <a:cubicBezTo>
                    <a:pt x="69" y="4"/>
                    <a:pt x="71" y="3"/>
                    <a:pt x="71" y="1"/>
                  </a:cubicBezTo>
                  <a:cubicBezTo>
                    <a:pt x="71" y="1"/>
                    <a:pt x="71" y="1"/>
                    <a:pt x="71" y="0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0" y="1"/>
                    <a:pt x="70" y="2"/>
                    <a:pt x="69" y="3"/>
                  </a:cubicBezTo>
                  <a:cubicBezTo>
                    <a:pt x="69" y="4"/>
                    <a:pt x="68" y="4"/>
                    <a:pt x="67" y="5"/>
                  </a:cubicBezTo>
                  <a:cubicBezTo>
                    <a:pt x="66" y="6"/>
                    <a:pt x="65" y="7"/>
                    <a:pt x="64" y="8"/>
                  </a:cubicBezTo>
                  <a:cubicBezTo>
                    <a:pt x="62" y="9"/>
                    <a:pt x="61" y="10"/>
                    <a:pt x="60" y="12"/>
                  </a:cubicBezTo>
                  <a:cubicBezTo>
                    <a:pt x="58" y="14"/>
                    <a:pt x="56" y="15"/>
                    <a:pt x="53" y="17"/>
                  </a:cubicBezTo>
                  <a:cubicBezTo>
                    <a:pt x="51" y="19"/>
                    <a:pt x="49" y="21"/>
                    <a:pt x="46" y="22"/>
                  </a:cubicBezTo>
                  <a:cubicBezTo>
                    <a:pt x="39" y="26"/>
                    <a:pt x="32" y="33"/>
                    <a:pt x="24" y="35"/>
                  </a:cubicBezTo>
                  <a:cubicBezTo>
                    <a:pt x="21" y="36"/>
                    <a:pt x="19" y="37"/>
                    <a:pt x="17" y="37"/>
                  </a:cubicBezTo>
                  <a:cubicBezTo>
                    <a:pt x="15" y="38"/>
                    <a:pt x="14" y="39"/>
                    <a:pt x="13" y="39"/>
                  </a:cubicBezTo>
                  <a:cubicBezTo>
                    <a:pt x="12" y="39"/>
                    <a:pt x="11" y="39"/>
                    <a:pt x="10" y="39"/>
                  </a:cubicBezTo>
                  <a:cubicBezTo>
                    <a:pt x="9" y="40"/>
                    <a:pt x="8" y="40"/>
                    <a:pt x="7" y="41"/>
                  </a:cubicBezTo>
                  <a:cubicBezTo>
                    <a:pt x="7" y="41"/>
                    <a:pt x="0" y="44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0" y="45"/>
                    <a:pt x="4" y="44"/>
                    <a:pt x="4" y="44"/>
                  </a:cubicBezTo>
                  <a:cubicBezTo>
                    <a:pt x="6" y="43"/>
                    <a:pt x="8" y="43"/>
                    <a:pt x="9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3" y="42"/>
                    <a:pt x="14" y="42"/>
                    <a:pt x="15" y="41"/>
                  </a:cubicBezTo>
                  <a:cubicBezTo>
                    <a:pt x="17" y="40"/>
                    <a:pt x="19" y="40"/>
                    <a:pt x="21" y="39"/>
                  </a:cubicBezTo>
                  <a:cubicBezTo>
                    <a:pt x="23" y="39"/>
                    <a:pt x="24" y="39"/>
                    <a:pt x="26" y="38"/>
                  </a:cubicBezTo>
                  <a:cubicBezTo>
                    <a:pt x="27" y="38"/>
                    <a:pt x="28" y="37"/>
                    <a:pt x="29" y="37"/>
                  </a:cubicBezTo>
                  <a:cubicBezTo>
                    <a:pt x="33" y="35"/>
                    <a:pt x="36" y="33"/>
                    <a:pt x="40" y="31"/>
                  </a:cubicBezTo>
                  <a:cubicBezTo>
                    <a:pt x="42" y="29"/>
                    <a:pt x="44" y="28"/>
                    <a:pt x="46" y="26"/>
                  </a:cubicBezTo>
                  <a:cubicBezTo>
                    <a:pt x="48" y="25"/>
                    <a:pt x="50" y="24"/>
                    <a:pt x="51" y="22"/>
                  </a:cubicBezTo>
                  <a:cubicBezTo>
                    <a:pt x="53" y="21"/>
                    <a:pt x="55" y="20"/>
                    <a:pt x="56" y="18"/>
                  </a:cubicBezTo>
                  <a:cubicBezTo>
                    <a:pt x="58" y="15"/>
                    <a:pt x="60" y="14"/>
                    <a:pt x="62" y="12"/>
                  </a:cubicBezTo>
                  <a:cubicBezTo>
                    <a:pt x="63" y="11"/>
                    <a:pt x="63" y="10"/>
                    <a:pt x="64" y="10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9"/>
                    <a:pt x="65" y="7"/>
                    <a:pt x="67" y="5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4" name="Freeform 3422"/>
            <p:cNvSpPr>
              <a:spLocks noChangeArrowheads="1"/>
            </p:cNvSpPr>
            <p:nvPr/>
          </p:nvSpPr>
          <p:spPr bwMode="auto">
            <a:xfrm>
              <a:off x="349250" y="492125"/>
              <a:ext cx="1" cy="1588"/>
            </a:xfrm>
            <a:custGeom>
              <a:avLst/>
              <a:gdLst>
                <a:gd name="T0" fmla="*/ 0 w 1"/>
                <a:gd name="T1" fmla="*/ 2147483647 h 1"/>
                <a:gd name="T2" fmla="*/ 0 w 1"/>
                <a:gd name="T3" fmla="*/ 0 h 1"/>
                <a:gd name="T4" fmla="*/ 0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5" name="Freeform 3423"/>
            <p:cNvSpPr>
              <a:spLocks noChangeArrowheads="1"/>
            </p:cNvSpPr>
            <p:nvPr/>
          </p:nvSpPr>
          <p:spPr bwMode="auto">
            <a:xfrm>
              <a:off x="276225" y="496888"/>
              <a:ext cx="68263" cy="39688"/>
            </a:xfrm>
            <a:custGeom>
              <a:avLst/>
              <a:gdLst>
                <a:gd name="T0" fmla="*/ 2147483647 w 53"/>
                <a:gd name="T1" fmla="*/ 2147483647 h 31"/>
                <a:gd name="T2" fmla="*/ 2147483647 w 53"/>
                <a:gd name="T3" fmla="*/ 2147483647 h 31"/>
                <a:gd name="T4" fmla="*/ 2147483647 w 53"/>
                <a:gd name="T5" fmla="*/ 2147483647 h 31"/>
                <a:gd name="T6" fmla="*/ 2147483647 w 53"/>
                <a:gd name="T7" fmla="*/ 2147483647 h 31"/>
                <a:gd name="T8" fmla="*/ 2147483647 w 53"/>
                <a:gd name="T9" fmla="*/ 2147483647 h 31"/>
                <a:gd name="T10" fmla="*/ 2147483647 w 53"/>
                <a:gd name="T11" fmla="*/ 2147483647 h 31"/>
                <a:gd name="T12" fmla="*/ 2147483647 w 53"/>
                <a:gd name="T13" fmla="*/ 2147483647 h 31"/>
                <a:gd name="T14" fmla="*/ 2147483647 w 53"/>
                <a:gd name="T15" fmla="*/ 0 h 31"/>
                <a:gd name="T16" fmla="*/ 2147483647 w 53"/>
                <a:gd name="T17" fmla="*/ 2147483647 h 31"/>
                <a:gd name="T18" fmla="*/ 2147483647 w 53"/>
                <a:gd name="T19" fmla="*/ 2147483647 h 31"/>
                <a:gd name="T20" fmla="*/ 2147483647 w 53"/>
                <a:gd name="T21" fmla="*/ 2147483647 h 31"/>
                <a:gd name="T22" fmla="*/ 2147483647 w 53"/>
                <a:gd name="T23" fmla="*/ 2147483647 h 31"/>
                <a:gd name="T24" fmla="*/ 2147483647 w 53"/>
                <a:gd name="T25" fmla="*/ 2147483647 h 31"/>
                <a:gd name="T26" fmla="*/ 2147483647 w 53"/>
                <a:gd name="T27" fmla="*/ 2147483647 h 31"/>
                <a:gd name="T28" fmla="*/ 2147483647 w 53"/>
                <a:gd name="T29" fmla="*/ 2147483647 h 31"/>
                <a:gd name="T30" fmla="*/ 0 w 53"/>
                <a:gd name="T31" fmla="*/ 2147483647 h 31"/>
                <a:gd name="T32" fmla="*/ 2147483647 w 53"/>
                <a:gd name="T33" fmla="*/ 2147483647 h 31"/>
                <a:gd name="T34" fmla="*/ 2147483647 w 53"/>
                <a:gd name="T35" fmla="*/ 2147483647 h 3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31"/>
                <a:gd name="T56" fmla="*/ 53 w 53"/>
                <a:gd name="T57" fmla="*/ 31 h 3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31">
                  <a:moveTo>
                    <a:pt x="10" y="29"/>
                  </a:moveTo>
                  <a:cubicBezTo>
                    <a:pt x="12" y="28"/>
                    <a:pt x="14" y="27"/>
                    <a:pt x="16" y="26"/>
                  </a:cubicBezTo>
                  <a:cubicBezTo>
                    <a:pt x="19" y="25"/>
                    <a:pt x="22" y="24"/>
                    <a:pt x="25" y="23"/>
                  </a:cubicBezTo>
                  <a:cubicBezTo>
                    <a:pt x="28" y="21"/>
                    <a:pt x="31" y="19"/>
                    <a:pt x="34" y="18"/>
                  </a:cubicBezTo>
                  <a:cubicBezTo>
                    <a:pt x="36" y="16"/>
                    <a:pt x="38" y="15"/>
                    <a:pt x="40" y="13"/>
                  </a:cubicBezTo>
                  <a:cubicBezTo>
                    <a:pt x="41" y="12"/>
                    <a:pt x="43" y="10"/>
                    <a:pt x="45" y="9"/>
                  </a:cubicBezTo>
                  <a:cubicBezTo>
                    <a:pt x="46" y="8"/>
                    <a:pt x="48" y="6"/>
                    <a:pt x="49" y="5"/>
                  </a:cubicBezTo>
                  <a:cubicBezTo>
                    <a:pt x="51" y="3"/>
                    <a:pt x="52" y="2"/>
                    <a:pt x="53" y="0"/>
                  </a:cubicBezTo>
                  <a:cubicBezTo>
                    <a:pt x="50" y="2"/>
                    <a:pt x="47" y="5"/>
                    <a:pt x="44" y="8"/>
                  </a:cubicBezTo>
                  <a:cubicBezTo>
                    <a:pt x="42" y="9"/>
                    <a:pt x="41" y="10"/>
                    <a:pt x="39" y="11"/>
                  </a:cubicBezTo>
                  <a:cubicBezTo>
                    <a:pt x="38" y="11"/>
                    <a:pt x="37" y="12"/>
                    <a:pt x="35" y="14"/>
                  </a:cubicBezTo>
                  <a:cubicBezTo>
                    <a:pt x="34" y="14"/>
                    <a:pt x="33" y="15"/>
                    <a:pt x="32" y="16"/>
                  </a:cubicBezTo>
                  <a:cubicBezTo>
                    <a:pt x="29" y="18"/>
                    <a:pt x="26" y="19"/>
                    <a:pt x="24" y="21"/>
                  </a:cubicBezTo>
                  <a:cubicBezTo>
                    <a:pt x="19" y="24"/>
                    <a:pt x="14" y="25"/>
                    <a:pt x="9" y="27"/>
                  </a:cubicBezTo>
                  <a:cubicBezTo>
                    <a:pt x="7" y="28"/>
                    <a:pt x="6" y="28"/>
                    <a:pt x="4" y="29"/>
                  </a:cubicBezTo>
                  <a:cubicBezTo>
                    <a:pt x="3" y="29"/>
                    <a:pt x="0" y="29"/>
                    <a:pt x="0" y="30"/>
                  </a:cubicBezTo>
                  <a:cubicBezTo>
                    <a:pt x="0" y="31"/>
                    <a:pt x="4" y="30"/>
                    <a:pt x="4" y="30"/>
                  </a:cubicBezTo>
                  <a:cubicBezTo>
                    <a:pt x="6" y="29"/>
                    <a:pt x="8" y="29"/>
                    <a:pt x="10" y="29"/>
                  </a:cubicBezTo>
                  <a:close/>
                </a:path>
              </a:pathLst>
            </a:custGeom>
            <a:solidFill>
              <a:srgbClr val="6B7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6" name="Freeform 3424"/>
            <p:cNvSpPr>
              <a:spLocks noChangeArrowheads="1"/>
            </p:cNvSpPr>
            <p:nvPr/>
          </p:nvSpPr>
          <p:spPr bwMode="auto">
            <a:xfrm>
              <a:off x="296863" y="506413"/>
              <a:ext cx="38100" cy="23813"/>
            </a:xfrm>
            <a:custGeom>
              <a:avLst/>
              <a:gdLst>
                <a:gd name="T0" fmla="*/ 2147483647 w 30"/>
                <a:gd name="T1" fmla="*/ 0 h 18"/>
                <a:gd name="T2" fmla="*/ 2147483647 w 30"/>
                <a:gd name="T3" fmla="*/ 2147483647 h 18"/>
                <a:gd name="T4" fmla="*/ 0 w 30"/>
                <a:gd name="T5" fmla="*/ 2147483647 h 18"/>
                <a:gd name="T6" fmla="*/ 0 w 30"/>
                <a:gd name="T7" fmla="*/ 2147483647 h 18"/>
                <a:gd name="T8" fmla="*/ 2147483647 w 30"/>
                <a:gd name="T9" fmla="*/ 2147483647 h 18"/>
                <a:gd name="T10" fmla="*/ 2147483647 w 30"/>
                <a:gd name="T11" fmla="*/ 2147483647 h 18"/>
                <a:gd name="T12" fmla="*/ 2147483647 w 30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"/>
                <a:gd name="T22" fmla="*/ 0 h 18"/>
                <a:gd name="T23" fmla="*/ 30 w 30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" h="18">
                  <a:moveTo>
                    <a:pt x="29" y="0"/>
                  </a:moveTo>
                  <a:cubicBezTo>
                    <a:pt x="24" y="3"/>
                    <a:pt x="20" y="7"/>
                    <a:pt x="16" y="10"/>
                  </a:cubicBezTo>
                  <a:cubicBezTo>
                    <a:pt x="11" y="13"/>
                    <a:pt x="6" y="16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" y="18"/>
                    <a:pt x="11" y="14"/>
                    <a:pt x="15" y="12"/>
                  </a:cubicBezTo>
                  <a:cubicBezTo>
                    <a:pt x="20" y="9"/>
                    <a:pt x="25" y="4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586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7" name="Freeform 3425"/>
            <p:cNvSpPr>
              <a:spLocks noChangeArrowheads="1"/>
            </p:cNvSpPr>
            <p:nvPr/>
          </p:nvSpPr>
          <p:spPr bwMode="auto">
            <a:xfrm>
              <a:off x="257175" y="447675"/>
              <a:ext cx="106363" cy="85725"/>
            </a:xfrm>
            <a:custGeom>
              <a:avLst/>
              <a:gdLst>
                <a:gd name="T0" fmla="*/ 2147483647 w 82"/>
                <a:gd name="T1" fmla="*/ 2147483647 h 67"/>
                <a:gd name="T2" fmla="*/ 2147483647 w 82"/>
                <a:gd name="T3" fmla="*/ 2147483647 h 67"/>
                <a:gd name="T4" fmla="*/ 2147483647 w 82"/>
                <a:gd name="T5" fmla="*/ 2147483647 h 67"/>
                <a:gd name="T6" fmla="*/ 2147483647 w 82"/>
                <a:gd name="T7" fmla="*/ 2147483647 h 67"/>
                <a:gd name="T8" fmla="*/ 2147483647 w 82"/>
                <a:gd name="T9" fmla="*/ 2147483647 h 67"/>
                <a:gd name="T10" fmla="*/ 2147483647 w 82"/>
                <a:gd name="T11" fmla="*/ 2147483647 h 67"/>
                <a:gd name="T12" fmla="*/ 2147483647 w 82"/>
                <a:gd name="T13" fmla="*/ 2147483647 h 67"/>
                <a:gd name="T14" fmla="*/ 2147483647 w 82"/>
                <a:gd name="T15" fmla="*/ 2147483647 h 67"/>
                <a:gd name="T16" fmla="*/ 2147483647 w 82"/>
                <a:gd name="T17" fmla="*/ 2147483647 h 67"/>
                <a:gd name="T18" fmla="*/ 2147483647 w 82"/>
                <a:gd name="T19" fmla="*/ 2147483647 h 67"/>
                <a:gd name="T20" fmla="*/ 2147483647 w 82"/>
                <a:gd name="T21" fmla="*/ 2147483647 h 67"/>
                <a:gd name="T22" fmla="*/ 0 w 82"/>
                <a:gd name="T23" fmla="*/ 2147483647 h 67"/>
                <a:gd name="T24" fmla="*/ 2147483647 w 82"/>
                <a:gd name="T25" fmla="*/ 2147483647 h 67"/>
                <a:gd name="T26" fmla="*/ 2147483647 w 82"/>
                <a:gd name="T27" fmla="*/ 2147483647 h 67"/>
                <a:gd name="T28" fmla="*/ 2147483647 w 82"/>
                <a:gd name="T29" fmla="*/ 2147483647 h 67"/>
                <a:gd name="T30" fmla="*/ 2147483647 w 82"/>
                <a:gd name="T31" fmla="*/ 2147483647 h 67"/>
                <a:gd name="T32" fmla="*/ 2147483647 w 82"/>
                <a:gd name="T33" fmla="*/ 2147483647 h 67"/>
                <a:gd name="T34" fmla="*/ 2147483647 w 82"/>
                <a:gd name="T35" fmla="*/ 2147483647 h 67"/>
                <a:gd name="T36" fmla="*/ 2147483647 w 82"/>
                <a:gd name="T37" fmla="*/ 2147483647 h 67"/>
                <a:gd name="T38" fmla="*/ 2147483647 w 82"/>
                <a:gd name="T39" fmla="*/ 2147483647 h 67"/>
                <a:gd name="T40" fmla="*/ 2147483647 w 82"/>
                <a:gd name="T41" fmla="*/ 2147483647 h 67"/>
                <a:gd name="T42" fmla="*/ 2147483647 w 82"/>
                <a:gd name="T43" fmla="*/ 2147483647 h 67"/>
                <a:gd name="T44" fmla="*/ 2147483647 w 82"/>
                <a:gd name="T45" fmla="*/ 2147483647 h 67"/>
                <a:gd name="T46" fmla="*/ 2147483647 w 82"/>
                <a:gd name="T47" fmla="*/ 2147483647 h 67"/>
                <a:gd name="T48" fmla="*/ 2147483647 w 82"/>
                <a:gd name="T49" fmla="*/ 2147483647 h 67"/>
                <a:gd name="T50" fmla="*/ 2147483647 w 82"/>
                <a:gd name="T51" fmla="*/ 2147483647 h 67"/>
                <a:gd name="T52" fmla="*/ 2147483647 w 82"/>
                <a:gd name="T53" fmla="*/ 0 h 67"/>
                <a:gd name="T54" fmla="*/ 2147483647 w 82"/>
                <a:gd name="T55" fmla="*/ 2147483647 h 67"/>
                <a:gd name="T56" fmla="*/ 2147483647 w 82"/>
                <a:gd name="T57" fmla="*/ 2147483647 h 67"/>
                <a:gd name="T58" fmla="*/ 2147483647 w 82"/>
                <a:gd name="T59" fmla="*/ 2147483647 h 67"/>
                <a:gd name="T60" fmla="*/ 2147483647 w 82"/>
                <a:gd name="T61" fmla="*/ 2147483647 h 6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2"/>
                <a:gd name="T94" fmla="*/ 0 h 67"/>
                <a:gd name="T95" fmla="*/ 82 w 82"/>
                <a:gd name="T96" fmla="*/ 67 h 6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2" h="67">
                  <a:moveTo>
                    <a:pt x="56" y="15"/>
                  </a:moveTo>
                  <a:cubicBezTo>
                    <a:pt x="55" y="16"/>
                    <a:pt x="55" y="18"/>
                    <a:pt x="54" y="19"/>
                  </a:cubicBezTo>
                  <a:cubicBezTo>
                    <a:pt x="49" y="26"/>
                    <a:pt x="44" y="32"/>
                    <a:pt x="38" y="38"/>
                  </a:cubicBezTo>
                  <a:cubicBezTo>
                    <a:pt x="36" y="39"/>
                    <a:pt x="35" y="40"/>
                    <a:pt x="33" y="42"/>
                  </a:cubicBezTo>
                  <a:cubicBezTo>
                    <a:pt x="32" y="43"/>
                    <a:pt x="31" y="44"/>
                    <a:pt x="29" y="45"/>
                  </a:cubicBezTo>
                  <a:cubicBezTo>
                    <a:pt x="27" y="46"/>
                    <a:pt x="26" y="47"/>
                    <a:pt x="24" y="48"/>
                  </a:cubicBezTo>
                  <a:cubicBezTo>
                    <a:pt x="22" y="49"/>
                    <a:pt x="20" y="51"/>
                    <a:pt x="19" y="52"/>
                  </a:cubicBezTo>
                  <a:cubicBezTo>
                    <a:pt x="17" y="52"/>
                    <a:pt x="16" y="53"/>
                    <a:pt x="15" y="53"/>
                  </a:cubicBezTo>
                  <a:cubicBezTo>
                    <a:pt x="14" y="54"/>
                    <a:pt x="13" y="56"/>
                    <a:pt x="12" y="57"/>
                  </a:cubicBezTo>
                  <a:cubicBezTo>
                    <a:pt x="10" y="58"/>
                    <a:pt x="8" y="60"/>
                    <a:pt x="6" y="62"/>
                  </a:cubicBezTo>
                  <a:cubicBezTo>
                    <a:pt x="5" y="63"/>
                    <a:pt x="4" y="64"/>
                    <a:pt x="3" y="65"/>
                  </a:cubicBezTo>
                  <a:cubicBezTo>
                    <a:pt x="2" y="65"/>
                    <a:pt x="1" y="66"/>
                    <a:pt x="0" y="67"/>
                  </a:cubicBezTo>
                  <a:cubicBezTo>
                    <a:pt x="0" y="67"/>
                    <a:pt x="3" y="67"/>
                    <a:pt x="3" y="67"/>
                  </a:cubicBezTo>
                  <a:cubicBezTo>
                    <a:pt x="4" y="67"/>
                    <a:pt x="5" y="66"/>
                    <a:pt x="6" y="66"/>
                  </a:cubicBezTo>
                  <a:cubicBezTo>
                    <a:pt x="8" y="65"/>
                    <a:pt x="9" y="63"/>
                    <a:pt x="11" y="62"/>
                  </a:cubicBezTo>
                  <a:cubicBezTo>
                    <a:pt x="14" y="61"/>
                    <a:pt x="18" y="60"/>
                    <a:pt x="21" y="59"/>
                  </a:cubicBezTo>
                  <a:cubicBezTo>
                    <a:pt x="24" y="57"/>
                    <a:pt x="28" y="56"/>
                    <a:pt x="31" y="54"/>
                  </a:cubicBezTo>
                  <a:cubicBezTo>
                    <a:pt x="34" y="52"/>
                    <a:pt x="37" y="50"/>
                    <a:pt x="40" y="48"/>
                  </a:cubicBezTo>
                  <a:cubicBezTo>
                    <a:pt x="43" y="46"/>
                    <a:pt x="46" y="44"/>
                    <a:pt x="49" y="42"/>
                  </a:cubicBezTo>
                  <a:cubicBezTo>
                    <a:pt x="52" y="39"/>
                    <a:pt x="54" y="36"/>
                    <a:pt x="58" y="34"/>
                  </a:cubicBezTo>
                  <a:cubicBezTo>
                    <a:pt x="64" y="29"/>
                    <a:pt x="71" y="24"/>
                    <a:pt x="75" y="17"/>
                  </a:cubicBezTo>
                  <a:cubicBezTo>
                    <a:pt x="77" y="15"/>
                    <a:pt x="78" y="13"/>
                    <a:pt x="79" y="11"/>
                  </a:cubicBezTo>
                  <a:cubicBezTo>
                    <a:pt x="80" y="10"/>
                    <a:pt x="82" y="6"/>
                    <a:pt x="81" y="5"/>
                  </a:cubicBezTo>
                  <a:cubicBezTo>
                    <a:pt x="80" y="4"/>
                    <a:pt x="78" y="4"/>
                    <a:pt x="76" y="3"/>
                  </a:cubicBezTo>
                  <a:cubicBezTo>
                    <a:pt x="75" y="3"/>
                    <a:pt x="73" y="3"/>
                    <a:pt x="71" y="2"/>
                  </a:cubicBezTo>
                  <a:cubicBezTo>
                    <a:pt x="70" y="2"/>
                    <a:pt x="68" y="2"/>
                    <a:pt x="66" y="2"/>
                  </a:cubicBezTo>
                  <a:cubicBezTo>
                    <a:pt x="64" y="1"/>
                    <a:pt x="63" y="0"/>
                    <a:pt x="62" y="0"/>
                  </a:cubicBezTo>
                  <a:cubicBezTo>
                    <a:pt x="61" y="1"/>
                    <a:pt x="61" y="2"/>
                    <a:pt x="61" y="3"/>
                  </a:cubicBezTo>
                  <a:cubicBezTo>
                    <a:pt x="61" y="5"/>
                    <a:pt x="60" y="7"/>
                    <a:pt x="59" y="9"/>
                  </a:cubicBezTo>
                  <a:cubicBezTo>
                    <a:pt x="59" y="10"/>
                    <a:pt x="58" y="12"/>
                    <a:pt x="57" y="14"/>
                  </a:cubicBezTo>
                  <a:cubicBezTo>
                    <a:pt x="56" y="14"/>
                    <a:pt x="56" y="15"/>
                    <a:pt x="56" y="15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8" name="Freeform 3426"/>
            <p:cNvSpPr>
              <a:spLocks noChangeArrowheads="1"/>
            </p:cNvSpPr>
            <p:nvPr/>
          </p:nvSpPr>
          <p:spPr bwMode="auto">
            <a:xfrm>
              <a:off x="268288" y="449263"/>
              <a:ext cx="90488" cy="77788"/>
            </a:xfrm>
            <a:custGeom>
              <a:avLst/>
              <a:gdLst>
                <a:gd name="T0" fmla="*/ 2147483647 w 70"/>
                <a:gd name="T1" fmla="*/ 2147483647 h 61"/>
                <a:gd name="T2" fmla="*/ 2147483647 w 70"/>
                <a:gd name="T3" fmla="*/ 2147483647 h 61"/>
                <a:gd name="T4" fmla="*/ 2147483647 w 70"/>
                <a:gd name="T5" fmla="*/ 2147483647 h 61"/>
                <a:gd name="T6" fmla="*/ 2147483647 w 70"/>
                <a:gd name="T7" fmla="*/ 0 h 61"/>
                <a:gd name="T8" fmla="*/ 2147483647 w 70"/>
                <a:gd name="T9" fmla="*/ 0 h 61"/>
                <a:gd name="T10" fmla="*/ 2147483647 w 70"/>
                <a:gd name="T11" fmla="*/ 2147483647 h 61"/>
                <a:gd name="T12" fmla="*/ 2147483647 w 70"/>
                <a:gd name="T13" fmla="*/ 2147483647 h 61"/>
                <a:gd name="T14" fmla="*/ 2147483647 w 70"/>
                <a:gd name="T15" fmla="*/ 2147483647 h 61"/>
                <a:gd name="T16" fmla="*/ 2147483647 w 70"/>
                <a:gd name="T17" fmla="*/ 2147483647 h 61"/>
                <a:gd name="T18" fmla="*/ 2147483647 w 70"/>
                <a:gd name="T19" fmla="*/ 2147483647 h 61"/>
                <a:gd name="T20" fmla="*/ 2147483647 w 70"/>
                <a:gd name="T21" fmla="*/ 2147483647 h 61"/>
                <a:gd name="T22" fmla="*/ 2147483647 w 70"/>
                <a:gd name="T23" fmla="*/ 2147483647 h 61"/>
                <a:gd name="T24" fmla="*/ 2147483647 w 70"/>
                <a:gd name="T25" fmla="*/ 2147483647 h 61"/>
                <a:gd name="T26" fmla="*/ 2147483647 w 70"/>
                <a:gd name="T27" fmla="*/ 2147483647 h 61"/>
                <a:gd name="T28" fmla="*/ 2147483647 w 70"/>
                <a:gd name="T29" fmla="*/ 2147483647 h 61"/>
                <a:gd name="T30" fmla="*/ 2147483647 w 70"/>
                <a:gd name="T31" fmla="*/ 2147483647 h 61"/>
                <a:gd name="T32" fmla="*/ 2147483647 w 70"/>
                <a:gd name="T33" fmla="*/ 2147483647 h 61"/>
                <a:gd name="T34" fmla="*/ 2147483647 w 70"/>
                <a:gd name="T35" fmla="*/ 2147483647 h 61"/>
                <a:gd name="T36" fmla="*/ 2147483647 w 70"/>
                <a:gd name="T37" fmla="*/ 2147483647 h 61"/>
                <a:gd name="T38" fmla="*/ 2147483647 w 70"/>
                <a:gd name="T39" fmla="*/ 2147483647 h 61"/>
                <a:gd name="T40" fmla="*/ 2147483647 w 70"/>
                <a:gd name="T41" fmla="*/ 2147483647 h 61"/>
                <a:gd name="T42" fmla="*/ 2147483647 w 70"/>
                <a:gd name="T43" fmla="*/ 2147483647 h 61"/>
                <a:gd name="T44" fmla="*/ 2147483647 w 70"/>
                <a:gd name="T45" fmla="*/ 2147483647 h 61"/>
                <a:gd name="T46" fmla="*/ 2147483647 w 70"/>
                <a:gd name="T47" fmla="*/ 2147483647 h 6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0"/>
                <a:gd name="T73" fmla="*/ 0 h 61"/>
                <a:gd name="T74" fmla="*/ 70 w 70"/>
                <a:gd name="T75" fmla="*/ 61 h 6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0" h="61">
                  <a:moveTo>
                    <a:pt x="68" y="11"/>
                  </a:moveTo>
                  <a:cubicBezTo>
                    <a:pt x="69" y="9"/>
                    <a:pt x="70" y="7"/>
                    <a:pt x="70" y="5"/>
                  </a:cubicBezTo>
                  <a:cubicBezTo>
                    <a:pt x="70" y="2"/>
                    <a:pt x="68" y="2"/>
                    <a:pt x="66" y="1"/>
                  </a:cubicBezTo>
                  <a:cubicBezTo>
                    <a:pt x="64" y="0"/>
                    <a:pt x="61" y="0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55" y="0"/>
                    <a:pt x="55" y="0"/>
                    <a:pt x="55" y="1"/>
                  </a:cubicBezTo>
                  <a:cubicBezTo>
                    <a:pt x="54" y="3"/>
                    <a:pt x="53" y="5"/>
                    <a:pt x="53" y="7"/>
                  </a:cubicBezTo>
                  <a:cubicBezTo>
                    <a:pt x="52" y="9"/>
                    <a:pt x="51" y="11"/>
                    <a:pt x="50" y="13"/>
                  </a:cubicBezTo>
                  <a:cubicBezTo>
                    <a:pt x="48" y="17"/>
                    <a:pt x="46" y="21"/>
                    <a:pt x="42" y="25"/>
                  </a:cubicBezTo>
                  <a:cubicBezTo>
                    <a:pt x="41" y="27"/>
                    <a:pt x="39" y="30"/>
                    <a:pt x="37" y="32"/>
                  </a:cubicBezTo>
                  <a:cubicBezTo>
                    <a:pt x="33" y="36"/>
                    <a:pt x="27" y="39"/>
                    <a:pt x="23" y="43"/>
                  </a:cubicBezTo>
                  <a:cubicBezTo>
                    <a:pt x="22" y="44"/>
                    <a:pt x="21" y="45"/>
                    <a:pt x="21" y="45"/>
                  </a:cubicBezTo>
                  <a:cubicBezTo>
                    <a:pt x="18" y="47"/>
                    <a:pt x="16" y="48"/>
                    <a:pt x="14" y="50"/>
                  </a:cubicBezTo>
                  <a:cubicBezTo>
                    <a:pt x="12" y="51"/>
                    <a:pt x="10" y="53"/>
                    <a:pt x="8" y="55"/>
                  </a:cubicBezTo>
                  <a:cubicBezTo>
                    <a:pt x="6" y="56"/>
                    <a:pt x="4" y="56"/>
                    <a:pt x="3" y="57"/>
                  </a:cubicBezTo>
                  <a:cubicBezTo>
                    <a:pt x="2" y="58"/>
                    <a:pt x="0" y="59"/>
                    <a:pt x="1" y="60"/>
                  </a:cubicBezTo>
                  <a:cubicBezTo>
                    <a:pt x="2" y="61"/>
                    <a:pt x="3" y="60"/>
                    <a:pt x="4" y="59"/>
                  </a:cubicBezTo>
                  <a:cubicBezTo>
                    <a:pt x="6" y="59"/>
                    <a:pt x="6" y="58"/>
                    <a:pt x="8" y="58"/>
                  </a:cubicBezTo>
                  <a:cubicBezTo>
                    <a:pt x="11" y="57"/>
                    <a:pt x="15" y="55"/>
                    <a:pt x="18" y="53"/>
                  </a:cubicBezTo>
                  <a:cubicBezTo>
                    <a:pt x="21" y="51"/>
                    <a:pt x="24" y="49"/>
                    <a:pt x="28" y="46"/>
                  </a:cubicBezTo>
                  <a:cubicBezTo>
                    <a:pt x="31" y="44"/>
                    <a:pt x="34" y="42"/>
                    <a:pt x="37" y="40"/>
                  </a:cubicBezTo>
                  <a:cubicBezTo>
                    <a:pt x="43" y="35"/>
                    <a:pt x="49" y="29"/>
                    <a:pt x="55" y="24"/>
                  </a:cubicBezTo>
                  <a:cubicBezTo>
                    <a:pt x="58" y="21"/>
                    <a:pt x="61" y="20"/>
                    <a:pt x="63" y="17"/>
                  </a:cubicBezTo>
                  <a:cubicBezTo>
                    <a:pt x="65" y="15"/>
                    <a:pt x="66" y="13"/>
                    <a:pt x="68" y="11"/>
                  </a:cubicBezTo>
                  <a:close/>
                </a:path>
              </a:pathLst>
            </a:custGeom>
            <a:solidFill>
              <a:srgbClr val="546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69" name="Freeform 3427"/>
            <p:cNvSpPr>
              <a:spLocks noChangeArrowheads="1"/>
            </p:cNvSpPr>
            <p:nvPr/>
          </p:nvSpPr>
          <p:spPr bwMode="auto">
            <a:xfrm>
              <a:off x="273050" y="447675"/>
              <a:ext cx="77788" cy="76200"/>
            </a:xfrm>
            <a:custGeom>
              <a:avLst/>
              <a:gdLst>
                <a:gd name="T0" fmla="*/ 2147483647 w 60"/>
                <a:gd name="T1" fmla="*/ 2147483647 h 59"/>
                <a:gd name="T2" fmla="*/ 2147483647 w 60"/>
                <a:gd name="T3" fmla="*/ 2147483647 h 59"/>
                <a:gd name="T4" fmla="*/ 2147483647 w 60"/>
                <a:gd name="T5" fmla="*/ 2147483647 h 59"/>
                <a:gd name="T6" fmla="*/ 2147483647 w 60"/>
                <a:gd name="T7" fmla="*/ 2147483647 h 59"/>
                <a:gd name="T8" fmla="*/ 0 w 60"/>
                <a:gd name="T9" fmla="*/ 2147483647 h 59"/>
                <a:gd name="T10" fmla="*/ 2147483647 w 60"/>
                <a:gd name="T11" fmla="*/ 2147483647 h 59"/>
                <a:gd name="T12" fmla="*/ 2147483647 w 60"/>
                <a:gd name="T13" fmla="*/ 2147483647 h 59"/>
                <a:gd name="T14" fmla="*/ 2147483647 w 60"/>
                <a:gd name="T15" fmla="*/ 2147483647 h 59"/>
                <a:gd name="T16" fmla="*/ 2147483647 w 60"/>
                <a:gd name="T17" fmla="*/ 2147483647 h 59"/>
                <a:gd name="T18" fmla="*/ 2147483647 w 60"/>
                <a:gd name="T19" fmla="*/ 2147483647 h 59"/>
                <a:gd name="T20" fmla="*/ 2147483647 w 60"/>
                <a:gd name="T21" fmla="*/ 2147483647 h 59"/>
                <a:gd name="T22" fmla="*/ 2147483647 w 60"/>
                <a:gd name="T23" fmla="*/ 2147483647 h 59"/>
                <a:gd name="T24" fmla="*/ 2147483647 w 60"/>
                <a:gd name="T25" fmla="*/ 2147483647 h 59"/>
                <a:gd name="T26" fmla="*/ 2147483647 w 60"/>
                <a:gd name="T27" fmla="*/ 2147483647 h 59"/>
                <a:gd name="T28" fmla="*/ 2147483647 w 60"/>
                <a:gd name="T29" fmla="*/ 2147483647 h 59"/>
                <a:gd name="T30" fmla="*/ 2147483647 w 60"/>
                <a:gd name="T31" fmla="*/ 2147483647 h 59"/>
                <a:gd name="T32" fmla="*/ 2147483647 w 60"/>
                <a:gd name="T33" fmla="*/ 2147483647 h 59"/>
                <a:gd name="T34" fmla="*/ 2147483647 w 60"/>
                <a:gd name="T35" fmla="*/ 2147483647 h 59"/>
                <a:gd name="T36" fmla="*/ 2147483647 w 60"/>
                <a:gd name="T37" fmla="*/ 2147483647 h 59"/>
                <a:gd name="T38" fmla="*/ 2147483647 w 60"/>
                <a:gd name="T39" fmla="*/ 2147483647 h 59"/>
                <a:gd name="T40" fmla="*/ 2147483647 w 60"/>
                <a:gd name="T41" fmla="*/ 2147483647 h 59"/>
                <a:gd name="T42" fmla="*/ 2147483647 w 60"/>
                <a:gd name="T43" fmla="*/ 2147483647 h 59"/>
                <a:gd name="T44" fmla="*/ 2147483647 w 60"/>
                <a:gd name="T45" fmla="*/ 2147483647 h 59"/>
                <a:gd name="T46" fmla="*/ 2147483647 w 60"/>
                <a:gd name="T47" fmla="*/ 2147483647 h 59"/>
                <a:gd name="T48" fmla="*/ 2147483647 w 60"/>
                <a:gd name="T49" fmla="*/ 2147483647 h 59"/>
                <a:gd name="T50" fmla="*/ 2147483647 w 60"/>
                <a:gd name="T51" fmla="*/ 2147483647 h 59"/>
                <a:gd name="T52" fmla="*/ 2147483647 w 60"/>
                <a:gd name="T53" fmla="*/ 2147483647 h 5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0"/>
                <a:gd name="T82" fmla="*/ 0 h 59"/>
                <a:gd name="T83" fmla="*/ 60 w 60"/>
                <a:gd name="T84" fmla="*/ 59 h 59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0" h="59">
                  <a:moveTo>
                    <a:pt x="13" y="50"/>
                  </a:moveTo>
                  <a:cubicBezTo>
                    <a:pt x="13" y="50"/>
                    <a:pt x="12" y="51"/>
                    <a:pt x="11" y="52"/>
                  </a:cubicBezTo>
                  <a:cubicBezTo>
                    <a:pt x="9" y="53"/>
                    <a:pt x="7" y="55"/>
                    <a:pt x="5" y="56"/>
                  </a:cubicBezTo>
                  <a:cubicBezTo>
                    <a:pt x="4" y="56"/>
                    <a:pt x="3" y="57"/>
                    <a:pt x="2" y="57"/>
                  </a:cubicBezTo>
                  <a:cubicBezTo>
                    <a:pt x="2" y="57"/>
                    <a:pt x="0" y="59"/>
                    <a:pt x="0" y="59"/>
                  </a:cubicBezTo>
                  <a:cubicBezTo>
                    <a:pt x="1" y="59"/>
                    <a:pt x="2" y="59"/>
                    <a:pt x="3" y="58"/>
                  </a:cubicBezTo>
                  <a:cubicBezTo>
                    <a:pt x="4" y="58"/>
                    <a:pt x="4" y="58"/>
                    <a:pt x="5" y="57"/>
                  </a:cubicBezTo>
                  <a:cubicBezTo>
                    <a:pt x="6" y="57"/>
                    <a:pt x="7" y="57"/>
                    <a:pt x="8" y="57"/>
                  </a:cubicBezTo>
                  <a:cubicBezTo>
                    <a:pt x="11" y="55"/>
                    <a:pt x="13" y="52"/>
                    <a:pt x="16" y="50"/>
                  </a:cubicBezTo>
                  <a:cubicBezTo>
                    <a:pt x="18" y="49"/>
                    <a:pt x="20" y="48"/>
                    <a:pt x="22" y="46"/>
                  </a:cubicBezTo>
                  <a:cubicBezTo>
                    <a:pt x="25" y="44"/>
                    <a:pt x="29" y="41"/>
                    <a:pt x="32" y="38"/>
                  </a:cubicBezTo>
                  <a:cubicBezTo>
                    <a:pt x="34" y="37"/>
                    <a:pt x="36" y="35"/>
                    <a:pt x="38" y="33"/>
                  </a:cubicBezTo>
                  <a:cubicBezTo>
                    <a:pt x="43" y="29"/>
                    <a:pt x="48" y="24"/>
                    <a:pt x="52" y="18"/>
                  </a:cubicBezTo>
                  <a:cubicBezTo>
                    <a:pt x="53" y="17"/>
                    <a:pt x="54" y="15"/>
                    <a:pt x="55" y="14"/>
                  </a:cubicBezTo>
                  <a:cubicBezTo>
                    <a:pt x="57" y="11"/>
                    <a:pt x="59" y="8"/>
                    <a:pt x="59" y="5"/>
                  </a:cubicBezTo>
                  <a:cubicBezTo>
                    <a:pt x="60" y="4"/>
                    <a:pt x="60" y="2"/>
                    <a:pt x="60" y="2"/>
                  </a:cubicBezTo>
                  <a:cubicBezTo>
                    <a:pt x="59" y="1"/>
                    <a:pt x="57" y="1"/>
                    <a:pt x="57" y="1"/>
                  </a:cubicBezTo>
                  <a:cubicBezTo>
                    <a:pt x="54" y="0"/>
                    <a:pt x="51" y="0"/>
                    <a:pt x="51" y="4"/>
                  </a:cubicBezTo>
                  <a:cubicBezTo>
                    <a:pt x="51" y="7"/>
                    <a:pt x="49" y="9"/>
                    <a:pt x="48" y="12"/>
                  </a:cubicBezTo>
                  <a:cubicBezTo>
                    <a:pt x="47" y="15"/>
                    <a:pt x="46" y="17"/>
                    <a:pt x="44" y="19"/>
                  </a:cubicBezTo>
                  <a:cubicBezTo>
                    <a:pt x="43" y="21"/>
                    <a:pt x="42" y="24"/>
                    <a:pt x="40" y="26"/>
                  </a:cubicBezTo>
                  <a:cubicBezTo>
                    <a:pt x="39" y="27"/>
                    <a:pt x="38" y="28"/>
                    <a:pt x="37" y="29"/>
                  </a:cubicBezTo>
                  <a:cubicBezTo>
                    <a:pt x="36" y="31"/>
                    <a:pt x="34" y="32"/>
                    <a:pt x="33" y="34"/>
                  </a:cubicBezTo>
                  <a:cubicBezTo>
                    <a:pt x="31" y="35"/>
                    <a:pt x="30" y="36"/>
                    <a:pt x="28" y="38"/>
                  </a:cubicBezTo>
                  <a:cubicBezTo>
                    <a:pt x="27" y="39"/>
                    <a:pt x="26" y="40"/>
                    <a:pt x="24" y="41"/>
                  </a:cubicBezTo>
                  <a:cubicBezTo>
                    <a:pt x="22" y="43"/>
                    <a:pt x="21" y="45"/>
                    <a:pt x="19" y="46"/>
                  </a:cubicBezTo>
                  <a:cubicBezTo>
                    <a:pt x="17" y="47"/>
                    <a:pt x="15" y="49"/>
                    <a:pt x="13" y="50"/>
                  </a:cubicBezTo>
                  <a:close/>
                </a:path>
              </a:pathLst>
            </a:custGeom>
            <a:solidFill>
              <a:srgbClr val="4D5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0" name="Freeform 3428"/>
            <p:cNvSpPr>
              <a:spLocks noChangeArrowheads="1"/>
            </p:cNvSpPr>
            <p:nvPr/>
          </p:nvSpPr>
          <p:spPr bwMode="auto">
            <a:xfrm>
              <a:off x="188913" y="466725"/>
              <a:ext cx="95250" cy="101600"/>
            </a:xfrm>
            <a:custGeom>
              <a:avLst/>
              <a:gdLst>
                <a:gd name="T0" fmla="*/ 2147483647 w 73"/>
                <a:gd name="T1" fmla="*/ 2147483647 h 78"/>
                <a:gd name="T2" fmla="*/ 2147483647 w 73"/>
                <a:gd name="T3" fmla="*/ 2147483647 h 78"/>
                <a:gd name="T4" fmla="*/ 2147483647 w 73"/>
                <a:gd name="T5" fmla="*/ 2147483647 h 78"/>
                <a:gd name="T6" fmla="*/ 2147483647 w 73"/>
                <a:gd name="T7" fmla="*/ 2147483647 h 78"/>
                <a:gd name="T8" fmla="*/ 2147483647 w 73"/>
                <a:gd name="T9" fmla="*/ 2147483647 h 78"/>
                <a:gd name="T10" fmla="*/ 2147483647 w 73"/>
                <a:gd name="T11" fmla="*/ 2147483647 h 78"/>
                <a:gd name="T12" fmla="*/ 2147483647 w 73"/>
                <a:gd name="T13" fmla="*/ 2147483647 h 78"/>
                <a:gd name="T14" fmla="*/ 2147483647 w 73"/>
                <a:gd name="T15" fmla="*/ 2147483647 h 78"/>
                <a:gd name="T16" fmla="*/ 2147483647 w 73"/>
                <a:gd name="T17" fmla="*/ 2147483647 h 78"/>
                <a:gd name="T18" fmla="*/ 2147483647 w 73"/>
                <a:gd name="T19" fmla="*/ 2147483647 h 78"/>
                <a:gd name="T20" fmla="*/ 2147483647 w 73"/>
                <a:gd name="T21" fmla="*/ 2147483647 h 78"/>
                <a:gd name="T22" fmla="*/ 2147483647 w 73"/>
                <a:gd name="T23" fmla="*/ 2147483647 h 78"/>
                <a:gd name="T24" fmla="*/ 0 w 73"/>
                <a:gd name="T25" fmla="*/ 2147483647 h 78"/>
                <a:gd name="T26" fmla="*/ 2147483647 w 73"/>
                <a:gd name="T27" fmla="*/ 2147483647 h 78"/>
                <a:gd name="T28" fmla="*/ 2147483647 w 73"/>
                <a:gd name="T29" fmla="*/ 2147483647 h 78"/>
                <a:gd name="T30" fmla="*/ 2147483647 w 73"/>
                <a:gd name="T31" fmla="*/ 2147483647 h 78"/>
                <a:gd name="T32" fmla="*/ 2147483647 w 73"/>
                <a:gd name="T33" fmla="*/ 2147483647 h 78"/>
                <a:gd name="T34" fmla="*/ 2147483647 w 73"/>
                <a:gd name="T35" fmla="*/ 2147483647 h 78"/>
                <a:gd name="T36" fmla="*/ 2147483647 w 73"/>
                <a:gd name="T37" fmla="*/ 2147483647 h 78"/>
                <a:gd name="T38" fmla="*/ 2147483647 w 73"/>
                <a:gd name="T39" fmla="*/ 2147483647 h 78"/>
                <a:gd name="T40" fmla="*/ 2147483647 w 73"/>
                <a:gd name="T41" fmla="*/ 2147483647 h 78"/>
                <a:gd name="T42" fmla="*/ 2147483647 w 73"/>
                <a:gd name="T43" fmla="*/ 2147483647 h 78"/>
                <a:gd name="T44" fmla="*/ 2147483647 w 73"/>
                <a:gd name="T45" fmla="*/ 2147483647 h 78"/>
                <a:gd name="T46" fmla="*/ 2147483647 w 73"/>
                <a:gd name="T47" fmla="*/ 2147483647 h 78"/>
                <a:gd name="T48" fmla="*/ 2147483647 w 73"/>
                <a:gd name="T49" fmla="*/ 2147483647 h 78"/>
                <a:gd name="T50" fmla="*/ 2147483647 w 73"/>
                <a:gd name="T51" fmla="*/ 2147483647 h 78"/>
                <a:gd name="T52" fmla="*/ 2147483647 w 73"/>
                <a:gd name="T53" fmla="*/ 2147483647 h 78"/>
                <a:gd name="T54" fmla="*/ 2147483647 w 73"/>
                <a:gd name="T55" fmla="*/ 2147483647 h 78"/>
                <a:gd name="T56" fmla="*/ 2147483647 w 73"/>
                <a:gd name="T57" fmla="*/ 2147483647 h 78"/>
                <a:gd name="T58" fmla="*/ 2147483647 w 73"/>
                <a:gd name="T59" fmla="*/ 2147483647 h 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3"/>
                <a:gd name="T91" fmla="*/ 0 h 78"/>
                <a:gd name="T92" fmla="*/ 73 w 73"/>
                <a:gd name="T93" fmla="*/ 78 h 7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3" h="78">
                  <a:moveTo>
                    <a:pt x="61" y="22"/>
                  </a:moveTo>
                  <a:cubicBezTo>
                    <a:pt x="61" y="22"/>
                    <a:pt x="61" y="23"/>
                    <a:pt x="60" y="23"/>
                  </a:cubicBezTo>
                  <a:cubicBezTo>
                    <a:pt x="59" y="25"/>
                    <a:pt x="58" y="26"/>
                    <a:pt x="57" y="28"/>
                  </a:cubicBezTo>
                  <a:cubicBezTo>
                    <a:pt x="55" y="30"/>
                    <a:pt x="53" y="32"/>
                    <a:pt x="51" y="35"/>
                  </a:cubicBezTo>
                  <a:cubicBezTo>
                    <a:pt x="49" y="38"/>
                    <a:pt x="47" y="40"/>
                    <a:pt x="44" y="43"/>
                  </a:cubicBezTo>
                  <a:cubicBezTo>
                    <a:pt x="43" y="45"/>
                    <a:pt x="42" y="46"/>
                    <a:pt x="41" y="47"/>
                  </a:cubicBezTo>
                  <a:cubicBezTo>
                    <a:pt x="39" y="48"/>
                    <a:pt x="38" y="49"/>
                    <a:pt x="37" y="50"/>
                  </a:cubicBezTo>
                  <a:cubicBezTo>
                    <a:pt x="36" y="50"/>
                    <a:pt x="34" y="51"/>
                    <a:pt x="33" y="51"/>
                  </a:cubicBezTo>
                  <a:cubicBezTo>
                    <a:pt x="30" y="53"/>
                    <a:pt x="27" y="53"/>
                    <a:pt x="24" y="54"/>
                  </a:cubicBezTo>
                  <a:cubicBezTo>
                    <a:pt x="20" y="56"/>
                    <a:pt x="17" y="57"/>
                    <a:pt x="14" y="59"/>
                  </a:cubicBezTo>
                  <a:cubicBezTo>
                    <a:pt x="12" y="61"/>
                    <a:pt x="10" y="63"/>
                    <a:pt x="9" y="66"/>
                  </a:cubicBezTo>
                  <a:cubicBezTo>
                    <a:pt x="7" y="67"/>
                    <a:pt x="6" y="69"/>
                    <a:pt x="5" y="71"/>
                  </a:cubicBezTo>
                  <a:cubicBezTo>
                    <a:pt x="3" y="74"/>
                    <a:pt x="2" y="75"/>
                    <a:pt x="0" y="78"/>
                  </a:cubicBezTo>
                  <a:cubicBezTo>
                    <a:pt x="1" y="74"/>
                    <a:pt x="3" y="70"/>
                    <a:pt x="5" y="67"/>
                  </a:cubicBezTo>
                  <a:cubicBezTo>
                    <a:pt x="8" y="64"/>
                    <a:pt x="9" y="61"/>
                    <a:pt x="13" y="59"/>
                  </a:cubicBezTo>
                  <a:cubicBezTo>
                    <a:pt x="17" y="56"/>
                    <a:pt x="20" y="53"/>
                    <a:pt x="26" y="52"/>
                  </a:cubicBezTo>
                  <a:cubicBezTo>
                    <a:pt x="28" y="51"/>
                    <a:pt x="30" y="50"/>
                    <a:pt x="32" y="49"/>
                  </a:cubicBezTo>
                  <a:cubicBezTo>
                    <a:pt x="34" y="48"/>
                    <a:pt x="36" y="47"/>
                    <a:pt x="37" y="45"/>
                  </a:cubicBezTo>
                  <a:cubicBezTo>
                    <a:pt x="40" y="43"/>
                    <a:pt x="43" y="40"/>
                    <a:pt x="45" y="38"/>
                  </a:cubicBezTo>
                  <a:cubicBezTo>
                    <a:pt x="48" y="34"/>
                    <a:pt x="51" y="30"/>
                    <a:pt x="54" y="26"/>
                  </a:cubicBezTo>
                  <a:cubicBezTo>
                    <a:pt x="56" y="23"/>
                    <a:pt x="58" y="20"/>
                    <a:pt x="60" y="18"/>
                  </a:cubicBezTo>
                  <a:cubicBezTo>
                    <a:pt x="61" y="16"/>
                    <a:pt x="62" y="15"/>
                    <a:pt x="63" y="14"/>
                  </a:cubicBezTo>
                  <a:cubicBezTo>
                    <a:pt x="65" y="10"/>
                    <a:pt x="67" y="7"/>
                    <a:pt x="69" y="3"/>
                  </a:cubicBezTo>
                  <a:cubicBezTo>
                    <a:pt x="70" y="3"/>
                    <a:pt x="70" y="1"/>
                    <a:pt x="71" y="1"/>
                  </a:cubicBezTo>
                  <a:cubicBezTo>
                    <a:pt x="73" y="0"/>
                    <a:pt x="73" y="3"/>
                    <a:pt x="72" y="4"/>
                  </a:cubicBezTo>
                  <a:cubicBezTo>
                    <a:pt x="72" y="5"/>
                    <a:pt x="71" y="6"/>
                    <a:pt x="70" y="8"/>
                  </a:cubicBezTo>
                  <a:cubicBezTo>
                    <a:pt x="69" y="9"/>
                    <a:pt x="69" y="10"/>
                    <a:pt x="68" y="11"/>
                  </a:cubicBezTo>
                  <a:cubicBezTo>
                    <a:pt x="68" y="12"/>
                    <a:pt x="67" y="14"/>
                    <a:pt x="66" y="16"/>
                  </a:cubicBezTo>
                  <a:cubicBezTo>
                    <a:pt x="65" y="17"/>
                    <a:pt x="64" y="17"/>
                    <a:pt x="63" y="19"/>
                  </a:cubicBezTo>
                  <a:cubicBezTo>
                    <a:pt x="63" y="20"/>
                    <a:pt x="62" y="21"/>
                    <a:pt x="61" y="22"/>
                  </a:cubicBezTo>
                  <a:close/>
                </a:path>
              </a:pathLst>
            </a:custGeom>
            <a:solidFill>
              <a:srgbClr val="667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1" name="Freeform 3429"/>
            <p:cNvSpPr>
              <a:spLocks noChangeArrowheads="1"/>
            </p:cNvSpPr>
            <p:nvPr/>
          </p:nvSpPr>
          <p:spPr bwMode="auto">
            <a:xfrm>
              <a:off x="188913" y="468313"/>
              <a:ext cx="95250" cy="100013"/>
            </a:xfrm>
            <a:custGeom>
              <a:avLst/>
              <a:gdLst>
                <a:gd name="T0" fmla="*/ 2147483647 w 73"/>
                <a:gd name="T1" fmla="*/ 0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0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0 h 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73"/>
                <a:gd name="T97" fmla="*/ 0 h 77"/>
                <a:gd name="T98" fmla="*/ 73 w 73"/>
                <a:gd name="T99" fmla="*/ 77 h 7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73" h="77">
                  <a:moveTo>
                    <a:pt x="71" y="0"/>
                  </a:moveTo>
                  <a:cubicBezTo>
                    <a:pt x="70" y="0"/>
                    <a:pt x="70" y="2"/>
                    <a:pt x="69" y="2"/>
                  </a:cubicBezTo>
                  <a:cubicBezTo>
                    <a:pt x="67" y="6"/>
                    <a:pt x="65" y="9"/>
                    <a:pt x="63" y="13"/>
                  </a:cubicBezTo>
                  <a:cubicBezTo>
                    <a:pt x="62" y="14"/>
                    <a:pt x="61" y="15"/>
                    <a:pt x="60" y="17"/>
                  </a:cubicBezTo>
                  <a:cubicBezTo>
                    <a:pt x="58" y="19"/>
                    <a:pt x="56" y="22"/>
                    <a:pt x="54" y="25"/>
                  </a:cubicBezTo>
                  <a:cubicBezTo>
                    <a:pt x="52" y="27"/>
                    <a:pt x="50" y="30"/>
                    <a:pt x="49" y="32"/>
                  </a:cubicBezTo>
                  <a:cubicBezTo>
                    <a:pt x="47" y="34"/>
                    <a:pt x="46" y="36"/>
                    <a:pt x="44" y="38"/>
                  </a:cubicBezTo>
                  <a:cubicBezTo>
                    <a:pt x="42" y="40"/>
                    <a:pt x="40" y="42"/>
                    <a:pt x="37" y="44"/>
                  </a:cubicBezTo>
                  <a:cubicBezTo>
                    <a:pt x="36" y="46"/>
                    <a:pt x="34" y="47"/>
                    <a:pt x="32" y="48"/>
                  </a:cubicBezTo>
                  <a:cubicBezTo>
                    <a:pt x="30" y="49"/>
                    <a:pt x="28" y="50"/>
                    <a:pt x="26" y="51"/>
                  </a:cubicBezTo>
                  <a:cubicBezTo>
                    <a:pt x="20" y="52"/>
                    <a:pt x="17" y="55"/>
                    <a:pt x="13" y="58"/>
                  </a:cubicBezTo>
                  <a:cubicBezTo>
                    <a:pt x="9" y="60"/>
                    <a:pt x="8" y="63"/>
                    <a:pt x="5" y="66"/>
                  </a:cubicBezTo>
                  <a:cubicBezTo>
                    <a:pt x="3" y="69"/>
                    <a:pt x="1" y="73"/>
                    <a:pt x="0" y="77"/>
                  </a:cubicBezTo>
                  <a:cubicBezTo>
                    <a:pt x="2" y="74"/>
                    <a:pt x="3" y="73"/>
                    <a:pt x="5" y="70"/>
                  </a:cubicBezTo>
                  <a:cubicBezTo>
                    <a:pt x="6" y="68"/>
                    <a:pt x="7" y="66"/>
                    <a:pt x="9" y="65"/>
                  </a:cubicBezTo>
                  <a:cubicBezTo>
                    <a:pt x="10" y="62"/>
                    <a:pt x="12" y="60"/>
                    <a:pt x="14" y="58"/>
                  </a:cubicBezTo>
                  <a:cubicBezTo>
                    <a:pt x="18" y="55"/>
                    <a:pt x="23" y="54"/>
                    <a:pt x="27" y="52"/>
                  </a:cubicBezTo>
                  <a:cubicBezTo>
                    <a:pt x="28" y="52"/>
                    <a:pt x="29" y="51"/>
                    <a:pt x="30" y="51"/>
                  </a:cubicBezTo>
                  <a:cubicBezTo>
                    <a:pt x="31" y="51"/>
                    <a:pt x="32" y="50"/>
                    <a:pt x="33" y="49"/>
                  </a:cubicBezTo>
                  <a:cubicBezTo>
                    <a:pt x="35" y="48"/>
                    <a:pt x="37" y="47"/>
                    <a:pt x="39" y="45"/>
                  </a:cubicBezTo>
                  <a:cubicBezTo>
                    <a:pt x="41" y="44"/>
                    <a:pt x="43" y="42"/>
                    <a:pt x="44" y="39"/>
                  </a:cubicBezTo>
                  <a:cubicBezTo>
                    <a:pt x="45" y="38"/>
                    <a:pt x="47" y="37"/>
                    <a:pt x="48" y="35"/>
                  </a:cubicBezTo>
                  <a:cubicBezTo>
                    <a:pt x="48" y="35"/>
                    <a:pt x="49" y="34"/>
                    <a:pt x="49" y="34"/>
                  </a:cubicBezTo>
                  <a:cubicBezTo>
                    <a:pt x="50" y="32"/>
                    <a:pt x="52" y="31"/>
                    <a:pt x="53" y="30"/>
                  </a:cubicBezTo>
                  <a:cubicBezTo>
                    <a:pt x="54" y="28"/>
                    <a:pt x="55" y="27"/>
                    <a:pt x="56" y="26"/>
                  </a:cubicBezTo>
                  <a:cubicBezTo>
                    <a:pt x="57" y="24"/>
                    <a:pt x="58" y="23"/>
                    <a:pt x="59" y="21"/>
                  </a:cubicBezTo>
                  <a:cubicBezTo>
                    <a:pt x="60" y="21"/>
                    <a:pt x="60" y="21"/>
                    <a:pt x="60" y="20"/>
                  </a:cubicBezTo>
                  <a:cubicBezTo>
                    <a:pt x="61" y="18"/>
                    <a:pt x="63" y="17"/>
                    <a:pt x="64" y="15"/>
                  </a:cubicBezTo>
                  <a:cubicBezTo>
                    <a:pt x="65" y="13"/>
                    <a:pt x="65" y="12"/>
                    <a:pt x="67" y="10"/>
                  </a:cubicBezTo>
                  <a:cubicBezTo>
                    <a:pt x="68" y="8"/>
                    <a:pt x="69" y="6"/>
                    <a:pt x="70" y="4"/>
                  </a:cubicBezTo>
                  <a:cubicBezTo>
                    <a:pt x="71" y="3"/>
                    <a:pt x="73" y="2"/>
                    <a:pt x="73" y="1"/>
                  </a:cubicBezTo>
                  <a:cubicBezTo>
                    <a:pt x="73" y="0"/>
                    <a:pt x="72" y="0"/>
                    <a:pt x="71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2" name="Freeform 3430"/>
            <p:cNvSpPr>
              <a:spLocks noChangeArrowheads="1"/>
            </p:cNvSpPr>
            <p:nvPr/>
          </p:nvSpPr>
          <p:spPr bwMode="auto">
            <a:xfrm>
              <a:off x="252413" y="508000"/>
              <a:ext cx="4763" cy="4763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3" name="Freeform 3431"/>
            <p:cNvSpPr>
              <a:spLocks noChangeArrowheads="1"/>
            </p:cNvSpPr>
            <p:nvPr/>
          </p:nvSpPr>
          <p:spPr bwMode="auto">
            <a:xfrm>
              <a:off x="252413" y="5127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08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4" name="Freeform 3432"/>
            <p:cNvSpPr>
              <a:spLocks noChangeArrowheads="1"/>
            </p:cNvSpPr>
            <p:nvPr/>
          </p:nvSpPr>
          <p:spPr bwMode="auto">
            <a:xfrm>
              <a:off x="228600" y="485775"/>
              <a:ext cx="49213" cy="53975"/>
            </a:xfrm>
            <a:custGeom>
              <a:avLst/>
              <a:gdLst>
                <a:gd name="T0" fmla="*/ 0 w 38"/>
                <a:gd name="T1" fmla="*/ 2147483647 h 41"/>
                <a:gd name="T2" fmla="*/ 2147483647 w 38"/>
                <a:gd name="T3" fmla="*/ 2147483647 h 41"/>
                <a:gd name="T4" fmla="*/ 2147483647 w 38"/>
                <a:gd name="T5" fmla="*/ 2147483647 h 41"/>
                <a:gd name="T6" fmla="*/ 2147483647 w 38"/>
                <a:gd name="T7" fmla="*/ 2147483647 h 41"/>
                <a:gd name="T8" fmla="*/ 2147483647 w 38"/>
                <a:gd name="T9" fmla="*/ 2147483647 h 41"/>
                <a:gd name="T10" fmla="*/ 2147483647 w 38"/>
                <a:gd name="T11" fmla="*/ 2147483647 h 41"/>
                <a:gd name="T12" fmla="*/ 2147483647 w 38"/>
                <a:gd name="T13" fmla="*/ 2147483647 h 41"/>
                <a:gd name="T14" fmla="*/ 2147483647 w 38"/>
                <a:gd name="T15" fmla="*/ 0 h 41"/>
                <a:gd name="T16" fmla="*/ 2147483647 w 38"/>
                <a:gd name="T17" fmla="*/ 2147483647 h 41"/>
                <a:gd name="T18" fmla="*/ 2147483647 w 38"/>
                <a:gd name="T19" fmla="*/ 2147483647 h 41"/>
                <a:gd name="T20" fmla="*/ 2147483647 w 38"/>
                <a:gd name="T21" fmla="*/ 2147483647 h 41"/>
                <a:gd name="T22" fmla="*/ 2147483647 w 38"/>
                <a:gd name="T23" fmla="*/ 2147483647 h 41"/>
                <a:gd name="T24" fmla="*/ 0 w 38"/>
                <a:gd name="T25" fmla="*/ 2147483647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41"/>
                <a:gd name="T41" fmla="*/ 38 w 38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41">
                  <a:moveTo>
                    <a:pt x="0" y="40"/>
                  </a:move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5" y="39"/>
                    <a:pt x="7" y="38"/>
                    <a:pt x="9" y="36"/>
                  </a:cubicBezTo>
                  <a:cubicBezTo>
                    <a:pt x="13" y="33"/>
                    <a:pt x="17" y="29"/>
                    <a:pt x="21" y="25"/>
                  </a:cubicBezTo>
                  <a:cubicBezTo>
                    <a:pt x="25" y="22"/>
                    <a:pt x="28" y="18"/>
                    <a:pt x="31" y="14"/>
                  </a:cubicBezTo>
                  <a:cubicBezTo>
                    <a:pt x="32" y="13"/>
                    <a:pt x="32" y="12"/>
                    <a:pt x="33" y="10"/>
                  </a:cubicBezTo>
                  <a:cubicBezTo>
                    <a:pt x="35" y="7"/>
                    <a:pt x="38" y="4"/>
                    <a:pt x="37" y="0"/>
                  </a:cubicBezTo>
                  <a:cubicBezTo>
                    <a:pt x="36" y="2"/>
                    <a:pt x="35" y="5"/>
                    <a:pt x="33" y="7"/>
                  </a:cubicBezTo>
                  <a:cubicBezTo>
                    <a:pt x="31" y="9"/>
                    <a:pt x="29" y="12"/>
                    <a:pt x="27" y="14"/>
                  </a:cubicBezTo>
                  <a:cubicBezTo>
                    <a:pt x="24" y="18"/>
                    <a:pt x="20" y="22"/>
                    <a:pt x="17" y="26"/>
                  </a:cubicBezTo>
                  <a:cubicBezTo>
                    <a:pt x="14" y="29"/>
                    <a:pt x="12" y="33"/>
                    <a:pt x="9" y="35"/>
                  </a:cubicBezTo>
                  <a:cubicBezTo>
                    <a:pt x="7" y="37"/>
                    <a:pt x="2" y="37"/>
                    <a:pt x="0" y="40"/>
                  </a:cubicBezTo>
                  <a:close/>
                </a:path>
              </a:pathLst>
            </a:custGeom>
            <a:solidFill>
              <a:srgbClr val="5B6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5" name="Freeform 3433"/>
            <p:cNvSpPr>
              <a:spLocks noChangeArrowheads="1"/>
            </p:cNvSpPr>
            <p:nvPr/>
          </p:nvSpPr>
          <p:spPr bwMode="auto">
            <a:xfrm>
              <a:off x="322263" y="179388"/>
              <a:ext cx="233363" cy="268288"/>
            </a:xfrm>
            <a:custGeom>
              <a:avLst/>
              <a:gdLst>
                <a:gd name="T0" fmla="*/ 2147483647 w 180"/>
                <a:gd name="T1" fmla="*/ 2147483647 h 206"/>
                <a:gd name="T2" fmla="*/ 2147483647 w 180"/>
                <a:gd name="T3" fmla="*/ 2147483647 h 206"/>
                <a:gd name="T4" fmla="*/ 2147483647 w 180"/>
                <a:gd name="T5" fmla="*/ 2147483647 h 206"/>
                <a:gd name="T6" fmla="*/ 2147483647 w 180"/>
                <a:gd name="T7" fmla="*/ 2147483647 h 206"/>
                <a:gd name="T8" fmla="*/ 2147483647 w 180"/>
                <a:gd name="T9" fmla="*/ 2147483647 h 206"/>
                <a:gd name="T10" fmla="*/ 2147483647 w 180"/>
                <a:gd name="T11" fmla="*/ 2147483647 h 206"/>
                <a:gd name="T12" fmla="*/ 2147483647 w 180"/>
                <a:gd name="T13" fmla="*/ 2147483647 h 206"/>
                <a:gd name="T14" fmla="*/ 2147483647 w 180"/>
                <a:gd name="T15" fmla="*/ 2147483647 h 206"/>
                <a:gd name="T16" fmla="*/ 2147483647 w 180"/>
                <a:gd name="T17" fmla="*/ 0 h 206"/>
                <a:gd name="T18" fmla="*/ 2147483647 w 180"/>
                <a:gd name="T19" fmla="*/ 2147483647 h 206"/>
                <a:gd name="T20" fmla="*/ 2147483647 w 180"/>
                <a:gd name="T21" fmla="*/ 2147483647 h 206"/>
                <a:gd name="T22" fmla="*/ 2147483647 w 180"/>
                <a:gd name="T23" fmla="*/ 2147483647 h 206"/>
                <a:gd name="T24" fmla="*/ 0 w 180"/>
                <a:gd name="T25" fmla="*/ 2147483647 h 206"/>
                <a:gd name="T26" fmla="*/ 2147483647 w 180"/>
                <a:gd name="T27" fmla="*/ 2147483647 h 206"/>
                <a:gd name="T28" fmla="*/ 2147483647 w 180"/>
                <a:gd name="T29" fmla="*/ 2147483647 h 206"/>
                <a:gd name="T30" fmla="*/ 2147483647 w 180"/>
                <a:gd name="T31" fmla="*/ 2147483647 h 206"/>
                <a:gd name="T32" fmla="*/ 2147483647 w 180"/>
                <a:gd name="T33" fmla="*/ 2147483647 h 206"/>
                <a:gd name="T34" fmla="*/ 2147483647 w 180"/>
                <a:gd name="T35" fmla="*/ 2147483647 h 206"/>
                <a:gd name="T36" fmla="*/ 2147483647 w 180"/>
                <a:gd name="T37" fmla="*/ 2147483647 h 2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0"/>
                <a:gd name="T58" fmla="*/ 0 h 206"/>
                <a:gd name="T59" fmla="*/ 180 w 180"/>
                <a:gd name="T60" fmla="*/ 206 h 20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0" h="206">
                  <a:moveTo>
                    <a:pt x="148" y="120"/>
                  </a:moveTo>
                  <a:cubicBezTo>
                    <a:pt x="158" y="97"/>
                    <a:pt x="166" y="73"/>
                    <a:pt x="180" y="52"/>
                  </a:cubicBezTo>
                  <a:cubicBezTo>
                    <a:pt x="180" y="52"/>
                    <a:pt x="180" y="52"/>
                    <a:pt x="180" y="52"/>
                  </a:cubicBezTo>
                  <a:cubicBezTo>
                    <a:pt x="175" y="53"/>
                    <a:pt x="169" y="53"/>
                    <a:pt x="163" y="52"/>
                  </a:cubicBezTo>
                  <a:cubicBezTo>
                    <a:pt x="150" y="49"/>
                    <a:pt x="137" y="44"/>
                    <a:pt x="127" y="35"/>
                  </a:cubicBezTo>
                  <a:cubicBezTo>
                    <a:pt x="118" y="26"/>
                    <a:pt x="118" y="16"/>
                    <a:pt x="115" y="4"/>
                  </a:cubicBezTo>
                  <a:cubicBezTo>
                    <a:pt x="107" y="7"/>
                    <a:pt x="98" y="8"/>
                    <a:pt x="89" y="8"/>
                  </a:cubicBezTo>
                  <a:cubicBezTo>
                    <a:pt x="85" y="8"/>
                    <a:pt x="82" y="7"/>
                    <a:pt x="78" y="5"/>
                  </a:cubicBezTo>
                  <a:cubicBezTo>
                    <a:pt x="75" y="3"/>
                    <a:pt x="73" y="1"/>
                    <a:pt x="69" y="0"/>
                  </a:cubicBezTo>
                  <a:cubicBezTo>
                    <a:pt x="65" y="8"/>
                    <a:pt x="59" y="21"/>
                    <a:pt x="56" y="29"/>
                  </a:cubicBezTo>
                  <a:cubicBezTo>
                    <a:pt x="53" y="37"/>
                    <a:pt x="50" y="46"/>
                    <a:pt x="47" y="54"/>
                  </a:cubicBezTo>
                  <a:cubicBezTo>
                    <a:pt x="40" y="73"/>
                    <a:pt x="34" y="91"/>
                    <a:pt x="28" y="110"/>
                  </a:cubicBezTo>
                  <a:cubicBezTo>
                    <a:pt x="20" y="138"/>
                    <a:pt x="10" y="166"/>
                    <a:pt x="0" y="193"/>
                  </a:cubicBezTo>
                  <a:cubicBezTo>
                    <a:pt x="1" y="193"/>
                    <a:pt x="2" y="193"/>
                    <a:pt x="2" y="193"/>
                  </a:cubicBezTo>
                  <a:cubicBezTo>
                    <a:pt x="1" y="198"/>
                    <a:pt x="16" y="201"/>
                    <a:pt x="19" y="202"/>
                  </a:cubicBezTo>
                  <a:cubicBezTo>
                    <a:pt x="25" y="203"/>
                    <a:pt x="32" y="206"/>
                    <a:pt x="38" y="206"/>
                  </a:cubicBezTo>
                  <a:cubicBezTo>
                    <a:pt x="54" y="206"/>
                    <a:pt x="67" y="200"/>
                    <a:pt x="81" y="193"/>
                  </a:cubicBezTo>
                  <a:cubicBezTo>
                    <a:pt x="91" y="187"/>
                    <a:pt x="101" y="181"/>
                    <a:pt x="110" y="173"/>
                  </a:cubicBezTo>
                  <a:cubicBezTo>
                    <a:pt x="127" y="159"/>
                    <a:pt x="139" y="140"/>
                    <a:pt x="148" y="120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6" name="Freeform 3434"/>
            <p:cNvSpPr>
              <a:spLocks noChangeArrowheads="1"/>
            </p:cNvSpPr>
            <p:nvPr/>
          </p:nvSpPr>
          <p:spPr bwMode="auto">
            <a:xfrm>
              <a:off x="260350" y="0"/>
              <a:ext cx="192088" cy="107950"/>
            </a:xfrm>
            <a:custGeom>
              <a:avLst/>
              <a:gdLst>
                <a:gd name="T0" fmla="*/ 2147483647 w 148"/>
                <a:gd name="T1" fmla="*/ 2147483647 h 83"/>
                <a:gd name="T2" fmla="*/ 2147483647 w 148"/>
                <a:gd name="T3" fmla="*/ 2147483647 h 83"/>
                <a:gd name="T4" fmla="*/ 2147483647 w 148"/>
                <a:gd name="T5" fmla="*/ 2147483647 h 83"/>
                <a:gd name="T6" fmla="*/ 2147483647 w 148"/>
                <a:gd name="T7" fmla="*/ 2147483647 h 83"/>
                <a:gd name="T8" fmla="*/ 2147483647 w 148"/>
                <a:gd name="T9" fmla="*/ 2147483647 h 83"/>
                <a:gd name="T10" fmla="*/ 2147483647 w 148"/>
                <a:gd name="T11" fmla="*/ 2147483647 h 83"/>
                <a:gd name="T12" fmla="*/ 2147483647 w 148"/>
                <a:gd name="T13" fmla="*/ 2147483647 h 83"/>
                <a:gd name="T14" fmla="*/ 2147483647 w 148"/>
                <a:gd name="T15" fmla="*/ 2147483647 h 83"/>
                <a:gd name="T16" fmla="*/ 2147483647 w 148"/>
                <a:gd name="T17" fmla="*/ 2147483647 h 83"/>
                <a:gd name="T18" fmla="*/ 2147483647 w 148"/>
                <a:gd name="T19" fmla="*/ 2147483647 h 83"/>
                <a:gd name="T20" fmla="*/ 2147483647 w 148"/>
                <a:gd name="T21" fmla="*/ 2147483647 h 83"/>
                <a:gd name="T22" fmla="*/ 2147483647 w 148"/>
                <a:gd name="T23" fmla="*/ 2147483647 h 83"/>
                <a:gd name="T24" fmla="*/ 2147483647 w 148"/>
                <a:gd name="T25" fmla="*/ 2147483647 h 83"/>
                <a:gd name="T26" fmla="*/ 2147483647 w 148"/>
                <a:gd name="T27" fmla="*/ 2147483647 h 83"/>
                <a:gd name="T28" fmla="*/ 2147483647 w 148"/>
                <a:gd name="T29" fmla="*/ 2147483647 h 83"/>
                <a:gd name="T30" fmla="*/ 2147483647 w 148"/>
                <a:gd name="T31" fmla="*/ 2147483647 h 83"/>
                <a:gd name="T32" fmla="*/ 2147483647 w 148"/>
                <a:gd name="T33" fmla="*/ 2147483647 h 83"/>
                <a:gd name="T34" fmla="*/ 2147483647 w 148"/>
                <a:gd name="T35" fmla="*/ 2147483647 h 83"/>
                <a:gd name="T36" fmla="*/ 2147483647 w 148"/>
                <a:gd name="T37" fmla="*/ 2147483647 h 83"/>
                <a:gd name="T38" fmla="*/ 2147483647 w 148"/>
                <a:gd name="T39" fmla="*/ 2147483647 h 83"/>
                <a:gd name="T40" fmla="*/ 2147483647 w 148"/>
                <a:gd name="T41" fmla="*/ 2147483647 h 83"/>
                <a:gd name="T42" fmla="*/ 2147483647 w 148"/>
                <a:gd name="T43" fmla="*/ 2147483647 h 83"/>
                <a:gd name="T44" fmla="*/ 2147483647 w 148"/>
                <a:gd name="T45" fmla="*/ 2147483647 h 83"/>
                <a:gd name="T46" fmla="*/ 2147483647 w 148"/>
                <a:gd name="T47" fmla="*/ 2147483647 h 83"/>
                <a:gd name="T48" fmla="*/ 2147483647 w 148"/>
                <a:gd name="T49" fmla="*/ 2147483647 h 83"/>
                <a:gd name="T50" fmla="*/ 2147483647 w 148"/>
                <a:gd name="T51" fmla="*/ 0 h 83"/>
                <a:gd name="T52" fmla="*/ 2147483647 w 148"/>
                <a:gd name="T53" fmla="*/ 2147483647 h 83"/>
                <a:gd name="T54" fmla="*/ 2147483647 w 148"/>
                <a:gd name="T55" fmla="*/ 2147483647 h 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48"/>
                <a:gd name="T85" fmla="*/ 0 h 83"/>
                <a:gd name="T86" fmla="*/ 148 w 148"/>
                <a:gd name="T87" fmla="*/ 83 h 8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48" h="83">
                  <a:moveTo>
                    <a:pt x="17" y="73"/>
                  </a:moveTo>
                  <a:cubicBezTo>
                    <a:pt x="24" y="76"/>
                    <a:pt x="30" y="79"/>
                    <a:pt x="37" y="82"/>
                  </a:cubicBezTo>
                  <a:cubicBezTo>
                    <a:pt x="37" y="83"/>
                    <a:pt x="38" y="83"/>
                    <a:pt x="38" y="83"/>
                  </a:cubicBezTo>
                  <a:cubicBezTo>
                    <a:pt x="29" y="73"/>
                    <a:pt x="29" y="55"/>
                    <a:pt x="36" y="44"/>
                  </a:cubicBezTo>
                  <a:cubicBezTo>
                    <a:pt x="45" y="32"/>
                    <a:pt x="61" y="28"/>
                    <a:pt x="69" y="15"/>
                  </a:cubicBezTo>
                  <a:cubicBezTo>
                    <a:pt x="69" y="15"/>
                    <a:pt x="70" y="15"/>
                    <a:pt x="70" y="15"/>
                  </a:cubicBezTo>
                  <a:cubicBezTo>
                    <a:pt x="80" y="18"/>
                    <a:pt x="93" y="18"/>
                    <a:pt x="96" y="29"/>
                  </a:cubicBezTo>
                  <a:cubicBezTo>
                    <a:pt x="96" y="29"/>
                    <a:pt x="96" y="30"/>
                    <a:pt x="96" y="30"/>
                  </a:cubicBezTo>
                  <a:cubicBezTo>
                    <a:pt x="103" y="31"/>
                    <a:pt x="111" y="30"/>
                    <a:pt x="117" y="31"/>
                  </a:cubicBezTo>
                  <a:cubicBezTo>
                    <a:pt x="118" y="31"/>
                    <a:pt x="118" y="31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0" y="33"/>
                    <a:pt x="121" y="35"/>
                    <a:pt x="120" y="39"/>
                  </a:cubicBezTo>
                  <a:cubicBezTo>
                    <a:pt x="120" y="39"/>
                    <a:pt x="119" y="39"/>
                    <a:pt x="119" y="39"/>
                  </a:cubicBezTo>
                  <a:cubicBezTo>
                    <a:pt x="119" y="38"/>
                    <a:pt x="119" y="37"/>
                    <a:pt x="119" y="36"/>
                  </a:cubicBezTo>
                  <a:cubicBezTo>
                    <a:pt x="119" y="36"/>
                    <a:pt x="118" y="36"/>
                    <a:pt x="118" y="36"/>
                  </a:cubicBezTo>
                  <a:cubicBezTo>
                    <a:pt x="118" y="35"/>
                    <a:pt x="118" y="35"/>
                    <a:pt x="117" y="34"/>
                  </a:cubicBezTo>
                  <a:cubicBezTo>
                    <a:pt x="119" y="37"/>
                    <a:pt x="119" y="39"/>
                    <a:pt x="119" y="42"/>
                  </a:cubicBezTo>
                  <a:cubicBezTo>
                    <a:pt x="120" y="45"/>
                    <a:pt x="120" y="50"/>
                    <a:pt x="118" y="52"/>
                  </a:cubicBezTo>
                  <a:cubicBezTo>
                    <a:pt x="123" y="51"/>
                    <a:pt x="127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6" y="44"/>
                    <a:pt x="140" y="40"/>
                    <a:pt x="144" y="35"/>
                  </a:cubicBezTo>
                  <a:cubicBezTo>
                    <a:pt x="145" y="33"/>
                    <a:pt x="147" y="30"/>
                    <a:pt x="148" y="28"/>
                  </a:cubicBezTo>
                  <a:cubicBezTo>
                    <a:pt x="148" y="28"/>
                    <a:pt x="147" y="28"/>
                    <a:pt x="147" y="27"/>
                  </a:cubicBezTo>
                  <a:cubicBezTo>
                    <a:pt x="141" y="23"/>
                    <a:pt x="135" y="19"/>
                    <a:pt x="128" y="16"/>
                  </a:cubicBezTo>
                  <a:cubicBezTo>
                    <a:pt x="121" y="12"/>
                    <a:pt x="113" y="11"/>
                    <a:pt x="104" y="9"/>
                  </a:cubicBezTo>
                  <a:cubicBezTo>
                    <a:pt x="93" y="8"/>
                    <a:pt x="81" y="6"/>
                    <a:pt x="71" y="0"/>
                  </a:cubicBezTo>
                  <a:cubicBezTo>
                    <a:pt x="51" y="23"/>
                    <a:pt x="0" y="32"/>
                    <a:pt x="18" y="72"/>
                  </a:cubicBezTo>
                  <a:cubicBezTo>
                    <a:pt x="18" y="72"/>
                    <a:pt x="18" y="72"/>
                    <a:pt x="17" y="73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7" name="Freeform 3435"/>
            <p:cNvSpPr>
              <a:spLocks noChangeArrowheads="1"/>
            </p:cNvSpPr>
            <p:nvPr/>
          </p:nvSpPr>
          <p:spPr bwMode="auto">
            <a:xfrm>
              <a:off x="234950" y="76200"/>
              <a:ext cx="20638" cy="14288"/>
            </a:xfrm>
            <a:custGeom>
              <a:avLst/>
              <a:gdLst>
                <a:gd name="T0" fmla="*/ 2147483647 w 16"/>
                <a:gd name="T1" fmla="*/ 2147483647 h 11"/>
                <a:gd name="T2" fmla="*/ 2147483647 w 16"/>
                <a:gd name="T3" fmla="*/ 2147483647 h 11"/>
                <a:gd name="T4" fmla="*/ 2147483647 w 16"/>
                <a:gd name="T5" fmla="*/ 2147483647 h 11"/>
                <a:gd name="T6" fmla="*/ 2147483647 w 16"/>
                <a:gd name="T7" fmla="*/ 2147483647 h 11"/>
                <a:gd name="T8" fmla="*/ 0 w 16"/>
                <a:gd name="T9" fmla="*/ 0 h 11"/>
                <a:gd name="T10" fmla="*/ 2147483647 w 16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1"/>
                <a:gd name="T20" fmla="*/ 16 w 16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1">
                  <a:moveTo>
                    <a:pt x="3" y="7"/>
                  </a:moveTo>
                  <a:cubicBezTo>
                    <a:pt x="5" y="11"/>
                    <a:pt x="10" y="11"/>
                    <a:pt x="13" y="9"/>
                  </a:cubicBezTo>
                  <a:cubicBezTo>
                    <a:pt x="14" y="8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1" y="4"/>
                    <a:pt x="6" y="0"/>
                    <a:pt x="0" y="0"/>
                  </a:cubicBezTo>
                  <a:cubicBezTo>
                    <a:pt x="2" y="2"/>
                    <a:pt x="2" y="5"/>
                    <a:pt x="3" y="7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8" name="Freeform 3436"/>
            <p:cNvSpPr>
              <a:spLocks noChangeArrowheads="1"/>
            </p:cNvSpPr>
            <p:nvPr/>
          </p:nvSpPr>
          <p:spPr bwMode="auto">
            <a:xfrm>
              <a:off x="427038" y="33338"/>
              <a:ext cx="271463" cy="430213"/>
            </a:xfrm>
            <a:custGeom>
              <a:avLst/>
              <a:gdLst>
                <a:gd name="T0" fmla="*/ 2147483647 w 209"/>
                <a:gd name="T1" fmla="*/ 2147483647 h 332"/>
                <a:gd name="T2" fmla="*/ 2147483647 w 209"/>
                <a:gd name="T3" fmla="*/ 0 h 332"/>
                <a:gd name="T4" fmla="*/ 2147483647 w 209"/>
                <a:gd name="T5" fmla="*/ 2147483647 h 332"/>
                <a:gd name="T6" fmla="*/ 2147483647 w 209"/>
                <a:gd name="T7" fmla="*/ 2147483647 h 332"/>
                <a:gd name="T8" fmla="*/ 2147483647 w 209"/>
                <a:gd name="T9" fmla="*/ 2147483647 h 332"/>
                <a:gd name="T10" fmla="*/ 2147483647 w 209"/>
                <a:gd name="T11" fmla="*/ 2147483647 h 332"/>
                <a:gd name="T12" fmla="*/ 2147483647 w 209"/>
                <a:gd name="T13" fmla="*/ 2147483647 h 332"/>
                <a:gd name="T14" fmla="*/ 2147483647 w 209"/>
                <a:gd name="T15" fmla="*/ 2147483647 h 332"/>
                <a:gd name="T16" fmla="*/ 2147483647 w 209"/>
                <a:gd name="T17" fmla="*/ 2147483647 h 332"/>
                <a:gd name="T18" fmla="*/ 2147483647 w 209"/>
                <a:gd name="T19" fmla="*/ 2147483647 h 332"/>
                <a:gd name="T20" fmla="*/ 2147483647 w 209"/>
                <a:gd name="T21" fmla="*/ 2147483647 h 332"/>
                <a:gd name="T22" fmla="*/ 2147483647 w 209"/>
                <a:gd name="T23" fmla="*/ 2147483647 h 332"/>
                <a:gd name="T24" fmla="*/ 2147483647 w 209"/>
                <a:gd name="T25" fmla="*/ 2147483647 h 332"/>
                <a:gd name="T26" fmla="*/ 2147483647 w 209"/>
                <a:gd name="T27" fmla="*/ 2147483647 h 332"/>
                <a:gd name="T28" fmla="*/ 2147483647 w 209"/>
                <a:gd name="T29" fmla="*/ 2147483647 h 332"/>
                <a:gd name="T30" fmla="*/ 2147483647 w 209"/>
                <a:gd name="T31" fmla="*/ 2147483647 h 332"/>
                <a:gd name="T32" fmla="*/ 2147483647 w 209"/>
                <a:gd name="T33" fmla="*/ 2147483647 h 332"/>
                <a:gd name="T34" fmla="*/ 2147483647 w 209"/>
                <a:gd name="T35" fmla="*/ 2147483647 h 332"/>
                <a:gd name="T36" fmla="*/ 2147483647 w 209"/>
                <a:gd name="T37" fmla="*/ 2147483647 h 332"/>
                <a:gd name="T38" fmla="*/ 2147483647 w 209"/>
                <a:gd name="T39" fmla="*/ 2147483647 h 332"/>
                <a:gd name="T40" fmla="*/ 0 w 209"/>
                <a:gd name="T41" fmla="*/ 2147483647 h 332"/>
                <a:gd name="T42" fmla="*/ 2147483647 w 209"/>
                <a:gd name="T43" fmla="*/ 2147483647 h 332"/>
                <a:gd name="T44" fmla="*/ 2147483647 w 209"/>
                <a:gd name="T45" fmla="*/ 2147483647 h 332"/>
                <a:gd name="T46" fmla="*/ 2147483647 w 209"/>
                <a:gd name="T47" fmla="*/ 2147483647 h 332"/>
                <a:gd name="T48" fmla="*/ 0 w 209"/>
                <a:gd name="T49" fmla="*/ 2147483647 h 332"/>
                <a:gd name="T50" fmla="*/ 2147483647 w 209"/>
                <a:gd name="T51" fmla="*/ 2147483647 h 332"/>
                <a:gd name="T52" fmla="*/ 2147483647 w 209"/>
                <a:gd name="T53" fmla="*/ 2147483647 h 332"/>
                <a:gd name="T54" fmla="*/ 2147483647 w 209"/>
                <a:gd name="T55" fmla="*/ 2147483647 h 332"/>
                <a:gd name="T56" fmla="*/ 2147483647 w 209"/>
                <a:gd name="T57" fmla="*/ 2147483647 h 332"/>
                <a:gd name="T58" fmla="*/ 2147483647 w 209"/>
                <a:gd name="T59" fmla="*/ 2147483647 h 332"/>
                <a:gd name="T60" fmla="*/ 2147483647 w 209"/>
                <a:gd name="T61" fmla="*/ 2147483647 h 332"/>
                <a:gd name="T62" fmla="*/ 2147483647 w 209"/>
                <a:gd name="T63" fmla="*/ 2147483647 h 332"/>
                <a:gd name="T64" fmla="*/ 2147483647 w 209"/>
                <a:gd name="T65" fmla="*/ 2147483647 h 332"/>
                <a:gd name="T66" fmla="*/ 2147483647 w 209"/>
                <a:gd name="T67" fmla="*/ 2147483647 h 332"/>
                <a:gd name="T68" fmla="*/ 2147483647 w 209"/>
                <a:gd name="T69" fmla="*/ 2147483647 h 332"/>
                <a:gd name="T70" fmla="*/ 2147483647 w 209"/>
                <a:gd name="T71" fmla="*/ 2147483647 h 332"/>
                <a:gd name="T72" fmla="*/ 2147483647 w 209"/>
                <a:gd name="T73" fmla="*/ 2147483647 h 332"/>
                <a:gd name="T74" fmla="*/ 2147483647 w 209"/>
                <a:gd name="T75" fmla="*/ 2147483647 h 332"/>
                <a:gd name="T76" fmla="*/ 2147483647 w 209"/>
                <a:gd name="T77" fmla="*/ 2147483647 h 332"/>
                <a:gd name="T78" fmla="*/ 2147483647 w 209"/>
                <a:gd name="T79" fmla="*/ 2147483647 h 332"/>
                <a:gd name="T80" fmla="*/ 2147483647 w 209"/>
                <a:gd name="T81" fmla="*/ 2147483647 h 332"/>
                <a:gd name="T82" fmla="*/ 2147483647 w 209"/>
                <a:gd name="T83" fmla="*/ 2147483647 h 332"/>
                <a:gd name="T84" fmla="*/ 2147483647 w 209"/>
                <a:gd name="T85" fmla="*/ 2147483647 h 332"/>
                <a:gd name="T86" fmla="*/ 2147483647 w 209"/>
                <a:gd name="T87" fmla="*/ 2147483647 h 332"/>
                <a:gd name="T88" fmla="*/ 2147483647 w 209"/>
                <a:gd name="T89" fmla="*/ 2147483647 h 332"/>
                <a:gd name="T90" fmla="*/ 2147483647 w 209"/>
                <a:gd name="T91" fmla="*/ 2147483647 h 332"/>
                <a:gd name="T92" fmla="*/ 2147483647 w 209"/>
                <a:gd name="T93" fmla="*/ 2147483647 h 332"/>
                <a:gd name="T94" fmla="*/ 2147483647 w 209"/>
                <a:gd name="T95" fmla="*/ 2147483647 h 332"/>
                <a:gd name="T96" fmla="*/ 2147483647 w 209"/>
                <a:gd name="T97" fmla="*/ 2147483647 h 332"/>
                <a:gd name="T98" fmla="*/ 2147483647 w 209"/>
                <a:gd name="T99" fmla="*/ 2147483647 h 332"/>
                <a:gd name="T100" fmla="*/ 2147483647 w 209"/>
                <a:gd name="T101" fmla="*/ 2147483647 h 332"/>
                <a:gd name="T102" fmla="*/ 2147483647 w 209"/>
                <a:gd name="T103" fmla="*/ 2147483647 h 332"/>
                <a:gd name="T104" fmla="*/ 2147483647 w 209"/>
                <a:gd name="T105" fmla="*/ 2147483647 h 332"/>
                <a:gd name="T106" fmla="*/ 2147483647 w 209"/>
                <a:gd name="T107" fmla="*/ 2147483647 h 332"/>
                <a:gd name="T108" fmla="*/ 2147483647 w 209"/>
                <a:gd name="T109" fmla="*/ 2147483647 h 332"/>
                <a:gd name="T110" fmla="*/ 2147483647 w 209"/>
                <a:gd name="T111" fmla="*/ 2147483647 h 332"/>
                <a:gd name="T112" fmla="*/ 2147483647 w 209"/>
                <a:gd name="T113" fmla="*/ 2147483647 h 332"/>
                <a:gd name="T114" fmla="*/ 2147483647 w 209"/>
                <a:gd name="T115" fmla="*/ 2147483647 h 3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9"/>
                <a:gd name="T175" fmla="*/ 0 h 332"/>
                <a:gd name="T176" fmla="*/ 209 w 209"/>
                <a:gd name="T177" fmla="*/ 332 h 3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9" h="332">
                  <a:moveTo>
                    <a:pt x="102" y="35"/>
                  </a:moveTo>
                  <a:cubicBezTo>
                    <a:pt x="97" y="23"/>
                    <a:pt x="87" y="13"/>
                    <a:pt x="83" y="0"/>
                  </a:cubicBezTo>
                  <a:cubicBezTo>
                    <a:pt x="73" y="2"/>
                    <a:pt x="62" y="3"/>
                    <a:pt x="51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0" y="7"/>
                    <a:pt x="50" y="8"/>
                    <a:pt x="51" y="9"/>
                  </a:cubicBezTo>
                  <a:cubicBezTo>
                    <a:pt x="52" y="9"/>
                    <a:pt x="54" y="9"/>
                    <a:pt x="56" y="9"/>
                  </a:cubicBezTo>
                  <a:cubicBezTo>
                    <a:pt x="62" y="9"/>
                    <a:pt x="76" y="11"/>
                    <a:pt x="73" y="19"/>
                  </a:cubicBezTo>
                  <a:cubicBezTo>
                    <a:pt x="74" y="20"/>
                    <a:pt x="74" y="20"/>
                    <a:pt x="74" y="21"/>
                  </a:cubicBezTo>
                  <a:cubicBezTo>
                    <a:pt x="75" y="31"/>
                    <a:pt x="67" y="39"/>
                    <a:pt x="60" y="45"/>
                  </a:cubicBezTo>
                  <a:cubicBezTo>
                    <a:pt x="52" y="52"/>
                    <a:pt x="41" y="5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5" y="83"/>
                    <a:pt x="36" y="95"/>
                    <a:pt x="39" y="107"/>
                  </a:cubicBezTo>
                  <a:cubicBezTo>
                    <a:pt x="49" y="109"/>
                    <a:pt x="60" y="111"/>
                    <a:pt x="69" y="116"/>
                  </a:cubicBezTo>
                  <a:cubicBezTo>
                    <a:pt x="85" y="124"/>
                    <a:pt x="103" y="142"/>
                    <a:pt x="122" y="139"/>
                  </a:cubicBezTo>
                  <a:cubicBezTo>
                    <a:pt x="122" y="139"/>
                    <a:pt x="123" y="140"/>
                    <a:pt x="123" y="140"/>
                  </a:cubicBezTo>
                  <a:cubicBezTo>
                    <a:pt x="124" y="140"/>
                    <a:pt x="124" y="140"/>
                    <a:pt x="124" y="140"/>
                  </a:cubicBezTo>
                  <a:cubicBezTo>
                    <a:pt x="123" y="155"/>
                    <a:pt x="113" y="163"/>
                    <a:pt x="101" y="165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85" y="190"/>
                    <a:pt x="78" y="218"/>
                    <a:pt x="64" y="244"/>
                  </a:cubicBezTo>
                  <a:cubicBezTo>
                    <a:pt x="53" y="266"/>
                    <a:pt x="39" y="284"/>
                    <a:pt x="18" y="297"/>
                  </a:cubicBezTo>
                  <a:cubicBezTo>
                    <a:pt x="13" y="301"/>
                    <a:pt x="7" y="305"/>
                    <a:pt x="0" y="308"/>
                  </a:cubicBezTo>
                  <a:cubicBezTo>
                    <a:pt x="0" y="308"/>
                    <a:pt x="1" y="309"/>
                    <a:pt x="1" y="309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09"/>
                    <a:pt x="1" y="309"/>
                    <a:pt x="1" y="309"/>
                  </a:cubicBezTo>
                  <a:cubicBezTo>
                    <a:pt x="1" y="310"/>
                    <a:pt x="0" y="310"/>
                    <a:pt x="0" y="310"/>
                  </a:cubicBezTo>
                  <a:cubicBezTo>
                    <a:pt x="1" y="310"/>
                    <a:pt x="2" y="311"/>
                    <a:pt x="2" y="311"/>
                  </a:cubicBezTo>
                  <a:cubicBezTo>
                    <a:pt x="0" y="332"/>
                    <a:pt x="37" y="329"/>
                    <a:pt x="50" y="327"/>
                  </a:cubicBezTo>
                  <a:cubicBezTo>
                    <a:pt x="63" y="325"/>
                    <a:pt x="76" y="320"/>
                    <a:pt x="89" y="321"/>
                  </a:cubicBezTo>
                  <a:cubicBezTo>
                    <a:pt x="98" y="322"/>
                    <a:pt x="105" y="326"/>
                    <a:pt x="112" y="331"/>
                  </a:cubicBezTo>
                  <a:cubicBezTo>
                    <a:pt x="125" y="318"/>
                    <a:pt x="133" y="300"/>
                    <a:pt x="145" y="286"/>
                  </a:cubicBezTo>
                  <a:cubicBezTo>
                    <a:pt x="154" y="276"/>
                    <a:pt x="165" y="264"/>
                    <a:pt x="180" y="265"/>
                  </a:cubicBezTo>
                  <a:cubicBezTo>
                    <a:pt x="179" y="252"/>
                    <a:pt x="178" y="239"/>
                    <a:pt x="182" y="226"/>
                  </a:cubicBezTo>
                  <a:cubicBezTo>
                    <a:pt x="185" y="213"/>
                    <a:pt x="193" y="202"/>
                    <a:pt x="200" y="190"/>
                  </a:cubicBezTo>
                  <a:cubicBezTo>
                    <a:pt x="202" y="187"/>
                    <a:pt x="205" y="184"/>
                    <a:pt x="207" y="181"/>
                  </a:cubicBezTo>
                  <a:cubicBezTo>
                    <a:pt x="207" y="180"/>
                    <a:pt x="209" y="178"/>
                    <a:pt x="209" y="178"/>
                  </a:cubicBezTo>
                  <a:cubicBezTo>
                    <a:pt x="208" y="178"/>
                    <a:pt x="208" y="177"/>
                    <a:pt x="207" y="177"/>
                  </a:cubicBezTo>
                  <a:cubicBezTo>
                    <a:pt x="204" y="176"/>
                    <a:pt x="201" y="175"/>
                    <a:pt x="198" y="172"/>
                  </a:cubicBezTo>
                  <a:cubicBezTo>
                    <a:pt x="193" y="167"/>
                    <a:pt x="196" y="162"/>
                    <a:pt x="202" y="160"/>
                  </a:cubicBezTo>
                  <a:cubicBezTo>
                    <a:pt x="202" y="160"/>
                    <a:pt x="203" y="160"/>
                    <a:pt x="203" y="160"/>
                  </a:cubicBezTo>
                  <a:cubicBezTo>
                    <a:pt x="203" y="158"/>
                    <a:pt x="203" y="158"/>
                    <a:pt x="203" y="158"/>
                  </a:cubicBezTo>
                  <a:cubicBezTo>
                    <a:pt x="203" y="158"/>
                    <a:pt x="202" y="158"/>
                    <a:pt x="203" y="157"/>
                  </a:cubicBezTo>
                  <a:cubicBezTo>
                    <a:pt x="201" y="151"/>
                    <a:pt x="182" y="154"/>
                    <a:pt x="177" y="155"/>
                  </a:cubicBezTo>
                  <a:cubicBezTo>
                    <a:pt x="171" y="155"/>
                    <a:pt x="163" y="157"/>
                    <a:pt x="157" y="154"/>
                  </a:cubicBezTo>
                  <a:cubicBezTo>
                    <a:pt x="153" y="157"/>
                    <a:pt x="149" y="161"/>
                    <a:pt x="145" y="165"/>
                  </a:cubicBezTo>
                  <a:cubicBezTo>
                    <a:pt x="137" y="174"/>
                    <a:pt x="128" y="184"/>
                    <a:pt x="129" y="197"/>
                  </a:cubicBezTo>
                  <a:cubicBezTo>
                    <a:pt x="129" y="197"/>
                    <a:pt x="128" y="198"/>
                    <a:pt x="128" y="198"/>
                  </a:cubicBezTo>
                  <a:cubicBezTo>
                    <a:pt x="113" y="200"/>
                    <a:pt x="100" y="210"/>
                    <a:pt x="89" y="220"/>
                  </a:cubicBezTo>
                  <a:cubicBezTo>
                    <a:pt x="79" y="230"/>
                    <a:pt x="70" y="241"/>
                    <a:pt x="61" y="252"/>
                  </a:cubicBezTo>
                  <a:cubicBezTo>
                    <a:pt x="61" y="252"/>
                    <a:pt x="60" y="253"/>
                    <a:pt x="61" y="252"/>
                  </a:cubicBezTo>
                  <a:cubicBezTo>
                    <a:pt x="66" y="241"/>
                    <a:pt x="74" y="232"/>
                    <a:pt x="82" y="224"/>
                  </a:cubicBezTo>
                  <a:cubicBezTo>
                    <a:pt x="91" y="215"/>
                    <a:pt x="101" y="206"/>
                    <a:pt x="113" y="201"/>
                  </a:cubicBezTo>
                  <a:cubicBezTo>
                    <a:pt x="114" y="200"/>
                    <a:pt x="126" y="197"/>
                    <a:pt x="125" y="196"/>
                  </a:cubicBezTo>
                  <a:cubicBezTo>
                    <a:pt x="125" y="191"/>
                    <a:pt x="127" y="186"/>
                    <a:pt x="129" y="181"/>
                  </a:cubicBezTo>
                  <a:cubicBezTo>
                    <a:pt x="135" y="171"/>
                    <a:pt x="144" y="162"/>
                    <a:pt x="153" y="155"/>
                  </a:cubicBezTo>
                  <a:cubicBezTo>
                    <a:pt x="157" y="151"/>
                    <a:pt x="162" y="147"/>
                    <a:pt x="166" y="144"/>
                  </a:cubicBezTo>
                  <a:cubicBezTo>
                    <a:pt x="170" y="141"/>
                    <a:pt x="157" y="126"/>
                    <a:pt x="155" y="123"/>
                  </a:cubicBezTo>
                  <a:cubicBezTo>
                    <a:pt x="145" y="110"/>
                    <a:pt x="135" y="97"/>
                    <a:pt x="127" y="82"/>
                  </a:cubicBezTo>
                  <a:cubicBezTo>
                    <a:pt x="118" y="67"/>
                    <a:pt x="110" y="51"/>
                    <a:pt x="102" y="35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79" name="Freeform 3437"/>
            <p:cNvSpPr>
              <a:spLocks noChangeArrowheads="1"/>
            </p:cNvSpPr>
            <p:nvPr/>
          </p:nvSpPr>
          <p:spPr bwMode="auto">
            <a:xfrm>
              <a:off x="161925" y="76200"/>
              <a:ext cx="111125" cy="196850"/>
            </a:xfrm>
            <a:custGeom>
              <a:avLst/>
              <a:gdLst>
                <a:gd name="T0" fmla="*/ 2147483647 w 86"/>
                <a:gd name="T1" fmla="*/ 2147483647 h 152"/>
                <a:gd name="T2" fmla="*/ 2147483647 w 86"/>
                <a:gd name="T3" fmla="*/ 2147483647 h 152"/>
                <a:gd name="T4" fmla="*/ 2147483647 w 86"/>
                <a:gd name="T5" fmla="*/ 2147483647 h 152"/>
                <a:gd name="T6" fmla="*/ 0 w 86"/>
                <a:gd name="T7" fmla="*/ 2147483647 h 152"/>
                <a:gd name="T8" fmla="*/ 2147483647 w 86"/>
                <a:gd name="T9" fmla="*/ 2147483647 h 152"/>
                <a:gd name="T10" fmla="*/ 2147483647 w 86"/>
                <a:gd name="T11" fmla="*/ 2147483647 h 152"/>
                <a:gd name="T12" fmla="*/ 2147483647 w 86"/>
                <a:gd name="T13" fmla="*/ 2147483647 h 152"/>
                <a:gd name="T14" fmla="*/ 2147483647 w 86"/>
                <a:gd name="T15" fmla="*/ 2147483647 h 152"/>
                <a:gd name="T16" fmla="*/ 2147483647 w 86"/>
                <a:gd name="T17" fmla="*/ 2147483647 h 152"/>
                <a:gd name="T18" fmla="*/ 2147483647 w 86"/>
                <a:gd name="T19" fmla="*/ 2147483647 h 152"/>
                <a:gd name="T20" fmla="*/ 2147483647 w 86"/>
                <a:gd name="T21" fmla="*/ 2147483647 h 152"/>
                <a:gd name="T22" fmla="*/ 2147483647 w 86"/>
                <a:gd name="T23" fmla="*/ 2147483647 h 152"/>
                <a:gd name="T24" fmla="*/ 2147483647 w 86"/>
                <a:gd name="T25" fmla="*/ 2147483647 h 152"/>
                <a:gd name="T26" fmla="*/ 2147483647 w 86"/>
                <a:gd name="T27" fmla="*/ 2147483647 h 152"/>
                <a:gd name="T28" fmla="*/ 2147483647 w 86"/>
                <a:gd name="T29" fmla="*/ 2147483647 h 152"/>
                <a:gd name="T30" fmla="*/ 2147483647 w 86"/>
                <a:gd name="T31" fmla="*/ 2147483647 h 152"/>
                <a:gd name="T32" fmla="*/ 2147483647 w 86"/>
                <a:gd name="T33" fmla="*/ 2147483647 h 152"/>
                <a:gd name="T34" fmla="*/ 2147483647 w 86"/>
                <a:gd name="T35" fmla="*/ 2147483647 h 152"/>
                <a:gd name="T36" fmla="*/ 2147483647 w 86"/>
                <a:gd name="T37" fmla="*/ 2147483647 h 152"/>
                <a:gd name="T38" fmla="*/ 2147483647 w 86"/>
                <a:gd name="T39" fmla="*/ 2147483647 h 152"/>
                <a:gd name="T40" fmla="*/ 2147483647 w 86"/>
                <a:gd name="T41" fmla="*/ 2147483647 h 152"/>
                <a:gd name="T42" fmla="*/ 2147483647 w 86"/>
                <a:gd name="T43" fmla="*/ 2147483647 h 152"/>
                <a:gd name="T44" fmla="*/ 2147483647 w 86"/>
                <a:gd name="T45" fmla="*/ 2147483647 h 152"/>
                <a:gd name="T46" fmla="*/ 2147483647 w 86"/>
                <a:gd name="T47" fmla="*/ 2147483647 h 152"/>
                <a:gd name="T48" fmla="*/ 2147483647 w 86"/>
                <a:gd name="T49" fmla="*/ 2147483647 h 152"/>
                <a:gd name="T50" fmla="*/ 2147483647 w 86"/>
                <a:gd name="T51" fmla="*/ 2147483647 h 152"/>
                <a:gd name="T52" fmla="*/ 2147483647 w 86"/>
                <a:gd name="T53" fmla="*/ 2147483647 h 152"/>
                <a:gd name="T54" fmla="*/ 2147483647 w 86"/>
                <a:gd name="T55" fmla="*/ 2147483647 h 1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6"/>
                <a:gd name="T85" fmla="*/ 0 h 152"/>
                <a:gd name="T86" fmla="*/ 86 w 86"/>
                <a:gd name="T87" fmla="*/ 152 h 1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6" h="152">
                  <a:moveTo>
                    <a:pt x="46" y="6"/>
                  </a:moveTo>
                  <a:cubicBezTo>
                    <a:pt x="39" y="19"/>
                    <a:pt x="36" y="34"/>
                    <a:pt x="30" y="48"/>
                  </a:cubicBezTo>
                  <a:cubicBezTo>
                    <a:pt x="21" y="65"/>
                    <a:pt x="12" y="81"/>
                    <a:pt x="2" y="96"/>
                  </a:cubicBezTo>
                  <a:cubicBezTo>
                    <a:pt x="1" y="97"/>
                    <a:pt x="1" y="97"/>
                    <a:pt x="0" y="97"/>
                  </a:cubicBezTo>
                  <a:cubicBezTo>
                    <a:pt x="6" y="100"/>
                    <a:pt x="12" y="103"/>
                    <a:pt x="17" y="107"/>
                  </a:cubicBezTo>
                  <a:cubicBezTo>
                    <a:pt x="27" y="114"/>
                    <a:pt x="36" y="122"/>
                    <a:pt x="44" y="130"/>
                  </a:cubicBezTo>
                  <a:cubicBezTo>
                    <a:pt x="50" y="136"/>
                    <a:pt x="56" y="143"/>
                    <a:pt x="59" y="152"/>
                  </a:cubicBezTo>
                  <a:cubicBezTo>
                    <a:pt x="61" y="146"/>
                    <a:pt x="63" y="140"/>
                    <a:pt x="65" y="134"/>
                  </a:cubicBezTo>
                  <a:cubicBezTo>
                    <a:pt x="78" y="93"/>
                    <a:pt x="86" y="50"/>
                    <a:pt x="77" y="9"/>
                  </a:cubicBezTo>
                  <a:cubicBezTo>
                    <a:pt x="76" y="8"/>
                    <a:pt x="76" y="8"/>
                    <a:pt x="75" y="8"/>
                  </a:cubicBezTo>
                  <a:cubicBezTo>
                    <a:pt x="72" y="8"/>
                    <a:pt x="70" y="12"/>
                    <a:pt x="66" y="13"/>
                  </a:cubicBezTo>
                  <a:cubicBezTo>
                    <a:pt x="64" y="13"/>
                    <a:pt x="61" y="13"/>
                    <a:pt x="59" y="12"/>
                  </a:cubicBezTo>
                  <a:cubicBezTo>
                    <a:pt x="57" y="10"/>
                    <a:pt x="56" y="7"/>
                    <a:pt x="55" y="5"/>
                  </a:cubicBezTo>
                  <a:cubicBezTo>
                    <a:pt x="53" y="1"/>
                    <a:pt x="51" y="0"/>
                    <a:pt x="50" y="4"/>
                  </a:cubicBezTo>
                  <a:cubicBezTo>
                    <a:pt x="47" y="18"/>
                    <a:pt x="56" y="33"/>
                    <a:pt x="49" y="47"/>
                  </a:cubicBezTo>
                  <a:cubicBezTo>
                    <a:pt x="45" y="55"/>
                    <a:pt x="38" y="61"/>
                    <a:pt x="31" y="67"/>
                  </a:cubicBezTo>
                  <a:cubicBezTo>
                    <a:pt x="28" y="70"/>
                    <a:pt x="26" y="73"/>
                    <a:pt x="23" y="76"/>
                  </a:cubicBezTo>
                  <a:cubicBezTo>
                    <a:pt x="23" y="76"/>
                    <a:pt x="30" y="83"/>
                    <a:pt x="31" y="84"/>
                  </a:cubicBezTo>
                  <a:cubicBezTo>
                    <a:pt x="38" y="97"/>
                    <a:pt x="17" y="103"/>
                    <a:pt x="8" y="101"/>
                  </a:cubicBezTo>
                  <a:cubicBezTo>
                    <a:pt x="6" y="101"/>
                    <a:pt x="8" y="100"/>
                    <a:pt x="9" y="100"/>
                  </a:cubicBezTo>
                  <a:cubicBezTo>
                    <a:pt x="14" y="100"/>
                    <a:pt x="21" y="98"/>
                    <a:pt x="25" y="95"/>
                  </a:cubicBezTo>
                  <a:cubicBezTo>
                    <a:pt x="35" y="89"/>
                    <a:pt x="24" y="81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74"/>
                    <a:pt x="22" y="71"/>
                    <a:pt x="24" y="69"/>
                  </a:cubicBezTo>
                  <a:cubicBezTo>
                    <a:pt x="27" y="67"/>
                    <a:pt x="30" y="64"/>
                    <a:pt x="33" y="62"/>
                  </a:cubicBezTo>
                  <a:cubicBezTo>
                    <a:pt x="39" y="57"/>
                    <a:pt x="45" y="50"/>
                    <a:pt x="47" y="43"/>
                  </a:cubicBezTo>
                  <a:cubicBezTo>
                    <a:pt x="50" y="32"/>
                    <a:pt x="45" y="20"/>
                    <a:pt x="46" y="8"/>
                  </a:cubicBezTo>
                  <a:cubicBezTo>
                    <a:pt x="46" y="8"/>
                    <a:pt x="46" y="7"/>
                    <a:pt x="46" y="6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0" name="Freeform 3438"/>
            <p:cNvSpPr>
              <a:spLocks noChangeArrowheads="1"/>
            </p:cNvSpPr>
            <p:nvPr/>
          </p:nvSpPr>
          <p:spPr bwMode="auto">
            <a:xfrm>
              <a:off x="95250" y="173038"/>
              <a:ext cx="141288" cy="236538"/>
            </a:xfrm>
            <a:custGeom>
              <a:avLst/>
              <a:gdLst>
                <a:gd name="T0" fmla="*/ 2147483647 w 109"/>
                <a:gd name="T1" fmla="*/ 2147483647 h 183"/>
                <a:gd name="T2" fmla="*/ 2147483647 w 109"/>
                <a:gd name="T3" fmla="*/ 2147483647 h 183"/>
                <a:gd name="T4" fmla="*/ 2147483647 w 109"/>
                <a:gd name="T5" fmla="*/ 2147483647 h 183"/>
                <a:gd name="T6" fmla="*/ 2147483647 w 109"/>
                <a:gd name="T7" fmla="*/ 2147483647 h 183"/>
                <a:gd name="T8" fmla="*/ 2147483647 w 109"/>
                <a:gd name="T9" fmla="*/ 2147483647 h 183"/>
                <a:gd name="T10" fmla="*/ 2147483647 w 109"/>
                <a:gd name="T11" fmla="*/ 2147483647 h 183"/>
                <a:gd name="T12" fmla="*/ 2147483647 w 109"/>
                <a:gd name="T13" fmla="*/ 2147483647 h 183"/>
                <a:gd name="T14" fmla="*/ 2147483647 w 109"/>
                <a:gd name="T15" fmla="*/ 2147483647 h 183"/>
                <a:gd name="T16" fmla="*/ 2147483647 w 109"/>
                <a:gd name="T17" fmla="*/ 2147483647 h 183"/>
                <a:gd name="T18" fmla="*/ 2147483647 w 109"/>
                <a:gd name="T19" fmla="*/ 2147483647 h 183"/>
                <a:gd name="T20" fmla="*/ 2147483647 w 109"/>
                <a:gd name="T21" fmla="*/ 2147483647 h 183"/>
                <a:gd name="T22" fmla="*/ 2147483647 w 109"/>
                <a:gd name="T23" fmla="*/ 2147483647 h 183"/>
                <a:gd name="T24" fmla="*/ 2147483647 w 109"/>
                <a:gd name="T25" fmla="*/ 2147483647 h 183"/>
                <a:gd name="T26" fmla="*/ 2147483647 w 109"/>
                <a:gd name="T27" fmla="*/ 2147483647 h 183"/>
                <a:gd name="T28" fmla="*/ 2147483647 w 109"/>
                <a:gd name="T29" fmla="*/ 0 h 183"/>
                <a:gd name="T30" fmla="*/ 2147483647 w 109"/>
                <a:gd name="T31" fmla="*/ 2147483647 h 183"/>
                <a:gd name="T32" fmla="*/ 2147483647 w 109"/>
                <a:gd name="T33" fmla="*/ 2147483647 h 1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9"/>
                <a:gd name="T52" fmla="*/ 0 h 183"/>
                <a:gd name="T53" fmla="*/ 109 w 109"/>
                <a:gd name="T54" fmla="*/ 183 h 18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9" h="183">
                  <a:moveTo>
                    <a:pt x="18" y="53"/>
                  </a:moveTo>
                  <a:cubicBezTo>
                    <a:pt x="26" y="72"/>
                    <a:pt x="31" y="93"/>
                    <a:pt x="39" y="112"/>
                  </a:cubicBezTo>
                  <a:cubicBezTo>
                    <a:pt x="45" y="128"/>
                    <a:pt x="53" y="144"/>
                    <a:pt x="63" y="157"/>
                  </a:cubicBezTo>
                  <a:cubicBezTo>
                    <a:pt x="68" y="162"/>
                    <a:pt x="72" y="167"/>
                    <a:pt x="77" y="172"/>
                  </a:cubicBezTo>
                  <a:cubicBezTo>
                    <a:pt x="80" y="175"/>
                    <a:pt x="88" y="183"/>
                    <a:pt x="93" y="180"/>
                  </a:cubicBezTo>
                  <a:cubicBezTo>
                    <a:pt x="94" y="180"/>
                    <a:pt x="94" y="180"/>
                    <a:pt x="95" y="180"/>
                  </a:cubicBezTo>
                  <a:cubicBezTo>
                    <a:pt x="98" y="174"/>
                    <a:pt x="101" y="168"/>
                    <a:pt x="105" y="162"/>
                  </a:cubicBezTo>
                  <a:cubicBezTo>
                    <a:pt x="106" y="160"/>
                    <a:pt x="107" y="158"/>
                    <a:pt x="108" y="156"/>
                  </a:cubicBezTo>
                  <a:cubicBezTo>
                    <a:pt x="107" y="156"/>
                    <a:pt x="107" y="156"/>
                    <a:pt x="107" y="155"/>
                  </a:cubicBezTo>
                  <a:cubicBezTo>
                    <a:pt x="97" y="142"/>
                    <a:pt x="99" y="123"/>
                    <a:pt x="101" y="108"/>
                  </a:cubicBezTo>
                  <a:cubicBezTo>
                    <a:pt x="103" y="98"/>
                    <a:pt x="106" y="89"/>
                    <a:pt x="109" y="80"/>
                  </a:cubicBezTo>
                  <a:cubicBezTo>
                    <a:pt x="108" y="80"/>
                    <a:pt x="108" y="80"/>
                    <a:pt x="108" y="80"/>
                  </a:cubicBezTo>
                  <a:cubicBezTo>
                    <a:pt x="105" y="68"/>
                    <a:pt x="96" y="59"/>
                    <a:pt x="87" y="51"/>
                  </a:cubicBezTo>
                  <a:cubicBezTo>
                    <a:pt x="79" y="45"/>
                    <a:pt x="71" y="37"/>
                    <a:pt x="62" y="32"/>
                  </a:cubicBezTo>
                  <a:cubicBezTo>
                    <a:pt x="44" y="21"/>
                    <a:pt x="22" y="14"/>
                    <a:pt x="5" y="0"/>
                  </a:cubicBezTo>
                  <a:cubicBezTo>
                    <a:pt x="2" y="9"/>
                    <a:pt x="0" y="19"/>
                    <a:pt x="4" y="28"/>
                  </a:cubicBezTo>
                  <a:cubicBezTo>
                    <a:pt x="8" y="37"/>
                    <a:pt x="14" y="44"/>
                    <a:pt x="18" y="53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1" name="Freeform 3439"/>
            <p:cNvSpPr>
              <a:spLocks noChangeArrowheads="1"/>
            </p:cNvSpPr>
            <p:nvPr/>
          </p:nvSpPr>
          <p:spPr bwMode="auto">
            <a:xfrm>
              <a:off x="198438" y="131763"/>
              <a:ext cx="212725" cy="338138"/>
            </a:xfrm>
            <a:custGeom>
              <a:avLst/>
              <a:gdLst>
                <a:gd name="T0" fmla="*/ 2147483647 w 164"/>
                <a:gd name="T1" fmla="*/ 2147483647 h 261"/>
                <a:gd name="T2" fmla="*/ 2147483647 w 164"/>
                <a:gd name="T3" fmla="*/ 2147483647 h 261"/>
                <a:gd name="T4" fmla="*/ 2147483647 w 164"/>
                <a:gd name="T5" fmla="*/ 2147483647 h 261"/>
                <a:gd name="T6" fmla="*/ 2147483647 w 164"/>
                <a:gd name="T7" fmla="*/ 2147483647 h 261"/>
                <a:gd name="T8" fmla="*/ 2147483647 w 164"/>
                <a:gd name="T9" fmla="*/ 2147483647 h 261"/>
                <a:gd name="T10" fmla="*/ 2147483647 w 164"/>
                <a:gd name="T11" fmla="*/ 2147483647 h 261"/>
                <a:gd name="T12" fmla="*/ 2147483647 w 164"/>
                <a:gd name="T13" fmla="*/ 2147483647 h 261"/>
                <a:gd name="T14" fmla="*/ 2147483647 w 164"/>
                <a:gd name="T15" fmla="*/ 0 h 261"/>
                <a:gd name="T16" fmla="*/ 2147483647 w 164"/>
                <a:gd name="T17" fmla="*/ 2147483647 h 261"/>
                <a:gd name="T18" fmla="*/ 2147483647 w 164"/>
                <a:gd name="T19" fmla="*/ 2147483647 h 261"/>
                <a:gd name="T20" fmla="*/ 0 w 164"/>
                <a:gd name="T21" fmla="*/ 2147483647 h 261"/>
                <a:gd name="T22" fmla="*/ 2147483647 w 164"/>
                <a:gd name="T23" fmla="*/ 2147483647 h 2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4"/>
                <a:gd name="T37" fmla="*/ 0 h 261"/>
                <a:gd name="T38" fmla="*/ 164 w 164"/>
                <a:gd name="T39" fmla="*/ 261 h 2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4" h="261">
                  <a:moveTo>
                    <a:pt x="39" y="250"/>
                  </a:moveTo>
                  <a:cubicBezTo>
                    <a:pt x="53" y="251"/>
                    <a:pt x="68" y="255"/>
                    <a:pt x="81" y="261"/>
                  </a:cubicBezTo>
                  <a:cubicBezTo>
                    <a:pt x="95" y="222"/>
                    <a:pt x="110" y="184"/>
                    <a:pt x="122" y="145"/>
                  </a:cubicBezTo>
                  <a:cubicBezTo>
                    <a:pt x="127" y="126"/>
                    <a:pt x="134" y="107"/>
                    <a:pt x="141" y="89"/>
                  </a:cubicBezTo>
                  <a:cubicBezTo>
                    <a:pt x="147" y="73"/>
                    <a:pt x="154" y="51"/>
                    <a:pt x="164" y="37"/>
                  </a:cubicBezTo>
                  <a:cubicBezTo>
                    <a:pt x="163" y="37"/>
                    <a:pt x="163" y="37"/>
                    <a:pt x="162" y="37"/>
                  </a:cubicBezTo>
                  <a:cubicBezTo>
                    <a:pt x="160" y="37"/>
                    <a:pt x="158" y="37"/>
                    <a:pt x="156" y="37"/>
                  </a:cubicBezTo>
                  <a:cubicBezTo>
                    <a:pt x="140" y="36"/>
                    <a:pt x="145" y="12"/>
                    <a:pt x="141" y="0"/>
                  </a:cubicBezTo>
                  <a:cubicBezTo>
                    <a:pt x="137" y="49"/>
                    <a:pt x="102" y="89"/>
                    <a:pt x="74" y="126"/>
                  </a:cubicBezTo>
                  <a:cubicBezTo>
                    <a:pt x="58" y="147"/>
                    <a:pt x="42" y="168"/>
                    <a:pt x="29" y="191"/>
                  </a:cubicBezTo>
                  <a:cubicBezTo>
                    <a:pt x="17" y="213"/>
                    <a:pt x="8" y="236"/>
                    <a:pt x="0" y="260"/>
                  </a:cubicBezTo>
                  <a:cubicBezTo>
                    <a:pt x="10" y="251"/>
                    <a:pt x="26" y="249"/>
                    <a:pt x="39" y="250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2" name="Freeform 3440"/>
            <p:cNvSpPr>
              <a:spLocks noChangeArrowheads="1"/>
            </p:cNvSpPr>
            <p:nvPr/>
          </p:nvSpPr>
          <p:spPr bwMode="auto">
            <a:xfrm>
              <a:off x="358775" y="31750"/>
              <a:ext cx="53975" cy="46038"/>
            </a:xfrm>
            <a:custGeom>
              <a:avLst/>
              <a:gdLst>
                <a:gd name="T0" fmla="*/ 2147483647 w 41"/>
                <a:gd name="T1" fmla="*/ 2147483647 h 36"/>
                <a:gd name="T2" fmla="*/ 2147483647 w 41"/>
                <a:gd name="T3" fmla="*/ 2147483647 h 36"/>
                <a:gd name="T4" fmla="*/ 2147483647 w 41"/>
                <a:gd name="T5" fmla="*/ 2147483647 h 36"/>
                <a:gd name="T6" fmla="*/ 2147483647 w 41"/>
                <a:gd name="T7" fmla="*/ 0 h 36"/>
                <a:gd name="T8" fmla="*/ 2147483647 w 41"/>
                <a:gd name="T9" fmla="*/ 2147483647 h 36"/>
                <a:gd name="T10" fmla="*/ 2147483647 w 41"/>
                <a:gd name="T11" fmla="*/ 2147483647 h 36"/>
                <a:gd name="T12" fmla="*/ 2147483647 w 41"/>
                <a:gd name="T13" fmla="*/ 2147483647 h 36"/>
                <a:gd name="T14" fmla="*/ 2147483647 w 41"/>
                <a:gd name="T15" fmla="*/ 2147483647 h 36"/>
                <a:gd name="T16" fmla="*/ 2147483647 w 41"/>
                <a:gd name="T17" fmla="*/ 2147483647 h 36"/>
                <a:gd name="T18" fmla="*/ 2147483647 w 41"/>
                <a:gd name="T19" fmla="*/ 2147483647 h 36"/>
                <a:gd name="T20" fmla="*/ 2147483647 w 41"/>
                <a:gd name="T21" fmla="*/ 214748364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36"/>
                <a:gd name="T35" fmla="*/ 41 w 41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36">
                  <a:moveTo>
                    <a:pt x="40" y="9"/>
                  </a:moveTo>
                  <a:cubicBezTo>
                    <a:pt x="40" y="9"/>
                    <a:pt x="40" y="9"/>
                    <a:pt x="40" y="9"/>
                  </a:cubicBezTo>
                  <a:cubicBezTo>
                    <a:pt x="34" y="7"/>
                    <a:pt x="23" y="11"/>
                    <a:pt x="18" y="11"/>
                  </a:cubicBezTo>
                  <a:cubicBezTo>
                    <a:pt x="10" y="10"/>
                    <a:pt x="8" y="3"/>
                    <a:pt x="2" y="0"/>
                  </a:cubicBezTo>
                  <a:cubicBezTo>
                    <a:pt x="0" y="12"/>
                    <a:pt x="2" y="24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1" y="35"/>
                    <a:pt x="20" y="34"/>
                    <a:pt x="29" y="32"/>
                  </a:cubicBezTo>
                  <a:cubicBezTo>
                    <a:pt x="33" y="31"/>
                    <a:pt x="37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0" y="25"/>
                    <a:pt x="41" y="22"/>
                    <a:pt x="41" y="19"/>
                  </a:cubicBezTo>
                  <a:cubicBezTo>
                    <a:pt x="41" y="16"/>
                    <a:pt x="41" y="12"/>
                    <a:pt x="40" y="9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3" name="Freeform 3441"/>
            <p:cNvSpPr>
              <a:spLocks noChangeArrowheads="1"/>
            </p:cNvSpPr>
            <p:nvPr/>
          </p:nvSpPr>
          <p:spPr bwMode="auto">
            <a:xfrm>
              <a:off x="303213" y="20638"/>
              <a:ext cx="79375" cy="90488"/>
            </a:xfrm>
            <a:custGeom>
              <a:avLst/>
              <a:gdLst>
                <a:gd name="T0" fmla="*/ 2147483647 w 61"/>
                <a:gd name="T1" fmla="*/ 2147483647 h 70"/>
                <a:gd name="T2" fmla="*/ 2147483647 w 61"/>
                <a:gd name="T3" fmla="*/ 2147483647 h 70"/>
                <a:gd name="T4" fmla="*/ 2147483647 w 61"/>
                <a:gd name="T5" fmla="*/ 2147483647 h 70"/>
                <a:gd name="T6" fmla="*/ 2147483647 w 61"/>
                <a:gd name="T7" fmla="*/ 2147483647 h 70"/>
                <a:gd name="T8" fmla="*/ 2147483647 w 61"/>
                <a:gd name="T9" fmla="*/ 2147483647 h 70"/>
                <a:gd name="T10" fmla="*/ 2147483647 w 61"/>
                <a:gd name="T11" fmla="*/ 2147483647 h 70"/>
                <a:gd name="T12" fmla="*/ 2147483647 w 61"/>
                <a:gd name="T13" fmla="*/ 2147483647 h 70"/>
                <a:gd name="T14" fmla="*/ 2147483647 w 61"/>
                <a:gd name="T15" fmla="*/ 2147483647 h 70"/>
                <a:gd name="T16" fmla="*/ 2147483647 w 61"/>
                <a:gd name="T17" fmla="*/ 2147483647 h 70"/>
                <a:gd name="T18" fmla="*/ 2147483647 w 61"/>
                <a:gd name="T19" fmla="*/ 2147483647 h 70"/>
                <a:gd name="T20" fmla="*/ 2147483647 w 61"/>
                <a:gd name="T21" fmla="*/ 2147483647 h 70"/>
                <a:gd name="T22" fmla="*/ 2147483647 w 61"/>
                <a:gd name="T23" fmla="*/ 2147483647 h 70"/>
                <a:gd name="T24" fmla="*/ 2147483647 w 61"/>
                <a:gd name="T25" fmla="*/ 2147483647 h 70"/>
                <a:gd name="T26" fmla="*/ 2147483647 w 61"/>
                <a:gd name="T27" fmla="*/ 0 h 70"/>
                <a:gd name="T28" fmla="*/ 2147483647 w 61"/>
                <a:gd name="T29" fmla="*/ 2147483647 h 70"/>
                <a:gd name="T30" fmla="*/ 0 w 61"/>
                <a:gd name="T31" fmla="*/ 2147483647 h 70"/>
                <a:gd name="T32" fmla="*/ 2147483647 w 61"/>
                <a:gd name="T33" fmla="*/ 2147483647 h 70"/>
                <a:gd name="T34" fmla="*/ 2147483647 w 61"/>
                <a:gd name="T35" fmla="*/ 2147483647 h 70"/>
                <a:gd name="T36" fmla="*/ 2147483647 w 61"/>
                <a:gd name="T37" fmla="*/ 2147483647 h 70"/>
                <a:gd name="T38" fmla="*/ 2147483647 w 61"/>
                <a:gd name="T39" fmla="*/ 2147483647 h 7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"/>
                <a:gd name="T61" fmla="*/ 0 h 70"/>
                <a:gd name="T62" fmla="*/ 61 w 61"/>
                <a:gd name="T63" fmla="*/ 70 h 7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" h="70">
                  <a:moveTo>
                    <a:pt x="13" y="58"/>
                  </a:moveTo>
                  <a:cubicBezTo>
                    <a:pt x="8" y="51"/>
                    <a:pt x="5" y="41"/>
                    <a:pt x="10" y="33"/>
                  </a:cubicBezTo>
                  <a:cubicBezTo>
                    <a:pt x="14" y="26"/>
                    <a:pt x="22" y="21"/>
                    <a:pt x="28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3" y="22"/>
                    <a:pt x="16" y="26"/>
                    <a:pt x="12" y="33"/>
                  </a:cubicBezTo>
                  <a:cubicBezTo>
                    <a:pt x="8" y="41"/>
                    <a:pt x="11" y="48"/>
                    <a:pt x="14" y="56"/>
                  </a:cubicBezTo>
                  <a:cubicBezTo>
                    <a:pt x="19" y="50"/>
                    <a:pt x="28" y="47"/>
                    <a:pt x="36" y="46"/>
                  </a:cubicBezTo>
                  <a:cubicBezTo>
                    <a:pt x="39" y="45"/>
                    <a:pt x="41" y="45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1" y="32"/>
                    <a:pt x="41" y="18"/>
                    <a:pt x="44" y="7"/>
                  </a:cubicBezTo>
                  <a:cubicBezTo>
                    <a:pt x="44" y="7"/>
                    <a:pt x="44" y="6"/>
                    <a:pt x="45" y="7"/>
                  </a:cubicBezTo>
                  <a:cubicBezTo>
                    <a:pt x="50" y="6"/>
                    <a:pt x="51" y="8"/>
                    <a:pt x="55" y="10"/>
                  </a:cubicBezTo>
                  <a:cubicBezTo>
                    <a:pt x="57" y="12"/>
                    <a:pt x="59" y="13"/>
                    <a:pt x="61" y="13"/>
                  </a:cubicBezTo>
                  <a:cubicBezTo>
                    <a:pt x="56" y="4"/>
                    <a:pt x="47" y="3"/>
                    <a:pt x="38" y="0"/>
                  </a:cubicBezTo>
                  <a:cubicBezTo>
                    <a:pt x="31" y="12"/>
                    <a:pt x="18" y="15"/>
                    <a:pt x="10" y="24"/>
                  </a:cubicBezTo>
                  <a:cubicBezTo>
                    <a:pt x="3" y="30"/>
                    <a:pt x="0" y="39"/>
                    <a:pt x="0" y="48"/>
                  </a:cubicBezTo>
                  <a:cubicBezTo>
                    <a:pt x="1" y="57"/>
                    <a:pt x="4" y="63"/>
                    <a:pt x="10" y="69"/>
                  </a:cubicBezTo>
                  <a:cubicBezTo>
                    <a:pt x="10" y="70"/>
                    <a:pt x="11" y="70"/>
                    <a:pt x="11" y="70"/>
                  </a:cubicBezTo>
                  <a:cubicBezTo>
                    <a:pt x="10" y="65"/>
                    <a:pt x="11" y="61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4" name="Freeform 3442"/>
            <p:cNvSpPr>
              <a:spLocks noChangeArrowheads="1"/>
            </p:cNvSpPr>
            <p:nvPr/>
          </p:nvSpPr>
          <p:spPr bwMode="auto">
            <a:xfrm>
              <a:off x="314325" y="46038"/>
              <a:ext cx="211138" cy="127000"/>
            </a:xfrm>
            <a:custGeom>
              <a:avLst/>
              <a:gdLst>
                <a:gd name="T0" fmla="*/ 2147483647 w 162"/>
                <a:gd name="T1" fmla="*/ 2147483647 h 98"/>
                <a:gd name="T2" fmla="*/ 2147483647 w 162"/>
                <a:gd name="T3" fmla="*/ 2147483647 h 98"/>
                <a:gd name="T4" fmla="*/ 2147483647 w 162"/>
                <a:gd name="T5" fmla="*/ 2147483647 h 98"/>
                <a:gd name="T6" fmla="*/ 2147483647 w 162"/>
                <a:gd name="T7" fmla="*/ 2147483647 h 98"/>
                <a:gd name="T8" fmla="*/ 2147483647 w 162"/>
                <a:gd name="T9" fmla="*/ 2147483647 h 98"/>
                <a:gd name="T10" fmla="*/ 2147483647 w 162"/>
                <a:gd name="T11" fmla="*/ 2147483647 h 98"/>
                <a:gd name="T12" fmla="*/ 2147483647 w 162"/>
                <a:gd name="T13" fmla="*/ 2147483647 h 98"/>
                <a:gd name="T14" fmla="*/ 2147483647 w 162"/>
                <a:gd name="T15" fmla="*/ 2147483647 h 98"/>
                <a:gd name="T16" fmla="*/ 2147483647 w 162"/>
                <a:gd name="T17" fmla="*/ 2147483647 h 98"/>
                <a:gd name="T18" fmla="*/ 2147483647 w 162"/>
                <a:gd name="T19" fmla="*/ 2147483647 h 98"/>
                <a:gd name="T20" fmla="*/ 2147483647 w 162"/>
                <a:gd name="T21" fmla="*/ 2147483647 h 98"/>
                <a:gd name="T22" fmla="*/ 2147483647 w 162"/>
                <a:gd name="T23" fmla="*/ 2147483647 h 98"/>
                <a:gd name="T24" fmla="*/ 2147483647 w 162"/>
                <a:gd name="T25" fmla="*/ 2147483647 h 98"/>
                <a:gd name="T26" fmla="*/ 2147483647 w 162"/>
                <a:gd name="T27" fmla="*/ 2147483647 h 98"/>
                <a:gd name="T28" fmla="*/ 2147483647 w 162"/>
                <a:gd name="T29" fmla="*/ 2147483647 h 98"/>
                <a:gd name="T30" fmla="*/ 2147483647 w 162"/>
                <a:gd name="T31" fmla="*/ 2147483647 h 98"/>
                <a:gd name="T32" fmla="*/ 2147483647 w 162"/>
                <a:gd name="T33" fmla="*/ 2147483647 h 98"/>
                <a:gd name="T34" fmla="*/ 2147483647 w 162"/>
                <a:gd name="T35" fmla="*/ 2147483647 h 98"/>
                <a:gd name="T36" fmla="*/ 2147483647 w 162"/>
                <a:gd name="T37" fmla="*/ 2147483647 h 98"/>
                <a:gd name="T38" fmla="*/ 2147483647 w 162"/>
                <a:gd name="T39" fmla="*/ 2147483647 h 98"/>
                <a:gd name="T40" fmla="*/ 2147483647 w 162"/>
                <a:gd name="T41" fmla="*/ 2147483647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2"/>
                <a:gd name="T64" fmla="*/ 0 h 98"/>
                <a:gd name="T65" fmla="*/ 162 w 162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2" h="98">
                  <a:moveTo>
                    <a:pt x="48" y="74"/>
                  </a:moveTo>
                  <a:cubicBezTo>
                    <a:pt x="48" y="71"/>
                    <a:pt x="49" y="67"/>
                    <a:pt x="49" y="64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49" y="63"/>
                    <a:pt x="49" y="63"/>
                    <a:pt x="49" y="62"/>
                  </a:cubicBezTo>
                  <a:cubicBezTo>
                    <a:pt x="49" y="62"/>
                    <a:pt x="50" y="62"/>
                    <a:pt x="51" y="62"/>
                  </a:cubicBezTo>
                  <a:cubicBezTo>
                    <a:pt x="55" y="54"/>
                    <a:pt x="65" y="65"/>
                    <a:pt x="68" y="69"/>
                  </a:cubicBezTo>
                  <a:cubicBezTo>
                    <a:pt x="68" y="70"/>
                    <a:pt x="69" y="70"/>
                    <a:pt x="69" y="71"/>
                  </a:cubicBezTo>
                  <a:cubicBezTo>
                    <a:pt x="72" y="73"/>
                    <a:pt x="74" y="76"/>
                    <a:pt x="76" y="79"/>
                  </a:cubicBezTo>
                  <a:cubicBezTo>
                    <a:pt x="77" y="81"/>
                    <a:pt x="79" y="82"/>
                    <a:pt x="81" y="84"/>
                  </a:cubicBezTo>
                  <a:cubicBezTo>
                    <a:pt x="88" y="90"/>
                    <a:pt x="97" y="93"/>
                    <a:pt x="106" y="95"/>
                  </a:cubicBezTo>
                  <a:cubicBezTo>
                    <a:pt x="112" y="96"/>
                    <a:pt x="117" y="97"/>
                    <a:pt x="123" y="98"/>
                  </a:cubicBezTo>
                  <a:cubicBezTo>
                    <a:pt x="118" y="86"/>
                    <a:pt x="119" y="72"/>
                    <a:pt x="121" y="59"/>
                  </a:cubicBezTo>
                  <a:cubicBezTo>
                    <a:pt x="123" y="46"/>
                    <a:pt x="128" y="33"/>
                    <a:pt x="134" y="21"/>
                  </a:cubicBezTo>
                  <a:cubicBezTo>
                    <a:pt x="134" y="21"/>
                    <a:pt x="135" y="21"/>
                    <a:pt x="135" y="21"/>
                  </a:cubicBezTo>
                  <a:cubicBezTo>
                    <a:pt x="132" y="31"/>
                    <a:pt x="128" y="41"/>
                    <a:pt x="126" y="52"/>
                  </a:cubicBezTo>
                  <a:cubicBezTo>
                    <a:pt x="129" y="47"/>
                    <a:pt x="133" y="44"/>
                    <a:pt x="137" y="41"/>
                  </a:cubicBezTo>
                  <a:cubicBezTo>
                    <a:pt x="145" y="35"/>
                    <a:pt x="154" y="28"/>
                    <a:pt x="157" y="18"/>
                  </a:cubicBezTo>
                  <a:cubicBezTo>
                    <a:pt x="162" y="0"/>
                    <a:pt x="131" y="11"/>
                    <a:pt x="124" y="14"/>
                  </a:cubicBezTo>
                  <a:cubicBezTo>
                    <a:pt x="100" y="21"/>
                    <a:pt x="75" y="26"/>
                    <a:pt x="51" y="29"/>
                  </a:cubicBezTo>
                  <a:cubicBezTo>
                    <a:pt x="38" y="30"/>
                    <a:pt x="0" y="31"/>
                    <a:pt x="4" y="52"/>
                  </a:cubicBezTo>
                  <a:cubicBezTo>
                    <a:pt x="18" y="60"/>
                    <a:pt x="33" y="68"/>
                    <a:pt x="48" y="74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5" name="Freeform 3443"/>
            <p:cNvSpPr>
              <a:spLocks noChangeArrowheads="1"/>
            </p:cNvSpPr>
            <p:nvPr/>
          </p:nvSpPr>
          <p:spPr bwMode="auto">
            <a:xfrm>
              <a:off x="474663" y="31750"/>
              <a:ext cx="15875" cy="17463"/>
            </a:xfrm>
            <a:custGeom>
              <a:avLst/>
              <a:gdLst>
                <a:gd name="T0" fmla="*/ 2147483647 w 12"/>
                <a:gd name="T1" fmla="*/ 0 h 14"/>
                <a:gd name="T2" fmla="*/ 2147483647 w 12"/>
                <a:gd name="T3" fmla="*/ 2147483647 h 14"/>
                <a:gd name="T4" fmla="*/ 0 w 12"/>
                <a:gd name="T5" fmla="*/ 2147483647 h 14"/>
                <a:gd name="T6" fmla="*/ 2147483647 w 12"/>
                <a:gd name="T7" fmla="*/ 2147483647 h 14"/>
                <a:gd name="T8" fmla="*/ 2147483647 w 12"/>
                <a:gd name="T9" fmla="*/ 2147483647 h 14"/>
                <a:gd name="T10" fmla="*/ 2147483647 w 12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14"/>
                <a:gd name="T20" fmla="*/ 12 w 12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14">
                  <a:moveTo>
                    <a:pt x="12" y="0"/>
                  </a:moveTo>
                  <a:cubicBezTo>
                    <a:pt x="11" y="1"/>
                    <a:pt x="10" y="3"/>
                    <a:pt x="9" y="4"/>
                  </a:cubicBezTo>
                  <a:cubicBezTo>
                    <a:pt x="6" y="7"/>
                    <a:pt x="3" y="11"/>
                    <a:pt x="0" y="14"/>
                  </a:cubicBezTo>
                  <a:cubicBezTo>
                    <a:pt x="4" y="13"/>
                    <a:pt x="8" y="12"/>
                    <a:pt x="12" y="12"/>
                  </a:cubicBezTo>
                  <a:cubicBezTo>
                    <a:pt x="11" y="8"/>
                    <a:pt x="11" y="5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6" name="Freeform 3444"/>
            <p:cNvSpPr>
              <a:spLocks noChangeArrowheads="1"/>
            </p:cNvSpPr>
            <p:nvPr/>
          </p:nvSpPr>
          <p:spPr bwMode="auto">
            <a:xfrm>
              <a:off x="438150" y="20638"/>
              <a:ext cx="53975" cy="39688"/>
            </a:xfrm>
            <a:custGeom>
              <a:avLst/>
              <a:gdLst>
                <a:gd name="T0" fmla="*/ 0 w 42"/>
                <a:gd name="T1" fmla="*/ 2147483647 h 31"/>
                <a:gd name="T2" fmla="*/ 2147483647 w 42"/>
                <a:gd name="T3" fmla="*/ 2147483647 h 31"/>
                <a:gd name="T4" fmla="*/ 2147483647 w 42"/>
                <a:gd name="T5" fmla="*/ 2147483647 h 31"/>
                <a:gd name="T6" fmla="*/ 2147483647 w 42"/>
                <a:gd name="T7" fmla="*/ 2147483647 h 31"/>
                <a:gd name="T8" fmla="*/ 2147483647 w 42"/>
                <a:gd name="T9" fmla="*/ 2147483647 h 31"/>
                <a:gd name="T10" fmla="*/ 0 w 42"/>
                <a:gd name="T11" fmla="*/ 214748364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2"/>
                <a:gd name="T19" fmla="*/ 0 h 31"/>
                <a:gd name="T20" fmla="*/ 42 w 42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2" h="31">
                  <a:moveTo>
                    <a:pt x="0" y="31"/>
                  </a:moveTo>
                  <a:cubicBezTo>
                    <a:pt x="2" y="30"/>
                    <a:pt x="5" y="29"/>
                    <a:pt x="7" y="28"/>
                  </a:cubicBezTo>
                  <a:cubicBezTo>
                    <a:pt x="9" y="27"/>
                    <a:pt x="11" y="27"/>
                    <a:pt x="13" y="26"/>
                  </a:cubicBezTo>
                  <a:cubicBezTo>
                    <a:pt x="18" y="22"/>
                    <a:pt x="23" y="18"/>
                    <a:pt x="27" y="14"/>
                  </a:cubicBezTo>
                  <a:cubicBezTo>
                    <a:pt x="31" y="11"/>
                    <a:pt x="42" y="0"/>
                    <a:pt x="30" y="1"/>
                  </a:cubicBezTo>
                  <a:cubicBezTo>
                    <a:pt x="14" y="2"/>
                    <a:pt x="12" y="23"/>
                    <a:pt x="0" y="3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7" name="Freeform 3445"/>
            <p:cNvSpPr>
              <a:spLocks noChangeArrowheads="1"/>
            </p:cNvSpPr>
            <p:nvPr/>
          </p:nvSpPr>
          <p:spPr bwMode="auto">
            <a:xfrm>
              <a:off x="227013" y="87313"/>
              <a:ext cx="147638" cy="284163"/>
            </a:xfrm>
            <a:custGeom>
              <a:avLst/>
              <a:gdLst>
                <a:gd name="T0" fmla="*/ 2147483647 w 114"/>
                <a:gd name="T1" fmla="*/ 0 h 219"/>
                <a:gd name="T2" fmla="*/ 2147483647 w 114"/>
                <a:gd name="T3" fmla="*/ 0 h 219"/>
                <a:gd name="T4" fmla="*/ 2147483647 w 114"/>
                <a:gd name="T5" fmla="*/ 2147483647 h 219"/>
                <a:gd name="T6" fmla="*/ 2147483647 w 114"/>
                <a:gd name="T7" fmla="*/ 2147483647 h 219"/>
                <a:gd name="T8" fmla="*/ 2147483647 w 114"/>
                <a:gd name="T9" fmla="*/ 2147483647 h 219"/>
                <a:gd name="T10" fmla="*/ 2147483647 w 114"/>
                <a:gd name="T11" fmla="*/ 2147483647 h 219"/>
                <a:gd name="T12" fmla="*/ 2147483647 w 114"/>
                <a:gd name="T13" fmla="*/ 2147483647 h 219"/>
                <a:gd name="T14" fmla="*/ 2147483647 w 114"/>
                <a:gd name="T15" fmla="*/ 2147483647 h 219"/>
                <a:gd name="T16" fmla="*/ 2147483647 w 114"/>
                <a:gd name="T17" fmla="*/ 2147483647 h 219"/>
                <a:gd name="T18" fmla="*/ 2147483647 w 114"/>
                <a:gd name="T19" fmla="*/ 2147483647 h 219"/>
                <a:gd name="T20" fmla="*/ 2147483647 w 114"/>
                <a:gd name="T21" fmla="*/ 2147483647 h 219"/>
                <a:gd name="T22" fmla="*/ 2147483647 w 114"/>
                <a:gd name="T23" fmla="*/ 2147483647 h 219"/>
                <a:gd name="T24" fmla="*/ 2147483647 w 114"/>
                <a:gd name="T25" fmla="*/ 0 h 2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4"/>
                <a:gd name="T40" fmla="*/ 0 h 219"/>
                <a:gd name="T41" fmla="*/ 114 w 114"/>
                <a:gd name="T42" fmla="*/ 219 h 2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4" h="219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40" y="40"/>
                    <a:pt x="32" y="83"/>
                    <a:pt x="20" y="121"/>
                  </a:cubicBezTo>
                  <a:cubicBezTo>
                    <a:pt x="14" y="138"/>
                    <a:pt x="7" y="155"/>
                    <a:pt x="4" y="173"/>
                  </a:cubicBezTo>
                  <a:cubicBezTo>
                    <a:pt x="1" y="188"/>
                    <a:pt x="0" y="205"/>
                    <a:pt x="8" y="219"/>
                  </a:cubicBezTo>
                  <a:cubicBezTo>
                    <a:pt x="19" y="200"/>
                    <a:pt x="32" y="182"/>
                    <a:pt x="45" y="165"/>
                  </a:cubicBezTo>
                  <a:cubicBezTo>
                    <a:pt x="72" y="129"/>
                    <a:pt x="103" y="93"/>
                    <a:pt x="114" y="49"/>
                  </a:cubicBezTo>
                  <a:cubicBezTo>
                    <a:pt x="114" y="49"/>
                    <a:pt x="113" y="49"/>
                    <a:pt x="113" y="49"/>
                  </a:cubicBezTo>
                  <a:cubicBezTo>
                    <a:pt x="103" y="48"/>
                    <a:pt x="95" y="46"/>
                    <a:pt x="87" y="40"/>
                  </a:cubicBezTo>
                  <a:cubicBezTo>
                    <a:pt x="80" y="36"/>
                    <a:pt x="74" y="32"/>
                    <a:pt x="66" y="33"/>
                  </a:cubicBezTo>
                  <a:cubicBezTo>
                    <a:pt x="62" y="34"/>
                    <a:pt x="57" y="34"/>
                    <a:pt x="53" y="33"/>
                  </a:cubicBezTo>
                  <a:cubicBezTo>
                    <a:pt x="39" y="29"/>
                    <a:pt x="36" y="12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E42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8" name="Freeform 3446"/>
            <p:cNvSpPr>
              <a:spLocks noChangeArrowheads="1"/>
            </p:cNvSpPr>
            <p:nvPr/>
          </p:nvSpPr>
          <p:spPr bwMode="auto">
            <a:xfrm>
              <a:off x="268288" y="88900"/>
              <a:ext cx="107950" cy="60325"/>
            </a:xfrm>
            <a:custGeom>
              <a:avLst/>
              <a:gdLst>
                <a:gd name="T0" fmla="*/ 2147483647 w 83"/>
                <a:gd name="T1" fmla="*/ 2147483647 h 46"/>
                <a:gd name="T2" fmla="*/ 2147483647 w 83"/>
                <a:gd name="T3" fmla="*/ 2147483647 h 46"/>
                <a:gd name="T4" fmla="*/ 2147483647 w 83"/>
                <a:gd name="T5" fmla="*/ 2147483647 h 46"/>
                <a:gd name="T6" fmla="*/ 2147483647 w 83"/>
                <a:gd name="T7" fmla="*/ 2147483647 h 46"/>
                <a:gd name="T8" fmla="*/ 2147483647 w 83"/>
                <a:gd name="T9" fmla="*/ 2147483647 h 46"/>
                <a:gd name="T10" fmla="*/ 2147483647 w 83"/>
                <a:gd name="T11" fmla="*/ 2147483647 h 46"/>
                <a:gd name="T12" fmla="*/ 2147483647 w 83"/>
                <a:gd name="T13" fmla="*/ 2147483647 h 46"/>
                <a:gd name="T14" fmla="*/ 2147483647 w 83"/>
                <a:gd name="T15" fmla="*/ 2147483647 h 46"/>
                <a:gd name="T16" fmla="*/ 2147483647 w 83"/>
                <a:gd name="T17" fmla="*/ 2147483647 h 46"/>
                <a:gd name="T18" fmla="*/ 2147483647 w 83"/>
                <a:gd name="T19" fmla="*/ 2147483647 h 46"/>
                <a:gd name="T20" fmla="*/ 0 w 83"/>
                <a:gd name="T21" fmla="*/ 0 h 46"/>
                <a:gd name="T22" fmla="*/ 2147483647 w 83"/>
                <a:gd name="T23" fmla="*/ 2147483647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3"/>
                <a:gd name="T37" fmla="*/ 0 h 46"/>
                <a:gd name="T38" fmla="*/ 83 w 83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3" h="46">
                  <a:moveTo>
                    <a:pt x="30" y="31"/>
                  </a:moveTo>
                  <a:cubicBezTo>
                    <a:pt x="38" y="30"/>
                    <a:pt x="45" y="30"/>
                    <a:pt x="53" y="35"/>
                  </a:cubicBezTo>
                  <a:cubicBezTo>
                    <a:pt x="57" y="38"/>
                    <a:pt x="62" y="41"/>
                    <a:pt x="67" y="43"/>
                  </a:cubicBezTo>
                  <a:cubicBezTo>
                    <a:pt x="72" y="45"/>
                    <a:pt x="77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3" y="45"/>
                    <a:pt x="83" y="43"/>
                    <a:pt x="83" y="41"/>
                  </a:cubicBezTo>
                  <a:cubicBezTo>
                    <a:pt x="83" y="41"/>
                    <a:pt x="82" y="41"/>
                    <a:pt x="81" y="41"/>
                  </a:cubicBezTo>
                  <a:cubicBezTo>
                    <a:pt x="67" y="35"/>
                    <a:pt x="53" y="28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26" y="13"/>
                    <a:pt x="13" y="6"/>
                    <a:pt x="0" y="0"/>
                  </a:cubicBezTo>
                  <a:cubicBezTo>
                    <a:pt x="10" y="11"/>
                    <a:pt x="10" y="32"/>
                    <a:pt x="30" y="3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89" name="Freeform 3447"/>
            <p:cNvSpPr>
              <a:spLocks noChangeArrowheads="1"/>
            </p:cNvSpPr>
            <p:nvPr/>
          </p:nvSpPr>
          <p:spPr bwMode="auto">
            <a:xfrm>
              <a:off x="458788" y="19050"/>
              <a:ext cx="38100" cy="33338"/>
            </a:xfrm>
            <a:custGeom>
              <a:avLst/>
              <a:gdLst>
                <a:gd name="T0" fmla="*/ 0 w 29"/>
                <a:gd name="T1" fmla="*/ 2147483647 h 26"/>
                <a:gd name="T2" fmla="*/ 2147483647 w 29"/>
                <a:gd name="T3" fmla="*/ 2147483647 h 26"/>
                <a:gd name="T4" fmla="*/ 2147483647 w 29"/>
                <a:gd name="T5" fmla="*/ 2147483647 h 26"/>
                <a:gd name="T6" fmla="*/ 2147483647 w 29"/>
                <a:gd name="T7" fmla="*/ 2147483647 h 26"/>
                <a:gd name="T8" fmla="*/ 2147483647 w 29"/>
                <a:gd name="T9" fmla="*/ 2147483647 h 26"/>
                <a:gd name="T10" fmla="*/ 2147483647 w 29"/>
                <a:gd name="T11" fmla="*/ 0 h 26"/>
                <a:gd name="T12" fmla="*/ 2147483647 w 29"/>
                <a:gd name="T13" fmla="*/ 2147483647 h 26"/>
                <a:gd name="T14" fmla="*/ 0 w 29"/>
                <a:gd name="T15" fmla="*/ 214748364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9"/>
                <a:gd name="T25" fmla="*/ 0 h 26"/>
                <a:gd name="T26" fmla="*/ 29 w 29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9" h="26">
                  <a:moveTo>
                    <a:pt x="0" y="26"/>
                  </a:moveTo>
                  <a:cubicBezTo>
                    <a:pt x="4" y="25"/>
                    <a:pt x="7" y="24"/>
                    <a:pt x="10" y="23"/>
                  </a:cubicBezTo>
                  <a:cubicBezTo>
                    <a:pt x="11" y="21"/>
                    <a:pt x="13" y="20"/>
                    <a:pt x="15" y="18"/>
                  </a:cubicBezTo>
                  <a:cubicBezTo>
                    <a:pt x="17" y="15"/>
                    <a:pt x="19" y="13"/>
                    <a:pt x="20" y="10"/>
                  </a:cubicBezTo>
                  <a:cubicBezTo>
                    <a:pt x="22" y="7"/>
                    <a:pt x="24" y="4"/>
                    <a:pt x="23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9" y="5"/>
                    <a:pt x="8" y="20"/>
                    <a:pt x="0" y="26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0" name="Freeform 3448"/>
            <p:cNvSpPr>
              <a:spLocks noChangeArrowheads="1"/>
            </p:cNvSpPr>
            <p:nvPr/>
          </p:nvSpPr>
          <p:spPr bwMode="auto">
            <a:xfrm>
              <a:off x="320675" y="46038"/>
              <a:ext cx="196850" cy="50800"/>
            </a:xfrm>
            <a:custGeom>
              <a:avLst/>
              <a:gdLst>
                <a:gd name="T0" fmla="*/ 2147483647 w 152"/>
                <a:gd name="T1" fmla="*/ 2147483647 h 39"/>
                <a:gd name="T2" fmla="*/ 2147483647 w 152"/>
                <a:gd name="T3" fmla="*/ 2147483647 h 39"/>
                <a:gd name="T4" fmla="*/ 2147483647 w 152"/>
                <a:gd name="T5" fmla="*/ 2147483647 h 39"/>
                <a:gd name="T6" fmla="*/ 2147483647 w 152"/>
                <a:gd name="T7" fmla="*/ 2147483647 h 39"/>
                <a:gd name="T8" fmla="*/ 0 w 152"/>
                <a:gd name="T9" fmla="*/ 2147483647 h 39"/>
                <a:gd name="T10" fmla="*/ 2147483647 w 152"/>
                <a:gd name="T11" fmla="*/ 2147483647 h 39"/>
                <a:gd name="T12" fmla="*/ 2147483647 w 152"/>
                <a:gd name="T13" fmla="*/ 2147483647 h 39"/>
                <a:gd name="T14" fmla="*/ 2147483647 w 152"/>
                <a:gd name="T15" fmla="*/ 2147483647 h 39"/>
                <a:gd name="T16" fmla="*/ 2147483647 w 152"/>
                <a:gd name="T17" fmla="*/ 2147483647 h 39"/>
                <a:gd name="T18" fmla="*/ 2147483647 w 152"/>
                <a:gd name="T19" fmla="*/ 2147483647 h 39"/>
                <a:gd name="T20" fmla="*/ 2147483647 w 152"/>
                <a:gd name="T21" fmla="*/ 2147483647 h 39"/>
                <a:gd name="T22" fmla="*/ 2147483647 w 152"/>
                <a:gd name="T23" fmla="*/ 2147483647 h 39"/>
                <a:gd name="T24" fmla="*/ 2147483647 w 152"/>
                <a:gd name="T25" fmla="*/ 2147483647 h 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2"/>
                <a:gd name="T40" fmla="*/ 0 h 39"/>
                <a:gd name="T41" fmla="*/ 152 w 152"/>
                <a:gd name="T42" fmla="*/ 39 h 3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2" h="39">
                  <a:moveTo>
                    <a:pt x="131" y="1"/>
                  </a:moveTo>
                  <a:cubicBezTo>
                    <a:pt x="130" y="1"/>
                    <a:pt x="128" y="1"/>
                    <a:pt x="127" y="2"/>
                  </a:cubicBezTo>
                  <a:cubicBezTo>
                    <a:pt x="113" y="4"/>
                    <a:pt x="100" y="9"/>
                    <a:pt x="87" y="13"/>
                  </a:cubicBezTo>
                  <a:cubicBezTo>
                    <a:pt x="68" y="19"/>
                    <a:pt x="49" y="24"/>
                    <a:pt x="29" y="26"/>
                  </a:cubicBezTo>
                  <a:cubicBezTo>
                    <a:pt x="18" y="28"/>
                    <a:pt x="5" y="31"/>
                    <a:pt x="0" y="39"/>
                  </a:cubicBezTo>
                  <a:cubicBezTo>
                    <a:pt x="7" y="31"/>
                    <a:pt x="24" y="28"/>
                    <a:pt x="32" y="27"/>
                  </a:cubicBezTo>
                  <a:cubicBezTo>
                    <a:pt x="63" y="25"/>
                    <a:pt x="92" y="19"/>
                    <a:pt x="121" y="10"/>
                  </a:cubicBezTo>
                  <a:cubicBezTo>
                    <a:pt x="126" y="8"/>
                    <a:pt x="144" y="2"/>
                    <a:pt x="152" y="6"/>
                  </a:cubicBezTo>
                  <a:cubicBezTo>
                    <a:pt x="151" y="4"/>
                    <a:pt x="149" y="2"/>
                    <a:pt x="146" y="1"/>
                  </a:cubicBezTo>
                  <a:cubicBezTo>
                    <a:pt x="142" y="0"/>
                    <a:pt x="137" y="0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2"/>
                    <a:pt x="131" y="2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1" name="Freeform 3449"/>
            <p:cNvSpPr>
              <a:spLocks noChangeArrowheads="1"/>
            </p:cNvSpPr>
            <p:nvPr/>
          </p:nvSpPr>
          <p:spPr bwMode="auto">
            <a:xfrm>
              <a:off x="320675" y="266700"/>
              <a:ext cx="179388" cy="188913"/>
            </a:xfrm>
            <a:custGeom>
              <a:avLst/>
              <a:gdLst>
                <a:gd name="T0" fmla="*/ 2147483647 w 138"/>
                <a:gd name="T1" fmla="*/ 2147483647 h 145"/>
                <a:gd name="T2" fmla="*/ 2147483647 w 138"/>
                <a:gd name="T3" fmla="*/ 2147483647 h 145"/>
                <a:gd name="T4" fmla="*/ 2147483647 w 138"/>
                <a:gd name="T5" fmla="*/ 2147483647 h 145"/>
                <a:gd name="T6" fmla="*/ 2147483647 w 138"/>
                <a:gd name="T7" fmla="*/ 2147483647 h 145"/>
                <a:gd name="T8" fmla="*/ 2147483647 w 138"/>
                <a:gd name="T9" fmla="*/ 2147483647 h 145"/>
                <a:gd name="T10" fmla="*/ 2147483647 w 138"/>
                <a:gd name="T11" fmla="*/ 2147483647 h 145"/>
                <a:gd name="T12" fmla="*/ 2147483647 w 138"/>
                <a:gd name="T13" fmla="*/ 2147483647 h 145"/>
                <a:gd name="T14" fmla="*/ 2147483647 w 138"/>
                <a:gd name="T15" fmla="*/ 2147483647 h 145"/>
                <a:gd name="T16" fmla="*/ 2147483647 w 138"/>
                <a:gd name="T17" fmla="*/ 2147483647 h 145"/>
                <a:gd name="T18" fmla="*/ 2147483647 w 138"/>
                <a:gd name="T19" fmla="*/ 2147483647 h 145"/>
                <a:gd name="T20" fmla="*/ 2147483647 w 138"/>
                <a:gd name="T21" fmla="*/ 2147483647 h 145"/>
                <a:gd name="T22" fmla="*/ 2147483647 w 138"/>
                <a:gd name="T23" fmla="*/ 2147483647 h 145"/>
                <a:gd name="T24" fmla="*/ 2147483647 w 138"/>
                <a:gd name="T25" fmla="*/ 2147483647 h 145"/>
                <a:gd name="T26" fmla="*/ 2147483647 w 138"/>
                <a:gd name="T27" fmla="*/ 2147483647 h 145"/>
                <a:gd name="T28" fmla="*/ 2147483647 w 138"/>
                <a:gd name="T29" fmla="*/ 2147483647 h 145"/>
                <a:gd name="T30" fmla="*/ 2147483647 w 138"/>
                <a:gd name="T31" fmla="*/ 2147483647 h 145"/>
                <a:gd name="T32" fmla="*/ 2147483647 w 138"/>
                <a:gd name="T33" fmla="*/ 2147483647 h 145"/>
                <a:gd name="T34" fmla="*/ 2147483647 w 138"/>
                <a:gd name="T35" fmla="*/ 2147483647 h 145"/>
                <a:gd name="T36" fmla="*/ 2147483647 w 138"/>
                <a:gd name="T37" fmla="*/ 2147483647 h 145"/>
                <a:gd name="T38" fmla="*/ 2147483647 w 138"/>
                <a:gd name="T39" fmla="*/ 2147483647 h 145"/>
                <a:gd name="T40" fmla="*/ 2147483647 w 138"/>
                <a:gd name="T41" fmla="*/ 2147483647 h 145"/>
                <a:gd name="T42" fmla="*/ 2147483647 w 138"/>
                <a:gd name="T43" fmla="*/ 2147483647 h 145"/>
                <a:gd name="T44" fmla="*/ 2147483647 w 138"/>
                <a:gd name="T45" fmla="*/ 2147483647 h 145"/>
                <a:gd name="T46" fmla="*/ 2147483647 w 138"/>
                <a:gd name="T47" fmla="*/ 2147483647 h 145"/>
                <a:gd name="T48" fmla="*/ 2147483647 w 138"/>
                <a:gd name="T49" fmla="*/ 2147483647 h 145"/>
                <a:gd name="T50" fmla="*/ 2147483647 w 138"/>
                <a:gd name="T51" fmla="*/ 2147483647 h 145"/>
                <a:gd name="T52" fmla="*/ 2147483647 w 138"/>
                <a:gd name="T53" fmla="*/ 2147483647 h 145"/>
                <a:gd name="T54" fmla="*/ 2147483647 w 138"/>
                <a:gd name="T55" fmla="*/ 2147483647 h 145"/>
                <a:gd name="T56" fmla="*/ 2147483647 w 138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38"/>
                <a:gd name="T88" fmla="*/ 0 h 145"/>
                <a:gd name="T89" fmla="*/ 138 w 138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38" h="145">
                  <a:moveTo>
                    <a:pt x="2" y="127"/>
                  </a:moveTo>
                  <a:cubicBezTo>
                    <a:pt x="1" y="124"/>
                    <a:pt x="0" y="120"/>
                    <a:pt x="1" y="117"/>
                  </a:cubicBezTo>
                  <a:cubicBezTo>
                    <a:pt x="1" y="114"/>
                    <a:pt x="2" y="111"/>
                    <a:pt x="2" y="109"/>
                  </a:cubicBezTo>
                  <a:cubicBezTo>
                    <a:pt x="2" y="102"/>
                    <a:pt x="3" y="95"/>
                    <a:pt x="7" y="90"/>
                  </a:cubicBezTo>
                  <a:cubicBezTo>
                    <a:pt x="11" y="84"/>
                    <a:pt x="17" y="82"/>
                    <a:pt x="22" y="78"/>
                  </a:cubicBezTo>
                  <a:cubicBezTo>
                    <a:pt x="27" y="74"/>
                    <a:pt x="33" y="69"/>
                    <a:pt x="38" y="64"/>
                  </a:cubicBezTo>
                  <a:cubicBezTo>
                    <a:pt x="46" y="54"/>
                    <a:pt x="50" y="40"/>
                    <a:pt x="54" y="28"/>
                  </a:cubicBezTo>
                  <a:cubicBezTo>
                    <a:pt x="57" y="23"/>
                    <a:pt x="58" y="17"/>
                    <a:pt x="61" y="12"/>
                  </a:cubicBezTo>
                  <a:cubicBezTo>
                    <a:pt x="62" y="10"/>
                    <a:pt x="62" y="8"/>
                    <a:pt x="63" y="5"/>
                  </a:cubicBezTo>
                  <a:cubicBezTo>
                    <a:pt x="63" y="5"/>
                    <a:pt x="67" y="0"/>
                    <a:pt x="67" y="1"/>
                  </a:cubicBezTo>
                  <a:cubicBezTo>
                    <a:pt x="68" y="4"/>
                    <a:pt x="66" y="8"/>
                    <a:pt x="66" y="12"/>
                  </a:cubicBezTo>
                  <a:cubicBezTo>
                    <a:pt x="66" y="17"/>
                    <a:pt x="65" y="23"/>
                    <a:pt x="64" y="29"/>
                  </a:cubicBezTo>
                  <a:cubicBezTo>
                    <a:pt x="63" y="36"/>
                    <a:pt x="63" y="44"/>
                    <a:pt x="63" y="52"/>
                  </a:cubicBezTo>
                  <a:cubicBezTo>
                    <a:pt x="63" y="55"/>
                    <a:pt x="62" y="59"/>
                    <a:pt x="64" y="62"/>
                  </a:cubicBezTo>
                  <a:cubicBezTo>
                    <a:pt x="65" y="65"/>
                    <a:pt x="66" y="68"/>
                    <a:pt x="68" y="71"/>
                  </a:cubicBezTo>
                  <a:cubicBezTo>
                    <a:pt x="70" y="76"/>
                    <a:pt x="72" y="83"/>
                    <a:pt x="77" y="85"/>
                  </a:cubicBezTo>
                  <a:cubicBezTo>
                    <a:pt x="83" y="90"/>
                    <a:pt x="89" y="83"/>
                    <a:pt x="94" y="79"/>
                  </a:cubicBezTo>
                  <a:cubicBezTo>
                    <a:pt x="99" y="73"/>
                    <a:pt x="104" y="66"/>
                    <a:pt x="109" y="60"/>
                  </a:cubicBezTo>
                  <a:cubicBezTo>
                    <a:pt x="113" y="53"/>
                    <a:pt x="119" y="47"/>
                    <a:pt x="123" y="40"/>
                  </a:cubicBezTo>
                  <a:cubicBezTo>
                    <a:pt x="124" y="38"/>
                    <a:pt x="125" y="36"/>
                    <a:pt x="127" y="34"/>
                  </a:cubicBezTo>
                  <a:cubicBezTo>
                    <a:pt x="127" y="43"/>
                    <a:pt x="126" y="50"/>
                    <a:pt x="127" y="58"/>
                  </a:cubicBezTo>
                  <a:cubicBezTo>
                    <a:pt x="128" y="61"/>
                    <a:pt x="127" y="66"/>
                    <a:pt x="130" y="69"/>
                  </a:cubicBezTo>
                  <a:cubicBezTo>
                    <a:pt x="131" y="70"/>
                    <a:pt x="136" y="70"/>
                    <a:pt x="138" y="70"/>
                  </a:cubicBezTo>
                  <a:cubicBezTo>
                    <a:pt x="138" y="74"/>
                    <a:pt x="135" y="81"/>
                    <a:pt x="133" y="84"/>
                  </a:cubicBezTo>
                  <a:cubicBezTo>
                    <a:pt x="131" y="89"/>
                    <a:pt x="126" y="93"/>
                    <a:pt x="123" y="97"/>
                  </a:cubicBezTo>
                  <a:cubicBezTo>
                    <a:pt x="115" y="107"/>
                    <a:pt x="105" y="115"/>
                    <a:pt x="94" y="121"/>
                  </a:cubicBezTo>
                  <a:cubicBezTo>
                    <a:pt x="83" y="129"/>
                    <a:pt x="72" y="136"/>
                    <a:pt x="59" y="139"/>
                  </a:cubicBezTo>
                  <a:cubicBezTo>
                    <a:pt x="47" y="143"/>
                    <a:pt x="33" y="145"/>
                    <a:pt x="21" y="140"/>
                  </a:cubicBezTo>
                  <a:cubicBezTo>
                    <a:pt x="14" y="137"/>
                    <a:pt x="5" y="135"/>
                    <a:pt x="2" y="127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2" name="Freeform 3450"/>
            <p:cNvSpPr>
              <a:spLocks noChangeArrowheads="1"/>
            </p:cNvSpPr>
            <p:nvPr/>
          </p:nvSpPr>
          <p:spPr bwMode="auto">
            <a:xfrm>
              <a:off x="320675" y="271463"/>
              <a:ext cx="176213" cy="177800"/>
            </a:xfrm>
            <a:custGeom>
              <a:avLst/>
              <a:gdLst>
                <a:gd name="T0" fmla="*/ 2147483647 w 137"/>
                <a:gd name="T1" fmla="*/ 2147483647 h 136"/>
                <a:gd name="T2" fmla="*/ 2147483647 w 137"/>
                <a:gd name="T3" fmla="*/ 2147483647 h 136"/>
                <a:gd name="T4" fmla="*/ 2147483647 w 137"/>
                <a:gd name="T5" fmla="*/ 2147483647 h 136"/>
                <a:gd name="T6" fmla="*/ 2147483647 w 137"/>
                <a:gd name="T7" fmla="*/ 2147483647 h 136"/>
                <a:gd name="T8" fmla="*/ 2147483647 w 137"/>
                <a:gd name="T9" fmla="*/ 2147483647 h 136"/>
                <a:gd name="T10" fmla="*/ 2147483647 w 137"/>
                <a:gd name="T11" fmla="*/ 2147483647 h 136"/>
                <a:gd name="T12" fmla="*/ 2147483647 w 137"/>
                <a:gd name="T13" fmla="*/ 2147483647 h 136"/>
                <a:gd name="T14" fmla="*/ 2147483647 w 137"/>
                <a:gd name="T15" fmla="*/ 2147483647 h 136"/>
                <a:gd name="T16" fmla="*/ 2147483647 w 137"/>
                <a:gd name="T17" fmla="*/ 2147483647 h 136"/>
                <a:gd name="T18" fmla="*/ 2147483647 w 137"/>
                <a:gd name="T19" fmla="*/ 0 h 136"/>
                <a:gd name="T20" fmla="*/ 2147483647 w 137"/>
                <a:gd name="T21" fmla="*/ 2147483647 h 136"/>
                <a:gd name="T22" fmla="*/ 2147483647 w 137"/>
                <a:gd name="T23" fmla="*/ 2147483647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7"/>
                <a:gd name="T37" fmla="*/ 0 h 136"/>
                <a:gd name="T38" fmla="*/ 137 w 137"/>
                <a:gd name="T39" fmla="*/ 136 h 1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7" h="136">
                  <a:moveTo>
                    <a:pt x="125" y="40"/>
                  </a:moveTo>
                  <a:cubicBezTo>
                    <a:pt x="121" y="46"/>
                    <a:pt x="119" y="64"/>
                    <a:pt x="121" y="70"/>
                  </a:cubicBezTo>
                  <a:cubicBezTo>
                    <a:pt x="124" y="78"/>
                    <a:pt x="130" y="74"/>
                    <a:pt x="137" y="75"/>
                  </a:cubicBezTo>
                  <a:cubicBezTo>
                    <a:pt x="133" y="90"/>
                    <a:pt x="110" y="106"/>
                    <a:pt x="97" y="113"/>
                  </a:cubicBezTo>
                  <a:cubicBezTo>
                    <a:pt x="78" y="124"/>
                    <a:pt x="57" y="136"/>
                    <a:pt x="34" y="134"/>
                  </a:cubicBezTo>
                  <a:cubicBezTo>
                    <a:pt x="27" y="133"/>
                    <a:pt x="8" y="133"/>
                    <a:pt x="3" y="125"/>
                  </a:cubicBezTo>
                  <a:cubicBezTo>
                    <a:pt x="0" y="121"/>
                    <a:pt x="5" y="116"/>
                    <a:pt x="6" y="111"/>
                  </a:cubicBezTo>
                  <a:cubicBezTo>
                    <a:pt x="7" y="106"/>
                    <a:pt x="8" y="100"/>
                    <a:pt x="9" y="94"/>
                  </a:cubicBezTo>
                  <a:cubicBezTo>
                    <a:pt x="25" y="86"/>
                    <a:pt x="41" y="71"/>
                    <a:pt x="49" y="54"/>
                  </a:cubicBezTo>
                  <a:cubicBezTo>
                    <a:pt x="56" y="37"/>
                    <a:pt x="61" y="18"/>
                    <a:pt x="66" y="0"/>
                  </a:cubicBezTo>
                  <a:cubicBezTo>
                    <a:pt x="63" y="22"/>
                    <a:pt x="53" y="62"/>
                    <a:pt x="65" y="82"/>
                  </a:cubicBezTo>
                  <a:cubicBezTo>
                    <a:pt x="87" y="116"/>
                    <a:pt x="114" y="56"/>
                    <a:pt x="125" y="40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3" name="Freeform 3451"/>
            <p:cNvSpPr>
              <a:spLocks noChangeArrowheads="1"/>
            </p:cNvSpPr>
            <p:nvPr/>
          </p:nvSpPr>
          <p:spPr bwMode="auto">
            <a:xfrm>
              <a:off x="417513" y="231775"/>
              <a:ext cx="60325" cy="139700"/>
            </a:xfrm>
            <a:custGeom>
              <a:avLst/>
              <a:gdLst>
                <a:gd name="T0" fmla="*/ 0 w 47"/>
                <a:gd name="T1" fmla="*/ 2147483647 h 108"/>
                <a:gd name="T2" fmla="*/ 2147483647 w 47"/>
                <a:gd name="T3" fmla="*/ 2147483647 h 108"/>
                <a:gd name="T4" fmla="*/ 2147483647 w 47"/>
                <a:gd name="T5" fmla="*/ 2147483647 h 108"/>
                <a:gd name="T6" fmla="*/ 2147483647 w 47"/>
                <a:gd name="T7" fmla="*/ 2147483647 h 108"/>
                <a:gd name="T8" fmla="*/ 2147483647 w 47"/>
                <a:gd name="T9" fmla="*/ 2147483647 h 108"/>
                <a:gd name="T10" fmla="*/ 2147483647 w 47"/>
                <a:gd name="T11" fmla="*/ 2147483647 h 108"/>
                <a:gd name="T12" fmla="*/ 2147483647 w 47"/>
                <a:gd name="T13" fmla="*/ 2147483647 h 108"/>
                <a:gd name="T14" fmla="*/ 2147483647 w 47"/>
                <a:gd name="T15" fmla="*/ 2147483647 h 108"/>
                <a:gd name="T16" fmla="*/ 2147483647 w 47"/>
                <a:gd name="T17" fmla="*/ 2147483647 h 108"/>
                <a:gd name="T18" fmla="*/ 2147483647 w 47"/>
                <a:gd name="T19" fmla="*/ 2147483647 h 108"/>
                <a:gd name="T20" fmla="*/ 2147483647 w 47"/>
                <a:gd name="T21" fmla="*/ 2147483647 h 108"/>
                <a:gd name="T22" fmla="*/ 2147483647 w 47"/>
                <a:gd name="T23" fmla="*/ 2147483647 h 108"/>
                <a:gd name="T24" fmla="*/ 0 w 47"/>
                <a:gd name="T25" fmla="*/ 0 h 108"/>
                <a:gd name="T26" fmla="*/ 2147483647 w 47"/>
                <a:gd name="T27" fmla="*/ 2147483647 h 108"/>
                <a:gd name="T28" fmla="*/ 0 w 47"/>
                <a:gd name="T29" fmla="*/ 2147483647 h 108"/>
                <a:gd name="T30" fmla="*/ 0 w 47"/>
                <a:gd name="T31" fmla="*/ 2147483647 h 10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108"/>
                <a:gd name="T50" fmla="*/ 47 w 47"/>
                <a:gd name="T51" fmla="*/ 108 h 10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108">
                  <a:moveTo>
                    <a:pt x="0" y="62"/>
                  </a:moveTo>
                  <a:cubicBezTo>
                    <a:pt x="0" y="68"/>
                    <a:pt x="1" y="75"/>
                    <a:pt x="3" y="81"/>
                  </a:cubicBezTo>
                  <a:cubicBezTo>
                    <a:pt x="4" y="86"/>
                    <a:pt x="3" y="93"/>
                    <a:pt x="5" y="97"/>
                  </a:cubicBezTo>
                  <a:cubicBezTo>
                    <a:pt x="10" y="108"/>
                    <a:pt x="23" y="81"/>
                    <a:pt x="25" y="78"/>
                  </a:cubicBezTo>
                  <a:cubicBezTo>
                    <a:pt x="30" y="68"/>
                    <a:pt x="39" y="59"/>
                    <a:pt x="40" y="47"/>
                  </a:cubicBezTo>
                  <a:cubicBezTo>
                    <a:pt x="40" y="41"/>
                    <a:pt x="38" y="37"/>
                    <a:pt x="37" y="31"/>
                  </a:cubicBezTo>
                  <a:cubicBezTo>
                    <a:pt x="37" y="25"/>
                    <a:pt x="38" y="20"/>
                    <a:pt x="39" y="15"/>
                  </a:cubicBezTo>
                  <a:cubicBezTo>
                    <a:pt x="40" y="12"/>
                    <a:pt x="40" y="10"/>
                    <a:pt x="42" y="8"/>
                  </a:cubicBezTo>
                  <a:cubicBezTo>
                    <a:pt x="43" y="7"/>
                    <a:pt x="47" y="5"/>
                    <a:pt x="47" y="4"/>
                  </a:cubicBezTo>
                  <a:cubicBezTo>
                    <a:pt x="47" y="0"/>
                    <a:pt x="35" y="4"/>
                    <a:pt x="34" y="5"/>
                  </a:cubicBezTo>
                  <a:cubicBezTo>
                    <a:pt x="30" y="7"/>
                    <a:pt x="26" y="11"/>
                    <a:pt x="21" y="11"/>
                  </a:cubicBezTo>
                  <a:cubicBezTo>
                    <a:pt x="17" y="11"/>
                    <a:pt x="15" y="7"/>
                    <a:pt x="11" y="5"/>
                  </a:cubicBezTo>
                  <a:cubicBezTo>
                    <a:pt x="7" y="3"/>
                    <a:pt x="5" y="0"/>
                    <a:pt x="0" y="0"/>
                  </a:cubicBezTo>
                  <a:cubicBezTo>
                    <a:pt x="8" y="5"/>
                    <a:pt x="2" y="19"/>
                    <a:pt x="2" y="26"/>
                  </a:cubicBezTo>
                  <a:cubicBezTo>
                    <a:pt x="2" y="31"/>
                    <a:pt x="0" y="37"/>
                    <a:pt x="0" y="43"/>
                  </a:cubicBezTo>
                  <a:cubicBezTo>
                    <a:pt x="0" y="49"/>
                    <a:pt x="0" y="56"/>
                    <a:pt x="0" y="62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4" name="Freeform 3452"/>
            <p:cNvSpPr>
              <a:spLocks noChangeArrowheads="1"/>
            </p:cNvSpPr>
            <p:nvPr/>
          </p:nvSpPr>
          <p:spPr bwMode="auto">
            <a:xfrm>
              <a:off x="317500" y="338138"/>
              <a:ext cx="155575" cy="112713"/>
            </a:xfrm>
            <a:custGeom>
              <a:avLst/>
              <a:gdLst>
                <a:gd name="T0" fmla="*/ 2147483647 w 120"/>
                <a:gd name="T1" fmla="*/ 2147483647 h 87"/>
                <a:gd name="T2" fmla="*/ 2147483647 w 120"/>
                <a:gd name="T3" fmla="*/ 2147483647 h 87"/>
                <a:gd name="T4" fmla="*/ 2147483647 w 120"/>
                <a:gd name="T5" fmla="*/ 2147483647 h 87"/>
                <a:gd name="T6" fmla="*/ 2147483647 w 120"/>
                <a:gd name="T7" fmla="*/ 2147483647 h 87"/>
                <a:gd name="T8" fmla="*/ 2147483647 w 120"/>
                <a:gd name="T9" fmla="*/ 2147483647 h 87"/>
                <a:gd name="T10" fmla="*/ 2147483647 w 120"/>
                <a:gd name="T11" fmla="*/ 2147483647 h 87"/>
                <a:gd name="T12" fmla="*/ 2147483647 w 120"/>
                <a:gd name="T13" fmla="*/ 2147483647 h 87"/>
                <a:gd name="T14" fmla="*/ 2147483647 w 120"/>
                <a:gd name="T15" fmla="*/ 2147483647 h 87"/>
                <a:gd name="T16" fmla="*/ 2147483647 w 120"/>
                <a:gd name="T17" fmla="*/ 2147483647 h 87"/>
                <a:gd name="T18" fmla="*/ 2147483647 w 120"/>
                <a:gd name="T19" fmla="*/ 2147483647 h 87"/>
                <a:gd name="T20" fmla="*/ 2147483647 w 120"/>
                <a:gd name="T21" fmla="*/ 2147483647 h 87"/>
                <a:gd name="T22" fmla="*/ 2147483647 w 120"/>
                <a:gd name="T23" fmla="*/ 0 h 87"/>
                <a:gd name="T24" fmla="*/ 2147483647 w 120"/>
                <a:gd name="T25" fmla="*/ 2147483647 h 87"/>
                <a:gd name="T26" fmla="*/ 2147483647 w 120"/>
                <a:gd name="T27" fmla="*/ 2147483647 h 87"/>
                <a:gd name="T28" fmla="*/ 2147483647 w 120"/>
                <a:gd name="T29" fmla="*/ 2147483647 h 87"/>
                <a:gd name="T30" fmla="*/ 2147483647 w 120"/>
                <a:gd name="T31" fmla="*/ 2147483647 h 87"/>
                <a:gd name="T32" fmla="*/ 2147483647 w 120"/>
                <a:gd name="T33" fmla="*/ 2147483647 h 87"/>
                <a:gd name="T34" fmla="*/ 2147483647 w 120"/>
                <a:gd name="T35" fmla="*/ 2147483647 h 87"/>
                <a:gd name="T36" fmla="*/ 2147483647 w 120"/>
                <a:gd name="T37" fmla="*/ 2147483647 h 87"/>
                <a:gd name="T38" fmla="*/ 2147483647 w 120"/>
                <a:gd name="T39" fmla="*/ 2147483647 h 87"/>
                <a:gd name="T40" fmla="*/ 2147483647 w 120"/>
                <a:gd name="T41" fmla="*/ 2147483647 h 87"/>
                <a:gd name="T42" fmla="*/ 2147483647 w 120"/>
                <a:gd name="T43" fmla="*/ 2147483647 h 87"/>
                <a:gd name="T44" fmla="*/ 2147483647 w 120"/>
                <a:gd name="T45" fmla="*/ 2147483647 h 8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0"/>
                <a:gd name="T70" fmla="*/ 0 h 87"/>
                <a:gd name="T71" fmla="*/ 120 w 120"/>
                <a:gd name="T72" fmla="*/ 87 h 8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0" h="87">
                  <a:moveTo>
                    <a:pt x="64" y="83"/>
                  </a:moveTo>
                  <a:cubicBezTo>
                    <a:pt x="57" y="86"/>
                    <a:pt x="50" y="87"/>
                    <a:pt x="42" y="87"/>
                  </a:cubicBezTo>
                  <a:cubicBezTo>
                    <a:pt x="37" y="86"/>
                    <a:pt x="32" y="86"/>
                    <a:pt x="27" y="85"/>
                  </a:cubicBezTo>
                  <a:cubicBezTo>
                    <a:pt x="21" y="83"/>
                    <a:pt x="18" y="81"/>
                    <a:pt x="13" y="78"/>
                  </a:cubicBezTo>
                  <a:cubicBezTo>
                    <a:pt x="10" y="76"/>
                    <a:pt x="5" y="77"/>
                    <a:pt x="2" y="75"/>
                  </a:cubicBezTo>
                  <a:cubicBezTo>
                    <a:pt x="0" y="73"/>
                    <a:pt x="1" y="69"/>
                    <a:pt x="2" y="66"/>
                  </a:cubicBezTo>
                  <a:cubicBezTo>
                    <a:pt x="3" y="63"/>
                    <a:pt x="4" y="59"/>
                    <a:pt x="6" y="57"/>
                  </a:cubicBezTo>
                  <a:cubicBezTo>
                    <a:pt x="8" y="56"/>
                    <a:pt x="10" y="55"/>
                    <a:pt x="12" y="54"/>
                  </a:cubicBezTo>
                  <a:cubicBezTo>
                    <a:pt x="16" y="53"/>
                    <a:pt x="19" y="50"/>
                    <a:pt x="23" y="48"/>
                  </a:cubicBezTo>
                  <a:cubicBezTo>
                    <a:pt x="26" y="45"/>
                    <a:pt x="29" y="42"/>
                    <a:pt x="32" y="38"/>
                  </a:cubicBezTo>
                  <a:cubicBezTo>
                    <a:pt x="35" y="35"/>
                    <a:pt x="39" y="32"/>
                    <a:pt x="41" y="28"/>
                  </a:cubicBezTo>
                  <a:cubicBezTo>
                    <a:pt x="46" y="20"/>
                    <a:pt x="56" y="9"/>
                    <a:pt x="55" y="0"/>
                  </a:cubicBezTo>
                  <a:cubicBezTo>
                    <a:pt x="55" y="7"/>
                    <a:pt x="56" y="15"/>
                    <a:pt x="57" y="22"/>
                  </a:cubicBezTo>
                  <a:cubicBezTo>
                    <a:pt x="57" y="30"/>
                    <a:pt x="57" y="36"/>
                    <a:pt x="63" y="42"/>
                  </a:cubicBezTo>
                  <a:cubicBezTo>
                    <a:pt x="65" y="44"/>
                    <a:pt x="66" y="47"/>
                    <a:pt x="70" y="48"/>
                  </a:cubicBezTo>
                  <a:cubicBezTo>
                    <a:pt x="75" y="50"/>
                    <a:pt x="79" y="49"/>
                    <a:pt x="84" y="47"/>
                  </a:cubicBezTo>
                  <a:cubicBezTo>
                    <a:pt x="92" y="45"/>
                    <a:pt x="99" y="40"/>
                    <a:pt x="105" y="34"/>
                  </a:cubicBezTo>
                  <a:cubicBezTo>
                    <a:pt x="112" y="28"/>
                    <a:pt x="114" y="21"/>
                    <a:pt x="119" y="13"/>
                  </a:cubicBezTo>
                  <a:cubicBezTo>
                    <a:pt x="118" y="17"/>
                    <a:pt x="117" y="21"/>
                    <a:pt x="116" y="25"/>
                  </a:cubicBezTo>
                  <a:cubicBezTo>
                    <a:pt x="115" y="34"/>
                    <a:pt x="113" y="41"/>
                    <a:pt x="120" y="48"/>
                  </a:cubicBezTo>
                  <a:cubicBezTo>
                    <a:pt x="115" y="55"/>
                    <a:pt x="109" y="59"/>
                    <a:pt x="102" y="63"/>
                  </a:cubicBezTo>
                  <a:cubicBezTo>
                    <a:pt x="95" y="67"/>
                    <a:pt x="88" y="73"/>
                    <a:pt x="81" y="76"/>
                  </a:cubicBezTo>
                  <a:cubicBezTo>
                    <a:pt x="75" y="78"/>
                    <a:pt x="69" y="81"/>
                    <a:pt x="64" y="83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5" name="Freeform 3453"/>
            <p:cNvSpPr>
              <a:spLocks noChangeArrowheads="1"/>
            </p:cNvSpPr>
            <p:nvPr/>
          </p:nvSpPr>
          <p:spPr bwMode="auto">
            <a:xfrm>
              <a:off x="390525" y="176213"/>
              <a:ext cx="166688" cy="95250"/>
            </a:xfrm>
            <a:custGeom>
              <a:avLst/>
              <a:gdLst>
                <a:gd name="T0" fmla="*/ 2147483647 w 128"/>
                <a:gd name="T1" fmla="*/ 0 h 74"/>
                <a:gd name="T2" fmla="*/ 2147483647 w 128"/>
                <a:gd name="T3" fmla="*/ 2147483647 h 74"/>
                <a:gd name="T4" fmla="*/ 2147483647 w 128"/>
                <a:gd name="T5" fmla="*/ 2147483647 h 74"/>
                <a:gd name="T6" fmla="*/ 0 w 128"/>
                <a:gd name="T7" fmla="*/ 2147483647 h 74"/>
                <a:gd name="T8" fmla="*/ 2147483647 w 128"/>
                <a:gd name="T9" fmla="*/ 2147483647 h 74"/>
                <a:gd name="T10" fmla="*/ 2147483647 w 128"/>
                <a:gd name="T11" fmla="*/ 2147483647 h 74"/>
                <a:gd name="T12" fmla="*/ 2147483647 w 128"/>
                <a:gd name="T13" fmla="*/ 2147483647 h 74"/>
                <a:gd name="T14" fmla="*/ 2147483647 w 128"/>
                <a:gd name="T15" fmla="*/ 2147483647 h 74"/>
                <a:gd name="T16" fmla="*/ 2147483647 w 128"/>
                <a:gd name="T17" fmla="*/ 2147483647 h 74"/>
                <a:gd name="T18" fmla="*/ 2147483647 w 128"/>
                <a:gd name="T19" fmla="*/ 2147483647 h 74"/>
                <a:gd name="T20" fmla="*/ 2147483647 w 128"/>
                <a:gd name="T21" fmla="*/ 2147483647 h 74"/>
                <a:gd name="T22" fmla="*/ 2147483647 w 128"/>
                <a:gd name="T23" fmla="*/ 0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8"/>
                <a:gd name="T37" fmla="*/ 0 h 74"/>
                <a:gd name="T38" fmla="*/ 128 w 128"/>
                <a:gd name="T39" fmla="*/ 74 h 7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8" h="74">
                  <a:moveTo>
                    <a:pt x="15" y="0"/>
                  </a:moveTo>
                  <a:cubicBezTo>
                    <a:pt x="15" y="9"/>
                    <a:pt x="9" y="17"/>
                    <a:pt x="5" y="25"/>
                  </a:cubicBezTo>
                  <a:cubicBezTo>
                    <a:pt x="1" y="33"/>
                    <a:pt x="0" y="37"/>
                    <a:pt x="1" y="46"/>
                  </a:cubicBezTo>
                  <a:cubicBezTo>
                    <a:pt x="2" y="56"/>
                    <a:pt x="1" y="65"/>
                    <a:pt x="0" y="74"/>
                  </a:cubicBezTo>
                  <a:cubicBezTo>
                    <a:pt x="4" y="68"/>
                    <a:pt x="12" y="48"/>
                    <a:pt x="20" y="46"/>
                  </a:cubicBezTo>
                  <a:cubicBezTo>
                    <a:pt x="33" y="44"/>
                    <a:pt x="36" y="65"/>
                    <a:pt x="40" y="73"/>
                  </a:cubicBezTo>
                  <a:cubicBezTo>
                    <a:pt x="43" y="65"/>
                    <a:pt x="51" y="51"/>
                    <a:pt x="62" y="49"/>
                  </a:cubicBezTo>
                  <a:cubicBezTo>
                    <a:pt x="73" y="47"/>
                    <a:pt x="77" y="57"/>
                    <a:pt x="84" y="62"/>
                  </a:cubicBezTo>
                  <a:cubicBezTo>
                    <a:pt x="89" y="65"/>
                    <a:pt x="101" y="70"/>
                    <a:pt x="108" y="70"/>
                  </a:cubicBezTo>
                  <a:cubicBezTo>
                    <a:pt x="120" y="70"/>
                    <a:pt x="121" y="62"/>
                    <a:pt x="128" y="55"/>
                  </a:cubicBezTo>
                  <a:cubicBezTo>
                    <a:pt x="99" y="56"/>
                    <a:pt x="59" y="40"/>
                    <a:pt x="62" y="4"/>
                  </a:cubicBezTo>
                  <a:cubicBezTo>
                    <a:pt x="47" y="14"/>
                    <a:pt x="28" y="14"/>
                    <a:pt x="15" y="0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6" name="Freeform 3454"/>
            <p:cNvSpPr>
              <a:spLocks noChangeArrowheads="1"/>
            </p:cNvSpPr>
            <p:nvPr/>
          </p:nvSpPr>
          <p:spPr bwMode="auto">
            <a:xfrm>
              <a:off x="317500" y="371475"/>
              <a:ext cx="134938" cy="80963"/>
            </a:xfrm>
            <a:custGeom>
              <a:avLst/>
              <a:gdLst>
                <a:gd name="T0" fmla="*/ 2147483647 w 104"/>
                <a:gd name="T1" fmla="*/ 2147483647 h 63"/>
                <a:gd name="T2" fmla="*/ 2147483647 w 104"/>
                <a:gd name="T3" fmla="*/ 2147483647 h 63"/>
                <a:gd name="T4" fmla="*/ 2147483647 w 104"/>
                <a:gd name="T5" fmla="*/ 2147483647 h 63"/>
                <a:gd name="T6" fmla="*/ 2147483647 w 104"/>
                <a:gd name="T7" fmla="*/ 2147483647 h 63"/>
                <a:gd name="T8" fmla="*/ 2147483647 w 104"/>
                <a:gd name="T9" fmla="*/ 2147483647 h 63"/>
                <a:gd name="T10" fmla="*/ 2147483647 w 104"/>
                <a:gd name="T11" fmla="*/ 2147483647 h 63"/>
                <a:gd name="T12" fmla="*/ 2147483647 w 104"/>
                <a:gd name="T13" fmla="*/ 2147483647 h 63"/>
                <a:gd name="T14" fmla="*/ 2147483647 w 104"/>
                <a:gd name="T15" fmla="*/ 2147483647 h 63"/>
                <a:gd name="T16" fmla="*/ 2147483647 w 104"/>
                <a:gd name="T17" fmla="*/ 2147483647 h 63"/>
                <a:gd name="T18" fmla="*/ 2147483647 w 104"/>
                <a:gd name="T19" fmla="*/ 2147483647 h 63"/>
                <a:gd name="T20" fmla="*/ 2147483647 w 104"/>
                <a:gd name="T21" fmla="*/ 2147483647 h 63"/>
                <a:gd name="T22" fmla="*/ 2147483647 w 104"/>
                <a:gd name="T23" fmla="*/ 2147483647 h 63"/>
                <a:gd name="T24" fmla="*/ 2147483647 w 104"/>
                <a:gd name="T25" fmla="*/ 0 h 63"/>
                <a:gd name="T26" fmla="*/ 2147483647 w 104"/>
                <a:gd name="T27" fmla="*/ 2147483647 h 63"/>
                <a:gd name="T28" fmla="*/ 2147483647 w 104"/>
                <a:gd name="T29" fmla="*/ 2147483647 h 63"/>
                <a:gd name="T30" fmla="*/ 2147483647 w 104"/>
                <a:gd name="T31" fmla="*/ 2147483647 h 63"/>
                <a:gd name="T32" fmla="*/ 2147483647 w 104"/>
                <a:gd name="T33" fmla="*/ 2147483647 h 63"/>
                <a:gd name="T34" fmla="*/ 2147483647 w 104"/>
                <a:gd name="T35" fmla="*/ 2147483647 h 63"/>
                <a:gd name="T36" fmla="*/ 2147483647 w 104"/>
                <a:gd name="T37" fmla="*/ 2147483647 h 63"/>
                <a:gd name="T38" fmla="*/ 2147483647 w 104"/>
                <a:gd name="T39" fmla="*/ 2147483647 h 63"/>
                <a:gd name="T40" fmla="*/ 2147483647 w 104"/>
                <a:gd name="T41" fmla="*/ 2147483647 h 63"/>
                <a:gd name="T42" fmla="*/ 2147483647 w 104"/>
                <a:gd name="T43" fmla="*/ 2147483647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63"/>
                <a:gd name="T68" fmla="*/ 104 w 104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63">
                  <a:moveTo>
                    <a:pt x="44" y="63"/>
                  </a:moveTo>
                  <a:cubicBezTo>
                    <a:pt x="46" y="62"/>
                    <a:pt x="48" y="62"/>
                    <a:pt x="50" y="61"/>
                  </a:cubicBezTo>
                  <a:cubicBezTo>
                    <a:pt x="56" y="60"/>
                    <a:pt x="63" y="60"/>
                    <a:pt x="69" y="57"/>
                  </a:cubicBezTo>
                  <a:cubicBezTo>
                    <a:pt x="73" y="56"/>
                    <a:pt x="76" y="54"/>
                    <a:pt x="79" y="53"/>
                  </a:cubicBezTo>
                  <a:cubicBezTo>
                    <a:pt x="82" y="51"/>
                    <a:pt x="86" y="49"/>
                    <a:pt x="88" y="46"/>
                  </a:cubicBezTo>
                  <a:cubicBezTo>
                    <a:pt x="91" y="41"/>
                    <a:pt x="92" y="35"/>
                    <a:pt x="96" y="30"/>
                  </a:cubicBezTo>
                  <a:cubicBezTo>
                    <a:pt x="100" y="25"/>
                    <a:pt x="102" y="22"/>
                    <a:pt x="104" y="16"/>
                  </a:cubicBezTo>
                  <a:cubicBezTo>
                    <a:pt x="100" y="19"/>
                    <a:pt x="95" y="21"/>
                    <a:pt x="91" y="24"/>
                  </a:cubicBezTo>
                  <a:cubicBezTo>
                    <a:pt x="85" y="28"/>
                    <a:pt x="81" y="34"/>
                    <a:pt x="76" y="37"/>
                  </a:cubicBezTo>
                  <a:cubicBezTo>
                    <a:pt x="71" y="40"/>
                    <a:pt x="61" y="43"/>
                    <a:pt x="57" y="37"/>
                  </a:cubicBezTo>
                  <a:cubicBezTo>
                    <a:pt x="54" y="31"/>
                    <a:pt x="53" y="24"/>
                    <a:pt x="53" y="18"/>
                  </a:cubicBezTo>
                  <a:cubicBezTo>
                    <a:pt x="53" y="15"/>
                    <a:pt x="53" y="11"/>
                    <a:pt x="52" y="8"/>
                  </a:cubicBezTo>
                  <a:cubicBezTo>
                    <a:pt x="52" y="6"/>
                    <a:pt x="50" y="1"/>
                    <a:pt x="51" y="0"/>
                  </a:cubicBezTo>
                  <a:cubicBezTo>
                    <a:pt x="49" y="1"/>
                    <a:pt x="49" y="4"/>
                    <a:pt x="48" y="7"/>
                  </a:cubicBezTo>
                  <a:cubicBezTo>
                    <a:pt x="46" y="10"/>
                    <a:pt x="45" y="13"/>
                    <a:pt x="43" y="16"/>
                  </a:cubicBezTo>
                  <a:cubicBezTo>
                    <a:pt x="40" y="22"/>
                    <a:pt x="37" y="28"/>
                    <a:pt x="33" y="33"/>
                  </a:cubicBezTo>
                  <a:cubicBezTo>
                    <a:pt x="28" y="38"/>
                    <a:pt x="24" y="40"/>
                    <a:pt x="17" y="40"/>
                  </a:cubicBezTo>
                  <a:cubicBezTo>
                    <a:pt x="11" y="39"/>
                    <a:pt x="6" y="40"/>
                    <a:pt x="1" y="37"/>
                  </a:cubicBezTo>
                  <a:cubicBezTo>
                    <a:pt x="0" y="41"/>
                    <a:pt x="0" y="46"/>
                    <a:pt x="3" y="49"/>
                  </a:cubicBezTo>
                  <a:cubicBezTo>
                    <a:pt x="9" y="55"/>
                    <a:pt x="18" y="59"/>
                    <a:pt x="25" y="61"/>
                  </a:cubicBezTo>
                  <a:cubicBezTo>
                    <a:pt x="29" y="63"/>
                    <a:pt x="32" y="63"/>
                    <a:pt x="36" y="63"/>
                  </a:cubicBezTo>
                  <a:cubicBezTo>
                    <a:pt x="39" y="63"/>
                    <a:pt x="41" y="63"/>
                    <a:pt x="44" y="63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7" name="Freeform 3455"/>
            <p:cNvSpPr>
              <a:spLocks noChangeArrowheads="1"/>
            </p:cNvSpPr>
            <p:nvPr/>
          </p:nvSpPr>
          <p:spPr bwMode="auto">
            <a:xfrm>
              <a:off x="395288" y="174625"/>
              <a:ext cx="98425" cy="57150"/>
            </a:xfrm>
            <a:custGeom>
              <a:avLst/>
              <a:gdLst>
                <a:gd name="T0" fmla="*/ 2147483647 w 76"/>
                <a:gd name="T1" fmla="*/ 2147483647 h 44"/>
                <a:gd name="T2" fmla="*/ 2147483647 w 76"/>
                <a:gd name="T3" fmla="*/ 2147483647 h 44"/>
                <a:gd name="T4" fmla="*/ 2147483647 w 76"/>
                <a:gd name="T5" fmla="*/ 2147483647 h 44"/>
                <a:gd name="T6" fmla="*/ 2147483647 w 76"/>
                <a:gd name="T7" fmla="*/ 2147483647 h 44"/>
                <a:gd name="T8" fmla="*/ 2147483647 w 76"/>
                <a:gd name="T9" fmla="*/ 2147483647 h 44"/>
                <a:gd name="T10" fmla="*/ 2147483647 w 76"/>
                <a:gd name="T11" fmla="*/ 2147483647 h 44"/>
                <a:gd name="T12" fmla="*/ 2147483647 w 76"/>
                <a:gd name="T13" fmla="*/ 2147483647 h 44"/>
                <a:gd name="T14" fmla="*/ 2147483647 w 76"/>
                <a:gd name="T15" fmla="*/ 2147483647 h 44"/>
                <a:gd name="T16" fmla="*/ 2147483647 w 76"/>
                <a:gd name="T17" fmla="*/ 2147483647 h 44"/>
                <a:gd name="T18" fmla="*/ 2147483647 w 76"/>
                <a:gd name="T19" fmla="*/ 2147483647 h 44"/>
                <a:gd name="T20" fmla="*/ 2147483647 w 76"/>
                <a:gd name="T21" fmla="*/ 2147483647 h 44"/>
                <a:gd name="T22" fmla="*/ 2147483647 w 76"/>
                <a:gd name="T23" fmla="*/ 2147483647 h 44"/>
                <a:gd name="T24" fmla="*/ 2147483647 w 76"/>
                <a:gd name="T25" fmla="*/ 2147483647 h 44"/>
                <a:gd name="T26" fmla="*/ 2147483647 w 76"/>
                <a:gd name="T27" fmla="*/ 2147483647 h 44"/>
                <a:gd name="T28" fmla="*/ 2147483647 w 76"/>
                <a:gd name="T29" fmla="*/ 2147483647 h 44"/>
                <a:gd name="T30" fmla="*/ 2147483647 w 76"/>
                <a:gd name="T31" fmla="*/ 2147483647 h 44"/>
                <a:gd name="T32" fmla="*/ 2147483647 w 76"/>
                <a:gd name="T33" fmla="*/ 2147483647 h 44"/>
                <a:gd name="T34" fmla="*/ 2147483647 w 76"/>
                <a:gd name="T35" fmla="*/ 2147483647 h 44"/>
                <a:gd name="T36" fmla="*/ 2147483647 w 76"/>
                <a:gd name="T37" fmla="*/ 2147483647 h 44"/>
                <a:gd name="T38" fmla="*/ 2147483647 w 76"/>
                <a:gd name="T39" fmla="*/ 2147483647 h 44"/>
                <a:gd name="T40" fmla="*/ 2147483647 w 76"/>
                <a:gd name="T41" fmla="*/ 2147483647 h 44"/>
                <a:gd name="T42" fmla="*/ 2147483647 w 76"/>
                <a:gd name="T43" fmla="*/ 2147483647 h 44"/>
                <a:gd name="T44" fmla="*/ 2147483647 w 76"/>
                <a:gd name="T45" fmla="*/ 2147483647 h 44"/>
                <a:gd name="T46" fmla="*/ 2147483647 w 76"/>
                <a:gd name="T47" fmla="*/ 2147483647 h 44"/>
                <a:gd name="T48" fmla="*/ 2147483647 w 76"/>
                <a:gd name="T49" fmla="*/ 2147483647 h 44"/>
                <a:gd name="T50" fmla="*/ 2147483647 w 76"/>
                <a:gd name="T51" fmla="*/ 2147483647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6"/>
                <a:gd name="T79" fmla="*/ 0 h 44"/>
                <a:gd name="T80" fmla="*/ 76 w 76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6" h="44">
                  <a:moveTo>
                    <a:pt x="11" y="3"/>
                  </a:moveTo>
                  <a:cubicBezTo>
                    <a:pt x="8" y="5"/>
                    <a:pt x="6" y="8"/>
                    <a:pt x="5" y="11"/>
                  </a:cubicBezTo>
                  <a:cubicBezTo>
                    <a:pt x="4" y="12"/>
                    <a:pt x="4" y="14"/>
                    <a:pt x="3" y="15"/>
                  </a:cubicBezTo>
                  <a:cubicBezTo>
                    <a:pt x="2" y="16"/>
                    <a:pt x="1" y="17"/>
                    <a:pt x="1" y="19"/>
                  </a:cubicBezTo>
                  <a:cubicBezTo>
                    <a:pt x="1" y="20"/>
                    <a:pt x="0" y="21"/>
                    <a:pt x="1" y="23"/>
                  </a:cubicBezTo>
                  <a:cubicBezTo>
                    <a:pt x="1" y="25"/>
                    <a:pt x="2" y="26"/>
                    <a:pt x="3" y="27"/>
                  </a:cubicBezTo>
                  <a:cubicBezTo>
                    <a:pt x="4" y="28"/>
                    <a:pt x="5" y="29"/>
                    <a:pt x="5" y="31"/>
                  </a:cubicBezTo>
                  <a:cubicBezTo>
                    <a:pt x="6" y="34"/>
                    <a:pt x="6" y="36"/>
                    <a:pt x="6" y="39"/>
                  </a:cubicBezTo>
                  <a:cubicBezTo>
                    <a:pt x="7" y="33"/>
                    <a:pt x="14" y="27"/>
                    <a:pt x="20" y="26"/>
                  </a:cubicBezTo>
                  <a:cubicBezTo>
                    <a:pt x="24" y="26"/>
                    <a:pt x="29" y="24"/>
                    <a:pt x="32" y="25"/>
                  </a:cubicBezTo>
                  <a:cubicBezTo>
                    <a:pt x="35" y="26"/>
                    <a:pt x="37" y="30"/>
                    <a:pt x="38" y="32"/>
                  </a:cubicBezTo>
                  <a:cubicBezTo>
                    <a:pt x="39" y="34"/>
                    <a:pt x="40" y="36"/>
                    <a:pt x="41" y="38"/>
                  </a:cubicBezTo>
                  <a:cubicBezTo>
                    <a:pt x="41" y="40"/>
                    <a:pt x="41" y="42"/>
                    <a:pt x="41" y="44"/>
                  </a:cubicBezTo>
                  <a:cubicBezTo>
                    <a:pt x="43" y="37"/>
                    <a:pt x="51" y="36"/>
                    <a:pt x="57" y="35"/>
                  </a:cubicBezTo>
                  <a:cubicBezTo>
                    <a:pt x="62" y="34"/>
                    <a:pt x="68" y="34"/>
                    <a:pt x="74" y="35"/>
                  </a:cubicBezTo>
                  <a:cubicBezTo>
                    <a:pt x="75" y="35"/>
                    <a:pt x="76" y="36"/>
                    <a:pt x="76" y="36"/>
                  </a:cubicBezTo>
                  <a:cubicBezTo>
                    <a:pt x="75" y="33"/>
                    <a:pt x="72" y="31"/>
                    <a:pt x="70" y="28"/>
                  </a:cubicBezTo>
                  <a:cubicBezTo>
                    <a:pt x="68" y="25"/>
                    <a:pt x="67" y="22"/>
                    <a:pt x="66" y="19"/>
                  </a:cubicBezTo>
                  <a:cubicBezTo>
                    <a:pt x="65" y="16"/>
                    <a:pt x="65" y="13"/>
                    <a:pt x="64" y="10"/>
                  </a:cubicBezTo>
                  <a:cubicBezTo>
                    <a:pt x="64" y="9"/>
                    <a:pt x="64" y="7"/>
                    <a:pt x="63" y="6"/>
                  </a:cubicBezTo>
                  <a:cubicBezTo>
                    <a:pt x="62" y="5"/>
                    <a:pt x="62" y="5"/>
                    <a:pt x="60" y="6"/>
                  </a:cubicBezTo>
                  <a:cubicBezTo>
                    <a:pt x="57" y="7"/>
                    <a:pt x="54" y="9"/>
                    <a:pt x="50" y="10"/>
                  </a:cubicBezTo>
                  <a:cubicBezTo>
                    <a:pt x="47" y="10"/>
                    <a:pt x="43" y="10"/>
                    <a:pt x="40" y="9"/>
                  </a:cubicBezTo>
                  <a:cubicBezTo>
                    <a:pt x="37" y="8"/>
                    <a:pt x="33" y="8"/>
                    <a:pt x="29" y="7"/>
                  </a:cubicBezTo>
                  <a:cubicBezTo>
                    <a:pt x="26" y="6"/>
                    <a:pt x="23" y="4"/>
                    <a:pt x="20" y="2"/>
                  </a:cubicBezTo>
                  <a:cubicBezTo>
                    <a:pt x="17" y="0"/>
                    <a:pt x="14" y="0"/>
                    <a:pt x="11" y="3"/>
                  </a:cubicBezTo>
                  <a:close/>
                </a:path>
              </a:pathLst>
            </a:custGeom>
            <a:solidFill>
              <a:srgbClr val="BE0B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8" name="Freeform 3456"/>
            <p:cNvSpPr>
              <a:spLocks noChangeArrowheads="1"/>
            </p:cNvSpPr>
            <p:nvPr/>
          </p:nvSpPr>
          <p:spPr bwMode="auto">
            <a:xfrm>
              <a:off x="412750" y="1793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099" name="Freeform 3457"/>
            <p:cNvSpPr>
              <a:spLocks noChangeArrowheads="1"/>
            </p:cNvSpPr>
            <p:nvPr/>
          </p:nvSpPr>
          <p:spPr bwMode="auto">
            <a:xfrm>
              <a:off x="395288" y="173038"/>
              <a:ext cx="144463" cy="80963"/>
            </a:xfrm>
            <a:custGeom>
              <a:avLst/>
              <a:gdLst>
                <a:gd name="T0" fmla="*/ 2147483647 w 111"/>
                <a:gd name="T1" fmla="*/ 2147483647 h 62"/>
                <a:gd name="T2" fmla="*/ 2147483647 w 111"/>
                <a:gd name="T3" fmla="*/ 2147483647 h 62"/>
                <a:gd name="T4" fmla="*/ 2147483647 w 111"/>
                <a:gd name="T5" fmla="*/ 2147483647 h 62"/>
                <a:gd name="T6" fmla="*/ 2147483647 w 111"/>
                <a:gd name="T7" fmla="*/ 2147483647 h 62"/>
                <a:gd name="T8" fmla="*/ 2147483647 w 111"/>
                <a:gd name="T9" fmla="*/ 2147483647 h 62"/>
                <a:gd name="T10" fmla="*/ 0 w 111"/>
                <a:gd name="T11" fmla="*/ 2147483647 h 62"/>
                <a:gd name="T12" fmla="*/ 2147483647 w 111"/>
                <a:gd name="T13" fmla="*/ 2147483647 h 62"/>
                <a:gd name="T14" fmla="*/ 0 w 111"/>
                <a:gd name="T15" fmla="*/ 2147483647 h 62"/>
                <a:gd name="T16" fmla="*/ 2147483647 w 111"/>
                <a:gd name="T17" fmla="*/ 2147483647 h 62"/>
                <a:gd name="T18" fmla="*/ 2147483647 w 111"/>
                <a:gd name="T19" fmla="*/ 2147483647 h 62"/>
                <a:gd name="T20" fmla="*/ 2147483647 w 111"/>
                <a:gd name="T21" fmla="*/ 2147483647 h 62"/>
                <a:gd name="T22" fmla="*/ 2147483647 w 111"/>
                <a:gd name="T23" fmla="*/ 2147483647 h 62"/>
                <a:gd name="T24" fmla="*/ 2147483647 w 111"/>
                <a:gd name="T25" fmla="*/ 2147483647 h 62"/>
                <a:gd name="T26" fmla="*/ 2147483647 w 111"/>
                <a:gd name="T27" fmla="*/ 2147483647 h 62"/>
                <a:gd name="T28" fmla="*/ 2147483647 w 111"/>
                <a:gd name="T29" fmla="*/ 2147483647 h 62"/>
                <a:gd name="T30" fmla="*/ 2147483647 w 111"/>
                <a:gd name="T31" fmla="*/ 2147483647 h 62"/>
                <a:gd name="T32" fmla="*/ 2147483647 w 111"/>
                <a:gd name="T33" fmla="*/ 2147483647 h 62"/>
                <a:gd name="T34" fmla="*/ 2147483647 w 111"/>
                <a:gd name="T35" fmla="*/ 2147483647 h 62"/>
                <a:gd name="T36" fmla="*/ 2147483647 w 111"/>
                <a:gd name="T37" fmla="*/ 2147483647 h 62"/>
                <a:gd name="T38" fmla="*/ 2147483647 w 111"/>
                <a:gd name="T39" fmla="*/ 2147483647 h 62"/>
                <a:gd name="T40" fmla="*/ 2147483647 w 111"/>
                <a:gd name="T41" fmla="*/ 2147483647 h 62"/>
                <a:gd name="T42" fmla="*/ 2147483647 w 111"/>
                <a:gd name="T43" fmla="*/ 2147483647 h 62"/>
                <a:gd name="T44" fmla="*/ 2147483647 w 111"/>
                <a:gd name="T45" fmla="*/ 2147483647 h 62"/>
                <a:gd name="T46" fmla="*/ 2147483647 w 111"/>
                <a:gd name="T47" fmla="*/ 2147483647 h 62"/>
                <a:gd name="T48" fmla="*/ 2147483647 w 111"/>
                <a:gd name="T49" fmla="*/ 2147483647 h 62"/>
                <a:gd name="T50" fmla="*/ 2147483647 w 111"/>
                <a:gd name="T51" fmla="*/ 2147483647 h 62"/>
                <a:gd name="T52" fmla="*/ 2147483647 w 111"/>
                <a:gd name="T53" fmla="*/ 2147483647 h 62"/>
                <a:gd name="T54" fmla="*/ 2147483647 w 111"/>
                <a:gd name="T55" fmla="*/ 2147483647 h 62"/>
                <a:gd name="T56" fmla="*/ 2147483647 w 111"/>
                <a:gd name="T57" fmla="*/ 2147483647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1"/>
                <a:gd name="T88" fmla="*/ 0 h 62"/>
                <a:gd name="T89" fmla="*/ 111 w 111"/>
                <a:gd name="T90" fmla="*/ 62 h 6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1" h="62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5" y="10"/>
                    <a:pt x="18" y="0"/>
                    <a:pt x="12" y="5"/>
                  </a:cubicBezTo>
                  <a:cubicBezTo>
                    <a:pt x="9" y="7"/>
                    <a:pt x="7" y="11"/>
                    <a:pt x="6" y="14"/>
                  </a:cubicBezTo>
                  <a:cubicBezTo>
                    <a:pt x="5" y="16"/>
                    <a:pt x="4" y="19"/>
                    <a:pt x="3" y="21"/>
                  </a:cubicBezTo>
                  <a:cubicBezTo>
                    <a:pt x="3" y="23"/>
                    <a:pt x="1" y="24"/>
                    <a:pt x="0" y="26"/>
                  </a:cubicBezTo>
                  <a:cubicBezTo>
                    <a:pt x="0" y="28"/>
                    <a:pt x="1" y="29"/>
                    <a:pt x="1" y="31"/>
                  </a:cubicBezTo>
                  <a:cubicBezTo>
                    <a:pt x="0" y="32"/>
                    <a:pt x="0" y="34"/>
                    <a:pt x="0" y="35"/>
                  </a:cubicBezTo>
                  <a:cubicBezTo>
                    <a:pt x="1" y="39"/>
                    <a:pt x="1" y="43"/>
                    <a:pt x="2" y="46"/>
                  </a:cubicBezTo>
                  <a:cubicBezTo>
                    <a:pt x="3" y="50"/>
                    <a:pt x="3" y="54"/>
                    <a:pt x="2" y="58"/>
                  </a:cubicBezTo>
                  <a:cubicBezTo>
                    <a:pt x="3" y="55"/>
                    <a:pt x="4" y="53"/>
                    <a:pt x="5" y="51"/>
                  </a:cubicBezTo>
                  <a:cubicBezTo>
                    <a:pt x="6" y="48"/>
                    <a:pt x="9" y="46"/>
                    <a:pt x="11" y="44"/>
                  </a:cubicBezTo>
                  <a:cubicBezTo>
                    <a:pt x="13" y="42"/>
                    <a:pt x="15" y="40"/>
                    <a:pt x="17" y="39"/>
                  </a:cubicBezTo>
                  <a:cubicBezTo>
                    <a:pt x="20" y="38"/>
                    <a:pt x="23" y="37"/>
                    <a:pt x="25" y="37"/>
                  </a:cubicBezTo>
                  <a:cubicBezTo>
                    <a:pt x="28" y="37"/>
                    <a:pt x="32" y="40"/>
                    <a:pt x="33" y="43"/>
                  </a:cubicBezTo>
                  <a:cubicBezTo>
                    <a:pt x="35" y="46"/>
                    <a:pt x="36" y="50"/>
                    <a:pt x="37" y="53"/>
                  </a:cubicBezTo>
                  <a:cubicBezTo>
                    <a:pt x="37" y="56"/>
                    <a:pt x="37" y="59"/>
                    <a:pt x="38" y="62"/>
                  </a:cubicBezTo>
                  <a:cubicBezTo>
                    <a:pt x="39" y="60"/>
                    <a:pt x="39" y="58"/>
                    <a:pt x="40" y="55"/>
                  </a:cubicBezTo>
                  <a:cubicBezTo>
                    <a:pt x="41" y="53"/>
                    <a:pt x="42" y="51"/>
                    <a:pt x="44" y="49"/>
                  </a:cubicBezTo>
                  <a:cubicBezTo>
                    <a:pt x="47" y="45"/>
                    <a:pt x="50" y="43"/>
                    <a:pt x="55" y="42"/>
                  </a:cubicBezTo>
                  <a:cubicBezTo>
                    <a:pt x="58" y="42"/>
                    <a:pt x="61" y="42"/>
                    <a:pt x="64" y="42"/>
                  </a:cubicBezTo>
                  <a:cubicBezTo>
                    <a:pt x="65" y="42"/>
                    <a:pt x="66" y="43"/>
                    <a:pt x="67" y="43"/>
                  </a:cubicBezTo>
                  <a:cubicBezTo>
                    <a:pt x="74" y="46"/>
                    <a:pt x="82" y="49"/>
                    <a:pt x="89" y="52"/>
                  </a:cubicBezTo>
                  <a:cubicBezTo>
                    <a:pt x="95" y="55"/>
                    <a:pt x="102" y="58"/>
                    <a:pt x="109" y="57"/>
                  </a:cubicBezTo>
                  <a:cubicBezTo>
                    <a:pt x="109" y="57"/>
                    <a:pt x="111" y="56"/>
                    <a:pt x="111" y="56"/>
                  </a:cubicBezTo>
                  <a:cubicBezTo>
                    <a:pt x="94" y="53"/>
                    <a:pt x="76" y="45"/>
                    <a:pt x="68" y="28"/>
                  </a:cubicBezTo>
                  <a:cubicBezTo>
                    <a:pt x="65" y="23"/>
                    <a:pt x="67" y="17"/>
                    <a:pt x="66" y="12"/>
                  </a:cubicBezTo>
                  <a:cubicBezTo>
                    <a:pt x="64" y="5"/>
                    <a:pt x="59" y="8"/>
                    <a:pt x="54" y="9"/>
                  </a:cubicBezTo>
                  <a:cubicBezTo>
                    <a:pt x="47" y="10"/>
                    <a:pt x="40" y="13"/>
                    <a:pt x="33" y="11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0" name="Freeform 3458"/>
            <p:cNvSpPr>
              <a:spLocks noChangeArrowheads="1"/>
            </p:cNvSpPr>
            <p:nvPr/>
          </p:nvSpPr>
          <p:spPr bwMode="auto">
            <a:xfrm>
              <a:off x="382588" y="117475"/>
              <a:ext cx="203200" cy="131763"/>
            </a:xfrm>
            <a:custGeom>
              <a:avLst/>
              <a:gdLst>
                <a:gd name="T0" fmla="*/ 2147483647 w 157"/>
                <a:gd name="T1" fmla="*/ 2147483647 h 101"/>
                <a:gd name="T2" fmla="*/ 2147483647 w 157"/>
                <a:gd name="T3" fmla="*/ 2147483647 h 101"/>
                <a:gd name="T4" fmla="*/ 2147483647 w 157"/>
                <a:gd name="T5" fmla="*/ 2147483647 h 101"/>
                <a:gd name="T6" fmla="*/ 2147483647 w 157"/>
                <a:gd name="T7" fmla="*/ 2147483647 h 101"/>
                <a:gd name="T8" fmla="*/ 2147483647 w 157"/>
                <a:gd name="T9" fmla="*/ 2147483647 h 101"/>
                <a:gd name="T10" fmla="*/ 2147483647 w 157"/>
                <a:gd name="T11" fmla="*/ 2147483647 h 101"/>
                <a:gd name="T12" fmla="*/ 2147483647 w 157"/>
                <a:gd name="T13" fmla="*/ 2147483647 h 101"/>
                <a:gd name="T14" fmla="*/ 2147483647 w 157"/>
                <a:gd name="T15" fmla="*/ 2147483647 h 101"/>
                <a:gd name="T16" fmla="*/ 2147483647 w 157"/>
                <a:gd name="T17" fmla="*/ 2147483647 h 101"/>
                <a:gd name="T18" fmla="*/ 2147483647 w 157"/>
                <a:gd name="T19" fmla="*/ 2147483647 h 101"/>
                <a:gd name="T20" fmla="*/ 0 w 157"/>
                <a:gd name="T21" fmla="*/ 2147483647 h 101"/>
                <a:gd name="T22" fmla="*/ 2147483647 w 157"/>
                <a:gd name="T23" fmla="*/ 2147483647 h 101"/>
                <a:gd name="T24" fmla="*/ 2147483647 w 157"/>
                <a:gd name="T25" fmla="*/ 2147483647 h 101"/>
                <a:gd name="T26" fmla="*/ 2147483647 w 157"/>
                <a:gd name="T27" fmla="*/ 2147483647 h 101"/>
                <a:gd name="T28" fmla="*/ 2147483647 w 157"/>
                <a:gd name="T29" fmla="*/ 2147483647 h 101"/>
                <a:gd name="T30" fmla="*/ 2147483647 w 157"/>
                <a:gd name="T31" fmla="*/ 2147483647 h 101"/>
                <a:gd name="T32" fmla="*/ 2147483647 w 157"/>
                <a:gd name="T33" fmla="*/ 2147483647 h 101"/>
                <a:gd name="T34" fmla="*/ 2147483647 w 157"/>
                <a:gd name="T35" fmla="*/ 2147483647 h 101"/>
                <a:gd name="T36" fmla="*/ 2147483647 w 157"/>
                <a:gd name="T37" fmla="*/ 2147483647 h 101"/>
                <a:gd name="T38" fmla="*/ 2147483647 w 157"/>
                <a:gd name="T39" fmla="*/ 2147483647 h 10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7"/>
                <a:gd name="T61" fmla="*/ 0 h 101"/>
                <a:gd name="T62" fmla="*/ 157 w 157"/>
                <a:gd name="T63" fmla="*/ 101 h 10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7" h="101">
                  <a:moveTo>
                    <a:pt x="157" y="76"/>
                  </a:moveTo>
                  <a:cubicBezTo>
                    <a:pt x="142" y="78"/>
                    <a:pt x="129" y="69"/>
                    <a:pt x="117" y="62"/>
                  </a:cubicBezTo>
                  <a:cubicBezTo>
                    <a:pt x="110" y="57"/>
                    <a:pt x="102" y="51"/>
                    <a:pt x="93" y="49"/>
                  </a:cubicBezTo>
                  <a:cubicBezTo>
                    <a:pt x="85" y="47"/>
                    <a:pt x="77" y="45"/>
                    <a:pt x="69" y="44"/>
                  </a:cubicBezTo>
                  <a:cubicBezTo>
                    <a:pt x="68" y="44"/>
                    <a:pt x="67" y="44"/>
                    <a:pt x="66" y="43"/>
                  </a:cubicBezTo>
                  <a:cubicBezTo>
                    <a:pt x="60" y="44"/>
                    <a:pt x="57" y="50"/>
                    <a:pt x="51" y="50"/>
                  </a:cubicBezTo>
                  <a:cubicBezTo>
                    <a:pt x="45" y="49"/>
                    <a:pt x="40" y="47"/>
                    <a:pt x="35" y="43"/>
                  </a:cubicBezTo>
                  <a:cubicBezTo>
                    <a:pt x="30" y="39"/>
                    <a:pt x="27" y="35"/>
                    <a:pt x="24" y="29"/>
                  </a:cubicBezTo>
                  <a:cubicBezTo>
                    <a:pt x="24" y="28"/>
                    <a:pt x="24" y="27"/>
                    <a:pt x="23" y="27"/>
                  </a:cubicBezTo>
                  <a:cubicBezTo>
                    <a:pt x="20" y="24"/>
                    <a:pt x="18" y="20"/>
                    <a:pt x="15" y="17"/>
                  </a:cubicBezTo>
                  <a:cubicBezTo>
                    <a:pt x="13" y="14"/>
                    <a:pt x="4" y="0"/>
                    <a:pt x="0" y="7"/>
                  </a:cubicBezTo>
                  <a:cubicBezTo>
                    <a:pt x="7" y="18"/>
                    <a:pt x="1" y="47"/>
                    <a:pt x="18" y="46"/>
                  </a:cubicBezTo>
                  <a:cubicBezTo>
                    <a:pt x="22" y="46"/>
                    <a:pt x="25" y="46"/>
                    <a:pt x="28" y="48"/>
                  </a:cubicBezTo>
                  <a:cubicBezTo>
                    <a:pt x="32" y="50"/>
                    <a:pt x="36" y="54"/>
                    <a:pt x="41" y="54"/>
                  </a:cubicBezTo>
                  <a:cubicBezTo>
                    <a:pt x="50" y="54"/>
                    <a:pt x="61" y="54"/>
                    <a:pt x="69" y="50"/>
                  </a:cubicBezTo>
                  <a:cubicBezTo>
                    <a:pt x="70" y="50"/>
                    <a:pt x="72" y="50"/>
                    <a:pt x="72" y="50"/>
                  </a:cubicBezTo>
                  <a:cubicBezTo>
                    <a:pt x="74" y="61"/>
                    <a:pt x="75" y="72"/>
                    <a:pt x="83" y="80"/>
                  </a:cubicBezTo>
                  <a:cubicBezTo>
                    <a:pt x="91" y="88"/>
                    <a:pt x="102" y="94"/>
                    <a:pt x="113" y="96"/>
                  </a:cubicBezTo>
                  <a:cubicBezTo>
                    <a:pt x="122" y="99"/>
                    <a:pt x="133" y="101"/>
                    <a:pt x="142" y="96"/>
                  </a:cubicBezTo>
                  <a:cubicBezTo>
                    <a:pt x="151" y="92"/>
                    <a:pt x="155" y="85"/>
                    <a:pt x="157" y="76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1" name="Freeform 3459"/>
            <p:cNvSpPr>
              <a:spLocks noChangeArrowheads="1"/>
            </p:cNvSpPr>
            <p:nvPr/>
          </p:nvSpPr>
          <p:spPr bwMode="auto">
            <a:xfrm>
              <a:off x="398463" y="173038"/>
              <a:ext cx="82550" cy="49213"/>
            </a:xfrm>
            <a:custGeom>
              <a:avLst/>
              <a:gdLst>
                <a:gd name="T0" fmla="*/ 2147483647 w 64"/>
                <a:gd name="T1" fmla="*/ 2147483647 h 38"/>
                <a:gd name="T2" fmla="*/ 2147483647 w 64"/>
                <a:gd name="T3" fmla="*/ 2147483647 h 38"/>
                <a:gd name="T4" fmla="*/ 0 w 64"/>
                <a:gd name="T5" fmla="*/ 2147483647 h 38"/>
                <a:gd name="T6" fmla="*/ 2147483647 w 64"/>
                <a:gd name="T7" fmla="*/ 2147483647 h 38"/>
                <a:gd name="T8" fmla="*/ 2147483647 w 64"/>
                <a:gd name="T9" fmla="*/ 2147483647 h 38"/>
                <a:gd name="T10" fmla="*/ 2147483647 w 64"/>
                <a:gd name="T11" fmla="*/ 2147483647 h 38"/>
                <a:gd name="T12" fmla="*/ 2147483647 w 64"/>
                <a:gd name="T13" fmla="*/ 2147483647 h 38"/>
                <a:gd name="T14" fmla="*/ 2147483647 w 64"/>
                <a:gd name="T15" fmla="*/ 2147483647 h 38"/>
                <a:gd name="T16" fmla="*/ 2147483647 w 64"/>
                <a:gd name="T17" fmla="*/ 2147483647 h 38"/>
                <a:gd name="T18" fmla="*/ 2147483647 w 64"/>
                <a:gd name="T19" fmla="*/ 2147483647 h 38"/>
                <a:gd name="T20" fmla="*/ 2147483647 w 64"/>
                <a:gd name="T21" fmla="*/ 2147483647 h 38"/>
                <a:gd name="T22" fmla="*/ 2147483647 w 64"/>
                <a:gd name="T23" fmla="*/ 2147483647 h 38"/>
                <a:gd name="T24" fmla="*/ 2147483647 w 64"/>
                <a:gd name="T25" fmla="*/ 2147483647 h 38"/>
                <a:gd name="T26" fmla="*/ 2147483647 w 64"/>
                <a:gd name="T27" fmla="*/ 2147483647 h 38"/>
                <a:gd name="T28" fmla="*/ 2147483647 w 64"/>
                <a:gd name="T29" fmla="*/ 2147483647 h 38"/>
                <a:gd name="T30" fmla="*/ 2147483647 w 64"/>
                <a:gd name="T31" fmla="*/ 2147483647 h 38"/>
                <a:gd name="T32" fmla="*/ 2147483647 w 64"/>
                <a:gd name="T33" fmla="*/ 2147483647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4"/>
                <a:gd name="T52" fmla="*/ 0 h 38"/>
                <a:gd name="T53" fmla="*/ 64 w 64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4" h="38">
                  <a:moveTo>
                    <a:pt x="10" y="2"/>
                  </a:moveTo>
                  <a:cubicBezTo>
                    <a:pt x="7" y="3"/>
                    <a:pt x="6" y="5"/>
                    <a:pt x="4" y="8"/>
                  </a:cubicBezTo>
                  <a:cubicBezTo>
                    <a:pt x="3" y="10"/>
                    <a:pt x="1" y="12"/>
                    <a:pt x="0" y="15"/>
                  </a:cubicBezTo>
                  <a:cubicBezTo>
                    <a:pt x="0" y="17"/>
                    <a:pt x="1" y="18"/>
                    <a:pt x="2" y="20"/>
                  </a:cubicBezTo>
                  <a:cubicBezTo>
                    <a:pt x="5" y="25"/>
                    <a:pt x="5" y="30"/>
                    <a:pt x="6" y="35"/>
                  </a:cubicBezTo>
                  <a:cubicBezTo>
                    <a:pt x="9" y="27"/>
                    <a:pt x="18" y="22"/>
                    <a:pt x="26" y="23"/>
                  </a:cubicBezTo>
                  <a:cubicBezTo>
                    <a:pt x="30" y="23"/>
                    <a:pt x="33" y="26"/>
                    <a:pt x="35" y="29"/>
                  </a:cubicBezTo>
                  <a:cubicBezTo>
                    <a:pt x="37" y="31"/>
                    <a:pt x="40" y="35"/>
                    <a:pt x="41" y="38"/>
                  </a:cubicBezTo>
                  <a:cubicBezTo>
                    <a:pt x="41" y="34"/>
                    <a:pt x="48" y="30"/>
                    <a:pt x="51" y="29"/>
                  </a:cubicBezTo>
                  <a:cubicBezTo>
                    <a:pt x="53" y="29"/>
                    <a:pt x="56" y="29"/>
                    <a:pt x="58" y="29"/>
                  </a:cubicBezTo>
                  <a:cubicBezTo>
                    <a:pt x="61" y="28"/>
                    <a:pt x="62" y="28"/>
                    <a:pt x="64" y="29"/>
                  </a:cubicBezTo>
                  <a:cubicBezTo>
                    <a:pt x="62" y="26"/>
                    <a:pt x="59" y="23"/>
                    <a:pt x="59" y="19"/>
                  </a:cubicBezTo>
                  <a:cubicBezTo>
                    <a:pt x="58" y="15"/>
                    <a:pt x="59" y="11"/>
                    <a:pt x="60" y="8"/>
                  </a:cubicBezTo>
                  <a:cubicBezTo>
                    <a:pt x="56" y="7"/>
                    <a:pt x="50" y="9"/>
                    <a:pt x="46" y="10"/>
                  </a:cubicBezTo>
                  <a:cubicBezTo>
                    <a:pt x="41" y="10"/>
                    <a:pt x="37" y="9"/>
                    <a:pt x="33" y="9"/>
                  </a:cubicBezTo>
                  <a:cubicBezTo>
                    <a:pt x="28" y="8"/>
                    <a:pt x="23" y="9"/>
                    <a:pt x="19" y="6"/>
                  </a:cubicBezTo>
                  <a:cubicBezTo>
                    <a:pt x="17" y="4"/>
                    <a:pt x="13" y="0"/>
                    <a:pt x="10" y="2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2" name="Freeform 3460"/>
            <p:cNvSpPr>
              <a:spLocks noChangeArrowheads="1"/>
            </p:cNvSpPr>
            <p:nvPr/>
          </p:nvSpPr>
          <p:spPr bwMode="auto">
            <a:xfrm>
              <a:off x="400050" y="173038"/>
              <a:ext cx="60325" cy="28575"/>
            </a:xfrm>
            <a:custGeom>
              <a:avLst/>
              <a:gdLst>
                <a:gd name="T0" fmla="*/ 2147483647 w 46"/>
                <a:gd name="T1" fmla="*/ 2147483647 h 22"/>
                <a:gd name="T2" fmla="*/ 2147483647 w 46"/>
                <a:gd name="T3" fmla="*/ 2147483647 h 22"/>
                <a:gd name="T4" fmla="*/ 2147483647 w 46"/>
                <a:gd name="T5" fmla="*/ 2147483647 h 22"/>
                <a:gd name="T6" fmla="*/ 2147483647 w 46"/>
                <a:gd name="T7" fmla="*/ 2147483647 h 22"/>
                <a:gd name="T8" fmla="*/ 2147483647 w 46"/>
                <a:gd name="T9" fmla="*/ 2147483647 h 22"/>
                <a:gd name="T10" fmla="*/ 2147483647 w 46"/>
                <a:gd name="T11" fmla="*/ 2147483647 h 22"/>
                <a:gd name="T12" fmla="*/ 2147483647 w 46"/>
                <a:gd name="T13" fmla="*/ 2147483647 h 22"/>
                <a:gd name="T14" fmla="*/ 2147483647 w 46"/>
                <a:gd name="T15" fmla="*/ 2147483647 h 22"/>
                <a:gd name="T16" fmla="*/ 2147483647 w 46"/>
                <a:gd name="T17" fmla="*/ 2147483647 h 22"/>
                <a:gd name="T18" fmla="*/ 2147483647 w 46"/>
                <a:gd name="T19" fmla="*/ 2147483647 h 22"/>
                <a:gd name="T20" fmla="*/ 2147483647 w 46"/>
                <a:gd name="T21" fmla="*/ 2147483647 h 22"/>
                <a:gd name="T22" fmla="*/ 2147483647 w 46"/>
                <a:gd name="T23" fmla="*/ 2147483647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22"/>
                <a:gd name="T38" fmla="*/ 46 w 46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22">
                  <a:moveTo>
                    <a:pt x="12" y="1"/>
                  </a:moveTo>
                  <a:cubicBezTo>
                    <a:pt x="9" y="0"/>
                    <a:pt x="6" y="2"/>
                    <a:pt x="4" y="4"/>
                  </a:cubicBezTo>
                  <a:cubicBezTo>
                    <a:pt x="2" y="5"/>
                    <a:pt x="0" y="9"/>
                    <a:pt x="2" y="11"/>
                  </a:cubicBezTo>
                  <a:cubicBezTo>
                    <a:pt x="2" y="12"/>
                    <a:pt x="4" y="11"/>
                    <a:pt x="5" y="12"/>
                  </a:cubicBezTo>
                  <a:cubicBezTo>
                    <a:pt x="6" y="12"/>
                    <a:pt x="6" y="14"/>
                    <a:pt x="7" y="15"/>
                  </a:cubicBezTo>
                  <a:cubicBezTo>
                    <a:pt x="8" y="17"/>
                    <a:pt x="9" y="20"/>
                    <a:pt x="9" y="22"/>
                  </a:cubicBezTo>
                  <a:cubicBezTo>
                    <a:pt x="10" y="15"/>
                    <a:pt x="20" y="14"/>
                    <a:pt x="25" y="14"/>
                  </a:cubicBezTo>
                  <a:cubicBezTo>
                    <a:pt x="28" y="14"/>
                    <a:pt x="31" y="13"/>
                    <a:pt x="34" y="16"/>
                  </a:cubicBezTo>
                  <a:cubicBezTo>
                    <a:pt x="36" y="17"/>
                    <a:pt x="36" y="20"/>
                    <a:pt x="38" y="22"/>
                  </a:cubicBezTo>
                  <a:cubicBezTo>
                    <a:pt x="38" y="18"/>
                    <a:pt x="42" y="10"/>
                    <a:pt x="46" y="9"/>
                  </a:cubicBezTo>
                  <a:cubicBezTo>
                    <a:pt x="37" y="10"/>
                    <a:pt x="31" y="8"/>
                    <a:pt x="22" y="6"/>
                  </a:cubicBezTo>
                  <a:cubicBezTo>
                    <a:pt x="18" y="5"/>
                    <a:pt x="16" y="1"/>
                    <a:pt x="12" y="1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3" name="Freeform 3461"/>
            <p:cNvSpPr>
              <a:spLocks noChangeArrowheads="1"/>
            </p:cNvSpPr>
            <p:nvPr/>
          </p:nvSpPr>
          <p:spPr bwMode="auto">
            <a:xfrm>
              <a:off x="379413" y="123825"/>
              <a:ext cx="211138" cy="130175"/>
            </a:xfrm>
            <a:custGeom>
              <a:avLst/>
              <a:gdLst>
                <a:gd name="T0" fmla="*/ 2147483647 w 163"/>
                <a:gd name="T1" fmla="*/ 2147483647 h 100"/>
                <a:gd name="T2" fmla="*/ 2147483647 w 163"/>
                <a:gd name="T3" fmla="*/ 2147483647 h 100"/>
                <a:gd name="T4" fmla="*/ 2147483647 w 163"/>
                <a:gd name="T5" fmla="*/ 2147483647 h 100"/>
                <a:gd name="T6" fmla="*/ 2147483647 w 163"/>
                <a:gd name="T7" fmla="*/ 2147483647 h 100"/>
                <a:gd name="T8" fmla="*/ 2147483647 w 163"/>
                <a:gd name="T9" fmla="*/ 2147483647 h 100"/>
                <a:gd name="T10" fmla="*/ 2147483647 w 163"/>
                <a:gd name="T11" fmla="*/ 2147483647 h 100"/>
                <a:gd name="T12" fmla="*/ 2147483647 w 163"/>
                <a:gd name="T13" fmla="*/ 2147483647 h 100"/>
                <a:gd name="T14" fmla="*/ 2147483647 w 163"/>
                <a:gd name="T15" fmla="*/ 2147483647 h 100"/>
                <a:gd name="T16" fmla="*/ 2147483647 w 163"/>
                <a:gd name="T17" fmla="*/ 2147483647 h 100"/>
                <a:gd name="T18" fmla="*/ 2147483647 w 163"/>
                <a:gd name="T19" fmla="*/ 2147483647 h 100"/>
                <a:gd name="T20" fmla="*/ 2147483647 w 163"/>
                <a:gd name="T21" fmla="*/ 2147483647 h 100"/>
                <a:gd name="T22" fmla="*/ 2147483647 w 163"/>
                <a:gd name="T23" fmla="*/ 2147483647 h 100"/>
                <a:gd name="T24" fmla="*/ 2147483647 w 163"/>
                <a:gd name="T25" fmla="*/ 2147483647 h 100"/>
                <a:gd name="T26" fmla="*/ 2147483647 w 163"/>
                <a:gd name="T27" fmla="*/ 2147483647 h 100"/>
                <a:gd name="T28" fmla="*/ 2147483647 w 163"/>
                <a:gd name="T29" fmla="*/ 2147483647 h 100"/>
                <a:gd name="T30" fmla="*/ 2147483647 w 163"/>
                <a:gd name="T31" fmla="*/ 2147483647 h 100"/>
                <a:gd name="T32" fmla="*/ 2147483647 w 163"/>
                <a:gd name="T33" fmla="*/ 2147483647 h 100"/>
                <a:gd name="T34" fmla="*/ 2147483647 w 163"/>
                <a:gd name="T35" fmla="*/ 2147483647 h 100"/>
                <a:gd name="T36" fmla="*/ 2147483647 w 163"/>
                <a:gd name="T37" fmla="*/ 2147483647 h 100"/>
                <a:gd name="T38" fmla="*/ 2147483647 w 163"/>
                <a:gd name="T39" fmla="*/ 2147483647 h 100"/>
                <a:gd name="T40" fmla="*/ 2147483647 w 163"/>
                <a:gd name="T41" fmla="*/ 2147483647 h 100"/>
                <a:gd name="T42" fmla="*/ 2147483647 w 163"/>
                <a:gd name="T43" fmla="*/ 2147483647 h 100"/>
                <a:gd name="T44" fmla="*/ 2147483647 w 163"/>
                <a:gd name="T45" fmla="*/ 2147483647 h 100"/>
                <a:gd name="T46" fmla="*/ 0 w 163"/>
                <a:gd name="T47" fmla="*/ 2147483647 h 100"/>
                <a:gd name="T48" fmla="*/ 2147483647 w 163"/>
                <a:gd name="T49" fmla="*/ 2147483647 h 100"/>
                <a:gd name="T50" fmla="*/ 2147483647 w 163"/>
                <a:gd name="T51" fmla="*/ 2147483647 h 100"/>
                <a:gd name="T52" fmla="*/ 2147483647 w 163"/>
                <a:gd name="T53" fmla="*/ 2147483647 h 100"/>
                <a:gd name="T54" fmla="*/ 2147483647 w 163"/>
                <a:gd name="T55" fmla="*/ 2147483647 h 100"/>
                <a:gd name="T56" fmla="*/ 2147483647 w 163"/>
                <a:gd name="T57" fmla="*/ 2147483647 h 100"/>
                <a:gd name="T58" fmla="*/ 2147483647 w 163"/>
                <a:gd name="T59" fmla="*/ 2147483647 h 1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3"/>
                <a:gd name="T91" fmla="*/ 0 h 100"/>
                <a:gd name="T92" fmla="*/ 163 w 163"/>
                <a:gd name="T93" fmla="*/ 100 h 10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3" h="100">
                  <a:moveTo>
                    <a:pt x="30" y="43"/>
                  </a:moveTo>
                  <a:cubicBezTo>
                    <a:pt x="31" y="44"/>
                    <a:pt x="33" y="45"/>
                    <a:pt x="34" y="46"/>
                  </a:cubicBezTo>
                  <a:cubicBezTo>
                    <a:pt x="40" y="50"/>
                    <a:pt x="47" y="50"/>
                    <a:pt x="54" y="50"/>
                  </a:cubicBezTo>
                  <a:cubicBezTo>
                    <a:pt x="60" y="49"/>
                    <a:pt x="67" y="47"/>
                    <a:pt x="73" y="46"/>
                  </a:cubicBezTo>
                  <a:cubicBezTo>
                    <a:pt x="69" y="53"/>
                    <a:pt x="77" y="65"/>
                    <a:pt x="82" y="71"/>
                  </a:cubicBezTo>
                  <a:cubicBezTo>
                    <a:pt x="88" y="80"/>
                    <a:pt x="97" y="84"/>
                    <a:pt x="106" y="89"/>
                  </a:cubicBezTo>
                  <a:cubicBezTo>
                    <a:pt x="120" y="96"/>
                    <a:pt x="141" y="100"/>
                    <a:pt x="153" y="87"/>
                  </a:cubicBezTo>
                  <a:cubicBezTo>
                    <a:pt x="158" y="83"/>
                    <a:pt x="163" y="75"/>
                    <a:pt x="163" y="69"/>
                  </a:cubicBezTo>
                  <a:cubicBezTo>
                    <a:pt x="156" y="75"/>
                    <a:pt x="152" y="82"/>
                    <a:pt x="142" y="85"/>
                  </a:cubicBezTo>
                  <a:cubicBezTo>
                    <a:pt x="129" y="89"/>
                    <a:pt x="119" y="80"/>
                    <a:pt x="107" y="76"/>
                  </a:cubicBezTo>
                  <a:cubicBezTo>
                    <a:pt x="99" y="73"/>
                    <a:pt x="98" y="66"/>
                    <a:pt x="94" y="60"/>
                  </a:cubicBezTo>
                  <a:cubicBezTo>
                    <a:pt x="91" y="57"/>
                    <a:pt x="89" y="55"/>
                    <a:pt x="85" y="53"/>
                  </a:cubicBezTo>
                  <a:cubicBezTo>
                    <a:pt x="83" y="52"/>
                    <a:pt x="80" y="51"/>
                    <a:pt x="79" y="50"/>
                  </a:cubicBezTo>
                  <a:cubicBezTo>
                    <a:pt x="77" y="48"/>
                    <a:pt x="77" y="46"/>
                    <a:pt x="75" y="44"/>
                  </a:cubicBezTo>
                  <a:cubicBezTo>
                    <a:pt x="72" y="41"/>
                    <a:pt x="74" y="42"/>
                    <a:pt x="68" y="43"/>
                  </a:cubicBezTo>
                  <a:cubicBezTo>
                    <a:pt x="65" y="43"/>
                    <a:pt x="62" y="43"/>
                    <a:pt x="59" y="44"/>
                  </a:cubicBezTo>
                  <a:cubicBezTo>
                    <a:pt x="51" y="45"/>
                    <a:pt x="46" y="45"/>
                    <a:pt x="39" y="40"/>
                  </a:cubicBezTo>
                  <a:cubicBezTo>
                    <a:pt x="36" y="39"/>
                    <a:pt x="33" y="36"/>
                    <a:pt x="30" y="35"/>
                  </a:cubicBezTo>
                  <a:cubicBezTo>
                    <a:pt x="27" y="34"/>
                    <a:pt x="23" y="35"/>
                    <a:pt x="20" y="34"/>
                  </a:cubicBezTo>
                  <a:cubicBezTo>
                    <a:pt x="18" y="33"/>
                    <a:pt x="16" y="31"/>
                    <a:pt x="14" y="29"/>
                  </a:cubicBezTo>
                  <a:cubicBezTo>
                    <a:pt x="12" y="26"/>
                    <a:pt x="11" y="22"/>
                    <a:pt x="10" y="18"/>
                  </a:cubicBezTo>
                  <a:cubicBezTo>
                    <a:pt x="9" y="15"/>
                    <a:pt x="8" y="11"/>
                    <a:pt x="7" y="7"/>
                  </a:cubicBezTo>
                  <a:cubicBezTo>
                    <a:pt x="6" y="6"/>
                    <a:pt x="6" y="4"/>
                    <a:pt x="4" y="2"/>
                  </a:cubicBezTo>
                  <a:cubicBezTo>
                    <a:pt x="4" y="2"/>
                    <a:pt x="0" y="0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5"/>
                    <a:pt x="4" y="8"/>
                    <a:pt x="4" y="11"/>
                  </a:cubicBezTo>
                  <a:cubicBezTo>
                    <a:pt x="7" y="19"/>
                    <a:pt x="5" y="27"/>
                    <a:pt x="9" y="35"/>
                  </a:cubicBezTo>
                  <a:cubicBezTo>
                    <a:pt x="11" y="39"/>
                    <a:pt x="16" y="41"/>
                    <a:pt x="21" y="41"/>
                  </a:cubicBezTo>
                  <a:cubicBezTo>
                    <a:pt x="23" y="41"/>
                    <a:pt x="24" y="40"/>
                    <a:pt x="26" y="41"/>
                  </a:cubicBezTo>
                  <a:cubicBezTo>
                    <a:pt x="28" y="41"/>
                    <a:pt x="29" y="42"/>
                    <a:pt x="30" y="43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4" name="Freeform 3462"/>
            <p:cNvSpPr>
              <a:spLocks noChangeArrowheads="1"/>
            </p:cNvSpPr>
            <p:nvPr/>
          </p:nvSpPr>
          <p:spPr bwMode="auto">
            <a:xfrm>
              <a:off x="458788" y="157163"/>
              <a:ext cx="136525" cy="66675"/>
            </a:xfrm>
            <a:custGeom>
              <a:avLst/>
              <a:gdLst>
                <a:gd name="T0" fmla="*/ 2147483647 w 106"/>
                <a:gd name="T1" fmla="*/ 2147483647 h 52"/>
                <a:gd name="T2" fmla="*/ 2147483647 w 106"/>
                <a:gd name="T3" fmla="*/ 2147483647 h 52"/>
                <a:gd name="T4" fmla="*/ 2147483647 w 106"/>
                <a:gd name="T5" fmla="*/ 2147483647 h 52"/>
                <a:gd name="T6" fmla="*/ 2147483647 w 106"/>
                <a:gd name="T7" fmla="*/ 2147483647 h 52"/>
                <a:gd name="T8" fmla="*/ 2147483647 w 106"/>
                <a:gd name="T9" fmla="*/ 2147483647 h 52"/>
                <a:gd name="T10" fmla="*/ 2147483647 w 106"/>
                <a:gd name="T11" fmla="*/ 2147483647 h 52"/>
                <a:gd name="T12" fmla="*/ 2147483647 w 106"/>
                <a:gd name="T13" fmla="*/ 2147483647 h 52"/>
                <a:gd name="T14" fmla="*/ 2147483647 w 106"/>
                <a:gd name="T15" fmla="*/ 2147483647 h 52"/>
                <a:gd name="T16" fmla="*/ 2147483647 w 106"/>
                <a:gd name="T17" fmla="*/ 2147483647 h 52"/>
                <a:gd name="T18" fmla="*/ 0 w 106"/>
                <a:gd name="T19" fmla="*/ 2147483647 h 52"/>
                <a:gd name="T20" fmla="*/ 2147483647 w 106"/>
                <a:gd name="T21" fmla="*/ 2147483647 h 52"/>
                <a:gd name="T22" fmla="*/ 2147483647 w 106"/>
                <a:gd name="T23" fmla="*/ 2147483647 h 52"/>
                <a:gd name="T24" fmla="*/ 2147483647 w 106"/>
                <a:gd name="T25" fmla="*/ 2147483647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6"/>
                <a:gd name="T40" fmla="*/ 0 h 52"/>
                <a:gd name="T41" fmla="*/ 106 w 106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6" h="52">
                  <a:moveTo>
                    <a:pt x="41" y="30"/>
                  </a:moveTo>
                  <a:cubicBezTo>
                    <a:pt x="43" y="31"/>
                    <a:pt x="44" y="32"/>
                    <a:pt x="45" y="34"/>
                  </a:cubicBezTo>
                  <a:cubicBezTo>
                    <a:pt x="48" y="36"/>
                    <a:pt x="51" y="38"/>
                    <a:pt x="55" y="40"/>
                  </a:cubicBezTo>
                  <a:cubicBezTo>
                    <a:pt x="58" y="41"/>
                    <a:pt x="61" y="43"/>
                    <a:pt x="65" y="44"/>
                  </a:cubicBezTo>
                  <a:cubicBezTo>
                    <a:pt x="68" y="46"/>
                    <a:pt x="72" y="46"/>
                    <a:pt x="76" y="47"/>
                  </a:cubicBezTo>
                  <a:cubicBezTo>
                    <a:pt x="84" y="49"/>
                    <a:pt x="93" y="52"/>
                    <a:pt x="101" y="47"/>
                  </a:cubicBezTo>
                  <a:cubicBezTo>
                    <a:pt x="106" y="43"/>
                    <a:pt x="98" y="43"/>
                    <a:pt x="95" y="43"/>
                  </a:cubicBezTo>
                  <a:cubicBezTo>
                    <a:pt x="90" y="43"/>
                    <a:pt x="85" y="43"/>
                    <a:pt x="80" y="41"/>
                  </a:cubicBezTo>
                  <a:cubicBezTo>
                    <a:pt x="72" y="37"/>
                    <a:pt x="65" y="32"/>
                    <a:pt x="58" y="27"/>
                  </a:cubicBezTo>
                  <a:cubicBezTo>
                    <a:pt x="44" y="18"/>
                    <a:pt x="14" y="0"/>
                    <a:pt x="0" y="18"/>
                  </a:cubicBezTo>
                  <a:cubicBezTo>
                    <a:pt x="5" y="12"/>
                    <a:pt x="16" y="16"/>
                    <a:pt x="21" y="18"/>
                  </a:cubicBezTo>
                  <a:cubicBezTo>
                    <a:pt x="26" y="20"/>
                    <a:pt x="30" y="22"/>
                    <a:pt x="34" y="25"/>
                  </a:cubicBezTo>
                  <a:cubicBezTo>
                    <a:pt x="37" y="26"/>
                    <a:pt x="39" y="28"/>
                    <a:pt x="41" y="3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5" name="Freeform 3463"/>
            <p:cNvSpPr>
              <a:spLocks noChangeArrowheads="1"/>
            </p:cNvSpPr>
            <p:nvPr/>
          </p:nvSpPr>
          <p:spPr bwMode="auto">
            <a:xfrm>
              <a:off x="381000" y="120650"/>
              <a:ext cx="87313" cy="65088"/>
            </a:xfrm>
            <a:custGeom>
              <a:avLst/>
              <a:gdLst>
                <a:gd name="T0" fmla="*/ 2147483647 w 67"/>
                <a:gd name="T1" fmla="*/ 2147483647 h 50"/>
                <a:gd name="T2" fmla="*/ 2147483647 w 67"/>
                <a:gd name="T3" fmla="*/ 2147483647 h 50"/>
                <a:gd name="T4" fmla="*/ 2147483647 w 67"/>
                <a:gd name="T5" fmla="*/ 2147483647 h 50"/>
                <a:gd name="T6" fmla="*/ 2147483647 w 67"/>
                <a:gd name="T7" fmla="*/ 2147483647 h 50"/>
                <a:gd name="T8" fmla="*/ 0 w 67"/>
                <a:gd name="T9" fmla="*/ 2147483647 h 50"/>
                <a:gd name="T10" fmla="*/ 2147483647 w 67"/>
                <a:gd name="T11" fmla="*/ 2147483647 h 50"/>
                <a:gd name="T12" fmla="*/ 2147483647 w 67"/>
                <a:gd name="T13" fmla="*/ 2147483647 h 50"/>
                <a:gd name="T14" fmla="*/ 2147483647 w 67"/>
                <a:gd name="T15" fmla="*/ 2147483647 h 50"/>
                <a:gd name="T16" fmla="*/ 2147483647 w 67"/>
                <a:gd name="T17" fmla="*/ 2147483647 h 50"/>
                <a:gd name="T18" fmla="*/ 2147483647 w 67"/>
                <a:gd name="T19" fmla="*/ 2147483647 h 50"/>
                <a:gd name="T20" fmla="*/ 2147483647 w 67"/>
                <a:gd name="T21" fmla="*/ 2147483647 h 50"/>
                <a:gd name="T22" fmla="*/ 2147483647 w 67"/>
                <a:gd name="T23" fmla="*/ 2147483647 h 50"/>
                <a:gd name="T24" fmla="*/ 2147483647 w 67"/>
                <a:gd name="T25" fmla="*/ 2147483647 h 50"/>
                <a:gd name="T26" fmla="*/ 2147483647 w 67"/>
                <a:gd name="T27" fmla="*/ 2147483647 h 50"/>
                <a:gd name="T28" fmla="*/ 2147483647 w 67"/>
                <a:gd name="T29" fmla="*/ 2147483647 h 50"/>
                <a:gd name="T30" fmla="*/ 2147483647 w 67"/>
                <a:gd name="T31" fmla="*/ 2147483647 h 50"/>
                <a:gd name="T32" fmla="*/ 2147483647 w 67"/>
                <a:gd name="T33" fmla="*/ 2147483647 h 50"/>
                <a:gd name="T34" fmla="*/ 2147483647 w 67"/>
                <a:gd name="T35" fmla="*/ 2147483647 h 50"/>
                <a:gd name="T36" fmla="*/ 2147483647 w 67"/>
                <a:gd name="T37" fmla="*/ 2147483647 h 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"/>
                <a:gd name="T58" fmla="*/ 0 h 50"/>
                <a:gd name="T59" fmla="*/ 67 w 67"/>
                <a:gd name="T60" fmla="*/ 50 h 5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" h="50">
                  <a:moveTo>
                    <a:pt x="21" y="15"/>
                  </a:moveTo>
                  <a:cubicBezTo>
                    <a:pt x="19" y="10"/>
                    <a:pt x="15" y="6"/>
                    <a:pt x="11" y="4"/>
                  </a:cubicBezTo>
                  <a:cubicBezTo>
                    <a:pt x="9" y="2"/>
                    <a:pt x="7" y="1"/>
                    <a:pt x="4" y="2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5" y="0"/>
                    <a:pt x="13" y="16"/>
                    <a:pt x="15" y="19"/>
                  </a:cubicBezTo>
                  <a:cubicBezTo>
                    <a:pt x="17" y="21"/>
                    <a:pt x="19" y="21"/>
                    <a:pt x="21" y="23"/>
                  </a:cubicBezTo>
                  <a:cubicBezTo>
                    <a:pt x="23" y="24"/>
                    <a:pt x="24" y="25"/>
                    <a:pt x="25" y="27"/>
                  </a:cubicBezTo>
                  <a:cubicBezTo>
                    <a:pt x="26" y="29"/>
                    <a:pt x="27" y="31"/>
                    <a:pt x="29" y="33"/>
                  </a:cubicBezTo>
                  <a:cubicBezTo>
                    <a:pt x="31" y="36"/>
                    <a:pt x="34" y="40"/>
                    <a:pt x="37" y="43"/>
                  </a:cubicBezTo>
                  <a:cubicBezTo>
                    <a:pt x="39" y="45"/>
                    <a:pt x="42" y="45"/>
                    <a:pt x="45" y="46"/>
                  </a:cubicBezTo>
                  <a:cubicBezTo>
                    <a:pt x="49" y="48"/>
                    <a:pt x="55" y="50"/>
                    <a:pt x="60" y="47"/>
                  </a:cubicBezTo>
                  <a:cubicBezTo>
                    <a:pt x="61" y="46"/>
                    <a:pt x="62" y="45"/>
                    <a:pt x="63" y="44"/>
                  </a:cubicBezTo>
                  <a:cubicBezTo>
                    <a:pt x="64" y="43"/>
                    <a:pt x="66" y="42"/>
                    <a:pt x="67" y="40"/>
                  </a:cubicBezTo>
                  <a:cubicBezTo>
                    <a:pt x="66" y="40"/>
                    <a:pt x="65" y="40"/>
                    <a:pt x="64" y="39"/>
                  </a:cubicBezTo>
                  <a:cubicBezTo>
                    <a:pt x="63" y="38"/>
                    <a:pt x="63" y="37"/>
                    <a:pt x="61" y="36"/>
                  </a:cubicBezTo>
                  <a:cubicBezTo>
                    <a:pt x="59" y="36"/>
                    <a:pt x="57" y="36"/>
                    <a:pt x="55" y="35"/>
                  </a:cubicBezTo>
                  <a:cubicBezTo>
                    <a:pt x="51" y="35"/>
                    <a:pt x="47" y="34"/>
                    <a:pt x="44" y="33"/>
                  </a:cubicBezTo>
                  <a:cubicBezTo>
                    <a:pt x="35" y="29"/>
                    <a:pt x="27" y="23"/>
                    <a:pt x="21" y="1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6" name="Freeform 3464"/>
            <p:cNvSpPr>
              <a:spLocks noChangeArrowheads="1"/>
            </p:cNvSpPr>
            <p:nvPr/>
          </p:nvSpPr>
          <p:spPr bwMode="auto">
            <a:xfrm>
              <a:off x="471488" y="182563"/>
              <a:ext cx="114300" cy="65088"/>
            </a:xfrm>
            <a:custGeom>
              <a:avLst/>
              <a:gdLst>
                <a:gd name="T0" fmla="*/ 2147483647 w 88"/>
                <a:gd name="T1" fmla="*/ 2147483647 h 50"/>
                <a:gd name="T2" fmla="*/ 2147483647 w 88"/>
                <a:gd name="T3" fmla="*/ 2147483647 h 50"/>
                <a:gd name="T4" fmla="*/ 2147483647 w 88"/>
                <a:gd name="T5" fmla="*/ 2147483647 h 50"/>
                <a:gd name="T6" fmla="*/ 2147483647 w 88"/>
                <a:gd name="T7" fmla="*/ 2147483647 h 50"/>
                <a:gd name="T8" fmla="*/ 2147483647 w 88"/>
                <a:gd name="T9" fmla="*/ 2147483647 h 50"/>
                <a:gd name="T10" fmla="*/ 2147483647 w 88"/>
                <a:gd name="T11" fmla="*/ 2147483647 h 50"/>
                <a:gd name="T12" fmla="*/ 2147483647 w 88"/>
                <a:gd name="T13" fmla="*/ 2147483647 h 50"/>
                <a:gd name="T14" fmla="*/ 2147483647 w 88"/>
                <a:gd name="T15" fmla="*/ 2147483647 h 50"/>
                <a:gd name="T16" fmla="*/ 2147483647 w 88"/>
                <a:gd name="T17" fmla="*/ 2147483647 h 50"/>
                <a:gd name="T18" fmla="*/ 2147483647 w 88"/>
                <a:gd name="T19" fmla="*/ 2147483647 h 50"/>
                <a:gd name="T20" fmla="*/ 2147483647 w 88"/>
                <a:gd name="T21" fmla="*/ 2147483647 h 50"/>
                <a:gd name="T22" fmla="*/ 2147483647 w 88"/>
                <a:gd name="T23" fmla="*/ 2147483647 h 50"/>
                <a:gd name="T24" fmla="*/ 2147483647 w 88"/>
                <a:gd name="T25" fmla="*/ 2147483647 h 50"/>
                <a:gd name="T26" fmla="*/ 2147483647 w 88"/>
                <a:gd name="T27" fmla="*/ 2147483647 h 50"/>
                <a:gd name="T28" fmla="*/ 2147483647 w 88"/>
                <a:gd name="T29" fmla="*/ 0 h 50"/>
                <a:gd name="T30" fmla="*/ 2147483647 w 88"/>
                <a:gd name="T31" fmla="*/ 2147483647 h 50"/>
                <a:gd name="T32" fmla="*/ 2147483647 w 88"/>
                <a:gd name="T33" fmla="*/ 2147483647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8"/>
                <a:gd name="T52" fmla="*/ 0 h 50"/>
                <a:gd name="T53" fmla="*/ 88 w 88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8" h="50">
                  <a:moveTo>
                    <a:pt x="16" y="33"/>
                  </a:moveTo>
                  <a:cubicBezTo>
                    <a:pt x="19" y="36"/>
                    <a:pt x="23" y="39"/>
                    <a:pt x="27" y="42"/>
                  </a:cubicBezTo>
                  <a:cubicBezTo>
                    <a:pt x="37" y="48"/>
                    <a:pt x="47" y="50"/>
                    <a:pt x="59" y="50"/>
                  </a:cubicBezTo>
                  <a:cubicBezTo>
                    <a:pt x="70" y="50"/>
                    <a:pt x="84" y="48"/>
                    <a:pt x="88" y="36"/>
                  </a:cubicBezTo>
                  <a:cubicBezTo>
                    <a:pt x="81" y="43"/>
                    <a:pt x="71" y="45"/>
                    <a:pt x="62" y="46"/>
                  </a:cubicBezTo>
                  <a:cubicBezTo>
                    <a:pt x="57" y="46"/>
                    <a:pt x="52" y="46"/>
                    <a:pt x="48" y="44"/>
                  </a:cubicBezTo>
                  <a:cubicBezTo>
                    <a:pt x="46" y="43"/>
                    <a:pt x="45" y="42"/>
                    <a:pt x="43" y="41"/>
                  </a:cubicBezTo>
                  <a:cubicBezTo>
                    <a:pt x="41" y="38"/>
                    <a:pt x="39" y="37"/>
                    <a:pt x="37" y="35"/>
                  </a:cubicBezTo>
                  <a:cubicBezTo>
                    <a:pt x="34" y="34"/>
                    <a:pt x="32" y="33"/>
                    <a:pt x="29" y="32"/>
                  </a:cubicBezTo>
                  <a:cubicBezTo>
                    <a:pt x="24" y="29"/>
                    <a:pt x="20" y="27"/>
                    <a:pt x="16" y="24"/>
                  </a:cubicBezTo>
                  <a:cubicBezTo>
                    <a:pt x="13" y="22"/>
                    <a:pt x="11" y="19"/>
                    <a:pt x="9" y="16"/>
                  </a:cubicBezTo>
                  <a:cubicBezTo>
                    <a:pt x="8" y="14"/>
                    <a:pt x="8" y="12"/>
                    <a:pt x="7" y="11"/>
                  </a:cubicBezTo>
                  <a:cubicBezTo>
                    <a:pt x="6" y="9"/>
                    <a:pt x="5" y="7"/>
                    <a:pt x="4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0" y="2"/>
                    <a:pt x="0" y="6"/>
                    <a:pt x="1" y="9"/>
                  </a:cubicBezTo>
                  <a:cubicBezTo>
                    <a:pt x="2" y="17"/>
                    <a:pt x="9" y="26"/>
                    <a:pt x="16" y="33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7" name="Freeform 3465"/>
            <p:cNvSpPr>
              <a:spLocks noChangeArrowheads="1"/>
            </p:cNvSpPr>
            <p:nvPr/>
          </p:nvSpPr>
          <p:spPr bwMode="auto">
            <a:xfrm>
              <a:off x="461963" y="166688"/>
              <a:ext cx="119063" cy="49213"/>
            </a:xfrm>
            <a:custGeom>
              <a:avLst/>
              <a:gdLst>
                <a:gd name="T0" fmla="*/ 2147483647 w 93"/>
                <a:gd name="T1" fmla="*/ 2147483647 h 37"/>
                <a:gd name="T2" fmla="*/ 2147483647 w 93"/>
                <a:gd name="T3" fmla="*/ 2147483647 h 37"/>
                <a:gd name="T4" fmla="*/ 2147483647 w 93"/>
                <a:gd name="T5" fmla="*/ 0 h 37"/>
                <a:gd name="T6" fmla="*/ 2147483647 w 93"/>
                <a:gd name="T7" fmla="*/ 0 h 37"/>
                <a:gd name="T8" fmla="*/ 2147483647 w 93"/>
                <a:gd name="T9" fmla="*/ 2147483647 h 37"/>
                <a:gd name="T10" fmla="*/ 2147483647 w 93"/>
                <a:gd name="T11" fmla="*/ 2147483647 h 37"/>
                <a:gd name="T12" fmla="*/ 0 w 93"/>
                <a:gd name="T13" fmla="*/ 0 h 37"/>
                <a:gd name="T14" fmla="*/ 2147483647 w 93"/>
                <a:gd name="T15" fmla="*/ 2147483647 h 37"/>
                <a:gd name="T16" fmla="*/ 2147483647 w 93"/>
                <a:gd name="T17" fmla="*/ 2147483647 h 37"/>
                <a:gd name="T18" fmla="*/ 2147483647 w 93"/>
                <a:gd name="T19" fmla="*/ 2147483647 h 37"/>
                <a:gd name="T20" fmla="*/ 2147483647 w 93"/>
                <a:gd name="T21" fmla="*/ 2147483647 h 37"/>
                <a:gd name="T22" fmla="*/ 2147483647 w 93"/>
                <a:gd name="T23" fmla="*/ 2147483647 h 37"/>
                <a:gd name="T24" fmla="*/ 2147483647 w 93"/>
                <a:gd name="T25" fmla="*/ 2147483647 h 37"/>
                <a:gd name="T26" fmla="*/ 2147483647 w 93"/>
                <a:gd name="T27" fmla="*/ 2147483647 h 37"/>
                <a:gd name="T28" fmla="*/ 2147483647 w 93"/>
                <a:gd name="T29" fmla="*/ 2147483647 h 37"/>
                <a:gd name="T30" fmla="*/ 2147483647 w 93"/>
                <a:gd name="T31" fmla="*/ 2147483647 h 37"/>
                <a:gd name="T32" fmla="*/ 2147483647 w 93"/>
                <a:gd name="T33" fmla="*/ 2147483647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3"/>
                <a:gd name="T52" fmla="*/ 0 h 37"/>
                <a:gd name="T53" fmla="*/ 93 w 93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3" h="37">
                  <a:moveTo>
                    <a:pt x="41" y="8"/>
                  </a:moveTo>
                  <a:cubicBezTo>
                    <a:pt x="36" y="6"/>
                    <a:pt x="31" y="4"/>
                    <a:pt x="25" y="2"/>
                  </a:cubicBezTo>
                  <a:cubicBezTo>
                    <a:pt x="22" y="1"/>
                    <a:pt x="19" y="0"/>
                    <a:pt x="16" y="0"/>
                  </a:cubicBezTo>
                  <a:cubicBezTo>
                    <a:pt x="15" y="0"/>
                    <a:pt x="14" y="0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7" y="2"/>
                    <a:pt x="6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1"/>
                    <a:pt x="2" y="3"/>
                    <a:pt x="3" y="4"/>
                  </a:cubicBezTo>
                  <a:cubicBezTo>
                    <a:pt x="4" y="5"/>
                    <a:pt x="6" y="6"/>
                    <a:pt x="8" y="5"/>
                  </a:cubicBezTo>
                  <a:cubicBezTo>
                    <a:pt x="10" y="5"/>
                    <a:pt x="12" y="4"/>
                    <a:pt x="15" y="4"/>
                  </a:cubicBezTo>
                  <a:cubicBezTo>
                    <a:pt x="18" y="4"/>
                    <a:pt x="21" y="5"/>
                    <a:pt x="24" y="6"/>
                  </a:cubicBezTo>
                  <a:cubicBezTo>
                    <a:pt x="29" y="8"/>
                    <a:pt x="32" y="12"/>
                    <a:pt x="37" y="14"/>
                  </a:cubicBezTo>
                  <a:cubicBezTo>
                    <a:pt x="41" y="17"/>
                    <a:pt x="45" y="19"/>
                    <a:pt x="50" y="22"/>
                  </a:cubicBezTo>
                  <a:cubicBezTo>
                    <a:pt x="54" y="24"/>
                    <a:pt x="59" y="25"/>
                    <a:pt x="63" y="26"/>
                  </a:cubicBezTo>
                  <a:cubicBezTo>
                    <a:pt x="67" y="28"/>
                    <a:pt x="70" y="32"/>
                    <a:pt x="74" y="34"/>
                  </a:cubicBezTo>
                  <a:cubicBezTo>
                    <a:pt x="80" y="37"/>
                    <a:pt x="87" y="37"/>
                    <a:pt x="93" y="36"/>
                  </a:cubicBezTo>
                  <a:cubicBezTo>
                    <a:pt x="72" y="34"/>
                    <a:pt x="58" y="16"/>
                    <a:pt x="41" y="8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8" name="Freeform 3466"/>
            <p:cNvSpPr>
              <a:spLocks noChangeArrowheads="1"/>
            </p:cNvSpPr>
            <p:nvPr/>
          </p:nvSpPr>
          <p:spPr bwMode="auto">
            <a:xfrm>
              <a:off x="376238" y="115888"/>
              <a:ext cx="82550" cy="53975"/>
            </a:xfrm>
            <a:custGeom>
              <a:avLst/>
              <a:gdLst>
                <a:gd name="T0" fmla="*/ 2147483647 w 63"/>
                <a:gd name="T1" fmla="*/ 2147483647 h 41"/>
                <a:gd name="T2" fmla="*/ 2147483647 w 63"/>
                <a:gd name="T3" fmla="*/ 2147483647 h 41"/>
                <a:gd name="T4" fmla="*/ 2147483647 w 63"/>
                <a:gd name="T5" fmla="*/ 2147483647 h 41"/>
                <a:gd name="T6" fmla="*/ 2147483647 w 63"/>
                <a:gd name="T7" fmla="*/ 2147483647 h 41"/>
                <a:gd name="T8" fmla="*/ 2147483647 w 63"/>
                <a:gd name="T9" fmla="*/ 2147483647 h 41"/>
                <a:gd name="T10" fmla="*/ 2147483647 w 63"/>
                <a:gd name="T11" fmla="*/ 2147483647 h 41"/>
                <a:gd name="T12" fmla="*/ 2147483647 w 63"/>
                <a:gd name="T13" fmla="*/ 2147483647 h 41"/>
                <a:gd name="T14" fmla="*/ 2147483647 w 63"/>
                <a:gd name="T15" fmla="*/ 2147483647 h 41"/>
                <a:gd name="T16" fmla="*/ 2147483647 w 63"/>
                <a:gd name="T17" fmla="*/ 2147483647 h 41"/>
                <a:gd name="T18" fmla="*/ 2147483647 w 63"/>
                <a:gd name="T19" fmla="*/ 2147483647 h 41"/>
                <a:gd name="T20" fmla="*/ 2147483647 w 63"/>
                <a:gd name="T21" fmla="*/ 2147483647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41"/>
                <a:gd name="T35" fmla="*/ 63 w 63"/>
                <a:gd name="T36" fmla="*/ 41 h 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41">
                  <a:moveTo>
                    <a:pt x="37" y="27"/>
                  </a:moveTo>
                  <a:cubicBezTo>
                    <a:pt x="31" y="22"/>
                    <a:pt x="27" y="15"/>
                    <a:pt x="22" y="10"/>
                  </a:cubicBezTo>
                  <a:cubicBezTo>
                    <a:pt x="18" y="6"/>
                    <a:pt x="8" y="0"/>
                    <a:pt x="3" y="4"/>
                  </a:cubicBezTo>
                  <a:cubicBezTo>
                    <a:pt x="0" y="6"/>
                    <a:pt x="1" y="9"/>
                    <a:pt x="4" y="7"/>
                  </a:cubicBezTo>
                  <a:cubicBezTo>
                    <a:pt x="10" y="5"/>
                    <a:pt x="14" y="9"/>
                    <a:pt x="19" y="13"/>
                  </a:cubicBezTo>
                  <a:cubicBezTo>
                    <a:pt x="26" y="21"/>
                    <a:pt x="30" y="32"/>
                    <a:pt x="40" y="37"/>
                  </a:cubicBezTo>
                  <a:cubicBezTo>
                    <a:pt x="46" y="40"/>
                    <a:pt x="52" y="41"/>
                    <a:pt x="59" y="41"/>
                  </a:cubicBezTo>
                  <a:cubicBezTo>
                    <a:pt x="61" y="41"/>
                    <a:pt x="62" y="40"/>
                    <a:pt x="63" y="39"/>
                  </a:cubicBezTo>
                  <a:cubicBezTo>
                    <a:pt x="62" y="38"/>
                    <a:pt x="60" y="39"/>
                    <a:pt x="59" y="38"/>
                  </a:cubicBezTo>
                  <a:cubicBezTo>
                    <a:pt x="55" y="38"/>
                    <a:pt x="51" y="36"/>
                    <a:pt x="48" y="34"/>
                  </a:cubicBezTo>
                  <a:cubicBezTo>
                    <a:pt x="44" y="32"/>
                    <a:pt x="40" y="30"/>
                    <a:pt x="37" y="27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09" name="Freeform 3467"/>
            <p:cNvSpPr>
              <a:spLocks noChangeArrowheads="1"/>
            </p:cNvSpPr>
            <p:nvPr/>
          </p:nvSpPr>
          <p:spPr bwMode="auto">
            <a:xfrm>
              <a:off x="379413" y="125413"/>
              <a:ext cx="39688" cy="58738"/>
            </a:xfrm>
            <a:custGeom>
              <a:avLst/>
              <a:gdLst>
                <a:gd name="T0" fmla="*/ 2147483647 w 31"/>
                <a:gd name="T1" fmla="*/ 2147483647 h 45"/>
                <a:gd name="T2" fmla="*/ 0 w 31"/>
                <a:gd name="T3" fmla="*/ 0 h 45"/>
                <a:gd name="T4" fmla="*/ 2147483647 w 31"/>
                <a:gd name="T5" fmla="*/ 2147483647 h 45"/>
                <a:gd name="T6" fmla="*/ 2147483647 w 31"/>
                <a:gd name="T7" fmla="*/ 2147483647 h 45"/>
                <a:gd name="T8" fmla="*/ 2147483647 w 31"/>
                <a:gd name="T9" fmla="*/ 2147483647 h 45"/>
                <a:gd name="T10" fmla="*/ 2147483647 w 31"/>
                <a:gd name="T11" fmla="*/ 2147483647 h 45"/>
                <a:gd name="T12" fmla="*/ 2147483647 w 31"/>
                <a:gd name="T13" fmla="*/ 2147483647 h 45"/>
                <a:gd name="T14" fmla="*/ 2147483647 w 31"/>
                <a:gd name="T15" fmla="*/ 2147483647 h 45"/>
                <a:gd name="T16" fmla="*/ 2147483647 w 31"/>
                <a:gd name="T17" fmla="*/ 2147483647 h 45"/>
                <a:gd name="T18" fmla="*/ 2147483647 w 31"/>
                <a:gd name="T19" fmla="*/ 2147483647 h 45"/>
                <a:gd name="T20" fmla="*/ 2147483647 w 31"/>
                <a:gd name="T21" fmla="*/ 2147483647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1"/>
                <a:gd name="T34" fmla="*/ 0 h 45"/>
                <a:gd name="T35" fmla="*/ 31 w 31"/>
                <a:gd name="T36" fmla="*/ 45 h 4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1" h="45">
                  <a:moveTo>
                    <a:pt x="10" y="30"/>
                  </a:moveTo>
                  <a:cubicBezTo>
                    <a:pt x="5" y="21"/>
                    <a:pt x="11" y="6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12"/>
                    <a:pt x="2" y="16"/>
                    <a:pt x="2" y="21"/>
                  </a:cubicBezTo>
                  <a:cubicBezTo>
                    <a:pt x="2" y="23"/>
                    <a:pt x="3" y="26"/>
                    <a:pt x="4" y="28"/>
                  </a:cubicBezTo>
                  <a:cubicBezTo>
                    <a:pt x="5" y="30"/>
                    <a:pt x="5" y="32"/>
                    <a:pt x="5" y="34"/>
                  </a:cubicBezTo>
                  <a:cubicBezTo>
                    <a:pt x="7" y="38"/>
                    <a:pt x="9" y="41"/>
                    <a:pt x="12" y="43"/>
                  </a:cubicBezTo>
                  <a:cubicBezTo>
                    <a:pt x="18" y="45"/>
                    <a:pt x="25" y="40"/>
                    <a:pt x="31" y="40"/>
                  </a:cubicBezTo>
                  <a:cubicBezTo>
                    <a:pt x="26" y="39"/>
                    <a:pt x="24" y="38"/>
                    <a:pt x="20" y="36"/>
                  </a:cubicBezTo>
                  <a:cubicBezTo>
                    <a:pt x="16" y="34"/>
                    <a:pt x="13" y="34"/>
                    <a:pt x="10" y="3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0" name="Freeform 3468"/>
            <p:cNvSpPr>
              <a:spLocks noChangeArrowheads="1"/>
            </p:cNvSpPr>
            <p:nvPr/>
          </p:nvSpPr>
          <p:spPr bwMode="auto">
            <a:xfrm>
              <a:off x="319088" y="400050"/>
              <a:ext cx="107950" cy="55563"/>
            </a:xfrm>
            <a:custGeom>
              <a:avLst/>
              <a:gdLst>
                <a:gd name="T0" fmla="*/ 2147483647 w 83"/>
                <a:gd name="T1" fmla="*/ 2147483647 h 42"/>
                <a:gd name="T2" fmla="*/ 2147483647 w 83"/>
                <a:gd name="T3" fmla="*/ 2147483647 h 42"/>
                <a:gd name="T4" fmla="*/ 2147483647 w 83"/>
                <a:gd name="T5" fmla="*/ 2147483647 h 42"/>
                <a:gd name="T6" fmla="*/ 2147483647 w 83"/>
                <a:gd name="T7" fmla="*/ 2147483647 h 42"/>
                <a:gd name="T8" fmla="*/ 2147483647 w 83"/>
                <a:gd name="T9" fmla="*/ 2147483647 h 42"/>
                <a:gd name="T10" fmla="*/ 2147483647 w 83"/>
                <a:gd name="T11" fmla="*/ 2147483647 h 42"/>
                <a:gd name="T12" fmla="*/ 2147483647 w 83"/>
                <a:gd name="T13" fmla="*/ 0 h 42"/>
                <a:gd name="T14" fmla="*/ 2147483647 w 83"/>
                <a:gd name="T15" fmla="*/ 2147483647 h 42"/>
                <a:gd name="T16" fmla="*/ 2147483647 w 83"/>
                <a:gd name="T17" fmla="*/ 2147483647 h 42"/>
                <a:gd name="T18" fmla="*/ 2147483647 w 83"/>
                <a:gd name="T19" fmla="*/ 2147483647 h 42"/>
                <a:gd name="T20" fmla="*/ 2147483647 w 83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3"/>
                <a:gd name="T34" fmla="*/ 0 h 42"/>
                <a:gd name="T35" fmla="*/ 83 w 83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3" h="42">
                  <a:moveTo>
                    <a:pt x="57" y="38"/>
                  </a:moveTo>
                  <a:cubicBezTo>
                    <a:pt x="44" y="41"/>
                    <a:pt x="30" y="42"/>
                    <a:pt x="17" y="37"/>
                  </a:cubicBezTo>
                  <a:cubicBezTo>
                    <a:pt x="11" y="35"/>
                    <a:pt x="0" y="29"/>
                    <a:pt x="2" y="21"/>
                  </a:cubicBezTo>
                  <a:cubicBezTo>
                    <a:pt x="4" y="20"/>
                    <a:pt x="5" y="22"/>
                    <a:pt x="7" y="23"/>
                  </a:cubicBezTo>
                  <a:cubicBezTo>
                    <a:pt x="9" y="24"/>
                    <a:pt x="10" y="24"/>
                    <a:pt x="12" y="24"/>
                  </a:cubicBezTo>
                  <a:cubicBezTo>
                    <a:pt x="17" y="25"/>
                    <a:pt x="22" y="26"/>
                    <a:pt x="28" y="25"/>
                  </a:cubicBezTo>
                  <a:cubicBezTo>
                    <a:pt x="40" y="21"/>
                    <a:pt x="43" y="11"/>
                    <a:pt x="46" y="0"/>
                  </a:cubicBezTo>
                  <a:cubicBezTo>
                    <a:pt x="44" y="10"/>
                    <a:pt x="46" y="21"/>
                    <a:pt x="56" y="25"/>
                  </a:cubicBezTo>
                  <a:cubicBezTo>
                    <a:pt x="66" y="29"/>
                    <a:pt x="75" y="21"/>
                    <a:pt x="83" y="16"/>
                  </a:cubicBezTo>
                  <a:cubicBezTo>
                    <a:pt x="80" y="21"/>
                    <a:pt x="78" y="27"/>
                    <a:pt x="73" y="31"/>
                  </a:cubicBezTo>
                  <a:cubicBezTo>
                    <a:pt x="69" y="34"/>
                    <a:pt x="63" y="36"/>
                    <a:pt x="57" y="38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1" name="Freeform 3469"/>
            <p:cNvSpPr>
              <a:spLocks noChangeArrowheads="1"/>
            </p:cNvSpPr>
            <p:nvPr/>
          </p:nvSpPr>
          <p:spPr bwMode="auto">
            <a:xfrm>
              <a:off x="350838" y="260350"/>
              <a:ext cx="31750" cy="82550"/>
            </a:xfrm>
            <a:custGeom>
              <a:avLst/>
              <a:gdLst>
                <a:gd name="T0" fmla="*/ 2147483647 w 24"/>
                <a:gd name="T1" fmla="*/ 2147483647 h 64"/>
                <a:gd name="T2" fmla="*/ 2147483647 w 24"/>
                <a:gd name="T3" fmla="*/ 2147483647 h 64"/>
                <a:gd name="T4" fmla="*/ 2147483647 w 24"/>
                <a:gd name="T5" fmla="*/ 2147483647 h 64"/>
                <a:gd name="T6" fmla="*/ 2147483647 w 24"/>
                <a:gd name="T7" fmla="*/ 2147483647 h 64"/>
                <a:gd name="T8" fmla="*/ 2147483647 w 24"/>
                <a:gd name="T9" fmla="*/ 2147483647 h 64"/>
                <a:gd name="T10" fmla="*/ 2147483647 w 24"/>
                <a:gd name="T11" fmla="*/ 2147483647 h 64"/>
                <a:gd name="T12" fmla="*/ 2147483647 w 24"/>
                <a:gd name="T13" fmla="*/ 2147483647 h 64"/>
                <a:gd name="T14" fmla="*/ 2147483647 w 24"/>
                <a:gd name="T15" fmla="*/ 2147483647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64"/>
                <a:gd name="T26" fmla="*/ 24 w 24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64">
                  <a:moveTo>
                    <a:pt x="17" y="48"/>
                  </a:moveTo>
                  <a:cubicBezTo>
                    <a:pt x="14" y="52"/>
                    <a:pt x="12" y="58"/>
                    <a:pt x="7" y="60"/>
                  </a:cubicBezTo>
                  <a:cubicBezTo>
                    <a:pt x="0" y="64"/>
                    <a:pt x="0" y="52"/>
                    <a:pt x="1" y="48"/>
                  </a:cubicBezTo>
                  <a:cubicBezTo>
                    <a:pt x="2" y="42"/>
                    <a:pt x="5" y="36"/>
                    <a:pt x="7" y="31"/>
                  </a:cubicBezTo>
                  <a:cubicBezTo>
                    <a:pt x="9" y="23"/>
                    <a:pt x="11" y="14"/>
                    <a:pt x="16" y="7"/>
                  </a:cubicBezTo>
                  <a:cubicBezTo>
                    <a:pt x="20" y="0"/>
                    <a:pt x="23" y="8"/>
                    <a:pt x="24" y="12"/>
                  </a:cubicBezTo>
                  <a:cubicBezTo>
                    <a:pt x="24" y="18"/>
                    <a:pt x="21" y="24"/>
                    <a:pt x="21" y="30"/>
                  </a:cubicBezTo>
                  <a:cubicBezTo>
                    <a:pt x="21" y="38"/>
                    <a:pt x="23" y="41"/>
                    <a:pt x="17" y="48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2" name="Freeform 3470"/>
            <p:cNvSpPr>
              <a:spLocks noChangeArrowheads="1"/>
            </p:cNvSpPr>
            <p:nvPr/>
          </p:nvSpPr>
          <p:spPr bwMode="auto">
            <a:xfrm>
              <a:off x="355600" y="288925"/>
              <a:ext cx="20638" cy="34925"/>
            </a:xfrm>
            <a:custGeom>
              <a:avLst/>
              <a:gdLst>
                <a:gd name="T0" fmla="*/ 2147483647 w 16"/>
                <a:gd name="T1" fmla="*/ 2147483647 h 27"/>
                <a:gd name="T2" fmla="*/ 2147483647 w 16"/>
                <a:gd name="T3" fmla="*/ 2147483647 h 27"/>
                <a:gd name="T4" fmla="*/ 2147483647 w 16"/>
                <a:gd name="T5" fmla="*/ 2147483647 h 27"/>
                <a:gd name="T6" fmla="*/ 2147483647 w 16"/>
                <a:gd name="T7" fmla="*/ 2147483647 h 27"/>
                <a:gd name="T8" fmla="*/ 2147483647 w 16"/>
                <a:gd name="T9" fmla="*/ 2147483647 h 27"/>
                <a:gd name="T10" fmla="*/ 2147483647 w 16"/>
                <a:gd name="T11" fmla="*/ 214748364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7"/>
                <a:gd name="T20" fmla="*/ 16 w 16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7">
                  <a:moveTo>
                    <a:pt x="10" y="1"/>
                  </a:moveTo>
                  <a:cubicBezTo>
                    <a:pt x="16" y="4"/>
                    <a:pt x="14" y="13"/>
                    <a:pt x="12" y="17"/>
                  </a:cubicBezTo>
                  <a:cubicBezTo>
                    <a:pt x="11" y="20"/>
                    <a:pt x="10" y="24"/>
                    <a:pt x="8" y="26"/>
                  </a:cubicBezTo>
                  <a:cubicBezTo>
                    <a:pt x="5" y="27"/>
                    <a:pt x="1" y="27"/>
                    <a:pt x="1" y="23"/>
                  </a:cubicBezTo>
                  <a:cubicBezTo>
                    <a:pt x="0" y="19"/>
                    <a:pt x="1" y="13"/>
                    <a:pt x="2" y="10"/>
                  </a:cubicBezTo>
                  <a:cubicBezTo>
                    <a:pt x="3" y="7"/>
                    <a:pt x="6" y="0"/>
                    <a:pt x="10" y="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3" name="Freeform 3471"/>
            <p:cNvSpPr>
              <a:spLocks noChangeArrowheads="1"/>
            </p:cNvSpPr>
            <p:nvPr/>
          </p:nvSpPr>
          <p:spPr bwMode="auto">
            <a:xfrm>
              <a:off x="320675" y="430213"/>
              <a:ext cx="76200" cy="23813"/>
            </a:xfrm>
            <a:custGeom>
              <a:avLst/>
              <a:gdLst>
                <a:gd name="T0" fmla="*/ 2147483647 w 58"/>
                <a:gd name="T1" fmla="*/ 2147483647 h 18"/>
                <a:gd name="T2" fmla="*/ 2147483647 w 58"/>
                <a:gd name="T3" fmla="*/ 2147483647 h 18"/>
                <a:gd name="T4" fmla="*/ 2147483647 w 58"/>
                <a:gd name="T5" fmla="*/ 2147483647 h 18"/>
                <a:gd name="T6" fmla="*/ 0 w 58"/>
                <a:gd name="T7" fmla="*/ 2147483647 h 18"/>
                <a:gd name="T8" fmla="*/ 2147483647 w 58"/>
                <a:gd name="T9" fmla="*/ 2147483647 h 18"/>
                <a:gd name="T10" fmla="*/ 2147483647 w 58"/>
                <a:gd name="T11" fmla="*/ 0 h 18"/>
                <a:gd name="T12" fmla="*/ 2147483647 w 58"/>
                <a:gd name="T13" fmla="*/ 2147483647 h 18"/>
                <a:gd name="T14" fmla="*/ 2147483647 w 58"/>
                <a:gd name="T15" fmla="*/ 2147483647 h 18"/>
                <a:gd name="T16" fmla="*/ 2147483647 w 58"/>
                <a:gd name="T17" fmla="*/ 2147483647 h 18"/>
                <a:gd name="T18" fmla="*/ 2147483647 w 58"/>
                <a:gd name="T19" fmla="*/ 2147483647 h 18"/>
                <a:gd name="T20" fmla="*/ 2147483647 w 58"/>
                <a:gd name="T21" fmla="*/ 2147483647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18"/>
                <a:gd name="T35" fmla="*/ 58 w 58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18">
                  <a:moveTo>
                    <a:pt x="34" y="18"/>
                  </a:moveTo>
                  <a:cubicBezTo>
                    <a:pt x="26" y="18"/>
                    <a:pt x="19" y="16"/>
                    <a:pt x="12" y="13"/>
                  </a:cubicBezTo>
                  <a:cubicBezTo>
                    <a:pt x="10" y="12"/>
                    <a:pt x="7" y="12"/>
                    <a:pt x="5" y="10"/>
                  </a:cubicBezTo>
                  <a:cubicBezTo>
                    <a:pt x="2" y="8"/>
                    <a:pt x="1" y="4"/>
                    <a:pt x="0" y="1"/>
                  </a:cubicBezTo>
                  <a:cubicBezTo>
                    <a:pt x="5" y="5"/>
                    <a:pt x="11" y="8"/>
                    <a:pt x="18" y="9"/>
                  </a:cubicBezTo>
                  <a:cubicBezTo>
                    <a:pt x="27" y="11"/>
                    <a:pt x="36" y="9"/>
                    <a:pt x="40" y="0"/>
                  </a:cubicBezTo>
                  <a:cubicBezTo>
                    <a:pt x="39" y="10"/>
                    <a:pt x="51" y="11"/>
                    <a:pt x="58" y="9"/>
                  </a:cubicBezTo>
                  <a:cubicBezTo>
                    <a:pt x="56" y="11"/>
                    <a:pt x="53" y="11"/>
                    <a:pt x="51" y="14"/>
                  </a:cubicBezTo>
                  <a:cubicBezTo>
                    <a:pt x="51" y="15"/>
                    <a:pt x="52" y="15"/>
                    <a:pt x="50" y="16"/>
                  </a:cubicBezTo>
                  <a:cubicBezTo>
                    <a:pt x="50" y="16"/>
                    <a:pt x="49" y="16"/>
                    <a:pt x="48" y="17"/>
                  </a:cubicBezTo>
                  <a:cubicBezTo>
                    <a:pt x="43" y="18"/>
                    <a:pt x="39" y="18"/>
                    <a:pt x="34" y="18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4" name="Freeform 3472"/>
            <p:cNvSpPr>
              <a:spLocks noChangeArrowheads="1"/>
            </p:cNvSpPr>
            <p:nvPr/>
          </p:nvSpPr>
          <p:spPr bwMode="auto">
            <a:xfrm>
              <a:off x="196850" y="119063"/>
              <a:ext cx="187325" cy="350838"/>
            </a:xfrm>
            <a:custGeom>
              <a:avLst/>
              <a:gdLst>
                <a:gd name="T0" fmla="*/ 2147483647 w 145"/>
                <a:gd name="T1" fmla="*/ 2147483647 h 270"/>
                <a:gd name="T2" fmla="*/ 2147483647 w 145"/>
                <a:gd name="T3" fmla="*/ 2147483647 h 270"/>
                <a:gd name="T4" fmla="*/ 2147483647 w 145"/>
                <a:gd name="T5" fmla="*/ 2147483647 h 270"/>
                <a:gd name="T6" fmla="*/ 2147483647 w 145"/>
                <a:gd name="T7" fmla="*/ 2147483647 h 270"/>
                <a:gd name="T8" fmla="*/ 2147483647 w 145"/>
                <a:gd name="T9" fmla="*/ 2147483647 h 270"/>
                <a:gd name="T10" fmla="*/ 2147483647 w 145"/>
                <a:gd name="T11" fmla="*/ 2147483647 h 270"/>
                <a:gd name="T12" fmla="*/ 2147483647 w 145"/>
                <a:gd name="T13" fmla="*/ 2147483647 h 270"/>
                <a:gd name="T14" fmla="*/ 2147483647 w 145"/>
                <a:gd name="T15" fmla="*/ 2147483647 h 270"/>
                <a:gd name="T16" fmla="*/ 2147483647 w 145"/>
                <a:gd name="T17" fmla="*/ 2147483647 h 270"/>
                <a:gd name="T18" fmla="*/ 2147483647 w 145"/>
                <a:gd name="T19" fmla="*/ 2147483647 h 270"/>
                <a:gd name="T20" fmla="*/ 2147483647 w 145"/>
                <a:gd name="T21" fmla="*/ 2147483647 h 270"/>
                <a:gd name="T22" fmla="*/ 2147483647 w 145"/>
                <a:gd name="T23" fmla="*/ 2147483647 h 270"/>
                <a:gd name="T24" fmla="*/ 2147483647 w 145"/>
                <a:gd name="T25" fmla="*/ 2147483647 h 270"/>
                <a:gd name="T26" fmla="*/ 2147483647 w 145"/>
                <a:gd name="T27" fmla="*/ 2147483647 h 270"/>
                <a:gd name="T28" fmla="*/ 2147483647 w 145"/>
                <a:gd name="T29" fmla="*/ 2147483647 h 270"/>
                <a:gd name="T30" fmla="*/ 2147483647 w 145"/>
                <a:gd name="T31" fmla="*/ 2147483647 h 270"/>
                <a:gd name="T32" fmla="*/ 2147483647 w 145"/>
                <a:gd name="T33" fmla="*/ 2147483647 h 270"/>
                <a:gd name="T34" fmla="*/ 2147483647 w 145"/>
                <a:gd name="T35" fmla="*/ 2147483647 h 270"/>
                <a:gd name="T36" fmla="*/ 2147483647 w 145"/>
                <a:gd name="T37" fmla="*/ 2147483647 h 270"/>
                <a:gd name="T38" fmla="*/ 2147483647 w 145"/>
                <a:gd name="T39" fmla="*/ 2147483647 h 270"/>
                <a:gd name="T40" fmla="*/ 2147483647 w 145"/>
                <a:gd name="T41" fmla="*/ 2147483647 h 270"/>
                <a:gd name="T42" fmla="*/ 2147483647 w 145"/>
                <a:gd name="T43" fmla="*/ 2147483647 h 270"/>
                <a:gd name="T44" fmla="*/ 2147483647 w 145"/>
                <a:gd name="T45" fmla="*/ 2147483647 h 270"/>
                <a:gd name="T46" fmla="*/ 2147483647 w 145"/>
                <a:gd name="T47" fmla="*/ 2147483647 h 27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5"/>
                <a:gd name="T73" fmla="*/ 0 h 270"/>
                <a:gd name="T74" fmla="*/ 145 w 145"/>
                <a:gd name="T75" fmla="*/ 270 h 27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5" h="270">
                  <a:moveTo>
                    <a:pt x="2" y="270"/>
                  </a:moveTo>
                  <a:cubicBezTo>
                    <a:pt x="2" y="270"/>
                    <a:pt x="2" y="270"/>
                    <a:pt x="2" y="270"/>
                  </a:cubicBezTo>
                  <a:cubicBezTo>
                    <a:pt x="5" y="268"/>
                    <a:pt x="8" y="265"/>
                    <a:pt x="12" y="264"/>
                  </a:cubicBezTo>
                  <a:cubicBezTo>
                    <a:pt x="16" y="262"/>
                    <a:pt x="20" y="260"/>
                    <a:pt x="24" y="259"/>
                  </a:cubicBezTo>
                  <a:cubicBezTo>
                    <a:pt x="28" y="257"/>
                    <a:pt x="31" y="254"/>
                    <a:pt x="34" y="250"/>
                  </a:cubicBezTo>
                  <a:cubicBezTo>
                    <a:pt x="40" y="244"/>
                    <a:pt x="41" y="232"/>
                    <a:pt x="44" y="224"/>
                  </a:cubicBezTo>
                  <a:cubicBezTo>
                    <a:pt x="50" y="203"/>
                    <a:pt x="57" y="186"/>
                    <a:pt x="73" y="170"/>
                  </a:cubicBezTo>
                  <a:cubicBezTo>
                    <a:pt x="80" y="162"/>
                    <a:pt x="83" y="153"/>
                    <a:pt x="89" y="145"/>
                  </a:cubicBezTo>
                  <a:cubicBezTo>
                    <a:pt x="96" y="133"/>
                    <a:pt x="107" y="122"/>
                    <a:pt x="112" y="110"/>
                  </a:cubicBezTo>
                  <a:cubicBezTo>
                    <a:pt x="119" y="92"/>
                    <a:pt x="130" y="76"/>
                    <a:pt x="136" y="58"/>
                  </a:cubicBezTo>
                  <a:cubicBezTo>
                    <a:pt x="139" y="50"/>
                    <a:pt x="142" y="42"/>
                    <a:pt x="143" y="34"/>
                  </a:cubicBezTo>
                  <a:cubicBezTo>
                    <a:pt x="144" y="31"/>
                    <a:pt x="145" y="27"/>
                    <a:pt x="145" y="23"/>
                  </a:cubicBezTo>
                  <a:cubicBezTo>
                    <a:pt x="145" y="21"/>
                    <a:pt x="143" y="0"/>
                    <a:pt x="138" y="6"/>
                  </a:cubicBezTo>
                  <a:cubicBezTo>
                    <a:pt x="136" y="8"/>
                    <a:pt x="136" y="12"/>
                    <a:pt x="136" y="14"/>
                  </a:cubicBezTo>
                  <a:cubicBezTo>
                    <a:pt x="135" y="20"/>
                    <a:pt x="135" y="25"/>
                    <a:pt x="134" y="30"/>
                  </a:cubicBezTo>
                  <a:cubicBezTo>
                    <a:pt x="132" y="47"/>
                    <a:pt x="123" y="60"/>
                    <a:pt x="115" y="73"/>
                  </a:cubicBezTo>
                  <a:cubicBezTo>
                    <a:pt x="110" y="81"/>
                    <a:pt x="103" y="87"/>
                    <a:pt x="99" y="95"/>
                  </a:cubicBezTo>
                  <a:cubicBezTo>
                    <a:pt x="93" y="104"/>
                    <a:pt x="87" y="113"/>
                    <a:pt x="81" y="122"/>
                  </a:cubicBezTo>
                  <a:cubicBezTo>
                    <a:pt x="75" y="132"/>
                    <a:pt x="66" y="141"/>
                    <a:pt x="59" y="150"/>
                  </a:cubicBezTo>
                  <a:cubicBezTo>
                    <a:pt x="52" y="159"/>
                    <a:pt x="46" y="168"/>
                    <a:pt x="39" y="178"/>
                  </a:cubicBezTo>
                  <a:cubicBezTo>
                    <a:pt x="34" y="186"/>
                    <a:pt x="30" y="195"/>
                    <a:pt x="25" y="203"/>
                  </a:cubicBezTo>
                  <a:cubicBezTo>
                    <a:pt x="19" y="213"/>
                    <a:pt x="14" y="221"/>
                    <a:pt x="11" y="232"/>
                  </a:cubicBezTo>
                  <a:cubicBezTo>
                    <a:pt x="9" y="239"/>
                    <a:pt x="6" y="245"/>
                    <a:pt x="5" y="252"/>
                  </a:cubicBezTo>
                  <a:cubicBezTo>
                    <a:pt x="3" y="256"/>
                    <a:pt x="0" y="266"/>
                    <a:pt x="2" y="27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5" name="Freeform 3473"/>
            <p:cNvSpPr>
              <a:spLocks noChangeArrowheads="1"/>
            </p:cNvSpPr>
            <p:nvPr/>
          </p:nvSpPr>
          <p:spPr bwMode="auto">
            <a:xfrm>
              <a:off x="193675" y="130175"/>
              <a:ext cx="190500" cy="344488"/>
            </a:xfrm>
            <a:custGeom>
              <a:avLst/>
              <a:gdLst>
                <a:gd name="T0" fmla="*/ 2147483647 w 147"/>
                <a:gd name="T1" fmla="*/ 2147483647 h 266"/>
                <a:gd name="T2" fmla="*/ 2147483647 w 147"/>
                <a:gd name="T3" fmla="*/ 2147483647 h 266"/>
                <a:gd name="T4" fmla="*/ 2147483647 w 147"/>
                <a:gd name="T5" fmla="*/ 2147483647 h 266"/>
                <a:gd name="T6" fmla="*/ 2147483647 w 147"/>
                <a:gd name="T7" fmla="*/ 2147483647 h 266"/>
                <a:gd name="T8" fmla="*/ 2147483647 w 147"/>
                <a:gd name="T9" fmla="*/ 2147483647 h 266"/>
                <a:gd name="T10" fmla="*/ 2147483647 w 147"/>
                <a:gd name="T11" fmla="*/ 2147483647 h 266"/>
                <a:gd name="T12" fmla="*/ 2147483647 w 147"/>
                <a:gd name="T13" fmla="*/ 2147483647 h 266"/>
                <a:gd name="T14" fmla="*/ 2147483647 w 147"/>
                <a:gd name="T15" fmla="*/ 2147483647 h 266"/>
                <a:gd name="T16" fmla="*/ 2147483647 w 147"/>
                <a:gd name="T17" fmla="*/ 2147483647 h 266"/>
                <a:gd name="T18" fmla="*/ 2147483647 w 147"/>
                <a:gd name="T19" fmla="*/ 2147483647 h 266"/>
                <a:gd name="T20" fmla="*/ 2147483647 w 147"/>
                <a:gd name="T21" fmla="*/ 2147483647 h 266"/>
                <a:gd name="T22" fmla="*/ 2147483647 w 147"/>
                <a:gd name="T23" fmla="*/ 0 h 266"/>
                <a:gd name="T24" fmla="*/ 2147483647 w 147"/>
                <a:gd name="T25" fmla="*/ 2147483647 h 2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7"/>
                <a:gd name="T40" fmla="*/ 0 h 266"/>
                <a:gd name="T41" fmla="*/ 147 w 147"/>
                <a:gd name="T42" fmla="*/ 266 h 2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7" h="266">
                  <a:moveTo>
                    <a:pt x="131" y="48"/>
                  </a:moveTo>
                  <a:cubicBezTo>
                    <a:pt x="121" y="70"/>
                    <a:pt x="107" y="90"/>
                    <a:pt x="94" y="111"/>
                  </a:cubicBezTo>
                  <a:cubicBezTo>
                    <a:pt x="69" y="151"/>
                    <a:pt x="32" y="188"/>
                    <a:pt x="20" y="235"/>
                  </a:cubicBezTo>
                  <a:cubicBezTo>
                    <a:pt x="17" y="249"/>
                    <a:pt x="15" y="256"/>
                    <a:pt x="4" y="266"/>
                  </a:cubicBezTo>
                  <a:cubicBezTo>
                    <a:pt x="0" y="256"/>
                    <a:pt x="6" y="244"/>
                    <a:pt x="10" y="236"/>
                  </a:cubicBezTo>
                  <a:cubicBezTo>
                    <a:pt x="13" y="225"/>
                    <a:pt x="16" y="215"/>
                    <a:pt x="20" y="205"/>
                  </a:cubicBezTo>
                  <a:cubicBezTo>
                    <a:pt x="28" y="185"/>
                    <a:pt x="40" y="167"/>
                    <a:pt x="52" y="150"/>
                  </a:cubicBezTo>
                  <a:cubicBezTo>
                    <a:pt x="68" y="127"/>
                    <a:pt x="89" y="107"/>
                    <a:pt x="102" y="84"/>
                  </a:cubicBezTo>
                  <a:cubicBezTo>
                    <a:pt x="107" y="75"/>
                    <a:pt x="112" y="66"/>
                    <a:pt x="117" y="57"/>
                  </a:cubicBezTo>
                  <a:cubicBezTo>
                    <a:pt x="121" y="50"/>
                    <a:pt x="125" y="44"/>
                    <a:pt x="128" y="38"/>
                  </a:cubicBezTo>
                  <a:cubicBezTo>
                    <a:pt x="131" y="31"/>
                    <a:pt x="133" y="26"/>
                    <a:pt x="134" y="19"/>
                  </a:cubicBezTo>
                  <a:cubicBezTo>
                    <a:pt x="135" y="15"/>
                    <a:pt x="136" y="0"/>
                    <a:pt x="140" y="0"/>
                  </a:cubicBezTo>
                  <a:cubicBezTo>
                    <a:pt x="147" y="13"/>
                    <a:pt x="137" y="35"/>
                    <a:pt x="131" y="48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6" name="Freeform 3474"/>
            <p:cNvSpPr>
              <a:spLocks noChangeArrowheads="1"/>
            </p:cNvSpPr>
            <p:nvPr/>
          </p:nvSpPr>
          <p:spPr bwMode="auto">
            <a:xfrm>
              <a:off x="423863" y="276225"/>
              <a:ext cx="36513" cy="71438"/>
            </a:xfrm>
            <a:custGeom>
              <a:avLst/>
              <a:gdLst>
                <a:gd name="T0" fmla="*/ 0 w 28"/>
                <a:gd name="T1" fmla="*/ 2147483647 h 55"/>
                <a:gd name="T2" fmla="*/ 0 w 28"/>
                <a:gd name="T3" fmla="*/ 2147483647 h 55"/>
                <a:gd name="T4" fmla="*/ 2147483647 w 28"/>
                <a:gd name="T5" fmla="*/ 2147483647 h 55"/>
                <a:gd name="T6" fmla="*/ 2147483647 w 28"/>
                <a:gd name="T7" fmla="*/ 2147483647 h 55"/>
                <a:gd name="T8" fmla="*/ 2147483647 w 28"/>
                <a:gd name="T9" fmla="*/ 2147483647 h 55"/>
                <a:gd name="T10" fmla="*/ 2147483647 w 28"/>
                <a:gd name="T11" fmla="*/ 2147483647 h 55"/>
                <a:gd name="T12" fmla="*/ 2147483647 w 28"/>
                <a:gd name="T13" fmla="*/ 2147483647 h 55"/>
                <a:gd name="T14" fmla="*/ 2147483647 w 28"/>
                <a:gd name="T15" fmla="*/ 2147483647 h 55"/>
                <a:gd name="T16" fmla="*/ 2147483647 w 28"/>
                <a:gd name="T17" fmla="*/ 2147483647 h 55"/>
                <a:gd name="T18" fmla="*/ 2147483647 w 28"/>
                <a:gd name="T19" fmla="*/ 2147483647 h 55"/>
                <a:gd name="T20" fmla="*/ 2147483647 w 28"/>
                <a:gd name="T21" fmla="*/ 0 h 55"/>
                <a:gd name="T22" fmla="*/ 2147483647 w 28"/>
                <a:gd name="T23" fmla="*/ 2147483647 h 55"/>
                <a:gd name="T24" fmla="*/ 0 w 28"/>
                <a:gd name="T25" fmla="*/ 2147483647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55"/>
                <a:gd name="T41" fmla="*/ 28 w 28"/>
                <a:gd name="T42" fmla="*/ 55 h 5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55">
                  <a:moveTo>
                    <a:pt x="0" y="24"/>
                  </a:moveTo>
                  <a:cubicBezTo>
                    <a:pt x="0" y="25"/>
                    <a:pt x="0" y="26"/>
                    <a:pt x="0" y="27"/>
                  </a:cubicBezTo>
                  <a:cubicBezTo>
                    <a:pt x="1" y="29"/>
                    <a:pt x="3" y="30"/>
                    <a:pt x="3" y="33"/>
                  </a:cubicBezTo>
                  <a:cubicBezTo>
                    <a:pt x="4" y="37"/>
                    <a:pt x="4" y="40"/>
                    <a:pt x="4" y="44"/>
                  </a:cubicBezTo>
                  <a:cubicBezTo>
                    <a:pt x="4" y="46"/>
                    <a:pt x="2" y="55"/>
                    <a:pt x="7" y="52"/>
                  </a:cubicBezTo>
                  <a:cubicBezTo>
                    <a:pt x="10" y="51"/>
                    <a:pt x="10" y="45"/>
                    <a:pt x="11" y="43"/>
                  </a:cubicBezTo>
                  <a:cubicBezTo>
                    <a:pt x="13" y="38"/>
                    <a:pt x="16" y="35"/>
                    <a:pt x="20" y="32"/>
                  </a:cubicBezTo>
                  <a:cubicBezTo>
                    <a:pt x="23" y="30"/>
                    <a:pt x="26" y="29"/>
                    <a:pt x="27" y="26"/>
                  </a:cubicBezTo>
                  <a:cubicBezTo>
                    <a:pt x="28" y="21"/>
                    <a:pt x="26" y="16"/>
                    <a:pt x="23" y="13"/>
                  </a:cubicBezTo>
                  <a:cubicBezTo>
                    <a:pt x="21" y="11"/>
                    <a:pt x="19" y="10"/>
                    <a:pt x="17" y="8"/>
                  </a:cubicBezTo>
                  <a:cubicBezTo>
                    <a:pt x="16" y="6"/>
                    <a:pt x="16" y="2"/>
                    <a:pt x="14" y="0"/>
                  </a:cubicBezTo>
                  <a:cubicBezTo>
                    <a:pt x="11" y="5"/>
                    <a:pt x="6" y="8"/>
                    <a:pt x="3" y="13"/>
                  </a:cubicBezTo>
                  <a:cubicBezTo>
                    <a:pt x="1" y="15"/>
                    <a:pt x="0" y="20"/>
                    <a:pt x="0" y="24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7" name="Freeform 3475"/>
            <p:cNvSpPr>
              <a:spLocks noChangeArrowheads="1"/>
            </p:cNvSpPr>
            <p:nvPr/>
          </p:nvSpPr>
          <p:spPr bwMode="auto">
            <a:xfrm>
              <a:off x="427038" y="288925"/>
              <a:ext cx="19050" cy="39688"/>
            </a:xfrm>
            <a:custGeom>
              <a:avLst/>
              <a:gdLst>
                <a:gd name="T0" fmla="*/ 2147483647 w 14"/>
                <a:gd name="T1" fmla="*/ 2147483647 h 31"/>
                <a:gd name="T2" fmla="*/ 2147483647 w 14"/>
                <a:gd name="T3" fmla="*/ 2147483647 h 31"/>
                <a:gd name="T4" fmla="*/ 2147483647 w 14"/>
                <a:gd name="T5" fmla="*/ 2147483647 h 31"/>
                <a:gd name="T6" fmla="*/ 2147483647 w 14"/>
                <a:gd name="T7" fmla="*/ 0 h 31"/>
                <a:gd name="T8" fmla="*/ 2147483647 w 14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31"/>
                <a:gd name="T17" fmla="*/ 14 w 14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31">
                  <a:moveTo>
                    <a:pt x="3" y="26"/>
                  </a:moveTo>
                  <a:cubicBezTo>
                    <a:pt x="5" y="31"/>
                    <a:pt x="9" y="24"/>
                    <a:pt x="11" y="22"/>
                  </a:cubicBezTo>
                  <a:cubicBezTo>
                    <a:pt x="13" y="19"/>
                    <a:pt x="14" y="15"/>
                    <a:pt x="13" y="11"/>
                  </a:cubicBezTo>
                  <a:cubicBezTo>
                    <a:pt x="12" y="8"/>
                    <a:pt x="11" y="1"/>
                    <a:pt x="9" y="0"/>
                  </a:cubicBezTo>
                  <a:cubicBezTo>
                    <a:pt x="9" y="9"/>
                    <a:pt x="0" y="17"/>
                    <a:pt x="3" y="26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8" name="Freeform 3476"/>
            <p:cNvSpPr>
              <a:spLocks noChangeArrowheads="1"/>
            </p:cNvSpPr>
            <p:nvPr/>
          </p:nvSpPr>
          <p:spPr bwMode="auto">
            <a:xfrm>
              <a:off x="493713" y="273050"/>
              <a:ext cx="46038" cy="74613"/>
            </a:xfrm>
            <a:custGeom>
              <a:avLst/>
              <a:gdLst>
                <a:gd name="T0" fmla="*/ 2147483647 w 36"/>
                <a:gd name="T1" fmla="*/ 2147483647 h 57"/>
                <a:gd name="T2" fmla="*/ 2147483647 w 36"/>
                <a:gd name="T3" fmla="*/ 2147483647 h 57"/>
                <a:gd name="T4" fmla="*/ 2147483647 w 36"/>
                <a:gd name="T5" fmla="*/ 2147483647 h 57"/>
                <a:gd name="T6" fmla="*/ 2147483647 w 36"/>
                <a:gd name="T7" fmla="*/ 2147483647 h 57"/>
                <a:gd name="T8" fmla="*/ 2147483647 w 36"/>
                <a:gd name="T9" fmla="*/ 2147483647 h 57"/>
                <a:gd name="T10" fmla="*/ 2147483647 w 36"/>
                <a:gd name="T11" fmla="*/ 2147483647 h 57"/>
                <a:gd name="T12" fmla="*/ 2147483647 w 36"/>
                <a:gd name="T13" fmla="*/ 2147483647 h 57"/>
                <a:gd name="T14" fmla="*/ 2147483647 w 36"/>
                <a:gd name="T15" fmla="*/ 2147483647 h 57"/>
                <a:gd name="T16" fmla="*/ 2147483647 w 36"/>
                <a:gd name="T17" fmla="*/ 2147483647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57"/>
                <a:gd name="T29" fmla="*/ 36 w 36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57">
                  <a:moveTo>
                    <a:pt x="21" y="32"/>
                  </a:moveTo>
                  <a:cubicBezTo>
                    <a:pt x="17" y="39"/>
                    <a:pt x="16" y="53"/>
                    <a:pt x="7" y="57"/>
                  </a:cubicBezTo>
                  <a:cubicBezTo>
                    <a:pt x="3" y="52"/>
                    <a:pt x="6" y="45"/>
                    <a:pt x="7" y="39"/>
                  </a:cubicBezTo>
                  <a:cubicBezTo>
                    <a:pt x="7" y="36"/>
                    <a:pt x="6" y="33"/>
                    <a:pt x="5" y="30"/>
                  </a:cubicBezTo>
                  <a:cubicBezTo>
                    <a:pt x="3" y="27"/>
                    <a:pt x="0" y="26"/>
                    <a:pt x="1" y="22"/>
                  </a:cubicBezTo>
                  <a:cubicBezTo>
                    <a:pt x="3" y="15"/>
                    <a:pt x="13" y="18"/>
                    <a:pt x="18" y="15"/>
                  </a:cubicBezTo>
                  <a:cubicBezTo>
                    <a:pt x="21" y="13"/>
                    <a:pt x="26" y="0"/>
                    <a:pt x="32" y="2"/>
                  </a:cubicBezTo>
                  <a:cubicBezTo>
                    <a:pt x="36" y="4"/>
                    <a:pt x="31" y="12"/>
                    <a:pt x="30" y="14"/>
                  </a:cubicBezTo>
                  <a:cubicBezTo>
                    <a:pt x="26" y="19"/>
                    <a:pt x="24" y="26"/>
                    <a:pt x="21" y="32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19" name="Freeform 3477"/>
            <p:cNvSpPr>
              <a:spLocks noChangeArrowheads="1"/>
            </p:cNvSpPr>
            <p:nvPr/>
          </p:nvSpPr>
          <p:spPr bwMode="auto">
            <a:xfrm>
              <a:off x="504825" y="280988"/>
              <a:ext cx="31750" cy="53975"/>
            </a:xfrm>
            <a:custGeom>
              <a:avLst/>
              <a:gdLst>
                <a:gd name="T0" fmla="*/ 2147483647 w 24"/>
                <a:gd name="T1" fmla="*/ 2147483647 h 42"/>
                <a:gd name="T2" fmla="*/ 2147483647 w 24"/>
                <a:gd name="T3" fmla="*/ 2147483647 h 42"/>
                <a:gd name="T4" fmla="*/ 2147483647 w 24"/>
                <a:gd name="T5" fmla="*/ 2147483647 h 42"/>
                <a:gd name="T6" fmla="*/ 2147483647 w 24"/>
                <a:gd name="T7" fmla="*/ 2147483647 h 42"/>
                <a:gd name="T8" fmla="*/ 2147483647 w 24"/>
                <a:gd name="T9" fmla="*/ 2147483647 h 42"/>
                <a:gd name="T10" fmla="*/ 2147483647 w 24"/>
                <a:gd name="T11" fmla="*/ 2147483647 h 42"/>
                <a:gd name="T12" fmla="*/ 2147483647 w 24"/>
                <a:gd name="T13" fmla="*/ 2147483647 h 42"/>
                <a:gd name="T14" fmla="*/ 2147483647 w 24"/>
                <a:gd name="T15" fmla="*/ 2147483647 h 42"/>
                <a:gd name="T16" fmla="*/ 2147483647 w 24"/>
                <a:gd name="T17" fmla="*/ 21474836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2"/>
                <a:gd name="T29" fmla="*/ 24 w 24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2">
                  <a:moveTo>
                    <a:pt x="4" y="41"/>
                  </a:moveTo>
                  <a:cubicBezTo>
                    <a:pt x="4" y="42"/>
                    <a:pt x="9" y="37"/>
                    <a:pt x="10" y="37"/>
                  </a:cubicBezTo>
                  <a:cubicBezTo>
                    <a:pt x="11" y="35"/>
                    <a:pt x="12" y="32"/>
                    <a:pt x="13" y="30"/>
                  </a:cubicBezTo>
                  <a:cubicBezTo>
                    <a:pt x="15" y="24"/>
                    <a:pt x="18" y="18"/>
                    <a:pt x="20" y="13"/>
                  </a:cubicBezTo>
                  <a:cubicBezTo>
                    <a:pt x="21" y="10"/>
                    <a:pt x="24" y="7"/>
                    <a:pt x="23" y="4"/>
                  </a:cubicBezTo>
                  <a:cubicBezTo>
                    <a:pt x="22" y="0"/>
                    <a:pt x="18" y="6"/>
                    <a:pt x="16" y="7"/>
                  </a:cubicBezTo>
                  <a:cubicBezTo>
                    <a:pt x="14" y="11"/>
                    <a:pt x="13" y="15"/>
                    <a:pt x="9" y="17"/>
                  </a:cubicBezTo>
                  <a:cubicBezTo>
                    <a:pt x="4" y="20"/>
                    <a:pt x="0" y="20"/>
                    <a:pt x="1" y="27"/>
                  </a:cubicBezTo>
                  <a:cubicBezTo>
                    <a:pt x="2" y="32"/>
                    <a:pt x="4" y="36"/>
                    <a:pt x="4" y="4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0" name="Freeform 3478"/>
            <p:cNvSpPr>
              <a:spLocks noChangeArrowheads="1"/>
            </p:cNvSpPr>
            <p:nvPr/>
          </p:nvSpPr>
          <p:spPr bwMode="auto">
            <a:xfrm>
              <a:off x="511175" y="296863"/>
              <a:ext cx="20638" cy="30163"/>
            </a:xfrm>
            <a:custGeom>
              <a:avLst/>
              <a:gdLst>
                <a:gd name="T0" fmla="*/ 2147483647 w 15"/>
                <a:gd name="T1" fmla="*/ 2147483647 h 23"/>
                <a:gd name="T2" fmla="*/ 2147483647 w 15"/>
                <a:gd name="T3" fmla="*/ 2147483647 h 23"/>
                <a:gd name="T4" fmla="*/ 2147483647 w 15"/>
                <a:gd name="T5" fmla="*/ 2147483647 h 23"/>
                <a:gd name="T6" fmla="*/ 2147483647 w 15"/>
                <a:gd name="T7" fmla="*/ 2147483647 h 23"/>
                <a:gd name="T8" fmla="*/ 2147483647 w 15"/>
                <a:gd name="T9" fmla="*/ 2147483647 h 23"/>
                <a:gd name="T10" fmla="*/ 2147483647 w 15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3"/>
                <a:gd name="T20" fmla="*/ 15 w 15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3">
                  <a:moveTo>
                    <a:pt x="5" y="13"/>
                  </a:moveTo>
                  <a:cubicBezTo>
                    <a:pt x="4" y="14"/>
                    <a:pt x="2" y="12"/>
                    <a:pt x="1" y="15"/>
                  </a:cubicBezTo>
                  <a:cubicBezTo>
                    <a:pt x="0" y="17"/>
                    <a:pt x="1" y="20"/>
                    <a:pt x="3" y="21"/>
                  </a:cubicBezTo>
                  <a:cubicBezTo>
                    <a:pt x="9" y="23"/>
                    <a:pt x="15" y="5"/>
                    <a:pt x="15" y="2"/>
                  </a:cubicBezTo>
                  <a:cubicBezTo>
                    <a:pt x="15" y="0"/>
                    <a:pt x="9" y="5"/>
                    <a:pt x="9" y="6"/>
                  </a:cubicBezTo>
                  <a:cubicBezTo>
                    <a:pt x="7" y="8"/>
                    <a:pt x="7" y="11"/>
                    <a:pt x="5" y="13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1" name="Freeform 3479"/>
            <p:cNvSpPr>
              <a:spLocks noChangeArrowheads="1"/>
            </p:cNvSpPr>
            <p:nvPr/>
          </p:nvSpPr>
          <p:spPr bwMode="auto">
            <a:xfrm>
              <a:off x="222250" y="187325"/>
              <a:ext cx="106363" cy="185738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0 h 144"/>
                <a:gd name="T28" fmla="*/ 2147483647 w 83"/>
                <a:gd name="T29" fmla="*/ 0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3"/>
                <a:gd name="T52" fmla="*/ 0 h 144"/>
                <a:gd name="T53" fmla="*/ 83 w 83"/>
                <a:gd name="T54" fmla="*/ 144 h 1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3" h="144">
                  <a:moveTo>
                    <a:pt x="31" y="37"/>
                  </a:moveTo>
                  <a:cubicBezTo>
                    <a:pt x="28" y="45"/>
                    <a:pt x="24" y="53"/>
                    <a:pt x="20" y="61"/>
                  </a:cubicBezTo>
                  <a:cubicBezTo>
                    <a:pt x="12" y="75"/>
                    <a:pt x="3" y="88"/>
                    <a:pt x="1" y="104"/>
                  </a:cubicBezTo>
                  <a:cubicBezTo>
                    <a:pt x="0" y="116"/>
                    <a:pt x="0" y="129"/>
                    <a:pt x="5" y="141"/>
                  </a:cubicBezTo>
                  <a:cubicBezTo>
                    <a:pt x="6" y="144"/>
                    <a:pt x="11" y="132"/>
                    <a:pt x="12" y="132"/>
                  </a:cubicBezTo>
                  <a:cubicBezTo>
                    <a:pt x="14" y="128"/>
                    <a:pt x="16" y="124"/>
                    <a:pt x="19" y="121"/>
                  </a:cubicBezTo>
                  <a:cubicBezTo>
                    <a:pt x="23" y="114"/>
                    <a:pt x="28" y="107"/>
                    <a:pt x="33" y="100"/>
                  </a:cubicBezTo>
                  <a:cubicBezTo>
                    <a:pt x="42" y="87"/>
                    <a:pt x="52" y="74"/>
                    <a:pt x="63" y="61"/>
                  </a:cubicBezTo>
                  <a:cubicBezTo>
                    <a:pt x="67" y="57"/>
                    <a:pt x="71" y="53"/>
                    <a:pt x="74" y="48"/>
                  </a:cubicBezTo>
                  <a:cubicBezTo>
                    <a:pt x="77" y="43"/>
                    <a:pt x="81" y="39"/>
                    <a:pt x="83" y="33"/>
                  </a:cubicBezTo>
                  <a:cubicBezTo>
                    <a:pt x="75" y="38"/>
                    <a:pt x="65" y="49"/>
                    <a:pt x="59" y="57"/>
                  </a:cubicBezTo>
                  <a:cubicBezTo>
                    <a:pt x="55" y="62"/>
                    <a:pt x="45" y="75"/>
                    <a:pt x="37" y="74"/>
                  </a:cubicBezTo>
                  <a:cubicBezTo>
                    <a:pt x="36" y="66"/>
                    <a:pt x="40" y="60"/>
                    <a:pt x="42" y="54"/>
                  </a:cubicBezTo>
                  <a:cubicBezTo>
                    <a:pt x="46" y="39"/>
                    <a:pt x="50" y="15"/>
                    <a:pt x="43" y="0"/>
                  </a:cubicBezTo>
                  <a:cubicBezTo>
                    <a:pt x="43" y="0"/>
                    <a:pt x="42" y="0"/>
                    <a:pt x="41" y="0"/>
                  </a:cubicBezTo>
                  <a:cubicBezTo>
                    <a:pt x="38" y="5"/>
                    <a:pt x="38" y="13"/>
                    <a:pt x="37" y="19"/>
                  </a:cubicBezTo>
                  <a:cubicBezTo>
                    <a:pt x="36" y="25"/>
                    <a:pt x="33" y="31"/>
                    <a:pt x="31" y="37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2" name="Freeform 3480"/>
            <p:cNvSpPr>
              <a:spLocks noChangeArrowheads="1"/>
            </p:cNvSpPr>
            <p:nvPr/>
          </p:nvSpPr>
          <p:spPr bwMode="auto">
            <a:xfrm>
              <a:off x="222250" y="220663"/>
              <a:ext cx="84138" cy="149225"/>
            </a:xfrm>
            <a:custGeom>
              <a:avLst/>
              <a:gdLst>
                <a:gd name="T0" fmla="*/ 2147483647 w 66"/>
                <a:gd name="T1" fmla="*/ 2147483647 h 115"/>
                <a:gd name="T2" fmla="*/ 2147483647 w 66"/>
                <a:gd name="T3" fmla="*/ 2147483647 h 115"/>
                <a:gd name="T4" fmla="*/ 2147483647 w 66"/>
                <a:gd name="T5" fmla="*/ 0 h 115"/>
                <a:gd name="T6" fmla="*/ 2147483647 w 66"/>
                <a:gd name="T7" fmla="*/ 2147483647 h 115"/>
                <a:gd name="T8" fmla="*/ 2147483647 w 66"/>
                <a:gd name="T9" fmla="*/ 2147483647 h 115"/>
                <a:gd name="T10" fmla="*/ 2147483647 w 66"/>
                <a:gd name="T11" fmla="*/ 2147483647 h 115"/>
                <a:gd name="T12" fmla="*/ 2147483647 w 66"/>
                <a:gd name="T13" fmla="*/ 2147483647 h 115"/>
                <a:gd name="T14" fmla="*/ 2147483647 w 66"/>
                <a:gd name="T15" fmla="*/ 2147483647 h 115"/>
                <a:gd name="T16" fmla="*/ 2147483647 w 66"/>
                <a:gd name="T17" fmla="*/ 2147483647 h 115"/>
                <a:gd name="T18" fmla="*/ 2147483647 w 66"/>
                <a:gd name="T19" fmla="*/ 2147483647 h 115"/>
                <a:gd name="T20" fmla="*/ 2147483647 w 66"/>
                <a:gd name="T21" fmla="*/ 2147483647 h 115"/>
                <a:gd name="T22" fmla="*/ 2147483647 w 66"/>
                <a:gd name="T23" fmla="*/ 2147483647 h 115"/>
                <a:gd name="T24" fmla="*/ 2147483647 w 66"/>
                <a:gd name="T25" fmla="*/ 2147483647 h 115"/>
                <a:gd name="T26" fmla="*/ 2147483647 w 66"/>
                <a:gd name="T27" fmla="*/ 2147483647 h 115"/>
                <a:gd name="T28" fmla="*/ 2147483647 w 66"/>
                <a:gd name="T29" fmla="*/ 2147483647 h 115"/>
                <a:gd name="T30" fmla="*/ 2147483647 w 66"/>
                <a:gd name="T31" fmla="*/ 2147483647 h 1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6"/>
                <a:gd name="T49" fmla="*/ 0 h 115"/>
                <a:gd name="T50" fmla="*/ 66 w 66"/>
                <a:gd name="T51" fmla="*/ 115 h 1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6" h="115">
                  <a:moveTo>
                    <a:pt x="30" y="27"/>
                  </a:moveTo>
                  <a:cubicBezTo>
                    <a:pt x="31" y="23"/>
                    <a:pt x="33" y="20"/>
                    <a:pt x="33" y="16"/>
                  </a:cubicBezTo>
                  <a:cubicBezTo>
                    <a:pt x="34" y="12"/>
                    <a:pt x="34" y="1"/>
                    <a:pt x="39" y="0"/>
                  </a:cubicBezTo>
                  <a:cubicBezTo>
                    <a:pt x="42" y="7"/>
                    <a:pt x="39" y="19"/>
                    <a:pt x="37" y="25"/>
                  </a:cubicBezTo>
                  <a:cubicBezTo>
                    <a:pt x="36" y="29"/>
                    <a:pt x="22" y="64"/>
                    <a:pt x="28" y="66"/>
                  </a:cubicBezTo>
                  <a:cubicBezTo>
                    <a:pt x="32" y="68"/>
                    <a:pt x="35" y="60"/>
                    <a:pt x="37" y="58"/>
                  </a:cubicBezTo>
                  <a:cubicBezTo>
                    <a:pt x="40" y="52"/>
                    <a:pt x="45" y="47"/>
                    <a:pt x="50" y="43"/>
                  </a:cubicBezTo>
                  <a:cubicBezTo>
                    <a:pt x="54" y="39"/>
                    <a:pt x="59" y="32"/>
                    <a:pt x="65" y="32"/>
                  </a:cubicBezTo>
                  <a:cubicBezTo>
                    <a:pt x="66" y="36"/>
                    <a:pt x="60" y="41"/>
                    <a:pt x="57" y="44"/>
                  </a:cubicBezTo>
                  <a:cubicBezTo>
                    <a:pt x="53" y="49"/>
                    <a:pt x="49" y="55"/>
                    <a:pt x="45" y="60"/>
                  </a:cubicBezTo>
                  <a:cubicBezTo>
                    <a:pt x="37" y="70"/>
                    <a:pt x="30" y="81"/>
                    <a:pt x="22" y="92"/>
                  </a:cubicBezTo>
                  <a:cubicBezTo>
                    <a:pt x="19" y="97"/>
                    <a:pt x="16" y="102"/>
                    <a:pt x="12" y="107"/>
                  </a:cubicBezTo>
                  <a:cubicBezTo>
                    <a:pt x="11" y="109"/>
                    <a:pt x="9" y="114"/>
                    <a:pt x="7" y="114"/>
                  </a:cubicBezTo>
                  <a:cubicBezTo>
                    <a:pt x="5" y="115"/>
                    <a:pt x="4" y="110"/>
                    <a:pt x="3" y="108"/>
                  </a:cubicBezTo>
                  <a:cubicBezTo>
                    <a:pt x="0" y="101"/>
                    <a:pt x="1" y="91"/>
                    <a:pt x="2" y="84"/>
                  </a:cubicBezTo>
                  <a:cubicBezTo>
                    <a:pt x="5" y="62"/>
                    <a:pt x="22" y="47"/>
                    <a:pt x="30" y="27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3" name="Freeform 3481"/>
            <p:cNvSpPr>
              <a:spLocks noChangeArrowheads="1"/>
            </p:cNvSpPr>
            <p:nvPr/>
          </p:nvSpPr>
          <p:spPr bwMode="auto">
            <a:xfrm>
              <a:off x="222250" y="268288"/>
              <a:ext cx="60325" cy="103188"/>
            </a:xfrm>
            <a:custGeom>
              <a:avLst/>
              <a:gdLst>
                <a:gd name="T0" fmla="*/ 2147483647 w 47"/>
                <a:gd name="T1" fmla="*/ 2147483647 h 79"/>
                <a:gd name="T2" fmla="*/ 2147483647 w 47"/>
                <a:gd name="T3" fmla="*/ 2147483647 h 79"/>
                <a:gd name="T4" fmla="*/ 2147483647 w 47"/>
                <a:gd name="T5" fmla="*/ 0 h 79"/>
                <a:gd name="T6" fmla="*/ 2147483647 w 47"/>
                <a:gd name="T7" fmla="*/ 2147483647 h 79"/>
                <a:gd name="T8" fmla="*/ 2147483647 w 47"/>
                <a:gd name="T9" fmla="*/ 2147483647 h 79"/>
                <a:gd name="T10" fmla="*/ 2147483647 w 47"/>
                <a:gd name="T11" fmla="*/ 2147483647 h 79"/>
                <a:gd name="T12" fmla="*/ 2147483647 w 47"/>
                <a:gd name="T13" fmla="*/ 2147483647 h 79"/>
                <a:gd name="T14" fmla="*/ 2147483647 w 47"/>
                <a:gd name="T15" fmla="*/ 2147483647 h 79"/>
                <a:gd name="T16" fmla="*/ 2147483647 w 47"/>
                <a:gd name="T17" fmla="*/ 2147483647 h 79"/>
                <a:gd name="T18" fmla="*/ 2147483647 w 47"/>
                <a:gd name="T19" fmla="*/ 2147483647 h 79"/>
                <a:gd name="T20" fmla="*/ 2147483647 w 47"/>
                <a:gd name="T21" fmla="*/ 2147483647 h 79"/>
                <a:gd name="T22" fmla="*/ 2147483647 w 47"/>
                <a:gd name="T23" fmla="*/ 2147483647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79"/>
                <a:gd name="T38" fmla="*/ 47 w 47"/>
                <a:gd name="T39" fmla="*/ 79 h 7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79">
                  <a:moveTo>
                    <a:pt x="1" y="48"/>
                  </a:moveTo>
                  <a:cubicBezTo>
                    <a:pt x="2" y="30"/>
                    <a:pt x="19" y="21"/>
                    <a:pt x="26" y="7"/>
                  </a:cubicBezTo>
                  <a:cubicBezTo>
                    <a:pt x="27" y="4"/>
                    <a:pt x="27" y="2"/>
                    <a:pt x="29" y="0"/>
                  </a:cubicBezTo>
                  <a:cubicBezTo>
                    <a:pt x="31" y="11"/>
                    <a:pt x="20" y="23"/>
                    <a:pt x="18" y="34"/>
                  </a:cubicBezTo>
                  <a:cubicBezTo>
                    <a:pt x="17" y="44"/>
                    <a:pt x="25" y="37"/>
                    <a:pt x="30" y="34"/>
                  </a:cubicBezTo>
                  <a:cubicBezTo>
                    <a:pt x="35" y="30"/>
                    <a:pt x="41" y="21"/>
                    <a:pt x="47" y="19"/>
                  </a:cubicBezTo>
                  <a:cubicBezTo>
                    <a:pt x="45" y="27"/>
                    <a:pt x="34" y="35"/>
                    <a:pt x="30" y="42"/>
                  </a:cubicBezTo>
                  <a:cubicBezTo>
                    <a:pt x="26" y="48"/>
                    <a:pt x="23" y="54"/>
                    <a:pt x="19" y="59"/>
                  </a:cubicBezTo>
                  <a:cubicBezTo>
                    <a:pt x="15" y="63"/>
                    <a:pt x="13" y="67"/>
                    <a:pt x="10" y="72"/>
                  </a:cubicBezTo>
                  <a:cubicBezTo>
                    <a:pt x="10" y="73"/>
                    <a:pt x="9" y="76"/>
                    <a:pt x="8" y="76"/>
                  </a:cubicBezTo>
                  <a:cubicBezTo>
                    <a:pt x="5" y="79"/>
                    <a:pt x="3" y="73"/>
                    <a:pt x="3" y="70"/>
                  </a:cubicBezTo>
                  <a:cubicBezTo>
                    <a:pt x="1" y="63"/>
                    <a:pt x="0" y="55"/>
                    <a:pt x="1" y="48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4" name="Freeform 3482"/>
            <p:cNvSpPr>
              <a:spLocks noChangeArrowheads="1"/>
            </p:cNvSpPr>
            <p:nvPr/>
          </p:nvSpPr>
          <p:spPr bwMode="auto">
            <a:xfrm>
              <a:off x="222250" y="296863"/>
              <a:ext cx="46038" cy="77788"/>
            </a:xfrm>
            <a:custGeom>
              <a:avLst/>
              <a:gdLst>
                <a:gd name="T0" fmla="*/ 2147483647 w 35"/>
                <a:gd name="T1" fmla="*/ 0 h 60"/>
                <a:gd name="T2" fmla="*/ 2147483647 w 35"/>
                <a:gd name="T3" fmla="*/ 2147483647 h 60"/>
                <a:gd name="T4" fmla="*/ 2147483647 w 35"/>
                <a:gd name="T5" fmla="*/ 2147483647 h 60"/>
                <a:gd name="T6" fmla="*/ 2147483647 w 35"/>
                <a:gd name="T7" fmla="*/ 2147483647 h 60"/>
                <a:gd name="T8" fmla="*/ 2147483647 w 35"/>
                <a:gd name="T9" fmla="*/ 2147483647 h 60"/>
                <a:gd name="T10" fmla="*/ 2147483647 w 35"/>
                <a:gd name="T11" fmla="*/ 2147483647 h 60"/>
                <a:gd name="T12" fmla="*/ 2147483647 w 35"/>
                <a:gd name="T13" fmla="*/ 2147483647 h 60"/>
                <a:gd name="T14" fmla="*/ 2147483647 w 35"/>
                <a:gd name="T15" fmla="*/ 2147483647 h 60"/>
                <a:gd name="T16" fmla="*/ 2147483647 w 35"/>
                <a:gd name="T17" fmla="*/ 0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0"/>
                <a:gd name="T29" fmla="*/ 35 w 35"/>
                <a:gd name="T30" fmla="*/ 60 h 6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0">
                  <a:moveTo>
                    <a:pt x="17" y="0"/>
                  </a:moveTo>
                  <a:cubicBezTo>
                    <a:pt x="17" y="6"/>
                    <a:pt x="10" y="18"/>
                    <a:pt x="13" y="22"/>
                  </a:cubicBezTo>
                  <a:cubicBezTo>
                    <a:pt x="16" y="28"/>
                    <a:pt x="30" y="13"/>
                    <a:pt x="35" y="12"/>
                  </a:cubicBezTo>
                  <a:cubicBezTo>
                    <a:pt x="32" y="19"/>
                    <a:pt x="23" y="29"/>
                    <a:pt x="20" y="33"/>
                  </a:cubicBezTo>
                  <a:cubicBezTo>
                    <a:pt x="16" y="39"/>
                    <a:pt x="14" y="47"/>
                    <a:pt x="10" y="52"/>
                  </a:cubicBezTo>
                  <a:cubicBezTo>
                    <a:pt x="3" y="60"/>
                    <a:pt x="1" y="44"/>
                    <a:pt x="1" y="40"/>
                  </a:cubicBezTo>
                  <a:cubicBezTo>
                    <a:pt x="0" y="32"/>
                    <a:pt x="2" y="25"/>
                    <a:pt x="6" y="18"/>
                  </a:cubicBezTo>
                  <a:cubicBezTo>
                    <a:pt x="8" y="15"/>
                    <a:pt x="9" y="12"/>
                    <a:pt x="11" y="9"/>
                  </a:cubicBezTo>
                  <a:cubicBezTo>
                    <a:pt x="12" y="6"/>
                    <a:pt x="14" y="1"/>
                    <a:pt x="17" y="0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5" name="Freeform 3484"/>
            <p:cNvSpPr>
              <a:spLocks noChangeArrowheads="1"/>
            </p:cNvSpPr>
            <p:nvPr/>
          </p:nvSpPr>
          <p:spPr bwMode="auto">
            <a:xfrm>
              <a:off x="222250" y="322263"/>
              <a:ext cx="23813" cy="55563"/>
            </a:xfrm>
            <a:custGeom>
              <a:avLst/>
              <a:gdLst>
                <a:gd name="T0" fmla="*/ 0 w 18"/>
                <a:gd name="T1" fmla="*/ 2147483647 h 42"/>
                <a:gd name="T2" fmla="*/ 2147483647 w 18"/>
                <a:gd name="T3" fmla="*/ 0 h 42"/>
                <a:gd name="T4" fmla="*/ 2147483647 w 18"/>
                <a:gd name="T5" fmla="*/ 2147483647 h 42"/>
                <a:gd name="T6" fmla="*/ 2147483647 w 18"/>
                <a:gd name="T7" fmla="*/ 2147483647 h 42"/>
                <a:gd name="T8" fmla="*/ 2147483647 w 18"/>
                <a:gd name="T9" fmla="*/ 2147483647 h 42"/>
                <a:gd name="T10" fmla="*/ 0 w 18"/>
                <a:gd name="T11" fmla="*/ 214748364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2"/>
                <a:gd name="T20" fmla="*/ 18 w 18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2">
                  <a:moveTo>
                    <a:pt x="0" y="21"/>
                  </a:moveTo>
                  <a:cubicBezTo>
                    <a:pt x="0" y="14"/>
                    <a:pt x="4" y="5"/>
                    <a:pt x="8" y="0"/>
                  </a:cubicBezTo>
                  <a:cubicBezTo>
                    <a:pt x="11" y="2"/>
                    <a:pt x="7" y="10"/>
                    <a:pt x="7" y="14"/>
                  </a:cubicBezTo>
                  <a:cubicBezTo>
                    <a:pt x="7" y="23"/>
                    <a:pt x="12" y="17"/>
                    <a:pt x="17" y="16"/>
                  </a:cubicBezTo>
                  <a:cubicBezTo>
                    <a:pt x="18" y="20"/>
                    <a:pt x="12" y="27"/>
                    <a:pt x="11" y="30"/>
                  </a:cubicBezTo>
                  <a:cubicBezTo>
                    <a:pt x="5" y="42"/>
                    <a:pt x="0" y="27"/>
                    <a:pt x="0" y="21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6" name="Freeform 3485"/>
            <p:cNvSpPr>
              <a:spLocks noChangeArrowheads="1"/>
            </p:cNvSpPr>
            <p:nvPr/>
          </p:nvSpPr>
          <p:spPr bwMode="auto">
            <a:xfrm>
              <a:off x="223838" y="347663"/>
              <a:ext cx="19050" cy="22225"/>
            </a:xfrm>
            <a:custGeom>
              <a:avLst/>
              <a:gdLst>
                <a:gd name="T0" fmla="*/ 2147483647 w 14"/>
                <a:gd name="T1" fmla="*/ 2147483647 h 17"/>
                <a:gd name="T2" fmla="*/ 2147483647 w 14"/>
                <a:gd name="T3" fmla="*/ 2147483647 h 17"/>
                <a:gd name="T4" fmla="*/ 2147483647 w 14"/>
                <a:gd name="T5" fmla="*/ 2147483647 h 17"/>
                <a:gd name="T6" fmla="*/ 2147483647 w 14"/>
                <a:gd name="T7" fmla="*/ 2147483647 h 17"/>
                <a:gd name="T8" fmla="*/ 2147483647 w 14"/>
                <a:gd name="T9" fmla="*/ 2147483647 h 17"/>
                <a:gd name="T10" fmla="*/ 2147483647 w 14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7"/>
                <a:gd name="T20" fmla="*/ 14 w 14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7">
                  <a:moveTo>
                    <a:pt x="1" y="3"/>
                  </a:moveTo>
                  <a:cubicBezTo>
                    <a:pt x="0" y="5"/>
                    <a:pt x="1" y="16"/>
                    <a:pt x="5" y="17"/>
                  </a:cubicBezTo>
                  <a:cubicBezTo>
                    <a:pt x="6" y="17"/>
                    <a:pt x="7" y="14"/>
                    <a:pt x="7" y="13"/>
                  </a:cubicBezTo>
                  <a:cubicBezTo>
                    <a:pt x="8" y="13"/>
                    <a:pt x="10" y="11"/>
                    <a:pt x="10" y="10"/>
                  </a:cubicBezTo>
                  <a:cubicBezTo>
                    <a:pt x="14" y="4"/>
                    <a:pt x="6" y="10"/>
                    <a:pt x="5" y="9"/>
                  </a:cubicBezTo>
                  <a:cubicBezTo>
                    <a:pt x="3" y="8"/>
                    <a:pt x="4" y="0"/>
                    <a:pt x="1" y="3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7" name="Freeform 3486"/>
            <p:cNvSpPr>
              <a:spLocks noChangeArrowheads="1"/>
            </p:cNvSpPr>
            <p:nvPr/>
          </p:nvSpPr>
          <p:spPr bwMode="auto">
            <a:xfrm>
              <a:off x="258763" y="87313"/>
              <a:ext cx="112713" cy="169863"/>
            </a:xfrm>
            <a:custGeom>
              <a:avLst/>
              <a:gdLst>
                <a:gd name="T0" fmla="*/ 2147483647 w 87"/>
                <a:gd name="T1" fmla="*/ 2147483647 h 132"/>
                <a:gd name="T2" fmla="*/ 2147483647 w 87"/>
                <a:gd name="T3" fmla="*/ 2147483647 h 132"/>
                <a:gd name="T4" fmla="*/ 2147483647 w 87"/>
                <a:gd name="T5" fmla="*/ 2147483647 h 132"/>
                <a:gd name="T6" fmla="*/ 2147483647 w 87"/>
                <a:gd name="T7" fmla="*/ 2147483647 h 132"/>
                <a:gd name="T8" fmla="*/ 2147483647 w 87"/>
                <a:gd name="T9" fmla="*/ 2147483647 h 132"/>
                <a:gd name="T10" fmla="*/ 2147483647 w 87"/>
                <a:gd name="T11" fmla="*/ 2147483647 h 132"/>
                <a:gd name="T12" fmla="*/ 2147483647 w 87"/>
                <a:gd name="T13" fmla="*/ 2147483647 h 132"/>
                <a:gd name="T14" fmla="*/ 2147483647 w 87"/>
                <a:gd name="T15" fmla="*/ 2147483647 h 132"/>
                <a:gd name="T16" fmla="*/ 2147483647 w 87"/>
                <a:gd name="T17" fmla="*/ 2147483647 h 132"/>
                <a:gd name="T18" fmla="*/ 2147483647 w 87"/>
                <a:gd name="T19" fmla="*/ 2147483647 h 132"/>
                <a:gd name="T20" fmla="*/ 2147483647 w 87"/>
                <a:gd name="T21" fmla="*/ 2147483647 h 132"/>
                <a:gd name="T22" fmla="*/ 2147483647 w 87"/>
                <a:gd name="T23" fmla="*/ 2147483647 h 132"/>
                <a:gd name="T24" fmla="*/ 2147483647 w 87"/>
                <a:gd name="T25" fmla="*/ 2147483647 h 132"/>
                <a:gd name="T26" fmla="*/ 2147483647 w 87"/>
                <a:gd name="T27" fmla="*/ 2147483647 h 132"/>
                <a:gd name="T28" fmla="*/ 2147483647 w 87"/>
                <a:gd name="T29" fmla="*/ 2147483647 h 132"/>
                <a:gd name="T30" fmla="*/ 2147483647 w 87"/>
                <a:gd name="T31" fmla="*/ 2147483647 h 132"/>
                <a:gd name="T32" fmla="*/ 2147483647 w 87"/>
                <a:gd name="T33" fmla="*/ 2147483647 h 132"/>
                <a:gd name="T34" fmla="*/ 2147483647 w 87"/>
                <a:gd name="T35" fmla="*/ 2147483647 h 132"/>
                <a:gd name="T36" fmla="*/ 2147483647 w 87"/>
                <a:gd name="T37" fmla="*/ 2147483647 h 132"/>
                <a:gd name="T38" fmla="*/ 2147483647 w 87"/>
                <a:gd name="T39" fmla="*/ 2147483647 h 132"/>
                <a:gd name="T40" fmla="*/ 2147483647 w 87"/>
                <a:gd name="T41" fmla="*/ 2147483647 h 132"/>
                <a:gd name="T42" fmla="*/ 2147483647 w 87"/>
                <a:gd name="T43" fmla="*/ 2147483647 h 132"/>
                <a:gd name="T44" fmla="*/ 2147483647 w 87"/>
                <a:gd name="T45" fmla="*/ 2147483647 h 13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7"/>
                <a:gd name="T70" fmla="*/ 0 h 132"/>
                <a:gd name="T71" fmla="*/ 87 w 87"/>
                <a:gd name="T72" fmla="*/ 132 h 13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7" h="132">
                  <a:moveTo>
                    <a:pt x="11" y="71"/>
                  </a:moveTo>
                  <a:cubicBezTo>
                    <a:pt x="14" y="66"/>
                    <a:pt x="15" y="56"/>
                    <a:pt x="20" y="53"/>
                  </a:cubicBezTo>
                  <a:cubicBezTo>
                    <a:pt x="32" y="47"/>
                    <a:pt x="28" y="79"/>
                    <a:pt x="27" y="84"/>
                  </a:cubicBezTo>
                  <a:cubicBezTo>
                    <a:pt x="25" y="95"/>
                    <a:pt x="20" y="104"/>
                    <a:pt x="20" y="115"/>
                  </a:cubicBezTo>
                  <a:cubicBezTo>
                    <a:pt x="20" y="118"/>
                    <a:pt x="17" y="132"/>
                    <a:pt x="23" y="131"/>
                  </a:cubicBezTo>
                  <a:cubicBezTo>
                    <a:pt x="27" y="130"/>
                    <a:pt x="29" y="126"/>
                    <a:pt x="31" y="123"/>
                  </a:cubicBezTo>
                  <a:cubicBezTo>
                    <a:pt x="33" y="120"/>
                    <a:pt x="36" y="117"/>
                    <a:pt x="39" y="114"/>
                  </a:cubicBezTo>
                  <a:cubicBezTo>
                    <a:pt x="44" y="108"/>
                    <a:pt x="50" y="102"/>
                    <a:pt x="56" y="97"/>
                  </a:cubicBezTo>
                  <a:cubicBezTo>
                    <a:pt x="69" y="87"/>
                    <a:pt x="73" y="76"/>
                    <a:pt x="79" y="62"/>
                  </a:cubicBezTo>
                  <a:cubicBezTo>
                    <a:pt x="81" y="55"/>
                    <a:pt x="87" y="49"/>
                    <a:pt x="78" y="48"/>
                  </a:cubicBezTo>
                  <a:cubicBezTo>
                    <a:pt x="70" y="46"/>
                    <a:pt x="66" y="44"/>
                    <a:pt x="59" y="40"/>
                  </a:cubicBezTo>
                  <a:cubicBezTo>
                    <a:pt x="54" y="37"/>
                    <a:pt x="49" y="35"/>
                    <a:pt x="43" y="35"/>
                  </a:cubicBezTo>
                  <a:cubicBezTo>
                    <a:pt x="38" y="35"/>
                    <a:pt x="31" y="36"/>
                    <a:pt x="26" y="34"/>
                  </a:cubicBezTo>
                  <a:cubicBezTo>
                    <a:pt x="20" y="31"/>
                    <a:pt x="17" y="22"/>
                    <a:pt x="14" y="17"/>
                  </a:cubicBezTo>
                  <a:cubicBezTo>
                    <a:pt x="12" y="12"/>
                    <a:pt x="9" y="4"/>
                    <a:pt x="5" y="2"/>
                  </a:cubicBezTo>
                  <a:cubicBezTo>
                    <a:pt x="2" y="0"/>
                    <a:pt x="2" y="3"/>
                    <a:pt x="2" y="6"/>
                  </a:cubicBezTo>
                  <a:cubicBezTo>
                    <a:pt x="2" y="9"/>
                    <a:pt x="3" y="13"/>
                    <a:pt x="4" y="16"/>
                  </a:cubicBezTo>
                  <a:cubicBezTo>
                    <a:pt x="4" y="20"/>
                    <a:pt x="5" y="24"/>
                    <a:pt x="5" y="28"/>
                  </a:cubicBezTo>
                  <a:cubicBezTo>
                    <a:pt x="5" y="32"/>
                    <a:pt x="5" y="36"/>
                    <a:pt x="5" y="40"/>
                  </a:cubicBezTo>
                  <a:cubicBezTo>
                    <a:pt x="5" y="46"/>
                    <a:pt x="5" y="51"/>
                    <a:pt x="4" y="56"/>
                  </a:cubicBezTo>
                  <a:cubicBezTo>
                    <a:pt x="4" y="61"/>
                    <a:pt x="3" y="66"/>
                    <a:pt x="2" y="70"/>
                  </a:cubicBezTo>
                  <a:cubicBezTo>
                    <a:pt x="1" y="73"/>
                    <a:pt x="0" y="80"/>
                    <a:pt x="2" y="82"/>
                  </a:cubicBezTo>
                  <a:cubicBezTo>
                    <a:pt x="5" y="84"/>
                    <a:pt x="10" y="73"/>
                    <a:pt x="11" y="71"/>
                  </a:cubicBezTo>
                  <a:close/>
                </a:path>
              </a:pathLst>
            </a:custGeom>
            <a:solidFill>
              <a:srgbClr val="E11D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8" name="Freeform 3487"/>
            <p:cNvSpPr>
              <a:spLocks noChangeArrowheads="1"/>
            </p:cNvSpPr>
            <p:nvPr/>
          </p:nvSpPr>
          <p:spPr bwMode="auto">
            <a:xfrm>
              <a:off x="261938" y="87313"/>
              <a:ext cx="106363" cy="111125"/>
            </a:xfrm>
            <a:custGeom>
              <a:avLst/>
              <a:gdLst>
                <a:gd name="T0" fmla="*/ 2147483647 w 82"/>
                <a:gd name="T1" fmla="*/ 2147483647 h 86"/>
                <a:gd name="T2" fmla="*/ 2147483647 w 82"/>
                <a:gd name="T3" fmla="*/ 2147483647 h 86"/>
                <a:gd name="T4" fmla="*/ 2147483647 w 82"/>
                <a:gd name="T5" fmla="*/ 2147483647 h 86"/>
                <a:gd name="T6" fmla="*/ 2147483647 w 82"/>
                <a:gd name="T7" fmla="*/ 2147483647 h 86"/>
                <a:gd name="T8" fmla="*/ 2147483647 w 82"/>
                <a:gd name="T9" fmla="*/ 2147483647 h 86"/>
                <a:gd name="T10" fmla="*/ 2147483647 w 82"/>
                <a:gd name="T11" fmla="*/ 2147483647 h 86"/>
                <a:gd name="T12" fmla="*/ 2147483647 w 82"/>
                <a:gd name="T13" fmla="*/ 2147483647 h 86"/>
                <a:gd name="T14" fmla="*/ 2147483647 w 82"/>
                <a:gd name="T15" fmla="*/ 2147483647 h 86"/>
                <a:gd name="T16" fmla="*/ 2147483647 w 82"/>
                <a:gd name="T17" fmla="*/ 2147483647 h 86"/>
                <a:gd name="T18" fmla="*/ 2147483647 w 82"/>
                <a:gd name="T19" fmla="*/ 2147483647 h 86"/>
                <a:gd name="T20" fmla="*/ 2147483647 w 82"/>
                <a:gd name="T21" fmla="*/ 2147483647 h 86"/>
                <a:gd name="T22" fmla="*/ 2147483647 w 82"/>
                <a:gd name="T23" fmla="*/ 2147483647 h 86"/>
                <a:gd name="T24" fmla="*/ 2147483647 w 82"/>
                <a:gd name="T25" fmla="*/ 2147483647 h 86"/>
                <a:gd name="T26" fmla="*/ 2147483647 w 82"/>
                <a:gd name="T27" fmla="*/ 2147483647 h 86"/>
                <a:gd name="T28" fmla="*/ 2147483647 w 82"/>
                <a:gd name="T29" fmla="*/ 2147483647 h 86"/>
                <a:gd name="T30" fmla="*/ 2147483647 w 82"/>
                <a:gd name="T31" fmla="*/ 2147483647 h 86"/>
                <a:gd name="T32" fmla="*/ 2147483647 w 82"/>
                <a:gd name="T33" fmla="*/ 2147483647 h 86"/>
                <a:gd name="T34" fmla="*/ 2147483647 w 82"/>
                <a:gd name="T35" fmla="*/ 2147483647 h 86"/>
                <a:gd name="T36" fmla="*/ 2147483647 w 82"/>
                <a:gd name="T37" fmla="*/ 2147483647 h 86"/>
                <a:gd name="T38" fmla="*/ 2147483647 w 82"/>
                <a:gd name="T39" fmla="*/ 2147483647 h 86"/>
                <a:gd name="T40" fmla="*/ 2147483647 w 82"/>
                <a:gd name="T41" fmla="*/ 2147483647 h 86"/>
                <a:gd name="T42" fmla="*/ 2147483647 w 82"/>
                <a:gd name="T43" fmla="*/ 2147483647 h 86"/>
                <a:gd name="T44" fmla="*/ 2147483647 w 82"/>
                <a:gd name="T45" fmla="*/ 2147483647 h 86"/>
                <a:gd name="T46" fmla="*/ 2147483647 w 82"/>
                <a:gd name="T47" fmla="*/ 2147483647 h 8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"/>
                <a:gd name="T73" fmla="*/ 0 h 86"/>
                <a:gd name="T74" fmla="*/ 82 w 82"/>
                <a:gd name="T75" fmla="*/ 86 h 8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" h="86">
                  <a:moveTo>
                    <a:pt x="58" y="68"/>
                  </a:moveTo>
                  <a:cubicBezTo>
                    <a:pt x="53" y="74"/>
                    <a:pt x="48" y="80"/>
                    <a:pt x="42" y="86"/>
                  </a:cubicBezTo>
                  <a:cubicBezTo>
                    <a:pt x="42" y="72"/>
                    <a:pt x="44" y="56"/>
                    <a:pt x="32" y="45"/>
                  </a:cubicBezTo>
                  <a:cubicBezTo>
                    <a:pt x="26" y="41"/>
                    <a:pt x="21" y="42"/>
                    <a:pt x="15" y="46"/>
                  </a:cubicBezTo>
                  <a:cubicBezTo>
                    <a:pt x="13" y="47"/>
                    <a:pt x="10" y="51"/>
                    <a:pt x="8" y="54"/>
                  </a:cubicBezTo>
                  <a:cubicBezTo>
                    <a:pt x="6" y="56"/>
                    <a:pt x="5" y="59"/>
                    <a:pt x="4" y="61"/>
                  </a:cubicBezTo>
                  <a:cubicBezTo>
                    <a:pt x="4" y="58"/>
                    <a:pt x="5" y="56"/>
                    <a:pt x="5" y="53"/>
                  </a:cubicBezTo>
                  <a:cubicBezTo>
                    <a:pt x="6" y="49"/>
                    <a:pt x="5" y="45"/>
                    <a:pt x="5" y="42"/>
                  </a:cubicBezTo>
                  <a:cubicBezTo>
                    <a:pt x="3" y="35"/>
                    <a:pt x="2" y="29"/>
                    <a:pt x="3" y="22"/>
                  </a:cubicBezTo>
                  <a:cubicBezTo>
                    <a:pt x="3" y="15"/>
                    <a:pt x="0" y="8"/>
                    <a:pt x="1" y="1"/>
                  </a:cubicBezTo>
                  <a:cubicBezTo>
                    <a:pt x="1" y="0"/>
                    <a:pt x="6" y="2"/>
                    <a:pt x="6" y="3"/>
                  </a:cubicBezTo>
                  <a:cubicBezTo>
                    <a:pt x="7" y="4"/>
                    <a:pt x="8" y="6"/>
                    <a:pt x="9" y="8"/>
                  </a:cubicBezTo>
                  <a:cubicBezTo>
                    <a:pt x="10" y="10"/>
                    <a:pt x="10" y="11"/>
                    <a:pt x="11" y="12"/>
                  </a:cubicBezTo>
                  <a:cubicBezTo>
                    <a:pt x="13" y="16"/>
                    <a:pt x="15" y="19"/>
                    <a:pt x="17" y="22"/>
                  </a:cubicBezTo>
                  <a:cubicBezTo>
                    <a:pt x="19" y="25"/>
                    <a:pt x="21" y="28"/>
                    <a:pt x="24" y="30"/>
                  </a:cubicBezTo>
                  <a:cubicBezTo>
                    <a:pt x="28" y="33"/>
                    <a:pt x="36" y="33"/>
                    <a:pt x="42" y="33"/>
                  </a:cubicBezTo>
                  <a:cubicBezTo>
                    <a:pt x="46" y="33"/>
                    <a:pt x="49" y="33"/>
                    <a:pt x="53" y="34"/>
                  </a:cubicBezTo>
                  <a:cubicBezTo>
                    <a:pt x="58" y="36"/>
                    <a:pt x="61" y="40"/>
                    <a:pt x="65" y="42"/>
                  </a:cubicBezTo>
                  <a:cubicBezTo>
                    <a:pt x="69" y="45"/>
                    <a:pt x="74" y="44"/>
                    <a:pt x="78" y="46"/>
                  </a:cubicBezTo>
                  <a:cubicBezTo>
                    <a:pt x="80" y="47"/>
                    <a:pt x="82" y="48"/>
                    <a:pt x="81" y="50"/>
                  </a:cubicBezTo>
                  <a:cubicBezTo>
                    <a:pt x="81" y="52"/>
                    <a:pt x="79" y="52"/>
                    <a:pt x="77" y="53"/>
                  </a:cubicBezTo>
                  <a:cubicBezTo>
                    <a:pt x="76" y="55"/>
                    <a:pt x="75" y="56"/>
                    <a:pt x="73" y="57"/>
                  </a:cubicBezTo>
                  <a:cubicBezTo>
                    <a:pt x="69" y="59"/>
                    <a:pt x="65" y="62"/>
                    <a:pt x="62" y="65"/>
                  </a:cubicBezTo>
                  <a:cubicBezTo>
                    <a:pt x="61" y="66"/>
                    <a:pt x="60" y="67"/>
                    <a:pt x="58" y="68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29" name="Freeform 3488"/>
            <p:cNvSpPr>
              <a:spLocks noChangeArrowheads="1"/>
            </p:cNvSpPr>
            <p:nvPr/>
          </p:nvSpPr>
          <p:spPr bwMode="auto">
            <a:xfrm>
              <a:off x="260350" y="87313"/>
              <a:ext cx="103188" cy="92075"/>
            </a:xfrm>
            <a:custGeom>
              <a:avLst/>
              <a:gdLst>
                <a:gd name="T0" fmla="*/ 2147483647 w 80"/>
                <a:gd name="T1" fmla="*/ 2147483647 h 71"/>
                <a:gd name="T2" fmla="*/ 2147483647 w 80"/>
                <a:gd name="T3" fmla="*/ 2147483647 h 71"/>
                <a:gd name="T4" fmla="*/ 2147483647 w 80"/>
                <a:gd name="T5" fmla="*/ 2147483647 h 71"/>
                <a:gd name="T6" fmla="*/ 2147483647 w 80"/>
                <a:gd name="T7" fmla="*/ 2147483647 h 71"/>
                <a:gd name="T8" fmla="*/ 2147483647 w 80"/>
                <a:gd name="T9" fmla="*/ 2147483647 h 71"/>
                <a:gd name="T10" fmla="*/ 2147483647 w 80"/>
                <a:gd name="T11" fmla="*/ 2147483647 h 71"/>
                <a:gd name="T12" fmla="*/ 2147483647 w 80"/>
                <a:gd name="T13" fmla="*/ 2147483647 h 71"/>
                <a:gd name="T14" fmla="*/ 2147483647 w 80"/>
                <a:gd name="T15" fmla="*/ 2147483647 h 71"/>
                <a:gd name="T16" fmla="*/ 2147483647 w 80"/>
                <a:gd name="T17" fmla="*/ 2147483647 h 71"/>
                <a:gd name="T18" fmla="*/ 2147483647 w 80"/>
                <a:gd name="T19" fmla="*/ 2147483647 h 71"/>
                <a:gd name="T20" fmla="*/ 2147483647 w 80"/>
                <a:gd name="T21" fmla="*/ 2147483647 h 71"/>
                <a:gd name="T22" fmla="*/ 2147483647 w 80"/>
                <a:gd name="T23" fmla="*/ 2147483647 h 71"/>
                <a:gd name="T24" fmla="*/ 2147483647 w 80"/>
                <a:gd name="T25" fmla="*/ 2147483647 h 71"/>
                <a:gd name="T26" fmla="*/ 2147483647 w 80"/>
                <a:gd name="T27" fmla="*/ 2147483647 h 71"/>
                <a:gd name="T28" fmla="*/ 2147483647 w 80"/>
                <a:gd name="T29" fmla="*/ 2147483647 h 71"/>
                <a:gd name="T30" fmla="*/ 2147483647 w 80"/>
                <a:gd name="T31" fmla="*/ 2147483647 h 71"/>
                <a:gd name="T32" fmla="*/ 2147483647 w 80"/>
                <a:gd name="T33" fmla="*/ 2147483647 h 71"/>
                <a:gd name="T34" fmla="*/ 2147483647 w 80"/>
                <a:gd name="T35" fmla="*/ 2147483647 h 71"/>
                <a:gd name="T36" fmla="*/ 2147483647 w 80"/>
                <a:gd name="T37" fmla="*/ 2147483647 h 71"/>
                <a:gd name="T38" fmla="*/ 2147483647 w 80"/>
                <a:gd name="T39" fmla="*/ 2147483647 h 71"/>
                <a:gd name="T40" fmla="*/ 2147483647 w 80"/>
                <a:gd name="T41" fmla="*/ 2147483647 h 71"/>
                <a:gd name="T42" fmla="*/ 2147483647 w 80"/>
                <a:gd name="T43" fmla="*/ 2147483647 h 71"/>
                <a:gd name="T44" fmla="*/ 2147483647 w 80"/>
                <a:gd name="T45" fmla="*/ 2147483647 h 71"/>
                <a:gd name="T46" fmla="*/ 2147483647 w 80"/>
                <a:gd name="T47" fmla="*/ 2147483647 h 7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0"/>
                <a:gd name="T73" fmla="*/ 0 h 71"/>
                <a:gd name="T74" fmla="*/ 80 w 80"/>
                <a:gd name="T75" fmla="*/ 71 h 7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0" h="71">
                  <a:moveTo>
                    <a:pt x="6" y="25"/>
                  </a:moveTo>
                  <a:cubicBezTo>
                    <a:pt x="6" y="26"/>
                    <a:pt x="6" y="27"/>
                    <a:pt x="7" y="27"/>
                  </a:cubicBezTo>
                  <a:cubicBezTo>
                    <a:pt x="7" y="31"/>
                    <a:pt x="7" y="35"/>
                    <a:pt x="7" y="38"/>
                  </a:cubicBezTo>
                  <a:cubicBezTo>
                    <a:pt x="8" y="41"/>
                    <a:pt x="9" y="44"/>
                    <a:pt x="9" y="47"/>
                  </a:cubicBezTo>
                  <a:cubicBezTo>
                    <a:pt x="11" y="43"/>
                    <a:pt x="14" y="40"/>
                    <a:pt x="18" y="38"/>
                  </a:cubicBezTo>
                  <a:cubicBezTo>
                    <a:pt x="22" y="36"/>
                    <a:pt x="25" y="34"/>
                    <a:pt x="29" y="36"/>
                  </a:cubicBezTo>
                  <a:cubicBezTo>
                    <a:pt x="31" y="38"/>
                    <a:pt x="34" y="38"/>
                    <a:pt x="37" y="40"/>
                  </a:cubicBezTo>
                  <a:cubicBezTo>
                    <a:pt x="42" y="42"/>
                    <a:pt x="47" y="49"/>
                    <a:pt x="48" y="55"/>
                  </a:cubicBezTo>
                  <a:cubicBezTo>
                    <a:pt x="48" y="58"/>
                    <a:pt x="49" y="62"/>
                    <a:pt x="49" y="65"/>
                  </a:cubicBezTo>
                  <a:cubicBezTo>
                    <a:pt x="49" y="67"/>
                    <a:pt x="49" y="69"/>
                    <a:pt x="50" y="71"/>
                  </a:cubicBezTo>
                  <a:cubicBezTo>
                    <a:pt x="51" y="70"/>
                    <a:pt x="52" y="68"/>
                    <a:pt x="53" y="67"/>
                  </a:cubicBezTo>
                  <a:cubicBezTo>
                    <a:pt x="55" y="64"/>
                    <a:pt x="57" y="61"/>
                    <a:pt x="59" y="59"/>
                  </a:cubicBezTo>
                  <a:cubicBezTo>
                    <a:pt x="63" y="56"/>
                    <a:pt x="66" y="54"/>
                    <a:pt x="70" y="52"/>
                  </a:cubicBezTo>
                  <a:cubicBezTo>
                    <a:pt x="71" y="52"/>
                    <a:pt x="80" y="48"/>
                    <a:pt x="80" y="47"/>
                  </a:cubicBezTo>
                  <a:cubicBezTo>
                    <a:pt x="78" y="44"/>
                    <a:pt x="71" y="43"/>
                    <a:pt x="68" y="41"/>
                  </a:cubicBezTo>
                  <a:cubicBezTo>
                    <a:pt x="63" y="39"/>
                    <a:pt x="58" y="35"/>
                    <a:pt x="54" y="33"/>
                  </a:cubicBezTo>
                  <a:cubicBezTo>
                    <a:pt x="50" y="32"/>
                    <a:pt x="45" y="31"/>
                    <a:pt x="41" y="30"/>
                  </a:cubicBezTo>
                  <a:cubicBezTo>
                    <a:pt x="37" y="29"/>
                    <a:pt x="31" y="31"/>
                    <a:pt x="28" y="30"/>
                  </a:cubicBezTo>
                  <a:cubicBezTo>
                    <a:pt x="25" y="29"/>
                    <a:pt x="24" y="26"/>
                    <a:pt x="23" y="23"/>
                  </a:cubicBezTo>
                  <a:cubicBezTo>
                    <a:pt x="21" y="20"/>
                    <a:pt x="18" y="18"/>
                    <a:pt x="16" y="15"/>
                  </a:cubicBezTo>
                  <a:cubicBezTo>
                    <a:pt x="13" y="12"/>
                    <a:pt x="11" y="7"/>
                    <a:pt x="8" y="3"/>
                  </a:cubicBezTo>
                  <a:cubicBezTo>
                    <a:pt x="5" y="0"/>
                    <a:pt x="2" y="0"/>
                    <a:pt x="1" y="5"/>
                  </a:cubicBezTo>
                  <a:cubicBezTo>
                    <a:pt x="0" y="9"/>
                    <a:pt x="3" y="14"/>
                    <a:pt x="4" y="18"/>
                  </a:cubicBezTo>
                  <a:cubicBezTo>
                    <a:pt x="4" y="21"/>
                    <a:pt x="5" y="23"/>
                    <a:pt x="6" y="25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0" name="Freeform 3489"/>
            <p:cNvSpPr>
              <a:spLocks noChangeArrowheads="1"/>
            </p:cNvSpPr>
            <p:nvPr/>
          </p:nvSpPr>
          <p:spPr bwMode="auto">
            <a:xfrm>
              <a:off x="263525" y="87313"/>
              <a:ext cx="100013" cy="76200"/>
            </a:xfrm>
            <a:custGeom>
              <a:avLst/>
              <a:gdLst>
                <a:gd name="T0" fmla="*/ 2147483647 w 76"/>
                <a:gd name="T1" fmla="*/ 2147483647 h 58"/>
                <a:gd name="T2" fmla="*/ 2147483647 w 76"/>
                <a:gd name="T3" fmla="*/ 2147483647 h 58"/>
                <a:gd name="T4" fmla="*/ 2147483647 w 76"/>
                <a:gd name="T5" fmla="*/ 2147483647 h 58"/>
                <a:gd name="T6" fmla="*/ 0 w 76"/>
                <a:gd name="T7" fmla="*/ 2147483647 h 58"/>
                <a:gd name="T8" fmla="*/ 2147483647 w 76"/>
                <a:gd name="T9" fmla="*/ 2147483647 h 58"/>
                <a:gd name="T10" fmla="*/ 2147483647 w 76"/>
                <a:gd name="T11" fmla="*/ 2147483647 h 58"/>
                <a:gd name="T12" fmla="*/ 2147483647 w 76"/>
                <a:gd name="T13" fmla="*/ 2147483647 h 58"/>
                <a:gd name="T14" fmla="*/ 2147483647 w 76"/>
                <a:gd name="T15" fmla="*/ 2147483647 h 58"/>
                <a:gd name="T16" fmla="*/ 2147483647 w 76"/>
                <a:gd name="T17" fmla="*/ 2147483647 h 58"/>
                <a:gd name="T18" fmla="*/ 2147483647 w 76"/>
                <a:gd name="T19" fmla="*/ 2147483647 h 58"/>
                <a:gd name="T20" fmla="*/ 2147483647 w 76"/>
                <a:gd name="T21" fmla="*/ 2147483647 h 58"/>
                <a:gd name="T22" fmla="*/ 2147483647 w 76"/>
                <a:gd name="T23" fmla="*/ 2147483647 h 58"/>
                <a:gd name="T24" fmla="*/ 2147483647 w 76"/>
                <a:gd name="T25" fmla="*/ 2147483647 h 58"/>
                <a:gd name="T26" fmla="*/ 2147483647 w 76"/>
                <a:gd name="T27" fmla="*/ 2147483647 h 58"/>
                <a:gd name="T28" fmla="*/ 2147483647 w 76"/>
                <a:gd name="T29" fmla="*/ 2147483647 h 58"/>
                <a:gd name="T30" fmla="*/ 2147483647 w 76"/>
                <a:gd name="T31" fmla="*/ 2147483647 h 58"/>
                <a:gd name="T32" fmla="*/ 2147483647 w 76"/>
                <a:gd name="T33" fmla="*/ 2147483647 h 58"/>
                <a:gd name="T34" fmla="*/ 2147483647 w 76"/>
                <a:gd name="T35" fmla="*/ 2147483647 h 58"/>
                <a:gd name="T36" fmla="*/ 2147483647 w 76"/>
                <a:gd name="T37" fmla="*/ 2147483647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6"/>
                <a:gd name="T58" fmla="*/ 0 h 58"/>
                <a:gd name="T59" fmla="*/ 76 w 76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6" h="58">
                  <a:moveTo>
                    <a:pt x="24" y="27"/>
                  </a:moveTo>
                  <a:cubicBezTo>
                    <a:pt x="20" y="25"/>
                    <a:pt x="19" y="19"/>
                    <a:pt x="16" y="16"/>
                  </a:cubicBezTo>
                  <a:cubicBezTo>
                    <a:pt x="13" y="13"/>
                    <a:pt x="10" y="10"/>
                    <a:pt x="7" y="7"/>
                  </a:cubicBezTo>
                  <a:cubicBezTo>
                    <a:pt x="5" y="5"/>
                    <a:pt x="3" y="0"/>
                    <a:pt x="0" y="1"/>
                  </a:cubicBezTo>
                  <a:cubicBezTo>
                    <a:pt x="0" y="6"/>
                    <a:pt x="3" y="9"/>
                    <a:pt x="5" y="13"/>
                  </a:cubicBezTo>
                  <a:cubicBezTo>
                    <a:pt x="7" y="17"/>
                    <a:pt x="9" y="22"/>
                    <a:pt x="9" y="26"/>
                  </a:cubicBezTo>
                  <a:cubicBezTo>
                    <a:pt x="10" y="30"/>
                    <a:pt x="9" y="34"/>
                    <a:pt x="9" y="37"/>
                  </a:cubicBezTo>
                  <a:cubicBezTo>
                    <a:pt x="12" y="34"/>
                    <a:pt x="15" y="31"/>
                    <a:pt x="20" y="31"/>
                  </a:cubicBezTo>
                  <a:cubicBezTo>
                    <a:pt x="24" y="30"/>
                    <a:pt x="28" y="31"/>
                    <a:pt x="32" y="31"/>
                  </a:cubicBezTo>
                  <a:cubicBezTo>
                    <a:pt x="36" y="31"/>
                    <a:pt x="40" y="33"/>
                    <a:pt x="43" y="36"/>
                  </a:cubicBezTo>
                  <a:cubicBezTo>
                    <a:pt x="47" y="38"/>
                    <a:pt x="48" y="41"/>
                    <a:pt x="49" y="45"/>
                  </a:cubicBezTo>
                  <a:cubicBezTo>
                    <a:pt x="50" y="49"/>
                    <a:pt x="49" y="54"/>
                    <a:pt x="50" y="58"/>
                  </a:cubicBezTo>
                  <a:cubicBezTo>
                    <a:pt x="52" y="53"/>
                    <a:pt x="57" y="50"/>
                    <a:pt x="62" y="48"/>
                  </a:cubicBezTo>
                  <a:cubicBezTo>
                    <a:pt x="64" y="47"/>
                    <a:pt x="67" y="46"/>
                    <a:pt x="70" y="46"/>
                  </a:cubicBezTo>
                  <a:cubicBezTo>
                    <a:pt x="72" y="47"/>
                    <a:pt x="74" y="48"/>
                    <a:pt x="76" y="47"/>
                  </a:cubicBezTo>
                  <a:cubicBezTo>
                    <a:pt x="75" y="43"/>
                    <a:pt x="69" y="40"/>
                    <a:pt x="65" y="39"/>
                  </a:cubicBezTo>
                  <a:cubicBezTo>
                    <a:pt x="60" y="37"/>
                    <a:pt x="56" y="35"/>
                    <a:pt x="51" y="33"/>
                  </a:cubicBezTo>
                  <a:cubicBezTo>
                    <a:pt x="47" y="31"/>
                    <a:pt x="43" y="29"/>
                    <a:pt x="38" y="29"/>
                  </a:cubicBezTo>
                  <a:cubicBezTo>
                    <a:pt x="34" y="29"/>
                    <a:pt x="28" y="30"/>
                    <a:pt x="24" y="27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1" name="Freeform 3490"/>
            <p:cNvSpPr>
              <a:spLocks noChangeArrowheads="1"/>
            </p:cNvSpPr>
            <p:nvPr/>
          </p:nvSpPr>
          <p:spPr bwMode="auto">
            <a:xfrm>
              <a:off x="327025" y="130176"/>
              <a:ext cx="31750" cy="19050"/>
            </a:xfrm>
            <a:custGeom>
              <a:avLst/>
              <a:gdLst>
                <a:gd name="T0" fmla="*/ 2147483647 w 24"/>
                <a:gd name="T1" fmla="*/ 2147483647 h 15"/>
                <a:gd name="T2" fmla="*/ 0 w 24"/>
                <a:gd name="T3" fmla="*/ 0 h 15"/>
                <a:gd name="T4" fmla="*/ 2147483647 w 24"/>
                <a:gd name="T5" fmla="*/ 0 h 15"/>
                <a:gd name="T6" fmla="*/ 2147483647 w 24"/>
                <a:gd name="T7" fmla="*/ 2147483647 h 15"/>
                <a:gd name="T8" fmla="*/ 2147483647 w 24"/>
                <a:gd name="T9" fmla="*/ 2147483647 h 15"/>
                <a:gd name="T10" fmla="*/ 2147483647 w 24"/>
                <a:gd name="T11" fmla="*/ 2147483647 h 15"/>
                <a:gd name="T12" fmla="*/ 2147483647 w 24"/>
                <a:gd name="T13" fmla="*/ 2147483647 h 15"/>
                <a:gd name="T14" fmla="*/ 2147483647 w 24"/>
                <a:gd name="T15" fmla="*/ 2147483647 h 15"/>
                <a:gd name="T16" fmla="*/ 2147483647 w 24"/>
                <a:gd name="T17" fmla="*/ 214748364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15"/>
                <a:gd name="T29" fmla="*/ 24 w 24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15">
                  <a:moveTo>
                    <a:pt x="5" y="15"/>
                  </a:moveTo>
                  <a:cubicBezTo>
                    <a:pt x="6" y="9"/>
                    <a:pt x="3" y="4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1"/>
                    <a:pt x="4" y="2"/>
                    <a:pt x="5" y="2"/>
                  </a:cubicBezTo>
                  <a:cubicBezTo>
                    <a:pt x="7" y="3"/>
                    <a:pt x="9" y="4"/>
                    <a:pt x="10" y="5"/>
                  </a:cubicBezTo>
                  <a:cubicBezTo>
                    <a:pt x="12" y="6"/>
                    <a:pt x="14" y="6"/>
                    <a:pt x="16" y="7"/>
                  </a:cubicBezTo>
                  <a:cubicBezTo>
                    <a:pt x="18" y="8"/>
                    <a:pt x="23" y="8"/>
                    <a:pt x="24" y="11"/>
                  </a:cubicBezTo>
                  <a:cubicBezTo>
                    <a:pt x="21" y="12"/>
                    <a:pt x="19" y="10"/>
                    <a:pt x="15" y="11"/>
                  </a:cubicBezTo>
                  <a:cubicBezTo>
                    <a:pt x="12" y="11"/>
                    <a:pt x="8" y="12"/>
                    <a:pt x="5" y="15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2" name="Freeform 3491"/>
            <p:cNvSpPr>
              <a:spLocks noChangeArrowheads="1"/>
            </p:cNvSpPr>
            <p:nvPr/>
          </p:nvSpPr>
          <p:spPr bwMode="auto">
            <a:xfrm>
              <a:off x="265113" y="87313"/>
              <a:ext cx="26988" cy="36513"/>
            </a:xfrm>
            <a:custGeom>
              <a:avLst/>
              <a:gdLst>
                <a:gd name="T0" fmla="*/ 2147483647 w 21"/>
                <a:gd name="T1" fmla="*/ 2147483647 h 28"/>
                <a:gd name="T2" fmla="*/ 2147483647 w 21"/>
                <a:gd name="T3" fmla="*/ 2147483647 h 28"/>
                <a:gd name="T4" fmla="*/ 2147483647 w 21"/>
                <a:gd name="T5" fmla="*/ 2147483647 h 28"/>
                <a:gd name="T6" fmla="*/ 2147483647 w 21"/>
                <a:gd name="T7" fmla="*/ 2147483647 h 28"/>
                <a:gd name="T8" fmla="*/ 0 w 21"/>
                <a:gd name="T9" fmla="*/ 2147483647 h 28"/>
                <a:gd name="T10" fmla="*/ 2147483647 w 21"/>
                <a:gd name="T11" fmla="*/ 2147483647 h 28"/>
                <a:gd name="T12" fmla="*/ 2147483647 w 21"/>
                <a:gd name="T13" fmla="*/ 2147483647 h 28"/>
                <a:gd name="T14" fmla="*/ 2147483647 w 21"/>
                <a:gd name="T15" fmla="*/ 214748364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28"/>
                <a:gd name="T26" fmla="*/ 21 w 21"/>
                <a:gd name="T27" fmla="*/ 28 h 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28">
                  <a:moveTo>
                    <a:pt x="21" y="26"/>
                  </a:moveTo>
                  <a:cubicBezTo>
                    <a:pt x="21" y="26"/>
                    <a:pt x="18" y="19"/>
                    <a:pt x="18" y="19"/>
                  </a:cubicBezTo>
                  <a:cubicBezTo>
                    <a:pt x="16" y="16"/>
                    <a:pt x="14" y="14"/>
                    <a:pt x="12" y="12"/>
                  </a:cubicBezTo>
                  <a:cubicBezTo>
                    <a:pt x="11" y="10"/>
                    <a:pt x="9" y="9"/>
                    <a:pt x="7" y="7"/>
                  </a:cubicBezTo>
                  <a:cubicBezTo>
                    <a:pt x="5" y="6"/>
                    <a:pt x="3" y="0"/>
                    <a:pt x="0" y="2"/>
                  </a:cubicBezTo>
                  <a:cubicBezTo>
                    <a:pt x="2" y="6"/>
                    <a:pt x="6" y="9"/>
                    <a:pt x="8" y="13"/>
                  </a:cubicBezTo>
                  <a:cubicBezTo>
                    <a:pt x="9" y="15"/>
                    <a:pt x="15" y="27"/>
                    <a:pt x="13" y="28"/>
                  </a:cubicBezTo>
                  <a:cubicBezTo>
                    <a:pt x="15" y="26"/>
                    <a:pt x="18" y="26"/>
                    <a:pt x="21" y="26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3" name="Freeform 3492"/>
            <p:cNvSpPr>
              <a:spLocks noChangeArrowheads="1"/>
            </p:cNvSpPr>
            <p:nvPr/>
          </p:nvSpPr>
          <p:spPr bwMode="auto">
            <a:xfrm>
              <a:off x="290513" y="182563"/>
              <a:ext cx="22225" cy="61913"/>
            </a:xfrm>
            <a:custGeom>
              <a:avLst/>
              <a:gdLst>
                <a:gd name="T0" fmla="*/ 2147483647 w 17"/>
                <a:gd name="T1" fmla="*/ 2147483647 h 48"/>
                <a:gd name="T2" fmla="*/ 2147483647 w 17"/>
                <a:gd name="T3" fmla="*/ 2147483647 h 48"/>
                <a:gd name="T4" fmla="*/ 2147483647 w 17"/>
                <a:gd name="T5" fmla="*/ 2147483647 h 48"/>
                <a:gd name="T6" fmla="*/ 2147483647 w 17"/>
                <a:gd name="T7" fmla="*/ 2147483647 h 48"/>
                <a:gd name="T8" fmla="*/ 2147483647 w 17"/>
                <a:gd name="T9" fmla="*/ 2147483647 h 48"/>
                <a:gd name="T10" fmla="*/ 2147483647 w 17"/>
                <a:gd name="T11" fmla="*/ 2147483647 h 48"/>
                <a:gd name="T12" fmla="*/ 2147483647 w 17"/>
                <a:gd name="T13" fmla="*/ 2147483647 h 48"/>
                <a:gd name="T14" fmla="*/ 2147483647 w 17"/>
                <a:gd name="T15" fmla="*/ 2147483647 h 48"/>
                <a:gd name="T16" fmla="*/ 0 w 17"/>
                <a:gd name="T17" fmla="*/ 2147483647 h 48"/>
                <a:gd name="T18" fmla="*/ 2147483647 w 17"/>
                <a:gd name="T19" fmla="*/ 2147483647 h 48"/>
                <a:gd name="T20" fmla="*/ 2147483647 w 17"/>
                <a:gd name="T21" fmla="*/ 2147483647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"/>
                <a:gd name="T34" fmla="*/ 0 h 48"/>
                <a:gd name="T35" fmla="*/ 17 w 17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" h="48">
                  <a:moveTo>
                    <a:pt x="9" y="13"/>
                  </a:moveTo>
                  <a:cubicBezTo>
                    <a:pt x="9" y="11"/>
                    <a:pt x="10" y="9"/>
                    <a:pt x="11" y="8"/>
                  </a:cubicBezTo>
                  <a:cubicBezTo>
                    <a:pt x="11" y="6"/>
                    <a:pt x="11" y="5"/>
                    <a:pt x="11" y="4"/>
                  </a:cubicBezTo>
                  <a:cubicBezTo>
                    <a:pt x="12" y="1"/>
                    <a:pt x="14" y="0"/>
                    <a:pt x="15" y="3"/>
                  </a:cubicBezTo>
                  <a:cubicBezTo>
                    <a:pt x="17" y="7"/>
                    <a:pt x="16" y="11"/>
                    <a:pt x="16" y="15"/>
                  </a:cubicBezTo>
                  <a:cubicBezTo>
                    <a:pt x="16" y="19"/>
                    <a:pt x="17" y="24"/>
                    <a:pt x="15" y="28"/>
                  </a:cubicBezTo>
                  <a:cubicBezTo>
                    <a:pt x="14" y="33"/>
                    <a:pt x="10" y="37"/>
                    <a:pt x="8" y="41"/>
                  </a:cubicBezTo>
                  <a:cubicBezTo>
                    <a:pt x="7" y="42"/>
                    <a:pt x="4" y="47"/>
                    <a:pt x="3" y="47"/>
                  </a:cubicBezTo>
                  <a:cubicBezTo>
                    <a:pt x="0" y="48"/>
                    <a:pt x="0" y="44"/>
                    <a:pt x="0" y="42"/>
                  </a:cubicBezTo>
                  <a:cubicBezTo>
                    <a:pt x="0" y="36"/>
                    <a:pt x="4" y="29"/>
                    <a:pt x="7" y="23"/>
                  </a:cubicBezTo>
                  <a:cubicBezTo>
                    <a:pt x="8" y="20"/>
                    <a:pt x="8" y="16"/>
                    <a:pt x="9" y="13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4" name="Freeform 3493"/>
            <p:cNvSpPr>
              <a:spLocks noChangeArrowheads="1"/>
            </p:cNvSpPr>
            <p:nvPr/>
          </p:nvSpPr>
          <p:spPr bwMode="auto">
            <a:xfrm>
              <a:off x="298450" y="206376"/>
              <a:ext cx="7938" cy="22225"/>
            </a:xfrm>
            <a:custGeom>
              <a:avLst/>
              <a:gdLst>
                <a:gd name="T0" fmla="*/ 0 w 7"/>
                <a:gd name="T1" fmla="*/ 2147483647 h 17"/>
                <a:gd name="T2" fmla="*/ 2147483647 w 7"/>
                <a:gd name="T3" fmla="*/ 2147483647 h 17"/>
                <a:gd name="T4" fmla="*/ 2147483647 w 7"/>
                <a:gd name="T5" fmla="*/ 0 h 17"/>
                <a:gd name="T6" fmla="*/ 2147483647 w 7"/>
                <a:gd name="T7" fmla="*/ 2147483647 h 17"/>
                <a:gd name="T8" fmla="*/ 0 w 7"/>
                <a:gd name="T9" fmla="*/ 2147483647 h 17"/>
                <a:gd name="T10" fmla="*/ 0 w 7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7"/>
                <a:gd name="T20" fmla="*/ 7 w 7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7">
                  <a:moveTo>
                    <a:pt x="0" y="17"/>
                  </a:moveTo>
                  <a:cubicBezTo>
                    <a:pt x="3" y="15"/>
                    <a:pt x="5" y="12"/>
                    <a:pt x="6" y="9"/>
                  </a:cubicBezTo>
                  <a:cubicBezTo>
                    <a:pt x="6" y="8"/>
                    <a:pt x="7" y="0"/>
                    <a:pt x="6" y="0"/>
                  </a:cubicBezTo>
                  <a:cubicBezTo>
                    <a:pt x="5" y="0"/>
                    <a:pt x="3" y="6"/>
                    <a:pt x="2" y="7"/>
                  </a:cubicBezTo>
                  <a:cubicBezTo>
                    <a:pt x="1" y="9"/>
                    <a:pt x="1" y="10"/>
                    <a:pt x="0" y="12"/>
                  </a:cubicBezTo>
                  <a:cubicBezTo>
                    <a:pt x="0" y="1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DD18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5" name="Freeform 3494"/>
            <p:cNvSpPr>
              <a:spLocks noChangeArrowheads="1"/>
            </p:cNvSpPr>
            <p:nvPr/>
          </p:nvSpPr>
          <p:spPr bwMode="auto">
            <a:xfrm>
              <a:off x="263525" y="87313"/>
              <a:ext cx="106363" cy="63500"/>
            </a:xfrm>
            <a:custGeom>
              <a:avLst/>
              <a:gdLst>
                <a:gd name="T0" fmla="*/ 2147483647 w 82"/>
                <a:gd name="T1" fmla="*/ 2147483647 h 49"/>
                <a:gd name="T2" fmla="*/ 2147483647 w 82"/>
                <a:gd name="T3" fmla="*/ 2147483647 h 49"/>
                <a:gd name="T4" fmla="*/ 2147483647 w 82"/>
                <a:gd name="T5" fmla="*/ 2147483647 h 49"/>
                <a:gd name="T6" fmla="*/ 2147483647 w 82"/>
                <a:gd name="T7" fmla="*/ 2147483647 h 49"/>
                <a:gd name="T8" fmla="*/ 2147483647 w 82"/>
                <a:gd name="T9" fmla="*/ 2147483647 h 49"/>
                <a:gd name="T10" fmla="*/ 2147483647 w 82"/>
                <a:gd name="T11" fmla="*/ 2147483647 h 49"/>
                <a:gd name="T12" fmla="*/ 2147483647 w 82"/>
                <a:gd name="T13" fmla="*/ 2147483647 h 49"/>
                <a:gd name="T14" fmla="*/ 2147483647 w 82"/>
                <a:gd name="T15" fmla="*/ 2147483647 h 49"/>
                <a:gd name="T16" fmla="*/ 2147483647 w 82"/>
                <a:gd name="T17" fmla="*/ 2147483647 h 49"/>
                <a:gd name="T18" fmla="*/ 2147483647 w 82"/>
                <a:gd name="T19" fmla="*/ 2147483647 h 49"/>
                <a:gd name="T20" fmla="*/ 2147483647 w 82"/>
                <a:gd name="T21" fmla="*/ 2147483647 h 49"/>
                <a:gd name="T22" fmla="*/ 2147483647 w 82"/>
                <a:gd name="T23" fmla="*/ 2147483647 h 49"/>
                <a:gd name="T24" fmla="*/ 2147483647 w 82"/>
                <a:gd name="T25" fmla="*/ 2147483647 h 49"/>
                <a:gd name="T26" fmla="*/ 2147483647 w 82"/>
                <a:gd name="T27" fmla="*/ 2147483647 h 49"/>
                <a:gd name="T28" fmla="*/ 2147483647 w 82"/>
                <a:gd name="T29" fmla="*/ 2147483647 h 49"/>
                <a:gd name="T30" fmla="*/ 2147483647 w 82"/>
                <a:gd name="T31" fmla="*/ 2147483647 h 49"/>
                <a:gd name="T32" fmla="*/ 2147483647 w 8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"/>
                <a:gd name="T52" fmla="*/ 0 h 49"/>
                <a:gd name="T53" fmla="*/ 82 w 8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" h="49">
                  <a:moveTo>
                    <a:pt x="16" y="17"/>
                  </a:moveTo>
                  <a:cubicBezTo>
                    <a:pt x="18" y="19"/>
                    <a:pt x="20" y="20"/>
                    <a:pt x="21" y="22"/>
                  </a:cubicBezTo>
                  <a:cubicBezTo>
                    <a:pt x="23" y="24"/>
                    <a:pt x="23" y="26"/>
                    <a:pt x="25" y="27"/>
                  </a:cubicBezTo>
                  <a:cubicBezTo>
                    <a:pt x="28" y="31"/>
                    <a:pt x="33" y="30"/>
                    <a:pt x="37" y="30"/>
                  </a:cubicBezTo>
                  <a:cubicBezTo>
                    <a:pt x="46" y="28"/>
                    <a:pt x="52" y="35"/>
                    <a:pt x="59" y="39"/>
                  </a:cubicBezTo>
                  <a:cubicBezTo>
                    <a:pt x="66" y="44"/>
                    <a:pt x="74" y="42"/>
                    <a:pt x="79" y="49"/>
                  </a:cubicBezTo>
                  <a:cubicBezTo>
                    <a:pt x="82" y="41"/>
                    <a:pt x="68" y="38"/>
                    <a:pt x="63" y="36"/>
                  </a:cubicBezTo>
                  <a:cubicBezTo>
                    <a:pt x="59" y="34"/>
                    <a:pt x="56" y="31"/>
                    <a:pt x="52" y="30"/>
                  </a:cubicBezTo>
                  <a:cubicBezTo>
                    <a:pt x="48" y="28"/>
                    <a:pt x="44" y="27"/>
                    <a:pt x="40" y="26"/>
                  </a:cubicBezTo>
                  <a:cubicBezTo>
                    <a:pt x="36" y="25"/>
                    <a:pt x="31" y="24"/>
                    <a:pt x="28" y="22"/>
                  </a:cubicBezTo>
                  <a:cubicBezTo>
                    <a:pt x="25" y="20"/>
                    <a:pt x="24" y="17"/>
                    <a:pt x="22" y="15"/>
                  </a:cubicBezTo>
                  <a:cubicBezTo>
                    <a:pt x="20" y="13"/>
                    <a:pt x="17" y="12"/>
                    <a:pt x="15" y="10"/>
                  </a:cubicBezTo>
                  <a:cubicBezTo>
                    <a:pt x="13" y="7"/>
                    <a:pt x="11" y="4"/>
                    <a:pt x="8" y="3"/>
                  </a:cubicBezTo>
                  <a:cubicBezTo>
                    <a:pt x="7" y="2"/>
                    <a:pt x="0" y="0"/>
                    <a:pt x="2" y="3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8" y="5"/>
                    <a:pt x="9" y="7"/>
                    <a:pt x="11" y="9"/>
                  </a:cubicBezTo>
                  <a:cubicBezTo>
                    <a:pt x="13" y="11"/>
                    <a:pt x="14" y="14"/>
                    <a:pt x="16" y="17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6" name="Freeform 3495"/>
            <p:cNvSpPr>
              <a:spLocks noChangeArrowheads="1"/>
            </p:cNvSpPr>
            <p:nvPr/>
          </p:nvSpPr>
          <p:spPr bwMode="auto">
            <a:xfrm>
              <a:off x="274638" y="95251"/>
              <a:ext cx="38100" cy="31750"/>
            </a:xfrm>
            <a:custGeom>
              <a:avLst/>
              <a:gdLst>
                <a:gd name="T0" fmla="*/ 2147483647 w 29"/>
                <a:gd name="T1" fmla="*/ 2147483647 h 25"/>
                <a:gd name="T2" fmla="*/ 2147483647 w 29"/>
                <a:gd name="T3" fmla="*/ 2147483647 h 25"/>
                <a:gd name="T4" fmla="*/ 2147483647 w 29"/>
                <a:gd name="T5" fmla="*/ 2147483647 h 25"/>
                <a:gd name="T6" fmla="*/ 2147483647 w 29"/>
                <a:gd name="T7" fmla="*/ 2147483647 h 25"/>
                <a:gd name="T8" fmla="*/ 0 w 29"/>
                <a:gd name="T9" fmla="*/ 0 h 25"/>
                <a:gd name="T10" fmla="*/ 2147483647 w 29"/>
                <a:gd name="T11" fmla="*/ 2147483647 h 25"/>
                <a:gd name="T12" fmla="*/ 2147483647 w 29"/>
                <a:gd name="T13" fmla="*/ 2147483647 h 25"/>
                <a:gd name="T14" fmla="*/ 2147483647 w 29"/>
                <a:gd name="T15" fmla="*/ 2147483647 h 25"/>
                <a:gd name="T16" fmla="*/ 2147483647 w 29"/>
                <a:gd name="T17" fmla="*/ 2147483647 h 25"/>
                <a:gd name="T18" fmla="*/ 2147483647 w 29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25"/>
                <a:gd name="T32" fmla="*/ 29 w 29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25">
                  <a:moveTo>
                    <a:pt x="21" y="20"/>
                  </a:moveTo>
                  <a:cubicBezTo>
                    <a:pt x="17" y="18"/>
                    <a:pt x="15" y="14"/>
                    <a:pt x="12" y="11"/>
                  </a:cubicBezTo>
                  <a:cubicBezTo>
                    <a:pt x="11" y="9"/>
                    <a:pt x="10" y="8"/>
                    <a:pt x="8" y="7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2"/>
                    <a:pt x="2" y="0"/>
                    <a:pt x="0" y="0"/>
                  </a:cubicBezTo>
                  <a:cubicBezTo>
                    <a:pt x="2" y="2"/>
                    <a:pt x="4" y="3"/>
                    <a:pt x="6" y="6"/>
                  </a:cubicBezTo>
                  <a:cubicBezTo>
                    <a:pt x="8" y="8"/>
                    <a:pt x="9" y="11"/>
                    <a:pt x="11" y="14"/>
                  </a:cubicBezTo>
                  <a:cubicBezTo>
                    <a:pt x="13" y="17"/>
                    <a:pt x="16" y="21"/>
                    <a:pt x="19" y="23"/>
                  </a:cubicBezTo>
                  <a:cubicBezTo>
                    <a:pt x="23" y="25"/>
                    <a:pt x="26" y="23"/>
                    <a:pt x="29" y="23"/>
                  </a:cubicBezTo>
                  <a:cubicBezTo>
                    <a:pt x="28" y="21"/>
                    <a:pt x="23" y="21"/>
                    <a:pt x="21" y="2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7" name="Freeform 3496"/>
            <p:cNvSpPr>
              <a:spLocks noChangeArrowheads="1"/>
            </p:cNvSpPr>
            <p:nvPr/>
          </p:nvSpPr>
          <p:spPr bwMode="auto">
            <a:xfrm>
              <a:off x="328613" y="127001"/>
              <a:ext cx="26988" cy="15875"/>
            </a:xfrm>
            <a:custGeom>
              <a:avLst/>
              <a:gdLst>
                <a:gd name="T0" fmla="*/ 2147483647 w 21"/>
                <a:gd name="T1" fmla="*/ 2147483647 h 12"/>
                <a:gd name="T2" fmla="*/ 2147483647 w 21"/>
                <a:gd name="T3" fmla="*/ 2147483647 h 12"/>
                <a:gd name="T4" fmla="*/ 2147483647 w 21"/>
                <a:gd name="T5" fmla="*/ 2147483647 h 12"/>
                <a:gd name="T6" fmla="*/ 2147483647 w 21"/>
                <a:gd name="T7" fmla="*/ 2147483647 h 12"/>
                <a:gd name="T8" fmla="*/ 0 w 21"/>
                <a:gd name="T9" fmla="*/ 2147483647 h 12"/>
                <a:gd name="T10" fmla="*/ 2147483647 w 21"/>
                <a:gd name="T11" fmla="*/ 2147483647 h 12"/>
                <a:gd name="T12" fmla="*/ 2147483647 w 21"/>
                <a:gd name="T13" fmla="*/ 2147483647 h 12"/>
                <a:gd name="T14" fmla="*/ 2147483647 w 21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1"/>
                <a:gd name="T25" fmla="*/ 0 h 12"/>
                <a:gd name="T26" fmla="*/ 21 w 21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" h="12">
                  <a:moveTo>
                    <a:pt x="21" y="12"/>
                  </a:moveTo>
                  <a:cubicBezTo>
                    <a:pt x="21" y="12"/>
                    <a:pt x="18" y="10"/>
                    <a:pt x="18" y="10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2" y="8"/>
                    <a:pt x="10" y="6"/>
                    <a:pt x="9" y="5"/>
                  </a:cubicBezTo>
                  <a:cubicBezTo>
                    <a:pt x="7" y="4"/>
                    <a:pt x="2" y="0"/>
                    <a:pt x="0" y="1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6" y="6"/>
                    <a:pt x="7" y="8"/>
                    <a:pt x="9" y="9"/>
                  </a:cubicBezTo>
                  <a:cubicBezTo>
                    <a:pt x="13" y="11"/>
                    <a:pt x="17" y="12"/>
                    <a:pt x="21" y="1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8" name="Freeform 3497"/>
            <p:cNvSpPr>
              <a:spLocks noChangeArrowheads="1"/>
            </p:cNvSpPr>
            <p:nvPr/>
          </p:nvSpPr>
          <p:spPr bwMode="auto">
            <a:xfrm>
              <a:off x="266700" y="85726"/>
              <a:ext cx="104775" cy="65088"/>
            </a:xfrm>
            <a:custGeom>
              <a:avLst/>
              <a:gdLst>
                <a:gd name="T0" fmla="*/ 2147483647 w 81"/>
                <a:gd name="T1" fmla="*/ 2147483647 h 51"/>
                <a:gd name="T2" fmla="*/ 2147483647 w 81"/>
                <a:gd name="T3" fmla="*/ 2147483647 h 51"/>
                <a:gd name="T4" fmla="*/ 2147483647 w 81"/>
                <a:gd name="T5" fmla="*/ 2147483647 h 51"/>
                <a:gd name="T6" fmla="*/ 2147483647 w 81"/>
                <a:gd name="T7" fmla="*/ 2147483647 h 51"/>
                <a:gd name="T8" fmla="*/ 2147483647 w 81"/>
                <a:gd name="T9" fmla="*/ 2147483647 h 51"/>
                <a:gd name="T10" fmla="*/ 2147483647 w 81"/>
                <a:gd name="T11" fmla="*/ 2147483647 h 51"/>
                <a:gd name="T12" fmla="*/ 2147483647 w 81"/>
                <a:gd name="T13" fmla="*/ 2147483647 h 51"/>
                <a:gd name="T14" fmla="*/ 2147483647 w 81"/>
                <a:gd name="T15" fmla="*/ 2147483647 h 51"/>
                <a:gd name="T16" fmla="*/ 2147483647 w 81"/>
                <a:gd name="T17" fmla="*/ 2147483647 h 51"/>
                <a:gd name="T18" fmla="*/ 2147483647 w 81"/>
                <a:gd name="T19" fmla="*/ 2147483647 h 51"/>
                <a:gd name="T20" fmla="*/ 2147483647 w 81"/>
                <a:gd name="T21" fmla="*/ 2147483647 h 51"/>
                <a:gd name="T22" fmla="*/ 2147483647 w 81"/>
                <a:gd name="T23" fmla="*/ 2147483647 h 51"/>
                <a:gd name="T24" fmla="*/ 2147483647 w 81"/>
                <a:gd name="T25" fmla="*/ 2147483647 h 51"/>
                <a:gd name="T26" fmla="*/ 2147483647 w 81"/>
                <a:gd name="T27" fmla="*/ 2147483647 h 51"/>
                <a:gd name="T28" fmla="*/ 2147483647 w 81"/>
                <a:gd name="T29" fmla="*/ 2147483647 h 51"/>
                <a:gd name="T30" fmla="*/ 2147483647 w 81"/>
                <a:gd name="T31" fmla="*/ 2147483647 h 51"/>
                <a:gd name="T32" fmla="*/ 2147483647 w 81"/>
                <a:gd name="T33" fmla="*/ 2147483647 h 51"/>
                <a:gd name="T34" fmla="*/ 0 w 81"/>
                <a:gd name="T35" fmla="*/ 2147483647 h 51"/>
                <a:gd name="T36" fmla="*/ 2147483647 w 81"/>
                <a:gd name="T37" fmla="*/ 2147483647 h 51"/>
                <a:gd name="T38" fmla="*/ 2147483647 w 81"/>
                <a:gd name="T39" fmla="*/ 2147483647 h 51"/>
                <a:gd name="T40" fmla="*/ 2147483647 w 81"/>
                <a:gd name="T41" fmla="*/ 2147483647 h 51"/>
                <a:gd name="T42" fmla="*/ 2147483647 w 81"/>
                <a:gd name="T43" fmla="*/ 2147483647 h 51"/>
                <a:gd name="T44" fmla="*/ 2147483647 w 81"/>
                <a:gd name="T45" fmla="*/ 2147483647 h 51"/>
                <a:gd name="T46" fmla="*/ 2147483647 w 81"/>
                <a:gd name="T47" fmla="*/ 2147483647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51"/>
                <a:gd name="T74" fmla="*/ 81 w 81"/>
                <a:gd name="T75" fmla="*/ 51 h 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51">
                  <a:moveTo>
                    <a:pt x="26" y="17"/>
                  </a:moveTo>
                  <a:cubicBezTo>
                    <a:pt x="29" y="20"/>
                    <a:pt x="33" y="22"/>
                    <a:pt x="37" y="22"/>
                  </a:cubicBezTo>
                  <a:cubicBezTo>
                    <a:pt x="39" y="23"/>
                    <a:pt x="40" y="23"/>
                    <a:pt x="41" y="24"/>
                  </a:cubicBezTo>
                  <a:cubicBezTo>
                    <a:pt x="45" y="26"/>
                    <a:pt x="47" y="28"/>
                    <a:pt x="50" y="30"/>
                  </a:cubicBezTo>
                  <a:cubicBezTo>
                    <a:pt x="52" y="30"/>
                    <a:pt x="53" y="31"/>
                    <a:pt x="55" y="32"/>
                  </a:cubicBezTo>
                  <a:cubicBezTo>
                    <a:pt x="59" y="35"/>
                    <a:pt x="64" y="37"/>
                    <a:pt x="69" y="39"/>
                  </a:cubicBezTo>
                  <a:cubicBezTo>
                    <a:pt x="72" y="40"/>
                    <a:pt x="74" y="42"/>
                    <a:pt x="76" y="44"/>
                  </a:cubicBezTo>
                  <a:cubicBezTo>
                    <a:pt x="77" y="45"/>
                    <a:pt x="78" y="46"/>
                    <a:pt x="78" y="48"/>
                  </a:cubicBezTo>
                  <a:cubicBezTo>
                    <a:pt x="78" y="49"/>
                    <a:pt x="77" y="50"/>
                    <a:pt x="77" y="51"/>
                  </a:cubicBezTo>
                  <a:cubicBezTo>
                    <a:pt x="79" y="48"/>
                    <a:pt x="81" y="44"/>
                    <a:pt x="80" y="41"/>
                  </a:cubicBezTo>
                  <a:cubicBezTo>
                    <a:pt x="79" y="37"/>
                    <a:pt x="73" y="34"/>
                    <a:pt x="70" y="33"/>
                  </a:cubicBezTo>
                  <a:cubicBezTo>
                    <a:pt x="65" y="31"/>
                    <a:pt x="61" y="30"/>
                    <a:pt x="56" y="28"/>
                  </a:cubicBezTo>
                  <a:cubicBezTo>
                    <a:pt x="51" y="24"/>
                    <a:pt x="45" y="22"/>
                    <a:pt x="38" y="19"/>
                  </a:cubicBezTo>
                  <a:cubicBezTo>
                    <a:pt x="35" y="18"/>
                    <a:pt x="33" y="17"/>
                    <a:pt x="30" y="15"/>
                  </a:cubicBezTo>
                  <a:cubicBezTo>
                    <a:pt x="28" y="13"/>
                    <a:pt x="24" y="12"/>
                    <a:pt x="22" y="10"/>
                  </a:cubicBezTo>
                  <a:cubicBezTo>
                    <a:pt x="20" y="9"/>
                    <a:pt x="18" y="8"/>
                    <a:pt x="16" y="7"/>
                  </a:cubicBezTo>
                  <a:cubicBezTo>
                    <a:pt x="13" y="7"/>
                    <a:pt x="10" y="6"/>
                    <a:pt x="8" y="4"/>
                  </a:cubicBezTo>
                  <a:cubicBezTo>
                    <a:pt x="6" y="2"/>
                    <a:pt x="3" y="0"/>
                    <a:pt x="0" y="2"/>
                  </a:cubicBezTo>
                  <a:cubicBezTo>
                    <a:pt x="0" y="4"/>
                    <a:pt x="3" y="4"/>
                    <a:pt x="5" y="5"/>
                  </a:cubicBezTo>
                  <a:cubicBezTo>
                    <a:pt x="7" y="5"/>
                    <a:pt x="8" y="7"/>
                    <a:pt x="10" y="8"/>
                  </a:cubicBezTo>
                  <a:cubicBezTo>
                    <a:pt x="11" y="9"/>
                    <a:pt x="12" y="9"/>
                    <a:pt x="13" y="9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7" y="12"/>
                    <a:pt x="19" y="12"/>
                    <a:pt x="21" y="13"/>
                  </a:cubicBezTo>
                  <a:cubicBezTo>
                    <a:pt x="23" y="14"/>
                    <a:pt x="24" y="15"/>
                    <a:pt x="26" y="17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39" name="Freeform 3498"/>
            <p:cNvSpPr>
              <a:spLocks noChangeArrowheads="1"/>
            </p:cNvSpPr>
            <p:nvPr/>
          </p:nvSpPr>
          <p:spPr bwMode="auto">
            <a:xfrm>
              <a:off x="330200" y="114301"/>
              <a:ext cx="34925" cy="19050"/>
            </a:xfrm>
            <a:custGeom>
              <a:avLst/>
              <a:gdLst>
                <a:gd name="T0" fmla="*/ 2147483647 w 27"/>
                <a:gd name="T1" fmla="*/ 2147483647 h 15"/>
                <a:gd name="T2" fmla="*/ 2147483647 w 27"/>
                <a:gd name="T3" fmla="*/ 2147483647 h 15"/>
                <a:gd name="T4" fmla="*/ 2147483647 w 27"/>
                <a:gd name="T5" fmla="*/ 2147483647 h 15"/>
                <a:gd name="T6" fmla="*/ 0 w 27"/>
                <a:gd name="T7" fmla="*/ 2147483647 h 15"/>
                <a:gd name="T8" fmla="*/ 2147483647 w 27"/>
                <a:gd name="T9" fmla="*/ 2147483647 h 15"/>
                <a:gd name="T10" fmla="*/ 2147483647 w 27"/>
                <a:gd name="T11" fmla="*/ 2147483647 h 15"/>
                <a:gd name="T12" fmla="*/ 2147483647 w 27"/>
                <a:gd name="T13" fmla="*/ 2147483647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15"/>
                <a:gd name="T23" fmla="*/ 27 w 27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15">
                  <a:moveTo>
                    <a:pt x="27" y="15"/>
                  </a:moveTo>
                  <a:cubicBezTo>
                    <a:pt x="26" y="10"/>
                    <a:pt x="18" y="8"/>
                    <a:pt x="14" y="7"/>
                  </a:cubicBezTo>
                  <a:cubicBezTo>
                    <a:pt x="11" y="6"/>
                    <a:pt x="8" y="5"/>
                    <a:pt x="6" y="4"/>
                  </a:cubicBezTo>
                  <a:cubicBezTo>
                    <a:pt x="4" y="3"/>
                    <a:pt x="1" y="0"/>
                    <a:pt x="0" y="2"/>
                  </a:cubicBezTo>
                  <a:cubicBezTo>
                    <a:pt x="3" y="5"/>
                    <a:pt x="8" y="8"/>
                    <a:pt x="12" y="10"/>
                  </a:cubicBezTo>
                  <a:cubicBezTo>
                    <a:pt x="15" y="11"/>
                    <a:pt x="17" y="11"/>
                    <a:pt x="20" y="12"/>
                  </a:cubicBezTo>
                  <a:cubicBezTo>
                    <a:pt x="21" y="12"/>
                    <a:pt x="26" y="13"/>
                    <a:pt x="27" y="15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0" name="Freeform 3499"/>
            <p:cNvSpPr>
              <a:spLocks noChangeArrowheads="1"/>
            </p:cNvSpPr>
            <p:nvPr/>
          </p:nvSpPr>
          <p:spPr bwMode="auto">
            <a:xfrm>
              <a:off x="627063" y="231776"/>
              <a:ext cx="63500" cy="141288"/>
            </a:xfrm>
            <a:custGeom>
              <a:avLst/>
              <a:gdLst>
                <a:gd name="T0" fmla="*/ 2147483647 w 49"/>
                <a:gd name="T1" fmla="*/ 2147483647 h 109"/>
                <a:gd name="T2" fmla="*/ 2147483647 w 49"/>
                <a:gd name="T3" fmla="*/ 2147483647 h 109"/>
                <a:gd name="T4" fmla="*/ 2147483647 w 49"/>
                <a:gd name="T5" fmla="*/ 2147483647 h 109"/>
                <a:gd name="T6" fmla="*/ 2147483647 w 49"/>
                <a:gd name="T7" fmla="*/ 2147483647 h 109"/>
                <a:gd name="T8" fmla="*/ 2147483647 w 49"/>
                <a:gd name="T9" fmla="*/ 2147483647 h 109"/>
                <a:gd name="T10" fmla="*/ 2147483647 w 49"/>
                <a:gd name="T11" fmla="*/ 2147483647 h 109"/>
                <a:gd name="T12" fmla="*/ 0 w 49"/>
                <a:gd name="T13" fmla="*/ 2147483647 h 109"/>
                <a:gd name="T14" fmla="*/ 2147483647 w 49"/>
                <a:gd name="T15" fmla="*/ 2147483647 h 109"/>
                <a:gd name="T16" fmla="*/ 2147483647 w 49"/>
                <a:gd name="T17" fmla="*/ 2147483647 h 109"/>
                <a:gd name="T18" fmla="*/ 2147483647 w 49"/>
                <a:gd name="T19" fmla="*/ 2147483647 h 109"/>
                <a:gd name="T20" fmla="*/ 2147483647 w 49"/>
                <a:gd name="T21" fmla="*/ 2147483647 h 109"/>
                <a:gd name="T22" fmla="*/ 2147483647 w 49"/>
                <a:gd name="T23" fmla="*/ 2147483647 h 109"/>
                <a:gd name="T24" fmla="*/ 2147483647 w 49"/>
                <a:gd name="T25" fmla="*/ 2147483647 h 109"/>
                <a:gd name="T26" fmla="*/ 2147483647 w 49"/>
                <a:gd name="T27" fmla="*/ 2147483647 h 109"/>
                <a:gd name="T28" fmla="*/ 2147483647 w 49"/>
                <a:gd name="T29" fmla="*/ 2147483647 h 109"/>
                <a:gd name="T30" fmla="*/ 2147483647 w 49"/>
                <a:gd name="T31" fmla="*/ 2147483647 h 109"/>
                <a:gd name="T32" fmla="*/ 2147483647 w 49"/>
                <a:gd name="T33" fmla="*/ 2147483647 h 109"/>
                <a:gd name="T34" fmla="*/ 2147483647 w 49"/>
                <a:gd name="T35" fmla="*/ 2147483647 h 10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9"/>
                <a:gd name="T55" fmla="*/ 0 h 109"/>
                <a:gd name="T56" fmla="*/ 49 w 49"/>
                <a:gd name="T57" fmla="*/ 109 h 10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9" h="109">
                  <a:moveTo>
                    <a:pt x="42" y="26"/>
                  </a:moveTo>
                  <a:cubicBezTo>
                    <a:pt x="42" y="32"/>
                    <a:pt x="41" y="37"/>
                    <a:pt x="39" y="42"/>
                  </a:cubicBezTo>
                  <a:cubicBezTo>
                    <a:pt x="36" y="47"/>
                    <a:pt x="32" y="52"/>
                    <a:pt x="29" y="58"/>
                  </a:cubicBezTo>
                  <a:cubicBezTo>
                    <a:pt x="27" y="62"/>
                    <a:pt x="24" y="66"/>
                    <a:pt x="22" y="70"/>
                  </a:cubicBezTo>
                  <a:cubicBezTo>
                    <a:pt x="20" y="74"/>
                    <a:pt x="18" y="78"/>
                    <a:pt x="17" y="82"/>
                  </a:cubicBezTo>
                  <a:cubicBezTo>
                    <a:pt x="14" y="90"/>
                    <a:pt x="10" y="104"/>
                    <a:pt x="1" y="108"/>
                  </a:cubicBezTo>
                  <a:cubicBezTo>
                    <a:pt x="1" y="108"/>
                    <a:pt x="0" y="109"/>
                    <a:pt x="0" y="109"/>
                  </a:cubicBezTo>
                  <a:cubicBezTo>
                    <a:pt x="2" y="104"/>
                    <a:pt x="5" y="98"/>
                    <a:pt x="7" y="93"/>
                  </a:cubicBezTo>
                  <a:cubicBezTo>
                    <a:pt x="9" y="88"/>
                    <a:pt x="11" y="82"/>
                    <a:pt x="13" y="77"/>
                  </a:cubicBezTo>
                  <a:cubicBezTo>
                    <a:pt x="17" y="67"/>
                    <a:pt x="25" y="57"/>
                    <a:pt x="25" y="46"/>
                  </a:cubicBezTo>
                  <a:cubicBezTo>
                    <a:pt x="25" y="42"/>
                    <a:pt x="25" y="38"/>
                    <a:pt x="25" y="33"/>
                  </a:cubicBezTo>
                  <a:cubicBezTo>
                    <a:pt x="25" y="28"/>
                    <a:pt x="25" y="23"/>
                    <a:pt x="26" y="18"/>
                  </a:cubicBezTo>
                  <a:cubicBezTo>
                    <a:pt x="26" y="13"/>
                    <a:pt x="27" y="10"/>
                    <a:pt x="30" y="7"/>
                  </a:cubicBezTo>
                  <a:cubicBezTo>
                    <a:pt x="34" y="4"/>
                    <a:pt x="40" y="0"/>
                    <a:pt x="45" y="1"/>
                  </a:cubicBezTo>
                  <a:cubicBezTo>
                    <a:pt x="47" y="2"/>
                    <a:pt x="49" y="3"/>
                    <a:pt x="48" y="4"/>
                  </a:cubicBezTo>
                  <a:cubicBezTo>
                    <a:pt x="45" y="7"/>
                    <a:pt x="42" y="6"/>
                    <a:pt x="40" y="10"/>
                  </a:cubicBezTo>
                  <a:cubicBezTo>
                    <a:pt x="39" y="15"/>
                    <a:pt x="41" y="19"/>
                    <a:pt x="42" y="23"/>
                  </a:cubicBezTo>
                  <a:cubicBezTo>
                    <a:pt x="42" y="24"/>
                    <a:pt x="42" y="25"/>
                    <a:pt x="42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1" name="Freeform 3500"/>
            <p:cNvSpPr>
              <a:spLocks noChangeArrowheads="1"/>
            </p:cNvSpPr>
            <p:nvPr/>
          </p:nvSpPr>
          <p:spPr bwMode="auto">
            <a:xfrm>
              <a:off x="419100" y="393701"/>
              <a:ext cx="155575" cy="69850"/>
            </a:xfrm>
            <a:custGeom>
              <a:avLst/>
              <a:gdLst>
                <a:gd name="T0" fmla="*/ 2147483647 w 120"/>
                <a:gd name="T1" fmla="*/ 2147483647 h 54"/>
                <a:gd name="T2" fmla="*/ 2147483647 w 120"/>
                <a:gd name="T3" fmla="*/ 2147483647 h 54"/>
                <a:gd name="T4" fmla="*/ 2147483647 w 120"/>
                <a:gd name="T5" fmla="*/ 2147483647 h 54"/>
                <a:gd name="T6" fmla="*/ 2147483647 w 120"/>
                <a:gd name="T7" fmla="*/ 2147483647 h 54"/>
                <a:gd name="T8" fmla="*/ 2147483647 w 120"/>
                <a:gd name="T9" fmla="*/ 2147483647 h 54"/>
                <a:gd name="T10" fmla="*/ 2147483647 w 120"/>
                <a:gd name="T11" fmla="*/ 2147483647 h 54"/>
                <a:gd name="T12" fmla="*/ 2147483647 w 120"/>
                <a:gd name="T13" fmla="*/ 2147483647 h 54"/>
                <a:gd name="T14" fmla="*/ 2147483647 w 120"/>
                <a:gd name="T15" fmla="*/ 2147483647 h 54"/>
                <a:gd name="T16" fmla="*/ 2147483647 w 120"/>
                <a:gd name="T17" fmla="*/ 2147483647 h 54"/>
                <a:gd name="T18" fmla="*/ 2147483647 w 120"/>
                <a:gd name="T19" fmla="*/ 2147483647 h 54"/>
                <a:gd name="T20" fmla="*/ 2147483647 w 120"/>
                <a:gd name="T21" fmla="*/ 2147483647 h 54"/>
                <a:gd name="T22" fmla="*/ 2147483647 w 120"/>
                <a:gd name="T23" fmla="*/ 2147483647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0"/>
                <a:gd name="T37" fmla="*/ 0 h 54"/>
                <a:gd name="T38" fmla="*/ 120 w 120"/>
                <a:gd name="T39" fmla="*/ 54 h 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0" h="54">
                  <a:moveTo>
                    <a:pt x="22" y="20"/>
                  </a:moveTo>
                  <a:cubicBezTo>
                    <a:pt x="21" y="22"/>
                    <a:pt x="19" y="23"/>
                    <a:pt x="17" y="24"/>
                  </a:cubicBezTo>
                  <a:cubicBezTo>
                    <a:pt x="10" y="27"/>
                    <a:pt x="0" y="30"/>
                    <a:pt x="4" y="40"/>
                  </a:cubicBezTo>
                  <a:cubicBezTo>
                    <a:pt x="8" y="47"/>
                    <a:pt x="17" y="50"/>
                    <a:pt x="25" y="52"/>
                  </a:cubicBezTo>
                  <a:cubicBezTo>
                    <a:pt x="34" y="54"/>
                    <a:pt x="42" y="51"/>
                    <a:pt x="51" y="50"/>
                  </a:cubicBezTo>
                  <a:cubicBezTo>
                    <a:pt x="61" y="48"/>
                    <a:pt x="70" y="49"/>
                    <a:pt x="80" y="49"/>
                  </a:cubicBezTo>
                  <a:cubicBezTo>
                    <a:pt x="87" y="48"/>
                    <a:pt x="94" y="48"/>
                    <a:pt x="101" y="48"/>
                  </a:cubicBezTo>
                  <a:cubicBezTo>
                    <a:pt x="108" y="48"/>
                    <a:pt x="114" y="53"/>
                    <a:pt x="120" y="52"/>
                  </a:cubicBezTo>
                  <a:cubicBezTo>
                    <a:pt x="115" y="43"/>
                    <a:pt x="108" y="35"/>
                    <a:pt x="101" y="28"/>
                  </a:cubicBezTo>
                  <a:cubicBezTo>
                    <a:pt x="95" y="22"/>
                    <a:pt x="90" y="14"/>
                    <a:pt x="83" y="10"/>
                  </a:cubicBezTo>
                  <a:cubicBezTo>
                    <a:pt x="73" y="3"/>
                    <a:pt x="61" y="0"/>
                    <a:pt x="48" y="4"/>
                  </a:cubicBezTo>
                  <a:cubicBezTo>
                    <a:pt x="38" y="7"/>
                    <a:pt x="31" y="15"/>
                    <a:pt x="22" y="2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2" name="Freeform 3501"/>
            <p:cNvSpPr>
              <a:spLocks noChangeArrowheads="1"/>
            </p:cNvSpPr>
            <p:nvPr/>
          </p:nvSpPr>
          <p:spPr bwMode="auto">
            <a:xfrm>
              <a:off x="423863" y="412751"/>
              <a:ext cx="144463" cy="53975"/>
            </a:xfrm>
            <a:custGeom>
              <a:avLst/>
              <a:gdLst>
                <a:gd name="T0" fmla="*/ 2147483647 w 112"/>
                <a:gd name="T1" fmla="*/ 2147483647 h 42"/>
                <a:gd name="T2" fmla="*/ 2147483647 w 112"/>
                <a:gd name="T3" fmla="*/ 2147483647 h 42"/>
                <a:gd name="T4" fmla="*/ 2147483647 w 112"/>
                <a:gd name="T5" fmla="*/ 2147483647 h 42"/>
                <a:gd name="T6" fmla="*/ 2147483647 w 112"/>
                <a:gd name="T7" fmla="*/ 2147483647 h 42"/>
                <a:gd name="T8" fmla="*/ 2147483647 w 112"/>
                <a:gd name="T9" fmla="*/ 2147483647 h 42"/>
                <a:gd name="T10" fmla="*/ 2147483647 w 112"/>
                <a:gd name="T11" fmla="*/ 2147483647 h 42"/>
                <a:gd name="T12" fmla="*/ 2147483647 w 112"/>
                <a:gd name="T13" fmla="*/ 2147483647 h 42"/>
                <a:gd name="T14" fmla="*/ 2147483647 w 112"/>
                <a:gd name="T15" fmla="*/ 2147483647 h 42"/>
                <a:gd name="T16" fmla="*/ 2147483647 w 112"/>
                <a:gd name="T17" fmla="*/ 2147483647 h 42"/>
                <a:gd name="T18" fmla="*/ 2147483647 w 112"/>
                <a:gd name="T19" fmla="*/ 2147483647 h 42"/>
                <a:gd name="T20" fmla="*/ 2147483647 w 112"/>
                <a:gd name="T21" fmla="*/ 2147483647 h 42"/>
                <a:gd name="T22" fmla="*/ 2147483647 w 112"/>
                <a:gd name="T23" fmla="*/ 2147483647 h 42"/>
                <a:gd name="T24" fmla="*/ 2147483647 w 112"/>
                <a:gd name="T25" fmla="*/ 2147483647 h 42"/>
                <a:gd name="T26" fmla="*/ 2147483647 w 112"/>
                <a:gd name="T27" fmla="*/ 2147483647 h 42"/>
                <a:gd name="T28" fmla="*/ 2147483647 w 112"/>
                <a:gd name="T29" fmla="*/ 2147483647 h 42"/>
                <a:gd name="T30" fmla="*/ 2147483647 w 112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2"/>
                <a:gd name="T49" fmla="*/ 0 h 42"/>
                <a:gd name="T50" fmla="*/ 112 w 112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2" h="42">
                  <a:moveTo>
                    <a:pt x="92" y="19"/>
                  </a:moveTo>
                  <a:cubicBezTo>
                    <a:pt x="89" y="16"/>
                    <a:pt x="85" y="14"/>
                    <a:pt x="82" y="12"/>
                  </a:cubicBezTo>
                  <a:cubicBezTo>
                    <a:pt x="73" y="8"/>
                    <a:pt x="55" y="0"/>
                    <a:pt x="46" y="7"/>
                  </a:cubicBezTo>
                  <a:cubicBezTo>
                    <a:pt x="41" y="11"/>
                    <a:pt x="39" y="16"/>
                    <a:pt x="32" y="16"/>
                  </a:cubicBezTo>
                  <a:cubicBezTo>
                    <a:pt x="26" y="17"/>
                    <a:pt x="21" y="17"/>
                    <a:pt x="16" y="17"/>
                  </a:cubicBezTo>
                  <a:cubicBezTo>
                    <a:pt x="13" y="18"/>
                    <a:pt x="11" y="17"/>
                    <a:pt x="8" y="18"/>
                  </a:cubicBezTo>
                  <a:cubicBezTo>
                    <a:pt x="1" y="21"/>
                    <a:pt x="0" y="24"/>
                    <a:pt x="5" y="30"/>
                  </a:cubicBezTo>
                  <a:cubicBezTo>
                    <a:pt x="9" y="34"/>
                    <a:pt x="15" y="39"/>
                    <a:pt x="20" y="40"/>
                  </a:cubicBezTo>
                  <a:cubicBezTo>
                    <a:pt x="26" y="42"/>
                    <a:pt x="32" y="40"/>
                    <a:pt x="38" y="40"/>
                  </a:cubicBezTo>
                  <a:cubicBezTo>
                    <a:pt x="44" y="40"/>
                    <a:pt x="49" y="39"/>
                    <a:pt x="54" y="37"/>
                  </a:cubicBezTo>
                  <a:cubicBezTo>
                    <a:pt x="59" y="35"/>
                    <a:pt x="65" y="35"/>
                    <a:pt x="70" y="35"/>
                  </a:cubicBezTo>
                  <a:cubicBezTo>
                    <a:pt x="77" y="36"/>
                    <a:pt x="84" y="36"/>
                    <a:pt x="91" y="36"/>
                  </a:cubicBezTo>
                  <a:cubicBezTo>
                    <a:pt x="94" y="36"/>
                    <a:pt x="98" y="37"/>
                    <a:pt x="101" y="38"/>
                  </a:cubicBezTo>
                  <a:cubicBezTo>
                    <a:pt x="102" y="38"/>
                    <a:pt x="112" y="38"/>
                    <a:pt x="112" y="37"/>
                  </a:cubicBezTo>
                  <a:cubicBezTo>
                    <a:pt x="107" y="33"/>
                    <a:pt x="102" y="29"/>
                    <a:pt x="98" y="25"/>
                  </a:cubicBezTo>
                  <a:cubicBezTo>
                    <a:pt x="96" y="23"/>
                    <a:pt x="94" y="21"/>
                    <a:pt x="92" y="19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3" name="Freeform 3502"/>
            <p:cNvSpPr>
              <a:spLocks noChangeArrowheads="1"/>
            </p:cNvSpPr>
            <p:nvPr/>
          </p:nvSpPr>
          <p:spPr bwMode="auto">
            <a:xfrm>
              <a:off x="655638" y="233363"/>
              <a:ext cx="36513" cy="84138"/>
            </a:xfrm>
            <a:custGeom>
              <a:avLst/>
              <a:gdLst>
                <a:gd name="T0" fmla="*/ 2147483647 w 28"/>
                <a:gd name="T1" fmla="*/ 2147483647 h 65"/>
                <a:gd name="T2" fmla="*/ 2147483647 w 28"/>
                <a:gd name="T3" fmla="*/ 2147483647 h 65"/>
                <a:gd name="T4" fmla="*/ 2147483647 w 28"/>
                <a:gd name="T5" fmla="*/ 2147483647 h 65"/>
                <a:gd name="T6" fmla="*/ 2147483647 w 28"/>
                <a:gd name="T7" fmla="*/ 2147483647 h 65"/>
                <a:gd name="T8" fmla="*/ 2147483647 w 28"/>
                <a:gd name="T9" fmla="*/ 2147483647 h 65"/>
                <a:gd name="T10" fmla="*/ 2147483647 w 28"/>
                <a:gd name="T11" fmla="*/ 2147483647 h 65"/>
                <a:gd name="T12" fmla="*/ 0 w 28"/>
                <a:gd name="T13" fmla="*/ 2147483647 h 65"/>
                <a:gd name="T14" fmla="*/ 2147483647 w 28"/>
                <a:gd name="T15" fmla="*/ 2147483647 h 65"/>
                <a:gd name="T16" fmla="*/ 2147483647 w 28"/>
                <a:gd name="T17" fmla="*/ 2147483647 h 65"/>
                <a:gd name="T18" fmla="*/ 2147483647 w 28"/>
                <a:gd name="T19" fmla="*/ 2147483647 h 65"/>
                <a:gd name="T20" fmla="*/ 2147483647 w 28"/>
                <a:gd name="T21" fmla="*/ 2147483647 h 65"/>
                <a:gd name="T22" fmla="*/ 2147483647 w 28"/>
                <a:gd name="T23" fmla="*/ 2147483647 h 65"/>
                <a:gd name="T24" fmla="*/ 2147483647 w 28"/>
                <a:gd name="T25" fmla="*/ 2147483647 h 65"/>
                <a:gd name="T26" fmla="*/ 2147483647 w 28"/>
                <a:gd name="T27" fmla="*/ 2147483647 h 65"/>
                <a:gd name="T28" fmla="*/ 2147483647 w 28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65"/>
                <a:gd name="T47" fmla="*/ 28 w 28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65">
                  <a:moveTo>
                    <a:pt x="17" y="18"/>
                  </a:moveTo>
                  <a:cubicBezTo>
                    <a:pt x="18" y="21"/>
                    <a:pt x="19" y="24"/>
                    <a:pt x="20" y="27"/>
                  </a:cubicBezTo>
                  <a:cubicBezTo>
                    <a:pt x="20" y="29"/>
                    <a:pt x="19" y="32"/>
                    <a:pt x="19" y="34"/>
                  </a:cubicBezTo>
                  <a:cubicBezTo>
                    <a:pt x="18" y="40"/>
                    <a:pt x="14" y="45"/>
                    <a:pt x="10" y="49"/>
                  </a:cubicBezTo>
                  <a:cubicBezTo>
                    <a:pt x="9" y="52"/>
                    <a:pt x="7" y="55"/>
                    <a:pt x="6" y="58"/>
                  </a:cubicBezTo>
                  <a:cubicBezTo>
                    <a:pt x="5" y="59"/>
                    <a:pt x="3" y="60"/>
                    <a:pt x="2" y="62"/>
                  </a:cubicBezTo>
                  <a:cubicBezTo>
                    <a:pt x="2" y="63"/>
                    <a:pt x="1" y="64"/>
                    <a:pt x="0" y="65"/>
                  </a:cubicBezTo>
                  <a:cubicBezTo>
                    <a:pt x="0" y="61"/>
                    <a:pt x="2" y="57"/>
                    <a:pt x="4" y="54"/>
                  </a:cubicBezTo>
                  <a:cubicBezTo>
                    <a:pt x="6" y="49"/>
                    <a:pt x="9" y="45"/>
                    <a:pt x="10" y="40"/>
                  </a:cubicBezTo>
                  <a:cubicBezTo>
                    <a:pt x="12" y="32"/>
                    <a:pt x="7" y="24"/>
                    <a:pt x="9" y="15"/>
                  </a:cubicBezTo>
                  <a:cubicBezTo>
                    <a:pt x="10" y="11"/>
                    <a:pt x="12" y="7"/>
                    <a:pt x="15" y="4"/>
                  </a:cubicBezTo>
                  <a:cubicBezTo>
                    <a:pt x="18" y="2"/>
                    <a:pt x="23" y="0"/>
                    <a:pt x="26" y="2"/>
                  </a:cubicBezTo>
                  <a:cubicBezTo>
                    <a:pt x="28" y="3"/>
                    <a:pt x="28" y="5"/>
                    <a:pt x="26" y="6"/>
                  </a:cubicBezTo>
                  <a:cubicBezTo>
                    <a:pt x="23" y="6"/>
                    <a:pt x="22" y="4"/>
                    <a:pt x="19" y="7"/>
                  </a:cubicBezTo>
                  <a:cubicBezTo>
                    <a:pt x="17" y="10"/>
                    <a:pt x="17" y="14"/>
                    <a:pt x="17" y="18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4" name="Freeform 3503"/>
            <p:cNvSpPr>
              <a:spLocks noChangeArrowheads="1"/>
            </p:cNvSpPr>
            <p:nvPr/>
          </p:nvSpPr>
          <p:spPr bwMode="auto">
            <a:xfrm>
              <a:off x="573088" y="236538"/>
              <a:ext cx="127000" cy="225425"/>
            </a:xfrm>
            <a:custGeom>
              <a:avLst/>
              <a:gdLst>
                <a:gd name="T0" fmla="*/ 2147483647 w 98"/>
                <a:gd name="T1" fmla="*/ 2147483647 h 175"/>
                <a:gd name="T2" fmla="*/ 2147483647 w 98"/>
                <a:gd name="T3" fmla="*/ 2147483647 h 175"/>
                <a:gd name="T4" fmla="*/ 2147483647 w 98"/>
                <a:gd name="T5" fmla="*/ 2147483647 h 175"/>
                <a:gd name="T6" fmla="*/ 2147483647 w 98"/>
                <a:gd name="T7" fmla="*/ 2147483647 h 175"/>
                <a:gd name="T8" fmla="*/ 2147483647 w 98"/>
                <a:gd name="T9" fmla="*/ 2147483647 h 175"/>
                <a:gd name="T10" fmla="*/ 2147483647 w 98"/>
                <a:gd name="T11" fmla="*/ 2147483647 h 175"/>
                <a:gd name="T12" fmla="*/ 2147483647 w 98"/>
                <a:gd name="T13" fmla="*/ 2147483647 h 175"/>
                <a:gd name="T14" fmla="*/ 2147483647 w 98"/>
                <a:gd name="T15" fmla="*/ 0 h 175"/>
                <a:gd name="T16" fmla="*/ 2147483647 w 98"/>
                <a:gd name="T17" fmla="*/ 2147483647 h 175"/>
                <a:gd name="T18" fmla="*/ 2147483647 w 98"/>
                <a:gd name="T19" fmla="*/ 2147483647 h 175"/>
                <a:gd name="T20" fmla="*/ 2147483647 w 98"/>
                <a:gd name="T21" fmla="*/ 2147483647 h 175"/>
                <a:gd name="T22" fmla="*/ 2147483647 w 98"/>
                <a:gd name="T23" fmla="*/ 2147483647 h 175"/>
                <a:gd name="T24" fmla="*/ 2147483647 w 98"/>
                <a:gd name="T25" fmla="*/ 2147483647 h 1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8"/>
                <a:gd name="T40" fmla="*/ 0 h 175"/>
                <a:gd name="T41" fmla="*/ 98 w 98"/>
                <a:gd name="T42" fmla="*/ 175 h 1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8" h="175">
                  <a:moveTo>
                    <a:pt x="37" y="135"/>
                  </a:moveTo>
                  <a:cubicBezTo>
                    <a:pt x="31" y="143"/>
                    <a:pt x="25" y="151"/>
                    <a:pt x="18" y="158"/>
                  </a:cubicBezTo>
                  <a:cubicBezTo>
                    <a:pt x="17" y="159"/>
                    <a:pt x="2" y="175"/>
                    <a:pt x="2" y="173"/>
                  </a:cubicBezTo>
                  <a:cubicBezTo>
                    <a:pt x="0" y="163"/>
                    <a:pt x="9" y="145"/>
                    <a:pt x="14" y="136"/>
                  </a:cubicBezTo>
                  <a:cubicBezTo>
                    <a:pt x="20" y="125"/>
                    <a:pt x="29" y="116"/>
                    <a:pt x="39" y="109"/>
                  </a:cubicBezTo>
                  <a:cubicBezTo>
                    <a:pt x="54" y="98"/>
                    <a:pt x="57" y="83"/>
                    <a:pt x="63" y="66"/>
                  </a:cubicBezTo>
                  <a:cubicBezTo>
                    <a:pt x="67" y="52"/>
                    <a:pt x="84" y="41"/>
                    <a:pt x="84" y="27"/>
                  </a:cubicBezTo>
                  <a:cubicBezTo>
                    <a:pt x="83" y="16"/>
                    <a:pt x="73" y="1"/>
                    <a:pt x="91" y="0"/>
                  </a:cubicBezTo>
                  <a:cubicBezTo>
                    <a:pt x="91" y="7"/>
                    <a:pt x="81" y="9"/>
                    <a:pt x="86" y="16"/>
                  </a:cubicBezTo>
                  <a:cubicBezTo>
                    <a:pt x="91" y="23"/>
                    <a:pt x="98" y="18"/>
                    <a:pt x="96" y="29"/>
                  </a:cubicBezTo>
                  <a:cubicBezTo>
                    <a:pt x="94" y="37"/>
                    <a:pt x="86" y="47"/>
                    <a:pt x="82" y="54"/>
                  </a:cubicBezTo>
                  <a:cubicBezTo>
                    <a:pt x="70" y="72"/>
                    <a:pt x="62" y="88"/>
                    <a:pt x="73" y="109"/>
                  </a:cubicBezTo>
                  <a:cubicBezTo>
                    <a:pt x="53" y="113"/>
                    <a:pt x="48" y="118"/>
                    <a:pt x="37" y="135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5" name="Freeform 3504"/>
            <p:cNvSpPr>
              <a:spLocks noChangeArrowheads="1"/>
            </p:cNvSpPr>
            <p:nvPr/>
          </p:nvSpPr>
          <p:spPr bwMode="auto">
            <a:xfrm>
              <a:off x="574675" y="244476"/>
              <a:ext cx="123825" cy="217488"/>
            </a:xfrm>
            <a:custGeom>
              <a:avLst/>
              <a:gdLst>
                <a:gd name="T0" fmla="*/ 2147483647 w 96"/>
                <a:gd name="T1" fmla="*/ 2147483647 h 167"/>
                <a:gd name="T2" fmla="*/ 2147483647 w 96"/>
                <a:gd name="T3" fmla="*/ 2147483647 h 167"/>
                <a:gd name="T4" fmla="*/ 2147483647 w 96"/>
                <a:gd name="T5" fmla="*/ 2147483647 h 167"/>
                <a:gd name="T6" fmla="*/ 2147483647 w 96"/>
                <a:gd name="T7" fmla="*/ 2147483647 h 167"/>
                <a:gd name="T8" fmla="*/ 2147483647 w 96"/>
                <a:gd name="T9" fmla="*/ 2147483647 h 167"/>
                <a:gd name="T10" fmla="*/ 2147483647 w 96"/>
                <a:gd name="T11" fmla="*/ 2147483647 h 167"/>
                <a:gd name="T12" fmla="*/ 2147483647 w 96"/>
                <a:gd name="T13" fmla="*/ 2147483647 h 167"/>
                <a:gd name="T14" fmla="*/ 2147483647 w 96"/>
                <a:gd name="T15" fmla="*/ 2147483647 h 167"/>
                <a:gd name="T16" fmla="*/ 2147483647 w 96"/>
                <a:gd name="T17" fmla="*/ 2147483647 h 167"/>
                <a:gd name="T18" fmla="*/ 2147483647 w 96"/>
                <a:gd name="T19" fmla="*/ 2147483647 h 167"/>
                <a:gd name="T20" fmla="*/ 2147483647 w 96"/>
                <a:gd name="T21" fmla="*/ 2147483647 h 167"/>
                <a:gd name="T22" fmla="*/ 2147483647 w 96"/>
                <a:gd name="T23" fmla="*/ 2147483647 h 167"/>
                <a:gd name="T24" fmla="*/ 2147483647 w 96"/>
                <a:gd name="T25" fmla="*/ 2147483647 h 167"/>
                <a:gd name="T26" fmla="*/ 2147483647 w 96"/>
                <a:gd name="T27" fmla="*/ 2147483647 h 167"/>
                <a:gd name="T28" fmla="*/ 2147483647 w 96"/>
                <a:gd name="T29" fmla="*/ 2147483647 h 167"/>
                <a:gd name="T30" fmla="*/ 2147483647 w 96"/>
                <a:gd name="T31" fmla="*/ 2147483647 h 167"/>
                <a:gd name="T32" fmla="*/ 2147483647 w 96"/>
                <a:gd name="T33" fmla="*/ 2147483647 h 167"/>
                <a:gd name="T34" fmla="*/ 2147483647 w 96"/>
                <a:gd name="T35" fmla="*/ 2147483647 h 167"/>
                <a:gd name="T36" fmla="*/ 0 w 96"/>
                <a:gd name="T37" fmla="*/ 2147483647 h 167"/>
                <a:gd name="T38" fmla="*/ 2147483647 w 96"/>
                <a:gd name="T39" fmla="*/ 2147483647 h 1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6"/>
                <a:gd name="T61" fmla="*/ 0 h 167"/>
                <a:gd name="T62" fmla="*/ 96 w 96"/>
                <a:gd name="T63" fmla="*/ 167 h 16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6" h="167">
                  <a:moveTo>
                    <a:pt x="30" y="137"/>
                  </a:moveTo>
                  <a:cubicBezTo>
                    <a:pt x="35" y="131"/>
                    <a:pt x="38" y="123"/>
                    <a:pt x="44" y="117"/>
                  </a:cubicBezTo>
                  <a:cubicBezTo>
                    <a:pt x="53" y="106"/>
                    <a:pt x="61" y="107"/>
                    <a:pt x="73" y="103"/>
                  </a:cubicBezTo>
                  <a:cubicBezTo>
                    <a:pt x="72" y="103"/>
                    <a:pt x="67" y="84"/>
                    <a:pt x="67" y="82"/>
                  </a:cubicBezTo>
                  <a:cubicBezTo>
                    <a:pt x="67" y="75"/>
                    <a:pt x="69" y="69"/>
                    <a:pt x="72" y="63"/>
                  </a:cubicBezTo>
                  <a:cubicBezTo>
                    <a:pt x="75" y="55"/>
                    <a:pt x="81" y="51"/>
                    <a:pt x="85" y="44"/>
                  </a:cubicBezTo>
                  <a:cubicBezTo>
                    <a:pt x="90" y="37"/>
                    <a:pt x="93" y="30"/>
                    <a:pt x="95" y="22"/>
                  </a:cubicBezTo>
                  <a:cubicBezTo>
                    <a:pt x="96" y="16"/>
                    <a:pt x="94" y="15"/>
                    <a:pt x="90" y="12"/>
                  </a:cubicBezTo>
                  <a:cubicBezTo>
                    <a:pt x="87" y="10"/>
                    <a:pt x="82" y="6"/>
                    <a:pt x="85" y="2"/>
                  </a:cubicBezTo>
                  <a:cubicBezTo>
                    <a:pt x="79" y="0"/>
                    <a:pt x="83" y="11"/>
                    <a:pt x="83" y="13"/>
                  </a:cubicBezTo>
                  <a:cubicBezTo>
                    <a:pt x="85" y="17"/>
                    <a:pt x="85" y="22"/>
                    <a:pt x="85" y="27"/>
                  </a:cubicBezTo>
                  <a:cubicBezTo>
                    <a:pt x="84" y="32"/>
                    <a:pt x="82" y="37"/>
                    <a:pt x="79" y="42"/>
                  </a:cubicBezTo>
                  <a:cubicBezTo>
                    <a:pt x="73" y="49"/>
                    <a:pt x="68" y="57"/>
                    <a:pt x="64" y="65"/>
                  </a:cubicBezTo>
                  <a:cubicBezTo>
                    <a:pt x="59" y="74"/>
                    <a:pt x="62" y="85"/>
                    <a:pt x="59" y="94"/>
                  </a:cubicBezTo>
                  <a:cubicBezTo>
                    <a:pt x="57" y="99"/>
                    <a:pt x="52" y="102"/>
                    <a:pt x="48" y="104"/>
                  </a:cubicBezTo>
                  <a:cubicBezTo>
                    <a:pt x="37" y="110"/>
                    <a:pt x="28" y="118"/>
                    <a:pt x="20" y="129"/>
                  </a:cubicBezTo>
                  <a:cubicBezTo>
                    <a:pt x="16" y="133"/>
                    <a:pt x="13" y="137"/>
                    <a:pt x="11" y="143"/>
                  </a:cubicBezTo>
                  <a:cubicBezTo>
                    <a:pt x="10" y="145"/>
                    <a:pt x="10" y="147"/>
                    <a:pt x="8" y="150"/>
                  </a:cubicBezTo>
                  <a:cubicBezTo>
                    <a:pt x="4" y="155"/>
                    <a:pt x="0" y="160"/>
                    <a:pt x="0" y="167"/>
                  </a:cubicBezTo>
                  <a:cubicBezTo>
                    <a:pt x="10" y="164"/>
                    <a:pt x="22" y="146"/>
                    <a:pt x="30" y="137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6" name="Freeform 3505"/>
            <p:cNvSpPr>
              <a:spLocks noChangeArrowheads="1"/>
            </p:cNvSpPr>
            <p:nvPr/>
          </p:nvSpPr>
          <p:spPr bwMode="auto">
            <a:xfrm>
              <a:off x="539750" y="241301"/>
              <a:ext cx="114300" cy="220663"/>
            </a:xfrm>
            <a:custGeom>
              <a:avLst/>
              <a:gdLst>
                <a:gd name="T0" fmla="*/ 2147483647 w 88"/>
                <a:gd name="T1" fmla="*/ 2147483647 h 170"/>
                <a:gd name="T2" fmla="*/ 2147483647 w 88"/>
                <a:gd name="T3" fmla="*/ 2147483647 h 170"/>
                <a:gd name="T4" fmla="*/ 2147483647 w 88"/>
                <a:gd name="T5" fmla="*/ 2147483647 h 170"/>
                <a:gd name="T6" fmla="*/ 2147483647 w 88"/>
                <a:gd name="T7" fmla="*/ 2147483647 h 170"/>
                <a:gd name="T8" fmla="*/ 2147483647 w 88"/>
                <a:gd name="T9" fmla="*/ 2147483647 h 170"/>
                <a:gd name="T10" fmla="*/ 2147483647 w 88"/>
                <a:gd name="T11" fmla="*/ 2147483647 h 170"/>
                <a:gd name="T12" fmla="*/ 2147483647 w 88"/>
                <a:gd name="T13" fmla="*/ 2147483647 h 170"/>
                <a:gd name="T14" fmla="*/ 2147483647 w 88"/>
                <a:gd name="T15" fmla="*/ 2147483647 h 170"/>
                <a:gd name="T16" fmla="*/ 2147483647 w 88"/>
                <a:gd name="T17" fmla="*/ 2147483647 h 170"/>
                <a:gd name="T18" fmla="*/ 2147483647 w 88"/>
                <a:gd name="T19" fmla="*/ 2147483647 h 170"/>
                <a:gd name="T20" fmla="*/ 2147483647 w 88"/>
                <a:gd name="T21" fmla="*/ 2147483647 h 170"/>
                <a:gd name="T22" fmla="*/ 2147483647 w 88"/>
                <a:gd name="T23" fmla="*/ 2147483647 h 170"/>
                <a:gd name="T24" fmla="*/ 2147483647 w 88"/>
                <a:gd name="T25" fmla="*/ 2147483647 h 170"/>
                <a:gd name="T26" fmla="*/ 2147483647 w 88"/>
                <a:gd name="T27" fmla="*/ 2147483647 h 170"/>
                <a:gd name="T28" fmla="*/ 2147483647 w 88"/>
                <a:gd name="T29" fmla="*/ 2147483647 h 170"/>
                <a:gd name="T30" fmla="*/ 2147483647 w 88"/>
                <a:gd name="T31" fmla="*/ 2147483647 h 170"/>
                <a:gd name="T32" fmla="*/ 2147483647 w 88"/>
                <a:gd name="T33" fmla="*/ 2147483647 h 170"/>
                <a:gd name="T34" fmla="*/ 2147483647 w 88"/>
                <a:gd name="T35" fmla="*/ 2147483647 h 170"/>
                <a:gd name="T36" fmla="*/ 2147483647 w 88"/>
                <a:gd name="T37" fmla="*/ 2147483647 h 170"/>
                <a:gd name="T38" fmla="*/ 0 w 88"/>
                <a:gd name="T39" fmla="*/ 2147483647 h 170"/>
                <a:gd name="T40" fmla="*/ 2147483647 w 88"/>
                <a:gd name="T41" fmla="*/ 2147483647 h 170"/>
                <a:gd name="T42" fmla="*/ 2147483647 w 88"/>
                <a:gd name="T43" fmla="*/ 2147483647 h 17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8"/>
                <a:gd name="T67" fmla="*/ 0 h 170"/>
                <a:gd name="T68" fmla="*/ 88 w 88"/>
                <a:gd name="T69" fmla="*/ 170 h 17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8" h="170">
                  <a:moveTo>
                    <a:pt x="24" y="103"/>
                  </a:moveTo>
                  <a:cubicBezTo>
                    <a:pt x="24" y="101"/>
                    <a:pt x="25" y="99"/>
                    <a:pt x="26" y="98"/>
                  </a:cubicBezTo>
                  <a:cubicBezTo>
                    <a:pt x="29" y="93"/>
                    <a:pt x="32" y="90"/>
                    <a:pt x="30" y="84"/>
                  </a:cubicBezTo>
                  <a:cubicBezTo>
                    <a:pt x="27" y="78"/>
                    <a:pt x="22" y="78"/>
                    <a:pt x="16" y="78"/>
                  </a:cubicBezTo>
                  <a:cubicBezTo>
                    <a:pt x="18" y="74"/>
                    <a:pt x="28" y="72"/>
                    <a:pt x="32" y="70"/>
                  </a:cubicBezTo>
                  <a:cubicBezTo>
                    <a:pt x="39" y="67"/>
                    <a:pt x="45" y="61"/>
                    <a:pt x="51" y="56"/>
                  </a:cubicBezTo>
                  <a:cubicBezTo>
                    <a:pt x="56" y="51"/>
                    <a:pt x="61" y="46"/>
                    <a:pt x="64" y="40"/>
                  </a:cubicBezTo>
                  <a:cubicBezTo>
                    <a:pt x="67" y="35"/>
                    <a:pt x="71" y="30"/>
                    <a:pt x="71" y="24"/>
                  </a:cubicBezTo>
                  <a:cubicBezTo>
                    <a:pt x="70" y="18"/>
                    <a:pt x="71" y="12"/>
                    <a:pt x="71" y="6"/>
                  </a:cubicBezTo>
                  <a:cubicBezTo>
                    <a:pt x="71" y="2"/>
                    <a:pt x="72" y="0"/>
                    <a:pt x="76" y="2"/>
                  </a:cubicBezTo>
                  <a:cubicBezTo>
                    <a:pt x="85" y="6"/>
                    <a:pt x="88" y="21"/>
                    <a:pt x="88" y="29"/>
                  </a:cubicBezTo>
                  <a:cubicBezTo>
                    <a:pt x="88" y="42"/>
                    <a:pt x="84" y="54"/>
                    <a:pt x="80" y="65"/>
                  </a:cubicBezTo>
                  <a:cubicBezTo>
                    <a:pt x="72" y="89"/>
                    <a:pt x="63" y="103"/>
                    <a:pt x="46" y="121"/>
                  </a:cubicBezTo>
                  <a:cubicBezTo>
                    <a:pt x="39" y="128"/>
                    <a:pt x="35" y="135"/>
                    <a:pt x="32" y="143"/>
                  </a:cubicBezTo>
                  <a:cubicBezTo>
                    <a:pt x="30" y="148"/>
                    <a:pt x="28" y="152"/>
                    <a:pt x="28" y="157"/>
                  </a:cubicBezTo>
                  <a:cubicBezTo>
                    <a:pt x="27" y="161"/>
                    <a:pt x="28" y="168"/>
                    <a:pt x="26" y="170"/>
                  </a:cubicBezTo>
                  <a:cubicBezTo>
                    <a:pt x="27" y="169"/>
                    <a:pt x="20" y="157"/>
                    <a:pt x="19" y="155"/>
                  </a:cubicBezTo>
                  <a:cubicBezTo>
                    <a:pt x="16" y="150"/>
                    <a:pt x="14" y="146"/>
                    <a:pt x="13" y="140"/>
                  </a:cubicBezTo>
                  <a:cubicBezTo>
                    <a:pt x="12" y="135"/>
                    <a:pt x="10" y="129"/>
                    <a:pt x="7" y="124"/>
                  </a:cubicBezTo>
                  <a:cubicBezTo>
                    <a:pt x="6" y="121"/>
                    <a:pt x="4" y="113"/>
                    <a:pt x="0" y="112"/>
                  </a:cubicBezTo>
                  <a:cubicBezTo>
                    <a:pt x="5" y="114"/>
                    <a:pt x="12" y="112"/>
                    <a:pt x="17" y="109"/>
                  </a:cubicBezTo>
                  <a:cubicBezTo>
                    <a:pt x="20" y="108"/>
                    <a:pt x="22" y="105"/>
                    <a:pt x="24" y="103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7" name="Freeform 3506"/>
            <p:cNvSpPr>
              <a:spLocks noChangeArrowheads="1"/>
            </p:cNvSpPr>
            <p:nvPr/>
          </p:nvSpPr>
          <p:spPr bwMode="auto">
            <a:xfrm>
              <a:off x="554038" y="276226"/>
              <a:ext cx="90488" cy="185738"/>
            </a:xfrm>
            <a:custGeom>
              <a:avLst/>
              <a:gdLst>
                <a:gd name="T0" fmla="*/ 2147483647 w 69"/>
                <a:gd name="T1" fmla="*/ 2147483647 h 144"/>
                <a:gd name="T2" fmla="*/ 2147483647 w 69"/>
                <a:gd name="T3" fmla="*/ 2147483647 h 144"/>
                <a:gd name="T4" fmla="*/ 2147483647 w 69"/>
                <a:gd name="T5" fmla="*/ 0 h 144"/>
                <a:gd name="T6" fmla="*/ 2147483647 w 69"/>
                <a:gd name="T7" fmla="*/ 2147483647 h 144"/>
                <a:gd name="T8" fmla="*/ 2147483647 w 69"/>
                <a:gd name="T9" fmla="*/ 2147483647 h 144"/>
                <a:gd name="T10" fmla="*/ 2147483647 w 69"/>
                <a:gd name="T11" fmla="*/ 2147483647 h 144"/>
                <a:gd name="T12" fmla="*/ 2147483647 w 69"/>
                <a:gd name="T13" fmla="*/ 2147483647 h 144"/>
                <a:gd name="T14" fmla="*/ 2147483647 w 69"/>
                <a:gd name="T15" fmla="*/ 2147483647 h 144"/>
                <a:gd name="T16" fmla="*/ 2147483647 w 69"/>
                <a:gd name="T17" fmla="*/ 2147483647 h 144"/>
                <a:gd name="T18" fmla="*/ 0 w 69"/>
                <a:gd name="T19" fmla="*/ 2147483647 h 144"/>
                <a:gd name="T20" fmla="*/ 2147483647 w 69"/>
                <a:gd name="T21" fmla="*/ 2147483647 h 144"/>
                <a:gd name="T22" fmla="*/ 2147483647 w 69"/>
                <a:gd name="T23" fmla="*/ 2147483647 h 144"/>
                <a:gd name="T24" fmla="*/ 2147483647 w 69"/>
                <a:gd name="T25" fmla="*/ 2147483647 h 144"/>
                <a:gd name="T26" fmla="*/ 2147483647 w 69"/>
                <a:gd name="T27" fmla="*/ 2147483647 h 144"/>
                <a:gd name="T28" fmla="*/ 2147483647 w 69"/>
                <a:gd name="T29" fmla="*/ 2147483647 h 144"/>
                <a:gd name="T30" fmla="*/ 2147483647 w 69"/>
                <a:gd name="T31" fmla="*/ 2147483647 h 144"/>
                <a:gd name="T32" fmla="*/ 2147483647 w 69"/>
                <a:gd name="T33" fmla="*/ 2147483647 h 144"/>
                <a:gd name="T34" fmla="*/ 2147483647 w 69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9"/>
                <a:gd name="T55" fmla="*/ 0 h 144"/>
                <a:gd name="T56" fmla="*/ 69 w 69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9" h="144">
                  <a:moveTo>
                    <a:pt x="55" y="23"/>
                  </a:moveTo>
                  <a:cubicBezTo>
                    <a:pt x="56" y="21"/>
                    <a:pt x="57" y="19"/>
                    <a:pt x="58" y="18"/>
                  </a:cubicBezTo>
                  <a:cubicBezTo>
                    <a:pt x="60" y="12"/>
                    <a:pt x="62" y="6"/>
                    <a:pt x="64" y="0"/>
                  </a:cubicBezTo>
                  <a:cubicBezTo>
                    <a:pt x="69" y="0"/>
                    <a:pt x="67" y="16"/>
                    <a:pt x="67" y="20"/>
                  </a:cubicBezTo>
                  <a:cubicBezTo>
                    <a:pt x="64" y="44"/>
                    <a:pt x="52" y="62"/>
                    <a:pt x="39" y="81"/>
                  </a:cubicBezTo>
                  <a:cubicBezTo>
                    <a:pt x="32" y="90"/>
                    <a:pt x="23" y="100"/>
                    <a:pt x="19" y="111"/>
                  </a:cubicBezTo>
                  <a:cubicBezTo>
                    <a:pt x="19" y="113"/>
                    <a:pt x="15" y="144"/>
                    <a:pt x="13" y="142"/>
                  </a:cubicBezTo>
                  <a:cubicBezTo>
                    <a:pt x="7" y="136"/>
                    <a:pt x="7" y="130"/>
                    <a:pt x="7" y="123"/>
                  </a:cubicBezTo>
                  <a:cubicBezTo>
                    <a:pt x="7" y="114"/>
                    <a:pt x="6" y="106"/>
                    <a:pt x="3" y="98"/>
                  </a:cubicBezTo>
                  <a:cubicBezTo>
                    <a:pt x="2" y="95"/>
                    <a:pt x="2" y="93"/>
                    <a:pt x="0" y="91"/>
                  </a:cubicBezTo>
                  <a:cubicBezTo>
                    <a:pt x="1" y="90"/>
                    <a:pt x="3" y="91"/>
                    <a:pt x="4" y="90"/>
                  </a:cubicBezTo>
                  <a:cubicBezTo>
                    <a:pt x="6" y="90"/>
                    <a:pt x="9" y="88"/>
                    <a:pt x="10" y="86"/>
                  </a:cubicBezTo>
                  <a:cubicBezTo>
                    <a:pt x="17" y="81"/>
                    <a:pt x="22" y="72"/>
                    <a:pt x="25" y="64"/>
                  </a:cubicBezTo>
                  <a:cubicBezTo>
                    <a:pt x="26" y="62"/>
                    <a:pt x="26" y="61"/>
                    <a:pt x="26" y="59"/>
                  </a:cubicBezTo>
                  <a:cubicBezTo>
                    <a:pt x="26" y="56"/>
                    <a:pt x="26" y="50"/>
                    <a:pt x="22" y="50"/>
                  </a:cubicBezTo>
                  <a:cubicBezTo>
                    <a:pt x="25" y="48"/>
                    <a:pt x="29" y="46"/>
                    <a:pt x="32" y="44"/>
                  </a:cubicBezTo>
                  <a:cubicBezTo>
                    <a:pt x="37" y="41"/>
                    <a:pt x="43" y="37"/>
                    <a:pt x="47" y="33"/>
                  </a:cubicBezTo>
                  <a:cubicBezTo>
                    <a:pt x="50" y="30"/>
                    <a:pt x="52" y="26"/>
                    <a:pt x="55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8" name="Freeform 3507"/>
            <p:cNvSpPr>
              <a:spLocks noChangeArrowheads="1"/>
            </p:cNvSpPr>
            <p:nvPr/>
          </p:nvSpPr>
          <p:spPr bwMode="auto">
            <a:xfrm>
              <a:off x="561975" y="315913"/>
              <a:ext cx="66675" cy="146050"/>
            </a:xfrm>
            <a:custGeom>
              <a:avLst/>
              <a:gdLst>
                <a:gd name="T0" fmla="*/ 2147483647 w 51"/>
                <a:gd name="T1" fmla="*/ 2147483647 h 113"/>
                <a:gd name="T2" fmla="*/ 2147483647 w 51"/>
                <a:gd name="T3" fmla="*/ 2147483647 h 113"/>
                <a:gd name="T4" fmla="*/ 2147483647 w 51"/>
                <a:gd name="T5" fmla="*/ 2147483647 h 113"/>
                <a:gd name="T6" fmla="*/ 2147483647 w 51"/>
                <a:gd name="T7" fmla="*/ 0 h 113"/>
                <a:gd name="T8" fmla="*/ 2147483647 w 51"/>
                <a:gd name="T9" fmla="*/ 2147483647 h 113"/>
                <a:gd name="T10" fmla="*/ 2147483647 w 51"/>
                <a:gd name="T11" fmla="*/ 2147483647 h 113"/>
                <a:gd name="T12" fmla="*/ 2147483647 w 51"/>
                <a:gd name="T13" fmla="*/ 2147483647 h 113"/>
                <a:gd name="T14" fmla="*/ 2147483647 w 51"/>
                <a:gd name="T15" fmla="*/ 2147483647 h 113"/>
                <a:gd name="T16" fmla="*/ 0 w 51"/>
                <a:gd name="T17" fmla="*/ 2147483647 h 113"/>
                <a:gd name="T18" fmla="*/ 2147483647 w 51"/>
                <a:gd name="T19" fmla="*/ 2147483647 h 113"/>
                <a:gd name="T20" fmla="*/ 2147483647 w 51"/>
                <a:gd name="T21" fmla="*/ 2147483647 h 113"/>
                <a:gd name="T22" fmla="*/ 2147483647 w 51"/>
                <a:gd name="T23" fmla="*/ 2147483647 h 113"/>
                <a:gd name="T24" fmla="*/ 2147483647 w 51"/>
                <a:gd name="T25" fmla="*/ 2147483647 h 113"/>
                <a:gd name="T26" fmla="*/ 2147483647 w 51"/>
                <a:gd name="T27" fmla="*/ 2147483647 h 1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113"/>
                <a:gd name="T44" fmla="*/ 51 w 51"/>
                <a:gd name="T45" fmla="*/ 113 h 1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113">
                  <a:moveTo>
                    <a:pt x="12" y="84"/>
                  </a:moveTo>
                  <a:cubicBezTo>
                    <a:pt x="15" y="76"/>
                    <a:pt x="19" y="69"/>
                    <a:pt x="23" y="62"/>
                  </a:cubicBezTo>
                  <a:cubicBezTo>
                    <a:pt x="29" y="52"/>
                    <a:pt x="36" y="43"/>
                    <a:pt x="41" y="32"/>
                  </a:cubicBezTo>
                  <a:cubicBezTo>
                    <a:pt x="45" y="22"/>
                    <a:pt x="50" y="11"/>
                    <a:pt x="51" y="0"/>
                  </a:cubicBezTo>
                  <a:cubicBezTo>
                    <a:pt x="48" y="4"/>
                    <a:pt x="46" y="9"/>
                    <a:pt x="42" y="13"/>
                  </a:cubicBezTo>
                  <a:cubicBezTo>
                    <a:pt x="38" y="16"/>
                    <a:pt x="31" y="20"/>
                    <a:pt x="26" y="18"/>
                  </a:cubicBezTo>
                  <a:cubicBezTo>
                    <a:pt x="28" y="27"/>
                    <a:pt x="25" y="36"/>
                    <a:pt x="20" y="43"/>
                  </a:cubicBezTo>
                  <a:cubicBezTo>
                    <a:pt x="16" y="50"/>
                    <a:pt x="11" y="57"/>
                    <a:pt x="4" y="60"/>
                  </a:cubicBezTo>
                  <a:cubicBezTo>
                    <a:pt x="2" y="61"/>
                    <a:pt x="0" y="61"/>
                    <a:pt x="0" y="63"/>
                  </a:cubicBezTo>
                  <a:cubicBezTo>
                    <a:pt x="0" y="64"/>
                    <a:pt x="1" y="66"/>
                    <a:pt x="1" y="67"/>
                  </a:cubicBezTo>
                  <a:cubicBezTo>
                    <a:pt x="2" y="72"/>
                    <a:pt x="2" y="75"/>
                    <a:pt x="1" y="80"/>
                  </a:cubicBezTo>
                  <a:cubicBezTo>
                    <a:pt x="0" y="86"/>
                    <a:pt x="1" y="91"/>
                    <a:pt x="1" y="97"/>
                  </a:cubicBezTo>
                  <a:cubicBezTo>
                    <a:pt x="2" y="98"/>
                    <a:pt x="7" y="113"/>
                    <a:pt x="8" y="112"/>
                  </a:cubicBezTo>
                  <a:cubicBezTo>
                    <a:pt x="13" y="107"/>
                    <a:pt x="9" y="92"/>
                    <a:pt x="12" y="84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49" name="Freeform 3508"/>
            <p:cNvSpPr>
              <a:spLocks noChangeArrowheads="1"/>
            </p:cNvSpPr>
            <p:nvPr/>
          </p:nvSpPr>
          <p:spPr bwMode="auto">
            <a:xfrm>
              <a:off x="561975" y="346076"/>
              <a:ext cx="53975" cy="117475"/>
            </a:xfrm>
            <a:custGeom>
              <a:avLst/>
              <a:gdLst>
                <a:gd name="T0" fmla="*/ 2147483647 w 41"/>
                <a:gd name="T1" fmla="*/ 2147483647 h 91"/>
                <a:gd name="T2" fmla="*/ 2147483647 w 41"/>
                <a:gd name="T3" fmla="*/ 2147483647 h 91"/>
                <a:gd name="T4" fmla="*/ 2147483647 w 41"/>
                <a:gd name="T5" fmla="*/ 2147483647 h 91"/>
                <a:gd name="T6" fmla="*/ 2147483647 w 41"/>
                <a:gd name="T7" fmla="*/ 2147483647 h 91"/>
                <a:gd name="T8" fmla="*/ 2147483647 w 41"/>
                <a:gd name="T9" fmla="*/ 2147483647 h 91"/>
                <a:gd name="T10" fmla="*/ 2147483647 w 41"/>
                <a:gd name="T11" fmla="*/ 0 h 91"/>
                <a:gd name="T12" fmla="*/ 2147483647 w 41"/>
                <a:gd name="T13" fmla="*/ 2147483647 h 91"/>
                <a:gd name="T14" fmla="*/ 2147483647 w 41"/>
                <a:gd name="T15" fmla="*/ 2147483647 h 91"/>
                <a:gd name="T16" fmla="*/ 2147483647 w 41"/>
                <a:gd name="T17" fmla="*/ 2147483647 h 91"/>
                <a:gd name="T18" fmla="*/ 2147483647 w 41"/>
                <a:gd name="T19" fmla="*/ 2147483647 h 91"/>
                <a:gd name="T20" fmla="*/ 2147483647 w 41"/>
                <a:gd name="T21" fmla="*/ 2147483647 h 91"/>
                <a:gd name="T22" fmla="*/ 2147483647 w 41"/>
                <a:gd name="T23" fmla="*/ 2147483647 h 91"/>
                <a:gd name="T24" fmla="*/ 2147483647 w 41"/>
                <a:gd name="T25" fmla="*/ 2147483647 h 91"/>
                <a:gd name="T26" fmla="*/ 2147483647 w 41"/>
                <a:gd name="T27" fmla="*/ 2147483647 h 91"/>
                <a:gd name="T28" fmla="*/ 2147483647 w 41"/>
                <a:gd name="T29" fmla="*/ 2147483647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1"/>
                <a:gd name="T46" fmla="*/ 0 h 91"/>
                <a:gd name="T47" fmla="*/ 41 w 41"/>
                <a:gd name="T48" fmla="*/ 91 h 9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1" h="91">
                  <a:moveTo>
                    <a:pt x="1" y="72"/>
                  </a:moveTo>
                  <a:cubicBezTo>
                    <a:pt x="0" y="66"/>
                    <a:pt x="2" y="62"/>
                    <a:pt x="3" y="57"/>
                  </a:cubicBezTo>
                  <a:cubicBezTo>
                    <a:pt x="4" y="54"/>
                    <a:pt x="4" y="52"/>
                    <a:pt x="5" y="50"/>
                  </a:cubicBezTo>
                  <a:cubicBezTo>
                    <a:pt x="5" y="49"/>
                    <a:pt x="4" y="42"/>
                    <a:pt x="4" y="42"/>
                  </a:cubicBezTo>
                  <a:cubicBezTo>
                    <a:pt x="12" y="38"/>
                    <a:pt x="18" y="30"/>
                    <a:pt x="22" y="23"/>
                  </a:cubicBezTo>
                  <a:cubicBezTo>
                    <a:pt x="26" y="16"/>
                    <a:pt x="31" y="9"/>
                    <a:pt x="31" y="0"/>
                  </a:cubicBezTo>
                  <a:cubicBezTo>
                    <a:pt x="33" y="2"/>
                    <a:pt x="39" y="3"/>
                    <a:pt x="41" y="1"/>
                  </a:cubicBezTo>
                  <a:cubicBezTo>
                    <a:pt x="38" y="8"/>
                    <a:pt x="33" y="16"/>
                    <a:pt x="29" y="22"/>
                  </a:cubicBezTo>
                  <a:cubicBezTo>
                    <a:pt x="25" y="28"/>
                    <a:pt x="20" y="32"/>
                    <a:pt x="17" y="38"/>
                  </a:cubicBezTo>
                  <a:cubicBezTo>
                    <a:pt x="16" y="42"/>
                    <a:pt x="14" y="45"/>
                    <a:pt x="13" y="49"/>
                  </a:cubicBezTo>
                  <a:cubicBezTo>
                    <a:pt x="12" y="52"/>
                    <a:pt x="12" y="56"/>
                    <a:pt x="11" y="60"/>
                  </a:cubicBezTo>
                  <a:cubicBezTo>
                    <a:pt x="10" y="64"/>
                    <a:pt x="9" y="69"/>
                    <a:pt x="9" y="74"/>
                  </a:cubicBezTo>
                  <a:cubicBezTo>
                    <a:pt x="9" y="78"/>
                    <a:pt x="9" y="81"/>
                    <a:pt x="9" y="84"/>
                  </a:cubicBezTo>
                  <a:cubicBezTo>
                    <a:pt x="10" y="89"/>
                    <a:pt x="8" y="91"/>
                    <a:pt x="5" y="87"/>
                  </a:cubicBezTo>
                  <a:cubicBezTo>
                    <a:pt x="2" y="83"/>
                    <a:pt x="1" y="77"/>
                    <a:pt x="1" y="72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0" name="Freeform 3509"/>
            <p:cNvSpPr>
              <a:spLocks noChangeArrowheads="1"/>
            </p:cNvSpPr>
            <p:nvPr/>
          </p:nvSpPr>
          <p:spPr bwMode="auto">
            <a:xfrm>
              <a:off x="488950" y="403226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3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1" name="Freeform 3510"/>
            <p:cNvSpPr>
              <a:spLocks noChangeArrowheads="1"/>
            </p:cNvSpPr>
            <p:nvPr/>
          </p:nvSpPr>
          <p:spPr bwMode="auto">
            <a:xfrm>
              <a:off x="469900" y="247651"/>
              <a:ext cx="128588" cy="179388"/>
            </a:xfrm>
            <a:custGeom>
              <a:avLst/>
              <a:gdLst>
                <a:gd name="T0" fmla="*/ 2147483647 w 99"/>
                <a:gd name="T1" fmla="*/ 2147483647 h 138"/>
                <a:gd name="T2" fmla="*/ 0 w 99"/>
                <a:gd name="T3" fmla="*/ 2147483647 h 138"/>
                <a:gd name="T4" fmla="*/ 2147483647 w 99"/>
                <a:gd name="T5" fmla="*/ 2147483647 h 138"/>
                <a:gd name="T6" fmla="*/ 2147483647 w 99"/>
                <a:gd name="T7" fmla="*/ 2147483647 h 138"/>
                <a:gd name="T8" fmla="*/ 2147483647 w 99"/>
                <a:gd name="T9" fmla="*/ 2147483647 h 138"/>
                <a:gd name="T10" fmla="*/ 2147483647 w 99"/>
                <a:gd name="T11" fmla="*/ 2147483647 h 138"/>
                <a:gd name="T12" fmla="*/ 2147483647 w 99"/>
                <a:gd name="T13" fmla="*/ 2147483647 h 138"/>
                <a:gd name="T14" fmla="*/ 2147483647 w 99"/>
                <a:gd name="T15" fmla="*/ 2147483647 h 138"/>
                <a:gd name="T16" fmla="*/ 2147483647 w 99"/>
                <a:gd name="T17" fmla="*/ 2147483647 h 138"/>
                <a:gd name="T18" fmla="*/ 2147483647 w 99"/>
                <a:gd name="T19" fmla="*/ 2147483647 h 138"/>
                <a:gd name="T20" fmla="*/ 2147483647 w 99"/>
                <a:gd name="T21" fmla="*/ 2147483647 h 138"/>
                <a:gd name="T22" fmla="*/ 2147483647 w 99"/>
                <a:gd name="T23" fmla="*/ 2147483647 h 138"/>
                <a:gd name="T24" fmla="*/ 2147483647 w 99"/>
                <a:gd name="T25" fmla="*/ 2147483647 h 138"/>
                <a:gd name="T26" fmla="*/ 2147483647 w 99"/>
                <a:gd name="T27" fmla="*/ 2147483647 h 138"/>
                <a:gd name="T28" fmla="*/ 2147483647 w 99"/>
                <a:gd name="T29" fmla="*/ 2147483647 h 138"/>
                <a:gd name="T30" fmla="*/ 2147483647 w 99"/>
                <a:gd name="T31" fmla="*/ 2147483647 h 138"/>
                <a:gd name="T32" fmla="*/ 2147483647 w 99"/>
                <a:gd name="T33" fmla="*/ 2147483647 h 138"/>
                <a:gd name="T34" fmla="*/ 2147483647 w 99"/>
                <a:gd name="T35" fmla="*/ 2147483647 h 138"/>
                <a:gd name="T36" fmla="*/ 2147483647 w 99"/>
                <a:gd name="T37" fmla="*/ 2147483647 h 138"/>
                <a:gd name="T38" fmla="*/ 2147483647 w 99"/>
                <a:gd name="T39" fmla="*/ 2147483647 h 138"/>
                <a:gd name="T40" fmla="*/ 2147483647 w 99"/>
                <a:gd name="T41" fmla="*/ 2147483647 h 138"/>
                <a:gd name="T42" fmla="*/ 2147483647 w 99"/>
                <a:gd name="T43" fmla="*/ 2147483647 h 138"/>
                <a:gd name="T44" fmla="*/ 2147483647 w 99"/>
                <a:gd name="T45" fmla="*/ 2147483647 h 138"/>
                <a:gd name="T46" fmla="*/ 2147483647 w 99"/>
                <a:gd name="T47" fmla="*/ 2147483647 h 138"/>
                <a:gd name="T48" fmla="*/ 2147483647 w 99"/>
                <a:gd name="T49" fmla="*/ 2147483647 h 138"/>
                <a:gd name="T50" fmla="*/ 2147483647 w 99"/>
                <a:gd name="T51" fmla="*/ 2147483647 h 138"/>
                <a:gd name="T52" fmla="*/ 2147483647 w 99"/>
                <a:gd name="T53" fmla="*/ 2147483647 h 138"/>
                <a:gd name="T54" fmla="*/ 2147483647 w 99"/>
                <a:gd name="T55" fmla="*/ 2147483647 h 138"/>
                <a:gd name="T56" fmla="*/ 2147483647 w 99"/>
                <a:gd name="T57" fmla="*/ 2147483647 h 138"/>
                <a:gd name="T58" fmla="*/ 2147483647 w 99"/>
                <a:gd name="T59" fmla="*/ 2147483647 h 138"/>
                <a:gd name="T60" fmla="*/ 2147483647 w 99"/>
                <a:gd name="T61" fmla="*/ 2147483647 h 138"/>
                <a:gd name="T62" fmla="*/ 2147483647 w 99"/>
                <a:gd name="T63" fmla="*/ 2147483647 h 138"/>
                <a:gd name="T64" fmla="*/ 2147483647 w 99"/>
                <a:gd name="T65" fmla="*/ 0 h 138"/>
                <a:gd name="T66" fmla="*/ 2147483647 w 99"/>
                <a:gd name="T67" fmla="*/ 2147483647 h 138"/>
                <a:gd name="T68" fmla="*/ 2147483647 w 99"/>
                <a:gd name="T69" fmla="*/ 2147483647 h 138"/>
                <a:gd name="T70" fmla="*/ 2147483647 w 99"/>
                <a:gd name="T71" fmla="*/ 2147483647 h 138"/>
                <a:gd name="T72" fmla="*/ 2147483647 w 99"/>
                <a:gd name="T73" fmla="*/ 2147483647 h 138"/>
                <a:gd name="T74" fmla="*/ 2147483647 w 99"/>
                <a:gd name="T75" fmla="*/ 2147483647 h 138"/>
                <a:gd name="T76" fmla="*/ 2147483647 w 99"/>
                <a:gd name="T77" fmla="*/ 2147483647 h 138"/>
                <a:gd name="T78" fmla="*/ 2147483647 w 99"/>
                <a:gd name="T79" fmla="*/ 2147483647 h 138"/>
                <a:gd name="T80" fmla="*/ 2147483647 w 99"/>
                <a:gd name="T81" fmla="*/ 2147483647 h 1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99"/>
                <a:gd name="T124" fmla="*/ 0 h 138"/>
                <a:gd name="T125" fmla="*/ 99 w 99"/>
                <a:gd name="T126" fmla="*/ 138 h 1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99" h="138">
                  <a:moveTo>
                    <a:pt x="15" y="103"/>
                  </a:moveTo>
                  <a:cubicBezTo>
                    <a:pt x="9" y="109"/>
                    <a:pt x="5" y="115"/>
                    <a:pt x="0" y="121"/>
                  </a:cubicBezTo>
                  <a:cubicBezTo>
                    <a:pt x="0" y="121"/>
                    <a:pt x="3" y="120"/>
                    <a:pt x="4" y="119"/>
                  </a:cubicBezTo>
                  <a:cubicBezTo>
                    <a:pt x="5" y="118"/>
                    <a:pt x="6" y="117"/>
                    <a:pt x="7" y="116"/>
                  </a:cubicBezTo>
                  <a:cubicBezTo>
                    <a:pt x="11" y="114"/>
                    <a:pt x="15" y="114"/>
                    <a:pt x="19" y="114"/>
                  </a:cubicBezTo>
                  <a:cubicBezTo>
                    <a:pt x="25" y="115"/>
                    <a:pt x="32" y="116"/>
                    <a:pt x="37" y="119"/>
                  </a:cubicBezTo>
                  <a:cubicBezTo>
                    <a:pt x="41" y="122"/>
                    <a:pt x="45" y="124"/>
                    <a:pt x="48" y="127"/>
                  </a:cubicBezTo>
                  <a:cubicBezTo>
                    <a:pt x="51" y="131"/>
                    <a:pt x="55" y="134"/>
                    <a:pt x="59" y="138"/>
                  </a:cubicBezTo>
                  <a:cubicBezTo>
                    <a:pt x="57" y="135"/>
                    <a:pt x="56" y="131"/>
                    <a:pt x="54" y="128"/>
                  </a:cubicBezTo>
                  <a:cubicBezTo>
                    <a:pt x="52" y="124"/>
                    <a:pt x="50" y="122"/>
                    <a:pt x="47" y="118"/>
                  </a:cubicBezTo>
                  <a:cubicBezTo>
                    <a:pt x="46" y="117"/>
                    <a:pt x="46" y="116"/>
                    <a:pt x="45" y="114"/>
                  </a:cubicBezTo>
                  <a:cubicBezTo>
                    <a:pt x="43" y="111"/>
                    <a:pt x="43" y="106"/>
                    <a:pt x="44" y="102"/>
                  </a:cubicBezTo>
                  <a:cubicBezTo>
                    <a:pt x="45" y="99"/>
                    <a:pt x="47" y="97"/>
                    <a:pt x="50" y="95"/>
                  </a:cubicBezTo>
                  <a:cubicBezTo>
                    <a:pt x="52" y="95"/>
                    <a:pt x="54" y="94"/>
                    <a:pt x="56" y="94"/>
                  </a:cubicBezTo>
                  <a:cubicBezTo>
                    <a:pt x="58" y="93"/>
                    <a:pt x="60" y="95"/>
                    <a:pt x="62" y="94"/>
                  </a:cubicBezTo>
                  <a:cubicBezTo>
                    <a:pt x="64" y="94"/>
                    <a:pt x="66" y="93"/>
                    <a:pt x="68" y="93"/>
                  </a:cubicBezTo>
                  <a:cubicBezTo>
                    <a:pt x="71" y="93"/>
                    <a:pt x="73" y="93"/>
                    <a:pt x="75" y="93"/>
                  </a:cubicBezTo>
                  <a:cubicBezTo>
                    <a:pt x="73" y="91"/>
                    <a:pt x="69" y="91"/>
                    <a:pt x="67" y="89"/>
                  </a:cubicBezTo>
                  <a:cubicBezTo>
                    <a:pt x="63" y="87"/>
                    <a:pt x="59" y="85"/>
                    <a:pt x="56" y="83"/>
                  </a:cubicBezTo>
                  <a:cubicBezTo>
                    <a:pt x="51" y="78"/>
                    <a:pt x="54" y="72"/>
                    <a:pt x="57" y="67"/>
                  </a:cubicBezTo>
                  <a:cubicBezTo>
                    <a:pt x="66" y="55"/>
                    <a:pt x="81" y="52"/>
                    <a:pt x="92" y="43"/>
                  </a:cubicBezTo>
                  <a:cubicBezTo>
                    <a:pt x="95" y="41"/>
                    <a:pt x="99" y="37"/>
                    <a:pt x="99" y="33"/>
                  </a:cubicBezTo>
                  <a:cubicBezTo>
                    <a:pt x="99" y="29"/>
                    <a:pt x="99" y="24"/>
                    <a:pt x="99" y="20"/>
                  </a:cubicBezTo>
                  <a:cubicBezTo>
                    <a:pt x="97" y="24"/>
                    <a:pt x="95" y="28"/>
                    <a:pt x="95" y="33"/>
                  </a:cubicBezTo>
                  <a:cubicBezTo>
                    <a:pt x="95" y="32"/>
                    <a:pt x="88" y="32"/>
                    <a:pt x="87" y="32"/>
                  </a:cubicBezTo>
                  <a:cubicBezTo>
                    <a:pt x="85" y="32"/>
                    <a:pt x="84" y="31"/>
                    <a:pt x="82" y="32"/>
                  </a:cubicBezTo>
                  <a:cubicBezTo>
                    <a:pt x="79" y="32"/>
                    <a:pt x="76" y="34"/>
                    <a:pt x="73" y="34"/>
                  </a:cubicBezTo>
                  <a:cubicBezTo>
                    <a:pt x="71" y="34"/>
                    <a:pt x="68" y="35"/>
                    <a:pt x="66" y="34"/>
                  </a:cubicBezTo>
                  <a:cubicBezTo>
                    <a:pt x="63" y="33"/>
                    <a:pt x="65" y="27"/>
                    <a:pt x="66" y="24"/>
                  </a:cubicBezTo>
                  <a:cubicBezTo>
                    <a:pt x="68" y="20"/>
                    <a:pt x="74" y="17"/>
                    <a:pt x="78" y="15"/>
                  </a:cubicBezTo>
                  <a:cubicBezTo>
                    <a:pt x="75" y="14"/>
                    <a:pt x="71" y="17"/>
                    <a:pt x="68" y="14"/>
                  </a:cubicBezTo>
                  <a:cubicBezTo>
                    <a:pt x="65" y="10"/>
                    <a:pt x="69" y="6"/>
                    <a:pt x="69" y="3"/>
                  </a:cubicBezTo>
                  <a:cubicBezTo>
                    <a:pt x="69" y="1"/>
                    <a:pt x="69" y="0"/>
                    <a:pt x="67" y="0"/>
                  </a:cubicBezTo>
                  <a:cubicBezTo>
                    <a:pt x="65" y="1"/>
                    <a:pt x="64" y="3"/>
                    <a:pt x="63" y="4"/>
                  </a:cubicBezTo>
                  <a:cubicBezTo>
                    <a:pt x="61" y="6"/>
                    <a:pt x="60" y="9"/>
                    <a:pt x="59" y="11"/>
                  </a:cubicBezTo>
                  <a:cubicBezTo>
                    <a:pt x="58" y="13"/>
                    <a:pt x="57" y="15"/>
                    <a:pt x="56" y="17"/>
                  </a:cubicBezTo>
                  <a:cubicBezTo>
                    <a:pt x="54" y="23"/>
                    <a:pt x="49" y="27"/>
                    <a:pt x="47" y="34"/>
                  </a:cubicBezTo>
                  <a:cubicBezTo>
                    <a:pt x="46" y="38"/>
                    <a:pt x="45" y="43"/>
                    <a:pt x="43" y="47"/>
                  </a:cubicBezTo>
                  <a:cubicBezTo>
                    <a:pt x="40" y="52"/>
                    <a:pt x="37" y="57"/>
                    <a:pt x="35" y="62"/>
                  </a:cubicBezTo>
                  <a:cubicBezTo>
                    <a:pt x="32" y="69"/>
                    <a:pt x="30" y="77"/>
                    <a:pt x="25" y="84"/>
                  </a:cubicBezTo>
                  <a:cubicBezTo>
                    <a:pt x="21" y="90"/>
                    <a:pt x="20" y="98"/>
                    <a:pt x="15" y="10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2" name="Freeform 3511"/>
            <p:cNvSpPr>
              <a:spLocks noChangeArrowheads="1"/>
            </p:cNvSpPr>
            <p:nvPr/>
          </p:nvSpPr>
          <p:spPr bwMode="auto">
            <a:xfrm>
              <a:off x="468313" y="293688"/>
              <a:ext cx="120650" cy="119063"/>
            </a:xfrm>
            <a:custGeom>
              <a:avLst/>
              <a:gdLst>
                <a:gd name="T0" fmla="*/ 2147483647 w 93"/>
                <a:gd name="T1" fmla="*/ 2147483647 h 91"/>
                <a:gd name="T2" fmla="*/ 2147483647 w 93"/>
                <a:gd name="T3" fmla="*/ 2147483647 h 91"/>
                <a:gd name="T4" fmla="*/ 2147483647 w 93"/>
                <a:gd name="T5" fmla="*/ 2147483647 h 91"/>
                <a:gd name="T6" fmla="*/ 2147483647 w 93"/>
                <a:gd name="T7" fmla="*/ 2147483647 h 91"/>
                <a:gd name="T8" fmla="*/ 2147483647 w 93"/>
                <a:gd name="T9" fmla="*/ 2147483647 h 91"/>
                <a:gd name="T10" fmla="*/ 2147483647 w 93"/>
                <a:gd name="T11" fmla="*/ 2147483647 h 91"/>
                <a:gd name="T12" fmla="*/ 2147483647 w 93"/>
                <a:gd name="T13" fmla="*/ 2147483647 h 91"/>
                <a:gd name="T14" fmla="*/ 2147483647 w 93"/>
                <a:gd name="T15" fmla="*/ 2147483647 h 91"/>
                <a:gd name="T16" fmla="*/ 2147483647 w 93"/>
                <a:gd name="T17" fmla="*/ 2147483647 h 91"/>
                <a:gd name="T18" fmla="*/ 2147483647 w 93"/>
                <a:gd name="T19" fmla="*/ 2147483647 h 91"/>
                <a:gd name="T20" fmla="*/ 2147483647 w 93"/>
                <a:gd name="T21" fmla="*/ 2147483647 h 91"/>
                <a:gd name="T22" fmla="*/ 2147483647 w 93"/>
                <a:gd name="T23" fmla="*/ 2147483647 h 91"/>
                <a:gd name="T24" fmla="*/ 2147483647 w 93"/>
                <a:gd name="T25" fmla="*/ 2147483647 h 91"/>
                <a:gd name="T26" fmla="*/ 2147483647 w 93"/>
                <a:gd name="T27" fmla="*/ 2147483647 h 91"/>
                <a:gd name="T28" fmla="*/ 2147483647 w 93"/>
                <a:gd name="T29" fmla="*/ 2147483647 h 91"/>
                <a:gd name="T30" fmla="*/ 2147483647 w 93"/>
                <a:gd name="T31" fmla="*/ 2147483647 h 91"/>
                <a:gd name="T32" fmla="*/ 2147483647 w 93"/>
                <a:gd name="T33" fmla="*/ 2147483647 h 91"/>
                <a:gd name="T34" fmla="*/ 2147483647 w 93"/>
                <a:gd name="T35" fmla="*/ 2147483647 h 91"/>
                <a:gd name="T36" fmla="*/ 2147483647 w 93"/>
                <a:gd name="T37" fmla="*/ 2147483647 h 91"/>
                <a:gd name="T38" fmla="*/ 2147483647 w 93"/>
                <a:gd name="T39" fmla="*/ 2147483647 h 91"/>
                <a:gd name="T40" fmla="*/ 0 w 93"/>
                <a:gd name="T41" fmla="*/ 2147483647 h 91"/>
                <a:gd name="T42" fmla="*/ 2147483647 w 93"/>
                <a:gd name="T43" fmla="*/ 2147483647 h 91"/>
                <a:gd name="T44" fmla="*/ 2147483647 w 93"/>
                <a:gd name="T45" fmla="*/ 2147483647 h 91"/>
                <a:gd name="T46" fmla="*/ 2147483647 w 93"/>
                <a:gd name="T47" fmla="*/ 2147483647 h 9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3"/>
                <a:gd name="T73" fmla="*/ 0 h 91"/>
                <a:gd name="T74" fmla="*/ 93 w 93"/>
                <a:gd name="T75" fmla="*/ 91 h 9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3" h="91">
                  <a:moveTo>
                    <a:pt x="42" y="85"/>
                  </a:moveTo>
                  <a:cubicBezTo>
                    <a:pt x="45" y="86"/>
                    <a:pt x="48" y="89"/>
                    <a:pt x="51" y="91"/>
                  </a:cubicBezTo>
                  <a:cubicBezTo>
                    <a:pt x="50" y="91"/>
                    <a:pt x="50" y="90"/>
                    <a:pt x="50" y="90"/>
                  </a:cubicBezTo>
                  <a:cubicBezTo>
                    <a:pt x="48" y="87"/>
                    <a:pt x="46" y="84"/>
                    <a:pt x="44" y="82"/>
                  </a:cubicBezTo>
                  <a:cubicBezTo>
                    <a:pt x="41" y="78"/>
                    <a:pt x="40" y="74"/>
                    <a:pt x="38" y="71"/>
                  </a:cubicBezTo>
                  <a:cubicBezTo>
                    <a:pt x="37" y="67"/>
                    <a:pt x="35" y="63"/>
                    <a:pt x="36" y="59"/>
                  </a:cubicBezTo>
                  <a:cubicBezTo>
                    <a:pt x="39" y="53"/>
                    <a:pt x="47" y="53"/>
                    <a:pt x="52" y="53"/>
                  </a:cubicBezTo>
                  <a:cubicBezTo>
                    <a:pt x="55" y="53"/>
                    <a:pt x="58" y="55"/>
                    <a:pt x="61" y="55"/>
                  </a:cubicBezTo>
                  <a:cubicBezTo>
                    <a:pt x="59" y="53"/>
                    <a:pt x="57" y="51"/>
                    <a:pt x="55" y="49"/>
                  </a:cubicBezTo>
                  <a:cubicBezTo>
                    <a:pt x="52" y="47"/>
                    <a:pt x="50" y="45"/>
                    <a:pt x="50" y="41"/>
                  </a:cubicBezTo>
                  <a:cubicBezTo>
                    <a:pt x="50" y="37"/>
                    <a:pt x="53" y="33"/>
                    <a:pt x="55" y="30"/>
                  </a:cubicBezTo>
                  <a:cubicBezTo>
                    <a:pt x="58" y="25"/>
                    <a:pt x="62" y="19"/>
                    <a:pt x="68" y="16"/>
                  </a:cubicBezTo>
                  <a:cubicBezTo>
                    <a:pt x="72" y="13"/>
                    <a:pt x="75" y="11"/>
                    <a:pt x="79" y="9"/>
                  </a:cubicBezTo>
                  <a:cubicBezTo>
                    <a:pt x="83" y="8"/>
                    <a:pt x="87" y="6"/>
                    <a:pt x="90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1" y="0"/>
                    <a:pt x="83" y="3"/>
                    <a:pt x="80" y="4"/>
                  </a:cubicBezTo>
                  <a:cubicBezTo>
                    <a:pt x="69" y="8"/>
                    <a:pt x="61" y="16"/>
                    <a:pt x="53" y="23"/>
                  </a:cubicBezTo>
                  <a:cubicBezTo>
                    <a:pt x="46" y="28"/>
                    <a:pt x="41" y="33"/>
                    <a:pt x="35" y="39"/>
                  </a:cubicBezTo>
                  <a:cubicBezTo>
                    <a:pt x="29" y="44"/>
                    <a:pt x="26" y="50"/>
                    <a:pt x="23" y="57"/>
                  </a:cubicBezTo>
                  <a:cubicBezTo>
                    <a:pt x="20" y="64"/>
                    <a:pt x="15" y="70"/>
                    <a:pt x="10" y="75"/>
                  </a:cubicBezTo>
                  <a:cubicBezTo>
                    <a:pt x="7" y="79"/>
                    <a:pt x="2" y="83"/>
                    <a:pt x="0" y="87"/>
                  </a:cubicBezTo>
                  <a:cubicBezTo>
                    <a:pt x="0" y="86"/>
                    <a:pt x="6" y="83"/>
                    <a:pt x="8" y="82"/>
                  </a:cubicBezTo>
                  <a:cubicBezTo>
                    <a:pt x="11" y="80"/>
                    <a:pt x="15" y="80"/>
                    <a:pt x="19" y="79"/>
                  </a:cubicBezTo>
                  <a:cubicBezTo>
                    <a:pt x="27" y="79"/>
                    <a:pt x="35" y="81"/>
                    <a:pt x="42" y="85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3" name="Freeform 3512"/>
            <p:cNvSpPr>
              <a:spLocks noChangeArrowheads="1"/>
            </p:cNvSpPr>
            <p:nvPr/>
          </p:nvSpPr>
          <p:spPr bwMode="auto">
            <a:xfrm>
              <a:off x="466725" y="320676"/>
              <a:ext cx="76200" cy="87313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0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0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67"/>
                <a:gd name="T65" fmla="*/ 59 w 59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67"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40" y="63"/>
                    <a:pt x="43" y="63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3" y="63"/>
                    <a:pt x="42" y="61"/>
                    <a:pt x="40" y="59"/>
                  </a:cubicBezTo>
                  <a:cubicBezTo>
                    <a:pt x="39" y="57"/>
                    <a:pt x="36" y="55"/>
                    <a:pt x="35" y="53"/>
                  </a:cubicBezTo>
                  <a:cubicBezTo>
                    <a:pt x="31" y="50"/>
                    <a:pt x="30" y="48"/>
                    <a:pt x="30" y="43"/>
                  </a:cubicBezTo>
                  <a:cubicBezTo>
                    <a:pt x="30" y="39"/>
                    <a:pt x="32" y="35"/>
                    <a:pt x="35" y="32"/>
                  </a:cubicBezTo>
                  <a:cubicBezTo>
                    <a:pt x="39" y="29"/>
                    <a:pt x="45" y="28"/>
                    <a:pt x="50" y="29"/>
                  </a:cubicBezTo>
                  <a:cubicBezTo>
                    <a:pt x="42" y="19"/>
                    <a:pt x="54" y="8"/>
                    <a:pt x="59" y="0"/>
                  </a:cubicBezTo>
                  <a:cubicBezTo>
                    <a:pt x="56" y="0"/>
                    <a:pt x="52" y="4"/>
                    <a:pt x="50" y="6"/>
                  </a:cubicBezTo>
                  <a:cubicBezTo>
                    <a:pt x="47" y="8"/>
                    <a:pt x="44" y="11"/>
                    <a:pt x="42" y="13"/>
                  </a:cubicBezTo>
                  <a:cubicBezTo>
                    <a:pt x="40" y="15"/>
                    <a:pt x="38" y="18"/>
                    <a:pt x="36" y="20"/>
                  </a:cubicBezTo>
                  <a:cubicBezTo>
                    <a:pt x="31" y="24"/>
                    <a:pt x="27" y="27"/>
                    <a:pt x="25" y="33"/>
                  </a:cubicBezTo>
                  <a:cubicBezTo>
                    <a:pt x="24" y="38"/>
                    <a:pt x="22" y="43"/>
                    <a:pt x="19" y="46"/>
                  </a:cubicBezTo>
                  <a:cubicBezTo>
                    <a:pt x="16" y="50"/>
                    <a:pt x="11" y="53"/>
                    <a:pt x="7" y="57"/>
                  </a:cubicBezTo>
                  <a:cubicBezTo>
                    <a:pt x="3" y="60"/>
                    <a:pt x="2" y="63"/>
                    <a:pt x="0" y="67"/>
                  </a:cubicBezTo>
                  <a:cubicBezTo>
                    <a:pt x="3" y="66"/>
                    <a:pt x="5" y="63"/>
                    <a:pt x="7" y="61"/>
                  </a:cubicBezTo>
                  <a:cubicBezTo>
                    <a:pt x="10" y="60"/>
                    <a:pt x="14" y="59"/>
                    <a:pt x="17" y="59"/>
                  </a:cubicBezTo>
                  <a:cubicBezTo>
                    <a:pt x="22" y="58"/>
                    <a:pt x="26" y="58"/>
                    <a:pt x="31" y="59"/>
                  </a:cubicBezTo>
                  <a:cubicBezTo>
                    <a:pt x="33" y="59"/>
                    <a:pt x="35" y="60"/>
                    <a:pt x="37" y="62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4" name="Freeform 3513"/>
            <p:cNvSpPr>
              <a:spLocks noChangeArrowheads="1"/>
            </p:cNvSpPr>
            <p:nvPr/>
          </p:nvSpPr>
          <p:spPr bwMode="auto">
            <a:xfrm>
              <a:off x="523875" y="39528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906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5" name="Freeform 3514"/>
            <p:cNvSpPr>
              <a:spLocks noChangeArrowheads="1"/>
            </p:cNvSpPr>
            <p:nvPr/>
          </p:nvSpPr>
          <p:spPr bwMode="auto">
            <a:xfrm>
              <a:off x="468313" y="334963"/>
              <a:ext cx="58738" cy="71438"/>
            </a:xfrm>
            <a:custGeom>
              <a:avLst/>
              <a:gdLst>
                <a:gd name="T0" fmla="*/ 2147483647 w 46"/>
                <a:gd name="T1" fmla="*/ 2147483647 h 56"/>
                <a:gd name="T2" fmla="*/ 2147483647 w 46"/>
                <a:gd name="T3" fmla="*/ 2147483647 h 56"/>
                <a:gd name="T4" fmla="*/ 0 w 46"/>
                <a:gd name="T5" fmla="*/ 2147483647 h 56"/>
                <a:gd name="T6" fmla="*/ 2147483647 w 46"/>
                <a:gd name="T7" fmla="*/ 2147483647 h 56"/>
                <a:gd name="T8" fmla="*/ 2147483647 w 46"/>
                <a:gd name="T9" fmla="*/ 2147483647 h 56"/>
                <a:gd name="T10" fmla="*/ 2147483647 w 46"/>
                <a:gd name="T11" fmla="*/ 2147483647 h 56"/>
                <a:gd name="T12" fmla="*/ 2147483647 w 46"/>
                <a:gd name="T13" fmla="*/ 0 h 56"/>
                <a:gd name="T14" fmla="*/ 2147483647 w 46"/>
                <a:gd name="T15" fmla="*/ 2147483647 h 56"/>
                <a:gd name="T16" fmla="*/ 2147483647 w 46"/>
                <a:gd name="T17" fmla="*/ 2147483647 h 56"/>
                <a:gd name="T18" fmla="*/ 2147483647 w 46"/>
                <a:gd name="T19" fmla="*/ 2147483647 h 56"/>
                <a:gd name="T20" fmla="*/ 2147483647 w 46"/>
                <a:gd name="T21" fmla="*/ 2147483647 h 56"/>
                <a:gd name="T22" fmla="*/ 2147483647 w 46"/>
                <a:gd name="T23" fmla="*/ 214748364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56"/>
                <a:gd name="T38" fmla="*/ 46 w 46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56">
                  <a:moveTo>
                    <a:pt x="22" y="49"/>
                  </a:moveTo>
                  <a:cubicBezTo>
                    <a:pt x="15" y="49"/>
                    <a:pt x="9" y="50"/>
                    <a:pt x="3" y="54"/>
                  </a:cubicBezTo>
                  <a:cubicBezTo>
                    <a:pt x="2" y="55"/>
                    <a:pt x="1" y="56"/>
                    <a:pt x="0" y="56"/>
                  </a:cubicBezTo>
                  <a:cubicBezTo>
                    <a:pt x="1" y="53"/>
                    <a:pt x="4" y="49"/>
                    <a:pt x="7" y="46"/>
                  </a:cubicBezTo>
                  <a:cubicBezTo>
                    <a:pt x="10" y="44"/>
                    <a:pt x="12" y="41"/>
                    <a:pt x="15" y="38"/>
                  </a:cubicBezTo>
                  <a:cubicBezTo>
                    <a:pt x="21" y="33"/>
                    <a:pt x="23" y="26"/>
                    <a:pt x="27" y="19"/>
                  </a:cubicBezTo>
                  <a:cubicBezTo>
                    <a:pt x="32" y="11"/>
                    <a:pt x="39" y="6"/>
                    <a:pt x="46" y="0"/>
                  </a:cubicBezTo>
                  <a:cubicBezTo>
                    <a:pt x="43" y="5"/>
                    <a:pt x="36" y="12"/>
                    <a:pt x="43" y="16"/>
                  </a:cubicBezTo>
                  <a:cubicBezTo>
                    <a:pt x="35" y="14"/>
                    <a:pt x="29" y="22"/>
                    <a:pt x="26" y="28"/>
                  </a:cubicBezTo>
                  <a:cubicBezTo>
                    <a:pt x="24" y="33"/>
                    <a:pt x="24" y="38"/>
                    <a:pt x="26" y="42"/>
                  </a:cubicBezTo>
                  <a:cubicBezTo>
                    <a:pt x="28" y="46"/>
                    <a:pt x="33" y="48"/>
                    <a:pt x="35" y="51"/>
                  </a:cubicBezTo>
                  <a:cubicBezTo>
                    <a:pt x="31" y="50"/>
                    <a:pt x="27" y="48"/>
                    <a:pt x="22" y="49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6" name="Freeform 3515"/>
            <p:cNvSpPr>
              <a:spLocks noChangeArrowheads="1"/>
            </p:cNvSpPr>
            <p:nvPr/>
          </p:nvSpPr>
          <p:spPr bwMode="auto">
            <a:xfrm>
              <a:off x="490538" y="400051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7" name="Freeform 3516"/>
            <p:cNvSpPr>
              <a:spLocks noChangeArrowheads="1"/>
            </p:cNvSpPr>
            <p:nvPr/>
          </p:nvSpPr>
          <p:spPr bwMode="auto">
            <a:xfrm>
              <a:off x="466725" y="352426"/>
              <a:ext cx="44450" cy="53975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2147483647 h 41"/>
                <a:gd name="T10" fmla="*/ 2147483647 w 35"/>
                <a:gd name="T11" fmla="*/ 2147483647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5"/>
                <a:gd name="T31" fmla="*/ 0 h 41"/>
                <a:gd name="T32" fmla="*/ 35 w 35"/>
                <a:gd name="T33" fmla="*/ 41 h 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5" h="41">
                  <a:moveTo>
                    <a:pt x="15" y="27"/>
                  </a:moveTo>
                  <a:cubicBezTo>
                    <a:pt x="12" y="29"/>
                    <a:pt x="9" y="31"/>
                    <a:pt x="6" y="33"/>
                  </a:cubicBezTo>
                  <a:cubicBezTo>
                    <a:pt x="5" y="35"/>
                    <a:pt x="0" y="39"/>
                    <a:pt x="2" y="41"/>
                  </a:cubicBezTo>
                  <a:cubicBezTo>
                    <a:pt x="4" y="39"/>
                    <a:pt x="6" y="36"/>
                    <a:pt x="9" y="35"/>
                  </a:cubicBezTo>
                  <a:cubicBezTo>
                    <a:pt x="12" y="34"/>
                    <a:pt x="17" y="33"/>
                    <a:pt x="20" y="33"/>
                  </a:cubicBezTo>
                  <a:cubicBezTo>
                    <a:pt x="18" y="27"/>
                    <a:pt x="21" y="22"/>
                    <a:pt x="24" y="17"/>
                  </a:cubicBezTo>
                  <a:cubicBezTo>
                    <a:pt x="27" y="11"/>
                    <a:pt x="30" y="5"/>
                    <a:pt x="35" y="1"/>
                  </a:cubicBezTo>
                  <a:cubicBezTo>
                    <a:pt x="33" y="0"/>
                    <a:pt x="28" y="5"/>
                    <a:pt x="26" y="7"/>
                  </a:cubicBezTo>
                  <a:cubicBezTo>
                    <a:pt x="24" y="10"/>
                    <a:pt x="23" y="14"/>
                    <a:pt x="22" y="17"/>
                  </a:cubicBezTo>
                  <a:cubicBezTo>
                    <a:pt x="20" y="21"/>
                    <a:pt x="18" y="24"/>
                    <a:pt x="15" y="27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8" name="Freeform 3517"/>
            <p:cNvSpPr>
              <a:spLocks noChangeArrowheads="1"/>
            </p:cNvSpPr>
            <p:nvPr/>
          </p:nvSpPr>
          <p:spPr bwMode="auto">
            <a:xfrm>
              <a:off x="431800" y="430213"/>
              <a:ext cx="136525" cy="38100"/>
            </a:xfrm>
            <a:custGeom>
              <a:avLst/>
              <a:gdLst>
                <a:gd name="T0" fmla="*/ 2147483647 w 106"/>
                <a:gd name="T1" fmla="*/ 2147483647 h 29"/>
                <a:gd name="T2" fmla="*/ 2147483647 w 106"/>
                <a:gd name="T3" fmla="*/ 2147483647 h 29"/>
                <a:gd name="T4" fmla="*/ 2147483647 w 106"/>
                <a:gd name="T5" fmla="*/ 2147483647 h 29"/>
                <a:gd name="T6" fmla="*/ 2147483647 w 106"/>
                <a:gd name="T7" fmla="*/ 2147483647 h 29"/>
                <a:gd name="T8" fmla="*/ 2147483647 w 106"/>
                <a:gd name="T9" fmla="*/ 2147483647 h 29"/>
                <a:gd name="T10" fmla="*/ 2147483647 w 106"/>
                <a:gd name="T11" fmla="*/ 2147483647 h 29"/>
                <a:gd name="T12" fmla="*/ 2147483647 w 106"/>
                <a:gd name="T13" fmla="*/ 2147483647 h 29"/>
                <a:gd name="T14" fmla="*/ 2147483647 w 106"/>
                <a:gd name="T15" fmla="*/ 2147483647 h 29"/>
                <a:gd name="T16" fmla="*/ 2147483647 w 106"/>
                <a:gd name="T17" fmla="*/ 2147483647 h 29"/>
                <a:gd name="T18" fmla="*/ 2147483647 w 106"/>
                <a:gd name="T19" fmla="*/ 2147483647 h 29"/>
                <a:gd name="T20" fmla="*/ 2147483647 w 106"/>
                <a:gd name="T21" fmla="*/ 2147483647 h 29"/>
                <a:gd name="T22" fmla="*/ 2147483647 w 106"/>
                <a:gd name="T23" fmla="*/ 2147483647 h 29"/>
                <a:gd name="T24" fmla="*/ 2147483647 w 106"/>
                <a:gd name="T25" fmla="*/ 2147483647 h 29"/>
                <a:gd name="T26" fmla="*/ 2147483647 w 106"/>
                <a:gd name="T27" fmla="*/ 2147483647 h 29"/>
                <a:gd name="T28" fmla="*/ 2147483647 w 106"/>
                <a:gd name="T29" fmla="*/ 2147483647 h 29"/>
                <a:gd name="T30" fmla="*/ 2147483647 w 106"/>
                <a:gd name="T31" fmla="*/ 2147483647 h 29"/>
                <a:gd name="T32" fmla="*/ 2147483647 w 106"/>
                <a:gd name="T33" fmla="*/ 2147483647 h 29"/>
                <a:gd name="T34" fmla="*/ 2147483647 w 106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6"/>
                <a:gd name="T55" fmla="*/ 0 h 29"/>
                <a:gd name="T56" fmla="*/ 106 w 106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6" h="29">
                  <a:moveTo>
                    <a:pt x="76" y="22"/>
                  </a:moveTo>
                  <a:cubicBezTo>
                    <a:pt x="76" y="22"/>
                    <a:pt x="75" y="22"/>
                    <a:pt x="74" y="22"/>
                  </a:cubicBezTo>
                  <a:cubicBezTo>
                    <a:pt x="72" y="22"/>
                    <a:pt x="69" y="22"/>
                    <a:pt x="66" y="22"/>
                  </a:cubicBezTo>
                  <a:cubicBezTo>
                    <a:pt x="63" y="22"/>
                    <a:pt x="61" y="21"/>
                    <a:pt x="58" y="21"/>
                  </a:cubicBezTo>
                  <a:cubicBezTo>
                    <a:pt x="53" y="22"/>
                    <a:pt x="48" y="25"/>
                    <a:pt x="43" y="26"/>
                  </a:cubicBezTo>
                  <a:cubicBezTo>
                    <a:pt x="38" y="27"/>
                    <a:pt x="33" y="27"/>
                    <a:pt x="28" y="27"/>
                  </a:cubicBezTo>
                  <a:cubicBezTo>
                    <a:pt x="22" y="27"/>
                    <a:pt x="17" y="29"/>
                    <a:pt x="12" y="26"/>
                  </a:cubicBezTo>
                  <a:cubicBezTo>
                    <a:pt x="9" y="24"/>
                    <a:pt x="6" y="22"/>
                    <a:pt x="4" y="20"/>
                  </a:cubicBezTo>
                  <a:cubicBezTo>
                    <a:pt x="0" y="17"/>
                    <a:pt x="1" y="12"/>
                    <a:pt x="5" y="11"/>
                  </a:cubicBezTo>
                  <a:cubicBezTo>
                    <a:pt x="10" y="10"/>
                    <a:pt x="16" y="10"/>
                    <a:pt x="21" y="11"/>
                  </a:cubicBezTo>
                  <a:cubicBezTo>
                    <a:pt x="28" y="12"/>
                    <a:pt x="34" y="14"/>
                    <a:pt x="40" y="9"/>
                  </a:cubicBezTo>
                  <a:cubicBezTo>
                    <a:pt x="46" y="5"/>
                    <a:pt x="48" y="1"/>
                    <a:pt x="55" y="1"/>
                  </a:cubicBezTo>
                  <a:cubicBezTo>
                    <a:pt x="61" y="0"/>
                    <a:pt x="64" y="3"/>
                    <a:pt x="69" y="5"/>
                  </a:cubicBezTo>
                  <a:cubicBezTo>
                    <a:pt x="73" y="7"/>
                    <a:pt x="78" y="8"/>
                    <a:pt x="83" y="10"/>
                  </a:cubicBezTo>
                  <a:cubicBezTo>
                    <a:pt x="87" y="12"/>
                    <a:pt x="91" y="15"/>
                    <a:pt x="95" y="17"/>
                  </a:cubicBezTo>
                  <a:cubicBezTo>
                    <a:pt x="96" y="18"/>
                    <a:pt x="106" y="23"/>
                    <a:pt x="104" y="24"/>
                  </a:cubicBezTo>
                  <a:cubicBezTo>
                    <a:pt x="103" y="25"/>
                    <a:pt x="99" y="25"/>
                    <a:pt x="98" y="25"/>
                  </a:cubicBezTo>
                  <a:cubicBezTo>
                    <a:pt x="90" y="26"/>
                    <a:pt x="84" y="23"/>
                    <a:pt x="76" y="22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59" name="Freeform 3518"/>
            <p:cNvSpPr>
              <a:spLocks noChangeArrowheads="1"/>
            </p:cNvSpPr>
            <p:nvPr/>
          </p:nvSpPr>
          <p:spPr bwMode="auto">
            <a:xfrm>
              <a:off x="433388" y="438151"/>
              <a:ext cx="133350" cy="28575"/>
            </a:xfrm>
            <a:custGeom>
              <a:avLst/>
              <a:gdLst>
                <a:gd name="T0" fmla="*/ 2147483647 w 102"/>
                <a:gd name="T1" fmla="*/ 2147483647 h 22"/>
                <a:gd name="T2" fmla="*/ 2147483647 w 102"/>
                <a:gd name="T3" fmla="*/ 2147483647 h 22"/>
                <a:gd name="T4" fmla="*/ 2147483647 w 102"/>
                <a:gd name="T5" fmla="*/ 2147483647 h 22"/>
                <a:gd name="T6" fmla="*/ 2147483647 w 102"/>
                <a:gd name="T7" fmla="*/ 2147483647 h 22"/>
                <a:gd name="T8" fmla="*/ 2147483647 w 102"/>
                <a:gd name="T9" fmla="*/ 2147483647 h 22"/>
                <a:gd name="T10" fmla="*/ 2147483647 w 102"/>
                <a:gd name="T11" fmla="*/ 2147483647 h 22"/>
                <a:gd name="T12" fmla="*/ 2147483647 w 102"/>
                <a:gd name="T13" fmla="*/ 2147483647 h 22"/>
                <a:gd name="T14" fmla="*/ 2147483647 w 102"/>
                <a:gd name="T15" fmla="*/ 2147483647 h 22"/>
                <a:gd name="T16" fmla="*/ 2147483647 w 102"/>
                <a:gd name="T17" fmla="*/ 2147483647 h 22"/>
                <a:gd name="T18" fmla="*/ 2147483647 w 102"/>
                <a:gd name="T19" fmla="*/ 2147483647 h 22"/>
                <a:gd name="T20" fmla="*/ 2147483647 w 102"/>
                <a:gd name="T21" fmla="*/ 2147483647 h 22"/>
                <a:gd name="T22" fmla="*/ 2147483647 w 102"/>
                <a:gd name="T23" fmla="*/ 2147483647 h 22"/>
                <a:gd name="T24" fmla="*/ 2147483647 w 102"/>
                <a:gd name="T25" fmla="*/ 2147483647 h 22"/>
                <a:gd name="T26" fmla="*/ 2147483647 w 102"/>
                <a:gd name="T27" fmla="*/ 2147483647 h 22"/>
                <a:gd name="T28" fmla="*/ 2147483647 w 102"/>
                <a:gd name="T29" fmla="*/ 2147483647 h 22"/>
                <a:gd name="T30" fmla="*/ 2147483647 w 102"/>
                <a:gd name="T31" fmla="*/ 2147483647 h 22"/>
                <a:gd name="T32" fmla="*/ 2147483647 w 102"/>
                <a:gd name="T33" fmla="*/ 2147483647 h 22"/>
                <a:gd name="T34" fmla="*/ 2147483647 w 102"/>
                <a:gd name="T35" fmla="*/ 2147483647 h 22"/>
                <a:gd name="T36" fmla="*/ 2147483647 w 102"/>
                <a:gd name="T37" fmla="*/ 2147483647 h 22"/>
                <a:gd name="T38" fmla="*/ 2147483647 w 102"/>
                <a:gd name="T39" fmla="*/ 2147483647 h 22"/>
                <a:gd name="T40" fmla="*/ 2147483647 w 102"/>
                <a:gd name="T41" fmla="*/ 2147483647 h 22"/>
                <a:gd name="T42" fmla="*/ 2147483647 w 102"/>
                <a:gd name="T43" fmla="*/ 2147483647 h 22"/>
                <a:gd name="T44" fmla="*/ 2147483647 w 102"/>
                <a:gd name="T45" fmla="*/ 2147483647 h 22"/>
                <a:gd name="T46" fmla="*/ 2147483647 w 102"/>
                <a:gd name="T47" fmla="*/ 2147483647 h 22"/>
                <a:gd name="T48" fmla="*/ 2147483647 w 102"/>
                <a:gd name="T49" fmla="*/ 2147483647 h 22"/>
                <a:gd name="T50" fmla="*/ 2147483647 w 102"/>
                <a:gd name="T51" fmla="*/ 2147483647 h 2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2"/>
                <a:gd name="T79" fmla="*/ 0 h 22"/>
                <a:gd name="T80" fmla="*/ 102 w 102"/>
                <a:gd name="T81" fmla="*/ 22 h 2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2" h="22">
                  <a:moveTo>
                    <a:pt x="102" y="19"/>
                  </a:moveTo>
                  <a:cubicBezTo>
                    <a:pt x="99" y="18"/>
                    <a:pt x="99" y="18"/>
                    <a:pt x="99" y="18"/>
                  </a:cubicBezTo>
                  <a:cubicBezTo>
                    <a:pt x="96" y="16"/>
                    <a:pt x="90" y="14"/>
                    <a:pt x="89" y="14"/>
                  </a:cubicBezTo>
                  <a:cubicBezTo>
                    <a:pt x="87" y="13"/>
                    <a:pt x="86" y="13"/>
                    <a:pt x="84" y="12"/>
                  </a:cubicBezTo>
                  <a:cubicBezTo>
                    <a:pt x="84" y="12"/>
                    <a:pt x="83" y="12"/>
                    <a:pt x="83" y="12"/>
                  </a:cubicBezTo>
                  <a:cubicBezTo>
                    <a:pt x="81" y="11"/>
                    <a:pt x="79" y="10"/>
                    <a:pt x="76" y="9"/>
                  </a:cubicBezTo>
                  <a:cubicBezTo>
                    <a:pt x="74" y="8"/>
                    <a:pt x="71" y="7"/>
                    <a:pt x="68" y="6"/>
                  </a:cubicBezTo>
                  <a:cubicBezTo>
                    <a:pt x="65" y="5"/>
                    <a:pt x="63" y="3"/>
                    <a:pt x="61" y="2"/>
                  </a:cubicBezTo>
                  <a:cubicBezTo>
                    <a:pt x="55" y="0"/>
                    <a:pt x="51" y="3"/>
                    <a:pt x="48" y="7"/>
                  </a:cubicBezTo>
                  <a:cubicBezTo>
                    <a:pt x="46" y="9"/>
                    <a:pt x="45" y="10"/>
                    <a:pt x="43" y="11"/>
                  </a:cubicBezTo>
                  <a:cubicBezTo>
                    <a:pt x="39" y="11"/>
                    <a:pt x="36" y="12"/>
                    <a:pt x="32" y="12"/>
                  </a:cubicBezTo>
                  <a:cubicBezTo>
                    <a:pt x="31" y="12"/>
                    <a:pt x="29" y="12"/>
                    <a:pt x="28" y="12"/>
                  </a:cubicBezTo>
                  <a:cubicBezTo>
                    <a:pt x="21" y="10"/>
                    <a:pt x="14" y="8"/>
                    <a:pt x="8" y="11"/>
                  </a:cubicBezTo>
                  <a:cubicBezTo>
                    <a:pt x="0" y="15"/>
                    <a:pt x="11" y="21"/>
                    <a:pt x="15" y="21"/>
                  </a:cubicBezTo>
                  <a:cubicBezTo>
                    <a:pt x="18" y="21"/>
                    <a:pt x="20" y="21"/>
                    <a:pt x="22" y="21"/>
                  </a:cubicBezTo>
                  <a:cubicBezTo>
                    <a:pt x="25" y="22"/>
                    <a:pt x="27" y="22"/>
                    <a:pt x="30" y="22"/>
                  </a:cubicBezTo>
                  <a:cubicBezTo>
                    <a:pt x="34" y="22"/>
                    <a:pt x="38" y="21"/>
                    <a:pt x="41" y="20"/>
                  </a:cubicBezTo>
                  <a:cubicBezTo>
                    <a:pt x="45" y="19"/>
                    <a:pt x="48" y="17"/>
                    <a:pt x="52" y="16"/>
                  </a:cubicBezTo>
                  <a:cubicBezTo>
                    <a:pt x="55" y="15"/>
                    <a:pt x="59" y="15"/>
                    <a:pt x="63" y="15"/>
                  </a:cubicBezTo>
                  <a:cubicBezTo>
                    <a:pt x="66" y="16"/>
                    <a:pt x="69" y="15"/>
                    <a:pt x="72" y="16"/>
                  </a:cubicBezTo>
                  <a:cubicBezTo>
                    <a:pt x="74" y="17"/>
                    <a:pt x="77" y="18"/>
                    <a:pt x="80" y="19"/>
                  </a:cubicBezTo>
                  <a:cubicBezTo>
                    <a:pt x="82" y="19"/>
                    <a:pt x="85" y="19"/>
                    <a:pt x="87" y="19"/>
                  </a:cubicBezTo>
                  <a:cubicBezTo>
                    <a:pt x="89" y="19"/>
                    <a:pt x="92" y="20"/>
                    <a:pt x="95" y="20"/>
                  </a:cubicBezTo>
                  <a:cubicBezTo>
                    <a:pt x="97" y="20"/>
                    <a:pt x="100" y="21"/>
                    <a:pt x="100" y="20"/>
                  </a:cubicBezTo>
                  <a:cubicBezTo>
                    <a:pt x="100" y="19"/>
                    <a:pt x="100" y="19"/>
                    <a:pt x="100" y="19"/>
                  </a:cubicBezTo>
                  <a:cubicBezTo>
                    <a:pt x="101" y="19"/>
                    <a:pt x="101" y="19"/>
                    <a:pt x="102" y="19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0" name="Freeform 3519"/>
            <p:cNvSpPr>
              <a:spLocks noChangeArrowheads="1"/>
            </p:cNvSpPr>
            <p:nvPr/>
          </p:nvSpPr>
          <p:spPr bwMode="auto">
            <a:xfrm>
              <a:off x="579438" y="257176"/>
              <a:ext cx="120650" cy="200025"/>
            </a:xfrm>
            <a:custGeom>
              <a:avLst/>
              <a:gdLst>
                <a:gd name="T0" fmla="*/ 2147483647 w 93"/>
                <a:gd name="T1" fmla="*/ 2147483647 h 154"/>
                <a:gd name="T2" fmla="*/ 2147483647 w 93"/>
                <a:gd name="T3" fmla="*/ 2147483647 h 154"/>
                <a:gd name="T4" fmla="*/ 2147483647 w 93"/>
                <a:gd name="T5" fmla="*/ 2147483647 h 154"/>
                <a:gd name="T6" fmla="*/ 2147483647 w 93"/>
                <a:gd name="T7" fmla="*/ 2147483647 h 154"/>
                <a:gd name="T8" fmla="*/ 2147483647 w 93"/>
                <a:gd name="T9" fmla="*/ 2147483647 h 154"/>
                <a:gd name="T10" fmla="*/ 2147483647 w 93"/>
                <a:gd name="T11" fmla="*/ 2147483647 h 154"/>
                <a:gd name="T12" fmla="*/ 2147483647 w 93"/>
                <a:gd name="T13" fmla="*/ 2147483647 h 154"/>
                <a:gd name="T14" fmla="*/ 2147483647 w 93"/>
                <a:gd name="T15" fmla="*/ 2147483647 h 154"/>
                <a:gd name="T16" fmla="*/ 2147483647 w 93"/>
                <a:gd name="T17" fmla="*/ 2147483647 h 154"/>
                <a:gd name="T18" fmla="*/ 2147483647 w 93"/>
                <a:gd name="T19" fmla="*/ 2147483647 h 154"/>
                <a:gd name="T20" fmla="*/ 0 w 93"/>
                <a:gd name="T21" fmla="*/ 2147483647 h 154"/>
                <a:gd name="T22" fmla="*/ 2147483647 w 93"/>
                <a:gd name="T23" fmla="*/ 2147483647 h 154"/>
                <a:gd name="T24" fmla="*/ 2147483647 w 93"/>
                <a:gd name="T25" fmla="*/ 2147483647 h 154"/>
                <a:gd name="T26" fmla="*/ 2147483647 w 93"/>
                <a:gd name="T27" fmla="*/ 2147483647 h 154"/>
                <a:gd name="T28" fmla="*/ 2147483647 w 93"/>
                <a:gd name="T29" fmla="*/ 2147483647 h 154"/>
                <a:gd name="T30" fmla="*/ 2147483647 w 93"/>
                <a:gd name="T31" fmla="*/ 2147483647 h 154"/>
                <a:gd name="T32" fmla="*/ 2147483647 w 93"/>
                <a:gd name="T33" fmla="*/ 2147483647 h 154"/>
                <a:gd name="T34" fmla="*/ 2147483647 w 93"/>
                <a:gd name="T35" fmla="*/ 2147483647 h 154"/>
                <a:gd name="T36" fmla="*/ 2147483647 w 93"/>
                <a:gd name="T37" fmla="*/ 0 h 154"/>
                <a:gd name="T38" fmla="*/ 2147483647 w 93"/>
                <a:gd name="T39" fmla="*/ 2147483647 h 15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93"/>
                <a:gd name="T61" fmla="*/ 0 h 154"/>
                <a:gd name="T62" fmla="*/ 93 w 93"/>
                <a:gd name="T63" fmla="*/ 154 h 15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93" h="154">
                  <a:moveTo>
                    <a:pt x="93" y="4"/>
                  </a:moveTo>
                  <a:cubicBezTo>
                    <a:pt x="93" y="5"/>
                    <a:pt x="93" y="5"/>
                    <a:pt x="93" y="5"/>
                  </a:cubicBezTo>
                  <a:cubicBezTo>
                    <a:pt x="89" y="10"/>
                    <a:pt x="90" y="17"/>
                    <a:pt x="87" y="22"/>
                  </a:cubicBezTo>
                  <a:cubicBezTo>
                    <a:pt x="83" y="29"/>
                    <a:pt x="81" y="36"/>
                    <a:pt x="77" y="41"/>
                  </a:cubicBezTo>
                  <a:cubicBezTo>
                    <a:pt x="72" y="48"/>
                    <a:pt x="66" y="54"/>
                    <a:pt x="64" y="62"/>
                  </a:cubicBezTo>
                  <a:cubicBezTo>
                    <a:pt x="63" y="69"/>
                    <a:pt x="64" y="75"/>
                    <a:pt x="65" y="81"/>
                  </a:cubicBezTo>
                  <a:cubicBezTo>
                    <a:pt x="66" y="86"/>
                    <a:pt x="67" y="90"/>
                    <a:pt x="68" y="94"/>
                  </a:cubicBezTo>
                  <a:cubicBezTo>
                    <a:pt x="62" y="95"/>
                    <a:pt x="55" y="97"/>
                    <a:pt x="49" y="99"/>
                  </a:cubicBezTo>
                  <a:cubicBezTo>
                    <a:pt x="42" y="102"/>
                    <a:pt x="37" y="110"/>
                    <a:pt x="33" y="117"/>
                  </a:cubicBezTo>
                  <a:cubicBezTo>
                    <a:pt x="25" y="129"/>
                    <a:pt x="16" y="144"/>
                    <a:pt x="4" y="152"/>
                  </a:cubicBezTo>
                  <a:cubicBezTo>
                    <a:pt x="2" y="153"/>
                    <a:pt x="1" y="154"/>
                    <a:pt x="0" y="154"/>
                  </a:cubicBezTo>
                  <a:cubicBezTo>
                    <a:pt x="7" y="140"/>
                    <a:pt x="15" y="126"/>
                    <a:pt x="24" y="114"/>
                  </a:cubicBezTo>
                  <a:cubicBezTo>
                    <a:pt x="29" y="108"/>
                    <a:pt x="34" y="104"/>
                    <a:pt x="42" y="100"/>
                  </a:cubicBezTo>
                  <a:cubicBezTo>
                    <a:pt x="46" y="97"/>
                    <a:pt x="58" y="94"/>
                    <a:pt x="60" y="89"/>
                  </a:cubicBezTo>
                  <a:cubicBezTo>
                    <a:pt x="62" y="85"/>
                    <a:pt x="60" y="75"/>
                    <a:pt x="60" y="71"/>
                  </a:cubicBezTo>
                  <a:cubicBezTo>
                    <a:pt x="59" y="63"/>
                    <a:pt x="61" y="58"/>
                    <a:pt x="65" y="51"/>
                  </a:cubicBezTo>
                  <a:cubicBezTo>
                    <a:pt x="70" y="44"/>
                    <a:pt x="75" y="38"/>
                    <a:pt x="79" y="30"/>
                  </a:cubicBezTo>
                  <a:cubicBezTo>
                    <a:pt x="82" y="24"/>
                    <a:pt x="89" y="14"/>
                    <a:pt x="86" y="7"/>
                  </a:cubicBezTo>
                  <a:cubicBezTo>
                    <a:pt x="85" y="4"/>
                    <a:pt x="81" y="3"/>
                    <a:pt x="81" y="0"/>
                  </a:cubicBezTo>
                  <a:cubicBezTo>
                    <a:pt x="81" y="3"/>
                    <a:pt x="91" y="4"/>
                    <a:pt x="93" y="4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1" name="Freeform 3520"/>
            <p:cNvSpPr>
              <a:spLocks noChangeArrowheads="1"/>
            </p:cNvSpPr>
            <p:nvPr/>
          </p:nvSpPr>
          <p:spPr bwMode="auto">
            <a:xfrm>
              <a:off x="579438" y="212726"/>
              <a:ext cx="66675" cy="80963"/>
            </a:xfrm>
            <a:custGeom>
              <a:avLst/>
              <a:gdLst>
                <a:gd name="T0" fmla="*/ 2147483647 w 51"/>
                <a:gd name="T1" fmla="*/ 2147483647 h 62"/>
                <a:gd name="T2" fmla="*/ 2147483647 w 51"/>
                <a:gd name="T3" fmla="*/ 2147483647 h 62"/>
                <a:gd name="T4" fmla="*/ 2147483647 w 51"/>
                <a:gd name="T5" fmla="*/ 2147483647 h 62"/>
                <a:gd name="T6" fmla="*/ 2147483647 w 51"/>
                <a:gd name="T7" fmla="*/ 2147483647 h 62"/>
                <a:gd name="T8" fmla="*/ 2147483647 w 51"/>
                <a:gd name="T9" fmla="*/ 2147483647 h 62"/>
                <a:gd name="T10" fmla="*/ 2147483647 w 51"/>
                <a:gd name="T11" fmla="*/ 2147483647 h 62"/>
                <a:gd name="T12" fmla="*/ 2147483647 w 51"/>
                <a:gd name="T13" fmla="*/ 2147483647 h 62"/>
                <a:gd name="T14" fmla="*/ 2147483647 w 51"/>
                <a:gd name="T15" fmla="*/ 2147483647 h 62"/>
                <a:gd name="T16" fmla="*/ 2147483647 w 51"/>
                <a:gd name="T17" fmla="*/ 2147483647 h 62"/>
                <a:gd name="T18" fmla="*/ 2147483647 w 51"/>
                <a:gd name="T19" fmla="*/ 2147483647 h 62"/>
                <a:gd name="T20" fmla="*/ 2147483647 w 51"/>
                <a:gd name="T21" fmla="*/ 2147483647 h 62"/>
                <a:gd name="T22" fmla="*/ 2147483647 w 51"/>
                <a:gd name="T23" fmla="*/ 2147483647 h 62"/>
                <a:gd name="T24" fmla="*/ 2147483647 w 51"/>
                <a:gd name="T25" fmla="*/ 2147483647 h 62"/>
                <a:gd name="T26" fmla="*/ 2147483647 w 51"/>
                <a:gd name="T27" fmla="*/ 2147483647 h 62"/>
                <a:gd name="T28" fmla="*/ 2147483647 w 51"/>
                <a:gd name="T29" fmla="*/ 2147483647 h 6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1"/>
                <a:gd name="T46" fmla="*/ 0 h 62"/>
                <a:gd name="T47" fmla="*/ 51 w 51"/>
                <a:gd name="T48" fmla="*/ 62 h 6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1" h="62">
                  <a:moveTo>
                    <a:pt x="44" y="13"/>
                  </a:moveTo>
                  <a:cubicBezTo>
                    <a:pt x="44" y="13"/>
                    <a:pt x="44" y="13"/>
                    <a:pt x="44" y="14"/>
                  </a:cubicBezTo>
                  <a:cubicBezTo>
                    <a:pt x="41" y="16"/>
                    <a:pt x="37" y="19"/>
                    <a:pt x="34" y="21"/>
                  </a:cubicBezTo>
                  <a:cubicBezTo>
                    <a:pt x="30" y="25"/>
                    <a:pt x="25" y="30"/>
                    <a:pt x="23" y="35"/>
                  </a:cubicBezTo>
                  <a:cubicBezTo>
                    <a:pt x="20" y="40"/>
                    <a:pt x="16" y="45"/>
                    <a:pt x="14" y="51"/>
                  </a:cubicBezTo>
                  <a:cubicBezTo>
                    <a:pt x="13" y="53"/>
                    <a:pt x="12" y="61"/>
                    <a:pt x="10" y="61"/>
                  </a:cubicBezTo>
                  <a:cubicBezTo>
                    <a:pt x="6" y="62"/>
                    <a:pt x="3" y="55"/>
                    <a:pt x="3" y="52"/>
                  </a:cubicBezTo>
                  <a:cubicBezTo>
                    <a:pt x="1" y="49"/>
                    <a:pt x="0" y="45"/>
                    <a:pt x="1" y="41"/>
                  </a:cubicBezTo>
                  <a:cubicBezTo>
                    <a:pt x="1" y="36"/>
                    <a:pt x="3" y="32"/>
                    <a:pt x="4" y="27"/>
                  </a:cubicBezTo>
                  <a:cubicBezTo>
                    <a:pt x="5" y="24"/>
                    <a:pt x="5" y="18"/>
                    <a:pt x="9" y="16"/>
                  </a:cubicBezTo>
                  <a:cubicBezTo>
                    <a:pt x="12" y="13"/>
                    <a:pt x="16" y="13"/>
                    <a:pt x="20" y="13"/>
                  </a:cubicBezTo>
                  <a:cubicBezTo>
                    <a:pt x="24" y="12"/>
                    <a:pt x="29" y="10"/>
                    <a:pt x="33" y="8"/>
                  </a:cubicBezTo>
                  <a:cubicBezTo>
                    <a:pt x="37" y="7"/>
                    <a:pt x="41" y="6"/>
                    <a:pt x="44" y="3"/>
                  </a:cubicBezTo>
                  <a:cubicBezTo>
                    <a:pt x="47" y="0"/>
                    <a:pt x="51" y="2"/>
                    <a:pt x="50" y="6"/>
                  </a:cubicBezTo>
                  <a:cubicBezTo>
                    <a:pt x="49" y="9"/>
                    <a:pt x="46" y="11"/>
                    <a:pt x="44" y="1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2" name="Freeform 3521"/>
            <p:cNvSpPr>
              <a:spLocks noChangeArrowheads="1"/>
            </p:cNvSpPr>
            <p:nvPr/>
          </p:nvSpPr>
          <p:spPr bwMode="auto">
            <a:xfrm>
              <a:off x="682625" y="255588"/>
              <a:ext cx="17463" cy="44450"/>
            </a:xfrm>
            <a:custGeom>
              <a:avLst/>
              <a:gdLst>
                <a:gd name="T0" fmla="*/ 2147483647 w 13"/>
                <a:gd name="T1" fmla="*/ 2147483647 h 34"/>
                <a:gd name="T2" fmla="*/ 2147483647 w 13"/>
                <a:gd name="T3" fmla="*/ 2147483647 h 34"/>
                <a:gd name="T4" fmla="*/ 2147483647 w 13"/>
                <a:gd name="T5" fmla="*/ 2147483647 h 34"/>
                <a:gd name="T6" fmla="*/ 2147483647 w 13"/>
                <a:gd name="T7" fmla="*/ 2147483647 h 34"/>
                <a:gd name="T8" fmla="*/ 2147483647 w 13"/>
                <a:gd name="T9" fmla="*/ 2147483647 h 34"/>
                <a:gd name="T10" fmla="*/ 2147483647 w 13"/>
                <a:gd name="T11" fmla="*/ 214748364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4"/>
                <a:gd name="T20" fmla="*/ 13 w 1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4">
                  <a:moveTo>
                    <a:pt x="13" y="7"/>
                  </a:moveTo>
                  <a:cubicBezTo>
                    <a:pt x="10" y="16"/>
                    <a:pt x="8" y="27"/>
                    <a:pt x="2" y="34"/>
                  </a:cubicBezTo>
                  <a:cubicBezTo>
                    <a:pt x="4" y="28"/>
                    <a:pt x="8" y="22"/>
                    <a:pt x="9" y="16"/>
                  </a:cubicBezTo>
                  <a:cubicBezTo>
                    <a:pt x="10" y="8"/>
                    <a:pt x="2" y="8"/>
                    <a:pt x="1" y="1"/>
                  </a:cubicBezTo>
                  <a:cubicBezTo>
                    <a:pt x="0" y="0"/>
                    <a:pt x="5" y="4"/>
                    <a:pt x="5" y="4"/>
                  </a:cubicBezTo>
                  <a:cubicBezTo>
                    <a:pt x="7" y="6"/>
                    <a:pt x="10" y="7"/>
                    <a:pt x="13" y="7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3" name="Freeform 3522"/>
            <p:cNvSpPr>
              <a:spLocks noChangeArrowheads="1"/>
            </p:cNvSpPr>
            <p:nvPr/>
          </p:nvSpPr>
          <p:spPr bwMode="auto">
            <a:xfrm>
              <a:off x="646113" y="355601"/>
              <a:ext cx="20638" cy="28575"/>
            </a:xfrm>
            <a:custGeom>
              <a:avLst/>
              <a:gdLst>
                <a:gd name="T0" fmla="*/ 2147483647 w 17"/>
                <a:gd name="T1" fmla="*/ 0 h 23"/>
                <a:gd name="T2" fmla="*/ 2147483647 w 17"/>
                <a:gd name="T3" fmla="*/ 2147483647 h 23"/>
                <a:gd name="T4" fmla="*/ 2147483647 w 17"/>
                <a:gd name="T5" fmla="*/ 2147483647 h 23"/>
                <a:gd name="T6" fmla="*/ 0 w 17"/>
                <a:gd name="T7" fmla="*/ 2147483647 h 23"/>
                <a:gd name="T8" fmla="*/ 2147483647 w 17"/>
                <a:gd name="T9" fmla="*/ 2147483647 h 23"/>
                <a:gd name="T10" fmla="*/ 2147483647 w 17"/>
                <a:gd name="T11" fmla="*/ 2147483647 h 23"/>
                <a:gd name="T12" fmla="*/ 2147483647 w 17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3"/>
                <a:gd name="T23" fmla="*/ 17 w 17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3">
                  <a:moveTo>
                    <a:pt x="12" y="0"/>
                  </a:moveTo>
                  <a:cubicBezTo>
                    <a:pt x="12" y="2"/>
                    <a:pt x="14" y="6"/>
                    <a:pt x="14" y="8"/>
                  </a:cubicBezTo>
                  <a:cubicBezTo>
                    <a:pt x="15" y="11"/>
                    <a:pt x="16" y="14"/>
                    <a:pt x="17" y="18"/>
                  </a:cubicBezTo>
                  <a:cubicBezTo>
                    <a:pt x="11" y="19"/>
                    <a:pt x="6" y="23"/>
                    <a:pt x="0" y="23"/>
                  </a:cubicBezTo>
                  <a:cubicBezTo>
                    <a:pt x="1" y="23"/>
                    <a:pt x="5" y="20"/>
                    <a:pt x="6" y="19"/>
                  </a:cubicBezTo>
                  <a:cubicBezTo>
                    <a:pt x="9" y="18"/>
                    <a:pt x="10" y="18"/>
                    <a:pt x="11" y="16"/>
                  </a:cubicBezTo>
                  <a:cubicBezTo>
                    <a:pt x="13" y="11"/>
                    <a:pt x="12" y="5"/>
                    <a:pt x="12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4" name="Freeform 3523"/>
            <p:cNvSpPr>
              <a:spLocks noChangeArrowheads="1"/>
            </p:cNvSpPr>
            <p:nvPr/>
          </p:nvSpPr>
          <p:spPr bwMode="auto">
            <a:xfrm>
              <a:off x="584200" y="222251"/>
              <a:ext cx="49213" cy="60325"/>
            </a:xfrm>
            <a:custGeom>
              <a:avLst/>
              <a:gdLst>
                <a:gd name="T0" fmla="*/ 2147483647 w 38"/>
                <a:gd name="T1" fmla="*/ 2147483647 h 46"/>
                <a:gd name="T2" fmla="*/ 2147483647 w 38"/>
                <a:gd name="T3" fmla="*/ 2147483647 h 46"/>
                <a:gd name="T4" fmla="*/ 2147483647 w 38"/>
                <a:gd name="T5" fmla="*/ 2147483647 h 46"/>
                <a:gd name="T6" fmla="*/ 2147483647 w 38"/>
                <a:gd name="T7" fmla="*/ 2147483647 h 46"/>
                <a:gd name="T8" fmla="*/ 2147483647 w 38"/>
                <a:gd name="T9" fmla="*/ 2147483647 h 46"/>
                <a:gd name="T10" fmla="*/ 2147483647 w 38"/>
                <a:gd name="T11" fmla="*/ 2147483647 h 46"/>
                <a:gd name="T12" fmla="*/ 2147483647 w 38"/>
                <a:gd name="T13" fmla="*/ 2147483647 h 46"/>
                <a:gd name="T14" fmla="*/ 2147483647 w 38"/>
                <a:gd name="T15" fmla="*/ 2147483647 h 46"/>
                <a:gd name="T16" fmla="*/ 2147483647 w 38"/>
                <a:gd name="T17" fmla="*/ 2147483647 h 46"/>
                <a:gd name="T18" fmla="*/ 2147483647 w 38"/>
                <a:gd name="T19" fmla="*/ 2147483647 h 46"/>
                <a:gd name="T20" fmla="*/ 2147483647 w 38"/>
                <a:gd name="T21" fmla="*/ 2147483647 h 46"/>
                <a:gd name="T22" fmla="*/ 2147483647 w 38"/>
                <a:gd name="T23" fmla="*/ 2147483647 h 46"/>
                <a:gd name="T24" fmla="*/ 2147483647 w 38"/>
                <a:gd name="T25" fmla="*/ 2147483647 h 46"/>
                <a:gd name="T26" fmla="*/ 2147483647 w 38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46"/>
                <a:gd name="T44" fmla="*/ 38 w 38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46">
                  <a:moveTo>
                    <a:pt x="4" y="46"/>
                  </a:moveTo>
                  <a:cubicBezTo>
                    <a:pt x="4" y="46"/>
                    <a:pt x="6" y="41"/>
                    <a:pt x="6" y="41"/>
                  </a:cubicBezTo>
                  <a:cubicBezTo>
                    <a:pt x="7" y="39"/>
                    <a:pt x="7" y="37"/>
                    <a:pt x="8" y="35"/>
                  </a:cubicBezTo>
                  <a:cubicBezTo>
                    <a:pt x="10" y="32"/>
                    <a:pt x="11" y="28"/>
                    <a:pt x="14" y="25"/>
                  </a:cubicBezTo>
                  <a:cubicBezTo>
                    <a:pt x="15" y="24"/>
                    <a:pt x="15" y="24"/>
                    <a:pt x="16" y="23"/>
                  </a:cubicBezTo>
                  <a:cubicBezTo>
                    <a:pt x="20" y="20"/>
                    <a:pt x="23" y="17"/>
                    <a:pt x="26" y="13"/>
                  </a:cubicBezTo>
                  <a:cubicBezTo>
                    <a:pt x="28" y="11"/>
                    <a:pt x="31" y="9"/>
                    <a:pt x="33" y="7"/>
                  </a:cubicBezTo>
                  <a:cubicBezTo>
                    <a:pt x="35" y="6"/>
                    <a:pt x="37" y="5"/>
                    <a:pt x="37" y="3"/>
                  </a:cubicBezTo>
                  <a:cubicBezTo>
                    <a:pt x="38" y="0"/>
                    <a:pt x="36" y="1"/>
                    <a:pt x="34" y="2"/>
                  </a:cubicBezTo>
                  <a:cubicBezTo>
                    <a:pt x="29" y="5"/>
                    <a:pt x="24" y="6"/>
                    <a:pt x="18" y="8"/>
                  </a:cubicBezTo>
                  <a:cubicBezTo>
                    <a:pt x="15" y="9"/>
                    <a:pt x="11" y="9"/>
                    <a:pt x="8" y="10"/>
                  </a:cubicBezTo>
                  <a:cubicBezTo>
                    <a:pt x="4" y="12"/>
                    <a:pt x="5" y="16"/>
                    <a:pt x="4" y="20"/>
                  </a:cubicBezTo>
                  <a:cubicBezTo>
                    <a:pt x="3" y="24"/>
                    <a:pt x="2" y="29"/>
                    <a:pt x="1" y="33"/>
                  </a:cubicBezTo>
                  <a:cubicBezTo>
                    <a:pt x="0" y="38"/>
                    <a:pt x="1" y="42"/>
                    <a:pt x="4" y="46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5" name="Freeform 3524"/>
            <p:cNvSpPr>
              <a:spLocks noChangeArrowheads="1"/>
            </p:cNvSpPr>
            <p:nvPr/>
          </p:nvSpPr>
          <p:spPr bwMode="auto">
            <a:xfrm>
              <a:off x="590550" y="238126"/>
              <a:ext cx="20638" cy="3333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"/>
                <a:gd name="T25" fmla="*/ 0 h 25"/>
                <a:gd name="T26" fmla="*/ 16 w 16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" h="25">
                  <a:moveTo>
                    <a:pt x="14" y="6"/>
                  </a:moveTo>
                  <a:cubicBezTo>
                    <a:pt x="13" y="9"/>
                    <a:pt x="10" y="11"/>
                    <a:pt x="8" y="14"/>
                  </a:cubicBezTo>
                  <a:cubicBezTo>
                    <a:pt x="6" y="17"/>
                    <a:pt x="5" y="21"/>
                    <a:pt x="2" y="23"/>
                  </a:cubicBezTo>
                  <a:cubicBezTo>
                    <a:pt x="1" y="24"/>
                    <a:pt x="1" y="25"/>
                    <a:pt x="1" y="23"/>
                  </a:cubicBezTo>
                  <a:cubicBezTo>
                    <a:pt x="0" y="21"/>
                    <a:pt x="1" y="19"/>
                    <a:pt x="1" y="16"/>
                  </a:cubicBezTo>
                  <a:cubicBezTo>
                    <a:pt x="1" y="14"/>
                    <a:pt x="1" y="12"/>
                    <a:pt x="2" y="9"/>
                  </a:cubicBezTo>
                  <a:cubicBezTo>
                    <a:pt x="2" y="5"/>
                    <a:pt x="4" y="3"/>
                    <a:pt x="8" y="2"/>
                  </a:cubicBezTo>
                  <a:cubicBezTo>
                    <a:pt x="12" y="1"/>
                    <a:pt x="16" y="0"/>
                    <a:pt x="14" y="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6" name="Freeform 3525"/>
            <p:cNvSpPr>
              <a:spLocks noChangeArrowheads="1"/>
            </p:cNvSpPr>
            <p:nvPr/>
          </p:nvSpPr>
          <p:spPr bwMode="auto">
            <a:xfrm>
              <a:off x="581025" y="195263"/>
              <a:ext cx="65088" cy="96838"/>
            </a:xfrm>
            <a:custGeom>
              <a:avLst/>
              <a:gdLst>
                <a:gd name="T0" fmla="*/ 2147483647 w 49"/>
                <a:gd name="T1" fmla="*/ 2147483647 h 74"/>
                <a:gd name="T2" fmla="*/ 2147483647 w 49"/>
                <a:gd name="T3" fmla="*/ 2147483647 h 74"/>
                <a:gd name="T4" fmla="*/ 2147483647 w 49"/>
                <a:gd name="T5" fmla="*/ 2147483647 h 74"/>
                <a:gd name="T6" fmla="*/ 2147483647 w 49"/>
                <a:gd name="T7" fmla="*/ 0 h 74"/>
                <a:gd name="T8" fmla="*/ 2147483647 w 49"/>
                <a:gd name="T9" fmla="*/ 2147483647 h 74"/>
                <a:gd name="T10" fmla="*/ 2147483647 w 49"/>
                <a:gd name="T11" fmla="*/ 2147483647 h 74"/>
                <a:gd name="T12" fmla="*/ 2147483647 w 49"/>
                <a:gd name="T13" fmla="*/ 2147483647 h 74"/>
                <a:gd name="T14" fmla="*/ 2147483647 w 49"/>
                <a:gd name="T15" fmla="*/ 2147483647 h 74"/>
                <a:gd name="T16" fmla="*/ 2147483647 w 49"/>
                <a:gd name="T17" fmla="*/ 2147483647 h 74"/>
                <a:gd name="T18" fmla="*/ 2147483647 w 49"/>
                <a:gd name="T19" fmla="*/ 2147483647 h 74"/>
                <a:gd name="T20" fmla="*/ 2147483647 w 49"/>
                <a:gd name="T21" fmla="*/ 2147483647 h 74"/>
                <a:gd name="T22" fmla="*/ 2147483647 w 49"/>
                <a:gd name="T23" fmla="*/ 2147483647 h 74"/>
                <a:gd name="T24" fmla="*/ 2147483647 w 49"/>
                <a:gd name="T25" fmla="*/ 2147483647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74"/>
                <a:gd name="T41" fmla="*/ 49 w 49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74">
                  <a:moveTo>
                    <a:pt x="43" y="26"/>
                  </a:moveTo>
                  <a:cubicBezTo>
                    <a:pt x="46" y="25"/>
                    <a:pt x="49" y="23"/>
                    <a:pt x="49" y="19"/>
                  </a:cubicBezTo>
                  <a:cubicBezTo>
                    <a:pt x="49" y="15"/>
                    <a:pt x="46" y="12"/>
                    <a:pt x="43" y="9"/>
                  </a:cubicBezTo>
                  <a:cubicBezTo>
                    <a:pt x="42" y="7"/>
                    <a:pt x="38" y="1"/>
                    <a:pt x="35" y="0"/>
                  </a:cubicBezTo>
                  <a:cubicBezTo>
                    <a:pt x="35" y="2"/>
                    <a:pt x="37" y="4"/>
                    <a:pt x="38" y="6"/>
                  </a:cubicBezTo>
                  <a:cubicBezTo>
                    <a:pt x="39" y="7"/>
                    <a:pt x="40" y="9"/>
                    <a:pt x="41" y="11"/>
                  </a:cubicBezTo>
                  <a:cubicBezTo>
                    <a:pt x="45" y="21"/>
                    <a:pt x="33" y="22"/>
                    <a:pt x="27" y="24"/>
                  </a:cubicBezTo>
                  <a:cubicBezTo>
                    <a:pt x="22" y="26"/>
                    <a:pt x="21" y="30"/>
                    <a:pt x="18" y="34"/>
                  </a:cubicBezTo>
                  <a:cubicBezTo>
                    <a:pt x="16" y="39"/>
                    <a:pt x="11" y="43"/>
                    <a:pt x="7" y="47"/>
                  </a:cubicBezTo>
                  <a:cubicBezTo>
                    <a:pt x="0" y="56"/>
                    <a:pt x="1" y="65"/>
                    <a:pt x="6" y="74"/>
                  </a:cubicBezTo>
                  <a:cubicBezTo>
                    <a:pt x="10" y="72"/>
                    <a:pt x="11" y="65"/>
                    <a:pt x="12" y="62"/>
                  </a:cubicBezTo>
                  <a:cubicBezTo>
                    <a:pt x="14" y="57"/>
                    <a:pt x="15" y="53"/>
                    <a:pt x="18" y="49"/>
                  </a:cubicBezTo>
                  <a:cubicBezTo>
                    <a:pt x="25" y="41"/>
                    <a:pt x="34" y="32"/>
                    <a:pt x="43" y="2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7" name="Freeform 3526"/>
            <p:cNvSpPr>
              <a:spLocks noChangeArrowheads="1"/>
            </p:cNvSpPr>
            <p:nvPr/>
          </p:nvSpPr>
          <p:spPr bwMode="auto">
            <a:xfrm>
              <a:off x="588963" y="203201"/>
              <a:ext cx="57150" cy="88900"/>
            </a:xfrm>
            <a:custGeom>
              <a:avLst/>
              <a:gdLst>
                <a:gd name="T0" fmla="*/ 2147483647 w 44"/>
                <a:gd name="T1" fmla="*/ 2147483647 h 68"/>
                <a:gd name="T2" fmla="*/ 2147483647 w 44"/>
                <a:gd name="T3" fmla="*/ 2147483647 h 68"/>
                <a:gd name="T4" fmla="*/ 2147483647 w 44"/>
                <a:gd name="T5" fmla="*/ 2147483647 h 68"/>
                <a:gd name="T6" fmla="*/ 0 w 44"/>
                <a:gd name="T7" fmla="*/ 2147483647 h 68"/>
                <a:gd name="T8" fmla="*/ 0 w 44"/>
                <a:gd name="T9" fmla="*/ 2147483647 h 68"/>
                <a:gd name="T10" fmla="*/ 0 w 44"/>
                <a:gd name="T11" fmla="*/ 2147483647 h 68"/>
                <a:gd name="T12" fmla="*/ 2147483647 w 44"/>
                <a:gd name="T13" fmla="*/ 2147483647 h 68"/>
                <a:gd name="T14" fmla="*/ 2147483647 w 44"/>
                <a:gd name="T15" fmla="*/ 2147483647 h 68"/>
                <a:gd name="T16" fmla="*/ 2147483647 w 44"/>
                <a:gd name="T17" fmla="*/ 2147483647 h 68"/>
                <a:gd name="T18" fmla="*/ 2147483647 w 44"/>
                <a:gd name="T19" fmla="*/ 2147483647 h 68"/>
                <a:gd name="T20" fmla="*/ 2147483647 w 44"/>
                <a:gd name="T21" fmla="*/ 0 h 68"/>
                <a:gd name="T22" fmla="*/ 2147483647 w 44"/>
                <a:gd name="T23" fmla="*/ 2147483647 h 68"/>
                <a:gd name="T24" fmla="*/ 2147483647 w 44"/>
                <a:gd name="T25" fmla="*/ 2147483647 h 68"/>
                <a:gd name="T26" fmla="*/ 2147483647 w 44"/>
                <a:gd name="T27" fmla="*/ 2147483647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68"/>
                <a:gd name="T44" fmla="*/ 44 w 44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68">
                  <a:moveTo>
                    <a:pt x="30" y="26"/>
                  </a:moveTo>
                  <a:cubicBezTo>
                    <a:pt x="21" y="33"/>
                    <a:pt x="15" y="41"/>
                    <a:pt x="9" y="50"/>
                  </a:cubicBezTo>
                  <a:cubicBezTo>
                    <a:pt x="5" y="56"/>
                    <a:pt x="4" y="62"/>
                    <a:pt x="1" y="68"/>
                  </a:cubicBezTo>
                  <a:cubicBezTo>
                    <a:pt x="1" y="68"/>
                    <a:pt x="0" y="66"/>
                    <a:pt x="0" y="65"/>
                  </a:cubicBezTo>
                  <a:cubicBezTo>
                    <a:pt x="0" y="64"/>
                    <a:pt x="0" y="63"/>
                    <a:pt x="0" y="61"/>
                  </a:cubicBezTo>
                  <a:cubicBezTo>
                    <a:pt x="0" y="58"/>
                    <a:pt x="0" y="56"/>
                    <a:pt x="0" y="53"/>
                  </a:cubicBezTo>
                  <a:cubicBezTo>
                    <a:pt x="0" y="46"/>
                    <a:pt x="6" y="41"/>
                    <a:pt x="11" y="37"/>
                  </a:cubicBezTo>
                  <a:cubicBezTo>
                    <a:pt x="13" y="34"/>
                    <a:pt x="16" y="32"/>
                    <a:pt x="17" y="29"/>
                  </a:cubicBezTo>
                  <a:cubicBezTo>
                    <a:pt x="18" y="24"/>
                    <a:pt x="17" y="22"/>
                    <a:pt x="22" y="21"/>
                  </a:cubicBezTo>
                  <a:cubicBezTo>
                    <a:pt x="26" y="20"/>
                    <a:pt x="31" y="19"/>
                    <a:pt x="35" y="16"/>
                  </a:cubicBezTo>
                  <a:cubicBezTo>
                    <a:pt x="41" y="11"/>
                    <a:pt x="35" y="6"/>
                    <a:pt x="35" y="0"/>
                  </a:cubicBezTo>
                  <a:cubicBezTo>
                    <a:pt x="36" y="0"/>
                    <a:pt x="38" y="4"/>
                    <a:pt x="40" y="6"/>
                  </a:cubicBezTo>
                  <a:cubicBezTo>
                    <a:pt x="43" y="10"/>
                    <a:pt x="44" y="13"/>
                    <a:pt x="40" y="17"/>
                  </a:cubicBezTo>
                  <a:cubicBezTo>
                    <a:pt x="37" y="21"/>
                    <a:pt x="33" y="23"/>
                    <a:pt x="30" y="26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8" name="Freeform 3527"/>
            <p:cNvSpPr>
              <a:spLocks noChangeArrowheads="1"/>
            </p:cNvSpPr>
            <p:nvPr/>
          </p:nvSpPr>
          <p:spPr bwMode="auto">
            <a:xfrm>
              <a:off x="588963" y="211138"/>
              <a:ext cx="57150" cy="80963"/>
            </a:xfrm>
            <a:custGeom>
              <a:avLst/>
              <a:gdLst>
                <a:gd name="T0" fmla="*/ 2147483647 w 44"/>
                <a:gd name="T1" fmla="*/ 2147483647 h 62"/>
                <a:gd name="T2" fmla="*/ 2147483647 w 44"/>
                <a:gd name="T3" fmla="*/ 2147483647 h 62"/>
                <a:gd name="T4" fmla="*/ 2147483647 w 44"/>
                <a:gd name="T5" fmla="*/ 2147483647 h 62"/>
                <a:gd name="T6" fmla="*/ 2147483647 w 44"/>
                <a:gd name="T7" fmla="*/ 2147483647 h 62"/>
                <a:gd name="T8" fmla="*/ 2147483647 w 44"/>
                <a:gd name="T9" fmla="*/ 2147483647 h 62"/>
                <a:gd name="T10" fmla="*/ 2147483647 w 44"/>
                <a:gd name="T11" fmla="*/ 2147483647 h 62"/>
                <a:gd name="T12" fmla="*/ 2147483647 w 44"/>
                <a:gd name="T13" fmla="*/ 2147483647 h 62"/>
                <a:gd name="T14" fmla="*/ 2147483647 w 44"/>
                <a:gd name="T15" fmla="*/ 2147483647 h 62"/>
                <a:gd name="T16" fmla="*/ 2147483647 w 44"/>
                <a:gd name="T17" fmla="*/ 2147483647 h 62"/>
                <a:gd name="T18" fmla="*/ 2147483647 w 44"/>
                <a:gd name="T19" fmla="*/ 2147483647 h 62"/>
                <a:gd name="T20" fmla="*/ 2147483647 w 44"/>
                <a:gd name="T21" fmla="*/ 2147483647 h 62"/>
                <a:gd name="T22" fmla="*/ 2147483647 w 44"/>
                <a:gd name="T23" fmla="*/ 0 h 62"/>
                <a:gd name="T24" fmla="*/ 2147483647 w 44"/>
                <a:gd name="T25" fmla="*/ 2147483647 h 62"/>
                <a:gd name="T26" fmla="*/ 2147483647 w 44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"/>
                <a:gd name="T43" fmla="*/ 0 h 62"/>
                <a:gd name="T44" fmla="*/ 44 w 44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" h="62">
                  <a:moveTo>
                    <a:pt x="35" y="16"/>
                  </a:moveTo>
                  <a:cubicBezTo>
                    <a:pt x="26" y="23"/>
                    <a:pt x="19" y="30"/>
                    <a:pt x="12" y="39"/>
                  </a:cubicBezTo>
                  <a:cubicBezTo>
                    <a:pt x="10" y="43"/>
                    <a:pt x="7" y="47"/>
                    <a:pt x="5" y="51"/>
                  </a:cubicBezTo>
                  <a:cubicBezTo>
                    <a:pt x="4" y="53"/>
                    <a:pt x="4" y="55"/>
                    <a:pt x="4" y="57"/>
                  </a:cubicBezTo>
                  <a:cubicBezTo>
                    <a:pt x="4" y="59"/>
                    <a:pt x="3" y="62"/>
                    <a:pt x="1" y="62"/>
                  </a:cubicBezTo>
                  <a:cubicBezTo>
                    <a:pt x="0" y="58"/>
                    <a:pt x="2" y="54"/>
                    <a:pt x="2" y="51"/>
                  </a:cubicBezTo>
                  <a:cubicBezTo>
                    <a:pt x="3" y="46"/>
                    <a:pt x="5" y="40"/>
                    <a:pt x="9" y="36"/>
                  </a:cubicBezTo>
                  <a:cubicBezTo>
                    <a:pt x="12" y="34"/>
                    <a:pt x="15" y="32"/>
                    <a:pt x="17" y="28"/>
                  </a:cubicBezTo>
                  <a:cubicBezTo>
                    <a:pt x="18" y="26"/>
                    <a:pt x="19" y="22"/>
                    <a:pt x="21" y="19"/>
                  </a:cubicBezTo>
                  <a:cubicBezTo>
                    <a:pt x="23" y="17"/>
                    <a:pt x="27" y="17"/>
                    <a:pt x="30" y="16"/>
                  </a:cubicBezTo>
                  <a:cubicBezTo>
                    <a:pt x="33" y="14"/>
                    <a:pt x="39" y="12"/>
                    <a:pt x="40" y="8"/>
                  </a:cubicBezTo>
                  <a:cubicBezTo>
                    <a:pt x="41" y="5"/>
                    <a:pt x="40" y="3"/>
                    <a:pt x="39" y="0"/>
                  </a:cubicBezTo>
                  <a:cubicBezTo>
                    <a:pt x="43" y="0"/>
                    <a:pt x="44" y="8"/>
                    <a:pt x="43" y="10"/>
                  </a:cubicBezTo>
                  <a:cubicBezTo>
                    <a:pt x="41" y="13"/>
                    <a:pt x="38" y="15"/>
                    <a:pt x="35" y="16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69" name="Freeform 3528"/>
            <p:cNvSpPr>
              <a:spLocks noChangeArrowheads="1"/>
            </p:cNvSpPr>
            <p:nvPr/>
          </p:nvSpPr>
          <p:spPr bwMode="auto">
            <a:xfrm>
              <a:off x="504825" y="288926"/>
              <a:ext cx="90488" cy="65088"/>
            </a:xfrm>
            <a:custGeom>
              <a:avLst/>
              <a:gdLst>
                <a:gd name="T0" fmla="*/ 2147483647 w 69"/>
                <a:gd name="T1" fmla="*/ 2147483647 h 50"/>
                <a:gd name="T2" fmla="*/ 2147483647 w 69"/>
                <a:gd name="T3" fmla="*/ 2147483647 h 50"/>
                <a:gd name="T4" fmla="*/ 2147483647 w 69"/>
                <a:gd name="T5" fmla="*/ 2147483647 h 50"/>
                <a:gd name="T6" fmla="*/ 2147483647 w 69"/>
                <a:gd name="T7" fmla="*/ 2147483647 h 50"/>
                <a:gd name="T8" fmla="*/ 2147483647 w 69"/>
                <a:gd name="T9" fmla="*/ 2147483647 h 50"/>
                <a:gd name="T10" fmla="*/ 2147483647 w 69"/>
                <a:gd name="T11" fmla="*/ 2147483647 h 50"/>
                <a:gd name="T12" fmla="*/ 2147483647 w 69"/>
                <a:gd name="T13" fmla="*/ 2147483647 h 50"/>
                <a:gd name="T14" fmla="*/ 2147483647 w 69"/>
                <a:gd name="T15" fmla="*/ 2147483647 h 50"/>
                <a:gd name="T16" fmla="*/ 2147483647 w 69"/>
                <a:gd name="T17" fmla="*/ 2147483647 h 50"/>
                <a:gd name="T18" fmla="*/ 0 w 69"/>
                <a:gd name="T19" fmla="*/ 2147483647 h 50"/>
                <a:gd name="T20" fmla="*/ 2147483647 w 69"/>
                <a:gd name="T21" fmla="*/ 2147483647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50"/>
                <a:gd name="T35" fmla="*/ 69 w 69"/>
                <a:gd name="T36" fmla="*/ 50 h 5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50">
                  <a:moveTo>
                    <a:pt x="4" y="46"/>
                  </a:moveTo>
                  <a:cubicBezTo>
                    <a:pt x="8" y="42"/>
                    <a:pt x="11" y="39"/>
                    <a:pt x="15" y="35"/>
                  </a:cubicBezTo>
                  <a:cubicBezTo>
                    <a:pt x="24" y="28"/>
                    <a:pt x="31" y="20"/>
                    <a:pt x="40" y="14"/>
                  </a:cubicBezTo>
                  <a:cubicBezTo>
                    <a:pt x="44" y="12"/>
                    <a:pt x="48" y="9"/>
                    <a:pt x="52" y="8"/>
                  </a:cubicBezTo>
                  <a:cubicBezTo>
                    <a:pt x="55" y="7"/>
                    <a:pt x="61" y="7"/>
                    <a:pt x="64" y="5"/>
                  </a:cubicBezTo>
                  <a:cubicBezTo>
                    <a:pt x="69" y="0"/>
                    <a:pt x="58" y="3"/>
                    <a:pt x="56" y="4"/>
                  </a:cubicBezTo>
                  <a:cubicBezTo>
                    <a:pt x="52" y="6"/>
                    <a:pt x="47" y="8"/>
                    <a:pt x="43" y="9"/>
                  </a:cubicBezTo>
                  <a:cubicBezTo>
                    <a:pt x="40" y="11"/>
                    <a:pt x="36" y="11"/>
                    <a:pt x="32" y="13"/>
                  </a:cubicBezTo>
                  <a:cubicBezTo>
                    <a:pt x="27" y="14"/>
                    <a:pt x="25" y="17"/>
                    <a:pt x="23" y="21"/>
                  </a:cubicBezTo>
                  <a:cubicBezTo>
                    <a:pt x="16" y="31"/>
                    <a:pt x="2" y="37"/>
                    <a:pt x="0" y="50"/>
                  </a:cubicBezTo>
                  <a:cubicBezTo>
                    <a:pt x="1" y="48"/>
                    <a:pt x="3" y="47"/>
                    <a:pt x="4" y="4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0" name="Freeform 3529"/>
            <p:cNvSpPr>
              <a:spLocks noChangeArrowheads="1"/>
            </p:cNvSpPr>
            <p:nvPr/>
          </p:nvSpPr>
          <p:spPr bwMode="auto">
            <a:xfrm>
              <a:off x="504825" y="293688"/>
              <a:ext cx="84138" cy="60325"/>
            </a:xfrm>
            <a:custGeom>
              <a:avLst/>
              <a:gdLst>
                <a:gd name="T0" fmla="*/ 2147483647 w 65"/>
                <a:gd name="T1" fmla="*/ 2147483647 h 46"/>
                <a:gd name="T2" fmla="*/ 2147483647 w 65"/>
                <a:gd name="T3" fmla="*/ 2147483647 h 46"/>
                <a:gd name="T4" fmla="*/ 2147483647 w 65"/>
                <a:gd name="T5" fmla="*/ 2147483647 h 46"/>
                <a:gd name="T6" fmla="*/ 2147483647 w 65"/>
                <a:gd name="T7" fmla="*/ 2147483647 h 46"/>
                <a:gd name="T8" fmla="*/ 2147483647 w 65"/>
                <a:gd name="T9" fmla="*/ 2147483647 h 46"/>
                <a:gd name="T10" fmla="*/ 2147483647 w 65"/>
                <a:gd name="T11" fmla="*/ 2147483647 h 46"/>
                <a:gd name="T12" fmla="*/ 2147483647 w 65"/>
                <a:gd name="T13" fmla="*/ 2147483647 h 46"/>
                <a:gd name="T14" fmla="*/ 2147483647 w 65"/>
                <a:gd name="T15" fmla="*/ 2147483647 h 46"/>
                <a:gd name="T16" fmla="*/ 2147483647 w 65"/>
                <a:gd name="T17" fmla="*/ 2147483647 h 46"/>
                <a:gd name="T18" fmla="*/ 2147483647 w 65"/>
                <a:gd name="T19" fmla="*/ 2147483647 h 46"/>
                <a:gd name="T20" fmla="*/ 2147483647 w 65"/>
                <a:gd name="T21" fmla="*/ 2147483647 h 46"/>
                <a:gd name="T22" fmla="*/ 2147483647 w 65"/>
                <a:gd name="T23" fmla="*/ 2147483647 h 46"/>
                <a:gd name="T24" fmla="*/ 2147483647 w 65"/>
                <a:gd name="T25" fmla="*/ 2147483647 h 46"/>
                <a:gd name="T26" fmla="*/ 2147483647 w 65"/>
                <a:gd name="T27" fmla="*/ 2147483647 h 4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5"/>
                <a:gd name="T43" fmla="*/ 0 h 46"/>
                <a:gd name="T44" fmla="*/ 65 w 65"/>
                <a:gd name="T45" fmla="*/ 46 h 4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5" h="46">
                  <a:moveTo>
                    <a:pt x="4" y="44"/>
                  </a:moveTo>
                  <a:cubicBezTo>
                    <a:pt x="7" y="42"/>
                    <a:pt x="9" y="38"/>
                    <a:pt x="12" y="35"/>
                  </a:cubicBezTo>
                  <a:cubicBezTo>
                    <a:pt x="18" y="29"/>
                    <a:pt x="25" y="25"/>
                    <a:pt x="31" y="19"/>
                  </a:cubicBezTo>
                  <a:cubicBezTo>
                    <a:pt x="36" y="14"/>
                    <a:pt x="42" y="9"/>
                    <a:pt x="50" y="6"/>
                  </a:cubicBezTo>
                  <a:cubicBezTo>
                    <a:pt x="53" y="5"/>
                    <a:pt x="56" y="4"/>
                    <a:pt x="59" y="3"/>
                  </a:cubicBezTo>
                  <a:cubicBezTo>
                    <a:pt x="60" y="3"/>
                    <a:pt x="62" y="3"/>
                    <a:pt x="63" y="2"/>
                  </a:cubicBezTo>
                  <a:cubicBezTo>
                    <a:pt x="65" y="0"/>
                    <a:pt x="62" y="1"/>
                    <a:pt x="60" y="1"/>
                  </a:cubicBezTo>
                  <a:cubicBezTo>
                    <a:pt x="53" y="3"/>
                    <a:pt x="46" y="6"/>
                    <a:pt x="39" y="10"/>
                  </a:cubicBezTo>
                  <a:cubicBezTo>
                    <a:pt x="36" y="11"/>
                    <a:pt x="32" y="11"/>
                    <a:pt x="30" y="14"/>
                  </a:cubicBezTo>
                  <a:cubicBezTo>
                    <a:pt x="27" y="17"/>
                    <a:pt x="25" y="20"/>
                    <a:pt x="22" y="23"/>
                  </a:cubicBezTo>
                  <a:cubicBezTo>
                    <a:pt x="17" y="26"/>
                    <a:pt x="14" y="31"/>
                    <a:pt x="10" y="35"/>
                  </a:cubicBezTo>
                  <a:cubicBezTo>
                    <a:pt x="8" y="37"/>
                    <a:pt x="6" y="39"/>
                    <a:pt x="4" y="41"/>
                  </a:cubicBezTo>
                  <a:cubicBezTo>
                    <a:pt x="2" y="42"/>
                    <a:pt x="0" y="44"/>
                    <a:pt x="1" y="46"/>
                  </a:cubicBezTo>
                  <a:cubicBezTo>
                    <a:pt x="0" y="46"/>
                    <a:pt x="3" y="44"/>
                    <a:pt x="4" y="44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1" name="Freeform 3530"/>
            <p:cNvSpPr>
              <a:spLocks noChangeArrowheads="1"/>
            </p:cNvSpPr>
            <p:nvPr/>
          </p:nvSpPr>
          <p:spPr bwMode="auto">
            <a:xfrm>
              <a:off x="519113" y="301626"/>
              <a:ext cx="49213" cy="38100"/>
            </a:xfrm>
            <a:custGeom>
              <a:avLst/>
              <a:gdLst>
                <a:gd name="T0" fmla="*/ 2147483647 w 37"/>
                <a:gd name="T1" fmla="*/ 2147483647 h 29"/>
                <a:gd name="T2" fmla="*/ 2147483647 w 37"/>
                <a:gd name="T3" fmla="*/ 2147483647 h 29"/>
                <a:gd name="T4" fmla="*/ 0 w 37"/>
                <a:gd name="T5" fmla="*/ 2147483647 h 29"/>
                <a:gd name="T6" fmla="*/ 2147483647 w 37"/>
                <a:gd name="T7" fmla="*/ 2147483647 h 29"/>
                <a:gd name="T8" fmla="*/ 2147483647 w 37"/>
                <a:gd name="T9" fmla="*/ 2147483647 h 29"/>
                <a:gd name="T10" fmla="*/ 2147483647 w 37"/>
                <a:gd name="T11" fmla="*/ 2147483647 h 29"/>
                <a:gd name="T12" fmla="*/ 2147483647 w 37"/>
                <a:gd name="T13" fmla="*/ 2147483647 h 29"/>
                <a:gd name="T14" fmla="*/ 2147483647 w 37"/>
                <a:gd name="T15" fmla="*/ 2147483647 h 29"/>
                <a:gd name="T16" fmla="*/ 2147483647 w 37"/>
                <a:gd name="T17" fmla="*/ 0 h 29"/>
                <a:gd name="T18" fmla="*/ 2147483647 w 37"/>
                <a:gd name="T19" fmla="*/ 2147483647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29"/>
                <a:gd name="T32" fmla="*/ 37 w 37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29">
                  <a:moveTo>
                    <a:pt x="30" y="4"/>
                  </a:moveTo>
                  <a:cubicBezTo>
                    <a:pt x="23" y="8"/>
                    <a:pt x="18" y="13"/>
                    <a:pt x="12" y="19"/>
                  </a:cubicBezTo>
                  <a:cubicBezTo>
                    <a:pt x="8" y="23"/>
                    <a:pt x="5" y="26"/>
                    <a:pt x="0" y="29"/>
                  </a:cubicBezTo>
                  <a:cubicBezTo>
                    <a:pt x="0" y="27"/>
                    <a:pt x="4" y="24"/>
                    <a:pt x="5" y="23"/>
                  </a:cubicBezTo>
                  <a:cubicBezTo>
                    <a:pt x="7" y="21"/>
                    <a:pt x="10" y="19"/>
                    <a:pt x="12" y="16"/>
                  </a:cubicBezTo>
                  <a:cubicBezTo>
                    <a:pt x="13" y="14"/>
                    <a:pt x="16" y="13"/>
                    <a:pt x="17" y="11"/>
                  </a:cubicBezTo>
                  <a:cubicBezTo>
                    <a:pt x="19" y="10"/>
                    <a:pt x="20" y="8"/>
                    <a:pt x="22" y="7"/>
                  </a:cubicBezTo>
                  <a:cubicBezTo>
                    <a:pt x="24" y="6"/>
                    <a:pt x="26" y="5"/>
                    <a:pt x="27" y="5"/>
                  </a:cubicBezTo>
                  <a:cubicBezTo>
                    <a:pt x="31" y="3"/>
                    <a:pt x="33" y="1"/>
                    <a:pt x="37" y="0"/>
                  </a:cubicBezTo>
                  <a:cubicBezTo>
                    <a:pt x="35" y="2"/>
                    <a:pt x="32" y="3"/>
                    <a:pt x="30" y="4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2" name="Freeform 3531"/>
            <p:cNvSpPr>
              <a:spLocks noChangeArrowheads="1"/>
            </p:cNvSpPr>
            <p:nvPr/>
          </p:nvSpPr>
          <p:spPr bwMode="auto">
            <a:xfrm>
              <a:off x="511175" y="255588"/>
              <a:ext cx="57150" cy="87313"/>
            </a:xfrm>
            <a:custGeom>
              <a:avLst/>
              <a:gdLst>
                <a:gd name="T0" fmla="*/ 2147483647 w 45"/>
                <a:gd name="T1" fmla="*/ 2147483647 h 67"/>
                <a:gd name="T2" fmla="*/ 2147483647 w 45"/>
                <a:gd name="T3" fmla="*/ 2147483647 h 67"/>
                <a:gd name="T4" fmla="*/ 2147483647 w 45"/>
                <a:gd name="T5" fmla="*/ 2147483647 h 67"/>
                <a:gd name="T6" fmla="*/ 2147483647 w 45"/>
                <a:gd name="T7" fmla="*/ 2147483647 h 67"/>
                <a:gd name="T8" fmla="*/ 2147483647 w 45"/>
                <a:gd name="T9" fmla="*/ 2147483647 h 67"/>
                <a:gd name="T10" fmla="*/ 2147483647 w 45"/>
                <a:gd name="T11" fmla="*/ 2147483647 h 67"/>
                <a:gd name="T12" fmla="*/ 2147483647 w 45"/>
                <a:gd name="T13" fmla="*/ 2147483647 h 67"/>
                <a:gd name="T14" fmla="*/ 2147483647 w 45"/>
                <a:gd name="T15" fmla="*/ 0 h 67"/>
                <a:gd name="T16" fmla="*/ 2147483647 w 45"/>
                <a:gd name="T17" fmla="*/ 2147483647 h 67"/>
                <a:gd name="T18" fmla="*/ 2147483647 w 45"/>
                <a:gd name="T19" fmla="*/ 2147483647 h 67"/>
                <a:gd name="T20" fmla="*/ 2147483647 w 45"/>
                <a:gd name="T21" fmla="*/ 2147483647 h 67"/>
                <a:gd name="T22" fmla="*/ 2147483647 w 45"/>
                <a:gd name="T23" fmla="*/ 2147483647 h 67"/>
                <a:gd name="T24" fmla="*/ 2147483647 w 45"/>
                <a:gd name="T25" fmla="*/ 2147483647 h 67"/>
                <a:gd name="T26" fmla="*/ 0 w 45"/>
                <a:gd name="T27" fmla="*/ 2147483647 h 67"/>
                <a:gd name="T28" fmla="*/ 2147483647 w 45"/>
                <a:gd name="T29" fmla="*/ 2147483647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5"/>
                <a:gd name="T46" fmla="*/ 0 h 67"/>
                <a:gd name="T47" fmla="*/ 45 w 45"/>
                <a:gd name="T48" fmla="*/ 67 h 6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5" h="67">
                  <a:moveTo>
                    <a:pt x="16" y="50"/>
                  </a:moveTo>
                  <a:cubicBezTo>
                    <a:pt x="20" y="45"/>
                    <a:pt x="23" y="42"/>
                    <a:pt x="29" y="39"/>
                  </a:cubicBezTo>
                  <a:cubicBezTo>
                    <a:pt x="34" y="36"/>
                    <a:pt x="40" y="36"/>
                    <a:pt x="45" y="32"/>
                  </a:cubicBezTo>
                  <a:cubicBezTo>
                    <a:pt x="42" y="32"/>
                    <a:pt x="39" y="32"/>
                    <a:pt x="37" y="32"/>
                  </a:cubicBezTo>
                  <a:cubicBezTo>
                    <a:pt x="34" y="32"/>
                    <a:pt x="31" y="31"/>
                    <a:pt x="30" y="28"/>
                  </a:cubicBezTo>
                  <a:cubicBezTo>
                    <a:pt x="28" y="22"/>
                    <a:pt x="33" y="15"/>
                    <a:pt x="38" y="12"/>
                  </a:cubicBezTo>
                  <a:cubicBezTo>
                    <a:pt x="35" y="12"/>
                    <a:pt x="31" y="14"/>
                    <a:pt x="30" y="10"/>
                  </a:cubicBezTo>
                  <a:cubicBezTo>
                    <a:pt x="29" y="7"/>
                    <a:pt x="31" y="3"/>
                    <a:pt x="32" y="0"/>
                  </a:cubicBezTo>
                  <a:cubicBezTo>
                    <a:pt x="29" y="1"/>
                    <a:pt x="28" y="5"/>
                    <a:pt x="27" y="7"/>
                  </a:cubicBezTo>
                  <a:cubicBezTo>
                    <a:pt x="26" y="10"/>
                    <a:pt x="24" y="13"/>
                    <a:pt x="22" y="17"/>
                  </a:cubicBezTo>
                  <a:cubicBezTo>
                    <a:pt x="21" y="20"/>
                    <a:pt x="18" y="23"/>
                    <a:pt x="17" y="27"/>
                  </a:cubicBezTo>
                  <a:cubicBezTo>
                    <a:pt x="15" y="31"/>
                    <a:pt x="14" y="35"/>
                    <a:pt x="12" y="40"/>
                  </a:cubicBezTo>
                  <a:cubicBezTo>
                    <a:pt x="10" y="45"/>
                    <a:pt x="7" y="49"/>
                    <a:pt x="5" y="54"/>
                  </a:cubicBezTo>
                  <a:cubicBezTo>
                    <a:pt x="3" y="58"/>
                    <a:pt x="0" y="63"/>
                    <a:pt x="0" y="67"/>
                  </a:cubicBezTo>
                  <a:cubicBezTo>
                    <a:pt x="5" y="61"/>
                    <a:pt x="11" y="56"/>
                    <a:pt x="16" y="5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3" name="Freeform 3532"/>
            <p:cNvSpPr>
              <a:spLocks noChangeArrowheads="1"/>
            </p:cNvSpPr>
            <p:nvPr/>
          </p:nvSpPr>
          <p:spPr bwMode="auto">
            <a:xfrm>
              <a:off x="511175" y="271463"/>
              <a:ext cx="46038" cy="71438"/>
            </a:xfrm>
            <a:custGeom>
              <a:avLst/>
              <a:gdLst>
                <a:gd name="T0" fmla="*/ 0 w 36"/>
                <a:gd name="T1" fmla="*/ 2147483647 h 55"/>
                <a:gd name="T2" fmla="*/ 2147483647 w 36"/>
                <a:gd name="T3" fmla="*/ 2147483647 h 55"/>
                <a:gd name="T4" fmla="*/ 2147483647 w 36"/>
                <a:gd name="T5" fmla="*/ 2147483647 h 55"/>
                <a:gd name="T6" fmla="*/ 2147483647 w 36"/>
                <a:gd name="T7" fmla="*/ 2147483647 h 55"/>
                <a:gd name="T8" fmla="*/ 2147483647 w 36"/>
                <a:gd name="T9" fmla="*/ 2147483647 h 55"/>
                <a:gd name="T10" fmla="*/ 2147483647 w 36"/>
                <a:gd name="T11" fmla="*/ 2147483647 h 55"/>
                <a:gd name="T12" fmla="*/ 2147483647 w 36"/>
                <a:gd name="T13" fmla="*/ 0 h 55"/>
                <a:gd name="T14" fmla="*/ 2147483647 w 36"/>
                <a:gd name="T15" fmla="*/ 2147483647 h 55"/>
                <a:gd name="T16" fmla="*/ 2147483647 w 36"/>
                <a:gd name="T17" fmla="*/ 2147483647 h 55"/>
                <a:gd name="T18" fmla="*/ 2147483647 w 36"/>
                <a:gd name="T19" fmla="*/ 2147483647 h 55"/>
                <a:gd name="T20" fmla="*/ 2147483647 w 36"/>
                <a:gd name="T21" fmla="*/ 2147483647 h 55"/>
                <a:gd name="T22" fmla="*/ 2147483647 w 36"/>
                <a:gd name="T23" fmla="*/ 2147483647 h 55"/>
                <a:gd name="T24" fmla="*/ 2147483647 w 36"/>
                <a:gd name="T25" fmla="*/ 2147483647 h 55"/>
                <a:gd name="T26" fmla="*/ 2147483647 w 36"/>
                <a:gd name="T27" fmla="*/ 2147483647 h 55"/>
                <a:gd name="T28" fmla="*/ 0 w 36"/>
                <a:gd name="T29" fmla="*/ 2147483647 h 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6"/>
                <a:gd name="T46" fmla="*/ 0 h 55"/>
                <a:gd name="T47" fmla="*/ 36 w 36"/>
                <a:gd name="T48" fmla="*/ 55 h 5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6" h="55">
                  <a:moveTo>
                    <a:pt x="0" y="55"/>
                  </a:moveTo>
                  <a:cubicBezTo>
                    <a:pt x="0" y="55"/>
                    <a:pt x="1" y="50"/>
                    <a:pt x="1" y="49"/>
                  </a:cubicBezTo>
                  <a:cubicBezTo>
                    <a:pt x="2" y="47"/>
                    <a:pt x="3" y="45"/>
                    <a:pt x="4" y="43"/>
                  </a:cubicBezTo>
                  <a:cubicBezTo>
                    <a:pt x="5" y="41"/>
                    <a:pt x="6" y="39"/>
                    <a:pt x="7" y="36"/>
                  </a:cubicBezTo>
                  <a:cubicBezTo>
                    <a:pt x="9" y="32"/>
                    <a:pt x="12" y="27"/>
                    <a:pt x="14" y="22"/>
                  </a:cubicBezTo>
                  <a:cubicBezTo>
                    <a:pt x="15" y="18"/>
                    <a:pt x="17" y="14"/>
                    <a:pt x="19" y="10"/>
                  </a:cubicBezTo>
                  <a:cubicBezTo>
                    <a:pt x="20" y="7"/>
                    <a:pt x="22" y="3"/>
                    <a:pt x="25" y="0"/>
                  </a:cubicBezTo>
                  <a:cubicBezTo>
                    <a:pt x="25" y="2"/>
                    <a:pt x="23" y="7"/>
                    <a:pt x="25" y="7"/>
                  </a:cubicBezTo>
                  <a:cubicBezTo>
                    <a:pt x="27" y="7"/>
                    <a:pt x="29" y="4"/>
                    <a:pt x="31" y="3"/>
                  </a:cubicBezTo>
                  <a:cubicBezTo>
                    <a:pt x="29" y="8"/>
                    <a:pt x="23" y="12"/>
                    <a:pt x="24" y="18"/>
                  </a:cubicBezTo>
                  <a:cubicBezTo>
                    <a:pt x="24" y="25"/>
                    <a:pt x="31" y="23"/>
                    <a:pt x="36" y="23"/>
                  </a:cubicBezTo>
                  <a:cubicBezTo>
                    <a:pt x="33" y="23"/>
                    <a:pt x="30" y="25"/>
                    <a:pt x="28" y="26"/>
                  </a:cubicBezTo>
                  <a:cubicBezTo>
                    <a:pt x="23" y="30"/>
                    <a:pt x="17" y="36"/>
                    <a:pt x="12" y="41"/>
                  </a:cubicBezTo>
                  <a:cubicBezTo>
                    <a:pt x="9" y="45"/>
                    <a:pt x="6" y="50"/>
                    <a:pt x="3" y="53"/>
                  </a:cubicBezTo>
                  <a:cubicBezTo>
                    <a:pt x="2" y="54"/>
                    <a:pt x="1" y="55"/>
                    <a:pt x="0" y="55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4" name="Freeform 3533"/>
            <p:cNvSpPr>
              <a:spLocks noChangeArrowheads="1"/>
            </p:cNvSpPr>
            <p:nvPr/>
          </p:nvSpPr>
          <p:spPr bwMode="auto">
            <a:xfrm>
              <a:off x="509588" y="288926"/>
              <a:ext cx="34925" cy="53975"/>
            </a:xfrm>
            <a:custGeom>
              <a:avLst/>
              <a:gdLst>
                <a:gd name="T0" fmla="*/ 2147483647 w 27"/>
                <a:gd name="T1" fmla="*/ 2147483647 h 41"/>
                <a:gd name="T2" fmla="*/ 2147483647 w 27"/>
                <a:gd name="T3" fmla="*/ 2147483647 h 41"/>
                <a:gd name="T4" fmla="*/ 2147483647 w 27"/>
                <a:gd name="T5" fmla="*/ 2147483647 h 41"/>
                <a:gd name="T6" fmla="*/ 2147483647 w 27"/>
                <a:gd name="T7" fmla="*/ 0 h 41"/>
                <a:gd name="T8" fmla="*/ 2147483647 w 27"/>
                <a:gd name="T9" fmla="*/ 2147483647 h 41"/>
                <a:gd name="T10" fmla="*/ 2147483647 w 27"/>
                <a:gd name="T11" fmla="*/ 2147483647 h 41"/>
                <a:gd name="T12" fmla="*/ 2147483647 w 27"/>
                <a:gd name="T13" fmla="*/ 2147483647 h 41"/>
                <a:gd name="T14" fmla="*/ 2147483647 w 27"/>
                <a:gd name="T15" fmla="*/ 2147483647 h 41"/>
                <a:gd name="T16" fmla="*/ 2147483647 w 27"/>
                <a:gd name="T17" fmla="*/ 2147483647 h 41"/>
                <a:gd name="T18" fmla="*/ 0 w 27"/>
                <a:gd name="T19" fmla="*/ 2147483647 h 41"/>
                <a:gd name="T20" fmla="*/ 2147483647 w 27"/>
                <a:gd name="T21" fmla="*/ 2147483647 h 41"/>
                <a:gd name="T22" fmla="*/ 2147483647 w 27"/>
                <a:gd name="T23" fmla="*/ 2147483647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"/>
                <a:gd name="T37" fmla="*/ 0 h 41"/>
                <a:gd name="T38" fmla="*/ 27 w 27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" h="41">
                  <a:moveTo>
                    <a:pt x="12" y="28"/>
                  </a:moveTo>
                  <a:cubicBezTo>
                    <a:pt x="17" y="23"/>
                    <a:pt x="22" y="19"/>
                    <a:pt x="27" y="14"/>
                  </a:cubicBezTo>
                  <a:cubicBezTo>
                    <a:pt x="23" y="14"/>
                    <a:pt x="19" y="15"/>
                    <a:pt x="20" y="10"/>
                  </a:cubicBezTo>
                  <a:cubicBezTo>
                    <a:pt x="20" y="7"/>
                    <a:pt x="22" y="3"/>
                    <a:pt x="23" y="0"/>
                  </a:cubicBezTo>
                  <a:cubicBezTo>
                    <a:pt x="22" y="1"/>
                    <a:pt x="22" y="2"/>
                    <a:pt x="20" y="3"/>
                  </a:cubicBezTo>
                  <a:cubicBezTo>
                    <a:pt x="20" y="3"/>
                    <a:pt x="18" y="3"/>
                    <a:pt x="18" y="3"/>
                  </a:cubicBezTo>
                  <a:cubicBezTo>
                    <a:pt x="16" y="4"/>
                    <a:pt x="15" y="8"/>
                    <a:pt x="14" y="10"/>
                  </a:cubicBezTo>
                  <a:cubicBezTo>
                    <a:pt x="11" y="16"/>
                    <a:pt x="8" y="22"/>
                    <a:pt x="5" y="28"/>
                  </a:cubicBezTo>
                  <a:cubicBezTo>
                    <a:pt x="4" y="31"/>
                    <a:pt x="3" y="33"/>
                    <a:pt x="2" y="35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0" y="41"/>
                    <a:pt x="6" y="36"/>
                    <a:pt x="6" y="36"/>
                  </a:cubicBezTo>
                  <a:cubicBezTo>
                    <a:pt x="8" y="33"/>
                    <a:pt x="10" y="31"/>
                    <a:pt x="12" y="28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5" name="Freeform 3534"/>
            <p:cNvSpPr>
              <a:spLocks noChangeArrowheads="1"/>
            </p:cNvSpPr>
            <p:nvPr/>
          </p:nvSpPr>
          <p:spPr bwMode="auto">
            <a:xfrm>
              <a:off x="511175" y="303213"/>
              <a:ext cx="22225" cy="39688"/>
            </a:xfrm>
            <a:custGeom>
              <a:avLst/>
              <a:gdLst>
                <a:gd name="T0" fmla="*/ 2147483647 w 18"/>
                <a:gd name="T1" fmla="*/ 2147483647 h 30"/>
                <a:gd name="T2" fmla="*/ 2147483647 w 18"/>
                <a:gd name="T3" fmla="*/ 2147483647 h 30"/>
                <a:gd name="T4" fmla="*/ 2147483647 w 18"/>
                <a:gd name="T5" fmla="*/ 0 h 30"/>
                <a:gd name="T6" fmla="*/ 2147483647 w 18"/>
                <a:gd name="T7" fmla="*/ 2147483647 h 30"/>
                <a:gd name="T8" fmla="*/ 2147483647 w 18"/>
                <a:gd name="T9" fmla="*/ 2147483647 h 30"/>
                <a:gd name="T10" fmla="*/ 2147483647 w 18"/>
                <a:gd name="T11" fmla="*/ 2147483647 h 30"/>
                <a:gd name="T12" fmla="*/ 0 w 18"/>
                <a:gd name="T13" fmla="*/ 2147483647 h 30"/>
                <a:gd name="T14" fmla="*/ 2147483647 w 18"/>
                <a:gd name="T15" fmla="*/ 2147483647 h 30"/>
                <a:gd name="T16" fmla="*/ 2147483647 w 18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30"/>
                <a:gd name="T29" fmla="*/ 18 w 1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30">
                  <a:moveTo>
                    <a:pt x="18" y="10"/>
                  </a:moveTo>
                  <a:cubicBezTo>
                    <a:pt x="15" y="12"/>
                    <a:pt x="13" y="13"/>
                    <a:pt x="13" y="9"/>
                  </a:cubicBezTo>
                  <a:cubicBezTo>
                    <a:pt x="13" y="6"/>
                    <a:pt x="14" y="3"/>
                    <a:pt x="15" y="0"/>
                  </a:cubicBezTo>
                  <a:cubicBezTo>
                    <a:pt x="12" y="3"/>
                    <a:pt x="11" y="6"/>
                    <a:pt x="9" y="9"/>
                  </a:cubicBezTo>
                  <a:cubicBezTo>
                    <a:pt x="7" y="12"/>
                    <a:pt x="6" y="15"/>
                    <a:pt x="5" y="18"/>
                  </a:cubicBezTo>
                  <a:cubicBezTo>
                    <a:pt x="4" y="19"/>
                    <a:pt x="4" y="21"/>
                    <a:pt x="3" y="22"/>
                  </a:cubicBezTo>
                  <a:cubicBezTo>
                    <a:pt x="1" y="25"/>
                    <a:pt x="0" y="27"/>
                    <a:pt x="0" y="30"/>
                  </a:cubicBezTo>
                  <a:cubicBezTo>
                    <a:pt x="3" y="28"/>
                    <a:pt x="6" y="23"/>
                    <a:pt x="8" y="20"/>
                  </a:cubicBezTo>
                  <a:cubicBezTo>
                    <a:pt x="11" y="17"/>
                    <a:pt x="14" y="13"/>
                    <a:pt x="18" y="1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6" name="Freeform 3535"/>
            <p:cNvSpPr>
              <a:spLocks noChangeArrowheads="1"/>
            </p:cNvSpPr>
            <p:nvPr/>
          </p:nvSpPr>
          <p:spPr bwMode="auto">
            <a:xfrm>
              <a:off x="193675" y="179388"/>
              <a:ext cx="215900" cy="296863"/>
            </a:xfrm>
            <a:custGeom>
              <a:avLst/>
              <a:gdLst>
                <a:gd name="T0" fmla="*/ 2147483647 w 166"/>
                <a:gd name="T1" fmla="*/ 2147483647 h 229"/>
                <a:gd name="T2" fmla="*/ 2147483647 w 166"/>
                <a:gd name="T3" fmla="*/ 0 h 229"/>
                <a:gd name="T4" fmla="*/ 2147483647 w 166"/>
                <a:gd name="T5" fmla="*/ 2147483647 h 229"/>
                <a:gd name="T6" fmla="*/ 2147483647 w 166"/>
                <a:gd name="T7" fmla="*/ 2147483647 h 229"/>
                <a:gd name="T8" fmla="*/ 2147483647 w 166"/>
                <a:gd name="T9" fmla="*/ 2147483647 h 229"/>
                <a:gd name="T10" fmla="*/ 2147483647 w 166"/>
                <a:gd name="T11" fmla="*/ 2147483647 h 229"/>
                <a:gd name="T12" fmla="*/ 2147483647 w 166"/>
                <a:gd name="T13" fmla="*/ 2147483647 h 229"/>
                <a:gd name="T14" fmla="*/ 2147483647 w 166"/>
                <a:gd name="T15" fmla="*/ 2147483647 h 229"/>
                <a:gd name="T16" fmla="*/ 2147483647 w 166"/>
                <a:gd name="T17" fmla="*/ 2147483647 h 229"/>
                <a:gd name="T18" fmla="*/ 2147483647 w 166"/>
                <a:gd name="T19" fmla="*/ 2147483647 h 229"/>
                <a:gd name="T20" fmla="*/ 2147483647 w 166"/>
                <a:gd name="T21" fmla="*/ 2147483647 h 229"/>
                <a:gd name="T22" fmla="*/ 2147483647 w 166"/>
                <a:gd name="T23" fmla="*/ 2147483647 h 229"/>
                <a:gd name="T24" fmla="*/ 2147483647 w 166"/>
                <a:gd name="T25" fmla="*/ 2147483647 h 229"/>
                <a:gd name="T26" fmla="*/ 2147483647 w 166"/>
                <a:gd name="T27" fmla="*/ 2147483647 h 229"/>
                <a:gd name="T28" fmla="*/ 2147483647 w 166"/>
                <a:gd name="T29" fmla="*/ 2147483647 h 229"/>
                <a:gd name="T30" fmla="*/ 2147483647 w 166"/>
                <a:gd name="T31" fmla="*/ 2147483647 h 229"/>
                <a:gd name="T32" fmla="*/ 2147483647 w 166"/>
                <a:gd name="T33" fmla="*/ 2147483647 h 229"/>
                <a:gd name="T34" fmla="*/ 2147483647 w 166"/>
                <a:gd name="T35" fmla="*/ 2147483647 h 229"/>
                <a:gd name="T36" fmla="*/ 2147483647 w 166"/>
                <a:gd name="T37" fmla="*/ 2147483647 h 229"/>
                <a:gd name="T38" fmla="*/ 2147483647 w 166"/>
                <a:gd name="T39" fmla="*/ 2147483647 h 229"/>
                <a:gd name="T40" fmla="*/ 2147483647 w 166"/>
                <a:gd name="T41" fmla="*/ 2147483647 h 229"/>
                <a:gd name="T42" fmla="*/ 2147483647 w 166"/>
                <a:gd name="T43" fmla="*/ 2147483647 h 229"/>
                <a:gd name="T44" fmla="*/ 2147483647 w 166"/>
                <a:gd name="T45" fmla="*/ 2147483647 h 229"/>
                <a:gd name="T46" fmla="*/ 2147483647 w 166"/>
                <a:gd name="T47" fmla="*/ 2147483647 h 229"/>
                <a:gd name="T48" fmla="*/ 2147483647 w 166"/>
                <a:gd name="T49" fmla="*/ 2147483647 h 229"/>
                <a:gd name="T50" fmla="*/ 2147483647 w 166"/>
                <a:gd name="T51" fmla="*/ 2147483647 h 229"/>
                <a:gd name="T52" fmla="*/ 2147483647 w 166"/>
                <a:gd name="T53" fmla="*/ 2147483647 h 229"/>
                <a:gd name="T54" fmla="*/ 2147483647 w 166"/>
                <a:gd name="T55" fmla="*/ 2147483647 h 229"/>
                <a:gd name="T56" fmla="*/ 2147483647 w 166"/>
                <a:gd name="T57" fmla="*/ 2147483647 h 229"/>
                <a:gd name="T58" fmla="*/ 2147483647 w 166"/>
                <a:gd name="T59" fmla="*/ 2147483647 h 229"/>
                <a:gd name="T60" fmla="*/ 2147483647 w 166"/>
                <a:gd name="T61" fmla="*/ 2147483647 h 229"/>
                <a:gd name="T62" fmla="*/ 2147483647 w 166"/>
                <a:gd name="T63" fmla="*/ 2147483647 h 229"/>
                <a:gd name="T64" fmla="*/ 2147483647 w 166"/>
                <a:gd name="T65" fmla="*/ 2147483647 h 229"/>
                <a:gd name="T66" fmla="*/ 2147483647 w 166"/>
                <a:gd name="T67" fmla="*/ 2147483647 h 229"/>
                <a:gd name="T68" fmla="*/ 2147483647 w 166"/>
                <a:gd name="T69" fmla="*/ 2147483647 h 229"/>
                <a:gd name="T70" fmla="*/ 2147483647 w 166"/>
                <a:gd name="T71" fmla="*/ 2147483647 h 229"/>
                <a:gd name="T72" fmla="*/ 2147483647 w 166"/>
                <a:gd name="T73" fmla="*/ 0 h 229"/>
                <a:gd name="T74" fmla="*/ 2147483647 w 166"/>
                <a:gd name="T75" fmla="*/ 2147483647 h 2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66"/>
                <a:gd name="T115" fmla="*/ 0 h 229"/>
                <a:gd name="T116" fmla="*/ 166 w 166"/>
                <a:gd name="T117" fmla="*/ 229 h 2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66" h="229">
                  <a:moveTo>
                    <a:pt x="155" y="1"/>
                  </a:moveTo>
                  <a:cubicBezTo>
                    <a:pt x="155" y="1"/>
                    <a:pt x="153" y="0"/>
                    <a:pt x="153" y="0"/>
                  </a:cubicBezTo>
                  <a:cubicBezTo>
                    <a:pt x="152" y="0"/>
                    <a:pt x="152" y="1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50" y="6"/>
                    <a:pt x="149" y="8"/>
                    <a:pt x="148" y="10"/>
                  </a:cubicBezTo>
                  <a:cubicBezTo>
                    <a:pt x="146" y="14"/>
                    <a:pt x="144" y="18"/>
                    <a:pt x="143" y="22"/>
                  </a:cubicBezTo>
                  <a:cubicBezTo>
                    <a:pt x="141" y="28"/>
                    <a:pt x="137" y="33"/>
                    <a:pt x="135" y="39"/>
                  </a:cubicBezTo>
                  <a:cubicBezTo>
                    <a:pt x="132" y="46"/>
                    <a:pt x="129" y="53"/>
                    <a:pt x="126" y="60"/>
                  </a:cubicBezTo>
                  <a:cubicBezTo>
                    <a:pt x="124" y="63"/>
                    <a:pt x="121" y="66"/>
                    <a:pt x="120" y="70"/>
                  </a:cubicBezTo>
                  <a:cubicBezTo>
                    <a:pt x="118" y="73"/>
                    <a:pt x="117" y="77"/>
                    <a:pt x="116" y="80"/>
                  </a:cubicBezTo>
                  <a:cubicBezTo>
                    <a:pt x="110" y="90"/>
                    <a:pt x="104" y="100"/>
                    <a:pt x="98" y="109"/>
                  </a:cubicBezTo>
                  <a:cubicBezTo>
                    <a:pt x="94" y="115"/>
                    <a:pt x="91" y="124"/>
                    <a:pt x="86" y="129"/>
                  </a:cubicBezTo>
                  <a:cubicBezTo>
                    <a:pt x="82" y="134"/>
                    <a:pt x="75" y="140"/>
                    <a:pt x="73" y="146"/>
                  </a:cubicBezTo>
                  <a:cubicBezTo>
                    <a:pt x="70" y="151"/>
                    <a:pt x="69" y="158"/>
                    <a:pt x="68" y="163"/>
                  </a:cubicBezTo>
                  <a:cubicBezTo>
                    <a:pt x="66" y="170"/>
                    <a:pt x="65" y="178"/>
                    <a:pt x="61" y="184"/>
                  </a:cubicBezTo>
                  <a:cubicBezTo>
                    <a:pt x="57" y="191"/>
                    <a:pt x="53" y="199"/>
                    <a:pt x="47" y="203"/>
                  </a:cubicBezTo>
                  <a:cubicBezTo>
                    <a:pt x="44" y="206"/>
                    <a:pt x="41" y="207"/>
                    <a:pt x="37" y="207"/>
                  </a:cubicBezTo>
                  <a:cubicBezTo>
                    <a:pt x="34" y="208"/>
                    <a:pt x="32" y="206"/>
                    <a:pt x="28" y="205"/>
                  </a:cubicBezTo>
                  <a:cubicBezTo>
                    <a:pt x="24" y="205"/>
                    <a:pt x="19" y="207"/>
                    <a:pt x="15" y="208"/>
                  </a:cubicBezTo>
                  <a:cubicBezTo>
                    <a:pt x="11" y="209"/>
                    <a:pt x="6" y="212"/>
                    <a:pt x="3" y="216"/>
                  </a:cubicBezTo>
                  <a:cubicBezTo>
                    <a:pt x="1" y="218"/>
                    <a:pt x="1" y="220"/>
                    <a:pt x="1" y="222"/>
                  </a:cubicBezTo>
                  <a:cubicBezTo>
                    <a:pt x="0" y="223"/>
                    <a:pt x="2" y="229"/>
                    <a:pt x="2" y="229"/>
                  </a:cubicBezTo>
                  <a:cubicBezTo>
                    <a:pt x="11" y="221"/>
                    <a:pt x="20" y="214"/>
                    <a:pt x="32" y="214"/>
                  </a:cubicBezTo>
                  <a:cubicBezTo>
                    <a:pt x="39" y="213"/>
                    <a:pt x="45" y="215"/>
                    <a:pt x="50" y="218"/>
                  </a:cubicBezTo>
                  <a:cubicBezTo>
                    <a:pt x="50" y="218"/>
                    <a:pt x="50" y="218"/>
                    <a:pt x="50" y="218"/>
                  </a:cubicBezTo>
                  <a:cubicBezTo>
                    <a:pt x="52" y="219"/>
                    <a:pt x="54" y="219"/>
                    <a:pt x="55" y="220"/>
                  </a:cubicBezTo>
                  <a:cubicBezTo>
                    <a:pt x="59" y="221"/>
                    <a:pt x="62" y="222"/>
                    <a:pt x="66" y="223"/>
                  </a:cubicBezTo>
                  <a:cubicBezTo>
                    <a:pt x="72" y="224"/>
                    <a:pt x="77" y="229"/>
                    <a:pt x="83" y="229"/>
                  </a:cubicBezTo>
                  <a:cubicBezTo>
                    <a:pt x="86" y="229"/>
                    <a:pt x="88" y="228"/>
                    <a:pt x="89" y="227"/>
                  </a:cubicBezTo>
                  <a:cubicBezTo>
                    <a:pt x="89" y="227"/>
                    <a:pt x="89" y="227"/>
                    <a:pt x="89" y="227"/>
                  </a:cubicBezTo>
                  <a:cubicBezTo>
                    <a:pt x="90" y="226"/>
                    <a:pt x="90" y="225"/>
                    <a:pt x="90" y="224"/>
                  </a:cubicBezTo>
                  <a:cubicBezTo>
                    <a:pt x="91" y="221"/>
                    <a:pt x="92" y="218"/>
                    <a:pt x="93" y="216"/>
                  </a:cubicBezTo>
                  <a:cubicBezTo>
                    <a:pt x="99" y="198"/>
                    <a:pt x="101" y="179"/>
                    <a:pt x="108" y="162"/>
                  </a:cubicBezTo>
                  <a:cubicBezTo>
                    <a:pt x="117" y="142"/>
                    <a:pt x="124" y="121"/>
                    <a:pt x="131" y="100"/>
                  </a:cubicBezTo>
                  <a:cubicBezTo>
                    <a:pt x="137" y="82"/>
                    <a:pt x="142" y="63"/>
                    <a:pt x="148" y="45"/>
                  </a:cubicBezTo>
                  <a:cubicBezTo>
                    <a:pt x="151" y="36"/>
                    <a:pt x="154" y="26"/>
                    <a:pt x="159" y="17"/>
                  </a:cubicBezTo>
                  <a:cubicBezTo>
                    <a:pt x="160" y="14"/>
                    <a:pt x="163" y="1"/>
                    <a:pt x="166" y="0"/>
                  </a:cubicBezTo>
                  <a:cubicBezTo>
                    <a:pt x="162" y="2"/>
                    <a:pt x="159" y="3"/>
                    <a:pt x="155" y="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7" name="Freeform 3536"/>
            <p:cNvSpPr>
              <a:spLocks noChangeArrowheads="1"/>
            </p:cNvSpPr>
            <p:nvPr/>
          </p:nvSpPr>
          <p:spPr bwMode="auto">
            <a:xfrm>
              <a:off x="195263" y="179388"/>
              <a:ext cx="215900" cy="296863"/>
            </a:xfrm>
            <a:custGeom>
              <a:avLst/>
              <a:gdLst>
                <a:gd name="T0" fmla="*/ 2147483647 w 166"/>
                <a:gd name="T1" fmla="*/ 2147483647 h 230"/>
                <a:gd name="T2" fmla="*/ 2147483647 w 166"/>
                <a:gd name="T3" fmla="*/ 2147483647 h 230"/>
                <a:gd name="T4" fmla="*/ 2147483647 w 166"/>
                <a:gd name="T5" fmla="*/ 2147483647 h 230"/>
                <a:gd name="T6" fmla="*/ 2147483647 w 166"/>
                <a:gd name="T7" fmla="*/ 2147483647 h 230"/>
                <a:gd name="T8" fmla="*/ 2147483647 w 166"/>
                <a:gd name="T9" fmla="*/ 2147483647 h 230"/>
                <a:gd name="T10" fmla="*/ 2147483647 w 166"/>
                <a:gd name="T11" fmla="*/ 2147483647 h 230"/>
                <a:gd name="T12" fmla="*/ 2147483647 w 166"/>
                <a:gd name="T13" fmla="*/ 2147483647 h 230"/>
                <a:gd name="T14" fmla="*/ 2147483647 w 166"/>
                <a:gd name="T15" fmla="*/ 2147483647 h 230"/>
                <a:gd name="T16" fmla="*/ 2147483647 w 166"/>
                <a:gd name="T17" fmla="*/ 2147483647 h 230"/>
                <a:gd name="T18" fmla="*/ 2147483647 w 166"/>
                <a:gd name="T19" fmla="*/ 2147483647 h 230"/>
                <a:gd name="T20" fmla="*/ 2147483647 w 166"/>
                <a:gd name="T21" fmla="*/ 2147483647 h 230"/>
                <a:gd name="T22" fmla="*/ 2147483647 w 166"/>
                <a:gd name="T23" fmla="*/ 2147483647 h 230"/>
                <a:gd name="T24" fmla="*/ 2147483647 w 166"/>
                <a:gd name="T25" fmla="*/ 2147483647 h 230"/>
                <a:gd name="T26" fmla="*/ 2147483647 w 166"/>
                <a:gd name="T27" fmla="*/ 2147483647 h 230"/>
                <a:gd name="T28" fmla="*/ 2147483647 w 166"/>
                <a:gd name="T29" fmla="*/ 2147483647 h 230"/>
                <a:gd name="T30" fmla="*/ 2147483647 w 166"/>
                <a:gd name="T31" fmla="*/ 2147483647 h 230"/>
                <a:gd name="T32" fmla="*/ 2147483647 w 166"/>
                <a:gd name="T33" fmla="*/ 2147483647 h 230"/>
                <a:gd name="T34" fmla="*/ 2147483647 w 166"/>
                <a:gd name="T35" fmla="*/ 2147483647 h 230"/>
                <a:gd name="T36" fmla="*/ 2147483647 w 166"/>
                <a:gd name="T37" fmla="*/ 2147483647 h 230"/>
                <a:gd name="T38" fmla="*/ 2147483647 w 166"/>
                <a:gd name="T39" fmla="*/ 2147483647 h 230"/>
                <a:gd name="T40" fmla="*/ 2147483647 w 166"/>
                <a:gd name="T41" fmla="*/ 2147483647 h 230"/>
                <a:gd name="T42" fmla="*/ 2147483647 w 166"/>
                <a:gd name="T43" fmla="*/ 2147483647 h 230"/>
                <a:gd name="T44" fmla="*/ 2147483647 w 166"/>
                <a:gd name="T45" fmla="*/ 2147483647 h 230"/>
                <a:gd name="T46" fmla="*/ 2147483647 w 166"/>
                <a:gd name="T47" fmla="*/ 2147483647 h 230"/>
                <a:gd name="T48" fmla="*/ 2147483647 w 166"/>
                <a:gd name="T49" fmla="*/ 2147483647 h 230"/>
                <a:gd name="T50" fmla="*/ 2147483647 w 166"/>
                <a:gd name="T51" fmla="*/ 0 h 230"/>
                <a:gd name="T52" fmla="*/ 2147483647 w 166"/>
                <a:gd name="T53" fmla="*/ 214748364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66"/>
                <a:gd name="T82" fmla="*/ 0 h 230"/>
                <a:gd name="T83" fmla="*/ 166 w 166"/>
                <a:gd name="T84" fmla="*/ 230 h 23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66" h="230">
                  <a:moveTo>
                    <a:pt x="155" y="5"/>
                  </a:moveTo>
                  <a:cubicBezTo>
                    <a:pt x="148" y="11"/>
                    <a:pt x="146" y="21"/>
                    <a:pt x="143" y="31"/>
                  </a:cubicBezTo>
                  <a:cubicBezTo>
                    <a:pt x="141" y="36"/>
                    <a:pt x="136" y="40"/>
                    <a:pt x="134" y="46"/>
                  </a:cubicBezTo>
                  <a:cubicBezTo>
                    <a:pt x="132" y="51"/>
                    <a:pt x="132" y="57"/>
                    <a:pt x="129" y="62"/>
                  </a:cubicBezTo>
                  <a:cubicBezTo>
                    <a:pt x="127" y="67"/>
                    <a:pt x="124" y="72"/>
                    <a:pt x="122" y="77"/>
                  </a:cubicBezTo>
                  <a:cubicBezTo>
                    <a:pt x="119" y="82"/>
                    <a:pt x="115" y="85"/>
                    <a:pt x="113" y="90"/>
                  </a:cubicBezTo>
                  <a:cubicBezTo>
                    <a:pt x="111" y="97"/>
                    <a:pt x="109" y="102"/>
                    <a:pt x="104" y="107"/>
                  </a:cubicBezTo>
                  <a:cubicBezTo>
                    <a:pt x="99" y="112"/>
                    <a:pt x="99" y="117"/>
                    <a:pt x="97" y="124"/>
                  </a:cubicBezTo>
                  <a:cubicBezTo>
                    <a:pt x="94" y="130"/>
                    <a:pt x="88" y="134"/>
                    <a:pt x="84" y="138"/>
                  </a:cubicBezTo>
                  <a:cubicBezTo>
                    <a:pt x="79" y="143"/>
                    <a:pt x="76" y="147"/>
                    <a:pt x="75" y="154"/>
                  </a:cubicBezTo>
                  <a:cubicBezTo>
                    <a:pt x="73" y="162"/>
                    <a:pt x="68" y="170"/>
                    <a:pt x="67" y="178"/>
                  </a:cubicBezTo>
                  <a:cubicBezTo>
                    <a:pt x="67" y="185"/>
                    <a:pt x="64" y="192"/>
                    <a:pt x="60" y="198"/>
                  </a:cubicBezTo>
                  <a:cubicBezTo>
                    <a:pt x="55" y="204"/>
                    <a:pt x="48" y="210"/>
                    <a:pt x="40" y="212"/>
                  </a:cubicBezTo>
                  <a:cubicBezTo>
                    <a:pt x="36" y="212"/>
                    <a:pt x="32" y="211"/>
                    <a:pt x="28" y="211"/>
                  </a:cubicBezTo>
                  <a:cubicBezTo>
                    <a:pt x="23" y="211"/>
                    <a:pt x="18" y="212"/>
                    <a:pt x="13" y="214"/>
                  </a:cubicBezTo>
                  <a:cubicBezTo>
                    <a:pt x="10" y="216"/>
                    <a:pt x="0" y="222"/>
                    <a:pt x="1" y="227"/>
                  </a:cubicBezTo>
                  <a:cubicBezTo>
                    <a:pt x="2" y="230"/>
                    <a:pt x="11" y="221"/>
                    <a:pt x="13" y="220"/>
                  </a:cubicBezTo>
                  <a:cubicBezTo>
                    <a:pt x="20" y="215"/>
                    <a:pt x="27" y="213"/>
                    <a:pt x="35" y="214"/>
                  </a:cubicBezTo>
                  <a:cubicBezTo>
                    <a:pt x="42" y="214"/>
                    <a:pt x="49" y="217"/>
                    <a:pt x="54" y="220"/>
                  </a:cubicBezTo>
                  <a:cubicBezTo>
                    <a:pt x="58" y="222"/>
                    <a:pt x="63" y="224"/>
                    <a:pt x="67" y="220"/>
                  </a:cubicBezTo>
                  <a:cubicBezTo>
                    <a:pt x="70" y="218"/>
                    <a:pt x="72" y="214"/>
                    <a:pt x="73" y="210"/>
                  </a:cubicBezTo>
                  <a:cubicBezTo>
                    <a:pt x="81" y="198"/>
                    <a:pt x="84" y="183"/>
                    <a:pt x="91" y="170"/>
                  </a:cubicBezTo>
                  <a:cubicBezTo>
                    <a:pt x="100" y="151"/>
                    <a:pt x="111" y="131"/>
                    <a:pt x="119" y="111"/>
                  </a:cubicBezTo>
                  <a:cubicBezTo>
                    <a:pt x="125" y="96"/>
                    <a:pt x="133" y="82"/>
                    <a:pt x="138" y="67"/>
                  </a:cubicBezTo>
                  <a:cubicBezTo>
                    <a:pt x="145" y="48"/>
                    <a:pt x="151" y="28"/>
                    <a:pt x="160" y="9"/>
                  </a:cubicBezTo>
                  <a:cubicBezTo>
                    <a:pt x="162" y="6"/>
                    <a:pt x="166" y="3"/>
                    <a:pt x="166" y="0"/>
                  </a:cubicBezTo>
                  <a:cubicBezTo>
                    <a:pt x="161" y="1"/>
                    <a:pt x="158" y="3"/>
                    <a:pt x="155" y="5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8" name="Freeform 3537"/>
            <p:cNvSpPr>
              <a:spLocks noChangeArrowheads="1"/>
            </p:cNvSpPr>
            <p:nvPr/>
          </p:nvSpPr>
          <p:spPr bwMode="auto">
            <a:xfrm>
              <a:off x="252413" y="179388"/>
              <a:ext cx="158750" cy="293688"/>
            </a:xfrm>
            <a:custGeom>
              <a:avLst/>
              <a:gdLst>
                <a:gd name="T0" fmla="*/ 2147483647 w 122"/>
                <a:gd name="T1" fmla="*/ 2147483647 h 227"/>
                <a:gd name="T2" fmla="*/ 2147483647 w 122"/>
                <a:gd name="T3" fmla="*/ 2147483647 h 227"/>
                <a:gd name="T4" fmla="*/ 2147483647 w 122"/>
                <a:gd name="T5" fmla="*/ 2147483647 h 227"/>
                <a:gd name="T6" fmla="*/ 2147483647 w 122"/>
                <a:gd name="T7" fmla="*/ 2147483647 h 227"/>
                <a:gd name="T8" fmla="*/ 2147483647 w 122"/>
                <a:gd name="T9" fmla="*/ 2147483647 h 227"/>
                <a:gd name="T10" fmla="*/ 2147483647 w 122"/>
                <a:gd name="T11" fmla="*/ 2147483647 h 227"/>
                <a:gd name="T12" fmla="*/ 2147483647 w 122"/>
                <a:gd name="T13" fmla="*/ 2147483647 h 227"/>
                <a:gd name="T14" fmla="*/ 2147483647 w 122"/>
                <a:gd name="T15" fmla="*/ 2147483647 h 227"/>
                <a:gd name="T16" fmla="*/ 2147483647 w 122"/>
                <a:gd name="T17" fmla="*/ 2147483647 h 227"/>
                <a:gd name="T18" fmla="*/ 2147483647 w 122"/>
                <a:gd name="T19" fmla="*/ 2147483647 h 227"/>
                <a:gd name="T20" fmla="*/ 2147483647 w 122"/>
                <a:gd name="T21" fmla="*/ 2147483647 h 227"/>
                <a:gd name="T22" fmla="*/ 0 w 122"/>
                <a:gd name="T23" fmla="*/ 2147483647 h 227"/>
                <a:gd name="T24" fmla="*/ 2147483647 w 122"/>
                <a:gd name="T25" fmla="*/ 2147483647 h 227"/>
                <a:gd name="T26" fmla="*/ 2147483647 w 122"/>
                <a:gd name="T27" fmla="*/ 2147483647 h 227"/>
                <a:gd name="T28" fmla="*/ 2147483647 w 122"/>
                <a:gd name="T29" fmla="*/ 2147483647 h 227"/>
                <a:gd name="T30" fmla="*/ 2147483647 w 122"/>
                <a:gd name="T31" fmla="*/ 2147483647 h 227"/>
                <a:gd name="T32" fmla="*/ 2147483647 w 122"/>
                <a:gd name="T33" fmla="*/ 2147483647 h 227"/>
                <a:gd name="T34" fmla="*/ 2147483647 w 122"/>
                <a:gd name="T35" fmla="*/ 2147483647 h 227"/>
                <a:gd name="T36" fmla="*/ 2147483647 w 122"/>
                <a:gd name="T37" fmla="*/ 2147483647 h 227"/>
                <a:gd name="T38" fmla="*/ 2147483647 w 122"/>
                <a:gd name="T39" fmla="*/ 2147483647 h 227"/>
                <a:gd name="T40" fmla="*/ 2147483647 w 122"/>
                <a:gd name="T41" fmla="*/ 2147483647 h 227"/>
                <a:gd name="T42" fmla="*/ 2147483647 w 122"/>
                <a:gd name="T43" fmla="*/ 2147483647 h 227"/>
                <a:gd name="T44" fmla="*/ 2147483647 w 122"/>
                <a:gd name="T45" fmla="*/ 2147483647 h 227"/>
                <a:gd name="T46" fmla="*/ 2147483647 w 122"/>
                <a:gd name="T47" fmla="*/ 2147483647 h 227"/>
                <a:gd name="T48" fmla="*/ 2147483647 w 122"/>
                <a:gd name="T49" fmla="*/ 2147483647 h 227"/>
                <a:gd name="T50" fmla="*/ 2147483647 w 122"/>
                <a:gd name="T51" fmla="*/ 2147483647 h 227"/>
                <a:gd name="T52" fmla="*/ 2147483647 w 122"/>
                <a:gd name="T53" fmla="*/ 2147483647 h 227"/>
                <a:gd name="T54" fmla="*/ 2147483647 w 122"/>
                <a:gd name="T55" fmla="*/ 2147483647 h 227"/>
                <a:gd name="T56" fmla="*/ 2147483647 w 122"/>
                <a:gd name="T57" fmla="*/ 2147483647 h 227"/>
                <a:gd name="T58" fmla="*/ 2147483647 w 122"/>
                <a:gd name="T59" fmla="*/ 2147483647 h 2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2"/>
                <a:gd name="T91" fmla="*/ 0 h 227"/>
                <a:gd name="T92" fmla="*/ 122 w 122"/>
                <a:gd name="T93" fmla="*/ 227 h 2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2" h="227">
                  <a:moveTo>
                    <a:pt x="108" y="30"/>
                  </a:moveTo>
                  <a:cubicBezTo>
                    <a:pt x="107" y="32"/>
                    <a:pt x="106" y="34"/>
                    <a:pt x="105" y="36"/>
                  </a:cubicBezTo>
                  <a:cubicBezTo>
                    <a:pt x="103" y="40"/>
                    <a:pt x="101" y="45"/>
                    <a:pt x="100" y="49"/>
                  </a:cubicBezTo>
                  <a:cubicBezTo>
                    <a:pt x="98" y="55"/>
                    <a:pt x="95" y="61"/>
                    <a:pt x="93" y="67"/>
                  </a:cubicBezTo>
                  <a:cubicBezTo>
                    <a:pt x="90" y="78"/>
                    <a:pt x="86" y="88"/>
                    <a:pt x="81" y="98"/>
                  </a:cubicBezTo>
                  <a:cubicBezTo>
                    <a:pt x="79" y="102"/>
                    <a:pt x="78" y="106"/>
                    <a:pt x="76" y="110"/>
                  </a:cubicBezTo>
                  <a:cubicBezTo>
                    <a:pt x="74" y="116"/>
                    <a:pt x="70" y="121"/>
                    <a:pt x="67" y="127"/>
                  </a:cubicBezTo>
                  <a:cubicBezTo>
                    <a:pt x="65" y="131"/>
                    <a:pt x="64" y="135"/>
                    <a:pt x="61" y="139"/>
                  </a:cubicBezTo>
                  <a:cubicBezTo>
                    <a:pt x="59" y="142"/>
                    <a:pt x="57" y="145"/>
                    <a:pt x="56" y="149"/>
                  </a:cubicBezTo>
                  <a:cubicBezTo>
                    <a:pt x="53" y="160"/>
                    <a:pt x="47" y="170"/>
                    <a:pt x="43" y="180"/>
                  </a:cubicBezTo>
                  <a:cubicBezTo>
                    <a:pt x="37" y="191"/>
                    <a:pt x="37" y="205"/>
                    <a:pt x="29" y="215"/>
                  </a:cubicBezTo>
                  <a:cubicBezTo>
                    <a:pt x="21" y="227"/>
                    <a:pt x="10" y="218"/>
                    <a:pt x="0" y="216"/>
                  </a:cubicBezTo>
                  <a:cubicBezTo>
                    <a:pt x="5" y="211"/>
                    <a:pt x="12" y="209"/>
                    <a:pt x="17" y="203"/>
                  </a:cubicBezTo>
                  <a:cubicBezTo>
                    <a:pt x="19" y="200"/>
                    <a:pt x="22" y="196"/>
                    <a:pt x="25" y="193"/>
                  </a:cubicBezTo>
                  <a:cubicBezTo>
                    <a:pt x="30" y="186"/>
                    <a:pt x="32" y="179"/>
                    <a:pt x="34" y="171"/>
                  </a:cubicBezTo>
                  <a:cubicBezTo>
                    <a:pt x="36" y="162"/>
                    <a:pt x="36" y="157"/>
                    <a:pt x="42" y="150"/>
                  </a:cubicBezTo>
                  <a:cubicBezTo>
                    <a:pt x="47" y="145"/>
                    <a:pt x="52" y="139"/>
                    <a:pt x="56" y="133"/>
                  </a:cubicBezTo>
                  <a:cubicBezTo>
                    <a:pt x="58" y="130"/>
                    <a:pt x="60" y="127"/>
                    <a:pt x="61" y="124"/>
                  </a:cubicBezTo>
                  <a:cubicBezTo>
                    <a:pt x="61" y="121"/>
                    <a:pt x="61" y="118"/>
                    <a:pt x="63" y="115"/>
                  </a:cubicBezTo>
                  <a:cubicBezTo>
                    <a:pt x="65" y="113"/>
                    <a:pt x="68" y="111"/>
                    <a:pt x="70" y="108"/>
                  </a:cubicBezTo>
                  <a:cubicBezTo>
                    <a:pt x="73" y="105"/>
                    <a:pt x="75" y="101"/>
                    <a:pt x="76" y="98"/>
                  </a:cubicBezTo>
                  <a:cubicBezTo>
                    <a:pt x="77" y="94"/>
                    <a:pt x="77" y="91"/>
                    <a:pt x="78" y="88"/>
                  </a:cubicBezTo>
                  <a:cubicBezTo>
                    <a:pt x="79" y="84"/>
                    <a:pt x="81" y="82"/>
                    <a:pt x="84" y="78"/>
                  </a:cubicBezTo>
                  <a:cubicBezTo>
                    <a:pt x="88" y="73"/>
                    <a:pt x="91" y="66"/>
                    <a:pt x="92" y="60"/>
                  </a:cubicBezTo>
                  <a:cubicBezTo>
                    <a:pt x="95" y="48"/>
                    <a:pt x="101" y="36"/>
                    <a:pt x="107" y="24"/>
                  </a:cubicBezTo>
                  <a:cubicBezTo>
                    <a:pt x="109" y="20"/>
                    <a:pt x="110" y="15"/>
                    <a:pt x="112" y="10"/>
                  </a:cubicBezTo>
                  <a:cubicBezTo>
                    <a:pt x="113" y="8"/>
                    <a:pt x="114" y="6"/>
                    <a:pt x="116" y="4"/>
                  </a:cubicBezTo>
                  <a:cubicBezTo>
                    <a:pt x="117" y="4"/>
                    <a:pt x="119" y="0"/>
                    <a:pt x="120" y="1"/>
                  </a:cubicBezTo>
                  <a:cubicBezTo>
                    <a:pt x="122" y="2"/>
                    <a:pt x="120" y="3"/>
                    <a:pt x="120" y="4"/>
                  </a:cubicBezTo>
                  <a:cubicBezTo>
                    <a:pt x="116" y="13"/>
                    <a:pt x="112" y="21"/>
                    <a:pt x="108" y="30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79" name="Freeform 3538"/>
            <p:cNvSpPr>
              <a:spLocks noChangeArrowheads="1"/>
            </p:cNvSpPr>
            <p:nvPr/>
          </p:nvSpPr>
          <p:spPr bwMode="auto">
            <a:xfrm>
              <a:off x="265113" y="211138"/>
              <a:ext cx="128588" cy="269875"/>
            </a:xfrm>
            <a:custGeom>
              <a:avLst/>
              <a:gdLst>
                <a:gd name="T0" fmla="*/ 2147483647 w 99"/>
                <a:gd name="T1" fmla="*/ 2147483647 h 208"/>
                <a:gd name="T2" fmla="*/ 2147483647 w 99"/>
                <a:gd name="T3" fmla="*/ 2147483647 h 208"/>
                <a:gd name="T4" fmla="*/ 2147483647 w 99"/>
                <a:gd name="T5" fmla="*/ 2147483647 h 208"/>
                <a:gd name="T6" fmla="*/ 2147483647 w 99"/>
                <a:gd name="T7" fmla="*/ 2147483647 h 208"/>
                <a:gd name="T8" fmla="*/ 2147483647 w 99"/>
                <a:gd name="T9" fmla="*/ 2147483647 h 208"/>
                <a:gd name="T10" fmla="*/ 2147483647 w 99"/>
                <a:gd name="T11" fmla="*/ 2147483647 h 208"/>
                <a:gd name="T12" fmla="*/ 2147483647 w 99"/>
                <a:gd name="T13" fmla="*/ 2147483647 h 208"/>
                <a:gd name="T14" fmla="*/ 2147483647 w 99"/>
                <a:gd name="T15" fmla="*/ 0 h 208"/>
                <a:gd name="T16" fmla="*/ 2147483647 w 99"/>
                <a:gd name="T17" fmla="*/ 2147483647 h 208"/>
                <a:gd name="T18" fmla="*/ 2147483647 w 99"/>
                <a:gd name="T19" fmla="*/ 2147483647 h 208"/>
                <a:gd name="T20" fmla="*/ 2147483647 w 99"/>
                <a:gd name="T21" fmla="*/ 2147483647 h 208"/>
                <a:gd name="T22" fmla="*/ 2147483647 w 99"/>
                <a:gd name="T23" fmla="*/ 2147483647 h 208"/>
                <a:gd name="T24" fmla="*/ 2147483647 w 99"/>
                <a:gd name="T25" fmla="*/ 2147483647 h 208"/>
                <a:gd name="T26" fmla="*/ 2147483647 w 99"/>
                <a:gd name="T27" fmla="*/ 2147483647 h 208"/>
                <a:gd name="T28" fmla="*/ 2147483647 w 99"/>
                <a:gd name="T29" fmla="*/ 2147483647 h 208"/>
                <a:gd name="T30" fmla="*/ 2147483647 w 99"/>
                <a:gd name="T31" fmla="*/ 2147483647 h 208"/>
                <a:gd name="T32" fmla="*/ 2147483647 w 99"/>
                <a:gd name="T33" fmla="*/ 2147483647 h 208"/>
                <a:gd name="T34" fmla="*/ 2147483647 w 99"/>
                <a:gd name="T35" fmla="*/ 2147483647 h 208"/>
                <a:gd name="T36" fmla="*/ 2147483647 w 99"/>
                <a:gd name="T37" fmla="*/ 2147483647 h 208"/>
                <a:gd name="T38" fmla="*/ 2147483647 w 99"/>
                <a:gd name="T39" fmla="*/ 2147483647 h 208"/>
                <a:gd name="T40" fmla="*/ 2147483647 w 99"/>
                <a:gd name="T41" fmla="*/ 2147483647 h 208"/>
                <a:gd name="T42" fmla="*/ 2147483647 w 99"/>
                <a:gd name="T43" fmla="*/ 2147483647 h 208"/>
                <a:gd name="T44" fmla="*/ 2147483647 w 99"/>
                <a:gd name="T45" fmla="*/ 2147483647 h 208"/>
                <a:gd name="T46" fmla="*/ 2147483647 w 99"/>
                <a:gd name="T47" fmla="*/ 2147483647 h 208"/>
                <a:gd name="T48" fmla="*/ 2147483647 w 99"/>
                <a:gd name="T49" fmla="*/ 2147483647 h 208"/>
                <a:gd name="T50" fmla="*/ 2147483647 w 99"/>
                <a:gd name="T51" fmla="*/ 2147483647 h 208"/>
                <a:gd name="T52" fmla="*/ 2147483647 w 99"/>
                <a:gd name="T53" fmla="*/ 2147483647 h 208"/>
                <a:gd name="T54" fmla="*/ 2147483647 w 99"/>
                <a:gd name="T55" fmla="*/ 2147483647 h 208"/>
                <a:gd name="T56" fmla="*/ 2147483647 w 99"/>
                <a:gd name="T57" fmla="*/ 2147483647 h 208"/>
                <a:gd name="T58" fmla="*/ 2147483647 w 99"/>
                <a:gd name="T59" fmla="*/ 2147483647 h 208"/>
                <a:gd name="T60" fmla="*/ 2147483647 w 99"/>
                <a:gd name="T61" fmla="*/ 2147483647 h 208"/>
                <a:gd name="T62" fmla="*/ 2147483647 w 99"/>
                <a:gd name="T63" fmla="*/ 2147483647 h 20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9"/>
                <a:gd name="T97" fmla="*/ 0 h 208"/>
                <a:gd name="T98" fmla="*/ 99 w 99"/>
                <a:gd name="T99" fmla="*/ 208 h 20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9" h="208">
                  <a:moveTo>
                    <a:pt x="69" y="74"/>
                  </a:moveTo>
                  <a:cubicBezTo>
                    <a:pt x="70" y="73"/>
                    <a:pt x="71" y="72"/>
                    <a:pt x="71" y="71"/>
                  </a:cubicBezTo>
                  <a:cubicBezTo>
                    <a:pt x="73" y="69"/>
                    <a:pt x="72" y="66"/>
                    <a:pt x="73" y="63"/>
                  </a:cubicBezTo>
                  <a:cubicBezTo>
                    <a:pt x="74" y="60"/>
                    <a:pt x="77" y="58"/>
                    <a:pt x="79" y="56"/>
                  </a:cubicBezTo>
                  <a:cubicBezTo>
                    <a:pt x="81" y="54"/>
                    <a:pt x="82" y="51"/>
                    <a:pt x="83" y="48"/>
                  </a:cubicBezTo>
                  <a:cubicBezTo>
                    <a:pt x="83" y="45"/>
                    <a:pt x="83" y="43"/>
                    <a:pt x="85" y="39"/>
                  </a:cubicBezTo>
                  <a:cubicBezTo>
                    <a:pt x="88" y="31"/>
                    <a:pt x="92" y="23"/>
                    <a:pt x="94" y="14"/>
                  </a:cubicBezTo>
                  <a:cubicBezTo>
                    <a:pt x="95" y="9"/>
                    <a:pt x="96" y="3"/>
                    <a:pt x="99" y="0"/>
                  </a:cubicBezTo>
                  <a:cubicBezTo>
                    <a:pt x="99" y="5"/>
                    <a:pt x="98" y="12"/>
                    <a:pt x="97" y="18"/>
                  </a:cubicBezTo>
                  <a:cubicBezTo>
                    <a:pt x="96" y="30"/>
                    <a:pt x="90" y="43"/>
                    <a:pt x="85" y="54"/>
                  </a:cubicBezTo>
                  <a:cubicBezTo>
                    <a:pt x="83" y="59"/>
                    <a:pt x="81" y="64"/>
                    <a:pt x="80" y="70"/>
                  </a:cubicBezTo>
                  <a:cubicBezTo>
                    <a:pt x="78" y="75"/>
                    <a:pt x="76" y="79"/>
                    <a:pt x="74" y="84"/>
                  </a:cubicBezTo>
                  <a:cubicBezTo>
                    <a:pt x="70" y="95"/>
                    <a:pt x="67" y="107"/>
                    <a:pt x="63" y="117"/>
                  </a:cubicBezTo>
                  <a:cubicBezTo>
                    <a:pt x="61" y="121"/>
                    <a:pt x="60" y="124"/>
                    <a:pt x="58" y="127"/>
                  </a:cubicBezTo>
                  <a:cubicBezTo>
                    <a:pt x="54" y="135"/>
                    <a:pt x="52" y="145"/>
                    <a:pt x="49" y="153"/>
                  </a:cubicBezTo>
                  <a:cubicBezTo>
                    <a:pt x="46" y="164"/>
                    <a:pt x="45" y="176"/>
                    <a:pt x="42" y="187"/>
                  </a:cubicBezTo>
                  <a:cubicBezTo>
                    <a:pt x="40" y="192"/>
                    <a:pt x="37" y="201"/>
                    <a:pt x="33" y="205"/>
                  </a:cubicBezTo>
                  <a:cubicBezTo>
                    <a:pt x="29" y="208"/>
                    <a:pt x="24" y="205"/>
                    <a:pt x="20" y="203"/>
                  </a:cubicBezTo>
                  <a:cubicBezTo>
                    <a:pt x="16" y="201"/>
                    <a:pt x="12" y="199"/>
                    <a:pt x="8" y="198"/>
                  </a:cubicBezTo>
                  <a:cubicBezTo>
                    <a:pt x="6" y="198"/>
                    <a:pt x="3" y="198"/>
                    <a:pt x="2" y="196"/>
                  </a:cubicBezTo>
                  <a:cubicBezTo>
                    <a:pt x="0" y="192"/>
                    <a:pt x="9" y="189"/>
                    <a:pt x="11" y="187"/>
                  </a:cubicBezTo>
                  <a:cubicBezTo>
                    <a:pt x="16" y="184"/>
                    <a:pt x="19" y="177"/>
                    <a:pt x="21" y="172"/>
                  </a:cubicBezTo>
                  <a:cubicBezTo>
                    <a:pt x="25" y="166"/>
                    <a:pt x="24" y="158"/>
                    <a:pt x="28" y="152"/>
                  </a:cubicBezTo>
                  <a:cubicBezTo>
                    <a:pt x="29" y="149"/>
                    <a:pt x="31" y="147"/>
                    <a:pt x="32" y="144"/>
                  </a:cubicBezTo>
                  <a:cubicBezTo>
                    <a:pt x="33" y="142"/>
                    <a:pt x="32" y="139"/>
                    <a:pt x="33" y="136"/>
                  </a:cubicBezTo>
                  <a:cubicBezTo>
                    <a:pt x="33" y="130"/>
                    <a:pt x="39" y="128"/>
                    <a:pt x="42" y="123"/>
                  </a:cubicBezTo>
                  <a:cubicBezTo>
                    <a:pt x="43" y="121"/>
                    <a:pt x="44" y="119"/>
                    <a:pt x="47" y="117"/>
                  </a:cubicBezTo>
                  <a:cubicBezTo>
                    <a:pt x="49" y="115"/>
                    <a:pt x="51" y="113"/>
                    <a:pt x="53" y="110"/>
                  </a:cubicBezTo>
                  <a:cubicBezTo>
                    <a:pt x="55" y="107"/>
                    <a:pt x="54" y="103"/>
                    <a:pt x="55" y="99"/>
                  </a:cubicBezTo>
                  <a:cubicBezTo>
                    <a:pt x="56" y="96"/>
                    <a:pt x="58" y="94"/>
                    <a:pt x="61" y="92"/>
                  </a:cubicBezTo>
                  <a:cubicBezTo>
                    <a:pt x="66" y="87"/>
                    <a:pt x="65" y="83"/>
                    <a:pt x="68" y="77"/>
                  </a:cubicBezTo>
                  <a:cubicBezTo>
                    <a:pt x="68" y="76"/>
                    <a:pt x="69" y="75"/>
                    <a:pt x="69" y="7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0" name="Freeform 3539"/>
            <p:cNvSpPr>
              <a:spLocks noChangeArrowheads="1"/>
            </p:cNvSpPr>
            <p:nvPr/>
          </p:nvSpPr>
          <p:spPr bwMode="auto">
            <a:xfrm>
              <a:off x="546100" y="60326"/>
              <a:ext cx="84138" cy="133350"/>
            </a:xfrm>
            <a:custGeom>
              <a:avLst/>
              <a:gdLst>
                <a:gd name="T0" fmla="*/ 2147483647 w 65"/>
                <a:gd name="T1" fmla="*/ 2147483647 h 104"/>
                <a:gd name="T2" fmla="*/ 2147483647 w 65"/>
                <a:gd name="T3" fmla="*/ 2147483647 h 104"/>
                <a:gd name="T4" fmla="*/ 2147483647 w 65"/>
                <a:gd name="T5" fmla="*/ 2147483647 h 104"/>
                <a:gd name="T6" fmla="*/ 2147483647 w 65"/>
                <a:gd name="T7" fmla="*/ 2147483647 h 104"/>
                <a:gd name="T8" fmla="*/ 2147483647 w 65"/>
                <a:gd name="T9" fmla="*/ 2147483647 h 104"/>
                <a:gd name="T10" fmla="*/ 2147483647 w 65"/>
                <a:gd name="T11" fmla="*/ 2147483647 h 104"/>
                <a:gd name="T12" fmla="*/ 2147483647 w 65"/>
                <a:gd name="T13" fmla="*/ 2147483647 h 104"/>
                <a:gd name="T14" fmla="*/ 2147483647 w 65"/>
                <a:gd name="T15" fmla="*/ 2147483647 h 104"/>
                <a:gd name="T16" fmla="*/ 2147483647 w 65"/>
                <a:gd name="T17" fmla="*/ 0 h 104"/>
                <a:gd name="T18" fmla="*/ 2147483647 w 65"/>
                <a:gd name="T19" fmla="*/ 2147483647 h 104"/>
                <a:gd name="T20" fmla="*/ 2147483647 w 65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5"/>
                <a:gd name="T34" fmla="*/ 0 h 104"/>
                <a:gd name="T35" fmla="*/ 65 w 65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5" h="104">
                  <a:moveTo>
                    <a:pt x="9" y="47"/>
                  </a:moveTo>
                  <a:cubicBezTo>
                    <a:pt x="9" y="56"/>
                    <a:pt x="1" y="64"/>
                    <a:pt x="2" y="73"/>
                  </a:cubicBezTo>
                  <a:cubicBezTo>
                    <a:pt x="3" y="79"/>
                    <a:pt x="8" y="77"/>
                    <a:pt x="13" y="81"/>
                  </a:cubicBezTo>
                  <a:cubicBezTo>
                    <a:pt x="17" y="84"/>
                    <a:pt x="17" y="90"/>
                    <a:pt x="21" y="93"/>
                  </a:cubicBezTo>
                  <a:cubicBezTo>
                    <a:pt x="29" y="99"/>
                    <a:pt x="42" y="93"/>
                    <a:pt x="52" y="98"/>
                  </a:cubicBezTo>
                  <a:cubicBezTo>
                    <a:pt x="55" y="99"/>
                    <a:pt x="61" y="104"/>
                    <a:pt x="65" y="104"/>
                  </a:cubicBezTo>
                  <a:cubicBezTo>
                    <a:pt x="62" y="99"/>
                    <a:pt x="57" y="95"/>
                    <a:pt x="54" y="90"/>
                  </a:cubicBezTo>
                  <a:cubicBezTo>
                    <a:pt x="43" y="71"/>
                    <a:pt x="30" y="54"/>
                    <a:pt x="20" y="35"/>
                  </a:cubicBezTo>
                  <a:cubicBezTo>
                    <a:pt x="14" y="24"/>
                    <a:pt x="11" y="8"/>
                    <a:pt x="1" y="0"/>
                  </a:cubicBezTo>
                  <a:cubicBezTo>
                    <a:pt x="0" y="7"/>
                    <a:pt x="5" y="14"/>
                    <a:pt x="5" y="20"/>
                  </a:cubicBezTo>
                  <a:cubicBezTo>
                    <a:pt x="6" y="29"/>
                    <a:pt x="8" y="38"/>
                    <a:pt x="9" y="47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1" name="Freeform 3540"/>
            <p:cNvSpPr>
              <a:spLocks noChangeArrowheads="1"/>
            </p:cNvSpPr>
            <p:nvPr/>
          </p:nvSpPr>
          <p:spPr bwMode="auto">
            <a:xfrm>
              <a:off x="554038" y="73026"/>
              <a:ext cx="63500" cy="109538"/>
            </a:xfrm>
            <a:custGeom>
              <a:avLst/>
              <a:gdLst>
                <a:gd name="T0" fmla="*/ 2147483647 w 50"/>
                <a:gd name="T1" fmla="*/ 2147483647 h 85"/>
                <a:gd name="T2" fmla="*/ 2147483647 w 50"/>
                <a:gd name="T3" fmla="*/ 2147483647 h 85"/>
                <a:gd name="T4" fmla="*/ 2147483647 w 50"/>
                <a:gd name="T5" fmla="*/ 2147483647 h 85"/>
                <a:gd name="T6" fmla="*/ 2147483647 w 50"/>
                <a:gd name="T7" fmla="*/ 2147483647 h 85"/>
                <a:gd name="T8" fmla="*/ 2147483647 w 50"/>
                <a:gd name="T9" fmla="*/ 2147483647 h 85"/>
                <a:gd name="T10" fmla="*/ 2147483647 w 50"/>
                <a:gd name="T11" fmla="*/ 0 h 85"/>
                <a:gd name="T12" fmla="*/ 2147483647 w 50"/>
                <a:gd name="T13" fmla="*/ 2147483647 h 85"/>
                <a:gd name="T14" fmla="*/ 2147483647 w 50"/>
                <a:gd name="T15" fmla="*/ 2147483647 h 85"/>
                <a:gd name="T16" fmla="*/ 2147483647 w 50"/>
                <a:gd name="T17" fmla="*/ 2147483647 h 85"/>
                <a:gd name="T18" fmla="*/ 2147483647 w 50"/>
                <a:gd name="T19" fmla="*/ 2147483647 h 85"/>
                <a:gd name="T20" fmla="*/ 2147483647 w 50"/>
                <a:gd name="T21" fmla="*/ 2147483647 h 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85"/>
                <a:gd name="T35" fmla="*/ 50 w 50"/>
                <a:gd name="T36" fmla="*/ 85 h 8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85">
                  <a:moveTo>
                    <a:pt x="50" y="85"/>
                  </a:moveTo>
                  <a:cubicBezTo>
                    <a:pt x="47" y="83"/>
                    <a:pt x="43" y="74"/>
                    <a:pt x="41" y="70"/>
                  </a:cubicBezTo>
                  <a:cubicBezTo>
                    <a:pt x="38" y="66"/>
                    <a:pt x="35" y="62"/>
                    <a:pt x="33" y="57"/>
                  </a:cubicBezTo>
                  <a:cubicBezTo>
                    <a:pt x="29" y="46"/>
                    <a:pt x="22" y="38"/>
                    <a:pt x="17" y="28"/>
                  </a:cubicBezTo>
                  <a:cubicBezTo>
                    <a:pt x="14" y="23"/>
                    <a:pt x="11" y="16"/>
                    <a:pt x="8" y="10"/>
                  </a:cubicBezTo>
                  <a:cubicBezTo>
                    <a:pt x="7" y="7"/>
                    <a:pt x="5" y="2"/>
                    <a:pt x="2" y="0"/>
                  </a:cubicBezTo>
                  <a:cubicBezTo>
                    <a:pt x="0" y="5"/>
                    <a:pt x="5" y="13"/>
                    <a:pt x="5" y="18"/>
                  </a:cubicBezTo>
                  <a:cubicBezTo>
                    <a:pt x="6" y="26"/>
                    <a:pt x="9" y="34"/>
                    <a:pt x="8" y="42"/>
                  </a:cubicBezTo>
                  <a:cubicBezTo>
                    <a:pt x="7" y="50"/>
                    <a:pt x="2" y="58"/>
                    <a:pt x="8" y="65"/>
                  </a:cubicBezTo>
                  <a:cubicBezTo>
                    <a:pt x="14" y="72"/>
                    <a:pt x="22" y="79"/>
                    <a:pt x="30" y="81"/>
                  </a:cubicBezTo>
                  <a:cubicBezTo>
                    <a:pt x="37" y="82"/>
                    <a:pt x="45" y="81"/>
                    <a:pt x="50" y="85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2" name="Freeform 3541"/>
            <p:cNvSpPr>
              <a:spLocks noChangeArrowheads="1"/>
            </p:cNvSpPr>
            <p:nvPr/>
          </p:nvSpPr>
          <p:spPr bwMode="auto">
            <a:xfrm>
              <a:off x="561975" y="88901"/>
              <a:ext cx="52388" cy="88900"/>
            </a:xfrm>
            <a:custGeom>
              <a:avLst/>
              <a:gdLst>
                <a:gd name="T0" fmla="*/ 2147483647 w 40"/>
                <a:gd name="T1" fmla="*/ 2147483647 h 68"/>
                <a:gd name="T2" fmla="*/ 2147483647 w 40"/>
                <a:gd name="T3" fmla="*/ 2147483647 h 68"/>
                <a:gd name="T4" fmla="*/ 0 w 40"/>
                <a:gd name="T5" fmla="*/ 0 h 68"/>
                <a:gd name="T6" fmla="*/ 2147483647 w 40"/>
                <a:gd name="T7" fmla="*/ 2147483647 h 68"/>
                <a:gd name="T8" fmla="*/ 2147483647 w 40"/>
                <a:gd name="T9" fmla="*/ 2147483647 h 68"/>
                <a:gd name="T10" fmla="*/ 2147483647 w 40"/>
                <a:gd name="T11" fmla="*/ 2147483647 h 68"/>
                <a:gd name="T12" fmla="*/ 2147483647 w 40"/>
                <a:gd name="T13" fmla="*/ 2147483647 h 68"/>
                <a:gd name="T14" fmla="*/ 2147483647 w 4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68"/>
                <a:gd name="T26" fmla="*/ 40 w 4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68">
                  <a:moveTo>
                    <a:pt x="40" y="68"/>
                  </a:moveTo>
                  <a:cubicBezTo>
                    <a:pt x="38" y="56"/>
                    <a:pt x="26" y="44"/>
                    <a:pt x="20" y="34"/>
                  </a:cubicBezTo>
                  <a:cubicBezTo>
                    <a:pt x="13" y="24"/>
                    <a:pt x="9" y="9"/>
                    <a:pt x="0" y="0"/>
                  </a:cubicBezTo>
                  <a:cubicBezTo>
                    <a:pt x="0" y="6"/>
                    <a:pt x="3" y="11"/>
                    <a:pt x="4" y="16"/>
                  </a:cubicBezTo>
                  <a:cubicBezTo>
                    <a:pt x="5" y="23"/>
                    <a:pt x="6" y="30"/>
                    <a:pt x="6" y="37"/>
                  </a:cubicBezTo>
                  <a:cubicBezTo>
                    <a:pt x="5" y="49"/>
                    <a:pt x="7" y="52"/>
                    <a:pt x="18" y="58"/>
                  </a:cubicBezTo>
                  <a:cubicBezTo>
                    <a:pt x="22" y="60"/>
                    <a:pt x="26" y="61"/>
                    <a:pt x="30" y="63"/>
                  </a:cubicBezTo>
                  <a:cubicBezTo>
                    <a:pt x="32" y="63"/>
                    <a:pt x="39" y="68"/>
                    <a:pt x="40" y="68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3" name="Freeform 3542"/>
            <p:cNvSpPr>
              <a:spLocks noChangeArrowheads="1"/>
            </p:cNvSpPr>
            <p:nvPr/>
          </p:nvSpPr>
          <p:spPr bwMode="auto">
            <a:xfrm>
              <a:off x="573088" y="104776"/>
              <a:ext cx="38100" cy="61913"/>
            </a:xfrm>
            <a:custGeom>
              <a:avLst/>
              <a:gdLst>
                <a:gd name="T0" fmla="*/ 2147483647 w 30"/>
                <a:gd name="T1" fmla="*/ 2147483647 h 48"/>
                <a:gd name="T2" fmla="*/ 2147483647 w 30"/>
                <a:gd name="T3" fmla="*/ 2147483647 h 48"/>
                <a:gd name="T4" fmla="*/ 2147483647 w 30"/>
                <a:gd name="T5" fmla="*/ 2147483647 h 48"/>
                <a:gd name="T6" fmla="*/ 2147483647 w 30"/>
                <a:gd name="T7" fmla="*/ 2147483647 h 48"/>
                <a:gd name="T8" fmla="*/ 2147483647 w 30"/>
                <a:gd name="T9" fmla="*/ 2147483647 h 48"/>
                <a:gd name="T10" fmla="*/ 2147483647 w 30"/>
                <a:gd name="T11" fmla="*/ 2147483647 h 48"/>
                <a:gd name="T12" fmla="*/ 2147483647 w 30"/>
                <a:gd name="T13" fmla="*/ 2147483647 h 48"/>
                <a:gd name="T14" fmla="*/ 0 w 30"/>
                <a:gd name="T15" fmla="*/ 0 h 48"/>
                <a:gd name="T16" fmla="*/ 2147483647 w 30"/>
                <a:gd name="T17" fmla="*/ 2147483647 h 48"/>
                <a:gd name="T18" fmla="*/ 2147483647 w 30"/>
                <a:gd name="T19" fmla="*/ 214748364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48"/>
                <a:gd name="T32" fmla="*/ 30 w 30"/>
                <a:gd name="T33" fmla="*/ 48 h 4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48">
                  <a:moveTo>
                    <a:pt x="5" y="26"/>
                  </a:moveTo>
                  <a:cubicBezTo>
                    <a:pt x="5" y="34"/>
                    <a:pt x="6" y="35"/>
                    <a:pt x="13" y="39"/>
                  </a:cubicBezTo>
                  <a:cubicBezTo>
                    <a:pt x="16" y="41"/>
                    <a:pt x="19" y="43"/>
                    <a:pt x="22" y="45"/>
                  </a:cubicBezTo>
                  <a:cubicBezTo>
                    <a:pt x="23" y="46"/>
                    <a:pt x="24" y="47"/>
                    <a:pt x="25" y="47"/>
                  </a:cubicBezTo>
                  <a:cubicBezTo>
                    <a:pt x="26" y="47"/>
                    <a:pt x="29" y="47"/>
                    <a:pt x="30" y="48"/>
                  </a:cubicBezTo>
                  <a:cubicBezTo>
                    <a:pt x="29" y="46"/>
                    <a:pt x="27" y="45"/>
                    <a:pt x="26" y="43"/>
                  </a:cubicBezTo>
                  <a:cubicBezTo>
                    <a:pt x="23" y="37"/>
                    <a:pt x="17" y="31"/>
                    <a:pt x="13" y="25"/>
                  </a:cubicBezTo>
                  <a:cubicBezTo>
                    <a:pt x="7" y="18"/>
                    <a:pt x="4" y="8"/>
                    <a:pt x="0" y="0"/>
                  </a:cubicBezTo>
                  <a:cubicBezTo>
                    <a:pt x="1" y="2"/>
                    <a:pt x="2" y="8"/>
                    <a:pt x="3" y="11"/>
                  </a:cubicBezTo>
                  <a:cubicBezTo>
                    <a:pt x="4" y="16"/>
                    <a:pt x="5" y="21"/>
                    <a:pt x="5" y="26"/>
                  </a:cubicBezTo>
                  <a:close/>
                </a:path>
              </a:pathLst>
            </a:custGeom>
            <a:solidFill>
              <a:srgbClr val="DB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4" name="Freeform 3543"/>
            <p:cNvSpPr>
              <a:spLocks noChangeArrowheads="1"/>
            </p:cNvSpPr>
            <p:nvPr/>
          </p:nvSpPr>
          <p:spPr bwMode="auto">
            <a:xfrm>
              <a:off x="576263" y="115888"/>
              <a:ext cx="33338" cy="44450"/>
            </a:xfrm>
            <a:custGeom>
              <a:avLst/>
              <a:gdLst>
                <a:gd name="T0" fmla="*/ 2147483647 w 25"/>
                <a:gd name="T1" fmla="*/ 2147483647 h 34"/>
                <a:gd name="T2" fmla="*/ 2147483647 w 25"/>
                <a:gd name="T3" fmla="*/ 2147483647 h 34"/>
                <a:gd name="T4" fmla="*/ 2147483647 w 25"/>
                <a:gd name="T5" fmla="*/ 2147483647 h 34"/>
                <a:gd name="T6" fmla="*/ 2147483647 w 25"/>
                <a:gd name="T7" fmla="*/ 2147483647 h 34"/>
                <a:gd name="T8" fmla="*/ 2147483647 w 25"/>
                <a:gd name="T9" fmla="*/ 0 h 34"/>
                <a:gd name="T10" fmla="*/ 2147483647 w 25"/>
                <a:gd name="T11" fmla="*/ 2147483647 h 34"/>
                <a:gd name="T12" fmla="*/ 2147483647 w 25"/>
                <a:gd name="T13" fmla="*/ 2147483647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4"/>
                <a:gd name="T23" fmla="*/ 25 w 2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4">
                  <a:moveTo>
                    <a:pt x="23" y="33"/>
                  </a:moveTo>
                  <a:cubicBezTo>
                    <a:pt x="20" y="34"/>
                    <a:pt x="17" y="29"/>
                    <a:pt x="15" y="28"/>
                  </a:cubicBezTo>
                  <a:cubicBezTo>
                    <a:pt x="12" y="27"/>
                    <a:pt x="10" y="27"/>
                    <a:pt x="8" y="24"/>
                  </a:cubicBezTo>
                  <a:cubicBezTo>
                    <a:pt x="5" y="21"/>
                    <a:pt x="6" y="16"/>
                    <a:pt x="4" y="12"/>
                  </a:cubicBezTo>
                  <a:cubicBezTo>
                    <a:pt x="3" y="8"/>
                    <a:pt x="0" y="4"/>
                    <a:pt x="1" y="0"/>
                  </a:cubicBezTo>
                  <a:cubicBezTo>
                    <a:pt x="5" y="2"/>
                    <a:pt x="7" y="9"/>
                    <a:pt x="9" y="12"/>
                  </a:cubicBezTo>
                  <a:cubicBezTo>
                    <a:pt x="10" y="14"/>
                    <a:pt x="25" y="32"/>
                    <a:pt x="23" y="33"/>
                  </a:cubicBezTo>
                  <a:close/>
                </a:path>
              </a:pathLst>
            </a:custGeom>
            <a:solidFill>
              <a:srgbClr val="E30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5" name="Freeform 3544"/>
            <p:cNvSpPr>
              <a:spLocks noChangeArrowheads="1"/>
            </p:cNvSpPr>
            <p:nvPr/>
          </p:nvSpPr>
          <p:spPr bwMode="auto">
            <a:xfrm>
              <a:off x="584200" y="125413"/>
              <a:ext cx="15875" cy="25400"/>
            </a:xfrm>
            <a:custGeom>
              <a:avLst/>
              <a:gdLst>
                <a:gd name="T0" fmla="*/ 2147483647 w 12"/>
                <a:gd name="T1" fmla="*/ 2147483647 h 20"/>
                <a:gd name="T2" fmla="*/ 0 w 12"/>
                <a:gd name="T3" fmla="*/ 0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20"/>
                <a:gd name="T14" fmla="*/ 12 w 12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20">
                  <a:moveTo>
                    <a:pt x="11" y="18"/>
                  </a:moveTo>
                  <a:cubicBezTo>
                    <a:pt x="2" y="20"/>
                    <a:pt x="2" y="6"/>
                    <a:pt x="0" y="0"/>
                  </a:cubicBezTo>
                  <a:cubicBezTo>
                    <a:pt x="2" y="2"/>
                    <a:pt x="4" y="6"/>
                    <a:pt x="6" y="9"/>
                  </a:cubicBezTo>
                  <a:cubicBezTo>
                    <a:pt x="6" y="10"/>
                    <a:pt x="12" y="18"/>
                    <a:pt x="11" y="18"/>
                  </a:cubicBezTo>
                  <a:close/>
                </a:path>
              </a:pathLst>
            </a:custGeom>
            <a:solidFill>
              <a:srgbClr val="F20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6" name="Freeform 3545"/>
            <p:cNvSpPr>
              <a:spLocks noChangeArrowheads="1"/>
            </p:cNvSpPr>
            <p:nvPr/>
          </p:nvSpPr>
          <p:spPr bwMode="auto">
            <a:xfrm>
              <a:off x="588963" y="131763"/>
              <a:ext cx="6350" cy="14288"/>
            </a:xfrm>
            <a:custGeom>
              <a:avLst/>
              <a:gdLst>
                <a:gd name="T0" fmla="*/ 0 w 6"/>
                <a:gd name="T1" fmla="*/ 0 h 11"/>
                <a:gd name="T2" fmla="*/ 2147483647 w 6"/>
                <a:gd name="T3" fmla="*/ 2147483647 h 11"/>
                <a:gd name="T4" fmla="*/ 2147483647 w 6"/>
                <a:gd name="T5" fmla="*/ 2147483647 h 11"/>
                <a:gd name="T6" fmla="*/ 0 w 6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1"/>
                <a:gd name="T14" fmla="*/ 6 w 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1">
                  <a:moveTo>
                    <a:pt x="0" y="0"/>
                  </a:moveTo>
                  <a:cubicBezTo>
                    <a:pt x="1" y="2"/>
                    <a:pt x="1" y="5"/>
                    <a:pt x="2" y="7"/>
                  </a:cubicBezTo>
                  <a:cubicBezTo>
                    <a:pt x="2" y="7"/>
                    <a:pt x="6" y="11"/>
                    <a:pt x="6" y="10"/>
                  </a:cubicBezTo>
                  <a:cubicBezTo>
                    <a:pt x="6" y="8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0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7" name="Freeform 3546"/>
            <p:cNvSpPr>
              <a:spLocks noChangeArrowheads="1"/>
            </p:cNvSpPr>
            <p:nvPr/>
          </p:nvSpPr>
          <p:spPr bwMode="auto">
            <a:xfrm>
              <a:off x="461963" y="52388"/>
              <a:ext cx="85725" cy="146050"/>
            </a:xfrm>
            <a:custGeom>
              <a:avLst/>
              <a:gdLst>
                <a:gd name="T0" fmla="*/ 2147483647 w 66"/>
                <a:gd name="T1" fmla="*/ 2147483647 h 112"/>
                <a:gd name="T2" fmla="*/ 2147483647 w 66"/>
                <a:gd name="T3" fmla="*/ 2147483647 h 112"/>
                <a:gd name="T4" fmla="*/ 2147483647 w 66"/>
                <a:gd name="T5" fmla="*/ 2147483647 h 112"/>
                <a:gd name="T6" fmla="*/ 2147483647 w 66"/>
                <a:gd name="T7" fmla="*/ 2147483647 h 112"/>
                <a:gd name="T8" fmla="*/ 2147483647 w 66"/>
                <a:gd name="T9" fmla="*/ 2147483647 h 112"/>
                <a:gd name="T10" fmla="*/ 2147483647 w 66"/>
                <a:gd name="T11" fmla="*/ 2147483647 h 112"/>
                <a:gd name="T12" fmla="*/ 2147483647 w 66"/>
                <a:gd name="T13" fmla="*/ 2147483647 h 112"/>
                <a:gd name="T14" fmla="*/ 2147483647 w 66"/>
                <a:gd name="T15" fmla="*/ 2147483647 h 112"/>
                <a:gd name="T16" fmla="*/ 2147483647 w 66"/>
                <a:gd name="T17" fmla="*/ 2147483647 h 112"/>
                <a:gd name="T18" fmla="*/ 2147483647 w 66"/>
                <a:gd name="T19" fmla="*/ 2147483647 h 112"/>
                <a:gd name="T20" fmla="*/ 2147483647 w 66"/>
                <a:gd name="T21" fmla="*/ 2147483647 h 112"/>
                <a:gd name="T22" fmla="*/ 2147483647 w 66"/>
                <a:gd name="T23" fmla="*/ 2147483647 h 112"/>
                <a:gd name="T24" fmla="*/ 2147483647 w 66"/>
                <a:gd name="T25" fmla="*/ 2147483647 h 112"/>
                <a:gd name="T26" fmla="*/ 2147483647 w 66"/>
                <a:gd name="T27" fmla="*/ 2147483647 h 112"/>
                <a:gd name="T28" fmla="*/ 2147483647 w 66"/>
                <a:gd name="T29" fmla="*/ 2147483647 h 112"/>
                <a:gd name="T30" fmla="*/ 2147483647 w 66"/>
                <a:gd name="T31" fmla="*/ 2147483647 h 112"/>
                <a:gd name="T32" fmla="*/ 2147483647 w 66"/>
                <a:gd name="T33" fmla="*/ 0 h 112"/>
                <a:gd name="T34" fmla="*/ 2147483647 w 66"/>
                <a:gd name="T35" fmla="*/ 2147483647 h 112"/>
                <a:gd name="T36" fmla="*/ 2147483647 w 66"/>
                <a:gd name="T37" fmla="*/ 2147483647 h 1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6"/>
                <a:gd name="T58" fmla="*/ 0 h 112"/>
                <a:gd name="T59" fmla="*/ 66 w 66"/>
                <a:gd name="T60" fmla="*/ 112 h 1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6" h="112">
                  <a:moveTo>
                    <a:pt x="36" y="37"/>
                  </a:moveTo>
                  <a:cubicBezTo>
                    <a:pt x="37" y="44"/>
                    <a:pt x="44" y="47"/>
                    <a:pt x="52" y="41"/>
                  </a:cubicBezTo>
                  <a:cubicBezTo>
                    <a:pt x="48" y="47"/>
                    <a:pt x="34" y="56"/>
                    <a:pt x="35" y="65"/>
                  </a:cubicBezTo>
                  <a:cubicBezTo>
                    <a:pt x="36" y="76"/>
                    <a:pt x="53" y="67"/>
                    <a:pt x="59" y="66"/>
                  </a:cubicBezTo>
                  <a:cubicBezTo>
                    <a:pt x="58" y="72"/>
                    <a:pt x="49" y="77"/>
                    <a:pt x="50" y="83"/>
                  </a:cubicBezTo>
                  <a:cubicBezTo>
                    <a:pt x="51" y="90"/>
                    <a:pt x="61" y="90"/>
                    <a:pt x="66" y="92"/>
                  </a:cubicBezTo>
                  <a:cubicBezTo>
                    <a:pt x="63" y="95"/>
                    <a:pt x="55" y="95"/>
                    <a:pt x="56" y="100"/>
                  </a:cubicBezTo>
                  <a:cubicBezTo>
                    <a:pt x="56" y="103"/>
                    <a:pt x="59" y="104"/>
                    <a:pt x="61" y="106"/>
                  </a:cubicBezTo>
                  <a:cubicBezTo>
                    <a:pt x="63" y="108"/>
                    <a:pt x="64" y="109"/>
                    <a:pt x="65" y="112"/>
                  </a:cubicBezTo>
                  <a:cubicBezTo>
                    <a:pt x="57" y="108"/>
                    <a:pt x="50" y="102"/>
                    <a:pt x="41" y="97"/>
                  </a:cubicBezTo>
                  <a:cubicBezTo>
                    <a:pt x="35" y="94"/>
                    <a:pt x="29" y="91"/>
                    <a:pt x="22" y="89"/>
                  </a:cubicBezTo>
                  <a:cubicBezTo>
                    <a:pt x="19" y="89"/>
                    <a:pt x="16" y="88"/>
                    <a:pt x="13" y="88"/>
                  </a:cubicBezTo>
                  <a:cubicBezTo>
                    <a:pt x="10" y="87"/>
                    <a:pt x="9" y="88"/>
                    <a:pt x="7" y="90"/>
                  </a:cubicBezTo>
                  <a:cubicBezTo>
                    <a:pt x="7" y="90"/>
                    <a:pt x="4" y="79"/>
                    <a:pt x="4" y="78"/>
                  </a:cubicBezTo>
                  <a:cubicBezTo>
                    <a:pt x="0" y="60"/>
                    <a:pt x="7" y="45"/>
                    <a:pt x="22" y="35"/>
                  </a:cubicBezTo>
                  <a:cubicBezTo>
                    <a:pt x="30" y="29"/>
                    <a:pt x="39" y="22"/>
                    <a:pt x="43" y="11"/>
                  </a:cubicBezTo>
                  <a:cubicBezTo>
                    <a:pt x="44" y="8"/>
                    <a:pt x="42" y="3"/>
                    <a:pt x="44" y="0"/>
                  </a:cubicBezTo>
                  <a:cubicBezTo>
                    <a:pt x="56" y="9"/>
                    <a:pt x="42" y="21"/>
                    <a:pt x="38" y="30"/>
                  </a:cubicBezTo>
                  <a:cubicBezTo>
                    <a:pt x="36" y="33"/>
                    <a:pt x="36" y="35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8" name="Freeform 3547"/>
            <p:cNvSpPr>
              <a:spLocks noChangeArrowheads="1"/>
            </p:cNvSpPr>
            <p:nvPr/>
          </p:nvSpPr>
          <p:spPr bwMode="auto">
            <a:xfrm>
              <a:off x="461963" y="73026"/>
              <a:ext cx="73025" cy="119063"/>
            </a:xfrm>
            <a:custGeom>
              <a:avLst/>
              <a:gdLst>
                <a:gd name="T0" fmla="*/ 2147483647 w 57"/>
                <a:gd name="T1" fmla="*/ 2147483647 h 91"/>
                <a:gd name="T2" fmla="*/ 2147483647 w 57"/>
                <a:gd name="T3" fmla="*/ 2147483647 h 91"/>
                <a:gd name="T4" fmla="*/ 2147483647 w 57"/>
                <a:gd name="T5" fmla="*/ 2147483647 h 91"/>
                <a:gd name="T6" fmla="*/ 2147483647 w 57"/>
                <a:gd name="T7" fmla="*/ 2147483647 h 91"/>
                <a:gd name="T8" fmla="*/ 2147483647 w 57"/>
                <a:gd name="T9" fmla="*/ 2147483647 h 91"/>
                <a:gd name="T10" fmla="*/ 2147483647 w 57"/>
                <a:gd name="T11" fmla="*/ 2147483647 h 91"/>
                <a:gd name="T12" fmla="*/ 2147483647 w 57"/>
                <a:gd name="T13" fmla="*/ 2147483647 h 91"/>
                <a:gd name="T14" fmla="*/ 2147483647 w 57"/>
                <a:gd name="T15" fmla="*/ 0 h 91"/>
                <a:gd name="T16" fmla="*/ 2147483647 w 57"/>
                <a:gd name="T17" fmla="*/ 2147483647 h 91"/>
                <a:gd name="T18" fmla="*/ 2147483647 w 57"/>
                <a:gd name="T19" fmla="*/ 2147483647 h 91"/>
                <a:gd name="T20" fmla="*/ 2147483647 w 57"/>
                <a:gd name="T21" fmla="*/ 2147483647 h 91"/>
                <a:gd name="T22" fmla="*/ 2147483647 w 57"/>
                <a:gd name="T23" fmla="*/ 2147483647 h 91"/>
                <a:gd name="T24" fmla="*/ 2147483647 w 57"/>
                <a:gd name="T25" fmla="*/ 2147483647 h 91"/>
                <a:gd name="T26" fmla="*/ 2147483647 w 57"/>
                <a:gd name="T27" fmla="*/ 2147483647 h 91"/>
                <a:gd name="T28" fmla="*/ 2147483647 w 57"/>
                <a:gd name="T29" fmla="*/ 2147483647 h 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91"/>
                <a:gd name="T47" fmla="*/ 57 w 57"/>
                <a:gd name="T48" fmla="*/ 91 h 9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91">
                  <a:moveTo>
                    <a:pt x="53" y="78"/>
                  </a:moveTo>
                  <a:cubicBezTo>
                    <a:pt x="54" y="78"/>
                    <a:pt x="54" y="78"/>
                    <a:pt x="53" y="78"/>
                  </a:cubicBezTo>
                  <a:cubicBezTo>
                    <a:pt x="40" y="76"/>
                    <a:pt x="43" y="66"/>
                    <a:pt x="50" y="59"/>
                  </a:cubicBezTo>
                  <a:cubicBezTo>
                    <a:pt x="43" y="60"/>
                    <a:pt x="34" y="64"/>
                    <a:pt x="31" y="55"/>
                  </a:cubicBezTo>
                  <a:cubicBezTo>
                    <a:pt x="28" y="47"/>
                    <a:pt x="32" y="39"/>
                    <a:pt x="39" y="34"/>
                  </a:cubicBezTo>
                  <a:cubicBezTo>
                    <a:pt x="34" y="35"/>
                    <a:pt x="31" y="37"/>
                    <a:pt x="29" y="32"/>
                  </a:cubicBezTo>
                  <a:cubicBezTo>
                    <a:pt x="28" y="29"/>
                    <a:pt x="29" y="25"/>
                    <a:pt x="30" y="21"/>
                  </a:cubicBezTo>
                  <a:cubicBezTo>
                    <a:pt x="33" y="14"/>
                    <a:pt x="43" y="8"/>
                    <a:pt x="42" y="0"/>
                  </a:cubicBezTo>
                  <a:cubicBezTo>
                    <a:pt x="36" y="6"/>
                    <a:pt x="32" y="12"/>
                    <a:pt x="26" y="18"/>
                  </a:cubicBezTo>
                  <a:cubicBezTo>
                    <a:pt x="20" y="23"/>
                    <a:pt x="15" y="28"/>
                    <a:pt x="10" y="34"/>
                  </a:cubicBezTo>
                  <a:cubicBezTo>
                    <a:pt x="3" y="42"/>
                    <a:pt x="0" y="62"/>
                    <a:pt x="7" y="71"/>
                  </a:cubicBezTo>
                  <a:cubicBezTo>
                    <a:pt x="8" y="72"/>
                    <a:pt x="8" y="73"/>
                    <a:pt x="9" y="74"/>
                  </a:cubicBezTo>
                  <a:cubicBezTo>
                    <a:pt x="15" y="67"/>
                    <a:pt x="26" y="75"/>
                    <a:pt x="33" y="77"/>
                  </a:cubicBezTo>
                  <a:cubicBezTo>
                    <a:pt x="42" y="81"/>
                    <a:pt x="50" y="84"/>
                    <a:pt x="57" y="91"/>
                  </a:cubicBezTo>
                  <a:cubicBezTo>
                    <a:pt x="55" y="89"/>
                    <a:pt x="43" y="76"/>
                    <a:pt x="53" y="78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89" name="Freeform 3548"/>
            <p:cNvSpPr>
              <a:spLocks noChangeArrowheads="1"/>
            </p:cNvSpPr>
            <p:nvPr/>
          </p:nvSpPr>
          <p:spPr bwMode="auto">
            <a:xfrm>
              <a:off x="465138" y="82551"/>
              <a:ext cx="49213" cy="96838"/>
            </a:xfrm>
            <a:custGeom>
              <a:avLst/>
              <a:gdLst>
                <a:gd name="T0" fmla="*/ 2147483647 w 38"/>
                <a:gd name="T1" fmla="*/ 2147483647 h 74"/>
                <a:gd name="T2" fmla="*/ 2147483647 w 38"/>
                <a:gd name="T3" fmla="*/ 2147483647 h 74"/>
                <a:gd name="T4" fmla="*/ 2147483647 w 38"/>
                <a:gd name="T5" fmla="*/ 2147483647 h 74"/>
                <a:gd name="T6" fmla="*/ 2147483647 w 38"/>
                <a:gd name="T7" fmla="*/ 2147483647 h 74"/>
                <a:gd name="T8" fmla="*/ 2147483647 w 38"/>
                <a:gd name="T9" fmla="*/ 2147483647 h 74"/>
                <a:gd name="T10" fmla="*/ 2147483647 w 38"/>
                <a:gd name="T11" fmla="*/ 2147483647 h 74"/>
                <a:gd name="T12" fmla="*/ 2147483647 w 38"/>
                <a:gd name="T13" fmla="*/ 2147483647 h 74"/>
                <a:gd name="T14" fmla="*/ 2147483647 w 38"/>
                <a:gd name="T15" fmla="*/ 2147483647 h 74"/>
                <a:gd name="T16" fmla="*/ 2147483647 w 38"/>
                <a:gd name="T17" fmla="*/ 2147483647 h 74"/>
                <a:gd name="T18" fmla="*/ 2147483647 w 38"/>
                <a:gd name="T19" fmla="*/ 2147483647 h 74"/>
                <a:gd name="T20" fmla="*/ 2147483647 w 38"/>
                <a:gd name="T21" fmla="*/ 2147483647 h 74"/>
                <a:gd name="T22" fmla="*/ 2147483647 w 38"/>
                <a:gd name="T23" fmla="*/ 2147483647 h 74"/>
                <a:gd name="T24" fmla="*/ 2147483647 w 38"/>
                <a:gd name="T25" fmla="*/ 2147483647 h 74"/>
                <a:gd name="T26" fmla="*/ 2147483647 w 38"/>
                <a:gd name="T27" fmla="*/ 2147483647 h 74"/>
                <a:gd name="T28" fmla="*/ 2147483647 w 38"/>
                <a:gd name="T29" fmla="*/ 2147483647 h 74"/>
                <a:gd name="T30" fmla="*/ 0 w 38"/>
                <a:gd name="T31" fmla="*/ 2147483647 h 74"/>
                <a:gd name="T32" fmla="*/ 0 w 38"/>
                <a:gd name="T33" fmla="*/ 2147483647 h 74"/>
                <a:gd name="T34" fmla="*/ 2147483647 w 38"/>
                <a:gd name="T35" fmla="*/ 2147483647 h 74"/>
                <a:gd name="T36" fmla="*/ 2147483647 w 38"/>
                <a:gd name="T37" fmla="*/ 2147483647 h 74"/>
                <a:gd name="T38" fmla="*/ 2147483647 w 38"/>
                <a:gd name="T39" fmla="*/ 2147483647 h 74"/>
                <a:gd name="T40" fmla="*/ 2147483647 w 38"/>
                <a:gd name="T41" fmla="*/ 2147483647 h 74"/>
                <a:gd name="T42" fmla="*/ 2147483647 w 38"/>
                <a:gd name="T43" fmla="*/ 0 h 74"/>
                <a:gd name="T44" fmla="*/ 2147483647 w 38"/>
                <a:gd name="T45" fmla="*/ 2147483647 h 74"/>
                <a:gd name="T46" fmla="*/ 2147483647 w 38"/>
                <a:gd name="T47" fmla="*/ 2147483647 h 7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8"/>
                <a:gd name="T73" fmla="*/ 0 h 74"/>
                <a:gd name="T74" fmla="*/ 38 w 38"/>
                <a:gd name="T75" fmla="*/ 74 h 7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8" h="74">
                  <a:moveTo>
                    <a:pt x="22" y="13"/>
                  </a:moveTo>
                  <a:cubicBezTo>
                    <a:pt x="19" y="17"/>
                    <a:pt x="11" y="28"/>
                    <a:pt x="18" y="32"/>
                  </a:cubicBezTo>
                  <a:cubicBezTo>
                    <a:pt x="20" y="33"/>
                    <a:pt x="22" y="33"/>
                    <a:pt x="24" y="33"/>
                  </a:cubicBezTo>
                  <a:cubicBezTo>
                    <a:pt x="20" y="38"/>
                    <a:pt x="16" y="42"/>
                    <a:pt x="19" y="49"/>
                  </a:cubicBezTo>
                  <a:cubicBezTo>
                    <a:pt x="22" y="56"/>
                    <a:pt x="29" y="55"/>
                    <a:pt x="35" y="57"/>
                  </a:cubicBezTo>
                  <a:cubicBezTo>
                    <a:pt x="32" y="60"/>
                    <a:pt x="33" y="65"/>
                    <a:pt x="35" y="68"/>
                  </a:cubicBezTo>
                  <a:cubicBezTo>
                    <a:pt x="36" y="70"/>
                    <a:pt x="37" y="72"/>
                    <a:pt x="38" y="74"/>
                  </a:cubicBezTo>
                  <a:cubicBezTo>
                    <a:pt x="36" y="73"/>
                    <a:pt x="34" y="73"/>
                    <a:pt x="33" y="72"/>
                  </a:cubicBezTo>
                  <a:cubicBezTo>
                    <a:pt x="31" y="71"/>
                    <a:pt x="30" y="70"/>
                    <a:pt x="28" y="69"/>
                  </a:cubicBezTo>
                  <a:cubicBezTo>
                    <a:pt x="25" y="68"/>
                    <a:pt x="22" y="66"/>
                    <a:pt x="19" y="66"/>
                  </a:cubicBezTo>
                  <a:cubicBezTo>
                    <a:pt x="18" y="65"/>
                    <a:pt x="17" y="65"/>
                    <a:pt x="16" y="65"/>
                  </a:cubicBezTo>
                  <a:cubicBezTo>
                    <a:pt x="14" y="65"/>
                    <a:pt x="13" y="64"/>
                    <a:pt x="12" y="64"/>
                  </a:cubicBezTo>
                  <a:cubicBezTo>
                    <a:pt x="11" y="65"/>
                    <a:pt x="9" y="65"/>
                    <a:pt x="8" y="66"/>
                  </a:cubicBezTo>
                  <a:cubicBezTo>
                    <a:pt x="6" y="67"/>
                    <a:pt x="5" y="68"/>
                    <a:pt x="4" y="66"/>
                  </a:cubicBezTo>
                  <a:cubicBezTo>
                    <a:pt x="3" y="62"/>
                    <a:pt x="2" y="59"/>
                    <a:pt x="1" y="55"/>
                  </a:cubicBezTo>
                  <a:cubicBezTo>
                    <a:pt x="1" y="53"/>
                    <a:pt x="1" y="52"/>
                    <a:pt x="0" y="50"/>
                  </a:cubicBezTo>
                  <a:cubicBezTo>
                    <a:pt x="0" y="48"/>
                    <a:pt x="0" y="46"/>
                    <a:pt x="0" y="44"/>
                  </a:cubicBezTo>
                  <a:cubicBezTo>
                    <a:pt x="1" y="42"/>
                    <a:pt x="1" y="40"/>
                    <a:pt x="1" y="38"/>
                  </a:cubicBezTo>
                  <a:cubicBezTo>
                    <a:pt x="2" y="35"/>
                    <a:pt x="3" y="31"/>
                    <a:pt x="5" y="27"/>
                  </a:cubicBezTo>
                  <a:cubicBezTo>
                    <a:pt x="7" y="22"/>
                    <a:pt x="12" y="18"/>
                    <a:pt x="16" y="14"/>
                  </a:cubicBezTo>
                  <a:cubicBezTo>
                    <a:pt x="18" y="12"/>
                    <a:pt x="21" y="11"/>
                    <a:pt x="23" y="9"/>
                  </a:cubicBezTo>
                  <a:cubicBezTo>
                    <a:pt x="26" y="7"/>
                    <a:pt x="30" y="4"/>
                    <a:pt x="32" y="0"/>
                  </a:cubicBezTo>
                  <a:cubicBezTo>
                    <a:pt x="32" y="3"/>
                    <a:pt x="30" y="5"/>
                    <a:pt x="28" y="7"/>
                  </a:cubicBezTo>
                  <a:cubicBezTo>
                    <a:pt x="26" y="9"/>
                    <a:pt x="24" y="11"/>
                    <a:pt x="22" y="13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0" name="Freeform 3549"/>
            <p:cNvSpPr>
              <a:spLocks noChangeArrowheads="1"/>
            </p:cNvSpPr>
            <p:nvPr/>
          </p:nvSpPr>
          <p:spPr bwMode="auto">
            <a:xfrm>
              <a:off x="463550" y="98426"/>
              <a:ext cx="36513" cy="73025"/>
            </a:xfrm>
            <a:custGeom>
              <a:avLst/>
              <a:gdLst>
                <a:gd name="T0" fmla="*/ 2147483647 w 28"/>
                <a:gd name="T1" fmla="*/ 2147483647 h 56"/>
                <a:gd name="T2" fmla="*/ 2147483647 w 28"/>
                <a:gd name="T3" fmla="*/ 2147483647 h 56"/>
                <a:gd name="T4" fmla="*/ 2147483647 w 28"/>
                <a:gd name="T5" fmla="*/ 2147483647 h 56"/>
                <a:gd name="T6" fmla="*/ 2147483647 w 28"/>
                <a:gd name="T7" fmla="*/ 2147483647 h 56"/>
                <a:gd name="T8" fmla="*/ 2147483647 w 28"/>
                <a:gd name="T9" fmla="*/ 2147483647 h 56"/>
                <a:gd name="T10" fmla="*/ 2147483647 w 28"/>
                <a:gd name="T11" fmla="*/ 2147483647 h 56"/>
                <a:gd name="T12" fmla="*/ 2147483647 w 28"/>
                <a:gd name="T13" fmla="*/ 2147483647 h 56"/>
                <a:gd name="T14" fmla="*/ 2147483647 w 28"/>
                <a:gd name="T15" fmla="*/ 2147483647 h 56"/>
                <a:gd name="T16" fmla="*/ 2147483647 w 28"/>
                <a:gd name="T17" fmla="*/ 2147483647 h 56"/>
                <a:gd name="T18" fmla="*/ 2147483647 w 28"/>
                <a:gd name="T19" fmla="*/ 2147483647 h 56"/>
                <a:gd name="T20" fmla="*/ 2147483647 w 28"/>
                <a:gd name="T21" fmla="*/ 2147483647 h 56"/>
                <a:gd name="T22" fmla="*/ 2147483647 w 28"/>
                <a:gd name="T23" fmla="*/ 2147483647 h 56"/>
                <a:gd name="T24" fmla="*/ 2147483647 w 28"/>
                <a:gd name="T25" fmla="*/ 2147483647 h 56"/>
                <a:gd name="T26" fmla="*/ 2147483647 w 28"/>
                <a:gd name="T27" fmla="*/ 2147483647 h 56"/>
                <a:gd name="T28" fmla="*/ 2147483647 w 28"/>
                <a:gd name="T29" fmla="*/ 2147483647 h 56"/>
                <a:gd name="T30" fmla="*/ 2147483647 w 28"/>
                <a:gd name="T31" fmla="*/ 2147483647 h 56"/>
                <a:gd name="T32" fmla="*/ 2147483647 w 28"/>
                <a:gd name="T33" fmla="*/ 2147483647 h 56"/>
                <a:gd name="T34" fmla="*/ 2147483647 w 28"/>
                <a:gd name="T35" fmla="*/ 2147483647 h 56"/>
                <a:gd name="T36" fmla="*/ 2147483647 w 28"/>
                <a:gd name="T37" fmla="*/ 2147483647 h 56"/>
                <a:gd name="T38" fmla="*/ 2147483647 w 28"/>
                <a:gd name="T39" fmla="*/ 2147483647 h 56"/>
                <a:gd name="T40" fmla="*/ 2147483647 w 28"/>
                <a:gd name="T41" fmla="*/ 2147483647 h 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8"/>
                <a:gd name="T64" fmla="*/ 0 h 56"/>
                <a:gd name="T65" fmla="*/ 28 w 28"/>
                <a:gd name="T66" fmla="*/ 56 h 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8" h="56">
                  <a:moveTo>
                    <a:pt x="12" y="11"/>
                  </a:moveTo>
                  <a:cubicBezTo>
                    <a:pt x="11" y="13"/>
                    <a:pt x="10" y="15"/>
                    <a:pt x="10" y="17"/>
                  </a:cubicBezTo>
                  <a:cubicBezTo>
                    <a:pt x="10" y="19"/>
                    <a:pt x="11" y="19"/>
                    <a:pt x="12" y="20"/>
                  </a:cubicBezTo>
                  <a:cubicBezTo>
                    <a:pt x="13" y="20"/>
                    <a:pt x="16" y="21"/>
                    <a:pt x="17" y="21"/>
                  </a:cubicBezTo>
                  <a:cubicBezTo>
                    <a:pt x="13" y="24"/>
                    <a:pt x="10" y="32"/>
                    <a:pt x="12" y="37"/>
                  </a:cubicBezTo>
                  <a:cubicBezTo>
                    <a:pt x="15" y="43"/>
                    <a:pt x="23" y="44"/>
                    <a:pt x="28" y="49"/>
                  </a:cubicBezTo>
                  <a:cubicBezTo>
                    <a:pt x="24" y="50"/>
                    <a:pt x="20" y="50"/>
                    <a:pt x="17" y="51"/>
                  </a:cubicBezTo>
                  <a:cubicBezTo>
                    <a:pt x="15" y="51"/>
                    <a:pt x="13" y="51"/>
                    <a:pt x="12" y="52"/>
                  </a:cubicBezTo>
                  <a:cubicBezTo>
                    <a:pt x="10" y="53"/>
                    <a:pt x="9" y="54"/>
                    <a:pt x="8" y="55"/>
                  </a:cubicBezTo>
                  <a:cubicBezTo>
                    <a:pt x="6" y="56"/>
                    <a:pt x="6" y="56"/>
                    <a:pt x="5" y="54"/>
                  </a:cubicBezTo>
                  <a:cubicBezTo>
                    <a:pt x="4" y="52"/>
                    <a:pt x="4" y="51"/>
                    <a:pt x="4" y="49"/>
                  </a:cubicBezTo>
                  <a:cubicBezTo>
                    <a:pt x="3" y="48"/>
                    <a:pt x="2" y="46"/>
                    <a:pt x="2" y="45"/>
                  </a:cubicBezTo>
                  <a:cubicBezTo>
                    <a:pt x="1" y="42"/>
                    <a:pt x="1" y="40"/>
                    <a:pt x="1" y="37"/>
                  </a:cubicBezTo>
                  <a:cubicBezTo>
                    <a:pt x="1" y="35"/>
                    <a:pt x="1" y="33"/>
                    <a:pt x="1" y="31"/>
                  </a:cubicBezTo>
                  <a:cubicBezTo>
                    <a:pt x="0" y="26"/>
                    <a:pt x="1" y="22"/>
                    <a:pt x="3" y="18"/>
                  </a:cubicBezTo>
                  <a:cubicBezTo>
                    <a:pt x="5" y="16"/>
                    <a:pt x="7" y="14"/>
                    <a:pt x="8" y="12"/>
                  </a:cubicBezTo>
                  <a:cubicBezTo>
                    <a:pt x="10" y="9"/>
                    <a:pt x="12" y="7"/>
                    <a:pt x="14" y="6"/>
                  </a:cubicBezTo>
                  <a:cubicBezTo>
                    <a:pt x="15" y="4"/>
                    <a:pt x="17" y="0"/>
                    <a:pt x="19" y="1"/>
                  </a:cubicBezTo>
                  <a:cubicBezTo>
                    <a:pt x="19" y="2"/>
                    <a:pt x="18" y="3"/>
                    <a:pt x="17" y="4"/>
                  </a:cubicBezTo>
                  <a:cubicBezTo>
                    <a:pt x="17" y="5"/>
                    <a:pt x="16" y="6"/>
                    <a:pt x="15" y="7"/>
                  </a:cubicBezTo>
                  <a:cubicBezTo>
                    <a:pt x="15" y="8"/>
                    <a:pt x="13" y="10"/>
                    <a:pt x="12" y="11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1" name="Freeform 3550"/>
            <p:cNvSpPr>
              <a:spLocks noChangeArrowheads="1"/>
            </p:cNvSpPr>
            <p:nvPr/>
          </p:nvSpPr>
          <p:spPr bwMode="auto">
            <a:xfrm>
              <a:off x="465138" y="115888"/>
              <a:ext cx="17463" cy="53975"/>
            </a:xfrm>
            <a:custGeom>
              <a:avLst/>
              <a:gdLst>
                <a:gd name="T0" fmla="*/ 2147483647 w 14"/>
                <a:gd name="T1" fmla="*/ 2147483647 h 42"/>
                <a:gd name="T2" fmla="*/ 2147483647 w 14"/>
                <a:gd name="T3" fmla="*/ 2147483647 h 42"/>
                <a:gd name="T4" fmla="*/ 2147483647 w 14"/>
                <a:gd name="T5" fmla="*/ 2147483647 h 42"/>
                <a:gd name="T6" fmla="*/ 2147483647 w 14"/>
                <a:gd name="T7" fmla="*/ 0 h 42"/>
                <a:gd name="T8" fmla="*/ 0 w 14"/>
                <a:gd name="T9" fmla="*/ 2147483647 h 42"/>
                <a:gd name="T10" fmla="*/ 2147483647 w 14"/>
                <a:gd name="T11" fmla="*/ 2147483647 h 42"/>
                <a:gd name="T12" fmla="*/ 2147483647 w 14"/>
                <a:gd name="T13" fmla="*/ 2147483647 h 42"/>
                <a:gd name="T14" fmla="*/ 2147483647 w 14"/>
                <a:gd name="T15" fmla="*/ 2147483647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42"/>
                <a:gd name="T26" fmla="*/ 14 w 14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42">
                  <a:moveTo>
                    <a:pt x="14" y="33"/>
                  </a:moveTo>
                  <a:cubicBezTo>
                    <a:pt x="11" y="33"/>
                    <a:pt x="7" y="28"/>
                    <a:pt x="6" y="26"/>
                  </a:cubicBezTo>
                  <a:cubicBezTo>
                    <a:pt x="4" y="20"/>
                    <a:pt x="6" y="17"/>
                    <a:pt x="9" y="13"/>
                  </a:cubicBezTo>
                  <a:cubicBezTo>
                    <a:pt x="4" y="14"/>
                    <a:pt x="7" y="2"/>
                    <a:pt x="7" y="0"/>
                  </a:cubicBezTo>
                  <a:cubicBezTo>
                    <a:pt x="1" y="1"/>
                    <a:pt x="0" y="16"/>
                    <a:pt x="0" y="20"/>
                  </a:cubicBezTo>
                  <a:cubicBezTo>
                    <a:pt x="0" y="28"/>
                    <a:pt x="1" y="36"/>
                    <a:pt x="5" y="42"/>
                  </a:cubicBezTo>
                  <a:cubicBezTo>
                    <a:pt x="4" y="41"/>
                    <a:pt x="7" y="37"/>
                    <a:pt x="8" y="36"/>
                  </a:cubicBezTo>
                  <a:cubicBezTo>
                    <a:pt x="9" y="34"/>
                    <a:pt x="12" y="33"/>
                    <a:pt x="14" y="33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2" name="Freeform 3551"/>
            <p:cNvSpPr>
              <a:spLocks noChangeArrowheads="1"/>
            </p:cNvSpPr>
            <p:nvPr/>
          </p:nvSpPr>
          <p:spPr bwMode="auto">
            <a:xfrm>
              <a:off x="509588" y="42863"/>
              <a:ext cx="34925" cy="17463"/>
            </a:xfrm>
            <a:custGeom>
              <a:avLst/>
              <a:gdLst>
                <a:gd name="T0" fmla="*/ 2147483647 w 27"/>
                <a:gd name="T1" fmla="*/ 2147483647 h 13"/>
                <a:gd name="T2" fmla="*/ 2147483647 w 27"/>
                <a:gd name="T3" fmla="*/ 0 h 13"/>
                <a:gd name="T4" fmla="*/ 2147483647 w 27"/>
                <a:gd name="T5" fmla="*/ 0 h 13"/>
                <a:gd name="T6" fmla="*/ 0 w 27"/>
                <a:gd name="T7" fmla="*/ 2147483647 h 13"/>
                <a:gd name="T8" fmla="*/ 2147483647 w 27"/>
                <a:gd name="T9" fmla="*/ 2147483647 h 13"/>
                <a:gd name="T10" fmla="*/ 2147483647 w 27"/>
                <a:gd name="T11" fmla="*/ 2147483647 h 13"/>
                <a:gd name="T12" fmla="*/ 2147483647 w 27"/>
                <a:gd name="T13" fmla="*/ 2147483647 h 13"/>
                <a:gd name="T14" fmla="*/ 2147483647 w 27"/>
                <a:gd name="T15" fmla="*/ 2147483647 h 13"/>
                <a:gd name="T16" fmla="*/ 2147483647 w 27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13"/>
                <a:gd name="T29" fmla="*/ 27 w 27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13">
                  <a:moveTo>
                    <a:pt x="23" y="2"/>
                  </a:moveTo>
                  <a:cubicBezTo>
                    <a:pt x="20" y="0"/>
                    <a:pt x="17" y="1"/>
                    <a:pt x="13" y="0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1" y="0"/>
                    <a:pt x="0" y="0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10" y="4"/>
                    <a:pt x="13" y="7"/>
                  </a:cubicBezTo>
                  <a:cubicBezTo>
                    <a:pt x="15" y="9"/>
                    <a:pt x="17" y="10"/>
                    <a:pt x="18" y="13"/>
                  </a:cubicBezTo>
                  <a:cubicBezTo>
                    <a:pt x="19" y="7"/>
                    <a:pt x="23" y="9"/>
                    <a:pt x="27" y="7"/>
                  </a:cubicBezTo>
                  <a:cubicBezTo>
                    <a:pt x="27" y="5"/>
                    <a:pt x="25" y="3"/>
                    <a:pt x="23" y="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3" name="Freeform 3552"/>
            <p:cNvSpPr>
              <a:spLocks noChangeArrowheads="1"/>
            </p:cNvSpPr>
            <p:nvPr/>
          </p:nvSpPr>
          <p:spPr bwMode="auto">
            <a:xfrm>
              <a:off x="484188" y="31751"/>
              <a:ext cx="60325" cy="20638"/>
            </a:xfrm>
            <a:custGeom>
              <a:avLst/>
              <a:gdLst>
                <a:gd name="T0" fmla="*/ 2147483647 w 46"/>
                <a:gd name="T1" fmla="*/ 2147483647 h 16"/>
                <a:gd name="T2" fmla="*/ 2147483647 w 46"/>
                <a:gd name="T3" fmla="*/ 0 h 16"/>
                <a:gd name="T4" fmla="*/ 2147483647 w 46"/>
                <a:gd name="T5" fmla="*/ 2147483647 h 16"/>
                <a:gd name="T6" fmla="*/ 2147483647 w 46"/>
                <a:gd name="T7" fmla="*/ 2147483647 h 16"/>
                <a:gd name="T8" fmla="*/ 2147483647 w 46"/>
                <a:gd name="T9" fmla="*/ 2147483647 h 16"/>
                <a:gd name="T10" fmla="*/ 2147483647 w 46"/>
                <a:gd name="T11" fmla="*/ 2147483647 h 16"/>
                <a:gd name="T12" fmla="*/ 2147483647 w 46"/>
                <a:gd name="T13" fmla="*/ 214748364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"/>
                <a:gd name="T22" fmla="*/ 0 h 16"/>
                <a:gd name="T23" fmla="*/ 46 w 46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" h="16">
                  <a:moveTo>
                    <a:pt x="46" y="16"/>
                  </a:moveTo>
                  <a:cubicBezTo>
                    <a:pt x="45" y="12"/>
                    <a:pt x="41" y="0"/>
                    <a:pt x="36" y="0"/>
                  </a:cubicBezTo>
                  <a:cubicBezTo>
                    <a:pt x="34" y="0"/>
                    <a:pt x="31" y="1"/>
                    <a:pt x="29" y="1"/>
                  </a:cubicBezTo>
                  <a:cubicBezTo>
                    <a:pt x="25" y="3"/>
                    <a:pt x="20" y="5"/>
                    <a:pt x="15" y="5"/>
                  </a:cubicBezTo>
                  <a:cubicBezTo>
                    <a:pt x="11" y="5"/>
                    <a:pt x="0" y="7"/>
                    <a:pt x="8" y="11"/>
                  </a:cubicBezTo>
                  <a:cubicBezTo>
                    <a:pt x="17" y="16"/>
                    <a:pt x="26" y="8"/>
                    <a:pt x="35" y="9"/>
                  </a:cubicBezTo>
                  <a:cubicBezTo>
                    <a:pt x="40" y="9"/>
                    <a:pt x="41" y="14"/>
                    <a:pt x="46" y="16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4" name="Freeform 3553"/>
            <p:cNvSpPr>
              <a:spLocks noChangeArrowheads="1"/>
            </p:cNvSpPr>
            <p:nvPr/>
          </p:nvSpPr>
          <p:spPr bwMode="auto">
            <a:xfrm>
              <a:off x="490538" y="31751"/>
              <a:ext cx="49213" cy="19050"/>
            </a:xfrm>
            <a:custGeom>
              <a:avLst/>
              <a:gdLst>
                <a:gd name="T0" fmla="*/ 2147483647 w 37"/>
                <a:gd name="T1" fmla="*/ 2147483647 h 15"/>
                <a:gd name="T2" fmla="*/ 2147483647 w 37"/>
                <a:gd name="T3" fmla="*/ 2147483647 h 15"/>
                <a:gd name="T4" fmla="*/ 2147483647 w 37"/>
                <a:gd name="T5" fmla="*/ 2147483647 h 15"/>
                <a:gd name="T6" fmla="*/ 0 w 37"/>
                <a:gd name="T7" fmla="*/ 2147483647 h 15"/>
                <a:gd name="T8" fmla="*/ 0 w 37"/>
                <a:gd name="T9" fmla="*/ 2147483647 h 15"/>
                <a:gd name="T10" fmla="*/ 0 w 37"/>
                <a:gd name="T11" fmla="*/ 2147483647 h 15"/>
                <a:gd name="T12" fmla="*/ 0 w 37"/>
                <a:gd name="T13" fmla="*/ 2147483647 h 15"/>
                <a:gd name="T14" fmla="*/ 2147483647 w 37"/>
                <a:gd name="T15" fmla="*/ 2147483647 h 15"/>
                <a:gd name="T16" fmla="*/ 2147483647 w 37"/>
                <a:gd name="T17" fmla="*/ 2147483647 h 15"/>
                <a:gd name="T18" fmla="*/ 2147483647 w 37"/>
                <a:gd name="T19" fmla="*/ 214748364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15"/>
                <a:gd name="T32" fmla="*/ 37 w 37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15">
                  <a:moveTo>
                    <a:pt x="32" y="1"/>
                  </a:moveTo>
                  <a:cubicBezTo>
                    <a:pt x="28" y="0"/>
                    <a:pt x="22" y="3"/>
                    <a:pt x="19" y="4"/>
                  </a:cubicBezTo>
                  <a:cubicBezTo>
                    <a:pt x="14" y="5"/>
                    <a:pt x="10" y="5"/>
                    <a:pt x="6" y="6"/>
                  </a:cubicBezTo>
                  <a:cubicBezTo>
                    <a:pt x="4" y="6"/>
                    <a:pt x="1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1" y="15"/>
                    <a:pt x="11" y="10"/>
                    <a:pt x="14" y="9"/>
                  </a:cubicBezTo>
                  <a:cubicBezTo>
                    <a:pt x="21" y="7"/>
                    <a:pt x="32" y="5"/>
                    <a:pt x="37" y="11"/>
                  </a:cubicBezTo>
                  <a:cubicBezTo>
                    <a:pt x="37" y="7"/>
                    <a:pt x="36" y="2"/>
                    <a:pt x="32" y="1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5" name="Freeform 3554"/>
            <p:cNvSpPr>
              <a:spLocks noChangeArrowheads="1"/>
            </p:cNvSpPr>
            <p:nvPr/>
          </p:nvSpPr>
          <p:spPr bwMode="auto">
            <a:xfrm>
              <a:off x="492125" y="30163"/>
              <a:ext cx="50800" cy="12700"/>
            </a:xfrm>
            <a:custGeom>
              <a:avLst/>
              <a:gdLst>
                <a:gd name="T0" fmla="*/ 2147483647 w 39"/>
                <a:gd name="T1" fmla="*/ 2147483647 h 10"/>
                <a:gd name="T2" fmla="*/ 0 w 39"/>
                <a:gd name="T3" fmla="*/ 2147483647 h 10"/>
                <a:gd name="T4" fmla="*/ 2147483647 w 39"/>
                <a:gd name="T5" fmla="*/ 2147483647 h 10"/>
                <a:gd name="T6" fmla="*/ 2147483647 w 39"/>
                <a:gd name="T7" fmla="*/ 2147483647 h 10"/>
                <a:gd name="T8" fmla="*/ 2147483647 w 39"/>
                <a:gd name="T9" fmla="*/ 2147483647 h 10"/>
                <a:gd name="T10" fmla="*/ 2147483647 w 39"/>
                <a:gd name="T11" fmla="*/ 2147483647 h 10"/>
                <a:gd name="T12" fmla="*/ 2147483647 w 39"/>
                <a:gd name="T13" fmla="*/ 2147483647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10"/>
                <a:gd name="T23" fmla="*/ 39 w 39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10">
                  <a:moveTo>
                    <a:pt x="17" y="5"/>
                  </a:moveTo>
                  <a:cubicBezTo>
                    <a:pt x="13" y="6"/>
                    <a:pt x="2" y="5"/>
                    <a:pt x="0" y="10"/>
                  </a:cubicBezTo>
                  <a:cubicBezTo>
                    <a:pt x="3" y="10"/>
                    <a:pt x="5" y="9"/>
                    <a:pt x="8" y="8"/>
                  </a:cubicBezTo>
                  <a:cubicBezTo>
                    <a:pt x="11" y="7"/>
                    <a:pt x="14" y="8"/>
                    <a:pt x="18" y="7"/>
                  </a:cubicBezTo>
                  <a:cubicBezTo>
                    <a:pt x="23" y="7"/>
                    <a:pt x="27" y="6"/>
                    <a:pt x="32" y="7"/>
                  </a:cubicBezTo>
                  <a:cubicBezTo>
                    <a:pt x="39" y="9"/>
                    <a:pt x="35" y="2"/>
                    <a:pt x="31" y="1"/>
                  </a:cubicBezTo>
                  <a:cubicBezTo>
                    <a:pt x="27" y="0"/>
                    <a:pt x="21" y="4"/>
                    <a:pt x="17" y="5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6" name="Freeform 3555"/>
            <p:cNvSpPr>
              <a:spLocks noChangeArrowheads="1"/>
            </p:cNvSpPr>
            <p:nvPr/>
          </p:nvSpPr>
          <p:spPr bwMode="auto">
            <a:xfrm>
              <a:off x="517525" y="31751"/>
              <a:ext cx="22225" cy="4763"/>
            </a:xfrm>
            <a:custGeom>
              <a:avLst/>
              <a:gdLst>
                <a:gd name="T0" fmla="*/ 0 w 16"/>
                <a:gd name="T1" fmla="*/ 2147483647 h 4"/>
                <a:gd name="T2" fmla="*/ 2147483647 w 16"/>
                <a:gd name="T3" fmla="*/ 2147483647 h 4"/>
                <a:gd name="T4" fmla="*/ 2147483647 w 16"/>
                <a:gd name="T5" fmla="*/ 2147483647 h 4"/>
                <a:gd name="T6" fmla="*/ 2147483647 w 16"/>
                <a:gd name="T7" fmla="*/ 0 h 4"/>
                <a:gd name="T8" fmla="*/ 2147483647 w 16"/>
                <a:gd name="T9" fmla="*/ 2147483647 h 4"/>
                <a:gd name="T10" fmla="*/ 0 w 16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4"/>
                <a:gd name="T20" fmla="*/ 16 w 16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4">
                  <a:moveTo>
                    <a:pt x="0" y="4"/>
                  </a:moveTo>
                  <a:cubicBezTo>
                    <a:pt x="2" y="3"/>
                    <a:pt x="7" y="2"/>
                    <a:pt x="10" y="2"/>
                  </a:cubicBezTo>
                  <a:cubicBezTo>
                    <a:pt x="11" y="2"/>
                    <a:pt x="14" y="4"/>
                    <a:pt x="15" y="3"/>
                  </a:cubicBezTo>
                  <a:cubicBezTo>
                    <a:pt x="16" y="1"/>
                    <a:pt x="8" y="1"/>
                    <a:pt x="7" y="0"/>
                  </a:cubicBezTo>
                  <a:cubicBezTo>
                    <a:pt x="6" y="0"/>
                    <a:pt x="5" y="0"/>
                    <a:pt x="3" y="1"/>
                  </a:cubicBezTo>
                  <a:cubicBezTo>
                    <a:pt x="2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7" name="Freeform 3556"/>
            <p:cNvSpPr>
              <a:spLocks noChangeArrowheads="1"/>
            </p:cNvSpPr>
            <p:nvPr/>
          </p:nvSpPr>
          <p:spPr bwMode="auto">
            <a:xfrm>
              <a:off x="600075" y="219076"/>
              <a:ext cx="49213" cy="49213"/>
            </a:xfrm>
            <a:custGeom>
              <a:avLst/>
              <a:gdLst>
                <a:gd name="T0" fmla="*/ 2147483647 w 38"/>
                <a:gd name="T1" fmla="*/ 2147483647 h 38"/>
                <a:gd name="T2" fmla="*/ 2147483647 w 38"/>
                <a:gd name="T3" fmla="*/ 2147483647 h 38"/>
                <a:gd name="T4" fmla="*/ 0 w 38"/>
                <a:gd name="T5" fmla="*/ 2147483647 h 38"/>
                <a:gd name="T6" fmla="*/ 2147483647 w 38"/>
                <a:gd name="T7" fmla="*/ 2147483647 h 38"/>
                <a:gd name="T8" fmla="*/ 2147483647 w 38"/>
                <a:gd name="T9" fmla="*/ 2147483647 h 38"/>
                <a:gd name="T10" fmla="*/ 2147483647 w 38"/>
                <a:gd name="T11" fmla="*/ 2147483647 h 38"/>
                <a:gd name="T12" fmla="*/ 2147483647 w 38"/>
                <a:gd name="T13" fmla="*/ 0 h 38"/>
                <a:gd name="T14" fmla="*/ 2147483647 w 38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8"/>
                <a:gd name="T25" fmla="*/ 0 h 38"/>
                <a:gd name="T26" fmla="*/ 38 w 38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8" h="38">
                  <a:moveTo>
                    <a:pt x="24" y="12"/>
                  </a:moveTo>
                  <a:cubicBezTo>
                    <a:pt x="16" y="18"/>
                    <a:pt x="9" y="24"/>
                    <a:pt x="4" y="32"/>
                  </a:cubicBezTo>
                  <a:cubicBezTo>
                    <a:pt x="3" y="34"/>
                    <a:pt x="2" y="37"/>
                    <a:pt x="0" y="38"/>
                  </a:cubicBezTo>
                  <a:cubicBezTo>
                    <a:pt x="0" y="33"/>
                    <a:pt x="7" y="26"/>
                    <a:pt x="10" y="23"/>
                  </a:cubicBezTo>
                  <a:cubicBezTo>
                    <a:pt x="13" y="20"/>
                    <a:pt x="15" y="16"/>
                    <a:pt x="18" y="14"/>
                  </a:cubicBezTo>
                  <a:cubicBezTo>
                    <a:pt x="21" y="12"/>
                    <a:pt x="26" y="10"/>
                    <a:pt x="29" y="8"/>
                  </a:cubicBezTo>
                  <a:cubicBezTo>
                    <a:pt x="31" y="6"/>
                    <a:pt x="32" y="1"/>
                    <a:pt x="35" y="0"/>
                  </a:cubicBezTo>
                  <a:cubicBezTo>
                    <a:pt x="38" y="5"/>
                    <a:pt x="27" y="11"/>
                    <a:pt x="24" y="1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8" name="Freeform 3557"/>
            <p:cNvSpPr>
              <a:spLocks noChangeArrowheads="1"/>
            </p:cNvSpPr>
            <p:nvPr/>
          </p:nvSpPr>
          <p:spPr bwMode="auto">
            <a:xfrm>
              <a:off x="319088" y="66676"/>
              <a:ext cx="177800" cy="104775"/>
            </a:xfrm>
            <a:custGeom>
              <a:avLst/>
              <a:gdLst>
                <a:gd name="T0" fmla="*/ 2147483647 w 137"/>
                <a:gd name="T1" fmla="*/ 2147483647 h 80"/>
                <a:gd name="T2" fmla="*/ 2147483647 w 137"/>
                <a:gd name="T3" fmla="*/ 2147483647 h 80"/>
                <a:gd name="T4" fmla="*/ 2147483647 w 137"/>
                <a:gd name="T5" fmla="*/ 2147483647 h 80"/>
                <a:gd name="T6" fmla="*/ 2147483647 w 137"/>
                <a:gd name="T7" fmla="*/ 2147483647 h 80"/>
                <a:gd name="T8" fmla="*/ 2147483647 w 137"/>
                <a:gd name="T9" fmla="*/ 2147483647 h 80"/>
                <a:gd name="T10" fmla="*/ 2147483647 w 137"/>
                <a:gd name="T11" fmla="*/ 2147483647 h 80"/>
                <a:gd name="T12" fmla="*/ 2147483647 w 137"/>
                <a:gd name="T13" fmla="*/ 2147483647 h 80"/>
                <a:gd name="T14" fmla="*/ 2147483647 w 137"/>
                <a:gd name="T15" fmla="*/ 2147483647 h 80"/>
                <a:gd name="T16" fmla="*/ 2147483647 w 137"/>
                <a:gd name="T17" fmla="*/ 2147483647 h 80"/>
                <a:gd name="T18" fmla="*/ 2147483647 w 137"/>
                <a:gd name="T19" fmla="*/ 2147483647 h 80"/>
                <a:gd name="T20" fmla="*/ 2147483647 w 137"/>
                <a:gd name="T21" fmla="*/ 2147483647 h 80"/>
                <a:gd name="T22" fmla="*/ 2147483647 w 137"/>
                <a:gd name="T23" fmla="*/ 2147483647 h 80"/>
                <a:gd name="T24" fmla="*/ 2147483647 w 137"/>
                <a:gd name="T25" fmla="*/ 2147483647 h 80"/>
                <a:gd name="T26" fmla="*/ 2147483647 w 137"/>
                <a:gd name="T27" fmla="*/ 2147483647 h 80"/>
                <a:gd name="T28" fmla="*/ 2147483647 w 137"/>
                <a:gd name="T29" fmla="*/ 2147483647 h 80"/>
                <a:gd name="T30" fmla="*/ 2147483647 w 137"/>
                <a:gd name="T31" fmla="*/ 2147483647 h 80"/>
                <a:gd name="T32" fmla="*/ 2147483647 w 137"/>
                <a:gd name="T33" fmla="*/ 2147483647 h 80"/>
                <a:gd name="T34" fmla="*/ 2147483647 w 137"/>
                <a:gd name="T35" fmla="*/ 2147483647 h 80"/>
                <a:gd name="T36" fmla="*/ 2147483647 w 137"/>
                <a:gd name="T37" fmla="*/ 2147483647 h 80"/>
                <a:gd name="T38" fmla="*/ 2147483647 w 137"/>
                <a:gd name="T39" fmla="*/ 2147483647 h 80"/>
                <a:gd name="T40" fmla="*/ 2147483647 w 137"/>
                <a:gd name="T41" fmla="*/ 2147483647 h 80"/>
                <a:gd name="T42" fmla="*/ 2147483647 w 137"/>
                <a:gd name="T43" fmla="*/ 0 h 80"/>
                <a:gd name="T44" fmla="*/ 2147483647 w 137"/>
                <a:gd name="T45" fmla="*/ 2147483647 h 80"/>
                <a:gd name="T46" fmla="*/ 2147483647 w 137"/>
                <a:gd name="T47" fmla="*/ 2147483647 h 80"/>
                <a:gd name="T48" fmla="*/ 2147483647 w 137"/>
                <a:gd name="T49" fmla="*/ 2147483647 h 80"/>
                <a:gd name="T50" fmla="*/ 2147483647 w 137"/>
                <a:gd name="T51" fmla="*/ 2147483647 h 80"/>
                <a:gd name="T52" fmla="*/ 2147483647 w 137"/>
                <a:gd name="T53" fmla="*/ 2147483647 h 80"/>
                <a:gd name="T54" fmla="*/ 2147483647 w 137"/>
                <a:gd name="T55" fmla="*/ 2147483647 h 80"/>
                <a:gd name="T56" fmla="*/ 2147483647 w 137"/>
                <a:gd name="T57" fmla="*/ 2147483647 h 80"/>
                <a:gd name="T58" fmla="*/ 2147483647 w 137"/>
                <a:gd name="T59" fmla="*/ 2147483647 h 80"/>
                <a:gd name="T60" fmla="*/ 2147483647 w 137"/>
                <a:gd name="T61" fmla="*/ 2147483647 h 80"/>
                <a:gd name="T62" fmla="*/ 2147483647 w 137"/>
                <a:gd name="T63" fmla="*/ 2147483647 h 80"/>
                <a:gd name="T64" fmla="*/ 2147483647 w 137"/>
                <a:gd name="T65" fmla="*/ 2147483647 h 80"/>
                <a:gd name="T66" fmla="*/ 2147483647 w 137"/>
                <a:gd name="T67" fmla="*/ 2147483647 h 80"/>
                <a:gd name="T68" fmla="*/ 2147483647 w 137"/>
                <a:gd name="T69" fmla="*/ 2147483647 h 80"/>
                <a:gd name="T70" fmla="*/ 2147483647 w 137"/>
                <a:gd name="T71" fmla="*/ 2147483647 h 80"/>
                <a:gd name="T72" fmla="*/ 2147483647 w 137"/>
                <a:gd name="T73" fmla="*/ 2147483647 h 80"/>
                <a:gd name="T74" fmla="*/ 2147483647 w 137"/>
                <a:gd name="T75" fmla="*/ 2147483647 h 80"/>
                <a:gd name="T76" fmla="*/ 2147483647 w 137"/>
                <a:gd name="T77" fmla="*/ 2147483647 h 8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37"/>
                <a:gd name="T118" fmla="*/ 0 h 80"/>
                <a:gd name="T119" fmla="*/ 137 w 137"/>
                <a:gd name="T120" fmla="*/ 80 h 8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37" h="80">
                  <a:moveTo>
                    <a:pt x="22" y="34"/>
                  </a:moveTo>
                  <a:cubicBezTo>
                    <a:pt x="22" y="34"/>
                    <a:pt x="21" y="34"/>
                    <a:pt x="20" y="34"/>
                  </a:cubicBezTo>
                  <a:cubicBezTo>
                    <a:pt x="16" y="34"/>
                    <a:pt x="13" y="34"/>
                    <a:pt x="10" y="33"/>
                  </a:cubicBezTo>
                  <a:cubicBezTo>
                    <a:pt x="8" y="33"/>
                    <a:pt x="7" y="33"/>
                    <a:pt x="5" y="32"/>
                  </a:cubicBezTo>
                  <a:cubicBezTo>
                    <a:pt x="4" y="32"/>
                    <a:pt x="3" y="31"/>
                    <a:pt x="2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4"/>
                    <a:pt x="1" y="34"/>
                  </a:cubicBezTo>
                  <a:cubicBezTo>
                    <a:pt x="1" y="35"/>
                    <a:pt x="4" y="36"/>
                    <a:pt x="5" y="37"/>
                  </a:cubicBezTo>
                  <a:cubicBezTo>
                    <a:pt x="7" y="38"/>
                    <a:pt x="9" y="39"/>
                    <a:pt x="11" y="41"/>
                  </a:cubicBezTo>
                  <a:cubicBezTo>
                    <a:pt x="16" y="44"/>
                    <a:pt x="22" y="48"/>
                    <a:pt x="28" y="50"/>
                  </a:cubicBezTo>
                  <a:cubicBezTo>
                    <a:pt x="31" y="50"/>
                    <a:pt x="38" y="53"/>
                    <a:pt x="40" y="51"/>
                  </a:cubicBezTo>
                  <a:cubicBezTo>
                    <a:pt x="43" y="50"/>
                    <a:pt x="42" y="48"/>
                    <a:pt x="42" y="46"/>
                  </a:cubicBezTo>
                  <a:cubicBezTo>
                    <a:pt x="44" y="41"/>
                    <a:pt x="50" y="41"/>
                    <a:pt x="54" y="42"/>
                  </a:cubicBezTo>
                  <a:cubicBezTo>
                    <a:pt x="60" y="44"/>
                    <a:pt x="63" y="49"/>
                    <a:pt x="68" y="53"/>
                  </a:cubicBezTo>
                  <a:cubicBezTo>
                    <a:pt x="73" y="57"/>
                    <a:pt x="78" y="61"/>
                    <a:pt x="82" y="66"/>
                  </a:cubicBezTo>
                  <a:cubicBezTo>
                    <a:pt x="93" y="76"/>
                    <a:pt x="107" y="74"/>
                    <a:pt x="119" y="80"/>
                  </a:cubicBezTo>
                  <a:cubicBezTo>
                    <a:pt x="116" y="71"/>
                    <a:pt x="113" y="60"/>
                    <a:pt x="114" y="50"/>
                  </a:cubicBezTo>
                  <a:cubicBezTo>
                    <a:pt x="117" y="36"/>
                    <a:pt x="126" y="27"/>
                    <a:pt x="137" y="20"/>
                  </a:cubicBezTo>
                  <a:cubicBezTo>
                    <a:pt x="134" y="21"/>
                    <a:pt x="130" y="23"/>
                    <a:pt x="130" y="18"/>
                  </a:cubicBezTo>
                  <a:cubicBezTo>
                    <a:pt x="130" y="17"/>
                    <a:pt x="130" y="15"/>
                    <a:pt x="131" y="14"/>
                  </a:cubicBezTo>
                  <a:cubicBezTo>
                    <a:pt x="131" y="11"/>
                    <a:pt x="131" y="9"/>
                    <a:pt x="132" y="7"/>
                  </a:cubicBezTo>
                  <a:cubicBezTo>
                    <a:pt x="133" y="5"/>
                    <a:pt x="133" y="3"/>
                    <a:pt x="133" y="0"/>
                  </a:cubicBezTo>
                  <a:cubicBezTo>
                    <a:pt x="133" y="1"/>
                    <a:pt x="130" y="3"/>
                    <a:pt x="130" y="4"/>
                  </a:cubicBezTo>
                  <a:cubicBezTo>
                    <a:pt x="129" y="5"/>
                    <a:pt x="128" y="6"/>
                    <a:pt x="127" y="7"/>
                  </a:cubicBezTo>
                  <a:cubicBezTo>
                    <a:pt x="126" y="11"/>
                    <a:pt x="124" y="14"/>
                    <a:pt x="122" y="17"/>
                  </a:cubicBezTo>
                  <a:cubicBezTo>
                    <a:pt x="119" y="22"/>
                    <a:pt x="115" y="26"/>
                    <a:pt x="109" y="27"/>
                  </a:cubicBezTo>
                  <a:cubicBezTo>
                    <a:pt x="106" y="27"/>
                    <a:pt x="101" y="25"/>
                    <a:pt x="99" y="23"/>
                  </a:cubicBezTo>
                  <a:cubicBezTo>
                    <a:pt x="98" y="22"/>
                    <a:pt x="97" y="20"/>
                    <a:pt x="96" y="19"/>
                  </a:cubicBezTo>
                  <a:cubicBezTo>
                    <a:pt x="95" y="19"/>
                    <a:pt x="94" y="18"/>
                    <a:pt x="94" y="17"/>
                  </a:cubicBezTo>
                  <a:cubicBezTo>
                    <a:pt x="93" y="16"/>
                    <a:pt x="93" y="13"/>
                    <a:pt x="92" y="11"/>
                  </a:cubicBezTo>
                  <a:cubicBezTo>
                    <a:pt x="90" y="17"/>
                    <a:pt x="87" y="22"/>
                    <a:pt x="83" y="27"/>
                  </a:cubicBezTo>
                  <a:cubicBezTo>
                    <a:pt x="78" y="31"/>
                    <a:pt x="72" y="36"/>
                    <a:pt x="66" y="37"/>
                  </a:cubicBezTo>
                  <a:cubicBezTo>
                    <a:pt x="61" y="38"/>
                    <a:pt x="55" y="35"/>
                    <a:pt x="51" y="32"/>
                  </a:cubicBezTo>
                  <a:cubicBezTo>
                    <a:pt x="50" y="31"/>
                    <a:pt x="49" y="29"/>
                    <a:pt x="47" y="27"/>
                  </a:cubicBezTo>
                  <a:cubicBezTo>
                    <a:pt x="46" y="25"/>
                    <a:pt x="45" y="23"/>
                    <a:pt x="44" y="21"/>
                  </a:cubicBezTo>
                  <a:cubicBezTo>
                    <a:pt x="44" y="21"/>
                    <a:pt x="44" y="20"/>
                    <a:pt x="44" y="20"/>
                  </a:cubicBezTo>
                  <a:cubicBezTo>
                    <a:pt x="44" y="21"/>
                    <a:pt x="40" y="26"/>
                    <a:pt x="40" y="26"/>
                  </a:cubicBezTo>
                  <a:cubicBezTo>
                    <a:pt x="38" y="29"/>
                    <a:pt x="35" y="30"/>
                    <a:pt x="32" y="32"/>
                  </a:cubicBezTo>
                  <a:cubicBezTo>
                    <a:pt x="29" y="33"/>
                    <a:pt x="26" y="34"/>
                    <a:pt x="22" y="34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199" name="Freeform 3558"/>
            <p:cNvSpPr>
              <a:spLocks noChangeArrowheads="1"/>
            </p:cNvSpPr>
            <p:nvPr/>
          </p:nvSpPr>
          <p:spPr bwMode="auto">
            <a:xfrm>
              <a:off x="334963" y="87313"/>
              <a:ext cx="149225" cy="82550"/>
            </a:xfrm>
            <a:custGeom>
              <a:avLst/>
              <a:gdLst>
                <a:gd name="T0" fmla="*/ 2147483647 w 115"/>
                <a:gd name="T1" fmla="*/ 2147483647 h 63"/>
                <a:gd name="T2" fmla="*/ 2147483647 w 115"/>
                <a:gd name="T3" fmla="*/ 2147483647 h 63"/>
                <a:gd name="T4" fmla="*/ 2147483647 w 115"/>
                <a:gd name="T5" fmla="*/ 0 h 63"/>
                <a:gd name="T6" fmla="*/ 2147483647 w 115"/>
                <a:gd name="T7" fmla="*/ 2147483647 h 63"/>
                <a:gd name="T8" fmla="*/ 2147483647 w 115"/>
                <a:gd name="T9" fmla="*/ 2147483647 h 63"/>
                <a:gd name="T10" fmla="*/ 2147483647 w 115"/>
                <a:gd name="T11" fmla="*/ 2147483647 h 63"/>
                <a:gd name="T12" fmla="*/ 2147483647 w 115"/>
                <a:gd name="T13" fmla="*/ 2147483647 h 63"/>
                <a:gd name="T14" fmla="*/ 2147483647 w 115"/>
                <a:gd name="T15" fmla="*/ 2147483647 h 63"/>
                <a:gd name="T16" fmla="*/ 2147483647 w 115"/>
                <a:gd name="T17" fmla="*/ 2147483647 h 63"/>
                <a:gd name="T18" fmla="*/ 2147483647 w 115"/>
                <a:gd name="T19" fmla="*/ 2147483647 h 63"/>
                <a:gd name="T20" fmla="*/ 2147483647 w 115"/>
                <a:gd name="T21" fmla="*/ 2147483647 h 63"/>
                <a:gd name="T22" fmla="*/ 2147483647 w 115"/>
                <a:gd name="T23" fmla="*/ 2147483647 h 63"/>
                <a:gd name="T24" fmla="*/ 2147483647 w 115"/>
                <a:gd name="T25" fmla="*/ 2147483647 h 63"/>
                <a:gd name="T26" fmla="*/ 2147483647 w 115"/>
                <a:gd name="T27" fmla="*/ 2147483647 h 63"/>
                <a:gd name="T28" fmla="*/ 2147483647 w 115"/>
                <a:gd name="T29" fmla="*/ 2147483647 h 63"/>
                <a:gd name="T30" fmla="*/ 2147483647 w 115"/>
                <a:gd name="T31" fmla="*/ 2147483647 h 63"/>
                <a:gd name="T32" fmla="*/ 2147483647 w 115"/>
                <a:gd name="T33" fmla="*/ 2147483647 h 63"/>
                <a:gd name="T34" fmla="*/ 2147483647 w 115"/>
                <a:gd name="T35" fmla="*/ 2147483647 h 63"/>
                <a:gd name="T36" fmla="*/ 0 w 115"/>
                <a:gd name="T37" fmla="*/ 2147483647 h 63"/>
                <a:gd name="T38" fmla="*/ 0 w 115"/>
                <a:gd name="T39" fmla="*/ 2147483647 h 63"/>
                <a:gd name="T40" fmla="*/ 0 w 115"/>
                <a:gd name="T41" fmla="*/ 2147483647 h 63"/>
                <a:gd name="T42" fmla="*/ 0 w 115"/>
                <a:gd name="T43" fmla="*/ 2147483647 h 63"/>
                <a:gd name="T44" fmla="*/ 2147483647 w 115"/>
                <a:gd name="T45" fmla="*/ 2147483647 h 63"/>
                <a:gd name="T46" fmla="*/ 2147483647 w 115"/>
                <a:gd name="T47" fmla="*/ 2147483647 h 63"/>
                <a:gd name="T48" fmla="*/ 2147483647 w 115"/>
                <a:gd name="T49" fmla="*/ 2147483647 h 63"/>
                <a:gd name="T50" fmla="*/ 2147483647 w 115"/>
                <a:gd name="T51" fmla="*/ 2147483647 h 63"/>
                <a:gd name="T52" fmla="*/ 2147483647 w 115"/>
                <a:gd name="T53" fmla="*/ 2147483647 h 63"/>
                <a:gd name="T54" fmla="*/ 2147483647 w 115"/>
                <a:gd name="T55" fmla="*/ 2147483647 h 63"/>
                <a:gd name="T56" fmla="*/ 2147483647 w 115"/>
                <a:gd name="T57" fmla="*/ 2147483647 h 63"/>
                <a:gd name="T58" fmla="*/ 2147483647 w 115"/>
                <a:gd name="T59" fmla="*/ 2147483647 h 63"/>
                <a:gd name="T60" fmla="*/ 2147483647 w 115"/>
                <a:gd name="T61" fmla="*/ 2147483647 h 63"/>
                <a:gd name="T62" fmla="*/ 2147483647 w 115"/>
                <a:gd name="T63" fmla="*/ 2147483647 h 63"/>
                <a:gd name="T64" fmla="*/ 2147483647 w 115"/>
                <a:gd name="T65" fmla="*/ 2147483647 h 63"/>
                <a:gd name="T66" fmla="*/ 2147483647 w 115"/>
                <a:gd name="T67" fmla="*/ 2147483647 h 63"/>
                <a:gd name="T68" fmla="*/ 2147483647 w 115"/>
                <a:gd name="T69" fmla="*/ 2147483647 h 6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5"/>
                <a:gd name="T106" fmla="*/ 0 h 63"/>
                <a:gd name="T107" fmla="*/ 115 w 115"/>
                <a:gd name="T108" fmla="*/ 63 h 6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5" h="63">
                  <a:moveTo>
                    <a:pt x="112" y="11"/>
                  </a:moveTo>
                  <a:cubicBezTo>
                    <a:pt x="111" y="11"/>
                    <a:pt x="111" y="9"/>
                    <a:pt x="112" y="8"/>
                  </a:cubicBezTo>
                  <a:cubicBezTo>
                    <a:pt x="112" y="5"/>
                    <a:pt x="113" y="2"/>
                    <a:pt x="114" y="0"/>
                  </a:cubicBezTo>
                  <a:cubicBezTo>
                    <a:pt x="112" y="2"/>
                    <a:pt x="111" y="6"/>
                    <a:pt x="109" y="9"/>
                  </a:cubicBezTo>
                  <a:cubicBezTo>
                    <a:pt x="106" y="13"/>
                    <a:pt x="101" y="16"/>
                    <a:pt x="97" y="18"/>
                  </a:cubicBezTo>
                  <a:cubicBezTo>
                    <a:pt x="93" y="19"/>
                    <a:pt x="90" y="21"/>
                    <a:pt x="86" y="19"/>
                  </a:cubicBezTo>
                  <a:cubicBezTo>
                    <a:pt x="83" y="17"/>
                    <a:pt x="82" y="13"/>
                    <a:pt x="81" y="10"/>
                  </a:cubicBezTo>
                  <a:cubicBezTo>
                    <a:pt x="80" y="9"/>
                    <a:pt x="80" y="8"/>
                    <a:pt x="79" y="6"/>
                  </a:cubicBezTo>
                  <a:cubicBezTo>
                    <a:pt x="77" y="8"/>
                    <a:pt x="76" y="12"/>
                    <a:pt x="75" y="14"/>
                  </a:cubicBezTo>
                  <a:cubicBezTo>
                    <a:pt x="74" y="15"/>
                    <a:pt x="73" y="17"/>
                    <a:pt x="72" y="18"/>
                  </a:cubicBezTo>
                  <a:cubicBezTo>
                    <a:pt x="67" y="26"/>
                    <a:pt x="58" y="28"/>
                    <a:pt x="50" y="27"/>
                  </a:cubicBezTo>
                  <a:cubicBezTo>
                    <a:pt x="42" y="26"/>
                    <a:pt x="33" y="23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6" y="20"/>
                    <a:pt x="22" y="24"/>
                    <a:pt x="17" y="26"/>
                  </a:cubicBezTo>
                  <a:cubicBezTo>
                    <a:pt x="15" y="27"/>
                    <a:pt x="12" y="28"/>
                    <a:pt x="9" y="28"/>
                  </a:cubicBezTo>
                  <a:cubicBezTo>
                    <a:pt x="8" y="28"/>
                    <a:pt x="7" y="27"/>
                    <a:pt x="6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3" y="26"/>
                    <a:pt x="2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2" y="28"/>
                    <a:pt x="3" y="28"/>
                  </a:cubicBezTo>
                  <a:cubicBezTo>
                    <a:pt x="4" y="29"/>
                    <a:pt x="5" y="29"/>
                    <a:pt x="5" y="30"/>
                  </a:cubicBezTo>
                  <a:cubicBezTo>
                    <a:pt x="8" y="31"/>
                    <a:pt x="11" y="31"/>
                    <a:pt x="13" y="33"/>
                  </a:cubicBezTo>
                  <a:cubicBezTo>
                    <a:pt x="15" y="35"/>
                    <a:pt x="18" y="36"/>
                    <a:pt x="21" y="36"/>
                  </a:cubicBezTo>
                  <a:cubicBezTo>
                    <a:pt x="29" y="35"/>
                    <a:pt x="28" y="27"/>
                    <a:pt x="36" y="26"/>
                  </a:cubicBezTo>
                  <a:cubicBezTo>
                    <a:pt x="49" y="24"/>
                    <a:pt x="63" y="42"/>
                    <a:pt x="72" y="50"/>
                  </a:cubicBezTo>
                  <a:cubicBezTo>
                    <a:pt x="77" y="54"/>
                    <a:pt x="82" y="56"/>
                    <a:pt x="88" y="58"/>
                  </a:cubicBezTo>
                  <a:cubicBezTo>
                    <a:pt x="93" y="60"/>
                    <a:pt x="100" y="62"/>
                    <a:pt x="105" y="63"/>
                  </a:cubicBezTo>
                  <a:cubicBezTo>
                    <a:pt x="105" y="55"/>
                    <a:pt x="102" y="49"/>
                    <a:pt x="101" y="42"/>
                  </a:cubicBezTo>
                  <a:cubicBezTo>
                    <a:pt x="101" y="40"/>
                    <a:pt x="100" y="39"/>
                    <a:pt x="101" y="37"/>
                  </a:cubicBezTo>
                  <a:cubicBezTo>
                    <a:pt x="101" y="29"/>
                    <a:pt x="104" y="21"/>
                    <a:pt x="110" y="15"/>
                  </a:cubicBezTo>
                  <a:cubicBezTo>
                    <a:pt x="112" y="13"/>
                    <a:pt x="114" y="12"/>
                    <a:pt x="115" y="10"/>
                  </a:cubicBezTo>
                  <a:cubicBezTo>
                    <a:pt x="114" y="11"/>
                    <a:pt x="113" y="12"/>
                    <a:pt x="112" y="11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0" name="Freeform 3559"/>
            <p:cNvSpPr>
              <a:spLocks noChangeArrowheads="1"/>
            </p:cNvSpPr>
            <p:nvPr/>
          </p:nvSpPr>
          <p:spPr bwMode="auto">
            <a:xfrm>
              <a:off x="344488" y="109538"/>
              <a:ext cx="130175" cy="58738"/>
            </a:xfrm>
            <a:custGeom>
              <a:avLst/>
              <a:gdLst>
                <a:gd name="T0" fmla="*/ 2147483647 w 100"/>
                <a:gd name="T1" fmla="*/ 2147483647 h 45"/>
                <a:gd name="T2" fmla="*/ 2147483647 w 100"/>
                <a:gd name="T3" fmla="*/ 2147483647 h 45"/>
                <a:gd name="T4" fmla="*/ 2147483647 w 100"/>
                <a:gd name="T5" fmla="*/ 2147483647 h 45"/>
                <a:gd name="T6" fmla="*/ 2147483647 w 100"/>
                <a:gd name="T7" fmla="*/ 2147483647 h 45"/>
                <a:gd name="T8" fmla="*/ 2147483647 w 100"/>
                <a:gd name="T9" fmla="*/ 2147483647 h 45"/>
                <a:gd name="T10" fmla="*/ 2147483647 w 100"/>
                <a:gd name="T11" fmla="*/ 2147483647 h 45"/>
                <a:gd name="T12" fmla="*/ 2147483647 w 100"/>
                <a:gd name="T13" fmla="*/ 2147483647 h 45"/>
                <a:gd name="T14" fmla="*/ 2147483647 w 100"/>
                <a:gd name="T15" fmla="*/ 0 h 45"/>
                <a:gd name="T16" fmla="*/ 2147483647 w 100"/>
                <a:gd name="T17" fmla="*/ 2147483647 h 45"/>
                <a:gd name="T18" fmla="*/ 2147483647 w 100"/>
                <a:gd name="T19" fmla="*/ 2147483647 h 45"/>
                <a:gd name="T20" fmla="*/ 2147483647 w 100"/>
                <a:gd name="T21" fmla="*/ 2147483647 h 45"/>
                <a:gd name="T22" fmla="*/ 2147483647 w 100"/>
                <a:gd name="T23" fmla="*/ 2147483647 h 45"/>
                <a:gd name="T24" fmla="*/ 2147483647 w 100"/>
                <a:gd name="T25" fmla="*/ 2147483647 h 45"/>
                <a:gd name="T26" fmla="*/ 2147483647 w 100"/>
                <a:gd name="T27" fmla="*/ 2147483647 h 45"/>
                <a:gd name="T28" fmla="*/ 2147483647 w 100"/>
                <a:gd name="T29" fmla="*/ 2147483647 h 45"/>
                <a:gd name="T30" fmla="*/ 2147483647 w 100"/>
                <a:gd name="T31" fmla="*/ 2147483647 h 45"/>
                <a:gd name="T32" fmla="*/ 0 w 100"/>
                <a:gd name="T33" fmla="*/ 2147483647 h 45"/>
                <a:gd name="T34" fmla="*/ 2147483647 w 100"/>
                <a:gd name="T35" fmla="*/ 2147483647 h 45"/>
                <a:gd name="T36" fmla="*/ 2147483647 w 100"/>
                <a:gd name="T37" fmla="*/ 2147483647 h 45"/>
                <a:gd name="T38" fmla="*/ 2147483647 w 100"/>
                <a:gd name="T39" fmla="*/ 2147483647 h 45"/>
                <a:gd name="T40" fmla="*/ 2147483647 w 100"/>
                <a:gd name="T41" fmla="*/ 2147483647 h 45"/>
                <a:gd name="T42" fmla="*/ 2147483647 w 100"/>
                <a:gd name="T43" fmla="*/ 2147483647 h 45"/>
                <a:gd name="T44" fmla="*/ 2147483647 w 100"/>
                <a:gd name="T45" fmla="*/ 2147483647 h 45"/>
                <a:gd name="T46" fmla="*/ 2147483647 w 100"/>
                <a:gd name="T47" fmla="*/ 2147483647 h 45"/>
                <a:gd name="T48" fmla="*/ 2147483647 w 100"/>
                <a:gd name="T49" fmla="*/ 2147483647 h 45"/>
                <a:gd name="T50" fmla="*/ 2147483647 w 100"/>
                <a:gd name="T51" fmla="*/ 2147483647 h 45"/>
                <a:gd name="T52" fmla="*/ 2147483647 w 100"/>
                <a:gd name="T53" fmla="*/ 2147483647 h 45"/>
                <a:gd name="T54" fmla="*/ 2147483647 w 100"/>
                <a:gd name="T55" fmla="*/ 2147483647 h 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0"/>
                <a:gd name="T85" fmla="*/ 0 h 45"/>
                <a:gd name="T86" fmla="*/ 100 w 100"/>
                <a:gd name="T87" fmla="*/ 45 h 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0" h="45">
                  <a:moveTo>
                    <a:pt x="95" y="29"/>
                  </a:moveTo>
                  <a:cubicBezTo>
                    <a:pt x="95" y="24"/>
                    <a:pt x="94" y="20"/>
                    <a:pt x="95" y="15"/>
                  </a:cubicBezTo>
                  <a:cubicBezTo>
                    <a:pt x="96" y="10"/>
                    <a:pt x="96" y="6"/>
                    <a:pt x="100" y="3"/>
                  </a:cubicBezTo>
                  <a:cubicBezTo>
                    <a:pt x="99" y="3"/>
                    <a:pt x="98" y="4"/>
                    <a:pt x="97" y="4"/>
                  </a:cubicBezTo>
                  <a:cubicBezTo>
                    <a:pt x="94" y="6"/>
                    <a:pt x="92" y="8"/>
                    <a:pt x="90" y="10"/>
                  </a:cubicBezTo>
                  <a:cubicBezTo>
                    <a:pt x="87" y="12"/>
                    <a:pt x="85" y="14"/>
                    <a:pt x="81" y="14"/>
                  </a:cubicBezTo>
                  <a:cubicBezTo>
                    <a:pt x="77" y="14"/>
                    <a:pt x="75" y="12"/>
                    <a:pt x="74" y="9"/>
                  </a:cubicBezTo>
                  <a:cubicBezTo>
                    <a:pt x="72" y="6"/>
                    <a:pt x="71" y="3"/>
                    <a:pt x="71" y="0"/>
                  </a:cubicBezTo>
                  <a:cubicBezTo>
                    <a:pt x="70" y="10"/>
                    <a:pt x="57" y="13"/>
                    <a:pt x="49" y="11"/>
                  </a:cubicBezTo>
                  <a:cubicBezTo>
                    <a:pt x="44" y="10"/>
                    <a:pt x="39" y="10"/>
                    <a:pt x="35" y="9"/>
                  </a:cubicBezTo>
                  <a:cubicBezTo>
                    <a:pt x="33" y="8"/>
                    <a:pt x="30" y="7"/>
                    <a:pt x="28" y="6"/>
                  </a:cubicBezTo>
                  <a:cubicBezTo>
                    <a:pt x="27" y="5"/>
                    <a:pt x="26" y="5"/>
                    <a:pt x="25" y="4"/>
                  </a:cubicBezTo>
                  <a:cubicBezTo>
                    <a:pt x="23" y="4"/>
                    <a:pt x="23" y="3"/>
                    <a:pt x="22" y="2"/>
                  </a:cubicBezTo>
                  <a:cubicBezTo>
                    <a:pt x="21" y="5"/>
                    <a:pt x="21" y="7"/>
                    <a:pt x="19" y="9"/>
                  </a:cubicBezTo>
                  <a:cubicBezTo>
                    <a:pt x="17" y="10"/>
                    <a:pt x="15" y="12"/>
                    <a:pt x="12" y="13"/>
                  </a:cubicBezTo>
                  <a:cubicBezTo>
                    <a:pt x="11" y="13"/>
                    <a:pt x="8" y="13"/>
                    <a:pt x="6" y="13"/>
                  </a:cubicBezTo>
                  <a:cubicBezTo>
                    <a:pt x="4" y="14"/>
                    <a:pt x="2" y="14"/>
                    <a:pt x="0" y="13"/>
                  </a:cubicBezTo>
                  <a:cubicBezTo>
                    <a:pt x="3" y="15"/>
                    <a:pt x="7" y="16"/>
                    <a:pt x="10" y="18"/>
                  </a:cubicBezTo>
                  <a:cubicBezTo>
                    <a:pt x="13" y="20"/>
                    <a:pt x="15" y="19"/>
                    <a:pt x="17" y="17"/>
                  </a:cubicBezTo>
                  <a:cubicBezTo>
                    <a:pt x="22" y="14"/>
                    <a:pt x="26" y="8"/>
                    <a:pt x="32" y="8"/>
                  </a:cubicBezTo>
                  <a:cubicBezTo>
                    <a:pt x="40" y="9"/>
                    <a:pt x="50" y="18"/>
                    <a:pt x="56" y="23"/>
                  </a:cubicBezTo>
                  <a:cubicBezTo>
                    <a:pt x="59" y="26"/>
                    <a:pt x="61" y="29"/>
                    <a:pt x="65" y="32"/>
                  </a:cubicBezTo>
                  <a:cubicBezTo>
                    <a:pt x="68" y="34"/>
                    <a:pt x="72" y="36"/>
                    <a:pt x="76" y="39"/>
                  </a:cubicBezTo>
                  <a:cubicBezTo>
                    <a:pt x="79" y="40"/>
                    <a:pt x="83" y="42"/>
                    <a:pt x="86" y="43"/>
                  </a:cubicBezTo>
                  <a:cubicBezTo>
                    <a:pt x="88" y="44"/>
                    <a:pt x="90" y="45"/>
                    <a:pt x="92" y="45"/>
                  </a:cubicBezTo>
                  <a:cubicBezTo>
                    <a:pt x="93" y="45"/>
                    <a:pt x="95" y="45"/>
                    <a:pt x="97" y="45"/>
                  </a:cubicBezTo>
                  <a:cubicBezTo>
                    <a:pt x="97" y="43"/>
                    <a:pt x="96" y="40"/>
                    <a:pt x="96" y="38"/>
                  </a:cubicBezTo>
                  <a:cubicBezTo>
                    <a:pt x="95" y="35"/>
                    <a:pt x="96" y="32"/>
                    <a:pt x="95" y="29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1" name="Freeform 3560"/>
            <p:cNvSpPr>
              <a:spLocks noChangeArrowheads="1"/>
            </p:cNvSpPr>
            <p:nvPr/>
          </p:nvSpPr>
          <p:spPr bwMode="auto">
            <a:xfrm>
              <a:off x="406400" y="123826"/>
              <a:ext cx="65088" cy="46038"/>
            </a:xfrm>
            <a:custGeom>
              <a:avLst/>
              <a:gdLst>
                <a:gd name="T0" fmla="*/ 2147483647 w 50"/>
                <a:gd name="T1" fmla="*/ 2147483647 h 35"/>
                <a:gd name="T2" fmla="*/ 2147483647 w 50"/>
                <a:gd name="T3" fmla="*/ 2147483647 h 35"/>
                <a:gd name="T4" fmla="*/ 2147483647 w 50"/>
                <a:gd name="T5" fmla="*/ 2147483647 h 35"/>
                <a:gd name="T6" fmla="*/ 2147483647 w 50"/>
                <a:gd name="T7" fmla="*/ 2147483647 h 35"/>
                <a:gd name="T8" fmla="*/ 2147483647 w 50"/>
                <a:gd name="T9" fmla="*/ 2147483647 h 35"/>
                <a:gd name="T10" fmla="*/ 2147483647 w 50"/>
                <a:gd name="T11" fmla="*/ 0 h 35"/>
                <a:gd name="T12" fmla="*/ 2147483647 w 50"/>
                <a:gd name="T13" fmla="*/ 2147483647 h 35"/>
                <a:gd name="T14" fmla="*/ 2147483647 w 50"/>
                <a:gd name="T15" fmla="*/ 2147483647 h 35"/>
                <a:gd name="T16" fmla="*/ 2147483647 w 50"/>
                <a:gd name="T17" fmla="*/ 2147483647 h 35"/>
                <a:gd name="T18" fmla="*/ 0 w 50"/>
                <a:gd name="T19" fmla="*/ 2147483647 h 35"/>
                <a:gd name="T20" fmla="*/ 2147483647 w 50"/>
                <a:gd name="T21" fmla="*/ 2147483647 h 35"/>
                <a:gd name="T22" fmla="*/ 2147483647 w 50"/>
                <a:gd name="T23" fmla="*/ 2147483647 h 35"/>
                <a:gd name="T24" fmla="*/ 2147483647 w 50"/>
                <a:gd name="T25" fmla="*/ 2147483647 h 35"/>
                <a:gd name="T26" fmla="*/ 2147483647 w 50"/>
                <a:gd name="T27" fmla="*/ 2147483647 h 35"/>
                <a:gd name="T28" fmla="*/ 2147483647 w 50"/>
                <a:gd name="T29" fmla="*/ 2147483647 h 35"/>
                <a:gd name="T30" fmla="*/ 2147483647 w 50"/>
                <a:gd name="T31" fmla="*/ 2147483647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"/>
                <a:gd name="T49" fmla="*/ 0 h 35"/>
                <a:gd name="T50" fmla="*/ 50 w 50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" h="35">
                  <a:moveTo>
                    <a:pt x="46" y="12"/>
                  </a:moveTo>
                  <a:cubicBezTo>
                    <a:pt x="46" y="10"/>
                    <a:pt x="46" y="9"/>
                    <a:pt x="46" y="8"/>
                  </a:cubicBezTo>
                  <a:cubicBezTo>
                    <a:pt x="46" y="6"/>
                    <a:pt x="47" y="4"/>
                    <a:pt x="47" y="2"/>
                  </a:cubicBezTo>
                  <a:cubicBezTo>
                    <a:pt x="43" y="7"/>
                    <a:pt x="38" y="14"/>
                    <a:pt x="30" y="13"/>
                  </a:cubicBezTo>
                  <a:cubicBezTo>
                    <a:pt x="27" y="12"/>
                    <a:pt x="25" y="11"/>
                    <a:pt x="23" y="8"/>
                  </a:cubicBezTo>
                  <a:cubicBezTo>
                    <a:pt x="22" y="5"/>
                    <a:pt x="22" y="3"/>
                    <a:pt x="21" y="0"/>
                  </a:cubicBezTo>
                  <a:cubicBezTo>
                    <a:pt x="19" y="1"/>
                    <a:pt x="17" y="4"/>
                    <a:pt x="14" y="5"/>
                  </a:cubicBezTo>
                  <a:cubicBezTo>
                    <a:pt x="11" y="6"/>
                    <a:pt x="9" y="6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6"/>
                    <a:pt x="0" y="6"/>
                    <a:pt x="0" y="6"/>
                  </a:cubicBezTo>
                  <a:cubicBezTo>
                    <a:pt x="6" y="11"/>
                    <a:pt x="12" y="16"/>
                    <a:pt x="18" y="20"/>
                  </a:cubicBezTo>
                  <a:cubicBezTo>
                    <a:pt x="26" y="26"/>
                    <a:pt x="35" y="32"/>
                    <a:pt x="44" y="34"/>
                  </a:cubicBezTo>
                  <a:cubicBezTo>
                    <a:pt x="46" y="34"/>
                    <a:pt x="48" y="35"/>
                    <a:pt x="50" y="35"/>
                  </a:cubicBezTo>
                  <a:cubicBezTo>
                    <a:pt x="50" y="32"/>
                    <a:pt x="50" y="29"/>
                    <a:pt x="49" y="27"/>
                  </a:cubicBezTo>
                  <a:cubicBezTo>
                    <a:pt x="48" y="24"/>
                    <a:pt x="47" y="21"/>
                    <a:pt x="47" y="19"/>
                  </a:cubicBezTo>
                  <a:cubicBezTo>
                    <a:pt x="47" y="17"/>
                    <a:pt x="46" y="14"/>
                    <a:pt x="46" y="1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2" name="Freeform 3561"/>
            <p:cNvSpPr>
              <a:spLocks noChangeArrowheads="1"/>
            </p:cNvSpPr>
            <p:nvPr/>
          </p:nvSpPr>
          <p:spPr bwMode="auto">
            <a:xfrm>
              <a:off x="414338" y="136526"/>
              <a:ext cx="58738" cy="34925"/>
            </a:xfrm>
            <a:custGeom>
              <a:avLst/>
              <a:gdLst>
                <a:gd name="T0" fmla="*/ 2147483647 w 45"/>
                <a:gd name="T1" fmla="*/ 2147483647 h 27"/>
                <a:gd name="T2" fmla="*/ 2147483647 w 45"/>
                <a:gd name="T3" fmla="*/ 2147483647 h 27"/>
                <a:gd name="T4" fmla="*/ 2147483647 w 45"/>
                <a:gd name="T5" fmla="*/ 2147483647 h 27"/>
                <a:gd name="T6" fmla="*/ 2147483647 w 45"/>
                <a:gd name="T7" fmla="*/ 2147483647 h 27"/>
                <a:gd name="T8" fmla="*/ 2147483647 w 45"/>
                <a:gd name="T9" fmla="*/ 2147483647 h 27"/>
                <a:gd name="T10" fmla="*/ 2147483647 w 45"/>
                <a:gd name="T11" fmla="*/ 2147483647 h 27"/>
                <a:gd name="T12" fmla="*/ 2147483647 w 45"/>
                <a:gd name="T13" fmla="*/ 0 h 27"/>
                <a:gd name="T14" fmla="*/ 2147483647 w 45"/>
                <a:gd name="T15" fmla="*/ 0 h 27"/>
                <a:gd name="T16" fmla="*/ 2147483647 w 45"/>
                <a:gd name="T17" fmla="*/ 2147483647 h 27"/>
                <a:gd name="T18" fmla="*/ 0 w 45"/>
                <a:gd name="T19" fmla="*/ 2147483647 h 27"/>
                <a:gd name="T20" fmla="*/ 2147483647 w 45"/>
                <a:gd name="T21" fmla="*/ 2147483647 h 27"/>
                <a:gd name="T22" fmla="*/ 2147483647 w 45"/>
                <a:gd name="T23" fmla="*/ 2147483647 h 27"/>
                <a:gd name="T24" fmla="*/ 2147483647 w 45"/>
                <a:gd name="T25" fmla="*/ 2147483647 h 27"/>
                <a:gd name="T26" fmla="*/ 2147483647 w 45"/>
                <a:gd name="T27" fmla="*/ 2147483647 h 27"/>
                <a:gd name="T28" fmla="*/ 2147483647 w 45"/>
                <a:gd name="T29" fmla="*/ 2147483647 h 27"/>
                <a:gd name="T30" fmla="*/ 2147483647 w 45"/>
                <a:gd name="T31" fmla="*/ 2147483647 h 27"/>
                <a:gd name="T32" fmla="*/ 2147483647 w 45"/>
                <a:gd name="T33" fmla="*/ 2147483647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5"/>
                <a:gd name="T52" fmla="*/ 0 h 27"/>
                <a:gd name="T53" fmla="*/ 45 w 45"/>
                <a:gd name="T54" fmla="*/ 27 h 2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5" h="27">
                  <a:moveTo>
                    <a:pt x="41" y="9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0" y="6"/>
                    <a:pt x="40" y="3"/>
                    <a:pt x="40" y="1"/>
                  </a:cubicBezTo>
                  <a:cubicBezTo>
                    <a:pt x="37" y="9"/>
                    <a:pt x="31" y="13"/>
                    <a:pt x="23" y="13"/>
                  </a:cubicBezTo>
                  <a:cubicBezTo>
                    <a:pt x="20" y="13"/>
                    <a:pt x="17" y="11"/>
                    <a:pt x="16" y="8"/>
                  </a:cubicBezTo>
                  <a:cubicBezTo>
                    <a:pt x="15" y="7"/>
                    <a:pt x="14" y="6"/>
                    <a:pt x="14" y="5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9" y="2"/>
                    <a:pt x="6" y="2"/>
                  </a:cubicBezTo>
                  <a:cubicBezTo>
                    <a:pt x="4" y="2"/>
                    <a:pt x="1" y="3"/>
                    <a:pt x="0" y="1"/>
                  </a:cubicBezTo>
                  <a:cubicBezTo>
                    <a:pt x="2" y="3"/>
                    <a:pt x="3" y="4"/>
                    <a:pt x="6" y="6"/>
                  </a:cubicBezTo>
                  <a:cubicBezTo>
                    <a:pt x="8" y="7"/>
                    <a:pt x="9" y="9"/>
                    <a:pt x="11" y="10"/>
                  </a:cubicBezTo>
                  <a:cubicBezTo>
                    <a:pt x="15" y="13"/>
                    <a:pt x="18" y="15"/>
                    <a:pt x="21" y="18"/>
                  </a:cubicBezTo>
                  <a:cubicBezTo>
                    <a:pt x="25" y="20"/>
                    <a:pt x="28" y="22"/>
                    <a:pt x="32" y="23"/>
                  </a:cubicBezTo>
                  <a:cubicBezTo>
                    <a:pt x="34" y="24"/>
                    <a:pt x="42" y="27"/>
                    <a:pt x="44" y="25"/>
                  </a:cubicBezTo>
                  <a:cubicBezTo>
                    <a:pt x="45" y="24"/>
                    <a:pt x="43" y="19"/>
                    <a:pt x="43" y="17"/>
                  </a:cubicBezTo>
                  <a:cubicBezTo>
                    <a:pt x="42" y="14"/>
                    <a:pt x="41" y="12"/>
                    <a:pt x="41" y="9"/>
                  </a:cubicBezTo>
                  <a:close/>
                </a:path>
              </a:pathLst>
            </a:custGeom>
            <a:solidFill>
              <a:srgbClr val="EC6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3" name="Freeform 3562"/>
            <p:cNvSpPr>
              <a:spLocks noChangeArrowheads="1"/>
            </p:cNvSpPr>
            <p:nvPr/>
          </p:nvSpPr>
          <p:spPr bwMode="auto">
            <a:xfrm>
              <a:off x="436563" y="146051"/>
              <a:ext cx="36513" cy="23813"/>
            </a:xfrm>
            <a:custGeom>
              <a:avLst/>
              <a:gdLst>
                <a:gd name="T0" fmla="*/ 2147483647 w 28"/>
                <a:gd name="T1" fmla="*/ 2147483647 h 18"/>
                <a:gd name="T2" fmla="*/ 2147483647 w 28"/>
                <a:gd name="T3" fmla="*/ 2147483647 h 18"/>
                <a:gd name="T4" fmla="*/ 2147483647 w 28"/>
                <a:gd name="T5" fmla="*/ 2147483647 h 18"/>
                <a:gd name="T6" fmla="*/ 0 w 28"/>
                <a:gd name="T7" fmla="*/ 2147483647 h 18"/>
                <a:gd name="T8" fmla="*/ 2147483647 w 28"/>
                <a:gd name="T9" fmla="*/ 2147483647 h 18"/>
                <a:gd name="T10" fmla="*/ 2147483647 w 28"/>
                <a:gd name="T11" fmla="*/ 2147483647 h 18"/>
                <a:gd name="T12" fmla="*/ 2147483647 w 28"/>
                <a:gd name="T13" fmla="*/ 0 h 18"/>
                <a:gd name="T14" fmla="*/ 2147483647 w 28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18"/>
                <a:gd name="T26" fmla="*/ 28 w 28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18">
                  <a:moveTo>
                    <a:pt x="27" y="17"/>
                  </a:moveTo>
                  <a:cubicBezTo>
                    <a:pt x="25" y="18"/>
                    <a:pt x="19" y="16"/>
                    <a:pt x="17" y="15"/>
                  </a:cubicBezTo>
                  <a:cubicBezTo>
                    <a:pt x="13" y="14"/>
                    <a:pt x="11" y="12"/>
                    <a:pt x="8" y="11"/>
                  </a:cubicBezTo>
                  <a:cubicBezTo>
                    <a:pt x="5" y="10"/>
                    <a:pt x="3" y="8"/>
                    <a:pt x="0" y="7"/>
                  </a:cubicBezTo>
                  <a:cubicBezTo>
                    <a:pt x="2" y="7"/>
                    <a:pt x="4" y="7"/>
                    <a:pt x="6" y="7"/>
                  </a:cubicBezTo>
                  <a:cubicBezTo>
                    <a:pt x="9" y="8"/>
                    <a:pt x="11" y="8"/>
                    <a:pt x="13" y="8"/>
                  </a:cubicBezTo>
                  <a:cubicBezTo>
                    <a:pt x="18" y="7"/>
                    <a:pt x="21" y="4"/>
                    <a:pt x="24" y="0"/>
                  </a:cubicBezTo>
                  <a:cubicBezTo>
                    <a:pt x="24" y="2"/>
                    <a:pt x="28" y="17"/>
                    <a:pt x="27" y="17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4" name="Freeform 3563"/>
            <p:cNvSpPr>
              <a:spLocks noChangeArrowheads="1"/>
            </p:cNvSpPr>
            <p:nvPr/>
          </p:nvSpPr>
          <p:spPr bwMode="auto">
            <a:xfrm>
              <a:off x="315913" y="53976"/>
              <a:ext cx="204788" cy="50800"/>
            </a:xfrm>
            <a:custGeom>
              <a:avLst/>
              <a:gdLst>
                <a:gd name="T0" fmla="*/ 2147483647 w 158"/>
                <a:gd name="T1" fmla="*/ 2147483647 h 39"/>
                <a:gd name="T2" fmla="*/ 2147483647 w 158"/>
                <a:gd name="T3" fmla="*/ 2147483647 h 39"/>
                <a:gd name="T4" fmla="*/ 2147483647 w 158"/>
                <a:gd name="T5" fmla="*/ 2147483647 h 39"/>
                <a:gd name="T6" fmla="*/ 2147483647 w 158"/>
                <a:gd name="T7" fmla="*/ 2147483647 h 39"/>
                <a:gd name="T8" fmla="*/ 2147483647 w 158"/>
                <a:gd name="T9" fmla="*/ 2147483647 h 39"/>
                <a:gd name="T10" fmla="*/ 2147483647 w 158"/>
                <a:gd name="T11" fmla="*/ 2147483647 h 39"/>
                <a:gd name="T12" fmla="*/ 2147483647 w 158"/>
                <a:gd name="T13" fmla="*/ 2147483647 h 39"/>
                <a:gd name="T14" fmla="*/ 2147483647 w 158"/>
                <a:gd name="T15" fmla="*/ 2147483647 h 39"/>
                <a:gd name="T16" fmla="*/ 2147483647 w 158"/>
                <a:gd name="T17" fmla="*/ 2147483647 h 39"/>
                <a:gd name="T18" fmla="*/ 2147483647 w 158"/>
                <a:gd name="T19" fmla="*/ 2147483647 h 39"/>
                <a:gd name="T20" fmla="*/ 0 w 158"/>
                <a:gd name="T21" fmla="*/ 2147483647 h 39"/>
                <a:gd name="T22" fmla="*/ 0 w 158"/>
                <a:gd name="T23" fmla="*/ 2147483647 h 39"/>
                <a:gd name="T24" fmla="*/ 2147483647 w 158"/>
                <a:gd name="T25" fmla="*/ 2147483647 h 39"/>
                <a:gd name="T26" fmla="*/ 2147483647 w 158"/>
                <a:gd name="T27" fmla="*/ 2147483647 h 39"/>
                <a:gd name="T28" fmla="*/ 2147483647 w 158"/>
                <a:gd name="T29" fmla="*/ 2147483647 h 39"/>
                <a:gd name="T30" fmla="*/ 2147483647 w 158"/>
                <a:gd name="T31" fmla="*/ 2147483647 h 39"/>
                <a:gd name="T32" fmla="*/ 2147483647 w 158"/>
                <a:gd name="T33" fmla="*/ 2147483647 h 39"/>
                <a:gd name="T34" fmla="*/ 2147483647 w 158"/>
                <a:gd name="T35" fmla="*/ 2147483647 h 39"/>
                <a:gd name="T36" fmla="*/ 2147483647 w 158"/>
                <a:gd name="T37" fmla="*/ 2147483647 h 39"/>
                <a:gd name="T38" fmla="*/ 2147483647 w 158"/>
                <a:gd name="T39" fmla="*/ 2147483647 h 39"/>
                <a:gd name="T40" fmla="*/ 2147483647 w 158"/>
                <a:gd name="T41" fmla="*/ 2147483647 h 39"/>
                <a:gd name="T42" fmla="*/ 2147483647 w 158"/>
                <a:gd name="T43" fmla="*/ 0 h 39"/>
                <a:gd name="T44" fmla="*/ 2147483647 w 158"/>
                <a:gd name="T45" fmla="*/ 2147483647 h 39"/>
                <a:gd name="T46" fmla="*/ 2147483647 w 158"/>
                <a:gd name="T47" fmla="*/ 2147483647 h 39"/>
                <a:gd name="T48" fmla="*/ 2147483647 w 158"/>
                <a:gd name="T49" fmla="*/ 2147483647 h 3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8"/>
                <a:gd name="T76" fmla="*/ 0 h 39"/>
                <a:gd name="T77" fmla="*/ 158 w 158"/>
                <a:gd name="T78" fmla="*/ 39 h 3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8" h="39">
                  <a:moveTo>
                    <a:pt x="140" y="24"/>
                  </a:moveTo>
                  <a:cubicBezTo>
                    <a:pt x="139" y="19"/>
                    <a:pt x="144" y="7"/>
                    <a:pt x="135" y="7"/>
                  </a:cubicBezTo>
                  <a:cubicBezTo>
                    <a:pt x="127" y="8"/>
                    <a:pt x="119" y="20"/>
                    <a:pt x="115" y="26"/>
                  </a:cubicBezTo>
                  <a:cubicBezTo>
                    <a:pt x="107" y="20"/>
                    <a:pt x="104" y="12"/>
                    <a:pt x="93" y="17"/>
                  </a:cubicBezTo>
                  <a:cubicBezTo>
                    <a:pt x="83" y="21"/>
                    <a:pt x="81" y="30"/>
                    <a:pt x="74" y="37"/>
                  </a:cubicBezTo>
                  <a:cubicBezTo>
                    <a:pt x="75" y="36"/>
                    <a:pt x="65" y="29"/>
                    <a:pt x="64" y="29"/>
                  </a:cubicBezTo>
                  <a:cubicBezTo>
                    <a:pt x="60" y="27"/>
                    <a:pt x="55" y="26"/>
                    <a:pt x="51" y="26"/>
                  </a:cubicBezTo>
                  <a:cubicBezTo>
                    <a:pt x="46" y="27"/>
                    <a:pt x="42" y="28"/>
                    <a:pt x="38" y="30"/>
                  </a:cubicBezTo>
                  <a:cubicBezTo>
                    <a:pt x="34" y="32"/>
                    <a:pt x="32" y="36"/>
                    <a:pt x="28" y="38"/>
                  </a:cubicBezTo>
                  <a:cubicBezTo>
                    <a:pt x="25" y="35"/>
                    <a:pt x="18" y="35"/>
                    <a:pt x="14" y="35"/>
                  </a:cubicBezTo>
                  <a:cubicBezTo>
                    <a:pt x="9" y="36"/>
                    <a:pt x="5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4"/>
                    <a:pt x="8" y="30"/>
                    <a:pt x="12" y="27"/>
                  </a:cubicBezTo>
                  <a:cubicBezTo>
                    <a:pt x="16" y="24"/>
                    <a:pt x="21" y="24"/>
                    <a:pt x="27" y="23"/>
                  </a:cubicBezTo>
                  <a:cubicBezTo>
                    <a:pt x="32" y="22"/>
                    <a:pt x="38" y="21"/>
                    <a:pt x="44" y="20"/>
                  </a:cubicBezTo>
                  <a:cubicBezTo>
                    <a:pt x="50" y="19"/>
                    <a:pt x="55" y="17"/>
                    <a:pt x="61" y="18"/>
                  </a:cubicBezTo>
                  <a:cubicBezTo>
                    <a:pt x="66" y="18"/>
                    <a:pt x="70" y="15"/>
                    <a:pt x="75" y="13"/>
                  </a:cubicBezTo>
                  <a:cubicBezTo>
                    <a:pt x="79" y="12"/>
                    <a:pt x="83" y="12"/>
                    <a:pt x="87" y="11"/>
                  </a:cubicBezTo>
                  <a:cubicBezTo>
                    <a:pt x="90" y="10"/>
                    <a:pt x="93" y="10"/>
                    <a:pt x="96" y="9"/>
                  </a:cubicBezTo>
                  <a:cubicBezTo>
                    <a:pt x="101" y="9"/>
                    <a:pt x="105" y="7"/>
                    <a:pt x="109" y="7"/>
                  </a:cubicBezTo>
                  <a:cubicBezTo>
                    <a:pt x="117" y="5"/>
                    <a:pt x="124" y="3"/>
                    <a:pt x="132" y="2"/>
                  </a:cubicBezTo>
                  <a:cubicBezTo>
                    <a:pt x="137" y="1"/>
                    <a:pt x="142" y="0"/>
                    <a:pt x="148" y="0"/>
                  </a:cubicBezTo>
                  <a:cubicBezTo>
                    <a:pt x="151" y="0"/>
                    <a:pt x="154" y="1"/>
                    <a:pt x="156" y="3"/>
                  </a:cubicBezTo>
                  <a:cubicBezTo>
                    <a:pt x="158" y="5"/>
                    <a:pt x="156" y="7"/>
                    <a:pt x="155" y="10"/>
                  </a:cubicBezTo>
                  <a:cubicBezTo>
                    <a:pt x="152" y="16"/>
                    <a:pt x="148" y="24"/>
                    <a:pt x="140" y="24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5" name="Freeform 3564"/>
            <p:cNvSpPr>
              <a:spLocks noChangeArrowheads="1"/>
            </p:cNvSpPr>
            <p:nvPr/>
          </p:nvSpPr>
          <p:spPr bwMode="auto">
            <a:xfrm>
              <a:off x="322263" y="50801"/>
              <a:ext cx="201613" cy="46038"/>
            </a:xfrm>
            <a:custGeom>
              <a:avLst/>
              <a:gdLst>
                <a:gd name="T0" fmla="*/ 2147483647 w 155"/>
                <a:gd name="T1" fmla="*/ 2147483647 h 36"/>
                <a:gd name="T2" fmla="*/ 2147483647 w 155"/>
                <a:gd name="T3" fmla="*/ 2147483647 h 36"/>
                <a:gd name="T4" fmla="*/ 2147483647 w 155"/>
                <a:gd name="T5" fmla="*/ 2147483647 h 36"/>
                <a:gd name="T6" fmla="*/ 2147483647 w 155"/>
                <a:gd name="T7" fmla="*/ 2147483647 h 36"/>
                <a:gd name="T8" fmla="*/ 2147483647 w 155"/>
                <a:gd name="T9" fmla="*/ 2147483647 h 36"/>
                <a:gd name="T10" fmla="*/ 2147483647 w 155"/>
                <a:gd name="T11" fmla="*/ 2147483647 h 36"/>
                <a:gd name="T12" fmla="*/ 2147483647 w 155"/>
                <a:gd name="T13" fmla="*/ 2147483647 h 36"/>
                <a:gd name="T14" fmla="*/ 2147483647 w 155"/>
                <a:gd name="T15" fmla="*/ 2147483647 h 36"/>
                <a:gd name="T16" fmla="*/ 2147483647 w 155"/>
                <a:gd name="T17" fmla="*/ 2147483647 h 36"/>
                <a:gd name="T18" fmla="*/ 2147483647 w 155"/>
                <a:gd name="T19" fmla="*/ 2147483647 h 36"/>
                <a:gd name="T20" fmla="*/ 2147483647 w 155"/>
                <a:gd name="T21" fmla="*/ 2147483647 h 36"/>
                <a:gd name="T22" fmla="*/ 2147483647 w 155"/>
                <a:gd name="T23" fmla="*/ 2147483647 h 36"/>
                <a:gd name="T24" fmla="*/ 2147483647 w 155"/>
                <a:gd name="T25" fmla="*/ 2147483647 h 36"/>
                <a:gd name="T26" fmla="*/ 2147483647 w 155"/>
                <a:gd name="T27" fmla="*/ 2147483647 h 36"/>
                <a:gd name="T28" fmla="*/ 0 w 155"/>
                <a:gd name="T29" fmla="*/ 2147483647 h 36"/>
                <a:gd name="T30" fmla="*/ 2147483647 w 155"/>
                <a:gd name="T31" fmla="*/ 2147483647 h 36"/>
                <a:gd name="T32" fmla="*/ 2147483647 w 155"/>
                <a:gd name="T33" fmla="*/ 2147483647 h 36"/>
                <a:gd name="T34" fmla="*/ 2147483647 w 155"/>
                <a:gd name="T35" fmla="*/ 2147483647 h 36"/>
                <a:gd name="T36" fmla="*/ 2147483647 w 155"/>
                <a:gd name="T37" fmla="*/ 2147483647 h 36"/>
                <a:gd name="T38" fmla="*/ 2147483647 w 155"/>
                <a:gd name="T39" fmla="*/ 2147483647 h 36"/>
                <a:gd name="T40" fmla="*/ 2147483647 w 155"/>
                <a:gd name="T41" fmla="*/ 2147483647 h 36"/>
                <a:gd name="T42" fmla="*/ 2147483647 w 155"/>
                <a:gd name="T43" fmla="*/ 2147483647 h 36"/>
                <a:gd name="T44" fmla="*/ 2147483647 w 155"/>
                <a:gd name="T45" fmla="*/ 2147483647 h 36"/>
                <a:gd name="T46" fmla="*/ 2147483647 w 155"/>
                <a:gd name="T47" fmla="*/ 2147483647 h 36"/>
                <a:gd name="T48" fmla="*/ 2147483647 w 155"/>
                <a:gd name="T49" fmla="*/ 2147483647 h 36"/>
                <a:gd name="T50" fmla="*/ 2147483647 w 155"/>
                <a:gd name="T51" fmla="*/ 2147483647 h 36"/>
                <a:gd name="T52" fmla="*/ 2147483647 w 155"/>
                <a:gd name="T53" fmla="*/ 2147483647 h 36"/>
                <a:gd name="T54" fmla="*/ 2147483647 w 155"/>
                <a:gd name="T55" fmla="*/ 2147483647 h 36"/>
                <a:gd name="T56" fmla="*/ 2147483647 w 155"/>
                <a:gd name="T57" fmla="*/ 2147483647 h 36"/>
                <a:gd name="T58" fmla="*/ 2147483647 w 155"/>
                <a:gd name="T59" fmla="*/ 2147483647 h 36"/>
                <a:gd name="T60" fmla="*/ 2147483647 w 155"/>
                <a:gd name="T61" fmla="*/ 2147483647 h 36"/>
                <a:gd name="T62" fmla="*/ 2147483647 w 155"/>
                <a:gd name="T63" fmla="*/ 2147483647 h 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5"/>
                <a:gd name="T97" fmla="*/ 0 h 36"/>
                <a:gd name="T98" fmla="*/ 155 w 155"/>
                <a:gd name="T99" fmla="*/ 36 h 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5" h="36">
                  <a:moveTo>
                    <a:pt x="138" y="24"/>
                  </a:moveTo>
                  <a:cubicBezTo>
                    <a:pt x="145" y="24"/>
                    <a:pt x="155" y="12"/>
                    <a:pt x="150" y="6"/>
                  </a:cubicBezTo>
                  <a:cubicBezTo>
                    <a:pt x="145" y="0"/>
                    <a:pt x="131" y="5"/>
                    <a:pt x="124" y="6"/>
                  </a:cubicBezTo>
                  <a:cubicBezTo>
                    <a:pt x="121" y="6"/>
                    <a:pt x="118" y="7"/>
                    <a:pt x="115" y="8"/>
                  </a:cubicBezTo>
                  <a:cubicBezTo>
                    <a:pt x="113" y="8"/>
                    <a:pt x="110" y="8"/>
                    <a:pt x="107" y="9"/>
                  </a:cubicBezTo>
                  <a:cubicBezTo>
                    <a:pt x="101" y="10"/>
                    <a:pt x="95" y="12"/>
                    <a:pt x="89" y="13"/>
                  </a:cubicBezTo>
                  <a:cubicBezTo>
                    <a:pt x="82" y="14"/>
                    <a:pt x="76" y="15"/>
                    <a:pt x="70" y="16"/>
                  </a:cubicBezTo>
                  <a:cubicBezTo>
                    <a:pt x="65" y="17"/>
                    <a:pt x="61" y="19"/>
                    <a:pt x="56" y="20"/>
                  </a:cubicBezTo>
                  <a:cubicBezTo>
                    <a:pt x="52" y="21"/>
                    <a:pt x="48" y="22"/>
                    <a:pt x="44" y="22"/>
                  </a:cubicBezTo>
                  <a:cubicBezTo>
                    <a:pt x="40" y="23"/>
                    <a:pt x="35" y="23"/>
                    <a:pt x="31" y="24"/>
                  </a:cubicBezTo>
                  <a:cubicBezTo>
                    <a:pt x="29" y="25"/>
                    <a:pt x="27" y="25"/>
                    <a:pt x="25" y="26"/>
                  </a:cubicBezTo>
                  <a:cubicBezTo>
                    <a:pt x="23" y="26"/>
                    <a:pt x="21" y="25"/>
                    <a:pt x="19" y="26"/>
                  </a:cubicBezTo>
                  <a:cubicBezTo>
                    <a:pt x="17" y="26"/>
                    <a:pt x="15" y="27"/>
                    <a:pt x="13" y="27"/>
                  </a:cubicBezTo>
                  <a:cubicBezTo>
                    <a:pt x="12" y="28"/>
                    <a:pt x="10" y="28"/>
                    <a:pt x="8" y="29"/>
                  </a:cubicBezTo>
                  <a:cubicBezTo>
                    <a:pt x="5" y="30"/>
                    <a:pt x="2" y="33"/>
                    <a:pt x="0" y="36"/>
                  </a:cubicBezTo>
                  <a:cubicBezTo>
                    <a:pt x="2" y="36"/>
                    <a:pt x="4" y="35"/>
                    <a:pt x="6" y="35"/>
                  </a:cubicBezTo>
                  <a:cubicBezTo>
                    <a:pt x="8" y="34"/>
                    <a:pt x="10" y="34"/>
                    <a:pt x="12" y="33"/>
                  </a:cubicBezTo>
                  <a:cubicBezTo>
                    <a:pt x="16" y="33"/>
                    <a:pt x="18" y="33"/>
                    <a:pt x="21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30"/>
                    <a:pt x="31" y="28"/>
                    <a:pt x="34" y="27"/>
                  </a:cubicBezTo>
                  <a:cubicBezTo>
                    <a:pt x="38" y="26"/>
                    <a:pt x="44" y="23"/>
                    <a:pt x="48" y="23"/>
                  </a:cubicBezTo>
                  <a:cubicBezTo>
                    <a:pt x="53" y="23"/>
                    <a:pt x="58" y="21"/>
                    <a:pt x="63" y="23"/>
                  </a:cubicBezTo>
                  <a:cubicBezTo>
                    <a:pt x="66" y="24"/>
                    <a:pt x="67" y="27"/>
                    <a:pt x="69" y="30"/>
                  </a:cubicBezTo>
                  <a:cubicBezTo>
                    <a:pt x="70" y="22"/>
                    <a:pt x="81" y="18"/>
                    <a:pt x="87" y="16"/>
                  </a:cubicBezTo>
                  <a:cubicBezTo>
                    <a:pt x="91" y="15"/>
                    <a:pt x="95" y="14"/>
                    <a:pt x="99" y="15"/>
                  </a:cubicBezTo>
                  <a:cubicBezTo>
                    <a:pt x="101" y="15"/>
                    <a:pt x="103" y="15"/>
                    <a:pt x="104" y="16"/>
                  </a:cubicBezTo>
                  <a:cubicBezTo>
                    <a:pt x="106" y="17"/>
                    <a:pt x="106" y="19"/>
                    <a:pt x="108" y="20"/>
                  </a:cubicBezTo>
                  <a:cubicBezTo>
                    <a:pt x="107" y="20"/>
                    <a:pt x="114" y="14"/>
                    <a:pt x="114" y="14"/>
                  </a:cubicBezTo>
                  <a:cubicBezTo>
                    <a:pt x="117" y="12"/>
                    <a:pt x="119" y="11"/>
                    <a:pt x="122" y="10"/>
                  </a:cubicBezTo>
                  <a:cubicBezTo>
                    <a:pt x="125" y="7"/>
                    <a:pt x="129" y="7"/>
                    <a:pt x="133" y="7"/>
                  </a:cubicBezTo>
                  <a:cubicBezTo>
                    <a:pt x="136" y="8"/>
                    <a:pt x="139" y="9"/>
                    <a:pt x="140" y="13"/>
                  </a:cubicBezTo>
                  <a:cubicBezTo>
                    <a:pt x="140" y="17"/>
                    <a:pt x="139" y="20"/>
                    <a:pt x="138" y="24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6" name="Freeform 3565"/>
            <p:cNvSpPr>
              <a:spLocks noChangeArrowheads="1"/>
            </p:cNvSpPr>
            <p:nvPr/>
          </p:nvSpPr>
          <p:spPr bwMode="auto">
            <a:xfrm>
              <a:off x="490538" y="52388"/>
              <a:ext cx="26988" cy="23813"/>
            </a:xfrm>
            <a:custGeom>
              <a:avLst/>
              <a:gdLst>
                <a:gd name="T0" fmla="*/ 2147483647 w 21"/>
                <a:gd name="T1" fmla="*/ 0 h 18"/>
                <a:gd name="T2" fmla="*/ 2147483647 w 21"/>
                <a:gd name="T3" fmla="*/ 2147483647 h 18"/>
                <a:gd name="T4" fmla="*/ 2147483647 w 21"/>
                <a:gd name="T5" fmla="*/ 2147483647 h 18"/>
                <a:gd name="T6" fmla="*/ 2147483647 w 21"/>
                <a:gd name="T7" fmla="*/ 2147483647 h 18"/>
                <a:gd name="T8" fmla="*/ 0 w 21"/>
                <a:gd name="T9" fmla="*/ 2147483647 h 18"/>
                <a:gd name="T10" fmla="*/ 2147483647 w 2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18"/>
                <a:gd name="T20" fmla="*/ 21 w 2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18">
                  <a:moveTo>
                    <a:pt x="13" y="0"/>
                  </a:moveTo>
                  <a:cubicBezTo>
                    <a:pt x="17" y="0"/>
                    <a:pt x="21" y="2"/>
                    <a:pt x="21" y="7"/>
                  </a:cubicBezTo>
                  <a:cubicBezTo>
                    <a:pt x="21" y="11"/>
                    <a:pt x="16" y="16"/>
                    <a:pt x="14" y="18"/>
                  </a:cubicBezTo>
                  <a:cubicBezTo>
                    <a:pt x="12" y="15"/>
                    <a:pt x="13" y="11"/>
                    <a:pt x="11" y="8"/>
                  </a:cubicBezTo>
                  <a:cubicBezTo>
                    <a:pt x="9" y="5"/>
                    <a:pt x="4" y="3"/>
                    <a:pt x="0" y="3"/>
                  </a:cubicBezTo>
                  <a:cubicBezTo>
                    <a:pt x="4" y="2"/>
                    <a:pt x="8" y="1"/>
                    <a:pt x="13" y="0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7" name="Freeform 3566"/>
            <p:cNvSpPr>
              <a:spLocks noChangeArrowheads="1"/>
            </p:cNvSpPr>
            <p:nvPr/>
          </p:nvSpPr>
          <p:spPr bwMode="auto">
            <a:xfrm>
              <a:off x="447675" y="60326"/>
              <a:ext cx="30163" cy="9525"/>
            </a:xfrm>
            <a:custGeom>
              <a:avLst/>
              <a:gdLst>
                <a:gd name="T0" fmla="*/ 0 w 24"/>
                <a:gd name="T1" fmla="*/ 2147483647 h 8"/>
                <a:gd name="T2" fmla="*/ 2147483647 w 24"/>
                <a:gd name="T3" fmla="*/ 2147483647 h 8"/>
                <a:gd name="T4" fmla="*/ 2147483647 w 24"/>
                <a:gd name="T5" fmla="*/ 2147483647 h 8"/>
                <a:gd name="T6" fmla="*/ 2147483647 w 24"/>
                <a:gd name="T7" fmla="*/ 0 h 8"/>
                <a:gd name="T8" fmla="*/ 2147483647 w 24"/>
                <a:gd name="T9" fmla="*/ 2147483647 h 8"/>
                <a:gd name="T10" fmla="*/ 2147483647 w 24"/>
                <a:gd name="T11" fmla="*/ 2147483647 h 8"/>
                <a:gd name="T12" fmla="*/ 0 w 24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8"/>
                <a:gd name="T23" fmla="*/ 24 w 24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8">
                  <a:moveTo>
                    <a:pt x="0" y="4"/>
                  </a:moveTo>
                  <a:cubicBezTo>
                    <a:pt x="1" y="4"/>
                    <a:pt x="5" y="5"/>
                    <a:pt x="6" y="5"/>
                  </a:cubicBezTo>
                  <a:cubicBezTo>
                    <a:pt x="8" y="6"/>
                    <a:pt x="10" y="6"/>
                    <a:pt x="12" y="8"/>
                  </a:cubicBezTo>
                  <a:cubicBezTo>
                    <a:pt x="15" y="3"/>
                    <a:pt x="20" y="3"/>
                    <a:pt x="24" y="0"/>
                  </a:cubicBezTo>
                  <a:cubicBezTo>
                    <a:pt x="23" y="1"/>
                    <a:pt x="20" y="1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8" name="Freeform 3567"/>
            <p:cNvSpPr>
              <a:spLocks noChangeArrowheads="1"/>
            </p:cNvSpPr>
            <p:nvPr/>
          </p:nvSpPr>
          <p:spPr bwMode="auto">
            <a:xfrm>
              <a:off x="401638" y="66676"/>
              <a:ext cx="34925" cy="12700"/>
            </a:xfrm>
            <a:custGeom>
              <a:avLst/>
              <a:gdLst>
                <a:gd name="T0" fmla="*/ 2147483647 w 27"/>
                <a:gd name="T1" fmla="*/ 2147483647 h 9"/>
                <a:gd name="T2" fmla="*/ 2147483647 w 27"/>
                <a:gd name="T3" fmla="*/ 0 h 9"/>
                <a:gd name="T4" fmla="*/ 2147483647 w 27"/>
                <a:gd name="T5" fmla="*/ 2147483647 h 9"/>
                <a:gd name="T6" fmla="*/ 0 w 27"/>
                <a:gd name="T7" fmla="*/ 2147483647 h 9"/>
                <a:gd name="T8" fmla="*/ 2147483647 w 27"/>
                <a:gd name="T9" fmla="*/ 2147483647 h 9"/>
                <a:gd name="T10" fmla="*/ 2147483647 w 27"/>
                <a:gd name="T11" fmla="*/ 2147483647 h 9"/>
                <a:gd name="T12" fmla="*/ 2147483647 w 27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9"/>
                <a:gd name="T23" fmla="*/ 27 w 27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9">
                  <a:moveTo>
                    <a:pt x="27" y="1"/>
                  </a:moveTo>
                  <a:cubicBezTo>
                    <a:pt x="25" y="1"/>
                    <a:pt x="22" y="0"/>
                    <a:pt x="20" y="0"/>
                  </a:cubicBezTo>
                  <a:cubicBezTo>
                    <a:pt x="17" y="1"/>
                    <a:pt x="15" y="1"/>
                    <a:pt x="12" y="2"/>
                  </a:cubicBezTo>
                  <a:cubicBezTo>
                    <a:pt x="9" y="3"/>
                    <a:pt x="3" y="4"/>
                    <a:pt x="0" y="6"/>
                  </a:cubicBezTo>
                  <a:cubicBezTo>
                    <a:pt x="2" y="6"/>
                    <a:pt x="4" y="6"/>
                    <a:pt x="5" y="6"/>
                  </a:cubicBezTo>
                  <a:cubicBezTo>
                    <a:pt x="6" y="6"/>
                    <a:pt x="8" y="8"/>
                    <a:pt x="8" y="9"/>
                  </a:cubicBezTo>
                  <a:cubicBezTo>
                    <a:pt x="10" y="2"/>
                    <a:pt x="21" y="2"/>
                    <a:pt x="27" y="1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09" name="Freeform 3568"/>
            <p:cNvSpPr>
              <a:spLocks noChangeArrowheads="1"/>
            </p:cNvSpPr>
            <p:nvPr/>
          </p:nvSpPr>
          <p:spPr bwMode="auto">
            <a:xfrm>
              <a:off x="336550" y="79376"/>
              <a:ext cx="33338" cy="12700"/>
            </a:xfrm>
            <a:custGeom>
              <a:avLst/>
              <a:gdLst>
                <a:gd name="T0" fmla="*/ 2147483647 w 25"/>
                <a:gd name="T1" fmla="*/ 2147483647 h 10"/>
                <a:gd name="T2" fmla="*/ 2147483647 w 25"/>
                <a:gd name="T3" fmla="*/ 2147483647 h 10"/>
                <a:gd name="T4" fmla="*/ 0 w 25"/>
                <a:gd name="T5" fmla="*/ 2147483647 h 10"/>
                <a:gd name="T6" fmla="*/ 2147483647 w 25"/>
                <a:gd name="T7" fmla="*/ 2147483647 h 10"/>
                <a:gd name="T8" fmla="*/ 2147483647 w 25"/>
                <a:gd name="T9" fmla="*/ 2147483647 h 10"/>
                <a:gd name="T10" fmla="*/ 2147483647 w 25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10"/>
                <a:gd name="T20" fmla="*/ 25 w 2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10">
                  <a:moveTo>
                    <a:pt x="11" y="10"/>
                  </a:moveTo>
                  <a:cubicBezTo>
                    <a:pt x="13" y="5"/>
                    <a:pt x="20" y="3"/>
                    <a:pt x="25" y="2"/>
                  </a:cubicBezTo>
                  <a:cubicBezTo>
                    <a:pt x="17" y="0"/>
                    <a:pt x="8" y="4"/>
                    <a:pt x="0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9" y="6"/>
                    <a:pt x="11" y="8"/>
                    <a:pt x="11" y="10"/>
                  </a:cubicBezTo>
                  <a:close/>
                </a:path>
              </a:pathLst>
            </a:custGeom>
            <a:solidFill>
              <a:srgbClr val="C407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0" name="Freeform 3569"/>
            <p:cNvSpPr>
              <a:spLocks noChangeArrowheads="1"/>
            </p:cNvSpPr>
            <p:nvPr/>
          </p:nvSpPr>
          <p:spPr bwMode="auto">
            <a:xfrm>
              <a:off x="457200" y="61913"/>
              <a:ext cx="9525" cy="4763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0 h 3"/>
                <a:gd name="T4" fmla="*/ 0 w 7"/>
                <a:gd name="T5" fmla="*/ 0 h 3"/>
                <a:gd name="T6" fmla="*/ 2147483647 w 7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3"/>
                <a:gd name="T14" fmla="*/ 7 w 7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3">
                  <a:moveTo>
                    <a:pt x="4" y="3"/>
                  </a:moveTo>
                  <a:cubicBezTo>
                    <a:pt x="4" y="2"/>
                    <a:pt x="6" y="1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1" name="Freeform 3570"/>
            <p:cNvSpPr>
              <a:spLocks noChangeArrowheads="1"/>
            </p:cNvSpPr>
            <p:nvPr/>
          </p:nvSpPr>
          <p:spPr bwMode="auto">
            <a:xfrm>
              <a:off x="500063" y="52388"/>
              <a:ext cx="17463" cy="14288"/>
            </a:xfrm>
            <a:custGeom>
              <a:avLst/>
              <a:gdLst>
                <a:gd name="T0" fmla="*/ 2147483647 w 13"/>
                <a:gd name="T1" fmla="*/ 2147483647 h 11"/>
                <a:gd name="T2" fmla="*/ 2147483647 w 13"/>
                <a:gd name="T3" fmla="*/ 2147483647 h 11"/>
                <a:gd name="T4" fmla="*/ 2147483647 w 13"/>
                <a:gd name="T5" fmla="*/ 0 h 11"/>
                <a:gd name="T6" fmla="*/ 0 w 13"/>
                <a:gd name="T7" fmla="*/ 2147483647 h 11"/>
                <a:gd name="T8" fmla="*/ 2147483647 w 13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1"/>
                <a:gd name="T17" fmla="*/ 13 w 13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1">
                  <a:moveTo>
                    <a:pt x="8" y="11"/>
                  </a:moveTo>
                  <a:cubicBezTo>
                    <a:pt x="11" y="9"/>
                    <a:pt x="13" y="4"/>
                    <a:pt x="9" y="1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0"/>
                    <a:pt x="0" y="2"/>
                    <a:pt x="0" y="1"/>
                  </a:cubicBezTo>
                  <a:cubicBezTo>
                    <a:pt x="5" y="3"/>
                    <a:pt x="8" y="6"/>
                    <a:pt x="8" y="11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2" name="Freeform 3571"/>
            <p:cNvSpPr>
              <a:spLocks noChangeArrowheads="1"/>
            </p:cNvSpPr>
            <p:nvPr/>
          </p:nvSpPr>
          <p:spPr bwMode="auto">
            <a:xfrm>
              <a:off x="306388" y="42863"/>
              <a:ext cx="220663" cy="68263"/>
            </a:xfrm>
            <a:custGeom>
              <a:avLst/>
              <a:gdLst>
                <a:gd name="T0" fmla="*/ 2147483647 w 170"/>
                <a:gd name="T1" fmla="*/ 2147483647 h 53"/>
                <a:gd name="T2" fmla="*/ 2147483647 w 170"/>
                <a:gd name="T3" fmla="*/ 2147483647 h 53"/>
                <a:gd name="T4" fmla="*/ 2147483647 w 170"/>
                <a:gd name="T5" fmla="*/ 2147483647 h 53"/>
                <a:gd name="T6" fmla="*/ 2147483647 w 170"/>
                <a:gd name="T7" fmla="*/ 2147483647 h 53"/>
                <a:gd name="T8" fmla="*/ 2147483647 w 170"/>
                <a:gd name="T9" fmla="*/ 2147483647 h 53"/>
                <a:gd name="T10" fmla="*/ 2147483647 w 170"/>
                <a:gd name="T11" fmla="*/ 2147483647 h 53"/>
                <a:gd name="T12" fmla="*/ 2147483647 w 170"/>
                <a:gd name="T13" fmla="*/ 2147483647 h 53"/>
                <a:gd name="T14" fmla="*/ 2147483647 w 170"/>
                <a:gd name="T15" fmla="*/ 2147483647 h 53"/>
                <a:gd name="T16" fmla="*/ 2147483647 w 170"/>
                <a:gd name="T17" fmla="*/ 2147483647 h 53"/>
                <a:gd name="T18" fmla="*/ 2147483647 w 170"/>
                <a:gd name="T19" fmla="*/ 2147483647 h 53"/>
                <a:gd name="T20" fmla="*/ 2147483647 w 170"/>
                <a:gd name="T21" fmla="*/ 2147483647 h 53"/>
                <a:gd name="T22" fmla="*/ 2147483647 w 170"/>
                <a:gd name="T23" fmla="*/ 2147483647 h 53"/>
                <a:gd name="T24" fmla="*/ 2147483647 w 170"/>
                <a:gd name="T25" fmla="*/ 2147483647 h 53"/>
                <a:gd name="T26" fmla="*/ 2147483647 w 170"/>
                <a:gd name="T27" fmla="*/ 2147483647 h 53"/>
                <a:gd name="T28" fmla="*/ 2147483647 w 170"/>
                <a:gd name="T29" fmla="*/ 2147483647 h 53"/>
                <a:gd name="T30" fmla="*/ 2147483647 w 170"/>
                <a:gd name="T31" fmla="*/ 2147483647 h 53"/>
                <a:gd name="T32" fmla="*/ 2147483647 w 170"/>
                <a:gd name="T33" fmla="*/ 2147483647 h 53"/>
                <a:gd name="T34" fmla="*/ 2147483647 w 170"/>
                <a:gd name="T35" fmla="*/ 2147483647 h 53"/>
                <a:gd name="T36" fmla="*/ 2147483647 w 170"/>
                <a:gd name="T37" fmla="*/ 2147483647 h 53"/>
                <a:gd name="T38" fmla="*/ 2147483647 w 170"/>
                <a:gd name="T39" fmla="*/ 2147483647 h 53"/>
                <a:gd name="T40" fmla="*/ 2147483647 w 170"/>
                <a:gd name="T41" fmla="*/ 2147483647 h 53"/>
                <a:gd name="T42" fmla="*/ 2147483647 w 170"/>
                <a:gd name="T43" fmla="*/ 2147483647 h 53"/>
                <a:gd name="T44" fmla="*/ 2147483647 w 170"/>
                <a:gd name="T45" fmla="*/ 2147483647 h 53"/>
                <a:gd name="T46" fmla="*/ 2147483647 w 170"/>
                <a:gd name="T47" fmla="*/ 2147483647 h 53"/>
                <a:gd name="T48" fmla="*/ 2147483647 w 170"/>
                <a:gd name="T49" fmla="*/ 2147483647 h 53"/>
                <a:gd name="T50" fmla="*/ 2147483647 w 170"/>
                <a:gd name="T51" fmla="*/ 2147483647 h 53"/>
                <a:gd name="T52" fmla="*/ 2147483647 w 170"/>
                <a:gd name="T53" fmla="*/ 2147483647 h 53"/>
                <a:gd name="T54" fmla="*/ 2147483647 w 170"/>
                <a:gd name="T55" fmla="*/ 2147483647 h 53"/>
                <a:gd name="T56" fmla="*/ 2147483647 w 170"/>
                <a:gd name="T57" fmla="*/ 2147483647 h 53"/>
                <a:gd name="T58" fmla="*/ 2147483647 w 170"/>
                <a:gd name="T59" fmla="*/ 2147483647 h 53"/>
                <a:gd name="T60" fmla="*/ 2147483647 w 170"/>
                <a:gd name="T61" fmla="*/ 2147483647 h 53"/>
                <a:gd name="T62" fmla="*/ 2147483647 w 170"/>
                <a:gd name="T63" fmla="*/ 2147483647 h 53"/>
                <a:gd name="T64" fmla="*/ 2147483647 w 170"/>
                <a:gd name="T65" fmla="*/ 2147483647 h 53"/>
                <a:gd name="T66" fmla="*/ 2147483647 w 170"/>
                <a:gd name="T67" fmla="*/ 2147483647 h 53"/>
                <a:gd name="T68" fmla="*/ 2147483647 w 170"/>
                <a:gd name="T69" fmla="*/ 2147483647 h 53"/>
                <a:gd name="T70" fmla="*/ 2147483647 w 170"/>
                <a:gd name="T71" fmla="*/ 2147483647 h 5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0"/>
                <a:gd name="T109" fmla="*/ 0 h 53"/>
                <a:gd name="T110" fmla="*/ 170 w 170"/>
                <a:gd name="T111" fmla="*/ 53 h 5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0" h="53">
                  <a:moveTo>
                    <a:pt x="158" y="9"/>
                  </a:moveTo>
                  <a:cubicBezTo>
                    <a:pt x="155" y="7"/>
                    <a:pt x="151" y="9"/>
                    <a:pt x="148" y="10"/>
                  </a:cubicBezTo>
                  <a:cubicBezTo>
                    <a:pt x="145" y="11"/>
                    <a:pt x="142" y="11"/>
                    <a:pt x="139" y="12"/>
                  </a:cubicBezTo>
                  <a:cubicBezTo>
                    <a:pt x="134" y="12"/>
                    <a:pt x="129" y="13"/>
                    <a:pt x="124" y="14"/>
                  </a:cubicBezTo>
                  <a:cubicBezTo>
                    <a:pt x="120" y="15"/>
                    <a:pt x="114" y="15"/>
                    <a:pt x="110" y="16"/>
                  </a:cubicBezTo>
                  <a:cubicBezTo>
                    <a:pt x="103" y="19"/>
                    <a:pt x="96" y="20"/>
                    <a:pt x="89" y="22"/>
                  </a:cubicBezTo>
                  <a:cubicBezTo>
                    <a:pt x="85" y="23"/>
                    <a:pt x="82" y="24"/>
                    <a:pt x="79" y="24"/>
                  </a:cubicBezTo>
                  <a:cubicBezTo>
                    <a:pt x="77" y="24"/>
                    <a:pt x="76" y="24"/>
                    <a:pt x="74" y="24"/>
                  </a:cubicBezTo>
                  <a:cubicBezTo>
                    <a:pt x="72" y="25"/>
                    <a:pt x="70" y="26"/>
                    <a:pt x="68" y="26"/>
                  </a:cubicBezTo>
                  <a:cubicBezTo>
                    <a:pt x="65" y="27"/>
                    <a:pt x="62" y="27"/>
                    <a:pt x="59" y="28"/>
                  </a:cubicBezTo>
                  <a:cubicBezTo>
                    <a:pt x="56" y="28"/>
                    <a:pt x="53" y="29"/>
                    <a:pt x="50" y="29"/>
                  </a:cubicBezTo>
                  <a:cubicBezTo>
                    <a:pt x="46" y="29"/>
                    <a:pt x="42" y="30"/>
                    <a:pt x="38" y="30"/>
                  </a:cubicBezTo>
                  <a:cubicBezTo>
                    <a:pt x="33" y="30"/>
                    <a:pt x="29" y="30"/>
                    <a:pt x="24" y="33"/>
                  </a:cubicBezTo>
                  <a:cubicBezTo>
                    <a:pt x="20" y="35"/>
                    <a:pt x="15" y="37"/>
                    <a:pt x="13" y="41"/>
                  </a:cubicBezTo>
                  <a:cubicBezTo>
                    <a:pt x="12" y="42"/>
                    <a:pt x="8" y="52"/>
                    <a:pt x="9" y="53"/>
                  </a:cubicBezTo>
                  <a:cubicBezTo>
                    <a:pt x="0" y="47"/>
                    <a:pt x="12" y="34"/>
                    <a:pt x="17" y="30"/>
                  </a:cubicBezTo>
                  <a:cubicBezTo>
                    <a:pt x="18" y="29"/>
                    <a:pt x="20" y="28"/>
                    <a:pt x="22" y="28"/>
                  </a:cubicBezTo>
                  <a:cubicBezTo>
                    <a:pt x="24" y="27"/>
                    <a:pt x="26" y="27"/>
                    <a:pt x="28" y="26"/>
                  </a:cubicBezTo>
                  <a:cubicBezTo>
                    <a:pt x="30" y="25"/>
                    <a:pt x="32" y="25"/>
                    <a:pt x="34" y="25"/>
                  </a:cubicBezTo>
                  <a:cubicBezTo>
                    <a:pt x="36" y="25"/>
                    <a:pt x="37" y="24"/>
                    <a:pt x="39" y="24"/>
                  </a:cubicBezTo>
                  <a:cubicBezTo>
                    <a:pt x="42" y="24"/>
                    <a:pt x="45" y="25"/>
                    <a:pt x="48" y="25"/>
                  </a:cubicBezTo>
                  <a:cubicBezTo>
                    <a:pt x="52" y="25"/>
                    <a:pt x="56" y="25"/>
                    <a:pt x="59" y="24"/>
                  </a:cubicBezTo>
                  <a:cubicBezTo>
                    <a:pt x="64" y="22"/>
                    <a:pt x="67" y="17"/>
                    <a:pt x="73" y="16"/>
                  </a:cubicBezTo>
                  <a:cubicBezTo>
                    <a:pt x="74" y="16"/>
                    <a:pt x="75" y="16"/>
                    <a:pt x="76" y="16"/>
                  </a:cubicBezTo>
                  <a:cubicBezTo>
                    <a:pt x="78" y="17"/>
                    <a:pt x="79" y="17"/>
                    <a:pt x="80" y="17"/>
                  </a:cubicBezTo>
                  <a:cubicBezTo>
                    <a:pt x="81" y="17"/>
                    <a:pt x="82" y="17"/>
                    <a:pt x="83" y="17"/>
                  </a:cubicBezTo>
                  <a:cubicBezTo>
                    <a:pt x="84" y="16"/>
                    <a:pt x="85" y="16"/>
                    <a:pt x="87" y="16"/>
                  </a:cubicBezTo>
                  <a:cubicBezTo>
                    <a:pt x="91" y="16"/>
                    <a:pt x="97" y="15"/>
                    <a:pt x="101" y="13"/>
                  </a:cubicBezTo>
                  <a:cubicBezTo>
                    <a:pt x="103" y="12"/>
                    <a:pt x="105" y="11"/>
                    <a:pt x="107" y="10"/>
                  </a:cubicBezTo>
                  <a:cubicBezTo>
                    <a:pt x="110" y="8"/>
                    <a:pt x="113" y="9"/>
                    <a:pt x="116" y="8"/>
                  </a:cubicBezTo>
                  <a:cubicBezTo>
                    <a:pt x="120" y="8"/>
                    <a:pt x="123" y="4"/>
                    <a:pt x="128" y="3"/>
                  </a:cubicBezTo>
                  <a:cubicBezTo>
                    <a:pt x="131" y="3"/>
                    <a:pt x="134" y="2"/>
                    <a:pt x="137" y="2"/>
                  </a:cubicBezTo>
                  <a:cubicBezTo>
                    <a:pt x="144" y="1"/>
                    <a:pt x="150" y="0"/>
                    <a:pt x="157" y="2"/>
                  </a:cubicBezTo>
                  <a:cubicBezTo>
                    <a:pt x="162" y="5"/>
                    <a:pt x="170" y="6"/>
                    <a:pt x="166" y="14"/>
                  </a:cubicBezTo>
                  <a:cubicBezTo>
                    <a:pt x="163" y="21"/>
                    <a:pt x="161" y="13"/>
                    <a:pt x="159" y="10"/>
                  </a:cubicBezTo>
                  <a:cubicBezTo>
                    <a:pt x="159" y="9"/>
                    <a:pt x="158" y="9"/>
                    <a:pt x="158" y="9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3" name="Freeform 3572"/>
            <p:cNvSpPr>
              <a:spLocks noChangeArrowheads="1"/>
            </p:cNvSpPr>
            <p:nvPr/>
          </p:nvSpPr>
          <p:spPr bwMode="auto">
            <a:xfrm>
              <a:off x="312738" y="47626"/>
              <a:ext cx="212725" cy="68263"/>
            </a:xfrm>
            <a:custGeom>
              <a:avLst/>
              <a:gdLst>
                <a:gd name="T0" fmla="*/ 2147483647 w 165"/>
                <a:gd name="T1" fmla="*/ 2147483647 h 52"/>
                <a:gd name="T2" fmla="*/ 2147483647 w 165"/>
                <a:gd name="T3" fmla="*/ 2147483647 h 52"/>
                <a:gd name="T4" fmla="*/ 2147483647 w 165"/>
                <a:gd name="T5" fmla="*/ 2147483647 h 52"/>
                <a:gd name="T6" fmla="*/ 2147483647 w 165"/>
                <a:gd name="T7" fmla="*/ 2147483647 h 52"/>
                <a:gd name="T8" fmla="*/ 2147483647 w 165"/>
                <a:gd name="T9" fmla="*/ 2147483647 h 52"/>
                <a:gd name="T10" fmla="*/ 2147483647 w 165"/>
                <a:gd name="T11" fmla="*/ 2147483647 h 52"/>
                <a:gd name="T12" fmla="*/ 2147483647 w 165"/>
                <a:gd name="T13" fmla="*/ 2147483647 h 52"/>
                <a:gd name="T14" fmla="*/ 2147483647 w 165"/>
                <a:gd name="T15" fmla="*/ 2147483647 h 52"/>
                <a:gd name="T16" fmla="*/ 2147483647 w 165"/>
                <a:gd name="T17" fmla="*/ 2147483647 h 52"/>
                <a:gd name="T18" fmla="*/ 2147483647 w 165"/>
                <a:gd name="T19" fmla="*/ 2147483647 h 52"/>
                <a:gd name="T20" fmla="*/ 2147483647 w 165"/>
                <a:gd name="T21" fmla="*/ 2147483647 h 52"/>
                <a:gd name="T22" fmla="*/ 2147483647 w 165"/>
                <a:gd name="T23" fmla="*/ 2147483647 h 52"/>
                <a:gd name="T24" fmla="*/ 2147483647 w 165"/>
                <a:gd name="T25" fmla="*/ 2147483647 h 52"/>
                <a:gd name="T26" fmla="*/ 2147483647 w 165"/>
                <a:gd name="T27" fmla="*/ 2147483647 h 52"/>
                <a:gd name="T28" fmla="*/ 2147483647 w 165"/>
                <a:gd name="T29" fmla="*/ 2147483647 h 52"/>
                <a:gd name="T30" fmla="*/ 2147483647 w 165"/>
                <a:gd name="T31" fmla="*/ 2147483647 h 52"/>
                <a:gd name="T32" fmla="*/ 2147483647 w 165"/>
                <a:gd name="T33" fmla="*/ 2147483647 h 52"/>
                <a:gd name="T34" fmla="*/ 2147483647 w 165"/>
                <a:gd name="T35" fmla="*/ 2147483647 h 52"/>
                <a:gd name="T36" fmla="*/ 2147483647 w 165"/>
                <a:gd name="T37" fmla="*/ 2147483647 h 52"/>
                <a:gd name="T38" fmla="*/ 2147483647 w 165"/>
                <a:gd name="T39" fmla="*/ 2147483647 h 52"/>
                <a:gd name="T40" fmla="*/ 2147483647 w 165"/>
                <a:gd name="T41" fmla="*/ 2147483647 h 52"/>
                <a:gd name="T42" fmla="*/ 2147483647 w 165"/>
                <a:gd name="T43" fmla="*/ 2147483647 h 52"/>
                <a:gd name="T44" fmla="*/ 2147483647 w 165"/>
                <a:gd name="T45" fmla="*/ 2147483647 h 52"/>
                <a:gd name="T46" fmla="*/ 2147483647 w 165"/>
                <a:gd name="T47" fmla="*/ 2147483647 h 52"/>
                <a:gd name="T48" fmla="*/ 2147483647 w 165"/>
                <a:gd name="T49" fmla="*/ 2147483647 h 52"/>
                <a:gd name="T50" fmla="*/ 2147483647 w 165"/>
                <a:gd name="T51" fmla="*/ 2147483647 h 52"/>
                <a:gd name="T52" fmla="*/ 2147483647 w 165"/>
                <a:gd name="T53" fmla="*/ 2147483647 h 52"/>
                <a:gd name="T54" fmla="*/ 2147483647 w 165"/>
                <a:gd name="T55" fmla="*/ 2147483647 h 52"/>
                <a:gd name="T56" fmla="*/ 2147483647 w 165"/>
                <a:gd name="T57" fmla="*/ 2147483647 h 5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5"/>
                <a:gd name="T88" fmla="*/ 0 h 52"/>
                <a:gd name="T89" fmla="*/ 165 w 165"/>
                <a:gd name="T90" fmla="*/ 52 h 5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5" h="52">
                  <a:moveTo>
                    <a:pt x="8" y="37"/>
                  </a:moveTo>
                  <a:cubicBezTo>
                    <a:pt x="16" y="26"/>
                    <a:pt x="32" y="28"/>
                    <a:pt x="44" y="25"/>
                  </a:cubicBezTo>
                  <a:cubicBezTo>
                    <a:pt x="45" y="25"/>
                    <a:pt x="47" y="25"/>
                    <a:pt x="48" y="24"/>
                  </a:cubicBezTo>
                  <a:cubicBezTo>
                    <a:pt x="51" y="24"/>
                    <a:pt x="54" y="23"/>
                    <a:pt x="57" y="23"/>
                  </a:cubicBezTo>
                  <a:cubicBezTo>
                    <a:pt x="60" y="22"/>
                    <a:pt x="62" y="22"/>
                    <a:pt x="65" y="21"/>
                  </a:cubicBezTo>
                  <a:cubicBezTo>
                    <a:pt x="76" y="18"/>
                    <a:pt x="88" y="18"/>
                    <a:pt x="100" y="15"/>
                  </a:cubicBezTo>
                  <a:cubicBezTo>
                    <a:pt x="104" y="14"/>
                    <a:pt x="107" y="13"/>
                    <a:pt x="111" y="12"/>
                  </a:cubicBezTo>
                  <a:cubicBezTo>
                    <a:pt x="115" y="11"/>
                    <a:pt x="118" y="11"/>
                    <a:pt x="122" y="10"/>
                  </a:cubicBezTo>
                  <a:cubicBezTo>
                    <a:pt x="123" y="10"/>
                    <a:pt x="125" y="9"/>
                    <a:pt x="127" y="9"/>
                  </a:cubicBezTo>
                  <a:cubicBezTo>
                    <a:pt x="128" y="9"/>
                    <a:pt x="130" y="8"/>
                    <a:pt x="131" y="8"/>
                  </a:cubicBezTo>
                  <a:cubicBezTo>
                    <a:pt x="134" y="8"/>
                    <a:pt x="137" y="7"/>
                    <a:pt x="140" y="7"/>
                  </a:cubicBezTo>
                  <a:cubicBezTo>
                    <a:pt x="143" y="6"/>
                    <a:pt x="149" y="3"/>
                    <a:pt x="152" y="5"/>
                  </a:cubicBezTo>
                  <a:cubicBezTo>
                    <a:pt x="155" y="6"/>
                    <a:pt x="158" y="14"/>
                    <a:pt x="161" y="12"/>
                  </a:cubicBezTo>
                  <a:cubicBezTo>
                    <a:pt x="165" y="10"/>
                    <a:pt x="158" y="4"/>
                    <a:pt x="155" y="3"/>
                  </a:cubicBezTo>
                  <a:cubicBezTo>
                    <a:pt x="150" y="0"/>
                    <a:pt x="144" y="1"/>
                    <a:pt x="139" y="2"/>
                  </a:cubicBezTo>
                  <a:cubicBezTo>
                    <a:pt x="135" y="3"/>
                    <a:pt x="131" y="2"/>
                    <a:pt x="127" y="4"/>
                  </a:cubicBezTo>
                  <a:cubicBezTo>
                    <a:pt x="118" y="6"/>
                    <a:pt x="109" y="10"/>
                    <a:pt x="100" y="12"/>
                  </a:cubicBezTo>
                  <a:cubicBezTo>
                    <a:pt x="94" y="14"/>
                    <a:pt x="88" y="14"/>
                    <a:pt x="82" y="15"/>
                  </a:cubicBezTo>
                  <a:cubicBezTo>
                    <a:pt x="80" y="16"/>
                    <a:pt x="78" y="17"/>
                    <a:pt x="76" y="16"/>
                  </a:cubicBezTo>
                  <a:cubicBezTo>
                    <a:pt x="73" y="16"/>
                    <a:pt x="70" y="14"/>
                    <a:pt x="68" y="16"/>
                  </a:cubicBezTo>
                  <a:cubicBezTo>
                    <a:pt x="65" y="17"/>
                    <a:pt x="64" y="20"/>
                    <a:pt x="61" y="20"/>
                  </a:cubicBezTo>
                  <a:cubicBezTo>
                    <a:pt x="58" y="21"/>
                    <a:pt x="54" y="22"/>
                    <a:pt x="51" y="22"/>
                  </a:cubicBezTo>
                  <a:cubicBezTo>
                    <a:pt x="49" y="22"/>
                    <a:pt x="46" y="23"/>
                    <a:pt x="43" y="24"/>
                  </a:cubicBezTo>
                  <a:cubicBezTo>
                    <a:pt x="40" y="24"/>
                    <a:pt x="38" y="24"/>
                    <a:pt x="35" y="24"/>
                  </a:cubicBezTo>
                  <a:cubicBezTo>
                    <a:pt x="27" y="23"/>
                    <a:pt x="23" y="28"/>
                    <a:pt x="16" y="29"/>
                  </a:cubicBezTo>
                  <a:cubicBezTo>
                    <a:pt x="12" y="30"/>
                    <a:pt x="11" y="32"/>
                    <a:pt x="8" y="34"/>
                  </a:cubicBezTo>
                  <a:cubicBezTo>
                    <a:pt x="6" y="37"/>
                    <a:pt x="0" y="43"/>
                    <a:pt x="1" y="47"/>
                  </a:cubicBezTo>
                  <a:cubicBezTo>
                    <a:pt x="3" y="52"/>
                    <a:pt x="5" y="48"/>
                    <a:pt x="6" y="45"/>
                  </a:cubicBezTo>
                  <a:cubicBezTo>
                    <a:pt x="7" y="43"/>
                    <a:pt x="7" y="39"/>
                    <a:pt x="8" y="37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4" name="Freeform 3573"/>
            <p:cNvSpPr>
              <a:spLocks noChangeArrowheads="1"/>
            </p:cNvSpPr>
            <p:nvPr/>
          </p:nvSpPr>
          <p:spPr bwMode="auto">
            <a:xfrm>
              <a:off x="447675" y="52388"/>
              <a:ext cx="74613" cy="12700"/>
            </a:xfrm>
            <a:custGeom>
              <a:avLst/>
              <a:gdLst>
                <a:gd name="T0" fmla="*/ 2147483647 w 57"/>
                <a:gd name="T1" fmla="*/ 2147483647 h 10"/>
                <a:gd name="T2" fmla="*/ 2147483647 w 57"/>
                <a:gd name="T3" fmla="*/ 2147483647 h 10"/>
                <a:gd name="T4" fmla="*/ 2147483647 w 57"/>
                <a:gd name="T5" fmla="*/ 2147483647 h 10"/>
                <a:gd name="T6" fmla="*/ 2147483647 w 57"/>
                <a:gd name="T7" fmla="*/ 2147483647 h 10"/>
                <a:gd name="T8" fmla="*/ 2147483647 w 57"/>
                <a:gd name="T9" fmla="*/ 2147483647 h 10"/>
                <a:gd name="T10" fmla="*/ 2147483647 w 57"/>
                <a:gd name="T11" fmla="*/ 2147483647 h 10"/>
                <a:gd name="T12" fmla="*/ 2147483647 w 57"/>
                <a:gd name="T13" fmla="*/ 2147483647 h 10"/>
                <a:gd name="T14" fmla="*/ 2147483647 w 57"/>
                <a:gd name="T15" fmla="*/ 2147483647 h 10"/>
                <a:gd name="T16" fmla="*/ 2147483647 w 57"/>
                <a:gd name="T17" fmla="*/ 2147483647 h 10"/>
                <a:gd name="T18" fmla="*/ 2147483647 w 57"/>
                <a:gd name="T19" fmla="*/ 2147483647 h 10"/>
                <a:gd name="T20" fmla="*/ 2147483647 w 57"/>
                <a:gd name="T21" fmla="*/ 2147483647 h 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10"/>
                <a:gd name="T35" fmla="*/ 57 w 57"/>
                <a:gd name="T36" fmla="*/ 10 h 1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10">
                  <a:moveTo>
                    <a:pt x="56" y="8"/>
                  </a:moveTo>
                  <a:cubicBezTo>
                    <a:pt x="53" y="9"/>
                    <a:pt x="51" y="2"/>
                    <a:pt x="48" y="1"/>
                  </a:cubicBezTo>
                  <a:cubicBezTo>
                    <a:pt x="45" y="0"/>
                    <a:pt x="41" y="0"/>
                    <a:pt x="38" y="1"/>
                  </a:cubicBezTo>
                  <a:cubicBezTo>
                    <a:pt x="32" y="3"/>
                    <a:pt x="25" y="5"/>
                    <a:pt x="19" y="6"/>
                  </a:cubicBezTo>
                  <a:cubicBezTo>
                    <a:pt x="12" y="7"/>
                    <a:pt x="6" y="8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3" y="8"/>
                    <a:pt x="26" y="7"/>
                    <a:pt x="38" y="3"/>
                  </a:cubicBezTo>
                  <a:cubicBezTo>
                    <a:pt x="42" y="1"/>
                    <a:pt x="47" y="2"/>
                    <a:pt x="50" y="6"/>
                  </a:cubicBezTo>
                  <a:cubicBezTo>
                    <a:pt x="51" y="7"/>
                    <a:pt x="52" y="9"/>
                    <a:pt x="53" y="9"/>
                  </a:cubicBezTo>
                  <a:cubicBezTo>
                    <a:pt x="55" y="10"/>
                    <a:pt x="56" y="10"/>
                    <a:pt x="57" y="8"/>
                  </a:cubicBezTo>
                  <a:cubicBezTo>
                    <a:pt x="57" y="8"/>
                    <a:pt x="56" y="8"/>
                    <a:pt x="56" y="8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5" name="Freeform 3574"/>
            <p:cNvSpPr>
              <a:spLocks noChangeArrowheads="1"/>
            </p:cNvSpPr>
            <p:nvPr/>
          </p:nvSpPr>
          <p:spPr bwMode="auto">
            <a:xfrm>
              <a:off x="390525" y="71438"/>
              <a:ext cx="30163" cy="4763"/>
            </a:xfrm>
            <a:custGeom>
              <a:avLst/>
              <a:gdLst>
                <a:gd name="T0" fmla="*/ 2147483647 w 23"/>
                <a:gd name="T1" fmla="*/ 0 h 4"/>
                <a:gd name="T2" fmla="*/ 2147483647 w 23"/>
                <a:gd name="T3" fmla="*/ 0 h 4"/>
                <a:gd name="T4" fmla="*/ 2147483647 w 23"/>
                <a:gd name="T5" fmla="*/ 0 h 4"/>
                <a:gd name="T6" fmla="*/ 0 w 23"/>
                <a:gd name="T7" fmla="*/ 2147483647 h 4"/>
                <a:gd name="T8" fmla="*/ 0 w 23"/>
                <a:gd name="T9" fmla="*/ 2147483647 h 4"/>
                <a:gd name="T10" fmla="*/ 2147483647 w 23"/>
                <a:gd name="T11" fmla="*/ 2147483647 h 4"/>
                <a:gd name="T12" fmla="*/ 2147483647 w 23"/>
                <a:gd name="T13" fmla="*/ 2147483647 h 4"/>
                <a:gd name="T14" fmla="*/ 2147483647 w 23"/>
                <a:gd name="T15" fmla="*/ 0 h 4"/>
                <a:gd name="T16" fmla="*/ 2147483647 w 23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4"/>
                <a:gd name="T29" fmla="*/ 23 w 2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4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3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6" y="3"/>
                    <a:pt x="9" y="2"/>
                  </a:cubicBezTo>
                  <a:cubicBezTo>
                    <a:pt x="11" y="1"/>
                    <a:pt x="15" y="2"/>
                    <a:pt x="17" y="1"/>
                  </a:cubicBezTo>
                  <a:cubicBezTo>
                    <a:pt x="19" y="1"/>
                    <a:pt x="21" y="1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6" name="Freeform 3575"/>
            <p:cNvSpPr>
              <a:spLocks noChangeArrowheads="1"/>
            </p:cNvSpPr>
            <p:nvPr/>
          </p:nvSpPr>
          <p:spPr bwMode="auto">
            <a:xfrm>
              <a:off x="312738" y="87313"/>
              <a:ext cx="22225" cy="28575"/>
            </a:xfrm>
            <a:custGeom>
              <a:avLst/>
              <a:gdLst>
                <a:gd name="T0" fmla="*/ 2147483647 w 18"/>
                <a:gd name="T1" fmla="*/ 0 h 22"/>
                <a:gd name="T2" fmla="*/ 2147483647 w 18"/>
                <a:gd name="T3" fmla="*/ 2147483647 h 22"/>
                <a:gd name="T4" fmla="*/ 2147483647 w 18"/>
                <a:gd name="T5" fmla="*/ 2147483647 h 22"/>
                <a:gd name="T6" fmla="*/ 2147483647 w 18"/>
                <a:gd name="T7" fmla="*/ 2147483647 h 22"/>
                <a:gd name="T8" fmla="*/ 2147483647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0 h 22"/>
                <a:gd name="T18" fmla="*/ 2147483647 w 18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"/>
                <a:gd name="T31" fmla="*/ 0 h 22"/>
                <a:gd name="T32" fmla="*/ 18 w 18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" h="22">
                  <a:moveTo>
                    <a:pt x="18" y="0"/>
                  </a:moveTo>
                  <a:cubicBezTo>
                    <a:pt x="13" y="0"/>
                    <a:pt x="10" y="4"/>
                    <a:pt x="8" y="7"/>
                  </a:cubicBezTo>
                  <a:cubicBezTo>
                    <a:pt x="7" y="9"/>
                    <a:pt x="6" y="11"/>
                    <a:pt x="6" y="13"/>
                  </a:cubicBezTo>
                  <a:cubicBezTo>
                    <a:pt x="6" y="14"/>
                    <a:pt x="5" y="16"/>
                    <a:pt x="5" y="17"/>
                  </a:cubicBezTo>
                  <a:cubicBezTo>
                    <a:pt x="5" y="19"/>
                    <a:pt x="4" y="20"/>
                    <a:pt x="3" y="17"/>
                  </a:cubicBezTo>
                  <a:cubicBezTo>
                    <a:pt x="3" y="16"/>
                    <a:pt x="3" y="17"/>
                    <a:pt x="2" y="17"/>
                  </a:cubicBezTo>
                  <a:cubicBezTo>
                    <a:pt x="0" y="20"/>
                    <a:pt x="6" y="22"/>
                    <a:pt x="7" y="18"/>
                  </a:cubicBezTo>
                  <a:cubicBezTo>
                    <a:pt x="8" y="15"/>
                    <a:pt x="8" y="12"/>
                    <a:pt x="9" y="9"/>
                  </a:cubicBezTo>
                  <a:cubicBezTo>
                    <a:pt x="10" y="6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7" name="Freeform 3576"/>
            <p:cNvSpPr>
              <a:spLocks noChangeArrowheads="1"/>
            </p:cNvSpPr>
            <p:nvPr/>
          </p:nvSpPr>
          <p:spPr bwMode="auto">
            <a:xfrm>
              <a:off x="311150" y="39688"/>
              <a:ext cx="215900" cy="71438"/>
            </a:xfrm>
            <a:custGeom>
              <a:avLst/>
              <a:gdLst>
                <a:gd name="T0" fmla="*/ 2147483647 w 167"/>
                <a:gd name="T1" fmla="*/ 2147483647 h 55"/>
                <a:gd name="T2" fmla="*/ 2147483647 w 167"/>
                <a:gd name="T3" fmla="*/ 2147483647 h 55"/>
                <a:gd name="T4" fmla="*/ 2147483647 w 167"/>
                <a:gd name="T5" fmla="*/ 2147483647 h 55"/>
                <a:gd name="T6" fmla="*/ 2147483647 w 167"/>
                <a:gd name="T7" fmla="*/ 2147483647 h 55"/>
                <a:gd name="T8" fmla="*/ 2147483647 w 167"/>
                <a:gd name="T9" fmla="*/ 2147483647 h 55"/>
                <a:gd name="T10" fmla="*/ 2147483647 w 167"/>
                <a:gd name="T11" fmla="*/ 2147483647 h 55"/>
                <a:gd name="T12" fmla="*/ 2147483647 w 167"/>
                <a:gd name="T13" fmla="*/ 2147483647 h 55"/>
                <a:gd name="T14" fmla="*/ 2147483647 w 167"/>
                <a:gd name="T15" fmla="*/ 2147483647 h 55"/>
                <a:gd name="T16" fmla="*/ 2147483647 w 167"/>
                <a:gd name="T17" fmla="*/ 2147483647 h 55"/>
                <a:gd name="T18" fmla="*/ 2147483647 w 167"/>
                <a:gd name="T19" fmla="*/ 2147483647 h 55"/>
                <a:gd name="T20" fmla="*/ 2147483647 w 167"/>
                <a:gd name="T21" fmla="*/ 2147483647 h 55"/>
                <a:gd name="T22" fmla="*/ 2147483647 w 167"/>
                <a:gd name="T23" fmla="*/ 2147483647 h 55"/>
                <a:gd name="T24" fmla="*/ 2147483647 w 167"/>
                <a:gd name="T25" fmla="*/ 2147483647 h 55"/>
                <a:gd name="T26" fmla="*/ 2147483647 w 167"/>
                <a:gd name="T27" fmla="*/ 2147483647 h 55"/>
                <a:gd name="T28" fmla="*/ 2147483647 w 167"/>
                <a:gd name="T29" fmla="*/ 2147483647 h 55"/>
                <a:gd name="T30" fmla="*/ 2147483647 w 167"/>
                <a:gd name="T31" fmla="*/ 2147483647 h 55"/>
                <a:gd name="T32" fmla="*/ 2147483647 w 167"/>
                <a:gd name="T33" fmla="*/ 2147483647 h 55"/>
                <a:gd name="T34" fmla="*/ 2147483647 w 167"/>
                <a:gd name="T35" fmla="*/ 2147483647 h 55"/>
                <a:gd name="T36" fmla="*/ 2147483647 w 167"/>
                <a:gd name="T37" fmla="*/ 2147483647 h 55"/>
                <a:gd name="T38" fmla="*/ 2147483647 w 167"/>
                <a:gd name="T39" fmla="*/ 2147483647 h 55"/>
                <a:gd name="T40" fmla="*/ 2147483647 w 167"/>
                <a:gd name="T41" fmla="*/ 2147483647 h 55"/>
                <a:gd name="T42" fmla="*/ 2147483647 w 167"/>
                <a:gd name="T43" fmla="*/ 2147483647 h 55"/>
                <a:gd name="T44" fmla="*/ 2147483647 w 167"/>
                <a:gd name="T45" fmla="*/ 2147483647 h 55"/>
                <a:gd name="T46" fmla="*/ 2147483647 w 167"/>
                <a:gd name="T47" fmla="*/ 2147483647 h 5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67"/>
                <a:gd name="T73" fmla="*/ 0 h 55"/>
                <a:gd name="T74" fmla="*/ 167 w 167"/>
                <a:gd name="T75" fmla="*/ 55 h 5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67" h="55">
                  <a:moveTo>
                    <a:pt x="156" y="4"/>
                  </a:moveTo>
                  <a:cubicBezTo>
                    <a:pt x="146" y="0"/>
                    <a:pt x="135" y="3"/>
                    <a:pt x="125" y="4"/>
                  </a:cubicBezTo>
                  <a:cubicBezTo>
                    <a:pt x="121" y="5"/>
                    <a:pt x="117" y="7"/>
                    <a:pt x="114" y="9"/>
                  </a:cubicBezTo>
                  <a:cubicBezTo>
                    <a:pt x="109" y="11"/>
                    <a:pt x="103" y="11"/>
                    <a:pt x="99" y="14"/>
                  </a:cubicBezTo>
                  <a:cubicBezTo>
                    <a:pt x="91" y="17"/>
                    <a:pt x="83" y="18"/>
                    <a:pt x="75" y="17"/>
                  </a:cubicBezTo>
                  <a:cubicBezTo>
                    <a:pt x="71" y="17"/>
                    <a:pt x="67" y="17"/>
                    <a:pt x="63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6" y="23"/>
                    <a:pt x="50" y="27"/>
                    <a:pt x="42" y="26"/>
                  </a:cubicBezTo>
                  <a:cubicBezTo>
                    <a:pt x="35" y="25"/>
                    <a:pt x="30" y="25"/>
                    <a:pt x="24" y="26"/>
                  </a:cubicBezTo>
                  <a:cubicBezTo>
                    <a:pt x="11" y="30"/>
                    <a:pt x="0" y="40"/>
                    <a:pt x="2" y="54"/>
                  </a:cubicBezTo>
                  <a:cubicBezTo>
                    <a:pt x="2" y="55"/>
                    <a:pt x="3" y="55"/>
                    <a:pt x="3" y="54"/>
                  </a:cubicBezTo>
                  <a:cubicBezTo>
                    <a:pt x="4" y="47"/>
                    <a:pt x="6" y="40"/>
                    <a:pt x="12" y="35"/>
                  </a:cubicBezTo>
                  <a:cubicBezTo>
                    <a:pt x="19" y="29"/>
                    <a:pt x="29" y="26"/>
                    <a:pt x="39" y="27"/>
                  </a:cubicBezTo>
                  <a:cubicBezTo>
                    <a:pt x="43" y="28"/>
                    <a:pt x="48" y="28"/>
                    <a:pt x="53" y="27"/>
                  </a:cubicBezTo>
                  <a:cubicBezTo>
                    <a:pt x="57" y="25"/>
                    <a:pt x="61" y="23"/>
                    <a:pt x="65" y="21"/>
                  </a:cubicBezTo>
                  <a:cubicBezTo>
                    <a:pt x="65" y="21"/>
                    <a:pt x="65" y="21"/>
                    <a:pt x="66" y="21"/>
                  </a:cubicBezTo>
                  <a:cubicBezTo>
                    <a:pt x="73" y="16"/>
                    <a:pt x="84" y="21"/>
                    <a:pt x="92" y="19"/>
                  </a:cubicBezTo>
                  <a:cubicBezTo>
                    <a:pt x="95" y="18"/>
                    <a:pt x="98" y="17"/>
                    <a:pt x="101" y="15"/>
                  </a:cubicBezTo>
                  <a:cubicBezTo>
                    <a:pt x="105" y="13"/>
                    <a:pt x="110" y="13"/>
                    <a:pt x="114" y="11"/>
                  </a:cubicBezTo>
                  <a:cubicBezTo>
                    <a:pt x="118" y="10"/>
                    <a:pt x="122" y="7"/>
                    <a:pt x="126" y="6"/>
                  </a:cubicBezTo>
                  <a:cubicBezTo>
                    <a:pt x="132" y="5"/>
                    <a:pt x="138" y="4"/>
                    <a:pt x="144" y="4"/>
                  </a:cubicBezTo>
                  <a:cubicBezTo>
                    <a:pt x="151" y="4"/>
                    <a:pt x="164" y="7"/>
                    <a:pt x="162" y="17"/>
                  </a:cubicBezTo>
                  <a:cubicBezTo>
                    <a:pt x="162" y="17"/>
                    <a:pt x="163" y="17"/>
                    <a:pt x="163" y="17"/>
                  </a:cubicBezTo>
                  <a:cubicBezTo>
                    <a:pt x="167" y="10"/>
                    <a:pt x="161" y="6"/>
                    <a:pt x="156" y="4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8" name="Freeform 3577"/>
            <p:cNvSpPr>
              <a:spLocks noChangeArrowheads="1"/>
            </p:cNvSpPr>
            <p:nvPr/>
          </p:nvSpPr>
          <p:spPr bwMode="auto">
            <a:xfrm>
              <a:off x="479425" y="38101"/>
              <a:ext cx="52388" cy="22225"/>
            </a:xfrm>
            <a:custGeom>
              <a:avLst/>
              <a:gdLst>
                <a:gd name="T0" fmla="*/ 0 w 40"/>
                <a:gd name="T1" fmla="*/ 2147483647 h 17"/>
                <a:gd name="T2" fmla="*/ 2147483647 w 40"/>
                <a:gd name="T3" fmla="*/ 2147483647 h 17"/>
                <a:gd name="T4" fmla="*/ 2147483647 w 40"/>
                <a:gd name="T5" fmla="*/ 2147483647 h 17"/>
                <a:gd name="T6" fmla="*/ 2147483647 w 40"/>
                <a:gd name="T7" fmla="*/ 2147483647 h 17"/>
                <a:gd name="T8" fmla="*/ 0 w 40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17"/>
                <a:gd name="T17" fmla="*/ 40 w 40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17">
                  <a:moveTo>
                    <a:pt x="0" y="5"/>
                  </a:moveTo>
                  <a:cubicBezTo>
                    <a:pt x="0" y="5"/>
                    <a:pt x="1" y="5"/>
                    <a:pt x="1" y="5"/>
                  </a:cubicBezTo>
                  <a:cubicBezTo>
                    <a:pt x="10" y="2"/>
                    <a:pt x="35" y="2"/>
                    <a:pt x="33" y="17"/>
                  </a:cubicBezTo>
                  <a:cubicBezTo>
                    <a:pt x="33" y="17"/>
                    <a:pt x="34" y="17"/>
                    <a:pt x="34" y="17"/>
                  </a:cubicBezTo>
                  <a:cubicBezTo>
                    <a:pt x="40" y="1"/>
                    <a:pt x="9" y="0"/>
                    <a:pt x="0" y="5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19" name="Freeform 3578"/>
            <p:cNvSpPr>
              <a:spLocks noChangeArrowheads="1"/>
            </p:cNvSpPr>
            <p:nvPr/>
          </p:nvSpPr>
          <p:spPr bwMode="auto">
            <a:xfrm>
              <a:off x="377825" y="60326"/>
              <a:ext cx="41275" cy="12700"/>
            </a:xfrm>
            <a:custGeom>
              <a:avLst/>
              <a:gdLst>
                <a:gd name="T0" fmla="*/ 2147483647 w 31"/>
                <a:gd name="T1" fmla="*/ 2147483647 h 10"/>
                <a:gd name="T2" fmla="*/ 0 w 31"/>
                <a:gd name="T3" fmla="*/ 2147483647 h 10"/>
                <a:gd name="T4" fmla="*/ 2147483647 w 31"/>
                <a:gd name="T5" fmla="*/ 2147483647 h 10"/>
                <a:gd name="T6" fmla="*/ 2147483647 w 31"/>
                <a:gd name="T7" fmla="*/ 2147483647 h 10"/>
                <a:gd name="T8" fmla="*/ 2147483647 w 31"/>
                <a:gd name="T9" fmla="*/ 2147483647 h 10"/>
                <a:gd name="T10" fmla="*/ 2147483647 w 31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10"/>
                <a:gd name="T20" fmla="*/ 31 w 31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10">
                  <a:moveTo>
                    <a:pt x="31" y="3"/>
                  </a:moveTo>
                  <a:cubicBezTo>
                    <a:pt x="19" y="0"/>
                    <a:pt x="9" y="2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8"/>
                    <a:pt x="8" y="6"/>
                    <a:pt x="12" y="4"/>
                  </a:cubicBezTo>
                  <a:cubicBezTo>
                    <a:pt x="18" y="2"/>
                    <a:pt x="24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0" name="Freeform 3579"/>
            <p:cNvSpPr>
              <a:spLocks noChangeArrowheads="1"/>
            </p:cNvSpPr>
            <p:nvPr/>
          </p:nvSpPr>
          <p:spPr bwMode="auto">
            <a:xfrm>
              <a:off x="314325" y="69851"/>
              <a:ext cx="38100" cy="26988"/>
            </a:xfrm>
            <a:custGeom>
              <a:avLst/>
              <a:gdLst>
                <a:gd name="T0" fmla="*/ 2147483647 w 29"/>
                <a:gd name="T1" fmla="*/ 2147483647 h 21"/>
                <a:gd name="T2" fmla="*/ 0 w 29"/>
                <a:gd name="T3" fmla="*/ 2147483647 h 21"/>
                <a:gd name="T4" fmla="*/ 2147483647 w 29"/>
                <a:gd name="T5" fmla="*/ 2147483647 h 21"/>
                <a:gd name="T6" fmla="*/ 2147483647 w 29"/>
                <a:gd name="T7" fmla="*/ 2147483647 h 21"/>
                <a:gd name="T8" fmla="*/ 2147483647 w 29"/>
                <a:gd name="T9" fmla="*/ 2147483647 h 21"/>
                <a:gd name="T10" fmla="*/ 2147483647 w 29"/>
                <a:gd name="T11" fmla="*/ 2147483647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1"/>
                <a:gd name="T20" fmla="*/ 29 w 29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1">
                  <a:moveTo>
                    <a:pt x="28" y="2"/>
                  </a:moveTo>
                  <a:cubicBezTo>
                    <a:pt x="17" y="0"/>
                    <a:pt x="3" y="10"/>
                    <a:pt x="0" y="21"/>
                  </a:cubicBezTo>
                  <a:cubicBezTo>
                    <a:pt x="0" y="21"/>
                    <a:pt x="1" y="21"/>
                    <a:pt x="1" y="21"/>
                  </a:cubicBezTo>
                  <a:cubicBezTo>
                    <a:pt x="4" y="17"/>
                    <a:pt x="6" y="13"/>
                    <a:pt x="10" y="10"/>
                  </a:cubicBezTo>
                  <a:cubicBezTo>
                    <a:pt x="16" y="5"/>
                    <a:pt x="21" y="4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1" name="Freeform 3580"/>
            <p:cNvSpPr>
              <a:spLocks noChangeArrowheads="1"/>
            </p:cNvSpPr>
            <p:nvPr/>
          </p:nvSpPr>
          <p:spPr bwMode="auto">
            <a:xfrm>
              <a:off x="477838" y="38101"/>
              <a:ext cx="11113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2147483647 w 8"/>
                <a:gd name="T5" fmla="*/ 2147483647 h 6"/>
                <a:gd name="T6" fmla="*/ 2147483647 w 8"/>
                <a:gd name="T7" fmla="*/ 2147483647 h 6"/>
                <a:gd name="T8" fmla="*/ 0 w 8"/>
                <a:gd name="T9" fmla="*/ 2147483647 h 6"/>
                <a:gd name="T10" fmla="*/ 2147483647 w 8"/>
                <a:gd name="T11" fmla="*/ 2147483647 h 6"/>
                <a:gd name="T12" fmla="*/ 2147483647 w 8"/>
                <a:gd name="T13" fmla="*/ 2147483647 h 6"/>
                <a:gd name="T14" fmla="*/ 2147483647 w 8"/>
                <a:gd name="T15" fmla="*/ 2147483647 h 6"/>
                <a:gd name="T16" fmla="*/ 2147483647 w 8"/>
                <a:gd name="T17" fmla="*/ 2147483647 h 6"/>
                <a:gd name="T18" fmla="*/ 2147483647 w 8"/>
                <a:gd name="T19" fmla="*/ 0 h 6"/>
                <a:gd name="T20" fmla="*/ 2147483647 w 8"/>
                <a:gd name="T21" fmla="*/ 2147483647 h 6"/>
                <a:gd name="T22" fmla="*/ 2147483647 w 8"/>
                <a:gd name="T23" fmla="*/ 2147483647 h 6"/>
                <a:gd name="T24" fmla="*/ 2147483647 w 8"/>
                <a:gd name="T25" fmla="*/ 2147483647 h 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"/>
                <a:gd name="T40" fmla="*/ 0 h 6"/>
                <a:gd name="T41" fmla="*/ 8 w 8"/>
                <a:gd name="T42" fmla="*/ 6 h 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" h="6">
                  <a:moveTo>
                    <a:pt x="8" y="4"/>
                  </a:moveTo>
                  <a:cubicBezTo>
                    <a:pt x="8" y="4"/>
                    <a:pt x="8" y="4"/>
                    <a:pt x="7" y="4"/>
                  </a:cubicBezTo>
                  <a:cubicBezTo>
                    <a:pt x="6" y="4"/>
                    <a:pt x="5" y="5"/>
                    <a:pt x="4" y="5"/>
                  </a:cubicBezTo>
                  <a:cubicBezTo>
                    <a:pt x="3" y="5"/>
                    <a:pt x="2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5"/>
                    <a:pt x="2" y="4"/>
                    <a:pt x="3" y="4"/>
                  </a:cubicBezTo>
                  <a:cubicBezTo>
                    <a:pt x="4" y="3"/>
                    <a:pt x="5" y="3"/>
                    <a:pt x="6" y="1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2" name="Freeform 3581"/>
            <p:cNvSpPr>
              <a:spLocks noChangeArrowheads="1"/>
            </p:cNvSpPr>
            <p:nvPr/>
          </p:nvSpPr>
          <p:spPr bwMode="auto">
            <a:xfrm>
              <a:off x="481013" y="39688"/>
              <a:ext cx="9525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2147483647 h 3"/>
                <a:gd name="T8" fmla="*/ 2147483647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6" y="0"/>
                  </a:moveTo>
                  <a:cubicBezTo>
                    <a:pt x="6" y="1"/>
                    <a:pt x="5" y="2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2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3" name="Freeform 3582"/>
            <p:cNvSpPr>
              <a:spLocks noChangeArrowheads="1"/>
            </p:cNvSpPr>
            <p:nvPr/>
          </p:nvSpPr>
          <p:spPr bwMode="auto">
            <a:xfrm>
              <a:off x="438150" y="26988"/>
              <a:ext cx="44450" cy="31750"/>
            </a:xfrm>
            <a:custGeom>
              <a:avLst/>
              <a:gdLst>
                <a:gd name="T0" fmla="*/ 2147483647 w 35"/>
                <a:gd name="T1" fmla="*/ 2147483647 h 24"/>
                <a:gd name="T2" fmla="*/ 2147483647 w 35"/>
                <a:gd name="T3" fmla="*/ 2147483647 h 24"/>
                <a:gd name="T4" fmla="*/ 2147483647 w 35"/>
                <a:gd name="T5" fmla="*/ 2147483647 h 24"/>
                <a:gd name="T6" fmla="*/ 2147483647 w 35"/>
                <a:gd name="T7" fmla="*/ 2147483647 h 24"/>
                <a:gd name="T8" fmla="*/ 2147483647 w 35"/>
                <a:gd name="T9" fmla="*/ 2147483647 h 24"/>
                <a:gd name="T10" fmla="*/ 0 w 35"/>
                <a:gd name="T11" fmla="*/ 2147483647 h 24"/>
                <a:gd name="T12" fmla="*/ 0 w 35"/>
                <a:gd name="T13" fmla="*/ 2147483647 h 24"/>
                <a:gd name="T14" fmla="*/ 2147483647 w 35"/>
                <a:gd name="T15" fmla="*/ 2147483647 h 24"/>
                <a:gd name="T16" fmla="*/ 2147483647 w 35"/>
                <a:gd name="T17" fmla="*/ 2147483647 h 24"/>
                <a:gd name="T18" fmla="*/ 2147483647 w 35"/>
                <a:gd name="T19" fmla="*/ 2147483647 h 24"/>
                <a:gd name="T20" fmla="*/ 2147483647 w 35"/>
                <a:gd name="T21" fmla="*/ 2147483647 h 24"/>
                <a:gd name="T22" fmla="*/ 2147483647 w 35"/>
                <a:gd name="T23" fmla="*/ 2147483647 h 24"/>
                <a:gd name="T24" fmla="*/ 2147483647 w 35"/>
                <a:gd name="T25" fmla="*/ 2147483647 h 24"/>
                <a:gd name="T26" fmla="*/ 2147483647 w 35"/>
                <a:gd name="T27" fmla="*/ 2147483647 h 24"/>
                <a:gd name="T28" fmla="*/ 2147483647 w 35"/>
                <a:gd name="T29" fmla="*/ 0 h 24"/>
                <a:gd name="T30" fmla="*/ 2147483647 w 35"/>
                <a:gd name="T31" fmla="*/ 2147483647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5"/>
                <a:gd name="T49" fmla="*/ 0 h 24"/>
                <a:gd name="T50" fmla="*/ 35 w 35"/>
                <a:gd name="T51" fmla="*/ 24 h 2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5" h="24">
                  <a:moveTo>
                    <a:pt x="29" y="1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7" y="2"/>
                    <a:pt x="25" y="3"/>
                    <a:pt x="22" y="4"/>
                  </a:cubicBezTo>
                  <a:cubicBezTo>
                    <a:pt x="19" y="6"/>
                    <a:pt x="15" y="9"/>
                    <a:pt x="12" y="12"/>
                  </a:cubicBezTo>
                  <a:cubicBezTo>
                    <a:pt x="9" y="15"/>
                    <a:pt x="6" y="16"/>
                    <a:pt x="3" y="19"/>
                  </a:cubicBezTo>
                  <a:cubicBezTo>
                    <a:pt x="3" y="19"/>
                    <a:pt x="0" y="22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3" y="23"/>
                    <a:pt x="5" y="22"/>
                    <a:pt x="7" y="21"/>
                  </a:cubicBezTo>
                  <a:cubicBezTo>
                    <a:pt x="8" y="20"/>
                    <a:pt x="10" y="20"/>
                    <a:pt x="11" y="20"/>
                  </a:cubicBezTo>
                  <a:cubicBezTo>
                    <a:pt x="12" y="19"/>
                    <a:pt x="13" y="19"/>
                    <a:pt x="15" y="19"/>
                  </a:cubicBezTo>
                  <a:cubicBezTo>
                    <a:pt x="17" y="18"/>
                    <a:pt x="19" y="17"/>
                    <a:pt x="20" y="16"/>
                  </a:cubicBezTo>
                  <a:cubicBezTo>
                    <a:pt x="22" y="15"/>
                    <a:pt x="24" y="14"/>
                    <a:pt x="26" y="12"/>
                  </a:cubicBezTo>
                  <a:cubicBezTo>
                    <a:pt x="28" y="11"/>
                    <a:pt x="30" y="9"/>
                    <a:pt x="31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2"/>
                    <a:pt x="35" y="1"/>
                    <a:pt x="35" y="0"/>
                  </a:cubicBezTo>
                  <a:cubicBezTo>
                    <a:pt x="33" y="0"/>
                    <a:pt x="31" y="0"/>
                    <a:pt x="29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4" name="Freeform 3583"/>
            <p:cNvSpPr>
              <a:spLocks noChangeArrowheads="1"/>
            </p:cNvSpPr>
            <p:nvPr/>
          </p:nvSpPr>
          <p:spPr bwMode="auto">
            <a:xfrm>
              <a:off x="441325" y="30163"/>
              <a:ext cx="41275" cy="25400"/>
            </a:xfrm>
            <a:custGeom>
              <a:avLst/>
              <a:gdLst>
                <a:gd name="T0" fmla="*/ 2147483647 w 31"/>
                <a:gd name="T1" fmla="*/ 2147483647 h 20"/>
                <a:gd name="T2" fmla="*/ 2147483647 w 31"/>
                <a:gd name="T3" fmla="*/ 2147483647 h 20"/>
                <a:gd name="T4" fmla="*/ 2147483647 w 31"/>
                <a:gd name="T5" fmla="*/ 0 h 20"/>
                <a:gd name="T6" fmla="*/ 2147483647 w 31"/>
                <a:gd name="T7" fmla="*/ 2147483647 h 20"/>
                <a:gd name="T8" fmla="*/ 2147483647 w 31"/>
                <a:gd name="T9" fmla="*/ 2147483647 h 20"/>
                <a:gd name="T10" fmla="*/ 2147483647 w 31"/>
                <a:gd name="T11" fmla="*/ 2147483647 h 20"/>
                <a:gd name="T12" fmla="*/ 2147483647 w 31"/>
                <a:gd name="T13" fmla="*/ 2147483647 h 20"/>
                <a:gd name="T14" fmla="*/ 2147483647 w 31"/>
                <a:gd name="T15" fmla="*/ 2147483647 h 20"/>
                <a:gd name="T16" fmla="*/ 2147483647 w 31"/>
                <a:gd name="T17" fmla="*/ 2147483647 h 20"/>
                <a:gd name="T18" fmla="*/ 0 w 31"/>
                <a:gd name="T19" fmla="*/ 2147483647 h 20"/>
                <a:gd name="T20" fmla="*/ 2147483647 w 31"/>
                <a:gd name="T21" fmla="*/ 2147483647 h 20"/>
                <a:gd name="T22" fmla="*/ 2147483647 w 31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1"/>
                <a:gd name="T37" fmla="*/ 0 h 20"/>
                <a:gd name="T38" fmla="*/ 31 w 31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1" h="20">
                  <a:moveTo>
                    <a:pt x="11" y="16"/>
                  </a:moveTo>
                  <a:cubicBezTo>
                    <a:pt x="15" y="14"/>
                    <a:pt x="19" y="12"/>
                    <a:pt x="23" y="10"/>
                  </a:cubicBezTo>
                  <a:cubicBezTo>
                    <a:pt x="27" y="8"/>
                    <a:pt x="30" y="4"/>
                    <a:pt x="31" y="0"/>
                  </a:cubicBezTo>
                  <a:cubicBezTo>
                    <a:pt x="29" y="0"/>
                    <a:pt x="27" y="1"/>
                    <a:pt x="25" y="2"/>
                  </a:cubicBezTo>
                  <a:cubicBezTo>
                    <a:pt x="23" y="3"/>
                    <a:pt x="21" y="5"/>
                    <a:pt x="19" y="6"/>
                  </a:cubicBezTo>
                  <a:cubicBezTo>
                    <a:pt x="17" y="7"/>
                    <a:pt x="15" y="8"/>
                    <a:pt x="13" y="10"/>
                  </a:cubicBezTo>
                  <a:cubicBezTo>
                    <a:pt x="12" y="11"/>
                    <a:pt x="10" y="13"/>
                    <a:pt x="9" y="14"/>
                  </a:cubicBezTo>
                  <a:cubicBezTo>
                    <a:pt x="8" y="15"/>
                    <a:pt x="6" y="15"/>
                    <a:pt x="5" y="16"/>
                  </a:cubicBezTo>
                  <a:cubicBezTo>
                    <a:pt x="4" y="17"/>
                    <a:pt x="3" y="17"/>
                    <a:pt x="3" y="18"/>
                  </a:cubicBezTo>
                  <a:cubicBezTo>
                    <a:pt x="2" y="18"/>
                    <a:pt x="0" y="20"/>
                    <a:pt x="0" y="20"/>
                  </a:cubicBezTo>
                  <a:cubicBezTo>
                    <a:pt x="2" y="20"/>
                    <a:pt x="5" y="19"/>
                    <a:pt x="6" y="18"/>
                  </a:cubicBezTo>
                  <a:cubicBezTo>
                    <a:pt x="8" y="18"/>
                    <a:pt x="10" y="17"/>
                    <a:pt x="11" y="16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5" name="Freeform 3584"/>
            <p:cNvSpPr>
              <a:spLocks noChangeArrowheads="1"/>
            </p:cNvSpPr>
            <p:nvPr/>
          </p:nvSpPr>
          <p:spPr bwMode="auto">
            <a:xfrm>
              <a:off x="447675" y="33338"/>
              <a:ext cx="31750" cy="20638"/>
            </a:xfrm>
            <a:custGeom>
              <a:avLst/>
              <a:gdLst>
                <a:gd name="T0" fmla="*/ 0 w 25"/>
                <a:gd name="T1" fmla="*/ 2147483647 h 16"/>
                <a:gd name="T2" fmla="*/ 2147483647 w 25"/>
                <a:gd name="T3" fmla="*/ 2147483647 h 16"/>
                <a:gd name="T4" fmla="*/ 2147483647 w 25"/>
                <a:gd name="T5" fmla="*/ 2147483647 h 16"/>
                <a:gd name="T6" fmla="*/ 2147483647 w 25"/>
                <a:gd name="T7" fmla="*/ 2147483647 h 16"/>
                <a:gd name="T8" fmla="*/ 2147483647 w 25"/>
                <a:gd name="T9" fmla="*/ 2147483647 h 16"/>
                <a:gd name="T10" fmla="*/ 2147483647 w 25"/>
                <a:gd name="T11" fmla="*/ 2147483647 h 16"/>
                <a:gd name="T12" fmla="*/ 2147483647 w 25"/>
                <a:gd name="T13" fmla="*/ 0 h 16"/>
                <a:gd name="T14" fmla="*/ 2147483647 w 25"/>
                <a:gd name="T15" fmla="*/ 2147483647 h 16"/>
                <a:gd name="T16" fmla="*/ 2147483647 w 25"/>
                <a:gd name="T17" fmla="*/ 2147483647 h 16"/>
                <a:gd name="T18" fmla="*/ 2147483647 w 25"/>
                <a:gd name="T19" fmla="*/ 2147483647 h 16"/>
                <a:gd name="T20" fmla="*/ 2147483647 w 25"/>
                <a:gd name="T21" fmla="*/ 2147483647 h 16"/>
                <a:gd name="T22" fmla="*/ 2147483647 w 25"/>
                <a:gd name="T23" fmla="*/ 2147483647 h 16"/>
                <a:gd name="T24" fmla="*/ 0 w 25"/>
                <a:gd name="T25" fmla="*/ 2147483647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16"/>
                <a:gd name="T41" fmla="*/ 25 w 25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16">
                  <a:moveTo>
                    <a:pt x="0" y="16"/>
                  </a:moveTo>
                  <a:cubicBezTo>
                    <a:pt x="0" y="16"/>
                    <a:pt x="2" y="16"/>
                    <a:pt x="3" y="16"/>
                  </a:cubicBezTo>
                  <a:cubicBezTo>
                    <a:pt x="5" y="15"/>
                    <a:pt x="7" y="14"/>
                    <a:pt x="9" y="14"/>
                  </a:cubicBezTo>
                  <a:cubicBezTo>
                    <a:pt x="11" y="13"/>
                    <a:pt x="12" y="12"/>
                    <a:pt x="14" y="11"/>
                  </a:cubicBezTo>
                  <a:cubicBezTo>
                    <a:pt x="15" y="11"/>
                    <a:pt x="16" y="10"/>
                    <a:pt x="17" y="10"/>
                  </a:cubicBezTo>
                  <a:cubicBezTo>
                    <a:pt x="18" y="8"/>
                    <a:pt x="20" y="6"/>
                    <a:pt x="22" y="5"/>
                  </a:cubicBezTo>
                  <a:cubicBezTo>
                    <a:pt x="23" y="3"/>
                    <a:pt x="25" y="2"/>
                    <a:pt x="25" y="0"/>
                  </a:cubicBezTo>
                  <a:cubicBezTo>
                    <a:pt x="24" y="0"/>
                    <a:pt x="22" y="1"/>
                    <a:pt x="21" y="1"/>
                  </a:cubicBezTo>
                  <a:cubicBezTo>
                    <a:pt x="20" y="2"/>
                    <a:pt x="18" y="3"/>
                    <a:pt x="17" y="4"/>
                  </a:cubicBezTo>
                  <a:cubicBezTo>
                    <a:pt x="14" y="5"/>
                    <a:pt x="11" y="7"/>
                    <a:pt x="9" y="10"/>
                  </a:cubicBezTo>
                  <a:cubicBezTo>
                    <a:pt x="8" y="11"/>
                    <a:pt x="7" y="12"/>
                    <a:pt x="6" y="12"/>
                  </a:cubicBezTo>
                  <a:cubicBezTo>
                    <a:pt x="4" y="13"/>
                    <a:pt x="3" y="14"/>
                    <a:pt x="1" y="15"/>
                  </a:cubicBezTo>
                  <a:cubicBezTo>
                    <a:pt x="1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6" name="Freeform 3585"/>
            <p:cNvSpPr>
              <a:spLocks noChangeArrowheads="1"/>
            </p:cNvSpPr>
            <p:nvPr/>
          </p:nvSpPr>
          <p:spPr bwMode="auto">
            <a:xfrm>
              <a:off x="454025" y="36513"/>
              <a:ext cx="23813" cy="15875"/>
            </a:xfrm>
            <a:custGeom>
              <a:avLst/>
              <a:gdLst>
                <a:gd name="T0" fmla="*/ 2147483647 w 19"/>
                <a:gd name="T1" fmla="*/ 2147483647 h 13"/>
                <a:gd name="T2" fmla="*/ 0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3"/>
                <a:gd name="T26" fmla="*/ 19 w 19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3">
                  <a:moveTo>
                    <a:pt x="8" y="10"/>
                  </a:moveTo>
                  <a:cubicBezTo>
                    <a:pt x="5" y="11"/>
                    <a:pt x="2" y="11"/>
                    <a:pt x="0" y="13"/>
                  </a:cubicBezTo>
                  <a:cubicBezTo>
                    <a:pt x="2" y="11"/>
                    <a:pt x="4" y="10"/>
                    <a:pt x="6" y="9"/>
                  </a:cubicBezTo>
                  <a:cubicBezTo>
                    <a:pt x="8" y="7"/>
                    <a:pt x="10" y="5"/>
                    <a:pt x="12" y="4"/>
                  </a:cubicBezTo>
                  <a:cubicBezTo>
                    <a:pt x="14" y="3"/>
                    <a:pt x="17" y="0"/>
                    <a:pt x="19" y="1"/>
                  </a:cubicBezTo>
                  <a:cubicBezTo>
                    <a:pt x="18" y="3"/>
                    <a:pt x="16" y="4"/>
                    <a:pt x="14" y="6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0" y="9"/>
                    <a:pt x="9" y="9"/>
                    <a:pt x="8" y="1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7" name="Freeform 3586"/>
            <p:cNvSpPr>
              <a:spLocks noChangeArrowheads="1"/>
            </p:cNvSpPr>
            <p:nvPr/>
          </p:nvSpPr>
          <p:spPr bwMode="auto">
            <a:xfrm>
              <a:off x="476250" y="17463"/>
              <a:ext cx="14288" cy="28575"/>
            </a:xfrm>
            <a:custGeom>
              <a:avLst/>
              <a:gdLst>
                <a:gd name="T0" fmla="*/ 2147483647 w 12"/>
                <a:gd name="T1" fmla="*/ 2147483647 h 21"/>
                <a:gd name="T2" fmla="*/ 2147483647 w 12"/>
                <a:gd name="T3" fmla="*/ 2147483647 h 21"/>
                <a:gd name="T4" fmla="*/ 2147483647 w 12"/>
                <a:gd name="T5" fmla="*/ 2147483647 h 21"/>
                <a:gd name="T6" fmla="*/ 2147483647 w 12"/>
                <a:gd name="T7" fmla="*/ 2147483647 h 21"/>
                <a:gd name="T8" fmla="*/ 0 w 12"/>
                <a:gd name="T9" fmla="*/ 2147483647 h 21"/>
                <a:gd name="T10" fmla="*/ 2147483647 w 12"/>
                <a:gd name="T11" fmla="*/ 2147483647 h 21"/>
                <a:gd name="T12" fmla="*/ 2147483647 w 12"/>
                <a:gd name="T13" fmla="*/ 2147483647 h 21"/>
                <a:gd name="T14" fmla="*/ 2147483647 w 12"/>
                <a:gd name="T15" fmla="*/ 2147483647 h 21"/>
                <a:gd name="T16" fmla="*/ 2147483647 w 12"/>
                <a:gd name="T17" fmla="*/ 2147483647 h 21"/>
                <a:gd name="T18" fmla="*/ 2147483647 w 12"/>
                <a:gd name="T19" fmla="*/ 2147483647 h 21"/>
                <a:gd name="T20" fmla="*/ 2147483647 w 12"/>
                <a:gd name="T21" fmla="*/ 2147483647 h 21"/>
                <a:gd name="T22" fmla="*/ 2147483647 w 12"/>
                <a:gd name="T23" fmla="*/ 2147483647 h 21"/>
                <a:gd name="T24" fmla="*/ 2147483647 w 12"/>
                <a:gd name="T25" fmla="*/ 2147483647 h 21"/>
                <a:gd name="T26" fmla="*/ 2147483647 w 12"/>
                <a:gd name="T27" fmla="*/ 2147483647 h 21"/>
                <a:gd name="T28" fmla="*/ 2147483647 w 12"/>
                <a:gd name="T29" fmla="*/ 2147483647 h 21"/>
                <a:gd name="T30" fmla="*/ 2147483647 w 12"/>
                <a:gd name="T31" fmla="*/ 2147483647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1"/>
                <a:gd name="T50" fmla="*/ 12 w 1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1">
                  <a:moveTo>
                    <a:pt x="7" y="11"/>
                  </a:moveTo>
                  <a:cubicBezTo>
                    <a:pt x="7" y="11"/>
                    <a:pt x="7" y="12"/>
                    <a:pt x="6" y="13"/>
                  </a:cubicBezTo>
                  <a:cubicBezTo>
                    <a:pt x="5" y="14"/>
                    <a:pt x="4" y="15"/>
                    <a:pt x="4" y="17"/>
                  </a:cubicBezTo>
                  <a:cubicBezTo>
                    <a:pt x="3" y="17"/>
                    <a:pt x="2" y="18"/>
                    <a:pt x="1" y="19"/>
                  </a:cubicBezTo>
                  <a:cubicBezTo>
                    <a:pt x="1" y="19"/>
                    <a:pt x="0" y="21"/>
                    <a:pt x="0" y="21"/>
                  </a:cubicBezTo>
                  <a:cubicBezTo>
                    <a:pt x="0" y="21"/>
                    <a:pt x="2" y="21"/>
                    <a:pt x="2" y="21"/>
                  </a:cubicBezTo>
                  <a:cubicBezTo>
                    <a:pt x="2" y="21"/>
                    <a:pt x="3" y="20"/>
                    <a:pt x="3" y="20"/>
                  </a:cubicBezTo>
                  <a:cubicBezTo>
                    <a:pt x="3" y="20"/>
                    <a:pt x="4" y="19"/>
                    <a:pt x="4" y="19"/>
                  </a:cubicBezTo>
                  <a:cubicBezTo>
                    <a:pt x="5" y="17"/>
                    <a:pt x="6" y="16"/>
                    <a:pt x="7" y="15"/>
                  </a:cubicBezTo>
                  <a:cubicBezTo>
                    <a:pt x="9" y="13"/>
                    <a:pt x="11" y="10"/>
                    <a:pt x="11" y="7"/>
                  </a:cubicBezTo>
                  <a:cubicBezTo>
                    <a:pt x="12" y="6"/>
                    <a:pt x="12" y="4"/>
                    <a:pt x="11" y="3"/>
                  </a:cubicBezTo>
                  <a:cubicBezTo>
                    <a:pt x="10" y="1"/>
                    <a:pt x="9" y="0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10" y="4"/>
                    <a:pt x="10" y="5"/>
                    <a:pt x="9" y="6"/>
                  </a:cubicBezTo>
                  <a:cubicBezTo>
                    <a:pt x="9" y="7"/>
                    <a:pt x="9" y="8"/>
                    <a:pt x="8" y="9"/>
                  </a:cubicBezTo>
                  <a:cubicBezTo>
                    <a:pt x="8" y="10"/>
                    <a:pt x="8" y="10"/>
                    <a:pt x="7" y="1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8" name="Freeform 3587"/>
            <p:cNvSpPr>
              <a:spLocks noChangeArrowheads="1"/>
            </p:cNvSpPr>
            <p:nvPr/>
          </p:nvSpPr>
          <p:spPr bwMode="auto">
            <a:xfrm>
              <a:off x="476250" y="19051"/>
              <a:ext cx="14288" cy="26988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0 h 20"/>
                <a:gd name="T6" fmla="*/ 2147483647 w 10"/>
                <a:gd name="T7" fmla="*/ 2147483647 h 20"/>
                <a:gd name="T8" fmla="*/ 2147483647 w 10"/>
                <a:gd name="T9" fmla="*/ 2147483647 h 20"/>
                <a:gd name="T10" fmla="*/ 2147483647 w 10"/>
                <a:gd name="T11" fmla="*/ 2147483647 h 20"/>
                <a:gd name="T12" fmla="*/ 2147483647 w 10"/>
                <a:gd name="T13" fmla="*/ 2147483647 h 20"/>
                <a:gd name="T14" fmla="*/ 0 w 10"/>
                <a:gd name="T15" fmla="*/ 2147483647 h 20"/>
                <a:gd name="T16" fmla="*/ 2147483647 w 10"/>
                <a:gd name="T17" fmla="*/ 2147483647 h 20"/>
                <a:gd name="T18" fmla="*/ 2147483647 w 10"/>
                <a:gd name="T19" fmla="*/ 2147483647 h 20"/>
                <a:gd name="T20" fmla="*/ 2147483647 w 10"/>
                <a:gd name="T21" fmla="*/ 2147483647 h 20"/>
                <a:gd name="T22" fmla="*/ 2147483647 w 10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0"/>
                <a:gd name="T37" fmla="*/ 0 h 20"/>
                <a:gd name="T38" fmla="*/ 10 w 10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0" h="20">
                  <a:moveTo>
                    <a:pt x="7" y="13"/>
                  </a:moveTo>
                  <a:cubicBezTo>
                    <a:pt x="9" y="11"/>
                    <a:pt x="10" y="8"/>
                    <a:pt x="10" y="5"/>
                  </a:cubicBezTo>
                  <a:cubicBezTo>
                    <a:pt x="10" y="3"/>
                    <a:pt x="10" y="1"/>
                    <a:pt x="9" y="0"/>
                  </a:cubicBezTo>
                  <a:cubicBezTo>
                    <a:pt x="10" y="2"/>
                    <a:pt x="10" y="5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2"/>
                    <a:pt x="6" y="13"/>
                    <a:pt x="5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2" y="18"/>
                    <a:pt x="0" y="19"/>
                    <a:pt x="0" y="20"/>
                  </a:cubicBezTo>
                  <a:cubicBezTo>
                    <a:pt x="0" y="20"/>
                    <a:pt x="1" y="20"/>
                    <a:pt x="1" y="20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5" y="16"/>
                    <a:pt x="6" y="14"/>
                    <a:pt x="7" y="13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29" name="Freeform 3588"/>
            <p:cNvSpPr>
              <a:spLocks noChangeArrowheads="1"/>
            </p:cNvSpPr>
            <p:nvPr/>
          </p:nvSpPr>
          <p:spPr bwMode="auto">
            <a:xfrm>
              <a:off x="465138" y="19051"/>
              <a:ext cx="23813" cy="28575"/>
            </a:xfrm>
            <a:custGeom>
              <a:avLst/>
              <a:gdLst>
                <a:gd name="T0" fmla="*/ 2147483647 w 18"/>
                <a:gd name="T1" fmla="*/ 2147483647 h 22"/>
                <a:gd name="T2" fmla="*/ 2147483647 w 18"/>
                <a:gd name="T3" fmla="*/ 2147483647 h 22"/>
                <a:gd name="T4" fmla="*/ 2147483647 w 18"/>
                <a:gd name="T5" fmla="*/ 2147483647 h 22"/>
                <a:gd name="T6" fmla="*/ 2147483647 w 18"/>
                <a:gd name="T7" fmla="*/ 2147483647 h 22"/>
                <a:gd name="T8" fmla="*/ 0 w 18"/>
                <a:gd name="T9" fmla="*/ 2147483647 h 22"/>
                <a:gd name="T10" fmla="*/ 2147483647 w 18"/>
                <a:gd name="T11" fmla="*/ 2147483647 h 22"/>
                <a:gd name="T12" fmla="*/ 2147483647 w 18"/>
                <a:gd name="T13" fmla="*/ 2147483647 h 22"/>
                <a:gd name="T14" fmla="*/ 2147483647 w 18"/>
                <a:gd name="T15" fmla="*/ 2147483647 h 22"/>
                <a:gd name="T16" fmla="*/ 2147483647 w 18"/>
                <a:gd name="T17" fmla="*/ 2147483647 h 22"/>
                <a:gd name="T18" fmla="*/ 2147483647 w 18"/>
                <a:gd name="T19" fmla="*/ 2147483647 h 22"/>
                <a:gd name="T20" fmla="*/ 2147483647 w 18"/>
                <a:gd name="T21" fmla="*/ 2147483647 h 22"/>
                <a:gd name="T22" fmla="*/ 2147483647 w 18"/>
                <a:gd name="T23" fmla="*/ 0 h 22"/>
                <a:gd name="T24" fmla="*/ 2147483647 w 18"/>
                <a:gd name="T25" fmla="*/ 2147483647 h 22"/>
                <a:gd name="T26" fmla="*/ 2147483647 w 18"/>
                <a:gd name="T27" fmla="*/ 2147483647 h 22"/>
                <a:gd name="T28" fmla="*/ 2147483647 w 18"/>
                <a:gd name="T29" fmla="*/ 2147483647 h 22"/>
                <a:gd name="T30" fmla="*/ 2147483647 w 18"/>
                <a:gd name="T31" fmla="*/ 2147483647 h 22"/>
                <a:gd name="T32" fmla="*/ 2147483647 w 18"/>
                <a:gd name="T33" fmla="*/ 2147483647 h 22"/>
                <a:gd name="T34" fmla="*/ 2147483647 w 18"/>
                <a:gd name="T35" fmla="*/ 214748364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8"/>
                <a:gd name="T55" fmla="*/ 0 h 22"/>
                <a:gd name="T56" fmla="*/ 18 w 18"/>
                <a:gd name="T57" fmla="*/ 22 h 2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8" h="22">
                  <a:moveTo>
                    <a:pt x="14" y="5"/>
                  </a:moveTo>
                  <a:cubicBezTo>
                    <a:pt x="14" y="7"/>
                    <a:pt x="12" y="10"/>
                    <a:pt x="11" y="12"/>
                  </a:cubicBezTo>
                  <a:cubicBezTo>
                    <a:pt x="9" y="15"/>
                    <a:pt x="7" y="17"/>
                    <a:pt x="4" y="19"/>
                  </a:cubicBezTo>
                  <a:cubicBezTo>
                    <a:pt x="3" y="20"/>
                    <a:pt x="3" y="20"/>
                    <a:pt x="2" y="21"/>
                  </a:cubicBezTo>
                  <a:cubicBezTo>
                    <a:pt x="2" y="21"/>
                    <a:pt x="1" y="22"/>
                    <a:pt x="0" y="22"/>
                  </a:cubicBezTo>
                  <a:cubicBezTo>
                    <a:pt x="1" y="22"/>
                    <a:pt x="2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0"/>
                    <a:pt x="5" y="20"/>
                    <a:pt x="5" y="19"/>
                  </a:cubicBezTo>
                  <a:cubicBezTo>
                    <a:pt x="7" y="18"/>
                    <a:pt x="8" y="17"/>
                    <a:pt x="9" y="16"/>
                  </a:cubicBezTo>
                  <a:cubicBezTo>
                    <a:pt x="11" y="14"/>
                    <a:pt x="13" y="12"/>
                    <a:pt x="15" y="10"/>
                  </a:cubicBezTo>
                  <a:cubicBezTo>
                    <a:pt x="16" y="8"/>
                    <a:pt x="18" y="5"/>
                    <a:pt x="17" y="3"/>
                  </a:cubicBezTo>
                  <a:cubicBezTo>
                    <a:pt x="16" y="1"/>
                    <a:pt x="14" y="0"/>
                    <a:pt x="12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0" y="2"/>
                    <a:pt x="12" y="1"/>
                    <a:pt x="13" y="2"/>
                  </a:cubicBezTo>
                  <a:cubicBezTo>
                    <a:pt x="14" y="3"/>
                    <a:pt x="14" y="4"/>
                    <a:pt x="14" y="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0" name="Freeform 3589"/>
            <p:cNvSpPr>
              <a:spLocks noChangeArrowheads="1"/>
            </p:cNvSpPr>
            <p:nvPr/>
          </p:nvSpPr>
          <p:spPr bwMode="auto">
            <a:xfrm>
              <a:off x="468313" y="20638"/>
              <a:ext cx="15875" cy="25400"/>
            </a:xfrm>
            <a:custGeom>
              <a:avLst/>
              <a:gdLst>
                <a:gd name="T0" fmla="*/ 2147483647 w 13"/>
                <a:gd name="T1" fmla="*/ 2147483647 h 20"/>
                <a:gd name="T2" fmla="*/ 2147483647 w 13"/>
                <a:gd name="T3" fmla="*/ 2147483647 h 20"/>
                <a:gd name="T4" fmla="*/ 2147483647 w 13"/>
                <a:gd name="T5" fmla="*/ 2147483647 h 20"/>
                <a:gd name="T6" fmla="*/ 2147483647 w 13"/>
                <a:gd name="T7" fmla="*/ 2147483647 h 20"/>
                <a:gd name="T8" fmla="*/ 2147483647 w 13"/>
                <a:gd name="T9" fmla="*/ 2147483647 h 20"/>
                <a:gd name="T10" fmla="*/ 2147483647 w 13"/>
                <a:gd name="T11" fmla="*/ 2147483647 h 20"/>
                <a:gd name="T12" fmla="*/ 2147483647 w 13"/>
                <a:gd name="T13" fmla="*/ 2147483647 h 20"/>
                <a:gd name="T14" fmla="*/ 2147483647 w 13"/>
                <a:gd name="T15" fmla="*/ 2147483647 h 20"/>
                <a:gd name="T16" fmla="*/ 2147483647 w 13"/>
                <a:gd name="T17" fmla="*/ 2147483647 h 20"/>
                <a:gd name="T18" fmla="*/ 0 w 13"/>
                <a:gd name="T19" fmla="*/ 2147483647 h 20"/>
                <a:gd name="T20" fmla="*/ 2147483647 w 13"/>
                <a:gd name="T21" fmla="*/ 2147483647 h 20"/>
                <a:gd name="T22" fmla="*/ 2147483647 w 13"/>
                <a:gd name="T23" fmla="*/ 2147483647 h 20"/>
                <a:gd name="T24" fmla="*/ 2147483647 w 13"/>
                <a:gd name="T25" fmla="*/ 2147483647 h 20"/>
                <a:gd name="T26" fmla="*/ 2147483647 w 13"/>
                <a:gd name="T27" fmla="*/ 2147483647 h 20"/>
                <a:gd name="T28" fmla="*/ 2147483647 w 13"/>
                <a:gd name="T29" fmla="*/ 2147483647 h 20"/>
                <a:gd name="T30" fmla="*/ 2147483647 w 13"/>
                <a:gd name="T31" fmla="*/ 0 h 20"/>
                <a:gd name="T32" fmla="*/ 2147483647 w 13"/>
                <a:gd name="T33" fmla="*/ 0 h 20"/>
                <a:gd name="T34" fmla="*/ 2147483647 w 13"/>
                <a:gd name="T35" fmla="*/ 2147483647 h 20"/>
                <a:gd name="T36" fmla="*/ 2147483647 w 13"/>
                <a:gd name="T37" fmla="*/ 2147483647 h 20"/>
                <a:gd name="T38" fmla="*/ 2147483647 w 13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3"/>
                <a:gd name="T61" fmla="*/ 0 h 20"/>
                <a:gd name="T62" fmla="*/ 13 w 13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3" h="20">
                  <a:moveTo>
                    <a:pt x="8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2" y="2"/>
                    <a:pt x="12" y="4"/>
                    <a:pt x="12" y="5"/>
                  </a:cubicBezTo>
                  <a:cubicBezTo>
                    <a:pt x="11" y="7"/>
                    <a:pt x="10" y="9"/>
                    <a:pt x="9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1" y="20"/>
                    <a:pt x="2" y="19"/>
                    <a:pt x="2" y="19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6" y="15"/>
                    <a:pt x="8" y="14"/>
                    <a:pt x="9" y="12"/>
                  </a:cubicBezTo>
                  <a:cubicBezTo>
                    <a:pt x="10" y="10"/>
                    <a:pt x="11" y="9"/>
                    <a:pt x="12" y="7"/>
                  </a:cubicBezTo>
                  <a:cubicBezTo>
                    <a:pt x="12" y="6"/>
                    <a:pt x="13" y="4"/>
                    <a:pt x="12" y="2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3" y="1"/>
                    <a:pt x="3" y="1"/>
                  </a:cubicBezTo>
                  <a:cubicBezTo>
                    <a:pt x="3" y="2"/>
                    <a:pt x="5" y="1"/>
                    <a:pt x="5" y="1"/>
                  </a:cubicBezTo>
                  <a:cubicBezTo>
                    <a:pt x="6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1" name="Freeform 3590"/>
            <p:cNvSpPr>
              <a:spLocks noChangeArrowheads="1"/>
            </p:cNvSpPr>
            <p:nvPr/>
          </p:nvSpPr>
          <p:spPr bwMode="auto">
            <a:xfrm>
              <a:off x="355600" y="33338"/>
              <a:ext cx="57150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2147483647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0 w 43"/>
                <a:gd name="T25" fmla="*/ 2147483647 h 31"/>
                <a:gd name="T26" fmla="*/ 0 w 43"/>
                <a:gd name="T27" fmla="*/ 2147483647 h 31"/>
                <a:gd name="T28" fmla="*/ 0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0 h 31"/>
                <a:gd name="T34" fmla="*/ 2147483647 w 43"/>
                <a:gd name="T35" fmla="*/ 2147483647 h 31"/>
                <a:gd name="T36" fmla="*/ 2147483647 w 43"/>
                <a:gd name="T37" fmla="*/ 2147483647 h 31"/>
                <a:gd name="T38" fmla="*/ 2147483647 w 43"/>
                <a:gd name="T39" fmla="*/ 2147483647 h 31"/>
                <a:gd name="T40" fmla="*/ 2147483647 w 43"/>
                <a:gd name="T41" fmla="*/ 2147483647 h 31"/>
                <a:gd name="T42" fmla="*/ 2147483647 w 43"/>
                <a:gd name="T43" fmla="*/ 2147483647 h 31"/>
                <a:gd name="T44" fmla="*/ 2147483647 w 43"/>
                <a:gd name="T45" fmla="*/ 2147483647 h 31"/>
                <a:gd name="T46" fmla="*/ 2147483647 w 43"/>
                <a:gd name="T47" fmla="*/ 2147483647 h 31"/>
                <a:gd name="T48" fmla="*/ 2147483647 w 43"/>
                <a:gd name="T49" fmla="*/ 2147483647 h 31"/>
                <a:gd name="T50" fmla="*/ 2147483647 w 43"/>
                <a:gd name="T51" fmla="*/ 2147483647 h 31"/>
                <a:gd name="T52" fmla="*/ 2147483647 w 43"/>
                <a:gd name="T53" fmla="*/ 2147483647 h 31"/>
                <a:gd name="T54" fmla="*/ 2147483647 w 43"/>
                <a:gd name="T55" fmla="*/ 2147483647 h 3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3"/>
                <a:gd name="T85" fmla="*/ 0 h 31"/>
                <a:gd name="T86" fmla="*/ 43 w 43"/>
                <a:gd name="T87" fmla="*/ 31 h 3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3" h="31">
                  <a:moveTo>
                    <a:pt x="35" y="22"/>
                  </a:moveTo>
                  <a:cubicBezTo>
                    <a:pt x="35" y="22"/>
                    <a:pt x="34" y="22"/>
                    <a:pt x="34" y="22"/>
                  </a:cubicBezTo>
                  <a:cubicBezTo>
                    <a:pt x="32" y="23"/>
                    <a:pt x="31" y="23"/>
                    <a:pt x="29" y="24"/>
                  </a:cubicBezTo>
                  <a:cubicBezTo>
                    <a:pt x="28" y="24"/>
                    <a:pt x="27" y="24"/>
                    <a:pt x="26" y="25"/>
                  </a:cubicBezTo>
                  <a:cubicBezTo>
                    <a:pt x="25" y="25"/>
                    <a:pt x="24" y="25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0" y="27"/>
                    <a:pt x="19" y="29"/>
                    <a:pt x="17" y="29"/>
                  </a:cubicBezTo>
                  <a:cubicBezTo>
                    <a:pt x="16" y="30"/>
                    <a:pt x="16" y="30"/>
                    <a:pt x="15" y="30"/>
                  </a:cubicBezTo>
                  <a:cubicBezTo>
                    <a:pt x="14" y="30"/>
                    <a:pt x="13" y="30"/>
                    <a:pt x="12" y="31"/>
                  </a:cubicBezTo>
                  <a:cubicBezTo>
                    <a:pt x="10" y="31"/>
                    <a:pt x="8" y="31"/>
                    <a:pt x="7" y="31"/>
                  </a:cubicBezTo>
                  <a:cubicBezTo>
                    <a:pt x="5" y="30"/>
                    <a:pt x="3" y="30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26"/>
                    <a:pt x="1" y="24"/>
                    <a:pt x="0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4"/>
                    <a:pt x="1" y="12"/>
                    <a:pt x="1" y="11"/>
                  </a:cubicBezTo>
                  <a:cubicBezTo>
                    <a:pt x="1" y="8"/>
                    <a:pt x="0" y="2"/>
                    <a:pt x="2" y="0"/>
                  </a:cubicBezTo>
                  <a:cubicBezTo>
                    <a:pt x="4" y="2"/>
                    <a:pt x="4" y="4"/>
                    <a:pt x="4" y="7"/>
                  </a:cubicBezTo>
                  <a:cubicBezTo>
                    <a:pt x="4" y="9"/>
                    <a:pt x="5" y="12"/>
                    <a:pt x="7" y="14"/>
                  </a:cubicBezTo>
                  <a:cubicBezTo>
                    <a:pt x="8" y="16"/>
                    <a:pt x="9" y="18"/>
                    <a:pt x="12" y="19"/>
                  </a:cubicBezTo>
                  <a:cubicBezTo>
                    <a:pt x="17" y="21"/>
                    <a:pt x="23" y="16"/>
                    <a:pt x="26" y="13"/>
                  </a:cubicBezTo>
                  <a:cubicBezTo>
                    <a:pt x="27" y="15"/>
                    <a:pt x="30" y="17"/>
                    <a:pt x="32" y="17"/>
                  </a:cubicBezTo>
                  <a:cubicBezTo>
                    <a:pt x="34" y="18"/>
                    <a:pt x="38" y="19"/>
                    <a:pt x="40" y="19"/>
                  </a:cubicBezTo>
                  <a:cubicBezTo>
                    <a:pt x="41" y="18"/>
                    <a:pt x="43" y="18"/>
                    <a:pt x="43" y="17"/>
                  </a:cubicBezTo>
                  <a:cubicBezTo>
                    <a:pt x="42" y="18"/>
                    <a:pt x="43" y="20"/>
                    <a:pt x="43" y="22"/>
                  </a:cubicBezTo>
                  <a:cubicBezTo>
                    <a:pt x="42" y="22"/>
                    <a:pt x="41" y="22"/>
                    <a:pt x="40" y="22"/>
                  </a:cubicBezTo>
                  <a:cubicBezTo>
                    <a:pt x="39" y="22"/>
                    <a:pt x="38" y="22"/>
                    <a:pt x="37" y="22"/>
                  </a:cubicBezTo>
                  <a:cubicBezTo>
                    <a:pt x="36" y="22"/>
                    <a:pt x="36" y="22"/>
                    <a:pt x="35" y="22"/>
                  </a:cubicBezTo>
                  <a:close/>
                </a:path>
              </a:pathLst>
            </a:custGeom>
            <a:solidFill>
              <a:srgbClr val="E72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2" name="Freeform 3591"/>
            <p:cNvSpPr>
              <a:spLocks noChangeArrowheads="1"/>
            </p:cNvSpPr>
            <p:nvPr/>
          </p:nvSpPr>
          <p:spPr bwMode="auto">
            <a:xfrm>
              <a:off x="355600" y="42863"/>
              <a:ext cx="57150" cy="30163"/>
            </a:xfrm>
            <a:custGeom>
              <a:avLst/>
              <a:gdLst>
                <a:gd name="T0" fmla="*/ 2147483647 w 43"/>
                <a:gd name="T1" fmla="*/ 2147483647 h 23"/>
                <a:gd name="T2" fmla="*/ 2147483647 w 43"/>
                <a:gd name="T3" fmla="*/ 2147483647 h 23"/>
                <a:gd name="T4" fmla="*/ 2147483647 w 43"/>
                <a:gd name="T5" fmla="*/ 2147483647 h 23"/>
                <a:gd name="T6" fmla="*/ 2147483647 w 43"/>
                <a:gd name="T7" fmla="*/ 2147483647 h 23"/>
                <a:gd name="T8" fmla="*/ 2147483647 w 43"/>
                <a:gd name="T9" fmla="*/ 2147483647 h 23"/>
                <a:gd name="T10" fmla="*/ 2147483647 w 43"/>
                <a:gd name="T11" fmla="*/ 2147483647 h 23"/>
                <a:gd name="T12" fmla="*/ 2147483647 w 43"/>
                <a:gd name="T13" fmla="*/ 2147483647 h 23"/>
                <a:gd name="T14" fmla="*/ 2147483647 w 43"/>
                <a:gd name="T15" fmla="*/ 2147483647 h 23"/>
                <a:gd name="T16" fmla="*/ 2147483647 w 43"/>
                <a:gd name="T17" fmla="*/ 2147483647 h 23"/>
                <a:gd name="T18" fmla="*/ 2147483647 w 43"/>
                <a:gd name="T19" fmla="*/ 2147483647 h 23"/>
                <a:gd name="T20" fmla="*/ 2147483647 w 43"/>
                <a:gd name="T21" fmla="*/ 2147483647 h 23"/>
                <a:gd name="T22" fmla="*/ 2147483647 w 43"/>
                <a:gd name="T23" fmla="*/ 2147483647 h 23"/>
                <a:gd name="T24" fmla="*/ 2147483647 w 43"/>
                <a:gd name="T25" fmla="*/ 2147483647 h 23"/>
                <a:gd name="T26" fmla="*/ 2147483647 w 43"/>
                <a:gd name="T27" fmla="*/ 2147483647 h 23"/>
                <a:gd name="T28" fmla="*/ 2147483647 w 43"/>
                <a:gd name="T29" fmla="*/ 2147483647 h 23"/>
                <a:gd name="T30" fmla="*/ 2147483647 w 43"/>
                <a:gd name="T31" fmla="*/ 2147483647 h 23"/>
                <a:gd name="T32" fmla="*/ 2147483647 w 43"/>
                <a:gd name="T33" fmla="*/ 2147483647 h 23"/>
                <a:gd name="T34" fmla="*/ 2147483647 w 43"/>
                <a:gd name="T35" fmla="*/ 2147483647 h 23"/>
                <a:gd name="T36" fmla="*/ 2147483647 w 43"/>
                <a:gd name="T37" fmla="*/ 2147483647 h 23"/>
                <a:gd name="T38" fmla="*/ 2147483647 w 43"/>
                <a:gd name="T39" fmla="*/ 2147483647 h 23"/>
                <a:gd name="T40" fmla="*/ 2147483647 w 43"/>
                <a:gd name="T41" fmla="*/ 2147483647 h 23"/>
                <a:gd name="T42" fmla="*/ 2147483647 w 43"/>
                <a:gd name="T43" fmla="*/ 2147483647 h 23"/>
                <a:gd name="T44" fmla="*/ 2147483647 w 43"/>
                <a:gd name="T45" fmla="*/ 2147483647 h 23"/>
                <a:gd name="T46" fmla="*/ 2147483647 w 43"/>
                <a:gd name="T47" fmla="*/ 2147483647 h 23"/>
                <a:gd name="T48" fmla="*/ 2147483647 w 43"/>
                <a:gd name="T49" fmla="*/ 2147483647 h 23"/>
                <a:gd name="T50" fmla="*/ 2147483647 w 43"/>
                <a:gd name="T51" fmla="*/ 2147483647 h 23"/>
                <a:gd name="T52" fmla="*/ 2147483647 w 43"/>
                <a:gd name="T53" fmla="*/ 2147483647 h 23"/>
                <a:gd name="T54" fmla="*/ 2147483647 w 43"/>
                <a:gd name="T55" fmla="*/ 2147483647 h 23"/>
                <a:gd name="T56" fmla="*/ 2147483647 w 43"/>
                <a:gd name="T57" fmla="*/ 2147483647 h 23"/>
                <a:gd name="T58" fmla="*/ 0 w 43"/>
                <a:gd name="T59" fmla="*/ 2147483647 h 23"/>
                <a:gd name="T60" fmla="*/ 0 w 43"/>
                <a:gd name="T61" fmla="*/ 2147483647 h 23"/>
                <a:gd name="T62" fmla="*/ 0 w 43"/>
                <a:gd name="T63" fmla="*/ 2147483647 h 23"/>
                <a:gd name="T64" fmla="*/ 0 w 43"/>
                <a:gd name="T65" fmla="*/ 2147483647 h 23"/>
                <a:gd name="T66" fmla="*/ 2147483647 w 43"/>
                <a:gd name="T67" fmla="*/ 0 h 23"/>
                <a:gd name="T68" fmla="*/ 2147483647 w 43"/>
                <a:gd name="T69" fmla="*/ 2147483647 h 23"/>
                <a:gd name="T70" fmla="*/ 2147483647 w 43"/>
                <a:gd name="T71" fmla="*/ 2147483647 h 2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3"/>
                <a:gd name="T109" fmla="*/ 0 h 23"/>
                <a:gd name="T110" fmla="*/ 43 w 43"/>
                <a:gd name="T111" fmla="*/ 23 h 2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3" h="23">
                  <a:moveTo>
                    <a:pt x="2" y="7"/>
                  </a:moveTo>
                  <a:cubicBezTo>
                    <a:pt x="3" y="8"/>
                    <a:pt x="3" y="8"/>
                    <a:pt x="3" y="9"/>
                  </a:cubicBezTo>
                  <a:cubicBezTo>
                    <a:pt x="3" y="10"/>
                    <a:pt x="4" y="11"/>
                    <a:pt x="4" y="12"/>
                  </a:cubicBezTo>
                  <a:cubicBezTo>
                    <a:pt x="5" y="13"/>
                    <a:pt x="5" y="14"/>
                    <a:pt x="6" y="15"/>
                  </a:cubicBezTo>
                  <a:cubicBezTo>
                    <a:pt x="8" y="17"/>
                    <a:pt x="10" y="18"/>
                    <a:pt x="12" y="18"/>
                  </a:cubicBezTo>
                  <a:cubicBezTo>
                    <a:pt x="15" y="18"/>
                    <a:pt x="17" y="17"/>
                    <a:pt x="20" y="15"/>
                  </a:cubicBezTo>
                  <a:cubicBezTo>
                    <a:pt x="22" y="14"/>
                    <a:pt x="24" y="13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7" y="13"/>
                    <a:pt x="28" y="13"/>
                  </a:cubicBezTo>
                  <a:cubicBezTo>
                    <a:pt x="30" y="13"/>
                    <a:pt x="32" y="14"/>
                    <a:pt x="34" y="14"/>
                  </a:cubicBezTo>
                  <a:cubicBezTo>
                    <a:pt x="37" y="14"/>
                    <a:pt x="40" y="14"/>
                    <a:pt x="42" y="13"/>
                  </a:cubicBezTo>
                  <a:cubicBezTo>
                    <a:pt x="43" y="13"/>
                    <a:pt x="43" y="12"/>
                    <a:pt x="43" y="12"/>
                  </a:cubicBezTo>
                  <a:cubicBezTo>
                    <a:pt x="43" y="13"/>
                    <a:pt x="43" y="15"/>
                    <a:pt x="43" y="15"/>
                  </a:cubicBezTo>
                  <a:cubicBezTo>
                    <a:pt x="42" y="15"/>
                    <a:pt x="42" y="15"/>
                    <a:pt x="41" y="15"/>
                  </a:cubicBezTo>
                  <a:cubicBezTo>
                    <a:pt x="41" y="15"/>
                    <a:pt x="40" y="15"/>
                    <a:pt x="40" y="15"/>
                  </a:cubicBezTo>
                  <a:cubicBezTo>
                    <a:pt x="38" y="15"/>
                    <a:pt x="36" y="15"/>
                    <a:pt x="34" y="15"/>
                  </a:cubicBezTo>
                  <a:cubicBezTo>
                    <a:pt x="33" y="15"/>
                    <a:pt x="32" y="15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8" y="16"/>
                    <a:pt x="28" y="16"/>
                    <a:pt x="27" y="16"/>
                  </a:cubicBezTo>
                  <a:cubicBezTo>
                    <a:pt x="24" y="18"/>
                    <a:pt x="22" y="19"/>
                    <a:pt x="19" y="21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5" y="23"/>
                    <a:pt x="13" y="23"/>
                    <a:pt x="11" y="23"/>
                  </a:cubicBezTo>
                  <a:cubicBezTo>
                    <a:pt x="10" y="23"/>
                    <a:pt x="9" y="23"/>
                    <a:pt x="8" y="23"/>
                  </a:cubicBezTo>
                  <a:cubicBezTo>
                    <a:pt x="7" y="23"/>
                    <a:pt x="6" y="23"/>
                    <a:pt x="5" y="23"/>
                  </a:cubicBez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1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1"/>
                    <a:pt x="1" y="20"/>
                    <a:pt x="0" y="19"/>
                  </a:cubicBezTo>
                  <a:cubicBezTo>
                    <a:pt x="0" y="18"/>
                    <a:pt x="0" y="17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2"/>
                    <a:pt x="0" y="8"/>
                    <a:pt x="0" y="5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5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E83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3" name="Freeform 3592"/>
            <p:cNvSpPr>
              <a:spLocks noChangeArrowheads="1"/>
            </p:cNvSpPr>
            <p:nvPr/>
          </p:nvSpPr>
          <p:spPr bwMode="auto">
            <a:xfrm>
              <a:off x="355600" y="52388"/>
              <a:ext cx="41275" cy="20638"/>
            </a:xfrm>
            <a:custGeom>
              <a:avLst/>
              <a:gdLst>
                <a:gd name="T0" fmla="*/ 2147483647 w 32"/>
                <a:gd name="T1" fmla="*/ 2147483647 h 17"/>
                <a:gd name="T2" fmla="*/ 2147483647 w 32"/>
                <a:gd name="T3" fmla="*/ 2147483647 h 17"/>
                <a:gd name="T4" fmla="*/ 2147483647 w 32"/>
                <a:gd name="T5" fmla="*/ 2147483647 h 17"/>
                <a:gd name="T6" fmla="*/ 2147483647 w 32"/>
                <a:gd name="T7" fmla="*/ 2147483647 h 17"/>
                <a:gd name="T8" fmla="*/ 2147483647 w 32"/>
                <a:gd name="T9" fmla="*/ 2147483647 h 17"/>
                <a:gd name="T10" fmla="*/ 2147483647 w 32"/>
                <a:gd name="T11" fmla="*/ 2147483647 h 17"/>
                <a:gd name="T12" fmla="*/ 2147483647 w 32"/>
                <a:gd name="T13" fmla="*/ 2147483647 h 17"/>
                <a:gd name="T14" fmla="*/ 2147483647 w 32"/>
                <a:gd name="T15" fmla="*/ 2147483647 h 17"/>
                <a:gd name="T16" fmla="*/ 2147483647 w 32"/>
                <a:gd name="T17" fmla="*/ 2147483647 h 17"/>
                <a:gd name="T18" fmla="*/ 2147483647 w 32"/>
                <a:gd name="T19" fmla="*/ 2147483647 h 17"/>
                <a:gd name="T20" fmla="*/ 2147483647 w 32"/>
                <a:gd name="T21" fmla="*/ 2147483647 h 17"/>
                <a:gd name="T22" fmla="*/ 2147483647 w 32"/>
                <a:gd name="T23" fmla="*/ 2147483647 h 17"/>
                <a:gd name="T24" fmla="*/ 2147483647 w 32"/>
                <a:gd name="T25" fmla="*/ 2147483647 h 17"/>
                <a:gd name="T26" fmla="*/ 2147483647 w 32"/>
                <a:gd name="T27" fmla="*/ 2147483647 h 17"/>
                <a:gd name="T28" fmla="*/ 2147483647 w 32"/>
                <a:gd name="T29" fmla="*/ 2147483647 h 17"/>
                <a:gd name="T30" fmla="*/ 2147483647 w 32"/>
                <a:gd name="T31" fmla="*/ 2147483647 h 17"/>
                <a:gd name="T32" fmla="*/ 2147483647 w 32"/>
                <a:gd name="T33" fmla="*/ 2147483647 h 17"/>
                <a:gd name="T34" fmla="*/ 2147483647 w 32"/>
                <a:gd name="T35" fmla="*/ 2147483647 h 17"/>
                <a:gd name="T36" fmla="*/ 2147483647 w 32"/>
                <a:gd name="T37" fmla="*/ 2147483647 h 17"/>
                <a:gd name="T38" fmla="*/ 2147483647 w 32"/>
                <a:gd name="T39" fmla="*/ 2147483647 h 17"/>
                <a:gd name="T40" fmla="*/ 2147483647 w 32"/>
                <a:gd name="T41" fmla="*/ 2147483647 h 17"/>
                <a:gd name="T42" fmla="*/ 2147483647 w 32"/>
                <a:gd name="T43" fmla="*/ 2147483647 h 17"/>
                <a:gd name="T44" fmla="*/ 2147483647 w 32"/>
                <a:gd name="T45" fmla="*/ 2147483647 h 17"/>
                <a:gd name="T46" fmla="*/ 2147483647 w 32"/>
                <a:gd name="T47" fmla="*/ 2147483647 h 17"/>
                <a:gd name="T48" fmla="*/ 2147483647 w 32"/>
                <a:gd name="T49" fmla="*/ 2147483647 h 17"/>
                <a:gd name="T50" fmla="*/ 2147483647 w 32"/>
                <a:gd name="T51" fmla="*/ 2147483647 h 17"/>
                <a:gd name="T52" fmla="*/ 2147483647 w 32"/>
                <a:gd name="T53" fmla="*/ 2147483647 h 17"/>
                <a:gd name="T54" fmla="*/ 2147483647 w 32"/>
                <a:gd name="T55" fmla="*/ 0 h 17"/>
                <a:gd name="T56" fmla="*/ 2147483647 w 32"/>
                <a:gd name="T57" fmla="*/ 2147483647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2"/>
                <a:gd name="T88" fmla="*/ 0 h 17"/>
                <a:gd name="T89" fmla="*/ 32 w 32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2" h="17">
                  <a:moveTo>
                    <a:pt x="2" y="2"/>
                  </a:moveTo>
                  <a:cubicBezTo>
                    <a:pt x="2" y="4"/>
                    <a:pt x="3" y="5"/>
                    <a:pt x="3" y="7"/>
                  </a:cubicBezTo>
                  <a:cubicBezTo>
                    <a:pt x="3" y="9"/>
                    <a:pt x="4" y="11"/>
                    <a:pt x="5" y="13"/>
                  </a:cubicBezTo>
                  <a:cubicBezTo>
                    <a:pt x="6" y="13"/>
                    <a:pt x="7" y="14"/>
                    <a:pt x="8" y="14"/>
                  </a:cubicBezTo>
                  <a:cubicBezTo>
                    <a:pt x="9" y="14"/>
                    <a:pt x="10" y="15"/>
                    <a:pt x="11" y="15"/>
                  </a:cubicBezTo>
                  <a:cubicBezTo>
                    <a:pt x="13" y="14"/>
                    <a:pt x="15" y="14"/>
                    <a:pt x="17" y="13"/>
                  </a:cubicBezTo>
                  <a:cubicBezTo>
                    <a:pt x="20" y="12"/>
                    <a:pt x="23" y="10"/>
                    <a:pt x="25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5" y="7"/>
                    <a:pt x="28" y="8"/>
                    <a:pt x="28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1" y="8"/>
                    <a:pt x="32" y="9"/>
                  </a:cubicBezTo>
                  <a:cubicBezTo>
                    <a:pt x="31" y="9"/>
                    <a:pt x="29" y="9"/>
                    <a:pt x="28" y="9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5" y="11"/>
                    <a:pt x="24" y="11"/>
                    <a:pt x="23" y="12"/>
                  </a:cubicBezTo>
                  <a:cubicBezTo>
                    <a:pt x="22" y="13"/>
                    <a:pt x="21" y="13"/>
                    <a:pt x="20" y="14"/>
                  </a:cubicBezTo>
                  <a:cubicBezTo>
                    <a:pt x="18" y="15"/>
                    <a:pt x="16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8" y="17"/>
                    <a:pt x="7" y="16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1" y="16"/>
                    <a:pt x="1" y="14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94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4" name="Freeform 3593"/>
            <p:cNvSpPr>
              <a:spLocks noChangeArrowheads="1"/>
            </p:cNvSpPr>
            <p:nvPr/>
          </p:nvSpPr>
          <p:spPr bwMode="auto">
            <a:xfrm>
              <a:off x="355600" y="60326"/>
              <a:ext cx="14288" cy="12700"/>
            </a:xfrm>
            <a:custGeom>
              <a:avLst/>
              <a:gdLst>
                <a:gd name="T0" fmla="*/ 2147483647 w 11"/>
                <a:gd name="T1" fmla="*/ 2147483647 h 11"/>
                <a:gd name="T2" fmla="*/ 2147483647 w 11"/>
                <a:gd name="T3" fmla="*/ 2147483647 h 11"/>
                <a:gd name="T4" fmla="*/ 2147483647 w 11"/>
                <a:gd name="T5" fmla="*/ 2147483647 h 11"/>
                <a:gd name="T6" fmla="*/ 2147483647 w 11"/>
                <a:gd name="T7" fmla="*/ 2147483647 h 11"/>
                <a:gd name="T8" fmla="*/ 2147483647 w 11"/>
                <a:gd name="T9" fmla="*/ 2147483647 h 11"/>
                <a:gd name="T10" fmla="*/ 2147483647 w 11"/>
                <a:gd name="T11" fmla="*/ 2147483647 h 11"/>
                <a:gd name="T12" fmla="*/ 2147483647 w 11"/>
                <a:gd name="T13" fmla="*/ 2147483647 h 11"/>
                <a:gd name="T14" fmla="*/ 2147483647 w 11"/>
                <a:gd name="T15" fmla="*/ 2147483647 h 11"/>
                <a:gd name="T16" fmla="*/ 0 w 11"/>
                <a:gd name="T17" fmla="*/ 2147483647 h 11"/>
                <a:gd name="T18" fmla="*/ 0 w 11"/>
                <a:gd name="T19" fmla="*/ 0 h 11"/>
                <a:gd name="T20" fmla="*/ 2147483647 w 11"/>
                <a:gd name="T21" fmla="*/ 214748364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1"/>
                <a:gd name="T35" fmla="*/ 11 w 11"/>
                <a:gd name="T36" fmla="*/ 11 h 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1">
                  <a:moveTo>
                    <a:pt x="6" y="9"/>
                  </a:moveTo>
                  <a:cubicBezTo>
                    <a:pt x="7" y="10"/>
                    <a:pt x="8" y="10"/>
                    <a:pt x="9" y="10"/>
                  </a:cubicBezTo>
                  <a:cubicBezTo>
                    <a:pt x="10" y="10"/>
                    <a:pt x="10" y="10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8" y="11"/>
                    <a:pt x="7" y="11"/>
                    <a:pt x="6" y="11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0" y="10"/>
                    <a:pt x="0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1" y="4"/>
                    <a:pt x="2" y="8"/>
                    <a:pt x="6" y="9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5" name="Freeform 3594"/>
            <p:cNvSpPr>
              <a:spLocks noChangeArrowheads="1"/>
            </p:cNvSpPr>
            <p:nvPr/>
          </p:nvSpPr>
          <p:spPr bwMode="auto">
            <a:xfrm>
              <a:off x="384175" y="61913"/>
              <a:ext cx="7938" cy="4763"/>
            </a:xfrm>
            <a:custGeom>
              <a:avLst/>
              <a:gdLst>
                <a:gd name="T0" fmla="*/ 2147483647 w 6"/>
                <a:gd name="T1" fmla="*/ 2147483647 h 4"/>
                <a:gd name="T2" fmla="*/ 2147483647 w 6"/>
                <a:gd name="T3" fmla="*/ 2147483647 h 4"/>
                <a:gd name="T4" fmla="*/ 2147483647 w 6"/>
                <a:gd name="T5" fmla="*/ 0 h 4"/>
                <a:gd name="T6" fmla="*/ 0 w 6"/>
                <a:gd name="T7" fmla="*/ 2147483647 h 4"/>
                <a:gd name="T8" fmla="*/ 2147483647 w 6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3" y="2"/>
                  </a:moveTo>
                  <a:cubicBezTo>
                    <a:pt x="4" y="2"/>
                    <a:pt x="5" y="2"/>
                    <a:pt x="6" y="1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F55F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6" name="Freeform 3595"/>
            <p:cNvSpPr>
              <a:spLocks noChangeArrowheads="1"/>
            </p:cNvSpPr>
            <p:nvPr/>
          </p:nvSpPr>
          <p:spPr bwMode="auto">
            <a:xfrm>
              <a:off x="355600" y="66676"/>
              <a:ext cx="7938" cy="6350"/>
            </a:xfrm>
            <a:custGeom>
              <a:avLst/>
              <a:gdLst>
                <a:gd name="T0" fmla="*/ 2147483647 w 5"/>
                <a:gd name="T1" fmla="*/ 2147483647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2147483647 w 5"/>
                <a:gd name="T7" fmla="*/ 2147483647 h 5"/>
                <a:gd name="T8" fmla="*/ 0 w 5"/>
                <a:gd name="T9" fmla="*/ 0 h 5"/>
                <a:gd name="T10" fmla="*/ 0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2147483647 w 5"/>
                <a:gd name="T17" fmla="*/ 2147483647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4" y="5"/>
                  </a:move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5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EE7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7" name="Freeform 3596"/>
            <p:cNvSpPr>
              <a:spLocks noChangeArrowheads="1"/>
            </p:cNvSpPr>
            <p:nvPr/>
          </p:nvSpPr>
          <p:spPr bwMode="auto">
            <a:xfrm>
              <a:off x="355600" y="26988"/>
              <a:ext cx="55563" cy="26988"/>
            </a:xfrm>
            <a:custGeom>
              <a:avLst/>
              <a:gdLst>
                <a:gd name="T0" fmla="*/ 2147483647 w 42"/>
                <a:gd name="T1" fmla="*/ 2147483647 h 21"/>
                <a:gd name="T2" fmla="*/ 2147483647 w 42"/>
                <a:gd name="T3" fmla="*/ 2147483647 h 21"/>
                <a:gd name="T4" fmla="*/ 2147483647 w 42"/>
                <a:gd name="T5" fmla="*/ 2147483647 h 21"/>
                <a:gd name="T6" fmla="*/ 2147483647 w 42"/>
                <a:gd name="T7" fmla="*/ 2147483647 h 21"/>
                <a:gd name="T8" fmla="*/ 2147483647 w 42"/>
                <a:gd name="T9" fmla="*/ 2147483647 h 21"/>
                <a:gd name="T10" fmla="*/ 2147483647 w 42"/>
                <a:gd name="T11" fmla="*/ 2147483647 h 21"/>
                <a:gd name="T12" fmla="*/ 2147483647 w 42"/>
                <a:gd name="T13" fmla="*/ 2147483647 h 21"/>
                <a:gd name="T14" fmla="*/ 2147483647 w 42"/>
                <a:gd name="T15" fmla="*/ 2147483647 h 21"/>
                <a:gd name="T16" fmla="*/ 2147483647 w 42"/>
                <a:gd name="T17" fmla="*/ 2147483647 h 21"/>
                <a:gd name="T18" fmla="*/ 2147483647 w 42"/>
                <a:gd name="T19" fmla="*/ 2147483647 h 21"/>
                <a:gd name="T20" fmla="*/ 2147483647 w 42"/>
                <a:gd name="T21" fmla="*/ 2147483647 h 21"/>
                <a:gd name="T22" fmla="*/ 2147483647 w 42"/>
                <a:gd name="T23" fmla="*/ 2147483647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21"/>
                <a:gd name="T38" fmla="*/ 42 w 42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21">
                  <a:moveTo>
                    <a:pt x="33" y="10"/>
                  </a:moveTo>
                  <a:cubicBezTo>
                    <a:pt x="28" y="9"/>
                    <a:pt x="22" y="9"/>
                    <a:pt x="17" y="8"/>
                  </a:cubicBezTo>
                  <a:cubicBezTo>
                    <a:pt x="15" y="7"/>
                    <a:pt x="12" y="5"/>
                    <a:pt x="10" y="3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0" y="3"/>
                    <a:pt x="2" y="8"/>
                    <a:pt x="4" y="9"/>
                  </a:cubicBezTo>
                  <a:cubicBezTo>
                    <a:pt x="6" y="11"/>
                    <a:pt x="8" y="12"/>
                    <a:pt x="9" y="14"/>
                  </a:cubicBezTo>
                  <a:cubicBezTo>
                    <a:pt x="11" y="16"/>
                    <a:pt x="12" y="18"/>
                    <a:pt x="13" y="21"/>
                  </a:cubicBezTo>
                  <a:cubicBezTo>
                    <a:pt x="15" y="18"/>
                    <a:pt x="19" y="14"/>
                    <a:pt x="23" y="14"/>
                  </a:cubicBezTo>
                  <a:cubicBezTo>
                    <a:pt x="29" y="13"/>
                    <a:pt x="33" y="17"/>
                    <a:pt x="37" y="21"/>
                  </a:cubicBezTo>
                  <a:cubicBezTo>
                    <a:pt x="39" y="19"/>
                    <a:pt x="40" y="18"/>
                    <a:pt x="42" y="18"/>
                  </a:cubicBezTo>
                  <a:cubicBezTo>
                    <a:pt x="42" y="18"/>
                    <a:pt x="42" y="12"/>
                    <a:pt x="42" y="11"/>
                  </a:cubicBezTo>
                  <a:cubicBezTo>
                    <a:pt x="41" y="10"/>
                    <a:pt x="35" y="10"/>
                    <a:pt x="33" y="10"/>
                  </a:cubicBezTo>
                  <a:close/>
                </a:path>
              </a:pathLst>
            </a:custGeom>
            <a:solidFill>
              <a:srgbClr val="DD0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8" name="Freeform 3597"/>
            <p:cNvSpPr>
              <a:spLocks noChangeArrowheads="1"/>
            </p:cNvSpPr>
            <p:nvPr/>
          </p:nvSpPr>
          <p:spPr bwMode="auto">
            <a:xfrm>
              <a:off x="358775" y="28576"/>
              <a:ext cx="53975" cy="19050"/>
            </a:xfrm>
            <a:custGeom>
              <a:avLst/>
              <a:gdLst>
                <a:gd name="T0" fmla="*/ 2147483647 w 42"/>
                <a:gd name="T1" fmla="*/ 2147483647 h 15"/>
                <a:gd name="T2" fmla="*/ 2147483647 w 42"/>
                <a:gd name="T3" fmla="*/ 2147483647 h 15"/>
                <a:gd name="T4" fmla="*/ 2147483647 w 42"/>
                <a:gd name="T5" fmla="*/ 2147483647 h 15"/>
                <a:gd name="T6" fmla="*/ 2147483647 w 42"/>
                <a:gd name="T7" fmla="*/ 2147483647 h 15"/>
                <a:gd name="T8" fmla="*/ 2147483647 w 42"/>
                <a:gd name="T9" fmla="*/ 2147483647 h 15"/>
                <a:gd name="T10" fmla="*/ 2147483647 w 42"/>
                <a:gd name="T11" fmla="*/ 2147483647 h 15"/>
                <a:gd name="T12" fmla="*/ 2147483647 w 42"/>
                <a:gd name="T13" fmla="*/ 2147483647 h 15"/>
                <a:gd name="T14" fmla="*/ 2147483647 w 42"/>
                <a:gd name="T15" fmla="*/ 2147483647 h 15"/>
                <a:gd name="T16" fmla="*/ 2147483647 w 42"/>
                <a:gd name="T17" fmla="*/ 2147483647 h 15"/>
                <a:gd name="T18" fmla="*/ 2147483647 w 42"/>
                <a:gd name="T19" fmla="*/ 2147483647 h 15"/>
                <a:gd name="T20" fmla="*/ 2147483647 w 42"/>
                <a:gd name="T21" fmla="*/ 0 h 15"/>
                <a:gd name="T22" fmla="*/ 0 w 42"/>
                <a:gd name="T23" fmla="*/ 2147483647 h 15"/>
                <a:gd name="T24" fmla="*/ 2147483647 w 42"/>
                <a:gd name="T25" fmla="*/ 2147483647 h 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2"/>
                <a:gd name="T40" fmla="*/ 0 h 15"/>
                <a:gd name="T41" fmla="*/ 42 w 42"/>
                <a:gd name="T42" fmla="*/ 15 h 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2" h="15">
                  <a:moveTo>
                    <a:pt x="6" y="7"/>
                  </a:moveTo>
                  <a:cubicBezTo>
                    <a:pt x="7" y="9"/>
                    <a:pt x="8" y="10"/>
                    <a:pt x="9" y="12"/>
                  </a:cubicBezTo>
                  <a:cubicBezTo>
                    <a:pt x="10" y="12"/>
                    <a:pt x="10" y="14"/>
                    <a:pt x="10" y="14"/>
                  </a:cubicBezTo>
                  <a:cubicBezTo>
                    <a:pt x="12" y="15"/>
                    <a:pt x="11" y="14"/>
                    <a:pt x="12" y="13"/>
                  </a:cubicBezTo>
                  <a:cubicBezTo>
                    <a:pt x="15" y="11"/>
                    <a:pt x="17" y="9"/>
                    <a:pt x="22" y="10"/>
                  </a:cubicBezTo>
                  <a:cubicBezTo>
                    <a:pt x="25" y="10"/>
                    <a:pt x="29" y="12"/>
                    <a:pt x="32" y="14"/>
                  </a:cubicBezTo>
                  <a:cubicBezTo>
                    <a:pt x="33" y="14"/>
                    <a:pt x="34" y="15"/>
                    <a:pt x="35" y="15"/>
                  </a:cubicBezTo>
                  <a:cubicBezTo>
                    <a:pt x="37" y="14"/>
                    <a:pt x="42" y="12"/>
                    <a:pt x="38" y="10"/>
                  </a:cubicBezTo>
                  <a:cubicBezTo>
                    <a:pt x="36" y="9"/>
                    <a:pt x="32" y="10"/>
                    <a:pt x="30" y="9"/>
                  </a:cubicBezTo>
                  <a:cubicBezTo>
                    <a:pt x="22" y="9"/>
                    <a:pt x="16" y="8"/>
                    <a:pt x="10" y="3"/>
                  </a:cubicBezTo>
                  <a:cubicBezTo>
                    <a:pt x="8" y="2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1" y="5"/>
                    <a:pt x="4" y="6"/>
                    <a:pt x="6" y="7"/>
                  </a:cubicBezTo>
                  <a:close/>
                </a:path>
              </a:pathLst>
            </a:custGeom>
            <a:solidFill>
              <a:srgbClr val="D00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39" name="Freeform 3598"/>
            <p:cNvSpPr>
              <a:spLocks noChangeArrowheads="1"/>
            </p:cNvSpPr>
            <p:nvPr/>
          </p:nvSpPr>
          <p:spPr bwMode="auto">
            <a:xfrm>
              <a:off x="360363" y="25401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11"/>
                <a:gd name="T20" fmla="*/ 15 w 15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11">
                  <a:moveTo>
                    <a:pt x="15" y="10"/>
                  </a:moveTo>
                  <a:cubicBezTo>
                    <a:pt x="15" y="10"/>
                    <a:pt x="11" y="6"/>
                    <a:pt x="11" y="6"/>
                  </a:cubicBezTo>
                  <a:cubicBezTo>
                    <a:pt x="10" y="5"/>
                    <a:pt x="9" y="4"/>
                    <a:pt x="7" y="4"/>
                  </a:cubicBezTo>
                  <a:cubicBezTo>
                    <a:pt x="6" y="3"/>
                    <a:pt x="2" y="0"/>
                    <a:pt x="0" y="2"/>
                  </a:cubicBezTo>
                  <a:cubicBezTo>
                    <a:pt x="3" y="7"/>
                    <a:pt x="8" y="8"/>
                    <a:pt x="11" y="11"/>
                  </a:cubicBezTo>
                  <a:cubicBezTo>
                    <a:pt x="12" y="9"/>
                    <a:pt x="14" y="10"/>
                    <a:pt x="15" y="10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0" name="Freeform 3599"/>
            <p:cNvSpPr>
              <a:spLocks noChangeArrowheads="1"/>
            </p:cNvSpPr>
            <p:nvPr/>
          </p:nvSpPr>
          <p:spPr bwMode="auto">
            <a:xfrm>
              <a:off x="387350" y="38101"/>
              <a:ext cx="19050" cy="4763"/>
            </a:xfrm>
            <a:custGeom>
              <a:avLst/>
              <a:gdLst>
                <a:gd name="T0" fmla="*/ 2147483647 w 15"/>
                <a:gd name="T1" fmla="*/ 2147483647 h 4"/>
                <a:gd name="T2" fmla="*/ 2147483647 w 15"/>
                <a:gd name="T3" fmla="*/ 2147483647 h 4"/>
                <a:gd name="T4" fmla="*/ 2147483647 w 15"/>
                <a:gd name="T5" fmla="*/ 2147483647 h 4"/>
                <a:gd name="T6" fmla="*/ 2147483647 w 15"/>
                <a:gd name="T7" fmla="*/ 2147483647 h 4"/>
                <a:gd name="T8" fmla="*/ 0 w 15"/>
                <a:gd name="T9" fmla="*/ 2147483647 h 4"/>
                <a:gd name="T10" fmla="*/ 2147483647 w 15"/>
                <a:gd name="T11" fmla="*/ 2147483647 h 4"/>
                <a:gd name="T12" fmla="*/ 2147483647 w 15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4"/>
                <a:gd name="T23" fmla="*/ 15 w 15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4">
                  <a:moveTo>
                    <a:pt x="7" y="2"/>
                  </a:moveTo>
                  <a:cubicBezTo>
                    <a:pt x="9" y="3"/>
                    <a:pt x="11" y="4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8" y="2"/>
                    <a:pt x="8" y="1"/>
                  </a:cubicBezTo>
                  <a:cubicBezTo>
                    <a:pt x="5" y="1"/>
                    <a:pt x="3" y="0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50D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1" name="Freeform 3600"/>
            <p:cNvSpPr>
              <a:spLocks noChangeArrowheads="1"/>
            </p:cNvSpPr>
            <p:nvPr/>
          </p:nvSpPr>
          <p:spPr bwMode="auto">
            <a:xfrm>
              <a:off x="358775" y="23813"/>
              <a:ext cx="55563" cy="20638"/>
            </a:xfrm>
            <a:custGeom>
              <a:avLst/>
              <a:gdLst>
                <a:gd name="T0" fmla="*/ 2147483647 w 43"/>
                <a:gd name="T1" fmla="*/ 2147483647 h 15"/>
                <a:gd name="T2" fmla="*/ 2147483647 w 43"/>
                <a:gd name="T3" fmla="*/ 2147483647 h 15"/>
                <a:gd name="T4" fmla="*/ 2147483647 w 43"/>
                <a:gd name="T5" fmla="*/ 2147483647 h 15"/>
                <a:gd name="T6" fmla="*/ 2147483647 w 43"/>
                <a:gd name="T7" fmla="*/ 2147483647 h 15"/>
                <a:gd name="T8" fmla="*/ 2147483647 w 43"/>
                <a:gd name="T9" fmla="*/ 2147483647 h 15"/>
                <a:gd name="T10" fmla="*/ 2147483647 w 43"/>
                <a:gd name="T11" fmla="*/ 2147483647 h 15"/>
                <a:gd name="T12" fmla="*/ 2147483647 w 43"/>
                <a:gd name="T13" fmla="*/ 2147483647 h 15"/>
                <a:gd name="T14" fmla="*/ 2147483647 w 43"/>
                <a:gd name="T15" fmla="*/ 2147483647 h 15"/>
                <a:gd name="T16" fmla="*/ 2147483647 w 43"/>
                <a:gd name="T17" fmla="*/ 2147483647 h 15"/>
                <a:gd name="T18" fmla="*/ 2147483647 w 43"/>
                <a:gd name="T19" fmla="*/ 2147483647 h 15"/>
                <a:gd name="T20" fmla="*/ 2147483647 w 43"/>
                <a:gd name="T21" fmla="*/ 2147483647 h 15"/>
                <a:gd name="T22" fmla="*/ 2147483647 w 43"/>
                <a:gd name="T23" fmla="*/ 2147483647 h 15"/>
                <a:gd name="T24" fmla="*/ 2147483647 w 43"/>
                <a:gd name="T25" fmla="*/ 2147483647 h 15"/>
                <a:gd name="T26" fmla="*/ 2147483647 w 43"/>
                <a:gd name="T27" fmla="*/ 2147483647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15"/>
                <a:gd name="T44" fmla="*/ 43 w 43"/>
                <a:gd name="T45" fmla="*/ 15 h 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15">
                  <a:moveTo>
                    <a:pt x="36" y="10"/>
                  </a:moveTo>
                  <a:cubicBezTo>
                    <a:pt x="32" y="9"/>
                    <a:pt x="28" y="10"/>
                    <a:pt x="24" y="11"/>
                  </a:cubicBezTo>
                  <a:cubicBezTo>
                    <a:pt x="20" y="10"/>
                    <a:pt x="16" y="8"/>
                    <a:pt x="12" y="6"/>
                  </a:cubicBezTo>
                  <a:cubicBezTo>
                    <a:pt x="8" y="4"/>
                    <a:pt x="3" y="0"/>
                    <a:pt x="1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7" y="5"/>
                    <a:pt x="8" y="6"/>
                  </a:cubicBezTo>
                  <a:cubicBezTo>
                    <a:pt x="12" y="10"/>
                    <a:pt x="18" y="13"/>
                    <a:pt x="24" y="12"/>
                  </a:cubicBezTo>
                  <a:cubicBezTo>
                    <a:pt x="29" y="12"/>
                    <a:pt x="35" y="11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3" y="12"/>
                    <a:pt x="38" y="10"/>
                    <a:pt x="36" y="1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2" name="Freeform 3601"/>
            <p:cNvSpPr>
              <a:spLocks noChangeArrowheads="1"/>
            </p:cNvSpPr>
            <p:nvPr/>
          </p:nvSpPr>
          <p:spPr bwMode="auto">
            <a:xfrm>
              <a:off x="369888" y="33338"/>
              <a:ext cx="17463" cy="6350"/>
            </a:xfrm>
            <a:custGeom>
              <a:avLst/>
              <a:gdLst>
                <a:gd name="T0" fmla="*/ 2147483647 w 13"/>
                <a:gd name="T1" fmla="*/ 2147483647 h 5"/>
                <a:gd name="T2" fmla="*/ 0 w 13"/>
                <a:gd name="T3" fmla="*/ 0 h 5"/>
                <a:gd name="T4" fmla="*/ 0 w 13"/>
                <a:gd name="T5" fmla="*/ 0 h 5"/>
                <a:gd name="T6" fmla="*/ 2147483647 w 13"/>
                <a:gd name="T7" fmla="*/ 2147483647 h 5"/>
                <a:gd name="T8" fmla="*/ 2147483647 w 13"/>
                <a:gd name="T9" fmla="*/ 2147483647 h 5"/>
                <a:gd name="T10" fmla="*/ 2147483647 w 13"/>
                <a:gd name="T11" fmla="*/ 2147483647 h 5"/>
                <a:gd name="T12" fmla="*/ 2147483647 w 13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5"/>
                <a:gd name="T23" fmla="*/ 13 w 1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5">
                  <a:moveTo>
                    <a:pt x="8" y="4"/>
                  </a:moveTo>
                  <a:cubicBezTo>
                    <a:pt x="5" y="3"/>
                    <a:pt x="2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7" y="5"/>
                    <a:pt x="10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3" name="Freeform 3602"/>
            <p:cNvSpPr>
              <a:spLocks noChangeArrowheads="1"/>
            </p:cNvSpPr>
            <p:nvPr/>
          </p:nvSpPr>
          <p:spPr bwMode="auto">
            <a:xfrm>
              <a:off x="400050" y="38101"/>
              <a:ext cx="12700" cy="6350"/>
            </a:xfrm>
            <a:custGeom>
              <a:avLst/>
              <a:gdLst>
                <a:gd name="T0" fmla="*/ 2147483647 w 10"/>
                <a:gd name="T1" fmla="*/ 2147483647 h 4"/>
                <a:gd name="T2" fmla="*/ 2147483647 w 10"/>
                <a:gd name="T3" fmla="*/ 2147483647 h 4"/>
                <a:gd name="T4" fmla="*/ 2147483647 w 10"/>
                <a:gd name="T5" fmla="*/ 2147483647 h 4"/>
                <a:gd name="T6" fmla="*/ 2147483647 w 10"/>
                <a:gd name="T7" fmla="*/ 2147483647 h 4"/>
                <a:gd name="T8" fmla="*/ 0 w 10"/>
                <a:gd name="T9" fmla="*/ 2147483647 h 4"/>
                <a:gd name="T10" fmla="*/ 0 w 10"/>
                <a:gd name="T11" fmla="*/ 2147483647 h 4"/>
                <a:gd name="T12" fmla="*/ 2147483647 w 10"/>
                <a:gd name="T13" fmla="*/ 2147483647 h 4"/>
                <a:gd name="T14" fmla="*/ 2147483647 w 10"/>
                <a:gd name="T15" fmla="*/ 2147483647 h 4"/>
                <a:gd name="T16" fmla="*/ 2147483647 w 10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4"/>
                <a:gd name="T29" fmla="*/ 10 w 10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4">
                  <a:moveTo>
                    <a:pt x="9" y="2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7" y="4"/>
                    <a:pt x="8" y="4"/>
                    <a:pt x="9" y="3"/>
                  </a:cubicBezTo>
                  <a:cubicBezTo>
                    <a:pt x="10" y="3"/>
                    <a:pt x="10" y="2"/>
                    <a:pt x="9" y="2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4" name="Freeform 3603"/>
            <p:cNvSpPr>
              <a:spLocks noChangeArrowheads="1"/>
            </p:cNvSpPr>
            <p:nvPr/>
          </p:nvSpPr>
          <p:spPr bwMode="auto">
            <a:xfrm>
              <a:off x="363538" y="26988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2147483647 w 38"/>
                <a:gd name="T7" fmla="*/ 0 h 11"/>
                <a:gd name="T8" fmla="*/ 2147483647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2147483647 h 11"/>
                <a:gd name="T14" fmla="*/ 2147483647 w 38"/>
                <a:gd name="T15" fmla="*/ 2147483647 h 11"/>
                <a:gd name="T16" fmla="*/ 2147483647 w 38"/>
                <a:gd name="T17" fmla="*/ 2147483647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11"/>
                <a:gd name="T29" fmla="*/ 38 w 38"/>
                <a:gd name="T30" fmla="*/ 11 h 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11">
                  <a:moveTo>
                    <a:pt x="37" y="11"/>
                  </a:moveTo>
                  <a:cubicBezTo>
                    <a:pt x="33" y="7"/>
                    <a:pt x="31" y="6"/>
                    <a:pt x="25" y="6"/>
                  </a:cubicBezTo>
                  <a:cubicBezTo>
                    <a:pt x="19" y="7"/>
                    <a:pt x="14" y="7"/>
                    <a:pt x="8" y="3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6" y="3"/>
                    <a:pt x="10" y="7"/>
                    <a:pt x="15" y="9"/>
                  </a:cubicBezTo>
                  <a:cubicBezTo>
                    <a:pt x="16" y="9"/>
                    <a:pt x="18" y="9"/>
                    <a:pt x="20" y="9"/>
                  </a:cubicBezTo>
                  <a:cubicBezTo>
                    <a:pt x="25" y="8"/>
                    <a:pt x="30" y="7"/>
                    <a:pt x="36" y="11"/>
                  </a:cubicBezTo>
                  <a:cubicBezTo>
                    <a:pt x="36" y="11"/>
                    <a:pt x="38" y="11"/>
                    <a:pt x="37" y="11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5" name="Freeform 3604"/>
            <p:cNvSpPr>
              <a:spLocks noChangeArrowheads="1"/>
            </p:cNvSpPr>
            <p:nvPr/>
          </p:nvSpPr>
          <p:spPr bwMode="auto">
            <a:xfrm>
              <a:off x="366713" y="26988"/>
              <a:ext cx="46038" cy="12700"/>
            </a:xfrm>
            <a:custGeom>
              <a:avLst/>
              <a:gdLst>
                <a:gd name="T0" fmla="*/ 2147483647 w 36"/>
                <a:gd name="T1" fmla="*/ 2147483647 h 10"/>
                <a:gd name="T2" fmla="*/ 2147483647 w 36"/>
                <a:gd name="T3" fmla="*/ 2147483647 h 10"/>
                <a:gd name="T4" fmla="*/ 2147483647 w 36"/>
                <a:gd name="T5" fmla="*/ 2147483647 h 10"/>
                <a:gd name="T6" fmla="*/ 2147483647 w 36"/>
                <a:gd name="T7" fmla="*/ 0 h 10"/>
                <a:gd name="T8" fmla="*/ 0 w 36"/>
                <a:gd name="T9" fmla="*/ 0 h 10"/>
                <a:gd name="T10" fmla="*/ 2147483647 w 36"/>
                <a:gd name="T11" fmla="*/ 2147483647 h 10"/>
                <a:gd name="T12" fmla="*/ 2147483647 w 36"/>
                <a:gd name="T13" fmla="*/ 2147483647 h 10"/>
                <a:gd name="T14" fmla="*/ 2147483647 w 36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6"/>
                <a:gd name="T25" fmla="*/ 0 h 10"/>
                <a:gd name="T26" fmla="*/ 36 w 3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6" h="10">
                  <a:moveTo>
                    <a:pt x="36" y="10"/>
                  </a:moveTo>
                  <a:cubicBezTo>
                    <a:pt x="32" y="7"/>
                    <a:pt x="30" y="6"/>
                    <a:pt x="26" y="6"/>
                  </a:cubicBezTo>
                  <a:cubicBezTo>
                    <a:pt x="20" y="5"/>
                    <a:pt x="15" y="7"/>
                    <a:pt x="9" y="4"/>
                  </a:cubicBezTo>
                  <a:cubicBezTo>
                    <a:pt x="7" y="3"/>
                    <a:pt x="4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3"/>
                    <a:pt x="8" y="5"/>
                    <a:pt x="12" y="6"/>
                  </a:cubicBezTo>
                  <a:cubicBezTo>
                    <a:pt x="20" y="9"/>
                    <a:pt x="27" y="5"/>
                    <a:pt x="35" y="10"/>
                  </a:cubicBezTo>
                  <a:cubicBezTo>
                    <a:pt x="35" y="10"/>
                    <a:pt x="36" y="10"/>
                    <a:pt x="36" y="10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6" name="Freeform 3605"/>
            <p:cNvSpPr>
              <a:spLocks noChangeArrowheads="1"/>
            </p:cNvSpPr>
            <p:nvPr/>
          </p:nvSpPr>
          <p:spPr bwMode="auto">
            <a:xfrm>
              <a:off x="296863" y="14288"/>
              <a:ext cx="90488" cy="95250"/>
            </a:xfrm>
            <a:custGeom>
              <a:avLst/>
              <a:gdLst>
                <a:gd name="T0" fmla="*/ 2147483647 w 70"/>
                <a:gd name="T1" fmla="*/ 2147483647 h 74"/>
                <a:gd name="T2" fmla="*/ 2147483647 w 70"/>
                <a:gd name="T3" fmla="*/ 2147483647 h 74"/>
                <a:gd name="T4" fmla="*/ 2147483647 w 70"/>
                <a:gd name="T5" fmla="*/ 2147483647 h 74"/>
                <a:gd name="T6" fmla="*/ 2147483647 w 70"/>
                <a:gd name="T7" fmla="*/ 2147483647 h 74"/>
                <a:gd name="T8" fmla="*/ 2147483647 w 70"/>
                <a:gd name="T9" fmla="*/ 2147483647 h 74"/>
                <a:gd name="T10" fmla="*/ 2147483647 w 70"/>
                <a:gd name="T11" fmla="*/ 2147483647 h 74"/>
                <a:gd name="T12" fmla="*/ 2147483647 w 70"/>
                <a:gd name="T13" fmla="*/ 2147483647 h 74"/>
                <a:gd name="T14" fmla="*/ 2147483647 w 70"/>
                <a:gd name="T15" fmla="*/ 0 h 74"/>
                <a:gd name="T16" fmla="*/ 2147483647 w 70"/>
                <a:gd name="T17" fmla="*/ 2147483647 h 74"/>
                <a:gd name="T18" fmla="*/ 2147483647 w 70"/>
                <a:gd name="T19" fmla="*/ 2147483647 h 74"/>
                <a:gd name="T20" fmla="*/ 2147483647 w 70"/>
                <a:gd name="T21" fmla="*/ 2147483647 h 74"/>
                <a:gd name="T22" fmla="*/ 2147483647 w 70"/>
                <a:gd name="T23" fmla="*/ 2147483647 h 74"/>
                <a:gd name="T24" fmla="*/ 2147483647 w 70"/>
                <a:gd name="T25" fmla="*/ 2147483647 h 74"/>
                <a:gd name="T26" fmla="*/ 2147483647 w 70"/>
                <a:gd name="T27" fmla="*/ 2147483647 h 74"/>
                <a:gd name="T28" fmla="*/ 2147483647 w 70"/>
                <a:gd name="T29" fmla="*/ 2147483647 h 74"/>
                <a:gd name="T30" fmla="*/ 2147483647 w 70"/>
                <a:gd name="T31" fmla="*/ 2147483647 h 74"/>
                <a:gd name="T32" fmla="*/ 2147483647 w 70"/>
                <a:gd name="T33" fmla="*/ 2147483647 h 74"/>
                <a:gd name="T34" fmla="*/ 2147483647 w 70"/>
                <a:gd name="T35" fmla="*/ 2147483647 h 74"/>
                <a:gd name="T36" fmla="*/ 2147483647 w 70"/>
                <a:gd name="T37" fmla="*/ 2147483647 h 7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0"/>
                <a:gd name="T58" fmla="*/ 0 h 74"/>
                <a:gd name="T59" fmla="*/ 70 w 70"/>
                <a:gd name="T60" fmla="*/ 74 h 7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0" h="74">
                  <a:moveTo>
                    <a:pt x="23" y="33"/>
                  </a:moveTo>
                  <a:cubicBezTo>
                    <a:pt x="17" y="40"/>
                    <a:pt x="14" y="46"/>
                    <a:pt x="18" y="56"/>
                  </a:cubicBezTo>
                  <a:cubicBezTo>
                    <a:pt x="19" y="57"/>
                    <a:pt x="14" y="61"/>
                    <a:pt x="13" y="63"/>
                  </a:cubicBezTo>
                  <a:cubicBezTo>
                    <a:pt x="12" y="66"/>
                    <a:pt x="12" y="70"/>
                    <a:pt x="13" y="73"/>
                  </a:cubicBezTo>
                  <a:cubicBezTo>
                    <a:pt x="1" y="74"/>
                    <a:pt x="0" y="48"/>
                    <a:pt x="3" y="41"/>
                  </a:cubicBezTo>
                  <a:cubicBezTo>
                    <a:pt x="8" y="28"/>
                    <a:pt x="22" y="22"/>
                    <a:pt x="32" y="13"/>
                  </a:cubicBezTo>
                  <a:cubicBezTo>
                    <a:pt x="34" y="11"/>
                    <a:pt x="35" y="9"/>
                    <a:pt x="36" y="6"/>
                  </a:cubicBezTo>
                  <a:cubicBezTo>
                    <a:pt x="37" y="4"/>
                    <a:pt x="39" y="2"/>
                    <a:pt x="40" y="0"/>
                  </a:cubicBezTo>
                  <a:cubicBezTo>
                    <a:pt x="42" y="2"/>
                    <a:pt x="43" y="3"/>
                    <a:pt x="45" y="4"/>
                  </a:cubicBezTo>
                  <a:cubicBezTo>
                    <a:pt x="53" y="6"/>
                    <a:pt x="66" y="6"/>
                    <a:pt x="70" y="15"/>
                  </a:cubicBezTo>
                  <a:cubicBezTo>
                    <a:pt x="70" y="16"/>
                    <a:pt x="65" y="15"/>
                    <a:pt x="65" y="15"/>
                  </a:cubicBezTo>
                  <a:cubicBezTo>
                    <a:pt x="64" y="14"/>
                    <a:pt x="62" y="14"/>
                    <a:pt x="61" y="13"/>
                  </a:cubicBezTo>
                  <a:cubicBezTo>
                    <a:pt x="59" y="12"/>
                    <a:pt x="57" y="11"/>
                    <a:pt x="55" y="10"/>
                  </a:cubicBezTo>
                  <a:cubicBezTo>
                    <a:pt x="53" y="8"/>
                    <a:pt x="50" y="8"/>
                    <a:pt x="47" y="8"/>
                  </a:cubicBezTo>
                  <a:cubicBezTo>
                    <a:pt x="46" y="7"/>
                    <a:pt x="42" y="7"/>
                    <a:pt x="42" y="5"/>
                  </a:cubicBezTo>
                  <a:cubicBezTo>
                    <a:pt x="42" y="8"/>
                    <a:pt x="40" y="11"/>
                    <a:pt x="39" y="13"/>
                  </a:cubicBezTo>
                  <a:cubicBezTo>
                    <a:pt x="39" y="16"/>
                    <a:pt x="37" y="19"/>
                    <a:pt x="35" y="21"/>
                  </a:cubicBezTo>
                  <a:cubicBezTo>
                    <a:pt x="34" y="23"/>
                    <a:pt x="32" y="24"/>
                    <a:pt x="30" y="26"/>
                  </a:cubicBezTo>
                  <a:cubicBezTo>
                    <a:pt x="28" y="28"/>
                    <a:pt x="25" y="30"/>
                    <a:pt x="23" y="33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7" name="Freeform 3606"/>
            <p:cNvSpPr>
              <a:spLocks noChangeArrowheads="1"/>
            </p:cNvSpPr>
            <p:nvPr/>
          </p:nvSpPr>
          <p:spPr bwMode="auto">
            <a:xfrm>
              <a:off x="298450" y="28576"/>
              <a:ext cx="44450" cy="80963"/>
            </a:xfrm>
            <a:custGeom>
              <a:avLst/>
              <a:gdLst>
                <a:gd name="T0" fmla="*/ 2147483647 w 35"/>
                <a:gd name="T1" fmla="*/ 2147483647 h 62"/>
                <a:gd name="T2" fmla="*/ 2147483647 w 35"/>
                <a:gd name="T3" fmla="*/ 2147483647 h 62"/>
                <a:gd name="T4" fmla="*/ 2147483647 w 35"/>
                <a:gd name="T5" fmla="*/ 2147483647 h 62"/>
                <a:gd name="T6" fmla="*/ 2147483647 w 35"/>
                <a:gd name="T7" fmla="*/ 2147483647 h 62"/>
                <a:gd name="T8" fmla="*/ 2147483647 w 35"/>
                <a:gd name="T9" fmla="*/ 2147483647 h 62"/>
                <a:gd name="T10" fmla="*/ 2147483647 w 35"/>
                <a:gd name="T11" fmla="*/ 0 h 62"/>
                <a:gd name="T12" fmla="*/ 2147483647 w 35"/>
                <a:gd name="T13" fmla="*/ 2147483647 h 62"/>
                <a:gd name="T14" fmla="*/ 2147483647 w 35"/>
                <a:gd name="T15" fmla="*/ 2147483647 h 62"/>
                <a:gd name="T16" fmla="*/ 2147483647 w 35"/>
                <a:gd name="T17" fmla="*/ 214748364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2"/>
                <a:gd name="T29" fmla="*/ 35 w 35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2">
                  <a:moveTo>
                    <a:pt x="14" y="28"/>
                  </a:moveTo>
                  <a:cubicBezTo>
                    <a:pt x="12" y="33"/>
                    <a:pt x="12" y="38"/>
                    <a:pt x="12" y="44"/>
                  </a:cubicBezTo>
                  <a:cubicBezTo>
                    <a:pt x="12" y="50"/>
                    <a:pt x="10" y="55"/>
                    <a:pt x="10" y="62"/>
                  </a:cubicBezTo>
                  <a:cubicBezTo>
                    <a:pt x="2" y="55"/>
                    <a:pt x="0" y="46"/>
                    <a:pt x="3" y="36"/>
                  </a:cubicBezTo>
                  <a:cubicBezTo>
                    <a:pt x="6" y="26"/>
                    <a:pt x="14" y="19"/>
                    <a:pt x="22" y="12"/>
                  </a:cubicBezTo>
                  <a:cubicBezTo>
                    <a:pt x="27" y="9"/>
                    <a:pt x="31" y="5"/>
                    <a:pt x="35" y="0"/>
                  </a:cubicBezTo>
                  <a:cubicBezTo>
                    <a:pt x="34" y="1"/>
                    <a:pt x="34" y="5"/>
                    <a:pt x="33" y="7"/>
                  </a:cubicBezTo>
                  <a:cubicBezTo>
                    <a:pt x="31" y="9"/>
                    <a:pt x="29" y="11"/>
                    <a:pt x="27" y="14"/>
                  </a:cubicBezTo>
                  <a:cubicBezTo>
                    <a:pt x="22" y="18"/>
                    <a:pt x="17" y="22"/>
                    <a:pt x="14" y="28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8" name="Freeform 3607"/>
            <p:cNvSpPr>
              <a:spLocks noChangeArrowheads="1"/>
            </p:cNvSpPr>
            <p:nvPr/>
          </p:nvSpPr>
          <p:spPr bwMode="auto">
            <a:xfrm>
              <a:off x="301625" y="46038"/>
              <a:ext cx="25400" cy="60325"/>
            </a:xfrm>
            <a:custGeom>
              <a:avLst/>
              <a:gdLst>
                <a:gd name="T0" fmla="*/ 2147483647 w 20"/>
                <a:gd name="T1" fmla="*/ 2147483647 h 46"/>
                <a:gd name="T2" fmla="*/ 2147483647 w 20"/>
                <a:gd name="T3" fmla="*/ 0 h 46"/>
                <a:gd name="T4" fmla="*/ 2147483647 w 20"/>
                <a:gd name="T5" fmla="*/ 2147483647 h 46"/>
                <a:gd name="T6" fmla="*/ 2147483647 w 20"/>
                <a:gd name="T7" fmla="*/ 2147483647 h 46"/>
                <a:gd name="T8" fmla="*/ 2147483647 w 20"/>
                <a:gd name="T9" fmla="*/ 21474836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46"/>
                <a:gd name="T17" fmla="*/ 20 w 20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46">
                  <a:moveTo>
                    <a:pt x="6" y="25"/>
                  </a:moveTo>
                  <a:cubicBezTo>
                    <a:pt x="5" y="12"/>
                    <a:pt x="13" y="10"/>
                    <a:pt x="20" y="0"/>
                  </a:cubicBezTo>
                  <a:cubicBezTo>
                    <a:pt x="12" y="6"/>
                    <a:pt x="3" y="13"/>
                    <a:pt x="2" y="24"/>
                  </a:cubicBezTo>
                  <a:cubicBezTo>
                    <a:pt x="1" y="29"/>
                    <a:pt x="0" y="42"/>
                    <a:pt x="6" y="46"/>
                  </a:cubicBezTo>
                  <a:cubicBezTo>
                    <a:pt x="9" y="41"/>
                    <a:pt x="6" y="31"/>
                    <a:pt x="6" y="25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49" name="Freeform 3608"/>
            <p:cNvSpPr>
              <a:spLocks noChangeArrowheads="1"/>
            </p:cNvSpPr>
            <p:nvPr/>
          </p:nvSpPr>
          <p:spPr bwMode="auto">
            <a:xfrm>
              <a:off x="301625" y="53976"/>
              <a:ext cx="19050" cy="47625"/>
            </a:xfrm>
            <a:custGeom>
              <a:avLst/>
              <a:gdLst>
                <a:gd name="T0" fmla="*/ 2147483647 w 14"/>
                <a:gd name="T1" fmla="*/ 2147483647 h 37"/>
                <a:gd name="T2" fmla="*/ 2147483647 w 14"/>
                <a:gd name="T3" fmla="*/ 0 h 37"/>
                <a:gd name="T4" fmla="*/ 2147483647 w 14"/>
                <a:gd name="T5" fmla="*/ 0 h 37"/>
                <a:gd name="T6" fmla="*/ 2147483647 w 14"/>
                <a:gd name="T7" fmla="*/ 2147483647 h 37"/>
                <a:gd name="T8" fmla="*/ 2147483647 w 14"/>
                <a:gd name="T9" fmla="*/ 2147483647 h 37"/>
                <a:gd name="T10" fmla="*/ 2147483647 w 14"/>
                <a:gd name="T11" fmla="*/ 2147483647 h 37"/>
                <a:gd name="T12" fmla="*/ 2147483647 w 14"/>
                <a:gd name="T13" fmla="*/ 214748364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37"/>
                <a:gd name="T23" fmla="*/ 14 w 14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37">
                  <a:moveTo>
                    <a:pt x="4" y="18"/>
                  </a:moveTo>
                  <a:cubicBezTo>
                    <a:pt x="5" y="12"/>
                    <a:pt x="9" y="5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4"/>
                    <a:pt x="5" y="9"/>
                    <a:pt x="3" y="15"/>
                  </a:cubicBezTo>
                  <a:cubicBezTo>
                    <a:pt x="0" y="22"/>
                    <a:pt x="3" y="29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1"/>
                    <a:pt x="4" y="24"/>
                    <a:pt x="4" y="18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0" name="Freeform 3609"/>
            <p:cNvSpPr>
              <a:spLocks noChangeArrowheads="1"/>
            </p:cNvSpPr>
            <p:nvPr/>
          </p:nvSpPr>
          <p:spPr bwMode="auto">
            <a:xfrm>
              <a:off x="355600" y="22226"/>
              <a:ext cx="28575" cy="11113"/>
            </a:xfrm>
            <a:custGeom>
              <a:avLst/>
              <a:gdLst>
                <a:gd name="T0" fmla="*/ 2147483647 w 22"/>
                <a:gd name="T1" fmla="*/ 2147483647 h 9"/>
                <a:gd name="T2" fmla="*/ 2147483647 w 22"/>
                <a:gd name="T3" fmla="*/ 2147483647 h 9"/>
                <a:gd name="T4" fmla="*/ 0 w 22"/>
                <a:gd name="T5" fmla="*/ 0 h 9"/>
                <a:gd name="T6" fmla="*/ 2147483647 w 22"/>
                <a:gd name="T7" fmla="*/ 0 h 9"/>
                <a:gd name="T8" fmla="*/ 2147483647 w 22"/>
                <a:gd name="T9" fmla="*/ 2147483647 h 9"/>
                <a:gd name="T10" fmla="*/ 2147483647 w 22"/>
                <a:gd name="T11" fmla="*/ 2147483647 h 9"/>
                <a:gd name="T12" fmla="*/ 2147483647 w 22"/>
                <a:gd name="T13" fmla="*/ 2147483647 h 9"/>
                <a:gd name="T14" fmla="*/ 2147483647 w 22"/>
                <a:gd name="T15" fmla="*/ 2147483647 h 9"/>
                <a:gd name="T16" fmla="*/ 2147483647 w 22"/>
                <a:gd name="T17" fmla="*/ 2147483647 h 9"/>
                <a:gd name="T18" fmla="*/ 2147483647 w 22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9"/>
                <a:gd name="T32" fmla="*/ 22 w 22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9">
                  <a:moveTo>
                    <a:pt x="18" y="5"/>
                  </a:moveTo>
                  <a:cubicBezTo>
                    <a:pt x="16" y="3"/>
                    <a:pt x="14" y="2"/>
                    <a:pt x="12" y="1"/>
                  </a:cubicBezTo>
                  <a:cubicBezTo>
                    <a:pt x="8" y="0"/>
                    <a:pt x="5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1"/>
                    <a:pt x="7" y="1"/>
                    <a:pt x="10" y="2"/>
                  </a:cubicBezTo>
                  <a:cubicBezTo>
                    <a:pt x="13" y="3"/>
                    <a:pt x="15" y="4"/>
                    <a:pt x="17" y="6"/>
                  </a:cubicBezTo>
                  <a:cubicBezTo>
                    <a:pt x="18" y="6"/>
                    <a:pt x="18" y="8"/>
                    <a:pt x="19" y="8"/>
                  </a:cubicBezTo>
                  <a:cubicBezTo>
                    <a:pt x="20" y="9"/>
                    <a:pt x="21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7"/>
                    <a:pt x="19" y="5"/>
                    <a:pt x="18" y="5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1" name="Freeform 3610"/>
            <p:cNvSpPr>
              <a:spLocks noChangeArrowheads="1"/>
            </p:cNvSpPr>
            <p:nvPr/>
          </p:nvSpPr>
          <p:spPr bwMode="auto">
            <a:xfrm>
              <a:off x="373063" y="25401"/>
              <a:ext cx="11113" cy="7938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2147483647 h 6"/>
                <a:gd name="T4" fmla="*/ 0 w 8"/>
                <a:gd name="T5" fmla="*/ 0 h 6"/>
                <a:gd name="T6" fmla="*/ 2147483647 w 8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6"/>
                <a:gd name="T14" fmla="*/ 8 w 8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6">
                  <a:moveTo>
                    <a:pt x="8" y="5"/>
                  </a:moveTo>
                  <a:cubicBezTo>
                    <a:pt x="7" y="6"/>
                    <a:pt x="4" y="2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2" y="2"/>
                    <a:pt x="5" y="6"/>
                    <a:pt x="8" y="5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2" name="Freeform 3611"/>
            <p:cNvSpPr>
              <a:spLocks noChangeArrowheads="1"/>
            </p:cNvSpPr>
            <p:nvPr/>
          </p:nvSpPr>
          <p:spPr bwMode="auto">
            <a:xfrm>
              <a:off x="319088" y="38101"/>
              <a:ext cx="38100" cy="49213"/>
            </a:xfrm>
            <a:custGeom>
              <a:avLst/>
              <a:gdLst>
                <a:gd name="T0" fmla="*/ 2147483647 w 30"/>
                <a:gd name="T1" fmla="*/ 2147483647 h 38"/>
                <a:gd name="T2" fmla="*/ 2147483647 w 30"/>
                <a:gd name="T3" fmla="*/ 2147483647 h 38"/>
                <a:gd name="T4" fmla="*/ 2147483647 w 30"/>
                <a:gd name="T5" fmla="*/ 2147483647 h 38"/>
                <a:gd name="T6" fmla="*/ 2147483647 w 30"/>
                <a:gd name="T7" fmla="*/ 2147483647 h 38"/>
                <a:gd name="T8" fmla="*/ 2147483647 w 30"/>
                <a:gd name="T9" fmla="*/ 2147483647 h 38"/>
                <a:gd name="T10" fmla="*/ 2147483647 w 30"/>
                <a:gd name="T11" fmla="*/ 2147483647 h 38"/>
                <a:gd name="T12" fmla="*/ 2147483647 w 30"/>
                <a:gd name="T13" fmla="*/ 2147483647 h 38"/>
                <a:gd name="T14" fmla="*/ 2147483647 w 30"/>
                <a:gd name="T15" fmla="*/ 2147483647 h 38"/>
                <a:gd name="T16" fmla="*/ 2147483647 w 30"/>
                <a:gd name="T17" fmla="*/ 2147483647 h 38"/>
                <a:gd name="T18" fmla="*/ 2147483647 w 30"/>
                <a:gd name="T19" fmla="*/ 0 h 38"/>
                <a:gd name="T20" fmla="*/ 2147483647 w 30"/>
                <a:gd name="T21" fmla="*/ 2147483647 h 38"/>
                <a:gd name="T22" fmla="*/ 2147483647 w 30"/>
                <a:gd name="T23" fmla="*/ 2147483647 h 38"/>
                <a:gd name="T24" fmla="*/ 2147483647 w 30"/>
                <a:gd name="T25" fmla="*/ 2147483647 h 38"/>
                <a:gd name="T26" fmla="*/ 2147483647 w 30"/>
                <a:gd name="T27" fmla="*/ 2147483647 h 38"/>
                <a:gd name="T28" fmla="*/ 2147483647 w 30"/>
                <a:gd name="T29" fmla="*/ 2147483647 h 38"/>
                <a:gd name="T30" fmla="*/ 2147483647 w 30"/>
                <a:gd name="T31" fmla="*/ 2147483647 h 3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8"/>
                <a:gd name="T50" fmla="*/ 30 w 30"/>
                <a:gd name="T51" fmla="*/ 38 h 3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8">
                  <a:moveTo>
                    <a:pt x="6" y="32"/>
                  </a:moveTo>
                  <a:cubicBezTo>
                    <a:pt x="5" y="32"/>
                    <a:pt x="1" y="38"/>
                    <a:pt x="1" y="38"/>
                  </a:cubicBezTo>
                  <a:cubicBezTo>
                    <a:pt x="0" y="35"/>
                    <a:pt x="2" y="33"/>
                    <a:pt x="2" y="30"/>
                  </a:cubicBezTo>
                  <a:cubicBezTo>
                    <a:pt x="3" y="27"/>
                    <a:pt x="3" y="24"/>
                    <a:pt x="4" y="21"/>
                  </a:cubicBezTo>
                  <a:cubicBezTo>
                    <a:pt x="6" y="22"/>
                    <a:pt x="6" y="24"/>
                    <a:pt x="7" y="24"/>
                  </a:cubicBezTo>
                  <a:cubicBezTo>
                    <a:pt x="9" y="25"/>
                    <a:pt x="11" y="24"/>
                    <a:pt x="12" y="23"/>
                  </a:cubicBezTo>
                  <a:cubicBezTo>
                    <a:pt x="14" y="20"/>
                    <a:pt x="16" y="15"/>
                    <a:pt x="17" y="12"/>
                  </a:cubicBezTo>
                  <a:cubicBezTo>
                    <a:pt x="18" y="13"/>
                    <a:pt x="18" y="15"/>
                    <a:pt x="20" y="16"/>
                  </a:cubicBezTo>
                  <a:cubicBezTo>
                    <a:pt x="22" y="16"/>
                    <a:pt x="23" y="13"/>
                    <a:pt x="24" y="12"/>
                  </a:cubicBezTo>
                  <a:cubicBezTo>
                    <a:pt x="26" y="8"/>
                    <a:pt x="28" y="4"/>
                    <a:pt x="29" y="0"/>
                  </a:cubicBezTo>
                  <a:cubicBezTo>
                    <a:pt x="30" y="1"/>
                    <a:pt x="29" y="4"/>
                    <a:pt x="29" y="5"/>
                  </a:cubicBezTo>
                  <a:cubicBezTo>
                    <a:pt x="29" y="8"/>
                    <a:pt x="28" y="10"/>
                    <a:pt x="28" y="12"/>
                  </a:cubicBezTo>
                  <a:cubicBezTo>
                    <a:pt x="27" y="18"/>
                    <a:pt x="29" y="22"/>
                    <a:pt x="29" y="27"/>
                  </a:cubicBezTo>
                  <a:cubicBezTo>
                    <a:pt x="27" y="27"/>
                    <a:pt x="24" y="26"/>
                    <a:pt x="22" y="27"/>
                  </a:cubicBezTo>
                  <a:cubicBezTo>
                    <a:pt x="19" y="27"/>
                    <a:pt x="17" y="27"/>
                    <a:pt x="14" y="28"/>
                  </a:cubicBezTo>
                  <a:cubicBezTo>
                    <a:pt x="11" y="29"/>
                    <a:pt x="8" y="30"/>
                    <a:pt x="6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3" name="Freeform 3612"/>
            <p:cNvSpPr>
              <a:spLocks noChangeArrowheads="1"/>
            </p:cNvSpPr>
            <p:nvPr/>
          </p:nvSpPr>
          <p:spPr bwMode="auto">
            <a:xfrm>
              <a:off x="320675" y="50801"/>
              <a:ext cx="34925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2147483647 w 28"/>
                <a:gd name="T13" fmla="*/ 2147483647 h 27"/>
                <a:gd name="T14" fmla="*/ 2147483647 w 28"/>
                <a:gd name="T15" fmla="*/ 2147483647 h 27"/>
                <a:gd name="T16" fmla="*/ 2147483647 w 28"/>
                <a:gd name="T17" fmla="*/ 2147483647 h 27"/>
                <a:gd name="T18" fmla="*/ 2147483647 w 28"/>
                <a:gd name="T19" fmla="*/ 2147483647 h 27"/>
                <a:gd name="T20" fmla="*/ 2147483647 w 28"/>
                <a:gd name="T21" fmla="*/ 0 h 27"/>
                <a:gd name="T22" fmla="*/ 2147483647 w 28"/>
                <a:gd name="T23" fmla="*/ 2147483647 h 27"/>
                <a:gd name="T24" fmla="*/ 2147483647 w 28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27"/>
                <a:gd name="T41" fmla="*/ 28 w 28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27">
                  <a:moveTo>
                    <a:pt x="28" y="17"/>
                  </a:moveTo>
                  <a:cubicBezTo>
                    <a:pt x="27" y="17"/>
                    <a:pt x="26" y="16"/>
                    <a:pt x="24" y="16"/>
                  </a:cubicBezTo>
                  <a:cubicBezTo>
                    <a:pt x="23" y="16"/>
                    <a:pt x="22" y="17"/>
                    <a:pt x="20" y="17"/>
                  </a:cubicBezTo>
                  <a:cubicBezTo>
                    <a:pt x="17" y="17"/>
                    <a:pt x="15" y="17"/>
                    <a:pt x="13" y="18"/>
                  </a:cubicBezTo>
                  <a:cubicBezTo>
                    <a:pt x="8" y="20"/>
                    <a:pt x="4" y="23"/>
                    <a:pt x="0" y="27"/>
                  </a:cubicBezTo>
                  <a:cubicBezTo>
                    <a:pt x="1" y="25"/>
                    <a:pt x="2" y="23"/>
                    <a:pt x="2" y="21"/>
                  </a:cubicBezTo>
                  <a:cubicBezTo>
                    <a:pt x="3" y="20"/>
                    <a:pt x="3" y="17"/>
                    <a:pt x="4" y="16"/>
                  </a:cubicBezTo>
                  <a:cubicBezTo>
                    <a:pt x="10" y="21"/>
                    <a:pt x="15" y="13"/>
                    <a:pt x="16" y="8"/>
                  </a:cubicBezTo>
                  <a:cubicBezTo>
                    <a:pt x="17" y="8"/>
                    <a:pt x="17" y="10"/>
                    <a:pt x="19" y="10"/>
                  </a:cubicBezTo>
                  <a:cubicBezTo>
                    <a:pt x="21" y="10"/>
                    <a:pt x="22" y="8"/>
                    <a:pt x="23" y="7"/>
                  </a:cubicBezTo>
                  <a:cubicBezTo>
                    <a:pt x="25" y="5"/>
                    <a:pt x="26" y="2"/>
                    <a:pt x="28" y="0"/>
                  </a:cubicBezTo>
                  <a:cubicBezTo>
                    <a:pt x="27" y="1"/>
                    <a:pt x="27" y="4"/>
                    <a:pt x="27" y="5"/>
                  </a:cubicBezTo>
                  <a:cubicBezTo>
                    <a:pt x="27" y="6"/>
                    <a:pt x="27" y="17"/>
                    <a:pt x="28" y="17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4" name="Freeform 3613"/>
            <p:cNvSpPr>
              <a:spLocks noChangeArrowheads="1"/>
            </p:cNvSpPr>
            <p:nvPr/>
          </p:nvSpPr>
          <p:spPr bwMode="auto">
            <a:xfrm>
              <a:off x="323850" y="60326"/>
              <a:ext cx="31750" cy="20638"/>
            </a:xfrm>
            <a:custGeom>
              <a:avLst/>
              <a:gdLst>
                <a:gd name="T0" fmla="*/ 0 w 25"/>
                <a:gd name="T1" fmla="*/ 2147483647 h 16"/>
                <a:gd name="T2" fmla="*/ 2147483647 w 25"/>
                <a:gd name="T3" fmla="*/ 2147483647 h 16"/>
                <a:gd name="T4" fmla="*/ 2147483647 w 25"/>
                <a:gd name="T5" fmla="*/ 2147483647 h 16"/>
                <a:gd name="T6" fmla="*/ 2147483647 w 25"/>
                <a:gd name="T7" fmla="*/ 2147483647 h 16"/>
                <a:gd name="T8" fmla="*/ 2147483647 w 25"/>
                <a:gd name="T9" fmla="*/ 0 h 16"/>
                <a:gd name="T10" fmla="*/ 2147483647 w 25"/>
                <a:gd name="T11" fmla="*/ 2147483647 h 16"/>
                <a:gd name="T12" fmla="*/ 2147483647 w 25"/>
                <a:gd name="T13" fmla="*/ 2147483647 h 16"/>
                <a:gd name="T14" fmla="*/ 2147483647 w 25"/>
                <a:gd name="T15" fmla="*/ 2147483647 h 16"/>
                <a:gd name="T16" fmla="*/ 2147483647 w 25"/>
                <a:gd name="T17" fmla="*/ 2147483647 h 16"/>
                <a:gd name="T18" fmla="*/ 2147483647 w 25"/>
                <a:gd name="T19" fmla="*/ 2147483647 h 16"/>
                <a:gd name="T20" fmla="*/ 2147483647 w 25"/>
                <a:gd name="T21" fmla="*/ 2147483647 h 16"/>
                <a:gd name="T22" fmla="*/ 0 w 25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16"/>
                <a:gd name="T38" fmla="*/ 25 w 25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16">
                  <a:moveTo>
                    <a:pt x="0" y="16"/>
                  </a:moveTo>
                  <a:cubicBezTo>
                    <a:pt x="3" y="15"/>
                    <a:pt x="6" y="13"/>
                    <a:pt x="9" y="12"/>
                  </a:cubicBezTo>
                  <a:cubicBezTo>
                    <a:pt x="10" y="12"/>
                    <a:pt x="12" y="11"/>
                    <a:pt x="14" y="10"/>
                  </a:cubicBezTo>
                  <a:cubicBezTo>
                    <a:pt x="17" y="9"/>
                    <a:pt x="21" y="9"/>
                    <a:pt x="25" y="10"/>
                  </a:cubicBezTo>
                  <a:cubicBezTo>
                    <a:pt x="25" y="6"/>
                    <a:pt x="24" y="3"/>
                    <a:pt x="24" y="0"/>
                  </a:cubicBezTo>
                  <a:cubicBezTo>
                    <a:pt x="23" y="2"/>
                    <a:pt x="22" y="4"/>
                    <a:pt x="20" y="6"/>
                  </a:cubicBezTo>
                  <a:cubicBezTo>
                    <a:pt x="19" y="6"/>
                    <a:pt x="18" y="7"/>
                    <a:pt x="16" y="7"/>
                  </a:cubicBezTo>
                  <a:cubicBezTo>
                    <a:pt x="15" y="7"/>
                    <a:pt x="13" y="6"/>
                    <a:pt x="13" y="6"/>
                  </a:cubicBezTo>
                  <a:cubicBezTo>
                    <a:pt x="12" y="6"/>
                    <a:pt x="12" y="8"/>
                    <a:pt x="11" y="9"/>
                  </a:cubicBezTo>
                  <a:cubicBezTo>
                    <a:pt x="10" y="10"/>
                    <a:pt x="9" y="10"/>
                    <a:pt x="8" y="11"/>
                  </a:cubicBezTo>
                  <a:cubicBezTo>
                    <a:pt x="5" y="12"/>
                    <a:pt x="4" y="14"/>
                    <a:pt x="1" y="13"/>
                  </a:cubicBezTo>
                  <a:cubicBezTo>
                    <a:pt x="1" y="14"/>
                    <a:pt x="1" y="15"/>
                    <a:pt x="0" y="1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5" name="Freeform 3614"/>
            <p:cNvSpPr>
              <a:spLocks noChangeArrowheads="1"/>
            </p:cNvSpPr>
            <p:nvPr/>
          </p:nvSpPr>
          <p:spPr bwMode="auto">
            <a:xfrm>
              <a:off x="339725" y="65088"/>
              <a:ext cx="17463" cy="7938"/>
            </a:xfrm>
            <a:custGeom>
              <a:avLst/>
              <a:gdLst>
                <a:gd name="T0" fmla="*/ 2147483647 w 14"/>
                <a:gd name="T1" fmla="*/ 0 h 7"/>
                <a:gd name="T2" fmla="*/ 2147483647 w 14"/>
                <a:gd name="T3" fmla="*/ 0 h 7"/>
                <a:gd name="T4" fmla="*/ 2147483647 w 14"/>
                <a:gd name="T5" fmla="*/ 2147483647 h 7"/>
                <a:gd name="T6" fmla="*/ 2147483647 w 14"/>
                <a:gd name="T7" fmla="*/ 2147483647 h 7"/>
                <a:gd name="T8" fmla="*/ 2147483647 w 14"/>
                <a:gd name="T9" fmla="*/ 2147483647 h 7"/>
                <a:gd name="T10" fmla="*/ 0 w 14"/>
                <a:gd name="T11" fmla="*/ 2147483647 h 7"/>
                <a:gd name="T12" fmla="*/ 2147483647 w 14"/>
                <a:gd name="T13" fmla="*/ 2147483647 h 7"/>
                <a:gd name="T14" fmla="*/ 2147483647 w 14"/>
                <a:gd name="T15" fmla="*/ 2147483647 h 7"/>
                <a:gd name="T16" fmla="*/ 2147483647 w 14"/>
                <a:gd name="T17" fmla="*/ 2147483647 h 7"/>
                <a:gd name="T18" fmla="*/ 2147483647 w 14"/>
                <a:gd name="T19" fmla="*/ 0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7"/>
                <a:gd name="T32" fmla="*/ 14 w 14"/>
                <a:gd name="T33" fmla="*/ 7 h 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3"/>
                    <a:pt x="9" y="4"/>
                    <a:pt x="6" y="4"/>
                  </a:cubicBezTo>
                  <a:cubicBezTo>
                    <a:pt x="5" y="5"/>
                    <a:pt x="4" y="4"/>
                    <a:pt x="3" y="4"/>
                  </a:cubicBezTo>
                  <a:cubicBezTo>
                    <a:pt x="2" y="4"/>
                    <a:pt x="2" y="4"/>
                    <a:pt x="1" y="5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6"/>
                    <a:pt x="4" y="6"/>
                    <a:pt x="4" y="6"/>
                  </a:cubicBezTo>
                  <a:cubicBezTo>
                    <a:pt x="6" y="6"/>
                    <a:pt x="7" y="5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6" name="Freeform 3615"/>
            <p:cNvSpPr>
              <a:spLocks noChangeArrowheads="1"/>
            </p:cNvSpPr>
            <p:nvPr/>
          </p:nvSpPr>
          <p:spPr bwMode="auto">
            <a:xfrm>
              <a:off x="349250" y="68263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0 w 4"/>
                <a:gd name="T3" fmla="*/ 2147483647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0"/>
                  </a:moveTo>
                  <a:cubicBezTo>
                    <a:pt x="4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7" name="Freeform 3616"/>
            <p:cNvSpPr>
              <a:spLocks noChangeArrowheads="1"/>
            </p:cNvSpPr>
            <p:nvPr/>
          </p:nvSpPr>
          <p:spPr bwMode="auto">
            <a:xfrm>
              <a:off x="287338" y="9526"/>
              <a:ext cx="61913" cy="85725"/>
            </a:xfrm>
            <a:custGeom>
              <a:avLst/>
              <a:gdLst>
                <a:gd name="T0" fmla="*/ 2147483647 w 47"/>
                <a:gd name="T1" fmla="*/ 2147483647 h 65"/>
                <a:gd name="T2" fmla="*/ 2147483647 w 47"/>
                <a:gd name="T3" fmla="*/ 2147483647 h 65"/>
                <a:gd name="T4" fmla="*/ 2147483647 w 47"/>
                <a:gd name="T5" fmla="*/ 2147483647 h 65"/>
                <a:gd name="T6" fmla="*/ 2147483647 w 47"/>
                <a:gd name="T7" fmla="*/ 2147483647 h 65"/>
                <a:gd name="T8" fmla="*/ 2147483647 w 47"/>
                <a:gd name="T9" fmla="*/ 2147483647 h 65"/>
                <a:gd name="T10" fmla="*/ 2147483647 w 47"/>
                <a:gd name="T11" fmla="*/ 2147483647 h 65"/>
                <a:gd name="T12" fmla="*/ 2147483647 w 47"/>
                <a:gd name="T13" fmla="*/ 2147483647 h 65"/>
                <a:gd name="T14" fmla="*/ 2147483647 w 47"/>
                <a:gd name="T15" fmla="*/ 0 h 65"/>
                <a:gd name="T16" fmla="*/ 2147483647 w 47"/>
                <a:gd name="T17" fmla="*/ 2147483647 h 65"/>
                <a:gd name="T18" fmla="*/ 2147483647 w 47"/>
                <a:gd name="T19" fmla="*/ 2147483647 h 65"/>
                <a:gd name="T20" fmla="*/ 2147483647 w 47"/>
                <a:gd name="T21" fmla="*/ 21474836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65"/>
                <a:gd name="T35" fmla="*/ 47 w 47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65">
                  <a:moveTo>
                    <a:pt x="14" y="36"/>
                  </a:moveTo>
                  <a:cubicBezTo>
                    <a:pt x="10" y="41"/>
                    <a:pt x="7" y="46"/>
                    <a:pt x="7" y="51"/>
                  </a:cubicBezTo>
                  <a:cubicBezTo>
                    <a:pt x="7" y="56"/>
                    <a:pt x="8" y="61"/>
                    <a:pt x="9" y="65"/>
                  </a:cubicBezTo>
                  <a:cubicBezTo>
                    <a:pt x="6" y="58"/>
                    <a:pt x="0" y="52"/>
                    <a:pt x="2" y="44"/>
                  </a:cubicBezTo>
                  <a:cubicBezTo>
                    <a:pt x="4" y="37"/>
                    <a:pt x="7" y="30"/>
                    <a:pt x="13" y="26"/>
                  </a:cubicBezTo>
                  <a:cubicBezTo>
                    <a:pt x="19" y="22"/>
                    <a:pt x="25" y="21"/>
                    <a:pt x="31" y="17"/>
                  </a:cubicBezTo>
                  <a:cubicBezTo>
                    <a:pt x="35" y="15"/>
                    <a:pt x="38" y="12"/>
                    <a:pt x="40" y="9"/>
                  </a:cubicBezTo>
                  <a:cubicBezTo>
                    <a:pt x="43" y="6"/>
                    <a:pt x="44" y="2"/>
                    <a:pt x="47" y="0"/>
                  </a:cubicBezTo>
                  <a:cubicBezTo>
                    <a:pt x="47" y="4"/>
                    <a:pt x="44" y="8"/>
                    <a:pt x="42" y="11"/>
                  </a:cubicBezTo>
                  <a:cubicBezTo>
                    <a:pt x="39" y="15"/>
                    <a:pt x="36" y="17"/>
                    <a:pt x="33" y="20"/>
                  </a:cubicBezTo>
                  <a:cubicBezTo>
                    <a:pt x="26" y="25"/>
                    <a:pt x="19" y="30"/>
                    <a:pt x="14" y="3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8" name="Freeform 3617"/>
            <p:cNvSpPr>
              <a:spLocks noChangeArrowheads="1"/>
            </p:cNvSpPr>
            <p:nvPr/>
          </p:nvSpPr>
          <p:spPr bwMode="auto">
            <a:xfrm>
              <a:off x="293688" y="20638"/>
              <a:ext cx="49213" cy="58738"/>
            </a:xfrm>
            <a:custGeom>
              <a:avLst/>
              <a:gdLst>
                <a:gd name="T0" fmla="*/ 2147483647 w 38"/>
                <a:gd name="T1" fmla="*/ 2147483647 h 45"/>
                <a:gd name="T2" fmla="*/ 2147483647 w 38"/>
                <a:gd name="T3" fmla="*/ 2147483647 h 45"/>
                <a:gd name="T4" fmla="*/ 2147483647 w 38"/>
                <a:gd name="T5" fmla="*/ 2147483647 h 45"/>
                <a:gd name="T6" fmla="*/ 2147483647 w 38"/>
                <a:gd name="T7" fmla="*/ 2147483647 h 45"/>
                <a:gd name="T8" fmla="*/ 0 w 38"/>
                <a:gd name="T9" fmla="*/ 2147483647 h 45"/>
                <a:gd name="T10" fmla="*/ 0 w 38"/>
                <a:gd name="T11" fmla="*/ 2147483647 h 45"/>
                <a:gd name="T12" fmla="*/ 2147483647 w 38"/>
                <a:gd name="T13" fmla="*/ 2147483647 h 45"/>
                <a:gd name="T14" fmla="*/ 2147483647 w 38"/>
                <a:gd name="T15" fmla="*/ 2147483647 h 45"/>
                <a:gd name="T16" fmla="*/ 2147483647 w 38"/>
                <a:gd name="T17" fmla="*/ 2147483647 h 45"/>
                <a:gd name="T18" fmla="*/ 2147483647 w 38"/>
                <a:gd name="T19" fmla="*/ 2147483647 h 45"/>
                <a:gd name="T20" fmla="*/ 2147483647 w 38"/>
                <a:gd name="T21" fmla="*/ 0 h 45"/>
                <a:gd name="T22" fmla="*/ 2147483647 w 38"/>
                <a:gd name="T23" fmla="*/ 2147483647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8"/>
                <a:gd name="T37" fmla="*/ 0 h 45"/>
                <a:gd name="T38" fmla="*/ 38 w 38"/>
                <a:gd name="T39" fmla="*/ 45 h 4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8" h="45">
                  <a:moveTo>
                    <a:pt x="25" y="14"/>
                  </a:moveTo>
                  <a:cubicBezTo>
                    <a:pt x="19" y="18"/>
                    <a:pt x="11" y="21"/>
                    <a:pt x="7" y="27"/>
                  </a:cubicBezTo>
                  <a:cubicBezTo>
                    <a:pt x="5" y="30"/>
                    <a:pt x="3" y="33"/>
                    <a:pt x="2" y="37"/>
                  </a:cubicBezTo>
                  <a:cubicBezTo>
                    <a:pt x="1" y="40"/>
                    <a:pt x="1" y="42"/>
                    <a:pt x="1" y="45"/>
                  </a:cubicBezTo>
                  <a:cubicBezTo>
                    <a:pt x="1" y="44"/>
                    <a:pt x="0" y="41"/>
                    <a:pt x="0" y="40"/>
                  </a:cubicBezTo>
                  <a:cubicBezTo>
                    <a:pt x="0" y="38"/>
                    <a:pt x="0" y="36"/>
                    <a:pt x="0" y="34"/>
                  </a:cubicBezTo>
                  <a:cubicBezTo>
                    <a:pt x="1" y="30"/>
                    <a:pt x="2" y="26"/>
                    <a:pt x="5" y="23"/>
                  </a:cubicBezTo>
                  <a:cubicBezTo>
                    <a:pt x="8" y="20"/>
                    <a:pt x="12" y="18"/>
                    <a:pt x="15" y="16"/>
                  </a:cubicBezTo>
                  <a:cubicBezTo>
                    <a:pt x="19" y="14"/>
                    <a:pt x="24" y="12"/>
                    <a:pt x="28" y="9"/>
                  </a:cubicBezTo>
                  <a:cubicBezTo>
                    <a:pt x="30" y="8"/>
                    <a:pt x="33" y="6"/>
                    <a:pt x="34" y="5"/>
                  </a:cubicBezTo>
                  <a:cubicBezTo>
                    <a:pt x="36" y="3"/>
                    <a:pt x="37" y="2"/>
                    <a:pt x="38" y="0"/>
                  </a:cubicBezTo>
                  <a:cubicBezTo>
                    <a:pt x="37" y="6"/>
                    <a:pt x="30" y="10"/>
                    <a:pt x="25" y="14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59" name="Freeform 3618"/>
            <p:cNvSpPr>
              <a:spLocks noChangeArrowheads="1"/>
            </p:cNvSpPr>
            <p:nvPr/>
          </p:nvSpPr>
          <p:spPr bwMode="auto">
            <a:xfrm>
              <a:off x="295275" y="41276"/>
              <a:ext cx="25400" cy="33338"/>
            </a:xfrm>
            <a:custGeom>
              <a:avLst/>
              <a:gdLst>
                <a:gd name="T0" fmla="*/ 2147483647 w 20"/>
                <a:gd name="T1" fmla="*/ 0 h 26"/>
                <a:gd name="T2" fmla="*/ 2147483647 w 20"/>
                <a:gd name="T3" fmla="*/ 2147483647 h 26"/>
                <a:gd name="T4" fmla="*/ 2147483647 w 20"/>
                <a:gd name="T5" fmla="*/ 2147483647 h 26"/>
                <a:gd name="T6" fmla="*/ 0 w 20"/>
                <a:gd name="T7" fmla="*/ 2147483647 h 26"/>
                <a:gd name="T8" fmla="*/ 2147483647 w 20"/>
                <a:gd name="T9" fmla="*/ 2147483647 h 26"/>
                <a:gd name="T10" fmla="*/ 2147483647 w 20"/>
                <a:gd name="T11" fmla="*/ 2147483647 h 26"/>
                <a:gd name="T12" fmla="*/ 2147483647 w 20"/>
                <a:gd name="T13" fmla="*/ 2147483647 h 26"/>
                <a:gd name="T14" fmla="*/ 2147483647 w 20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26"/>
                <a:gd name="T26" fmla="*/ 20 w 2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26">
                  <a:moveTo>
                    <a:pt x="20" y="0"/>
                  </a:moveTo>
                  <a:cubicBezTo>
                    <a:pt x="17" y="0"/>
                    <a:pt x="14" y="2"/>
                    <a:pt x="11" y="4"/>
                  </a:cubicBezTo>
                  <a:cubicBezTo>
                    <a:pt x="8" y="6"/>
                    <a:pt x="6" y="8"/>
                    <a:pt x="4" y="10"/>
                  </a:cubicBezTo>
                  <a:cubicBezTo>
                    <a:pt x="0" y="14"/>
                    <a:pt x="0" y="21"/>
                    <a:pt x="0" y="26"/>
                  </a:cubicBezTo>
                  <a:cubicBezTo>
                    <a:pt x="0" y="25"/>
                    <a:pt x="0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5"/>
                    <a:pt x="4" y="13"/>
                    <a:pt x="6" y="10"/>
                  </a:cubicBezTo>
                  <a:cubicBezTo>
                    <a:pt x="10" y="6"/>
                    <a:pt x="15" y="2"/>
                    <a:pt x="20" y="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0" name="Freeform 3619"/>
            <p:cNvSpPr>
              <a:spLocks noChangeArrowheads="1"/>
            </p:cNvSpPr>
            <p:nvPr/>
          </p:nvSpPr>
          <p:spPr bwMode="auto">
            <a:xfrm>
              <a:off x="276225" y="1"/>
              <a:ext cx="76200" cy="93663"/>
            </a:xfrm>
            <a:custGeom>
              <a:avLst/>
              <a:gdLst>
                <a:gd name="T0" fmla="*/ 2147483647 w 59"/>
                <a:gd name="T1" fmla="*/ 2147483647 h 72"/>
                <a:gd name="T2" fmla="*/ 2147483647 w 59"/>
                <a:gd name="T3" fmla="*/ 2147483647 h 72"/>
                <a:gd name="T4" fmla="*/ 2147483647 w 59"/>
                <a:gd name="T5" fmla="*/ 2147483647 h 72"/>
                <a:gd name="T6" fmla="*/ 2147483647 w 59"/>
                <a:gd name="T7" fmla="*/ 2147483647 h 72"/>
                <a:gd name="T8" fmla="*/ 2147483647 w 59"/>
                <a:gd name="T9" fmla="*/ 2147483647 h 72"/>
                <a:gd name="T10" fmla="*/ 2147483647 w 59"/>
                <a:gd name="T11" fmla="*/ 2147483647 h 72"/>
                <a:gd name="T12" fmla="*/ 2147483647 w 59"/>
                <a:gd name="T13" fmla="*/ 2147483647 h 72"/>
                <a:gd name="T14" fmla="*/ 2147483647 w 59"/>
                <a:gd name="T15" fmla="*/ 2147483647 h 72"/>
                <a:gd name="T16" fmla="*/ 2147483647 w 59"/>
                <a:gd name="T17" fmla="*/ 2147483647 h 72"/>
                <a:gd name="T18" fmla="*/ 2147483647 w 59"/>
                <a:gd name="T19" fmla="*/ 2147483647 h 72"/>
                <a:gd name="T20" fmla="*/ 2147483647 w 59"/>
                <a:gd name="T21" fmla="*/ 2147483647 h 72"/>
                <a:gd name="T22" fmla="*/ 2147483647 w 59"/>
                <a:gd name="T23" fmla="*/ 2147483647 h 72"/>
                <a:gd name="T24" fmla="*/ 2147483647 w 59"/>
                <a:gd name="T25" fmla="*/ 2147483647 h 72"/>
                <a:gd name="T26" fmla="*/ 2147483647 w 59"/>
                <a:gd name="T27" fmla="*/ 2147483647 h 72"/>
                <a:gd name="T28" fmla="*/ 2147483647 w 59"/>
                <a:gd name="T29" fmla="*/ 2147483647 h 72"/>
                <a:gd name="T30" fmla="*/ 2147483647 w 59"/>
                <a:gd name="T31" fmla="*/ 2147483647 h 72"/>
                <a:gd name="T32" fmla="*/ 2147483647 w 59"/>
                <a:gd name="T33" fmla="*/ 2147483647 h 72"/>
                <a:gd name="T34" fmla="*/ 2147483647 w 59"/>
                <a:gd name="T35" fmla="*/ 2147483647 h 72"/>
                <a:gd name="T36" fmla="*/ 2147483647 w 59"/>
                <a:gd name="T37" fmla="*/ 2147483647 h 72"/>
                <a:gd name="T38" fmla="*/ 2147483647 w 59"/>
                <a:gd name="T39" fmla="*/ 2147483647 h 72"/>
                <a:gd name="T40" fmla="*/ 2147483647 w 59"/>
                <a:gd name="T41" fmla="*/ 2147483647 h 72"/>
                <a:gd name="T42" fmla="*/ 2147483647 w 59"/>
                <a:gd name="T43" fmla="*/ 0 h 72"/>
                <a:gd name="T44" fmla="*/ 2147483647 w 59"/>
                <a:gd name="T45" fmla="*/ 2147483647 h 7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9"/>
                <a:gd name="T70" fmla="*/ 0 h 72"/>
                <a:gd name="T71" fmla="*/ 59 w 59"/>
                <a:gd name="T72" fmla="*/ 72 h 7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9" h="72">
                  <a:moveTo>
                    <a:pt x="57" y="2"/>
                  </a:moveTo>
                  <a:cubicBezTo>
                    <a:pt x="56" y="2"/>
                    <a:pt x="55" y="3"/>
                    <a:pt x="55" y="4"/>
                  </a:cubicBezTo>
                  <a:cubicBezTo>
                    <a:pt x="53" y="5"/>
                    <a:pt x="52" y="7"/>
                    <a:pt x="50" y="8"/>
                  </a:cubicBezTo>
                  <a:cubicBezTo>
                    <a:pt x="49" y="9"/>
                    <a:pt x="47" y="10"/>
                    <a:pt x="46" y="11"/>
                  </a:cubicBezTo>
                  <a:cubicBezTo>
                    <a:pt x="44" y="12"/>
                    <a:pt x="43" y="13"/>
                    <a:pt x="42" y="14"/>
                  </a:cubicBezTo>
                  <a:cubicBezTo>
                    <a:pt x="40" y="15"/>
                    <a:pt x="39" y="15"/>
                    <a:pt x="38" y="16"/>
                  </a:cubicBezTo>
                  <a:cubicBezTo>
                    <a:pt x="36" y="17"/>
                    <a:pt x="34" y="19"/>
                    <a:pt x="32" y="20"/>
                  </a:cubicBezTo>
                  <a:cubicBezTo>
                    <a:pt x="29" y="22"/>
                    <a:pt x="26" y="25"/>
                    <a:pt x="22" y="27"/>
                  </a:cubicBezTo>
                  <a:cubicBezTo>
                    <a:pt x="17" y="30"/>
                    <a:pt x="13" y="34"/>
                    <a:pt x="10" y="38"/>
                  </a:cubicBezTo>
                  <a:cubicBezTo>
                    <a:pt x="8" y="40"/>
                    <a:pt x="7" y="43"/>
                    <a:pt x="5" y="45"/>
                  </a:cubicBezTo>
                  <a:cubicBezTo>
                    <a:pt x="3" y="47"/>
                    <a:pt x="3" y="50"/>
                    <a:pt x="2" y="53"/>
                  </a:cubicBezTo>
                  <a:cubicBezTo>
                    <a:pt x="0" y="57"/>
                    <a:pt x="1" y="61"/>
                    <a:pt x="3" y="65"/>
                  </a:cubicBezTo>
                  <a:cubicBezTo>
                    <a:pt x="4" y="67"/>
                    <a:pt x="5" y="68"/>
                    <a:pt x="6" y="69"/>
                  </a:cubicBezTo>
                  <a:cubicBezTo>
                    <a:pt x="7" y="70"/>
                    <a:pt x="10" y="72"/>
                    <a:pt x="10" y="72"/>
                  </a:cubicBezTo>
                  <a:cubicBezTo>
                    <a:pt x="10" y="71"/>
                    <a:pt x="10" y="71"/>
                    <a:pt x="10" y="71"/>
                  </a:cubicBezTo>
                  <a:cubicBezTo>
                    <a:pt x="8" y="66"/>
                    <a:pt x="6" y="61"/>
                    <a:pt x="6" y="55"/>
                  </a:cubicBezTo>
                  <a:cubicBezTo>
                    <a:pt x="7" y="50"/>
                    <a:pt x="9" y="45"/>
                    <a:pt x="12" y="41"/>
                  </a:cubicBezTo>
                  <a:cubicBezTo>
                    <a:pt x="16" y="35"/>
                    <a:pt x="23" y="30"/>
                    <a:pt x="29" y="26"/>
                  </a:cubicBezTo>
                  <a:cubicBezTo>
                    <a:pt x="32" y="24"/>
                    <a:pt x="36" y="22"/>
                    <a:pt x="39" y="20"/>
                  </a:cubicBezTo>
                  <a:cubicBezTo>
                    <a:pt x="42" y="18"/>
                    <a:pt x="46" y="15"/>
                    <a:pt x="48" y="13"/>
                  </a:cubicBezTo>
                  <a:cubicBezTo>
                    <a:pt x="50" y="11"/>
                    <a:pt x="52" y="9"/>
                    <a:pt x="54" y="7"/>
                  </a:cubicBezTo>
                  <a:cubicBezTo>
                    <a:pt x="55" y="5"/>
                    <a:pt x="58" y="3"/>
                    <a:pt x="59" y="0"/>
                  </a:cubicBezTo>
                  <a:cubicBezTo>
                    <a:pt x="59" y="1"/>
                    <a:pt x="57" y="1"/>
                    <a:pt x="57" y="2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1" name="Freeform 3620"/>
            <p:cNvSpPr>
              <a:spLocks noChangeArrowheads="1"/>
            </p:cNvSpPr>
            <p:nvPr/>
          </p:nvSpPr>
          <p:spPr bwMode="auto">
            <a:xfrm>
              <a:off x="282575" y="9526"/>
              <a:ext cx="60325" cy="55563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2147483647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2147483647 h 42"/>
                <a:gd name="T10" fmla="*/ 2147483647 w 47"/>
                <a:gd name="T11" fmla="*/ 2147483647 h 42"/>
                <a:gd name="T12" fmla="*/ 2147483647 w 47"/>
                <a:gd name="T13" fmla="*/ 2147483647 h 42"/>
                <a:gd name="T14" fmla="*/ 2147483647 w 47"/>
                <a:gd name="T15" fmla="*/ 2147483647 h 42"/>
                <a:gd name="T16" fmla="*/ 2147483647 w 47"/>
                <a:gd name="T17" fmla="*/ 2147483647 h 42"/>
                <a:gd name="T18" fmla="*/ 2147483647 w 47"/>
                <a:gd name="T19" fmla="*/ 2147483647 h 42"/>
                <a:gd name="T20" fmla="*/ 2147483647 w 47"/>
                <a:gd name="T21" fmla="*/ 0 h 42"/>
                <a:gd name="T22" fmla="*/ 2147483647 w 47"/>
                <a:gd name="T23" fmla="*/ 2147483647 h 42"/>
                <a:gd name="T24" fmla="*/ 2147483647 w 47"/>
                <a:gd name="T25" fmla="*/ 2147483647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42"/>
                <a:gd name="T41" fmla="*/ 47 w 47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42">
                  <a:moveTo>
                    <a:pt x="37" y="7"/>
                  </a:moveTo>
                  <a:cubicBezTo>
                    <a:pt x="32" y="11"/>
                    <a:pt x="28" y="14"/>
                    <a:pt x="23" y="17"/>
                  </a:cubicBezTo>
                  <a:cubicBezTo>
                    <a:pt x="18" y="20"/>
                    <a:pt x="13" y="24"/>
                    <a:pt x="9" y="28"/>
                  </a:cubicBezTo>
                  <a:cubicBezTo>
                    <a:pt x="7" y="30"/>
                    <a:pt x="6" y="32"/>
                    <a:pt x="4" y="35"/>
                  </a:cubicBezTo>
                  <a:cubicBezTo>
                    <a:pt x="3" y="37"/>
                    <a:pt x="3" y="39"/>
                    <a:pt x="2" y="42"/>
                  </a:cubicBezTo>
                  <a:cubicBezTo>
                    <a:pt x="0" y="35"/>
                    <a:pt x="4" y="29"/>
                    <a:pt x="8" y="25"/>
                  </a:cubicBezTo>
                  <a:cubicBezTo>
                    <a:pt x="13" y="21"/>
                    <a:pt x="19" y="18"/>
                    <a:pt x="25" y="15"/>
                  </a:cubicBezTo>
                  <a:cubicBezTo>
                    <a:pt x="28" y="13"/>
                    <a:pt x="31" y="11"/>
                    <a:pt x="34" y="9"/>
                  </a:cubicBezTo>
                  <a:cubicBezTo>
                    <a:pt x="36" y="7"/>
                    <a:pt x="38" y="5"/>
                    <a:pt x="40" y="4"/>
                  </a:cubicBezTo>
                  <a:cubicBezTo>
                    <a:pt x="41" y="3"/>
                    <a:pt x="42" y="3"/>
                    <a:pt x="43" y="2"/>
                  </a:cubicBezTo>
                  <a:cubicBezTo>
                    <a:pt x="44" y="1"/>
                    <a:pt x="45" y="0"/>
                    <a:pt x="47" y="0"/>
                  </a:cubicBezTo>
                  <a:cubicBezTo>
                    <a:pt x="46" y="1"/>
                    <a:pt x="44" y="2"/>
                    <a:pt x="42" y="3"/>
                  </a:cubicBezTo>
                  <a:cubicBezTo>
                    <a:pt x="41" y="5"/>
                    <a:pt x="39" y="6"/>
                    <a:pt x="37" y="7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2" name="Freeform 3621"/>
            <p:cNvSpPr>
              <a:spLocks noChangeArrowheads="1"/>
            </p:cNvSpPr>
            <p:nvPr/>
          </p:nvSpPr>
          <p:spPr bwMode="auto">
            <a:xfrm>
              <a:off x="411163" y="34926"/>
              <a:ext cx="44450" cy="28575"/>
            </a:xfrm>
            <a:custGeom>
              <a:avLst/>
              <a:gdLst>
                <a:gd name="T0" fmla="*/ 2147483647 w 35"/>
                <a:gd name="T1" fmla="*/ 2147483647 h 22"/>
                <a:gd name="T2" fmla="*/ 2147483647 w 35"/>
                <a:gd name="T3" fmla="*/ 2147483647 h 22"/>
                <a:gd name="T4" fmla="*/ 2147483647 w 35"/>
                <a:gd name="T5" fmla="*/ 2147483647 h 22"/>
                <a:gd name="T6" fmla="*/ 2147483647 w 35"/>
                <a:gd name="T7" fmla="*/ 2147483647 h 22"/>
                <a:gd name="T8" fmla="*/ 2147483647 w 35"/>
                <a:gd name="T9" fmla="*/ 2147483647 h 22"/>
                <a:gd name="T10" fmla="*/ 2147483647 w 35"/>
                <a:gd name="T11" fmla="*/ 2147483647 h 22"/>
                <a:gd name="T12" fmla="*/ 2147483647 w 35"/>
                <a:gd name="T13" fmla="*/ 2147483647 h 22"/>
                <a:gd name="T14" fmla="*/ 2147483647 w 35"/>
                <a:gd name="T15" fmla="*/ 2147483647 h 22"/>
                <a:gd name="T16" fmla="*/ 2147483647 w 35"/>
                <a:gd name="T17" fmla="*/ 2147483647 h 22"/>
                <a:gd name="T18" fmla="*/ 2147483647 w 35"/>
                <a:gd name="T19" fmla="*/ 2147483647 h 22"/>
                <a:gd name="T20" fmla="*/ 2147483647 w 35"/>
                <a:gd name="T21" fmla="*/ 2147483647 h 22"/>
                <a:gd name="T22" fmla="*/ 0 w 35"/>
                <a:gd name="T23" fmla="*/ 2147483647 h 22"/>
                <a:gd name="T24" fmla="*/ 2147483647 w 35"/>
                <a:gd name="T25" fmla="*/ 2147483647 h 22"/>
                <a:gd name="T26" fmla="*/ 2147483647 w 35"/>
                <a:gd name="T27" fmla="*/ 2147483647 h 22"/>
                <a:gd name="T28" fmla="*/ 2147483647 w 35"/>
                <a:gd name="T29" fmla="*/ 2147483647 h 22"/>
                <a:gd name="T30" fmla="*/ 2147483647 w 35"/>
                <a:gd name="T31" fmla="*/ 2147483647 h 22"/>
                <a:gd name="T32" fmla="*/ 2147483647 w 35"/>
                <a:gd name="T33" fmla="*/ 2147483647 h 22"/>
                <a:gd name="T34" fmla="*/ 2147483647 w 35"/>
                <a:gd name="T35" fmla="*/ 2147483647 h 22"/>
                <a:gd name="T36" fmla="*/ 2147483647 w 35"/>
                <a:gd name="T37" fmla="*/ 2147483647 h 22"/>
                <a:gd name="T38" fmla="*/ 2147483647 w 35"/>
                <a:gd name="T39" fmla="*/ 2147483647 h 22"/>
                <a:gd name="T40" fmla="*/ 2147483647 w 35"/>
                <a:gd name="T41" fmla="*/ 2147483647 h 22"/>
                <a:gd name="T42" fmla="*/ 2147483647 w 35"/>
                <a:gd name="T43" fmla="*/ 2147483647 h 22"/>
                <a:gd name="T44" fmla="*/ 2147483647 w 35"/>
                <a:gd name="T45" fmla="*/ 2147483647 h 22"/>
                <a:gd name="T46" fmla="*/ 2147483647 w 35"/>
                <a:gd name="T47" fmla="*/ 2147483647 h 22"/>
                <a:gd name="T48" fmla="*/ 2147483647 w 35"/>
                <a:gd name="T49" fmla="*/ 2147483647 h 22"/>
                <a:gd name="T50" fmla="*/ 2147483647 w 35"/>
                <a:gd name="T51" fmla="*/ 2147483647 h 22"/>
                <a:gd name="T52" fmla="*/ 2147483647 w 35"/>
                <a:gd name="T53" fmla="*/ 2147483647 h 22"/>
                <a:gd name="T54" fmla="*/ 2147483647 w 35"/>
                <a:gd name="T55" fmla="*/ 2147483647 h 22"/>
                <a:gd name="T56" fmla="*/ 2147483647 w 35"/>
                <a:gd name="T57" fmla="*/ 0 h 22"/>
                <a:gd name="T58" fmla="*/ 2147483647 w 35"/>
                <a:gd name="T59" fmla="*/ 2147483647 h 22"/>
                <a:gd name="T60" fmla="*/ 2147483647 w 35"/>
                <a:gd name="T61" fmla="*/ 2147483647 h 22"/>
                <a:gd name="T62" fmla="*/ 2147483647 w 35"/>
                <a:gd name="T63" fmla="*/ 2147483647 h 22"/>
                <a:gd name="T64" fmla="*/ 2147483647 w 35"/>
                <a:gd name="T65" fmla="*/ 2147483647 h 22"/>
                <a:gd name="T66" fmla="*/ 2147483647 w 35"/>
                <a:gd name="T67" fmla="*/ 2147483647 h 22"/>
                <a:gd name="T68" fmla="*/ 2147483647 w 35"/>
                <a:gd name="T69" fmla="*/ 2147483647 h 2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"/>
                <a:gd name="T106" fmla="*/ 0 h 22"/>
                <a:gd name="T107" fmla="*/ 35 w 35"/>
                <a:gd name="T108" fmla="*/ 22 h 22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" h="22">
                  <a:moveTo>
                    <a:pt x="18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5"/>
                    <a:pt x="15" y="15"/>
                  </a:cubicBezTo>
                  <a:cubicBezTo>
                    <a:pt x="14" y="14"/>
                    <a:pt x="14" y="13"/>
                    <a:pt x="13" y="12"/>
                  </a:cubicBezTo>
                  <a:cubicBezTo>
                    <a:pt x="13" y="11"/>
                    <a:pt x="12" y="9"/>
                    <a:pt x="11" y="8"/>
                  </a:cubicBezTo>
                  <a:cubicBezTo>
                    <a:pt x="11" y="8"/>
                    <a:pt x="10" y="10"/>
                    <a:pt x="10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4"/>
                    <a:pt x="8" y="16"/>
                    <a:pt x="6" y="16"/>
                  </a:cubicBezTo>
                  <a:cubicBezTo>
                    <a:pt x="4" y="15"/>
                    <a:pt x="4" y="13"/>
                    <a:pt x="5" y="11"/>
                  </a:cubicBezTo>
                  <a:cubicBezTo>
                    <a:pt x="5" y="10"/>
                    <a:pt x="5" y="7"/>
                    <a:pt x="4" y="6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1" y="5"/>
                    <a:pt x="1" y="5"/>
                    <a:pt x="0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1" y="12"/>
                    <a:pt x="1" y="16"/>
                    <a:pt x="1" y="19"/>
                  </a:cubicBezTo>
                  <a:cubicBezTo>
                    <a:pt x="1" y="19"/>
                    <a:pt x="0" y="20"/>
                    <a:pt x="1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5" y="22"/>
                    <a:pt x="6" y="22"/>
                    <a:pt x="7" y="22"/>
                  </a:cubicBezTo>
                  <a:cubicBezTo>
                    <a:pt x="9" y="22"/>
                    <a:pt x="10" y="21"/>
                    <a:pt x="11" y="21"/>
                  </a:cubicBezTo>
                  <a:cubicBezTo>
                    <a:pt x="13" y="20"/>
                    <a:pt x="16" y="20"/>
                    <a:pt x="18" y="20"/>
                  </a:cubicBezTo>
                  <a:cubicBezTo>
                    <a:pt x="19" y="19"/>
                    <a:pt x="22" y="19"/>
                    <a:pt x="22" y="17"/>
                  </a:cubicBezTo>
                  <a:cubicBezTo>
                    <a:pt x="22" y="16"/>
                    <a:pt x="22" y="16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4" y="13"/>
                    <a:pt x="25" y="12"/>
                    <a:pt x="26" y="11"/>
                  </a:cubicBezTo>
                  <a:cubicBezTo>
                    <a:pt x="27" y="11"/>
                    <a:pt x="28" y="10"/>
                    <a:pt x="29" y="9"/>
                  </a:cubicBezTo>
                  <a:cubicBezTo>
                    <a:pt x="29" y="9"/>
                    <a:pt x="30" y="8"/>
                    <a:pt x="31" y="8"/>
                  </a:cubicBezTo>
                  <a:cubicBezTo>
                    <a:pt x="32" y="6"/>
                    <a:pt x="33" y="5"/>
                    <a:pt x="33" y="3"/>
                  </a:cubicBezTo>
                  <a:cubicBezTo>
                    <a:pt x="34" y="2"/>
                    <a:pt x="35" y="2"/>
                    <a:pt x="35" y="1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30" y="0"/>
                    <a:pt x="29" y="3"/>
                    <a:pt x="29" y="3"/>
                  </a:cubicBezTo>
                  <a:cubicBezTo>
                    <a:pt x="29" y="4"/>
                    <a:pt x="28" y="6"/>
                    <a:pt x="27" y="7"/>
                  </a:cubicBezTo>
                  <a:cubicBezTo>
                    <a:pt x="26" y="8"/>
                    <a:pt x="25" y="8"/>
                    <a:pt x="24" y="7"/>
                  </a:cubicBezTo>
                  <a:cubicBezTo>
                    <a:pt x="23" y="6"/>
                    <a:pt x="23" y="4"/>
                    <a:pt x="21" y="5"/>
                  </a:cubicBezTo>
                  <a:cubicBezTo>
                    <a:pt x="20" y="6"/>
                    <a:pt x="20" y="8"/>
                    <a:pt x="20" y="9"/>
                  </a:cubicBezTo>
                  <a:cubicBezTo>
                    <a:pt x="19" y="11"/>
                    <a:pt x="19" y="12"/>
                    <a:pt x="18" y="1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3" name="Freeform 3622"/>
            <p:cNvSpPr>
              <a:spLocks noChangeArrowheads="1"/>
            </p:cNvSpPr>
            <p:nvPr/>
          </p:nvSpPr>
          <p:spPr bwMode="auto">
            <a:xfrm>
              <a:off x="411163" y="44451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2147483647 w 31"/>
                <a:gd name="T3" fmla="*/ 2147483647 h 15"/>
                <a:gd name="T4" fmla="*/ 2147483647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2147483647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2147483647 w 31"/>
                <a:gd name="T17" fmla="*/ 2147483647 h 15"/>
                <a:gd name="T18" fmla="*/ 2147483647 w 31"/>
                <a:gd name="T19" fmla="*/ 2147483647 h 15"/>
                <a:gd name="T20" fmla="*/ 2147483647 w 31"/>
                <a:gd name="T21" fmla="*/ 2147483647 h 15"/>
                <a:gd name="T22" fmla="*/ 2147483647 w 31"/>
                <a:gd name="T23" fmla="*/ 2147483647 h 15"/>
                <a:gd name="T24" fmla="*/ 2147483647 w 31"/>
                <a:gd name="T25" fmla="*/ 0 h 15"/>
                <a:gd name="T26" fmla="*/ 2147483647 w 31"/>
                <a:gd name="T27" fmla="*/ 2147483647 h 15"/>
                <a:gd name="T28" fmla="*/ 2147483647 w 31"/>
                <a:gd name="T29" fmla="*/ 2147483647 h 15"/>
                <a:gd name="T30" fmla="*/ 2147483647 w 31"/>
                <a:gd name="T31" fmla="*/ 2147483647 h 15"/>
                <a:gd name="T32" fmla="*/ 2147483647 w 31"/>
                <a:gd name="T33" fmla="*/ 2147483647 h 15"/>
                <a:gd name="T34" fmla="*/ 2147483647 w 31"/>
                <a:gd name="T35" fmla="*/ 2147483647 h 15"/>
                <a:gd name="T36" fmla="*/ 2147483647 w 31"/>
                <a:gd name="T37" fmla="*/ 2147483647 h 15"/>
                <a:gd name="T38" fmla="*/ 2147483647 w 31"/>
                <a:gd name="T39" fmla="*/ 2147483647 h 15"/>
                <a:gd name="T40" fmla="*/ 2147483647 w 31"/>
                <a:gd name="T41" fmla="*/ 2147483647 h 15"/>
                <a:gd name="T42" fmla="*/ 0 w 31"/>
                <a:gd name="T43" fmla="*/ 2147483647 h 15"/>
                <a:gd name="T44" fmla="*/ 2147483647 w 31"/>
                <a:gd name="T45" fmla="*/ 2147483647 h 15"/>
                <a:gd name="T46" fmla="*/ 2147483647 w 31"/>
                <a:gd name="T47" fmla="*/ 2147483647 h 15"/>
                <a:gd name="T48" fmla="*/ 2147483647 w 31"/>
                <a:gd name="T49" fmla="*/ 2147483647 h 15"/>
                <a:gd name="T50" fmla="*/ 2147483647 w 31"/>
                <a:gd name="T51" fmla="*/ 2147483647 h 1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1"/>
                <a:gd name="T79" fmla="*/ 0 h 15"/>
                <a:gd name="T80" fmla="*/ 31 w 31"/>
                <a:gd name="T81" fmla="*/ 15 h 1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1" h="15">
                  <a:moveTo>
                    <a:pt x="9" y="10"/>
                  </a:moveTo>
                  <a:cubicBezTo>
                    <a:pt x="9" y="10"/>
                    <a:pt x="10" y="9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1" y="5"/>
                    <a:pt x="11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5" y="10"/>
                    <a:pt x="15" y="10"/>
                    <a:pt x="17" y="10"/>
                  </a:cubicBezTo>
                  <a:cubicBezTo>
                    <a:pt x="18" y="9"/>
                    <a:pt x="19" y="8"/>
                    <a:pt x="20" y="7"/>
                  </a:cubicBezTo>
                  <a:cubicBezTo>
                    <a:pt x="21" y="6"/>
                    <a:pt x="21" y="4"/>
                    <a:pt x="21" y="3"/>
                  </a:cubicBezTo>
                  <a:cubicBezTo>
                    <a:pt x="21" y="2"/>
                    <a:pt x="22" y="1"/>
                    <a:pt x="22" y="2"/>
                  </a:cubicBezTo>
                  <a:cubicBezTo>
                    <a:pt x="23" y="2"/>
                    <a:pt x="23" y="3"/>
                    <a:pt x="23" y="3"/>
                  </a:cubicBezTo>
                  <a:cubicBezTo>
                    <a:pt x="24" y="5"/>
                    <a:pt x="26" y="4"/>
                    <a:pt x="27" y="3"/>
                  </a:cubicBezTo>
                  <a:cubicBezTo>
                    <a:pt x="29" y="2"/>
                    <a:pt x="30" y="1"/>
                    <a:pt x="31" y="0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5"/>
                    <a:pt x="27" y="6"/>
                    <a:pt x="26" y="7"/>
                  </a:cubicBezTo>
                  <a:cubicBezTo>
                    <a:pt x="24" y="9"/>
                    <a:pt x="22" y="11"/>
                    <a:pt x="20" y="12"/>
                  </a:cubicBezTo>
                  <a:cubicBezTo>
                    <a:pt x="17" y="13"/>
                    <a:pt x="15" y="14"/>
                    <a:pt x="12" y="14"/>
                  </a:cubicBezTo>
                  <a:cubicBezTo>
                    <a:pt x="9" y="15"/>
                    <a:pt x="7" y="14"/>
                    <a:pt x="4" y="14"/>
                  </a:cubicBezTo>
                  <a:cubicBezTo>
                    <a:pt x="3" y="14"/>
                    <a:pt x="1" y="14"/>
                    <a:pt x="1" y="14"/>
                  </a:cubicBezTo>
                  <a:cubicBezTo>
                    <a:pt x="0" y="13"/>
                    <a:pt x="1" y="13"/>
                    <a:pt x="1" y="12"/>
                  </a:cubicBezTo>
                  <a:cubicBezTo>
                    <a:pt x="1" y="10"/>
                    <a:pt x="1" y="7"/>
                    <a:pt x="1" y="5"/>
                  </a:cubicBezTo>
                  <a:cubicBezTo>
                    <a:pt x="1" y="4"/>
                    <a:pt x="0" y="2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3" y="3"/>
                    <a:pt x="3" y="5"/>
                    <a:pt x="3" y="6"/>
                  </a:cubicBezTo>
                  <a:cubicBezTo>
                    <a:pt x="3" y="8"/>
                    <a:pt x="4" y="11"/>
                    <a:pt x="6" y="11"/>
                  </a:cubicBezTo>
                  <a:cubicBezTo>
                    <a:pt x="7" y="12"/>
                    <a:pt x="8" y="11"/>
                    <a:pt x="9" y="1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4" name="Freeform 3623"/>
            <p:cNvSpPr>
              <a:spLocks noChangeArrowheads="1"/>
            </p:cNvSpPr>
            <p:nvPr/>
          </p:nvSpPr>
          <p:spPr bwMode="auto">
            <a:xfrm>
              <a:off x="411163" y="50801"/>
              <a:ext cx="34925" cy="12700"/>
            </a:xfrm>
            <a:custGeom>
              <a:avLst/>
              <a:gdLst>
                <a:gd name="T0" fmla="*/ 2147483647 w 27"/>
                <a:gd name="T1" fmla="*/ 0 h 10"/>
                <a:gd name="T2" fmla="*/ 2147483647 w 27"/>
                <a:gd name="T3" fmla="*/ 2147483647 h 10"/>
                <a:gd name="T4" fmla="*/ 2147483647 w 27"/>
                <a:gd name="T5" fmla="*/ 2147483647 h 10"/>
                <a:gd name="T6" fmla="*/ 2147483647 w 27"/>
                <a:gd name="T7" fmla="*/ 2147483647 h 10"/>
                <a:gd name="T8" fmla="*/ 2147483647 w 27"/>
                <a:gd name="T9" fmla="*/ 2147483647 h 10"/>
                <a:gd name="T10" fmla="*/ 2147483647 w 27"/>
                <a:gd name="T11" fmla="*/ 2147483647 h 10"/>
                <a:gd name="T12" fmla="*/ 2147483647 w 27"/>
                <a:gd name="T13" fmla="*/ 2147483647 h 10"/>
                <a:gd name="T14" fmla="*/ 2147483647 w 27"/>
                <a:gd name="T15" fmla="*/ 2147483647 h 10"/>
                <a:gd name="T16" fmla="*/ 2147483647 w 27"/>
                <a:gd name="T17" fmla="*/ 2147483647 h 10"/>
                <a:gd name="T18" fmla="*/ 2147483647 w 27"/>
                <a:gd name="T19" fmla="*/ 2147483647 h 10"/>
                <a:gd name="T20" fmla="*/ 2147483647 w 27"/>
                <a:gd name="T21" fmla="*/ 2147483647 h 10"/>
                <a:gd name="T22" fmla="*/ 2147483647 w 27"/>
                <a:gd name="T23" fmla="*/ 2147483647 h 10"/>
                <a:gd name="T24" fmla="*/ 2147483647 w 27"/>
                <a:gd name="T25" fmla="*/ 2147483647 h 10"/>
                <a:gd name="T26" fmla="*/ 2147483647 w 27"/>
                <a:gd name="T27" fmla="*/ 2147483647 h 10"/>
                <a:gd name="T28" fmla="*/ 2147483647 w 27"/>
                <a:gd name="T29" fmla="*/ 2147483647 h 10"/>
                <a:gd name="T30" fmla="*/ 2147483647 w 27"/>
                <a:gd name="T31" fmla="*/ 0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0"/>
                <a:gd name="T50" fmla="*/ 27 w 2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0">
                  <a:moveTo>
                    <a:pt x="27" y="0"/>
                  </a:moveTo>
                  <a:cubicBezTo>
                    <a:pt x="25" y="3"/>
                    <a:pt x="23" y="5"/>
                    <a:pt x="19" y="7"/>
                  </a:cubicBezTo>
                  <a:cubicBezTo>
                    <a:pt x="17" y="8"/>
                    <a:pt x="13" y="8"/>
                    <a:pt x="10" y="9"/>
                  </a:cubicBezTo>
                  <a:cubicBezTo>
                    <a:pt x="8" y="9"/>
                    <a:pt x="5" y="10"/>
                    <a:pt x="3" y="10"/>
                  </a:cubicBezTo>
                  <a:cubicBezTo>
                    <a:pt x="1" y="9"/>
                    <a:pt x="0" y="9"/>
                    <a:pt x="1" y="7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4" y="6"/>
                    <a:pt x="5" y="7"/>
                    <a:pt x="6" y="8"/>
                  </a:cubicBezTo>
                  <a:cubicBezTo>
                    <a:pt x="7" y="8"/>
                    <a:pt x="9" y="8"/>
                    <a:pt x="10" y="6"/>
                  </a:cubicBezTo>
                  <a:cubicBezTo>
                    <a:pt x="10" y="6"/>
                    <a:pt x="11" y="4"/>
                    <a:pt x="11" y="4"/>
                  </a:cubicBezTo>
                  <a:cubicBezTo>
                    <a:pt x="12" y="4"/>
                    <a:pt x="13" y="6"/>
                    <a:pt x="13" y="6"/>
                  </a:cubicBezTo>
                  <a:cubicBezTo>
                    <a:pt x="14" y="8"/>
                    <a:pt x="15" y="7"/>
                    <a:pt x="17" y="7"/>
                  </a:cubicBezTo>
                  <a:cubicBezTo>
                    <a:pt x="18" y="6"/>
                    <a:pt x="20" y="5"/>
                    <a:pt x="21" y="4"/>
                  </a:cubicBezTo>
                  <a:cubicBezTo>
                    <a:pt x="22" y="3"/>
                    <a:pt x="22" y="1"/>
                    <a:pt x="23" y="1"/>
                  </a:cubicBezTo>
                  <a:cubicBezTo>
                    <a:pt x="23" y="0"/>
                    <a:pt x="23" y="1"/>
                    <a:pt x="24" y="1"/>
                  </a:cubicBezTo>
                  <a:cubicBezTo>
                    <a:pt x="25" y="2"/>
                    <a:pt x="26" y="1"/>
                    <a:pt x="27" y="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5" name="Freeform 3624"/>
            <p:cNvSpPr>
              <a:spLocks noChangeArrowheads="1"/>
            </p:cNvSpPr>
            <p:nvPr/>
          </p:nvSpPr>
          <p:spPr bwMode="auto">
            <a:xfrm>
              <a:off x="434975" y="52388"/>
              <a:ext cx="7938" cy="7938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0 w 6"/>
                <a:gd name="T5" fmla="*/ 2147483647 h 5"/>
                <a:gd name="T6" fmla="*/ 2147483647 w 6"/>
                <a:gd name="T7" fmla="*/ 2147483647 h 5"/>
                <a:gd name="T8" fmla="*/ 2147483647 w 6"/>
                <a:gd name="T9" fmla="*/ 0 h 5"/>
                <a:gd name="T10" fmla="*/ 2147483647 w 6"/>
                <a:gd name="T11" fmla="*/ 0 h 5"/>
                <a:gd name="T12" fmla="*/ 2147483647 w 6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5"/>
                <a:gd name="T23" fmla="*/ 6 w 6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5">
                  <a:moveTo>
                    <a:pt x="4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4"/>
                    <a:pt x="2" y="4"/>
                    <a:pt x="3" y="3"/>
                  </a:cubicBezTo>
                  <a:cubicBezTo>
                    <a:pt x="4" y="2"/>
                    <a:pt x="5" y="1"/>
                    <a:pt x="6" y="0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6" name="Freeform 3625"/>
            <p:cNvSpPr>
              <a:spLocks noChangeArrowheads="1"/>
            </p:cNvSpPr>
            <p:nvPr/>
          </p:nvSpPr>
          <p:spPr bwMode="auto">
            <a:xfrm>
              <a:off x="412750" y="57151"/>
              <a:ext cx="17463" cy="6350"/>
            </a:xfrm>
            <a:custGeom>
              <a:avLst/>
              <a:gdLst>
                <a:gd name="T0" fmla="*/ 2147483647 w 14"/>
                <a:gd name="T1" fmla="*/ 2147483647 h 5"/>
                <a:gd name="T2" fmla="*/ 2147483647 w 14"/>
                <a:gd name="T3" fmla="*/ 2147483647 h 5"/>
                <a:gd name="T4" fmla="*/ 2147483647 w 14"/>
                <a:gd name="T5" fmla="*/ 2147483647 h 5"/>
                <a:gd name="T6" fmla="*/ 2147483647 w 14"/>
                <a:gd name="T7" fmla="*/ 2147483647 h 5"/>
                <a:gd name="T8" fmla="*/ 2147483647 w 14"/>
                <a:gd name="T9" fmla="*/ 2147483647 h 5"/>
                <a:gd name="T10" fmla="*/ 0 w 14"/>
                <a:gd name="T11" fmla="*/ 0 h 5"/>
                <a:gd name="T12" fmla="*/ 0 w 14"/>
                <a:gd name="T13" fmla="*/ 2147483647 h 5"/>
                <a:gd name="T14" fmla="*/ 0 w 14"/>
                <a:gd name="T15" fmla="*/ 2147483647 h 5"/>
                <a:gd name="T16" fmla="*/ 2147483647 w 14"/>
                <a:gd name="T17" fmla="*/ 2147483647 h 5"/>
                <a:gd name="T18" fmla="*/ 2147483647 w 14"/>
                <a:gd name="T19" fmla="*/ 2147483647 h 5"/>
                <a:gd name="T20" fmla="*/ 2147483647 w 14"/>
                <a:gd name="T21" fmla="*/ 2147483647 h 5"/>
                <a:gd name="T22" fmla="*/ 2147483647 w 14"/>
                <a:gd name="T23" fmla="*/ 2147483647 h 5"/>
                <a:gd name="T24" fmla="*/ 2147483647 w 14"/>
                <a:gd name="T25" fmla="*/ 2147483647 h 5"/>
                <a:gd name="T26" fmla="*/ 2147483647 w 14"/>
                <a:gd name="T27" fmla="*/ 2147483647 h 5"/>
                <a:gd name="T28" fmla="*/ 2147483647 w 14"/>
                <a:gd name="T29" fmla="*/ 2147483647 h 5"/>
                <a:gd name="T30" fmla="*/ 2147483647 w 14"/>
                <a:gd name="T31" fmla="*/ 2147483647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4"/>
                <a:gd name="T49" fmla="*/ 0 h 5"/>
                <a:gd name="T50" fmla="*/ 14 w 14"/>
                <a:gd name="T51" fmla="*/ 5 h 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4" h="5">
                  <a:moveTo>
                    <a:pt x="11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9" y="3"/>
                    <a:pt x="8" y="3"/>
                    <a:pt x="7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3" y="5"/>
                    <a:pt x="5" y="5"/>
                    <a:pt x="6" y="5"/>
                  </a:cubicBezTo>
                  <a:cubicBezTo>
                    <a:pt x="8" y="4"/>
                    <a:pt x="9" y="4"/>
                    <a:pt x="11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4"/>
                    <a:pt x="12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lose/>
                </a:path>
              </a:pathLst>
            </a:custGeom>
            <a:solidFill>
              <a:srgbClr val="9C04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7" name="Freeform 3626"/>
            <p:cNvSpPr>
              <a:spLocks noChangeArrowheads="1"/>
            </p:cNvSpPr>
            <p:nvPr/>
          </p:nvSpPr>
          <p:spPr bwMode="auto">
            <a:xfrm>
              <a:off x="349250" y="1"/>
              <a:ext cx="104775" cy="38100"/>
            </a:xfrm>
            <a:custGeom>
              <a:avLst/>
              <a:gdLst>
                <a:gd name="T0" fmla="*/ 2147483647 w 80"/>
                <a:gd name="T1" fmla="*/ 2147483647 h 29"/>
                <a:gd name="T2" fmla="*/ 2147483647 w 80"/>
                <a:gd name="T3" fmla="*/ 2147483647 h 29"/>
                <a:gd name="T4" fmla="*/ 2147483647 w 80"/>
                <a:gd name="T5" fmla="*/ 2147483647 h 29"/>
                <a:gd name="T6" fmla="*/ 2147483647 w 80"/>
                <a:gd name="T7" fmla="*/ 2147483647 h 29"/>
                <a:gd name="T8" fmla="*/ 2147483647 w 80"/>
                <a:gd name="T9" fmla="*/ 2147483647 h 29"/>
                <a:gd name="T10" fmla="*/ 2147483647 w 80"/>
                <a:gd name="T11" fmla="*/ 2147483647 h 29"/>
                <a:gd name="T12" fmla="*/ 2147483647 w 80"/>
                <a:gd name="T13" fmla="*/ 2147483647 h 29"/>
                <a:gd name="T14" fmla="*/ 2147483647 w 80"/>
                <a:gd name="T15" fmla="*/ 2147483647 h 29"/>
                <a:gd name="T16" fmla="*/ 2147483647 w 80"/>
                <a:gd name="T17" fmla="*/ 2147483647 h 29"/>
                <a:gd name="T18" fmla="*/ 2147483647 w 80"/>
                <a:gd name="T19" fmla="*/ 2147483647 h 29"/>
                <a:gd name="T20" fmla="*/ 2147483647 w 80"/>
                <a:gd name="T21" fmla="*/ 2147483647 h 29"/>
                <a:gd name="T22" fmla="*/ 2147483647 w 80"/>
                <a:gd name="T23" fmla="*/ 2147483647 h 29"/>
                <a:gd name="T24" fmla="*/ 0 w 80"/>
                <a:gd name="T25" fmla="*/ 0 h 29"/>
                <a:gd name="T26" fmla="*/ 2147483647 w 80"/>
                <a:gd name="T27" fmla="*/ 2147483647 h 29"/>
                <a:gd name="T28" fmla="*/ 2147483647 w 80"/>
                <a:gd name="T29" fmla="*/ 2147483647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0"/>
                <a:gd name="T46" fmla="*/ 0 h 29"/>
                <a:gd name="T47" fmla="*/ 80 w 80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0" h="29">
                  <a:moveTo>
                    <a:pt x="11" y="6"/>
                  </a:moveTo>
                  <a:cubicBezTo>
                    <a:pt x="16" y="9"/>
                    <a:pt x="20" y="10"/>
                    <a:pt x="25" y="12"/>
                  </a:cubicBezTo>
                  <a:cubicBezTo>
                    <a:pt x="33" y="17"/>
                    <a:pt x="40" y="20"/>
                    <a:pt x="49" y="21"/>
                  </a:cubicBezTo>
                  <a:cubicBezTo>
                    <a:pt x="56" y="23"/>
                    <a:pt x="64" y="24"/>
                    <a:pt x="71" y="26"/>
                  </a:cubicBezTo>
                  <a:cubicBezTo>
                    <a:pt x="72" y="26"/>
                    <a:pt x="73" y="27"/>
                    <a:pt x="74" y="27"/>
                  </a:cubicBezTo>
                  <a:cubicBezTo>
                    <a:pt x="75" y="28"/>
                    <a:pt x="78" y="29"/>
                    <a:pt x="80" y="28"/>
                  </a:cubicBezTo>
                  <a:cubicBezTo>
                    <a:pt x="79" y="26"/>
                    <a:pt x="75" y="25"/>
                    <a:pt x="73" y="24"/>
                  </a:cubicBezTo>
                  <a:cubicBezTo>
                    <a:pt x="72" y="23"/>
                    <a:pt x="70" y="22"/>
                    <a:pt x="69" y="22"/>
                  </a:cubicBezTo>
                  <a:cubicBezTo>
                    <a:pt x="63" y="18"/>
                    <a:pt x="58" y="15"/>
                    <a:pt x="52" y="13"/>
                  </a:cubicBezTo>
                  <a:cubicBezTo>
                    <a:pt x="45" y="10"/>
                    <a:pt x="37" y="11"/>
                    <a:pt x="30" y="10"/>
                  </a:cubicBezTo>
                  <a:cubicBezTo>
                    <a:pt x="27" y="9"/>
                    <a:pt x="24" y="8"/>
                    <a:pt x="21" y="7"/>
                  </a:cubicBezTo>
                  <a:cubicBezTo>
                    <a:pt x="18" y="6"/>
                    <a:pt x="15" y="5"/>
                    <a:pt x="11" y="4"/>
                  </a:cubicBezTo>
                  <a:cubicBezTo>
                    <a:pt x="7" y="2"/>
                    <a:pt x="4" y="0"/>
                    <a:pt x="0" y="0"/>
                  </a:cubicBezTo>
                  <a:cubicBezTo>
                    <a:pt x="1" y="2"/>
                    <a:pt x="4" y="2"/>
                    <a:pt x="5" y="2"/>
                  </a:cubicBezTo>
                  <a:cubicBezTo>
                    <a:pt x="8" y="3"/>
                    <a:pt x="9" y="5"/>
                    <a:pt x="11" y="6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8" name="Freeform 3627"/>
            <p:cNvSpPr>
              <a:spLocks noChangeArrowheads="1"/>
            </p:cNvSpPr>
            <p:nvPr/>
          </p:nvSpPr>
          <p:spPr bwMode="auto">
            <a:xfrm>
              <a:off x="373063" y="6351"/>
              <a:ext cx="68263" cy="23813"/>
            </a:xfrm>
            <a:custGeom>
              <a:avLst/>
              <a:gdLst>
                <a:gd name="T0" fmla="*/ 2147483647 w 53"/>
                <a:gd name="T1" fmla="*/ 2147483647 h 18"/>
                <a:gd name="T2" fmla="*/ 2147483647 w 53"/>
                <a:gd name="T3" fmla="*/ 2147483647 h 18"/>
                <a:gd name="T4" fmla="*/ 2147483647 w 53"/>
                <a:gd name="T5" fmla="*/ 2147483647 h 18"/>
                <a:gd name="T6" fmla="*/ 2147483647 w 53"/>
                <a:gd name="T7" fmla="*/ 2147483647 h 18"/>
                <a:gd name="T8" fmla="*/ 2147483647 w 53"/>
                <a:gd name="T9" fmla="*/ 2147483647 h 18"/>
                <a:gd name="T10" fmla="*/ 2147483647 w 53"/>
                <a:gd name="T11" fmla="*/ 2147483647 h 18"/>
                <a:gd name="T12" fmla="*/ 2147483647 w 53"/>
                <a:gd name="T13" fmla="*/ 2147483647 h 18"/>
                <a:gd name="T14" fmla="*/ 2147483647 w 53"/>
                <a:gd name="T15" fmla="*/ 2147483647 h 18"/>
                <a:gd name="T16" fmla="*/ 0 w 53"/>
                <a:gd name="T17" fmla="*/ 2147483647 h 18"/>
                <a:gd name="T18" fmla="*/ 2147483647 w 53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3"/>
                <a:gd name="T31" fmla="*/ 0 h 18"/>
                <a:gd name="T32" fmla="*/ 53 w 53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3" h="18">
                  <a:moveTo>
                    <a:pt x="11" y="7"/>
                  </a:moveTo>
                  <a:cubicBezTo>
                    <a:pt x="20" y="12"/>
                    <a:pt x="29" y="10"/>
                    <a:pt x="38" y="14"/>
                  </a:cubicBezTo>
                  <a:cubicBezTo>
                    <a:pt x="43" y="15"/>
                    <a:pt x="48" y="18"/>
                    <a:pt x="53" y="18"/>
                  </a:cubicBezTo>
                  <a:cubicBezTo>
                    <a:pt x="52" y="18"/>
                    <a:pt x="48" y="15"/>
                    <a:pt x="47" y="14"/>
                  </a:cubicBezTo>
                  <a:cubicBezTo>
                    <a:pt x="44" y="12"/>
                    <a:pt x="41" y="11"/>
                    <a:pt x="39" y="9"/>
                  </a:cubicBezTo>
                  <a:cubicBezTo>
                    <a:pt x="36" y="7"/>
                    <a:pt x="32" y="6"/>
                    <a:pt x="29" y="6"/>
                  </a:cubicBezTo>
                  <a:cubicBezTo>
                    <a:pt x="25" y="6"/>
                    <a:pt x="21" y="6"/>
                    <a:pt x="18" y="5"/>
                  </a:cubicBezTo>
                  <a:cubicBezTo>
                    <a:pt x="15" y="5"/>
                    <a:pt x="11" y="3"/>
                    <a:pt x="8" y="3"/>
                  </a:cubicBezTo>
                  <a:cubicBezTo>
                    <a:pt x="6" y="2"/>
                    <a:pt x="3" y="0"/>
                    <a:pt x="0" y="1"/>
                  </a:cubicBezTo>
                  <a:cubicBezTo>
                    <a:pt x="3" y="3"/>
                    <a:pt x="8" y="5"/>
                    <a:pt x="11" y="7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69" name="Freeform 3628"/>
            <p:cNvSpPr>
              <a:spLocks noChangeArrowheads="1"/>
            </p:cNvSpPr>
            <p:nvPr/>
          </p:nvSpPr>
          <p:spPr bwMode="auto">
            <a:xfrm>
              <a:off x="385763" y="9526"/>
              <a:ext cx="49213" cy="15875"/>
            </a:xfrm>
            <a:custGeom>
              <a:avLst/>
              <a:gdLst>
                <a:gd name="T0" fmla="*/ 2147483647 w 38"/>
                <a:gd name="T1" fmla="*/ 2147483647 h 12"/>
                <a:gd name="T2" fmla="*/ 2147483647 w 38"/>
                <a:gd name="T3" fmla="*/ 2147483647 h 12"/>
                <a:gd name="T4" fmla="*/ 2147483647 w 38"/>
                <a:gd name="T5" fmla="*/ 2147483647 h 12"/>
                <a:gd name="T6" fmla="*/ 2147483647 w 38"/>
                <a:gd name="T7" fmla="*/ 2147483647 h 12"/>
                <a:gd name="T8" fmla="*/ 2147483647 w 38"/>
                <a:gd name="T9" fmla="*/ 2147483647 h 12"/>
                <a:gd name="T10" fmla="*/ 2147483647 w 38"/>
                <a:gd name="T11" fmla="*/ 2147483647 h 12"/>
                <a:gd name="T12" fmla="*/ 2147483647 w 38"/>
                <a:gd name="T13" fmla="*/ 2147483647 h 12"/>
                <a:gd name="T14" fmla="*/ 2147483647 w 38"/>
                <a:gd name="T15" fmla="*/ 2147483647 h 12"/>
                <a:gd name="T16" fmla="*/ 2147483647 w 38"/>
                <a:gd name="T17" fmla="*/ 0 h 12"/>
                <a:gd name="T18" fmla="*/ 0 w 38"/>
                <a:gd name="T19" fmla="*/ 0 h 12"/>
                <a:gd name="T20" fmla="*/ 2147483647 w 38"/>
                <a:gd name="T21" fmla="*/ 2147483647 h 12"/>
                <a:gd name="T22" fmla="*/ 2147483647 w 38"/>
                <a:gd name="T23" fmla="*/ 2147483647 h 12"/>
                <a:gd name="T24" fmla="*/ 2147483647 w 38"/>
                <a:gd name="T25" fmla="*/ 2147483647 h 12"/>
                <a:gd name="T26" fmla="*/ 2147483647 w 38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12"/>
                <a:gd name="T44" fmla="*/ 38 w 38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12">
                  <a:moveTo>
                    <a:pt x="19" y="6"/>
                  </a:moveTo>
                  <a:cubicBezTo>
                    <a:pt x="22" y="7"/>
                    <a:pt x="25" y="7"/>
                    <a:pt x="28" y="9"/>
                  </a:cubicBezTo>
                  <a:cubicBezTo>
                    <a:pt x="31" y="10"/>
                    <a:pt x="35" y="12"/>
                    <a:pt x="38" y="12"/>
                  </a:cubicBezTo>
                  <a:cubicBezTo>
                    <a:pt x="36" y="10"/>
                    <a:pt x="33" y="8"/>
                    <a:pt x="30" y="6"/>
                  </a:cubicBezTo>
                  <a:cubicBezTo>
                    <a:pt x="29" y="6"/>
                    <a:pt x="27" y="4"/>
                    <a:pt x="26" y="4"/>
                  </a:cubicBezTo>
                  <a:cubicBezTo>
                    <a:pt x="24" y="4"/>
                    <a:pt x="22" y="4"/>
                    <a:pt x="21" y="4"/>
                  </a:cubicBezTo>
                  <a:cubicBezTo>
                    <a:pt x="18" y="3"/>
                    <a:pt x="15" y="2"/>
                    <a:pt x="12" y="2"/>
                  </a:cubicBezTo>
                  <a:cubicBezTo>
                    <a:pt x="11" y="2"/>
                    <a:pt x="9" y="2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6" y="3"/>
                    <a:pt x="7" y="3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3" y="4"/>
                    <a:pt x="16" y="6"/>
                    <a:pt x="19" y="6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0" name="Freeform 3629"/>
            <p:cNvSpPr>
              <a:spLocks noChangeArrowheads="1"/>
            </p:cNvSpPr>
            <p:nvPr/>
          </p:nvSpPr>
          <p:spPr bwMode="auto">
            <a:xfrm>
              <a:off x="160338" y="76201"/>
              <a:ext cx="106363" cy="138113"/>
            </a:xfrm>
            <a:custGeom>
              <a:avLst/>
              <a:gdLst>
                <a:gd name="T0" fmla="*/ 2147483647 w 82"/>
                <a:gd name="T1" fmla="*/ 2147483647 h 106"/>
                <a:gd name="T2" fmla="*/ 2147483647 w 82"/>
                <a:gd name="T3" fmla="*/ 2147483647 h 106"/>
                <a:gd name="T4" fmla="*/ 2147483647 w 82"/>
                <a:gd name="T5" fmla="*/ 2147483647 h 106"/>
                <a:gd name="T6" fmla="*/ 2147483647 w 82"/>
                <a:gd name="T7" fmla="*/ 2147483647 h 106"/>
                <a:gd name="T8" fmla="*/ 2147483647 w 82"/>
                <a:gd name="T9" fmla="*/ 2147483647 h 106"/>
                <a:gd name="T10" fmla="*/ 2147483647 w 82"/>
                <a:gd name="T11" fmla="*/ 2147483647 h 106"/>
                <a:gd name="T12" fmla="*/ 2147483647 w 82"/>
                <a:gd name="T13" fmla="*/ 2147483647 h 106"/>
                <a:gd name="T14" fmla="*/ 2147483647 w 82"/>
                <a:gd name="T15" fmla="*/ 2147483647 h 106"/>
                <a:gd name="T16" fmla="*/ 2147483647 w 82"/>
                <a:gd name="T17" fmla="*/ 2147483647 h 106"/>
                <a:gd name="T18" fmla="*/ 2147483647 w 82"/>
                <a:gd name="T19" fmla="*/ 2147483647 h 106"/>
                <a:gd name="T20" fmla="*/ 2147483647 w 82"/>
                <a:gd name="T21" fmla="*/ 2147483647 h 106"/>
                <a:gd name="T22" fmla="*/ 2147483647 w 82"/>
                <a:gd name="T23" fmla="*/ 2147483647 h 106"/>
                <a:gd name="T24" fmla="*/ 2147483647 w 82"/>
                <a:gd name="T25" fmla="*/ 2147483647 h 106"/>
                <a:gd name="T26" fmla="*/ 2147483647 w 82"/>
                <a:gd name="T27" fmla="*/ 2147483647 h 106"/>
                <a:gd name="T28" fmla="*/ 2147483647 w 82"/>
                <a:gd name="T29" fmla="*/ 2147483647 h 106"/>
                <a:gd name="T30" fmla="*/ 2147483647 w 82"/>
                <a:gd name="T31" fmla="*/ 2147483647 h 106"/>
                <a:gd name="T32" fmla="*/ 2147483647 w 82"/>
                <a:gd name="T33" fmla="*/ 2147483647 h 106"/>
                <a:gd name="T34" fmla="*/ 2147483647 w 82"/>
                <a:gd name="T35" fmla="*/ 2147483647 h 106"/>
                <a:gd name="T36" fmla="*/ 2147483647 w 82"/>
                <a:gd name="T37" fmla="*/ 2147483647 h 106"/>
                <a:gd name="T38" fmla="*/ 2147483647 w 82"/>
                <a:gd name="T39" fmla="*/ 2147483647 h 106"/>
                <a:gd name="T40" fmla="*/ 2147483647 w 82"/>
                <a:gd name="T41" fmla="*/ 2147483647 h 106"/>
                <a:gd name="T42" fmla="*/ 2147483647 w 82"/>
                <a:gd name="T43" fmla="*/ 2147483647 h 106"/>
                <a:gd name="T44" fmla="*/ 2147483647 w 82"/>
                <a:gd name="T45" fmla="*/ 2147483647 h 106"/>
                <a:gd name="T46" fmla="*/ 2147483647 w 82"/>
                <a:gd name="T47" fmla="*/ 2147483647 h 106"/>
                <a:gd name="T48" fmla="*/ 2147483647 w 82"/>
                <a:gd name="T49" fmla="*/ 2147483647 h 106"/>
                <a:gd name="T50" fmla="*/ 2147483647 w 82"/>
                <a:gd name="T51" fmla="*/ 2147483647 h 106"/>
                <a:gd name="T52" fmla="*/ 2147483647 w 82"/>
                <a:gd name="T53" fmla="*/ 2147483647 h 10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2"/>
                <a:gd name="T82" fmla="*/ 0 h 106"/>
                <a:gd name="T83" fmla="*/ 82 w 82"/>
                <a:gd name="T84" fmla="*/ 106 h 10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2" h="106">
                  <a:moveTo>
                    <a:pt x="35" y="41"/>
                  </a:moveTo>
                  <a:cubicBezTo>
                    <a:pt x="37" y="33"/>
                    <a:pt x="38" y="25"/>
                    <a:pt x="41" y="18"/>
                  </a:cubicBezTo>
                  <a:cubicBezTo>
                    <a:pt x="42" y="13"/>
                    <a:pt x="43" y="10"/>
                    <a:pt x="46" y="6"/>
                  </a:cubicBezTo>
                  <a:cubicBezTo>
                    <a:pt x="48" y="4"/>
                    <a:pt x="49" y="1"/>
                    <a:pt x="52" y="1"/>
                  </a:cubicBezTo>
                  <a:cubicBezTo>
                    <a:pt x="56" y="0"/>
                    <a:pt x="59" y="0"/>
                    <a:pt x="62" y="1"/>
                  </a:cubicBezTo>
                  <a:cubicBezTo>
                    <a:pt x="66" y="2"/>
                    <a:pt x="69" y="5"/>
                    <a:pt x="73" y="6"/>
                  </a:cubicBezTo>
                  <a:cubicBezTo>
                    <a:pt x="74" y="7"/>
                    <a:pt x="76" y="7"/>
                    <a:pt x="77" y="8"/>
                  </a:cubicBezTo>
                  <a:cubicBezTo>
                    <a:pt x="78" y="8"/>
                    <a:pt x="81" y="8"/>
                    <a:pt x="82" y="9"/>
                  </a:cubicBezTo>
                  <a:cubicBezTo>
                    <a:pt x="82" y="9"/>
                    <a:pt x="80" y="11"/>
                    <a:pt x="80" y="11"/>
                  </a:cubicBezTo>
                  <a:cubicBezTo>
                    <a:pt x="79" y="12"/>
                    <a:pt x="79" y="13"/>
                    <a:pt x="78" y="14"/>
                  </a:cubicBezTo>
                  <a:cubicBezTo>
                    <a:pt x="78" y="14"/>
                    <a:pt x="78" y="12"/>
                    <a:pt x="77" y="11"/>
                  </a:cubicBezTo>
                  <a:cubicBezTo>
                    <a:pt x="77" y="11"/>
                    <a:pt x="76" y="10"/>
                    <a:pt x="76" y="10"/>
                  </a:cubicBezTo>
                  <a:cubicBezTo>
                    <a:pt x="73" y="10"/>
                    <a:pt x="71" y="11"/>
                    <a:pt x="69" y="12"/>
                  </a:cubicBezTo>
                  <a:cubicBezTo>
                    <a:pt x="67" y="13"/>
                    <a:pt x="63" y="14"/>
                    <a:pt x="61" y="12"/>
                  </a:cubicBezTo>
                  <a:cubicBezTo>
                    <a:pt x="60" y="10"/>
                    <a:pt x="59" y="8"/>
                    <a:pt x="58" y="6"/>
                  </a:cubicBezTo>
                  <a:cubicBezTo>
                    <a:pt x="57" y="4"/>
                    <a:pt x="54" y="0"/>
                    <a:pt x="52" y="3"/>
                  </a:cubicBezTo>
                  <a:cubicBezTo>
                    <a:pt x="50" y="6"/>
                    <a:pt x="50" y="9"/>
                    <a:pt x="50" y="12"/>
                  </a:cubicBezTo>
                  <a:cubicBezTo>
                    <a:pt x="50" y="15"/>
                    <a:pt x="50" y="19"/>
                    <a:pt x="51" y="23"/>
                  </a:cubicBezTo>
                  <a:cubicBezTo>
                    <a:pt x="53" y="30"/>
                    <a:pt x="55" y="37"/>
                    <a:pt x="53" y="44"/>
                  </a:cubicBezTo>
                  <a:cubicBezTo>
                    <a:pt x="50" y="51"/>
                    <a:pt x="44" y="58"/>
                    <a:pt x="39" y="63"/>
                  </a:cubicBezTo>
                  <a:cubicBezTo>
                    <a:pt x="32" y="69"/>
                    <a:pt x="22" y="71"/>
                    <a:pt x="30" y="80"/>
                  </a:cubicBezTo>
                  <a:cubicBezTo>
                    <a:pt x="33" y="84"/>
                    <a:pt x="35" y="91"/>
                    <a:pt x="32" y="95"/>
                  </a:cubicBezTo>
                  <a:cubicBezTo>
                    <a:pt x="30" y="99"/>
                    <a:pt x="25" y="100"/>
                    <a:pt x="21" y="101"/>
                  </a:cubicBezTo>
                  <a:cubicBezTo>
                    <a:pt x="17" y="102"/>
                    <a:pt x="12" y="106"/>
                    <a:pt x="8" y="105"/>
                  </a:cubicBezTo>
                  <a:cubicBezTo>
                    <a:pt x="6" y="104"/>
                    <a:pt x="3" y="101"/>
                    <a:pt x="2" y="99"/>
                  </a:cubicBezTo>
                  <a:cubicBezTo>
                    <a:pt x="0" y="91"/>
                    <a:pt x="13" y="80"/>
                    <a:pt x="18" y="75"/>
                  </a:cubicBezTo>
                  <a:cubicBezTo>
                    <a:pt x="26" y="66"/>
                    <a:pt x="32" y="52"/>
                    <a:pt x="35" y="41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1" name="Freeform 3630"/>
            <p:cNvSpPr>
              <a:spLocks noChangeArrowheads="1"/>
            </p:cNvSpPr>
            <p:nvPr/>
          </p:nvSpPr>
          <p:spPr bwMode="auto">
            <a:xfrm>
              <a:off x="166688" y="79376"/>
              <a:ext cx="63500" cy="134938"/>
            </a:xfrm>
            <a:custGeom>
              <a:avLst/>
              <a:gdLst>
                <a:gd name="T0" fmla="*/ 2147483647 w 49"/>
                <a:gd name="T1" fmla="*/ 2147483647 h 104"/>
                <a:gd name="T2" fmla="*/ 2147483647 w 49"/>
                <a:gd name="T3" fmla="*/ 2147483647 h 104"/>
                <a:gd name="T4" fmla="*/ 2147483647 w 49"/>
                <a:gd name="T5" fmla="*/ 2147483647 h 104"/>
                <a:gd name="T6" fmla="*/ 2147483647 w 49"/>
                <a:gd name="T7" fmla="*/ 2147483647 h 104"/>
                <a:gd name="T8" fmla="*/ 2147483647 w 49"/>
                <a:gd name="T9" fmla="*/ 2147483647 h 104"/>
                <a:gd name="T10" fmla="*/ 2147483647 w 49"/>
                <a:gd name="T11" fmla="*/ 2147483647 h 104"/>
                <a:gd name="T12" fmla="*/ 2147483647 w 49"/>
                <a:gd name="T13" fmla="*/ 2147483647 h 104"/>
                <a:gd name="T14" fmla="*/ 2147483647 w 49"/>
                <a:gd name="T15" fmla="*/ 2147483647 h 104"/>
                <a:gd name="T16" fmla="*/ 2147483647 w 49"/>
                <a:gd name="T17" fmla="*/ 2147483647 h 104"/>
                <a:gd name="T18" fmla="*/ 2147483647 w 49"/>
                <a:gd name="T19" fmla="*/ 2147483647 h 104"/>
                <a:gd name="T20" fmla="*/ 2147483647 w 49"/>
                <a:gd name="T21" fmla="*/ 2147483647 h 104"/>
                <a:gd name="T22" fmla="*/ 2147483647 w 49"/>
                <a:gd name="T23" fmla="*/ 2147483647 h 104"/>
                <a:gd name="T24" fmla="*/ 2147483647 w 49"/>
                <a:gd name="T25" fmla="*/ 2147483647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04"/>
                <a:gd name="T41" fmla="*/ 49 w 49"/>
                <a:gd name="T42" fmla="*/ 104 h 1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04">
                  <a:moveTo>
                    <a:pt x="47" y="41"/>
                  </a:moveTo>
                  <a:cubicBezTo>
                    <a:pt x="45" y="49"/>
                    <a:pt x="37" y="58"/>
                    <a:pt x="30" y="64"/>
                  </a:cubicBezTo>
                  <a:cubicBezTo>
                    <a:pt x="20" y="74"/>
                    <a:pt x="26" y="74"/>
                    <a:pt x="28" y="86"/>
                  </a:cubicBezTo>
                  <a:cubicBezTo>
                    <a:pt x="30" y="96"/>
                    <a:pt x="18" y="100"/>
                    <a:pt x="10" y="101"/>
                  </a:cubicBezTo>
                  <a:cubicBezTo>
                    <a:pt x="6" y="102"/>
                    <a:pt x="0" y="104"/>
                    <a:pt x="1" y="99"/>
                  </a:cubicBezTo>
                  <a:cubicBezTo>
                    <a:pt x="2" y="95"/>
                    <a:pt x="8" y="94"/>
                    <a:pt x="11" y="92"/>
                  </a:cubicBezTo>
                  <a:cubicBezTo>
                    <a:pt x="22" y="85"/>
                    <a:pt x="15" y="80"/>
                    <a:pt x="16" y="71"/>
                  </a:cubicBezTo>
                  <a:cubicBezTo>
                    <a:pt x="18" y="62"/>
                    <a:pt x="31" y="61"/>
                    <a:pt x="36" y="53"/>
                  </a:cubicBezTo>
                  <a:cubicBezTo>
                    <a:pt x="42" y="42"/>
                    <a:pt x="40" y="26"/>
                    <a:pt x="40" y="14"/>
                  </a:cubicBezTo>
                  <a:cubicBezTo>
                    <a:pt x="40" y="10"/>
                    <a:pt x="37" y="5"/>
                    <a:pt x="41" y="2"/>
                  </a:cubicBezTo>
                  <a:cubicBezTo>
                    <a:pt x="45" y="0"/>
                    <a:pt x="46" y="2"/>
                    <a:pt x="46" y="5"/>
                  </a:cubicBezTo>
                  <a:cubicBezTo>
                    <a:pt x="46" y="9"/>
                    <a:pt x="47" y="13"/>
                    <a:pt x="47" y="17"/>
                  </a:cubicBezTo>
                  <a:cubicBezTo>
                    <a:pt x="48" y="24"/>
                    <a:pt x="49" y="34"/>
                    <a:pt x="47" y="41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2" name="Freeform 3631"/>
            <p:cNvSpPr>
              <a:spLocks noChangeArrowheads="1"/>
            </p:cNvSpPr>
            <p:nvPr/>
          </p:nvSpPr>
          <p:spPr bwMode="auto">
            <a:xfrm>
              <a:off x="177800" y="80963"/>
              <a:ext cx="52388" cy="130175"/>
            </a:xfrm>
            <a:custGeom>
              <a:avLst/>
              <a:gdLst>
                <a:gd name="T0" fmla="*/ 2147483647 w 41"/>
                <a:gd name="T1" fmla="*/ 2147483647 h 100"/>
                <a:gd name="T2" fmla="*/ 2147483647 w 41"/>
                <a:gd name="T3" fmla="*/ 2147483647 h 100"/>
                <a:gd name="T4" fmla="*/ 2147483647 w 41"/>
                <a:gd name="T5" fmla="*/ 2147483647 h 100"/>
                <a:gd name="T6" fmla="*/ 0 w 41"/>
                <a:gd name="T7" fmla="*/ 2147483647 h 100"/>
                <a:gd name="T8" fmla="*/ 2147483647 w 41"/>
                <a:gd name="T9" fmla="*/ 2147483647 h 100"/>
                <a:gd name="T10" fmla="*/ 2147483647 w 41"/>
                <a:gd name="T11" fmla="*/ 2147483647 h 100"/>
                <a:gd name="T12" fmla="*/ 2147483647 w 41"/>
                <a:gd name="T13" fmla="*/ 2147483647 h 100"/>
                <a:gd name="T14" fmla="*/ 2147483647 w 41"/>
                <a:gd name="T15" fmla="*/ 2147483647 h 100"/>
                <a:gd name="T16" fmla="*/ 2147483647 w 41"/>
                <a:gd name="T17" fmla="*/ 2147483647 h 100"/>
                <a:gd name="T18" fmla="*/ 2147483647 w 41"/>
                <a:gd name="T19" fmla="*/ 2147483647 h 100"/>
                <a:gd name="T20" fmla="*/ 2147483647 w 41"/>
                <a:gd name="T21" fmla="*/ 2147483647 h 100"/>
                <a:gd name="T22" fmla="*/ 2147483647 w 41"/>
                <a:gd name="T23" fmla="*/ 2147483647 h 100"/>
                <a:gd name="T24" fmla="*/ 2147483647 w 41"/>
                <a:gd name="T25" fmla="*/ 2147483647 h 100"/>
                <a:gd name="T26" fmla="*/ 2147483647 w 41"/>
                <a:gd name="T27" fmla="*/ 2147483647 h 1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"/>
                <a:gd name="T43" fmla="*/ 0 h 100"/>
                <a:gd name="T44" fmla="*/ 41 w 41"/>
                <a:gd name="T45" fmla="*/ 100 h 10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" h="100">
                  <a:moveTo>
                    <a:pt x="41" y="30"/>
                  </a:moveTo>
                  <a:cubicBezTo>
                    <a:pt x="41" y="46"/>
                    <a:pt x="28" y="54"/>
                    <a:pt x="19" y="66"/>
                  </a:cubicBezTo>
                  <a:cubicBezTo>
                    <a:pt x="13" y="74"/>
                    <a:pt x="22" y="79"/>
                    <a:pt x="20" y="87"/>
                  </a:cubicBezTo>
                  <a:cubicBezTo>
                    <a:pt x="19" y="93"/>
                    <a:pt x="6" y="100"/>
                    <a:pt x="0" y="99"/>
                  </a:cubicBezTo>
                  <a:cubicBezTo>
                    <a:pt x="4" y="93"/>
                    <a:pt x="13" y="92"/>
                    <a:pt x="13" y="82"/>
                  </a:cubicBezTo>
                  <a:cubicBezTo>
                    <a:pt x="14" y="77"/>
                    <a:pt x="11" y="71"/>
                    <a:pt x="13" y="66"/>
                  </a:cubicBezTo>
                  <a:cubicBezTo>
                    <a:pt x="16" y="62"/>
                    <a:pt x="21" y="60"/>
                    <a:pt x="24" y="57"/>
                  </a:cubicBezTo>
                  <a:cubicBezTo>
                    <a:pt x="28" y="54"/>
                    <a:pt x="32" y="50"/>
                    <a:pt x="34" y="46"/>
                  </a:cubicBezTo>
                  <a:cubicBezTo>
                    <a:pt x="36" y="42"/>
                    <a:pt x="38" y="35"/>
                    <a:pt x="38" y="31"/>
                  </a:cubicBezTo>
                  <a:cubicBezTo>
                    <a:pt x="37" y="26"/>
                    <a:pt x="36" y="21"/>
                    <a:pt x="35" y="16"/>
                  </a:cubicBezTo>
                  <a:cubicBezTo>
                    <a:pt x="35" y="13"/>
                    <a:pt x="34" y="10"/>
                    <a:pt x="34" y="7"/>
                  </a:cubicBezTo>
                  <a:cubicBezTo>
                    <a:pt x="34" y="6"/>
                    <a:pt x="34" y="3"/>
                    <a:pt x="35" y="2"/>
                  </a:cubicBezTo>
                  <a:cubicBezTo>
                    <a:pt x="37" y="0"/>
                    <a:pt x="38" y="12"/>
                    <a:pt x="38" y="13"/>
                  </a:cubicBezTo>
                  <a:cubicBezTo>
                    <a:pt x="39" y="19"/>
                    <a:pt x="40" y="24"/>
                    <a:pt x="41" y="30"/>
                  </a:cubicBezTo>
                  <a:close/>
                </a:path>
              </a:pathLst>
            </a:custGeom>
            <a:solidFill>
              <a:srgbClr val="96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3" name="Freeform 3632"/>
            <p:cNvSpPr>
              <a:spLocks noChangeArrowheads="1"/>
            </p:cNvSpPr>
            <p:nvPr/>
          </p:nvSpPr>
          <p:spPr bwMode="auto">
            <a:xfrm>
              <a:off x="185738" y="176213"/>
              <a:ext cx="20638" cy="31750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0 h 25"/>
                <a:gd name="T4" fmla="*/ 2147483647 w 16"/>
                <a:gd name="T5" fmla="*/ 2147483647 h 25"/>
                <a:gd name="T6" fmla="*/ 0 w 16"/>
                <a:gd name="T7" fmla="*/ 2147483647 h 25"/>
                <a:gd name="T8" fmla="*/ 2147483647 w 16"/>
                <a:gd name="T9" fmla="*/ 2147483647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5"/>
                <a:gd name="T17" fmla="*/ 16 w 1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5">
                  <a:moveTo>
                    <a:pt x="12" y="18"/>
                  </a:moveTo>
                  <a:cubicBezTo>
                    <a:pt x="16" y="13"/>
                    <a:pt x="11" y="6"/>
                    <a:pt x="11" y="0"/>
                  </a:cubicBezTo>
                  <a:cubicBezTo>
                    <a:pt x="10" y="3"/>
                    <a:pt x="10" y="7"/>
                    <a:pt x="10" y="10"/>
                  </a:cubicBezTo>
                  <a:cubicBezTo>
                    <a:pt x="10" y="15"/>
                    <a:pt x="4" y="23"/>
                    <a:pt x="0" y="25"/>
                  </a:cubicBezTo>
                  <a:cubicBezTo>
                    <a:pt x="4" y="25"/>
                    <a:pt x="10" y="22"/>
                    <a:pt x="12" y="18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4" name="Freeform 3633"/>
            <p:cNvSpPr>
              <a:spLocks noChangeArrowheads="1"/>
            </p:cNvSpPr>
            <p:nvPr/>
          </p:nvSpPr>
          <p:spPr bwMode="auto">
            <a:xfrm>
              <a:off x="161925" y="79376"/>
              <a:ext cx="61913" cy="125413"/>
            </a:xfrm>
            <a:custGeom>
              <a:avLst/>
              <a:gdLst>
                <a:gd name="T0" fmla="*/ 2147483647 w 48"/>
                <a:gd name="T1" fmla="*/ 2147483647 h 97"/>
                <a:gd name="T2" fmla="*/ 2147483647 w 48"/>
                <a:gd name="T3" fmla="*/ 2147483647 h 97"/>
                <a:gd name="T4" fmla="*/ 2147483647 w 48"/>
                <a:gd name="T5" fmla="*/ 2147483647 h 97"/>
                <a:gd name="T6" fmla="*/ 2147483647 w 48"/>
                <a:gd name="T7" fmla="*/ 2147483647 h 97"/>
                <a:gd name="T8" fmla="*/ 2147483647 w 48"/>
                <a:gd name="T9" fmla="*/ 2147483647 h 97"/>
                <a:gd name="T10" fmla="*/ 2147483647 w 48"/>
                <a:gd name="T11" fmla="*/ 2147483647 h 97"/>
                <a:gd name="T12" fmla="*/ 2147483647 w 48"/>
                <a:gd name="T13" fmla="*/ 2147483647 h 97"/>
                <a:gd name="T14" fmla="*/ 2147483647 w 48"/>
                <a:gd name="T15" fmla="*/ 2147483647 h 97"/>
                <a:gd name="T16" fmla="*/ 2147483647 w 48"/>
                <a:gd name="T17" fmla="*/ 2147483647 h 97"/>
                <a:gd name="T18" fmla="*/ 2147483647 w 48"/>
                <a:gd name="T19" fmla="*/ 2147483647 h 97"/>
                <a:gd name="T20" fmla="*/ 2147483647 w 48"/>
                <a:gd name="T21" fmla="*/ 2147483647 h 97"/>
                <a:gd name="T22" fmla="*/ 2147483647 w 48"/>
                <a:gd name="T23" fmla="*/ 2147483647 h 97"/>
                <a:gd name="T24" fmla="*/ 2147483647 w 48"/>
                <a:gd name="T25" fmla="*/ 2147483647 h 97"/>
                <a:gd name="T26" fmla="*/ 2147483647 w 48"/>
                <a:gd name="T27" fmla="*/ 2147483647 h 97"/>
                <a:gd name="T28" fmla="*/ 2147483647 w 48"/>
                <a:gd name="T29" fmla="*/ 2147483647 h 97"/>
                <a:gd name="T30" fmla="*/ 2147483647 w 48"/>
                <a:gd name="T31" fmla="*/ 2147483647 h 97"/>
                <a:gd name="T32" fmla="*/ 2147483647 w 48"/>
                <a:gd name="T33" fmla="*/ 2147483647 h 97"/>
                <a:gd name="T34" fmla="*/ 2147483647 w 48"/>
                <a:gd name="T35" fmla="*/ 2147483647 h 97"/>
                <a:gd name="T36" fmla="*/ 2147483647 w 48"/>
                <a:gd name="T37" fmla="*/ 2147483647 h 9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"/>
                <a:gd name="T58" fmla="*/ 0 h 97"/>
                <a:gd name="T59" fmla="*/ 48 w 48"/>
                <a:gd name="T60" fmla="*/ 97 h 9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" h="97">
                  <a:moveTo>
                    <a:pt x="40" y="19"/>
                  </a:moveTo>
                  <a:cubicBezTo>
                    <a:pt x="39" y="26"/>
                    <a:pt x="40" y="33"/>
                    <a:pt x="38" y="40"/>
                  </a:cubicBezTo>
                  <a:cubicBezTo>
                    <a:pt x="37" y="46"/>
                    <a:pt x="31" y="54"/>
                    <a:pt x="27" y="58"/>
                  </a:cubicBezTo>
                  <a:cubicBezTo>
                    <a:pt x="24" y="61"/>
                    <a:pt x="20" y="64"/>
                    <a:pt x="18" y="68"/>
                  </a:cubicBezTo>
                  <a:cubicBezTo>
                    <a:pt x="17" y="71"/>
                    <a:pt x="17" y="74"/>
                    <a:pt x="17" y="77"/>
                  </a:cubicBezTo>
                  <a:cubicBezTo>
                    <a:pt x="16" y="80"/>
                    <a:pt x="16" y="83"/>
                    <a:pt x="14" y="86"/>
                  </a:cubicBezTo>
                  <a:cubicBezTo>
                    <a:pt x="13" y="90"/>
                    <a:pt x="10" y="91"/>
                    <a:pt x="7" y="94"/>
                  </a:cubicBezTo>
                  <a:cubicBezTo>
                    <a:pt x="6" y="94"/>
                    <a:pt x="3" y="97"/>
                    <a:pt x="2" y="97"/>
                  </a:cubicBezTo>
                  <a:cubicBezTo>
                    <a:pt x="0" y="97"/>
                    <a:pt x="1" y="94"/>
                    <a:pt x="1" y="92"/>
                  </a:cubicBezTo>
                  <a:cubicBezTo>
                    <a:pt x="1" y="88"/>
                    <a:pt x="4" y="85"/>
                    <a:pt x="7" y="83"/>
                  </a:cubicBezTo>
                  <a:cubicBezTo>
                    <a:pt x="13" y="78"/>
                    <a:pt x="14" y="71"/>
                    <a:pt x="17" y="65"/>
                  </a:cubicBezTo>
                  <a:cubicBezTo>
                    <a:pt x="19" y="58"/>
                    <a:pt x="26" y="53"/>
                    <a:pt x="29" y="47"/>
                  </a:cubicBezTo>
                  <a:cubicBezTo>
                    <a:pt x="33" y="40"/>
                    <a:pt x="34" y="33"/>
                    <a:pt x="35" y="25"/>
                  </a:cubicBezTo>
                  <a:cubicBezTo>
                    <a:pt x="35" y="23"/>
                    <a:pt x="36" y="20"/>
                    <a:pt x="36" y="18"/>
                  </a:cubicBezTo>
                  <a:cubicBezTo>
                    <a:pt x="37" y="14"/>
                    <a:pt x="37" y="10"/>
                    <a:pt x="39" y="7"/>
                  </a:cubicBezTo>
                  <a:cubicBezTo>
                    <a:pt x="40" y="4"/>
                    <a:pt x="42" y="2"/>
                    <a:pt x="44" y="1"/>
                  </a:cubicBezTo>
                  <a:cubicBezTo>
                    <a:pt x="45" y="1"/>
                    <a:pt x="48" y="0"/>
                    <a:pt x="48" y="1"/>
                  </a:cubicBezTo>
                  <a:cubicBezTo>
                    <a:pt x="48" y="1"/>
                    <a:pt x="46" y="3"/>
                    <a:pt x="46" y="3"/>
                  </a:cubicBezTo>
                  <a:cubicBezTo>
                    <a:pt x="43" y="8"/>
                    <a:pt x="40" y="14"/>
                    <a:pt x="40" y="19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5" name="Freeform 3634"/>
            <p:cNvSpPr>
              <a:spLocks noChangeArrowheads="1"/>
            </p:cNvSpPr>
            <p:nvPr/>
          </p:nvSpPr>
          <p:spPr bwMode="auto">
            <a:xfrm>
              <a:off x="163513" y="79376"/>
              <a:ext cx="57150" cy="119063"/>
            </a:xfrm>
            <a:custGeom>
              <a:avLst/>
              <a:gdLst>
                <a:gd name="T0" fmla="*/ 2147483647 w 44"/>
                <a:gd name="T1" fmla="*/ 2147483647 h 92"/>
                <a:gd name="T2" fmla="*/ 2147483647 w 44"/>
                <a:gd name="T3" fmla="*/ 2147483647 h 92"/>
                <a:gd name="T4" fmla="*/ 2147483647 w 44"/>
                <a:gd name="T5" fmla="*/ 2147483647 h 92"/>
                <a:gd name="T6" fmla="*/ 2147483647 w 44"/>
                <a:gd name="T7" fmla="*/ 2147483647 h 92"/>
                <a:gd name="T8" fmla="*/ 2147483647 w 44"/>
                <a:gd name="T9" fmla="*/ 2147483647 h 92"/>
                <a:gd name="T10" fmla="*/ 0 w 44"/>
                <a:gd name="T11" fmla="*/ 2147483647 h 92"/>
                <a:gd name="T12" fmla="*/ 2147483647 w 44"/>
                <a:gd name="T13" fmla="*/ 2147483647 h 92"/>
                <a:gd name="T14" fmla="*/ 2147483647 w 44"/>
                <a:gd name="T15" fmla="*/ 2147483647 h 92"/>
                <a:gd name="T16" fmla="*/ 2147483647 w 44"/>
                <a:gd name="T17" fmla="*/ 2147483647 h 92"/>
                <a:gd name="T18" fmla="*/ 2147483647 w 44"/>
                <a:gd name="T19" fmla="*/ 2147483647 h 92"/>
                <a:gd name="T20" fmla="*/ 2147483647 w 44"/>
                <a:gd name="T21" fmla="*/ 2147483647 h 92"/>
                <a:gd name="T22" fmla="*/ 2147483647 w 44"/>
                <a:gd name="T23" fmla="*/ 2147483647 h 92"/>
                <a:gd name="T24" fmla="*/ 2147483647 w 44"/>
                <a:gd name="T25" fmla="*/ 2147483647 h 92"/>
                <a:gd name="T26" fmla="*/ 2147483647 w 44"/>
                <a:gd name="T27" fmla="*/ 2147483647 h 92"/>
                <a:gd name="T28" fmla="*/ 2147483647 w 44"/>
                <a:gd name="T29" fmla="*/ 0 h 92"/>
                <a:gd name="T30" fmla="*/ 2147483647 w 44"/>
                <a:gd name="T31" fmla="*/ 2147483647 h 92"/>
                <a:gd name="T32" fmla="*/ 2147483647 w 44"/>
                <a:gd name="T33" fmla="*/ 214748364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4"/>
                <a:gd name="T52" fmla="*/ 0 h 92"/>
                <a:gd name="T53" fmla="*/ 44 w 44"/>
                <a:gd name="T54" fmla="*/ 92 h 9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4" h="92">
                  <a:moveTo>
                    <a:pt x="35" y="16"/>
                  </a:moveTo>
                  <a:cubicBezTo>
                    <a:pt x="35" y="19"/>
                    <a:pt x="34" y="23"/>
                    <a:pt x="34" y="26"/>
                  </a:cubicBezTo>
                  <a:cubicBezTo>
                    <a:pt x="34" y="37"/>
                    <a:pt x="30" y="47"/>
                    <a:pt x="23" y="55"/>
                  </a:cubicBezTo>
                  <a:cubicBezTo>
                    <a:pt x="18" y="60"/>
                    <a:pt x="14" y="67"/>
                    <a:pt x="12" y="74"/>
                  </a:cubicBezTo>
                  <a:cubicBezTo>
                    <a:pt x="12" y="78"/>
                    <a:pt x="11" y="81"/>
                    <a:pt x="9" y="85"/>
                  </a:cubicBezTo>
                  <a:cubicBezTo>
                    <a:pt x="8" y="87"/>
                    <a:pt x="4" y="92"/>
                    <a:pt x="0" y="91"/>
                  </a:cubicBezTo>
                  <a:cubicBezTo>
                    <a:pt x="0" y="88"/>
                    <a:pt x="4" y="85"/>
                    <a:pt x="6" y="82"/>
                  </a:cubicBezTo>
                  <a:cubicBezTo>
                    <a:pt x="7" y="78"/>
                    <a:pt x="8" y="75"/>
                    <a:pt x="10" y="72"/>
                  </a:cubicBezTo>
                  <a:cubicBezTo>
                    <a:pt x="12" y="65"/>
                    <a:pt x="15" y="57"/>
                    <a:pt x="19" y="51"/>
                  </a:cubicBezTo>
                  <a:cubicBezTo>
                    <a:pt x="22" y="46"/>
                    <a:pt x="30" y="41"/>
                    <a:pt x="30" y="34"/>
                  </a:cubicBezTo>
                  <a:cubicBezTo>
                    <a:pt x="31" y="33"/>
                    <a:pt x="30" y="31"/>
                    <a:pt x="30" y="29"/>
                  </a:cubicBezTo>
                  <a:cubicBezTo>
                    <a:pt x="30" y="27"/>
                    <a:pt x="31" y="25"/>
                    <a:pt x="31" y="23"/>
                  </a:cubicBezTo>
                  <a:cubicBezTo>
                    <a:pt x="32" y="19"/>
                    <a:pt x="33" y="15"/>
                    <a:pt x="35" y="11"/>
                  </a:cubicBezTo>
                  <a:cubicBezTo>
                    <a:pt x="36" y="8"/>
                    <a:pt x="37" y="5"/>
                    <a:pt x="39" y="3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3" y="3"/>
                    <a:pt x="40" y="4"/>
                    <a:pt x="39" y="6"/>
                  </a:cubicBezTo>
                  <a:cubicBezTo>
                    <a:pt x="37" y="9"/>
                    <a:pt x="36" y="13"/>
                    <a:pt x="35" y="16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6" name="Freeform 3635"/>
            <p:cNvSpPr>
              <a:spLocks noChangeArrowheads="1"/>
            </p:cNvSpPr>
            <p:nvPr/>
          </p:nvSpPr>
          <p:spPr bwMode="auto">
            <a:xfrm>
              <a:off x="165100" y="130176"/>
              <a:ext cx="34925" cy="63500"/>
            </a:xfrm>
            <a:custGeom>
              <a:avLst/>
              <a:gdLst>
                <a:gd name="T0" fmla="*/ 2147483647 w 27"/>
                <a:gd name="T1" fmla="*/ 0 h 48"/>
                <a:gd name="T2" fmla="*/ 2147483647 w 27"/>
                <a:gd name="T3" fmla="*/ 2147483647 h 48"/>
                <a:gd name="T4" fmla="*/ 2147483647 w 27"/>
                <a:gd name="T5" fmla="*/ 2147483647 h 48"/>
                <a:gd name="T6" fmla="*/ 2147483647 w 27"/>
                <a:gd name="T7" fmla="*/ 2147483647 h 48"/>
                <a:gd name="T8" fmla="*/ 0 w 27"/>
                <a:gd name="T9" fmla="*/ 2147483647 h 48"/>
                <a:gd name="T10" fmla="*/ 2147483647 w 27"/>
                <a:gd name="T11" fmla="*/ 2147483647 h 48"/>
                <a:gd name="T12" fmla="*/ 2147483647 w 27"/>
                <a:gd name="T13" fmla="*/ 2147483647 h 48"/>
                <a:gd name="T14" fmla="*/ 2147483647 w 27"/>
                <a:gd name="T15" fmla="*/ 2147483647 h 48"/>
                <a:gd name="T16" fmla="*/ 2147483647 w 27"/>
                <a:gd name="T17" fmla="*/ 2147483647 h 48"/>
                <a:gd name="T18" fmla="*/ 2147483647 w 27"/>
                <a:gd name="T19" fmla="*/ 0 h 48"/>
                <a:gd name="T20" fmla="*/ 2147483647 w 27"/>
                <a:gd name="T21" fmla="*/ 0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48"/>
                <a:gd name="T35" fmla="*/ 27 w 27"/>
                <a:gd name="T36" fmla="*/ 48 h 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48">
                  <a:moveTo>
                    <a:pt x="26" y="0"/>
                  </a:moveTo>
                  <a:cubicBezTo>
                    <a:pt x="24" y="3"/>
                    <a:pt x="20" y="6"/>
                    <a:pt x="17" y="9"/>
                  </a:cubicBezTo>
                  <a:cubicBezTo>
                    <a:pt x="14" y="12"/>
                    <a:pt x="12" y="16"/>
                    <a:pt x="11" y="20"/>
                  </a:cubicBezTo>
                  <a:cubicBezTo>
                    <a:pt x="9" y="25"/>
                    <a:pt x="8" y="30"/>
                    <a:pt x="6" y="35"/>
                  </a:cubicBezTo>
                  <a:cubicBezTo>
                    <a:pt x="5" y="39"/>
                    <a:pt x="2" y="43"/>
                    <a:pt x="0" y="48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3" y="44"/>
                    <a:pt x="5" y="41"/>
                    <a:pt x="7" y="37"/>
                  </a:cubicBezTo>
                  <a:cubicBezTo>
                    <a:pt x="10" y="32"/>
                    <a:pt x="11" y="27"/>
                    <a:pt x="12" y="22"/>
                  </a:cubicBezTo>
                  <a:cubicBezTo>
                    <a:pt x="14" y="17"/>
                    <a:pt x="17" y="12"/>
                    <a:pt x="21" y="8"/>
                  </a:cubicBezTo>
                  <a:cubicBezTo>
                    <a:pt x="23" y="5"/>
                    <a:pt x="26" y="3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7" name="Freeform 3636"/>
            <p:cNvSpPr>
              <a:spLocks noChangeArrowheads="1"/>
            </p:cNvSpPr>
            <p:nvPr/>
          </p:nvSpPr>
          <p:spPr bwMode="auto">
            <a:xfrm>
              <a:off x="193675" y="92076"/>
              <a:ext cx="73025" cy="206375"/>
            </a:xfrm>
            <a:custGeom>
              <a:avLst/>
              <a:gdLst>
                <a:gd name="T0" fmla="*/ 2147483647 w 56"/>
                <a:gd name="T1" fmla="*/ 2147483647 h 159"/>
                <a:gd name="T2" fmla="*/ 2147483647 w 56"/>
                <a:gd name="T3" fmla="*/ 2147483647 h 159"/>
                <a:gd name="T4" fmla="*/ 2147483647 w 56"/>
                <a:gd name="T5" fmla="*/ 2147483647 h 159"/>
                <a:gd name="T6" fmla="*/ 2147483647 w 56"/>
                <a:gd name="T7" fmla="*/ 2147483647 h 159"/>
                <a:gd name="T8" fmla="*/ 2147483647 w 56"/>
                <a:gd name="T9" fmla="*/ 2147483647 h 159"/>
                <a:gd name="T10" fmla="*/ 2147483647 w 56"/>
                <a:gd name="T11" fmla="*/ 2147483647 h 159"/>
                <a:gd name="T12" fmla="*/ 0 w 56"/>
                <a:gd name="T13" fmla="*/ 2147483647 h 159"/>
                <a:gd name="T14" fmla="*/ 2147483647 w 56"/>
                <a:gd name="T15" fmla="*/ 2147483647 h 159"/>
                <a:gd name="T16" fmla="*/ 2147483647 w 56"/>
                <a:gd name="T17" fmla="*/ 2147483647 h 159"/>
                <a:gd name="T18" fmla="*/ 2147483647 w 56"/>
                <a:gd name="T19" fmla="*/ 2147483647 h 159"/>
                <a:gd name="T20" fmla="*/ 2147483647 w 56"/>
                <a:gd name="T21" fmla="*/ 2147483647 h 159"/>
                <a:gd name="T22" fmla="*/ 2147483647 w 56"/>
                <a:gd name="T23" fmla="*/ 2147483647 h 159"/>
                <a:gd name="T24" fmla="*/ 2147483647 w 56"/>
                <a:gd name="T25" fmla="*/ 2147483647 h 159"/>
                <a:gd name="T26" fmla="*/ 2147483647 w 56"/>
                <a:gd name="T27" fmla="*/ 2147483647 h 159"/>
                <a:gd name="T28" fmla="*/ 2147483647 w 56"/>
                <a:gd name="T29" fmla="*/ 2147483647 h 159"/>
                <a:gd name="T30" fmla="*/ 2147483647 w 56"/>
                <a:gd name="T31" fmla="*/ 0 h 159"/>
                <a:gd name="T32" fmla="*/ 2147483647 w 56"/>
                <a:gd name="T33" fmla="*/ 2147483647 h 159"/>
                <a:gd name="T34" fmla="*/ 2147483647 w 56"/>
                <a:gd name="T35" fmla="*/ 2147483647 h 159"/>
                <a:gd name="T36" fmla="*/ 2147483647 w 56"/>
                <a:gd name="T37" fmla="*/ 2147483647 h 159"/>
                <a:gd name="T38" fmla="*/ 2147483647 w 56"/>
                <a:gd name="T39" fmla="*/ 2147483647 h 159"/>
                <a:gd name="T40" fmla="*/ 2147483647 w 56"/>
                <a:gd name="T41" fmla="*/ 2147483647 h 15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59"/>
                <a:gd name="T65" fmla="*/ 56 w 56"/>
                <a:gd name="T66" fmla="*/ 159 h 15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59">
                  <a:moveTo>
                    <a:pt x="55" y="78"/>
                  </a:moveTo>
                  <a:cubicBezTo>
                    <a:pt x="54" y="83"/>
                    <a:pt x="53" y="89"/>
                    <a:pt x="52" y="94"/>
                  </a:cubicBezTo>
                  <a:cubicBezTo>
                    <a:pt x="50" y="102"/>
                    <a:pt x="47" y="109"/>
                    <a:pt x="45" y="117"/>
                  </a:cubicBezTo>
                  <a:cubicBezTo>
                    <a:pt x="40" y="130"/>
                    <a:pt x="37" y="148"/>
                    <a:pt x="28" y="159"/>
                  </a:cubicBezTo>
                  <a:cubicBezTo>
                    <a:pt x="27" y="148"/>
                    <a:pt x="32" y="138"/>
                    <a:pt x="24" y="129"/>
                  </a:cubicBezTo>
                  <a:cubicBezTo>
                    <a:pt x="20" y="124"/>
                    <a:pt x="16" y="120"/>
                    <a:pt x="12" y="116"/>
                  </a:cubicBezTo>
                  <a:cubicBezTo>
                    <a:pt x="8" y="113"/>
                    <a:pt x="2" y="110"/>
                    <a:pt x="0" y="105"/>
                  </a:cubicBezTo>
                  <a:cubicBezTo>
                    <a:pt x="8" y="107"/>
                    <a:pt x="12" y="116"/>
                    <a:pt x="21" y="116"/>
                  </a:cubicBezTo>
                  <a:cubicBezTo>
                    <a:pt x="31" y="116"/>
                    <a:pt x="24" y="96"/>
                    <a:pt x="24" y="90"/>
                  </a:cubicBezTo>
                  <a:cubicBezTo>
                    <a:pt x="24" y="96"/>
                    <a:pt x="32" y="105"/>
                    <a:pt x="38" y="99"/>
                  </a:cubicBezTo>
                  <a:cubicBezTo>
                    <a:pt x="40" y="96"/>
                    <a:pt x="40" y="90"/>
                    <a:pt x="40" y="86"/>
                  </a:cubicBezTo>
                  <a:cubicBezTo>
                    <a:pt x="41" y="81"/>
                    <a:pt x="41" y="77"/>
                    <a:pt x="41" y="72"/>
                  </a:cubicBezTo>
                  <a:cubicBezTo>
                    <a:pt x="42" y="74"/>
                    <a:pt x="43" y="79"/>
                    <a:pt x="46" y="78"/>
                  </a:cubicBezTo>
                  <a:cubicBezTo>
                    <a:pt x="50" y="77"/>
                    <a:pt x="50" y="63"/>
                    <a:pt x="51" y="59"/>
                  </a:cubicBezTo>
                  <a:cubicBezTo>
                    <a:pt x="51" y="51"/>
                    <a:pt x="50" y="42"/>
                    <a:pt x="50" y="34"/>
                  </a:cubicBezTo>
                  <a:cubicBezTo>
                    <a:pt x="49" y="23"/>
                    <a:pt x="50" y="11"/>
                    <a:pt x="51" y="0"/>
                  </a:cubicBezTo>
                  <a:cubicBezTo>
                    <a:pt x="53" y="4"/>
                    <a:pt x="52" y="10"/>
                    <a:pt x="53" y="14"/>
                  </a:cubicBezTo>
                  <a:cubicBezTo>
                    <a:pt x="54" y="18"/>
                    <a:pt x="55" y="23"/>
                    <a:pt x="54" y="28"/>
                  </a:cubicBezTo>
                  <a:cubicBezTo>
                    <a:pt x="54" y="40"/>
                    <a:pt x="53" y="53"/>
                    <a:pt x="55" y="64"/>
                  </a:cubicBezTo>
                  <a:cubicBezTo>
                    <a:pt x="55" y="67"/>
                    <a:pt x="56" y="70"/>
                    <a:pt x="56" y="73"/>
                  </a:cubicBezTo>
                  <a:cubicBezTo>
                    <a:pt x="56" y="75"/>
                    <a:pt x="55" y="76"/>
                    <a:pt x="55" y="78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8" name="Freeform 3637"/>
            <p:cNvSpPr>
              <a:spLocks noChangeArrowheads="1"/>
            </p:cNvSpPr>
            <p:nvPr/>
          </p:nvSpPr>
          <p:spPr bwMode="auto">
            <a:xfrm>
              <a:off x="215900" y="109538"/>
              <a:ext cx="49213" cy="188913"/>
            </a:xfrm>
            <a:custGeom>
              <a:avLst/>
              <a:gdLst>
                <a:gd name="T0" fmla="*/ 2147483647 w 38"/>
                <a:gd name="T1" fmla="*/ 2147483647 h 146"/>
                <a:gd name="T2" fmla="*/ 2147483647 w 38"/>
                <a:gd name="T3" fmla="*/ 2147483647 h 146"/>
                <a:gd name="T4" fmla="*/ 2147483647 w 38"/>
                <a:gd name="T5" fmla="*/ 2147483647 h 146"/>
                <a:gd name="T6" fmla="*/ 2147483647 w 38"/>
                <a:gd name="T7" fmla="*/ 2147483647 h 146"/>
                <a:gd name="T8" fmla="*/ 2147483647 w 38"/>
                <a:gd name="T9" fmla="*/ 2147483647 h 146"/>
                <a:gd name="T10" fmla="*/ 2147483647 w 38"/>
                <a:gd name="T11" fmla="*/ 2147483647 h 146"/>
                <a:gd name="T12" fmla="*/ 2147483647 w 38"/>
                <a:gd name="T13" fmla="*/ 2147483647 h 146"/>
                <a:gd name="T14" fmla="*/ 2147483647 w 38"/>
                <a:gd name="T15" fmla="*/ 0 h 146"/>
                <a:gd name="T16" fmla="*/ 2147483647 w 38"/>
                <a:gd name="T17" fmla="*/ 2147483647 h 146"/>
                <a:gd name="T18" fmla="*/ 2147483647 w 38"/>
                <a:gd name="T19" fmla="*/ 2147483647 h 146"/>
                <a:gd name="T20" fmla="*/ 2147483647 w 38"/>
                <a:gd name="T21" fmla="*/ 2147483647 h 146"/>
                <a:gd name="T22" fmla="*/ 2147483647 w 38"/>
                <a:gd name="T23" fmla="*/ 2147483647 h 146"/>
                <a:gd name="T24" fmla="*/ 2147483647 w 38"/>
                <a:gd name="T25" fmla="*/ 2147483647 h 146"/>
                <a:gd name="T26" fmla="*/ 2147483647 w 38"/>
                <a:gd name="T27" fmla="*/ 2147483647 h 146"/>
                <a:gd name="T28" fmla="*/ 2147483647 w 38"/>
                <a:gd name="T29" fmla="*/ 2147483647 h 146"/>
                <a:gd name="T30" fmla="*/ 2147483647 w 38"/>
                <a:gd name="T31" fmla="*/ 2147483647 h 146"/>
                <a:gd name="T32" fmla="*/ 0 w 38"/>
                <a:gd name="T33" fmla="*/ 2147483647 h 146"/>
                <a:gd name="T34" fmla="*/ 2147483647 w 38"/>
                <a:gd name="T35" fmla="*/ 2147483647 h 1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8"/>
                <a:gd name="T55" fmla="*/ 0 h 146"/>
                <a:gd name="T56" fmla="*/ 38 w 38"/>
                <a:gd name="T57" fmla="*/ 146 h 14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8" h="146">
                  <a:moveTo>
                    <a:pt x="8" y="122"/>
                  </a:moveTo>
                  <a:cubicBezTo>
                    <a:pt x="10" y="130"/>
                    <a:pt x="8" y="139"/>
                    <a:pt x="10" y="146"/>
                  </a:cubicBezTo>
                  <a:cubicBezTo>
                    <a:pt x="14" y="141"/>
                    <a:pt x="17" y="134"/>
                    <a:pt x="19" y="129"/>
                  </a:cubicBezTo>
                  <a:cubicBezTo>
                    <a:pt x="22" y="121"/>
                    <a:pt x="24" y="112"/>
                    <a:pt x="27" y="104"/>
                  </a:cubicBezTo>
                  <a:cubicBezTo>
                    <a:pt x="30" y="96"/>
                    <a:pt x="32" y="88"/>
                    <a:pt x="34" y="80"/>
                  </a:cubicBezTo>
                  <a:cubicBezTo>
                    <a:pt x="35" y="72"/>
                    <a:pt x="38" y="65"/>
                    <a:pt x="37" y="57"/>
                  </a:cubicBezTo>
                  <a:cubicBezTo>
                    <a:pt x="37" y="50"/>
                    <a:pt x="36" y="44"/>
                    <a:pt x="37" y="37"/>
                  </a:cubicBezTo>
                  <a:cubicBezTo>
                    <a:pt x="38" y="25"/>
                    <a:pt x="38" y="12"/>
                    <a:pt x="36" y="0"/>
                  </a:cubicBezTo>
                  <a:cubicBezTo>
                    <a:pt x="34" y="3"/>
                    <a:pt x="34" y="13"/>
                    <a:pt x="34" y="18"/>
                  </a:cubicBezTo>
                  <a:cubicBezTo>
                    <a:pt x="34" y="24"/>
                    <a:pt x="34" y="29"/>
                    <a:pt x="35" y="35"/>
                  </a:cubicBezTo>
                  <a:cubicBezTo>
                    <a:pt x="35" y="41"/>
                    <a:pt x="36" y="47"/>
                    <a:pt x="37" y="52"/>
                  </a:cubicBezTo>
                  <a:cubicBezTo>
                    <a:pt x="37" y="57"/>
                    <a:pt x="35" y="64"/>
                    <a:pt x="34" y="69"/>
                  </a:cubicBezTo>
                  <a:cubicBezTo>
                    <a:pt x="33" y="70"/>
                    <a:pt x="28" y="81"/>
                    <a:pt x="27" y="73"/>
                  </a:cubicBezTo>
                  <a:cubicBezTo>
                    <a:pt x="27" y="79"/>
                    <a:pt x="28" y="86"/>
                    <a:pt x="25" y="91"/>
                  </a:cubicBezTo>
                  <a:cubicBezTo>
                    <a:pt x="22" y="96"/>
                    <a:pt x="15" y="100"/>
                    <a:pt x="12" y="94"/>
                  </a:cubicBezTo>
                  <a:cubicBezTo>
                    <a:pt x="12" y="99"/>
                    <a:pt x="16" y="108"/>
                    <a:pt x="12" y="113"/>
                  </a:cubicBezTo>
                  <a:cubicBezTo>
                    <a:pt x="8" y="118"/>
                    <a:pt x="2" y="111"/>
                    <a:pt x="0" y="107"/>
                  </a:cubicBezTo>
                  <a:cubicBezTo>
                    <a:pt x="4" y="110"/>
                    <a:pt x="7" y="118"/>
                    <a:pt x="8" y="122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79" name="Freeform 3638"/>
            <p:cNvSpPr>
              <a:spLocks noChangeArrowheads="1"/>
            </p:cNvSpPr>
            <p:nvPr/>
          </p:nvSpPr>
          <p:spPr bwMode="auto">
            <a:xfrm>
              <a:off x="225425" y="206376"/>
              <a:ext cx="34925" cy="93663"/>
            </a:xfrm>
            <a:custGeom>
              <a:avLst/>
              <a:gdLst>
                <a:gd name="T0" fmla="*/ 2147483647 w 27"/>
                <a:gd name="T1" fmla="*/ 2147483647 h 73"/>
                <a:gd name="T2" fmla="*/ 2147483647 w 27"/>
                <a:gd name="T3" fmla="*/ 2147483647 h 73"/>
                <a:gd name="T4" fmla="*/ 0 w 27"/>
                <a:gd name="T5" fmla="*/ 2147483647 h 73"/>
                <a:gd name="T6" fmla="*/ 2147483647 w 27"/>
                <a:gd name="T7" fmla="*/ 2147483647 h 73"/>
                <a:gd name="T8" fmla="*/ 2147483647 w 27"/>
                <a:gd name="T9" fmla="*/ 2147483647 h 73"/>
                <a:gd name="T10" fmla="*/ 2147483647 w 27"/>
                <a:gd name="T11" fmla="*/ 2147483647 h 73"/>
                <a:gd name="T12" fmla="*/ 2147483647 w 27"/>
                <a:gd name="T13" fmla="*/ 2147483647 h 73"/>
                <a:gd name="T14" fmla="*/ 2147483647 w 27"/>
                <a:gd name="T15" fmla="*/ 0 h 73"/>
                <a:gd name="T16" fmla="*/ 2147483647 w 27"/>
                <a:gd name="T17" fmla="*/ 2147483647 h 73"/>
                <a:gd name="T18" fmla="*/ 2147483647 w 27"/>
                <a:gd name="T19" fmla="*/ 2147483647 h 73"/>
                <a:gd name="T20" fmla="*/ 2147483647 w 27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73"/>
                <a:gd name="T35" fmla="*/ 27 w 27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73">
                  <a:moveTo>
                    <a:pt x="10" y="29"/>
                  </a:moveTo>
                  <a:cubicBezTo>
                    <a:pt x="14" y="36"/>
                    <a:pt x="11" y="46"/>
                    <a:pt x="5" y="50"/>
                  </a:cubicBezTo>
                  <a:cubicBezTo>
                    <a:pt x="3" y="49"/>
                    <a:pt x="0" y="45"/>
                    <a:pt x="0" y="43"/>
                  </a:cubicBezTo>
                  <a:cubicBezTo>
                    <a:pt x="0" y="48"/>
                    <a:pt x="2" y="52"/>
                    <a:pt x="2" y="57"/>
                  </a:cubicBezTo>
                  <a:cubicBezTo>
                    <a:pt x="3" y="62"/>
                    <a:pt x="3" y="68"/>
                    <a:pt x="2" y="73"/>
                  </a:cubicBezTo>
                  <a:cubicBezTo>
                    <a:pt x="4" y="66"/>
                    <a:pt x="10" y="60"/>
                    <a:pt x="13" y="53"/>
                  </a:cubicBezTo>
                  <a:cubicBezTo>
                    <a:pt x="15" y="48"/>
                    <a:pt x="16" y="42"/>
                    <a:pt x="18" y="36"/>
                  </a:cubicBezTo>
                  <a:cubicBezTo>
                    <a:pt x="22" y="24"/>
                    <a:pt x="27" y="12"/>
                    <a:pt x="27" y="0"/>
                  </a:cubicBezTo>
                  <a:cubicBezTo>
                    <a:pt x="27" y="2"/>
                    <a:pt x="25" y="8"/>
                    <a:pt x="23" y="4"/>
                  </a:cubicBezTo>
                  <a:cubicBezTo>
                    <a:pt x="23" y="13"/>
                    <a:pt x="21" y="29"/>
                    <a:pt x="10" y="32"/>
                  </a:cubicBezTo>
                  <a:cubicBezTo>
                    <a:pt x="10" y="31"/>
                    <a:pt x="10" y="30"/>
                    <a:pt x="10" y="29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0" name="Freeform 3639"/>
            <p:cNvSpPr>
              <a:spLocks noChangeArrowheads="1"/>
            </p:cNvSpPr>
            <p:nvPr/>
          </p:nvSpPr>
          <p:spPr bwMode="auto">
            <a:xfrm>
              <a:off x="228600" y="236538"/>
              <a:ext cx="25400" cy="66675"/>
            </a:xfrm>
            <a:custGeom>
              <a:avLst/>
              <a:gdLst>
                <a:gd name="T0" fmla="*/ 2147483647 w 20"/>
                <a:gd name="T1" fmla="*/ 2147483647 h 51"/>
                <a:gd name="T2" fmla="*/ 2147483647 w 20"/>
                <a:gd name="T3" fmla="*/ 2147483647 h 51"/>
                <a:gd name="T4" fmla="*/ 0 w 20"/>
                <a:gd name="T5" fmla="*/ 2147483647 h 51"/>
                <a:gd name="T6" fmla="*/ 2147483647 w 20"/>
                <a:gd name="T7" fmla="*/ 2147483647 h 51"/>
                <a:gd name="T8" fmla="*/ 2147483647 w 20"/>
                <a:gd name="T9" fmla="*/ 2147483647 h 51"/>
                <a:gd name="T10" fmla="*/ 2147483647 w 20"/>
                <a:gd name="T11" fmla="*/ 0 h 51"/>
                <a:gd name="T12" fmla="*/ 2147483647 w 20"/>
                <a:gd name="T13" fmla="*/ 2147483647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"/>
                <a:gd name="T22" fmla="*/ 0 h 51"/>
                <a:gd name="T23" fmla="*/ 20 w 20"/>
                <a:gd name="T24" fmla="*/ 51 h 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" h="51">
                  <a:moveTo>
                    <a:pt x="14" y="20"/>
                  </a:moveTo>
                  <a:cubicBezTo>
                    <a:pt x="13" y="25"/>
                    <a:pt x="11" y="30"/>
                    <a:pt x="9" y="36"/>
                  </a:cubicBezTo>
                  <a:cubicBezTo>
                    <a:pt x="7" y="41"/>
                    <a:pt x="3" y="46"/>
                    <a:pt x="0" y="51"/>
                  </a:cubicBezTo>
                  <a:cubicBezTo>
                    <a:pt x="0" y="44"/>
                    <a:pt x="4" y="39"/>
                    <a:pt x="2" y="31"/>
                  </a:cubicBezTo>
                  <a:cubicBezTo>
                    <a:pt x="5" y="36"/>
                    <a:pt x="9" y="23"/>
                    <a:pt x="10" y="22"/>
                  </a:cubicBezTo>
                  <a:cubicBezTo>
                    <a:pt x="13" y="14"/>
                    <a:pt x="17" y="8"/>
                    <a:pt x="20" y="0"/>
                  </a:cubicBezTo>
                  <a:cubicBezTo>
                    <a:pt x="20" y="7"/>
                    <a:pt x="16" y="13"/>
                    <a:pt x="14" y="20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1" name="Freeform 3640"/>
            <p:cNvSpPr>
              <a:spLocks noChangeArrowheads="1"/>
            </p:cNvSpPr>
            <p:nvPr/>
          </p:nvSpPr>
          <p:spPr bwMode="auto">
            <a:xfrm>
              <a:off x="168275" y="76201"/>
              <a:ext cx="84138" cy="166688"/>
            </a:xfrm>
            <a:custGeom>
              <a:avLst/>
              <a:gdLst>
                <a:gd name="T0" fmla="*/ 2147483647 w 65"/>
                <a:gd name="T1" fmla="*/ 2147483647 h 129"/>
                <a:gd name="T2" fmla="*/ 2147483647 w 65"/>
                <a:gd name="T3" fmla="*/ 2147483647 h 129"/>
                <a:gd name="T4" fmla="*/ 2147483647 w 65"/>
                <a:gd name="T5" fmla="*/ 2147483647 h 129"/>
                <a:gd name="T6" fmla="*/ 2147483647 w 65"/>
                <a:gd name="T7" fmla="*/ 2147483647 h 129"/>
                <a:gd name="T8" fmla="*/ 2147483647 w 65"/>
                <a:gd name="T9" fmla="*/ 2147483647 h 129"/>
                <a:gd name="T10" fmla="*/ 2147483647 w 65"/>
                <a:gd name="T11" fmla="*/ 2147483647 h 129"/>
                <a:gd name="T12" fmla="*/ 2147483647 w 65"/>
                <a:gd name="T13" fmla="*/ 2147483647 h 129"/>
                <a:gd name="T14" fmla="*/ 2147483647 w 65"/>
                <a:gd name="T15" fmla="*/ 2147483647 h 129"/>
                <a:gd name="T16" fmla="*/ 2147483647 w 65"/>
                <a:gd name="T17" fmla="*/ 2147483647 h 129"/>
                <a:gd name="T18" fmla="*/ 2147483647 w 65"/>
                <a:gd name="T19" fmla="*/ 2147483647 h 129"/>
                <a:gd name="T20" fmla="*/ 2147483647 w 65"/>
                <a:gd name="T21" fmla="*/ 2147483647 h 129"/>
                <a:gd name="T22" fmla="*/ 2147483647 w 65"/>
                <a:gd name="T23" fmla="*/ 2147483647 h 129"/>
                <a:gd name="T24" fmla="*/ 2147483647 w 65"/>
                <a:gd name="T25" fmla="*/ 2147483647 h 129"/>
                <a:gd name="T26" fmla="*/ 2147483647 w 65"/>
                <a:gd name="T27" fmla="*/ 2147483647 h 129"/>
                <a:gd name="T28" fmla="*/ 2147483647 w 65"/>
                <a:gd name="T29" fmla="*/ 2147483647 h 129"/>
                <a:gd name="T30" fmla="*/ 2147483647 w 65"/>
                <a:gd name="T31" fmla="*/ 2147483647 h 129"/>
                <a:gd name="T32" fmla="*/ 0 w 65"/>
                <a:gd name="T33" fmla="*/ 2147483647 h 129"/>
                <a:gd name="T34" fmla="*/ 2147483647 w 65"/>
                <a:gd name="T35" fmla="*/ 2147483647 h 129"/>
                <a:gd name="T36" fmla="*/ 2147483647 w 65"/>
                <a:gd name="T37" fmla="*/ 2147483647 h 12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5"/>
                <a:gd name="T58" fmla="*/ 0 h 129"/>
                <a:gd name="T59" fmla="*/ 65 w 65"/>
                <a:gd name="T60" fmla="*/ 129 h 12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5" h="129">
                  <a:moveTo>
                    <a:pt x="24" y="120"/>
                  </a:moveTo>
                  <a:cubicBezTo>
                    <a:pt x="29" y="124"/>
                    <a:pt x="35" y="129"/>
                    <a:pt x="40" y="128"/>
                  </a:cubicBezTo>
                  <a:cubicBezTo>
                    <a:pt x="40" y="122"/>
                    <a:pt x="33" y="115"/>
                    <a:pt x="31" y="109"/>
                  </a:cubicBezTo>
                  <a:cubicBezTo>
                    <a:pt x="30" y="105"/>
                    <a:pt x="30" y="99"/>
                    <a:pt x="32" y="95"/>
                  </a:cubicBezTo>
                  <a:cubicBezTo>
                    <a:pt x="36" y="85"/>
                    <a:pt x="46" y="94"/>
                    <a:pt x="52" y="97"/>
                  </a:cubicBezTo>
                  <a:cubicBezTo>
                    <a:pt x="52" y="91"/>
                    <a:pt x="47" y="86"/>
                    <a:pt x="46" y="80"/>
                  </a:cubicBezTo>
                  <a:cubicBezTo>
                    <a:pt x="45" y="74"/>
                    <a:pt x="45" y="67"/>
                    <a:pt x="47" y="61"/>
                  </a:cubicBezTo>
                  <a:cubicBezTo>
                    <a:pt x="51" y="51"/>
                    <a:pt x="58" y="54"/>
                    <a:pt x="65" y="60"/>
                  </a:cubicBezTo>
                  <a:cubicBezTo>
                    <a:pt x="63" y="51"/>
                    <a:pt x="59" y="43"/>
                    <a:pt x="59" y="34"/>
                  </a:cubicBezTo>
                  <a:cubicBezTo>
                    <a:pt x="58" y="28"/>
                    <a:pt x="59" y="22"/>
                    <a:pt x="56" y="16"/>
                  </a:cubicBezTo>
                  <a:cubicBezTo>
                    <a:pt x="55" y="13"/>
                    <a:pt x="53" y="4"/>
                    <a:pt x="49" y="2"/>
                  </a:cubicBezTo>
                  <a:cubicBezTo>
                    <a:pt x="43" y="0"/>
                    <a:pt x="43" y="13"/>
                    <a:pt x="43" y="17"/>
                  </a:cubicBezTo>
                  <a:cubicBezTo>
                    <a:pt x="43" y="24"/>
                    <a:pt x="45" y="31"/>
                    <a:pt x="44" y="38"/>
                  </a:cubicBezTo>
                  <a:cubicBezTo>
                    <a:pt x="43" y="47"/>
                    <a:pt x="38" y="52"/>
                    <a:pt x="32" y="58"/>
                  </a:cubicBezTo>
                  <a:cubicBezTo>
                    <a:pt x="28" y="62"/>
                    <a:pt x="18" y="71"/>
                    <a:pt x="19" y="77"/>
                  </a:cubicBezTo>
                  <a:cubicBezTo>
                    <a:pt x="19" y="83"/>
                    <a:pt x="28" y="87"/>
                    <a:pt x="25" y="94"/>
                  </a:cubicBezTo>
                  <a:cubicBezTo>
                    <a:pt x="21" y="102"/>
                    <a:pt x="7" y="104"/>
                    <a:pt x="0" y="104"/>
                  </a:cubicBezTo>
                  <a:cubicBezTo>
                    <a:pt x="5" y="110"/>
                    <a:pt x="14" y="113"/>
                    <a:pt x="21" y="118"/>
                  </a:cubicBezTo>
                  <a:cubicBezTo>
                    <a:pt x="22" y="118"/>
                    <a:pt x="23" y="119"/>
                    <a:pt x="24" y="12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2" name="Freeform 3641"/>
            <p:cNvSpPr>
              <a:spLocks noChangeArrowheads="1"/>
            </p:cNvSpPr>
            <p:nvPr/>
          </p:nvSpPr>
          <p:spPr bwMode="auto">
            <a:xfrm>
              <a:off x="166688" y="74613"/>
              <a:ext cx="76200" cy="161925"/>
            </a:xfrm>
            <a:custGeom>
              <a:avLst/>
              <a:gdLst>
                <a:gd name="T0" fmla="*/ 2147483647 w 59"/>
                <a:gd name="T1" fmla="*/ 2147483647 h 125"/>
                <a:gd name="T2" fmla="*/ 2147483647 w 59"/>
                <a:gd name="T3" fmla="*/ 2147483647 h 125"/>
                <a:gd name="T4" fmla="*/ 2147483647 w 59"/>
                <a:gd name="T5" fmla="*/ 2147483647 h 125"/>
                <a:gd name="T6" fmla="*/ 2147483647 w 59"/>
                <a:gd name="T7" fmla="*/ 2147483647 h 125"/>
                <a:gd name="T8" fmla="*/ 2147483647 w 59"/>
                <a:gd name="T9" fmla="*/ 2147483647 h 125"/>
                <a:gd name="T10" fmla="*/ 2147483647 w 59"/>
                <a:gd name="T11" fmla="*/ 2147483647 h 125"/>
                <a:gd name="T12" fmla="*/ 2147483647 w 59"/>
                <a:gd name="T13" fmla="*/ 2147483647 h 125"/>
                <a:gd name="T14" fmla="*/ 2147483647 w 59"/>
                <a:gd name="T15" fmla="*/ 2147483647 h 125"/>
                <a:gd name="T16" fmla="*/ 2147483647 w 59"/>
                <a:gd name="T17" fmla="*/ 2147483647 h 125"/>
                <a:gd name="T18" fmla="*/ 2147483647 w 59"/>
                <a:gd name="T19" fmla="*/ 2147483647 h 125"/>
                <a:gd name="T20" fmla="*/ 2147483647 w 59"/>
                <a:gd name="T21" fmla="*/ 2147483647 h 125"/>
                <a:gd name="T22" fmla="*/ 2147483647 w 59"/>
                <a:gd name="T23" fmla="*/ 2147483647 h 125"/>
                <a:gd name="T24" fmla="*/ 2147483647 w 59"/>
                <a:gd name="T25" fmla="*/ 2147483647 h 125"/>
                <a:gd name="T26" fmla="*/ 2147483647 w 59"/>
                <a:gd name="T27" fmla="*/ 2147483647 h 125"/>
                <a:gd name="T28" fmla="*/ 2147483647 w 59"/>
                <a:gd name="T29" fmla="*/ 2147483647 h 125"/>
                <a:gd name="T30" fmla="*/ 0 w 59"/>
                <a:gd name="T31" fmla="*/ 2147483647 h 125"/>
                <a:gd name="T32" fmla="*/ 2147483647 w 59"/>
                <a:gd name="T33" fmla="*/ 2147483647 h 125"/>
                <a:gd name="T34" fmla="*/ 2147483647 w 59"/>
                <a:gd name="T35" fmla="*/ 2147483647 h 125"/>
                <a:gd name="T36" fmla="*/ 2147483647 w 59"/>
                <a:gd name="T37" fmla="*/ 2147483647 h 125"/>
                <a:gd name="T38" fmla="*/ 2147483647 w 59"/>
                <a:gd name="T39" fmla="*/ 2147483647 h 125"/>
                <a:gd name="T40" fmla="*/ 2147483647 w 59"/>
                <a:gd name="T41" fmla="*/ 2147483647 h 125"/>
                <a:gd name="T42" fmla="*/ 2147483647 w 59"/>
                <a:gd name="T43" fmla="*/ 2147483647 h 125"/>
                <a:gd name="T44" fmla="*/ 2147483647 w 59"/>
                <a:gd name="T45" fmla="*/ 2147483647 h 125"/>
                <a:gd name="T46" fmla="*/ 2147483647 w 59"/>
                <a:gd name="T47" fmla="*/ 2147483647 h 125"/>
                <a:gd name="T48" fmla="*/ 2147483647 w 59"/>
                <a:gd name="T49" fmla="*/ 2147483647 h 125"/>
                <a:gd name="T50" fmla="*/ 2147483647 w 59"/>
                <a:gd name="T51" fmla="*/ 2147483647 h 125"/>
                <a:gd name="T52" fmla="*/ 2147483647 w 59"/>
                <a:gd name="T53" fmla="*/ 2147483647 h 125"/>
                <a:gd name="T54" fmla="*/ 2147483647 w 59"/>
                <a:gd name="T55" fmla="*/ 2147483647 h 125"/>
                <a:gd name="T56" fmla="*/ 2147483647 w 59"/>
                <a:gd name="T57" fmla="*/ 2147483647 h 125"/>
                <a:gd name="T58" fmla="*/ 2147483647 w 59"/>
                <a:gd name="T59" fmla="*/ 2147483647 h 125"/>
                <a:gd name="T60" fmla="*/ 2147483647 w 59"/>
                <a:gd name="T61" fmla="*/ 2147483647 h 125"/>
                <a:gd name="T62" fmla="*/ 2147483647 w 59"/>
                <a:gd name="T63" fmla="*/ 2147483647 h 125"/>
                <a:gd name="T64" fmla="*/ 2147483647 w 59"/>
                <a:gd name="T65" fmla="*/ 2147483647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125"/>
                <a:gd name="T101" fmla="*/ 59 w 59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125">
                  <a:moveTo>
                    <a:pt x="55" y="27"/>
                  </a:moveTo>
                  <a:cubicBezTo>
                    <a:pt x="56" y="31"/>
                    <a:pt x="56" y="35"/>
                    <a:pt x="57" y="39"/>
                  </a:cubicBezTo>
                  <a:cubicBezTo>
                    <a:pt x="57" y="43"/>
                    <a:pt x="59" y="47"/>
                    <a:pt x="59" y="51"/>
                  </a:cubicBezTo>
                  <a:cubicBezTo>
                    <a:pt x="59" y="48"/>
                    <a:pt x="54" y="49"/>
                    <a:pt x="52" y="49"/>
                  </a:cubicBezTo>
                  <a:cubicBezTo>
                    <a:pt x="49" y="50"/>
                    <a:pt x="47" y="51"/>
                    <a:pt x="45" y="54"/>
                  </a:cubicBezTo>
                  <a:cubicBezTo>
                    <a:pt x="43" y="57"/>
                    <a:pt x="41" y="61"/>
                    <a:pt x="41" y="66"/>
                  </a:cubicBezTo>
                  <a:cubicBezTo>
                    <a:pt x="40" y="73"/>
                    <a:pt x="40" y="83"/>
                    <a:pt x="45" y="89"/>
                  </a:cubicBezTo>
                  <a:cubicBezTo>
                    <a:pt x="43" y="85"/>
                    <a:pt x="37" y="88"/>
                    <a:pt x="35" y="90"/>
                  </a:cubicBezTo>
                  <a:cubicBezTo>
                    <a:pt x="31" y="93"/>
                    <a:pt x="29" y="98"/>
                    <a:pt x="28" y="102"/>
                  </a:cubicBezTo>
                  <a:cubicBezTo>
                    <a:pt x="28" y="105"/>
                    <a:pt x="27" y="107"/>
                    <a:pt x="28" y="110"/>
                  </a:cubicBezTo>
                  <a:cubicBezTo>
                    <a:pt x="28" y="112"/>
                    <a:pt x="29" y="114"/>
                    <a:pt x="30" y="115"/>
                  </a:cubicBezTo>
                  <a:cubicBezTo>
                    <a:pt x="31" y="118"/>
                    <a:pt x="32" y="122"/>
                    <a:pt x="32" y="125"/>
                  </a:cubicBezTo>
                  <a:cubicBezTo>
                    <a:pt x="27" y="123"/>
                    <a:pt x="23" y="118"/>
                    <a:pt x="17" y="116"/>
                  </a:cubicBezTo>
                  <a:cubicBezTo>
                    <a:pt x="14" y="115"/>
                    <a:pt x="12" y="112"/>
                    <a:pt x="9" y="111"/>
                  </a:cubicBezTo>
                  <a:cubicBezTo>
                    <a:pt x="7" y="110"/>
                    <a:pt x="1" y="109"/>
                    <a:pt x="1" y="106"/>
                  </a:cubicBezTo>
                  <a:cubicBezTo>
                    <a:pt x="1" y="105"/>
                    <a:pt x="0" y="105"/>
                    <a:pt x="0" y="105"/>
                  </a:cubicBezTo>
                  <a:cubicBezTo>
                    <a:pt x="4" y="103"/>
                    <a:pt x="7" y="106"/>
                    <a:pt x="11" y="105"/>
                  </a:cubicBezTo>
                  <a:cubicBezTo>
                    <a:pt x="13" y="104"/>
                    <a:pt x="14" y="103"/>
                    <a:pt x="15" y="102"/>
                  </a:cubicBezTo>
                  <a:cubicBezTo>
                    <a:pt x="17" y="102"/>
                    <a:pt x="19" y="102"/>
                    <a:pt x="20" y="101"/>
                  </a:cubicBezTo>
                  <a:cubicBezTo>
                    <a:pt x="23" y="100"/>
                    <a:pt x="25" y="96"/>
                    <a:pt x="26" y="94"/>
                  </a:cubicBezTo>
                  <a:cubicBezTo>
                    <a:pt x="27" y="90"/>
                    <a:pt x="24" y="88"/>
                    <a:pt x="23" y="85"/>
                  </a:cubicBezTo>
                  <a:cubicBezTo>
                    <a:pt x="22" y="83"/>
                    <a:pt x="19" y="79"/>
                    <a:pt x="19" y="76"/>
                  </a:cubicBezTo>
                  <a:cubicBezTo>
                    <a:pt x="19" y="73"/>
                    <a:pt x="22" y="70"/>
                    <a:pt x="24" y="67"/>
                  </a:cubicBezTo>
                  <a:cubicBezTo>
                    <a:pt x="27" y="64"/>
                    <a:pt x="31" y="62"/>
                    <a:pt x="34" y="59"/>
                  </a:cubicBezTo>
                  <a:cubicBezTo>
                    <a:pt x="37" y="56"/>
                    <a:pt x="39" y="52"/>
                    <a:pt x="41" y="48"/>
                  </a:cubicBezTo>
                  <a:cubicBezTo>
                    <a:pt x="43" y="45"/>
                    <a:pt x="45" y="41"/>
                    <a:pt x="46" y="38"/>
                  </a:cubicBezTo>
                  <a:cubicBezTo>
                    <a:pt x="46" y="34"/>
                    <a:pt x="45" y="31"/>
                    <a:pt x="44" y="28"/>
                  </a:cubicBezTo>
                  <a:cubicBezTo>
                    <a:pt x="44" y="25"/>
                    <a:pt x="43" y="21"/>
                    <a:pt x="43" y="17"/>
                  </a:cubicBezTo>
                  <a:cubicBezTo>
                    <a:pt x="43" y="14"/>
                    <a:pt x="45" y="11"/>
                    <a:pt x="45" y="7"/>
                  </a:cubicBezTo>
                  <a:cubicBezTo>
                    <a:pt x="45" y="4"/>
                    <a:pt x="50" y="0"/>
                    <a:pt x="51" y="4"/>
                  </a:cubicBezTo>
                  <a:cubicBezTo>
                    <a:pt x="51" y="6"/>
                    <a:pt x="51" y="9"/>
                    <a:pt x="52" y="11"/>
                  </a:cubicBezTo>
                  <a:cubicBezTo>
                    <a:pt x="52" y="13"/>
                    <a:pt x="53" y="14"/>
                    <a:pt x="54" y="16"/>
                  </a:cubicBezTo>
                  <a:cubicBezTo>
                    <a:pt x="54" y="20"/>
                    <a:pt x="54" y="23"/>
                    <a:pt x="55" y="27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3" name="Freeform 3642"/>
            <p:cNvSpPr>
              <a:spLocks noChangeArrowheads="1"/>
            </p:cNvSpPr>
            <p:nvPr/>
          </p:nvSpPr>
          <p:spPr bwMode="auto">
            <a:xfrm>
              <a:off x="165100" y="76201"/>
              <a:ext cx="74613" cy="153988"/>
            </a:xfrm>
            <a:custGeom>
              <a:avLst/>
              <a:gdLst>
                <a:gd name="T0" fmla="*/ 2147483647 w 57"/>
                <a:gd name="T1" fmla="*/ 2147483647 h 119"/>
                <a:gd name="T2" fmla="*/ 2147483647 w 57"/>
                <a:gd name="T3" fmla="*/ 2147483647 h 119"/>
                <a:gd name="T4" fmla="*/ 2147483647 w 57"/>
                <a:gd name="T5" fmla="*/ 2147483647 h 119"/>
                <a:gd name="T6" fmla="*/ 2147483647 w 57"/>
                <a:gd name="T7" fmla="*/ 2147483647 h 119"/>
                <a:gd name="T8" fmla="*/ 2147483647 w 57"/>
                <a:gd name="T9" fmla="*/ 2147483647 h 119"/>
                <a:gd name="T10" fmla="*/ 2147483647 w 57"/>
                <a:gd name="T11" fmla="*/ 2147483647 h 119"/>
                <a:gd name="T12" fmla="*/ 2147483647 w 57"/>
                <a:gd name="T13" fmla="*/ 2147483647 h 119"/>
                <a:gd name="T14" fmla="*/ 2147483647 w 57"/>
                <a:gd name="T15" fmla="*/ 2147483647 h 119"/>
                <a:gd name="T16" fmla="*/ 2147483647 w 57"/>
                <a:gd name="T17" fmla="*/ 2147483647 h 119"/>
                <a:gd name="T18" fmla="*/ 2147483647 w 57"/>
                <a:gd name="T19" fmla="*/ 2147483647 h 119"/>
                <a:gd name="T20" fmla="*/ 2147483647 w 57"/>
                <a:gd name="T21" fmla="*/ 2147483647 h 119"/>
                <a:gd name="T22" fmla="*/ 2147483647 w 57"/>
                <a:gd name="T23" fmla="*/ 2147483647 h 119"/>
                <a:gd name="T24" fmla="*/ 2147483647 w 57"/>
                <a:gd name="T25" fmla="*/ 2147483647 h 119"/>
                <a:gd name="T26" fmla="*/ 2147483647 w 57"/>
                <a:gd name="T27" fmla="*/ 2147483647 h 119"/>
                <a:gd name="T28" fmla="*/ 0 w 57"/>
                <a:gd name="T29" fmla="*/ 2147483647 h 119"/>
                <a:gd name="T30" fmla="*/ 2147483647 w 57"/>
                <a:gd name="T31" fmla="*/ 2147483647 h 119"/>
                <a:gd name="T32" fmla="*/ 2147483647 w 57"/>
                <a:gd name="T33" fmla="*/ 2147483647 h 119"/>
                <a:gd name="T34" fmla="*/ 2147483647 w 57"/>
                <a:gd name="T35" fmla="*/ 2147483647 h 119"/>
                <a:gd name="T36" fmla="*/ 2147483647 w 57"/>
                <a:gd name="T37" fmla="*/ 2147483647 h 119"/>
                <a:gd name="T38" fmla="*/ 2147483647 w 57"/>
                <a:gd name="T39" fmla="*/ 2147483647 h 119"/>
                <a:gd name="T40" fmla="*/ 2147483647 w 57"/>
                <a:gd name="T41" fmla="*/ 2147483647 h 119"/>
                <a:gd name="T42" fmla="*/ 2147483647 w 57"/>
                <a:gd name="T43" fmla="*/ 2147483647 h 119"/>
                <a:gd name="T44" fmla="*/ 2147483647 w 57"/>
                <a:gd name="T45" fmla="*/ 2147483647 h 119"/>
                <a:gd name="T46" fmla="*/ 2147483647 w 57"/>
                <a:gd name="T47" fmla="*/ 2147483647 h 119"/>
                <a:gd name="T48" fmla="*/ 2147483647 w 57"/>
                <a:gd name="T49" fmla="*/ 2147483647 h 119"/>
                <a:gd name="T50" fmla="*/ 2147483647 w 57"/>
                <a:gd name="T51" fmla="*/ 2147483647 h 119"/>
                <a:gd name="T52" fmla="*/ 2147483647 w 57"/>
                <a:gd name="T53" fmla="*/ 2147483647 h 119"/>
                <a:gd name="T54" fmla="*/ 2147483647 w 57"/>
                <a:gd name="T55" fmla="*/ 2147483647 h 119"/>
                <a:gd name="T56" fmla="*/ 2147483647 w 57"/>
                <a:gd name="T57" fmla="*/ 2147483647 h 119"/>
                <a:gd name="T58" fmla="*/ 2147483647 w 57"/>
                <a:gd name="T59" fmla="*/ 2147483647 h 119"/>
                <a:gd name="T60" fmla="*/ 2147483647 w 57"/>
                <a:gd name="T61" fmla="*/ 2147483647 h 119"/>
                <a:gd name="T62" fmla="*/ 2147483647 w 57"/>
                <a:gd name="T63" fmla="*/ 2147483647 h 119"/>
                <a:gd name="T64" fmla="*/ 2147483647 w 57"/>
                <a:gd name="T65" fmla="*/ 2147483647 h 119"/>
                <a:gd name="T66" fmla="*/ 2147483647 w 57"/>
                <a:gd name="T67" fmla="*/ 2147483647 h 119"/>
                <a:gd name="T68" fmla="*/ 2147483647 w 57"/>
                <a:gd name="T69" fmla="*/ 2147483647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7"/>
                <a:gd name="T106" fmla="*/ 0 h 119"/>
                <a:gd name="T107" fmla="*/ 57 w 57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7" h="119">
                  <a:moveTo>
                    <a:pt x="54" y="35"/>
                  </a:moveTo>
                  <a:cubicBezTo>
                    <a:pt x="56" y="38"/>
                    <a:pt x="56" y="41"/>
                    <a:pt x="57" y="44"/>
                  </a:cubicBezTo>
                  <a:cubicBezTo>
                    <a:pt x="55" y="40"/>
                    <a:pt x="50" y="43"/>
                    <a:pt x="48" y="45"/>
                  </a:cubicBezTo>
                  <a:cubicBezTo>
                    <a:pt x="45" y="47"/>
                    <a:pt x="42" y="52"/>
                    <a:pt x="41" y="55"/>
                  </a:cubicBezTo>
                  <a:cubicBezTo>
                    <a:pt x="38" y="60"/>
                    <a:pt x="37" y="65"/>
                    <a:pt x="36" y="70"/>
                  </a:cubicBezTo>
                  <a:cubicBezTo>
                    <a:pt x="35" y="75"/>
                    <a:pt x="38" y="78"/>
                    <a:pt x="39" y="82"/>
                  </a:cubicBezTo>
                  <a:cubicBezTo>
                    <a:pt x="37" y="78"/>
                    <a:pt x="32" y="85"/>
                    <a:pt x="31" y="87"/>
                  </a:cubicBezTo>
                  <a:cubicBezTo>
                    <a:pt x="30" y="88"/>
                    <a:pt x="29" y="90"/>
                    <a:pt x="28" y="92"/>
                  </a:cubicBezTo>
                  <a:cubicBezTo>
                    <a:pt x="27" y="95"/>
                    <a:pt x="27" y="96"/>
                    <a:pt x="26" y="99"/>
                  </a:cubicBezTo>
                  <a:cubicBezTo>
                    <a:pt x="26" y="103"/>
                    <a:pt x="25" y="106"/>
                    <a:pt x="26" y="110"/>
                  </a:cubicBezTo>
                  <a:cubicBezTo>
                    <a:pt x="26" y="113"/>
                    <a:pt x="26" y="116"/>
                    <a:pt x="26" y="119"/>
                  </a:cubicBezTo>
                  <a:cubicBezTo>
                    <a:pt x="24" y="118"/>
                    <a:pt x="22" y="116"/>
                    <a:pt x="20" y="115"/>
                  </a:cubicBezTo>
                  <a:cubicBezTo>
                    <a:pt x="18" y="114"/>
                    <a:pt x="15" y="112"/>
                    <a:pt x="13" y="112"/>
                  </a:cubicBezTo>
                  <a:cubicBezTo>
                    <a:pt x="10" y="110"/>
                    <a:pt x="8" y="109"/>
                    <a:pt x="5" y="108"/>
                  </a:cubicBezTo>
                  <a:cubicBezTo>
                    <a:pt x="3" y="106"/>
                    <a:pt x="2" y="105"/>
                    <a:pt x="0" y="102"/>
                  </a:cubicBezTo>
                  <a:cubicBezTo>
                    <a:pt x="2" y="102"/>
                    <a:pt x="4" y="103"/>
                    <a:pt x="6" y="104"/>
                  </a:cubicBezTo>
                  <a:cubicBezTo>
                    <a:pt x="8" y="104"/>
                    <a:pt x="10" y="104"/>
                    <a:pt x="11" y="103"/>
                  </a:cubicBezTo>
                  <a:cubicBezTo>
                    <a:pt x="15" y="102"/>
                    <a:pt x="19" y="101"/>
                    <a:pt x="22" y="99"/>
                  </a:cubicBezTo>
                  <a:cubicBezTo>
                    <a:pt x="24" y="97"/>
                    <a:pt x="26" y="93"/>
                    <a:pt x="26" y="90"/>
                  </a:cubicBezTo>
                  <a:cubicBezTo>
                    <a:pt x="26" y="86"/>
                    <a:pt x="23" y="84"/>
                    <a:pt x="22" y="80"/>
                  </a:cubicBezTo>
                  <a:cubicBezTo>
                    <a:pt x="21" y="77"/>
                    <a:pt x="19" y="74"/>
                    <a:pt x="21" y="70"/>
                  </a:cubicBezTo>
                  <a:cubicBezTo>
                    <a:pt x="23" y="67"/>
                    <a:pt x="27" y="65"/>
                    <a:pt x="29" y="63"/>
                  </a:cubicBezTo>
                  <a:cubicBezTo>
                    <a:pt x="33" y="60"/>
                    <a:pt x="35" y="57"/>
                    <a:pt x="38" y="53"/>
                  </a:cubicBezTo>
                  <a:cubicBezTo>
                    <a:pt x="39" y="51"/>
                    <a:pt x="41" y="49"/>
                    <a:pt x="43" y="46"/>
                  </a:cubicBezTo>
                  <a:cubicBezTo>
                    <a:pt x="45" y="44"/>
                    <a:pt x="45" y="42"/>
                    <a:pt x="46" y="39"/>
                  </a:cubicBezTo>
                  <a:cubicBezTo>
                    <a:pt x="46" y="38"/>
                    <a:pt x="46" y="37"/>
                    <a:pt x="47" y="36"/>
                  </a:cubicBezTo>
                  <a:cubicBezTo>
                    <a:pt x="47" y="33"/>
                    <a:pt x="46" y="30"/>
                    <a:pt x="46" y="27"/>
                  </a:cubicBezTo>
                  <a:cubicBezTo>
                    <a:pt x="46" y="25"/>
                    <a:pt x="45" y="23"/>
                    <a:pt x="44" y="22"/>
                  </a:cubicBezTo>
                  <a:cubicBezTo>
                    <a:pt x="44" y="20"/>
                    <a:pt x="44" y="18"/>
                    <a:pt x="44" y="16"/>
                  </a:cubicBezTo>
                  <a:cubicBezTo>
                    <a:pt x="44" y="15"/>
                    <a:pt x="44" y="14"/>
                    <a:pt x="44" y="13"/>
                  </a:cubicBezTo>
                  <a:cubicBezTo>
                    <a:pt x="45" y="12"/>
                    <a:pt x="44" y="10"/>
                    <a:pt x="45" y="9"/>
                  </a:cubicBezTo>
                  <a:cubicBezTo>
                    <a:pt x="45" y="8"/>
                    <a:pt x="46" y="0"/>
                    <a:pt x="48" y="2"/>
                  </a:cubicBezTo>
                  <a:cubicBezTo>
                    <a:pt x="49" y="3"/>
                    <a:pt x="49" y="6"/>
                    <a:pt x="49" y="8"/>
                  </a:cubicBezTo>
                  <a:cubicBezTo>
                    <a:pt x="49" y="11"/>
                    <a:pt x="50" y="14"/>
                    <a:pt x="50" y="17"/>
                  </a:cubicBezTo>
                  <a:cubicBezTo>
                    <a:pt x="51" y="23"/>
                    <a:pt x="52" y="29"/>
                    <a:pt x="54" y="35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4" name="Freeform 3643"/>
            <p:cNvSpPr>
              <a:spLocks noChangeArrowheads="1"/>
            </p:cNvSpPr>
            <p:nvPr/>
          </p:nvSpPr>
          <p:spPr bwMode="auto">
            <a:xfrm>
              <a:off x="228600" y="76201"/>
              <a:ext cx="34925" cy="19050"/>
            </a:xfrm>
            <a:custGeom>
              <a:avLst/>
              <a:gdLst>
                <a:gd name="T0" fmla="*/ 2147483647 w 27"/>
                <a:gd name="T1" fmla="*/ 2147483647 h 14"/>
                <a:gd name="T2" fmla="*/ 2147483647 w 27"/>
                <a:gd name="T3" fmla="*/ 2147483647 h 14"/>
                <a:gd name="T4" fmla="*/ 2147483647 w 27"/>
                <a:gd name="T5" fmla="*/ 2147483647 h 14"/>
                <a:gd name="T6" fmla="*/ 2147483647 w 27"/>
                <a:gd name="T7" fmla="*/ 2147483647 h 14"/>
                <a:gd name="T8" fmla="*/ 2147483647 w 27"/>
                <a:gd name="T9" fmla="*/ 2147483647 h 14"/>
                <a:gd name="T10" fmla="*/ 2147483647 w 27"/>
                <a:gd name="T11" fmla="*/ 2147483647 h 14"/>
                <a:gd name="T12" fmla="*/ 0 w 27"/>
                <a:gd name="T13" fmla="*/ 2147483647 h 14"/>
                <a:gd name="T14" fmla="*/ 2147483647 w 27"/>
                <a:gd name="T15" fmla="*/ 2147483647 h 14"/>
                <a:gd name="T16" fmla="*/ 2147483647 w 27"/>
                <a:gd name="T17" fmla="*/ 2147483647 h 14"/>
                <a:gd name="T18" fmla="*/ 2147483647 w 27"/>
                <a:gd name="T19" fmla="*/ 2147483647 h 14"/>
                <a:gd name="T20" fmla="*/ 2147483647 w 27"/>
                <a:gd name="T21" fmla="*/ 2147483647 h 14"/>
                <a:gd name="T22" fmla="*/ 2147483647 w 27"/>
                <a:gd name="T23" fmla="*/ 2147483647 h 14"/>
                <a:gd name="T24" fmla="*/ 2147483647 w 27"/>
                <a:gd name="T25" fmla="*/ 2147483647 h 14"/>
                <a:gd name="T26" fmla="*/ 2147483647 w 27"/>
                <a:gd name="T27" fmla="*/ 2147483647 h 14"/>
                <a:gd name="T28" fmla="*/ 2147483647 w 27"/>
                <a:gd name="T29" fmla="*/ 2147483647 h 14"/>
                <a:gd name="T30" fmla="*/ 2147483647 w 27"/>
                <a:gd name="T31" fmla="*/ 2147483647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4"/>
                <a:gd name="T50" fmla="*/ 27 w 27"/>
                <a:gd name="T51" fmla="*/ 14 h 1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4">
                  <a:moveTo>
                    <a:pt x="18" y="9"/>
                  </a:moveTo>
                  <a:cubicBezTo>
                    <a:pt x="16" y="9"/>
                    <a:pt x="14" y="9"/>
                    <a:pt x="12" y="8"/>
                  </a:cubicBezTo>
                  <a:cubicBezTo>
                    <a:pt x="12" y="8"/>
                    <a:pt x="11" y="7"/>
                    <a:pt x="10" y="6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1" y="2"/>
                    <a:pt x="3" y="2"/>
                    <a:pt x="4" y="3"/>
                  </a:cubicBezTo>
                  <a:cubicBezTo>
                    <a:pt x="5" y="4"/>
                    <a:pt x="5" y="6"/>
                    <a:pt x="6" y="7"/>
                  </a:cubicBezTo>
                  <a:cubicBezTo>
                    <a:pt x="6" y="9"/>
                    <a:pt x="7" y="12"/>
                    <a:pt x="9" y="13"/>
                  </a:cubicBezTo>
                  <a:cubicBezTo>
                    <a:pt x="11" y="14"/>
                    <a:pt x="14" y="13"/>
                    <a:pt x="15" y="12"/>
                  </a:cubicBezTo>
                  <a:cubicBezTo>
                    <a:pt x="17" y="12"/>
                    <a:pt x="19" y="10"/>
                    <a:pt x="21" y="10"/>
                  </a:cubicBezTo>
                  <a:cubicBezTo>
                    <a:pt x="24" y="10"/>
                    <a:pt x="24" y="12"/>
                    <a:pt x="26" y="13"/>
                  </a:cubicBezTo>
                  <a:cubicBezTo>
                    <a:pt x="26" y="13"/>
                    <a:pt x="27" y="11"/>
                    <a:pt x="27" y="10"/>
                  </a:cubicBezTo>
                  <a:cubicBezTo>
                    <a:pt x="27" y="9"/>
                    <a:pt x="26" y="9"/>
                    <a:pt x="25" y="9"/>
                  </a:cubicBezTo>
                  <a:cubicBezTo>
                    <a:pt x="23" y="9"/>
                    <a:pt x="20" y="9"/>
                    <a:pt x="18" y="9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5" name="Freeform 3644"/>
            <p:cNvSpPr>
              <a:spLocks noChangeArrowheads="1"/>
            </p:cNvSpPr>
            <p:nvPr/>
          </p:nvSpPr>
          <p:spPr bwMode="auto">
            <a:xfrm>
              <a:off x="233363" y="79376"/>
              <a:ext cx="19050" cy="15875"/>
            </a:xfrm>
            <a:custGeom>
              <a:avLst/>
              <a:gdLst>
                <a:gd name="T0" fmla="*/ 2147483647 w 15"/>
                <a:gd name="T1" fmla="*/ 2147483647 h 12"/>
                <a:gd name="T2" fmla="*/ 2147483647 w 15"/>
                <a:gd name="T3" fmla="*/ 2147483647 h 12"/>
                <a:gd name="T4" fmla="*/ 2147483647 w 15"/>
                <a:gd name="T5" fmla="*/ 2147483647 h 12"/>
                <a:gd name="T6" fmla="*/ 2147483647 w 15"/>
                <a:gd name="T7" fmla="*/ 2147483647 h 12"/>
                <a:gd name="T8" fmla="*/ 2147483647 w 15"/>
                <a:gd name="T9" fmla="*/ 2147483647 h 12"/>
                <a:gd name="T10" fmla="*/ 0 w 15"/>
                <a:gd name="T11" fmla="*/ 0 h 12"/>
                <a:gd name="T12" fmla="*/ 2147483647 w 15"/>
                <a:gd name="T13" fmla="*/ 2147483647 h 12"/>
                <a:gd name="T14" fmla="*/ 2147483647 w 15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2"/>
                <a:gd name="T26" fmla="*/ 15 w 1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2">
                  <a:moveTo>
                    <a:pt x="5" y="10"/>
                  </a:moveTo>
                  <a:cubicBezTo>
                    <a:pt x="7" y="12"/>
                    <a:pt x="13" y="11"/>
                    <a:pt x="15" y="9"/>
                  </a:cubicBezTo>
                  <a:cubicBezTo>
                    <a:pt x="14" y="8"/>
                    <a:pt x="12" y="9"/>
                    <a:pt x="10" y="9"/>
                  </a:cubicBezTo>
                  <a:cubicBezTo>
                    <a:pt x="8" y="9"/>
                    <a:pt x="8" y="8"/>
                    <a:pt x="6" y="7"/>
                  </a:cubicBezTo>
                  <a:cubicBezTo>
                    <a:pt x="5" y="6"/>
                    <a:pt x="5" y="4"/>
                    <a:pt x="3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2"/>
                    <a:pt x="2" y="3"/>
                    <a:pt x="3" y="4"/>
                  </a:cubicBezTo>
                  <a:cubicBezTo>
                    <a:pt x="4" y="6"/>
                    <a:pt x="4" y="8"/>
                    <a:pt x="5" y="10"/>
                  </a:cubicBezTo>
                  <a:close/>
                </a:path>
              </a:pathLst>
            </a:custGeom>
            <a:solidFill>
              <a:srgbClr val="921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6" name="Freeform 3645"/>
            <p:cNvSpPr>
              <a:spLocks noChangeArrowheads="1"/>
            </p:cNvSpPr>
            <p:nvPr/>
          </p:nvSpPr>
          <p:spPr bwMode="auto">
            <a:xfrm>
              <a:off x="231775" y="74613"/>
              <a:ext cx="36513" cy="14288"/>
            </a:xfrm>
            <a:custGeom>
              <a:avLst/>
              <a:gdLst>
                <a:gd name="T0" fmla="*/ 2147483647 w 28"/>
                <a:gd name="T1" fmla="*/ 2147483647 h 11"/>
                <a:gd name="T2" fmla="*/ 2147483647 w 28"/>
                <a:gd name="T3" fmla="*/ 0 h 11"/>
                <a:gd name="T4" fmla="*/ 2147483647 w 28"/>
                <a:gd name="T5" fmla="*/ 2147483647 h 11"/>
                <a:gd name="T6" fmla="*/ 0 w 28"/>
                <a:gd name="T7" fmla="*/ 2147483647 h 11"/>
                <a:gd name="T8" fmla="*/ 2147483647 w 28"/>
                <a:gd name="T9" fmla="*/ 2147483647 h 11"/>
                <a:gd name="T10" fmla="*/ 2147483647 w 28"/>
                <a:gd name="T11" fmla="*/ 2147483647 h 11"/>
                <a:gd name="T12" fmla="*/ 2147483647 w 28"/>
                <a:gd name="T13" fmla="*/ 2147483647 h 11"/>
                <a:gd name="T14" fmla="*/ 2147483647 w 28"/>
                <a:gd name="T15" fmla="*/ 2147483647 h 11"/>
                <a:gd name="T16" fmla="*/ 2147483647 w 28"/>
                <a:gd name="T17" fmla="*/ 2147483647 h 11"/>
                <a:gd name="T18" fmla="*/ 2147483647 w 28"/>
                <a:gd name="T19" fmla="*/ 2147483647 h 11"/>
                <a:gd name="T20" fmla="*/ 2147483647 w 28"/>
                <a:gd name="T21" fmla="*/ 2147483647 h 11"/>
                <a:gd name="T22" fmla="*/ 2147483647 w 28"/>
                <a:gd name="T23" fmla="*/ 2147483647 h 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11"/>
                <a:gd name="T38" fmla="*/ 28 w 28"/>
                <a:gd name="T39" fmla="*/ 11 h 1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11">
                  <a:moveTo>
                    <a:pt x="10" y="1"/>
                  </a:moveTo>
                  <a:cubicBezTo>
                    <a:pt x="8" y="1"/>
                    <a:pt x="7" y="1"/>
                    <a:pt x="6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8" y="2"/>
                    <a:pt x="9" y="4"/>
                    <a:pt x="11" y="6"/>
                  </a:cubicBezTo>
                  <a:cubicBezTo>
                    <a:pt x="14" y="8"/>
                    <a:pt x="19" y="9"/>
                    <a:pt x="23" y="9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6" y="10"/>
                    <a:pt x="27" y="11"/>
                    <a:pt x="27" y="11"/>
                  </a:cubicBezTo>
                  <a:cubicBezTo>
                    <a:pt x="28" y="8"/>
                    <a:pt x="24" y="7"/>
                    <a:pt x="23" y="7"/>
                  </a:cubicBezTo>
                  <a:cubicBezTo>
                    <a:pt x="20" y="6"/>
                    <a:pt x="18" y="5"/>
                    <a:pt x="16" y="4"/>
                  </a:cubicBezTo>
                  <a:cubicBezTo>
                    <a:pt x="14" y="3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B90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7" name="Freeform 3646"/>
            <p:cNvSpPr>
              <a:spLocks noChangeArrowheads="1"/>
            </p:cNvSpPr>
            <p:nvPr/>
          </p:nvSpPr>
          <p:spPr bwMode="auto">
            <a:xfrm>
              <a:off x="236538" y="73026"/>
              <a:ext cx="26988" cy="12700"/>
            </a:xfrm>
            <a:custGeom>
              <a:avLst/>
              <a:gdLst>
                <a:gd name="T0" fmla="*/ 2147483647 w 20"/>
                <a:gd name="T1" fmla="*/ 2147483647 h 9"/>
                <a:gd name="T2" fmla="*/ 2147483647 w 20"/>
                <a:gd name="T3" fmla="*/ 2147483647 h 9"/>
                <a:gd name="T4" fmla="*/ 2147483647 w 20"/>
                <a:gd name="T5" fmla="*/ 2147483647 h 9"/>
                <a:gd name="T6" fmla="*/ 2147483647 w 20"/>
                <a:gd name="T7" fmla="*/ 2147483647 h 9"/>
                <a:gd name="T8" fmla="*/ 2147483647 w 20"/>
                <a:gd name="T9" fmla="*/ 2147483647 h 9"/>
                <a:gd name="T10" fmla="*/ 2147483647 w 20"/>
                <a:gd name="T11" fmla="*/ 2147483647 h 9"/>
                <a:gd name="T12" fmla="*/ 2147483647 w 20"/>
                <a:gd name="T13" fmla="*/ 2147483647 h 9"/>
                <a:gd name="T14" fmla="*/ 0 w 20"/>
                <a:gd name="T15" fmla="*/ 2147483647 h 9"/>
                <a:gd name="T16" fmla="*/ 2147483647 w 20"/>
                <a:gd name="T17" fmla="*/ 2147483647 h 9"/>
                <a:gd name="T18" fmla="*/ 2147483647 w 20"/>
                <a:gd name="T19" fmla="*/ 2147483647 h 9"/>
                <a:gd name="T20" fmla="*/ 2147483647 w 20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0"/>
                <a:gd name="T34" fmla="*/ 0 h 9"/>
                <a:gd name="T35" fmla="*/ 20 w 20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0" h="9">
                  <a:moveTo>
                    <a:pt x="9" y="5"/>
                  </a:moveTo>
                  <a:cubicBezTo>
                    <a:pt x="10" y="6"/>
                    <a:pt x="12" y="7"/>
                    <a:pt x="14" y="8"/>
                  </a:cubicBezTo>
                  <a:cubicBezTo>
                    <a:pt x="16" y="8"/>
                    <a:pt x="19" y="9"/>
                    <a:pt x="20" y="8"/>
                  </a:cubicBezTo>
                  <a:cubicBezTo>
                    <a:pt x="19" y="8"/>
                    <a:pt x="17" y="7"/>
                    <a:pt x="15" y="6"/>
                  </a:cubicBezTo>
                  <a:cubicBezTo>
                    <a:pt x="14" y="6"/>
                    <a:pt x="13" y="5"/>
                    <a:pt x="11" y="4"/>
                  </a:cubicBezTo>
                  <a:cubicBezTo>
                    <a:pt x="10" y="3"/>
                    <a:pt x="9" y="2"/>
                    <a:pt x="7" y="1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7" y="3"/>
                    <a:pt x="8" y="4"/>
                    <a:pt x="9" y="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8" name="Freeform 3647"/>
            <p:cNvSpPr>
              <a:spLocks noChangeArrowheads="1"/>
            </p:cNvSpPr>
            <p:nvPr/>
          </p:nvSpPr>
          <p:spPr bwMode="auto">
            <a:xfrm>
              <a:off x="247650" y="76201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0 w 7"/>
                <a:gd name="T5" fmla="*/ 0 h 5"/>
                <a:gd name="T6" fmla="*/ 0 w 7"/>
                <a:gd name="T7" fmla="*/ 0 h 5"/>
                <a:gd name="T8" fmla="*/ 2147483647 w 7"/>
                <a:gd name="T9" fmla="*/ 2147483647 h 5"/>
                <a:gd name="T10" fmla="*/ 2147483647 w 7"/>
                <a:gd name="T11" fmla="*/ 2147483647 h 5"/>
                <a:gd name="T12" fmla="*/ 2147483647 w 7"/>
                <a:gd name="T13" fmla="*/ 2147483647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5"/>
                <a:gd name="T23" fmla="*/ 7 w 7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5">
                  <a:moveTo>
                    <a:pt x="6" y="4"/>
                  </a:moveTo>
                  <a:cubicBezTo>
                    <a:pt x="5" y="3"/>
                    <a:pt x="4" y="3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89" name="Freeform 3648"/>
            <p:cNvSpPr>
              <a:spLocks noChangeArrowheads="1"/>
            </p:cNvSpPr>
            <p:nvPr/>
          </p:nvSpPr>
          <p:spPr bwMode="auto">
            <a:xfrm>
              <a:off x="200025" y="96838"/>
              <a:ext cx="7938" cy="25400"/>
            </a:xfrm>
            <a:custGeom>
              <a:avLst/>
              <a:gdLst>
                <a:gd name="T0" fmla="*/ 2147483647 w 5"/>
                <a:gd name="T1" fmla="*/ 0 h 19"/>
                <a:gd name="T2" fmla="*/ 2147483647 w 5"/>
                <a:gd name="T3" fmla="*/ 2147483647 h 19"/>
                <a:gd name="T4" fmla="*/ 2147483647 w 5"/>
                <a:gd name="T5" fmla="*/ 2147483647 h 19"/>
                <a:gd name="T6" fmla="*/ 2147483647 w 5"/>
                <a:gd name="T7" fmla="*/ 2147483647 h 19"/>
                <a:gd name="T8" fmla="*/ 2147483647 w 5"/>
                <a:gd name="T9" fmla="*/ 0 h 19"/>
                <a:gd name="T10" fmla="*/ 2147483647 w 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9"/>
                <a:gd name="T20" fmla="*/ 5 w 5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9">
                  <a:moveTo>
                    <a:pt x="5" y="0"/>
                  </a:moveTo>
                  <a:cubicBezTo>
                    <a:pt x="2" y="5"/>
                    <a:pt x="0" y="14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6"/>
                    <a:pt x="3" y="14"/>
                    <a:pt x="3" y="11"/>
                  </a:cubicBezTo>
                  <a:cubicBezTo>
                    <a:pt x="4" y="7"/>
                    <a:pt x="5" y="4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62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0" name="Freeform 3649"/>
            <p:cNvSpPr>
              <a:spLocks noChangeArrowheads="1"/>
            </p:cNvSpPr>
            <p:nvPr/>
          </p:nvSpPr>
          <p:spPr bwMode="auto">
            <a:xfrm>
              <a:off x="88900" y="173038"/>
              <a:ext cx="125413" cy="236538"/>
            </a:xfrm>
            <a:custGeom>
              <a:avLst/>
              <a:gdLst>
                <a:gd name="T0" fmla="*/ 2147483647 w 97"/>
                <a:gd name="T1" fmla="*/ 2147483647 h 182"/>
                <a:gd name="T2" fmla="*/ 2147483647 w 97"/>
                <a:gd name="T3" fmla="*/ 2147483647 h 182"/>
                <a:gd name="T4" fmla="*/ 2147483647 w 97"/>
                <a:gd name="T5" fmla="*/ 2147483647 h 182"/>
                <a:gd name="T6" fmla="*/ 2147483647 w 97"/>
                <a:gd name="T7" fmla="*/ 2147483647 h 182"/>
                <a:gd name="T8" fmla="*/ 2147483647 w 97"/>
                <a:gd name="T9" fmla="*/ 2147483647 h 182"/>
                <a:gd name="T10" fmla="*/ 2147483647 w 97"/>
                <a:gd name="T11" fmla="*/ 2147483647 h 182"/>
                <a:gd name="T12" fmla="*/ 2147483647 w 97"/>
                <a:gd name="T13" fmla="*/ 2147483647 h 182"/>
                <a:gd name="T14" fmla="*/ 2147483647 w 97"/>
                <a:gd name="T15" fmla="*/ 2147483647 h 182"/>
                <a:gd name="T16" fmla="*/ 2147483647 w 97"/>
                <a:gd name="T17" fmla="*/ 2147483647 h 182"/>
                <a:gd name="T18" fmla="*/ 2147483647 w 97"/>
                <a:gd name="T19" fmla="*/ 2147483647 h 182"/>
                <a:gd name="T20" fmla="*/ 2147483647 w 97"/>
                <a:gd name="T21" fmla="*/ 2147483647 h 182"/>
                <a:gd name="T22" fmla="*/ 2147483647 w 97"/>
                <a:gd name="T23" fmla="*/ 2147483647 h 182"/>
                <a:gd name="T24" fmla="*/ 2147483647 w 97"/>
                <a:gd name="T25" fmla="*/ 2147483647 h 182"/>
                <a:gd name="T26" fmla="*/ 2147483647 w 97"/>
                <a:gd name="T27" fmla="*/ 2147483647 h 182"/>
                <a:gd name="T28" fmla="*/ 2147483647 w 97"/>
                <a:gd name="T29" fmla="*/ 0 h 182"/>
                <a:gd name="T30" fmla="*/ 2147483647 w 97"/>
                <a:gd name="T31" fmla="*/ 2147483647 h 182"/>
                <a:gd name="T32" fmla="*/ 2147483647 w 97"/>
                <a:gd name="T33" fmla="*/ 2147483647 h 182"/>
                <a:gd name="T34" fmla="*/ 2147483647 w 97"/>
                <a:gd name="T35" fmla="*/ 2147483647 h 1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7"/>
                <a:gd name="T55" fmla="*/ 0 h 182"/>
                <a:gd name="T56" fmla="*/ 97 w 97"/>
                <a:gd name="T57" fmla="*/ 182 h 1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7" h="182">
                  <a:moveTo>
                    <a:pt x="20" y="45"/>
                  </a:moveTo>
                  <a:cubicBezTo>
                    <a:pt x="30" y="62"/>
                    <a:pt x="39" y="79"/>
                    <a:pt x="46" y="97"/>
                  </a:cubicBezTo>
                  <a:cubicBezTo>
                    <a:pt x="52" y="112"/>
                    <a:pt x="55" y="129"/>
                    <a:pt x="63" y="144"/>
                  </a:cubicBezTo>
                  <a:cubicBezTo>
                    <a:pt x="67" y="152"/>
                    <a:pt x="76" y="156"/>
                    <a:pt x="82" y="162"/>
                  </a:cubicBezTo>
                  <a:cubicBezTo>
                    <a:pt x="88" y="168"/>
                    <a:pt x="92" y="174"/>
                    <a:pt x="97" y="180"/>
                  </a:cubicBezTo>
                  <a:cubicBezTo>
                    <a:pt x="77" y="182"/>
                    <a:pt x="65" y="158"/>
                    <a:pt x="58" y="144"/>
                  </a:cubicBezTo>
                  <a:cubicBezTo>
                    <a:pt x="57" y="141"/>
                    <a:pt x="55" y="138"/>
                    <a:pt x="52" y="135"/>
                  </a:cubicBezTo>
                  <a:cubicBezTo>
                    <a:pt x="51" y="133"/>
                    <a:pt x="52" y="130"/>
                    <a:pt x="50" y="128"/>
                  </a:cubicBezTo>
                  <a:cubicBezTo>
                    <a:pt x="49" y="127"/>
                    <a:pt x="46" y="127"/>
                    <a:pt x="45" y="125"/>
                  </a:cubicBezTo>
                  <a:cubicBezTo>
                    <a:pt x="43" y="123"/>
                    <a:pt x="41" y="120"/>
                    <a:pt x="40" y="118"/>
                  </a:cubicBezTo>
                  <a:cubicBezTo>
                    <a:pt x="36" y="109"/>
                    <a:pt x="33" y="100"/>
                    <a:pt x="32" y="92"/>
                  </a:cubicBezTo>
                  <a:cubicBezTo>
                    <a:pt x="28" y="73"/>
                    <a:pt x="16" y="58"/>
                    <a:pt x="9" y="42"/>
                  </a:cubicBezTo>
                  <a:cubicBezTo>
                    <a:pt x="6" y="36"/>
                    <a:pt x="7" y="31"/>
                    <a:pt x="5" y="26"/>
                  </a:cubicBezTo>
                  <a:cubicBezTo>
                    <a:pt x="4" y="20"/>
                    <a:pt x="0" y="17"/>
                    <a:pt x="2" y="11"/>
                  </a:cubicBezTo>
                  <a:cubicBezTo>
                    <a:pt x="3" y="7"/>
                    <a:pt x="6" y="1"/>
                    <a:pt x="10" y="0"/>
                  </a:cubicBezTo>
                  <a:cubicBezTo>
                    <a:pt x="11" y="3"/>
                    <a:pt x="9" y="6"/>
                    <a:pt x="8" y="9"/>
                  </a:cubicBezTo>
                  <a:cubicBezTo>
                    <a:pt x="8" y="13"/>
                    <a:pt x="8" y="18"/>
                    <a:pt x="9" y="22"/>
                  </a:cubicBezTo>
                  <a:cubicBezTo>
                    <a:pt x="11" y="30"/>
                    <a:pt x="16" y="37"/>
                    <a:pt x="20" y="45"/>
                  </a:cubicBezTo>
                  <a:close/>
                </a:path>
              </a:pathLst>
            </a:custGeom>
            <a:solidFill>
              <a:srgbClr val="B70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1" name="Freeform 3650"/>
            <p:cNvSpPr>
              <a:spLocks noChangeArrowheads="1"/>
            </p:cNvSpPr>
            <p:nvPr/>
          </p:nvSpPr>
          <p:spPr bwMode="auto">
            <a:xfrm>
              <a:off x="96838" y="173038"/>
              <a:ext cx="119063" cy="239713"/>
            </a:xfrm>
            <a:custGeom>
              <a:avLst/>
              <a:gdLst>
                <a:gd name="T0" fmla="*/ 2147483647 w 92"/>
                <a:gd name="T1" fmla="*/ 2147483647 h 184"/>
                <a:gd name="T2" fmla="*/ 2147483647 w 92"/>
                <a:gd name="T3" fmla="*/ 2147483647 h 184"/>
                <a:gd name="T4" fmla="*/ 2147483647 w 92"/>
                <a:gd name="T5" fmla="*/ 2147483647 h 184"/>
                <a:gd name="T6" fmla="*/ 2147483647 w 92"/>
                <a:gd name="T7" fmla="*/ 2147483647 h 184"/>
                <a:gd name="T8" fmla="*/ 2147483647 w 92"/>
                <a:gd name="T9" fmla="*/ 2147483647 h 184"/>
                <a:gd name="T10" fmla="*/ 2147483647 w 92"/>
                <a:gd name="T11" fmla="*/ 2147483647 h 184"/>
                <a:gd name="T12" fmla="*/ 2147483647 w 92"/>
                <a:gd name="T13" fmla="*/ 2147483647 h 184"/>
                <a:gd name="T14" fmla="*/ 2147483647 w 92"/>
                <a:gd name="T15" fmla="*/ 2147483647 h 184"/>
                <a:gd name="T16" fmla="*/ 2147483647 w 92"/>
                <a:gd name="T17" fmla="*/ 2147483647 h 184"/>
                <a:gd name="T18" fmla="*/ 2147483647 w 92"/>
                <a:gd name="T19" fmla="*/ 2147483647 h 184"/>
                <a:gd name="T20" fmla="*/ 2147483647 w 92"/>
                <a:gd name="T21" fmla="*/ 2147483647 h 184"/>
                <a:gd name="T22" fmla="*/ 2147483647 w 92"/>
                <a:gd name="T23" fmla="*/ 2147483647 h 184"/>
                <a:gd name="T24" fmla="*/ 2147483647 w 92"/>
                <a:gd name="T25" fmla="*/ 2147483647 h 184"/>
                <a:gd name="T26" fmla="*/ 2147483647 w 92"/>
                <a:gd name="T27" fmla="*/ 2147483647 h 184"/>
                <a:gd name="T28" fmla="*/ 2147483647 w 92"/>
                <a:gd name="T29" fmla="*/ 2147483647 h 184"/>
                <a:gd name="T30" fmla="*/ 2147483647 w 92"/>
                <a:gd name="T31" fmla="*/ 2147483647 h 184"/>
                <a:gd name="T32" fmla="*/ 2147483647 w 92"/>
                <a:gd name="T33" fmla="*/ 2147483647 h 184"/>
                <a:gd name="T34" fmla="*/ 2147483647 w 92"/>
                <a:gd name="T35" fmla="*/ 2147483647 h 184"/>
                <a:gd name="T36" fmla="*/ 2147483647 w 92"/>
                <a:gd name="T37" fmla="*/ 2147483647 h 184"/>
                <a:gd name="T38" fmla="*/ 2147483647 w 92"/>
                <a:gd name="T39" fmla="*/ 2147483647 h 184"/>
                <a:gd name="T40" fmla="*/ 2147483647 w 92"/>
                <a:gd name="T41" fmla="*/ 2147483647 h 184"/>
                <a:gd name="T42" fmla="*/ 2147483647 w 92"/>
                <a:gd name="T43" fmla="*/ 2147483647 h 184"/>
                <a:gd name="T44" fmla="*/ 2147483647 w 92"/>
                <a:gd name="T45" fmla="*/ 2147483647 h 184"/>
                <a:gd name="T46" fmla="*/ 2147483647 w 92"/>
                <a:gd name="T47" fmla="*/ 2147483647 h 184"/>
                <a:gd name="T48" fmla="*/ 2147483647 w 92"/>
                <a:gd name="T49" fmla="*/ 2147483647 h 184"/>
                <a:gd name="T50" fmla="*/ 2147483647 w 92"/>
                <a:gd name="T51" fmla="*/ 2147483647 h 184"/>
                <a:gd name="T52" fmla="*/ 2147483647 w 92"/>
                <a:gd name="T53" fmla="*/ 2147483647 h 184"/>
                <a:gd name="T54" fmla="*/ 2147483647 w 92"/>
                <a:gd name="T55" fmla="*/ 2147483647 h 184"/>
                <a:gd name="T56" fmla="*/ 2147483647 w 92"/>
                <a:gd name="T57" fmla="*/ 2147483647 h 184"/>
                <a:gd name="T58" fmla="*/ 2147483647 w 92"/>
                <a:gd name="T59" fmla="*/ 2147483647 h 184"/>
                <a:gd name="T60" fmla="*/ 2147483647 w 92"/>
                <a:gd name="T61" fmla="*/ 2147483647 h 184"/>
                <a:gd name="T62" fmla="*/ 2147483647 w 92"/>
                <a:gd name="T63" fmla="*/ 2147483647 h 184"/>
                <a:gd name="T64" fmla="*/ 2147483647 w 92"/>
                <a:gd name="T65" fmla="*/ 2147483647 h 184"/>
                <a:gd name="T66" fmla="*/ 2147483647 w 92"/>
                <a:gd name="T67" fmla="*/ 2147483647 h 184"/>
                <a:gd name="T68" fmla="*/ 2147483647 w 92"/>
                <a:gd name="T69" fmla="*/ 2147483647 h 184"/>
                <a:gd name="T70" fmla="*/ 2147483647 w 92"/>
                <a:gd name="T71" fmla="*/ 0 h 184"/>
                <a:gd name="T72" fmla="*/ 2147483647 w 92"/>
                <a:gd name="T73" fmla="*/ 0 h 184"/>
                <a:gd name="T74" fmla="*/ 2147483647 w 92"/>
                <a:gd name="T75" fmla="*/ 2147483647 h 184"/>
                <a:gd name="T76" fmla="*/ 2147483647 w 92"/>
                <a:gd name="T77" fmla="*/ 2147483647 h 184"/>
                <a:gd name="T78" fmla="*/ 2147483647 w 92"/>
                <a:gd name="T79" fmla="*/ 2147483647 h 1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2"/>
                <a:gd name="T121" fmla="*/ 0 h 184"/>
                <a:gd name="T122" fmla="*/ 92 w 92"/>
                <a:gd name="T123" fmla="*/ 184 h 18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2" h="184">
                  <a:moveTo>
                    <a:pt x="9" y="40"/>
                  </a:moveTo>
                  <a:cubicBezTo>
                    <a:pt x="10" y="42"/>
                    <a:pt x="11" y="45"/>
                    <a:pt x="13" y="48"/>
                  </a:cubicBezTo>
                  <a:cubicBezTo>
                    <a:pt x="17" y="53"/>
                    <a:pt x="17" y="59"/>
                    <a:pt x="22" y="64"/>
                  </a:cubicBezTo>
                  <a:cubicBezTo>
                    <a:pt x="24" y="66"/>
                    <a:pt x="27" y="69"/>
                    <a:pt x="27" y="72"/>
                  </a:cubicBezTo>
                  <a:cubicBezTo>
                    <a:pt x="28" y="75"/>
                    <a:pt x="26" y="77"/>
                    <a:pt x="27" y="80"/>
                  </a:cubicBezTo>
                  <a:cubicBezTo>
                    <a:pt x="29" y="84"/>
                    <a:pt x="31" y="85"/>
                    <a:pt x="31" y="89"/>
                  </a:cubicBezTo>
                  <a:cubicBezTo>
                    <a:pt x="32" y="92"/>
                    <a:pt x="32" y="94"/>
                    <a:pt x="34" y="97"/>
                  </a:cubicBezTo>
                  <a:cubicBezTo>
                    <a:pt x="36" y="99"/>
                    <a:pt x="37" y="100"/>
                    <a:pt x="38" y="103"/>
                  </a:cubicBezTo>
                  <a:cubicBezTo>
                    <a:pt x="38" y="106"/>
                    <a:pt x="37" y="109"/>
                    <a:pt x="38" y="112"/>
                  </a:cubicBezTo>
                  <a:cubicBezTo>
                    <a:pt x="38" y="115"/>
                    <a:pt x="40" y="117"/>
                    <a:pt x="41" y="119"/>
                  </a:cubicBezTo>
                  <a:cubicBezTo>
                    <a:pt x="43" y="121"/>
                    <a:pt x="43" y="123"/>
                    <a:pt x="46" y="123"/>
                  </a:cubicBezTo>
                  <a:cubicBezTo>
                    <a:pt x="54" y="123"/>
                    <a:pt x="47" y="130"/>
                    <a:pt x="49" y="134"/>
                  </a:cubicBezTo>
                  <a:cubicBezTo>
                    <a:pt x="49" y="136"/>
                    <a:pt x="52" y="137"/>
                    <a:pt x="54" y="138"/>
                  </a:cubicBezTo>
                  <a:cubicBezTo>
                    <a:pt x="56" y="140"/>
                    <a:pt x="57" y="143"/>
                    <a:pt x="58" y="146"/>
                  </a:cubicBezTo>
                  <a:cubicBezTo>
                    <a:pt x="59" y="150"/>
                    <a:pt x="61" y="153"/>
                    <a:pt x="64" y="156"/>
                  </a:cubicBezTo>
                  <a:cubicBezTo>
                    <a:pt x="68" y="159"/>
                    <a:pt x="68" y="160"/>
                    <a:pt x="70" y="165"/>
                  </a:cubicBezTo>
                  <a:cubicBezTo>
                    <a:pt x="72" y="169"/>
                    <a:pt x="89" y="184"/>
                    <a:pt x="91" y="177"/>
                  </a:cubicBezTo>
                  <a:cubicBezTo>
                    <a:pt x="92" y="174"/>
                    <a:pt x="84" y="170"/>
                    <a:pt x="82" y="168"/>
                  </a:cubicBezTo>
                  <a:cubicBezTo>
                    <a:pt x="79" y="164"/>
                    <a:pt x="76" y="159"/>
                    <a:pt x="73" y="155"/>
                  </a:cubicBezTo>
                  <a:cubicBezTo>
                    <a:pt x="69" y="150"/>
                    <a:pt x="66" y="144"/>
                    <a:pt x="62" y="139"/>
                  </a:cubicBezTo>
                  <a:cubicBezTo>
                    <a:pt x="59" y="136"/>
                    <a:pt x="56" y="133"/>
                    <a:pt x="55" y="129"/>
                  </a:cubicBezTo>
                  <a:cubicBezTo>
                    <a:pt x="54" y="126"/>
                    <a:pt x="55" y="119"/>
                    <a:pt x="52" y="118"/>
                  </a:cubicBezTo>
                  <a:cubicBezTo>
                    <a:pt x="50" y="117"/>
                    <a:pt x="49" y="119"/>
                    <a:pt x="47" y="117"/>
                  </a:cubicBezTo>
                  <a:cubicBezTo>
                    <a:pt x="46" y="116"/>
                    <a:pt x="46" y="113"/>
                    <a:pt x="45" y="112"/>
                  </a:cubicBezTo>
                  <a:cubicBezTo>
                    <a:pt x="44" y="108"/>
                    <a:pt x="42" y="103"/>
                    <a:pt x="41" y="99"/>
                  </a:cubicBezTo>
                  <a:cubicBezTo>
                    <a:pt x="39" y="94"/>
                    <a:pt x="37" y="89"/>
                    <a:pt x="36" y="84"/>
                  </a:cubicBezTo>
                  <a:cubicBezTo>
                    <a:pt x="35" y="78"/>
                    <a:pt x="34" y="72"/>
                    <a:pt x="31" y="67"/>
                  </a:cubicBezTo>
                  <a:cubicBezTo>
                    <a:pt x="29" y="65"/>
                    <a:pt x="27" y="64"/>
                    <a:pt x="26" y="62"/>
                  </a:cubicBezTo>
                  <a:cubicBezTo>
                    <a:pt x="24" y="59"/>
                    <a:pt x="23" y="57"/>
                    <a:pt x="22" y="54"/>
                  </a:cubicBezTo>
                  <a:cubicBezTo>
                    <a:pt x="20" y="52"/>
                    <a:pt x="18" y="50"/>
                    <a:pt x="17" y="48"/>
                  </a:cubicBezTo>
                  <a:cubicBezTo>
                    <a:pt x="16" y="45"/>
                    <a:pt x="16" y="43"/>
                    <a:pt x="15" y="40"/>
                  </a:cubicBezTo>
                  <a:cubicBezTo>
                    <a:pt x="14" y="37"/>
                    <a:pt x="13" y="36"/>
                    <a:pt x="12" y="34"/>
                  </a:cubicBezTo>
                  <a:cubicBezTo>
                    <a:pt x="10" y="31"/>
                    <a:pt x="10" y="29"/>
                    <a:pt x="9" y="27"/>
                  </a:cubicBezTo>
                  <a:cubicBezTo>
                    <a:pt x="7" y="23"/>
                    <a:pt x="5" y="20"/>
                    <a:pt x="5" y="17"/>
                  </a:cubicBezTo>
                  <a:cubicBezTo>
                    <a:pt x="4" y="14"/>
                    <a:pt x="4" y="11"/>
                    <a:pt x="4" y="9"/>
                  </a:cubicBezTo>
                  <a:cubicBezTo>
                    <a:pt x="4" y="6"/>
                    <a:pt x="5" y="3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0" y="4"/>
                    <a:pt x="1" y="14"/>
                    <a:pt x="1" y="19"/>
                  </a:cubicBezTo>
                  <a:cubicBezTo>
                    <a:pt x="2" y="25"/>
                    <a:pt x="4" y="31"/>
                    <a:pt x="7" y="36"/>
                  </a:cubicBezTo>
                  <a:cubicBezTo>
                    <a:pt x="7" y="37"/>
                    <a:pt x="8" y="38"/>
                    <a:pt x="9" y="40"/>
                  </a:cubicBezTo>
                  <a:close/>
                </a:path>
              </a:pathLst>
            </a:custGeom>
            <a:solidFill>
              <a:srgbClr val="A511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2" name="Freeform 3651"/>
            <p:cNvSpPr>
              <a:spLocks noChangeArrowheads="1"/>
            </p:cNvSpPr>
            <p:nvPr/>
          </p:nvSpPr>
          <p:spPr bwMode="auto">
            <a:xfrm>
              <a:off x="96838" y="174626"/>
              <a:ext cx="117475" cy="228600"/>
            </a:xfrm>
            <a:custGeom>
              <a:avLst/>
              <a:gdLst>
                <a:gd name="T0" fmla="*/ 2147483647 w 91"/>
                <a:gd name="T1" fmla="*/ 2147483647 h 176"/>
                <a:gd name="T2" fmla="*/ 2147483647 w 91"/>
                <a:gd name="T3" fmla="*/ 2147483647 h 176"/>
                <a:gd name="T4" fmla="*/ 2147483647 w 91"/>
                <a:gd name="T5" fmla="*/ 2147483647 h 176"/>
                <a:gd name="T6" fmla="*/ 2147483647 w 91"/>
                <a:gd name="T7" fmla="*/ 2147483647 h 176"/>
                <a:gd name="T8" fmla="*/ 2147483647 w 91"/>
                <a:gd name="T9" fmla="*/ 2147483647 h 176"/>
                <a:gd name="T10" fmla="*/ 2147483647 w 91"/>
                <a:gd name="T11" fmla="*/ 2147483647 h 176"/>
                <a:gd name="T12" fmla="*/ 2147483647 w 91"/>
                <a:gd name="T13" fmla="*/ 2147483647 h 176"/>
                <a:gd name="T14" fmla="*/ 2147483647 w 91"/>
                <a:gd name="T15" fmla="*/ 2147483647 h 176"/>
                <a:gd name="T16" fmla="*/ 2147483647 w 91"/>
                <a:gd name="T17" fmla="*/ 2147483647 h 176"/>
                <a:gd name="T18" fmla="*/ 2147483647 w 91"/>
                <a:gd name="T19" fmla="*/ 2147483647 h 176"/>
                <a:gd name="T20" fmla="*/ 2147483647 w 91"/>
                <a:gd name="T21" fmla="*/ 2147483647 h 176"/>
                <a:gd name="T22" fmla="*/ 2147483647 w 91"/>
                <a:gd name="T23" fmla="*/ 2147483647 h 176"/>
                <a:gd name="T24" fmla="*/ 2147483647 w 91"/>
                <a:gd name="T25" fmla="*/ 2147483647 h 176"/>
                <a:gd name="T26" fmla="*/ 2147483647 w 91"/>
                <a:gd name="T27" fmla="*/ 2147483647 h 176"/>
                <a:gd name="T28" fmla="*/ 2147483647 w 91"/>
                <a:gd name="T29" fmla="*/ 2147483647 h 176"/>
                <a:gd name="T30" fmla="*/ 2147483647 w 91"/>
                <a:gd name="T31" fmla="*/ 2147483647 h 176"/>
                <a:gd name="T32" fmla="*/ 2147483647 w 91"/>
                <a:gd name="T33" fmla="*/ 2147483647 h 176"/>
                <a:gd name="T34" fmla="*/ 2147483647 w 91"/>
                <a:gd name="T35" fmla="*/ 2147483647 h 176"/>
                <a:gd name="T36" fmla="*/ 2147483647 w 91"/>
                <a:gd name="T37" fmla="*/ 2147483647 h 176"/>
                <a:gd name="T38" fmla="*/ 2147483647 w 91"/>
                <a:gd name="T39" fmla="*/ 2147483647 h 176"/>
                <a:gd name="T40" fmla="*/ 2147483647 w 91"/>
                <a:gd name="T41" fmla="*/ 2147483647 h 176"/>
                <a:gd name="T42" fmla="*/ 2147483647 w 91"/>
                <a:gd name="T43" fmla="*/ 2147483647 h 176"/>
                <a:gd name="T44" fmla="*/ 2147483647 w 91"/>
                <a:gd name="T45" fmla="*/ 2147483647 h 176"/>
                <a:gd name="T46" fmla="*/ 2147483647 w 91"/>
                <a:gd name="T47" fmla="*/ 2147483647 h 176"/>
                <a:gd name="T48" fmla="*/ 2147483647 w 91"/>
                <a:gd name="T49" fmla="*/ 2147483647 h 176"/>
                <a:gd name="T50" fmla="*/ 2147483647 w 91"/>
                <a:gd name="T51" fmla="*/ 2147483647 h 176"/>
                <a:gd name="T52" fmla="*/ 2147483647 w 91"/>
                <a:gd name="T53" fmla="*/ 2147483647 h 176"/>
                <a:gd name="T54" fmla="*/ 2147483647 w 91"/>
                <a:gd name="T55" fmla="*/ 2147483647 h 176"/>
                <a:gd name="T56" fmla="*/ 2147483647 w 91"/>
                <a:gd name="T57" fmla="*/ 2147483647 h 176"/>
                <a:gd name="T58" fmla="*/ 2147483647 w 91"/>
                <a:gd name="T59" fmla="*/ 2147483647 h 176"/>
                <a:gd name="T60" fmla="*/ 2147483647 w 91"/>
                <a:gd name="T61" fmla="*/ 2147483647 h 176"/>
                <a:gd name="T62" fmla="*/ 2147483647 w 91"/>
                <a:gd name="T63" fmla="*/ 2147483647 h 176"/>
                <a:gd name="T64" fmla="*/ 2147483647 w 91"/>
                <a:gd name="T65" fmla="*/ 2147483647 h 176"/>
                <a:gd name="T66" fmla="*/ 2147483647 w 91"/>
                <a:gd name="T67" fmla="*/ 2147483647 h 176"/>
                <a:gd name="T68" fmla="*/ 2147483647 w 91"/>
                <a:gd name="T69" fmla="*/ 2147483647 h 176"/>
                <a:gd name="T70" fmla="*/ 2147483647 w 91"/>
                <a:gd name="T71" fmla="*/ 2147483647 h 176"/>
                <a:gd name="T72" fmla="*/ 2147483647 w 91"/>
                <a:gd name="T73" fmla="*/ 2147483647 h 176"/>
                <a:gd name="T74" fmla="*/ 2147483647 w 91"/>
                <a:gd name="T75" fmla="*/ 2147483647 h 176"/>
                <a:gd name="T76" fmla="*/ 2147483647 w 91"/>
                <a:gd name="T77" fmla="*/ 2147483647 h 176"/>
                <a:gd name="T78" fmla="*/ 2147483647 w 91"/>
                <a:gd name="T79" fmla="*/ 0 h 176"/>
                <a:gd name="T80" fmla="*/ 2147483647 w 91"/>
                <a:gd name="T81" fmla="*/ 2147483647 h 176"/>
                <a:gd name="T82" fmla="*/ 2147483647 w 91"/>
                <a:gd name="T83" fmla="*/ 2147483647 h 1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1"/>
                <a:gd name="T127" fmla="*/ 0 h 176"/>
                <a:gd name="T128" fmla="*/ 91 w 91"/>
                <a:gd name="T129" fmla="*/ 176 h 1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1" h="176">
                  <a:moveTo>
                    <a:pt x="15" y="43"/>
                  </a:moveTo>
                  <a:cubicBezTo>
                    <a:pt x="17" y="47"/>
                    <a:pt x="17" y="51"/>
                    <a:pt x="20" y="55"/>
                  </a:cubicBezTo>
                  <a:cubicBezTo>
                    <a:pt x="22" y="59"/>
                    <a:pt x="26" y="63"/>
                    <a:pt x="29" y="67"/>
                  </a:cubicBezTo>
                  <a:cubicBezTo>
                    <a:pt x="30" y="70"/>
                    <a:pt x="30" y="71"/>
                    <a:pt x="30" y="74"/>
                  </a:cubicBezTo>
                  <a:cubicBezTo>
                    <a:pt x="30" y="76"/>
                    <a:pt x="31" y="79"/>
                    <a:pt x="33" y="81"/>
                  </a:cubicBezTo>
                  <a:cubicBezTo>
                    <a:pt x="35" y="84"/>
                    <a:pt x="37" y="87"/>
                    <a:pt x="37" y="91"/>
                  </a:cubicBezTo>
                  <a:cubicBezTo>
                    <a:pt x="37" y="95"/>
                    <a:pt x="40" y="97"/>
                    <a:pt x="41" y="100"/>
                  </a:cubicBezTo>
                  <a:cubicBezTo>
                    <a:pt x="43" y="104"/>
                    <a:pt x="42" y="107"/>
                    <a:pt x="43" y="111"/>
                  </a:cubicBezTo>
                  <a:cubicBezTo>
                    <a:pt x="43" y="113"/>
                    <a:pt x="46" y="119"/>
                    <a:pt x="49" y="119"/>
                  </a:cubicBezTo>
                  <a:cubicBezTo>
                    <a:pt x="50" y="119"/>
                    <a:pt x="52" y="117"/>
                    <a:pt x="53" y="118"/>
                  </a:cubicBezTo>
                  <a:cubicBezTo>
                    <a:pt x="56" y="121"/>
                    <a:pt x="52" y="125"/>
                    <a:pt x="52" y="128"/>
                  </a:cubicBezTo>
                  <a:cubicBezTo>
                    <a:pt x="52" y="132"/>
                    <a:pt x="58" y="134"/>
                    <a:pt x="59" y="137"/>
                  </a:cubicBezTo>
                  <a:cubicBezTo>
                    <a:pt x="61" y="140"/>
                    <a:pt x="61" y="144"/>
                    <a:pt x="63" y="147"/>
                  </a:cubicBezTo>
                  <a:cubicBezTo>
                    <a:pt x="66" y="150"/>
                    <a:pt x="69" y="151"/>
                    <a:pt x="71" y="155"/>
                  </a:cubicBezTo>
                  <a:cubicBezTo>
                    <a:pt x="73" y="158"/>
                    <a:pt x="74" y="160"/>
                    <a:pt x="76" y="163"/>
                  </a:cubicBezTo>
                  <a:cubicBezTo>
                    <a:pt x="79" y="166"/>
                    <a:pt x="81" y="167"/>
                    <a:pt x="83" y="170"/>
                  </a:cubicBezTo>
                  <a:cubicBezTo>
                    <a:pt x="84" y="172"/>
                    <a:pt x="90" y="176"/>
                    <a:pt x="91" y="174"/>
                  </a:cubicBezTo>
                  <a:cubicBezTo>
                    <a:pt x="91" y="173"/>
                    <a:pt x="89" y="171"/>
                    <a:pt x="88" y="171"/>
                  </a:cubicBezTo>
                  <a:cubicBezTo>
                    <a:pt x="87" y="170"/>
                    <a:pt x="86" y="169"/>
                    <a:pt x="84" y="168"/>
                  </a:cubicBezTo>
                  <a:cubicBezTo>
                    <a:pt x="81" y="166"/>
                    <a:pt x="78" y="161"/>
                    <a:pt x="77" y="157"/>
                  </a:cubicBezTo>
                  <a:cubicBezTo>
                    <a:pt x="76" y="156"/>
                    <a:pt x="75" y="154"/>
                    <a:pt x="74" y="153"/>
                  </a:cubicBezTo>
                  <a:cubicBezTo>
                    <a:pt x="73" y="151"/>
                    <a:pt x="73" y="151"/>
                    <a:pt x="72" y="149"/>
                  </a:cubicBezTo>
                  <a:cubicBezTo>
                    <a:pt x="71" y="146"/>
                    <a:pt x="68" y="143"/>
                    <a:pt x="66" y="140"/>
                  </a:cubicBezTo>
                  <a:cubicBezTo>
                    <a:pt x="65" y="139"/>
                    <a:pt x="64" y="138"/>
                    <a:pt x="63" y="136"/>
                  </a:cubicBezTo>
                  <a:cubicBezTo>
                    <a:pt x="62" y="135"/>
                    <a:pt x="61" y="133"/>
                    <a:pt x="60" y="132"/>
                  </a:cubicBezTo>
                  <a:cubicBezTo>
                    <a:pt x="60" y="131"/>
                    <a:pt x="58" y="130"/>
                    <a:pt x="58" y="129"/>
                  </a:cubicBezTo>
                  <a:cubicBezTo>
                    <a:pt x="57" y="128"/>
                    <a:pt x="57" y="126"/>
                    <a:pt x="56" y="124"/>
                  </a:cubicBezTo>
                  <a:cubicBezTo>
                    <a:pt x="56" y="121"/>
                    <a:pt x="57" y="118"/>
                    <a:pt x="56" y="115"/>
                  </a:cubicBezTo>
                  <a:cubicBezTo>
                    <a:pt x="55" y="111"/>
                    <a:pt x="54" y="113"/>
                    <a:pt x="52" y="113"/>
                  </a:cubicBezTo>
                  <a:cubicBezTo>
                    <a:pt x="49" y="114"/>
                    <a:pt x="48" y="109"/>
                    <a:pt x="47" y="107"/>
                  </a:cubicBezTo>
                  <a:cubicBezTo>
                    <a:pt x="45" y="103"/>
                    <a:pt x="44" y="100"/>
                    <a:pt x="43" y="97"/>
                  </a:cubicBezTo>
                  <a:cubicBezTo>
                    <a:pt x="42" y="93"/>
                    <a:pt x="41" y="89"/>
                    <a:pt x="39" y="86"/>
                  </a:cubicBezTo>
                  <a:cubicBezTo>
                    <a:pt x="38" y="82"/>
                    <a:pt x="37" y="78"/>
                    <a:pt x="35" y="74"/>
                  </a:cubicBezTo>
                  <a:cubicBezTo>
                    <a:pt x="34" y="71"/>
                    <a:pt x="32" y="67"/>
                    <a:pt x="30" y="64"/>
                  </a:cubicBezTo>
                  <a:cubicBezTo>
                    <a:pt x="28" y="61"/>
                    <a:pt x="26" y="57"/>
                    <a:pt x="24" y="55"/>
                  </a:cubicBezTo>
                  <a:cubicBezTo>
                    <a:pt x="19" y="49"/>
                    <a:pt x="17" y="42"/>
                    <a:pt x="13" y="35"/>
                  </a:cubicBezTo>
                  <a:cubicBezTo>
                    <a:pt x="12" y="31"/>
                    <a:pt x="10" y="28"/>
                    <a:pt x="9" y="24"/>
                  </a:cubicBezTo>
                  <a:cubicBezTo>
                    <a:pt x="8" y="21"/>
                    <a:pt x="6" y="18"/>
                    <a:pt x="5" y="14"/>
                  </a:cubicBezTo>
                  <a:cubicBezTo>
                    <a:pt x="5" y="12"/>
                    <a:pt x="4" y="9"/>
                    <a:pt x="4" y="7"/>
                  </a:cubicBezTo>
                  <a:cubicBezTo>
                    <a:pt x="4" y="5"/>
                    <a:pt x="5" y="2"/>
                    <a:pt x="5" y="0"/>
                  </a:cubicBezTo>
                  <a:cubicBezTo>
                    <a:pt x="0" y="4"/>
                    <a:pt x="3" y="16"/>
                    <a:pt x="4" y="21"/>
                  </a:cubicBezTo>
                  <a:cubicBezTo>
                    <a:pt x="7" y="29"/>
                    <a:pt x="12" y="36"/>
                    <a:pt x="15" y="43"/>
                  </a:cubicBezTo>
                  <a:close/>
                </a:path>
              </a:pathLst>
            </a:custGeom>
            <a:solidFill>
              <a:srgbClr val="9E1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3" name="Freeform 3652"/>
            <p:cNvSpPr>
              <a:spLocks noChangeArrowheads="1"/>
            </p:cNvSpPr>
            <p:nvPr/>
          </p:nvSpPr>
          <p:spPr bwMode="auto">
            <a:xfrm>
              <a:off x="90488" y="174626"/>
              <a:ext cx="111125" cy="231775"/>
            </a:xfrm>
            <a:custGeom>
              <a:avLst/>
              <a:gdLst>
                <a:gd name="T0" fmla="*/ 2147483647 w 86"/>
                <a:gd name="T1" fmla="*/ 2147483647 h 178"/>
                <a:gd name="T2" fmla="*/ 2147483647 w 86"/>
                <a:gd name="T3" fmla="*/ 2147483647 h 178"/>
                <a:gd name="T4" fmla="*/ 2147483647 w 86"/>
                <a:gd name="T5" fmla="*/ 2147483647 h 178"/>
                <a:gd name="T6" fmla="*/ 2147483647 w 86"/>
                <a:gd name="T7" fmla="*/ 2147483647 h 178"/>
                <a:gd name="T8" fmla="*/ 2147483647 w 86"/>
                <a:gd name="T9" fmla="*/ 2147483647 h 178"/>
                <a:gd name="T10" fmla="*/ 2147483647 w 86"/>
                <a:gd name="T11" fmla="*/ 2147483647 h 178"/>
                <a:gd name="T12" fmla="*/ 2147483647 w 86"/>
                <a:gd name="T13" fmla="*/ 2147483647 h 178"/>
                <a:gd name="T14" fmla="*/ 2147483647 w 86"/>
                <a:gd name="T15" fmla="*/ 2147483647 h 178"/>
                <a:gd name="T16" fmla="*/ 2147483647 w 86"/>
                <a:gd name="T17" fmla="*/ 2147483647 h 178"/>
                <a:gd name="T18" fmla="*/ 2147483647 w 86"/>
                <a:gd name="T19" fmla="*/ 2147483647 h 178"/>
                <a:gd name="T20" fmla="*/ 2147483647 w 86"/>
                <a:gd name="T21" fmla="*/ 2147483647 h 178"/>
                <a:gd name="T22" fmla="*/ 2147483647 w 86"/>
                <a:gd name="T23" fmla="*/ 2147483647 h 178"/>
                <a:gd name="T24" fmla="*/ 2147483647 w 86"/>
                <a:gd name="T25" fmla="*/ 2147483647 h 178"/>
                <a:gd name="T26" fmla="*/ 2147483647 w 86"/>
                <a:gd name="T27" fmla="*/ 2147483647 h 178"/>
                <a:gd name="T28" fmla="*/ 2147483647 w 86"/>
                <a:gd name="T29" fmla="*/ 2147483647 h 178"/>
                <a:gd name="T30" fmla="*/ 2147483647 w 86"/>
                <a:gd name="T31" fmla="*/ 2147483647 h 178"/>
                <a:gd name="T32" fmla="*/ 2147483647 w 86"/>
                <a:gd name="T33" fmla="*/ 2147483647 h 178"/>
                <a:gd name="T34" fmla="*/ 2147483647 w 86"/>
                <a:gd name="T35" fmla="*/ 2147483647 h 178"/>
                <a:gd name="T36" fmla="*/ 2147483647 w 86"/>
                <a:gd name="T37" fmla="*/ 2147483647 h 178"/>
                <a:gd name="T38" fmla="*/ 2147483647 w 86"/>
                <a:gd name="T39" fmla="*/ 2147483647 h 178"/>
                <a:gd name="T40" fmla="*/ 2147483647 w 86"/>
                <a:gd name="T41" fmla="*/ 2147483647 h 178"/>
                <a:gd name="T42" fmla="*/ 2147483647 w 86"/>
                <a:gd name="T43" fmla="*/ 2147483647 h 178"/>
                <a:gd name="T44" fmla="*/ 2147483647 w 86"/>
                <a:gd name="T45" fmla="*/ 2147483647 h 178"/>
                <a:gd name="T46" fmla="*/ 2147483647 w 86"/>
                <a:gd name="T47" fmla="*/ 2147483647 h 178"/>
                <a:gd name="T48" fmla="*/ 2147483647 w 86"/>
                <a:gd name="T49" fmla="*/ 2147483647 h 178"/>
                <a:gd name="T50" fmla="*/ 2147483647 w 86"/>
                <a:gd name="T51" fmla="*/ 2147483647 h 178"/>
                <a:gd name="T52" fmla="*/ 2147483647 w 86"/>
                <a:gd name="T53" fmla="*/ 2147483647 h 178"/>
                <a:gd name="T54" fmla="*/ 2147483647 w 86"/>
                <a:gd name="T55" fmla="*/ 2147483647 h 178"/>
                <a:gd name="T56" fmla="*/ 2147483647 w 86"/>
                <a:gd name="T57" fmla="*/ 2147483647 h 178"/>
                <a:gd name="T58" fmla="*/ 2147483647 w 86"/>
                <a:gd name="T59" fmla="*/ 2147483647 h 178"/>
                <a:gd name="T60" fmla="*/ 2147483647 w 86"/>
                <a:gd name="T61" fmla="*/ 2147483647 h 178"/>
                <a:gd name="T62" fmla="*/ 2147483647 w 86"/>
                <a:gd name="T63" fmla="*/ 2147483647 h 178"/>
                <a:gd name="T64" fmla="*/ 2147483647 w 86"/>
                <a:gd name="T65" fmla="*/ 2147483647 h 178"/>
                <a:gd name="T66" fmla="*/ 2147483647 w 86"/>
                <a:gd name="T67" fmla="*/ 2147483647 h 178"/>
                <a:gd name="T68" fmla="*/ 2147483647 w 86"/>
                <a:gd name="T69" fmla="*/ 2147483647 h 178"/>
                <a:gd name="T70" fmla="*/ 2147483647 w 86"/>
                <a:gd name="T71" fmla="*/ 2147483647 h 178"/>
                <a:gd name="T72" fmla="*/ 2147483647 w 86"/>
                <a:gd name="T73" fmla="*/ 2147483647 h 178"/>
                <a:gd name="T74" fmla="*/ 2147483647 w 86"/>
                <a:gd name="T75" fmla="*/ 2147483647 h 178"/>
                <a:gd name="T76" fmla="*/ 2147483647 w 86"/>
                <a:gd name="T77" fmla="*/ 2147483647 h 178"/>
                <a:gd name="T78" fmla="*/ 2147483647 w 86"/>
                <a:gd name="T79" fmla="*/ 2147483647 h 178"/>
                <a:gd name="T80" fmla="*/ 2147483647 w 86"/>
                <a:gd name="T81" fmla="*/ 2147483647 h 178"/>
                <a:gd name="T82" fmla="*/ 2147483647 w 86"/>
                <a:gd name="T83" fmla="*/ 2147483647 h 178"/>
                <a:gd name="T84" fmla="*/ 2147483647 w 86"/>
                <a:gd name="T85" fmla="*/ 2147483647 h 178"/>
                <a:gd name="T86" fmla="*/ 2147483647 w 86"/>
                <a:gd name="T87" fmla="*/ 2147483647 h 178"/>
                <a:gd name="T88" fmla="*/ 2147483647 w 86"/>
                <a:gd name="T89" fmla="*/ 2147483647 h 178"/>
                <a:gd name="T90" fmla="*/ 0 w 86"/>
                <a:gd name="T91" fmla="*/ 2147483647 h 178"/>
                <a:gd name="T92" fmla="*/ 2147483647 w 86"/>
                <a:gd name="T93" fmla="*/ 2147483647 h 178"/>
                <a:gd name="T94" fmla="*/ 2147483647 w 86"/>
                <a:gd name="T95" fmla="*/ 2147483647 h 178"/>
                <a:gd name="T96" fmla="*/ 2147483647 w 86"/>
                <a:gd name="T97" fmla="*/ 2147483647 h 178"/>
                <a:gd name="T98" fmla="*/ 2147483647 w 86"/>
                <a:gd name="T99" fmla="*/ 2147483647 h 178"/>
                <a:gd name="T100" fmla="*/ 2147483647 w 86"/>
                <a:gd name="T101" fmla="*/ 2147483647 h 1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"/>
                <a:gd name="T154" fmla="*/ 0 h 178"/>
                <a:gd name="T155" fmla="*/ 86 w 86"/>
                <a:gd name="T156" fmla="*/ 178 h 1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" h="178">
                  <a:moveTo>
                    <a:pt x="6" y="25"/>
                  </a:moveTo>
                  <a:cubicBezTo>
                    <a:pt x="8" y="35"/>
                    <a:pt x="10" y="43"/>
                    <a:pt x="15" y="51"/>
                  </a:cubicBezTo>
                  <a:cubicBezTo>
                    <a:pt x="18" y="54"/>
                    <a:pt x="20" y="57"/>
                    <a:pt x="22" y="60"/>
                  </a:cubicBezTo>
                  <a:cubicBezTo>
                    <a:pt x="23" y="62"/>
                    <a:pt x="24" y="64"/>
                    <a:pt x="25" y="65"/>
                  </a:cubicBezTo>
                  <a:cubicBezTo>
                    <a:pt x="25" y="67"/>
                    <a:pt x="27" y="68"/>
                    <a:pt x="28" y="70"/>
                  </a:cubicBezTo>
                  <a:cubicBezTo>
                    <a:pt x="28" y="72"/>
                    <a:pt x="28" y="73"/>
                    <a:pt x="28" y="75"/>
                  </a:cubicBezTo>
                  <a:cubicBezTo>
                    <a:pt x="29" y="79"/>
                    <a:pt x="31" y="82"/>
                    <a:pt x="32" y="85"/>
                  </a:cubicBezTo>
                  <a:cubicBezTo>
                    <a:pt x="33" y="89"/>
                    <a:pt x="32" y="94"/>
                    <a:pt x="34" y="97"/>
                  </a:cubicBezTo>
                  <a:cubicBezTo>
                    <a:pt x="35" y="98"/>
                    <a:pt x="36" y="99"/>
                    <a:pt x="37" y="101"/>
                  </a:cubicBezTo>
                  <a:cubicBezTo>
                    <a:pt x="39" y="106"/>
                    <a:pt x="38" y="111"/>
                    <a:pt x="40" y="115"/>
                  </a:cubicBezTo>
                  <a:cubicBezTo>
                    <a:pt x="42" y="119"/>
                    <a:pt x="44" y="122"/>
                    <a:pt x="48" y="124"/>
                  </a:cubicBezTo>
                  <a:cubicBezTo>
                    <a:pt x="49" y="124"/>
                    <a:pt x="51" y="124"/>
                    <a:pt x="52" y="125"/>
                  </a:cubicBezTo>
                  <a:cubicBezTo>
                    <a:pt x="55" y="127"/>
                    <a:pt x="51" y="131"/>
                    <a:pt x="52" y="134"/>
                  </a:cubicBezTo>
                  <a:cubicBezTo>
                    <a:pt x="53" y="137"/>
                    <a:pt x="55" y="139"/>
                    <a:pt x="56" y="141"/>
                  </a:cubicBezTo>
                  <a:cubicBezTo>
                    <a:pt x="58" y="143"/>
                    <a:pt x="59" y="145"/>
                    <a:pt x="61" y="147"/>
                  </a:cubicBezTo>
                  <a:cubicBezTo>
                    <a:pt x="62" y="149"/>
                    <a:pt x="62" y="152"/>
                    <a:pt x="63" y="154"/>
                  </a:cubicBezTo>
                  <a:cubicBezTo>
                    <a:pt x="64" y="157"/>
                    <a:pt x="67" y="158"/>
                    <a:pt x="69" y="160"/>
                  </a:cubicBezTo>
                  <a:cubicBezTo>
                    <a:pt x="71" y="161"/>
                    <a:pt x="71" y="163"/>
                    <a:pt x="72" y="165"/>
                  </a:cubicBezTo>
                  <a:cubicBezTo>
                    <a:pt x="73" y="166"/>
                    <a:pt x="75" y="167"/>
                    <a:pt x="76" y="169"/>
                  </a:cubicBezTo>
                  <a:cubicBezTo>
                    <a:pt x="78" y="172"/>
                    <a:pt x="80" y="174"/>
                    <a:pt x="83" y="176"/>
                  </a:cubicBezTo>
                  <a:cubicBezTo>
                    <a:pt x="84" y="177"/>
                    <a:pt x="85" y="177"/>
                    <a:pt x="86" y="178"/>
                  </a:cubicBezTo>
                  <a:cubicBezTo>
                    <a:pt x="83" y="177"/>
                    <a:pt x="80" y="177"/>
                    <a:pt x="78" y="176"/>
                  </a:cubicBezTo>
                  <a:cubicBezTo>
                    <a:pt x="76" y="174"/>
                    <a:pt x="74" y="172"/>
                    <a:pt x="72" y="169"/>
                  </a:cubicBezTo>
                  <a:cubicBezTo>
                    <a:pt x="71" y="167"/>
                    <a:pt x="70" y="165"/>
                    <a:pt x="68" y="163"/>
                  </a:cubicBezTo>
                  <a:cubicBezTo>
                    <a:pt x="67" y="162"/>
                    <a:pt x="64" y="161"/>
                    <a:pt x="63" y="159"/>
                  </a:cubicBezTo>
                  <a:cubicBezTo>
                    <a:pt x="61" y="157"/>
                    <a:pt x="60" y="155"/>
                    <a:pt x="58" y="152"/>
                  </a:cubicBezTo>
                  <a:cubicBezTo>
                    <a:pt x="58" y="151"/>
                    <a:pt x="58" y="149"/>
                    <a:pt x="57" y="148"/>
                  </a:cubicBezTo>
                  <a:cubicBezTo>
                    <a:pt x="56" y="147"/>
                    <a:pt x="55" y="146"/>
                    <a:pt x="54" y="145"/>
                  </a:cubicBezTo>
                  <a:cubicBezTo>
                    <a:pt x="53" y="144"/>
                    <a:pt x="53" y="143"/>
                    <a:pt x="52" y="142"/>
                  </a:cubicBezTo>
                  <a:cubicBezTo>
                    <a:pt x="52" y="140"/>
                    <a:pt x="52" y="139"/>
                    <a:pt x="51" y="138"/>
                  </a:cubicBezTo>
                  <a:cubicBezTo>
                    <a:pt x="51" y="137"/>
                    <a:pt x="50" y="136"/>
                    <a:pt x="50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49" y="130"/>
                    <a:pt x="49" y="128"/>
                    <a:pt x="47" y="127"/>
                  </a:cubicBezTo>
                  <a:cubicBezTo>
                    <a:pt x="46" y="126"/>
                    <a:pt x="45" y="127"/>
                    <a:pt x="43" y="126"/>
                  </a:cubicBezTo>
                  <a:cubicBezTo>
                    <a:pt x="41" y="125"/>
                    <a:pt x="38" y="120"/>
                    <a:pt x="37" y="117"/>
                  </a:cubicBezTo>
                  <a:cubicBezTo>
                    <a:pt x="36" y="115"/>
                    <a:pt x="37" y="113"/>
                    <a:pt x="36" y="110"/>
                  </a:cubicBezTo>
                  <a:cubicBezTo>
                    <a:pt x="36" y="108"/>
                    <a:pt x="34" y="106"/>
                    <a:pt x="33" y="104"/>
                  </a:cubicBezTo>
                  <a:cubicBezTo>
                    <a:pt x="31" y="102"/>
                    <a:pt x="31" y="100"/>
                    <a:pt x="30" y="97"/>
                  </a:cubicBezTo>
                  <a:cubicBezTo>
                    <a:pt x="29" y="94"/>
                    <a:pt x="30" y="91"/>
                    <a:pt x="29" y="87"/>
                  </a:cubicBezTo>
                  <a:cubicBezTo>
                    <a:pt x="29" y="84"/>
                    <a:pt x="27" y="82"/>
                    <a:pt x="25" y="80"/>
                  </a:cubicBezTo>
                  <a:cubicBezTo>
                    <a:pt x="24" y="78"/>
                    <a:pt x="24" y="76"/>
                    <a:pt x="24" y="74"/>
                  </a:cubicBezTo>
                  <a:cubicBezTo>
                    <a:pt x="24" y="72"/>
                    <a:pt x="23" y="70"/>
                    <a:pt x="22" y="68"/>
                  </a:cubicBezTo>
                  <a:cubicBezTo>
                    <a:pt x="20" y="65"/>
                    <a:pt x="18" y="60"/>
                    <a:pt x="15" y="57"/>
                  </a:cubicBezTo>
                  <a:cubicBezTo>
                    <a:pt x="12" y="53"/>
                    <a:pt x="10" y="49"/>
                    <a:pt x="8" y="44"/>
                  </a:cubicBezTo>
                  <a:cubicBezTo>
                    <a:pt x="5" y="38"/>
                    <a:pt x="5" y="31"/>
                    <a:pt x="3" y="24"/>
                  </a:cubicBezTo>
                  <a:cubicBezTo>
                    <a:pt x="2" y="21"/>
                    <a:pt x="1" y="18"/>
                    <a:pt x="0" y="15"/>
                  </a:cubicBezTo>
                  <a:cubicBezTo>
                    <a:pt x="0" y="11"/>
                    <a:pt x="0" y="5"/>
                    <a:pt x="4" y="2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0"/>
                    <a:pt x="4" y="5"/>
                    <a:pt x="3" y="6"/>
                  </a:cubicBezTo>
                  <a:cubicBezTo>
                    <a:pt x="2" y="7"/>
                    <a:pt x="3" y="10"/>
                    <a:pt x="3" y="12"/>
                  </a:cubicBezTo>
                  <a:cubicBezTo>
                    <a:pt x="3" y="17"/>
                    <a:pt x="5" y="21"/>
                    <a:pt x="6" y="25"/>
                  </a:cubicBezTo>
                  <a:close/>
                </a:path>
              </a:pathLst>
            </a:custGeom>
            <a:solidFill>
              <a:srgbClr val="E40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4" name="Freeform 3653"/>
            <p:cNvSpPr>
              <a:spLocks noChangeArrowheads="1"/>
            </p:cNvSpPr>
            <p:nvPr/>
          </p:nvSpPr>
          <p:spPr bwMode="auto">
            <a:xfrm>
              <a:off x="101600" y="173038"/>
              <a:ext cx="92075" cy="112713"/>
            </a:xfrm>
            <a:custGeom>
              <a:avLst/>
              <a:gdLst>
                <a:gd name="T0" fmla="*/ 2147483647 w 70"/>
                <a:gd name="T1" fmla="*/ 2147483647 h 86"/>
                <a:gd name="T2" fmla="*/ 2147483647 w 70"/>
                <a:gd name="T3" fmla="*/ 2147483647 h 86"/>
                <a:gd name="T4" fmla="*/ 0 w 70"/>
                <a:gd name="T5" fmla="*/ 0 h 86"/>
                <a:gd name="T6" fmla="*/ 2147483647 w 70"/>
                <a:gd name="T7" fmla="*/ 2147483647 h 86"/>
                <a:gd name="T8" fmla="*/ 2147483647 w 70"/>
                <a:gd name="T9" fmla="*/ 2147483647 h 86"/>
                <a:gd name="T10" fmla="*/ 2147483647 w 70"/>
                <a:gd name="T11" fmla="*/ 2147483647 h 86"/>
                <a:gd name="T12" fmla="*/ 2147483647 w 70"/>
                <a:gd name="T13" fmla="*/ 2147483647 h 86"/>
                <a:gd name="T14" fmla="*/ 2147483647 w 70"/>
                <a:gd name="T15" fmla="*/ 2147483647 h 86"/>
                <a:gd name="T16" fmla="*/ 2147483647 w 70"/>
                <a:gd name="T17" fmla="*/ 2147483647 h 86"/>
                <a:gd name="T18" fmla="*/ 2147483647 w 70"/>
                <a:gd name="T19" fmla="*/ 2147483647 h 86"/>
                <a:gd name="T20" fmla="*/ 2147483647 w 70"/>
                <a:gd name="T21" fmla="*/ 2147483647 h 86"/>
                <a:gd name="T22" fmla="*/ 2147483647 w 70"/>
                <a:gd name="T23" fmla="*/ 2147483647 h 86"/>
                <a:gd name="T24" fmla="*/ 2147483647 w 70"/>
                <a:gd name="T25" fmla="*/ 2147483647 h 86"/>
                <a:gd name="T26" fmla="*/ 2147483647 w 70"/>
                <a:gd name="T27" fmla="*/ 2147483647 h 86"/>
                <a:gd name="T28" fmla="*/ 2147483647 w 70"/>
                <a:gd name="T29" fmla="*/ 2147483647 h 86"/>
                <a:gd name="T30" fmla="*/ 2147483647 w 70"/>
                <a:gd name="T31" fmla="*/ 2147483647 h 86"/>
                <a:gd name="T32" fmla="*/ 2147483647 w 70"/>
                <a:gd name="T33" fmla="*/ 2147483647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0"/>
                <a:gd name="T52" fmla="*/ 0 h 86"/>
                <a:gd name="T53" fmla="*/ 70 w 70"/>
                <a:gd name="T54" fmla="*/ 86 h 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0" h="86">
                  <a:moveTo>
                    <a:pt x="27" y="16"/>
                  </a:moveTo>
                  <a:cubicBezTo>
                    <a:pt x="22" y="14"/>
                    <a:pt x="18" y="11"/>
                    <a:pt x="13" y="8"/>
                  </a:cubicBezTo>
                  <a:cubicBezTo>
                    <a:pt x="9" y="5"/>
                    <a:pt x="5" y="1"/>
                    <a:pt x="0" y="0"/>
                  </a:cubicBezTo>
                  <a:cubicBezTo>
                    <a:pt x="0" y="0"/>
                    <a:pt x="1" y="5"/>
                    <a:pt x="2" y="5"/>
                  </a:cubicBezTo>
                  <a:cubicBezTo>
                    <a:pt x="3" y="7"/>
                    <a:pt x="3" y="8"/>
                    <a:pt x="4" y="10"/>
                  </a:cubicBezTo>
                  <a:cubicBezTo>
                    <a:pt x="5" y="14"/>
                    <a:pt x="7" y="18"/>
                    <a:pt x="10" y="21"/>
                  </a:cubicBezTo>
                  <a:cubicBezTo>
                    <a:pt x="14" y="25"/>
                    <a:pt x="15" y="31"/>
                    <a:pt x="18" y="36"/>
                  </a:cubicBezTo>
                  <a:cubicBezTo>
                    <a:pt x="21" y="40"/>
                    <a:pt x="26" y="44"/>
                    <a:pt x="31" y="48"/>
                  </a:cubicBezTo>
                  <a:cubicBezTo>
                    <a:pt x="35" y="52"/>
                    <a:pt x="37" y="56"/>
                    <a:pt x="40" y="60"/>
                  </a:cubicBezTo>
                  <a:cubicBezTo>
                    <a:pt x="45" y="64"/>
                    <a:pt x="51" y="67"/>
                    <a:pt x="54" y="72"/>
                  </a:cubicBezTo>
                  <a:cubicBezTo>
                    <a:pt x="56" y="74"/>
                    <a:pt x="57" y="76"/>
                    <a:pt x="59" y="78"/>
                  </a:cubicBezTo>
                  <a:cubicBezTo>
                    <a:pt x="60" y="82"/>
                    <a:pt x="63" y="86"/>
                    <a:pt x="67" y="84"/>
                  </a:cubicBezTo>
                  <a:cubicBezTo>
                    <a:pt x="70" y="83"/>
                    <a:pt x="70" y="80"/>
                    <a:pt x="70" y="77"/>
                  </a:cubicBezTo>
                  <a:cubicBezTo>
                    <a:pt x="70" y="70"/>
                    <a:pt x="66" y="66"/>
                    <a:pt x="62" y="60"/>
                  </a:cubicBezTo>
                  <a:cubicBezTo>
                    <a:pt x="58" y="55"/>
                    <a:pt x="58" y="45"/>
                    <a:pt x="56" y="38"/>
                  </a:cubicBezTo>
                  <a:cubicBezTo>
                    <a:pt x="56" y="36"/>
                    <a:pt x="54" y="34"/>
                    <a:pt x="53" y="32"/>
                  </a:cubicBezTo>
                  <a:cubicBezTo>
                    <a:pt x="46" y="24"/>
                    <a:pt x="37" y="21"/>
                    <a:pt x="27" y="16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5" name="Freeform 3654"/>
            <p:cNvSpPr>
              <a:spLocks noChangeArrowheads="1"/>
            </p:cNvSpPr>
            <p:nvPr/>
          </p:nvSpPr>
          <p:spPr bwMode="auto">
            <a:xfrm>
              <a:off x="104775" y="173038"/>
              <a:ext cx="79375" cy="98425"/>
            </a:xfrm>
            <a:custGeom>
              <a:avLst/>
              <a:gdLst>
                <a:gd name="T0" fmla="*/ 2147483647 w 61"/>
                <a:gd name="T1" fmla="*/ 2147483647 h 75"/>
                <a:gd name="T2" fmla="*/ 2147483647 w 61"/>
                <a:gd name="T3" fmla="*/ 2147483647 h 75"/>
                <a:gd name="T4" fmla="*/ 2147483647 w 61"/>
                <a:gd name="T5" fmla="*/ 2147483647 h 75"/>
                <a:gd name="T6" fmla="*/ 2147483647 w 61"/>
                <a:gd name="T7" fmla="*/ 2147483647 h 75"/>
                <a:gd name="T8" fmla="*/ 0 w 61"/>
                <a:gd name="T9" fmla="*/ 0 h 75"/>
                <a:gd name="T10" fmla="*/ 2147483647 w 61"/>
                <a:gd name="T11" fmla="*/ 2147483647 h 75"/>
                <a:gd name="T12" fmla="*/ 2147483647 w 61"/>
                <a:gd name="T13" fmla="*/ 2147483647 h 75"/>
                <a:gd name="T14" fmla="*/ 2147483647 w 61"/>
                <a:gd name="T15" fmla="*/ 2147483647 h 75"/>
                <a:gd name="T16" fmla="*/ 2147483647 w 61"/>
                <a:gd name="T17" fmla="*/ 2147483647 h 75"/>
                <a:gd name="T18" fmla="*/ 2147483647 w 61"/>
                <a:gd name="T19" fmla="*/ 2147483647 h 75"/>
                <a:gd name="T20" fmla="*/ 2147483647 w 61"/>
                <a:gd name="T21" fmla="*/ 2147483647 h 75"/>
                <a:gd name="T22" fmla="*/ 2147483647 w 61"/>
                <a:gd name="T23" fmla="*/ 2147483647 h 75"/>
                <a:gd name="T24" fmla="*/ 2147483647 w 61"/>
                <a:gd name="T25" fmla="*/ 2147483647 h 75"/>
                <a:gd name="T26" fmla="*/ 2147483647 w 61"/>
                <a:gd name="T27" fmla="*/ 2147483647 h 75"/>
                <a:gd name="T28" fmla="*/ 2147483647 w 61"/>
                <a:gd name="T29" fmla="*/ 2147483647 h 75"/>
                <a:gd name="T30" fmla="*/ 2147483647 w 61"/>
                <a:gd name="T31" fmla="*/ 2147483647 h 75"/>
                <a:gd name="T32" fmla="*/ 2147483647 w 61"/>
                <a:gd name="T33" fmla="*/ 2147483647 h 75"/>
                <a:gd name="T34" fmla="*/ 2147483647 w 61"/>
                <a:gd name="T35" fmla="*/ 2147483647 h 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1"/>
                <a:gd name="T55" fmla="*/ 0 h 75"/>
                <a:gd name="T56" fmla="*/ 61 w 61"/>
                <a:gd name="T57" fmla="*/ 75 h 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1" h="75">
                  <a:moveTo>
                    <a:pt x="40" y="23"/>
                  </a:moveTo>
                  <a:cubicBezTo>
                    <a:pt x="35" y="20"/>
                    <a:pt x="30" y="17"/>
                    <a:pt x="24" y="15"/>
                  </a:cubicBezTo>
                  <a:cubicBezTo>
                    <a:pt x="20" y="13"/>
                    <a:pt x="16" y="10"/>
                    <a:pt x="12" y="8"/>
                  </a:cubicBezTo>
                  <a:cubicBezTo>
                    <a:pt x="9" y="7"/>
                    <a:pt x="7" y="6"/>
                    <a:pt x="5" y="4"/>
                  </a:cubicBezTo>
                  <a:cubicBezTo>
                    <a:pt x="4" y="3"/>
                    <a:pt x="2" y="0"/>
                    <a:pt x="0" y="0"/>
                  </a:cubicBezTo>
                  <a:cubicBezTo>
                    <a:pt x="1" y="6"/>
                    <a:pt x="6" y="7"/>
                    <a:pt x="10" y="12"/>
                  </a:cubicBezTo>
                  <a:cubicBezTo>
                    <a:pt x="11" y="13"/>
                    <a:pt x="11" y="16"/>
                    <a:pt x="12" y="18"/>
                  </a:cubicBezTo>
                  <a:cubicBezTo>
                    <a:pt x="14" y="20"/>
                    <a:pt x="17" y="21"/>
                    <a:pt x="19" y="23"/>
                  </a:cubicBezTo>
                  <a:cubicBezTo>
                    <a:pt x="21" y="25"/>
                    <a:pt x="22" y="27"/>
                    <a:pt x="23" y="29"/>
                  </a:cubicBezTo>
                  <a:cubicBezTo>
                    <a:pt x="26" y="33"/>
                    <a:pt x="27" y="38"/>
                    <a:pt x="30" y="42"/>
                  </a:cubicBezTo>
                  <a:cubicBezTo>
                    <a:pt x="32" y="46"/>
                    <a:pt x="36" y="49"/>
                    <a:pt x="39" y="53"/>
                  </a:cubicBezTo>
                  <a:cubicBezTo>
                    <a:pt x="43" y="57"/>
                    <a:pt x="48" y="59"/>
                    <a:pt x="50" y="63"/>
                  </a:cubicBezTo>
                  <a:cubicBezTo>
                    <a:pt x="52" y="67"/>
                    <a:pt x="55" y="69"/>
                    <a:pt x="58" y="72"/>
                  </a:cubicBezTo>
                  <a:cubicBezTo>
                    <a:pt x="59" y="74"/>
                    <a:pt x="60" y="75"/>
                    <a:pt x="60" y="72"/>
                  </a:cubicBezTo>
                  <a:cubicBezTo>
                    <a:pt x="61" y="70"/>
                    <a:pt x="59" y="68"/>
                    <a:pt x="58" y="66"/>
                  </a:cubicBezTo>
                  <a:cubicBezTo>
                    <a:pt x="54" y="58"/>
                    <a:pt x="51" y="50"/>
                    <a:pt x="49" y="41"/>
                  </a:cubicBezTo>
                  <a:cubicBezTo>
                    <a:pt x="48" y="38"/>
                    <a:pt x="48" y="36"/>
                    <a:pt x="47" y="33"/>
                  </a:cubicBezTo>
                  <a:cubicBezTo>
                    <a:pt x="46" y="28"/>
                    <a:pt x="45" y="25"/>
                    <a:pt x="40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6" name="Freeform 3655"/>
            <p:cNvSpPr>
              <a:spLocks noChangeArrowheads="1"/>
            </p:cNvSpPr>
            <p:nvPr/>
          </p:nvSpPr>
          <p:spPr bwMode="auto">
            <a:xfrm>
              <a:off x="111125" y="177801"/>
              <a:ext cx="60325" cy="73025"/>
            </a:xfrm>
            <a:custGeom>
              <a:avLst/>
              <a:gdLst>
                <a:gd name="T0" fmla="*/ 2147483647 w 47"/>
                <a:gd name="T1" fmla="*/ 2147483647 h 56"/>
                <a:gd name="T2" fmla="*/ 2147483647 w 47"/>
                <a:gd name="T3" fmla="*/ 2147483647 h 56"/>
                <a:gd name="T4" fmla="*/ 2147483647 w 47"/>
                <a:gd name="T5" fmla="*/ 2147483647 h 56"/>
                <a:gd name="T6" fmla="*/ 2147483647 w 47"/>
                <a:gd name="T7" fmla="*/ 2147483647 h 56"/>
                <a:gd name="T8" fmla="*/ 2147483647 w 47"/>
                <a:gd name="T9" fmla="*/ 2147483647 h 56"/>
                <a:gd name="T10" fmla="*/ 2147483647 w 47"/>
                <a:gd name="T11" fmla="*/ 2147483647 h 56"/>
                <a:gd name="T12" fmla="*/ 2147483647 w 47"/>
                <a:gd name="T13" fmla="*/ 2147483647 h 56"/>
                <a:gd name="T14" fmla="*/ 2147483647 w 47"/>
                <a:gd name="T15" fmla="*/ 2147483647 h 56"/>
                <a:gd name="T16" fmla="*/ 2147483647 w 47"/>
                <a:gd name="T17" fmla="*/ 2147483647 h 56"/>
                <a:gd name="T18" fmla="*/ 2147483647 w 47"/>
                <a:gd name="T19" fmla="*/ 2147483647 h 56"/>
                <a:gd name="T20" fmla="*/ 2147483647 w 47"/>
                <a:gd name="T21" fmla="*/ 2147483647 h 56"/>
                <a:gd name="T22" fmla="*/ 2147483647 w 47"/>
                <a:gd name="T23" fmla="*/ 2147483647 h 56"/>
                <a:gd name="T24" fmla="*/ 2147483647 w 47"/>
                <a:gd name="T25" fmla="*/ 2147483647 h 56"/>
                <a:gd name="T26" fmla="*/ 2147483647 w 47"/>
                <a:gd name="T27" fmla="*/ 2147483647 h 56"/>
                <a:gd name="T28" fmla="*/ 2147483647 w 47"/>
                <a:gd name="T29" fmla="*/ 2147483647 h 56"/>
                <a:gd name="T30" fmla="*/ 0 w 47"/>
                <a:gd name="T31" fmla="*/ 0 h 56"/>
                <a:gd name="T32" fmla="*/ 2147483647 w 47"/>
                <a:gd name="T33" fmla="*/ 2147483647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56"/>
                <a:gd name="T53" fmla="*/ 47 w 47"/>
                <a:gd name="T54" fmla="*/ 56 h 5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56">
                  <a:moveTo>
                    <a:pt x="9" y="8"/>
                  </a:moveTo>
                  <a:cubicBezTo>
                    <a:pt x="11" y="10"/>
                    <a:pt x="11" y="13"/>
                    <a:pt x="13" y="15"/>
                  </a:cubicBezTo>
                  <a:cubicBezTo>
                    <a:pt x="15" y="17"/>
                    <a:pt x="18" y="17"/>
                    <a:pt x="20" y="19"/>
                  </a:cubicBezTo>
                  <a:cubicBezTo>
                    <a:pt x="22" y="21"/>
                    <a:pt x="23" y="23"/>
                    <a:pt x="24" y="25"/>
                  </a:cubicBezTo>
                  <a:cubicBezTo>
                    <a:pt x="26" y="28"/>
                    <a:pt x="26" y="32"/>
                    <a:pt x="28" y="36"/>
                  </a:cubicBezTo>
                  <a:cubicBezTo>
                    <a:pt x="30" y="40"/>
                    <a:pt x="34" y="42"/>
                    <a:pt x="36" y="46"/>
                  </a:cubicBezTo>
                  <a:cubicBezTo>
                    <a:pt x="38" y="49"/>
                    <a:pt x="40" y="52"/>
                    <a:pt x="42" y="55"/>
                  </a:cubicBezTo>
                  <a:cubicBezTo>
                    <a:pt x="43" y="55"/>
                    <a:pt x="43" y="56"/>
                    <a:pt x="44" y="56"/>
                  </a:cubicBezTo>
                  <a:cubicBezTo>
                    <a:pt x="47" y="52"/>
                    <a:pt x="41" y="43"/>
                    <a:pt x="40" y="39"/>
                  </a:cubicBezTo>
                  <a:cubicBezTo>
                    <a:pt x="39" y="34"/>
                    <a:pt x="37" y="29"/>
                    <a:pt x="39" y="24"/>
                  </a:cubicBezTo>
                  <a:cubicBezTo>
                    <a:pt x="39" y="22"/>
                    <a:pt x="39" y="22"/>
                    <a:pt x="37" y="20"/>
                  </a:cubicBezTo>
                  <a:cubicBezTo>
                    <a:pt x="36" y="19"/>
                    <a:pt x="34" y="19"/>
                    <a:pt x="32" y="18"/>
                  </a:cubicBezTo>
                  <a:cubicBezTo>
                    <a:pt x="30" y="17"/>
                    <a:pt x="27" y="16"/>
                    <a:pt x="24" y="15"/>
                  </a:cubicBezTo>
                  <a:cubicBezTo>
                    <a:pt x="22" y="13"/>
                    <a:pt x="20" y="11"/>
                    <a:pt x="17" y="10"/>
                  </a:cubicBezTo>
                  <a:cubicBezTo>
                    <a:pt x="16" y="10"/>
                    <a:pt x="15" y="10"/>
                    <a:pt x="14" y="9"/>
                  </a:cubicBezTo>
                  <a:cubicBezTo>
                    <a:pt x="9" y="7"/>
                    <a:pt x="5" y="3"/>
                    <a:pt x="0" y="0"/>
                  </a:cubicBezTo>
                  <a:cubicBezTo>
                    <a:pt x="0" y="5"/>
                    <a:pt x="7" y="5"/>
                    <a:pt x="9" y="8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7" name="Freeform 3656"/>
            <p:cNvSpPr>
              <a:spLocks noChangeArrowheads="1"/>
            </p:cNvSpPr>
            <p:nvPr/>
          </p:nvSpPr>
          <p:spPr bwMode="auto">
            <a:xfrm>
              <a:off x="127000" y="187326"/>
              <a:ext cx="34925" cy="46038"/>
            </a:xfrm>
            <a:custGeom>
              <a:avLst/>
              <a:gdLst>
                <a:gd name="T0" fmla="*/ 2147483647 w 27"/>
                <a:gd name="T1" fmla="*/ 2147483647 h 35"/>
                <a:gd name="T2" fmla="*/ 2147483647 w 27"/>
                <a:gd name="T3" fmla="*/ 2147483647 h 35"/>
                <a:gd name="T4" fmla="*/ 2147483647 w 27"/>
                <a:gd name="T5" fmla="*/ 2147483647 h 35"/>
                <a:gd name="T6" fmla="*/ 2147483647 w 27"/>
                <a:gd name="T7" fmla="*/ 2147483647 h 35"/>
                <a:gd name="T8" fmla="*/ 2147483647 w 27"/>
                <a:gd name="T9" fmla="*/ 2147483647 h 35"/>
                <a:gd name="T10" fmla="*/ 2147483647 w 27"/>
                <a:gd name="T11" fmla="*/ 2147483647 h 35"/>
                <a:gd name="T12" fmla="*/ 2147483647 w 27"/>
                <a:gd name="T13" fmla="*/ 2147483647 h 35"/>
                <a:gd name="T14" fmla="*/ 0 w 27"/>
                <a:gd name="T15" fmla="*/ 0 h 35"/>
                <a:gd name="T16" fmla="*/ 2147483647 w 27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35"/>
                <a:gd name="T29" fmla="*/ 27 w 27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35">
                  <a:moveTo>
                    <a:pt x="6" y="6"/>
                  </a:moveTo>
                  <a:cubicBezTo>
                    <a:pt x="13" y="10"/>
                    <a:pt x="18" y="14"/>
                    <a:pt x="20" y="22"/>
                  </a:cubicBezTo>
                  <a:cubicBezTo>
                    <a:pt x="21" y="26"/>
                    <a:pt x="21" y="33"/>
                    <a:pt x="25" y="35"/>
                  </a:cubicBezTo>
                  <a:cubicBezTo>
                    <a:pt x="27" y="33"/>
                    <a:pt x="24" y="26"/>
                    <a:pt x="23" y="23"/>
                  </a:cubicBezTo>
                  <a:cubicBezTo>
                    <a:pt x="23" y="22"/>
                    <a:pt x="22" y="19"/>
                    <a:pt x="23" y="17"/>
                  </a:cubicBezTo>
                  <a:cubicBezTo>
                    <a:pt x="23" y="14"/>
                    <a:pt x="27" y="13"/>
                    <a:pt x="23" y="11"/>
                  </a:cubicBezTo>
                  <a:cubicBezTo>
                    <a:pt x="19" y="9"/>
                    <a:pt x="15" y="8"/>
                    <a:pt x="12" y="7"/>
                  </a:cubicBezTo>
                  <a:cubicBezTo>
                    <a:pt x="8" y="5"/>
                    <a:pt x="4" y="2"/>
                    <a:pt x="0" y="0"/>
                  </a:cubicBezTo>
                  <a:cubicBezTo>
                    <a:pt x="2" y="3"/>
                    <a:pt x="3" y="5"/>
                    <a:pt x="6" y="6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8" name="Freeform 3657"/>
            <p:cNvSpPr>
              <a:spLocks noChangeArrowheads="1"/>
            </p:cNvSpPr>
            <p:nvPr/>
          </p:nvSpPr>
          <p:spPr bwMode="auto">
            <a:xfrm>
              <a:off x="161925" y="285751"/>
              <a:ext cx="47625" cy="88900"/>
            </a:xfrm>
            <a:custGeom>
              <a:avLst/>
              <a:gdLst>
                <a:gd name="T0" fmla="*/ 2147483647 w 37"/>
                <a:gd name="T1" fmla="*/ 2147483647 h 68"/>
                <a:gd name="T2" fmla="*/ 2147483647 w 37"/>
                <a:gd name="T3" fmla="*/ 2147483647 h 68"/>
                <a:gd name="T4" fmla="*/ 2147483647 w 37"/>
                <a:gd name="T5" fmla="*/ 2147483647 h 68"/>
                <a:gd name="T6" fmla="*/ 2147483647 w 37"/>
                <a:gd name="T7" fmla="*/ 2147483647 h 68"/>
                <a:gd name="T8" fmla="*/ 2147483647 w 37"/>
                <a:gd name="T9" fmla="*/ 2147483647 h 68"/>
                <a:gd name="T10" fmla="*/ 2147483647 w 37"/>
                <a:gd name="T11" fmla="*/ 2147483647 h 68"/>
                <a:gd name="T12" fmla="*/ 2147483647 w 37"/>
                <a:gd name="T13" fmla="*/ 2147483647 h 68"/>
                <a:gd name="T14" fmla="*/ 2147483647 w 37"/>
                <a:gd name="T15" fmla="*/ 2147483647 h 68"/>
                <a:gd name="T16" fmla="*/ 2147483647 w 37"/>
                <a:gd name="T17" fmla="*/ 2147483647 h 68"/>
                <a:gd name="T18" fmla="*/ 2147483647 w 37"/>
                <a:gd name="T19" fmla="*/ 2147483647 h 68"/>
                <a:gd name="T20" fmla="*/ 2147483647 w 37"/>
                <a:gd name="T21" fmla="*/ 2147483647 h 68"/>
                <a:gd name="T22" fmla="*/ 2147483647 w 37"/>
                <a:gd name="T23" fmla="*/ 2147483647 h 68"/>
                <a:gd name="T24" fmla="*/ 2147483647 w 37"/>
                <a:gd name="T25" fmla="*/ 2147483647 h 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68"/>
                <a:gd name="T41" fmla="*/ 37 w 37"/>
                <a:gd name="T42" fmla="*/ 68 h 6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68">
                  <a:moveTo>
                    <a:pt x="31" y="27"/>
                  </a:moveTo>
                  <a:cubicBezTo>
                    <a:pt x="30" y="26"/>
                    <a:pt x="30" y="26"/>
                    <a:pt x="29" y="25"/>
                  </a:cubicBezTo>
                  <a:cubicBezTo>
                    <a:pt x="27" y="21"/>
                    <a:pt x="22" y="18"/>
                    <a:pt x="19" y="15"/>
                  </a:cubicBezTo>
                  <a:cubicBezTo>
                    <a:pt x="16" y="12"/>
                    <a:pt x="15" y="10"/>
                    <a:pt x="12" y="8"/>
                  </a:cubicBezTo>
                  <a:cubicBezTo>
                    <a:pt x="11" y="7"/>
                    <a:pt x="0" y="0"/>
                    <a:pt x="3" y="6"/>
                  </a:cubicBezTo>
                  <a:cubicBezTo>
                    <a:pt x="5" y="10"/>
                    <a:pt x="8" y="12"/>
                    <a:pt x="10" y="16"/>
                  </a:cubicBezTo>
                  <a:cubicBezTo>
                    <a:pt x="12" y="21"/>
                    <a:pt x="11" y="26"/>
                    <a:pt x="12" y="31"/>
                  </a:cubicBezTo>
                  <a:cubicBezTo>
                    <a:pt x="13" y="36"/>
                    <a:pt x="15" y="41"/>
                    <a:pt x="19" y="45"/>
                  </a:cubicBezTo>
                  <a:cubicBezTo>
                    <a:pt x="22" y="48"/>
                    <a:pt x="25" y="52"/>
                    <a:pt x="28" y="56"/>
                  </a:cubicBezTo>
                  <a:cubicBezTo>
                    <a:pt x="30" y="59"/>
                    <a:pt x="36" y="68"/>
                    <a:pt x="37" y="59"/>
                  </a:cubicBezTo>
                  <a:cubicBezTo>
                    <a:pt x="37" y="56"/>
                    <a:pt x="35" y="53"/>
                    <a:pt x="34" y="51"/>
                  </a:cubicBezTo>
                  <a:cubicBezTo>
                    <a:pt x="34" y="47"/>
                    <a:pt x="33" y="43"/>
                    <a:pt x="33" y="40"/>
                  </a:cubicBezTo>
                  <a:cubicBezTo>
                    <a:pt x="33" y="35"/>
                    <a:pt x="33" y="31"/>
                    <a:pt x="31" y="27"/>
                  </a:cubicBezTo>
                  <a:close/>
                </a:path>
              </a:pathLst>
            </a:custGeom>
            <a:solidFill>
              <a:srgbClr val="C20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299" name="Freeform 3658"/>
            <p:cNvSpPr>
              <a:spLocks noChangeArrowheads="1"/>
            </p:cNvSpPr>
            <p:nvPr/>
          </p:nvSpPr>
          <p:spPr bwMode="auto">
            <a:xfrm>
              <a:off x="173038" y="298451"/>
              <a:ext cx="31750" cy="66675"/>
            </a:xfrm>
            <a:custGeom>
              <a:avLst/>
              <a:gdLst>
                <a:gd name="T0" fmla="*/ 2147483647 w 24"/>
                <a:gd name="T1" fmla="*/ 2147483647 h 52"/>
                <a:gd name="T2" fmla="*/ 2147483647 w 24"/>
                <a:gd name="T3" fmla="*/ 2147483647 h 52"/>
                <a:gd name="T4" fmla="*/ 2147483647 w 24"/>
                <a:gd name="T5" fmla="*/ 2147483647 h 52"/>
                <a:gd name="T6" fmla="*/ 0 w 24"/>
                <a:gd name="T7" fmla="*/ 0 h 52"/>
                <a:gd name="T8" fmla="*/ 2147483647 w 24"/>
                <a:gd name="T9" fmla="*/ 2147483647 h 52"/>
                <a:gd name="T10" fmla="*/ 2147483647 w 24"/>
                <a:gd name="T11" fmla="*/ 2147483647 h 52"/>
                <a:gd name="T12" fmla="*/ 2147483647 w 24"/>
                <a:gd name="T13" fmla="*/ 2147483647 h 52"/>
                <a:gd name="T14" fmla="*/ 2147483647 w 24"/>
                <a:gd name="T15" fmla="*/ 2147483647 h 52"/>
                <a:gd name="T16" fmla="*/ 2147483647 w 24"/>
                <a:gd name="T17" fmla="*/ 2147483647 h 52"/>
                <a:gd name="T18" fmla="*/ 2147483647 w 24"/>
                <a:gd name="T19" fmla="*/ 2147483647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52"/>
                <a:gd name="T32" fmla="*/ 24 w 24"/>
                <a:gd name="T33" fmla="*/ 52 h 5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52">
                  <a:moveTo>
                    <a:pt x="18" y="23"/>
                  </a:moveTo>
                  <a:cubicBezTo>
                    <a:pt x="17" y="17"/>
                    <a:pt x="14" y="14"/>
                    <a:pt x="10" y="10"/>
                  </a:cubicBezTo>
                  <a:cubicBezTo>
                    <a:pt x="8" y="9"/>
                    <a:pt x="7" y="6"/>
                    <a:pt x="5" y="4"/>
                  </a:cubicBezTo>
                  <a:cubicBezTo>
                    <a:pt x="5" y="4"/>
                    <a:pt x="0" y="0"/>
                    <a:pt x="0" y="0"/>
                  </a:cubicBezTo>
                  <a:cubicBezTo>
                    <a:pt x="1" y="3"/>
                    <a:pt x="3" y="4"/>
                    <a:pt x="4" y="6"/>
                  </a:cubicBezTo>
                  <a:cubicBezTo>
                    <a:pt x="5" y="9"/>
                    <a:pt x="6" y="12"/>
                    <a:pt x="6" y="14"/>
                  </a:cubicBezTo>
                  <a:cubicBezTo>
                    <a:pt x="8" y="22"/>
                    <a:pt x="9" y="26"/>
                    <a:pt x="13" y="33"/>
                  </a:cubicBezTo>
                  <a:cubicBezTo>
                    <a:pt x="15" y="36"/>
                    <a:pt x="22" y="52"/>
                    <a:pt x="24" y="43"/>
                  </a:cubicBezTo>
                  <a:cubicBezTo>
                    <a:pt x="24" y="40"/>
                    <a:pt x="20" y="36"/>
                    <a:pt x="19" y="33"/>
                  </a:cubicBezTo>
                  <a:cubicBezTo>
                    <a:pt x="18" y="30"/>
                    <a:pt x="18" y="27"/>
                    <a:pt x="18" y="23"/>
                  </a:cubicBezTo>
                  <a:close/>
                </a:path>
              </a:pathLst>
            </a:custGeom>
            <a:solidFill>
              <a:srgbClr val="C9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0" name="Freeform 3659"/>
            <p:cNvSpPr>
              <a:spLocks noChangeArrowheads="1"/>
            </p:cNvSpPr>
            <p:nvPr/>
          </p:nvSpPr>
          <p:spPr bwMode="auto">
            <a:xfrm>
              <a:off x="180975" y="309563"/>
              <a:ext cx="17463" cy="39688"/>
            </a:xfrm>
            <a:custGeom>
              <a:avLst/>
              <a:gdLst>
                <a:gd name="T0" fmla="*/ 2147483647 w 13"/>
                <a:gd name="T1" fmla="*/ 2147483647 h 31"/>
                <a:gd name="T2" fmla="*/ 2147483647 w 13"/>
                <a:gd name="T3" fmla="*/ 2147483647 h 31"/>
                <a:gd name="T4" fmla="*/ 2147483647 w 13"/>
                <a:gd name="T5" fmla="*/ 2147483647 h 31"/>
                <a:gd name="T6" fmla="*/ 2147483647 w 13"/>
                <a:gd name="T7" fmla="*/ 2147483647 h 31"/>
                <a:gd name="T8" fmla="*/ 0 w 13"/>
                <a:gd name="T9" fmla="*/ 0 h 31"/>
                <a:gd name="T10" fmla="*/ 2147483647 w 13"/>
                <a:gd name="T11" fmla="*/ 2147483647 h 31"/>
                <a:gd name="T12" fmla="*/ 2147483647 w 13"/>
                <a:gd name="T13" fmla="*/ 2147483647 h 31"/>
                <a:gd name="T14" fmla="*/ 2147483647 w 13"/>
                <a:gd name="T15" fmla="*/ 2147483647 h 31"/>
                <a:gd name="T16" fmla="*/ 2147483647 w 13"/>
                <a:gd name="T17" fmla="*/ 214748364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31"/>
                <a:gd name="T29" fmla="*/ 13 w 13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31">
                  <a:moveTo>
                    <a:pt x="13" y="31"/>
                  </a:moveTo>
                  <a:cubicBezTo>
                    <a:pt x="13" y="27"/>
                    <a:pt x="12" y="23"/>
                    <a:pt x="11" y="20"/>
                  </a:cubicBezTo>
                  <a:cubicBezTo>
                    <a:pt x="9" y="17"/>
                    <a:pt x="9" y="15"/>
                    <a:pt x="9" y="12"/>
                  </a:cubicBezTo>
                  <a:cubicBezTo>
                    <a:pt x="8" y="10"/>
                    <a:pt x="7" y="10"/>
                    <a:pt x="6" y="8"/>
                  </a:cubicBezTo>
                  <a:cubicBezTo>
                    <a:pt x="4" y="5"/>
                    <a:pt x="3" y="1"/>
                    <a:pt x="0" y="0"/>
                  </a:cubicBezTo>
                  <a:cubicBezTo>
                    <a:pt x="1" y="3"/>
                    <a:pt x="3" y="5"/>
                    <a:pt x="3" y="7"/>
                  </a:cubicBezTo>
                  <a:cubicBezTo>
                    <a:pt x="4" y="10"/>
                    <a:pt x="5" y="13"/>
                    <a:pt x="5" y="16"/>
                  </a:cubicBezTo>
                  <a:cubicBezTo>
                    <a:pt x="6" y="19"/>
                    <a:pt x="7" y="22"/>
                    <a:pt x="8" y="24"/>
                  </a:cubicBezTo>
                  <a:cubicBezTo>
                    <a:pt x="8" y="25"/>
                    <a:pt x="13" y="30"/>
                    <a:pt x="13" y="31"/>
                  </a:cubicBezTo>
                  <a:close/>
                </a:path>
              </a:pathLst>
            </a:custGeom>
            <a:solidFill>
              <a:srgbClr val="CF0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1" name="Freeform 3660"/>
            <p:cNvSpPr>
              <a:spLocks noChangeArrowheads="1"/>
            </p:cNvSpPr>
            <p:nvPr/>
          </p:nvSpPr>
          <p:spPr bwMode="auto">
            <a:xfrm>
              <a:off x="187325" y="322263"/>
              <a:ext cx="7938" cy="20638"/>
            </a:xfrm>
            <a:custGeom>
              <a:avLst/>
              <a:gdLst>
                <a:gd name="T0" fmla="*/ 2147483647 w 6"/>
                <a:gd name="T1" fmla="*/ 2147483647 h 16"/>
                <a:gd name="T2" fmla="*/ 2147483647 w 6"/>
                <a:gd name="T3" fmla="*/ 2147483647 h 16"/>
                <a:gd name="T4" fmla="*/ 0 w 6"/>
                <a:gd name="T5" fmla="*/ 0 h 16"/>
                <a:gd name="T6" fmla="*/ 2147483647 w 6"/>
                <a:gd name="T7" fmla="*/ 2147483647 h 16"/>
                <a:gd name="T8" fmla="*/ 2147483647 w 6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6"/>
                <a:gd name="T17" fmla="*/ 6 w 6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6">
                  <a:moveTo>
                    <a:pt x="6" y="16"/>
                  </a:moveTo>
                  <a:cubicBezTo>
                    <a:pt x="5" y="15"/>
                    <a:pt x="5" y="9"/>
                    <a:pt x="5" y="8"/>
                  </a:cubicBezTo>
                  <a:cubicBezTo>
                    <a:pt x="4" y="5"/>
                    <a:pt x="3" y="1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10"/>
                    <a:pt x="3" y="13"/>
                    <a:pt x="6" y="16"/>
                  </a:cubicBezTo>
                  <a:close/>
                </a:path>
              </a:pathLst>
            </a:custGeom>
            <a:solidFill>
              <a:srgbClr val="D90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2" name="Freeform 3661"/>
            <p:cNvSpPr>
              <a:spLocks noChangeArrowheads="1"/>
            </p:cNvSpPr>
            <p:nvPr/>
          </p:nvSpPr>
          <p:spPr bwMode="auto">
            <a:xfrm>
              <a:off x="185738" y="231776"/>
              <a:ext cx="42863" cy="106363"/>
            </a:xfrm>
            <a:custGeom>
              <a:avLst/>
              <a:gdLst>
                <a:gd name="T0" fmla="*/ 2147483647 w 33"/>
                <a:gd name="T1" fmla="*/ 2147483647 h 82"/>
                <a:gd name="T2" fmla="*/ 2147483647 w 33"/>
                <a:gd name="T3" fmla="*/ 2147483647 h 82"/>
                <a:gd name="T4" fmla="*/ 2147483647 w 33"/>
                <a:gd name="T5" fmla="*/ 2147483647 h 82"/>
                <a:gd name="T6" fmla="*/ 2147483647 w 33"/>
                <a:gd name="T7" fmla="*/ 2147483647 h 82"/>
                <a:gd name="T8" fmla="*/ 2147483647 w 33"/>
                <a:gd name="T9" fmla="*/ 2147483647 h 82"/>
                <a:gd name="T10" fmla="*/ 2147483647 w 33"/>
                <a:gd name="T11" fmla="*/ 2147483647 h 82"/>
                <a:gd name="T12" fmla="*/ 2147483647 w 33"/>
                <a:gd name="T13" fmla="*/ 2147483647 h 82"/>
                <a:gd name="T14" fmla="*/ 0 w 33"/>
                <a:gd name="T15" fmla="*/ 2147483647 h 82"/>
                <a:gd name="T16" fmla="*/ 2147483647 w 33"/>
                <a:gd name="T17" fmla="*/ 2147483647 h 82"/>
                <a:gd name="T18" fmla="*/ 2147483647 w 33"/>
                <a:gd name="T19" fmla="*/ 2147483647 h 82"/>
                <a:gd name="T20" fmla="*/ 2147483647 w 33"/>
                <a:gd name="T21" fmla="*/ 2147483647 h 82"/>
                <a:gd name="T22" fmla="*/ 2147483647 w 33"/>
                <a:gd name="T23" fmla="*/ 2147483647 h 82"/>
                <a:gd name="T24" fmla="*/ 2147483647 w 33"/>
                <a:gd name="T25" fmla="*/ 0 h 82"/>
                <a:gd name="T26" fmla="*/ 2147483647 w 33"/>
                <a:gd name="T27" fmla="*/ 2147483647 h 82"/>
                <a:gd name="T28" fmla="*/ 2147483647 w 33"/>
                <a:gd name="T29" fmla="*/ 2147483647 h 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82"/>
                <a:gd name="T47" fmla="*/ 33 w 33"/>
                <a:gd name="T48" fmla="*/ 82 h 8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82">
                  <a:moveTo>
                    <a:pt x="31" y="34"/>
                  </a:moveTo>
                  <a:cubicBezTo>
                    <a:pt x="31" y="40"/>
                    <a:pt x="33" y="47"/>
                    <a:pt x="32" y="53"/>
                  </a:cubicBezTo>
                  <a:cubicBezTo>
                    <a:pt x="32" y="57"/>
                    <a:pt x="29" y="60"/>
                    <a:pt x="29" y="64"/>
                  </a:cubicBezTo>
                  <a:cubicBezTo>
                    <a:pt x="29" y="70"/>
                    <a:pt x="28" y="76"/>
                    <a:pt x="28" y="82"/>
                  </a:cubicBezTo>
                  <a:cubicBezTo>
                    <a:pt x="26" y="79"/>
                    <a:pt x="23" y="77"/>
                    <a:pt x="22" y="74"/>
                  </a:cubicBezTo>
                  <a:cubicBezTo>
                    <a:pt x="21" y="70"/>
                    <a:pt x="23" y="65"/>
                    <a:pt x="23" y="61"/>
                  </a:cubicBezTo>
                  <a:cubicBezTo>
                    <a:pt x="23" y="58"/>
                    <a:pt x="21" y="56"/>
                    <a:pt x="18" y="54"/>
                  </a:cubicBezTo>
                  <a:cubicBezTo>
                    <a:pt x="16" y="53"/>
                    <a:pt x="1" y="48"/>
                    <a:pt x="0" y="50"/>
                  </a:cubicBezTo>
                  <a:cubicBezTo>
                    <a:pt x="2" y="47"/>
                    <a:pt x="8" y="45"/>
                    <a:pt x="11" y="43"/>
                  </a:cubicBezTo>
                  <a:cubicBezTo>
                    <a:pt x="13" y="42"/>
                    <a:pt x="15" y="41"/>
                    <a:pt x="15" y="39"/>
                  </a:cubicBezTo>
                  <a:cubicBezTo>
                    <a:pt x="16" y="37"/>
                    <a:pt x="14" y="35"/>
                    <a:pt x="12" y="36"/>
                  </a:cubicBezTo>
                  <a:cubicBezTo>
                    <a:pt x="18" y="31"/>
                    <a:pt x="20" y="22"/>
                    <a:pt x="16" y="16"/>
                  </a:cubicBezTo>
                  <a:cubicBezTo>
                    <a:pt x="14" y="11"/>
                    <a:pt x="4" y="5"/>
                    <a:pt x="5" y="0"/>
                  </a:cubicBezTo>
                  <a:cubicBezTo>
                    <a:pt x="13" y="2"/>
                    <a:pt x="18" y="9"/>
                    <a:pt x="23" y="15"/>
                  </a:cubicBezTo>
                  <a:cubicBezTo>
                    <a:pt x="27" y="21"/>
                    <a:pt x="30" y="27"/>
                    <a:pt x="3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3" name="Freeform 3662"/>
            <p:cNvSpPr>
              <a:spLocks noChangeArrowheads="1"/>
            </p:cNvSpPr>
            <p:nvPr/>
          </p:nvSpPr>
          <p:spPr bwMode="auto">
            <a:xfrm>
              <a:off x="201613" y="236538"/>
              <a:ext cx="26988" cy="96838"/>
            </a:xfrm>
            <a:custGeom>
              <a:avLst/>
              <a:gdLst>
                <a:gd name="T0" fmla="*/ 2147483647 w 20"/>
                <a:gd name="T1" fmla="*/ 2147483647 h 75"/>
                <a:gd name="T2" fmla="*/ 2147483647 w 20"/>
                <a:gd name="T3" fmla="*/ 2147483647 h 75"/>
                <a:gd name="T4" fmla="*/ 2147483647 w 20"/>
                <a:gd name="T5" fmla="*/ 2147483647 h 75"/>
                <a:gd name="T6" fmla="*/ 2147483647 w 20"/>
                <a:gd name="T7" fmla="*/ 2147483647 h 75"/>
                <a:gd name="T8" fmla="*/ 2147483647 w 20"/>
                <a:gd name="T9" fmla="*/ 2147483647 h 75"/>
                <a:gd name="T10" fmla="*/ 2147483647 w 20"/>
                <a:gd name="T11" fmla="*/ 2147483647 h 75"/>
                <a:gd name="T12" fmla="*/ 0 w 20"/>
                <a:gd name="T13" fmla="*/ 2147483647 h 75"/>
                <a:gd name="T14" fmla="*/ 2147483647 w 20"/>
                <a:gd name="T15" fmla="*/ 2147483647 h 75"/>
                <a:gd name="T16" fmla="*/ 2147483647 w 20"/>
                <a:gd name="T17" fmla="*/ 2147483647 h 75"/>
                <a:gd name="T18" fmla="*/ 2147483647 w 20"/>
                <a:gd name="T19" fmla="*/ 2147483647 h 75"/>
                <a:gd name="T20" fmla="*/ 2147483647 w 20"/>
                <a:gd name="T21" fmla="*/ 0 h 75"/>
                <a:gd name="T22" fmla="*/ 2147483647 w 20"/>
                <a:gd name="T23" fmla="*/ 2147483647 h 75"/>
                <a:gd name="T24" fmla="*/ 2147483647 w 20"/>
                <a:gd name="T25" fmla="*/ 2147483647 h 75"/>
                <a:gd name="T26" fmla="*/ 2147483647 w 20"/>
                <a:gd name="T27" fmla="*/ 2147483647 h 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75"/>
                <a:gd name="T44" fmla="*/ 20 w 20"/>
                <a:gd name="T45" fmla="*/ 75 h 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75">
                  <a:moveTo>
                    <a:pt x="18" y="24"/>
                  </a:moveTo>
                  <a:cubicBezTo>
                    <a:pt x="20" y="30"/>
                    <a:pt x="20" y="38"/>
                    <a:pt x="20" y="44"/>
                  </a:cubicBezTo>
                  <a:cubicBezTo>
                    <a:pt x="20" y="52"/>
                    <a:pt x="18" y="57"/>
                    <a:pt x="16" y="63"/>
                  </a:cubicBezTo>
                  <a:cubicBezTo>
                    <a:pt x="15" y="67"/>
                    <a:pt x="15" y="72"/>
                    <a:pt x="16" y="75"/>
                  </a:cubicBezTo>
                  <a:cubicBezTo>
                    <a:pt x="15" y="75"/>
                    <a:pt x="15" y="75"/>
                    <a:pt x="15" y="75"/>
                  </a:cubicBezTo>
                  <a:cubicBezTo>
                    <a:pt x="13" y="69"/>
                    <a:pt x="15" y="62"/>
                    <a:pt x="14" y="56"/>
                  </a:cubicBezTo>
                  <a:cubicBezTo>
                    <a:pt x="13" y="47"/>
                    <a:pt x="7" y="49"/>
                    <a:pt x="0" y="46"/>
                  </a:cubicBezTo>
                  <a:cubicBezTo>
                    <a:pt x="4" y="42"/>
                    <a:pt x="14" y="35"/>
                    <a:pt x="5" y="31"/>
                  </a:cubicBezTo>
                  <a:cubicBezTo>
                    <a:pt x="7" y="32"/>
                    <a:pt x="8" y="22"/>
                    <a:pt x="8" y="21"/>
                  </a:cubicBezTo>
                  <a:cubicBezTo>
                    <a:pt x="8" y="17"/>
                    <a:pt x="7" y="14"/>
                    <a:pt x="5" y="10"/>
                  </a:cubicBezTo>
                  <a:cubicBezTo>
                    <a:pt x="4" y="8"/>
                    <a:pt x="1" y="3"/>
                    <a:pt x="2" y="0"/>
                  </a:cubicBezTo>
                  <a:cubicBezTo>
                    <a:pt x="2" y="0"/>
                    <a:pt x="5" y="5"/>
                    <a:pt x="6" y="5"/>
                  </a:cubicBezTo>
                  <a:cubicBezTo>
                    <a:pt x="7" y="6"/>
                    <a:pt x="9" y="8"/>
                    <a:pt x="10" y="10"/>
                  </a:cubicBezTo>
                  <a:cubicBezTo>
                    <a:pt x="14" y="14"/>
                    <a:pt x="17" y="19"/>
                    <a:pt x="18" y="24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4" name="Freeform 3663"/>
            <p:cNvSpPr>
              <a:spLocks noChangeArrowheads="1"/>
            </p:cNvSpPr>
            <p:nvPr/>
          </p:nvSpPr>
          <p:spPr bwMode="auto">
            <a:xfrm>
              <a:off x="212725" y="246063"/>
              <a:ext cx="15875" cy="66675"/>
            </a:xfrm>
            <a:custGeom>
              <a:avLst/>
              <a:gdLst>
                <a:gd name="T0" fmla="*/ 2147483647 w 12"/>
                <a:gd name="T1" fmla="*/ 2147483647 h 51"/>
                <a:gd name="T2" fmla="*/ 2147483647 w 12"/>
                <a:gd name="T3" fmla="*/ 2147483647 h 51"/>
                <a:gd name="T4" fmla="*/ 2147483647 w 12"/>
                <a:gd name="T5" fmla="*/ 2147483647 h 51"/>
                <a:gd name="T6" fmla="*/ 2147483647 w 12"/>
                <a:gd name="T7" fmla="*/ 2147483647 h 51"/>
                <a:gd name="T8" fmla="*/ 2147483647 w 12"/>
                <a:gd name="T9" fmla="*/ 2147483647 h 51"/>
                <a:gd name="T10" fmla="*/ 2147483647 w 12"/>
                <a:gd name="T11" fmla="*/ 2147483647 h 51"/>
                <a:gd name="T12" fmla="*/ 2147483647 w 12"/>
                <a:gd name="T13" fmla="*/ 2147483647 h 51"/>
                <a:gd name="T14" fmla="*/ 0 w 12"/>
                <a:gd name="T15" fmla="*/ 0 h 51"/>
                <a:gd name="T16" fmla="*/ 2147483647 w 12"/>
                <a:gd name="T17" fmla="*/ 2147483647 h 51"/>
                <a:gd name="T18" fmla="*/ 2147483647 w 12"/>
                <a:gd name="T19" fmla="*/ 2147483647 h 51"/>
                <a:gd name="T20" fmla="*/ 2147483647 w 12"/>
                <a:gd name="T21" fmla="*/ 2147483647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51"/>
                <a:gd name="T35" fmla="*/ 12 w 12"/>
                <a:gd name="T36" fmla="*/ 51 h 5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51">
                  <a:moveTo>
                    <a:pt x="11" y="19"/>
                  </a:moveTo>
                  <a:cubicBezTo>
                    <a:pt x="12" y="24"/>
                    <a:pt x="11" y="29"/>
                    <a:pt x="11" y="35"/>
                  </a:cubicBezTo>
                  <a:cubicBezTo>
                    <a:pt x="11" y="38"/>
                    <a:pt x="12" y="41"/>
                    <a:pt x="12" y="43"/>
                  </a:cubicBezTo>
                  <a:cubicBezTo>
                    <a:pt x="12" y="46"/>
                    <a:pt x="10" y="48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47"/>
                    <a:pt x="11" y="31"/>
                    <a:pt x="2" y="34"/>
                  </a:cubicBezTo>
                  <a:cubicBezTo>
                    <a:pt x="7" y="30"/>
                    <a:pt x="9" y="21"/>
                    <a:pt x="2" y="19"/>
                  </a:cubicBezTo>
                  <a:cubicBezTo>
                    <a:pt x="9" y="15"/>
                    <a:pt x="1" y="5"/>
                    <a:pt x="0" y="0"/>
                  </a:cubicBezTo>
                  <a:cubicBezTo>
                    <a:pt x="0" y="0"/>
                    <a:pt x="4" y="2"/>
                    <a:pt x="4" y="3"/>
                  </a:cubicBezTo>
                  <a:cubicBezTo>
                    <a:pt x="5" y="4"/>
                    <a:pt x="6" y="6"/>
                    <a:pt x="7" y="7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5" name="Freeform 3664"/>
            <p:cNvSpPr>
              <a:spLocks noChangeArrowheads="1"/>
            </p:cNvSpPr>
            <p:nvPr/>
          </p:nvSpPr>
          <p:spPr bwMode="auto">
            <a:xfrm>
              <a:off x="188913" y="155576"/>
              <a:ext cx="19050" cy="31750"/>
            </a:xfrm>
            <a:custGeom>
              <a:avLst/>
              <a:gdLst>
                <a:gd name="T0" fmla="*/ 2147483647 w 14"/>
                <a:gd name="T1" fmla="*/ 2147483647 h 25"/>
                <a:gd name="T2" fmla="*/ 2147483647 w 14"/>
                <a:gd name="T3" fmla="*/ 2147483647 h 25"/>
                <a:gd name="T4" fmla="*/ 2147483647 w 14"/>
                <a:gd name="T5" fmla="*/ 2147483647 h 25"/>
                <a:gd name="T6" fmla="*/ 2147483647 w 14"/>
                <a:gd name="T7" fmla="*/ 2147483647 h 25"/>
                <a:gd name="T8" fmla="*/ 2147483647 w 14"/>
                <a:gd name="T9" fmla="*/ 0 h 25"/>
                <a:gd name="T10" fmla="*/ 2147483647 w 14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25"/>
                <a:gd name="T20" fmla="*/ 14 w 14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25">
                  <a:moveTo>
                    <a:pt x="5" y="7"/>
                  </a:moveTo>
                  <a:cubicBezTo>
                    <a:pt x="0" y="12"/>
                    <a:pt x="4" y="19"/>
                    <a:pt x="7" y="25"/>
                  </a:cubicBezTo>
                  <a:cubicBezTo>
                    <a:pt x="7" y="21"/>
                    <a:pt x="9" y="15"/>
                    <a:pt x="14" y="17"/>
                  </a:cubicBezTo>
                  <a:cubicBezTo>
                    <a:pt x="13" y="16"/>
                    <a:pt x="11" y="10"/>
                    <a:pt x="11" y="9"/>
                  </a:cubicBezTo>
                  <a:cubicBezTo>
                    <a:pt x="11" y="6"/>
                    <a:pt x="13" y="3"/>
                    <a:pt x="13" y="0"/>
                  </a:cubicBezTo>
                  <a:cubicBezTo>
                    <a:pt x="10" y="3"/>
                    <a:pt x="7" y="4"/>
                    <a:pt x="5" y="7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6" name="Freeform 3665"/>
            <p:cNvSpPr>
              <a:spLocks noChangeArrowheads="1"/>
            </p:cNvSpPr>
            <p:nvPr/>
          </p:nvSpPr>
          <p:spPr bwMode="auto">
            <a:xfrm>
              <a:off x="166688" y="204788"/>
              <a:ext cx="26988" cy="19050"/>
            </a:xfrm>
            <a:custGeom>
              <a:avLst/>
              <a:gdLst>
                <a:gd name="T0" fmla="*/ 0 w 20"/>
                <a:gd name="T1" fmla="*/ 2147483647 h 15"/>
                <a:gd name="T2" fmla="*/ 2147483647 w 20"/>
                <a:gd name="T3" fmla="*/ 2147483647 h 15"/>
                <a:gd name="T4" fmla="*/ 2147483647 w 20"/>
                <a:gd name="T5" fmla="*/ 2147483647 h 15"/>
                <a:gd name="T6" fmla="*/ 2147483647 w 20"/>
                <a:gd name="T7" fmla="*/ 2147483647 h 15"/>
                <a:gd name="T8" fmla="*/ 0 w 20"/>
                <a:gd name="T9" fmla="*/ 214748364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5"/>
                <a:gd name="T17" fmla="*/ 20 w 20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5">
                  <a:moveTo>
                    <a:pt x="0" y="4"/>
                  </a:moveTo>
                  <a:cubicBezTo>
                    <a:pt x="2" y="7"/>
                    <a:pt x="6" y="10"/>
                    <a:pt x="9" y="11"/>
                  </a:cubicBezTo>
                  <a:cubicBezTo>
                    <a:pt x="13" y="12"/>
                    <a:pt x="18" y="11"/>
                    <a:pt x="20" y="15"/>
                  </a:cubicBezTo>
                  <a:cubicBezTo>
                    <a:pt x="20" y="11"/>
                    <a:pt x="18" y="5"/>
                    <a:pt x="16" y="3"/>
                  </a:cubicBezTo>
                  <a:cubicBezTo>
                    <a:pt x="12" y="0"/>
                    <a:pt x="4" y="8"/>
                    <a:pt x="0" y="4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7" name="Freeform 3666"/>
            <p:cNvSpPr>
              <a:spLocks noChangeArrowheads="1"/>
            </p:cNvSpPr>
            <p:nvPr/>
          </p:nvSpPr>
          <p:spPr bwMode="auto">
            <a:xfrm>
              <a:off x="222250" y="95251"/>
              <a:ext cx="14288" cy="41275"/>
            </a:xfrm>
            <a:custGeom>
              <a:avLst/>
              <a:gdLst>
                <a:gd name="T0" fmla="*/ 0 w 11"/>
                <a:gd name="T1" fmla="*/ 2147483647 h 31"/>
                <a:gd name="T2" fmla="*/ 2147483647 w 11"/>
                <a:gd name="T3" fmla="*/ 2147483647 h 31"/>
                <a:gd name="T4" fmla="*/ 2147483647 w 11"/>
                <a:gd name="T5" fmla="*/ 2147483647 h 31"/>
                <a:gd name="T6" fmla="*/ 0 w 11"/>
                <a:gd name="T7" fmla="*/ 0 h 31"/>
                <a:gd name="T8" fmla="*/ 0 w 11"/>
                <a:gd name="T9" fmla="*/ 2147483647 h 31"/>
                <a:gd name="T10" fmla="*/ 2147483647 w 11"/>
                <a:gd name="T11" fmla="*/ 2147483647 h 31"/>
                <a:gd name="T12" fmla="*/ 2147483647 w 11"/>
                <a:gd name="T13" fmla="*/ 2147483647 h 31"/>
                <a:gd name="T14" fmla="*/ 0 w 11"/>
                <a:gd name="T15" fmla="*/ 2147483647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31"/>
                <a:gd name="T26" fmla="*/ 11 w 11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31">
                  <a:moveTo>
                    <a:pt x="0" y="31"/>
                  </a:moveTo>
                  <a:cubicBezTo>
                    <a:pt x="3" y="27"/>
                    <a:pt x="5" y="22"/>
                    <a:pt x="11" y="25"/>
                  </a:cubicBezTo>
                  <a:cubicBezTo>
                    <a:pt x="7" y="20"/>
                    <a:pt x="5" y="13"/>
                    <a:pt x="3" y="7"/>
                  </a:cubicBezTo>
                  <a:cubicBezTo>
                    <a:pt x="2" y="5"/>
                    <a:pt x="2" y="3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1" y="10"/>
                    <a:pt x="2" y="13"/>
                    <a:pt x="2" y="15"/>
                  </a:cubicBezTo>
                  <a:cubicBezTo>
                    <a:pt x="3" y="21"/>
                    <a:pt x="3" y="26"/>
                    <a:pt x="0" y="31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8" name="Freeform 3667"/>
            <p:cNvSpPr>
              <a:spLocks noChangeArrowheads="1"/>
            </p:cNvSpPr>
            <p:nvPr/>
          </p:nvSpPr>
          <p:spPr bwMode="auto">
            <a:xfrm>
              <a:off x="215900" y="249238"/>
              <a:ext cx="12700" cy="53975"/>
            </a:xfrm>
            <a:custGeom>
              <a:avLst/>
              <a:gdLst>
                <a:gd name="T0" fmla="*/ 2147483647 w 9"/>
                <a:gd name="T1" fmla="*/ 2147483647 h 42"/>
                <a:gd name="T2" fmla="*/ 0 w 9"/>
                <a:gd name="T3" fmla="*/ 0 h 42"/>
                <a:gd name="T4" fmla="*/ 2147483647 w 9"/>
                <a:gd name="T5" fmla="*/ 2147483647 h 42"/>
                <a:gd name="T6" fmla="*/ 2147483647 w 9"/>
                <a:gd name="T7" fmla="*/ 2147483647 h 42"/>
                <a:gd name="T8" fmla="*/ 2147483647 w 9"/>
                <a:gd name="T9" fmla="*/ 2147483647 h 42"/>
                <a:gd name="T10" fmla="*/ 2147483647 w 9"/>
                <a:gd name="T11" fmla="*/ 2147483647 h 42"/>
                <a:gd name="T12" fmla="*/ 2147483647 w 9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42"/>
                <a:gd name="T23" fmla="*/ 9 w 9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42">
                  <a:moveTo>
                    <a:pt x="8" y="24"/>
                  </a:moveTo>
                  <a:cubicBezTo>
                    <a:pt x="8" y="16"/>
                    <a:pt x="8" y="5"/>
                    <a:pt x="0" y="0"/>
                  </a:cubicBezTo>
                  <a:cubicBezTo>
                    <a:pt x="3" y="4"/>
                    <a:pt x="6" y="11"/>
                    <a:pt x="3" y="16"/>
                  </a:cubicBezTo>
                  <a:cubicBezTo>
                    <a:pt x="8" y="18"/>
                    <a:pt x="5" y="25"/>
                    <a:pt x="5" y="29"/>
                  </a:cubicBezTo>
                  <a:cubicBezTo>
                    <a:pt x="5" y="33"/>
                    <a:pt x="7" y="39"/>
                    <a:pt x="9" y="42"/>
                  </a:cubicBezTo>
                  <a:cubicBezTo>
                    <a:pt x="9" y="39"/>
                    <a:pt x="9" y="36"/>
                    <a:pt x="9" y="33"/>
                  </a:cubicBezTo>
                  <a:cubicBezTo>
                    <a:pt x="8" y="30"/>
                    <a:pt x="8" y="27"/>
                    <a:pt x="8" y="24"/>
                  </a:cubicBezTo>
                  <a:close/>
                </a:path>
              </a:pathLst>
            </a:custGeom>
            <a:solidFill>
              <a:srgbClr val="9605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09" name="Freeform 3668"/>
            <p:cNvSpPr>
              <a:spLocks noChangeArrowheads="1"/>
            </p:cNvSpPr>
            <p:nvPr/>
          </p:nvSpPr>
          <p:spPr bwMode="auto">
            <a:xfrm>
              <a:off x="185738" y="339726"/>
              <a:ext cx="44450" cy="60325"/>
            </a:xfrm>
            <a:custGeom>
              <a:avLst/>
              <a:gdLst>
                <a:gd name="T0" fmla="*/ 2147483647 w 35"/>
                <a:gd name="T1" fmla="*/ 2147483647 h 47"/>
                <a:gd name="T2" fmla="*/ 2147483647 w 35"/>
                <a:gd name="T3" fmla="*/ 2147483647 h 47"/>
                <a:gd name="T4" fmla="*/ 2147483647 w 35"/>
                <a:gd name="T5" fmla="*/ 0 h 47"/>
                <a:gd name="T6" fmla="*/ 2147483647 w 35"/>
                <a:gd name="T7" fmla="*/ 2147483647 h 47"/>
                <a:gd name="T8" fmla="*/ 2147483647 w 35"/>
                <a:gd name="T9" fmla="*/ 2147483647 h 47"/>
                <a:gd name="T10" fmla="*/ 0 w 35"/>
                <a:gd name="T11" fmla="*/ 2147483647 h 47"/>
                <a:gd name="T12" fmla="*/ 2147483647 w 35"/>
                <a:gd name="T13" fmla="*/ 2147483647 h 47"/>
                <a:gd name="T14" fmla="*/ 2147483647 w 35"/>
                <a:gd name="T15" fmla="*/ 2147483647 h 47"/>
                <a:gd name="T16" fmla="*/ 2147483647 w 35"/>
                <a:gd name="T17" fmla="*/ 2147483647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47"/>
                <a:gd name="T29" fmla="*/ 35 w 35"/>
                <a:gd name="T30" fmla="*/ 47 h 4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47">
                  <a:moveTo>
                    <a:pt x="24" y="47"/>
                  </a:moveTo>
                  <a:cubicBezTo>
                    <a:pt x="28" y="39"/>
                    <a:pt x="29" y="30"/>
                    <a:pt x="35" y="23"/>
                  </a:cubicBezTo>
                  <a:cubicBezTo>
                    <a:pt x="27" y="17"/>
                    <a:pt x="27" y="7"/>
                    <a:pt x="22" y="0"/>
                  </a:cubicBezTo>
                  <a:cubicBezTo>
                    <a:pt x="21" y="7"/>
                    <a:pt x="26" y="16"/>
                    <a:pt x="22" y="23"/>
                  </a:cubicBezTo>
                  <a:cubicBezTo>
                    <a:pt x="19" y="29"/>
                    <a:pt x="16" y="27"/>
                    <a:pt x="11" y="24"/>
                  </a:cubicBezTo>
                  <a:cubicBezTo>
                    <a:pt x="8" y="22"/>
                    <a:pt x="4" y="19"/>
                    <a:pt x="0" y="16"/>
                  </a:cubicBezTo>
                  <a:cubicBezTo>
                    <a:pt x="2" y="19"/>
                    <a:pt x="3" y="21"/>
                    <a:pt x="5" y="24"/>
                  </a:cubicBezTo>
                  <a:cubicBezTo>
                    <a:pt x="7" y="28"/>
                    <a:pt x="9" y="32"/>
                    <a:pt x="12" y="36"/>
                  </a:cubicBezTo>
                  <a:cubicBezTo>
                    <a:pt x="13" y="37"/>
                    <a:pt x="24" y="47"/>
                    <a:pt x="24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0" name="Freeform 3669"/>
            <p:cNvSpPr>
              <a:spLocks noChangeArrowheads="1"/>
            </p:cNvSpPr>
            <p:nvPr/>
          </p:nvSpPr>
          <p:spPr bwMode="auto">
            <a:xfrm>
              <a:off x="201613" y="355601"/>
              <a:ext cx="28575" cy="42863"/>
            </a:xfrm>
            <a:custGeom>
              <a:avLst/>
              <a:gdLst>
                <a:gd name="T0" fmla="*/ 2147483647 w 22"/>
                <a:gd name="T1" fmla="*/ 0 h 34"/>
                <a:gd name="T2" fmla="*/ 2147483647 w 22"/>
                <a:gd name="T3" fmla="*/ 2147483647 h 34"/>
                <a:gd name="T4" fmla="*/ 0 w 22"/>
                <a:gd name="T5" fmla="*/ 2147483647 h 34"/>
                <a:gd name="T6" fmla="*/ 2147483647 w 22"/>
                <a:gd name="T7" fmla="*/ 2147483647 h 34"/>
                <a:gd name="T8" fmla="*/ 2147483647 w 22"/>
                <a:gd name="T9" fmla="*/ 2147483647 h 34"/>
                <a:gd name="T10" fmla="*/ 2147483647 w 22"/>
                <a:gd name="T11" fmla="*/ 2147483647 h 34"/>
                <a:gd name="T12" fmla="*/ 2147483647 w 22"/>
                <a:gd name="T13" fmla="*/ 2147483647 h 34"/>
                <a:gd name="T14" fmla="*/ 2147483647 w 22"/>
                <a:gd name="T15" fmla="*/ 2147483647 h 34"/>
                <a:gd name="T16" fmla="*/ 2147483647 w 22"/>
                <a:gd name="T17" fmla="*/ 0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34"/>
                <a:gd name="T29" fmla="*/ 22 w 22"/>
                <a:gd name="T30" fmla="*/ 34 h 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34">
                  <a:moveTo>
                    <a:pt x="12" y="0"/>
                  </a:moveTo>
                  <a:cubicBezTo>
                    <a:pt x="12" y="5"/>
                    <a:pt x="16" y="10"/>
                    <a:pt x="14" y="14"/>
                  </a:cubicBezTo>
                  <a:cubicBezTo>
                    <a:pt x="12" y="19"/>
                    <a:pt x="4" y="18"/>
                    <a:pt x="0" y="17"/>
                  </a:cubicBezTo>
                  <a:cubicBezTo>
                    <a:pt x="2" y="20"/>
                    <a:pt x="5" y="22"/>
                    <a:pt x="7" y="25"/>
                  </a:cubicBezTo>
                  <a:cubicBezTo>
                    <a:pt x="9" y="28"/>
                    <a:pt x="10" y="31"/>
                    <a:pt x="11" y="34"/>
                  </a:cubicBezTo>
                  <a:cubicBezTo>
                    <a:pt x="10" y="32"/>
                    <a:pt x="15" y="24"/>
                    <a:pt x="16" y="23"/>
                  </a:cubicBezTo>
                  <a:cubicBezTo>
                    <a:pt x="17" y="21"/>
                    <a:pt x="17" y="20"/>
                    <a:pt x="17" y="18"/>
                  </a:cubicBezTo>
                  <a:cubicBezTo>
                    <a:pt x="18" y="16"/>
                    <a:pt x="20" y="13"/>
                    <a:pt x="22" y="11"/>
                  </a:cubicBezTo>
                  <a:cubicBezTo>
                    <a:pt x="20" y="14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1" name="Freeform 3670"/>
            <p:cNvSpPr>
              <a:spLocks noChangeArrowheads="1"/>
            </p:cNvSpPr>
            <p:nvPr/>
          </p:nvSpPr>
          <p:spPr bwMode="auto">
            <a:xfrm>
              <a:off x="214313" y="368301"/>
              <a:ext cx="14288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0 w 12"/>
                <a:gd name="T7" fmla="*/ 2147483647 h 20"/>
                <a:gd name="T8" fmla="*/ 2147483647 w 12"/>
                <a:gd name="T9" fmla="*/ 0 h 20"/>
                <a:gd name="T10" fmla="*/ 2147483647 w 12"/>
                <a:gd name="T11" fmla="*/ 214748364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20"/>
                <a:gd name="T20" fmla="*/ 12 w 12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20">
                  <a:moveTo>
                    <a:pt x="9" y="10"/>
                  </a:moveTo>
                  <a:cubicBezTo>
                    <a:pt x="8" y="11"/>
                    <a:pt x="7" y="13"/>
                    <a:pt x="6" y="15"/>
                  </a:cubicBezTo>
                  <a:cubicBezTo>
                    <a:pt x="5" y="17"/>
                    <a:pt x="4" y="18"/>
                    <a:pt x="3" y="20"/>
                  </a:cubicBezTo>
                  <a:cubicBezTo>
                    <a:pt x="4" y="18"/>
                    <a:pt x="0" y="14"/>
                    <a:pt x="0" y="12"/>
                  </a:cubicBezTo>
                  <a:cubicBezTo>
                    <a:pt x="7" y="16"/>
                    <a:pt x="7" y="4"/>
                    <a:pt x="8" y="0"/>
                  </a:cubicBezTo>
                  <a:cubicBezTo>
                    <a:pt x="12" y="4"/>
                    <a:pt x="11" y="5"/>
                    <a:pt x="9" y="10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2" name="Freeform 3671"/>
            <p:cNvSpPr>
              <a:spLocks noChangeArrowheads="1"/>
            </p:cNvSpPr>
            <p:nvPr/>
          </p:nvSpPr>
          <p:spPr bwMode="auto">
            <a:xfrm>
              <a:off x="127000" y="228601"/>
              <a:ext cx="52388" cy="85725"/>
            </a:xfrm>
            <a:custGeom>
              <a:avLst/>
              <a:gdLst>
                <a:gd name="T0" fmla="*/ 2147483647 w 40"/>
                <a:gd name="T1" fmla="*/ 2147483647 h 65"/>
                <a:gd name="T2" fmla="*/ 2147483647 w 40"/>
                <a:gd name="T3" fmla="*/ 2147483647 h 65"/>
                <a:gd name="T4" fmla="*/ 2147483647 w 40"/>
                <a:gd name="T5" fmla="*/ 2147483647 h 65"/>
                <a:gd name="T6" fmla="*/ 2147483647 w 40"/>
                <a:gd name="T7" fmla="*/ 2147483647 h 65"/>
                <a:gd name="T8" fmla="*/ 0 w 40"/>
                <a:gd name="T9" fmla="*/ 2147483647 h 65"/>
                <a:gd name="T10" fmla="*/ 2147483647 w 40"/>
                <a:gd name="T11" fmla="*/ 2147483647 h 65"/>
                <a:gd name="T12" fmla="*/ 2147483647 w 40"/>
                <a:gd name="T13" fmla="*/ 2147483647 h 65"/>
                <a:gd name="T14" fmla="*/ 2147483647 w 40"/>
                <a:gd name="T15" fmla="*/ 2147483647 h 65"/>
                <a:gd name="T16" fmla="*/ 2147483647 w 40"/>
                <a:gd name="T17" fmla="*/ 2147483647 h 65"/>
                <a:gd name="T18" fmla="*/ 2147483647 w 40"/>
                <a:gd name="T19" fmla="*/ 2147483647 h 65"/>
                <a:gd name="T20" fmla="*/ 2147483647 w 40"/>
                <a:gd name="T21" fmla="*/ 2147483647 h 6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5"/>
                <a:gd name="T35" fmla="*/ 40 w 40"/>
                <a:gd name="T36" fmla="*/ 65 h 6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5">
                  <a:moveTo>
                    <a:pt x="40" y="48"/>
                  </a:moveTo>
                  <a:cubicBezTo>
                    <a:pt x="38" y="41"/>
                    <a:pt x="33" y="33"/>
                    <a:pt x="28" y="29"/>
                  </a:cubicBezTo>
                  <a:cubicBezTo>
                    <a:pt x="22" y="24"/>
                    <a:pt x="18" y="18"/>
                    <a:pt x="14" y="12"/>
                  </a:cubicBezTo>
                  <a:cubicBezTo>
                    <a:pt x="11" y="9"/>
                    <a:pt x="8" y="7"/>
                    <a:pt x="5" y="4"/>
                  </a:cubicBezTo>
                  <a:cubicBezTo>
                    <a:pt x="4" y="3"/>
                    <a:pt x="2" y="0"/>
                    <a:pt x="0" y="1"/>
                  </a:cubicBezTo>
                  <a:cubicBezTo>
                    <a:pt x="1" y="5"/>
                    <a:pt x="6" y="8"/>
                    <a:pt x="8" y="12"/>
                  </a:cubicBezTo>
                  <a:cubicBezTo>
                    <a:pt x="12" y="16"/>
                    <a:pt x="14" y="22"/>
                    <a:pt x="16" y="27"/>
                  </a:cubicBezTo>
                  <a:cubicBezTo>
                    <a:pt x="20" y="38"/>
                    <a:pt x="20" y="50"/>
                    <a:pt x="25" y="61"/>
                  </a:cubicBezTo>
                  <a:cubicBezTo>
                    <a:pt x="26" y="62"/>
                    <a:pt x="27" y="63"/>
                    <a:pt x="28" y="65"/>
                  </a:cubicBezTo>
                  <a:cubicBezTo>
                    <a:pt x="27" y="60"/>
                    <a:pt x="22" y="48"/>
                    <a:pt x="25" y="43"/>
                  </a:cubicBezTo>
                  <a:cubicBezTo>
                    <a:pt x="28" y="38"/>
                    <a:pt x="38" y="45"/>
                    <a:pt x="4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3" name="Freeform 3672"/>
            <p:cNvSpPr>
              <a:spLocks noChangeArrowheads="1"/>
            </p:cNvSpPr>
            <p:nvPr/>
          </p:nvSpPr>
          <p:spPr bwMode="auto">
            <a:xfrm>
              <a:off x="147638" y="254001"/>
              <a:ext cx="20638" cy="31750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0 w 16"/>
                <a:gd name="T9" fmla="*/ 0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2147483647 w 16"/>
                <a:gd name="T17" fmla="*/ 214748364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25"/>
                <a:gd name="T29" fmla="*/ 16 w 16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25">
                  <a:moveTo>
                    <a:pt x="16" y="20"/>
                  </a:moveTo>
                  <a:cubicBezTo>
                    <a:pt x="16" y="19"/>
                    <a:pt x="14" y="17"/>
                    <a:pt x="14" y="16"/>
                  </a:cubicBezTo>
                  <a:cubicBezTo>
                    <a:pt x="13" y="15"/>
                    <a:pt x="12" y="15"/>
                    <a:pt x="11" y="14"/>
                  </a:cubicBezTo>
                  <a:cubicBezTo>
                    <a:pt x="9" y="12"/>
                    <a:pt x="8" y="9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0" y="2"/>
                    <a:pt x="2" y="4"/>
                    <a:pt x="3" y="6"/>
                  </a:cubicBezTo>
                  <a:cubicBezTo>
                    <a:pt x="5" y="9"/>
                    <a:pt x="6" y="13"/>
                    <a:pt x="6" y="16"/>
                  </a:cubicBezTo>
                  <a:cubicBezTo>
                    <a:pt x="6" y="19"/>
                    <a:pt x="5" y="22"/>
                    <a:pt x="6" y="25"/>
                  </a:cubicBezTo>
                  <a:cubicBezTo>
                    <a:pt x="6" y="17"/>
                    <a:pt x="11" y="18"/>
                    <a:pt x="16" y="20"/>
                  </a:cubicBezTo>
                  <a:close/>
                </a:path>
              </a:pathLst>
            </a:custGeom>
            <a:solidFill>
              <a:srgbClr val="AD0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314" name="Freeform 3673"/>
            <p:cNvSpPr>
              <a:spLocks noChangeArrowheads="1"/>
            </p:cNvSpPr>
            <p:nvPr/>
          </p:nvSpPr>
          <p:spPr bwMode="auto">
            <a:xfrm>
              <a:off x="155575" y="268288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0 w 5"/>
                <a:gd name="T7" fmla="*/ 0 h 6"/>
                <a:gd name="T8" fmla="*/ 2147483647 w 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6"/>
                <a:gd name="T17" fmla="*/ 5 w 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6">
                  <a:moveTo>
                    <a:pt x="2" y="6"/>
                  </a:moveTo>
                  <a:cubicBezTo>
                    <a:pt x="3" y="6"/>
                    <a:pt x="4" y="5"/>
                    <a:pt x="5" y="6"/>
                  </a:cubicBezTo>
                  <a:cubicBezTo>
                    <a:pt x="5" y="4"/>
                    <a:pt x="4" y="4"/>
                    <a:pt x="3" y="3"/>
                  </a:cubicBezTo>
                  <a:cubicBezTo>
                    <a:pt x="3" y="3"/>
                    <a:pt x="0" y="0"/>
                    <a:pt x="0" y="0"/>
                  </a:cubicBezTo>
                  <a:cubicBezTo>
                    <a:pt x="0" y="1"/>
                    <a:pt x="1" y="5"/>
                    <a:pt x="2" y="6"/>
                  </a:cubicBezTo>
                  <a:close/>
                </a:path>
              </a:pathLst>
            </a:custGeom>
            <a:solidFill>
              <a:srgbClr val="A305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0" name="组合 482"/>
          <p:cNvGrpSpPr/>
          <p:nvPr/>
        </p:nvGrpSpPr>
        <p:grpSpPr bwMode="auto">
          <a:xfrm>
            <a:off x="6918325" y="1674813"/>
            <a:ext cx="661988" cy="655637"/>
            <a:chOff x="0" y="0"/>
            <a:chExt cx="1219200" cy="1206500"/>
          </a:xfrm>
        </p:grpSpPr>
        <p:sp>
          <p:nvSpPr>
            <p:cNvPr id="35892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3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1" name="组合 485"/>
          <p:cNvGrpSpPr/>
          <p:nvPr/>
        </p:nvGrpSpPr>
        <p:grpSpPr bwMode="auto">
          <a:xfrm>
            <a:off x="7281863" y="4132263"/>
            <a:ext cx="661987" cy="655637"/>
            <a:chOff x="0" y="0"/>
            <a:chExt cx="1219200" cy="1206500"/>
          </a:xfrm>
        </p:grpSpPr>
        <p:sp>
          <p:nvSpPr>
            <p:cNvPr id="35890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91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2" name="组合 488"/>
          <p:cNvGrpSpPr/>
          <p:nvPr/>
        </p:nvGrpSpPr>
        <p:grpSpPr bwMode="auto">
          <a:xfrm>
            <a:off x="4138613" y="2400300"/>
            <a:ext cx="661987" cy="655638"/>
            <a:chOff x="0" y="0"/>
            <a:chExt cx="1219200" cy="1206500"/>
          </a:xfrm>
        </p:grpSpPr>
        <p:sp>
          <p:nvSpPr>
            <p:cNvPr id="35888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9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3" name="组合 491"/>
          <p:cNvGrpSpPr/>
          <p:nvPr/>
        </p:nvGrpSpPr>
        <p:grpSpPr bwMode="auto">
          <a:xfrm>
            <a:off x="4445000" y="4038600"/>
            <a:ext cx="661988" cy="654050"/>
            <a:chOff x="0" y="0"/>
            <a:chExt cx="1219200" cy="1206500"/>
          </a:xfrm>
        </p:grpSpPr>
        <p:sp>
          <p:nvSpPr>
            <p:cNvPr id="35886" name="Freeform 41"/>
            <p:cNvSpPr>
              <a:spLocks noChangeArrowheads="1"/>
            </p:cNvSpPr>
            <p:nvPr/>
          </p:nvSpPr>
          <p:spPr bwMode="auto">
            <a:xfrm>
              <a:off x="0" y="0"/>
              <a:ext cx="261938" cy="263525"/>
            </a:xfrm>
            <a:custGeom>
              <a:avLst/>
              <a:gdLst>
                <a:gd name="T0" fmla="*/ 2147483647 w 70"/>
                <a:gd name="T1" fmla="*/ 2147483647 h 70"/>
                <a:gd name="T2" fmla="*/ 2147483647 w 70"/>
                <a:gd name="T3" fmla="*/ 2147483647 h 70"/>
                <a:gd name="T4" fmla="*/ 2147483647 w 70"/>
                <a:gd name="T5" fmla="*/ 2147483647 h 70"/>
                <a:gd name="T6" fmla="*/ 2147483647 w 70"/>
                <a:gd name="T7" fmla="*/ 2147483647 h 70"/>
                <a:gd name="T8" fmla="*/ 2147483647 w 70"/>
                <a:gd name="T9" fmla="*/ 2147483647 h 70"/>
                <a:gd name="T10" fmla="*/ 2147483647 w 70"/>
                <a:gd name="T11" fmla="*/ 2147483647 h 70"/>
                <a:gd name="T12" fmla="*/ 2147483647 w 70"/>
                <a:gd name="T13" fmla="*/ 2147483647 h 70"/>
                <a:gd name="T14" fmla="*/ 0 w 70"/>
                <a:gd name="T15" fmla="*/ 2147483647 h 70"/>
                <a:gd name="T16" fmla="*/ 2147483647 w 70"/>
                <a:gd name="T17" fmla="*/ 2147483647 h 70"/>
                <a:gd name="T18" fmla="*/ 2147483647 w 70"/>
                <a:gd name="T19" fmla="*/ 2147483647 h 70"/>
                <a:gd name="T20" fmla="*/ 2147483647 w 70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0"/>
                <a:gd name="T34" fmla="*/ 0 h 70"/>
                <a:gd name="T35" fmla="*/ 70 w 70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0" h="70">
                  <a:moveTo>
                    <a:pt x="28" y="55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40" y="48"/>
                    <a:pt x="52" y="39"/>
                    <a:pt x="67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70" y="13"/>
                    <a:pt x="64" y="0"/>
                    <a:pt x="54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1"/>
                    <a:pt x="0" y="6"/>
                    <a:pt x="0" y="1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65"/>
                    <a:pt x="14" y="70"/>
                    <a:pt x="21" y="63"/>
                  </a:cubicBezTo>
                  <a:lnTo>
                    <a:pt x="28" y="55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87" name="Freeform 42"/>
            <p:cNvSpPr>
              <a:spLocks noEditPoints="1" noChangeArrowheads="1"/>
            </p:cNvSpPr>
            <p:nvPr/>
          </p:nvSpPr>
          <p:spPr bwMode="auto">
            <a:xfrm>
              <a:off x="66675" y="176212"/>
              <a:ext cx="1152525" cy="1030288"/>
            </a:xfrm>
            <a:custGeom>
              <a:avLst/>
              <a:gdLst>
                <a:gd name="T0" fmla="*/ 2147483647 w 307"/>
                <a:gd name="T1" fmla="*/ 2147483647 h 274"/>
                <a:gd name="T2" fmla="*/ 2147483647 w 307"/>
                <a:gd name="T3" fmla="*/ 2147483647 h 274"/>
                <a:gd name="T4" fmla="*/ 2147483647 w 307"/>
                <a:gd name="T5" fmla="*/ 2147483647 h 274"/>
                <a:gd name="T6" fmla="*/ 2147483647 w 307"/>
                <a:gd name="T7" fmla="*/ 2147483647 h 274"/>
                <a:gd name="T8" fmla="*/ 2147483647 w 307"/>
                <a:gd name="T9" fmla="*/ 0 h 274"/>
                <a:gd name="T10" fmla="*/ 2147483647 w 307"/>
                <a:gd name="T11" fmla="*/ 2147483647 h 274"/>
                <a:gd name="T12" fmla="*/ 2147483647 w 307"/>
                <a:gd name="T13" fmla="*/ 2147483647 h 274"/>
                <a:gd name="T14" fmla="*/ 2147483647 w 307"/>
                <a:gd name="T15" fmla="*/ 0 h 274"/>
                <a:gd name="T16" fmla="*/ 0 w 307"/>
                <a:gd name="T17" fmla="*/ 2147483647 h 274"/>
                <a:gd name="T18" fmla="*/ 2147483647 w 307"/>
                <a:gd name="T19" fmla="*/ 2147483647 h 274"/>
                <a:gd name="T20" fmla="*/ 2147483647 w 307"/>
                <a:gd name="T21" fmla="*/ 2147483647 h 274"/>
                <a:gd name="T22" fmla="*/ 2147483647 w 307"/>
                <a:gd name="T23" fmla="*/ 2147483647 h 274"/>
                <a:gd name="T24" fmla="*/ 2147483647 w 307"/>
                <a:gd name="T25" fmla="*/ 2147483647 h 274"/>
                <a:gd name="T26" fmla="*/ 2147483647 w 307"/>
                <a:gd name="T27" fmla="*/ 2147483647 h 274"/>
                <a:gd name="T28" fmla="*/ 2147483647 w 307"/>
                <a:gd name="T29" fmla="*/ 2147483647 h 274"/>
                <a:gd name="T30" fmla="*/ 2147483647 w 307"/>
                <a:gd name="T31" fmla="*/ 2147483647 h 274"/>
                <a:gd name="T32" fmla="*/ 2147483647 w 307"/>
                <a:gd name="T33" fmla="*/ 2147483647 h 274"/>
                <a:gd name="T34" fmla="*/ 2147483647 w 307"/>
                <a:gd name="T35" fmla="*/ 2147483647 h 274"/>
                <a:gd name="T36" fmla="*/ 2147483647 w 307"/>
                <a:gd name="T37" fmla="*/ 2147483647 h 274"/>
                <a:gd name="T38" fmla="*/ 2147483647 w 307"/>
                <a:gd name="T39" fmla="*/ 2147483647 h 274"/>
                <a:gd name="T40" fmla="*/ 2147483647 w 307"/>
                <a:gd name="T41" fmla="*/ 2147483647 h 274"/>
                <a:gd name="T42" fmla="*/ 2147483647 w 307"/>
                <a:gd name="T43" fmla="*/ 2147483647 h 274"/>
                <a:gd name="T44" fmla="*/ 2147483647 w 307"/>
                <a:gd name="T45" fmla="*/ 2147483647 h 274"/>
                <a:gd name="T46" fmla="*/ 2147483647 w 307"/>
                <a:gd name="T47" fmla="*/ 2147483647 h 274"/>
                <a:gd name="T48" fmla="*/ 2147483647 w 307"/>
                <a:gd name="T49" fmla="*/ 2147483647 h 274"/>
                <a:gd name="T50" fmla="*/ 2147483647 w 307"/>
                <a:gd name="T51" fmla="*/ 2147483647 h 274"/>
                <a:gd name="T52" fmla="*/ 2147483647 w 307"/>
                <a:gd name="T53" fmla="*/ 2147483647 h 274"/>
                <a:gd name="T54" fmla="*/ 2147483647 w 307"/>
                <a:gd name="T55" fmla="*/ 2147483647 h 274"/>
                <a:gd name="T56" fmla="*/ 2147483647 w 307"/>
                <a:gd name="T57" fmla="*/ 2147483647 h 274"/>
                <a:gd name="T58" fmla="*/ 2147483647 w 307"/>
                <a:gd name="T59" fmla="*/ 2147483647 h 274"/>
                <a:gd name="T60" fmla="*/ 2147483647 w 307"/>
                <a:gd name="T61" fmla="*/ 2147483647 h 274"/>
                <a:gd name="T62" fmla="*/ 2147483647 w 307"/>
                <a:gd name="T63" fmla="*/ 2147483647 h 274"/>
                <a:gd name="T64" fmla="*/ 2147483647 w 307"/>
                <a:gd name="T65" fmla="*/ 2147483647 h 274"/>
                <a:gd name="T66" fmla="*/ 2147483647 w 307"/>
                <a:gd name="T67" fmla="*/ 2147483647 h 274"/>
                <a:gd name="T68" fmla="*/ 2147483647 w 307"/>
                <a:gd name="T69" fmla="*/ 2147483647 h 274"/>
                <a:gd name="T70" fmla="*/ 2147483647 w 307"/>
                <a:gd name="T71" fmla="*/ 2147483647 h 274"/>
                <a:gd name="T72" fmla="*/ 2147483647 w 307"/>
                <a:gd name="T73" fmla="*/ 2147483647 h 274"/>
                <a:gd name="T74" fmla="*/ 2147483647 w 307"/>
                <a:gd name="T75" fmla="*/ 2147483647 h 274"/>
                <a:gd name="T76" fmla="*/ 2147483647 w 307"/>
                <a:gd name="T77" fmla="*/ 2147483647 h 27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07"/>
                <a:gd name="T118" fmla="*/ 0 h 274"/>
                <a:gd name="T119" fmla="*/ 307 w 307"/>
                <a:gd name="T120" fmla="*/ 274 h 27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07" h="274">
                  <a:moveTo>
                    <a:pt x="300" y="192"/>
                  </a:moveTo>
                  <a:cubicBezTo>
                    <a:pt x="291" y="184"/>
                    <a:pt x="291" y="184"/>
                    <a:pt x="291" y="184"/>
                  </a:cubicBezTo>
                  <a:cubicBezTo>
                    <a:pt x="280" y="173"/>
                    <a:pt x="265" y="167"/>
                    <a:pt x="250" y="169"/>
                  </a:cubicBezTo>
                  <a:cubicBezTo>
                    <a:pt x="272" y="142"/>
                    <a:pt x="289" y="109"/>
                    <a:pt x="289" y="72"/>
                  </a:cubicBezTo>
                  <a:cubicBezTo>
                    <a:pt x="289" y="32"/>
                    <a:pt x="256" y="0"/>
                    <a:pt x="217" y="0"/>
                  </a:cubicBezTo>
                  <a:cubicBezTo>
                    <a:pt x="183" y="0"/>
                    <a:pt x="154" y="23"/>
                    <a:pt x="146" y="55"/>
                  </a:cubicBezTo>
                  <a:cubicBezTo>
                    <a:pt x="146" y="57"/>
                    <a:pt x="143" y="57"/>
                    <a:pt x="142" y="55"/>
                  </a:cubicBezTo>
                  <a:cubicBezTo>
                    <a:pt x="135" y="23"/>
                    <a:pt x="106" y="0"/>
                    <a:pt x="72" y="0"/>
                  </a:cubicBezTo>
                  <a:cubicBezTo>
                    <a:pt x="33" y="0"/>
                    <a:pt x="0" y="32"/>
                    <a:pt x="0" y="72"/>
                  </a:cubicBezTo>
                  <a:cubicBezTo>
                    <a:pt x="0" y="171"/>
                    <a:pt x="117" y="240"/>
                    <a:pt x="144" y="240"/>
                  </a:cubicBezTo>
                  <a:cubicBezTo>
                    <a:pt x="154" y="240"/>
                    <a:pt x="176" y="231"/>
                    <a:pt x="200" y="214"/>
                  </a:cubicBezTo>
                  <a:cubicBezTo>
                    <a:pt x="178" y="192"/>
                    <a:pt x="139" y="153"/>
                    <a:pt x="118" y="131"/>
                  </a:cubicBezTo>
                  <a:cubicBezTo>
                    <a:pt x="111" y="124"/>
                    <a:pt x="110" y="113"/>
                    <a:pt x="115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17" y="101"/>
                    <a:pt x="120" y="99"/>
                    <a:pt x="123" y="97"/>
                  </a:cubicBezTo>
                  <a:cubicBezTo>
                    <a:pt x="118" y="106"/>
                    <a:pt x="119" y="116"/>
                    <a:pt x="126" y="123"/>
                  </a:cubicBezTo>
                  <a:cubicBezTo>
                    <a:pt x="205" y="200"/>
                    <a:pt x="205" y="200"/>
                    <a:pt x="205" y="200"/>
                  </a:cubicBezTo>
                  <a:cubicBezTo>
                    <a:pt x="203" y="212"/>
                    <a:pt x="203" y="212"/>
                    <a:pt x="203" y="212"/>
                  </a:cubicBezTo>
                  <a:cubicBezTo>
                    <a:pt x="200" y="229"/>
                    <a:pt x="205" y="247"/>
                    <a:pt x="218" y="259"/>
                  </a:cubicBezTo>
                  <a:cubicBezTo>
                    <a:pt x="226" y="267"/>
                    <a:pt x="226" y="267"/>
                    <a:pt x="226" y="267"/>
                  </a:cubicBezTo>
                  <a:cubicBezTo>
                    <a:pt x="233" y="274"/>
                    <a:pt x="245" y="270"/>
                    <a:pt x="247" y="261"/>
                  </a:cubicBezTo>
                  <a:cubicBezTo>
                    <a:pt x="251" y="241"/>
                    <a:pt x="251" y="241"/>
                    <a:pt x="251" y="241"/>
                  </a:cubicBezTo>
                  <a:cubicBezTo>
                    <a:pt x="259" y="243"/>
                    <a:pt x="268" y="240"/>
                    <a:pt x="273" y="232"/>
                  </a:cubicBezTo>
                  <a:cubicBezTo>
                    <a:pt x="276" y="227"/>
                    <a:pt x="277" y="222"/>
                    <a:pt x="276" y="217"/>
                  </a:cubicBezTo>
                  <a:cubicBezTo>
                    <a:pt x="294" y="213"/>
                    <a:pt x="294" y="213"/>
                    <a:pt x="294" y="213"/>
                  </a:cubicBezTo>
                  <a:cubicBezTo>
                    <a:pt x="303" y="211"/>
                    <a:pt x="307" y="199"/>
                    <a:pt x="300" y="192"/>
                  </a:cubicBezTo>
                  <a:close/>
                  <a:moveTo>
                    <a:pt x="34" y="110"/>
                  </a:moveTo>
                  <a:cubicBezTo>
                    <a:pt x="30" y="110"/>
                    <a:pt x="26" y="107"/>
                    <a:pt x="26" y="103"/>
                  </a:cubicBezTo>
                  <a:cubicBezTo>
                    <a:pt x="26" y="98"/>
                    <a:pt x="30" y="95"/>
                    <a:pt x="34" y="95"/>
                  </a:cubicBezTo>
                  <a:cubicBezTo>
                    <a:pt x="38" y="95"/>
                    <a:pt x="41" y="98"/>
                    <a:pt x="41" y="103"/>
                  </a:cubicBezTo>
                  <a:cubicBezTo>
                    <a:pt x="41" y="107"/>
                    <a:pt x="38" y="110"/>
                    <a:pt x="34" y="110"/>
                  </a:cubicBezTo>
                  <a:close/>
                  <a:moveTo>
                    <a:pt x="67" y="36"/>
                  </a:moveTo>
                  <a:cubicBezTo>
                    <a:pt x="52" y="42"/>
                    <a:pt x="37" y="58"/>
                    <a:pt x="38" y="77"/>
                  </a:cubicBezTo>
                  <a:cubicBezTo>
                    <a:pt x="38" y="81"/>
                    <a:pt x="35" y="84"/>
                    <a:pt x="32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7" y="84"/>
                    <a:pt x="24" y="82"/>
                    <a:pt x="24" y="78"/>
                  </a:cubicBezTo>
                  <a:cubicBezTo>
                    <a:pt x="22" y="52"/>
                    <a:pt x="42" y="31"/>
                    <a:pt x="62" y="23"/>
                  </a:cubicBezTo>
                  <a:cubicBezTo>
                    <a:pt x="66" y="22"/>
                    <a:pt x="70" y="24"/>
                    <a:pt x="71" y="27"/>
                  </a:cubicBezTo>
                  <a:cubicBezTo>
                    <a:pt x="72" y="31"/>
                    <a:pt x="71" y="35"/>
                    <a:pt x="67" y="3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5874" name="组合 494"/>
          <p:cNvGrpSpPr/>
          <p:nvPr/>
        </p:nvGrpSpPr>
        <p:grpSpPr bwMode="auto">
          <a:xfrm>
            <a:off x="2117725" y="2459038"/>
            <a:ext cx="2227263" cy="1231900"/>
            <a:chOff x="0" y="0"/>
            <a:chExt cx="2227444" cy="1232179"/>
          </a:xfrm>
        </p:grpSpPr>
        <p:sp>
          <p:nvSpPr>
            <p:cNvPr id="35884" name="文本框 495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5" name="矩形 496"/>
            <p:cNvSpPr>
              <a:spLocks noChangeArrowheads="1"/>
            </p:cNvSpPr>
            <p:nvPr/>
          </p:nvSpPr>
          <p:spPr bwMode="auto">
            <a:xfrm>
              <a:off x="785774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5" name="组合 497"/>
          <p:cNvGrpSpPr/>
          <p:nvPr/>
        </p:nvGrpSpPr>
        <p:grpSpPr bwMode="auto">
          <a:xfrm>
            <a:off x="2117725" y="4270375"/>
            <a:ext cx="2227263" cy="1231900"/>
            <a:chOff x="0" y="0"/>
            <a:chExt cx="2227444" cy="1232179"/>
          </a:xfrm>
        </p:grpSpPr>
        <p:sp>
          <p:nvSpPr>
            <p:cNvPr id="35882" name="文本框 498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3" name="矩形 499"/>
            <p:cNvSpPr>
              <a:spLocks noChangeArrowheads="1"/>
            </p:cNvSpPr>
            <p:nvPr/>
          </p:nvSpPr>
          <p:spPr bwMode="auto">
            <a:xfrm>
              <a:off x="785774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6" name="组合 500"/>
          <p:cNvGrpSpPr/>
          <p:nvPr/>
        </p:nvGrpSpPr>
        <p:grpSpPr bwMode="auto">
          <a:xfrm>
            <a:off x="7804150" y="1792288"/>
            <a:ext cx="2227263" cy="1231900"/>
            <a:chOff x="0" y="0"/>
            <a:chExt cx="2227444" cy="1232179"/>
          </a:xfrm>
        </p:grpSpPr>
        <p:sp>
          <p:nvSpPr>
            <p:cNvPr id="35880" name="文本框 501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81" name="矩形 502"/>
            <p:cNvSpPr>
              <a:spLocks noChangeArrowheads="1"/>
            </p:cNvSpPr>
            <p:nvPr/>
          </p:nvSpPr>
          <p:spPr bwMode="auto">
            <a:xfrm>
              <a:off x="15197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5877" name="组合 503"/>
          <p:cNvGrpSpPr/>
          <p:nvPr/>
        </p:nvGrpSpPr>
        <p:grpSpPr bwMode="auto">
          <a:xfrm>
            <a:off x="8034338" y="4230688"/>
            <a:ext cx="2227262" cy="1231900"/>
            <a:chOff x="0" y="0"/>
            <a:chExt cx="2227444" cy="1232179"/>
          </a:xfrm>
        </p:grpSpPr>
        <p:sp>
          <p:nvSpPr>
            <p:cNvPr id="35878" name="文本框 504"/>
            <p:cNvSpPr>
              <a:spLocks noChangeArrowheads="1"/>
            </p:cNvSpPr>
            <p:nvPr/>
          </p:nvSpPr>
          <p:spPr bwMode="auto">
            <a:xfrm>
              <a:off x="0" y="419649"/>
              <a:ext cx="222744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5879" name="矩形 505"/>
            <p:cNvSpPr>
              <a:spLocks noChangeArrowheads="1"/>
            </p:cNvSpPr>
            <p:nvPr/>
          </p:nvSpPr>
          <p:spPr bwMode="auto">
            <a:xfrm>
              <a:off x="15197" y="0"/>
              <a:ext cx="12105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686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769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70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86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6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687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7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687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8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89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6893" name="组合 27"/>
          <p:cNvGrpSpPr/>
          <p:nvPr/>
        </p:nvGrpSpPr>
        <p:grpSpPr bwMode="auto">
          <a:xfrm>
            <a:off x="4824413" y="1717675"/>
            <a:ext cx="2525712" cy="3424238"/>
            <a:chOff x="0" y="0"/>
            <a:chExt cx="1439863" cy="1951037"/>
          </a:xfrm>
        </p:grpSpPr>
        <p:sp>
          <p:nvSpPr>
            <p:cNvPr id="36900" name="Freeform 1274"/>
            <p:cNvSpPr>
              <a:spLocks noChangeArrowheads="1"/>
            </p:cNvSpPr>
            <p:nvPr/>
          </p:nvSpPr>
          <p:spPr bwMode="auto">
            <a:xfrm>
              <a:off x="49213" y="1897062"/>
              <a:ext cx="1390650" cy="53975"/>
            </a:xfrm>
            <a:custGeom>
              <a:avLst/>
              <a:gdLst>
                <a:gd name="T0" fmla="*/ 2147483647 w 1073"/>
                <a:gd name="T1" fmla="*/ 2147483647 h 41"/>
                <a:gd name="T2" fmla="*/ 2147483647 w 1073"/>
                <a:gd name="T3" fmla="*/ 2147483647 h 41"/>
                <a:gd name="T4" fmla="*/ 2147483647 w 1073"/>
                <a:gd name="T5" fmla="*/ 2147483647 h 41"/>
                <a:gd name="T6" fmla="*/ 2147483647 w 1073"/>
                <a:gd name="T7" fmla="*/ 2147483647 h 41"/>
                <a:gd name="T8" fmla="*/ 2147483647 w 1073"/>
                <a:gd name="T9" fmla="*/ 2147483647 h 41"/>
                <a:gd name="T10" fmla="*/ 2147483647 w 1073"/>
                <a:gd name="T11" fmla="*/ 2147483647 h 41"/>
                <a:gd name="T12" fmla="*/ 2147483647 w 1073"/>
                <a:gd name="T13" fmla="*/ 2147483647 h 41"/>
                <a:gd name="T14" fmla="*/ 2147483647 w 1073"/>
                <a:gd name="T15" fmla="*/ 2147483647 h 41"/>
                <a:gd name="T16" fmla="*/ 2147483647 w 1073"/>
                <a:gd name="T17" fmla="*/ 2147483647 h 41"/>
                <a:gd name="T18" fmla="*/ 2147483647 w 1073"/>
                <a:gd name="T19" fmla="*/ 2147483647 h 41"/>
                <a:gd name="T20" fmla="*/ 2147483647 w 1073"/>
                <a:gd name="T21" fmla="*/ 2147483647 h 41"/>
                <a:gd name="T22" fmla="*/ 2147483647 w 1073"/>
                <a:gd name="T23" fmla="*/ 2147483647 h 41"/>
                <a:gd name="T24" fmla="*/ 2147483647 w 1073"/>
                <a:gd name="T25" fmla="*/ 2147483647 h 41"/>
                <a:gd name="T26" fmla="*/ 2147483647 w 1073"/>
                <a:gd name="T27" fmla="*/ 2147483647 h 41"/>
                <a:gd name="T28" fmla="*/ 2147483647 w 1073"/>
                <a:gd name="T29" fmla="*/ 2147483647 h 41"/>
                <a:gd name="T30" fmla="*/ 2147483647 w 1073"/>
                <a:gd name="T31" fmla="*/ 2147483647 h 41"/>
                <a:gd name="T32" fmla="*/ 2147483647 w 1073"/>
                <a:gd name="T33" fmla="*/ 2147483647 h 41"/>
                <a:gd name="T34" fmla="*/ 2147483647 w 1073"/>
                <a:gd name="T35" fmla="*/ 2147483647 h 41"/>
                <a:gd name="T36" fmla="*/ 2147483647 w 1073"/>
                <a:gd name="T37" fmla="*/ 2147483647 h 41"/>
                <a:gd name="T38" fmla="*/ 2147483647 w 1073"/>
                <a:gd name="T39" fmla="*/ 0 h 41"/>
                <a:gd name="T40" fmla="*/ 2147483647 w 1073"/>
                <a:gd name="T41" fmla="*/ 2147483647 h 41"/>
                <a:gd name="T42" fmla="*/ 2147483647 w 1073"/>
                <a:gd name="T43" fmla="*/ 2147483647 h 41"/>
                <a:gd name="T44" fmla="*/ 2147483647 w 1073"/>
                <a:gd name="T45" fmla="*/ 2147483647 h 41"/>
                <a:gd name="T46" fmla="*/ 2147483647 w 1073"/>
                <a:gd name="T47" fmla="*/ 2147483647 h 41"/>
                <a:gd name="T48" fmla="*/ 2147483647 w 1073"/>
                <a:gd name="T49" fmla="*/ 2147483647 h 41"/>
                <a:gd name="T50" fmla="*/ 2147483647 w 1073"/>
                <a:gd name="T51" fmla="*/ 2147483647 h 41"/>
                <a:gd name="T52" fmla="*/ 2147483647 w 1073"/>
                <a:gd name="T53" fmla="*/ 2147483647 h 41"/>
                <a:gd name="T54" fmla="*/ 2147483647 w 1073"/>
                <a:gd name="T55" fmla="*/ 2147483647 h 41"/>
                <a:gd name="T56" fmla="*/ 2147483647 w 1073"/>
                <a:gd name="T57" fmla="*/ 2147483647 h 41"/>
                <a:gd name="T58" fmla="*/ 2147483647 w 1073"/>
                <a:gd name="T59" fmla="*/ 2147483647 h 41"/>
                <a:gd name="T60" fmla="*/ 2147483647 w 1073"/>
                <a:gd name="T61" fmla="*/ 2147483647 h 41"/>
                <a:gd name="T62" fmla="*/ 2147483647 w 1073"/>
                <a:gd name="T63" fmla="*/ 2147483647 h 41"/>
                <a:gd name="T64" fmla="*/ 2147483647 w 1073"/>
                <a:gd name="T65" fmla="*/ 2147483647 h 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3"/>
                <a:gd name="T100" fmla="*/ 0 h 41"/>
                <a:gd name="T101" fmla="*/ 1073 w 1073"/>
                <a:gd name="T102" fmla="*/ 41 h 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3" h="41">
                  <a:moveTo>
                    <a:pt x="1" y="25"/>
                  </a:moveTo>
                  <a:cubicBezTo>
                    <a:pt x="42" y="25"/>
                    <a:pt x="83" y="31"/>
                    <a:pt x="123" y="33"/>
                  </a:cubicBezTo>
                  <a:cubicBezTo>
                    <a:pt x="143" y="34"/>
                    <a:pt x="163" y="35"/>
                    <a:pt x="182" y="32"/>
                  </a:cubicBezTo>
                  <a:cubicBezTo>
                    <a:pt x="201" y="30"/>
                    <a:pt x="218" y="25"/>
                    <a:pt x="236" y="21"/>
                  </a:cubicBezTo>
                  <a:cubicBezTo>
                    <a:pt x="274" y="12"/>
                    <a:pt x="313" y="4"/>
                    <a:pt x="352" y="11"/>
                  </a:cubicBezTo>
                  <a:cubicBezTo>
                    <a:pt x="370" y="14"/>
                    <a:pt x="388" y="19"/>
                    <a:pt x="406" y="22"/>
                  </a:cubicBezTo>
                  <a:cubicBezTo>
                    <a:pt x="425" y="25"/>
                    <a:pt x="443" y="25"/>
                    <a:pt x="461" y="22"/>
                  </a:cubicBezTo>
                  <a:cubicBezTo>
                    <a:pt x="502" y="18"/>
                    <a:pt x="541" y="13"/>
                    <a:pt x="582" y="12"/>
                  </a:cubicBezTo>
                  <a:cubicBezTo>
                    <a:pt x="602" y="11"/>
                    <a:pt x="623" y="12"/>
                    <a:pt x="643" y="12"/>
                  </a:cubicBezTo>
                  <a:cubicBezTo>
                    <a:pt x="664" y="13"/>
                    <a:pt x="684" y="13"/>
                    <a:pt x="704" y="12"/>
                  </a:cubicBezTo>
                  <a:cubicBezTo>
                    <a:pt x="724" y="12"/>
                    <a:pt x="745" y="11"/>
                    <a:pt x="765" y="11"/>
                  </a:cubicBezTo>
                  <a:cubicBezTo>
                    <a:pt x="783" y="12"/>
                    <a:pt x="801" y="12"/>
                    <a:pt x="819" y="11"/>
                  </a:cubicBezTo>
                  <a:cubicBezTo>
                    <a:pt x="837" y="9"/>
                    <a:pt x="855" y="6"/>
                    <a:pt x="872" y="6"/>
                  </a:cubicBezTo>
                  <a:cubicBezTo>
                    <a:pt x="881" y="6"/>
                    <a:pt x="889" y="7"/>
                    <a:pt x="897" y="7"/>
                  </a:cubicBezTo>
                  <a:cubicBezTo>
                    <a:pt x="906" y="7"/>
                    <a:pt x="915" y="6"/>
                    <a:pt x="923" y="6"/>
                  </a:cubicBezTo>
                  <a:cubicBezTo>
                    <a:pt x="948" y="5"/>
                    <a:pt x="971" y="17"/>
                    <a:pt x="993" y="25"/>
                  </a:cubicBezTo>
                  <a:cubicBezTo>
                    <a:pt x="1014" y="33"/>
                    <a:pt x="1037" y="41"/>
                    <a:pt x="1060" y="38"/>
                  </a:cubicBezTo>
                  <a:cubicBezTo>
                    <a:pt x="1062" y="38"/>
                    <a:pt x="1073" y="35"/>
                    <a:pt x="1059" y="35"/>
                  </a:cubicBezTo>
                  <a:cubicBezTo>
                    <a:pt x="1027" y="36"/>
                    <a:pt x="997" y="20"/>
                    <a:pt x="968" y="9"/>
                  </a:cubicBezTo>
                  <a:cubicBezTo>
                    <a:pt x="953" y="4"/>
                    <a:pt x="939" y="0"/>
                    <a:pt x="923" y="0"/>
                  </a:cubicBezTo>
                  <a:cubicBezTo>
                    <a:pt x="915" y="1"/>
                    <a:pt x="907" y="2"/>
                    <a:pt x="899" y="2"/>
                  </a:cubicBezTo>
                  <a:cubicBezTo>
                    <a:pt x="890" y="2"/>
                    <a:pt x="881" y="1"/>
                    <a:pt x="872" y="1"/>
                  </a:cubicBezTo>
                  <a:cubicBezTo>
                    <a:pt x="855" y="0"/>
                    <a:pt x="837" y="3"/>
                    <a:pt x="819" y="5"/>
                  </a:cubicBezTo>
                  <a:cubicBezTo>
                    <a:pt x="801" y="7"/>
                    <a:pt x="783" y="6"/>
                    <a:pt x="765" y="6"/>
                  </a:cubicBezTo>
                  <a:cubicBezTo>
                    <a:pt x="724" y="5"/>
                    <a:pt x="684" y="8"/>
                    <a:pt x="643" y="7"/>
                  </a:cubicBezTo>
                  <a:cubicBezTo>
                    <a:pt x="602" y="6"/>
                    <a:pt x="562" y="6"/>
                    <a:pt x="521" y="10"/>
                  </a:cubicBezTo>
                  <a:cubicBezTo>
                    <a:pt x="482" y="13"/>
                    <a:pt x="443" y="23"/>
                    <a:pt x="403" y="16"/>
                  </a:cubicBezTo>
                  <a:cubicBezTo>
                    <a:pt x="385" y="13"/>
                    <a:pt x="367" y="8"/>
                    <a:pt x="349" y="5"/>
                  </a:cubicBezTo>
                  <a:cubicBezTo>
                    <a:pt x="331" y="2"/>
                    <a:pt x="312" y="2"/>
                    <a:pt x="294" y="4"/>
                  </a:cubicBezTo>
                  <a:cubicBezTo>
                    <a:pt x="257" y="9"/>
                    <a:pt x="221" y="22"/>
                    <a:pt x="184" y="27"/>
                  </a:cubicBezTo>
                  <a:cubicBezTo>
                    <a:pt x="154" y="32"/>
                    <a:pt x="124" y="29"/>
                    <a:pt x="94" y="27"/>
                  </a:cubicBezTo>
                  <a:cubicBezTo>
                    <a:pt x="63" y="25"/>
                    <a:pt x="32" y="23"/>
                    <a:pt x="1" y="23"/>
                  </a:cubicBezTo>
                  <a:cubicBezTo>
                    <a:pt x="0" y="23"/>
                    <a:pt x="0" y="25"/>
                    <a:pt x="1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1" name="Freeform 1275"/>
            <p:cNvSpPr>
              <a:spLocks noChangeArrowheads="1"/>
            </p:cNvSpPr>
            <p:nvPr/>
          </p:nvSpPr>
          <p:spPr bwMode="auto">
            <a:xfrm>
              <a:off x="677863" y="1133475"/>
              <a:ext cx="50800" cy="57150"/>
            </a:xfrm>
            <a:custGeom>
              <a:avLst/>
              <a:gdLst>
                <a:gd name="T0" fmla="*/ 2147483647 w 39"/>
                <a:gd name="T1" fmla="*/ 0 h 44"/>
                <a:gd name="T2" fmla="*/ 0 w 39"/>
                <a:gd name="T3" fmla="*/ 2147483647 h 44"/>
                <a:gd name="T4" fmla="*/ 2147483647 w 39"/>
                <a:gd name="T5" fmla="*/ 2147483647 h 44"/>
                <a:gd name="T6" fmla="*/ 2147483647 w 39"/>
                <a:gd name="T7" fmla="*/ 2147483647 h 44"/>
                <a:gd name="T8" fmla="*/ 2147483647 w 39"/>
                <a:gd name="T9" fmla="*/ 2147483647 h 44"/>
                <a:gd name="T10" fmla="*/ 2147483647 w 39"/>
                <a:gd name="T11" fmla="*/ 2147483647 h 44"/>
                <a:gd name="T12" fmla="*/ 2147483647 w 39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9"/>
                <a:gd name="T22" fmla="*/ 0 h 44"/>
                <a:gd name="T23" fmla="*/ 39 w 39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9" h="44">
                  <a:moveTo>
                    <a:pt x="24" y="0"/>
                  </a:moveTo>
                  <a:cubicBezTo>
                    <a:pt x="16" y="3"/>
                    <a:pt x="8" y="6"/>
                    <a:pt x="0" y="10"/>
                  </a:cubicBezTo>
                  <a:cubicBezTo>
                    <a:pt x="3" y="18"/>
                    <a:pt x="9" y="23"/>
                    <a:pt x="15" y="29"/>
                  </a:cubicBezTo>
                  <a:cubicBezTo>
                    <a:pt x="19" y="33"/>
                    <a:pt x="25" y="38"/>
                    <a:pt x="26" y="44"/>
                  </a:cubicBezTo>
                  <a:cubicBezTo>
                    <a:pt x="30" y="37"/>
                    <a:pt x="35" y="32"/>
                    <a:pt x="39" y="25"/>
                  </a:cubicBezTo>
                  <a:cubicBezTo>
                    <a:pt x="37" y="22"/>
                    <a:pt x="35" y="18"/>
                    <a:pt x="33" y="15"/>
                  </a:cubicBezTo>
                  <a:cubicBezTo>
                    <a:pt x="30" y="10"/>
                    <a:pt x="28" y="4"/>
                    <a:pt x="2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2" name="Freeform 1276"/>
            <p:cNvSpPr>
              <a:spLocks noChangeArrowheads="1"/>
            </p:cNvSpPr>
            <p:nvPr/>
          </p:nvSpPr>
          <p:spPr bwMode="auto">
            <a:xfrm>
              <a:off x="114300" y="474662"/>
              <a:ext cx="315913" cy="338138"/>
            </a:xfrm>
            <a:custGeom>
              <a:avLst/>
              <a:gdLst>
                <a:gd name="T0" fmla="*/ 2147483647 w 243"/>
                <a:gd name="T1" fmla="*/ 2147483647 h 261"/>
                <a:gd name="T2" fmla="*/ 2147483647 w 243"/>
                <a:gd name="T3" fmla="*/ 2147483647 h 261"/>
                <a:gd name="T4" fmla="*/ 2147483647 w 243"/>
                <a:gd name="T5" fmla="*/ 2147483647 h 261"/>
                <a:gd name="T6" fmla="*/ 2147483647 w 243"/>
                <a:gd name="T7" fmla="*/ 2147483647 h 261"/>
                <a:gd name="T8" fmla="*/ 2147483647 w 243"/>
                <a:gd name="T9" fmla="*/ 2147483647 h 261"/>
                <a:gd name="T10" fmla="*/ 2147483647 w 243"/>
                <a:gd name="T11" fmla="*/ 2147483647 h 261"/>
                <a:gd name="T12" fmla="*/ 2147483647 w 243"/>
                <a:gd name="T13" fmla="*/ 2147483647 h 261"/>
                <a:gd name="T14" fmla="*/ 2147483647 w 243"/>
                <a:gd name="T15" fmla="*/ 2147483647 h 261"/>
                <a:gd name="T16" fmla="*/ 2147483647 w 243"/>
                <a:gd name="T17" fmla="*/ 2147483647 h 261"/>
                <a:gd name="T18" fmla="*/ 2147483647 w 243"/>
                <a:gd name="T19" fmla="*/ 2147483647 h 261"/>
                <a:gd name="T20" fmla="*/ 2147483647 w 243"/>
                <a:gd name="T21" fmla="*/ 2147483647 h 261"/>
                <a:gd name="T22" fmla="*/ 2147483647 w 243"/>
                <a:gd name="T23" fmla="*/ 2147483647 h 261"/>
                <a:gd name="T24" fmla="*/ 2147483647 w 243"/>
                <a:gd name="T25" fmla="*/ 2147483647 h 261"/>
                <a:gd name="T26" fmla="*/ 2147483647 w 243"/>
                <a:gd name="T27" fmla="*/ 2147483647 h 261"/>
                <a:gd name="T28" fmla="*/ 2147483647 w 243"/>
                <a:gd name="T29" fmla="*/ 2147483647 h 261"/>
                <a:gd name="T30" fmla="*/ 2147483647 w 243"/>
                <a:gd name="T31" fmla="*/ 2147483647 h 261"/>
                <a:gd name="T32" fmla="*/ 2147483647 w 243"/>
                <a:gd name="T33" fmla="*/ 2147483647 h 261"/>
                <a:gd name="T34" fmla="*/ 2147483647 w 243"/>
                <a:gd name="T35" fmla="*/ 2147483647 h 261"/>
                <a:gd name="T36" fmla="*/ 2147483647 w 243"/>
                <a:gd name="T37" fmla="*/ 2147483647 h 261"/>
                <a:gd name="T38" fmla="*/ 2147483647 w 243"/>
                <a:gd name="T39" fmla="*/ 2147483647 h 261"/>
                <a:gd name="T40" fmla="*/ 2147483647 w 243"/>
                <a:gd name="T41" fmla="*/ 2147483647 h 261"/>
                <a:gd name="T42" fmla="*/ 2147483647 w 243"/>
                <a:gd name="T43" fmla="*/ 2147483647 h 261"/>
                <a:gd name="T44" fmla="*/ 2147483647 w 243"/>
                <a:gd name="T45" fmla="*/ 2147483647 h 261"/>
                <a:gd name="T46" fmla="*/ 2147483647 w 243"/>
                <a:gd name="T47" fmla="*/ 2147483647 h 261"/>
                <a:gd name="T48" fmla="*/ 2147483647 w 243"/>
                <a:gd name="T49" fmla="*/ 2147483647 h 261"/>
                <a:gd name="T50" fmla="*/ 2147483647 w 243"/>
                <a:gd name="T51" fmla="*/ 2147483647 h 261"/>
                <a:gd name="T52" fmla="*/ 2147483647 w 243"/>
                <a:gd name="T53" fmla="*/ 2147483647 h 261"/>
                <a:gd name="T54" fmla="*/ 2147483647 w 243"/>
                <a:gd name="T55" fmla="*/ 2147483647 h 261"/>
                <a:gd name="T56" fmla="*/ 2147483647 w 243"/>
                <a:gd name="T57" fmla="*/ 2147483647 h 261"/>
                <a:gd name="T58" fmla="*/ 2147483647 w 243"/>
                <a:gd name="T59" fmla="*/ 2147483647 h 261"/>
                <a:gd name="T60" fmla="*/ 2147483647 w 243"/>
                <a:gd name="T61" fmla="*/ 2147483647 h 261"/>
                <a:gd name="T62" fmla="*/ 2147483647 w 243"/>
                <a:gd name="T63" fmla="*/ 2147483647 h 261"/>
                <a:gd name="T64" fmla="*/ 2147483647 w 243"/>
                <a:gd name="T65" fmla="*/ 2147483647 h 261"/>
                <a:gd name="T66" fmla="*/ 2147483647 w 243"/>
                <a:gd name="T67" fmla="*/ 2147483647 h 261"/>
                <a:gd name="T68" fmla="*/ 2147483647 w 243"/>
                <a:gd name="T69" fmla="*/ 2147483647 h 261"/>
                <a:gd name="T70" fmla="*/ 2147483647 w 243"/>
                <a:gd name="T71" fmla="*/ 2147483647 h 261"/>
                <a:gd name="T72" fmla="*/ 2147483647 w 243"/>
                <a:gd name="T73" fmla="*/ 2147483647 h 261"/>
                <a:gd name="T74" fmla="*/ 2147483647 w 243"/>
                <a:gd name="T75" fmla="*/ 2147483647 h 261"/>
                <a:gd name="T76" fmla="*/ 2147483647 w 243"/>
                <a:gd name="T77" fmla="*/ 2147483647 h 261"/>
                <a:gd name="T78" fmla="*/ 2147483647 w 243"/>
                <a:gd name="T79" fmla="*/ 2147483647 h 261"/>
                <a:gd name="T80" fmla="*/ 2147483647 w 243"/>
                <a:gd name="T81" fmla="*/ 2147483647 h 261"/>
                <a:gd name="T82" fmla="*/ 2147483647 w 243"/>
                <a:gd name="T83" fmla="*/ 2147483647 h 261"/>
                <a:gd name="T84" fmla="*/ 2147483647 w 243"/>
                <a:gd name="T85" fmla="*/ 2147483647 h 261"/>
                <a:gd name="T86" fmla="*/ 2147483647 w 243"/>
                <a:gd name="T87" fmla="*/ 2147483647 h 261"/>
                <a:gd name="T88" fmla="*/ 2147483647 w 243"/>
                <a:gd name="T89" fmla="*/ 2147483647 h 261"/>
                <a:gd name="T90" fmla="*/ 2147483647 w 243"/>
                <a:gd name="T91" fmla="*/ 2147483647 h 2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3"/>
                <a:gd name="T139" fmla="*/ 0 h 261"/>
                <a:gd name="T140" fmla="*/ 243 w 243"/>
                <a:gd name="T141" fmla="*/ 261 h 26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3" h="261">
                  <a:moveTo>
                    <a:pt x="241" y="65"/>
                  </a:moveTo>
                  <a:cubicBezTo>
                    <a:pt x="241" y="64"/>
                    <a:pt x="241" y="62"/>
                    <a:pt x="241" y="61"/>
                  </a:cubicBezTo>
                  <a:cubicBezTo>
                    <a:pt x="241" y="60"/>
                    <a:pt x="240" y="58"/>
                    <a:pt x="240" y="56"/>
                  </a:cubicBezTo>
                  <a:cubicBezTo>
                    <a:pt x="239" y="54"/>
                    <a:pt x="239" y="51"/>
                    <a:pt x="239" y="49"/>
                  </a:cubicBezTo>
                  <a:cubicBezTo>
                    <a:pt x="240" y="47"/>
                    <a:pt x="241" y="43"/>
                    <a:pt x="243" y="40"/>
                  </a:cubicBezTo>
                  <a:cubicBezTo>
                    <a:pt x="241" y="28"/>
                    <a:pt x="229" y="20"/>
                    <a:pt x="219" y="15"/>
                  </a:cubicBezTo>
                  <a:cubicBezTo>
                    <a:pt x="207" y="8"/>
                    <a:pt x="194" y="3"/>
                    <a:pt x="181" y="2"/>
                  </a:cubicBezTo>
                  <a:cubicBezTo>
                    <a:pt x="180" y="1"/>
                    <a:pt x="179" y="1"/>
                    <a:pt x="179" y="1"/>
                  </a:cubicBezTo>
                  <a:cubicBezTo>
                    <a:pt x="164" y="0"/>
                    <a:pt x="149" y="3"/>
                    <a:pt x="136" y="7"/>
                  </a:cubicBezTo>
                  <a:cubicBezTo>
                    <a:pt x="122" y="12"/>
                    <a:pt x="108" y="19"/>
                    <a:pt x="96" y="29"/>
                  </a:cubicBezTo>
                  <a:cubicBezTo>
                    <a:pt x="73" y="47"/>
                    <a:pt x="55" y="72"/>
                    <a:pt x="41" y="99"/>
                  </a:cubicBezTo>
                  <a:cubicBezTo>
                    <a:pt x="28" y="125"/>
                    <a:pt x="18" y="153"/>
                    <a:pt x="11" y="181"/>
                  </a:cubicBezTo>
                  <a:cubicBezTo>
                    <a:pt x="6" y="201"/>
                    <a:pt x="2" y="222"/>
                    <a:pt x="0" y="242"/>
                  </a:cubicBezTo>
                  <a:cubicBezTo>
                    <a:pt x="19" y="248"/>
                    <a:pt x="37" y="252"/>
                    <a:pt x="55" y="255"/>
                  </a:cubicBezTo>
                  <a:cubicBezTo>
                    <a:pt x="58" y="256"/>
                    <a:pt x="61" y="256"/>
                    <a:pt x="64" y="257"/>
                  </a:cubicBezTo>
                  <a:cubicBezTo>
                    <a:pt x="75" y="259"/>
                    <a:pt x="87" y="260"/>
                    <a:pt x="98" y="261"/>
                  </a:cubicBezTo>
                  <a:cubicBezTo>
                    <a:pt x="110" y="261"/>
                    <a:pt x="121" y="261"/>
                    <a:pt x="132" y="258"/>
                  </a:cubicBezTo>
                  <a:cubicBezTo>
                    <a:pt x="134" y="252"/>
                    <a:pt x="135" y="246"/>
                    <a:pt x="136" y="240"/>
                  </a:cubicBezTo>
                  <a:cubicBezTo>
                    <a:pt x="136" y="240"/>
                    <a:pt x="136" y="239"/>
                    <a:pt x="136" y="239"/>
                  </a:cubicBezTo>
                  <a:cubicBezTo>
                    <a:pt x="133" y="231"/>
                    <a:pt x="134" y="222"/>
                    <a:pt x="138" y="215"/>
                  </a:cubicBezTo>
                  <a:cubicBezTo>
                    <a:pt x="133" y="210"/>
                    <a:pt x="131" y="203"/>
                    <a:pt x="132" y="195"/>
                  </a:cubicBezTo>
                  <a:cubicBezTo>
                    <a:pt x="133" y="188"/>
                    <a:pt x="137" y="181"/>
                    <a:pt x="141" y="175"/>
                  </a:cubicBezTo>
                  <a:cubicBezTo>
                    <a:pt x="141" y="175"/>
                    <a:pt x="141" y="175"/>
                    <a:pt x="141" y="174"/>
                  </a:cubicBezTo>
                  <a:cubicBezTo>
                    <a:pt x="136" y="162"/>
                    <a:pt x="147" y="146"/>
                    <a:pt x="154" y="137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0"/>
                    <a:pt x="157" y="124"/>
                    <a:pt x="159" y="120"/>
                  </a:cubicBezTo>
                  <a:cubicBezTo>
                    <a:pt x="163" y="110"/>
                    <a:pt x="169" y="102"/>
                    <a:pt x="177" y="95"/>
                  </a:cubicBezTo>
                  <a:cubicBezTo>
                    <a:pt x="176" y="95"/>
                    <a:pt x="176" y="94"/>
                    <a:pt x="176" y="94"/>
                  </a:cubicBezTo>
                  <a:cubicBezTo>
                    <a:pt x="174" y="92"/>
                    <a:pt x="174" y="91"/>
                    <a:pt x="174" y="88"/>
                  </a:cubicBezTo>
                  <a:cubicBezTo>
                    <a:pt x="175" y="87"/>
                    <a:pt x="175" y="85"/>
                    <a:pt x="175" y="84"/>
                  </a:cubicBezTo>
                  <a:cubicBezTo>
                    <a:pt x="176" y="83"/>
                    <a:pt x="176" y="82"/>
                    <a:pt x="176" y="82"/>
                  </a:cubicBezTo>
                  <a:cubicBezTo>
                    <a:pt x="176" y="78"/>
                    <a:pt x="176" y="76"/>
                    <a:pt x="174" y="73"/>
                  </a:cubicBezTo>
                  <a:cubicBezTo>
                    <a:pt x="174" y="74"/>
                    <a:pt x="174" y="74"/>
                    <a:pt x="174" y="74"/>
                  </a:cubicBezTo>
                  <a:cubicBezTo>
                    <a:pt x="162" y="74"/>
                    <a:pt x="147" y="74"/>
                    <a:pt x="140" y="85"/>
                  </a:cubicBezTo>
                  <a:cubicBezTo>
                    <a:pt x="146" y="83"/>
                    <a:pt x="153" y="83"/>
                    <a:pt x="157" y="89"/>
                  </a:cubicBezTo>
                  <a:cubicBezTo>
                    <a:pt x="161" y="95"/>
                    <a:pt x="158" y="102"/>
                    <a:pt x="152" y="106"/>
                  </a:cubicBezTo>
                  <a:cubicBezTo>
                    <a:pt x="147" y="109"/>
                    <a:pt x="140" y="110"/>
                    <a:pt x="135" y="105"/>
                  </a:cubicBezTo>
                  <a:cubicBezTo>
                    <a:pt x="132" y="101"/>
                    <a:pt x="132" y="95"/>
                    <a:pt x="134" y="90"/>
                  </a:cubicBezTo>
                  <a:cubicBezTo>
                    <a:pt x="132" y="91"/>
                    <a:pt x="131" y="91"/>
                    <a:pt x="130" y="92"/>
                  </a:cubicBezTo>
                  <a:cubicBezTo>
                    <a:pt x="123" y="95"/>
                    <a:pt x="116" y="102"/>
                    <a:pt x="114" y="110"/>
                  </a:cubicBezTo>
                  <a:cubicBezTo>
                    <a:pt x="113" y="113"/>
                    <a:pt x="112" y="116"/>
                    <a:pt x="112" y="120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22" y="115"/>
                    <a:pt x="130" y="112"/>
                    <a:pt x="136" y="116"/>
                  </a:cubicBezTo>
                  <a:cubicBezTo>
                    <a:pt x="142" y="121"/>
                    <a:pt x="144" y="130"/>
                    <a:pt x="142" y="137"/>
                  </a:cubicBezTo>
                  <a:cubicBezTo>
                    <a:pt x="139" y="144"/>
                    <a:pt x="133" y="149"/>
                    <a:pt x="126" y="146"/>
                  </a:cubicBezTo>
                  <a:cubicBezTo>
                    <a:pt x="118" y="144"/>
                    <a:pt x="113" y="135"/>
                    <a:pt x="110" y="128"/>
                  </a:cubicBezTo>
                  <a:cubicBezTo>
                    <a:pt x="110" y="127"/>
                    <a:pt x="110" y="127"/>
                    <a:pt x="110" y="126"/>
                  </a:cubicBezTo>
                  <a:cubicBezTo>
                    <a:pt x="108" y="128"/>
                    <a:pt x="106" y="129"/>
                    <a:pt x="105" y="131"/>
                  </a:cubicBezTo>
                  <a:cubicBezTo>
                    <a:pt x="98" y="138"/>
                    <a:pt x="92" y="147"/>
                    <a:pt x="91" y="156"/>
                  </a:cubicBezTo>
                  <a:cubicBezTo>
                    <a:pt x="91" y="157"/>
                    <a:pt x="91" y="158"/>
                    <a:pt x="92" y="159"/>
                  </a:cubicBezTo>
                  <a:cubicBezTo>
                    <a:pt x="92" y="158"/>
                    <a:pt x="93" y="158"/>
                    <a:pt x="94" y="157"/>
                  </a:cubicBezTo>
                  <a:cubicBezTo>
                    <a:pt x="99" y="154"/>
                    <a:pt x="107" y="152"/>
                    <a:pt x="112" y="155"/>
                  </a:cubicBezTo>
                  <a:cubicBezTo>
                    <a:pt x="118" y="158"/>
                    <a:pt x="119" y="166"/>
                    <a:pt x="115" y="171"/>
                  </a:cubicBezTo>
                  <a:cubicBezTo>
                    <a:pt x="111" y="177"/>
                    <a:pt x="104" y="178"/>
                    <a:pt x="98" y="175"/>
                  </a:cubicBezTo>
                  <a:cubicBezTo>
                    <a:pt x="94" y="173"/>
                    <a:pt x="91" y="169"/>
                    <a:pt x="89" y="165"/>
                  </a:cubicBezTo>
                  <a:cubicBezTo>
                    <a:pt x="87" y="167"/>
                    <a:pt x="85" y="170"/>
                    <a:pt x="83" y="172"/>
                  </a:cubicBezTo>
                  <a:cubicBezTo>
                    <a:pt x="77" y="180"/>
                    <a:pt x="72" y="189"/>
                    <a:pt x="70" y="198"/>
                  </a:cubicBezTo>
                  <a:cubicBezTo>
                    <a:pt x="70" y="199"/>
                    <a:pt x="69" y="199"/>
                    <a:pt x="69" y="198"/>
                  </a:cubicBezTo>
                  <a:cubicBezTo>
                    <a:pt x="68" y="190"/>
                    <a:pt x="73" y="182"/>
                    <a:pt x="77" y="175"/>
                  </a:cubicBezTo>
                  <a:cubicBezTo>
                    <a:pt x="80" y="171"/>
                    <a:pt x="84" y="166"/>
                    <a:pt x="88" y="162"/>
                  </a:cubicBezTo>
                  <a:cubicBezTo>
                    <a:pt x="88" y="160"/>
                    <a:pt x="87" y="159"/>
                    <a:pt x="87" y="157"/>
                  </a:cubicBezTo>
                  <a:cubicBezTo>
                    <a:pt x="88" y="144"/>
                    <a:pt x="97" y="130"/>
                    <a:pt x="109" y="122"/>
                  </a:cubicBezTo>
                  <a:cubicBezTo>
                    <a:pt x="107" y="106"/>
                    <a:pt x="119" y="91"/>
                    <a:pt x="135" y="86"/>
                  </a:cubicBezTo>
                  <a:cubicBezTo>
                    <a:pt x="137" y="81"/>
                    <a:pt x="141" y="77"/>
                    <a:pt x="146" y="74"/>
                  </a:cubicBezTo>
                  <a:cubicBezTo>
                    <a:pt x="155" y="70"/>
                    <a:pt x="164" y="70"/>
                    <a:pt x="173" y="70"/>
                  </a:cubicBezTo>
                  <a:cubicBezTo>
                    <a:pt x="173" y="68"/>
                    <a:pt x="172" y="66"/>
                    <a:pt x="173" y="64"/>
                  </a:cubicBezTo>
                  <a:cubicBezTo>
                    <a:pt x="174" y="61"/>
                    <a:pt x="176" y="59"/>
                    <a:pt x="178" y="56"/>
                  </a:cubicBezTo>
                  <a:cubicBezTo>
                    <a:pt x="179" y="55"/>
                    <a:pt x="180" y="55"/>
                    <a:pt x="180" y="54"/>
                  </a:cubicBezTo>
                  <a:cubicBezTo>
                    <a:pt x="182" y="53"/>
                    <a:pt x="183" y="52"/>
                    <a:pt x="185" y="50"/>
                  </a:cubicBezTo>
                  <a:cubicBezTo>
                    <a:pt x="186" y="46"/>
                    <a:pt x="190" y="41"/>
                    <a:pt x="195" y="41"/>
                  </a:cubicBezTo>
                  <a:cubicBezTo>
                    <a:pt x="195" y="41"/>
                    <a:pt x="196" y="41"/>
                    <a:pt x="196" y="41"/>
                  </a:cubicBezTo>
                  <a:cubicBezTo>
                    <a:pt x="197" y="41"/>
                    <a:pt x="198" y="42"/>
                    <a:pt x="199" y="42"/>
                  </a:cubicBezTo>
                  <a:cubicBezTo>
                    <a:pt x="200" y="42"/>
                    <a:pt x="201" y="43"/>
                    <a:pt x="203" y="43"/>
                  </a:cubicBezTo>
                  <a:cubicBezTo>
                    <a:pt x="203" y="43"/>
                    <a:pt x="203" y="43"/>
                    <a:pt x="204" y="43"/>
                  </a:cubicBezTo>
                  <a:cubicBezTo>
                    <a:pt x="205" y="42"/>
                    <a:pt x="206" y="42"/>
                    <a:pt x="207" y="42"/>
                  </a:cubicBezTo>
                  <a:cubicBezTo>
                    <a:pt x="208" y="41"/>
                    <a:pt x="210" y="41"/>
                    <a:pt x="211" y="41"/>
                  </a:cubicBezTo>
                  <a:cubicBezTo>
                    <a:pt x="212" y="41"/>
                    <a:pt x="212" y="41"/>
                    <a:pt x="212" y="41"/>
                  </a:cubicBezTo>
                  <a:cubicBezTo>
                    <a:pt x="213" y="40"/>
                    <a:pt x="215" y="40"/>
                    <a:pt x="216" y="40"/>
                  </a:cubicBezTo>
                  <a:cubicBezTo>
                    <a:pt x="218" y="40"/>
                    <a:pt x="218" y="40"/>
                    <a:pt x="219" y="40"/>
                  </a:cubicBezTo>
                  <a:cubicBezTo>
                    <a:pt x="222" y="41"/>
                    <a:pt x="225" y="45"/>
                    <a:pt x="224" y="48"/>
                  </a:cubicBezTo>
                  <a:cubicBezTo>
                    <a:pt x="225" y="48"/>
                    <a:pt x="226" y="48"/>
                    <a:pt x="227" y="48"/>
                  </a:cubicBezTo>
                  <a:cubicBezTo>
                    <a:pt x="229" y="48"/>
                    <a:pt x="231" y="48"/>
                    <a:pt x="233" y="49"/>
                  </a:cubicBezTo>
                  <a:cubicBezTo>
                    <a:pt x="235" y="51"/>
                    <a:pt x="236" y="54"/>
                    <a:pt x="237" y="57"/>
                  </a:cubicBezTo>
                  <a:cubicBezTo>
                    <a:pt x="237" y="59"/>
                    <a:pt x="237" y="61"/>
                    <a:pt x="237" y="63"/>
                  </a:cubicBezTo>
                  <a:cubicBezTo>
                    <a:pt x="236" y="63"/>
                    <a:pt x="236" y="63"/>
                    <a:pt x="236" y="63"/>
                  </a:cubicBezTo>
                  <a:cubicBezTo>
                    <a:pt x="236" y="66"/>
                    <a:pt x="237" y="67"/>
                    <a:pt x="238" y="69"/>
                  </a:cubicBezTo>
                  <a:cubicBezTo>
                    <a:pt x="238" y="70"/>
                    <a:pt x="238" y="70"/>
                    <a:pt x="239" y="71"/>
                  </a:cubicBezTo>
                  <a:cubicBezTo>
                    <a:pt x="239" y="71"/>
                    <a:pt x="239" y="72"/>
                    <a:pt x="239" y="73"/>
                  </a:cubicBezTo>
                  <a:cubicBezTo>
                    <a:pt x="239" y="73"/>
                    <a:pt x="239" y="73"/>
                    <a:pt x="239" y="73"/>
                  </a:cubicBezTo>
                  <a:cubicBezTo>
                    <a:pt x="240" y="72"/>
                    <a:pt x="240" y="72"/>
                    <a:pt x="241" y="72"/>
                  </a:cubicBezTo>
                  <a:cubicBezTo>
                    <a:pt x="241" y="71"/>
                    <a:pt x="240" y="71"/>
                    <a:pt x="240" y="70"/>
                  </a:cubicBezTo>
                  <a:cubicBezTo>
                    <a:pt x="240" y="68"/>
                    <a:pt x="240" y="67"/>
                    <a:pt x="241" y="6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3" name="Freeform 1277"/>
            <p:cNvSpPr>
              <a:spLocks noChangeArrowheads="1"/>
            </p:cNvSpPr>
            <p:nvPr/>
          </p:nvSpPr>
          <p:spPr bwMode="auto">
            <a:xfrm>
              <a:off x="298450" y="719137"/>
              <a:ext cx="50800" cy="41275"/>
            </a:xfrm>
            <a:custGeom>
              <a:avLst/>
              <a:gdLst>
                <a:gd name="T0" fmla="*/ 2147483647 w 39"/>
                <a:gd name="T1" fmla="*/ 2147483647 h 32"/>
                <a:gd name="T2" fmla="*/ 2147483647 w 39"/>
                <a:gd name="T3" fmla="*/ 2147483647 h 32"/>
                <a:gd name="T4" fmla="*/ 0 w 39"/>
                <a:gd name="T5" fmla="*/ 2147483647 h 32"/>
                <a:gd name="T6" fmla="*/ 2147483647 w 39"/>
                <a:gd name="T7" fmla="*/ 2147483647 h 32"/>
                <a:gd name="T8" fmla="*/ 2147483647 w 39"/>
                <a:gd name="T9" fmla="*/ 2147483647 h 32"/>
                <a:gd name="T10" fmla="*/ 2147483647 w 39"/>
                <a:gd name="T11" fmla="*/ 2147483647 h 32"/>
                <a:gd name="T12" fmla="*/ 2147483647 w 39"/>
                <a:gd name="T13" fmla="*/ 2147483647 h 32"/>
                <a:gd name="T14" fmla="*/ 2147483647 w 39"/>
                <a:gd name="T15" fmla="*/ 2147483647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32"/>
                <a:gd name="T26" fmla="*/ 39 w 39"/>
                <a:gd name="T27" fmla="*/ 32 h 3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32">
                  <a:moveTo>
                    <a:pt x="28" y="1"/>
                  </a:moveTo>
                  <a:cubicBezTo>
                    <a:pt x="18" y="3"/>
                    <a:pt x="10" y="11"/>
                    <a:pt x="4" y="18"/>
                  </a:cubicBezTo>
                  <a:cubicBezTo>
                    <a:pt x="3" y="20"/>
                    <a:pt x="1" y="23"/>
                    <a:pt x="0" y="26"/>
                  </a:cubicBezTo>
                  <a:cubicBezTo>
                    <a:pt x="3" y="29"/>
                    <a:pt x="9" y="32"/>
                    <a:pt x="14" y="32"/>
                  </a:cubicBezTo>
                  <a:cubicBezTo>
                    <a:pt x="23" y="32"/>
                    <a:pt x="30" y="28"/>
                    <a:pt x="34" y="21"/>
                  </a:cubicBezTo>
                  <a:cubicBezTo>
                    <a:pt x="37" y="17"/>
                    <a:pt x="39" y="13"/>
                    <a:pt x="39" y="9"/>
                  </a:cubicBezTo>
                  <a:cubicBezTo>
                    <a:pt x="37" y="6"/>
                    <a:pt x="36" y="4"/>
                    <a:pt x="35" y="1"/>
                  </a:cubicBezTo>
                  <a:cubicBezTo>
                    <a:pt x="33" y="0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4" name="Freeform 1278"/>
            <p:cNvSpPr>
              <a:spLocks noChangeArrowheads="1"/>
            </p:cNvSpPr>
            <p:nvPr/>
          </p:nvSpPr>
          <p:spPr bwMode="auto">
            <a:xfrm>
              <a:off x="304800" y="677862"/>
              <a:ext cx="34925" cy="34925"/>
            </a:xfrm>
            <a:custGeom>
              <a:avLst/>
              <a:gdLst>
                <a:gd name="T0" fmla="*/ 2147483647 w 27"/>
                <a:gd name="T1" fmla="*/ 0 h 26"/>
                <a:gd name="T2" fmla="*/ 2147483647 w 27"/>
                <a:gd name="T3" fmla="*/ 2147483647 h 26"/>
                <a:gd name="T4" fmla="*/ 0 w 27"/>
                <a:gd name="T5" fmla="*/ 2147483647 h 26"/>
                <a:gd name="T6" fmla="*/ 2147483647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2147483647 h 26"/>
                <a:gd name="T12" fmla="*/ 2147483647 w 27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6"/>
                <a:gd name="T23" fmla="*/ 27 w 27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6">
                  <a:moveTo>
                    <a:pt x="22" y="0"/>
                  </a:moveTo>
                  <a:cubicBezTo>
                    <a:pt x="17" y="1"/>
                    <a:pt x="12" y="4"/>
                    <a:pt x="8" y="7"/>
                  </a:cubicBezTo>
                  <a:cubicBezTo>
                    <a:pt x="5" y="10"/>
                    <a:pt x="2" y="14"/>
                    <a:pt x="0" y="18"/>
                  </a:cubicBezTo>
                  <a:cubicBezTo>
                    <a:pt x="4" y="26"/>
                    <a:pt x="17" y="26"/>
                    <a:pt x="25" y="23"/>
                  </a:cubicBezTo>
                  <a:cubicBezTo>
                    <a:pt x="26" y="23"/>
                    <a:pt x="26" y="23"/>
                    <a:pt x="27" y="23"/>
                  </a:cubicBezTo>
                  <a:cubicBezTo>
                    <a:pt x="25" y="16"/>
                    <a:pt x="24" y="9"/>
                    <a:pt x="23" y="3"/>
                  </a:cubicBezTo>
                  <a:cubicBezTo>
                    <a:pt x="23" y="2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5" name="Freeform 1279"/>
            <p:cNvSpPr>
              <a:spLocks noChangeArrowheads="1"/>
            </p:cNvSpPr>
            <p:nvPr/>
          </p:nvSpPr>
          <p:spPr bwMode="auto">
            <a:xfrm>
              <a:off x="288925" y="706437"/>
              <a:ext cx="42863" cy="42863"/>
            </a:xfrm>
            <a:custGeom>
              <a:avLst/>
              <a:gdLst>
                <a:gd name="T0" fmla="*/ 2147483647 w 33"/>
                <a:gd name="T1" fmla="*/ 2147483647 h 33"/>
                <a:gd name="T2" fmla="*/ 2147483647 w 33"/>
                <a:gd name="T3" fmla="*/ 2147483647 h 33"/>
                <a:gd name="T4" fmla="*/ 2147483647 w 33"/>
                <a:gd name="T5" fmla="*/ 2147483647 h 33"/>
                <a:gd name="T6" fmla="*/ 2147483647 w 33"/>
                <a:gd name="T7" fmla="*/ 2147483647 h 33"/>
                <a:gd name="T8" fmla="*/ 2147483647 w 33"/>
                <a:gd name="T9" fmla="*/ 2147483647 h 33"/>
                <a:gd name="T10" fmla="*/ 2147483647 w 33"/>
                <a:gd name="T11" fmla="*/ 2147483647 h 33"/>
                <a:gd name="T12" fmla="*/ 2147483647 w 33"/>
                <a:gd name="T13" fmla="*/ 0 h 33"/>
                <a:gd name="T14" fmla="*/ 2147483647 w 33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33"/>
                <a:gd name="T26" fmla="*/ 33 w 33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33">
                  <a:moveTo>
                    <a:pt x="5" y="8"/>
                  </a:moveTo>
                  <a:cubicBezTo>
                    <a:pt x="2" y="15"/>
                    <a:pt x="0" y="24"/>
                    <a:pt x="4" y="31"/>
                  </a:cubicBezTo>
                  <a:cubicBezTo>
                    <a:pt x="5" y="32"/>
                    <a:pt x="5" y="32"/>
                    <a:pt x="5" y="33"/>
                  </a:cubicBezTo>
                  <a:cubicBezTo>
                    <a:pt x="7" y="29"/>
                    <a:pt x="10" y="26"/>
                    <a:pt x="13" y="23"/>
                  </a:cubicBezTo>
                  <a:cubicBezTo>
                    <a:pt x="17" y="17"/>
                    <a:pt x="25" y="10"/>
                    <a:pt x="33" y="7"/>
                  </a:cubicBezTo>
                  <a:cubicBezTo>
                    <a:pt x="32" y="7"/>
                    <a:pt x="31" y="8"/>
                    <a:pt x="30" y="8"/>
                  </a:cubicBezTo>
                  <a:cubicBezTo>
                    <a:pt x="23" y="8"/>
                    <a:pt x="14" y="7"/>
                    <a:pt x="9" y="0"/>
                  </a:cubicBezTo>
                  <a:cubicBezTo>
                    <a:pt x="8" y="3"/>
                    <a:pt x="6" y="5"/>
                    <a:pt x="5" y="8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6" name="Freeform 1280"/>
            <p:cNvSpPr>
              <a:spLocks noChangeArrowheads="1"/>
            </p:cNvSpPr>
            <p:nvPr/>
          </p:nvSpPr>
          <p:spPr bwMode="auto">
            <a:xfrm>
              <a:off x="290513" y="755650"/>
              <a:ext cx="7938" cy="26988"/>
            </a:xfrm>
            <a:custGeom>
              <a:avLst/>
              <a:gdLst>
                <a:gd name="T0" fmla="*/ 2147483647 w 6"/>
                <a:gd name="T1" fmla="*/ 2147483647 h 20"/>
                <a:gd name="T2" fmla="*/ 2147483647 w 6"/>
                <a:gd name="T3" fmla="*/ 2147483647 h 20"/>
                <a:gd name="T4" fmla="*/ 2147483647 w 6"/>
                <a:gd name="T5" fmla="*/ 2147483647 h 20"/>
                <a:gd name="T6" fmla="*/ 2147483647 w 6"/>
                <a:gd name="T7" fmla="*/ 0 h 20"/>
                <a:gd name="T8" fmla="*/ 2147483647 w 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0"/>
                <a:gd name="T17" fmla="*/ 6 w 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0">
                  <a:moveTo>
                    <a:pt x="1" y="20"/>
                  </a:moveTo>
                  <a:cubicBezTo>
                    <a:pt x="2" y="14"/>
                    <a:pt x="4" y="8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1" y="6"/>
                    <a:pt x="0" y="13"/>
                    <a:pt x="1" y="2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7" name="Freeform 1281"/>
            <p:cNvSpPr>
              <a:spLocks noChangeArrowheads="1"/>
            </p:cNvSpPr>
            <p:nvPr/>
          </p:nvSpPr>
          <p:spPr bwMode="auto">
            <a:xfrm>
              <a:off x="320675" y="600075"/>
              <a:ext cx="47625" cy="44450"/>
            </a:xfrm>
            <a:custGeom>
              <a:avLst/>
              <a:gdLst>
                <a:gd name="T0" fmla="*/ 2147483647 w 37"/>
                <a:gd name="T1" fmla="*/ 2147483647 h 35"/>
                <a:gd name="T2" fmla="*/ 2147483647 w 37"/>
                <a:gd name="T3" fmla="*/ 2147483647 h 35"/>
                <a:gd name="T4" fmla="*/ 2147483647 w 37"/>
                <a:gd name="T5" fmla="*/ 2147483647 h 35"/>
                <a:gd name="T6" fmla="*/ 2147483647 w 37"/>
                <a:gd name="T7" fmla="*/ 2147483647 h 35"/>
                <a:gd name="T8" fmla="*/ 2147483647 w 37"/>
                <a:gd name="T9" fmla="*/ 0 h 35"/>
                <a:gd name="T10" fmla="*/ 2147483647 w 37"/>
                <a:gd name="T11" fmla="*/ 2147483647 h 35"/>
                <a:gd name="T12" fmla="*/ 0 w 37"/>
                <a:gd name="T13" fmla="*/ 2147483647 h 35"/>
                <a:gd name="T14" fmla="*/ 2147483647 w 37"/>
                <a:gd name="T15" fmla="*/ 2147483647 h 35"/>
                <a:gd name="T16" fmla="*/ 2147483647 w 37"/>
                <a:gd name="T17" fmla="*/ 2147483647 h 35"/>
                <a:gd name="T18" fmla="*/ 2147483647 w 37"/>
                <a:gd name="T19" fmla="*/ 2147483647 h 35"/>
                <a:gd name="T20" fmla="*/ 2147483647 w 37"/>
                <a:gd name="T21" fmla="*/ 2147483647 h 35"/>
                <a:gd name="T22" fmla="*/ 2147483647 w 37"/>
                <a:gd name="T23" fmla="*/ 2147483647 h 35"/>
                <a:gd name="T24" fmla="*/ 2147483647 w 37"/>
                <a:gd name="T25" fmla="*/ 2147483647 h 35"/>
                <a:gd name="T26" fmla="*/ 2147483647 w 37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7"/>
                <a:gd name="T43" fmla="*/ 0 h 35"/>
                <a:gd name="T44" fmla="*/ 37 w 37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7" h="35">
                  <a:moveTo>
                    <a:pt x="27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5" y="1"/>
                    <a:pt x="24" y="1"/>
                    <a:pt x="23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13" y="9"/>
                    <a:pt x="6" y="17"/>
                    <a:pt x="2" y="28"/>
                  </a:cubicBezTo>
                  <a:cubicBezTo>
                    <a:pt x="2" y="30"/>
                    <a:pt x="1" y="33"/>
                    <a:pt x="0" y="35"/>
                  </a:cubicBezTo>
                  <a:cubicBezTo>
                    <a:pt x="4" y="32"/>
                    <a:pt x="8" y="28"/>
                    <a:pt x="13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6" y="26"/>
                    <a:pt x="16" y="25"/>
                    <a:pt x="16" y="25"/>
                  </a:cubicBezTo>
                  <a:cubicBezTo>
                    <a:pt x="19" y="25"/>
                    <a:pt x="22" y="25"/>
                    <a:pt x="25" y="26"/>
                  </a:cubicBezTo>
                  <a:cubicBezTo>
                    <a:pt x="29" y="18"/>
                    <a:pt x="33" y="10"/>
                    <a:pt x="37" y="2"/>
                  </a:cubicBezTo>
                  <a:cubicBezTo>
                    <a:pt x="35" y="2"/>
                    <a:pt x="34" y="1"/>
                    <a:pt x="31" y="1"/>
                  </a:cubicBezTo>
                  <a:cubicBezTo>
                    <a:pt x="30" y="1"/>
                    <a:pt x="28" y="1"/>
                    <a:pt x="27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8" name="Freeform 1282"/>
            <p:cNvSpPr>
              <a:spLocks noChangeArrowheads="1"/>
            </p:cNvSpPr>
            <p:nvPr/>
          </p:nvSpPr>
          <p:spPr bwMode="auto">
            <a:xfrm>
              <a:off x="300038" y="657225"/>
              <a:ext cx="34925" cy="38100"/>
            </a:xfrm>
            <a:custGeom>
              <a:avLst/>
              <a:gdLst>
                <a:gd name="T0" fmla="*/ 2147483647 w 27"/>
                <a:gd name="T1" fmla="*/ 2147483647 h 29"/>
                <a:gd name="T2" fmla="*/ 2147483647 w 27"/>
                <a:gd name="T3" fmla="*/ 2147483647 h 29"/>
                <a:gd name="T4" fmla="*/ 2147483647 w 27"/>
                <a:gd name="T5" fmla="*/ 0 h 29"/>
                <a:gd name="T6" fmla="*/ 2147483647 w 27"/>
                <a:gd name="T7" fmla="*/ 2147483647 h 29"/>
                <a:gd name="T8" fmla="*/ 2147483647 w 27"/>
                <a:gd name="T9" fmla="*/ 2147483647 h 29"/>
                <a:gd name="T10" fmla="*/ 2147483647 w 27"/>
                <a:gd name="T11" fmla="*/ 2147483647 h 29"/>
                <a:gd name="T12" fmla="*/ 2147483647 w 27"/>
                <a:gd name="T13" fmla="*/ 2147483647 h 29"/>
                <a:gd name="T14" fmla="*/ 2147483647 w 27"/>
                <a:gd name="T15" fmla="*/ 2147483647 h 29"/>
                <a:gd name="T16" fmla="*/ 2147483647 w 27"/>
                <a:gd name="T17" fmla="*/ 2147483647 h 29"/>
                <a:gd name="T18" fmla="*/ 2147483647 w 27"/>
                <a:gd name="T19" fmla="*/ 2147483647 h 29"/>
                <a:gd name="T20" fmla="*/ 2147483647 w 27"/>
                <a:gd name="T21" fmla="*/ 2147483647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"/>
                <a:gd name="T34" fmla="*/ 0 h 29"/>
                <a:gd name="T35" fmla="*/ 27 w 27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" h="29">
                  <a:moveTo>
                    <a:pt x="25" y="10"/>
                  </a:moveTo>
                  <a:cubicBezTo>
                    <a:pt x="21" y="9"/>
                    <a:pt x="18" y="7"/>
                    <a:pt x="16" y="4"/>
                  </a:cubicBezTo>
                  <a:cubicBezTo>
                    <a:pt x="14" y="3"/>
                    <a:pt x="13" y="2"/>
                    <a:pt x="13" y="0"/>
                  </a:cubicBezTo>
                  <a:cubicBezTo>
                    <a:pt x="10" y="4"/>
                    <a:pt x="7" y="8"/>
                    <a:pt x="5" y="12"/>
                  </a:cubicBezTo>
                  <a:cubicBezTo>
                    <a:pt x="3" y="17"/>
                    <a:pt x="0" y="23"/>
                    <a:pt x="1" y="29"/>
                  </a:cubicBezTo>
                  <a:cubicBezTo>
                    <a:pt x="5" y="24"/>
                    <a:pt x="9" y="19"/>
                    <a:pt x="15" y="16"/>
                  </a:cubicBezTo>
                  <a:cubicBezTo>
                    <a:pt x="18" y="14"/>
                    <a:pt x="21" y="13"/>
                    <a:pt x="25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2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10"/>
                    <a:pt x="25" y="1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09" name="Freeform 1283"/>
            <p:cNvSpPr>
              <a:spLocks noChangeArrowheads="1"/>
            </p:cNvSpPr>
            <p:nvPr/>
          </p:nvSpPr>
          <p:spPr bwMode="auto">
            <a:xfrm>
              <a:off x="320675" y="636587"/>
              <a:ext cx="31750" cy="30163"/>
            </a:xfrm>
            <a:custGeom>
              <a:avLst/>
              <a:gdLst>
                <a:gd name="T0" fmla="*/ 2147483647 w 24"/>
                <a:gd name="T1" fmla="*/ 2147483647 h 24"/>
                <a:gd name="T2" fmla="*/ 2147483647 w 24"/>
                <a:gd name="T3" fmla="*/ 0 h 24"/>
                <a:gd name="T4" fmla="*/ 2147483647 w 24"/>
                <a:gd name="T5" fmla="*/ 0 h 24"/>
                <a:gd name="T6" fmla="*/ 2147483647 w 24"/>
                <a:gd name="T7" fmla="*/ 0 h 24"/>
                <a:gd name="T8" fmla="*/ 2147483647 w 24"/>
                <a:gd name="T9" fmla="*/ 2147483647 h 24"/>
                <a:gd name="T10" fmla="*/ 2147483647 w 24"/>
                <a:gd name="T11" fmla="*/ 2147483647 h 24"/>
                <a:gd name="T12" fmla="*/ 2147483647 w 24"/>
                <a:gd name="T13" fmla="*/ 2147483647 h 24"/>
                <a:gd name="T14" fmla="*/ 2147483647 w 24"/>
                <a:gd name="T15" fmla="*/ 2147483647 h 24"/>
                <a:gd name="T16" fmla="*/ 2147483647 w 24"/>
                <a:gd name="T17" fmla="*/ 2147483647 h 24"/>
                <a:gd name="T18" fmla="*/ 2147483647 w 24"/>
                <a:gd name="T19" fmla="*/ 2147483647 h 24"/>
                <a:gd name="T20" fmla="*/ 2147483647 w 24"/>
                <a:gd name="T21" fmla="*/ 2147483647 h 24"/>
                <a:gd name="T22" fmla="*/ 2147483647 w 24"/>
                <a:gd name="T23" fmla="*/ 2147483647 h 24"/>
                <a:gd name="T24" fmla="*/ 2147483647 w 24"/>
                <a:gd name="T25" fmla="*/ 2147483647 h 24"/>
                <a:gd name="T26" fmla="*/ 2147483647 w 24"/>
                <a:gd name="T27" fmla="*/ 2147483647 h 24"/>
                <a:gd name="T28" fmla="*/ 2147483647 w 24"/>
                <a:gd name="T29" fmla="*/ 2147483647 h 24"/>
                <a:gd name="T30" fmla="*/ 2147483647 w 24"/>
                <a:gd name="T31" fmla="*/ 2147483647 h 24"/>
                <a:gd name="T32" fmla="*/ 2147483647 w 24"/>
                <a:gd name="T33" fmla="*/ 2147483647 h 24"/>
                <a:gd name="T34" fmla="*/ 2147483647 w 24"/>
                <a:gd name="T35" fmla="*/ 2147483647 h 24"/>
                <a:gd name="T36" fmla="*/ 2147483647 w 24"/>
                <a:gd name="T37" fmla="*/ 2147483647 h 24"/>
                <a:gd name="T38" fmla="*/ 0 w 24"/>
                <a:gd name="T39" fmla="*/ 2147483647 h 24"/>
                <a:gd name="T40" fmla="*/ 2147483647 w 24"/>
                <a:gd name="T41" fmla="*/ 2147483647 h 24"/>
                <a:gd name="T42" fmla="*/ 2147483647 w 24"/>
                <a:gd name="T43" fmla="*/ 2147483647 h 24"/>
                <a:gd name="T44" fmla="*/ 2147483647 w 24"/>
                <a:gd name="T45" fmla="*/ 2147483647 h 24"/>
                <a:gd name="T46" fmla="*/ 2147483647 w 24"/>
                <a:gd name="T47" fmla="*/ 2147483647 h 24"/>
                <a:gd name="T48" fmla="*/ 2147483647 w 24"/>
                <a:gd name="T49" fmla="*/ 2147483647 h 24"/>
                <a:gd name="T50" fmla="*/ 2147483647 w 24"/>
                <a:gd name="T51" fmla="*/ 2147483647 h 24"/>
                <a:gd name="T52" fmla="*/ 2147483647 w 24"/>
                <a:gd name="T53" fmla="*/ 2147483647 h 24"/>
                <a:gd name="T54" fmla="*/ 2147483647 w 24"/>
                <a:gd name="T55" fmla="*/ 2147483647 h 24"/>
                <a:gd name="T56" fmla="*/ 2147483647 w 24"/>
                <a:gd name="T57" fmla="*/ 2147483647 h 24"/>
                <a:gd name="T58" fmla="*/ 2147483647 w 24"/>
                <a:gd name="T59" fmla="*/ 2147483647 h 24"/>
                <a:gd name="T60" fmla="*/ 2147483647 w 24"/>
                <a:gd name="T61" fmla="*/ 2147483647 h 2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4"/>
                <a:gd name="T94" fmla="*/ 0 h 24"/>
                <a:gd name="T95" fmla="*/ 24 w 24"/>
                <a:gd name="T96" fmla="*/ 24 h 2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4" h="24">
                  <a:moveTo>
                    <a:pt x="22" y="1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4" y="2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6"/>
                    <a:pt x="4" y="8"/>
                    <a:pt x="2" y="11"/>
                  </a:cubicBezTo>
                  <a:cubicBezTo>
                    <a:pt x="1" y="11"/>
                    <a:pt x="1" y="12"/>
                    <a:pt x="0" y="13"/>
                  </a:cubicBezTo>
                  <a:cubicBezTo>
                    <a:pt x="0" y="14"/>
                    <a:pt x="0" y="15"/>
                    <a:pt x="1" y="16"/>
                  </a:cubicBezTo>
                  <a:cubicBezTo>
                    <a:pt x="2" y="19"/>
                    <a:pt x="5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16"/>
                    <a:pt x="20" y="8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0" name="Freeform 1284"/>
            <p:cNvSpPr>
              <a:spLocks noChangeArrowheads="1"/>
            </p:cNvSpPr>
            <p:nvPr/>
          </p:nvSpPr>
          <p:spPr bwMode="auto">
            <a:xfrm>
              <a:off x="298450" y="741362"/>
              <a:ext cx="6350" cy="12700"/>
            </a:xfrm>
            <a:custGeom>
              <a:avLst/>
              <a:gdLst>
                <a:gd name="T0" fmla="*/ 2147483647 w 5"/>
                <a:gd name="T1" fmla="*/ 0 h 10"/>
                <a:gd name="T2" fmla="*/ 2147483647 w 5"/>
                <a:gd name="T3" fmla="*/ 2147483647 h 10"/>
                <a:gd name="T4" fmla="*/ 0 w 5"/>
                <a:gd name="T5" fmla="*/ 2147483647 h 10"/>
                <a:gd name="T6" fmla="*/ 2147483647 w 5"/>
                <a:gd name="T7" fmla="*/ 2147483647 h 10"/>
                <a:gd name="T8" fmla="*/ 2147483647 w 5"/>
                <a:gd name="T9" fmla="*/ 2147483647 h 10"/>
                <a:gd name="T10" fmla="*/ 2147483647 w 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0"/>
                <a:gd name="T20" fmla="*/ 5 w 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0">
                  <a:moveTo>
                    <a:pt x="5" y="0"/>
                  </a:moveTo>
                  <a:cubicBezTo>
                    <a:pt x="5" y="0"/>
                    <a:pt x="5" y="1"/>
                    <a:pt x="4" y="1"/>
                  </a:cubicBezTo>
                  <a:cubicBezTo>
                    <a:pt x="3" y="3"/>
                    <a:pt x="1" y="6"/>
                    <a:pt x="0" y="9"/>
                  </a:cubicBezTo>
                  <a:cubicBezTo>
                    <a:pt x="0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7"/>
                    <a:pt x="4" y="3"/>
                    <a:pt x="5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1" name="Freeform 1285"/>
            <p:cNvSpPr>
              <a:spLocks noChangeArrowheads="1"/>
            </p:cNvSpPr>
            <p:nvPr/>
          </p:nvSpPr>
          <p:spPr bwMode="auto">
            <a:xfrm>
              <a:off x="163513" y="698500"/>
              <a:ext cx="133350" cy="114300"/>
            </a:xfrm>
            <a:custGeom>
              <a:avLst/>
              <a:gdLst>
                <a:gd name="T0" fmla="*/ 2147483647 w 104"/>
                <a:gd name="T1" fmla="*/ 2147483647 h 89"/>
                <a:gd name="T2" fmla="*/ 2147483647 w 104"/>
                <a:gd name="T3" fmla="*/ 2147483647 h 89"/>
                <a:gd name="T4" fmla="*/ 0 w 104"/>
                <a:gd name="T5" fmla="*/ 2147483647 h 89"/>
                <a:gd name="T6" fmla="*/ 2147483647 w 104"/>
                <a:gd name="T7" fmla="*/ 2147483647 h 89"/>
                <a:gd name="T8" fmla="*/ 2147483647 w 104"/>
                <a:gd name="T9" fmla="*/ 2147483647 h 89"/>
                <a:gd name="T10" fmla="*/ 2147483647 w 104"/>
                <a:gd name="T11" fmla="*/ 2147483647 h 89"/>
                <a:gd name="T12" fmla="*/ 2147483647 w 104"/>
                <a:gd name="T13" fmla="*/ 2147483647 h 89"/>
                <a:gd name="T14" fmla="*/ 2147483647 w 104"/>
                <a:gd name="T15" fmla="*/ 2147483647 h 89"/>
                <a:gd name="T16" fmla="*/ 2147483647 w 104"/>
                <a:gd name="T17" fmla="*/ 2147483647 h 89"/>
                <a:gd name="T18" fmla="*/ 2147483647 w 104"/>
                <a:gd name="T19" fmla="*/ 2147483647 h 89"/>
                <a:gd name="T20" fmla="*/ 2147483647 w 104"/>
                <a:gd name="T21" fmla="*/ 2147483647 h 89"/>
                <a:gd name="T22" fmla="*/ 2147483647 w 104"/>
                <a:gd name="T23" fmla="*/ 2147483647 h 89"/>
                <a:gd name="T24" fmla="*/ 2147483647 w 104"/>
                <a:gd name="T25" fmla="*/ 2147483647 h 89"/>
                <a:gd name="T26" fmla="*/ 2147483647 w 104"/>
                <a:gd name="T27" fmla="*/ 0 h 89"/>
                <a:gd name="T28" fmla="*/ 2147483647 w 104"/>
                <a:gd name="T29" fmla="*/ 2147483647 h 89"/>
                <a:gd name="T30" fmla="*/ 2147483647 w 104"/>
                <a:gd name="T31" fmla="*/ 2147483647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"/>
                <a:gd name="T49" fmla="*/ 0 h 89"/>
                <a:gd name="T50" fmla="*/ 104 w 104"/>
                <a:gd name="T51" fmla="*/ 89 h 8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" h="89">
                  <a:moveTo>
                    <a:pt x="59" y="68"/>
                  </a:moveTo>
                  <a:cubicBezTo>
                    <a:pt x="57" y="69"/>
                    <a:pt x="15" y="75"/>
                    <a:pt x="9" y="77"/>
                  </a:cubicBezTo>
                  <a:cubicBezTo>
                    <a:pt x="6" y="78"/>
                    <a:pt x="3" y="79"/>
                    <a:pt x="0" y="80"/>
                  </a:cubicBezTo>
                  <a:cubicBezTo>
                    <a:pt x="6" y="81"/>
                    <a:pt x="12" y="82"/>
                    <a:pt x="18" y="83"/>
                  </a:cubicBezTo>
                  <a:cubicBezTo>
                    <a:pt x="21" y="84"/>
                    <a:pt x="24" y="84"/>
                    <a:pt x="27" y="85"/>
                  </a:cubicBezTo>
                  <a:cubicBezTo>
                    <a:pt x="38" y="87"/>
                    <a:pt x="50" y="88"/>
                    <a:pt x="61" y="89"/>
                  </a:cubicBezTo>
                  <a:cubicBezTo>
                    <a:pt x="73" y="89"/>
                    <a:pt x="84" y="89"/>
                    <a:pt x="95" y="86"/>
                  </a:cubicBezTo>
                  <a:cubicBezTo>
                    <a:pt x="97" y="80"/>
                    <a:pt x="98" y="74"/>
                    <a:pt x="99" y="68"/>
                  </a:cubicBezTo>
                  <a:cubicBezTo>
                    <a:pt x="99" y="68"/>
                    <a:pt x="99" y="67"/>
                    <a:pt x="99" y="67"/>
                  </a:cubicBezTo>
                  <a:cubicBezTo>
                    <a:pt x="96" y="59"/>
                    <a:pt x="97" y="50"/>
                    <a:pt x="101" y="43"/>
                  </a:cubicBezTo>
                  <a:cubicBezTo>
                    <a:pt x="96" y="38"/>
                    <a:pt x="94" y="31"/>
                    <a:pt x="95" y="23"/>
                  </a:cubicBezTo>
                  <a:cubicBezTo>
                    <a:pt x="96" y="16"/>
                    <a:pt x="100" y="9"/>
                    <a:pt x="104" y="3"/>
                  </a:cubicBezTo>
                  <a:cubicBezTo>
                    <a:pt x="104" y="3"/>
                    <a:pt x="104" y="3"/>
                    <a:pt x="104" y="2"/>
                  </a:cubicBezTo>
                  <a:cubicBezTo>
                    <a:pt x="104" y="2"/>
                    <a:pt x="104" y="1"/>
                    <a:pt x="103" y="0"/>
                  </a:cubicBezTo>
                  <a:cubicBezTo>
                    <a:pt x="95" y="11"/>
                    <a:pt x="87" y="21"/>
                    <a:pt x="77" y="31"/>
                  </a:cubicBezTo>
                  <a:cubicBezTo>
                    <a:pt x="70" y="39"/>
                    <a:pt x="70" y="61"/>
                    <a:pt x="59" y="6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2" name="Freeform 1286"/>
            <p:cNvSpPr>
              <a:spLocks noChangeArrowheads="1"/>
            </p:cNvSpPr>
            <p:nvPr/>
          </p:nvSpPr>
          <p:spPr bwMode="auto">
            <a:xfrm>
              <a:off x="290513" y="755650"/>
              <a:ext cx="7938" cy="26988"/>
            </a:xfrm>
            <a:custGeom>
              <a:avLst/>
              <a:gdLst>
                <a:gd name="T0" fmla="*/ 2147483647 w 6"/>
                <a:gd name="T1" fmla="*/ 2147483647 h 20"/>
                <a:gd name="T2" fmla="*/ 2147483647 w 6"/>
                <a:gd name="T3" fmla="*/ 2147483647 h 20"/>
                <a:gd name="T4" fmla="*/ 2147483647 w 6"/>
                <a:gd name="T5" fmla="*/ 2147483647 h 20"/>
                <a:gd name="T6" fmla="*/ 2147483647 w 6"/>
                <a:gd name="T7" fmla="*/ 0 h 20"/>
                <a:gd name="T8" fmla="*/ 2147483647 w 6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0"/>
                <a:gd name="T17" fmla="*/ 6 w 6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0">
                  <a:moveTo>
                    <a:pt x="1" y="20"/>
                  </a:moveTo>
                  <a:cubicBezTo>
                    <a:pt x="2" y="14"/>
                    <a:pt x="4" y="8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1" y="6"/>
                    <a:pt x="0" y="13"/>
                    <a:pt x="1" y="2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3" name="Freeform 1287"/>
            <p:cNvSpPr>
              <a:spLocks noChangeArrowheads="1"/>
            </p:cNvSpPr>
            <p:nvPr/>
          </p:nvSpPr>
          <p:spPr bwMode="auto">
            <a:xfrm>
              <a:off x="341313" y="600075"/>
              <a:ext cx="26988" cy="33338"/>
            </a:xfrm>
            <a:custGeom>
              <a:avLst/>
              <a:gdLst>
                <a:gd name="T0" fmla="*/ 2147483647 w 21"/>
                <a:gd name="T1" fmla="*/ 2147483647 h 25"/>
                <a:gd name="T2" fmla="*/ 2147483647 w 21"/>
                <a:gd name="T3" fmla="*/ 2147483647 h 25"/>
                <a:gd name="T4" fmla="*/ 2147483647 w 21"/>
                <a:gd name="T5" fmla="*/ 0 h 25"/>
                <a:gd name="T6" fmla="*/ 0 w 21"/>
                <a:gd name="T7" fmla="*/ 2147483647 h 25"/>
                <a:gd name="T8" fmla="*/ 0 w 21"/>
                <a:gd name="T9" fmla="*/ 2147483647 h 25"/>
                <a:gd name="T10" fmla="*/ 2147483647 w 21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5"/>
                <a:gd name="T20" fmla="*/ 21 w 2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5">
                  <a:moveTo>
                    <a:pt x="9" y="25"/>
                  </a:moveTo>
                  <a:cubicBezTo>
                    <a:pt x="13" y="17"/>
                    <a:pt x="17" y="9"/>
                    <a:pt x="21" y="1"/>
                  </a:cubicBezTo>
                  <a:cubicBezTo>
                    <a:pt x="20" y="1"/>
                    <a:pt x="19" y="1"/>
                    <a:pt x="18" y="0"/>
                  </a:cubicBezTo>
                  <a:cubicBezTo>
                    <a:pt x="12" y="6"/>
                    <a:pt x="3" y="19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4"/>
                    <a:pt x="6" y="24"/>
                    <a:pt x="9" y="2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4" name="Freeform 1288"/>
            <p:cNvSpPr>
              <a:spLocks noChangeArrowheads="1"/>
            </p:cNvSpPr>
            <p:nvPr/>
          </p:nvSpPr>
          <p:spPr bwMode="auto">
            <a:xfrm>
              <a:off x="301625" y="665162"/>
              <a:ext cx="33338" cy="30163"/>
            </a:xfrm>
            <a:custGeom>
              <a:avLst/>
              <a:gdLst>
                <a:gd name="T0" fmla="*/ 0 w 26"/>
                <a:gd name="T1" fmla="*/ 2147483647 h 24"/>
                <a:gd name="T2" fmla="*/ 2147483647 w 26"/>
                <a:gd name="T3" fmla="*/ 2147483647 h 24"/>
                <a:gd name="T4" fmla="*/ 2147483647 w 26"/>
                <a:gd name="T5" fmla="*/ 2147483647 h 24"/>
                <a:gd name="T6" fmla="*/ 2147483647 w 26"/>
                <a:gd name="T7" fmla="*/ 2147483647 h 24"/>
                <a:gd name="T8" fmla="*/ 2147483647 w 26"/>
                <a:gd name="T9" fmla="*/ 2147483647 h 24"/>
                <a:gd name="T10" fmla="*/ 2147483647 w 26"/>
                <a:gd name="T11" fmla="*/ 2147483647 h 24"/>
                <a:gd name="T12" fmla="*/ 2147483647 w 26"/>
                <a:gd name="T13" fmla="*/ 2147483647 h 24"/>
                <a:gd name="T14" fmla="*/ 2147483647 w 26"/>
                <a:gd name="T15" fmla="*/ 0 h 24"/>
                <a:gd name="T16" fmla="*/ 0 w 26"/>
                <a:gd name="T17" fmla="*/ 2147483647 h 24"/>
                <a:gd name="T18" fmla="*/ 0 w 26"/>
                <a:gd name="T19" fmla="*/ 214748364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24"/>
                <a:gd name="T32" fmla="*/ 26 w 26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24">
                  <a:moveTo>
                    <a:pt x="0" y="24"/>
                  </a:moveTo>
                  <a:cubicBezTo>
                    <a:pt x="4" y="19"/>
                    <a:pt x="8" y="14"/>
                    <a:pt x="14" y="11"/>
                  </a:cubicBezTo>
                  <a:cubicBezTo>
                    <a:pt x="17" y="9"/>
                    <a:pt x="20" y="8"/>
                    <a:pt x="24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6" y="7"/>
                    <a:pt x="26" y="6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5" y="5"/>
                    <a:pt x="24" y="5"/>
                  </a:cubicBezTo>
                  <a:cubicBezTo>
                    <a:pt x="21" y="4"/>
                    <a:pt x="17" y="2"/>
                    <a:pt x="15" y="0"/>
                  </a:cubicBezTo>
                  <a:cubicBezTo>
                    <a:pt x="10" y="7"/>
                    <a:pt x="5" y="14"/>
                    <a:pt x="0" y="21"/>
                  </a:cubicBezTo>
                  <a:cubicBezTo>
                    <a:pt x="0" y="22"/>
                    <a:pt x="0" y="23"/>
                    <a:pt x="0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5" name="Freeform 1289"/>
            <p:cNvSpPr>
              <a:spLocks noChangeArrowheads="1"/>
            </p:cNvSpPr>
            <p:nvPr/>
          </p:nvSpPr>
          <p:spPr bwMode="auto">
            <a:xfrm>
              <a:off x="323850" y="636587"/>
              <a:ext cx="28575" cy="30163"/>
            </a:xfrm>
            <a:custGeom>
              <a:avLst/>
              <a:gdLst>
                <a:gd name="T0" fmla="*/ 2147483647 w 22"/>
                <a:gd name="T1" fmla="*/ 2147483647 h 24"/>
                <a:gd name="T2" fmla="*/ 2147483647 w 22"/>
                <a:gd name="T3" fmla="*/ 2147483647 h 24"/>
                <a:gd name="T4" fmla="*/ 2147483647 w 22"/>
                <a:gd name="T5" fmla="*/ 2147483647 h 24"/>
                <a:gd name="T6" fmla="*/ 2147483647 w 22"/>
                <a:gd name="T7" fmla="*/ 2147483647 h 24"/>
                <a:gd name="T8" fmla="*/ 2147483647 w 22"/>
                <a:gd name="T9" fmla="*/ 2147483647 h 24"/>
                <a:gd name="T10" fmla="*/ 2147483647 w 22"/>
                <a:gd name="T11" fmla="*/ 2147483647 h 24"/>
                <a:gd name="T12" fmla="*/ 2147483647 w 22"/>
                <a:gd name="T13" fmla="*/ 2147483647 h 24"/>
                <a:gd name="T14" fmla="*/ 2147483647 w 22"/>
                <a:gd name="T15" fmla="*/ 2147483647 h 24"/>
                <a:gd name="T16" fmla="*/ 2147483647 w 22"/>
                <a:gd name="T17" fmla="*/ 2147483647 h 24"/>
                <a:gd name="T18" fmla="*/ 2147483647 w 22"/>
                <a:gd name="T19" fmla="*/ 2147483647 h 24"/>
                <a:gd name="T20" fmla="*/ 2147483647 w 22"/>
                <a:gd name="T21" fmla="*/ 0 h 24"/>
                <a:gd name="T22" fmla="*/ 2147483647 w 22"/>
                <a:gd name="T23" fmla="*/ 0 h 24"/>
                <a:gd name="T24" fmla="*/ 2147483647 w 22"/>
                <a:gd name="T25" fmla="*/ 0 h 24"/>
                <a:gd name="T26" fmla="*/ 2147483647 w 22"/>
                <a:gd name="T27" fmla="*/ 2147483647 h 24"/>
                <a:gd name="T28" fmla="*/ 2147483647 w 22"/>
                <a:gd name="T29" fmla="*/ 2147483647 h 24"/>
                <a:gd name="T30" fmla="*/ 2147483647 w 22"/>
                <a:gd name="T31" fmla="*/ 2147483647 h 24"/>
                <a:gd name="T32" fmla="*/ 2147483647 w 22"/>
                <a:gd name="T33" fmla="*/ 2147483647 h 24"/>
                <a:gd name="T34" fmla="*/ 2147483647 w 22"/>
                <a:gd name="T35" fmla="*/ 2147483647 h 24"/>
                <a:gd name="T36" fmla="*/ 2147483647 w 22"/>
                <a:gd name="T37" fmla="*/ 2147483647 h 24"/>
                <a:gd name="T38" fmla="*/ 2147483647 w 22"/>
                <a:gd name="T39" fmla="*/ 2147483647 h 24"/>
                <a:gd name="T40" fmla="*/ 2147483647 w 22"/>
                <a:gd name="T41" fmla="*/ 2147483647 h 24"/>
                <a:gd name="T42" fmla="*/ 2147483647 w 22"/>
                <a:gd name="T43" fmla="*/ 2147483647 h 24"/>
                <a:gd name="T44" fmla="*/ 2147483647 w 22"/>
                <a:gd name="T45" fmla="*/ 2147483647 h 24"/>
                <a:gd name="T46" fmla="*/ 2147483647 w 22"/>
                <a:gd name="T47" fmla="*/ 2147483647 h 24"/>
                <a:gd name="T48" fmla="*/ 0 w 22"/>
                <a:gd name="T49" fmla="*/ 2147483647 h 24"/>
                <a:gd name="T50" fmla="*/ 2147483647 w 22"/>
                <a:gd name="T51" fmla="*/ 2147483647 h 2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"/>
                <a:gd name="T79" fmla="*/ 0 h 24"/>
                <a:gd name="T80" fmla="*/ 22 w 22"/>
                <a:gd name="T81" fmla="*/ 24 h 2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" h="24"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4" y="16"/>
                    <a:pt x="18" y="8"/>
                    <a:pt x="22" y="1"/>
                  </a:cubicBezTo>
                  <a:cubicBezTo>
                    <a:pt x="21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1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2" y="2"/>
                    <a:pt x="11" y="3"/>
                    <a:pt x="10" y="3"/>
                  </a:cubicBezTo>
                  <a:cubicBezTo>
                    <a:pt x="7" y="8"/>
                    <a:pt x="4" y="13"/>
                    <a:pt x="0" y="19"/>
                  </a:cubicBezTo>
                  <a:cubicBezTo>
                    <a:pt x="2" y="21"/>
                    <a:pt x="4" y="22"/>
                    <a:pt x="7" y="2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6" name="Freeform 1290"/>
            <p:cNvSpPr>
              <a:spLocks noChangeArrowheads="1"/>
            </p:cNvSpPr>
            <p:nvPr/>
          </p:nvSpPr>
          <p:spPr bwMode="auto">
            <a:xfrm>
              <a:off x="487363" y="466725"/>
              <a:ext cx="284163" cy="333375"/>
            </a:xfrm>
            <a:custGeom>
              <a:avLst/>
              <a:gdLst>
                <a:gd name="T0" fmla="*/ 2147483647 w 220"/>
                <a:gd name="T1" fmla="*/ 2147483647 h 257"/>
                <a:gd name="T2" fmla="*/ 2147483647 w 220"/>
                <a:gd name="T3" fmla="*/ 2147483647 h 257"/>
                <a:gd name="T4" fmla="*/ 2147483647 w 220"/>
                <a:gd name="T5" fmla="*/ 2147483647 h 257"/>
                <a:gd name="T6" fmla="*/ 2147483647 w 220"/>
                <a:gd name="T7" fmla="*/ 2147483647 h 257"/>
                <a:gd name="T8" fmla="*/ 2147483647 w 220"/>
                <a:gd name="T9" fmla="*/ 2147483647 h 257"/>
                <a:gd name="T10" fmla="*/ 2147483647 w 220"/>
                <a:gd name="T11" fmla="*/ 2147483647 h 257"/>
                <a:gd name="T12" fmla="*/ 2147483647 w 220"/>
                <a:gd name="T13" fmla="*/ 2147483647 h 257"/>
                <a:gd name="T14" fmla="*/ 2147483647 w 220"/>
                <a:gd name="T15" fmla="*/ 2147483647 h 257"/>
                <a:gd name="T16" fmla="*/ 2147483647 w 220"/>
                <a:gd name="T17" fmla="*/ 2147483647 h 257"/>
                <a:gd name="T18" fmla="*/ 2147483647 w 220"/>
                <a:gd name="T19" fmla="*/ 2147483647 h 257"/>
                <a:gd name="T20" fmla="*/ 2147483647 w 220"/>
                <a:gd name="T21" fmla="*/ 2147483647 h 257"/>
                <a:gd name="T22" fmla="*/ 2147483647 w 220"/>
                <a:gd name="T23" fmla="*/ 2147483647 h 257"/>
                <a:gd name="T24" fmla="*/ 2147483647 w 220"/>
                <a:gd name="T25" fmla="*/ 2147483647 h 257"/>
                <a:gd name="T26" fmla="*/ 2147483647 w 220"/>
                <a:gd name="T27" fmla="*/ 2147483647 h 257"/>
                <a:gd name="T28" fmla="*/ 2147483647 w 220"/>
                <a:gd name="T29" fmla="*/ 2147483647 h 257"/>
                <a:gd name="T30" fmla="*/ 2147483647 w 220"/>
                <a:gd name="T31" fmla="*/ 2147483647 h 257"/>
                <a:gd name="T32" fmla="*/ 2147483647 w 220"/>
                <a:gd name="T33" fmla="*/ 2147483647 h 257"/>
                <a:gd name="T34" fmla="*/ 2147483647 w 220"/>
                <a:gd name="T35" fmla="*/ 2147483647 h 257"/>
                <a:gd name="T36" fmla="*/ 2147483647 w 220"/>
                <a:gd name="T37" fmla="*/ 2147483647 h 257"/>
                <a:gd name="T38" fmla="*/ 2147483647 w 220"/>
                <a:gd name="T39" fmla="*/ 2147483647 h 257"/>
                <a:gd name="T40" fmla="*/ 2147483647 w 220"/>
                <a:gd name="T41" fmla="*/ 2147483647 h 257"/>
                <a:gd name="T42" fmla="*/ 2147483647 w 220"/>
                <a:gd name="T43" fmla="*/ 2147483647 h 257"/>
                <a:gd name="T44" fmla="*/ 2147483647 w 220"/>
                <a:gd name="T45" fmla="*/ 2147483647 h 257"/>
                <a:gd name="T46" fmla="*/ 2147483647 w 220"/>
                <a:gd name="T47" fmla="*/ 2147483647 h 257"/>
                <a:gd name="T48" fmla="*/ 2147483647 w 220"/>
                <a:gd name="T49" fmla="*/ 2147483647 h 257"/>
                <a:gd name="T50" fmla="*/ 2147483647 w 220"/>
                <a:gd name="T51" fmla="*/ 2147483647 h 257"/>
                <a:gd name="T52" fmla="*/ 2147483647 w 220"/>
                <a:gd name="T53" fmla="*/ 2147483647 h 257"/>
                <a:gd name="T54" fmla="*/ 2147483647 w 220"/>
                <a:gd name="T55" fmla="*/ 2147483647 h 257"/>
                <a:gd name="T56" fmla="*/ 2147483647 w 220"/>
                <a:gd name="T57" fmla="*/ 2147483647 h 257"/>
                <a:gd name="T58" fmla="*/ 2147483647 w 220"/>
                <a:gd name="T59" fmla="*/ 2147483647 h 257"/>
                <a:gd name="T60" fmla="*/ 2147483647 w 220"/>
                <a:gd name="T61" fmla="*/ 2147483647 h 257"/>
                <a:gd name="T62" fmla="*/ 2147483647 w 220"/>
                <a:gd name="T63" fmla="*/ 2147483647 h 257"/>
                <a:gd name="T64" fmla="*/ 0 w 220"/>
                <a:gd name="T65" fmla="*/ 2147483647 h 257"/>
                <a:gd name="T66" fmla="*/ 2147483647 w 220"/>
                <a:gd name="T67" fmla="*/ 2147483647 h 25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0"/>
                <a:gd name="T103" fmla="*/ 0 h 257"/>
                <a:gd name="T104" fmla="*/ 220 w 220"/>
                <a:gd name="T105" fmla="*/ 257 h 25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0" h="257">
                  <a:moveTo>
                    <a:pt x="193" y="97"/>
                  </a:moveTo>
                  <a:cubicBezTo>
                    <a:pt x="215" y="141"/>
                    <a:pt x="220" y="192"/>
                    <a:pt x="218" y="240"/>
                  </a:cubicBezTo>
                  <a:cubicBezTo>
                    <a:pt x="218" y="243"/>
                    <a:pt x="218" y="245"/>
                    <a:pt x="218" y="247"/>
                  </a:cubicBezTo>
                  <a:cubicBezTo>
                    <a:pt x="199" y="247"/>
                    <a:pt x="180" y="246"/>
                    <a:pt x="161" y="247"/>
                  </a:cubicBezTo>
                  <a:cubicBezTo>
                    <a:pt x="156" y="248"/>
                    <a:pt x="150" y="248"/>
                    <a:pt x="145" y="249"/>
                  </a:cubicBezTo>
                  <a:cubicBezTo>
                    <a:pt x="120" y="252"/>
                    <a:pt x="96" y="257"/>
                    <a:pt x="70" y="256"/>
                  </a:cubicBezTo>
                  <a:cubicBezTo>
                    <a:pt x="68" y="245"/>
                    <a:pt x="71" y="232"/>
                    <a:pt x="66" y="221"/>
                  </a:cubicBezTo>
                  <a:cubicBezTo>
                    <a:pt x="69" y="218"/>
                    <a:pt x="72" y="216"/>
                    <a:pt x="74" y="213"/>
                  </a:cubicBezTo>
                  <a:cubicBezTo>
                    <a:pt x="79" y="221"/>
                    <a:pt x="80" y="233"/>
                    <a:pt x="81" y="242"/>
                  </a:cubicBezTo>
                  <a:cubicBezTo>
                    <a:pt x="82" y="243"/>
                    <a:pt x="83" y="243"/>
                    <a:pt x="83" y="242"/>
                  </a:cubicBezTo>
                  <a:cubicBezTo>
                    <a:pt x="83" y="232"/>
                    <a:pt x="82" y="219"/>
                    <a:pt x="76" y="210"/>
                  </a:cubicBezTo>
                  <a:cubicBezTo>
                    <a:pt x="78" y="208"/>
                    <a:pt x="78" y="206"/>
                    <a:pt x="79" y="205"/>
                  </a:cubicBezTo>
                  <a:cubicBezTo>
                    <a:pt x="84" y="195"/>
                    <a:pt x="84" y="184"/>
                    <a:pt x="78" y="176"/>
                  </a:cubicBezTo>
                  <a:cubicBezTo>
                    <a:pt x="82" y="168"/>
                    <a:pt x="84" y="157"/>
                    <a:pt x="82" y="148"/>
                  </a:cubicBezTo>
                  <a:cubicBezTo>
                    <a:pt x="85" y="147"/>
                    <a:pt x="85" y="147"/>
                    <a:pt x="85" y="147"/>
                  </a:cubicBezTo>
                  <a:cubicBezTo>
                    <a:pt x="86" y="152"/>
                    <a:pt x="89" y="156"/>
                    <a:pt x="94" y="155"/>
                  </a:cubicBezTo>
                  <a:cubicBezTo>
                    <a:pt x="99" y="154"/>
                    <a:pt x="104" y="148"/>
                    <a:pt x="106" y="144"/>
                  </a:cubicBezTo>
                  <a:cubicBezTo>
                    <a:pt x="109" y="138"/>
                    <a:pt x="109" y="131"/>
                    <a:pt x="107" y="125"/>
                  </a:cubicBezTo>
                  <a:cubicBezTo>
                    <a:pt x="108" y="126"/>
                    <a:pt x="110" y="126"/>
                    <a:pt x="111" y="127"/>
                  </a:cubicBezTo>
                  <a:cubicBezTo>
                    <a:pt x="123" y="134"/>
                    <a:pt x="125" y="151"/>
                    <a:pt x="121" y="163"/>
                  </a:cubicBezTo>
                  <a:cubicBezTo>
                    <a:pt x="118" y="162"/>
                    <a:pt x="115" y="161"/>
                    <a:pt x="112" y="161"/>
                  </a:cubicBezTo>
                  <a:cubicBezTo>
                    <a:pt x="106" y="161"/>
                    <a:pt x="101" y="166"/>
                    <a:pt x="99" y="172"/>
                  </a:cubicBezTo>
                  <a:cubicBezTo>
                    <a:pt x="97" y="177"/>
                    <a:pt x="97" y="183"/>
                    <a:pt x="103" y="183"/>
                  </a:cubicBezTo>
                  <a:cubicBezTo>
                    <a:pt x="110" y="184"/>
                    <a:pt x="116" y="181"/>
                    <a:pt x="119" y="176"/>
                  </a:cubicBezTo>
                  <a:cubicBezTo>
                    <a:pt x="121" y="174"/>
                    <a:pt x="122" y="172"/>
                    <a:pt x="123" y="169"/>
                  </a:cubicBezTo>
                  <a:cubicBezTo>
                    <a:pt x="125" y="170"/>
                    <a:pt x="126" y="172"/>
                    <a:pt x="127" y="174"/>
                  </a:cubicBezTo>
                  <a:cubicBezTo>
                    <a:pt x="130" y="178"/>
                    <a:pt x="130" y="183"/>
                    <a:pt x="130" y="188"/>
                  </a:cubicBezTo>
                  <a:cubicBezTo>
                    <a:pt x="129" y="198"/>
                    <a:pt x="126" y="210"/>
                    <a:pt x="118" y="217"/>
                  </a:cubicBezTo>
                  <a:cubicBezTo>
                    <a:pt x="118" y="217"/>
                    <a:pt x="118" y="218"/>
                    <a:pt x="119" y="218"/>
                  </a:cubicBezTo>
                  <a:cubicBezTo>
                    <a:pt x="126" y="214"/>
                    <a:pt x="129" y="206"/>
                    <a:pt x="131" y="199"/>
                  </a:cubicBezTo>
                  <a:cubicBezTo>
                    <a:pt x="133" y="191"/>
                    <a:pt x="134" y="183"/>
                    <a:pt x="132" y="175"/>
                  </a:cubicBezTo>
                  <a:cubicBezTo>
                    <a:pt x="130" y="171"/>
                    <a:pt x="128" y="168"/>
                    <a:pt x="125" y="165"/>
                  </a:cubicBezTo>
                  <a:cubicBezTo>
                    <a:pt x="128" y="156"/>
                    <a:pt x="127" y="145"/>
                    <a:pt x="124" y="137"/>
                  </a:cubicBezTo>
                  <a:cubicBezTo>
                    <a:pt x="121" y="129"/>
                    <a:pt x="113" y="122"/>
                    <a:pt x="105" y="121"/>
                  </a:cubicBezTo>
                  <a:cubicBezTo>
                    <a:pt x="105" y="121"/>
                    <a:pt x="105" y="121"/>
                    <a:pt x="105" y="120"/>
                  </a:cubicBezTo>
                  <a:cubicBezTo>
                    <a:pt x="102" y="113"/>
                    <a:pt x="96" y="107"/>
                    <a:pt x="89" y="104"/>
                  </a:cubicBezTo>
                  <a:cubicBezTo>
                    <a:pt x="82" y="101"/>
                    <a:pt x="74" y="99"/>
                    <a:pt x="68" y="95"/>
                  </a:cubicBezTo>
                  <a:cubicBezTo>
                    <a:pt x="69" y="93"/>
                    <a:pt x="69" y="92"/>
                    <a:pt x="69" y="91"/>
                  </a:cubicBezTo>
                  <a:cubicBezTo>
                    <a:pt x="69" y="88"/>
                    <a:pt x="68" y="86"/>
                    <a:pt x="66" y="85"/>
                  </a:cubicBezTo>
                  <a:cubicBezTo>
                    <a:pt x="66" y="84"/>
                    <a:pt x="65" y="83"/>
                    <a:pt x="65" y="83"/>
                  </a:cubicBezTo>
                  <a:cubicBezTo>
                    <a:pt x="64" y="82"/>
                    <a:pt x="65" y="79"/>
                    <a:pt x="66" y="77"/>
                  </a:cubicBezTo>
                  <a:cubicBezTo>
                    <a:pt x="66" y="75"/>
                    <a:pt x="67" y="73"/>
                    <a:pt x="67" y="72"/>
                  </a:cubicBezTo>
                  <a:cubicBezTo>
                    <a:pt x="66" y="69"/>
                    <a:pt x="65" y="67"/>
                    <a:pt x="63" y="66"/>
                  </a:cubicBezTo>
                  <a:cubicBezTo>
                    <a:pt x="61" y="65"/>
                    <a:pt x="60" y="65"/>
                    <a:pt x="58" y="65"/>
                  </a:cubicBezTo>
                  <a:cubicBezTo>
                    <a:pt x="57" y="65"/>
                    <a:pt x="55" y="65"/>
                    <a:pt x="54" y="65"/>
                  </a:cubicBezTo>
                  <a:cubicBezTo>
                    <a:pt x="56" y="63"/>
                    <a:pt x="56" y="61"/>
                    <a:pt x="55" y="58"/>
                  </a:cubicBezTo>
                  <a:cubicBezTo>
                    <a:pt x="54" y="54"/>
                    <a:pt x="50" y="53"/>
                    <a:pt x="46" y="52"/>
                  </a:cubicBezTo>
                  <a:cubicBezTo>
                    <a:pt x="45" y="52"/>
                    <a:pt x="44" y="52"/>
                    <a:pt x="43" y="51"/>
                  </a:cubicBezTo>
                  <a:cubicBezTo>
                    <a:pt x="41" y="51"/>
                    <a:pt x="38" y="50"/>
                    <a:pt x="36" y="50"/>
                  </a:cubicBezTo>
                  <a:cubicBezTo>
                    <a:pt x="34" y="50"/>
                    <a:pt x="32" y="51"/>
                    <a:pt x="31" y="52"/>
                  </a:cubicBezTo>
                  <a:cubicBezTo>
                    <a:pt x="30" y="54"/>
                    <a:pt x="30" y="57"/>
                    <a:pt x="31" y="58"/>
                  </a:cubicBezTo>
                  <a:cubicBezTo>
                    <a:pt x="29" y="57"/>
                    <a:pt x="27" y="57"/>
                    <a:pt x="25" y="58"/>
                  </a:cubicBezTo>
                  <a:cubicBezTo>
                    <a:pt x="21" y="58"/>
                    <a:pt x="20" y="62"/>
                    <a:pt x="19" y="65"/>
                  </a:cubicBezTo>
                  <a:cubicBezTo>
                    <a:pt x="18" y="67"/>
                    <a:pt x="18" y="69"/>
                    <a:pt x="16" y="71"/>
                  </a:cubicBezTo>
                  <a:cubicBezTo>
                    <a:pt x="15" y="72"/>
                    <a:pt x="14" y="75"/>
                    <a:pt x="15" y="77"/>
                  </a:cubicBezTo>
                  <a:cubicBezTo>
                    <a:pt x="15" y="78"/>
                    <a:pt x="17" y="79"/>
                    <a:pt x="19" y="80"/>
                  </a:cubicBezTo>
                  <a:cubicBezTo>
                    <a:pt x="19" y="80"/>
                    <a:pt x="20" y="80"/>
                    <a:pt x="20" y="80"/>
                  </a:cubicBezTo>
                  <a:cubicBezTo>
                    <a:pt x="20" y="81"/>
                    <a:pt x="19" y="81"/>
                    <a:pt x="19" y="82"/>
                  </a:cubicBezTo>
                  <a:cubicBezTo>
                    <a:pt x="17" y="80"/>
                    <a:pt x="13" y="79"/>
                    <a:pt x="11" y="79"/>
                  </a:cubicBezTo>
                  <a:cubicBezTo>
                    <a:pt x="12" y="76"/>
                    <a:pt x="12" y="74"/>
                    <a:pt x="12" y="71"/>
                  </a:cubicBezTo>
                  <a:cubicBezTo>
                    <a:pt x="12" y="70"/>
                    <a:pt x="12" y="69"/>
                    <a:pt x="12" y="68"/>
                  </a:cubicBezTo>
                  <a:cubicBezTo>
                    <a:pt x="12" y="66"/>
                    <a:pt x="12" y="64"/>
                    <a:pt x="13" y="62"/>
                  </a:cubicBezTo>
                  <a:cubicBezTo>
                    <a:pt x="13" y="61"/>
                    <a:pt x="14" y="60"/>
                    <a:pt x="14" y="59"/>
                  </a:cubicBezTo>
                  <a:cubicBezTo>
                    <a:pt x="14" y="58"/>
                    <a:pt x="15" y="56"/>
                    <a:pt x="15" y="55"/>
                  </a:cubicBezTo>
                  <a:cubicBezTo>
                    <a:pt x="16" y="50"/>
                    <a:pt x="12" y="42"/>
                    <a:pt x="7" y="40"/>
                  </a:cubicBezTo>
                  <a:cubicBezTo>
                    <a:pt x="4" y="39"/>
                    <a:pt x="2" y="39"/>
                    <a:pt x="0" y="41"/>
                  </a:cubicBezTo>
                  <a:cubicBezTo>
                    <a:pt x="0" y="39"/>
                    <a:pt x="0" y="37"/>
                    <a:pt x="0" y="35"/>
                  </a:cubicBezTo>
                  <a:cubicBezTo>
                    <a:pt x="34" y="10"/>
                    <a:pt x="82" y="0"/>
                    <a:pt x="120" y="22"/>
                  </a:cubicBezTo>
                  <a:cubicBezTo>
                    <a:pt x="152" y="39"/>
                    <a:pt x="176" y="66"/>
                    <a:pt x="193" y="97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7" name="Freeform 1291"/>
            <p:cNvSpPr>
              <a:spLocks noChangeArrowheads="1"/>
            </p:cNvSpPr>
            <p:nvPr/>
          </p:nvSpPr>
          <p:spPr bwMode="auto">
            <a:xfrm>
              <a:off x="573088" y="657225"/>
              <a:ext cx="155575" cy="142875"/>
            </a:xfrm>
            <a:custGeom>
              <a:avLst/>
              <a:gdLst>
                <a:gd name="T0" fmla="*/ 2147483647 w 121"/>
                <a:gd name="T1" fmla="*/ 2147483647 h 110"/>
                <a:gd name="T2" fmla="*/ 2147483647 w 121"/>
                <a:gd name="T3" fmla="*/ 2147483647 h 110"/>
                <a:gd name="T4" fmla="*/ 2147483647 w 121"/>
                <a:gd name="T5" fmla="*/ 2147483647 h 110"/>
                <a:gd name="T6" fmla="*/ 2147483647 w 121"/>
                <a:gd name="T7" fmla="*/ 2147483647 h 110"/>
                <a:gd name="T8" fmla="*/ 2147483647 w 121"/>
                <a:gd name="T9" fmla="*/ 2147483647 h 110"/>
                <a:gd name="T10" fmla="*/ 2147483647 w 121"/>
                <a:gd name="T11" fmla="*/ 2147483647 h 110"/>
                <a:gd name="T12" fmla="*/ 2147483647 w 121"/>
                <a:gd name="T13" fmla="*/ 0 h 110"/>
                <a:gd name="T14" fmla="*/ 2147483647 w 121"/>
                <a:gd name="T15" fmla="*/ 2147483647 h 110"/>
                <a:gd name="T16" fmla="*/ 2147483647 w 121"/>
                <a:gd name="T17" fmla="*/ 2147483647 h 110"/>
                <a:gd name="T18" fmla="*/ 2147483647 w 121"/>
                <a:gd name="T19" fmla="*/ 2147483647 h 110"/>
                <a:gd name="T20" fmla="*/ 2147483647 w 121"/>
                <a:gd name="T21" fmla="*/ 2147483647 h 110"/>
                <a:gd name="T22" fmla="*/ 2147483647 w 121"/>
                <a:gd name="T23" fmla="*/ 2147483647 h 110"/>
                <a:gd name="T24" fmla="*/ 2147483647 w 121"/>
                <a:gd name="T25" fmla="*/ 2147483647 h 110"/>
                <a:gd name="T26" fmla="*/ 2147483647 w 121"/>
                <a:gd name="T27" fmla="*/ 2147483647 h 110"/>
                <a:gd name="T28" fmla="*/ 0 w 121"/>
                <a:gd name="T29" fmla="*/ 2147483647 h 110"/>
                <a:gd name="T30" fmla="*/ 2147483647 w 121"/>
                <a:gd name="T31" fmla="*/ 2147483647 h 110"/>
                <a:gd name="T32" fmla="*/ 2147483647 w 121"/>
                <a:gd name="T33" fmla="*/ 2147483647 h 110"/>
                <a:gd name="T34" fmla="*/ 2147483647 w 121"/>
                <a:gd name="T35" fmla="*/ 2147483647 h 110"/>
                <a:gd name="T36" fmla="*/ 2147483647 w 121"/>
                <a:gd name="T37" fmla="*/ 2147483647 h 110"/>
                <a:gd name="T38" fmla="*/ 2147483647 w 121"/>
                <a:gd name="T39" fmla="*/ 2147483647 h 110"/>
                <a:gd name="T40" fmla="*/ 2147483647 w 121"/>
                <a:gd name="T41" fmla="*/ 2147483647 h 1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10"/>
                <a:gd name="T65" fmla="*/ 121 w 121"/>
                <a:gd name="T66" fmla="*/ 110 h 11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10">
                  <a:moveTo>
                    <a:pt x="106" y="95"/>
                  </a:moveTo>
                  <a:cubicBezTo>
                    <a:pt x="90" y="93"/>
                    <a:pt x="79" y="94"/>
                    <a:pt x="65" y="84"/>
                  </a:cubicBezTo>
                  <a:cubicBezTo>
                    <a:pt x="47" y="73"/>
                    <a:pt x="42" y="54"/>
                    <a:pt x="35" y="36"/>
                  </a:cubicBezTo>
                  <a:cubicBezTo>
                    <a:pt x="35" y="36"/>
                    <a:pt x="35" y="36"/>
                    <a:pt x="34" y="35"/>
                  </a:cubicBezTo>
                  <a:cubicBezTo>
                    <a:pt x="32" y="34"/>
                    <a:pt x="31" y="31"/>
                    <a:pt x="32" y="28"/>
                  </a:cubicBezTo>
                  <a:cubicBezTo>
                    <a:pt x="29" y="21"/>
                    <a:pt x="26" y="14"/>
                    <a:pt x="23" y="7"/>
                  </a:cubicBezTo>
                  <a:cubicBezTo>
                    <a:pt x="21" y="6"/>
                    <a:pt x="20" y="3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8" y="10"/>
                    <a:pt x="16" y="21"/>
                    <a:pt x="12" y="29"/>
                  </a:cubicBezTo>
                  <a:cubicBezTo>
                    <a:pt x="18" y="37"/>
                    <a:pt x="18" y="48"/>
                    <a:pt x="13" y="58"/>
                  </a:cubicBezTo>
                  <a:cubicBezTo>
                    <a:pt x="12" y="59"/>
                    <a:pt x="12" y="61"/>
                    <a:pt x="10" y="63"/>
                  </a:cubicBezTo>
                  <a:cubicBezTo>
                    <a:pt x="16" y="72"/>
                    <a:pt x="17" y="85"/>
                    <a:pt x="17" y="95"/>
                  </a:cubicBezTo>
                  <a:cubicBezTo>
                    <a:pt x="17" y="96"/>
                    <a:pt x="16" y="96"/>
                    <a:pt x="15" y="95"/>
                  </a:cubicBezTo>
                  <a:cubicBezTo>
                    <a:pt x="14" y="86"/>
                    <a:pt x="13" y="74"/>
                    <a:pt x="8" y="66"/>
                  </a:cubicBezTo>
                  <a:cubicBezTo>
                    <a:pt x="6" y="69"/>
                    <a:pt x="3" y="71"/>
                    <a:pt x="0" y="74"/>
                  </a:cubicBezTo>
                  <a:cubicBezTo>
                    <a:pt x="5" y="85"/>
                    <a:pt x="2" y="98"/>
                    <a:pt x="4" y="109"/>
                  </a:cubicBezTo>
                  <a:cubicBezTo>
                    <a:pt x="30" y="110"/>
                    <a:pt x="54" y="105"/>
                    <a:pt x="79" y="102"/>
                  </a:cubicBezTo>
                  <a:cubicBezTo>
                    <a:pt x="84" y="101"/>
                    <a:pt x="90" y="101"/>
                    <a:pt x="95" y="100"/>
                  </a:cubicBezTo>
                  <a:cubicBezTo>
                    <a:pt x="103" y="100"/>
                    <a:pt x="112" y="100"/>
                    <a:pt x="120" y="100"/>
                  </a:cubicBezTo>
                  <a:cubicBezTo>
                    <a:pt x="120" y="100"/>
                    <a:pt x="121" y="100"/>
                    <a:pt x="121" y="99"/>
                  </a:cubicBezTo>
                  <a:cubicBezTo>
                    <a:pt x="117" y="98"/>
                    <a:pt x="112" y="96"/>
                    <a:pt x="106" y="9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8" name="Freeform 1292"/>
            <p:cNvSpPr>
              <a:spLocks noChangeArrowheads="1"/>
            </p:cNvSpPr>
            <p:nvPr/>
          </p:nvSpPr>
          <p:spPr bwMode="auto">
            <a:xfrm>
              <a:off x="466725" y="731837"/>
              <a:ext cx="239713" cy="195263"/>
            </a:xfrm>
            <a:custGeom>
              <a:avLst/>
              <a:gdLst>
                <a:gd name="T0" fmla="*/ 2147483647 w 184"/>
                <a:gd name="T1" fmla="*/ 2147483647 h 151"/>
                <a:gd name="T2" fmla="*/ 2147483647 w 184"/>
                <a:gd name="T3" fmla="*/ 2147483647 h 151"/>
                <a:gd name="T4" fmla="*/ 2147483647 w 184"/>
                <a:gd name="T5" fmla="*/ 2147483647 h 151"/>
                <a:gd name="T6" fmla="*/ 2147483647 w 184"/>
                <a:gd name="T7" fmla="*/ 2147483647 h 151"/>
                <a:gd name="T8" fmla="*/ 2147483647 w 184"/>
                <a:gd name="T9" fmla="*/ 2147483647 h 151"/>
                <a:gd name="T10" fmla="*/ 2147483647 w 184"/>
                <a:gd name="T11" fmla="*/ 2147483647 h 151"/>
                <a:gd name="T12" fmla="*/ 2147483647 w 184"/>
                <a:gd name="T13" fmla="*/ 2147483647 h 151"/>
                <a:gd name="T14" fmla="*/ 2147483647 w 184"/>
                <a:gd name="T15" fmla="*/ 2147483647 h 151"/>
                <a:gd name="T16" fmla="*/ 2147483647 w 184"/>
                <a:gd name="T17" fmla="*/ 2147483647 h 151"/>
                <a:gd name="T18" fmla="*/ 2147483647 w 184"/>
                <a:gd name="T19" fmla="*/ 2147483647 h 151"/>
                <a:gd name="T20" fmla="*/ 2147483647 w 184"/>
                <a:gd name="T21" fmla="*/ 2147483647 h 151"/>
                <a:gd name="T22" fmla="*/ 2147483647 w 184"/>
                <a:gd name="T23" fmla="*/ 2147483647 h 151"/>
                <a:gd name="T24" fmla="*/ 2147483647 w 184"/>
                <a:gd name="T25" fmla="*/ 0 h 151"/>
                <a:gd name="T26" fmla="*/ 2147483647 w 184"/>
                <a:gd name="T27" fmla="*/ 2147483647 h 151"/>
                <a:gd name="T28" fmla="*/ 2147483647 w 184"/>
                <a:gd name="T29" fmla="*/ 2147483647 h 151"/>
                <a:gd name="T30" fmla="*/ 2147483647 w 184"/>
                <a:gd name="T31" fmla="*/ 2147483647 h 151"/>
                <a:gd name="T32" fmla="*/ 2147483647 w 184"/>
                <a:gd name="T33" fmla="*/ 2147483647 h 151"/>
                <a:gd name="T34" fmla="*/ 2147483647 w 184"/>
                <a:gd name="T35" fmla="*/ 2147483647 h 151"/>
                <a:gd name="T36" fmla="*/ 2147483647 w 184"/>
                <a:gd name="T37" fmla="*/ 2147483647 h 151"/>
                <a:gd name="T38" fmla="*/ 2147483647 w 184"/>
                <a:gd name="T39" fmla="*/ 2147483647 h 151"/>
                <a:gd name="T40" fmla="*/ 2147483647 w 184"/>
                <a:gd name="T41" fmla="*/ 2147483647 h 15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84"/>
                <a:gd name="T64" fmla="*/ 0 h 151"/>
                <a:gd name="T65" fmla="*/ 184 w 184"/>
                <a:gd name="T66" fmla="*/ 151 h 15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84" h="151">
                  <a:moveTo>
                    <a:pt x="177" y="89"/>
                  </a:moveTo>
                  <a:cubicBezTo>
                    <a:pt x="177" y="101"/>
                    <a:pt x="179" y="114"/>
                    <a:pt x="184" y="125"/>
                  </a:cubicBezTo>
                  <a:cubicBezTo>
                    <a:pt x="166" y="135"/>
                    <a:pt x="145" y="140"/>
                    <a:pt x="125" y="145"/>
                  </a:cubicBezTo>
                  <a:cubicBezTo>
                    <a:pt x="114" y="147"/>
                    <a:pt x="102" y="149"/>
                    <a:pt x="91" y="151"/>
                  </a:cubicBezTo>
                  <a:cubicBezTo>
                    <a:pt x="90" y="151"/>
                    <a:pt x="89" y="151"/>
                    <a:pt x="89" y="151"/>
                  </a:cubicBezTo>
                  <a:cubicBezTo>
                    <a:pt x="81" y="139"/>
                    <a:pt x="72" y="127"/>
                    <a:pt x="64" y="115"/>
                  </a:cubicBezTo>
                  <a:cubicBezTo>
                    <a:pt x="58" y="107"/>
                    <a:pt x="52" y="99"/>
                    <a:pt x="46" y="92"/>
                  </a:cubicBezTo>
                  <a:cubicBezTo>
                    <a:pt x="39" y="79"/>
                    <a:pt x="28" y="69"/>
                    <a:pt x="12" y="67"/>
                  </a:cubicBezTo>
                  <a:cubicBezTo>
                    <a:pt x="10" y="67"/>
                    <a:pt x="7" y="67"/>
                    <a:pt x="5" y="67"/>
                  </a:cubicBezTo>
                  <a:cubicBezTo>
                    <a:pt x="3" y="63"/>
                    <a:pt x="2" y="59"/>
                    <a:pt x="2" y="55"/>
                  </a:cubicBezTo>
                  <a:cubicBezTo>
                    <a:pt x="1" y="49"/>
                    <a:pt x="0" y="39"/>
                    <a:pt x="4" y="33"/>
                  </a:cubicBezTo>
                  <a:cubicBezTo>
                    <a:pt x="13" y="31"/>
                    <a:pt x="22" y="27"/>
                    <a:pt x="30" y="22"/>
                  </a:cubicBezTo>
                  <a:cubicBezTo>
                    <a:pt x="41" y="16"/>
                    <a:pt x="51" y="9"/>
                    <a:pt x="59" y="0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57" y="6"/>
                    <a:pt x="55" y="13"/>
                    <a:pt x="59" y="18"/>
                  </a:cubicBezTo>
                  <a:cubicBezTo>
                    <a:pt x="64" y="24"/>
                    <a:pt x="72" y="22"/>
                    <a:pt x="78" y="19"/>
                  </a:cubicBezTo>
                  <a:cubicBezTo>
                    <a:pt x="82" y="30"/>
                    <a:pt x="79" y="43"/>
                    <a:pt x="82" y="55"/>
                  </a:cubicBezTo>
                  <a:cubicBezTo>
                    <a:pt x="82" y="56"/>
                    <a:pt x="83" y="56"/>
                    <a:pt x="84" y="56"/>
                  </a:cubicBezTo>
                  <a:cubicBezTo>
                    <a:pt x="108" y="57"/>
                    <a:pt x="133" y="53"/>
                    <a:pt x="158" y="49"/>
                  </a:cubicBezTo>
                  <a:cubicBezTo>
                    <a:pt x="163" y="48"/>
                    <a:pt x="169" y="48"/>
                    <a:pt x="175" y="47"/>
                  </a:cubicBezTo>
                  <a:cubicBezTo>
                    <a:pt x="175" y="61"/>
                    <a:pt x="176" y="75"/>
                    <a:pt x="177" y="89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19" name="Freeform 1293"/>
            <p:cNvSpPr>
              <a:spLocks noChangeArrowheads="1"/>
            </p:cNvSpPr>
            <p:nvPr/>
          </p:nvSpPr>
          <p:spPr bwMode="auto">
            <a:xfrm>
              <a:off x="468313" y="731837"/>
              <a:ext cx="225425" cy="90488"/>
            </a:xfrm>
            <a:custGeom>
              <a:avLst/>
              <a:gdLst>
                <a:gd name="T0" fmla="*/ 2147483647 w 174"/>
                <a:gd name="T1" fmla="*/ 2147483647 h 70"/>
                <a:gd name="T2" fmla="*/ 2147483647 w 174"/>
                <a:gd name="T3" fmla="*/ 2147483647 h 70"/>
                <a:gd name="T4" fmla="*/ 2147483647 w 174"/>
                <a:gd name="T5" fmla="*/ 2147483647 h 70"/>
                <a:gd name="T6" fmla="*/ 2147483647 w 174"/>
                <a:gd name="T7" fmla="*/ 2147483647 h 70"/>
                <a:gd name="T8" fmla="*/ 2147483647 w 174"/>
                <a:gd name="T9" fmla="*/ 2147483647 h 70"/>
                <a:gd name="T10" fmla="*/ 2147483647 w 174"/>
                <a:gd name="T11" fmla="*/ 2147483647 h 70"/>
                <a:gd name="T12" fmla="*/ 2147483647 w 174"/>
                <a:gd name="T13" fmla="*/ 2147483647 h 70"/>
                <a:gd name="T14" fmla="*/ 2147483647 w 174"/>
                <a:gd name="T15" fmla="*/ 2147483647 h 70"/>
                <a:gd name="T16" fmla="*/ 2147483647 w 174"/>
                <a:gd name="T17" fmla="*/ 2147483647 h 70"/>
                <a:gd name="T18" fmla="*/ 2147483647 w 174"/>
                <a:gd name="T19" fmla="*/ 2147483647 h 70"/>
                <a:gd name="T20" fmla="*/ 2147483647 w 174"/>
                <a:gd name="T21" fmla="*/ 2147483647 h 70"/>
                <a:gd name="T22" fmla="*/ 2147483647 w 174"/>
                <a:gd name="T23" fmla="*/ 2147483647 h 70"/>
                <a:gd name="T24" fmla="*/ 2147483647 w 174"/>
                <a:gd name="T25" fmla="*/ 2147483647 h 70"/>
                <a:gd name="T26" fmla="*/ 2147483647 w 174"/>
                <a:gd name="T27" fmla="*/ 0 h 70"/>
                <a:gd name="T28" fmla="*/ 2147483647 w 174"/>
                <a:gd name="T29" fmla="*/ 2147483647 h 70"/>
                <a:gd name="T30" fmla="*/ 2147483647 w 174"/>
                <a:gd name="T31" fmla="*/ 2147483647 h 70"/>
                <a:gd name="T32" fmla="*/ 0 w 174"/>
                <a:gd name="T33" fmla="*/ 2147483647 h 70"/>
                <a:gd name="T34" fmla="*/ 2147483647 w 174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4"/>
                <a:gd name="T55" fmla="*/ 0 h 70"/>
                <a:gd name="T56" fmla="*/ 174 w 174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4" h="70">
                  <a:moveTo>
                    <a:pt x="12" y="40"/>
                  </a:moveTo>
                  <a:cubicBezTo>
                    <a:pt x="24" y="34"/>
                    <a:pt x="37" y="24"/>
                    <a:pt x="50" y="29"/>
                  </a:cubicBezTo>
                  <a:cubicBezTo>
                    <a:pt x="58" y="33"/>
                    <a:pt x="66" y="49"/>
                    <a:pt x="71" y="58"/>
                  </a:cubicBezTo>
                  <a:cubicBezTo>
                    <a:pt x="74" y="64"/>
                    <a:pt x="73" y="68"/>
                    <a:pt x="79" y="69"/>
                  </a:cubicBezTo>
                  <a:cubicBezTo>
                    <a:pt x="84" y="70"/>
                    <a:pt x="93" y="68"/>
                    <a:pt x="97" y="67"/>
                  </a:cubicBezTo>
                  <a:cubicBezTo>
                    <a:pt x="123" y="62"/>
                    <a:pt x="148" y="58"/>
                    <a:pt x="174" y="57"/>
                  </a:cubicBezTo>
                  <a:cubicBezTo>
                    <a:pt x="174" y="54"/>
                    <a:pt x="174" y="51"/>
                    <a:pt x="174" y="47"/>
                  </a:cubicBezTo>
                  <a:cubicBezTo>
                    <a:pt x="168" y="48"/>
                    <a:pt x="162" y="48"/>
                    <a:pt x="157" y="49"/>
                  </a:cubicBezTo>
                  <a:cubicBezTo>
                    <a:pt x="132" y="53"/>
                    <a:pt x="107" y="57"/>
                    <a:pt x="83" y="56"/>
                  </a:cubicBezTo>
                  <a:cubicBezTo>
                    <a:pt x="82" y="56"/>
                    <a:pt x="81" y="56"/>
                    <a:pt x="81" y="55"/>
                  </a:cubicBezTo>
                  <a:cubicBezTo>
                    <a:pt x="78" y="43"/>
                    <a:pt x="81" y="30"/>
                    <a:pt x="77" y="19"/>
                  </a:cubicBezTo>
                  <a:cubicBezTo>
                    <a:pt x="71" y="22"/>
                    <a:pt x="63" y="24"/>
                    <a:pt x="58" y="18"/>
                  </a:cubicBezTo>
                  <a:cubicBezTo>
                    <a:pt x="54" y="13"/>
                    <a:pt x="56" y="6"/>
                    <a:pt x="60" y="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0" y="9"/>
                    <a:pt x="40" y="16"/>
                    <a:pt x="29" y="22"/>
                  </a:cubicBezTo>
                  <a:cubicBezTo>
                    <a:pt x="21" y="27"/>
                    <a:pt x="12" y="31"/>
                    <a:pt x="3" y="33"/>
                  </a:cubicBezTo>
                  <a:cubicBezTo>
                    <a:pt x="0" y="37"/>
                    <a:pt x="0" y="43"/>
                    <a:pt x="0" y="49"/>
                  </a:cubicBezTo>
                  <a:cubicBezTo>
                    <a:pt x="3" y="45"/>
                    <a:pt x="8" y="42"/>
                    <a:pt x="12" y="4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0" name="Freeform 1294"/>
            <p:cNvSpPr>
              <a:spLocks noChangeArrowheads="1"/>
            </p:cNvSpPr>
            <p:nvPr/>
          </p:nvSpPr>
          <p:spPr bwMode="auto">
            <a:xfrm>
              <a:off x="527050" y="474662"/>
              <a:ext cx="244475" cy="312738"/>
            </a:xfrm>
            <a:custGeom>
              <a:avLst/>
              <a:gdLst>
                <a:gd name="T0" fmla="*/ 2147483647 w 189"/>
                <a:gd name="T1" fmla="*/ 2147483647 h 241"/>
                <a:gd name="T2" fmla="*/ 2147483647 w 189"/>
                <a:gd name="T3" fmla="*/ 2147483647 h 241"/>
                <a:gd name="T4" fmla="*/ 2147483647 w 189"/>
                <a:gd name="T5" fmla="*/ 2147483647 h 241"/>
                <a:gd name="T6" fmla="*/ 0 w 189"/>
                <a:gd name="T7" fmla="*/ 2147483647 h 241"/>
                <a:gd name="T8" fmla="*/ 2147483647 w 189"/>
                <a:gd name="T9" fmla="*/ 2147483647 h 241"/>
                <a:gd name="T10" fmla="*/ 2147483647 w 189"/>
                <a:gd name="T11" fmla="*/ 2147483647 h 241"/>
                <a:gd name="T12" fmla="*/ 2147483647 w 189"/>
                <a:gd name="T13" fmla="*/ 2147483647 h 241"/>
                <a:gd name="T14" fmla="*/ 2147483647 w 189"/>
                <a:gd name="T15" fmla="*/ 2147483647 h 241"/>
                <a:gd name="T16" fmla="*/ 2147483647 w 189"/>
                <a:gd name="T17" fmla="*/ 2147483647 h 241"/>
                <a:gd name="T18" fmla="*/ 2147483647 w 189"/>
                <a:gd name="T19" fmla="*/ 2147483647 h 2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9"/>
                <a:gd name="T31" fmla="*/ 0 h 241"/>
                <a:gd name="T32" fmla="*/ 189 w 189"/>
                <a:gd name="T33" fmla="*/ 241 h 2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9" h="241">
                  <a:moveTo>
                    <a:pt x="187" y="234"/>
                  </a:moveTo>
                  <a:cubicBezTo>
                    <a:pt x="189" y="186"/>
                    <a:pt x="184" y="135"/>
                    <a:pt x="162" y="91"/>
                  </a:cubicBezTo>
                  <a:cubicBezTo>
                    <a:pt x="145" y="60"/>
                    <a:pt x="121" y="33"/>
                    <a:pt x="89" y="16"/>
                  </a:cubicBezTo>
                  <a:cubicBezTo>
                    <a:pt x="61" y="0"/>
                    <a:pt x="29" y="1"/>
                    <a:pt x="0" y="12"/>
                  </a:cubicBezTo>
                  <a:cubicBezTo>
                    <a:pt x="7" y="12"/>
                    <a:pt x="14" y="15"/>
                    <a:pt x="21" y="16"/>
                  </a:cubicBezTo>
                  <a:cubicBezTo>
                    <a:pt x="33" y="18"/>
                    <a:pt x="45" y="18"/>
                    <a:pt x="57" y="20"/>
                  </a:cubicBezTo>
                  <a:cubicBezTo>
                    <a:pt x="73" y="24"/>
                    <a:pt x="87" y="33"/>
                    <a:pt x="100" y="44"/>
                  </a:cubicBezTo>
                  <a:cubicBezTo>
                    <a:pt x="126" y="66"/>
                    <a:pt x="170" y="130"/>
                    <a:pt x="178" y="241"/>
                  </a:cubicBezTo>
                  <a:cubicBezTo>
                    <a:pt x="181" y="241"/>
                    <a:pt x="184" y="241"/>
                    <a:pt x="187" y="241"/>
                  </a:cubicBezTo>
                  <a:cubicBezTo>
                    <a:pt x="187" y="239"/>
                    <a:pt x="187" y="237"/>
                    <a:pt x="187" y="23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1" name="Freeform 1295"/>
            <p:cNvSpPr>
              <a:spLocks noChangeArrowheads="1"/>
            </p:cNvSpPr>
            <p:nvPr/>
          </p:nvSpPr>
          <p:spPr bwMode="auto">
            <a:xfrm>
              <a:off x="615950" y="679450"/>
              <a:ext cx="26988" cy="22225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2147483647 h 17"/>
                <a:gd name="T6" fmla="*/ 2147483647 w 20"/>
                <a:gd name="T7" fmla="*/ 2147483647 h 17"/>
                <a:gd name="T8" fmla="*/ 2147483647 w 20"/>
                <a:gd name="T9" fmla="*/ 2147483647 h 17"/>
                <a:gd name="T10" fmla="*/ 2147483647 w 20"/>
                <a:gd name="T11" fmla="*/ 214748364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17"/>
                <a:gd name="T20" fmla="*/ 20 w 2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17">
                  <a:moveTo>
                    <a:pt x="20" y="3"/>
                  </a:moveTo>
                  <a:cubicBezTo>
                    <a:pt x="20" y="3"/>
                    <a:pt x="20" y="4"/>
                    <a:pt x="19" y="5"/>
                  </a:cubicBezTo>
                  <a:cubicBezTo>
                    <a:pt x="16" y="11"/>
                    <a:pt x="10" y="17"/>
                    <a:pt x="3" y="15"/>
                  </a:cubicBezTo>
                  <a:cubicBezTo>
                    <a:pt x="0" y="15"/>
                    <a:pt x="2" y="10"/>
                    <a:pt x="3" y="8"/>
                  </a:cubicBezTo>
                  <a:cubicBezTo>
                    <a:pt x="4" y="5"/>
                    <a:pt x="7" y="2"/>
                    <a:pt x="10" y="1"/>
                  </a:cubicBezTo>
                  <a:cubicBezTo>
                    <a:pt x="14" y="0"/>
                    <a:pt x="17" y="1"/>
                    <a:pt x="20" y="3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2" name="Freeform 1296"/>
            <p:cNvSpPr>
              <a:spLocks noChangeArrowheads="1"/>
            </p:cNvSpPr>
            <p:nvPr/>
          </p:nvSpPr>
          <p:spPr bwMode="auto">
            <a:xfrm>
              <a:off x="601663" y="628650"/>
              <a:ext cx="20638" cy="34925"/>
            </a:xfrm>
            <a:custGeom>
              <a:avLst/>
              <a:gdLst>
                <a:gd name="T0" fmla="*/ 2147483647 w 17"/>
                <a:gd name="T1" fmla="*/ 0 h 26"/>
                <a:gd name="T2" fmla="*/ 2147483647 w 17"/>
                <a:gd name="T3" fmla="*/ 2147483647 h 26"/>
                <a:gd name="T4" fmla="*/ 2147483647 w 17"/>
                <a:gd name="T5" fmla="*/ 2147483647 h 26"/>
                <a:gd name="T6" fmla="*/ 2147483647 w 17"/>
                <a:gd name="T7" fmla="*/ 2147483647 h 26"/>
                <a:gd name="T8" fmla="*/ 0 w 17"/>
                <a:gd name="T9" fmla="*/ 2147483647 h 26"/>
                <a:gd name="T10" fmla="*/ 2147483647 w 17"/>
                <a:gd name="T11" fmla="*/ 2147483647 h 26"/>
                <a:gd name="T12" fmla="*/ 2147483647 w 17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26"/>
                <a:gd name="T23" fmla="*/ 17 w 17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26">
                  <a:moveTo>
                    <a:pt x="15" y="0"/>
                  </a:moveTo>
                  <a:cubicBezTo>
                    <a:pt x="16" y="4"/>
                    <a:pt x="17" y="9"/>
                    <a:pt x="15" y="14"/>
                  </a:cubicBezTo>
                  <a:cubicBezTo>
                    <a:pt x="15" y="18"/>
                    <a:pt x="12" y="21"/>
                    <a:pt x="9" y="24"/>
                  </a:cubicBezTo>
                  <a:cubicBezTo>
                    <a:pt x="8" y="25"/>
                    <a:pt x="6" y="26"/>
                    <a:pt x="4" y="26"/>
                  </a:cubicBezTo>
                  <a:cubicBezTo>
                    <a:pt x="1" y="26"/>
                    <a:pt x="0" y="20"/>
                    <a:pt x="0" y="18"/>
                  </a:cubicBezTo>
                  <a:cubicBezTo>
                    <a:pt x="0" y="13"/>
                    <a:pt x="2" y="8"/>
                    <a:pt x="6" y="4"/>
                  </a:cubicBezTo>
                  <a:cubicBezTo>
                    <a:pt x="9" y="1"/>
                    <a:pt x="12" y="0"/>
                    <a:pt x="15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3" name="Freeform 1297"/>
            <p:cNvSpPr>
              <a:spLocks noChangeArrowheads="1"/>
            </p:cNvSpPr>
            <p:nvPr/>
          </p:nvSpPr>
          <p:spPr bwMode="auto">
            <a:xfrm>
              <a:off x="557213" y="593725"/>
              <a:ext cx="60325" cy="65088"/>
            </a:xfrm>
            <a:custGeom>
              <a:avLst/>
              <a:gdLst>
                <a:gd name="T0" fmla="*/ 2147483647 w 47"/>
                <a:gd name="T1" fmla="*/ 2147483647 h 51"/>
                <a:gd name="T2" fmla="*/ 2147483647 w 47"/>
                <a:gd name="T3" fmla="*/ 2147483647 h 51"/>
                <a:gd name="T4" fmla="*/ 2147483647 w 47"/>
                <a:gd name="T5" fmla="*/ 2147483647 h 51"/>
                <a:gd name="T6" fmla="*/ 2147483647 w 47"/>
                <a:gd name="T7" fmla="*/ 2147483647 h 51"/>
                <a:gd name="T8" fmla="*/ 2147483647 w 47"/>
                <a:gd name="T9" fmla="*/ 2147483647 h 51"/>
                <a:gd name="T10" fmla="*/ 2147483647 w 47"/>
                <a:gd name="T11" fmla="*/ 2147483647 h 51"/>
                <a:gd name="T12" fmla="*/ 2147483647 w 47"/>
                <a:gd name="T13" fmla="*/ 2147483647 h 51"/>
                <a:gd name="T14" fmla="*/ 2147483647 w 47"/>
                <a:gd name="T15" fmla="*/ 2147483647 h 51"/>
                <a:gd name="T16" fmla="*/ 2147483647 w 47"/>
                <a:gd name="T17" fmla="*/ 2147483647 h 51"/>
                <a:gd name="T18" fmla="*/ 2147483647 w 47"/>
                <a:gd name="T19" fmla="*/ 2147483647 h 51"/>
                <a:gd name="T20" fmla="*/ 0 w 47"/>
                <a:gd name="T21" fmla="*/ 2147483647 h 51"/>
                <a:gd name="T22" fmla="*/ 0 w 47"/>
                <a:gd name="T23" fmla="*/ 2147483647 h 51"/>
                <a:gd name="T24" fmla="*/ 0 w 47"/>
                <a:gd name="T25" fmla="*/ 0 h 51"/>
                <a:gd name="T26" fmla="*/ 2147483647 w 47"/>
                <a:gd name="T27" fmla="*/ 2147483647 h 51"/>
                <a:gd name="T28" fmla="*/ 2147483647 w 47"/>
                <a:gd name="T29" fmla="*/ 2147483647 h 51"/>
                <a:gd name="T30" fmla="*/ 2147483647 w 47"/>
                <a:gd name="T31" fmla="*/ 2147483647 h 51"/>
                <a:gd name="T32" fmla="*/ 2147483647 w 47"/>
                <a:gd name="T33" fmla="*/ 2147483647 h 51"/>
                <a:gd name="T34" fmla="*/ 2147483647 w 47"/>
                <a:gd name="T35" fmla="*/ 2147483647 h 51"/>
                <a:gd name="T36" fmla="*/ 2147483647 w 47"/>
                <a:gd name="T37" fmla="*/ 2147483647 h 51"/>
                <a:gd name="T38" fmla="*/ 2147483647 w 47"/>
                <a:gd name="T39" fmla="*/ 2147483647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7"/>
                <a:gd name="T61" fmla="*/ 0 h 51"/>
                <a:gd name="T62" fmla="*/ 47 w 47"/>
                <a:gd name="T63" fmla="*/ 51 h 5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7" h="51">
                  <a:moveTo>
                    <a:pt x="47" y="24"/>
                  </a:moveTo>
                  <a:cubicBezTo>
                    <a:pt x="44" y="24"/>
                    <a:pt x="42" y="26"/>
                    <a:pt x="39" y="28"/>
                  </a:cubicBezTo>
                  <a:cubicBezTo>
                    <a:pt x="33" y="32"/>
                    <a:pt x="30" y="40"/>
                    <a:pt x="30" y="47"/>
                  </a:cubicBezTo>
                  <a:cubicBezTo>
                    <a:pt x="30" y="48"/>
                    <a:pt x="31" y="49"/>
                    <a:pt x="31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47"/>
                    <a:pt x="26" y="44"/>
                    <a:pt x="24" y="42"/>
                  </a:cubicBezTo>
                  <a:cubicBezTo>
                    <a:pt x="22" y="39"/>
                    <a:pt x="20" y="38"/>
                    <a:pt x="17" y="36"/>
                  </a:cubicBezTo>
                  <a:cubicBezTo>
                    <a:pt x="17" y="35"/>
                    <a:pt x="17" y="34"/>
                    <a:pt x="17" y="33"/>
                  </a:cubicBezTo>
                  <a:cubicBezTo>
                    <a:pt x="16" y="28"/>
                    <a:pt x="13" y="23"/>
                    <a:pt x="9" y="19"/>
                  </a:cubicBezTo>
                  <a:cubicBezTo>
                    <a:pt x="8" y="17"/>
                    <a:pt x="5" y="15"/>
                    <a:pt x="2" y="12"/>
                  </a:cubicBezTo>
                  <a:cubicBezTo>
                    <a:pt x="2" y="10"/>
                    <a:pt x="1" y="8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1" y="1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3"/>
                    <a:pt x="8" y="3"/>
                  </a:cubicBezTo>
                  <a:cubicBezTo>
                    <a:pt x="9" y="3"/>
                    <a:pt x="10" y="2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9" y="6"/>
                    <a:pt x="27" y="7"/>
                    <a:pt x="35" y="11"/>
                  </a:cubicBezTo>
                  <a:cubicBezTo>
                    <a:pt x="40" y="14"/>
                    <a:pt x="45" y="19"/>
                    <a:pt x="47" y="2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4" name="Freeform 1298"/>
            <p:cNvSpPr>
              <a:spLocks noChangeArrowheads="1"/>
            </p:cNvSpPr>
            <p:nvPr/>
          </p:nvSpPr>
          <p:spPr bwMode="auto">
            <a:xfrm>
              <a:off x="544513" y="700087"/>
              <a:ext cx="46038" cy="34925"/>
            </a:xfrm>
            <a:custGeom>
              <a:avLst/>
              <a:gdLst>
                <a:gd name="T0" fmla="*/ 2147483647 w 36"/>
                <a:gd name="T1" fmla="*/ 2147483647 h 27"/>
                <a:gd name="T2" fmla="*/ 2147483647 w 36"/>
                <a:gd name="T3" fmla="*/ 2147483647 h 27"/>
                <a:gd name="T4" fmla="*/ 2147483647 w 36"/>
                <a:gd name="T5" fmla="*/ 2147483647 h 27"/>
                <a:gd name="T6" fmla="*/ 2147483647 w 36"/>
                <a:gd name="T7" fmla="*/ 2147483647 h 27"/>
                <a:gd name="T8" fmla="*/ 2147483647 w 36"/>
                <a:gd name="T9" fmla="*/ 2147483647 h 27"/>
                <a:gd name="T10" fmla="*/ 0 w 36"/>
                <a:gd name="T11" fmla="*/ 2147483647 h 27"/>
                <a:gd name="T12" fmla="*/ 2147483647 w 36"/>
                <a:gd name="T13" fmla="*/ 2147483647 h 27"/>
                <a:gd name="T14" fmla="*/ 2147483647 w 36"/>
                <a:gd name="T15" fmla="*/ 2147483647 h 27"/>
                <a:gd name="T16" fmla="*/ 2147483647 w 36"/>
                <a:gd name="T17" fmla="*/ 2147483647 h 27"/>
                <a:gd name="T18" fmla="*/ 2147483647 w 36"/>
                <a:gd name="T19" fmla="*/ 0 h 27"/>
                <a:gd name="T20" fmla="*/ 2147483647 w 36"/>
                <a:gd name="T21" fmla="*/ 2147483647 h 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7"/>
                <a:gd name="T35" fmla="*/ 36 w 36"/>
                <a:gd name="T36" fmla="*/ 27 h 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7">
                  <a:moveTo>
                    <a:pt x="34" y="5"/>
                  </a:moveTo>
                  <a:cubicBezTo>
                    <a:pt x="36" y="12"/>
                    <a:pt x="34" y="20"/>
                    <a:pt x="30" y="27"/>
                  </a:cubicBezTo>
                  <a:cubicBezTo>
                    <a:pt x="29" y="25"/>
                    <a:pt x="27" y="23"/>
                    <a:pt x="25" y="22"/>
                  </a:cubicBezTo>
                  <a:cubicBezTo>
                    <a:pt x="19" y="18"/>
                    <a:pt x="11" y="19"/>
                    <a:pt x="5" y="23"/>
                  </a:cubicBezTo>
                  <a:cubicBezTo>
                    <a:pt x="4" y="24"/>
                    <a:pt x="3" y="25"/>
                    <a:pt x="2" y="2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1"/>
                    <a:pt x="5" y="17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1" y="15"/>
                    <a:pt x="15" y="14"/>
                    <a:pt x="18" y="13"/>
                  </a:cubicBezTo>
                  <a:cubicBezTo>
                    <a:pt x="25" y="11"/>
                    <a:pt x="29" y="6"/>
                    <a:pt x="32" y="0"/>
                  </a:cubicBezTo>
                  <a:cubicBezTo>
                    <a:pt x="33" y="1"/>
                    <a:pt x="34" y="3"/>
                    <a:pt x="34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5" name="Freeform 1299"/>
            <p:cNvSpPr>
              <a:spLocks noChangeArrowheads="1"/>
            </p:cNvSpPr>
            <p:nvPr/>
          </p:nvSpPr>
          <p:spPr bwMode="auto">
            <a:xfrm>
              <a:off x="565150" y="646112"/>
              <a:ext cx="25400" cy="46038"/>
            </a:xfrm>
            <a:custGeom>
              <a:avLst/>
              <a:gdLst>
                <a:gd name="T0" fmla="*/ 2147483647 w 19"/>
                <a:gd name="T1" fmla="*/ 0 h 35"/>
                <a:gd name="T2" fmla="*/ 2147483647 w 19"/>
                <a:gd name="T3" fmla="*/ 2147483647 h 35"/>
                <a:gd name="T4" fmla="*/ 2147483647 w 19"/>
                <a:gd name="T5" fmla="*/ 2147483647 h 35"/>
                <a:gd name="T6" fmla="*/ 2147483647 w 19"/>
                <a:gd name="T7" fmla="*/ 2147483647 h 35"/>
                <a:gd name="T8" fmla="*/ 0 w 19"/>
                <a:gd name="T9" fmla="*/ 2147483647 h 35"/>
                <a:gd name="T10" fmla="*/ 0 w 19"/>
                <a:gd name="T11" fmla="*/ 2147483647 h 35"/>
                <a:gd name="T12" fmla="*/ 2147483647 w 19"/>
                <a:gd name="T13" fmla="*/ 2147483647 h 35"/>
                <a:gd name="T14" fmla="*/ 2147483647 w 1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35"/>
                <a:gd name="T26" fmla="*/ 19 w 19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35">
                  <a:moveTo>
                    <a:pt x="10" y="0"/>
                  </a:moveTo>
                  <a:cubicBezTo>
                    <a:pt x="19" y="7"/>
                    <a:pt x="18" y="20"/>
                    <a:pt x="15" y="31"/>
                  </a:cubicBezTo>
                  <a:cubicBezTo>
                    <a:pt x="15" y="32"/>
                    <a:pt x="15" y="33"/>
                    <a:pt x="14" y="35"/>
                  </a:cubicBezTo>
                  <a:cubicBezTo>
                    <a:pt x="12" y="33"/>
                    <a:pt x="10" y="31"/>
                    <a:pt x="7" y="30"/>
                  </a:cubicBezTo>
                  <a:cubicBezTo>
                    <a:pt x="5" y="29"/>
                    <a:pt x="2" y="29"/>
                    <a:pt x="0" y="28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1" y="21"/>
                    <a:pt x="1" y="19"/>
                    <a:pt x="1" y="17"/>
                  </a:cubicBezTo>
                  <a:cubicBezTo>
                    <a:pt x="6" y="13"/>
                    <a:pt x="9" y="7"/>
                    <a:pt x="10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6" name="Freeform 1300"/>
            <p:cNvSpPr>
              <a:spLocks noChangeArrowheads="1"/>
            </p:cNvSpPr>
            <p:nvPr/>
          </p:nvSpPr>
          <p:spPr bwMode="auto">
            <a:xfrm>
              <a:off x="544513" y="717550"/>
              <a:ext cx="22225" cy="17463"/>
            </a:xfrm>
            <a:custGeom>
              <a:avLst/>
              <a:gdLst>
                <a:gd name="T0" fmla="*/ 2147483647 w 18"/>
                <a:gd name="T1" fmla="*/ 2147483647 h 13"/>
                <a:gd name="T2" fmla="*/ 2147483647 w 18"/>
                <a:gd name="T3" fmla="*/ 2147483647 h 13"/>
                <a:gd name="T4" fmla="*/ 0 w 18"/>
                <a:gd name="T5" fmla="*/ 2147483647 h 13"/>
                <a:gd name="T6" fmla="*/ 2147483647 w 18"/>
                <a:gd name="T7" fmla="*/ 2147483647 h 13"/>
                <a:gd name="T8" fmla="*/ 2147483647 w 18"/>
                <a:gd name="T9" fmla="*/ 2147483647 h 13"/>
                <a:gd name="T10" fmla="*/ 2147483647 w 18"/>
                <a:gd name="T11" fmla="*/ 2147483647 h 13"/>
                <a:gd name="T12" fmla="*/ 2147483647 w 18"/>
                <a:gd name="T13" fmla="*/ 0 h 13"/>
                <a:gd name="T14" fmla="*/ 2147483647 w 18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3"/>
                <a:gd name="T26" fmla="*/ 18 w 18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3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4"/>
                    <a:pt x="2" y="8"/>
                    <a:pt x="0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4" y="11"/>
                    <a:pt x="5" y="10"/>
                  </a:cubicBezTo>
                  <a:cubicBezTo>
                    <a:pt x="9" y="7"/>
                    <a:pt x="14" y="6"/>
                    <a:pt x="18" y="6"/>
                  </a:cubicBezTo>
                  <a:cubicBezTo>
                    <a:pt x="18" y="4"/>
                    <a:pt x="18" y="2"/>
                    <a:pt x="17" y="0"/>
                  </a:cubicBezTo>
                  <a:cubicBezTo>
                    <a:pt x="14" y="1"/>
                    <a:pt x="11" y="2"/>
                    <a:pt x="7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7" name="Freeform 1301"/>
            <p:cNvSpPr>
              <a:spLocks noChangeArrowheads="1"/>
            </p:cNvSpPr>
            <p:nvPr/>
          </p:nvSpPr>
          <p:spPr bwMode="auto">
            <a:xfrm>
              <a:off x="555625" y="695325"/>
              <a:ext cx="11113" cy="19050"/>
            </a:xfrm>
            <a:custGeom>
              <a:avLst/>
              <a:gdLst>
                <a:gd name="T0" fmla="*/ 2147483647 w 9"/>
                <a:gd name="T1" fmla="*/ 2147483647 h 14"/>
                <a:gd name="T2" fmla="*/ 2147483647 w 9"/>
                <a:gd name="T3" fmla="*/ 0 h 14"/>
                <a:gd name="T4" fmla="*/ 2147483647 w 9"/>
                <a:gd name="T5" fmla="*/ 0 h 14"/>
                <a:gd name="T6" fmla="*/ 2147483647 w 9"/>
                <a:gd name="T7" fmla="*/ 2147483647 h 14"/>
                <a:gd name="T8" fmla="*/ 0 w 9"/>
                <a:gd name="T9" fmla="*/ 2147483647 h 14"/>
                <a:gd name="T10" fmla="*/ 2147483647 w 9"/>
                <a:gd name="T11" fmla="*/ 2147483647 h 14"/>
                <a:gd name="T12" fmla="*/ 2147483647 w 9"/>
                <a:gd name="T13" fmla="*/ 2147483647 h 14"/>
                <a:gd name="T14" fmla="*/ 2147483647 w 9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14"/>
                <a:gd name="T26" fmla="*/ 9 w 9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14">
                  <a:moveTo>
                    <a:pt x="6" y="3"/>
                  </a:moveTo>
                  <a:cubicBezTo>
                    <a:pt x="6" y="2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4"/>
                    <a:pt x="3" y="7"/>
                    <a:pt x="2" y="10"/>
                  </a:cubicBezTo>
                  <a:cubicBezTo>
                    <a:pt x="1" y="12"/>
                    <a:pt x="1" y="13"/>
                    <a:pt x="0" y="14"/>
                  </a:cubicBezTo>
                  <a:cubicBezTo>
                    <a:pt x="3" y="14"/>
                    <a:pt x="7" y="14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0"/>
                    <a:pt x="7" y="7"/>
                    <a:pt x="6" y="3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8" name="Freeform 1302"/>
            <p:cNvSpPr>
              <a:spLocks noChangeArrowheads="1"/>
            </p:cNvSpPr>
            <p:nvPr/>
          </p:nvSpPr>
          <p:spPr bwMode="auto">
            <a:xfrm>
              <a:off x="555625" y="687387"/>
              <a:ext cx="26988" cy="26988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0 w 21"/>
                <a:gd name="T7" fmla="*/ 2147483647 h 21"/>
                <a:gd name="T8" fmla="*/ 2147483647 w 21"/>
                <a:gd name="T9" fmla="*/ 2147483647 h 21"/>
                <a:gd name="T10" fmla="*/ 2147483647 w 21"/>
                <a:gd name="T11" fmla="*/ 0 h 21"/>
                <a:gd name="T12" fmla="*/ 2147483647 w 21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21"/>
                <a:gd name="T23" fmla="*/ 21 w 21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21">
                  <a:moveTo>
                    <a:pt x="10" y="1"/>
                  </a:moveTo>
                  <a:cubicBezTo>
                    <a:pt x="14" y="1"/>
                    <a:pt x="18" y="4"/>
                    <a:pt x="21" y="7"/>
                  </a:cubicBezTo>
                  <a:cubicBezTo>
                    <a:pt x="18" y="11"/>
                    <a:pt x="15" y="16"/>
                    <a:pt x="11" y="18"/>
                  </a:cubicBezTo>
                  <a:cubicBezTo>
                    <a:pt x="8" y="20"/>
                    <a:pt x="4" y="21"/>
                    <a:pt x="0" y="20"/>
                  </a:cubicBezTo>
                  <a:cubicBezTo>
                    <a:pt x="1" y="19"/>
                    <a:pt x="1" y="18"/>
                    <a:pt x="2" y="16"/>
                  </a:cubicBezTo>
                  <a:cubicBezTo>
                    <a:pt x="4" y="11"/>
                    <a:pt x="6" y="6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29" name="Freeform 1303"/>
            <p:cNvSpPr>
              <a:spLocks noChangeArrowheads="1"/>
            </p:cNvSpPr>
            <p:nvPr/>
          </p:nvSpPr>
          <p:spPr bwMode="auto">
            <a:xfrm>
              <a:off x="544513" y="728662"/>
              <a:ext cx="34925" cy="26988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2147483647 w 27"/>
                <a:gd name="T7" fmla="*/ 2147483647 h 22"/>
                <a:gd name="T8" fmla="*/ 2147483647 w 27"/>
                <a:gd name="T9" fmla="*/ 2147483647 h 22"/>
                <a:gd name="T10" fmla="*/ 2147483647 w 27"/>
                <a:gd name="T11" fmla="*/ 214748364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2"/>
                <a:gd name="T20" fmla="*/ 27 w 27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2">
                  <a:moveTo>
                    <a:pt x="23" y="5"/>
                  </a:moveTo>
                  <a:cubicBezTo>
                    <a:pt x="25" y="6"/>
                    <a:pt x="26" y="7"/>
                    <a:pt x="27" y="8"/>
                  </a:cubicBezTo>
                  <a:cubicBezTo>
                    <a:pt x="24" y="13"/>
                    <a:pt x="20" y="16"/>
                    <a:pt x="16" y="19"/>
                  </a:cubicBezTo>
                  <a:cubicBezTo>
                    <a:pt x="13" y="21"/>
                    <a:pt x="8" y="22"/>
                    <a:pt x="5" y="20"/>
                  </a:cubicBezTo>
                  <a:cubicBezTo>
                    <a:pt x="0" y="18"/>
                    <a:pt x="1" y="12"/>
                    <a:pt x="3" y="8"/>
                  </a:cubicBezTo>
                  <a:cubicBezTo>
                    <a:pt x="8" y="2"/>
                    <a:pt x="17" y="0"/>
                    <a:pt x="23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0" name="Freeform 1304"/>
            <p:cNvSpPr>
              <a:spLocks noChangeArrowheads="1"/>
            </p:cNvSpPr>
            <p:nvPr/>
          </p:nvSpPr>
          <p:spPr bwMode="auto">
            <a:xfrm>
              <a:off x="536575" y="869950"/>
              <a:ext cx="38100" cy="60325"/>
            </a:xfrm>
            <a:custGeom>
              <a:avLst/>
              <a:gdLst>
                <a:gd name="T0" fmla="*/ 2147483647 w 30"/>
                <a:gd name="T1" fmla="*/ 2147483647 h 46"/>
                <a:gd name="T2" fmla="*/ 2147483647 w 30"/>
                <a:gd name="T3" fmla="*/ 2147483647 h 46"/>
                <a:gd name="T4" fmla="*/ 2147483647 w 30"/>
                <a:gd name="T5" fmla="*/ 2147483647 h 46"/>
                <a:gd name="T6" fmla="*/ 0 w 30"/>
                <a:gd name="T7" fmla="*/ 0 h 46"/>
                <a:gd name="T8" fmla="*/ 2147483647 w 30"/>
                <a:gd name="T9" fmla="*/ 2147483647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46"/>
                <a:gd name="T17" fmla="*/ 30 w 30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46">
                  <a:moveTo>
                    <a:pt x="30" y="45"/>
                  </a:moveTo>
                  <a:cubicBezTo>
                    <a:pt x="26" y="45"/>
                    <a:pt x="21" y="45"/>
                    <a:pt x="17" y="46"/>
                  </a:cubicBezTo>
                  <a:cubicBezTo>
                    <a:pt x="15" y="41"/>
                    <a:pt x="13" y="35"/>
                    <a:pt x="11" y="30"/>
                  </a:cubicBezTo>
                  <a:cubicBezTo>
                    <a:pt x="7" y="21"/>
                    <a:pt x="4" y="10"/>
                    <a:pt x="0" y="0"/>
                  </a:cubicBezTo>
                  <a:cubicBezTo>
                    <a:pt x="10" y="14"/>
                    <a:pt x="20" y="30"/>
                    <a:pt x="30" y="4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1" name="Freeform 1305"/>
            <p:cNvSpPr>
              <a:spLocks noChangeArrowheads="1"/>
            </p:cNvSpPr>
            <p:nvPr/>
          </p:nvSpPr>
          <p:spPr bwMode="auto">
            <a:xfrm>
              <a:off x="544513" y="730250"/>
              <a:ext cx="25400" cy="25400"/>
            </a:xfrm>
            <a:custGeom>
              <a:avLst/>
              <a:gdLst>
                <a:gd name="T0" fmla="*/ 2147483647 w 19"/>
                <a:gd name="T1" fmla="*/ 2147483647 h 20"/>
                <a:gd name="T2" fmla="*/ 2147483647 w 19"/>
                <a:gd name="T3" fmla="*/ 0 h 20"/>
                <a:gd name="T4" fmla="*/ 2147483647 w 19"/>
                <a:gd name="T5" fmla="*/ 0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2147483647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2147483647 h 20"/>
                <a:gd name="T16" fmla="*/ 2147483647 w 19"/>
                <a:gd name="T17" fmla="*/ 2147483647 h 20"/>
                <a:gd name="T18" fmla="*/ 2147483647 w 19"/>
                <a:gd name="T19" fmla="*/ 2147483647 h 20"/>
                <a:gd name="T20" fmla="*/ 2147483647 w 19"/>
                <a:gd name="T21" fmla="*/ 2147483647 h 20"/>
                <a:gd name="T22" fmla="*/ 2147483647 w 19"/>
                <a:gd name="T23" fmla="*/ 2147483647 h 20"/>
                <a:gd name="T24" fmla="*/ 2147483647 w 19"/>
                <a:gd name="T25" fmla="*/ 2147483647 h 20"/>
                <a:gd name="T26" fmla="*/ 2147483647 w 19"/>
                <a:gd name="T27" fmla="*/ 2147483647 h 20"/>
                <a:gd name="T28" fmla="*/ 2147483647 w 19"/>
                <a:gd name="T29" fmla="*/ 2147483647 h 20"/>
                <a:gd name="T30" fmla="*/ 2147483647 w 19"/>
                <a:gd name="T31" fmla="*/ 2147483647 h 20"/>
                <a:gd name="T32" fmla="*/ 2147483647 w 19"/>
                <a:gd name="T33" fmla="*/ 2147483647 h 20"/>
                <a:gd name="T34" fmla="*/ 2147483647 w 19"/>
                <a:gd name="T35" fmla="*/ 2147483647 h 20"/>
                <a:gd name="T36" fmla="*/ 2147483647 w 19"/>
                <a:gd name="T37" fmla="*/ 2147483647 h 20"/>
                <a:gd name="T38" fmla="*/ 2147483647 w 19"/>
                <a:gd name="T39" fmla="*/ 2147483647 h 20"/>
                <a:gd name="T40" fmla="*/ 2147483647 w 19"/>
                <a:gd name="T41" fmla="*/ 2147483647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20"/>
                <a:gd name="T65" fmla="*/ 19 w 19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20">
                  <a:moveTo>
                    <a:pt x="18" y="1"/>
                  </a:moveTo>
                  <a:cubicBezTo>
                    <a:pt x="17" y="0"/>
                    <a:pt x="1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3" y="0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1" y="10"/>
                    <a:pt x="0" y="16"/>
                    <a:pt x="5" y="18"/>
                  </a:cubicBezTo>
                  <a:cubicBezTo>
                    <a:pt x="8" y="20"/>
                    <a:pt x="13" y="19"/>
                    <a:pt x="16" y="17"/>
                  </a:cubicBezTo>
                  <a:cubicBezTo>
                    <a:pt x="16" y="16"/>
                    <a:pt x="17" y="16"/>
                    <a:pt x="17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0"/>
                    <a:pt x="18" y="5"/>
                    <a:pt x="1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2" name="Freeform 1306"/>
            <p:cNvSpPr>
              <a:spLocks noChangeArrowheads="1"/>
            </p:cNvSpPr>
            <p:nvPr/>
          </p:nvSpPr>
          <p:spPr bwMode="auto">
            <a:xfrm>
              <a:off x="349250" y="438150"/>
              <a:ext cx="188913" cy="85725"/>
            </a:xfrm>
            <a:custGeom>
              <a:avLst/>
              <a:gdLst>
                <a:gd name="T0" fmla="*/ 2147483647 w 146"/>
                <a:gd name="T1" fmla="*/ 2147483647 h 67"/>
                <a:gd name="T2" fmla="*/ 2147483647 w 146"/>
                <a:gd name="T3" fmla="*/ 2147483647 h 67"/>
                <a:gd name="T4" fmla="*/ 2147483647 w 146"/>
                <a:gd name="T5" fmla="*/ 2147483647 h 67"/>
                <a:gd name="T6" fmla="*/ 2147483647 w 146"/>
                <a:gd name="T7" fmla="*/ 2147483647 h 67"/>
                <a:gd name="T8" fmla="*/ 2147483647 w 146"/>
                <a:gd name="T9" fmla="*/ 2147483647 h 67"/>
                <a:gd name="T10" fmla="*/ 2147483647 w 146"/>
                <a:gd name="T11" fmla="*/ 2147483647 h 67"/>
                <a:gd name="T12" fmla="*/ 2147483647 w 146"/>
                <a:gd name="T13" fmla="*/ 2147483647 h 67"/>
                <a:gd name="T14" fmla="*/ 2147483647 w 146"/>
                <a:gd name="T15" fmla="*/ 2147483647 h 67"/>
                <a:gd name="T16" fmla="*/ 2147483647 w 146"/>
                <a:gd name="T17" fmla="*/ 2147483647 h 67"/>
                <a:gd name="T18" fmla="*/ 2147483647 w 146"/>
                <a:gd name="T19" fmla="*/ 2147483647 h 67"/>
                <a:gd name="T20" fmla="*/ 2147483647 w 146"/>
                <a:gd name="T21" fmla="*/ 2147483647 h 67"/>
                <a:gd name="T22" fmla="*/ 2147483647 w 146"/>
                <a:gd name="T23" fmla="*/ 2147483647 h 67"/>
                <a:gd name="T24" fmla="*/ 2147483647 w 146"/>
                <a:gd name="T25" fmla="*/ 2147483647 h 67"/>
                <a:gd name="T26" fmla="*/ 0 w 146"/>
                <a:gd name="T27" fmla="*/ 2147483647 h 67"/>
                <a:gd name="T28" fmla="*/ 2147483647 w 146"/>
                <a:gd name="T29" fmla="*/ 2147483647 h 67"/>
                <a:gd name="T30" fmla="*/ 2147483647 w 146"/>
                <a:gd name="T31" fmla="*/ 2147483647 h 67"/>
                <a:gd name="T32" fmla="*/ 2147483647 w 146"/>
                <a:gd name="T33" fmla="*/ 2147483647 h 67"/>
                <a:gd name="T34" fmla="*/ 2147483647 w 146"/>
                <a:gd name="T35" fmla="*/ 2147483647 h 6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6"/>
                <a:gd name="T55" fmla="*/ 0 h 67"/>
                <a:gd name="T56" fmla="*/ 146 w 146"/>
                <a:gd name="T57" fmla="*/ 67 h 6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6" h="67">
                  <a:moveTo>
                    <a:pt x="138" y="27"/>
                  </a:moveTo>
                  <a:cubicBezTo>
                    <a:pt x="141" y="29"/>
                    <a:pt x="143" y="32"/>
                    <a:pt x="146" y="34"/>
                  </a:cubicBezTo>
                  <a:cubicBezTo>
                    <a:pt x="131" y="39"/>
                    <a:pt x="117" y="46"/>
                    <a:pt x="105" y="57"/>
                  </a:cubicBezTo>
                  <a:cubicBezTo>
                    <a:pt x="104" y="55"/>
                    <a:pt x="102" y="54"/>
                    <a:pt x="99" y="54"/>
                  </a:cubicBezTo>
                  <a:cubicBezTo>
                    <a:pt x="96" y="54"/>
                    <a:pt x="93" y="55"/>
                    <a:pt x="89" y="57"/>
                  </a:cubicBezTo>
                  <a:cubicBezTo>
                    <a:pt x="85" y="58"/>
                    <a:pt x="82" y="59"/>
                    <a:pt x="79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5" y="60"/>
                    <a:pt x="72" y="61"/>
                    <a:pt x="71" y="62"/>
                  </a:cubicBezTo>
                  <a:cubicBezTo>
                    <a:pt x="70" y="64"/>
                    <a:pt x="70" y="65"/>
                    <a:pt x="70" y="67"/>
                  </a:cubicBezTo>
                  <a:cubicBezTo>
                    <a:pt x="69" y="67"/>
                    <a:pt x="69" y="66"/>
                    <a:pt x="69" y="66"/>
                  </a:cubicBezTo>
                  <a:cubicBezTo>
                    <a:pt x="69" y="66"/>
                    <a:pt x="68" y="66"/>
                    <a:pt x="67" y="66"/>
                  </a:cubicBezTo>
                  <a:cubicBezTo>
                    <a:pt x="66" y="66"/>
                    <a:pt x="65" y="66"/>
                    <a:pt x="64" y="67"/>
                  </a:cubicBezTo>
                  <a:cubicBezTo>
                    <a:pt x="62" y="54"/>
                    <a:pt x="48" y="45"/>
                    <a:pt x="37" y="39"/>
                  </a:cubicBezTo>
                  <a:cubicBezTo>
                    <a:pt x="26" y="33"/>
                    <a:pt x="13" y="28"/>
                    <a:pt x="0" y="27"/>
                  </a:cubicBezTo>
                  <a:cubicBezTo>
                    <a:pt x="13" y="8"/>
                    <a:pt x="40" y="2"/>
                    <a:pt x="62" y="1"/>
                  </a:cubicBezTo>
                  <a:cubicBezTo>
                    <a:pt x="77" y="0"/>
                    <a:pt x="93" y="2"/>
                    <a:pt x="107" y="7"/>
                  </a:cubicBezTo>
                  <a:cubicBezTo>
                    <a:pt x="115" y="10"/>
                    <a:pt x="122" y="14"/>
                    <a:pt x="129" y="19"/>
                  </a:cubicBezTo>
                  <a:cubicBezTo>
                    <a:pt x="132" y="21"/>
                    <a:pt x="135" y="24"/>
                    <a:pt x="138" y="27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3" name="Freeform 1307"/>
            <p:cNvSpPr>
              <a:spLocks noChangeArrowheads="1"/>
            </p:cNvSpPr>
            <p:nvPr/>
          </p:nvSpPr>
          <p:spPr bwMode="auto">
            <a:xfrm>
              <a:off x="349250" y="438150"/>
              <a:ext cx="188913" cy="57150"/>
            </a:xfrm>
            <a:custGeom>
              <a:avLst/>
              <a:gdLst>
                <a:gd name="T0" fmla="*/ 2147483647 w 146"/>
                <a:gd name="T1" fmla="*/ 2147483647 h 44"/>
                <a:gd name="T2" fmla="*/ 2147483647 w 146"/>
                <a:gd name="T3" fmla="*/ 2147483647 h 44"/>
                <a:gd name="T4" fmla="*/ 2147483647 w 146"/>
                <a:gd name="T5" fmla="*/ 2147483647 h 44"/>
                <a:gd name="T6" fmla="*/ 2147483647 w 146"/>
                <a:gd name="T7" fmla="*/ 2147483647 h 44"/>
                <a:gd name="T8" fmla="*/ 0 w 146"/>
                <a:gd name="T9" fmla="*/ 2147483647 h 44"/>
                <a:gd name="T10" fmla="*/ 2147483647 w 146"/>
                <a:gd name="T11" fmla="*/ 2147483647 h 44"/>
                <a:gd name="T12" fmla="*/ 2147483647 w 146"/>
                <a:gd name="T13" fmla="*/ 2147483647 h 44"/>
                <a:gd name="T14" fmla="*/ 2147483647 w 146"/>
                <a:gd name="T15" fmla="*/ 2147483647 h 44"/>
                <a:gd name="T16" fmla="*/ 2147483647 w 146"/>
                <a:gd name="T17" fmla="*/ 2147483647 h 44"/>
                <a:gd name="T18" fmla="*/ 2147483647 w 146"/>
                <a:gd name="T19" fmla="*/ 2147483647 h 44"/>
                <a:gd name="T20" fmla="*/ 2147483647 w 146"/>
                <a:gd name="T21" fmla="*/ 2147483647 h 44"/>
                <a:gd name="T22" fmla="*/ 2147483647 w 146"/>
                <a:gd name="T23" fmla="*/ 2147483647 h 44"/>
                <a:gd name="T24" fmla="*/ 2147483647 w 146"/>
                <a:gd name="T25" fmla="*/ 2147483647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6"/>
                <a:gd name="T40" fmla="*/ 0 h 44"/>
                <a:gd name="T41" fmla="*/ 146 w 146"/>
                <a:gd name="T42" fmla="*/ 44 h 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6" h="44">
                  <a:moveTo>
                    <a:pt x="138" y="27"/>
                  </a:moveTo>
                  <a:cubicBezTo>
                    <a:pt x="135" y="24"/>
                    <a:pt x="132" y="21"/>
                    <a:pt x="129" y="19"/>
                  </a:cubicBezTo>
                  <a:cubicBezTo>
                    <a:pt x="122" y="14"/>
                    <a:pt x="115" y="10"/>
                    <a:pt x="107" y="7"/>
                  </a:cubicBezTo>
                  <a:cubicBezTo>
                    <a:pt x="93" y="2"/>
                    <a:pt x="77" y="0"/>
                    <a:pt x="62" y="1"/>
                  </a:cubicBezTo>
                  <a:cubicBezTo>
                    <a:pt x="40" y="2"/>
                    <a:pt x="13" y="8"/>
                    <a:pt x="0" y="27"/>
                  </a:cubicBezTo>
                  <a:cubicBezTo>
                    <a:pt x="2" y="27"/>
                    <a:pt x="5" y="28"/>
                    <a:pt x="8" y="28"/>
                  </a:cubicBezTo>
                  <a:cubicBezTo>
                    <a:pt x="15" y="26"/>
                    <a:pt x="22" y="22"/>
                    <a:pt x="25" y="19"/>
                  </a:cubicBezTo>
                  <a:cubicBezTo>
                    <a:pt x="42" y="9"/>
                    <a:pt x="53" y="12"/>
                    <a:pt x="73" y="14"/>
                  </a:cubicBezTo>
                  <a:cubicBezTo>
                    <a:pt x="79" y="14"/>
                    <a:pt x="80" y="15"/>
                    <a:pt x="85" y="18"/>
                  </a:cubicBezTo>
                  <a:cubicBezTo>
                    <a:pt x="96" y="23"/>
                    <a:pt x="110" y="27"/>
                    <a:pt x="119" y="37"/>
                  </a:cubicBezTo>
                  <a:cubicBezTo>
                    <a:pt x="121" y="39"/>
                    <a:pt x="122" y="41"/>
                    <a:pt x="124" y="44"/>
                  </a:cubicBezTo>
                  <a:cubicBezTo>
                    <a:pt x="131" y="40"/>
                    <a:pt x="138" y="37"/>
                    <a:pt x="146" y="34"/>
                  </a:cubicBezTo>
                  <a:cubicBezTo>
                    <a:pt x="143" y="32"/>
                    <a:pt x="141" y="29"/>
                    <a:pt x="138" y="27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4" name="Freeform 1308"/>
            <p:cNvSpPr>
              <a:spLocks noChangeArrowheads="1"/>
            </p:cNvSpPr>
            <p:nvPr/>
          </p:nvSpPr>
          <p:spPr bwMode="auto">
            <a:xfrm>
              <a:off x="168275" y="735012"/>
              <a:ext cx="255588" cy="212725"/>
            </a:xfrm>
            <a:custGeom>
              <a:avLst/>
              <a:gdLst>
                <a:gd name="T0" fmla="*/ 2147483647 w 198"/>
                <a:gd name="T1" fmla="*/ 2147483647 h 163"/>
                <a:gd name="T2" fmla="*/ 2147483647 w 198"/>
                <a:gd name="T3" fmla="*/ 2147483647 h 163"/>
                <a:gd name="T4" fmla="*/ 2147483647 w 198"/>
                <a:gd name="T5" fmla="*/ 2147483647 h 163"/>
                <a:gd name="T6" fmla="*/ 2147483647 w 198"/>
                <a:gd name="T7" fmla="*/ 2147483647 h 163"/>
                <a:gd name="T8" fmla="*/ 2147483647 w 198"/>
                <a:gd name="T9" fmla="*/ 2147483647 h 163"/>
                <a:gd name="T10" fmla="*/ 2147483647 w 198"/>
                <a:gd name="T11" fmla="*/ 2147483647 h 163"/>
                <a:gd name="T12" fmla="*/ 2147483647 w 198"/>
                <a:gd name="T13" fmla="*/ 2147483647 h 163"/>
                <a:gd name="T14" fmla="*/ 2147483647 w 198"/>
                <a:gd name="T15" fmla="*/ 2147483647 h 163"/>
                <a:gd name="T16" fmla="*/ 2147483647 w 198"/>
                <a:gd name="T17" fmla="*/ 2147483647 h 163"/>
                <a:gd name="T18" fmla="*/ 2147483647 w 198"/>
                <a:gd name="T19" fmla="*/ 2147483647 h 163"/>
                <a:gd name="T20" fmla="*/ 2147483647 w 198"/>
                <a:gd name="T21" fmla="*/ 2147483647 h 163"/>
                <a:gd name="T22" fmla="*/ 2147483647 w 198"/>
                <a:gd name="T23" fmla="*/ 2147483647 h 163"/>
                <a:gd name="T24" fmla="*/ 0 w 198"/>
                <a:gd name="T25" fmla="*/ 2147483647 h 163"/>
                <a:gd name="T26" fmla="*/ 2147483647 w 198"/>
                <a:gd name="T27" fmla="*/ 2147483647 h 163"/>
                <a:gd name="T28" fmla="*/ 2147483647 w 198"/>
                <a:gd name="T29" fmla="*/ 2147483647 h 163"/>
                <a:gd name="T30" fmla="*/ 2147483647 w 198"/>
                <a:gd name="T31" fmla="*/ 2147483647 h 163"/>
                <a:gd name="T32" fmla="*/ 2147483647 w 198"/>
                <a:gd name="T33" fmla="*/ 2147483647 h 163"/>
                <a:gd name="T34" fmla="*/ 2147483647 w 198"/>
                <a:gd name="T35" fmla="*/ 2147483647 h 163"/>
                <a:gd name="T36" fmla="*/ 2147483647 w 198"/>
                <a:gd name="T37" fmla="*/ 2147483647 h 163"/>
                <a:gd name="T38" fmla="*/ 2147483647 w 198"/>
                <a:gd name="T39" fmla="*/ 2147483647 h 163"/>
                <a:gd name="T40" fmla="*/ 2147483647 w 198"/>
                <a:gd name="T41" fmla="*/ 2147483647 h 163"/>
                <a:gd name="T42" fmla="*/ 2147483647 w 198"/>
                <a:gd name="T43" fmla="*/ 0 h 163"/>
                <a:gd name="T44" fmla="*/ 2147483647 w 198"/>
                <a:gd name="T45" fmla="*/ 2147483647 h 163"/>
                <a:gd name="T46" fmla="*/ 2147483647 w 198"/>
                <a:gd name="T47" fmla="*/ 2147483647 h 1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98"/>
                <a:gd name="T73" fmla="*/ 0 h 163"/>
                <a:gd name="T74" fmla="*/ 198 w 198"/>
                <a:gd name="T75" fmla="*/ 163 h 1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98" h="163">
                  <a:moveTo>
                    <a:pt x="198" y="32"/>
                  </a:moveTo>
                  <a:cubicBezTo>
                    <a:pt x="198" y="33"/>
                    <a:pt x="198" y="34"/>
                    <a:pt x="198" y="34"/>
                  </a:cubicBezTo>
                  <a:cubicBezTo>
                    <a:pt x="198" y="38"/>
                    <a:pt x="197" y="41"/>
                    <a:pt x="196" y="44"/>
                  </a:cubicBezTo>
                  <a:cubicBezTo>
                    <a:pt x="194" y="48"/>
                    <a:pt x="193" y="52"/>
                    <a:pt x="191" y="55"/>
                  </a:cubicBezTo>
                  <a:cubicBezTo>
                    <a:pt x="190" y="57"/>
                    <a:pt x="188" y="59"/>
                    <a:pt x="188" y="61"/>
                  </a:cubicBezTo>
                  <a:cubicBezTo>
                    <a:pt x="170" y="62"/>
                    <a:pt x="156" y="71"/>
                    <a:pt x="146" y="86"/>
                  </a:cubicBezTo>
                  <a:cubicBezTo>
                    <a:pt x="139" y="97"/>
                    <a:pt x="135" y="109"/>
                    <a:pt x="132" y="122"/>
                  </a:cubicBezTo>
                  <a:cubicBezTo>
                    <a:pt x="129" y="125"/>
                    <a:pt x="126" y="130"/>
                    <a:pt x="124" y="133"/>
                  </a:cubicBezTo>
                  <a:cubicBezTo>
                    <a:pt x="119" y="143"/>
                    <a:pt x="114" y="153"/>
                    <a:pt x="108" y="163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3" y="163"/>
                    <a:pt x="98" y="162"/>
                    <a:pt x="93" y="162"/>
                  </a:cubicBezTo>
                  <a:cubicBezTo>
                    <a:pt x="83" y="161"/>
                    <a:pt x="72" y="160"/>
                    <a:pt x="62" y="158"/>
                  </a:cubicBezTo>
                  <a:cubicBezTo>
                    <a:pt x="40" y="154"/>
                    <a:pt x="19" y="146"/>
                    <a:pt x="0" y="134"/>
                  </a:cubicBezTo>
                  <a:cubicBezTo>
                    <a:pt x="13" y="112"/>
                    <a:pt x="17" y="85"/>
                    <a:pt x="23" y="60"/>
                  </a:cubicBezTo>
                  <a:cubicBezTo>
                    <a:pt x="27" y="60"/>
                    <a:pt x="30" y="61"/>
                    <a:pt x="34" y="61"/>
                  </a:cubicBezTo>
                  <a:cubicBezTo>
                    <a:pt x="50" y="64"/>
                    <a:pt x="67" y="65"/>
                    <a:pt x="83" y="63"/>
                  </a:cubicBezTo>
                  <a:cubicBezTo>
                    <a:pt x="86" y="62"/>
                    <a:pt x="89" y="61"/>
                    <a:pt x="92" y="61"/>
                  </a:cubicBezTo>
                  <a:cubicBezTo>
                    <a:pt x="96" y="59"/>
                    <a:pt x="96" y="54"/>
                    <a:pt x="97" y="51"/>
                  </a:cubicBezTo>
                  <a:cubicBezTo>
                    <a:pt x="99" y="40"/>
                    <a:pt x="101" y="30"/>
                    <a:pt x="104" y="20"/>
                  </a:cubicBezTo>
                  <a:cubicBezTo>
                    <a:pt x="107" y="21"/>
                    <a:pt x="110" y="22"/>
                    <a:pt x="115" y="23"/>
                  </a:cubicBezTo>
                  <a:cubicBezTo>
                    <a:pt x="125" y="23"/>
                    <a:pt x="133" y="18"/>
                    <a:pt x="139" y="9"/>
                  </a:cubicBezTo>
                  <a:cubicBezTo>
                    <a:pt x="140" y="7"/>
                    <a:pt x="142" y="4"/>
                    <a:pt x="143" y="0"/>
                  </a:cubicBezTo>
                  <a:cubicBezTo>
                    <a:pt x="145" y="4"/>
                    <a:pt x="148" y="6"/>
                    <a:pt x="150" y="9"/>
                  </a:cubicBezTo>
                  <a:cubicBezTo>
                    <a:pt x="163" y="22"/>
                    <a:pt x="180" y="29"/>
                    <a:pt x="198" y="3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5" name="Freeform 1309"/>
            <p:cNvSpPr>
              <a:spLocks noChangeArrowheads="1"/>
            </p:cNvSpPr>
            <p:nvPr/>
          </p:nvSpPr>
          <p:spPr bwMode="auto">
            <a:xfrm>
              <a:off x="336550" y="712787"/>
              <a:ext cx="4763" cy="1588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0 w 4"/>
                <a:gd name="T5" fmla="*/ 2147483647 h 2"/>
                <a:gd name="T6" fmla="*/ 2147483647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3" y="0"/>
                  </a:moveTo>
                  <a:cubicBezTo>
                    <a:pt x="4" y="1"/>
                    <a:pt x="4" y="1"/>
                    <a:pt x="4" y="2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6" name="Freeform 1310"/>
            <p:cNvSpPr>
              <a:spLocks noChangeArrowheads="1"/>
            </p:cNvSpPr>
            <p:nvPr/>
          </p:nvSpPr>
          <p:spPr bwMode="auto">
            <a:xfrm>
              <a:off x="195263" y="735012"/>
              <a:ext cx="228600" cy="98425"/>
            </a:xfrm>
            <a:custGeom>
              <a:avLst/>
              <a:gdLst>
                <a:gd name="T0" fmla="*/ 2147483647 w 177"/>
                <a:gd name="T1" fmla="*/ 2147483647 h 76"/>
                <a:gd name="T2" fmla="*/ 2147483647 w 177"/>
                <a:gd name="T3" fmla="*/ 0 h 76"/>
                <a:gd name="T4" fmla="*/ 2147483647 w 177"/>
                <a:gd name="T5" fmla="*/ 2147483647 h 76"/>
                <a:gd name="T6" fmla="*/ 2147483647 w 177"/>
                <a:gd name="T7" fmla="*/ 2147483647 h 76"/>
                <a:gd name="T8" fmla="*/ 2147483647 w 177"/>
                <a:gd name="T9" fmla="*/ 2147483647 h 76"/>
                <a:gd name="T10" fmla="*/ 2147483647 w 177"/>
                <a:gd name="T11" fmla="*/ 2147483647 h 76"/>
                <a:gd name="T12" fmla="*/ 2147483647 w 177"/>
                <a:gd name="T13" fmla="*/ 2147483647 h 76"/>
                <a:gd name="T14" fmla="*/ 2147483647 w 177"/>
                <a:gd name="T15" fmla="*/ 2147483647 h 76"/>
                <a:gd name="T16" fmla="*/ 2147483647 w 177"/>
                <a:gd name="T17" fmla="*/ 2147483647 h 76"/>
                <a:gd name="T18" fmla="*/ 2147483647 w 177"/>
                <a:gd name="T19" fmla="*/ 2147483647 h 76"/>
                <a:gd name="T20" fmla="*/ 0 w 177"/>
                <a:gd name="T21" fmla="*/ 2147483647 h 76"/>
                <a:gd name="T22" fmla="*/ 2147483647 w 177"/>
                <a:gd name="T23" fmla="*/ 2147483647 h 76"/>
                <a:gd name="T24" fmla="*/ 2147483647 w 177"/>
                <a:gd name="T25" fmla="*/ 2147483647 h 76"/>
                <a:gd name="T26" fmla="*/ 2147483647 w 177"/>
                <a:gd name="T27" fmla="*/ 2147483647 h 76"/>
                <a:gd name="T28" fmla="*/ 2147483647 w 177"/>
                <a:gd name="T29" fmla="*/ 2147483647 h 76"/>
                <a:gd name="T30" fmla="*/ 2147483647 w 177"/>
                <a:gd name="T31" fmla="*/ 2147483647 h 76"/>
                <a:gd name="T32" fmla="*/ 2147483647 w 177"/>
                <a:gd name="T33" fmla="*/ 2147483647 h 76"/>
                <a:gd name="T34" fmla="*/ 2147483647 w 177"/>
                <a:gd name="T35" fmla="*/ 2147483647 h 76"/>
                <a:gd name="T36" fmla="*/ 2147483647 w 177"/>
                <a:gd name="T37" fmla="*/ 2147483647 h 76"/>
                <a:gd name="T38" fmla="*/ 2147483647 w 177"/>
                <a:gd name="T39" fmla="*/ 2147483647 h 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77"/>
                <a:gd name="T61" fmla="*/ 0 h 76"/>
                <a:gd name="T62" fmla="*/ 177 w 177"/>
                <a:gd name="T63" fmla="*/ 76 h 7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77" h="76">
                  <a:moveTo>
                    <a:pt x="129" y="9"/>
                  </a:moveTo>
                  <a:cubicBezTo>
                    <a:pt x="127" y="6"/>
                    <a:pt x="124" y="4"/>
                    <a:pt x="122" y="0"/>
                  </a:cubicBezTo>
                  <a:cubicBezTo>
                    <a:pt x="121" y="4"/>
                    <a:pt x="119" y="7"/>
                    <a:pt x="118" y="9"/>
                  </a:cubicBezTo>
                  <a:cubicBezTo>
                    <a:pt x="112" y="18"/>
                    <a:pt x="104" y="23"/>
                    <a:pt x="94" y="23"/>
                  </a:cubicBezTo>
                  <a:cubicBezTo>
                    <a:pt x="89" y="22"/>
                    <a:pt x="86" y="21"/>
                    <a:pt x="83" y="20"/>
                  </a:cubicBezTo>
                  <a:cubicBezTo>
                    <a:pt x="80" y="30"/>
                    <a:pt x="78" y="40"/>
                    <a:pt x="76" y="51"/>
                  </a:cubicBezTo>
                  <a:cubicBezTo>
                    <a:pt x="75" y="54"/>
                    <a:pt x="75" y="59"/>
                    <a:pt x="71" y="61"/>
                  </a:cubicBezTo>
                  <a:cubicBezTo>
                    <a:pt x="68" y="61"/>
                    <a:pt x="65" y="62"/>
                    <a:pt x="62" y="63"/>
                  </a:cubicBezTo>
                  <a:cubicBezTo>
                    <a:pt x="46" y="65"/>
                    <a:pt x="29" y="64"/>
                    <a:pt x="13" y="61"/>
                  </a:cubicBezTo>
                  <a:cubicBezTo>
                    <a:pt x="9" y="61"/>
                    <a:pt x="6" y="60"/>
                    <a:pt x="2" y="60"/>
                  </a:cubicBezTo>
                  <a:cubicBezTo>
                    <a:pt x="1" y="63"/>
                    <a:pt x="0" y="66"/>
                    <a:pt x="0" y="69"/>
                  </a:cubicBezTo>
                  <a:cubicBezTo>
                    <a:pt x="3" y="71"/>
                    <a:pt x="7" y="72"/>
                    <a:pt x="12" y="74"/>
                  </a:cubicBezTo>
                  <a:cubicBezTo>
                    <a:pt x="24" y="76"/>
                    <a:pt x="34" y="73"/>
                    <a:pt x="45" y="71"/>
                  </a:cubicBezTo>
                  <a:cubicBezTo>
                    <a:pt x="64" y="68"/>
                    <a:pt x="80" y="73"/>
                    <a:pt x="89" y="54"/>
                  </a:cubicBezTo>
                  <a:cubicBezTo>
                    <a:pt x="98" y="33"/>
                    <a:pt x="112" y="26"/>
                    <a:pt x="134" y="30"/>
                  </a:cubicBezTo>
                  <a:cubicBezTo>
                    <a:pt x="140" y="32"/>
                    <a:pt x="147" y="33"/>
                    <a:pt x="153" y="35"/>
                  </a:cubicBezTo>
                  <a:cubicBezTo>
                    <a:pt x="156" y="35"/>
                    <a:pt x="158" y="36"/>
                    <a:pt x="161" y="36"/>
                  </a:cubicBezTo>
                  <a:cubicBezTo>
                    <a:pt x="168" y="38"/>
                    <a:pt x="173" y="37"/>
                    <a:pt x="177" y="34"/>
                  </a:cubicBezTo>
                  <a:cubicBezTo>
                    <a:pt x="177" y="33"/>
                    <a:pt x="177" y="33"/>
                    <a:pt x="177" y="32"/>
                  </a:cubicBezTo>
                  <a:cubicBezTo>
                    <a:pt x="159" y="29"/>
                    <a:pt x="142" y="22"/>
                    <a:pt x="129" y="9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7" name="Freeform 1311"/>
            <p:cNvSpPr>
              <a:spLocks noChangeArrowheads="1"/>
            </p:cNvSpPr>
            <p:nvPr/>
          </p:nvSpPr>
          <p:spPr bwMode="auto">
            <a:xfrm>
              <a:off x="314325" y="908050"/>
              <a:ext cx="20638" cy="39688"/>
            </a:xfrm>
            <a:custGeom>
              <a:avLst/>
              <a:gdLst>
                <a:gd name="T0" fmla="*/ 2147483647 w 16"/>
                <a:gd name="T1" fmla="*/ 0 h 30"/>
                <a:gd name="T2" fmla="*/ 2147483647 w 16"/>
                <a:gd name="T3" fmla="*/ 2147483647 h 30"/>
                <a:gd name="T4" fmla="*/ 2147483647 w 16"/>
                <a:gd name="T5" fmla="*/ 2147483647 h 30"/>
                <a:gd name="T6" fmla="*/ 0 w 16"/>
                <a:gd name="T7" fmla="*/ 2147483647 h 30"/>
                <a:gd name="T8" fmla="*/ 2147483647 w 16"/>
                <a:gd name="T9" fmla="*/ 2147483647 h 30"/>
                <a:gd name="T10" fmla="*/ 2147483647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30"/>
                <a:gd name="T20" fmla="*/ 16 w 16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30">
                  <a:moveTo>
                    <a:pt x="16" y="0"/>
                  </a:moveTo>
                  <a:cubicBezTo>
                    <a:pt x="16" y="2"/>
                    <a:pt x="15" y="4"/>
                    <a:pt x="14" y="6"/>
                  </a:cubicBezTo>
                  <a:cubicBezTo>
                    <a:pt x="12" y="14"/>
                    <a:pt x="10" y="22"/>
                    <a:pt x="7" y="30"/>
                  </a:cubicBezTo>
                  <a:cubicBezTo>
                    <a:pt x="5" y="30"/>
                    <a:pt x="3" y="30"/>
                    <a:pt x="0" y="30"/>
                  </a:cubicBezTo>
                  <a:cubicBezTo>
                    <a:pt x="5" y="21"/>
                    <a:pt x="9" y="13"/>
                    <a:pt x="14" y="4"/>
                  </a:cubicBezTo>
                  <a:cubicBezTo>
                    <a:pt x="14" y="3"/>
                    <a:pt x="15" y="1"/>
                    <a:pt x="16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8" name="Freeform 1312"/>
            <p:cNvSpPr>
              <a:spLocks noChangeArrowheads="1"/>
            </p:cNvSpPr>
            <p:nvPr/>
          </p:nvSpPr>
          <p:spPr bwMode="auto">
            <a:xfrm>
              <a:off x="290513" y="587375"/>
              <a:ext cx="30163" cy="25400"/>
            </a:xfrm>
            <a:custGeom>
              <a:avLst/>
              <a:gdLst>
                <a:gd name="T0" fmla="*/ 2147483647 w 23"/>
                <a:gd name="T1" fmla="*/ 2147483647 h 19"/>
                <a:gd name="T2" fmla="*/ 2147483647 w 23"/>
                <a:gd name="T3" fmla="*/ 2147483647 h 19"/>
                <a:gd name="T4" fmla="*/ 2147483647 w 23"/>
                <a:gd name="T5" fmla="*/ 2147483647 h 19"/>
                <a:gd name="T6" fmla="*/ 2147483647 w 23"/>
                <a:gd name="T7" fmla="*/ 2147483647 h 19"/>
                <a:gd name="T8" fmla="*/ 2147483647 w 2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9"/>
                <a:gd name="T17" fmla="*/ 23 w 2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9">
                  <a:moveTo>
                    <a:pt x="14" y="1"/>
                  </a:moveTo>
                  <a:cubicBezTo>
                    <a:pt x="23" y="3"/>
                    <a:pt x="20" y="13"/>
                    <a:pt x="14" y="16"/>
                  </a:cubicBezTo>
                  <a:cubicBezTo>
                    <a:pt x="10" y="18"/>
                    <a:pt x="3" y="19"/>
                    <a:pt x="1" y="14"/>
                  </a:cubicBezTo>
                  <a:cubicBezTo>
                    <a:pt x="0" y="10"/>
                    <a:pt x="0" y="6"/>
                    <a:pt x="2" y="2"/>
                  </a:cubicBezTo>
                  <a:cubicBezTo>
                    <a:pt x="6" y="1"/>
                    <a:pt x="10" y="0"/>
                    <a:pt x="14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39" name="Freeform 1313"/>
            <p:cNvSpPr>
              <a:spLocks noChangeArrowheads="1"/>
            </p:cNvSpPr>
            <p:nvPr/>
          </p:nvSpPr>
          <p:spPr bwMode="auto">
            <a:xfrm>
              <a:off x="261938" y="627062"/>
              <a:ext cx="34925" cy="34925"/>
            </a:xfrm>
            <a:custGeom>
              <a:avLst/>
              <a:gdLst>
                <a:gd name="T0" fmla="*/ 2147483647 w 28"/>
                <a:gd name="T1" fmla="*/ 2147483647 h 27"/>
                <a:gd name="T2" fmla="*/ 2147483647 w 28"/>
                <a:gd name="T3" fmla="*/ 2147483647 h 27"/>
                <a:gd name="T4" fmla="*/ 2147483647 w 28"/>
                <a:gd name="T5" fmla="*/ 2147483647 h 27"/>
                <a:gd name="T6" fmla="*/ 2147483647 w 28"/>
                <a:gd name="T7" fmla="*/ 2147483647 h 27"/>
                <a:gd name="T8" fmla="*/ 0 w 28"/>
                <a:gd name="T9" fmla="*/ 2147483647 h 27"/>
                <a:gd name="T10" fmla="*/ 2147483647 w 28"/>
                <a:gd name="T11" fmla="*/ 214748364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27"/>
                <a:gd name="T20" fmla="*/ 28 w 28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27">
                  <a:moveTo>
                    <a:pt x="15" y="1"/>
                  </a:moveTo>
                  <a:cubicBezTo>
                    <a:pt x="25" y="0"/>
                    <a:pt x="28" y="14"/>
                    <a:pt x="24" y="21"/>
                  </a:cubicBezTo>
                  <a:cubicBezTo>
                    <a:pt x="22" y="26"/>
                    <a:pt x="17" y="27"/>
                    <a:pt x="12" y="25"/>
                  </a:cubicBezTo>
                  <a:cubicBezTo>
                    <a:pt x="8" y="23"/>
                    <a:pt x="5" y="18"/>
                    <a:pt x="2" y="14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4" y="4"/>
                    <a:pt x="9" y="1"/>
                    <a:pt x="15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0" name="Freeform 1314"/>
            <p:cNvSpPr>
              <a:spLocks noChangeArrowheads="1"/>
            </p:cNvSpPr>
            <p:nvPr/>
          </p:nvSpPr>
          <p:spPr bwMode="auto">
            <a:xfrm>
              <a:off x="233363" y="677862"/>
              <a:ext cx="30163" cy="22225"/>
            </a:xfrm>
            <a:custGeom>
              <a:avLst/>
              <a:gdLst>
                <a:gd name="T0" fmla="*/ 2147483647 w 23"/>
                <a:gd name="T1" fmla="*/ 2147483647 h 17"/>
                <a:gd name="T2" fmla="*/ 2147483647 w 23"/>
                <a:gd name="T3" fmla="*/ 2147483647 h 17"/>
                <a:gd name="T4" fmla="*/ 0 w 23"/>
                <a:gd name="T5" fmla="*/ 2147483647 h 17"/>
                <a:gd name="T6" fmla="*/ 2147483647 w 23"/>
                <a:gd name="T7" fmla="*/ 0 h 17"/>
                <a:gd name="T8" fmla="*/ 2147483647 w 23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7"/>
                <a:gd name="T17" fmla="*/ 23 w 2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7">
                  <a:moveTo>
                    <a:pt x="21" y="5"/>
                  </a:moveTo>
                  <a:cubicBezTo>
                    <a:pt x="23" y="9"/>
                    <a:pt x="19" y="14"/>
                    <a:pt x="15" y="15"/>
                  </a:cubicBezTo>
                  <a:cubicBezTo>
                    <a:pt x="8" y="17"/>
                    <a:pt x="3" y="12"/>
                    <a:pt x="0" y="5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6" y="0"/>
                    <a:pt x="20" y="1"/>
                    <a:pt x="21" y="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1" name="Freeform 1315"/>
            <p:cNvSpPr>
              <a:spLocks noChangeArrowheads="1"/>
            </p:cNvSpPr>
            <p:nvPr/>
          </p:nvSpPr>
          <p:spPr bwMode="auto">
            <a:xfrm>
              <a:off x="115888" y="474662"/>
              <a:ext cx="314325" cy="309563"/>
            </a:xfrm>
            <a:custGeom>
              <a:avLst/>
              <a:gdLst>
                <a:gd name="T0" fmla="*/ 2147483647 w 242"/>
                <a:gd name="T1" fmla="*/ 2147483647 h 238"/>
                <a:gd name="T2" fmla="*/ 2147483647 w 242"/>
                <a:gd name="T3" fmla="*/ 2147483647 h 238"/>
                <a:gd name="T4" fmla="*/ 2147483647 w 242"/>
                <a:gd name="T5" fmla="*/ 2147483647 h 238"/>
                <a:gd name="T6" fmla="*/ 2147483647 w 242"/>
                <a:gd name="T7" fmla="*/ 2147483647 h 238"/>
                <a:gd name="T8" fmla="*/ 2147483647 w 242"/>
                <a:gd name="T9" fmla="*/ 2147483647 h 238"/>
                <a:gd name="T10" fmla="*/ 2147483647 w 242"/>
                <a:gd name="T11" fmla="*/ 2147483647 h 238"/>
                <a:gd name="T12" fmla="*/ 2147483647 w 242"/>
                <a:gd name="T13" fmla="*/ 2147483647 h 238"/>
                <a:gd name="T14" fmla="*/ 2147483647 w 242"/>
                <a:gd name="T15" fmla="*/ 2147483647 h 238"/>
                <a:gd name="T16" fmla="*/ 2147483647 w 242"/>
                <a:gd name="T17" fmla="*/ 2147483647 h 238"/>
                <a:gd name="T18" fmla="*/ 2147483647 w 242"/>
                <a:gd name="T19" fmla="*/ 2147483647 h 238"/>
                <a:gd name="T20" fmla="*/ 2147483647 w 242"/>
                <a:gd name="T21" fmla="*/ 2147483647 h 238"/>
                <a:gd name="T22" fmla="*/ 0 w 242"/>
                <a:gd name="T23" fmla="*/ 2147483647 h 238"/>
                <a:gd name="T24" fmla="*/ 2147483647 w 242"/>
                <a:gd name="T25" fmla="*/ 2147483647 h 2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2"/>
                <a:gd name="T40" fmla="*/ 0 h 238"/>
                <a:gd name="T41" fmla="*/ 242 w 242"/>
                <a:gd name="T42" fmla="*/ 238 h 2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2" h="238">
                  <a:moveTo>
                    <a:pt x="20" y="213"/>
                  </a:moveTo>
                  <a:cubicBezTo>
                    <a:pt x="30" y="196"/>
                    <a:pt x="61" y="1"/>
                    <a:pt x="208" y="25"/>
                  </a:cubicBezTo>
                  <a:cubicBezTo>
                    <a:pt x="220" y="27"/>
                    <a:pt x="230" y="38"/>
                    <a:pt x="242" y="41"/>
                  </a:cubicBezTo>
                  <a:cubicBezTo>
                    <a:pt x="242" y="41"/>
                    <a:pt x="242" y="40"/>
                    <a:pt x="242" y="40"/>
                  </a:cubicBezTo>
                  <a:cubicBezTo>
                    <a:pt x="240" y="28"/>
                    <a:pt x="228" y="20"/>
                    <a:pt x="218" y="15"/>
                  </a:cubicBezTo>
                  <a:cubicBezTo>
                    <a:pt x="206" y="8"/>
                    <a:pt x="193" y="3"/>
                    <a:pt x="180" y="2"/>
                  </a:cubicBezTo>
                  <a:cubicBezTo>
                    <a:pt x="179" y="1"/>
                    <a:pt x="178" y="1"/>
                    <a:pt x="178" y="1"/>
                  </a:cubicBezTo>
                  <a:cubicBezTo>
                    <a:pt x="163" y="0"/>
                    <a:pt x="148" y="3"/>
                    <a:pt x="135" y="7"/>
                  </a:cubicBezTo>
                  <a:cubicBezTo>
                    <a:pt x="121" y="12"/>
                    <a:pt x="107" y="19"/>
                    <a:pt x="95" y="29"/>
                  </a:cubicBezTo>
                  <a:cubicBezTo>
                    <a:pt x="72" y="47"/>
                    <a:pt x="54" y="72"/>
                    <a:pt x="40" y="99"/>
                  </a:cubicBezTo>
                  <a:cubicBezTo>
                    <a:pt x="27" y="125"/>
                    <a:pt x="17" y="153"/>
                    <a:pt x="10" y="181"/>
                  </a:cubicBezTo>
                  <a:cubicBezTo>
                    <a:pt x="5" y="200"/>
                    <a:pt x="1" y="219"/>
                    <a:pt x="0" y="238"/>
                  </a:cubicBezTo>
                  <a:cubicBezTo>
                    <a:pt x="8" y="232"/>
                    <a:pt x="15" y="222"/>
                    <a:pt x="20" y="213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2" name="Freeform 1316"/>
            <p:cNvSpPr>
              <a:spLocks noEditPoints="1" noChangeArrowheads="1"/>
            </p:cNvSpPr>
            <p:nvPr/>
          </p:nvSpPr>
          <p:spPr bwMode="auto">
            <a:xfrm>
              <a:off x="115888" y="1428750"/>
              <a:ext cx="695325" cy="133350"/>
            </a:xfrm>
            <a:custGeom>
              <a:avLst/>
              <a:gdLst>
                <a:gd name="T0" fmla="*/ 2147483647 w 536"/>
                <a:gd name="T1" fmla="*/ 2147483647 h 102"/>
                <a:gd name="T2" fmla="*/ 2147483647 w 536"/>
                <a:gd name="T3" fmla="*/ 2147483647 h 102"/>
                <a:gd name="T4" fmla="*/ 2147483647 w 536"/>
                <a:gd name="T5" fmla="*/ 2147483647 h 102"/>
                <a:gd name="T6" fmla="*/ 2147483647 w 536"/>
                <a:gd name="T7" fmla="*/ 2147483647 h 102"/>
                <a:gd name="T8" fmla="*/ 2147483647 w 536"/>
                <a:gd name="T9" fmla="*/ 2147483647 h 102"/>
                <a:gd name="T10" fmla="*/ 2147483647 w 536"/>
                <a:gd name="T11" fmla="*/ 2147483647 h 102"/>
                <a:gd name="T12" fmla="*/ 2147483647 w 536"/>
                <a:gd name="T13" fmla="*/ 2147483647 h 102"/>
                <a:gd name="T14" fmla="*/ 0 w 536"/>
                <a:gd name="T15" fmla="*/ 2147483647 h 102"/>
                <a:gd name="T16" fmla="*/ 2147483647 w 536"/>
                <a:gd name="T17" fmla="*/ 2147483647 h 102"/>
                <a:gd name="T18" fmla="*/ 2147483647 w 536"/>
                <a:gd name="T19" fmla="*/ 2147483647 h 102"/>
                <a:gd name="T20" fmla="*/ 2147483647 w 536"/>
                <a:gd name="T21" fmla="*/ 2147483647 h 102"/>
                <a:gd name="T22" fmla="*/ 2147483647 w 536"/>
                <a:gd name="T23" fmla="*/ 2147483647 h 102"/>
                <a:gd name="T24" fmla="*/ 2147483647 w 536"/>
                <a:gd name="T25" fmla="*/ 2147483647 h 102"/>
                <a:gd name="T26" fmla="*/ 2147483647 w 536"/>
                <a:gd name="T27" fmla="*/ 2147483647 h 102"/>
                <a:gd name="T28" fmla="*/ 2147483647 w 536"/>
                <a:gd name="T29" fmla="*/ 2147483647 h 102"/>
                <a:gd name="T30" fmla="*/ 2147483647 w 536"/>
                <a:gd name="T31" fmla="*/ 2147483647 h 102"/>
                <a:gd name="T32" fmla="*/ 2147483647 w 536"/>
                <a:gd name="T33" fmla="*/ 2147483647 h 102"/>
                <a:gd name="T34" fmla="*/ 2147483647 w 536"/>
                <a:gd name="T35" fmla="*/ 2147483647 h 102"/>
                <a:gd name="T36" fmla="*/ 2147483647 w 536"/>
                <a:gd name="T37" fmla="*/ 2147483647 h 102"/>
                <a:gd name="T38" fmla="*/ 2147483647 w 536"/>
                <a:gd name="T39" fmla="*/ 2147483647 h 102"/>
                <a:gd name="T40" fmla="*/ 2147483647 w 536"/>
                <a:gd name="T41" fmla="*/ 2147483647 h 102"/>
                <a:gd name="T42" fmla="*/ 2147483647 w 536"/>
                <a:gd name="T43" fmla="*/ 2147483647 h 102"/>
                <a:gd name="T44" fmla="*/ 2147483647 w 536"/>
                <a:gd name="T45" fmla="*/ 2147483647 h 102"/>
                <a:gd name="T46" fmla="*/ 2147483647 w 536"/>
                <a:gd name="T47" fmla="*/ 2147483647 h 102"/>
                <a:gd name="T48" fmla="*/ 2147483647 w 536"/>
                <a:gd name="T49" fmla="*/ 2147483647 h 102"/>
                <a:gd name="T50" fmla="*/ 2147483647 w 536"/>
                <a:gd name="T51" fmla="*/ 2147483647 h 102"/>
                <a:gd name="T52" fmla="*/ 2147483647 w 536"/>
                <a:gd name="T53" fmla="*/ 2147483647 h 102"/>
                <a:gd name="T54" fmla="*/ 2147483647 w 536"/>
                <a:gd name="T55" fmla="*/ 2147483647 h 102"/>
                <a:gd name="T56" fmla="*/ 2147483647 w 536"/>
                <a:gd name="T57" fmla="*/ 2147483647 h 102"/>
                <a:gd name="T58" fmla="*/ 2147483647 w 536"/>
                <a:gd name="T59" fmla="*/ 2147483647 h 102"/>
                <a:gd name="T60" fmla="*/ 2147483647 w 536"/>
                <a:gd name="T61" fmla="*/ 2147483647 h 102"/>
                <a:gd name="T62" fmla="*/ 2147483647 w 536"/>
                <a:gd name="T63" fmla="*/ 2147483647 h 102"/>
                <a:gd name="T64" fmla="*/ 2147483647 w 536"/>
                <a:gd name="T65" fmla="*/ 2147483647 h 102"/>
                <a:gd name="T66" fmla="*/ 2147483647 w 536"/>
                <a:gd name="T67" fmla="*/ 2147483647 h 102"/>
                <a:gd name="T68" fmla="*/ 2147483647 w 536"/>
                <a:gd name="T69" fmla="*/ 2147483647 h 102"/>
                <a:gd name="T70" fmla="*/ 2147483647 w 536"/>
                <a:gd name="T71" fmla="*/ 2147483647 h 102"/>
                <a:gd name="T72" fmla="*/ 2147483647 w 536"/>
                <a:gd name="T73" fmla="*/ 2147483647 h 102"/>
                <a:gd name="T74" fmla="*/ 2147483647 w 536"/>
                <a:gd name="T75" fmla="*/ 2147483647 h 102"/>
                <a:gd name="T76" fmla="*/ 2147483647 w 536"/>
                <a:gd name="T77" fmla="*/ 2147483647 h 102"/>
                <a:gd name="T78" fmla="*/ 2147483647 w 536"/>
                <a:gd name="T79" fmla="*/ 2147483647 h 102"/>
                <a:gd name="T80" fmla="*/ 2147483647 w 536"/>
                <a:gd name="T81" fmla="*/ 2147483647 h 102"/>
                <a:gd name="T82" fmla="*/ 2147483647 w 536"/>
                <a:gd name="T83" fmla="*/ 2147483647 h 102"/>
                <a:gd name="T84" fmla="*/ 2147483647 w 536"/>
                <a:gd name="T85" fmla="*/ 2147483647 h 102"/>
                <a:gd name="T86" fmla="*/ 2147483647 w 536"/>
                <a:gd name="T87" fmla="*/ 2147483647 h 102"/>
                <a:gd name="T88" fmla="*/ 2147483647 w 536"/>
                <a:gd name="T89" fmla="*/ 2147483647 h 1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36"/>
                <a:gd name="T136" fmla="*/ 0 h 102"/>
                <a:gd name="T137" fmla="*/ 536 w 536"/>
                <a:gd name="T138" fmla="*/ 102 h 10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36" h="102">
                  <a:moveTo>
                    <a:pt x="515" y="0"/>
                  </a:moveTo>
                  <a:cubicBezTo>
                    <a:pt x="523" y="10"/>
                    <a:pt x="530" y="18"/>
                    <a:pt x="536" y="21"/>
                  </a:cubicBezTo>
                  <a:cubicBezTo>
                    <a:pt x="536" y="41"/>
                    <a:pt x="505" y="64"/>
                    <a:pt x="479" y="44"/>
                  </a:cubicBezTo>
                  <a:cubicBezTo>
                    <a:pt x="479" y="61"/>
                    <a:pt x="442" y="84"/>
                    <a:pt x="426" y="56"/>
                  </a:cubicBezTo>
                  <a:cubicBezTo>
                    <a:pt x="421" y="74"/>
                    <a:pt x="395" y="94"/>
                    <a:pt x="373" y="68"/>
                  </a:cubicBezTo>
                  <a:cubicBezTo>
                    <a:pt x="364" y="90"/>
                    <a:pt x="330" y="99"/>
                    <a:pt x="309" y="72"/>
                  </a:cubicBezTo>
                  <a:cubicBezTo>
                    <a:pt x="307" y="76"/>
                    <a:pt x="304" y="79"/>
                    <a:pt x="301" y="82"/>
                  </a:cubicBezTo>
                  <a:cubicBezTo>
                    <a:pt x="301" y="82"/>
                    <a:pt x="300" y="82"/>
                    <a:pt x="300" y="83"/>
                  </a:cubicBezTo>
                  <a:cubicBezTo>
                    <a:pt x="300" y="83"/>
                    <a:pt x="300" y="83"/>
                    <a:pt x="300" y="84"/>
                  </a:cubicBezTo>
                  <a:cubicBezTo>
                    <a:pt x="286" y="96"/>
                    <a:pt x="266" y="95"/>
                    <a:pt x="249" y="79"/>
                  </a:cubicBezTo>
                  <a:cubicBezTo>
                    <a:pt x="249" y="79"/>
                    <a:pt x="249" y="79"/>
                    <a:pt x="248" y="79"/>
                  </a:cubicBezTo>
                  <a:cubicBezTo>
                    <a:pt x="247" y="77"/>
                    <a:pt x="245" y="76"/>
                    <a:pt x="244" y="74"/>
                  </a:cubicBezTo>
                  <a:cubicBezTo>
                    <a:pt x="236" y="99"/>
                    <a:pt x="191" y="102"/>
                    <a:pt x="182" y="73"/>
                  </a:cubicBezTo>
                  <a:cubicBezTo>
                    <a:pt x="165" y="92"/>
                    <a:pt x="124" y="92"/>
                    <a:pt x="123" y="64"/>
                  </a:cubicBezTo>
                  <a:cubicBezTo>
                    <a:pt x="103" y="89"/>
                    <a:pt x="60" y="76"/>
                    <a:pt x="59" y="52"/>
                  </a:cubicBezTo>
                  <a:cubicBezTo>
                    <a:pt x="38" y="73"/>
                    <a:pt x="9" y="69"/>
                    <a:pt x="0" y="42"/>
                  </a:cubicBezTo>
                  <a:cubicBezTo>
                    <a:pt x="8" y="35"/>
                    <a:pt x="16" y="25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44" y="30"/>
                    <a:pt x="69" y="38"/>
                    <a:pt x="94" y="44"/>
                  </a:cubicBezTo>
                  <a:cubicBezTo>
                    <a:pt x="125" y="52"/>
                    <a:pt x="157" y="57"/>
                    <a:pt x="189" y="59"/>
                  </a:cubicBezTo>
                  <a:cubicBezTo>
                    <a:pt x="258" y="65"/>
                    <a:pt x="329" y="61"/>
                    <a:pt x="397" y="48"/>
                  </a:cubicBezTo>
                  <a:cubicBezTo>
                    <a:pt x="421" y="43"/>
                    <a:pt x="444" y="37"/>
                    <a:pt x="466" y="28"/>
                  </a:cubicBezTo>
                  <a:cubicBezTo>
                    <a:pt x="483" y="22"/>
                    <a:pt x="501" y="13"/>
                    <a:pt x="515" y="0"/>
                  </a:cubicBezTo>
                  <a:close/>
                  <a:moveTo>
                    <a:pt x="513" y="37"/>
                  </a:moveTo>
                  <a:cubicBezTo>
                    <a:pt x="515" y="34"/>
                    <a:pt x="513" y="30"/>
                    <a:pt x="510" y="28"/>
                  </a:cubicBezTo>
                  <a:cubicBezTo>
                    <a:pt x="507" y="27"/>
                    <a:pt x="503" y="29"/>
                    <a:pt x="503" y="32"/>
                  </a:cubicBezTo>
                  <a:cubicBezTo>
                    <a:pt x="502" y="34"/>
                    <a:pt x="504" y="37"/>
                    <a:pt x="506" y="38"/>
                  </a:cubicBezTo>
                  <a:cubicBezTo>
                    <a:pt x="508" y="40"/>
                    <a:pt x="511" y="39"/>
                    <a:pt x="513" y="37"/>
                  </a:cubicBezTo>
                  <a:cubicBezTo>
                    <a:pt x="513" y="37"/>
                    <a:pt x="513" y="37"/>
                    <a:pt x="513" y="37"/>
                  </a:cubicBezTo>
                  <a:cubicBezTo>
                    <a:pt x="513" y="37"/>
                    <a:pt x="513" y="37"/>
                    <a:pt x="513" y="37"/>
                  </a:cubicBezTo>
                  <a:close/>
                  <a:moveTo>
                    <a:pt x="455" y="59"/>
                  </a:moveTo>
                  <a:cubicBezTo>
                    <a:pt x="458" y="59"/>
                    <a:pt x="459" y="56"/>
                    <a:pt x="459" y="54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8" y="49"/>
                    <a:pt x="454" y="48"/>
                    <a:pt x="450" y="50"/>
                  </a:cubicBezTo>
                  <a:cubicBezTo>
                    <a:pt x="448" y="51"/>
                    <a:pt x="447" y="55"/>
                    <a:pt x="448" y="57"/>
                  </a:cubicBezTo>
                  <a:cubicBezTo>
                    <a:pt x="450" y="59"/>
                    <a:pt x="453" y="60"/>
                    <a:pt x="455" y="59"/>
                  </a:cubicBezTo>
                  <a:close/>
                  <a:moveTo>
                    <a:pt x="402" y="69"/>
                  </a:moveTo>
                  <a:cubicBezTo>
                    <a:pt x="405" y="68"/>
                    <a:pt x="405" y="65"/>
                    <a:pt x="405" y="63"/>
                  </a:cubicBezTo>
                  <a:cubicBezTo>
                    <a:pt x="405" y="60"/>
                    <a:pt x="402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9" y="58"/>
                    <a:pt x="399" y="58"/>
                    <a:pt x="399" y="58"/>
                  </a:cubicBezTo>
                  <a:cubicBezTo>
                    <a:pt x="395" y="59"/>
                    <a:pt x="393" y="64"/>
                    <a:pt x="395" y="67"/>
                  </a:cubicBezTo>
                  <a:cubicBezTo>
                    <a:pt x="396" y="69"/>
                    <a:pt x="400" y="71"/>
                    <a:pt x="402" y="69"/>
                  </a:cubicBezTo>
                  <a:close/>
                  <a:moveTo>
                    <a:pt x="349" y="77"/>
                  </a:moveTo>
                  <a:cubicBezTo>
                    <a:pt x="351" y="74"/>
                    <a:pt x="350" y="72"/>
                    <a:pt x="348" y="70"/>
                  </a:cubicBezTo>
                  <a:cubicBezTo>
                    <a:pt x="347" y="70"/>
                    <a:pt x="347" y="70"/>
                    <a:pt x="347" y="70"/>
                  </a:cubicBezTo>
                  <a:cubicBezTo>
                    <a:pt x="347" y="70"/>
                    <a:pt x="347" y="70"/>
                    <a:pt x="347" y="70"/>
                  </a:cubicBezTo>
                  <a:cubicBezTo>
                    <a:pt x="344" y="68"/>
                    <a:pt x="339" y="70"/>
                    <a:pt x="339" y="74"/>
                  </a:cubicBezTo>
                  <a:cubicBezTo>
                    <a:pt x="338" y="77"/>
                    <a:pt x="340" y="80"/>
                    <a:pt x="343" y="81"/>
                  </a:cubicBezTo>
                  <a:cubicBezTo>
                    <a:pt x="346" y="81"/>
                    <a:pt x="348" y="79"/>
                    <a:pt x="349" y="77"/>
                  </a:cubicBezTo>
                  <a:close/>
                  <a:moveTo>
                    <a:pt x="282" y="85"/>
                  </a:moveTo>
                  <a:cubicBezTo>
                    <a:pt x="284" y="83"/>
                    <a:pt x="285" y="81"/>
                    <a:pt x="285" y="78"/>
                  </a:cubicBezTo>
                  <a:cubicBezTo>
                    <a:pt x="285" y="75"/>
                    <a:pt x="283" y="73"/>
                    <a:pt x="280" y="74"/>
                  </a:cubicBezTo>
                  <a:cubicBezTo>
                    <a:pt x="280" y="74"/>
                    <a:pt x="280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9" y="74"/>
                    <a:pt x="279" y="74"/>
                    <a:pt x="279" y="74"/>
                  </a:cubicBezTo>
                  <a:cubicBezTo>
                    <a:pt x="276" y="74"/>
                    <a:pt x="273" y="79"/>
                    <a:pt x="275" y="82"/>
                  </a:cubicBezTo>
                  <a:cubicBezTo>
                    <a:pt x="276" y="85"/>
                    <a:pt x="280" y="86"/>
                    <a:pt x="282" y="85"/>
                  </a:cubicBezTo>
                  <a:close/>
                  <a:moveTo>
                    <a:pt x="217" y="81"/>
                  </a:moveTo>
                  <a:cubicBezTo>
                    <a:pt x="218" y="78"/>
                    <a:pt x="216" y="76"/>
                    <a:pt x="214" y="74"/>
                  </a:cubicBezTo>
                  <a:cubicBezTo>
                    <a:pt x="211" y="73"/>
                    <a:pt x="209" y="74"/>
                    <a:pt x="207" y="76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7" y="77"/>
                    <a:pt x="207" y="77"/>
                    <a:pt x="207" y="77"/>
                  </a:cubicBezTo>
                  <a:cubicBezTo>
                    <a:pt x="205" y="80"/>
                    <a:pt x="207" y="84"/>
                    <a:pt x="211" y="85"/>
                  </a:cubicBezTo>
                  <a:cubicBezTo>
                    <a:pt x="214" y="86"/>
                    <a:pt x="217" y="84"/>
                    <a:pt x="217" y="81"/>
                  </a:cubicBezTo>
                  <a:close/>
                  <a:moveTo>
                    <a:pt x="159" y="75"/>
                  </a:moveTo>
                  <a:cubicBezTo>
                    <a:pt x="160" y="73"/>
                    <a:pt x="159" y="70"/>
                    <a:pt x="158" y="68"/>
                  </a:cubicBezTo>
                  <a:cubicBezTo>
                    <a:pt x="156" y="66"/>
                    <a:pt x="153" y="66"/>
                    <a:pt x="151" y="68"/>
                  </a:cubicBezTo>
                  <a:cubicBezTo>
                    <a:pt x="151" y="68"/>
                    <a:pt x="151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8" y="71"/>
                    <a:pt x="149" y="75"/>
                    <a:pt x="151" y="77"/>
                  </a:cubicBezTo>
                  <a:cubicBezTo>
                    <a:pt x="154" y="79"/>
                    <a:pt x="158" y="78"/>
                    <a:pt x="159" y="75"/>
                  </a:cubicBezTo>
                  <a:close/>
                  <a:moveTo>
                    <a:pt x="98" y="68"/>
                  </a:moveTo>
                  <a:cubicBezTo>
                    <a:pt x="101" y="67"/>
                    <a:pt x="102" y="63"/>
                    <a:pt x="100" y="61"/>
                  </a:cubicBezTo>
                  <a:cubicBezTo>
                    <a:pt x="99" y="59"/>
                    <a:pt x="96" y="58"/>
                    <a:pt x="94" y="58"/>
                  </a:cubicBezTo>
                  <a:cubicBezTo>
                    <a:pt x="91" y="59"/>
                    <a:pt x="89" y="61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8"/>
                    <a:pt x="95" y="70"/>
                    <a:pt x="98" y="68"/>
                  </a:cubicBezTo>
                  <a:close/>
                  <a:moveTo>
                    <a:pt x="30" y="47"/>
                  </a:moveTo>
                  <a:cubicBezTo>
                    <a:pt x="30" y="44"/>
                    <a:pt x="28" y="42"/>
                    <a:pt x="26" y="40"/>
                  </a:cubicBezTo>
                  <a:cubicBezTo>
                    <a:pt x="24" y="39"/>
                    <a:pt x="21" y="40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7" y="46"/>
                    <a:pt x="19" y="50"/>
                    <a:pt x="23" y="51"/>
                  </a:cubicBezTo>
                  <a:cubicBezTo>
                    <a:pt x="26" y="52"/>
                    <a:pt x="29" y="50"/>
                    <a:pt x="30" y="47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3" name="Freeform 1317"/>
            <p:cNvSpPr>
              <a:spLocks noChangeArrowheads="1"/>
            </p:cNvSpPr>
            <p:nvPr/>
          </p:nvSpPr>
          <p:spPr bwMode="auto">
            <a:xfrm>
              <a:off x="147638" y="1336675"/>
              <a:ext cx="631825" cy="171450"/>
            </a:xfrm>
            <a:custGeom>
              <a:avLst/>
              <a:gdLst>
                <a:gd name="T0" fmla="*/ 2147483647 w 488"/>
                <a:gd name="T1" fmla="*/ 2147483647 h 133"/>
                <a:gd name="T2" fmla="*/ 2147483647 w 488"/>
                <a:gd name="T3" fmla="*/ 2147483647 h 133"/>
                <a:gd name="T4" fmla="*/ 2147483647 w 488"/>
                <a:gd name="T5" fmla="*/ 2147483647 h 133"/>
                <a:gd name="T6" fmla="*/ 2147483647 w 488"/>
                <a:gd name="T7" fmla="*/ 2147483647 h 133"/>
                <a:gd name="T8" fmla="*/ 2147483647 w 488"/>
                <a:gd name="T9" fmla="*/ 2147483647 h 133"/>
                <a:gd name="T10" fmla="*/ 0 w 488"/>
                <a:gd name="T11" fmla="*/ 2147483647 h 133"/>
                <a:gd name="T12" fmla="*/ 2147483647 w 488"/>
                <a:gd name="T13" fmla="*/ 2147483647 h 133"/>
                <a:gd name="T14" fmla="*/ 2147483647 w 488"/>
                <a:gd name="T15" fmla="*/ 2147483647 h 133"/>
                <a:gd name="T16" fmla="*/ 2147483647 w 488"/>
                <a:gd name="T17" fmla="*/ 2147483647 h 133"/>
                <a:gd name="T18" fmla="*/ 2147483647 w 488"/>
                <a:gd name="T19" fmla="*/ 2147483647 h 133"/>
                <a:gd name="T20" fmla="*/ 2147483647 w 488"/>
                <a:gd name="T21" fmla="*/ 2147483647 h 133"/>
                <a:gd name="T22" fmla="*/ 2147483647 w 488"/>
                <a:gd name="T23" fmla="*/ 2147483647 h 133"/>
                <a:gd name="T24" fmla="*/ 2147483647 w 488"/>
                <a:gd name="T25" fmla="*/ 2147483647 h 133"/>
                <a:gd name="T26" fmla="*/ 2147483647 w 488"/>
                <a:gd name="T27" fmla="*/ 2147483647 h 133"/>
                <a:gd name="T28" fmla="*/ 2147483647 w 488"/>
                <a:gd name="T29" fmla="*/ 2147483647 h 133"/>
                <a:gd name="T30" fmla="*/ 2147483647 w 488"/>
                <a:gd name="T31" fmla="*/ 0 h 133"/>
                <a:gd name="T32" fmla="*/ 2147483647 w 488"/>
                <a:gd name="T33" fmla="*/ 2147483647 h 133"/>
                <a:gd name="T34" fmla="*/ 2147483647 w 488"/>
                <a:gd name="T35" fmla="*/ 2147483647 h 13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88"/>
                <a:gd name="T55" fmla="*/ 0 h 133"/>
                <a:gd name="T56" fmla="*/ 488 w 488"/>
                <a:gd name="T57" fmla="*/ 133 h 13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88" h="133">
                  <a:moveTo>
                    <a:pt x="488" y="70"/>
                  </a:moveTo>
                  <a:cubicBezTo>
                    <a:pt x="488" y="70"/>
                    <a:pt x="488" y="70"/>
                    <a:pt x="488" y="70"/>
                  </a:cubicBezTo>
                  <a:cubicBezTo>
                    <a:pt x="470" y="86"/>
                    <a:pt x="447" y="95"/>
                    <a:pt x="424" y="103"/>
                  </a:cubicBezTo>
                  <a:cubicBezTo>
                    <a:pt x="394" y="113"/>
                    <a:pt x="363" y="119"/>
                    <a:pt x="331" y="123"/>
                  </a:cubicBezTo>
                  <a:cubicBezTo>
                    <a:pt x="262" y="132"/>
                    <a:pt x="191" y="133"/>
                    <a:pt x="121" y="123"/>
                  </a:cubicBezTo>
                  <a:cubicBezTo>
                    <a:pt x="80" y="117"/>
                    <a:pt x="37" y="107"/>
                    <a:pt x="0" y="85"/>
                  </a:cubicBezTo>
                  <a:cubicBezTo>
                    <a:pt x="13" y="66"/>
                    <a:pt x="26" y="43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46" y="22"/>
                    <a:pt x="56" y="21"/>
                    <a:pt x="63" y="15"/>
                  </a:cubicBezTo>
                  <a:cubicBezTo>
                    <a:pt x="73" y="38"/>
                    <a:pt x="97" y="39"/>
                    <a:pt x="112" y="22"/>
                  </a:cubicBezTo>
                  <a:cubicBezTo>
                    <a:pt x="113" y="43"/>
                    <a:pt x="148" y="55"/>
                    <a:pt x="167" y="30"/>
                  </a:cubicBezTo>
                  <a:cubicBezTo>
                    <a:pt x="185" y="55"/>
                    <a:pt x="223" y="51"/>
                    <a:pt x="230" y="32"/>
                  </a:cubicBezTo>
                  <a:cubicBezTo>
                    <a:pt x="237" y="51"/>
                    <a:pt x="273" y="46"/>
                    <a:pt x="282" y="32"/>
                  </a:cubicBezTo>
                  <a:cubicBezTo>
                    <a:pt x="303" y="48"/>
                    <a:pt x="326" y="39"/>
                    <a:pt x="332" y="22"/>
                  </a:cubicBezTo>
                  <a:cubicBezTo>
                    <a:pt x="346" y="44"/>
                    <a:pt x="370" y="38"/>
                    <a:pt x="381" y="17"/>
                  </a:cubicBezTo>
                  <a:cubicBezTo>
                    <a:pt x="398" y="36"/>
                    <a:pt x="423" y="20"/>
                    <a:pt x="422" y="0"/>
                  </a:cubicBezTo>
                  <a:cubicBezTo>
                    <a:pt x="428" y="2"/>
                    <a:pt x="436" y="3"/>
                    <a:pt x="443" y="2"/>
                  </a:cubicBezTo>
                  <a:cubicBezTo>
                    <a:pt x="453" y="19"/>
                    <a:pt x="471" y="49"/>
                    <a:pt x="488" y="7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4" name="Freeform 1318"/>
            <p:cNvSpPr>
              <a:spLocks noChangeArrowheads="1"/>
            </p:cNvSpPr>
            <p:nvPr/>
          </p:nvSpPr>
          <p:spPr bwMode="auto">
            <a:xfrm>
              <a:off x="769938" y="1468437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0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3" y="1"/>
                  </a:moveTo>
                  <a:cubicBezTo>
                    <a:pt x="6" y="0"/>
                    <a:pt x="7" y="4"/>
                    <a:pt x="6" y="6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5" name="Freeform 1319"/>
            <p:cNvSpPr>
              <a:spLocks noEditPoints="1" noChangeArrowheads="1"/>
            </p:cNvSpPr>
            <p:nvPr/>
          </p:nvSpPr>
          <p:spPr bwMode="auto">
            <a:xfrm>
              <a:off x="180975" y="1276350"/>
              <a:ext cx="554038" cy="96838"/>
            </a:xfrm>
            <a:custGeom>
              <a:avLst/>
              <a:gdLst>
                <a:gd name="T0" fmla="*/ 2147483647 w 427"/>
                <a:gd name="T1" fmla="*/ 2147483647 h 75"/>
                <a:gd name="T2" fmla="*/ 2147483647 w 427"/>
                <a:gd name="T3" fmla="*/ 2147483647 h 75"/>
                <a:gd name="T4" fmla="*/ 2147483647 w 427"/>
                <a:gd name="T5" fmla="*/ 2147483647 h 75"/>
                <a:gd name="T6" fmla="*/ 2147483647 w 427"/>
                <a:gd name="T7" fmla="*/ 2147483647 h 75"/>
                <a:gd name="T8" fmla="*/ 2147483647 w 427"/>
                <a:gd name="T9" fmla="*/ 2147483647 h 75"/>
                <a:gd name="T10" fmla="*/ 2147483647 w 427"/>
                <a:gd name="T11" fmla="*/ 2147483647 h 75"/>
                <a:gd name="T12" fmla="*/ 2147483647 w 427"/>
                <a:gd name="T13" fmla="*/ 2147483647 h 75"/>
                <a:gd name="T14" fmla="*/ 2147483647 w 427"/>
                <a:gd name="T15" fmla="*/ 2147483647 h 75"/>
                <a:gd name="T16" fmla="*/ 2147483647 w 427"/>
                <a:gd name="T17" fmla="*/ 2147483647 h 75"/>
                <a:gd name="T18" fmla="*/ 2147483647 w 427"/>
                <a:gd name="T19" fmla="*/ 2147483647 h 75"/>
                <a:gd name="T20" fmla="*/ 2147483647 w 427"/>
                <a:gd name="T21" fmla="*/ 2147483647 h 75"/>
                <a:gd name="T22" fmla="*/ 2147483647 w 427"/>
                <a:gd name="T23" fmla="*/ 2147483647 h 75"/>
                <a:gd name="T24" fmla="*/ 2147483647 w 427"/>
                <a:gd name="T25" fmla="*/ 2147483647 h 75"/>
                <a:gd name="T26" fmla="*/ 2147483647 w 427"/>
                <a:gd name="T27" fmla="*/ 2147483647 h 75"/>
                <a:gd name="T28" fmla="*/ 2147483647 w 427"/>
                <a:gd name="T29" fmla="*/ 2147483647 h 75"/>
                <a:gd name="T30" fmla="*/ 2147483647 w 427"/>
                <a:gd name="T31" fmla="*/ 2147483647 h 75"/>
                <a:gd name="T32" fmla="*/ 2147483647 w 427"/>
                <a:gd name="T33" fmla="*/ 2147483647 h 75"/>
                <a:gd name="T34" fmla="*/ 2147483647 w 427"/>
                <a:gd name="T35" fmla="*/ 2147483647 h 75"/>
                <a:gd name="T36" fmla="*/ 2147483647 w 427"/>
                <a:gd name="T37" fmla="*/ 2147483647 h 75"/>
                <a:gd name="T38" fmla="*/ 2147483647 w 427"/>
                <a:gd name="T39" fmla="*/ 0 h 75"/>
                <a:gd name="T40" fmla="*/ 2147483647 w 427"/>
                <a:gd name="T41" fmla="*/ 2147483647 h 75"/>
                <a:gd name="T42" fmla="*/ 2147483647 w 427"/>
                <a:gd name="T43" fmla="*/ 2147483647 h 75"/>
                <a:gd name="T44" fmla="*/ 2147483647 w 427"/>
                <a:gd name="T45" fmla="*/ 2147483647 h 75"/>
                <a:gd name="T46" fmla="*/ 2147483647 w 427"/>
                <a:gd name="T47" fmla="*/ 2147483647 h 75"/>
                <a:gd name="T48" fmla="*/ 2147483647 w 427"/>
                <a:gd name="T49" fmla="*/ 2147483647 h 75"/>
                <a:gd name="T50" fmla="*/ 2147483647 w 427"/>
                <a:gd name="T51" fmla="*/ 2147483647 h 75"/>
                <a:gd name="T52" fmla="*/ 2147483647 w 427"/>
                <a:gd name="T53" fmla="*/ 2147483647 h 75"/>
                <a:gd name="T54" fmla="*/ 2147483647 w 427"/>
                <a:gd name="T55" fmla="*/ 2147483647 h 75"/>
                <a:gd name="T56" fmla="*/ 2147483647 w 427"/>
                <a:gd name="T57" fmla="*/ 2147483647 h 75"/>
                <a:gd name="T58" fmla="*/ 2147483647 w 427"/>
                <a:gd name="T59" fmla="*/ 2147483647 h 75"/>
                <a:gd name="T60" fmla="*/ 2147483647 w 427"/>
                <a:gd name="T61" fmla="*/ 2147483647 h 75"/>
                <a:gd name="T62" fmla="*/ 2147483647 w 427"/>
                <a:gd name="T63" fmla="*/ 2147483647 h 75"/>
                <a:gd name="T64" fmla="*/ 2147483647 w 427"/>
                <a:gd name="T65" fmla="*/ 2147483647 h 75"/>
                <a:gd name="T66" fmla="*/ 2147483647 w 427"/>
                <a:gd name="T67" fmla="*/ 2147483647 h 75"/>
                <a:gd name="T68" fmla="*/ 2147483647 w 427"/>
                <a:gd name="T69" fmla="*/ 2147483647 h 75"/>
                <a:gd name="T70" fmla="*/ 2147483647 w 427"/>
                <a:gd name="T71" fmla="*/ 2147483647 h 75"/>
                <a:gd name="T72" fmla="*/ 2147483647 w 427"/>
                <a:gd name="T73" fmla="*/ 2147483647 h 75"/>
                <a:gd name="T74" fmla="*/ 2147483647 w 427"/>
                <a:gd name="T75" fmla="*/ 2147483647 h 75"/>
                <a:gd name="T76" fmla="*/ 2147483647 w 427"/>
                <a:gd name="T77" fmla="*/ 2147483647 h 75"/>
                <a:gd name="T78" fmla="*/ 2147483647 w 427"/>
                <a:gd name="T79" fmla="*/ 2147483647 h 75"/>
                <a:gd name="T80" fmla="*/ 2147483647 w 427"/>
                <a:gd name="T81" fmla="*/ 2147483647 h 75"/>
                <a:gd name="T82" fmla="*/ 2147483647 w 427"/>
                <a:gd name="T83" fmla="*/ 2147483647 h 75"/>
                <a:gd name="T84" fmla="*/ 2147483647 w 427"/>
                <a:gd name="T85" fmla="*/ 2147483647 h 75"/>
                <a:gd name="T86" fmla="*/ 2147483647 w 427"/>
                <a:gd name="T87" fmla="*/ 2147483647 h 75"/>
                <a:gd name="T88" fmla="*/ 2147483647 w 427"/>
                <a:gd name="T89" fmla="*/ 2147483647 h 75"/>
                <a:gd name="T90" fmla="*/ 2147483647 w 427"/>
                <a:gd name="T91" fmla="*/ 2147483647 h 75"/>
                <a:gd name="T92" fmla="*/ 2147483647 w 427"/>
                <a:gd name="T93" fmla="*/ 2147483647 h 75"/>
                <a:gd name="T94" fmla="*/ 2147483647 w 427"/>
                <a:gd name="T95" fmla="*/ 2147483647 h 75"/>
                <a:gd name="T96" fmla="*/ 2147483647 w 427"/>
                <a:gd name="T97" fmla="*/ 2147483647 h 75"/>
                <a:gd name="T98" fmla="*/ 2147483647 w 427"/>
                <a:gd name="T99" fmla="*/ 2147483647 h 75"/>
                <a:gd name="T100" fmla="*/ 2147483647 w 427"/>
                <a:gd name="T101" fmla="*/ 2147483647 h 75"/>
                <a:gd name="T102" fmla="*/ 2147483647 w 427"/>
                <a:gd name="T103" fmla="*/ 2147483647 h 75"/>
                <a:gd name="T104" fmla="*/ 2147483647 w 427"/>
                <a:gd name="T105" fmla="*/ 2147483647 h 75"/>
                <a:gd name="T106" fmla="*/ 2147483647 w 427"/>
                <a:gd name="T107" fmla="*/ 2147483647 h 75"/>
                <a:gd name="T108" fmla="*/ 2147483647 w 427"/>
                <a:gd name="T109" fmla="*/ 2147483647 h 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27"/>
                <a:gd name="T166" fmla="*/ 0 h 75"/>
                <a:gd name="T167" fmla="*/ 427 w 427"/>
                <a:gd name="T168" fmla="*/ 75 h 7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27" h="75">
                  <a:moveTo>
                    <a:pt x="427" y="17"/>
                  </a:moveTo>
                  <a:cubicBezTo>
                    <a:pt x="426" y="24"/>
                    <a:pt x="423" y="29"/>
                    <a:pt x="418" y="33"/>
                  </a:cubicBezTo>
                  <a:cubicBezTo>
                    <a:pt x="411" y="37"/>
                    <a:pt x="403" y="36"/>
                    <a:pt x="397" y="33"/>
                  </a:cubicBezTo>
                  <a:cubicBezTo>
                    <a:pt x="396" y="32"/>
                    <a:pt x="396" y="32"/>
                    <a:pt x="395" y="32"/>
                  </a:cubicBezTo>
                  <a:cubicBezTo>
                    <a:pt x="394" y="31"/>
                    <a:pt x="392" y="32"/>
                    <a:pt x="392" y="34"/>
                  </a:cubicBezTo>
                  <a:cubicBezTo>
                    <a:pt x="393" y="42"/>
                    <a:pt x="385" y="48"/>
                    <a:pt x="380" y="51"/>
                  </a:cubicBezTo>
                  <a:cubicBezTo>
                    <a:pt x="371" y="56"/>
                    <a:pt x="361" y="55"/>
                    <a:pt x="355" y="47"/>
                  </a:cubicBezTo>
                  <a:cubicBezTo>
                    <a:pt x="354" y="46"/>
                    <a:pt x="352" y="45"/>
                    <a:pt x="351" y="47"/>
                  </a:cubicBezTo>
                  <a:cubicBezTo>
                    <a:pt x="351" y="47"/>
                    <a:pt x="351" y="48"/>
                    <a:pt x="351" y="49"/>
                  </a:cubicBezTo>
                  <a:cubicBezTo>
                    <a:pt x="342" y="65"/>
                    <a:pt x="319" y="69"/>
                    <a:pt x="308" y="53"/>
                  </a:cubicBezTo>
                  <a:cubicBezTo>
                    <a:pt x="308" y="53"/>
                    <a:pt x="307" y="52"/>
                    <a:pt x="307" y="52"/>
                  </a:cubicBezTo>
                  <a:cubicBezTo>
                    <a:pt x="306" y="50"/>
                    <a:pt x="304" y="51"/>
                    <a:pt x="303" y="52"/>
                  </a:cubicBezTo>
                  <a:cubicBezTo>
                    <a:pt x="299" y="62"/>
                    <a:pt x="292" y="70"/>
                    <a:pt x="281" y="71"/>
                  </a:cubicBezTo>
                  <a:cubicBezTo>
                    <a:pt x="272" y="72"/>
                    <a:pt x="264" y="68"/>
                    <a:pt x="258" y="62"/>
                  </a:cubicBezTo>
                  <a:cubicBezTo>
                    <a:pt x="257" y="61"/>
                    <a:pt x="257" y="61"/>
                    <a:pt x="257" y="60"/>
                  </a:cubicBezTo>
                  <a:cubicBezTo>
                    <a:pt x="256" y="59"/>
                    <a:pt x="254" y="60"/>
                    <a:pt x="253" y="61"/>
                  </a:cubicBezTo>
                  <a:cubicBezTo>
                    <a:pt x="250" y="70"/>
                    <a:pt x="240" y="74"/>
                    <a:pt x="231" y="74"/>
                  </a:cubicBezTo>
                  <a:cubicBezTo>
                    <a:pt x="221" y="75"/>
                    <a:pt x="211" y="70"/>
                    <a:pt x="206" y="60"/>
                  </a:cubicBezTo>
                  <a:cubicBezTo>
                    <a:pt x="206" y="59"/>
                    <a:pt x="204" y="59"/>
                    <a:pt x="203" y="60"/>
                  </a:cubicBezTo>
                  <a:cubicBezTo>
                    <a:pt x="203" y="61"/>
                    <a:pt x="202" y="61"/>
                    <a:pt x="202" y="62"/>
                  </a:cubicBezTo>
                  <a:cubicBezTo>
                    <a:pt x="194" y="70"/>
                    <a:pt x="184" y="73"/>
                    <a:pt x="173" y="73"/>
                  </a:cubicBezTo>
                  <a:cubicBezTo>
                    <a:pt x="163" y="73"/>
                    <a:pt x="152" y="69"/>
                    <a:pt x="147" y="59"/>
                  </a:cubicBezTo>
                  <a:cubicBezTo>
                    <a:pt x="147" y="58"/>
                    <a:pt x="144" y="58"/>
                    <a:pt x="144" y="59"/>
                  </a:cubicBezTo>
                  <a:cubicBezTo>
                    <a:pt x="143" y="60"/>
                    <a:pt x="143" y="61"/>
                    <a:pt x="142" y="61"/>
                  </a:cubicBezTo>
                  <a:cubicBezTo>
                    <a:pt x="138" y="68"/>
                    <a:pt x="127" y="70"/>
                    <a:pt x="120" y="70"/>
                  </a:cubicBezTo>
                  <a:cubicBezTo>
                    <a:pt x="108" y="71"/>
                    <a:pt x="99" y="64"/>
                    <a:pt x="96" y="52"/>
                  </a:cubicBezTo>
                  <a:cubicBezTo>
                    <a:pt x="96" y="51"/>
                    <a:pt x="96" y="51"/>
                    <a:pt x="96" y="50"/>
                  </a:cubicBezTo>
                  <a:cubicBezTo>
                    <a:pt x="95" y="48"/>
                    <a:pt x="93" y="48"/>
                    <a:pt x="92" y="49"/>
                  </a:cubicBezTo>
                  <a:cubicBezTo>
                    <a:pt x="85" y="56"/>
                    <a:pt x="76" y="61"/>
                    <a:pt x="66" y="59"/>
                  </a:cubicBezTo>
                  <a:cubicBezTo>
                    <a:pt x="57" y="58"/>
                    <a:pt x="51" y="50"/>
                    <a:pt x="48" y="42"/>
                  </a:cubicBezTo>
                  <a:cubicBezTo>
                    <a:pt x="48" y="41"/>
                    <a:pt x="48" y="40"/>
                    <a:pt x="47" y="40"/>
                  </a:cubicBezTo>
                  <a:cubicBezTo>
                    <a:pt x="47" y="38"/>
                    <a:pt x="45" y="38"/>
                    <a:pt x="44" y="39"/>
                  </a:cubicBezTo>
                  <a:cubicBezTo>
                    <a:pt x="32" y="50"/>
                    <a:pt x="7" y="53"/>
                    <a:pt x="0" y="35"/>
                  </a:cubicBezTo>
                  <a:cubicBezTo>
                    <a:pt x="8" y="29"/>
                    <a:pt x="15" y="21"/>
                    <a:pt x="22" y="13"/>
                  </a:cubicBezTo>
                  <a:cubicBezTo>
                    <a:pt x="34" y="21"/>
                    <a:pt x="48" y="26"/>
                    <a:pt x="61" y="31"/>
                  </a:cubicBezTo>
                  <a:cubicBezTo>
                    <a:pt x="77" y="36"/>
                    <a:pt x="94" y="40"/>
                    <a:pt x="111" y="43"/>
                  </a:cubicBezTo>
                  <a:cubicBezTo>
                    <a:pt x="148" y="49"/>
                    <a:pt x="185" y="51"/>
                    <a:pt x="223" y="50"/>
                  </a:cubicBezTo>
                  <a:cubicBezTo>
                    <a:pt x="258" y="48"/>
                    <a:pt x="293" y="44"/>
                    <a:pt x="327" y="35"/>
                  </a:cubicBezTo>
                  <a:cubicBezTo>
                    <a:pt x="353" y="28"/>
                    <a:pt x="381" y="18"/>
                    <a:pt x="402" y="0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405" y="2"/>
                    <a:pt x="407" y="4"/>
                    <a:pt x="409" y="6"/>
                  </a:cubicBezTo>
                  <a:cubicBezTo>
                    <a:pt x="415" y="10"/>
                    <a:pt x="421" y="15"/>
                    <a:pt x="427" y="17"/>
                  </a:cubicBezTo>
                  <a:close/>
                  <a:moveTo>
                    <a:pt x="416" y="27"/>
                  </a:moveTo>
                  <a:cubicBezTo>
                    <a:pt x="417" y="24"/>
                    <a:pt x="416" y="22"/>
                    <a:pt x="414" y="20"/>
                  </a:cubicBezTo>
                  <a:cubicBezTo>
                    <a:pt x="414" y="20"/>
                    <a:pt x="414" y="20"/>
                    <a:pt x="414" y="20"/>
                  </a:cubicBezTo>
                  <a:cubicBezTo>
                    <a:pt x="414" y="20"/>
                    <a:pt x="413" y="20"/>
                    <a:pt x="413" y="20"/>
                  </a:cubicBezTo>
                  <a:cubicBezTo>
                    <a:pt x="410" y="18"/>
                    <a:pt x="406" y="21"/>
                    <a:pt x="405" y="24"/>
                  </a:cubicBezTo>
                  <a:cubicBezTo>
                    <a:pt x="405" y="27"/>
                    <a:pt x="407" y="31"/>
                    <a:pt x="410" y="31"/>
                  </a:cubicBezTo>
                  <a:cubicBezTo>
                    <a:pt x="412" y="31"/>
                    <a:pt x="415" y="29"/>
                    <a:pt x="416" y="27"/>
                  </a:cubicBezTo>
                  <a:close/>
                  <a:moveTo>
                    <a:pt x="381" y="47"/>
                  </a:moveTo>
                  <a:cubicBezTo>
                    <a:pt x="382" y="44"/>
                    <a:pt x="381" y="41"/>
                    <a:pt x="380" y="40"/>
                  </a:cubicBezTo>
                  <a:cubicBezTo>
                    <a:pt x="378" y="37"/>
                    <a:pt x="375" y="38"/>
                    <a:pt x="373" y="39"/>
                  </a:cubicBezTo>
                  <a:cubicBezTo>
                    <a:pt x="373" y="39"/>
                    <a:pt x="373" y="39"/>
                    <a:pt x="373" y="39"/>
                  </a:cubicBezTo>
                  <a:cubicBezTo>
                    <a:pt x="372" y="39"/>
                    <a:pt x="372" y="40"/>
                    <a:pt x="372" y="40"/>
                  </a:cubicBezTo>
                  <a:cubicBezTo>
                    <a:pt x="370" y="42"/>
                    <a:pt x="371" y="47"/>
                    <a:pt x="374" y="49"/>
                  </a:cubicBezTo>
                  <a:cubicBezTo>
                    <a:pt x="376" y="50"/>
                    <a:pt x="380" y="49"/>
                    <a:pt x="381" y="47"/>
                  </a:cubicBezTo>
                  <a:close/>
                  <a:moveTo>
                    <a:pt x="332" y="60"/>
                  </a:moveTo>
                  <a:cubicBezTo>
                    <a:pt x="334" y="58"/>
                    <a:pt x="335" y="55"/>
                    <a:pt x="334" y="53"/>
                  </a:cubicBezTo>
                  <a:cubicBezTo>
                    <a:pt x="334" y="50"/>
                    <a:pt x="332" y="48"/>
                    <a:pt x="329" y="49"/>
                  </a:cubicBezTo>
                  <a:cubicBezTo>
                    <a:pt x="329" y="49"/>
                    <a:pt x="329" y="49"/>
                    <a:pt x="329" y="49"/>
                  </a:cubicBezTo>
                  <a:cubicBezTo>
                    <a:pt x="328" y="49"/>
                    <a:pt x="328" y="49"/>
                    <a:pt x="328" y="49"/>
                  </a:cubicBezTo>
                  <a:cubicBezTo>
                    <a:pt x="325" y="49"/>
                    <a:pt x="323" y="54"/>
                    <a:pt x="324" y="57"/>
                  </a:cubicBezTo>
                  <a:cubicBezTo>
                    <a:pt x="326" y="60"/>
                    <a:pt x="329" y="61"/>
                    <a:pt x="332" y="60"/>
                  </a:cubicBezTo>
                  <a:close/>
                  <a:moveTo>
                    <a:pt x="287" y="63"/>
                  </a:moveTo>
                  <a:cubicBezTo>
                    <a:pt x="288" y="61"/>
                    <a:pt x="287" y="58"/>
                    <a:pt x="285" y="57"/>
                  </a:cubicBezTo>
                  <a:cubicBezTo>
                    <a:pt x="285" y="57"/>
                    <a:pt x="285" y="57"/>
                    <a:pt x="284" y="56"/>
                  </a:cubicBezTo>
                  <a:cubicBezTo>
                    <a:pt x="284" y="56"/>
                    <a:pt x="284" y="56"/>
                    <a:pt x="284" y="56"/>
                  </a:cubicBezTo>
                  <a:cubicBezTo>
                    <a:pt x="281" y="55"/>
                    <a:pt x="277" y="57"/>
                    <a:pt x="276" y="61"/>
                  </a:cubicBezTo>
                  <a:cubicBezTo>
                    <a:pt x="276" y="64"/>
                    <a:pt x="278" y="67"/>
                    <a:pt x="281" y="67"/>
                  </a:cubicBezTo>
                  <a:cubicBezTo>
                    <a:pt x="283" y="67"/>
                    <a:pt x="286" y="65"/>
                    <a:pt x="287" y="63"/>
                  </a:cubicBezTo>
                  <a:close/>
                  <a:moveTo>
                    <a:pt x="232" y="71"/>
                  </a:moveTo>
                  <a:cubicBezTo>
                    <a:pt x="234" y="70"/>
                    <a:pt x="235" y="67"/>
                    <a:pt x="235" y="65"/>
                  </a:cubicBezTo>
                  <a:cubicBezTo>
                    <a:pt x="235" y="62"/>
                    <a:pt x="233" y="60"/>
                    <a:pt x="230" y="60"/>
                  </a:cubicBezTo>
                  <a:cubicBezTo>
                    <a:pt x="230" y="60"/>
                    <a:pt x="230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9" y="60"/>
                    <a:pt x="229" y="60"/>
                    <a:pt x="229" y="60"/>
                  </a:cubicBezTo>
                  <a:cubicBezTo>
                    <a:pt x="226" y="61"/>
                    <a:pt x="223" y="65"/>
                    <a:pt x="225" y="68"/>
                  </a:cubicBezTo>
                  <a:cubicBezTo>
                    <a:pt x="226" y="71"/>
                    <a:pt x="230" y="73"/>
                    <a:pt x="232" y="71"/>
                  </a:cubicBezTo>
                  <a:close/>
                  <a:moveTo>
                    <a:pt x="174" y="71"/>
                  </a:moveTo>
                  <a:cubicBezTo>
                    <a:pt x="176" y="70"/>
                    <a:pt x="177" y="67"/>
                    <a:pt x="177" y="65"/>
                  </a:cubicBezTo>
                  <a:cubicBezTo>
                    <a:pt x="177" y="62"/>
                    <a:pt x="175" y="60"/>
                    <a:pt x="172" y="60"/>
                  </a:cubicBezTo>
                  <a:cubicBezTo>
                    <a:pt x="172" y="60"/>
                    <a:pt x="172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71" y="60"/>
                    <a:pt x="171" y="60"/>
                    <a:pt x="171" y="60"/>
                  </a:cubicBezTo>
                  <a:cubicBezTo>
                    <a:pt x="168" y="61"/>
                    <a:pt x="165" y="65"/>
                    <a:pt x="167" y="68"/>
                  </a:cubicBezTo>
                  <a:cubicBezTo>
                    <a:pt x="168" y="71"/>
                    <a:pt x="172" y="73"/>
                    <a:pt x="174" y="71"/>
                  </a:cubicBezTo>
                  <a:close/>
                  <a:moveTo>
                    <a:pt x="125" y="64"/>
                  </a:moveTo>
                  <a:cubicBezTo>
                    <a:pt x="126" y="62"/>
                    <a:pt x="125" y="59"/>
                    <a:pt x="124" y="57"/>
                  </a:cubicBezTo>
                  <a:cubicBezTo>
                    <a:pt x="122" y="55"/>
                    <a:pt x="119" y="55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4" y="60"/>
                    <a:pt x="115" y="64"/>
                    <a:pt x="117" y="66"/>
                  </a:cubicBezTo>
                  <a:cubicBezTo>
                    <a:pt x="120" y="68"/>
                    <a:pt x="124" y="67"/>
                    <a:pt x="125" y="64"/>
                  </a:cubicBezTo>
                  <a:close/>
                  <a:moveTo>
                    <a:pt x="75" y="51"/>
                  </a:moveTo>
                  <a:cubicBezTo>
                    <a:pt x="75" y="49"/>
                    <a:pt x="73" y="46"/>
                    <a:pt x="71" y="45"/>
                  </a:cubicBezTo>
                  <a:cubicBezTo>
                    <a:pt x="68" y="43"/>
                    <a:pt x="66" y="44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2" y="50"/>
                    <a:pt x="64" y="54"/>
                    <a:pt x="68" y="55"/>
                  </a:cubicBezTo>
                  <a:cubicBezTo>
                    <a:pt x="71" y="56"/>
                    <a:pt x="74" y="54"/>
                    <a:pt x="75" y="51"/>
                  </a:cubicBezTo>
                  <a:close/>
                  <a:moveTo>
                    <a:pt x="23" y="38"/>
                  </a:moveTo>
                  <a:cubicBezTo>
                    <a:pt x="26" y="37"/>
                    <a:pt x="27" y="33"/>
                    <a:pt x="26" y="31"/>
                  </a:cubicBezTo>
                  <a:cubicBezTo>
                    <a:pt x="24" y="29"/>
                    <a:pt x="21" y="28"/>
                    <a:pt x="19" y="28"/>
                  </a:cubicBezTo>
                  <a:cubicBezTo>
                    <a:pt x="16" y="29"/>
                    <a:pt x="14" y="31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8"/>
                    <a:pt x="20" y="40"/>
                    <a:pt x="23" y="38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6" name="Freeform 1320"/>
            <p:cNvSpPr>
              <a:spLocks noChangeArrowheads="1"/>
            </p:cNvSpPr>
            <p:nvPr/>
          </p:nvSpPr>
          <p:spPr bwMode="auto">
            <a:xfrm>
              <a:off x="192088" y="1323975"/>
              <a:ext cx="528638" cy="82550"/>
            </a:xfrm>
            <a:custGeom>
              <a:avLst/>
              <a:gdLst>
                <a:gd name="T0" fmla="*/ 2147483647 w 408"/>
                <a:gd name="T1" fmla="*/ 2147483647 h 64"/>
                <a:gd name="T2" fmla="*/ 2147483647 w 408"/>
                <a:gd name="T3" fmla="*/ 2147483647 h 64"/>
                <a:gd name="T4" fmla="*/ 2147483647 w 408"/>
                <a:gd name="T5" fmla="*/ 2147483647 h 64"/>
                <a:gd name="T6" fmla="*/ 2147483647 w 408"/>
                <a:gd name="T7" fmla="*/ 2147483647 h 64"/>
                <a:gd name="T8" fmla="*/ 2147483647 w 408"/>
                <a:gd name="T9" fmla="*/ 2147483647 h 64"/>
                <a:gd name="T10" fmla="*/ 2147483647 w 408"/>
                <a:gd name="T11" fmla="*/ 2147483647 h 64"/>
                <a:gd name="T12" fmla="*/ 2147483647 w 408"/>
                <a:gd name="T13" fmla="*/ 2147483647 h 64"/>
                <a:gd name="T14" fmla="*/ 2147483647 w 408"/>
                <a:gd name="T15" fmla="*/ 2147483647 h 64"/>
                <a:gd name="T16" fmla="*/ 2147483647 w 408"/>
                <a:gd name="T17" fmla="*/ 2147483647 h 64"/>
                <a:gd name="T18" fmla="*/ 2147483647 w 408"/>
                <a:gd name="T19" fmla="*/ 2147483647 h 64"/>
                <a:gd name="T20" fmla="*/ 0 w 408"/>
                <a:gd name="T21" fmla="*/ 2147483647 h 64"/>
                <a:gd name="T22" fmla="*/ 2147483647 w 408"/>
                <a:gd name="T23" fmla="*/ 2147483647 h 64"/>
                <a:gd name="T24" fmla="*/ 2147483647 w 408"/>
                <a:gd name="T25" fmla="*/ 2147483647 h 64"/>
                <a:gd name="T26" fmla="*/ 2147483647 w 408"/>
                <a:gd name="T27" fmla="*/ 2147483647 h 64"/>
                <a:gd name="T28" fmla="*/ 2147483647 w 408"/>
                <a:gd name="T29" fmla="*/ 2147483647 h 64"/>
                <a:gd name="T30" fmla="*/ 2147483647 w 408"/>
                <a:gd name="T31" fmla="*/ 2147483647 h 64"/>
                <a:gd name="T32" fmla="*/ 2147483647 w 408"/>
                <a:gd name="T33" fmla="*/ 2147483647 h 64"/>
                <a:gd name="T34" fmla="*/ 2147483647 w 408"/>
                <a:gd name="T35" fmla="*/ 2147483647 h 64"/>
                <a:gd name="T36" fmla="*/ 2147483647 w 408"/>
                <a:gd name="T37" fmla="*/ 2147483647 h 64"/>
                <a:gd name="T38" fmla="*/ 2147483647 w 408"/>
                <a:gd name="T39" fmla="*/ 2147483647 h 64"/>
                <a:gd name="T40" fmla="*/ 2147483647 w 408"/>
                <a:gd name="T41" fmla="*/ 2147483647 h 64"/>
                <a:gd name="T42" fmla="*/ 2147483647 w 408"/>
                <a:gd name="T43" fmla="*/ 2147483647 h 64"/>
                <a:gd name="T44" fmla="*/ 2147483647 w 408"/>
                <a:gd name="T45" fmla="*/ 2147483647 h 64"/>
                <a:gd name="T46" fmla="*/ 2147483647 w 408"/>
                <a:gd name="T47" fmla="*/ 2147483647 h 64"/>
                <a:gd name="T48" fmla="*/ 2147483647 w 408"/>
                <a:gd name="T49" fmla="*/ 2147483647 h 64"/>
                <a:gd name="T50" fmla="*/ 2147483647 w 408"/>
                <a:gd name="T51" fmla="*/ 2147483647 h 64"/>
                <a:gd name="T52" fmla="*/ 2147483647 w 408"/>
                <a:gd name="T53" fmla="*/ 2147483647 h 64"/>
                <a:gd name="T54" fmla="*/ 2147483647 w 408"/>
                <a:gd name="T55" fmla="*/ 2147483647 h 64"/>
                <a:gd name="T56" fmla="*/ 2147483647 w 408"/>
                <a:gd name="T57" fmla="*/ 0 h 64"/>
                <a:gd name="T58" fmla="*/ 2147483647 w 408"/>
                <a:gd name="T59" fmla="*/ 2147483647 h 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8"/>
                <a:gd name="T91" fmla="*/ 0 h 64"/>
                <a:gd name="T92" fmla="*/ 408 w 408"/>
                <a:gd name="T93" fmla="*/ 64 h 6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8" h="64">
                  <a:moveTo>
                    <a:pt x="403" y="2"/>
                  </a:moveTo>
                  <a:cubicBezTo>
                    <a:pt x="405" y="5"/>
                    <a:pt x="406" y="8"/>
                    <a:pt x="408" y="11"/>
                  </a:cubicBezTo>
                  <a:cubicBezTo>
                    <a:pt x="401" y="12"/>
                    <a:pt x="393" y="11"/>
                    <a:pt x="387" y="9"/>
                  </a:cubicBezTo>
                  <a:cubicBezTo>
                    <a:pt x="388" y="29"/>
                    <a:pt x="363" y="45"/>
                    <a:pt x="346" y="26"/>
                  </a:cubicBezTo>
                  <a:cubicBezTo>
                    <a:pt x="335" y="47"/>
                    <a:pt x="311" y="53"/>
                    <a:pt x="297" y="31"/>
                  </a:cubicBezTo>
                  <a:cubicBezTo>
                    <a:pt x="291" y="48"/>
                    <a:pt x="268" y="57"/>
                    <a:pt x="247" y="41"/>
                  </a:cubicBezTo>
                  <a:cubicBezTo>
                    <a:pt x="238" y="55"/>
                    <a:pt x="202" y="60"/>
                    <a:pt x="195" y="41"/>
                  </a:cubicBezTo>
                  <a:cubicBezTo>
                    <a:pt x="188" y="60"/>
                    <a:pt x="150" y="64"/>
                    <a:pt x="132" y="39"/>
                  </a:cubicBezTo>
                  <a:cubicBezTo>
                    <a:pt x="113" y="64"/>
                    <a:pt x="78" y="52"/>
                    <a:pt x="77" y="31"/>
                  </a:cubicBezTo>
                  <a:cubicBezTo>
                    <a:pt x="62" y="48"/>
                    <a:pt x="38" y="47"/>
                    <a:pt x="28" y="24"/>
                  </a:cubicBezTo>
                  <a:cubicBezTo>
                    <a:pt x="21" y="30"/>
                    <a:pt x="11" y="31"/>
                    <a:pt x="0" y="30"/>
                  </a:cubicBezTo>
                  <a:cubicBezTo>
                    <a:pt x="1" y="29"/>
                    <a:pt x="1" y="27"/>
                    <a:pt x="2" y="26"/>
                  </a:cubicBezTo>
                  <a:cubicBezTo>
                    <a:pt x="2" y="24"/>
                    <a:pt x="3" y="23"/>
                    <a:pt x="3" y="21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5" y="17"/>
                    <a:pt x="5" y="16"/>
                    <a:pt x="6" y="14"/>
                  </a:cubicBezTo>
                  <a:cubicBezTo>
                    <a:pt x="16" y="16"/>
                    <a:pt x="27" y="13"/>
                    <a:pt x="35" y="7"/>
                  </a:cubicBezTo>
                  <a:cubicBezTo>
                    <a:pt x="39" y="16"/>
                    <a:pt x="45" y="24"/>
                    <a:pt x="55" y="26"/>
                  </a:cubicBezTo>
                  <a:cubicBezTo>
                    <a:pt x="65" y="29"/>
                    <a:pt x="76" y="24"/>
                    <a:pt x="83" y="18"/>
                  </a:cubicBezTo>
                  <a:cubicBezTo>
                    <a:pt x="87" y="30"/>
                    <a:pt x="97" y="37"/>
                    <a:pt x="110" y="38"/>
                  </a:cubicBezTo>
                  <a:cubicBezTo>
                    <a:pt x="118" y="38"/>
                    <a:pt x="131" y="35"/>
                    <a:pt x="136" y="28"/>
                  </a:cubicBezTo>
                  <a:cubicBezTo>
                    <a:pt x="142" y="36"/>
                    <a:pt x="152" y="40"/>
                    <a:pt x="162" y="40"/>
                  </a:cubicBezTo>
                  <a:cubicBezTo>
                    <a:pt x="174" y="41"/>
                    <a:pt x="187" y="37"/>
                    <a:pt x="195" y="28"/>
                  </a:cubicBezTo>
                  <a:cubicBezTo>
                    <a:pt x="201" y="38"/>
                    <a:pt x="212" y="42"/>
                    <a:pt x="223" y="42"/>
                  </a:cubicBezTo>
                  <a:cubicBezTo>
                    <a:pt x="232" y="41"/>
                    <a:pt x="242" y="37"/>
                    <a:pt x="247" y="29"/>
                  </a:cubicBezTo>
                  <a:cubicBezTo>
                    <a:pt x="253" y="36"/>
                    <a:pt x="263" y="40"/>
                    <a:pt x="273" y="38"/>
                  </a:cubicBezTo>
                  <a:cubicBezTo>
                    <a:pt x="284" y="37"/>
                    <a:pt x="292" y="30"/>
                    <a:pt x="297" y="20"/>
                  </a:cubicBezTo>
                  <a:cubicBezTo>
                    <a:pt x="310" y="36"/>
                    <a:pt x="335" y="32"/>
                    <a:pt x="345" y="15"/>
                  </a:cubicBezTo>
                  <a:cubicBezTo>
                    <a:pt x="352" y="22"/>
                    <a:pt x="362" y="23"/>
                    <a:pt x="371" y="18"/>
                  </a:cubicBezTo>
                  <a:cubicBezTo>
                    <a:pt x="378" y="15"/>
                    <a:pt x="386" y="8"/>
                    <a:pt x="387" y="0"/>
                  </a:cubicBezTo>
                  <a:cubicBezTo>
                    <a:pt x="393" y="2"/>
                    <a:pt x="398" y="3"/>
                    <a:pt x="403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7" name="Freeform 1321"/>
            <p:cNvSpPr>
              <a:spLocks noChangeArrowheads="1"/>
            </p:cNvSpPr>
            <p:nvPr/>
          </p:nvSpPr>
          <p:spPr bwMode="auto">
            <a:xfrm>
              <a:off x="708025" y="1303337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5" y="1"/>
                  </a:move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2" y="8"/>
                    <a:pt x="1" y="6"/>
                    <a:pt x="1" y="5"/>
                  </a:cubicBezTo>
                  <a:cubicBezTo>
                    <a:pt x="0" y="3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8" name="Freeform 1322"/>
            <p:cNvSpPr>
              <a:spLocks noChangeArrowheads="1"/>
            </p:cNvSpPr>
            <p:nvPr/>
          </p:nvSpPr>
          <p:spPr bwMode="auto">
            <a:xfrm>
              <a:off x="698500" y="1493837"/>
              <a:ext cx="9525" cy="11113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7" y="4"/>
                  </a:moveTo>
                  <a:cubicBezTo>
                    <a:pt x="8" y="7"/>
                    <a:pt x="4" y="8"/>
                    <a:pt x="2" y="6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4" y="0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49" name="Freeform 1323"/>
            <p:cNvSpPr>
              <a:spLocks noChangeArrowheads="1"/>
            </p:cNvSpPr>
            <p:nvPr/>
          </p:nvSpPr>
          <p:spPr bwMode="auto">
            <a:xfrm>
              <a:off x="211138" y="1198562"/>
              <a:ext cx="488950" cy="138113"/>
            </a:xfrm>
            <a:custGeom>
              <a:avLst/>
              <a:gdLst>
                <a:gd name="T0" fmla="*/ 2147483647 w 377"/>
                <a:gd name="T1" fmla="*/ 2147483647 h 107"/>
                <a:gd name="T2" fmla="*/ 2147483647 w 377"/>
                <a:gd name="T3" fmla="*/ 2147483647 h 107"/>
                <a:gd name="T4" fmla="*/ 2147483647 w 377"/>
                <a:gd name="T5" fmla="*/ 2147483647 h 107"/>
                <a:gd name="T6" fmla="*/ 2147483647 w 377"/>
                <a:gd name="T7" fmla="*/ 2147483647 h 107"/>
                <a:gd name="T8" fmla="*/ 2147483647 w 377"/>
                <a:gd name="T9" fmla="*/ 2147483647 h 107"/>
                <a:gd name="T10" fmla="*/ 2147483647 w 377"/>
                <a:gd name="T11" fmla="*/ 2147483647 h 107"/>
                <a:gd name="T12" fmla="*/ 0 w 377"/>
                <a:gd name="T13" fmla="*/ 2147483647 h 107"/>
                <a:gd name="T14" fmla="*/ 2147483647 w 377"/>
                <a:gd name="T15" fmla="*/ 2147483647 h 107"/>
                <a:gd name="T16" fmla="*/ 2147483647 w 377"/>
                <a:gd name="T17" fmla="*/ 2147483647 h 107"/>
                <a:gd name="T18" fmla="*/ 2147483647 w 377"/>
                <a:gd name="T19" fmla="*/ 2147483647 h 107"/>
                <a:gd name="T20" fmla="*/ 2147483647 w 377"/>
                <a:gd name="T21" fmla="*/ 2147483647 h 107"/>
                <a:gd name="T22" fmla="*/ 2147483647 w 377"/>
                <a:gd name="T23" fmla="*/ 2147483647 h 107"/>
                <a:gd name="T24" fmla="*/ 2147483647 w 377"/>
                <a:gd name="T25" fmla="*/ 2147483647 h 107"/>
                <a:gd name="T26" fmla="*/ 2147483647 w 377"/>
                <a:gd name="T27" fmla="*/ 2147483647 h 107"/>
                <a:gd name="T28" fmla="*/ 2147483647 w 377"/>
                <a:gd name="T29" fmla="*/ 2147483647 h 107"/>
                <a:gd name="T30" fmla="*/ 2147483647 w 377"/>
                <a:gd name="T31" fmla="*/ 2147483647 h 107"/>
                <a:gd name="T32" fmla="*/ 2147483647 w 377"/>
                <a:gd name="T33" fmla="*/ 2147483647 h 107"/>
                <a:gd name="T34" fmla="*/ 2147483647 w 377"/>
                <a:gd name="T35" fmla="*/ 2147483647 h 107"/>
                <a:gd name="T36" fmla="*/ 2147483647 w 377"/>
                <a:gd name="T37" fmla="*/ 2147483647 h 107"/>
                <a:gd name="T38" fmla="*/ 2147483647 w 377"/>
                <a:gd name="T39" fmla="*/ 0 h 107"/>
                <a:gd name="T40" fmla="*/ 2147483647 w 377"/>
                <a:gd name="T41" fmla="*/ 2147483647 h 107"/>
                <a:gd name="T42" fmla="*/ 2147483647 w 377"/>
                <a:gd name="T43" fmla="*/ 2147483647 h 107"/>
                <a:gd name="T44" fmla="*/ 2147483647 w 377"/>
                <a:gd name="T45" fmla="*/ 2147483647 h 107"/>
                <a:gd name="T46" fmla="*/ 2147483647 w 377"/>
                <a:gd name="T47" fmla="*/ 2147483647 h 1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77"/>
                <a:gd name="T73" fmla="*/ 0 h 107"/>
                <a:gd name="T74" fmla="*/ 377 w 377"/>
                <a:gd name="T75" fmla="*/ 107 h 1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77" h="107">
                  <a:moveTo>
                    <a:pt x="377" y="58"/>
                  </a:moveTo>
                  <a:cubicBezTo>
                    <a:pt x="377" y="58"/>
                    <a:pt x="377" y="58"/>
                    <a:pt x="377" y="58"/>
                  </a:cubicBezTo>
                  <a:cubicBezTo>
                    <a:pt x="354" y="76"/>
                    <a:pt x="325" y="86"/>
                    <a:pt x="297" y="93"/>
                  </a:cubicBezTo>
                  <a:cubicBezTo>
                    <a:pt x="262" y="102"/>
                    <a:pt x="225" y="105"/>
                    <a:pt x="188" y="106"/>
                  </a:cubicBezTo>
                  <a:cubicBezTo>
                    <a:pt x="153" y="107"/>
                    <a:pt x="118" y="105"/>
                    <a:pt x="84" y="98"/>
                  </a:cubicBezTo>
                  <a:cubicBezTo>
                    <a:pt x="68" y="96"/>
                    <a:pt x="53" y="92"/>
                    <a:pt x="38" y="87"/>
                  </a:cubicBezTo>
                  <a:cubicBezTo>
                    <a:pt x="25" y="83"/>
                    <a:pt x="12" y="78"/>
                    <a:pt x="0" y="72"/>
                  </a:cubicBezTo>
                  <a:cubicBezTo>
                    <a:pt x="4" y="67"/>
                    <a:pt x="7" y="63"/>
                    <a:pt x="10" y="58"/>
                  </a:cubicBezTo>
                  <a:cubicBezTo>
                    <a:pt x="20" y="44"/>
                    <a:pt x="29" y="29"/>
                    <a:pt x="36" y="13"/>
                  </a:cubicBezTo>
                  <a:cubicBezTo>
                    <a:pt x="47" y="18"/>
                    <a:pt x="61" y="18"/>
                    <a:pt x="73" y="12"/>
                  </a:cubicBezTo>
                  <a:cubicBezTo>
                    <a:pt x="76" y="20"/>
                    <a:pt x="84" y="25"/>
                    <a:pt x="92" y="26"/>
                  </a:cubicBezTo>
                  <a:cubicBezTo>
                    <a:pt x="102" y="28"/>
                    <a:pt x="113" y="25"/>
                    <a:pt x="121" y="19"/>
                  </a:cubicBezTo>
                  <a:cubicBezTo>
                    <a:pt x="124" y="28"/>
                    <a:pt x="135" y="34"/>
                    <a:pt x="144" y="36"/>
                  </a:cubicBezTo>
                  <a:cubicBezTo>
                    <a:pt x="158" y="38"/>
                    <a:pt x="172" y="32"/>
                    <a:pt x="181" y="21"/>
                  </a:cubicBezTo>
                  <a:cubicBezTo>
                    <a:pt x="187" y="29"/>
                    <a:pt x="195" y="34"/>
                    <a:pt x="205" y="34"/>
                  </a:cubicBezTo>
                  <a:cubicBezTo>
                    <a:pt x="216" y="34"/>
                    <a:pt x="226" y="28"/>
                    <a:pt x="234" y="20"/>
                  </a:cubicBezTo>
                  <a:cubicBezTo>
                    <a:pt x="240" y="28"/>
                    <a:pt x="251" y="31"/>
                    <a:pt x="261" y="29"/>
                  </a:cubicBezTo>
                  <a:cubicBezTo>
                    <a:pt x="269" y="27"/>
                    <a:pt x="278" y="22"/>
                    <a:pt x="282" y="14"/>
                  </a:cubicBezTo>
                  <a:cubicBezTo>
                    <a:pt x="289" y="20"/>
                    <a:pt x="299" y="20"/>
                    <a:pt x="308" y="17"/>
                  </a:cubicBezTo>
                  <a:cubicBezTo>
                    <a:pt x="315" y="14"/>
                    <a:pt x="323" y="8"/>
                    <a:pt x="324" y="0"/>
                  </a:cubicBezTo>
                  <a:cubicBezTo>
                    <a:pt x="325" y="1"/>
                    <a:pt x="326" y="1"/>
                    <a:pt x="327" y="1"/>
                  </a:cubicBezTo>
                  <a:cubicBezTo>
                    <a:pt x="327" y="2"/>
                    <a:pt x="327" y="2"/>
                    <a:pt x="327" y="2"/>
                  </a:cubicBezTo>
                  <a:cubicBezTo>
                    <a:pt x="337" y="18"/>
                    <a:pt x="350" y="32"/>
                    <a:pt x="363" y="45"/>
                  </a:cubicBezTo>
                  <a:cubicBezTo>
                    <a:pt x="368" y="49"/>
                    <a:pt x="372" y="54"/>
                    <a:pt x="377" y="58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0" name="Freeform 1324"/>
            <p:cNvSpPr>
              <a:spLocks noChangeArrowheads="1"/>
            </p:cNvSpPr>
            <p:nvPr/>
          </p:nvSpPr>
          <p:spPr bwMode="auto">
            <a:xfrm>
              <a:off x="665163" y="1327150"/>
              <a:ext cx="7938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2"/>
                  </a:moveTo>
                  <a:cubicBezTo>
                    <a:pt x="4" y="0"/>
                    <a:pt x="7" y="3"/>
                    <a:pt x="6" y="6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0" y="7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1" name="Freeform 1325"/>
            <p:cNvSpPr>
              <a:spLocks noEditPoints="1" noChangeArrowheads="1"/>
            </p:cNvSpPr>
            <p:nvPr/>
          </p:nvSpPr>
          <p:spPr bwMode="auto">
            <a:xfrm>
              <a:off x="242888" y="1152525"/>
              <a:ext cx="428625" cy="90488"/>
            </a:xfrm>
            <a:custGeom>
              <a:avLst/>
              <a:gdLst>
                <a:gd name="T0" fmla="*/ 2147483647 w 331"/>
                <a:gd name="T1" fmla="*/ 2147483647 h 70"/>
                <a:gd name="T2" fmla="*/ 2147483647 w 331"/>
                <a:gd name="T3" fmla="*/ 2147483647 h 70"/>
                <a:gd name="T4" fmla="*/ 2147483647 w 331"/>
                <a:gd name="T5" fmla="*/ 2147483647 h 70"/>
                <a:gd name="T6" fmla="*/ 2147483647 w 331"/>
                <a:gd name="T7" fmla="*/ 2147483647 h 70"/>
                <a:gd name="T8" fmla="*/ 2147483647 w 331"/>
                <a:gd name="T9" fmla="*/ 2147483647 h 70"/>
                <a:gd name="T10" fmla="*/ 2147483647 w 331"/>
                <a:gd name="T11" fmla="*/ 2147483647 h 70"/>
                <a:gd name="T12" fmla="*/ 2147483647 w 331"/>
                <a:gd name="T13" fmla="*/ 2147483647 h 70"/>
                <a:gd name="T14" fmla="*/ 2147483647 w 331"/>
                <a:gd name="T15" fmla="*/ 2147483647 h 70"/>
                <a:gd name="T16" fmla="*/ 2147483647 w 331"/>
                <a:gd name="T17" fmla="*/ 2147483647 h 70"/>
                <a:gd name="T18" fmla="*/ 2147483647 w 331"/>
                <a:gd name="T19" fmla="*/ 2147483647 h 70"/>
                <a:gd name="T20" fmla="*/ 2147483647 w 331"/>
                <a:gd name="T21" fmla="*/ 2147483647 h 70"/>
                <a:gd name="T22" fmla="*/ 2147483647 w 331"/>
                <a:gd name="T23" fmla="*/ 2147483647 h 70"/>
                <a:gd name="T24" fmla="*/ 2147483647 w 331"/>
                <a:gd name="T25" fmla="*/ 2147483647 h 70"/>
                <a:gd name="T26" fmla="*/ 2147483647 w 331"/>
                <a:gd name="T27" fmla="*/ 2147483647 h 70"/>
                <a:gd name="T28" fmla="*/ 2147483647 w 331"/>
                <a:gd name="T29" fmla="*/ 2147483647 h 70"/>
                <a:gd name="T30" fmla="*/ 2147483647 w 331"/>
                <a:gd name="T31" fmla="*/ 0 h 70"/>
                <a:gd name="T32" fmla="*/ 2147483647 w 331"/>
                <a:gd name="T33" fmla="*/ 2147483647 h 70"/>
                <a:gd name="T34" fmla="*/ 2147483647 w 331"/>
                <a:gd name="T35" fmla="*/ 2147483647 h 70"/>
                <a:gd name="T36" fmla="*/ 2147483647 w 331"/>
                <a:gd name="T37" fmla="*/ 2147483647 h 70"/>
                <a:gd name="T38" fmla="*/ 2147483647 w 331"/>
                <a:gd name="T39" fmla="*/ 2147483647 h 70"/>
                <a:gd name="T40" fmla="*/ 2147483647 w 331"/>
                <a:gd name="T41" fmla="*/ 2147483647 h 70"/>
                <a:gd name="T42" fmla="*/ 2147483647 w 331"/>
                <a:gd name="T43" fmla="*/ 2147483647 h 70"/>
                <a:gd name="T44" fmla="*/ 2147483647 w 331"/>
                <a:gd name="T45" fmla="*/ 2147483647 h 70"/>
                <a:gd name="T46" fmla="*/ 2147483647 w 331"/>
                <a:gd name="T47" fmla="*/ 2147483647 h 70"/>
                <a:gd name="T48" fmla="*/ 2147483647 w 331"/>
                <a:gd name="T49" fmla="*/ 2147483647 h 70"/>
                <a:gd name="T50" fmla="*/ 2147483647 w 331"/>
                <a:gd name="T51" fmla="*/ 2147483647 h 70"/>
                <a:gd name="T52" fmla="*/ 2147483647 w 331"/>
                <a:gd name="T53" fmla="*/ 2147483647 h 70"/>
                <a:gd name="T54" fmla="*/ 2147483647 w 331"/>
                <a:gd name="T55" fmla="*/ 2147483647 h 70"/>
                <a:gd name="T56" fmla="*/ 2147483647 w 331"/>
                <a:gd name="T57" fmla="*/ 2147483647 h 70"/>
                <a:gd name="T58" fmla="*/ 2147483647 w 331"/>
                <a:gd name="T59" fmla="*/ 2147483647 h 70"/>
                <a:gd name="T60" fmla="*/ 2147483647 w 331"/>
                <a:gd name="T61" fmla="*/ 2147483647 h 70"/>
                <a:gd name="T62" fmla="*/ 2147483647 w 331"/>
                <a:gd name="T63" fmla="*/ 2147483647 h 70"/>
                <a:gd name="T64" fmla="*/ 2147483647 w 331"/>
                <a:gd name="T65" fmla="*/ 2147483647 h 70"/>
                <a:gd name="T66" fmla="*/ 2147483647 w 331"/>
                <a:gd name="T67" fmla="*/ 2147483647 h 70"/>
                <a:gd name="T68" fmla="*/ 2147483647 w 331"/>
                <a:gd name="T69" fmla="*/ 2147483647 h 70"/>
                <a:gd name="T70" fmla="*/ 2147483647 w 331"/>
                <a:gd name="T71" fmla="*/ 2147483647 h 70"/>
                <a:gd name="T72" fmla="*/ 2147483647 w 331"/>
                <a:gd name="T73" fmla="*/ 2147483647 h 70"/>
                <a:gd name="T74" fmla="*/ 2147483647 w 331"/>
                <a:gd name="T75" fmla="*/ 2147483647 h 70"/>
                <a:gd name="T76" fmla="*/ 2147483647 w 331"/>
                <a:gd name="T77" fmla="*/ 2147483647 h 70"/>
                <a:gd name="T78" fmla="*/ 2147483647 w 331"/>
                <a:gd name="T79" fmla="*/ 2147483647 h 70"/>
                <a:gd name="T80" fmla="*/ 2147483647 w 331"/>
                <a:gd name="T81" fmla="*/ 2147483647 h 70"/>
                <a:gd name="T82" fmla="*/ 2147483647 w 331"/>
                <a:gd name="T83" fmla="*/ 2147483647 h 70"/>
                <a:gd name="T84" fmla="*/ 2147483647 w 331"/>
                <a:gd name="T85" fmla="*/ 2147483647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1"/>
                <a:gd name="T130" fmla="*/ 0 h 70"/>
                <a:gd name="T131" fmla="*/ 331 w 331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1" h="70">
                  <a:moveTo>
                    <a:pt x="331" y="17"/>
                  </a:moveTo>
                  <a:cubicBezTo>
                    <a:pt x="329" y="22"/>
                    <a:pt x="326" y="27"/>
                    <a:pt x="322" y="31"/>
                  </a:cubicBezTo>
                  <a:cubicBezTo>
                    <a:pt x="317" y="35"/>
                    <a:pt x="311" y="36"/>
                    <a:pt x="305" y="34"/>
                  </a:cubicBezTo>
                  <a:cubicBezTo>
                    <a:pt x="303" y="33"/>
                    <a:pt x="301" y="32"/>
                    <a:pt x="299" y="31"/>
                  </a:cubicBezTo>
                  <a:cubicBezTo>
                    <a:pt x="297" y="30"/>
                    <a:pt x="295" y="31"/>
                    <a:pt x="295" y="33"/>
                  </a:cubicBezTo>
                  <a:cubicBezTo>
                    <a:pt x="296" y="40"/>
                    <a:pt x="288" y="46"/>
                    <a:pt x="282" y="48"/>
                  </a:cubicBezTo>
                  <a:cubicBezTo>
                    <a:pt x="275" y="52"/>
                    <a:pt x="266" y="52"/>
                    <a:pt x="259" y="46"/>
                  </a:cubicBezTo>
                  <a:cubicBezTo>
                    <a:pt x="259" y="46"/>
                    <a:pt x="258" y="45"/>
                    <a:pt x="258" y="45"/>
                  </a:cubicBezTo>
                  <a:cubicBezTo>
                    <a:pt x="257" y="43"/>
                    <a:pt x="255" y="44"/>
                    <a:pt x="254" y="45"/>
                  </a:cubicBezTo>
                  <a:cubicBezTo>
                    <a:pt x="252" y="54"/>
                    <a:pt x="243" y="58"/>
                    <a:pt x="236" y="60"/>
                  </a:cubicBezTo>
                  <a:cubicBezTo>
                    <a:pt x="226" y="63"/>
                    <a:pt x="216" y="60"/>
                    <a:pt x="211" y="52"/>
                  </a:cubicBezTo>
                  <a:cubicBezTo>
                    <a:pt x="210" y="51"/>
                    <a:pt x="208" y="50"/>
                    <a:pt x="207" y="51"/>
                  </a:cubicBezTo>
                  <a:cubicBezTo>
                    <a:pt x="207" y="52"/>
                    <a:pt x="206" y="52"/>
                    <a:pt x="206" y="53"/>
                  </a:cubicBezTo>
                  <a:cubicBezTo>
                    <a:pt x="199" y="59"/>
                    <a:pt x="191" y="65"/>
                    <a:pt x="181" y="66"/>
                  </a:cubicBezTo>
                  <a:cubicBezTo>
                    <a:pt x="172" y="67"/>
                    <a:pt x="164" y="62"/>
                    <a:pt x="159" y="54"/>
                  </a:cubicBezTo>
                  <a:cubicBezTo>
                    <a:pt x="159" y="54"/>
                    <a:pt x="159" y="53"/>
                    <a:pt x="158" y="53"/>
                  </a:cubicBezTo>
                  <a:cubicBezTo>
                    <a:pt x="158" y="51"/>
                    <a:pt x="156" y="51"/>
                    <a:pt x="155" y="53"/>
                  </a:cubicBezTo>
                  <a:cubicBezTo>
                    <a:pt x="147" y="64"/>
                    <a:pt x="134" y="70"/>
                    <a:pt x="121" y="68"/>
                  </a:cubicBezTo>
                  <a:cubicBezTo>
                    <a:pt x="112" y="67"/>
                    <a:pt x="101" y="62"/>
                    <a:pt x="100" y="52"/>
                  </a:cubicBezTo>
                  <a:cubicBezTo>
                    <a:pt x="100" y="52"/>
                    <a:pt x="100" y="51"/>
                    <a:pt x="100" y="51"/>
                  </a:cubicBezTo>
                  <a:cubicBezTo>
                    <a:pt x="100" y="49"/>
                    <a:pt x="98" y="48"/>
                    <a:pt x="96" y="49"/>
                  </a:cubicBezTo>
                  <a:cubicBezTo>
                    <a:pt x="89" y="56"/>
                    <a:pt x="80" y="59"/>
                    <a:pt x="70" y="58"/>
                  </a:cubicBezTo>
                  <a:cubicBezTo>
                    <a:pt x="62" y="58"/>
                    <a:pt x="55" y="53"/>
                    <a:pt x="52" y="46"/>
                  </a:cubicBezTo>
                  <a:cubicBezTo>
                    <a:pt x="51" y="45"/>
                    <a:pt x="51" y="45"/>
                    <a:pt x="51" y="44"/>
                  </a:cubicBezTo>
                  <a:cubicBezTo>
                    <a:pt x="51" y="43"/>
                    <a:pt x="49" y="42"/>
                    <a:pt x="48" y="43"/>
                  </a:cubicBezTo>
                  <a:cubicBezTo>
                    <a:pt x="36" y="50"/>
                    <a:pt x="22" y="50"/>
                    <a:pt x="11" y="44"/>
                  </a:cubicBezTo>
                  <a:cubicBezTo>
                    <a:pt x="7" y="41"/>
                    <a:pt x="3" y="37"/>
                    <a:pt x="0" y="32"/>
                  </a:cubicBezTo>
                  <a:cubicBezTo>
                    <a:pt x="5" y="28"/>
                    <a:pt x="8" y="24"/>
                    <a:pt x="12" y="19"/>
                  </a:cubicBezTo>
                  <a:cubicBezTo>
                    <a:pt x="27" y="27"/>
                    <a:pt x="43" y="31"/>
                    <a:pt x="59" y="35"/>
                  </a:cubicBezTo>
                  <a:cubicBezTo>
                    <a:pt x="78" y="39"/>
                    <a:pt x="97" y="41"/>
                    <a:pt x="116" y="43"/>
                  </a:cubicBezTo>
                  <a:cubicBezTo>
                    <a:pt x="156" y="45"/>
                    <a:pt x="197" y="43"/>
                    <a:pt x="236" y="33"/>
                  </a:cubicBezTo>
                  <a:cubicBezTo>
                    <a:pt x="263" y="27"/>
                    <a:pt x="290" y="17"/>
                    <a:pt x="313" y="0"/>
                  </a:cubicBezTo>
                  <a:cubicBezTo>
                    <a:pt x="314" y="1"/>
                    <a:pt x="314" y="1"/>
                    <a:pt x="315" y="2"/>
                  </a:cubicBezTo>
                  <a:cubicBezTo>
                    <a:pt x="320" y="7"/>
                    <a:pt x="325" y="12"/>
                    <a:pt x="331" y="17"/>
                  </a:cubicBezTo>
                  <a:close/>
                  <a:moveTo>
                    <a:pt x="319" y="27"/>
                  </a:moveTo>
                  <a:cubicBezTo>
                    <a:pt x="320" y="25"/>
                    <a:pt x="319" y="22"/>
                    <a:pt x="317" y="20"/>
                  </a:cubicBezTo>
                  <a:cubicBezTo>
                    <a:pt x="315" y="18"/>
                    <a:pt x="313" y="18"/>
                    <a:pt x="310" y="20"/>
                  </a:cubicBezTo>
                  <a:cubicBezTo>
                    <a:pt x="310" y="20"/>
                    <a:pt x="310" y="20"/>
                    <a:pt x="310" y="20"/>
                  </a:cubicBezTo>
                  <a:cubicBezTo>
                    <a:pt x="310" y="20"/>
                    <a:pt x="310" y="20"/>
                    <a:pt x="310" y="20"/>
                  </a:cubicBezTo>
                  <a:cubicBezTo>
                    <a:pt x="307" y="23"/>
                    <a:pt x="308" y="27"/>
                    <a:pt x="311" y="29"/>
                  </a:cubicBezTo>
                  <a:cubicBezTo>
                    <a:pt x="314" y="31"/>
                    <a:pt x="318" y="30"/>
                    <a:pt x="319" y="27"/>
                  </a:cubicBezTo>
                  <a:close/>
                  <a:moveTo>
                    <a:pt x="280" y="47"/>
                  </a:moveTo>
                  <a:cubicBezTo>
                    <a:pt x="282" y="45"/>
                    <a:pt x="283" y="42"/>
                    <a:pt x="282" y="40"/>
                  </a:cubicBezTo>
                  <a:cubicBezTo>
                    <a:pt x="282" y="37"/>
                    <a:pt x="279" y="35"/>
                    <a:pt x="277" y="36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6" y="36"/>
                    <a:pt x="276" y="36"/>
                    <a:pt x="276" y="36"/>
                  </a:cubicBezTo>
                  <a:cubicBezTo>
                    <a:pt x="273" y="36"/>
                    <a:pt x="270" y="41"/>
                    <a:pt x="272" y="44"/>
                  </a:cubicBezTo>
                  <a:cubicBezTo>
                    <a:pt x="273" y="47"/>
                    <a:pt x="277" y="48"/>
                    <a:pt x="280" y="47"/>
                  </a:cubicBezTo>
                  <a:close/>
                  <a:moveTo>
                    <a:pt x="238" y="53"/>
                  </a:moveTo>
                  <a:cubicBezTo>
                    <a:pt x="240" y="50"/>
                    <a:pt x="239" y="47"/>
                    <a:pt x="236" y="46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6" y="46"/>
                    <a:pt x="236" y="46"/>
                    <a:pt x="236" y="46"/>
                  </a:cubicBezTo>
                  <a:cubicBezTo>
                    <a:pt x="232" y="44"/>
                    <a:pt x="228" y="46"/>
                    <a:pt x="228" y="50"/>
                  </a:cubicBezTo>
                  <a:cubicBezTo>
                    <a:pt x="227" y="53"/>
                    <a:pt x="229" y="56"/>
                    <a:pt x="232" y="56"/>
                  </a:cubicBezTo>
                  <a:cubicBezTo>
                    <a:pt x="235" y="57"/>
                    <a:pt x="237" y="55"/>
                    <a:pt x="238" y="53"/>
                  </a:cubicBezTo>
                  <a:close/>
                  <a:moveTo>
                    <a:pt x="184" y="62"/>
                  </a:moveTo>
                  <a:cubicBezTo>
                    <a:pt x="186" y="61"/>
                    <a:pt x="187" y="58"/>
                    <a:pt x="187" y="56"/>
                  </a:cubicBezTo>
                  <a:cubicBezTo>
                    <a:pt x="187" y="53"/>
                    <a:pt x="185" y="51"/>
                    <a:pt x="182" y="51"/>
                  </a:cubicBezTo>
                  <a:cubicBezTo>
                    <a:pt x="182" y="51"/>
                    <a:pt x="182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81" y="51"/>
                    <a:pt x="181" y="51"/>
                    <a:pt x="181" y="51"/>
                  </a:cubicBezTo>
                  <a:cubicBezTo>
                    <a:pt x="178" y="52"/>
                    <a:pt x="175" y="56"/>
                    <a:pt x="177" y="60"/>
                  </a:cubicBezTo>
                  <a:cubicBezTo>
                    <a:pt x="178" y="62"/>
                    <a:pt x="182" y="64"/>
                    <a:pt x="184" y="62"/>
                  </a:cubicBezTo>
                  <a:close/>
                  <a:moveTo>
                    <a:pt x="129" y="58"/>
                  </a:moveTo>
                  <a:cubicBezTo>
                    <a:pt x="130" y="56"/>
                    <a:pt x="128" y="53"/>
                    <a:pt x="126" y="52"/>
                  </a:cubicBezTo>
                  <a:cubicBezTo>
                    <a:pt x="123" y="51"/>
                    <a:pt x="121" y="52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ubicBezTo>
                    <a:pt x="117" y="58"/>
                    <a:pt x="119" y="62"/>
                    <a:pt x="123" y="63"/>
                  </a:cubicBezTo>
                  <a:cubicBezTo>
                    <a:pt x="126" y="63"/>
                    <a:pt x="129" y="61"/>
                    <a:pt x="129" y="58"/>
                  </a:cubicBezTo>
                  <a:close/>
                  <a:moveTo>
                    <a:pt x="78" y="49"/>
                  </a:moveTo>
                  <a:cubicBezTo>
                    <a:pt x="78" y="46"/>
                    <a:pt x="76" y="44"/>
                    <a:pt x="74" y="43"/>
                  </a:cubicBezTo>
                  <a:cubicBezTo>
                    <a:pt x="72" y="41"/>
                    <a:pt x="69" y="42"/>
                    <a:pt x="67" y="44"/>
                  </a:cubicBezTo>
                  <a:cubicBezTo>
                    <a:pt x="67" y="44"/>
                    <a:pt x="67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6" y="48"/>
                    <a:pt x="68" y="52"/>
                    <a:pt x="71" y="53"/>
                  </a:cubicBezTo>
                  <a:cubicBezTo>
                    <a:pt x="74" y="54"/>
                    <a:pt x="77" y="52"/>
                    <a:pt x="78" y="49"/>
                  </a:cubicBezTo>
                  <a:close/>
                  <a:moveTo>
                    <a:pt x="24" y="44"/>
                  </a:moveTo>
                  <a:cubicBezTo>
                    <a:pt x="26" y="43"/>
                    <a:pt x="28" y="39"/>
                    <a:pt x="26" y="36"/>
                  </a:cubicBezTo>
                  <a:cubicBezTo>
                    <a:pt x="25" y="34"/>
                    <a:pt x="22" y="33"/>
                    <a:pt x="19" y="34"/>
                  </a:cubicBezTo>
                  <a:cubicBezTo>
                    <a:pt x="16" y="34"/>
                    <a:pt x="15" y="37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6" y="44"/>
                    <a:pt x="20" y="45"/>
                    <a:pt x="24" y="4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2" name="Freeform 1326"/>
            <p:cNvSpPr>
              <a:spLocks noChangeArrowheads="1"/>
            </p:cNvSpPr>
            <p:nvPr/>
          </p:nvSpPr>
          <p:spPr bwMode="auto">
            <a:xfrm>
              <a:off x="644525" y="11779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5" y="0"/>
                    <a:pt x="7" y="3"/>
                    <a:pt x="7" y="6"/>
                  </a:cubicBezTo>
                  <a:cubicBezTo>
                    <a:pt x="6" y="7"/>
                    <a:pt x="5" y="8"/>
                    <a:pt x="3" y="7"/>
                  </a:cubicBezTo>
                  <a:cubicBezTo>
                    <a:pt x="1" y="7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3" name="Freeform 1327"/>
            <p:cNvSpPr>
              <a:spLocks noChangeArrowheads="1"/>
            </p:cNvSpPr>
            <p:nvPr/>
          </p:nvSpPr>
          <p:spPr bwMode="auto">
            <a:xfrm>
              <a:off x="628650" y="150812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4"/>
                    <a:pt x="1" y="0"/>
                    <a:pt x="4" y="0"/>
                  </a:cubicBezTo>
                  <a:cubicBezTo>
                    <a:pt x="5" y="0"/>
                    <a:pt x="6" y="0"/>
                    <a:pt x="6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4" name="Freeform 1328"/>
            <p:cNvSpPr>
              <a:spLocks noChangeArrowheads="1"/>
            </p:cNvSpPr>
            <p:nvPr/>
          </p:nvSpPr>
          <p:spPr bwMode="auto">
            <a:xfrm>
              <a:off x="260350" y="1068387"/>
              <a:ext cx="385763" cy="138113"/>
            </a:xfrm>
            <a:custGeom>
              <a:avLst/>
              <a:gdLst>
                <a:gd name="T0" fmla="*/ 2147483647 w 298"/>
                <a:gd name="T1" fmla="*/ 2147483647 h 106"/>
                <a:gd name="T2" fmla="*/ 2147483647 w 298"/>
                <a:gd name="T3" fmla="*/ 2147483647 h 106"/>
                <a:gd name="T4" fmla="*/ 2147483647 w 298"/>
                <a:gd name="T5" fmla="*/ 2147483647 h 106"/>
                <a:gd name="T6" fmla="*/ 2147483647 w 298"/>
                <a:gd name="T7" fmla="*/ 2147483647 h 106"/>
                <a:gd name="T8" fmla="*/ 2147483647 w 298"/>
                <a:gd name="T9" fmla="*/ 2147483647 h 106"/>
                <a:gd name="T10" fmla="*/ 0 w 298"/>
                <a:gd name="T11" fmla="*/ 2147483647 h 106"/>
                <a:gd name="T12" fmla="*/ 2147483647 w 298"/>
                <a:gd name="T13" fmla="*/ 2147483647 h 106"/>
                <a:gd name="T14" fmla="*/ 2147483647 w 298"/>
                <a:gd name="T15" fmla="*/ 2147483647 h 106"/>
                <a:gd name="T16" fmla="*/ 2147483647 w 298"/>
                <a:gd name="T17" fmla="*/ 2147483647 h 106"/>
                <a:gd name="T18" fmla="*/ 2147483647 w 298"/>
                <a:gd name="T19" fmla="*/ 2147483647 h 106"/>
                <a:gd name="T20" fmla="*/ 2147483647 w 298"/>
                <a:gd name="T21" fmla="*/ 2147483647 h 106"/>
                <a:gd name="T22" fmla="*/ 2147483647 w 298"/>
                <a:gd name="T23" fmla="*/ 2147483647 h 106"/>
                <a:gd name="T24" fmla="*/ 2147483647 w 298"/>
                <a:gd name="T25" fmla="*/ 2147483647 h 106"/>
                <a:gd name="T26" fmla="*/ 2147483647 w 298"/>
                <a:gd name="T27" fmla="*/ 2147483647 h 106"/>
                <a:gd name="T28" fmla="*/ 2147483647 w 298"/>
                <a:gd name="T29" fmla="*/ 2147483647 h 106"/>
                <a:gd name="T30" fmla="*/ 2147483647 w 298"/>
                <a:gd name="T31" fmla="*/ 0 h 106"/>
                <a:gd name="T32" fmla="*/ 2147483647 w 298"/>
                <a:gd name="T33" fmla="*/ 2147483647 h 106"/>
                <a:gd name="T34" fmla="*/ 2147483647 w 298"/>
                <a:gd name="T35" fmla="*/ 2147483647 h 106"/>
                <a:gd name="T36" fmla="*/ 2147483647 w 298"/>
                <a:gd name="T37" fmla="*/ 2147483647 h 10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98"/>
                <a:gd name="T58" fmla="*/ 0 h 106"/>
                <a:gd name="T59" fmla="*/ 298 w 298"/>
                <a:gd name="T60" fmla="*/ 106 h 10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98" h="106">
                  <a:moveTo>
                    <a:pt x="282" y="43"/>
                  </a:moveTo>
                  <a:cubicBezTo>
                    <a:pt x="287" y="49"/>
                    <a:pt x="292" y="56"/>
                    <a:pt x="298" y="62"/>
                  </a:cubicBezTo>
                  <a:cubicBezTo>
                    <a:pt x="269" y="82"/>
                    <a:pt x="233" y="92"/>
                    <a:pt x="199" y="98"/>
                  </a:cubicBezTo>
                  <a:cubicBezTo>
                    <a:pt x="159" y="105"/>
                    <a:pt x="117" y="106"/>
                    <a:pt x="77" y="100"/>
                  </a:cubicBezTo>
                  <a:cubicBezTo>
                    <a:pt x="63" y="99"/>
                    <a:pt x="49" y="96"/>
                    <a:pt x="35" y="92"/>
                  </a:cubicBezTo>
                  <a:cubicBezTo>
                    <a:pt x="23" y="89"/>
                    <a:pt x="12" y="85"/>
                    <a:pt x="0" y="81"/>
                  </a:cubicBezTo>
                  <a:cubicBezTo>
                    <a:pt x="4" y="75"/>
                    <a:pt x="8" y="68"/>
                    <a:pt x="11" y="62"/>
                  </a:cubicBezTo>
                  <a:cubicBezTo>
                    <a:pt x="20" y="46"/>
                    <a:pt x="27" y="29"/>
                    <a:pt x="32" y="11"/>
                  </a:cubicBezTo>
                  <a:cubicBezTo>
                    <a:pt x="33" y="11"/>
                    <a:pt x="34" y="11"/>
                    <a:pt x="35" y="12"/>
                  </a:cubicBezTo>
                  <a:cubicBezTo>
                    <a:pt x="44" y="12"/>
                    <a:pt x="52" y="9"/>
                    <a:pt x="59" y="3"/>
                  </a:cubicBezTo>
                  <a:cubicBezTo>
                    <a:pt x="66" y="22"/>
                    <a:pt x="98" y="27"/>
                    <a:pt x="110" y="10"/>
                  </a:cubicBezTo>
                  <a:cubicBezTo>
                    <a:pt x="115" y="20"/>
                    <a:pt x="124" y="26"/>
                    <a:pt x="136" y="26"/>
                  </a:cubicBezTo>
                  <a:cubicBezTo>
                    <a:pt x="145" y="25"/>
                    <a:pt x="154" y="20"/>
                    <a:pt x="159" y="11"/>
                  </a:cubicBezTo>
                  <a:cubicBezTo>
                    <a:pt x="163" y="19"/>
                    <a:pt x="172" y="24"/>
                    <a:pt x="181" y="23"/>
                  </a:cubicBezTo>
                  <a:cubicBezTo>
                    <a:pt x="190" y="23"/>
                    <a:pt x="198" y="18"/>
                    <a:pt x="201" y="9"/>
                  </a:cubicBezTo>
                  <a:cubicBezTo>
                    <a:pt x="213" y="24"/>
                    <a:pt x="240" y="19"/>
                    <a:pt x="244" y="0"/>
                  </a:cubicBezTo>
                  <a:cubicBezTo>
                    <a:pt x="248" y="2"/>
                    <a:pt x="252" y="4"/>
                    <a:pt x="257" y="4"/>
                  </a:cubicBezTo>
                  <a:cubicBezTo>
                    <a:pt x="258" y="10"/>
                    <a:pt x="262" y="15"/>
                    <a:pt x="265" y="20"/>
                  </a:cubicBezTo>
                  <a:cubicBezTo>
                    <a:pt x="270" y="28"/>
                    <a:pt x="276" y="35"/>
                    <a:pt x="282" y="43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5" name="Freeform 1329"/>
            <p:cNvSpPr>
              <a:spLocks noEditPoints="1" noChangeArrowheads="1"/>
            </p:cNvSpPr>
            <p:nvPr/>
          </p:nvSpPr>
          <p:spPr bwMode="auto">
            <a:xfrm>
              <a:off x="279400" y="1027112"/>
              <a:ext cx="346075" cy="74613"/>
            </a:xfrm>
            <a:custGeom>
              <a:avLst/>
              <a:gdLst>
                <a:gd name="T0" fmla="*/ 2147483647 w 267"/>
                <a:gd name="T1" fmla="*/ 2147483647 h 57"/>
                <a:gd name="T2" fmla="*/ 2147483647 w 267"/>
                <a:gd name="T3" fmla="*/ 2147483647 h 57"/>
                <a:gd name="T4" fmla="*/ 2147483647 w 267"/>
                <a:gd name="T5" fmla="*/ 2147483647 h 57"/>
                <a:gd name="T6" fmla="*/ 2147483647 w 267"/>
                <a:gd name="T7" fmla="*/ 2147483647 h 57"/>
                <a:gd name="T8" fmla="*/ 2147483647 w 267"/>
                <a:gd name="T9" fmla="*/ 2147483647 h 57"/>
                <a:gd name="T10" fmla="*/ 2147483647 w 267"/>
                <a:gd name="T11" fmla="*/ 2147483647 h 57"/>
                <a:gd name="T12" fmla="*/ 2147483647 w 267"/>
                <a:gd name="T13" fmla="*/ 2147483647 h 57"/>
                <a:gd name="T14" fmla="*/ 2147483647 w 267"/>
                <a:gd name="T15" fmla="*/ 2147483647 h 57"/>
                <a:gd name="T16" fmla="*/ 2147483647 w 267"/>
                <a:gd name="T17" fmla="*/ 2147483647 h 57"/>
                <a:gd name="T18" fmla="*/ 2147483647 w 267"/>
                <a:gd name="T19" fmla="*/ 2147483647 h 57"/>
                <a:gd name="T20" fmla="*/ 2147483647 w 267"/>
                <a:gd name="T21" fmla="*/ 2147483647 h 57"/>
                <a:gd name="T22" fmla="*/ 0 w 267"/>
                <a:gd name="T23" fmla="*/ 2147483647 h 57"/>
                <a:gd name="T24" fmla="*/ 2147483647 w 267"/>
                <a:gd name="T25" fmla="*/ 2147483647 h 57"/>
                <a:gd name="T26" fmla="*/ 2147483647 w 267"/>
                <a:gd name="T27" fmla="*/ 2147483647 h 57"/>
                <a:gd name="T28" fmla="*/ 2147483647 w 267"/>
                <a:gd name="T29" fmla="*/ 2147483647 h 57"/>
                <a:gd name="T30" fmla="*/ 2147483647 w 267"/>
                <a:gd name="T31" fmla="*/ 2147483647 h 57"/>
                <a:gd name="T32" fmla="*/ 2147483647 w 267"/>
                <a:gd name="T33" fmla="*/ 2147483647 h 57"/>
                <a:gd name="T34" fmla="*/ 2147483647 w 267"/>
                <a:gd name="T35" fmla="*/ 2147483647 h 57"/>
                <a:gd name="T36" fmla="*/ 2147483647 w 267"/>
                <a:gd name="T37" fmla="*/ 2147483647 h 57"/>
                <a:gd name="T38" fmla="*/ 2147483647 w 267"/>
                <a:gd name="T39" fmla="*/ 2147483647 h 57"/>
                <a:gd name="T40" fmla="*/ 2147483647 w 267"/>
                <a:gd name="T41" fmla="*/ 2147483647 h 57"/>
                <a:gd name="T42" fmla="*/ 2147483647 w 267"/>
                <a:gd name="T43" fmla="*/ 2147483647 h 57"/>
                <a:gd name="T44" fmla="*/ 2147483647 w 267"/>
                <a:gd name="T45" fmla="*/ 2147483647 h 57"/>
                <a:gd name="T46" fmla="*/ 2147483647 w 267"/>
                <a:gd name="T47" fmla="*/ 2147483647 h 57"/>
                <a:gd name="T48" fmla="*/ 2147483647 w 267"/>
                <a:gd name="T49" fmla="*/ 2147483647 h 57"/>
                <a:gd name="T50" fmla="*/ 2147483647 w 267"/>
                <a:gd name="T51" fmla="*/ 2147483647 h 57"/>
                <a:gd name="T52" fmla="*/ 2147483647 w 267"/>
                <a:gd name="T53" fmla="*/ 2147483647 h 57"/>
                <a:gd name="T54" fmla="*/ 2147483647 w 267"/>
                <a:gd name="T55" fmla="*/ 2147483647 h 57"/>
                <a:gd name="T56" fmla="*/ 2147483647 w 267"/>
                <a:gd name="T57" fmla="*/ 2147483647 h 57"/>
                <a:gd name="T58" fmla="*/ 2147483647 w 267"/>
                <a:gd name="T59" fmla="*/ 2147483647 h 57"/>
                <a:gd name="T60" fmla="*/ 2147483647 w 267"/>
                <a:gd name="T61" fmla="*/ 2147483647 h 57"/>
                <a:gd name="T62" fmla="*/ 2147483647 w 267"/>
                <a:gd name="T63" fmla="*/ 2147483647 h 57"/>
                <a:gd name="T64" fmla="*/ 2147483647 w 267"/>
                <a:gd name="T65" fmla="*/ 2147483647 h 57"/>
                <a:gd name="T66" fmla="*/ 2147483647 w 267"/>
                <a:gd name="T67" fmla="*/ 2147483647 h 57"/>
                <a:gd name="T68" fmla="*/ 2147483647 w 267"/>
                <a:gd name="T69" fmla="*/ 2147483647 h 57"/>
                <a:gd name="T70" fmla="*/ 2147483647 w 267"/>
                <a:gd name="T71" fmla="*/ 2147483647 h 57"/>
                <a:gd name="T72" fmla="*/ 2147483647 w 267"/>
                <a:gd name="T73" fmla="*/ 2147483647 h 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67"/>
                <a:gd name="T112" fmla="*/ 0 h 57"/>
                <a:gd name="T113" fmla="*/ 267 w 267"/>
                <a:gd name="T114" fmla="*/ 57 h 5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67" h="57">
                  <a:moveTo>
                    <a:pt x="264" y="12"/>
                  </a:moveTo>
                  <a:cubicBezTo>
                    <a:pt x="265" y="13"/>
                    <a:pt x="266" y="13"/>
                    <a:pt x="267" y="13"/>
                  </a:cubicBezTo>
                  <a:cubicBezTo>
                    <a:pt x="265" y="20"/>
                    <a:pt x="260" y="26"/>
                    <a:pt x="253" y="30"/>
                  </a:cubicBezTo>
                  <a:cubicBezTo>
                    <a:pt x="250" y="32"/>
                    <a:pt x="247" y="32"/>
                    <a:pt x="243" y="32"/>
                  </a:cubicBezTo>
                  <a:cubicBezTo>
                    <a:pt x="238" y="32"/>
                    <a:pt x="233" y="30"/>
                    <a:pt x="229" y="27"/>
                  </a:cubicBezTo>
                  <a:cubicBezTo>
                    <a:pt x="228" y="26"/>
                    <a:pt x="226" y="27"/>
                    <a:pt x="226" y="29"/>
                  </a:cubicBezTo>
                  <a:cubicBezTo>
                    <a:pt x="225" y="38"/>
                    <a:pt x="218" y="44"/>
                    <a:pt x="209" y="45"/>
                  </a:cubicBezTo>
                  <a:cubicBezTo>
                    <a:pt x="200" y="47"/>
                    <a:pt x="191" y="43"/>
                    <a:pt x="187" y="35"/>
                  </a:cubicBezTo>
                  <a:cubicBezTo>
                    <a:pt x="187" y="35"/>
                    <a:pt x="187" y="35"/>
                    <a:pt x="187" y="34"/>
                  </a:cubicBezTo>
                  <a:cubicBezTo>
                    <a:pt x="186" y="32"/>
                    <a:pt x="183" y="34"/>
                    <a:pt x="183" y="35"/>
                  </a:cubicBezTo>
                  <a:cubicBezTo>
                    <a:pt x="182" y="55"/>
                    <a:pt x="151" y="57"/>
                    <a:pt x="146" y="38"/>
                  </a:cubicBezTo>
                  <a:cubicBezTo>
                    <a:pt x="146" y="38"/>
                    <a:pt x="146" y="38"/>
                    <a:pt x="146" y="37"/>
                  </a:cubicBezTo>
                  <a:cubicBezTo>
                    <a:pt x="146" y="35"/>
                    <a:pt x="143" y="36"/>
                    <a:pt x="142" y="37"/>
                  </a:cubicBezTo>
                  <a:cubicBezTo>
                    <a:pt x="139" y="46"/>
                    <a:pt x="131" y="53"/>
                    <a:pt x="121" y="54"/>
                  </a:cubicBezTo>
                  <a:cubicBezTo>
                    <a:pt x="110" y="55"/>
                    <a:pt x="101" y="48"/>
                    <a:pt x="97" y="37"/>
                  </a:cubicBezTo>
                  <a:cubicBezTo>
                    <a:pt x="96" y="36"/>
                    <a:pt x="94" y="35"/>
                    <a:pt x="93" y="37"/>
                  </a:cubicBezTo>
                  <a:cubicBezTo>
                    <a:pt x="93" y="37"/>
                    <a:pt x="93" y="38"/>
                    <a:pt x="92" y="38"/>
                  </a:cubicBezTo>
                  <a:cubicBezTo>
                    <a:pt x="83" y="55"/>
                    <a:pt x="53" y="50"/>
                    <a:pt x="47" y="33"/>
                  </a:cubicBezTo>
                  <a:cubicBezTo>
                    <a:pt x="47" y="32"/>
                    <a:pt x="47" y="32"/>
                    <a:pt x="47" y="31"/>
                  </a:cubicBezTo>
                  <a:cubicBezTo>
                    <a:pt x="47" y="30"/>
                    <a:pt x="45" y="29"/>
                    <a:pt x="44" y="30"/>
                  </a:cubicBezTo>
                  <a:cubicBezTo>
                    <a:pt x="38" y="36"/>
                    <a:pt x="30" y="40"/>
                    <a:pt x="22" y="40"/>
                  </a:cubicBezTo>
                  <a:cubicBezTo>
                    <a:pt x="20" y="40"/>
                    <a:pt x="19" y="40"/>
                    <a:pt x="17" y="39"/>
                  </a:cubicBezTo>
                  <a:cubicBezTo>
                    <a:pt x="17" y="39"/>
                    <a:pt x="16" y="39"/>
                    <a:pt x="15" y="39"/>
                  </a:cubicBezTo>
                  <a:cubicBezTo>
                    <a:pt x="9" y="37"/>
                    <a:pt x="4" y="32"/>
                    <a:pt x="0" y="26"/>
                  </a:cubicBezTo>
                  <a:cubicBezTo>
                    <a:pt x="5" y="20"/>
                    <a:pt x="9" y="13"/>
                    <a:pt x="12" y="6"/>
                  </a:cubicBezTo>
                  <a:cubicBezTo>
                    <a:pt x="21" y="10"/>
                    <a:pt x="31" y="13"/>
                    <a:pt x="41" y="15"/>
                  </a:cubicBezTo>
                  <a:cubicBezTo>
                    <a:pt x="52" y="18"/>
                    <a:pt x="63" y="20"/>
                    <a:pt x="74" y="22"/>
                  </a:cubicBezTo>
                  <a:cubicBezTo>
                    <a:pt x="96" y="25"/>
                    <a:pt x="118" y="26"/>
                    <a:pt x="140" y="25"/>
                  </a:cubicBezTo>
                  <a:cubicBezTo>
                    <a:pt x="176" y="23"/>
                    <a:pt x="215" y="18"/>
                    <a:pt x="248" y="0"/>
                  </a:cubicBezTo>
                  <a:cubicBezTo>
                    <a:pt x="252" y="6"/>
                    <a:pt x="258" y="10"/>
                    <a:pt x="264" y="12"/>
                  </a:cubicBezTo>
                  <a:close/>
                  <a:moveTo>
                    <a:pt x="254" y="26"/>
                  </a:moveTo>
                  <a:cubicBezTo>
                    <a:pt x="255" y="23"/>
                    <a:pt x="254" y="21"/>
                    <a:pt x="253" y="19"/>
                  </a:cubicBezTo>
                  <a:cubicBezTo>
                    <a:pt x="251" y="16"/>
                    <a:pt x="248" y="17"/>
                    <a:pt x="246" y="18"/>
                  </a:cubicBezTo>
                  <a:cubicBezTo>
                    <a:pt x="245" y="18"/>
                    <a:pt x="245" y="18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2" y="21"/>
                    <a:pt x="243" y="26"/>
                    <a:pt x="246" y="28"/>
                  </a:cubicBezTo>
                  <a:cubicBezTo>
                    <a:pt x="249" y="30"/>
                    <a:pt x="253" y="29"/>
                    <a:pt x="254" y="26"/>
                  </a:cubicBezTo>
                  <a:close/>
                  <a:moveTo>
                    <a:pt x="212" y="43"/>
                  </a:moveTo>
                  <a:cubicBezTo>
                    <a:pt x="214" y="41"/>
                    <a:pt x="215" y="38"/>
                    <a:pt x="215" y="36"/>
                  </a:cubicBezTo>
                  <a:cubicBezTo>
                    <a:pt x="214" y="33"/>
                    <a:pt x="212" y="31"/>
                    <a:pt x="209" y="32"/>
                  </a:cubicBezTo>
                  <a:cubicBezTo>
                    <a:pt x="209" y="32"/>
                    <a:pt x="209" y="32"/>
                    <a:pt x="209" y="32"/>
                  </a:cubicBezTo>
                  <a:cubicBezTo>
                    <a:pt x="209" y="32"/>
                    <a:pt x="209" y="32"/>
                    <a:pt x="208" y="32"/>
                  </a:cubicBezTo>
                  <a:cubicBezTo>
                    <a:pt x="205" y="32"/>
                    <a:pt x="203" y="37"/>
                    <a:pt x="204" y="40"/>
                  </a:cubicBezTo>
                  <a:cubicBezTo>
                    <a:pt x="206" y="43"/>
                    <a:pt x="209" y="44"/>
                    <a:pt x="212" y="43"/>
                  </a:cubicBezTo>
                  <a:close/>
                  <a:moveTo>
                    <a:pt x="171" y="44"/>
                  </a:moveTo>
                  <a:cubicBezTo>
                    <a:pt x="172" y="41"/>
                    <a:pt x="171" y="39"/>
                    <a:pt x="169" y="37"/>
                  </a:cubicBezTo>
                  <a:cubicBezTo>
                    <a:pt x="169" y="37"/>
                    <a:pt x="169" y="37"/>
                    <a:pt x="168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5" y="35"/>
                    <a:pt x="161" y="37"/>
                    <a:pt x="160" y="41"/>
                  </a:cubicBezTo>
                  <a:cubicBezTo>
                    <a:pt x="160" y="44"/>
                    <a:pt x="162" y="47"/>
                    <a:pt x="165" y="48"/>
                  </a:cubicBezTo>
                  <a:cubicBezTo>
                    <a:pt x="167" y="48"/>
                    <a:pt x="169" y="46"/>
                    <a:pt x="171" y="44"/>
                  </a:cubicBezTo>
                  <a:close/>
                  <a:moveTo>
                    <a:pt x="121" y="49"/>
                  </a:moveTo>
                  <a:cubicBezTo>
                    <a:pt x="123" y="48"/>
                    <a:pt x="124" y="45"/>
                    <a:pt x="124" y="43"/>
                  </a:cubicBezTo>
                  <a:cubicBezTo>
                    <a:pt x="123" y="40"/>
                    <a:pt x="121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4" y="39"/>
                    <a:pt x="112" y="43"/>
                    <a:pt x="113" y="46"/>
                  </a:cubicBezTo>
                  <a:cubicBezTo>
                    <a:pt x="114" y="49"/>
                    <a:pt x="118" y="51"/>
                    <a:pt x="121" y="49"/>
                  </a:cubicBezTo>
                  <a:close/>
                  <a:moveTo>
                    <a:pt x="74" y="39"/>
                  </a:moveTo>
                  <a:cubicBezTo>
                    <a:pt x="74" y="36"/>
                    <a:pt x="72" y="34"/>
                    <a:pt x="70" y="32"/>
                  </a:cubicBezTo>
                  <a:cubicBezTo>
                    <a:pt x="68" y="31"/>
                    <a:pt x="65" y="32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8"/>
                    <a:pt x="64" y="42"/>
                    <a:pt x="67" y="43"/>
                  </a:cubicBezTo>
                  <a:cubicBezTo>
                    <a:pt x="70" y="44"/>
                    <a:pt x="74" y="42"/>
                    <a:pt x="74" y="39"/>
                  </a:cubicBezTo>
                  <a:close/>
                  <a:moveTo>
                    <a:pt x="22" y="34"/>
                  </a:moveTo>
                  <a:cubicBezTo>
                    <a:pt x="24" y="33"/>
                    <a:pt x="26" y="29"/>
                    <a:pt x="24" y="27"/>
                  </a:cubicBezTo>
                  <a:cubicBezTo>
                    <a:pt x="23" y="25"/>
                    <a:pt x="20" y="24"/>
                    <a:pt x="17" y="24"/>
                  </a:cubicBezTo>
                  <a:cubicBezTo>
                    <a:pt x="15" y="25"/>
                    <a:pt x="13" y="27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4"/>
                    <a:pt x="18" y="36"/>
                    <a:pt x="22" y="34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6" name="Freeform 1330"/>
            <p:cNvSpPr>
              <a:spLocks noChangeArrowheads="1"/>
            </p:cNvSpPr>
            <p:nvPr/>
          </p:nvSpPr>
          <p:spPr bwMode="auto">
            <a:xfrm>
              <a:off x="601663" y="1343025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7"/>
                <a:gd name="T20" fmla="*/ 7 w 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7" name="Freeform 1331"/>
            <p:cNvSpPr>
              <a:spLocks noChangeArrowheads="1"/>
            </p:cNvSpPr>
            <p:nvPr/>
          </p:nvSpPr>
          <p:spPr bwMode="auto">
            <a:xfrm>
              <a:off x="596900" y="10509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2" y="2"/>
                  </a:moveTo>
                  <a:cubicBezTo>
                    <a:pt x="5" y="0"/>
                    <a:pt x="7" y="4"/>
                    <a:pt x="7" y="6"/>
                  </a:cubicBezTo>
                  <a:cubicBezTo>
                    <a:pt x="7" y="8"/>
                    <a:pt x="5" y="8"/>
                    <a:pt x="3" y="8"/>
                  </a:cubicBezTo>
                  <a:cubicBezTo>
                    <a:pt x="1" y="8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8" name="Freeform 1332"/>
            <p:cNvSpPr>
              <a:spLocks noChangeArrowheads="1"/>
            </p:cNvSpPr>
            <p:nvPr/>
          </p:nvSpPr>
          <p:spPr bwMode="auto">
            <a:xfrm>
              <a:off x="596900" y="1201737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7"/>
                <a:gd name="T20" fmla="*/ 7 w 7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59" name="Freeform 1333"/>
            <p:cNvSpPr>
              <a:spLocks noChangeArrowheads="1"/>
            </p:cNvSpPr>
            <p:nvPr/>
          </p:nvSpPr>
          <p:spPr bwMode="auto">
            <a:xfrm>
              <a:off x="296863" y="827087"/>
              <a:ext cx="300038" cy="227013"/>
            </a:xfrm>
            <a:custGeom>
              <a:avLst/>
              <a:gdLst>
                <a:gd name="T0" fmla="*/ 2147483647 w 232"/>
                <a:gd name="T1" fmla="*/ 2147483647 h 176"/>
                <a:gd name="T2" fmla="*/ 2147483647 w 232"/>
                <a:gd name="T3" fmla="*/ 2147483647 h 176"/>
                <a:gd name="T4" fmla="*/ 2147483647 w 232"/>
                <a:gd name="T5" fmla="*/ 2147483647 h 176"/>
                <a:gd name="T6" fmla="*/ 2147483647 w 232"/>
                <a:gd name="T7" fmla="*/ 2147483647 h 176"/>
                <a:gd name="T8" fmla="*/ 2147483647 w 232"/>
                <a:gd name="T9" fmla="*/ 2147483647 h 176"/>
                <a:gd name="T10" fmla="*/ 2147483647 w 232"/>
                <a:gd name="T11" fmla="*/ 2147483647 h 176"/>
                <a:gd name="T12" fmla="*/ 2147483647 w 232"/>
                <a:gd name="T13" fmla="*/ 2147483647 h 176"/>
                <a:gd name="T14" fmla="*/ 0 w 232"/>
                <a:gd name="T15" fmla="*/ 2147483647 h 176"/>
                <a:gd name="T16" fmla="*/ 2147483647 w 232"/>
                <a:gd name="T17" fmla="*/ 2147483647 h 176"/>
                <a:gd name="T18" fmla="*/ 2147483647 w 232"/>
                <a:gd name="T19" fmla="*/ 2147483647 h 176"/>
                <a:gd name="T20" fmla="*/ 2147483647 w 232"/>
                <a:gd name="T21" fmla="*/ 2147483647 h 176"/>
                <a:gd name="T22" fmla="*/ 2147483647 w 232"/>
                <a:gd name="T23" fmla="*/ 2147483647 h 176"/>
                <a:gd name="T24" fmla="*/ 2147483647 w 232"/>
                <a:gd name="T25" fmla="*/ 2147483647 h 176"/>
                <a:gd name="T26" fmla="*/ 2147483647 w 232"/>
                <a:gd name="T27" fmla="*/ 2147483647 h 176"/>
                <a:gd name="T28" fmla="*/ 2147483647 w 232"/>
                <a:gd name="T29" fmla="*/ 0 h 176"/>
                <a:gd name="T30" fmla="*/ 2147483647 w 232"/>
                <a:gd name="T31" fmla="*/ 2147483647 h 176"/>
                <a:gd name="T32" fmla="*/ 2147483647 w 232"/>
                <a:gd name="T33" fmla="*/ 2147483647 h 176"/>
                <a:gd name="T34" fmla="*/ 2147483647 w 232"/>
                <a:gd name="T35" fmla="*/ 2147483647 h 176"/>
                <a:gd name="T36" fmla="*/ 2147483647 w 232"/>
                <a:gd name="T37" fmla="*/ 2147483647 h 176"/>
                <a:gd name="T38" fmla="*/ 2147483647 w 232"/>
                <a:gd name="T39" fmla="*/ 2147483647 h 176"/>
                <a:gd name="T40" fmla="*/ 2147483647 w 232"/>
                <a:gd name="T41" fmla="*/ 2147483647 h 176"/>
                <a:gd name="T42" fmla="*/ 2147483647 w 232"/>
                <a:gd name="T43" fmla="*/ 2147483647 h 176"/>
                <a:gd name="T44" fmla="*/ 2147483647 w 232"/>
                <a:gd name="T45" fmla="*/ 2147483647 h 176"/>
                <a:gd name="T46" fmla="*/ 2147483647 w 232"/>
                <a:gd name="T47" fmla="*/ 2147483647 h 176"/>
                <a:gd name="T48" fmla="*/ 2147483647 w 232"/>
                <a:gd name="T49" fmla="*/ 2147483647 h 176"/>
                <a:gd name="T50" fmla="*/ 2147483647 w 232"/>
                <a:gd name="T51" fmla="*/ 2147483647 h 176"/>
                <a:gd name="T52" fmla="*/ 2147483647 w 232"/>
                <a:gd name="T53" fmla="*/ 2147483647 h 176"/>
                <a:gd name="T54" fmla="*/ 2147483647 w 232"/>
                <a:gd name="T55" fmla="*/ 2147483647 h 176"/>
                <a:gd name="T56" fmla="*/ 2147483647 w 232"/>
                <a:gd name="T57" fmla="*/ 2147483647 h 176"/>
                <a:gd name="T58" fmla="*/ 2147483647 w 232"/>
                <a:gd name="T59" fmla="*/ 2147483647 h 176"/>
                <a:gd name="T60" fmla="*/ 2147483647 w 232"/>
                <a:gd name="T61" fmla="*/ 2147483647 h 176"/>
                <a:gd name="T62" fmla="*/ 2147483647 w 232"/>
                <a:gd name="T63" fmla="*/ 2147483647 h 176"/>
                <a:gd name="T64" fmla="*/ 2147483647 w 232"/>
                <a:gd name="T65" fmla="*/ 2147483647 h 176"/>
                <a:gd name="T66" fmla="*/ 2147483647 w 232"/>
                <a:gd name="T67" fmla="*/ 2147483647 h 176"/>
                <a:gd name="T68" fmla="*/ 2147483647 w 232"/>
                <a:gd name="T69" fmla="*/ 2147483647 h 176"/>
                <a:gd name="T70" fmla="*/ 2147483647 w 232"/>
                <a:gd name="T71" fmla="*/ 2147483647 h 176"/>
                <a:gd name="T72" fmla="*/ 2147483647 w 232"/>
                <a:gd name="T73" fmla="*/ 2147483647 h 176"/>
                <a:gd name="T74" fmla="*/ 2147483647 w 232"/>
                <a:gd name="T75" fmla="*/ 2147483647 h 1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32"/>
                <a:gd name="T115" fmla="*/ 0 h 176"/>
                <a:gd name="T116" fmla="*/ 232 w 232"/>
                <a:gd name="T117" fmla="*/ 176 h 17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32" h="176">
                  <a:moveTo>
                    <a:pt x="218" y="129"/>
                  </a:moveTo>
                  <a:cubicBezTo>
                    <a:pt x="222" y="137"/>
                    <a:pt x="226" y="145"/>
                    <a:pt x="232" y="153"/>
                  </a:cubicBezTo>
                  <a:cubicBezTo>
                    <a:pt x="199" y="169"/>
                    <a:pt x="162" y="174"/>
                    <a:pt x="126" y="176"/>
                  </a:cubicBezTo>
                  <a:cubicBezTo>
                    <a:pt x="122" y="176"/>
                    <a:pt x="118" y="176"/>
                    <a:pt x="114" y="176"/>
                  </a:cubicBezTo>
                  <a:cubicBezTo>
                    <a:pt x="111" y="176"/>
                    <a:pt x="108" y="176"/>
                    <a:pt x="105" y="176"/>
                  </a:cubicBezTo>
                  <a:cubicBezTo>
                    <a:pt x="91" y="176"/>
                    <a:pt x="77" y="175"/>
                    <a:pt x="63" y="173"/>
                  </a:cubicBezTo>
                  <a:cubicBezTo>
                    <a:pt x="52" y="172"/>
                    <a:pt x="41" y="170"/>
                    <a:pt x="30" y="167"/>
                  </a:cubicBezTo>
                  <a:cubicBezTo>
                    <a:pt x="20" y="165"/>
                    <a:pt x="10" y="162"/>
                    <a:pt x="0" y="159"/>
                  </a:cubicBezTo>
                  <a:cubicBezTo>
                    <a:pt x="3" y="153"/>
                    <a:pt x="6" y="146"/>
                    <a:pt x="9" y="139"/>
                  </a:cubicBezTo>
                  <a:cubicBezTo>
                    <a:pt x="15" y="125"/>
                    <a:pt x="20" y="110"/>
                    <a:pt x="24" y="95"/>
                  </a:cubicBezTo>
                  <a:cubicBezTo>
                    <a:pt x="26" y="90"/>
                    <a:pt x="28" y="84"/>
                    <a:pt x="29" y="78"/>
                  </a:cubicBezTo>
                  <a:cubicBezTo>
                    <a:pt x="32" y="69"/>
                    <a:pt x="35" y="60"/>
                    <a:pt x="37" y="51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40" y="41"/>
                    <a:pt x="43" y="33"/>
                    <a:pt x="47" y="24"/>
                  </a:cubicBezTo>
                  <a:cubicBezTo>
                    <a:pt x="52" y="14"/>
                    <a:pt x="59" y="5"/>
                    <a:pt x="69" y="0"/>
                  </a:cubicBezTo>
                  <a:cubicBezTo>
                    <a:pt x="70" y="2"/>
                    <a:pt x="71" y="3"/>
                    <a:pt x="72" y="5"/>
                  </a:cubicBezTo>
                  <a:cubicBezTo>
                    <a:pt x="75" y="8"/>
                    <a:pt x="77" y="11"/>
                    <a:pt x="79" y="14"/>
                  </a:cubicBezTo>
                  <a:cubicBezTo>
                    <a:pt x="83" y="19"/>
                    <a:pt x="86" y="25"/>
                    <a:pt x="89" y="31"/>
                  </a:cubicBezTo>
                  <a:cubicBezTo>
                    <a:pt x="95" y="43"/>
                    <a:pt x="99" y="56"/>
                    <a:pt x="103" y="69"/>
                  </a:cubicBezTo>
                  <a:cubicBezTo>
                    <a:pt x="100" y="69"/>
                    <a:pt x="98" y="70"/>
                    <a:pt x="96" y="73"/>
                  </a:cubicBezTo>
                  <a:cubicBezTo>
                    <a:pt x="92" y="79"/>
                    <a:pt x="97" y="88"/>
                    <a:pt x="101" y="93"/>
                  </a:cubicBezTo>
                  <a:cubicBezTo>
                    <a:pt x="104" y="96"/>
                    <a:pt x="108" y="99"/>
                    <a:pt x="112" y="101"/>
                  </a:cubicBezTo>
                  <a:cubicBezTo>
                    <a:pt x="113" y="102"/>
                    <a:pt x="114" y="102"/>
                    <a:pt x="115" y="102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6" y="102"/>
                    <a:pt x="116" y="102"/>
                    <a:pt x="117" y="101"/>
                  </a:cubicBezTo>
                  <a:cubicBezTo>
                    <a:pt x="120" y="100"/>
                    <a:pt x="123" y="98"/>
                    <a:pt x="126" y="96"/>
                  </a:cubicBezTo>
                  <a:cubicBezTo>
                    <a:pt x="134" y="90"/>
                    <a:pt x="140" y="81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0" y="71"/>
                    <a:pt x="128" y="70"/>
                    <a:pt x="126" y="70"/>
                  </a:cubicBezTo>
                  <a:cubicBezTo>
                    <a:pt x="129" y="58"/>
                    <a:pt x="132" y="46"/>
                    <a:pt x="138" y="35"/>
                  </a:cubicBezTo>
                  <a:cubicBezTo>
                    <a:pt x="141" y="29"/>
                    <a:pt x="145" y="23"/>
                    <a:pt x="150" y="18"/>
                  </a:cubicBezTo>
                  <a:cubicBezTo>
                    <a:pt x="153" y="14"/>
                    <a:pt x="158" y="10"/>
                    <a:pt x="161" y="6"/>
                  </a:cubicBezTo>
                  <a:cubicBezTo>
                    <a:pt x="164" y="8"/>
                    <a:pt x="167" y="11"/>
                    <a:pt x="170" y="15"/>
                  </a:cubicBezTo>
                  <a:cubicBezTo>
                    <a:pt x="181" y="30"/>
                    <a:pt x="186" y="52"/>
                    <a:pt x="192" y="67"/>
                  </a:cubicBezTo>
                  <a:cubicBezTo>
                    <a:pt x="194" y="72"/>
                    <a:pt x="196" y="77"/>
                    <a:pt x="198" y="82"/>
                  </a:cubicBezTo>
                  <a:cubicBezTo>
                    <a:pt x="201" y="88"/>
                    <a:pt x="203" y="93"/>
                    <a:pt x="205" y="99"/>
                  </a:cubicBezTo>
                  <a:cubicBezTo>
                    <a:pt x="209" y="109"/>
                    <a:pt x="213" y="120"/>
                    <a:pt x="218" y="129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0" name="Freeform 1334"/>
            <p:cNvSpPr>
              <a:spLocks noChangeArrowheads="1"/>
            </p:cNvSpPr>
            <p:nvPr/>
          </p:nvSpPr>
          <p:spPr bwMode="auto">
            <a:xfrm>
              <a:off x="566738" y="641350"/>
              <a:ext cx="6350" cy="19050"/>
            </a:xfrm>
            <a:custGeom>
              <a:avLst/>
              <a:gdLst>
                <a:gd name="T0" fmla="*/ 2147483647 w 5"/>
                <a:gd name="T1" fmla="*/ 2147483647 h 15"/>
                <a:gd name="T2" fmla="*/ 2147483647 w 5"/>
                <a:gd name="T3" fmla="*/ 2147483647 h 15"/>
                <a:gd name="T4" fmla="*/ 2147483647 w 5"/>
                <a:gd name="T5" fmla="*/ 2147483647 h 15"/>
                <a:gd name="T6" fmla="*/ 0 w 5"/>
                <a:gd name="T7" fmla="*/ 0 h 15"/>
                <a:gd name="T8" fmla="*/ 0 w 5"/>
                <a:gd name="T9" fmla="*/ 0 h 15"/>
                <a:gd name="T10" fmla="*/ 2147483647 w 5"/>
                <a:gd name="T11" fmla="*/ 214748364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5"/>
                <a:gd name="T20" fmla="*/ 5 w 5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5">
                  <a:moveTo>
                    <a:pt x="5" y="2"/>
                  </a:moveTo>
                  <a:cubicBezTo>
                    <a:pt x="5" y="4"/>
                    <a:pt x="5" y="7"/>
                    <a:pt x="4" y="9"/>
                  </a:cubicBezTo>
                  <a:cubicBezTo>
                    <a:pt x="3" y="11"/>
                    <a:pt x="2" y="13"/>
                    <a:pt x="1" y="15"/>
                  </a:cubicBezTo>
                  <a:cubicBezTo>
                    <a:pt x="1" y="10"/>
                    <a:pt x="1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1" name="Freeform 1335"/>
            <p:cNvSpPr>
              <a:spLocks noChangeArrowheads="1"/>
            </p:cNvSpPr>
            <p:nvPr/>
          </p:nvSpPr>
          <p:spPr bwMode="auto">
            <a:xfrm>
              <a:off x="555625" y="555625"/>
              <a:ext cx="17463" cy="38100"/>
            </a:xfrm>
            <a:custGeom>
              <a:avLst/>
              <a:gdLst>
                <a:gd name="T0" fmla="*/ 2147483647 w 14"/>
                <a:gd name="T1" fmla="*/ 2147483647 h 29"/>
                <a:gd name="T2" fmla="*/ 2147483647 w 14"/>
                <a:gd name="T3" fmla="*/ 2147483647 h 29"/>
                <a:gd name="T4" fmla="*/ 2147483647 w 14"/>
                <a:gd name="T5" fmla="*/ 2147483647 h 29"/>
                <a:gd name="T6" fmla="*/ 2147483647 w 14"/>
                <a:gd name="T7" fmla="*/ 2147483647 h 29"/>
                <a:gd name="T8" fmla="*/ 2147483647 w 14"/>
                <a:gd name="T9" fmla="*/ 2147483647 h 29"/>
                <a:gd name="T10" fmla="*/ 2147483647 w 14"/>
                <a:gd name="T11" fmla="*/ 2147483647 h 29"/>
                <a:gd name="T12" fmla="*/ 2147483647 w 14"/>
                <a:gd name="T13" fmla="*/ 2147483647 h 29"/>
                <a:gd name="T14" fmla="*/ 2147483647 w 14"/>
                <a:gd name="T15" fmla="*/ 2147483647 h 29"/>
                <a:gd name="T16" fmla="*/ 0 w 14"/>
                <a:gd name="T17" fmla="*/ 2147483647 h 29"/>
                <a:gd name="T18" fmla="*/ 2147483647 w 14"/>
                <a:gd name="T19" fmla="*/ 2147483647 h 29"/>
                <a:gd name="T20" fmla="*/ 2147483647 w 14"/>
                <a:gd name="T21" fmla="*/ 2147483647 h 29"/>
                <a:gd name="T22" fmla="*/ 2147483647 w 14"/>
                <a:gd name="T23" fmla="*/ 2147483647 h 29"/>
                <a:gd name="T24" fmla="*/ 2147483647 w 14"/>
                <a:gd name="T25" fmla="*/ 2147483647 h 29"/>
                <a:gd name="T26" fmla="*/ 2147483647 w 14"/>
                <a:gd name="T27" fmla="*/ 2147483647 h 29"/>
                <a:gd name="T28" fmla="*/ 2147483647 w 14"/>
                <a:gd name="T29" fmla="*/ 2147483647 h 29"/>
                <a:gd name="T30" fmla="*/ 2147483647 w 14"/>
                <a:gd name="T31" fmla="*/ 2147483647 h 29"/>
                <a:gd name="T32" fmla="*/ 2147483647 w 14"/>
                <a:gd name="T33" fmla="*/ 2147483647 h 29"/>
                <a:gd name="T34" fmla="*/ 2147483647 w 14"/>
                <a:gd name="T35" fmla="*/ 2147483647 h 29"/>
                <a:gd name="T36" fmla="*/ 2147483647 w 14"/>
                <a:gd name="T37" fmla="*/ 2147483647 h 29"/>
                <a:gd name="T38" fmla="*/ 2147483647 w 14"/>
                <a:gd name="T39" fmla="*/ 2147483647 h 29"/>
                <a:gd name="T40" fmla="*/ 2147483647 w 14"/>
                <a:gd name="T41" fmla="*/ 2147483647 h 29"/>
                <a:gd name="T42" fmla="*/ 2147483647 w 14"/>
                <a:gd name="T43" fmla="*/ 2147483647 h 29"/>
                <a:gd name="T44" fmla="*/ 2147483647 w 14"/>
                <a:gd name="T45" fmla="*/ 2147483647 h 29"/>
                <a:gd name="T46" fmla="*/ 2147483647 w 14"/>
                <a:gd name="T47" fmla="*/ 2147483647 h 29"/>
                <a:gd name="T48" fmla="*/ 2147483647 w 14"/>
                <a:gd name="T49" fmla="*/ 2147483647 h 29"/>
                <a:gd name="T50" fmla="*/ 0 w 14"/>
                <a:gd name="T51" fmla="*/ 2147483647 h 29"/>
                <a:gd name="T52" fmla="*/ 2147483647 w 14"/>
                <a:gd name="T53" fmla="*/ 2147483647 h 29"/>
                <a:gd name="T54" fmla="*/ 2147483647 w 14"/>
                <a:gd name="T55" fmla="*/ 2147483647 h 29"/>
                <a:gd name="T56" fmla="*/ 2147483647 w 14"/>
                <a:gd name="T57" fmla="*/ 0 h 29"/>
                <a:gd name="T58" fmla="*/ 2147483647 w 14"/>
                <a:gd name="T59" fmla="*/ 0 h 29"/>
                <a:gd name="T60" fmla="*/ 2147483647 w 14"/>
                <a:gd name="T61" fmla="*/ 2147483647 h 29"/>
                <a:gd name="T62" fmla="*/ 2147483647 w 14"/>
                <a:gd name="T63" fmla="*/ 2147483647 h 29"/>
                <a:gd name="T64" fmla="*/ 2147483647 w 14"/>
                <a:gd name="T65" fmla="*/ 2147483647 h 29"/>
                <a:gd name="T66" fmla="*/ 2147483647 w 14"/>
                <a:gd name="T67" fmla="*/ 2147483647 h 29"/>
                <a:gd name="T68" fmla="*/ 2147483647 w 14"/>
                <a:gd name="T69" fmla="*/ 2147483647 h 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"/>
                <a:gd name="T106" fmla="*/ 0 h 29"/>
                <a:gd name="T107" fmla="*/ 14 w 14"/>
                <a:gd name="T108" fmla="*/ 29 h 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" h="29">
                  <a:moveTo>
                    <a:pt x="13" y="21"/>
                  </a:moveTo>
                  <a:cubicBezTo>
                    <a:pt x="14" y="22"/>
                    <a:pt x="13" y="24"/>
                    <a:pt x="12" y="25"/>
                  </a:cubicBezTo>
                  <a:cubicBezTo>
                    <a:pt x="11" y="25"/>
                    <a:pt x="10" y="27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7" y="29"/>
                    <a:pt x="6" y="28"/>
                    <a:pt x="5" y="27"/>
                  </a:cubicBezTo>
                  <a:cubicBezTo>
                    <a:pt x="4" y="27"/>
                    <a:pt x="4" y="27"/>
                    <a:pt x="3" y="27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0" y="25"/>
                    <a:pt x="1" y="24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2"/>
                    <a:pt x="3" y="21"/>
                    <a:pt x="4" y="21"/>
                  </a:cubicBezTo>
                  <a:cubicBezTo>
                    <a:pt x="6" y="18"/>
                    <a:pt x="7" y="16"/>
                    <a:pt x="5" y="13"/>
                  </a:cubicBezTo>
                  <a:cubicBezTo>
                    <a:pt x="5" y="12"/>
                    <a:pt x="5" y="12"/>
                    <a:pt x="4" y="11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8"/>
                    <a:pt x="2" y="7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1"/>
                    <a:pt x="10" y="4"/>
                  </a:cubicBezTo>
                  <a:cubicBezTo>
                    <a:pt x="11" y="6"/>
                    <a:pt x="11" y="8"/>
                    <a:pt x="10" y="10"/>
                  </a:cubicBezTo>
                  <a:cubicBezTo>
                    <a:pt x="9" y="12"/>
                    <a:pt x="8" y="15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2" y="19"/>
                    <a:pt x="12" y="20"/>
                    <a:pt x="13" y="2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2" name="Freeform 1336"/>
            <p:cNvSpPr>
              <a:spLocks noChangeArrowheads="1"/>
            </p:cNvSpPr>
            <p:nvPr/>
          </p:nvSpPr>
          <p:spPr bwMode="auto">
            <a:xfrm>
              <a:off x="563563" y="619125"/>
              <a:ext cx="9525" cy="17463"/>
            </a:xfrm>
            <a:custGeom>
              <a:avLst/>
              <a:gdLst>
                <a:gd name="T0" fmla="*/ 2147483647 w 8"/>
                <a:gd name="T1" fmla="*/ 2147483647 h 14"/>
                <a:gd name="T2" fmla="*/ 2147483647 w 8"/>
                <a:gd name="T3" fmla="*/ 2147483647 h 14"/>
                <a:gd name="T4" fmla="*/ 2147483647 w 8"/>
                <a:gd name="T5" fmla="*/ 2147483647 h 14"/>
                <a:gd name="T6" fmla="*/ 0 w 8"/>
                <a:gd name="T7" fmla="*/ 0 h 14"/>
                <a:gd name="T8" fmla="*/ 2147483647 w 8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4"/>
                <a:gd name="T17" fmla="*/ 8 w 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4">
                  <a:moveTo>
                    <a:pt x="6" y="8"/>
                  </a:moveTo>
                  <a:cubicBezTo>
                    <a:pt x="7" y="10"/>
                    <a:pt x="8" y="12"/>
                    <a:pt x="8" y="14"/>
                  </a:cubicBezTo>
                  <a:cubicBezTo>
                    <a:pt x="6" y="14"/>
                    <a:pt x="4" y="13"/>
                    <a:pt x="2" y="13"/>
                  </a:cubicBez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5"/>
                    <a:pt x="6" y="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3" name="Freeform 1337"/>
            <p:cNvSpPr>
              <a:spLocks noChangeArrowheads="1"/>
            </p:cNvSpPr>
            <p:nvPr/>
          </p:nvSpPr>
          <p:spPr bwMode="auto">
            <a:xfrm>
              <a:off x="550863" y="639762"/>
              <a:ext cx="17463" cy="26988"/>
            </a:xfrm>
            <a:custGeom>
              <a:avLst/>
              <a:gdLst>
                <a:gd name="T0" fmla="*/ 2147483647 w 13"/>
                <a:gd name="T1" fmla="*/ 2147483647 h 21"/>
                <a:gd name="T2" fmla="*/ 2147483647 w 13"/>
                <a:gd name="T3" fmla="*/ 2147483647 h 21"/>
                <a:gd name="T4" fmla="*/ 2147483647 w 13"/>
                <a:gd name="T5" fmla="*/ 2147483647 h 21"/>
                <a:gd name="T6" fmla="*/ 2147483647 w 13"/>
                <a:gd name="T7" fmla="*/ 2147483647 h 21"/>
                <a:gd name="T8" fmla="*/ 2147483647 w 13"/>
                <a:gd name="T9" fmla="*/ 2147483647 h 21"/>
                <a:gd name="T10" fmla="*/ 0 w 13"/>
                <a:gd name="T11" fmla="*/ 2147483647 h 21"/>
                <a:gd name="T12" fmla="*/ 2147483647 w 13"/>
                <a:gd name="T13" fmla="*/ 2147483647 h 21"/>
                <a:gd name="T14" fmla="*/ 2147483647 w 13"/>
                <a:gd name="T15" fmla="*/ 214748364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21"/>
                <a:gd name="T26" fmla="*/ 13 w 13"/>
                <a:gd name="T27" fmla="*/ 21 h 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21">
                  <a:moveTo>
                    <a:pt x="12" y="1"/>
                  </a:moveTo>
                  <a:cubicBezTo>
                    <a:pt x="13" y="6"/>
                    <a:pt x="13" y="11"/>
                    <a:pt x="13" y="16"/>
                  </a:cubicBezTo>
                  <a:cubicBezTo>
                    <a:pt x="12" y="17"/>
                    <a:pt x="11" y="18"/>
                    <a:pt x="10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6" y="18"/>
                    <a:pt x="5" y="16"/>
                    <a:pt x="4" y="13"/>
                  </a:cubicBezTo>
                  <a:cubicBezTo>
                    <a:pt x="3" y="9"/>
                    <a:pt x="2" y="5"/>
                    <a:pt x="0" y="2"/>
                  </a:cubicBezTo>
                  <a:cubicBezTo>
                    <a:pt x="3" y="1"/>
                    <a:pt x="7" y="0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4" name="Freeform 1338"/>
            <p:cNvSpPr>
              <a:spLocks noChangeArrowheads="1"/>
            </p:cNvSpPr>
            <p:nvPr/>
          </p:nvSpPr>
          <p:spPr bwMode="auto">
            <a:xfrm>
              <a:off x="563563" y="668337"/>
              <a:ext cx="3175" cy="14288"/>
            </a:xfrm>
            <a:custGeom>
              <a:avLst/>
              <a:gdLst>
                <a:gd name="T0" fmla="*/ 2147483647 w 3"/>
                <a:gd name="T1" fmla="*/ 0 h 11"/>
                <a:gd name="T2" fmla="*/ 2147483647 w 3"/>
                <a:gd name="T3" fmla="*/ 2147483647 h 11"/>
                <a:gd name="T4" fmla="*/ 2147483647 w 3"/>
                <a:gd name="T5" fmla="*/ 2147483647 h 11"/>
                <a:gd name="T6" fmla="*/ 2147483647 w 3"/>
                <a:gd name="T7" fmla="*/ 2147483647 h 11"/>
                <a:gd name="T8" fmla="*/ 0 w 3"/>
                <a:gd name="T9" fmla="*/ 2147483647 h 11"/>
                <a:gd name="T10" fmla="*/ 0 w 3"/>
                <a:gd name="T11" fmla="*/ 2147483647 h 11"/>
                <a:gd name="T12" fmla="*/ 2147483647 w 3"/>
                <a:gd name="T13" fmla="*/ 2147483647 h 11"/>
                <a:gd name="T14" fmla="*/ 2147483647 w 3"/>
                <a:gd name="T15" fmla="*/ 0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1"/>
                <a:gd name="T26" fmla="*/ 3 w 3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1">
                  <a:moveTo>
                    <a:pt x="3" y="0"/>
                  </a:moveTo>
                  <a:cubicBezTo>
                    <a:pt x="3" y="2"/>
                    <a:pt x="3" y="4"/>
                    <a:pt x="2" y="6"/>
                  </a:cubicBezTo>
                  <a:cubicBezTo>
                    <a:pt x="2" y="8"/>
                    <a:pt x="2" y="10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5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5" name="Freeform 1339"/>
            <p:cNvSpPr>
              <a:spLocks noChangeArrowheads="1"/>
            </p:cNvSpPr>
            <p:nvPr/>
          </p:nvSpPr>
          <p:spPr bwMode="auto">
            <a:xfrm>
              <a:off x="558800" y="1520825"/>
              <a:ext cx="7938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0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2"/>
                    <a:pt x="7" y="3"/>
                    <a:pt x="6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6" name="Freeform 1340"/>
            <p:cNvSpPr>
              <a:spLocks noChangeArrowheads="1"/>
            </p:cNvSpPr>
            <p:nvPr/>
          </p:nvSpPr>
          <p:spPr bwMode="auto">
            <a:xfrm>
              <a:off x="539750" y="604837"/>
              <a:ext cx="25400" cy="31750"/>
            </a:xfrm>
            <a:custGeom>
              <a:avLst/>
              <a:gdLst>
                <a:gd name="T0" fmla="*/ 2147483647 w 20"/>
                <a:gd name="T1" fmla="*/ 2147483647 h 25"/>
                <a:gd name="T2" fmla="*/ 2147483647 w 20"/>
                <a:gd name="T3" fmla="*/ 2147483647 h 25"/>
                <a:gd name="T4" fmla="*/ 2147483647 w 20"/>
                <a:gd name="T5" fmla="*/ 2147483647 h 25"/>
                <a:gd name="T6" fmla="*/ 0 w 20"/>
                <a:gd name="T7" fmla="*/ 2147483647 h 25"/>
                <a:gd name="T8" fmla="*/ 2147483647 w 20"/>
                <a:gd name="T9" fmla="*/ 2147483647 h 25"/>
                <a:gd name="T10" fmla="*/ 2147483647 w 20"/>
                <a:gd name="T11" fmla="*/ 2147483647 h 25"/>
                <a:gd name="T12" fmla="*/ 2147483647 w 20"/>
                <a:gd name="T13" fmla="*/ 2147483647 h 25"/>
                <a:gd name="T14" fmla="*/ 2147483647 w 20"/>
                <a:gd name="T15" fmla="*/ 2147483647 h 25"/>
                <a:gd name="T16" fmla="*/ 2147483647 w 20"/>
                <a:gd name="T17" fmla="*/ 0 h 25"/>
                <a:gd name="T18" fmla="*/ 2147483647 w 20"/>
                <a:gd name="T19" fmla="*/ 0 h 25"/>
                <a:gd name="T20" fmla="*/ 2147483647 w 20"/>
                <a:gd name="T21" fmla="*/ 2147483647 h 25"/>
                <a:gd name="T22" fmla="*/ 2147483647 w 20"/>
                <a:gd name="T23" fmla="*/ 2147483647 h 25"/>
                <a:gd name="T24" fmla="*/ 2147483647 w 20"/>
                <a:gd name="T25" fmla="*/ 2147483647 h 25"/>
                <a:gd name="T26" fmla="*/ 2147483647 w 20"/>
                <a:gd name="T27" fmla="*/ 2147483647 h 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0"/>
                <a:gd name="T43" fmla="*/ 0 h 25"/>
                <a:gd name="T44" fmla="*/ 20 w 20"/>
                <a:gd name="T45" fmla="*/ 25 h 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0" h="25">
                  <a:moveTo>
                    <a:pt x="20" y="24"/>
                  </a:moveTo>
                  <a:cubicBezTo>
                    <a:pt x="20" y="24"/>
                    <a:pt x="19" y="24"/>
                    <a:pt x="18" y="24"/>
                  </a:cubicBezTo>
                  <a:cubicBezTo>
                    <a:pt x="15" y="23"/>
                    <a:pt x="11" y="24"/>
                    <a:pt x="8" y="25"/>
                  </a:cubicBezTo>
                  <a:cubicBezTo>
                    <a:pt x="5" y="18"/>
                    <a:pt x="2" y="11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3"/>
                    <a:pt x="12" y="5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8"/>
                    <a:pt x="17" y="9"/>
                    <a:pt x="18" y="11"/>
                  </a:cubicBezTo>
                  <a:cubicBezTo>
                    <a:pt x="19" y="15"/>
                    <a:pt x="20" y="19"/>
                    <a:pt x="20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7" name="Freeform 1341"/>
            <p:cNvSpPr>
              <a:spLocks noChangeArrowheads="1"/>
            </p:cNvSpPr>
            <p:nvPr/>
          </p:nvSpPr>
          <p:spPr bwMode="auto">
            <a:xfrm>
              <a:off x="561975" y="671512"/>
              <a:ext cx="3175" cy="6350"/>
            </a:xfrm>
            <a:custGeom>
              <a:avLst/>
              <a:gdLst>
                <a:gd name="T0" fmla="*/ 2147483647 w 2"/>
                <a:gd name="T1" fmla="*/ 0 h 6"/>
                <a:gd name="T2" fmla="*/ 2147483647 w 2"/>
                <a:gd name="T3" fmla="*/ 2147483647 h 6"/>
                <a:gd name="T4" fmla="*/ 2147483647 w 2"/>
                <a:gd name="T5" fmla="*/ 2147483647 h 6"/>
                <a:gd name="T6" fmla="*/ 0 w 2"/>
                <a:gd name="T7" fmla="*/ 2147483647 h 6"/>
                <a:gd name="T8" fmla="*/ 2147483647 w 2"/>
                <a:gd name="T9" fmla="*/ 0 h 6"/>
                <a:gd name="T10" fmla="*/ 2147483647 w 2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"/>
                <a:gd name="T20" fmla="*/ 2 w 2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">
                  <a:moveTo>
                    <a:pt x="2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8" name="Freeform 1342"/>
            <p:cNvSpPr>
              <a:spLocks noChangeArrowheads="1"/>
            </p:cNvSpPr>
            <p:nvPr/>
          </p:nvSpPr>
          <p:spPr bwMode="auto">
            <a:xfrm>
              <a:off x="542925" y="687387"/>
              <a:ext cx="17463" cy="26988"/>
            </a:xfrm>
            <a:custGeom>
              <a:avLst/>
              <a:gdLst>
                <a:gd name="T0" fmla="*/ 2147483647 w 14"/>
                <a:gd name="T1" fmla="*/ 0 h 20"/>
                <a:gd name="T2" fmla="*/ 2147483647 w 14"/>
                <a:gd name="T3" fmla="*/ 2147483647 h 20"/>
                <a:gd name="T4" fmla="*/ 2147483647 w 14"/>
                <a:gd name="T5" fmla="*/ 2147483647 h 20"/>
                <a:gd name="T6" fmla="*/ 2147483647 w 14"/>
                <a:gd name="T7" fmla="*/ 2147483647 h 20"/>
                <a:gd name="T8" fmla="*/ 0 w 14"/>
                <a:gd name="T9" fmla="*/ 2147483647 h 20"/>
                <a:gd name="T10" fmla="*/ 2147483647 w 14"/>
                <a:gd name="T11" fmla="*/ 2147483647 h 20"/>
                <a:gd name="T12" fmla="*/ 2147483647 w 14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0"/>
                <a:gd name="T23" fmla="*/ 14 w 14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0">
                  <a:moveTo>
                    <a:pt x="14" y="0"/>
                  </a:moveTo>
                  <a:cubicBezTo>
                    <a:pt x="14" y="0"/>
                    <a:pt x="14" y="1"/>
                    <a:pt x="14" y="1"/>
                  </a:cubicBezTo>
                  <a:cubicBezTo>
                    <a:pt x="13" y="5"/>
                    <a:pt x="12" y="9"/>
                    <a:pt x="10" y="14"/>
                  </a:cubicBezTo>
                  <a:cubicBezTo>
                    <a:pt x="10" y="16"/>
                    <a:pt x="9" y="18"/>
                    <a:pt x="8" y="20"/>
                  </a:cubicBezTo>
                  <a:cubicBezTo>
                    <a:pt x="3" y="19"/>
                    <a:pt x="0" y="16"/>
                    <a:pt x="0" y="12"/>
                  </a:cubicBezTo>
                  <a:cubicBezTo>
                    <a:pt x="0" y="8"/>
                    <a:pt x="3" y="4"/>
                    <a:pt x="7" y="2"/>
                  </a:cubicBezTo>
                  <a:cubicBezTo>
                    <a:pt x="9" y="1"/>
                    <a:pt x="12" y="0"/>
                    <a:pt x="14" y="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69" name="Freeform 1343"/>
            <p:cNvSpPr>
              <a:spLocks noChangeArrowheads="1"/>
            </p:cNvSpPr>
            <p:nvPr/>
          </p:nvSpPr>
          <p:spPr bwMode="auto">
            <a:xfrm>
              <a:off x="544513" y="558800"/>
              <a:ext cx="14288" cy="28575"/>
            </a:xfrm>
            <a:custGeom>
              <a:avLst/>
              <a:gdLst>
                <a:gd name="T0" fmla="*/ 2147483647 w 12"/>
                <a:gd name="T1" fmla="*/ 2147483647 h 22"/>
                <a:gd name="T2" fmla="*/ 2147483647 w 12"/>
                <a:gd name="T3" fmla="*/ 2147483647 h 22"/>
                <a:gd name="T4" fmla="*/ 2147483647 w 12"/>
                <a:gd name="T5" fmla="*/ 2147483647 h 22"/>
                <a:gd name="T6" fmla="*/ 2147483647 w 12"/>
                <a:gd name="T7" fmla="*/ 2147483647 h 22"/>
                <a:gd name="T8" fmla="*/ 2147483647 w 12"/>
                <a:gd name="T9" fmla="*/ 2147483647 h 22"/>
                <a:gd name="T10" fmla="*/ 2147483647 w 12"/>
                <a:gd name="T11" fmla="*/ 2147483647 h 22"/>
                <a:gd name="T12" fmla="*/ 2147483647 w 12"/>
                <a:gd name="T13" fmla="*/ 2147483647 h 22"/>
                <a:gd name="T14" fmla="*/ 2147483647 w 12"/>
                <a:gd name="T15" fmla="*/ 2147483647 h 22"/>
                <a:gd name="T16" fmla="*/ 2147483647 w 12"/>
                <a:gd name="T17" fmla="*/ 2147483647 h 22"/>
                <a:gd name="T18" fmla="*/ 0 w 12"/>
                <a:gd name="T19" fmla="*/ 2147483647 h 22"/>
                <a:gd name="T20" fmla="*/ 2147483647 w 12"/>
                <a:gd name="T21" fmla="*/ 0 h 22"/>
                <a:gd name="T22" fmla="*/ 2147483647 w 12"/>
                <a:gd name="T23" fmla="*/ 0 h 22"/>
                <a:gd name="T24" fmla="*/ 2147483647 w 12"/>
                <a:gd name="T25" fmla="*/ 2147483647 h 22"/>
                <a:gd name="T26" fmla="*/ 2147483647 w 12"/>
                <a:gd name="T27" fmla="*/ 2147483647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"/>
                <a:gd name="T43" fmla="*/ 0 h 22"/>
                <a:gd name="T44" fmla="*/ 12 w 12"/>
                <a:gd name="T45" fmla="*/ 22 h 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" h="22">
                  <a:moveTo>
                    <a:pt x="10" y="10"/>
                  </a:moveTo>
                  <a:cubicBezTo>
                    <a:pt x="11" y="11"/>
                    <a:pt x="12" y="12"/>
                    <a:pt x="11" y="14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4" y="21"/>
                    <a:pt x="3" y="21"/>
                    <a:pt x="2" y="22"/>
                  </a:cubicBezTo>
                  <a:cubicBezTo>
                    <a:pt x="3" y="20"/>
                    <a:pt x="4" y="19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3"/>
                    <a:pt x="2" y="11"/>
                    <a:pt x="4" y="10"/>
                  </a:cubicBezTo>
                  <a:cubicBezTo>
                    <a:pt x="5" y="9"/>
                    <a:pt x="5" y="7"/>
                    <a:pt x="5" y="6"/>
                  </a:cubicBezTo>
                  <a:cubicBezTo>
                    <a:pt x="5" y="3"/>
                    <a:pt x="3" y="2"/>
                    <a:pt x="0" y="1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8" y="3"/>
                    <a:pt x="9" y="6"/>
                  </a:cubicBezTo>
                  <a:cubicBezTo>
                    <a:pt x="9" y="7"/>
                    <a:pt x="10" y="9"/>
                    <a:pt x="10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0" name="Freeform 1344"/>
            <p:cNvSpPr>
              <a:spLocks noChangeArrowheads="1"/>
            </p:cNvSpPr>
            <p:nvPr/>
          </p:nvSpPr>
          <p:spPr bwMode="auto">
            <a:xfrm>
              <a:off x="555625" y="600075"/>
              <a:ext cx="3175" cy="7938"/>
            </a:xfrm>
            <a:custGeom>
              <a:avLst/>
              <a:gdLst>
                <a:gd name="T0" fmla="*/ 2147483647 w 3"/>
                <a:gd name="T1" fmla="*/ 2147483647 h 7"/>
                <a:gd name="T2" fmla="*/ 2147483647 w 3"/>
                <a:gd name="T3" fmla="*/ 2147483647 h 7"/>
                <a:gd name="T4" fmla="*/ 0 w 3"/>
                <a:gd name="T5" fmla="*/ 2147483647 h 7"/>
                <a:gd name="T6" fmla="*/ 2147483647 w 3"/>
                <a:gd name="T7" fmla="*/ 0 h 7"/>
                <a:gd name="T8" fmla="*/ 2147483647 w 3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7"/>
                <a:gd name="T17" fmla="*/ 3 w 3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7">
                  <a:moveTo>
                    <a:pt x="1" y="1"/>
                  </a:moveTo>
                  <a:cubicBezTo>
                    <a:pt x="2" y="3"/>
                    <a:pt x="3" y="5"/>
                    <a:pt x="3" y="7"/>
                  </a:cubicBezTo>
                  <a:cubicBezTo>
                    <a:pt x="2" y="6"/>
                    <a:pt x="0" y="4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1" name="Freeform 1345"/>
            <p:cNvSpPr>
              <a:spLocks noEditPoints="1" noChangeArrowheads="1"/>
            </p:cNvSpPr>
            <p:nvPr/>
          </p:nvSpPr>
          <p:spPr bwMode="auto">
            <a:xfrm>
              <a:off x="339725" y="569912"/>
              <a:ext cx="219075" cy="204788"/>
            </a:xfrm>
            <a:custGeom>
              <a:avLst/>
              <a:gdLst>
                <a:gd name="T0" fmla="*/ 2147483647 w 170"/>
                <a:gd name="T1" fmla="*/ 2147483647 h 158"/>
                <a:gd name="T2" fmla="*/ 2147483647 w 170"/>
                <a:gd name="T3" fmla="*/ 2147483647 h 158"/>
                <a:gd name="T4" fmla="*/ 2147483647 w 170"/>
                <a:gd name="T5" fmla="*/ 2147483647 h 158"/>
                <a:gd name="T6" fmla="*/ 0 w 170"/>
                <a:gd name="T7" fmla="*/ 2147483647 h 158"/>
                <a:gd name="T8" fmla="*/ 2147483647 w 170"/>
                <a:gd name="T9" fmla="*/ 2147483647 h 158"/>
                <a:gd name="T10" fmla="*/ 2147483647 w 170"/>
                <a:gd name="T11" fmla="*/ 2147483647 h 158"/>
                <a:gd name="T12" fmla="*/ 2147483647 w 170"/>
                <a:gd name="T13" fmla="*/ 2147483647 h 158"/>
                <a:gd name="T14" fmla="*/ 2147483647 w 170"/>
                <a:gd name="T15" fmla="*/ 2147483647 h 158"/>
                <a:gd name="T16" fmla="*/ 2147483647 w 170"/>
                <a:gd name="T17" fmla="*/ 2147483647 h 158"/>
                <a:gd name="T18" fmla="*/ 2147483647 w 170"/>
                <a:gd name="T19" fmla="*/ 2147483647 h 158"/>
                <a:gd name="T20" fmla="*/ 2147483647 w 170"/>
                <a:gd name="T21" fmla="*/ 2147483647 h 158"/>
                <a:gd name="T22" fmla="*/ 2147483647 w 170"/>
                <a:gd name="T23" fmla="*/ 2147483647 h 158"/>
                <a:gd name="T24" fmla="*/ 2147483647 w 170"/>
                <a:gd name="T25" fmla="*/ 2147483647 h 158"/>
                <a:gd name="T26" fmla="*/ 2147483647 w 170"/>
                <a:gd name="T27" fmla="*/ 2147483647 h 158"/>
                <a:gd name="T28" fmla="*/ 2147483647 w 170"/>
                <a:gd name="T29" fmla="*/ 2147483647 h 158"/>
                <a:gd name="T30" fmla="*/ 2147483647 w 170"/>
                <a:gd name="T31" fmla="*/ 2147483647 h 158"/>
                <a:gd name="T32" fmla="*/ 2147483647 w 170"/>
                <a:gd name="T33" fmla="*/ 2147483647 h 158"/>
                <a:gd name="T34" fmla="*/ 2147483647 w 170"/>
                <a:gd name="T35" fmla="*/ 2147483647 h 158"/>
                <a:gd name="T36" fmla="*/ 2147483647 w 170"/>
                <a:gd name="T37" fmla="*/ 2147483647 h 158"/>
                <a:gd name="T38" fmla="*/ 2147483647 w 170"/>
                <a:gd name="T39" fmla="*/ 2147483647 h 158"/>
                <a:gd name="T40" fmla="*/ 2147483647 w 170"/>
                <a:gd name="T41" fmla="*/ 2147483647 h 158"/>
                <a:gd name="T42" fmla="*/ 2147483647 w 170"/>
                <a:gd name="T43" fmla="*/ 2147483647 h 158"/>
                <a:gd name="T44" fmla="*/ 2147483647 w 170"/>
                <a:gd name="T45" fmla="*/ 2147483647 h 158"/>
                <a:gd name="T46" fmla="*/ 2147483647 w 170"/>
                <a:gd name="T47" fmla="*/ 2147483647 h 158"/>
                <a:gd name="T48" fmla="*/ 2147483647 w 170"/>
                <a:gd name="T49" fmla="*/ 2147483647 h 158"/>
                <a:gd name="T50" fmla="*/ 2147483647 w 170"/>
                <a:gd name="T51" fmla="*/ 2147483647 h 158"/>
                <a:gd name="T52" fmla="*/ 2147483647 w 170"/>
                <a:gd name="T53" fmla="*/ 2147483647 h 158"/>
                <a:gd name="T54" fmla="*/ 2147483647 w 170"/>
                <a:gd name="T55" fmla="*/ 2147483647 h 158"/>
                <a:gd name="T56" fmla="*/ 2147483647 w 170"/>
                <a:gd name="T57" fmla="*/ 2147483647 h 158"/>
                <a:gd name="T58" fmla="*/ 2147483647 w 170"/>
                <a:gd name="T59" fmla="*/ 2147483647 h 158"/>
                <a:gd name="T60" fmla="*/ 2147483647 w 170"/>
                <a:gd name="T61" fmla="*/ 2147483647 h 158"/>
                <a:gd name="T62" fmla="*/ 2147483647 w 170"/>
                <a:gd name="T63" fmla="*/ 2147483647 h 158"/>
                <a:gd name="T64" fmla="*/ 2147483647 w 170"/>
                <a:gd name="T65" fmla="*/ 2147483647 h 158"/>
                <a:gd name="T66" fmla="*/ 2147483647 w 170"/>
                <a:gd name="T67" fmla="*/ 2147483647 h 158"/>
                <a:gd name="T68" fmla="*/ 2147483647 w 170"/>
                <a:gd name="T69" fmla="*/ 2147483647 h 158"/>
                <a:gd name="T70" fmla="*/ 2147483647 w 170"/>
                <a:gd name="T71" fmla="*/ 2147483647 h 158"/>
                <a:gd name="T72" fmla="*/ 2147483647 w 170"/>
                <a:gd name="T73" fmla="*/ 2147483647 h 158"/>
                <a:gd name="T74" fmla="*/ 2147483647 w 170"/>
                <a:gd name="T75" fmla="*/ 2147483647 h 158"/>
                <a:gd name="T76" fmla="*/ 2147483647 w 170"/>
                <a:gd name="T77" fmla="*/ 2147483647 h 158"/>
                <a:gd name="T78" fmla="*/ 2147483647 w 170"/>
                <a:gd name="T79" fmla="*/ 2147483647 h 158"/>
                <a:gd name="T80" fmla="*/ 2147483647 w 170"/>
                <a:gd name="T81" fmla="*/ 2147483647 h 158"/>
                <a:gd name="T82" fmla="*/ 2147483647 w 170"/>
                <a:gd name="T83" fmla="*/ 2147483647 h 158"/>
                <a:gd name="T84" fmla="*/ 2147483647 w 170"/>
                <a:gd name="T85" fmla="*/ 2147483647 h 158"/>
                <a:gd name="T86" fmla="*/ 2147483647 w 170"/>
                <a:gd name="T87" fmla="*/ 2147483647 h 158"/>
                <a:gd name="T88" fmla="*/ 2147483647 w 170"/>
                <a:gd name="T89" fmla="*/ 2147483647 h 158"/>
                <a:gd name="T90" fmla="*/ 2147483647 w 170"/>
                <a:gd name="T91" fmla="*/ 2147483647 h 158"/>
                <a:gd name="T92" fmla="*/ 2147483647 w 170"/>
                <a:gd name="T93" fmla="*/ 2147483647 h 158"/>
                <a:gd name="T94" fmla="*/ 2147483647 w 170"/>
                <a:gd name="T95" fmla="*/ 2147483647 h 158"/>
                <a:gd name="T96" fmla="*/ 2147483647 w 170"/>
                <a:gd name="T97" fmla="*/ 2147483647 h 158"/>
                <a:gd name="T98" fmla="*/ 2147483647 w 170"/>
                <a:gd name="T99" fmla="*/ 2147483647 h 158"/>
                <a:gd name="T100" fmla="*/ 2147483647 w 170"/>
                <a:gd name="T101" fmla="*/ 2147483647 h 1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70"/>
                <a:gd name="T154" fmla="*/ 0 h 158"/>
                <a:gd name="T155" fmla="*/ 170 w 170"/>
                <a:gd name="T156" fmla="*/ 158 h 1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70" h="158">
                  <a:moveTo>
                    <a:pt x="168" y="80"/>
                  </a:moveTo>
                  <a:cubicBezTo>
                    <a:pt x="169" y="82"/>
                    <a:pt x="169" y="85"/>
                    <a:pt x="170" y="87"/>
                  </a:cubicBezTo>
                  <a:cubicBezTo>
                    <a:pt x="166" y="87"/>
                    <a:pt x="162" y="89"/>
                    <a:pt x="159" y="91"/>
                  </a:cubicBezTo>
                  <a:cubicBezTo>
                    <a:pt x="153" y="96"/>
                    <a:pt x="150" y="105"/>
                    <a:pt x="156" y="110"/>
                  </a:cubicBezTo>
                  <a:cubicBezTo>
                    <a:pt x="158" y="112"/>
                    <a:pt x="160" y="113"/>
                    <a:pt x="163" y="114"/>
                  </a:cubicBezTo>
                  <a:cubicBezTo>
                    <a:pt x="152" y="125"/>
                    <a:pt x="142" y="136"/>
                    <a:pt x="129" y="144"/>
                  </a:cubicBezTo>
                  <a:cubicBezTo>
                    <a:pt x="120" y="149"/>
                    <a:pt x="111" y="152"/>
                    <a:pt x="102" y="155"/>
                  </a:cubicBezTo>
                  <a:cubicBezTo>
                    <a:pt x="97" y="156"/>
                    <a:pt x="92" y="157"/>
                    <a:pt x="86" y="157"/>
                  </a:cubicBezTo>
                  <a:cubicBezTo>
                    <a:pt x="80" y="158"/>
                    <a:pt x="73" y="158"/>
                    <a:pt x="67" y="157"/>
                  </a:cubicBezTo>
                  <a:cubicBezTo>
                    <a:pt x="49" y="155"/>
                    <a:pt x="33" y="147"/>
                    <a:pt x="20" y="136"/>
                  </a:cubicBezTo>
                  <a:cubicBezTo>
                    <a:pt x="17" y="132"/>
                    <a:pt x="14" y="129"/>
                    <a:pt x="11" y="125"/>
                  </a:cubicBezTo>
                  <a:cubicBezTo>
                    <a:pt x="12" y="119"/>
                    <a:pt x="10" y="114"/>
                    <a:pt x="5" y="112"/>
                  </a:cubicBezTo>
                  <a:cubicBezTo>
                    <a:pt x="4" y="111"/>
                    <a:pt x="4" y="110"/>
                    <a:pt x="3" y="109"/>
                  </a:cubicBezTo>
                  <a:cubicBezTo>
                    <a:pt x="7" y="107"/>
                    <a:pt x="9" y="105"/>
                    <a:pt x="10" y="101"/>
                  </a:cubicBezTo>
                  <a:cubicBezTo>
                    <a:pt x="13" y="94"/>
                    <a:pt x="10" y="86"/>
                    <a:pt x="4" y="83"/>
                  </a:cubicBezTo>
                  <a:cubicBezTo>
                    <a:pt x="3" y="82"/>
                    <a:pt x="2" y="81"/>
                    <a:pt x="0" y="81"/>
                  </a:cubicBezTo>
                  <a:cubicBezTo>
                    <a:pt x="1" y="80"/>
                    <a:pt x="1" y="79"/>
                    <a:pt x="2" y="78"/>
                  </a:cubicBezTo>
                  <a:cubicBezTo>
                    <a:pt x="12" y="77"/>
                    <a:pt x="23" y="70"/>
                    <a:pt x="21" y="58"/>
                  </a:cubicBezTo>
                  <a:cubicBezTo>
                    <a:pt x="20" y="54"/>
                    <a:pt x="18" y="52"/>
                    <a:pt x="15" y="50"/>
                  </a:cubicBezTo>
                  <a:cubicBezTo>
                    <a:pt x="19" y="42"/>
                    <a:pt x="22" y="35"/>
                    <a:pt x="27" y="27"/>
                  </a:cubicBezTo>
                  <a:cubicBezTo>
                    <a:pt x="27" y="28"/>
                    <a:pt x="29" y="28"/>
                    <a:pt x="30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3" y="28"/>
                    <a:pt x="35" y="27"/>
                    <a:pt x="38" y="26"/>
                  </a:cubicBezTo>
                  <a:cubicBezTo>
                    <a:pt x="38" y="26"/>
                    <a:pt x="39" y="26"/>
                    <a:pt x="40" y="26"/>
                  </a:cubicBezTo>
                  <a:cubicBezTo>
                    <a:pt x="42" y="26"/>
                    <a:pt x="43" y="26"/>
                    <a:pt x="45" y="26"/>
                  </a:cubicBezTo>
                  <a:cubicBezTo>
                    <a:pt x="46" y="25"/>
                    <a:pt x="47" y="25"/>
                    <a:pt x="48" y="25"/>
                  </a:cubicBezTo>
                  <a:cubicBezTo>
                    <a:pt x="52" y="25"/>
                    <a:pt x="55" y="23"/>
                    <a:pt x="57" y="20"/>
                  </a:cubicBezTo>
                  <a:cubicBezTo>
                    <a:pt x="58" y="18"/>
                    <a:pt x="58" y="17"/>
                    <a:pt x="59" y="15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60" y="11"/>
                    <a:pt x="61" y="9"/>
                    <a:pt x="63" y="7"/>
                  </a:cubicBezTo>
                  <a:cubicBezTo>
                    <a:pt x="63" y="9"/>
                    <a:pt x="63" y="10"/>
                    <a:pt x="63" y="11"/>
                  </a:cubicBezTo>
                  <a:cubicBezTo>
                    <a:pt x="63" y="17"/>
                    <a:pt x="61" y="21"/>
                    <a:pt x="59" y="26"/>
                  </a:cubicBezTo>
                  <a:cubicBezTo>
                    <a:pt x="59" y="26"/>
                    <a:pt x="59" y="26"/>
                    <a:pt x="60" y="26"/>
                  </a:cubicBezTo>
                  <a:cubicBezTo>
                    <a:pt x="65" y="22"/>
                    <a:pt x="65" y="13"/>
                    <a:pt x="65" y="5"/>
                  </a:cubicBezTo>
                  <a:cubicBezTo>
                    <a:pt x="66" y="4"/>
                    <a:pt x="66" y="3"/>
                    <a:pt x="66" y="1"/>
                  </a:cubicBezTo>
                  <a:cubicBezTo>
                    <a:pt x="66" y="1"/>
                    <a:pt x="67" y="1"/>
                    <a:pt x="67" y="1"/>
                  </a:cubicBezTo>
                  <a:cubicBezTo>
                    <a:pt x="67" y="1"/>
                    <a:pt x="68" y="1"/>
                    <a:pt x="68" y="0"/>
                  </a:cubicBezTo>
                  <a:cubicBezTo>
                    <a:pt x="68" y="0"/>
                    <a:pt x="68" y="0"/>
                    <a:pt x="69" y="0"/>
                  </a:cubicBezTo>
                  <a:cubicBezTo>
                    <a:pt x="69" y="1"/>
                    <a:pt x="70" y="2"/>
                    <a:pt x="70" y="3"/>
                  </a:cubicBezTo>
                  <a:cubicBezTo>
                    <a:pt x="70" y="3"/>
                    <a:pt x="70" y="3"/>
                    <a:pt x="71" y="4"/>
                  </a:cubicBezTo>
                  <a:cubicBezTo>
                    <a:pt x="72" y="7"/>
                    <a:pt x="72" y="12"/>
                    <a:pt x="72" y="16"/>
                  </a:cubicBezTo>
                  <a:cubicBezTo>
                    <a:pt x="72" y="16"/>
                    <a:pt x="72" y="17"/>
                    <a:pt x="72" y="17"/>
                  </a:cubicBezTo>
                  <a:cubicBezTo>
                    <a:pt x="71" y="22"/>
                    <a:pt x="71" y="26"/>
                    <a:pt x="70" y="31"/>
                  </a:cubicBezTo>
                  <a:cubicBezTo>
                    <a:pt x="70" y="32"/>
                    <a:pt x="70" y="34"/>
                    <a:pt x="69" y="36"/>
                  </a:cubicBezTo>
                  <a:cubicBezTo>
                    <a:pt x="69" y="36"/>
                    <a:pt x="69" y="37"/>
                    <a:pt x="69" y="37"/>
                  </a:cubicBezTo>
                  <a:cubicBezTo>
                    <a:pt x="70" y="37"/>
                    <a:pt x="71" y="37"/>
                    <a:pt x="71" y="36"/>
                  </a:cubicBezTo>
                  <a:cubicBezTo>
                    <a:pt x="71" y="35"/>
                    <a:pt x="71" y="33"/>
                    <a:pt x="72" y="32"/>
                  </a:cubicBezTo>
                  <a:cubicBezTo>
                    <a:pt x="73" y="27"/>
                    <a:pt x="74" y="22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3"/>
                    <a:pt x="75" y="8"/>
                    <a:pt x="74" y="5"/>
                  </a:cubicBezTo>
                  <a:cubicBezTo>
                    <a:pt x="76" y="6"/>
                    <a:pt x="78" y="6"/>
                    <a:pt x="80" y="6"/>
                  </a:cubicBezTo>
                  <a:cubicBezTo>
                    <a:pt x="82" y="7"/>
                    <a:pt x="84" y="7"/>
                    <a:pt x="86" y="7"/>
                  </a:cubicBezTo>
                  <a:cubicBezTo>
                    <a:pt x="86" y="12"/>
                    <a:pt x="86" y="16"/>
                    <a:pt x="85" y="20"/>
                  </a:cubicBezTo>
                  <a:cubicBezTo>
                    <a:pt x="85" y="22"/>
                    <a:pt x="85" y="24"/>
                    <a:pt x="85" y="26"/>
                  </a:cubicBezTo>
                  <a:cubicBezTo>
                    <a:pt x="85" y="30"/>
                    <a:pt x="84" y="33"/>
                    <a:pt x="83" y="37"/>
                  </a:cubicBezTo>
                  <a:cubicBezTo>
                    <a:pt x="83" y="37"/>
                    <a:pt x="83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7" y="33"/>
                    <a:pt x="87" y="29"/>
                    <a:pt x="88" y="25"/>
                  </a:cubicBezTo>
                  <a:cubicBezTo>
                    <a:pt x="88" y="24"/>
                    <a:pt x="88" y="23"/>
                    <a:pt x="88" y="22"/>
                  </a:cubicBezTo>
                  <a:cubicBezTo>
                    <a:pt x="88" y="21"/>
                    <a:pt x="88" y="20"/>
                    <a:pt x="88" y="18"/>
                  </a:cubicBezTo>
                  <a:cubicBezTo>
                    <a:pt x="89" y="15"/>
                    <a:pt x="90" y="11"/>
                    <a:pt x="89" y="7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91" y="7"/>
                    <a:pt x="92" y="9"/>
                    <a:pt x="94" y="10"/>
                  </a:cubicBezTo>
                  <a:cubicBezTo>
                    <a:pt x="94" y="10"/>
                    <a:pt x="95" y="11"/>
                    <a:pt x="95" y="11"/>
                  </a:cubicBezTo>
                  <a:cubicBezTo>
                    <a:pt x="96" y="11"/>
                    <a:pt x="97" y="12"/>
                    <a:pt x="97" y="12"/>
                  </a:cubicBezTo>
                  <a:cubicBezTo>
                    <a:pt x="97" y="14"/>
                    <a:pt x="97" y="15"/>
                    <a:pt x="97" y="17"/>
                  </a:cubicBezTo>
                  <a:cubicBezTo>
                    <a:pt x="97" y="19"/>
                    <a:pt x="97" y="20"/>
                    <a:pt x="97" y="21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7" y="25"/>
                    <a:pt x="97" y="28"/>
                    <a:pt x="97" y="31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29"/>
                    <a:pt x="99" y="28"/>
                    <a:pt x="99" y="26"/>
                  </a:cubicBezTo>
                  <a:cubicBezTo>
                    <a:pt x="100" y="22"/>
                    <a:pt x="101" y="16"/>
                    <a:pt x="100" y="12"/>
                  </a:cubicBezTo>
                  <a:cubicBezTo>
                    <a:pt x="101" y="12"/>
                    <a:pt x="101" y="12"/>
                    <a:pt x="102" y="11"/>
                  </a:cubicBezTo>
                  <a:cubicBezTo>
                    <a:pt x="105" y="10"/>
                    <a:pt x="107" y="8"/>
                    <a:pt x="110" y="5"/>
                  </a:cubicBezTo>
                  <a:cubicBezTo>
                    <a:pt x="110" y="9"/>
                    <a:pt x="110" y="12"/>
                    <a:pt x="110" y="15"/>
                  </a:cubicBezTo>
                  <a:cubicBezTo>
                    <a:pt x="110" y="18"/>
                    <a:pt x="110" y="20"/>
                    <a:pt x="109" y="22"/>
                  </a:cubicBezTo>
                  <a:cubicBezTo>
                    <a:pt x="109" y="24"/>
                    <a:pt x="108" y="26"/>
                    <a:pt x="108" y="29"/>
                  </a:cubicBezTo>
                  <a:cubicBezTo>
                    <a:pt x="108" y="29"/>
                    <a:pt x="108" y="29"/>
                    <a:pt x="108" y="29"/>
                  </a:cubicBezTo>
                  <a:cubicBezTo>
                    <a:pt x="109" y="30"/>
                    <a:pt x="110" y="30"/>
                    <a:pt x="110" y="29"/>
                  </a:cubicBezTo>
                  <a:cubicBezTo>
                    <a:pt x="110" y="27"/>
                    <a:pt x="111" y="26"/>
                    <a:pt x="111" y="24"/>
                  </a:cubicBezTo>
                  <a:cubicBezTo>
                    <a:pt x="113" y="18"/>
                    <a:pt x="114" y="12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6" y="7"/>
                    <a:pt x="117" y="7"/>
                  </a:cubicBezTo>
                  <a:cubicBezTo>
                    <a:pt x="118" y="7"/>
                    <a:pt x="119" y="7"/>
                    <a:pt x="119" y="6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8"/>
                    <a:pt x="120" y="10"/>
                    <a:pt x="121" y="11"/>
                  </a:cubicBezTo>
                  <a:cubicBezTo>
                    <a:pt x="121" y="12"/>
                    <a:pt x="121" y="12"/>
                    <a:pt x="121" y="12"/>
                  </a:cubicBezTo>
                  <a:cubicBezTo>
                    <a:pt x="121" y="13"/>
                    <a:pt x="121" y="13"/>
                    <a:pt x="121" y="13"/>
                  </a:cubicBezTo>
                  <a:cubicBezTo>
                    <a:pt x="121" y="18"/>
                    <a:pt x="122" y="23"/>
                    <a:pt x="119" y="27"/>
                  </a:cubicBezTo>
                  <a:cubicBezTo>
                    <a:pt x="119" y="27"/>
                    <a:pt x="119" y="28"/>
                    <a:pt x="119" y="28"/>
                  </a:cubicBezTo>
                  <a:cubicBezTo>
                    <a:pt x="119" y="28"/>
                    <a:pt x="119" y="28"/>
                    <a:pt x="120" y="28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24" y="25"/>
                    <a:pt x="124" y="21"/>
                    <a:pt x="124" y="17"/>
                  </a:cubicBezTo>
                  <a:cubicBezTo>
                    <a:pt x="124" y="15"/>
                    <a:pt x="124" y="14"/>
                    <a:pt x="124" y="12"/>
                  </a:cubicBezTo>
                  <a:cubicBezTo>
                    <a:pt x="124" y="11"/>
                    <a:pt x="124" y="10"/>
                    <a:pt x="124" y="9"/>
                  </a:cubicBezTo>
                  <a:cubicBezTo>
                    <a:pt x="124" y="7"/>
                    <a:pt x="124" y="6"/>
                    <a:pt x="124" y="5"/>
                  </a:cubicBezTo>
                  <a:cubicBezTo>
                    <a:pt x="124" y="4"/>
                    <a:pt x="124" y="3"/>
                    <a:pt x="124" y="2"/>
                  </a:cubicBezTo>
                  <a:cubicBezTo>
                    <a:pt x="124" y="2"/>
                    <a:pt x="125" y="2"/>
                    <a:pt x="125" y="2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6" y="2"/>
                    <a:pt x="128" y="2"/>
                    <a:pt x="129" y="2"/>
                  </a:cubicBezTo>
                  <a:cubicBezTo>
                    <a:pt x="130" y="3"/>
                    <a:pt x="131" y="4"/>
                    <a:pt x="132" y="4"/>
                  </a:cubicBezTo>
                  <a:cubicBezTo>
                    <a:pt x="130" y="7"/>
                    <a:pt x="129" y="10"/>
                    <a:pt x="129" y="12"/>
                  </a:cubicBezTo>
                  <a:cubicBezTo>
                    <a:pt x="129" y="13"/>
                    <a:pt x="129" y="14"/>
                    <a:pt x="131" y="15"/>
                  </a:cubicBezTo>
                  <a:cubicBezTo>
                    <a:pt x="132" y="15"/>
                    <a:pt x="132" y="17"/>
                    <a:pt x="132" y="18"/>
                  </a:cubicBezTo>
                  <a:cubicBezTo>
                    <a:pt x="132" y="20"/>
                    <a:pt x="132" y="21"/>
                    <a:pt x="133" y="22"/>
                  </a:cubicBezTo>
                  <a:cubicBezTo>
                    <a:pt x="134" y="23"/>
                    <a:pt x="136" y="24"/>
                    <a:pt x="138" y="24"/>
                  </a:cubicBezTo>
                  <a:cubicBezTo>
                    <a:pt x="141" y="24"/>
                    <a:pt x="145" y="22"/>
                    <a:pt x="146" y="21"/>
                  </a:cubicBezTo>
                  <a:cubicBezTo>
                    <a:pt x="147" y="23"/>
                    <a:pt x="148" y="25"/>
                    <a:pt x="149" y="26"/>
                  </a:cubicBezTo>
                  <a:cubicBezTo>
                    <a:pt x="152" y="36"/>
                    <a:pt x="156" y="45"/>
                    <a:pt x="160" y="54"/>
                  </a:cubicBezTo>
                  <a:cubicBezTo>
                    <a:pt x="159" y="54"/>
                    <a:pt x="159" y="54"/>
                    <a:pt x="158" y="54"/>
                  </a:cubicBezTo>
                  <a:cubicBezTo>
                    <a:pt x="152" y="59"/>
                    <a:pt x="150" y="66"/>
                    <a:pt x="152" y="73"/>
                  </a:cubicBezTo>
                  <a:cubicBezTo>
                    <a:pt x="154" y="80"/>
                    <a:pt x="162" y="81"/>
                    <a:pt x="168" y="80"/>
                  </a:cubicBezTo>
                  <a:close/>
                  <a:moveTo>
                    <a:pt x="143" y="48"/>
                  </a:moveTo>
                  <a:cubicBezTo>
                    <a:pt x="145" y="47"/>
                    <a:pt x="143" y="43"/>
                    <a:pt x="141" y="42"/>
                  </a:cubicBezTo>
                  <a:cubicBezTo>
                    <a:pt x="140" y="41"/>
                    <a:pt x="139" y="41"/>
                    <a:pt x="138" y="41"/>
                  </a:cubicBezTo>
                  <a:cubicBezTo>
                    <a:pt x="138" y="41"/>
                    <a:pt x="136" y="41"/>
                    <a:pt x="136" y="42"/>
                  </a:cubicBezTo>
                  <a:cubicBezTo>
                    <a:pt x="136" y="42"/>
                    <a:pt x="137" y="42"/>
                    <a:pt x="138" y="43"/>
                  </a:cubicBezTo>
                  <a:cubicBezTo>
                    <a:pt x="139" y="43"/>
                    <a:pt x="139" y="43"/>
                    <a:pt x="140" y="44"/>
                  </a:cubicBezTo>
                  <a:cubicBezTo>
                    <a:pt x="141" y="44"/>
                    <a:pt x="141" y="45"/>
                    <a:pt x="141" y="46"/>
                  </a:cubicBezTo>
                  <a:cubicBezTo>
                    <a:pt x="142" y="47"/>
                    <a:pt x="141" y="48"/>
                    <a:pt x="142" y="48"/>
                  </a:cubicBezTo>
                  <a:cubicBezTo>
                    <a:pt x="142" y="48"/>
                    <a:pt x="143" y="48"/>
                    <a:pt x="143" y="48"/>
                  </a:cubicBezTo>
                  <a:close/>
                  <a:moveTo>
                    <a:pt x="140" y="57"/>
                  </a:moveTo>
                  <a:cubicBezTo>
                    <a:pt x="140" y="57"/>
                    <a:pt x="140" y="57"/>
                    <a:pt x="140" y="57"/>
                  </a:cubicBezTo>
                  <a:cubicBezTo>
                    <a:pt x="137" y="58"/>
                    <a:pt x="136" y="61"/>
                    <a:pt x="134" y="62"/>
                  </a:cubicBezTo>
                  <a:cubicBezTo>
                    <a:pt x="131" y="65"/>
                    <a:pt x="129" y="66"/>
                    <a:pt x="126" y="68"/>
                  </a:cubicBezTo>
                  <a:cubicBezTo>
                    <a:pt x="126" y="67"/>
                    <a:pt x="126" y="67"/>
                    <a:pt x="125" y="66"/>
                  </a:cubicBezTo>
                  <a:cubicBezTo>
                    <a:pt x="128" y="66"/>
                    <a:pt x="130" y="63"/>
                    <a:pt x="132" y="61"/>
                  </a:cubicBezTo>
                  <a:cubicBezTo>
                    <a:pt x="134" y="59"/>
                    <a:pt x="137" y="56"/>
                    <a:pt x="138" y="53"/>
                  </a:cubicBezTo>
                  <a:cubicBezTo>
                    <a:pt x="138" y="52"/>
                    <a:pt x="138" y="52"/>
                    <a:pt x="138" y="52"/>
                  </a:cubicBezTo>
                  <a:cubicBezTo>
                    <a:pt x="136" y="55"/>
                    <a:pt x="134" y="57"/>
                    <a:pt x="131" y="59"/>
                  </a:cubicBezTo>
                  <a:cubicBezTo>
                    <a:pt x="130" y="61"/>
                    <a:pt x="129" y="62"/>
                    <a:pt x="127" y="63"/>
                  </a:cubicBezTo>
                  <a:cubicBezTo>
                    <a:pt x="126" y="63"/>
                    <a:pt x="125" y="64"/>
                    <a:pt x="124" y="65"/>
                  </a:cubicBezTo>
                  <a:cubicBezTo>
                    <a:pt x="124" y="64"/>
                    <a:pt x="124" y="64"/>
                    <a:pt x="123" y="64"/>
                  </a:cubicBezTo>
                  <a:cubicBezTo>
                    <a:pt x="128" y="61"/>
                    <a:pt x="131" y="55"/>
                    <a:pt x="132" y="50"/>
                  </a:cubicBezTo>
                  <a:cubicBezTo>
                    <a:pt x="132" y="50"/>
                    <a:pt x="131" y="50"/>
                    <a:pt x="131" y="50"/>
                  </a:cubicBezTo>
                  <a:cubicBezTo>
                    <a:pt x="130" y="52"/>
                    <a:pt x="129" y="54"/>
                    <a:pt x="128" y="57"/>
                  </a:cubicBezTo>
                  <a:cubicBezTo>
                    <a:pt x="126" y="59"/>
                    <a:pt x="124" y="61"/>
                    <a:pt x="122" y="62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11" y="56"/>
                    <a:pt x="102" y="72"/>
                    <a:pt x="109" y="80"/>
                  </a:cubicBezTo>
                  <a:cubicBezTo>
                    <a:pt x="113" y="85"/>
                    <a:pt x="121" y="83"/>
                    <a:pt x="125" y="78"/>
                  </a:cubicBezTo>
                  <a:cubicBezTo>
                    <a:pt x="126" y="76"/>
                    <a:pt x="127" y="72"/>
                    <a:pt x="126" y="70"/>
                  </a:cubicBezTo>
                  <a:cubicBezTo>
                    <a:pt x="132" y="69"/>
                    <a:pt x="137" y="62"/>
                    <a:pt x="140" y="57"/>
                  </a:cubicBezTo>
                  <a:close/>
                  <a:moveTo>
                    <a:pt x="129" y="118"/>
                  </a:moveTo>
                  <a:cubicBezTo>
                    <a:pt x="129" y="118"/>
                    <a:pt x="129" y="117"/>
                    <a:pt x="129" y="117"/>
                  </a:cubicBezTo>
                  <a:cubicBezTo>
                    <a:pt x="128" y="116"/>
                    <a:pt x="126" y="117"/>
                    <a:pt x="125" y="115"/>
                  </a:cubicBezTo>
                  <a:cubicBezTo>
                    <a:pt x="124" y="114"/>
                    <a:pt x="123" y="113"/>
                    <a:pt x="122" y="112"/>
                  </a:cubicBezTo>
                  <a:cubicBezTo>
                    <a:pt x="122" y="112"/>
                    <a:pt x="121" y="112"/>
                    <a:pt x="121" y="112"/>
                  </a:cubicBezTo>
                  <a:cubicBezTo>
                    <a:pt x="122" y="113"/>
                    <a:pt x="122" y="115"/>
                    <a:pt x="123" y="116"/>
                  </a:cubicBezTo>
                  <a:cubicBezTo>
                    <a:pt x="117" y="121"/>
                    <a:pt x="111" y="125"/>
                    <a:pt x="104" y="128"/>
                  </a:cubicBezTo>
                  <a:cubicBezTo>
                    <a:pt x="98" y="131"/>
                    <a:pt x="91" y="132"/>
                    <a:pt x="85" y="132"/>
                  </a:cubicBezTo>
                  <a:cubicBezTo>
                    <a:pt x="78" y="133"/>
                    <a:pt x="70" y="132"/>
                    <a:pt x="63" y="130"/>
                  </a:cubicBezTo>
                  <a:cubicBezTo>
                    <a:pt x="57" y="128"/>
                    <a:pt x="52" y="124"/>
                    <a:pt x="48" y="119"/>
                  </a:cubicBezTo>
                  <a:cubicBezTo>
                    <a:pt x="50" y="118"/>
                    <a:pt x="51" y="116"/>
                    <a:pt x="51" y="114"/>
                  </a:cubicBezTo>
                  <a:cubicBezTo>
                    <a:pt x="51" y="113"/>
                    <a:pt x="51" y="113"/>
                    <a:pt x="50" y="113"/>
                  </a:cubicBezTo>
                  <a:cubicBezTo>
                    <a:pt x="49" y="114"/>
                    <a:pt x="48" y="117"/>
                    <a:pt x="46" y="118"/>
                  </a:cubicBezTo>
                  <a:cubicBezTo>
                    <a:pt x="45" y="119"/>
                    <a:pt x="44" y="119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ubicBezTo>
                    <a:pt x="41" y="120"/>
                    <a:pt x="41" y="121"/>
                    <a:pt x="41" y="121"/>
                  </a:cubicBezTo>
                  <a:cubicBezTo>
                    <a:pt x="42" y="122"/>
                    <a:pt x="45" y="121"/>
                    <a:pt x="47" y="120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9" y="125"/>
                    <a:pt x="55" y="129"/>
                    <a:pt x="61" y="132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68" y="141"/>
                    <a:pt x="75" y="148"/>
                    <a:pt x="87" y="146"/>
                  </a:cubicBezTo>
                  <a:cubicBezTo>
                    <a:pt x="92" y="146"/>
                    <a:pt x="97" y="143"/>
                    <a:pt x="101" y="140"/>
                  </a:cubicBezTo>
                  <a:cubicBezTo>
                    <a:pt x="106" y="136"/>
                    <a:pt x="109" y="131"/>
                    <a:pt x="113" y="126"/>
                  </a:cubicBezTo>
                  <a:cubicBezTo>
                    <a:pt x="114" y="126"/>
                    <a:pt x="114" y="125"/>
                    <a:pt x="115" y="125"/>
                  </a:cubicBezTo>
                  <a:cubicBezTo>
                    <a:pt x="118" y="123"/>
                    <a:pt x="122" y="120"/>
                    <a:pt x="124" y="117"/>
                  </a:cubicBezTo>
                  <a:cubicBezTo>
                    <a:pt x="125" y="118"/>
                    <a:pt x="128" y="119"/>
                    <a:pt x="129" y="118"/>
                  </a:cubicBezTo>
                  <a:close/>
                  <a:moveTo>
                    <a:pt x="94" y="97"/>
                  </a:moveTo>
                  <a:cubicBezTo>
                    <a:pt x="96" y="93"/>
                    <a:pt x="93" y="89"/>
                    <a:pt x="89" y="90"/>
                  </a:cubicBezTo>
                  <a:cubicBezTo>
                    <a:pt x="84" y="90"/>
                    <a:pt x="80" y="94"/>
                    <a:pt x="76" y="96"/>
                  </a:cubicBezTo>
                  <a:cubicBezTo>
                    <a:pt x="76" y="96"/>
                    <a:pt x="76" y="97"/>
                    <a:pt x="77" y="97"/>
                  </a:cubicBezTo>
                  <a:cubicBezTo>
                    <a:pt x="80" y="96"/>
                    <a:pt x="82" y="94"/>
                    <a:pt x="85" y="93"/>
                  </a:cubicBezTo>
                  <a:cubicBezTo>
                    <a:pt x="87" y="92"/>
                    <a:pt x="88" y="92"/>
                    <a:pt x="90" y="92"/>
                  </a:cubicBezTo>
                  <a:cubicBezTo>
                    <a:pt x="92" y="92"/>
                    <a:pt x="92" y="96"/>
                    <a:pt x="93" y="97"/>
                  </a:cubicBezTo>
                  <a:cubicBezTo>
                    <a:pt x="93" y="98"/>
                    <a:pt x="94" y="98"/>
                    <a:pt x="94" y="97"/>
                  </a:cubicBezTo>
                  <a:close/>
                  <a:moveTo>
                    <a:pt x="70" y="82"/>
                  </a:moveTo>
                  <a:cubicBezTo>
                    <a:pt x="76" y="79"/>
                    <a:pt x="77" y="72"/>
                    <a:pt x="73" y="67"/>
                  </a:cubicBezTo>
                  <a:cubicBezTo>
                    <a:pt x="70" y="62"/>
                    <a:pt x="63" y="61"/>
                    <a:pt x="58" y="64"/>
                  </a:cubicBezTo>
                  <a:cubicBezTo>
                    <a:pt x="57" y="61"/>
                    <a:pt x="55" y="60"/>
                    <a:pt x="54" y="58"/>
                  </a:cubicBezTo>
                  <a:cubicBezTo>
                    <a:pt x="52" y="55"/>
                    <a:pt x="52" y="51"/>
                    <a:pt x="51" y="48"/>
                  </a:cubicBezTo>
                  <a:cubicBezTo>
                    <a:pt x="51" y="47"/>
                    <a:pt x="51" y="47"/>
                    <a:pt x="51" y="48"/>
                  </a:cubicBezTo>
                  <a:cubicBezTo>
                    <a:pt x="50" y="54"/>
                    <a:pt x="52" y="60"/>
                    <a:pt x="57" y="65"/>
                  </a:cubicBezTo>
                  <a:cubicBezTo>
                    <a:pt x="56" y="65"/>
                    <a:pt x="56" y="65"/>
                    <a:pt x="56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2" y="62"/>
                    <a:pt x="51" y="57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8"/>
                    <a:pt x="51" y="63"/>
                    <a:pt x="54" y="67"/>
                  </a:cubicBezTo>
                  <a:cubicBezTo>
                    <a:pt x="54" y="67"/>
                    <a:pt x="54" y="67"/>
                    <a:pt x="55" y="67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7"/>
                    <a:pt x="52" y="66"/>
                    <a:pt x="51" y="66"/>
                  </a:cubicBezTo>
                  <a:cubicBezTo>
                    <a:pt x="50" y="64"/>
                    <a:pt x="48" y="62"/>
                    <a:pt x="47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7" y="63"/>
                    <a:pt x="48" y="65"/>
                    <a:pt x="49" y="66"/>
                  </a:cubicBezTo>
                  <a:cubicBezTo>
                    <a:pt x="50" y="67"/>
                    <a:pt x="52" y="70"/>
                    <a:pt x="54" y="70"/>
                  </a:cubicBezTo>
                  <a:cubicBezTo>
                    <a:pt x="53" y="73"/>
                    <a:pt x="53" y="76"/>
                    <a:pt x="55" y="79"/>
                  </a:cubicBezTo>
                  <a:cubicBezTo>
                    <a:pt x="58" y="85"/>
                    <a:pt x="65" y="85"/>
                    <a:pt x="70" y="82"/>
                  </a:cubicBezTo>
                  <a:close/>
                  <a:moveTo>
                    <a:pt x="51" y="40"/>
                  </a:moveTo>
                  <a:cubicBezTo>
                    <a:pt x="51" y="39"/>
                    <a:pt x="51" y="39"/>
                    <a:pt x="50" y="39"/>
                  </a:cubicBezTo>
                  <a:cubicBezTo>
                    <a:pt x="47" y="39"/>
                    <a:pt x="41" y="42"/>
                    <a:pt x="41" y="46"/>
                  </a:cubicBezTo>
                  <a:cubicBezTo>
                    <a:pt x="41" y="47"/>
                    <a:pt x="42" y="47"/>
                    <a:pt x="43" y="47"/>
                  </a:cubicBezTo>
                  <a:cubicBezTo>
                    <a:pt x="44" y="45"/>
                    <a:pt x="45" y="44"/>
                    <a:pt x="46" y="42"/>
                  </a:cubicBezTo>
                  <a:cubicBezTo>
                    <a:pt x="48" y="41"/>
                    <a:pt x="49" y="41"/>
                    <a:pt x="51" y="4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2" name="Freeform 1346"/>
            <p:cNvSpPr>
              <a:spLocks noChangeArrowheads="1"/>
            </p:cNvSpPr>
            <p:nvPr/>
          </p:nvSpPr>
          <p:spPr bwMode="auto">
            <a:xfrm>
              <a:off x="528638" y="536575"/>
              <a:ext cx="26988" cy="17463"/>
            </a:xfrm>
            <a:custGeom>
              <a:avLst/>
              <a:gdLst>
                <a:gd name="T0" fmla="*/ 2147483647 w 21"/>
                <a:gd name="T1" fmla="*/ 2147483647 h 14"/>
                <a:gd name="T2" fmla="*/ 2147483647 w 21"/>
                <a:gd name="T3" fmla="*/ 2147483647 h 14"/>
                <a:gd name="T4" fmla="*/ 2147483647 w 21"/>
                <a:gd name="T5" fmla="*/ 2147483647 h 14"/>
                <a:gd name="T6" fmla="*/ 2147483647 w 21"/>
                <a:gd name="T7" fmla="*/ 2147483647 h 14"/>
                <a:gd name="T8" fmla="*/ 2147483647 w 21"/>
                <a:gd name="T9" fmla="*/ 2147483647 h 14"/>
                <a:gd name="T10" fmla="*/ 2147483647 w 21"/>
                <a:gd name="T11" fmla="*/ 2147483647 h 14"/>
                <a:gd name="T12" fmla="*/ 2147483647 w 21"/>
                <a:gd name="T13" fmla="*/ 2147483647 h 14"/>
                <a:gd name="T14" fmla="*/ 2147483647 w 21"/>
                <a:gd name="T15" fmla="*/ 2147483647 h 14"/>
                <a:gd name="T16" fmla="*/ 2147483647 w 21"/>
                <a:gd name="T17" fmla="*/ 2147483647 h 14"/>
                <a:gd name="T18" fmla="*/ 2147483647 w 21"/>
                <a:gd name="T19" fmla="*/ 2147483647 h 14"/>
                <a:gd name="T20" fmla="*/ 2147483647 w 21"/>
                <a:gd name="T21" fmla="*/ 2147483647 h 14"/>
                <a:gd name="T22" fmla="*/ 2147483647 w 21"/>
                <a:gd name="T23" fmla="*/ 2147483647 h 14"/>
                <a:gd name="T24" fmla="*/ 2147483647 w 21"/>
                <a:gd name="T25" fmla="*/ 2147483647 h 14"/>
                <a:gd name="T26" fmla="*/ 2147483647 w 21"/>
                <a:gd name="T27" fmla="*/ 2147483647 h 14"/>
                <a:gd name="T28" fmla="*/ 2147483647 w 21"/>
                <a:gd name="T29" fmla="*/ 2147483647 h 14"/>
                <a:gd name="T30" fmla="*/ 2147483647 w 21"/>
                <a:gd name="T31" fmla="*/ 0 h 14"/>
                <a:gd name="T32" fmla="*/ 2147483647 w 21"/>
                <a:gd name="T33" fmla="*/ 0 h 14"/>
                <a:gd name="T34" fmla="*/ 2147483647 w 21"/>
                <a:gd name="T35" fmla="*/ 2147483647 h 14"/>
                <a:gd name="T36" fmla="*/ 2147483647 w 21"/>
                <a:gd name="T37" fmla="*/ 2147483647 h 14"/>
                <a:gd name="T38" fmla="*/ 2147483647 w 21"/>
                <a:gd name="T39" fmla="*/ 2147483647 h 14"/>
                <a:gd name="T40" fmla="*/ 2147483647 w 21"/>
                <a:gd name="T41" fmla="*/ 2147483647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14"/>
                <a:gd name="T65" fmla="*/ 21 w 21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14">
                  <a:moveTo>
                    <a:pt x="20" y="5"/>
                  </a:moveTo>
                  <a:cubicBezTo>
                    <a:pt x="21" y="7"/>
                    <a:pt x="21" y="10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4"/>
                    <a:pt x="16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6" y="12"/>
                    <a:pt x="5" y="12"/>
                    <a:pt x="5" y="11"/>
                  </a:cubicBezTo>
                  <a:cubicBezTo>
                    <a:pt x="5" y="10"/>
                    <a:pt x="4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0" y="2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7" y="0"/>
                    <a:pt x="8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5" y="3"/>
                    <a:pt x="18" y="3"/>
                  </a:cubicBezTo>
                  <a:cubicBezTo>
                    <a:pt x="19" y="4"/>
                    <a:pt x="20" y="4"/>
                    <a:pt x="20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3" name="Freeform 1347"/>
            <p:cNvSpPr>
              <a:spLocks noChangeArrowheads="1"/>
            </p:cNvSpPr>
            <p:nvPr/>
          </p:nvSpPr>
          <p:spPr bwMode="auto">
            <a:xfrm>
              <a:off x="544513" y="10715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4" name="Freeform 1348"/>
            <p:cNvSpPr>
              <a:spLocks noChangeArrowheads="1"/>
            </p:cNvSpPr>
            <p:nvPr/>
          </p:nvSpPr>
          <p:spPr bwMode="auto">
            <a:xfrm>
              <a:off x="538163" y="642937"/>
              <a:ext cx="17463" cy="26988"/>
            </a:xfrm>
            <a:custGeom>
              <a:avLst/>
              <a:gdLst>
                <a:gd name="T0" fmla="*/ 2147483647 w 13"/>
                <a:gd name="T1" fmla="*/ 2147483647 h 20"/>
                <a:gd name="T2" fmla="*/ 2147483647 w 13"/>
                <a:gd name="T3" fmla="*/ 2147483647 h 20"/>
                <a:gd name="T4" fmla="*/ 2147483647 w 13"/>
                <a:gd name="T5" fmla="*/ 2147483647 h 20"/>
                <a:gd name="T6" fmla="*/ 2147483647 w 13"/>
                <a:gd name="T7" fmla="*/ 2147483647 h 20"/>
                <a:gd name="T8" fmla="*/ 2147483647 w 13"/>
                <a:gd name="T9" fmla="*/ 0 h 20"/>
                <a:gd name="T10" fmla="*/ 2147483647 w 13"/>
                <a:gd name="T11" fmla="*/ 2147483647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20"/>
                <a:gd name="T20" fmla="*/ 13 w 13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20">
                  <a:moveTo>
                    <a:pt x="10" y="9"/>
                  </a:moveTo>
                  <a:cubicBezTo>
                    <a:pt x="11" y="13"/>
                    <a:pt x="12" y="16"/>
                    <a:pt x="13" y="19"/>
                  </a:cubicBezTo>
                  <a:cubicBezTo>
                    <a:pt x="8" y="20"/>
                    <a:pt x="3" y="19"/>
                    <a:pt x="1" y="14"/>
                  </a:cubicBezTo>
                  <a:cubicBezTo>
                    <a:pt x="0" y="10"/>
                    <a:pt x="1" y="6"/>
                    <a:pt x="4" y="3"/>
                  </a:cubicBezTo>
                  <a:cubicBezTo>
                    <a:pt x="5" y="2"/>
                    <a:pt x="6" y="1"/>
                    <a:pt x="7" y="0"/>
                  </a:cubicBezTo>
                  <a:cubicBezTo>
                    <a:pt x="8" y="3"/>
                    <a:pt x="9" y="6"/>
                    <a:pt x="10" y="9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5" name="Freeform 1349"/>
            <p:cNvSpPr>
              <a:spLocks noChangeArrowheads="1"/>
            </p:cNvSpPr>
            <p:nvPr/>
          </p:nvSpPr>
          <p:spPr bwMode="auto">
            <a:xfrm>
              <a:off x="536575" y="593725"/>
              <a:ext cx="17463" cy="12700"/>
            </a:xfrm>
            <a:custGeom>
              <a:avLst/>
              <a:gdLst>
                <a:gd name="T0" fmla="*/ 2147483647 w 14"/>
                <a:gd name="T1" fmla="*/ 0 h 10"/>
                <a:gd name="T2" fmla="*/ 2147483647 w 14"/>
                <a:gd name="T3" fmla="*/ 2147483647 h 10"/>
                <a:gd name="T4" fmla="*/ 2147483647 w 14"/>
                <a:gd name="T5" fmla="*/ 2147483647 h 10"/>
                <a:gd name="T6" fmla="*/ 2147483647 w 14"/>
                <a:gd name="T7" fmla="*/ 2147483647 h 10"/>
                <a:gd name="T8" fmla="*/ 2147483647 w 14"/>
                <a:gd name="T9" fmla="*/ 2147483647 h 10"/>
                <a:gd name="T10" fmla="*/ 2147483647 w 14"/>
                <a:gd name="T11" fmla="*/ 2147483647 h 10"/>
                <a:gd name="T12" fmla="*/ 0 w 14"/>
                <a:gd name="T13" fmla="*/ 2147483647 h 10"/>
                <a:gd name="T14" fmla="*/ 2147483647 w 14"/>
                <a:gd name="T15" fmla="*/ 2147483647 h 10"/>
                <a:gd name="T16" fmla="*/ 2147483647 w 14"/>
                <a:gd name="T17" fmla="*/ 2147483647 h 10"/>
                <a:gd name="T18" fmla="*/ 2147483647 w 14"/>
                <a:gd name="T19" fmla="*/ 0 h 10"/>
                <a:gd name="T20" fmla="*/ 2147483647 w 14"/>
                <a:gd name="T21" fmla="*/ 0 h 10"/>
                <a:gd name="T22" fmla="*/ 2147483647 w 14"/>
                <a:gd name="T23" fmla="*/ 0 h 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"/>
                <a:gd name="T37" fmla="*/ 0 h 10"/>
                <a:gd name="T38" fmla="*/ 14 w 14"/>
                <a:gd name="T39" fmla="*/ 10 h 1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" h="10">
                  <a:moveTo>
                    <a:pt x="13" y="0"/>
                  </a:moveTo>
                  <a:cubicBezTo>
                    <a:pt x="14" y="2"/>
                    <a:pt x="14" y="4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5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5" y="5"/>
                    <a:pt x="7" y="4"/>
                    <a:pt x="9" y="3"/>
                  </a:cubicBezTo>
                  <a:cubicBezTo>
                    <a:pt x="10" y="2"/>
                    <a:pt x="11" y="2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6" name="Freeform 1350"/>
            <p:cNvSpPr>
              <a:spLocks noChangeArrowheads="1"/>
            </p:cNvSpPr>
            <p:nvPr/>
          </p:nvSpPr>
          <p:spPr bwMode="auto">
            <a:xfrm>
              <a:off x="541338" y="13509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1"/>
                    <a:pt x="7" y="3"/>
                    <a:pt x="7" y="4"/>
                  </a:cubicBezTo>
                  <a:cubicBezTo>
                    <a:pt x="6" y="5"/>
                    <a:pt x="5" y="6"/>
                    <a:pt x="3" y="7"/>
                  </a:cubicBezTo>
                  <a:cubicBezTo>
                    <a:pt x="2" y="7"/>
                    <a:pt x="1" y="6"/>
                    <a:pt x="1" y="4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7" name="Freeform 1351"/>
            <p:cNvSpPr>
              <a:spLocks noChangeArrowheads="1"/>
            </p:cNvSpPr>
            <p:nvPr/>
          </p:nvSpPr>
          <p:spPr bwMode="auto">
            <a:xfrm>
              <a:off x="539750" y="1212850"/>
              <a:ext cx="11113" cy="9525"/>
            </a:xfrm>
            <a:custGeom>
              <a:avLst/>
              <a:gdLst>
                <a:gd name="T0" fmla="*/ 2147483647 w 8"/>
                <a:gd name="T1" fmla="*/ 2147483647 h 7"/>
                <a:gd name="T2" fmla="*/ 2147483647 w 8"/>
                <a:gd name="T3" fmla="*/ 2147483647 h 7"/>
                <a:gd name="T4" fmla="*/ 2147483647 w 8"/>
                <a:gd name="T5" fmla="*/ 2147483647 h 7"/>
                <a:gd name="T6" fmla="*/ 2147483647 w 8"/>
                <a:gd name="T7" fmla="*/ 2147483647 h 7"/>
                <a:gd name="T8" fmla="*/ 2147483647 w 8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6" y="1"/>
                  </a:moveTo>
                  <a:cubicBezTo>
                    <a:pt x="7" y="2"/>
                    <a:pt x="8" y="3"/>
                    <a:pt x="7" y="4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2" y="6"/>
                    <a:pt x="1" y="5"/>
                  </a:cubicBezTo>
                  <a:cubicBezTo>
                    <a:pt x="0" y="2"/>
                    <a:pt x="3" y="0"/>
                    <a:pt x="6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8" name="Freeform 1352"/>
            <p:cNvSpPr>
              <a:spLocks noChangeArrowheads="1"/>
            </p:cNvSpPr>
            <p:nvPr/>
          </p:nvSpPr>
          <p:spPr bwMode="auto">
            <a:xfrm>
              <a:off x="523875" y="581025"/>
              <a:ext cx="25400" cy="14288"/>
            </a:xfrm>
            <a:custGeom>
              <a:avLst/>
              <a:gdLst>
                <a:gd name="T0" fmla="*/ 2147483647 w 19"/>
                <a:gd name="T1" fmla="*/ 2147483647 h 11"/>
                <a:gd name="T2" fmla="*/ 2147483647 w 19"/>
                <a:gd name="T3" fmla="*/ 2147483647 h 11"/>
                <a:gd name="T4" fmla="*/ 2147483647 w 19"/>
                <a:gd name="T5" fmla="*/ 2147483647 h 11"/>
                <a:gd name="T6" fmla="*/ 2147483647 w 19"/>
                <a:gd name="T7" fmla="*/ 2147483647 h 11"/>
                <a:gd name="T8" fmla="*/ 2147483647 w 19"/>
                <a:gd name="T9" fmla="*/ 2147483647 h 11"/>
                <a:gd name="T10" fmla="*/ 2147483647 w 19"/>
                <a:gd name="T11" fmla="*/ 2147483647 h 11"/>
                <a:gd name="T12" fmla="*/ 2147483647 w 19"/>
                <a:gd name="T13" fmla="*/ 2147483647 h 11"/>
                <a:gd name="T14" fmla="*/ 0 w 19"/>
                <a:gd name="T15" fmla="*/ 2147483647 h 11"/>
                <a:gd name="T16" fmla="*/ 0 w 19"/>
                <a:gd name="T17" fmla="*/ 2147483647 h 11"/>
                <a:gd name="T18" fmla="*/ 2147483647 w 19"/>
                <a:gd name="T19" fmla="*/ 2147483647 h 11"/>
                <a:gd name="T20" fmla="*/ 2147483647 w 19"/>
                <a:gd name="T21" fmla="*/ 0 h 11"/>
                <a:gd name="T22" fmla="*/ 2147483647 w 19"/>
                <a:gd name="T23" fmla="*/ 0 h 11"/>
                <a:gd name="T24" fmla="*/ 2147483647 w 19"/>
                <a:gd name="T25" fmla="*/ 0 h 11"/>
                <a:gd name="T26" fmla="*/ 2147483647 w 19"/>
                <a:gd name="T27" fmla="*/ 2147483647 h 11"/>
                <a:gd name="T28" fmla="*/ 2147483647 w 19"/>
                <a:gd name="T29" fmla="*/ 2147483647 h 11"/>
                <a:gd name="T30" fmla="*/ 2147483647 w 19"/>
                <a:gd name="T31" fmla="*/ 2147483647 h 11"/>
                <a:gd name="T32" fmla="*/ 2147483647 w 19"/>
                <a:gd name="T33" fmla="*/ 2147483647 h 11"/>
                <a:gd name="T34" fmla="*/ 2147483647 w 19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9"/>
                <a:gd name="T55" fmla="*/ 0 h 11"/>
                <a:gd name="T56" fmla="*/ 19 w 19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9" h="11">
                  <a:moveTo>
                    <a:pt x="16" y="8"/>
                  </a:moveTo>
                  <a:cubicBezTo>
                    <a:pt x="17" y="8"/>
                    <a:pt x="18" y="8"/>
                    <a:pt x="19" y="7"/>
                  </a:cubicBezTo>
                  <a:cubicBezTo>
                    <a:pt x="18" y="9"/>
                    <a:pt x="14" y="11"/>
                    <a:pt x="12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4" y="6"/>
                    <a:pt x="2" y="6"/>
                  </a:cubicBezTo>
                  <a:cubicBezTo>
                    <a:pt x="1" y="5"/>
                    <a:pt x="0" y="5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4"/>
                    <a:pt x="6" y="4"/>
                    <a:pt x="6" y="5"/>
                  </a:cubicBezTo>
                  <a:cubicBezTo>
                    <a:pt x="7" y="7"/>
                    <a:pt x="9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4" y="8"/>
                    <a:pt x="15" y="8"/>
                    <a:pt x="16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79" name="Freeform 1353"/>
            <p:cNvSpPr>
              <a:spLocks noChangeArrowheads="1"/>
            </p:cNvSpPr>
            <p:nvPr/>
          </p:nvSpPr>
          <p:spPr bwMode="auto">
            <a:xfrm>
              <a:off x="530225" y="565150"/>
              <a:ext cx="15875" cy="22225"/>
            </a:xfrm>
            <a:custGeom>
              <a:avLst/>
              <a:gdLst>
                <a:gd name="T0" fmla="*/ 2147483647 w 12"/>
                <a:gd name="T1" fmla="*/ 2147483647 h 18"/>
                <a:gd name="T2" fmla="*/ 2147483647 w 12"/>
                <a:gd name="T3" fmla="*/ 2147483647 h 18"/>
                <a:gd name="T4" fmla="*/ 2147483647 w 12"/>
                <a:gd name="T5" fmla="*/ 2147483647 h 18"/>
                <a:gd name="T6" fmla="*/ 2147483647 w 12"/>
                <a:gd name="T7" fmla="*/ 2147483647 h 18"/>
                <a:gd name="T8" fmla="*/ 2147483647 w 12"/>
                <a:gd name="T9" fmla="*/ 2147483647 h 18"/>
                <a:gd name="T10" fmla="*/ 2147483647 w 12"/>
                <a:gd name="T11" fmla="*/ 2147483647 h 18"/>
                <a:gd name="T12" fmla="*/ 2147483647 w 12"/>
                <a:gd name="T13" fmla="*/ 2147483647 h 18"/>
                <a:gd name="T14" fmla="*/ 2147483647 w 12"/>
                <a:gd name="T15" fmla="*/ 2147483647 h 18"/>
                <a:gd name="T16" fmla="*/ 2147483647 w 12"/>
                <a:gd name="T17" fmla="*/ 2147483647 h 18"/>
                <a:gd name="T18" fmla="*/ 2147483647 w 12"/>
                <a:gd name="T19" fmla="*/ 2147483647 h 18"/>
                <a:gd name="T20" fmla="*/ 2147483647 w 12"/>
                <a:gd name="T21" fmla="*/ 2147483647 h 18"/>
                <a:gd name="T22" fmla="*/ 2147483647 w 12"/>
                <a:gd name="T23" fmla="*/ 2147483647 h 18"/>
                <a:gd name="T24" fmla="*/ 2147483647 w 12"/>
                <a:gd name="T25" fmla="*/ 2147483647 h 18"/>
                <a:gd name="T26" fmla="*/ 2147483647 w 12"/>
                <a:gd name="T27" fmla="*/ 0 h 18"/>
                <a:gd name="T28" fmla="*/ 2147483647 w 12"/>
                <a:gd name="T29" fmla="*/ 0 h 18"/>
                <a:gd name="T30" fmla="*/ 2147483647 w 12"/>
                <a:gd name="T31" fmla="*/ 2147483647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18"/>
                <a:gd name="T50" fmla="*/ 12 w 12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18">
                  <a:moveTo>
                    <a:pt x="11" y="1"/>
                  </a:moveTo>
                  <a:cubicBezTo>
                    <a:pt x="12" y="2"/>
                    <a:pt x="11" y="4"/>
                    <a:pt x="10" y="5"/>
                  </a:cubicBezTo>
                  <a:cubicBezTo>
                    <a:pt x="9" y="6"/>
                    <a:pt x="9" y="8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3"/>
                    <a:pt x="10" y="15"/>
                    <a:pt x="7" y="17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4"/>
                    <a:pt x="5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4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1" y="5"/>
                    <a:pt x="0" y="4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0" y="0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0" name="Freeform 1354"/>
            <p:cNvSpPr>
              <a:spLocks noChangeArrowheads="1"/>
            </p:cNvSpPr>
            <p:nvPr/>
          </p:nvSpPr>
          <p:spPr bwMode="auto">
            <a:xfrm>
              <a:off x="525463" y="555625"/>
              <a:ext cx="15875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2147483647 w 12"/>
                <a:gd name="T9" fmla="*/ 2147483647 h 20"/>
                <a:gd name="T10" fmla="*/ 2147483647 w 12"/>
                <a:gd name="T11" fmla="*/ 2147483647 h 20"/>
                <a:gd name="T12" fmla="*/ 2147483647 w 12"/>
                <a:gd name="T13" fmla="*/ 2147483647 h 20"/>
                <a:gd name="T14" fmla="*/ 2147483647 w 12"/>
                <a:gd name="T15" fmla="*/ 2147483647 h 20"/>
                <a:gd name="T16" fmla="*/ 0 w 12"/>
                <a:gd name="T17" fmla="*/ 2147483647 h 20"/>
                <a:gd name="T18" fmla="*/ 2147483647 w 12"/>
                <a:gd name="T19" fmla="*/ 2147483647 h 20"/>
                <a:gd name="T20" fmla="*/ 2147483647 w 12"/>
                <a:gd name="T21" fmla="*/ 2147483647 h 20"/>
                <a:gd name="T22" fmla="*/ 2147483647 w 12"/>
                <a:gd name="T23" fmla="*/ 2147483647 h 20"/>
                <a:gd name="T24" fmla="*/ 2147483647 w 12"/>
                <a:gd name="T25" fmla="*/ 2147483647 h 20"/>
                <a:gd name="T26" fmla="*/ 2147483647 w 12"/>
                <a:gd name="T27" fmla="*/ 0 h 20"/>
                <a:gd name="T28" fmla="*/ 2147483647 w 12"/>
                <a:gd name="T29" fmla="*/ 0 h 20"/>
                <a:gd name="T30" fmla="*/ 2147483647 w 12"/>
                <a:gd name="T31" fmla="*/ 2147483647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"/>
                <a:gd name="T49" fmla="*/ 0 h 20"/>
                <a:gd name="T50" fmla="*/ 12 w 1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" h="20">
                  <a:moveTo>
                    <a:pt x="10" y="1"/>
                  </a:moveTo>
                  <a:cubicBezTo>
                    <a:pt x="11" y="1"/>
                    <a:pt x="12" y="1"/>
                    <a:pt x="12" y="2"/>
                  </a:cubicBezTo>
                  <a:cubicBezTo>
                    <a:pt x="10" y="2"/>
                    <a:pt x="9" y="3"/>
                    <a:pt x="7" y="5"/>
                  </a:cubicBezTo>
                  <a:cubicBezTo>
                    <a:pt x="4" y="6"/>
                    <a:pt x="2" y="10"/>
                    <a:pt x="2" y="13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4" y="17"/>
                    <a:pt x="5" y="17"/>
                    <a:pt x="5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2" y="17"/>
                    <a:pt x="1" y="17"/>
                    <a:pt x="0" y="16"/>
                  </a:cubicBezTo>
                  <a:cubicBezTo>
                    <a:pt x="0" y="14"/>
                    <a:pt x="1" y="12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1" y="3"/>
                    <a:pt x="2" y="1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1"/>
                    <a:pt x="10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1" name="Freeform 1355"/>
            <p:cNvSpPr>
              <a:spLocks noChangeArrowheads="1"/>
            </p:cNvSpPr>
            <p:nvPr/>
          </p:nvSpPr>
          <p:spPr bwMode="auto">
            <a:xfrm>
              <a:off x="531813" y="5969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2" name="Freeform 1356"/>
            <p:cNvSpPr>
              <a:spLocks noChangeArrowheads="1"/>
            </p:cNvSpPr>
            <p:nvPr/>
          </p:nvSpPr>
          <p:spPr bwMode="auto">
            <a:xfrm>
              <a:off x="484188" y="1814512"/>
              <a:ext cx="55563" cy="93663"/>
            </a:xfrm>
            <a:custGeom>
              <a:avLst/>
              <a:gdLst>
                <a:gd name="T0" fmla="*/ 2147483647 w 43"/>
                <a:gd name="T1" fmla="*/ 2147483647 h 72"/>
                <a:gd name="T2" fmla="*/ 2147483647 w 43"/>
                <a:gd name="T3" fmla="*/ 2147483647 h 72"/>
                <a:gd name="T4" fmla="*/ 2147483647 w 43"/>
                <a:gd name="T5" fmla="*/ 2147483647 h 72"/>
                <a:gd name="T6" fmla="*/ 2147483647 w 43"/>
                <a:gd name="T7" fmla="*/ 2147483647 h 72"/>
                <a:gd name="T8" fmla="*/ 2147483647 w 43"/>
                <a:gd name="T9" fmla="*/ 2147483647 h 72"/>
                <a:gd name="T10" fmla="*/ 2147483647 w 43"/>
                <a:gd name="T11" fmla="*/ 2147483647 h 72"/>
                <a:gd name="T12" fmla="*/ 2147483647 w 43"/>
                <a:gd name="T13" fmla="*/ 0 h 72"/>
                <a:gd name="T14" fmla="*/ 2147483647 w 43"/>
                <a:gd name="T15" fmla="*/ 2147483647 h 72"/>
                <a:gd name="T16" fmla="*/ 2147483647 w 43"/>
                <a:gd name="T17" fmla="*/ 2147483647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72"/>
                <a:gd name="T29" fmla="*/ 43 w 43"/>
                <a:gd name="T30" fmla="*/ 72 h 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72">
                  <a:moveTo>
                    <a:pt x="27" y="44"/>
                  </a:moveTo>
                  <a:cubicBezTo>
                    <a:pt x="33" y="53"/>
                    <a:pt x="38" y="63"/>
                    <a:pt x="43" y="72"/>
                  </a:cubicBezTo>
                  <a:cubicBezTo>
                    <a:pt x="30" y="70"/>
                    <a:pt x="20" y="61"/>
                    <a:pt x="12" y="50"/>
                  </a:cubicBezTo>
                  <a:cubicBezTo>
                    <a:pt x="11" y="49"/>
                    <a:pt x="8" y="49"/>
                    <a:pt x="8" y="51"/>
                  </a:cubicBezTo>
                  <a:cubicBezTo>
                    <a:pt x="6" y="55"/>
                    <a:pt x="5" y="59"/>
                    <a:pt x="3" y="63"/>
                  </a:cubicBezTo>
                  <a:cubicBezTo>
                    <a:pt x="0" y="46"/>
                    <a:pt x="1" y="31"/>
                    <a:pt x="2" y="13"/>
                  </a:cubicBezTo>
                  <a:cubicBezTo>
                    <a:pt x="2" y="9"/>
                    <a:pt x="2" y="5"/>
                    <a:pt x="1" y="0"/>
                  </a:cubicBezTo>
                  <a:cubicBezTo>
                    <a:pt x="3" y="4"/>
                    <a:pt x="5" y="9"/>
                    <a:pt x="7" y="13"/>
                  </a:cubicBezTo>
                  <a:cubicBezTo>
                    <a:pt x="12" y="24"/>
                    <a:pt x="20" y="34"/>
                    <a:pt x="27" y="4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3" name="Freeform 1357"/>
            <p:cNvSpPr>
              <a:spLocks noChangeArrowheads="1"/>
            </p:cNvSpPr>
            <p:nvPr/>
          </p:nvSpPr>
          <p:spPr bwMode="auto">
            <a:xfrm>
              <a:off x="509588" y="544512"/>
              <a:ext cx="20638" cy="26988"/>
            </a:xfrm>
            <a:custGeom>
              <a:avLst/>
              <a:gdLst>
                <a:gd name="T0" fmla="*/ 2147483647 w 15"/>
                <a:gd name="T1" fmla="*/ 2147483647 h 20"/>
                <a:gd name="T2" fmla="*/ 2147483647 w 15"/>
                <a:gd name="T3" fmla="*/ 2147483647 h 20"/>
                <a:gd name="T4" fmla="*/ 2147483647 w 15"/>
                <a:gd name="T5" fmla="*/ 2147483647 h 20"/>
                <a:gd name="T6" fmla="*/ 2147483647 w 15"/>
                <a:gd name="T7" fmla="*/ 2147483647 h 20"/>
                <a:gd name="T8" fmla="*/ 2147483647 w 15"/>
                <a:gd name="T9" fmla="*/ 2147483647 h 20"/>
                <a:gd name="T10" fmla="*/ 2147483647 w 15"/>
                <a:gd name="T11" fmla="*/ 2147483647 h 20"/>
                <a:gd name="T12" fmla="*/ 2147483647 w 15"/>
                <a:gd name="T13" fmla="*/ 2147483647 h 20"/>
                <a:gd name="T14" fmla="*/ 2147483647 w 15"/>
                <a:gd name="T15" fmla="*/ 2147483647 h 20"/>
                <a:gd name="T16" fmla="*/ 2147483647 w 15"/>
                <a:gd name="T17" fmla="*/ 2147483647 h 20"/>
                <a:gd name="T18" fmla="*/ 2147483647 w 15"/>
                <a:gd name="T19" fmla="*/ 2147483647 h 20"/>
                <a:gd name="T20" fmla="*/ 2147483647 w 15"/>
                <a:gd name="T21" fmla="*/ 2147483647 h 20"/>
                <a:gd name="T22" fmla="*/ 2147483647 w 15"/>
                <a:gd name="T23" fmla="*/ 2147483647 h 20"/>
                <a:gd name="T24" fmla="*/ 0 w 15"/>
                <a:gd name="T25" fmla="*/ 2147483647 h 20"/>
                <a:gd name="T26" fmla="*/ 0 w 15"/>
                <a:gd name="T27" fmla="*/ 2147483647 h 20"/>
                <a:gd name="T28" fmla="*/ 2147483647 w 15"/>
                <a:gd name="T29" fmla="*/ 2147483647 h 20"/>
                <a:gd name="T30" fmla="*/ 2147483647 w 15"/>
                <a:gd name="T31" fmla="*/ 2147483647 h 20"/>
                <a:gd name="T32" fmla="*/ 2147483647 w 15"/>
                <a:gd name="T33" fmla="*/ 2147483647 h 20"/>
                <a:gd name="T34" fmla="*/ 2147483647 w 15"/>
                <a:gd name="T35" fmla="*/ 0 h 20"/>
                <a:gd name="T36" fmla="*/ 2147483647 w 15"/>
                <a:gd name="T37" fmla="*/ 2147483647 h 20"/>
                <a:gd name="T38" fmla="*/ 2147483647 w 15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"/>
                <a:gd name="T61" fmla="*/ 0 h 20"/>
                <a:gd name="T62" fmla="*/ 15 w 15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" h="20">
                  <a:moveTo>
                    <a:pt x="14" y="3"/>
                  </a:moveTo>
                  <a:cubicBezTo>
                    <a:pt x="15" y="5"/>
                    <a:pt x="15" y="5"/>
                    <a:pt x="14" y="6"/>
                  </a:cubicBezTo>
                  <a:cubicBezTo>
                    <a:pt x="13" y="7"/>
                    <a:pt x="11" y="8"/>
                    <a:pt x="11" y="10"/>
                  </a:cubicBezTo>
                  <a:cubicBezTo>
                    <a:pt x="10" y="11"/>
                    <a:pt x="10" y="14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7" y="18"/>
                    <a:pt x="6" y="18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2" y="17"/>
                    <a:pt x="0" y="17"/>
                    <a:pt x="0" y="16"/>
                  </a:cubicBezTo>
                  <a:cubicBezTo>
                    <a:pt x="0" y="16"/>
                    <a:pt x="0" y="15"/>
                    <a:pt x="0" y="13"/>
                  </a:cubicBezTo>
                  <a:cubicBezTo>
                    <a:pt x="0" y="13"/>
                    <a:pt x="1" y="12"/>
                    <a:pt x="1" y="12"/>
                  </a:cubicBezTo>
                  <a:cubicBezTo>
                    <a:pt x="2" y="11"/>
                    <a:pt x="2" y="10"/>
                    <a:pt x="3" y="10"/>
                  </a:cubicBezTo>
                  <a:cubicBezTo>
                    <a:pt x="3" y="9"/>
                    <a:pt x="4" y="7"/>
                    <a:pt x="4" y="6"/>
                  </a:cubicBezTo>
                  <a:cubicBezTo>
                    <a:pt x="4" y="4"/>
                    <a:pt x="5" y="1"/>
                    <a:pt x="7" y="0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4" name="Freeform 1358"/>
            <p:cNvSpPr>
              <a:spLocks noChangeArrowheads="1"/>
            </p:cNvSpPr>
            <p:nvPr/>
          </p:nvSpPr>
          <p:spPr bwMode="auto">
            <a:xfrm>
              <a:off x="509588" y="573087"/>
              <a:ext cx="19050" cy="23813"/>
            </a:xfrm>
            <a:custGeom>
              <a:avLst/>
              <a:gdLst>
                <a:gd name="T0" fmla="*/ 2147483647 w 15"/>
                <a:gd name="T1" fmla="*/ 2147483647 h 18"/>
                <a:gd name="T2" fmla="*/ 2147483647 w 15"/>
                <a:gd name="T3" fmla="*/ 2147483647 h 18"/>
                <a:gd name="T4" fmla="*/ 2147483647 w 15"/>
                <a:gd name="T5" fmla="*/ 2147483647 h 18"/>
                <a:gd name="T6" fmla="*/ 2147483647 w 15"/>
                <a:gd name="T7" fmla="*/ 2147483647 h 18"/>
                <a:gd name="T8" fmla="*/ 2147483647 w 15"/>
                <a:gd name="T9" fmla="*/ 2147483647 h 18"/>
                <a:gd name="T10" fmla="*/ 2147483647 w 15"/>
                <a:gd name="T11" fmla="*/ 2147483647 h 18"/>
                <a:gd name="T12" fmla="*/ 2147483647 w 15"/>
                <a:gd name="T13" fmla="*/ 2147483647 h 18"/>
                <a:gd name="T14" fmla="*/ 2147483647 w 15"/>
                <a:gd name="T15" fmla="*/ 2147483647 h 18"/>
                <a:gd name="T16" fmla="*/ 2147483647 w 15"/>
                <a:gd name="T17" fmla="*/ 2147483647 h 18"/>
                <a:gd name="T18" fmla="*/ 2147483647 w 15"/>
                <a:gd name="T19" fmla="*/ 0 h 18"/>
                <a:gd name="T20" fmla="*/ 2147483647 w 15"/>
                <a:gd name="T21" fmla="*/ 2147483647 h 18"/>
                <a:gd name="T22" fmla="*/ 2147483647 w 15"/>
                <a:gd name="T23" fmla="*/ 2147483647 h 18"/>
                <a:gd name="T24" fmla="*/ 2147483647 w 15"/>
                <a:gd name="T25" fmla="*/ 2147483647 h 18"/>
                <a:gd name="T26" fmla="*/ 2147483647 w 15"/>
                <a:gd name="T27" fmla="*/ 2147483647 h 18"/>
                <a:gd name="T28" fmla="*/ 2147483647 w 15"/>
                <a:gd name="T29" fmla="*/ 2147483647 h 18"/>
                <a:gd name="T30" fmla="*/ 2147483647 w 15"/>
                <a:gd name="T31" fmla="*/ 2147483647 h 18"/>
                <a:gd name="T32" fmla="*/ 2147483647 w 15"/>
                <a:gd name="T33" fmla="*/ 2147483647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"/>
                <a:gd name="T52" fmla="*/ 0 h 18"/>
                <a:gd name="T53" fmla="*/ 15 w 15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" h="18">
                  <a:moveTo>
                    <a:pt x="13" y="15"/>
                  </a:moveTo>
                  <a:cubicBezTo>
                    <a:pt x="14" y="15"/>
                    <a:pt x="14" y="15"/>
                    <a:pt x="15" y="15"/>
                  </a:cubicBezTo>
                  <a:cubicBezTo>
                    <a:pt x="13" y="16"/>
                    <a:pt x="9" y="18"/>
                    <a:pt x="7" y="18"/>
                  </a:cubicBezTo>
                  <a:cubicBezTo>
                    <a:pt x="5" y="18"/>
                    <a:pt x="5" y="18"/>
                    <a:pt x="4" y="17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3"/>
                    <a:pt x="4" y="10"/>
                    <a:pt x="2" y="10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  <a:cubicBezTo>
                    <a:pt x="8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8"/>
                    <a:pt x="9" y="11"/>
                    <a:pt x="11" y="13"/>
                  </a:cubicBezTo>
                  <a:cubicBezTo>
                    <a:pt x="11" y="14"/>
                    <a:pt x="12" y="14"/>
                    <a:pt x="13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5" name="Freeform 1359"/>
            <p:cNvSpPr>
              <a:spLocks noChangeArrowheads="1"/>
            </p:cNvSpPr>
            <p:nvPr/>
          </p:nvSpPr>
          <p:spPr bwMode="auto">
            <a:xfrm>
              <a:off x="484188" y="522287"/>
              <a:ext cx="19050" cy="52388"/>
            </a:xfrm>
            <a:custGeom>
              <a:avLst/>
              <a:gdLst>
                <a:gd name="T0" fmla="*/ 2147483647 w 15"/>
                <a:gd name="T1" fmla="*/ 2147483647 h 40"/>
                <a:gd name="T2" fmla="*/ 2147483647 w 15"/>
                <a:gd name="T3" fmla="*/ 2147483647 h 40"/>
                <a:gd name="T4" fmla="*/ 2147483647 w 15"/>
                <a:gd name="T5" fmla="*/ 2147483647 h 40"/>
                <a:gd name="T6" fmla="*/ 2147483647 w 15"/>
                <a:gd name="T7" fmla="*/ 2147483647 h 40"/>
                <a:gd name="T8" fmla="*/ 2147483647 w 15"/>
                <a:gd name="T9" fmla="*/ 2147483647 h 40"/>
                <a:gd name="T10" fmla="*/ 2147483647 w 15"/>
                <a:gd name="T11" fmla="*/ 2147483647 h 40"/>
                <a:gd name="T12" fmla="*/ 2147483647 w 15"/>
                <a:gd name="T13" fmla="*/ 2147483647 h 40"/>
                <a:gd name="T14" fmla="*/ 2147483647 w 15"/>
                <a:gd name="T15" fmla="*/ 2147483647 h 40"/>
                <a:gd name="T16" fmla="*/ 2147483647 w 15"/>
                <a:gd name="T17" fmla="*/ 2147483647 h 40"/>
                <a:gd name="T18" fmla="*/ 2147483647 w 15"/>
                <a:gd name="T19" fmla="*/ 2147483647 h 40"/>
                <a:gd name="T20" fmla="*/ 0 w 15"/>
                <a:gd name="T21" fmla="*/ 2147483647 h 40"/>
                <a:gd name="T22" fmla="*/ 2147483647 w 15"/>
                <a:gd name="T23" fmla="*/ 2147483647 h 40"/>
                <a:gd name="T24" fmla="*/ 2147483647 w 15"/>
                <a:gd name="T25" fmla="*/ 2147483647 h 40"/>
                <a:gd name="T26" fmla="*/ 2147483647 w 15"/>
                <a:gd name="T27" fmla="*/ 2147483647 h 40"/>
                <a:gd name="T28" fmla="*/ 2147483647 w 15"/>
                <a:gd name="T29" fmla="*/ 2147483647 h 40"/>
                <a:gd name="T30" fmla="*/ 2147483647 w 15"/>
                <a:gd name="T31" fmla="*/ 2147483647 h 40"/>
                <a:gd name="T32" fmla="*/ 2147483647 w 15"/>
                <a:gd name="T33" fmla="*/ 2147483647 h 40"/>
                <a:gd name="T34" fmla="*/ 2147483647 w 15"/>
                <a:gd name="T35" fmla="*/ 2147483647 h 40"/>
                <a:gd name="T36" fmla="*/ 0 w 15"/>
                <a:gd name="T37" fmla="*/ 2147483647 h 40"/>
                <a:gd name="T38" fmla="*/ 0 w 15"/>
                <a:gd name="T39" fmla="*/ 2147483647 h 40"/>
                <a:gd name="T40" fmla="*/ 0 w 15"/>
                <a:gd name="T41" fmla="*/ 2147483647 h 40"/>
                <a:gd name="T42" fmla="*/ 2147483647 w 15"/>
                <a:gd name="T43" fmla="*/ 2147483647 h 40"/>
                <a:gd name="T44" fmla="*/ 2147483647 w 15"/>
                <a:gd name="T45" fmla="*/ 0 h 40"/>
                <a:gd name="T46" fmla="*/ 2147483647 w 15"/>
                <a:gd name="T47" fmla="*/ 0 h 40"/>
                <a:gd name="T48" fmla="*/ 2147483647 w 15"/>
                <a:gd name="T49" fmla="*/ 2147483647 h 4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5"/>
                <a:gd name="T76" fmla="*/ 0 h 40"/>
                <a:gd name="T77" fmla="*/ 15 w 15"/>
                <a:gd name="T78" fmla="*/ 40 h 4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5" h="40">
                  <a:moveTo>
                    <a:pt x="14" y="8"/>
                  </a:moveTo>
                  <a:cubicBezTo>
                    <a:pt x="15" y="11"/>
                    <a:pt x="14" y="14"/>
                    <a:pt x="13" y="16"/>
                  </a:cubicBezTo>
                  <a:cubicBezTo>
                    <a:pt x="12" y="17"/>
                    <a:pt x="12" y="18"/>
                    <a:pt x="12" y="19"/>
                  </a:cubicBezTo>
                  <a:cubicBezTo>
                    <a:pt x="11" y="21"/>
                    <a:pt x="11" y="24"/>
                    <a:pt x="11" y="26"/>
                  </a:cubicBezTo>
                  <a:cubicBezTo>
                    <a:pt x="11" y="26"/>
                    <a:pt x="11" y="27"/>
                    <a:pt x="11" y="28"/>
                  </a:cubicBezTo>
                  <a:cubicBezTo>
                    <a:pt x="11" y="30"/>
                    <a:pt x="11" y="32"/>
                    <a:pt x="10" y="35"/>
                  </a:cubicBezTo>
                  <a:cubicBezTo>
                    <a:pt x="9" y="38"/>
                    <a:pt x="7" y="40"/>
                    <a:pt x="5" y="40"/>
                  </a:cubicBezTo>
                  <a:cubicBezTo>
                    <a:pt x="4" y="40"/>
                    <a:pt x="3" y="39"/>
                    <a:pt x="2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3" y="34"/>
                    <a:pt x="3" y="31"/>
                    <a:pt x="4" y="29"/>
                  </a:cubicBezTo>
                  <a:cubicBezTo>
                    <a:pt x="4" y="27"/>
                    <a:pt x="3" y="25"/>
                    <a:pt x="3" y="23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6"/>
                    <a:pt x="2" y="14"/>
                    <a:pt x="2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1" y="10"/>
                    <a:pt x="1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2" y="2"/>
                    <a:pt x="14" y="7"/>
                    <a:pt x="14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6" name="Freeform 1360"/>
            <p:cNvSpPr>
              <a:spLocks noChangeArrowheads="1"/>
            </p:cNvSpPr>
            <p:nvPr/>
          </p:nvSpPr>
          <p:spPr bwMode="auto">
            <a:xfrm>
              <a:off x="488950" y="107632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6" y="2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0" y="2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7" name="Freeform 1361"/>
            <p:cNvSpPr>
              <a:spLocks noChangeArrowheads="1"/>
            </p:cNvSpPr>
            <p:nvPr/>
          </p:nvSpPr>
          <p:spPr bwMode="auto">
            <a:xfrm>
              <a:off x="466725" y="536575"/>
              <a:ext cx="19050" cy="33338"/>
            </a:xfrm>
            <a:custGeom>
              <a:avLst/>
              <a:gdLst>
                <a:gd name="T0" fmla="*/ 2147483647 w 15"/>
                <a:gd name="T1" fmla="*/ 2147483647 h 25"/>
                <a:gd name="T2" fmla="*/ 2147483647 w 15"/>
                <a:gd name="T3" fmla="*/ 2147483647 h 25"/>
                <a:gd name="T4" fmla="*/ 2147483647 w 15"/>
                <a:gd name="T5" fmla="*/ 2147483647 h 25"/>
                <a:gd name="T6" fmla="*/ 2147483647 w 15"/>
                <a:gd name="T7" fmla="*/ 2147483647 h 25"/>
                <a:gd name="T8" fmla="*/ 2147483647 w 15"/>
                <a:gd name="T9" fmla="*/ 2147483647 h 25"/>
                <a:gd name="T10" fmla="*/ 2147483647 w 15"/>
                <a:gd name="T11" fmla="*/ 2147483647 h 25"/>
                <a:gd name="T12" fmla="*/ 2147483647 w 15"/>
                <a:gd name="T13" fmla="*/ 2147483647 h 25"/>
                <a:gd name="T14" fmla="*/ 2147483647 w 15"/>
                <a:gd name="T15" fmla="*/ 2147483647 h 25"/>
                <a:gd name="T16" fmla="*/ 2147483647 w 15"/>
                <a:gd name="T17" fmla="*/ 2147483647 h 25"/>
                <a:gd name="T18" fmla="*/ 2147483647 w 15"/>
                <a:gd name="T19" fmla="*/ 2147483647 h 25"/>
                <a:gd name="T20" fmla="*/ 2147483647 w 15"/>
                <a:gd name="T21" fmla="*/ 2147483647 h 25"/>
                <a:gd name="T22" fmla="*/ 2147483647 w 15"/>
                <a:gd name="T23" fmla="*/ 2147483647 h 25"/>
                <a:gd name="T24" fmla="*/ 0 w 15"/>
                <a:gd name="T25" fmla="*/ 2147483647 h 25"/>
                <a:gd name="T26" fmla="*/ 0 w 15"/>
                <a:gd name="T27" fmla="*/ 2147483647 h 25"/>
                <a:gd name="T28" fmla="*/ 0 w 15"/>
                <a:gd name="T29" fmla="*/ 2147483647 h 25"/>
                <a:gd name="T30" fmla="*/ 2147483647 w 15"/>
                <a:gd name="T31" fmla="*/ 0 h 25"/>
                <a:gd name="T32" fmla="*/ 2147483647 w 15"/>
                <a:gd name="T33" fmla="*/ 0 h 25"/>
                <a:gd name="T34" fmla="*/ 2147483647 w 15"/>
                <a:gd name="T35" fmla="*/ 0 h 25"/>
                <a:gd name="T36" fmla="*/ 2147483647 w 15"/>
                <a:gd name="T37" fmla="*/ 2147483647 h 25"/>
                <a:gd name="T38" fmla="*/ 2147483647 w 15"/>
                <a:gd name="T39" fmla="*/ 2147483647 h 25"/>
                <a:gd name="T40" fmla="*/ 2147483647 w 15"/>
                <a:gd name="T41" fmla="*/ 2147483647 h 25"/>
                <a:gd name="T42" fmla="*/ 2147483647 w 15"/>
                <a:gd name="T43" fmla="*/ 2147483647 h 25"/>
                <a:gd name="T44" fmla="*/ 2147483647 w 15"/>
                <a:gd name="T45" fmla="*/ 2147483647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"/>
                <a:gd name="T70" fmla="*/ 0 h 25"/>
                <a:gd name="T71" fmla="*/ 15 w 15"/>
                <a:gd name="T72" fmla="*/ 25 h 2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" h="25">
                  <a:moveTo>
                    <a:pt x="14" y="15"/>
                  </a:moveTo>
                  <a:cubicBezTo>
                    <a:pt x="15" y="17"/>
                    <a:pt x="14" y="20"/>
                    <a:pt x="13" y="22"/>
                  </a:cubicBezTo>
                  <a:cubicBezTo>
                    <a:pt x="12" y="24"/>
                    <a:pt x="10" y="25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6" y="17"/>
                    <a:pt x="6" y="16"/>
                    <a:pt x="7" y="14"/>
                  </a:cubicBezTo>
                  <a:cubicBezTo>
                    <a:pt x="8" y="11"/>
                    <a:pt x="8" y="9"/>
                    <a:pt x="8" y="6"/>
                  </a:cubicBezTo>
                  <a:cubicBezTo>
                    <a:pt x="7" y="5"/>
                    <a:pt x="6" y="4"/>
                    <a:pt x="5" y="3"/>
                  </a:cubicBezTo>
                  <a:cubicBezTo>
                    <a:pt x="4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4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1" y="0"/>
                    <a:pt x="13" y="1"/>
                    <a:pt x="13" y="4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3" y="11"/>
                    <a:pt x="13" y="12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8" name="Freeform 1362"/>
            <p:cNvSpPr>
              <a:spLocks noChangeArrowheads="1"/>
            </p:cNvSpPr>
            <p:nvPr/>
          </p:nvSpPr>
          <p:spPr bwMode="auto">
            <a:xfrm>
              <a:off x="442913" y="511175"/>
              <a:ext cx="41275" cy="26988"/>
            </a:xfrm>
            <a:custGeom>
              <a:avLst/>
              <a:gdLst>
                <a:gd name="T0" fmla="*/ 2147483647 w 32"/>
                <a:gd name="T1" fmla="*/ 2147483647 h 21"/>
                <a:gd name="T2" fmla="*/ 2147483647 w 32"/>
                <a:gd name="T3" fmla="*/ 2147483647 h 21"/>
                <a:gd name="T4" fmla="*/ 2147483647 w 32"/>
                <a:gd name="T5" fmla="*/ 2147483647 h 21"/>
                <a:gd name="T6" fmla="*/ 2147483647 w 32"/>
                <a:gd name="T7" fmla="*/ 2147483647 h 21"/>
                <a:gd name="T8" fmla="*/ 2147483647 w 32"/>
                <a:gd name="T9" fmla="*/ 2147483647 h 21"/>
                <a:gd name="T10" fmla="*/ 2147483647 w 32"/>
                <a:gd name="T11" fmla="*/ 2147483647 h 21"/>
                <a:gd name="T12" fmla="*/ 2147483647 w 32"/>
                <a:gd name="T13" fmla="*/ 2147483647 h 21"/>
                <a:gd name="T14" fmla="*/ 2147483647 w 32"/>
                <a:gd name="T15" fmla="*/ 2147483647 h 21"/>
                <a:gd name="T16" fmla="*/ 2147483647 w 32"/>
                <a:gd name="T17" fmla="*/ 2147483647 h 21"/>
                <a:gd name="T18" fmla="*/ 2147483647 w 32"/>
                <a:gd name="T19" fmla="*/ 2147483647 h 21"/>
                <a:gd name="T20" fmla="*/ 2147483647 w 32"/>
                <a:gd name="T21" fmla="*/ 2147483647 h 21"/>
                <a:gd name="T22" fmla="*/ 2147483647 w 32"/>
                <a:gd name="T23" fmla="*/ 2147483647 h 21"/>
                <a:gd name="T24" fmla="*/ 2147483647 w 32"/>
                <a:gd name="T25" fmla="*/ 2147483647 h 21"/>
                <a:gd name="T26" fmla="*/ 2147483647 w 32"/>
                <a:gd name="T27" fmla="*/ 2147483647 h 21"/>
                <a:gd name="T28" fmla="*/ 2147483647 w 32"/>
                <a:gd name="T29" fmla="*/ 2147483647 h 21"/>
                <a:gd name="T30" fmla="*/ 2147483647 w 32"/>
                <a:gd name="T31" fmla="*/ 2147483647 h 21"/>
                <a:gd name="T32" fmla="*/ 2147483647 w 32"/>
                <a:gd name="T33" fmla="*/ 2147483647 h 21"/>
                <a:gd name="T34" fmla="*/ 2147483647 w 32"/>
                <a:gd name="T35" fmla="*/ 2147483647 h 21"/>
                <a:gd name="T36" fmla="*/ 2147483647 w 32"/>
                <a:gd name="T37" fmla="*/ 2147483647 h 21"/>
                <a:gd name="T38" fmla="*/ 2147483647 w 32"/>
                <a:gd name="T39" fmla="*/ 2147483647 h 21"/>
                <a:gd name="T40" fmla="*/ 2147483647 w 32"/>
                <a:gd name="T41" fmla="*/ 0 h 21"/>
                <a:gd name="T42" fmla="*/ 2147483647 w 32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2"/>
                <a:gd name="T67" fmla="*/ 0 h 21"/>
                <a:gd name="T68" fmla="*/ 32 w 32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2" h="21">
                  <a:moveTo>
                    <a:pt x="31" y="3"/>
                  </a:moveTo>
                  <a:cubicBezTo>
                    <a:pt x="32" y="5"/>
                    <a:pt x="32" y="8"/>
                    <a:pt x="31" y="10"/>
                  </a:cubicBezTo>
                  <a:cubicBezTo>
                    <a:pt x="31" y="11"/>
                    <a:pt x="30" y="11"/>
                    <a:pt x="30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4"/>
                    <a:pt x="29" y="15"/>
                    <a:pt x="29" y="15"/>
                  </a:cubicBezTo>
                  <a:cubicBezTo>
                    <a:pt x="29" y="16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2" y="17"/>
                    <a:pt x="17" y="18"/>
                    <a:pt x="15" y="21"/>
                  </a:cubicBezTo>
                  <a:cubicBezTo>
                    <a:pt x="14" y="19"/>
                    <a:pt x="13" y="18"/>
                    <a:pt x="11" y="18"/>
                  </a:cubicBezTo>
                  <a:cubicBezTo>
                    <a:pt x="10" y="18"/>
                    <a:pt x="9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4" y="18"/>
                    <a:pt x="4" y="17"/>
                    <a:pt x="3" y="16"/>
                  </a:cubicBezTo>
                  <a:cubicBezTo>
                    <a:pt x="3" y="15"/>
                    <a:pt x="2" y="14"/>
                    <a:pt x="2" y="13"/>
                  </a:cubicBezTo>
                  <a:cubicBezTo>
                    <a:pt x="1" y="11"/>
                    <a:pt x="0" y="8"/>
                    <a:pt x="2" y="7"/>
                  </a:cubicBezTo>
                  <a:cubicBezTo>
                    <a:pt x="4" y="5"/>
                    <a:pt x="7" y="5"/>
                    <a:pt x="10" y="5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6" y="3"/>
                    <a:pt x="17" y="3"/>
                    <a:pt x="18" y="2"/>
                  </a:cubicBezTo>
                  <a:cubicBezTo>
                    <a:pt x="21" y="1"/>
                    <a:pt x="24" y="0"/>
                    <a:pt x="27" y="0"/>
                  </a:cubicBezTo>
                  <a:cubicBezTo>
                    <a:pt x="29" y="0"/>
                    <a:pt x="31" y="1"/>
                    <a:pt x="31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89" name="Freeform 1363"/>
            <p:cNvSpPr>
              <a:spLocks noChangeArrowheads="1"/>
            </p:cNvSpPr>
            <p:nvPr/>
          </p:nvSpPr>
          <p:spPr bwMode="auto">
            <a:xfrm>
              <a:off x="473075" y="1222375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0" name="Freeform 1364"/>
            <p:cNvSpPr>
              <a:spLocks noChangeArrowheads="1"/>
            </p:cNvSpPr>
            <p:nvPr/>
          </p:nvSpPr>
          <p:spPr bwMode="auto">
            <a:xfrm>
              <a:off x="473075" y="135731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1" name="Freeform 1365"/>
            <p:cNvSpPr>
              <a:spLocks noChangeArrowheads="1"/>
            </p:cNvSpPr>
            <p:nvPr/>
          </p:nvSpPr>
          <p:spPr bwMode="auto">
            <a:xfrm>
              <a:off x="473075" y="1527175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0" y="4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2" name="Freeform 1366"/>
            <p:cNvSpPr>
              <a:spLocks noChangeArrowheads="1"/>
            </p:cNvSpPr>
            <p:nvPr/>
          </p:nvSpPr>
          <p:spPr bwMode="auto">
            <a:xfrm>
              <a:off x="387350" y="817562"/>
              <a:ext cx="115888" cy="104775"/>
            </a:xfrm>
            <a:custGeom>
              <a:avLst/>
              <a:gdLst>
                <a:gd name="T0" fmla="*/ 2147483647 w 90"/>
                <a:gd name="T1" fmla="*/ 2147483647 h 81"/>
                <a:gd name="T2" fmla="*/ 2147483647 w 90"/>
                <a:gd name="T3" fmla="*/ 2147483647 h 81"/>
                <a:gd name="T4" fmla="*/ 2147483647 w 90"/>
                <a:gd name="T5" fmla="*/ 2147483647 h 81"/>
                <a:gd name="T6" fmla="*/ 2147483647 w 90"/>
                <a:gd name="T7" fmla="*/ 2147483647 h 81"/>
                <a:gd name="T8" fmla="*/ 2147483647 w 90"/>
                <a:gd name="T9" fmla="*/ 2147483647 h 81"/>
                <a:gd name="T10" fmla="*/ 2147483647 w 90"/>
                <a:gd name="T11" fmla="*/ 2147483647 h 81"/>
                <a:gd name="T12" fmla="*/ 2147483647 w 90"/>
                <a:gd name="T13" fmla="*/ 2147483647 h 81"/>
                <a:gd name="T14" fmla="*/ 2147483647 w 90"/>
                <a:gd name="T15" fmla="*/ 2147483647 h 81"/>
                <a:gd name="T16" fmla="*/ 2147483647 w 90"/>
                <a:gd name="T17" fmla="*/ 2147483647 h 81"/>
                <a:gd name="T18" fmla="*/ 0 w 90"/>
                <a:gd name="T19" fmla="*/ 2147483647 h 81"/>
                <a:gd name="T20" fmla="*/ 2147483647 w 90"/>
                <a:gd name="T21" fmla="*/ 0 h 81"/>
                <a:gd name="T22" fmla="*/ 2147483647 w 90"/>
                <a:gd name="T23" fmla="*/ 2147483647 h 81"/>
                <a:gd name="T24" fmla="*/ 2147483647 w 90"/>
                <a:gd name="T25" fmla="*/ 2147483647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0"/>
                <a:gd name="T40" fmla="*/ 0 h 81"/>
                <a:gd name="T41" fmla="*/ 90 w 90"/>
                <a:gd name="T42" fmla="*/ 81 h 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0" h="81">
                  <a:moveTo>
                    <a:pt x="68" y="5"/>
                  </a:moveTo>
                  <a:cubicBezTo>
                    <a:pt x="77" y="5"/>
                    <a:pt x="84" y="7"/>
                    <a:pt x="90" y="11"/>
                  </a:cubicBezTo>
                  <a:cubicBezTo>
                    <a:pt x="70" y="27"/>
                    <a:pt x="57" y="52"/>
                    <a:pt x="53" y="77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0" y="77"/>
                    <a:pt x="47" y="79"/>
                    <a:pt x="45" y="81"/>
                  </a:cubicBezTo>
                  <a:cubicBezTo>
                    <a:pt x="43" y="78"/>
                    <a:pt x="40" y="77"/>
                    <a:pt x="37" y="76"/>
                  </a:cubicBezTo>
                  <a:cubicBezTo>
                    <a:pt x="37" y="76"/>
                    <a:pt x="37" y="75"/>
                    <a:pt x="37" y="75"/>
                  </a:cubicBezTo>
                  <a:cubicBezTo>
                    <a:pt x="34" y="62"/>
                    <a:pt x="29" y="49"/>
                    <a:pt x="23" y="37"/>
                  </a:cubicBezTo>
                  <a:cubicBezTo>
                    <a:pt x="20" y="31"/>
                    <a:pt x="16" y="25"/>
                    <a:pt x="12" y="19"/>
                  </a:cubicBezTo>
                  <a:cubicBezTo>
                    <a:pt x="9" y="15"/>
                    <a:pt x="5" y="9"/>
                    <a:pt x="0" y="6"/>
                  </a:cubicBezTo>
                  <a:cubicBezTo>
                    <a:pt x="6" y="3"/>
                    <a:pt x="12" y="1"/>
                    <a:pt x="19" y="0"/>
                  </a:cubicBezTo>
                  <a:cubicBezTo>
                    <a:pt x="21" y="9"/>
                    <a:pt x="34" y="14"/>
                    <a:pt x="42" y="15"/>
                  </a:cubicBezTo>
                  <a:cubicBezTo>
                    <a:pt x="51" y="16"/>
                    <a:pt x="64" y="14"/>
                    <a:pt x="68" y="5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3" name="Freeform 1367"/>
            <p:cNvSpPr>
              <a:spLocks noChangeArrowheads="1"/>
            </p:cNvSpPr>
            <p:nvPr/>
          </p:nvSpPr>
          <p:spPr bwMode="auto">
            <a:xfrm>
              <a:off x="441325" y="565150"/>
              <a:ext cx="36513" cy="15875"/>
            </a:xfrm>
            <a:custGeom>
              <a:avLst/>
              <a:gdLst>
                <a:gd name="T0" fmla="*/ 2147483647 w 28"/>
                <a:gd name="T1" fmla="*/ 2147483647 h 12"/>
                <a:gd name="T2" fmla="*/ 2147483647 w 28"/>
                <a:gd name="T3" fmla="*/ 2147483647 h 12"/>
                <a:gd name="T4" fmla="*/ 2147483647 w 28"/>
                <a:gd name="T5" fmla="*/ 2147483647 h 12"/>
                <a:gd name="T6" fmla="*/ 2147483647 w 28"/>
                <a:gd name="T7" fmla="*/ 2147483647 h 12"/>
                <a:gd name="T8" fmla="*/ 2147483647 w 28"/>
                <a:gd name="T9" fmla="*/ 2147483647 h 12"/>
                <a:gd name="T10" fmla="*/ 2147483647 w 28"/>
                <a:gd name="T11" fmla="*/ 2147483647 h 12"/>
                <a:gd name="T12" fmla="*/ 2147483647 w 28"/>
                <a:gd name="T13" fmla="*/ 2147483647 h 12"/>
                <a:gd name="T14" fmla="*/ 2147483647 w 28"/>
                <a:gd name="T15" fmla="*/ 2147483647 h 12"/>
                <a:gd name="T16" fmla="*/ 2147483647 w 28"/>
                <a:gd name="T17" fmla="*/ 2147483647 h 12"/>
                <a:gd name="T18" fmla="*/ 2147483647 w 28"/>
                <a:gd name="T19" fmla="*/ 2147483647 h 12"/>
                <a:gd name="T20" fmla="*/ 2147483647 w 28"/>
                <a:gd name="T21" fmla="*/ 2147483647 h 12"/>
                <a:gd name="T22" fmla="*/ 2147483647 w 28"/>
                <a:gd name="T23" fmla="*/ 2147483647 h 12"/>
                <a:gd name="T24" fmla="*/ 2147483647 w 28"/>
                <a:gd name="T25" fmla="*/ 2147483647 h 12"/>
                <a:gd name="T26" fmla="*/ 2147483647 w 28"/>
                <a:gd name="T27" fmla="*/ 2147483647 h 12"/>
                <a:gd name="T28" fmla="*/ 2147483647 w 28"/>
                <a:gd name="T29" fmla="*/ 2147483647 h 12"/>
                <a:gd name="T30" fmla="*/ 2147483647 w 28"/>
                <a:gd name="T31" fmla="*/ 2147483647 h 12"/>
                <a:gd name="T32" fmla="*/ 2147483647 w 28"/>
                <a:gd name="T33" fmla="*/ 2147483647 h 12"/>
                <a:gd name="T34" fmla="*/ 2147483647 w 28"/>
                <a:gd name="T35" fmla="*/ 2147483647 h 12"/>
                <a:gd name="T36" fmla="*/ 2147483647 w 28"/>
                <a:gd name="T37" fmla="*/ 2147483647 h 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8"/>
                <a:gd name="T58" fmla="*/ 0 h 12"/>
                <a:gd name="T59" fmla="*/ 28 w 28"/>
                <a:gd name="T60" fmla="*/ 12 h 1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8" h="12">
                  <a:moveTo>
                    <a:pt x="21" y="5"/>
                  </a:moveTo>
                  <a:cubicBezTo>
                    <a:pt x="23" y="6"/>
                    <a:pt x="26" y="6"/>
                    <a:pt x="28" y="6"/>
                  </a:cubicBezTo>
                  <a:cubicBezTo>
                    <a:pt x="27" y="7"/>
                    <a:pt x="26" y="9"/>
                    <a:pt x="25" y="9"/>
                  </a:cubicBezTo>
                  <a:cubicBezTo>
                    <a:pt x="22" y="12"/>
                    <a:pt x="19" y="12"/>
                    <a:pt x="15" y="9"/>
                  </a:cubicBezTo>
                  <a:cubicBezTo>
                    <a:pt x="14" y="8"/>
                    <a:pt x="13" y="8"/>
                    <a:pt x="11" y="7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0" y="5"/>
                    <a:pt x="0" y="4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0"/>
                    <a:pt x="13" y="1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4"/>
                    <a:pt x="19" y="5"/>
                    <a:pt x="2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4" name="Freeform 1368"/>
            <p:cNvSpPr>
              <a:spLocks noChangeArrowheads="1"/>
            </p:cNvSpPr>
            <p:nvPr/>
          </p:nvSpPr>
          <p:spPr bwMode="auto">
            <a:xfrm>
              <a:off x="460375" y="544512"/>
              <a:ext cx="12700" cy="23813"/>
            </a:xfrm>
            <a:custGeom>
              <a:avLst/>
              <a:gdLst>
                <a:gd name="T0" fmla="*/ 2147483647 w 9"/>
                <a:gd name="T1" fmla="*/ 0 h 19"/>
                <a:gd name="T2" fmla="*/ 2147483647 w 9"/>
                <a:gd name="T3" fmla="*/ 2147483647 h 19"/>
                <a:gd name="T4" fmla="*/ 2147483647 w 9"/>
                <a:gd name="T5" fmla="*/ 2147483647 h 19"/>
                <a:gd name="T6" fmla="*/ 2147483647 w 9"/>
                <a:gd name="T7" fmla="*/ 2147483647 h 19"/>
                <a:gd name="T8" fmla="*/ 2147483647 w 9"/>
                <a:gd name="T9" fmla="*/ 2147483647 h 19"/>
                <a:gd name="T10" fmla="*/ 2147483647 w 9"/>
                <a:gd name="T11" fmla="*/ 2147483647 h 19"/>
                <a:gd name="T12" fmla="*/ 2147483647 w 9"/>
                <a:gd name="T13" fmla="*/ 2147483647 h 19"/>
                <a:gd name="T14" fmla="*/ 2147483647 w 9"/>
                <a:gd name="T15" fmla="*/ 2147483647 h 19"/>
                <a:gd name="T16" fmla="*/ 2147483647 w 9"/>
                <a:gd name="T17" fmla="*/ 2147483647 h 19"/>
                <a:gd name="T18" fmla="*/ 2147483647 w 9"/>
                <a:gd name="T19" fmla="*/ 2147483647 h 19"/>
                <a:gd name="T20" fmla="*/ 2147483647 w 9"/>
                <a:gd name="T21" fmla="*/ 2147483647 h 19"/>
                <a:gd name="T22" fmla="*/ 2147483647 w 9"/>
                <a:gd name="T23" fmla="*/ 2147483647 h 19"/>
                <a:gd name="T24" fmla="*/ 2147483647 w 9"/>
                <a:gd name="T25" fmla="*/ 2147483647 h 19"/>
                <a:gd name="T26" fmla="*/ 2147483647 w 9"/>
                <a:gd name="T27" fmla="*/ 0 h 19"/>
                <a:gd name="T28" fmla="*/ 2147483647 w 9"/>
                <a:gd name="T29" fmla="*/ 0 h 19"/>
                <a:gd name="T30" fmla="*/ 2147483647 w 9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19"/>
                <a:gd name="T50" fmla="*/ 9 w 9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19">
                  <a:moveTo>
                    <a:pt x="6" y="0"/>
                  </a:moveTo>
                  <a:cubicBezTo>
                    <a:pt x="8" y="1"/>
                    <a:pt x="9" y="4"/>
                    <a:pt x="8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5" y="19"/>
                    <a:pt x="3" y="15"/>
                    <a:pt x="2" y="14"/>
                  </a:cubicBezTo>
                  <a:cubicBezTo>
                    <a:pt x="1" y="13"/>
                    <a:pt x="1" y="11"/>
                    <a:pt x="1" y="9"/>
                  </a:cubicBezTo>
                  <a:cubicBezTo>
                    <a:pt x="0" y="8"/>
                    <a:pt x="1" y="7"/>
                    <a:pt x="1" y="6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3" y="3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5" name="Freeform 1369"/>
            <p:cNvSpPr>
              <a:spLocks noChangeArrowheads="1"/>
            </p:cNvSpPr>
            <p:nvPr/>
          </p:nvSpPr>
          <p:spPr bwMode="auto">
            <a:xfrm>
              <a:off x="414338" y="776287"/>
              <a:ext cx="57150" cy="57150"/>
            </a:xfrm>
            <a:custGeom>
              <a:avLst/>
              <a:gdLst>
                <a:gd name="T0" fmla="*/ 2147483647 w 44"/>
                <a:gd name="T1" fmla="*/ 2147483647 h 44"/>
                <a:gd name="T2" fmla="*/ 2147483647 w 44"/>
                <a:gd name="T3" fmla="*/ 2147483647 h 44"/>
                <a:gd name="T4" fmla="*/ 2147483647 w 44"/>
                <a:gd name="T5" fmla="*/ 2147483647 h 44"/>
                <a:gd name="T6" fmla="*/ 2147483647 w 44"/>
                <a:gd name="T7" fmla="*/ 2147483647 h 44"/>
                <a:gd name="T8" fmla="*/ 0 w 44"/>
                <a:gd name="T9" fmla="*/ 2147483647 h 44"/>
                <a:gd name="T10" fmla="*/ 2147483647 w 44"/>
                <a:gd name="T11" fmla="*/ 2147483647 h 44"/>
                <a:gd name="T12" fmla="*/ 2147483647 w 44"/>
                <a:gd name="T13" fmla="*/ 2147483647 h 44"/>
                <a:gd name="T14" fmla="*/ 2147483647 w 44"/>
                <a:gd name="T15" fmla="*/ 2147483647 h 44"/>
                <a:gd name="T16" fmla="*/ 2147483647 w 44"/>
                <a:gd name="T17" fmla="*/ 2147483647 h 44"/>
                <a:gd name="T18" fmla="*/ 2147483647 w 44"/>
                <a:gd name="T19" fmla="*/ 2147483647 h 44"/>
                <a:gd name="T20" fmla="*/ 2147483647 w 44"/>
                <a:gd name="T21" fmla="*/ 0 h 44"/>
                <a:gd name="T22" fmla="*/ 2147483647 w 44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44"/>
                <a:gd name="T38" fmla="*/ 44 w 44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44">
                  <a:moveTo>
                    <a:pt x="44" y="35"/>
                  </a:moveTo>
                  <a:cubicBezTo>
                    <a:pt x="41" y="38"/>
                    <a:pt x="39" y="41"/>
                    <a:pt x="35" y="42"/>
                  </a:cubicBezTo>
                  <a:cubicBezTo>
                    <a:pt x="30" y="44"/>
                    <a:pt x="26" y="44"/>
                    <a:pt x="21" y="43"/>
                  </a:cubicBezTo>
                  <a:cubicBezTo>
                    <a:pt x="17" y="43"/>
                    <a:pt x="12" y="41"/>
                    <a:pt x="8" y="39"/>
                  </a:cubicBezTo>
                  <a:cubicBezTo>
                    <a:pt x="4" y="37"/>
                    <a:pt x="2" y="34"/>
                    <a:pt x="0" y="31"/>
                  </a:cubicBezTo>
                  <a:cubicBezTo>
                    <a:pt x="2" y="30"/>
                    <a:pt x="3" y="27"/>
                    <a:pt x="4" y="25"/>
                  </a:cubicBezTo>
                  <a:cubicBezTo>
                    <a:pt x="6" y="21"/>
                    <a:pt x="8" y="17"/>
                    <a:pt x="9" y="13"/>
                  </a:cubicBezTo>
                  <a:cubicBezTo>
                    <a:pt x="10" y="9"/>
                    <a:pt x="11" y="5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6" y="2"/>
                    <a:pt x="22" y="2"/>
                    <a:pt x="28" y="2"/>
                  </a:cubicBezTo>
                  <a:cubicBezTo>
                    <a:pt x="33" y="1"/>
                    <a:pt x="37" y="1"/>
                    <a:pt x="41" y="0"/>
                  </a:cubicBezTo>
                  <a:cubicBezTo>
                    <a:pt x="38" y="8"/>
                    <a:pt x="39" y="30"/>
                    <a:pt x="44" y="35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6" name="Freeform 1370"/>
            <p:cNvSpPr>
              <a:spLocks noChangeArrowheads="1"/>
            </p:cNvSpPr>
            <p:nvPr/>
          </p:nvSpPr>
          <p:spPr bwMode="auto">
            <a:xfrm>
              <a:off x="422275" y="917575"/>
              <a:ext cx="50800" cy="38100"/>
            </a:xfrm>
            <a:custGeom>
              <a:avLst/>
              <a:gdLst>
                <a:gd name="T0" fmla="*/ 2147483647 w 40"/>
                <a:gd name="T1" fmla="*/ 2147483647 h 30"/>
                <a:gd name="T2" fmla="*/ 2147483647 w 40"/>
                <a:gd name="T3" fmla="*/ 2147483647 h 30"/>
                <a:gd name="T4" fmla="*/ 2147483647 w 40"/>
                <a:gd name="T5" fmla="*/ 2147483647 h 30"/>
                <a:gd name="T6" fmla="*/ 2147483647 w 40"/>
                <a:gd name="T7" fmla="*/ 2147483647 h 30"/>
                <a:gd name="T8" fmla="*/ 2147483647 w 40"/>
                <a:gd name="T9" fmla="*/ 2147483647 h 30"/>
                <a:gd name="T10" fmla="*/ 2147483647 w 40"/>
                <a:gd name="T11" fmla="*/ 2147483647 h 30"/>
                <a:gd name="T12" fmla="*/ 2147483647 w 40"/>
                <a:gd name="T13" fmla="*/ 2147483647 h 30"/>
                <a:gd name="T14" fmla="*/ 2147483647 w 40"/>
                <a:gd name="T15" fmla="*/ 2147483647 h 30"/>
                <a:gd name="T16" fmla="*/ 2147483647 w 40"/>
                <a:gd name="T17" fmla="*/ 214748364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30"/>
                <a:gd name="T29" fmla="*/ 40 w 40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30">
                  <a:moveTo>
                    <a:pt x="33" y="4"/>
                  </a:moveTo>
                  <a:cubicBezTo>
                    <a:pt x="40" y="12"/>
                    <a:pt x="33" y="20"/>
                    <a:pt x="26" y="24"/>
                  </a:cubicBezTo>
                  <a:cubicBezTo>
                    <a:pt x="24" y="26"/>
                    <a:pt x="20" y="30"/>
                    <a:pt x="16" y="28"/>
                  </a:cubicBezTo>
                  <a:cubicBezTo>
                    <a:pt x="13" y="27"/>
                    <a:pt x="10" y="25"/>
                    <a:pt x="8" y="22"/>
                  </a:cubicBezTo>
                  <a:cubicBezTo>
                    <a:pt x="4" y="18"/>
                    <a:pt x="0" y="13"/>
                    <a:pt x="1" y="8"/>
                  </a:cubicBezTo>
                  <a:cubicBezTo>
                    <a:pt x="1" y="5"/>
                    <a:pt x="3" y="3"/>
                    <a:pt x="5" y="2"/>
                  </a:cubicBezTo>
                  <a:cubicBezTo>
                    <a:pt x="10" y="0"/>
                    <a:pt x="14" y="2"/>
                    <a:pt x="17" y="7"/>
                  </a:cubicBezTo>
                  <a:cubicBezTo>
                    <a:pt x="17" y="8"/>
                    <a:pt x="19" y="7"/>
                    <a:pt x="19" y="7"/>
                  </a:cubicBezTo>
                  <a:cubicBezTo>
                    <a:pt x="22" y="3"/>
                    <a:pt x="29" y="0"/>
                    <a:pt x="33" y="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7" name="Freeform 1371"/>
            <p:cNvSpPr>
              <a:spLocks noChangeArrowheads="1"/>
            </p:cNvSpPr>
            <p:nvPr/>
          </p:nvSpPr>
          <p:spPr bwMode="auto">
            <a:xfrm>
              <a:off x="442913" y="538162"/>
              <a:ext cx="17463" cy="25400"/>
            </a:xfrm>
            <a:custGeom>
              <a:avLst/>
              <a:gdLst>
                <a:gd name="T0" fmla="*/ 2147483647 w 13"/>
                <a:gd name="T1" fmla="*/ 2147483647 h 19"/>
                <a:gd name="T2" fmla="*/ 2147483647 w 13"/>
                <a:gd name="T3" fmla="*/ 2147483647 h 19"/>
                <a:gd name="T4" fmla="*/ 2147483647 w 13"/>
                <a:gd name="T5" fmla="*/ 2147483647 h 19"/>
                <a:gd name="T6" fmla="*/ 2147483647 w 13"/>
                <a:gd name="T7" fmla="*/ 2147483647 h 19"/>
                <a:gd name="T8" fmla="*/ 2147483647 w 13"/>
                <a:gd name="T9" fmla="*/ 2147483647 h 19"/>
                <a:gd name="T10" fmla="*/ 2147483647 w 13"/>
                <a:gd name="T11" fmla="*/ 2147483647 h 19"/>
                <a:gd name="T12" fmla="*/ 2147483647 w 13"/>
                <a:gd name="T13" fmla="*/ 2147483647 h 19"/>
                <a:gd name="T14" fmla="*/ 2147483647 w 13"/>
                <a:gd name="T15" fmla="*/ 2147483647 h 19"/>
                <a:gd name="T16" fmla="*/ 2147483647 w 13"/>
                <a:gd name="T17" fmla="*/ 2147483647 h 19"/>
                <a:gd name="T18" fmla="*/ 2147483647 w 13"/>
                <a:gd name="T19" fmla="*/ 2147483647 h 19"/>
                <a:gd name="T20" fmla="*/ 2147483647 w 13"/>
                <a:gd name="T21" fmla="*/ 2147483647 h 19"/>
                <a:gd name="T22" fmla="*/ 2147483647 w 13"/>
                <a:gd name="T23" fmla="*/ 2147483647 h 19"/>
                <a:gd name="T24" fmla="*/ 2147483647 w 13"/>
                <a:gd name="T25" fmla="*/ 2147483647 h 19"/>
                <a:gd name="T26" fmla="*/ 2147483647 w 13"/>
                <a:gd name="T27" fmla="*/ 2147483647 h 19"/>
                <a:gd name="T28" fmla="*/ 2147483647 w 13"/>
                <a:gd name="T29" fmla="*/ 2147483647 h 19"/>
                <a:gd name="T30" fmla="*/ 2147483647 w 13"/>
                <a:gd name="T31" fmla="*/ 2147483647 h 19"/>
                <a:gd name="T32" fmla="*/ 2147483647 w 13"/>
                <a:gd name="T33" fmla="*/ 0 h 19"/>
                <a:gd name="T34" fmla="*/ 2147483647 w 13"/>
                <a:gd name="T35" fmla="*/ 2147483647 h 1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"/>
                <a:gd name="T55" fmla="*/ 0 h 19"/>
                <a:gd name="T56" fmla="*/ 13 w 13"/>
                <a:gd name="T57" fmla="*/ 19 h 1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" h="19">
                  <a:moveTo>
                    <a:pt x="13" y="1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1" y="10"/>
                    <a:pt x="11" y="12"/>
                    <a:pt x="11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19"/>
                    <a:pt x="11" y="19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3" y="18"/>
                    <a:pt x="2" y="18"/>
                    <a:pt x="1" y="15"/>
                  </a:cubicBezTo>
                  <a:cubicBezTo>
                    <a:pt x="1" y="13"/>
                    <a:pt x="0" y="8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8" y="2"/>
                    <a:pt x="10" y="0"/>
                    <a:pt x="11" y="0"/>
                  </a:cubicBezTo>
                  <a:cubicBezTo>
                    <a:pt x="12" y="0"/>
                    <a:pt x="12" y="0"/>
                    <a:pt x="13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8" name="Freeform 1372"/>
            <p:cNvSpPr>
              <a:spLocks noChangeArrowheads="1"/>
            </p:cNvSpPr>
            <p:nvPr/>
          </p:nvSpPr>
          <p:spPr bwMode="auto">
            <a:xfrm>
              <a:off x="393700" y="1833562"/>
              <a:ext cx="57150" cy="73025"/>
            </a:xfrm>
            <a:custGeom>
              <a:avLst/>
              <a:gdLst>
                <a:gd name="T0" fmla="*/ 2147483647 w 44"/>
                <a:gd name="T1" fmla="*/ 0 h 56"/>
                <a:gd name="T2" fmla="*/ 2147483647 w 44"/>
                <a:gd name="T3" fmla="*/ 2147483647 h 56"/>
                <a:gd name="T4" fmla="*/ 2147483647 w 44"/>
                <a:gd name="T5" fmla="*/ 2147483647 h 56"/>
                <a:gd name="T6" fmla="*/ 2147483647 w 44"/>
                <a:gd name="T7" fmla="*/ 2147483647 h 56"/>
                <a:gd name="T8" fmla="*/ 2147483647 w 44"/>
                <a:gd name="T9" fmla="*/ 2147483647 h 56"/>
                <a:gd name="T10" fmla="*/ 0 w 44"/>
                <a:gd name="T11" fmla="*/ 2147483647 h 56"/>
                <a:gd name="T12" fmla="*/ 2147483647 w 44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4"/>
                <a:gd name="T22" fmla="*/ 0 h 56"/>
                <a:gd name="T23" fmla="*/ 44 w 44"/>
                <a:gd name="T24" fmla="*/ 56 h 5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4" h="56">
                  <a:moveTo>
                    <a:pt x="44" y="0"/>
                  </a:moveTo>
                  <a:cubicBezTo>
                    <a:pt x="44" y="4"/>
                    <a:pt x="43" y="8"/>
                    <a:pt x="43" y="12"/>
                  </a:cubicBezTo>
                  <a:cubicBezTo>
                    <a:pt x="41" y="22"/>
                    <a:pt x="40" y="32"/>
                    <a:pt x="39" y="42"/>
                  </a:cubicBezTo>
                  <a:cubicBezTo>
                    <a:pt x="39" y="40"/>
                    <a:pt x="38" y="39"/>
                    <a:pt x="38" y="38"/>
                  </a:cubicBezTo>
                  <a:cubicBezTo>
                    <a:pt x="37" y="36"/>
                    <a:pt x="35" y="36"/>
                    <a:pt x="34" y="37"/>
                  </a:cubicBezTo>
                  <a:cubicBezTo>
                    <a:pt x="24" y="46"/>
                    <a:pt x="12" y="52"/>
                    <a:pt x="0" y="56"/>
                  </a:cubicBezTo>
                  <a:cubicBezTo>
                    <a:pt x="14" y="37"/>
                    <a:pt x="26" y="15"/>
                    <a:pt x="4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999" name="Freeform 1373"/>
            <p:cNvSpPr>
              <a:spLocks noChangeArrowheads="1"/>
            </p:cNvSpPr>
            <p:nvPr/>
          </p:nvSpPr>
          <p:spPr bwMode="auto">
            <a:xfrm>
              <a:off x="428625" y="527050"/>
              <a:ext cx="17463" cy="46038"/>
            </a:xfrm>
            <a:custGeom>
              <a:avLst/>
              <a:gdLst>
                <a:gd name="T0" fmla="*/ 2147483647 w 13"/>
                <a:gd name="T1" fmla="*/ 2147483647 h 36"/>
                <a:gd name="T2" fmla="*/ 2147483647 w 13"/>
                <a:gd name="T3" fmla="*/ 2147483647 h 36"/>
                <a:gd name="T4" fmla="*/ 2147483647 w 13"/>
                <a:gd name="T5" fmla="*/ 2147483647 h 36"/>
                <a:gd name="T6" fmla="*/ 2147483647 w 13"/>
                <a:gd name="T7" fmla="*/ 2147483647 h 36"/>
                <a:gd name="T8" fmla="*/ 2147483647 w 13"/>
                <a:gd name="T9" fmla="*/ 2147483647 h 36"/>
                <a:gd name="T10" fmla="*/ 2147483647 w 13"/>
                <a:gd name="T11" fmla="*/ 2147483647 h 36"/>
                <a:gd name="T12" fmla="*/ 2147483647 w 13"/>
                <a:gd name="T13" fmla="*/ 2147483647 h 36"/>
                <a:gd name="T14" fmla="*/ 2147483647 w 13"/>
                <a:gd name="T15" fmla="*/ 2147483647 h 36"/>
                <a:gd name="T16" fmla="*/ 2147483647 w 13"/>
                <a:gd name="T17" fmla="*/ 2147483647 h 36"/>
                <a:gd name="T18" fmla="*/ 2147483647 w 13"/>
                <a:gd name="T19" fmla="*/ 2147483647 h 36"/>
                <a:gd name="T20" fmla="*/ 2147483647 w 13"/>
                <a:gd name="T21" fmla="*/ 2147483647 h 36"/>
                <a:gd name="T22" fmla="*/ 2147483647 w 13"/>
                <a:gd name="T23" fmla="*/ 2147483647 h 36"/>
                <a:gd name="T24" fmla="*/ 2147483647 w 13"/>
                <a:gd name="T25" fmla="*/ 2147483647 h 36"/>
                <a:gd name="T26" fmla="*/ 2147483647 w 13"/>
                <a:gd name="T27" fmla="*/ 2147483647 h 36"/>
                <a:gd name="T28" fmla="*/ 2147483647 w 13"/>
                <a:gd name="T29" fmla="*/ 2147483647 h 36"/>
                <a:gd name="T30" fmla="*/ 0 w 13"/>
                <a:gd name="T31" fmla="*/ 2147483647 h 36"/>
                <a:gd name="T32" fmla="*/ 2147483647 w 13"/>
                <a:gd name="T33" fmla="*/ 2147483647 h 36"/>
                <a:gd name="T34" fmla="*/ 2147483647 w 13"/>
                <a:gd name="T35" fmla="*/ 0 h 36"/>
                <a:gd name="T36" fmla="*/ 2147483647 w 13"/>
                <a:gd name="T37" fmla="*/ 2147483647 h 36"/>
                <a:gd name="T38" fmla="*/ 2147483647 w 13"/>
                <a:gd name="T39" fmla="*/ 2147483647 h 36"/>
                <a:gd name="T40" fmla="*/ 2147483647 w 13"/>
                <a:gd name="T41" fmla="*/ 2147483647 h 36"/>
                <a:gd name="T42" fmla="*/ 2147483647 w 13"/>
                <a:gd name="T43" fmla="*/ 2147483647 h 36"/>
                <a:gd name="T44" fmla="*/ 2147483647 w 13"/>
                <a:gd name="T45" fmla="*/ 2147483647 h 36"/>
                <a:gd name="T46" fmla="*/ 2147483647 w 13"/>
                <a:gd name="T47" fmla="*/ 2147483647 h 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"/>
                <a:gd name="T73" fmla="*/ 0 h 36"/>
                <a:gd name="T74" fmla="*/ 13 w 13"/>
                <a:gd name="T75" fmla="*/ 36 h 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" h="36">
                  <a:moveTo>
                    <a:pt x="13" y="9"/>
                  </a:moveTo>
                  <a:cubicBezTo>
                    <a:pt x="13" y="10"/>
                    <a:pt x="12" y="11"/>
                    <a:pt x="12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4"/>
                    <a:pt x="10" y="15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20"/>
                    <a:pt x="8" y="23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9" y="28"/>
                    <a:pt x="9" y="29"/>
                  </a:cubicBezTo>
                  <a:cubicBezTo>
                    <a:pt x="8" y="31"/>
                    <a:pt x="8" y="33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5" y="35"/>
                    <a:pt x="2" y="33"/>
                    <a:pt x="1" y="29"/>
                  </a:cubicBezTo>
                  <a:cubicBezTo>
                    <a:pt x="1" y="28"/>
                    <a:pt x="1" y="26"/>
                    <a:pt x="2" y="24"/>
                  </a:cubicBezTo>
                  <a:cubicBezTo>
                    <a:pt x="2" y="22"/>
                    <a:pt x="2" y="20"/>
                    <a:pt x="2" y="18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1" y="6"/>
                    <a:pt x="3" y="3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7" y="0"/>
                    <a:pt x="8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10" y="4"/>
                    <a:pt x="11" y="5"/>
                  </a:cubicBezTo>
                  <a:cubicBezTo>
                    <a:pt x="11" y="5"/>
                    <a:pt x="11" y="5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3" y="8"/>
                    <a:pt x="13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0" name="Freeform 1374"/>
            <p:cNvSpPr>
              <a:spLocks noChangeArrowheads="1"/>
            </p:cNvSpPr>
            <p:nvPr/>
          </p:nvSpPr>
          <p:spPr bwMode="auto">
            <a:xfrm>
              <a:off x="427038" y="1081087"/>
              <a:ext cx="9525" cy="7938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0 h 7"/>
                <a:gd name="T10" fmla="*/ 2147483647 w 7"/>
                <a:gd name="T11" fmla="*/ 0 h 7"/>
                <a:gd name="T12" fmla="*/ 2147483647 w 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7"/>
                <a:gd name="T23" fmla="*/ 7 w 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7">
                  <a:moveTo>
                    <a:pt x="7" y="2"/>
                  </a:move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7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1" name="Freeform 1375"/>
            <p:cNvSpPr>
              <a:spLocks noChangeArrowheads="1"/>
            </p:cNvSpPr>
            <p:nvPr/>
          </p:nvSpPr>
          <p:spPr bwMode="auto">
            <a:xfrm>
              <a:off x="396875" y="541337"/>
              <a:ext cx="23813" cy="57150"/>
            </a:xfrm>
            <a:custGeom>
              <a:avLst/>
              <a:gdLst>
                <a:gd name="T0" fmla="*/ 2147483647 w 19"/>
                <a:gd name="T1" fmla="*/ 2147483647 h 44"/>
                <a:gd name="T2" fmla="*/ 2147483647 w 19"/>
                <a:gd name="T3" fmla="*/ 2147483647 h 44"/>
                <a:gd name="T4" fmla="*/ 2147483647 w 19"/>
                <a:gd name="T5" fmla="*/ 2147483647 h 44"/>
                <a:gd name="T6" fmla="*/ 2147483647 w 19"/>
                <a:gd name="T7" fmla="*/ 2147483647 h 44"/>
                <a:gd name="T8" fmla="*/ 2147483647 w 19"/>
                <a:gd name="T9" fmla="*/ 2147483647 h 44"/>
                <a:gd name="T10" fmla="*/ 2147483647 w 19"/>
                <a:gd name="T11" fmla="*/ 2147483647 h 44"/>
                <a:gd name="T12" fmla="*/ 2147483647 w 19"/>
                <a:gd name="T13" fmla="*/ 2147483647 h 44"/>
                <a:gd name="T14" fmla="*/ 0 w 19"/>
                <a:gd name="T15" fmla="*/ 2147483647 h 44"/>
                <a:gd name="T16" fmla="*/ 2147483647 w 19"/>
                <a:gd name="T17" fmla="*/ 2147483647 h 44"/>
                <a:gd name="T18" fmla="*/ 2147483647 w 19"/>
                <a:gd name="T19" fmla="*/ 2147483647 h 44"/>
                <a:gd name="T20" fmla="*/ 2147483647 w 19"/>
                <a:gd name="T21" fmla="*/ 2147483647 h 44"/>
                <a:gd name="T22" fmla="*/ 2147483647 w 19"/>
                <a:gd name="T23" fmla="*/ 2147483647 h 44"/>
                <a:gd name="T24" fmla="*/ 2147483647 w 19"/>
                <a:gd name="T25" fmla="*/ 2147483647 h 44"/>
                <a:gd name="T26" fmla="*/ 2147483647 w 19"/>
                <a:gd name="T27" fmla="*/ 2147483647 h 44"/>
                <a:gd name="T28" fmla="*/ 2147483647 w 19"/>
                <a:gd name="T29" fmla="*/ 2147483647 h 44"/>
                <a:gd name="T30" fmla="*/ 2147483647 w 19"/>
                <a:gd name="T31" fmla="*/ 2147483647 h 44"/>
                <a:gd name="T32" fmla="*/ 2147483647 w 19"/>
                <a:gd name="T33" fmla="*/ 2147483647 h 44"/>
                <a:gd name="T34" fmla="*/ 2147483647 w 19"/>
                <a:gd name="T35" fmla="*/ 2147483647 h 44"/>
                <a:gd name="T36" fmla="*/ 2147483647 w 19"/>
                <a:gd name="T37" fmla="*/ 2147483647 h 44"/>
                <a:gd name="T38" fmla="*/ 2147483647 w 19"/>
                <a:gd name="T39" fmla="*/ 2147483647 h 44"/>
                <a:gd name="T40" fmla="*/ 2147483647 w 19"/>
                <a:gd name="T41" fmla="*/ 0 h 44"/>
                <a:gd name="T42" fmla="*/ 2147483647 w 19"/>
                <a:gd name="T43" fmla="*/ 0 h 44"/>
                <a:gd name="T44" fmla="*/ 2147483647 w 19"/>
                <a:gd name="T45" fmla="*/ 2147483647 h 44"/>
                <a:gd name="T46" fmla="*/ 2147483647 w 19"/>
                <a:gd name="T47" fmla="*/ 2147483647 h 44"/>
                <a:gd name="T48" fmla="*/ 2147483647 w 19"/>
                <a:gd name="T49" fmla="*/ 2147483647 h 44"/>
                <a:gd name="T50" fmla="*/ 2147483647 w 19"/>
                <a:gd name="T51" fmla="*/ 2147483647 h 4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9"/>
                <a:gd name="T79" fmla="*/ 0 h 44"/>
                <a:gd name="T80" fmla="*/ 19 w 19"/>
                <a:gd name="T81" fmla="*/ 44 h 4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9" h="44">
                  <a:moveTo>
                    <a:pt x="19" y="23"/>
                  </a:moveTo>
                  <a:cubicBezTo>
                    <a:pt x="19" y="24"/>
                    <a:pt x="18" y="26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3" y="30"/>
                    <a:pt x="12" y="33"/>
                    <a:pt x="11" y="36"/>
                  </a:cubicBezTo>
                  <a:cubicBezTo>
                    <a:pt x="11" y="38"/>
                    <a:pt x="10" y="40"/>
                    <a:pt x="9" y="42"/>
                  </a:cubicBezTo>
                  <a:cubicBezTo>
                    <a:pt x="7" y="44"/>
                    <a:pt x="5" y="44"/>
                    <a:pt x="3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1" y="44"/>
                    <a:pt x="0" y="44"/>
                  </a:cubicBezTo>
                  <a:cubicBezTo>
                    <a:pt x="1" y="44"/>
                    <a:pt x="1" y="43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2"/>
                    <a:pt x="3" y="41"/>
                    <a:pt x="4" y="40"/>
                  </a:cubicBezTo>
                  <a:cubicBezTo>
                    <a:pt x="7" y="38"/>
                    <a:pt x="9" y="34"/>
                    <a:pt x="9" y="29"/>
                  </a:cubicBezTo>
                  <a:cubicBezTo>
                    <a:pt x="8" y="28"/>
                    <a:pt x="8" y="26"/>
                    <a:pt x="7" y="24"/>
                  </a:cubicBezTo>
                  <a:cubicBezTo>
                    <a:pt x="6" y="21"/>
                    <a:pt x="5" y="18"/>
                    <a:pt x="6" y="15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8" y="10"/>
                    <a:pt x="6" y="7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7" y="1"/>
                    <a:pt x="17" y="5"/>
                    <a:pt x="16" y="10"/>
                  </a:cubicBezTo>
                  <a:cubicBezTo>
                    <a:pt x="16" y="13"/>
                    <a:pt x="16" y="16"/>
                    <a:pt x="17" y="18"/>
                  </a:cubicBezTo>
                  <a:cubicBezTo>
                    <a:pt x="17" y="18"/>
                    <a:pt x="17" y="18"/>
                    <a:pt x="18" y="19"/>
                  </a:cubicBezTo>
                  <a:cubicBezTo>
                    <a:pt x="18" y="20"/>
                    <a:pt x="19" y="21"/>
                    <a:pt x="19" y="2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2" name="Freeform 1376"/>
            <p:cNvSpPr>
              <a:spLocks noChangeArrowheads="1"/>
            </p:cNvSpPr>
            <p:nvPr/>
          </p:nvSpPr>
          <p:spPr bwMode="auto">
            <a:xfrm>
              <a:off x="398463" y="1219200"/>
              <a:ext cx="9525" cy="11113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7" y="6"/>
                  </a:moveTo>
                  <a:cubicBezTo>
                    <a:pt x="7" y="7"/>
                    <a:pt x="6" y="8"/>
                    <a:pt x="4" y="8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3" y="0"/>
                    <a:pt x="6" y="3"/>
                    <a:pt x="7" y="6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3" name="Freeform 1377"/>
            <p:cNvSpPr>
              <a:spLocks noChangeArrowheads="1"/>
            </p:cNvSpPr>
            <p:nvPr/>
          </p:nvSpPr>
          <p:spPr bwMode="auto">
            <a:xfrm>
              <a:off x="398463" y="135731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2147483647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2"/>
                  </a:moveTo>
                  <a:cubicBezTo>
                    <a:pt x="7" y="3"/>
                    <a:pt x="6" y="5"/>
                    <a:pt x="6" y="6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4" name="Freeform 1378"/>
            <p:cNvSpPr>
              <a:spLocks noChangeArrowheads="1"/>
            </p:cNvSpPr>
            <p:nvPr/>
          </p:nvSpPr>
          <p:spPr bwMode="auto">
            <a:xfrm>
              <a:off x="357188" y="530225"/>
              <a:ext cx="46038" cy="28575"/>
            </a:xfrm>
            <a:custGeom>
              <a:avLst/>
              <a:gdLst>
                <a:gd name="T0" fmla="*/ 2147483647 w 35"/>
                <a:gd name="T1" fmla="*/ 2147483647 h 21"/>
                <a:gd name="T2" fmla="*/ 2147483647 w 35"/>
                <a:gd name="T3" fmla="*/ 2147483647 h 21"/>
                <a:gd name="T4" fmla="*/ 2147483647 w 35"/>
                <a:gd name="T5" fmla="*/ 2147483647 h 21"/>
                <a:gd name="T6" fmla="*/ 2147483647 w 35"/>
                <a:gd name="T7" fmla="*/ 2147483647 h 21"/>
                <a:gd name="T8" fmla="*/ 2147483647 w 35"/>
                <a:gd name="T9" fmla="*/ 2147483647 h 21"/>
                <a:gd name="T10" fmla="*/ 2147483647 w 35"/>
                <a:gd name="T11" fmla="*/ 2147483647 h 21"/>
                <a:gd name="T12" fmla="*/ 2147483647 w 35"/>
                <a:gd name="T13" fmla="*/ 2147483647 h 21"/>
                <a:gd name="T14" fmla="*/ 2147483647 w 35"/>
                <a:gd name="T15" fmla="*/ 2147483647 h 21"/>
                <a:gd name="T16" fmla="*/ 2147483647 w 35"/>
                <a:gd name="T17" fmla="*/ 2147483647 h 21"/>
                <a:gd name="T18" fmla="*/ 2147483647 w 35"/>
                <a:gd name="T19" fmla="*/ 2147483647 h 21"/>
                <a:gd name="T20" fmla="*/ 2147483647 w 35"/>
                <a:gd name="T21" fmla="*/ 2147483647 h 21"/>
                <a:gd name="T22" fmla="*/ 2147483647 w 35"/>
                <a:gd name="T23" fmla="*/ 2147483647 h 21"/>
                <a:gd name="T24" fmla="*/ 2147483647 w 35"/>
                <a:gd name="T25" fmla="*/ 2147483647 h 21"/>
                <a:gd name="T26" fmla="*/ 2147483647 w 35"/>
                <a:gd name="T27" fmla="*/ 2147483647 h 21"/>
                <a:gd name="T28" fmla="*/ 2147483647 w 35"/>
                <a:gd name="T29" fmla="*/ 2147483647 h 21"/>
                <a:gd name="T30" fmla="*/ 2147483647 w 35"/>
                <a:gd name="T31" fmla="*/ 2147483647 h 21"/>
                <a:gd name="T32" fmla="*/ 2147483647 w 35"/>
                <a:gd name="T33" fmla="*/ 2147483647 h 21"/>
                <a:gd name="T34" fmla="*/ 2147483647 w 35"/>
                <a:gd name="T35" fmla="*/ 2147483647 h 21"/>
                <a:gd name="T36" fmla="*/ 2147483647 w 35"/>
                <a:gd name="T37" fmla="*/ 2147483647 h 21"/>
                <a:gd name="T38" fmla="*/ 2147483647 w 35"/>
                <a:gd name="T39" fmla="*/ 2147483647 h 21"/>
                <a:gd name="T40" fmla="*/ 2147483647 w 35"/>
                <a:gd name="T41" fmla="*/ 2147483647 h 21"/>
                <a:gd name="T42" fmla="*/ 2147483647 w 35"/>
                <a:gd name="T43" fmla="*/ 2147483647 h 21"/>
                <a:gd name="T44" fmla="*/ 2147483647 w 35"/>
                <a:gd name="T45" fmla="*/ 2147483647 h 21"/>
                <a:gd name="T46" fmla="*/ 2147483647 w 35"/>
                <a:gd name="T47" fmla="*/ 0 h 21"/>
                <a:gd name="T48" fmla="*/ 2147483647 w 35"/>
                <a:gd name="T49" fmla="*/ 2147483647 h 2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21"/>
                <a:gd name="T77" fmla="*/ 35 w 35"/>
                <a:gd name="T78" fmla="*/ 21 h 2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21">
                  <a:moveTo>
                    <a:pt x="34" y="2"/>
                  </a:moveTo>
                  <a:cubicBezTo>
                    <a:pt x="35" y="3"/>
                    <a:pt x="35" y="4"/>
                    <a:pt x="35" y="6"/>
                  </a:cubicBezTo>
                  <a:cubicBezTo>
                    <a:pt x="33" y="7"/>
                    <a:pt x="32" y="8"/>
                    <a:pt x="31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11"/>
                    <a:pt x="25" y="11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0" y="11"/>
                    <a:pt x="19" y="10"/>
                    <a:pt x="18" y="10"/>
                  </a:cubicBezTo>
                  <a:cubicBezTo>
                    <a:pt x="15" y="10"/>
                    <a:pt x="13" y="12"/>
                    <a:pt x="12" y="13"/>
                  </a:cubicBezTo>
                  <a:cubicBezTo>
                    <a:pt x="11" y="14"/>
                    <a:pt x="10" y="15"/>
                    <a:pt x="10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7" y="20"/>
                    <a:pt x="7" y="20"/>
                  </a:cubicBezTo>
                  <a:cubicBezTo>
                    <a:pt x="7" y="20"/>
                    <a:pt x="7" y="21"/>
                    <a:pt x="6" y="20"/>
                  </a:cubicBezTo>
                  <a:cubicBezTo>
                    <a:pt x="6" y="19"/>
                    <a:pt x="5" y="18"/>
                    <a:pt x="4" y="17"/>
                  </a:cubicBezTo>
                  <a:cubicBezTo>
                    <a:pt x="4" y="17"/>
                    <a:pt x="4" y="16"/>
                    <a:pt x="3" y="16"/>
                  </a:cubicBezTo>
                  <a:cubicBezTo>
                    <a:pt x="2" y="14"/>
                    <a:pt x="0" y="12"/>
                    <a:pt x="1" y="9"/>
                  </a:cubicBezTo>
                  <a:cubicBezTo>
                    <a:pt x="1" y="6"/>
                    <a:pt x="3" y="4"/>
                    <a:pt x="6" y="2"/>
                  </a:cubicBezTo>
                  <a:cubicBezTo>
                    <a:pt x="6" y="2"/>
                    <a:pt x="7" y="1"/>
                    <a:pt x="8" y="1"/>
                  </a:cubicBezTo>
                  <a:cubicBezTo>
                    <a:pt x="9" y="1"/>
                    <a:pt x="10" y="2"/>
                    <a:pt x="12" y="2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7" y="3"/>
                    <a:pt x="19" y="2"/>
                    <a:pt x="21" y="2"/>
                  </a:cubicBezTo>
                  <a:cubicBezTo>
                    <a:pt x="21" y="2"/>
                    <a:pt x="22" y="2"/>
                    <a:pt x="22" y="2"/>
                  </a:cubicBezTo>
                  <a:cubicBezTo>
                    <a:pt x="25" y="1"/>
                    <a:pt x="28" y="0"/>
                    <a:pt x="30" y="0"/>
                  </a:cubicBezTo>
                  <a:cubicBezTo>
                    <a:pt x="31" y="0"/>
                    <a:pt x="33" y="1"/>
                    <a:pt x="34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5" name="Freeform 1379"/>
            <p:cNvSpPr>
              <a:spLocks noChangeArrowheads="1"/>
            </p:cNvSpPr>
            <p:nvPr/>
          </p:nvSpPr>
          <p:spPr bwMode="auto">
            <a:xfrm>
              <a:off x="384175" y="565150"/>
              <a:ext cx="19050" cy="28575"/>
            </a:xfrm>
            <a:custGeom>
              <a:avLst/>
              <a:gdLst>
                <a:gd name="T0" fmla="*/ 2147483647 w 15"/>
                <a:gd name="T1" fmla="*/ 2147483647 h 22"/>
                <a:gd name="T2" fmla="*/ 2147483647 w 15"/>
                <a:gd name="T3" fmla="*/ 2147483647 h 22"/>
                <a:gd name="T4" fmla="*/ 2147483647 w 15"/>
                <a:gd name="T5" fmla="*/ 2147483647 h 22"/>
                <a:gd name="T6" fmla="*/ 2147483647 w 15"/>
                <a:gd name="T7" fmla="*/ 2147483647 h 22"/>
                <a:gd name="T8" fmla="*/ 2147483647 w 15"/>
                <a:gd name="T9" fmla="*/ 2147483647 h 22"/>
                <a:gd name="T10" fmla="*/ 2147483647 w 15"/>
                <a:gd name="T11" fmla="*/ 2147483647 h 22"/>
                <a:gd name="T12" fmla="*/ 0 w 15"/>
                <a:gd name="T13" fmla="*/ 2147483647 h 22"/>
                <a:gd name="T14" fmla="*/ 0 w 15"/>
                <a:gd name="T15" fmla="*/ 2147483647 h 22"/>
                <a:gd name="T16" fmla="*/ 0 w 15"/>
                <a:gd name="T17" fmla="*/ 2147483647 h 22"/>
                <a:gd name="T18" fmla="*/ 0 w 15"/>
                <a:gd name="T19" fmla="*/ 2147483647 h 22"/>
                <a:gd name="T20" fmla="*/ 2147483647 w 15"/>
                <a:gd name="T21" fmla="*/ 2147483647 h 22"/>
                <a:gd name="T22" fmla="*/ 2147483647 w 15"/>
                <a:gd name="T23" fmla="*/ 2147483647 h 22"/>
                <a:gd name="T24" fmla="*/ 2147483647 w 15"/>
                <a:gd name="T25" fmla="*/ 2147483647 h 22"/>
                <a:gd name="T26" fmla="*/ 2147483647 w 15"/>
                <a:gd name="T27" fmla="*/ 2147483647 h 22"/>
                <a:gd name="T28" fmla="*/ 2147483647 w 15"/>
                <a:gd name="T29" fmla="*/ 2147483647 h 22"/>
                <a:gd name="T30" fmla="*/ 2147483647 w 15"/>
                <a:gd name="T31" fmla="*/ 2147483647 h 22"/>
                <a:gd name="T32" fmla="*/ 2147483647 w 15"/>
                <a:gd name="T33" fmla="*/ 2147483647 h 22"/>
                <a:gd name="T34" fmla="*/ 2147483647 w 15"/>
                <a:gd name="T35" fmla="*/ 2147483647 h 22"/>
                <a:gd name="T36" fmla="*/ 2147483647 w 15"/>
                <a:gd name="T37" fmla="*/ 2147483647 h 22"/>
                <a:gd name="T38" fmla="*/ 2147483647 w 15"/>
                <a:gd name="T39" fmla="*/ 0 h 22"/>
                <a:gd name="T40" fmla="*/ 2147483647 w 15"/>
                <a:gd name="T41" fmla="*/ 2147483647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22"/>
                <a:gd name="T65" fmla="*/ 15 w 15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22">
                  <a:moveTo>
                    <a:pt x="13" y="6"/>
                  </a:moveTo>
                  <a:cubicBezTo>
                    <a:pt x="14" y="10"/>
                    <a:pt x="15" y="13"/>
                    <a:pt x="14" y="16"/>
                  </a:cubicBezTo>
                  <a:cubicBezTo>
                    <a:pt x="13" y="18"/>
                    <a:pt x="11" y="20"/>
                    <a:pt x="9" y="21"/>
                  </a:cubicBezTo>
                  <a:cubicBezTo>
                    <a:pt x="9" y="22"/>
                    <a:pt x="8" y="21"/>
                    <a:pt x="7" y="20"/>
                  </a:cubicBezTo>
                  <a:cubicBezTo>
                    <a:pt x="6" y="19"/>
                    <a:pt x="5" y="18"/>
                    <a:pt x="5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7"/>
                    <a:pt x="6" y="17"/>
                    <a:pt x="7" y="15"/>
                  </a:cubicBezTo>
                  <a:cubicBezTo>
                    <a:pt x="8" y="14"/>
                    <a:pt x="7" y="12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9" y="2"/>
                    <a:pt x="10" y="2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2"/>
                    <a:pt x="12" y="4"/>
                    <a:pt x="13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6" name="Freeform 1380"/>
            <p:cNvSpPr>
              <a:spLocks noChangeArrowheads="1"/>
            </p:cNvSpPr>
            <p:nvPr/>
          </p:nvSpPr>
          <p:spPr bwMode="auto">
            <a:xfrm>
              <a:off x="373063" y="547687"/>
              <a:ext cx="28575" cy="22225"/>
            </a:xfrm>
            <a:custGeom>
              <a:avLst/>
              <a:gdLst>
                <a:gd name="T0" fmla="*/ 2147483647 w 22"/>
                <a:gd name="T1" fmla="*/ 2147483647 h 17"/>
                <a:gd name="T2" fmla="*/ 2147483647 w 22"/>
                <a:gd name="T3" fmla="*/ 2147483647 h 17"/>
                <a:gd name="T4" fmla="*/ 2147483647 w 22"/>
                <a:gd name="T5" fmla="*/ 2147483647 h 17"/>
                <a:gd name="T6" fmla="*/ 2147483647 w 22"/>
                <a:gd name="T7" fmla="*/ 2147483647 h 17"/>
                <a:gd name="T8" fmla="*/ 2147483647 w 22"/>
                <a:gd name="T9" fmla="*/ 2147483647 h 17"/>
                <a:gd name="T10" fmla="*/ 2147483647 w 22"/>
                <a:gd name="T11" fmla="*/ 2147483647 h 17"/>
                <a:gd name="T12" fmla="*/ 2147483647 w 22"/>
                <a:gd name="T13" fmla="*/ 2147483647 h 17"/>
                <a:gd name="T14" fmla="*/ 2147483647 w 22"/>
                <a:gd name="T15" fmla="*/ 2147483647 h 17"/>
                <a:gd name="T16" fmla="*/ 2147483647 w 22"/>
                <a:gd name="T17" fmla="*/ 2147483647 h 17"/>
                <a:gd name="T18" fmla="*/ 0 w 22"/>
                <a:gd name="T19" fmla="*/ 2147483647 h 17"/>
                <a:gd name="T20" fmla="*/ 0 w 22"/>
                <a:gd name="T21" fmla="*/ 2147483647 h 17"/>
                <a:gd name="T22" fmla="*/ 2147483647 w 22"/>
                <a:gd name="T23" fmla="*/ 2147483647 h 17"/>
                <a:gd name="T24" fmla="*/ 2147483647 w 22"/>
                <a:gd name="T25" fmla="*/ 2147483647 h 17"/>
                <a:gd name="T26" fmla="*/ 2147483647 w 22"/>
                <a:gd name="T27" fmla="*/ 2147483647 h 17"/>
                <a:gd name="T28" fmla="*/ 2147483647 w 22"/>
                <a:gd name="T29" fmla="*/ 2147483647 h 17"/>
                <a:gd name="T30" fmla="*/ 2147483647 w 22"/>
                <a:gd name="T31" fmla="*/ 2147483647 h 17"/>
                <a:gd name="T32" fmla="*/ 2147483647 w 22"/>
                <a:gd name="T33" fmla="*/ 2147483647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17"/>
                <a:gd name="T53" fmla="*/ 22 w 22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17">
                  <a:moveTo>
                    <a:pt x="21" y="5"/>
                  </a:moveTo>
                  <a:cubicBezTo>
                    <a:pt x="22" y="6"/>
                    <a:pt x="22" y="7"/>
                    <a:pt x="21" y="8"/>
                  </a:cubicBezTo>
                  <a:cubicBezTo>
                    <a:pt x="21" y="9"/>
                    <a:pt x="19" y="10"/>
                    <a:pt x="18" y="11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6" y="14"/>
                    <a:pt x="15" y="15"/>
                    <a:pt x="14" y="17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9"/>
                    <a:pt x="14" y="6"/>
                    <a:pt x="11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6" y="4"/>
                    <a:pt x="2" y="6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  <a:cubicBezTo>
                    <a:pt x="3" y="0"/>
                    <a:pt x="5" y="0"/>
                    <a:pt x="9" y="2"/>
                  </a:cubicBezTo>
                  <a:cubicBezTo>
                    <a:pt x="10" y="3"/>
                    <a:pt x="12" y="3"/>
                    <a:pt x="13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2"/>
                    <a:pt x="20" y="3"/>
                    <a:pt x="21" y="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7" name="Freeform 1381"/>
            <p:cNvSpPr>
              <a:spLocks noChangeArrowheads="1"/>
            </p:cNvSpPr>
            <p:nvPr/>
          </p:nvSpPr>
          <p:spPr bwMode="auto">
            <a:xfrm>
              <a:off x="385763" y="152717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7"/>
                    <a:pt x="6" y="7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8" name="Freeform 1382"/>
            <p:cNvSpPr>
              <a:spLocks noChangeArrowheads="1"/>
            </p:cNvSpPr>
            <p:nvPr/>
          </p:nvSpPr>
          <p:spPr bwMode="auto">
            <a:xfrm>
              <a:off x="357188" y="576262"/>
              <a:ext cx="36513" cy="25400"/>
            </a:xfrm>
            <a:custGeom>
              <a:avLst/>
              <a:gdLst>
                <a:gd name="T0" fmla="*/ 2147483647 w 28"/>
                <a:gd name="T1" fmla="*/ 2147483647 h 20"/>
                <a:gd name="T2" fmla="*/ 2147483647 w 28"/>
                <a:gd name="T3" fmla="*/ 2147483647 h 20"/>
                <a:gd name="T4" fmla="*/ 2147483647 w 28"/>
                <a:gd name="T5" fmla="*/ 2147483647 h 20"/>
                <a:gd name="T6" fmla="*/ 2147483647 w 28"/>
                <a:gd name="T7" fmla="*/ 2147483647 h 20"/>
                <a:gd name="T8" fmla="*/ 2147483647 w 28"/>
                <a:gd name="T9" fmla="*/ 2147483647 h 20"/>
                <a:gd name="T10" fmla="*/ 2147483647 w 28"/>
                <a:gd name="T11" fmla="*/ 2147483647 h 20"/>
                <a:gd name="T12" fmla="*/ 2147483647 w 28"/>
                <a:gd name="T13" fmla="*/ 2147483647 h 20"/>
                <a:gd name="T14" fmla="*/ 2147483647 w 28"/>
                <a:gd name="T15" fmla="*/ 2147483647 h 20"/>
                <a:gd name="T16" fmla="*/ 2147483647 w 28"/>
                <a:gd name="T17" fmla="*/ 2147483647 h 20"/>
                <a:gd name="T18" fmla="*/ 2147483647 w 28"/>
                <a:gd name="T19" fmla="*/ 2147483647 h 20"/>
                <a:gd name="T20" fmla="*/ 2147483647 w 28"/>
                <a:gd name="T21" fmla="*/ 2147483647 h 20"/>
                <a:gd name="T22" fmla="*/ 2147483647 w 28"/>
                <a:gd name="T23" fmla="*/ 2147483647 h 20"/>
                <a:gd name="T24" fmla="*/ 2147483647 w 28"/>
                <a:gd name="T25" fmla="*/ 2147483647 h 20"/>
                <a:gd name="T26" fmla="*/ 0 w 28"/>
                <a:gd name="T27" fmla="*/ 2147483647 h 20"/>
                <a:gd name="T28" fmla="*/ 2147483647 w 28"/>
                <a:gd name="T29" fmla="*/ 0 h 20"/>
                <a:gd name="T30" fmla="*/ 2147483647 w 28"/>
                <a:gd name="T31" fmla="*/ 0 h 20"/>
                <a:gd name="T32" fmla="*/ 2147483647 w 28"/>
                <a:gd name="T33" fmla="*/ 0 h 20"/>
                <a:gd name="T34" fmla="*/ 2147483647 w 28"/>
                <a:gd name="T35" fmla="*/ 2147483647 h 20"/>
                <a:gd name="T36" fmla="*/ 2147483647 w 28"/>
                <a:gd name="T37" fmla="*/ 2147483647 h 20"/>
                <a:gd name="T38" fmla="*/ 2147483647 w 28"/>
                <a:gd name="T39" fmla="*/ 2147483647 h 20"/>
                <a:gd name="T40" fmla="*/ 2147483647 w 28"/>
                <a:gd name="T41" fmla="*/ 2147483647 h 20"/>
                <a:gd name="T42" fmla="*/ 2147483647 w 28"/>
                <a:gd name="T43" fmla="*/ 2147483647 h 20"/>
                <a:gd name="T44" fmla="*/ 2147483647 w 28"/>
                <a:gd name="T45" fmla="*/ 2147483647 h 20"/>
                <a:gd name="T46" fmla="*/ 2147483647 w 28"/>
                <a:gd name="T47" fmla="*/ 2147483647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"/>
                <a:gd name="T73" fmla="*/ 0 h 20"/>
                <a:gd name="T74" fmla="*/ 28 w 28"/>
                <a:gd name="T75" fmla="*/ 20 h 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" h="20">
                  <a:moveTo>
                    <a:pt x="28" y="15"/>
                  </a:move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7"/>
                    <a:pt x="23" y="18"/>
                    <a:pt x="21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8" y="20"/>
                    <a:pt x="16" y="20"/>
                    <a:pt x="14" y="19"/>
                  </a:cubicBezTo>
                  <a:cubicBezTo>
                    <a:pt x="14" y="19"/>
                    <a:pt x="13" y="18"/>
                    <a:pt x="13" y="18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4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0" y="6"/>
                    <a:pt x="1" y="3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4"/>
                    <a:pt x="9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11"/>
                    <a:pt x="20" y="11"/>
                    <a:pt x="21" y="11"/>
                  </a:cubicBezTo>
                  <a:cubicBezTo>
                    <a:pt x="23" y="12"/>
                    <a:pt x="25" y="12"/>
                    <a:pt x="26" y="13"/>
                  </a:cubicBezTo>
                  <a:cubicBezTo>
                    <a:pt x="27" y="14"/>
                    <a:pt x="27" y="14"/>
                    <a:pt x="28" y="15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09" name="Freeform 1383"/>
            <p:cNvSpPr>
              <a:spLocks noChangeArrowheads="1"/>
            </p:cNvSpPr>
            <p:nvPr/>
          </p:nvSpPr>
          <p:spPr bwMode="auto">
            <a:xfrm>
              <a:off x="374650" y="558800"/>
              <a:ext cx="14288" cy="25400"/>
            </a:xfrm>
            <a:custGeom>
              <a:avLst/>
              <a:gdLst>
                <a:gd name="T0" fmla="*/ 2147483647 w 12"/>
                <a:gd name="T1" fmla="*/ 2147483647 h 20"/>
                <a:gd name="T2" fmla="*/ 2147483647 w 12"/>
                <a:gd name="T3" fmla="*/ 2147483647 h 20"/>
                <a:gd name="T4" fmla="*/ 2147483647 w 12"/>
                <a:gd name="T5" fmla="*/ 2147483647 h 20"/>
                <a:gd name="T6" fmla="*/ 2147483647 w 12"/>
                <a:gd name="T7" fmla="*/ 2147483647 h 20"/>
                <a:gd name="T8" fmla="*/ 2147483647 w 12"/>
                <a:gd name="T9" fmla="*/ 2147483647 h 20"/>
                <a:gd name="T10" fmla="*/ 2147483647 w 12"/>
                <a:gd name="T11" fmla="*/ 2147483647 h 20"/>
                <a:gd name="T12" fmla="*/ 2147483647 w 12"/>
                <a:gd name="T13" fmla="*/ 2147483647 h 20"/>
                <a:gd name="T14" fmla="*/ 2147483647 w 12"/>
                <a:gd name="T15" fmla="*/ 2147483647 h 20"/>
                <a:gd name="T16" fmla="*/ 2147483647 w 12"/>
                <a:gd name="T17" fmla="*/ 2147483647 h 20"/>
                <a:gd name="T18" fmla="*/ 2147483647 w 12"/>
                <a:gd name="T19" fmla="*/ 2147483647 h 20"/>
                <a:gd name="T20" fmla="*/ 2147483647 w 12"/>
                <a:gd name="T21" fmla="*/ 2147483647 h 20"/>
                <a:gd name="T22" fmla="*/ 2147483647 w 12"/>
                <a:gd name="T23" fmla="*/ 2147483647 h 20"/>
                <a:gd name="T24" fmla="*/ 2147483647 w 12"/>
                <a:gd name="T25" fmla="*/ 2147483647 h 20"/>
                <a:gd name="T26" fmla="*/ 0 w 12"/>
                <a:gd name="T27" fmla="*/ 2147483647 h 20"/>
                <a:gd name="T28" fmla="*/ 2147483647 w 12"/>
                <a:gd name="T29" fmla="*/ 0 h 20"/>
                <a:gd name="T30" fmla="*/ 2147483647 w 12"/>
                <a:gd name="T31" fmla="*/ 0 h 20"/>
                <a:gd name="T32" fmla="*/ 2147483647 w 12"/>
                <a:gd name="T33" fmla="*/ 2147483647 h 20"/>
                <a:gd name="T34" fmla="*/ 2147483647 w 12"/>
                <a:gd name="T35" fmla="*/ 2147483647 h 20"/>
                <a:gd name="T36" fmla="*/ 2147483647 w 12"/>
                <a:gd name="T37" fmla="*/ 2147483647 h 20"/>
                <a:gd name="T38" fmla="*/ 2147483647 w 12"/>
                <a:gd name="T39" fmla="*/ 2147483647 h 2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2"/>
                <a:gd name="T61" fmla="*/ 0 h 20"/>
                <a:gd name="T62" fmla="*/ 12 w 12"/>
                <a:gd name="T63" fmla="*/ 20 h 2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2" h="20">
                  <a:moveTo>
                    <a:pt x="12" y="16"/>
                  </a:moveTo>
                  <a:cubicBezTo>
                    <a:pt x="12" y="17"/>
                    <a:pt x="12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9" y="18"/>
                    <a:pt x="8" y="18"/>
                  </a:cubicBezTo>
                  <a:cubicBezTo>
                    <a:pt x="7" y="18"/>
                    <a:pt x="6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19"/>
                    <a:pt x="3" y="19"/>
                  </a:cubicBezTo>
                  <a:cubicBezTo>
                    <a:pt x="2" y="18"/>
                    <a:pt x="2" y="16"/>
                    <a:pt x="2" y="15"/>
                  </a:cubicBezTo>
                  <a:cubicBezTo>
                    <a:pt x="3" y="12"/>
                    <a:pt x="2" y="10"/>
                    <a:pt x="1" y="9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2" y="2"/>
                    <a:pt x="6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0" y="3"/>
                    <a:pt x="10" y="5"/>
                  </a:cubicBezTo>
                  <a:cubicBezTo>
                    <a:pt x="10" y="6"/>
                    <a:pt x="9" y="6"/>
                    <a:pt x="9" y="7"/>
                  </a:cubicBezTo>
                  <a:cubicBezTo>
                    <a:pt x="9" y="9"/>
                    <a:pt x="10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0" name="Freeform 1384"/>
            <p:cNvSpPr>
              <a:spLocks noChangeArrowheads="1"/>
            </p:cNvSpPr>
            <p:nvPr/>
          </p:nvSpPr>
          <p:spPr bwMode="auto">
            <a:xfrm>
              <a:off x="296863" y="1031875"/>
              <a:ext cx="134938" cy="22225"/>
            </a:xfrm>
            <a:custGeom>
              <a:avLst/>
              <a:gdLst>
                <a:gd name="T0" fmla="*/ 2147483647 w 105"/>
                <a:gd name="T1" fmla="*/ 2147483647 h 17"/>
                <a:gd name="T2" fmla="*/ 2147483647 w 105"/>
                <a:gd name="T3" fmla="*/ 2147483647 h 17"/>
                <a:gd name="T4" fmla="*/ 2147483647 w 105"/>
                <a:gd name="T5" fmla="*/ 2147483647 h 17"/>
                <a:gd name="T6" fmla="*/ 2147483647 w 105"/>
                <a:gd name="T7" fmla="*/ 2147483647 h 17"/>
                <a:gd name="T8" fmla="*/ 0 w 105"/>
                <a:gd name="T9" fmla="*/ 2147483647 h 17"/>
                <a:gd name="T10" fmla="*/ 0 w 105"/>
                <a:gd name="T11" fmla="*/ 0 h 17"/>
                <a:gd name="T12" fmla="*/ 2147483647 w 105"/>
                <a:gd name="T13" fmla="*/ 2147483647 h 17"/>
                <a:gd name="T14" fmla="*/ 2147483647 w 105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17"/>
                <a:gd name="T26" fmla="*/ 105 w 105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17">
                  <a:moveTo>
                    <a:pt x="63" y="14"/>
                  </a:moveTo>
                  <a:cubicBezTo>
                    <a:pt x="77" y="16"/>
                    <a:pt x="91" y="17"/>
                    <a:pt x="105" y="17"/>
                  </a:cubicBezTo>
                  <a:cubicBezTo>
                    <a:pt x="91" y="17"/>
                    <a:pt x="76" y="16"/>
                    <a:pt x="62" y="14"/>
                  </a:cubicBezTo>
                  <a:cubicBezTo>
                    <a:pt x="51" y="13"/>
                    <a:pt x="40" y="11"/>
                    <a:pt x="29" y="8"/>
                  </a:cubicBezTo>
                  <a:cubicBezTo>
                    <a:pt x="19" y="6"/>
                    <a:pt x="10" y="3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0" y="3"/>
                    <a:pt x="20" y="6"/>
                    <a:pt x="30" y="8"/>
                  </a:cubicBezTo>
                  <a:cubicBezTo>
                    <a:pt x="41" y="11"/>
                    <a:pt x="52" y="13"/>
                    <a:pt x="63" y="14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1" name="Freeform 1385"/>
            <p:cNvSpPr>
              <a:spLocks noChangeArrowheads="1"/>
            </p:cNvSpPr>
            <p:nvPr/>
          </p:nvSpPr>
          <p:spPr bwMode="auto">
            <a:xfrm>
              <a:off x="363538" y="560387"/>
              <a:ext cx="9525" cy="19050"/>
            </a:xfrm>
            <a:custGeom>
              <a:avLst/>
              <a:gdLst>
                <a:gd name="T0" fmla="*/ 2147483647 w 7"/>
                <a:gd name="T1" fmla="*/ 2147483647 h 15"/>
                <a:gd name="T2" fmla="*/ 2147483647 w 7"/>
                <a:gd name="T3" fmla="*/ 2147483647 h 15"/>
                <a:gd name="T4" fmla="*/ 2147483647 w 7"/>
                <a:gd name="T5" fmla="*/ 2147483647 h 15"/>
                <a:gd name="T6" fmla="*/ 2147483647 w 7"/>
                <a:gd name="T7" fmla="*/ 2147483647 h 15"/>
                <a:gd name="T8" fmla="*/ 2147483647 w 7"/>
                <a:gd name="T9" fmla="*/ 2147483647 h 15"/>
                <a:gd name="T10" fmla="*/ 2147483647 w 7"/>
                <a:gd name="T11" fmla="*/ 2147483647 h 15"/>
                <a:gd name="T12" fmla="*/ 2147483647 w 7"/>
                <a:gd name="T13" fmla="*/ 2147483647 h 15"/>
                <a:gd name="T14" fmla="*/ 2147483647 w 7"/>
                <a:gd name="T15" fmla="*/ 2147483647 h 15"/>
                <a:gd name="T16" fmla="*/ 2147483647 w 7"/>
                <a:gd name="T17" fmla="*/ 0 h 15"/>
                <a:gd name="T18" fmla="*/ 2147483647 w 7"/>
                <a:gd name="T19" fmla="*/ 0 h 15"/>
                <a:gd name="T20" fmla="*/ 2147483647 w 7"/>
                <a:gd name="T21" fmla="*/ 0 h 15"/>
                <a:gd name="T22" fmla="*/ 2147483647 w 7"/>
                <a:gd name="T23" fmla="*/ 0 h 15"/>
                <a:gd name="T24" fmla="*/ 2147483647 w 7"/>
                <a:gd name="T25" fmla="*/ 2147483647 h 15"/>
                <a:gd name="T26" fmla="*/ 2147483647 w 7"/>
                <a:gd name="T27" fmla="*/ 2147483647 h 15"/>
                <a:gd name="T28" fmla="*/ 2147483647 w 7"/>
                <a:gd name="T29" fmla="*/ 2147483647 h 15"/>
                <a:gd name="T30" fmla="*/ 2147483647 w 7"/>
                <a:gd name="T31" fmla="*/ 2147483647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"/>
                <a:gd name="T49" fmla="*/ 0 h 15"/>
                <a:gd name="T50" fmla="*/ 7 w 7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" h="15">
                  <a:moveTo>
                    <a:pt x="6" y="10"/>
                  </a:moveTo>
                  <a:cubicBezTo>
                    <a:pt x="7" y="11"/>
                    <a:pt x="7" y="12"/>
                    <a:pt x="7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4"/>
                    <a:pt x="2" y="13"/>
                    <a:pt x="1" y="11"/>
                  </a:cubicBezTo>
                  <a:cubicBezTo>
                    <a:pt x="0" y="7"/>
                    <a:pt x="2" y="4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2" name="Freeform 1386"/>
            <p:cNvSpPr>
              <a:spLocks noChangeArrowheads="1"/>
            </p:cNvSpPr>
            <p:nvPr/>
          </p:nvSpPr>
          <p:spPr bwMode="auto">
            <a:xfrm>
              <a:off x="363538" y="1069975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6" y="5"/>
                  </a:moveTo>
                  <a:cubicBezTo>
                    <a:pt x="7" y="6"/>
                    <a:pt x="5" y="7"/>
                    <a:pt x="4" y="8"/>
                  </a:cubicBezTo>
                  <a:cubicBezTo>
                    <a:pt x="1" y="8"/>
                    <a:pt x="0" y="5"/>
                    <a:pt x="1" y="3"/>
                  </a:cubicBezTo>
                  <a:cubicBezTo>
                    <a:pt x="3" y="0"/>
                    <a:pt x="6" y="2"/>
                    <a:pt x="6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3" name="Freeform 1387"/>
            <p:cNvSpPr>
              <a:spLocks noChangeArrowheads="1"/>
            </p:cNvSpPr>
            <p:nvPr/>
          </p:nvSpPr>
          <p:spPr bwMode="auto">
            <a:xfrm>
              <a:off x="341313" y="544512"/>
              <a:ext cx="25400" cy="52388"/>
            </a:xfrm>
            <a:custGeom>
              <a:avLst/>
              <a:gdLst>
                <a:gd name="T0" fmla="*/ 2147483647 w 19"/>
                <a:gd name="T1" fmla="*/ 2147483647 h 40"/>
                <a:gd name="T2" fmla="*/ 2147483647 w 19"/>
                <a:gd name="T3" fmla="*/ 2147483647 h 40"/>
                <a:gd name="T4" fmla="*/ 2147483647 w 19"/>
                <a:gd name="T5" fmla="*/ 2147483647 h 40"/>
                <a:gd name="T6" fmla="*/ 2147483647 w 19"/>
                <a:gd name="T7" fmla="*/ 2147483647 h 40"/>
                <a:gd name="T8" fmla="*/ 2147483647 w 19"/>
                <a:gd name="T9" fmla="*/ 2147483647 h 40"/>
                <a:gd name="T10" fmla="*/ 2147483647 w 19"/>
                <a:gd name="T11" fmla="*/ 2147483647 h 40"/>
                <a:gd name="T12" fmla="*/ 2147483647 w 19"/>
                <a:gd name="T13" fmla="*/ 2147483647 h 40"/>
                <a:gd name="T14" fmla="*/ 2147483647 w 19"/>
                <a:gd name="T15" fmla="*/ 2147483647 h 40"/>
                <a:gd name="T16" fmla="*/ 2147483647 w 19"/>
                <a:gd name="T17" fmla="*/ 2147483647 h 40"/>
                <a:gd name="T18" fmla="*/ 2147483647 w 19"/>
                <a:gd name="T19" fmla="*/ 2147483647 h 40"/>
                <a:gd name="T20" fmla="*/ 2147483647 w 19"/>
                <a:gd name="T21" fmla="*/ 2147483647 h 40"/>
                <a:gd name="T22" fmla="*/ 2147483647 w 19"/>
                <a:gd name="T23" fmla="*/ 2147483647 h 40"/>
                <a:gd name="T24" fmla="*/ 2147483647 w 19"/>
                <a:gd name="T25" fmla="*/ 2147483647 h 40"/>
                <a:gd name="T26" fmla="*/ 2147483647 w 19"/>
                <a:gd name="T27" fmla="*/ 2147483647 h 40"/>
                <a:gd name="T28" fmla="*/ 2147483647 w 19"/>
                <a:gd name="T29" fmla="*/ 2147483647 h 40"/>
                <a:gd name="T30" fmla="*/ 2147483647 w 19"/>
                <a:gd name="T31" fmla="*/ 2147483647 h 40"/>
                <a:gd name="T32" fmla="*/ 2147483647 w 19"/>
                <a:gd name="T33" fmla="*/ 2147483647 h 40"/>
                <a:gd name="T34" fmla="*/ 2147483647 w 19"/>
                <a:gd name="T35" fmla="*/ 0 h 40"/>
                <a:gd name="T36" fmla="*/ 2147483647 w 19"/>
                <a:gd name="T37" fmla="*/ 2147483647 h 40"/>
                <a:gd name="T38" fmla="*/ 2147483647 w 19"/>
                <a:gd name="T39" fmla="*/ 2147483647 h 40"/>
                <a:gd name="T40" fmla="*/ 2147483647 w 19"/>
                <a:gd name="T41" fmla="*/ 2147483647 h 40"/>
                <a:gd name="T42" fmla="*/ 2147483647 w 19"/>
                <a:gd name="T43" fmla="*/ 2147483647 h 40"/>
                <a:gd name="T44" fmla="*/ 2147483647 w 19"/>
                <a:gd name="T45" fmla="*/ 2147483647 h 40"/>
                <a:gd name="T46" fmla="*/ 2147483647 w 19"/>
                <a:gd name="T47" fmla="*/ 2147483647 h 40"/>
                <a:gd name="T48" fmla="*/ 2147483647 w 19"/>
                <a:gd name="T49" fmla="*/ 2147483647 h 40"/>
                <a:gd name="T50" fmla="*/ 2147483647 w 19"/>
                <a:gd name="T51" fmla="*/ 2147483647 h 40"/>
                <a:gd name="T52" fmla="*/ 2147483647 w 19"/>
                <a:gd name="T53" fmla="*/ 2147483647 h 40"/>
                <a:gd name="T54" fmla="*/ 2147483647 w 19"/>
                <a:gd name="T55" fmla="*/ 2147483647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"/>
                <a:gd name="T85" fmla="*/ 0 h 40"/>
                <a:gd name="T86" fmla="*/ 19 w 19"/>
                <a:gd name="T87" fmla="*/ 40 h 4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" h="40">
                  <a:moveTo>
                    <a:pt x="19" y="40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7" y="40"/>
                    <a:pt x="16" y="40"/>
                    <a:pt x="15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39"/>
                    <a:pt x="11" y="39"/>
                    <a:pt x="9" y="39"/>
                  </a:cubicBezTo>
                  <a:cubicBezTo>
                    <a:pt x="9" y="39"/>
                    <a:pt x="8" y="39"/>
                    <a:pt x="7" y="39"/>
                  </a:cubicBezTo>
                  <a:cubicBezTo>
                    <a:pt x="7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3" y="37"/>
                    <a:pt x="2" y="35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4" y="28"/>
                    <a:pt x="5" y="26"/>
                    <a:pt x="4" y="23"/>
                  </a:cubicBezTo>
                  <a:cubicBezTo>
                    <a:pt x="4" y="22"/>
                    <a:pt x="3" y="20"/>
                    <a:pt x="2" y="18"/>
                  </a:cubicBezTo>
                  <a:cubicBezTo>
                    <a:pt x="2" y="17"/>
                    <a:pt x="1" y="15"/>
                    <a:pt x="1" y="13"/>
                  </a:cubicBezTo>
                  <a:cubicBezTo>
                    <a:pt x="0" y="9"/>
                    <a:pt x="4" y="5"/>
                    <a:pt x="8" y="2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9" y="2"/>
                    <a:pt x="10" y="3"/>
                    <a:pt x="11" y="5"/>
                  </a:cubicBezTo>
                  <a:cubicBezTo>
                    <a:pt x="11" y="5"/>
                    <a:pt x="12" y="6"/>
                    <a:pt x="12" y="6"/>
                  </a:cubicBezTo>
                  <a:cubicBezTo>
                    <a:pt x="14" y="9"/>
                    <a:pt x="15" y="11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5" y="16"/>
                    <a:pt x="15" y="17"/>
                  </a:cubicBezTo>
                  <a:cubicBezTo>
                    <a:pt x="11" y="21"/>
                    <a:pt x="10" y="28"/>
                    <a:pt x="9" y="34"/>
                  </a:cubicBezTo>
                  <a:cubicBezTo>
                    <a:pt x="9" y="38"/>
                    <a:pt x="12" y="38"/>
                    <a:pt x="14" y="39"/>
                  </a:cubicBezTo>
                  <a:cubicBezTo>
                    <a:pt x="16" y="39"/>
                    <a:pt x="17" y="39"/>
                    <a:pt x="19" y="4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4" name="Freeform 1388"/>
            <p:cNvSpPr>
              <a:spLocks noChangeArrowheads="1"/>
            </p:cNvSpPr>
            <p:nvPr/>
          </p:nvSpPr>
          <p:spPr bwMode="auto">
            <a:xfrm>
              <a:off x="342900" y="638175"/>
              <a:ext cx="20638" cy="26988"/>
            </a:xfrm>
            <a:custGeom>
              <a:avLst/>
              <a:gdLst>
                <a:gd name="T0" fmla="*/ 2147483647 w 16"/>
                <a:gd name="T1" fmla="*/ 2147483647 h 21"/>
                <a:gd name="T2" fmla="*/ 2147483647 w 16"/>
                <a:gd name="T3" fmla="*/ 2147483647 h 21"/>
                <a:gd name="T4" fmla="*/ 2147483647 w 16"/>
                <a:gd name="T5" fmla="*/ 2147483647 h 21"/>
                <a:gd name="T6" fmla="*/ 2147483647 w 16"/>
                <a:gd name="T7" fmla="*/ 2147483647 h 21"/>
                <a:gd name="T8" fmla="*/ 2147483647 w 16"/>
                <a:gd name="T9" fmla="*/ 2147483647 h 21"/>
                <a:gd name="T10" fmla="*/ 2147483647 w 16"/>
                <a:gd name="T11" fmla="*/ 2147483647 h 21"/>
                <a:gd name="T12" fmla="*/ 2147483647 w 16"/>
                <a:gd name="T13" fmla="*/ 2147483647 h 21"/>
                <a:gd name="T14" fmla="*/ 2147483647 w 16"/>
                <a:gd name="T15" fmla="*/ 2147483647 h 21"/>
                <a:gd name="T16" fmla="*/ 2147483647 w 16"/>
                <a:gd name="T17" fmla="*/ 2147483647 h 21"/>
                <a:gd name="T18" fmla="*/ 2147483647 w 16"/>
                <a:gd name="T19" fmla="*/ 2147483647 h 21"/>
                <a:gd name="T20" fmla="*/ 2147483647 w 16"/>
                <a:gd name="T21" fmla="*/ 2147483647 h 21"/>
                <a:gd name="T22" fmla="*/ 2147483647 w 16"/>
                <a:gd name="T23" fmla="*/ 2147483647 h 21"/>
                <a:gd name="T24" fmla="*/ 2147483647 w 16"/>
                <a:gd name="T25" fmla="*/ 2147483647 h 21"/>
                <a:gd name="T26" fmla="*/ 0 w 16"/>
                <a:gd name="T27" fmla="*/ 2147483647 h 21"/>
                <a:gd name="T28" fmla="*/ 2147483647 w 16"/>
                <a:gd name="T29" fmla="*/ 0 h 21"/>
                <a:gd name="T30" fmla="*/ 2147483647 w 16"/>
                <a:gd name="T31" fmla="*/ 0 h 21"/>
                <a:gd name="T32" fmla="*/ 2147483647 w 16"/>
                <a:gd name="T33" fmla="*/ 2147483647 h 21"/>
                <a:gd name="T34" fmla="*/ 2147483647 w 16"/>
                <a:gd name="T35" fmla="*/ 2147483647 h 21"/>
                <a:gd name="T36" fmla="*/ 2147483647 w 16"/>
                <a:gd name="T37" fmla="*/ 2147483647 h 21"/>
                <a:gd name="T38" fmla="*/ 2147483647 w 16"/>
                <a:gd name="T39" fmla="*/ 2147483647 h 21"/>
                <a:gd name="T40" fmla="*/ 2147483647 w 16"/>
                <a:gd name="T41" fmla="*/ 2147483647 h 21"/>
                <a:gd name="T42" fmla="*/ 2147483647 w 16"/>
                <a:gd name="T43" fmla="*/ 2147483647 h 2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6"/>
                <a:gd name="T67" fmla="*/ 0 h 21"/>
                <a:gd name="T68" fmla="*/ 16 w 16"/>
                <a:gd name="T69" fmla="*/ 21 h 2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6" h="21">
                  <a:moveTo>
                    <a:pt x="13" y="3"/>
                  </a:moveTo>
                  <a:cubicBezTo>
                    <a:pt x="16" y="7"/>
                    <a:pt x="14" y="12"/>
                    <a:pt x="11" y="15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3" y="21"/>
                    <a:pt x="3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4" y="14"/>
                    <a:pt x="7" y="7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5" name="Freeform 1389"/>
            <p:cNvSpPr>
              <a:spLocks noChangeArrowheads="1"/>
            </p:cNvSpPr>
            <p:nvPr/>
          </p:nvSpPr>
          <p:spPr bwMode="auto">
            <a:xfrm>
              <a:off x="336550" y="679450"/>
              <a:ext cx="12700" cy="26988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2147483647 h 20"/>
                <a:gd name="T6" fmla="*/ 0 w 10"/>
                <a:gd name="T7" fmla="*/ 2147483647 h 20"/>
                <a:gd name="T8" fmla="*/ 0 w 10"/>
                <a:gd name="T9" fmla="*/ 2147483647 h 20"/>
                <a:gd name="T10" fmla="*/ 2147483647 w 10"/>
                <a:gd name="T11" fmla="*/ 0 h 20"/>
                <a:gd name="T12" fmla="*/ 2147483647 w 10"/>
                <a:gd name="T13" fmla="*/ 214748364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0"/>
                <a:gd name="T23" fmla="*/ 10 w 10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0">
                  <a:moveTo>
                    <a:pt x="6" y="2"/>
                  </a:moveTo>
                  <a:cubicBezTo>
                    <a:pt x="9" y="5"/>
                    <a:pt x="10" y="9"/>
                    <a:pt x="9" y="13"/>
                  </a:cubicBezTo>
                  <a:cubicBezTo>
                    <a:pt x="9" y="16"/>
                    <a:pt x="7" y="19"/>
                    <a:pt x="4" y="20"/>
                  </a:cubicBezTo>
                  <a:cubicBezTo>
                    <a:pt x="2" y="15"/>
                    <a:pt x="1" y="8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6" name="Freeform 1390"/>
            <p:cNvSpPr>
              <a:spLocks noChangeArrowheads="1"/>
            </p:cNvSpPr>
            <p:nvPr/>
          </p:nvSpPr>
          <p:spPr bwMode="auto">
            <a:xfrm>
              <a:off x="331788" y="1208087"/>
              <a:ext cx="9525" cy="9525"/>
            </a:xfrm>
            <a:custGeom>
              <a:avLst/>
              <a:gdLst>
                <a:gd name="T0" fmla="*/ 2147483647 w 8"/>
                <a:gd name="T1" fmla="*/ 2147483647 h 8"/>
                <a:gd name="T2" fmla="*/ 2147483647 w 8"/>
                <a:gd name="T3" fmla="*/ 2147483647 h 8"/>
                <a:gd name="T4" fmla="*/ 2147483647 w 8"/>
                <a:gd name="T5" fmla="*/ 2147483647 h 8"/>
                <a:gd name="T6" fmla="*/ 2147483647 w 8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8"/>
                <a:gd name="T14" fmla="*/ 8 w 8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8">
                  <a:moveTo>
                    <a:pt x="7" y="5"/>
                  </a:moveTo>
                  <a:cubicBezTo>
                    <a:pt x="8" y="7"/>
                    <a:pt x="6" y="8"/>
                    <a:pt x="5" y="8"/>
                  </a:cubicBezTo>
                  <a:cubicBezTo>
                    <a:pt x="2" y="8"/>
                    <a:pt x="0" y="5"/>
                    <a:pt x="2" y="3"/>
                  </a:cubicBezTo>
                  <a:cubicBezTo>
                    <a:pt x="3" y="0"/>
                    <a:pt x="7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7" name="Freeform 1391"/>
            <p:cNvSpPr>
              <a:spLocks noChangeArrowheads="1"/>
            </p:cNvSpPr>
            <p:nvPr/>
          </p:nvSpPr>
          <p:spPr bwMode="auto">
            <a:xfrm>
              <a:off x="331788" y="1350962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2"/>
                  </a:moveTo>
                  <a:cubicBezTo>
                    <a:pt x="4" y="0"/>
                    <a:pt x="7" y="3"/>
                    <a:pt x="6" y="6"/>
                  </a:cubicBezTo>
                  <a:cubicBezTo>
                    <a:pt x="6" y="7"/>
                    <a:pt x="4" y="8"/>
                    <a:pt x="3" y="8"/>
                  </a:cubicBezTo>
                  <a:cubicBezTo>
                    <a:pt x="0" y="7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8" name="Freeform 1392"/>
            <p:cNvSpPr>
              <a:spLocks noChangeArrowheads="1"/>
            </p:cNvSpPr>
            <p:nvPr/>
          </p:nvSpPr>
          <p:spPr bwMode="auto">
            <a:xfrm>
              <a:off x="323850" y="685800"/>
              <a:ext cx="15875" cy="25400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0 w 12"/>
                <a:gd name="T7" fmla="*/ 2147483647 h 19"/>
                <a:gd name="T8" fmla="*/ 2147483647 w 12"/>
                <a:gd name="T9" fmla="*/ 2147483647 h 19"/>
                <a:gd name="T10" fmla="*/ 2147483647 w 12"/>
                <a:gd name="T11" fmla="*/ 0 h 19"/>
                <a:gd name="T12" fmla="*/ 2147483647 w 12"/>
                <a:gd name="T13" fmla="*/ 2147483647 h 19"/>
                <a:gd name="T14" fmla="*/ 2147483647 w 12"/>
                <a:gd name="T15" fmla="*/ 2147483647 h 19"/>
                <a:gd name="T16" fmla="*/ 2147483647 w 12"/>
                <a:gd name="T17" fmla="*/ 2147483647 h 19"/>
                <a:gd name="T18" fmla="*/ 2147483647 w 12"/>
                <a:gd name="T19" fmla="*/ 214748364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9"/>
                <a:gd name="T32" fmla="*/ 12 w 12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9">
                  <a:moveTo>
                    <a:pt x="12" y="16"/>
                  </a:moveTo>
                  <a:cubicBezTo>
                    <a:pt x="12" y="16"/>
                    <a:pt x="12" y="16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7" y="18"/>
                    <a:pt x="3" y="19"/>
                    <a:pt x="0" y="19"/>
                  </a:cubicBezTo>
                  <a:cubicBezTo>
                    <a:pt x="2" y="14"/>
                    <a:pt x="4" y="8"/>
                    <a:pt x="7" y="3"/>
                  </a:cubicBezTo>
                  <a:cubicBezTo>
                    <a:pt x="7" y="2"/>
                    <a:pt x="8" y="1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6"/>
                    <a:pt x="10" y="9"/>
                    <a:pt x="11" y="12"/>
                  </a:cubicBezTo>
                  <a:cubicBezTo>
                    <a:pt x="11" y="14"/>
                    <a:pt x="12" y="15"/>
                    <a:pt x="12" y="16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19" name="Freeform 1393"/>
            <p:cNvSpPr>
              <a:spLocks noChangeArrowheads="1"/>
            </p:cNvSpPr>
            <p:nvPr/>
          </p:nvSpPr>
          <p:spPr bwMode="auto">
            <a:xfrm>
              <a:off x="334963" y="671512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0" name="Freeform 1394"/>
            <p:cNvSpPr>
              <a:spLocks noChangeArrowheads="1"/>
            </p:cNvSpPr>
            <p:nvPr/>
          </p:nvSpPr>
          <p:spPr bwMode="auto">
            <a:xfrm>
              <a:off x="334963" y="688975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1" name="Freeform 1395"/>
            <p:cNvSpPr>
              <a:spLocks noChangeArrowheads="1"/>
            </p:cNvSpPr>
            <p:nvPr/>
          </p:nvSpPr>
          <p:spPr bwMode="auto">
            <a:xfrm>
              <a:off x="304800" y="679450"/>
              <a:ext cx="26988" cy="30163"/>
            </a:xfrm>
            <a:custGeom>
              <a:avLst/>
              <a:gdLst>
                <a:gd name="T0" fmla="*/ 2147483647 w 22"/>
                <a:gd name="T1" fmla="*/ 0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2147483647 w 22"/>
                <a:gd name="T7" fmla="*/ 2147483647 h 23"/>
                <a:gd name="T8" fmla="*/ 2147483647 w 22"/>
                <a:gd name="T9" fmla="*/ 2147483647 h 23"/>
                <a:gd name="T10" fmla="*/ 2147483647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2147483647 w 22"/>
                <a:gd name="T17" fmla="*/ 2147483647 h 23"/>
                <a:gd name="T18" fmla="*/ 2147483647 w 22"/>
                <a:gd name="T19" fmla="*/ 2147483647 h 23"/>
                <a:gd name="T20" fmla="*/ 2147483647 w 22"/>
                <a:gd name="T21" fmla="*/ 2147483647 h 23"/>
                <a:gd name="T22" fmla="*/ 0 w 22"/>
                <a:gd name="T23" fmla="*/ 2147483647 h 23"/>
                <a:gd name="T24" fmla="*/ 0 w 22"/>
                <a:gd name="T25" fmla="*/ 2147483647 h 23"/>
                <a:gd name="T26" fmla="*/ 2147483647 w 22"/>
                <a:gd name="T27" fmla="*/ 2147483647 h 23"/>
                <a:gd name="T28" fmla="*/ 2147483647 w 22"/>
                <a:gd name="T29" fmla="*/ 2147483647 h 23"/>
                <a:gd name="T30" fmla="*/ 2147483647 w 22"/>
                <a:gd name="T31" fmla="*/ 0 h 23"/>
                <a:gd name="T32" fmla="*/ 2147483647 w 22"/>
                <a:gd name="T33" fmla="*/ 0 h 23"/>
                <a:gd name="T34" fmla="*/ 2147483647 w 22"/>
                <a:gd name="T35" fmla="*/ 0 h 2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"/>
                <a:gd name="T55" fmla="*/ 0 h 23"/>
                <a:gd name="T56" fmla="*/ 22 w 22"/>
                <a:gd name="T57" fmla="*/ 23 h 2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" h="23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6" y="12"/>
                    <a:pt x="14" y="18"/>
                    <a:pt x="11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8" y="23"/>
                    <a:pt x="8" y="23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4" y="21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1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3"/>
                    <a:pt x="5" y="9"/>
                    <a:pt x="8" y="6"/>
                  </a:cubicBezTo>
                  <a:cubicBezTo>
                    <a:pt x="10" y="5"/>
                    <a:pt x="11" y="4"/>
                    <a:pt x="13" y="3"/>
                  </a:cubicBezTo>
                  <a:cubicBezTo>
                    <a:pt x="14" y="2"/>
                    <a:pt x="16" y="1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2" name="Freeform 1396"/>
            <p:cNvSpPr>
              <a:spLocks noChangeArrowheads="1"/>
            </p:cNvSpPr>
            <p:nvPr/>
          </p:nvSpPr>
          <p:spPr bwMode="auto">
            <a:xfrm>
              <a:off x="317500" y="714375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0 h 6"/>
                <a:gd name="T4" fmla="*/ 0 w 11"/>
                <a:gd name="T5" fmla="*/ 2147483647 h 6"/>
                <a:gd name="T6" fmla="*/ 2147483647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8" y="1"/>
                  </a:moveTo>
                  <a:cubicBezTo>
                    <a:pt x="9" y="1"/>
                    <a:pt x="10" y="0"/>
                    <a:pt x="11" y="0"/>
                  </a:cubicBezTo>
                  <a:cubicBezTo>
                    <a:pt x="8" y="1"/>
                    <a:pt x="4" y="4"/>
                    <a:pt x="0" y="6"/>
                  </a:cubicBezTo>
                  <a:cubicBezTo>
                    <a:pt x="1" y="4"/>
                    <a:pt x="2" y="3"/>
                    <a:pt x="3" y="1"/>
                  </a:cubicBezTo>
                  <a:cubicBezTo>
                    <a:pt x="5" y="1"/>
                    <a:pt x="7" y="1"/>
                    <a:pt x="8" y="1"/>
                  </a:cubicBezTo>
                  <a:close/>
                </a:path>
              </a:pathLst>
            </a:custGeom>
            <a:solidFill>
              <a:srgbClr val="A3D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3" name="Freeform 1397"/>
            <p:cNvSpPr>
              <a:spLocks noChangeArrowheads="1"/>
            </p:cNvSpPr>
            <p:nvPr/>
          </p:nvSpPr>
          <p:spPr bwMode="auto">
            <a:xfrm>
              <a:off x="311150" y="1516062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1" y="3"/>
                  </a:moveTo>
                  <a:cubicBezTo>
                    <a:pt x="4" y="0"/>
                    <a:pt x="7" y="4"/>
                    <a:pt x="6" y="6"/>
                  </a:cubicBezTo>
                  <a:cubicBezTo>
                    <a:pt x="6" y="8"/>
                    <a:pt x="4" y="8"/>
                    <a:pt x="3" y="8"/>
                  </a:cubicBezTo>
                  <a:cubicBezTo>
                    <a:pt x="0" y="8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4" name="Freeform 1398"/>
            <p:cNvSpPr>
              <a:spLocks noChangeArrowheads="1"/>
            </p:cNvSpPr>
            <p:nvPr/>
          </p:nvSpPr>
          <p:spPr bwMode="auto">
            <a:xfrm>
              <a:off x="288925" y="706437"/>
              <a:ext cx="28575" cy="42863"/>
            </a:xfrm>
            <a:custGeom>
              <a:avLst/>
              <a:gdLst>
                <a:gd name="T0" fmla="*/ 2147483647 w 22"/>
                <a:gd name="T1" fmla="*/ 2147483647 h 33"/>
                <a:gd name="T2" fmla="*/ 2147483647 w 22"/>
                <a:gd name="T3" fmla="*/ 2147483647 h 33"/>
                <a:gd name="T4" fmla="*/ 2147483647 w 22"/>
                <a:gd name="T5" fmla="*/ 2147483647 h 33"/>
                <a:gd name="T6" fmla="*/ 2147483647 w 22"/>
                <a:gd name="T7" fmla="*/ 2147483647 h 33"/>
                <a:gd name="T8" fmla="*/ 2147483647 w 22"/>
                <a:gd name="T9" fmla="*/ 2147483647 h 33"/>
                <a:gd name="T10" fmla="*/ 2147483647 w 22"/>
                <a:gd name="T11" fmla="*/ 2147483647 h 33"/>
                <a:gd name="T12" fmla="*/ 2147483647 w 22"/>
                <a:gd name="T13" fmla="*/ 0 h 33"/>
                <a:gd name="T14" fmla="*/ 2147483647 w 22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33"/>
                <a:gd name="T26" fmla="*/ 22 w 22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33">
                  <a:moveTo>
                    <a:pt x="22" y="7"/>
                  </a:moveTo>
                  <a:cubicBezTo>
                    <a:pt x="20" y="11"/>
                    <a:pt x="19" y="14"/>
                    <a:pt x="17" y="18"/>
                  </a:cubicBezTo>
                  <a:cubicBezTo>
                    <a:pt x="15" y="20"/>
                    <a:pt x="14" y="21"/>
                    <a:pt x="13" y="23"/>
                  </a:cubicBezTo>
                  <a:cubicBezTo>
                    <a:pt x="10" y="26"/>
                    <a:pt x="7" y="29"/>
                    <a:pt x="5" y="33"/>
                  </a:cubicBezTo>
                  <a:cubicBezTo>
                    <a:pt x="5" y="32"/>
                    <a:pt x="5" y="32"/>
                    <a:pt x="4" y="31"/>
                  </a:cubicBezTo>
                  <a:cubicBezTo>
                    <a:pt x="0" y="24"/>
                    <a:pt x="2" y="15"/>
                    <a:pt x="5" y="8"/>
                  </a:cubicBezTo>
                  <a:cubicBezTo>
                    <a:pt x="6" y="5"/>
                    <a:pt x="8" y="3"/>
                    <a:pt x="9" y="0"/>
                  </a:cubicBezTo>
                  <a:cubicBezTo>
                    <a:pt x="12" y="4"/>
                    <a:pt x="17" y="6"/>
                    <a:pt x="22" y="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5" name="Freeform 1399"/>
            <p:cNvSpPr>
              <a:spLocks noChangeArrowheads="1"/>
            </p:cNvSpPr>
            <p:nvPr/>
          </p:nvSpPr>
          <p:spPr bwMode="auto">
            <a:xfrm>
              <a:off x="300038" y="1060450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7" y="3"/>
                    <a:pt x="6" y="4"/>
                    <a:pt x="5" y="5"/>
                  </a:cubicBezTo>
                  <a:cubicBezTo>
                    <a:pt x="4" y="7"/>
                    <a:pt x="0" y="6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6" name="Freeform 1400"/>
            <p:cNvSpPr>
              <a:spLocks noChangeArrowheads="1"/>
            </p:cNvSpPr>
            <p:nvPr/>
          </p:nvSpPr>
          <p:spPr bwMode="auto">
            <a:xfrm>
              <a:off x="265113" y="1335087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7"/>
                    <a:pt x="6" y="8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6" y="3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7" name="Freeform 1401"/>
            <p:cNvSpPr>
              <a:spLocks noChangeArrowheads="1"/>
            </p:cNvSpPr>
            <p:nvPr/>
          </p:nvSpPr>
          <p:spPr bwMode="auto">
            <a:xfrm>
              <a:off x="266700" y="1198562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0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5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3" y="7"/>
                    <a:pt x="0" y="6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8" name="Freeform 1402"/>
            <p:cNvSpPr>
              <a:spLocks noChangeArrowheads="1"/>
            </p:cNvSpPr>
            <p:nvPr/>
          </p:nvSpPr>
          <p:spPr bwMode="auto">
            <a:xfrm>
              <a:off x="234950" y="1506537"/>
              <a:ext cx="9525" cy="9525"/>
            </a:xfrm>
            <a:custGeom>
              <a:avLst/>
              <a:gdLst>
                <a:gd name="T0" fmla="*/ 2147483647 w 7"/>
                <a:gd name="T1" fmla="*/ 2147483647 h 7"/>
                <a:gd name="T2" fmla="*/ 2147483647 w 7"/>
                <a:gd name="T3" fmla="*/ 2147483647 h 7"/>
                <a:gd name="T4" fmla="*/ 0 w 7"/>
                <a:gd name="T5" fmla="*/ 2147483647 h 7"/>
                <a:gd name="T6" fmla="*/ 2147483647 w 7"/>
                <a:gd name="T7" fmla="*/ 2147483647 h 7"/>
                <a:gd name="T8" fmla="*/ 2147483647 w 7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1"/>
                  </a:moveTo>
                  <a:cubicBezTo>
                    <a:pt x="7" y="3"/>
                    <a:pt x="7" y="4"/>
                    <a:pt x="6" y="5"/>
                  </a:cubicBezTo>
                  <a:cubicBezTo>
                    <a:pt x="4" y="7"/>
                    <a:pt x="1" y="6"/>
                    <a:pt x="0" y="4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0"/>
                    <a:pt x="5" y="1"/>
                    <a:pt x="6" y="1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29" name="Freeform 1403"/>
            <p:cNvSpPr>
              <a:spLocks noChangeArrowheads="1"/>
            </p:cNvSpPr>
            <p:nvPr/>
          </p:nvSpPr>
          <p:spPr bwMode="auto">
            <a:xfrm>
              <a:off x="128588" y="1131887"/>
              <a:ext cx="96838" cy="127000"/>
            </a:xfrm>
            <a:custGeom>
              <a:avLst/>
              <a:gdLst>
                <a:gd name="T0" fmla="*/ 2147483647 w 74"/>
                <a:gd name="T1" fmla="*/ 0 h 98"/>
                <a:gd name="T2" fmla="*/ 2147483647 w 74"/>
                <a:gd name="T3" fmla="*/ 2147483647 h 98"/>
                <a:gd name="T4" fmla="*/ 2147483647 w 74"/>
                <a:gd name="T5" fmla="*/ 2147483647 h 98"/>
                <a:gd name="T6" fmla="*/ 2147483647 w 74"/>
                <a:gd name="T7" fmla="*/ 2147483647 h 98"/>
                <a:gd name="T8" fmla="*/ 2147483647 w 74"/>
                <a:gd name="T9" fmla="*/ 2147483647 h 98"/>
                <a:gd name="T10" fmla="*/ 2147483647 w 74"/>
                <a:gd name="T11" fmla="*/ 2147483647 h 98"/>
                <a:gd name="T12" fmla="*/ 2147483647 w 74"/>
                <a:gd name="T13" fmla="*/ 2147483647 h 98"/>
                <a:gd name="T14" fmla="*/ 2147483647 w 74"/>
                <a:gd name="T15" fmla="*/ 2147483647 h 98"/>
                <a:gd name="T16" fmla="*/ 2147483647 w 74"/>
                <a:gd name="T17" fmla="*/ 2147483647 h 98"/>
                <a:gd name="T18" fmla="*/ 2147483647 w 74"/>
                <a:gd name="T19" fmla="*/ 2147483647 h 98"/>
                <a:gd name="T20" fmla="*/ 2147483647 w 74"/>
                <a:gd name="T21" fmla="*/ 2147483647 h 98"/>
                <a:gd name="T22" fmla="*/ 2147483647 w 74"/>
                <a:gd name="T23" fmla="*/ 2147483647 h 98"/>
                <a:gd name="T24" fmla="*/ 0 w 74"/>
                <a:gd name="T25" fmla="*/ 2147483647 h 98"/>
                <a:gd name="T26" fmla="*/ 2147483647 w 74"/>
                <a:gd name="T27" fmla="*/ 2147483647 h 98"/>
                <a:gd name="T28" fmla="*/ 2147483647 w 74"/>
                <a:gd name="T29" fmla="*/ 2147483647 h 98"/>
                <a:gd name="T30" fmla="*/ 2147483647 w 74"/>
                <a:gd name="T31" fmla="*/ 2147483647 h 98"/>
                <a:gd name="T32" fmla="*/ 2147483647 w 74"/>
                <a:gd name="T33" fmla="*/ 2147483647 h 98"/>
                <a:gd name="T34" fmla="*/ 2147483647 w 74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4"/>
                <a:gd name="T55" fmla="*/ 0 h 98"/>
                <a:gd name="T56" fmla="*/ 74 w 74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4" h="98">
                  <a:moveTo>
                    <a:pt x="54" y="0"/>
                  </a:moveTo>
                  <a:cubicBezTo>
                    <a:pt x="58" y="5"/>
                    <a:pt x="68" y="8"/>
                    <a:pt x="74" y="9"/>
                  </a:cubicBezTo>
                  <a:cubicBezTo>
                    <a:pt x="68" y="28"/>
                    <a:pt x="55" y="45"/>
                    <a:pt x="45" y="62"/>
                  </a:cubicBezTo>
                  <a:cubicBezTo>
                    <a:pt x="39" y="70"/>
                    <a:pt x="34" y="80"/>
                    <a:pt x="28" y="89"/>
                  </a:cubicBezTo>
                  <a:cubicBezTo>
                    <a:pt x="26" y="91"/>
                    <a:pt x="24" y="94"/>
                    <a:pt x="21" y="96"/>
                  </a:cubicBezTo>
                  <a:cubicBezTo>
                    <a:pt x="20" y="97"/>
                    <a:pt x="19" y="98"/>
                    <a:pt x="17" y="98"/>
                  </a:cubicBezTo>
                  <a:cubicBezTo>
                    <a:pt x="15" y="98"/>
                    <a:pt x="15" y="94"/>
                    <a:pt x="15" y="93"/>
                  </a:cubicBezTo>
                  <a:cubicBezTo>
                    <a:pt x="15" y="91"/>
                    <a:pt x="14" y="91"/>
                    <a:pt x="13" y="91"/>
                  </a:cubicBezTo>
                  <a:cubicBezTo>
                    <a:pt x="9" y="93"/>
                    <a:pt x="10" y="89"/>
                    <a:pt x="10" y="88"/>
                  </a:cubicBezTo>
                  <a:cubicBezTo>
                    <a:pt x="10" y="87"/>
                    <a:pt x="9" y="86"/>
                    <a:pt x="8" y="86"/>
                  </a:cubicBezTo>
                  <a:cubicBezTo>
                    <a:pt x="5" y="87"/>
                    <a:pt x="4" y="86"/>
                    <a:pt x="5" y="83"/>
                  </a:cubicBezTo>
                  <a:cubicBezTo>
                    <a:pt x="6" y="82"/>
                    <a:pt x="6" y="81"/>
                    <a:pt x="4" y="81"/>
                  </a:cubicBezTo>
                  <a:cubicBezTo>
                    <a:pt x="4" y="81"/>
                    <a:pt x="0" y="80"/>
                    <a:pt x="0" y="80"/>
                  </a:cubicBezTo>
                  <a:cubicBezTo>
                    <a:pt x="1" y="78"/>
                    <a:pt x="3" y="77"/>
                    <a:pt x="4" y="76"/>
                  </a:cubicBezTo>
                  <a:cubicBezTo>
                    <a:pt x="8" y="74"/>
                    <a:pt x="11" y="72"/>
                    <a:pt x="15" y="70"/>
                  </a:cubicBezTo>
                  <a:cubicBezTo>
                    <a:pt x="24" y="65"/>
                    <a:pt x="14" y="60"/>
                    <a:pt x="8" y="55"/>
                  </a:cubicBezTo>
                  <a:cubicBezTo>
                    <a:pt x="19" y="55"/>
                    <a:pt x="27" y="51"/>
                    <a:pt x="33" y="41"/>
                  </a:cubicBezTo>
                  <a:cubicBezTo>
                    <a:pt x="41" y="28"/>
                    <a:pt x="49" y="15"/>
                    <a:pt x="54" y="0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0" name="Freeform 1404"/>
            <p:cNvSpPr>
              <a:spLocks noChangeArrowheads="1"/>
            </p:cNvSpPr>
            <p:nvPr/>
          </p:nvSpPr>
          <p:spPr bwMode="auto">
            <a:xfrm>
              <a:off x="203200" y="1314450"/>
              <a:ext cx="9525" cy="11113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0 w 7"/>
                <a:gd name="T5" fmla="*/ 2147483647 h 8"/>
                <a:gd name="T6" fmla="*/ 2147483647 w 7"/>
                <a:gd name="T7" fmla="*/ 2147483647 h 8"/>
                <a:gd name="T8" fmla="*/ 2147483647 w 7"/>
                <a:gd name="T9" fmla="*/ 214748364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6" y="2"/>
                  </a:moveTo>
                  <a:cubicBezTo>
                    <a:pt x="7" y="3"/>
                    <a:pt x="7" y="4"/>
                    <a:pt x="6" y="6"/>
                  </a:cubicBezTo>
                  <a:cubicBezTo>
                    <a:pt x="4" y="8"/>
                    <a:pt x="1" y="6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1" name="Freeform 1405"/>
            <p:cNvSpPr>
              <a:spLocks noChangeArrowheads="1"/>
            </p:cNvSpPr>
            <p:nvPr/>
          </p:nvSpPr>
          <p:spPr bwMode="auto">
            <a:xfrm>
              <a:off x="196850" y="1349375"/>
              <a:ext cx="1588" cy="1588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2" name="Freeform 1406"/>
            <p:cNvSpPr>
              <a:spLocks noChangeArrowheads="1"/>
            </p:cNvSpPr>
            <p:nvPr/>
          </p:nvSpPr>
          <p:spPr bwMode="auto">
            <a:xfrm>
              <a:off x="192088" y="1357312"/>
              <a:ext cx="3175" cy="6350"/>
            </a:xfrm>
            <a:custGeom>
              <a:avLst/>
              <a:gdLst>
                <a:gd name="T0" fmla="*/ 0 w 2"/>
                <a:gd name="T1" fmla="*/ 2147483647 h 4"/>
                <a:gd name="T2" fmla="*/ 2147483647 w 2"/>
                <a:gd name="T3" fmla="*/ 0 h 4"/>
                <a:gd name="T4" fmla="*/ 0 w 2"/>
                <a:gd name="T5" fmla="*/ 2147483647 h 4"/>
                <a:gd name="T6" fmla="*/ 0 60000 65536"/>
                <a:gd name="T7" fmla="*/ 0 60000 65536"/>
                <a:gd name="T8" fmla="*/ 0 60000 65536"/>
                <a:gd name="T9" fmla="*/ 0 w 2"/>
                <a:gd name="T10" fmla="*/ 0 h 4"/>
                <a:gd name="T11" fmla="*/ 2 w 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3" name="Freeform 1407"/>
            <p:cNvSpPr>
              <a:spLocks noChangeArrowheads="1"/>
            </p:cNvSpPr>
            <p:nvPr/>
          </p:nvSpPr>
          <p:spPr bwMode="auto">
            <a:xfrm>
              <a:off x="141288" y="1482725"/>
              <a:ext cx="9525" cy="9525"/>
            </a:xfrm>
            <a:custGeom>
              <a:avLst/>
              <a:gdLst>
                <a:gd name="T0" fmla="*/ 2147483647 w 7"/>
                <a:gd name="T1" fmla="*/ 2147483647 h 8"/>
                <a:gd name="T2" fmla="*/ 2147483647 w 7"/>
                <a:gd name="T3" fmla="*/ 2147483647 h 8"/>
                <a:gd name="T4" fmla="*/ 2147483647 w 7"/>
                <a:gd name="T5" fmla="*/ 2147483647 h 8"/>
                <a:gd name="T6" fmla="*/ 2147483647 w 7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8"/>
                <a:gd name="T14" fmla="*/ 7 w 7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8">
                  <a:moveTo>
                    <a:pt x="7" y="5"/>
                  </a:moveTo>
                  <a:cubicBezTo>
                    <a:pt x="7" y="6"/>
                    <a:pt x="6" y="7"/>
                    <a:pt x="4" y="8"/>
                  </a:cubicBezTo>
                  <a:cubicBezTo>
                    <a:pt x="2" y="8"/>
                    <a:pt x="0" y="5"/>
                    <a:pt x="1" y="3"/>
                  </a:cubicBezTo>
                  <a:cubicBezTo>
                    <a:pt x="3" y="0"/>
                    <a:pt x="7" y="2"/>
                    <a:pt x="7" y="5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4" name="Freeform 1408"/>
            <p:cNvSpPr>
              <a:spLocks noChangeArrowheads="1"/>
            </p:cNvSpPr>
            <p:nvPr/>
          </p:nvSpPr>
          <p:spPr bwMode="auto">
            <a:xfrm>
              <a:off x="95250" y="1109662"/>
              <a:ext cx="28575" cy="30163"/>
            </a:xfrm>
            <a:custGeom>
              <a:avLst/>
              <a:gdLst>
                <a:gd name="T0" fmla="*/ 2147483647 w 22"/>
                <a:gd name="T1" fmla="*/ 2147483647 h 23"/>
                <a:gd name="T2" fmla="*/ 2147483647 w 22"/>
                <a:gd name="T3" fmla="*/ 2147483647 h 23"/>
                <a:gd name="T4" fmla="*/ 2147483647 w 22"/>
                <a:gd name="T5" fmla="*/ 2147483647 h 23"/>
                <a:gd name="T6" fmla="*/ 0 w 22"/>
                <a:gd name="T7" fmla="*/ 2147483647 h 23"/>
                <a:gd name="T8" fmla="*/ 0 w 22"/>
                <a:gd name="T9" fmla="*/ 2147483647 h 23"/>
                <a:gd name="T10" fmla="*/ 2147483647 w 22"/>
                <a:gd name="T11" fmla="*/ 2147483647 h 23"/>
                <a:gd name="T12" fmla="*/ 2147483647 w 22"/>
                <a:gd name="T13" fmla="*/ 2147483647 h 23"/>
                <a:gd name="T14" fmla="*/ 2147483647 w 22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23"/>
                <a:gd name="T26" fmla="*/ 22 w 22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23">
                  <a:moveTo>
                    <a:pt x="20" y="8"/>
                  </a:moveTo>
                  <a:cubicBezTo>
                    <a:pt x="22" y="13"/>
                    <a:pt x="20" y="18"/>
                    <a:pt x="16" y="20"/>
                  </a:cubicBezTo>
                  <a:cubicBezTo>
                    <a:pt x="12" y="23"/>
                    <a:pt x="9" y="22"/>
                    <a:pt x="4" y="21"/>
                  </a:cubicBezTo>
                  <a:cubicBezTo>
                    <a:pt x="5" y="17"/>
                    <a:pt x="3" y="13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4" y="8"/>
                    <a:pt x="5" y="4"/>
                    <a:pt x="9" y="2"/>
                  </a:cubicBezTo>
                  <a:cubicBezTo>
                    <a:pt x="14" y="0"/>
                    <a:pt x="19" y="3"/>
                    <a:pt x="20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5" name="Freeform 1409"/>
            <p:cNvSpPr>
              <a:spLocks noChangeArrowheads="1"/>
            </p:cNvSpPr>
            <p:nvPr/>
          </p:nvSpPr>
          <p:spPr bwMode="auto">
            <a:xfrm>
              <a:off x="88900" y="1143000"/>
              <a:ext cx="25400" cy="25400"/>
            </a:xfrm>
            <a:custGeom>
              <a:avLst/>
              <a:gdLst>
                <a:gd name="T0" fmla="*/ 2147483647 w 20"/>
                <a:gd name="T1" fmla="*/ 2147483647 h 20"/>
                <a:gd name="T2" fmla="*/ 2147483647 w 20"/>
                <a:gd name="T3" fmla="*/ 2147483647 h 20"/>
                <a:gd name="T4" fmla="*/ 2147483647 w 20"/>
                <a:gd name="T5" fmla="*/ 2147483647 h 20"/>
                <a:gd name="T6" fmla="*/ 2147483647 w 20"/>
                <a:gd name="T7" fmla="*/ 2147483647 h 20"/>
                <a:gd name="T8" fmla="*/ 0 w 20"/>
                <a:gd name="T9" fmla="*/ 2147483647 h 20"/>
                <a:gd name="T10" fmla="*/ 2147483647 w 20"/>
                <a:gd name="T11" fmla="*/ 0 h 20"/>
                <a:gd name="T12" fmla="*/ 2147483647 w 20"/>
                <a:gd name="T13" fmla="*/ 2147483647 h 20"/>
                <a:gd name="T14" fmla="*/ 2147483647 w 20"/>
                <a:gd name="T15" fmla="*/ 2147483647 h 20"/>
                <a:gd name="T16" fmla="*/ 2147483647 w 20"/>
                <a:gd name="T17" fmla="*/ 214748364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20"/>
                <a:gd name="T29" fmla="*/ 20 w 20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20">
                  <a:moveTo>
                    <a:pt x="19" y="10"/>
                  </a:moveTo>
                  <a:cubicBezTo>
                    <a:pt x="20" y="14"/>
                    <a:pt x="17" y="16"/>
                    <a:pt x="14" y="18"/>
                  </a:cubicBezTo>
                  <a:cubicBezTo>
                    <a:pt x="11" y="19"/>
                    <a:pt x="7" y="20"/>
                    <a:pt x="4" y="18"/>
                  </a:cubicBezTo>
                  <a:cubicBezTo>
                    <a:pt x="3" y="17"/>
                    <a:pt x="2" y="16"/>
                    <a:pt x="1" y="14"/>
                  </a:cubicBezTo>
                  <a:cubicBezTo>
                    <a:pt x="0" y="12"/>
                    <a:pt x="1" y="10"/>
                    <a:pt x="0" y="9"/>
                  </a:cubicBezTo>
                  <a:cubicBezTo>
                    <a:pt x="4" y="7"/>
                    <a:pt x="7" y="4"/>
                    <a:pt x="8" y="0"/>
                  </a:cubicBezTo>
                  <a:cubicBezTo>
                    <a:pt x="10" y="1"/>
                    <a:pt x="11" y="2"/>
                    <a:pt x="13" y="2"/>
                  </a:cubicBezTo>
                  <a:cubicBezTo>
                    <a:pt x="13" y="2"/>
                    <a:pt x="14" y="2"/>
                    <a:pt x="15" y="3"/>
                  </a:cubicBezTo>
                  <a:cubicBezTo>
                    <a:pt x="17" y="4"/>
                    <a:pt x="19" y="7"/>
                    <a:pt x="19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6" name="Freeform 1410"/>
            <p:cNvSpPr>
              <a:spLocks noChangeArrowheads="1"/>
            </p:cNvSpPr>
            <p:nvPr/>
          </p:nvSpPr>
          <p:spPr bwMode="auto">
            <a:xfrm>
              <a:off x="65088" y="1095375"/>
              <a:ext cx="34925" cy="28575"/>
            </a:xfrm>
            <a:custGeom>
              <a:avLst/>
              <a:gdLst>
                <a:gd name="T0" fmla="*/ 2147483647 w 26"/>
                <a:gd name="T1" fmla="*/ 2147483647 h 22"/>
                <a:gd name="T2" fmla="*/ 2147483647 w 26"/>
                <a:gd name="T3" fmla="*/ 2147483647 h 22"/>
                <a:gd name="T4" fmla="*/ 2147483647 w 26"/>
                <a:gd name="T5" fmla="*/ 2147483647 h 22"/>
                <a:gd name="T6" fmla="*/ 2147483647 w 26"/>
                <a:gd name="T7" fmla="*/ 2147483647 h 22"/>
                <a:gd name="T8" fmla="*/ 2147483647 w 26"/>
                <a:gd name="T9" fmla="*/ 2147483647 h 22"/>
                <a:gd name="T10" fmla="*/ 2147483647 w 26"/>
                <a:gd name="T11" fmla="*/ 2147483647 h 22"/>
                <a:gd name="T12" fmla="*/ 2147483647 w 26"/>
                <a:gd name="T13" fmla="*/ 2147483647 h 22"/>
                <a:gd name="T14" fmla="*/ 2147483647 w 26"/>
                <a:gd name="T15" fmla="*/ 2147483647 h 22"/>
                <a:gd name="T16" fmla="*/ 2147483647 w 26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6"/>
                <a:gd name="T28" fmla="*/ 0 h 22"/>
                <a:gd name="T29" fmla="*/ 26 w 26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6" h="22">
                  <a:moveTo>
                    <a:pt x="22" y="7"/>
                  </a:moveTo>
                  <a:cubicBezTo>
                    <a:pt x="26" y="12"/>
                    <a:pt x="22" y="16"/>
                    <a:pt x="21" y="21"/>
                  </a:cubicBezTo>
                  <a:cubicBezTo>
                    <a:pt x="19" y="19"/>
                    <a:pt x="16" y="19"/>
                    <a:pt x="14" y="19"/>
                  </a:cubicBezTo>
                  <a:cubicBezTo>
                    <a:pt x="11" y="19"/>
                    <a:pt x="8" y="20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0"/>
                    <a:pt x="2" y="20"/>
                    <a:pt x="1" y="17"/>
                  </a:cubicBezTo>
                  <a:cubicBezTo>
                    <a:pt x="0" y="16"/>
                    <a:pt x="0" y="13"/>
                    <a:pt x="1" y="11"/>
                  </a:cubicBezTo>
                  <a:cubicBezTo>
                    <a:pt x="1" y="7"/>
                    <a:pt x="3" y="3"/>
                    <a:pt x="8" y="1"/>
                  </a:cubicBezTo>
                  <a:cubicBezTo>
                    <a:pt x="13" y="0"/>
                    <a:pt x="19" y="2"/>
                    <a:pt x="22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7" name="Freeform 1411"/>
            <p:cNvSpPr>
              <a:spLocks noChangeArrowheads="1"/>
            </p:cNvSpPr>
            <p:nvPr/>
          </p:nvSpPr>
          <p:spPr bwMode="auto">
            <a:xfrm>
              <a:off x="57150" y="1068387"/>
              <a:ext cx="26988" cy="26988"/>
            </a:xfrm>
            <a:custGeom>
              <a:avLst/>
              <a:gdLst>
                <a:gd name="T0" fmla="*/ 2147483647 w 20"/>
                <a:gd name="T1" fmla="*/ 2147483647 h 21"/>
                <a:gd name="T2" fmla="*/ 2147483647 w 20"/>
                <a:gd name="T3" fmla="*/ 2147483647 h 21"/>
                <a:gd name="T4" fmla="*/ 2147483647 w 20"/>
                <a:gd name="T5" fmla="*/ 2147483647 h 21"/>
                <a:gd name="T6" fmla="*/ 2147483647 w 20"/>
                <a:gd name="T7" fmla="*/ 2147483647 h 21"/>
                <a:gd name="T8" fmla="*/ 2147483647 w 20"/>
                <a:gd name="T9" fmla="*/ 2147483647 h 21"/>
                <a:gd name="T10" fmla="*/ 2147483647 w 20"/>
                <a:gd name="T11" fmla="*/ 2147483647 h 21"/>
                <a:gd name="T12" fmla="*/ 2147483647 w 20"/>
                <a:gd name="T13" fmla="*/ 2147483647 h 21"/>
                <a:gd name="T14" fmla="*/ 0 w 20"/>
                <a:gd name="T15" fmla="*/ 2147483647 h 21"/>
                <a:gd name="T16" fmla="*/ 2147483647 w 20"/>
                <a:gd name="T17" fmla="*/ 2147483647 h 21"/>
                <a:gd name="T18" fmla="*/ 2147483647 w 20"/>
                <a:gd name="T19" fmla="*/ 2147483647 h 21"/>
                <a:gd name="T20" fmla="*/ 2147483647 w 20"/>
                <a:gd name="T21" fmla="*/ 2147483647 h 21"/>
                <a:gd name="T22" fmla="*/ 2147483647 w 20"/>
                <a:gd name="T23" fmla="*/ 2147483647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21"/>
                <a:gd name="T38" fmla="*/ 20 w 20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21">
                  <a:moveTo>
                    <a:pt x="20" y="11"/>
                  </a:moveTo>
                  <a:cubicBezTo>
                    <a:pt x="20" y="13"/>
                    <a:pt x="19" y="15"/>
                    <a:pt x="18" y="16"/>
                  </a:cubicBezTo>
                  <a:cubicBezTo>
                    <a:pt x="18" y="17"/>
                    <a:pt x="16" y="17"/>
                    <a:pt x="15" y="18"/>
                  </a:cubicBezTo>
                  <a:cubicBezTo>
                    <a:pt x="14" y="18"/>
                    <a:pt x="14" y="18"/>
                    <a:pt x="13" y="19"/>
                  </a:cubicBezTo>
                  <a:cubicBezTo>
                    <a:pt x="11" y="19"/>
                    <a:pt x="9" y="20"/>
                    <a:pt x="7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9" y="15"/>
                    <a:pt x="8" y="11"/>
                    <a:pt x="4" y="8"/>
                  </a:cubicBezTo>
                  <a:cubicBezTo>
                    <a:pt x="3" y="7"/>
                    <a:pt x="2" y="6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3" y="2"/>
                    <a:pt x="5" y="2"/>
                    <a:pt x="7" y="1"/>
                  </a:cubicBezTo>
                  <a:cubicBezTo>
                    <a:pt x="10" y="0"/>
                    <a:pt x="12" y="0"/>
                    <a:pt x="15" y="1"/>
                  </a:cubicBezTo>
                  <a:cubicBezTo>
                    <a:pt x="18" y="3"/>
                    <a:pt x="20" y="8"/>
                    <a:pt x="20" y="1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8" name="Freeform 1412"/>
            <p:cNvSpPr>
              <a:spLocks noChangeArrowheads="1"/>
            </p:cNvSpPr>
            <p:nvPr/>
          </p:nvSpPr>
          <p:spPr bwMode="auto">
            <a:xfrm>
              <a:off x="55563" y="1147762"/>
              <a:ext cx="28575" cy="25400"/>
            </a:xfrm>
            <a:custGeom>
              <a:avLst/>
              <a:gdLst>
                <a:gd name="T0" fmla="*/ 2147483647 w 22"/>
                <a:gd name="T1" fmla="*/ 2147483647 h 19"/>
                <a:gd name="T2" fmla="*/ 2147483647 w 22"/>
                <a:gd name="T3" fmla="*/ 2147483647 h 19"/>
                <a:gd name="T4" fmla="*/ 2147483647 w 22"/>
                <a:gd name="T5" fmla="*/ 2147483647 h 19"/>
                <a:gd name="T6" fmla="*/ 2147483647 w 22"/>
                <a:gd name="T7" fmla="*/ 2147483647 h 19"/>
                <a:gd name="T8" fmla="*/ 2147483647 w 22"/>
                <a:gd name="T9" fmla="*/ 2147483647 h 19"/>
                <a:gd name="T10" fmla="*/ 2147483647 w 22"/>
                <a:gd name="T11" fmla="*/ 2147483647 h 19"/>
                <a:gd name="T12" fmla="*/ 2147483647 w 22"/>
                <a:gd name="T13" fmla="*/ 0 h 19"/>
                <a:gd name="T14" fmla="*/ 2147483647 w 22"/>
                <a:gd name="T15" fmla="*/ 2147483647 h 19"/>
                <a:gd name="T16" fmla="*/ 2147483647 w 22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"/>
                <a:gd name="T28" fmla="*/ 0 h 19"/>
                <a:gd name="T29" fmla="*/ 22 w 22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" h="19"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0" y="9"/>
                    <a:pt x="19" y="12"/>
                    <a:pt x="18" y="14"/>
                  </a:cubicBezTo>
                  <a:cubicBezTo>
                    <a:pt x="18" y="14"/>
                    <a:pt x="17" y="14"/>
                    <a:pt x="17" y="15"/>
                  </a:cubicBezTo>
                  <a:cubicBezTo>
                    <a:pt x="15" y="17"/>
                    <a:pt x="12" y="19"/>
                    <a:pt x="7" y="18"/>
                  </a:cubicBezTo>
                  <a:cubicBezTo>
                    <a:pt x="1" y="17"/>
                    <a:pt x="0" y="9"/>
                    <a:pt x="3" y="5"/>
                  </a:cubicBezTo>
                  <a:cubicBezTo>
                    <a:pt x="6" y="3"/>
                    <a:pt x="10" y="2"/>
                    <a:pt x="12" y="0"/>
                  </a:cubicBezTo>
                  <a:cubicBezTo>
                    <a:pt x="13" y="1"/>
                    <a:pt x="14" y="2"/>
                    <a:pt x="15" y="3"/>
                  </a:cubicBezTo>
                  <a:cubicBezTo>
                    <a:pt x="17" y="5"/>
                    <a:pt x="19" y="6"/>
                    <a:pt x="22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39" name="Freeform 1413"/>
            <p:cNvSpPr>
              <a:spLocks noChangeArrowheads="1"/>
            </p:cNvSpPr>
            <p:nvPr/>
          </p:nvSpPr>
          <p:spPr bwMode="auto">
            <a:xfrm>
              <a:off x="46038" y="1123950"/>
              <a:ext cx="23813" cy="22225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2147483647 w 18"/>
                <a:gd name="T11" fmla="*/ 2147483647 h 18"/>
                <a:gd name="T12" fmla="*/ 2147483647 w 18"/>
                <a:gd name="T13" fmla="*/ 2147483647 h 18"/>
                <a:gd name="T14" fmla="*/ 2147483647 w 18"/>
                <a:gd name="T15" fmla="*/ 2147483647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18"/>
                <a:gd name="T26" fmla="*/ 18 w 18"/>
                <a:gd name="T27" fmla="*/ 18 h 1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18">
                  <a:moveTo>
                    <a:pt x="13" y="1"/>
                  </a:moveTo>
                  <a:cubicBezTo>
                    <a:pt x="14" y="3"/>
                    <a:pt x="16" y="4"/>
                    <a:pt x="18" y="4"/>
                  </a:cubicBezTo>
                  <a:cubicBezTo>
                    <a:pt x="17" y="7"/>
                    <a:pt x="17" y="11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6" y="16"/>
                    <a:pt x="15" y="17"/>
                    <a:pt x="13" y="17"/>
                  </a:cubicBezTo>
                  <a:cubicBezTo>
                    <a:pt x="11" y="18"/>
                    <a:pt x="8" y="18"/>
                    <a:pt x="6" y="18"/>
                  </a:cubicBezTo>
                  <a:cubicBezTo>
                    <a:pt x="1" y="18"/>
                    <a:pt x="0" y="12"/>
                    <a:pt x="1" y="8"/>
                  </a:cubicBezTo>
                  <a:cubicBezTo>
                    <a:pt x="2" y="2"/>
                    <a:pt x="8" y="0"/>
                    <a:pt x="13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0" name="Freeform 1414"/>
            <p:cNvSpPr>
              <a:spLocks noChangeArrowheads="1"/>
            </p:cNvSpPr>
            <p:nvPr/>
          </p:nvSpPr>
          <p:spPr bwMode="auto">
            <a:xfrm>
              <a:off x="46038" y="1166812"/>
              <a:ext cx="15875" cy="23813"/>
            </a:xfrm>
            <a:custGeom>
              <a:avLst/>
              <a:gdLst>
                <a:gd name="T0" fmla="*/ 2147483647 w 12"/>
                <a:gd name="T1" fmla="*/ 2147483647 h 19"/>
                <a:gd name="T2" fmla="*/ 2147483647 w 12"/>
                <a:gd name="T3" fmla="*/ 2147483647 h 19"/>
                <a:gd name="T4" fmla="*/ 2147483647 w 12"/>
                <a:gd name="T5" fmla="*/ 2147483647 h 19"/>
                <a:gd name="T6" fmla="*/ 0 w 12"/>
                <a:gd name="T7" fmla="*/ 2147483647 h 19"/>
                <a:gd name="T8" fmla="*/ 2147483647 w 12"/>
                <a:gd name="T9" fmla="*/ 0 h 19"/>
                <a:gd name="T10" fmla="*/ 2147483647 w 12"/>
                <a:gd name="T11" fmla="*/ 0 h 19"/>
                <a:gd name="T12" fmla="*/ 2147483647 w 12"/>
                <a:gd name="T13" fmla="*/ 2147483647 h 19"/>
                <a:gd name="T14" fmla="*/ 2147483647 w 12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9"/>
                <a:gd name="T26" fmla="*/ 12 w 12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9">
                  <a:moveTo>
                    <a:pt x="12" y="8"/>
                  </a:moveTo>
                  <a:cubicBezTo>
                    <a:pt x="12" y="9"/>
                    <a:pt x="12" y="10"/>
                    <a:pt x="11" y="11"/>
                  </a:cubicBezTo>
                  <a:cubicBezTo>
                    <a:pt x="10" y="13"/>
                    <a:pt x="9" y="15"/>
                    <a:pt x="7" y="16"/>
                  </a:cubicBezTo>
                  <a:cubicBezTo>
                    <a:pt x="2" y="19"/>
                    <a:pt x="0" y="14"/>
                    <a:pt x="0" y="10"/>
                  </a:cubicBezTo>
                  <a:cubicBezTo>
                    <a:pt x="1" y="6"/>
                    <a:pt x="2" y="3"/>
                    <a:pt x="2" y="0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3"/>
                    <a:pt x="8" y="6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1" name="Freeform 1415"/>
            <p:cNvSpPr>
              <a:spLocks noChangeArrowheads="1"/>
            </p:cNvSpPr>
            <p:nvPr/>
          </p:nvSpPr>
          <p:spPr bwMode="auto">
            <a:xfrm>
              <a:off x="47625" y="1103312"/>
              <a:ext cx="14288" cy="17463"/>
            </a:xfrm>
            <a:custGeom>
              <a:avLst/>
              <a:gdLst>
                <a:gd name="T0" fmla="*/ 2147483647 w 11"/>
                <a:gd name="T1" fmla="*/ 0 h 14"/>
                <a:gd name="T2" fmla="*/ 2147483647 w 11"/>
                <a:gd name="T3" fmla="*/ 2147483647 h 14"/>
                <a:gd name="T4" fmla="*/ 2147483647 w 11"/>
                <a:gd name="T5" fmla="*/ 2147483647 h 14"/>
                <a:gd name="T6" fmla="*/ 2147483647 w 11"/>
                <a:gd name="T7" fmla="*/ 2147483647 h 14"/>
                <a:gd name="T8" fmla="*/ 2147483647 w 11"/>
                <a:gd name="T9" fmla="*/ 2147483647 h 14"/>
                <a:gd name="T10" fmla="*/ 0 w 11"/>
                <a:gd name="T11" fmla="*/ 2147483647 h 14"/>
                <a:gd name="T12" fmla="*/ 2147483647 w 11"/>
                <a:gd name="T13" fmla="*/ 2147483647 h 14"/>
                <a:gd name="T14" fmla="*/ 2147483647 w 11"/>
                <a:gd name="T15" fmla="*/ 2147483647 h 14"/>
                <a:gd name="T16" fmla="*/ 2147483647 w 11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"/>
                <a:gd name="T28" fmla="*/ 0 h 14"/>
                <a:gd name="T29" fmla="*/ 11 w 11"/>
                <a:gd name="T30" fmla="*/ 14 h 1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" h="14">
                  <a:moveTo>
                    <a:pt x="11" y="0"/>
                  </a:moveTo>
                  <a:cubicBezTo>
                    <a:pt x="11" y="2"/>
                    <a:pt x="10" y="4"/>
                    <a:pt x="10" y="6"/>
                  </a:cubicBezTo>
                  <a:cubicBezTo>
                    <a:pt x="10" y="7"/>
                    <a:pt x="10" y="10"/>
                    <a:pt x="10" y="13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6" y="13"/>
                    <a:pt x="5" y="13"/>
                    <a:pt x="3" y="14"/>
                  </a:cubicBezTo>
                  <a:cubicBezTo>
                    <a:pt x="3" y="12"/>
                    <a:pt x="2" y="10"/>
                    <a:pt x="0" y="9"/>
                  </a:cubicBezTo>
                  <a:cubicBezTo>
                    <a:pt x="0" y="6"/>
                    <a:pt x="1" y="4"/>
                    <a:pt x="2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2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2" name="Freeform 1416"/>
            <p:cNvSpPr>
              <a:spLocks noChangeArrowheads="1"/>
            </p:cNvSpPr>
            <p:nvPr/>
          </p:nvSpPr>
          <p:spPr bwMode="auto">
            <a:xfrm>
              <a:off x="30163" y="1046162"/>
              <a:ext cx="26988" cy="30163"/>
            </a:xfrm>
            <a:custGeom>
              <a:avLst/>
              <a:gdLst>
                <a:gd name="T0" fmla="*/ 2147483647 w 21"/>
                <a:gd name="T1" fmla="*/ 2147483647 h 23"/>
                <a:gd name="T2" fmla="*/ 2147483647 w 21"/>
                <a:gd name="T3" fmla="*/ 2147483647 h 23"/>
                <a:gd name="T4" fmla="*/ 2147483647 w 21"/>
                <a:gd name="T5" fmla="*/ 2147483647 h 23"/>
                <a:gd name="T6" fmla="*/ 2147483647 w 21"/>
                <a:gd name="T7" fmla="*/ 2147483647 h 23"/>
                <a:gd name="T8" fmla="*/ 2147483647 w 21"/>
                <a:gd name="T9" fmla="*/ 2147483647 h 23"/>
                <a:gd name="T10" fmla="*/ 2147483647 w 21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3"/>
                <a:gd name="T20" fmla="*/ 21 w 21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3">
                  <a:moveTo>
                    <a:pt x="11" y="1"/>
                  </a:moveTo>
                  <a:cubicBezTo>
                    <a:pt x="17" y="0"/>
                    <a:pt x="21" y="5"/>
                    <a:pt x="21" y="11"/>
                  </a:cubicBezTo>
                  <a:cubicBezTo>
                    <a:pt x="21" y="14"/>
                    <a:pt x="18" y="18"/>
                    <a:pt x="18" y="21"/>
                  </a:cubicBezTo>
                  <a:cubicBezTo>
                    <a:pt x="16" y="21"/>
                    <a:pt x="14" y="22"/>
                    <a:pt x="12" y="23"/>
                  </a:cubicBezTo>
                  <a:cubicBezTo>
                    <a:pt x="8" y="20"/>
                    <a:pt x="3" y="18"/>
                    <a:pt x="2" y="12"/>
                  </a:cubicBezTo>
                  <a:cubicBezTo>
                    <a:pt x="0" y="7"/>
                    <a:pt x="5" y="1"/>
                    <a:pt x="11" y="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3" name="Freeform 1417"/>
            <p:cNvSpPr>
              <a:spLocks noChangeArrowheads="1"/>
            </p:cNvSpPr>
            <p:nvPr/>
          </p:nvSpPr>
          <p:spPr bwMode="auto">
            <a:xfrm>
              <a:off x="23813" y="1116012"/>
              <a:ext cx="23813" cy="30163"/>
            </a:xfrm>
            <a:custGeom>
              <a:avLst/>
              <a:gdLst>
                <a:gd name="T0" fmla="*/ 2147483647 w 18"/>
                <a:gd name="T1" fmla="*/ 2147483647 h 23"/>
                <a:gd name="T2" fmla="*/ 2147483647 w 18"/>
                <a:gd name="T3" fmla="*/ 2147483647 h 23"/>
                <a:gd name="T4" fmla="*/ 2147483647 w 18"/>
                <a:gd name="T5" fmla="*/ 2147483647 h 23"/>
                <a:gd name="T6" fmla="*/ 2147483647 w 18"/>
                <a:gd name="T7" fmla="*/ 2147483647 h 23"/>
                <a:gd name="T8" fmla="*/ 2147483647 w 18"/>
                <a:gd name="T9" fmla="*/ 2147483647 h 23"/>
                <a:gd name="T10" fmla="*/ 2147483647 w 18"/>
                <a:gd name="T11" fmla="*/ 2147483647 h 23"/>
                <a:gd name="T12" fmla="*/ 2147483647 w 18"/>
                <a:gd name="T13" fmla="*/ 2147483647 h 23"/>
                <a:gd name="T14" fmla="*/ 2147483647 w 18"/>
                <a:gd name="T15" fmla="*/ 2147483647 h 23"/>
                <a:gd name="T16" fmla="*/ 2147483647 w 18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3"/>
                <a:gd name="T29" fmla="*/ 18 w 18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3"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6" y="8"/>
                    <a:pt x="15" y="10"/>
                    <a:pt x="14" y="13"/>
                  </a:cubicBezTo>
                  <a:cubicBezTo>
                    <a:pt x="14" y="16"/>
                    <a:pt x="13" y="18"/>
                    <a:pt x="14" y="21"/>
                  </a:cubicBezTo>
                  <a:cubicBezTo>
                    <a:pt x="12" y="21"/>
                    <a:pt x="11" y="22"/>
                    <a:pt x="10" y="23"/>
                  </a:cubicBezTo>
                  <a:cubicBezTo>
                    <a:pt x="9" y="20"/>
                    <a:pt x="6" y="18"/>
                    <a:pt x="4" y="15"/>
                  </a:cubicBezTo>
                  <a:cubicBezTo>
                    <a:pt x="1" y="11"/>
                    <a:pt x="0" y="6"/>
                    <a:pt x="3" y="3"/>
                  </a:cubicBezTo>
                  <a:cubicBezTo>
                    <a:pt x="6" y="1"/>
                    <a:pt x="9" y="0"/>
                    <a:pt x="12" y="1"/>
                  </a:cubicBezTo>
                  <a:cubicBezTo>
                    <a:pt x="15" y="1"/>
                    <a:pt x="16" y="3"/>
                    <a:pt x="18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4" name="Freeform 1418"/>
            <p:cNvSpPr>
              <a:spLocks noChangeArrowheads="1"/>
            </p:cNvSpPr>
            <p:nvPr/>
          </p:nvSpPr>
          <p:spPr bwMode="auto">
            <a:xfrm>
              <a:off x="22225" y="1095375"/>
              <a:ext cx="25400" cy="20638"/>
            </a:xfrm>
            <a:custGeom>
              <a:avLst/>
              <a:gdLst>
                <a:gd name="T0" fmla="*/ 2147483647 w 20"/>
                <a:gd name="T1" fmla="*/ 2147483647 h 16"/>
                <a:gd name="T2" fmla="*/ 2147483647 w 20"/>
                <a:gd name="T3" fmla="*/ 2147483647 h 16"/>
                <a:gd name="T4" fmla="*/ 2147483647 w 20"/>
                <a:gd name="T5" fmla="*/ 2147483647 h 16"/>
                <a:gd name="T6" fmla="*/ 2147483647 w 20"/>
                <a:gd name="T7" fmla="*/ 2147483647 h 16"/>
                <a:gd name="T8" fmla="*/ 2147483647 w 20"/>
                <a:gd name="T9" fmla="*/ 2147483647 h 16"/>
                <a:gd name="T10" fmla="*/ 2147483647 w 20"/>
                <a:gd name="T11" fmla="*/ 2147483647 h 16"/>
                <a:gd name="T12" fmla="*/ 2147483647 w 20"/>
                <a:gd name="T13" fmla="*/ 2147483647 h 16"/>
                <a:gd name="T14" fmla="*/ 0 w 20"/>
                <a:gd name="T15" fmla="*/ 2147483647 h 16"/>
                <a:gd name="T16" fmla="*/ 0 w 20"/>
                <a:gd name="T17" fmla="*/ 2147483647 h 16"/>
                <a:gd name="T18" fmla="*/ 2147483647 w 20"/>
                <a:gd name="T19" fmla="*/ 2147483647 h 16"/>
                <a:gd name="T20" fmla="*/ 2147483647 w 20"/>
                <a:gd name="T21" fmla="*/ 0 h 16"/>
                <a:gd name="T22" fmla="*/ 2147483647 w 20"/>
                <a:gd name="T23" fmla="*/ 2147483647 h 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"/>
                <a:gd name="T37" fmla="*/ 0 h 16"/>
                <a:gd name="T38" fmla="*/ 20 w 20"/>
                <a:gd name="T39" fmla="*/ 16 h 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" h="16">
                  <a:moveTo>
                    <a:pt x="19" y="6"/>
                  </a:moveTo>
                  <a:cubicBezTo>
                    <a:pt x="19" y="6"/>
                    <a:pt x="20" y="6"/>
                    <a:pt x="20" y="6"/>
                  </a:cubicBezTo>
                  <a:cubicBezTo>
                    <a:pt x="18" y="8"/>
                    <a:pt x="17" y="11"/>
                    <a:pt x="17" y="13"/>
                  </a:cubicBezTo>
                  <a:cubicBezTo>
                    <a:pt x="13" y="12"/>
                    <a:pt x="8" y="13"/>
                    <a:pt x="4" y="15"/>
                  </a:cubicBezTo>
                  <a:cubicBezTo>
                    <a:pt x="4" y="15"/>
                    <a:pt x="4" y="15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1" y="14"/>
                  </a:cubicBezTo>
                  <a:cubicBezTo>
                    <a:pt x="1" y="13"/>
                    <a:pt x="0" y="11"/>
                    <a:pt x="0" y="10"/>
                  </a:cubicBezTo>
                  <a:cubicBezTo>
                    <a:pt x="0" y="9"/>
                    <a:pt x="1" y="7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9" y="3"/>
                    <a:pt x="13" y="2"/>
                    <a:pt x="16" y="0"/>
                  </a:cubicBezTo>
                  <a:cubicBezTo>
                    <a:pt x="16" y="2"/>
                    <a:pt x="17" y="4"/>
                    <a:pt x="19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5" name="Freeform 1419"/>
            <p:cNvSpPr>
              <a:spLocks noChangeArrowheads="1"/>
            </p:cNvSpPr>
            <p:nvPr/>
          </p:nvSpPr>
          <p:spPr bwMode="auto">
            <a:xfrm>
              <a:off x="11113" y="1071562"/>
              <a:ext cx="31750" cy="23813"/>
            </a:xfrm>
            <a:custGeom>
              <a:avLst/>
              <a:gdLst>
                <a:gd name="T0" fmla="*/ 2147483647 w 24"/>
                <a:gd name="T1" fmla="*/ 2147483647 h 19"/>
                <a:gd name="T2" fmla="*/ 2147483647 w 24"/>
                <a:gd name="T3" fmla="*/ 2147483647 h 19"/>
                <a:gd name="T4" fmla="*/ 2147483647 w 24"/>
                <a:gd name="T5" fmla="*/ 2147483647 h 19"/>
                <a:gd name="T6" fmla="*/ 2147483647 w 24"/>
                <a:gd name="T7" fmla="*/ 2147483647 h 19"/>
                <a:gd name="T8" fmla="*/ 2147483647 w 24"/>
                <a:gd name="T9" fmla="*/ 2147483647 h 19"/>
                <a:gd name="T10" fmla="*/ 2147483647 w 24"/>
                <a:gd name="T11" fmla="*/ 2147483647 h 19"/>
                <a:gd name="T12" fmla="*/ 2147483647 w 24"/>
                <a:gd name="T13" fmla="*/ 2147483647 h 19"/>
                <a:gd name="T14" fmla="*/ 2147483647 w 24"/>
                <a:gd name="T15" fmla="*/ 214748364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9"/>
                <a:gd name="T26" fmla="*/ 24 w 24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9">
                  <a:moveTo>
                    <a:pt x="24" y="7"/>
                  </a:moveTo>
                  <a:cubicBezTo>
                    <a:pt x="24" y="7"/>
                    <a:pt x="24" y="8"/>
                    <a:pt x="24" y="8"/>
                  </a:cubicBezTo>
                  <a:cubicBezTo>
                    <a:pt x="23" y="10"/>
                    <a:pt x="23" y="12"/>
                    <a:pt x="23" y="13"/>
                  </a:cubicBezTo>
                  <a:cubicBezTo>
                    <a:pt x="22" y="14"/>
                    <a:pt x="21" y="15"/>
                    <a:pt x="20" y="15"/>
                  </a:cubicBezTo>
                  <a:cubicBezTo>
                    <a:pt x="16" y="17"/>
                    <a:pt x="12" y="19"/>
                    <a:pt x="8" y="19"/>
                  </a:cubicBezTo>
                  <a:cubicBezTo>
                    <a:pt x="2" y="19"/>
                    <a:pt x="0" y="10"/>
                    <a:pt x="3" y="6"/>
                  </a:cubicBezTo>
                  <a:cubicBezTo>
                    <a:pt x="6" y="0"/>
                    <a:pt x="12" y="1"/>
                    <a:pt x="18" y="3"/>
                  </a:cubicBezTo>
                  <a:cubicBezTo>
                    <a:pt x="20" y="5"/>
                    <a:pt x="22" y="6"/>
                    <a:pt x="24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6" name="Freeform 1420"/>
            <p:cNvSpPr>
              <a:spLocks noChangeArrowheads="1"/>
            </p:cNvSpPr>
            <p:nvPr/>
          </p:nvSpPr>
          <p:spPr bwMode="auto">
            <a:xfrm>
              <a:off x="19050" y="1157287"/>
              <a:ext cx="23813" cy="31750"/>
            </a:xfrm>
            <a:custGeom>
              <a:avLst/>
              <a:gdLst>
                <a:gd name="T0" fmla="*/ 2147483647 w 19"/>
                <a:gd name="T1" fmla="*/ 2147483647 h 25"/>
                <a:gd name="T2" fmla="*/ 2147483647 w 19"/>
                <a:gd name="T3" fmla="*/ 2147483647 h 25"/>
                <a:gd name="T4" fmla="*/ 2147483647 w 19"/>
                <a:gd name="T5" fmla="*/ 2147483647 h 25"/>
                <a:gd name="T6" fmla="*/ 0 w 19"/>
                <a:gd name="T7" fmla="*/ 2147483647 h 25"/>
                <a:gd name="T8" fmla="*/ 2147483647 w 19"/>
                <a:gd name="T9" fmla="*/ 2147483647 h 25"/>
                <a:gd name="T10" fmla="*/ 2147483647 w 19"/>
                <a:gd name="T11" fmla="*/ 0 h 25"/>
                <a:gd name="T12" fmla="*/ 2147483647 w 19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5"/>
                <a:gd name="T23" fmla="*/ 19 w 19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5">
                  <a:moveTo>
                    <a:pt x="15" y="3"/>
                  </a:moveTo>
                  <a:cubicBezTo>
                    <a:pt x="16" y="4"/>
                    <a:pt x="18" y="6"/>
                    <a:pt x="19" y="6"/>
                  </a:cubicBezTo>
                  <a:cubicBezTo>
                    <a:pt x="18" y="13"/>
                    <a:pt x="14" y="22"/>
                    <a:pt x="7" y="24"/>
                  </a:cubicBezTo>
                  <a:cubicBezTo>
                    <a:pt x="2" y="25"/>
                    <a:pt x="0" y="18"/>
                    <a:pt x="0" y="15"/>
                  </a:cubicBezTo>
                  <a:cubicBezTo>
                    <a:pt x="0" y="11"/>
                    <a:pt x="2" y="8"/>
                    <a:pt x="4" y="6"/>
                  </a:cubicBezTo>
                  <a:cubicBezTo>
                    <a:pt x="7" y="5"/>
                    <a:pt x="10" y="3"/>
                    <a:pt x="13" y="0"/>
                  </a:cubicBezTo>
                  <a:cubicBezTo>
                    <a:pt x="14" y="1"/>
                    <a:pt x="14" y="2"/>
                    <a:pt x="15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7" name="Freeform 1421"/>
            <p:cNvSpPr>
              <a:spLocks noChangeArrowheads="1"/>
            </p:cNvSpPr>
            <p:nvPr/>
          </p:nvSpPr>
          <p:spPr bwMode="auto">
            <a:xfrm>
              <a:off x="6350" y="1133475"/>
              <a:ext cx="30163" cy="26988"/>
            </a:xfrm>
            <a:custGeom>
              <a:avLst/>
              <a:gdLst>
                <a:gd name="T0" fmla="*/ 2147483647 w 23"/>
                <a:gd name="T1" fmla="*/ 2147483647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2147483647 w 23"/>
                <a:gd name="T7" fmla="*/ 2147483647 h 21"/>
                <a:gd name="T8" fmla="*/ 2147483647 w 23"/>
                <a:gd name="T9" fmla="*/ 2147483647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2147483647 w 23"/>
                <a:gd name="T15" fmla="*/ 2147483647 h 21"/>
                <a:gd name="T16" fmla="*/ 2147483647 w 23"/>
                <a:gd name="T17" fmla="*/ 214748364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1"/>
                <a:gd name="T29" fmla="*/ 23 w 23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1">
                  <a:moveTo>
                    <a:pt x="23" y="10"/>
                  </a:moveTo>
                  <a:cubicBezTo>
                    <a:pt x="23" y="11"/>
                    <a:pt x="23" y="11"/>
                    <a:pt x="22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8" y="17"/>
                    <a:pt x="15" y="19"/>
                    <a:pt x="11" y="20"/>
                  </a:cubicBezTo>
                  <a:cubicBezTo>
                    <a:pt x="6" y="21"/>
                    <a:pt x="1" y="18"/>
                    <a:pt x="1" y="13"/>
                  </a:cubicBezTo>
                  <a:cubicBezTo>
                    <a:pt x="0" y="10"/>
                    <a:pt x="2" y="6"/>
                    <a:pt x="4" y="3"/>
                  </a:cubicBezTo>
                  <a:cubicBezTo>
                    <a:pt x="7" y="1"/>
                    <a:pt x="10" y="0"/>
                    <a:pt x="14" y="1"/>
                  </a:cubicBezTo>
                  <a:cubicBezTo>
                    <a:pt x="16" y="5"/>
                    <a:pt x="20" y="8"/>
                    <a:pt x="23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8" name="Freeform 1422"/>
            <p:cNvSpPr>
              <a:spLocks noChangeArrowheads="1"/>
            </p:cNvSpPr>
            <p:nvPr/>
          </p:nvSpPr>
          <p:spPr bwMode="auto">
            <a:xfrm>
              <a:off x="555625" y="598487"/>
              <a:ext cx="41275" cy="60325"/>
            </a:xfrm>
            <a:custGeom>
              <a:avLst/>
              <a:gdLst>
                <a:gd name="T0" fmla="*/ 2147483647 w 32"/>
                <a:gd name="T1" fmla="*/ 2147483647 h 47"/>
                <a:gd name="T2" fmla="*/ 2147483647 w 32"/>
                <a:gd name="T3" fmla="*/ 2147483647 h 47"/>
                <a:gd name="T4" fmla="*/ 2147483647 w 32"/>
                <a:gd name="T5" fmla="*/ 2147483647 h 47"/>
                <a:gd name="T6" fmla="*/ 2147483647 w 32"/>
                <a:gd name="T7" fmla="*/ 0 h 47"/>
                <a:gd name="T8" fmla="*/ 2147483647 w 32"/>
                <a:gd name="T9" fmla="*/ 2147483647 h 47"/>
                <a:gd name="T10" fmla="*/ 0 w 32"/>
                <a:gd name="T11" fmla="*/ 2147483647 h 47"/>
                <a:gd name="T12" fmla="*/ 2147483647 w 32"/>
                <a:gd name="T13" fmla="*/ 2147483647 h 47"/>
                <a:gd name="T14" fmla="*/ 2147483647 w 32"/>
                <a:gd name="T15" fmla="*/ 2147483647 h 47"/>
                <a:gd name="T16" fmla="*/ 2147483647 w 32"/>
                <a:gd name="T17" fmla="*/ 2147483647 h 47"/>
                <a:gd name="T18" fmla="*/ 2147483647 w 32"/>
                <a:gd name="T19" fmla="*/ 2147483647 h 47"/>
                <a:gd name="T20" fmla="*/ 2147483647 w 32"/>
                <a:gd name="T21" fmla="*/ 2147483647 h 47"/>
                <a:gd name="T22" fmla="*/ 2147483647 w 32"/>
                <a:gd name="T23" fmla="*/ 2147483647 h 47"/>
                <a:gd name="T24" fmla="*/ 2147483647 w 32"/>
                <a:gd name="T25" fmla="*/ 2147483647 h 47"/>
                <a:gd name="T26" fmla="*/ 2147483647 w 32"/>
                <a:gd name="T27" fmla="*/ 2147483647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2"/>
                <a:gd name="T43" fmla="*/ 0 h 47"/>
                <a:gd name="T44" fmla="*/ 32 w 32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2" h="47">
                  <a:moveTo>
                    <a:pt x="31" y="43"/>
                  </a:moveTo>
                  <a:cubicBezTo>
                    <a:pt x="31" y="43"/>
                    <a:pt x="31" y="42"/>
                    <a:pt x="31" y="42"/>
                  </a:cubicBezTo>
                  <a:cubicBezTo>
                    <a:pt x="24" y="27"/>
                    <a:pt x="16" y="14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5"/>
                    <a:pt x="2" y="7"/>
                    <a:pt x="3" y="8"/>
                  </a:cubicBezTo>
                  <a:cubicBezTo>
                    <a:pt x="6" y="11"/>
                    <a:pt x="9" y="13"/>
                    <a:pt x="10" y="15"/>
                  </a:cubicBezTo>
                  <a:cubicBezTo>
                    <a:pt x="14" y="19"/>
                    <a:pt x="17" y="24"/>
                    <a:pt x="18" y="29"/>
                  </a:cubicBezTo>
                  <a:cubicBezTo>
                    <a:pt x="18" y="30"/>
                    <a:pt x="18" y="31"/>
                    <a:pt x="18" y="32"/>
                  </a:cubicBezTo>
                  <a:cubicBezTo>
                    <a:pt x="21" y="34"/>
                    <a:pt x="23" y="35"/>
                    <a:pt x="25" y="38"/>
                  </a:cubicBezTo>
                  <a:cubicBezTo>
                    <a:pt x="27" y="40"/>
                    <a:pt x="28" y="43"/>
                    <a:pt x="29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1" y="44"/>
                    <a:pt x="31" y="43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49" name="Freeform 1423"/>
            <p:cNvSpPr>
              <a:spLocks noChangeArrowheads="1"/>
            </p:cNvSpPr>
            <p:nvPr/>
          </p:nvSpPr>
          <p:spPr bwMode="auto">
            <a:xfrm>
              <a:off x="346075" y="939800"/>
              <a:ext cx="92075" cy="57150"/>
            </a:xfrm>
            <a:custGeom>
              <a:avLst/>
              <a:gdLst>
                <a:gd name="T0" fmla="*/ 2147483647 w 71"/>
                <a:gd name="T1" fmla="*/ 2147483647 h 44"/>
                <a:gd name="T2" fmla="*/ 2147483647 w 71"/>
                <a:gd name="T3" fmla="*/ 2147483647 h 44"/>
                <a:gd name="T4" fmla="*/ 2147483647 w 71"/>
                <a:gd name="T5" fmla="*/ 0 h 44"/>
                <a:gd name="T6" fmla="*/ 2147483647 w 71"/>
                <a:gd name="T7" fmla="*/ 2147483647 h 44"/>
                <a:gd name="T8" fmla="*/ 2147483647 w 71"/>
                <a:gd name="T9" fmla="*/ 214748364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44"/>
                <a:gd name="T17" fmla="*/ 71 w 71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44">
                  <a:moveTo>
                    <a:pt x="71" y="17"/>
                  </a:moveTo>
                  <a:cubicBezTo>
                    <a:pt x="68" y="24"/>
                    <a:pt x="41" y="29"/>
                    <a:pt x="35" y="28"/>
                  </a:cubicBezTo>
                  <a:cubicBezTo>
                    <a:pt x="27" y="25"/>
                    <a:pt x="13" y="23"/>
                    <a:pt x="1" y="0"/>
                  </a:cubicBezTo>
                  <a:cubicBezTo>
                    <a:pt x="0" y="0"/>
                    <a:pt x="0" y="27"/>
                    <a:pt x="25" y="37"/>
                  </a:cubicBezTo>
                  <a:cubicBezTo>
                    <a:pt x="44" y="44"/>
                    <a:pt x="62" y="34"/>
                    <a:pt x="71" y="1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0" name="Freeform 1424"/>
            <p:cNvSpPr>
              <a:spLocks noChangeArrowheads="1"/>
            </p:cNvSpPr>
            <p:nvPr/>
          </p:nvSpPr>
          <p:spPr bwMode="auto">
            <a:xfrm>
              <a:off x="463550" y="928687"/>
              <a:ext cx="84138" cy="80963"/>
            </a:xfrm>
            <a:custGeom>
              <a:avLst/>
              <a:gdLst>
                <a:gd name="T0" fmla="*/ 0 w 65"/>
                <a:gd name="T1" fmla="*/ 2147483647 h 62"/>
                <a:gd name="T2" fmla="*/ 2147483647 w 65"/>
                <a:gd name="T3" fmla="*/ 0 h 62"/>
                <a:gd name="T4" fmla="*/ 0 w 65"/>
                <a:gd name="T5" fmla="*/ 2147483647 h 62"/>
                <a:gd name="T6" fmla="*/ 0 60000 65536"/>
                <a:gd name="T7" fmla="*/ 0 60000 65536"/>
                <a:gd name="T8" fmla="*/ 0 60000 65536"/>
                <a:gd name="T9" fmla="*/ 0 w 65"/>
                <a:gd name="T10" fmla="*/ 0 h 62"/>
                <a:gd name="T11" fmla="*/ 65 w 65"/>
                <a:gd name="T12" fmla="*/ 62 h 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" h="62">
                  <a:moveTo>
                    <a:pt x="0" y="28"/>
                  </a:moveTo>
                  <a:cubicBezTo>
                    <a:pt x="20" y="42"/>
                    <a:pt x="45" y="24"/>
                    <a:pt x="57" y="0"/>
                  </a:cubicBezTo>
                  <a:cubicBezTo>
                    <a:pt x="65" y="31"/>
                    <a:pt x="25" y="62"/>
                    <a:pt x="0" y="28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1" name="Freeform 1425"/>
            <p:cNvSpPr>
              <a:spLocks noChangeArrowheads="1"/>
            </p:cNvSpPr>
            <p:nvPr/>
          </p:nvSpPr>
          <p:spPr bwMode="auto">
            <a:xfrm>
              <a:off x="295275" y="1068387"/>
              <a:ext cx="303213" cy="58738"/>
            </a:xfrm>
            <a:custGeom>
              <a:avLst/>
              <a:gdLst>
                <a:gd name="T0" fmla="*/ 2147483647 w 234"/>
                <a:gd name="T1" fmla="*/ 2147483647 h 45"/>
                <a:gd name="T2" fmla="*/ 2147483647 w 234"/>
                <a:gd name="T3" fmla="*/ 2147483647 h 45"/>
                <a:gd name="T4" fmla="*/ 2147483647 w 234"/>
                <a:gd name="T5" fmla="*/ 2147483647 h 45"/>
                <a:gd name="T6" fmla="*/ 2147483647 w 234"/>
                <a:gd name="T7" fmla="*/ 2147483647 h 45"/>
                <a:gd name="T8" fmla="*/ 2147483647 w 234"/>
                <a:gd name="T9" fmla="*/ 2147483647 h 45"/>
                <a:gd name="T10" fmla="*/ 2147483647 w 234"/>
                <a:gd name="T11" fmla="*/ 2147483647 h 45"/>
                <a:gd name="T12" fmla="*/ 2147483647 w 234"/>
                <a:gd name="T13" fmla="*/ 2147483647 h 45"/>
                <a:gd name="T14" fmla="*/ 2147483647 w 234"/>
                <a:gd name="T15" fmla="*/ 0 h 45"/>
                <a:gd name="T16" fmla="*/ 2147483647 w 234"/>
                <a:gd name="T17" fmla="*/ 2147483647 h 45"/>
                <a:gd name="T18" fmla="*/ 2147483647 w 234"/>
                <a:gd name="T19" fmla="*/ 2147483647 h 45"/>
                <a:gd name="T20" fmla="*/ 2147483647 w 234"/>
                <a:gd name="T21" fmla="*/ 2147483647 h 45"/>
                <a:gd name="T22" fmla="*/ 2147483647 w 234"/>
                <a:gd name="T23" fmla="*/ 2147483647 h 45"/>
                <a:gd name="T24" fmla="*/ 2147483647 w 234"/>
                <a:gd name="T25" fmla="*/ 2147483647 h 45"/>
                <a:gd name="T26" fmla="*/ 2147483647 w 234"/>
                <a:gd name="T27" fmla="*/ 2147483647 h 45"/>
                <a:gd name="T28" fmla="*/ 2147483647 w 234"/>
                <a:gd name="T29" fmla="*/ 2147483647 h 45"/>
                <a:gd name="T30" fmla="*/ 2147483647 w 234"/>
                <a:gd name="T31" fmla="*/ 2147483647 h 45"/>
                <a:gd name="T32" fmla="*/ 0 w 234"/>
                <a:gd name="T33" fmla="*/ 2147483647 h 45"/>
                <a:gd name="T34" fmla="*/ 2147483647 w 234"/>
                <a:gd name="T35" fmla="*/ 2147483647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4"/>
                <a:gd name="T55" fmla="*/ 0 h 45"/>
                <a:gd name="T56" fmla="*/ 234 w 234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4" h="45">
                  <a:moveTo>
                    <a:pt x="26" y="17"/>
                  </a:moveTo>
                  <a:cubicBezTo>
                    <a:pt x="41" y="38"/>
                    <a:pt x="62" y="33"/>
                    <a:pt x="78" y="21"/>
                  </a:cubicBezTo>
                  <a:cubicBezTo>
                    <a:pt x="88" y="45"/>
                    <a:pt x="124" y="36"/>
                    <a:pt x="128" y="21"/>
                  </a:cubicBezTo>
                  <a:cubicBezTo>
                    <a:pt x="134" y="40"/>
                    <a:pt x="172" y="41"/>
                    <a:pt x="175" y="22"/>
                  </a:cubicBezTo>
                  <a:cubicBezTo>
                    <a:pt x="190" y="33"/>
                    <a:pt x="218" y="29"/>
                    <a:pt x="222" y="10"/>
                  </a:cubicBezTo>
                  <a:cubicBezTo>
                    <a:pt x="224" y="12"/>
                    <a:pt x="229" y="13"/>
                    <a:pt x="234" y="13"/>
                  </a:cubicBezTo>
                  <a:cubicBezTo>
                    <a:pt x="232" y="10"/>
                    <a:pt x="230" y="7"/>
                    <a:pt x="230" y="4"/>
                  </a:cubicBezTo>
                  <a:cubicBezTo>
                    <a:pt x="225" y="4"/>
                    <a:pt x="221" y="2"/>
                    <a:pt x="217" y="0"/>
                  </a:cubicBezTo>
                  <a:cubicBezTo>
                    <a:pt x="213" y="19"/>
                    <a:pt x="186" y="24"/>
                    <a:pt x="174" y="9"/>
                  </a:cubicBezTo>
                  <a:cubicBezTo>
                    <a:pt x="171" y="18"/>
                    <a:pt x="163" y="23"/>
                    <a:pt x="154" y="23"/>
                  </a:cubicBezTo>
                  <a:cubicBezTo>
                    <a:pt x="145" y="24"/>
                    <a:pt x="136" y="19"/>
                    <a:pt x="132" y="11"/>
                  </a:cubicBezTo>
                  <a:cubicBezTo>
                    <a:pt x="127" y="20"/>
                    <a:pt x="118" y="25"/>
                    <a:pt x="109" y="26"/>
                  </a:cubicBezTo>
                  <a:cubicBezTo>
                    <a:pt x="97" y="26"/>
                    <a:pt x="88" y="20"/>
                    <a:pt x="83" y="10"/>
                  </a:cubicBezTo>
                  <a:cubicBezTo>
                    <a:pt x="71" y="27"/>
                    <a:pt x="39" y="22"/>
                    <a:pt x="32" y="3"/>
                  </a:cubicBezTo>
                  <a:cubicBezTo>
                    <a:pt x="25" y="9"/>
                    <a:pt x="17" y="12"/>
                    <a:pt x="8" y="12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6"/>
                    <a:pt x="2" y="21"/>
                    <a:pt x="0" y="26"/>
                  </a:cubicBezTo>
                  <a:cubicBezTo>
                    <a:pt x="9" y="26"/>
                    <a:pt x="17" y="23"/>
                    <a:pt x="26" y="17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2" name="Freeform 1426"/>
            <p:cNvSpPr>
              <a:spLocks noChangeArrowheads="1"/>
            </p:cNvSpPr>
            <p:nvPr/>
          </p:nvSpPr>
          <p:spPr bwMode="auto">
            <a:xfrm>
              <a:off x="242888" y="1198562"/>
              <a:ext cx="401638" cy="76200"/>
            </a:xfrm>
            <a:custGeom>
              <a:avLst/>
              <a:gdLst>
                <a:gd name="T0" fmla="*/ 2147483647 w 310"/>
                <a:gd name="T1" fmla="*/ 2147483647 h 59"/>
                <a:gd name="T2" fmla="*/ 2147483647 w 310"/>
                <a:gd name="T3" fmla="*/ 2147483647 h 59"/>
                <a:gd name="T4" fmla="*/ 2147483647 w 310"/>
                <a:gd name="T5" fmla="*/ 2147483647 h 59"/>
                <a:gd name="T6" fmla="*/ 2147483647 w 310"/>
                <a:gd name="T7" fmla="*/ 2147483647 h 59"/>
                <a:gd name="T8" fmla="*/ 2147483647 w 310"/>
                <a:gd name="T9" fmla="*/ 2147483647 h 59"/>
                <a:gd name="T10" fmla="*/ 2147483647 w 310"/>
                <a:gd name="T11" fmla="*/ 2147483647 h 59"/>
                <a:gd name="T12" fmla="*/ 2147483647 w 310"/>
                <a:gd name="T13" fmla="*/ 2147483647 h 59"/>
                <a:gd name="T14" fmla="*/ 2147483647 w 310"/>
                <a:gd name="T15" fmla="*/ 2147483647 h 59"/>
                <a:gd name="T16" fmla="*/ 2147483647 w 310"/>
                <a:gd name="T17" fmla="*/ 2147483647 h 59"/>
                <a:gd name="T18" fmla="*/ 2147483647 w 310"/>
                <a:gd name="T19" fmla="*/ 0 h 59"/>
                <a:gd name="T20" fmla="*/ 2147483647 w 310"/>
                <a:gd name="T21" fmla="*/ 2147483647 h 59"/>
                <a:gd name="T22" fmla="*/ 2147483647 w 310"/>
                <a:gd name="T23" fmla="*/ 2147483647 h 59"/>
                <a:gd name="T24" fmla="*/ 2147483647 w 310"/>
                <a:gd name="T25" fmla="*/ 2147483647 h 59"/>
                <a:gd name="T26" fmla="*/ 2147483647 w 310"/>
                <a:gd name="T27" fmla="*/ 2147483647 h 59"/>
                <a:gd name="T28" fmla="*/ 2147483647 w 310"/>
                <a:gd name="T29" fmla="*/ 2147483647 h 59"/>
                <a:gd name="T30" fmla="*/ 2147483647 w 310"/>
                <a:gd name="T31" fmla="*/ 2147483647 h 59"/>
                <a:gd name="T32" fmla="*/ 2147483647 w 310"/>
                <a:gd name="T33" fmla="*/ 2147483647 h 59"/>
                <a:gd name="T34" fmla="*/ 2147483647 w 310"/>
                <a:gd name="T35" fmla="*/ 2147483647 h 59"/>
                <a:gd name="T36" fmla="*/ 2147483647 w 310"/>
                <a:gd name="T37" fmla="*/ 2147483647 h 59"/>
                <a:gd name="T38" fmla="*/ 2147483647 w 310"/>
                <a:gd name="T39" fmla="*/ 2147483647 h 59"/>
                <a:gd name="T40" fmla="*/ 2147483647 w 310"/>
                <a:gd name="T41" fmla="*/ 2147483647 h 59"/>
                <a:gd name="T42" fmla="*/ 0 w 310"/>
                <a:gd name="T43" fmla="*/ 2147483647 h 59"/>
                <a:gd name="T44" fmla="*/ 2147483647 w 310"/>
                <a:gd name="T45" fmla="*/ 2147483647 h 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10"/>
                <a:gd name="T70" fmla="*/ 0 h 59"/>
                <a:gd name="T71" fmla="*/ 310 w 310"/>
                <a:gd name="T72" fmla="*/ 59 h 5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10" h="59">
                  <a:moveTo>
                    <a:pt x="37" y="24"/>
                  </a:moveTo>
                  <a:cubicBezTo>
                    <a:pt x="47" y="53"/>
                    <a:pt x="85" y="38"/>
                    <a:pt x="95" y="33"/>
                  </a:cubicBezTo>
                  <a:cubicBezTo>
                    <a:pt x="103" y="59"/>
                    <a:pt x="138" y="48"/>
                    <a:pt x="154" y="35"/>
                  </a:cubicBezTo>
                  <a:cubicBezTo>
                    <a:pt x="163" y="53"/>
                    <a:pt x="202" y="55"/>
                    <a:pt x="207" y="31"/>
                  </a:cubicBezTo>
                  <a:cubicBezTo>
                    <a:pt x="220" y="47"/>
                    <a:pt x="237" y="47"/>
                    <a:pt x="249" y="41"/>
                  </a:cubicBezTo>
                  <a:cubicBezTo>
                    <a:pt x="253" y="37"/>
                    <a:pt x="257" y="32"/>
                    <a:pt x="261" y="27"/>
                  </a:cubicBezTo>
                  <a:cubicBezTo>
                    <a:pt x="279" y="35"/>
                    <a:pt x="296" y="28"/>
                    <a:pt x="310" y="14"/>
                  </a:cubicBezTo>
                  <a:cubicBezTo>
                    <a:pt x="307" y="10"/>
                    <a:pt x="305" y="6"/>
                    <a:pt x="302" y="2"/>
                  </a:cubicBezTo>
                  <a:cubicBezTo>
                    <a:pt x="302" y="2"/>
                    <a:pt x="302" y="2"/>
                    <a:pt x="302" y="1"/>
                  </a:cubicBezTo>
                  <a:cubicBezTo>
                    <a:pt x="301" y="1"/>
                    <a:pt x="300" y="1"/>
                    <a:pt x="299" y="0"/>
                  </a:cubicBezTo>
                  <a:cubicBezTo>
                    <a:pt x="298" y="8"/>
                    <a:pt x="290" y="14"/>
                    <a:pt x="283" y="17"/>
                  </a:cubicBezTo>
                  <a:cubicBezTo>
                    <a:pt x="274" y="20"/>
                    <a:pt x="264" y="20"/>
                    <a:pt x="257" y="14"/>
                  </a:cubicBezTo>
                  <a:cubicBezTo>
                    <a:pt x="253" y="22"/>
                    <a:pt x="244" y="27"/>
                    <a:pt x="236" y="29"/>
                  </a:cubicBezTo>
                  <a:cubicBezTo>
                    <a:pt x="226" y="31"/>
                    <a:pt x="215" y="28"/>
                    <a:pt x="209" y="20"/>
                  </a:cubicBezTo>
                  <a:cubicBezTo>
                    <a:pt x="201" y="28"/>
                    <a:pt x="191" y="34"/>
                    <a:pt x="180" y="34"/>
                  </a:cubicBezTo>
                  <a:cubicBezTo>
                    <a:pt x="170" y="34"/>
                    <a:pt x="162" y="29"/>
                    <a:pt x="156" y="21"/>
                  </a:cubicBezTo>
                  <a:cubicBezTo>
                    <a:pt x="147" y="32"/>
                    <a:pt x="133" y="38"/>
                    <a:pt x="119" y="36"/>
                  </a:cubicBezTo>
                  <a:cubicBezTo>
                    <a:pt x="110" y="34"/>
                    <a:pt x="99" y="28"/>
                    <a:pt x="96" y="19"/>
                  </a:cubicBezTo>
                  <a:cubicBezTo>
                    <a:pt x="88" y="25"/>
                    <a:pt x="77" y="28"/>
                    <a:pt x="67" y="26"/>
                  </a:cubicBezTo>
                  <a:cubicBezTo>
                    <a:pt x="59" y="25"/>
                    <a:pt x="51" y="20"/>
                    <a:pt x="48" y="12"/>
                  </a:cubicBezTo>
                  <a:cubicBezTo>
                    <a:pt x="36" y="18"/>
                    <a:pt x="22" y="18"/>
                    <a:pt x="11" y="13"/>
                  </a:cubicBezTo>
                  <a:cubicBezTo>
                    <a:pt x="8" y="21"/>
                    <a:pt x="4" y="28"/>
                    <a:pt x="0" y="35"/>
                  </a:cubicBezTo>
                  <a:cubicBezTo>
                    <a:pt x="13" y="39"/>
                    <a:pt x="27" y="32"/>
                    <a:pt x="37" y="24"/>
                  </a:cubicBezTo>
                  <a:close/>
                </a:path>
              </a:pathLst>
            </a:custGeom>
            <a:solidFill>
              <a:srgbClr val="C2E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3" name="Freeform 1427"/>
            <p:cNvSpPr>
              <a:spLocks noChangeArrowheads="1"/>
            </p:cNvSpPr>
            <p:nvPr/>
          </p:nvSpPr>
          <p:spPr bwMode="auto">
            <a:xfrm>
              <a:off x="220663" y="1377950"/>
              <a:ext cx="487363" cy="101600"/>
            </a:xfrm>
            <a:custGeom>
              <a:avLst/>
              <a:gdLst>
                <a:gd name="T0" fmla="*/ 2147483647 w 376"/>
                <a:gd name="T1" fmla="*/ 2147483647 h 79"/>
                <a:gd name="T2" fmla="*/ 2147483647 w 376"/>
                <a:gd name="T3" fmla="*/ 2147483647 h 79"/>
                <a:gd name="T4" fmla="*/ 2147483647 w 376"/>
                <a:gd name="T5" fmla="*/ 2147483647 h 79"/>
                <a:gd name="T6" fmla="*/ 2147483647 w 376"/>
                <a:gd name="T7" fmla="*/ 2147483647 h 79"/>
                <a:gd name="T8" fmla="*/ 0 w 376"/>
                <a:gd name="T9" fmla="*/ 2147483647 h 79"/>
                <a:gd name="T10" fmla="*/ 2147483647 w 376"/>
                <a:gd name="T11" fmla="*/ 2147483647 h 79"/>
                <a:gd name="T12" fmla="*/ 2147483647 w 376"/>
                <a:gd name="T13" fmla="*/ 2147483647 h 79"/>
                <a:gd name="T14" fmla="*/ 2147483647 w 376"/>
                <a:gd name="T15" fmla="*/ 2147483647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6"/>
                <a:gd name="T25" fmla="*/ 0 h 79"/>
                <a:gd name="T26" fmla="*/ 376 w 376"/>
                <a:gd name="T27" fmla="*/ 79 h 7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6" h="79">
                  <a:moveTo>
                    <a:pt x="347" y="46"/>
                  </a:moveTo>
                  <a:cubicBezTo>
                    <a:pt x="302" y="72"/>
                    <a:pt x="213" y="79"/>
                    <a:pt x="190" y="76"/>
                  </a:cubicBezTo>
                  <a:cubicBezTo>
                    <a:pt x="172" y="74"/>
                    <a:pt x="155" y="77"/>
                    <a:pt x="137" y="75"/>
                  </a:cubicBezTo>
                  <a:cubicBezTo>
                    <a:pt x="114" y="71"/>
                    <a:pt x="87" y="69"/>
                    <a:pt x="65" y="63"/>
                  </a:cubicBezTo>
                  <a:cubicBezTo>
                    <a:pt x="40" y="56"/>
                    <a:pt x="22" y="36"/>
                    <a:pt x="0" y="24"/>
                  </a:cubicBezTo>
                  <a:cubicBezTo>
                    <a:pt x="100" y="49"/>
                    <a:pt x="189" y="67"/>
                    <a:pt x="285" y="22"/>
                  </a:cubicBezTo>
                  <a:cubicBezTo>
                    <a:pt x="307" y="11"/>
                    <a:pt x="348" y="0"/>
                    <a:pt x="372" y="4"/>
                  </a:cubicBezTo>
                  <a:cubicBezTo>
                    <a:pt x="376" y="22"/>
                    <a:pt x="365" y="36"/>
                    <a:pt x="347" y="46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4" name="Freeform 1428"/>
            <p:cNvSpPr>
              <a:spLocks noChangeArrowheads="1"/>
            </p:cNvSpPr>
            <p:nvPr/>
          </p:nvSpPr>
          <p:spPr bwMode="auto">
            <a:xfrm>
              <a:off x="276225" y="1243012"/>
              <a:ext cx="396875" cy="71438"/>
            </a:xfrm>
            <a:custGeom>
              <a:avLst/>
              <a:gdLst>
                <a:gd name="T0" fmla="*/ 2147483647 w 306"/>
                <a:gd name="T1" fmla="*/ 2147483647 h 56"/>
                <a:gd name="T2" fmla="*/ 2147483647 w 306"/>
                <a:gd name="T3" fmla="*/ 2147483647 h 56"/>
                <a:gd name="T4" fmla="*/ 2147483647 w 306"/>
                <a:gd name="T5" fmla="*/ 2147483647 h 56"/>
                <a:gd name="T6" fmla="*/ 2147483647 w 306"/>
                <a:gd name="T7" fmla="*/ 2147483647 h 56"/>
                <a:gd name="T8" fmla="*/ 2147483647 w 306"/>
                <a:gd name="T9" fmla="*/ 2147483647 h 56"/>
                <a:gd name="T10" fmla="*/ 2147483647 w 306"/>
                <a:gd name="T11" fmla="*/ 2147483647 h 56"/>
                <a:gd name="T12" fmla="*/ 0 w 306"/>
                <a:gd name="T13" fmla="*/ 2147483647 h 56"/>
                <a:gd name="T14" fmla="*/ 2147483647 w 306"/>
                <a:gd name="T15" fmla="*/ 2147483647 h 56"/>
                <a:gd name="T16" fmla="*/ 2147483647 w 306"/>
                <a:gd name="T17" fmla="*/ 2147483647 h 56"/>
                <a:gd name="T18" fmla="*/ 2147483647 w 306"/>
                <a:gd name="T19" fmla="*/ 2147483647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6"/>
                <a:gd name="T31" fmla="*/ 0 h 56"/>
                <a:gd name="T32" fmla="*/ 306 w 306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6" h="56">
                  <a:moveTo>
                    <a:pt x="168" y="55"/>
                  </a:moveTo>
                  <a:cubicBezTo>
                    <a:pt x="198" y="56"/>
                    <a:pt x="229" y="54"/>
                    <a:pt x="249" y="45"/>
                  </a:cubicBezTo>
                  <a:cubicBezTo>
                    <a:pt x="259" y="41"/>
                    <a:pt x="306" y="16"/>
                    <a:pt x="278" y="5"/>
                  </a:cubicBezTo>
                  <a:cubicBezTo>
                    <a:pt x="265" y="0"/>
                    <a:pt x="245" y="13"/>
                    <a:pt x="233" y="16"/>
                  </a:cubicBezTo>
                  <a:cubicBezTo>
                    <a:pt x="219" y="20"/>
                    <a:pt x="204" y="22"/>
                    <a:pt x="189" y="23"/>
                  </a:cubicBezTo>
                  <a:cubicBezTo>
                    <a:pt x="156" y="26"/>
                    <a:pt x="122" y="31"/>
                    <a:pt x="89" y="29"/>
                  </a:cubicBezTo>
                  <a:cubicBezTo>
                    <a:pt x="62" y="28"/>
                    <a:pt x="26" y="31"/>
                    <a:pt x="0" y="24"/>
                  </a:cubicBezTo>
                  <a:cubicBezTo>
                    <a:pt x="18" y="21"/>
                    <a:pt x="36" y="36"/>
                    <a:pt x="53" y="41"/>
                  </a:cubicBezTo>
                  <a:cubicBezTo>
                    <a:pt x="71" y="46"/>
                    <a:pt x="91" y="49"/>
                    <a:pt x="109" y="51"/>
                  </a:cubicBezTo>
                  <a:cubicBezTo>
                    <a:pt x="125" y="52"/>
                    <a:pt x="146" y="54"/>
                    <a:pt x="168" y="55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5" name="Freeform 1429"/>
            <p:cNvSpPr>
              <a:spLocks noChangeArrowheads="1"/>
            </p:cNvSpPr>
            <p:nvPr/>
          </p:nvSpPr>
          <p:spPr bwMode="auto">
            <a:xfrm>
              <a:off x="325438" y="1098550"/>
              <a:ext cx="303213" cy="85725"/>
            </a:xfrm>
            <a:custGeom>
              <a:avLst/>
              <a:gdLst>
                <a:gd name="T0" fmla="*/ 2147483647 w 233"/>
                <a:gd name="T1" fmla="*/ 2147483647 h 66"/>
                <a:gd name="T2" fmla="*/ 2147483647 w 233"/>
                <a:gd name="T3" fmla="*/ 2147483647 h 66"/>
                <a:gd name="T4" fmla="*/ 0 w 233"/>
                <a:gd name="T5" fmla="*/ 2147483647 h 66"/>
                <a:gd name="T6" fmla="*/ 2147483647 w 233"/>
                <a:gd name="T7" fmla="*/ 2147483647 h 66"/>
                <a:gd name="T8" fmla="*/ 2147483647 w 233"/>
                <a:gd name="T9" fmla="*/ 214748364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3"/>
                <a:gd name="T16" fmla="*/ 0 h 66"/>
                <a:gd name="T17" fmla="*/ 233 w 233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3" h="66">
                  <a:moveTo>
                    <a:pt x="205" y="22"/>
                  </a:moveTo>
                  <a:cubicBezTo>
                    <a:pt x="191" y="0"/>
                    <a:pt x="134" y="27"/>
                    <a:pt x="115" y="29"/>
                  </a:cubicBezTo>
                  <a:cubicBezTo>
                    <a:pt x="77" y="35"/>
                    <a:pt x="38" y="41"/>
                    <a:pt x="0" y="32"/>
                  </a:cubicBezTo>
                  <a:cubicBezTo>
                    <a:pt x="15" y="36"/>
                    <a:pt x="28" y="48"/>
                    <a:pt x="44" y="52"/>
                  </a:cubicBezTo>
                  <a:cubicBezTo>
                    <a:pt x="57" y="55"/>
                    <a:pt x="233" y="66"/>
                    <a:pt x="205" y="22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56" name="Freeform 1430"/>
            <p:cNvSpPr>
              <a:spLocks noChangeArrowheads="1"/>
            </p:cNvSpPr>
            <p:nvPr/>
          </p:nvSpPr>
          <p:spPr bwMode="auto">
            <a:xfrm>
              <a:off x="382588" y="977900"/>
              <a:ext cx="177800" cy="68263"/>
            </a:xfrm>
            <a:custGeom>
              <a:avLst/>
              <a:gdLst>
                <a:gd name="T0" fmla="*/ 2147483647 w 137"/>
                <a:gd name="T1" fmla="*/ 2147483647 h 52"/>
                <a:gd name="T2" fmla="*/ 2147483647 w 137"/>
                <a:gd name="T3" fmla="*/ 2147483647 h 52"/>
                <a:gd name="T4" fmla="*/ 2147483647 w 137"/>
                <a:gd name="T5" fmla="*/ 2147483647 h 52"/>
                <a:gd name="T6" fmla="*/ 0 w 137"/>
                <a:gd name="T7" fmla="*/ 2147483647 h 52"/>
                <a:gd name="T8" fmla="*/ 2147483647 w 137"/>
                <a:gd name="T9" fmla="*/ 214748364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7"/>
                <a:gd name="T16" fmla="*/ 0 h 52"/>
                <a:gd name="T17" fmla="*/ 137 w 137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7" h="52">
                  <a:moveTo>
                    <a:pt x="79" y="46"/>
                  </a:moveTo>
                  <a:cubicBezTo>
                    <a:pt x="91" y="44"/>
                    <a:pt x="122" y="38"/>
                    <a:pt x="127" y="25"/>
                  </a:cubicBezTo>
                  <a:cubicBezTo>
                    <a:pt x="137" y="0"/>
                    <a:pt x="93" y="24"/>
                    <a:pt x="87" y="26"/>
                  </a:cubicBezTo>
                  <a:cubicBezTo>
                    <a:pt x="57" y="38"/>
                    <a:pt x="31" y="37"/>
                    <a:pt x="0" y="39"/>
                  </a:cubicBezTo>
                  <a:cubicBezTo>
                    <a:pt x="22" y="52"/>
                    <a:pt x="55" y="49"/>
                    <a:pt x="79" y="46"/>
                  </a:cubicBezTo>
                  <a:close/>
                </a:path>
              </a:pathLst>
            </a:custGeom>
            <a:solidFill>
              <a:srgbClr val="F7FF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7057" name="Picture 1431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013" y="666750"/>
              <a:ext cx="571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7058" name="Picture 143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838" y="661987"/>
              <a:ext cx="587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7059" name="Freeform 1433"/>
            <p:cNvSpPr>
              <a:spLocks noChangeArrowheads="1"/>
            </p:cNvSpPr>
            <p:nvPr/>
          </p:nvSpPr>
          <p:spPr bwMode="auto">
            <a:xfrm>
              <a:off x="779463" y="1425575"/>
              <a:ext cx="4763" cy="3175"/>
            </a:xfrm>
            <a:custGeom>
              <a:avLst/>
              <a:gdLst>
                <a:gd name="T0" fmla="*/ 0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1"/>
                  </a:moveTo>
                  <a:cubicBezTo>
                    <a:pt x="2" y="0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0" name="Freeform 1434"/>
            <p:cNvSpPr>
              <a:spLocks noChangeArrowheads="1"/>
            </p:cNvSpPr>
            <p:nvPr/>
          </p:nvSpPr>
          <p:spPr bwMode="auto">
            <a:xfrm>
              <a:off x="147638" y="1427162"/>
              <a:ext cx="636588" cy="85725"/>
            </a:xfrm>
            <a:custGeom>
              <a:avLst/>
              <a:gdLst>
                <a:gd name="T0" fmla="*/ 2147483647 w 491"/>
                <a:gd name="T1" fmla="*/ 0 h 67"/>
                <a:gd name="T2" fmla="*/ 2147483647 w 491"/>
                <a:gd name="T3" fmla="*/ 2147483647 h 67"/>
                <a:gd name="T4" fmla="*/ 2147483647 w 491"/>
                <a:gd name="T5" fmla="*/ 2147483647 h 67"/>
                <a:gd name="T6" fmla="*/ 2147483647 w 491"/>
                <a:gd name="T7" fmla="*/ 2147483647 h 67"/>
                <a:gd name="T8" fmla="*/ 2147483647 w 491"/>
                <a:gd name="T9" fmla="*/ 2147483647 h 67"/>
                <a:gd name="T10" fmla="*/ 2147483647 w 491"/>
                <a:gd name="T11" fmla="*/ 2147483647 h 67"/>
                <a:gd name="T12" fmla="*/ 0 w 491"/>
                <a:gd name="T13" fmla="*/ 2147483647 h 67"/>
                <a:gd name="T14" fmla="*/ 0 w 491"/>
                <a:gd name="T15" fmla="*/ 2147483647 h 67"/>
                <a:gd name="T16" fmla="*/ 0 w 491"/>
                <a:gd name="T17" fmla="*/ 2147483647 h 67"/>
                <a:gd name="T18" fmla="*/ 0 w 491"/>
                <a:gd name="T19" fmla="*/ 2147483647 h 67"/>
                <a:gd name="T20" fmla="*/ 2147483647 w 491"/>
                <a:gd name="T21" fmla="*/ 2147483647 h 67"/>
                <a:gd name="T22" fmla="*/ 2147483647 w 491"/>
                <a:gd name="T23" fmla="*/ 2147483647 h 67"/>
                <a:gd name="T24" fmla="*/ 2147483647 w 491"/>
                <a:gd name="T25" fmla="*/ 2147483647 h 67"/>
                <a:gd name="T26" fmla="*/ 2147483647 w 491"/>
                <a:gd name="T27" fmla="*/ 0 h 67"/>
                <a:gd name="T28" fmla="*/ 2147483647 w 491"/>
                <a:gd name="T29" fmla="*/ 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91"/>
                <a:gd name="T46" fmla="*/ 0 h 67"/>
                <a:gd name="T47" fmla="*/ 491 w 491"/>
                <a:gd name="T48" fmla="*/ 67 h 6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91" h="67">
                  <a:moveTo>
                    <a:pt x="488" y="0"/>
                  </a:moveTo>
                  <a:cubicBezTo>
                    <a:pt x="489" y="1"/>
                    <a:pt x="490" y="2"/>
                    <a:pt x="491" y="2"/>
                  </a:cubicBezTo>
                  <a:cubicBezTo>
                    <a:pt x="477" y="15"/>
                    <a:pt x="459" y="24"/>
                    <a:pt x="442" y="30"/>
                  </a:cubicBezTo>
                  <a:cubicBezTo>
                    <a:pt x="420" y="39"/>
                    <a:pt x="397" y="45"/>
                    <a:pt x="373" y="50"/>
                  </a:cubicBezTo>
                  <a:cubicBezTo>
                    <a:pt x="305" y="63"/>
                    <a:pt x="234" y="67"/>
                    <a:pt x="165" y="61"/>
                  </a:cubicBezTo>
                  <a:cubicBezTo>
                    <a:pt x="133" y="59"/>
                    <a:pt x="101" y="54"/>
                    <a:pt x="70" y="46"/>
                  </a:cubicBezTo>
                  <a:cubicBezTo>
                    <a:pt x="45" y="40"/>
                    <a:pt x="20" y="3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37" y="37"/>
                    <a:pt x="80" y="47"/>
                    <a:pt x="121" y="53"/>
                  </a:cubicBezTo>
                  <a:cubicBezTo>
                    <a:pt x="191" y="63"/>
                    <a:pt x="262" y="62"/>
                    <a:pt x="331" y="53"/>
                  </a:cubicBezTo>
                  <a:cubicBezTo>
                    <a:pt x="363" y="49"/>
                    <a:pt x="394" y="43"/>
                    <a:pt x="424" y="33"/>
                  </a:cubicBezTo>
                  <a:cubicBezTo>
                    <a:pt x="447" y="25"/>
                    <a:pt x="470" y="16"/>
                    <a:pt x="488" y="0"/>
                  </a:cubicBezTo>
                  <a:cubicBezTo>
                    <a:pt x="488" y="0"/>
                    <a:pt x="488" y="0"/>
                    <a:pt x="48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1" name="Freeform 1435"/>
            <p:cNvSpPr>
              <a:spLocks noChangeArrowheads="1"/>
            </p:cNvSpPr>
            <p:nvPr/>
          </p:nvSpPr>
          <p:spPr bwMode="auto">
            <a:xfrm>
              <a:off x="766763" y="1463675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2147483647 w 13"/>
                <a:gd name="T23" fmla="*/ 2147483647 h 13"/>
                <a:gd name="T24" fmla="*/ 2147483647 w 13"/>
                <a:gd name="T25" fmla="*/ 2147483647 h 13"/>
                <a:gd name="T26" fmla="*/ 2147483647 w 13"/>
                <a:gd name="T27" fmla="*/ 2147483647 h 13"/>
                <a:gd name="T28" fmla="*/ 2147483647 w 13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3"/>
                <a:gd name="T47" fmla="*/ 13 w 13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3">
                  <a:moveTo>
                    <a:pt x="8" y="1"/>
                  </a:moveTo>
                  <a:cubicBezTo>
                    <a:pt x="11" y="3"/>
                    <a:pt x="13" y="7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0" y="7"/>
                    <a:pt x="9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10" y="7"/>
                    <a:pt x="9" y="3"/>
                    <a:pt x="6" y="4"/>
                  </a:cubicBezTo>
                  <a:cubicBezTo>
                    <a:pt x="5" y="4"/>
                    <a:pt x="3" y="4"/>
                    <a:pt x="3" y="6"/>
                  </a:cubicBezTo>
                  <a:cubicBezTo>
                    <a:pt x="3" y="7"/>
                    <a:pt x="4" y="9"/>
                    <a:pt x="5" y="9"/>
                  </a:cubicBezTo>
                  <a:cubicBezTo>
                    <a:pt x="7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10"/>
                    <a:pt x="10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9" y="12"/>
                    <a:pt x="6" y="13"/>
                    <a:pt x="4" y="11"/>
                  </a:cubicBezTo>
                  <a:cubicBezTo>
                    <a:pt x="2" y="10"/>
                    <a:pt x="0" y="7"/>
                    <a:pt x="1" y="5"/>
                  </a:cubicBezTo>
                  <a:cubicBezTo>
                    <a:pt x="1" y="2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2" name="Freeform 1436"/>
            <p:cNvSpPr>
              <a:spLocks noChangeArrowheads="1"/>
            </p:cNvSpPr>
            <p:nvPr/>
          </p:nvSpPr>
          <p:spPr bwMode="auto">
            <a:xfrm>
              <a:off x="777875" y="1473200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2"/>
                    <a:pt x="3" y="3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3" name="Freeform 1437"/>
            <p:cNvSpPr>
              <a:spLocks noChangeArrowheads="1"/>
            </p:cNvSpPr>
            <p:nvPr/>
          </p:nvSpPr>
          <p:spPr bwMode="auto">
            <a:xfrm>
              <a:off x="485775" y="466725"/>
              <a:ext cx="290513" cy="320675"/>
            </a:xfrm>
            <a:custGeom>
              <a:avLst/>
              <a:gdLst>
                <a:gd name="T0" fmla="*/ 2147483647 w 224"/>
                <a:gd name="T1" fmla="*/ 2147483647 h 247"/>
                <a:gd name="T2" fmla="*/ 2147483647 w 224"/>
                <a:gd name="T3" fmla="*/ 2147483647 h 247"/>
                <a:gd name="T4" fmla="*/ 2147483647 w 224"/>
                <a:gd name="T5" fmla="*/ 2147483647 h 247"/>
                <a:gd name="T6" fmla="*/ 2147483647 w 224"/>
                <a:gd name="T7" fmla="*/ 2147483647 h 247"/>
                <a:gd name="T8" fmla="*/ 2147483647 w 224"/>
                <a:gd name="T9" fmla="*/ 2147483647 h 247"/>
                <a:gd name="T10" fmla="*/ 2147483647 w 224"/>
                <a:gd name="T11" fmla="*/ 2147483647 h 247"/>
                <a:gd name="T12" fmla="*/ 2147483647 w 224"/>
                <a:gd name="T13" fmla="*/ 2147483647 h 247"/>
                <a:gd name="T14" fmla="*/ 2147483647 w 224"/>
                <a:gd name="T15" fmla="*/ 2147483647 h 247"/>
                <a:gd name="T16" fmla="*/ 2147483647 w 224"/>
                <a:gd name="T17" fmla="*/ 2147483647 h 247"/>
                <a:gd name="T18" fmla="*/ 0 w 224"/>
                <a:gd name="T19" fmla="*/ 2147483647 h 247"/>
                <a:gd name="T20" fmla="*/ 0 w 224"/>
                <a:gd name="T21" fmla="*/ 2147483647 h 247"/>
                <a:gd name="T22" fmla="*/ 2147483647 w 224"/>
                <a:gd name="T23" fmla="*/ 2147483647 h 247"/>
                <a:gd name="T24" fmla="*/ 2147483647 w 224"/>
                <a:gd name="T25" fmla="*/ 2147483647 h 247"/>
                <a:gd name="T26" fmla="*/ 2147483647 w 224"/>
                <a:gd name="T27" fmla="*/ 2147483647 h 247"/>
                <a:gd name="T28" fmla="*/ 2147483647 w 224"/>
                <a:gd name="T29" fmla="*/ 2147483647 h 247"/>
                <a:gd name="T30" fmla="*/ 2147483647 w 224"/>
                <a:gd name="T31" fmla="*/ 2147483647 h 247"/>
                <a:gd name="T32" fmla="*/ 2147483647 w 224"/>
                <a:gd name="T33" fmla="*/ 2147483647 h 247"/>
                <a:gd name="T34" fmla="*/ 2147483647 w 224"/>
                <a:gd name="T35" fmla="*/ 2147483647 h 247"/>
                <a:gd name="T36" fmla="*/ 2147483647 w 224"/>
                <a:gd name="T37" fmla="*/ 2147483647 h 2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24"/>
                <a:gd name="T58" fmla="*/ 0 h 247"/>
                <a:gd name="T59" fmla="*/ 224 w 224"/>
                <a:gd name="T60" fmla="*/ 247 h 24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24" h="247">
                  <a:moveTo>
                    <a:pt x="223" y="207"/>
                  </a:moveTo>
                  <a:cubicBezTo>
                    <a:pt x="224" y="216"/>
                    <a:pt x="224" y="225"/>
                    <a:pt x="223" y="235"/>
                  </a:cubicBezTo>
                  <a:cubicBezTo>
                    <a:pt x="223" y="239"/>
                    <a:pt x="223" y="243"/>
                    <a:pt x="223" y="247"/>
                  </a:cubicBezTo>
                  <a:cubicBezTo>
                    <a:pt x="221" y="247"/>
                    <a:pt x="221" y="247"/>
                    <a:pt x="221" y="247"/>
                  </a:cubicBezTo>
                  <a:cubicBezTo>
                    <a:pt x="220" y="247"/>
                    <a:pt x="219" y="247"/>
                    <a:pt x="219" y="247"/>
                  </a:cubicBezTo>
                  <a:cubicBezTo>
                    <a:pt x="219" y="245"/>
                    <a:pt x="219" y="243"/>
                    <a:pt x="219" y="240"/>
                  </a:cubicBezTo>
                  <a:cubicBezTo>
                    <a:pt x="221" y="192"/>
                    <a:pt x="216" y="141"/>
                    <a:pt x="194" y="97"/>
                  </a:cubicBezTo>
                  <a:cubicBezTo>
                    <a:pt x="177" y="66"/>
                    <a:pt x="153" y="39"/>
                    <a:pt x="121" y="22"/>
                  </a:cubicBezTo>
                  <a:cubicBezTo>
                    <a:pt x="83" y="0"/>
                    <a:pt x="35" y="10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2" y="23"/>
                    <a:pt x="26" y="16"/>
                    <a:pt x="41" y="11"/>
                  </a:cubicBezTo>
                  <a:cubicBezTo>
                    <a:pt x="41" y="12"/>
                    <a:pt x="42" y="12"/>
                    <a:pt x="42" y="12"/>
                  </a:cubicBezTo>
                  <a:cubicBezTo>
                    <a:pt x="44" y="13"/>
                    <a:pt x="45" y="12"/>
                    <a:pt x="44" y="10"/>
                  </a:cubicBezTo>
                  <a:cubicBezTo>
                    <a:pt x="49" y="9"/>
                    <a:pt x="53" y="8"/>
                    <a:pt x="57" y="8"/>
                  </a:cubicBezTo>
                  <a:cubicBezTo>
                    <a:pt x="77" y="4"/>
                    <a:pt x="98" y="6"/>
                    <a:pt x="116" y="14"/>
                  </a:cubicBezTo>
                  <a:cubicBezTo>
                    <a:pt x="133" y="22"/>
                    <a:pt x="148" y="34"/>
                    <a:pt x="162" y="47"/>
                  </a:cubicBezTo>
                  <a:cubicBezTo>
                    <a:pt x="185" y="69"/>
                    <a:pt x="201" y="98"/>
                    <a:pt x="211" y="128"/>
                  </a:cubicBezTo>
                  <a:cubicBezTo>
                    <a:pt x="219" y="154"/>
                    <a:pt x="223" y="180"/>
                    <a:pt x="223" y="20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4" name="Freeform 1438"/>
            <p:cNvSpPr>
              <a:spLocks noChangeArrowheads="1"/>
            </p:cNvSpPr>
            <p:nvPr/>
          </p:nvSpPr>
          <p:spPr bwMode="auto">
            <a:xfrm>
              <a:off x="695325" y="785812"/>
              <a:ext cx="79375" cy="7938"/>
            </a:xfrm>
            <a:custGeom>
              <a:avLst/>
              <a:gdLst>
                <a:gd name="T0" fmla="*/ 2147483647 w 61"/>
                <a:gd name="T1" fmla="*/ 2147483647 h 6"/>
                <a:gd name="T2" fmla="*/ 2147483647 w 61"/>
                <a:gd name="T3" fmla="*/ 2147483647 h 6"/>
                <a:gd name="T4" fmla="*/ 2147483647 w 61"/>
                <a:gd name="T5" fmla="*/ 2147483647 h 6"/>
                <a:gd name="T6" fmla="*/ 2147483647 w 61"/>
                <a:gd name="T7" fmla="*/ 2147483647 h 6"/>
                <a:gd name="T8" fmla="*/ 0 w 61"/>
                <a:gd name="T9" fmla="*/ 2147483647 h 6"/>
                <a:gd name="T10" fmla="*/ 0 w 61"/>
                <a:gd name="T11" fmla="*/ 2147483647 h 6"/>
                <a:gd name="T12" fmla="*/ 2147483647 w 61"/>
                <a:gd name="T13" fmla="*/ 2147483647 h 6"/>
                <a:gd name="T14" fmla="*/ 2147483647 w 61"/>
                <a:gd name="T15" fmla="*/ 2147483647 h 6"/>
                <a:gd name="T16" fmla="*/ 2147483647 w 61"/>
                <a:gd name="T17" fmla="*/ 2147483647 h 6"/>
                <a:gd name="T18" fmla="*/ 2147483647 w 61"/>
                <a:gd name="T19" fmla="*/ 2147483647 h 6"/>
                <a:gd name="T20" fmla="*/ 2147483647 w 61"/>
                <a:gd name="T21" fmla="*/ 2147483647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6"/>
                <a:gd name="T35" fmla="*/ 61 w 61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6">
                  <a:moveTo>
                    <a:pt x="61" y="3"/>
                  </a:moveTo>
                  <a:cubicBezTo>
                    <a:pt x="61" y="4"/>
                    <a:pt x="60" y="5"/>
                    <a:pt x="59" y="5"/>
                  </a:cubicBezTo>
                  <a:cubicBezTo>
                    <a:pt x="40" y="6"/>
                    <a:pt x="20" y="4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9" y="0"/>
                    <a:pt x="38" y="1"/>
                    <a:pt x="57" y="1"/>
                  </a:cubicBezTo>
                  <a:cubicBezTo>
                    <a:pt x="57" y="2"/>
                    <a:pt x="57" y="2"/>
                    <a:pt x="57" y="3"/>
                  </a:cubicBezTo>
                  <a:cubicBezTo>
                    <a:pt x="57" y="2"/>
                    <a:pt x="58" y="2"/>
                    <a:pt x="59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1" y="2"/>
                    <a:pt x="61" y="2"/>
                    <a:pt x="6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5" name="Freeform 1439"/>
            <p:cNvSpPr>
              <a:spLocks noChangeArrowheads="1"/>
            </p:cNvSpPr>
            <p:nvPr/>
          </p:nvSpPr>
          <p:spPr bwMode="auto">
            <a:xfrm>
              <a:off x="769938" y="787400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6" name="Freeform 1440"/>
            <p:cNvSpPr>
              <a:spLocks noChangeArrowheads="1"/>
            </p:cNvSpPr>
            <p:nvPr/>
          </p:nvSpPr>
          <p:spPr bwMode="auto">
            <a:xfrm>
              <a:off x="635000" y="1200150"/>
              <a:ext cx="104775" cy="128588"/>
            </a:xfrm>
            <a:custGeom>
              <a:avLst/>
              <a:gdLst>
                <a:gd name="T0" fmla="*/ 2147483647 w 81"/>
                <a:gd name="T1" fmla="*/ 2147483647 h 99"/>
                <a:gd name="T2" fmla="*/ 2147483647 w 81"/>
                <a:gd name="T3" fmla="*/ 2147483647 h 99"/>
                <a:gd name="T4" fmla="*/ 2147483647 w 81"/>
                <a:gd name="T5" fmla="*/ 2147483647 h 99"/>
                <a:gd name="T6" fmla="*/ 2147483647 w 81"/>
                <a:gd name="T7" fmla="*/ 2147483647 h 99"/>
                <a:gd name="T8" fmla="*/ 2147483647 w 81"/>
                <a:gd name="T9" fmla="*/ 2147483647 h 99"/>
                <a:gd name="T10" fmla="*/ 2147483647 w 81"/>
                <a:gd name="T11" fmla="*/ 2147483647 h 99"/>
                <a:gd name="T12" fmla="*/ 2147483647 w 81"/>
                <a:gd name="T13" fmla="*/ 2147483647 h 99"/>
                <a:gd name="T14" fmla="*/ 2147483647 w 81"/>
                <a:gd name="T15" fmla="*/ 2147483647 h 99"/>
                <a:gd name="T16" fmla="*/ 2147483647 w 81"/>
                <a:gd name="T17" fmla="*/ 2147483647 h 99"/>
                <a:gd name="T18" fmla="*/ 2147483647 w 81"/>
                <a:gd name="T19" fmla="*/ 2147483647 h 99"/>
                <a:gd name="T20" fmla="*/ 2147483647 w 81"/>
                <a:gd name="T21" fmla="*/ 2147483647 h 99"/>
                <a:gd name="T22" fmla="*/ 2147483647 w 81"/>
                <a:gd name="T23" fmla="*/ 2147483647 h 99"/>
                <a:gd name="T24" fmla="*/ 2147483647 w 81"/>
                <a:gd name="T25" fmla="*/ 2147483647 h 99"/>
                <a:gd name="T26" fmla="*/ 0 w 81"/>
                <a:gd name="T27" fmla="*/ 2147483647 h 99"/>
                <a:gd name="T28" fmla="*/ 0 w 81"/>
                <a:gd name="T29" fmla="*/ 0 h 99"/>
                <a:gd name="T30" fmla="*/ 2147483647 w 81"/>
                <a:gd name="T31" fmla="*/ 2147483647 h 99"/>
                <a:gd name="T32" fmla="*/ 2147483647 w 81"/>
                <a:gd name="T33" fmla="*/ 2147483647 h 99"/>
                <a:gd name="T34" fmla="*/ 2147483647 w 81"/>
                <a:gd name="T35" fmla="*/ 2147483647 h 99"/>
                <a:gd name="T36" fmla="*/ 2147483647 w 81"/>
                <a:gd name="T37" fmla="*/ 2147483647 h 99"/>
                <a:gd name="T38" fmla="*/ 2147483647 w 81"/>
                <a:gd name="T39" fmla="*/ 2147483647 h 99"/>
                <a:gd name="T40" fmla="*/ 2147483647 w 81"/>
                <a:gd name="T41" fmla="*/ 2147483647 h 99"/>
                <a:gd name="T42" fmla="*/ 2147483647 w 81"/>
                <a:gd name="T43" fmla="*/ 2147483647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1"/>
                <a:gd name="T67" fmla="*/ 0 h 99"/>
                <a:gd name="T68" fmla="*/ 81 w 81"/>
                <a:gd name="T69" fmla="*/ 99 h 9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1" h="99">
                  <a:moveTo>
                    <a:pt x="62" y="98"/>
                  </a:moveTo>
                  <a:cubicBezTo>
                    <a:pt x="57" y="99"/>
                    <a:pt x="52" y="98"/>
                    <a:pt x="46" y="96"/>
                  </a:cubicBezTo>
                  <a:cubicBezTo>
                    <a:pt x="47" y="95"/>
                    <a:pt x="47" y="93"/>
                    <a:pt x="46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53" y="95"/>
                    <a:pt x="61" y="96"/>
                    <a:pt x="68" y="92"/>
                  </a:cubicBezTo>
                  <a:cubicBezTo>
                    <a:pt x="73" y="88"/>
                    <a:pt x="76" y="83"/>
                    <a:pt x="77" y="76"/>
                  </a:cubicBezTo>
                  <a:cubicBezTo>
                    <a:pt x="78" y="77"/>
                    <a:pt x="78" y="77"/>
                    <a:pt x="79" y="77"/>
                  </a:cubicBezTo>
                  <a:cubicBezTo>
                    <a:pt x="78" y="76"/>
                    <a:pt x="78" y="76"/>
                    <a:pt x="77" y="75"/>
                  </a:cubicBezTo>
                  <a:cubicBezTo>
                    <a:pt x="77" y="75"/>
                    <a:pt x="77" y="76"/>
                    <a:pt x="77" y="76"/>
                  </a:cubicBezTo>
                  <a:cubicBezTo>
                    <a:pt x="71" y="74"/>
                    <a:pt x="65" y="69"/>
                    <a:pt x="59" y="65"/>
                  </a:cubicBezTo>
                  <a:cubicBezTo>
                    <a:pt x="57" y="63"/>
                    <a:pt x="55" y="61"/>
                    <a:pt x="52" y="59"/>
                  </a:cubicBezTo>
                  <a:cubicBezTo>
                    <a:pt x="53" y="58"/>
                    <a:pt x="51" y="56"/>
                    <a:pt x="50" y="57"/>
                  </a:cubicBezTo>
                  <a:cubicBezTo>
                    <a:pt x="45" y="53"/>
                    <a:pt x="41" y="48"/>
                    <a:pt x="36" y="44"/>
                  </a:cubicBezTo>
                  <a:cubicBezTo>
                    <a:pt x="23" y="31"/>
                    <a:pt x="10" y="17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15" y="16"/>
                    <a:pt x="27" y="28"/>
                    <a:pt x="39" y="40"/>
                  </a:cubicBezTo>
                  <a:cubicBezTo>
                    <a:pt x="46" y="47"/>
                    <a:pt x="53" y="54"/>
                    <a:pt x="61" y="61"/>
                  </a:cubicBezTo>
                  <a:cubicBezTo>
                    <a:pt x="67" y="65"/>
                    <a:pt x="73" y="70"/>
                    <a:pt x="80" y="73"/>
                  </a:cubicBezTo>
                  <a:cubicBezTo>
                    <a:pt x="81" y="73"/>
                    <a:pt x="81" y="74"/>
                    <a:pt x="81" y="75"/>
                  </a:cubicBezTo>
                  <a:cubicBezTo>
                    <a:pt x="81" y="83"/>
                    <a:pt x="77" y="91"/>
                    <a:pt x="70" y="95"/>
                  </a:cubicBezTo>
                  <a:cubicBezTo>
                    <a:pt x="67" y="97"/>
                    <a:pt x="65" y="98"/>
                    <a:pt x="62" y="9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7" name="Freeform 1441"/>
            <p:cNvSpPr>
              <a:spLocks noChangeArrowheads="1"/>
            </p:cNvSpPr>
            <p:nvPr/>
          </p:nvSpPr>
          <p:spPr bwMode="auto">
            <a:xfrm>
              <a:off x="735013" y="1296987"/>
              <a:ext cx="1588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8" name="Freeform 1442"/>
            <p:cNvSpPr>
              <a:spLocks noChangeArrowheads="1"/>
            </p:cNvSpPr>
            <p:nvPr/>
          </p:nvSpPr>
          <p:spPr bwMode="auto">
            <a:xfrm>
              <a:off x="671513" y="1127125"/>
              <a:ext cx="61913" cy="68263"/>
            </a:xfrm>
            <a:custGeom>
              <a:avLst/>
              <a:gdLst>
                <a:gd name="T0" fmla="*/ 2147483647 w 48"/>
                <a:gd name="T1" fmla="*/ 2147483647 h 53"/>
                <a:gd name="T2" fmla="*/ 2147483647 w 48"/>
                <a:gd name="T3" fmla="*/ 2147483647 h 53"/>
                <a:gd name="T4" fmla="*/ 2147483647 w 48"/>
                <a:gd name="T5" fmla="*/ 2147483647 h 53"/>
                <a:gd name="T6" fmla="*/ 2147483647 w 48"/>
                <a:gd name="T7" fmla="*/ 2147483647 h 53"/>
                <a:gd name="T8" fmla="*/ 2147483647 w 48"/>
                <a:gd name="T9" fmla="*/ 2147483647 h 53"/>
                <a:gd name="T10" fmla="*/ 2147483647 w 48"/>
                <a:gd name="T11" fmla="*/ 2147483647 h 53"/>
                <a:gd name="T12" fmla="*/ 2147483647 w 48"/>
                <a:gd name="T13" fmla="*/ 2147483647 h 53"/>
                <a:gd name="T14" fmla="*/ 2147483647 w 48"/>
                <a:gd name="T15" fmla="*/ 2147483647 h 53"/>
                <a:gd name="T16" fmla="*/ 2147483647 w 48"/>
                <a:gd name="T17" fmla="*/ 2147483647 h 53"/>
                <a:gd name="T18" fmla="*/ 2147483647 w 48"/>
                <a:gd name="T19" fmla="*/ 0 h 53"/>
                <a:gd name="T20" fmla="*/ 2147483647 w 48"/>
                <a:gd name="T21" fmla="*/ 2147483647 h 53"/>
                <a:gd name="T22" fmla="*/ 2147483647 w 48"/>
                <a:gd name="T23" fmla="*/ 2147483647 h 53"/>
                <a:gd name="T24" fmla="*/ 2147483647 w 48"/>
                <a:gd name="T25" fmla="*/ 2147483647 h 53"/>
                <a:gd name="T26" fmla="*/ 0 w 48"/>
                <a:gd name="T27" fmla="*/ 2147483647 h 53"/>
                <a:gd name="T28" fmla="*/ 2147483647 w 48"/>
                <a:gd name="T29" fmla="*/ 2147483647 h 53"/>
                <a:gd name="T30" fmla="*/ 2147483647 w 48"/>
                <a:gd name="T31" fmla="*/ 2147483647 h 53"/>
                <a:gd name="T32" fmla="*/ 2147483647 w 48"/>
                <a:gd name="T33" fmla="*/ 2147483647 h 53"/>
                <a:gd name="T34" fmla="*/ 2147483647 w 48"/>
                <a:gd name="T35" fmla="*/ 2147483647 h 53"/>
                <a:gd name="T36" fmla="*/ 2147483647 w 48"/>
                <a:gd name="T37" fmla="*/ 2147483647 h 53"/>
                <a:gd name="T38" fmla="*/ 2147483647 w 48"/>
                <a:gd name="T39" fmla="*/ 2147483647 h 53"/>
                <a:gd name="T40" fmla="*/ 2147483647 w 48"/>
                <a:gd name="T41" fmla="*/ 2147483647 h 53"/>
                <a:gd name="T42" fmla="*/ 2147483647 w 48"/>
                <a:gd name="T43" fmla="*/ 2147483647 h 53"/>
                <a:gd name="T44" fmla="*/ 2147483647 w 48"/>
                <a:gd name="T45" fmla="*/ 2147483647 h 53"/>
                <a:gd name="T46" fmla="*/ 2147483647 w 48"/>
                <a:gd name="T47" fmla="*/ 2147483647 h 53"/>
                <a:gd name="T48" fmla="*/ 2147483647 w 48"/>
                <a:gd name="T49" fmla="*/ 2147483647 h 5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8"/>
                <a:gd name="T76" fmla="*/ 0 h 53"/>
                <a:gd name="T77" fmla="*/ 48 w 48"/>
                <a:gd name="T78" fmla="*/ 53 h 5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8" h="53">
                  <a:moveTo>
                    <a:pt x="28" y="4"/>
                  </a:moveTo>
                  <a:cubicBezTo>
                    <a:pt x="29" y="4"/>
                    <a:pt x="30" y="4"/>
                    <a:pt x="31" y="4"/>
                  </a:cubicBezTo>
                  <a:cubicBezTo>
                    <a:pt x="30" y="4"/>
                    <a:pt x="30" y="5"/>
                    <a:pt x="29" y="5"/>
                  </a:cubicBezTo>
                  <a:cubicBezTo>
                    <a:pt x="33" y="9"/>
                    <a:pt x="35" y="15"/>
                    <a:pt x="38" y="20"/>
                  </a:cubicBezTo>
                  <a:cubicBezTo>
                    <a:pt x="40" y="24"/>
                    <a:pt x="42" y="28"/>
                    <a:pt x="45" y="31"/>
                  </a:cubicBezTo>
                  <a:cubicBezTo>
                    <a:pt x="45" y="30"/>
                    <a:pt x="46" y="29"/>
                    <a:pt x="47" y="28"/>
                  </a:cubicBezTo>
                  <a:cubicBezTo>
                    <a:pt x="47" y="28"/>
                    <a:pt x="47" y="27"/>
                    <a:pt x="48" y="27"/>
                  </a:cubicBezTo>
                  <a:cubicBezTo>
                    <a:pt x="45" y="23"/>
                    <a:pt x="43" y="19"/>
                    <a:pt x="41" y="15"/>
                  </a:cubicBezTo>
                  <a:cubicBezTo>
                    <a:pt x="38" y="10"/>
                    <a:pt x="35" y="5"/>
                    <a:pt x="31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7" y="1"/>
                    <a:pt x="25" y="2"/>
                    <a:pt x="23" y="3"/>
                  </a:cubicBezTo>
                  <a:cubicBezTo>
                    <a:pt x="22" y="4"/>
                    <a:pt x="21" y="5"/>
                    <a:pt x="20" y="4"/>
                  </a:cubicBezTo>
                  <a:cubicBezTo>
                    <a:pt x="13" y="6"/>
                    <a:pt x="7" y="9"/>
                    <a:pt x="1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3" y="22"/>
                    <a:pt x="8" y="28"/>
                    <a:pt x="14" y="33"/>
                  </a:cubicBezTo>
                  <a:cubicBezTo>
                    <a:pt x="17" y="36"/>
                    <a:pt x="20" y="39"/>
                    <a:pt x="23" y="42"/>
                  </a:cubicBezTo>
                  <a:cubicBezTo>
                    <a:pt x="26" y="45"/>
                    <a:pt x="28" y="49"/>
                    <a:pt x="31" y="52"/>
                  </a:cubicBezTo>
                  <a:cubicBezTo>
                    <a:pt x="31" y="53"/>
                    <a:pt x="32" y="52"/>
                    <a:pt x="32" y="52"/>
                  </a:cubicBezTo>
                  <a:cubicBezTo>
                    <a:pt x="32" y="45"/>
                    <a:pt x="25" y="39"/>
                    <a:pt x="20" y="34"/>
                  </a:cubicBezTo>
                  <a:cubicBezTo>
                    <a:pt x="14" y="28"/>
                    <a:pt x="8" y="23"/>
                    <a:pt x="5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4" y="15"/>
                    <a:pt x="4" y="14"/>
                    <a:pt x="4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13" y="11"/>
                    <a:pt x="21" y="8"/>
                    <a:pt x="29" y="5"/>
                  </a:cubicBezTo>
                  <a:cubicBezTo>
                    <a:pt x="29" y="5"/>
                    <a:pt x="28" y="4"/>
                    <a:pt x="2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69" name="Freeform 1443"/>
            <p:cNvSpPr>
              <a:spLocks noChangeArrowheads="1"/>
            </p:cNvSpPr>
            <p:nvPr/>
          </p:nvSpPr>
          <p:spPr bwMode="auto">
            <a:xfrm>
              <a:off x="706438" y="1300162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0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3"/>
                <a:gd name="T35" fmla="*/ 12 w 1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3">
                  <a:moveTo>
                    <a:pt x="9" y="2"/>
                  </a:moveTo>
                  <a:cubicBezTo>
                    <a:pt x="11" y="4"/>
                    <a:pt x="12" y="6"/>
                    <a:pt x="11" y="9"/>
                  </a:cubicBezTo>
                  <a:cubicBezTo>
                    <a:pt x="10" y="11"/>
                    <a:pt x="7" y="13"/>
                    <a:pt x="5" y="13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3"/>
                    <a:pt x="5" y="0"/>
                    <a:pt x="8" y="2"/>
                  </a:cubicBezTo>
                  <a:cubicBezTo>
                    <a:pt x="7" y="2"/>
                    <a:pt x="6" y="4"/>
                    <a:pt x="7" y="4"/>
                  </a:cubicBezTo>
                  <a:cubicBezTo>
                    <a:pt x="5" y="3"/>
                    <a:pt x="2" y="6"/>
                    <a:pt x="3" y="8"/>
                  </a:cubicBezTo>
                  <a:cubicBezTo>
                    <a:pt x="3" y="9"/>
                    <a:pt x="4" y="11"/>
                    <a:pt x="6" y="10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6"/>
                    <a:pt x="9" y="5"/>
                    <a:pt x="7" y="4"/>
                  </a:cubicBezTo>
                  <a:cubicBezTo>
                    <a:pt x="9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0" name="Freeform 1444"/>
            <p:cNvSpPr>
              <a:spLocks noChangeArrowheads="1"/>
            </p:cNvSpPr>
            <p:nvPr/>
          </p:nvSpPr>
          <p:spPr bwMode="auto">
            <a:xfrm>
              <a:off x="714375" y="1301750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0 h 3"/>
                <a:gd name="T6" fmla="*/ 2147483647 w 4"/>
                <a:gd name="T7" fmla="*/ 0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0"/>
                  </a:moveTo>
                  <a:cubicBezTo>
                    <a:pt x="4" y="1"/>
                    <a:pt x="3" y="3"/>
                    <a:pt x="1" y="2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1" name="Freeform 1445"/>
            <p:cNvSpPr>
              <a:spLocks noChangeArrowheads="1"/>
            </p:cNvSpPr>
            <p:nvPr/>
          </p:nvSpPr>
          <p:spPr bwMode="auto">
            <a:xfrm>
              <a:off x="693738" y="792162"/>
              <a:ext cx="19050" cy="106363"/>
            </a:xfrm>
            <a:custGeom>
              <a:avLst/>
              <a:gdLst>
                <a:gd name="T0" fmla="*/ 2147483647 w 14"/>
                <a:gd name="T1" fmla="*/ 2147483647 h 81"/>
                <a:gd name="T2" fmla="*/ 2147483647 w 14"/>
                <a:gd name="T3" fmla="*/ 2147483647 h 81"/>
                <a:gd name="T4" fmla="*/ 2147483647 w 14"/>
                <a:gd name="T5" fmla="*/ 2147483647 h 81"/>
                <a:gd name="T6" fmla="*/ 2147483647 w 14"/>
                <a:gd name="T7" fmla="*/ 2147483647 h 81"/>
                <a:gd name="T8" fmla="*/ 2147483647 w 14"/>
                <a:gd name="T9" fmla="*/ 2147483647 h 81"/>
                <a:gd name="T10" fmla="*/ 2147483647 w 14"/>
                <a:gd name="T11" fmla="*/ 2147483647 h 81"/>
                <a:gd name="T12" fmla="*/ 2147483647 w 14"/>
                <a:gd name="T13" fmla="*/ 2147483647 h 81"/>
                <a:gd name="T14" fmla="*/ 0 w 14"/>
                <a:gd name="T15" fmla="*/ 0 h 81"/>
                <a:gd name="T16" fmla="*/ 2147483647 w 14"/>
                <a:gd name="T17" fmla="*/ 0 h 81"/>
                <a:gd name="T18" fmla="*/ 2147483647 w 14"/>
                <a:gd name="T19" fmla="*/ 2147483647 h 81"/>
                <a:gd name="T20" fmla="*/ 2147483647 w 14"/>
                <a:gd name="T21" fmla="*/ 2147483647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81"/>
                <a:gd name="T35" fmla="*/ 14 w 14"/>
                <a:gd name="T36" fmla="*/ 81 h 8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81">
                  <a:moveTo>
                    <a:pt x="13" y="77"/>
                  </a:moveTo>
                  <a:cubicBezTo>
                    <a:pt x="14" y="78"/>
                    <a:pt x="14" y="79"/>
                    <a:pt x="13" y="80"/>
                  </a:cubicBezTo>
                  <a:cubicBezTo>
                    <a:pt x="12" y="80"/>
                    <a:pt x="12" y="80"/>
                    <a:pt x="11" y="81"/>
                  </a:cubicBezTo>
                  <a:cubicBezTo>
                    <a:pt x="10" y="79"/>
                    <a:pt x="10" y="79"/>
                    <a:pt x="10" y="79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0" y="77"/>
                    <a:pt x="10" y="77"/>
                    <a:pt x="9" y="78"/>
                  </a:cubicBezTo>
                  <a:cubicBezTo>
                    <a:pt x="4" y="67"/>
                    <a:pt x="2" y="54"/>
                    <a:pt x="2" y="42"/>
                  </a:cubicBezTo>
                  <a:cubicBezTo>
                    <a:pt x="1" y="28"/>
                    <a:pt x="0" y="14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3"/>
                    <a:pt x="4" y="27"/>
                    <a:pt x="5" y="40"/>
                  </a:cubicBezTo>
                  <a:cubicBezTo>
                    <a:pt x="6" y="52"/>
                    <a:pt x="7" y="66"/>
                    <a:pt x="13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2" name="Freeform 1446"/>
            <p:cNvSpPr>
              <a:spLocks noChangeArrowheads="1"/>
            </p:cNvSpPr>
            <p:nvPr/>
          </p:nvSpPr>
          <p:spPr bwMode="auto">
            <a:xfrm>
              <a:off x="695325" y="1492250"/>
              <a:ext cx="15875" cy="14288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2147483647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2147483647 w 12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2"/>
                <a:gd name="T32" fmla="*/ 12 w 12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2">
                  <a:moveTo>
                    <a:pt x="12" y="6"/>
                  </a:moveTo>
                  <a:cubicBezTo>
                    <a:pt x="12" y="8"/>
                    <a:pt x="11" y="11"/>
                    <a:pt x="8" y="11"/>
                  </a:cubicBezTo>
                  <a:cubicBezTo>
                    <a:pt x="6" y="12"/>
                    <a:pt x="3" y="11"/>
                    <a:pt x="1" y="9"/>
                  </a:cubicBezTo>
                  <a:cubicBezTo>
                    <a:pt x="0" y="7"/>
                    <a:pt x="1" y="3"/>
                    <a:pt x="3" y="2"/>
                  </a:cubicBezTo>
                  <a:cubicBezTo>
                    <a:pt x="7" y="0"/>
                    <a:pt x="11" y="1"/>
                    <a:pt x="12" y="5"/>
                  </a:cubicBezTo>
                  <a:cubicBezTo>
                    <a:pt x="11" y="4"/>
                    <a:pt x="9" y="4"/>
                    <a:pt x="9" y="6"/>
                  </a:cubicBezTo>
                  <a:cubicBezTo>
                    <a:pt x="9" y="4"/>
                    <a:pt x="6" y="2"/>
                    <a:pt x="4" y="4"/>
                  </a:cubicBezTo>
                  <a:cubicBezTo>
                    <a:pt x="3" y="5"/>
                    <a:pt x="2" y="7"/>
                    <a:pt x="4" y="8"/>
                  </a:cubicBezTo>
                  <a:cubicBezTo>
                    <a:pt x="6" y="10"/>
                    <a:pt x="10" y="9"/>
                    <a:pt x="9" y="6"/>
                  </a:cubicBezTo>
                  <a:cubicBezTo>
                    <a:pt x="10" y="7"/>
                    <a:pt x="12" y="7"/>
                    <a:pt x="1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3" name="Freeform 1447"/>
            <p:cNvSpPr>
              <a:spLocks noChangeArrowheads="1"/>
            </p:cNvSpPr>
            <p:nvPr/>
          </p:nvSpPr>
          <p:spPr bwMode="auto">
            <a:xfrm>
              <a:off x="706438" y="1497012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4" name="Freeform 1448"/>
            <p:cNvSpPr>
              <a:spLocks noChangeArrowheads="1"/>
            </p:cNvSpPr>
            <p:nvPr/>
          </p:nvSpPr>
          <p:spPr bwMode="auto">
            <a:xfrm>
              <a:off x="706438" y="1131887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2147483647 w 3"/>
                <a:gd name="T3" fmla="*/ 0 h 1"/>
                <a:gd name="T4" fmla="*/ 2147483647 w 3"/>
                <a:gd name="T5" fmla="*/ 2147483647 h 1"/>
                <a:gd name="T6" fmla="*/ 0 w 3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"/>
                <a:gd name="T14" fmla="*/ 3 w 3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5" name="Freeform 1449"/>
            <p:cNvSpPr>
              <a:spLocks noChangeArrowheads="1"/>
            </p:cNvSpPr>
            <p:nvPr/>
          </p:nvSpPr>
          <p:spPr bwMode="auto">
            <a:xfrm>
              <a:off x="582613" y="893762"/>
              <a:ext cx="125413" cy="39688"/>
            </a:xfrm>
            <a:custGeom>
              <a:avLst/>
              <a:gdLst>
                <a:gd name="T0" fmla="*/ 2147483647 w 97"/>
                <a:gd name="T1" fmla="*/ 2147483647 h 30"/>
                <a:gd name="T2" fmla="*/ 2147483647 w 97"/>
                <a:gd name="T3" fmla="*/ 2147483647 h 30"/>
                <a:gd name="T4" fmla="*/ 2147483647 w 97"/>
                <a:gd name="T5" fmla="*/ 2147483647 h 30"/>
                <a:gd name="T6" fmla="*/ 2147483647 w 97"/>
                <a:gd name="T7" fmla="*/ 2147483647 h 30"/>
                <a:gd name="T8" fmla="*/ 2147483647 w 97"/>
                <a:gd name="T9" fmla="*/ 2147483647 h 30"/>
                <a:gd name="T10" fmla="*/ 0 w 97"/>
                <a:gd name="T11" fmla="*/ 2147483647 h 30"/>
                <a:gd name="T12" fmla="*/ 2147483647 w 97"/>
                <a:gd name="T13" fmla="*/ 2147483647 h 30"/>
                <a:gd name="T14" fmla="*/ 2147483647 w 97"/>
                <a:gd name="T15" fmla="*/ 2147483647 h 30"/>
                <a:gd name="T16" fmla="*/ 2147483647 w 97"/>
                <a:gd name="T17" fmla="*/ 0 h 30"/>
                <a:gd name="T18" fmla="*/ 2147483647 w 97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7"/>
                <a:gd name="T31" fmla="*/ 0 h 30"/>
                <a:gd name="T32" fmla="*/ 97 w 97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7" h="30">
                  <a:moveTo>
                    <a:pt x="96" y="1"/>
                  </a:moveTo>
                  <a:cubicBezTo>
                    <a:pt x="97" y="3"/>
                    <a:pt x="97" y="3"/>
                    <a:pt x="97" y="3"/>
                  </a:cubicBezTo>
                  <a:cubicBezTo>
                    <a:pt x="89" y="7"/>
                    <a:pt x="80" y="11"/>
                    <a:pt x="72" y="14"/>
                  </a:cubicBezTo>
                  <a:cubicBezTo>
                    <a:pt x="60" y="18"/>
                    <a:pt x="48" y="21"/>
                    <a:pt x="36" y="24"/>
                  </a:cubicBezTo>
                  <a:cubicBezTo>
                    <a:pt x="24" y="26"/>
                    <a:pt x="13" y="28"/>
                    <a:pt x="2" y="30"/>
                  </a:cubicBezTo>
                  <a:cubicBezTo>
                    <a:pt x="1" y="29"/>
                    <a:pt x="0" y="28"/>
                    <a:pt x="0" y="26"/>
                  </a:cubicBezTo>
                  <a:cubicBezTo>
                    <a:pt x="0" y="26"/>
                    <a:pt x="1" y="26"/>
                    <a:pt x="2" y="26"/>
                  </a:cubicBezTo>
                  <a:cubicBezTo>
                    <a:pt x="13" y="24"/>
                    <a:pt x="25" y="22"/>
                    <a:pt x="36" y="20"/>
                  </a:cubicBezTo>
                  <a:cubicBezTo>
                    <a:pt x="56" y="15"/>
                    <a:pt x="77" y="10"/>
                    <a:pt x="95" y="0"/>
                  </a:cubicBezTo>
                  <a:cubicBezTo>
                    <a:pt x="96" y="0"/>
                    <a:pt x="96" y="1"/>
                    <a:pt x="9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6" name="Freeform 1450"/>
            <p:cNvSpPr>
              <a:spLocks noChangeArrowheads="1"/>
            </p:cNvSpPr>
            <p:nvPr/>
          </p:nvSpPr>
          <p:spPr bwMode="auto">
            <a:xfrm>
              <a:off x="706438" y="892175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7" name="Freeform 1451"/>
            <p:cNvSpPr>
              <a:spLocks noChangeArrowheads="1"/>
            </p:cNvSpPr>
            <p:nvPr/>
          </p:nvSpPr>
          <p:spPr bwMode="auto">
            <a:xfrm>
              <a:off x="700088" y="1273175"/>
              <a:ext cx="3175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2147483647 h 3"/>
                <a:gd name="T4" fmla="*/ 0 w 3"/>
                <a:gd name="T5" fmla="*/ 2147483647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0" y="1"/>
                  </a:moveTo>
                  <a:cubicBezTo>
                    <a:pt x="1" y="0"/>
                    <a:pt x="3" y="2"/>
                    <a:pt x="2" y="3"/>
                  </a:cubicBezTo>
                  <a:cubicBezTo>
                    <a:pt x="1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8" name="Freeform 1452"/>
            <p:cNvSpPr>
              <a:spLocks noChangeArrowheads="1"/>
            </p:cNvSpPr>
            <p:nvPr/>
          </p:nvSpPr>
          <p:spPr bwMode="auto">
            <a:xfrm>
              <a:off x="209550" y="1273175"/>
              <a:ext cx="492125" cy="69850"/>
            </a:xfrm>
            <a:custGeom>
              <a:avLst/>
              <a:gdLst>
                <a:gd name="T0" fmla="*/ 2147483647 w 380"/>
                <a:gd name="T1" fmla="*/ 2147483647 h 53"/>
                <a:gd name="T2" fmla="*/ 2147483647 w 380"/>
                <a:gd name="T3" fmla="*/ 2147483647 h 53"/>
                <a:gd name="T4" fmla="*/ 2147483647 w 380"/>
                <a:gd name="T5" fmla="*/ 2147483647 h 53"/>
                <a:gd name="T6" fmla="*/ 2147483647 w 380"/>
                <a:gd name="T7" fmla="*/ 2147483647 h 53"/>
                <a:gd name="T8" fmla="*/ 2147483647 w 380"/>
                <a:gd name="T9" fmla="*/ 2147483647 h 53"/>
                <a:gd name="T10" fmla="*/ 2147483647 w 380"/>
                <a:gd name="T11" fmla="*/ 2147483647 h 53"/>
                <a:gd name="T12" fmla="*/ 0 w 380"/>
                <a:gd name="T13" fmla="*/ 2147483647 h 53"/>
                <a:gd name="T14" fmla="*/ 2147483647 w 380"/>
                <a:gd name="T15" fmla="*/ 2147483647 h 53"/>
                <a:gd name="T16" fmla="*/ 2147483647 w 380"/>
                <a:gd name="T17" fmla="*/ 2147483647 h 53"/>
                <a:gd name="T18" fmla="*/ 2147483647 w 380"/>
                <a:gd name="T19" fmla="*/ 2147483647 h 53"/>
                <a:gd name="T20" fmla="*/ 2147483647 w 380"/>
                <a:gd name="T21" fmla="*/ 2147483647 h 53"/>
                <a:gd name="T22" fmla="*/ 2147483647 w 380"/>
                <a:gd name="T23" fmla="*/ 2147483647 h 53"/>
                <a:gd name="T24" fmla="*/ 2147483647 w 380"/>
                <a:gd name="T25" fmla="*/ 0 h 53"/>
                <a:gd name="T26" fmla="*/ 2147483647 w 380"/>
                <a:gd name="T27" fmla="*/ 0 h 53"/>
                <a:gd name="T28" fmla="*/ 2147483647 w 380"/>
                <a:gd name="T29" fmla="*/ 2147483647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80"/>
                <a:gd name="T46" fmla="*/ 0 h 53"/>
                <a:gd name="T47" fmla="*/ 380 w 38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80" h="53">
                  <a:moveTo>
                    <a:pt x="380" y="2"/>
                  </a:moveTo>
                  <a:cubicBezTo>
                    <a:pt x="380" y="2"/>
                    <a:pt x="380" y="2"/>
                    <a:pt x="380" y="2"/>
                  </a:cubicBezTo>
                  <a:cubicBezTo>
                    <a:pt x="359" y="20"/>
                    <a:pt x="331" y="30"/>
                    <a:pt x="305" y="37"/>
                  </a:cubicBezTo>
                  <a:cubicBezTo>
                    <a:pt x="271" y="46"/>
                    <a:pt x="236" y="50"/>
                    <a:pt x="201" y="52"/>
                  </a:cubicBezTo>
                  <a:cubicBezTo>
                    <a:pt x="163" y="53"/>
                    <a:pt x="126" y="51"/>
                    <a:pt x="89" y="45"/>
                  </a:cubicBezTo>
                  <a:cubicBezTo>
                    <a:pt x="72" y="42"/>
                    <a:pt x="55" y="38"/>
                    <a:pt x="39" y="33"/>
                  </a:cubicBezTo>
                  <a:cubicBezTo>
                    <a:pt x="26" y="28"/>
                    <a:pt x="12" y="23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13" y="20"/>
                    <a:pt x="26" y="25"/>
                    <a:pt x="39" y="29"/>
                  </a:cubicBezTo>
                  <a:cubicBezTo>
                    <a:pt x="54" y="34"/>
                    <a:pt x="69" y="38"/>
                    <a:pt x="85" y="40"/>
                  </a:cubicBezTo>
                  <a:cubicBezTo>
                    <a:pt x="119" y="47"/>
                    <a:pt x="154" y="49"/>
                    <a:pt x="189" y="48"/>
                  </a:cubicBezTo>
                  <a:cubicBezTo>
                    <a:pt x="226" y="47"/>
                    <a:pt x="263" y="44"/>
                    <a:pt x="298" y="35"/>
                  </a:cubicBezTo>
                  <a:cubicBezTo>
                    <a:pt x="326" y="28"/>
                    <a:pt x="355" y="18"/>
                    <a:pt x="378" y="0"/>
                  </a:cubicBezTo>
                  <a:cubicBezTo>
                    <a:pt x="378" y="0"/>
                    <a:pt x="378" y="0"/>
                    <a:pt x="378" y="0"/>
                  </a:cubicBezTo>
                  <a:cubicBezTo>
                    <a:pt x="379" y="0"/>
                    <a:pt x="379" y="1"/>
                    <a:pt x="38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79" name="Freeform 1453"/>
            <p:cNvSpPr>
              <a:spLocks noChangeArrowheads="1"/>
            </p:cNvSpPr>
            <p:nvPr/>
          </p:nvSpPr>
          <p:spPr bwMode="auto">
            <a:xfrm>
              <a:off x="579438" y="933450"/>
              <a:ext cx="120650" cy="198438"/>
            </a:xfrm>
            <a:custGeom>
              <a:avLst/>
              <a:gdLst>
                <a:gd name="T0" fmla="*/ 2147483647 w 94"/>
                <a:gd name="T1" fmla="*/ 2147483647 h 154"/>
                <a:gd name="T2" fmla="*/ 2147483647 w 94"/>
                <a:gd name="T3" fmla="*/ 2147483647 h 154"/>
                <a:gd name="T4" fmla="*/ 2147483647 w 94"/>
                <a:gd name="T5" fmla="*/ 2147483647 h 154"/>
                <a:gd name="T6" fmla="*/ 2147483647 w 94"/>
                <a:gd name="T7" fmla="*/ 2147483647 h 154"/>
                <a:gd name="T8" fmla="*/ 2147483647 w 94"/>
                <a:gd name="T9" fmla="*/ 2147483647 h 154"/>
                <a:gd name="T10" fmla="*/ 2147483647 w 94"/>
                <a:gd name="T11" fmla="*/ 2147483647 h 154"/>
                <a:gd name="T12" fmla="*/ 0 w 94"/>
                <a:gd name="T13" fmla="*/ 2147483647 h 154"/>
                <a:gd name="T14" fmla="*/ 2147483647 w 94"/>
                <a:gd name="T15" fmla="*/ 0 h 154"/>
                <a:gd name="T16" fmla="*/ 2147483647 w 94"/>
                <a:gd name="T17" fmla="*/ 0 h 154"/>
                <a:gd name="T18" fmla="*/ 2147483647 w 94"/>
                <a:gd name="T19" fmla="*/ 2147483647 h 154"/>
                <a:gd name="T20" fmla="*/ 2147483647 w 94"/>
                <a:gd name="T21" fmla="*/ 2147483647 h 154"/>
                <a:gd name="T22" fmla="*/ 2147483647 w 94"/>
                <a:gd name="T23" fmla="*/ 2147483647 h 154"/>
                <a:gd name="T24" fmla="*/ 2147483647 w 94"/>
                <a:gd name="T25" fmla="*/ 2147483647 h 1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4"/>
                <a:gd name="T40" fmla="*/ 0 h 154"/>
                <a:gd name="T41" fmla="*/ 94 w 94"/>
                <a:gd name="T42" fmla="*/ 154 h 15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4" h="154">
                  <a:moveTo>
                    <a:pt x="94" y="152"/>
                  </a:moveTo>
                  <a:cubicBezTo>
                    <a:pt x="94" y="152"/>
                    <a:pt x="94" y="152"/>
                    <a:pt x="94" y="153"/>
                  </a:cubicBezTo>
                  <a:cubicBezTo>
                    <a:pt x="93" y="153"/>
                    <a:pt x="92" y="154"/>
                    <a:pt x="91" y="154"/>
                  </a:cubicBezTo>
                  <a:cubicBezTo>
                    <a:pt x="91" y="154"/>
                    <a:pt x="90" y="154"/>
                    <a:pt x="90" y="154"/>
                  </a:cubicBezTo>
                  <a:cubicBezTo>
                    <a:pt x="85" y="147"/>
                    <a:pt x="81" y="139"/>
                    <a:pt x="77" y="132"/>
                  </a:cubicBezTo>
                  <a:cubicBezTo>
                    <a:pt x="71" y="120"/>
                    <a:pt x="64" y="108"/>
                    <a:pt x="57" y="96"/>
                  </a:cubicBezTo>
                  <a:cubicBezTo>
                    <a:pt x="38" y="64"/>
                    <a:pt x="20" y="32"/>
                    <a:pt x="0" y="1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25" y="31"/>
                    <a:pt x="43" y="62"/>
                    <a:pt x="61" y="92"/>
                  </a:cubicBezTo>
                  <a:cubicBezTo>
                    <a:pt x="68" y="105"/>
                    <a:pt x="75" y="117"/>
                    <a:pt x="82" y="129"/>
                  </a:cubicBezTo>
                  <a:cubicBezTo>
                    <a:pt x="86" y="136"/>
                    <a:pt x="91" y="144"/>
                    <a:pt x="94" y="15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0" name="Freeform 1454"/>
            <p:cNvSpPr>
              <a:spLocks noChangeArrowheads="1"/>
            </p:cNvSpPr>
            <p:nvPr/>
          </p:nvSpPr>
          <p:spPr bwMode="auto">
            <a:xfrm>
              <a:off x="696913" y="1131887"/>
              <a:ext cx="3175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0 w 3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1" name="Freeform 1455"/>
            <p:cNvSpPr>
              <a:spLocks noChangeArrowheads="1"/>
            </p:cNvSpPr>
            <p:nvPr/>
          </p:nvSpPr>
          <p:spPr bwMode="auto">
            <a:xfrm>
              <a:off x="693738" y="790575"/>
              <a:ext cx="3175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2" name="Freeform 1456"/>
            <p:cNvSpPr>
              <a:spLocks noChangeArrowheads="1"/>
            </p:cNvSpPr>
            <p:nvPr/>
          </p:nvSpPr>
          <p:spPr bwMode="auto">
            <a:xfrm>
              <a:off x="568325" y="755650"/>
              <a:ext cx="127000" cy="50800"/>
            </a:xfrm>
            <a:custGeom>
              <a:avLst/>
              <a:gdLst>
                <a:gd name="T0" fmla="*/ 2147483647 w 98"/>
                <a:gd name="T1" fmla="*/ 2147483647 h 39"/>
                <a:gd name="T2" fmla="*/ 2147483647 w 98"/>
                <a:gd name="T3" fmla="*/ 2147483647 h 39"/>
                <a:gd name="T4" fmla="*/ 2147483647 w 98"/>
                <a:gd name="T5" fmla="*/ 2147483647 h 39"/>
                <a:gd name="T6" fmla="*/ 2147483647 w 98"/>
                <a:gd name="T7" fmla="*/ 2147483647 h 39"/>
                <a:gd name="T8" fmla="*/ 2147483647 w 98"/>
                <a:gd name="T9" fmla="*/ 2147483647 h 39"/>
                <a:gd name="T10" fmla="*/ 2147483647 w 98"/>
                <a:gd name="T11" fmla="*/ 2147483647 h 39"/>
                <a:gd name="T12" fmla="*/ 2147483647 w 98"/>
                <a:gd name="T13" fmla="*/ 2147483647 h 39"/>
                <a:gd name="T14" fmla="*/ 0 w 98"/>
                <a:gd name="T15" fmla="*/ 2147483647 h 39"/>
                <a:gd name="T16" fmla="*/ 2147483647 w 98"/>
                <a:gd name="T17" fmla="*/ 0 h 39"/>
                <a:gd name="T18" fmla="*/ 2147483647 w 98"/>
                <a:gd name="T19" fmla="*/ 0 h 39"/>
                <a:gd name="T20" fmla="*/ 2147483647 w 98"/>
                <a:gd name="T21" fmla="*/ 2147483647 h 39"/>
                <a:gd name="T22" fmla="*/ 2147483647 w 98"/>
                <a:gd name="T23" fmla="*/ 2147483647 h 39"/>
                <a:gd name="T24" fmla="*/ 2147483647 w 98"/>
                <a:gd name="T25" fmla="*/ 2147483647 h 39"/>
                <a:gd name="T26" fmla="*/ 2147483647 w 98"/>
                <a:gd name="T27" fmla="*/ 2147483647 h 39"/>
                <a:gd name="T28" fmla="*/ 2147483647 w 98"/>
                <a:gd name="T29" fmla="*/ 2147483647 h 39"/>
                <a:gd name="T30" fmla="*/ 2147483647 w 98"/>
                <a:gd name="T31" fmla="*/ 2147483647 h 39"/>
                <a:gd name="T32" fmla="*/ 2147483647 w 98"/>
                <a:gd name="T33" fmla="*/ 2147483647 h 39"/>
                <a:gd name="T34" fmla="*/ 2147483647 w 98"/>
                <a:gd name="T35" fmla="*/ 2147483647 h 39"/>
                <a:gd name="T36" fmla="*/ 2147483647 w 98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8"/>
                <a:gd name="T58" fmla="*/ 0 h 39"/>
                <a:gd name="T59" fmla="*/ 98 w 98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8" h="39">
                  <a:moveTo>
                    <a:pt x="98" y="25"/>
                  </a:moveTo>
                  <a:cubicBezTo>
                    <a:pt x="98" y="27"/>
                    <a:pt x="98" y="27"/>
                    <a:pt x="98" y="27"/>
                  </a:cubicBezTo>
                  <a:cubicBezTo>
                    <a:pt x="97" y="27"/>
                    <a:pt x="97" y="27"/>
                    <a:pt x="97" y="28"/>
                  </a:cubicBezTo>
                  <a:cubicBezTo>
                    <a:pt x="97" y="28"/>
                    <a:pt x="97" y="29"/>
                    <a:pt x="97" y="29"/>
                  </a:cubicBezTo>
                  <a:cubicBezTo>
                    <a:pt x="91" y="30"/>
                    <a:pt x="85" y="30"/>
                    <a:pt x="80" y="31"/>
                  </a:cubicBezTo>
                  <a:cubicBezTo>
                    <a:pt x="55" y="35"/>
                    <a:pt x="30" y="39"/>
                    <a:pt x="6" y="38"/>
                  </a:cubicBezTo>
                  <a:cubicBezTo>
                    <a:pt x="5" y="38"/>
                    <a:pt x="4" y="38"/>
                    <a:pt x="4" y="37"/>
                  </a:cubicBezTo>
                  <a:cubicBezTo>
                    <a:pt x="1" y="25"/>
                    <a:pt x="4" y="1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3"/>
                    <a:pt x="3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8" y="11"/>
                    <a:pt x="5" y="23"/>
                    <a:pt x="7" y="34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5"/>
                    <a:pt x="7" y="35"/>
                    <a:pt x="8" y="36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33" y="35"/>
                    <a:pt x="57" y="30"/>
                    <a:pt x="82" y="27"/>
                  </a:cubicBezTo>
                  <a:cubicBezTo>
                    <a:pt x="87" y="26"/>
                    <a:pt x="93" y="26"/>
                    <a:pt x="98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3" name="Freeform 1457"/>
            <p:cNvSpPr>
              <a:spLocks noChangeArrowheads="1"/>
            </p:cNvSpPr>
            <p:nvPr/>
          </p:nvSpPr>
          <p:spPr bwMode="auto">
            <a:xfrm>
              <a:off x="636588" y="1316037"/>
              <a:ext cx="58738" cy="38100"/>
            </a:xfrm>
            <a:custGeom>
              <a:avLst/>
              <a:gdLst>
                <a:gd name="T0" fmla="*/ 2147483647 w 46"/>
                <a:gd name="T1" fmla="*/ 2147483647 h 29"/>
                <a:gd name="T2" fmla="*/ 2147483647 w 46"/>
                <a:gd name="T3" fmla="*/ 2147483647 h 29"/>
                <a:gd name="T4" fmla="*/ 2147483647 w 46"/>
                <a:gd name="T5" fmla="*/ 2147483647 h 29"/>
                <a:gd name="T6" fmla="*/ 2147483647 w 46"/>
                <a:gd name="T7" fmla="*/ 2147483647 h 29"/>
                <a:gd name="T8" fmla="*/ 2147483647 w 46"/>
                <a:gd name="T9" fmla="*/ 2147483647 h 29"/>
                <a:gd name="T10" fmla="*/ 2147483647 w 46"/>
                <a:gd name="T11" fmla="*/ 2147483647 h 29"/>
                <a:gd name="T12" fmla="*/ 2147483647 w 46"/>
                <a:gd name="T13" fmla="*/ 2147483647 h 29"/>
                <a:gd name="T14" fmla="*/ 0 w 46"/>
                <a:gd name="T15" fmla="*/ 2147483647 h 29"/>
                <a:gd name="T16" fmla="*/ 0 w 46"/>
                <a:gd name="T17" fmla="*/ 2147483647 h 29"/>
                <a:gd name="T18" fmla="*/ 0 w 46"/>
                <a:gd name="T19" fmla="*/ 2147483647 h 29"/>
                <a:gd name="T20" fmla="*/ 2147483647 w 46"/>
                <a:gd name="T21" fmla="*/ 2147483647 h 29"/>
                <a:gd name="T22" fmla="*/ 2147483647 w 46"/>
                <a:gd name="T23" fmla="*/ 2147483647 h 29"/>
                <a:gd name="T24" fmla="*/ 2147483647 w 46"/>
                <a:gd name="T25" fmla="*/ 2147483647 h 29"/>
                <a:gd name="T26" fmla="*/ 2147483647 w 46"/>
                <a:gd name="T27" fmla="*/ 2147483647 h 29"/>
                <a:gd name="T28" fmla="*/ 2147483647 w 46"/>
                <a:gd name="T29" fmla="*/ 2147483647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6"/>
                <a:gd name="T46" fmla="*/ 0 h 29"/>
                <a:gd name="T47" fmla="*/ 46 w 46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6" h="29">
                  <a:moveTo>
                    <a:pt x="46" y="2"/>
                  </a:moveTo>
                  <a:cubicBezTo>
                    <a:pt x="45" y="2"/>
                    <a:pt x="45" y="2"/>
                    <a:pt x="45" y="2"/>
                  </a:cubicBezTo>
                  <a:cubicBezTo>
                    <a:pt x="44" y="3"/>
                    <a:pt x="43" y="4"/>
                    <a:pt x="42" y="5"/>
                  </a:cubicBezTo>
                  <a:cubicBezTo>
                    <a:pt x="43" y="5"/>
                    <a:pt x="44" y="6"/>
                    <a:pt x="45" y="6"/>
                  </a:cubicBezTo>
                  <a:cubicBezTo>
                    <a:pt x="44" y="14"/>
                    <a:pt x="36" y="21"/>
                    <a:pt x="29" y="24"/>
                  </a:cubicBezTo>
                  <a:cubicBezTo>
                    <a:pt x="20" y="29"/>
                    <a:pt x="10" y="28"/>
                    <a:pt x="3" y="21"/>
                  </a:cubicBezTo>
                  <a:cubicBezTo>
                    <a:pt x="3" y="20"/>
                    <a:pt x="4" y="19"/>
                    <a:pt x="4" y="18"/>
                  </a:cubicBezTo>
                  <a:cubicBezTo>
                    <a:pt x="3" y="18"/>
                    <a:pt x="2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1" y="14"/>
                    <a:pt x="3" y="15"/>
                    <a:pt x="4" y="16"/>
                  </a:cubicBezTo>
                  <a:cubicBezTo>
                    <a:pt x="10" y="24"/>
                    <a:pt x="20" y="25"/>
                    <a:pt x="29" y="20"/>
                  </a:cubicBezTo>
                  <a:cubicBezTo>
                    <a:pt x="34" y="17"/>
                    <a:pt x="42" y="11"/>
                    <a:pt x="41" y="3"/>
                  </a:cubicBezTo>
                  <a:cubicBezTo>
                    <a:pt x="41" y="1"/>
                    <a:pt x="43" y="0"/>
                    <a:pt x="44" y="1"/>
                  </a:cubicBezTo>
                  <a:cubicBezTo>
                    <a:pt x="45" y="1"/>
                    <a:pt x="45" y="1"/>
                    <a:pt x="4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4" name="Freeform 1458"/>
            <p:cNvSpPr>
              <a:spLocks noChangeArrowheads="1"/>
            </p:cNvSpPr>
            <p:nvPr/>
          </p:nvSpPr>
          <p:spPr bwMode="auto">
            <a:xfrm>
              <a:off x="690563" y="1319212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0 w 4"/>
                <a:gd name="T5" fmla="*/ 2147483647 h 4"/>
                <a:gd name="T6" fmla="*/ 2147483647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3" y="0"/>
                  </a:moveTo>
                  <a:cubicBezTo>
                    <a:pt x="4" y="1"/>
                    <a:pt x="4" y="3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5" name="Freeform 1459"/>
            <p:cNvSpPr>
              <a:spLocks noChangeArrowheads="1"/>
            </p:cNvSpPr>
            <p:nvPr/>
          </p:nvSpPr>
          <p:spPr bwMode="auto">
            <a:xfrm>
              <a:off x="638175" y="1146175"/>
              <a:ext cx="39688" cy="57150"/>
            </a:xfrm>
            <a:custGeom>
              <a:avLst/>
              <a:gdLst>
                <a:gd name="T0" fmla="*/ 2147483647 w 31"/>
                <a:gd name="T1" fmla="*/ 2147483647 h 44"/>
                <a:gd name="T2" fmla="*/ 2147483647 w 31"/>
                <a:gd name="T3" fmla="*/ 2147483647 h 44"/>
                <a:gd name="T4" fmla="*/ 2147483647 w 31"/>
                <a:gd name="T5" fmla="*/ 2147483647 h 44"/>
                <a:gd name="T6" fmla="*/ 2147483647 w 31"/>
                <a:gd name="T7" fmla="*/ 2147483647 h 44"/>
                <a:gd name="T8" fmla="*/ 2147483647 w 31"/>
                <a:gd name="T9" fmla="*/ 2147483647 h 44"/>
                <a:gd name="T10" fmla="*/ 0 w 31"/>
                <a:gd name="T11" fmla="*/ 2147483647 h 44"/>
                <a:gd name="T12" fmla="*/ 0 w 31"/>
                <a:gd name="T13" fmla="*/ 2147483647 h 44"/>
                <a:gd name="T14" fmla="*/ 2147483647 w 31"/>
                <a:gd name="T15" fmla="*/ 2147483647 h 44"/>
                <a:gd name="T16" fmla="*/ 2147483647 w 31"/>
                <a:gd name="T17" fmla="*/ 2147483647 h 44"/>
                <a:gd name="T18" fmla="*/ 2147483647 w 31"/>
                <a:gd name="T19" fmla="*/ 2147483647 h 44"/>
                <a:gd name="T20" fmla="*/ 2147483647 w 31"/>
                <a:gd name="T21" fmla="*/ 2147483647 h 44"/>
                <a:gd name="T22" fmla="*/ 2147483647 w 31"/>
                <a:gd name="T23" fmla="*/ 2147483647 h 44"/>
                <a:gd name="T24" fmla="*/ 2147483647 w 31"/>
                <a:gd name="T25" fmla="*/ 2147483647 h 44"/>
                <a:gd name="T26" fmla="*/ 2147483647 w 31"/>
                <a:gd name="T27" fmla="*/ 2147483647 h 44"/>
                <a:gd name="T28" fmla="*/ 2147483647 w 31"/>
                <a:gd name="T29" fmla="*/ 2147483647 h 44"/>
                <a:gd name="T30" fmla="*/ 2147483647 w 31"/>
                <a:gd name="T31" fmla="*/ 0 h 44"/>
                <a:gd name="T32" fmla="*/ 2147483647 w 31"/>
                <a:gd name="T33" fmla="*/ 0 h 44"/>
                <a:gd name="T34" fmla="*/ 2147483647 w 31"/>
                <a:gd name="T35" fmla="*/ 2147483647 h 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1"/>
                <a:gd name="T55" fmla="*/ 0 h 44"/>
                <a:gd name="T56" fmla="*/ 31 w 31"/>
                <a:gd name="T57" fmla="*/ 44 h 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1" h="44">
                  <a:moveTo>
                    <a:pt x="30" y="18"/>
                  </a:moveTo>
                  <a:cubicBezTo>
                    <a:pt x="31" y="18"/>
                    <a:pt x="31" y="19"/>
                    <a:pt x="31" y="20"/>
                  </a:cubicBezTo>
                  <a:cubicBezTo>
                    <a:pt x="28" y="28"/>
                    <a:pt x="24" y="35"/>
                    <a:pt x="18" y="39"/>
                  </a:cubicBezTo>
                  <a:cubicBezTo>
                    <a:pt x="13" y="43"/>
                    <a:pt x="8" y="44"/>
                    <a:pt x="3" y="43"/>
                  </a:cubicBezTo>
                  <a:cubicBezTo>
                    <a:pt x="2" y="42"/>
                    <a:pt x="1" y="41"/>
                    <a:pt x="1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40"/>
                    <a:pt x="12" y="39"/>
                    <a:pt x="17" y="35"/>
                  </a:cubicBezTo>
                  <a:cubicBezTo>
                    <a:pt x="21" y="31"/>
                    <a:pt x="24" y="26"/>
                    <a:pt x="26" y="21"/>
                  </a:cubicBezTo>
                  <a:cubicBezTo>
                    <a:pt x="27" y="21"/>
                    <a:pt x="27" y="21"/>
                    <a:pt x="28" y="22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20"/>
                    <a:pt x="26" y="20"/>
                    <a:pt x="26" y="21"/>
                  </a:cubicBezTo>
                  <a:cubicBezTo>
                    <a:pt x="20" y="16"/>
                    <a:pt x="15" y="11"/>
                    <a:pt x="10" y="6"/>
                  </a:cubicBezTo>
                  <a:cubicBezTo>
                    <a:pt x="9" y="5"/>
                    <a:pt x="9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6" y="7"/>
                    <a:pt x="23" y="13"/>
                    <a:pt x="3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6" name="Freeform 1460"/>
            <p:cNvSpPr>
              <a:spLocks noChangeArrowheads="1"/>
            </p:cNvSpPr>
            <p:nvPr/>
          </p:nvSpPr>
          <p:spPr bwMode="auto">
            <a:xfrm>
              <a:off x="674688" y="1144587"/>
              <a:ext cx="3175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7" name="Freeform 1461"/>
            <p:cNvSpPr>
              <a:spLocks noChangeArrowheads="1"/>
            </p:cNvSpPr>
            <p:nvPr/>
          </p:nvSpPr>
          <p:spPr bwMode="auto">
            <a:xfrm>
              <a:off x="660400" y="132397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3"/>
                  </a:moveTo>
                  <a:cubicBezTo>
                    <a:pt x="11" y="4"/>
                    <a:pt x="12" y="7"/>
                    <a:pt x="11" y="10"/>
                  </a:cubicBezTo>
                  <a:cubicBezTo>
                    <a:pt x="10" y="12"/>
                    <a:pt x="6" y="13"/>
                    <a:pt x="4" y="12"/>
                  </a:cubicBezTo>
                  <a:cubicBezTo>
                    <a:pt x="1" y="10"/>
                    <a:pt x="0" y="5"/>
                    <a:pt x="2" y="3"/>
                  </a:cubicBezTo>
                  <a:cubicBezTo>
                    <a:pt x="2" y="4"/>
                    <a:pt x="3" y="5"/>
                    <a:pt x="4" y="4"/>
                  </a:cubicBezTo>
                  <a:cubicBezTo>
                    <a:pt x="3" y="6"/>
                    <a:pt x="3" y="9"/>
                    <a:pt x="6" y="10"/>
                  </a:cubicBezTo>
                  <a:cubicBezTo>
                    <a:pt x="7" y="10"/>
                    <a:pt x="9" y="10"/>
                    <a:pt x="9" y="8"/>
                  </a:cubicBezTo>
                  <a:cubicBezTo>
                    <a:pt x="10" y="5"/>
                    <a:pt x="7" y="2"/>
                    <a:pt x="4" y="4"/>
                  </a:cubicBezTo>
                  <a:cubicBezTo>
                    <a:pt x="6" y="3"/>
                    <a:pt x="4" y="2"/>
                    <a:pt x="3" y="2"/>
                  </a:cubicBezTo>
                  <a:cubicBezTo>
                    <a:pt x="5" y="1"/>
                    <a:pt x="8" y="0"/>
                    <a:pt x="1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8" name="Freeform 1462"/>
            <p:cNvSpPr>
              <a:spLocks noChangeArrowheads="1"/>
            </p:cNvSpPr>
            <p:nvPr/>
          </p:nvSpPr>
          <p:spPr bwMode="auto">
            <a:xfrm>
              <a:off x="671513" y="117157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89" name="Freeform 1463"/>
            <p:cNvSpPr>
              <a:spLocks noChangeArrowheads="1"/>
            </p:cNvSpPr>
            <p:nvPr/>
          </p:nvSpPr>
          <p:spPr bwMode="auto">
            <a:xfrm>
              <a:off x="663575" y="1327150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1" y="0"/>
                  </a:moveTo>
                  <a:cubicBezTo>
                    <a:pt x="2" y="0"/>
                    <a:pt x="4" y="1"/>
                    <a:pt x="2" y="2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0" name="Freeform 1464"/>
            <p:cNvSpPr>
              <a:spLocks noChangeArrowheads="1"/>
            </p:cNvSpPr>
            <p:nvPr/>
          </p:nvSpPr>
          <p:spPr bwMode="auto">
            <a:xfrm>
              <a:off x="639763" y="681037"/>
              <a:ext cx="20638" cy="68263"/>
            </a:xfrm>
            <a:custGeom>
              <a:avLst/>
              <a:gdLst>
                <a:gd name="T0" fmla="*/ 2147483647 w 16"/>
                <a:gd name="T1" fmla="*/ 2147483647 h 53"/>
                <a:gd name="T2" fmla="*/ 2147483647 w 16"/>
                <a:gd name="T3" fmla="*/ 2147483647 h 53"/>
                <a:gd name="T4" fmla="*/ 2147483647 w 16"/>
                <a:gd name="T5" fmla="*/ 2147483647 h 53"/>
                <a:gd name="T6" fmla="*/ 0 w 16"/>
                <a:gd name="T7" fmla="*/ 2147483647 h 53"/>
                <a:gd name="T8" fmla="*/ 2147483647 w 16"/>
                <a:gd name="T9" fmla="*/ 2147483647 h 53"/>
                <a:gd name="T10" fmla="*/ 2147483647 w 16"/>
                <a:gd name="T11" fmla="*/ 2147483647 h 53"/>
                <a:gd name="T12" fmla="*/ 2147483647 w 16"/>
                <a:gd name="T13" fmla="*/ 2147483647 h 53"/>
                <a:gd name="T14" fmla="*/ 2147483647 w 16"/>
                <a:gd name="T15" fmla="*/ 0 h 53"/>
                <a:gd name="T16" fmla="*/ 2147483647 w 16"/>
                <a:gd name="T17" fmla="*/ 2147483647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"/>
                <a:gd name="T28" fmla="*/ 0 h 53"/>
                <a:gd name="T29" fmla="*/ 16 w 16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" h="53">
                  <a:moveTo>
                    <a:pt x="14" y="10"/>
                  </a:moveTo>
                  <a:cubicBezTo>
                    <a:pt x="16" y="18"/>
                    <a:pt x="15" y="26"/>
                    <a:pt x="13" y="34"/>
                  </a:cubicBezTo>
                  <a:cubicBezTo>
                    <a:pt x="11" y="41"/>
                    <a:pt x="8" y="49"/>
                    <a:pt x="1" y="53"/>
                  </a:cubicBezTo>
                  <a:cubicBezTo>
                    <a:pt x="0" y="53"/>
                    <a:pt x="0" y="52"/>
                    <a:pt x="0" y="52"/>
                  </a:cubicBezTo>
                  <a:cubicBezTo>
                    <a:pt x="8" y="45"/>
                    <a:pt x="11" y="33"/>
                    <a:pt x="12" y="23"/>
                  </a:cubicBezTo>
                  <a:cubicBezTo>
                    <a:pt x="12" y="18"/>
                    <a:pt x="12" y="13"/>
                    <a:pt x="9" y="9"/>
                  </a:cubicBezTo>
                  <a:cubicBezTo>
                    <a:pt x="8" y="7"/>
                    <a:pt x="7" y="5"/>
                    <a:pt x="5" y="4"/>
                  </a:cubicBezTo>
                  <a:cubicBezTo>
                    <a:pt x="6" y="3"/>
                    <a:pt x="6" y="2"/>
                    <a:pt x="7" y="0"/>
                  </a:cubicBezTo>
                  <a:cubicBezTo>
                    <a:pt x="10" y="3"/>
                    <a:pt x="12" y="6"/>
                    <a:pt x="14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1" name="Freeform 1465"/>
            <p:cNvSpPr>
              <a:spLocks noChangeArrowheads="1"/>
            </p:cNvSpPr>
            <p:nvPr/>
          </p:nvSpPr>
          <p:spPr bwMode="auto">
            <a:xfrm>
              <a:off x="641350" y="1174750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10" y="2"/>
                  </a:moveTo>
                  <a:cubicBezTo>
                    <a:pt x="12" y="4"/>
                    <a:pt x="13" y="7"/>
                    <a:pt x="12" y="9"/>
                  </a:cubicBezTo>
                  <a:cubicBezTo>
                    <a:pt x="11" y="12"/>
                    <a:pt x="7" y="13"/>
                    <a:pt x="4" y="11"/>
                  </a:cubicBezTo>
                  <a:cubicBezTo>
                    <a:pt x="1" y="9"/>
                    <a:pt x="0" y="5"/>
                    <a:pt x="3" y="2"/>
                  </a:cubicBezTo>
                  <a:cubicBezTo>
                    <a:pt x="2" y="3"/>
                    <a:pt x="4" y="5"/>
                    <a:pt x="5" y="4"/>
                  </a:cubicBezTo>
                  <a:cubicBezTo>
                    <a:pt x="3" y="5"/>
                    <a:pt x="4" y="9"/>
                    <a:pt x="6" y="9"/>
                  </a:cubicBezTo>
                  <a:cubicBezTo>
                    <a:pt x="8" y="10"/>
                    <a:pt x="9" y="9"/>
                    <a:pt x="10" y="8"/>
                  </a:cubicBezTo>
                  <a:cubicBezTo>
                    <a:pt x="10" y="5"/>
                    <a:pt x="8" y="2"/>
                    <a:pt x="5" y="4"/>
                  </a:cubicBezTo>
                  <a:cubicBezTo>
                    <a:pt x="6" y="3"/>
                    <a:pt x="5" y="1"/>
                    <a:pt x="3" y="2"/>
                  </a:cubicBezTo>
                  <a:cubicBezTo>
                    <a:pt x="6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2" name="Freeform 1466"/>
            <p:cNvSpPr>
              <a:spLocks noChangeArrowheads="1"/>
            </p:cNvSpPr>
            <p:nvPr/>
          </p:nvSpPr>
          <p:spPr bwMode="auto">
            <a:xfrm>
              <a:off x="646113" y="1146175"/>
              <a:ext cx="6350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3" name="Freeform 1467"/>
            <p:cNvSpPr>
              <a:spLocks noChangeArrowheads="1"/>
            </p:cNvSpPr>
            <p:nvPr/>
          </p:nvSpPr>
          <p:spPr bwMode="auto">
            <a:xfrm>
              <a:off x="593725" y="1074737"/>
              <a:ext cx="57150" cy="74613"/>
            </a:xfrm>
            <a:custGeom>
              <a:avLst/>
              <a:gdLst>
                <a:gd name="T0" fmla="*/ 2147483647 w 45"/>
                <a:gd name="T1" fmla="*/ 2147483647 h 58"/>
                <a:gd name="T2" fmla="*/ 2147483647 w 45"/>
                <a:gd name="T3" fmla="*/ 2147483647 h 58"/>
                <a:gd name="T4" fmla="*/ 2147483647 w 45"/>
                <a:gd name="T5" fmla="*/ 2147483647 h 58"/>
                <a:gd name="T6" fmla="*/ 2147483647 w 45"/>
                <a:gd name="T7" fmla="*/ 2147483647 h 58"/>
                <a:gd name="T8" fmla="*/ 2147483647 w 45"/>
                <a:gd name="T9" fmla="*/ 2147483647 h 58"/>
                <a:gd name="T10" fmla="*/ 2147483647 w 45"/>
                <a:gd name="T11" fmla="*/ 2147483647 h 58"/>
                <a:gd name="T12" fmla="*/ 0 w 45"/>
                <a:gd name="T13" fmla="*/ 0 h 58"/>
                <a:gd name="T14" fmla="*/ 2147483647 w 45"/>
                <a:gd name="T15" fmla="*/ 0 h 58"/>
                <a:gd name="T16" fmla="*/ 2147483647 w 45"/>
                <a:gd name="T17" fmla="*/ 2147483647 h 58"/>
                <a:gd name="T18" fmla="*/ 2147483647 w 45"/>
                <a:gd name="T19" fmla="*/ 2147483647 h 58"/>
                <a:gd name="T20" fmla="*/ 2147483647 w 45"/>
                <a:gd name="T21" fmla="*/ 2147483647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8"/>
                <a:gd name="T35" fmla="*/ 45 w 45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8">
                  <a:moveTo>
                    <a:pt x="45" y="56"/>
                  </a:moveTo>
                  <a:cubicBezTo>
                    <a:pt x="45" y="56"/>
                    <a:pt x="45" y="56"/>
                    <a:pt x="45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2" y="57"/>
                    <a:pt x="42" y="57"/>
                    <a:pt x="41" y="58"/>
                  </a:cubicBezTo>
                  <a:cubicBezTo>
                    <a:pt x="35" y="52"/>
                    <a:pt x="30" y="45"/>
                    <a:pt x="25" y="39"/>
                  </a:cubicBezTo>
                  <a:cubicBezTo>
                    <a:pt x="19" y="31"/>
                    <a:pt x="13" y="24"/>
                    <a:pt x="8" y="16"/>
                  </a:cubicBezTo>
                  <a:cubicBezTo>
                    <a:pt x="5" y="11"/>
                    <a:pt x="1" y="6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5"/>
                    <a:pt x="9" y="10"/>
                    <a:pt x="12" y="14"/>
                  </a:cubicBezTo>
                  <a:cubicBezTo>
                    <a:pt x="17" y="22"/>
                    <a:pt x="23" y="30"/>
                    <a:pt x="29" y="38"/>
                  </a:cubicBezTo>
                  <a:cubicBezTo>
                    <a:pt x="34" y="44"/>
                    <a:pt x="39" y="50"/>
                    <a:pt x="45" y="5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4" name="Freeform 1468"/>
            <p:cNvSpPr>
              <a:spLocks noChangeArrowheads="1"/>
            </p:cNvSpPr>
            <p:nvPr/>
          </p:nvSpPr>
          <p:spPr bwMode="auto">
            <a:xfrm>
              <a:off x="622300" y="623887"/>
              <a:ext cx="30163" cy="57150"/>
            </a:xfrm>
            <a:custGeom>
              <a:avLst/>
              <a:gdLst>
                <a:gd name="T0" fmla="*/ 2147483647 w 23"/>
                <a:gd name="T1" fmla="*/ 2147483647 h 44"/>
                <a:gd name="T2" fmla="*/ 2147483647 w 23"/>
                <a:gd name="T3" fmla="*/ 2147483647 h 44"/>
                <a:gd name="T4" fmla="*/ 2147483647 w 23"/>
                <a:gd name="T5" fmla="*/ 2147483647 h 44"/>
                <a:gd name="T6" fmla="*/ 2147483647 w 23"/>
                <a:gd name="T7" fmla="*/ 2147483647 h 44"/>
                <a:gd name="T8" fmla="*/ 2147483647 w 23"/>
                <a:gd name="T9" fmla="*/ 2147483647 h 44"/>
                <a:gd name="T10" fmla="*/ 0 w 23"/>
                <a:gd name="T11" fmla="*/ 0 h 44"/>
                <a:gd name="T12" fmla="*/ 2147483647 w 23"/>
                <a:gd name="T13" fmla="*/ 2147483647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44"/>
                <a:gd name="T23" fmla="*/ 23 w 23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44">
                  <a:moveTo>
                    <a:pt x="19" y="16"/>
                  </a:moveTo>
                  <a:cubicBezTo>
                    <a:pt x="22" y="24"/>
                    <a:pt x="23" y="35"/>
                    <a:pt x="20" y="44"/>
                  </a:cubicBezTo>
                  <a:cubicBezTo>
                    <a:pt x="19" y="43"/>
                    <a:pt x="18" y="43"/>
                    <a:pt x="16" y="42"/>
                  </a:cubicBezTo>
                  <a:cubicBezTo>
                    <a:pt x="20" y="30"/>
                    <a:pt x="18" y="13"/>
                    <a:pt x="6" y="6"/>
                  </a:cubicBezTo>
                  <a:cubicBezTo>
                    <a:pt x="5" y="5"/>
                    <a:pt x="3" y="5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8" y="1"/>
                    <a:pt x="16" y="8"/>
                    <a:pt x="1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5" name="Freeform 1469"/>
            <p:cNvSpPr>
              <a:spLocks noChangeArrowheads="1"/>
            </p:cNvSpPr>
            <p:nvPr/>
          </p:nvSpPr>
          <p:spPr bwMode="auto">
            <a:xfrm>
              <a:off x="642938" y="1176337"/>
              <a:ext cx="6350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1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6" name="Freeform 1470"/>
            <p:cNvSpPr>
              <a:spLocks noChangeArrowheads="1"/>
            </p:cNvSpPr>
            <p:nvPr/>
          </p:nvSpPr>
          <p:spPr bwMode="auto">
            <a:xfrm>
              <a:off x="642938" y="677862"/>
              <a:ext cx="6350" cy="7938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0 h 6"/>
                <a:gd name="T8" fmla="*/ 2147483647 w 5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6"/>
                <a:gd name="T17" fmla="*/ 5 w 5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6">
                  <a:moveTo>
                    <a:pt x="5" y="2"/>
                  </a:moveTo>
                  <a:cubicBezTo>
                    <a:pt x="4" y="4"/>
                    <a:pt x="4" y="5"/>
                    <a:pt x="3" y="6"/>
                  </a:cubicBezTo>
                  <a:cubicBezTo>
                    <a:pt x="2" y="5"/>
                    <a:pt x="1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ubicBezTo>
                    <a:pt x="3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7" name="Freeform 1471"/>
            <p:cNvSpPr>
              <a:spLocks noChangeArrowheads="1"/>
            </p:cNvSpPr>
            <p:nvPr/>
          </p:nvSpPr>
          <p:spPr bwMode="auto">
            <a:xfrm>
              <a:off x="258763" y="1149350"/>
              <a:ext cx="390525" cy="60325"/>
            </a:xfrm>
            <a:custGeom>
              <a:avLst/>
              <a:gdLst>
                <a:gd name="T0" fmla="*/ 2147483647 w 301"/>
                <a:gd name="T1" fmla="*/ 0 h 47"/>
                <a:gd name="T2" fmla="*/ 2147483647 w 301"/>
                <a:gd name="T3" fmla="*/ 2147483647 h 47"/>
                <a:gd name="T4" fmla="*/ 2147483647 w 301"/>
                <a:gd name="T5" fmla="*/ 2147483647 h 47"/>
                <a:gd name="T6" fmla="*/ 2147483647 w 301"/>
                <a:gd name="T7" fmla="*/ 2147483647 h 47"/>
                <a:gd name="T8" fmla="*/ 2147483647 w 301"/>
                <a:gd name="T9" fmla="*/ 2147483647 h 47"/>
                <a:gd name="T10" fmla="*/ 0 w 301"/>
                <a:gd name="T11" fmla="*/ 2147483647 h 47"/>
                <a:gd name="T12" fmla="*/ 2147483647 w 301"/>
                <a:gd name="T13" fmla="*/ 2147483647 h 47"/>
                <a:gd name="T14" fmla="*/ 2147483647 w 301"/>
                <a:gd name="T15" fmla="*/ 2147483647 h 47"/>
                <a:gd name="T16" fmla="*/ 2147483647 w 301"/>
                <a:gd name="T17" fmla="*/ 2147483647 h 47"/>
                <a:gd name="T18" fmla="*/ 2147483647 w 301"/>
                <a:gd name="T19" fmla="*/ 2147483647 h 47"/>
                <a:gd name="T20" fmla="*/ 2147483647 w 301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1"/>
                <a:gd name="T34" fmla="*/ 0 h 47"/>
                <a:gd name="T35" fmla="*/ 301 w 301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1" h="47">
                  <a:moveTo>
                    <a:pt x="299" y="0"/>
                  </a:moveTo>
                  <a:cubicBezTo>
                    <a:pt x="300" y="0"/>
                    <a:pt x="300" y="1"/>
                    <a:pt x="301" y="2"/>
                  </a:cubicBezTo>
                  <a:cubicBezTo>
                    <a:pt x="278" y="19"/>
                    <a:pt x="251" y="29"/>
                    <a:pt x="224" y="35"/>
                  </a:cubicBezTo>
                  <a:cubicBezTo>
                    <a:pt x="185" y="45"/>
                    <a:pt x="144" y="47"/>
                    <a:pt x="104" y="45"/>
                  </a:cubicBezTo>
                  <a:cubicBezTo>
                    <a:pt x="85" y="43"/>
                    <a:pt x="66" y="41"/>
                    <a:pt x="47" y="37"/>
                  </a:cubicBezTo>
                  <a:cubicBezTo>
                    <a:pt x="31" y="33"/>
                    <a:pt x="15" y="29"/>
                    <a:pt x="0" y="21"/>
                  </a:cubicBezTo>
                  <a:cubicBezTo>
                    <a:pt x="0" y="20"/>
                    <a:pt x="1" y="20"/>
                    <a:pt x="1" y="19"/>
                  </a:cubicBezTo>
                  <a:cubicBezTo>
                    <a:pt x="13" y="23"/>
                    <a:pt x="24" y="27"/>
                    <a:pt x="36" y="30"/>
                  </a:cubicBezTo>
                  <a:cubicBezTo>
                    <a:pt x="50" y="34"/>
                    <a:pt x="64" y="37"/>
                    <a:pt x="78" y="38"/>
                  </a:cubicBezTo>
                  <a:cubicBezTo>
                    <a:pt x="118" y="44"/>
                    <a:pt x="160" y="43"/>
                    <a:pt x="200" y="36"/>
                  </a:cubicBezTo>
                  <a:cubicBezTo>
                    <a:pt x="234" y="30"/>
                    <a:pt x="270" y="20"/>
                    <a:pt x="29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8" name="Freeform 1472"/>
            <p:cNvSpPr>
              <a:spLocks noChangeArrowheads="1"/>
            </p:cNvSpPr>
            <p:nvPr/>
          </p:nvSpPr>
          <p:spPr bwMode="auto">
            <a:xfrm>
              <a:off x="612775" y="676275"/>
              <a:ext cx="33338" cy="30163"/>
            </a:xfrm>
            <a:custGeom>
              <a:avLst/>
              <a:gdLst>
                <a:gd name="T0" fmla="*/ 2147483647 w 26"/>
                <a:gd name="T1" fmla="*/ 2147483647 h 23"/>
                <a:gd name="T2" fmla="*/ 2147483647 w 26"/>
                <a:gd name="T3" fmla="*/ 2147483647 h 23"/>
                <a:gd name="T4" fmla="*/ 2147483647 w 26"/>
                <a:gd name="T5" fmla="*/ 2147483647 h 23"/>
                <a:gd name="T6" fmla="*/ 2147483647 w 26"/>
                <a:gd name="T7" fmla="*/ 2147483647 h 23"/>
                <a:gd name="T8" fmla="*/ 2147483647 w 26"/>
                <a:gd name="T9" fmla="*/ 2147483647 h 23"/>
                <a:gd name="T10" fmla="*/ 2147483647 w 26"/>
                <a:gd name="T11" fmla="*/ 0 h 23"/>
                <a:gd name="T12" fmla="*/ 2147483647 w 26"/>
                <a:gd name="T13" fmla="*/ 2147483647 h 23"/>
                <a:gd name="T14" fmla="*/ 2147483647 w 26"/>
                <a:gd name="T15" fmla="*/ 2147483647 h 23"/>
                <a:gd name="T16" fmla="*/ 2147483647 w 26"/>
                <a:gd name="T17" fmla="*/ 2147483647 h 23"/>
                <a:gd name="T18" fmla="*/ 2147483647 w 26"/>
                <a:gd name="T19" fmla="*/ 2147483647 h 23"/>
                <a:gd name="T20" fmla="*/ 2147483647 w 26"/>
                <a:gd name="T21" fmla="*/ 2147483647 h 23"/>
                <a:gd name="T22" fmla="*/ 2147483647 w 26"/>
                <a:gd name="T23" fmla="*/ 2147483647 h 23"/>
                <a:gd name="T24" fmla="*/ 2147483647 w 26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23"/>
                <a:gd name="T41" fmla="*/ 26 w 26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23">
                  <a:moveTo>
                    <a:pt x="23" y="6"/>
                  </a:moveTo>
                  <a:cubicBezTo>
                    <a:pt x="24" y="6"/>
                    <a:pt x="25" y="7"/>
                    <a:pt x="26" y="8"/>
                  </a:cubicBezTo>
                  <a:cubicBezTo>
                    <a:pt x="25" y="11"/>
                    <a:pt x="24" y="13"/>
                    <a:pt x="22" y="15"/>
                  </a:cubicBezTo>
                  <a:cubicBezTo>
                    <a:pt x="19" y="20"/>
                    <a:pt x="13" y="23"/>
                    <a:pt x="6" y="22"/>
                  </a:cubicBezTo>
                  <a:cubicBezTo>
                    <a:pt x="0" y="22"/>
                    <a:pt x="0" y="16"/>
                    <a:pt x="2" y="11"/>
                  </a:cubicBezTo>
                  <a:cubicBezTo>
                    <a:pt x="4" y="5"/>
                    <a:pt x="9" y="0"/>
                    <a:pt x="15" y="0"/>
                  </a:cubicBezTo>
                  <a:cubicBezTo>
                    <a:pt x="18" y="0"/>
                    <a:pt x="21" y="1"/>
                    <a:pt x="24" y="2"/>
                  </a:cubicBezTo>
                  <a:cubicBezTo>
                    <a:pt x="24" y="3"/>
                    <a:pt x="24" y="5"/>
                    <a:pt x="23" y="6"/>
                  </a:cubicBezTo>
                  <a:cubicBezTo>
                    <a:pt x="20" y="4"/>
                    <a:pt x="17" y="3"/>
                    <a:pt x="13" y="4"/>
                  </a:cubicBezTo>
                  <a:cubicBezTo>
                    <a:pt x="10" y="5"/>
                    <a:pt x="7" y="8"/>
                    <a:pt x="6" y="11"/>
                  </a:cubicBezTo>
                  <a:cubicBezTo>
                    <a:pt x="5" y="13"/>
                    <a:pt x="3" y="18"/>
                    <a:pt x="6" y="18"/>
                  </a:cubicBezTo>
                  <a:cubicBezTo>
                    <a:pt x="13" y="20"/>
                    <a:pt x="19" y="14"/>
                    <a:pt x="22" y="8"/>
                  </a:cubicBezTo>
                  <a:cubicBezTo>
                    <a:pt x="23" y="7"/>
                    <a:pt x="23" y="6"/>
                    <a:pt x="2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099" name="Freeform 1474"/>
            <p:cNvSpPr>
              <a:spLocks noChangeArrowheads="1"/>
            </p:cNvSpPr>
            <p:nvPr/>
          </p:nvSpPr>
          <p:spPr bwMode="auto">
            <a:xfrm>
              <a:off x="636588" y="1339850"/>
              <a:ext cx="4763" cy="3175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0" name="Freeform 1475"/>
            <p:cNvSpPr>
              <a:spLocks noChangeArrowheads="1"/>
            </p:cNvSpPr>
            <p:nvPr/>
          </p:nvSpPr>
          <p:spPr bwMode="auto">
            <a:xfrm>
              <a:off x="625475" y="1504950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2" y="10"/>
                    <a:pt x="9" y="11"/>
                  </a:cubicBezTo>
                  <a:cubicBezTo>
                    <a:pt x="7" y="13"/>
                    <a:pt x="3" y="11"/>
                    <a:pt x="2" y="9"/>
                  </a:cubicBezTo>
                  <a:cubicBezTo>
                    <a:pt x="0" y="6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4" y="3"/>
                    <a:pt x="3" y="7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9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1" name="Freeform 1476"/>
            <p:cNvSpPr>
              <a:spLocks noChangeArrowheads="1"/>
            </p:cNvSpPr>
            <p:nvPr/>
          </p:nvSpPr>
          <p:spPr bwMode="auto">
            <a:xfrm>
              <a:off x="633413" y="119538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5"/>
                <a:gd name="T17" fmla="*/ 7 w 7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5">
                  <a:moveTo>
                    <a:pt x="5" y="2"/>
                  </a:moveTo>
                  <a:cubicBezTo>
                    <a:pt x="5" y="3"/>
                    <a:pt x="6" y="4"/>
                    <a:pt x="7" y="5"/>
                  </a:cubicBezTo>
                  <a:cubicBezTo>
                    <a:pt x="5" y="5"/>
                    <a:pt x="3" y="4"/>
                    <a:pt x="1" y="3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2" name="Freeform 1477"/>
            <p:cNvSpPr>
              <a:spLocks noChangeArrowheads="1"/>
            </p:cNvSpPr>
            <p:nvPr/>
          </p:nvSpPr>
          <p:spPr bwMode="auto">
            <a:xfrm>
              <a:off x="576263" y="1190625"/>
              <a:ext cx="61913" cy="33338"/>
            </a:xfrm>
            <a:custGeom>
              <a:avLst/>
              <a:gdLst>
                <a:gd name="T0" fmla="*/ 2147483647 w 48"/>
                <a:gd name="T1" fmla="*/ 2147483647 h 26"/>
                <a:gd name="T2" fmla="*/ 2147483647 w 48"/>
                <a:gd name="T3" fmla="*/ 2147483647 h 26"/>
                <a:gd name="T4" fmla="*/ 2147483647 w 48"/>
                <a:gd name="T5" fmla="*/ 2147483647 h 26"/>
                <a:gd name="T6" fmla="*/ 2147483647 w 48"/>
                <a:gd name="T7" fmla="*/ 2147483647 h 26"/>
                <a:gd name="T8" fmla="*/ 2147483647 w 48"/>
                <a:gd name="T9" fmla="*/ 2147483647 h 26"/>
                <a:gd name="T10" fmla="*/ 2147483647 w 48"/>
                <a:gd name="T11" fmla="*/ 2147483647 h 26"/>
                <a:gd name="T12" fmla="*/ 2147483647 w 48"/>
                <a:gd name="T13" fmla="*/ 2147483647 h 26"/>
                <a:gd name="T14" fmla="*/ 2147483647 w 48"/>
                <a:gd name="T15" fmla="*/ 2147483647 h 26"/>
                <a:gd name="T16" fmla="*/ 0 w 48"/>
                <a:gd name="T17" fmla="*/ 2147483647 h 26"/>
                <a:gd name="T18" fmla="*/ 2147483647 w 48"/>
                <a:gd name="T19" fmla="*/ 2147483647 h 26"/>
                <a:gd name="T20" fmla="*/ 2147483647 w 48"/>
                <a:gd name="T21" fmla="*/ 2147483647 h 26"/>
                <a:gd name="T22" fmla="*/ 2147483647 w 48"/>
                <a:gd name="T23" fmla="*/ 2147483647 h 26"/>
                <a:gd name="T24" fmla="*/ 2147483647 w 48"/>
                <a:gd name="T25" fmla="*/ 2147483647 h 26"/>
                <a:gd name="T26" fmla="*/ 2147483647 w 48"/>
                <a:gd name="T27" fmla="*/ 2147483647 h 26"/>
                <a:gd name="T28" fmla="*/ 2147483647 w 48"/>
                <a:gd name="T29" fmla="*/ 214748364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26"/>
                <a:gd name="T47" fmla="*/ 48 w 48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26">
                  <a:moveTo>
                    <a:pt x="48" y="4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46" y="4"/>
                    <a:pt x="44" y="6"/>
                    <a:pt x="45" y="7"/>
                  </a:cubicBezTo>
                  <a:cubicBezTo>
                    <a:pt x="44" y="7"/>
                    <a:pt x="43" y="7"/>
                    <a:pt x="42" y="6"/>
                  </a:cubicBezTo>
                  <a:cubicBezTo>
                    <a:pt x="43" y="5"/>
                    <a:pt x="43" y="4"/>
                    <a:pt x="43" y="3"/>
                  </a:cubicBezTo>
                  <a:cubicBezTo>
                    <a:pt x="42" y="3"/>
                    <a:pt x="41" y="4"/>
                    <a:pt x="40" y="5"/>
                  </a:cubicBezTo>
                  <a:cubicBezTo>
                    <a:pt x="41" y="5"/>
                    <a:pt x="41" y="6"/>
                    <a:pt x="42" y="6"/>
                  </a:cubicBezTo>
                  <a:cubicBezTo>
                    <a:pt x="41" y="14"/>
                    <a:pt x="33" y="20"/>
                    <a:pt x="26" y="23"/>
                  </a:cubicBezTo>
                  <a:cubicBezTo>
                    <a:pt x="17" y="26"/>
                    <a:pt x="7" y="26"/>
                    <a:pt x="0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9" y="22"/>
                    <a:pt x="18" y="22"/>
                    <a:pt x="25" y="18"/>
                  </a:cubicBezTo>
                  <a:cubicBezTo>
                    <a:pt x="31" y="16"/>
                    <a:pt x="39" y="10"/>
                    <a:pt x="38" y="3"/>
                  </a:cubicBezTo>
                  <a:cubicBezTo>
                    <a:pt x="38" y="1"/>
                    <a:pt x="40" y="0"/>
                    <a:pt x="42" y="1"/>
                  </a:cubicBezTo>
                  <a:cubicBezTo>
                    <a:pt x="44" y="2"/>
                    <a:pt x="46" y="3"/>
                    <a:pt x="48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3" name="Freeform 1478"/>
            <p:cNvSpPr>
              <a:spLocks noChangeArrowheads="1"/>
            </p:cNvSpPr>
            <p:nvPr/>
          </p:nvSpPr>
          <p:spPr bwMode="auto">
            <a:xfrm>
              <a:off x="577850" y="1339850"/>
              <a:ext cx="61913" cy="31750"/>
            </a:xfrm>
            <a:custGeom>
              <a:avLst/>
              <a:gdLst>
                <a:gd name="T0" fmla="*/ 2147483647 w 48"/>
                <a:gd name="T1" fmla="*/ 0 h 24"/>
                <a:gd name="T2" fmla="*/ 2147483647 w 48"/>
                <a:gd name="T3" fmla="*/ 2147483647 h 24"/>
                <a:gd name="T4" fmla="*/ 0 w 48"/>
                <a:gd name="T5" fmla="*/ 2147483647 h 24"/>
                <a:gd name="T6" fmla="*/ 2147483647 w 48"/>
                <a:gd name="T7" fmla="*/ 2147483647 h 24"/>
                <a:gd name="T8" fmla="*/ 2147483647 w 48"/>
                <a:gd name="T9" fmla="*/ 2147483647 h 24"/>
                <a:gd name="T10" fmla="*/ 2147483647 w 48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24"/>
                <a:gd name="T20" fmla="*/ 48 w 48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24">
                  <a:moveTo>
                    <a:pt x="45" y="0"/>
                  </a:moveTo>
                  <a:cubicBezTo>
                    <a:pt x="46" y="1"/>
                    <a:pt x="47" y="2"/>
                    <a:pt x="48" y="3"/>
                  </a:cubicBezTo>
                  <a:cubicBezTo>
                    <a:pt x="38" y="20"/>
                    <a:pt x="13" y="24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3" y="20"/>
                    <a:pt x="36" y="16"/>
                    <a:pt x="4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4" name="Freeform 1479"/>
            <p:cNvSpPr>
              <a:spLocks noChangeArrowheads="1"/>
            </p:cNvSpPr>
            <p:nvPr/>
          </p:nvSpPr>
          <p:spPr bwMode="auto">
            <a:xfrm>
              <a:off x="631825" y="1504950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0"/>
                  </a:moveTo>
                  <a:cubicBezTo>
                    <a:pt x="3" y="0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5" name="Freeform 1480"/>
            <p:cNvSpPr>
              <a:spLocks noChangeArrowheads="1"/>
            </p:cNvSpPr>
            <p:nvPr/>
          </p:nvSpPr>
          <p:spPr bwMode="auto">
            <a:xfrm>
              <a:off x="628650" y="1195388"/>
              <a:ext cx="3175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6" name="Freeform 1481"/>
            <p:cNvSpPr>
              <a:spLocks noChangeArrowheads="1"/>
            </p:cNvSpPr>
            <p:nvPr/>
          </p:nvSpPr>
          <p:spPr bwMode="auto">
            <a:xfrm>
              <a:off x="554038" y="933450"/>
              <a:ext cx="77788" cy="112713"/>
            </a:xfrm>
            <a:custGeom>
              <a:avLst/>
              <a:gdLst>
                <a:gd name="T0" fmla="*/ 2147483647 w 60"/>
                <a:gd name="T1" fmla="*/ 2147483647 h 87"/>
                <a:gd name="T2" fmla="*/ 2147483647 w 60"/>
                <a:gd name="T3" fmla="*/ 2147483647 h 87"/>
                <a:gd name="T4" fmla="*/ 2147483647 w 60"/>
                <a:gd name="T5" fmla="*/ 2147483647 h 87"/>
                <a:gd name="T6" fmla="*/ 2147483647 w 60"/>
                <a:gd name="T7" fmla="*/ 2147483647 h 87"/>
                <a:gd name="T8" fmla="*/ 2147483647 w 60"/>
                <a:gd name="T9" fmla="*/ 2147483647 h 87"/>
                <a:gd name="T10" fmla="*/ 2147483647 w 60"/>
                <a:gd name="T11" fmla="*/ 2147483647 h 87"/>
                <a:gd name="T12" fmla="*/ 2147483647 w 60"/>
                <a:gd name="T13" fmla="*/ 2147483647 h 87"/>
                <a:gd name="T14" fmla="*/ 2147483647 w 60"/>
                <a:gd name="T15" fmla="*/ 2147483647 h 87"/>
                <a:gd name="T16" fmla="*/ 2147483647 w 60"/>
                <a:gd name="T17" fmla="*/ 2147483647 h 87"/>
                <a:gd name="T18" fmla="*/ 2147483647 w 60"/>
                <a:gd name="T19" fmla="*/ 2147483647 h 87"/>
                <a:gd name="T20" fmla="*/ 2147483647 w 60"/>
                <a:gd name="T21" fmla="*/ 2147483647 h 87"/>
                <a:gd name="T22" fmla="*/ 2147483647 w 60"/>
                <a:gd name="T23" fmla="*/ 2147483647 h 87"/>
                <a:gd name="T24" fmla="*/ 2147483647 w 60"/>
                <a:gd name="T25" fmla="*/ 2147483647 h 87"/>
                <a:gd name="T26" fmla="*/ 0 w 60"/>
                <a:gd name="T27" fmla="*/ 0 h 87"/>
                <a:gd name="T28" fmla="*/ 2147483647 w 60"/>
                <a:gd name="T29" fmla="*/ 0 h 87"/>
                <a:gd name="T30" fmla="*/ 2147483647 w 60"/>
                <a:gd name="T31" fmla="*/ 2147483647 h 87"/>
                <a:gd name="T32" fmla="*/ 2147483647 w 60"/>
                <a:gd name="T33" fmla="*/ 2147483647 h 87"/>
                <a:gd name="T34" fmla="*/ 2147483647 w 60"/>
                <a:gd name="T35" fmla="*/ 2147483647 h 87"/>
                <a:gd name="T36" fmla="*/ 2147483647 w 60"/>
                <a:gd name="T37" fmla="*/ 2147483647 h 87"/>
                <a:gd name="T38" fmla="*/ 2147483647 w 60"/>
                <a:gd name="T39" fmla="*/ 2147483647 h 87"/>
                <a:gd name="T40" fmla="*/ 2147483647 w 60"/>
                <a:gd name="T41" fmla="*/ 2147483647 h 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87"/>
                <a:gd name="T65" fmla="*/ 60 w 60"/>
                <a:gd name="T66" fmla="*/ 87 h 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87">
                  <a:moveTo>
                    <a:pt x="58" y="83"/>
                  </a:moveTo>
                  <a:cubicBezTo>
                    <a:pt x="59" y="83"/>
                    <a:pt x="60" y="84"/>
                    <a:pt x="59" y="85"/>
                  </a:cubicBezTo>
                  <a:cubicBezTo>
                    <a:pt x="59" y="86"/>
                    <a:pt x="59" y="86"/>
                    <a:pt x="59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7" y="86"/>
                    <a:pt x="56" y="85"/>
                    <a:pt x="56" y="84"/>
                  </a:cubicBezTo>
                  <a:cubicBezTo>
                    <a:pt x="56" y="85"/>
                    <a:pt x="55" y="85"/>
                    <a:pt x="55" y="86"/>
                  </a:cubicBezTo>
                  <a:cubicBezTo>
                    <a:pt x="54" y="86"/>
                    <a:pt x="53" y="86"/>
                    <a:pt x="52" y="85"/>
                  </a:cubicBezTo>
                  <a:cubicBezTo>
                    <a:pt x="46" y="83"/>
                    <a:pt x="40" y="79"/>
                    <a:pt x="36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8" y="72"/>
                    <a:pt x="36" y="69"/>
                    <a:pt x="34" y="70"/>
                  </a:cubicBezTo>
                  <a:cubicBezTo>
                    <a:pt x="34" y="70"/>
                    <a:pt x="34" y="70"/>
                    <a:pt x="33" y="71"/>
                  </a:cubicBezTo>
                  <a:cubicBezTo>
                    <a:pt x="28" y="63"/>
                    <a:pt x="23" y="55"/>
                    <a:pt x="20" y="47"/>
                  </a:cubicBezTo>
                  <a:cubicBezTo>
                    <a:pt x="15" y="38"/>
                    <a:pt x="11" y="27"/>
                    <a:pt x="7" y="17"/>
                  </a:cubicBezTo>
                  <a:cubicBezTo>
                    <a:pt x="5" y="11"/>
                    <a:pt x="2" y="6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6" y="5"/>
                    <a:pt x="8" y="8"/>
                    <a:pt x="9" y="11"/>
                  </a:cubicBezTo>
                  <a:cubicBezTo>
                    <a:pt x="13" y="23"/>
                    <a:pt x="18" y="34"/>
                    <a:pt x="23" y="45"/>
                  </a:cubicBezTo>
                  <a:cubicBezTo>
                    <a:pt x="27" y="53"/>
                    <a:pt x="31" y="61"/>
                    <a:pt x="37" y="68"/>
                  </a:cubicBezTo>
                  <a:cubicBezTo>
                    <a:pt x="42" y="75"/>
                    <a:pt x="49" y="82"/>
                    <a:pt x="58" y="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7" name="Freeform 1482"/>
            <p:cNvSpPr>
              <a:spLocks noChangeArrowheads="1"/>
            </p:cNvSpPr>
            <p:nvPr/>
          </p:nvSpPr>
          <p:spPr bwMode="auto">
            <a:xfrm>
              <a:off x="593725" y="1044575"/>
              <a:ext cx="36513" cy="30163"/>
            </a:xfrm>
            <a:custGeom>
              <a:avLst/>
              <a:gdLst>
                <a:gd name="T0" fmla="*/ 2147483647 w 28"/>
                <a:gd name="T1" fmla="*/ 0 h 23"/>
                <a:gd name="T2" fmla="*/ 2147483647 w 28"/>
                <a:gd name="T3" fmla="*/ 2147483647 h 23"/>
                <a:gd name="T4" fmla="*/ 2147483647 w 28"/>
                <a:gd name="T5" fmla="*/ 2147483647 h 23"/>
                <a:gd name="T6" fmla="*/ 2147483647 w 28"/>
                <a:gd name="T7" fmla="*/ 2147483647 h 23"/>
                <a:gd name="T8" fmla="*/ 2147483647 w 28"/>
                <a:gd name="T9" fmla="*/ 2147483647 h 23"/>
                <a:gd name="T10" fmla="*/ 0 w 28"/>
                <a:gd name="T11" fmla="*/ 2147483647 h 23"/>
                <a:gd name="T12" fmla="*/ 0 w 28"/>
                <a:gd name="T13" fmla="*/ 2147483647 h 23"/>
                <a:gd name="T14" fmla="*/ 2147483647 w 28"/>
                <a:gd name="T15" fmla="*/ 2147483647 h 23"/>
                <a:gd name="T16" fmla="*/ 2147483647 w 28"/>
                <a:gd name="T17" fmla="*/ 0 h 23"/>
                <a:gd name="T18" fmla="*/ 2147483647 w 28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3"/>
                <a:gd name="T32" fmla="*/ 28 w 28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3">
                  <a:moveTo>
                    <a:pt x="27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25" y="10"/>
                    <a:pt x="19" y="17"/>
                    <a:pt x="10" y="21"/>
                  </a:cubicBezTo>
                  <a:cubicBezTo>
                    <a:pt x="8" y="22"/>
                    <a:pt x="5" y="23"/>
                    <a:pt x="3" y="23"/>
                  </a:cubicBezTo>
                  <a:cubicBezTo>
                    <a:pt x="3" y="22"/>
                    <a:pt x="2" y="22"/>
                    <a:pt x="2" y="21"/>
                  </a:cubicBezTo>
                  <a:cubicBezTo>
                    <a:pt x="2" y="20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9"/>
                    <a:pt x="7" y="19"/>
                    <a:pt x="10" y="17"/>
                  </a:cubicBezTo>
                  <a:cubicBezTo>
                    <a:pt x="17" y="13"/>
                    <a:pt x="22" y="7"/>
                    <a:pt x="24" y="0"/>
                  </a:cubicBezTo>
                  <a:cubicBezTo>
                    <a:pt x="25" y="0"/>
                    <a:pt x="26" y="0"/>
                    <a:pt x="2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8" name="Freeform 1483"/>
            <p:cNvSpPr>
              <a:spLocks noChangeArrowheads="1"/>
            </p:cNvSpPr>
            <p:nvPr/>
          </p:nvSpPr>
          <p:spPr bwMode="auto">
            <a:xfrm>
              <a:off x="625475" y="1041400"/>
              <a:ext cx="3175" cy="317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0 w 3"/>
                <a:gd name="T5" fmla="*/ 2147483647 h 2"/>
                <a:gd name="T6" fmla="*/ 2147483647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09" name="Freeform 1484"/>
            <p:cNvSpPr>
              <a:spLocks noChangeArrowheads="1"/>
            </p:cNvSpPr>
            <p:nvPr/>
          </p:nvSpPr>
          <p:spPr bwMode="auto">
            <a:xfrm>
              <a:off x="595313" y="623888"/>
              <a:ext cx="33338" cy="46038"/>
            </a:xfrm>
            <a:custGeom>
              <a:avLst/>
              <a:gdLst>
                <a:gd name="T0" fmla="*/ 2147483647 w 25"/>
                <a:gd name="T1" fmla="*/ 2147483647 h 35"/>
                <a:gd name="T2" fmla="*/ 2147483647 w 25"/>
                <a:gd name="T3" fmla="*/ 2147483647 h 35"/>
                <a:gd name="T4" fmla="*/ 2147483647 w 25"/>
                <a:gd name="T5" fmla="*/ 2147483647 h 35"/>
                <a:gd name="T6" fmla="*/ 2147483647 w 25"/>
                <a:gd name="T7" fmla="*/ 2147483647 h 35"/>
                <a:gd name="T8" fmla="*/ 0 w 25"/>
                <a:gd name="T9" fmla="*/ 2147483647 h 35"/>
                <a:gd name="T10" fmla="*/ 2147483647 w 25"/>
                <a:gd name="T11" fmla="*/ 2147483647 h 35"/>
                <a:gd name="T12" fmla="*/ 2147483647 w 25"/>
                <a:gd name="T13" fmla="*/ 0 h 35"/>
                <a:gd name="T14" fmla="*/ 2147483647 w 25"/>
                <a:gd name="T15" fmla="*/ 2147483647 h 35"/>
                <a:gd name="T16" fmla="*/ 2147483647 w 25"/>
                <a:gd name="T17" fmla="*/ 2147483647 h 35"/>
                <a:gd name="T18" fmla="*/ 2147483647 w 25"/>
                <a:gd name="T19" fmla="*/ 2147483647 h 35"/>
                <a:gd name="T20" fmla="*/ 2147483647 w 25"/>
                <a:gd name="T21" fmla="*/ 2147483647 h 35"/>
                <a:gd name="T22" fmla="*/ 2147483647 w 25"/>
                <a:gd name="T23" fmla="*/ 2147483647 h 35"/>
                <a:gd name="T24" fmla="*/ 2147483647 w 25"/>
                <a:gd name="T25" fmla="*/ 2147483647 h 35"/>
                <a:gd name="T26" fmla="*/ 2147483647 w 25"/>
                <a:gd name="T27" fmla="*/ 2147483647 h 35"/>
                <a:gd name="T28" fmla="*/ 2147483647 w 25"/>
                <a:gd name="T29" fmla="*/ 2147483647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35"/>
                <a:gd name="T47" fmla="*/ 25 w 25"/>
                <a:gd name="T48" fmla="*/ 35 h 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35">
                  <a:moveTo>
                    <a:pt x="23" y="4"/>
                  </a:moveTo>
                  <a:cubicBezTo>
                    <a:pt x="25" y="10"/>
                    <a:pt x="25" y="17"/>
                    <a:pt x="22" y="23"/>
                  </a:cubicBezTo>
                  <a:cubicBezTo>
                    <a:pt x="20" y="27"/>
                    <a:pt x="15" y="33"/>
                    <a:pt x="10" y="34"/>
                  </a:cubicBezTo>
                  <a:cubicBezTo>
                    <a:pt x="5" y="35"/>
                    <a:pt x="2" y="31"/>
                    <a:pt x="1" y="26"/>
                  </a:cubicBezTo>
                  <a:cubicBezTo>
                    <a:pt x="1" y="25"/>
                    <a:pt x="0" y="24"/>
                    <a:pt x="0" y="23"/>
                  </a:cubicBezTo>
                  <a:cubicBezTo>
                    <a:pt x="0" y="16"/>
                    <a:pt x="3" y="8"/>
                    <a:pt x="9" y="4"/>
                  </a:cubicBezTo>
                  <a:cubicBezTo>
                    <a:pt x="12" y="2"/>
                    <a:pt x="14" y="0"/>
                    <a:pt x="17" y="0"/>
                  </a:cubicBezTo>
                  <a:cubicBezTo>
                    <a:pt x="18" y="1"/>
                    <a:pt x="18" y="2"/>
                    <a:pt x="19" y="4"/>
                  </a:cubicBezTo>
                  <a:cubicBezTo>
                    <a:pt x="16" y="4"/>
                    <a:pt x="13" y="5"/>
                    <a:pt x="10" y="8"/>
                  </a:cubicBezTo>
                  <a:cubicBezTo>
                    <a:pt x="6" y="12"/>
                    <a:pt x="4" y="17"/>
                    <a:pt x="4" y="22"/>
                  </a:cubicBezTo>
                  <a:cubicBezTo>
                    <a:pt x="4" y="24"/>
                    <a:pt x="5" y="30"/>
                    <a:pt x="8" y="30"/>
                  </a:cubicBezTo>
                  <a:cubicBezTo>
                    <a:pt x="10" y="30"/>
                    <a:pt x="12" y="29"/>
                    <a:pt x="13" y="28"/>
                  </a:cubicBezTo>
                  <a:cubicBezTo>
                    <a:pt x="16" y="25"/>
                    <a:pt x="19" y="22"/>
                    <a:pt x="19" y="18"/>
                  </a:cubicBezTo>
                  <a:cubicBezTo>
                    <a:pt x="21" y="13"/>
                    <a:pt x="20" y="8"/>
                    <a:pt x="19" y="4"/>
                  </a:cubicBezTo>
                  <a:cubicBezTo>
                    <a:pt x="20" y="4"/>
                    <a:pt x="21" y="4"/>
                    <a:pt x="23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0" name="Freeform 1485"/>
            <p:cNvSpPr>
              <a:spLocks noChangeArrowheads="1"/>
            </p:cNvSpPr>
            <p:nvPr/>
          </p:nvSpPr>
          <p:spPr bwMode="auto">
            <a:xfrm>
              <a:off x="617538" y="623888"/>
              <a:ext cx="7938" cy="4763"/>
            </a:xfrm>
            <a:custGeom>
              <a:avLst/>
              <a:gdLst>
                <a:gd name="T0" fmla="*/ 2147483647 w 6"/>
                <a:gd name="T1" fmla="*/ 0 h 4"/>
                <a:gd name="T2" fmla="*/ 2147483647 w 6"/>
                <a:gd name="T3" fmla="*/ 2147483647 h 4"/>
                <a:gd name="T4" fmla="*/ 2147483647 w 6"/>
                <a:gd name="T5" fmla="*/ 2147483647 h 4"/>
                <a:gd name="T6" fmla="*/ 0 w 6"/>
                <a:gd name="T7" fmla="*/ 0 h 4"/>
                <a:gd name="T8" fmla="*/ 2147483647 w 6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4"/>
                <a:gd name="T17" fmla="*/ 6 w 6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4">
                  <a:moveTo>
                    <a:pt x="4" y="0"/>
                  </a:moveTo>
                  <a:cubicBezTo>
                    <a:pt x="5" y="1"/>
                    <a:pt x="5" y="3"/>
                    <a:pt x="6" y="4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1" name="Freeform 1486"/>
            <p:cNvSpPr>
              <a:spLocks noChangeArrowheads="1"/>
            </p:cNvSpPr>
            <p:nvPr/>
          </p:nvSpPr>
          <p:spPr bwMode="auto">
            <a:xfrm>
              <a:off x="573088" y="590550"/>
              <a:ext cx="49213" cy="33338"/>
            </a:xfrm>
            <a:custGeom>
              <a:avLst/>
              <a:gdLst>
                <a:gd name="T0" fmla="*/ 2147483647 w 39"/>
                <a:gd name="T1" fmla="*/ 2147483647 h 26"/>
                <a:gd name="T2" fmla="*/ 2147483647 w 39"/>
                <a:gd name="T3" fmla="*/ 2147483647 h 26"/>
                <a:gd name="T4" fmla="*/ 2147483647 w 39"/>
                <a:gd name="T5" fmla="*/ 2147483647 h 26"/>
                <a:gd name="T6" fmla="*/ 2147483647 w 39"/>
                <a:gd name="T7" fmla="*/ 2147483647 h 26"/>
                <a:gd name="T8" fmla="*/ 0 w 39"/>
                <a:gd name="T9" fmla="*/ 2147483647 h 26"/>
                <a:gd name="T10" fmla="*/ 2147483647 w 39"/>
                <a:gd name="T11" fmla="*/ 0 h 26"/>
                <a:gd name="T12" fmla="*/ 2147483647 w 39"/>
                <a:gd name="T13" fmla="*/ 2147483647 h 26"/>
                <a:gd name="T14" fmla="*/ 2147483647 w 39"/>
                <a:gd name="T15" fmla="*/ 214748364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26"/>
                <a:gd name="T26" fmla="*/ 39 w 39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26">
                  <a:moveTo>
                    <a:pt x="39" y="25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8" y="26"/>
                    <a:pt x="37" y="26"/>
                    <a:pt x="35" y="26"/>
                  </a:cubicBezTo>
                  <a:cubicBezTo>
                    <a:pt x="33" y="21"/>
                    <a:pt x="28" y="16"/>
                    <a:pt x="23" y="13"/>
                  </a:cubicBezTo>
                  <a:cubicBezTo>
                    <a:pt x="15" y="9"/>
                    <a:pt x="7" y="8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8" y="4"/>
                    <a:pt x="16" y="6"/>
                    <a:pt x="23" y="9"/>
                  </a:cubicBezTo>
                  <a:cubicBezTo>
                    <a:pt x="30" y="12"/>
                    <a:pt x="36" y="18"/>
                    <a:pt x="39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2" name="Freeform 1487"/>
            <p:cNvSpPr>
              <a:spLocks noChangeArrowheads="1"/>
            </p:cNvSpPr>
            <p:nvPr/>
          </p:nvSpPr>
          <p:spPr bwMode="auto">
            <a:xfrm>
              <a:off x="600075" y="1338263"/>
              <a:ext cx="14288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1" y="5"/>
                  </a:moveTo>
                  <a:cubicBezTo>
                    <a:pt x="12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2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7"/>
                    <a:pt x="4" y="9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3" name="Freeform 1488"/>
            <p:cNvSpPr>
              <a:spLocks noChangeArrowheads="1"/>
            </p:cNvSpPr>
            <p:nvPr/>
          </p:nvSpPr>
          <p:spPr bwMode="auto">
            <a:xfrm>
              <a:off x="593725" y="1047750"/>
              <a:ext cx="15875" cy="19050"/>
            </a:xfrm>
            <a:custGeom>
              <a:avLst/>
              <a:gdLst>
                <a:gd name="T0" fmla="*/ 2147483647 w 13"/>
                <a:gd name="T1" fmla="*/ 2147483647 h 14"/>
                <a:gd name="T2" fmla="*/ 2147483647 w 13"/>
                <a:gd name="T3" fmla="*/ 2147483647 h 14"/>
                <a:gd name="T4" fmla="*/ 2147483647 w 13"/>
                <a:gd name="T5" fmla="*/ 2147483647 h 14"/>
                <a:gd name="T6" fmla="*/ 2147483647 w 13"/>
                <a:gd name="T7" fmla="*/ 2147483647 h 14"/>
                <a:gd name="T8" fmla="*/ 2147483647 w 13"/>
                <a:gd name="T9" fmla="*/ 2147483647 h 14"/>
                <a:gd name="T10" fmla="*/ 2147483647 w 13"/>
                <a:gd name="T11" fmla="*/ 2147483647 h 14"/>
                <a:gd name="T12" fmla="*/ 2147483647 w 13"/>
                <a:gd name="T13" fmla="*/ 2147483647 h 14"/>
                <a:gd name="T14" fmla="*/ 2147483647 w 13"/>
                <a:gd name="T15" fmla="*/ 2147483647 h 14"/>
                <a:gd name="T16" fmla="*/ 2147483647 w 13"/>
                <a:gd name="T17" fmla="*/ 2147483647 h 14"/>
                <a:gd name="T18" fmla="*/ 2147483647 w 13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4"/>
                <a:gd name="T32" fmla="*/ 13 w 13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4">
                  <a:moveTo>
                    <a:pt x="11" y="3"/>
                  </a:moveTo>
                  <a:cubicBezTo>
                    <a:pt x="12" y="5"/>
                    <a:pt x="13" y="7"/>
                    <a:pt x="12" y="10"/>
                  </a:cubicBezTo>
                  <a:cubicBezTo>
                    <a:pt x="11" y="13"/>
                    <a:pt x="7" y="14"/>
                    <a:pt x="4" y="12"/>
                  </a:cubicBezTo>
                  <a:cubicBezTo>
                    <a:pt x="1" y="10"/>
                    <a:pt x="0" y="5"/>
                    <a:pt x="3" y="3"/>
                  </a:cubicBezTo>
                  <a:cubicBezTo>
                    <a:pt x="2" y="4"/>
                    <a:pt x="4" y="5"/>
                    <a:pt x="5" y="4"/>
                  </a:cubicBezTo>
                  <a:cubicBezTo>
                    <a:pt x="3" y="6"/>
                    <a:pt x="4" y="10"/>
                    <a:pt x="6" y="10"/>
                  </a:cubicBezTo>
                  <a:cubicBezTo>
                    <a:pt x="8" y="10"/>
                    <a:pt x="10" y="10"/>
                    <a:pt x="10" y="8"/>
                  </a:cubicBezTo>
                  <a:cubicBezTo>
                    <a:pt x="10" y="6"/>
                    <a:pt x="8" y="2"/>
                    <a:pt x="5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6" y="1"/>
                    <a:pt x="9" y="0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4" name="Freeform 1489"/>
            <p:cNvSpPr>
              <a:spLocks noChangeArrowheads="1"/>
            </p:cNvSpPr>
            <p:nvPr/>
          </p:nvSpPr>
          <p:spPr bwMode="auto">
            <a:xfrm>
              <a:off x="593725" y="1196975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2147483647 w 13"/>
                <a:gd name="T23" fmla="*/ 2147483647 h 13"/>
                <a:gd name="T24" fmla="*/ 2147483647 w 13"/>
                <a:gd name="T25" fmla="*/ 2147483647 h 13"/>
                <a:gd name="T26" fmla="*/ 2147483647 w 13"/>
                <a:gd name="T27" fmla="*/ 2147483647 h 13"/>
                <a:gd name="T28" fmla="*/ 2147483647 w 13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3"/>
                <a:gd name="T47" fmla="*/ 13 w 13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3">
                  <a:moveTo>
                    <a:pt x="12" y="5"/>
                  </a:moveTo>
                  <a:cubicBezTo>
                    <a:pt x="13" y="7"/>
                    <a:pt x="12" y="10"/>
                    <a:pt x="10" y="12"/>
                  </a:cubicBezTo>
                  <a:cubicBezTo>
                    <a:pt x="7" y="13"/>
                    <a:pt x="3" y="12"/>
                    <a:pt x="2" y="9"/>
                  </a:cubicBezTo>
                  <a:cubicBezTo>
                    <a:pt x="0" y="6"/>
                    <a:pt x="3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3" y="7"/>
                    <a:pt x="5" y="9"/>
                  </a:cubicBezTo>
                  <a:cubicBezTo>
                    <a:pt x="6" y="10"/>
                    <a:pt x="8" y="10"/>
                    <a:pt x="9" y="9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9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5" name="Freeform 1490"/>
            <p:cNvSpPr>
              <a:spLocks noChangeArrowheads="1"/>
            </p:cNvSpPr>
            <p:nvPr/>
          </p:nvSpPr>
          <p:spPr bwMode="auto">
            <a:xfrm>
              <a:off x="604838" y="1339850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2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6" name="Freeform 1491"/>
            <p:cNvSpPr>
              <a:spLocks noChangeArrowheads="1"/>
            </p:cNvSpPr>
            <p:nvPr/>
          </p:nvSpPr>
          <p:spPr bwMode="auto">
            <a:xfrm>
              <a:off x="600075" y="1198563"/>
              <a:ext cx="3175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1" y="0"/>
                  </a:moveTo>
                  <a:cubicBezTo>
                    <a:pt x="3" y="0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3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7" name="Freeform 1492"/>
            <p:cNvSpPr>
              <a:spLocks noChangeArrowheads="1"/>
            </p:cNvSpPr>
            <p:nvPr/>
          </p:nvSpPr>
          <p:spPr bwMode="auto">
            <a:xfrm>
              <a:off x="596900" y="1022350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4"/>
                <a:gd name="T17" fmla="*/ 5 w 5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4">
                  <a:moveTo>
                    <a:pt x="1" y="1"/>
                  </a:moveTo>
                  <a:cubicBezTo>
                    <a:pt x="3" y="0"/>
                    <a:pt x="5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8" name="Freeform 1493"/>
            <p:cNvSpPr>
              <a:spLocks noChangeArrowheads="1"/>
            </p:cNvSpPr>
            <p:nvPr/>
          </p:nvSpPr>
          <p:spPr bwMode="auto">
            <a:xfrm>
              <a:off x="295275" y="1025525"/>
              <a:ext cx="306388" cy="34925"/>
            </a:xfrm>
            <a:custGeom>
              <a:avLst/>
              <a:gdLst>
                <a:gd name="T0" fmla="*/ 2147483647 w 236"/>
                <a:gd name="T1" fmla="*/ 0 h 28"/>
                <a:gd name="T2" fmla="*/ 2147483647 w 236"/>
                <a:gd name="T3" fmla="*/ 2147483647 h 28"/>
                <a:gd name="T4" fmla="*/ 2147483647 w 236"/>
                <a:gd name="T5" fmla="*/ 2147483647 h 28"/>
                <a:gd name="T6" fmla="*/ 2147483647 w 236"/>
                <a:gd name="T7" fmla="*/ 2147483647 h 28"/>
                <a:gd name="T8" fmla="*/ 2147483647 w 236"/>
                <a:gd name="T9" fmla="*/ 2147483647 h 28"/>
                <a:gd name="T10" fmla="*/ 0 w 236"/>
                <a:gd name="T11" fmla="*/ 2147483647 h 28"/>
                <a:gd name="T12" fmla="*/ 2147483647 w 236"/>
                <a:gd name="T13" fmla="*/ 2147483647 h 28"/>
                <a:gd name="T14" fmla="*/ 2147483647 w 236"/>
                <a:gd name="T15" fmla="*/ 2147483647 h 28"/>
                <a:gd name="T16" fmla="*/ 2147483647 w 236"/>
                <a:gd name="T17" fmla="*/ 2147483647 h 28"/>
                <a:gd name="T18" fmla="*/ 2147483647 w 236"/>
                <a:gd name="T19" fmla="*/ 2147483647 h 28"/>
                <a:gd name="T20" fmla="*/ 2147483647 w 236"/>
                <a:gd name="T21" fmla="*/ 2147483647 h 28"/>
                <a:gd name="T22" fmla="*/ 2147483647 w 236"/>
                <a:gd name="T23" fmla="*/ 2147483647 h 28"/>
                <a:gd name="T24" fmla="*/ 2147483647 w 236"/>
                <a:gd name="T25" fmla="*/ 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6"/>
                <a:gd name="T40" fmla="*/ 0 h 28"/>
                <a:gd name="T41" fmla="*/ 236 w 236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6" h="28">
                  <a:moveTo>
                    <a:pt x="233" y="0"/>
                  </a:moveTo>
                  <a:cubicBezTo>
                    <a:pt x="234" y="0"/>
                    <a:pt x="235" y="1"/>
                    <a:pt x="236" y="2"/>
                  </a:cubicBezTo>
                  <a:cubicBezTo>
                    <a:pt x="203" y="20"/>
                    <a:pt x="164" y="25"/>
                    <a:pt x="128" y="27"/>
                  </a:cubicBezTo>
                  <a:cubicBezTo>
                    <a:pt x="106" y="28"/>
                    <a:pt x="84" y="27"/>
                    <a:pt x="62" y="24"/>
                  </a:cubicBezTo>
                  <a:cubicBezTo>
                    <a:pt x="51" y="22"/>
                    <a:pt x="40" y="20"/>
                    <a:pt x="29" y="17"/>
                  </a:cubicBezTo>
                  <a:cubicBezTo>
                    <a:pt x="19" y="15"/>
                    <a:pt x="9" y="12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1" y="9"/>
                    <a:pt x="20" y="12"/>
                    <a:pt x="30" y="14"/>
                  </a:cubicBezTo>
                  <a:cubicBezTo>
                    <a:pt x="41" y="17"/>
                    <a:pt x="52" y="19"/>
                    <a:pt x="63" y="20"/>
                  </a:cubicBezTo>
                  <a:cubicBezTo>
                    <a:pt x="77" y="22"/>
                    <a:pt x="92" y="23"/>
                    <a:pt x="106" y="23"/>
                  </a:cubicBezTo>
                  <a:cubicBezTo>
                    <a:pt x="109" y="23"/>
                    <a:pt x="112" y="23"/>
                    <a:pt x="115" y="23"/>
                  </a:cubicBezTo>
                  <a:cubicBezTo>
                    <a:pt x="119" y="23"/>
                    <a:pt x="123" y="23"/>
                    <a:pt x="128" y="23"/>
                  </a:cubicBezTo>
                  <a:cubicBezTo>
                    <a:pt x="163" y="21"/>
                    <a:pt x="201" y="16"/>
                    <a:pt x="23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19" name="Freeform 1494"/>
            <p:cNvSpPr>
              <a:spLocks noChangeArrowheads="1"/>
            </p:cNvSpPr>
            <p:nvPr/>
          </p:nvSpPr>
          <p:spPr bwMode="auto">
            <a:xfrm>
              <a:off x="595313" y="1050925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0" name="Freeform 1495"/>
            <p:cNvSpPr>
              <a:spLocks noChangeArrowheads="1"/>
            </p:cNvSpPr>
            <p:nvPr/>
          </p:nvSpPr>
          <p:spPr bwMode="auto">
            <a:xfrm>
              <a:off x="592138" y="1068388"/>
              <a:ext cx="6350" cy="6350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2"/>
                  </a:moveTo>
                  <a:cubicBezTo>
                    <a:pt x="4" y="3"/>
                    <a:pt x="5" y="3"/>
                    <a:pt x="5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1" name="Freeform 1496"/>
            <p:cNvSpPr>
              <a:spLocks noChangeArrowheads="1"/>
            </p:cNvSpPr>
            <p:nvPr/>
          </p:nvSpPr>
          <p:spPr bwMode="auto">
            <a:xfrm>
              <a:off x="520700" y="1060450"/>
              <a:ext cx="73025" cy="39688"/>
            </a:xfrm>
            <a:custGeom>
              <a:avLst/>
              <a:gdLst>
                <a:gd name="T0" fmla="*/ 2147483647 w 57"/>
                <a:gd name="T1" fmla="*/ 2147483647 h 30"/>
                <a:gd name="T2" fmla="*/ 2147483647 w 57"/>
                <a:gd name="T3" fmla="*/ 2147483647 h 30"/>
                <a:gd name="T4" fmla="*/ 2147483647 w 57"/>
                <a:gd name="T5" fmla="*/ 2147483647 h 30"/>
                <a:gd name="T6" fmla="*/ 2147483647 w 57"/>
                <a:gd name="T7" fmla="*/ 2147483647 h 30"/>
                <a:gd name="T8" fmla="*/ 2147483647 w 57"/>
                <a:gd name="T9" fmla="*/ 2147483647 h 30"/>
                <a:gd name="T10" fmla="*/ 2147483647 w 57"/>
                <a:gd name="T11" fmla="*/ 2147483647 h 30"/>
                <a:gd name="T12" fmla="*/ 2147483647 w 57"/>
                <a:gd name="T13" fmla="*/ 2147483647 h 30"/>
                <a:gd name="T14" fmla="*/ 2147483647 w 57"/>
                <a:gd name="T15" fmla="*/ 2147483647 h 30"/>
                <a:gd name="T16" fmla="*/ 0 w 57"/>
                <a:gd name="T17" fmla="*/ 2147483647 h 30"/>
                <a:gd name="T18" fmla="*/ 2147483647 w 57"/>
                <a:gd name="T19" fmla="*/ 2147483647 h 30"/>
                <a:gd name="T20" fmla="*/ 2147483647 w 57"/>
                <a:gd name="T21" fmla="*/ 2147483647 h 30"/>
                <a:gd name="T22" fmla="*/ 2147483647 w 57"/>
                <a:gd name="T23" fmla="*/ 2147483647 h 30"/>
                <a:gd name="T24" fmla="*/ 2147483647 w 57"/>
                <a:gd name="T25" fmla="*/ 2147483647 h 30"/>
                <a:gd name="T26" fmla="*/ 2147483647 w 57"/>
                <a:gd name="T27" fmla="*/ 2147483647 h 30"/>
                <a:gd name="T28" fmla="*/ 2147483647 w 57"/>
                <a:gd name="T29" fmla="*/ 2147483647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30"/>
                <a:gd name="T47" fmla="*/ 57 w 57"/>
                <a:gd name="T48" fmla="*/ 30 h 3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30">
                  <a:moveTo>
                    <a:pt x="57" y="6"/>
                  </a:moveTo>
                  <a:cubicBezTo>
                    <a:pt x="57" y="6"/>
                    <a:pt x="57" y="6"/>
                    <a:pt x="57" y="6"/>
                  </a:cubicBezTo>
                  <a:cubicBezTo>
                    <a:pt x="56" y="6"/>
                    <a:pt x="55" y="7"/>
                    <a:pt x="55" y="9"/>
                  </a:cubicBezTo>
                  <a:cubicBezTo>
                    <a:pt x="55" y="9"/>
                    <a:pt x="55" y="10"/>
                    <a:pt x="56" y="10"/>
                  </a:cubicBezTo>
                  <a:cubicBezTo>
                    <a:pt x="51" y="10"/>
                    <a:pt x="47" y="8"/>
                    <a:pt x="43" y="6"/>
                  </a:cubicBezTo>
                  <a:cubicBezTo>
                    <a:pt x="44" y="5"/>
                    <a:pt x="44" y="4"/>
                    <a:pt x="44" y="3"/>
                  </a:cubicBezTo>
                  <a:cubicBezTo>
                    <a:pt x="43" y="3"/>
                    <a:pt x="42" y="4"/>
                    <a:pt x="41" y="4"/>
                  </a:cubicBezTo>
                  <a:cubicBezTo>
                    <a:pt x="42" y="5"/>
                    <a:pt x="42" y="6"/>
                    <a:pt x="43" y="6"/>
                  </a:cubicBezTo>
                  <a:cubicBezTo>
                    <a:pt x="39" y="25"/>
                    <a:pt x="12" y="30"/>
                    <a:pt x="0" y="15"/>
                  </a:cubicBezTo>
                  <a:cubicBezTo>
                    <a:pt x="1" y="13"/>
                    <a:pt x="1" y="11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5" y="17"/>
                    <a:pt x="14" y="21"/>
                    <a:pt x="23" y="19"/>
                  </a:cubicBezTo>
                  <a:cubicBezTo>
                    <a:pt x="32" y="18"/>
                    <a:pt x="39" y="12"/>
                    <a:pt x="40" y="3"/>
                  </a:cubicBezTo>
                  <a:cubicBezTo>
                    <a:pt x="40" y="1"/>
                    <a:pt x="42" y="0"/>
                    <a:pt x="43" y="1"/>
                  </a:cubicBezTo>
                  <a:cubicBezTo>
                    <a:pt x="47" y="4"/>
                    <a:pt x="52" y="6"/>
                    <a:pt x="57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2" name="Freeform 1497"/>
            <p:cNvSpPr>
              <a:spLocks noChangeArrowheads="1"/>
            </p:cNvSpPr>
            <p:nvPr/>
          </p:nvSpPr>
          <p:spPr bwMode="auto">
            <a:xfrm>
              <a:off x="582613" y="739775"/>
              <a:ext cx="11113" cy="42863"/>
            </a:xfrm>
            <a:custGeom>
              <a:avLst/>
              <a:gdLst>
                <a:gd name="T0" fmla="*/ 2147483647 w 9"/>
                <a:gd name="T1" fmla="*/ 0 h 33"/>
                <a:gd name="T2" fmla="*/ 2147483647 w 9"/>
                <a:gd name="T3" fmla="*/ 2147483647 h 33"/>
                <a:gd name="T4" fmla="*/ 2147483647 w 9"/>
                <a:gd name="T5" fmla="*/ 2147483647 h 33"/>
                <a:gd name="T6" fmla="*/ 0 w 9"/>
                <a:gd name="T7" fmla="*/ 2147483647 h 33"/>
                <a:gd name="T8" fmla="*/ 2147483647 w 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33"/>
                <a:gd name="T17" fmla="*/ 9 w 9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33">
                  <a:moveTo>
                    <a:pt x="2" y="0"/>
                  </a:moveTo>
                  <a:cubicBezTo>
                    <a:pt x="8" y="9"/>
                    <a:pt x="9" y="22"/>
                    <a:pt x="9" y="32"/>
                  </a:cubicBezTo>
                  <a:cubicBezTo>
                    <a:pt x="9" y="33"/>
                    <a:pt x="8" y="33"/>
                    <a:pt x="7" y="32"/>
                  </a:cubicBezTo>
                  <a:cubicBezTo>
                    <a:pt x="6" y="23"/>
                    <a:pt x="5" y="11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3" name="Freeform 1498"/>
            <p:cNvSpPr>
              <a:spLocks noChangeArrowheads="1"/>
            </p:cNvSpPr>
            <p:nvPr/>
          </p:nvSpPr>
          <p:spPr bwMode="auto">
            <a:xfrm>
              <a:off x="582613" y="695325"/>
              <a:ext cx="12700" cy="44450"/>
            </a:xfrm>
            <a:custGeom>
              <a:avLst/>
              <a:gdLst>
                <a:gd name="T0" fmla="*/ 2147483647 w 10"/>
                <a:gd name="T1" fmla="*/ 0 h 34"/>
                <a:gd name="T2" fmla="*/ 2147483647 w 10"/>
                <a:gd name="T3" fmla="*/ 2147483647 h 34"/>
                <a:gd name="T4" fmla="*/ 2147483647 w 10"/>
                <a:gd name="T5" fmla="*/ 2147483647 h 34"/>
                <a:gd name="T6" fmla="*/ 0 w 10"/>
                <a:gd name="T7" fmla="*/ 2147483647 h 34"/>
                <a:gd name="T8" fmla="*/ 2147483647 w 10"/>
                <a:gd name="T9" fmla="*/ 2147483647 h 34"/>
                <a:gd name="T10" fmla="*/ 2147483647 w 10"/>
                <a:gd name="T11" fmla="*/ 2147483647 h 34"/>
                <a:gd name="T12" fmla="*/ 2147483647 w 10"/>
                <a:gd name="T13" fmla="*/ 2147483647 h 34"/>
                <a:gd name="T14" fmla="*/ 2147483647 w 10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4"/>
                <a:gd name="T26" fmla="*/ 10 w 10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4">
                  <a:moveTo>
                    <a:pt x="4" y="0"/>
                  </a:moveTo>
                  <a:cubicBezTo>
                    <a:pt x="10" y="8"/>
                    <a:pt x="10" y="19"/>
                    <a:pt x="5" y="29"/>
                  </a:cubicBezTo>
                  <a:cubicBezTo>
                    <a:pt x="4" y="30"/>
                    <a:pt x="4" y="32"/>
                    <a:pt x="2" y="34"/>
                  </a:cubicBezTo>
                  <a:cubicBezTo>
                    <a:pt x="2" y="33"/>
                    <a:pt x="1" y="32"/>
                    <a:pt x="0" y="31"/>
                  </a:cubicBezTo>
                  <a:cubicBezTo>
                    <a:pt x="4" y="24"/>
                    <a:pt x="6" y="16"/>
                    <a:pt x="4" y="9"/>
                  </a:cubicBezTo>
                  <a:cubicBezTo>
                    <a:pt x="4" y="7"/>
                    <a:pt x="3" y="5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4" name="Freeform 1499"/>
            <p:cNvSpPr>
              <a:spLocks noChangeArrowheads="1"/>
            </p:cNvSpPr>
            <p:nvPr/>
          </p:nvSpPr>
          <p:spPr bwMode="auto">
            <a:xfrm>
              <a:off x="579438" y="639763"/>
              <a:ext cx="15875" cy="55563"/>
            </a:xfrm>
            <a:custGeom>
              <a:avLst/>
              <a:gdLst>
                <a:gd name="T0" fmla="*/ 2147483647 w 13"/>
                <a:gd name="T1" fmla="*/ 2147483647 h 43"/>
                <a:gd name="T2" fmla="*/ 2147483647 w 13"/>
                <a:gd name="T3" fmla="*/ 2147483647 h 43"/>
                <a:gd name="T4" fmla="*/ 2147483647 w 13"/>
                <a:gd name="T5" fmla="*/ 2147483647 h 43"/>
                <a:gd name="T6" fmla="*/ 2147483647 w 13"/>
                <a:gd name="T7" fmla="*/ 2147483647 h 43"/>
                <a:gd name="T8" fmla="*/ 0 w 13"/>
                <a:gd name="T9" fmla="*/ 2147483647 h 43"/>
                <a:gd name="T10" fmla="*/ 0 w 13"/>
                <a:gd name="T11" fmla="*/ 0 h 43"/>
                <a:gd name="T12" fmla="*/ 2147483647 w 13"/>
                <a:gd name="T13" fmla="*/ 2147483647 h 43"/>
                <a:gd name="T14" fmla="*/ 2147483647 w 13"/>
                <a:gd name="T15" fmla="*/ 214748364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43"/>
                <a:gd name="T26" fmla="*/ 13 w 13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43">
                  <a:moveTo>
                    <a:pt x="11" y="15"/>
                  </a:moveTo>
                  <a:cubicBezTo>
                    <a:pt x="13" y="24"/>
                    <a:pt x="11" y="35"/>
                    <a:pt x="7" y="43"/>
                  </a:cubicBezTo>
                  <a:cubicBezTo>
                    <a:pt x="6" y="42"/>
                    <a:pt x="5" y="41"/>
                    <a:pt x="4" y="40"/>
                  </a:cubicBezTo>
                  <a:cubicBezTo>
                    <a:pt x="5" y="38"/>
                    <a:pt x="5" y="37"/>
                    <a:pt x="5" y="36"/>
                  </a:cubicBezTo>
                  <a:cubicBezTo>
                    <a:pt x="8" y="25"/>
                    <a:pt x="9" y="12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3" y="2"/>
                    <a:pt x="5" y="3"/>
                    <a:pt x="7" y="6"/>
                  </a:cubicBezTo>
                  <a:cubicBezTo>
                    <a:pt x="9" y="8"/>
                    <a:pt x="10" y="11"/>
                    <a:pt x="11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5" name="Freeform 1500"/>
            <p:cNvSpPr>
              <a:spLocks noChangeArrowheads="1"/>
            </p:cNvSpPr>
            <p:nvPr/>
          </p:nvSpPr>
          <p:spPr bwMode="auto">
            <a:xfrm>
              <a:off x="582613" y="692150"/>
              <a:ext cx="4763" cy="7938"/>
            </a:xfrm>
            <a:custGeom>
              <a:avLst/>
              <a:gdLst>
                <a:gd name="T0" fmla="*/ 2147483647 w 4"/>
                <a:gd name="T1" fmla="*/ 2147483647 h 7"/>
                <a:gd name="T2" fmla="*/ 2147483647 w 4"/>
                <a:gd name="T3" fmla="*/ 2147483647 h 7"/>
                <a:gd name="T4" fmla="*/ 2147483647 w 4"/>
                <a:gd name="T5" fmla="*/ 2147483647 h 7"/>
                <a:gd name="T6" fmla="*/ 0 w 4"/>
                <a:gd name="T7" fmla="*/ 2147483647 h 7"/>
                <a:gd name="T8" fmla="*/ 2147483647 w 4"/>
                <a:gd name="T9" fmla="*/ 0 h 7"/>
                <a:gd name="T10" fmla="*/ 2147483647 w 4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7"/>
                <a:gd name="T20" fmla="*/ 4 w 4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7">
                  <a:moveTo>
                    <a:pt x="4" y="3"/>
                  </a:moveTo>
                  <a:cubicBezTo>
                    <a:pt x="4" y="4"/>
                    <a:pt x="3" y="5"/>
                    <a:pt x="3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1"/>
                    <a:pt x="3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6" name="Freeform 1501"/>
            <p:cNvSpPr>
              <a:spLocks noChangeArrowheads="1"/>
            </p:cNvSpPr>
            <p:nvPr/>
          </p:nvSpPr>
          <p:spPr bwMode="auto">
            <a:xfrm>
              <a:off x="574675" y="927100"/>
              <a:ext cx="11113" cy="6350"/>
            </a:xfrm>
            <a:custGeom>
              <a:avLst/>
              <a:gdLst>
                <a:gd name="T0" fmla="*/ 2147483647 w 8"/>
                <a:gd name="T1" fmla="*/ 0 h 5"/>
                <a:gd name="T2" fmla="*/ 2147483647 w 8"/>
                <a:gd name="T3" fmla="*/ 2147483647 h 5"/>
                <a:gd name="T4" fmla="*/ 2147483647 w 8"/>
                <a:gd name="T5" fmla="*/ 2147483647 h 5"/>
                <a:gd name="T6" fmla="*/ 2147483647 w 8"/>
                <a:gd name="T7" fmla="*/ 2147483647 h 5"/>
                <a:gd name="T8" fmla="*/ 0 w 8"/>
                <a:gd name="T9" fmla="*/ 2147483647 h 5"/>
                <a:gd name="T10" fmla="*/ 2147483647 w 8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5"/>
                <a:gd name="T20" fmla="*/ 8 w 8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5">
                  <a:moveTo>
                    <a:pt x="6" y="0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5"/>
                    <a:pt x="3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2" y="1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7" name="Freeform 1502"/>
            <p:cNvSpPr>
              <a:spLocks noChangeArrowheads="1"/>
            </p:cNvSpPr>
            <p:nvPr/>
          </p:nvSpPr>
          <p:spPr bwMode="auto">
            <a:xfrm>
              <a:off x="579438" y="735013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0 w 4"/>
                <a:gd name="T5" fmla="*/ 2147483647 h 6"/>
                <a:gd name="T6" fmla="*/ 2147483647 w 4"/>
                <a:gd name="T7" fmla="*/ 0 h 6"/>
                <a:gd name="T8" fmla="*/ 2147483647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3"/>
                  </a:moveTo>
                  <a:cubicBezTo>
                    <a:pt x="4" y="4"/>
                    <a:pt x="3" y="5"/>
                    <a:pt x="2" y="6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8" name="Freeform 1503"/>
            <p:cNvSpPr>
              <a:spLocks noChangeArrowheads="1"/>
            </p:cNvSpPr>
            <p:nvPr/>
          </p:nvSpPr>
          <p:spPr bwMode="auto">
            <a:xfrm>
              <a:off x="565150" y="682625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2147483647 w 15"/>
                <a:gd name="T7" fmla="*/ 2147483647 h 11"/>
                <a:gd name="T8" fmla="*/ 0 w 15"/>
                <a:gd name="T9" fmla="*/ 2147483647 h 11"/>
                <a:gd name="T10" fmla="*/ 2147483647 w 15"/>
                <a:gd name="T11" fmla="*/ 0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11"/>
                <a:gd name="T26" fmla="*/ 15 w 15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11">
                  <a:moveTo>
                    <a:pt x="15" y="7"/>
                  </a:moveTo>
                  <a:cubicBezTo>
                    <a:pt x="15" y="8"/>
                    <a:pt x="14" y="9"/>
                    <a:pt x="14" y="11"/>
                  </a:cubicBezTo>
                  <a:cubicBezTo>
                    <a:pt x="11" y="8"/>
                    <a:pt x="7" y="5"/>
                    <a:pt x="3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11" y="3"/>
                    <a:pt x="13" y="5"/>
                    <a:pt x="15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29" name="Freeform 1504"/>
            <p:cNvSpPr>
              <a:spLocks noChangeArrowheads="1"/>
            </p:cNvSpPr>
            <p:nvPr/>
          </p:nvSpPr>
          <p:spPr bwMode="auto">
            <a:xfrm>
              <a:off x="569913" y="696913"/>
              <a:ext cx="15875" cy="19050"/>
            </a:xfrm>
            <a:custGeom>
              <a:avLst/>
              <a:gdLst>
                <a:gd name="T0" fmla="*/ 2147483647 w 12"/>
                <a:gd name="T1" fmla="*/ 0 h 15"/>
                <a:gd name="T2" fmla="*/ 2147483647 w 12"/>
                <a:gd name="T3" fmla="*/ 2147483647 h 15"/>
                <a:gd name="T4" fmla="*/ 2147483647 w 12"/>
                <a:gd name="T5" fmla="*/ 2147483647 h 15"/>
                <a:gd name="T6" fmla="*/ 0 w 12"/>
                <a:gd name="T7" fmla="*/ 2147483647 h 15"/>
                <a:gd name="T8" fmla="*/ 2147483647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5"/>
                <a:gd name="T17" fmla="*/ 12 w 12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5">
                  <a:moveTo>
                    <a:pt x="10" y="0"/>
                  </a:moveTo>
                  <a:cubicBezTo>
                    <a:pt x="11" y="1"/>
                    <a:pt x="12" y="2"/>
                    <a:pt x="12" y="3"/>
                  </a:cubicBezTo>
                  <a:cubicBezTo>
                    <a:pt x="10" y="8"/>
                    <a:pt x="6" y="13"/>
                    <a:pt x="1" y="15"/>
                  </a:cubicBezTo>
                  <a:cubicBezTo>
                    <a:pt x="0" y="14"/>
                    <a:pt x="0" y="12"/>
                    <a:pt x="0" y="11"/>
                  </a:cubicBezTo>
                  <a:cubicBezTo>
                    <a:pt x="4" y="8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0" name="Freeform 1505"/>
            <p:cNvSpPr>
              <a:spLocks noChangeArrowheads="1"/>
            </p:cNvSpPr>
            <p:nvPr/>
          </p:nvSpPr>
          <p:spPr bwMode="auto">
            <a:xfrm>
              <a:off x="573088" y="727075"/>
              <a:ext cx="9525" cy="11113"/>
            </a:xfrm>
            <a:custGeom>
              <a:avLst/>
              <a:gdLst>
                <a:gd name="T0" fmla="*/ 2147483647 w 8"/>
                <a:gd name="T1" fmla="*/ 2147483647 h 9"/>
                <a:gd name="T2" fmla="*/ 2147483647 w 8"/>
                <a:gd name="T3" fmla="*/ 2147483647 h 9"/>
                <a:gd name="T4" fmla="*/ 2147483647 w 8"/>
                <a:gd name="T5" fmla="*/ 2147483647 h 9"/>
                <a:gd name="T6" fmla="*/ 0 w 8"/>
                <a:gd name="T7" fmla="*/ 2147483647 h 9"/>
                <a:gd name="T8" fmla="*/ 0 w 8"/>
                <a:gd name="T9" fmla="*/ 0 h 9"/>
                <a:gd name="T10" fmla="*/ 2147483647 w 8"/>
                <a:gd name="T11" fmla="*/ 2147483647 h 9"/>
                <a:gd name="T12" fmla="*/ 2147483647 w 8"/>
                <a:gd name="T13" fmla="*/ 214748364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9"/>
                <a:gd name="T23" fmla="*/ 8 w 8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9">
                  <a:moveTo>
                    <a:pt x="8" y="7"/>
                  </a:moveTo>
                  <a:cubicBezTo>
                    <a:pt x="7" y="7"/>
                    <a:pt x="7" y="8"/>
                    <a:pt x="6" y="9"/>
                  </a:cubicBezTo>
                  <a:cubicBezTo>
                    <a:pt x="5" y="8"/>
                    <a:pt x="4" y="7"/>
                    <a:pt x="2" y="6"/>
                  </a:cubicBezTo>
                  <a:cubicBezTo>
                    <a:pt x="2" y="5"/>
                    <a:pt x="1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5" y="3"/>
                    <a:pt x="7" y="5"/>
                    <a:pt x="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1" name="Freeform 1506"/>
            <p:cNvSpPr>
              <a:spLocks noChangeArrowheads="1"/>
            </p:cNvSpPr>
            <p:nvPr/>
          </p:nvSpPr>
          <p:spPr bwMode="auto">
            <a:xfrm>
              <a:off x="573088" y="738188"/>
              <a:ext cx="9525" cy="14288"/>
            </a:xfrm>
            <a:custGeom>
              <a:avLst/>
              <a:gdLst>
                <a:gd name="T0" fmla="*/ 2147483647 w 7"/>
                <a:gd name="T1" fmla="*/ 0 h 11"/>
                <a:gd name="T2" fmla="*/ 2147483647 w 7"/>
                <a:gd name="T3" fmla="*/ 2147483647 h 11"/>
                <a:gd name="T4" fmla="*/ 0 w 7"/>
                <a:gd name="T5" fmla="*/ 2147483647 h 11"/>
                <a:gd name="T6" fmla="*/ 0 w 7"/>
                <a:gd name="T7" fmla="*/ 2147483647 h 11"/>
                <a:gd name="T8" fmla="*/ 2147483647 w 7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1"/>
                <a:gd name="T17" fmla="*/ 7 w 7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1">
                  <a:moveTo>
                    <a:pt x="5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5" y="6"/>
                    <a:pt x="3" y="9"/>
                    <a:pt x="0" y="11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2" name="Freeform 1507"/>
            <p:cNvSpPr>
              <a:spLocks noChangeArrowheads="1"/>
            </p:cNvSpPr>
            <p:nvPr/>
          </p:nvSpPr>
          <p:spPr bwMode="auto">
            <a:xfrm>
              <a:off x="512763" y="1341438"/>
              <a:ext cx="66675" cy="34925"/>
            </a:xfrm>
            <a:custGeom>
              <a:avLst/>
              <a:gdLst>
                <a:gd name="T0" fmla="*/ 2147483647 w 52"/>
                <a:gd name="T1" fmla="*/ 2147483647 h 27"/>
                <a:gd name="T2" fmla="*/ 2147483647 w 52"/>
                <a:gd name="T3" fmla="*/ 2147483647 h 27"/>
                <a:gd name="T4" fmla="*/ 2147483647 w 52"/>
                <a:gd name="T5" fmla="*/ 2147483647 h 27"/>
                <a:gd name="T6" fmla="*/ 2147483647 w 52"/>
                <a:gd name="T7" fmla="*/ 2147483647 h 27"/>
                <a:gd name="T8" fmla="*/ 2147483647 w 52"/>
                <a:gd name="T9" fmla="*/ 2147483647 h 27"/>
                <a:gd name="T10" fmla="*/ 2147483647 w 52"/>
                <a:gd name="T11" fmla="*/ 2147483647 h 27"/>
                <a:gd name="T12" fmla="*/ 0 w 52"/>
                <a:gd name="T13" fmla="*/ 2147483647 h 27"/>
                <a:gd name="T14" fmla="*/ 2147483647 w 52"/>
                <a:gd name="T15" fmla="*/ 2147483647 h 27"/>
                <a:gd name="T16" fmla="*/ 2147483647 w 52"/>
                <a:gd name="T17" fmla="*/ 2147483647 h 27"/>
                <a:gd name="T18" fmla="*/ 2147483647 w 52"/>
                <a:gd name="T19" fmla="*/ 2147483647 h 27"/>
                <a:gd name="T20" fmla="*/ 2147483647 w 52"/>
                <a:gd name="T21" fmla="*/ 2147483647 h 27"/>
                <a:gd name="T22" fmla="*/ 2147483647 w 52"/>
                <a:gd name="T23" fmla="*/ 2147483647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27"/>
                <a:gd name="T38" fmla="*/ 52 w 52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27">
                  <a:moveTo>
                    <a:pt x="51" y="2"/>
                  </a:moveTo>
                  <a:cubicBezTo>
                    <a:pt x="51" y="2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0" y="4"/>
                    <a:pt x="49" y="4"/>
                    <a:pt x="47" y="4"/>
                  </a:cubicBezTo>
                  <a:cubicBezTo>
                    <a:pt x="48" y="5"/>
                    <a:pt x="49" y="6"/>
                    <a:pt x="50" y="7"/>
                  </a:cubicBezTo>
                  <a:cubicBezTo>
                    <a:pt x="45" y="17"/>
                    <a:pt x="37" y="24"/>
                    <a:pt x="26" y="25"/>
                  </a:cubicBezTo>
                  <a:cubicBezTo>
                    <a:pt x="16" y="27"/>
                    <a:pt x="6" y="23"/>
                    <a:pt x="0" y="16"/>
                  </a:cubicBezTo>
                  <a:cubicBezTo>
                    <a:pt x="0" y="15"/>
                    <a:pt x="1" y="14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8"/>
                    <a:pt x="16" y="22"/>
                    <a:pt x="25" y="21"/>
                  </a:cubicBezTo>
                  <a:cubicBezTo>
                    <a:pt x="36" y="20"/>
                    <a:pt x="43" y="12"/>
                    <a:pt x="47" y="2"/>
                  </a:cubicBezTo>
                  <a:cubicBezTo>
                    <a:pt x="48" y="1"/>
                    <a:pt x="50" y="0"/>
                    <a:pt x="5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3" name="Freeform 1508"/>
            <p:cNvSpPr>
              <a:spLocks noChangeArrowheads="1"/>
            </p:cNvSpPr>
            <p:nvPr/>
          </p:nvSpPr>
          <p:spPr bwMode="auto">
            <a:xfrm>
              <a:off x="573088" y="636588"/>
              <a:ext cx="6350" cy="9525"/>
            </a:xfrm>
            <a:custGeom>
              <a:avLst/>
              <a:gdLst>
                <a:gd name="T0" fmla="*/ 2147483647 w 4"/>
                <a:gd name="T1" fmla="*/ 2147483647 h 7"/>
                <a:gd name="T2" fmla="*/ 2147483647 w 4"/>
                <a:gd name="T3" fmla="*/ 2147483647 h 7"/>
                <a:gd name="T4" fmla="*/ 0 w 4"/>
                <a:gd name="T5" fmla="*/ 2147483647 h 7"/>
                <a:gd name="T6" fmla="*/ 0 w 4"/>
                <a:gd name="T7" fmla="*/ 0 h 7"/>
                <a:gd name="T8" fmla="*/ 2147483647 w 4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7"/>
                <a:gd name="T17" fmla="*/ 4 w 4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7">
                  <a:moveTo>
                    <a:pt x="4" y="2"/>
                  </a:moveTo>
                  <a:cubicBezTo>
                    <a:pt x="4" y="4"/>
                    <a:pt x="4" y="5"/>
                    <a:pt x="4" y="7"/>
                  </a:cubicBezTo>
                  <a:cubicBezTo>
                    <a:pt x="3" y="6"/>
                    <a:pt x="2" y="5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4" name="Freeform 1509"/>
            <p:cNvSpPr>
              <a:spLocks noChangeArrowheads="1"/>
            </p:cNvSpPr>
            <p:nvPr/>
          </p:nvSpPr>
          <p:spPr bwMode="auto">
            <a:xfrm>
              <a:off x="573088" y="1346200"/>
              <a:ext cx="6350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5" name="Freeform 1510"/>
            <p:cNvSpPr>
              <a:spLocks noChangeArrowheads="1"/>
            </p:cNvSpPr>
            <p:nvPr/>
          </p:nvSpPr>
          <p:spPr bwMode="auto">
            <a:xfrm>
              <a:off x="509588" y="1208088"/>
              <a:ext cx="69850" cy="30163"/>
            </a:xfrm>
            <a:custGeom>
              <a:avLst/>
              <a:gdLst>
                <a:gd name="T0" fmla="*/ 2147483647 w 53"/>
                <a:gd name="T1" fmla="*/ 2147483647 h 24"/>
                <a:gd name="T2" fmla="*/ 2147483647 w 53"/>
                <a:gd name="T3" fmla="*/ 2147483647 h 24"/>
                <a:gd name="T4" fmla="*/ 2147483647 w 53"/>
                <a:gd name="T5" fmla="*/ 2147483647 h 24"/>
                <a:gd name="T6" fmla="*/ 2147483647 w 53"/>
                <a:gd name="T7" fmla="*/ 2147483647 h 24"/>
                <a:gd name="T8" fmla="*/ 2147483647 w 53"/>
                <a:gd name="T9" fmla="*/ 2147483647 h 24"/>
                <a:gd name="T10" fmla="*/ 2147483647 w 53"/>
                <a:gd name="T11" fmla="*/ 2147483647 h 24"/>
                <a:gd name="T12" fmla="*/ 2147483647 w 53"/>
                <a:gd name="T13" fmla="*/ 2147483647 h 24"/>
                <a:gd name="T14" fmla="*/ 2147483647 w 53"/>
                <a:gd name="T15" fmla="*/ 2147483647 h 24"/>
                <a:gd name="T16" fmla="*/ 0 w 53"/>
                <a:gd name="T17" fmla="*/ 2147483647 h 24"/>
                <a:gd name="T18" fmla="*/ 2147483647 w 53"/>
                <a:gd name="T19" fmla="*/ 2147483647 h 24"/>
                <a:gd name="T20" fmla="*/ 2147483647 w 53"/>
                <a:gd name="T21" fmla="*/ 2147483647 h 24"/>
                <a:gd name="T22" fmla="*/ 2147483647 w 53"/>
                <a:gd name="T23" fmla="*/ 2147483647 h 24"/>
                <a:gd name="T24" fmla="*/ 2147483647 w 53"/>
                <a:gd name="T25" fmla="*/ 2147483647 h 24"/>
                <a:gd name="T26" fmla="*/ 2147483647 w 53"/>
                <a:gd name="T27" fmla="*/ 2147483647 h 24"/>
                <a:gd name="T28" fmla="*/ 2147483647 w 53"/>
                <a:gd name="T29" fmla="*/ 2147483647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"/>
                <a:gd name="T46" fmla="*/ 0 h 24"/>
                <a:gd name="T47" fmla="*/ 53 w 53"/>
                <a:gd name="T48" fmla="*/ 24 h 2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" h="24">
                  <a:moveTo>
                    <a:pt x="53" y="3"/>
                  </a:moveTo>
                  <a:cubicBezTo>
                    <a:pt x="52" y="4"/>
                    <a:pt x="52" y="4"/>
                    <a:pt x="52" y="4"/>
                  </a:cubicBezTo>
                  <a:cubicBezTo>
                    <a:pt x="51" y="4"/>
                    <a:pt x="50" y="4"/>
                    <a:pt x="49" y="5"/>
                  </a:cubicBezTo>
                  <a:cubicBezTo>
                    <a:pt x="49" y="5"/>
                    <a:pt x="50" y="6"/>
                    <a:pt x="51" y="7"/>
                  </a:cubicBezTo>
                  <a:cubicBezTo>
                    <a:pt x="47" y="15"/>
                    <a:pt x="38" y="20"/>
                    <a:pt x="30" y="22"/>
                  </a:cubicBezTo>
                  <a:cubicBezTo>
                    <a:pt x="20" y="24"/>
                    <a:pt x="9" y="21"/>
                    <a:pt x="3" y="13"/>
                  </a:cubicBezTo>
                  <a:cubicBezTo>
                    <a:pt x="3" y="13"/>
                    <a:pt x="4" y="12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1" y="8"/>
                  </a:cubicBezTo>
                  <a:cubicBezTo>
                    <a:pt x="2" y="7"/>
                    <a:pt x="4" y="8"/>
                    <a:pt x="5" y="9"/>
                  </a:cubicBezTo>
                  <a:cubicBezTo>
                    <a:pt x="10" y="17"/>
                    <a:pt x="20" y="20"/>
                    <a:pt x="30" y="17"/>
                  </a:cubicBezTo>
                  <a:cubicBezTo>
                    <a:pt x="37" y="15"/>
                    <a:pt x="46" y="11"/>
                    <a:pt x="48" y="2"/>
                  </a:cubicBezTo>
                  <a:cubicBezTo>
                    <a:pt x="49" y="1"/>
                    <a:pt x="51" y="0"/>
                    <a:pt x="52" y="2"/>
                  </a:cubicBezTo>
                  <a:cubicBezTo>
                    <a:pt x="52" y="2"/>
                    <a:pt x="53" y="3"/>
                    <a:pt x="5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6" name="Freeform 1511"/>
            <p:cNvSpPr>
              <a:spLocks noChangeArrowheads="1"/>
            </p:cNvSpPr>
            <p:nvPr/>
          </p:nvSpPr>
          <p:spPr bwMode="auto">
            <a:xfrm>
              <a:off x="566738" y="642938"/>
              <a:ext cx="12700" cy="25400"/>
            </a:xfrm>
            <a:custGeom>
              <a:avLst/>
              <a:gdLst>
                <a:gd name="T0" fmla="*/ 2147483647 w 9"/>
                <a:gd name="T1" fmla="*/ 2147483647 h 19"/>
                <a:gd name="T2" fmla="*/ 0 w 9"/>
                <a:gd name="T3" fmla="*/ 2147483647 h 19"/>
                <a:gd name="T4" fmla="*/ 2147483647 w 9"/>
                <a:gd name="T5" fmla="*/ 2147483647 h 19"/>
                <a:gd name="T6" fmla="*/ 2147483647 w 9"/>
                <a:gd name="T7" fmla="*/ 2147483647 h 19"/>
                <a:gd name="T8" fmla="*/ 2147483647 w 9"/>
                <a:gd name="T9" fmla="*/ 0 h 19"/>
                <a:gd name="T10" fmla="*/ 2147483647 w 9"/>
                <a:gd name="T11" fmla="*/ 2147483647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9"/>
                <a:gd name="T20" fmla="*/ 9 w 9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9">
                  <a:moveTo>
                    <a:pt x="9" y="2"/>
                  </a:moveTo>
                  <a:cubicBezTo>
                    <a:pt x="8" y="9"/>
                    <a:pt x="5" y="15"/>
                    <a:pt x="0" y="19"/>
                  </a:cubicBezTo>
                  <a:cubicBezTo>
                    <a:pt x="0" y="17"/>
                    <a:pt x="0" y="15"/>
                    <a:pt x="1" y="13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5"/>
                    <a:pt x="5" y="2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7" name="Freeform 1512"/>
            <p:cNvSpPr>
              <a:spLocks noChangeArrowheads="1"/>
            </p:cNvSpPr>
            <p:nvPr/>
          </p:nvSpPr>
          <p:spPr bwMode="auto">
            <a:xfrm>
              <a:off x="558800" y="608013"/>
              <a:ext cx="20638" cy="31750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0 w 15"/>
                <a:gd name="T11" fmla="*/ 0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24"/>
                <a:gd name="T26" fmla="*/ 15 w 15"/>
                <a:gd name="T27" fmla="*/ 24 h 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24">
                  <a:moveTo>
                    <a:pt x="15" y="21"/>
                  </a:moveTo>
                  <a:cubicBezTo>
                    <a:pt x="15" y="22"/>
                    <a:pt x="15" y="23"/>
                    <a:pt x="15" y="24"/>
                  </a:cubicBezTo>
                  <a:cubicBezTo>
                    <a:pt x="14" y="23"/>
                    <a:pt x="12" y="23"/>
                    <a:pt x="11" y="22"/>
                  </a:cubicBezTo>
                  <a:cubicBezTo>
                    <a:pt x="11" y="20"/>
                    <a:pt x="10" y="18"/>
                    <a:pt x="9" y="16"/>
                  </a:cubicBezTo>
                  <a:cubicBezTo>
                    <a:pt x="7" y="13"/>
                    <a:pt x="5" y="10"/>
                    <a:pt x="3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3" y="3"/>
                    <a:pt x="6" y="5"/>
                    <a:pt x="7" y="7"/>
                  </a:cubicBezTo>
                  <a:cubicBezTo>
                    <a:pt x="11" y="11"/>
                    <a:pt x="14" y="16"/>
                    <a:pt x="1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8" name="Freeform 1513"/>
            <p:cNvSpPr>
              <a:spLocks noChangeArrowheads="1"/>
            </p:cNvSpPr>
            <p:nvPr/>
          </p:nvSpPr>
          <p:spPr bwMode="auto">
            <a:xfrm>
              <a:off x="527050" y="850900"/>
              <a:ext cx="55563" cy="77788"/>
            </a:xfrm>
            <a:custGeom>
              <a:avLst/>
              <a:gdLst>
                <a:gd name="T0" fmla="*/ 2147483647 w 43"/>
                <a:gd name="T1" fmla="*/ 2147483647 h 60"/>
                <a:gd name="T2" fmla="*/ 2147483647 w 43"/>
                <a:gd name="T3" fmla="*/ 2147483647 h 60"/>
                <a:gd name="T4" fmla="*/ 2147483647 w 43"/>
                <a:gd name="T5" fmla="*/ 2147483647 h 60"/>
                <a:gd name="T6" fmla="*/ 0 w 43"/>
                <a:gd name="T7" fmla="*/ 0 h 60"/>
                <a:gd name="T8" fmla="*/ 2147483647 w 43"/>
                <a:gd name="T9" fmla="*/ 2147483647 h 60"/>
                <a:gd name="T10" fmla="*/ 2147483647 w 43"/>
                <a:gd name="T11" fmla="*/ 2147483647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3"/>
                <a:gd name="T19" fmla="*/ 0 h 60"/>
                <a:gd name="T20" fmla="*/ 43 w 43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3" h="60">
                  <a:moveTo>
                    <a:pt x="43" y="59"/>
                  </a:moveTo>
                  <a:cubicBezTo>
                    <a:pt x="41" y="60"/>
                    <a:pt x="39" y="60"/>
                    <a:pt x="37" y="60"/>
                  </a:cubicBezTo>
                  <a:cubicBezTo>
                    <a:pt x="27" y="45"/>
                    <a:pt x="17" y="29"/>
                    <a:pt x="7" y="15"/>
                  </a:cubicBezTo>
                  <a:cubicBezTo>
                    <a:pt x="5" y="10"/>
                    <a:pt x="3" y="5"/>
                    <a:pt x="0" y="0"/>
                  </a:cubicBezTo>
                  <a:cubicBezTo>
                    <a:pt x="6" y="7"/>
                    <a:pt x="12" y="15"/>
                    <a:pt x="18" y="23"/>
                  </a:cubicBezTo>
                  <a:cubicBezTo>
                    <a:pt x="26" y="35"/>
                    <a:pt x="35" y="47"/>
                    <a:pt x="43" y="5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39" name="Freeform 1514"/>
            <p:cNvSpPr>
              <a:spLocks noChangeArrowheads="1"/>
            </p:cNvSpPr>
            <p:nvPr/>
          </p:nvSpPr>
          <p:spPr bwMode="auto">
            <a:xfrm>
              <a:off x="558800" y="928688"/>
              <a:ext cx="20638" cy="6350"/>
            </a:xfrm>
            <a:custGeom>
              <a:avLst/>
              <a:gdLst>
                <a:gd name="T0" fmla="*/ 2147483647 w 16"/>
                <a:gd name="T1" fmla="*/ 0 h 5"/>
                <a:gd name="T2" fmla="*/ 2147483647 w 16"/>
                <a:gd name="T3" fmla="*/ 2147483647 h 5"/>
                <a:gd name="T4" fmla="*/ 2147483647 w 16"/>
                <a:gd name="T5" fmla="*/ 2147483647 h 5"/>
                <a:gd name="T6" fmla="*/ 0 w 16"/>
                <a:gd name="T7" fmla="*/ 2147483647 h 5"/>
                <a:gd name="T8" fmla="*/ 2147483647 w 16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5"/>
                <a:gd name="T17" fmla="*/ 16 w 16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5">
                  <a:moveTo>
                    <a:pt x="13" y="0"/>
                  </a:moveTo>
                  <a:cubicBezTo>
                    <a:pt x="14" y="1"/>
                    <a:pt x="15" y="2"/>
                    <a:pt x="16" y="4"/>
                  </a:cubicBezTo>
                  <a:cubicBezTo>
                    <a:pt x="11" y="5"/>
                    <a:pt x="6" y="5"/>
                    <a:pt x="2" y="5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4" y="0"/>
                    <a:pt x="9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0" name="Freeform 1515"/>
            <p:cNvSpPr>
              <a:spLocks noChangeArrowheads="1"/>
            </p:cNvSpPr>
            <p:nvPr/>
          </p:nvSpPr>
          <p:spPr bwMode="auto">
            <a:xfrm>
              <a:off x="576263" y="798513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1" name="Freeform 1516"/>
            <p:cNvSpPr>
              <a:spLocks noChangeArrowheads="1"/>
            </p:cNvSpPr>
            <p:nvPr/>
          </p:nvSpPr>
          <p:spPr bwMode="auto">
            <a:xfrm>
              <a:off x="573088" y="1212850"/>
              <a:ext cx="4763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2" name="Freeform 1517"/>
            <p:cNvSpPr>
              <a:spLocks noChangeArrowheads="1"/>
            </p:cNvSpPr>
            <p:nvPr/>
          </p:nvSpPr>
          <p:spPr bwMode="auto">
            <a:xfrm>
              <a:off x="573088" y="1065213"/>
              <a:ext cx="4763" cy="3175"/>
            </a:xfrm>
            <a:custGeom>
              <a:avLst/>
              <a:gdLst>
                <a:gd name="T0" fmla="*/ 0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0 w 3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1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3" name="Freeform 1518"/>
            <p:cNvSpPr>
              <a:spLocks noEditPoints="1" noChangeArrowheads="1"/>
            </p:cNvSpPr>
            <p:nvPr/>
          </p:nvSpPr>
          <p:spPr bwMode="auto">
            <a:xfrm>
              <a:off x="501650" y="531813"/>
              <a:ext cx="74613" cy="71438"/>
            </a:xfrm>
            <a:custGeom>
              <a:avLst/>
              <a:gdLst>
                <a:gd name="T0" fmla="*/ 2147483647 w 58"/>
                <a:gd name="T1" fmla="*/ 2147483647 h 55"/>
                <a:gd name="T2" fmla="*/ 2147483647 w 58"/>
                <a:gd name="T3" fmla="*/ 2147483647 h 55"/>
                <a:gd name="T4" fmla="*/ 2147483647 w 58"/>
                <a:gd name="T5" fmla="*/ 2147483647 h 55"/>
                <a:gd name="T6" fmla="*/ 2147483647 w 58"/>
                <a:gd name="T7" fmla="*/ 2147483647 h 55"/>
                <a:gd name="T8" fmla="*/ 2147483647 w 58"/>
                <a:gd name="T9" fmla="*/ 2147483647 h 55"/>
                <a:gd name="T10" fmla="*/ 2147483647 w 58"/>
                <a:gd name="T11" fmla="*/ 2147483647 h 55"/>
                <a:gd name="T12" fmla="*/ 2147483647 w 58"/>
                <a:gd name="T13" fmla="*/ 2147483647 h 55"/>
                <a:gd name="T14" fmla="*/ 2147483647 w 58"/>
                <a:gd name="T15" fmla="*/ 2147483647 h 55"/>
                <a:gd name="T16" fmla="*/ 2147483647 w 58"/>
                <a:gd name="T17" fmla="*/ 2147483647 h 55"/>
                <a:gd name="T18" fmla="*/ 2147483647 w 58"/>
                <a:gd name="T19" fmla="*/ 2147483647 h 55"/>
                <a:gd name="T20" fmla="*/ 2147483647 w 58"/>
                <a:gd name="T21" fmla="*/ 2147483647 h 55"/>
                <a:gd name="T22" fmla="*/ 2147483647 w 58"/>
                <a:gd name="T23" fmla="*/ 2147483647 h 55"/>
                <a:gd name="T24" fmla="*/ 2147483647 w 58"/>
                <a:gd name="T25" fmla="*/ 2147483647 h 55"/>
                <a:gd name="T26" fmla="*/ 2147483647 w 58"/>
                <a:gd name="T27" fmla="*/ 2147483647 h 55"/>
                <a:gd name="T28" fmla="*/ 2147483647 w 58"/>
                <a:gd name="T29" fmla="*/ 2147483647 h 55"/>
                <a:gd name="T30" fmla="*/ 2147483647 w 58"/>
                <a:gd name="T31" fmla="*/ 2147483647 h 55"/>
                <a:gd name="T32" fmla="*/ 2147483647 w 58"/>
                <a:gd name="T33" fmla="*/ 2147483647 h 55"/>
                <a:gd name="T34" fmla="*/ 0 w 58"/>
                <a:gd name="T35" fmla="*/ 2147483647 h 55"/>
                <a:gd name="T36" fmla="*/ 2147483647 w 58"/>
                <a:gd name="T37" fmla="*/ 2147483647 h 55"/>
                <a:gd name="T38" fmla="*/ 2147483647 w 58"/>
                <a:gd name="T39" fmla="*/ 2147483647 h 55"/>
                <a:gd name="T40" fmla="*/ 2147483647 w 58"/>
                <a:gd name="T41" fmla="*/ 2147483647 h 55"/>
                <a:gd name="T42" fmla="*/ 2147483647 w 58"/>
                <a:gd name="T43" fmla="*/ 2147483647 h 55"/>
                <a:gd name="T44" fmla="*/ 2147483647 w 58"/>
                <a:gd name="T45" fmla="*/ 2147483647 h 55"/>
                <a:gd name="T46" fmla="*/ 2147483647 w 58"/>
                <a:gd name="T47" fmla="*/ 2147483647 h 55"/>
                <a:gd name="T48" fmla="*/ 2147483647 w 58"/>
                <a:gd name="T49" fmla="*/ 2147483647 h 55"/>
                <a:gd name="T50" fmla="*/ 2147483647 w 58"/>
                <a:gd name="T51" fmla="*/ 2147483647 h 55"/>
                <a:gd name="T52" fmla="*/ 2147483647 w 58"/>
                <a:gd name="T53" fmla="*/ 2147483647 h 55"/>
                <a:gd name="T54" fmla="*/ 2147483647 w 58"/>
                <a:gd name="T55" fmla="*/ 2147483647 h 55"/>
                <a:gd name="T56" fmla="*/ 2147483647 w 58"/>
                <a:gd name="T57" fmla="*/ 2147483647 h 55"/>
                <a:gd name="T58" fmla="*/ 2147483647 w 58"/>
                <a:gd name="T59" fmla="*/ 2147483647 h 55"/>
                <a:gd name="T60" fmla="*/ 2147483647 w 58"/>
                <a:gd name="T61" fmla="*/ 2147483647 h 55"/>
                <a:gd name="T62" fmla="*/ 2147483647 w 58"/>
                <a:gd name="T63" fmla="*/ 2147483647 h 55"/>
                <a:gd name="T64" fmla="*/ 2147483647 w 58"/>
                <a:gd name="T65" fmla="*/ 2147483647 h 55"/>
                <a:gd name="T66" fmla="*/ 2147483647 w 58"/>
                <a:gd name="T67" fmla="*/ 2147483647 h 55"/>
                <a:gd name="T68" fmla="*/ 2147483647 w 58"/>
                <a:gd name="T69" fmla="*/ 2147483647 h 55"/>
                <a:gd name="T70" fmla="*/ 2147483647 w 58"/>
                <a:gd name="T71" fmla="*/ 2147483647 h 55"/>
                <a:gd name="T72" fmla="*/ 2147483647 w 58"/>
                <a:gd name="T73" fmla="*/ 2147483647 h 55"/>
                <a:gd name="T74" fmla="*/ 2147483647 w 58"/>
                <a:gd name="T75" fmla="*/ 2147483647 h 55"/>
                <a:gd name="T76" fmla="*/ 2147483647 w 58"/>
                <a:gd name="T77" fmla="*/ 2147483647 h 55"/>
                <a:gd name="T78" fmla="*/ 2147483647 w 58"/>
                <a:gd name="T79" fmla="*/ 2147483647 h 55"/>
                <a:gd name="T80" fmla="*/ 2147483647 w 58"/>
                <a:gd name="T81" fmla="*/ 2147483647 h 55"/>
                <a:gd name="T82" fmla="*/ 2147483647 w 58"/>
                <a:gd name="T83" fmla="*/ 2147483647 h 55"/>
                <a:gd name="T84" fmla="*/ 2147483647 w 58"/>
                <a:gd name="T85" fmla="*/ 2147483647 h 55"/>
                <a:gd name="T86" fmla="*/ 2147483647 w 58"/>
                <a:gd name="T87" fmla="*/ 2147483647 h 55"/>
                <a:gd name="T88" fmla="*/ 2147483647 w 58"/>
                <a:gd name="T89" fmla="*/ 2147483647 h 55"/>
                <a:gd name="T90" fmla="*/ 2147483647 w 58"/>
                <a:gd name="T91" fmla="*/ 2147483647 h 55"/>
                <a:gd name="T92" fmla="*/ 2147483647 w 58"/>
                <a:gd name="T93" fmla="*/ 2147483647 h 55"/>
                <a:gd name="T94" fmla="*/ 2147483647 w 58"/>
                <a:gd name="T95" fmla="*/ 2147483647 h 55"/>
                <a:gd name="T96" fmla="*/ 2147483647 w 58"/>
                <a:gd name="T97" fmla="*/ 2147483647 h 55"/>
                <a:gd name="T98" fmla="*/ 2147483647 w 58"/>
                <a:gd name="T99" fmla="*/ 2147483647 h 55"/>
                <a:gd name="T100" fmla="*/ 2147483647 w 58"/>
                <a:gd name="T101" fmla="*/ 2147483647 h 55"/>
                <a:gd name="T102" fmla="*/ 2147483647 w 58"/>
                <a:gd name="T103" fmla="*/ 2147483647 h 55"/>
                <a:gd name="T104" fmla="*/ 2147483647 w 58"/>
                <a:gd name="T105" fmla="*/ 2147483647 h 55"/>
                <a:gd name="T106" fmla="*/ 2147483647 w 58"/>
                <a:gd name="T107" fmla="*/ 2147483647 h 5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8"/>
                <a:gd name="T163" fmla="*/ 0 h 55"/>
                <a:gd name="T164" fmla="*/ 58 w 58"/>
                <a:gd name="T165" fmla="*/ 55 h 5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8" h="55">
                  <a:moveTo>
                    <a:pt x="55" y="35"/>
                  </a:moveTo>
                  <a:cubicBezTo>
                    <a:pt x="57" y="36"/>
                    <a:pt x="58" y="38"/>
                    <a:pt x="58" y="41"/>
                  </a:cubicBezTo>
                  <a:cubicBezTo>
                    <a:pt x="58" y="42"/>
                    <a:pt x="58" y="43"/>
                    <a:pt x="57" y="45"/>
                  </a:cubicBezTo>
                  <a:cubicBezTo>
                    <a:pt x="57" y="44"/>
                    <a:pt x="56" y="44"/>
                    <a:pt x="56" y="44"/>
                  </a:cubicBezTo>
                  <a:cubicBezTo>
                    <a:pt x="55" y="43"/>
                    <a:pt x="55" y="43"/>
                    <a:pt x="54" y="43"/>
                  </a:cubicBezTo>
                  <a:cubicBezTo>
                    <a:pt x="55" y="42"/>
                    <a:pt x="56" y="40"/>
                    <a:pt x="55" y="39"/>
                  </a:cubicBezTo>
                  <a:cubicBezTo>
                    <a:pt x="54" y="38"/>
                    <a:pt x="54" y="37"/>
                    <a:pt x="53" y="36"/>
                  </a:cubicBezTo>
                  <a:cubicBezTo>
                    <a:pt x="53" y="36"/>
                    <a:pt x="52" y="36"/>
                    <a:pt x="52" y="36"/>
                  </a:cubicBezTo>
                  <a:cubicBezTo>
                    <a:pt x="50" y="33"/>
                    <a:pt x="51" y="30"/>
                    <a:pt x="52" y="28"/>
                  </a:cubicBezTo>
                  <a:cubicBezTo>
                    <a:pt x="53" y="26"/>
                    <a:pt x="53" y="24"/>
                    <a:pt x="52" y="22"/>
                  </a:cubicBezTo>
                  <a:cubicBezTo>
                    <a:pt x="52" y="19"/>
                    <a:pt x="50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6" y="18"/>
                    <a:pt x="46" y="18"/>
                    <a:pt x="45" y="19"/>
                  </a:cubicBezTo>
                  <a:cubicBezTo>
                    <a:pt x="45" y="19"/>
                    <a:pt x="44" y="19"/>
                    <a:pt x="43" y="19"/>
                  </a:cubicBezTo>
                  <a:cubicBezTo>
                    <a:pt x="43" y="19"/>
                    <a:pt x="43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4"/>
                    <a:pt x="44" y="24"/>
                    <a:pt x="44" y="25"/>
                  </a:cubicBezTo>
                  <a:cubicBezTo>
                    <a:pt x="44" y="25"/>
                    <a:pt x="45" y="26"/>
                    <a:pt x="45" y="27"/>
                  </a:cubicBezTo>
                  <a:cubicBezTo>
                    <a:pt x="45" y="28"/>
                    <a:pt x="46" y="28"/>
                    <a:pt x="46" y="29"/>
                  </a:cubicBezTo>
                  <a:cubicBezTo>
                    <a:pt x="47" y="30"/>
                    <a:pt x="47" y="30"/>
                    <a:pt x="47" y="31"/>
                  </a:cubicBezTo>
                  <a:cubicBezTo>
                    <a:pt x="49" y="34"/>
                    <a:pt x="48" y="36"/>
                    <a:pt x="46" y="39"/>
                  </a:cubicBezTo>
                  <a:cubicBezTo>
                    <a:pt x="45" y="39"/>
                    <a:pt x="45" y="40"/>
                    <a:pt x="44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41"/>
                    <a:pt x="44" y="41"/>
                    <a:pt x="43" y="41"/>
                  </a:cubicBezTo>
                  <a:cubicBezTo>
                    <a:pt x="43" y="42"/>
                    <a:pt x="42" y="43"/>
                    <a:pt x="42" y="43"/>
                  </a:cubicBezTo>
                  <a:cubicBezTo>
                    <a:pt x="42" y="43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4"/>
                    <a:pt x="44" y="44"/>
                    <a:pt x="45" y="45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8" y="46"/>
                    <a:pt x="49" y="47"/>
                    <a:pt x="51" y="47"/>
                  </a:cubicBezTo>
                  <a:cubicBezTo>
                    <a:pt x="52" y="47"/>
                    <a:pt x="52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4" y="47"/>
                    <a:pt x="54" y="47"/>
                    <a:pt x="55" y="48"/>
                  </a:cubicBezTo>
                  <a:cubicBezTo>
                    <a:pt x="55" y="48"/>
                    <a:pt x="55" y="48"/>
                    <a:pt x="54" y="48"/>
                  </a:cubicBezTo>
                  <a:cubicBezTo>
                    <a:pt x="53" y="49"/>
                    <a:pt x="52" y="50"/>
                    <a:pt x="51" y="50"/>
                  </a:cubicBezTo>
                  <a:cubicBezTo>
                    <a:pt x="50" y="50"/>
                    <a:pt x="49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7" y="48"/>
                    <a:pt x="45" y="47"/>
                    <a:pt x="43" y="47"/>
                  </a:cubicBezTo>
                  <a:cubicBezTo>
                    <a:pt x="44" y="48"/>
                    <a:pt x="43" y="50"/>
                    <a:pt x="43" y="52"/>
                  </a:cubicBezTo>
                  <a:cubicBezTo>
                    <a:pt x="42" y="52"/>
                    <a:pt x="41" y="52"/>
                    <a:pt x="40" y="53"/>
                  </a:cubicBezTo>
                  <a:cubicBezTo>
                    <a:pt x="40" y="52"/>
                    <a:pt x="39" y="53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41" y="51"/>
                    <a:pt x="41" y="49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39" y="47"/>
                    <a:pt x="39" y="47"/>
                  </a:cubicBezTo>
                  <a:cubicBezTo>
                    <a:pt x="38" y="49"/>
                    <a:pt x="37" y="49"/>
                    <a:pt x="36" y="50"/>
                  </a:cubicBezTo>
                  <a:cubicBezTo>
                    <a:pt x="34" y="51"/>
                    <a:pt x="32" y="52"/>
                    <a:pt x="29" y="52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2"/>
                    <a:pt x="23" y="53"/>
                  </a:cubicBezTo>
                  <a:cubicBezTo>
                    <a:pt x="23" y="54"/>
                    <a:pt x="24" y="55"/>
                    <a:pt x="24" y="55"/>
                  </a:cubicBezTo>
                  <a:cubicBezTo>
                    <a:pt x="23" y="54"/>
                    <a:pt x="22" y="52"/>
                    <a:pt x="21" y="50"/>
                  </a:cubicBezTo>
                  <a:cubicBezTo>
                    <a:pt x="20" y="51"/>
                    <a:pt x="16" y="53"/>
                    <a:pt x="13" y="53"/>
                  </a:cubicBezTo>
                  <a:cubicBezTo>
                    <a:pt x="11" y="53"/>
                    <a:pt x="9" y="52"/>
                    <a:pt x="8" y="51"/>
                  </a:cubicBezTo>
                  <a:cubicBezTo>
                    <a:pt x="7" y="50"/>
                    <a:pt x="7" y="49"/>
                    <a:pt x="7" y="47"/>
                  </a:cubicBezTo>
                  <a:cubicBezTo>
                    <a:pt x="7" y="46"/>
                    <a:pt x="7" y="44"/>
                    <a:pt x="6" y="44"/>
                  </a:cubicBezTo>
                  <a:cubicBezTo>
                    <a:pt x="4" y="43"/>
                    <a:pt x="4" y="42"/>
                    <a:pt x="4" y="41"/>
                  </a:cubicBezTo>
                  <a:cubicBezTo>
                    <a:pt x="4" y="39"/>
                    <a:pt x="5" y="36"/>
                    <a:pt x="7" y="33"/>
                  </a:cubicBezTo>
                  <a:cubicBezTo>
                    <a:pt x="6" y="33"/>
                    <a:pt x="5" y="32"/>
                    <a:pt x="4" y="31"/>
                  </a:cubicBezTo>
                  <a:cubicBezTo>
                    <a:pt x="3" y="31"/>
                    <a:pt x="1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29"/>
                    <a:pt x="6" y="30"/>
                    <a:pt x="8" y="32"/>
                  </a:cubicBezTo>
                  <a:cubicBezTo>
                    <a:pt x="8" y="31"/>
                    <a:pt x="9" y="31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6" y="29"/>
                    <a:pt x="4" y="28"/>
                    <a:pt x="4" y="27"/>
                  </a:cubicBezTo>
                  <a:cubicBezTo>
                    <a:pt x="3" y="25"/>
                    <a:pt x="4" y="22"/>
                    <a:pt x="5" y="21"/>
                  </a:cubicBezTo>
                  <a:cubicBezTo>
                    <a:pt x="7" y="19"/>
                    <a:pt x="7" y="17"/>
                    <a:pt x="8" y="15"/>
                  </a:cubicBezTo>
                  <a:cubicBezTo>
                    <a:pt x="9" y="12"/>
                    <a:pt x="10" y="8"/>
                    <a:pt x="14" y="8"/>
                  </a:cubicBezTo>
                  <a:cubicBezTo>
                    <a:pt x="16" y="7"/>
                    <a:pt x="18" y="7"/>
                    <a:pt x="20" y="8"/>
                  </a:cubicBezTo>
                  <a:cubicBezTo>
                    <a:pt x="19" y="7"/>
                    <a:pt x="19" y="4"/>
                    <a:pt x="20" y="2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7" y="0"/>
                    <a:pt x="30" y="1"/>
                    <a:pt x="32" y="1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9" y="3"/>
                    <a:pt x="43" y="4"/>
                    <a:pt x="44" y="8"/>
                  </a:cubicBezTo>
                  <a:cubicBezTo>
                    <a:pt x="45" y="11"/>
                    <a:pt x="45" y="13"/>
                    <a:pt x="43" y="15"/>
                  </a:cubicBezTo>
                  <a:cubicBezTo>
                    <a:pt x="44" y="15"/>
                    <a:pt x="46" y="15"/>
                    <a:pt x="47" y="15"/>
                  </a:cubicBezTo>
                  <a:cubicBezTo>
                    <a:pt x="49" y="15"/>
                    <a:pt x="50" y="15"/>
                    <a:pt x="52" y="16"/>
                  </a:cubicBezTo>
                  <a:cubicBezTo>
                    <a:pt x="54" y="17"/>
                    <a:pt x="55" y="19"/>
                    <a:pt x="56" y="22"/>
                  </a:cubicBezTo>
                  <a:cubicBezTo>
                    <a:pt x="56" y="23"/>
                    <a:pt x="55" y="25"/>
                    <a:pt x="55" y="27"/>
                  </a:cubicBezTo>
                  <a:cubicBezTo>
                    <a:pt x="54" y="29"/>
                    <a:pt x="53" y="32"/>
                    <a:pt x="54" y="33"/>
                  </a:cubicBezTo>
                  <a:cubicBezTo>
                    <a:pt x="54" y="33"/>
                    <a:pt x="55" y="34"/>
                    <a:pt x="55" y="35"/>
                  </a:cubicBezTo>
                  <a:close/>
                  <a:moveTo>
                    <a:pt x="44" y="35"/>
                  </a:moveTo>
                  <a:cubicBezTo>
                    <a:pt x="45" y="33"/>
                    <a:pt x="44" y="32"/>
                    <a:pt x="43" y="31"/>
                  </a:cubicBezTo>
                  <a:cubicBezTo>
                    <a:pt x="43" y="30"/>
                    <a:pt x="42" y="28"/>
                    <a:pt x="42" y="27"/>
                  </a:cubicBezTo>
                  <a:cubicBezTo>
                    <a:pt x="41" y="24"/>
                    <a:pt x="41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6" y="21"/>
                    <a:pt x="35" y="22"/>
                    <a:pt x="33" y="22"/>
                  </a:cubicBezTo>
                  <a:cubicBezTo>
                    <a:pt x="36" y="23"/>
                    <a:pt x="38" y="24"/>
                    <a:pt x="38" y="27"/>
                  </a:cubicBezTo>
                  <a:cubicBezTo>
                    <a:pt x="38" y="28"/>
                    <a:pt x="38" y="30"/>
                    <a:pt x="37" y="31"/>
                  </a:cubicBezTo>
                  <a:cubicBezTo>
                    <a:pt x="35" y="32"/>
                    <a:pt x="36" y="34"/>
                    <a:pt x="36" y="36"/>
                  </a:cubicBezTo>
                  <a:cubicBezTo>
                    <a:pt x="36" y="37"/>
                    <a:pt x="36" y="37"/>
                    <a:pt x="36" y="38"/>
                  </a:cubicBezTo>
                  <a:cubicBezTo>
                    <a:pt x="37" y="40"/>
                    <a:pt x="36" y="41"/>
                    <a:pt x="35" y="43"/>
                  </a:cubicBezTo>
                  <a:cubicBezTo>
                    <a:pt x="36" y="42"/>
                    <a:pt x="37" y="42"/>
                    <a:pt x="37" y="41"/>
                  </a:cubicBezTo>
                  <a:cubicBezTo>
                    <a:pt x="38" y="40"/>
                    <a:pt x="39" y="40"/>
                    <a:pt x="39" y="40"/>
                  </a:cubicBezTo>
                  <a:cubicBezTo>
                    <a:pt x="42" y="38"/>
                    <a:pt x="44" y="37"/>
                    <a:pt x="44" y="35"/>
                  </a:cubicBezTo>
                  <a:close/>
                  <a:moveTo>
                    <a:pt x="41" y="15"/>
                  </a:moveTo>
                  <a:cubicBezTo>
                    <a:pt x="42" y="13"/>
                    <a:pt x="42" y="10"/>
                    <a:pt x="41" y="8"/>
                  </a:cubicBezTo>
                  <a:cubicBezTo>
                    <a:pt x="41" y="7"/>
                    <a:pt x="40" y="7"/>
                    <a:pt x="39" y="6"/>
                  </a:cubicBezTo>
                  <a:cubicBezTo>
                    <a:pt x="36" y="6"/>
                    <a:pt x="33" y="5"/>
                    <a:pt x="31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8" y="3"/>
                    <a:pt x="26" y="3"/>
                    <a:pt x="25" y="3"/>
                  </a:cubicBezTo>
                  <a:cubicBezTo>
                    <a:pt x="24" y="3"/>
                    <a:pt x="24" y="3"/>
                    <a:pt x="23" y="3"/>
                  </a:cubicBezTo>
                  <a:cubicBezTo>
                    <a:pt x="21" y="5"/>
                    <a:pt x="23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6" y="13"/>
                    <a:pt x="26" y="14"/>
                  </a:cubicBezTo>
                  <a:cubicBezTo>
                    <a:pt x="26" y="15"/>
                    <a:pt x="27" y="15"/>
                    <a:pt x="28" y="15"/>
                  </a:cubicBezTo>
                  <a:cubicBezTo>
                    <a:pt x="28" y="15"/>
                    <a:pt x="28" y="16"/>
                    <a:pt x="29" y="16"/>
                  </a:cubicBezTo>
                  <a:cubicBezTo>
                    <a:pt x="29" y="16"/>
                    <a:pt x="30" y="16"/>
                    <a:pt x="31" y="16"/>
                  </a:cubicBezTo>
                  <a:cubicBezTo>
                    <a:pt x="31" y="16"/>
                    <a:pt x="32" y="17"/>
                    <a:pt x="33" y="17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7"/>
                    <a:pt x="38" y="17"/>
                    <a:pt x="39" y="16"/>
                  </a:cubicBezTo>
                  <a:cubicBezTo>
                    <a:pt x="40" y="16"/>
                    <a:pt x="40" y="15"/>
                    <a:pt x="41" y="15"/>
                  </a:cubicBezTo>
                  <a:close/>
                  <a:moveTo>
                    <a:pt x="37" y="45"/>
                  </a:moveTo>
                  <a:cubicBezTo>
                    <a:pt x="36" y="46"/>
                    <a:pt x="35" y="46"/>
                    <a:pt x="34" y="46"/>
                  </a:cubicBezTo>
                  <a:cubicBezTo>
                    <a:pt x="33" y="46"/>
                    <a:pt x="32" y="46"/>
                    <a:pt x="31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7" y="46"/>
                    <a:pt x="25" y="45"/>
                    <a:pt x="24" y="43"/>
                  </a:cubicBezTo>
                  <a:cubicBezTo>
                    <a:pt x="24" y="42"/>
                    <a:pt x="22" y="42"/>
                    <a:pt x="22" y="40"/>
                  </a:cubicBezTo>
                  <a:cubicBezTo>
                    <a:pt x="22" y="39"/>
                    <a:pt x="21" y="39"/>
                    <a:pt x="20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3"/>
                    <a:pt x="19" y="43"/>
                    <a:pt x="20" y="44"/>
                  </a:cubicBezTo>
                  <a:cubicBezTo>
                    <a:pt x="22" y="44"/>
                    <a:pt x="23" y="45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7" y="49"/>
                    <a:pt x="28" y="49"/>
                    <a:pt x="30" y="49"/>
                  </a:cubicBezTo>
                  <a:cubicBezTo>
                    <a:pt x="32" y="49"/>
                    <a:pt x="36" y="47"/>
                    <a:pt x="37" y="45"/>
                  </a:cubicBezTo>
                  <a:close/>
                  <a:moveTo>
                    <a:pt x="33" y="30"/>
                  </a:moveTo>
                  <a:cubicBezTo>
                    <a:pt x="34" y="29"/>
                    <a:pt x="35" y="27"/>
                    <a:pt x="34" y="26"/>
                  </a:cubicBezTo>
                  <a:cubicBezTo>
                    <a:pt x="34" y="25"/>
                    <a:pt x="33" y="25"/>
                    <a:pt x="31" y="25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6" y="26"/>
                    <a:pt x="26" y="26"/>
                    <a:pt x="26" y="27"/>
                  </a:cubicBezTo>
                  <a:cubicBezTo>
                    <a:pt x="23" y="29"/>
                    <a:pt x="24" y="30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4"/>
                    <a:pt x="28" y="36"/>
                    <a:pt x="28" y="37"/>
                  </a:cubicBezTo>
                  <a:cubicBezTo>
                    <a:pt x="28" y="37"/>
                    <a:pt x="28" y="37"/>
                    <a:pt x="28" y="38"/>
                  </a:cubicBezTo>
                  <a:cubicBezTo>
                    <a:pt x="27" y="39"/>
                    <a:pt x="27" y="42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3"/>
                    <a:pt x="30" y="43"/>
                    <a:pt x="30" y="42"/>
                  </a:cubicBezTo>
                  <a:cubicBezTo>
                    <a:pt x="33" y="40"/>
                    <a:pt x="33" y="38"/>
                    <a:pt x="33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3"/>
                    <a:pt x="32" y="31"/>
                    <a:pt x="33" y="30"/>
                  </a:cubicBezTo>
                  <a:close/>
                  <a:moveTo>
                    <a:pt x="31" y="20"/>
                  </a:move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8"/>
                    <a:pt x="2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1" y="19"/>
                    <a:pt x="20" y="21"/>
                    <a:pt x="21" y="24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2" y="27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30"/>
                    <a:pt x="19" y="32"/>
                    <a:pt x="19" y="34"/>
                  </a:cubicBezTo>
                  <a:cubicBezTo>
                    <a:pt x="20" y="35"/>
                    <a:pt x="21" y="35"/>
                    <a:pt x="22" y="36"/>
                  </a:cubicBezTo>
                  <a:cubicBezTo>
                    <a:pt x="23" y="36"/>
                    <a:pt x="24" y="37"/>
                    <a:pt x="24" y="38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4" y="35"/>
                    <a:pt x="23" y="35"/>
                    <a:pt x="23" y="34"/>
                  </a:cubicBezTo>
                  <a:cubicBezTo>
                    <a:pt x="22" y="33"/>
                    <a:pt x="21" y="32"/>
                    <a:pt x="21" y="31"/>
                  </a:cubicBezTo>
                  <a:cubicBezTo>
                    <a:pt x="21" y="28"/>
                    <a:pt x="23" y="24"/>
                    <a:pt x="26" y="23"/>
                  </a:cubicBezTo>
                  <a:cubicBezTo>
                    <a:pt x="28" y="21"/>
                    <a:pt x="29" y="20"/>
                    <a:pt x="31" y="20"/>
                  </a:cubicBezTo>
                  <a:close/>
                  <a:moveTo>
                    <a:pt x="21" y="16"/>
                  </a:moveTo>
                  <a:cubicBezTo>
                    <a:pt x="22" y="15"/>
                    <a:pt x="22" y="15"/>
                    <a:pt x="21" y="13"/>
                  </a:cubicBezTo>
                  <a:cubicBezTo>
                    <a:pt x="21" y="13"/>
                    <a:pt x="20" y="12"/>
                    <a:pt x="20" y="12"/>
                  </a:cubicBezTo>
                  <a:cubicBezTo>
                    <a:pt x="18" y="10"/>
                    <a:pt x="16" y="10"/>
                    <a:pt x="14" y="10"/>
                  </a:cubicBezTo>
                  <a:cubicBezTo>
                    <a:pt x="12" y="11"/>
                    <a:pt x="11" y="14"/>
                    <a:pt x="11" y="16"/>
                  </a:cubicBezTo>
                  <a:cubicBezTo>
                    <a:pt x="11" y="17"/>
                    <a:pt x="10" y="19"/>
                    <a:pt x="10" y="20"/>
                  </a:cubicBezTo>
                  <a:cubicBezTo>
                    <a:pt x="9" y="20"/>
                    <a:pt x="9" y="21"/>
                    <a:pt x="8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7" y="27"/>
                    <a:pt x="9" y="27"/>
                    <a:pt x="10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3" y="28"/>
                    <a:pt x="14" y="28"/>
                    <a:pt x="15" y="29"/>
                  </a:cubicBezTo>
                  <a:cubicBezTo>
                    <a:pt x="15" y="29"/>
                    <a:pt x="15" y="30"/>
                    <a:pt x="16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7" y="24"/>
                    <a:pt x="17" y="21"/>
                    <a:pt x="18" y="20"/>
                  </a:cubicBezTo>
                  <a:cubicBezTo>
                    <a:pt x="18" y="18"/>
                    <a:pt x="20" y="17"/>
                    <a:pt x="21" y="16"/>
                  </a:cubicBezTo>
                  <a:close/>
                  <a:moveTo>
                    <a:pt x="21" y="47"/>
                  </a:moveTo>
                  <a:cubicBezTo>
                    <a:pt x="20" y="47"/>
                    <a:pt x="20" y="47"/>
                    <a:pt x="19" y="47"/>
                  </a:cubicBezTo>
                  <a:cubicBezTo>
                    <a:pt x="18" y="46"/>
                    <a:pt x="17" y="46"/>
                    <a:pt x="17" y="45"/>
                  </a:cubicBezTo>
                  <a:cubicBezTo>
                    <a:pt x="15" y="43"/>
                    <a:pt x="16" y="40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5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3"/>
                    <a:pt x="14" y="33"/>
                  </a:cubicBezTo>
                  <a:cubicBezTo>
                    <a:pt x="13" y="33"/>
                    <a:pt x="13" y="32"/>
                    <a:pt x="12" y="32"/>
                  </a:cubicBezTo>
                  <a:cubicBezTo>
                    <a:pt x="12" y="32"/>
                    <a:pt x="11" y="32"/>
                    <a:pt x="10" y="33"/>
                  </a:cubicBezTo>
                  <a:cubicBezTo>
                    <a:pt x="10" y="33"/>
                    <a:pt x="9" y="34"/>
                    <a:pt x="8" y="35"/>
                  </a:cubicBezTo>
                  <a:cubicBezTo>
                    <a:pt x="7" y="37"/>
                    <a:pt x="6" y="39"/>
                    <a:pt x="7" y="40"/>
                  </a:cubicBezTo>
                  <a:cubicBezTo>
                    <a:pt x="7" y="41"/>
                    <a:pt x="7" y="41"/>
                    <a:pt x="8" y="42"/>
                  </a:cubicBezTo>
                  <a:cubicBezTo>
                    <a:pt x="10" y="42"/>
                    <a:pt x="10" y="45"/>
                    <a:pt x="10" y="46"/>
                  </a:cubicBezTo>
                  <a:cubicBezTo>
                    <a:pt x="10" y="47"/>
                    <a:pt x="10" y="48"/>
                    <a:pt x="10" y="49"/>
                  </a:cubicBezTo>
                  <a:cubicBezTo>
                    <a:pt x="11" y="50"/>
                    <a:pt x="11" y="50"/>
                    <a:pt x="13" y="50"/>
                  </a:cubicBezTo>
                  <a:cubicBezTo>
                    <a:pt x="15" y="50"/>
                    <a:pt x="19" y="48"/>
                    <a:pt x="21" y="4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4" name="Freeform 1519"/>
            <p:cNvSpPr>
              <a:spLocks noChangeArrowheads="1"/>
            </p:cNvSpPr>
            <p:nvPr/>
          </p:nvSpPr>
          <p:spPr bwMode="auto">
            <a:xfrm>
              <a:off x="569913" y="587375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0 w 4"/>
                <a:gd name="T11" fmla="*/ 2147483647 h 5"/>
                <a:gd name="T12" fmla="*/ 2147483647 w 4"/>
                <a:gd name="T13" fmla="*/ 0 h 5"/>
                <a:gd name="T14" fmla="*/ 2147483647 w 4"/>
                <a:gd name="T15" fmla="*/ 214748364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5"/>
                <a:gd name="T26" fmla="*/ 4 w 4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5">
                  <a:moveTo>
                    <a:pt x="3" y="1"/>
                  </a:moveTo>
                  <a:cubicBezTo>
                    <a:pt x="3" y="1"/>
                    <a:pt x="4" y="1"/>
                    <a:pt x="4" y="2"/>
                  </a:cubicBezTo>
                  <a:cubicBezTo>
                    <a:pt x="4" y="3"/>
                    <a:pt x="3" y="4"/>
                    <a:pt x="2" y="5"/>
                  </a:cubicBez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5" name="Freeform 1520"/>
            <p:cNvSpPr>
              <a:spLocks noChangeArrowheads="1"/>
            </p:cNvSpPr>
            <p:nvPr/>
          </p:nvSpPr>
          <p:spPr bwMode="auto">
            <a:xfrm>
              <a:off x="571500" y="7540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2147483647 w 2"/>
                <a:gd name="T5" fmla="*/ 2147483647 h 7"/>
                <a:gd name="T6" fmla="*/ 0 w 2"/>
                <a:gd name="T7" fmla="*/ 2147483647 h 7"/>
                <a:gd name="T8" fmla="*/ 2147483647 w 2"/>
                <a:gd name="T9" fmla="*/ 0 h 7"/>
                <a:gd name="T10" fmla="*/ 2147483647 w 2"/>
                <a:gd name="T11" fmla="*/ 214748364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7"/>
                <a:gd name="T20" fmla="*/ 2 w 2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7">
                  <a:moveTo>
                    <a:pt x="2" y="2"/>
                  </a:moveTo>
                  <a:cubicBezTo>
                    <a:pt x="2" y="3"/>
                    <a:pt x="2" y="4"/>
                    <a:pt x="2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6" name="Freeform 1521"/>
            <p:cNvSpPr>
              <a:spLocks noChangeArrowheads="1"/>
            </p:cNvSpPr>
            <p:nvPr/>
          </p:nvSpPr>
          <p:spPr bwMode="auto">
            <a:xfrm>
              <a:off x="573088" y="752475"/>
              <a:ext cx="1" cy="3175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147483647 h 3"/>
                <a:gd name="T4" fmla="*/ 0 w 1"/>
                <a:gd name="T5" fmla="*/ 2147483647 h 3"/>
                <a:gd name="T6" fmla="*/ 1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7" name="Freeform 1522"/>
            <p:cNvSpPr>
              <a:spLocks noChangeArrowheads="1"/>
            </p:cNvSpPr>
            <p:nvPr/>
          </p:nvSpPr>
          <p:spPr bwMode="auto">
            <a:xfrm>
              <a:off x="569913" y="746125"/>
              <a:ext cx="3175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2147483647 w 3"/>
                <a:gd name="T11" fmla="*/ 0 h 6"/>
                <a:gd name="T12" fmla="*/ 2147483647 w 3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6"/>
                <a:gd name="T23" fmla="*/ 3 w 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6">
                  <a:moveTo>
                    <a:pt x="3" y="5"/>
                  </a:moveTo>
                  <a:cubicBezTo>
                    <a:pt x="3" y="5"/>
                    <a:pt x="3" y="5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8" name="Freeform 1523"/>
            <p:cNvSpPr>
              <a:spLocks noChangeArrowheads="1"/>
            </p:cNvSpPr>
            <p:nvPr/>
          </p:nvSpPr>
          <p:spPr bwMode="auto">
            <a:xfrm>
              <a:off x="565150" y="636588"/>
              <a:ext cx="7938" cy="6350"/>
            </a:xfrm>
            <a:custGeom>
              <a:avLst/>
              <a:gdLst>
                <a:gd name="T0" fmla="*/ 2147483647 w 6"/>
                <a:gd name="T1" fmla="*/ 2147483647 h 6"/>
                <a:gd name="T2" fmla="*/ 2147483647 w 6"/>
                <a:gd name="T3" fmla="*/ 2147483647 h 6"/>
                <a:gd name="T4" fmla="*/ 2147483647 w 6"/>
                <a:gd name="T5" fmla="*/ 2147483647 h 6"/>
                <a:gd name="T6" fmla="*/ 2147483647 w 6"/>
                <a:gd name="T7" fmla="*/ 2147483647 h 6"/>
                <a:gd name="T8" fmla="*/ 0 w 6"/>
                <a:gd name="T9" fmla="*/ 0 h 6"/>
                <a:gd name="T10" fmla="*/ 2147483647 w 6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6"/>
                <a:gd name="T20" fmla="*/ 6 w 6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6">
                  <a:moveTo>
                    <a:pt x="6" y="1"/>
                  </a:moveTo>
                  <a:cubicBezTo>
                    <a:pt x="6" y="3"/>
                    <a:pt x="6" y="4"/>
                    <a:pt x="6" y="6"/>
                  </a:cubicBezTo>
                  <a:cubicBezTo>
                    <a:pt x="5" y="5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49" name="Freeform 1524"/>
            <p:cNvSpPr>
              <a:spLocks noChangeArrowheads="1"/>
            </p:cNvSpPr>
            <p:nvPr/>
          </p:nvSpPr>
          <p:spPr bwMode="auto">
            <a:xfrm>
              <a:off x="568325" y="731838"/>
              <a:ext cx="4763" cy="17463"/>
            </a:xfrm>
            <a:custGeom>
              <a:avLst/>
              <a:gdLst>
                <a:gd name="T0" fmla="*/ 2147483647 w 4"/>
                <a:gd name="T1" fmla="*/ 2147483647 h 13"/>
                <a:gd name="T2" fmla="*/ 2147483647 w 4"/>
                <a:gd name="T3" fmla="*/ 2147483647 h 13"/>
                <a:gd name="T4" fmla="*/ 2147483647 w 4"/>
                <a:gd name="T5" fmla="*/ 2147483647 h 13"/>
                <a:gd name="T6" fmla="*/ 0 w 4"/>
                <a:gd name="T7" fmla="*/ 0 h 13"/>
                <a:gd name="T8" fmla="*/ 2147483647 w 4"/>
                <a:gd name="T9" fmla="*/ 214748364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3"/>
                <a:gd name="T17" fmla="*/ 4 w 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3">
                  <a:moveTo>
                    <a:pt x="3" y="1"/>
                  </a:moveTo>
                  <a:cubicBezTo>
                    <a:pt x="4" y="4"/>
                    <a:pt x="4" y="8"/>
                    <a:pt x="4" y="11"/>
                  </a:cubicBezTo>
                  <a:cubicBezTo>
                    <a:pt x="3" y="12"/>
                    <a:pt x="2" y="12"/>
                    <a:pt x="1" y="13"/>
                  </a:cubicBezTo>
                  <a:cubicBezTo>
                    <a:pt x="1" y="9"/>
                    <a:pt x="0" y="4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0" name="Freeform 1525"/>
            <p:cNvSpPr>
              <a:spLocks noChangeArrowheads="1"/>
            </p:cNvSpPr>
            <p:nvPr/>
          </p:nvSpPr>
          <p:spPr bwMode="auto">
            <a:xfrm>
              <a:off x="571500" y="750888"/>
              <a:ext cx="1588" cy="4763"/>
            </a:xfrm>
            <a:custGeom>
              <a:avLst/>
              <a:gdLst>
                <a:gd name="T0" fmla="*/ 2147483647 w 1"/>
                <a:gd name="T1" fmla="*/ 2147483647 h 3"/>
                <a:gd name="T2" fmla="*/ 2147483647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2147483647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1" name="Freeform 1526"/>
            <p:cNvSpPr>
              <a:spLocks noChangeArrowheads="1"/>
            </p:cNvSpPr>
            <p:nvPr/>
          </p:nvSpPr>
          <p:spPr bwMode="auto">
            <a:xfrm>
              <a:off x="566738" y="725488"/>
              <a:ext cx="6350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0 h 6"/>
                <a:gd name="T8" fmla="*/ 2147483647 w 4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1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2" name="Freeform 1527"/>
            <p:cNvSpPr>
              <a:spLocks noChangeArrowheads="1"/>
            </p:cNvSpPr>
            <p:nvPr/>
          </p:nvSpPr>
          <p:spPr bwMode="auto">
            <a:xfrm>
              <a:off x="568325" y="587375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3" name="Freeform 1528"/>
            <p:cNvSpPr>
              <a:spLocks noChangeArrowheads="1"/>
            </p:cNvSpPr>
            <p:nvPr/>
          </p:nvSpPr>
          <p:spPr bwMode="auto">
            <a:xfrm>
              <a:off x="565150" y="715963"/>
              <a:ext cx="7938" cy="11113"/>
            </a:xfrm>
            <a:custGeom>
              <a:avLst/>
              <a:gdLst>
                <a:gd name="T0" fmla="*/ 2147483647 w 5"/>
                <a:gd name="T1" fmla="*/ 0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8"/>
                <a:gd name="T20" fmla="*/ 5 w 5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8">
                  <a:moveTo>
                    <a:pt x="4" y="0"/>
                  </a:moveTo>
                  <a:cubicBezTo>
                    <a:pt x="4" y="3"/>
                    <a:pt x="4" y="6"/>
                    <a:pt x="5" y="8"/>
                  </a:cubicBezTo>
                  <a:cubicBezTo>
                    <a:pt x="4" y="8"/>
                    <a:pt x="2" y="8"/>
                    <a:pt x="1" y="7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4" name="Freeform 1529"/>
            <p:cNvSpPr>
              <a:spLocks noChangeArrowheads="1"/>
            </p:cNvSpPr>
            <p:nvPr/>
          </p:nvSpPr>
          <p:spPr bwMode="auto">
            <a:xfrm>
              <a:off x="566738" y="750888"/>
              <a:ext cx="4763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2147483647 w 3"/>
                <a:gd name="T7" fmla="*/ 2147483647 h 4"/>
                <a:gd name="T8" fmla="*/ 0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5" name="Freeform 1530"/>
            <p:cNvSpPr>
              <a:spLocks noChangeArrowheads="1"/>
            </p:cNvSpPr>
            <p:nvPr/>
          </p:nvSpPr>
          <p:spPr bwMode="auto">
            <a:xfrm>
              <a:off x="565150" y="711200"/>
              <a:ext cx="6350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2147483647 w 4"/>
                <a:gd name="T11" fmla="*/ 0 h 5"/>
                <a:gd name="T12" fmla="*/ 2147483647 w 4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5"/>
                <a:gd name="T23" fmla="*/ 4 w 4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5">
                  <a:moveTo>
                    <a:pt x="3" y="0"/>
                  </a:moveTo>
                  <a:cubicBezTo>
                    <a:pt x="3" y="1"/>
                    <a:pt x="3" y="3"/>
                    <a:pt x="4" y="4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6" name="Freeform 1531"/>
            <p:cNvSpPr>
              <a:spLocks noChangeArrowheads="1"/>
            </p:cNvSpPr>
            <p:nvPr/>
          </p:nvSpPr>
          <p:spPr bwMode="auto">
            <a:xfrm>
              <a:off x="538163" y="725488"/>
              <a:ext cx="33338" cy="38100"/>
            </a:xfrm>
            <a:custGeom>
              <a:avLst/>
              <a:gdLst>
                <a:gd name="T0" fmla="*/ 2147483647 w 25"/>
                <a:gd name="T1" fmla="*/ 2147483647 h 29"/>
                <a:gd name="T2" fmla="*/ 2147483647 w 25"/>
                <a:gd name="T3" fmla="*/ 2147483647 h 29"/>
                <a:gd name="T4" fmla="*/ 2147483647 w 25"/>
                <a:gd name="T5" fmla="*/ 2147483647 h 29"/>
                <a:gd name="T6" fmla="*/ 2147483647 w 25"/>
                <a:gd name="T7" fmla="*/ 2147483647 h 29"/>
                <a:gd name="T8" fmla="*/ 2147483647 w 25"/>
                <a:gd name="T9" fmla="*/ 2147483647 h 29"/>
                <a:gd name="T10" fmla="*/ 2147483647 w 25"/>
                <a:gd name="T11" fmla="*/ 2147483647 h 29"/>
                <a:gd name="T12" fmla="*/ 2147483647 w 25"/>
                <a:gd name="T13" fmla="*/ 2147483647 h 29"/>
                <a:gd name="T14" fmla="*/ 2147483647 w 25"/>
                <a:gd name="T15" fmla="*/ 0 h 29"/>
                <a:gd name="T16" fmla="*/ 2147483647 w 25"/>
                <a:gd name="T17" fmla="*/ 2147483647 h 29"/>
                <a:gd name="T18" fmla="*/ 2147483647 w 25"/>
                <a:gd name="T19" fmla="*/ 2147483647 h 29"/>
                <a:gd name="T20" fmla="*/ 2147483647 w 25"/>
                <a:gd name="T21" fmla="*/ 2147483647 h 29"/>
                <a:gd name="T22" fmla="*/ 2147483647 w 25"/>
                <a:gd name="T23" fmla="*/ 2147483647 h 29"/>
                <a:gd name="T24" fmla="*/ 2147483647 w 25"/>
                <a:gd name="T25" fmla="*/ 2147483647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29"/>
                <a:gd name="T41" fmla="*/ 25 w 25"/>
                <a:gd name="T42" fmla="*/ 29 h 2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29">
                  <a:moveTo>
                    <a:pt x="24" y="18"/>
                  </a:moveTo>
                  <a:cubicBezTo>
                    <a:pt x="24" y="19"/>
                    <a:pt x="25" y="19"/>
                    <a:pt x="25" y="20"/>
                  </a:cubicBezTo>
                  <a:cubicBezTo>
                    <a:pt x="23" y="20"/>
                    <a:pt x="22" y="21"/>
                    <a:pt x="22" y="22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17" y="27"/>
                    <a:pt x="9" y="29"/>
                    <a:pt x="4" y="23"/>
                  </a:cubicBezTo>
                  <a:cubicBezTo>
                    <a:pt x="0" y="18"/>
                    <a:pt x="2" y="11"/>
                    <a:pt x="6" y="7"/>
                  </a:cubicBezTo>
                  <a:cubicBezTo>
                    <a:pt x="7" y="6"/>
                    <a:pt x="8" y="5"/>
                    <a:pt x="9" y="4"/>
                  </a:cubicBezTo>
                  <a:cubicBezTo>
                    <a:pt x="13" y="1"/>
                    <a:pt x="18" y="0"/>
                    <a:pt x="22" y="0"/>
                  </a:cubicBezTo>
                  <a:cubicBezTo>
                    <a:pt x="22" y="2"/>
                    <a:pt x="23" y="3"/>
                    <a:pt x="23" y="5"/>
                  </a:cubicBezTo>
                  <a:cubicBezTo>
                    <a:pt x="18" y="4"/>
                    <a:pt x="12" y="6"/>
                    <a:pt x="8" y="10"/>
                  </a:cubicBezTo>
                  <a:cubicBezTo>
                    <a:pt x="6" y="14"/>
                    <a:pt x="5" y="20"/>
                    <a:pt x="10" y="22"/>
                  </a:cubicBezTo>
                  <a:cubicBezTo>
                    <a:pt x="13" y="24"/>
                    <a:pt x="18" y="23"/>
                    <a:pt x="21" y="21"/>
                  </a:cubicBezTo>
                  <a:cubicBezTo>
                    <a:pt x="22" y="20"/>
                    <a:pt x="23" y="19"/>
                    <a:pt x="24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7" name="Freeform 1532"/>
            <p:cNvSpPr>
              <a:spLocks noChangeArrowheads="1"/>
            </p:cNvSpPr>
            <p:nvPr/>
          </p:nvSpPr>
          <p:spPr bwMode="auto">
            <a:xfrm>
              <a:off x="561975" y="687388"/>
              <a:ext cx="7938" cy="25400"/>
            </a:xfrm>
            <a:custGeom>
              <a:avLst/>
              <a:gdLst>
                <a:gd name="T0" fmla="*/ 2147483647 w 6"/>
                <a:gd name="T1" fmla="*/ 2147483647 h 19"/>
                <a:gd name="T2" fmla="*/ 2147483647 w 6"/>
                <a:gd name="T3" fmla="*/ 2147483647 h 19"/>
                <a:gd name="T4" fmla="*/ 2147483647 w 6"/>
                <a:gd name="T5" fmla="*/ 2147483647 h 19"/>
                <a:gd name="T6" fmla="*/ 2147483647 w 6"/>
                <a:gd name="T7" fmla="*/ 2147483647 h 19"/>
                <a:gd name="T8" fmla="*/ 2147483647 w 6"/>
                <a:gd name="T9" fmla="*/ 2147483647 h 19"/>
                <a:gd name="T10" fmla="*/ 0 w 6"/>
                <a:gd name="T11" fmla="*/ 2147483647 h 19"/>
                <a:gd name="T12" fmla="*/ 2147483647 w 6"/>
                <a:gd name="T13" fmla="*/ 0 h 19"/>
                <a:gd name="T14" fmla="*/ 2147483647 w 6"/>
                <a:gd name="T15" fmla="*/ 0 h 19"/>
                <a:gd name="T16" fmla="*/ 2147483647 w 6"/>
                <a:gd name="T17" fmla="*/ 2147483647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9"/>
                <a:gd name="T29" fmla="*/ 6 w 6"/>
                <a:gd name="T30" fmla="*/ 19 h 1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9">
                  <a:moveTo>
                    <a:pt x="5" y="12"/>
                  </a:moveTo>
                  <a:cubicBezTo>
                    <a:pt x="5" y="14"/>
                    <a:pt x="6" y="16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9"/>
                    <a:pt x="4" y="19"/>
                    <a:pt x="3" y="19"/>
                  </a:cubicBezTo>
                  <a:cubicBezTo>
                    <a:pt x="2" y="16"/>
                    <a:pt x="2" y="13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  <a:cubicBezTo>
                    <a:pt x="1" y="4"/>
                    <a:pt x="1" y="2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4"/>
                    <a:pt x="4" y="8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8" name="Freeform 1533"/>
            <p:cNvSpPr>
              <a:spLocks noChangeArrowheads="1"/>
            </p:cNvSpPr>
            <p:nvPr/>
          </p:nvSpPr>
          <p:spPr bwMode="auto">
            <a:xfrm>
              <a:off x="554038" y="1517650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3"/>
                <a:gd name="T35" fmla="*/ 13 w 1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3">
                  <a:moveTo>
                    <a:pt x="10" y="2"/>
                  </a:moveTo>
                  <a:cubicBezTo>
                    <a:pt x="12" y="4"/>
                    <a:pt x="13" y="6"/>
                    <a:pt x="11" y="9"/>
                  </a:cubicBezTo>
                  <a:cubicBezTo>
                    <a:pt x="10" y="11"/>
                    <a:pt x="8" y="13"/>
                    <a:pt x="5" y="13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6" y="0"/>
                    <a:pt x="9" y="2"/>
                  </a:cubicBezTo>
                  <a:cubicBezTo>
                    <a:pt x="8" y="1"/>
                    <a:pt x="7" y="3"/>
                    <a:pt x="8" y="4"/>
                  </a:cubicBezTo>
                  <a:cubicBezTo>
                    <a:pt x="6" y="3"/>
                    <a:pt x="3" y="5"/>
                    <a:pt x="3" y="8"/>
                  </a:cubicBezTo>
                  <a:cubicBezTo>
                    <a:pt x="4" y="9"/>
                    <a:pt x="5" y="10"/>
                    <a:pt x="6" y="10"/>
                  </a:cubicBezTo>
                  <a:cubicBezTo>
                    <a:pt x="8" y="10"/>
                    <a:pt x="9" y="9"/>
                    <a:pt x="9" y="7"/>
                  </a:cubicBezTo>
                  <a:cubicBezTo>
                    <a:pt x="10" y="6"/>
                    <a:pt x="9" y="5"/>
                    <a:pt x="8" y="4"/>
                  </a:cubicBezTo>
                  <a:cubicBezTo>
                    <a:pt x="9" y="5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59" name="Freeform 1534"/>
            <p:cNvSpPr>
              <a:spLocks noChangeArrowheads="1"/>
            </p:cNvSpPr>
            <p:nvPr/>
          </p:nvSpPr>
          <p:spPr bwMode="auto">
            <a:xfrm>
              <a:off x="565150" y="660400"/>
              <a:ext cx="3175" cy="11113"/>
            </a:xfrm>
            <a:custGeom>
              <a:avLst/>
              <a:gdLst>
                <a:gd name="T0" fmla="*/ 2147483647 w 3"/>
                <a:gd name="T1" fmla="*/ 0 h 8"/>
                <a:gd name="T2" fmla="*/ 2147483647 w 3"/>
                <a:gd name="T3" fmla="*/ 2147483647 h 8"/>
                <a:gd name="T4" fmla="*/ 0 w 3"/>
                <a:gd name="T5" fmla="*/ 2147483647 h 8"/>
                <a:gd name="T6" fmla="*/ 0 w 3"/>
                <a:gd name="T7" fmla="*/ 2147483647 h 8"/>
                <a:gd name="T8" fmla="*/ 2147483647 w 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8"/>
                <a:gd name="T17" fmla="*/ 3 w 3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8">
                  <a:moveTo>
                    <a:pt x="3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0" name="Freeform 1535"/>
            <p:cNvSpPr>
              <a:spLocks noChangeArrowheads="1"/>
            </p:cNvSpPr>
            <p:nvPr/>
          </p:nvSpPr>
          <p:spPr bwMode="auto">
            <a:xfrm>
              <a:off x="563563" y="636588"/>
              <a:ext cx="3175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214748364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0"/>
                  </a:moveTo>
                  <a:cubicBezTo>
                    <a:pt x="3" y="1"/>
                    <a:pt x="3" y="3"/>
                    <a:pt x="3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1" name="Freeform 1536"/>
            <p:cNvSpPr>
              <a:spLocks noChangeArrowheads="1"/>
            </p:cNvSpPr>
            <p:nvPr/>
          </p:nvSpPr>
          <p:spPr bwMode="auto">
            <a:xfrm>
              <a:off x="563563" y="15192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2" y="4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2" name="Freeform 1537"/>
            <p:cNvSpPr>
              <a:spLocks noChangeArrowheads="1"/>
            </p:cNvSpPr>
            <p:nvPr/>
          </p:nvSpPr>
          <p:spPr bwMode="auto">
            <a:xfrm>
              <a:off x="552450" y="712788"/>
              <a:ext cx="12700" cy="7938"/>
            </a:xfrm>
            <a:custGeom>
              <a:avLst/>
              <a:gdLst>
                <a:gd name="T0" fmla="*/ 2147483647 w 10"/>
                <a:gd name="T1" fmla="*/ 0 h 6"/>
                <a:gd name="T2" fmla="*/ 2147483647 w 10"/>
                <a:gd name="T3" fmla="*/ 2147483647 h 6"/>
                <a:gd name="T4" fmla="*/ 0 w 10"/>
                <a:gd name="T5" fmla="*/ 2147483647 h 6"/>
                <a:gd name="T6" fmla="*/ 0 w 10"/>
                <a:gd name="T7" fmla="*/ 2147483647 h 6"/>
                <a:gd name="T8" fmla="*/ 2147483647 w 10"/>
                <a:gd name="T9" fmla="*/ 2147483647 h 6"/>
                <a:gd name="T10" fmla="*/ 2147483647 w 10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6"/>
                <a:gd name="T20" fmla="*/ 10 w 10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6">
                  <a:moveTo>
                    <a:pt x="10" y="0"/>
                  </a:moveTo>
                  <a:cubicBezTo>
                    <a:pt x="10" y="2"/>
                    <a:pt x="10" y="3"/>
                    <a:pt x="10" y="4"/>
                  </a:cubicBezTo>
                  <a:cubicBezTo>
                    <a:pt x="7" y="5"/>
                    <a:pt x="4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5" y="1"/>
                    <a:pt x="7" y="1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3" name="Freeform 1538"/>
            <p:cNvSpPr>
              <a:spLocks noChangeArrowheads="1"/>
            </p:cNvSpPr>
            <p:nvPr/>
          </p:nvSpPr>
          <p:spPr bwMode="auto">
            <a:xfrm>
              <a:off x="565150" y="685800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4" name="Freeform 1539"/>
            <p:cNvSpPr>
              <a:spLocks noChangeArrowheads="1"/>
            </p:cNvSpPr>
            <p:nvPr/>
          </p:nvSpPr>
          <p:spPr bwMode="auto">
            <a:xfrm>
              <a:off x="565150" y="682625"/>
              <a:ext cx="1" cy="317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2147483647 h 3"/>
                <a:gd name="T4" fmla="*/ 0 w 1"/>
                <a:gd name="T5" fmla="*/ 0 h 3"/>
                <a:gd name="T6" fmla="*/ 1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5" name="Freeform 1540"/>
            <p:cNvSpPr>
              <a:spLocks noChangeArrowheads="1"/>
            </p:cNvSpPr>
            <p:nvPr/>
          </p:nvSpPr>
          <p:spPr bwMode="auto">
            <a:xfrm>
              <a:off x="561975" y="682625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0 w 2"/>
                <a:gd name="T7" fmla="*/ 2147483647 h 4"/>
                <a:gd name="T8" fmla="*/ 0 w 2"/>
                <a:gd name="T9" fmla="*/ 0 h 4"/>
                <a:gd name="T10" fmla="*/ 2147483647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4"/>
                <a:gd name="T20" fmla="*/ 2 w 2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6" name="Freeform 1541"/>
            <p:cNvSpPr>
              <a:spLocks noChangeArrowheads="1"/>
            </p:cNvSpPr>
            <p:nvPr/>
          </p:nvSpPr>
          <p:spPr bwMode="auto">
            <a:xfrm>
              <a:off x="560388" y="665163"/>
              <a:ext cx="4763" cy="6350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2147483647 h 6"/>
                <a:gd name="T10" fmla="*/ 2147483647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0"/>
                  </a:moveTo>
                  <a:cubicBezTo>
                    <a:pt x="3" y="2"/>
                    <a:pt x="3" y="3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1" y="6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7" name="Freeform 1542"/>
            <p:cNvSpPr>
              <a:spLocks noChangeArrowheads="1"/>
            </p:cNvSpPr>
            <p:nvPr/>
          </p:nvSpPr>
          <p:spPr bwMode="auto">
            <a:xfrm>
              <a:off x="561975" y="677863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8" name="Freeform 1543"/>
            <p:cNvSpPr>
              <a:spLocks noChangeArrowheads="1"/>
            </p:cNvSpPr>
            <p:nvPr/>
          </p:nvSpPr>
          <p:spPr bwMode="auto">
            <a:xfrm>
              <a:off x="550863" y="6350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2147483647 w 11"/>
                <a:gd name="T3" fmla="*/ 2147483647 h 6"/>
                <a:gd name="T4" fmla="*/ 2147483647 w 11"/>
                <a:gd name="T5" fmla="*/ 2147483647 h 6"/>
                <a:gd name="T6" fmla="*/ 0 w 11"/>
                <a:gd name="T7" fmla="*/ 2147483647 h 6"/>
                <a:gd name="T8" fmla="*/ 2147483647 w 11"/>
                <a:gd name="T9" fmla="*/ 214748364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6"/>
                <a:gd name="T17" fmla="*/ 11 w 11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6">
                  <a:moveTo>
                    <a:pt x="10" y="1"/>
                  </a:moveTo>
                  <a:cubicBezTo>
                    <a:pt x="10" y="2"/>
                    <a:pt x="11" y="3"/>
                    <a:pt x="11" y="5"/>
                  </a:cubicBezTo>
                  <a:cubicBezTo>
                    <a:pt x="8" y="4"/>
                    <a:pt x="4" y="5"/>
                    <a:pt x="1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3" y="1"/>
                    <a:pt x="7" y="0"/>
                    <a:pt x="1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69" name="Freeform 1544"/>
            <p:cNvSpPr>
              <a:spLocks noChangeArrowheads="1"/>
            </p:cNvSpPr>
            <p:nvPr/>
          </p:nvSpPr>
          <p:spPr bwMode="auto">
            <a:xfrm>
              <a:off x="560388" y="687388"/>
              <a:ext cx="4763" cy="7938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0 h 6"/>
                <a:gd name="T8" fmla="*/ 2147483647 w 3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"/>
                <a:gd name="T17" fmla="*/ 3 w 3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">
                  <a:moveTo>
                    <a:pt x="3" y="0"/>
                  </a:moveTo>
                  <a:cubicBezTo>
                    <a:pt x="2" y="2"/>
                    <a:pt x="2" y="4"/>
                    <a:pt x="1" y="6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0" name="Freeform 1545"/>
            <p:cNvSpPr>
              <a:spLocks noChangeArrowheads="1"/>
            </p:cNvSpPr>
            <p:nvPr/>
          </p:nvSpPr>
          <p:spPr bwMode="auto">
            <a:xfrm>
              <a:off x="557213" y="671513"/>
              <a:ext cx="6350" cy="11113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2147483647 w 5"/>
                <a:gd name="T5" fmla="*/ 2147483647 h 8"/>
                <a:gd name="T6" fmla="*/ 0 w 5"/>
                <a:gd name="T7" fmla="*/ 2147483647 h 8"/>
                <a:gd name="T8" fmla="*/ 2147483647 w 5"/>
                <a:gd name="T9" fmla="*/ 0 h 8"/>
                <a:gd name="T10" fmla="*/ 2147483647 w 5"/>
                <a:gd name="T11" fmla="*/ 2147483647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8"/>
                <a:gd name="T20" fmla="*/ 5 w 5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8">
                  <a:moveTo>
                    <a:pt x="5" y="5"/>
                  </a:moveTo>
                  <a:cubicBezTo>
                    <a:pt x="5" y="6"/>
                    <a:pt x="4" y="7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6"/>
                    <a:pt x="1" y="3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4" y="2"/>
                    <a:pt x="4" y="3"/>
                    <a:pt x="5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1" name="Freeform 1546"/>
            <p:cNvSpPr>
              <a:spLocks noChangeArrowheads="1"/>
            </p:cNvSpPr>
            <p:nvPr/>
          </p:nvSpPr>
          <p:spPr bwMode="auto">
            <a:xfrm>
              <a:off x="558800" y="682625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2147483647 w 2"/>
                <a:gd name="T3" fmla="*/ 2147483647 h 4"/>
                <a:gd name="T4" fmla="*/ 2147483647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2" y="0"/>
                  </a:moveTo>
                  <a:cubicBezTo>
                    <a:pt x="2" y="1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2" name="Freeform 1547"/>
            <p:cNvSpPr>
              <a:spLocks noChangeArrowheads="1"/>
            </p:cNvSpPr>
            <p:nvPr/>
          </p:nvSpPr>
          <p:spPr bwMode="auto">
            <a:xfrm>
              <a:off x="552450" y="688975"/>
              <a:ext cx="9525" cy="25400"/>
            </a:xfrm>
            <a:custGeom>
              <a:avLst/>
              <a:gdLst>
                <a:gd name="T0" fmla="*/ 2147483647 w 7"/>
                <a:gd name="T1" fmla="*/ 0 h 19"/>
                <a:gd name="T2" fmla="*/ 2147483647 w 7"/>
                <a:gd name="T3" fmla="*/ 2147483647 h 19"/>
                <a:gd name="T4" fmla="*/ 2147483647 w 7"/>
                <a:gd name="T5" fmla="*/ 2147483647 h 19"/>
                <a:gd name="T6" fmla="*/ 2147483647 w 7"/>
                <a:gd name="T7" fmla="*/ 2147483647 h 19"/>
                <a:gd name="T8" fmla="*/ 0 w 7"/>
                <a:gd name="T9" fmla="*/ 2147483647 h 19"/>
                <a:gd name="T10" fmla="*/ 2147483647 w 7"/>
                <a:gd name="T11" fmla="*/ 2147483647 h 19"/>
                <a:gd name="T12" fmla="*/ 2147483647 w 7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9"/>
                <a:gd name="T23" fmla="*/ 7 w 7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9">
                  <a:moveTo>
                    <a:pt x="6" y="0"/>
                  </a:moveTo>
                  <a:cubicBezTo>
                    <a:pt x="7" y="2"/>
                    <a:pt x="7" y="3"/>
                    <a:pt x="7" y="5"/>
                  </a:cubicBezTo>
                  <a:cubicBezTo>
                    <a:pt x="6" y="9"/>
                    <a:pt x="5" y="12"/>
                    <a:pt x="4" y="15"/>
                  </a:cubicBezTo>
                  <a:cubicBezTo>
                    <a:pt x="3" y="17"/>
                    <a:pt x="3" y="18"/>
                    <a:pt x="2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1" y="17"/>
                    <a:pt x="2" y="15"/>
                    <a:pt x="2" y="13"/>
                  </a:cubicBezTo>
                  <a:cubicBezTo>
                    <a:pt x="4" y="8"/>
                    <a:pt x="5" y="4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3" name="Freeform 1548"/>
            <p:cNvSpPr>
              <a:spLocks noChangeArrowheads="1"/>
            </p:cNvSpPr>
            <p:nvPr/>
          </p:nvSpPr>
          <p:spPr bwMode="auto">
            <a:xfrm>
              <a:off x="555625" y="666750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0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4" y="0"/>
                  </a:moveTo>
                  <a:cubicBezTo>
                    <a:pt x="4" y="1"/>
                    <a:pt x="4" y="3"/>
                    <a:pt x="5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1" y="4"/>
                    <a:pt x="1" y="3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4" name="Freeform 1549"/>
            <p:cNvSpPr>
              <a:spLocks noChangeArrowheads="1"/>
            </p:cNvSpPr>
            <p:nvPr/>
          </p:nvSpPr>
          <p:spPr bwMode="auto">
            <a:xfrm>
              <a:off x="560388" y="687388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5" name="Freeform 1550"/>
            <p:cNvSpPr>
              <a:spLocks noChangeArrowheads="1"/>
            </p:cNvSpPr>
            <p:nvPr/>
          </p:nvSpPr>
          <p:spPr bwMode="auto">
            <a:xfrm>
              <a:off x="554038" y="601663"/>
              <a:ext cx="9525" cy="17463"/>
            </a:xfrm>
            <a:custGeom>
              <a:avLst/>
              <a:gdLst>
                <a:gd name="T0" fmla="*/ 2147483647 w 7"/>
                <a:gd name="T1" fmla="*/ 2147483647 h 13"/>
                <a:gd name="T2" fmla="*/ 2147483647 w 7"/>
                <a:gd name="T3" fmla="*/ 2147483647 h 13"/>
                <a:gd name="T4" fmla="*/ 2147483647 w 7"/>
                <a:gd name="T5" fmla="*/ 2147483647 h 13"/>
                <a:gd name="T6" fmla="*/ 2147483647 w 7"/>
                <a:gd name="T7" fmla="*/ 2147483647 h 13"/>
                <a:gd name="T8" fmla="*/ 0 w 7"/>
                <a:gd name="T9" fmla="*/ 2147483647 h 13"/>
                <a:gd name="T10" fmla="*/ 0 w 7"/>
                <a:gd name="T11" fmla="*/ 2147483647 h 13"/>
                <a:gd name="T12" fmla="*/ 2147483647 w 7"/>
                <a:gd name="T13" fmla="*/ 0 h 13"/>
                <a:gd name="T14" fmla="*/ 2147483647 w 7"/>
                <a:gd name="T15" fmla="*/ 2147483647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"/>
                <a:gd name="T25" fmla="*/ 0 h 13"/>
                <a:gd name="T26" fmla="*/ 7 w 7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" h="13">
                  <a:moveTo>
                    <a:pt x="4" y="5"/>
                  </a:moveTo>
                  <a:cubicBezTo>
                    <a:pt x="5" y="8"/>
                    <a:pt x="6" y="10"/>
                    <a:pt x="7" y="13"/>
                  </a:cubicBezTo>
                  <a:cubicBezTo>
                    <a:pt x="6" y="11"/>
                    <a:pt x="4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6"/>
                    <a:pt x="1" y="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2"/>
                    <a:pt x="3" y="4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6" name="Freeform 1551"/>
            <p:cNvSpPr>
              <a:spLocks noChangeArrowheads="1"/>
            </p:cNvSpPr>
            <p:nvPr/>
          </p:nvSpPr>
          <p:spPr bwMode="auto">
            <a:xfrm>
              <a:off x="533400" y="682625"/>
              <a:ext cx="26988" cy="34925"/>
            </a:xfrm>
            <a:custGeom>
              <a:avLst/>
              <a:gdLst>
                <a:gd name="T0" fmla="*/ 2147483647 w 21"/>
                <a:gd name="T1" fmla="*/ 2147483647 h 27"/>
                <a:gd name="T2" fmla="*/ 2147483647 w 21"/>
                <a:gd name="T3" fmla="*/ 2147483647 h 27"/>
                <a:gd name="T4" fmla="*/ 2147483647 w 21"/>
                <a:gd name="T5" fmla="*/ 2147483647 h 27"/>
                <a:gd name="T6" fmla="*/ 2147483647 w 21"/>
                <a:gd name="T7" fmla="*/ 2147483647 h 27"/>
                <a:gd name="T8" fmla="*/ 2147483647 w 21"/>
                <a:gd name="T9" fmla="*/ 2147483647 h 27"/>
                <a:gd name="T10" fmla="*/ 2147483647 w 21"/>
                <a:gd name="T11" fmla="*/ 2147483647 h 27"/>
                <a:gd name="T12" fmla="*/ 2147483647 w 21"/>
                <a:gd name="T13" fmla="*/ 2147483647 h 27"/>
                <a:gd name="T14" fmla="*/ 2147483647 w 21"/>
                <a:gd name="T15" fmla="*/ 2147483647 h 27"/>
                <a:gd name="T16" fmla="*/ 2147483647 w 21"/>
                <a:gd name="T17" fmla="*/ 0 h 27"/>
                <a:gd name="T18" fmla="*/ 2147483647 w 21"/>
                <a:gd name="T19" fmla="*/ 2147483647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27"/>
                <a:gd name="T32" fmla="*/ 21 w 21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27">
                  <a:moveTo>
                    <a:pt x="21" y="4"/>
                  </a:moveTo>
                  <a:cubicBezTo>
                    <a:pt x="19" y="4"/>
                    <a:pt x="16" y="5"/>
                    <a:pt x="14" y="6"/>
                  </a:cubicBezTo>
                  <a:cubicBezTo>
                    <a:pt x="10" y="8"/>
                    <a:pt x="7" y="12"/>
                    <a:pt x="7" y="16"/>
                  </a:cubicBezTo>
                  <a:cubicBezTo>
                    <a:pt x="7" y="20"/>
                    <a:pt x="10" y="23"/>
                    <a:pt x="15" y="24"/>
                  </a:cubicBezTo>
                  <a:cubicBezTo>
                    <a:pt x="14" y="25"/>
                    <a:pt x="13" y="26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0" y="26"/>
                    <a:pt x="8" y="25"/>
                    <a:pt x="6" y="23"/>
                  </a:cubicBezTo>
                  <a:cubicBezTo>
                    <a:pt x="0" y="18"/>
                    <a:pt x="3" y="9"/>
                    <a:pt x="9" y="4"/>
                  </a:cubicBezTo>
                  <a:cubicBezTo>
                    <a:pt x="12" y="2"/>
                    <a:pt x="16" y="0"/>
                    <a:pt x="20" y="0"/>
                  </a:cubicBezTo>
                  <a:cubicBezTo>
                    <a:pt x="20" y="1"/>
                    <a:pt x="21" y="3"/>
                    <a:pt x="2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7" name="Freeform 1552"/>
            <p:cNvSpPr>
              <a:spLocks noChangeArrowheads="1"/>
            </p:cNvSpPr>
            <p:nvPr/>
          </p:nvSpPr>
          <p:spPr bwMode="auto">
            <a:xfrm>
              <a:off x="554038" y="930275"/>
              <a:ext cx="6350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2147483647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3" y="0"/>
                  </a:moveTo>
                  <a:cubicBezTo>
                    <a:pt x="4" y="1"/>
                    <a:pt x="4" y="2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8" name="Freeform 1553"/>
            <p:cNvSpPr>
              <a:spLocks noChangeArrowheads="1"/>
            </p:cNvSpPr>
            <p:nvPr/>
          </p:nvSpPr>
          <p:spPr bwMode="auto">
            <a:xfrm>
              <a:off x="547688" y="642938"/>
              <a:ext cx="12700" cy="25400"/>
            </a:xfrm>
            <a:custGeom>
              <a:avLst/>
              <a:gdLst>
                <a:gd name="T0" fmla="*/ 2147483647 w 10"/>
                <a:gd name="T1" fmla="*/ 2147483647 h 20"/>
                <a:gd name="T2" fmla="*/ 2147483647 w 10"/>
                <a:gd name="T3" fmla="*/ 2147483647 h 20"/>
                <a:gd name="T4" fmla="*/ 2147483647 w 10"/>
                <a:gd name="T5" fmla="*/ 2147483647 h 20"/>
                <a:gd name="T6" fmla="*/ 2147483647 w 10"/>
                <a:gd name="T7" fmla="*/ 2147483647 h 20"/>
                <a:gd name="T8" fmla="*/ 2147483647 w 10"/>
                <a:gd name="T9" fmla="*/ 2147483647 h 20"/>
                <a:gd name="T10" fmla="*/ 0 w 10"/>
                <a:gd name="T11" fmla="*/ 2147483647 h 20"/>
                <a:gd name="T12" fmla="*/ 2147483647 w 10"/>
                <a:gd name="T13" fmla="*/ 0 h 20"/>
                <a:gd name="T14" fmla="*/ 2147483647 w 10"/>
                <a:gd name="T15" fmla="*/ 214748364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20"/>
                <a:gd name="T26" fmla="*/ 10 w 10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20">
                  <a:moveTo>
                    <a:pt x="7" y="11"/>
                  </a:moveTo>
                  <a:cubicBezTo>
                    <a:pt x="8" y="14"/>
                    <a:pt x="9" y="16"/>
                    <a:pt x="10" y="19"/>
                  </a:cubicBezTo>
                  <a:cubicBezTo>
                    <a:pt x="9" y="20"/>
                    <a:pt x="8" y="20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5" y="17"/>
                    <a:pt x="4" y="14"/>
                    <a:pt x="3" y="10"/>
                  </a:cubicBezTo>
                  <a:cubicBezTo>
                    <a:pt x="2" y="7"/>
                    <a:pt x="1" y="4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5" y="3"/>
                    <a:pt x="6" y="7"/>
                    <a:pt x="7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79" name="Freeform 1554"/>
            <p:cNvSpPr>
              <a:spLocks noChangeArrowheads="1"/>
            </p:cNvSpPr>
            <p:nvPr/>
          </p:nvSpPr>
          <p:spPr bwMode="auto">
            <a:xfrm>
              <a:off x="517525" y="846138"/>
              <a:ext cx="41275" cy="87313"/>
            </a:xfrm>
            <a:custGeom>
              <a:avLst/>
              <a:gdLst>
                <a:gd name="T0" fmla="*/ 2147483647 w 31"/>
                <a:gd name="T1" fmla="*/ 2147483647 h 67"/>
                <a:gd name="T2" fmla="*/ 2147483647 w 31"/>
                <a:gd name="T3" fmla="*/ 2147483647 h 67"/>
                <a:gd name="T4" fmla="*/ 2147483647 w 31"/>
                <a:gd name="T5" fmla="*/ 2147483647 h 67"/>
                <a:gd name="T6" fmla="*/ 2147483647 w 31"/>
                <a:gd name="T7" fmla="*/ 2147483647 h 67"/>
                <a:gd name="T8" fmla="*/ 2147483647 w 31"/>
                <a:gd name="T9" fmla="*/ 2147483647 h 67"/>
                <a:gd name="T10" fmla="*/ 0 w 31"/>
                <a:gd name="T11" fmla="*/ 0 h 67"/>
                <a:gd name="T12" fmla="*/ 0 w 31"/>
                <a:gd name="T13" fmla="*/ 0 h 67"/>
                <a:gd name="T14" fmla="*/ 2147483647 w 31"/>
                <a:gd name="T15" fmla="*/ 2147483647 h 67"/>
                <a:gd name="T16" fmla="*/ 2147483647 w 31"/>
                <a:gd name="T17" fmla="*/ 2147483647 h 67"/>
                <a:gd name="T18" fmla="*/ 2147483647 w 31"/>
                <a:gd name="T19" fmla="*/ 214748364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67"/>
                <a:gd name="T32" fmla="*/ 31 w 31"/>
                <a:gd name="T33" fmla="*/ 67 h 6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67">
                  <a:moveTo>
                    <a:pt x="31" y="65"/>
                  </a:moveTo>
                  <a:cubicBezTo>
                    <a:pt x="31" y="65"/>
                    <a:pt x="30" y="65"/>
                    <a:pt x="30" y="65"/>
                  </a:cubicBezTo>
                  <a:cubicBezTo>
                    <a:pt x="29" y="65"/>
                    <a:pt x="28" y="66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6" y="62"/>
                    <a:pt x="24" y="57"/>
                    <a:pt x="22" y="52"/>
                  </a:cubicBezTo>
                  <a:cubicBezTo>
                    <a:pt x="16" y="37"/>
                    <a:pt x="11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6"/>
                    <a:pt x="10" y="12"/>
                    <a:pt x="14" y="19"/>
                  </a:cubicBezTo>
                  <a:cubicBezTo>
                    <a:pt x="18" y="29"/>
                    <a:pt x="21" y="40"/>
                    <a:pt x="25" y="49"/>
                  </a:cubicBezTo>
                  <a:cubicBezTo>
                    <a:pt x="27" y="54"/>
                    <a:pt x="29" y="60"/>
                    <a:pt x="31" y="6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0" name="Freeform 1555"/>
            <p:cNvSpPr>
              <a:spLocks noChangeArrowheads="1"/>
            </p:cNvSpPr>
            <p:nvPr/>
          </p:nvSpPr>
          <p:spPr bwMode="auto">
            <a:xfrm>
              <a:off x="542925" y="106838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2"/>
                  </a:cubicBezTo>
                  <a:cubicBezTo>
                    <a:pt x="6" y="13"/>
                    <a:pt x="3" y="12"/>
                    <a:pt x="1" y="9"/>
                  </a:cubicBezTo>
                  <a:cubicBezTo>
                    <a:pt x="0" y="6"/>
                    <a:pt x="2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4"/>
                    <a:pt x="2" y="7"/>
                    <a:pt x="4" y="9"/>
                  </a:cubicBezTo>
                  <a:cubicBezTo>
                    <a:pt x="5" y="10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9" y="3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1" name="Freeform 1556"/>
            <p:cNvSpPr>
              <a:spLocks noChangeArrowheads="1"/>
            </p:cNvSpPr>
            <p:nvPr/>
          </p:nvSpPr>
          <p:spPr bwMode="auto">
            <a:xfrm>
              <a:off x="533400" y="639763"/>
              <a:ext cx="23813" cy="34925"/>
            </a:xfrm>
            <a:custGeom>
              <a:avLst/>
              <a:gdLst>
                <a:gd name="T0" fmla="*/ 2147483647 w 18"/>
                <a:gd name="T1" fmla="*/ 2147483647 h 27"/>
                <a:gd name="T2" fmla="*/ 2147483647 w 18"/>
                <a:gd name="T3" fmla="*/ 2147483647 h 27"/>
                <a:gd name="T4" fmla="*/ 2147483647 w 18"/>
                <a:gd name="T5" fmla="*/ 2147483647 h 27"/>
                <a:gd name="T6" fmla="*/ 2147483647 w 18"/>
                <a:gd name="T7" fmla="*/ 0 h 27"/>
                <a:gd name="T8" fmla="*/ 2147483647 w 18"/>
                <a:gd name="T9" fmla="*/ 0 h 27"/>
                <a:gd name="T10" fmla="*/ 2147483647 w 18"/>
                <a:gd name="T11" fmla="*/ 2147483647 h 27"/>
                <a:gd name="T12" fmla="*/ 2147483647 w 18"/>
                <a:gd name="T13" fmla="*/ 2147483647 h 27"/>
                <a:gd name="T14" fmla="*/ 2147483647 w 18"/>
                <a:gd name="T15" fmla="*/ 2147483647 h 27"/>
                <a:gd name="T16" fmla="*/ 2147483647 w 18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27"/>
                <a:gd name="T29" fmla="*/ 18 w 18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27">
                  <a:moveTo>
                    <a:pt x="17" y="22"/>
                  </a:moveTo>
                  <a:cubicBezTo>
                    <a:pt x="18" y="24"/>
                    <a:pt x="18" y="25"/>
                    <a:pt x="18" y="26"/>
                  </a:cubicBezTo>
                  <a:cubicBezTo>
                    <a:pt x="12" y="27"/>
                    <a:pt x="4" y="26"/>
                    <a:pt x="2" y="19"/>
                  </a:cubicBezTo>
                  <a:cubicBezTo>
                    <a:pt x="0" y="12"/>
                    <a:pt x="2" y="5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2"/>
                    <a:pt x="11" y="3"/>
                  </a:cubicBezTo>
                  <a:cubicBezTo>
                    <a:pt x="10" y="4"/>
                    <a:pt x="9" y="5"/>
                    <a:pt x="8" y="6"/>
                  </a:cubicBezTo>
                  <a:cubicBezTo>
                    <a:pt x="5" y="9"/>
                    <a:pt x="4" y="13"/>
                    <a:pt x="5" y="17"/>
                  </a:cubicBezTo>
                  <a:cubicBezTo>
                    <a:pt x="7" y="22"/>
                    <a:pt x="12" y="23"/>
                    <a:pt x="17" y="2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2" name="Freeform 1557"/>
            <p:cNvSpPr>
              <a:spLocks noChangeArrowheads="1"/>
            </p:cNvSpPr>
            <p:nvPr/>
          </p:nvSpPr>
          <p:spPr bwMode="auto">
            <a:xfrm>
              <a:off x="552450" y="600075"/>
              <a:ext cx="4763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3" name="Freeform 1558"/>
            <p:cNvSpPr>
              <a:spLocks noChangeArrowheads="1"/>
            </p:cNvSpPr>
            <p:nvPr/>
          </p:nvSpPr>
          <p:spPr bwMode="auto">
            <a:xfrm>
              <a:off x="550863" y="603250"/>
              <a:ext cx="7938" cy="11113"/>
            </a:xfrm>
            <a:custGeom>
              <a:avLst/>
              <a:gdLst>
                <a:gd name="T0" fmla="*/ 2147483647 w 6"/>
                <a:gd name="T1" fmla="*/ 0 h 8"/>
                <a:gd name="T2" fmla="*/ 2147483647 w 6"/>
                <a:gd name="T3" fmla="*/ 2147483647 h 8"/>
                <a:gd name="T4" fmla="*/ 0 w 6"/>
                <a:gd name="T5" fmla="*/ 2147483647 h 8"/>
                <a:gd name="T6" fmla="*/ 2147483647 w 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8"/>
                <a:gd name="T14" fmla="*/ 6 w 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8">
                  <a:moveTo>
                    <a:pt x="3" y="0"/>
                  </a:moveTo>
                  <a:cubicBezTo>
                    <a:pt x="4" y="2"/>
                    <a:pt x="5" y="5"/>
                    <a:pt x="6" y="8"/>
                  </a:cubicBezTo>
                  <a:cubicBezTo>
                    <a:pt x="4" y="6"/>
                    <a:pt x="2" y="4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4" name="Freeform 1559"/>
            <p:cNvSpPr>
              <a:spLocks noChangeArrowheads="1"/>
            </p:cNvSpPr>
            <p:nvPr/>
          </p:nvSpPr>
          <p:spPr bwMode="auto">
            <a:xfrm>
              <a:off x="552450" y="6000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w 2"/>
                <a:gd name="T7" fmla="*/ 0 h 2"/>
                <a:gd name="T8" fmla="*/ 0 w 2"/>
                <a:gd name="T9" fmla="*/ 0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5" name="Freeform 1560"/>
            <p:cNvSpPr>
              <a:spLocks noChangeArrowheads="1"/>
            </p:cNvSpPr>
            <p:nvPr/>
          </p:nvSpPr>
          <p:spPr bwMode="auto">
            <a:xfrm>
              <a:off x="550863" y="60007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w 3"/>
                <a:gd name="T11" fmla="*/ 2147483647 h 4"/>
                <a:gd name="T12" fmla="*/ 2147483647 w 3"/>
                <a:gd name="T13" fmla="*/ 2147483647 h 4"/>
                <a:gd name="T14" fmla="*/ 2147483647 w 3"/>
                <a:gd name="T15" fmla="*/ 2147483647 h 4"/>
                <a:gd name="T16" fmla="*/ 2147483647 w 3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4"/>
                <a:gd name="T29" fmla="*/ 3 w 3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6" name="Freeform 1561"/>
            <p:cNvSpPr>
              <a:spLocks noChangeArrowheads="1"/>
            </p:cNvSpPr>
            <p:nvPr/>
          </p:nvSpPr>
          <p:spPr bwMode="auto">
            <a:xfrm>
              <a:off x="550863" y="714375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0 w 4"/>
                <a:gd name="T7" fmla="*/ 2147483647 h 4"/>
                <a:gd name="T8" fmla="*/ 0 w 4"/>
                <a:gd name="T9" fmla="*/ 2147483647 h 4"/>
                <a:gd name="T10" fmla="*/ 2147483647 w 4"/>
                <a:gd name="T11" fmla="*/ 0 h 4"/>
                <a:gd name="T12" fmla="*/ 2147483647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4" y="0"/>
                  </a:moveTo>
                  <a:cubicBezTo>
                    <a:pt x="3" y="1"/>
                    <a:pt x="3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7" name="Freeform 1562"/>
            <p:cNvSpPr>
              <a:spLocks noChangeArrowheads="1"/>
            </p:cNvSpPr>
            <p:nvPr/>
          </p:nvSpPr>
          <p:spPr bwMode="auto">
            <a:xfrm>
              <a:off x="471488" y="717550"/>
              <a:ext cx="80963" cy="57150"/>
            </a:xfrm>
            <a:custGeom>
              <a:avLst/>
              <a:gdLst>
                <a:gd name="T0" fmla="*/ 2147483647 w 63"/>
                <a:gd name="T1" fmla="*/ 2147483647 h 44"/>
                <a:gd name="T2" fmla="*/ 2147483647 w 63"/>
                <a:gd name="T3" fmla="*/ 2147483647 h 44"/>
                <a:gd name="T4" fmla="*/ 2147483647 w 63"/>
                <a:gd name="T5" fmla="*/ 2147483647 h 44"/>
                <a:gd name="T6" fmla="*/ 2147483647 w 63"/>
                <a:gd name="T7" fmla="*/ 2147483647 h 44"/>
                <a:gd name="T8" fmla="*/ 2147483647 w 63"/>
                <a:gd name="T9" fmla="*/ 2147483647 h 44"/>
                <a:gd name="T10" fmla="*/ 2147483647 w 63"/>
                <a:gd name="T11" fmla="*/ 2147483647 h 44"/>
                <a:gd name="T12" fmla="*/ 2147483647 w 63"/>
                <a:gd name="T13" fmla="*/ 2147483647 h 44"/>
                <a:gd name="T14" fmla="*/ 0 w 63"/>
                <a:gd name="T15" fmla="*/ 2147483647 h 44"/>
                <a:gd name="T16" fmla="*/ 0 w 63"/>
                <a:gd name="T17" fmla="*/ 2147483647 h 44"/>
                <a:gd name="T18" fmla="*/ 2147483647 w 63"/>
                <a:gd name="T19" fmla="*/ 2147483647 h 44"/>
                <a:gd name="T20" fmla="*/ 2147483647 w 63"/>
                <a:gd name="T21" fmla="*/ 0 h 44"/>
                <a:gd name="T22" fmla="*/ 2147483647 w 63"/>
                <a:gd name="T23" fmla="*/ 2147483647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3"/>
                <a:gd name="T37" fmla="*/ 0 h 44"/>
                <a:gd name="T38" fmla="*/ 63 w 63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3" h="44">
                  <a:moveTo>
                    <a:pt x="63" y="1"/>
                  </a:moveTo>
                  <a:cubicBezTo>
                    <a:pt x="63" y="1"/>
                    <a:pt x="63" y="1"/>
                    <a:pt x="63" y="1"/>
                  </a:cubicBezTo>
                  <a:cubicBezTo>
                    <a:pt x="61" y="4"/>
                    <a:pt x="58" y="8"/>
                    <a:pt x="56" y="11"/>
                  </a:cubicBezTo>
                  <a:cubicBezTo>
                    <a:pt x="48" y="20"/>
                    <a:pt x="38" y="27"/>
                    <a:pt x="27" y="33"/>
                  </a:cubicBezTo>
                  <a:cubicBezTo>
                    <a:pt x="19" y="38"/>
                    <a:pt x="10" y="42"/>
                    <a:pt x="1" y="44"/>
                  </a:cubicBezTo>
                  <a:cubicBezTo>
                    <a:pt x="1" y="43"/>
                    <a:pt x="1" y="43"/>
                    <a:pt x="2" y="42"/>
                  </a:cubicBezTo>
                  <a:cubicBezTo>
                    <a:pt x="2" y="42"/>
                    <a:pt x="2" y="42"/>
                    <a:pt x="2" y="41"/>
                  </a:cubicBezTo>
                  <a:cubicBezTo>
                    <a:pt x="1" y="41"/>
                    <a:pt x="1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9" y="38"/>
                    <a:pt x="18" y="35"/>
                    <a:pt x="27" y="30"/>
                  </a:cubicBezTo>
                  <a:cubicBezTo>
                    <a:pt x="40" y="22"/>
                    <a:pt x="50" y="11"/>
                    <a:pt x="61" y="0"/>
                  </a:cubicBezTo>
                  <a:cubicBezTo>
                    <a:pt x="61" y="0"/>
                    <a:pt x="62" y="1"/>
                    <a:pt x="6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8" name="Freeform 1563"/>
            <p:cNvSpPr>
              <a:spLocks noChangeArrowheads="1"/>
            </p:cNvSpPr>
            <p:nvPr/>
          </p:nvSpPr>
          <p:spPr bwMode="auto">
            <a:xfrm>
              <a:off x="538163" y="1347788"/>
              <a:ext cx="15875" cy="15875"/>
            </a:xfrm>
            <a:custGeom>
              <a:avLst/>
              <a:gdLst>
                <a:gd name="T0" fmla="*/ 2147483647 w 12"/>
                <a:gd name="T1" fmla="*/ 2147483647 h 12"/>
                <a:gd name="T2" fmla="*/ 2147483647 w 12"/>
                <a:gd name="T3" fmla="*/ 2147483647 h 12"/>
                <a:gd name="T4" fmla="*/ 2147483647 w 12"/>
                <a:gd name="T5" fmla="*/ 2147483647 h 12"/>
                <a:gd name="T6" fmla="*/ 0 w 12"/>
                <a:gd name="T7" fmla="*/ 2147483647 h 12"/>
                <a:gd name="T8" fmla="*/ 2147483647 w 12"/>
                <a:gd name="T9" fmla="*/ 2147483647 h 12"/>
                <a:gd name="T10" fmla="*/ 2147483647 w 12"/>
                <a:gd name="T11" fmla="*/ 2147483647 h 12"/>
                <a:gd name="T12" fmla="*/ 2147483647 w 12"/>
                <a:gd name="T13" fmla="*/ 2147483647 h 12"/>
                <a:gd name="T14" fmla="*/ 2147483647 w 12"/>
                <a:gd name="T15" fmla="*/ 2147483647 h 12"/>
                <a:gd name="T16" fmla="*/ 2147483647 w 12"/>
                <a:gd name="T17" fmla="*/ 2147483647 h 12"/>
                <a:gd name="T18" fmla="*/ 2147483647 w 12"/>
                <a:gd name="T19" fmla="*/ 2147483647 h 12"/>
                <a:gd name="T20" fmla="*/ 2147483647 w 12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2"/>
                <a:gd name="T35" fmla="*/ 12 w 12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2">
                  <a:moveTo>
                    <a:pt x="9" y="2"/>
                  </a:moveTo>
                  <a:cubicBezTo>
                    <a:pt x="11" y="3"/>
                    <a:pt x="12" y="6"/>
                    <a:pt x="11" y="8"/>
                  </a:cubicBezTo>
                  <a:cubicBezTo>
                    <a:pt x="10" y="10"/>
                    <a:pt x="7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5" y="0"/>
                    <a:pt x="8" y="1"/>
                  </a:cubicBezTo>
                  <a:cubicBezTo>
                    <a:pt x="7" y="1"/>
                    <a:pt x="6" y="3"/>
                    <a:pt x="7" y="4"/>
                  </a:cubicBezTo>
                  <a:cubicBezTo>
                    <a:pt x="5" y="3"/>
                    <a:pt x="2" y="5"/>
                    <a:pt x="3" y="7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9" y="6"/>
                    <a:pt x="8" y="4"/>
                    <a:pt x="7" y="4"/>
                  </a:cubicBezTo>
                  <a:cubicBezTo>
                    <a:pt x="9" y="4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89" name="Freeform 1564"/>
            <p:cNvSpPr>
              <a:spLocks noChangeArrowheads="1"/>
            </p:cNvSpPr>
            <p:nvPr/>
          </p:nvSpPr>
          <p:spPr bwMode="auto">
            <a:xfrm>
              <a:off x="536575" y="1209675"/>
              <a:ext cx="17463" cy="15875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2147483647 w 13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13"/>
                <a:gd name="T35" fmla="*/ 13 w 13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13">
                  <a:moveTo>
                    <a:pt x="9" y="2"/>
                  </a:moveTo>
                  <a:cubicBezTo>
                    <a:pt x="12" y="3"/>
                    <a:pt x="13" y="6"/>
                    <a:pt x="11" y="9"/>
                  </a:cubicBezTo>
                  <a:cubicBezTo>
                    <a:pt x="10" y="11"/>
                    <a:pt x="8" y="13"/>
                    <a:pt x="5" y="12"/>
                  </a:cubicBezTo>
                  <a:cubicBezTo>
                    <a:pt x="2" y="12"/>
                    <a:pt x="0" y="9"/>
                    <a:pt x="1" y="6"/>
                  </a:cubicBezTo>
                  <a:cubicBezTo>
                    <a:pt x="1" y="2"/>
                    <a:pt x="5" y="0"/>
                    <a:pt x="9" y="2"/>
                  </a:cubicBezTo>
                  <a:cubicBezTo>
                    <a:pt x="7" y="1"/>
                    <a:pt x="6" y="3"/>
                    <a:pt x="8" y="4"/>
                  </a:cubicBezTo>
                  <a:cubicBezTo>
                    <a:pt x="5" y="3"/>
                    <a:pt x="2" y="5"/>
                    <a:pt x="3" y="8"/>
                  </a:cubicBezTo>
                  <a:cubicBezTo>
                    <a:pt x="4" y="9"/>
                    <a:pt x="4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0" y="6"/>
                    <a:pt x="9" y="5"/>
                    <a:pt x="8" y="4"/>
                  </a:cubicBezTo>
                  <a:cubicBezTo>
                    <a:pt x="9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0" name="Freeform 1565"/>
            <p:cNvSpPr>
              <a:spLocks noChangeArrowheads="1"/>
            </p:cNvSpPr>
            <p:nvPr/>
          </p:nvSpPr>
          <p:spPr bwMode="auto">
            <a:xfrm>
              <a:off x="546100" y="636588"/>
              <a:ext cx="4763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2147483647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3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1" name="Freeform 1566"/>
            <p:cNvSpPr>
              <a:spLocks noChangeArrowheads="1"/>
            </p:cNvSpPr>
            <p:nvPr/>
          </p:nvSpPr>
          <p:spPr bwMode="auto">
            <a:xfrm>
              <a:off x="547688" y="1068388"/>
              <a:ext cx="4763" cy="3175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2147483647 w 4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2"/>
                <a:gd name="T23" fmla="*/ 4 w 4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2">
                  <a:moveTo>
                    <a:pt x="2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2" name="Freeform 1567"/>
            <p:cNvSpPr>
              <a:spLocks noChangeArrowheads="1"/>
            </p:cNvSpPr>
            <p:nvPr/>
          </p:nvSpPr>
          <p:spPr bwMode="auto">
            <a:xfrm>
              <a:off x="536575" y="600075"/>
              <a:ext cx="14288" cy="9525"/>
            </a:xfrm>
            <a:custGeom>
              <a:avLst/>
              <a:gdLst>
                <a:gd name="T0" fmla="*/ 2147483647 w 10"/>
                <a:gd name="T1" fmla="*/ 0 h 7"/>
                <a:gd name="T2" fmla="*/ 2147483647 w 10"/>
                <a:gd name="T3" fmla="*/ 0 h 7"/>
                <a:gd name="T4" fmla="*/ 2147483647 w 10"/>
                <a:gd name="T5" fmla="*/ 2147483647 h 7"/>
                <a:gd name="T6" fmla="*/ 2147483647 w 10"/>
                <a:gd name="T7" fmla="*/ 2147483647 h 7"/>
                <a:gd name="T8" fmla="*/ 2147483647 w 10"/>
                <a:gd name="T9" fmla="*/ 2147483647 h 7"/>
                <a:gd name="T10" fmla="*/ 2147483647 w 10"/>
                <a:gd name="T11" fmla="*/ 2147483647 h 7"/>
                <a:gd name="T12" fmla="*/ 2147483647 w 10"/>
                <a:gd name="T13" fmla="*/ 2147483647 h 7"/>
                <a:gd name="T14" fmla="*/ 2147483647 w 10"/>
                <a:gd name="T15" fmla="*/ 2147483647 h 7"/>
                <a:gd name="T16" fmla="*/ 2147483647 w 10"/>
                <a:gd name="T17" fmla="*/ 2147483647 h 7"/>
                <a:gd name="T18" fmla="*/ 2147483647 w 10"/>
                <a:gd name="T19" fmla="*/ 2147483647 h 7"/>
                <a:gd name="T20" fmla="*/ 0 w 10"/>
                <a:gd name="T21" fmla="*/ 2147483647 h 7"/>
                <a:gd name="T22" fmla="*/ 2147483647 w 10"/>
                <a:gd name="T23" fmla="*/ 2147483647 h 7"/>
                <a:gd name="T24" fmla="*/ 2147483647 w 10"/>
                <a:gd name="T25" fmla="*/ 2147483647 h 7"/>
                <a:gd name="T26" fmla="*/ 2147483647 w 10"/>
                <a:gd name="T27" fmla="*/ 0 h 7"/>
                <a:gd name="T28" fmla="*/ 2147483647 w 10"/>
                <a:gd name="T29" fmla="*/ 0 h 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7"/>
                <a:gd name="T47" fmla="*/ 10 w 10"/>
                <a:gd name="T48" fmla="*/ 7 h 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7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4"/>
                    <a:pt x="8" y="5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6" y="6"/>
                    <a:pt x="5" y="7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ubicBezTo>
                    <a:pt x="1" y="5"/>
                    <a:pt x="1" y="4"/>
                    <a:pt x="0" y="3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7" y="2"/>
                    <a:pt x="8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3" name="Freeform 1568"/>
            <p:cNvSpPr>
              <a:spLocks noChangeArrowheads="1"/>
            </p:cNvSpPr>
            <p:nvPr/>
          </p:nvSpPr>
          <p:spPr bwMode="auto">
            <a:xfrm>
              <a:off x="546100" y="1349375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0 h 3"/>
                <a:gd name="T6" fmla="*/ 2147483647 w 4"/>
                <a:gd name="T7" fmla="*/ 0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1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4" name="Freeform 1569"/>
            <p:cNvSpPr>
              <a:spLocks noChangeArrowheads="1"/>
            </p:cNvSpPr>
            <p:nvPr/>
          </p:nvSpPr>
          <p:spPr bwMode="auto">
            <a:xfrm>
              <a:off x="544513" y="1209675"/>
              <a:ext cx="6350" cy="6350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3" y="4"/>
                    <a:pt x="2" y="3"/>
                  </a:cubicBezTo>
                  <a:cubicBezTo>
                    <a:pt x="0" y="2"/>
                    <a:pt x="1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5" name="Freeform 1570"/>
            <p:cNvSpPr>
              <a:spLocks noChangeArrowheads="1"/>
            </p:cNvSpPr>
            <p:nvPr/>
          </p:nvSpPr>
          <p:spPr bwMode="auto">
            <a:xfrm>
              <a:off x="473075" y="1746250"/>
              <a:ext cx="77788" cy="169863"/>
            </a:xfrm>
            <a:custGeom>
              <a:avLst/>
              <a:gdLst>
                <a:gd name="T0" fmla="*/ 2147483647 w 59"/>
                <a:gd name="T1" fmla="*/ 2147483647 h 131"/>
                <a:gd name="T2" fmla="*/ 2147483647 w 59"/>
                <a:gd name="T3" fmla="*/ 2147483647 h 131"/>
                <a:gd name="T4" fmla="*/ 2147483647 w 59"/>
                <a:gd name="T5" fmla="*/ 2147483647 h 131"/>
                <a:gd name="T6" fmla="*/ 2147483647 w 59"/>
                <a:gd name="T7" fmla="*/ 2147483647 h 131"/>
                <a:gd name="T8" fmla="*/ 2147483647 w 59"/>
                <a:gd name="T9" fmla="*/ 2147483647 h 131"/>
                <a:gd name="T10" fmla="*/ 2147483647 w 59"/>
                <a:gd name="T11" fmla="*/ 2147483647 h 131"/>
                <a:gd name="T12" fmla="*/ 2147483647 w 59"/>
                <a:gd name="T13" fmla="*/ 2147483647 h 131"/>
                <a:gd name="T14" fmla="*/ 2147483647 w 59"/>
                <a:gd name="T15" fmla="*/ 2147483647 h 131"/>
                <a:gd name="T16" fmla="*/ 2147483647 w 59"/>
                <a:gd name="T17" fmla="*/ 2147483647 h 131"/>
                <a:gd name="T18" fmla="*/ 2147483647 w 59"/>
                <a:gd name="T19" fmla="*/ 2147483647 h 131"/>
                <a:gd name="T20" fmla="*/ 0 w 59"/>
                <a:gd name="T21" fmla="*/ 2147483647 h 131"/>
                <a:gd name="T22" fmla="*/ 2147483647 w 59"/>
                <a:gd name="T23" fmla="*/ 0 h 131"/>
                <a:gd name="T24" fmla="*/ 2147483647 w 59"/>
                <a:gd name="T25" fmla="*/ 2147483647 h 131"/>
                <a:gd name="T26" fmla="*/ 2147483647 w 59"/>
                <a:gd name="T27" fmla="*/ 2147483647 h 131"/>
                <a:gd name="T28" fmla="*/ 2147483647 w 59"/>
                <a:gd name="T29" fmla="*/ 2147483647 h 1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9"/>
                <a:gd name="T46" fmla="*/ 0 h 131"/>
                <a:gd name="T47" fmla="*/ 59 w 59"/>
                <a:gd name="T48" fmla="*/ 131 h 1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9" h="131">
                  <a:moveTo>
                    <a:pt x="58" y="127"/>
                  </a:moveTo>
                  <a:cubicBezTo>
                    <a:pt x="59" y="128"/>
                    <a:pt x="57" y="131"/>
                    <a:pt x="56" y="131"/>
                  </a:cubicBezTo>
                  <a:cubicBezTo>
                    <a:pt x="55" y="130"/>
                    <a:pt x="54" y="130"/>
                    <a:pt x="53" y="130"/>
                  </a:cubicBezTo>
                  <a:cubicBezTo>
                    <a:pt x="54" y="129"/>
                    <a:pt x="54" y="129"/>
                    <a:pt x="54" y="129"/>
                  </a:cubicBezTo>
                  <a:cubicBezTo>
                    <a:pt x="54" y="128"/>
                    <a:pt x="55" y="127"/>
                    <a:pt x="56" y="126"/>
                  </a:cubicBezTo>
                  <a:cubicBezTo>
                    <a:pt x="54" y="126"/>
                    <a:pt x="53" y="126"/>
                    <a:pt x="51" y="125"/>
                  </a:cubicBezTo>
                  <a:cubicBezTo>
                    <a:pt x="46" y="116"/>
                    <a:pt x="41" y="106"/>
                    <a:pt x="35" y="97"/>
                  </a:cubicBezTo>
                  <a:cubicBezTo>
                    <a:pt x="28" y="87"/>
                    <a:pt x="20" y="77"/>
                    <a:pt x="15" y="66"/>
                  </a:cubicBezTo>
                  <a:cubicBezTo>
                    <a:pt x="13" y="62"/>
                    <a:pt x="11" y="57"/>
                    <a:pt x="9" y="53"/>
                  </a:cubicBezTo>
                  <a:cubicBezTo>
                    <a:pt x="9" y="49"/>
                    <a:pt x="8" y="45"/>
                    <a:pt x="7" y="41"/>
                  </a:cubicBezTo>
                  <a:cubicBezTo>
                    <a:pt x="6" y="29"/>
                    <a:pt x="3" y="17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6" y="23"/>
                    <a:pt x="10" y="48"/>
                    <a:pt x="22" y="68"/>
                  </a:cubicBezTo>
                  <a:cubicBezTo>
                    <a:pt x="27" y="78"/>
                    <a:pt x="35" y="87"/>
                    <a:pt x="41" y="97"/>
                  </a:cubicBezTo>
                  <a:cubicBezTo>
                    <a:pt x="47" y="107"/>
                    <a:pt x="52" y="117"/>
                    <a:pt x="58" y="1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6" name="Freeform 1571"/>
            <p:cNvSpPr>
              <a:spLocks noChangeArrowheads="1"/>
            </p:cNvSpPr>
            <p:nvPr/>
          </p:nvSpPr>
          <p:spPr bwMode="auto">
            <a:xfrm>
              <a:off x="531813" y="603250"/>
              <a:ext cx="19050" cy="36513"/>
            </a:xfrm>
            <a:custGeom>
              <a:avLst/>
              <a:gdLst>
                <a:gd name="T0" fmla="*/ 2147483647 w 14"/>
                <a:gd name="T1" fmla="*/ 2147483647 h 28"/>
                <a:gd name="T2" fmla="*/ 2147483647 w 14"/>
                <a:gd name="T3" fmla="*/ 2147483647 h 28"/>
                <a:gd name="T4" fmla="*/ 0 w 14"/>
                <a:gd name="T5" fmla="*/ 0 h 28"/>
                <a:gd name="T6" fmla="*/ 2147483647 w 14"/>
                <a:gd name="T7" fmla="*/ 2147483647 h 28"/>
                <a:gd name="T8" fmla="*/ 2147483647 w 14"/>
                <a:gd name="T9" fmla="*/ 214748364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8"/>
                <a:gd name="T17" fmla="*/ 14 w 14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8">
                  <a:moveTo>
                    <a:pt x="14" y="26"/>
                  </a:moveTo>
                  <a:cubicBezTo>
                    <a:pt x="13" y="26"/>
                    <a:pt x="12" y="27"/>
                    <a:pt x="11" y="28"/>
                  </a:cubicBezTo>
                  <a:cubicBezTo>
                    <a:pt x="7" y="19"/>
                    <a:pt x="3" y="10"/>
                    <a:pt x="0" y="0"/>
                  </a:cubicBezTo>
                  <a:cubicBezTo>
                    <a:pt x="2" y="2"/>
                    <a:pt x="4" y="4"/>
                    <a:pt x="6" y="4"/>
                  </a:cubicBezTo>
                  <a:cubicBezTo>
                    <a:pt x="8" y="12"/>
                    <a:pt x="11" y="19"/>
                    <a:pt x="14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7" name="Freeform 1572"/>
            <p:cNvSpPr>
              <a:spLocks noChangeArrowheads="1"/>
            </p:cNvSpPr>
            <p:nvPr/>
          </p:nvSpPr>
          <p:spPr bwMode="auto">
            <a:xfrm>
              <a:off x="539750" y="190817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0 w 5"/>
                <a:gd name="T5" fmla="*/ 0 h 4"/>
                <a:gd name="T6" fmla="*/ 2147483647 w 5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5" y="1"/>
                  </a:moveTo>
                  <a:cubicBezTo>
                    <a:pt x="4" y="2"/>
                    <a:pt x="3" y="3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1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8" name="Freeform 1573"/>
            <p:cNvSpPr>
              <a:spLocks noChangeArrowheads="1"/>
            </p:cNvSpPr>
            <p:nvPr/>
          </p:nvSpPr>
          <p:spPr bwMode="auto">
            <a:xfrm>
              <a:off x="484188" y="1878013"/>
              <a:ext cx="60325" cy="36513"/>
            </a:xfrm>
            <a:custGeom>
              <a:avLst/>
              <a:gdLst>
                <a:gd name="T0" fmla="*/ 2147483647 w 46"/>
                <a:gd name="T1" fmla="*/ 2147483647 h 28"/>
                <a:gd name="T2" fmla="*/ 2147483647 w 46"/>
                <a:gd name="T3" fmla="*/ 2147483647 h 28"/>
                <a:gd name="T4" fmla="*/ 2147483647 w 46"/>
                <a:gd name="T5" fmla="*/ 2147483647 h 28"/>
                <a:gd name="T6" fmla="*/ 2147483647 w 46"/>
                <a:gd name="T7" fmla="*/ 2147483647 h 28"/>
                <a:gd name="T8" fmla="*/ 2147483647 w 46"/>
                <a:gd name="T9" fmla="*/ 2147483647 h 28"/>
                <a:gd name="T10" fmla="*/ 2147483647 w 46"/>
                <a:gd name="T11" fmla="*/ 2147483647 h 28"/>
                <a:gd name="T12" fmla="*/ 2147483647 w 46"/>
                <a:gd name="T13" fmla="*/ 2147483647 h 28"/>
                <a:gd name="T14" fmla="*/ 0 w 46"/>
                <a:gd name="T15" fmla="*/ 2147483647 h 28"/>
                <a:gd name="T16" fmla="*/ 0 w 46"/>
                <a:gd name="T17" fmla="*/ 2147483647 h 28"/>
                <a:gd name="T18" fmla="*/ 0 w 46"/>
                <a:gd name="T19" fmla="*/ 2147483647 h 28"/>
                <a:gd name="T20" fmla="*/ 2147483647 w 46"/>
                <a:gd name="T21" fmla="*/ 2147483647 h 28"/>
                <a:gd name="T22" fmla="*/ 2147483647 w 46"/>
                <a:gd name="T23" fmla="*/ 2147483647 h 28"/>
                <a:gd name="T24" fmla="*/ 2147483647 w 46"/>
                <a:gd name="T25" fmla="*/ 2147483647 h 28"/>
                <a:gd name="T26" fmla="*/ 2147483647 w 46"/>
                <a:gd name="T27" fmla="*/ 2147483647 h 28"/>
                <a:gd name="T28" fmla="*/ 2147483647 w 46"/>
                <a:gd name="T29" fmla="*/ 2147483647 h 28"/>
                <a:gd name="T30" fmla="*/ 2147483647 w 46"/>
                <a:gd name="T31" fmla="*/ 2147483647 h 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6"/>
                <a:gd name="T49" fmla="*/ 0 h 28"/>
                <a:gd name="T50" fmla="*/ 46 w 46"/>
                <a:gd name="T51" fmla="*/ 28 h 2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6" h="28">
                  <a:moveTo>
                    <a:pt x="46" y="27"/>
                  </a:moveTo>
                  <a:cubicBezTo>
                    <a:pt x="45" y="28"/>
                    <a:pt x="45" y="28"/>
                    <a:pt x="45" y="28"/>
                  </a:cubicBezTo>
                  <a:cubicBezTo>
                    <a:pt x="31" y="27"/>
                    <a:pt x="19" y="18"/>
                    <a:pt x="10" y="7"/>
                  </a:cubicBezTo>
                  <a:cubicBezTo>
                    <a:pt x="11" y="6"/>
                    <a:pt x="12" y="4"/>
                    <a:pt x="12" y="3"/>
                  </a:cubicBezTo>
                  <a:cubicBezTo>
                    <a:pt x="11" y="3"/>
                    <a:pt x="9" y="3"/>
                    <a:pt x="8" y="4"/>
                  </a:cubicBezTo>
                  <a:cubicBezTo>
                    <a:pt x="9" y="5"/>
                    <a:pt x="10" y="6"/>
                    <a:pt x="10" y="7"/>
                  </a:cubicBezTo>
                  <a:cubicBezTo>
                    <a:pt x="8" y="12"/>
                    <a:pt x="6" y="17"/>
                    <a:pt x="4" y="22"/>
                  </a:cubicBezTo>
                  <a:cubicBezTo>
                    <a:pt x="4" y="23"/>
                    <a:pt x="1" y="24"/>
                    <a:pt x="0" y="2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3" y="20"/>
                    <a:pt x="4" y="20"/>
                  </a:cubicBezTo>
                  <a:cubicBezTo>
                    <a:pt x="4" y="18"/>
                    <a:pt x="3" y="16"/>
                    <a:pt x="3" y="14"/>
                  </a:cubicBezTo>
                  <a:cubicBezTo>
                    <a:pt x="5" y="10"/>
                    <a:pt x="6" y="6"/>
                    <a:pt x="8" y="2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20" y="12"/>
                    <a:pt x="30" y="21"/>
                    <a:pt x="43" y="23"/>
                  </a:cubicBezTo>
                  <a:cubicBezTo>
                    <a:pt x="44" y="25"/>
                    <a:pt x="45" y="26"/>
                    <a:pt x="46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199" name="Freeform 1574"/>
            <p:cNvSpPr>
              <a:spLocks noChangeArrowheads="1"/>
            </p:cNvSpPr>
            <p:nvPr/>
          </p:nvSpPr>
          <p:spPr bwMode="auto">
            <a:xfrm>
              <a:off x="538163" y="481013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3" y="0"/>
                  </a:moveTo>
                  <a:cubicBezTo>
                    <a:pt x="4" y="2"/>
                    <a:pt x="3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0" name="Freeform 1575"/>
            <p:cNvSpPr>
              <a:spLocks noChangeArrowheads="1"/>
            </p:cNvSpPr>
            <p:nvPr/>
          </p:nvSpPr>
          <p:spPr bwMode="auto">
            <a:xfrm>
              <a:off x="346075" y="431800"/>
              <a:ext cx="196850" cy="49213"/>
            </a:xfrm>
            <a:custGeom>
              <a:avLst/>
              <a:gdLst>
                <a:gd name="T0" fmla="*/ 2147483647 w 151"/>
                <a:gd name="T1" fmla="*/ 2147483647 h 38"/>
                <a:gd name="T2" fmla="*/ 2147483647 w 151"/>
                <a:gd name="T3" fmla="*/ 2147483647 h 38"/>
                <a:gd name="T4" fmla="*/ 2147483647 w 151"/>
                <a:gd name="T5" fmla="*/ 2147483647 h 38"/>
                <a:gd name="T6" fmla="*/ 2147483647 w 151"/>
                <a:gd name="T7" fmla="*/ 2147483647 h 38"/>
                <a:gd name="T8" fmla="*/ 2147483647 w 151"/>
                <a:gd name="T9" fmla="*/ 2147483647 h 38"/>
                <a:gd name="T10" fmla="*/ 2147483647 w 151"/>
                <a:gd name="T11" fmla="*/ 2147483647 h 38"/>
                <a:gd name="T12" fmla="*/ 2147483647 w 151"/>
                <a:gd name="T13" fmla="*/ 2147483647 h 38"/>
                <a:gd name="T14" fmla="*/ 2147483647 w 151"/>
                <a:gd name="T15" fmla="*/ 2147483647 h 38"/>
                <a:gd name="T16" fmla="*/ 0 w 151"/>
                <a:gd name="T17" fmla="*/ 2147483647 h 38"/>
                <a:gd name="T18" fmla="*/ 2147483647 w 151"/>
                <a:gd name="T19" fmla="*/ 2147483647 h 38"/>
                <a:gd name="T20" fmla="*/ 2147483647 w 151"/>
                <a:gd name="T21" fmla="*/ 2147483647 h 38"/>
                <a:gd name="T22" fmla="*/ 2147483647 w 151"/>
                <a:gd name="T23" fmla="*/ 2147483647 h 38"/>
                <a:gd name="T24" fmla="*/ 2147483647 w 151"/>
                <a:gd name="T25" fmla="*/ 2147483647 h 38"/>
                <a:gd name="T26" fmla="*/ 2147483647 w 151"/>
                <a:gd name="T27" fmla="*/ 2147483647 h 38"/>
                <a:gd name="T28" fmla="*/ 2147483647 w 151"/>
                <a:gd name="T29" fmla="*/ 2147483647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1"/>
                <a:gd name="T46" fmla="*/ 0 h 38"/>
                <a:gd name="T47" fmla="*/ 151 w 151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1" h="38">
                  <a:moveTo>
                    <a:pt x="151" y="37"/>
                  </a:moveTo>
                  <a:cubicBezTo>
                    <a:pt x="151" y="37"/>
                    <a:pt x="151" y="37"/>
                    <a:pt x="151" y="37"/>
                  </a:cubicBezTo>
                  <a:cubicBezTo>
                    <a:pt x="150" y="38"/>
                    <a:pt x="149" y="38"/>
                    <a:pt x="148" y="38"/>
                  </a:cubicBezTo>
                  <a:cubicBezTo>
                    <a:pt x="145" y="36"/>
                    <a:pt x="143" y="33"/>
                    <a:pt x="140" y="31"/>
                  </a:cubicBezTo>
                  <a:cubicBezTo>
                    <a:pt x="137" y="28"/>
                    <a:pt x="134" y="25"/>
                    <a:pt x="131" y="23"/>
                  </a:cubicBezTo>
                  <a:cubicBezTo>
                    <a:pt x="124" y="18"/>
                    <a:pt x="117" y="14"/>
                    <a:pt x="109" y="11"/>
                  </a:cubicBezTo>
                  <a:cubicBezTo>
                    <a:pt x="95" y="6"/>
                    <a:pt x="79" y="4"/>
                    <a:pt x="64" y="5"/>
                  </a:cubicBezTo>
                  <a:cubicBezTo>
                    <a:pt x="42" y="6"/>
                    <a:pt x="15" y="12"/>
                    <a:pt x="2" y="31"/>
                  </a:cubicBezTo>
                  <a:cubicBezTo>
                    <a:pt x="1" y="31"/>
                    <a:pt x="0" y="31"/>
                    <a:pt x="0" y="30"/>
                  </a:cubicBezTo>
                  <a:cubicBezTo>
                    <a:pt x="3" y="21"/>
                    <a:pt x="13" y="15"/>
                    <a:pt x="22" y="11"/>
                  </a:cubicBezTo>
                  <a:cubicBezTo>
                    <a:pt x="35" y="5"/>
                    <a:pt x="49" y="2"/>
                    <a:pt x="63" y="1"/>
                  </a:cubicBezTo>
                  <a:cubicBezTo>
                    <a:pt x="79" y="0"/>
                    <a:pt x="96" y="2"/>
                    <a:pt x="111" y="8"/>
                  </a:cubicBezTo>
                  <a:cubicBezTo>
                    <a:pt x="119" y="11"/>
                    <a:pt x="127" y="15"/>
                    <a:pt x="134" y="20"/>
                  </a:cubicBezTo>
                  <a:cubicBezTo>
                    <a:pt x="137" y="22"/>
                    <a:pt x="140" y="25"/>
                    <a:pt x="143" y="28"/>
                  </a:cubicBezTo>
                  <a:cubicBezTo>
                    <a:pt x="146" y="31"/>
                    <a:pt x="150" y="34"/>
                    <a:pt x="151" y="3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1" name="Freeform 1576"/>
            <p:cNvSpPr>
              <a:spLocks noChangeArrowheads="1"/>
            </p:cNvSpPr>
            <p:nvPr/>
          </p:nvSpPr>
          <p:spPr bwMode="auto">
            <a:xfrm>
              <a:off x="530225" y="596900"/>
              <a:ext cx="9525" cy="11113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0 w 7"/>
                <a:gd name="T7" fmla="*/ 2147483647 h 9"/>
                <a:gd name="T8" fmla="*/ 2147483647 w 7"/>
                <a:gd name="T9" fmla="*/ 0 h 9"/>
                <a:gd name="T10" fmla="*/ 2147483647 w 7"/>
                <a:gd name="T11" fmla="*/ 2147483647 h 9"/>
                <a:gd name="T12" fmla="*/ 2147483647 w 7"/>
                <a:gd name="T13" fmla="*/ 2147483647 h 9"/>
                <a:gd name="T14" fmla="*/ 2147483647 w 7"/>
                <a:gd name="T15" fmla="*/ 2147483647 h 9"/>
                <a:gd name="T16" fmla="*/ 2147483647 w 7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9"/>
                <a:gd name="T29" fmla="*/ 7 w 7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9">
                  <a:moveTo>
                    <a:pt x="5" y="6"/>
                  </a:moveTo>
                  <a:cubicBezTo>
                    <a:pt x="6" y="7"/>
                    <a:pt x="6" y="8"/>
                    <a:pt x="7" y="9"/>
                  </a:cubicBezTo>
                  <a:cubicBezTo>
                    <a:pt x="5" y="9"/>
                    <a:pt x="3" y="7"/>
                    <a:pt x="1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4" y="5"/>
                    <a:pt x="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2" name="Freeform 1577"/>
            <p:cNvSpPr>
              <a:spLocks noChangeArrowheads="1"/>
            </p:cNvSpPr>
            <p:nvPr/>
          </p:nvSpPr>
          <p:spPr bwMode="auto">
            <a:xfrm>
              <a:off x="531813" y="596900"/>
              <a:ext cx="4763" cy="7938"/>
            </a:xfrm>
            <a:custGeom>
              <a:avLst/>
              <a:gdLst>
                <a:gd name="T0" fmla="*/ 2147483647 w 4"/>
                <a:gd name="T1" fmla="*/ 2147483647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2147483647 w 4"/>
                <a:gd name="T7" fmla="*/ 2147483647 h 6"/>
                <a:gd name="T8" fmla="*/ 0 w 4"/>
                <a:gd name="T9" fmla="*/ 2147483647 h 6"/>
                <a:gd name="T10" fmla="*/ 0 w 4"/>
                <a:gd name="T11" fmla="*/ 0 h 6"/>
                <a:gd name="T12" fmla="*/ 0 w 4"/>
                <a:gd name="T13" fmla="*/ 0 h 6"/>
                <a:gd name="T14" fmla="*/ 0 w 4"/>
                <a:gd name="T15" fmla="*/ 0 h 6"/>
                <a:gd name="T16" fmla="*/ 2147483647 w 4"/>
                <a:gd name="T17" fmla="*/ 2147483647 h 6"/>
                <a:gd name="T18" fmla="*/ 2147483647 w 4"/>
                <a:gd name="T19" fmla="*/ 214748364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6"/>
                <a:gd name="T32" fmla="*/ 4 w 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6">
                  <a:moveTo>
                    <a:pt x="3" y="2"/>
                  </a:moveTo>
                  <a:cubicBezTo>
                    <a:pt x="3" y="3"/>
                    <a:pt x="4" y="4"/>
                    <a:pt x="4" y="6"/>
                  </a:cubicBezTo>
                  <a:cubicBezTo>
                    <a:pt x="3" y="5"/>
                    <a:pt x="2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3" name="Freeform 1578"/>
            <p:cNvSpPr>
              <a:spLocks noChangeArrowheads="1"/>
            </p:cNvSpPr>
            <p:nvPr/>
          </p:nvSpPr>
          <p:spPr bwMode="auto">
            <a:xfrm>
              <a:off x="531813" y="596900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4" name="Freeform 1579"/>
            <p:cNvSpPr>
              <a:spLocks noChangeArrowheads="1"/>
            </p:cNvSpPr>
            <p:nvPr/>
          </p:nvSpPr>
          <p:spPr bwMode="auto">
            <a:xfrm>
              <a:off x="515938" y="841375"/>
              <a:ext cx="20638" cy="28575"/>
            </a:xfrm>
            <a:custGeom>
              <a:avLst/>
              <a:gdLst>
                <a:gd name="T0" fmla="*/ 2147483647 w 16"/>
                <a:gd name="T1" fmla="*/ 2147483647 h 23"/>
                <a:gd name="T2" fmla="*/ 2147483647 w 16"/>
                <a:gd name="T3" fmla="*/ 2147483647 h 23"/>
                <a:gd name="T4" fmla="*/ 2147483647 w 16"/>
                <a:gd name="T5" fmla="*/ 2147483647 h 23"/>
                <a:gd name="T6" fmla="*/ 2147483647 w 16"/>
                <a:gd name="T7" fmla="*/ 2147483647 h 23"/>
                <a:gd name="T8" fmla="*/ 2147483647 w 16"/>
                <a:gd name="T9" fmla="*/ 2147483647 h 23"/>
                <a:gd name="T10" fmla="*/ 2147483647 w 16"/>
                <a:gd name="T11" fmla="*/ 214748364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3"/>
                <a:gd name="T20" fmla="*/ 16 w 16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3">
                  <a:moveTo>
                    <a:pt x="9" y="8"/>
                  </a:moveTo>
                  <a:cubicBezTo>
                    <a:pt x="12" y="13"/>
                    <a:pt x="14" y="18"/>
                    <a:pt x="16" y="23"/>
                  </a:cubicBezTo>
                  <a:cubicBezTo>
                    <a:pt x="12" y="16"/>
                    <a:pt x="7" y="10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4" y="3"/>
                    <a:pt x="7" y="6"/>
                    <a:pt x="9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5" name="Freeform 1580"/>
            <p:cNvSpPr>
              <a:spLocks noChangeArrowheads="1"/>
            </p:cNvSpPr>
            <p:nvPr/>
          </p:nvSpPr>
          <p:spPr bwMode="auto">
            <a:xfrm>
              <a:off x="515938" y="622300"/>
              <a:ext cx="11113" cy="9525"/>
            </a:xfrm>
            <a:custGeom>
              <a:avLst/>
              <a:gdLst>
                <a:gd name="T0" fmla="*/ 2147483647 w 9"/>
                <a:gd name="T1" fmla="*/ 2147483647 h 7"/>
                <a:gd name="T2" fmla="*/ 2147483647 w 9"/>
                <a:gd name="T3" fmla="*/ 2147483647 h 7"/>
                <a:gd name="T4" fmla="*/ 2147483647 w 9"/>
                <a:gd name="T5" fmla="*/ 2147483647 h 7"/>
                <a:gd name="T6" fmla="*/ 2147483647 w 9"/>
                <a:gd name="T7" fmla="*/ 2147483647 h 7"/>
                <a:gd name="T8" fmla="*/ 2147483647 w 9"/>
                <a:gd name="T9" fmla="*/ 2147483647 h 7"/>
                <a:gd name="T10" fmla="*/ 2147483647 w 9"/>
                <a:gd name="T11" fmla="*/ 2147483647 h 7"/>
                <a:gd name="T12" fmla="*/ 0 w 9"/>
                <a:gd name="T13" fmla="*/ 2147483647 h 7"/>
                <a:gd name="T14" fmla="*/ 2147483647 w 9"/>
                <a:gd name="T15" fmla="*/ 0 h 7"/>
                <a:gd name="T16" fmla="*/ 2147483647 w 9"/>
                <a:gd name="T17" fmla="*/ 2147483647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7"/>
                <a:gd name="T29" fmla="*/ 9 w 9"/>
                <a:gd name="T30" fmla="*/ 7 h 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7">
                  <a:moveTo>
                    <a:pt x="5" y="1"/>
                  </a:moveTo>
                  <a:cubicBezTo>
                    <a:pt x="7" y="2"/>
                    <a:pt x="9" y="6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6" y="6"/>
                    <a:pt x="5" y="5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6" name="Freeform 1581"/>
            <p:cNvSpPr>
              <a:spLocks noChangeArrowheads="1"/>
            </p:cNvSpPr>
            <p:nvPr/>
          </p:nvSpPr>
          <p:spPr bwMode="auto">
            <a:xfrm>
              <a:off x="466725" y="1068388"/>
              <a:ext cx="55563" cy="33338"/>
            </a:xfrm>
            <a:custGeom>
              <a:avLst/>
              <a:gdLst>
                <a:gd name="T0" fmla="*/ 2147483647 w 43"/>
                <a:gd name="T1" fmla="*/ 2147483647 h 25"/>
                <a:gd name="T2" fmla="*/ 2147483647 w 43"/>
                <a:gd name="T3" fmla="*/ 2147483647 h 25"/>
                <a:gd name="T4" fmla="*/ 2147483647 w 43"/>
                <a:gd name="T5" fmla="*/ 2147483647 h 25"/>
                <a:gd name="T6" fmla="*/ 2147483647 w 43"/>
                <a:gd name="T7" fmla="*/ 2147483647 h 25"/>
                <a:gd name="T8" fmla="*/ 2147483647 w 43"/>
                <a:gd name="T9" fmla="*/ 2147483647 h 25"/>
                <a:gd name="T10" fmla="*/ 2147483647 w 43"/>
                <a:gd name="T11" fmla="*/ 2147483647 h 25"/>
                <a:gd name="T12" fmla="*/ 0 w 43"/>
                <a:gd name="T13" fmla="*/ 2147483647 h 25"/>
                <a:gd name="T14" fmla="*/ 2147483647 w 43"/>
                <a:gd name="T15" fmla="*/ 2147483647 h 25"/>
                <a:gd name="T16" fmla="*/ 2147483647 w 43"/>
                <a:gd name="T17" fmla="*/ 2147483647 h 25"/>
                <a:gd name="T18" fmla="*/ 2147483647 w 43"/>
                <a:gd name="T19" fmla="*/ 2147483647 h 25"/>
                <a:gd name="T20" fmla="*/ 2147483647 w 43"/>
                <a:gd name="T21" fmla="*/ 214748364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3"/>
                <a:gd name="T34" fmla="*/ 0 h 25"/>
                <a:gd name="T35" fmla="*/ 43 w 43"/>
                <a:gd name="T36" fmla="*/ 25 h 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3" h="25">
                  <a:moveTo>
                    <a:pt x="43" y="2"/>
                  </a:move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6"/>
                    <a:pt x="41" y="8"/>
                    <a:pt x="42" y="9"/>
                  </a:cubicBezTo>
                  <a:cubicBezTo>
                    <a:pt x="39" y="18"/>
                    <a:pt x="31" y="23"/>
                    <a:pt x="22" y="23"/>
                  </a:cubicBezTo>
                  <a:cubicBezTo>
                    <a:pt x="13" y="24"/>
                    <a:pt x="4" y="19"/>
                    <a:pt x="0" y="11"/>
                  </a:cubicBezTo>
                  <a:cubicBezTo>
                    <a:pt x="1" y="10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7" y="25"/>
                    <a:pt x="38" y="23"/>
                    <a:pt x="39" y="3"/>
                  </a:cubicBezTo>
                  <a:cubicBezTo>
                    <a:pt x="39" y="2"/>
                    <a:pt x="42" y="0"/>
                    <a:pt x="4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7" name="Freeform 1582"/>
            <p:cNvSpPr>
              <a:spLocks noChangeArrowheads="1"/>
            </p:cNvSpPr>
            <p:nvPr/>
          </p:nvSpPr>
          <p:spPr bwMode="auto">
            <a:xfrm>
              <a:off x="515938" y="1073150"/>
              <a:ext cx="6350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0 w 4"/>
                <a:gd name="T5" fmla="*/ 2147483647 h 6"/>
                <a:gd name="T6" fmla="*/ 2147483647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6"/>
                <a:gd name="T14" fmla="*/ 4 w 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6">
                  <a:moveTo>
                    <a:pt x="4" y="0"/>
                  </a:move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1" y="3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8" name="Freeform 1583"/>
            <p:cNvSpPr>
              <a:spLocks noEditPoints="1" noChangeArrowheads="1"/>
            </p:cNvSpPr>
            <p:nvPr/>
          </p:nvSpPr>
          <p:spPr bwMode="auto">
            <a:xfrm>
              <a:off x="471488" y="635000"/>
              <a:ext cx="49213" cy="44450"/>
            </a:xfrm>
            <a:custGeom>
              <a:avLst/>
              <a:gdLst>
                <a:gd name="T0" fmla="*/ 2147483647 w 38"/>
                <a:gd name="T1" fmla="*/ 2147483647 h 35"/>
                <a:gd name="T2" fmla="*/ 2147483647 w 38"/>
                <a:gd name="T3" fmla="*/ 2147483647 h 35"/>
                <a:gd name="T4" fmla="*/ 2147483647 w 38"/>
                <a:gd name="T5" fmla="*/ 2147483647 h 35"/>
                <a:gd name="T6" fmla="*/ 2147483647 w 38"/>
                <a:gd name="T7" fmla="*/ 2147483647 h 35"/>
                <a:gd name="T8" fmla="*/ 2147483647 w 38"/>
                <a:gd name="T9" fmla="*/ 2147483647 h 35"/>
                <a:gd name="T10" fmla="*/ 2147483647 w 38"/>
                <a:gd name="T11" fmla="*/ 2147483647 h 35"/>
                <a:gd name="T12" fmla="*/ 2147483647 w 38"/>
                <a:gd name="T13" fmla="*/ 2147483647 h 35"/>
                <a:gd name="T14" fmla="*/ 2147483647 w 38"/>
                <a:gd name="T15" fmla="*/ 2147483647 h 35"/>
                <a:gd name="T16" fmla="*/ 2147483647 w 38"/>
                <a:gd name="T17" fmla="*/ 0 h 35"/>
                <a:gd name="T18" fmla="*/ 2147483647 w 38"/>
                <a:gd name="T19" fmla="*/ 0 h 35"/>
                <a:gd name="T20" fmla="*/ 2147483647 w 38"/>
                <a:gd name="T21" fmla="*/ 2147483647 h 35"/>
                <a:gd name="T22" fmla="*/ 2147483647 w 38"/>
                <a:gd name="T23" fmla="*/ 2147483647 h 35"/>
                <a:gd name="T24" fmla="*/ 2147483647 w 38"/>
                <a:gd name="T25" fmla="*/ 2147483647 h 35"/>
                <a:gd name="T26" fmla="*/ 2147483647 w 38"/>
                <a:gd name="T27" fmla="*/ 2147483647 h 35"/>
                <a:gd name="T28" fmla="*/ 2147483647 w 38"/>
                <a:gd name="T29" fmla="*/ 2147483647 h 35"/>
                <a:gd name="T30" fmla="*/ 2147483647 w 38"/>
                <a:gd name="T31" fmla="*/ 2147483647 h 35"/>
                <a:gd name="T32" fmla="*/ 2147483647 w 38"/>
                <a:gd name="T33" fmla="*/ 2147483647 h 35"/>
                <a:gd name="T34" fmla="*/ 2147483647 w 38"/>
                <a:gd name="T35" fmla="*/ 2147483647 h 35"/>
                <a:gd name="T36" fmla="*/ 2147483647 w 38"/>
                <a:gd name="T37" fmla="*/ 2147483647 h 35"/>
                <a:gd name="T38" fmla="*/ 2147483647 w 38"/>
                <a:gd name="T39" fmla="*/ 2147483647 h 35"/>
                <a:gd name="T40" fmla="*/ 2147483647 w 38"/>
                <a:gd name="T41" fmla="*/ 2147483647 h 35"/>
                <a:gd name="T42" fmla="*/ 2147483647 w 38"/>
                <a:gd name="T43" fmla="*/ 2147483647 h 35"/>
                <a:gd name="T44" fmla="*/ 2147483647 w 38"/>
                <a:gd name="T45" fmla="*/ 2147483647 h 35"/>
                <a:gd name="T46" fmla="*/ 2147483647 w 38"/>
                <a:gd name="T47" fmla="*/ 2147483647 h 35"/>
                <a:gd name="T48" fmla="*/ 2147483647 w 38"/>
                <a:gd name="T49" fmla="*/ 2147483647 h 35"/>
                <a:gd name="T50" fmla="*/ 2147483647 w 38"/>
                <a:gd name="T51" fmla="*/ 2147483647 h 35"/>
                <a:gd name="T52" fmla="*/ 2147483647 w 38"/>
                <a:gd name="T53" fmla="*/ 2147483647 h 35"/>
                <a:gd name="T54" fmla="*/ 2147483647 w 38"/>
                <a:gd name="T55" fmla="*/ 2147483647 h 35"/>
                <a:gd name="T56" fmla="*/ 2147483647 w 38"/>
                <a:gd name="T57" fmla="*/ 2147483647 h 35"/>
                <a:gd name="T58" fmla="*/ 2147483647 w 38"/>
                <a:gd name="T59" fmla="*/ 2147483647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8"/>
                <a:gd name="T91" fmla="*/ 0 h 35"/>
                <a:gd name="T92" fmla="*/ 38 w 38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8" h="35">
                  <a:moveTo>
                    <a:pt x="38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5" y="12"/>
                    <a:pt x="30" y="19"/>
                    <a:pt x="24" y="20"/>
                  </a:cubicBezTo>
                  <a:cubicBezTo>
                    <a:pt x="25" y="22"/>
                    <a:pt x="24" y="26"/>
                    <a:pt x="23" y="28"/>
                  </a:cubicBezTo>
                  <a:cubicBezTo>
                    <a:pt x="19" y="33"/>
                    <a:pt x="11" y="35"/>
                    <a:pt x="7" y="30"/>
                  </a:cubicBezTo>
                  <a:cubicBezTo>
                    <a:pt x="0" y="22"/>
                    <a:pt x="9" y="6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1"/>
                    <a:pt x="24" y="9"/>
                    <a:pt x="26" y="7"/>
                  </a:cubicBezTo>
                  <a:cubicBezTo>
                    <a:pt x="27" y="4"/>
                    <a:pt x="28" y="2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29" y="5"/>
                    <a:pt x="26" y="11"/>
                    <a:pt x="21" y="14"/>
                  </a:cubicBezTo>
                  <a:cubicBezTo>
                    <a:pt x="22" y="14"/>
                    <a:pt x="22" y="14"/>
                    <a:pt x="22" y="15"/>
                  </a:cubicBezTo>
                  <a:cubicBezTo>
                    <a:pt x="23" y="14"/>
                    <a:pt x="24" y="13"/>
                    <a:pt x="25" y="13"/>
                  </a:cubicBezTo>
                  <a:cubicBezTo>
                    <a:pt x="27" y="12"/>
                    <a:pt x="28" y="11"/>
                    <a:pt x="29" y="9"/>
                  </a:cubicBezTo>
                  <a:cubicBezTo>
                    <a:pt x="32" y="7"/>
                    <a:pt x="34" y="5"/>
                    <a:pt x="36" y="2"/>
                  </a:cubicBezTo>
                  <a:cubicBezTo>
                    <a:pt x="36" y="2"/>
                    <a:pt x="36" y="2"/>
                    <a:pt x="36" y="3"/>
                  </a:cubicBezTo>
                  <a:cubicBezTo>
                    <a:pt x="35" y="6"/>
                    <a:pt x="32" y="9"/>
                    <a:pt x="30" y="11"/>
                  </a:cubicBezTo>
                  <a:cubicBezTo>
                    <a:pt x="28" y="13"/>
                    <a:pt x="26" y="16"/>
                    <a:pt x="23" y="16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7" y="16"/>
                    <a:pt x="29" y="15"/>
                    <a:pt x="32" y="12"/>
                  </a:cubicBezTo>
                  <a:cubicBezTo>
                    <a:pt x="34" y="11"/>
                    <a:pt x="35" y="8"/>
                    <a:pt x="38" y="7"/>
                  </a:cubicBezTo>
                  <a:close/>
                  <a:moveTo>
                    <a:pt x="21" y="28"/>
                  </a:moveTo>
                  <a:cubicBezTo>
                    <a:pt x="24" y="23"/>
                    <a:pt x="23" y="17"/>
                    <a:pt x="19" y="14"/>
                  </a:cubicBezTo>
                  <a:cubicBezTo>
                    <a:pt x="13" y="10"/>
                    <a:pt x="8" y="15"/>
                    <a:pt x="7" y="21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9" y="20"/>
                    <a:pt x="10" y="20"/>
                    <a:pt x="11" y="20"/>
                  </a:cubicBezTo>
                  <a:cubicBezTo>
                    <a:pt x="13" y="21"/>
                    <a:pt x="14" y="23"/>
                    <a:pt x="15" y="25"/>
                  </a:cubicBezTo>
                  <a:cubicBezTo>
                    <a:pt x="15" y="26"/>
                    <a:pt x="16" y="28"/>
                    <a:pt x="15" y="30"/>
                  </a:cubicBezTo>
                  <a:cubicBezTo>
                    <a:pt x="15" y="30"/>
                    <a:pt x="14" y="31"/>
                    <a:pt x="14" y="31"/>
                  </a:cubicBezTo>
                  <a:cubicBezTo>
                    <a:pt x="17" y="31"/>
                    <a:pt x="19" y="30"/>
                    <a:pt x="21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09" name="Freeform 1584"/>
            <p:cNvSpPr>
              <a:spLocks noChangeArrowheads="1"/>
            </p:cNvSpPr>
            <p:nvPr/>
          </p:nvSpPr>
          <p:spPr bwMode="auto">
            <a:xfrm>
              <a:off x="473075" y="819150"/>
              <a:ext cx="53975" cy="31750"/>
            </a:xfrm>
            <a:custGeom>
              <a:avLst/>
              <a:gdLst>
                <a:gd name="T0" fmla="*/ 2147483647 w 41"/>
                <a:gd name="T1" fmla="*/ 2147483647 h 25"/>
                <a:gd name="T2" fmla="*/ 2147483647 w 41"/>
                <a:gd name="T3" fmla="*/ 2147483647 h 25"/>
                <a:gd name="T4" fmla="*/ 2147483647 w 41"/>
                <a:gd name="T5" fmla="*/ 2147483647 h 25"/>
                <a:gd name="T6" fmla="*/ 2147483647 w 41"/>
                <a:gd name="T7" fmla="*/ 2147483647 h 25"/>
                <a:gd name="T8" fmla="*/ 2147483647 w 41"/>
                <a:gd name="T9" fmla="*/ 2147483647 h 25"/>
                <a:gd name="T10" fmla="*/ 2147483647 w 41"/>
                <a:gd name="T11" fmla="*/ 2147483647 h 25"/>
                <a:gd name="T12" fmla="*/ 2147483647 w 41"/>
                <a:gd name="T13" fmla="*/ 2147483647 h 25"/>
                <a:gd name="T14" fmla="*/ 2147483647 w 41"/>
                <a:gd name="T15" fmla="*/ 2147483647 h 25"/>
                <a:gd name="T16" fmla="*/ 2147483647 w 41"/>
                <a:gd name="T17" fmla="*/ 2147483647 h 25"/>
                <a:gd name="T18" fmla="*/ 2147483647 w 41"/>
                <a:gd name="T19" fmla="*/ 2147483647 h 25"/>
                <a:gd name="T20" fmla="*/ 2147483647 w 41"/>
                <a:gd name="T21" fmla="*/ 2147483647 h 25"/>
                <a:gd name="T22" fmla="*/ 2147483647 w 41"/>
                <a:gd name="T23" fmla="*/ 0 h 25"/>
                <a:gd name="T24" fmla="*/ 0 w 41"/>
                <a:gd name="T25" fmla="*/ 0 h 25"/>
                <a:gd name="T26" fmla="*/ 0 w 41"/>
                <a:gd name="T27" fmla="*/ 0 h 25"/>
                <a:gd name="T28" fmla="*/ 2147483647 w 41"/>
                <a:gd name="T29" fmla="*/ 0 h 25"/>
                <a:gd name="T30" fmla="*/ 2147483647 w 41"/>
                <a:gd name="T31" fmla="*/ 2147483647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1"/>
                <a:gd name="T49" fmla="*/ 0 h 25"/>
                <a:gd name="T50" fmla="*/ 41 w 41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1" h="25">
                  <a:moveTo>
                    <a:pt x="41" y="25"/>
                  </a:moveTo>
                  <a:cubicBezTo>
                    <a:pt x="39" y="23"/>
                    <a:pt x="36" y="20"/>
                    <a:pt x="34" y="18"/>
                  </a:cubicBezTo>
                  <a:cubicBezTo>
                    <a:pt x="33" y="17"/>
                    <a:pt x="32" y="18"/>
                    <a:pt x="33" y="18"/>
                  </a:cubicBezTo>
                  <a:cubicBezTo>
                    <a:pt x="33" y="19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1" y="17"/>
                    <a:pt x="28" y="14"/>
                    <a:pt x="24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9"/>
                    <a:pt x="25" y="8"/>
                    <a:pt x="25" y="9"/>
                  </a:cubicBezTo>
                  <a:cubicBezTo>
                    <a:pt x="24" y="9"/>
                    <a:pt x="23" y="10"/>
                    <a:pt x="23" y="10"/>
                  </a:cubicBezTo>
                  <a:cubicBezTo>
                    <a:pt x="17" y="6"/>
                    <a:pt x="10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23" y="2"/>
                    <a:pt x="34" y="12"/>
                    <a:pt x="41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0" name="Freeform 1585"/>
            <p:cNvSpPr>
              <a:spLocks noChangeArrowheads="1"/>
            </p:cNvSpPr>
            <p:nvPr/>
          </p:nvSpPr>
          <p:spPr bwMode="auto">
            <a:xfrm>
              <a:off x="511175" y="1222375"/>
              <a:ext cx="4763" cy="158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1" name="Freeform 1586"/>
            <p:cNvSpPr>
              <a:spLocks noChangeArrowheads="1"/>
            </p:cNvSpPr>
            <p:nvPr/>
          </p:nvSpPr>
          <p:spPr bwMode="auto">
            <a:xfrm>
              <a:off x="442913" y="1352550"/>
              <a:ext cx="73025" cy="26988"/>
            </a:xfrm>
            <a:custGeom>
              <a:avLst/>
              <a:gdLst>
                <a:gd name="T0" fmla="*/ 2147483647 w 56"/>
                <a:gd name="T1" fmla="*/ 2147483647 h 20"/>
                <a:gd name="T2" fmla="*/ 2147483647 w 56"/>
                <a:gd name="T3" fmla="*/ 2147483647 h 20"/>
                <a:gd name="T4" fmla="*/ 2147483647 w 56"/>
                <a:gd name="T5" fmla="*/ 2147483647 h 20"/>
                <a:gd name="T6" fmla="*/ 2147483647 w 56"/>
                <a:gd name="T7" fmla="*/ 2147483647 h 20"/>
                <a:gd name="T8" fmla="*/ 2147483647 w 56"/>
                <a:gd name="T9" fmla="*/ 2147483647 h 20"/>
                <a:gd name="T10" fmla="*/ 2147483647 w 56"/>
                <a:gd name="T11" fmla="*/ 2147483647 h 20"/>
                <a:gd name="T12" fmla="*/ 2147483647 w 56"/>
                <a:gd name="T13" fmla="*/ 2147483647 h 20"/>
                <a:gd name="T14" fmla="*/ 2147483647 w 56"/>
                <a:gd name="T15" fmla="*/ 2147483647 h 20"/>
                <a:gd name="T16" fmla="*/ 0 w 56"/>
                <a:gd name="T17" fmla="*/ 2147483647 h 20"/>
                <a:gd name="T18" fmla="*/ 2147483647 w 56"/>
                <a:gd name="T19" fmla="*/ 2147483647 h 20"/>
                <a:gd name="T20" fmla="*/ 2147483647 w 56"/>
                <a:gd name="T21" fmla="*/ 2147483647 h 20"/>
                <a:gd name="T22" fmla="*/ 2147483647 w 56"/>
                <a:gd name="T23" fmla="*/ 2147483647 h 20"/>
                <a:gd name="T24" fmla="*/ 2147483647 w 56"/>
                <a:gd name="T25" fmla="*/ 2147483647 h 20"/>
                <a:gd name="T26" fmla="*/ 2147483647 w 56"/>
                <a:gd name="T27" fmla="*/ 2147483647 h 20"/>
                <a:gd name="T28" fmla="*/ 2147483647 w 56"/>
                <a:gd name="T29" fmla="*/ 2147483647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6"/>
                <a:gd name="T46" fmla="*/ 0 h 20"/>
                <a:gd name="T47" fmla="*/ 56 w 56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6" h="20">
                  <a:moveTo>
                    <a:pt x="56" y="3"/>
                  </a:moveTo>
                  <a:cubicBezTo>
                    <a:pt x="55" y="3"/>
                    <a:pt x="55" y="3"/>
                    <a:pt x="55" y="3"/>
                  </a:cubicBezTo>
                  <a:cubicBezTo>
                    <a:pt x="54" y="4"/>
                    <a:pt x="53" y="4"/>
                    <a:pt x="52" y="4"/>
                  </a:cubicBezTo>
                  <a:cubicBezTo>
                    <a:pt x="52" y="5"/>
                    <a:pt x="53" y="6"/>
                    <a:pt x="54" y="7"/>
                  </a:cubicBezTo>
                  <a:cubicBezTo>
                    <a:pt x="49" y="15"/>
                    <a:pt x="39" y="19"/>
                    <a:pt x="30" y="20"/>
                  </a:cubicBezTo>
                  <a:cubicBezTo>
                    <a:pt x="19" y="20"/>
                    <a:pt x="8" y="16"/>
                    <a:pt x="2" y="6"/>
                  </a:cubicBezTo>
                  <a:cubicBezTo>
                    <a:pt x="3" y="6"/>
                    <a:pt x="3" y="5"/>
                    <a:pt x="4" y="4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9" y="11"/>
                    <a:pt x="19" y="16"/>
                    <a:pt x="29" y="15"/>
                  </a:cubicBezTo>
                  <a:cubicBezTo>
                    <a:pt x="38" y="15"/>
                    <a:pt x="48" y="11"/>
                    <a:pt x="51" y="2"/>
                  </a:cubicBezTo>
                  <a:cubicBezTo>
                    <a:pt x="52" y="1"/>
                    <a:pt x="54" y="0"/>
                    <a:pt x="55" y="1"/>
                  </a:cubicBezTo>
                  <a:cubicBezTo>
                    <a:pt x="55" y="2"/>
                    <a:pt x="55" y="2"/>
                    <a:pt x="56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2" name="Freeform 1587"/>
            <p:cNvSpPr>
              <a:spLocks noChangeArrowheads="1"/>
            </p:cNvSpPr>
            <p:nvPr/>
          </p:nvSpPr>
          <p:spPr bwMode="auto">
            <a:xfrm>
              <a:off x="509588" y="1357313"/>
              <a:ext cx="4763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0 h 4"/>
                <a:gd name="T4" fmla="*/ 2147483647 w 3"/>
                <a:gd name="T5" fmla="*/ 2147483647 h 4"/>
                <a:gd name="T6" fmla="*/ 0 w 3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3" name="Freeform 1588"/>
            <p:cNvSpPr>
              <a:spLocks noChangeArrowheads="1"/>
            </p:cNvSpPr>
            <p:nvPr/>
          </p:nvSpPr>
          <p:spPr bwMode="auto">
            <a:xfrm>
              <a:off x="446088" y="1220788"/>
              <a:ext cx="68263" cy="22225"/>
            </a:xfrm>
            <a:custGeom>
              <a:avLst/>
              <a:gdLst>
                <a:gd name="T0" fmla="*/ 2147483647 w 53"/>
                <a:gd name="T1" fmla="*/ 2147483647 h 17"/>
                <a:gd name="T2" fmla="*/ 2147483647 w 53"/>
                <a:gd name="T3" fmla="*/ 2147483647 h 17"/>
                <a:gd name="T4" fmla="*/ 2147483647 w 53"/>
                <a:gd name="T5" fmla="*/ 2147483647 h 17"/>
                <a:gd name="T6" fmla="*/ 0 w 53"/>
                <a:gd name="T7" fmla="*/ 2147483647 h 17"/>
                <a:gd name="T8" fmla="*/ 2147483647 w 53"/>
                <a:gd name="T9" fmla="*/ 2147483647 h 17"/>
                <a:gd name="T10" fmla="*/ 2147483647 w 53"/>
                <a:gd name="T11" fmla="*/ 2147483647 h 17"/>
                <a:gd name="T12" fmla="*/ 2147483647 w 53"/>
                <a:gd name="T13" fmla="*/ 2147483647 h 17"/>
                <a:gd name="T14" fmla="*/ 2147483647 w 53"/>
                <a:gd name="T15" fmla="*/ 0 h 17"/>
                <a:gd name="T16" fmla="*/ 2147483647 w 53"/>
                <a:gd name="T17" fmla="*/ 214748364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17"/>
                <a:gd name="T29" fmla="*/ 53 w 5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17">
                  <a:moveTo>
                    <a:pt x="51" y="1"/>
                  </a:moveTo>
                  <a:cubicBezTo>
                    <a:pt x="52" y="2"/>
                    <a:pt x="52" y="2"/>
                    <a:pt x="53" y="3"/>
                  </a:cubicBezTo>
                  <a:cubicBezTo>
                    <a:pt x="45" y="11"/>
                    <a:pt x="35" y="17"/>
                    <a:pt x="24" y="17"/>
                  </a:cubicBezTo>
                  <a:cubicBezTo>
                    <a:pt x="14" y="17"/>
                    <a:pt x="6" y="12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8" y="9"/>
                    <a:pt x="16" y="14"/>
                    <a:pt x="25" y="13"/>
                  </a:cubicBezTo>
                  <a:cubicBezTo>
                    <a:pt x="35" y="12"/>
                    <a:pt x="43" y="6"/>
                    <a:pt x="50" y="0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4" name="Freeform 1589"/>
            <p:cNvSpPr>
              <a:spLocks noChangeArrowheads="1"/>
            </p:cNvSpPr>
            <p:nvPr/>
          </p:nvSpPr>
          <p:spPr bwMode="auto">
            <a:xfrm>
              <a:off x="473075" y="1535113"/>
              <a:ext cx="36513" cy="211138"/>
            </a:xfrm>
            <a:custGeom>
              <a:avLst/>
              <a:gdLst>
                <a:gd name="T0" fmla="*/ 2147483647 w 29"/>
                <a:gd name="T1" fmla="*/ 2147483647 h 162"/>
                <a:gd name="T2" fmla="*/ 2147483647 w 29"/>
                <a:gd name="T3" fmla="*/ 2147483647 h 162"/>
                <a:gd name="T4" fmla="*/ 2147483647 w 29"/>
                <a:gd name="T5" fmla="*/ 2147483647 h 162"/>
                <a:gd name="T6" fmla="*/ 2147483647 w 29"/>
                <a:gd name="T7" fmla="*/ 2147483647 h 162"/>
                <a:gd name="T8" fmla="*/ 2147483647 w 29"/>
                <a:gd name="T9" fmla="*/ 2147483647 h 162"/>
                <a:gd name="T10" fmla="*/ 0 w 29"/>
                <a:gd name="T11" fmla="*/ 2147483647 h 162"/>
                <a:gd name="T12" fmla="*/ 2147483647 w 29"/>
                <a:gd name="T13" fmla="*/ 2147483647 h 162"/>
                <a:gd name="T14" fmla="*/ 2147483647 w 29"/>
                <a:gd name="T15" fmla="*/ 2147483647 h 162"/>
                <a:gd name="T16" fmla="*/ 2147483647 w 29"/>
                <a:gd name="T17" fmla="*/ 2147483647 h 162"/>
                <a:gd name="T18" fmla="*/ 2147483647 w 29"/>
                <a:gd name="T19" fmla="*/ 0 h 162"/>
                <a:gd name="T20" fmla="*/ 2147483647 w 29"/>
                <a:gd name="T21" fmla="*/ 2147483647 h 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162"/>
                <a:gd name="T35" fmla="*/ 29 w 29"/>
                <a:gd name="T36" fmla="*/ 162 h 1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162">
                  <a:moveTo>
                    <a:pt x="27" y="1"/>
                  </a:moveTo>
                  <a:cubicBezTo>
                    <a:pt x="29" y="19"/>
                    <a:pt x="27" y="38"/>
                    <a:pt x="24" y="56"/>
                  </a:cubicBezTo>
                  <a:cubicBezTo>
                    <a:pt x="21" y="85"/>
                    <a:pt x="12" y="113"/>
                    <a:pt x="6" y="142"/>
                  </a:cubicBezTo>
                  <a:cubicBezTo>
                    <a:pt x="5" y="149"/>
                    <a:pt x="4" y="155"/>
                    <a:pt x="2" y="162"/>
                  </a:cubicBezTo>
                  <a:cubicBezTo>
                    <a:pt x="2" y="160"/>
                    <a:pt x="1" y="158"/>
                    <a:pt x="1" y="156"/>
                  </a:cubicBezTo>
                  <a:cubicBezTo>
                    <a:pt x="1" y="154"/>
                    <a:pt x="0" y="152"/>
                    <a:pt x="0" y="150"/>
                  </a:cubicBezTo>
                  <a:cubicBezTo>
                    <a:pt x="0" y="147"/>
                    <a:pt x="1" y="144"/>
                    <a:pt x="2" y="141"/>
                  </a:cubicBezTo>
                  <a:cubicBezTo>
                    <a:pt x="8" y="112"/>
                    <a:pt x="17" y="83"/>
                    <a:pt x="20" y="53"/>
                  </a:cubicBezTo>
                  <a:cubicBezTo>
                    <a:pt x="23" y="36"/>
                    <a:pt x="23" y="19"/>
                    <a:pt x="25" y="2"/>
                  </a:cubicBezTo>
                  <a:cubicBezTo>
                    <a:pt x="25" y="1"/>
                    <a:pt x="26" y="1"/>
                    <a:pt x="26" y="0"/>
                  </a:cubicBezTo>
                  <a:cubicBezTo>
                    <a:pt x="27" y="0"/>
                    <a:pt x="27" y="0"/>
                    <a:pt x="27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5" name="Freeform 1590"/>
            <p:cNvSpPr>
              <a:spLocks noChangeArrowheads="1"/>
            </p:cNvSpPr>
            <p:nvPr/>
          </p:nvSpPr>
          <p:spPr bwMode="auto">
            <a:xfrm>
              <a:off x="503238" y="828675"/>
              <a:ext cx="4763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2" y="1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6" name="Freeform 1591"/>
            <p:cNvSpPr>
              <a:spLocks noEditPoints="1" noChangeArrowheads="1"/>
            </p:cNvSpPr>
            <p:nvPr/>
          </p:nvSpPr>
          <p:spPr bwMode="auto">
            <a:xfrm>
              <a:off x="423863" y="508000"/>
              <a:ext cx="84138" cy="109538"/>
            </a:xfrm>
            <a:custGeom>
              <a:avLst/>
              <a:gdLst>
                <a:gd name="T0" fmla="*/ 2147483647 w 64"/>
                <a:gd name="T1" fmla="*/ 2147483647 h 85"/>
                <a:gd name="T2" fmla="*/ 2147483647 w 64"/>
                <a:gd name="T3" fmla="*/ 2147483647 h 85"/>
                <a:gd name="T4" fmla="*/ 2147483647 w 64"/>
                <a:gd name="T5" fmla="*/ 2147483647 h 85"/>
                <a:gd name="T6" fmla="*/ 2147483647 w 64"/>
                <a:gd name="T7" fmla="*/ 2147483647 h 85"/>
                <a:gd name="T8" fmla="*/ 2147483647 w 64"/>
                <a:gd name="T9" fmla="*/ 2147483647 h 85"/>
                <a:gd name="T10" fmla="*/ 2147483647 w 64"/>
                <a:gd name="T11" fmla="*/ 2147483647 h 85"/>
                <a:gd name="T12" fmla="*/ 2147483647 w 64"/>
                <a:gd name="T13" fmla="*/ 2147483647 h 85"/>
                <a:gd name="T14" fmla="*/ 2147483647 w 64"/>
                <a:gd name="T15" fmla="*/ 2147483647 h 85"/>
                <a:gd name="T16" fmla="*/ 2147483647 w 64"/>
                <a:gd name="T17" fmla="*/ 2147483647 h 85"/>
                <a:gd name="T18" fmla="*/ 2147483647 w 64"/>
                <a:gd name="T19" fmla="*/ 2147483647 h 85"/>
                <a:gd name="T20" fmla="*/ 2147483647 w 64"/>
                <a:gd name="T21" fmla="*/ 2147483647 h 85"/>
                <a:gd name="T22" fmla="*/ 2147483647 w 64"/>
                <a:gd name="T23" fmla="*/ 2147483647 h 85"/>
                <a:gd name="T24" fmla="*/ 2147483647 w 64"/>
                <a:gd name="T25" fmla="*/ 2147483647 h 85"/>
                <a:gd name="T26" fmla="*/ 2147483647 w 64"/>
                <a:gd name="T27" fmla="*/ 2147483647 h 85"/>
                <a:gd name="T28" fmla="*/ 2147483647 w 64"/>
                <a:gd name="T29" fmla="*/ 2147483647 h 85"/>
                <a:gd name="T30" fmla="*/ 2147483647 w 64"/>
                <a:gd name="T31" fmla="*/ 2147483647 h 85"/>
                <a:gd name="T32" fmla="*/ 2147483647 w 64"/>
                <a:gd name="T33" fmla="*/ 2147483647 h 85"/>
                <a:gd name="T34" fmla="*/ 2147483647 w 64"/>
                <a:gd name="T35" fmla="*/ 2147483647 h 85"/>
                <a:gd name="T36" fmla="*/ 2147483647 w 64"/>
                <a:gd name="T37" fmla="*/ 2147483647 h 85"/>
                <a:gd name="T38" fmla="*/ 2147483647 w 64"/>
                <a:gd name="T39" fmla="*/ 2147483647 h 85"/>
                <a:gd name="T40" fmla="*/ 2147483647 w 64"/>
                <a:gd name="T41" fmla="*/ 2147483647 h 85"/>
                <a:gd name="T42" fmla="*/ 2147483647 w 64"/>
                <a:gd name="T43" fmla="*/ 2147483647 h 85"/>
                <a:gd name="T44" fmla="*/ 2147483647 w 64"/>
                <a:gd name="T45" fmla="*/ 2147483647 h 85"/>
                <a:gd name="T46" fmla="*/ 2147483647 w 64"/>
                <a:gd name="T47" fmla="*/ 2147483647 h 85"/>
                <a:gd name="T48" fmla="*/ 2147483647 w 64"/>
                <a:gd name="T49" fmla="*/ 2147483647 h 85"/>
                <a:gd name="T50" fmla="*/ 2147483647 w 64"/>
                <a:gd name="T51" fmla="*/ 2147483647 h 85"/>
                <a:gd name="T52" fmla="*/ 2147483647 w 64"/>
                <a:gd name="T53" fmla="*/ 2147483647 h 85"/>
                <a:gd name="T54" fmla="*/ 2147483647 w 64"/>
                <a:gd name="T55" fmla="*/ 2147483647 h 85"/>
                <a:gd name="T56" fmla="*/ 2147483647 w 64"/>
                <a:gd name="T57" fmla="*/ 2147483647 h 85"/>
                <a:gd name="T58" fmla="*/ 2147483647 w 64"/>
                <a:gd name="T59" fmla="*/ 2147483647 h 85"/>
                <a:gd name="T60" fmla="*/ 2147483647 w 64"/>
                <a:gd name="T61" fmla="*/ 2147483647 h 85"/>
                <a:gd name="T62" fmla="*/ 2147483647 w 64"/>
                <a:gd name="T63" fmla="*/ 2147483647 h 85"/>
                <a:gd name="T64" fmla="*/ 2147483647 w 64"/>
                <a:gd name="T65" fmla="*/ 2147483647 h 85"/>
                <a:gd name="T66" fmla="*/ 2147483647 w 64"/>
                <a:gd name="T67" fmla="*/ 2147483647 h 85"/>
                <a:gd name="T68" fmla="*/ 2147483647 w 64"/>
                <a:gd name="T69" fmla="*/ 2147483647 h 85"/>
                <a:gd name="T70" fmla="*/ 2147483647 w 64"/>
                <a:gd name="T71" fmla="*/ 2147483647 h 85"/>
                <a:gd name="T72" fmla="*/ 2147483647 w 64"/>
                <a:gd name="T73" fmla="*/ 2147483647 h 85"/>
                <a:gd name="T74" fmla="*/ 2147483647 w 64"/>
                <a:gd name="T75" fmla="*/ 2147483647 h 85"/>
                <a:gd name="T76" fmla="*/ 2147483647 w 64"/>
                <a:gd name="T77" fmla="*/ 2147483647 h 85"/>
                <a:gd name="T78" fmla="*/ 2147483647 w 64"/>
                <a:gd name="T79" fmla="*/ 2147483647 h 85"/>
                <a:gd name="T80" fmla="*/ 2147483647 w 64"/>
                <a:gd name="T81" fmla="*/ 2147483647 h 85"/>
                <a:gd name="T82" fmla="*/ 2147483647 w 64"/>
                <a:gd name="T83" fmla="*/ 2147483647 h 85"/>
                <a:gd name="T84" fmla="*/ 2147483647 w 64"/>
                <a:gd name="T85" fmla="*/ 2147483647 h 85"/>
                <a:gd name="T86" fmla="*/ 2147483647 w 64"/>
                <a:gd name="T87" fmla="*/ 2147483647 h 85"/>
                <a:gd name="T88" fmla="*/ 2147483647 w 64"/>
                <a:gd name="T89" fmla="*/ 2147483647 h 85"/>
                <a:gd name="T90" fmla="*/ 2147483647 w 64"/>
                <a:gd name="T91" fmla="*/ 2147483647 h 85"/>
                <a:gd name="T92" fmla="*/ 2147483647 w 64"/>
                <a:gd name="T93" fmla="*/ 2147483647 h 85"/>
                <a:gd name="T94" fmla="*/ 2147483647 w 64"/>
                <a:gd name="T95" fmla="*/ 2147483647 h 85"/>
                <a:gd name="T96" fmla="*/ 2147483647 w 64"/>
                <a:gd name="T97" fmla="*/ 2147483647 h 85"/>
                <a:gd name="T98" fmla="*/ 2147483647 w 64"/>
                <a:gd name="T99" fmla="*/ 2147483647 h 85"/>
                <a:gd name="T100" fmla="*/ 2147483647 w 64"/>
                <a:gd name="T101" fmla="*/ 2147483647 h 85"/>
                <a:gd name="T102" fmla="*/ 2147483647 w 64"/>
                <a:gd name="T103" fmla="*/ 2147483647 h 85"/>
                <a:gd name="T104" fmla="*/ 2147483647 w 64"/>
                <a:gd name="T105" fmla="*/ 2147483647 h 85"/>
                <a:gd name="T106" fmla="*/ 2147483647 w 64"/>
                <a:gd name="T107" fmla="*/ 2147483647 h 85"/>
                <a:gd name="T108" fmla="*/ 2147483647 w 64"/>
                <a:gd name="T109" fmla="*/ 2147483647 h 85"/>
                <a:gd name="T110" fmla="*/ 2147483647 w 64"/>
                <a:gd name="T111" fmla="*/ 2147483647 h 85"/>
                <a:gd name="T112" fmla="*/ 2147483647 w 64"/>
                <a:gd name="T113" fmla="*/ 2147483647 h 85"/>
                <a:gd name="T114" fmla="*/ 2147483647 w 64"/>
                <a:gd name="T115" fmla="*/ 2147483647 h 85"/>
                <a:gd name="T116" fmla="*/ 2147483647 w 64"/>
                <a:gd name="T117" fmla="*/ 2147483647 h 85"/>
                <a:gd name="T118" fmla="*/ 2147483647 w 64"/>
                <a:gd name="T119" fmla="*/ 2147483647 h 8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4"/>
                <a:gd name="T181" fmla="*/ 0 h 85"/>
                <a:gd name="T182" fmla="*/ 64 w 64"/>
                <a:gd name="T183" fmla="*/ 85 h 8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4" h="85">
                  <a:moveTo>
                    <a:pt x="55" y="9"/>
                  </a:moveTo>
                  <a:cubicBezTo>
                    <a:pt x="60" y="11"/>
                    <a:pt x="64" y="19"/>
                    <a:pt x="63" y="24"/>
                  </a:cubicBezTo>
                  <a:cubicBezTo>
                    <a:pt x="63" y="25"/>
                    <a:pt x="62" y="27"/>
                    <a:pt x="62" y="28"/>
                  </a:cubicBezTo>
                  <a:cubicBezTo>
                    <a:pt x="62" y="29"/>
                    <a:pt x="61" y="30"/>
                    <a:pt x="61" y="31"/>
                  </a:cubicBezTo>
                  <a:cubicBezTo>
                    <a:pt x="60" y="33"/>
                    <a:pt x="60" y="35"/>
                    <a:pt x="60" y="37"/>
                  </a:cubicBezTo>
                  <a:cubicBezTo>
                    <a:pt x="60" y="38"/>
                    <a:pt x="60" y="39"/>
                    <a:pt x="60" y="40"/>
                  </a:cubicBezTo>
                  <a:cubicBezTo>
                    <a:pt x="60" y="43"/>
                    <a:pt x="60" y="45"/>
                    <a:pt x="59" y="48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8" y="51"/>
                    <a:pt x="58" y="52"/>
                    <a:pt x="58" y="53"/>
                  </a:cubicBezTo>
                  <a:cubicBezTo>
                    <a:pt x="58" y="54"/>
                    <a:pt x="58" y="55"/>
                    <a:pt x="58" y="57"/>
                  </a:cubicBezTo>
                  <a:cubicBezTo>
                    <a:pt x="58" y="58"/>
                    <a:pt x="58" y="59"/>
                    <a:pt x="58" y="60"/>
                  </a:cubicBezTo>
                  <a:cubicBezTo>
                    <a:pt x="58" y="62"/>
                    <a:pt x="58" y="63"/>
                    <a:pt x="58" y="65"/>
                  </a:cubicBezTo>
                  <a:cubicBezTo>
                    <a:pt x="58" y="69"/>
                    <a:pt x="58" y="73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53" y="76"/>
                    <a:pt x="53" y="75"/>
                    <a:pt x="53" y="75"/>
                  </a:cubicBezTo>
                  <a:cubicBezTo>
                    <a:pt x="56" y="71"/>
                    <a:pt x="55" y="66"/>
                    <a:pt x="55" y="61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59"/>
                  </a:cubicBezTo>
                  <a:cubicBezTo>
                    <a:pt x="54" y="58"/>
                    <a:pt x="54" y="56"/>
                    <a:pt x="54" y="54"/>
                  </a:cubicBezTo>
                  <a:cubicBezTo>
                    <a:pt x="54" y="54"/>
                    <a:pt x="54" y="54"/>
                    <a:pt x="53" y="54"/>
                  </a:cubicBezTo>
                  <a:cubicBezTo>
                    <a:pt x="53" y="55"/>
                    <a:pt x="52" y="55"/>
                    <a:pt x="51" y="55"/>
                  </a:cubicBezTo>
                  <a:cubicBezTo>
                    <a:pt x="50" y="55"/>
                    <a:pt x="48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8" y="60"/>
                    <a:pt x="47" y="66"/>
                    <a:pt x="45" y="72"/>
                  </a:cubicBezTo>
                  <a:cubicBezTo>
                    <a:pt x="45" y="74"/>
                    <a:pt x="44" y="75"/>
                    <a:pt x="44" y="77"/>
                  </a:cubicBezTo>
                  <a:cubicBezTo>
                    <a:pt x="44" y="78"/>
                    <a:pt x="43" y="78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43" y="72"/>
                    <a:pt x="43" y="70"/>
                  </a:cubicBezTo>
                  <a:cubicBezTo>
                    <a:pt x="44" y="68"/>
                    <a:pt x="44" y="66"/>
                    <a:pt x="44" y="63"/>
                  </a:cubicBezTo>
                  <a:cubicBezTo>
                    <a:pt x="44" y="60"/>
                    <a:pt x="44" y="57"/>
                    <a:pt x="44" y="53"/>
                  </a:cubicBezTo>
                  <a:cubicBezTo>
                    <a:pt x="41" y="56"/>
                    <a:pt x="39" y="58"/>
                    <a:pt x="36" y="59"/>
                  </a:cubicBezTo>
                  <a:cubicBezTo>
                    <a:pt x="35" y="60"/>
                    <a:pt x="35" y="60"/>
                    <a:pt x="34" y="60"/>
                  </a:cubicBezTo>
                  <a:cubicBezTo>
                    <a:pt x="35" y="64"/>
                    <a:pt x="34" y="70"/>
                    <a:pt x="33" y="74"/>
                  </a:cubicBezTo>
                  <a:cubicBezTo>
                    <a:pt x="33" y="76"/>
                    <a:pt x="33" y="77"/>
                    <a:pt x="33" y="79"/>
                  </a:cubicBezTo>
                  <a:cubicBezTo>
                    <a:pt x="33" y="79"/>
                    <a:pt x="33" y="79"/>
                    <a:pt x="32" y="79"/>
                  </a:cubicBezTo>
                  <a:cubicBezTo>
                    <a:pt x="32" y="79"/>
                    <a:pt x="32" y="79"/>
                    <a:pt x="31" y="79"/>
                  </a:cubicBezTo>
                  <a:cubicBezTo>
                    <a:pt x="31" y="76"/>
                    <a:pt x="31" y="73"/>
                    <a:pt x="31" y="71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1" y="68"/>
                    <a:pt x="31" y="67"/>
                    <a:pt x="31" y="65"/>
                  </a:cubicBezTo>
                  <a:cubicBezTo>
                    <a:pt x="31" y="63"/>
                    <a:pt x="31" y="62"/>
                    <a:pt x="31" y="60"/>
                  </a:cubicBezTo>
                  <a:cubicBezTo>
                    <a:pt x="31" y="60"/>
                    <a:pt x="30" y="59"/>
                    <a:pt x="29" y="59"/>
                  </a:cubicBezTo>
                  <a:cubicBezTo>
                    <a:pt x="29" y="59"/>
                    <a:pt x="28" y="58"/>
                    <a:pt x="28" y="58"/>
                  </a:cubicBezTo>
                  <a:cubicBezTo>
                    <a:pt x="26" y="57"/>
                    <a:pt x="25" y="55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4" y="59"/>
                    <a:pt x="23" y="63"/>
                    <a:pt x="22" y="66"/>
                  </a:cubicBezTo>
                  <a:cubicBezTo>
                    <a:pt x="22" y="68"/>
                    <a:pt x="22" y="69"/>
                    <a:pt x="22" y="70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21" y="77"/>
                    <a:pt x="21" y="81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8" y="81"/>
                    <a:pt x="19" y="78"/>
                    <a:pt x="19" y="74"/>
                  </a:cubicBezTo>
                  <a:cubicBezTo>
                    <a:pt x="19" y="72"/>
                    <a:pt x="19" y="70"/>
                    <a:pt x="19" y="68"/>
                  </a:cubicBezTo>
                  <a:cubicBezTo>
                    <a:pt x="20" y="64"/>
                    <a:pt x="20" y="60"/>
                    <a:pt x="20" y="55"/>
                  </a:cubicBezTo>
                  <a:cubicBezTo>
                    <a:pt x="18" y="55"/>
                    <a:pt x="16" y="55"/>
                    <a:pt x="14" y="54"/>
                  </a:cubicBezTo>
                  <a:cubicBezTo>
                    <a:pt x="12" y="54"/>
                    <a:pt x="10" y="54"/>
                    <a:pt x="8" y="53"/>
                  </a:cubicBezTo>
                  <a:cubicBezTo>
                    <a:pt x="9" y="56"/>
                    <a:pt x="9" y="61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70"/>
                    <a:pt x="7" y="75"/>
                    <a:pt x="6" y="80"/>
                  </a:cubicBezTo>
                  <a:cubicBezTo>
                    <a:pt x="5" y="81"/>
                    <a:pt x="5" y="83"/>
                    <a:pt x="5" y="84"/>
                  </a:cubicBezTo>
                  <a:cubicBezTo>
                    <a:pt x="5" y="85"/>
                    <a:pt x="4" y="85"/>
                    <a:pt x="3" y="85"/>
                  </a:cubicBezTo>
                  <a:cubicBezTo>
                    <a:pt x="3" y="85"/>
                    <a:pt x="3" y="84"/>
                    <a:pt x="3" y="84"/>
                  </a:cubicBezTo>
                  <a:cubicBezTo>
                    <a:pt x="4" y="82"/>
                    <a:pt x="4" y="80"/>
                    <a:pt x="4" y="79"/>
                  </a:cubicBezTo>
                  <a:cubicBezTo>
                    <a:pt x="5" y="74"/>
                    <a:pt x="5" y="70"/>
                    <a:pt x="6" y="65"/>
                  </a:cubicBezTo>
                  <a:cubicBezTo>
                    <a:pt x="6" y="65"/>
                    <a:pt x="6" y="64"/>
                    <a:pt x="6" y="64"/>
                  </a:cubicBezTo>
                  <a:cubicBezTo>
                    <a:pt x="6" y="60"/>
                    <a:pt x="6" y="55"/>
                    <a:pt x="5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3" y="49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6"/>
                    <a:pt x="1" y="46"/>
                    <a:pt x="1" y="45"/>
                  </a:cubicBezTo>
                  <a:cubicBezTo>
                    <a:pt x="1" y="43"/>
                    <a:pt x="1" y="42"/>
                    <a:pt x="2" y="40"/>
                  </a:cubicBezTo>
                  <a:cubicBezTo>
                    <a:pt x="2" y="39"/>
                    <a:pt x="2" y="37"/>
                    <a:pt x="2" y="36"/>
                  </a:cubicBezTo>
                  <a:cubicBezTo>
                    <a:pt x="2" y="35"/>
                    <a:pt x="1" y="33"/>
                    <a:pt x="1" y="31"/>
                  </a:cubicBezTo>
                  <a:cubicBezTo>
                    <a:pt x="0" y="29"/>
                    <a:pt x="0" y="26"/>
                    <a:pt x="0" y="24"/>
                  </a:cubicBezTo>
                  <a:cubicBezTo>
                    <a:pt x="1" y="22"/>
                    <a:pt x="2" y="18"/>
                    <a:pt x="4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7"/>
                    <a:pt x="7" y="17"/>
                    <a:pt x="7" y="15"/>
                  </a:cubicBezTo>
                  <a:cubicBezTo>
                    <a:pt x="7" y="15"/>
                    <a:pt x="7" y="14"/>
                    <a:pt x="6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3"/>
                    <a:pt x="12" y="13"/>
                  </a:cubicBezTo>
                  <a:cubicBezTo>
                    <a:pt x="12" y="11"/>
                    <a:pt x="12" y="10"/>
                    <a:pt x="13" y="8"/>
                  </a:cubicBezTo>
                  <a:cubicBezTo>
                    <a:pt x="14" y="7"/>
                    <a:pt x="17" y="6"/>
                    <a:pt x="2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4" y="5"/>
                    <a:pt x="27" y="4"/>
                    <a:pt x="31" y="3"/>
                  </a:cubicBezTo>
                  <a:cubicBezTo>
                    <a:pt x="35" y="1"/>
                    <a:pt x="38" y="0"/>
                    <a:pt x="41" y="0"/>
                  </a:cubicBezTo>
                  <a:cubicBezTo>
                    <a:pt x="44" y="0"/>
                    <a:pt x="46" y="1"/>
                    <a:pt x="47" y="3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4"/>
                    <a:pt x="47" y="5"/>
                    <a:pt x="47" y="5"/>
                  </a:cubicBezTo>
                  <a:cubicBezTo>
                    <a:pt x="48" y="5"/>
                    <a:pt x="48" y="4"/>
                    <a:pt x="48" y="4"/>
                  </a:cubicBezTo>
                  <a:cubicBezTo>
                    <a:pt x="48" y="6"/>
                    <a:pt x="48" y="8"/>
                    <a:pt x="48" y="10"/>
                  </a:cubicBezTo>
                  <a:cubicBezTo>
                    <a:pt x="50" y="8"/>
                    <a:pt x="52" y="8"/>
                    <a:pt x="55" y="9"/>
                  </a:cubicBezTo>
                  <a:close/>
                  <a:moveTo>
                    <a:pt x="59" y="28"/>
                  </a:moveTo>
                  <a:cubicBezTo>
                    <a:pt x="60" y="26"/>
                    <a:pt x="61" y="23"/>
                    <a:pt x="60" y="20"/>
                  </a:cubicBezTo>
                  <a:cubicBezTo>
                    <a:pt x="60" y="19"/>
                    <a:pt x="58" y="14"/>
                    <a:pt x="55" y="12"/>
                  </a:cubicBezTo>
                  <a:cubicBezTo>
                    <a:pt x="54" y="12"/>
                    <a:pt x="53" y="12"/>
                    <a:pt x="52" y="12"/>
                  </a:cubicBezTo>
                  <a:cubicBezTo>
                    <a:pt x="49" y="12"/>
                    <a:pt x="47" y="15"/>
                    <a:pt x="47" y="19"/>
                  </a:cubicBezTo>
                  <a:cubicBezTo>
                    <a:pt x="47" y="19"/>
                    <a:pt x="47" y="19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1"/>
                    <a:pt x="47" y="22"/>
                    <a:pt x="47" y="23"/>
                  </a:cubicBezTo>
                  <a:cubicBezTo>
                    <a:pt x="47" y="24"/>
                    <a:pt x="47" y="24"/>
                    <a:pt x="48" y="25"/>
                  </a:cubicBezTo>
                  <a:cubicBezTo>
                    <a:pt x="48" y="26"/>
                    <a:pt x="48" y="28"/>
                    <a:pt x="48" y="29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2"/>
                    <a:pt x="48" y="33"/>
                    <a:pt x="49" y="35"/>
                  </a:cubicBezTo>
                  <a:cubicBezTo>
                    <a:pt x="49" y="37"/>
                    <a:pt x="50" y="39"/>
                    <a:pt x="50" y="41"/>
                  </a:cubicBezTo>
                  <a:cubicBezTo>
                    <a:pt x="49" y="43"/>
                    <a:pt x="49" y="46"/>
                    <a:pt x="47" y="48"/>
                  </a:cubicBezTo>
                  <a:cubicBezTo>
                    <a:pt x="47" y="48"/>
                    <a:pt x="47" y="48"/>
                    <a:pt x="46" y="49"/>
                  </a:cubicBezTo>
                  <a:cubicBezTo>
                    <a:pt x="46" y="49"/>
                    <a:pt x="46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1"/>
                    <a:pt x="47" y="51"/>
                    <a:pt x="48" y="51"/>
                  </a:cubicBezTo>
                  <a:cubicBezTo>
                    <a:pt x="49" y="51"/>
                    <a:pt x="50" y="52"/>
                    <a:pt x="51" y="52"/>
                  </a:cubicBezTo>
                  <a:cubicBezTo>
                    <a:pt x="53" y="52"/>
                    <a:pt x="55" y="50"/>
                    <a:pt x="56" y="47"/>
                  </a:cubicBezTo>
                  <a:cubicBezTo>
                    <a:pt x="57" y="44"/>
                    <a:pt x="57" y="42"/>
                    <a:pt x="57" y="40"/>
                  </a:cubicBezTo>
                  <a:cubicBezTo>
                    <a:pt x="57" y="39"/>
                    <a:pt x="57" y="38"/>
                    <a:pt x="57" y="38"/>
                  </a:cubicBezTo>
                  <a:cubicBezTo>
                    <a:pt x="57" y="36"/>
                    <a:pt x="57" y="33"/>
                    <a:pt x="58" y="31"/>
                  </a:cubicBezTo>
                  <a:cubicBezTo>
                    <a:pt x="58" y="30"/>
                    <a:pt x="58" y="29"/>
                    <a:pt x="59" y="28"/>
                  </a:cubicBezTo>
                  <a:close/>
                  <a:moveTo>
                    <a:pt x="45" y="45"/>
                  </a:moveTo>
                  <a:cubicBezTo>
                    <a:pt x="46" y="43"/>
                    <a:pt x="47" y="40"/>
                    <a:pt x="46" y="38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5" y="35"/>
                    <a:pt x="45" y="34"/>
                    <a:pt x="45" y="33"/>
                  </a:cubicBezTo>
                  <a:cubicBezTo>
                    <a:pt x="45" y="31"/>
                    <a:pt x="45" y="30"/>
                    <a:pt x="45" y="29"/>
                  </a:cubicBezTo>
                  <a:cubicBezTo>
                    <a:pt x="45" y="28"/>
                    <a:pt x="45" y="27"/>
                    <a:pt x="45" y="27"/>
                  </a:cubicBezTo>
                  <a:cubicBezTo>
                    <a:pt x="45" y="24"/>
                    <a:pt x="43" y="23"/>
                    <a:pt x="40" y="23"/>
                  </a:cubicBezTo>
                  <a:cubicBezTo>
                    <a:pt x="40" y="23"/>
                    <a:pt x="39" y="23"/>
                    <a:pt x="39" y="23"/>
                  </a:cubicBezTo>
                  <a:cubicBezTo>
                    <a:pt x="39" y="23"/>
                    <a:pt x="38" y="23"/>
                    <a:pt x="38" y="23"/>
                  </a:cubicBezTo>
                  <a:cubicBezTo>
                    <a:pt x="36" y="23"/>
                    <a:pt x="33" y="23"/>
                    <a:pt x="32" y="24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4" y="25"/>
                    <a:pt x="36" y="25"/>
                    <a:pt x="37" y="26"/>
                  </a:cubicBezTo>
                  <a:cubicBezTo>
                    <a:pt x="38" y="27"/>
                    <a:pt x="39" y="28"/>
                    <a:pt x="40" y="29"/>
                  </a:cubicBezTo>
                  <a:cubicBezTo>
                    <a:pt x="40" y="32"/>
                    <a:pt x="40" y="34"/>
                    <a:pt x="39" y="37"/>
                  </a:cubicBezTo>
                  <a:cubicBezTo>
                    <a:pt x="38" y="39"/>
                    <a:pt x="38" y="40"/>
                    <a:pt x="38" y="42"/>
                  </a:cubicBezTo>
                  <a:cubicBezTo>
                    <a:pt x="38" y="43"/>
                    <a:pt x="38" y="45"/>
                    <a:pt x="38" y="47"/>
                  </a:cubicBezTo>
                  <a:cubicBezTo>
                    <a:pt x="38" y="47"/>
                    <a:pt x="38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9" y="48"/>
                    <a:pt x="40" y="48"/>
                    <a:pt x="40" y="48"/>
                  </a:cubicBezTo>
                  <a:cubicBezTo>
                    <a:pt x="42" y="48"/>
                    <a:pt x="44" y="47"/>
                    <a:pt x="45" y="45"/>
                  </a:cubicBezTo>
                  <a:close/>
                  <a:moveTo>
                    <a:pt x="45" y="13"/>
                  </a:moveTo>
                  <a:cubicBezTo>
                    <a:pt x="46" y="11"/>
                    <a:pt x="46" y="8"/>
                    <a:pt x="45" y="6"/>
                  </a:cubicBezTo>
                  <a:cubicBezTo>
                    <a:pt x="45" y="4"/>
                    <a:pt x="43" y="3"/>
                    <a:pt x="41" y="3"/>
                  </a:cubicBezTo>
                  <a:cubicBezTo>
                    <a:pt x="38" y="3"/>
                    <a:pt x="35" y="4"/>
                    <a:pt x="32" y="5"/>
                  </a:cubicBezTo>
                  <a:cubicBezTo>
                    <a:pt x="31" y="6"/>
                    <a:pt x="30" y="6"/>
                    <a:pt x="30" y="7"/>
                  </a:cubicBezTo>
                  <a:cubicBezTo>
                    <a:pt x="28" y="7"/>
                    <a:pt x="26" y="8"/>
                    <a:pt x="24" y="8"/>
                  </a:cubicBezTo>
                  <a:cubicBezTo>
                    <a:pt x="21" y="8"/>
                    <a:pt x="18" y="8"/>
                    <a:pt x="16" y="10"/>
                  </a:cubicBezTo>
                  <a:cubicBezTo>
                    <a:pt x="14" y="11"/>
                    <a:pt x="15" y="14"/>
                    <a:pt x="16" y="16"/>
                  </a:cubicBezTo>
                  <a:cubicBezTo>
                    <a:pt x="16" y="17"/>
                    <a:pt x="17" y="18"/>
                    <a:pt x="17" y="19"/>
                  </a:cubicBezTo>
                  <a:cubicBezTo>
                    <a:pt x="18" y="20"/>
                    <a:pt x="18" y="21"/>
                    <a:pt x="19" y="22"/>
                  </a:cubicBezTo>
                  <a:cubicBezTo>
                    <a:pt x="19" y="22"/>
                    <a:pt x="20" y="23"/>
                    <a:pt x="2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4" y="21"/>
                    <a:pt x="25" y="21"/>
                  </a:cubicBezTo>
                  <a:cubicBezTo>
                    <a:pt x="27" y="21"/>
                    <a:pt x="28" y="22"/>
                    <a:pt x="29" y="24"/>
                  </a:cubicBezTo>
                  <a:cubicBezTo>
                    <a:pt x="31" y="21"/>
                    <a:pt x="36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19"/>
                    <a:pt x="43" y="19"/>
                    <a:pt x="43" y="18"/>
                  </a:cubicBezTo>
                  <a:cubicBezTo>
                    <a:pt x="43" y="18"/>
                    <a:pt x="44" y="17"/>
                    <a:pt x="44" y="17"/>
                  </a:cubicBezTo>
                  <a:cubicBezTo>
                    <a:pt x="44" y="16"/>
                    <a:pt x="44" y="16"/>
                    <a:pt x="44" y="15"/>
                  </a:cubicBezTo>
                  <a:cubicBezTo>
                    <a:pt x="44" y="14"/>
                    <a:pt x="45" y="14"/>
                    <a:pt x="45" y="13"/>
                  </a:cubicBezTo>
                  <a:close/>
                  <a:moveTo>
                    <a:pt x="41" y="51"/>
                  </a:moveTo>
                  <a:cubicBezTo>
                    <a:pt x="39" y="51"/>
                    <a:pt x="36" y="51"/>
                    <a:pt x="34" y="50"/>
                  </a:cubicBezTo>
                  <a:cubicBezTo>
                    <a:pt x="32" y="50"/>
                    <a:pt x="31" y="49"/>
                    <a:pt x="30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6" y="46"/>
                    <a:pt x="24" y="45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8" y="46"/>
                    <a:pt x="18" y="46"/>
                  </a:cubicBezTo>
                  <a:cubicBezTo>
                    <a:pt x="17" y="46"/>
                    <a:pt x="16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4" y="46"/>
                    <a:pt x="14" y="46"/>
                  </a:cubicBezTo>
                  <a:cubicBezTo>
                    <a:pt x="13" y="49"/>
                    <a:pt x="13" y="50"/>
                    <a:pt x="15" y="51"/>
                  </a:cubicBezTo>
                  <a:cubicBezTo>
                    <a:pt x="17" y="52"/>
                    <a:pt x="19" y="52"/>
                    <a:pt x="21" y="52"/>
                  </a:cubicBezTo>
                  <a:cubicBezTo>
                    <a:pt x="21" y="52"/>
                    <a:pt x="21" y="52"/>
                    <a:pt x="22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6" y="53"/>
                    <a:pt x="27" y="53"/>
                    <a:pt x="28" y="54"/>
                  </a:cubicBezTo>
                  <a:cubicBezTo>
                    <a:pt x="32" y="57"/>
                    <a:pt x="35" y="57"/>
                    <a:pt x="38" y="54"/>
                  </a:cubicBezTo>
                  <a:cubicBezTo>
                    <a:pt x="39" y="54"/>
                    <a:pt x="40" y="52"/>
                    <a:pt x="41" y="51"/>
                  </a:cubicBezTo>
                  <a:close/>
                  <a:moveTo>
                    <a:pt x="36" y="34"/>
                  </a:moveTo>
                  <a:cubicBezTo>
                    <a:pt x="37" y="32"/>
                    <a:pt x="36" y="29"/>
                    <a:pt x="34" y="28"/>
                  </a:cubicBezTo>
                  <a:cubicBezTo>
                    <a:pt x="34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29"/>
                    <a:pt x="29" y="29"/>
                    <a:pt x="30" y="29"/>
                  </a:cubicBezTo>
                  <a:cubicBezTo>
                    <a:pt x="30" y="30"/>
                    <a:pt x="31" y="31"/>
                    <a:pt x="30" y="32"/>
                  </a:cubicBezTo>
                  <a:cubicBezTo>
                    <a:pt x="30" y="33"/>
                    <a:pt x="30" y="34"/>
                    <a:pt x="29" y="34"/>
                  </a:cubicBezTo>
                  <a:cubicBezTo>
                    <a:pt x="29" y="35"/>
                    <a:pt x="28" y="36"/>
                    <a:pt x="29" y="37"/>
                  </a:cubicBezTo>
                  <a:cubicBezTo>
                    <a:pt x="29" y="39"/>
                    <a:pt x="29" y="41"/>
                    <a:pt x="30" y="42"/>
                  </a:cubicBezTo>
                  <a:cubicBezTo>
                    <a:pt x="31" y="43"/>
                    <a:pt x="33" y="47"/>
                    <a:pt x="34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5"/>
                    <a:pt x="35" y="44"/>
                    <a:pt x="35" y="43"/>
                  </a:cubicBezTo>
                  <a:cubicBezTo>
                    <a:pt x="35" y="42"/>
                    <a:pt x="35" y="41"/>
                    <a:pt x="35" y="40"/>
                  </a:cubicBezTo>
                  <a:cubicBezTo>
                    <a:pt x="35" y="39"/>
                    <a:pt x="35" y="37"/>
                    <a:pt x="36" y="36"/>
                  </a:cubicBezTo>
                  <a:cubicBezTo>
                    <a:pt x="36" y="35"/>
                    <a:pt x="36" y="35"/>
                    <a:pt x="36" y="34"/>
                  </a:cubicBezTo>
                  <a:close/>
                  <a:moveTo>
                    <a:pt x="27" y="27"/>
                  </a:moveTo>
                  <a:cubicBezTo>
                    <a:pt x="27" y="26"/>
                    <a:pt x="27" y="26"/>
                    <a:pt x="27" y="25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4" y="24"/>
                    <a:pt x="22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19" y="28"/>
                    <a:pt x="19" y="28"/>
                  </a:cubicBezTo>
                  <a:cubicBezTo>
                    <a:pt x="18" y="29"/>
                    <a:pt x="17" y="29"/>
                    <a:pt x="16" y="30"/>
                  </a:cubicBezTo>
                  <a:cubicBezTo>
                    <a:pt x="14" y="32"/>
                    <a:pt x="15" y="37"/>
                    <a:pt x="15" y="39"/>
                  </a:cubicBezTo>
                  <a:cubicBezTo>
                    <a:pt x="16" y="42"/>
                    <a:pt x="17" y="42"/>
                    <a:pt x="19" y="42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1" y="42"/>
                    <a:pt x="21" y="42"/>
                    <a:pt x="22" y="42"/>
                  </a:cubicBezTo>
                  <a:cubicBezTo>
                    <a:pt x="23" y="42"/>
                    <a:pt x="23" y="42"/>
                    <a:pt x="24" y="42"/>
                  </a:cubicBezTo>
                  <a:cubicBezTo>
                    <a:pt x="25" y="43"/>
                    <a:pt x="26" y="43"/>
                    <a:pt x="27" y="43"/>
                  </a:cubicBezTo>
                  <a:cubicBezTo>
                    <a:pt x="26" y="41"/>
                    <a:pt x="26" y="39"/>
                    <a:pt x="25" y="37"/>
                  </a:cubicBezTo>
                  <a:cubicBezTo>
                    <a:pt x="25" y="36"/>
                    <a:pt x="25" y="34"/>
                    <a:pt x="26" y="33"/>
                  </a:cubicBezTo>
                  <a:cubicBezTo>
                    <a:pt x="27" y="32"/>
                    <a:pt x="27" y="32"/>
                    <a:pt x="26" y="30"/>
                  </a:cubicBezTo>
                  <a:cubicBezTo>
                    <a:pt x="26" y="30"/>
                    <a:pt x="26" y="30"/>
                    <a:pt x="26" y="29"/>
                  </a:cubicBezTo>
                  <a:cubicBezTo>
                    <a:pt x="26" y="28"/>
                    <a:pt x="26" y="27"/>
                    <a:pt x="27" y="27"/>
                  </a:cubicBezTo>
                  <a:close/>
                  <a:moveTo>
                    <a:pt x="15" y="26"/>
                  </a:moveTo>
                  <a:cubicBezTo>
                    <a:pt x="15" y="26"/>
                    <a:pt x="16" y="25"/>
                    <a:pt x="16" y="24"/>
                  </a:cubicBezTo>
                  <a:cubicBezTo>
                    <a:pt x="16" y="23"/>
                    <a:pt x="15" y="23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3" y="19"/>
                    <a:pt x="12" y="17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8" y="16"/>
                    <a:pt x="7" y="16"/>
                  </a:cubicBezTo>
                  <a:cubicBezTo>
                    <a:pt x="6" y="18"/>
                    <a:pt x="4" y="21"/>
                    <a:pt x="3" y="25"/>
                  </a:cubicBezTo>
                  <a:cubicBezTo>
                    <a:pt x="3" y="27"/>
                    <a:pt x="3" y="29"/>
                    <a:pt x="4" y="30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5" y="35"/>
                    <a:pt x="5" y="37"/>
                    <a:pt x="5" y="39"/>
                  </a:cubicBezTo>
                  <a:cubicBezTo>
                    <a:pt x="4" y="41"/>
                    <a:pt x="4" y="43"/>
                    <a:pt x="4" y="44"/>
                  </a:cubicBezTo>
                  <a:cubicBezTo>
                    <a:pt x="5" y="48"/>
                    <a:pt x="8" y="50"/>
                    <a:pt x="11" y="51"/>
                  </a:cubicBezTo>
                  <a:cubicBezTo>
                    <a:pt x="11" y="51"/>
                    <a:pt x="11" y="50"/>
                    <a:pt x="11" y="50"/>
                  </a:cubicBezTo>
                  <a:cubicBezTo>
                    <a:pt x="11" y="48"/>
                    <a:pt x="11" y="46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38"/>
                    <a:pt x="12" y="35"/>
                    <a:pt x="12" y="33"/>
                  </a:cubicBezTo>
                  <a:cubicBezTo>
                    <a:pt x="12" y="32"/>
                    <a:pt x="12" y="31"/>
                    <a:pt x="13" y="30"/>
                  </a:cubicBezTo>
                  <a:cubicBezTo>
                    <a:pt x="13" y="29"/>
                    <a:pt x="13" y="28"/>
                    <a:pt x="14" y="27"/>
                  </a:cubicBezTo>
                  <a:cubicBezTo>
                    <a:pt x="14" y="27"/>
                    <a:pt x="14" y="27"/>
                    <a:pt x="15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7" name="Freeform 1592"/>
            <p:cNvSpPr>
              <a:spLocks noEditPoints="1" noChangeArrowheads="1"/>
            </p:cNvSpPr>
            <p:nvPr/>
          </p:nvSpPr>
          <p:spPr bwMode="auto">
            <a:xfrm>
              <a:off x="392113" y="714375"/>
              <a:ext cx="114300" cy="47625"/>
            </a:xfrm>
            <a:custGeom>
              <a:avLst/>
              <a:gdLst>
                <a:gd name="T0" fmla="*/ 2147483647 w 88"/>
                <a:gd name="T1" fmla="*/ 2147483647 h 36"/>
                <a:gd name="T2" fmla="*/ 2147483647 w 88"/>
                <a:gd name="T3" fmla="*/ 2147483647 h 36"/>
                <a:gd name="T4" fmla="*/ 2147483647 w 88"/>
                <a:gd name="T5" fmla="*/ 2147483647 h 36"/>
                <a:gd name="T6" fmla="*/ 2147483647 w 88"/>
                <a:gd name="T7" fmla="*/ 2147483647 h 36"/>
                <a:gd name="T8" fmla="*/ 2147483647 w 88"/>
                <a:gd name="T9" fmla="*/ 2147483647 h 36"/>
                <a:gd name="T10" fmla="*/ 2147483647 w 88"/>
                <a:gd name="T11" fmla="*/ 2147483647 h 36"/>
                <a:gd name="T12" fmla="*/ 2147483647 w 88"/>
                <a:gd name="T13" fmla="*/ 2147483647 h 36"/>
                <a:gd name="T14" fmla="*/ 2147483647 w 88"/>
                <a:gd name="T15" fmla="*/ 2147483647 h 36"/>
                <a:gd name="T16" fmla="*/ 2147483647 w 88"/>
                <a:gd name="T17" fmla="*/ 2147483647 h 36"/>
                <a:gd name="T18" fmla="*/ 2147483647 w 88"/>
                <a:gd name="T19" fmla="*/ 2147483647 h 36"/>
                <a:gd name="T20" fmla="*/ 2147483647 w 88"/>
                <a:gd name="T21" fmla="*/ 2147483647 h 36"/>
                <a:gd name="T22" fmla="*/ 0 w 88"/>
                <a:gd name="T23" fmla="*/ 2147483647 h 36"/>
                <a:gd name="T24" fmla="*/ 0 w 88"/>
                <a:gd name="T25" fmla="*/ 2147483647 h 36"/>
                <a:gd name="T26" fmla="*/ 2147483647 w 88"/>
                <a:gd name="T27" fmla="*/ 2147483647 h 36"/>
                <a:gd name="T28" fmla="*/ 2147483647 w 88"/>
                <a:gd name="T29" fmla="*/ 2147483647 h 36"/>
                <a:gd name="T30" fmla="*/ 2147483647 w 88"/>
                <a:gd name="T31" fmla="*/ 2147483647 h 36"/>
                <a:gd name="T32" fmla="*/ 2147483647 w 88"/>
                <a:gd name="T33" fmla="*/ 2147483647 h 36"/>
                <a:gd name="T34" fmla="*/ 2147483647 w 88"/>
                <a:gd name="T35" fmla="*/ 2147483647 h 36"/>
                <a:gd name="T36" fmla="*/ 2147483647 w 88"/>
                <a:gd name="T37" fmla="*/ 2147483647 h 36"/>
                <a:gd name="T38" fmla="*/ 2147483647 w 88"/>
                <a:gd name="T39" fmla="*/ 2147483647 h 36"/>
                <a:gd name="T40" fmla="*/ 2147483647 w 88"/>
                <a:gd name="T41" fmla="*/ 2147483647 h 36"/>
                <a:gd name="T42" fmla="*/ 2147483647 w 88"/>
                <a:gd name="T43" fmla="*/ 2147483647 h 36"/>
                <a:gd name="T44" fmla="*/ 2147483647 w 88"/>
                <a:gd name="T45" fmla="*/ 0 h 36"/>
                <a:gd name="T46" fmla="*/ 2147483647 w 88"/>
                <a:gd name="T47" fmla="*/ 0 h 36"/>
                <a:gd name="T48" fmla="*/ 2147483647 w 88"/>
                <a:gd name="T49" fmla="*/ 2147483647 h 36"/>
                <a:gd name="T50" fmla="*/ 2147483647 w 88"/>
                <a:gd name="T51" fmla="*/ 2147483647 h 36"/>
                <a:gd name="T52" fmla="*/ 2147483647 w 88"/>
                <a:gd name="T53" fmla="*/ 2147483647 h 36"/>
                <a:gd name="T54" fmla="*/ 2147483647 w 88"/>
                <a:gd name="T55" fmla="*/ 2147483647 h 36"/>
                <a:gd name="T56" fmla="*/ 2147483647 w 88"/>
                <a:gd name="T57" fmla="*/ 2147483647 h 36"/>
                <a:gd name="T58" fmla="*/ 2147483647 w 88"/>
                <a:gd name="T59" fmla="*/ 2147483647 h 36"/>
                <a:gd name="T60" fmla="*/ 2147483647 w 88"/>
                <a:gd name="T61" fmla="*/ 2147483647 h 36"/>
                <a:gd name="T62" fmla="*/ 2147483647 w 88"/>
                <a:gd name="T63" fmla="*/ 2147483647 h 36"/>
                <a:gd name="T64" fmla="*/ 2147483647 w 88"/>
                <a:gd name="T65" fmla="*/ 2147483647 h 36"/>
                <a:gd name="T66" fmla="*/ 2147483647 w 88"/>
                <a:gd name="T67" fmla="*/ 2147483647 h 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8"/>
                <a:gd name="T103" fmla="*/ 0 h 36"/>
                <a:gd name="T104" fmla="*/ 88 w 88"/>
                <a:gd name="T105" fmla="*/ 36 h 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8" h="36">
                  <a:moveTo>
                    <a:pt x="88" y="5"/>
                  </a:moveTo>
                  <a:cubicBezTo>
                    <a:pt x="88" y="5"/>
                    <a:pt x="88" y="6"/>
                    <a:pt x="88" y="6"/>
                  </a:cubicBezTo>
                  <a:cubicBezTo>
                    <a:pt x="87" y="7"/>
                    <a:pt x="84" y="6"/>
                    <a:pt x="83" y="5"/>
                  </a:cubicBezTo>
                  <a:cubicBezTo>
                    <a:pt x="81" y="8"/>
                    <a:pt x="77" y="11"/>
                    <a:pt x="74" y="13"/>
                  </a:cubicBezTo>
                  <a:cubicBezTo>
                    <a:pt x="73" y="13"/>
                    <a:pt x="73" y="14"/>
                    <a:pt x="72" y="14"/>
                  </a:cubicBezTo>
                  <a:cubicBezTo>
                    <a:pt x="68" y="19"/>
                    <a:pt x="65" y="24"/>
                    <a:pt x="60" y="28"/>
                  </a:cubicBezTo>
                  <a:cubicBezTo>
                    <a:pt x="56" y="31"/>
                    <a:pt x="51" y="34"/>
                    <a:pt x="46" y="34"/>
                  </a:cubicBezTo>
                  <a:cubicBezTo>
                    <a:pt x="34" y="36"/>
                    <a:pt x="27" y="2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4" y="17"/>
                    <a:pt x="8" y="13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9"/>
                    <a:pt x="1" y="10"/>
                    <a:pt x="0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7" y="5"/>
                    <a:pt x="8" y="2"/>
                    <a:pt x="9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11" y="12"/>
                    <a:pt x="16" y="16"/>
                    <a:pt x="22" y="18"/>
                  </a:cubicBezTo>
                  <a:cubicBezTo>
                    <a:pt x="29" y="20"/>
                    <a:pt x="37" y="21"/>
                    <a:pt x="44" y="20"/>
                  </a:cubicBezTo>
                  <a:cubicBezTo>
                    <a:pt x="50" y="20"/>
                    <a:pt x="57" y="19"/>
                    <a:pt x="63" y="16"/>
                  </a:cubicBezTo>
                  <a:cubicBezTo>
                    <a:pt x="70" y="13"/>
                    <a:pt x="76" y="9"/>
                    <a:pt x="82" y="4"/>
                  </a:cubicBezTo>
                  <a:cubicBezTo>
                    <a:pt x="81" y="3"/>
                    <a:pt x="81" y="1"/>
                    <a:pt x="80" y="0"/>
                  </a:cubicBezTo>
                  <a:cubicBezTo>
                    <a:pt x="80" y="0"/>
                    <a:pt x="81" y="0"/>
                    <a:pt x="81" y="0"/>
                  </a:cubicBezTo>
                  <a:cubicBezTo>
                    <a:pt x="82" y="1"/>
                    <a:pt x="83" y="2"/>
                    <a:pt x="84" y="3"/>
                  </a:cubicBezTo>
                  <a:cubicBezTo>
                    <a:pt x="85" y="5"/>
                    <a:pt x="87" y="4"/>
                    <a:pt x="88" y="5"/>
                  </a:cubicBezTo>
                  <a:close/>
                  <a:moveTo>
                    <a:pt x="68" y="16"/>
                  </a:moveTo>
                  <a:cubicBezTo>
                    <a:pt x="66" y="17"/>
                    <a:pt x="65" y="18"/>
                    <a:pt x="63" y="19"/>
                  </a:cubicBezTo>
                  <a:cubicBezTo>
                    <a:pt x="57" y="21"/>
                    <a:pt x="50" y="23"/>
                    <a:pt x="43" y="23"/>
                  </a:cubicBezTo>
                  <a:cubicBezTo>
                    <a:pt x="36" y="23"/>
                    <a:pt x="29" y="23"/>
                    <a:pt x="22" y="21"/>
                  </a:cubicBezTo>
                  <a:cubicBezTo>
                    <a:pt x="25" y="23"/>
                    <a:pt x="28" y="27"/>
                    <a:pt x="32" y="29"/>
                  </a:cubicBezTo>
                  <a:cubicBezTo>
                    <a:pt x="36" y="32"/>
                    <a:pt x="43" y="33"/>
                    <a:pt x="48" y="31"/>
                  </a:cubicBezTo>
                  <a:cubicBezTo>
                    <a:pt x="53" y="30"/>
                    <a:pt x="58" y="27"/>
                    <a:pt x="62" y="23"/>
                  </a:cubicBezTo>
                  <a:cubicBezTo>
                    <a:pt x="64" y="21"/>
                    <a:pt x="66" y="19"/>
                    <a:pt x="6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8" name="Freeform 1593"/>
            <p:cNvSpPr>
              <a:spLocks noChangeArrowheads="1"/>
            </p:cNvSpPr>
            <p:nvPr/>
          </p:nvSpPr>
          <p:spPr bwMode="auto">
            <a:xfrm>
              <a:off x="504825" y="1535113"/>
              <a:ext cx="1588" cy="3175"/>
            </a:xfrm>
            <a:custGeom>
              <a:avLst/>
              <a:gdLst>
                <a:gd name="T0" fmla="*/ 0 w 1"/>
                <a:gd name="T1" fmla="*/ 2147483647 h 2"/>
                <a:gd name="T2" fmla="*/ 2147483647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19" name="Freeform 1594"/>
            <p:cNvSpPr>
              <a:spLocks noChangeArrowheads="1"/>
            </p:cNvSpPr>
            <p:nvPr/>
          </p:nvSpPr>
          <p:spPr bwMode="auto">
            <a:xfrm>
              <a:off x="455613" y="831850"/>
              <a:ext cx="49213" cy="85725"/>
            </a:xfrm>
            <a:custGeom>
              <a:avLst/>
              <a:gdLst>
                <a:gd name="T0" fmla="*/ 2147483647 w 38"/>
                <a:gd name="T1" fmla="*/ 2147483647 h 66"/>
                <a:gd name="T2" fmla="*/ 2147483647 w 38"/>
                <a:gd name="T3" fmla="*/ 2147483647 h 66"/>
                <a:gd name="T4" fmla="*/ 2147483647 w 38"/>
                <a:gd name="T5" fmla="*/ 2147483647 h 66"/>
                <a:gd name="T6" fmla="*/ 2147483647 w 38"/>
                <a:gd name="T7" fmla="*/ 2147483647 h 66"/>
                <a:gd name="T8" fmla="*/ 2147483647 w 38"/>
                <a:gd name="T9" fmla="*/ 2147483647 h 66"/>
                <a:gd name="T10" fmla="*/ 2147483647 w 38"/>
                <a:gd name="T11" fmla="*/ 2147483647 h 66"/>
                <a:gd name="T12" fmla="*/ 0 w 38"/>
                <a:gd name="T13" fmla="*/ 2147483647 h 66"/>
                <a:gd name="T14" fmla="*/ 0 w 38"/>
                <a:gd name="T15" fmla="*/ 2147483647 h 66"/>
                <a:gd name="T16" fmla="*/ 2147483647 w 38"/>
                <a:gd name="T17" fmla="*/ 0 h 66"/>
                <a:gd name="T18" fmla="*/ 2147483647 w 38"/>
                <a:gd name="T19" fmla="*/ 2147483647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66"/>
                <a:gd name="T32" fmla="*/ 38 w 38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66">
                  <a:moveTo>
                    <a:pt x="38" y="1"/>
                  </a:moveTo>
                  <a:cubicBezTo>
                    <a:pt x="38" y="1"/>
                    <a:pt x="38" y="2"/>
                    <a:pt x="38" y="2"/>
                  </a:cubicBezTo>
                  <a:cubicBezTo>
                    <a:pt x="38" y="2"/>
                    <a:pt x="38" y="1"/>
                    <a:pt x="38" y="1"/>
                  </a:cubicBezTo>
                  <a:cubicBezTo>
                    <a:pt x="34" y="6"/>
                    <a:pt x="30" y="9"/>
                    <a:pt x="26" y="14"/>
                  </a:cubicBezTo>
                  <a:cubicBezTo>
                    <a:pt x="21" y="19"/>
                    <a:pt x="17" y="25"/>
                    <a:pt x="14" y="31"/>
                  </a:cubicBezTo>
                  <a:cubicBezTo>
                    <a:pt x="9" y="42"/>
                    <a:pt x="5" y="54"/>
                    <a:pt x="3" y="66"/>
                  </a:cubicBezTo>
                  <a:cubicBezTo>
                    <a:pt x="2" y="66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41"/>
                    <a:pt x="17" y="16"/>
                    <a:pt x="37" y="0"/>
                  </a:cubicBezTo>
                  <a:cubicBezTo>
                    <a:pt x="37" y="1"/>
                    <a:pt x="38" y="1"/>
                    <a:pt x="3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0" name="Freeform 1595"/>
            <p:cNvSpPr>
              <a:spLocks noChangeArrowheads="1"/>
            </p:cNvSpPr>
            <p:nvPr/>
          </p:nvSpPr>
          <p:spPr bwMode="auto">
            <a:xfrm>
              <a:off x="460375" y="833438"/>
              <a:ext cx="44450" cy="84138"/>
            </a:xfrm>
            <a:custGeom>
              <a:avLst/>
              <a:gdLst>
                <a:gd name="T0" fmla="*/ 2147483647 w 35"/>
                <a:gd name="T1" fmla="*/ 0 h 65"/>
                <a:gd name="T2" fmla="*/ 2147483647 w 35"/>
                <a:gd name="T3" fmla="*/ 2147483647 h 65"/>
                <a:gd name="T4" fmla="*/ 2147483647 w 35"/>
                <a:gd name="T5" fmla="*/ 2147483647 h 65"/>
                <a:gd name="T6" fmla="*/ 2147483647 w 35"/>
                <a:gd name="T7" fmla="*/ 2147483647 h 65"/>
                <a:gd name="T8" fmla="*/ 0 w 35"/>
                <a:gd name="T9" fmla="*/ 2147483647 h 65"/>
                <a:gd name="T10" fmla="*/ 0 w 35"/>
                <a:gd name="T11" fmla="*/ 2147483647 h 65"/>
                <a:gd name="T12" fmla="*/ 2147483647 w 35"/>
                <a:gd name="T13" fmla="*/ 2147483647 h 65"/>
                <a:gd name="T14" fmla="*/ 2147483647 w 35"/>
                <a:gd name="T15" fmla="*/ 2147483647 h 65"/>
                <a:gd name="T16" fmla="*/ 2147483647 w 35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5"/>
                <a:gd name="T29" fmla="*/ 35 w 35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5">
                  <a:moveTo>
                    <a:pt x="35" y="0"/>
                  </a:moveTo>
                  <a:cubicBezTo>
                    <a:pt x="35" y="0"/>
                    <a:pt x="35" y="1"/>
                    <a:pt x="35" y="1"/>
                  </a:cubicBezTo>
                  <a:cubicBezTo>
                    <a:pt x="32" y="5"/>
                    <a:pt x="27" y="9"/>
                    <a:pt x="24" y="13"/>
                  </a:cubicBezTo>
                  <a:cubicBezTo>
                    <a:pt x="19" y="18"/>
                    <a:pt x="15" y="24"/>
                    <a:pt x="12" y="30"/>
                  </a:cubicBezTo>
                  <a:cubicBezTo>
                    <a:pt x="6" y="41"/>
                    <a:pt x="3" y="53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53"/>
                    <a:pt x="6" y="41"/>
                    <a:pt x="11" y="30"/>
                  </a:cubicBezTo>
                  <a:cubicBezTo>
                    <a:pt x="14" y="24"/>
                    <a:pt x="18" y="18"/>
                    <a:pt x="23" y="13"/>
                  </a:cubicBezTo>
                  <a:cubicBezTo>
                    <a:pt x="27" y="8"/>
                    <a:pt x="31" y="5"/>
                    <a:pt x="3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1" name="Freeform 1596"/>
            <p:cNvSpPr>
              <a:spLocks noChangeArrowheads="1"/>
            </p:cNvSpPr>
            <p:nvPr/>
          </p:nvSpPr>
          <p:spPr bwMode="auto">
            <a:xfrm>
              <a:off x="487363" y="1073150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0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"/>
                <a:gd name="T34" fmla="*/ 0 h 13"/>
                <a:gd name="T35" fmla="*/ 12 w 12"/>
                <a:gd name="T36" fmla="*/ 13 h 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" h="13">
                  <a:moveTo>
                    <a:pt x="9" y="2"/>
                  </a:moveTo>
                  <a:cubicBezTo>
                    <a:pt x="11" y="4"/>
                    <a:pt x="12" y="6"/>
                    <a:pt x="11" y="9"/>
                  </a:cubicBezTo>
                  <a:cubicBezTo>
                    <a:pt x="9" y="11"/>
                    <a:pt x="7" y="13"/>
                    <a:pt x="5" y="13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1" y="2"/>
                    <a:pt x="5" y="0"/>
                    <a:pt x="8" y="2"/>
                  </a:cubicBezTo>
                  <a:cubicBezTo>
                    <a:pt x="7" y="1"/>
                    <a:pt x="6" y="3"/>
                    <a:pt x="7" y="4"/>
                  </a:cubicBezTo>
                  <a:cubicBezTo>
                    <a:pt x="5" y="3"/>
                    <a:pt x="2" y="5"/>
                    <a:pt x="3" y="8"/>
                  </a:cubicBezTo>
                  <a:cubicBezTo>
                    <a:pt x="3" y="9"/>
                    <a:pt x="4" y="10"/>
                    <a:pt x="5" y="10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8" y="5"/>
                    <a:pt x="7" y="4"/>
                  </a:cubicBezTo>
                  <a:cubicBezTo>
                    <a:pt x="8" y="5"/>
                    <a:pt x="10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2" name="Freeform 1597"/>
            <p:cNvSpPr>
              <a:spLocks noChangeArrowheads="1"/>
            </p:cNvSpPr>
            <p:nvPr/>
          </p:nvSpPr>
          <p:spPr bwMode="auto">
            <a:xfrm>
              <a:off x="495300" y="1881188"/>
              <a:ext cx="4763" cy="6350"/>
            </a:xfrm>
            <a:custGeom>
              <a:avLst/>
              <a:gdLst>
                <a:gd name="T0" fmla="*/ 0 w 4"/>
                <a:gd name="T1" fmla="*/ 2147483647 h 4"/>
                <a:gd name="T2" fmla="*/ 2147483647 w 4"/>
                <a:gd name="T3" fmla="*/ 0 h 4"/>
                <a:gd name="T4" fmla="*/ 2147483647 w 4"/>
                <a:gd name="T5" fmla="*/ 2147483647 h 4"/>
                <a:gd name="T6" fmla="*/ 0 w 4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3" y="3"/>
                    <a:pt x="2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3" name="Freeform 1598"/>
            <p:cNvSpPr>
              <a:spLocks noChangeArrowheads="1"/>
            </p:cNvSpPr>
            <p:nvPr/>
          </p:nvSpPr>
          <p:spPr bwMode="auto">
            <a:xfrm>
              <a:off x="495300" y="107473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3" y="1"/>
                  </a:moveTo>
                  <a:cubicBezTo>
                    <a:pt x="4" y="2"/>
                    <a:pt x="2" y="4"/>
                    <a:pt x="1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4" name="Freeform 1599"/>
            <p:cNvSpPr>
              <a:spLocks noChangeArrowheads="1"/>
            </p:cNvSpPr>
            <p:nvPr/>
          </p:nvSpPr>
          <p:spPr bwMode="auto">
            <a:xfrm>
              <a:off x="484188" y="1895475"/>
              <a:ext cx="4763" cy="7938"/>
            </a:xfrm>
            <a:custGeom>
              <a:avLst/>
              <a:gdLst>
                <a:gd name="T0" fmla="*/ 2147483647 w 4"/>
                <a:gd name="T1" fmla="*/ 2147483647 h 6"/>
                <a:gd name="T2" fmla="*/ 0 w 4"/>
                <a:gd name="T3" fmla="*/ 2147483647 h 6"/>
                <a:gd name="T4" fmla="*/ 2147483647 w 4"/>
                <a:gd name="T5" fmla="*/ 0 h 6"/>
                <a:gd name="T6" fmla="*/ 2147483647 w 4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6"/>
                <a:gd name="T14" fmla="*/ 4 w 4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6">
                  <a:moveTo>
                    <a:pt x="4" y="6"/>
                  </a:moveTo>
                  <a:cubicBezTo>
                    <a:pt x="3" y="6"/>
                    <a:pt x="2" y="6"/>
                    <a:pt x="0" y="6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3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5" name="Freeform 1600"/>
            <p:cNvSpPr>
              <a:spLocks noChangeArrowheads="1"/>
            </p:cNvSpPr>
            <p:nvPr/>
          </p:nvSpPr>
          <p:spPr bwMode="auto">
            <a:xfrm>
              <a:off x="474663" y="1778000"/>
              <a:ext cx="12700" cy="127000"/>
            </a:xfrm>
            <a:custGeom>
              <a:avLst/>
              <a:gdLst>
                <a:gd name="T0" fmla="*/ 2147483647 w 10"/>
                <a:gd name="T1" fmla="*/ 2147483647 h 98"/>
                <a:gd name="T2" fmla="*/ 2147483647 w 10"/>
                <a:gd name="T3" fmla="*/ 2147483647 h 98"/>
                <a:gd name="T4" fmla="*/ 2147483647 w 10"/>
                <a:gd name="T5" fmla="*/ 2147483647 h 98"/>
                <a:gd name="T6" fmla="*/ 2147483647 w 10"/>
                <a:gd name="T7" fmla="*/ 2147483647 h 98"/>
                <a:gd name="T8" fmla="*/ 2147483647 w 10"/>
                <a:gd name="T9" fmla="*/ 2147483647 h 98"/>
                <a:gd name="T10" fmla="*/ 2147483647 w 10"/>
                <a:gd name="T11" fmla="*/ 2147483647 h 98"/>
                <a:gd name="T12" fmla="*/ 2147483647 w 10"/>
                <a:gd name="T13" fmla="*/ 2147483647 h 98"/>
                <a:gd name="T14" fmla="*/ 0 w 10"/>
                <a:gd name="T15" fmla="*/ 0 h 98"/>
                <a:gd name="T16" fmla="*/ 2147483647 w 10"/>
                <a:gd name="T17" fmla="*/ 2147483647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98"/>
                <a:gd name="T29" fmla="*/ 10 w 10"/>
                <a:gd name="T30" fmla="*/ 98 h 9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98">
                  <a:moveTo>
                    <a:pt x="8" y="28"/>
                  </a:moveTo>
                  <a:cubicBezTo>
                    <a:pt x="9" y="33"/>
                    <a:pt x="9" y="37"/>
                    <a:pt x="9" y="41"/>
                  </a:cubicBezTo>
                  <a:cubicBezTo>
                    <a:pt x="8" y="59"/>
                    <a:pt x="7" y="74"/>
                    <a:pt x="10" y="91"/>
                  </a:cubicBezTo>
                  <a:cubicBezTo>
                    <a:pt x="9" y="93"/>
                    <a:pt x="8" y="95"/>
                    <a:pt x="7" y="97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3" y="79"/>
                    <a:pt x="4" y="62"/>
                    <a:pt x="5" y="43"/>
                  </a:cubicBezTo>
                  <a:cubicBezTo>
                    <a:pt x="5" y="33"/>
                    <a:pt x="4" y="24"/>
                    <a:pt x="2" y="14"/>
                  </a:cubicBezTo>
                  <a:cubicBezTo>
                    <a:pt x="2" y="9"/>
                    <a:pt x="1" y="5"/>
                    <a:pt x="0" y="0"/>
                  </a:cubicBezTo>
                  <a:cubicBezTo>
                    <a:pt x="2" y="10"/>
                    <a:pt x="5" y="19"/>
                    <a:pt x="8" y="2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6" name="Freeform 1601"/>
            <p:cNvSpPr>
              <a:spLocks noChangeArrowheads="1"/>
            </p:cNvSpPr>
            <p:nvPr/>
          </p:nvSpPr>
          <p:spPr bwMode="auto">
            <a:xfrm>
              <a:off x="484188" y="5111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2147483647 w 2"/>
                <a:gd name="T9" fmla="*/ 2147483647 h 2"/>
                <a:gd name="T10" fmla="*/ 2147483647 w 2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2"/>
                <a:gd name="T20" fmla="*/ 2 w 2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7" name="Freeform 1602"/>
            <p:cNvSpPr>
              <a:spLocks noChangeArrowheads="1"/>
            </p:cNvSpPr>
            <p:nvPr/>
          </p:nvSpPr>
          <p:spPr bwMode="auto">
            <a:xfrm>
              <a:off x="469900" y="1217613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9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8" name="Freeform 1603"/>
            <p:cNvSpPr>
              <a:spLocks noChangeArrowheads="1"/>
            </p:cNvSpPr>
            <p:nvPr/>
          </p:nvSpPr>
          <p:spPr bwMode="auto">
            <a:xfrm>
              <a:off x="469900" y="1354138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29" name="Freeform 1604"/>
            <p:cNvSpPr>
              <a:spLocks noChangeArrowheads="1"/>
            </p:cNvSpPr>
            <p:nvPr/>
          </p:nvSpPr>
          <p:spPr bwMode="auto">
            <a:xfrm>
              <a:off x="469900" y="1524000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8"/>
                    <a:pt x="11" y="10"/>
                    <a:pt x="9" y="12"/>
                  </a:cubicBezTo>
                  <a:cubicBezTo>
                    <a:pt x="7" y="13"/>
                    <a:pt x="3" y="12"/>
                    <a:pt x="2" y="9"/>
                  </a:cubicBezTo>
                  <a:cubicBezTo>
                    <a:pt x="0" y="6"/>
                    <a:pt x="3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3" y="7"/>
                    <a:pt x="5" y="9"/>
                  </a:cubicBezTo>
                  <a:cubicBezTo>
                    <a:pt x="6" y="10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4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0" name="Freeform 1605"/>
            <p:cNvSpPr>
              <a:spLocks noChangeArrowheads="1"/>
            </p:cNvSpPr>
            <p:nvPr/>
          </p:nvSpPr>
          <p:spPr bwMode="auto">
            <a:xfrm>
              <a:off x="473075" y="1754188"/>
              <a:ext cx="12700" cy="60325"/>
            </a:xfrm>
            <a:custGeom>
              <a:avLst/>
              <a:gdLst>
                <a:gd name="T0" fmla="*/ 2147483647 w 10"/>
                <a:gd name="T1" fmla="*/ 2147483647 h 47"/>
                <a:gd name="T2" fmla="*/ 2147483647 w 10"/>
                <a:gd name="T3" fmla="*/ 2147483647 h 47"/>
                <a:gd name="T4" fmla="*/ 2147483647 w 10"/>
                <a:gd name="T5" fmla="*/ 2147483647 h 47"/>
                <a:gd name="T6" fmla="*/ 0 w 10"/>
                <a:gd name="T7" fmla="*/ 2147483647 h 47"/>
                <a:gd name="T8" fmla="*/ 2147483647 w 10"/>
                <a:gd name="T9" fmla="*/ 0 h 47"/>
                <a:gd name="T10" fmla="*/ 2147483647 w 10"/>
                <a:gd name="T11" fmla="*/ 214748364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47"/>
                <a:gd name="T20" fmla="*/ 10 w 10"/>
                <a:gd name="T21" fmla="*/ 47 h 4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47">
                  <a:moveTo>
                    <a:pt x="8" y="35"/>
                  </a:moveTo>
                  <a:cubicBezTo>
                    <a:pt x="9" y="39"/>
                    <a:pt x="10" y="43"/>
                    <a:pt x="10" y="47"/>
                  </a:cubicBezTo>
                  <a:cubicBezTo>
                    <a:pt x="7" y="38"/>
                    <a:pt x="4" y="29"/>
                    <a:pt x="2" y="19"/>
                  </a:cubicBezTo>
                  <a:cubicBezTo>
                    <a:pt x="2" y="15"/>
                    <a:pt x="1" y="10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  <a:cubicBezTo>
                    <a:pt x="4" y="11"/>
                    <a:pt x="7" y="23"/>
                    <a:pt x="8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1" name="Freeform 1606"/>
            <p:cNvSpPr>
              <a:spLocks noChangeArrowheads="1"/>
            </p:cNvSpPr>
            <p:nvPr/>
          </p:nvSpPr>
          <p:spPr bwMode="auto">
            <a:xfrm>
              <a:off x="476250" y="1217613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2" name="Freeform 1607"/>
            <p:cNvSpPr>
              <a:spLocks noChangeArrowheads="1"/>
            </p:cNvSpPr>
            <p:nvPr/>
          </p:nvSpPr>
          <p:spPr bwMode="auto">
            <a:xfrm>
              <a:off x="476250" y="1354138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3" name="Freeform 1608"/>
            <p:cNvSpPr>
              <a:spLocks noChangeArrowheads="1"/>
            </p:cNvSpPr>
            <p:nvPr/>
          </p:nvSpPr>
          <p:spPr bwMode="auto">
            <a:xfrm>
              <a:off x="476250" y="1525588"/>
              <a:ext cx="4763" cy="1588"/>
            </a:xfrm>
            <a:custGeom>
              <a:avLst/>
              <a:gdLst>
                <a:gd name="T0" fmla="*/ 2147483647 w 4"/>
                <a:gd name="T1" fmla="*/ 0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2147483647 w 4"/>
                <a:gd name="T7" fmla="*/ 2147483647 h 2"/>
                <a:gd name="T8" fmla="*/ 2147483647 w 4"/>
                <a:gd name="T9" fmla="*/ 2147483647 h 2"/>
                <a:gd name="T10" fmla="*/ 2147483647 w 4"/>
                <a:gd name="T11" fmla="*/ 2147483647 h 2"/>
                <a:gd name="T12" fmla="*/ 2147483647 w 4"/>
                <a:gd name="T13" fmla="*/ 0 h 2"/>
                <a:gd name="T14" fmla="*/ 2147483647 w 4"/>
                <a:gd name="T15" fmla="*/ 0 h 2"/>
                <a:gd name="T16" fmla="*/ 2147483647 w 4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2"/>
                <a:gd name="T29" fmla="*/ 4 w 4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2">
                  <a:moveTo>
                    <a:pt x="1" y="0"/>
                  </a:moveTo>
                  <a:cubicBezTo>
                    <a:pt x="3" y="0"/>
                    <a:pt x="4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4" name="Freeform 1609"/>
            <p:cNvSpPr>
              <a:spLocks noChangeArrowheads="1"/>
            </p:cNvSpPr>
            <p:nvPr/>
          </p:nvSpPr>
          <p:spPr bwMode="auto">
            <a:xfrm>
              <a:off x="471488" y="819150"/>
              <a:ext cx="4763" cy="4763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2147483647 h 4"/>
                <a:gd name="T10" fmla="*/ 0 w 4"/>
                <a:gd name="T11" fmla="*/ 2147483647 h 4"/>
                <a:gd name="T12" fmla="*/ 2147483647 w 4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3" y="0"/>
                  </a:moveTo>
                  <a:cubicBezTo>
                    <a:pt x="3" y="1"/>
                    <a:pt x="4" y="1"/>
                    <a:pt x="3" y="2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5" name="Freeform 1610"/>
            <p:cNvSpPr>
              <a:spLocks noChangeArrowheads="1"/>
            </p:cNvSpPr>
            <p:nvPr/>
          </p:nvSpPr>
          <p:spPr bwMode="auto">
            <a:xfrm>
              <a:off x="468313" y="1730375"/>
              <a:ext cx="6350" cy="31750"/>
            </a:xfrm>
            <a:custGeom>
              <a:avLst/>
              <a:gdLst>
                <a:gd name="T0" fmla="*/ 2147483647 w 5"/>
                <a:gd name="T1" fmla="*/ 2147483647 h 25"/>
                <a:gd name="T2" fmla="*/ 2147483647 w 5"/>
                <a:gd name="T3" fmla="*/ 2147483647 h 25"/>
                <a:gd name="T4" fmla="*/ 2147483647 w 5"/>
                <a:gd name="T5" fmla="*/ 2147483647 h 25"/>
                <a:gd name="T6" fmla="*/ 2147483647 w 5"/>
                <a:gd name="T7" fmla="*/ 2147483647 h 25"/>
                <a:gd name="T8" fmla="*/ 2147483647 w 5"/>
                <a:gd name="T9" fmla="*/ 2147483647 h 25"/>
                <a:gd name="T10" fmla="*/ 2147483647 w 5"/>
                <a:gd name="T11" fmla="*/ 2147483647 h 25"/>
                <a:gd name="T12" fmla="*/ 2147483647 w 5"/>
                <a:gd name="T13" fmla="*/ 2147483647 h 25"/>
                <a:gd name="T14" fmla="*/ 0 w 5"/>
                <a:gd name="T15" fmla="*/ 2147483647 h 25"/>
                <a:gd name="T16" fmla="*/ 2147483647 w 5"/>
                <a:gd name="T17" fmla="*/ 0 h 25"/>
                <a:gd name="T18" fmla="*/ 2147483647 w 5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25"/>
                <a:gd name="T32" fmla="*/ 5 w 5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25">
                  <a:moveTo>
                    <a:pt x="4" y="6"/>
                  </a:moveTo>
                  <a:cubicBezTo>
                    <a:pt x="4" y="8"/>
                    <a:pt x="5" y="10"/>
                    <a:pt x="5" y="12"/>
                  </a:cubicBezTo>
                  <a:cubicBezTo>
                    <a:pt x="5" y="14"/>
                    <a:pt x="4" y="16"/>
                    <a:pt x="4" y="18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3" y="15"/>
                    <a:pt x="1" y="15"/>
                    <a:pt x="1" y="17"/>
                  </a:cubicBezTo>
                  <a:cubicBezTo>
                    <a:pt x="2" y="19"/>
                    <a:pt x="2" y="21"/>
                    <a:pt x="3" y="24"/>
                  </a:cubicBezTo>
                  <a:cubicBezTo>
                    <a:pt x="3" y="24"/>
                    <a:pt x="3" y="25"/>
                    <a:pt x="3" y="25"/>
                  </a:cubicBezTo>
                  <a:cubicBezTo>
                    <a:pt x="2" y="21"/>
                    <a:pt x="1" y="17"/>
                    <a:pt x="0" y="12"/>
                  </a:cubicBezTo>
                  <a:cubicBezTo>
                    <a:pt x="1" y="8"/>
                    <a:pt x="2" y="4"/>
                    <a:pt x="3" y="0"/>
                  </a:cubicBezTo>
                  <a:cubicBezTo>
                    <a:pt x="3" y="2"/>
                    <a:pt x="4" y="4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6" name="Freeform 1611"/>
            <p:cNvSpPr>
              <a:spLocks noChangeArrowheads="1"/>
            </p:cNvSpPr>
            <p:nvPr/>
          </p:nvSpPr>
          <p:spPr bwMode="auto">
            <a:xfrm>
              <a:off x="411163" y="815975"/>
              <a:ext cx="63500" cy="22225"/>
            </a:xfrm>
            <a:custGeom>
              <a:avLst/>
              <a:gdLst>
                <a:gd name="T0" fmla="*/ 2147483647 w 49"/>
                <a:gd name="T1" fmla="*/ 2147483647 h 17"/>
                <a:gd name="T2" fmla="*/ 2147483647 w 49"/>
                <a:gd name="T3" fmla="*/ 2147483647 h 17"/>
                <a:gd name="T4" fmla="*/ 2147483647 w 49"/>
                <a:gd name="T5" fmla="*/ 2147483647 h 17"/>
                <a:gd name="T6" fmla="*/ 0 w 49"/>
                <a:gd name="T7" fmla="*/ 2147483647 h 17"/>
                <a:gd name="T8" fmla="*/ 0 w 49"/>
                <a:gd name="T9" fmla="*/ 2147483647 h 17"/>
                <a:gd name="T10" fmla="*/ 2147483647 w 49"/>
                <a:gd name="T11" fmla="*/ 2147483647 h 17"/>
                <a:gd name="T12" fmla="*/ 2147483647 w 49"/>
                <a:gd name="T13" fmla="*/ 0 h 17"/>
                <a:gd name="T14" fmla="*/ 2147483647 w 49"/>
                <a:gd name="T15" fmla="*/ 2147483647 h 17"/>
                <a:gd name="T16" fmla="*/ 2147483647 w 49"/>
                <a:gd name="T17" fmla="*/ 2147483647 h 17"/>
                <a:gd name="T18" fmla="*/ 2147483647 w 49"/>
                <a:gd name="T19" fmla="*/ 2147483647 h 17"/>
                <a:gd name="T20" fmla="*/ 2147483647 w 49"/>
                <a:gd name="T21" fmla="*/ 2147483647 h 17"/>
                <a:gd name="T22" fmla="*/ 2147483647 w 49"/>
                <a:gd name="T23" fmla="*/ 2147483647 h 17"/>
                <a:gd name="T24" fmla="*/ 2147483647 w 49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17"/>
                <a:gd name="T41" fmla="*/ 49 w 49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17">
                  <a:moveTo>
                    <a:pt x="48" y="6"/>
                  </a:moveTo>
                  <a:cubicBezTo>
                    <a:pt x="48" y="6"/>
                    <a:pt x="49" y="6"/>
                    <a:pt x="49" y="6"/>
                  </a:cubicBezTo>
                  <a:cubicBezTo>
                    <a:pt x="45" y="15"/>
                    <a:pt x="32" y="17"/>
                    <a:pt x="23" y="16"/>
                  </a:cubicBezTo>
                  <a:cubicBezTo>
                    <a:pt x="15" y="15"/>
                    <a:pt x="2" y="1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4" y="3"/>
                    <a:pt x="6" y="6"/>
                    <a:pt x="10" y="8"/>
                  </a:cubicBezTo>
                  <a:cubicBezTo>
                    <a:pt x="14" y="10"/>
                    <a:pt x="19" y="12"/>
                    <a:pt x="23" y="12"/>
                  </a:cubicBezTo>
                  <a:cubicBezTo>
                    <a:pt x="28" y="13"/>
                    <a:pt x="32" y="13"/>
                    <a:pt x="37" y="11"/>
                  </a:cubicBezTo>
                  <a:cubicBezTo>
                    <a:pt x="41" y="10"/>
                    <a:pt x="43" y="7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7" y="6"/>
                    <a:pt x="48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7" name="Freeform 1612"/>
            <p:cNvSpPr>
              <a:spLocks noChangeArrowheads="1"/>
            </p:cNvSpPr>
            <p:nvPr/>
          </p:nvSpPr>
          <p:spPr bwMode="auto">
            <a:xfrm>
              <a:off x="471488" y="819150"/>
              <a:ext cx="3175" cy="4763"/>
            </a:xfrm>
            <a:custGeom>
              <a:avLst/>
              <a:gdLst>
                <a:gd name="T0" fmla="*/ 2147483647 w 3"/>
                <a:gd name="T1" fmla="*/ 0 h 4"/>
                <a:gd name="T2" fmla="*/ 0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0"/>
                  </a:moveTo>
                  <a:cubicBezTo>
                    <a:pt x="3" y="2"/>
                    <a:pt x="2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8" name="Freeform 1613"/>
            <p:cNvSpPr>
              <a:spLocks noChangeArrowheads="1"/>
            </p:cNvSpPr>
            <p:nvPr/>
          </p:nvSpPr>
          <p:spPr bwMode="auto">
            <a:xfrm>
              <a:off x="471488" y="819150"/>
              <a:ext cx="3175" cy="1588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0 h 2"/>
                <a:gd name="T4" fmla="*/ 0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0 h 2"/>
                <a:gd name="T12" fmla="*/ 2147483647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39" name="Freeform 1614"/>
            <p:cNvSpPr>
              <a:spLocks noChangeArrowheads="1"/>
            </p:cNvSpPr>
            <p:nvPr/>
          </p:nvSpPr>
          <p:spPr bwMode="auto">
            <a:xfrm>
              <a:off x="463550" y="774700"/>
              <a:ext cx="9525" cy="46038"/>
            </a:xfrm>
            <a:custGeom>
              <a:avLst/>
              <a:gdLst>
                <a:gd name="T0" fmla="*/ 2147483647 w 8"/>
                <a:gd name="T1" fmla="*/ 2147483647 h 36"/>
                <a:gd name="T2" fmla="*/ 2147483647 w 8"/>
                <a:gd name="T3" fmla="*/ 2147483647 h 36"/>
                <a:gd name="T4" fmla="*/ 2147483647 w 8"/>
                <a:gd name="T5" fmla="*/ 2147483647 h 36"/>
                <a:gd name="T6" fmla="*/ 2147483647 w 8"/>
                <a:gd name="T7" fmla="*/ 2147483647 h 36"/>
                <a:gd name="T8" fmla="*/ 2147483647 w 8"/>
                <a:gd name="T9" fmla="*/ 2147483647 h 36"/>
                <a:gd name="T10" fmla="*/ 2147483647 w 8"/>
                <a:gd name="T11" fmla="*/ 0 h 36"/>
                <a:gd name="T12" fmla="*/ 2147483647 w 8"/>
                <a:gd name="T13" fmla="*/ 2147483647 h 36"/>
                <a:gd name="T14" fmla="*/ 2147483647 w 8"/>
                <a:gd name="T15" fmla="*/ 214748364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6"/>
                <a:gd name="T26" fmla="*/ 8 w 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6">
                  <a:moveTo>
                    <a:pt x="8" y="34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7" y="34"/>
                    <a:pt x="6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" y="31"/>
                    <a:pt x="0" y="9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3" y="6"/>
                    <a:pt x="4" y="16"/>
                    <a:pt x="5" y="22"/>
                  </a:cubicBezTo>
                  <a:cubicBezTo>
                    <a:pt x="5" y="26"/>
                    <a:pt x="6" y="30"/>
                    <a:pt x="8" y="3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0" name="Freeform 1615"/>
            <p:cNvSpPr>
              <a:spLocks noChangeArrowheads="1"/>
            </p:cNvSpPr>
            <p:nvPr/>
          </p:nvSpPr>
          <p:spPr bwMode="auto">
            <a:xfrm>
              <a:off x="466725" y="769938"/>
              <a:ext cx="6350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1" y="3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1" name="Freeform 1616"/>
            <p:cNvSpPr>
              <a:spLocks noChangeArrowheads="1"/>
            </p:cNvSpPr>
            <p:nvPr/>
          </p:nvSpPr>
          <p:spPr bwMode="auto">
            <a:xfrm>
              <a:off x="469900" y="1749425"/>
              <a:ext cx="3175" cy="11113"/>
            </a:xfrm>
            <a:custGeom>
              <a:avLst/>
              <a:gdLst>
                <a:gd name="T0" fmla="*/ 2147483647 w 3"/>
                <a:gd name="T1" fmla="*/ 2147483647 h 9"/>
                <a:gd name="T2" fmla="*/ 2147483647 w 3"/>
                <a:gd name="T3" fmla="*/ 2147483647 h 9"/>
                <a:gd name="T4" fmla="*/ 2147483647 w 3"/>
                <a:gd name="T5" fmla="*/ 2147483647 h 9"/>
                <a:gd name="T6" fmla="*/ 0 w 3"/>
                <a:gd name="T7" fmla="*/ 2147483647 h 9"/>
                <a:gd name="T8" fmla="*/ 2147483647 w 3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9"/>
                <a:gd name="T17" fmla="*/ 3 w 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9">
                  <a:moveTo>
                    <a:pt x="3" y="1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2" name="Freeform 1617"/>
            <p:cNvSpPr>
              <a:spLocks noChangeArrowheads="1"/>
            </p:cNvSpPr>
            <p:nvPr/>
          </p:nvSpPr>
          <p:spPr bwMode="auto">
            <a:xfrm>
              <a:off x="473075" y="1760538"/>
              <a:ext cx="1588" cy="17463"/>
            </a:xfrm>
            <a:custGeom>
              <a:avLst/>
              <a:gdLst>
                <a:gd name="T0" fmla="*/ 2147483647 w 2"/>
                <a:gd name="T1" fmla="*/ 2147483647 h 13"/>
                <a:gd name="T2" fmla="*/ 0 w 2"/>
                <a:gd name="T3" fmla="*/ 2147483647 h 13"/>
                <a:gd name="T4" fmla="*/ 0 w 2"/>
                <a:gd name="T5" fmla="*/ 0 h 13"/>
                <a:gd name="T6" fmla="*/ 2147483647 w 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3"/>
                <a:gd name="T14" fmla="*/ 2 w 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3">
                  <a:moveTo>
                    <a:pt x="2" y="13"/>
                  </a:moveTo>
                  <a:cubicBezTo>
                    <a:pt x="1" y="9"/>
                    <a:pt x="0" y="5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4"/>
                    <a:pt x="2" y="9"/>
                    <a:pt x="2" y="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3" name="Freeform 1618"/>
            <p:cNvSpPr>
              <a:spLocks noChangeArrowheads="1"/>
            </p:cNvSpPr>
            <p:nvPr/>
          </p:nvSpPr>
          <p:spPr bwMode="auto">
            <a:xfrm>
              <a:off x="425450" y="769938"/>
              <a:ext cx="46038" cy="7938"/>
            </a:xfrm>
            <a:custGeom>
              <a:avLst/>
              <a:gdLst>
                <a:gd name="T0" fmla="*/ 2147483647 w 35"/>
                <a:gd name="T1" fmla="*/ 0 h 6"/>
                <a:gd name="T2" fmla="*/ 2147483647 w 35"/>
                <a:gd name="T3" fmla="*/ 0 h 6"/>
                <a:gd name="T4" fmla="*/ 2147483647 w 35"/>
                <a:gd name="T5" fmla="*/ 2147483647 h 6"/>
                <a:gd name="T6" fmla="*/ 2147483647 w 35"/>
                <a:gd name="T7" fmla="*/ 2147483647 h 6"/>
                <a:gd name="T8" fmla="*/ 2147483647 w 35"/>
                <a:gd name="T9" fmla="*/ 2147483647 h 6"/>
                <a:gd name="T10" fmla="*/ 0 w 35"/>
                <a:gd name="T11" fmla="*/ 2147483647 h 6"/>
                <a:gd name="T12" fmla="*/ 0 w 35"/>
                <a:gd name="T13" fmla="*/ 2147483647 h 6"/>
                <a:gd name="T14" fmla="*/ 2147483647 w 35"/>
                <a:gd name="T15" fmla="*/ 2147483647 h 6"/>
                <a:gd name="T16" fmla="*/ 2147483647 w 35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5"/>
                <a:gd name="T28" fmla="*/ 0 h 6"/>
                <a:gd name="T29" fmla="*/ 35 w 35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5" h="6">
                  <a:moveTo>
                    <a:pt x="35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4" y="1"/>
                    <a:pt x="33" y="2"/>
                    <a:pt x="32" y="4"/>
                  </a:cubicBezTo>
                  <a:cubicBezTo>
                    <a:pt x="28" y="5"/>
                    <a:pt x="24" y="5"/>
                    <a:pt x="19" y="6"/>
                  </a:cubicBezTo>
                  <a:cubicBezTo>
                    <a:pt x="13" y="6"/>
                    <a:pt x="7" y="6"/>
                    <a:pt x="2" y="5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" y="3"/>
                    <a:pt x="13" y="3"/>
                    <a:pt x="19" y="2"/>
                  </a:cubicBezTo>
                  <a:cubicBezTo>
                    <a:pt x="25" y="2"/>
                    <a:pt x="30" y="1"/>
                    <a:pt x="3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4" name="Freeform 1619"/>
            <p:cNvSpPr>
              <a:spLocks noChangeArrowheads="1"/>
            </p:cNvSpPr>
            <p:nvPr/>
          </p:nvSpPr>
          <p:spPr bwMode="auto">
            <a:xfrm>
              <a:off x="471488" y="820738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5" name="Freeform 1620"/>
            <p:cNvSpPr>
              <a:spLocks noChangeArrowheads="1"/>
            </p:cNvSpPr>
            <p:nvPr/>
          </p:nvSpPr>
          <p:spPr bwMode="auto">
            <a:xfrm>
              <a:off x="434975" y="1530350"/>
              <a:ext cx="38100" cy="215900"/>
            </a:xfrm>
            <a:custGeom>
              <a:avLst/>
              <a:gdLst>
                <a:gd name="T0" fmla="*/ 2147483647 w 29"/>
                <a:gd name="T1" fmla="*/ 2147483647 h 166"/>
                <a:gd name="T2" fmla="*/ 2147483647 w 29"/>
                <a:gd name="T3" fmla="*/ 2147483647 h 166"/>
                <a:gd name="T4" fmla="*/ 2147483647 w 29"/>
                <a:gd name="T5" fmla="*/ 2147483647 h 166"/>
                <a:gd name="T6" fmla="*/ 2147483647 w 29"/>
                <a:gd name="T7" fmla="*/ 2147483647 h 166"/>
                <a:gd name="T8" fmla="*/ 2147483647 w 29"/>
                <a:gd name="T9" fmla="*/ 2147483647 h 166"/>
                <a:gd name="T10" fmla="*/ 2147483647 w 29"/>
                <a:gd name="T11" fmla="*/ 2147483647 h 166"/>
                <a:gd name="T12" fmla="*/ 2147483647 w 29"/>
                <a:gd name="T13" fmla="*/ 2147483647 h 166"/>
                <a:gd name="T14" fmla="*/ 2147483647 w 29"/>
                <a:gd name="T15" fmla="*/ 2147483647 h 166"/>
                <a:gd name="T16" fmla="*/ 2147483647 w 29"/>
                <a:gd name="T17" fmla="*/ 2147483647 h 166"/>
                <a:gd name="T18" fmla="*/ 2147483647 w 29"/>
                <a:gd name="T19" fmla="*/ 2147483647 h 1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166"/>
                <a:gd name="T32" fmla="*/ 29 w 29"/>
                <a:gd name="T33" fmla="*/ 166 h 1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166">
                  <a:moveTo>
                    <a:pt x="29" y="154"/>
                  </a:moveTo>
                  <a:cubicBezTo>
                    <a:pt x="28" y="158"/>
                    <a:pt x="27" y="162"/>
                    <a:pt x="26" y="166"/>
                  </a:cubicBezTo>
                  <a:cubicBezTo>
                    <a:pt x="26" y="164"/>
                    <a:pt x="25" y="161"/>
                    <a:pt x="25" y="158"/>
                  </a:cubicBezTo>
                  <a:cubicBezTo>
                    <a:pt x="20" y="132"/>
                    <a:pt x="16" y="105"/>
                    <a:pt x="11" y="79"/>
                  </a:cubicBezTo>
                  <a:cubicBezTo>
                    <a:pt x="6" y="54"/>
                    <a:pt x="0" y="28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30"/>
                    <a:pt x="11" y="57"/>
                    <a:pt x="17" y="84"/>
                  </a:cubicBezTo>
                  <a:cubicBezTo>
                    <a:pt x="21" y="107"/>
                    <a:pt x="25" y="130"/>
                    <a:pt x="29" y="15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6" name="Freeform 1621"/>
            <p:cNvSpPr>
              <a:spLocks noChangeArrowheads="1"/>
            </p:cNvSpPr>
            <p:nvPr/>
          </p:nvSpPr>
          <p:spPr bwMode="auto">
            <a:xfrm>
              <a:off x="455613" y="1746250"/>
              <a:ext cx="17463" cy="80963"/>
            </a:xfrm>
            <a:custGeom>
              <a:avLst/>
              <a:gdLst>
                <a:gd name="T0" fmla="*/ 2147483647 w 13"/>
                <a:gd name="T1" fmla="*/ 0 h 63"/>
                <a:gd name="T2" fmla="*/ 2147483647 w 13"/>
                <a:gd name="T3" fmla="*/ 2147483647 h 63"/>
                <a:gd name="T4" fmla="*/ 2147483647 w 13"/>
                <a:gd name="T5" fmla="*/ 2147483647 h 63"/>
                <a:gd name="T6" fmla="*/ 2147483647 w 13"/>
                <a:gd name="T7" fmla="*/ 2147483647 h 63"/>
                <a:gd name="T8" fmla="*/ 2147483647 w 13"/>
                <a:gd name="T9" fmla="*/ 2147483647 h 63"/>
                <a:gd name="T10" fmla="*/ 2147483647 w 13"/>
                <a:gd name="T11" fmla="*/ 2147483647 h 63"/>
                <a:gd name="T12" fmla="*/ 2147483647 w 13"/>
                <a:gd name="T13" fmla="*/ 2147483647 h 63"/>
                <a:gd name="T14" fmla="*/ 0 w 13"/>
                <a:gd name="T15" fmla="*/ 2147483647 h 63"/>
                <a:gd name="T16" fmla="*/ 2147483647 w 13"/>
                <a:gd name="T17" fmla="*/ 2147483647 h 63"/>
                <a:gd name="T18" fmla="*/ 2147483647 w 13"/>
                <a:gd name="T19" fmla="*/ 2147483647 h 63"/>
                <a:gd name="T20" fmla="*/ 2147483647 w 13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"/>
                <a:gd name="T34" fmla="*/ 0 h 63"/>
                <a:gd name="T35" fmla="*/ 13 w 13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" h="63">
                  <a:moveTo>
                    <a:pt x="10" y="0"/>
                  </a:moveTo>
                  <a:cubicBezTo>
                    <a:pt x="11" y="5"/>
                    <a:pt x="12" y="9"/>
                    <a:pt x="13" y="13"/>
                  </a:cubicBezTo>
                  <a:cubicBezTo>
                    <a:pt x="12" y="18"/>
                    <a:pt x="11" y="22"/>
                    <a:pt x="10" y="27"/>
                  </a:cubicBezTo>
                  <a:cubicBezTo>
                    <a:pt x="8" y="35"/>
                    <a:pt x="7" y="44"/>
                    <a:pt x="5" y="52"/>
                  </a:cubicBezTo>
                  <a:cubicBezTo>
                    <a:pt x="4" y="57"/>
                    <a:pt x="4" y="60"/>
                    <a:pt x="2" y="63"/>
                  </a:cubicBezTo>
                  <a:cubicBezTo>
                    <a:pt x="3" y="58"/>
                    <a:pt x="4" y="54"/>
                    <a:pt x="5" y="49"/>
                  </a:cubicBezTo>
                  <a:cubicBezTo>
                    <a:pt x="5" y="47"/>
                    <a:pt x="2" y="46"/>
                    <a:pt x="2" y="48"/>
                  </a:cubicBezTo>
                  <a:cubicBezTo>
                    <a:pt x="1" y="50"/>
                    <a:pt x="0" y="51"/>
                    <a:pt x="0" y="53"/>
                  </a:cubicBezTo>
                  <a:cubicBezTo>
                    <a:pt x="0" y="50"/>
                    <a:pt x="1" y="47"/>
                    <a:pt x="1" y="45"/>
                  </a:cubicBezTo>
                  <a:cubicBezTo>
                    <a:pt x="3" y="37"/>
                    <a:pt x="4" y="30"/>
                    <a:pt x="6" y="22"/>
                  </a:cubicBezTo>
                  <a:cubicBezTo>
                    <a:pt x="7" y="15"/>
                    <a:pt x="9" y="8"/>
                    <a:pt x="1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7" name="Freeform 1622"/>
            <p:cNvSpPr>
              <a:spLocks noChangeArrowheads="1"/>
            </p:cNvSpPr>
            <p:nvPr/>
          </p:nvSpPr>
          <p:spPr bwMode="auto">
            <a:xfrm>
              <a:off x="398463" y="1073150"/>
              <a:ext cx="69850" cy="30163"/>
            </a:xfrm>
            <a:custGeom>
              <a:avLst/>
              <a:gdLst>
                <a:gd name="T0" fmla="*/ 2147483647 w 54"/>
                <a:gd name="T1" fmla="*/ 2147483647 h 23"/>
                <a:gd name="T2" fmla="*/ 2147483647 w 54"/>
                <a:gd name="T3" fmla="*/ 2147483647 h 23"/>
                <a:gd name="T4" fmla="*/ 2147483647 w 54"/>
                <a:gd name="T5" fmla="*/ 2147483647 h 23"/>
                <a:gd name="T6" fmla="*/ 2147483647 w 54"/>
                <a:gd name="T7" fmla="*/ 2147483647 h 23"/>
                <a:gd name="T8" fmla="*/ 2147483647 w 54"/>
                <a:gd name="T9" fmla="*/ 2147483647 h 23"/>
                <a:gd name="T10" fmla="*/ 2147483647 w 54"/>
                <a:gd name="T11" fmla="*/ 2147483647 h 23"/>
                <a:gd name="T12" fmla="*/ 2147483647 w 54"/>
                <a:gd name="T13" fmla="*/ 2147483647 h 23"/>
                <a:gd name="T14" fmla="*/ 2147483647 w 54"/>
                <a:gd name="T15" fmla="*/ 2147483647 h 23"/>
                <a:gd name="T16" fmla="*/ 2147483647 w 54"/>
                <a:gd name="T17" fmla="*/ 2147483647 h 23"/>
                <a:gd name="T18" fmla="*/ 0 w 54"/>
                <a:gd name="T19" fmla="*/ 2147483647 h 23"/>
                <a:gd name="T20" fmla="*/ 2147483647 w 54"/>
                <a:gd name="T21" fmla="*/ 2147483647 h 23"/>
                <a:gd name="T22" fmla="*/ 2147483647 w 54"/>
                <a:gd name="T23" fmla="*/ 2147483647 h 23"/>
                <a:gd name="T24" fmla="*/ 2147483647 w 54"/>
                <a:gd name="T25" fmla="*/ 2147483647 h 23"/>
                <a:gd name="T26" fmla="*/ 2147483647 w 54"/>
                <a:gd name="T27" fmla="*/ 2147483647 h 23"/>
                <a:gd name="T28" fmla="*/ 2147483647 w 54"/>
                <a:gd name="T29" fmla="*/ 2147483647 h 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4"/>
                <a:gd name="T46" fmla="*/ 0 h 23"/>
                <a:gd name="T47" fmla="*/ 54 w 54"/>
                <a:gd name="T48" fmla="*/ 23 h 2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4" h="23">
                  <a:moveTo>
                    <a:pt x="54" y="2"/>
                  </a:move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2" y="3"/>
                    <a:pt x="50" y="3"/>
                  </a:cubicBezTo>
                  <a:cubicBezTo>
                    <a:pt x="51" y="5"/>
                    <a:pt x="51" y="7"/>
                    <a:pt x="52" y="8"/>
                  </a:cubicBezTo>
                  <a:cubicBezTo>
                    <a:pt x="47" y="17"/>
                    <a:pt x="38" y="22"/>
                    <a:pt x="29" y="23"/>
                  </a:cubicBezTo>
                  <a:cubicBezTo>
                    <a:pt x="17" y="23"/>
                    <a:pt x="8" y="17"/>
                    <a:pt x="3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9" y="13"/>
                    <a:pt x="18" y="20"/>
                    <a:pt x="29" y="19"/>
                  </a:cubicBezTo>
                  <a:cubicBezTo>
                    <a:pt x="39" y="18"/>
                    <a:pt x="47" y="11"/>
                    <a:pt x="50" y="2"/>
                  </a:cubicBezTo>
                  <a:cubicBezTo>
                    <a:pt x="51" y="1"/>
                    <a:pt x="54" y="0"/>
                    <a:pt x="5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8" name="Freeform 1623"/>
            <p:cNvSpPr>
              <a:spLocks noChangeArrowheads="1"/>
            </p:cNvSpPr>
            <p:nvPr/>
          </p:nvSpPr>
          <p:spPr bwMode="auto">
            <a:xfrm>
              <a:off x="446088" y="919163"/>
              <a:ext cx="31750" cy="39688"/>
            </a:xfrm>
            <a:custGeom>
              <a:avLst/>
              <a:gdLst>
                <a:gd name="T0" fmla="*/ 2147483647 w 25"/>
                <a:gd name="T1" fmla="*/ 0 h 30"/>
                <a:gd name="T2" fmla="*/ 2147483647 w 25"/>
                <a:gd name="T3" fmla="*/ 2147483647 h 30"/>
                <a:gd name="T4" fmla="*/ 2147483647 w 25"/>
                <a:gd name="T5" fmla="*/ 2147483647 h 30"/>
                <a:gd name="T6" fmla="*/ 0 w 25"/>
                <a:gd name="T7" fmla="*/ 2147483647 h 30"/>
                <a:gd name="T8" fmla="*/ 2147483647 w 25"/>
                <a:gd name="T9" fmla="*/ 2147483647 h 30"/>
                <a:gd name="T10" fmla="*/ 2147483647 w 25"/>
                <a:gd name="T11" fmla="*/ 2147483647 h 30"/>
                <a:gd name="T12" fmla="*/ 2147483647 w 25"/>
                <a:gd name="T13" fmla="*/ 2147483647 h 30"/>
                <a:gd name="T14" fmla="*/ 2147483647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30"/>
                <a:gd name="T26" fmla="*/ 25 w 25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30">
                  <a:moveTo>
                    <a:pt x="17" y="0"/>
                  </a:moveTo>
                  <a:cubicBezTo>
                    <a:pt x="25" y="9"/>
                    <a:pt x="19" y="18"/>
                    <a:pt x="11" y="24"/>
                  </a:cubicBezTo>
                  <a:cubicBezTo>
                    <a:pt x="8" y="26"/>
                    <a:pt x="5" y="28"/>
                    <a:pt x="2" y="29"/>
                  </a:cubicBezTo>
                  <a:cubicBezTo>
                    <a:pt x="1" y="30"/>
                    <a:pt x="1" y="30"/>
                    <a:pt x="0" y="30"/>
                  </a:cubicBezTo>
                  <a:cubicBezTo>
                    <a:pt x="0" y="30"/>
                    <a:pt x="1" y="30"/>
                    <a:pt x="1" y="29"/>
                  </a:cubicBezTo>
                  <a:cubicBezTo>
                    <a:pt x="4" y="28"/>
                    <a:pt x="7" y="26"/>
                    <a:pt x="10" y="24"/>
                  </a:cubicBezTo>
                  <a:cubicBezTo>
                    <a:pt x="18" y="18"/>
                    <a:pt x="24" y="10"/>
                    <a:pt x="17" y="1"/>
                  </a:cubicBezTo>
                  <a:cubicBezTo>
                    <a:pt x="18" y="1"/>
                    <a:pt x="18" y="1"/>
                    <a:pt x="1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49" name="Freeform 1624"/>
            <p:cNvSpPr>
              <a:spLocks noChangeArrowheads="1"/>
            </p:cNvSpPr>
            <p:nvPr/>
          </p:nvSpPr>
          <p:spPr bwMode="auto">
            <a:xfrm>
              <a:off x="415925" y="915988"/>
              <a:ext cx="60325" cy="42863"/>
            </a:xfrm>
            <a:custGeom>
              <a:avLst/>
              <a:gdLst>
                <a:gd name="T0" fmla="*/ 2147483647 w 47"/>
                <a:gd name="T1" fmla="*/ 2147483647 h 33"/>
                <a:gd name="T2" fmla="*/ 2147483647 w 47"/>
                <a:gd name="T3" fmla="*/ 2147483647 h 33"/>
                <a:gd name="T4" fmla="*/ 2147483647 w 47"/>
                <a:gd name="T5" fmla="*/ 2147483647 h 33"/>
                <a:gd name="T6" fmla="*/ 2147483647 w 47"/>
                <a:gd name="T7" fmla="*/ 2147483647 h 33"/>
                <a:gd name="T8" fmla="*/ 2147483647 w 47"/>
                <a:gd name="T9" fmla="*/ 2147483647 h 33"/>
                <a:gd name="T10" fmla="*/ 2147483647 w 47"/>
                <a:gd name="T11" fmla="*/ 2147483647 h 33"/>
                <a:gd name="T12" fmla="*/ 2147483647 w 47"/>
                <a:gd name="T13" fmla="*/ 2147483647 h 33"/>
                <a:gd name="T14" fmla="*/ 2147483647 w 47"/>
                <a:gd name="T15" fmla="*/ 2147483647 h 33"/>
                <a:gd name="T16" fmla="*/ 2147483647 w 47"/>
                <a:gd name="T17" fmla="*/ 0 h 33"/>
                <a:gd name="T18" fmla="*/ 2147483647 w 47"/>
                <a:gd name="T19" fmla="*/ 0 h 33"/>
                <a:gd name="T20" fmla="*/ 2147483647 w 47"/>
                <a:gd name="T21" fmla="*/ 0 h 33"/>
                <a:gd name="T22" fmla="*/ 2147483647 w 47"/>
                <a:gd name="T23" fmla="*/ 2147483647 h 33"/>
                <a:gd name="T24" fmla="*/ 2147483647 w 47"/>
                <a:gd name="T25" fmla="*/ 2147483647 h 33"/>
                <a:gd name="T26" fmla="*/ 2147483647 w 47"/>
                <a:gd name="T27" fmla="*/ 2147483647 h 33"/>
                <a:gd name="T28" fmla="*/ 2147483647 w 47"/>
                <a:gd name="T29" fmla="*/ 2147483647 h 33"/>
                <a:gd name="T30" fmla="*/ 2147483647 w 47"/>
                <a:gd name="T31" fmla="*/ 2147483647 h 33"/>
                <a:gd name="T32" fmla="*/ 2147483647 w 47"/>
                <a:gd name="T33" fmla="*/ 2147483647 h 33"/>
                <a:gd name="T34" fmla="*/ 2147483647 w 47"/>
                <a:gd name="T35" fmla="*/ 2147483647 h 33"/>
                <a:gd name="T36" fmla="*/ 2147483647 w 47"/>
                <a:gd name="T37" fmla="*/ 2147483647 h 33"/>
                <a:gd name="T38" fmla="*/ 2147483647 w 47"/>
                <a:gd name="T39" fmla="*/ 2147483647 h 33"/>
                <a:gd name="T40" fmla="*/ 2147483647 w 47"/>
                <a:gd name="T41" fmla="*/ 2147483647 h 33"/>
                <a:gd name="T42" fmla="*/ 2147483647 w 47"/>
                <a:gd name="T43" fmla="*/ 2147483647 h 33"/>
                <a:gd name="T44" fmla="*/ 2147483647 w 47"/>
                <a:gd name="T45" fmla="*/ 2147483647 h 33"/>
                <a:gd name="T46" fmla="*/ 2147483647 w 47"/>
                <a:gd name="T47" fmla="*/ 2147483647 h 33"/>
                <a:gd name="T48" fmla="*/ 2147483647 w 47"/>
                <a:gd name="T49" fmla="*/ 2147483647 h 33"/>
                <a:gd name="T50" fmla="*/ 2147483647 w 47"/>
                <a:gd name="T51" fmla="*/ 2147483647 h 33"/>
                <a:gd name="T52" fmla="*/ 2147483647 w 47"/>
                <a:gd name="T53" fmla="*/ 2147483647 h 33"/>
                <a:gd name="T54" fmla="*/ 2147483647 w 47"/>
                <a:gd name="T55" fmla="*/ 2147483647 h 33"/>
                <a:gd name="T56" fmla="*/ 2147483647 w 47"/>
                <a:gd name="T57" fmla="*/ 2147483647 h 3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7"/>
                <a:gd name="T88" fmla="*/ 0 h 33"/>
                <a:gd name="T89" fmla="*/ 47 w 47"/>
                <a:gd name="T90" fmla="*/ 33 h 3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7" h="33">
                  <a:moveTo>
                    <a:pt x="40" y="4"/>
                  </a:moveTo>
                  <a:cubicBezTo>
                    <a:pt x="47" y="13"/>
                    <a:pt x="41" y="21"/>
                    <a:pt x="33" y="27"/>
                  </a:cubicBezTo>
                  <a:cubicBezTo>
                    <a:pt x="30" y="29"/>
                    <a:pt x="27" y="31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1" y="32"/>
                  </a:cubicBezTo>
                  <a:cubicBezTo>
                    <a:pt x="17" y="30"/>
                    <a:pt x="13" y="27"/>
                    <a:pt x="10" y="24"/>
                  </a:cubicBezTo>
                  <a:cubicBezTo>
                    <a:pt x="6" y="19"/>
                    <a:pt x="0" y="10"/>
                    <a:pt x="5" y="4"/>
                  </a:cubicBezTo>
                  <a:cubicBezTo>
                    <a:pt x="6" y="1"/>
                    <a:pt x="9" y="0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2" y="2"/>
                    <a:pt x="14" y="1"/>
                    <a:pt x="15" y="0"/>
                  </a:cubicBezTo>
                  <a:cubicBezTo>
                    <a:pt x="18" y="1"/>
                    <a:pt x="21" y="2"/>
                    <a:pt x="23" y="5"/>
                  </a:cubicBezTo>
                  <a:cubicBezTo>
                    <a:pt x="23" y="5"/>
                    <a:pt x="22" y="6"/>
                    <a:pt x="22" y="6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6"/>
                    <a:pt x="23" y="5"/>
                    <a:pt x="23" y="5"/>
                  </a:cubicBezTo>
                  <a:cubicBezTo>
                    <a:pt x="25" y="3"/>
                    <a:pt x="28" y="1"/>
                    <a:pt x="31" y="1"/>
                  </a:cubicBezTo>
                  <a:cubicBezTo>
                    <a:pt x="31" y="3"/>
                    <a:pt x="34" y="4"/>
                    <a:pt x="34" y="2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6" y="1"/>
                    <a:pt x="38" y="2"/>
                    <a:pt x="39" y="3"/>
                  </a:cubicBezTo>
                  <a:cubicBezTo>
                    <a:pt x="38" y="3"/>
                    <a:pt x="38" y="4"/>
                    <a:pt x="38" y="5"/>
                  </a:cubicBezTo>
                  <a:cubicBezTo>
                    <a:pt x="34" y="1"/>
                    <a:pt x="27" y="4"/>
                    <a:pt x="24" y="8"/>
                  </a:cubicBezTo>
                  <a:cubicBezTo>
                    <a:pt x="24" y="8"/>
                    <a:pt x="22" y="9"/>
                    <a:pt x="22" y="8"/>
                  </a:cubicBezTo>
                  <a:cubicBezTo>
                    <a:pt x="19" y="3"/>
                    <a:pt x="15" y="1"/>
                    <a:pt x="10" y="3"/>
                  </a:cubicBezTo>
                  <a:cubicBezTo>
                    <a:pt x="8" y="4"/>
                    <a:pt x="6" y="6"/>
                    <a:pt x="6" y="9"/>
                  </a:cubicBezTo>
                  <a:cubicBezTo>
                    <a:pt x="5" y="14"/>
                    <a:pt x="9" y="19"/>
                    <a:pt x="13" y="23"/>
                  </a:cubicBezTo>
                  <a:cubicBezTo>
                    <a:pt x="15" y="26"/>
                    <a:pt x="18" y="28"/>
                    <a:pt x="21" y="29"/>
                  </a:cubicBezTo>
                  <a:cubicBezTo>
                    <a:pt x="25" y="31"/>
                    <a:pt x="29" y="27"/>
                    <a:pt x="31" y="25"/>
                  </a:cubicBezTo>
                  <a:cubicBezTo>
                    <a:pt x="38" y="21"/>
                    <a:pt x="45" y="13"/>
                    <a:pt x="38" y="5"/>
                  </a:cubicBezTo>
                  <a:cubicBezTo>
                    <a:pt x="39" y="6"/>
                    <a:pt x="40" y="5"/>
                    <a:pt x="4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0" name="Freeform 1625"/>
            <p:cNvSpPr>
              <a:spLocks noChangeArrowheads="1"/>
            </p:cNvSpPr>
            <p:nvPr/>
          </p:nvSpPr>
          <p:spPr bwMode="auto">
            <a:xfrm>
              <a:off x="463550" y="1076325"/>
              <a:ext cx="4763" cy="6350"/>
            </a:xfrm>
            <a:custGeom>
              <a:avLst/>
              <a:gdLst>
                <a:gd name="T0" fmla="*/ 0 w 4"/>
                <a:gd name="T1" fmla="*/ 0 h 5"/>
                <a:gd name="T2" fmla="*/ 2147483647 w 4"/>
                <a:gd name="T3" fmla="*/ 0 h 5"/>
                <a:gd name="T4" fmla="*/ 2147483647 w 4"/>
                <a:gd name="T5" fmla="*/ 2147483647 h 5"/>
                <a:gd name="T6" fmla="*/ 0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5"/>
                <a:gd name="T14" fmla="*/ 4 w 4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5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4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1" name="Freeform 1626"/>
            <p:cNvSpPr>
              <a:spLocks noChangeArrowheads="1"/>
            </p:cNvSpPr>
            <p:nvPr/>
          </p:nvSpPr>
          <p:spPr bwMode="auto">
            <a:xfrm>
              <a:off x="466725" y="919163"/>
              <a:ext cx="1588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2147483647 h 1"/>
                <a:gd name="T4" fmla="*/ 2147483647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0 w 2"/>
                <a:gd name="T11" fmla="*/ 0 h 1"/>
                <a:gd name="T12" fmla="*/ 2147483647 w 2"/>
                <a:gd name="T13" fmla="*/ 0 h 1"/>
                <a:gd name="T14" fmla="*/ 2147483647 w 2"/>
                <a:gd name="T15" fmla="*/ 0 h 1"/>
                <a:gd name="T16" fmla="*/ 2147483647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2" name="Freeform 1627"/>
            <p:cNvSpPr>
              <a:spLocks noChangeArrowheads="1"/>
            </p:cNvSpPr>
            <p:nvPr/>
          </p:nvSpPr>
          <p:spPr bwMode="auto">
            <a:xfrm>
              <a:off x="465138" y="919163"/>
              <a:ext cx="1588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2147483647 w 2"/>
                <a:gd name="T9" fmla="*/ 0 h 3"/>
                <a:gd name="T10" fmla="*/ 2147483647 w 2"/>
                <a:gd name="T11" fmla="*/ 0 h 3"/>
                <a:gd name="T12" fmla="*/ 2147483647 w 2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3"/>
                <a:gd name="T23" fmla="*/ 2 w 2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3">
                  <a:moveTo>
                    <a:pt x="2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3" name="Freeform 1628"/>
            <p:cNvSpPr>
              <a:spLocks noChangeArrowheads="1"/>
            </p:cNvSpPr>
            <p:nvPr/>
          </p:nvSpPr>
          <p:spPr bwMode="auto">
            <a:xfrm>
              <a:off x="460375" y="917575"/>
              <a:ext cx="6350" cy="1588"/>
            </a:xfrm>
            <a:custGeom>
              <a:avLst/>
              <a:gdLst>
                <a:gd name="T0" fmla="*/ 2147483647 w 6"/>
                <a:gd name="T1" fmla="*/ 2147483647 h 2"/>
                <a:gd name="T2" fmla="*/ 2147483647 w 6"/>
                <a:gd name="T3" fmla="*/ 2147483647 h 2"/>
                <a:gd name="T4" fmla="*/ 0 w 6"/>
                <a:gd name="T5" fmla="*/ 0 h 2"/>
                <a:gd name="T6" fmla="*/ 0 w 6"/>
                <a:gd name="T7" fmla="*/ 0 h 2"/>
                <a:gd name="T8" fmla="*/ 2147483647 w 6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2"/>
                <a:gd name="T17" fmla="*/ 6 w 6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2">
                  <a:moveTo>
                    <a:pt x="6" y="2"/>
                  </a:move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4" name="Freeform 1629"/>
            <p:cNvSpPr>
              <a:spLocks noChangeArrowheads="1"/>
            </p:cNvSpPr>
            <p:nvPr/>
          </p:nvSpPr>
          <p:spPr bwMode="auto">
            <a:xfrm>
              <a:off x="450850" y="1804988"/>
              <a:ext cx="11113" cy="28575"/>
            </a:xfrm>
            <a:custGeom>
              <a:avLst/>
              <a:gdLst>
                <a:gd name="T0" fmla="*/ 2147483647 w 9"/>
                <a:gd name="T1" fmla="*/ 2147483647 h 22"/>
                <a:gd name="T2" fmla="*/ 2147483647 w 9"/>
                <a:gd name="T3" fmla="*/ 2147483647 h 22"/>
                <a:gd name="T4" fmla="*/ 2147483647 w 9"/>
                <a:gd name="T5" fmla="*/ 2147483647 h 22"/>
                <a:gd name="T6" fmla="*/ 2147483647 w 9"/>
                <a:gd name="T7" fmla="*/ 2147483647 h 22"/>
                <a:gd name="T8" fmla="*/ 0 w 9"/>
                <a:gd name="T9" fmla="*/ 2147483647 h 22"/>
                <a:gd name="T10" fmla="*/ 2147483647 w 9"/>
                <a:gd name="T11" fmla="*/ 2147483647 h 22"/>
                <a:gd name="T12" fmla="*/ 2147483647 w 9"/>
                <a:gd name="T13" fmla="*/ 2147483647 h 22"/>
                <a:gd name="T14" fmla="*/ 2147483647 w 9"/>
                <a:gd name="T15" fmla="*/ 2147483647 h 22"/>
                <a:gd name="T16" fmla="*/ 2147483647 w 9"/>
                <a:gd name="T17" fmla="*/ 2147483647 h 22"/>
                <a:gd name="T18" fmla="*/ 2147483647 w 9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22"/>
                <a:gd name="T32" fmla="*/ 9 w 9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22">
                  <a:moveTo>
                    <a:pt x="6" y="2"/>
                  </a:moveTo>
                  <a:cubicBezTo>
                    <a:pt x="6" y="0"/>
                    <a:pt x="9" y="1"/>
                    <a:pt x="9" y="3"/>
                  </a:cubicBezTo>
                  <a:cubicBezTo>
                    <a:pt x="8" y="8"/>
                    <a:pt x="7" y="12"/>
                    <a:pt x="6" y="17"/>
                  </a:cubicBezTo>
                  <a:cubicBezTo>
                    <a:pt x="5" y="18"/>
                    <a:pt x="5" y="18"/>
                    <a:pt x="4" y="19"/>
                  </a:cubicBezTo>
                  <a:cubicBezTo>
                    <a:pt x="2" y="20"/>
                    <a:pt x="1" y="21"/>
                    <a:pt x="0" y="22"/>
                  </a:cubicBezTo>
                  <a:cubicBezTo>
                    <a:pt x="1" y="19"/>
                    <a:pt x="1" y="16"/>
                    <a:pt x="2" y="14"/>
                  </a:cubicBezTo>
                  <a:cubicBezTo>
                    <a:pt x="2" y="13"/>
                    <a:pt x="3" y="12"/>
                    <a:pt x="3" y="12"/>
                  </a:cubicBezTo>
                  <a:cubicBezTo>
                    <a:pt x="3" y="10"/>
                    <a:pt x="3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4"/>
                    <a:pt x="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5" name="Freeform 1630"/>
            <p:cNvSpPr>
              <a:spLocks noChangeArrowheads="1"/>
            </p:cNvSpPr>
            <p:nvPr/>
          </p:nvSpPr>
          <p:spPr bwMode="auto">
            <a:xfrm>
              <a:off x="438150" y="685800"/>
              <a:ext cx="25400" cy="11113"/>
            </a:xfrm>
            <a:custGeom>
              <a:avLst/>
              <a:gdLst>
                <a:gd name="T0" fmla="*/ 2147483647 w 20"/>
                <a:gd name="T1" fmla="*/ 2147483647 h 9"/>
                <a:gd name="T2" fmla="*/ 2147483647 w 20"/>
                <a:gd name="T3" fmla="*/ 2147483647 h 9"/>
                <a:gd name="T4" fmla="*/ 2147483647 w 20"/>
                <a:gd name="T5" fmla="*/ 2147483647 h 9"/>
                <a:gd name="T6" fmla="*/ 2147483647 w 20"/>
                <a:gd name="T7" fmla="*/ 2147483647 h 9"/>
                <a:gd name="T8" fmla="*/ 2147483647 w 20"/>
                <a:gd name="T9" fmla="*/ 2147483647 h 9"/>
                <a:gd name="T10" fmla="*/ 2147483647 w 20"/>
                <a:gd name="T11" fmla="*/ 2147483647 h 9"/>
                <a:gd name="T12" fmla="*/ 0 w 20"/>
                <a:gd name="T13" fmla="*/ 2147483647 h 9"/>
                <a:gd name="T14" fmla="*/ 2147483647 w 20"/>
                <a:gd name="T15" fmla="*/ 2147483647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9"/>
                <a:gd name="T26" fmla="*/ 20 w 20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9">
                  <a:moveTo>
                    <a:pt x="13" y="1"/>
                  </a:moveTo>
                  <a:cubicBezTo>
                    <a:pt x="17" y="0"/>
                    <a:pt x="20" y="4"/>
                    <a:pt x="18" y="8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6" y="7"/>
                    <a:pt x="16" y="3"/>
                    <a:pt x="14" y="3"/>
                  </a:cubicBezTo>
                  <a:cubicBezTo>
                    <a:pt x="12" y="3"/>
                    <a:pt x="11" y="3"/>
                    <a:pt x="9" y="4"/>
                  </a:cubicBezTo>
                  <a:cubicBezTo>
                    <a:pt x="6" y="5"/>
                    <a:pt x="4" y="7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4" y="5"/>
                    <a:pt x="8" y="1"/>
                    <a:pt x="1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6" name="Oval 1631"/>
            <p:cNvSpPr>
              <a:spLocks noChangeArrowheads="1"/>
            </p:cNvSpPr>
            <p:nvPr/>
          </p:nvSpPr>
          <p:spPr bwMode="auto">
            <a:xfrm>
              <a:off x="460375" y="917575"/>
              <a:ext cx="1588" cy="1588"/>
            </a:xfrm>
            <a:prstGeom prst="ellipse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257" name="Freeform 1632"/>
            <p:cNvSpPr>
              <a:spLocks noChangeArrowheads="1"/>
            </p:cNvSpPr>
            <p:nvPr/>
          </p:nvSpPr>
          <p:spPr bwMode="auto">
            <a:xfrm>
              <a:off x="455613" y="91757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0 h 3"/>
                <a:gd name="T6" fmla="*/ 2147483647 w 3"/>
                <a:gd name="T7" fmla="*/ 0 h 3"/>
                <a:gd name="T8" fmla="*/ 2147483647 w 3"/>
                <a:gd name="T9" fmla="*/ 0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0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8" name="Freeform 1633"/>
            <p:cNvSpPr>
              <a:spLocks noChangeArrowheads="1"/>
            </p:cNvSpPr>
            <p:nvPr/>
          </p:nvSpPr>
          <p:spPr bwMode="auto">
            <a:xfrm>
              <a:off x="444500" y="1827213"/>
              <a:ext cx="14288" cy="74613"/>
            </a:xfrm>
            <a:custGeom>
              <a:avLst/>
              <a:gdLst>
                <a:gd name="T0" fmla="*/ 2147483647 w 11"/>
                <a:gd name="T1" fmla="*/ 2147483647 h 58"/>
                <a:gd name="T2" fmla="*/ 2147483647 w 11"/>
                <a:gd name="T3" fmla="*/ 0 h 58"/>
                <a:gd name="T4" fmla="*/ 2147483647 w 11"/>
                <a:gd name="T5" fmla="*/ 2147483647 h 58"/>
                <a:gd name="T6" fmla="*/ 2147483647 w 11"/>
                <a:gd name="T7" fmla="*/ 2147483647 h 58"/>
                <a:gd name="T8" fmla="*/ 0 w 11"/>
                <a:gd name="T9" fmla="*/ 2147483647 h 58"/>
                <a:gd name="T10" fmla="*/ 2147483647 w 11"/>
                <a:gd name="T11" fmla="*/ 2147483647 h 58"/>
                <a:gd name="T12" fmla="*/ 2147483647 w 11"/>
                <a:gd name="T13" fmla="*/ 2147483647 h 58"/>
                <a:gd name="T14" fmla="*/ 2147483647 w 11"/>
                <a:gd name="T15" fmla="*/ 2147483647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58"/>
                <a:gd name="T26" fmla="*/ 11 w 11"/>
                <a:gd name="T27" fmla="*/ 58 h 5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58">
                  <a:moveTo>
                    <a:pt x="9" y="2"/>
                  </a:moveTo>
                  <a:cubicBezTo>
                    <a:pt x="10" y="1"/>
                    <a:pt x="10" y="1"/>
                    <a:pt x="11" y="0"/>
                  </a:cubicBezTo>
                  <a:cubicBezTo>
                    <a:pt x="7" y="19"/>
                    <a:pt x="6" y="3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2" y="54"/>
                    <a:pt x="1" y="50"/>
                    <a:pt x="0" y="47"/>
                  </a:cubicBezTo>
                  <a:cubicBezTo>
                    <a:pt x="1" y="37"/>
                    <a:pt x="2" y="27"/>
                    <a:pt x="4" y="17"/>
                  </a:cubicBezTo>
                  <a:cubicBezTo>
                    <a:pt x="4" y="13"/>
                    <a:pt x="5" y="9"/>
                    <a:pt x="5" y="5"/>
                  </a:cubicBezTo>
                  <a:cubicBezTo>
                    <a:pt x="6" y="4"/>
                    <a:pt x="7" y="3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59" name="Freeform 1634"/>
            <p:cNvSpPr>
              <a:spLocks noChangeArrowheads="1"/>
            </p:cNvSpPr>
            <p:nvPr/>
          </p:nvSpPr>
          <p:spPr bwMode="auto">
            <a:xfrm>
              <a:off x="452438" y="1814513"/>
              <a:ext cx="3175" cy="9525"/>
            </a:xfrm>
            <a:custGeom>
              <a:avLst/>
              <a:gdLst>
                <a:gd name="T0" fmla="*/ 2147483647 w 2"/>
                <a:gd name="T1" fmla="*/ 0 h 7"/>
                <a:gd name="T2" fmla="*/ 2147483647 w 2"/>
                <a:gd name="T3" fmla="*/ 2147483647 h 7"/>
                <a:gd name="T4" fmla="*/ 0 w 2"/>
                <a:gd name="T5" fmla="*/ 2147483647 h 7"/>
                <a:gd name="T6" fmla="*/ 2147483647 w 2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7"/>
                <a:gd name="T14" fmla="*/ 2 w 2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7">
                  <a:moveTo>
                    <a:pt x="2" y="0"/>
                  </a:moveTo>
                  <a:cubicBezTo>
                    <a:pt x="1" y="1"/>
                    <a:pt x="1" y="3"/>
                    <a:pt x="1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0" name="Freeform 1635"/>
            <p:cNvSpPr>
              <a:spLocks noChangeArrowheads="1"/>
            </p:cNvSpPr>
            <p:nvPr/>
          </p:nvSpPr>
          <p:spPr bwMode="auto">
            <a:xfrm>
              <a:off x="381000" y="1824038"/>
              <a:ext cx="71438" cy="92075"/>
            </a:xfrm>
            <a:custGeom>
              <a:avLst/>
              <a:gdLst>
                <a:gd name="T0" fmla="*/ 2147483647 w 56"/>
                <a:gd name="T1" fmla="*/ 0 h 71"/>
                <a:gd name="T2" fmla="*/ 2147483647 w 56"/>
                <a:gd name="T3" fmla="*/ 2147483647 h 71"/>
                <a:gd name="T4" fmla="*/ 2147483647 w 56"/>
                <a:gd name="T5" fmla="*/ 2147483647 h 71"/>
                <a:gd name="T6" fmla="*/ 2147483647 w 56"/>
                <a:gd name="T7" fmla="*/ 2147483647 h 71"/>
                <a:gd name="T8" fmla="*/ 2147483647 w 56"/>
                <a:gd name="T9" fmla="*/ 2147483647 h 71"/>
                <a:gd name="T10" fmla="*/ 2147483647 w 56"/>
                <a:gd name="T11" fmla="*/ 2147483647 h 71"/>
                <a:gd name="T12" fmla="*/ 2147483647 w 56"/>
                <a:gd name="T13" fmla="*/ 2147483647 h 71"/>
                <a:gd name="T14" fmla="*/ 2147483647 w 56"/>
                <a:gd name="T15" fmla="*/ 2147483647 h 71"/>
                <a:gd name="T16" fmla="*/ 2147483647 w 56"/>
                <a:gd name="T17" fmla="*/ 2147483647 h 71"/>
                <a:gd name="T18" fmla="*/ 2147483647 w 56"/>
                <a:gd name="T19" fmla="*/ 0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71"/>
                <a:gd name="T32" fmla="*/ 56 w 56"/>
                <a:gd name="T33" fmla="*/ 71 h 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71">
                  <a:moveTo>
                    <a:pt x="56" y="0"/>
                  </a:moveTo>
                  <a:cubicBezTo>
                    <a:pt x="55" y="2"/>
                    <a:pt x="55" y="5"/>
                    <a:pt x="54" y="8"/>
                  </a:cubicBezTo>
                  <a:cubicBezTo>
                    <a:pt x="36" y="23"/>
                    <a:pt x="24" y="45"/>
                    <a:pt x="10" y="64"/>
                  </a:cubicBezTo>
                  <a:cubicBezTo>
                    <a:pt x="7" y="65"/>
                    <a:pt x="5" y="65"/>
                    <a:pt x="3" y="66"/>
                  </a:cubicBezTo>
                  <a:cubicBezTo>
                    <a:pt x="3" y="67"/>
                    <a:pt x="4" y="68"/>
                    <a:pt x="5" y="70"/>
                  </a:cubicBezTo>
                  <a:cubicBezTo>
                    <a:pt x="5" y="70"/>
                    <a:pt x="5" y="70"/>
                    <a:pt x="5" y="70"/>
                  </a:cubicBezTo>
                  <a:cubicBezTo>
                    <a:pt x="5" y="70"/>
                    <a:pt x="4" y="70"/>
                    <a:pt x="4" y="70"/>
                  </a:cubicBezTo>
                  <a:cubicBezTo>
                    <a:pt x="1" y="71"/>
                    <a:pt x="0" y="68"/>
                    <a:pt x="2" y="66"/>
                  </a:cubicBezTo>
                  <a:cubicBezTo>
                    <a:pt x="18" y="46"/>
                    <a:pt x="30" y="21"/>
                    <a:pt x="50" y="5"/>
                  </a:cubicBezTo>
                  <a:cubicBezTo>
                    <a:pt x="52" y="3"/>
                    <a:pt x="54" y="2"/>
                    <a:pt x="5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1" name="Freeform 1636"/>
            <p:cNvSpPr>
              <a:spLocks noChangeArrowheads="1"/>
            </p:cNvSpPr>
            <p:nvPr/>
          </p:nvSpPr>
          <p:spPr bwMode="auto">
            <a:xfrm>
              <a:off x="368300" y="1217613"/>
              <a:ext cx="80963" cy="30163"/>
            </a:xfrm>
            <a:custGeom>
              <a:avLst/>
              <a:gdLst>
                <a:gd name="T0" fmla="*/ 2147483647 w 63"/>
                <a:gd name="T1" fmla="*/ 2147483647 h 23"/>
                <a:gd name="T2" fmla="*/ 2147483647 w 63"/>
                <a:gd name="T3" fmla="*/ 2147483647 h 23"/>
                <a:gd name="T4" fmla="*/ 2147483647 w 63"/>
                <a:gd name="T5" fmla="*/ 2147483647 h 23"/>
                <a:gd name="T6" fmla="*/ 2147483647 w 63"/>
                <a:gd name="T7" fmla="*/ 2147483647 h 23"/>
                <a:gd name="T8" fmla="*/ 2147483647 w 63"/>
                <a:gd name="T9" fmla="*/ 2147483647 h 23"/>
                <a:gd name="T10" fmla="*/ 2147483647 w 63"/>
                <a:gd name="T11" fmla="*/ 2147483647 h 23"/>
                <a:gd name="T12" fmla="*/ 0 w 63"/>
                <a:gd name="T13" fmla="*/ 2147483647 h 23"/>
                <a:gd name="T14" fmla="*/ 2147483647 w 63"/>
                <a:gd name="T15" fmla="*/ 2147483647 h 23"/>
                <a:gd name="T16" fmla="*/ 2147483647 w 63"/>
                <a:gd name="T17" fmla="*/ 2147483647 h 23"/>
                <a:gd name="T18" fmla="*/ 2147483647 w 63"/>
                <a:gd name="T19" fmla="*/ 2147483647 h 23"/>
                <a:gd name="T20" fmla="*/ 2147483647 w 63"/>
                <a:gd name="T21" fmla="*/ 2147483647 h 23"/>
                <a:gd name="T22" fmla="*/ 2147483647 w 63"/>
                <a:gd name="T23" fmla="*/ 2147483647 h 23"/>
                <a:gd name="T24" fmla="*/ 2147483647 w 63"/>
                <a:gd name="T25" fmla="*/ 2147483647 h 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"/>
                <a:gd name="T40" fmla="*/ 0 h 23"/>
                <a:gd name="T41" fmla="*/ 63 w 63"/>
                <a:gd name="T42" fmla="*/ 23 h 2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" h="23">
                  <a:moveTo>
                    <a:pt x="62" y="2"/>
                  </a:moveTo>
                  <a:cubicBezTo>
                    <a:pt x="63" y="2"/>
                    <a:pt x="63" y="3"/>
                    <a:pt x="63" y="3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0" y="4"/>
                    <a:pt x="59" y="4"/>
                  </a:cubicBezTo>
                  <a:cubicBezTo>
                    <a:pt x="59" y="5"/>
                    <a:pt x="60" y="6"/>
                    <a:pt x="60" y="6"/>
                  </a:cubicBezTo>
                  <a:cubicBezTo>
                    <a:pt x="51" y="17"/>
                    <a:pt x="37" y="23"/>
                    <a:pt x="23" y="21"/>
                  </a:cubicBezTo>
                  <a:cubicBezTo>
                    <a:pt x="14" y="19"/>
                    <a:pt x="3" y="13"/>
                    <a:pt x="0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1"/>
                    <a:pt x="16" y="16"/>
                    <a:pt x="25" y="17"/>
                  </a:cubicBezTo>
                  <a:cubicBezTo>
                    <a:pt x="38" y="19"/>
                    <a:pt x="51" y="13"/>
                    <a:pt x="59" y="2"/>
                  </a:cubicBezTo>
                  <a:cubicBezTo>
                    <a:pt x="60" y="0"/>
                    <a:pt x="62" y="0"/>
                    <a:pt x="6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2" name="Freeform 1637"/>
            <p:cNvSpPr>
              <a:spLocks noChangeArrowheads="1"/>
            </p:cNvSpPr>
            <p:nvPr/>
          </p:nvSpPr>
          <p:spPr bwMode="auto">
            <a:xfrm>
              <a:off x="444500" y="1223963"/>
              <a:ext cx="3175" cy="1588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3" name="Freeform 1638"/>
            <p:cNvSpPr>
              <a:spLocks noChangeArrowheads="1"/>
            </p:cNvSpPr>
            <p:nvPr/>
          </p:nvSpPr>
          <p:spPr bwMode="auto">
            <a:xfrm>
              <a:off x="387350" y="1881188"/>
              <a:ext cx="60325" cy="33338"/>
            </a:xfrm>
            <a:custGeom>
              <a:avLst/>
              <a:gdLst>
                <a:gd name="T0" fmla="*/ 2147483647 w 47"/>
                <a:gd name="T1" fmla="*/ 2147483647 h 26"/>
                <a:gd name="T2" fmla="*/ 2147483647 w 47"/>
                <a:gd name="T3" fmla="*/ 2147483647 h 26"/>
                <a:gd name="T4" fmla="*/ 2147483647 w 47"/>
                <a:gd name="T5" fmla="*/ 2147483647 h 26"/>
                <a:gd name="T6" fmla="*/ 2147483647 w 47"/>
                <a:gd name="T7" fmla="*/ 2147483647 h 26"/>
                <a:gd name="T8" fmla="*/ 2147483647 w 47"/>
                <a:gd name="T9" fmla="*/ 2147483647 h 26"/>
                <a:gd name="T10" fmla="*/ 2147483647 w 47"/>
                <a:gd name="T11" fmla="*/ 2147483647 h 26"/>
                <a:gd name="T12" fmla="*/ 2147483647 w 47"/>
                <a:gd name="T13" fmla="*/ 2147483647 h 26"/>
                <a:gd name="T14" fmla="*/ 0 w 47"/>
                <a:gd name="T15" fmla="*/ 2147483647 h 26"/>
                <a:gd name="T16" fmla="*/ 0 w 47"/>
                <a:gd name="T17" fmla="*/ 2147483647 h 26"/>
                <a:gd name="T18" fmla="*/ 2147483647 w 47"/>
                <a:gd name="T19" fmla="*/ 2147483647 h 26"/>
                <a:gd name="T20" fmla="*/ 2147483647 w 47"/>
                <a:gd name="T21" fmla="*/ 2147483647 h 26"/>
                <a:gd name="T22" fmla="*/ 2147483647 w 47"/>
                <a:gd name="T23" fmla="*/ 2147483647 h 26"/>
                <a:gd name="T24" fmla="*/ 2147483647 w 47"/>
                <a:gd name="T25" fmla="*/ 2147483647 h 26"/>
                <a:gd name="T26" fmla="*/ 2147483647 w 47"/>
                <a:gd name="T27" fmla="*/ 2147483647 h 26"/>
                <a:gd name="T28" fmla="*/ 2147483647 w 47"/>
                <a:gd name="T29" fmla="*/ 2147483647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"/>
                <a:gd name="T46" fmla="*/ 0 h 26"/>
                <a:gd name="T47" fmla="*/ 47 w 47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" h="26">
                  <a:moveTo>
                    <a:pt x="47" y="17"/>
                  </a:moveTo>
                  <a:cubicBezTo>
                    <a:pt x="47" y="17"/>
                    <a:pt x="47" y="17"/>
                    <a:pt x="47" y="17"/>
                  </a:cubicBezTo>
                  <a:cubicBezTo>
                    <a:pt x="47" y="20"/>
                    <a:pt x="43" y="21"/>
                    <a:pt x="43" y="18"/>
                  </a:cubicBezTo>
                  <a:cubicBezTo>
                    <a:pt x="42" y="14"/>
                    <a:pt x="41" y="10"/>
                    <a:pt x="40" y="7"/>
                  </a:cubicBezTo>
                  <a:cubicBezTo>
                    <a:pt x="41" y="6"/>
                    <a:pt x="41" y="5"/>
                    <a:pt x="42" y="4"/>
                  </a:cubicBezTo>
                  <a:cubicBezTo>
                    <a:pt x="41" y="4"/>
                    <a:pt x="40" y="4"/>
                    <a:pt x="38" y="3"/>
                  </a:cubicBezTo>
                  <a:cubicBezTo>
                    <a:pt x="39" y="5"/>
                    <a:pt x="39" y="6"/>
                    <a:pt x="40" y="7"/>
                  </a:cubicBezTo>
                  <a:cubicBezTo>
                    <a:pt x="28" y="16"/>
                    <a:pt x="15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4"/>
                    <a:pt x="3" y="22"/>
                    <a:pt x="5" y="20"/>
                  </a:cubicBezTo>
                  <a:cubicBezTo>
                    <a:pt x="17" y="16"/>
                    <a:pt x="29" y="10"/>
                    <a:pt x="39" y="1"/>
                  </a:cubicBezTo>
                  <a:cubicBezTo>
                    <a:pt x="40" y="0"/>
                    <a:pt x="42" y="0"/>
                    <a:pt x="43" y="2"/>
                  </a:cubicBezTo>
                  <a:cubicBezTo>
                    <a:pt x="43" y="3"/>
                    <a:pt x="44" y="4"/>
                    <a:pt x="44" y="6"/>
                  </a:cubicBezTo>
                  <a:cubicBezTo>
                    <a:pt x="44" y="9"/>
                    <a:pt x="43" y="13"/>
                    <a:pt x="43" y="17"/>
                  </a:cubicBezTo>
                  <a:cubicBezTo>
                    <a:pt x="44" y="17"/>
                    <a:pt x="46" y="17"/>
                    <a:pt x="47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4" name="Freeform 1639"/>
            <p:cNvSpPr>
              <a:spLocks noChangeArrowheads="1"/>
            </p:cNvSpPr>
            <p:nvPr/>
          </p:nvSpPr>
          <p:spPr bwMode="auto">
            <a:xfrm>
              <a:off x="442913" y="1887538"/>
              <a:ext cx="4763" cy="14288"/>
            </a:xfrm>
            <a:custGeom>
              <a:avLst/>
              <a:gdLst>
                <a:gd name="T0" fmla="*/ 2147483647 w 4"/>
                <a:gd name="T1" fmla="*/ 2147483647 h 11"/>
                <a:gd name="T2" fmla="*/ 0 w 4"/>
                <a:gd name="T3" fmla="*/ 2147483647 h 11"/>
                <a:gd name="T4" fmla="*/ 2147483647 w 4"/>
                <a:gd name="T5" fmla="*/ 0 h 11"/>
                <a:gd name="T6" fmla="*/ 2147483647 w 4"/>
                <a:gd name="T7" fmla="*/ 2147483647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1"/>
                <a:gd name="T14" fmla="*/ 4 w 4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1">
                  <a:moveTo>
                    <a:pt x="4" y="11"/>
                  </a:moveTo>
                  <a:cubicBezTo>
                    <a:pt x="3" y="11"/>
                    <a:pt x="1" y="11"/>
                    <a:pt x="0" y="11"/>
                  </a:cubicBezTo>
                  <a:cubicBezTo>
                    <a:pt x="0" y="7"/>
                    <a:pt x="1" y="3"/>
                    <a:pt x="1" y="0"/>
                  </a:cubicBezTo>
                  <a:cubicBezTo>
                    <a:pt x="2" y="3"/>
                    <a:pt x="3" y="7"/>
                    <a:pt x="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5" name="Freeform 1640"/>
            <p:cNvSpPr>
              <a:spLocks noChangeArrowheads="1"/>
            </p:cNvSpPr>
            <p:nvPr/>
          </p:nvSpPr>
          <p:spPr bwMode="auto">
            <a:xfrm>
              <a:off x="444500" y="1357313"/>
              <a:ext cx="3175" cy="3175"/>
            </a:xfrm>
            <a:custGeom>
              <a:avLst/>
              <a:gdLst>
                <a:gd name="T0" fmla="*/ 0 w 3"/>
                <a:gd name="T1" fmla="*/ 0 h 2"/>
                <a:gd name="T2" fmla="*/ 2147483647 w 3"/>
                <a:gd name="T3" fmla="*/ 0 h 2"/>
                <a:gd name="T4" fmla="*/ 2147483647 w 3"/>
                <a:gd name="T5" fmla="*/ 2147483647 h 2"/>
                <a:gd name="T6" fmla="*/ 0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6" name="Freeform 1641"/>
            <p:cNvSpPr>
              <a:spLocks noChangeArrowheads="1"/>
            </p:cNvSpPr>
            <p:nvPr/>
          </p:nvSpPr>
          <p:spPr bwMode="auto">
            <a:xfrm>
              <a:off x="444500" y="922338"/>
              <a:ext cx="1588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2147483647 h 1"/>
                <a:gd name="T4" fmla="*/ 2147483647 w 2"/>
                <a:gd name="T5" fmla="*/ 0 h 1"/>
                <a:gd name="T6" fmla="*/ 2147483647 w 2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7" name="Freeform 1642"/>
            <p:cNvSpPr>
              <a:spLocks noChangeArrowheads="1"/>
            </p:cNvSpPr>
            <p:nvPr/>
          </p:nvSpPr>
          <p:spPr bwMode="auto">
            <a:xfrm>
              <a:off x="365125" y="1350963"/>
              <a:ext cx="80963" cy="26988"/>
            </a:xfrm>
            <a:custGeom>
              <a:avLst/>
              <a:gdLst>
                <a:gd name="T0" fmla="*/ 2147483647 w 62"/>
                <a:gd name="T1" fmla="*/ 2147483647 h 20"/>
                <a:gd name="T2" fmla="*/ 2147483647 w 62"/>
                <a:gd name="T3" fmla="*/ 2147483647 h 20"/>
                <a:gd name="T4" fmla="*/ 2147483647 w 62"/>
                <a:gd name="T5" fmla="*/ 2147483647 h 20"/>
                <a:gd name="T6" fmla="*/ 2147483647 w 62"/>
                <a:gd name="T7" fmla="*/ 2147483647 h 20"/>
                <a:gd name="T8" fmla="*/ 2147483647 w 62"/>
                <a:gd name="T9" fmla="*/ 2147483647 h 20"/>
                <a:gd name="T10" fmla="*/ 2147483647 w 62"/>
                <a:gd name="T11" fmla="*/ 2147483647 h 20"/>
                <a:gd name="T12" fmla="*/ 0 w 62"/>
                <a:gd name="T13" fmla="*/ 2147483647 h 20"/>
                <a:gd name="T14" fmla="*/ 2147483647 w 62"/>
                <a:gd name="T15" fmla="*/ 2147483647 h 20"/>
                <a:gd name="T16" fmla="*/ 2147483647 w 62"/>
                <a:gd name="T17" fmla="*/ 2147483647 h 20"/>
                <a:gd name="T18" fmla="*/ 2147483647 w 62"/>
                <a:gd name="T19" fmla="*/ 2147483647 h 20"/>
                <a:gd name="T20" fmla="*/ 2147483647 w 62"/>
                <a:gd name="T21" fmla="*/ 2147483647 h 20"/>
                <a:gd name="T22" fmla="*/ 2147483647 w 62"/>
                <a:gd name="T23" fmla="*/ 2147483647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20"/>
                <a:gd name="T38" fmla="*/ 62 w 62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20">
                  <a:moveTo>
                    <a:pt x="61" y="5"/>
                  </a:moveTo>
                  <a:cubicBezTo>
                    <a:pt x="61" y="6"/>
                    <a:pt x="62" y="6"/>
                    <a:pt x="62" y="7"/>
                  </a:cubicBezTo>
                  <a:cubicBezTo>
                    <a:pt x="54" y="16"/>
                    <a:pt x="41" y="20"/>
                    <a:pt x="29" y="19"/>
                  </a:cubicBezTo>
                  <a:cubicBezTo>
                    <a:pt x="19" y="19"/>
                    <a:pt x="9" y="15"/>
                    <a:pt x="3" y="7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5" y="0"/>
                    <a:pt x="5" y="1"/>
                  </a:cubicBezTo>
                  <a:cubicBezTo>
                    <a:pt x="10" y="11"/>
                    <a:pt x="21" y="15"/>
                    <a:pt x="31" y="15"/>
                  </a:cubicBezTo>
                  <a:cubicBezTo>
                    <a:pt x="42" y="15"/>
                    <a:pt x="52" y="12"/>
                    <a:pt x="60" y="4"/>
                  </a:cubicBezTo>
                  <a:lnTo>
                    <a:pt x="61" y="5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8" name="Freeform 1643"/>
            <p:cNvSpPr>
              <a:spLocks noChangeArrowheads="1"/>
            </p:cNvSpPr>
            <p:nvPr/>
          </p:nvSpPr>
          <p:spPr bwMode="auto">
            <a:xfrm>
              <a:off x="436563" y="188436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0 w 4"/>
                <a:gd name="T5" fmla="*/ 0 h 4"/>
                <a:gd name="T6" fmla="*/ 2147483647 w 4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4" y="1"/>
                  </a:moveTo>
                  <a:cubicBezTo>
                    <a:pt x="3" y="2"/>
                    <a:pt x="3" y="3"/>
                    <a:pt x="2" y="4"/>
                  </a:cubicBez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69" name="Freeform 1644"/>
            <p:cNvSpPr>
              <a:spLocks noChangeArrowheads="1"/>
            </p:cNvSpPr>
            <p:nvPr/>
          </p:nvSpPr>
          <p:spPr bwMode="auto">
            <a:xfrm>
              <a:off x="423863" y="107632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6" y="13"/>
                    <a:pt x="2" y="11"/>
                    <a:pt x="1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6"/>
                    <a:pt x="4" y="8"/>
                  </a:cubicBezTo>
                  <a:cubicBezTo>
                    <a:pt x="5" y="9"/>
                    <a:pt x="7" y="10"/>
                    <a:pt x="8" y="9"/>
                  </a:cubicBezTo>
                  <a:cubicBezTo>
                    <a:pt x="9" y="8"/>
                    <a:pt x="9" y="6"/>
                    <a:pt x="9" y="5"/>
                  </a:cubicBezTo>
                  <a:cubicBezTo>
                    <a:pt x="9" y="3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8" y="3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0" name="Freeform 1645"/>
            <p:cNvSpPr>
              <a:spLocks noChangeArrowheads="1"/>
            </p:cNvSpPr>
            <p:nvPr/>
          </p:nvSpPr>
          <p:spPr bwMode="auto">
            <a:xfrm>
              <a:off x="438150" y="153193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1" name="Freeform 1646"/>
            <p:cNvSpPr>
              <a:spLocks noChangeArrowheads="1"/>
            </p:cNvSpPr>
            <p:nvPr/>
          </p:nvSpPr>
          <p:spPr bwMode="auto">
            <a:xfrm>
              <a:off x="385763" y="825500"/>
              <a:ext cx="49213" cy="90488"/>
            </a:xfrm>
            <a:custGeom>
              <a:avLst/>
              <a:gdLst>
                <a:gd name="T0" fmla="*/ 2147483647 w 38"/>
                <a:gd name="T1" fmla="*/ 2147483647 h 70"/>
                <a:gd name="T2" fmla="*/ 2147483647 w 38"/>
                <a:gd name="T3" fmla="*/ 2147483647 h 70"/>
                <a:gd name="T4" fmla="*/ 2147483647 w 38"/>
                <a:gd name="T5" fmla="*/ 2147483647 h 70"/>
                <a:gd name="T6" fmla="*/ 2147483647 w 38"/>
                <a:gd name="T7" fmla="*/ 2147483647 h 70"/>
                <a:gd name="T8" fmla="*/ 2147483647 w 38"/>
                <a:gd name="T9" fmla="*/ 2147483647 h 70"/>
                <a:gd name="T10" fmla="*/ 2147483647 w 38"/>
                <a:gd name="T11" fmla="*/ 2147483647 h 70"/>
                <a:gd name="T12" fmla="*/ 0 w 38"/>
                <a:gd name="T13" fmla="*/ 2147483647 h 70"/>
                <a:gd name="T14" fmla="*/ 2147483647 w 38"/>
                <a:gd name="T15" fmla="*/ 0 h 70"/>
                <a:gd name="T16" fmla="*/ 2147483647 w 38"/>
                <a:gd name="T17" fmla="*/ 2147483647 h 70"/>
                <a:gd name="T18" fmla="*/ 2147483647 w 38"/>
                <a:gd name="T19" fmla="*/ 2147483647 h 70"/>
                <a:gd name="T20" fmla="*/ 2147483647 w 38"/>
                <a:gd name="T21" fmla="*/ 214748364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70"/>
                <a:gd name="T35" fmla="*/ 38 w 38"/>
                <a:gd name="T36" fmla="*/ 70 h 7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70">
                  <a:moveTo>
                    <a:pt x="38" y="69"/>
                  </a:moveTo>
                  <a:cubicBezTo>
                    <a:pt x="38" y="69"/>
                    <a:pt x="38" y="70"/>
                    <a:pt x="38" y="70"/>
                  </a:cubicBezTo>
                  <a:cubicBezTo>
                    <a:pt x="37" y="70"/>
                    <a:pt x="36" y="70"/>
                    <a:pt x="34" y="70"/>
                  </a:cubicBezTo>
                  <a:cubicBezTo>
                    <a:pt x="31" y="57"/>
                    <a:pt x="27" y="44"/>
                    <a:pt x="21" y="32"/>
                  </a:cubicBezTo>
                  <a:cubicBezTo>
                    <a:pt x="18" y="26"/>
                    <a:pt x="14" y="20"/>
                    <a:pt x="11" y="15"/>
                  </a:cubicBezTo>
                  <a:cubicBezTo>
                    <a:pt x="9" y="12"/>
                    <a:pt x="6" y="9"/>
                    <a:pt x="4" y="6"/>
                  </a:cubicBezTo>
                  <a:cubicBezTo>
                    <a:pt x="3" y="4"/>
                    <a:pt x="1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6" y="3"/>
                    <a:pt x="10" y="9"/>
                    <a:pt x="13" y="13"/>
                  </a:cubicBezTo>
                  <a:cubicBezTo>
                    <a:pt x="17" y="19"/>
                    <a:pt x="21" y="25"/>
                    <a:pt x="24" y="31"/>
                  </a:cubicBezTo>
                  <a:cubicBezTo>
                    <a:pt x="30" y="43"/>
                    <a:pt x="35" y="56"/>
                    <a:pt x="38" y="6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2" name="Freeform 1647"/>
            <p:cNvSpPr>
              <a:spLocks noEditPoints="1" noChangeArrowheads="1"/>
            </p:cNvSpPr>
            <p:nvPr/>
          </p:nvSpPr>
          <p:spPr bwMode="auto">
            <a:xfrm>
              <a:off x="400050" y="630238"/>
              <a:ext cx="41275" cy="49213"/>
            </a:xfrm>
            <a:custGeom>
              <a:avLst/>
              <a:gdLst>
                <a:gd name="T0" fmla="*/ 2147483647 w 32"/>
                <a:gd name="T1" fmla="*/ 2147483647 h 38"/>
                <a:gd name="T2" fmla="*/ 2147483647 w 32"/>
                <a:gd name="T3" fmla="*/ 2147483647 h 38"/>
                <a:gd name="T4" fmla="*/ 2147483647 w 32"/>
                <a:gd name="T5" fmla="*/ 2147483647 h 38"/>
                <a:gd name="T6" fmla="*/ 2147483647 w 32"/>
                <a:gd name="T7" fmla="*/ 2147483647 h 38"/>
                <a:gd name="T8" fmla="*/ 2147483647 w 32"/>
                <a:gd name="T9" fmla="*/ 2147483647 h 38"/>
                <a:gd name="T10" fmla="*/ 0 w 32"/>
                <a:gd name="T11" fmla="*/ 2147483647 h 38"/>
                <a:gd name="T12" fmla="*/ 0 w 32"/>
                <a:gd name="T13" fmla="*/ 2147483647 h 38"/>
                <a:gd name="T14" fmla="*/ 2147483647 w 32"/>
                <a:gd name="T15" fmla="*/ 2147483647 h 38"/>
                <a:gd name="T16" fmla="*/ 2147483647 w 32"/>
                <a:gd name="T17" fmla="*/ 2147483647 h 38"/>
                <a:gd name="T18" fmla="*/ 2147483647 w 32"/>
                <a:gd name="T19" fmla="*/ 2147483647 h 38"/>
                <a:gd name="T20" fmla="*/ 2147483647 w 32"/>
                <a:gd name="T21" fmla="*/ 2147483647 h 38"/>
                <a:gd name="T22" fmla="*/ 2147483647 w 32"/>
                <a:gd name="T23" fmla="*/ 2147483647 h 38"/>
                <a:gd name="T24" fmla="*/ 2147483647 w 32"/>
                <a:gd name="T25" fmla="*/ 2147483647 h 38"/>
                <a:gd name="T26" fmla="*/ 2147483647 w 32"/>
                <a:gd name="T27" fmla="*/ 2147483647 h 38"/>
                <a:gd name="T28" fmla="*/ 2147483647 w 32"/>
                <a:gd name="T29" fmla="*/ 2147483647 h 38"/>
                <a:gd name="T30" fmla="*/ 2147483647 w 32"/>
                <a:gd name="T31" fmla="*/ 2147483647 h 38"/>
                <a:gd name="T32" fmla="*/ 2147483647 w 32"/>
                <a:gd name="T33" fmla="*/ 2147483647 h 38"/>
                <a:gd name="T34" fmla="*/ 2147483647 w 32"/>
                <a:gd name="T35" fmla="*/ 2147483647 h 38"/>
                <a:gd name="T36" fmla="*/ 2147483647 w 32"/>
                <a:gd name="T37" fmla="*/ 2147483647 h 38"/>
                <a:gd name="T38" fmla="*/ 2147483647 w 32"/>
                <a:gd name="T39" fmla="*/ 2147483647 h 38"/>
                <a:gd name="T40" fmla="*/ 2147483647 w 32"/>
                <a:gd name="T41" fmla="*/ 2147483647 h 38"/>
                <a:gd name="T42" fmla="*/ 2147483647 w 32"/>
                <a:gd name="T43" fmla="*/ 2147483647 h 38"/>
                <a:gd name="T44" fmla="*/ 2147483647 w 32"/>
                <a:gd name="T45" fmla="*/ 2147483647 h 38"/>
                <a:gd name="T46" fmla="*/ 2147483647 w 32"/>
                <a:gd name="T47" fmla="*/ 2147483647 h 38"/>
                <a:gd name="T48" fmla="*/ 2147483647 w 32"/>
                <a:gd name="T49" fmla="*/ 2147483647 h 38"/>
                <a:gd name="T50" fmla="*/ 2147483647 w 32"/>
                <a:gd name="T51" fmla="*/ 2147483647 h 38"/>
                <a:gd name="T52" fmla="*/ 2147483647 w 32"/>
                <a:gd name="T53" fmla="*/ 2147483647 h 38"/>
                <a:gd name="T54" fmla="*/ 2147483647 w 32"/>
                <a:gd name="T55" fmla="*/ 2147483647 h 3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2"/>
                <a:gd name="T85" fmla="*/ 0 h 38"/>
                <a:gd name="T86" fmla="*/ 32 w 32"/>
                <a:gd name="T87" fmla="*/ 38 h 3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2" h="38">
                  <a:moveTo>
                    <a:pt x="26" y="20"/>
                  </a:moveTo>
                  <a:cubicBezTo>
                    <a:pt x="30" y="25"/>
                    <a:pt x="29" y="32"/>
                    <a:pt x="23" y="35"/>
                  </a:cubicBezTo>
                  <a:cubicBezTo>
                    <a:pt x="18" y="38"/>
                    <a:pt x="11" y="38"/>
                    <a:pt x="8" y="32"/>
                  </a:cubicBezTo>
                  <a:cubicBezTo>
                    <a:pt x="6" y="29"/>
                    <a:pt x="6" y="26"/>
                    <a:pt x="7" y="23"/>
                  </a:cubicBezTo>
                  <a:cubicBezTo>
                    <a:pt x="5" y="23"/>
                    <a:pt x="3" y="20"/>
                    <a:pt x="2" y="19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5"/>
                    <a:pt x="3" y="17"/>
                    <a:pt x="4" y="19"/>
                  </a:cubicBezTo>
                  <a:cubicBezTo>
                    <a:pt x="5" y="19"/>
                    <a:pt x="6" y="20"/>
                    <a:pt x="7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4" y="16"/>
                    <a:pt x="1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4" y="10"/>
                    <a:pt x="5" y="15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5" y="13"/>
                    <a:pt x="3" y="7"/>
                    <a:pt x="4" y="1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5" y="4"/>
                    <a:pt x="5" y="8"/>
                    <a:pt x="7" y="11"/>
                  </a:cubicBezTo>
                  <a:cubicBezTo>
                    <a:pt x="8" y="13"/>
                    <a:pt x="10" y="14"/>
                    <a:pt x="11" y="17"/>
                  </a:cubicBezTo>
                  <a:cubicBezTo>
                    <a:pt x="16" y="14"/>
                    <a:pt x="23" y="15"/>
                    <a:pt x="26" y="20"/>
                  </a:cubicBezTo>
                  <a:close/>
                  <a:moveTo>
                    <a:pt x="24" y="32"/>
                  </a:moveTo>
                  <a:cubicBezTo>
                    <a:pt x="32" y="24"/>
                    <a:pt x="21" y="13"/>
                    <a:pt x="12" y="18"/>
                  </a:cubicBezTo>
                  <a:cubicBezTo>
                    <a:pt x="9" y="20"/>
                    <a:pt x="8" y="24"/>
                    <a:pt x="8" y="27"/>
                  </a:cubicBezTo>
                  <a:cubicBezTo>
                    <a:pt x="9" y="26"/>
                    <a:pt x="10" y="26"/>
                    <a:pt x="11" y="26"/>
                  </a:cubicBezTo>
                  <a:cubicBezTo>
                    <a:pt x="13" y="26"/>
                    <a:pt x="15" y="26"/>
                    <a:pt x="17" y="28"/>
                  </a:cubicBezTo>
                  <a:cubicBezTo>
                    <a:pt x="18" y="30"/>
                    <a:pt x="19" y="34"/>
                    <a:pt x="17" y="36"/>
                  </a:cubicBezTo>
                  <a:cubicBezTo>
                    <a:pt x="20" y="35"/>
                    <a:pt x="22" y="34"/>
                    <a:pt x="24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3" name="Freeform 1648"/>
            <p:cNvSpPr>
              <a:spLocks noChangeArrowheads="1"/>
            </p:cNvSpPr>
            <p:nvPr/>
          </p:nvSpPr>
          <p:spPr bwMode="auto">
            <a:xfrm>
              <a:off x="430213" y="523875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3" y="2"/>
                  </a:moveTo>
                  <a:cubicBezTo>
                    <a:pt x="3" y="4"/>
                    <a:pt x="1" y="4"/>
                    <a:pt x="1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4" name="Freeform 1649"/>
            <p:cNvSpPr>
              <a:spLocks noChangeArrowheads="1"/>
            </p:cNvSpPr>
            <p:nvPr/>
          </p:nvSpPr>
          <p:spPr bwMode="auto">
            <a:xfrm>
              <a:off x="430213" y="915988"/>
              <a:ext cx="4763" cy="3175"/>
            </a:xfrm>
            <a:custGeom>
              <a:avLst/>
              <a:gdLst>
                <a:gd name="T0" fmla="*/ 0 w 4"/>
                <a:gd name="T1" fmla="*/ 0 h 2"/>
                <a:gd name="T2" fmla="*/ 2147483647 w 4"/>
                <a:gd name="T3" fmla="*/ 0 h 2"/>
                <a:gd name="T4" fmla="*/ 2147483647 w 4"/>
                <a:gd name="T5" fmla="*/ 0 h 2"/>
                <a:gd name="T6" fmla="*/ 0 w 4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3" y="1"/>
                    <a:pt x="1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5" name="Freeform 1650"/>
            <p:cNvSpPr>
              <a:spLocks noChangeArrowheads="1"/>
            </p:cNvSpPr>
            <p:nvPr/>
          </p:nvSpPr>
          <p:spPr bwMode="auto">
            <a:xfrm>
              <a:off x="430213" y="1076325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0 h 3"/>
                <a:gd name="T14" fmla="*/ 2147483647 w 4"/>
                <a:gd name="T15" fmla="*/ 0 h 3"/>
                <a:gd name="T16" fmla="*/ 2147483647 w 4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3"/>
                <a:gd name="T29" fmla="*/ 4 w 4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3">
                  <a:moveTo>
                    <a:pt x="2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6" name="Freeform 1651"/>
            <p:cNvSpPr>
              <a:spLocks noChangeArrowheads="1"/>
            </p:cNvSpPr>
            <p:nvPr/>
          </p:nvSpPr>
          <p:spPr bwMode="auto">
            <a:xfrm>
              <a:off x="346075" y="473075"/>
              <a:ext cx="85725" cy="53975"/>
            </a:xfrm>
            <a:custGeom>
              <a:avLst/>
              <a:gdLst>
                <a:gd name="T0" fmla="*/ 2147483647 w 66"/>
                <a:gd name="T1" fmla="*/ 2147483647 h 42"/>
                <a:gd name="T2" fmla="*/ 2147483647 w 66"/>
                <a:gd name="T3" fmla="*/ 2147483647 h 42"/>
                <a:gd name="T4" fmla="*/ 2147483647 w 66"/>
                <a:gd name="T5" fmla="*/ 2147483647 h 42"/>
                <a:gd name="T6" fmla="*/ 2147483647 w 66"/>
                <a:gd name="T7" fmla="*/ 2147483647 h 42"/>
                <a:gd name="T8" fmla="*/ 0 w 66"/>
                <a:gd name="T9" fmla="*/ 2147483647 h 42"/>
                <a:gd name="T10" fmla="*/ 0 w 66"/>
                <a:gd name="T11" fmla="*/ 2147483647 h 42"/>
                <a:gd name="T12" fmla="*/ 0 w 66"/>
                <a:gd name="T13" fmla="*/ 2147483647 h 42"/>
                <a:gd name="T14" fmla="*/ 2147483647 w 66"/>
                <a:gd name="T15" fmla="*/ 0 h 42"/>
                <a:gd name="T16" fmla="*/ 2147483647 w 66"/>
                <a:gd name="T17" fmla="*/ 2147483647 h 42"/>
                <a:gd name="T18" fmla="*/ 2147483647 w 66"/>
                <a:gd name="T19" fmla="*/ 2147483647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6"/>
                <a:gd name="T31" fmla="*/ 0 h 42"/>
                <a:gd name="T32" fmla="*/ 66 w 66"/>
                <a:gd name="T33" fmla="*/ 42 h 4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6" h="42">
                  <a:moveTo>
                    <a:pt x="66" y="40"/>
                  </a:moveTo>
                  <a:cubicBezTo>
                    <a:pt x="66" y="41"/>
                    <a:pt x="65" y="41"/>
                    <a:pt x="64" y="42"/>
                  </a:cubicBezTo>
                  <a:cubicBezTo>
                    <a:pt x="62" y="30"/>
                    <a:pt x="50" y="22"/>
                    <a:pt x="40" y="17"/>
                  </a:cubicBezTo>
                  <a:cubicBezTo>
                    <a:pt x="28" y="10"/>
                    <a:pt x="15" y="5"/>
                    <a:pt x="2" y="4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5" y="1"/>
                    <a:pt x="28" y="6"/>
                    <a:pt x="39" y="12"/>
                  </a:cubicBezTo>
                  <a:cubicBezTo>
                    <a:pt x="50" y="18"/>
                    <a:pt x="64" y="27"/>
                    <a:pt x="66" y="4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7" name="Freeform 1652"/>
            <p:cNvSpPr>
              <a:spLocks noChangeArrowheads="1"/>
            </p:cNvSpPr>
            <p:nvPr/>
          </p:nvSpPr>
          <p:spPr bwMode="auto">
            <a:xfrm>
              <a:off x="411163" y="777875"/>
              <a:ext cx="17463" cy="38100"/>
            </a:xfrm>
            <a:custGeom>
              <a:avLst/>
              <a:gdLst>
                <a:gd name="T0" fmla="*/ 2147483647 w 13"/>
                <a:gd name="T1" fmla="*/ 2147483647 h 30"/>
                <a:gd name="T2" fmla="*/ 2147483647 w 13"/>
                <a:gd name="T3" fmla="*/ 2147483647 h 30"/>
                <a:gd name="T4" fmla="*/ 2147483647 w 13"/>
                <a:gd name="T5" fmla="*/ 2147483647 h 30"/>
                <a:gd name="T6" fmla="*/ 2147483647 w 13"/>
                <a:gd name="T7" fmla="*/ 2147483647 h 30"/>
                <a:gd name="T8" fmla="*/ 2147483647 w 13"/>
                <a:gd name="T9" fmla="*/ 2147483647 h 30"/>
                <a:gd name="T10" fmla="*/ 0 w 13"/>
                <a:gd name="T11" fmla="*/ 2147483647 h 30"/>
                <a:gd name="T12" fmla="*/ 0 w 13"/>
                <a:gd name="T13" fmla="*/ 2147483647 h 30"/>
                <a:gd name="T14" fmla="*/ 2147483647 w 13"/>
                <a:gd name="T15" fmla="*/ 2147483647 h 30"/>
                <a:gd name="T16" fmla="*/ 2147483647 w 13"/>
                <a:gd name="T17" fmla="*/ 2147483647 h 30"/>
                <a:gd name="T18" fmla="*/ 2147483647 w 13"/>
                <a:gd name="T19" fmla="*/ 2147483647 h 30"/>
                <a:gd name="T20" fmla="*/ 2147483647 w 13"/>
                <a:gd name="T21" fmla="*/ 0 h 30"/>
                <a:gd name="T22" fmla="*/ 2147483647 w 13"/>
                <a:gd name="T23" fmla="*/ 0 h 30"/>
                <a:gd name="T24" fmla="*/ 2147483647 w 13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"/>
                <a:gd name="T40" fmla="*/ 0 h 30"/>
                <a:gd name="T41" fmla="*/ 13 w 13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" h="30">
                  <a:moveTo>
                    <a:pt x="13" y="1"/>
                  </a:moveTo>
                  <a:cubicBezTo>
                    <a:pt x="13" y="4"/>
                    <a:pt x="12" y="8"/>
                    <a:pt x="11" y="12"/>
                  </a:cubicBezTo>
                  <a:cubicBezTo>
                    <a:pt x="10" y="16"/>
                    <a:pt x="8" y="20"/>
                    <a:pt x="6" y="24"/>
                  </a:cubicBezTo>
                  <a:cubicBezTo>
                    <a:pt x="5" y="26"/>
                    <a:pt x="4" y="29"/>
                    <a:pt x="2" y="30"/>
                  </a:cubicBezTo>
                  <a:cubicBezTo>
                    <a:pt x="2" y="30"/>
                    <a:pt x="2" y="30"/>
                    <a:pt x="1" y="30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5"/>
                    <a:pt x="3" y="23"/>
                  </a:cubicBezTo>
                  <a:cubicBezTo>
                    <a:pt x="5" y="20"/>
                    <a:pt x="6" y="16"/>
                    <a:pt x="8" y="12"/>
                  </a:cubicBezTo>
                  <a:cubicBezTo>
                    <a:pt x="9" y="9"/>
                    <a:pt x="10" y="6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8" name="Freeform 1653"/>
            <p:cNvSpPr>
              <a:spLocks noChangeArrowheads="1"/>
            </p:cNvSpPr>
            <p:nvPr/>
          </p:nvSpPr>
          <p:spPr bwMode="auto">
            <a:xfrm>
              <a:off x="423863" y="774700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0 w 3"/>
                <a:gd name="T3" fmla="*/ 2147483647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79" name="Freeform 1654"/>
            <p:cNvSpPr>
              <a:spLocks noEditPoints="1" noChangeArrowheads="1"/>
            </p:cNvSpPr>
            <p:nvPr/>
          </p:nvSpPr>
          <p:spPr bwMode="auto">
            <a:xfrm>
              <a:off x="338138" y="527050"/>
              <a:ext cx="88900" cy="79375"/>
            </a:xfrm>
            <a:custGeom>
              <a:avLst/>
              <a:gdLst>
                <a:gd name="T0" fmla="*/ 2147483647 w 69"/>
                <a:gd name="T1" fmla="*/ 2147483647 h 61"/>
                <a:gd name="T2" fmla="*/ 2147483647 w 69"/>
                <a:gd name="T3" fmla="*/ 2147483647 h 61"/>
                <a:gd name="T4" fmla="*/ 2147483647 w 69"/>
                <a:gd name="T5" fmla="*/ 2147483647 h 61"/>
                <a:gd name="T6" fmla="*/ 2147483647 w 69"/>
                <a:gd name="T7" fmla="*/ 2147483647 h 61"/>
                <a:gd name="T8" fmla="*/ 2147483647 w 69"/>
                <a:gd name="T9" fmla="*/ 2147483647 h 61"/>
                <a:gd name="T10" fmla="*/ 2147483647 w 69"/>
                <a:gd name="T11" fmla="*/ 2147483647 h 61"/>
                <a:gd name="T12" fmla="*/ 2147483647 w 69"/>
                <a:gd name="T13" fmla="*/ 2147483647 h 61"/>
                <a:gd name="T14" fmla="*/ 2147483647 w 69"/>
                <a:gd name="T15" fmla="*/ 2147483647 h 61"/>
                <a:gd name="T16" fmla="*/ 2147483647 w 69"/>
                <a:gd name="T17" fmla="*/ 2147483647 h 61"/>
                <a:gd name="T18" fmla="*/ 2147483647 w 69"/>
                <a:gd name="T19" fmla="*/ 2147483647 h 61"/>
                <a:gd name="T20" fmla="*/ 2147483647 w 69"/>
                <a:gd name="T21" fmla="*/ 2147483647 h 61"/>
                <a:gd name="T22" fmla="*/ 2147483647 w 69"/>
                <a:gd name="T23" fmla="*/ 2147483647 h 61"/>
                <a:gd name="T24" fmla="*/ 2147483647 w 69"/>
                <a:gd name="T25" fmla="*/ 2147483647 h 61"/>
                <a:gd name="T26" fmla="*/ 2147483647 w 69"/>
                <a:gd name="T27" fmla="*/ 2147483647 h 61"/>
                <a:gd name="T28" fmla="*/ 2147483647 w 69"/>
                <a:gd name="T29" fmla="*/ 2147483647 h 61"/>
                <a:gd name="T30" fmla="*/ 2147483647 w 69"/>
                <a:gd name="T31" fmla="*/ 2147483647 h 61"/>
                <a:gd name="T32" fmla="*/ 2147483647 w 69"/>
                <a:gd name="T33" fmla="*/ 2147483647 h 61"/>
                <a:gd name="T34" fmla="*/ 2147483647 w 69"/>
                <a:gd name="T35" fmla="*/ 2147483647 h 61"/>
                <a:gd name="T36" fmla="*/ 2147483647 w 69"/>
                <a:gd name="T37" fmla="*/ 2147483647 h 61"/>
                <a:gd name="T38" fmla="*/ 2147483647 w 69"/>
                <a:gd name="T39" fmla="*/ 2147483647 h 61"/>
                <a:gd name="T40" fmla="*/ 2147483647 w 69"/>
                <a:gd name="T41" fmla="*/ 2147483647 h 61"/>
                <a:gd name="T42" fmla="*/ 2147483647 w 69"/>
                <a:gd name="T43" fmla="*/ 2147483647 h 61"/>
                <a:gd name="T44" fmla="*/ 2147483647 w 69"/>
                <a:gd name="T45" fmla="*/ 2147483647 h 61"/>
                <a:gd name="T46" fmla="*/ 2147483647 w 69"/>
                <a:gd name="T47" fmla="*/ 2147483647 h 61"/>
                <a:gd name="T48" fmla="*/ 2147483647 w 69"/>
                <a:gd name="T49" fmla="*/ 2147483647 h 61"/>
                <a:gd name="T50" fmla="*/ 2147483647 w 69"/>
                <a:gd name="T51" fmla="*/ 2147483647 h 61"/>
                <a:gd name="T52" fmla="*/ 2147483647 w 69"/>
                <a:gd name="T53" fmla="*/ 2147483647 h 61"/>
                <a:gd name="T54" fmla="*/ 2147483647 w 69"/>
                <a:gd name="T55" fmla="*/ 2147483647 h 61"/>
                <a:gd name="T56" fmla="*/ 2147483647 w 69"/>
                <a:gd name="T57" fmla="*/ 2147483647 h 61"/>
                <a:gd name="T58" fmla="*/ 2147483647 w 69"/>
                <a:gd name="T59" fmla="*/ 2147483647 h 61"/>
                <a:gd name="T60" fmla="*/ 2147483647 w 69"/>
                <a:gd name="T61" fmla="*/ 2147483647 h 61"/>
                <a:gd name="T62" fmla="*/ 2147483647 w 69"/>
                <a:gd name="T63" fmla="*/ 2147483647 h 61"/>
                <a:gd name="T64" fmla="*/ 2147483647 w 69"/>
                <a:gd name="T65" fmla="*/ 2147483647 h 61"/>
                <a:gd name="T66" fmla="*/ 2147483647 w 69"/>
                <a:gd name="T67" fmla="*/ 2147483647 h 61"/>
                <a:gd name="T68" fmla="*/ 2147483647 w 69"/>
                <a:gd name="T69" fmla="*/ 2147483647 h 61"/>
                <a:gd name="T70" fmla="*/ 2147483647 w 69"/>
                <a:gd name="T71" fmla="*/ 2147483647 h 61"/>
                <a:gd name="T72" fmla="*/ 2147483647 w 69"/>
                <a:gd name="T73" fmla="*/ 2147483647 h 61"/>
                <a:gd name="T74" fmla="*/ 2147483647 w 69"/>
                <a:gd name="T75" fmla="*/ 2147483647 h 61"/>
                <a:gd name="T76" fmla="*/ 2147483647 w 69"/>
                <a:gd name="T77" fmla="*/ 2147483647 h 61"/>
                <a:gd name="T78" fmla="*/ 2147483647 w 69"/>
                <a:gd name="T79" fmla="*/ 2147483647 h 61"/>
                <a:gd name="T80" fmla="*/ 2147483647 w 69"/>
                <a:gd name="T81" fmla="*/ 2147483647 h 61"/>
                <a:gd name="T82" fmla="*/ 2147483647 w 69"/>
                <a:gd name="T83" fmla="*/ 2147483647 h 61"/>
                <a:gd name="T84" fmla="*/ 2147483647 w 69"/>
                <a:gd name="T85" fmla="*/ 2147483647 h 61"/>
                <a:gd name="T86" fmla="*/ 2147483647 w 69"/>
                <a:gd name="T87" fmla="*/ 2147483647 h 61"/>
                <a:gd name="T88" fmla="*/ 2147483647 w 69"/>
                <a:gd name="T89" fmla="*/ 2147483647 h 61"/>
                <a:gd name="T90" fmla="*/ 2147483647 w 69"/>
                <a:gd name="T91" fmla="*/ 2147483647 h 61"/>
                <a:gd name="T92" fmla="*/ 2147483647 w 69"/>
                <a:gd name="T93" fmla="*/ 2147483647 h 61"/>
                <a:gd name="T94" fmla="*/ 2147483647 w 69"/>
                <a:gd name="T95" fmla="*/ 2147483647 h 61"/>
                <a:gd name="T96" fmla="*/ 2147483647 w 69"/>
                <a:gd name="T97" fmla="*/ 2147483647 h 61"/>
                <a:gd name="T98" fmla="*/ 2147483647 w 69"/>
                <a:gd name="T99" fmla="*/ 2147483647 h 61"/>
                <a:gd name="T100" fmla="*/ 2147483647 w 69"/>
                <a:gd name="T101" fmla="*/ 2147483647 h 61"/>
                <a:gd name="T102" fmla="*/ 2147483647 w 69"/>
                <a:gd name="T103" fmla="*/ 2147483647 h 61"/>
                <a:gd name="T104" fmla="*/ 2147483647 w 69"/>
                <a:gd name="T105" fmla="*/ 2147483647 h 61"/>
                <a:gd name="T106" fmla="*/ 2147483647 w 69"/>
                <a:gd name="T107" fmla="*/ 2147483647 h 61"/>
                <a:gd name="T108" fmla="*/ 2147483647 w 69"/>
                <a:gd name="T109" fmla="*/ 2147483647 h 61"/>
                <a:gd name="T110" fmla="*/ 2147483647 w 69"/>
                <a:gd name="T111" fmla="*/ 2147483647 h 61"/>
                <a:gd name="T112" fmla="*/ 2147483647 w 69"/>
                <a:gd name="T113" fmla="*/ 2147483647 h 61"/>
                <a:gd name="T114" fmla="*/ 2147483647 w 69"/>
                <a:gd name="T115" fmla="*/ 2147483647 h 61"/>
                <a:gd name="T116" fmla="*/ 2147483647 w 69"/>
                <a:gd name="T117" fmla="*/ 2147483647 h 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9"/>
                <a:gd name="T178" fmla="*/ 0 h 61"/>
                <a:gd name="T179" fmla="*/ 69 w 69"/>
                <a:gd name="T180" fmla="*/ 61 h 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9" h="61">
                  <a:moveTo>
                    <a:pt x="69" y="32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4"/>
                    <a:pt x="68" y="34"/>
                    <a:pt x="68" y="34"/>
                  </a:cubicBezTo>
                  <a:cubicBezTo>
                    <a:pt x="68" y="34"/>
                    <a:pt x="67" y="34"/>
                    <a:pt x="67" y="34"/>
                  </a:cubicBezTo>
                  <a:cubicBezTo>
                    <a:pt x="67" y="36"/>
                    <a:pt x="67" y="37"/>
                    <a:pt x="66" y="38"/>
                  </a:cubicBezTo>
                  <a:cubicBezTo>
                    <a:pt x="66" y="46"/>
                    <a:pt x="66" y="55"/>
                    <a:pt x="61" y="59"/>
                  </a:cubicBezTo>
                  <a:cubicBezTo>
                    <a:pt x="60" y="59"/>
                    <a:pt x="60" y="59"/>
                    <a:pt x="60" y="59"/>
                  </a:cubicBezTo>
                  <a:cubicBezTo>
                    <a:pt x="62" y="54"/>
                    <a:pt x="64" y="50"/>
                    <a:pt x="64" y="44"/>
                  </a:cubicBezTo>
                  <a:cubicBezTo>
                    <a:pt x="64" y="43"/>
                    <a:pt x="64" y="42"/>
                    <a:pt x="64" y="40"/>
                  </a:cubicBezTo>
                  <a:cubicBezTo>
                    <a:pt x="62" y="42"/>
                    <a:pt x="61" y="44"/>
                    <a:pt x="60" y="47"/>
                  </a:cubicBezTo>
                  <a:cubicBezTo>
                    <a:pt x="60" y="48"/>
                    <a:pt x="60" y="48"/>
                    <a:pt x="60" y="48"/>
                  </a:cubicBezTo>
                  <a:cubicBezTo>
                    <a:pt x="59" y="50"/>
                    <a:pt x="59" y="51"/>
                    <a:pt x="58" y="53"/>
                  </a:cubicBezTo>
                  <a:cubicBezTo>
                    <a:pt x="56" y="56"/>
                    <a:pt x="53" y="58"/>
                    <a:pt x="49" y="58"/>
                  </a:cubicBezTo>
                  <a:cubicBezTo>
                    <a:pt x="48" y="58"/>
                    <a:pt x="47" y="58"/>
                    <a:pt x="46" y="59"/>
                  </a:cubicBezTo>
                  <a:cubicBezTo>
                    <a:pt x="44" y="59"/>
                    <a:pt x="43" y="59"/>
                    <a:pt x="41" y="59"/>
                  </a:cubicBezTo>
                  <a:cubicBezTo>
                    <a:pt x="40" y="59"/>
                    <a:pt x="39" y="59"/>
                    <a:pt x="39" y="59"/>
                  </a:cubicBezTo>
                  <a:cubicBezTo>
                    <a:pt x="36" y="60"/>
                    <a:pt x="34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0" y="61"/>
                    <a:pt x="28" y="61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9" y="58"/>
                    <a:pt x="26" y="56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8"/>
                    <a:pt x="21" y="57"/>
                    <a:pt x="18" y="57"/>
                  </a:cubicBezTo>
                  <a:cubicBezTo>
                    <a:pt x="17" y="57"/>
                    <a:pt x="15" y="57"/>
                    <a:pt x="14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6"/>
                    <a:pt x="12" y="55"/>
                    <a:pt x="11" y="56"/>
                  </a:cubicBezTo>
                  <a:cubicBezTo>
                    <a:pt x="11" y="56"/>
                    <a:pt x="10" y="56"/>
                    <a:pt x="10" y="57"/>
                  </a:cubicBezTo>
                  <a:cubicBezTo>
                    <a:pt x="10" y="57"/>
                    <a:pt x="10" y="57"/>
                    <a:pt x="9" y="57"/>
                  </a:cubicBezTo>
                  <a:cubicBezTo>
                    <a:pt x="9" y="57"/>
                    <a:pt x="9" y="56"/>
                    <a:pt x="8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10" y="55"/>
                    <a:pt x="10" y="54"/>
                    <a:pt x="9" y="53"/>
                  </a:cubicBezTo>
                  <a:cubicBezTo>
                    <a:pt x="9" y="53"/>
                    <a:pt x="10" y="53"/>
                    <a:pt x="10" y="53"/>
                  </a:cubicBezTo>
                  <a:cubicBezTo>
                    <a:pt x="11" y="53"/>
                    <a:pt x="12" y="53"/>
                    <a:pt x="12" y="53"/>
                  </a:cubicBezTo>
                  <a:cubicBezTo>
                    <a:pt x="14" y="53"/>
                    <a:pt x="16" y="53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0" y="53"/>
                    <a:pt x="19" y="53"/>
                    <a:pt x="17" y="53"/>
                  </a:cubicBezTo>
                  <a:cubicBezTo>
                    <a:pt x="15" y="52"/>
                    <a:pt x="12" y="52"/>
                    <a:pt x="12" y="48"/>
                  </a:cubicBezTo>
                  <a:cubicBezTo>
                    <a:pt x="13" y="42"/>
                    <a:pt x="14" y="35"/>
                    <a:pt x="18" y="31"/>
                  </a:cubicBezTo>
                  <a:cubicBezTo>
                    <a:pt x="18" y="30"/>
                    <a:pt x="19" y="30"/>
                    <a:pt x="19" y="29"/>
                  </a:cubicBezTo>
                  <a:cubicBezTo>
                    <a:pt x="19" y="29"/>
                    <a:pt x="19" y="29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5"/>
                    <a:pt x="17" y="23"/>
                    <a:pt x="15" y="20"/>
                  </a:cubicBezTo>
                  <a:cubicBezTo>
                    <a:pt x="15" y="20"/>
                    <a:pt x="14" y="19"/>
                    <a:pt x="14" y="19"/>
                  </a:cubicBezTo>
                  <a:cubicBezTo>
                    <a:pt x="13" y="17"/>
                    <a:pt x="12" y="16"/>
                    <a:pt x="12" y="14"/>
                  </a:cubicBezTo>
                  <a:cubicBezTo>
                    <a:pt x="12" y="14"/>
                    <a:pt x="11" y="15"/>
                    <a:pt x="11" y="16"/>
                  </a:cubicBezTo>
                  <a:cubicBezTo>
                    <a:pt x="7" y="19"/>
                    <a:pt x="3" y="23"/>
                    <a:pt x="4" y="27"/>
                  </a:cubicBezTo>
                  <a:cubicBezTo>
                    <a:pt x="4" y="29"/>
                    <a:pt x="5" y="31"/>
                    <a:pt x="5" y="32"/>
                  </a:cubicBezTo>
                  <a:cubicBezTo>
                    <a:pt x="6" y="34"/>
                    <a:pt x="7" y="36"/>
                    <a:pt x="7" y="37"/>
                  </a:cubicBezTo>
                  <a:cubicBezTo>
                    <a:pt x="8" y="40"/>
                    <a:pt x="7" y="42"/>
                    <a:pt x="6" y="44"/>
                  </a:cubicBezTo>
                  <a:cubicBezTo>
                    <a:pt x="6" y="45"/>
                    <a:pt x="6" y="46"/>
                    <a:pt x="6" y="47"/>
                  </a:cubicBezTo>
                  <a:cubicBezTo>
                    <a:pt x="5" y="49"/>
                    <a:pt x="6" y="51"/>
                    <a:pt x="7" y="52"/>
                  </a:cubicBezTo>
                  <a:cubicBezTo>
                    <a:pt x="7" y="52"/>
                    <a:pt x="7" y="53"/>
                    <a:pt x="8" y="53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6" y="54"/>
                    <a:pt x="6" y="54"/>
                    <a:pt x="5" y="55"/>
                  </a:cubicBezTo>
                  <a:cubicBezTo>
                    <a:pt x="4" y="55"/>
                    <a:pt x="4" y="54"/>
                    <a:pt x="4" y="54"/>
                  </a:cubicBezTo>
                  <a:cubicBezTo>
                    <a:pt x="2" y="52"/>
                    <a:pt x="2" y="51"/>
                    <a:pt x="2" y="48"/>
                  </a:cubicBezTo>
                  <a:cubicBezTo>
                    <a:pt x="3" y="47"/>
                    <a:pt x="3" y="45"/>
                    <a:pt x="3" y="44"/>
                  </a:cubicBezTo>
                  <a:cubicBezTo>
                    <a:pt x="4" y="43"/>
                    <a:pt x="4" y="42"/>
                    <a:pt x="4" y="42"/>
                  </a:cubicBezTo>
                  <a:cubicBezTo>
                    <a:pt x="4" y="38"/>
                    <a:pt x="4" y="36"/>
                    <a:pt x="2" y="33"/>
                  </a:cubicBezTo>
                  <a:cubicBezTo>
                    <a:pt x="4" y="33"/>
                    <a:pt x="4" y="30"/>
                    <a:pt x="2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28"/>
                    <a:pt x="0" y="26"/>
                    <a:pt x="1" y="24"/>
                  </a:cubicBezTo>
                  <a:cubicBezTo>
                    <a:pt x="2" y="21"/>
                    <a:pt x="4" y="19"/>
                    <a:pt x="6" y="16"/>
                  </a:cubicBezTo>
                  <a:cubicBezTo>
                    <a:pt x="7" y="15"/>
                    <a:pt x="8" y="15"/>
                    <a:pt x="8" y="14"/>
                  </a:cubicBezTo>
                  <a:cubicBezTo>
                    <a:pt x="10" y="13"/>
                    <a:pt x="11" y="12"/>
                    <a:pt x="13" y="10"/>
                  </a:cubicBezTo>
                  <a:cubicBezTo>
                    <a:pt x="14" y="6"/>
                    <a:pt x="18" y="1"/>
                    <a:pt x="23" y="1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5" y="1"/>
                    <a:pt x="26" y="2"/>
                    <a:pt x="27" y="2"/>
                  </a:cubicBezTo>
                  <a:cubicBezTo>
                    <a:pt x="28" y="2"/>
                    <a:pt x="29" y="3"/>
                    <a:pt x="31" y="3"/>
                  </a:cubicBezTo>
                  <a:cubicBezTo>
                    <a:pt x="31" y="3"/>
                    <a:pt x="31" y="3"/>
                    <a:pt x="32" y="3"/>
                  </a:cubicBezTo>
                  <a:cubicBezTo>
                    <a:pt x="33" y="2"/>
                    <a:pt x="34" y="2"/>
                    <a:pt x="35" y="2"/>
                  </a:cubicBezTo>
                  <a:cubicBezTo>
                    <a:pt x="36" y="1"/>
                    <a:pt x="38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1" y="0"/>
                    <a:pt x="43" y="0"/>
                    <a:pt x="44" y="0"/>
                  </a:cubicBezTo>
                  <a:cubicBezTo>
                    <a:pt x="46" y="0"/>
                    <a:pt x="46" y="0"/>
                    <a:pt x="47" y="0"/>
                  </a:cubicBezTo>
                  <a:cubicBezTo>
                    <a:pt x="50" y="1"/>
                    <a:pt x="53" y="5"/>
                    <a:pt x="52" y="8"/>
                  </a:cubicBezTo>
                  <a:cubicBezTo>
                    <a:pt x="53" y="8"/>
                    <a:pt x="54" y="8"/>
                    <a:pt x="55" y="8"/>
                  </a:cubicBezTo>
                  <a:cubicBezTo>
                    <a:pt x="57" y="8"/>
                    <a:pt x="59" y="8"/>
                    <a:pt x="61" y="9"/>
                  </a:cubicBezTo>
                  <a:cubicBezTo>
                    <a:pt x="63" y="11"/>
                    <a:pt x="64" y="14"/>
                    <a:pt x="65" y="17"/>
                  </a:cubicBezTo>
                  <a:cubicBezTo>
                    <a:pt x="65" y="19"/>
                    <a:pt x="65" y="21"/>
                    <a:pt x="65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26"/>
                    <a:pt x="65" y="27"/>
                    <a:pt x="66" y="29"/>
                  </a:cubicBezTo>
                  <a:cubicBezTo>
                    <a:pt x="66" y="30"/>
                    <a:pt x="66" y="30"/>
                    <a:pt x="67" y="31"/>
                  </a:cubicBezTo>
                  <a:cubicBezTo>
                    <a:pt x="67" y="31"/>
                    <a:pt x="67" y="32"/>
                    <a:pt x="67" y="33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8" y="32"/>
                    <a:pt x="68" y="32"/>
                    <a:pt x="69" y="32"/>
                  </a:cubicBezTo>
                  <a:close/>
                  <a:moveTo>
                    <a:pt x="61" y="38"/>
                  </a:moveTo>
                  <a:cubicBezTo>
                    <a:pt x="63" y="37"/>
                    <a:pt x="64" y="35"/>
                    <a:pt x="64" y="34"/>
                  </a:cubicBezTo>
                  <a:cubicBezTo>
                    <a:pt x="64" y="32"/>
                    <a:pt x="63" y="31"/>
                    <a:pt x="63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27"/>
                    <a:pt x="61" y="24"/>
                    <a:pt x="61" y="21"/>
                  </a:cubicBezTo>
                  <a:cubicBezTo>
                    <a:pt x="62" y="16"/>
                    <a:pt x="62" y="12"/>
                    <a:pt x="56" y="11"/>
                  </a:cubicBezTo>
                  <a:cubicBezTo>
                    <a:pt x="56" y="11"/>
                    <a:pt x="55" y="11"/>
                    <a:pt x="55" y="11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6" y="15"/>
                    <a:pt x="46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51" y="18"/>
                    <a:pt x="53" y="21"/>
                    <a:pt x="52" y="24"/>
                  </a:cubicBezTo>
                  <a:cubicBezTo>
                    <a:pt x="52" y="24"/>
                    <a:pt x="51" y="25"/>
                    <a:pt x="51" y="26"/>
                  </a:cubicBezTo>
                  <a:cubicBezTo>
                    <a:pt x="50" y="29"/>
                    <a:pt x="51" y="32"/>
                    <a:pt x="52" y="35"/>
                  </a:cubicBezTo>
                  <a:cubicBezTo>
                    <a:pt x="53" y="37"/>
                    <a:pt x="53" y="39"/>
                    <a:pt x="54" y="40"/>
                  </a:cubicBezTo>
                  <a:cubicBezTo>
                    <a:pt x="54" y="45"/>
                    <a:pt x="52" y="49"/>
                    <a:pt x="49" y="51"/>
                  </a:cubicBezTo>
                  <a:cubicBezTo>
                    <a:pt x="48" y="52"/>
                    <a:pt x="48" y="53"/>
                    <a:pt x="47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6" y="54"/>
                    <a:pt x="46" y="55"/>
                    <a:pt x="45" y="55"/>
                  </a:cubicBezTo>
                  <a:cubicBezTo>
                    <a:pt x="46" y="55"/>
                    <a:pt x="46" y="55"/>
                    <a:pt x="47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50" y="55"/>
                    <a:pt x="52" y="55"/>
                    <a:pt x="54" y="53"/>
                  </a:cubicBezTo>
                  <a:cubicBezTo>
                    <a:pt x="55" y="51"/>
                    <a:pt x="56" y="49"/>
                    <a:pt x="56" y="47"/>
                  </a:cubicBezTo>
                  <a:cubicBezTo>
                    <a:pt x="57" y="44"/>
                    <a:pt x="58" y="41"/>
                    <a:pt x="61" y="39"/>
                  </a:cubicBezTo>
                  <a:cubicBezTo>
                    <a:pt x="61" y="39"/>
                    <a:pt x="61" y="39"/>
                    <a:pt x="61" y="38"/>
                  </a:cubicBezTo>
                  <a:close/>
                  <a:moveTo>
                    <a:pt x="50" y="9"/>
                  </a:moveTo>
                  <a:cubicBezTo>
                    <a:pt x="50" y="7"/>
                    <a:pt x="50" y="6"/>
                    <a:pt x="49" y="5"/>
                  </a:cubicBezTo>
                  <a:cubicBezTo>
                    <a:pt x="48" y="4"/>
                    <a:pt x="46" y="3"/>
                    <a:pt x="45" y="3"/>
                  </a:cubicBezTo>
                  <a:cubicBezTo>
                    <a:pt x="43" y="3"/>
                    <a:pt x="40" y="4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4" y="5"/>
                    <a:pt x="32" y="6"/>
                    <a:pt x="31" y="6"/>
                  </a:cubicBezTo>
                  <a:cubicBezTo>
                    <a:pt x="30" y="6"/>
                    <a:pt x="30" y="6"/>
                    <a:pt x="29" y="6"/>
                  </a:cubicBezTo>
                  <a:cubicBezTo>
                    <a:pt x="28" y="6"/>
                    <a:pt x="28" y="6"/>
                    <a:pt x="27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22" y="4"/>
                    <a:pt x="21" y="5"/>
                    <a:pt x="21" y="5"/>
                  </a:cubicBezTo>
                  <a:cubicBezTo>
                    <a:pt x="18" y="7"/>
                    <a:pt x="16" y="9"/>
                    <a:pt x="16" y="12"/>
                  </a:cubicBezTo>
                  <a:cubicBezTo>
                    <a:pt x="15" y="15"/>
                    <a:pt x="17" y="17"/>
                    <a:pt x="18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20" y="21"/>
                    <a:pt x="21" y="22"/>
                    <a:pt x="21" y="23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3" y="22"/>
                    <a:pt x="23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4" y="21"/>
                    <a:pt x="24" y="20"/>
                    <a:pt x="25" y="20"/>
                  </a:cubicBezTo>
                  <a:cubicBezTo>
                    <a:pt x="25" y="18"/>
                    <a:pt x="26" y="17"/>
                    <a:pt x="27" y="16"/>
                  </a:cubicBezTo>
                  <a:cubicBezTo>
                    <a:pt x="28" y="15"/>
                    <a:pt x="30" y="13"/>
                    <a:pt x="33" y="13"/>
                  </a:cubicBezTo>
                  <a:cubicBezTo>
                    <a:pt x="34" y="13"/>
                    <a:pt x="35" y="14"/>
                    <a:pt x="37" y="15"/>
                  </a:cubicBezTo>
                  <a:cubicBezTo>
                    <a:pt x="37" y="15"/>
                    <a:pt x="38" y="15"/>
                    <a:pt x="38" y="15"/>
                  </a:cubicBezTo>
                  <a:cubicBezTo>
                    <a:pt x="40" y="14"/>
                    <a:pt x="43" y="14"/>
                    <a:pt x="45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7" y="11"/>
                    <a:pt x="48" y="10"/>
                    <a:pt x="50" y="9"/>
                  </a:cubicBezTo>
                  <a:close/>
                  <a:moveTo>
                    <a:pt x="50" y="45"/>
                  </a:moveTo>
                  <a:cubicBezTo>
                    <a:pt x="51" y="42"/>
                    <a:pt x="50" y="39"/>
                    <a:pt x="49" y="35"/>
                  </a:cubicBezTo>
                  <a:cubicBezTo>
                    <a:pt x="48" y="33"/>
                    <a:pt x="48" y="31"/>
                    <a:pt x="48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6" y="31"/>
                    <a:pt x="45" y="31"/>
                    <a:pt x="44" y="32"/>
                  </a:cubicBezTo>
                  <a:cubicBezTo>
                    <a:pt x="43" y="33"/>
                    <a:pt x="43" y="34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3" y="41"/>
                    <a:pt x="44" y="43"/>
                    <a:pt x="43" y="44"/>
                  </a:cubicBezTo>
                  <a:cubicBezTo>
                    <a:pt x="42" y="46"/>
                    <a:pt x="41" y="46"/>
                    <a:pt x="39" y="46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6"/>
                    <a:pt x="37" y="45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7" y="46"/>
                    <a:pt x="38" y="46"/>
                    <a:pt x="39" y="47"/>
                  </a:cubicBezTo>
                  <a:cubicBezTo>
                    <a:pt x="39" y="47"/>
                    <a:pt x="40" y="47"/>
                    <a:pt x="41" y="47"/>
                  </a:cubicBezTo>
                  <a:cubicBezTo>
                    <a:pt x="41" y="47"/>
                    <a:pt x="42" y="48"/>
                    <a:pt x="43" y="49"/>
                  </a:cubicBezTo>
                  <a:cubicBezTo>
                    <a:pt x="44" y="50"/>
                    <a:pt x="45" y="51"/>
                    <a:pt x="45" y="50"/>
                  </a:cubicBezTo>
                  <a:cubicBezTo>
                    <a:pt x="47" y="49"/>
                    <a:pt x="49" y="47"/>
                    <a:pt x="50" y="45"/>
                  </a:cubicBezTo>
                  <a:close/>
                  <a:moveTo>
                    <a:pt x="48" y="24"/>
                  </a:moveTo>
                  <a:cubicBezTo>
                    <a:pt x="49" y="23"/>
                    <a:pt x="49" y="22"/>
                    <a:pt x="48" y="21"/>
                  </a:cubicBezTo>
                  <a:cubicBezTo>
                    <a:pt x="47" y="19"/>
                    <a:pt x="45" y="18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1" y="18"/>
                    <a:pt x="40" y="18"/>
                  </a:cubicBezTo>
                  <a:cubicBezTo>
                    <a:pt x="39" y="19"/>
                    <a:pt x="37" y="19"/>
                    <a:pt x="36" y="18"/>
                  </a:cubicBezTo>
                  <a:cubicBezTo>
                    <a:pt x="32" y="16"/>
                    <a:pt x="30" y="16"/>
                    <a:pt x="29" y="19"/>
                  </a:cubicBezTo>
                  <a:cubicBezTo>
                    <a:pt x="28" y="21"/>
                    <a:pt x="27" y="23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9" y="22"/>
                    <a:pt x="33" y="20"/>
                    <a:pt x="36" y="20"/>
                  </a:cubicBezTo>
                  <a:cubicBezTo>
                    <a:pt x="37" y="20"/>
                    <a:pt x="37" y="20"/>
                    <a:pt x="38" y="21"/>
                  </a:cubicBezTo>
                  <a:cubicBezTo>
                    <a:pt x="41" y="22"/>
                    <a:pt x="42" y="25"/>
                    <a:pt x="42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1"/>
                    <a:pt x="41" y="33"/>
                  </a:cubicBezTo>
                  <a:cubicBezTo>
                    <a:pt x="42" y="31"/>
                    <a:pt x="43" y="30"/>
                    <a:pt x="44" y="28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6" y="26"/>
                    <a:pt x="48" y="25"/>
                    <a:pt x="48" y="24"/>
                  </a:cubicBezTo>
                  <a:close/>
                  <a:moveTo>
                    <a:pt x="43" y="54"/>
                  </a:moveTo>
                  <a:cubicBezTo>
                    <a:pt x="43" y="53"/>
                    <a:pt x="43" y="53"/>
                    <a:pt x="43" y="53"/>
                  </a:cubicBezTo>
                  <a:cubicBezTo>
                    <a:pt x="42" y="52"/>
                    <a:pt x="42" y="52"/>
                    <a:pt x="41" y="51"/>
                  </a:cubicBezTo>
                  <a:cubicBezTo>
                    <a:pt x="40" y="50"/>
                    <a:pt x="38" y="50"/>
                    <a:pt x="36" y="49"/>
                  </a:cubicBezTo>
                  <a:cubicBezTo>
                    <a:pt x="35" y="49"/>
                    <a:pt x="33" y="49"/>
                    <a:pt x="31" y="47"/>
                  </a:cubicBezTo>
                  <a:cubicBezTo>
                    <a:pt x="31" y="47"/>
                    <a:pt x="31" y="47"/>
                    <a:pt x="30" y="46"/>
                  </a:cubicBezTo>
                  <a:cubicBezTo>
                    <a:pt x="30" y="46"/>
                    <a:pt x="29" y="46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4" y="44"/>
                    <a:pt x="20" y="42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6" y="41"/>
                    <a:pt x="15" y="44"/>
                    <a:pt x="15" y="48"/>
                  </a:cubicBezTo>
                  <a:cubicBezTo>
                    <a:pt x="16" y="49"/>
                    <a:pt x="16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9"/>
                    <a:pt x="20" y="49"/>
                    <a:pt x="21" y="50"/>
                  </a:cubicBezTo>
                  <a:cubicBezTo>
                    <a:pt x="22" y="50"/>
                    <a:pt x="23" y="51"/>
                    <a:pt x="24" y="52"/>
                  </a:cubicBezTo>
                  <a:cubicBezTo>
                    <a:pt x="25" y="53"/>
                    <a:pt x="25" y="54"/>
                    <a:pt x="26" y="54"/>
                  </a:cubicBezTo>
                  <a:cubicBezTo>
                    <a:pt x="26" y="55"/>
                    <a:pt x="27" y="55"/>
                    <a:pt x="28" y="56"/>
                  </a:cubicBezTo>
                  <a:cubicBezTo>
                    <a:pt x="28" y="56"/>
                    <a:pt x="29" y="57"/>
                    <a:pt x="29" y="57"/>
                  </a:cubicBezTo>
                  <a:cubicBezTo>
                    <a:pt x="31" y="58"/>
                    <a:pt x="33" y="58"/>
                    <a:pt x="34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8" y="56"/>
                    <a:pt x="41" y="55"/>
                    <a:pt x="43" y="54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1"/>
                    <a:pt x="40" y="40"/>
                  </a:cubicBezTo>
                  <a:cubicBezTo>
                    <a:pt x="39" y="39"/>
                    <a:pt x="39" y="38"/>
                    <a:pt x="39" y="37"/>
                  </a:cubicBezTo>
                  <a:cubicBezTo>
                    <a:pt x="38" y="35"/>
                    <a:pt x="37" y="33"/>
                    <a:pt x="37" y="31"/>
                  </a:cubicBezTo>
                  <a:cubicBezTo>
                    <a:pt x="37" y="30"/>
                    <a:pt x="38" y="30"/>
                    <a:pt x="38" y="29"/>
                  </a:cubicBezTo>
                  <a:cubicBezTo>
                    <a:pt x="38" y="27"/>
                    <a:pt x="39" y="25"/>
                    <a:pt x="38" y="24"/>
                  </a:cubicBezTo>
                  <a:cubicBezTo>
                    <a:pt x="38" y="24"/>
                    <a:pt x="37" y="24"/>
                    <a:pt x="36" y="24"/>
                  </a:cubicBezTo>
                  <a:cubicBezTo>
                    <a:pt x="34" y="24"/>
                    <a:pt x="30" y="26"/>
                    <a:pt x="28" y="29"/>
                  </a:cubicBezTo>
                  <a:cubicBezTo>
                    <a:pt x="28" y="30"/>
                    <a:pt x="28" y="31"/>
                    <a:pt x="29" y="33"/>
                  </a:cubicBezTo>
                  <a:cubicBezTo>
                    <a:pt x="30" y="34"/>
                    <a:pt x="31" y="36"/>
                    <a:pt x="30" y="39"/>
                  </a:cubicBezTo>
                  <a:cubicBezTo>
                    <a:pt x="30" y="40"/>
                    <a:pt x="30" y="42"/>
                    <a:pt x="31" y="43"/>
                  </a:cubicBezTo>
                  <a:cubicBezTo>
                    <a:pt x="32" y="43"/>
                    <a:pt x="32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4" y="43"/>
                    <a:pt x="35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0" y="42"/>
                  </a:cubicBezTo>
                  <a:close/>
                  <a:moveTo>
                    <a:pt x="27" y="39"/>
                  </a:moveTo>
                  <a:cubicBezTo>
                    <a:pt x="27" y="38"/>
                    <a:pt x="27" y="37"/>
                    <a:pt x="26" y="36"/>
                  </a:cubicBezTo>
                  <a:cubicBezTo>
                    <a:pt x="26" y="36"/>
                    <a:pt x="26" y="35"/>
                    <a:pt x="26" y="35"/>
                  </a:cubicBezTo>
                  <a:cubicBezTo>
                    <a:pt x="25" y="34"/>
                    <a:pt x="24" y="33"/>
                    <a:pt x="24" y="31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8"/>
                    <a:pt x="24" y="28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3" y="27"/>
                  </a:cubicBezTo>
                  <a:cubicBezTo>
                    <a:pt x="22" y="30"/>
                    <a:pt x="20" y="33"/>
                    <a:pt x="21" y="37"/>
                  </a:cubicBezTo>
                  <a:cubicBezTo>
                    <a:pt x="22" y="39"/>
                    <a:pt x="24" y="40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3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0" name="Freeform 1655"/>
            <p:cNvSpPr>
              <a:spLocks noChangeArrowheads="1"/>
            </p:cNvSpPr>
            <p:nvPr/>
          </p:nvSpPr>
          <p:spPr bwMode="auto">
            <a:xfrm>
              <a:off x="354013" y="731838"/>
              <a:ext cx="71438" cy="46038"/>
            </a:xfrm>
            <a:custGeom>
              <a:avLst/>
              <a:gdLst>
                <a:gd name="T0" fmla="*/ 2147483647 w 56"/>
                <a:gd name="T1" fmla="*/ 2147483647 h 35"/>
                <a:gd name="T2" fmla="*/ 2147483647 w 56"/>
                <a:gd name="T3" fmla="*/ 2147483647 h 35"/>
                <a:gd name="T4" fmla="*/ 2147483647 w 56"/>
                <a:gd name="T5" fmla="*/ 2147483647 h 35"/>
                <a:gd name="T6" fmla="*/ 2147483647 w 56"/>
                <a:gd name="T7" fmla="*/ 2147483647 h 35"/>
                <a:gd name="T8" fmla="*/ 2147483647 w 56"/>
                <a:gd name="T9" fmla="*/ 2147483647 h 35"/>
                <a:gd name="T10" fmla="*/ 0 w 56"/>
                <a:gd name="T11" fmla="*/ 2147483647 h 35"/>
                <a:gd name="T12" fmla="*/ 0 w 56"/>
                <a:gd name="T13" fmla="*/ 0 h 35"/>
                <a:gd name="T14" fmla="*/ 2147483647 w 56"/>
                <a:gd name="T15" fmla="*/ 2147483647 h 35"/>
                <a:gd name="T16" fmla="*/ 2147483647 w 5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35"/>
                <a:gd name="T29" fmla="*/ 56 w 5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35">
                  <a:moveTo>
                    <a:pt x="56" y="32"/>
                  </a:moveTo>
                  <a:cubicBezTo>
                    <a:pt x="56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4"/>
                    <a:pt x="55" y="34"/>
                    <a:pt x="55" y="35"/>
                  </a:cubicBezTo>
                  <a:cubicBezTo>
                    <a:pt x="37" y="32"/>
                    <a:pt x="20" y="25"/>
                    <a:pt x="7" y="12"/>
                  </a:cubicBezTo>
                  <a:cubicBezTo>
                    <a:pt x="5" y="9"/>
                    <a:pt x="2" y="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3" y="4"/>
                    <a:pt x="6" y="7"/>
                    <a:pt x="9" y="11"/>
                  </a:cubicBezTo>
                  <a:cubicBezTo>
                    <a:pt x="22" y="22"/>
                    <a:pt x="38" y="30"/>
                    <a:pt x="56" y="3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1" name="Freeform 1656"/>
            <p:cNvSpPr>
              <a:spLocks noChangeArrowheads="1"/>
            </p:cNvSpPr>
            <p:nvPr/>
          </p:nvSpPr>
          <p:spPr bwMode="auto">
            <a:xfrm>
              <a:off x="411163" y="815975"/>
              <a:ext cx="3175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2147483647 w 2"/>
                <a:gd name="T5" fmla="*/ 2147483647 h 1"/>
                <a:gd name="T6" fmla="*/ 0 w 2"/>
                <a:gd name="T7" fmla="*/ 2147483647 h 1"/>
                <a:gd name="T8" fmla="*/ 2147483647 w 2"/>
                <a:gd name="T9" fmla="*/ 2147483647 h 1"/>
                <a:gd name="T10" fmla="*/ 2147483647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2" name="Freeform 1657"/>
            <p:cNvSpPr>
              <a:spLocks noChangeArrowheads="1"/>
            </p:cNvSpPr>
            <p:nvPr/>
          </p:nvSpPr>
          <p:spPr bwMode="auto">
            <a:xfrm>
              <a:off x="409575" y="8143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2147483647 w 2"/>
                <a:gd name="T9" fmla="*/ 2147483647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3" name="Freeform 1658"/>
            <p:cNvSpPr>
              <a:spLocks noChangeArrowheads="1"/>
            </p:cNvSpPr>
            <p:nvPr/>
          </p:nvSpPr>
          <p:spPr bwMode="auto">
            <a:xfrm>
              <a:off x="409575" y="8143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2147483647 w 2"/>
                <a:gd name="T7" fmla="*/ 2147483647 h 2"/>
                <a:gd name="T8" fmla="*/ 0 w 2"/>
                <a:gd name="T9" fmla="*/ 0 h 2"/>
                <a:gd name="T10" fmla="*/ 2147483647 w 2"/>
                <a:gd name="T11" fmla="*/ 0 h 2"/>
                <a:gd name="T12" fmla="*/ 2147483647 w 2"/>
                <a:gd name="T13" fmla="*/ 0 h 2"/>
                <a:gd name="T14" fmla="*/ 2147483647 w 2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0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4" name="Freeform 1659"/>
            <p:cNvSpPr>
              <a:spLocks noChangeArrowheads="1"/>
            </p:cNvSpPr>
            <p:nvPr/>
          </p:nvSpPr>
          <p:spPr bwMode="auto">
            <a:xfrm>
              <a:off x="411163" y="8175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5" name="Freeform 1660"/>
            <p:cNvSpPr>
              <a:spLocks noChangeArrowheads="1"/>
            </p:cNvSpPr>
            <p:nvPr/>
          </p:nvSpPr>
          <p:spPr bwMode="auto">
            <a:xfrm>
              <a:off x="339725" y="814388"/>
              <a:ext cx="71438" cy="79375"/>
            </a:xfrm>
            <a:custGeom>
              <a:avLst/>
              <a:gdLst>
                <a:gd name="T0" fmla="*/ 2147483647 w 56"/>
                <a:gd name="T1" fmla="*/ 2147483647 h 61"/>
                <a:gd name="T2" fmla="*/ 2147483647 w 56"/>
                <a:gd name="T3" fmla="*/ 2147483647 h 61"/>
                <a:gd name="T4" fmla="*/ 2147483647 w 56"/>
                <a:gd name="T5" fmla="*/ 2147483647 h 61"/>
                <a:gd name="T6" fmla="*/ 2147483647 w 56"/>
                <a:gd name="T7" fmla="*/ 2147483647 h 61"/>
                <a:gd name="T8" fmla="*/ 2147483647 w 56"/>
                <a:gd name="T9" fmla="*/ 2147483647 h 61"/>
                <a:gd name="T10" fmla="*/ 2147483647 w 56"/>
                <a:gd name="T11" fmla="*/ 2147483647 h 61"/>
                <a:gd name="T12" fmla="*/ 2147483647 w 56"/>
                <a:gd name="T13" fmla="*/ 2147483647 h 61"/>
                <a:gd name="T14" fmla="*/ 2147483647 w 56"/>
                <a:gd name="T15" fmla="*/ 2147483647 h 61"/>
                <a:gd name="T16" fmla="*/ 2147483647 w 56"/>
                <a:gd name="T17" fmla="*/ 2147483647 h 61"/>
                <a:gd name="T18" fmla="*/ 2147483647 w 56"/>
                <a:gd name="T19" fmla="*/ 2147483647 h 61"/>
                <a:gd name="T20" fmla="*/ 2147483647 w 56"/>
                <a:gd name="T21" fmla="*/ 2147483647 h 61"/>
                <a:gd name="T22" fmla="*/ 2147483647 w 56"/>
                <a:gd name="T23" fmla="*/ 2147483647 h 61"/>
                <a:gd name="T24" fmla="*/ 2147483647 w 56"/>
                <a:gd name="T25" fmla="*/ 2147483647 h 61"/>
                <a:gd name="T26" fmla="*/ 0 w 56"/>
                <a:gd name="T27" fmla="*/ 2147483647 h 61"/>
                <a:gd name="T28" fmla="*/ 2147483647 w 56"/>
                <a:gd name="T29" fmla="*/ 2147483647 h 61"/>
                <a:gd name="T30" fmla="*/ 2147483647 w 56"/>
                <a:gd name="T31" fmla="*/ 0 h 61"/>
                <a:gd name="T32" fmla="*/ 2147483647 w 56"/>
                <a:gd name="T33" fmla="*/ 0 h 61"/>
                <a:gd name="T34" fmla="*/ 2147483647 w 56"/>
                <a:gd name="T35" fmla="*/ 2147483647 h 6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6"/>
                <a:gd name="T55" fmla="*/ 0 h 61"/>
                <a:gd name="T56" fmla="*/ 56 w 56"/>
                <a:gd name="T57" fmla="*/ 61 h 6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6" h="61">
                  <a:moveTo>
                    <a:pt x="56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49" y="3"/>
                    <a:pt x="43" y="5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6" y="14"/>
                    <a:pt x="18" y="22"/>
                    <a:pt x="13" y="33"/>
                  </a:cubicBezTo>
                  <a:cubicBezTo>
                    <a:pt x="9" y="42"/>
                    <a:pt x="6" y="50"/>
                    <a:pt x="4" y="59"/>
                  </a:cubicBezTo>
                  <a:cubicBezTo>
                    <a:pt x="4" y="59"/>
                    <a:pt x="4" y="60"/>
                    <a:pt x="4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4" y="59"/>
                    <a:pt x="3" y="58"/>
                    <a:pt x="2" y="59"/>
                  </a:cubicBezTo>
                  <a:cubicBezTo>
                    <a:pt x="1" y="59"/>
                    <a:pt x="1" y="60"/>
                    <a:pt x="0" y="61"/>
                  </a:cubicBezTo>
                  <a:cubicBezTo>
                    <a:pt x="3" y="48"/>
                    <a:pt x="7" y="36"/>
                    <a:pt x="14" y="25"/>
                  </a:cubicBezTo>
                  <a:cubicBezTo>
                    <a:pt x="24" y="10"/>
                    <a:pt x="38" y="1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5" y="1"/>
                    <a:pt x="56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6" name="Freeform 1661"/>
            <p:cNvSpPr>
              <a:spLocks noChangeArrowheads="1"/>
            </p:cNvSpPr>
            <p:nvPr/>
          </p:nvSpPr>
          <p:spPr bwMode="auto">
            <a:xfrm>
              <a:off x="395288" y="1217613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2"/>
                <a:gd name="T32" fmla="*/ 13 w 13"/>
                <a:gd name="T33" fmla="*/ 12 h 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2">
                  <a:moveTo>
                    <a:pt x="9" y="1"/>
                  </a:moveTo>
                  <a:cubicBezTo>
                    <a:pt x="11" y="2"/>
                    <a:pt x="13" y="5"/>
                    <a:pt x="12" y="7"/>
                  </a:cubicBezTo>
                  <a:cubicBezTo>
                    <a:pt x="12" y="10"/>
                    <a:pt x="9" y="12"/>
                    <a:pt x="6" y="12"/>
                  </a:cubicBezTo>
                  <a:cubicBezTo>
                    <a:pt x="2" y="11"/>
                    <a:pt x="0" y="7"/>
                    <a:pt x="2" y="3"/>
                  </a:cubicBezTo>
                  <a:cubicBezTo>
                    <a:pt x="1" y="5"/>
                    <a:pt x="3" y="6"/>
                    <a:pt x="4" y="4"/>
                  </a:cubicBezTo>
                  <a:cubicBezTo>
                    <a:pt x="3" y="7"/>
                    <a:pt x="5" y="10"/>
                    <a:pt x="7" y="9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9" y="4"/>
                    <a:pt x="6" y="1"/>
                    <a:pt x="4" y="4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7" name="Freeform 1662"/>
            <p:cNvSpPr>
              <a:spLocks noChangeArrowheads="1"/>
            </p:cNvSpPr>
            <p:nvPr/>
          </p:nvSpPr>
          <p:spPr bwMode="auto">
            <a:xfrm>
              <a:off x="395288" y="1354138"/>
              <a:ext cx="14288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0 h 13"/>
                <a:gd name="T8" fmla="*/ 2147483647 w 12"/>
                <a:gd name="T9" fmla="*/ 0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0 h 13"/>
                <a:gd name="T26" fmla="*/ 2147483647 w 12"/>
                <a:gd name="T27" fmla="*/ 0 h 13"/>
                <a:gd name="T28" fmla="*/ 2147483647 w 12"/>
                <a:gd name="T29" fmla="*/ 2147483647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13"/>
                <a:gd name="T47" fmla="*/ 12 w 12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13">
                  <a:moveTo>
                    <a:pt x="12" y="5"/>
                  </a:moveTo>
                  <a:cubicBezTo>
                    <a:pt x="12" y="7"/>
                    <a:pt x="11" y="10"/>
                    <a:pt x="9" y="11"/>
                  </a:cubicBezTo>
                  <a:cubicBezTo>
                    <a:pt x="7" y="13"/>
                    <a:pt x="3" y="11"/>
                    <a:pt x="2" y="8"/>
                  </a:cubicBezTo>
                  <a:cubicBezTo>
                    <a:pt x="0" y="5"/>
                    <a:pt x="3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5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3"/>
                    <a:pt x="3" y="6"/>
                    <a:pt x="5" y="8"/>
                  </a:cubicBezTo>
                  <a:cubicBezTo>
                    <a:pt x="6" y="9"/>
                    <a:pt x="7" y="10"/>
                    <a:pt x="9" y="9"/>
                  </a:cubicBezTo>
                  <a:cubicBezTo>
                    <a:pt x="9" y="8"/>
                    <a:pt x="10" y="6"/>
                    <a:pt x="10" y="5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3"/>
                    <a:pt x="8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8" name="Freeform 1663"/>
            <p:cNvSpPr>
              <a:spLocks noChangeArrowheads="1"/>
            </p:cNvSpPr>
            <p:nvPr/>
          </p:nvSpPr>
          <p:spPr bwMode="auto">
            <a:xfrm>
              <a:off x="392113" y="620713"/>
              <a:ext cx="12700" cy="9525"/>
            </a:xfrm>
            <a:custGeom>
              <a:avLst/>
              <a:gdLst>
                <a:gd name="T0" fmla="*/ 2147483647 w 10"/>
                <a:gd name="T1" fmla="*/ 0 h 8"/>
                <a:gd name="T2" fmla="*/ 2147483647 w 10"/>
                <a:gd name="T3" fmla="*/ 2147483647 h 8"/>
                <a:gd name="T4" fmla="*/ 2147483647 w 10"/>
                <a:gd name="T5" fmla="*/ 2147483647 h 8"/>
                <a:gd name="T6" fmla="*/ 2147483647 w 10"/>
                <a:gd name="T7" fmla="*/ 2147483647 h 8"/>
                <a:gd name="T8" fmla="*/ 0 w 10"/>
                <a:gd name="T9" fmla="*/ 2147483647 h 8"/>
                <a:gd name="T10" fmla="*/ 2147483647 w 10"/>
                <a:gd name="T11" fmla="*/ 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8"/>
                <a:gd name="T20" fmla="*/ 10 w 10"/>
                <a:gd name="T21" fmla="*/ 8 h 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8">
                  <a:moveTo>
                    <a:pt x="9" y="0"/>
                  </a:moveTo>
                  <a:cubicBezTo>
                    <a:pt x="10" y="0"/>
                    <a:pt x="10" y="0"/>
                    <a:pt x="10" y="1"/>
                  </a:cubicBezTo>
                  <a:cubicBezTo>
                    <a:pt x="8" y="2"/>
                    <a:pt x="7" y="2"/>
                    <a:pt x="5" y="3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3"/>
                    <a:pt x="6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89" name="Freeform 1664"/>
            <p:cNvSpPr>
              <a:spLocks noChangeArrowheads="1"/>
            </p:cNvSpPr>
            <p:nvPr/>
          </p:nvSpPr>
          <p:spPr bwMode="auto">
            <a:xfrm>
              <a:off x="400050" y="1076325"/>
              <a:ext cx="3175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0" name="Freeform 1665"/>
            <p:cNvSpPr>
              <a:spLocks noChangeArrowheads="1"/>
            </p:cNvSpPr>
            <p:nvPr/>
          </p:nvSpPr>
          <p:spPr bwMode="auto">
            <a:xfrm>
              <a:off x="401638" y="1354138"/>
              <a:ext cx="4763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0 h 3"/>
                <a:gd name="T12" fmla="*/ 2147483647 w 4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1" y="0"/>
                  </a:moveTo>
                  <a:cubicBezTo>
                    <a:pt x="3" y="0"/>
                    <a:pt x="4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1" name="Freeform 1666"/>
            <p:cNvSpPr>
              <a:spLocks noChangeArrowheads="1"/>
            </p:cNvSpPr>
            <p:nvPr/>
          </p:nvSpPr>
          <p:spPr bwMode="auto">
            <a:xfrm>
              <a:off x="336550" y="1069975"/>
              <a:ext cx="66675" cy="33338"/>
            </a:xfrm>
            <a:custGeom>
              <a:avLst/>
              <a:gdLst>
                <a:gd name="T0" fmla="*/ 2147483647 w 51"/>
                <a:gd name="T1" fmla="*/ 2147483647 h 26"/>
                <a:gd name="T2" fmla="*/ 2147483647 w 51"/>
                <a:gd name="T3" fmla="*/ 2147483647 h 26"/>
                <a:gd name="T4" fmla="*/ 0 w 51"/>
                <a:gd name="T5" fmla="*/ 2147483647 h 26"/>
                <a:gd name="T6" fmla="*/ 2147483647 w 51"/>
                <a:gd name="T7" fmla="*/ 0 h 26"/>
                <a:gd name="T8" fmla="*/ 2147483647 w 51"/>
                <a:gd name="T9" fmla="*/ 0 h 26"/>
                <a:gd name="T10" fmla="*/ 2147483647 w 51"/>
                <a:gd name="T11" fmla="*/ 2147483647 h 26"/>
                <a:gd name="T12" fmla="*/ 2147483647 w 51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"/>
                <a:gd name="T22" fmla="*/ 0 h 26"/>
                <a:gd name="T23" fmla="*/ 51 w 51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" h="26">
                  <a:moveTo>
                    <a:pt x="49" y="5"/>
                  </a:moveTo>
                  <a:cubicBezTo>
                    <a:pt x="49" y="7"/>
                    <a:pt x="50" y="8"/>
                    <a:pt x="51" y="9"/>
                  </a:cubicBezTo>
                  <a:cubicBezTo>
                    <a:pt x="39" y="26"/>
                    <a:pt x="7" y="2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9" y="17"/>
                    <a:pt x="39" y="22"/>
                    <a:pt x="48" y="5"/>
                  </a:cubicBezTo>
                  <a:lnTo>
                    <a:pt x="49" y="5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2" name="Freeform 1667"/>
            <p:cNvSpPr>
              <a:spLocks noChangeArrowheads="1"/>
            </p:cNvSpPr>
            <p:nvPr/>
          </p:nvSpPr>
          <p:spPr bwMode="auto">
            <a:xfrm>
              <a:off x="396875" y="1220788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1" y="1"/>
                  </a:moveTo>
                  <a:cubicBezTo>
                    <a:pt x="2" y="0"/>
                    <a:pt x="4" y="1"/>
                    <a:pt x="3" y="2"/>
                  </a:cubicBezTo>
                  <a:cubicBezTo>
                    <a:pt x="2" y="4"/>
                    <a:pt x="0" y="3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3" name="Freeform 1668"/>
            <p:cNvSpPr>
              <a:spLocks noChangeArrowheads="1"/>
            </p:cNvSpPr>
            <p:nvPr/>
          </p:nvSpPr>
          <p:spPr bwMode="auto">
            <a:xfrm>
              <a:off x="382588" y="1524000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1"/>
                  </a:moveTo>
                  <a:cubicBezTo>
                    <a:pt x="11" y="3"/>
                    <a:pt x="13" y="5"/>
                    <a:pt x="12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9"/>
                    <a:pt x="10" y="9"/>
                    <a:pt x="10" y="7"/>
                  </a:cubicBezTo>
                  <a:cubicBezTo>
                    <a:pt x="9" y="4"/>
                    <a:pt x="6" y="2"/>
                    <a:pt x="4" y="5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6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4" name="Freeform 1669"/>
            <p:cNvSpPr>
              <a:spLocks noChangeArrowheads="1"/>
            </p:cNvSpPr>
            <p:nvPr/>
          </p:nvSpPr>
          <p:spPr bwMode="auto">
            <a:xfrm>
              <a:off x="384175" y="1906588"/>
              <a:ext cx="9525" cy="7938"/>
            </a:xfrm>
            <a:custGeom>
              <a:avLst/>
              <a:gdLst>
                <a:gd name="T0" fmla="*/ 2147483647 w 7"/>
                <a:gd name="T1" fmla="*/ 0 h 6"/>
                <a:gd name="T2" fmla="*/ 2147483647 w 7"/>
                <a:gd name="T3" fmla="*/ 2147483647 h 6"/>
                <a:gd name="T4" fmla="*/ 0 w 7"/>
                <a:gd name="T5" fmla="*/ 2147483647 h 6"/>
                <a:gd name="T6" fmla="*/ 2147483647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">
                  <a:moveTo>
                    <a:pt x="7" y="0"/>
                  </a:moveTo>
                  <a:cubicBezTo>
                    <a:pt x="5" y="2"/>
                    <a:pt x="4" y="4"/>
                    <a:pt x="2" y="6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2" y="1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5" name="Freeform 1670"/>
            <p:cNvSpPr>
              <a:spLocks noChangeArrowheads="1"/>
            </p:cNvSpPr>
            <p:nvPr/>
          </p:nvSpPr>
          <p:spPr bwMode="auto">
            <a:xfrm>
              <a:off x="382588" y="1527175"/>
              <a:ext cx="6350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1" y="1"/>
                  </a:moveTo>
                  <a:cubicBezTo>
                    <a:pt x="2" y="0"/>
                    <a:pt x="4" y="1"/>
                    <a:pt x="3" y="3"/>
                  </a:cubicBezTo>
                  <a:cubicBezTo>
                    <a:pt x="2" y="4"/>
                    <a:pt x="0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6" name="Freeform 1671"/>
            <p:cNvSpPr>
              <a:spLocks noChangeArrowheads="1"/>
            </p:cNvSpPr>
            <p:nvPr/>
          </p:nvSpPr>
          <p:spPr bwMode="auto">
            <a:xfrm>
              <a:off x="385763" y="825500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2147483647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7" name="Freeform 1672"/>
            <p:cNvSpPr>
              <a:spLocks noChangeArrowheads="1"/>
            </p:cNvSpPr>
            <p:nvPr/>
          </p:nvSpPr>
          <p:spPr bwMode="auto">
            <a:xfrm>
              <a:off x="344488" y="827088"/>
              <a:ext cx="41275" cy="65088"/>
            </a:xfrm>
            <a:custGeom>
              <a:avLst/>
              <a:gdLst>
                <a:gd name="T0" fmla="*/ 2147483647 w 32"/>
                <a:gd name="T1" fmla="*/ 0 h 51"/>
                <a:gd name="T2" fmla="*/ 2147483647 w 32"/>
                <a:gd name="T3" fmla="*/ 0 h 51"/>
                <a:gd name="T4" fmla="*/ 2147483647 w 32"/>
                <a:gd name="T5" fmla="*/ 2147483647 h 51"/>
                <a:gd name="T6" fmla="*/ 2147483647 w 32"/>
                <a:gd name="T7" fmla="*/ 2147483647 h 51"/>
                <a:gd name="T8" fmla="*/ 0 w 32"/>
                <a:gd name="T9" fmla="*/ 2147483647 h 51"/>
                <a:gd name="T10" fmla="*/ 0 w 32"/>
                <a:gd name="T11" fmla="*/ 2147483647 h 51"/>
                <a:gd name="T12" fmla="*/ 0 w 32"/>
                <a:gd name="T13" fmla="*/ 2147483647 h 51"/>
                <a:gd name="T14" fmla="*/ 2147483647 w 32"/>
                <a:gd name="T15" fmla="*/ 2147483647 h 51"/>
                <a:gd name="T16" fmla="*/ 2147483647 w 32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51"/>
                <a:gd name="T29" fmla="*/ 32 w 32"/>
                <a:gd name="T30" fmla="*/ 51 h 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51">
                  <a:moveTo>
                    <a:pt x="31" y="0"/>
                  </a:moveTo>
                  <a:cubicBezTo>
                    <a:pt x="31" y="0"/>
                    <a:pt x="31" y="0"/>
                    <a:pt x="32" y="0"/>
                  </a:cubicBezTo>
                  <a:cubicBezTo>
                    <a:pt x="22" y="5"/>
                    <a:pt x="15" y="14"/>
                    <a:pt x="10" y="24"/>
                  </a:cubicBezTo>
                  <a:cubicBezTo>
                    <a:pt x="6" y="33"/>
                    <a:pt x="3" y="41"/>
                    <a:pt x="1" y="50"/>
                  </a:cubicBezTo>
                  <a:cubicBezTo>
                    <a:pt x="1" y="50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0"/>
                    <a:pt x="0" y="50"/>
                  </a:cubicBezTo>
                  <a:cubicBezTo>
                    <a:pt x="2" y="41"/>
                    <a:pt x="5" y="33"/>
                    <a:pt x="9" y="24"/>
                  </a:cubicBezTo>
                  <a:cubicBezTo>
                    <a:pt x="14" y="13"/>
                    <a:pt x="22" y="5"/>
                    <a:pt x="3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8" name="Freeform 1673"/>
            <p:cNvSpPr>
              <a:spLocks noChangeArrowheads="1"/>
            </p:cNvSpPr>
            <p:nvPr/>
          </p:nvSpPr>
          <p:spPr bwMode="auto">
            <a:xfrm>
              <a:off x="360363" y="1068388"/>
              <a:ext cx="14288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8" y="1"/>
                  </a:moveTo>
                  <a:cubicBezTo>
                    <a:pt x="10" y="3"/>
                    <a:pt x="12" y="5"/>
                    <a:pt x="12" y="8"/>
                  </a:cubicBezTo>
                  <a:cubicBezTo>
                    <a:pt x="12" y="11"/>
                    <a:pt x="8" y="13"/>
                    <a:pt x="5" y="12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4" y="10"/>
                    <a:pt x="7" y="10"/>
                  </a:cubicBezTo>
                  <a:cubicBezTo>
                    <a:pt x="8" y="9"/>
                    <a:pt x="10" y="8"/>
                    <a:pt x="9" y="7"/>
                  </a:cubicBezTo>
                  <a:cubicBezTo>
                    <a:pt x="9" y="4"/>
                    <a:pt x="6" y="2"/>
                    <a:pt x="4" y="5"/>
                  </a:cubicBezTo>
                  <a:cubicBezTo>
                    <a:pt x="4" y="3"/>
                    <a:pt x="3" y="2"/>
                    <a:pt x="2" y="3"/>
                  </a:cubicBezTo>
                  <a:cubicBezTo>
                    <a:pt x="3" y="1"/>
                    <a:pt x="6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299" name="Freeform 1675"/>
            <p:cNvSpPr>
              <a:spLocks noChangeArrowheads="1"/>
            </p:cNvSpPr>
            <p:nvPr/>
          </p:nvSpPr>
          <p:spPr bwMode="auto">
            <a:xfrm>
              <a:off x="368300" y="600075"/>
              <a:ext cx="6350" cy="4763"/>
            </a:xfrm>
            <a:custGeom>
              <a:avLst/>
              <a:gdLst>
                <a:gd name="T0" fmla="*/ 0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2147483647 w 5"/>
                <a:gd name="T7" fmla="*/ 2147483647 h 4"/>
                <a:gd name="T8" fmla="*/ 0 w 5"/>
                <a:gd name="T9" fmla="*/ 2147483647 h 4"/>
                <a:gd name="T10" fmla="*/ 0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0" y="2"/>
                  </a:moveTo>
                  <a:cubicBezTo>
                    <a:pt x="2" y="0"/>
                    <a:pt x="5" y="2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0" name="Freeform 1676"/>
            <p:cNvSpPr>
              <a:spLocks noChangeArrowheads="1"/>
            </p:cNvSpPr>
            <p:nvPr/>
          </p:nvSpPr>
          <p:spPr bwMode="auto">
            <a:xfrm>
              <a:off x="304800" y="1211262"/>
              <a:ext cx="68263" cy="23813"/>
            </a:xfrm>
            <a:custGeom>
              <a:avLst/>
              <a:gdLst>
                <a:gd name="T0" fmla="*/ 2147483647 w 52"/>
                <a:gd name="T1" fmla="*/ 2147483647 h 18"/>
                <a:gd name="T2" fmla="*/ 2147483647 w 52"/>
                <a:gd name="T3" fmla="*/ 2147483647 h 18"/>
                <a:gd name="T4" fmla="*/ 2147483647 w 52"/>
                <a:gd name="T5" fmla="*/ 2147483647 h 18"/>
                <a:gd name="T6" fmla="*/ 2147483647 w 52"/>
                <a:gd name="T7" fmla="*/ 2147483647 h 18"/>
                <a:gd name="T8" fmla="*/ 2147483647 w 52"/>
                <a:gd name="T9" fmla="*/ 2147483647 h 18"/>
                <a:gd name="T10" fmla="*/ 2147483647 w 52"/>
                <a:gd name="T11" fmla="*/ 2147483647 h 18"/>
                <a:gd name="T12" fmla="*/ 0 w 52"/>
                <a:gd name="T13" fmla="*/ 2147483647 h 18"/>
                <a:gd name="T14" fmla="*/ 2147483647 w 52"/>
                <a:gd name="T15" fmla="*/ 0 h 18"/>
                <a:gd name="T16" fmla="*/ 2147483647 w 52"/>
                <a:gd name="T17" fmla="*/ 0 h 18"/>
                <a:gd name="T18" fmla="*/ 2147483647 w 52"/>
                <a:gd name="T19" fmla="*/ 2147483647 h 18"/>
                <a:gd name="T20" fmla="*/ 2147483647 w 52"/>
                <a:gd name="T21" fmla="*/ 2147483647 h 18"/>
                <a:gd name="T22" fmla="*/ 2147483647 w 52"/>
                <a:gd name="T23" fmla="*/ 2147483647 h 18"/>
                <a:gd name="T24" fmla="*/ 2147483647 w 52"/>
                <a:gd name="T25" fmla="*/ 2147483647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"/>
                <a:gd name="T40" fmla="*/ 0 h 18"/>
                <a:gd name="T41" fmla="*/ 52 w 52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" h="18">
                  <a:moveTo>
                    <a:pt x="52" y="6"/>
                  </a:move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5"/>
                    <a:pt x="48" y="5"/>
                  </a:cubicBezTo>
                  <a:cubicBezTo>
                    <a:pt x="48" y="6"/>
                    <a:pt x="48" y="8"/>
                    <a:pt x="48" y="9"/>
                  </a:cubicBezTo>
                  <a:cubicBezTo>
                    <a:pt x="40" y="15"/>
                    <a:pt x="29" y="18"/>
                    <a:pt x="19" y="16"/>
                  </a:cubicBezTo>
                  <a:cubicBezTo>
                    <a:pt x="11" y="15"/>
                    <a:pt x="3" y="10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7"/>
                    <a:pt x="14" y="12"/>
                    <a:pt x="22" y="12"/>
                  </a:cubicBezTo>
                  <a:cubicBezTo>
                    <a:pt x="32" y="13"/>
                    <a:pt x="41" y="10"/>
                    <a:pt x="48" y="3"/>
                  </a:cubicBezTo>
                  <a:cubicBezTo>
                    <a:pt x="50" y="2"/>
                    <a:pt x="52" y="3"/>
                    <a:pt x="52" y="5"/>
                  </a:cubicBezTo>
                  <a:cubicBezTo>
                    <a:pt x="52" y="5"/>
                    <a:pt x="52" y="6"/>
                    <a:pt x="5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1" name="Freeform 1677"/>
            <p:cNvSpPr>
              <a:spLocks noChangeArrowheads="1"/>
            </p:cNvSpPr>
            <p:nvPr/>
          </p:nvSpPr>
          <p:spPr bwMode="auto">
            <a:xfrm>
              <a:off x="354013" y="601662"/>
              <a:ext cx="20638" cy="3333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0 w 16"/>
                <a:gd name="T7" fmla="*/ 2147483647 h 25"/>
                <a:gd name="T8" fmla="*/ 2147483647 w 16"/>
                <a:gd name="T9" fmla="*/ 0 h 25"/>
                <a:gd name="T10" fmla="*/ 2147483647 w 16"/>
                <a:gd name="T11" fmla="*/ 2147483647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5"/>
                <a:gd name="T20" fmla="*/ 16 w 16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5">
                  <a:moveTo>
                    <a:pt x="14" y="1"/>
                  </a:moveTo>
                  <a:cubicBezTo>
                    <a:pt x="14" y="1"/>
                    <a:pt x="15" y="2"/>
                    <a:pt x="16" y="2"/>
                  </a:cubicBezTo>
                  <a:cubicBezTo>
                    <a:pt x="11" y="10"/>
                    <a:pt x="8" y="17"/>
                    <a:pt x="4" y="25"/>
                  </a:cubicBezTo>
                  <a:cubicBezTo>
                    <a:pt x="3" y="25"/>
                    <a:pt x="1" y="24"/>
                    <a:pt x="0" y="24"/>
                  </a:cubicBezTo>
                  <a:cubicBezTo>
                    <a:pt x="4" y="16"/>
                    <a:pt x="8" y="8"/>
                    <a:pt x="12" y="0"/>
                  </a:cubicBezTo>
                  <a:cubicBezTo>
                    <a:pt x="13" y="0"/>
                    <a:pt x="13" y="1"/>
                    <a:pt x="1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2" name="Freeform 1678"/>
            <p:cNvSpPr>
              <a:spLocks noChangeArrowheads="1"/>
            </p:cNvSpPr>
            <p:nvPr/>
          </p:nvSpPr>
          <p:spPr bwMode="auto">
            <a:xfrm>
              <a:off x="368300" y="1355725"/>
              <a:ext cx="3175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0 h 4"/>
                <a:gd name="T4" fmla="*/ 2147483647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3" name="Freeform 1679"/>
            <p:cNvSpPr>
              <a:spLocks noChangeArrowheads="1"/>
            </p:cNvSpPr>
            <p:nvPr/>
          </p:nvSpPr>
          <p:spPr bwMode="auto">
            <a:xfrm>
              <a:off x="368300" y="1217612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0 h 4"/>
                <a:gd name="T6" fmla="*/ 2147483647 w 3"/>
                <a:gd name="T7" fmla="*/ 2147483647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3" y="1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4" name="Freeform 1680"/>
            <p:cNvSpPr>
              <a:spLocks noChangeArrowheads="1"/>
            </p:cNvSpPr>
            <p:nvPr/>
          </p:nvSpPr>
          <p:spPr bwMode="auto">
            <a:xfrm>
              <a:off x="300038" y="1343025"/>
              <a:ext cx="68263" cy="30163"/>
            </a:xfrm>
            <a:custGeom>
              <a:avLst/>
              <a:gdLst>
                <a:gd name="T0" fmla="*/ 2147483647 w 53"/>
                <a:gd name="T1" fmla="*/ 2147483647 h 23"/>
                <a:gd name="T2" fmla="*/ 2147483647 w 53"/>
                <a:gd name="T3" fmla="*/ 2147483647 h 23"/>
                <a:gd name="T4" fmla="*/ 2147483647 w 53"/>
                <a:gd name="T5" fmla="*/ 2147483647 h 23"/>
                <a:gd name="T6" fmla="*/ 0 w 53"/>
                <a:gd name="T7" fmla="*/ 2147483647 h 23"/>
                <a:gd name="T8" fmla="*/ 2147483647 w 53"/>
                <a:gd name="T9" fmla="*/ 0 h 23"/>
                <a:gd name="T10" fmla="*/ 2147483647 w 53"/>
                <a:gd name="T11" fmla="*/ 0 h 23"/>
                <a:gd name="T12" fmla="*/ 2147483647 w 53"/>
                <a:gd name="T13" fmla="*/ 2147483647 h 23"/>
                <a:gd name="T14" fmla="*/ 2147483647 w 53"/>
                <a:gd name="T15" fmla="*/ 2147483647 h 23"/>
                <a:gd name="T16" fmla="*/ 2147483647 w 53"/>
                <a:gd name="T17" fmla="*/ 214748364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3"/>
                <a:gd name="T28" fmla="*/ 0 h 23"/>
                <a:gd name="T29" fmla="*/ 53 w 53"/>
                <a:gd name="T30" fmla="*/ 23 h 2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3" h="23">
                  <a:moveTo>
                    <a:pt x="52" y="9"/>
                  </a:moveTo>
                  <a:cubicBezTo>
                    <a:pt x="52" y="11"/>
                    <a:pt x="53" y="12"/>
                    <a:pt x="53" y="13"/>
                  </a:cubicBezTo>
                  <a:cubicBezTo>
                    <a:pt x="48" y="20"/>
                    <a:pt x="35" y="23"/>
                    <a:pt x="27" y="23"/>
                  </a:cubicBezTo>
                  <a:cubicBezTo>
                    <a:pt x="14" y="22"/>
                    <a:pt x="4" y="15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12"/>
                    <a:pt x="16" y="19"/>
                    <a:pt x="28" y="18"/>
                  </a:cubicBezTo>
                  <a:cubicBezTo>
                    <a:pt x="35" y="18"/>
                    <a:pt x="46" y="16"/>
                    <a:pt x="50" y="9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5" name="Freeform 1681"/>
            <p:cNvSpPr>
              <a:spLocks noEditPoints="1" noChangeArrowheads="1"/>
            </p:cNvSpPr>
            <p:nvPr/>
          </p:nvSpPr>
          <p:spPr bwMode="auto">
            <a:xfrm>
              <a:off x="290513" y="598487"/>
              <a:ext cx="77788" cy="101600"/>
            </a:xfrm>
            <a:custGeom>
              <a:avLst/>
              <a:gdLst>
                <a:gd name="T0" fmla="*/ 2147483647 w 60"/>
                <a:gd name="T1" fmla="*/ 2147483647 h 79"/>
                <a:gd name="T2" fmla="*/ 2147483647 w 60"/>
                <a:gd name="T3" fmla="*/ 2147483647 h 79"/>
                <a:gd name="T4" fmla="*/ 2147483647 w 60"/>
                <a:gd name="T5" fmla="*/ 2147483647 h 79"/>
                <a:gd name="T6" fmla="*/ 2147483647 w 60"/>
                <a:gd name="T7" fmla="*/ 2147483647 h 79"/>
                <a:gd name="T8" fmla="*/ 2147483647 w 60"/>
                <a:gd name="T9" fmla="*/ 2147483647 h 79"/>
                <a:gd name="T10" fmla="*/ 2147483647 w 60"/>
                <a:gd name="T11" fmla="*/ 2147483647 h 79"/>
                <a:gd name="T12" fmla="*/ 2147483647 w 60"/>
                <a:gd name="T13" fmla="*/ 0 h 79"/>
                <a:gd name="T14" fmla="*/ 2147483647 w 60"/>
                <a:gd name="T15" fmla="*/ 2147483647 h 79"/>
                <a:gd name="T16" fmla="*/ 2147483647 w 60"/>
                <a:gd name="T17" fmla="*/ 2147483647 h 79"/>
                <a:gd name="T18" fmla="*/ 2147483647 w 60"/>
                <a:gd name="T19" fmla="*/ 2147483647 h 79"/>
                <a:gd name="T20" fmla="*/ 2147483647 w 60"/>
                <a:gd name="T21" fmla="*/ 2147483647 h 79"/>
                <a:gd name="T22" fmla="*/ 2147483647 w 60"/>
                <a:gd name="T23" fmla="*/ 2147483647 h 79"/>
                <a:gd name="T24" fmla="*/ 2147483647 w 60"/>
                <a:gd name="T25" fmla="*/ 2147483647 h 79"/>
                <a:gd name="T26" fmla="*/ 2147483647 w 60"/>
                <a:gd name="T27" fmla="*/ 2147483647 h 79"/>
                <a:gd name="T28" fmla="*/ 2147483647 w 60"/>
                <a:gd name="T29" fmla="*/ 2147483647 h 79"/>
                <a:gd name="T30" fmla="*/ 2147483647 w 60"/>
                <a:gd name="T31" fmla="*/ 2147483647 h 79"/>
                <a:gd name="T32" fmla="*/ 2147483647 w 60"/>
                <a:gd name="T33" fmla="*/ 2147483647 h 79"/>
                <a:gd name="T34" fmla="*/ 2147483647 w 60"/>
                <a:gd name="T35" fmla="*/ 2147483647 h 79"/>
                <a:gd name="T36" fmla="*/ 2147483647 w 60"/>
                <a:gd name="T37" fmla="*/ 2147483647 h 79"/>
                <a:gd name="T38" fmla="*/ 2147483647 w 60"/>
                <a:gd name="T39" fmla="*/ 2147483647 h 79"/>
                <a:gd name="T40" fmla="*/ 2147483647 w 60"/>
                <a:gd name="T41" fmla="*/ 2147483647 h 79"/>
                <a:gd name="T42" fmla="*/ 2147483647 w 60"/>
                <a:gd name="T43" fmla="*/ 2147483647 h 79"/>
                <a:gd name="T44" fmla="*/ 2147483647 w 60"/>
                <a:gd name="T45" fmla="*/ 2147483647 h 79"/>
                <a:gd name="T46" fmla="*/ 2147483647 w 60"/>
                <a:gd name="T47" fmla="*/ 2147483647 h 79"/>
                <a:gd name="T48" fmla="*/ 2147483647 w 60"/>
                <a:gd name="T49" fmla="*/ 2147483647 h 79"/>
                <a:gd name="T50" fmla="*/ 2147483647 w 60"/>
                <a:gd name="T51" fmla="*/ 2147483647 h 79"/>
                <a:gd name="T52" fmla="*/ 2147483647 w 60"/>
                <a:gd name="T53" fmla="*/ 2147483647 h 79"/>
                <a:gd name="T54" fmla="*/ 2147483647 w 60"/>
                <a:gd name="T55" fmla="*/ 2147483647 h 79"/>
                <a:gd name="T56" fmla="*/ 2147483647 w 60"/>
                <a:gd name="T57" fmla="*/ 2147483647 h 79"/>
                <a:gd name="T58" fmla="*/ 2147483647 w 60"/>
                <a:gd name="T59" fmla="*/ 2147483647 h 79"/>
                <a:gd name="T60" fmla="*/ 2147483647 w 60"/>
                <a:gd name="T61" fmla="*/ 2147483647 h 79"/>
                <a:gd name="T62" fmla="*/ 2147483647 w 60"/>
                <a:gd name="T63" fmla="*/ 2147483647 h 79"/>
                <a:gd name="T64" fmla="*/ 2147483647 w 60"/>
                <a:gd name="T65" fmla="*/ 2147483647 h 79"/>
                <a:gd name="T66" fmla="*/ 2147483647 w 60"/>
                <a:gd name="T67" fmla="*/ 2147483647 h 79"/>
                <a:gd name="T68" fmla="*/ 2147483647 w 60"/>
                <a:gd name="T69" fmla="*/ 2147483647 h 79"/>
                <a:gd name="T70" fmla="*/ 2147483647 w 60"/>
                <a:gd name="T71" fmla="*/ 2147483647 h 79"/>
                <a:gd name="T72" fmla="*/ 2147483647 w 60"/>
                <a:gd name="T73" fmla="*/ 2147483647 h 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0"/>
                <a:gd name="T112" fmla="*/ 0 h 79"/>
                <a:gd name="T113" fmla="*/ 60 w 60"/>
                <a:gd name="T114" fmla="*/ 79 h 7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0" h="79">
                  <a:moveTo>
                    <a:pt x="58" y="36"/>
                  </a:moveTo>
                  <a:cubicBezTo>
                    <a:pt x="60" y="48"/>
                    <a:pt x="49" y="55"/>
                    <a:pt x="39" y="56"/>
                  </a:cubicBezTo>
                  <a:cubicBezTo>
                    <a:pt x="37" y="56"/>
                    <a:pt x="36" y="56"/>
                    <a:pt x="35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3" y="56"/>
                    <a:pt x="32" y="56"/>
                  </a:cubicBezTo>
                  <a:cubicBezTo>
                    <a:pt x="28" y="55"/>
                    <a:pt x="25" y="53"/>
                    <a:pt x="23" y="50"/>
                  </a:cubicBezTo>
                  <a:cubicBezTo>
                    <a:pt x="21" y="49"/>
                    <a:pt x="20" y="48"/>
                    <a:pt x="20" y="46"/>
                  </a:cubicBezTo>
                  <a:cubicBezTo>
                    <a:pt x="17" y="50"/>
                    <a:pt x="14" y="54"/>
                    <a:pt x="12" y="58"/>
                  </a:cubicBezTo>
                  <a:cubicBezTo>
                    <a:pt x="10" y="63"/>
                    <a:pt x="7" y="69"/>
                    <a:pt x="8" y="75"/>
                  </a:cubicBezTo>
                  <a:cubicBezTo>
                    <a:pt x="7" y="77"/>
                    <a:pt x="6" y="78"/>
                    <a:pt x="5" y="79"/>
                  </a:cubicBezTo>
                  <a:cubicBezTo>
                    <a:pt x="0" y="67"/>
                    <a:pt x="11" y="51"/>
                    <a:pt x="18" y="42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35"/>
                    <a:pt x="21" y="29"/>
                    <a:pt x="23" y="25"/>
                  </a:cubicBezTo>
                  <a:cubicBezTo>
                    <a:pt x="27" y="15"/>
                    <a:pt x="33" y="7"/>
                    <a:pt x="41" y="0"/>
                  </a:cubicBezTo>
                  <a:cubicBezTo>
                    <a:pt x="42" y="1"/>
                    <a:pt x="43" y="1"/>
                    <a:pt x="44" y="1"/>
                  </a:cubicBezTo>
                  <a:cubicBezTo>
                    <a:pt x="36" y="10"/>
                    <a:pt x="29" y="18"/>
                    <a:pt x="25" y="29"/>
                  </a:cubicBezTo>
                  <a:cubicBezTo>
                    <a:pt x="25" y="31"/>
                    <a:pt x="24" y="34"/>
                    <a:pt x="23" y="36"/>
                  </a:cubicBezTo>
                  <a:cubicBezTo>
                    <a:pt x="27" y="33"/>
                    <a:pt x="31" y="29"/>
                    <a:pt x="36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42" y="26"/>
                    <a:pt x="45" y="26"/>
                    <a:pt x="48" y="27"/>
                  </a:cubicBezTo>
                  <a:cubicBezTo>
                    <a:pt x="49" y="27"/>
                    <a:pt x="51" y="28"/>
                    <a:pt x="52" y="28"/>
                  </a:cubicBezTo>
                  <a:cubicBezTo>
                    <a:pt x="55" y="30"/>
                    <a:pt x="57" y="32"/>
                    <a:pt x="58" y="36"/>
                  </a:cubicBezTo>
                  <a:close/>
                  <a:moveTo>
                    <a:pt x="51" y="46"/>
                  </a:moveTo>
                  <a:cubicBezTo>
                    <a:pt x="54" y="43"/>
                    <a:pt x="56" y="38"/>
                    <a:pt x="53" y="34"/>
                  </a:cubicBezTo>
                  <a:cubicBezTo>
                    <a:pt x="53" y="34"/>
                    <a:pt x="53" y="34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1" y="32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1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49" y="31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0"/>
                    <a:pt x="46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3" y="29"/>
                    <a:pt x="43" y="30"/>
                    <a:pt x="43" y="30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39" y="30"/>
                  </a:cubicBezTo>
                  <a:cubicBezTo>
                    <a:pt x="39" y="30"/>
                    <a:pt x="39" y="30"/>
                    <a:pt x="39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7" y="31"/>
                    <a:pt x="37" y="31"/>
                  </a:cubicBezTo>
                  <a:cubicBezTo>
                    <a:pt x="36" y="32"/>
                    <a:pt x="35" y="32"/>
                    <a:pt x="34" y="33"/>
                  </a:cubicBezTo>
                  <a:cubicBezTo>
                    <a:pt x="31" y="35"/>
                    <a:pt x="27" y="37"/>
                    <a:pt x="25" y="40"/>
                  </a:cubicBezTo>
                  <a:cubicBezTo>
                    <a:pt x="24" y="40"/>
                    <a:pt x="24" y="41"/>
                    <a:pt x="23" y="42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5" y="48"/>
                    <a:pt x="28" y="51"/>
                    <a:pt x="32" y="52"/>
                  </a:cubicBezTo>
                  <a:cubicBezTo>
                    <a:pt x="33" y="52"/>
                    <a:pt x="33" y="52"/>
                    <a:pt x="34" y="52"/>
                  </a:cubicBezTo>
                  <a:cubicBezTo>
                    <a:pt x="35" y="52"/>
                    <a:pt x="35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9" y="52"/>
                    <a:pt x="40" y="52"/>
                    <a:pt x="40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3" y="52"/>
                    <a:pt x="43" y="52"/>
                    <a:pt x="43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6" y="50"/>
                    <a:pt x="46" y="50"/>
                    <a:pt x="47" y="50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49"/>
                    <a:pt x="48" y="49"/>
                    <a:pt x="48" y="49"/>
                  </a:cubicBezTo>
                  <a:cubicBezTo>
                    <a:pt x="48" y="49"/>
                    <a:pt x="49" y="49"/>
                    <a:pt x="49" y="49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50" y="48"/>
                    <a:pt x="50" y="48"/>
                    <a:pt x="50" y="47"/>
                  </a:cubicBezTo>
                  <a:cubicBezTo>
                    <a:pt x="51" y="47"/>
                    <a:pt x="51" y="47"/>
                    <a:pt x="51" y="4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6" name="Freeform 1682"/>
            <p:cNvSpPr>
              <a:spLocks noChangeArrowheads="1"/>
            </p:cNvSpPr>
            <p:nvPr/>
          </p:nvSpPr>
          <p:spPr bwMode="auto">
            <a:xfrm>
              <a:off x="360363" y="106997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1"/>
                    <a:pt x="3" y="3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7" name="Freeform 1683"/>
            <p:cNvSpPr>
              <a:spLocks noChangeArrowheads="1"/>
            </p:cNvSpPr>
            <p:nvPr/>
          </p:nvSpPr>
          <p:spPr bwMode="auto">
            <a:xfrm>
              <a:off x="338138" y="636587"/>
              <a:ext cx="17463" cy="30163"/>
            </a:xfrm>
            <a:custGeom>
              <a:avLst/>
              <a:gdLst>
                <a:gd name="T0" fmla="*/ 2147483647 w 14"/>
                <a:gd name="T1" fmla="*/ 0 h 23"/>
                <a:gd name="T2" fmla="*/ 2147483647 w 14"/>
                <a:gd name="T3" fmla="*/ 2147483647 h 23"/>
                <a:gd name="T4" fmla="*/ 2147483647 w 14"/>
                <a:gd name="T5" fmla="*/ 2147483647 h 23"/>
                <a:gd name="T6" fmla="*/ 2147483647 w 14"/>
                <a:gd name="T7" fmla="*/ 2147483647 h 23"/>
                <a:gd name="T8" fmla="*/ 2147483647 w 14"/>
                <a:gd name="T9" fmla="*/ 2147483647 h 23"/>
                <a:gd name="T10" fmla="*/ 0 w 14"/>
                <a:gd name="T11" fmla="*/ 2147483647 h 23"/>
                <a:gd name="T12" fmla="*/ 2147483647 w 14"/>
                <a:gd name="T13" fmla="*/ 0 h 23"/>
                <a:gd name="T14" fmla="*/ 2147483647 w 14"/>
                <a:gd name="T15" fmla="*/ 0 h 23"/>
                <a:gd name="T16" fmla="*/ 2147483647 w 14"/>
                <a:gd name="T17" fmla="*/ 0 h 23"/>
                <a:gd name="T18" fmla="*/ 2147483647 w 14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23"/>
                <a:gd name="T32" fmla="*/ 14 w 14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23">
                  <a:moveTo>
                    <a:pt x="12" y="0"/>
                  </a:moveTo>
                  <a:cubicBezTo>
                    <a:pt x="13" y="1"/>
                    <a:pt x="14" y="1"/>
                    <a:pt x="14" y="1"/>
                  </a:cubicBezTo>
                  <a:cubicBezTo>
                    <a:pt x="11" y="8"/>
                    <a:pt x="8" y="15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2" y="22"/>
                    <a:pt x="1" y="23"/>
                    <a:pt x="1" y="23"/>
                  </a:cubicBezTo>
                  <a:cubicBezTo>
                    <a:pt x="1" y="23"/>
                    <a:pt x="0" y="23"/>
                    <a:pt x="0" y="23"/>
                  </a:cubicBezTo>
                  <a:cubicBezTo>
                    <a:pt x="3" y="15"/>
                    <a:pt x="7" y="7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8" name="Freeform 1684"/>
            <p:cNvSpPr>
              <a:spLocks noChangeArrowheads="1"/>
            </p:cNvSpPr>
            <p:nvPr/>
          </p:nvSpPr>
          <p:spPr bwMode="auto">
            <a:xfrm>
              <a:off x="350838" y="598487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2147483647 w 3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"/>
                <a:gd name="T14" fmla="*/ 3 w 3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">
                  <a:moveTo>
                    <a:pt x="1" y="1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09" name="Freeform 1685"/>
            <p:cNvSpPr>
              <a:spLocks noEditPoints="1" noChangeArrowheads="1"/>
            </p:cNvSpPr>
            <p:nvPr/>
          </p:nvSpPr>
          <p:spPr bwMode="auto">
            <a:xfrm>
              <a:off x="284163" y="674687"/>
              <a:ext cx="71438" cy="111125"/>
            </a:xfrm>
            <a:custGeom>
              <a:avLst/>
              <a:gdLst>
                <a:gd name="T0" fmla="*/ 2147483647 w 55"/>
                <a:gd name="T1" fmla="*/ 2147483647 h 86"/>
                <a:gd name="T2" fmla="*/ 2147483647 w 55"/>
                <a:gd name="T3" fmla="*/ 2147483647 h 86"/>
                <a:gd name="T4" fmla="*/ 2147483647 w 55"/>
                <a:gd name="T5" fmla="*/ 2147483647 h 86"/>
                <a:gd name="T6" fmla="*/ 2147483647 w 55"/>
                <a:gd name="T7" fmla="*/ 2147483647 h 86"/>
                <a:gd name="T8" fmla="*/ 2147483647 w 55"/>
                <a:gd name="T9" fmla="*/ 2147483647 h 86"/>
                <a:gd name="T10" fmla="*/ 2147483647 w 55"/>
                <a:gd name="T11" fmla="*/ 2147483647 h 86"/>
                <a:gd name="T12" fmla="*/ 2147483647 w 55"/>
                <a:gd name="T13" fmla="*/ 2147483647 h 86"/>
                <a:gd name="T14" fmla="*/ 2147483647 w 55"/>
                <a:gd name="T15" fmla="*/ 2147483647 h 86"/>
                <a:gd name="T16" fmla="*/ 2147483647 w 55"/>
                <a:gd name="T17" fmla="*/ 2147483647 h 86"/>
                <a:gd name="T18" fmla="*/ 2147483647 w 55"/>
                <a:gd name="T19" fmla="*/ 2147483647 h 86"/>
                <a:gd name="T20" fmla="*/ 2147483647 w 55"/>
                <a:gd name="T21" fmla="*/ 2147483647 h 86"/>
                <a:gd name="T22" fmla="*/ 2147483647 w 55"/>
                <a:gd name="T23" fmla="*/ 0 h 86"/>
                <a:gd name="T24" fmla="*/ 2147483647 w 55"/>
                <a:gd name="T25" fmla="*/ 0 h 86"/>
                <a:gd name="T26" fmla="*/ 2147483647 w 55"/>
                <a:gd name="T27" fmla="*/ 2147483647 h 86"/>
                <a:gd name="T28" fmla="*/ 2147483647 w 55"/>
                <a:gd name="T29" fmla="*/ 2147483647 h 86"/>
                <a:gd name="T30" fmla="*/ 2147483647 w 55"/>
                <a:gd name="T31" fmla="*/ 2147483647 h 86"/>
                <a:gd name="T32" fmla="*/ 2147483647 w 55"/>
                <a:gd name="T33" fmla="*/ 2147483647 h 86"/>
                <a:gd name="T34" fmla="*/ 2147483647 w 55"/>
                <a:gd name="T35" fmla="*/ 2147483647 h 86"/>
                <a:gd name="T36" fmla="*/ 2147483647 w 55"/>
                <a:gd name="T37" fmla="*/ 2147483647 h 86"/>
                <a:gd name="T38" fmla="*/ 2147483647 w 55"/>
                <a:gd name="T39" fmla="*/ 2147483647 h 86"/>
                <a:gd name="T40" fmla="*/ 2147483647 w 55"/>
                <a:gd name="T41" fmla="*/ 2147483647 h 86"/>
                <a:gd name="T42" fmla="*/ 2147483647 w 55"/>
                <a:gd name="T43" fmla="*/ 2147483647 h 86"/>
                <a:gd name="T44" fmla="*/ 2147483647 w 55"/>
                <a:gd name="T45" fmla="*/ 2147483647 h 86"/>
                <a:gd name="T46" fmla="*/ 2147483647 w 55"/>
                <a:gd name="T47" fmla="*/ 2147483647 h 86"/>
                <a:gd name="T48" fmla="*/ 2147483647 w 55"/>
                <a:gd name="T49" fmla="*/ 2147483647 h 86"/>
                <a:gd name="T50" fmla="*/ 2147483647 w 55"/>
                <a:gd name="T51" fmla="*/ 2147483647 h 86"/>
                <a:gd name="T52" fmla="*/ 2147483647 w 55"/>
                <a:gd name="T53" fmla="*/ 2147483647 h 86"/>
                <a:gd name="T54" fmla="*/ 2147483647 w 55"/>
                <a:gd name="T55" fmla="*/ 2147483647 h 86"/>
                <a:gd name="T56" fmla="*/ 2147483647 w 55"/>
                <a:gd name="T57" fmla="*/ 2147483647 h 86"/>
                <a:gd name="T58" fmla="*/ 2147483647 w 55"/>
                <a:gd name="T59" fmla="*/ 2147483647 h 86"/>
                <a:gd name="T60" fmla="*/ 2147483647 w 55"/>
                <a:gd name="T61" fmla="*/ 2147483647 h 86"/>
                <a:gd name="T62" fmla="*/ 2147483647 w 55"/>
                <a:gd name="T63" fmla="*/ 2147483647 h 86"/>
                <a:gd name="T64" fmla="*/ 2147483647 w 55"/>
                <a:gd name="T65" fmla="*/ 2147483647 h 86"/>
                <a:gd name="T66" fmla="*/ 2147483647 w 55"/>
                <a:gd name="T67" fmla="*/ 2147483647 h 86"/>
                <a:gd name="T68" fmla="*/ 2147483647 w 55"/>
                <a:gd name="T69" fmla="*/ 2147483647 h 86"/>
                <a:gd name="T70" fmla="*/ 2147483647 w 55"/>
                <a:gd name="T71" fmla="*/ 2147483647 h 86"/>
                <a:gd name="T72" fmla="*/ 2147483647 w 55"/>
                <a:gd name="T73" fmla="*/ 2147483647 h 86"/>
                <a:gd name="T74" fmla="*/ 2147483647 w 55"/>
                <a:gd name="T75" fmla="*/ 2147483647 h 86"/>
                <a:gd name="T76" fmla="*/ 2147483647 w 55"/>
                <a:gd name="T77" fmla="*/ 2147483647 h 86"/>
                <a:gd name="T78" fmla="*/ 2147483647 w 55"/>
                <a:gd name="T79" fmla="*/ 2147483647 h 86"/>
                <a:gd name="T80" fmla="*/ 2147483647 w 55"/>
                <a:gd name="T81" fmla="*/ 2147483647 h 86"/>
                <a:gd name="T82" fmla="*/ 2147483647 w 55"/>
                <a:gd name="T83" fmla="*/ 2147483647 h 86"/>
                <a:gd name="T84" fmla="*/ 2147483647 w 55"/>
                <a:gd name="T85" fmla="*/ 2147483647 h 8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5"/>
                <a:gd name="T130" fmla="*/ 0 h 86"/>
                <a:gd name="T131" fmla="*/ 55 w 55"/>
                <a:gd name="T132" fmla="*/ 86 h 8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5" h="86">
                  <a:moveTo>
                    <a:pt x="40" y="31"/>
                  </a:moveTo>
                  <a:cubicBezTo>
                    <a:pt x="41" y="30"/>
                    <a:pt x="43" y="30"/>
                    <a:pt x="44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2" y="33"/>
                    <a:pt x="54" y="38"/>
                    <a:pt x="53" y="44"/>
                  </a:cubicBezTo>
                  <a:cubicBezTo>
                    <a:pt x="53" y="45"/>
                    <a:pt x="53" y="46"/>
                    <a:pt x="53" y="47"/>
                  </a:cubicBezTo>
                  <a:cubicBezTo>
                    <a:pt x="52" y="51"/>
                    <a:pt x="50" y="54"/>
                    <a:pt x="49" y="56"/>
                  </a:cubicBezTo>
                  <a:cubicBezTo>
                    <a:pt x="43" y="65"/>
                    <a:pt x="35" y="70"/>
                    <a:pt x="25" y="70"/>
                  </a:cubicBezTo>
                  <a:cubicBezTo>
                    <a:pt x="20" y="69"/>
                    <a:pt x="17" y="68"/>
                    <a:pt x="14" y="67"/>
                  </a:cubicBezTo>
                  <a:cubicBezTo>
                    <a:pt x="14" y="66"/>
                    <a:pt x="13" y="66"/>
                    <a:pt x="13" y="66"/>
                  </a:cubicBezTo>
                  <a:cubicBezTo>
                    <a:pt x="13" y="66"/>
                    <a:pt x="12" y="65"/>
                    <a:pt x="11" y="65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0" y="64"/>
                    <a:pt x="10" y="64"/>
                    <a:pt x="9" y="63"/>
                  </a:cubicBezTo>
                  <a:cubicBezTo>
                    <a:pt x="6" y="69"/>
                    <a:pt x="5" y="76"/>
                    <a:pt x="6" y="83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6"/>
                    <a:pt x="6" y="86"/>
                    <a:pt x="5" y="86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2" y="77"/>
                    <a:pt x="3" y="68"/>
                    <a:pt x="7" y="61"/>
                  </a:cubicBezTo>
                  <a:cubicBezTo>
                    <a:pt x="2" y="56"/>
                    <a:pt x="0" y="49"/>
                    <a:pt x="1" y="41"/>
                  </a:cubicBezTo>
                  <a:cubicBezTo>
                    <a:pt x="2" y="34"/>
                    <a:pt x="6" y="27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1" y="19"/>
                    <a:pt x="12" y="18"/>
                    <a:pt x="13" y="16"/>
                  </a:cubicBezTo>
                  <a:cubicBezTo>
                    <a:pt x="17" y="11"/>
                    <a:pt x="21" y="6"/>
                    <a:pt x="27" y="3"/>
                  </a:cubicBezTo>
                  <a:cubicBezTo>
                    <a:pt x="30" y="1"/>
                    <a:pt x="33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4" y="0"/>
                    <a:pt x="45" y="1"/>
                    <a:pt x="46" y="2"/>
                  </a:cubicBezTo>
                  <a:cubicBezTo>
                    <a:pt x="52" y="5"/>
                    <a:pt x="55" y="13"/>
                    <a:pt x="52" y="20"/>
                  </a:cubicBezTo>
                  <a:cubicBezTo>
                    <a:pt x="51" y="24"/>
                    <a:pt x="49" y="26"/>
                    <a:pt x="45" y="28"/>
                  </a:cubicBezTo>
                  <a:cubicBezTo>
                    <a:pt x="45" y="29"/>
                    <a:pt x="44" y="29"/>
                    <a:pt x="43" y="29"/>
                  </a:cubicBezTo>
                  <a:cubicBezTo>
                    <a:pt x="42" y="30"/>
                    <a:pt x="41" y="30"/>
                    <a:pt x="40" y="31"/>
                  </a:cubicBezTo>
                  <a:close/>
                  <a:moveTo>
                    <a:pt x="36" y="31"/>
                  </a:moveTo>
                  <a:cubicBezTo>
                    <a:pt x="38" y="31"/>
                    <a:pt x="39" y="31"/>
                    <a:pt x="40" y="31"/>
                  </a:cubicBezTo>
                  <a:cubicBezTo>
                    <a:pt x="39" y="31"/>
                    <a:pt x="38" y="31"/>
                    <a:pt x="36" y="31"/>
                  </a:cubicBezTo>
                  <a:close/>
                  <a:moveTo>
                    <a:pt x="36" y="31"/>
                  </a:moveTo>
                  <a:cubicBezTo>
                    <a:pt x="35" y="31"/>
                    <a:pt x="34" y="32"/>
                    <a:pt x="33" y="32"/>
                  </a:cubicBezTo>
                  <a:cubicBezTo>
                    <a:pt x="32" y="32"/>
                    <a:pt x="30" y="32"/>
                    <a:pt x="28" y="32"/>
                  </a:cubicBezTo>
                  <a:cubicBezTo>
                    <a:pt x="27" y="31"/>
                    <a:pt x="26" y="31"/>
                    <a:pt x="25" y="31"/>
                  </a:cubicBezTo>
                  <a:cubicBezTo>
                    <a:pt x="20" y="30"/>
                    <a:pt x="15" y="28"/>
                    <a:pt x="12" y="24"/>
                  </a:cubicBezTo>
                  <a:cubicBezTo>
                    <a:pt x="11" y="27"/>
                    <a:pt x="9" y="29"/>
                    <a:pt x="8" y="32"/>
                  </a:cubicBezTo>
                  <a:cubicBezTo>
                    <a:pt x="5" y="39"/>
                    <a:pt x="3" y="48"/>
                    <a:pt x="7" y="55"/>
                  </a:cubicBezTo>
                  <a:cubicBezTo>
                    <a:pt x="8" y="56"/>
                    <a:pt x="8" y="56"/>
                    <a:pt x="8" y="57"/>
                  </a:cubicBezTo>
                  <a:cubicBezTo>
                    <a:pt x="10" y="53"/>
                    <a:pt x="13" y="50"/>
                    <a:pt x="16" y="47"/>
                  </a:cubicBezTo>
                  <a:cubicBezTo>
                    <a:pt x="17" y="45"/>
                    <a:pt x="18" y="44"/>
                    <a:pt x="20" y="42"/>
                  </a:cubicBezTo>
                  <a:cubicBezTo>
                    <a:pt x="22" y="40"/>
                    <a:pt x="23" y="39"/>
                    <a:pt x="25" y="37"/>
                  </a:cubicBezTo>
                  <a:cubicBezTo>
                    <a:pt x="29" y="35"/>
                    <a:pt x="33" y="32"/>
                    <a:pt x="36" y="31"/>
                  </a:cubicBezTo>
                  <a:close/>
                  <a:moveTo>
                    <a:pt x="30" y="28"/>
                  </a:moveTo>
                  <a:cubicBezTo>
                    <a:pt x="33" y="28"/>
                    <a:pt x="37" y="27"/>
                    <a:pt x="40" y="26"/>
                  </a:cubicBezTo>
                  <a:cubicBezTo>
                    <a:pt x="41" y="26"/>
                    <a:pt x="41" y="26"/>
                    <a:pt x="42" y="26"/>
                  </a:cubicBezTo>
                  <a:cubicBezTo>
                    <a:pt x="43" y="25"/>
                    <a:pt x="44" y="25"/>
                    <a:pt x="44" y="24"/>
                  </a:cubicBezTo>
                  <a:cubicBezTo>
                    <a:pt x="47" y="23"/>
                    <a:pt x="49" y="20"/>
                    <a:pt x="49" y="17"/>
                  </a:cubicBezTo>
                  <a:cubicBezTo>
                    <a:pt x="50" y="13"/>
                    <a:pt x="49" y="9"/>
                    <a:pt x="46" y="6"/>
                  </a:cubicBezTo>
                  <a:cubicBezTo>
                    <a:pt x="44" y="5"/>
                    <a:pt x="43" y="4"/>
                    <a:pt x="41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39" y="3"/>
                    <a:pt x="38" y="3"/>
                    <a:pt x="37" y="3"/>
                  </a:cubicBezTo>
                  <a:cubicBezTo>
                    <a:pt x="37" y="3"/>
                    <a:pt x="37" y="4"/>
                    <a:pt x="37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1" y="5"/>
                    <a:pt x="29" y="6"/>
                    <a:pt x="28" y="7"/>
                  </a:cubicBezTo>
                  <a:cubicBezTo>
                    <a:pt x="26" y="8"/>
                    <a:pt x="25" y="9"/>
                    <a:pt x="23" y="10"/>
                  </a:cubicBezTo>
                  <a:cubicBezTo>
                    <a:pt x="20" y="13"/>
                    <a:pt x="17" y="17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5"/>
                    <a:pt x="20" y="26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3" y="27"/>
                    <a:pt x="23" y="27"/>
                    <a:pt x="24" y="27"/>
                  </a:cubicBezTo>
                  <a:cubicBezTo>
                    <a:pt x="25" y="27"/>
                    <a:pt x="25" y="27"/>
                    <a:pt x="26" y="27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8" y="28"/>
                    <a:pt x="29" y="28"/>
                    <a:pt x="30" y="28"/>
                  </a:cubicBezTo>
                  <a:close/>
                  <a:moveTo>
                    <a:pt x="50" y="43"/>
                  </a:moveTo>
                  <a:cubicBezTo>
                    <a:pt x="50" y="42"/>
                    <a:pt x="50" y="42"/>
                    <a:pt x="50" y="41"/>
                  </a:cubicBezTo>
                  <a:cubicBezTo>
                    <a:pt x="49" y="38"/>
                    <a:pt x="48" y="36"/>
                    <a:pt x="46" y="35"/>
                  </a:cubicBezTo>
                  <a:cubicBezTo>
                    <a:pt x="44" y="34"/>
                    <a:pt x="41" y="34"/>
                    <a:pt x="39" y="35"/>
                  </a:cubicBezTo>
                  <a:cubicBezTo>
                    <a:pt x="33" y="37"/>
                    <a:pt x="27" y="40"/>
                    <a:pt x="22" y="45"/>
                  </a:cubicBezTo>
                  <a:cubicBezTo>
                    <a:pt x="20" y="47"/>
                    <a:pt x="18" y="49"/>
                    <a:pt x="16" y="51"/>
                  </a:cubicBezTo>
                  <a:cubicBezTo>
                    <a:pt x="16" y="51"/>
                    <a:pt x="16" y="52"/>
                    <a:pt x="15" y="52"/>
                  </a:cubicBezTo>
                  <a:cubicBezTo>
                    <a:pt x="14" y="54"/>
                    <a:pt x="12" y="57"/>
                    <a:pt x="11" y="60"/>
                  </a:cubicBezTo>
                  <a:cubicBezTo>
                    <a:pt x="11" y="60"/>
                    <a:pt x="12" y="61"/>
                    <a:pt x="12" y="61"/>
                  </a:cubicBezTo>
                  <a:cubicBezTo>
                    <a:pt x="13" y="62"/>
                    <a:pt x="14" y="62"/>
                    <a:pt x="15" y="63"/>
                  </a:cubicBezTo>
                  <a:cubicBezTo>
                    <a:pt x="18" y="65"/>
                    <a:pt x="22" y="66"/>
                    <a:pt x="25" y="66"/>
                  </a:cubicBezTo>
                  <a:cubicBezTo>
                    <a:pt x="34" y="66"/>
                    <a:pt x="41" y="62"/>
                    <a:pt x="45" y="55"/>
                  </a:cubicBezTo>
                  <a:cubicBezTo>
                    <a:pt x="48" y="51"/>
                    <a:pt x="50" y="47"/>
                    <a:pt x="50" y="4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0" name="Freeform 1686"/>
            <p:cNvSpPr>
              <a:spLocks noChangeArrowheads="1"/>
            </p:cNvSpPr>
            <p:nvPr/>
          </p:nvSpPr>
          <p:spPr bwMode="auto">
            <a:xfrm>
              <a:off x="349250" y="663575"/>
              <a:ext cx="3175" cy="1588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1" name="Freeform 1687"/>
            <p:cNvSpPr>
              <a:spLocks noChangeArrowheads="1"/>
            </p:cNvSpPr>
            <p:nvPr/>
          </p:nvSpPr>
          <p:spPr bwMode="auto">
            <a:xfrm>
              <a:off x="344488" y="595312"/>
              <a:ext cx="6350" cy="4763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2147483647 w 5"/>
                <a:gd name="T13" fmla="*/ 0 h 3"/>
                <a:gd name="T14" fmla="*/ 2147483647 w 5"/>
                <a:gd name="T15" fmla="*/ 0 h 3"/>
                <a:gd name="T16" fmla="*/ 2147483647 w 5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3"/>
                <a:gd name="T29" fmla="*/ 5 w 5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3">
                  <a:moveTo>
                    <a:pt x="4" y="0"/>
                  </a:move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2" name="Freeform 1688"/>
            <p:cNvSpPr>
              <a:spLocks noChangeArrowheads="1"/>
            </p:cNvSpPr>
            <p:nvPr/>
          </p:nvSpPr>
          <p:spPr bwMode="auto">
            <a:xfrm>
              <a:off x="344488" y="720725"/>
              <a:ext cx="4763" cy="9525"/>
            </a:xfrm>
            <a:custGeom>
              <a:avLst/>
              <a:gdLst>
                <a:gd name="T0" fmla="*/ 2147483647 w 4"/>
                <a:gd name="T1" fmla="*/ 2147483647 h 8"/>
                <a:gd name="T2" fmla="*/ 2147483647 w 4"/>
                <a:gd name="T3" fmla="*/ 2147483647 h 8"/>
                <a:gd name="T4" fmla="*/ 0 w 4"/>
                <a:gd name="T5" fmla="*/ 0 h 8"/>
                <a:gd name="T6" fmla="*/ 2147483647 w 4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4" y="6"/>
                  </a:moveTo>
                  <a:cubicBezTo>
                    <a:pt x="4" y="7"/>
                    <a:pt x="4" y="7"/>
                    <a:pt x="4" y="8"/>
                  </a:cubicBezTo>
                  <a:cubicBezTo>
                    <a:pt x="2" y="5"/>
                    <a:pt x="1" y="3"/>
                    <a:pt x="0" y="0"/>
                  </a:cubicBezTo>
                  <a:cubicBezTo>
                    <a:pt x="2" y="1"/>
                    <a:pt x="3" y="3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3" name="Freeform 1689"/>
            <p:cNvSpPr>
              <a:spLocks noChangeArrowheads="1"/>
            </p:cNvSpPr>
            <p:nvPr/>
          </p:nvSpPr>
          <p:spPr bwMode="auto">
            <a:xfrm>
              <a:off x="347663" y="595312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4" name="Freeform 1690"/>
            <p:cNvSpPr>
              <a:spLocks noChangeArrowheads="1"/>
            </p:cNvSpPr>
            <p:nvPr/>
          </p:nvSpPr>
          <p:spPr bwMode="auto">
            <a:xfrm>
              <a:off x="346075" y="471487"/>
              <a:ext cx="3175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2147483647 w 3"/>
                <a:gd name="T9" fmla="*/ 0 h 3"/>
                <a:gd name="T10" fmla="*/ 2147483647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1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5" name="Freeform 1691"/>
            <p:cNvSpPr>
              <a:spLocks noChangeArrowheads="1"/>
            </p:cNvSpPr>
            <p:nvPr/>
          </p:nvSpPr>
          <p:spPr bwMode="auto">
            <a:xfrm>
              <a:off x="111125" y="469900"/>
              <a:ext cx="234950" cy="319088"/>
            </a:xfrm>
            <a:custGeom>
              <a:avLst/>
              <a:gdLst>
                <a:gd name="T0" fmla="*/ 2147483647 w 182"/>
                <a:gd name="T1" fmla="*/ 2147483647 h 246"/>
                <a:gd name="T2" fmla="*/ 2147483647 w 182"/>
                <a:gd name="T3" fmla="*/ 2147483647 h 246"/>
                <a:gd name="T4" fmla="*/ 2147483647 w 182"/>
                <a:gd name="T5" fmla="*/ 2147483647 h 246"/>
                <a:gd name="T6" fmla="*/ 2147483647 w 182"/>
                <a:gd name="T7" fmla="*/ 2147483647 h 246"/>
                <a:gd name="T8" fmla="*/ 2147483647 w 182"/>
                <a:gd name="T9" fmla="*/ 2147483647 h 246"/>
                <a:gd name="T10" fmla="*/ 2147483647 w 182"/>
                <a:gd name="T11" fmla="*/ 2147483647 h 246"/>
                <a:gd name="T12" fmla="*/ 2147483647 w 182"/>
                <a:gd name="T13" fmla="*/ 2147483647 h 246"/>
                <a:gd name="T14" fmla="*/ 2147483647 w 182"/>
                <a:gd name="T15" fmla="*/ 2147483647 h 246"/>
                <a:gd name="T16" fmla="*/ 0 w 182"/>
                <a:gd name="T17" fmla="*/ 2147483647 h 246"/>
                <a:gd name="T18" fmla="*/ 2147483647 w 182"/>
                <a:gd name="T19" fmla="*/ 2147483647 h 246"/>
                <a:gd name="T20" fmla="*/ 2147483647 w 182"/>
                <a:gd name="T21" fmla="*/ 2147483647 h 246"/>
                <a:gd name="T22" fmla="*/ 2147483647 w 182"/>
                <a:gd name="T23" fmla="*/ 2147483647 h 246"/>
                <a:gd name="T24" fmla="*/ 2147483647 w 182"/>
                <a:gd name="T25" fmla="*/ 2147483647 h 246"/>
                <a:gd name="T26" fmla="*/ 2147483647 w 182"/>
                <a:gd name="T27" fmla="*/ 2147483647 h 246"/>
                <a:gd name="T28" fmla="*/ 2147483647 w 182"/>
                <a:gd name="T29" fmla="*/ 2147483647 h 246"/>
                <a:gd name="T30" fmla="*/ 2147483647 w 182"/>
                <a:gd name="T31" fmla="*/ 2147483647 h 246"/>
                <a:gd name="T32" fmla="*/ 2147483647 w 182"/>
                <a:gd name="T33" fmla="*/ 2147483647 h 2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2"/>
                <a:gd name="T52" fmla="*/ 0 h 246"/>
                <a:gd name="T53" fmla="*/ 182 w 182"/>
                <a:gd name="T54" fmla="*/ 246 h 2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2" h="246">
                  <a:moveTo>
                    <a:pt x="182" y="4"/>
                  </a:moveTo>
                  <a:cubicBezTo>
                    <a:pt x="182" y="5"/>
                    <a:pt x="182" y="5"/>
                    <a:pt x="182" y="5"/>
                  </a:cubicBezTo>
                  <a:cubicBezTo>
                    <a:pt x="167" y="4"/>
                    <a:pt x="152" y="7"/>
                    <a:pt x="139" y="11"/>
                  </a:cubicBezTo>
                  <a:cubicBezTo>
                    <a:pt x="125" y="16"/>
                    <a:pt x="111" y="23"/>
                    <a:pt x="99" y="33"/>
                  </a:cubicBezTo>
                  <a:cubicBezTo>
                    <a:pt x="76" y="51"/>
                    <a:pt x="58" y="76"/>
                    <a:pt x="44" y="103"/>
                  </a:cubicBezTo>
                  <a:cubicBezTo>
                    <a:pt x="31" y="129"/>
                    <a:pt x="21" y="157"/>
                    <a:pt x="14" y="185"/>
                  </a:cubicBezTo>
                  <a:cubicBezTo>
                    <a:pt x="9" y="205"/>
                    <a:pt x="5" y="226"/>
                    <a:pt x="3" y="246"/>
                  </a:cubicBezTo>
                  <a:cubicBezTo>
                    <a:pt x="3" y="246"/>
                    <a:pt x="2" y="246"/>
                    <a:pt x="2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1" y="225"/>
                    <a:pt x="5" y="204"/>
                    <a:pt x="10" y="183"/>
                  </a:cubicBezTo>
                  <a:cubicBezTo>
                    <a:pt x="17" y="155"/>
                    <a:pt x="27" y="128"/>
                    <a:pt x="40" y="102"/>
                  </a:cubicBezTo>
                  <a:cubicBezTo>
                    <a:pt x="54" y="75"/>
                    <a:pt x="71" y="50"/>
                    <a:pt x="95" y="31"/>
                  </a:cubicBezTo>
                  <a:cubicBezTo>
                    <a:pt x="106" y="22"/>
                    <a:pt x="118" y="15"/>
                    <a:pt x="132" y="10"/>
                  </a:cubicBezTo>
                  <a:cubicBezTo>
                    <a:pt x="146" y="4"/>
                    <a:pt x="161" y="0"/>
                    <a:pt x="176" y="1"/>
                  </a:cubicBezTo>
                  <a:cubicBezTo>
                    <a:pt x="178" y="1"/>
                    <a:pt x="180" y="1"/>
                    <a:pt x="182" y="1"/>
                  </a:cubicBezTo>
                  <a:cubicBezTo>
                    <a:pt x="181" y="2"/>
                    <a:pt x="181" y="2"/>
                    <a:pt x="181" y="3"/>
                  </a:cubicBezTo>
                  <a:cubicBezTo>
                    <a:pt x="181" y="4"/>
                    <a:pt x="181" y="4"/>
                    <a:pt x="18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6" name="Freeform 1692"/>
            <p:cNvSpPr>
              <a:spLocks noChangeArrowheads="1"/>
            </p:cNvSpPr>
            <p:nvPr/>
          </p:nvSpPr>
          <p:spPr bwMode="auto">
            <a:xfrm>
              <a:off x="327025" y="892175"/>
              <a:ext cx="17463" cy="57150"/>
            </a:xfrm>
            <a:custGeom>
              <a:avLst/>
              <a:gdLst>
                <a:gd name="T0" fmla="*/ 2147483647 w 13"/>
                <a:gd name="T1" fmla="*/ 0 h 44"/>
                <a:gd name="T2" fmla="*/ 2147483647 w 13"/>
                <a:gd name="T3" fmla="*/ 0 h 44"/>
                <a:gd name="T4" fmla="*/ 2147483647 w 13"/>
                <a:gd name="T5" fmla="*/ 2147483647 h 44"/>
                <a:gd name="T6" fmla="*/ 0 w 13"/>
                <a:gd name="T7" fmla="*/ 2147483647 h 44"/>
                <a:gd name="T8" fmla="*/ 0 w 13"/>
                <a:gd name="T9" fmla="*/ 2147483647 h 44"/>
                <a:gd name="T10" fmla="*/ 0 w 13"/>
                <a:gd name="T11" fmla="*/ 2147483647 h 44"/>
                <a:gd name="T12" fmla="*/ 2147483647 w 13"/>
                <a:gd name="T13" fmla="*/ 2147483647 h 44"/>
                <a:gd name="T14" fmla="*/ 2147483647 w 13"/>
                <a:gd name="T15" fmla="*/ 0 h 44"/>
                <a:gd name="T16" fmla="*/ 2147483647 w 13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"/>
                <a:gd name="T28" fmla="*/ 0 h 44"/>
                <a:gd name="T29" fmla="*/ 13 w 13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" h="4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9"/>
                    <a:pt x="8" y="18"/>
                    <a:pt x="5" y="27"/>
                  </a:cubicBezTo>
                  <a:cubicBezTo>
                    <a:pt x="4" y="33"/>
                    <a:pt x="2" y="39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3"/>
                  </a:cubicBezTo>
                  <a:cubicBezTo>
                    <a:pt x="2" y="38"/>
                    <a:pt x="3" y="33"/>
                    <a:pt x="5" y="27"/>
                  </a:cubicBezTo>
                  <a:cubicBezTo>
                    <a:pt x="7" y="18"/>
                    <a:pt x="10" y="9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7" name="Freeform 1693"/>
            <p:cNvSpPr>
              <a:spLocks noChangeArrowheads="1"/>
            </p:cNvSpPr>
            <p:nvPr/>
          </p:nvSpPr>
          <p:spPr bwMode="auto">
            <a:xfrm>
              <a:off x="339725" y="711200"/>
              <a:ext cx="6350" cy="3175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2" y="0"/>
                  </a:moveTo>
                  <a:cubicBezTo>
                    <a:pt x="3" y="1"/>
                    <a:pt x="3" y="2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8" name="Freeform 1694"/>
            <p:cNvSpPr>
              <a:spLocks noChangeArrowheads="1"/>
            </p:cNvSpPr>
            <p:nvPr/>
          </p:nvSpPr>
          <p:spPr bwMode="auto">
            <a:xfrm>
              <a:off x="328613" y="1204912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8" y="2"/>
                  </a:moveTo>
                  <a:cubicBezTo>
                    <a:pt x="10" y="3"/>
                    <a:pt x="12" y="5"/>
                    <a:pt x="12" y="8"/>
                  </a:cubicBezTo>
                  <a:cubicBezTo>
                    <a:pt x="11" y="11"/>
                    <a:pt x="8" y="13"/>
                    <a:pt x="5" y="12"/>
                  </a:cubicBezTo>
                  <a:cubicBezTo>
                    <a:pt x="2" y="11"/>
                    <a:pt x="0" y="7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2" y="7"/>
                    <a:pt x="4" y="10"/>
                    <a:pt x="7" y="10"/>
                  </a:cubicBezTo>
                  <a:cubicBezTo>
                    <a:pt x="8" y="10"/>
                    <a:pt x="10" y="9"/>
                    <a:pt x="9" y="7"/>
                  </a:cubicBezTo>
                  <a:cubicBezTo>
                    <a:pt x="9" y="4"/>
                    <a:pt x="5" y="2"/>
                    <a:pt x="4" y="5"/>
                  </a:cubicBezTo>
                  <a:cubicBezTo>
                    <a:pt x="4" y="4"/>
                    <a:pt x="2" y="2"/>
                    <a:pt x="1" y="3"/>
                  </a:cubicBezTo>
                  <a:cubicBezTo>
                    <a:pt x="3" y="1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19" name="Freeform 1695"/>
            <p:cNvSpPr>
              <a:spLocks noChangeArrowheads="1"/>
            </p:cNvSpPr>
            <p:nvPr/>
          </p:nvSpPr>
          <p:spPr bwMode="auto">
            <a:xfrm>
              <a:off x="328613" y="1347787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2"/>
                  </a:moveTo>
                  <a:cubicBezTo>
                    <a:pt x="11" y="4"/>
                    <a:pt x="12" y="7"/>
                    <a:pt x="11" y="9"/>
                  </a:cubicBezTo>
                  <a:cubicBezTo>
                    <a:pt x="10" y="12"/>
                    <a:pt x="6" y="13"/>
                    <a:pt x="3" y="11"/>
                  </a:cubicBezTo>
                  <a:cubicBezTo>
                    <a:pt x="1" y="9"/>
                    <a:pt x="0" y="5"/>
                    <a:pt x="2" y="2"/>
                  </a:cubicBezTo>
                  <a:cubicBezTo>
                    <a:pt x="1" y="3"/>
                    <a:pt x="3" y="5"/>
                    <a:pt x="4" y="4"/>
                  </a:cubicBezTo>
                  <a:cubicBezTo>
                    <a:pt x="3" y="6"/>
                    <a:pt x="3" y="9"/>
                    <a:pt x="6" y="10"/>
                  </a:cubicBezTo>
                  <a:cubicBezTo>
                    <a:pt x="7" y="10"/>
                    <a:pt x="9" y="9"/>
                    <a:pt x="9" y="8"/>
                  </a:cubicBezTo>
                  <a:cubicBezTo>
                    <a:pt x="10" y="5"/>
                    <a:pt x="7" y="2"/>
                    <a:pt x="4" y="4"/>
                  </a:cubicBezTo>
                  <a:cubicBezTo>
                    <a:pt x="5" y="3"/>
                    <a:pt x="4" y="1"/>
                    <a:pt x="3" y="2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0" name="Freeform 1696"/>
            <p:cNvSpPr>
              <a:spLocks noChangeArrowheads="1"/>
            </p:cNvSpPr>
            <p:nvPr/>
          </p:nvSpPr>
          <p:spPr bwMode="auto">
            <a:xfrm>
              <a:off x="323850" y="892175"/>
              <a:ext cx="20638" cy="55563"/>
            </a:xfrm>
            <a:custGeom>
              <a:avLst/>
              <a:gdLst>
                <a:gd name="T0" fmla="*/ 2147483647 w 16"/>
                <a:gd name="T1" fmla="*/ 0 h 43"/>
                <a:gd name="T2" fmla="*/ 2147483647 w 16"/>
                <a:gd name="T3" fmla="*/ 0 h 43"/>
                <a:gd name="T4" fmla="*/ 2147483647 w 16"/>
                <a:gd name="T5" fmla="*/ 2147483647 h 43"/>
                <a:gd name="T6" fmla="*/ 2147483647 w 16"/>
                <a:gd name="T7" fmla="*/ 2147483647 h 43"/>
                <a:gd name="T8" fmla="*/ 2147483647 w 16"/>
                <a:gd name="T9" fmla="*/ 2147483647 h 43"/>
                <a:gd name="T10" fmla="*/ 0 w 16"/>
                <a:gd name="T11" fmla="*/ 2147483647 h 43"/>
                <a:gd name="T12" fmla="*/ 2147483647 w 16"/>
                <a:gd name="T13" fmla="*/ 2147483647 h 43"/>
                <a:gd name="T14" fmla="*/ 2147483647 w 16"/>
                <a:gd name="T15" fmla="*/ 2147483647 h 43"/>
                <a:gd name="T16" fmla="*/ 2147483647 w 16"/>
                <a:gd name="T17" fmla="*/ 2147483647 h 43"/>
                <a:gd name="T18" fmla="*/ 2147483647 w 16"/>
                <a:gd name="T19" fmla="*/ 0 h 43"/>
                <a:gd name="T20" fmla="*/ 2147483647 w 16"/>
                <a:gd name="T21" fmla="*/ 0 h 43"/>
                <a:gd name="T22" fmla="*/ 2147483647 w 16"/>
                <a:gd name="T23" fmla="*/ 0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43"/>
                <a:gd name="T38" fmla="*/ 16 w 16"/>
                <a:gd name="T39" fmla="*/ 43 h 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43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9"/>
                    <a:pt x="10" y="18"/>
                    <a:pt x="8" y="27"/>
                  </a:cubicBezTo>
                  <a:cubicBezTo>
                    <a:pt x="6" y="33"/>
                    <a:pt x="5" y="38"/>
                    <a:pt x="3" y="43"/>
                  </a:cubicBezTo>
                  <a:cubicBezTo>
                    <a:pt x="3" y="43"/>
                    <a:pt x="2" y="42"/>
                    <a:pt x="2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3" y="34"/>
                    <a:pt x="5" y="26"/>
                    <a:pt x="7" y="18"/>
                  </a:cubicBezTo>
                  <a:cubicBezTo>
                    <a:pt x="8" y="16"/>
                    <a:pt x="9" y="14"/>
                    <a:pt x="9" y="12"/>
                  </a:cubicBezTo>
                  <a:cubicBezTo>
                    <a:pt x="10" y="10"/>
                    <a:pt x="11" y="8"/>
                    <a:pt x="12" y="6"/>
                  </a:cubicBezTo>
                  <a:cubicBezTo>
                    <a:pt x="13" y="4"/>
                    <a:pt x="14" y="2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1" name="Freeform 1697"/>
            <p:cNvSpPr>
              <a:spLocks noChangeArrowheads="1"/>
            </p:cNvSpPr>
            <p:nvPr/>
          </p:nvSpPr>
          <p:spPr bwMode="auto">
            <a:xfrm>
              <a:off x="334963" y="890587"/>
              <a:ext cx="9525" cy="17463"/>
            </a:xfrm>
            <a:custGeom>
              <a:avLst/>
              <a:gdLst>
                <a:gd name="T0" fmla="*/ 2147483647 w 7"/>
                <a:gd name="T1" fmla="*/ 2147483647 h 14"/>
                <a:gd name="T2" fmla="*/ 2147483647 w 7"/>
                <a:gd name="T3" fmla="*/ 2147483647 h 14"/>
                <a:gd name="T4" fmla="*/ 2147483647 w 7"/>
                <a:gd name="T5" fmla="*/ 2147483647 h 14"/>
                <a:gd name="T6" fmla="*/ 2147483647 w 7"/>
                <a:gd name="T7" fmla="*/ 2147483647 h 14"/>
                <a:gd name="T8" fmla="*/ 0 w 7"/>
                <a:gd name="T9" fmla="*/ 2147483647 h 14"/>
                <a:gd name="T10" fmla="*/ 2147483647 w 7"/>
                <a:gd name="T11" fmla="*/ 2147483647 h 14"/>
                <a:gd name="T12" fmla="*/ 2147483647 w 7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4"/>
                <a:gd name="T23" fmla="*/ 7 w 7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4">
                  <a:moveTo>
                    <a:pt x="5" y="1"/>
                  </a:moveTo>
                  <a:cubicBezTo>
                    <a:pt x="6" y="0"/>
                    <a:pt x="7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4"/>
                    <a:pt x="4" y="6"/>
                    <a:pt x="3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1" y="10"/>
                    <a:pt x="2" y="6"/>
                    <a:pt x="3" y="3"/>
                  </a:cubicBezTo>
                  <a:cubicBezTo>
                    <a:pt x="4" y="2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2" name="Freeform 1698"/>
            <p:cNvSpPr>
              <a:spLocks noChangeArrowheads="1"/>
            </p:cNvSpPr>
            <p:nvPr/>
          </p:nvSpPr>
          <p:spPr bwMode="auto">
            <a:xfrm>
              <a:off x="334963" y="671512"/>
              <a:ext cx="6350" cy="3175"/>
            </a:xfrm>
            <a:custGeom>
              <a:avLst/>
              <a:gdLst>
                <a:gd name="T0" fmla="*/ 2147483647 w 5"/>
                <a:gd name="T1" fmla="*/ 0 h 3"/>
                <a:gd name="T2" fmla="*/ 2147483647 w 5"/>
                <a:gd name="T3" fmla="*/ 2147483647 h 3"/>
                <a:gd name="T4" fmla="*/ 0 w 5"/>
                <a:gd name="T5" fmla="*/ 2147483647 h 3"/>
                <a:gd name="T6" fmla="*/ 0 w 5"/>
                <a:gd name="T7" fmla="*/ 0 h 3"/>
                <a:gd name="T8" fmla="*/ 2147483647 w 5"/>
                <a:gd name="T9" fmla="*/ 0 h 3"/>
                <a:gd name="T10" fmla="*/ 2147483647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3" name="Freeform 1699"/>
            <p:cNvSpPr>
              <a:spLocks noChangeArrowheads="1"/>
            </p:cNvSpPr>
            <p:nvPr/>
          </p:nvSpPr>
          <p:spPr bwMode="auto">
            <a:xfrm>
              <a:off x="339725" y="565150"/>
              <a:ext cx="3175" cy="4763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0"/>
                  </a:moveTo>
                  <a:cubicBezTo>
                    <a:pt x="3" y="0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4" name="Freeform 1700"/>
            <p:cNvSpPr>
              <a:spLocks noChangeArrowheads="1"/>
            </p:cNvSpPr>
            <p:nvPr/>
          </p:nvSpPr>
          <p:spPr bwMode="auto">
            <a:xfrm>
              <a:off x="301625" y="1065212"/>
              <a:ext cx="38100" cy="19050"/>
            </a:xfrm>
            <a:custGeom>
              <a:avLst/>
              <a:gdLst>
                <a:gd name="T0" fmla="*/ 2147483647 w 30"/>
                <a:gd name="T1" fmla="*/ 2147483647 h 15"/>
                <a:gd name="T2" fmla="*/ 2147483647 w 30"/>
                <a:gd name="T3" fmla="*/ 2147483647 h 15"/>
                <a:gd name="T4" fmla="*/ 2147483647 w 30"/>
                <a:gd name="T5" fmla="*/ 2147483647 h 15"/>
                <a:gd name="T6" fmla="*/ 2147483647 w 30"/>
                <a:gd name="T7" fmla="*/ 2147483647 h 15"/>
                <a:gd name="T8" fmla="*/ 2147483647 w 30"/>
                <a:gd name="T9" fmla="*/ 2147483647 h 15"/>
                <a:gd name="T10" fmla="*/ 0 w 30"/>
                <a:gd name="T11" fmla="*/ 2147483647 h 15"/>
                <a:gd name="T12" fmla="*/ 2147483647 w 30"/>
                <a:gd name="T13" fmla="*/ 2147483647 h 15"/>
                <a:gd name="T14" fmla="*/ 0 w 30"/>
                <a:gd name="T15" fmla="*/ 2147483647 h 15"/>
                <a:gd name="T16" fmla="*/ 2147483647 w 30"/>
                <a:gd name="T17" fmla="*/ 2147483647 h 15"/>
                <a:gd name="T18" fmla="*/ 2147483647 w 30"/>
                <a:gd name="T19" fmla="*/ 2147483647 h 15"/>
                <a:gd name="T20" fmla="*/ 2147483647 w 30"/>
                <a:gd name="T21" fmla="*/ 2147483647 h 15"/>
                <a:gd name="T22" fmla="*/ 2147483647 w 30"/>
                <a:gd name="T23" fmla="*/ 2147483647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15"/>
                <a:gd name="T38" fmla="*/ 30 w 30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15">
                  <a:moveTo>
                    <a:pt x="30" y="4"/>
                  </a:move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7" y="3"/>
                    <a:pt x="26" y="3"/>
                  </a:cubicBezTo>
                  <a:cubicBezTo>
                    <a:pt x="27" y="4"/>
                    <a:pt x="27" y="5"/>
                    <a:pt x="27" y="6"/>
                  </a:cubicBezTo>
                  <a:cubicBezTo>
                    <a:pt x="20" y="12"/>
                    <a:pt x="12" y="15"/>
                    <a:pt x="3" y="15"/>
                  </a:cubicBezTo>
                  <a:cubicBezTo>
                    <a:pt x="2" y="14"/>
                    <a:pt x="1" y="14"/>
                    <a:pt x="0" y="14"/>
                  </a:cubicBezTo>
                  <a:cubicBezTo>
                    <a:pt x="0" y="14"/>
                    <a:pt x="1" y="13"/>
                    <a:pt x="1" y="12"/>
                  </a:cubicBezTo>
                  <a:cubicBezTo>
                    <a:pt x="1" y="11"/>
                    <a:pt x="1" y="11"/>
                    <a:pt x="0" y="10"/>
                  </a:cubicBezTo>
                  <a:cubicBezTo>
                    <a:pt x="2" y="11"/>
                    <a:pt x="3" y="11"/>
                    <a:pt x="5" y="11"/>
                  </a:cubicBezTo>
                  <a:cubicBezTo>
                    <a:pt x="13" y="11"/>
                    <a:pt x="21" y="7"/>
                    <a:pt x="27" y="1"/>
                  </a:cubicBezTo>
                  <a:cubicBezTo>
                    <a:pt x="28" y="0"/>
                    <a:pt x="30" y="1"/>
                    <a:pt x="30" y="2"/>
                  </a:cubicBezTo>
                  <a:cubicBezTo>
                    <a:pt x="30" y="3"/>
                    <a:pt x="30" y="3"/>
                    <a:pt x="30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5" name="Freeform 1701"/>
            <p:cNvSpPr>
              <a:spLocks noChangeArrowheads="1"/>
            </p:cNvSpPr>
            <p:nvPr/>
          </p:nvSpPr>
          <p:spPr bwMode="auto">
            <a:xfrm>
              <a:off x="290513" y="565150"/>
              <a:ext cx="49213" cy="22225"/>
            </a:xfrm>
            <a:custGeom>
              <a:avLst/>
              <a:gdLst>
                <a:gd name="T0" fmla="*/ 2147483647 w 39"/>
                <a:gd name="T1" fmla="*/ 2147483647 h 16"/>
                <a:gd name="T2" fmla="*/ 2147483647 w 39"/>
                <a:gd name="T3" fmla="*/ 2147483647 h 16"/>
                <a:gd name="T4" fmla="*/ 2147483647 w 39"/>
                <a:gd name="T5" fmla="*/ 2147483647 h 16"/>
                <a:gd name="T6" fmla="*/ 2147483647 w 39"/>
                <a:gd name="T7" fmla="*/ 2147483647 h 16"/>
                <a:gd name="T8" fmla="*/ 0 w 39"/>
                <a:gd name="T9" fmla="*/ 2147483647 h 16"/>
                <a:gd name="T10" fmla="*/ 0 w 39"/>
                <a:gd name="T11" fmla="*/ 2147483647 h 16"/>
                <a:gd name="T12" fmla="*/ 2147483647 w 39"/>
                <a:gd name="T13" fmla="*/ 2147483647 h 16"/>
                <a:gd name="T14" fmla="*/ 2147483647 w 39"/>
                <a:gd name="T15" fmla="*/ 0 h 16"/>
                <a:gd name="T16" fmla="*/ 2147483647 w 39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16"/>
                <a:gd name="T29" fmla="*/ 39 w 39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16">
                  <a:moveTo>
                    <a:pt x="39" y="3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27" y="4"/>
                    <a:pt x="12" y="4"/>
                    <a:pt x="5" y="15"/>
                  </a:cubicBezTo>
                  <a:cubicBezTo>
                    <a:pt x="3" y="15"/>
                    <a:pt x="2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1"/>
                    <a:pt x="6" y="7"/>
                    <a:pt x="11" y="4"/>
                  </a:cubicBezTo>
                  <a:cubicBezTo>
                    <a:pt x="20" y="0"/>
                    <a:pt x="29" y="0"/>
                    <a:pt x="38" y="0"/>
                  </a:cubicBezTo>
                  <a:cubicBezTo>
                    <a:pt x="38" y="1"/>
                    <a:pt x="39" y="2"/>
                    <a:pt x="3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6" name="Freeform 1702"/>
            <p:cNvSpPr>
              <a:spLocks noChangeArrowheads="1"/>
            </p:cNvSpPr>
            <p:nvPr/>
          </p:nvSpPr>
          <p:spPr bwMode="auto">
            <a:xfrm>
              <a:off x="333375" y="681037"/>
              <a:ext cx="7938" cy="26988"/>
            </a:xfrm>
            <a:custGeom>
              <a:avLst/>
              <a:gdLst>
                <a:gd name="T0" fmla="*/ 2147483647 w 6"/>
                <a:gd name="T1" fmla="*/ 2147483647 h 21"/>
                <a:gd name="T2" fmla="*/ 2147483647 w 6"/>
                <a:gd name="T3" fmla="*/ 2147483647 h 21"/>
                <a:gd name="T4" fmla="*/ 2147483647 w 6"/>
                <a:gd name="T5" fmla="*/ 2147483647 h 21"/>
                <a:gd name="T6" fmla="*/ 2147483647 w 6"/>
                <a:gd name="T7" fmla="*/ 2147483647 h 21"/>
                <a:gd name="T8" fmla="*/ 2147483647 w 6"/>
                <a:gd name="T9" fmla="*/ 2147483647 h 21"/>
                <a:gd name="T10" fmla="*/ 2147483647 w 6"/>
                <a:gd name="T11" fmla="*/ 2147483647 h 21"/>
                <a:gd name="T12" fmla="*/ 0 w 6"/>
                <a:gd name="T13" fmla="*/ 2147483647 h 21"/>
                <a:gd name="T14" fmla="*/ 2147483647 w 6"/>
                <a:gd name="T15" fmla="*/ 0 h 21"/>
                <a:gd name="T16" fmla="*/ 2147483647 w 6"/>
                <a:gd name="T17" fmla="*/ 2147483647 h 21"/>
                <a:gd name="T18" fmla="*/ 2147483647 w 6"/>
                <a:gd name="T19" fmla="*/ 2147483647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21"/>
                <a:gd name="T32" fmla="*/ 6 w 6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21">
                  <a:moveTo>
                    <a:pt x="6" y="19"/>
                  </a:moveTo>
                  <a:cubicBezTo>
                    <a:pt x="6" y="20"/>
                    <a:pt x="5" y="20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19"/>
                    <a:pt x="3" y="18"/>
                    <a:pt x="3" y="16"/>
                  </a:cubicBezTo>
                  <a:cubicBezTo>
                    <a:pt x="2" y="13"/>
                    <a:pt x="1" y="10"/>
                    <a:pt x="1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1" y="3"/>
                    <a:pt x="1" y="1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7"/>
                    <a:pt x="4" y="14"/>
                    <a:pt x="6" y="1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7" name="Freeform 1703"/>
            <p:cNvSpPr>
              <a:spLocks noChangeArrowheads="1"/>
            </p:cNvSpPr>
            <p:nvPr/>
          </p:nvSpPr>
          <p:spPr bwMode="auto">
            <a:xfrm>
              <a:off x="334963" y="1068387"/>
              <a:ext cx="4763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8" name="Freeform 1704"/>
            <p:cNvSpPr>
              <a:spLocks noChangeArrowheads="1"/>
            </p:cNvSpPr>
            <p:nvPr/>
          </p:nvSpPr>
          <p:spPr bwMode="auto">
            <a:xfrm>
              <a:off x="336550" y="677862"/>
              <a:ext cx="1588" cy="3175"/>
            </a:xfrm>
            <a:custGeom>
              <a:avLst/>
              <a:gdLst>
                <a:gd name="T0" fmla="*/ 2147483647 w 1"/>
                <a:gd name="T1" fmla="*/ 2147483647 h 2"/>
                <a:gd name="T2" fmla="*/ 0 w 1"/>
                <a:gd name="T3" fmla="*/ 2147483647 h 2"/>
                <a:gd name="T4" fmla="*/ 0 w 1"/>
                <a:gd name="T5" fmla="*/ 0 h 2"/>
                <a:gd name="T6" fmla="*/ 2147483647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29" name="Freeform 1705"/>
            <p:cNvSpPr>
              <a:spLocks noChangeArrowheads="1"/>
            </p:cNvSpPr>
            <p:nvPr/>
          </p:nvSpPr>
          <p:spPr bwMode="auto">
            <a:xfrm>
              <a:off x="307975" y="893762"/>
              <a:ext cx="31750" cy="53975"/>
            </a:xfrm>
            <a:custGeom>
              <a:avLst/>
              <a:gdLst>
                <a:gd name="T0" fmla="*/ 2147483647 w 24"/>
                <a:gd name="T1" fmla="*/ 0 h 41"/>
                <a:gd name="T2" fmla="*/ 2147483647 w 24"/>
                <a:gd name="T3" fmla="*/ 2147483647 h 41"/>
                <a:gd name="T4" fmla="*/ 2147483647 w 24"/>
                <a:gd name="T5" fmla="*/ 2147483647 h 41"/>
                <a:gd name="T6" fmla="*/ 2147483647 w 24"/>
                <a:gd name="T7" fmla="*/ 2147483647 h 41"/>
                <a:gd name="T8" fmla="*/ 0 w 24"/>
                <a:gd name="T9" fmla="*/ 2147483647 h 41"/>
                <a:gd name="T10" fmla="*/ 2147483647 w 24"/>
                <a:gd name="T11" fmla="*/ 2147483647 h 41"/>
                <a:gd name="T12" fmla="*/ 2147483647 w 24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41"/>
                <a:gd name="T23" fmla="*/ 24 w 24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41">
                  <a:moveTo>
                    <a:pt x="24" y="0"/>
                  </a:moveTo>
                  <a:cubicBezTo>
                    <a:pt x="23" y="3"/>
                    <a:pt x="22" y="7"/>
                    <a:pt x="21" y="11"/>
                  </a:cubicBezTo>
                  <a:cubicBezTo>
                    <a:pt x="20" y="12"/>
                    <a:pt x="19" y="14"/>
                    <a:pt x="19" y="15"/>
                  </a:cubicBezTo>
                  <a:cubicBezTo>
                    <a:pt x="14" y="24"/>
                    <a:pt x="10" y="32"/>
                    <a:pt x="5" y="41"/>
                  </a:cubicBezTo>
                  <a:cubicBezTo>
                    <a:pt x="4" y="41"/>
                    <a:pt x="2" y="41"/>
                    <a:pt x="0" y="41"/>
                  </a:cubicBezTo>
                  <a:cubicBezTo>
                    <a:pt x="6" y="31"/>
                    <a:pt x="11" y="21"/>
                    <a:pt x="16" y="11"/>
                  </a:cubicBezTo>
                  <a:cubicBezTo>
                    <a:pt x="18" y="8"/>
                    <a:pt x="21" y="3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0" name="Freeform 1706"/>
            <p:cNvSpPr>
              <a:spLocks noChangeArrowheads="1"/>
            </p:cNvSpPr>
            <p:nvPr/>
          </p:nvSpPr>
          <p:spPr bwMode="auto">
            <a:xfrm>
              <a:off x="331788" y="677862"/>
              <a:ext cx="4763" cy="7938"/>
            </a:xfrm>
            <a:custGeom>
              <a:avLst/>
              <a:gdLst>
                <a:gd name="T0" fmla="*/ 2147483647 w 3"/>
                <a:gd name="T1" fmla="*/ 0 h 6"/>
                <a:gd name="T2" fmla="*/ 2147483647 w 3"/>
                <a:gd name="T3" fmla="*/ 2147483647 h 6"/>
                <a:gd name="T4" fmla="*/ 2147483647 w 3"/>
                <a:gd name="T5" fmla="*/ 2147483647 h 6"/>
                <a:gd name="T6" fmla="*/ 2147483647 w 3"/>
                <a:gd name="T7" fmla="*/ 2147483647 h 6"/>
                <a:gd name="T8" fmla="*/ 0 w 3"/>
                <a:gd name="T9" fmla="*/ 0 h 6"/>
                <a:gd name="T10" fmla="*/ 2147483647 w 3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0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1" name="Freeform 1707"/>
            <p:cNvSpPr>
              <a:spLocks noChangeArrowheads="1"/>
            </p:cNvSpPr>
            <p:nvPr/>
          </p:nvSpPr>
          <p:spPr bwMode="auto">
            <a:xfrm>
              <a:off x="333375" y="671512"/>
              <a:ext cx="1588" cy="3175"/>
            </a:xfrm>
            <a:custGeom>
              <a:avLst/>
              <a:gdLst>
                <a:gd name="T0" fmla="*/ 2147483647 w 1"/>
                <a:gd name="T1" fmla="*/ 0 h 3"/>
                <a:gd name="T2" fmla="*/ 2147483647 w 1"/>
                <a:gd name="T3" fmla="*/ 2147483647 h 3"/>
                <a:gd name="T4" fmla="*/ 0 w 1"/>
                <a:gd name="T5" fmla="*/ 2147483647 h 3"/>
                <a:gd name="T6" fmla="*/ 2147483647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2" name="Freeform 1708"/>
            <p:cNvSpPr>
              <a:spLocks noChangeArrowheads="1"/>
            </p:cNvSpPr>
            <p:nvPr/>
          </p:nvSpPr>
          <p:spPr bwMode="auto">
            <a:xfrm>
              <a:off x="330200" y="1349375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3" name="Freeform 1709"/>
            <p:cNvSpPr>
              <a:spLocks noChangeArrowheads="1"/>
            </p:cNvSpPr>
            <p:nvPr/>
          </p:nvSpPr>
          <p:spPr bwMode="auto">
            <a:xfrm>
              <a:off x="319088" y="677862"/>
              <a:ext cx="14288" cy="33338"/>
            </a:xfrm>
            <a:custGeom>
              <a:avLst/>
              <a:gdLst>
                <a:gd name="T0" fmla="*/ 2147483647 w 12"/>
                <a:gd name="T1" fmla="*/ 2147483647 h 25"/>
                <a:gd name="T2" fmla="*/ 2147483647 w 12"/>
                <a:gd name="T3" fmla="*/ 2147483647 h 25"/>
                <a:gd name="T4" fmla="*/ 2147483647 w 12"/>
                <a:gd name="T5" fmla="*/ 2147483647 h 25"/>
                <a:gd name="T6" fmla="*/ 2147483647 w 12"/>
                <a:gd name="T7" fmla="*/ 2147483647 h 25"/>
                <a:gd name="T8" fmla="*/ 2147483647 w 12"/>
                <a:gd name="T9" fmla="*/ 2147483647 h 25"/>
                <a:gd name="T10" fmla="*/ 0 w 12"/>
                <a:gd name="T11" fmla="*/ 2147483647 h 25"/>
                <a:gd name="T12" fmla="*/ 2147483647 w 12"/>
                <a:gd name="T13" fmla="*/ 2147483647 h 25"/>
                <a:gd name="T14" fmla="*/ 2147483647 w 12"/>
                <a:gd name="T15" fmla="*/ 2147483647 h 25"/>
                <a:gd name="T16" fmla="*/ 2147483647 w 12"/>
                <a:gd name="T17" fmla="*/ 0 h 25"/>
                <a:gd name="T18" fmla="*/ 2147483647 w 12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25"/>
                <a:gd name="T32" fmla="*/ 12 w 12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25">
                  <a:moveTo>
                    <a:pt x="12" y="3"/>
                  </a:moveTo>
                  <a:cubicBezTo>
                    <a:pt x="12" y="4"/>
                    <a:pt x="12" y="5"/>
                    <a:pt x="12" y="6"/>
                  </a:cubicBezTo>
                  <a:cubicBezTo>
                    <a:pt x="12" y="7"/>
                    <a:pt x="11" y="8"/>
                    <a:pt x="11" y="9"/>
                  </a:cubicBezTo>
                  <a:cubicBezTo>
                    <a:pt x="8" y="14"/>
                    <a:pt x="6" y="20"/>
                    <a:pt x="4" y="25"/>
                  </a:cubicBezTo>
                  <a:cubicBezTo>
                    <a:pt x="3" y="25"/>
                    <a:pt x="2" y="25"/>
                    <a:pt x="1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3" y="19"/>
                    <a:pt x="5" y="13"/>
                    <a:pt x="8" y="7"/>
                  </a:cubicBezTo>
                  <a:cubicBezTo>
                    <a:pt x="9" y="5"/>
                    <a:pt x="10" y="3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2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4" name="Freeform 1710"/>
            <p:cNvSpPr>
              <a:spLocks noChangeArrowheads="1"/>
            </p:cNvSpPr>
            <p:nvPr/>
          </p:nvSpPr>
          <p:spPr bwMode="auto">
            <a:xfrm>
              <a:off x="330200" y="1208087"/>
              <a:ext cx="3175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0" y="1"/>
                  </a:moveTo>
                  <a:cubicBezTo>
                    <a:pt x="1" y="0"/>
                    <a:pt x="3" y="2"/>
                    <a:pt x="3" y="3"/>
                  </a:cubicBezTo>
                  <a:cubicBezTo>
                    <a:pt x="2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5" name="Freeform 1711"/>
            <p:cNvSpPr>
              <a:spLocks noChangeArrowheads="1"/>
            </p:cNvSpPr>
            <p:nvPr/>
          </p:nvSpPr>
          <p:spPr bwMode="auto">
            <a:xfrm>
              <a:off x="331788" y="714375"/>
              <a:ext cx="4763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2147483647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6" name="Freeform 1712"/>
            <p:cNvSpPr>
              <a:spLocks noChangeArrowheads="1"/>
            </p:cNvSpPr>
            <p:nvPr/>
          </p:nvSpPr>
          <p:spPr bwMode="auto">
            <a:xfrm>
              <a:off x="295275" y="949325"/>
              <a:ext cx="31750" cy="82550"/>
            </a:xfrm>
            <a:custGeom>
              <a:avLst/>
              <a:gdLst>
                <a:gd name="T0" fmla="*/ 2147483647 w 25"/>
                <a:gd name="T1" fmla="*/ 0 h 64"/>
                <a:gd name="T2" fmla="*/ 2147483647 w 25"/>
                <a:gd name="T3" fmla="*/ 0 h 64"/>
                <a:gd name="T4" fmla="*/ 2147483647 w 25"/>
                <a:gd name="T5" fmla="*/ 2147483647 h 64"/>
                <a:gd name="T6" fmla="*/ 2147483647 w 25"/>
                <a:gd name="T7" fmla="*/ 2147483647 h 64"/>
                <a:gd name="T8" fmla="*/ 0 w 25"/>
                <a:gd name="T9" fmla="*/ 2147483647 h 64"/>
                <a:gd name="T10" fmla="*/ 2147483647 w 25"/>
                <a:gd name="T11" fmla="*/ 2147483647 h 64"/>
                <a:gd name="T12" fmla="*/ 2147483647 w 25"/>
                <a:gd name="T13" fmla="*/ 2147483647 h 64"/>
                <a:gd name="T14" fmla="*/ 2147483647 w 25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"/>
                <a:gd name="T25" fmla="*/ 0 h 64"/>
                <a:gd name="T26" fmla="*/ 25 w 25"/>
                <a:gd name="T27" fmla="*/ 64 h 6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" h="64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15"/>
                    <a:pt x="16" y="30"/>
                    <a:pt x="10" y="44"/>
                  </a:cubicBezTo>
                  <a:cubicBezTo>
                    <a:pt x="7" y="51"/>
                    <a:pt x="4" y="58"/>
                    <a:pt x="1" y="64"/>
                  </a:cubicBezTo>
                  <a:cubicBezTo>
                    <a:pt x="1" y="64"/>
                    <a:pt x="1" y="64"/>
                    <a:pt x="0" y="64"/>
                  </a:cubicBezTo>
                  <a:cubicBezTo>
                    <a:pt x="4" y="58"/>
                    <a:pt x="7" y="51"/>
                    <a:pt x="9" y="44"/>
                  </a:cubicBezTo>
                  <a:cubicBezTo>
                    <a:pt x="15" y="30"/>
                    <a:pt x="20" y="16"/>
                    <a:pt x="24" y="1"/>
                  </a:cubicBezTo>
                  <a:cubicBezTo>
                    <a:pt x="25" y="1"/>
                    <a:pt x="25" y="1"/>
                    <a:pt x="25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7" name="Freeform 1713"/>
            <p:cNvSpPr>
              <a:spLocks noChangeArrowheads="1"/>
            </p:cNvSpPr>
            <p:nvPr/>
          </p:nvSpPr>
          <p:spPr bwMode="auto">
            <a:xfrm>
              <a:off x="325438" y="947737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2147483647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8" name="Freeform 1714"/>
            <p:cNvSpPr>
              <a:spLocks noChangeArrowheads="1"/>
            </p:cNvSpPr>
            <p:nvPr/>
          </p:nvSpPr>
          <p:spPr bwMode="auto">
            <a:xfrm>
              <a:off x="322263" y="947737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0 w 4"/>
                <a:gd name="T9" fmla="*/ 2147483647 h 4"/>
                <a:gd name="T10" fmla="*/ 2147483647 w 4"/>
                <a:gd name="T11" fmla="*/ 0 h 4"/>
                <a:gd name="T12" fmla="*/ 2147483647 w 4"/>
                <a:gd name="T13" fmla="*/ 0 h 4"/>
                <a:gd name="T14" fmla="*/ 2147483647 w 4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4"/>
                <a:gd name="T26" fmla="*/ 4 w 4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4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39" name="Freeform 1715"/>
            <p:cNvSpPr>
              <a:spLocks noChangeArrowheads="1"/>
            </p:cNvSpPr>
            <p:nvPr/>
          </p:nvSpPr>
          <p:spPr bwMode="auto">
            <a:xfrm>
              <a:off x="273050" y="950912"/>
              <a:ext cx="52388" cy="130175"/>
            </a:xfrm>
            <a:custGeom>
              <a:avLst/>
              <a:gdLst>
                <a:gd name="T0" fmla="*/ 2147483647 w 41"/>
                <a:gd name="T1" fmla="*/ 0 h 101"/>
                <a:gd name="T2" fmla="*/ 2147483647 w 41"/>
                <a:gd name="T3" fmla="*/ 0 h 101"/>
                <a:gd name="T4" fmla="*/ 2147483647 w 41"/>
                <a:gd name="T5" fmla="*/ 2147483647 h 101"/>
                <a:gd name="T6" fmla="*/ 2147483647 w 41"/>
                <a:gd name="T7" fmla="*/ 2147483647 h 101"/>
                <a:gd name="T8" fmla="*/ 2147483647 w 41"/>
                <a:gd name="T9" fmla="*/ 2147483647 h 101"/>
                <a:gd name="T10" fmla="*/ 2147483647 w 41"/>
                <a:gd name="T11" fmla="*/ 2147483647 h 101"/>
                <a:gd name="T12" fmla="*/ 2147483647 w 41"/>
                <a:gd name="T13" fmla="*/ 2147483647 h 101"/>
                <a:gd name="T14" fmla="*/ 2147483647 w 41"/>
                <a:gd name="T15" fmla="*/ 2147483647 h 101"/>
                <a:gd name="T16" fmla="*/ 2147483647 w 41"/>
                <a:gd name="T17" fmla="*/ 2147483647 h 101"/>
                <a:gd name="T18" fmla="*/ 2147483647 w 41"/>
                <a:gd name="T19" fmla="*/ 2147483647 h 101"/>
                <a:gd name="T20" fmla="*/ 2147483647 w 41"/>
                <a:gd name="T21" fmla="*/ 2147483647 h 101"/>
                <a:gd name="T22" fmla="*/ 2147483647 w 41"/>
                <a:gd name="T23" fmla="*/ 2147483647 h 101"/>
                <a:gd name="T24" fmla="*/ 2147483647 w 41"/>
                <a:gd name="T25" fmla="*/ 2147483647 h 101"/>
                <a:gd name="T26" fmla="*/ 2147483647 w 41"/>
                <a:gd name="T27" fmla="*/ 2147483647 h 101"/>
                <a:gd name="T28" fmla="*/ 2147483647 w 41"/>
                <a:gd name="T29" fmla="*/ 2147483647 h 101"/>
                <a:gd name="T30" fmla="*/ 2147483647 w 41"/>
                <a:gd name="T31" fmla="*/ 2147483647 h 101"/>
                <a:gd name="T32" fmla="*/ 2147483647 w 41"/>
                <a:gd name="T33" fmla="*/ 2147483647 h 101"/>
                <a:gd name="T34" fmla="*/ 2147483647 w 41"/>
                <a:gd name="T35" fmla="*/ 2147483647 h 101"/>
                <a:gd name="T36" fmla="*/ 2147483647 w 41"/>
                <a:gd name="T37" fmla="*/ 0 h 1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1"/>
                <a:gd name="T58" fmla="*/ 0 h 101"/>
                <a:gd name="T59" fmla="*/ 41 w 41"/>
                <a:gd name="T60" fmla="*/ 101 h 1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1" h="101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7" y="15"/>
                    <a:pt x="32" y="29"/>
                    <a:pt x="26" y="43"/>
                  </a:cubicBezTo>
                  <a:cubicBezTo>
                    <a:pt x="24" y="50"/>
                    <a:pt x="21" y="57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4"/>
                    <a:pt x="17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4" y="72"/>
                    <a:pt x="10" y="79"/>
                    <a:pt x="5" y="85"/>
                  </a:cubicBezTo>
                  <a:cubicBezTo>
                    <a:pt x="5" y="85"/>
                    <a:pt x="4" y="85"/>
                    <a:pt x="4" y="84"/>
                  </a:cubicBezTo>
                  <a:cubicBezTo>
                    <a:pt x="4" y="85"/>
                    <a:pt x="4" y="86"/>
                    <a:pt x="4" y="87"/>
                  </a:cubicBezTo>
                  <a:cubicBezTo>
                    <a:pt x="4" y="86"/>
                    <a:pt x="4" y="86"/>
                    <a:pt x="5" y="85"/>
                  </a:cubicBezTo>
                  <a:cubicBezTo>
                    <a:pt x="9" y="91"/>
                    <a:pt x="14" y="96"/>
                    <a:pt x="20" y="98"/>
                  </a:cubicBezTo>
                  <a:cubicBezTo>
                    <a:pt x="20" y="98"/>
                    <a:pt x="19" y="98"/>
                    <a:pt x="19" y="99"/>
                  </a:cubicBezTo>
                  <a:cubicBezTo>
                    <a:pt x="18" y="100"/>
                    <a:pt x="18" y="100"/>
                    <a:pt x="18" y="101"/>
                  </a:cubicBezTo>
                  <a:cubicBezTo>
                    <a:pt x="11" y="98"/>
                    <a:pt x="5" y="93"/>
                    <a:pt x="1" y="86"/>
                  </a:cubicBezTo>
                  <a:cubicBezTo>
                    <a:pt x="0" y="85"/>
                    <a:pt x="1" y="85"/>
                    <a:pt x="1" y="84"/>
                  </a:cubicBezTo>
                  <a:cubicBezTo>
                    <a:pt x="12" y="70"/>
                    <a:pt x="20" y="52"/>
                    <a:pt x="26" y="35"/>
                  </a:cubicBezTo>
                  <a:cubicBezTo>
                    <a:pt x="30" y="24"/>
                    <a:pt x="34" y="12"/>
                    <a:pt x="38" y="1"/>
                  </a:cubicBezTo>
                  <a:cubicBezTo>
                    <a:pt x="39" y="1"/>
                    <a:pt x="40" y="0"/>
                    <a:pt x="4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0" name="Freeform 1716"/>
            <p:cNvSpPr>
              <a:spLocks noChangeArrowheads="1"/>
            </p:cNvSpPr>
            <p:nvPr/>
          </p:nvSpPr>
          <p:spPr bwMode="auto">
            <a:xfrm>
              <a:off x="307975" y="1514475"/>
              <a:ext cx="15875" cy="17463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13"/>
                <a:gd name="T32" fmla="*/ 12 w 12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13">
                  <a:moveTo>
                    <a:pt x="10" y="2"/>
                  </a:moveTo>
                  <a:cubicBezTo>
                    <a:pt x="11" y="4"/>
                    <a:pt x="12" y="7"/>
                    <a:pt x="11" y="9"/>
                  </a:cubicBezTo>
                  <a:cubicBezTo>
                    <a:pt x="10" y="12"/>
                    <a:pt x="6" y="13"/>
                    <a:pt x="3" y="11"/>
                  </a:cubicBezTo>
                  <a:cubicBezTo>
                    <a:pt x="1" y="9"/>
                    <a:pt x="0" y="5"/>
                    <a:pt x="2" y="2"/>
                  </a:cubicBezTo>
                  <a:cubicBezTo>
                    <a:pt x="1" y="3"/>
                    <a:pt x="3" y="5"/>
                    <a:pt x="4" y="4"/>
                  </a:cubicBezTo>
                  <a:cubicBezTo>
                    <a:pt x="3" y="5"/>
                    <a:pt x="3" y="9"/>
                    <a:pt x="6" y="9"/>
                  </a:cubicBezTo>
                  <a:cubicBezTo>
                    <a:pt x="7" y="9"/>
                    <a:pt x="9" y="9"/>
                    <a:pt x="9" y="7"/>
                  </a:cubicBezTo>
                  <a:cubicBezTo>
                    <a:pt x="10" y="5"/>
                    <a:pt x="7" y="1"/>
                    <a:pt x="4" y="4"/>
                  </a:cubicBezTo>
                  <a:cubicBezTo>
                    <a:pt x="5" y="3"/>
                    <a:pt x="4" y="1"/>
                    <a:pt x="3" y="2"/>
                  </a:cubicBezTo>
                  <a:cubicBezTo>
                    <a:pt x="5" y="0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1" name="Freeform 1717"/>
            <p:cNvSpPr>
              <a:spLocks noChangeArrowheads="1"/>
            </p:cNvSpPr>
            <p:nvPr/>
          </p:nvSpPr>
          <p:spPr bwMode="auto">
            <a:xfrm>
              <a:off x="311150" y="947737"/>
              <a:ext cx="12700" cy="4763"/>
            </a:xfrm>
            <a:custGeom>
              <a:avLst/>
              <a:gdLst>
                <a:gd name="T0" fmla="*/ 2147483647 w 9"/>
                <a:gd name="T1" fmla="*/ 0 h 4"/>
                <a:gd name="T2" fmla="*/ 2147483647 w 9"/>
                <a:gd name="T3" fmla="*/ 2147483647 h 4"/>
                <a:gd name="T4" fmla="*/ 0 w 9"/>
                <a:gd name="T5" fmla="*/ 2147483647 h 4"/>
                <a:gd name="T6" fmla="*/ 2147483647 w 9"/>
                <a:gd name="T7" fmla="*/ 0 h 4"/>
                <a:gd name="T8" fmla="*/ 2147483647 w 9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4"/>
                <a:gd name="T17" fmla="*/ 9 w 9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4">
                  <a:moveTo>
                    <a:pt x="9" y="0"/>
                  </a:moveTo>
                  <a:cubicBezTo>
                    <a:pt x="9" y="1"/>
                    <a:pt x="8" y="2"/>
                    <a:pt x="8" y="4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5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2" name="Freeform 1718"/>
            <p:cNvSpPr>
              <a:spLocks noChangeArrowheads="1"/>
            </p:cNvSpPr>
            <p:nvPr/>
          </p:nvSpPr>
          <p:spPr bwMode="auto">
            <a:xfrm>
              <a:off x="285750" y="582612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2147483647 w 29"/>
                <a:gd name="T11" fmla="*/ 2147483647 h 27"/>
                <a:gd name="T12" fmla="*/ 2147483647 w 29"/>
                <a:gd name="T13" fmla="*/ 2147483647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2147483647 w 29"/>
                <a:gd name="T19" fmla="*/ 2147483647 h 27"/>
                <a:gd name="T20" fmla="*/ 2147483647 w 29"/>
                <a:gd name="T21" fmla="*/ 2147483647 h 27"/>
                <a:gd name="T22" fmla="*/ 2147483647 w 29"/>
                <a:gd name="T23" fmla="*/ 2147483647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9"/>
                <a:gd name="T37" fmla="*/ 0 h 27"/>
                <a:gd name="T38" fmla="*/ 29 w 29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9" h="27">
                  <a:moveTo>
                    <a:pt x="25" y="6"/>
                  </a:moveTo>
                  <a:cubicBezTo>
                    <a:pt x="29" y="12"/>
                    <a:pt x="26" y="19"/>
                    <a:pt x="20" y="23"/>
                  </a:cubicBezTo>
                  <a:cubicBezTo>
                    <a:pt x="15" y="26"/>
                    <a:pt x="8" y="27"/>
                    <a:pt x="3" y="22"/>
                  </a:cubicBezTo>
                  <a:cubicBezTo>
                    <a:pt x="0" y="18"/>
                    <a:pt x="0" y="12"/>
                    <a:pt x="2" y="7"/>
                  </a:cubicBezTo>
                  <a:cubicBezTo>
                    <a:pt x="3" y="7"/>
                    <a:pt x="4" y="6"/>
                    <a:pt x="6" y="6"/>
                  </a:cubicBezTo>
                  <a:cubicBezTo>
                    <a:pt x="4" y="10"/>
                    <a:pt x="4" y="14"/>
                    <a:pt x="5" y="18"/>
                  </a:cubicBezTo>
                  <a:cubicBezTo>
                    <a:pt x="7" y="23"/>
                    <a:pt x="14" y="22"/>
                    <a:pt x="18" y="20"/>
                  </a:cubicBezTo>
                  <a:cubicBezTo>
                    <a:pt x="24" y="17"/>
                    <a:pt x="27" y="7"/>
                    <a:pt x="18" y="5"/>
                  </a:cubicBezTo>
                  <a:cubicBezTo>
                    <a:pt x="14" y="4"/>
                    <a:pt x="10" y="5"/>
                    <a:pt x="6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14" y="0"/>
                    <a:pt x="21" y="0"/>
                    <a:pt x="25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3" name="Freeform 1719"/>
            <p:cNvSpPr>
              <a:spLocks noChangeArrowheads="1"/>
            </p:cNvSpPr>
            <p:nvPr/>
          </p:nvSpPr>
          <p:spPr bwMode="auto">
            <a:xfrm>
              <a:off x="311150" y="714375"/>
              <a:ext cx="9525" cy="14288"/>
            </a:xfrm>
            <a:custGeom>
              <a:avLst/>
              <a:gdLst>
                <a:gd name="T0" fmla="*/ 2147483647 w 8"/>
                <a:gd name="T1" fmla="*/ 2147483647 h 11"/>
                <a:gd name="T2" fmla="*/ 2147483647 w 8"/>
                <a:gd name="T3" fmla="*/ 2147483647 h 11"/>
                <a:gd name="T4" fmla="*/ 0 w 8"/>
                <a:gd name="T5" fmla="*/ 2147483647 h 11"/>
                <a:gd name="T6" fmla="*/ 2147483647 w 8"/>
                <a:gd name="T7" fmla="*/ 0 h 11"/>
                <a:gd name="T8" fmla="*/ 2147483647 w 8"/>
                <a:gd name="T9" fmla="*/ 214748364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1"/>
                <a:gd name="T17" fmla="*/ 8 w 8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1">
                  <a:moveTo>
                    <a:pt x="8" y="1"/>
                  </a:moveTo>
                  <a:cubicBezTo>
                    <a:pt x="7" y="3"/>
                    <a:pt x="6" y="4"/>
                    <a:pt x="5" y="6"/>
                  </a:cubicBezTo>
                  <a:cubicBezTo>
                    <a:pt x="3" y="8"/>
                    <a:pt x="2" y="9"/>
                    <a:pt x="0" y="11"/>
                  </a:cubicBezTo>
                  <a:cubicBezTo>
                    <a:pt x="2" y="7"/>
                    <a:pt x="3" y="4"/>
                    <a:pt x="5" y="0"/>
                  </a:cubicBezTo>
                  <a:cubicBezTo>
                    <a:pt x="6" y="0"/>
                    <a:pt x="7" y="0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4" name="Freeform 1720"/>
            <p:cNvSpPr>
              <a:spLocks noChangeArrowheads="1"/>
            </p:cNvSpPr>
            <p:nvPr/>
          </p:nvSpPr>
          <p:spPr bwMode="auto">
            <a:xfrm>
              <a:off x="319088" y="709612"/>
              <a:ext cx="1" cy="1588"/>
            </a:xfrm>
            <a:custGeom>
              <a:avLst/>
              <a:gdLst>
                <a:gd name="T0" fmla="*/ 1 w 1"/>
                <a:gd name="T1" fmla="*/ 2147483647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2147483647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5" name="Freeform 1721"/>
            <p:cNvSpPr>
              <a:spLocks noChangeArrowheads="1"/>
            </p:cNvSpPr>
            <p:nvPr/>
          </p:nvSpPr>
          <p:spPr bwMode="auto">
            <a:xfrm>
              <a:off x="304800" y="947737"/>
              <a:ext cx="9525" cy="4763"/>
            </a:xfrm>
            <a:custGeom>
              <a:avLst/>
              <a:gdLst>
                <a:gd name="T0" fmla="*/ 2147483647 w 7"/>
                <a:gd name="T1" fmla="*/ 0 h 4"/>
                <a:gd name="T2" fmla="*/ 2147483647 w 7"/>
                <a:gd name="T3" fmla="*/ 2147483647 h 4"/>
                <a:gd name="T4" fmla="*/ 0 w 7"/>
                <a:gd name="T5" fmla="*/ 2147483647 h 4"/>
                <a:gd name="T6" fmla="*/ 0 w 7"/>
                <a:gd name="T7" fmla="*/ 2147483647 h 4"/>
                <a:gd name="T8" fmla="*/ 2147483647 w 7"/>
                <a:gd name="T9" fmla="*/ 2147483647 h 4"/>
                <a:gd name="T10" fmla="*/ 2147483647 w 7"/>
                <a:gd name="T11" fmla="*/ 0 h 4"/>
                <a:gd name="T12" fmla="*/ 2147483647 w 7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0"/>
                  </a:moveTo>
                  <a:cubicBezTo>
                    <a:pt x="7" y="1"/>
                    <a:pt x="6" y="2"/>
                    <a:pt x="5" y="4"/>
                  </a:cubicBezTo>
                  <a:cubicBezTo>
                    <a:pt x="4" y="4"/>
                    <a:pt x="2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6" name="Freeform 1722"/>
            <p:cNvSpPr>
              <a:spLocks noChangeArrowheads="1"/>
            </p:cNvSpPr>
            <p:nvPr/>
          </p:nvSpPr>
          <p:spPr bwMode="auto">
            <a:xfrm>
              <a:off x="309563" y="1516062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2147483647 w 4"/>
                <a:gd name="T7" fmla="*/ 2147483647 h 4"/>
                <a:gd name="T8" fmla="*/ 2147483647 w 4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4"/>
                <a:gd name="T17" fmla="*/ 4 w 4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4">
                  <a:moveTo>
                    <a:pt x="2" y="1"/>
                  </a:moveTo>
                  <a:cubicBezTo>
                    <a:pt x="3" y="0"/>
                    <a:pt x="4" y="2"/>
                    <a:pt x="3" y="3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7" name="Freeform 1723"/>
            <p:cNvSpPr>
              <a:spLocks noChangeArrowheads="1"/>
            </p:cNvSpPr>
            <p:nvPr/>
          </p:nvSpPr>
          <p:spPr bwMode="auto">
            <a:xfrm>
              <a:off x="211138" y="952500"/>
              <a:ext cx="100013" cy="182563"/>
            </a:xfrm>
            <a:custGeom>
              <a:avLst/>
              <a:gdLst>
                <a:gd name="T0" fmla="*/ 2147483647 w 78"/>
                <a:gd name="T1" fmla="*/ 0 h 141"/>
                <a:gd name="T2" fmla="*/ 2147483647 w 78"/>
                <a:gd name="T3" fmla="*/ 2147483647 h 141"/>
                <a:gd name="T4" fmla="*/ 2147483647 w 78"/>
                <a:gd name="T5" fmla="*/ 2147483647 h 141"/>
                <a:gd name="T6" fmla="*/ 2147483647 w 78"/>
                <a:gd name="T7" fmla="*/ 2147483647 h 141"/>
                <a:gd name="T8" fmla="*/ 2147483647 w 78"/>
                <a:gd name="T9" fmla="*/ 2147483647 h 141"/>
                <a:gd name="T10" fmla="*/ 0 w 78"/>
                <a:gd name="T11" fmla="*/ 2147483647 h 141"/>
                <a:gd name="T12" fmla="*/ 2147483647 w 78"/>
                <a:gd name="T13" fmla="*/ 2147483647 h 141"/>
                <a:gd name="T14" fmla="*/ 2147483647 w 78"/>
                <a:gd name="T15" fmla="*/ 2147483647 h 141"/>
                <a:gd name="T16" fmla="*/ 2147483647 w 78"/>
                <a:gd name="T17" fmla="*/ 0 h 141"/>
                <a:gd name="T18" fmla="*/ 2147483647 w 78"/>
                <a:gd name="T19" fmla="*/ 0 h 141"/>
                <a:gd name="T20" fmla="*/ 2147483647 w 78"/>
                <a:gd name="T21" fmla="*/ 0 h 1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41"/>
                <a:gd name="T35" fmla="*/ 78 w 78"/>
                <a:gd name="T36" fmla="*/ 141 h 14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41">
                  <a:moveTo>
                    <a:pt x="78" y="0"/>
                  </a:moveTo>
                  <a:cubicBezTo>
                    <a:pt x="78" y="1"/>
                    <a:pt x="77" y="2"/>
                    <a:pt x="77" y="3"/>
                  </a:cubicBezTo>
                  <a:cubicBezTo>
                    <a:pt x="62" y="30"/>
                    <a:pt x="49" y="58"/>
                    <a:pt x="35" y="85"/>
                  </a:cubicBezTo>
                  <a:cubicBezTo>
                    <a:pt x="25" y="104"/>
                    <a:pt x="16" y="124"/>
                    <a:pt x="4" y="141"/>
                  </a:cubicBezTo>
                  <a:cubicBezTo>
                    <a:pt x="4" y="141"/>
                    <a:pt x="3" y="141"/>
                    <a:pt x="3" y="141"/>
                  </a:cubicBezTo>
                  <a:cubicBezTo>
                    <a:pt x="2" y="141"/>
                    <a:pt x="1" y="140"/>
                    <a:pt x="0" y="140"/>
                  </a:cubicBezTo>
                  <a:cubicBezTo>
                    <a:pt x="5" y="132"/>
                    <a:pt x="9" y="124"/>
                    <a:pt x="13" y="116"/>
                  </a:cubicBezTo>
                  <a:cubicBezTo>
                    <a:pt x="20" y="104"/>
                    <a:pt x="26" y="91"/>
                    <a:pt x="33" y="79"/>
                  </a:cubicBezTo>
                  <a:cubicBezTo>
                    <a:pt x="46" y="52"/>
                    <a:pt x="60" y="26"/>
                    <a:pt x="73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5" y="0"/>
                    <a:pt x="77" y="0"/>
                    <a:pt x="7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8" name="Freeform 1724"/>
            <p:cNvSpPr>
              <a:spLocks noChangeArrowheads="1"/>
            </p:cNvSpPr>
            <p:nvPr/>
          </p:nvSpPr>
          <p:spPr bwMode="auto">
            <a:xfrm>
              <a:off x="296863" y="1058862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0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w 13"/>
                <a:gd name="T23" fmla="*/ 2147483647 h 12"/>
                <a:gd name="T24" fmla="*/ 2147483647 w 13"/>
                <a:gd name="T25" fmla="*/ 0 h 12"/>
                <a:gd name="T26" fmla="*/ 2147483647 w 13"/>
                <a:gd name="T27" fmla="*/ 214748364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"/>
                <a:gd name="T43" fmla="*/ 0 h 12"/>
                <a:gd name="T44" fmla="*/ 13 w 13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" h="12">
                  <a:moveTo>
                    <a:pt x="11" y="3"/>
                  </a:moveTo>
                  <a:cubicBezTo>
                    <a:pt x="13" y="5"/>
                    <a:pt x="11" y="9"/>
                    <a:pt x="9" y="10"/>
                  </a:cubicBezTo>
                  <a:cubicBezTo>
                    <a:pt x="5" y="12"/>
                    <a:pt x="1" y="10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3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8"/>
                    <a:pt x="7" y="9"/>
                    <a:pt x="8" y="7"/>
                  </a:cubicBezTo>
                  <a:cubicBezTo>
                    <a:pt x="9" y="6"/>
                    <a:pt x="10" y="5"/>
                    <a:pt x="8" y="3"/>
                  </a:cubicBezTo>
                  <a:cubicBezTo>
                    <a:pt x="7" y="3"/>
                    <a:pt x="6" y="2"/>
                    <a:pt x="5" y="3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49" name="Freeform 1725"/>
            <p:cNvSpPr>
              <a:spLocks noChangeArrowheads="1"/>
            </p:cNvSpPr>
            <p:nvPr/>
          </p:nvSpPr>
          <p:spPr bwMode="auto">
            <a:xfrm>
              <a:off x="257175" y="1206500"/>
              <a:ext cx="53975" cy="15875"/>
            </a:xfrm>
            <a:custGeom>
              <a:avLst/>
              <a:gdLst>
                <a:gd name="T0" fmla="*/ 2147483647 w 41"/>
                <a:gd name="T1" fmla="*/ 2147483647 h 12"/>
                <a:gd name="T2" fmla="*/ 2147483647 w 41"/>
                <a:gd name="T3" fmla="*/ 2147483647 h 12"/>
                <a:gd name="T4" fmla="*/ 2147483647 w 41"/>
                <a:gd name="T5" fmla="*/ 2147483647 h 12"/>
                <a:gd name="T6" fmla="*/ 2147483647 w 41"/>
                <a:gd name="T7" fmla="*/ 2147483647 h 12"/>
                <a:gd name="T8" fmla="*/ 0 w 41"/>
                <a:gd name="T9" fmla="*/ 2147483647 h 12"/>
                <a:gd name="T10" fmla="*/ 2147483647 w 41"/>
                <a:gd name="T11" fmla="*/ 2147483647 h 12"/>
                <a:gd name="T12" fmla="*/ 0 w 41"/>
                <a:gd name="T13" fmla="*/ 2147483647 h 12"/>
                <a:gd name="T14" fmla="*/ 0 w 41"/>
                <a:gd name="T15" fmla="*/ 2147483647 h 12"/>
                <a:gd name="T16" fmla="*/ 2147483647 w 41"/>
                <a:gd name="T17" fmla="*/ 2147483647 h 12"/>
                <a:gd name="T18" fmla="*/ 2147483647 w 41"/>
                <a:gd name="T19" fmla="*/ 2147483647 h 12"/>
                <a:gd name="T20" fmla="*/ 2147483647 w 41"/>
                <a:gd name="T21" fmla="*/ 2147483647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1"/>
                <a:gd name="T34" fmla="*/ 0 h 12"/>
                <a:gd name="T35" fmla="*/ 41 w 41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1" h="12">
                  <a:moveTo>
                    <a:pt x="41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7" y="3"/>
                    <a:pt x="36" y="3"/>
                  </a:cubicBezTo>
                  <a:cubicBezTo>
                    <a:pt x="36" y="4"/>
                    <a:pt x="36" y="5"/>
                    <a:pt x="37" y="6"/>
                  </a:cubicBezTo>
                  <a:cubicBezTo>
                    <a:pt x="25" y="12"/>
                    <a:pt x="11" y="12"/>
                    <a:pt x="0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8"/>
                    <a:pt x="25" y="8"/>
                    <a:pt x="37" y="1"/>
                  </a:cubicBezTo>
                  <a:cubicBezTo>
                    <a:pt x="38" y="0"/>
                    <a:pt x="40" y="1"/>
                    <a:pt x="40" y="2"/>
                  </a:cubicBezTo>
                  <a:cubicBezTo>
                    <a:pt x="40" y="3"/>
                    <a:pt x="40" y="3"/>
                    <a:pt x="41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0" name="Freeform 1726"/>
            <p:cNvSpPr>
              <a:spLocks noChangeArrowheads="1"/>
            </p:cNvSpPr>
            <p:nvPr/>
          </p:nvSpPr>
          <p:spPr bwMode="auto">
            <a:xfrm>
              <a:off x="161925" y="908050"/>
              <a:ext cx="146050" cy="44450"/>
            </a:xfrm>
            <a:custGeom>
              <a:avLst/>
              <a:gdLst>
                <a:gd name="T0" fmla="*/ 2147483647 w 113"/>
                <a:gd name="T1" fmla="*/ 2147483647 h 34"/>
                <a:gd name="T2" fmla="*/ 2147483647 w 113"/>
                <a:gd name="T3" fmla="*/ 2147483647 h 34"/>
                <a:gd name="T4" fmla="*/ 2147483647 w 113"/>
                <a:gd name="T5" fmla="*/ 2147483647 h 34"/>
                <a:gd name="T6" fmla="*/ 2147483647 w 113"/>
                <a:gd name="T7" fmla="*/ 2147483647 h 34"/>
                <a:gd name="T8" fmla="*/ 2147483647 w 113"/>
                <a:gd name="T9" fmla="*/ 2147483647 h 34"/>
                <a:gd name="T10" fmla="*/ 2147483647 w 113"/>
                <a:gd name="T11" fmla="*/ 2147483647 h 34"/>
                <a:gd name="T12" fmla="*/ 2147483647 w 113"/>
                <a:gd name="T13" fmla="*/ 2147483647 h 34"/>
                <a:gd name="T14" fmla="*/ 2147483647 w 113"/>
                <a:gd name="T15" fmla="*/ 0 h 34"/>
                <a:gd name="T16" fmla="*/ 2147483647 w 113"/>
                <a:gd name="T17" fmla="*/ 0 h 34"/>
                <a:gd name="T18" fmla="*/ 2147483647 w 113"/>
                <a:gd name="T19" fmla="*/ 2147483647 h 34"/>
                <a:gd name="T20" fmla="*/ 2147483647 w 113"/>
                <a:gd name="T21" fmla="*/ 2147483647 h 34"/>
                <a:gd name="T22" fmla="*/ 2147483647 w 113"/>
                <a:gd name="T23" fmla="*/ 2147483647 h 34"/>
                <a:gd name="T24" fmla="*/ 2147483647 w 113"/>
                <a:gd name="T25" fmla="*/ 2147483647 h 34"/>
                <a:gd name="T26" fmla="*/ 2147483647 w 113"/>
                <a:gd name="T27" fmla="*/ 2147483647 h 34"/>
                <a:gd name="T28" fmla="*/ 2147483647 w 113"/>
                <a:gd name="T29" fmla="*/ 2147483647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3"/>
                <a:gd name="T46" fmla="*/ 0 h 34"/>
                <a:gd name="T47" fmla="*/ 113 w 113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3" h="34">
                  <a:moveTo>
                    <a:pt x="113" y="30"/>
                  </a:moveTo>
                  <a:cubicBezTo>
                    <a:pt x="113" y="30"/>
                    <a:pt x="113" y="30"/>
                    <a:pt x="113" y="31"/>
                  </a:cubicBezTo>
                  <a:cubicBezTo>
                    <a:pt x="112" y="32"/>
                    <a:pt x="112" y="33"/>
                    <a:pt x="111" y="34"/>
                  </a:cubicBezTo>
                  <a:cubicBezTo>
                    <a:pt x="106" y="33"/>
                    <a:pt x="101" y="33"/>
                    <a:pt x="95" y="33"/>
                  </a:cubicBezTo>
                  <a:cubicBezTo>
                    <a:pt x="85" y="32"/>
                    <a:pt x="75" y="31"/>
                    <a:pt x="65" y="29"/>
                  </a:cubicBezTo>
                  <a:cubicBezTo>
                    <a:pt x="42" y="24"/>
                    <a:pt x="21" y="16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24" y="13"/>
                    <a:pt x="45" y="21"/>
                    <a:pt x="67" y="25"/>
                  </a:cubicBezTo>
                  <a:cubicBezTo>
                    <a:pt x="77" y="27"/>
                    <a:pt x="88" y="28"/>
                    <a:pt x="98" y="29"/>
                  </a:cubicBezTo>
                  <a:cubicBezTo>
                    <a:pt x="103" y="29"/>
                    <a:pt x="108" y="30"/>
                    <a:pt x="113" y="30"/>
                  </a:cubicBezTo>
                  <a:cubicBezTo>
                    <a:pt x="113" y="30"/>
                    <a:pt x="113" y="30"/>
                    <a:pt x="113" y="3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1" name="Freeform 1727"/>
            <p:cNvSpPr>
              <a:spLocks noChangeArrowheads="1"/>
            </p:cNvSpPr>
            <p:nvPr/>
          </p:nvSpPr>
          <p:spPr bwMode="auto">
            <a:xfrm>
              <a:off x="304800" y="1209675"/>
              <a:ext cx="3175" cy="4763"/>
            </a:xfrm>
            <a:custGeom>
              <a:avLst/>
              <a:gdLst>
                <a:gd name="T0" fmla="*/ 0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2" name="Freeform 1728"/>
            <p:cNvSpPr>
              <a:spLocks noChangeArrowheads="1"/>
            </p:cNvSpPr>
            <p:nvPr/>
          </p:nvSpPr>
          <p:spPr bwMode="auto">
            <a:xfrm>
              <a:off x="300038" y="733425"/>
              <a:ext cx="12700" cy="22225"/>
            </a:xfrm>
            <a:custGeom>
              <a:avLst/>
              <a:gdLst>
                <a:gd name="T0" fmla="*/ 2147483647 w 10"/>
                <a:gd name="T1" fmla="*/ 2147483647 h 18"/>
                <a:gd name="T2" fmla="*/ 2147483647 w 10"/>
                <a:gd name="T3" fmla="*/ 0 h 18"/>
                <a:gd name="T4" fmla="*/ 2147483647 w 10"/>
                <a:gd name="T5" fmla="*/ 2147483647 h 18"/>
                <a:gd name="T6" fmla="*/ 0 w 10"/>
                <a:gd name="T7" fmla="*/ 2147483647 h 18"/>
                <a:gd name="T8" fmla="*/ 2147483647 w 10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8"/>
                <a:gd name="T17" fmla="*/ 10 w 1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8">
                  <a:moveTo>
                    <a:pt x="4" y="6"/>
                  </a:moveTo>
                  <a:cubicBezTo>
                    <a:pt x="6" y="4"/>
                    <a:pt x="8" y="2"/>
                    <a:pt x="10" y="0"/>
                  </a:cubicBezTo>
                  <a:cubicBezTo>
                    <a:pt x="7" y="6"/>
                    <a:pt x="5" y="12"/>
                    <a:pt x="3" y="18"/>
                  </a:cubicBezTo>
                  <a:cubicBezTo>
                    <a:pt x="2" y="17"/>
                    <a:pt x="1" y="17"/>
                    <a:pt x="0" y="16"/>
                  </a:cubicBezTo>
                  <a:cubicBezTo>
                    <a:pt x="2" y="13"/>
                    <a:pt x="3" y="9"/>
                    <a:pt x="4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3" name="Freeform 1729"/>
            <p:cNvSpPr>
              <a:spLocks noChangeArrowheads="1"/>
            </p:cNvSpPr>
            <p:nvPr/>
          </p:nvSpPr>
          <p:spPr bwMode="auto">
            <a:xfrm>
              <a:off x="238125" y="1330325"/>
              <a:ext cx="66675" cy="31750"/>
            </a:xfrm>
            <a:custGeom>
              <a:avLst/>
              <a:gdLst>
                <a:gd name="T0" fmla="*/ 2147483647 w 52"/>
                <a:gd name="T1" fmla="*/ 2147483647 h 24"/>
                <a:gd name="T2" fmla="*/ 2147483647 w 52"/>
                <a:gd name="T3" fmla="*/ 2147483647 h 24"/>
                <a:gd name="T4" fmla="*/ 2147483647 w 52"/>
                <a:gd name="T5" fmla="*/ 2147483647 h 24"/>
                <a:gd name="T6" fmla="*/ 2147483647 w 52"/>
                <a:gd name="T7" fmla="*/ 2147483647 h 24"/>
                <a:gd name="T8" fmla="*/ 2147483647 w 52"/>
                <a:gd name="T9" fmla="*/ 2147483647 h 24"/>
                <a:gd name="T10" fmla="*/ 0 w 52"/>
                <a:gd name="T11" fmla="*/ 2147483647 h 24"/>
                <a:gd name="T12" fmla="*/ 2147483647 w 52"/>
                <a:gd name="T13" fmla="*/ 0 h 24"/>
                <a:gd name="T14" fmla="*/ 2147483647 w 52"/>
                <a:gd name="T15" fmla="*/ 0 h 24"/>
                <a:gd name="T16" fmla="*/ 2147483647 w 52"/>
                <a:gd name="T17" fmla="*/ 2147483647 h 24"/>
                <a:gd name="T18" fmla="*/ 2147483647 w 52"/>
                <a:gd name="T19" fmla="*/ 2147483647 h 24"/>
                <a:gd name="T20" fmla="*/ 2147483647 w 52"/>
                <a:gd name="T21" fmla="*/ 2147483647 h 24"/>
                <a:gd name="T22" fmla="*/ 2147483647 w 52"/>
                <a:gd name="T23" fmla="*/ 2147483647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2"/>
                <a:gd name="T37" fmla="*/ 0 h 24"/>
                <a:gd name="T38" fmla="*/ 52 w 52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2" h="24">
                  <a:moveTo>
                    <a:pt x="52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0" y="10"/>
                    <a:pt x="49" y="10"/>
                    <a:pt x="48" y="9"/>
                  </a:cubicBezTo>
                  <a:cubicBezTo>
                    <a:pt x="48" y="10"/>
                    <a:pt x="48" y="12"/>
                    <a:pt x="48" y="13"/>
                  </a:cubicBezTo>
                  <a:cubicBezTo>
                    <a:pt x="41" y="19"/>
                    <a:pt x="30" y="24"/>
                    <a:pt x="20" y="21"/>
                  </a:cubicBezTo>
                  <a:cubicBezTo>
                    <a:pt x="10" y="19"/>
                    <a:pt x="4" y="1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7" y="8"/>
                    <a:pt x="13" y="16"/>
                    <a:pt x="22" y="17"/>
                  </a:cubicBezTo>
                  <a:cubicBezTo>
                    <a:pt x="32" y="19"/>
                    <a:pt x="41" y="14"/>
                    <a:pt x="48" y="7"/>
                  </a:cubicBezTo>
                  <a:cubicBezTo>
                    <a:pt x="49" y="6"/>
                    <a:pt x="51" y="6"/>
                    <a:pt x="52" y="8"/>
                  </a:cubicBezTo>
                  <a:cubicBezTo>
                    <a:pt x="52" y="9"/>
                    <a:pt x="52" y="9"/>
                    <a:pt x="52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4" name="Freeform 1730"/>
            <p:cNvSpPr>
              <a:spLocks noChangeArrowheads="1"/>
            </p:cNvSpPr>
            <p:nvPr/>
          </p:nvSpPr>
          <p:spPr bwMode="auto">
            <a:xfrm>
              <a:off x="304800" y="703262"/>
              <a:ext cx="1" cy="1588"/>
            </a:xfrm>
            <a:custGeom>
              <a:avLst/>
              <a:gdLst>
                <a:gd name="T0" fmla="*/ 1 w 1"/>
                <a:gd name="T1" fmla="*/ 2147483647 h 1"/>
                <a:gd name="T2" fmla="*/ 0 w 1"/>
                <a:gd name="T3" fmla="*/ 0 h 1"/>
                <a:gd name="T4" fmla="*/ 1 w 1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5" name="Freeform 1731"/>
            <p:cNvSpPr>
              <a:spLocks noChangeArrowheads="1"/>
            </p:cNvSpPr>
            <p:nvPr/>
          </p:nvSpPr>
          <p:spPr bwMode="auto">
            <a:xfrm>
              <a:off x="300038" y="1343025"/>
              <a:ext cx="4763" cy="4763"/>
            </a:xfrm>
            <a:custGeom>
              <a:avLst/>
              <a:gdLst>
                <a:gd name="T0" fmla="*/ 0 w 3"/>
                <a:gd name="T1" fmla="*/ 0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4"/>
                <a:gd name="T14" fmla="*/ 3 w 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4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6" name="Freeform 1732"/>
            <p:cNvSpPr>
              <a:spLocks noChangeArrowheads="1"/>
            </p:cNvSpPr>
            <p:nvPr/>
          </p:nvSpPr>
          <p:spPr bwMode="auto">
            <a:xfrm>
              <a:off x="296863" y="1077912"/>
              <a:ext cx="6350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2147483647 w 5"/>
                <a:gd name="T11" fmla="*/ 0 h 4"/>
                <a:gd name="T12" fmla="*/ 2147483647 w 5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4"/>
                <a:gd name="T23" fmla="*/ 5 w 5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7" name="Freeform 1733"/>
            <p:cNvSpPr>
              <a:spLocks noChangeArrowheads="1"/>
            </p:cNvSpPr>
            <p:nvPr/>
          </p:nvSpPr>
          <p:spPr bwMode="auto">
            <a:xfrm>
              <a:off x="196850" y="758825"/>
              <a:ext cx="106363" cy="61913"/>
            </a:xfrm>
            <a:custGeom>
              <a:avLst/>
              <a:gdLst>
                <a:gd name="T0" fmla="*/ 2147483647 w 82"/>
                <a:gd name="T1" fmla="*/ 2147483647 h 47"/>
                <a:gd name="T2" fmla="*/ 2147483647 w 82"/>
                <a:gd name="T3" fmla="*/ 2147483647 h 47"/>
                <a:gd name="T4" fmla="*/ 2147483647 w 82"/>
                <a:gd name="T5" fmla="*/ 2147483647 h 47"/>
                <a:gd name="T6" fmla="*/ 2147483647 w 82"/>
                <a:gd name="T7" fmla="*/ 2147483647 h 47"/>
                <a:gd name="T8" fmla="*/ 2147483647 w 82"/>
                <a:gd name="T9" fmla="*/ 2147483647 h 47"/>
                <a:gd name="T10" fmla="*/ 2147483647 w 82"/>
                <a:gd name="T11" fmla="*/ 2147483647 h 47"/>
                <a:gd name="T12" fmla="*/ 2147483647 w 82"/>
                <a:gd name="T13" fmla="*/ 2147483647 h 47"/>
                <a:gd name="T14" fmla="*/ 2147483647 w 82"/>
                <a:gd name="T15" fmla="*/ 2147483647 h 47"/>
                <a:gd name="T16" fmla="*/ 0 w 82"/>
                <a:gd name="T17" fmla="*/ 2147483647 h 47"/>
                <a:gd name="T18" fmla="*/ 2147483647 w 82"/>
                <a:gd name="T19" fmla="*/ 2147483647 h 47"/>
                <a:gd name="T20" fmla="*/ 2147483647 w 82"/>
                <a:gd name="T21" fmla="*/ 2147483647 h 47"/>
                <a:gd name="T22" fmla="*/ 2147483647 w 82"/>
                <a:gd name="T23" fmla="*/ 2147483647 h 47"/>
                <a:gd name="T24" fmla="*/ 2147483647 w 82"/>
                <a:gd name="T25" fmla="*/ 2147483647 h 47"/>
                <a:gd name="T26" fmla="*/ 2147483647 w 82"/>
                <a:gd name="T27" fmla="*/ 2147483647 h 47"/>
                <a:gd name="T28" fmla="*/ 2147483647 w 82"/>
                <a:gd name="T29" fmla="*/ 2147483647 h 47"/>
                <a:gd name="T30" fmla="*/ 2147483647 w 82"/>
                <a:gd name="T31" fmla="*/ 2147483647 h 47"/>
                <a:gd name="T32" fmla="*/ 2147483647 w 82"/>
                <a:gd name="T33" fmla="*/ 2147483647 h 47"/>
                <a:gd name="T34" fmla="*/ 2147483647 w 82"/>
                <a:gd name="T35" fmla="*/ 2147483647 h 47"/>
                <a:gd name="T36" fmla="*/ 2147483647 w 82"/>
                <a:gd name="T37" fmla="*/ 0 h 47"/>
                <a:gd name="T38" fmla="*/ 2147483647 w 82"/>
                <a:gd name="T39" fmla="*/ 0 h 47"/>
                <a:gd name="T40" fmla="*/ 2147483647 w 82"/>
                <a:gd name="T41" fmla="*/ 0 h 47"/>
                <a:gd name="T42" fmla="*/ 2147483647 w 82"/>
                <a:gd name="T43" fmla="*/ 2147483647 h 47"/>
                <a:gd name="T44" fmla="*/ 2147483647 w 82"/>
                <a:gd name="T45" fmla="*/ 2147483647 h 47"/>
                <a:gd name="T46" fmla="*/ 2147483647 w 82"/>
                <a:gd name="T47" fmla="*/ 2147483647 h 4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"/>
                <a:gd name="T73" fmla="*/ 0 h 47"/>
                <a:gd name="T74" fmla="*/ 82 w 82"/>
                <a:gd name="T75" fmla="*/ 47 h 4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" h="47">
                  <a:moveTo>
                    <a:pt x="81" y="1"/>
                  </a:moveTo>
                  <a:cubicBezTo>
                    <a:pt x="81" y="1"/>
                    <a:pt x="82" y="1"/>
                    <a:pt x="82" y="2"/>
                  </a:cubicBezTo>
                  <a:cubicBezTo>
                    <a:pt x="79" y="12"/>
                    <a:pt x="77" y="22"/>
                    <a:pt x="75" y="33"/>
                  </a:cubicBezTo>
                  <a:cubicBezTo>
                    <a:pt x="74" y="36"/>
                    <a:pt x="74" y="41"/>
                    <a:pt x="70" y="43"/>
                  </a:cubicBezTo>
                  <a:cubicBezTo>
                    <a:pt x="67" y="43"/>
                    <a:pt x="64" y="44"/>
                    <a:pt x="61" y="45"/>
                  </a:cubicBezTo>
                  <a:cubicBezTo>
                    <a:pt x="45" y="47"/>
                    <a:pt x="28" y="46"/>
                    <a:pt x="12" y="43"/>
                  </a:cubicBezTo>
                  <a:cubicBezTo>
                    <a:pt x="8" y="43"/>
                    <a:pt x="5" y="42"/>
                    <a:pt x="1" y="42"/>
                  </a:cubicBezTo>
                  <a:cubicBezTo>
                    <a:pt x="1" y="41"/>
                    <a:pt x="1" y="40"/>
                    <a:pt x="1" y="40"/>
                  </a:cubicBezTo>
                  <a:cubicBezTo>
                    <a:pt x="1" y="39"/>
                    <a:pt x="1" y="39"/>
                    <a:pt x="0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2" y="40"/>
                    <a:pt x="24" y="41"/>
                    <a:pt x="35" y="42"/>
                  </a:cubicBezTo>
                  <a:cubicBezTo>
                    <a:pt x="47" y="42"/>
                    <a:pt x="58" y="42"/>
                    <a:pt x="69" y="39"/>
                  </a:cubicBezTo>
                  <a:cubicBezTo>
                    <a:pt x="69" y="39"/>
                    <a:pt x="69" y="39"/>
                    <a:pt x="69" y="40"/>
                  </a:cubicBezTo>
                  <a:cubicBezTo>
                    <a:pt x="70" y="39"/>
                    <a:pt x="70" y="39"/>
                    <a:pt x="71" y="38"/>
                  </a:cubicBezTo>
                  <a:cubicBezTo>
                    <a:pt x="70" y="38"/>
                    <a:pt x="70" y="39"/>
                    <a:pt x="69" y="39"/>
                  </a:cubicBezTo>
                  <a:cubicBezTo>
                    <a:pt x="71" y="33"/>
                    <a:pt x="72" y="27"/>
                    <a:pt x="73" y="21"/>
                  </a:cubicBezTo>
                  <a:cubicBezTo>
                    <a:pt x="74" y="21"/>
                    <a:pt x="74" y="21"/>
                    <a:pt x="74" y="20"/>
                  </a:cubicBezTo>
                  <a:cubicBezTo>
                    <a:pt x="74" y="19"/>
                    <a:pt x="74" y="19"/>
                    <a:pt x="74" y="18"/>
                  </a:cubicBezTo>
                  <a:cubicBezTo>
                    <a:pt x="75" y="12"/>
                    <a:pt x="77" y="6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2"/>
                    <a:pt x="78" y="5"/>
                    <a:pt x="77" y="8"/>
                  </a:cubicBezTo>
                  <a:cubicBezTo>
                    <a:pt x="77" y="9"/>
                    <a:pt x="79" y="9"/>
                    <a:pt x="79" y="8"/>
                  </a:cubicBezTo>
                  <a:cubicBezTo>
                    <a:pt x="80" y="6"/>
                    <a:pt x="81" y="4"/>
                    <a:pt x="8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8" name="Freeform 1734"/>
            <p:cNvSpPr>
              <a:spLocks noChangeArrowheads="1"/>
            </p:cNvSpPr>
            <p:nvPr/>
          </p:nvSpPr>
          <p:spPr bwMode="auto">
            <a:xfrm>
              <a:off x="296863" y="758825"/>
              <a:ext cx="4763" cy="11113"/>
            </a:xfrm>
            <a:custGeom>
              <a:avLst/>
              <a:gdLst>
                <a:gd name="T0" fmla="*/ 2147483647 w 4"/>
                <a:gd name="T1" fmla="*/ 0 h 9"/>
                <a:gd name="T2" fmla="*/ 2147483647 w 4"/>
                <a:gd name="T3" fmla="*/ 2147483647 h 9"/>
                <a:gd name="T4" fmla="*/ 2147483647 w 4"/>
                <a:gd name="T5" fmla="*/ 2147483647 h 9"/>
                <a:gd name="T6" fmla="*/ 0 w 4"/>
                <a:gd name="T7" fmla="*/ 2147483647 h 9"/>
                <a:gd name="T8" fmla="*/ 2147483647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9"/>
                <a:gd name="T17" fmla="*/ 4 w 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9">
                  <a:moveTo>
                    <a:pt x="2" y="0"/>
                  </a:moveTo>
                  <a:cubicBezTo>
                    <a:pt x="3" y="0"/>
                    <a:pt x="4" y="1"/>
                    <a:pt x="4" y="1"/>
                  </a:cubicBezTo>
                  <a:cubicBezTo>
                    <a:pt x="4" y="4"/>
                    <a:pt x="3" y="6"/>
                    <a:pt x="2" y="8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59" name="Freeform 1735"/>
            <p:cNvSpPr>
              <a:spLocks noChangeArrowheads="1"/>
            </p:cNvSpPr>
            <p:nvPr/>
          </p:nvSpPr>
          <p:spPr bwMode="auto">
            <a:xfrm>
              <a:off x="298450" y="1077912"/>
              <a:ext cx="3175" cy="1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0 h 1"/>
                <a:gd name="T4" fmla="*/ 2147483647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0" name="Freeform 1736"/>
            <p:cNvSpPr>
              <a:spLocks noChangeArrowheads="1"/>
            </p:cNvSpPr>
            <p:nvPr/>
          </p:nvSpPr>
          <p:spPr bwMode="auto">
            <a:xfrm>
              <a:off x="296863" y="106362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2"/>
                  </a:moveTo>
                  <a:cubicBezTo>
                    <a:pt x="3" y="4"/>
                    <a:pt x="1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1" name="Freeform 1737"/>
            <p:cNvSpPr>
              <a:spLocks noChangeArrowheads="1"/>
            </p:cNvSpPr>
            <p:nvPr/>
          </p:nvSpPr>
          <p:spPr bwMode="auto">
            <a:xfrm>
              <a:off x="257175" y="620712"/>
              <a:ext cx="44450" cy="47625"/>
            </a:xfrm>
            <a:custGeom>
              <a:avLst/>
              <a:gdLst>
                <a:gd name="T0" fmla="*/ 2147483647 w 34"/>
                <a:gd name="T1" fmla="*/ 2147483647 h 37"/>
                <a:gd name="T2" fmla="*/ 2147483647 w 34"/>
                <a:gd name="T3" fmla="*/ 2147483647 h 37"/>
                <a:gd name="T4" fmla="*/ 2147483647 w 34"/>
                <a:gd name="T5" fmla="*/ 2147483647 h 37"/>
                <a:gd name="T6" fmla="*/ 0 w 34"/>
                <a:gd name="T7" fmla="*/ 2147483647 h 37"/>
                <a:gd name="T8" fmla="*/ 0 w 34"/>
                <a:gd name="T9" fmla="*/ 2147483647 h 37"/>
                <a:gd name="T10" fmla="*/ 2147483647 w 34"/>
                <a:gd name="T11" fmla="*/ 2147483647 h 37"/>
                <a:gd name="T12" fmla="*/ 2147483647 w 34"/>
                <a:gd name="T13" fmla="*/ 2147483647 h 37"/>
                <a:gd name="T14" fmla="*/ 2147483647 w 34"/>
                <a:gd name="T15" fmla="*/ 2147483647 h 37"/>
                <a:gd name="T16" fmla="*/ 2147483647 w 34"/>
                <a:gd name="T17" fmla="*/ 2147483647 h 37"/>
                <a:gd name="T18" fmla="*/ 2147483647 w 34"/>
                <a:gd name="T19" fmla="*/ 2147483647 h 37"/>
                <a:gd name="T20" fmla="*/ 2147483647 w 34"/>
                <a:gd name="T21" fmla="*/ 2147483647 h 37"/>
                <a:gd name="T22" fmla="*/ 2147483647 w 34"/>
                <a:gd name="T23" fmla="*/ 2147483647 h 37"/>
                <a:gd name="T24" fmla="*/ 2147483647 w 34"/>
                <a:gd name="T25" fmla="*/ 2147483647 h 37"/>
                <a:gd name="T26" fmla="*/ 2147483647 w 34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"/>
                <a:gd name="T43" fmla="*/ 0 h 37"/>
                <a:gd name="T44" fmla="*/ 34 w 34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" h="37">
                  <a:moveTo>
                    <a:pt x="26" y="4"/>
                  </a:moveTo>
                  <a:cubicBezTo>
                    <a:pt x="32" y="9"/>
                    <a:pt x="34" y="18"/>
                    <a:pt x="32" y="25"/>
                  </a:cubicBezTo>
                  <a:cubicBezTo>
                    <a:pt x="29" y="32"/>
                    <a:pt x="23" y="37"/>
                    <a:pt x="16" y="34"/>
                  </a:cubicBezTo>
                  <a:cubicBezTo>
                    <a:pt x="8" y="32"/>
                    <a:pt x="3" y="23"/>
                    <a:pt x="0" y="16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3" y="14"/>
                    <a:pt x="4" y="16"/>
                    <a:pt x="5" y="19"/>
                  </a:cubicBezTo>
                  <a:cubicBezTo>
                    <a:pt x="8" y="23"/>
                    <a:pt x="11" y="28"/>
                    <a:pt x="15" y="30"/>
                  </a:cubicBezTo>
                  <a:cubicBezTo>
                    <a:pt x="20" y="32"/>
                    <a:pt x="25" y="31"/>
                    <a:pt x="27" y="26"/>
                  </a:cubicBezTo>
                  <a:cubicBezTo>
                    <a:pt x="31" y="19"/>
                    <a:pt x="28" y="5"/>
                    <a:pt x="18" y="6"/>
                  </a:cubicBezTo>
                  <a:cubicBezTo>
                    <a:pt x="12" y="6"/>
                    <a:pt x="7" y="9"/>
                    <a:pt x="3" y="12"/>
                  </a:cubicBezTo>
                  <a:cubicBezTo>
                    <a:pt x="3" y="10"/>
                    <a:pt x="2" y="9"/>
                    <a:pt x="2" y="8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12" y="3"/>
                    <a:pt x="20" y="0"/>
                    <a:pt x="26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2" name="Freeform 1738"/>
            <p:cNvSpPr>
              <a:spLocks noChangeArrowheads="1"/>
            </p:cNvSpPr>
            <p:nvPr/>
          </p:nvSpPr>
          <p:spPr bwMode="auto">
            <a:xfrm>
              <a:off x="255588" y="1081087"/>
              <a:ext cx="46038" cy="92075"/>
            </a:xfrm>
            <a:custGeom>
              <a:avLst/>
              <a:gdLst>
                <a:gd name="T0" fmla="*/ 2147483647 w 36"/>
                <a:gd name="T1" fmla="*/ 0 h 71"/>
                <a:gd name="T2" fmla="*/ 2147483647 w 36"/>
                <a:gd name="T3" fmla="*/ 2147483647 h 71"/>
                <a:gd name="T4" fmla="*/ 2147483647 w 36"/>
                <a:gd name="T5" fmla="*/ 2147483647 h 71"/>
                <a:gd name="T6" fmla="*/ 2147483647 w 36"/>
                <a:gd name="T7" fmla="*/ 2147483647 h 71"/>
                <a:gd name="T8" fmla="*/ 2147483647 w 36"/>
                <a:gd name="T9" fmla="*/ 2147483647 h 71"/>
                <a:gd name="T10" fmla="*/ 2147483647 w 36"/>
                <a:gd name="T11" fmla="*/ 2147483647 h 71"/>
                <a:gd name="T12" fmla="*/ 0 w 36"/>
                <a:gd name="T13" fmla="*/ 2147483647 h 71"/>
                <a:gd name="T14" fmla="*/ 2147483647 w 36"/>
                <a:gd name="T15" fmla="*/ 2147483647 h 71"/>
                <a:gd name="T16" fmla="*/ 2147483647 w 36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71"/>
                <a:gd name="T29" fmla="*/ 36 w 36"/>
                <a:gd name="T30" fmla="*/ 71 h 7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71">
                  <a:moveTo>
                    <a:pt x="32" y="0"/>
                  </a:moveTo>
                  <a:cubicBezTo>
                    <a:pt x="33" y="0"/>
                    <a:pt x="35" y="1"/>
                    <a:pt x="36" y="1"/>
                  </a:cubicBezTo>
                  <a:cubicBezTo>
                    <a:pt x="31" y="19"/>
                    <a:pt x="24" y="36"/>
                    <a:pt x="15" y="52"/>
                  </a:cubicBezTo>
                  <a:cubicBezTo>
                    <a:pt x="12" y="58"/>
                    <a:pt x="8" y="65"/>
                    <a:pt x="4" y="71"/>
                  </a:cubicBezTo>
                  <a:cubicBezTo>
                    <a:pt x="3" y="71"/>
                    <a:pt x="2" y="71"/>
                    <a:pt x="1" y="70"/>
                  </a:cubicBezTo>
                  <a:cubicBezTo>
                    <a:pt x="1" y="70"/>
                    <a:pt x="1" y="70"/>
                    <a:pt x="1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5" y="63"/>
                    <a:pt x="9" y="55"/>
                    <a:pt x="12" y="48"/>
                  </a:cubicBezTo>
                  <a:cubicBezTo>
                    <a:pt x="20" y="33"/>
                    <a:pt x="27" y="17"/>
                    <a:pt x="3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3" name="Freeform 1739"/>
            <p:cNvSpPr>
              <a:spLocks noChangeArrowheads="1"/>
            </p:cNvSpPr>
            <p:nvPr/>
          </p:nvSpPr>
          <p:spPr bwMode="auto">
            <a:xfrm>
              <a:off x="295275" y="1031875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4" name="Freeform 1740"/>
            <p:cNvSpPr>
              <a:spLocks noChangeArrowheads="1"/>
            </p:cNvSpPr>
            <p:nvPr/>
          </p:nvSpPr>
          <p:spPr bwMode="auto">
            <a:xfrm>
              <a:off x="293688" y="1031875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2147483647 w 2"/>
                <a:gd name="T7" fmla="*/ 0 h 2"/>
                <a:gd name="T8" fmla="*/ 2147483647 w 2"/>
                <a:gd name="T9" fmla="*/ 0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5" name="Freeform 1741"/>
            <p:cNvSpPr>
              <a:spLocks noChangeArrowheads="1"/>
            </p:cNvSpPr>
            <p:nvPr/>
          </p:nvSpPr>
          <p:spPr bwMode="auto">
            <a:xfrm>
              <a:off x="288925" y="585787"/>
              <a:ext cx="7938" cy="6350"/>
            </a:xfrm>
            <a:custGeom>
              <a:avLst/>
              <a:gdLst>
                <a:gd name="T0" fmla="*/ 2147483647 w 6"/>
                <a:gd name="T1" fmla="*/ 0 h 5"/>
                <a:gd name="T2" fmla="*/ 2147483647 w 6"/>
                <a:gd name="T3" fmla="*/ 2147483647 h 5"/>
                <a:gd name="T4" fmla="*/ 2147483647 w 6"/>
                <a:gd name="T5" fmla="*/ 2147483647 h 5"/>
                <a:gd name="T6" fmla="*/ 0 w 6"/>
                <a:gd name="T7" fmla="*/ 2147483647 h 5"/>
                <a:gd name="T8" fmla="*/ 0 w 6"/>
                <a:gd name="T9" fmla="*/ 2147483647 h 5"/>
                <a:gd name="T10" fmla="*/ 2147483647 w 6"/>
                <a:gd name="T11" fmla="*/ 2147483647 h 5"/>
                <a:gd name="T12" fmla="*/ 2147483647 w 6"/>
                <a:gd name="T13" fmla="*/ 2147483647 h 5"/>
                <a:gd name="T14" fmla="*/ 2147483647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5"/>
                <a:gd name="T26" fmla="*/ 6 w 6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5">
                  <a:moveTo>
                    <a:pt x="6" y="0"/>
                  </a:moveTo>
                  <a:cubicBezTo>
                    <a:pt x="5" y="0"/>
                    <a:pt x="5" y="1"/>
                    <a:pt x="5" y="2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6" name="Freeform 1742"/>
            <p:cNvSpPr>
              <a:spLocks noChangeArrowheads="1"/>
            </p:cNvSpPr>
            <p:nvPr/>
          </p:nvSpPr>
          <p:spPr bwMode="auto">
            <a:xfrm>
              <a:off x="254000" y="587375"/>
              <a:ext cx="36513" cy="46038"/>
            </a:xfrm>
            <a:custGeom>
              <a:avLst/>
              <a:gdLst>
                <a:gd name="T0" fmla="*/ 2147483647 w 28"/>
                <a:gd name="T1" fmla="*/ 0 h 36"/>
                <a:gd name="T2" fmla="*/ 2147483647 w 28"/>
                <a:gd name="T3" fmla="*/ 2147483647 h 36"/>
                <a:gd name="T4" fmla="*/ 2147483647 w 28"/>
                <a:gd name="T5" fmla="*/ 2147483647 h 36"/>
                <a:gd name="T6" fmla="*/ 2147483647 w 28"/>
                <a:gd name="T7" fmla="*/ 2147483647 h 36"/>
                <a:gd name="T8" fmla="*/ 2147483647 w 28"/>
                <a:gd name="T9" fmla="*/ 2147483647 h 36"/>
                <a:gd name="T10" fmla="*/ 2147483647 w 28"/>
                <a:gd name="T11" fmla="*/ 2147483647 h 36"/>
                <a:gd name="T12" fmla="*/ 2147483647 w 28"/>
                <a:gd name="T13" fmla="*/ 2147483647 h 36"/>
                <a:gd name="T14" fmla="*/ 2147483647 w 28"/>
                <a:gd name="T15" fmla="*/ 0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36"/>
                <a:gd name="T26" fmla="*/ 28 w 2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36">
                  <a:moveTo>
                    <a:pt x="28" y="0"/>
                  </a:moveTo>
                  <a:cubicBezTo>
                    <a:pt x="28" y="1"/>
                    <a:pt x="27" y="2"/>
                    <a:pt x="27" y="3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5"/>
                    <a:pt x="24" y="5"/>
                    <a:pt x="23" y="6"/>
                  </a:cubicBezTo>
                  <a:cubicBezTo>
                    <a:pt x="16" y="9"/>
                    <a:pt x="9" y="16"/>
                    <a:pt x="7" y="24"/>
                  </a:cubicBezTo>
                  <a:cubicBezTo>
                    <a:pt x="6" y="27"/>
                    <a:pt x="5" y="30"/>
                    <a:pt x="5" y="34"/>
                  </a:cubicBezTo>
                  <a:cubicBezTo>
                    <a:pt x="4" y="34"/>
                    <a:pt x="3" y="35"/>
                    <a:pt x="2" y="36"/>
                  </a:cubicBezTo>
                  <a:cubicBezTo>
                    <a:pt x="0" y="20"/>
                    <a:pt x="12" y="5"/>
                    <a:pt x="2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7" name="Freeform 1743"/>
            <p:cNvSpPr>
              <a:spLocks noChangeArrowheads="1"/>
            </p:cNvSpPr>
            <p:nvPr/>
          </p:nvSpPr>
          <p:spPr bwMode="auto">
            <a:xfrm>
              <a:off x="285750" y="808037"/>
              <a:ext cx="3175" cy="3175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8" name="Freeform 1744"/>
            <p:cNvSpPr>
              <a:spLocks noChangeArrowheads="1"/>
            </p:cNvSpPr>
            <p:nvPr/>
          </p:nvSpPr>
          <p:spPr bwMode="auto">
            <a:xfrm>
              <a:off x="277813" y="1060450"/>
              <a:ext cx="1588" cy="3175"/>
            </a:xfrm>
            <a:custGeom>
              <a:avLst/>
              <a:gdLst>
                <a:gd name="T0" fmla="*/ 0 w 1"/>
                <a:gd name="T1" fmla="*/ 0 h 3"/>
                <a:gd name="T2" fmla="*/ 2147483647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3"/>
                <a:gd name="T14" fmla="*/ 1 w 1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69" name="Freeform 1745"/>
            <p:cNvSpPr>
              <a:spLocks noChangeArrowheads="1"/>
            </p:cNvSpPr>
            <p:nvPr/>
          </p:nvSpPr>
          <p:spPr bwMode="auto">
            <a:xfrm>
              <a:off x="261938" y="1331912"/>
              <a:ext cx="15875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2"/>
                  </a:moveTo>
                  <a:cubicBezTo>
                    <a:pt x="11" y="3"/>
                    <a:pt x="13" y="6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10"/>
                    <a:pt x="10" y="9"/>
                    <a:pt x="10" y="7"/>
                  </a:cubicBezTo>
                  <a:cubicBezTo>
                    <a:pt x="9" y="5"/>
                    <a:pt x="6" y="2"/>
                    <a:pt x="4" y="5"/>
                  </a:cubicBezTo>
                  <a:cubicBezTo>
                    <a:pt x="5" y="4"/>
                    <a:pt x="3" y="3"/>
                    <a:pt x="2" y="4"/>
                  </a:cubicBezTo>
                  <a:cubicBezTo>
                    <a:pt x="4" y="1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0" name="Freeform 1746"/>
            <p:cNvSpPr>
              <a:spLocks noChangeArrowheads="1"/>
            </p:cNvSpPr>
            <p:nvPr/>
          </p:nvSpPr>
          <p:spPr bwMode="auto">
            <a:xfrm>
              <a:off x="261938" y="1195387"/>
              <a:ext cx="17463" cy="14288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0 w 13"/>
                <a:gd name="T5" fmla="*/ 2147483647 h 12"/>
                <a:gd name="T6" fmla="*/ 0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0 w 13"/>
                <a:gd name="T23" fmla="*/ 2147483647 h 12"/>
                <a:gd name="T24" fmla="*/ 0 w 13"/>
                <a:gd name="T25" fmla="*/ 2147483647 h 12"/>
                <a:gd name="T26" fmla="*/ 2147483647 w 13"/>
                <a:gd name="T27" fmla="*/ 2147483647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1" y="3"/>
                  </a:moveTo>
                  <a:cubicBezTo>
                    <a:pt x="13" y="6"/>
                    <a:pt x="11" y="10"/>
                    <a:pt x="9" y="11"/>
                  </a:cubicBezTo>
                  <a:cubicBezTo>
                    <a:pt x="5" y="12"/>
                    <a:pt x="1" y="11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9"/>
                    <a:pt x="6" y="10"/>
                    <a:pt x="8" y="8"/>
                  </a:cubicBezTo>
                  <a:cubicBezTo>
                    <a:pt x="9" y="7"/>
                    <a:pt x="10" y="5"/>
                    <a:pt x="8" y="4"/>
                  </a:cubicBezTo>
                  <a:cubicBezTo>
                    <a:pt x="7" y="3"/>
                    <a:pt x="6" y="3"/>
                    <a:pt x="4" y="3"/>
                  </a:cubicBezTo>
                  <a:cubicBezTo>
                    <a:pt x="3" y="4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1" y="1"/>
                    <a:pt x="4" y="1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1" name="Freeform 1747"/>
            <p:cNvSpPr>
              <a:spLocks noChangeArrowheads="1"/>
            </p:cNvSpPr>
            <p:nvPr/>
          </p:nvSpPr>
          <p:spPr bwMode="auto">
            <a:xfrm>
              <a:off x="261938" y="1336675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1" y="1"/>
                  </a:moveTo>
                  <a:cubicBezTo>
                    <a:pt x="2" y="0"/>
                    <a:pt x="4" y="1"/>
                    <a:pt x="3" y="2"/>
                  </a:cubicBezTo>
                  <a:cubicBezTo>
                    <a:pt x="2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2" name="Freeform 1748"/>
            <p:cNvSpPr>
              <a:spLocks noChangeArrowheads="1"/>
            </p:cNvSpPr>
            <p:nvPr/>
          </p:nvSpPr>
          <p:spPr bwMode="auto">
            <a:xfrm>
              <a:off x="261938" y="1201737"/>
              <a:ext cx="4763" cy="3175"/>
            </a:xfrm>
            <a:custGeom>
              <a:avLst/>
              <a:gdLst>
                <a:gd name="T0" fmla="*/ 2147483647 w 3"/>
                <a:gd name="T1" fmla="*/ 2147483647 h 3"/>
                <a:gd name="T2" fmla="*/ 0 w 3"/>
                <a:gd name="T3" fmla="*/ 2147483647 h 3"/>
                <a:gd name="T4" fmla="*/ 0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2147483647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3" y="2"/>
                  </a:moveTo>
                  <a:cubicBezTo>
                    <a:pt x="3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3" name="Freeform 1749"/>
            <p:cNvSpPr>
              <a:spLocks noChangeArrowheads="1"/>
            </p:cNvSpPr>
            <p:nvPr/>
          </p:nvSpPr>
          <p:spPr bwMode="auto">
            <a:xfrm>
              <a:off x="230188" y="671512"/>
              <a:ext cx="38100" cy="34925"/>
            </a:xfrm>
            <a:custGeom>
              <a:avLst/>
              <a:gdLst>
                <a:gd name="T0" fmla="*/ 2147483647 w 30"/>
                <a:gd name="T1" fmla="*/ 2147483647 h 26"/>
                <a:gd name="T2" fmla="*/ 2147483647 w 30"/>
                <a:gd name="T3" fmla="*/ 2147483647 h 26"/>
                <a:gd name="T4" fmla="*/ 2147483647 w 30"/>
                <a:gd name="T5" fmla="*/ 2147483647 h 26"/>
                <a:gd name="T6" fmla="*/ 0 w 30"/>
                <a:gd name="T7" fmla="*/ 2147483647 h 26"/>
                <a:gd name="T8" fmla="*/ 2147483647 w 30"/>
                <a:gd name="T9" fmla="*/ 2147483647 h 26"/>
                <a:gd name="T10" fmla="*/ 2147483647 w 30"/>
                <a:gd name="T11" fmla="*/ 2147483647 h 26"/>
                <a:gd name="T12" fmla="*/ 2147483647 w 30"/>
                <a:gd name="T13" fmla="*/ 2147483647 h 26"/>
                <a:gd name="T14" fmla="*/ 2147483647 w 30"/>
                <a:gd name="T15" fmla="*/ 2147483647 h 26"/>
                <a:gd name="T16" fmla="*/ 2147483647 w 30"/>
                <a:gd name="T17" fmla="*/ 2147483647 h 26"/>
                <a:gd name="T18" fmla="*/ 2147483647 w 30"/>
                <a:gd name="T19" fmla="*/ 2147483647 h 26"/>
                <a:gd name="T20" fmla="*/ 2147483647 w 30"/>
                <a:gd name="T21" fmla="*/ 2147483647 h 26"/>
                <a:gd name="T22" fmla="*/ 2147483647 w 30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0"/>
                <a:gd name="T37" fmla="*/ 0 h 26"/>
                <a:gd name="T38" fmla="*/ 30 w 30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0" h="26">
                  <a:moveTo>
                    <a:pt x="23" y="3"/>
                  </a:moveTo>
                  <a:cubicBezTo>
                    <a:pt x="29" y="6"/>
                    <a:pt x="30" y="14"/>
                    <a:pt x="26" y="19"/>
                  </a:cubicBezTo>
                  <a:cubicBezTo>
                    <a:pt x="22" y="25"/>
                    <a:pt x="15" y="26"/>
                    <a:pt x="9" y="23"/>
                  </a:cubicBezTo>
                  <a:cubicBezTo>
                    <a:pt x="5" y="21"/>
                    <a:pt x="2" y="17"/>
                    <a:pt x="0" y="13"/>
                  </a:cubicBezTo>
                  <a:cubicBezTo>
                    <a:pt x="1" y="12"/>
                    <a:pt x="2" y="11"/>
                    <a:pt x="3" y="10"/>
                  </a:cubicBezTo>
                  <a:cubicBezTo>
                    <a:pt x="6" y="17"/>
                    <a:pt x="11" y="22"/>
                    <a:pt x="18" y="20"/>
                  </a:cubicBezTo>
                  <a:cubicBezTo>
                    <a:pt x="22" y="19"/>
                    <a:pt x="26" y="14"/>
                    <a:pt x="24" y="10"/>
                  </a:cubicBezTo>
                  <a:cubicBezTo>
                    <a:pt x="23" y="6"/>
                    <a:pt x="19" y="5"/>
                    <a:pt x="15" y="5"/>
                  </a:cubicBezTo>
                  <a:cubicBezTo>
                    <a:pt x="11" y="6"/>
                    <a:pt x="7" y="8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10" y="2"/>
                    <a:pt x="18" y="0"/>
                    <a:pt x="23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4" name="Freeform 1750"/>
            <p:cNvSpPr>
              <a:spLocks noChangeArrowheads="1"/>
            </p:cNvSpPr>
            <p:nvPr/>
          </p:nvSpPr>
          <p:spPr bwMode="auto">
            <a:xfrm>
              <a:off x="255588" y="630237"/>
              <a:ext cx="6350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3" y="0"/>
                  </a:moveTo>
                  <a:cubicBezTo>
                    <a:pt x="3" y="1"/>
                    <a:pt x="4" y="2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5" name="Freeform 1751"/>
            <p:cNvSpPr>
              <a:spLocks noChangeArrowheads="1"/>
            </p:cNvSpPr>
            <p:nvPr/>
          </p:nvSpPr>
          <p:spPr bwMode="auto">
            <a:xfrm>
              <a:off x="255588" y="1173162"/>
              <a:ext cx="4763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1"/>
                  </a:moveTo>
                  <a:cubicBezTo>
                    <a:pt x="4" y="2"/>
                    <a:pt x="3" y="2"/>
                    <a:pt x="3" y="3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6" name="Freeform 1752"/>
            <p:cNvSpPr>
              <a:spLocks noChangeArrowheads="1"/>
            </p:cNvSpPr>
            <p:nvPr/>
          </p:nvSpPr>
          <p:spPr bwMode="auto">
            <a:xfrm>
              <a:off x="254000" y="1209675"/>
              <a:ext cx="6350" cy="6350"/>
            </a:xfrm>
            <a:custGeom>
              <a:avLst/>
              <a:gdLst>
                <a:gd name="T0" fmla="*/ 2147483647 w 5"/>
                <a:gd name="T1" fmla="*/ 0 h 5"/>
                <a:gd name="T2" fmla="*/ 2147483647 w 5"/>
                <a:gd name="T3" fmla="*/ 2147483647 h 5"/>
                <a:gd name="T4" fmla="*/ 2147483647 w 5"/>
                <a:gd name="T5" fmla="*/ 2147483647 h 5"/>
                <a:gd name="T6" fmla="*/ 0 w 5"/>
                <a:gd name="T7" fmla="*/ 2147483647 h 5"/>
                <a:gd name="T8" fmla="*/ 0 w 5"/>
                <a:gd name="T9" fmla="*/ 2147483647 h 5"/>
                <a:gd name="T10" fmla="*/ 2147483647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5"/>
                <a:gd name="T20" fmla="*/ 5 w 5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5">
                  <a:moveTo>
                    <a:pt x="3" y="0"/>
                  </a:moveTo>
                  <a:cubicBezTo>
                    <a:pt x="4" y="1"/>
                    <a:pt x="5" y="2"/>
                    <a:pt x="4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7" name="Freeform 1753"/>
            <p:cNvSpPr>
              <a:spLocks noChangeArrowheads="1"/>
            </p:cNvSpPr>
            <p:nvPr/>
          </p:nvSpPr>
          <p:spPr bwMode="auto">
            <a:xfrm>
              <a:off x="236538" y="1173162"/>
              <a:ext cx="22225" cy="39688"/>
            </a:xfrm>
            <a:custGeom>
              <a:avLst/>
              <a:gdLst>
                <a:gd name="T0" fmla="*/ 2147483647 w 17"/>
                <a:gd name="T1" fmla="*/ 2147483647 h 31"/>
                <a:gd name="T2" fmla="*/ 2147483647 w 17"/>
                <a:gd name="T3" fmla="*/ 2147483647 h 31"/>
                <a:gd name="T4" fmla="*/ 2147483647 w 17"/>
                <a:gd name="T5" fmla="*/ 2147483647 h 31"/>
                <a:gd name="T6" fmla="*/ 2147483647 w 17"/>
                <a:gd name="T7" fmla="*/ 2147483647 h 31"/>
                <a:gd name="T8" fmla="*/ 2147483647 w 17"/>
                <a:gd name="T9" fmla="*/ 2147483647 h 31"/>
                <a:gd name="T10" fmla="*/ 2147483647 w 17"/>
                <a:gd name="T11" fmla="*/ 2147483647 h 31"/>
                <a:gd name="T12" fmla="*/ 2147483647 w 17"/>
                <a:gd name="T13" fmla="*/ 2147483647 h 31"/>
                <a:gd name="T14" fmla="*/ 2147483647 w 17"/>
                <a:gd name="T15" fmla="*/ 2147483647 h 31"/>
                <a:gd name="T16" fmla="*/ 2147483647 w 17"/>
                <a:gd name="T17" fmla="*/ 2147483647 h 31"/>
                <a:gd name="T18" fmla="*/ 2147483647 w 17"/>
                <a:gd name="T19" fmla="*/ 2147483647 h 31"/>
                <a:gd name="T20" fmla="*/ 0 w 17"/>
                <a:gd name="T21" fmla="*/ 2147483647 h 31"/>
                <a:gd name="T22" fmla="*/ 2147483647 w 17"/>
                <a:gd name="T23" fmla="*/ 2147483647 h 31"/>
                <a:gd name="T24" fmla="*/ 2147483647 w 17"/>
                <a:gd name="T25" fmla="*/ 0 h 31"/>
                <a:gd name="T26" fmla="*/ 2147483647 w 17"/>
                <a:gd name="T27" fmla="*/ 2147483647 h 31"/>
                <a:gd name="T28" fmla="*/ 2147483647 w 17"/>
                <a:gd name="T29" fmla="*/ 2147483647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31"/>
                <a:gd name="T47" fmla="*/ 17 w 17"/>
                <a:gd name="T48" fmla="*/ 31 h 3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31">
                  <a:moveTo>
                    <a:pt x="15" y="2"/>
                  </a:moveTo>
                  <a:cubicBezTo>
                    <a:pt x="16" y="2"/>
                    <a:pt x="16" y="2"/>
                    <a:pt x="17" y="3"/>
                  </a:cubicBezTo>
                  <a:cubicBezTo>
                    <a:pt x="13" y="8"/>
                    <a:pt x="10" y="12"/>
                    <a:pt x="5" y="16"/>
                  </a:cubicBezTo>
                  <a:cubicBezTo>
                    <a:pt x="5" y="16"/>
                    <a:pt x="4" y="15"/>
                    <a:pt x="4" y="14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8" y="21"/>
                    <a:pt x="12" y="25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4" y="28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8" y="27"/>
                    <a:pt x="3" y="23"/>
                    <a:pt x="0" y="17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6" y="10"/>
                    <a:pt x="10" y="5"/>
                    <a:pt x="14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1"/>
                    <a:pt x="1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8" name="Freeform 1754"/>
            <p:cNvSpPr>
              <a:spLocks noChangeArrowheads="1"/>
            </p:cNvSpPr>
            <p:nvPr/>
          </p:nvSpPr>
          <p:spPr bwMode="auto">
            <a:xfrm>
              <a:off x="227013" y="633412"/>
              <a:ext cx="30163" cy="52388"/>
            </a:xfrm>
            <a:custGeom>
              <a:avLst/>
              <a:gdLst>
                <a:gd name="T0" fmla="*/ 2147483647 w 23"/>
                <a:gd name="T1" fmla="*/ 0 h 40"/>
                <a:gd name="T2" fmla="*/ 2147483647 w 23"/>
                <a:gd name="T3" fmla="*/ 2147483647 h 40"/>
                <a:gd name="T4" fmla="*/ 2147483647 w 23"/>
                <a:gd name="T5" fmla="*/ 2147483647 h 40"/>
                <a:gd name="T6" fmla="*/ 2147483647 w 23"/>
                <a:gd name="T7" fmla="*/ 2147483647 h 40"/>
                <a:gd name="T8" fmla="*/ 2147483647 w 23"/>
                <a:gd name="T9" fmla="*/ 2147483647 h 40"/>
                <a:gd name="T10" fmla="*/ 2147483647 w 23"/>
                <a:gd name="T11" fmla="*/ 2147483647 h 40"/>
                <a:gd name="T12" fmla="*/ 0 w 23"/>
                <a:gd name="T13" fmla="*/ 2147483647 h 40"/>
                <a:gd name="T14" fmla="*/ 2147483647 w 23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40"/>
                <a:gd name="T26" fmla="*/ 23 w 23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40">
                  <a:moveTo>
                    <a:pt x="22" y="0"/>
                  </a:moveTo>
                  <a:cubicBezTo>
                    <a:pt x="22" y="1"/>
                    <a:pt x="22" y="3"/>
                    <a:pt x="23" y="4"/>
                  </a:cubicBezTo>
                  <a:cubicBezTo>
                    <a:pt x="21" y="6"/>
                    <a:pt x="19" y="7"/>
                    <a:pt x="18" y="9"/>
                  </a:cubicBezTo>
                  <a:cubicBezTo>
                    <a:pt x="11" y="16"/>
                    <a:pt x="5" y="25"/>
                    <a:pt x="4" y="34"/>
                  </a:cubicBezTo>
                  <a:cubicBezTo>
                    <a:pt x="4" y="35"/>
                    <a:pt x="4" y="36"/>
                    <a:pt x="5" y="37"/>
                  </a:cubicBezTo>
                  <a:cubicBezTo>
                    <a:pt x="3" y="38"/>
                    <a:pt x="2" y="39"/>
                    <a:pt x="1" y="40"/>
                  </a:cubicBezTo>
                  <a:cubicBezTo>
                    <a:pt x="1" y="38"/>
                    <a:pt x="0" y="37"/>
                    <a:pt x="0" y="35"/>
                  </a:cubicBezTo>
                  <a:cubicBezTo>
                    <a:pt x="1" y="22"/>
                    <a:pt x="10" y="8"/>
                    <a:pt x="2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79" name="Freeform 1755"/>
            <p:cNvSpPr>
              <a:spLocks noChangeArrowheads="1"/>
            </p:cNvSpPr>
            <p:nvPr/>
          </p:nvSpPr>
          <p:spPr bwMode="auto">
            <a:xfrm>
              <a:off x="204788" y="1212850"/>
              <a:ext cx="52388" cy="79375"/>
            </a:xfrm>
            <a:custGeom>
              <a:avLst/>
              <a:gdLst>
                <a:gd name="T0" fmla="*/ 2147483647 w 40"/>
                <a:gd name="T1" fmla="*/ 0 h 61"/>
                <a:gd name="T2" fmla="*/ 2147483647 w 40"/>
                <a:gd name="T3" fmla="*/ 2147483647 h 61"/>
                <a:gd name="T4" fmla="*/ 2147483647 w 40"/>
                <a:gd name="T5" fmla="*/ 2147483647 h 61"/>
                <a:gd name="T6" fmla="*/ 2147483647 w 40"/>
                <a:gd name="T7" fmla="*/ 2147483647 h 61"/>
                <a:gd name="T8" fmla="*/ 2147483647 w 40"/>
                <a:gd name="T9" fmla="*/ 2147483647 h 61"/>
                <a:gd name="T10" fmla="*/ 2147483647 w 40"/>
                <a:gd name="T11" fmla="*/ 2147483647 h 61"/>
                <a:gd name="T12" fmla="*/ 0 w 40"/>
                <a:gd name="T13" fmla="*/ 2147483647 h 61"/>
                <a:gd name="T14" fmla="*/ 2147483647 w 40"/>
                <a:gd name="T15" fmla="*/ 2147483647 h 61"/>
                <a:gd name="T16" fmla="*/ 2147483647 w 40"/>
                <a:gd name="T17" fmla="*/ 2147483647 h 61"/>
                <a:gd name="T18" fmla="*/ 2147483647 w 40"/>
                <a:gd name="T19" fmla="*/ 2147483647 h 61"/>
                <a:gd name="T20" fmla="*/ 2147483647 w 40"/>
                <a:gd name="T21" fmla="*/ 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1"/>
                <a:gd name="T35" fmla="*/ 40 w 40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1">
                  <a:moveTo>
                    <a:pt x="37" y="0"/>
                  </a:moveTo>
                  <a:cubicBezTo>
                    <a:pt x="38" y="1"/>
                    <a:pt x="39" y="1"/>
                    <a:pt x="40" y="2"/>
                  </a:cubicBezTo>
                  <a:cubicBezTo>
                    <a:pt x="33" y="18"/>
                    <a:pt x="24" y="33"/>
                    <a:pt x="14" y="47"/>
                  </a:cubicBezTo>
                  <a:cubicBezTo>
                    <a:pt x="11" y="52"/>
                    <a:pt x="8" y="56"/>
                    <a:pt x="4" y="61"/>
                  </a:cubicBezTo>
                  <a:cubicBezTo>
                    <a:pt x="3" y="60"/>
                    <a:pt x="3" y="60"/>
                    <a:pt x="2" y="60"/>
                  </a:cubicBezTo>
                  <a:cubicBezTo>
                    <a:pt x="2" y="60"/>
                    <a:pt x="1" y="60"/>
                    <a:pt x="1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5"/>
                    <a:pt x="5" y="5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8" y="48"/>
                    <a:pt x="11" y="45"/>
                    <a:pt x="13" y="41"/>
                  </a:cubicBezTo>
                  <a:cubicBezTo>
                    <a:pt x="22" y="28"/>
                    <a:pt x="30" y="14"/>
                    <a:pt x="3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0" name="Freeform 1756"/>
            <p:cNvSpPr>
              <a:spLocks noChangeArrowheads="1"/>
            </p:cNvSpPr>
            <p:nvPr/>
          </p:nvSpPr>
          <p:spPr bwMode="auto">
            <a:xfrm>
              <a:off x="231775" y="1504950"/>
              <a:ext cx="15875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0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1" y="3"/>
                  </a:moveTo>
                  <a:cubicBezTo>
                    <a:pt x="13" y="5"/>
                    <a:pt x="12" y="9"/>
                    <a:pt x="9" y="10"/>
                  </a:cubicBezTo>
                  <a:cubicBezTo>
                    <a:pt x="6" y="12"/>
                    <a:pt x="1" y="10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7" y="9"/>
                    <a:pt x="9" y="7"/>
                  </a:cubicBezTo>
                  <a:cubicBezTo>
                    <a:pt x="10" y="6"/>
                    <a:pt x="10" y="5"/>
                    <a:pt x="9" y="3"/>
                  </a:cubicBezTo>
                  <a:cubicBezTo>
                    <a:pt x="8" y="3"/>
                    <a:pt x="6" y="2"/>
                    <a:pt x="5" y="3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1"/>
                    <a:pt x="1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1" name="Freeform 1757"/>
            <p:cNvSpPr>
              <a:spLocks noChangeArrowheads="1"/>
            </p:cNvSpPr>
            <p:nvPr/>
          </p:nvSpPr>
          <p:spPr bwMode="auto">
            <a:xfrm>
              <a:off x="241300" y="1190625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2147483647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2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2" name="Freeform 1758"/>
            <p:cNvSpPr>
              <a:spLocks noChangeArrowheads="1"/>
            </p:cNvSpPr>
            <p:nvPr/>
          </p:nvSpPr>
          <p:spPr bwMode="auto">
            <a:xfrm>
              <a:off x="174625" y="1289050"/>
              <a:ext cx="68263" cy="55563"/>
            </a:xfrm>
            <a:custGeom>
              <a:avLst/>
              <a:gdLst>
                <a:gd name="T0" fmla="*/ 2147483647 w 53"/>
                <a:gd name="T1" fmla="*/ 2147483647 h 43"/>
                <a:gd name="T2" fmla="*/ 0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0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2147483647 w 53"/>
                <a:gd name="T25" fmla="*/ 2147483647 h 43"/>
                <a:gd name="T26" fmla="*/ 2147483647 w 53"/>
                <a:gd name="T27" fmla="*/ 2147483647 h 43"/>
                <a:gd name="T28" fmla="*/ 2147483647 w 53"/>
                <a:gd name="T29" fmla="*/ 2147483647 h 43"/>
                <a:gd name="T30" fmla="*/ 2147483647 w 53"/>
                <a:gd name="T31" fmla="*/ 2147483647 h 43"/>
                <a:gd name="T32" fmla="*/ 2147483647 w 53"/>
                <a:gd name="T33" fmla="*/ 2147483647 h 43"/>
                <a:gd name="T34" fmla="*/ 2147483647 w 53"/>
                <a:gd name="T35" fmla="*/ 2147483647 h 4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3"/>
                <a:gd name="T55" fmla="*/ 0 h 43"/>
                <a:gd name="T56" fmla="*/ 53 w 53"/>
                <a:gd name="T57" fmla="*/ 43 h 4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3" h="43">
                  <a:moveTo>
                    <a:pt x="20" y="41"/>
                  </a:moveTo>
                  <a:cubicBezTo>
                    <a:pt x="11" y="40"/>
                    <a:pt x="4" y="35"/>
                    <a:pt x="0" y="25"/>
                  </a:cubicBezTo>
                  <a:cubicBezTo>
                    <a:pt x="0" y="24"/>
                    <a:pt x="1" y="23"/>
                    <a:pt x="1" y="23"/>
                  </a:cubicBezTo>
                  <a:cubicBezTo>
                    <a:pt x="10" y="16"/>
                    <a:pt x="17" y="8"/>
                    <a:pt x="24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6" y="2"/>
                    <a:pt x="26" y="3"/>
                    <a:pt x="27" y="3"/>
                  </a:cubicBezTo>
                  <a:cubicBezTo>
                    <a:pt x="20" y="11"/>
                    <a:pt x="13" y="19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4" y="25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12" y="43"/>
                    <a:pt x="37" y="40"/>
                    <a:pt x="49" y="29"/>
                  </a:cubicBezTo>
                  <a:cubicBezTo>
                    <a:pt x="50" y="28"/>
                    <a:pt x="52" y="28"/>
                    <a:pt x="52" y="30"/>
                  </a:cubicBezTo>
                  <a:cubicBezTo>
                    <a:pt x="53" y="30"/>
                    <a:pt x="53" y="31"/>
                    <a:pt x="53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49" y="31"/>
                    <a:pt x="48" y="31"/>
                  </a:cubicBezTo>
                  <a:cubicBezTo>
                    <a:pt x="49" y="32"/>
                    <a:pt x="49" y="33"/>
                    <a:pt x="49" y="34"/>
                  </a:cubicBezTo>
                  <a:cubicBezTo>
                    <a:pt x="41" y="40"/>
                    <a:pt x="30" y="43"/>
                    <a:pt x="20" y="4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3" name="Freeform 1759"/>
            <p:cNvSpPr>
              <a:spLocks noChangeArrowheads="1"/>
            </p:cNvSpPr>
            <p:nvPr/>
          </p:nvSpPr>
          <p:spPr bwMode="auto">
            <a:xfrm>
              <a:off x="236538" y="1328737"/>
              <a:ext cx="4763" cy="4763"/>
            </a:xfrm>
            <a:custGeom>
              <a:avLst/>
              <a:gdLst>
                <a:gd name="T0" fmla="*/ 0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3"/>
                <a:gd name="T14" fmla="*/ 4 w 4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3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4" name="Freeform 1760"/>
            <p:cNvSpPr>
              <a:spLocks noChangeArrowheads="1"/>
            </p:cNvSpPr>
            <p:nvPr/>
          </p:nvSpPr>
          <p:spPr bwMode="auto">
            <a:xfrm>
              <a:off x="233363" y="1509712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2147483647 h 3"/>
                <a:gd name="T6" fmla="*/ 2147483647 w 2"/>
                <a:gd name="T7" fmla="*/ 2147483647 h 3"/>
                <a:gd name="T8" fmla="*/ 2147483647 w 2"/>
                <a:gd name="T9" fmla="*/ 2147483647 h 3"/>
                <a:gd name="T10" fmla="*/ 2147483647 w 2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2" y="2"/>
                  </a:moveTo>
                  <a:cubicBezTo>
                    <a:pt x="2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5" name="Freeform 1761"/>
            <p:cNvSpPr>
              <a:spLocks noChangeArrowheads="1"/>
            </p:cNvSpPr>
            <p:nvPr/>
          </p:nvSpPr>
          <p:spPr bwMode="auto">
            <a:xfrm>
              <a:off x="228600" y="681037"/>
              <a:ext cx="4763" cy="7938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6" name="Freeform 1762"/>
            <p:cNvSpPr>
              <a:spLocks noChangeArrowheads="1"/>
            </p:cNvSpPr>
            <p:nvPr/>
          </p:nvSpPr>
          <p:spPr bwMode="auto">
            <a:xfrm>
              <a:off x="123825" y="1123950"/>
              <a:ext cx="106363" cy="139700"/>
            </a:xfrm>
            <a:custGeom>
              <a:avLst/>
              <a:gdLst>
                <a:gd name="T0" fmla="*/ 2147483647 w 82"/>
                <a:gd name="T1" fmla="*/ 2147483647 h 107"/>
                <a:gd name="T2" fmla="*/ 2147483647 w 82"/>
                <a:gd name="T3" fmla="*/ 2147483647 h 107"/>
                <a:gd name="T4" fmla="*/ 2147483647 w 82"/>
                <a:gd name="T5" fmla="*/ 2147483647 h 107"/>
                <a:gd name="T6" fmla="*/ 2147483647 w 82"/>
                <a:gd name="T7" fmla="*/ 2147483647 h 107"/>
                <a:gd name="T8" fmla="*/ 2147483647 w 82"/>
                <a:gd name="T9" fmla="*/ 2147483647 h 107"/>
                <a:gd name="T10" fmla="*/ 2147483647 w 82"/>
                <a:gd name="T11" fmla="*/ 2147483647 h 107"/>
                <a:gd name="T12" fmla="*/ 2147483647 w 82"/>
                <a:gd name="T13" fmla="*/ 2147483647 h 107"/>
                <a:gd name="T14" fmla="*/ 2147483647 w 82"/>
                <a:gd name="T15" fmla="*/ 2147483647 h 107"/>
                <a:gd name="T16" fmla="*/ 2147483647 w 82"/>
                <a:gd name="T17" fmla="*/ 2147483647 h 107"/>
                <a:gd name="T18" fmla="*/ 2147483647 w 82"/>
                <a:gd name="T19" fmla="*/ 2147483647 h 107"/>
                <a:gd name="T20" fmla="*/ 2147483647 w 82"/>
                <a:gd name="T21" fmla="*/ 2147483647 h 107"/>
                <a:gd name="T22" fmla="*/ 2147483647 w 82"/>
                <a:gd name="T23" fmla="*/ 2147483647 h 107"/>
                <a:gd name="T24" fmla="*/ 2147483647 w 82"/>
                <a:gd name="T25" fmla="*/ 2147483647 h 107"/>
                <a:gd name="T26" fmla="*/ 2147483647 w 82"/>
                <a:gd name="T27" fmla="*/ 2147483647 h 107"/>
                <a:gd name="T28" fmla="*/ 2147483647 w 82"/>
                <a:gd name="T29" fmla="*/ 2147483647 h 107"/>
                <a:gd name="T30" fmla="*/ 2147483647 w 82"/>
                <a:gd name="T31" fmla="*/ 2147483647 h 107"/>
                <a:gd name="T32" fmla="*/ 2147483647 w 82"/>
                <a:gd name="T33" fmla="*/ 2147483647 h 107"/>
                <a:gd name="T34" fmla="*/ 2147483647 w 82"/>
                <a:gd name="T35" fmla="*/ 2147483647 h 107"/>
                <a:gd name="T36" fmla="*/ 2147483647 w 82"/>
                <a:gd name="T37" fmla="*/ 2147483647 h 107"/>
                <a:gd name="T38" fmla="*/ 2147483647 w 82"/>
                <a:gd name="T39" fmla="*/ 2147483647 h 107"/>
                <a:gd name="T40" fmla="*/ 2147483647 w 82"/>
                <a:gd name="T41" fmla="*/ 2147483647 h 107"/>
                <a:gd name="T42" fmla="*/ 2147483647 w 82"/>
                <a:gd name="T43" fmla="*/ 2147483647 h 107"/>
                <a:gd name="T44" fmla="*/ 2147483647 w 82"/>
                <a:gd name="T45" fmla="*/ 2147483647 h 107"/>
                <a:gd name="T46" fmla="*/ 2147483647 w 82"/>
                <a:gd name="T47" fmla="*/ 2147483647 h 107"/>
                <a:gd name="T48" fmla="*/ 2147483647 w 82"/>
                <a:gd name="T49" fmla="*/ 2147483647 h 107"/>
                <a:gd name="T50" fmla="*/ 2147483647 w 82"/>
                <a:gd name="T51" fmla="*/ 2147483647 h 107"/>
                <a:gd name="T52" fmla="*/ 2147483647 w 82"/>
                <a:gd name="T53" fmla="*/ 2147483647 h 107"/>
                <a:gd name="T54" fmla="*/ 2147483647 w 82"/>
                <a:gd name="T55" fmla="*/ 2147483647 h 107"/>
                <a:gd name="T56" fmla="*/ 2147483647 w 82"/>
                <a:gd name="T57" fmla="*/ 2147483647 h 107"/>
                <a:gd name="T58" fmla="*/ 2147483647 w 82"/>
                <a:gd name="T59" fmla="*/ 2147483647 h 107"/>
                <a:gd name="T60" fmla="*/ 2147483647 w 82"/>
                <a:gd name="T61" fmla="*/ 2147483647 h 107"/>
                <a:gd name="T62" fmla="*/ 2147483647 w 82"/>
                <a:gd name="T63" fmla="*/ 2147483647 h 107"/>
                <a:gd name="T64" fmla="*/ 2147483647 w 82"/>
                <a:gd name="T65" fmla="*/ 2147483647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107"/>
                <a:gd name="T101" fmla="*/ 82 w 82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107">
                  <a:moveTo>
                    <a:pt x="81" y="12"/>
                  </a:moveTo>
                  <a:cubicBezTo>
                    <a:pt x="82" y="12"/>
                    <a:pt x="82" y="13"/>
                    <a:pt x="82" y="14"/>
                  </a:cubicBezTo>
                  <a:cubicBezTo>
                    <a:pt x="75" y="38"/>
                    <a:pt x="57" y="59"/>
                    <a:pt x="44" y="81"/>
                  </a:cubicBezTo>
                  <a:cubicBezTo>
                    <a:pt x="42" y="84"/>
                    <a:pt x="40" y="88"/>
                    <a:pt x="38" y="91"/>
                  </a:cubicBezTo>
                  <a:cubicBezTo>
                    <a:pt x="37" y="91"/>
                    <a:pt x="37" y="91"/>
                    <a:pt x="37" y="91"/>
                  </a:cubicBezTo>
                  <a:cubicBezTo>
                    <a:pt x="36" y="90"/>
                    <a:pt x="35" y="91"/>
                    <a:pt x="36" y="92"/>
                  </a:cubicBezTo>
                  <a:cubicBezTo>
                    <a:pt x="36" y="92"/>
                    <a:pt x="36" y="92"/>
                    <a:pt x="37" y="93"/>
                  </a:cubicBezTo>
                  <a:cubicBezTo>
                    <a:pt x="36" y="93"/>
                    <a:pt x="36" y="94"/>
                    <a:pt x="36" y="94"/>
                  </a:cubicBezTo>
                  <a:cubicBezTo>
                    <a:pt x="35" y="94"/>
                    <a:pt x="35" y="94"/>
                    <a:pt x="35" y="93"/>
                  </a:cubicBezTo>
                  <a:cubicBezTo>
                    <a:pt x="34" y="93"/>
                    <a:pt x="34" y="94"/>
                    <a:pt x="34" y="94"/>
                  </a:cubicBezTo>
                  <a:cubicBezTo>
                    <a:pt x="34" y="95"/>
                    <a:pt x="34" y="95"/>
                    <a:pt x="35" y="96"/>
                  </a:cubicBezTo>
                  <a:cubicBezTo>
                    <a:pt x="34" y="96"/>
                    <a:pt x="33" y="97"/>
                    <a:pt x="33" y="98"/>
                  </a:cubicBezTo>
                  <a:cubicBezTo>
                    <a:pt x="32" y="98"/>
                    <a:pt x="32" y="97"/>
                    <a:pt x="31" y="97"/>
                  </a:cubicBezTo>
                  <a:cubicBezTo>
                    <a:pt x="31" y="97"/>
                    <a:pt x="30" y="98"/>
                    <a:pt x="31" y="98"/>
                  </a:cubicBezTo>
                  <a:cubicBezTo>
                    <a:pt x="31" y="99"/>
                    <a:pt x="31" y="99"/>
                    <a:pt x="32" y="99"/>
                  </a:cubicBezTo>
                  <a:cubicBezTo>
                    <a:pt x="30" y="101"/>
                    <a:pt x="29" y="102"/>
                    <a:pt x="27" y="104"/>
                  </a:cubicBezTo>
                  <a:cubicBezTo>
                    <a:pt x="25" y="105"/>
                    <a:pt x="22" y="107"/>
                    <a:pt x="19" y="106"/>
                  </a:cubicBezTo>
                  <a:cubicBezTo>
                    <a:pt x="17" y="105"/>
                    <a:pt x="16" y="102"/>
                    <a:pt x="16" y="100"/>
                  </a:cubicBezTo>
                  <a:cubicBezTo>
                    <a:pt x="17" y="100"/>
                    <a:pt x="18" y="100"/>
                    <a:pt x="18" y="99"/>
                  </a:cubicBezTo>
                  <a:cubicBezTo>
                    <a:pt x="18" y="99"/>
                    <a:pt x="17" y="98"/>
                    <a:pt x="16" y="98"/>
                  </a:cubicBezTo>
                  <a:cubicBezTo>
                    <a:pt x="16" y="98"/>
                    <a:pt x="16" y="99"/>
                    <a:pt x="16" y="100"/>
                  </a:cubicBezTo>
                  <a:cubicBezTo>
                    <a:pt x="13" y="100"/>
                    <a:pt x="11" y="98"/>
                    <a:pt x="11" y="95"/>
                  </a:cubicBezTo>
                  <a:cubicBezTo>
                    <a:pt x="11" y="95"/>
                    <a:pt x="12" y="95"/>
                    <a:pt x="13" y="94"/>
                  </a:cubicBezTo>
                  <a:cubicBezTo>
                    <a:pt x="12" y="94"/>
                    <a:pt x="12" y="93"/>
                    <a:pt x="11" y="93"/>
                  </a:cubicBezTo>
                  <a:cubicBezTo>
                    <a:pt x="11" y="93"/>
                    <a:pt x="11" y="94"/>
                    <a:pt x="11" y="95"/>
                  </a:cubicBezTo>
                  <a:cubicBezTo>
                    <a:pt x="7" y="95"/>
                    <a:pt x="5" y="93"/>
                    <a:pt x="6" y="89"/>
                  </a:cubicBezTo>
                  <a:cubicBezTo>
                    <a:pt x="6" y="89"/>
                    <a:pt x="7" y="89"/>
                    <a:pt x="7" y="89"/>
                  </a:cubicBezTo>
                  <a:cubicBezTo>
                    <a:pt x="7" y="88"/>
                    <a:pt x="7" y="87"/>
                    <a:pt x="6" y="87"/>
                  </a:cubicBezTo>
                  <a:cubicBezTo>
                    <a:pt x="6" y="87"/>
                    <a:pt x="6" y="88"/>
                    <a:pt x="6" y="89"/>
                  </a:cubicBezTo>
                  <a:cubicBezTo>
                    <a:pt x="3" y="88"/>
                    <a:pt x="0" y="87"/>
                    <a:pt x="1" y="84"/>
                  </a:cubicBezTo>
                  <a:cubicBezTo>
                    <a:pt x="2" y="81"/>
                    <a:pt x="6" y="78"/>
                    <a:pt x="9" y="77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10" y="77"/>
                    <a:pt x="12" y="78"/>
                    <a:pt x="13" y="78"/>
                  </a:cubicBezTo>
                  <a:cubicBezTo>
                    <a:pt x="14" y="78"/>
                    <a:pt x="14" y="77"/>
                    <a:pt x="14" y="76"/>
                  </a:cubicBezTo>
                  <a:cubicBezTo>
                    <a:pt x="15" y="76"/>
                    <a:pt x="16" y="75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3"/>
                    <a:pt x="16" y="73"/>
                    <a:pt x="17" y="72"/>
                  </a:cubicBezTo>
                  <a:cubicBezTo>
                    <a:pt x="18" y="73"/>
                    <a:pt x="18" y="73"/>
                    <a:pt x="19" y="73"/>
                  </a:cubicBezTo>
                  <a:cubicBezTo>
                    <a:pt x="20" y="74"/>
                    <a:pt x="22" y="72"/>
                    <a:pt x="21" y="71"/>
                  </a:cubicBezTo>
                  <a:cubicBezTo>
                    <a:pt x="20" y="67"/>
                    <a:pt x="16" y="65"/>
                    <a:pt x="13" y="62"/>
                  </a:cubicBezTo>
                  <a:cubicBezTo>
                    <a:pt x="12" y="62"/>
                    <a:pt x="11" y="61"/>
                    <a:pt x="10" y="60"/>
                  </a:cubicBezTo>
                  <a:cubicBezTo>
                    <a:pt x="11" y="60"/>
                    <a:pt x="12" y="60"/>
                    <a:pt x="12" y="60"/>
                  </a:cubicBezTo>
                  <a:cubicBezTo>
                    <a:pt x="18" y="65"/>
                    <a:pt x="28" y="70"/>
                    <a:pt x="19" y="75"/>
                  </a:cubicBezTo>
                  <a:cubicBezTo>
                    <a:pt x="15" y="77"/>
                    <a:pt x="12" y="79"/>
                    <a:pt x="8" y="81"/>
                  </a:cubicBezTo>
                  <a:cubicBezTo>
                    <a:pt x="7" y="82"/>
                    <a:pt x="5" y="83"/>
                    <a:pt x="4" y="85"/>
                  </a:cubicBezTo>
                  <a:cubicBezTo>
                    <a:pt x="4" y="85"/>
                    <a:pt x="8" y="86"/>
                    <a:pt x="8" y="86"/>
                  </a:cubicBezTo>
                  <a:cubicBezTo>
                    <a:pt x="10" y="86"/>
                    <a:pt x="10" y="87"/>
                    <a:pt x="9" y="88"/>
                  </a:cubicBezTo>
                  <a:cubicBezTo>
                    <a:pt x="8" y="91"/>
                    <a:pt x="9" y="92"/>
                    <a:pt x="12" y="91"/>
                  </a:cubicBezTo>
                  <a:cubicBezTo>
                    <a:pt x="13" y="91"/>
                    <a:pt x="14" y="92"/>
                    <a:pt x="14" y="93"/>
                  </a:cubicBezTo>
                  <a:cubicBezTo>
                    <a:pt x="14" y="94"/>
                    <a:pt x="13" y="98"/>
                    <a:pt x="17" y="96"/>
                  </a:cubicBezTo>
                  <a:cubicBezTo>
                    <a:pt x="18" y="96"/>
                    <a:pt x="19" y="96"/>
                    <a:pt x="19" y="98"/>
                  </a:cubicBezTo>
                  <a:cubicBezTo>
                    <a:pt x="19" y="99"/>
                    <a:pt x="19" y="103"/>
                    <a:pt x="21" y="103"/>
                  </a:cubicBezTo>
                  <a:cubicBezTo>
                    <a:pt x="23" y="103"/>
                    <a:pt x="24" y="102"/>
                    <a:pt x="25" y="101"/>
                  </a:cubicBezTo>
                  <a:cubicBezTo>
                    <a:pt x="28" y="99"/>
                    <a:pt x="30" y="96"/>
                    <a:pt x="32" y="94"/>
                  </a:cubicBezTo>
                  <a:cubicBezTo>
                    <a:pt x="38" y="85"/>
                    <a:pt x="43" y="75"/>
                    <a:pt x="49" y="67"/>
                  </a:cubicBezTo>
                  <a:cubicBezTo>
                    <a:pt x="59" y="50"/>
                    <a:pt x="72" y="33"/>
                    <a:pt x="78" y="14"/>
                  </a:cubicBezTo>
                  <a:cubicBezTo>
                    <a:pt x="79" y="15"/>
                    <a:pt x="79" y="15"/>
                    <a:pt x="80" y="15"/>
                  </a:cubicBezTo>
                  <a:cubicBezTo>
                    <a:pt x="79" y="14"/>
                    <a:pt x="79" y="14"/>
                    <a:pt x="79" y="13"/>
                  </a:cubicBezTo>
                  <a:cubicBezTo>
                    <a:pt x="79" y="13"/>
                    <a:pt x="78" y="14"/>
                    <a:pt x="78" y="14"/>
                  </a:cubicBezTo>
                  <a:cubicBezTo>
                    <a:pt x="72" y="13"/>
                    <a:pt x="62" y="10"/>
                    <a:pt x="58" y="5"/>
                  </a:cubicBezTo>
                  <a:cubicBezTo>
                    <a:pt x="58" y="3"/>
                    <a:pt x="59" y="1"/>
                    <a:pt x="59" y="0"/>
                  </a:cubicBezTo>
                  <a:cubicBezTo>
                    <a:pt x="59" y="3"/>
                    <a:pt x="63" y="5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9"/>
                    <a:pt x="69" y="12"/>
                    <a:pt x="71" y="9"/>
                  </a:cubicBezTo>
                  <a:cubicBezTo>
                    <a:pt x="71" y="9"/>
                    <a:pt x="71" y="9"/>
                    <a:pt x="71" y="8"/>
                  </a:cubicBezTo>
                  <a:cubicBezTo>
                    <a:pt x="75" y="10"/>
                    <a:pt x="78" y="10"/>
                    <a:pt x="8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7" name="Freeform 1763"/>
            <p:cNvSpPr>
              <a:spLocks noChangeArrowheads="1"/>
            </p:cNvSpPr>
            <p:nvPr/>
          </p:nvSpPr>
          <p:spPr bwMode="auto">
            <a:xfrm>
              <a:off x="203200" y="685800"/>
              <a:ext cx="26988" cy="47625"/>
            </a:xfrm>
            <a:custGeom>
              <a:avLst/>
              <a:gdLst>
                <a:gd name="T0" fmla="*/ 2147483647 w 21"/>
                <a:gd name="T1" fmla="*/ 0 h 37"/>
                <a:gd name="T2" fmla="*/ 2147483647 w 21"/>
                <a:gd name="T3" fmla="*/ 2147483647 h 37"/>
                <a:gd name="T4" fmla="*/ 2147483647 w 21"/>
                <a:gd name="T5" fmla="*/ 2147483647 h 37"/>
                <a:gd name="T6" fmla="*/ 2147483647 w 21"/>
                <a:gd name="T7" fmla="*/ 2147483647 h 37"/>
                <a:gd name="T8" fmla="*/ 2147483647 w 21"/>
                <a:gd name="T9" fmla="*/ 2147483647 h 37"/>
                <a:gd name="T10" fmla="*/ 2147483647 w 21"/>
                <a:gd name="T11" fmla="*/ 2147483647 h 37"/>
                <a:gd name="T12" fmla="*/ 2147483647 w 21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37"/>
                <a:gd name="T23" fmla="*/ 21 w 21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37">
                  <a:moveTo>
                    <a:pt x="20" y="0"/>
                  </a:moveTo>
                  <a:cubicBezTo>
                    <a:pt x="20" y="1"/>
                    <a:pt x="21" y="2"/>
                    <a:pt x="21" y="3"/>
                  </a:cubicBezTo>
                  <a:cubicBezTo>
                    <a:pt x="19" y="5"/>
                    <a:pt x="17" y="8"/>
                    <a:pt x="15" y="10"/>
                  </a:cubicBezTo>
                  <a:cubicBezTo>
                    <a:pt x="9" y="18"/>
                    <a:pt x="4" y="27"/>
                    <a:pt x="2" y="36"/>
                  </a:cubicBezTo>
                  <a:cubicBezTo>
                    <a:pt x="2" y="37"/>
                    <a:pt x="1" y="37"/>
                    <a:pt x="1" y="36"/>
                  </a:cubicBezTo>
                  <a:cubicBezTo>
                    <a:pt x="0" y="28"/>
                    <a:pt x="5" y="20"/>
                    <a:pt x="9" y="13"/>
                  </a:cubicBezTo>
                  <a:cubicBezTo>
                    <a:pt x="12" y="9"/>
                    <a:pt x="16" y="4"/>
                    <a:pt x="2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8" name="Freeform 1764"/>
            <p:cNvSpPr>
              <a:spLocks noChangeArrowheads="1"/>
            </p:cNvSpPr>
            <p:nvPr/>
          </p:nvSpPr>
          <p:spPr bwMode="auto">
            <a:xfrm>
              <a:off x="225425" y="1141412"/>
              <a:ext cx="1588" cy="3175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89" name="Freeform 1765"/>
            <p:cNvSpPr>
              <a:spLocks noChangeArrowheads="1"/>
            </p:cNvSpPr>
            <p:nvPr/>
          </p:nvSpPr>
          <p:spPr bwMode="auto">
            <a:xfrm>
              <a:off x="207963" y="1133475"/>
              <a:ext cx="7938" cy="6350"/>
            </a:xfrm>
            <a:custGeom>
              <a:avLst/>
              <a:gdLst>
                <a:gd name="T0" fmla="*/ 2147483647 w 6"/>
                <a:gd name="T1" fmla="*/ 2147483647 h 5"/>
                <a:gd name="T2" fmla="*/ 2147483647 w 6"/>
                <a:gd name="T3" fmla="*/ 2147483647 h 5"/>
                <a:gd name="T4" fmla="*/ 2147483647 w 6"/>
                <a:gd name="T5" fmla="*/ 0 h 5"/>
                <a:gd name="T6" fmla="*/ 2147483647 w 6"/>
                <a:gd name="T7" fmla="*/ 0 h 5"/>
                <a:gd name="T8" fmla="*/ 2147483647 w 6"/>
                <a:gd name="T9" fmla="*/ 2147483647 h 5"/>
                <a:gd name="T10" fmla="*/ 2147483647 w 6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"/>
                <a:gd name="T19" fmla="*/ 0 h 5"/>
                <a:gd name="T20" fmla="*/ 6 w 6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" h="5">
                  <a:moveTo>
                    <a:pt x="6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4" y="5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0" name="Freeform 1766"/>
            <p:cNvSpPr>
              <a:spLocks noChangeArrowheads="1"/>
            </p:cNvSpPr>
            <p:nvPr/>
          </p:nvSpPr>
          <p:spPr bwMode="auto">
            <a:xfrm>
              <a:off x="198438" y="1312862"/>
              <a:ext cx="17463" cy="15875"/>
            </a:xfrm>
            <a:custGeom>
              <a:avLst/>
              <a:gdLst>
                <a:gd name="T0" fmla="*/ 2147483647 w 13"/>
                <a:gd name="T1" fmla="*/ 2147483647 h 12"/>
                <a:gd name="T2" fmla="*/ 2147483647 w 13"/>
                <a:gd name="T3" fmla="*/ 2147483647 h 12"/>
                <a:gd name="T4" fmla="*/ 2147483647 w 13"/>
                <a:gd name="T5" fmla="*/ 2147483647 h 12"/>
                <a:gd name="T6" fmla="*/ 2147483647 w 13"/>
                <a:gd name="T7" fmla="*/ 2147483647 h 12"/>
                <a:gd name="T8" fmla="*/ 2147483647 w 13"/>
                <a:gd name="T9" fmla="*/ 2147483647 h 12"/>
                <a:gd name="T10" fmla="*/ 2147483647 w 13"/>
                <a:gd name="T11" fmla="*/ 2147483647 h 12"/>
                <a:gd name="T12" fmla="*/ 2147483647 w 13"/>
                <a:gd name="T13" fmla="*/ 2147483647 h 12"/>
                <a:gd name="T14" fmla="*/ 2147483647 w 13"/>
                <a:gd name="T15" fmla="*/ 2147483647 h 12"/>
                <a:gd name="T16" fmla="*/ 2147483647 w 13"/>
                <a:gd name="T17" fmla="*/ 2147483647 h 12"/>
                <a:gd name="T18" fmla="*/ 2147483647 w 13"/>
                <a:gd name="T19" fmla="*/ 2147483647 h 12"/>
                <a:gd name="T20" fmla="*/ 2147483647 w 13"/>
                <a:gd name="T21" fmla="*/ 2147483647 h 12"/>
                <a:gd name="T22" fmla="*/ 2147483647 w 13"/>
                <a:gd name="T23" fmla="*/ 2147483647 h 12"/>
                <a:gd name="T24" fmla="*/ 2147483647 w 13"/>
                <a:gd name="T25" fmla="*/ 2147483647 h 12"/>
                <a:gd name="T26" fmla="*/ 2147483647 w 13"/>
                <a:gd name="T27" fmla="*/ 0 h 12"/>
                <a:gd name="T28" fmla="*/ 2147483647 w 13"/>
                <a:gd name="T29" fmla="*/ 2147483647 h 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"/>
                <a:gd name="T46" fmla="*/ 0 h 12"/>
                <a:gd name="T47" fmla="*/ 13 w 13"/>
                <a:gd name="T48" fmla="*/ 12 h 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" h="12">
                  <a:moveTo>
                    <a:pt x="12" y="3"/>
                  </a:moveTo>
                  <a:cubicBezTo>
                    <a:pt x="13" y="5"/>
                    <a:pt x="12" y="9"/>
                    <a:pt x="9" y="10"/>
                  </a:cubicBezTo>
                  <a:cubicBezTo>
                    <a:pt x="6" y="12"/>
                    <a:pt x="2" y="10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4" y="8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7" y="10"/>
                    <a:pt x="9" y="8"/>
                  </a:cubicBezTo>
                  <a:cubicBezTo>
                    <a:pt x="10" y="6"/>
                    <a:pt x="10" y="5"/>
                    <a:pt x="9" y="4"/>
                  </a:cubicBezTo>
                  <a:cubicBezTo>
                    <a:pt x="8" y="3"/>
                    <a:pt x="6" y="2"/>
                    <a:pt x="5" y="3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3"/>
                    <a:pt x="2" y="1"/>
                    <a:pt x="5" y="0"/>
                  </a:cubicBezTo>
                  <a:cubicBezTo>
                    <a:pt x="7" y="0"/>
                    <a:pt x="10" y="1"/>
                    <a:pt x="1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1" name="Freeform 1767"/>
            <p:cNvSpPr>
              <a:spLocks noChangeArrowheads="1"/>
            </p:cNvSpPr>
            <p:nvPr/>
          </p:nvSpPr>
          <p:spPr bwMode="auto">
            <a:xfrm>
              <a:off x="206375" y="1290637"/>
              <a:ext cx="4763" cy="3175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3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2" name="Freeform 1768"/>
            <p:cNvSpPr>
              <a:spLocks noChangeArrowheads="1"/>
            </p:cNvSpPr>
            <p:nvPr/>
          </p:nvSpPr>
          <p:spPr bwMode="auto">
            <a:xfrm>
              <a:off x="171450" y="1243012"/>
              <a:ext cx="38100" cy="34925"/>
            </a:xfrm>
            <a:custGeom>
              <a:avLst/>
              <a:gdLst>
                <a:gd name="T0" fmla="*/ 2147483647 w 29"/>
                <a:gd name="T1" fmla="*/ 2147483647 h 27"/>
                <a:gd name="T2" fmla="*/ 2147483647 w 29"/>
                <a:gd name="T3" fmla="*/ 2147483647 h 27"/>
                <a:gd name="T4" fmla="*/ 2147483647 w 29"/>
                <a:gd name="T5" fmla="*/ 2147483647 h 27"/>
                <a:gd name="T6" fmla="*/ 2147483647 w 29"/>
                <a:gd name="T7" fmla="*/ 2147483647 h 27"/>
                <a:gd name="T8" fmla="*/ 2147483647 w 29"/>
                <a:gd name="T9" fmla="*/ 2147483647 h 27"/>
                <a:gd name="T10" fmla="*/ 0 w 29"/>
                <a:gd name="T11" fmla="*/ 2147483647 h 27"/>
                <a:gd name="T12" fmla="*/ 2147483647 w 29"/>
                <a:gd name="T13" fmla="*/ 0 h 27"/>
                <a:gd name="T14" fmla="*/ 2147483647 w 29"/>
                <a:gd name="T15" fmla="*/ 2147483647 h 27"/>
                <a:gd name="T16" fmla="*/ 2147483647 w 29"/>
                <a:gd name="T17" fmla="*/ 2147483647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7"/>
                <a:gd name="T29" fmla="*/ 29 w 29"/>
                <a:gd name="T30" fmla="*/ 27 h 2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7">
                  <a:moveTo>
                    <a:pt x="28" y="25"/>
                  </a:moveTo>
                  <a:cubicBezTo>
                    <a:pt x="29" y="26"/>
                    <a:pt x="29" y="26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7" y="27"/>
                    <a:pt x="27" y="27"/>
                  </a:cubicBezTo>
                  <a:cubicBezTo>
                    <a:pt x="22" y="24"/>
                    <a:pt x="17" y="18"/>
                    <a:pt x="13" y="14"/>
                  </a:cubicBezTo>
                  <a:cubicBezTo>
                    <a:pt x="9" y="10"/>
                    <a:pt x="3" y="6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6" y="3"/>
                    <a:pt x="11" y="8"/>
                    <a:pt x="15" y="12"/>
                  </a:cubicBezTo>
                  <a:cubicBezTo>
                    <a:pt x="19" y="16"/>
                    <a:pt x="24" y="20"/>
                    <a:pt x="28" y="2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3" name="Freeform 1769"/>
            <p:cNvSpPr>
              <a:spLocks noChangeArrowheads="1"/>
            </p:cNvSpPr>
            <p:nvPr/>
          </p:nvSpPr>
          <p:spPr bwMode="auto">
            <a:xfrm>
              <a:off x="200025" y="131762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2" y="2"/>
                  </a:moveTo>
                  <a:cubicBezTo>
                    <a:pt x="3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4" name="Freeform 1770"/>
            <p:cNvSpPr>
              <a:spLocks noChangeArrowheads="1"/>
            </p:cNvSpPr>
            <p:nvPr/>
          </p:nvSpPr>
          <p:spPr bwMode="auto">
            <a:xfrm>
              <a:off x="169863" y="1246187"/>
              <a:ext cx="33338" cy="33338"/>
            </a:xfrm>
            <a:custGeom>
              <a:avLst/>
              <a:gdLst>
                <a:gd name="T0" fmla="*/ 2147483647 w 26"/>
                <a:gd name="T1" fmla="*/ 2147483647 h 26"/>
                <a:gd name="T2" fmla="*/ 2147483647 w 26"/>
                <a:gd name="T3" fmla="*/ 2147483647 h 26"/>
                <a:gd name="T4" fmla="*/ 2147483647 w 26"/>
                <a:gd name="T5" fmla="*/ 2147483647 h 26"/>
                <a:gd name="T6" fmla="*/ 0 w 26"/>
                <a:gd name="T7" fmla="*/ 2147483647 h 26"/>
                <a:gd name="T8" fmla="*/ 2147483647 w 26"/>
                <a:gd name="T9" fmla="*/ 0 h 26"/>
                <a:gd name="T10" fmla="*/ 2147483647 w 26"/>
                <a:gd name="T11" fmla="*/ 2147483647 h 26"/>
                <a:gd name="T12" fmla="*/ 2147483647 w 26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26"/>
                <a:gd name="T23" fmla="*/ 26 w 26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26">
                  <a:moveTo>
                    <a:pt x="26" y="24"/>
                  </a:moveTo>
                  <a:cubicBezTo>
                    <a:pt x="26" y="25"/>
                    <a:pt x="25" y="26"/>
                    <a:pt x="25" y="25"/>
                  </a:cubicBezTo>
                  <a:cubicBezTo>
                    <a:pt x="20" y="22"/>
                    <a:pt x="15" y="18"/>
                    <a:pt x="11" y="13"/>
                  </a:cubicBezTo>
                  <a:cubicBezTo>
                    <a:pt x="7" y="10"/>
                    <a:pt x="3" y="6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5" y="3"/>
                    <a:pt x="9" y="7"/>
                    <a:pt x="13" y="11"/>
                  </a:cubicBezTo>
                  <a:cubicBezTo>
                    <a:pt x="18" y="15"/>
                    <a:pt x="22" y="19"/>
                    <a:pt x="26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5" name="Freeform 1771"/>
            <p:cNvSpPr>
              <a:spLocks noChangeArrowheads="1"/>
            </p:cNvSpPr>
            <p:nvPr/>
          </p:nvSpPr>
          <p:spPr bwMode="auto">
            <a:xfrm>
              <a:off x="198438" y="1122362"/>
              <a:ext cx="3175" cy="1588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1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6" name="Freeform 1772"/>
            <p:cNvSpPr>
              <a:spLocks noChangeArrowheads="1"/>
            </p:cNvSpPr>
            <p:nvPr/>
          </p:nvSpPr>
          <p:spPr bwMode="auto">
            <a:xfrm>
              <a:off x="196850" y="1122362"/>
              <a:ext cx="4763" cy="9525"/>
            </a:xfrm>
            <a:custGeom>
              <a:avLst/>
              <a:gdLst>
                <a:gd name="T0" fmla="*/ 2147483647 w 4"/>
                <a:gd name="T1" fmla="*/ 0 h 7"/>
                <a:gd name="T2" fmla="*/ 2147483647 w 4"/>
                <a:gd name="T3" fmla="*/ 2147483647 h 7"/>
                <a:gd name="T4" fmla="*/ 2147483647 w 4"/>
                <a:gd name="T5" fmla="*/ 2147483647 h 7"/>
                <a:gd name="T6" fmla="*/ 0 w 4"/>
                <a:gd name="T7" fmla="*/ 2147483647 h 7"/>
                <a:gd name="T8" fmla="*/ 2147483647 w 4"/>
                <a:gd name="T9" fmla="*/ 0 h 7"/>
                <a:gd name="T10" fmla="*/ 2147483647 w 4"/>
                <a:gd name="T11" fmla="*/ 0 h 7"/>
                <a:gd name="T12" fmla="*/ 2147483647 w 4"/>
                <a:gd name="T13" fmla="*/ 0 h 7"/>
                <a:gd name="T14" fmla="*/ 2147483647 w 4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7"/>
                <a:gd name="T26" fmla="*/ 4 w 4"/>
                <a:gd name="T27" fmla="*/ 7 h 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7">
                  <a:moveTo>
                    <a:pt x="2" y="0"/>
                  </a:move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5"/>
                    <a:pt x="2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7" name="Freeform 1773"/>
            <p:cNvSpPr>
              <a:spLocks noChangeArrowheads="1"/>
            </p:cNvSpPr>
            <p:nvPr/>
          </p:nvSpPr>
          <p:spPr bwMode="auto">
            <a:xfrm>
              <a:off x="196850" y="1120775"/>
              <a:ext cx="1588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2147483647 h 2"/>
                <a:gd name="T4" fmla="*/ 0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8" name="Freeform 1774"/>
            <p:cNvSpPr>
              <a:spLocks noChangeArrowheads="1"/>
            </p:cNvSpPr>
            <p:nvPr/>
          </p:nvSpPr>
          <p:spPr bwMode="auto">
            <a:xfrm>
              <a:off x="195263" y="80962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2147483647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399" name="Freeform 1775"/>
            <p:cNvSpPr>
              <a:spLocks noChangeArrowheads="1"/>
            </p:cNvSpPr>
            <p:nvPr/>
          </p:nvSpPr>
          <p:spPr bwMode="auto">
            <a:xfrm>
              <a:off x="163513" y="812800"/>
              <a:ext cx="34925" cy="96838"/>
            </a:xfrm>
            <a:custGeom>
              <a:avLst/>
              <a:gdLst>
                <a:gd name="T0" fmla="*/ 2147483647 w 26"/>
                <a:gd name="T1" fmla="*/ 0 h 75"/>
                <a:gd name="T2" fmla="*/ 2147483647 w 26"/>
                <a:gd name="T3" fmla="*/ 2147483647 h 75"/>
                <a:gd name="T4" fmla="*/ 2147483647 w 26"/>
                <a:gd name="T5" fmla="*/ 2147483647 h 75"/>
                <a:gd name="T6" fmla="*/ 2147483647 w 26"/>
                <a:gd name="T7" fmla="*/ 2147483647 h 75"/>
                <a:gd name="T8" fmla="*/ 0 w 26"/>
                <a:gd name="T9" fmla="*/ 2147483647 h 75"/>
                <a:gd name="T10" fmla="*/ 2147483647 w 26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75"/>
                <a:gd name="T20" fmla="*/ 26 w 26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75">
                  <a:moveTo>
                    <a:pt x="24" y="0"/>
                  </a:moveTo>
                  <a:cubicBezTo>
                    <a:pt x="25" y="1"/>
                    <a:pt x="25" y="1"/>
                    <a:pt x="26" y="1"/>
                  </a:cubicBezTo>
                  <a:cubicBezTo>
                    <a:pt x="20" y="26"/>
                    <a:pt x="16" y="53"/>
                    <a:pt x="3" y="75"/>
                  </a:cubicBezTo>
                  <a:cubicBezTo>
                    <a:pt x="2" y="75"/>
                    <a:pt x="2" y="75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3" y="51"/>
                    <a:pt x="16" y="25"/>
                    <a:pt x="2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0" name="Freeform 1776"/>
            <p:cNvSpPr>
              <a:spLocks noChangeArrowheads="1"/>
            </p:cNvSpPr>
            <p:nvPr/>
          </p:nvSpPr>
          <p:spPr bwMode="auto">
            <a:xfrm>
              <a:off x="109538" y="788987"/>
              <a:ext cx="88900" cy="23813"/>
            </a:xfrm>
            <a:custGeom>
              <a:avLst/>
              <a:gdLst>
                <a:gd name="T0" fmla="*/ 2147483647 w 68"/>
                <a:gd name="T1" fmla="*/ 2147483647 h 18"/>
                <a:gd name="T2" fmla="*/ 2147483647 w 68"/>
                <a:gd name="T3" fmla="*/ 2147483647 h 18"/>
                <a:gd name="T4" fmla="*/ 2147483647 w 68"/>
                <a:gd name="T5" fmla="*/ 2147483647 h 18"/>
                <a:gd name="T6" fmla="*/ 2147483647 w 68"/>
                <a:gd name="T7" fmla="*/ 2147483647 h 18"/>
                <a:gd name="T8" fmla="*/ 2147483647 w 68"/>
                <a:gd name="T9" fmla="*/ 2147483647 h 18"/>
                <a:gd name="T10" fmla="*/ 2147483647 w 68"/>
                <a:gd name="T11" fmla="*/ 2147483647 h 18"/>
                <a:gd name="T12" fmla="*/ 2147483647 w 68"/>
                <a:gd name="T13" fmla="*/ 0 h 18"/>
                <a:gd name="T14" fmla="*/ 2147483647 w 68"/>
                <a:gd name="T15" fmla="*/ 0 h 18"/>
                <a:gd name="T16" fmla="*/ 2147483647 w 68"/>
                <a:gd name="T17" fmla="*/ 2147483647 h 18"/>
                <a:gd name="T18" fmla="*/ 2147483647 w 68"/>
                <a:gd name="T19" fmla="*/ 0 h 18"/>
                <a:gd name="T20" fmla="*/ 2147483647 w 68"/>
                <a:gd name="T21" fmla="*/ 2147483647 h 18"/>
                <a:gd name="T22" fmla="*/ 2147483647 w 68"/>
                <a:gd name="T23" fmla="*/ 2147483647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18"/>
                <a:gd name="T38" fmla="*/ 68 w 68"/>
                <a:gd name="T39" fmla="*/ 18 h 1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18">
                  <a:moveTo>
                    <a:pt x="68" y="15"/>
                  </a:moveTo>
                  <a:cubicBezTo>
                    <a:pt x="67" y="16"/>
                    <a:pt x="67" y="16"/>
                    <a:pt x="67" y="16"/>
                  </a:cubicBezTo>
                  <a:cubicBezTo>
                    <a:pt x="67" y="16"/>
                    <a:pt x="67" y="16"/>
                    <a:pt x="67" y="17"/>
                  </a:cubicBezTo>
                  <a:cubicBezTo>
                    <a:pt x="66" y="17"/>
                    <a:pt x="66" y="18"/>
                    <a:pt x="66" y="18"/>
                  </a:cubicBezTo>
                  <a:cubicBezTo>
                    <a:pt x="44" y="15"/>
                    <a:pt x="23" y="10"/>
                    <a:pt x="2" y="4"/>
                  </a:cubicBezTo>
                  <a:cubicBezTo>
                    <a:pt x="1" y="3"/>
                    <a:pt x="0" y="3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3" y="6"/>
                    <a:pt x="41" y="10"/>
                    <a:pt x="59" y="13"/>
                  </a:cubicBezTo>
                  <a:cubicBezTo>
                    <a:pt x="62" y="14"/>
                    <a:pt x="65" y="14"/>
                    <a:pt x="68" y="1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1" name="Freeform 1777"/>
            <p:cNvSpPr>
              <a:spLocks noChangeArrowheads="1"/>
            </p:cNvSpPr>
            <p:nvPr/>
          </p:nvSpPr>
          <p:spPr bwMode="auto">
            <a:xfrm>
              <a:off x="133350" y="1123950"/>
              <a:ext cx="65088" cy="77788"/>
            </a:xfrm>
            <a:custGeom>
              <a:avLst/>
              <a:gdLst>
                <a:gd name="T0" fmla="*/ 2147483647 w 51"/>
                <a:gd name="T1" fmla="*/ 0 h 61"/>
                <a:gd name="T2" fmla="*/ 2147483647 w 51"/>
                <a:gd name="T3" fmla="*/ 2147483647 h 61"/>
                <a:gd name="T4" fmla="*/ 2147483647 w 51"/>
                <a:gd name="T5" fmla="*/ 2147483647 h 61"/>
                <a:gd name="T6" fmla="*/ 2147483647 w 51"/>
                <a:gd name="T7" fmla="*/ 2147483647 h 61"/>
                <a:gd name="T8" fmla="*/ 2147483647 w 51"/>
                <a:gd name="T9" fmla="*/ 2147483647 h 61"/>
                <a:gd name="T10" fmla="*/ 2147483647 w 51"/>
                <a:gd name="T11" fmla="*/ 2147483647 h 61"/>
                <a:gd name="T12" fmla="*/ 0 w 51"/>
                <a:gd name="T13" fmla="*/ 2147483647 h 61"/>
                <a:gd name="T14" fmla="*/ 2147483647 w 51"/>
                <a:gd name="T15" fmla="*/ 2147483647 h 61"/>
                <a:gd name="T16" fmla="*/ 2147483647 w 51"/>
                <a:gd name="T17" fmla="*/ 2147483647 h 61"/>
                <a:gd name="T18" fmla="*/ 2147483647 w 51"/>
                <a:gd name="T19" fmla="*/ 2147483647 h 61"/>
                <a:gd name="T20" fmla="*/ 2147483647 w 51"/>
                <a:gd name="T21" fmla="*/ 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"/>
                <a:gd name="T34" fmla="*/ 0 h 61"/>
                <a:gd name="T35" fmla="*/ 51 w 51"/>
                <a:gd name="T36" fmla="*/ 61 h 6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" h="61">
                  <a:moveTo>
                    <a:pt x="49" y="0"/>
                  </a:moveTo>
                  <a:cubicBezTo>
                    <a:pt x="49" y="2"/>
                    <a:pt x="49" y="4"/>
                    <a:pt x="51" y="6"/>
                  </a:cubicBezTo>
                  <a:cubicBezTo>
                    <a:pt x="46" y="21"/>
                    <a:pt x="38" y="34"/>
                    <a:pt x="30" y="47"/>
                  </a:cubicBezTo>
                  <a:cubicBezTo>
                    <a:pt x="24" y="57"/>
                    <a:pt x="16" y="61"/>
                    <a:pt x="5" y="61"/>
                  </a:cubicBezTo>
                  <a:cubicBezTo>
                    <a:pt x="4" y="60"/>
                    <a:pt x="3" y="59"/>
                    <a:pt x="2" y="59"/>
                  </a:cubicBezTo>
                  <a:cubicBezTo>
                    <a:pt x="2" y="59"/>
                    <a:pt x="2" y="59"/>
                    <a:pt x="2" y="60"/>
                  </a:cubicBezTo>
                  <a:cubicBezTo>
                    <a:pt x="1" y="59"/>
                    <a:pt x="0" y="59"/>
                    <a:pt x="0" y="58"/>
                  </a:cubicBezTo>
                  <a:cubicBezTo>
                    <a:pt x="0" y="58"/>
                    <a:pt x="1" y="58"/>
                    <a:pt x="1" y="58"/>
                  </a:cubicBezTo>
                  <a:cubicBezTo>
                    <a:pt x="7" y="58"/>
                    <a:pt x="13" y="58"/>
                    <a:pt x="18" y="55"/>
                  </a:cubicBezTo>
                  <a:cubicBezTo>
                    <a:pt x="23" y="52"/>
                    <a:pt x="27" y="46"/>
                    <a:pt x="30" y="41"/>
                  </a:cubicBezTo>
                  <a:cubicBezTo>
                    <a:pt x="38" y="28"/>
                    <a:pt x="45" y="14"/>
                    <a:pt x="4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2" name="Freeform 1778"/>
            <p:cNvSpPr>
              <a:spLocks noChangeArrowheads="1"/>
            </p:cNvSpPr>
            <p:nvPr/>
          </p:nvSpPr>
          <p:spPr bwMode="auto">
            <a:xfrm>
              <a:off x="165100" y="1250950"/>
              <a:ext cx="30163" cy="28575"/>
            </a:xfrm>
            <a:custGeom>
              <a:avLst/>
              <a:gdLst>
                <a:gd name="T0" fmla="*/ 2147483647 w 23"/>
                <a:gd name="T1" fmla="*/ 2147483647 h 21"/>
                <a:gd name="T2" fmla="*/ 2147483647 w 23"/>
                <a:gd name="T3" fmla="*/ 2147483647 h 21"/>
                <a:gd name="T4" fmla="*/ 2147483647 w 23"/>
                <a:gd name="T5" fmla="*/ 2147483647 h 21"/>
                <a:gd name="T6" fmla="*/ 0 w 23"/>
                <a:gd name="T7" fmla="*/ 2147483647 h 21"/>
                <a:gd name="T8" fmla="*/ 2147483647 w 23"/>
                <a:gd name="T9" fmla="*/ 0 h 21"/>
                <a:gd name="T10" fmla="*/ 2147483647 w 23"/>
                <a:gd name="T11" fmla="*/ 2147483647 h 21"/>
                <a:gd name="T12" fmla="*/ 2147483647 w 23"/>
                <a:gd name="T13" fmla="*/ 214748364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1"/>
                <a:gd name="T23" fmla="*/ 23 w 23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1">
                  <a:moveTo>
                    <a:pt x="22" y="20"/>
                  </a:moveTo>
                  <a:cubicBezTo>
                    <a:pt x="23" y="21"/>
                    <a:pt x="22" y="21"/>
                    <a:pt x="21" y="21"/>
                  </a:cubicBezTo>
                  <a:cubicBezTo>
                    <a:pt x="17" y="19"/>
                    <a:pt x="13" y="15"/>
                    <a:pt x="10" y="11"/>
                  </a:cubicBezTo>
                  <a:cubicBezTo>
                    <a:pt x="6" y="8"/>
                    <a:pt x="3" y="5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2"/>
                    <a:pt x="8" y="5"/>
                    <a:pt x="11" y="8"/>
                  </a:cubicBezTo>
                  <a:cubicBezTo>
                    <a:pt x="15" y="12"/>
                    <a:pt x="19" y="15"/>
                    <a:pt x="22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3" name="Freeform 1779"/>
            <p:cNvSpPr>
              <a:spLocks noChangeArrowheads="1"/>
            </p:cNvSpPr>
            <p:nvPr/>
          </p:nvSpPr>
          <p:spPr bwMode="auto">
            <a:xfrm>
              <a:off x="179388" y="1320800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4" name="Freeform 1780"/>
            <p:cNvSpPr>
              <a:spLocks noChangeArrowheads="1"/>
            </p:cNvSpPr>
            <p:nvPr/>
          </p:nvSpPr>
          <p:spPr bwMode="auto">
            <a:xfrm>
              <a:off x="169863" y="1241425"/>
              <a:ext cx="3175" cy="3175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5" name="Freeform 1781"/>
            <p:cNvSpPr>
              <a:spLocks noChangeArrowheads="1"/>
            </p:cNvSpPr>
            <p:nvPr/>
          </p:nvSpPr>
          <p:spPr bwMode="auto">
            <a:xfrm>
              <a:off x="168275" y="1244600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2147483647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6" name="Freeform 1782"/>
            <p:cNvSpPr>
              <a:spLocks noChangeArrowheads="1"/>
            </p:cNvSpPr>
            <p:nvPr/>
          </p:nvSpPr>
          <p:spPr bwMode="auto">
            <a:xfrm>
              <a:off x="165100" y="908050"/>
              <a:ext cx="3175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1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7" name="Freeform 1783"/>
            <p:cNvSpPr>
              <a:spLocks noChangeArrowheads="1"/>
            </p:cNvSpPr>
            <p:nvPr/>
          </p:nvSpPr>
          <p:spPr bwMode="auto">
            <a:xfrm>
              <a:off x="163513" y="1250950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8" name="Freeform 1784"/>
            <p:cNvSpPr>
              <a:spLocks noChangeArrowheads="1"/>
            </p:cNvSpPr>
            <p:nvPr/>
          </p:nvSpPr>
          <p:spPr bwMode="auto">
            <a:xfrm>
              <a:off x="138113" y="1479550"/>
              <a:ext cx="17463" cy="17463"/>
            </a:xfrm>
            <a:custGeom>
              <a:avLst/>
              <a:gdLst>
                <a:gd name="T0" fmla="*/ 2147483647 w 13"/>
                <a:gd name="T1" fmla="*/ 2147483647 h 13"/>
                <a:gd name="T2" fmla="*/ 2147483647 w 13"/>
                <a:gd name="T3" fmla="*/ 2147483647 h 13"/>
                <a:gd name="T4" fmla="*/ 2147483647 w 13"/>
                <a:gd name="T5" fmla="*/ 2147483647 h 13"/>
                <a:gd name="T6" fmla="*/ 2147483647 w 13"/>
                <a:gd name="T7" fmla="*/ 2147483647 h 13"/>
                <a:gd name="T8" fmla="*/ 2147483647 w 13"/>
                <a:gd name="T9" fmla="*/ 2147483647 h 13"/>
                <a:gd name="T10" fmla="*/ 2147483647 w 13"/>
                <a:gd name="T11" fmla="*/ 2147483647 h 13"/>
                <a:gd name="T12" fmla="*/ 2147483647 w 13"/>
                <a:gd name="T13" fmla="*/ 2147483647 h 13"/>
                <a:gd name="T14" fmla="*/ 2147483647 w 13"/>
                <a:gd name="T15" fmla="*/ 2147483647 h 13"/>
                <a:gd name="T16" fmla="*/ 2147483647 w 13"/>
                <a:gd name="T17" fmla="*/ 2147483647 h 13"/>
                <a:gd name="T18" fmla="*/ 2147483647 w 13"/>
                <a:gd name="T19" fmla="*/ 214748364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3"/>
                <a:gd name="T32" fmla="*/ 13 w 13"/>
                <a:gd name="T33" fmla="*/ 13 h 1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3">
                  <a:moveTo>
                    <a:pt x="9" y="1"/>
                  </a:moveTo>
                  <a:cubicBezTo>
                    <a:pt x="11" y="3"/>
                    <a:pt x="13" y="5"/>
                    <a:pt x="13" y="8"/>
                  </a:cubicBezTo>
                  <a:cubicBezTo>
                    <a:pt x="12" y="11"/>
                    <a:pt x="9" y="13"/>
                    <a:pt x="6" y="12"/>
                  </a:cubicBezTo>
                  <a:cubicBezTo>
                    <a:pt x="2" y="11"/>
                    <a:pt x="0" y="7"/>
                    <a:pt x="2" y="4"/>
                  </a:cubicBezTo>
                  <a:cubicBezTo>
                    <a:pt x="2" y="5"/>
                    <a:pt x="3" y="6"/>
                    <a:pt x="4" y="5"/>
                  </a:cubicBezTo>
                  <a:cubicBezTo>
                    <a:pt x="3" y="7"/>
                    <a:pt x="5" y="10"/>
                    <a:pt x="7" y="10"/>
                  </a:cubicBezTo>
                  <a:cubicBezTo>
                    <a:pt x="9" y="9"/>
                    <a:pt x="10" y="8"/>
                    <a:pt x="10" y="7"/>
                  </a:cubicBezTo>
                  <a:cubicBezTo>
                    <a:pt x="10" y="4"/>
                    <a:pt x="6" y="2"/>
                    <a:pt x="4" y="5"/>
                  </a:cubicBezTo>
                  <a:cubicBezTo>
                    <a:pt x="5" y="3"/>
                    <a:pt x="3" y="2"/>
                    <a:pt x="2" y="3"/>
                  </a:cubicBezTo>
                  <a:cubicBezTo>
                    <a:pt x="4" y="1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09" name="Freeform 1785"/>
            <p:cNvSpPr>
              <a:spLocks noChangeArrowheads="1"/>
            </p:cNvSpPr>
            <p:nvPr/>
          </p:nvSpPr>
          <p:spPr bwMode="auto">
            <a:xfrm>
              <a:off x="131763" y="1198562"/>
              <a:ext cx="20638" cy="22225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2147483647 w 16"/>
                <a:gd name="T7" fmla="*/ 2147483647 h 17"/>
                <a:gd name="T8" fmla="*/ 2147483647 w 16"/>
                <a:gd name="T9" fmla="*/ 2147483647 h 17"/>
                <a:gd name="T10" fmla="*/ 0 w 16"/>
                <a:gd name="T11" fmla="*/ 2147483647 h 17"/>
                <a:gd name="T12" fmla="*/ 2147483647 w 16"/>
                <a:gd name="T13" fmla="*/ 0 h 17"/>
                <a:gd name="T14" fmla="*/ 2147483647 w 16"/>
                <a:gd name="T15" fmla="*/ 2147483647 h 17"/>
                <a:gd name="T16" fmla="*/ 2147483647 w 16"/>
                <a:gd name="T17" fmla="*/ 2147483647 h 17"/>
                <a:gd name="T18" fmla="*/ 2147483647 w 16"/>
                <a:gd name="T19" fmla="*/ 2147483647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17"/>
                <a:gd name="T38" fmla="*/ 16 w 16"/>
                <a:gd name="T39" fmla="*/ 17 h 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17">
                  <a:moveTo>
                    <a:pt x="15" y="14"/>
                  </a:moveTo>
                  <a:cubicBezTo>
                    <a:pt x="16" y="15"/>
                    <a:pt x="14" y="17"/>
                    <a:pt x="13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2" y="15"/>
                    <a:pt x="13" y="14"/>
                    <a:pt x="14" y="14"/>
                  </a:cubicBezTo>
                  <a:cubicBezTo>
                    <a:pt x="15" y="13"/>
                    <a:pt x="8" y="9"/>
                    <a:pt x="7" y="8"/>
                  </a:cubicBezTo>
                  <a:cubicBezTo>
                    <a:pt x="4" y="7"/>
                    <a:pt x="2" y="5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10" y="8"/>
                    <a:pt x="14" y="10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0" name="Freeform 1786"/>
            <p:cNvSpPr>
              <a:spLocks noChangeArrowheads="1"/>
            </p:cNvSpPr>
            <p:nvPr/>
          </p:nvSpPr>
          <p:spPr bwMode="auto">
            <a:xfrm>
              <a:off x="104775" y="1171575"/>
              <a:ext cx="46038" cy="46038"/>
            </a:xfrm>
            <a:custGeom>
              <a:avLst/>
              <a:gdLst>
                <a:gd name="T0" fmla="*/ 2147483647 w 36"/>
                <a:gd name="T1" fmla="*/ 2147483647 h 36"/>
                <a:gd name="T2" fmla="*/ 2147483647 w 36"/>
                <a:gd name="T3" fmla="*/ 2147483647 h 36"/>
                <a:gd name="T4" fmla="*/ 2147483647 w 36"/>
                <a:gd name="T5" fmla="*/ 2147483647 h 36"/>
                <a:gd name="T6" fmla="*/ 2147483647 w 36"/>
                <a:gd name="T7" fmla="*/ 2147483647 h 36"/>
                <a:gd name="T8" fmla="*/ 2147483647 w 36"/>
                <a:gd name="T9" fmla="*/ 2147483647 h 36"/>
                <a:gd name="T10" fmla="*/ 2147483647 w 36"/>
                <a:gd name="T11" fmla="*/ 2147483647 h 36"/>
                <a:gd name="T12" fmla="*/ 0 w 36"/>
                <a:gd name="T13" fmla="*/ 2147483647 h 36"/>
                <a:gd name="T14" fmla="*/ 2147483647 w 36"/>
                <a:gd name="T15" fmla="*/ 0 h 36"/>
                <a:gd name="T16" fmla="*/ 2147483647 w 36"/>
                <a:gd name="T17" fmla="*/ 2147483647 h 36"/>
                <a:gd name="T18" fmla="*/ 2147483647 w 36"/>
                <a:gd name="T19" fmla="*/ 2147483647 h 36"/>
                <a:gd name="T20" fmla="*/ 2147483647 w 36"/>
                <a:gd name="T21" fmla="*/ 2147483647 h 36"/>
                <a:gd name="T22" fmla="*/ 2147483647 w 36"/>
                <a:gd name="T23" fmla="*/ 2147483647 h 36"/>
                <a:gd name="T24" fmla="*/ 2147483647 w 36"/>
                <a:gd name="T25" fmla="*/ 2147483647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"/>
                <a:gd name="T40" fmla="*/ 0 h 36"/>
                <a:gd name="T41" fmla="*/ 36 w 36"/>
                <a:gd name="T42" fmla="*/ 36 h 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" h="36">
                  <a:moveTo>
                    <a:pt x="28" y="29"/>
                  </a:moveTo>
                  <a:cubicBezTo>
                    <a:pt x="29" y="30"/>
                    <a:pt x="36" y="34"/>
                    <a:pt x="35" y="35"/>
                  </a:cubicBezTo>
                  <a:cubicBezTo>
                    <a:pt x="34" y="35"/>
                    <a:pt x="33" y="36"/>
                    <a:pt x="32" y="36"/>
                  </a:cubicBezTo>
                  <a:cubicBezTo>
                    <a:pt x="29" y="34"/>
                    <a:pt x="27" y="31"/>
                    <a:pt x="24" y="29"/>
                  </a:cubicBezTo>
                  <a:cubicBezTo>
                    <a:pt x="21" y="26"/>
                    <a:pt x="17" y="23"/>
                    <a:pt x="14" y="20"/>
                  </a:cubicBezTo>
                  <a:cubicBezTo>
                    <a:pt x="11" y="16"/>
                    <a:pt x="9" y="13"/>
                    <a:pt x="6" y="9"/>
                  </a:cubicBezTo>
                  <a:cubicBezTo>
                    <a:pt x="4" y="6"/>
                    <a:pt x="2" y="4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5" y="2"/>
                    <a:pt x="7" y="5"/>
                    <a:pt x="9" y="7"/>
                  </a:cubicBezTo>
                  <a:cubicBezTo>
                    <a:pt x="11" y="11"/>
                    <a:pt x="14" y="14"/>
                    <a:pt x="17" y="17"/>
                  </a:cubicBezTo>
                  <a:cubicBezTo>
                    <a:pt x="19" y="18"/>
                    <a:pt x="20" y="20"/>
                    <a:pt x="22" y="21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3" y="26"/>
                    <a:pt x="25" y="28"/>
                    <a:pt x="28" y="2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1" name="Freeform 1787"/>
            <p:cNvSpPr>
              <a:spLocks noChangeArrowheads="1"/>
            </p:cNvSpPr>
            <p:nvPr/>
          </p:nvSpPr>
          <p:spPr bwMode="auto">
            <a:xfrm>
              <a:off x="144463" y="12509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2" name="Freeform 1788"/>
            <p:cNvSpPr>
              <a:spLocks noChangeArrowheads="1"/>
            </p:cNvSpPr>
            <p:nvPr/>
          </p:nvSpPr>
          <p:spPr bwMode="auto">
            <a:xfrm>
              <a:off x="146050" y="1444625"/>
              <a:ext cx="1588" cy="3175"/>
            </a:xfrm>
            <a:custGeom>
              <a:avLst/>
              <a:gdLst>
                <a:gd name="T0" fmla="*/ 2147483647 w 1"/>
                <a:gd name="T1" fmla="*/ 2147483647 h 2"/>
                <a:gd name="T2" fmla="*/ 2147483647 w 1"/>
                <a:gd name="T3" fmla="*/ 2147483647 h 2"/>
                <a:gd name="T4" fmla="*/ 2147483647 w 1"/>
                <a:gd name="T5" fmla="*/ 2147483647 h 2"/>
                <a:gd name="T6" fmla="*/ 2147483647 w 1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3" name="Freeform 1789"/>
            <p:cNvSpPr>
              <a:spLocks noChangeArrowheads="1"/>
            </p:cNvSpPr>
            <p:nvPr/>
          </p:nvSpPr>
          <p:spPr bwMode="auto">
            <a:xfrm>
              <a:off x="141288" y="1482725"/>
              <a:ext cx="3175" cy="4763"/>
            </a:xfrm>
            <a:custGeom>
              <a:avLst/>
              <a:gdLst>
                <a:gd name="T0" fmla="*/ 0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0 w 3"/>
                <a:gd name="T7" fmla="*/ 2147483647 h 4"/>
                <a:gd name="T8" fmla="*/ 0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0" y="1"/>
                  </a:moveTo>
                  <a:cubicBezTo>
                    <a:pt x="1" y="0"/>
                    <a:pt x="3" y="1"/>
                    <a:pt x="2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4" name="Freeform 1790"/>
            <p:cNvSpPr>
              <a:spLocks noChangeArrowheads="1"/>
            </p:cNvSpPr>
            <p:nvPr/>
          </p:nvSpPr>
          <p:spPr bwMode="auto">
            <a:xfrm>
              <a:off x="141288" y="1220787"/>
              <a:ext cx="3175" cy="3175"/>
            </a:xfrm>
            <a:custGeom>
              <a:avLst/>
              <a:gdLst>
                <a:gd name="T0" fmla="*/ 2147483647 w 3"/>
                <a:gd name="T1" fmla="*/ 0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2147483647 h 2"/>
                <a:gd name="T8" fmla="*/ 2147483647 w 3"/>
                <a:gd name="T9" fmla="*/ 0 h 2"/>
                <a:gd name="T10" fmla="*/ 2147483647 w 3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2" y="0"/>
                  </a:move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5" name="Freeform 1791"/>
            <p:cNvSpPr>
              <a:spLocks noChangeArrowheads="1"/>
            </p:cNvSpPr>
            <p:nvPr/>
          </p:nvSpPr>
          <p:spPr bwMode="auto">
            <a:xfrm>
              <a:off x="82550" y="1166812"/>
              <a:ext cx="60325" cy="55563"/>
            </a:xfrm>
            <a:custGeom>
              <a:avLst/>
              <a:gdLst>
                <a:gd name="T0" fmla="*/ 2147483647 w 47"/>
                <a:gd name="T1" fmla="*/ 2147483647 h 42"/>
                <a:gd name="T2" fmla="*/ 2147483647 w 47"/>
                <a:gd name="T3" fmla="*/ 2147483647 h 42"/>
                <a:gd name="T4" fmla="*/ 2147483647 w 47"/>
                <a:gd name="T5" fmla="*/ 2147483647 h 42"/>
                <a:gd name="T6" fmla="*/ 2147483647 w 47"/>
                <a:gd name="T7" fmla="*/ 2147483647 h 42"/>
                <a:gd name="T8" fmla="*/ 2147483647 w 47"/>
                <a:gd name="T9" fmla="*/ 2147483647 h 42"/>
                <a:gd name="T10" fmla="*/ 2147483647 w 47"/>
                <a:gd name="T11" fmla="*/ 2147483647 h 42"/>
                <a:gd name="T12" fmla="*/ 0 w 47"/>
                <a:gd name="T13" fmla="*/ 2147483647 h 42"/>
                <a:gd name="T14" fmla="*/ 2147483647 w 47"/>
                <a:gd name="T15" fmla="*/ 0 h 42"/>
                <a:gd name="T16" fmla="*/ 2147483647 w 47"/>
                <a:gd name="T17" fmla="*/ 2147483647 h 42"/>
                <a:gd name="T18" fmla="*/ 2147483647 w 47"/>
                <a:gd name="T19" fmla="*/ 2147483647 h 42"/>
                <a:gd name="T20" fmla="*/ 2147483647 w 47"/>
                <a:gd name="T21" fmla="*/ 2147483647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42"/>
                <a:gd name="T35" fmla="*/ 47 w 47"/>
                <a:gd name="T36" fmla="*/ 42 h 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42">
                  <a:moveTo>
                    <a:pt x="47" y="41"/>
                  </a:moveTo>
                  <a:cubicBezTo>
                    <a:pt x="46" y="41"/>
                    <a:pt x="45" y="41"/>
                    <a:pt x="45" y="42"/>
                  </a:cubicBezTo>
                  <a:cubicBezTo>
                    <a:pt x="42" y="39"/>
                    <a:pt x="38" y="37"/>
                    <a:pt x="35" y="34"/>
                  </a:cubicBezTo>
                  <a:cubicBezTo>
                    <a:pt x="34" y="34"/>
                    <a:pt x="33" y="33"/>
                    <a:pt x="33" y="32"/>
                  </a:cubicBezTo>
                  <a:cubicBezTo>
                    <a:pt x="29" y="29"/>
                    <a:pt x="25" y="25"/>
                    <a:pt x="21" y="21"/>
                  </a:cubicBezTo>
                  <a:cubicBezTo>
                    <a:pt x="17" y="17"/>
                    <a:pt x="13" y="13"/>
                    <a:pt x="9" y="9"/>
                  </a:cubicBezTo>
                  <a:cubicBezTo>
                    <a:pt x="6" y="7"/>
                    <a:pt x="3" y="5"/>
                    <a:pt x="0" y="2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0" y="4"/>
                    <a:pt x="17" y="12"/>
                    <a:pt x="24" y="18"/>
                  </a:cubicBezTo>
                  <a:cubicBezTo>
                    <a:pt x="28" y="22"/>
                    <a:pt x="32" y="27"/>
                    <a:pt x="36" y="31"/>
                  </a:cubicBezTo>
                  <a:cubicBezTo>
                    <a:pt x="40" y="34"/>
                    <a:pt x="44" y="37"/>
                    <a:pt x="47" y="4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6" name="Freeform 1792"/>
            <p:cNvSpPr>
              <a:spLocks noChangeArrowheads="1"/>
            </p:cNvSpPr>
            <p:nvPr/>
          </p:nvSpPr>
          <p:spPr bwMode="auto">
            <a:xfrm>
              <a:off x="138113" y="1222375"/>
              <a:ext cx="3175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0 w 3"/>
                <a:gd name="T7" fmla="*/ 0 h 2"/>
                <a:gd name="T8" fmla="*/ 2147483647 w 3"/>
                <a:gd name="T9" fmla="*/ 0 h 2"/>
                <a:gd name="T10" fmla="*/ 2147483647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7" name="Freeform 1793"/>
            <p:cNvSpPr>
              <a:spLocks noChangeArrowheads="1"/>
            </p:cNvSpPr>
            <p:nvPr/>
          </p:nvSpPr>
          <p:spPr bwMode="auto">
            <a:xfrm>
              <a:off x="134938" y="1222375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4" y="1"/>
                  </a:moveTo>
                  <a:cubicBezTo>
                    <a:pt x="4" y="2"/>
                    <a:pt x="5" y="2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3" y="3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8" name="Freeform 1794"/>
            <p:cNvSpPr>
              <a:spLocks noChangeArrowheads="1"/>
            </p:cNvSpPr>
            <p:nvPr/>
          </p:nvSpPr>
          <p:spPr bwMode="auto">
            <a:xfrm>
              <a:off x="127000" y="1211262"/>
              <a:ext cx="14288" cy="11113"/>
            </a:xfrm>
            <a:custGeom>
              <a:avLst/>
              <a:gdLst>
                <a:gd name="T0" fmla="*/ 2147483647 w 10"/>
                <a:gd name="T1" fmla="*/ 2147483647 h 8"/>
                <a:gd name="T2" fmla="*/ 2147483647 w 10"/>
                <a:gd name="T3" fmla="*/ 2147483647 h 8"/>
                <a:gd name="T4" fmla="*/ 0 w 10"/>
                <a:gd name="T5" fmla="*/ 0 h 8"/>
                <a:gd name="T6" fmla="*/ 2147483647 w 10"/>
                <a:gd name="T7" fmla="*/ 2147483647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8"/>
                <a:gd name="T14" fmla="*/ 10 w 1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8">
                  <a:moveTo>
                    <a:pt x="10" y="8"/>
                  </a:moveTo>
                  <a:cubicBezTo>
                    <a:pt x="9" y="8"/>
                    <a:pt x="9" y="8"/>
                    <a:pt x="8" y="8"/>
                  </a:cubicBezTo>
                  <a:cubicBezTo>
                    <a:pt x="5" y="6"/>
                    <a:pt x="2" y="3"/>
                    <a:pt x="0" y="0"/>
                  </a:cubicBezTo>
                  <a:cubicBezTo>
                    <a:pt x="3" y="3"/>
                    <a:pt x="7" y="5"/>
                    <a:pt x="1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19" name="Freeform 1795"/>
            <p:cNvSpPr>
              <a:spLocks noChangeArrowheads="1"/>
            </p:cNvSpPr>
            <p:nvPr/>
          </p:nvSpPr>
          <p:spPr bwMode="auto">
            <a:xfrm>
              <a:off x="138113" y="124460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0" name="Freeform 1796"/>
            <p:cNvSpPr>
              <a:spLocks noChangeArrowheads="1"/>
            </p:cNvSpPr>
            <p:nvPr/>
          </p:nvSpPr>
          <p:spPr bwMode="auto">
            <a:xfrm>
              <a:off x="134938" y="1200150"/>
              <a:ext cx="4763" cy="1588"/>
            </a:xfrm>
            <a:custGeom>
              <a:avLst/>
              <a:gdLst>
                <a:gd name="T0" fmla="*/ 2147483647 w 3"/>
                <a:gd name="T1" fmla="*/ 2147483647 h 2"/>
                <a:gd name="T2" fmla="*/ 2147483647 w 3"/>
                <a:gd name="T3" fmla="*/ 2147483647 h 2"/>
                <a:gd name="T4" fmla="*/ 0 w 3"/>
                <a:gd name="T5" fmla="*/ 2147483647 h 2"/>
                <a:gd name="T6" fmla="*/ 0 w 3"/>
                <a:gd name="T7" fmla="*/ 0 h 2"/>
                <a:gd name="T8" fmla="*/ 2147483647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1" name="Freeform 1797"/>
            <p:cNvSpPr>
              <a:spLocks noChangeArrowheads="1"/>
            </p:cNvSpPr>
            <p:nvPr/>
          </p:nvSpPr>
          <p:spPr bwMode="auto">
            <a:xfrm>
              <a:off x="73025" y="1174750"/>
              <a:ext cx="65088" cy="49213"/>
            </a:xfrm>
            <a:custGeom>
              <a:avLst/>
              <a:gdLst>
                <a:gd name="T0" fmla="*/ 2147483647 w 50"/>
                <a:gd name="T1" fmla="*/ 2147483647 h 38"/>
                <a:gd name="T2" fmla="*/ 2147483647 w 50"/>
                <a:gd name="T3" fmla="*/ 2147483647 h 38"/>
                <a:gd name="T4" fmla="*/ 2147483647 w 50"/>
                <a:gd name="T5" fmla="*/ 2147483647 h 38"/>
                <a:gd name="T6" fmla="*/ 2147483647 w 50"/>
                <a:gd name="T7" fmla="*/ 2147483647 h 38"/>
                <a:gd name="T8" fmla="*/ 2147483647 w 50"/>
                <a:gd name="T9" fmla="*/ 2147483647 h 38"/>
                <a:gd name="T10" fmla="*/ 0 w 50"/>
                <a:gd name="T11" fmla="*/ 2147483647 h 38"/>
                <a:gd name="T12" fmla="*/ 2147483647 w 50"/>
                <a:gd name="T13" fmla="*/ 0 h 38"/>
                <a:gd name="T14" fmla="*/ 2147483647 w 50"/>
                <a:gd name="T15" fmla="*/ 2147483647 h 38"/>
                <a:gd name="T16" fmla="*/ 2147483647 w 50"/>
                <a:gd name="T17" fmla="*/ 2147483647 h 38"/>
                <a:gd name="T18" fmla="*/ 2147483647 w 50"/>
                <a:gd name="T19" fmla="*/ 2147483647 h 38"/>
                <a:gd name="T20" fmla="*/ 2147483647 w 50"/>
                <a:gd name="T21" fmla="*/ 2147483647 h 38"/>
                <a:gd name="T22" fmla="*/ 2147483647 w 50"/>
                <a:gd name="T23" fmla="*/ 2147483647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38"/>
                <a:gd name="T38" fmla="*/ 50 w 50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38">
                  <a:moveTo>
                    <a:pt x="50" y="36"/>
                  </a:moveTo>
                  <a:cubicBezTo>
                    <a:pt x="50" y="37"/>
                    <a:pt x="49" y="37"/>
                    <a:pt x="48" y="38"/>
                  </a:cubicBezTo>
                  <a:cubicBezTo>
                    <a:pt x="45" y="36"/>
                    <a:pt x="41" y="33"/>
                    <a:pt x="38" y="30"/>
                  </a:cubicBezTo>
                  <a:cubicBezTo>
                    <a:pt x="34" y="27"/>
                    <a:pt x="30" y="24"/>
                    <a:pt x="26" y="20"/>
                  </a:cubicBezTo>
                  <a:cubicBezTo>
                    <a:pt x="21" y="16"/>
                    <a:pt x="16" y="12"/>
                    <a:pt x="10" y="8"/>
                  </a:cubicBezTo>
                  <a:cubicBezTo>
                    <a:pt x="7" y="5"/>
                    <a:pt x="3" y="3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1"/>
                    <a:pt x="9" y="4"/>
                    <a:pt x="12" y="6"/>
                  </a:cubicBezTo>
                  <a:cubicBezTo>
                    <a:pt x="16" y="9"/>
                    <a:pt x="21" y="13"/>
                    <a:pt x="26" y="16"/>
                  </a:cubicBezTo>
                  <a:cubicBezTo>
                    <a:pt x="31" y="20"/>
                    <a:pt x="36" y="24"/>
                    <a:pt x="41" y="28"/>
                  </a:cubicBezTo>
                  <a:cubicBezTo>
                    <a:pt x="41" y="28"/>
                    <a:pt x="41" y="28"/>
                    <a:pt x="42" y="28"/>
                  </a:cubicBezTo>
                  <a:cubicBezTo>
                    <a:pt x="44" y="31"/>
                    <a:pt x="47" y="34"/>
                    <a:pt x="50" y="3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2" name="Freeform 1798"/>
            <p:cNvSpPr>
              <a:spLocks noChangeArrowheads="1"/>
            </p:cNvSpPr>
            <p:nvPr/>
          </p:nvSpPr>
          <p:spPr bwMode="auto">
            <a:xfrm>
              <a:off x="134938" y="1201737"/>
              <a:ext cx="1588" cy="1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1 h 1"/>
                <a:gd name="T4" fmla="*/ 0 w 2"/>
                <a:gd name="T5" fmla="*/ 1 h 1"/>
                <a:gd name="T6" fmla="*/ 2147483647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3" name="Freeform 1799"/>
            <p:cNvSpPr>
              <a:spLocks noChangeArrowheads="1"/>
            </p:cNvSpPr>
            <p:nvPr/>
          </p:nvSpPr>
          <p:spPr bwMode="auto">
            <a:xfrm>
              <a:off x="131763" y="1236662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4" name="Freeform 1800"/>
            <p:cNvSpPr>
              <a:spLocks noEditPoints="1" noChangeArrowheads="1"/>
            </p:cNvSpPr>
            <p:nvPr/>
          </p:nvSpPr>
          <p:spPr bwMode="auto">
            <a:xfrm>
              <a:off x="0" y="1041400"/>
              <a:ext cx="128588" cy="153988"/>
            </a:xfrm>
            <a:custGeom>
              <a:avLst/>
              <a:gdLst>
                <a:gd name="T0" fmla="*/ 2147483647 w 99"/>
                <a:gd name="T1" fmla="*/ 2147483647 h 119"/>
                <a:gd name="T2" fmla="*/ 2147483647 w 99"/>
                <a:gd name="T3" fmla="*/ 2147483647 h 119"/>
                <a:gd name="T4" fmla="*/ 2147483647 w 99"/>
                <a:gd name="T5" fmla="*/ 2147483647 h 119"/>
                <a:gd name="T6" fmla="*/ 2147483647 w 99"/>
                <a:gd name="T7" fmla="*/ 2147483647 h 119"/>
                <a:gd name="T8" fmla="*/ 2147483647 w 99"/>
                <a:gd name="T9" fmla="*/ 2147483647 h 119"/>
                <a:gd name="T10" fmla="*/ 2147483647 w 99"/>
                <a:gd name="T11" fmla="*/ 2147483647 h 119"/>
                <a:gd name="T12" fmla="*/ 2147483647 w 99"/>
                <a:gd name="T13" fmla="*/ 2147483647 h 119"/>
                <a:gd name="T14" fmla="*/ 2147483647 w 99"/>
                <a:gd name="T15" fmla="*/ 2147483647 h 119"/>
                <a:gd name="T16" fmla="*/ 2147483647 w 99"/>
                <a:gd name="T17" fmla="*/ 2147483647 h 119"/>
                <a:gd name="T18" fmla="*/ 2147483647 w 99"/>
                <a:gd name="T19" fmla="*/ 2147483647 h 119"/>
                <a:gd name="T20" fmla="*/ 2147483647 w 99"/>
                <a:gd name="T21" fmla="*/ 2147483647 h 119"/>
                <a:gd name="T22" fmla="*/ 2147483647 w 99"/>
                <a:gd name="T23" fmla="*/ 2147483647 h 119"/>
                <a:gd name="T24" fmla="*/ 2147483647 w 99"/>
                <a:gd name="T25" fmla="*/ 2147483647 h 119"/>
                <a:gd name="T26" fmla="*/ 2147483647 w 99"/>
                <a:gd name="T27" fmla="*/ 2147483647 h 119"/>
                <a:gd name="T28" fmla="*/ 2147483647 w 99"/>
                <a:gd name="T29" fmla="*/ 2147483647 h 119"/>
                <a:gd name="T30" fmla="*/ 2147483647 w 99"/>
                <a:gd name="T31" fmla="*/ 2147483647 h 119"/>
                <a:gd name="T32" fmla="*/ 2147483647 w 99"/>
                <a:gd name="T33" fmla="*/ 2147483647 h 119"/>
                <a:gd name="T34" fmla="*/ 2147483647 w 99"/>
                <a:gd name="T35" fmla="*/ 2147483647 h 119"/>
                <a:gd name="T36" fmla="*/ 2147483647 w 99"/>
                <a:gd name="T37" fmla="*/ 2147483647 h 119"/>
                <a:gd name="T38" fmla="*/ 2147483647 w 99"/>
                <a:gd name="T39" fmla="*/ 2147483647 h 119"/>
                <a:gd name="T40" fmla="*/ 2147483647 w 99"/>
                <a:gd name="T41" fmla="*/ 2147483647 h 119"/>
                <a:gd name="T42" fmla="*/ 2147483647 w 99"/>
                <a:gd name="T43" fmla="*/ 2147483647 h 119"/>
                <a:gd name="T44" fmla="*/ 2147483647 w 99"/>
                <a:gd name="T45" fmla="*/ 2147483647 h 119"/>
                <a:gd name="T46" fmla="*/ 2147483647 w 99"/>
                <a:gd name="T47" fmla="*/ 2147483647 h 119"/>
                <a:gd name="T48" fmla="*/ 2147483647 w 99"/>
                <a:gd name="T49" fmla="*/ 2147483647 h 119"/>
                <a:gd name="T50" fmla="*/ 2147483647 w 99"/>
                <a:gd name="T51" fmla="*/ 2147483647 h 119"/>
                <a:gd name="T52" fmla="*/ 2147483647 w 99"/>
                <a:gd name="T53" fmla="*/ 2147483647 h 119"/>
                <a:gd name="T54" fmla="*/ 2147483647 w 99"/>
                <a:gd name="T55" fmla="*/ 2147483647 h 119"/>
                <a:gd name="T56" fmla="*/ 2147483647 w 99"/>
                <a:gd name="T57" fmla="*/ 2147483647 h 119"/>
                <a:gd name="T58" fmla="*/ 2147483647 w 99"/>
                <a:gd name="T59" fmla="*/ 2147483647 h 119"/>
                <a:gd name="T60" fmla="*/ 2147483647 w 99"/>
                <a:gd name="T61" fmla="*/ 2147483647 h 119"/>
                <a:gd name="T62" fmla="*/ 2147483647 w 99"/>
                <a:gd name="T63" fmla="*/ 2147483647 h 119"/>
                <a:gd name="T64" fmla="*/ 2147483647 w 99"/>
                <a:gd name="T65" fmla="*/ 2147483647 h 119"/>
                <a:gd name="T66" fmla="*/ 2147483647 w 99"/>
                <a:gd name="T67" fmla="*/ 2147483647 h 119"/>
                <a:gd name="T68" fmla="*/ 2147483647 w 99"/>
                <a:gd name="T69" fmla="*/ 2147483647 h 119"/>
                <a:gd name="T70" fmla="*/ 2147483647 w 99"/>
                <a:gd name="T71" fmla="*/ 2147483647 h 119"/>
                <a:gd name="T72" fmla="*/ 2147483647 w 99"/>
                <a:gd name="T73" fmla="*/ 2147483647 h 119"/>
                <a:gd name="T74" fmla="*/ 2147483647 w 99"/>
                <a:gd name="T75" fmla="*/ 2147483647 h 119"/>
                <a:gd name="T76" fmla="*/ 2147483647 w 99"/>
                <a:gd name="T77" fmla="*/ 2147483647 h 119"/>
                <a:gd name="T78" fmla="*/ 2147483647 w 99"/>
                <a:gd name="T79" fmla="*/ 2147483647 h 119"/>
                <a:gd name="T80" fmla="*/ 2147483647 w 99"/>
                <a:gd name="T81" fmla="*/ 2147483647 h 119"/>
                <a:gd name="T82" fmla="*/ 2147483647 w 99"/>
                <a:gd name="T83" fmla="*/ 2147483647 h 119"/>
                <a:gd name="T84" fmla="*/ 2147483647 w 99"/>
                <a:gd name="T85" fmla="*/ 2147483647 h 119"/>
                <a:gd name="T86" fmla="*/ 2147483647 w 99"/>
                <a:gd name="T87" fmla="*/ 2147483647 h 119"/>
                <a:gd name="T88" fmla="*/ 2147483647 w 99"/>
                <a:gd name="T89" fmla="*/ 2147483647 h 119"/>
                <a:gd name="T90" fmla="*/ 2147483647 w 99"/>
                <a:gd name="T91" fmla="*/ 2147483647 h 119"/>
                <a:gd name="T92" fmla="*/ 2147483647 w 99"/>
                <a:gd name="T93" fmla="*/ 2147483647 h 119"/>
                <a:gd name="T94" fmla="*/ 2147483647 w 99"/>
                <a:gd name="T95" fmla="*/ 2147483647 h 1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9"/>
                <a:gd name="T145" fmla="*/ 0 h 119"/>
                <a:gd name="T146" fmla="*/ 99 w 99"/>
                <a:gd name="T147" fmla="*/ 119 h 11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9" h="119">
                  <a:moveTo>
                    <a:pt x="98" y="61"/>
                  </a:moveTo>
                  <a:cubicBezTo>
                    <a:pt x="99" y="67"/>
                    <a:pt x="98" y="74"/>
                    <a:pt x="91" y="77"/>
                  </a:cubicBezTo>
                  <a:cubicBezTo>
                    <a:pt x="90" y="78"/>
                    <a:pt x="88" y="79"/>
                    <a:pt x="86" y="79"/>
                  </a:cubicBezTo>
                  <a:cubicBezTo>
                    <a:pt x="89" y="81"/>
                    <a:pt x="91" y="84"/>
                    <a:pt x="92" y="88"/>
                  </a:cubicBezTo>
                  <a:cubicBezTo>
                    <a:pt x="92" y="93"/>
                    <a:pt x="89" y="98"/>
                    <a:pt x="84" y="100"/>
                  </a:cubicBezTo>
                  <a:cubicBezTo>
                    <a:pt x="84" y="100"/>
                    <a:pt x="83" y="100"/>
                    <a:pt x="83" y="100"/>
                  </a:cubicBezTo>
                  <a:cubicBezTo>
                    <a:pt x="82" y="100"/>
                    <a:pt x="80" y="99"/>
                    <a:pt x="79" y="98"/>
                  </a:cubicBezTo>
                  <a:cubicBezTo>
                    <a:pt x="79" y="98"/>
                    <a:pt x="78" y="98"/>
                    <a:pt x="78" y="99"/>
                  </a:cubicBezTo>
                  <a:cubicBezTo>
                    <a:pt x="79" y="100"/>
                    <a:pt x="79" y="100"/>
                    <a:pt x="80" y="101"/>
                  </a:cubicBezTo>
                  <a:cubicBezTo>
                    <a:pt x="77" y="102"/>
                    <a:pt x="73" y="102"/>
                    <a:pt x="70" y="100"/>
                  </a:cubicBezTo>
                  <a:cubicBezTo>
                    <a:pt x="68" y="99"/>
                    <a:pt x="67" y="97"/>
                    <a:pt x="65" y="95"/>
                  </a:cubicBezTo>
                  <a:cubicBezTo>
                    <a:pt x="65" y="95"/>
                    <a:pt x="65" y="96"/>
                    <a:pt x="64" y="97"/>
                  </a:cubicBezTo>
                  <a:cubicBezTo>
                    <a:pt x="63" y="97"/>
                    <a:pt x="62" y="96"/>
                    <a:pt x="60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1" y="94"/>
                    <a:pt x="62" y="91"/>
                    <a:pt x="64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1" y="88"/>
                    <a:pt x="59" y="87"/>
                    <a:pt x="57" y="85"/>
                  </a:cubicBezTo>
                  <a:cubicBezTo>
                    <a:pt x="56" y="84"/>
                    <a:pt x="55" y="83"/>
                    <a:pt x="54" y="82"/>
                  </a:cubicBezTo>
                  <a:cubicBezTo>
                    <a:pt x="52" y="84"/>
                    <a:pt x="48" y="85"/>
                    <a:pt x="45" y="87"/>
                  </a:cubicBezTo>
                  <a:cubicBezTo>
                    <a:pt x="42" y="91"/>
                    <a:pt x="43" y="99"/>
                    <a:pt x="49" y="100"/>
                  </a:cubicBezTo>
                  <a:cubicBezTo>
                    <a:pt x="54" y="101"/>
                    <a:pt x="57" y="99"/>
                    <a:pt x="59" y="97"/>
                  </a:cubicBezTo>
                  <a:cubicBezTo>
                    <a:pt x="59" y="97"/>
                    <a:pt x="60" y="97"/>
                    <a:pt x="60" y="97"/>
                  </a:cubicBezTo>
                  <a:cubicBezTo>
                    <a:pt x="61" y="98"/>
                    <a:pt x="62" y="99"/>
                    <a:pt x="63" y="99"/>
                  </a:cubicBezTo>
                  <a:cubicBezTo>
                    <a:pt x="62" y="100"/>
                    <a:pt x="62" y="101"/>
                    <a:pt x="61" y="101"/>
                  </a:cubicBezTo>
                  <a:cubicBezTo>
                    <a:pt x="60" y="102"/>
                    <a:pt x="60" y="102"/>
                    <a:pt x="59" y="103"/>
                  </a:cubicBezTo>
                  <a:cubicBezTo>
                    <a:pt x="57" y="102"/>
                    <a:pt x="56" y="102"/>
                    <a:pt x="54" y="101"/>
                  </a:cubicBezTo>
                  <a:cubicBezTo>
                    <a:pt x="54" y="101"/>
                    <a:pt x="54" y="102"/>
                    <a:pt x="54" y="102"/>
                  </a:cubicBezTo>
                  <a:cubicBezTo>
                    <a:pt x="55" y="103"/>
                    <a:pt x="55" y="103"/>
                    <a:pt x="56" y="104"/>
                  </a:cubicBezTo>
                  <a:cubicBezTo>
                    <a:pt x="55" y="105"/>
                    <a:pt x="53" y="105"/>
                    <a:pt x="51" y="105"/>
                  </a:cubicBezTo>
                  <a:cubicBezTo>
                    <a:pt x="51" y="107"/>
                    <a:pt x="49" y="110"/>
                    <a:pt x="48" y="112"/>
                  </a:cubicBezTo>
                  <a:cubicBezTo>
                    <a:pt x="46" y="114"/>
                    <a:pt x="43" y="117"/>
                    <a:pt x="40" y="117"/>
                  </a:cubicBezTo>
                  <a:cubicBezTo>
                    <a:pt x="36" y="117"/>
                    <a:pt x="33" y="114"/>
                    <a:pt x="32" y="110"/>
                  </a:cubicBezTo>
                  <a:cubicBezTo>
                    <a:pt x="28" y="115"/>
                    <a:pt x="23" y="119"/>
                    <a:pt x="17" y="117"/>
                  </a:cubicBezTo>
                  <a:cubicBezTo>
                    <a:pt x="12" y="114"/>
                    <a:pt x="10" y="107"/>
                    <a:pt x="11" y="101"/>
                  </a:cubicBezTo>
                  <a:cubicBezTo>
                    <a:pt x="12" y="100"/>
                    <a:pt x="12" y="97"/>
                    <a:pt x="14" y="95"/>
                  </a:cubicBezTo>
                  <a:cubicBezTo>
                    <a:pt x="12" y="95"/>
                    <a:pt x="10" y="95"/>
                    <a:pt x="9" y="95"/>
                  </a:cubicBezTo>
                  <a:cubicBezTo>
                    <a:pt x="4" y="93"/>
                    <a:pt x="0" y="88"/>
                    <a:pt x="1" y="83"/>
                  </a:cubicBezTo>
                  <a:cubicBezTo>
                    <a:pt x="1" y="78"/>
                    <a:pt x="4" y="73"/>
                    <a:pt x="9" y="70"/>
                  </a:cubicBezTo>
                  <a:cubicBezTo>
                    <a:pt x="11" y="69"/>
                    <a:pt x="14" y="68"/>
                    <a:pt x="16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6" y="62"/>
                    <a:pt x="17" y="59"/>
                  </a:cubicBezTo>
                  <a:cubicBezTo>
                    <a:pt x="15" y="59"/>
                    <a:pt x="14" y="56"/>
                    <a:pt x="13" y="54"/>
                  </a:cubicBezTo>
                  <a:cubicBezTo>
                    <a:pt x="13" y="52"/>
                    <a:pt x="13" y="48"/>
                    <a:pt x="14" y="46"/>
                  </a:cubicBezTo>
                  <a:cubicBezTo>
                    <a:pt x="12" y="45"/>
                    <a:pt x="11" y="45"/>
                    <a:pt x="10" y="43"/>
                  </a:cubicBezTo>
                  <a:cubicBezTo>
                    <a:pt x="6" y="40"/>
                    <a:pt x="5" y="36"/>
                    <a:pt x="6" y="31"/>
                  </a:cubicBezTo>
                  <a:cubicBezTo>
                    <a:pt x="7" y="26"/>
                    <a:pt x="11" y="22"/>
                    <a:pt x="17" y="21"/>
                  </a:cubicBezTo>
                  <a:cubicBezTo>
                    <a:pt x="18" y="21"/>
                    <a:pt x="20" y="21"/>
                    <a:pt x="22" y="21"/>
                  </a:cubicBezTo>
                  <a:cubicBezTo>
                    <a:pt x="21" y="19"/>
                    <a:pt x="20" y="17"/>
                    <a:pt x="20" y="15"/>
                  </a:cubicBezTo>
                  <a:cubicBezTo>
                    <a:pt x="21" y="8"/>
                    <a:pt x="24" y="2"/>
                    <a:pt x="31" y="1"/>
                  </a:cubicBezTo>
                  <a:cubicBezTo>
                    <a:pt x="38" y="0"/>
                    <a:pt x="44" y="2"/>
                    <a:pt x="47" y="9"/>
                  </a:cubicBezTo>
                  <a:cubicBezTo>
                    <a:pt x="48" y="12"/>
                    <a:pt x="48" y="16"/>
                    <a:pt x="47" y="19"/>
                  </a:cubicBezTo>
                  <a:cubicBezTo>
                    <a:pt x="48" y="18"/>
                    <a:pt x="50" y="17"/>
                    <a:pt x="51" y="17"/>
                  </a:cubicBezTo>
                  <a:cubicBezTo>
                    <a:pt x="55" y="16"/>
                    <a:pt x="60" y="16"/>
                    <a:pt x="63" y="19"/>
                  </a:cubicBezTo>
                  <a:cubicBezTo>
                    <a:pt x="68" y="24"/>
                    <a:pt x="70" y="34"/>
                    <a:pt x="66" y="39"/>
                  </a:cubicBezTo>
                  <a:cubicBezTo>
                    <a:pt x="70" y="40"/>
                    <a:pt x="73" y="42"/>
                    <a:pt x="75" y="46"/>
                  </a:cubicBezTo>
                  <a:cubicBezTo>
                    <a:pt x="77" y="48"/>
                    <a:pt x="78" y="51"/>
                    <a:pt x="78" y="53"/>
                  </a:cubicBezTo>
                  <a:cubicBezTo>
                    <a:pt x="79" y="52"/>
                    <a:pt x="82" y="50"/>
                    <a:pt x="85" y="50"/>
                  </a:cubicBezTo>
                  <a:cubicBezTo>
                    <a:pt x="91" y="49"/>
                    <a:pt x="97" y="55"/>
                    <a:pt x="98" y="61"/>
                  </a:cubicBezTo>
                  <a:close/>
                  <a:moveTo>
                    <a:pt x="89" y="73"/>
                  </a:moveTo>
                  <a:cubicBezTo>
                    <a:pt x="93" y="71"/>
                    <a:pt x="95" y="66"/>
                    <a:pt x="93" y="61"/>
                  </a:cubicBezTo>
                  <a:cubicBezTo>
                    <a:pt x="92" y="56"/>
                    <a:pt x="87" y="53"/>
                    <a:pt x="82" y="55"/>
                  </a:cubicBezTo>
                  <a:cubicBezTo>
                    <a:pt x="78" y="57"/>
                    <a:pt x="77" y="61"/>
                    <a:pt x="74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6" y="66"/>
                    <a:pt x="78" y="70"/>
                    <a:pt x="77" y="74"/>
                  </a:cubicBezTo>
                  <a:cubicBezTo>
                    <a:pt x="82" y="75"/>
                    <a:pt x="85" y="76"/>
                    <a:pt x="89" y="73"/>
                  </a:cubicBezTo>
                  <a:close/>
                  <a:moveTo>
                    <a:pt x="82" y="96"/>
                  </a:moveTo>
                  <a:cubicBezTo>
                    <a:pt x="85" y="94"/>
                    <a:pt x="88" y="92"/>
                    <a:pt x="87" y="88"/>
                  </a:cubicBezTo>
                  <a:cubicBezTo>
                    <a:pt x="87" y="85"/>
                    <a:pt x="85" y="82"/>
                    <a:pt x="83" y="81"/>
                  </a:cubicBezTo>
                  <a:cubicBezTo>
                    <a:pt x="82" y="80"/>
                    <a:pt x="81" y="80"/>
                    <a:pt x="81" y="80"/>
                  </a:cubicBezTo>
                  <a:cubicBezTo>
                    <a:pt x="79" y="80"/>
                    <a:pt x="78" y="79"/>
                    <a:pt x="76" y="78"/>
                  </a:cubicBezTo>
                  <a:cubicBezTo>
                    <a:pt x="75" y="82"/>
                    <a:pt x="72" y="85"/>
                    <a:pt x="68" y="87"/>
                  </a:cubicBezTo>
                  <a:cubicBezTo>
                    <a:pt x="69" y="88"/>
                    <a:pt x="68" y="90"/>
                    <a:pt x="69" y="92"/>
                  </a:cubicBezTo>
                  <a:cubicBezTo>
                    <a:pt x="70" y="94"/>
                    <a:pt x="71" y="95"/>
                    <a:pt x="72" y="96"/>
                  </a:cubicBezTo>
                  <a:cubicBezTo>
                    <a:pt x="75" y="98"/>
                    <a:pt x="79" y="97"/>
                    <a:pt x="82" y="96"/>
                  </a:cubicBezTo>
                  <a:close/>
                  <a:moveTo>
                    <a:pt x="61" y="82"/>
                  </a:moveTo>
                  <a:cubicBezTo>
                    <a:pt x="67" y="85"/>
                    <a:pt x="73" y="79"/>
                    <a:pt x="73" y="73"/>
                  </a:cubicBezTo>
                  <a:cubicBezTo>
                    <a:pt x="72" y="67"/>
                    <a:pt x="67" y="65"/>
                    <a:pt x="61" y="66"/>
                  </a:cubicBezTo>
                  <a:cubicBezTo>
                    <a:pt x="59" y="67"/>
                    <a:pt x="57" y="68"/>
                    <a:pt x="57" y="70"/>
                  </a:cubicBezTo>
                  <a:cubicBezTo>
                    <a:pt x="57" y="72"/>
                    <a:pt x="56" y="73"/>
                    <a:pt x="56" y="74"/>
                  </a:cubicBezTo>
                  <a:cubicBezTo>
                    <a:pt x="56" y="77"/>
                    <a:pt x="58" y="81"/>
                    <a:pt x="61" y="82"/>
                  </a:cubicBezTo>
                  <a:close/>
                  <a:moveTo>
                    <a:pt x="71" y="63"/>
                  </a:moveTo>
                  <a:cubicBezTo>
                    <a:pt x="72" y="58"/>
                    <a:pt x="76" y="54"/>
                    <a:pt x="72" y="49"/>
                  </a:cubicBezTo>
                  <a:cubicBezTo>
                    <a:pt x="69" y="44"/>
                    <a:pt x="63" y="42"/>
                    <a:pt x="58" y="43"/>
                  </a:cubicBezTo>
                  <a:cubicBezTo>
                    <a:pt x="53" y="45"/>
                    <a:pt x="51" y="49"/>
                    <a:pt x="51" y="53"/>
                  </a:cubicBezTo>
                  <a:cubicBezTo>
                    <a:pt x="50" y="55"/>
                    <a:pt x="50" y="58"/>
                    <a:pt x="51" y="59"/>
                  </a:cubicBezTo>
                  <a:cubicBezTo>
                    <a:pt x="52" y="62"/>
                    <a:pt x="54" y="62"/>
                    <a:pt x="55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8" y="62"/>
                    <a:pt x="61" y="61"/>
                    <a:pt x="64" y="61"/>
                  </a:cubicBezTo>
                  <a:cubicBezTo>
                    <a:pt x="66" y="61"/>
                    <a:pt x="69" y="61"/>
                    <a:pt x="71" y="63"/>
                  </a:cubicBezTo>
                  <a:close/>
                  <a:moveTo>
                    <a:pt x="62" y="36"/>
                  </a:moveTo>
                  <a:cubicBezTo>
                    <a:pt x="63" y="35"/>
                    <a:pt x="64" y="33"/>
                    <a:pt x="64" y="31"/>
                  </a:cubicBezTo>
                  <a:cubicBezTo>
                    <a:pt x="64" y="28"/>
                    <a:pt x="62" y="23"/>
                    <a:pt x="59" y="21"/>
                  </a:cubicBezTo>
                  <a:cubicBezTo>
                    <a:pt x="56" y="20"/>
                    <a:pt x="54" y="20"/>
                    <a:pt x="51" y="21"/>
                  </a:cubicBezTo>
                  <a:cubicBezTo>
                    <a:pt x="49" y="22"/>
                    <a:pt x="47" y="22"/>
                    <a:pt x="46" y="24"/>
                  </a:cubicBezTo>
                  <a:cubicBezTo>
                    <a:pt x="45" y="24"/>
                    <a:pt x="45" y="25"/>
                    <a:pt x="44" y="25"/>
                  </a:cubicBezTo>
                  <a:cubicBezTo>
                    <a:pt x="46" y="26"/>
                    <a:pt x="47" y="27"/>
                    <a:pt x="48" y="28"/>
                  </a:cubicBezTo>
                  <a:cubicBezTo>
                    <a:pt x="52" y="31"/>
                    <a:pt x="53" y="35"/>
                    <a:pt x="52" y="39"/>
                  </a:cubicBezTo>
                  <a:cubicBezTo>
                    <a:pt x="52" y="40"/>
                    <a:pt x="52" y="40"/>
                    <a:pt x="51" y="41"/>
                  </a:cubicBezTo>
                  <a:cubicBezTo>
                    <a:pt x="53" y="40"/>
                    <a:pt x="55" y="39"/>
                    <a:pt x="57" y="39"/>
                  </a:cubicBezTo>
                  <a:cubicBezTo>
                    <a:pt x="58" y="38"/>
                    <a:pt x="58" y="38"/>
                    <a:pt x="59" y="38"/>
                  </a:cubicBezTo>
                  <a:cubicBezTo>
                    <a:pt x="60" y="37"/>
                    <a:pt x="62" y="37"/>
                    <a:pt x="62" y="36"/>
                  </a:cubicBezTo>
                  <a:close/>
                  <a:moveTo>
                    <a:pt x="53" y="67"/>
                  </a:moveTo>
                  <a:cubicBezTo>
                    <a:pt x="51" y="67"/>
                    <a:pt x="49" y="66"/>
                    <a:pt x="48" y="64"/>
                  </a:cubicBezTo>
                  <a:cubicBezTo>
                    <a:pt x="43" y="63"/>
                    <a:pt x="37" y="65"/>
                    <a:pt x="36" y="71"/>
                  </a:cubicBezTo>
                  <a:cubicBezTo>
                    <a:pt x="35" y="75"/>
                    <a:pt x="36" y="81"/>
                    <a:pt x="41" y="81"/>
                  </a:cubicBezTo>
                  <a:cubicBezTo>
                    <a:pt x="43" y="81"/>
                    <a:pt x="46" y="81"/>
                    <a:pt x="48" y="80"/>
                  </a:cubicBezTo>
                  <a:cubicBezTo>
                    <a:pt x="50" y="80"/>
                    <a:pt x="51" y="79"/>
                    <a:pt x="52" y="79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4"/>
                    <a:pt x="52" y="70"/>
                    <a:pt x="53" y="67"/>
                  </a:cubicBezTo>
                  <a:close/>
                  <a:moveTo>
                    <a:pt x="48" y="38"/>
                  </a:moveTo>
                  <a:cubicBezTo>
                    <a:pt x="48" y="35"/>
                    <a:pt x="47" y="31"/>
                    <a:pt x="43" y="30"/>
                  </a:cubicBezTo>
                  <a:cubicBezTo>
                    <a:pt x="40" y="29"/>
                    <a:pt x="36" y="30"/>
                    <a:pt x="36" y="34"/>
                  </a:cubicBezTo>
                  <a:cubicBezTo>
                    <a:pt x="35" y="37"/>
                    <a:pt x="36" y="41"/>
                    <a:pt x="38" y="44"/>
                  </a:cubicBezTo>
                  <a:cubicBezTo>
                    <a:pt x="42" y="46"/>
                    <a:pt x="44" y="43"/>
                    <a:pt x="47" y="42"/>
                  </a:cubicBezTo>
                  <a:cubicBezTo>
                    <a:pt x="48" y="41"/>
                    <a:pt x="48" y="39"/>
                    <a:pt x="48" y="38"/>
                  </a:cubicBezTo>
                  <a:close/>
                  <a:moveTo>
                    <a:pt x="46" y="107"/>
                  </a:moveTo>
                  <a:cubicBezTo>
                    <a:pt x="47" y="106"/>
                    <a:pt x="47" y="105"/>
                    <a:pt x="47" y="104"/>
                  </a:cubicBezTo>
                  <a:cubicBezTo>
                    <a:pt x="47" y="104"/>
                    <a:pt x="46" y="104"/>
                    <a:pt x="46" y="103"/>
                  </a:cubicBezTo>
                  <a:cubicBezTo>
                    <a:pt x="43" y="102"/>
                    <a:pt x="40" y="99"/>
                    <a:pt x="39" y="96"/>
                  </a:cubicBezTo>
                  <a:cubicBezTo>
                    <a:pt x="39" y="96"/>
                    <a:pt x="38" y="97"/>
                    <a:pt x="37" y="96"/>
                  </a:cubicBezTo>
                  <a:cubicBezTo>
                    <a:pt x="37" y="99"/>
                    <a:pt x="36" y="102"/>
                    <a:pt x="35" y="106"/>
                  </a:cubicBezTo>
                  <a:cubicBezTo>
                    <a:pt x="35" y="110"/>
                    <a:pt x="37" y="115"/>
                    <a:pt x="42" y="112"/>
                  </a:cubicBezTo>
                  <a:cubicBezTo>
                    <a:pt x="44" y="111"/>
                    <a:pt x="45" y="109"/>
                    <a:pt x="46" y="107"/>
                  </a:cubicBezTo>
                  <a:close/>
                  <a:moveTo>
                    <a:pt x="46" y="53"/>
                  </a:moveTo>
                  <a:cubicBezTo>
                    <a:pt x="46" y="51"/>
                    <a:pt x="47" y="49"/>
                    <a:pt x="47" y="47"/>
                  </a:cubicBezTo>
                  <a:cubicBezTo>
                    <a:pt x="46" y="48"/>
                    <a:pt x="44" y="49"/>
                    <a:pt x="42" y="49"/>
                  </a:cubicBezTo>
                  <a:cubicBezTo>
                    <a:pt x="41" y="49"/>
                    <a:pt x="39" y="49"/>
                    <a:pt x="38" y="49"/>
                  </a:cubicBezTo>
                  <a:cubicBezTo>
                    <a:pt x="37" y="51"/>
                    <a:pt x="36" y="53"/>
                    <a:pt x="36" y="56"/>
                  </a:cubicBezTo>
                  <a:cubicBezTo>
                    <a:pt x="38" y="57"/>
                    <a:pt x="39" y="59"/>
                    <a:pt x="39" y="61"/>
                  </a:cubicBezTo>
                  <a:cubicBezTo>
                    <a:pt x="41" y="60"/>
                    <a:pt x="42" y="60"/>
                    <a:pt x="43" y="60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6" y="57"/>
                    <a:pt x="46" y="54"/>
                    <a:pt x="46" y="53"/>
                  </a:cubicBezTo>
                  <a:close/>
                  <a:moveTo>
                    <a:pt x="44" y="15"/>
                  </a:moveTo>
                  <a:cubicBezTo>
                    <a:pt x="44" y="9"/>
                    <a:pt x="40" y="4"/>
                    <a:pt x="34" y="5"/>
                  </a:cubicBezTo>
                  <a:cubicBezTo>
                    <a:pt x="28" y="5"/>
                    <a:pt x="23" y="11"/>
                    <a:pt x="25" y="16"/>
                  </a:cubicBezTo>
                  <a:cubicBezTo>
                    <a:pt x="26" y="22"/>
                    <a:pt x="31" y="24"/>
                    <a:pt x="35" y="27"/>
                  </a:cubicBezTo>
                  <a:cubicBezTo>
                    <a:pt x="37" y="26"/>
                    <a:pt x="39" y="25"/>
                    <a:pt x="41" y="25"/>
                  </a:cubicBezTo>
                  <a:cubicBezTo>
                    <a:pt x="41" y="22"/>
                    <a:pt x="44" y="18"/>
                    <a:pt x="44" y="15"/>
                  </a:cubicBezTo>
                  <a:close/>
                  <a:moveTo>
                    <a:pt x="41" y="86"/>
                  </a:moveTo>
                  <a:cubicBezTo>
                    <a:pt x="40" y="86"/>
                    <a:pt x="38" y="85"/>
                    <a:pt x="37" y="84"/>
                  </a:cubicBezTo>
                  <a:cubicBezTo>
                    <a:pt x="35" y="83"/>
                    <a:pt x="33" y="82"/>
                    <a:pt x="33" y="80"/>
                  </a:cubicBezTo>
                  <a:cubicBezTo>
                    <a:pt x="31" y="81"/>
                    <a:pt x="30" y="82"/>
                    <a:pt x="30" y="84"/>
                  </a:cubicBezTo>
                  <a:cubicBezTo>
                    <a:pt x="30" y="86"/>
                    <a:pt x="31" y="88"/>
                    <a:pt x="32" y="89"/>
                  </a:cubicBezTo>
                  <a:cubicBezTo>
                    <a:pt x="33" y="91"/>
                    <a:pt x="35" y="92"/>
                    <a:pt x="37" y="92"/>
                  </a:cubicBezTo>
                  <a:cubicBezTo>
                    <a:pt x="38" y="92"/>
                    <a:pt x="38" y="92"/>
                    <a:pt x="39" y="91"/>
                  </a:cubicBezTo>
                  <a:cubicBezTo>
                    <a:pt x="39" y="90"/>
                    <a:pt x="39" y="90"/>
                    <a:pt x="39" y="89"/>
                  </a:cubicBezTo>
                  <a:cubicBezTo>
                    <a:pt x="40" y="88"/>
                    <a:pt x="41" y="86"/>
                    <a:pt x="41" y="86"/>
                  </a:cubicBezTo>
                  <a:close/>
                  <a:moveTo>
                    <a:pt x="36" y="63"/>
                  </a:moveTo>
                  <a:cubicBezTo>
                    <a:pt x="36" y="63"/>
                    <a:pt x="36" y="63"/>
                    <a:pt x="36" y="63"/>
                  </a:cubicBezTo>
                  <a:cubicBezTo>
                    <a:pt x="34" y="60"/>
                    <a:pt x="33" y="58"/>
                    <a:pt x="30" y="58"/>
                  </a:cubicBezTo>
                  <a:cubicBezTo>
                    <a:pt x="27" y="57"/>
                    <a:pt x="24" y="58"/>
                    <a:pt x="21" y="60"/>
                  </a:cubicBezTo>
                  <a:cubicBezTo>
                    <a:pt x="18" y="63"/>
                    <a:pt x="19" y="68"/>
                    <a:pt x="22" y="72"/>
                  </a:cubicBezTo>
                  <a:cubicBezTo>
                    <a:pt x="24" y="75"/>
                    <a:pt x="27" y="77"/>
                    <a:pt x="28" y="80"/>
                  </a:cubicBezTo>
                  <a:cubicBezTo>
                    <a:pt x="29" y="79"/>
                    <a:pt x="30" y="78"/>
                    <a:pt x="32" y="78"/>
                  </a:cubicBezTo>
                  <a:cubicBezTo>
                    <a:pt x="31" y="75"/>
                    <a:pt x="32" y="73"/>
                    <a:pt x="32" y="70"/>
                  </a:cubicBezTo>
                  <a:cubicBezTo>
                    <a:pt x="33" y="67"/>
                    <a:pt x="34" y="65"/>
                    <a:pt x="36" y="63"/>
                  </a:cubicBezTo>
                  <a:close/>
                  <a:moveTo>
                    <a:pt x="36" y="47"/>
                  </a:moveTo>
                  <a:cubicBezTo>
                    <a:pt x="36" y="47"/>
                    <a:pt x="35" y="47"/>
                    <a:pt x="35" y="47"/>
                  </a:cubicBezTo>
                  <a:cubicBezTo>
                    <a:pt x="33" y="45"/>
                    <a:pt x="32" y="43"/>
                    <a:pt x="32" y="41"/>
                  </a:cubicBezTo>
                  <a:cubicBezTo>
                    <a:pt x="29" y="43"/>
                    <a:pt x="25" y="44"/>
                    <a:pt x="25" y="44"/>
                  </a:cubicBezTo>
                  <a:cubicBezTo>
                    <a:pt x="22" y="45"/>
                    <a:pt x="19" y="46"/>
                    <a:pt x="16" y="46"/>
                  </a:cubicBezTo>
                  <a:cubicBezTo>
                    <a:pt x="17" y="48"/>
                    <a:pt x="16" y="50"/>
                    <a:pt x="16" y="51"/>
                  </a:cubicBezTo>
                  <a:cubicBezTo>
                    <a:pt x="16" y="52"/>
                    <a:pt x="17" y="54"/>
                    <a:pt x="17" y="55"/>
                  </a:cubicBezTo>
                  <a:cubicBezTo>
                    <a:pt x="18" y="56"/>
                    <a:pt x="18" y="56"/>
                    <a:pt x="19" y="56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4" y="54"/>
                    <a:pt x="29" y="53"/>
                    <a:pt x="33" y="54"/>
                  </a:cubicBezTo>
                  <a:cubicBezTo>
                    <a:pt x="33" y="52"/>
                    <a:pt x="34" y="49"/>
                    <a:pt x="36" y="47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0"/>
                    <a:pt x="32" y="30"/>
                  </a:cubicBezTo>
                  <a:cubicBezTo>
                    <a:pt x="30" y="29"/>
                    <a:pt x="28" y="28"/>
                    <a:pt x="26" y="26"/>
                  </a:cubicBezTo>
                  <a:cubicBezTo>
                    <a:pt x="20" y="24"/>
                    <a:pt x="14" y="23"/>
                    <a:pt x="11" y="29"/>
                  </a:cubicBezTo>
                  <a:cubicBezTo>
                    <a:pt x="8" y="33"/>
                    <a:pt x="10" y="42"/>
                    <a:pt x="16" y="42"/>
                  </a:cubicBezTo>
                  <a:cubicBezTo>
                    <a:pt x="20" y="42"/>
                    <a:pt x="24" y="40"/>
                    <a:pt x="28" y="38"/>
                  </a:cubicBezTo>
                  <a:cubicBezTo>
                    <a:pt x="29" y="38"/>
                    <a:pt x="30" y="37"/>
                    <a:pt x="31" y="36"/>
                  </a:cubicBezTo>
                  <a:cubicBezTo>
                    <a:pt x="31" y="35"/>
                    <a:pt x="31" y="33"/>
                    <a:pt x="32" y="31"/>
                  </a:cubicBezTo>
                  <a:close/>
                  <a:moveTo>
                    <a:pt x="33" y="95"/>
                  </a:moveTo>
                  <a:cubicBezTo>
                    <a:pt x="32" y="95"/>
                    <a:pt x="30" y="93"/>
                    <a:pt x="29" y="92"/>
                  </a:cubicBezTo>
                  <a:cubicBezTo>
                    <a:pt x="28" y="91"/>
                    <a:pt x="28" y="90"/>
                    <a:pt x="27" y="89"/>
                  </a:cubicBezTo>
                  <a:cubicBezTo>
                    <a:pt x="24" y="92"/>
                    <a:pt x="21" y="94"/>
                    <a:pt x="18" y="95"/>
                  </a:cubicBezTo>
                  <a:cubicBezTo>
                    <a:pt x="16" y="97"/>
                    <a:pt x="14" y="100"/>
                    <a:pt x="14" y="104"/>
                  </a:cubicBezTo>
                  <a:cubicBezTo>
                    <a:pt x="14" y="107"/>
                    <a:pt x="16" y="114"/>
                    <a:pt x="21" y="113"/>
                  </a:cubicBezTo>
                  <a:cubicBezTo>
                    <a:pt x="28" y="111"/>
                    <a:pt x="32" y="102"/>
                    <a:pt x="33" y="95"/>
                  </a:cubicBezTo>
                  <a:close/>
                  <a:moveTo>
                    <a:pt x="26" y="83"/>
                  </a:moveTo>
                  <a:cubicBezTo>
                    <a:pt x="27" y="82"/>
                    <a:pt x="27" y="82"/>
                    <a:pt x="27" y="81"/>
                  </a:cubicBezTo>
                  <a:cubicBezTo>
                    <a:pt x="24" y="79"/>
                    <a:pt x="20" y="76"/>
                    <a:pt x="18" y="72"/>
                  </a:cubicBezTo>
                  <a:cubicBezTo>
                    <a:pt x="14" y="71"/>
                    <a:pt x="11" y="72"/>
                    <a:pt x="8" y="74"/>
                  </a:cubicBezTo>
                  <a:cubicBezTo>
                    <a:pt x="6" y="77"/>
                    <a:pt x="4" y="81"/>
                    <a:pt x="5" y="84"/>
                  </a:cubicBezTo>
                  <a:cubicBezTo>
                    <a:pt x="5" y="89"/>
                    <a:pt x="10" y="92"/>
                    <a:pt x="15" y="91"/>
                  </a:cubicBezTo>
                  <a:cubicBezTo>
                    <a:pt x="19" y="90"/>
                    <a:pt x="22" y="88"/>
                    <a:pt x="26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4"/>
                    <a:pt x="26" y="84"/>
                    <a:pt x="26" y="8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5" name="Freeform 1801"/>
            <p:cNvSpPr>
              <a:spLocks noChangeArrowheads="1"/>
            </p:cNvSpPr>
            <p:nvPr/>
          </p:nvSpPr>
          <p:spPr bwMode="auto">
            <a:xfrm>
              <a:off x="114300" y="788987"/>
              <a:ext cx="1" cy="3175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147483647 h 2"/>
                <a:gd name="T4" fmla="*/ 0 w 1"/>
                <a:gd name="T5" fmla="*/ 0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6" name="Freeform 1802"/>
            <p:cNvSpPr>
              <a:spLocks noChangeArrowheads="1"/>
            </p:cNvSpPr>
            <p:nvPr/>
          </p:nvSpPr>
          <p:spPr bwMode="auto">
            <a:xfrm>
              <a:off x="101600" y="1168400"/>
              <a:ext cx="6350" cy="4763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2147483647 w 5"/>
                <a:gd name="T7" fmla="*/ 0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7" name="Freeform 1803"/>
            <p:cNvSpPr>
              <a:spLocks noChangeArrowheads="1"/>
            </p:cNvSpPr>
            <p:nvPr/>
          </p:nvSpPr>
          <p:spPr bwMode="auto">
            <a:xfrm>
              <a:off x="77788" y="1166812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2147483647 w 5"/>
                <a:gd name="T5" fmla="*/ 2147483647 h 3"/>
                <a:gd name="T6" fmla="*/ 0 w 5"/>
                <a:gd name="T7" fmla="*/ 2147483647 h 3"/>
                <a:gd name="T8" fmla="*/ 2147483647 w 5"/>
                <a:gd name="T9" fmla="*/ 0 h 3"/>
                <a:gd name="T10" fmla="*/ 2147483647 w 5"/>
                <a:gd name="T11" fmla="*/ 0 h 3"/>
                <a:gd name="T12" fmla="*/ 2147483647 w 5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"/>
                <a:gd name="T23" fmla="*/ 5 w 5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">
                  <a:moveTo>
                    <a:pt x="5" y="1"/>
                  </a:moveTo>
                  <a:cubicBezTo>
                    <a:pt x="5" y="2"/>
                    <a:pt x="4" y="3"/>
                    <a:pt x="4" y="3"/>
                  </a:cubicBezTo>
                  <a:cubicBezTo>
                    <a:pt x="3" y="3"/>
                    <a:pt x="2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8" name="Freeform 1804"/>
            <p:cNvSpPr>
              <a:spLocks noChangeArrowheads="1"/>
            </p:cNvSpPr>
            <p:nvPr/>
          </p:nvSpPr>
          <p:spPr bwMode="auto">
            <a:xfrm>
              <a:off x="77788" y="116681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29" name="Freeform 1805"/>
            <p:cNvSpPr>
              <a:spLocks noChangeArrowheads="1"/>
            </p:cNvSpPr>
            <p:nvPr/>
          </p:nvSpPr>
          <p:spPr bwMode="auto">
            <a:xfrm>
              <a:off x="71438" y="1173162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0 w 5"/>
                <a:gd name="T7" fmla="*/ 0 h 3"/>
                <a:gd name="T8" fmla="*/ 2147483647 w 5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"/>
                <a:gd name="T17" fmla="*/ 5 w 5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">
                  <a:moveTo>
                    <a:pt x="5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0" name="Freeform 1806"/>
            <p:cNvSpPr>
              <a:spLocks noChangeArrowheads="1"/>
            </p:cNvSpPr>
            <p:nvPr/>
          </p:nvSpPr>
          <p:spPr bwMode="auto">
            <a:xfrm>
              <a:off x="504825" y="1322387"/>
              <a:ext cx="307975" cy="225425"/>
            </a:xfrm>
            <a:custGeom>
              <a:avLst/>
              <a:gdLst>
                <a:gd name="T0" fmla="*/ 2147483647 w 238"/>
                <a:gd name="T1" fmla="*/ 2147483647 h 173"/>
                <a:gd name="T2" fmla="*/ 2147483647 w 238"/>
                <a:gd name="T3" fmla="*/ 2147483647 h 173"/>
                <a:gd name="T4" fmla="*/ 2147483647 w 238"/>
                <a:gd name="T5" fmla="*/ 2147483647 h 173"/>
                <a:gd name="T6" fmla="*/ 0 w 238"/>
                <a:gd name="T7" fmla="*/ 2147483647 h 173"/>
                <a:gd name="T8" fmla="*/ 2147483647 w 238"/>
                <a:gd name="T9" fmla="*/ 2147483647 h 173"/>
                <a:gd name="T10" fmla="*/ 2147483647 w 238"/>
                <a:gd name="T11" fmla="*/ 2147483647 h 173"/>
                <a:gd name="T12" fmla="*/ 2147483647 w 238"/>
                <a:gd name="T13" fmla="*/ 2147483647 h 173"/>
                <a:gd name="T14" fmla="*/ 2147483647 w 238"/>
                <a:gd name="T15" fmla="*/ 2147483647 h 173"/>
                <a:gd name="T16" fmla="*/ 2147483647 w 238"/>
                <a:gd name="T17" fmla="*/ 2147483647 h 173"/>
                <a:gd name="T18" fmla="*/ 2147483647 w 238"/>
                <a:gd name="T19" fmla="*/ 2147483647 h 173"/>
                <a:gd name="T20" fmla="*/ 2147483647 w 238"/>
                <a:gd name="T21" fmla="*/ 2147483647 h 173"/>
                <a:gd name="T22" fmla="*/ 2147483647 w 238"/>
                <a:gd name="T23" fmla="*/ 2147483647 h 173"/>
                <a:gd name="T24" fmla="*/ 2147483647 w 238"/>
                <a:gd name="T25" fmla="*/ 2147483647 h 173"/>
                <a:gd name="T26" fmla="*/ 2147483647 w 238"/>
                <a:gd name="T27" fmla="*/ 2147483647 h 173"/>
                <a:gd name="T28" fmla="*/ 2147483647 w 238"/>
                <a:gd name="T29" fmla="*/ 2147483647 h 173"/>
                <a:gd name="T30" fmla="*/ 2147483647 w 238"/>
                <a:gd name="T31" fmla="*/ 2147483647 h 173"/>
                <a:gd name="T32" fmla="*/ 2147483647 w 238"/>
                <a:gd name="T33" fmla="*/ 2147483647 h 173"/>
                <a:gd name="T34" fmla="*/ 2147483647 w 238"/>
                <a:gd name="T35" fmla="*/ 2147483647 h 173"/>
                <a:gd name="T36" fmla="*/ 2147483647 w 238"/>
                <a:gd name="T37" fmla="*/ 2147483647 h 173"/>
                <a:gd name="T38" fmla="*/ 2147483647 w 238"/>
                <a:gd name="T39" fmla="*/ 2147483647 h 173"/>
                <a:gd name="T40" fmla="*/ 2147483647 w 238"/>
                <a:gd name="T41" fmla="*/ 2147483647 h 173"/>
                <a:gd name="T42" fmla="*/ 2147483647 w 238"/>
                <a:gd name="T43" fmla="*/ 2147483647 h 173"/>
                <a:gd name="T44" fmla="*/ 2147483647 w 238"/>
                <a:gd name="T45" fmla="*/ 2147483647 h 173"/>
                <a:gd name="T46" fmla="*/ 2147483647 w 238"/>
                <a:gd name="T47" fmla="*/ 2147483647 h 173"/>
                <a:gd name="T48" fmla="*/ 2147483647 w 238"/>
                <a:gd name="T49" fmla="*/ 2147483647 h 173"/>
                <a:gd name="T50" fmla="*/ 2147483647 w 238"/>
                <a:gd name="T51" fmla="*/ 2147483647 h 173"/>
                <a:gd name="T52" fmla="*/ 2147483647 w 238"/>
                <a:gd name="T53" fmla="*/ 2147483647 h 173"/>
                <a:gd name="T54" fmla="*/ 2147483647 w 238"/>
                <a:gd name="T55" fmla="*/ 0 h 173"/>
                <a:gd name="T56" fmla="*/ 2147483647 w 238"/>
                <a:gd name="T57" fmla="*/ 2147483647 h 173"/>
                <a:gd name="T58" fmla="*/ 2147483647 w 238"/>
                <a:gd name="T59" fmla="*/ 2147483647 h 173"/>
                <a:gd name="T60" fmla="*/ 2147483647 w 238"/>
                <a:gd name="T61" fmla="*/ 2147483647 h 173"/>
                <a:gd name="T62" fmla="*/ 2147483647 w 238"/>
                <a:gd name="T63" fmla="*/ 2147483647 h 173"/>
                <a:gd name="T64" fmla="*/ 2147483647 w 238"/>
                <a:gd name="T65" fmla="*/ 2147483647 h 173"/>
                <a:gd name="T66" fmla="*/ 2147483647 w 238"/>
                <a:gd name="T67" fmla="*/ 2147483647 h 173"/>
                <a:gd name="T68" fmla="*/ 2147483647 w 238"/>
                <a:gd name="T69" fmla="*/ 2147483647 h 173"/>
                <a:gd name="T70" fmla="*/ 2147483647 w 238"/>
                <a:gd name="T71" fmla="*/ 2147483647 h 173"/>
                <a:gd name="T72" fmla="*/ 2147483647 w 238"/>
                <a:gd name="T73" fmla="*/ 2147483647 h 173"/>
                <a:gd name="T74" fmla="*/ 2147483647 w 238"/>
                <a:gd name="T75" fmla="*/ 2147483647 h 173"/>
                <a:gd name="T76" fmla="*/ 2147483647 w 238"/>
                <a:gd name="T77" fmla="*/ 2147483647 h 173"/>
                <a:gd name="T78" fmla="*/ 2147483647 w 238"/>
                <a:gd name="T79" fmla="*/ 2147483647 h 173"/>
                <a:gd name="T80" fmla="*/ 2147483647 w 238"/>
                <a:gd name="T81" fmla="*/ 2147483647 h 173"/>
                <a:gd name="T82" fmla="*/ 2147483647 w 238"/>
                <a:gd name="T83" fmla="*/ 2147483647 h 173"/>
                <a:gd name="T84" fmla="*/ 2147483647 w 238"/>
                <a:gd name="T85" fmla="*/ 2147483647 h 173"/>
                <a:gd name="T86" fmla="*/ 2147483647 w 238"/>
                <a:gd name="T87" fmla="*/ 2147483647 h 1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8"/>
                <a:gd name="T133" fmla="*/ 0 h 173"/>
                <a:gd name="T134" fmla="*/ 238 w 238"/>
                <a:gd name="T135" fmla="*/ 173 h 1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8" h="173">
                  <a:moveTo>
                    <a:pt x="40" y="173"/>
                  </a:moveTo>
                  <a:cubicBezTo>
                    <a:pt x="29" y="173"/>
                    <a:pt x="18" y="168"/>
                    <a:pt x="9" y="158"/>
                  </a:cubicBezTo>
                  <a:cubicBezTo>
                    <a:pt x="7" y="161"/>
                    <a:pt x="5" y="163"/>
                    <a:pt x="3" y="166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2" y="160"/>
                    <a:pt x="5" y="157"/>
                    <a:pt x="7" y="153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10" y="153"/>
                    <a:pt x="10" y="153"/>
                    <a:pt x="10" y="153"/>
                  </a:cubicBezTo>
                  <a:cubicBezTo>
                    <a:pt x="20" y="165"/>
                    <a:pt x="32" y="170"/>
                    <a:pt x="46" y="168"/>
                  </a:cubicBezTo>
                  <a:cubicBezTo>
                    <a:pt x="57" y="166"/>
                    <a:pt x="67" y="159"/>
                    <a:pt x="71" y="149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4" y="148"/>
                    <a:pt x="74" y="148"/>
                    <a:pt x="74" y="148"/>
                  </a:cubicBezTo>
                  <a:cubicBezTo>
                    <a:pt x="85" y="160"/>
                    <a:pt x="95" y="161"/>
                    <a:pt x="102" y="160"/>
                  </a:cubicBezTo>
                  <a:cubicBezTo>
                    <a:pt x="113" y="157"/>
                    <a:pt x="121" y="146"/>
                    <a:pt x="124" y="138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36" y="151"/>
                    <a:pt x="148" y="150"/>
                    <a:pt x="154" y="148"/>
                  </a:cubicBezTo>
                  <a:cubicBezTo>
                    <a:pt x="166" y="145"/>
                    <a:pt x="177" y="134"/>
                    <a:pt x="177" y="126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81" y="124"/>
                    <a:pt x="181" y="124"/>
                    <a:pt x="181" y="124"/>
                  </a:cubicBezTo>
                  <a:cubicBezTo>
                    <a:pt x="191" y="132"/>
                    <a:pt x="204" y="134"/>
                    <a:pt x="215" y="128"/>
                  </a:cubicBezTo>
                  <a:cubicBezTo>
                    <a:pt x="226" y="123"/>
                    <a:pt x="233" y="113"/>
                    <a:pt x="234" y="104"/>
                  </a:cubicBezTo>
                  <a:cubicBezTo>
                    <a:pt x="228" y="101"/>
                    <a:pt x="221" y="94"/>
                    <a:pt x="213" y="84"/>
                  </a:cubicBezTo>
                  <a:cubicBezTo>
                    <a:pt x="212" y="83"/>
                    <a:pt x="211" y="82"/>
                    <a:pt x="211" y="81"/>
                  </a:cubicBezTo>
                  <a:cubicBezTo>
                    <a:pt x="194" y="61"/>
                    <a:pt x="175" y="32"/>
                    <a:pt x="165" y="13"/>
                  </a:cubicBezTo>
                  <a:cubicBezTo>
                    <a:pt x="163" y="9"/>
                    <a:pt x="162" y="6"/>
                    <a:pt x="161" y="4"/>
                  </a:cubicBezTo>
                  <a:cubicBezTo>
                    <a:pt x="160" y="4"/>
                    <a:pt x="160" y="4"/>
                    <a:pt x="160" y="4"/>
                  </a:cubicBezTo>
                  <a:cubicBezTo>
                    <a:pt x="160" y="3"/>
                    <a:pt x="160" y="3"/>
                    <a:pt x="160" y="2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4" y="1"/>
                    <a:pt x="164" y="1"/>
                    <a:pt x="164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5" y="4"/>
                    <a:pt x="167" y="7"/>
                    <a:pt x="169" y="11"/>
                  </a:cubicBezTo>
                  <a:cubicBezTo>
                    <a:pt x="179" y="29"/>
                    <a:pt x="198" y="58"/>
                    <a:pt x="214" y="78"/>
                  </a:cubicBezTo>
                  <a:cubicBezTo>
                    <a:pt x="215" y="79"/>
                    <a:pt x="215" y="80"/>
                    <a:pt x="216" y="81"/>
                  </a:cubicBezTo>
                  <a:cubicBezTo>
                    <a:pt x="225" y="91"/>
                    <a:pt x="232" y="98"/>
                    <a:pt x="237" y="101"/>
                  </a:cubicBezTo>
                  <a:cubicBezTo>
                    <a:pt x="238" y="102"/>
                    <a:pt x="238" y="102"/>
                    <a:pt x="238" y="102"/>
                  </a:cubicBezTo>
                  <a:cubicBezTo>
                    <a:pt x="238" y="103"/>
                    <a:pt x="238" y="103"/>
                    <a:pt x="238" y="103"/>
                  </a:cubicBezTo>
                  <a:cubicBezTo>
                    <a:pt x="238" y="114"/>
                    <a:pt x="230" y="126"/>
                    <a:pt x="217" y="132"/>
                  </a:cubicBezTo>
                  <a:cubicBezTo>
                    <a:pt x="205" y="138"/>
                    <a:pt x="192" y="137"/>
                    <a:pt x="181" y="129"/>
                  </a:cubicBezTo>
                  <a:cubicBezTo>
                    <a:pt x="178" y="139"/>
                    <a:pt x="168" y="149"/>
                    <a:pt x="156" y="152"/>
                  </a:cubicBezTo>
                  <a:cubicBezTo>
                    <a:pt x="144" y="155"/>
                    <a:pt x="133" y="152"/>
                    <a:pt x="126" y="143"/>
                  </a:cubicBezTo>
                  <a:cubicBezTo>
                    <a:pt x="123" y="152"/>
                    <a:pt x="114" y="161"/>
                    <a:pt x="103" y="164"/>
                  </a:cubicBezTo>
                  <a:cubicBezTo>
                    <a:pt x="92" y="166"/>
                    <a:pt x="82" y="162"/>
                    <a:pt x="73" y="153"/>
                  </a:cubicBezTo>
                  <a:cubicBezTo>
                    <a:pt x="68" y="163"/>
                    <a:pt x="58" y="171"/>
                    <a:pt x="46" y="172"/>
                  </a:cubicBezTo>
                  <a:cubicBezTo>
                    <a:pt x="44" y="173"/>
                    <a:pt x="42" y="173"/>
                    <a:pt x="40" y="17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1" name="Freeform 1807"/>
            <p:cNvSpPr>
              <a:spLocks noChangeArrowheads="1"/>
            </p:cNvSpPr>
            <p:nvPr/>
          </p:nvSpPr>
          <p:spPr bwMode="auto">
            <a:xfrm>
              <a:off x="438150" y="1530350"/>
              <a:ext cx="68263" cy="20638"/>
            </a:xfrm>
            <a:custGeom>
              <a:avLst/>
              <a:gdLst>
                <a:gd name="T0" fmla="*/ 2147483647 w 53"/>
                <a:gd name="T1" fmla="*/ 2147483647 h 16"/>
                <a:gd name="T2" fmla="*/ 0 w 53"/>
                <a:gd name="T3" fmla="*/ 2147483647 h 16"/>
                <a:gd name="T4" fmla="*/ 2147483647 w 53"/>
                <a:gd name="T5" fmla="*/ 0 h 16"/>
                <a:gd name="T6" fmla="*/ 2147483647 w 53"/>
                <a:gd name="T7" fmla="*/ 2147483647 h 16"/>
                <a:gd name="T8" fmla="*/ 2147483647 w 53"/>
                <a:gd name="T9" fmla="*/ 2147483647 h 16"/>
                <a:gd name="T10" fmla="*/ 2147483647 w 53"/>
                <a:gd name="T11" fmla="*/ 2147483647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3"/>
                <a:gd name="T19" fmla="*/ 0 h 16"/>
                <a:gd name="T20" fmla="*/ 53 w 53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3" h="16">
                  <a:moveTo>
                    <a:pt x="30" y="16"/>
                  </a:moveTo>
                  <a:cubicBezTo>
                    <a:pt x="20" y="16"/>
                    <a:pt x="9" y="1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8" y="14"/>
                    <a:pt x="37" y="16"/>
                    <a:pt x="50" y="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6" y="13"/>
                    <a:pt x="39" y="16"/>
                    <a:pt x="30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2" name="Freeform 1808"/>
            <p:cNvSpPr>
              <a:spLocks noChangeArrowheads="1"/>
            </p:cNvSpPr>
            <p:nvPr/>
          </p:nvSpPr>
          <p:spPr bwMode="auto">
            <a:xfrm>
              <a:off x="114300" y="1339850"/>
              <a:ext cx="325438" cy="214313"/>
            </a:xfrm>
            <a:custGeom>
              <a:avLst/>
              <a:gdLst>
                <a:gd name="T0" fmla="*/ 2147483647 w 252"/>
                <a:gd name="T1" fmla="*/ 2147483647 h 165"/>
                <a:gd name="T2" fmla="*/ 2147483647 w 252"/>
                <a:gd name="T3" fmla="*/ 2147483647 h 165"/>
                <a:gd name="T4" fmla="*/ 2147483647 w 252"/>
                <a:gd name="T5" fmla="*/ 2147483647 h 165"/>
                <a:gd name="T6" fmla="*/ 2147483647 w 252"/>
                <a:gd name="T7" fmla="*/ 2147483647 h 165"/>
                <a:gd name="T8" fmla="*/ 2147483647 w 252"/>
                <a:gd name="T9" fmla="*/ 2147483647 h 165"/>
                <a:gd name="T10" fmla="*/ 2147483647 w 252"/>
                <a:gd name="T11" fmla="*/ 2147483647 h 165"/>
                <a:gd name="T12" fmla="*/ 2147483647 w 252"/>
                <a:gd name="T13" fmla="*/ 2147483647 h 165"/>
                <a:gd name="T14" fmla="*/ 0 w 252"/>
                <a:gd name="T15" fmla="*/ 2147483647 h 165"/>
                <a:gd name="T16" fmla="*/ 0 w 252"/>
                <a:gd name="T17" fmla="*/ 2147483647 h 165"/>
                <a:gd name="T18" fmla="*/ 2147483647 w 252"/>
                <a:gd name="T19" fmla="*/ 2147483647 h 165"/>
                <a:gd name="T20" fmla="*/ 2147483647 w 252"/>
                <a:gd name="T21" fmla="*/ 2147483647 h 165"/>
                <a:gd name="T22" fmla="*/ 2147483647 w 252"/>
                <a:gd name="T23" fmla="*/ 2147483647 h 165"/>
                <a:gd name="T24" fmla="*/ 2147483647 w 252"/>
                <a:gd name="T25" fmla="*/ 2147483647 h 165"/>
                <a:gd name="T26" fmla="*/ 2147483647 w 252"/>
                <a:gd name="T27" fmla="*/ 2147483647 h 165"/>
                <a:gd name="T28" fmla="*/ 2147483647 w 252"/>
                <a:gd name="T29" fmla="*/ 2147483647 h 165"/>
                <a:gd name="T30" fmla="*/ 2147483647 w 252"/>
                <a:gd name="T31" fmla="*/ 2147483647 h 165"/>
                <a:gd name="T32" fmla="*/ 2147483647 w 252"/>
                <a:gd name="T33" fmla="*/ 2147483647 h 165"/>
                <a:gd name="T34" fmla="*/ 2147483647 w 252"/>
                <a:gd name="T35" fmla="*/ 2147483647 h 165"/>
                <a:gd name="T36" fmla="*/ 2147483647 w 252"/>
                <a:gd name="T37" fmla="*/ 2147483647 h 165"/>
                <a:gd name="T38" fmla="*/ 2147483647 w 252"/>
                <a:gd name="T39" fmla="*/ 2147483647 h 165"/>
                <a:gd name="T40" fmla="*/ 2147483647 w 252"/>
                <a:gd name="T41" fmla="*/ 0 h 165"/>
                <a:gd name="T42" fmla="*/ 2147483647 w 252"/>
                <a:gd name="T43" fmla="*/ 0 h 165"/>
                <a:gd name="T44" fmla="*/ 2147483647 w 252"/>
                <a:gd name="T45" fmla="*/ 2147483647 h 165"/>
                <a:gd name="T46" fmla="*/ 2147483647 w 252"/>
                <a:gd name="T47" fmla="*/ 2147483647 h 165"/>
                <a:gd name="T48" fmla="*/ 2147483647 w 252"/>
                <a:gd name="T49" fmla="*/ 2147483647 h 165"/>
                <a:gd name="T50" fmla="*/ 2147483647 w 252"/>
                <a:gd name="T51" fmla="*/ 2147483647 h 165"/>
                <a:gd name="T52" fmla="*/ 2147483647 w 252"/>
                <a:gd name="T53" fmla="*/ 2147483647 h 165"/>
                <a:gd name="T54" fmla="*/ 2147483647 w 252"/>
                <a:gd name="T55" fmla="*/ 2147483647 h 165"/>
                <a:gd name="T56" fmla="*/ 2147483647 w 252"/>
                <a:gd name="T57" fmla="*/ 2147483647 h 165"/>
                <a:gd name="T58" fmla="*/ 2147483647 w 252"/>
                <a:gd name="T59" fmla="*/ 2147483647 h 165"/>
                <a:gd name="T60" fmla="*/ 2147483647 w 252"/>
                <a:gd name="T61" fmla="*/ 2147483647 h 165"/>
                <a:gd name="T62" fmla="*/ 2147483647 w 252"/>
                <a:gd name="T63" fmla="*/ 2147483647 h 165"/>
                <a:gd name="T64" fmla="*/ 2147483647 w 252"/>
                <a:gd name="T65" fmla="*/ 2147483647 h 165"/>
                <a:gd name="T66" fmla="*/ 2147483647 w 252"/>
                <a:gd name="T67" fmla="*/ 2147483647 h 165"/>
                <a:gd name="T68" fmla="*/ 2147483647 w 252"/>
                <a:gd name="T69" fmla="*/ 2147483647 h 165"/>
                <a:gd name="T70" fmla="*/ 2147483647 w 252"/>
                <a:gd name="T71" fmla="*/ 2147483647 h 165"/>
                <a:gd name="T72" fmla="*/ 2147483647 w 252"/>
                <a:gd name="T73" fmla="*/ 2147483647 h 165"/>
                <a:gd name="T74" fmla="*/ 2147483647 w 252"/>
                <a:gd name="T75" fmla="*/ 2147483647 h 165"/>
                <a:gd name="T76" fmla="*/ 2147483647 w 252"/>
                <a:gd name="T77" fmla="*/ 2147483647 h 165"/>
                <a:gd name="T78" fmla="*/ 2147483647 w 252"/>
                <a:gd name="T79" fmla="*/ 2147483647 h 165"/>
                <a:gd name="T80" fmla="*/ 2147483647 w 252"/>
                <a:gd name="T81" fmla="*/ 2147483647 h 165"/>
                <a:gd name="T82" fmla="*/ 2147483647 w 252"/>
                <a:gd name="T83" fmla="*/ 2147483647 h 165"/>
                <a:gd name="T84" fmla="*/ 2147483647 w 252"/>
                <a:gd name="T85" fmla="*/ 2147483647 h 165"/>
                <a:gd name="T86" fmla="*/ 2147483647 w 252"/>
                <a:gd name="T87" fmla="*/ 2147483647 h 165"/>
                <a:gd name="T88" fmla="*/ 2147483647 w 252"/>
                <a:gd name="T89" fmla="*/ 2147483647 h 165"/>
                <a:gd name="T90" fmla="*/ 2147483647 w 252"/>
                <a:gd name="T91" fmla="*/ 2147483647 h 165"/>
                <a:gd name="T92" fmla="*/ 2147483647 w 252"/>
                <a:gd name="T93" fmla="*/ 2147483647 h 165"/>
                <a:gd name="T94" fmla="*/ 2147483647 w 252"/>
                <a:gd name="T95" fmla="*/ 2147483647 h 165"/>
                <a:gd name="T96" fmla="*/ 2147483647 w 252"/>
                <a:gd name="T97" fmla="*/ 2147483647 h 165"/>
                <a:gd name="T98" fmla="*/ 2147483647 w 252"/>
                <a:gd name="T99" fmla="*/ 2147483647 h 165"/>
                <a:gd name="T100" fmla="*/ 2147483647 w 252"/>
                <a:gd name="T101" fmla="*/ 2147483647 h 165"/>
                <a:gd name="T102" fmla="*/ 2147483647 w 252"/>
                <a:gd name="T103" fmla="*/ 2147483647 h 165"/>
                <a:gd name="T104" fmla="*/ 2147483647 w 252"/>
                <a:gd name="T105" fmla="*/ 2147483647 h 165"/>
                <a:gd name="T106" fmla="*/ 2147483647 w 252"/>
                <a:gd name="T107" fmla="*/ 2147483647 h 165"/>
                <a:gd name="T108" fmla="*/ 2147483647 w 252"/>
                <a:gd name="T109" fmla="*/ 2147483647 h 1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2"/>
                <a:gd name="T166" fmla="*/ 0 h 165"/>
                <a:gd name="T167" fmla="*/ 252 w 252"/>
                <a:gd name="T168" fmla="*/ 165 h 1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2" h="165">
                  <a:moveTo>
                    <a:pt x="215" y="165"/>
                  </a:moveTo>
                  <a:cubicBezTo>
                    <a:pt x="203" y="165"/>
                    <a:pt x="190" y="160"/>
                    <a:pt x="183" y="146"/>
                  </a:cubicBezTo>
                  <a:cubicBezTo>
                    <a:pt x="172" y="156"/>
                    <a:pt x="154" y="160"/>
                    <a:pt x="140" y="155"/>
                  </a:cubicBezTo>
                  <a:cubicBezTo>
                    <a:pt x="131" y="152"/>
                    <a:pt x="126" y="146"/>
                    <a:pt x="124" y="138"/>
                  </a:cubicBezTo>
                  <a:cubicBezTo>
                    <a:pt x="111" y="149"/>
                    <a:pt x="93" y="150"/>
                    <a:pt x="81" y="146"/>
                  </a:cubicBezTo>
                  <a:cubicBezTo>
                    <a:pt x="69" y="142"/>
                    <a:pt x="62" y="134"/>
                    <a:pt x="60" y="126"/>
                  </a:cubicBezTo>
                  <a:cubicBezTo>
                    <a:pt x="49" y="135"/>
                    <a:pt x="37" y="138"/>
                    <a:pt x="25" y="136"/>
                  </a:cubicBezTo>
                  <a:cubicBezTo>
                    <a:pt x="14" y="133"/>
                    <a:pt x="5" y="125"/>
                    <a:pt x="0" y="112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8" y="103"/>
                    <a:pt x="16" y="93"/>
                    <a:pt x="23" y="82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1"/>
                    <a:pt x="24" y="81"/>
                    <a:pt x="25" y="81"/>
                  </a:cubicBezTo>
                  <a:cubicBezTo>
                    <a:pt x="39" y="61"/>
                    <a:pt x="51" y="38"/>
                    <a:pt x="59" y="17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5"/>
                    <a:pt x="60" y="14"/>
                    <a:pt x="61" y="13"/>
                  </a:cubicBezTo>
                  <a:cubicBezTo>
                    <a:pt x="61" y="12"/>
                    <a:pt x="62" y="10"/>
                    <a:pt x="62" y="9"/>
                  </a:cubicBezTo>
                  <a:cubicBezTo>
                    <a:pt x="63" y="8"/>
                    <a:pt x="63" y="7"/>
                    <a:pt x="63" y="6"/>
                  </a:cubicBezTo>
                  <a:cubicBezTo>
                    <a:pt x="64" y="5"/>
                    <a:pt x="64" y="3"/>
                    <a:pt x="65" y="2"/>
                  </a:cubicBezTo>
                  <a:cubicBezTo>
                    <a:pt x="65" y="1"/>
                    <a:pt x="65" y="0"/>
                    <a:pt x="65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9" y="2"/>
                    <a:pt x="69" y="2"/>
                    <a:pt x="69" y="3"/>
                  </a:cubicBezTo>
                  <a:cubicBezTo>
                    <a:pt x="68" y="4"/>
                    <a:pt x="68" y="6"/>
                    <a:pt x="67" y="7"/>
                  </a:cubicBezTo>
                  <a:cubicBezTo>
                    <a:pt x="67" y="8"/>
                    <a:pt x="67" y="9"/>
                    <a:pt x="67" y="10"/>
                  </a:cubicBezTo>
                  <a:cubicBezTo>
                    <a:pt x="66" y="12"/>
                    <a:pt x="65" y="13"/>
                    <a:pt x="65" y="15"/>
                  </a:cubicBezTo>
                  <a:cubicBezTo>
                    <a:pt x="64" y="16"/>
                    <a:pt x="64" y="17"/>
                    <a:pt x="63" y="1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4" y="41"/>
                    <a:pt x="42" y="63"/>
                    <a:pt x="28" y="83"/>
                  </a:cubicBezTo>
                  <a:cubicBezTo>
                    <a:pt x="28" y="83"/>
                    <a:pt x="28" y="84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0" y="95"/>
                    <a:pt x="12" y="105"/>
                    <a:pt x="5" y="112"/>
                  </a:cubicBezTo>
                  <a:cubicBezTo>
                    <a:pt x="9" y="122"/>
                    <a:pt x="16" y="129"/>
                    <a:pt x="26" y="132"/>
                  </a:cubicBezTo>
                  <a:cubicBezTo>
                    <a:pt x="37" y="134"/>
                    <a:pt x="50" y="130"/>
                    <a:pt x="60" y="120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30"/>
                    <a:pt x="71" y="138"/>
                    <a:pt x="82" y="142"/>
                  </a:cubicBezTo>
                  <a:cubicBezTo>
                    <a:pt x="95" y="146"/>
                    <a:pt x="113" y="145"/>
                    <a:pt x="124" y="131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28" y="144"/>
                    <a:pt x="135" y="149"/>
                    <a:pt x="141" y="151"/>
                  </a:cubicBezTo>
                  <a:cubicBezTo>
                    <a:pt x="155" y="156"/>
                    <a:pt x="173" y="151"/>
                    <a:pt x="183" y="141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6" y="141"/>
                    <a:pt x="186" y="141"/>
                    <a:pt x="186" y="141"/>
                  </a:cubicBezTo>
                  <a:cubicBezTo>
                    <a:pt x="191" y="155"/>
                    <a:pt x="204" y="160"/>
                    <a:pt x="215" y="160"/>
                  </a:cubicBezTo>
                  <a:cubicBezTo>
                    <a:pt x="215" y="160"/>
                    <a:pt x="215" y="160"/>
                    <a:pt x="215" y="160"/>
                  </a:cubicBezTo>
                  <a:cubicBezTo>
                    <a:pt x="227" y="160"/>
                    <a:pt x="240" y="155"/>
                    <a:pt x="244" y="143"/>
                  </a:cubicBezTo>
                  <a:cubicBezTo>
                    <a:pt x="245" y="139"/>
                    <a:pt x="245" y="139"/>
                    <a:pt x="245" y="139"/>
                  </a:cubicBezTo>
                  <a:cubicBezTo>
                    <a:pt x="248" y="142"/>
                    <a:pt x="248" y="142"/>
                    <a:pt x="248" y="142"/>
                  </a:cubicBezTo>
                  <a:cubicBezTo>
                    <a:pt x="249" y="143"/>
                    <a:pt x="250" y="145"/>
                    <a:pt x="252" y="146"/>
                  </a:cubicBezTo>
                  <a:cubicBezTo>
                    <a:pt x="249" y="149"/>
                    <a:pt x="249" y="149"/>
                    <a:pt x="249" y="149"/>
                  </a:cubicBezTo>
                  <a:cubicBezTo>
                    <a:pt x="248" y="149"/>
                    <a:pt x="247" y="148"/>
                    <a:pt x="247" y="147"/>
                  </a:cubicBezTo>
                  <a:cubicBezTo>
                    <a:pt x="241" y="159"/>
                    <a:pt x="227" y="165"/>
                    <a:pt x="215" y="165"/>
                  </a:cubicBezTo>
                  <a:cubicBezTo>
                    <a:pt x="215" y="165"/>
                    <a:pt x="215" y="165"/>
                    <a:pt x="215" y="16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3" name="Freeform 1809"/>
            <p:cNvSpPr>
              <a:spLocks noChangeArrowheads="1"/>
            </p:cNvSpPr>
            <p:nvPr/>
          </p:nvSpPr>
          <p:spPr bwMode="auto">
            <a:xfrm>
              <a:off x="962025" y="1803400"/>
              <a:ext cx="55563" cy="57150"/>
            </a:xfrm>
            <a:custGeom>
              <a:avLst/>
              <a:gdLst>
                <a:gd name="T0" fmla="*/ 2147483647 w 42"/>
                <a:gd name="T1" fmla="*/ 0 h 44"/>
                <a:gd name="T2" fmla="*/ 2147483647 w 42"/>
                <a:gd name="T3" fmla="*/ 2147483647 h 44"/>
                <a:gd name="T4" fmla="*/ 2147483647 w 42"/>
                <a:gd name="T5" fmla="*/ 2147483647 h 44"/>
                <a:gd name="T6" fmla="*/ 2147483647 w 42"/>
                <a:gd name="T7" fmla="*/ 2147483647 h 44"/>
                <a:gd name="T8" fmla="*/ 2147483647 w 42"/>
                <a:gd name="T9" fmla="*/ 2147483647 h 44"/>
                <a:gd name="T10" fmla="*/ 2147483647 w 42"/>
                <a:gd name="T11" fmla="*/ 2147483647 h 44"/>
                <a:gd name="T12" fmla="*/ 2147483647 w 42"/>
                <a:gd name="T13" fmla="*/ 2147483647 h 44"/>
                <a:gd name="T14" fmla="*/ 0 w 42"/>
                <a:gd name="T15" fmla="*/ 0 h 44"/>
                <a:gd name="T16" fmla="*/ 2147483647 w 42"/>
                <a:gd name="T17" fmla="*/ 2147483647 h 44"/>
                <a:gd name="T18" fmla="*/ 2147483647 w 42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44"/>
                <a:gd name="T32" fmla="*/ 42 w 42"/>
                <a:gd name="T33" fmla="*/ 44 h 4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44">
                  <a:moveTo>
                    <a:pt x="42" y="0"/>
                  </a:moveTo>
                  <a:cubicBezTo>
                    <a:pt x="38" y="6"/>
                    <a:pt x="38" y="16"/>
                    <a:pt x="37" y="23"/>
                  </a:cubicBezTo>
                  <a:cubicBezTo>
                    <a:pt x="37" y="28"/>
                    <a:pt x="37" y="33"/>
                    <a:pt x="37" y="38"/>
                  </a:cubicBezTo>
                  <a:cubicBezTo>
                    <a:pt x="37" y="40"/>
                    <a:pt x="37" y="42"/>
                    <a:pt x="38" y="44"/>
                  </a:cubicBezTo>
                  <a:cubicBezTo>
                    <a:pt x="30" y="41"/>
                    <a:pt x="22" y="39"/>
                    <a:pt x="13" y="39"/>
                  </a:cubicBezTo>
                  <a:cubicBezTo>
                    <a:pt x="11" y="39"/>
                    <a:pt x="8" y="39"/>
                    <a:pt x="5" y="39"/>
                  </a:cubicBezTo>
                  <a:cubicBezTo>
                    <a:pt x="7" y="34"/>
                    <a:pt x="6" y="26"/>
                    <a:pt x="6" y="22"/>
                  </a:cubicBezTo>
                  <a:cubicBezTo>
                    <a:pt x="5" y="15"/>
                    <a:pt x="3" y="7"/>
                    <a:pt x="0" y="0"/>
                  </a:cubicBezTo>
                  <a:cubicBezTo>
                    <a:pt x="9" y="1"/>
                    <a:pt x="18" y="1"/>
                    <a:pt x="27" y="1"/>
                  </a:cubicBezTo>
                  <a:cubicBezTo>
                    <a:pt x="32" y="1"/>
                    <a:pt x="37" y="0"/>
                    <a:pt x="42" y="0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4" name="Freeform 1810"/>
            <p:cNvSpPr>
              <a:spLocks noChangeArrowheads="1"/>
            </p:cNvSpPr>
            <p:nvPr/>
          </p:nvSpPr>
          <p:spPr bwMode="auto">
            <a:xfrm>
              <a:off x="1082675" y="1795462"/>
              <a:ext cx="46038" cy="61913"/>
            </a:xfrm>
            <a:custGeom>
              <a:avLst/>
              <a:gdLst>
                <a:gd name="T0" fmla="*/ 2147483647 w 35"/>
                <a:gd name="T1" fmla="*/ 2147483647 h 47"/>
                <a:gd name="T2" fmla="*/ 2147483647 w 35"/>
                <a:gd name="T3" fmla="*/ 2147483647 h 47"/>
                <a:gd name="T4" fmla="*/ 2147483647 w 35"/>
                <a:gd name="T5" fmla="*/ 2147483647 h 47"/>
                <a:gd name="T6" fmla="*/ 2147483647 w 35"/>
                <a:gd name="T7" fmla="*/ 2147483647 h 47"/>
                <a:gd name="T8" fmla="*/ 2147483647 w 35"/>
                <a:gd name="T9" fmla="*/ 2147483647 h 47"/>
                <a:gd name="T10" fmla="*/ 0 w 35"/>
                <a:gd name="T11" fmla="*/ 2147483647 h 47"/>
                <a:gd name="T12" fmla="*/ 2147483647 w 35"/>
                <a:gd name="T13" fmla="*/ 2147483647 h 47"/>
                <a:gd name="T14" fmla="*/ 2147483647 w 35"/>
                <a:gd name="T15" fmla="*/ 0 h 47"/>
                <a:gd name="T16" fmla="*/ 2147483647 w 35"/>
                <a:gd name="T17" fmla="*/ 2147483647 h 47"/>
                <a:gd name="T18" fmla="*/ 2147483647 w 35"/>
                <a:gd name="T19" fmla="*/ 2147483647 h 47"/>
                <a:gd name="T20" fmla="*/ 2147483647 w 35"/>
                <a:gd name="T21" fmla="*/ 2147483647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"/>
                <a:gd name="T34" fmla="*/ 0 h 47"/>
                <a:gd name="T35" fmla="*/ 35 w 35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" h="47">
                  <a:moveTo>
                    <a:pt x="35" y="42"/>
                  </a:moveTo>
                  <a:cubicBezTo>
                    <a:pt x="34" y="41"/>
                    <a:pt x="32" y="41"/>
                    <a:pt x="31" y="41"/>
                  </a:cubicBezTo>
                  <a:cubicBezTo>
                    <a:pt x="21" y="41"/>
                    <a:pt x="10" y="43"/>
                    <a:pt x="1" y="47"/>
                  </a:cubicBezTo>
                  <a:cubicBezTo>
                    <a:pt x="1" y="45"/>
                    <a:pt x="1" y="43"/>
                    <a:pt x="2" y="42"/>
                  </a:cubicBezTo>
                  <a:cubicBezTo>
                    <a:pt x="2" y="37"/>
                    <a:pt x="2" y="32"/>
                    <a:pt x="2" y="28"/>
                  </a:cubicBezTo>
                  <a:cubicBezTo>
                    <a:pt x="2" y="20"/>
                    <a:pt x="2" y="11"/>
                    <a:pt x="0" y="3"/>
                  </a:cubicBezTo>
                  <a:cubicBezTo>
                    <a:pt x="3" y="3"/>
                    <a:pt x="7" y="3"/>
                    <a:pt x="10" y="3"/>
                  </a:cubicBezTo>
                  <a:cubicBezTo>
                    <a:pt x="17" y="2"/>
                    <a:pt x="24" y="1"/>
                    <a:pt x="32" y="0"/>
                  </a:cubicBezTo>
                  <a:cubicBezTo>
                    <a:pt x="29" y="6"/>
                    <a:pt x="29" y="13"/>
                    <a:pt x="30" y="19"/>
                  </a:cubicBezTo>
                  <a:cubicBezTo>
                    <a:pt x="31" y="23"/>
                    <a:pt x="32" y="27"/>
                    <a:pt x="33" y="31"/>
                  </a:cubicBezTo>
                  <a:cubicBezTo>
                    <a:pt x="33" y="35"/>
                    <a:pt x="34" y="39"/>
                    <a:pt x="35" y="42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5" name="Freeform 1811"/>
            <p:cNvSpPr>
              <a:spLocks noChangeArrowheads="1"/>
            </p:cNvSpPr>
            <p:nvPr/>
          </p:nvSpPr>
          <p:spPr bwMode="auto">
            <a:xfrm>
              <a:off x="712788" y="1139825"/>
              <a:ext cx="79375" cy="79375"/>
            </a:xfrm>
            <a:custGeom>
              <a:avLst/>
              <a:gdLst>
                <a:gd name="T0" fmla="*/ 2147483647 w 62"/>
                <a:gd name="T1" fmla="*/ 2147483647 h 61"/>
                <a:gd name="T2" fmla="*/ 2147483647 w 62"/>
                <a:gd name="T3" fmla="*/ 2147483647 h 61"/>
                <a:gd name="T4" fmla="*/ 2147483647 w 62"/>
                <a:gd name="T5" fmla="*/ 2147483647 h 61"/>
                <a:gd name="T6" fmla="*/ 2147483647 w 62"/>
                <a:gd name="T7" fmla="*/ 2147483647 h 61"/>
                <a:gd name="T8" fmla="*/ 2147483647 w 62"/>
                <a:gd name="T9" fmla="*/ 2147483647 h 61"/>
                <a:gd name="T10" fmla="*/ 2147483647 w 62"/>
                <a:gd name="T11" fmla="*/ 0 h 61"/>
                <a:gd name="T12" fmla="*/ 2147483647 w 62"/>
                <a:gd name="T13" fmla="*/ 2147483647 h 61"/>
                <a:gd name="T14" fmla="*/ 2147483647 w 62"/>
                <a:gd name="T15" fmla="*/ 2147483647 h 61"/>
                <a:gd name="T16" fmla="*/ 2147483647 w 62"/>
                <a:gd name="T17" fmla="*/ 2147483647 h 61"/>
                <a:gd name="T18" fmla="*/ 2147483647 w 62"/>
                <a:gd name="T19" fmla="*/ 2147483647 h 61"/>
                <a:gd name="T20" fmla="*/ 2147483647 w 62"/>
                <a:gd name="T21" fmla="*/ 2147483647 h 61"/>
                <a:gd name="T22" fmla="*/ 2147483647 w 62"/>
                <a:gd name="T23" fmla="*/ 2147483647 h 61"/>
                <a:gd name="T24" fmla="*/ 2147483647 w 62"/>
                <a:gd name="T25" fmla="*/ 2147483647 h 61"/>
                <a:gd name="T26" fmla="*/ 2147483647 w 62"/>
                <a:gd name="T27" fmla="*/ 2147483647 h 61"/>
                <a:gd name="T28" fmla="*/ 2147483647 w 62"/>
                <a:gd name="T29" fmla="*/ 2147483647 h 61"/>
                <a:gd name="T30" fmla="*/ 2147483647 w 62"/>
                <a:gd name="T31" fmla="*/ 2147483647 h 61"/>
                <a:gd name="T32" fmla="*/ 2147483647 w 62"/>
                <a:gd name="T33" fmla="*/ 2147483647 h 61"/>
                <a:gd name="T34" fmla="*/ 2147483647 w 62"/>
                <a:gd name="T35" fmla="*/ 2147483647 h 61"/>
                <a:gd name="T36" fmla="*/ 2147483647 w 62"/>
                <a:gd name="T37" fmla="*/ 2147483647 h 61"/>
                <a:gd name="T38" fmla="*/ 2147483647 w 62"/>
                <a:gd name="T39" fmla="*/ 2147483647 h 61"/>
                <a:gd name="T40" fmla="*/ 2147483647 w 62"/>
                <a:gd name="T41" fmla="*/ 2147483647 h 61"/>
                <a:gd name="T42" fmla="*/ 2147483647 w 62"/>
                <a:gd name="T43" fmla="*/ 2147483647 h 61"/>
                <a:gd name="T44" fmla="*/ 2147483647 w 62"/>
                <a:gd name="T45" fmla="*/ 2147483647 h 61"/>
                <a:gd name="T46" fmla="*/ 2147483647 w 62"/>
                <a:gd name="T47" fmla="*/ 2147483647 h 61"/>
                <a:gd name="T48" fmla="*/ 2147483647 w 62"/>
                <a:gd name="T49" fmla="*/ 2147483647 h 61"/>
                <a:gd name="T50" fmla="*/ 2147483647 w 62"/>
                <a:gd name="T51" fmla="*/ 2147483647 h 61"/>
                <a:gd name="T52" fmla="*/ 2147483647 w 62"/>
                <a:gd name="T53" fmla="*/ 2147483647 h 61"/>
                <a:gd name="T54" fmla="*/ 2147483647 w 62"/>
                <a:gd name="T55" fmla="*/ 2147483647 h 61"/>
                <a:gd name="T56" fmla="*/ 2147483647 w 62"/>
                <a:gd name="T57" fmla="*/ 2147483647 h 61"/>
                <a:gd name="T58" fmla="*/ 2147483647 w 62"/>
                <a:gd name="T59" fmla="*/ 2147483647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2"/>
                <a:gd name="T91" fmla="*/ 0 h 61"/>
                <a:gd name="T92" fmla="*/ 62 w 62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2" h="61">
                  <a:moveTo>
                    <a:pt x="7" y="53"/>
                  </a:moveTo>
                  <a:cubicBezTo>
                    <a:pt x="6" y="54"/>
                    <a:pt x="6" y="54"/>
                    <a:pt x="6" y="55"/>
                  </a:cubicBezTo>
                  <a:cubicBezTo>
                    <a:pt x="0" y="56"/>
                    <a:pt x="1" y="49"/>
                    <a:pt x="2" y="44"/>
                  </a:cubicBezTo>
                  <a:cubicBezTo>
                    <a:pt x="3" y="37"/>
                    <a:pt x="9" y="32"/>
                    <a:pt x="13" y="26"/>
                  </a:cubicBezTo>
                  <a:cubicBezTo>
                    <a:pt x="16" y="21"/>
                    <a:pt x="19" y="16"/>
                    <a:pt x="20" y="11"/>
                  </a:cubicBezTo>
                  <a:cubicBezTo>
                    <a:pt x="21" y="7"/>
                    <a:pt x="21" y="2"/>
                    <a:pt x="18" y="0"/>
                  </a:cubicBezTo>
                  <a:cubicBezTo>
                    <a:pt x="31" y="3"/>
                    <a:pt x="42" y="10"/>
                    <a:pt x="54" y="18"/>
                  </a:cubicBezTo>
                  <a:cubicBezTo>
                    <a:pt x="53" y="20"/>
                    <a:pt x="53" y="24"/>
                    <a:pt x="54" y="25"/>
                  </a:cubicBezTo>
                  <a:cubicBezTo>
                    <a:pt x="54" y="30"/>
                    <a:pt x="56" y="34"/>
                    <a:pt x="57" y="38"/>
                  </a:cubicBezTo>
                  <a:cubicBezTo>
                    <a:pt x="59" y="42"/>
                    <a:pt x="62" y="48"/>
                    <a:pt x="60" y="52"/>
                  </a:cubicBezTo>
                  <a:cubicBezTo>
                    <a:pt x="58" y="58"/>
                    <a:pt x="51" y="52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51"/>
                    <a:pt x="48" y="53"/>
                    <a:pt x="49" y="55"/>
                  </a:cubicBezTo>
                  <a:cubicBezTo>
                    <a:pt x="49" y="55"/>
                    <a:pt x="48" y="56"/>
                    <a:pt x="48" y="56"/>
                  </a:cubicBezTo>
                  <a:cubicBezTo>
                    <a:pt x="46" y="58"/>
                    <a:pt x="44" y="59"/>
                    <a:pt x="42" y="59"/>
                  </a:cubicBezTo>
                  <a:cubicBezTo>
                    <a:pt x="40" y="59"/>
                    <a:pt x="39" y="59"/>
                    <a:pt x="37" y="57"/>
                  </a:cubicBezTo>
                  <a:cubicBezTo>
                    <a:pt x="35" y="56"/>
                    <a:pt x="36" y="53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3" y="52"/>
                    <a:pt x="33" y="56"/>
                    <a:pt x="34" y="58"/>
                  </a:cubicBezTo>
                  <a:cubicBezTo>
                    <a:pt x="33" y="59"/>
                    <a:pt x="32" y="60"/>
                    <a:pt x="31" y="60"/>
                  </a:cubicBezTo>
                  <a:cubicBezTo>
                    <a:pt x="29" y="61"/>
                    <a:pt x="27" y="61"/>
                    <a:pt x="25" y="60"/>
                  </a:cubicBezTo>
                  <a:cubicBezTo>
                    <a:pt x="20" y="58"/>
                    <a:pt x="24" y="52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1" y="51"/>
                    <a:pt x="21" y="52"/>
                  </a:cubicBezTo>
                  <a:cubicBezTo>
                    <a:pt x="21" y="53"/>
                    <a:pt x="20" y="54"/>
                    <a:pt x="20" y="55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5" y="58"/>
                    <a:pt x="13" y="58"/>
                    <a:pt x="11" y="58"/>
                  </a:cubicBezTo>
                  <a:cubicBezTo>
                    <a:pt x="7" y="55"/>
                    <a:pt x="10" y="49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8" y="47"/>
                    <a:pt x="7" y="51"/>
                    <a:pt x="7" y="53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6" name="Freeform 1812"/>
            <p:cNvSpPr>
              <a:spLocks noChangeArrowheads="1"/>
            </p:cNvSpPr>
            <p:nvPr/>
          </p:nvSpPr>
          <p:spPr bwMode="auto">
            <a:xfrm>
              <a:off x="1300163" y="1189037"/>
              <a:ext cx="63500" cy="112713"/>
            </a:xfrm>
            <a:custGeom>
              <a:avLst/>
              <a:gdLst>
                <a:gd name="T0" fmla="*/ 2147483647 w 50"/>
                <a:gd name="T1" fmla="*/ 2147483647 h 87"/>
                <a:gd name="T2" fmla="*/ 2147483647 w 50"/>
                <a:gd name="T3" fmla="*/ 2147483647 h 87"/>
                <a:gd name="T4" fmla="*/ 2147483647 w 50"/>
                <a:gd name="T5" fmla="*/ 2147483647 h 87"/>
                <a:gd name="T6" fmla="*/ 2147483647 w 50"/>
                <a:gd name="T7" fmla="*/ 2147483647 h 87"/>
                <a:gd name="T8" fmla="*/ 2147483647 w 50"/>
                <a:gd name="T9" fmla="*/ 2147483647 h 87"/>
                <a:gd name="T10" fmla="*/ 2147483647 w 50"/>
                <a:gd name="T11" fmla="*/ 2147483647 h 87"/>
                <a:gd name="T12" fmla="*/ 2147483647 w 50"/>
                <a:gd name="T13" fmla="*/ 2147483647 h 87"/>
                <a:gd name="T14" fmla="*/ 2147483647 w 50"/>
                <a:gd name="T15" fmla="*/ 2147483647 h 87"/>
                <a:gd name="T16" fmla="*/ 2147483647 w 50"/>
                <a:gd name="T17" fmla="*/ 2147483647 h 87"/>
                <a:gd name="T18" fmla="*/ 2147483647 w 50"/>
                <a:gd name="T19" fmla="*/ 2147483647 h 87"/>
                <a:gd name="T20" fmla="*/ 2147483647 w 50"/>
                <a:gd name="T21" fmla="*/ 2147483647 h 87"/>
                <a:gd name="T22" fmla="*/ 2147483647 w 50"/>
                <a:gd name="T23" fmla="*/ 2147483647 h 87"/>
                <a:gd name="T24" fmla="*/ 2147483647 w 50"/>
                <a:gd name="T25" fmla="*/ 2147483647 h 87"/>
                <a:gd name="T26" fmla="*/ 2147483647 w 50"/>
                <a:gd name="T27" fmla="*/ 2147483647 h 87"/>
                <a:gd name="T28" fmla="*/ 2147483647 w 50"/>
                <a:gd name="T29" fmla="*/ 2147483647 h 87"/>
                <a:gd name="T30" fmla="*/ 2147483647 w 50"/>
                <a:gd name="T31" fmla="*/ 2147483647 h 87"/>
                <a:gd name="T32" fmla="*/ 2147483647 w 50"/>
                <a:gd name="T33" fmla="*/ 2147483647 h 87"/>
                <a:gd name="T34" fmla="*/ 2147483647 w 50"/>
                <a:gd name="T35" fmla="*/ 2147483647 h 87"/>
                <a:gd name="T36" fmla="*/ 2147483647 w 50"/>
                <a:gd name="T37" fmla="*/ 2147483647 h 87"/>
                <a:gd name="T38" fmla="*/ 2147483647 w 50"/>
                <a:gd name="T39" fmla="*/ 2147483647 h 87"/>
                <a:gd name="T40" fmla="*/ 2147483647 w 50"/>
                <a:gd name="T41" fmla="*/ 2147483647 h 87"/>
                <a:gd name="T42" fmla="*/ 2147483647 w 50"/>
                <a:gd name="T43" fmla="*/ 2147483647 h 87"/>
                <a:gd name="T44" fmla="*/ 2147483647 w 50"/>
                <a:gd name="T45" fmla="*/ 2147483647 h 87"/>
                <a:gd name="T46" fmla="*/ 2147483647 w 50"/>
                <a:gd name="T47" fmla="*/ 2147483647 h 87"/>
                <a:gd name="T48" fmla="*/ 2147483647 w 50"/>
                <a:gd name="T49" fmla="*/ 2147483647 h 87"/>
                <a:gd name="T50" fmla="*/ 2147483647 w 50"/>
                <a:gd name="T51" fmla="*/ 2147483647 h 87"/>
                <a:gd name="T52" fmla="*/ 2147483647 w 50"/>
                <a:gd name="T53" fmla="*/ 2147483647 h 87"/>
                <a:gd name="T54" fmla="*/ 2147483647 w 50"/>
                <a:gd name="T55" fmla="*/ 0 h 87"/>
                <a:gd name="T56" fmla="*/ 2147483647 w 50"/>
                <a:gd name="T57" fmla="*/ 2147483647 h 87"/>
                <a:gd name="T58" fmla="*/ 2147483647 w 50"/>
                <a:gd name="T59" fmla="*/ 2147483647 h 87"/>
                <a:gd name="T60" fmla="*/ 2147483647 w 50"/>
                <a:gd name="T61" fmla="*/ 2147483647 h 87"/>
                <a:gd name="T62" fmla="*/ 2147483647 w 50"/>
                <a:gd name="T63" fmla="*/ 2147483647 h 87"/>
                <a:gd name="T64" fmla="*/ 2147483647 w 50"/>
                <a:gd name="T65" fmla="*/ 2147483647 h 87"/>
                <a:gd name="T66" fmla="*/ 2147483647 w 50"/>
                <a:gd name="T67" fmla="*/ 2147483647 h 87"/>
                <a:gd name="T68" fmla="*/ 2147483647 w 50"/>
                <a:gd name="T69" fmla="*/ 2147483647 h 87"/>
                <a:gd name="T70" fmla="*/ 2147483647 w 50"/>
                <a:gd name="T71" fmla="*/ 2147483647 h 87"/>
                <a:gd name="T72" fmla="*/ 2147483647 w 50"/>
                <a:gd name="T73" fmla="*/ 2147483647 h 87"/>
                <a:gd name="T74" fmla="*/ 2147483647 w 50"/>
                <a:gd name="T75" fmla="*/ 2147483647 h 87"/>
                <a:gd name="T76" fmla="*/ 2147483647 w 50"/>
                <a:gd name="T77" fmla="*/ 2147483647 h 87"/>
                <a:gd name="T78" fmla="*/ 2147483647 w 50"/>
                <a:gd name="T79" fmla="*/ 2147483647 h 87"/>
                <a:gd name="T80" fmla="*/ 2147483647 w 50"/>
                <a:gd name="T81" fmla="*/ 2147483647 h 87"/>
                <a:gd name="T82" fmla="*/ 2147483647 w 50"/>
                <a:gd name="T83" fmla="*/ 2147483647 h 87"/>
                <a:gd name="T84" fmla="*/ 2147483647 w 50"/>
                <a:gd name="T85" fmla="*/ 2147483647 h 87"/>
                <a:gd name="T86" fmla="*/ 2147483647 w 50"/>
                <a:gd name="T87" fmla="*/ 2147483647 h 87"/>
                <a:gd name="T88" fmla="*/ 2147483647 w 50"/>
                <a:gd name="T89" fmla="*/ 2147483647 h 87"/>
                <a:gd name="T90" fmla="*/ 2147483647 w 50"/>
                <a:gd name="T91" fmla="*/ 2147483647 h 87"/>
                <a:gd name="T92" fmla="*/ 2147483647 w 50"/>
                <a:gd name="T93" fmla="*/ 2147483647 h 87"/>
                <a:gd name="T94" fmla="*/ 2147483647 w 50"/>
                <a:gd name="T95" fmla="*/ 2147483647 h 87"/>
                <a:gd name="T96" fmla="*/ 2147483647 w 50"/>
                <a:gd name="T97" fmla="*/ 2147483647 h 87"/>
                <a:gd name="T98" fmla="*/ 2147483647 w 50"/>
                <a:gd name="T99" fmla="*/ 2147483647 h 87"/>
                <a:gd name="T100" fmla="*/ 2147483647 w 50"/>
                <a:gd name="T101" fmla="*/ 2147483647 h 87"/>
                <a:gd name="T102" fmla="*/ 2147483647 w 50"/>
                <a:gd name="T103" fmla="*/ 2147483647 h 87"/>
                <a:gd name="T104" fmla="*/ 2147483647 w 50"/>
                <a:gd name="T105" fmla="*/ 2147483647 h 87"/>
                <a:gd name="T106" fmla="*/ 2147483647 w 50"/>
                <a:gd name="T107" fmla="*/ 2147483647 h 87"/>
                <a:gd name="T108" fmla="*/ 2147483647 w 50"/>
                <a:gd name="T109" fmla="*/ 2147483647 h 8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"/>
                <a:gd name="T166" fmla="*/ 0 h 87"/>
                <a:gd name="T167" fmla="*/ 50 w 50"/>
                <a:gd name="T168" fmla="*/ 87 h 8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" h="87">
                  <a:moveTo>
                    <a:pt x="33" y="84"/>
                  </a:moveTo>
                  <a:cubicBezTo>
                    <a:pt x="33" y="82"/>
                    <a:pt x="33" y="80"/>
                    <a:pt x="33" y="79"/>
                  </a:cubicBezTo>
                  <a:cubicBezTo>
                    <a:pt x="33" y="74"/>
                    <a:pt x="32" y="70"/>
                    <a:pt x="32" y="65"/>
                  </a:cubicBezTo>
                  <a:cubicBezTo>
                    <a:pt x="31" y="58"/>
                    <a:pt x="30" y="50"/>
                    <a:pt x="28" y="43"/>
                  </a:cubicBezTo>
                  <a:cubicBezTo>
                    <a:pt x="28" y="42"/>
                    <a:pt x="28" y="42"/>
                    <a:pt x="28" y="43"/>
                  </a:cubicBezTo>
                  <a:cubicBezTo>
                    <a:pt x="29" y="50"/>
                    <a:pt x="30" y="58"/>
                    <a:pt x="30" y="65"/>
                  </a:cubicBezTo>
                  <a:cubicBezTo>
                    <a:pt x="31" y="71"/>
                    <a:pt x="31" y="76"/>
                    <a:pt x="31" y="82"/>
                  </a:cubicBezTo>
                  <a:cubicBezTo>
                    <a:pt x="31" y="83"/>
                    <a:pt x="31" y="84"/>
                    <a:pt x="30" y="85"/>
                  </a:cubicBezTo>
                  <a:cubicBezTo>
                    <a:pt x="28" y="85"/>
                    <a:pt x="26" y="82"/>
                    <a:pt x="25" y="80"/>
                  </a:cubicBezTo>
                  <a:cubicBezTo>
                    <a:pt x="25" y="79"/>
                    <a:pt x="25" y="79"/>
                    <a:pt x="25" y="78"/>
                  </a:cubicBezTo>
                  <a:cubicBezTo>
                    <a:pt x="25" y="77"/>
                    <a:pt x="24" y="75"/>
                    <a:pt x="24" y="74"/>
                  </a:cubicBezTo>
                  <a:cubicBezTo>
                    <a:pt x="24" y="71"/>
                    <a:pt x="24" y="68"/>
                    <a:pt x="23" y="64"/>
                  </a:cubicBezTo>
                  <a:cubicBezTo>
                    <a:pt x="22" y="58"/>
                    <a:pt x="21" y="52"/>
                    <a:pt x="20" y="46"/>
                  </a:cubicBezTo>
                  <a:cubicBezTo>
                    <a:pt x="20" y="45"/>
                    <a:pt x="20" y="45"/>
                    <a:pt x="20" y="46"/>
                  </a:cubicBezTo>
                  <a:cubicBezTo>
                    <a:pt x="20" y="51"/>
                    <a:pt x="21" y="58"/>
                    <a:pt x="21" y="63"/>
                  </a:cubicBezTo>
                  <a:cubicBezTo>
                    <a:pt x="22" y="67"/>
                    <a:pt x="22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ubicBezTo>
                    <a:pt x="23" y="78"/>
                    <a:pt x="22" y="78"/>
                    <a:pt x="22" y="78"/>
                  </a:cubicBezTo>
                  <a:cubicBezTo>
                    <a:pt x="19" y="79"/>
                    <a:pt x="16" y="63"/>
                    <a:pt x="15" y="61"/>
                  </a:cubicBezTo>
                  <a:cubicBezTo>
                    <a:pt x="14" y="57"/>
                    <a:pt x="12" y="53"/>
                    <a:pt x="12" y="48"/>
                  </a:cubicBezTo>
                  <a:cubicBezTo>
                    <a:pt x="12" y="47"/>
                    <a:pt x="12" y="45"/>
                    <a:pt x="12" y="44"/>
                  </a:cubicBezTo>
                  <a:cubicBezTo>
                    <a:pt x="13" y="38"/>
                    <a:pt x="13" y="32"/>
                    <a:pt x="13" y="28"/>
                  </a:cubicBezTo>
                  <a:cubicBezTo>
                    <a:pt x="12" y="27"/>
                    <a:pt x="11" y="26"/>
                    <a:pt x="11" y="27"/>
                  </a:cubicBezTo>
                  <a:cubicBezTo>
                    <a:pt x="8" y="35"/>
                    <a:pt x="11" y="49"/>
                    <a:pt x="3" y="54"/>
                  </a:cubicBezTo>
                  <a:cubicBezTo>
                    <a:pt x="0" y="45"/>
                    <a:pt x="1" y="36"/>
                    <a:pt x="2" y="28"/>
                  </a:cubicBezTo>
                  <a:cubicBezTo>
                    <a:pt x="4" y="21"/>
                    <a:pt x="7" y="12"/>
                    <a:pt x="5" y="5"/>
                  </a:cubicBezTo>
                  <a:cubicBezTo>
                    <a:pt x="10" y="4"/>
                    <a:pt x="16" y="4"/>
                    <a:pt x="22" y="3"/>
                  </a:cubicBezTo>
                  <a:cubicBezTo>
                    <a:pt x="28" y="2"/>
                    <a:pt x="34" y="1"/>
                    <a:pt x="40" y="0"/>
                  </a:cubicBezTo>
                  <a:cubicBezTo>
                    <a:pt x="38" y="5"/>
                    <a:pt x="40" y="12"/>
                    <a:pt x="42" y="16"/>
                  </a:cubicBezTo>
                  <a:cubicBezTo>
                    <a:pt x="43" y="21"/>
                    <a:pt x="43" y="25"/>
                    <a:pt x="44" y="30"/>
                  </a:cubicBezTo>
                  <a:cubicBezTo>
                    <a:pt x="45" y="34"/>
                    <a:pt x="47" y="39"/>
                    <a:pt x="48" y="44"/>
                  </a:cubicBezTo>
                  <a:cubicBezTo>
                    <a:pt x="49" y="50"/>
                    <a:pt x="50" y="57"/>
                    <a:pt x="50" y="64"/>
                  </a:cubicBezTo>
                  <a:cubicBezTo>
                    <a:pt x="50" y="67"/>
                    <a:pt x="50" y="71"/>
                    <a:pt x="49" y="74"/>
                  </a:cubicBezTo>
                  <a:cubicBezTo>
                    <a:pt x="49" y="76"/>
                    <a:pt x="48" y="79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81"/>
                    <a:pt x="46" y="81"/>
                    <a:pt x="46" y="81"/>
                  </a:cubicBezTo>
                  <a:cubicBezTo>
                    <a:pt x="46" y="79"/>
                    <a:pt x="46" y="77"/>
                    <a:pt x="45" y="76"/>
                  </a:cubicBezTo>
                  <a:cubicBezTo>
                    <a:pt x="45" y="71"/>
                    <a:pt x="45" y="66"/>
                    <a:pt x="45" y="62"/>
                  </a:cubicBezTo>
                  <a:cubicBezTo>
                    <a:pt x="44" y="54"/>
                    <a:pt x="44" y="46"/>
                    <a:pt x="42" y="40"/>
                  </a:cubicBezTo>
                  <a:cubicBezTo>
                    <a:pt x="42" y="39"/>
                    <a:pt x="42" y="39"/>
                    <a:pt x="42" y="40"/>
                  </a:cubicBezTo>
                  <a:cubicBezTo>
                    <a:pt x="43" y="47"/>
                    <a:pt x="43" y="55"/>
                    <a:pt x="43" y="63"/>
                  </a:cubicBezTo>
                  <a:cubicBezTo>
                    <a:pt x="44" y="67"/>
                    <a:pt x="44" y="71"/>
                    <a:pt x="44" y="76"/>
                  </a:cubicBezTo>
                  <a:cubicBezTo>
                    <a:pt x="44" y="78"/>
                    <a:pt x="43" y="80"/>
                    <a:pt x="43" y="82"/>
                  </a:cubicBezTo>
                  <a:cubicBezTo>
                    <a:pt x="43" y="84"/>
                    <a:pt x="42" y="85"/>
                    <a:pt x="41" y="85"/>
                  </a:cubicBezTo>
                  <a:cubicBezTo>
                    <a:pt x="40" y="85"/>
                    <a:pt x="40" y="85"/>
                    <a:pt x="39" y="84"/>
                  </a:cubicBezTo>
                  <a:cubicBezTo>
                    <a:pt x="39" y="82"/>
                    <a:pt x="39" y="81"/>
                    <a:pt x="39" y="80"/>
                  </a:cubicBezTo>
                  <a:cubicBezTo>
                    <a:pt x="39" y="75"/>
                    <a:pt x="38" y="71"/>
                    <a:pt x="38" y="67"/>
                  </a:cubicBezTo>
                  <a:cubicBezTo>
                    <a:pt x="37" y="60"/>
                    <a:pt x="37" y="52"/>
                    <a:pt x="35" y="46"/>
                  </a:cubicBezTo>
                  <a:cubicBezTo>
                    <a:pt x="35" y="45"/>
                    <a:pt x="34" y="45"/>
                    <a:pt x="34" y="46"/>
                  </a:cubicBezTo>
                  <a:cubicBezTo>
                    <a:pt x="36" y="53"/>
                    <a:pt x="36" y="61"/>
                    <a:pt x="36" y="68"/>
                  </a:cubicBezTo>
                  <a:cubicBezTo>
                    <a:pt x="37" y="72"/>
                    <a:pt x="37" y="76"/>
                    <a:pt x="37" y="80"/>
                  </a:cubicBezTo>
                  <a:cubicBezTo>
                    <a:pt x="37" y="81"/>
                    <a:pt x="37" y="83"/>
                    <a:pt x="37" y="85"/>
                  </a:cubicBezTo>
                  <a:cubicBezTo>
                    <a:pt x="37" y="86"/>
                    <a:pt x="37" y="86"/>
                    <a:pt x="36" y="87"/>
                  </a:cubicBezTo>
                  <a:cubicBezTo>
                    <a:pt x="35" y="87"/>
                    <a:pt x="34" y="87"/>
                    <a:pt x="34" y="87"/>
                  </a:cubicBezTo>
                  <a:cubicBezTo>
                    <a:pt x="33" y="86"/>
                    <a:pt x="33" y="85"/>
                    <a:pt x="33" y="84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7" name="Freeform 1813"/>
            <p:cNvSpPr>
              <a:spLocks noChangeArrowheads="1"/>
            </p:cNvSpPr>
            <p:nvPr/>
          </p:nvSpPr>
          <p:spPr bwMode="auto">
            <a:xfrm>
              <a:off x="955675" y="315912"/>
              <a:ext cx="285750" cy="184150"/>
            </a:xfrm>
            <a:custGeom>
              <a:avLst/>
              <a:gdLst>
                <a:gd name="T0" fmla="*/ 2147483647 w 220"/>
                <a:gd name="T1" fmla="*/ 2147483647 h 142"/>
                <a:gd name="T2" fmla="*/ 2147483647 w 220"/>
                <a:gd name="T3" fmla="*/ 2147483647 h 142"/>
                <a:gd name="T4" fmla="*/ 2147483647 w 220"/>
                <a:gd name="T5" fmla="*/ 2147483647 h 142"/>
                <a:gd name="T6" fmla="*/ 2147483647 w 220"/>
                <a:gd name="T7" fmla="*/ 2147483647 h 142"/>
                <a:gd name="T8" fmla="*/ 2147483647 w 220"/>
                <a:gd name="T9" fmla="*/ 2147483647 h 142"/>
                <a:gd name="T10" fmla="*/ 2147483647 w 220"/>
                <a:gd name="T11" fmla="*/ 2147483647 h 142"/>
                <a:gd name="T12" fmla="*/ 2147483647 w 220"/>
                <a:gd name="T13" fmla="*/ 2147483647 h 142"/>
                <a:gd name="T14" fmla="*/ 2147483647 w 220"/>
                <a:gd name="T15" fmla="*/ 2147483647 h 142"/>
                <a:gd name="T16" fmla="*/ 2147483647 w 220"/>
                <a:gd name="T17" fmla="*/ 2147483647 h 142"/>
                <a:gd name="T18" fmla="*/ 2147483647 w 220"/>
                <a:gd name="T19" fmla="*/ 2147483647 h 142"/>
                <a:gd name="T20" fmla="*/ 2147483647 w 220"/>
                <a:gd name="T21" fmla="*/ 2147483647 h 142"/>
                <a:gd name="T22" fmla="*/ 2147483647 w 220"/>
                <a:gd name="T23" fmla="*/ 2147483647 h 142"/>
                <a:gd name="T24" fmla="*/ 2147483647 w 220"/>
                <a:gd name="T25" fmla="*/ 2147483647 h 142"/>
                <a:gd name="T26" fmla="*/ 2147483647 w 220"/>
                <a:gd name="T27" fmla="*/ 2147483647 h 142"/>
                <a:gd name="T28" fmla="*/ 2147483647 w 220"/>
                <a:gd name="T29" fmla="*/ 2147483647 h 142"/>
                <a:gd name="T30" fmla="*/ 2147483647 w 220"/>
                <a:gd name="T31" fmla="*/ 2147483647 h 142"/>
                <a:gd name="T32" fmla="*/ 2147483647 w 220"/>
                <a:gd name="T33" fmla="*/ 2147483647 h 142"/>
                <a:gd name="T34" fmla="*/ 2147483647 w 220"/>
                <a:gd name="T35" fmla="*/ 2147483647 h 142"/>
                <a:gd name="T36" fmla="*/ 2147483647 w 220"/>
                <a:gd name="T37" fmla="*/ 2147483647 h 142"/>
                <a:gd name="T38" fmla="*/ 2147483647 w 220"/>
                <a:gd name="T39" fmla="*/ 2147483647 h 142"/>
                <a:gd name="T40" fmla="*/ 2147483647 w 220"/>
                <a:gd name="T41" fmla="*/ 2147483647 h 142"/>
                <a:gd name="T42" fmla="*/ 2147483647 w 220"/>
                <a:gd name="T43" fmla="*/ 2147483647 h 142"/>
                <a:gd name="T44" fmla="*/ 2147483647 w 220"/>
                <a:gd name="T45" fmla="*/ 2147483647 h 142"/>
                <a:gd name="T46" fmla="*/ 2147483647 w 220"/>
                <a:gd name="T47" fmla="*/ 2147483647 h 142"/>
                <a:gd name="T48" fmla="*/ 2147483647 w 220"/>
                <a:gd name="T49" fmla="*/ 2147483647 h 142"/>
                <a:gd name="T50" fmla="*/ 2147483647 w 220"/>
                <a:gd name="T51" fmla="*/ 2147483647 h 142"/>
                <a:gd name="T52" fmla="*/ 2147483647 w 220"/>
                <a:gd name="T53" fmla="*/ 2147483647 h 142"/>
                <a:gd name="T54" fmla="*/ 2147483647 w 220"/>
                <a:gd name="T55" fmla="*/ 2147483647 h 142"/>
                <a:gd name="T56" fmla="*/ 2147483647 w 220"/>
                <a:gd name="T57" fmla="*/ 2147483647 h 142"/>
                <a:gd name="T58" fmla="*/ 2147483647 w 220"/>
                <a:gd name="T59" fmla="*/ 2147483647 h 142"/>
                <a:gd name="T60" fmla="*/ 2147483647 w 220"/>
                <a:gd name="T61" fmla="*/ 2147483647 h 142"/>
                <a:gd name="T62" fmla="*/ 2147483647 w 220"/>
                <a:gd name="T63" fmla="*/ 2147483647 h 142"/>
                <a:gd name="T64" fmla="*/ 2147483647 w 220"/>
                <a:gd name="T65" fmla="*/ 2147483647 h 142"/>
                <a:gd name="T66" fmla="*/ 2147483647 w 220"/>
                <a:gd name="T67" fmla="*/ 2147483647 h 142"/>
                <a:gd name="T68" fmla="*/ 2147483647 w 220"/>
                <a:gd name="T69" fmla="*/ 2147483647 h 142"/>
                <a:gd name="T70" fmla="*/ 2147483647 w 220"/>
                <a:gd name="T71" fmla="*/ 2147483647 h 142"/>
                <a:gd name="T72" fmla="*/ 2147483647 w 220"/>
                <a:gd name="T73" fmla="*/ 2147483647 h 142"/>
                <a:gd name="T74" fmla="*/ 2147483647 w 220"/>
                <a:gd name="T75" fmla="*/ 2147483647 h 142"/>
                <a:gd name="T76" fmla="*/ 2147483647 w 220"/>
                <a:gd name="T77" fmla="*/ 2147483647 h 142"/>
                <a:gd name="T78" fmla="*/ 2147483647 w 220"/>
                <a:gd name="T79" fmla="*/ 2147483647 h 142"/>
                <a:gd name="T80" fmla="*/ 2147483647 w 220"/>
                <a:gd name="T81" fmla="*/ 2147483647 h 142"/>
                <a:gd name="T82" fmla="*/ 2147483647 w 220"/>
                <a:gd name="T83" fmla="*/ 2147483647 h 142"/>
                <a:gd name="T84" fmla="*/ 2147483647 w 220"/>
                <a:gd name="T85" fmla="*/ 2147483647 h 142"/>
                <a:gd name="T86" fmla="*/ 2147483647 w 220"/>
                <a:gd name="T87" fmla="*/ 2147483647 h 142"/>
                <a:gd name="T88" fmla="*/ 2147483647 w 220"/>
                <a:gd name="T89" fmla="*/ 2147483647 h 142"/>
                <a:gd name="T90" fmla="*/ 2147483647 w 220"/>
                <a:gd name="T91" fmla="*/ 2147483647 h 142"/>
                <a:gd name="T92" fmla="*/ 2147483647 w 220"/>
                <a:gd name="T93" fmla="*/ 2147483647 h 142"/>
                <a:gd name="T94" fmla="*/ 2147483647 w 220"/>
                <a:gd name="T95" fmla="*/ 2147483647 h 142"/>
                <a:gd name="T96" fmla="*/ 2147483647 w 220"/>
                <a:gd name="T97" fmla="*/ 2147483647 h 142"/>
                <a:gd name="T98" fmla="*/ 2147483647 w 220"/>
                <a:gd name="T99" fmla="*/ 2147483647 h 142"/>
                <a:gd name="T100" fmla="*/ 2147483647 w 220"/>
                <a:gd name="T101" fmla="*/ 2147483647 h 142"/>
                <a:gd name="T102" fmla="*/ 2147483647 w 220"/>
                <a:gd name="T103" fmla="*/ 2147483647 h 142"/>
                <a:gd name="T104" fmla="*/ 2147483647 w 220"/>
                <a:gd name="T105" fmla="*/ 2147483647 h 142"/>
                <a:gd name="T106" fmla="*/ 2147483647 w 220"/>
                <a:gd name="T107" fmla="*/ 2147483647 h 142"/>
                <a:gd name="T108" fmla="*/ 2147483647 w 220"/>
                <a:gd name="T109" fmla="*/ 2147483647 h 142"/>
                <a:gd name="T110" fmla="*/ 2147483647 w 220"/>
                <a:gd name="T111" fmla="*/ 2147483647 h 1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20"/>
                <a:gd name="T169" fmla="*/ 0 h 142"/>
                <a:gd name="T170" fmla="*/ 220 w 220"/>
                <a:gd name="T171" fmla="*/ 142 h 1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20" h="142">
                  <a:moveTo>
                    <a:pt x="9" y="97"/>
                  </a:moveTo>
                  <a:cubicBezTo>
                    <a:pt x="9" y="96"/>
                    <a:pt x="7" y="95"/>
                    <a:pt x="7" y="96"/>
                  </a:cubicBezTo>
                  <a:cubicBezTo>
                    <a:pt x="6" y="100"/>
                    <a:pt x="4" y="106"/>
                    <a:pt x="0" y="106"/>
                  </a:cubicBezTo>
                  <a:cubicBezTo>
                    <a:pt x="2" y="103"/>
                    <a:pt x="2" y="100"/>
                    <a:pt x="3" y="96"/>
                  </a:cubicBezTo>
                  <a:cubicBezTo>
                    <a:pt x="4" y="89"/>
                    <a:pt x="5" y="81"/>
                    <a:pt x="7" y="74"/>
                  </a:cubicBezTo>
                  <a:cubicBezTo>
                    <a:pt x="13" y="57"/>
                    <a:pt x="29" y="48"/>
                    <a:pt x="44" y="42"/>
                  </a:cubicBezTo>
                  <a:cubicBezTo>
                    <a:pt x="62" y="35"/>
                    <a:pt x="79" y="27"/>
                    <a:pt x="97" y="21"/>
                  </a:cubicBezTo>
                  <a:cubicBezTo>
                    <a:pt x="103" y="19"/>
                    <a:pt x="110" y="17"/>
                    <a:pt x="115" y="13"/>
                  </a:cubicBezTo>
                  <a:cubicBezTo>
                    <a:pt x="119" y="10"/>
                    <a:pt x="121" y="5"/>
                    <a:pt x="122" y="0"/>
                  </a:cubicBezTo>
                  <a:cubicBezTo>
                    <a:pt x="125" y="4"/>
                    <a:pt x="128" y="7"/>
                    <a:pt x="128" y="12"/>
                  </a:cubicBezTo>
                  <a:cubicBezTo>
                    <a:pt x="129" y="16"/>
                    <a:pt x="126" y="19"/>
                    <a:pt x="124" y="22"/>
                  </a:cubicBezTo>
                  <a:cubicBezTo>
                    <a:pt x="122" y="24"/>
                    <a:pt x="120" y="27"/>
                    <a:pt x="120" y="29"/>
                  </a:cubicBezTo>
                  <a:cubicBezTo>
                    <a:pt x="120" y="30"/>
                    <a:pt x="121" y="30"/>
                    <a:pt x="121" y="30"/>
                  </a:cubicBezTo>
                  <a:cubicBezTo>
                    <a:pt x="124" y="26"/>
                    <a:pt x="127" y="22"/>
                    <a:pt x="132" y="21"/>
                  </a:cubicBezTo>
                  <a:cubicBezTo>
                    <a:pt x="135" y="20"/>
                    <a:pt x="138" y="20"/>
                    <a:pt x="141" y="19"/>
                  </a:cubicBezTo>
                  <a:cubicBezTo>
                    <a:pt x="140" y="25"/>
                    <a:pt x="140" y="32"/>
                    <a:pt x="136" y="37"/>
                  </a:cubicBezTo>
                  <a:cubicBezTo>
                    <a:pt x="130" y="43"/>
                    <a:pt x="121" y="45"/>
                    <a:pt x="115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24" y="47"/>
                    <a:pt x="133" y="45"/>
                    <a:pt x="139" y="38"/>
                  </a:cubicBezTo>
                  <a:cubicBezTo>
                    <a:pt x="141" y="36"/>
                    <a:pt x="142" y="34"/>
                    <a:pt x="142" y="33"/>
                  </a:cubicBezTo>
                  <a:cubicBezTo>
                    <a:pt x="146" y="35"/>
                    <a:pt x="149" y="36"/>
                    <a:pt x="153" y="37"/>
                  </a:cubicBezTo>
                  <a:cubicBezTo>
                    <a:pt x="158" y="39"/>
                    <a:pt x="163" y="41"/>
                    <a:pt x="169" y="43"/>
                  </a:cubicBezTo>
                  <a:cubicBezTo>
                    <a:pt x="174" y="45"/>
                    <a:pt x="180" y="47"/>
                    <a:pt x="185" y="50"/>
                  </a:cubicBezTo>
                  <a:cubicBezTo>
                    <a:pt x="189" y="53"/>
                    <a:pt x="193" y="58"/>
                    <a:pt x="196" y="62"/>
                  </a:cubicBezTo>
                  <a:cubicBezTo>
                    <a:pt x="199" y="66"/>
                    <a:pt x="202" y="70"/>
                    <a:pt x="205" y="74"/>
                  </a:cubicBezTo>
                  <a:cubicBezTo>
                    <a:pt x="208" y="79"/>
                    <a:pt x="211" y="83"/>
                    <a:pt x="214" y="88"/>
                  </a:cubicBezTo>
                  <a:cubicBezTo>
                    <a:pt x="219" y="97"/>
                    <a:pt x="220" y="107"/>
                    <a:pt x="219" y="117"/>
                  </a:cubicBezTo>
                  <a:cubicBezTo>
                    <a:pt x="218" y="116"/>
                    <a:pt x="217" y="115"/>
                    <a:pt x="216" y="113"/>
                  </a:cubicBezTo>
                  <a:cubicBezTo>
                    <a:pt x="214" y="109"/>
                    <a:pt x="212" y="103"/>
                    <a:pt x="207" y="100"/>
                  </a:cubicBezTo>
                  <a:cubicBezTo>
                    <a:pt x="207" y="100"/>
                    <a:pt x="206" y="101"/>
                    <a:pt x="206" y="101"/>
                  </a:cubicBezTo>
                  <a:cubicBezTo>
                    <a:pt x="207" y="106"/>
                    <a:pt x="211" y="111"/>
                    <a:pt x="213" y="116"/>
                  </a:cubicBezTo>
                  <a:cubicBezTo>
                    <a:pt x="214" y="122"/>
                    <a:pt x="213" y="128"/>
                    <a:pt x="212" y="135"/>
                  </a:cubicBezTo>
                  <a:cubicBezTo>
                    <a:pt x="212" y="134"/>
                    <a:pt x="212" y="134"/>
                    <a:pt x="212" y="134"/>
                  </a:cubicBezTo>
                  <a:cubicBezTo>
                    <a:pt x="211" y="133"/>
                    <a:pt x="210" y="133"/>
                    <a:pt x="210" y="132"/>
                  </a:cubicBezTo>
                  <a:cubicBezTo>
                    <a:pt x="210" y="129"/>
                    <a:pt x="209" y="126"/>
                    <a:pt x="207" y="124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8" y="129"/>
                    <a:pt x="208" y="135"/>
                    <a:pt x="205" y="139"/>
                  </a:cubicBezTo>
                  <a:cubicBezTo>
                    <a:pt x="204" y="140"/>
                    <a:pt x="203" y="141"/>
                    <a:pt x="203" y="142"/>
                  </a:cubicBezTo>
                  <a:cubicBezTo>
                    <a:pt x="203" y="141"/>
                    <a:pt x="203" y="141"/>
                    <a:pt x="202" y="141"/>
                  </a:cubicBezTo>
                  <a:cubicBezTo>
                    <a:pt x="202" y="141"/>
                    <a:pt x="202" y="141"/>
                    <a:pt x="202" y="141"/>
                  </a:cubicBezTo>
                  <a:cubicBezTo>
                    <a:pt x="201" y="137"/>
                    <a:pt x="199" y="134"/>
                    <a:pt x="198" y="131"/>
                  </a:cubicBezTo>
                  <a:cubicBezTo>
                    <a:pt x="196" y="126"/>
                    <a:pt x="200" y="121"/>
                    <a:pt x="199" y="116"/>
                  </a:cubicBezTo>
                  <a:cubicBezTo>
                    <a:pt x="200" y="114"/>
                    <a:pt x="201" y="111"/>
                    <a:pt x="201" y="108"/>
                  </a:cubicBezTo>
                  <a:cubicBezTo>
                    <a:pt x="200" y="101"/>
                    <a:pt x="197" y="93"/>
                    <a:pt x="193" y="87"/>
                  </a:cubicBezTo>
                  <a:cubicBezTo>
                    <a:pt x="193" y="87"/>
                    <a:pt x="193" y="87"/>
                    <a:pt x="193" y="87"/>
                  </a:cubicBezTo>
                  <a:cubicBezTo>
                    <a:pt x="195" y="94"/>
                    <a:pt x="197" y="100"/>
                    <a:pt x="198" y="107"/>
                  </a:cubicBezTo>
                  <a:cubicBezTo>
                    <a:pt x="198" y="111"/>
                    <a:pt x="197" y="114"/>
                    <a:pt x="194" y="116"/>
                  </a:cubicBezTo>
                  <a:cubicBezTo>
                    <a:pt x="194" y="117"/>
                    <a:pt x="193" y="118"/>
                    <a:pt x="192" y="119"/>
                  </a:cubicBezTo>
                  <a:cubicBezTo>
                    <a:pt x="191" y="114"/>
                    <a:pt x="191" y="110"/>
                    <a:pt x="191" y="105"/>
                  </a:cubicBezTo>
                  <a:cubicBezTo>
                    <a:pt x="191" y="102"/>
                    <a:pt x="190" y="100"/>
                    <a:pt x="187" y="98"/>
                  </a:cubicBezTo>
                  <a:cubicBezTo>
                    <a:pt x="180" y="94"/>
                    <a:pt x="169" y="99"/>
                    <a:pt x="164" y="92"/>
                  </a:cubicBezTo>
                  <a:cubicBezTo>
                    <a:pt x="164" y="92"/>
                    <a:pt x="164" y="92"/>
                    <a:pt x="164" y="92"/>
                  </a:cubicBezTo>
                  <a:cubicBezTo>
                    <a:pt x="165" y="88"/>
                    <a:pt x="166" y="84"/>
                    <a:pt x="164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64" y="83"/>
                    <a:pt x="164" y="85"/>
                    <a:pt x="163" y="88"/>
                  </a:cubicBezTo>
                  <a:cubicBezTo>
                    <a:pt x="162" y="92"/>
                    <a:pt x="157" y="95"/>
                    <a:pt x="153" y="96"/>
                  </a:cubicBezTo>
                  <a:cubicBezTo>
                    <a:pt x="146" y="98"/>
                    <a:pt x="144" y="91"/>
                    <a:pt x="139" y="89"/>
                  </a:cubicBezTo>
                  <a:cubicBezTo>
                    <a:pt x="141" y="82"/>
                    <a:pt x="136" y="71"/>
                    <a:pt x="135" y="64"/>
                  </a:cubicBezTo>
                  <a:cubicBezTo>
                    <a:pt x="135" y="64"/>
                    <a:pt x="134" y="64"/>
                    <a:pt x="134" y="64"/>
                  </a:cubicBezTo>
                  <a:cubicBezTo>
                    <a:pt x="133" y="72"/>
                    <a:pt x="137" y="80"/>
                    <a:pt x="135" y="88"/>
                  </a:cubicBezTo>
                  <a:cubicBezTo>
                    <a:pt x="134" y="91"/>
                    <a:pt x="130" y="94"/>
                    <a:pt x="126" y="95"/>
                  </a:cubicBezTo>
                  <a:cubicBezTo>
                    <a:pt x="123" y="96"/>
                    <a:pt x="117" y="95"/>
                    <a:pt x="115" y="92"/>
                  </a:cubicBezTo>
                  <a:cubicBezTo>
                    <a:pt x="115" y="89"/>
                    <a:pt x="114" y="85"/>
                    <a:pt x="114" y="82"/>
                  </a:cubicBezTo>
                  <a:cubicBezTo>
                    <a:pt x="113" y="82"/>
                    <a:pt x="113" y="82"/>
                    <a:pt x="113" y="82"/>
                  </a:cubicBezTo>
                  <a:cubicBezTo>
                    <a:pt x="113" y="86"/>
                    <a:pt x="114" y="91"/>
                    <a:pt x="111" y="94"/>
                  </a:cubicBezTo>
                  <a:cubicBezTo>
                    <a:pt x="108" y="97"/>
                    <a:pt x="103" y="97"/>
                    <a:pt x="100" y="94"/>
                  </a:cubicBezTo>
                  <a:cubicBezTo>
                    <a:pt x="101" y="93"/>
                    <a:pt x="102" y="93"/>
                    <a:pt x="102" y="91"/>
                  </a:cubicBezTo>
                  <a:cubicBezTo>
                    <a:pt x="102" y="91"/>
                    <a:pt x="101" y="90"/>
                    <a:pt x="101" y="91"/>
                  </a:cubicBezTo>
                  <a:cubicBezTo>
                    <a:pt x="99" y="92"/>
                    <a:pt x="97" y="92"/>
                    <a:pt x="95" y="90"/>
                  </a:cubicBezTo>
                  <a:cubicBezTo>
                    <a:pt x="92" y="88"/>
                    <a:pt x="92" y="85"/>
                    <a:pt x="92" y="82"/>
                  </a:cubicBezTo>
                  <a:cubicBezTo>
                    <a:pt x="92" y="77"/>
                    <a:pt x="93" y="71"/>
                    <a:pt x="92" y="66"/>
                  </a:cubicBezTo>
                  <a:cubicBezTo>
                    <a:pt x="92" y="66"/>
                    <a:pt x="92" y="66"/>
                    <a:pt x="92" y="66"/>
                  </a:cubicBezTo>
                  <a:cubicBezTo>
                    <a:pt x="90" y="71"/>
                    <a:pt x="90" y="76"/>
                    <a:pt x="89" y="80"/>
                  </a:cubicBezTo>
                  <a:cubicBezTo>
                    <a:pt x="89" y="82"/>
                    <a:pt x="89" y="84"/>
                    <a:pt x="89" y="86"/>
                  </a:cubicBezTo>
                  <a:cubicBezTo>
                    <a:pt x="88" y="88"/>
                    <a:pt x="87" y="90"/>
                    <a:pt x="86" y="91"/>
                  </a:cubicBezTo>
                  <a:cubicBezTo>
                    <a:pt x="85" y="92"/>
                    <a:pt x="84" y="93"/>
                    <a:pt x="82" y="95"/>
                  </a:cubicBezTo>
                  <a:cubicBezTo>
                    <a:pt x="82" y="94"/>
                    <a:pt x="81" y="93"/>
                    <a:pt x="80" y="92"/>
                  </a:cubicBezTo>
                  <a:cubicBezTo>
                    <a:pt x="79" y="90"/>
                    <a:pt x="79" y="88"/>
                    <a:pt x="78" y="86"/>
                  </a:cubicBezTo>
                  <a:cubicBezTo>
                    <a:pt x="78" y="83"/>
                    <a:pt x="78" y="79"/>
                    <a:pt x="77" y="76"/>
                  </a:cubicBezTo>
                  <a:cubicBezTo>
                    <a:pt x="77" y="76"/>
                    <a:pt x="77" y="76"/>
                    <a:pt x="77" y="76"/>
                  </a:cubicBezTo>
                  <a:cubicBezTo>
                    <a:pt x="76" y="80"/>
                    <a:pt x="77" y="83"/>
                    <a:pt x="76" y="86"/>
                  </a:cubicBezTo>
                  <a:cubicBezTo>
                    <a:pt x="76" y="89"/>
                    <a:pt x="73" y="92"/>
                    <a:pt x="71" y="94"/>
                  </a:cubicBezTo>
                  <a:cubicBezTo>
                    <a:pt x="70" y="93"/>
                    <a:pt x="69" y="92"/>
                    <a:pt x="68" y="91"/>
                  </a:cubicBezTo>
                  <a:cubicBezTo>
                    <a:pt x="67" y="90"/>
                    <a:pt x="66" y="89"/>
                    <a:pt x="65" y="87"/>
                  </a:cubicBezTo>
                  <a:cubicBezTo>
                    <a:pt x="67" y="83"/>
                    <a:pt x="66" y="78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6" y="80"/>
                    <a:pt x="65" y="86"/>
                    <a:pt x="59" y="91"/>
                  </a:cubicBezTo>
                  <a:cubicBezTo>
                    <a:pt x="57" y="93"/>
                    <a:pt x="55" y="94"/>
                    <a:pt x="54" y="96"/>
                  </a:cubicBezTo>
                  <a:cubicBezTo>
                    <a:pt x="53" y="94"/>
                    <a:pt x="52" y="92"/>
                    <a:pt x="51" y="90"/>
                  </a:cubicBezTo>
                  <a:cubicBezTo>
                    <a:pt x="51" y="89"/>
                    <a:pt x="50" y="89"/>
                    <a:pt x="49" y="89"/>
                  </a:cubicBezTo>
                  <a:cubicBezTo>
                    <a:pt x="46" y="91"/>
                    <a:pt x="43" y="88"/>
                    <a:pt x="41" y="86"/>
                  </a:cubicBezTo>
                  <a:cubicBezTo>
                    <a:pt x="42" y="81"/>
                    <a:pt x="41" y="76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9" y="75"/>
                    <a:pt x="39" y="78"/>
                    <a:pt x="39" y="81"/>
                  </a:cubicBezTo>
                  <a:cubicBezTo>
                    <a:pt x="39" y="86"/>
                    <a:pt x="37" y="90"/>
                    <a:pt x="35" y="94"/>
                  </a:cubicBezTo>
                  <a:cubicBezTo>
                    <a:pt x="34" y="96"/>
                    <a:pt x="33" y="98"/>
                    <a:pt x="32" y="100"/>
                  </a:cubicBezTo>
                  <a:cubicBezTo>
                    <a:pt x="31" y="97"/>
                    <a:pt x="31" y="94"/>
                    <a:pt x="30" y="91"/>
                  </a:cubicBezTo>
                  <a:cubicBezTo>
                    <a:pt x="30" y="91"/>
                    <a:pt x="29" y="91"/>
                    <a:pt x="29" y="91"/>
                  </a:cubicBezTo>
                  <a:cubicBezTo>
                    <a:pt x="27" y="99"/>
                    <a:pt x="31" y="107"/>
                    <a:pt x="32" y="115"/>
                  </a:cubicBezTo>
                  <a:cubicBezTo>
                    <a:pt x="32" y="123"/>
                    <a:pt x="28" y="126"/>
                    <a:pt x="24" y="130"/>
                  </a:cubicBezTo>
                  <a:cubicBezTo>
                    <a:pt x="23" y="130"/>
                    <a:pt x="23" y="130"/>
                    <a:pt x="23" y="131"/>
                  </a:cubicBezTo>
                  <a:cubicBezTo>
                    <a:pt x="23" y="131"/>
                    <a:pt x="23" y="131"/>
                    <a:pt x="23" y="132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0"/>
                    <a:pt x="20" y="127"/>
                    <a:pt x="20" y="125"/>
                  </a:cubicBezTo>
                  <a:cubicBezTo>
                    <a:pt x="22" y="120"/>
                    <a:pt x="22" y="114"/>
                    <a:pt x="20" y="109"/>
                  </a:cubicBezTo>
                  <a:cubicBezTo>
                    <a:pt x="20" y="108"/>
                    <a:pt x="19" y="108"/>
                    <a:pt x="19" y="109"/>
                  </a:cubicBezTo>
                  <a:cubicBezTo>
                    <a:pt x="20" y="119"/>
                    <a:pt x="19" y="129"/>
                    <a:pt x="8" y="131"/>
                  </a:cubicBezTo>
                  <a:cubicBezTo>
                    <a:pt x="10" y="127"/>
                    <a:pt x="10" y="123"/>
                    <a:pt x="9" y="118"/>
                  </a:cubicBezTo>
                  <a:cubicBezTo>
                    <a:pt x="9" y="113"/>
                    <a:pt x="6" y="107"/>
                    <a:pt x="7" y="102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8" y="101"/>
                    <a:pt x="8" y="100"/>
                    <a:pt x="8" y="100"/>
                  </a:cubicBezTo>
                  <a:cubicBezTo>
                    <a:pt x="8" y="100"/>
                    <a:pt x="8" y="100"/>
                    <a:pt x="8" y="100"/>
                  </a:cubicBezTo>
                  <a:cubicBezTo>
                    <a:pt x="8" y="99"/>
                    <a:pt x="8" y="98"/>
                    <a:pt x="9" y="97"/>
                  </a:cubicBezTo>
                  <a:close/>
                </a:path>
              </a:pathLst>
            </a:custGeom>
            <a:solidFill>
              <a:srgbClr val="614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8" name="Freeform 1814"/>
            <p:cNvSpPr>
              <a:spLocks noChangeArrowheads="1"/>
            </p:cNvSpPr>
            <p:nvPr/>
          </p:nvSpPr>
          <p:spPr bwMode="auto">
            <a:xfrm>
              <a:off x="1058863" y="636587"/>
              <a:ext cx="93663" cy="38100"/>
            </a:xfrm>
            <a:custGeom>
              <a:avLst/>
              <a:gdLst>
                <a:gd name="T0" fmla="*/ 2147483647 w 72"/>
                <a:gd name="T1" fmla="*/ 2147483647 h 29"/>
                <a:gd name="T2" fmla="*/ 2147483647 w 72"/>
                <a:gd name="T3" fmla="*/ 2147483647 h 29"/>
                <a:gd name="T4" fmla="*/ 2147483647 w 72"/>
                <a:gd name="T5" fmla="*/ 2147483647 h 29"/>
                <a:gd name="T6" fmla="*/ 2147483647 w 72"/>
                <a:gd name="T7" fmla="*/ 2147483647 h 29"/>
                <a:gd name="T8" fmla="*/ 2147483647 w 72"/>
                <a:gd name="T9" fmla="*/ 2147483647 h 29"/>
                <a:gd name="T10" fmla="*/ 2147483647 w 72"/>
                <a:gd name="T11" fmla="*/ 2147483647 h 29"/>
                <a:gd name="T12" fmla="*/ 2147483647 w 72"/>
                <a:gd name="T13" fmla="*/ 2147483647 h 29"/>
                <a:gd name="T14" fmla="*/ 2147483647 w 72"/>
                <a:gd name="T15" fmla="*/ 2147483647 h 29"/>
                <a:gd name="T16" fmla="*/ 2147483647 w 72"/>
                <a:gd name="T17" fmla="*/ 2147483647 h 29"/>
                <a:gd name="T18" fmla="*/ 0 w 72"/>
                <a:gd name="T19" fmla="*/ 2147483647 h 29"/>
                <a:gd name="T20" fmla="*/ 0 w 72"/>
                <a:gd name="T21" fmla="*/ 2147483647 h 29"/>
                <a:gd name="T22" fmla="*/ 2147483647 w 72"/>
                <a:gd name="T23" fmla="*/ 2147483647 h 29"/>
                <a:gd name="T24" fmla="*/ 2147483647 w 72"/>
                <a:gd name="T25" fmla="*/ 2147483647 h 29"/>
                <a:gd name="T26" fmla="*/ 2147483647 w 72"/>
                <a:gd name="T27" fmla="*/ 2147483647 h 29"/>
                <a:gd name="T28" fmla="*/ 2147483647 w 72"/>
                <a:gd name="T29" fmla="*/ 0 h 29"/>
                <a:gd name="T30" fmla="*/ 2147483647 w 72"/>
                <a:gd name="T31" fmla="*/ 2147483647 h 29"/>
                <a:gd name="T32" fmla="*/ 2147483647 w 72"/>
                <a:gd name="T33" fmla="*/ 2147483647 h 29"/>
                <a:gd name="T34" fmla="*/ 2147483647 w 72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29"/>
                <a:gd name="T56" fmla="*/ 72 w 72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29">
                  <a:moveTo>
                    <a:pt x="62" y="26"/>
                  </a:moveTo>
                  <a:cubicBezTo>
                    <a:pt x="58" y="27"/>
                    <a:pt x="54" y="28"/>
                    <a:pt x="49" y="29"/>
                  </a:cubicBezTo>
                  <a:cubicBezTo>
                    <a:pt x="49" y="28"/>
                    <a:pt x="49" y="28"/>
                    <a:pt x="49" y="27"/>
                  </a:cubicBezTo>
                  <a:cubicBezTo>
                    <a:pt x="48" y="27"/>
                    <a:pt x="48" y="26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38" y="24"/>
                    <a:pt x="28" y="25"/>
                    <a:pt x="19" y="26"/>
                  </a:cubicBezTo>
                  <a:cubicBezTo>
                    <a:pt x="17" y="26"/>
                    <a:pt x="16" y="27"/>
                    <a:pt x="15" y="28"/>
                  </a:cubicBezTo>
                  <a:cubicBezTo>
                    <a:pt x="11" y="28"/>
                    <a:pt x="9" y="28"/>
                    <a:pt x="5" y="26"/>
                  </a:cubicBezTo>
                  <a:cubicBezTo>
                    <a:pt x="3" y="26"/>
                    <a:pt x="2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0"/>
                    <a:pt x="4" y="15"/>
                    <a:pt x="4" y="11"/>
                  </a:cubicBezTo>
                  <a:cubicBezTo>
                    <a:pt x="4" y="9"/>
                    <a:pt x="4" y="7"/>
                    <a:pt x="4" y="5"/>
                  </a:cubicBezTo>
                  <a:cubicBezTo>
                    <a:pt x="22" y="10"/>
                    <a:pt x="42" y="10"/>
                    <a:pt x="60" y="4"/>
                  </a:cubicBezTo>
                  <a:cubicBezTo>
                    <a:pt x="63" y="3"/>
                    <a:pt x="66" y="2"/>
                    <a:pt x="69" y="0"/>
                  </a:cubicBezTo>
                  <a:cubicBezTo>
                    <a:pt x="67" y="8"/>
                    <a:pt x="69" y="14"/>
                    <a:pt x="72" y="20"/>
                  </a:cubicBezTo>
                  <a:cubicBezTo>
                    <a:pt x="71" y="21"/>
                    <a:pt x="70" y="21"/>
                    <a:pt x="69" y="22"/>
                  </a:cubicBezTo>
                  <a:cubicBezTo>
                    <a:pt x="67" y="24"/>
                    <a:pt x="65" y="25"/>
                    <a:pt x="62" y="26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39" name="Freeform 1815"/>
            <p:cNvSpPr>
              <a:spLocks noChangeArrowheads="1"/>
            </p:cNvSpPr>
            <p:nvPr/>
          </p:nvSpPr>
          <p:spPr bwMode="auto">
            <a:xfrm>
              <a:off x="1212850" y="503237"/>
              <a:ext cx="23813" cy="47625"/>
            </a:xfrm>
            <a:custGeom>
              <a:avLst/>
              <a:gdLst>
                <a:gd name="T0" fmla="*/ 2147483647 w 18"/>
                <a:gd name="T1" fmla="*/ 2147483647 h 36"/>
                <a:gd name="T2" fmla="*/ 2147483647 w 18"/>
                <a:gd name="T3" fmla="*/ 2147483647 h 36"/>
                <a:gd name="T4" fmla="*/ 0 w 18"/>
                <a:gd name="T5" fmla="*/ 2147483647 h 36"/>
                <a:gd name="T6" fmla="*/ 2147483647 w 18"/>
                <a:gd name="T7" fmla="*/ 2147483647 h 36"/>
                <a:gd name="T8" fmla="*/ 2147483647 w 18"/>
                <a:gd name="T9" fmla="*/ 2147483647 h 36"/>
                <a:gd name="T10" fmla="*/ 2147483647 w 18"/>
                <a:gd name="T11" fmla="*/ 0 h 36"/>
                <a:gd name="T12" fmla="*/ 2147483647 w 18"/>
                <a:gd name="T13" fmla="*/ 0 h 36"/>
                <a:gd name="T14" fmla="*/ 2147483647 w 18"/>
                <a:gd name="T15" fmla="*/ 2147483647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6"/>
                <a:gd name="T26" fmla="*/ 18 w 18"/>
                <a:gd name="T27" fmla="*/ 36 h 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6">
                  <a:moveTo>
                    <a:pt x="16" y="6"/>
                  </a:moveTo>
                  <a:cubicBezTo>
                    <a:pt x="18" y="11"/>
                    <a:pt x="15" y="17"/>
                    <a:pt x="12" y="22"/>
                  </a:cubicBezTo>
                  <a:cubicBezTo>
                    <a:pt x="9" y="27"/>
                    <a:pt x="4" y="31"/>
                    <a:pt x="0" y="36"/>
                  </a:cubicBezTo>
                  <a:cubicBezTo>
                    <a:pt x="3" y="25"/>
                    <a:pt x="5" y="15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8" y="0"/>
                    <a:pt x="9" y="0"/>
                    <a:pt x="11" y="0"/>
                  </a:cubicBezTo>
                  <a:cubicBezTo>
                    <a:pt x="13" y="0"/>
                    <a:pt x="15" y="3"/>
                    <a:pt x="16" y="6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0" name="Freeform 1816"/>
            <p:cNvSpPr>
              <a:spLocks noChangeArrowheads="1"/>
            </p:cNvSpPr>
            <p:nvPr/>
          </p:nvSpPr>
          <p:spPr bwMode="auto">
            <a:xfrm>
              <a:off x="965200" y="500062"/>
              <a:ext cx="23813" cy="47625"/>
            </a:xfrm>
            <a:custGeom>
              <a:avLst/>
              <a:gdLst>
                <a:gd name="T0" fmla="*/ 2147483647 w 18"/>
                <a:gd name="T1" fmla="*/ 2147483647 h 37"/>
                <a:gd name="T2" fmla="*/ 2147483647 w 18"/>
                <a:gd name="T3" fmla="*/ 2147483647 h 37"/>
                <a:gd name="T4" fmla="*/ 2147483647 w 18"/>
                <a:gd name="T5" fmla="*/ 2147483647 h 37"/>
                <a:gd name="T6" fmla="*/ 2147483647 w 18"/>
                <a:gd name="T7" fmla="*/ 2147483647 h 37"/>
                <a:gd name="T8" fmla="*/ 2147483647 w 18"/>
                <a:gd name="T9" fmla="*/ 0 h 37"/>
                <a:gd name="T10" fmla="*/ 2147483647 w 18"/>
                <a:gd name="T11" fmla="*/ 2147483647 h 37"/>
                <a:gd name="T12" fmla="*/ 2147483647 w 18"/>
                <a:gd name="T13" fmla="*/ 2147483647 h 37"/>
                <a:gd name="T14" fmla="*/ 2147483647 w 18"/>
                <a:gd name="T15" fmla="*/ 2147483647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"/>
                <a:gd name="T25" fmla="*/ 0 h 37"/>
                <a:gd name="T26" fmla="*/ 18 w 18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" h="37">
                  <a:moveTo>
                    <a:pt x="18" y="37"/>
                  </a:moveTo>
                  <a:cubicBezTo>
                    <a:pt x="16" y="34"/>
                    <a:pt x="14" y="32"/>
                    <a:pt x="12" y="30"/>
                  </a:cubicBezTo>
                  <a:cubicBezTo>
                    <a:pt x="9" y="26"/>
                    <a:pt x="6" y="21"/>
                    <a:pt x="3" y="16"/>
                  </a:cubicBezTo>
                  <a:cubicBezTo>
                    <a:pt x="1" y="12"/>
                    <a:pt x="0" y="7"/>
                    <a:pt x="2" y="3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1"/>
                    <a:pt x="13" y="3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16"/>
                    <a:pt x="16" y="26"/>
                    <a:pt x="18" y="37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1" name="Freeform 1817"/>
            <p:cNvSpPr>
              <a:spLocks noEditPoints="1" noChangeArrowheads="1"/>
            </p:cNvSpPr>
            <p:nvPr/>
          </p:nvSpPr>
          <p:spPr bwMode="auto">
            <a:xfrm>
              <a:off x="989013" y="430212"/>
              <a:ext cx="225425" cy="212725"/>
            </a:xfrm>
            <a:custGeom>
              <a:avLst/>
              <a:gdLst>
                <a:gd name="T0" fmla="*/ 2147483647 w 174"/>
                <a:gd name="T1" fmla="*/ 2147483647 h 165"/>
                <a:gd name="T2" fmla="*/ 2147483647 w 174"/>
                <a:gd name="T3" fmla="*/ 2147483647 h 165"/>
                <a:gd name="T4" fmla="*/ 2147483647 w 174"/>
                <a:gd name="T5" fmla="*/ 2147483647 h 165"/>
                <a:gd name="T6" fmla="*/ 2147483647 w 174"/>
                <a:gd name="T7" fmla="*/ 2147483647 h 165"/>
                <a:gd name="T8" fmla="*/ 2147483647 w 174"/>
                <a:gd name="T9" fmla="*/ 2147483647 h 165"/>
                <a:gd name="T10" fmla="*/ 2147483647 w 174"/>
                <a:gd name="T11" fmla="*/ 2147483647 h 165"/>
                <a:gd name="T12" fmla="*/ 2147483647 w 174"/>
                <a:gd name="T13" fmla="*/ 2147483647 h 165"/>
                <a:gd name="T14" fmla="*/ 2147483647 w 174"/>
                <a:gd name="T15" fmla="*/ 2147483647 h 165"/>
                <a:gd name="T16" fmla="*/ 2147483647 w 174"/>
                <a:gd name="T17" fmla="*/ 2147483647 h 165"/>
                <a:gd name="T18" fmla="*/ 2147483647 w 174"/>
                <a:gd name="T19" fmla="*/ 2147483647 h 165"/>
                <a:gd name="T20" fmla="*/ 2147483647 w 174"/>
                <a:gd name="T21" fmla="*/ 2147483647 h 165"/>
                <a:gd name="T22" fmla="*/ 2147483647 w 174"/>
                <a:gd name="T23" fmla="*/ 2147483647 h 165"/>
                <a:gd name="T24" fmla="*/ 2147483647 w 174"/>
                <a:gd name="T25" fmla="*/ 2147483647 h 165"/>
                <a:gd name="T26" fmla="*/ 2147483647 w 174"/>
                <a:gd name="T27" fmla="*/ 2147483647 h 165"/>
                <a:gd name="T28" fmla="*/ 2147483647 w 174"/>
                <a:gd name="T29" fmla="*/ 2147483647 h 165"/>
                <a:gd name="T30" fmla="*/ 2147483647 w 174"/>
                <a:gd name="T31" fmla="*/ 2147483647 h 165"/>
                <a:gd name="T32" fmla="*/ 2147483647 w 174"/>
                <a:gd name="T33" fmla="*/ 2147483647 h 165"/>
                <a:gd name="T34" fmla="*/ 2147483647 w 174"/>
                <a:gd name="T35" fmla="*/ 0 h 165"/>
                <a:gd name="T36" fmla="*/ 2147483647 w 174"/>
                <a:gd name="T37" fmla="*/ 2147483647 h 165"/>
                <a:gd name="T38" fmla="*/ 2147483647 w 174"/>
                <a:gd name="T39" fmla="*/ 2147483647 h 165"/>
                <a:gd name="T40" fmla="*/ 2147483647 w 174"/>
                <a:gd name="T41" fmla="*/ 2147483647 h 165"/>
                <a:gd name="T42" fmla="*/ 2147483647 w 174"/>
                <a:gd name="T43" fmla="*/ 2147483647 h 165"/>
                <a:gd name="T44" fmla="*/ 2147483647 w 174"/>
                <a:gd name="T45" fmla="*/ 2147483647 h 165"/>
                <a:gd name="T46" fmla="*/ 2147483647 w 174"/>
                <a:gd name="T47" fmla="*/ 2147483647 h 165"/>
                <a:gd name="T48" fmla="*/ 2147483647 w 174"/>
                <a:gd name="T49" fmla="*/ 2147483647 h 165"/>
                <a:gd name="T50" fmla="*/ 2147483647 w 174"/>
                <a:gd name="T51" fmla="*/ 2147483647 h 165"/>
                <a:gd name="T52" fmla="*/ 2147483647 w 174"/>
                <a:gd name="T53" fmla="*/ 2147483647 h 165"/>
                <a:gd name="T54" fmla="*/ 2147483647 w 174"/>
                <a:gd name="T55" fmla="*/ 2147483647 h 165"/>
                <a:gd name="T56" fmla="*/ 2147483647 w 174"/>
                <a:gd name="T57" fmla="*/ 2147483647 h 165"/>
                <a:gd name="T58" fmla="*/ 2147483647 w 174"/>
                <a:gd name="T59" fmla="*/ 2147483647 h 165"/>
                <a:gd name="T60" fmla="*/ 2147483647 w 174"/>
                <a:gd name="T61" fmla="*/ 2147483647 h 165"/>
                <a:gd name="T62" fmla="*/ 2147483647 w 174"/>
                <a:gd name="T63" fmla="*/ 2147483647 h 165"/>
                <a:gd name="T64" fmla="*/ 2147483647 w 174"/>
                <a:gd name="T65" fmla="*/ 2147483647 h 165"/>
                <a:gd name="T66" fmla="*/ 2147483647 w 174"/>
                <a:gd name="T67" fmla="*/ 2147483647 h 165"/>
                <a:gd name="T68" fmla="*/ 2147483647 w 174"/>
                <a:gd name="T69" fmla="*/ 2147483647 h 165"/>
                <a:gd name="T70" fmla="*/ 2147483647 w 174"/>
                <a:gd name="T71" fmla="*/ 2147483647 h 165"/>
                <a:gd name="T72" fmla="*/ 2147483647 w 174"/>
                <a:gd name="T73" fmla="*/ 2147483647 h 165"/>
                <a:gd name="T74" fmla="*/ 2147483647 w 174"/>
                <a:gd name="T75" fmla="*/ 2147483647 h 165"/>
                <a:gd name="T76" fmla="*/ 2147483647 w 174"/>
                <a:gd name="T77" fmla="*/ 2147483647 h 165"/>
                <a:gd name="T78" fmla="*/ 2147483647 w 174"/>
                <a:gd name="T79" fmla="*/ 2147483647 h 165"/>
                <a:gd name="T80" fmla="*/ 2147483647 w 174"/>
                <a:gd name="T81" fmla="*/ 2147483647 h 165"/>
                <a:gd name="T82" fmla="*/ 2147483647 w 174"/>
                <a:gd name="T83" fmla="*/ 2147483647 h 165"/>
                <a:gd name="T84" fmla="*/ 2147483647 w 174"/>
                <a:gd name="T85" fmla="*/ 2147483647 h 165"/>
                <a:gd name="T86" fmla="*/ 2147483647 w 174"/>
                <a:gd name="T87" fmla="*/ 2147483647 h 1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74"/>
                <a:gd name="T133" fmla="*/ 0 h 165"/>
                <a:gd name="T134" fmla="*/ 174 w 174"/>
                <a:gd name="T135" fmla="*/ 165 h 16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74" h="165">
                  <a:moveTo>
                    <a:pt x="122" y="35"/>
                  </a:moveTo>
                  <a:cubicBezTo>
                    <a:pt x="112" y="37"/>
                    <a:pt x="107" y="49"/>
                    <a:pt x="110" y="58"/>
                  </a:cubicBezTo>
                  <a:cubicBezTo>
                    <a:pt x="113" y="67"/>
                    <a:pt x="124" y="70"/>
                    <a:pt x="132" y="67"/>
                  </a:cubicBezTo>
                  <a:cubicBezTo>
                    <a:pt x="139" y="63"/>
                    <a:pt x="141" y="55"/>
                    <a:pt x="140" y="48"/>
                  </a:cubicBezTo>
                  <a:cubicBezTo>
                    <a:pt x="139" y="39"/>
                    <a:pt x="131" y="35"/>
                    <a:pt x="123" y="35"/>
                  </a:cubicBezTo>
                  <a:cubicBezTo>
                    <a:pt x="123" y="35"/>
                    <a:pt x="123" y="35"/>
                    <a:pt x="123" y="35"/>
                  </a:cubicBezTo>
                  <a:cubicBezTo>
                    <a:pt x="123" y="35"/>
                    <a:pt x="122" y="35"/>
                    <a:pt x="122" y="35"/>
                  </a:cubicBezTo>
                  <a:close/>
                  <a:moveTo>
                    <a:pt x="65" y="3"/>
                  </a:moveTo>
                  <a:cubicBezTo>
                    <a:pt x="67" y="6"/>
                    <a:pt x="70" y="7"/>
                    <a:pt x="73" y="7"/>
                  </a:cubicBezTo>
                  <a:cubicBezTo>
                    <a:pt x="75" y="12"/>
                    <a:pt x="82" y="12"/>
                    <a:pt x="86" y="10"/>
                  </a:cubicBezTo>
                  <a:cubicBezTo>
                    <a:pt x="87" y="9"/>
                    <a:pt x="89" y="8"/>
                    <a:pt x="89" y="7"/>
                  </a:cubicBezTo>
                  <a:cubicBezTo>
                    <a:pt x="90" y="8"/>
                    <a:pt x="92" y="9"/>
                    <a:pt x="94" y="10"/>
                  </a:cubicBezTo>
                  <a:cubicBezTo>
                    <a:pt x="99" y="11"/>
                    <a:pt x="105" y="10"/>
                    <a:pt x="109" y="8"/>
                  </a:cubicBezTo>
                  <a:cubicBezTo>
                    <a:pt x="110" y="7"/>
                    <a:pt x="111" y="6"/>
                    <a:pt x="112" y="5"/>
                  </a:cubicBezTo>
                  <a:cubicBezTo>
                    <a:pt x="117" y="9"/>
                    <a:pt x="123" y="15"/>
                    <a:pt x="131" y="11"/>
                  </a:cubicBezTo>
                  <a:cubicBezTo>
                    <a:pt x="133" y="10"/>
                    <a:pt x="135" y="8"/>
                    <a:pt x="137" y="7"/>
                  </a:cubicBezTo>
                  <a:cubicBezTo>
                    <a:pt x="140" y="12"/>
                    <a:pt x="150" y="11"/>
                    <a:pt x="155" y="11"/>
                  </a:cubicBezTo>
                  <a:cubicBezTo>
                    <a:pt x="157" y="11"/>
                    <a:pt x="160" y="12"/>
                    <a:pt x="161" y="14"/>
                  </a:cubicBezTo>
                  <a:cubicBezTo>
                    <a:pt x="163" y="15"/>
                    <a:pt x="162" y="18"/>
                    <a:pt x="162" y="19"/>
                  </a:cubicBezTo>
                  <a:cubicBezTo>
                    <a:pt x="162" y="25"/>
                    <a:pt x="163" y="30"/>
                    <a:pt x="164" y="35"/>
                  </a:cubicBezTo>
                  <a:cubicBezTo>
                    <a:pt x="165" y="37"/>
                    <a:pt x="167" y="37"/>
                    <a:pt x="168" y="36"/>
                  </a:cubicBezTo>
                  <a:cubicBezTo>
                    <a:pt x="169" y="34"/>
                    <a:pt x="171" y="32"/>
                    <a:pt x="172" y="31"/>
                  </a:cubicBezTo>
                  <a:cubicBezTo>
                    <a:pt x="171" y="34"/>
                    <a:pt x="170" y="38"/>
                    <a:pt x="170" y="42"/>
                  </a:cubicBezTo>
                  <a:cubicBezTo>
                    <a:pt x="171" y="46"/>
                    <a:pt x="173" y="50"/>
                    <a:pt x="174" y="54"/>
                  </a:cubicBezTo>
                  <a:cubicBezTo>
                    <a:pt x="174" y="80"/>
                    <a:pt x="166" y="104"/>
                    <a:pt x="155" y="126"/>
                  </a:cubicBezTo>
                  <a:cubicBezTo>
                    <a:pt x="148" y="139"/>
                    <a:pt x="136" y="148"/>
                    <a:pt x="123" y="155"/>
                  </a:cubicBezTo>
                  <a:cubicBezTo>
                    <a:pt x="118" y="157"/>
                    <a:pt x="113" y="159"/>
                    <a:pt x="107" y="161"/>
                  </a:cubicBezTo>
                  <a:cubicBezTo>
                    <a:pt x="91" y="165"/>
                    <a:pt x="72" y="165"/>
                    <a:pt x="56" y="159"/>
                  </a:cubicBezTo>
                  <a:cubicBezTo>
                    <a:pt x="54" y="159"/>
                    <a:pt x="52" y="158"/>
                    <a:pt x="50" y="157"/>
                  </a:cubicBezTo>
                  <a:cubicBezTo>
                    <a:pt x="35" y="150"/>
                    <a:pt x="23" y="138"/>
                    <a:pt x="16" y="124"/>
                  </a:cubicBezTo>
                  <a:cubicBezTo>
                    <a:pt x="3" y="100"/>
                    <a:pt x="1" y="72"/>
                    <a:pt x="0" y="45"/>
                  </a:cubicBezTo>
                  <a:cubicBezTo>
                    <a:pt x="4" y="42"/>
                    <a:pt x="9" y="38"/>
                    <a:pt x="9" y="32"/>
                  </a:cubicBezTo>
                  <a:cubicBezTo>
                    <a:pt x="10" y="27"/>
                    <a:pt x="9" y="24"/>
                    <a:pt x="8" y="20"/>
                  </a:cubicBezTo>
                  <a:cubicBezTo>
                    <a:pt x="9" y="17"/>
                    <a:pt x="9" y="15"/>
                    <a:pt x="10" y="13"/>
                  </a:cubicBezTo>
                  <a:cubicBezTo>
                    <a:pt x="11" y="9"/>
                    <a:pt x="13" y="6"/>
                    <a:pt x="15" y="3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7" y="3"/>
                    <a:pt x="21" y="5"/>
                    <a:pt x="24" y="4"/>
                  </a:cubicBezTo>
                  <a:cubicBezTo>
                    <a:pt x="25" y="7"/>
                    <a:pt x="26" y="10"/>
                    <a:pt x="27" y="13"/>
                  </a:cubicBezTo>
                  <a:cubicBezTo>
                    <a:pt x="27" y="14"/>
                    <a:pt x="29" y="15"/>
                    <a:pt x="30" y="13"/>
                  </a:cubicBezTo>
                  <a:cubicBezTo>
                    <a:pt x="31" y="8"/>
                    <a:pt x="35" y="6"/>
                    <a:pt x="38" y="2"/>
                  </a:cubicBezTo>
                  <a:cubicBezTo>
                    <a:pt x="39" y="5"/>
                    <a:pt x="44" y="8"/>
                    <a:pt x="46" y="9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9" y="6"/>
                    <a:pt x="51" y="3"/>
                    <a:pt x="52" y="1"/>
                  </a:cubicBezTo>
                  <a:cubicBezTo>
                    <a:pt x="53" y="4"/>
                    <a:pt x="55" y="7"/>
                    <a:pt x="56" y="10"/>
                  </a:cubicBezTo>
                  <a:cubicBezTo>
                    <a:pt x="56" y="11"/>
                    <a:pt x="58" y="11"/>
                    <a:pt x="58" y="10"/>
                  </a:cubicBezTo>
                  <a:cubicBezTo>
                    <a:pt x="60" y="9"/>
                    <a:pt x="63" y="6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lose/>
                  <a:moveTo>
                    <a:pt x="140" y="34"/>
                  </a:moveTo>
                  <a:cubicBezTo>
                    <a:pt x="141" y="30"/>
                    <a:pt x="139" y="25"/>
                    <a:pt x="135" y="24"/>
                  </a:cubicBezTo>
                  <a:cubicBezTo>
                    <a:pt x="129" y="22"/>
                    <a:pt x="125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2" y="30"/>
                    <a:pt x="126" y="27"/>
                    <a:pt x="129" y="27"/>
                  </a:cubicBezTo>
                  <a:cubicBezTo>
                    <a:pt x="131" y="26"/>
                    <a:pt x="133" y="26"/>
                    <a:pt x="135" y="27"/>
                  </a:cubicBezTo>
                  <a:cubicBezTo>
                    <a:pt x="138" y="28"/>
                    <a:pt x="137" y="31"/>
                    <a:pt x="138" y="33"/>
                  </a:cubicBezTo>
                  <a:cubicBezTo>
                    <a:pt x="138" y="34"/>
                    <a:pt x="139" y="34"/>
                    <a:pt x="140" y="34"/>
                  </a:cubicBezTo>
                  <a:close/>
                  <a:moveTo>
                    <a:pt x="124" y="118"/>
                  </a:moveTo>
                  <a:cubicBezTo>
                    <a:pt x="127" y="115"/>
                    <a:pt x="130" y="109"/>
                    <a:pt x="130" y="105"/>
                  </a:cubicBezTo>
                  <a:cubicBezTo>
                    <a:pt x="130" y="104"/>
                    <a:pt x="129" y="104"/>
                    <a:pt x="128" y="104"/>
                  </a:cubicBezTo>
                  <a:cubicBezTo>
                    <a:pt x="126" y="107"/>
                    <a:pt x="125" y="111"/>
                    <a:pt x="123" y="114"/>
                  </a:cubicBezTo>
                  <a:cubicBezTo>
                    <a:pt x="114" y="125"/>
                    <a:pt x="96" y="127"/>
                    <a:pt x="83" y="128"/>
                  </a:cubicBezTo>
                  <a:cubicBezTo>
                    <a:pt x="71" y="128"/>
                    <a:pt x="57" y="125"/>
                    <a:pt x="48" y="116"/>
                  </a:cubicBezTo>
                  <a:cubicBezTo>
                    <a:pt x="46" y="112"/>
                    <a:pt x="44" y="107"/>
                    <a:pt x="43" y="102"/>
                  </a:cubicBezTo>
                  <a:cubicBezTo>
                    <a:pt x="43" y="102"/>
                    <a:pt x="42" y="102"/>
                    <a:pt x="42" y="102"/>
                  </a:cubicBezTo>
                  <a:cubicBezTo>
                    <a:pt x="42" y="114"/>
                    <a:pt x="51" y="125"/>
                    <a:pt x="60" y="132"/>
                  </a:cubicBezTo>
                  <a:cubicBezTo>
                    <a:pt x="67" y="138"/>
                    <a:pt x="76" y="141"/>
                    <a:pt x="86" y="140"/>
                  </a:cubicBezTo>
                  <a:cubicBezTo>
                    <a:pt x="96" y="139"/>
                    <a:pt x="105" y="135"/>
                    <a:pt x="114" y="129"/>
                  </a:cubicBezTo>
                  <a:cubicBezTo>
                    <a:pt x="118" y="126"/>
                    <a:pt x="121" y="122"/>
                    <a:pt x="124" y="118"/>
                  </a:cubicBezTo>
                  <a:close/>
                  <a:moveTo>
                    <a:pt x="101" y="70"/>
                  </a:moveTo>
                  <a:cubicBezTo>
                    <a:pt x="101" y="70"/>
                    <a:pt x="100" y="69"/>
                    <a:pt x="100" y="70"/>
                  </a:cubicBezTo>
                  <a:cubicBezTo>
                    <a:pt x="97" y="72"/>
                    <a:pt x="97" y="76"/>
                    <a:pt x="92" y="78"/>
                  </a:cubicBezTo>
                  <a:cubicBezTo>
                    <a:pt x="91" y="78"/>
                    <a:pt x="90" y="79"/>
                    <a:pt x="88" y="79"/>
                  </a:cubicBezTo>
                  <a:cubicBezTo>
                    <a:pt x="85" y="79"/>
                    <a:pt x="84" y="76"/>
                    <a:pt x="84" y="75"/>
                  </a:cubicBezTo>
                  <a:cubicBezTo>
                    <a:pt x="83" y="73"/>
                    <a:pt x="82" y="72"/>
                    <a:pt x="81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3" y="76"/>
                    <a:pt x="83" y="82"/>
                    <a:pt x="91" y="81"/>
                  </a:cubicBezTo>
                  <a:cubicBezTo>
                    <a:pt x="96" y="80"/>
                    <a:pt x="100" y="76"/>
                    <a:pt x="101" y="70"/>
                  </a:cubicBezTo>
                  <a:close/>
                  <a:moveTo>
                    <a:pt x="38" y="54"/>
                  </a:moveTo>
                  <a:cubicBezTo>
                    <a:pt x="46" y="75"/>
                    <a:pt x="80" y="58"/>
                    <a:pt x="68" y="39"/>
                  </a:cubicBezTo>
                  <a:cubicBezTo>
                    <a:pt x="64" y="33"/>
                    <a:pt x="54" y="32"/>
                    <a:pt x="47" y="35"/>
                  </a:cubicBezTo>
                  <a:cubicBezTo>
                    <a:pt x="39" y="38"/>
                    <a:pt x="36" y="46"/>
                    <a:pt x="38" y="54"/>
                  </a:cubicBezTo>
                  <a:close/>
                  <a:moveTo>
                    <a:pt x="58" y="25"/>
                  </a:moveTo>
                  <a:cubicBezTo>
                    <a:pt x="58" y="25"/>
                    <a:pt x="58" y="25"/>
                    <a:pt x="58" y="25"/>
                  </a:cubicBezTo>
                  <a:cubicBezTo>
                    <a:pt x="55" y="23"/>
                    <a:pt x="53" y="23"/>
                    <a:pt x="50" y="22"/>
                  </a:cubicBezTo>
                  <a:cubicBezTo>
                    <a:pt x="48" y="21"/>
                    <a:pt x="47" y="20"/>
                    <a:pt x="44" y="20"/>
                  </a:cubicBezTo>
                  <a:cubicBezTo>
                    <a:pt x="40" y="20"/>
                    <a:pt x="36" y="25"/>
                    <a:pt x="35" y="29"/>
                  </a:cubicBezTo>
                  <a:cubicBezTo>
                    <a:pt x="35" y="29"/>
                    <a:pt x="36" y="30"/>
                    <a:pt x="36" y="29"/>
                  </a:cubicBezTo>
                  <a:cubicBezTo>
                    <a:pt x="40" y="26"/>
                    <a:pt x="43" y="20"/>
                    <a:pt x="49" y="24"/>
                  </a:cubicBezTo>
                  <a:cubicBezTo>
                    <a:pt x="52" y="25"/>
                    <a:pt x="55" y="27"/>
                    <a:pt x="58" y="25"/>
                  </a:cubicBezTo>
                  <a:close/>
                </a:path>
              </a:pathLst>
            </a:custGeom>
            <a:solidFill>
              <a:srgbClr val="FFE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2" name="Freeform 1818"/>
            <p:cNvSpPr>
              <a:spLocks noChangeArrowheads="1"/>
            </p:cNvSpPr>
            <p:nvPr/>
          </p:nvSpPr>
          <p:spPr bwMode="auto">
            <a:xfrm>
              <a:off x="1058863" y="1028700"/>
              <a:ext cx="22225" cy="23813"/>
            </a:xfrm>
            <a:custGeom>
              <a:avLst/>
              <a:gdLst>
                <a:gd name="T0" fmla="*/ 2147483647 w 18"/>
                <a:gd name="T1" fmla="*/ 2147483647 h 18"/>
                <a:gd name="T2" fmla="*/ 2147483647 w 18"/>
                <a:gd name="T3" fmla="*/ 2147483647 h 18"/>
                <a:gd name="T4" fmla="*/ 2147483647 w 18"/>
                <a:gd name="T5" fmla="*/ 2147483647 h 18"/>
                <a:gd name="T6" fmla="*/ 2147483647 w 18"/>
                <a:gd name="T7" fmla="*/ 2147483647 h 18"/>
                <a:gd name="T8" fmla="*/ 2147483647 w 18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8"/>
                <a:gd name="T17" fmla="*/ 18 w 18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8">
                  <a:moveTo>
                    <a:pt x="14" y="3"/>
                  </a:moveTo>
                  <a:cubicBezTo>
                    <a:pt x="18" y="6"/>
                    <a:pt x="16" y="10"/>
                    <a:pt x="14" y="13"/>
                  </a:cubicBezTo>
                  <a:cubicBezTo>
                    <a:pt x="10" y="18"/>
                    <a:pt x="2" y="15"/>
                    <a:pt x="1" y="9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8" y="0"/>
                    <a:pt x="12" y="1"/>
                    <a:pt x="14" y="3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3" name="Freeform 1819"/>
            <p:cNvSpPr>
              <a:spLocks noChangeArrowheads="1"/>
            </p:cNvSpPr>
            <p:nvPr/>
          </p:nvSpPr>
          <p:spPr bwMode="auto">
            <a:xfrm>
              <a:off x="1039813" y="671512"/>
              <a:ext cx="34925" cy="28575"/>
            </a:xfrm>
            <a:custGeom>
              <a:avLst/>
              <a:gdLst>
                <a:gd name="T0" fmla="*/ 2147483647 w 27"/>
                <a:gd name="T1" fmla="*/ 2147483647 h 22"/>
                <a:gd name="T2" fmla="*/ 2147483647 w 27"/>
                <a:gd name="T3" fmla="*/ 2147483647 h 22"/>
                <a:gd name="T4" fmla="*/ 2147483647 w 27"/>
                <a:gd name="T5" fmla="*/ 2147483647 h 22"/>
                <a:gd name="T6" fmla="*/ 0 w 27"/>
                <a:gd name="T7" fmla="*/ 2147483647 h 22"/>
                <a:gd name="T8" fmla="*/ 2147483647 w 27"/>
                <a:gd name="T9" fmla="*/ 0 h 22"/>
                <a:gd name="T10" fmla="*/ 2147483647 w 27"/>
                <a:gd name="T11" fmla="*/ 2147483647 h 22"/>
                <a:gd name="T12" fmla="*/ 2147483647 w 27"/>
                <a:gd name="T13" fmla="*/ 2147483647 h 22"/>
                <a:gd name="T14" fmla="*/ 2147483647 w 27"/>
                <a:gd name="T15" fmla="*/ 2147483647 h 22"/>
                <a:gd name="T16" fmla="*/ 2147483647 w 27"/>
                <a:gd name="T17" fmla="*/ 2147483647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22"/>
                <a:gd name="T29" fmla="*/ 27 w 27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22">
                  <a:moveTo>
                    <a:pt x="24" y="20"/>
                  </a:moveTo>
                  <a:cubicBezTo>
                    <a:pt x="24" y="20"/>
                    <a:pt x="24" y="21"/>
                    <a:pt x="24" y="22"/>
                  </a:cubicBezTo>
                  <a:cubicBezTo>
                    <a:pt x="21" y="21"/>
                    <a:pt x="16" y="21"/>
                    <a:pt x="13" y="20"/>
                  </a:cubicBezTo>
                  <a:cubicBezTo>
                    <a:pt x="8" y="18"/>
                    <a:pt x="5" y="14"/>
                    <a:pt x="0" y="11"/>
                  </a:cubicBezTo>
                  <a:cubicBezTo>
                    <a:pt x="5" y="10"/>
                    <a:pt x="9" y="4"/>
                    <a:pt x="12" y="0"/>
                  </a:cubicBezTo>
                  <a:cubicBezTo>
                    <a:pt x="15" y="2"/>
                    <a:pt x="20" y="3"/>
                    <a:pt x="23" y="4"/>
                  </a:cubicBezTo>
                  <a:cubicBezTo>
                    <a:pt x="24" y="4"/>
                    <a:pt x="26" y="4"/>
                    <a:pt x="27" y="4"/>
                  </a:cubicBezTo>
                  <a:cubicBezTo>
                    <a:pt x="27" y="4"/>
                    <a:pt x="27" y="4"/>
                    <a:pt x="27" y="5"/>
                  </a:cubicBezTo>
                  <a:cubicBezTo>
                    <a:pt x="25" y="10"/>
                    <a:pt x="24" y="15"/>
                    <a:pt x="24" y="2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4" name="Freeform 1820"/>
            <p:cNvSpPr>
              <a:spLocks noChangeArrowheads="1"/>
            </p:cNvSpPr>
            <p:nvPr/>
          </p:nvSpPr>
          <p:spPr bwMode="auto">
            <a:xfrm>
              <a:off x="1123950" y="666750"/>
              <a:ext cx="41275" cy="33338"/>
            </a:xfrm>
            <a:custGeom>
              <a:avLst/>
              <a:gdLst>
                <a:gd name="T0" fmla="*/ 2147483647 w 33"/>
                <a:gd name="T1" fmla="*/ 0 h 25"/>
                <a:gd name="T2" fmla="*/ 2147483647 w 33"/>
                <a:gd name="T3" fmla="*/ 2147483647 h 25"/>
                <a:gd name="T4" fmla="*/ 2147483647 w 33"/>
                <a:gd name="T5" fmla="*/ 2147483647 h 25"/>
                <a:gd name="T6" fmla="*/ 2147483647 w 33"/>
                <a:gd name="T7" fmla="*/ 2147483647 h 25"/>
                <a:gd name="T8" fmla="*/ 2147483647 w 33"/>
                <a:gd name="T9" fmla="*/ 2147483647 h 25"/>
                <a:gd name="T10" fmla="*/ 0 w 33"/>
                <a:gd name="T11" fmla="*/ 2147483647 h 25"/>
                <a:gd name="T12" fmla="*/ 2147483647 w 33"/>
                <a:gd name="T13" fmla="*/ 2147483647 h 25"/>
                <a:gd name="T14" fmla="*/ 2147483647 w 33"/>
                <a:gd name="T15" fmla="*/ 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3"/>
                <a:gd name="T25" fmla="*/ 0 h 25"/>
                <a:gd name="T26" fmla="*/ 33 w 33"/>
                <a:gd name="T27" fmla="*/ 25 h 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3" h="25">
                  <a:moveTo>
                    <a:pt x="23" y="0"/>
                  </a:moveTo>
                  <a:cubicBezTo>
                    <a:pt x="26" y="4"/>
                    <a:pt x="29" y="8"/>
                    <a:pt x="33" y="11"/>
                  </a:cubicBezTo>
                  <a:cubicBezTo>
                    <a:pt x="33" y="12"/>
                    <a:pt x="32" y="12"/>
                    <a:pt x="31" y="13"/>
                  </a:cubicBezTo>
                  <a:cubicBezTo>
                    <a:pt x="28" y="15"/>
                    <a:pt x="25" y="17"/>
                    <a:pt x="22" y="19"/>
                  </a:cubicBezTo>
                  <a:cubicBezTo>
                    <a:pt x="17" y="21"/>
                    <a:pt x="11" y="23"/>
                    <a:pt x="5" y="25"/>
                  </a:cubicBezTo>
                  <a:cubicBezTo>
                    <a:pt x="5" y="19"/>
                    <a:pt x="3" y="13"/>
                    <a:pt x="0" y="7"/>
                  </a:cubicBezTo>
                  <a:cubicBezTo>
                    <a:pt x="5" y="8"/>
                    <a:pt x="9" y="7"/>
                    <a:pt x="14" y="5"/>
                  </a:cubicBezTo>
                  <a:cubicBezTo>
                    <a:pt x="16" y="4"/>
                    <a:pt x="22" y="3"/>
                    <a:pt x="23" y="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5" name="Freeform 1821"/>
            <p:cNvSpPr>
              <a:spLocks noChangeArrowheads="1"/>
            </p:cNvSpPr>
            <p:nvPr/>
          </p:nvSpPr>
          <p:spPr bwMode="auto">
            <a:xfrm>
              <a:off x="1074738" y="673100"/>
              <a:ext cx="52388" cy="36513"/>
            </a:xfrm>
            <a:custGeom>
              <a:avLst/>
              <a:gdLst>
                <a:gd name="T0" fmla="*/ 2147483647 w 40"/>
                <a:gd name="T1" fmla="*/ 2147483647 h 28"/>
                <a:gd name="T2" fmla="*/ 2147483647 w 40"/>
                <a:gd name="T3" fmla="*/ 2147483647 h 28"/>
                <a:gd name="T4" fmla="*/ 2147483647 w 40"/>
                <a:gd name="T5" fmla="*/ 2147483647 h 28"/>
                <a:gd name="T6" fmla="*/ 2147483647 w 40"/>
                <a:gd name="T7" fmla="*/ 2147483647 h 28"/>
                <a:gd name="T8" fmla="*/ 0 w 40"/>
                <a:gd name="T9" fmla="*/ 2147483647 h 28"/>
                <a:gd name="T10" fmla="*/ 0 w 40"/>
                <a:gd name="T11" fmla="*/ 2147483647 h 28"/>
                <a:gd name="T12" fmla="*/ 2147483647 w 40"/>
                <a:gd name="T13" fmla="*/ 2147483647 h 28"/>
                <a:gd name="T14" fmla="*/ 2147483647 w 40"/>
                <a:gd name="T15" fmla="*/ 2147483647 h 28"/>
                <a:gd name="T16" fmla="*/ 2147483647 w 40"/>
                <a:gd name="T17" fmla="*/ 2147483647 h 28"/>
                <a:gd name="T18" fmla="*/ 2147483647 w 40"/>
                <a:gd name="T19" fmla="*/ 2147483647 h 28"/>
                <a:gd name="T20" fmla="*/ 2147483647 w 40"/>
                <a:gd name="T21" fmla="*/ 2147483647 h 28"/>
                <a:gd name="T22" fmla="*/ 2147483647 w 40"/>
                <a:gd name="T23" fmla="*/ 2147483647 h 28"/>
                <a:gd name="T24" fmla="*/ 2147483647 w 40"/>
                <a:gd name="T25" fmla="*/ 2147483647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28"/>
                <a:gd name="T41" fmla="*/ 40 w 40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28">
                  <a:moveTo>
                    <a:pt x="39" y="24"/>
                  </a:moveTo>
                  <a:cubicBezTo>
                    <a:pt x="39" y="25"/>
                    <a:pt x="40" y="24"/>
                    <a:pt x="38" y="25"/>
                  </a:cubicBezTo>
                  <a:cubicBezTo>
                    <a:pt x="37" y="25"/>
                    <a:pt x="36" y="26"/>
                    <a:pt x="35" y="26"/>
                  </a:cubicBezTo>
                  <a:cubicBezTo>
                    <a:pt x="25" y="28"/>
                    <a:pt x="13" y="28"/>
                    <a:pt x="3" y="26"/>
                  </a:cubicBezTo>
                  <a:cubicBezTo>
                    <a:pt x="1" y="26"/>
                    <a:pt x="0" y="25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0"/>
                    <a:pt x="0" y="17"/>
                    <a:pt x="1" y="15"/>
                  </a:cubicBezTo>
                  <a:cubicBezTo>
                    <a:pt x="1" y="13"/>
                    <a:pt x="3" y="2"/>
                    <a:pt x="5" y="2"/>
                  </a:cubicBezTo>
                  <a:cubicBezTo>
                    <a:pt x="10" y="1"/>
                    <a:pt x="15" y="1"/>
                    <a:pt x="20" y="1"/>
                  </a:cubicBezTo>
                  <a:cubicBezTo>
                    <a:pt x="24" y="0"/>
                    <a:pt x="28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6"/>
                    <a:pt x="37" y="11"/>
                    <a:pt x="38" y="17"/>
                  </a:cubicBezTo>
                  <a:cubicBezTo>
                    <a:pt x="38" y="19"/>
                    <a:pt x="39" y="21"/>
                    <a:pt x="39" y="2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6" name="Freeform 1822"/>
            <p:cNvSpPr>
              <a:spLocks noChangeArrowheads="1"/>
            </p:cNvSpPr>
            <p:nvPr/>
          </p:nvSpPr>
          <p:spPr bwMode="auto">
            <a:xfrm>
              <a:off x="1074738" y="711200"/>
              <a:ext cx="55563" cy="266700"/>
            </a:xfrm>
            <a:custGeom>
              <a:avLst/>
              <a:gdLst>
                <a:gd name="T0" fmla="*/ 2147483647 w 44"/>
                <a:gd name="T1" fmla="*/ 2147483647 h 206"/>
                <a:gd name="T2" fmla="*/ 2147483647 w 44"/>
                <a:gd name="T3" fmla="*/ 2147483647 h 206"/>
                <a:gd name="T4" fmla="*/ 2147483647 w 44"/>
                <a:gd name="T5" fmla="*/ 2147483647 h 206"/>
                <a:gd name="T6" fmla="*/ 2147483647 w 44"/>
                <a:gd name="T7" fmla="*/ 2147483647 h 206"/>
                <a:gd name="T8" fmla="*/ 2147483647 w 44"/>
                <a:gd name="T9" fmla="*/ 2147483647 h 206"/>
                <a:gd name="T10" fmla="*/ 0 w 44"/>
                <a:gd name="T11" fmla="*/ 2147483647 h 206"/>
                <a:gd name="T12" fmla="*/ 2147483647 w 44"/>
                <a:gd name="T13" fmla="*/ 2147483647 h 206"/>
                <a:gd name="T14" fmla="*/ 2147483647 w 44"/>
                <a:gd name="T15" fmla="*/ 2147483647 h 206"/>
                <a:gd name="T16" fmla="*/ 2147483647 w 44"/>
                <a:gd name="T17" fmla="*/ 2147483647 h 206"/>
                <a:gd name="T18" fmla="*/ 2147483647 w 44"/>
                <a:gd name="T19" fmla="*/ 2147483647 h 206"/>
                <a:gd name="T20" fmla="*/ 2147483647 w 44"/>
                <a:gd name="T21" fmla="*/ 2147483647 h 206"/>
                <a:gd name="T22" fmla="*/ 2147483647 w 44"/>
                <a:gd name="T23" fmla="*/ 2147483647 h 206"/>
                <a:gd name="T24" fmla="*/ 2147483647 w 44"/>
                <a:gd name="T25" fmla="*/ 2147483647 h 206"/>
                <a:gd name="T26" fmla="*/ 2147483647 w 44"/>
                <a:gd name="T27" fmla="*/ 0 h 206"/>
                <a:gd name="T28" fmla="*/ 2147483647 w 44"/>
                <a:gd name="T29" fmla="*/ 2147483647 h 206"/>
                <a:gd name="T30" fmla="*/ 2147483647 w 44"/>
                <a:gd name="T31" fmla="*/ 2147483647 h 206"/>
                <a:gd name="T32" fmla="*/ 2147483647 w 44"/>
                <a:gd name="T33" fmla="*/ 2147483647 h 206"/>
                <a:gd name="T34" fmla="*/ 2147483647 w 44"/>
                <a:gd name="T35" fmla="*/ 2147483647 h 206"/>
                <a:gd name="T36" fmla="*/ 2147483647 w 44"/>
                <a:gd name="T37" fmla="*/ 2147483647 h 206"/>
                <a:gd name="T38" fmla="*/ 2147483647 w 44"/>
                <a:gd name="T39" fmla="*/ 2147483647 h 20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4"/>
                <a:gd name="T61" fmla="*/ 0 h 206"/>
                <a:gd name="T62" fmla="*/ 44 w 44"/>
                <a:gd name="T63" fmla="*/ 206 h 20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4" h="206">
                  <a:moveTo>
                    <a:pt x="44" y="99"/>
                  </a:moveTo>
                  <a:cubicBezTo>
                    <a:pt x="44" y="101"/>
                    <a:pt x="43" y="103"/>
                    <a:pt x="42" y="105"/>
                  </a:cubicBezTo>
                  <a:cubicBezTo>
                    <a:pt x="35" y="128"/>
                    <a:pt x="27" y="152"/>
                    <a:pt x="21" y="176"/>
                  </a:cubicBezTo>
                  <a:cubicBezTo>
                    <a:pt x="18" y="185"/>
                    <a:pt x="15" y="195"/>
                    <a:pt x="14" y="206"/>
                  </a:cubicBezTo>
                  <a:cubicBezTo>
                    <a:pt x="13" y="204"/>
                    <a:pt x="13" y="202"/>
                    <a:pt x="13" y="199"/>
                  </a:cubicBezTo>
                  <a:cubicBezTo>
                    <a:pt x="9" y="171"/>
                    <a:pt x="4" y="143"/>
                    <a:pt x="0" y="114"/>
                  </a:cubicBezTo>
                  <a:cubicBezTo>
                    <a:pt x="0" y="110"/>
                    <a:pt x="0" y="106"/>
                    <a:pt x="1" y="101"/>
                  </a:cubicBezTo>
                  <a:cubicBezTo>
                    <a:pt x="2" y="96"/>
                    <a:pt x="3" y="91"/>
                    <a:pt x="4" y="86"/>
                  </a:cubicBezTo>
                  <a:cubicBezTo>
                    <a:pt x="5" y="75"/>
                    <a:pt x="6" y="64"/>
                    <a:pt x="7" y="53"/>
                  </a:cubicBezTo>
                  <a:cubicBezTo>
                    <a:pt x="7" y="42"/>
                    <a:pt x="7" y="31"/>
                    <a:pt x="7" y="20"/>
                  </a:cubicBezTo>
                  <a:cubicBezTo>
                    <a:pt x="7" y="15"/>
                    <a:pt x="7" y="11"/>
                    <a:pt x="6" y="6"/>
                  </a:cubicBezTo>
                  <a:cubicBezTo>
                    <a:pt x="6" y="5"/>
                    <a:pt x="6" y="3"/>
                    <a:pt x="5" y="1"/>
                  </a:cubicBezTo>
                  <a:cubicBezTo>
                    <a:pt x="7" y="1"/>
                    <a:pt x="10" y="1"/>
                    <a:pt x="13" y="2"/>
                  </a:cubicBezTo>
                  <a:cubicBezTo>
                    <a:pt x="20" y="2"/>
                    <a:pt x="29" y="2"/>
                    <a:pt x="36" y="0"/>
                  </a:cubicBezTo>
                  <a:cubicBezTo>
                    <a:pt x="36" y="4"/>
                    <a:pt x="36" y="7"/>
                    <a:pt x="36" y="11"/>
                  </a:cubicBezTo>
                  <a:cubicBezTo>
                    <a:pt x="36" y="15"/>
                    <a:pt x="36" y="20"/>
                    <a:pt x="36" y="24"/>
                  </a:cubicBezTo>
                  <a:cubicBezTo>
                    <a:pt x="35" y="33"/>
                    <a:pt x="35" y="42"/>
                    <a:pt x="36" y="51"/>
                  </a:cubicBezTo>
                  <a:cubicBezTo>
                    <a:pt x="37" y="60"/>
                    <a:pt x="38" y="68"/>
                    <a:pt x="40" y="77"/>
                  </a:cubicBezTo>
                  <a:cubicBezTo>
                    <a:pt x="41" y="81"/>
                    <a:pt x="41" y="85"/>
                    <a:pt x="42" y="89"/>
                  </a:cubicBezTo>
                  <a:cubicBezTo>
                    <a:pt x="42" y="92"/>
                    <a:pt x="43" y="96"/>
                    <a:pt x="44" y="9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7" name="Freeform 1823"/>
            <p:cNvSpPr>
              <a:spLocks noChangeArrowheads="1"/>
            </p:cNvSpPr>
            <p:nvPr/>
          </p:nvSpPr>
          <p:spPr bwMode="auto">
            <a:xfrm>
              <a:off x="1204913" y="827087"/>
              <a:ext cx="19050" cy="14288"/>
            </a:xfrm>
            <a:custGeom>
              <a:avLst/>
              <a:gdLst>
                <a:gd name="T0" fmla="*/ 2147483647 w 15"/>
                <a:gd name="T1" fmla="*/ 2147483647 h 11"/>
                <a:gd name="T2" fmla="*/ 2147483647 w 15"/>
                <a:gd name="T3" fmla="*/ 2147483647 h 11"/>
                <a:gd name="T4" fmla="*/ 2147483647 w 15"/>
                <a:gd name="T5" fmla="*/ 2147483647 h 11"/>
                <a:gd name="T6" fmla="*/ 0 w 15"/>
                <a:gd name="T7" fmla="*/ 2147483647 h 11"/>
                <a:gd name="T8" fmla="*/ 2147483647 w 15"/>
                <a:gd name="T9" fmla="*/ 2147483647 h 11"/>
                <a:gd name="T10" fmla="*/ 2147483647 w 15"/>
                <a:gd name="T11" fmla="*/ 2147483647 h 11"/>
                <a:gd name="T12" fmla="*/ 2147483647 w 15"/>
                <a:gd name="T13" fmla="*/ 2147483647 h 11"/>
                <a:gd name="T14" fmla="*/ 2147483647 w 15"/>
                <a:gd name="T15" fmla="*/ 2147483647 h 11"/>
                <a:gd name="T16" fmla="*/ 2147483647 w 15"/>
                <a:gd name="T17" fmla="*/ 2147483647 h 11"/>
                <a:gd name="T18" fmla="*/ 2147483647 w 15"/>
                <a:gd name="T19" fmla="*/ 2147483647 h 11"/>
                <a:gd name="T20" fmla="*/ 2147483647 w 15"/>
                <a:gd name="T21" fmla="*/ 2147483647 h 11"/>
                <a:gd name="T22" fmla="*/ 2147483647 w 15"/>
                <a:gd name="T23" fmla="*/ 2147483647 h 11"/>
                <a:gd name="T24" fmla="*/ 2147483647 w 15"/>
                <a:gd name="T25" fmla="*/ 2147483647 h 11"/>
                <a:gd name="T26" fmla="*/ 2147483647 w 15"/>
                <a:gd name="T27" fmla="*/ 2147483647 h 11"/>
                <a:gd name="T28" fmla="*/ 2147483647 w 15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"/>
                <a:gd name="T46" fmla="*/ 0 h 11"/>
                <a:gd name="T47" fmla="*/ 15 w 15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" h="11">
                  <a:moveTo>
                    <a:pt x="10" y="8"/>
                  </a:moveTo>
                  <a:cubicBezTo>
                    <a:pt x="11" y="6"/>
                    <a:pt x="10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4" y="2"/>
                    <a:pt x="15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4" y="6"/>
                    <a:pt x="13" y="7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0" y="10"/>
                    <a:pt x="10" y="11"/>
                  </a:cubicBezTo>
                  <a:cubicBezTo>
                    <a:pt x="10" y="10"/>
                    <a:pt x="10" y="9"/>
                    <a:pt x="10" y="8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8" name="Freeform 1824"/>
            <p:cNvSpPr>
              <a:spLocks noChangeArrowheads="1"/>
            </p:cNvSpPr>
            <p:nvPr/>
          </p:nvSpPr>
          <p:spPr bwMode="auto">
            <a:xfrm>
              <a:off x="1200150" y="836612"/>
              <a:ext cx="4763" cy="11113"/>
            </a:xfrm>
            <a:custGeom>
              <a:avLst/>
              <a:gdLst>
                <a:gd name="T0" fmla="*/ 2147483647 w 4"/>
                <a:gd name="T1" fmla="*/ 0 h 9"/>
                <a:gd name="T2" fmla="*/ 2147483647 w 4"/>
                <a:gd name="T3" fmla="*/ 2147483647 h 9"/>
                <a:gd name="T4" fmla="*/ 2147483647 w 4"/>
                <a:gd name="T5" fmla="*/ 2147483647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2147483647 w 4"/>
                <a:gd name="T15" fmla="*/ 2147483647 h 9"/>
                <a:gd name="T16" fmla="*/ 2147483647 w 4"/>
                <a:gd name="T17" fmla="*/ 2147483647 h 9"/>
                <a:gd name="T18" fmla="*/ 2147483647 w 4"/>
                <a:gd name="T19" fmla="*/ 2147483647 h 9"/>
                <a:gd name="T20" fmla="*/ 2147483647 w 4"/>
                <a:gd name="T21" fmla="*/ 2147483647 h 9"/>
                <a:gd name="T22" fmla="*/ 2147483647 w 4"/>
                <a:gd name="T23" fmla="*/ 0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"/>
                <a:gd name="T37" fmla="*/ 0 h 9"/>
                <a:gd name="T38" fmla="*/ 4 w 4"/>
                <a:gd name="T39" fmla="*/ 9 h 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" h="9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1" y="8"/>
                    <a:pt x="1" y="7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CF1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49" name="Freeform 1825"/>
            <p:cNvSpPr>
              <a:spLocks noChangeArrowheads="1"/>
            </p:cNvSpPr>
            <p:nvPr/>
          </p:nvSpPr>
          <p:spPr bwMode="auto">
            <a:xfrm>
              <a:off x="1206500" y="833437"/>
              <a:ext cx="9525" cy="17463"/>
            </a:xfrm>
            <a:custGeom>
              <a:avLst/>
              <a:gdLst>
                <a:gd name="T0" fmla="*/ 2147483647 w 8"/>
                <a:gd name="T1" fmla="*/ 2147483647 h 13"/>
                <a:gd name="T2" fmla="*/ 2147483647 w 8"/>
                <a:gd name="T3" fmla="*/ 2147483647 h 13"/>
                <a:gd name="T4" fmla="*/ 2147483647 w 8"/>
                <a:gd name="T5" fmla="*/ 2147483647 h 13"/>
                <a:gd name="T6" fmla="*/ 2147483647 w 8"/>
                <a:gd name="T7" fmla="*/ 2147483647 h 13"/>
                <a:gd name="T8" fmla="*/ 2147483647 w 8"/>
                <a:gd name="T9" fmla="*/ 2147483647 h 13"/>
                <a:gd name="T10" fmla="*/ 2147483647 w 8"/>
                <a:gd name="T11" fmla="*/ 2147483647 h 13"/>
                <a:gd name="T12" fmla="*/ 2147483647 w 8"/>
                <a:gd name="T13" fmla="*/ 2147483647 h 13"/>
                <a:gd name="T14" fmla="*/ 2147483647 w 8"/>
                <a:gd name="T15" fmla="*/ 2147483647 h 13"/>
                <a:gd name="T16" fmla="*/ 2147483647 w 8"/>
                <a:gd name="T17" fmla="*/ 2147483647 h 13"/>
                <a:gd name="T18" fmla="*/ 2147483647 w 8"/>
                <a:gd name="T19" fmla="*/ 2147483647 h 13"/>
                <a:gd name="T20" fmla="*/ 0 w 8"/>
                <a:gd name="T21" fmla="*/ 2147483647 h 13"/>
                <a:gd name="T22" fmla="*/ 0 w 8"/>
                <a:gd name="T23" fmla="*/ 2147483647 h 13"/>
                <a:gd name="T24" fmla="*/ 2147483647 w 8"/>
                <a:gd name="T25" fmla="*/ 0 h 13"/>
                <a:gd name="T26" fmla="*/ 2147483647 w 8"/>
                <a:gd name="T27" fmla="*/ 0 h 13"/>
                <a:gd name="T28" fmla="*/ 2147483647 w 8"/>
                <a:gd name="T29" fmla="*/ 2147483647 h 13"/>
                <a:gd name="T30" fmla="*/ 2147483647 w 8"/>
                <a:gd name="T31" fmla="*/ 2147483647 h 13"/>
                <a:gd name="T32" fmla="*/ 2147483647 w 8"/>
                <a:gd name="T33" fmla="*/ 2147483647 h 13"/>
                <a:gd name="T34" fmla="*/ 2147483647 w 8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13"/>
                <a:gd name="T56" fmla="*/ 8 w 8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13">
                  <a:moveTo>
                    <a:pt x="7" y="9"/>
                  </a:moveTo>
                  <a:cubicBezTo>
                    <a:pt x="7" y="10"/>
                    <a:pt x="8" y="10"/>
                    <a:pt x="8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7" y="1"/>
                  </a:cubicBezTo>
                  <a:cubicBezTo>
                    <a:pt x="7" y="1"/>
                    <a:pt x="7" y="2"/>
                    <a:pt x="6" y="3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0" name="Freeform 1826"/>
            <p:cNvSpPr>
              <a:spLocks noChangeArrowheads="1"/>
            </p:cNvSpPr>
            <p:nvPr/>
          </p:nvSpPr>
          <p:spPr bwMode="auto">
            <a:xfrm>
              <a:off x="1214438" y="839787"/>
              <a:ext cx="12700" cy="17463"/>
            </a:xfrm>
            <a:custGeom>
              <a:avLst/>
              <a:gdLst>
                <a:gd name="T0" fmla="*/ 2147483647 w 10"/>
                <a:gd name="T1" fmla="*/ 2147483647 h 14"/>
                <a:gd name="T2" fmla="*/ 2147483647 w 10"/>
                <a:gd name="T3" fmla="*/ 2147483647 h 14"/>
                <a:gd name="T4" fmla="*/ 2147483647 w 10"/>
                <a:gd name="T5" fmla="*/ 2147483647 h 14"/>
                <a:gd name="T6" fmla="*/ 2147483647 w 10"/>
                <a:gd name="T7" fmla="*/ 2147483647 h 14"/>
                <a:gd name="T8" fmla="*/ 2147483647 w 10"/>
                <a:gd name="T9" fmla="*/ 2147483647 h 14"/>
                <a:gd name="T10" fmla="*/ 2147483647 w 10"/>
                <a:gd name="T11" fmla="*/ 2147483647 h 14"/>
                <a:gd name="T12" fmla="*/ 2147483647 w 10"/>
                <a:gd name="T13" fmla="*/ 2147483647 h 14"/>
                <a:gd name="T14" fmla="*/ 2147483647 w 10"/>
                <a:gd name="T15" fmla="*/ 2147483647 h 14"/>
                <a:gd name="T16" fmla="*/ 2147483647 w 10"/>
                <a:gd name="T17" fmla="*/ 0 h 14"/>
                <a:gd name="T18" fmla="*/ 2147483647 w 10"/>
                <a:gd name="T19" fmla="*/ 0 h 14"/>
                <a:gd name="T20" fmla="*/ 2147483647 w 10"/>
                <a:gd name="T21" fmla="*/ 2147483647 h 14"/>
                <a:gd name="T22" fmla="*/ 2147483647 w 10"/>
                <a:gd name="T23" fmla="*/ 2147483647 h 14"/>
                <a:gd name="T24" fmla="*/ 2147483647 w 10"/>
                <a:gd name="T25" fmla="*/ 2147483647 h 14"/>
                <a:gd name="T26" fmla="*/ 2147483647 w 10"/>
                <a:gd name="T27" fmla="*/ 2147483647 h 14"/>
                <a:gd name="T28" fmla="*/ 2147483647 w 10"/>
                <a:gd name="T29" fmla="*/ 2147483647 h 14"/>
                <a:gd name="T30" fmla="*/ 2147483647 w 10"/>
                <a:gd name="T31" fmla="*/ 2147483647 h 14"/>
                <a:gd name="T32" fmla="*/ 0 w 10"/>
                <a:gd name="T33" fmla="*/ 2147483647 h 14"/>
                <a:gd name="T34" fmla="*/ 2147483647 w 10"/>
                <a:gd name="T35" fmla="*/ 2147483647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"/>
                <a:gd name="T55" fmla="*/ 0 h 14"/>
                <a:gd name="T56" fmla="*/ 10 w 10"/>
                <a:gd name="T57" fmla="*/ 14 h 1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" h="14">
                  <a:moveTo>
                    <a:pt x="1" y="11"/>
                  </a:moveTo>
                  <a:cubicBezTo>
                    <a:pt x="1" y="11"/>
                    <a:pt x="1" y="11"/>
                    <a:pt x="2" y="11"/>
                  </a:cubicBezTo>
                  <a:cubicBezTo>
                    <a:pt x="3" y="11"/>
                    <a:pt x="3" y="11"/>
                    <a:pt x="4" y="10"/>
                  </a:cubicBezTo>
                  <a:cubicBezTo>
                    <a:pt x="5" y="9"/>
                    <a:pt x="4" y="8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8" y="3"/>
                    <a:pt x="8" y="4"/>
                  </a:cubicBezTo>
                  <a:cubicBezTo>
                    <a:pt x="9" y="6"/>
                    <a:pt x="10" y="9"/>
                    <a:pt x="8" y="10"/>
                  </a:cubicBezTo>
                  <a:cubicBezTo>
                    <a:pt x="8" y="12"/>
                    <a:pt x="7" y="13"/>
                    <a:pt x="6" y="14"/>
                  </a:cubicBezTo>
                  <a:cubicBezTo>
                    <a:pt x="5" y="14"/>
                    <a:pt x="5" y="13"/>
                    <a:pt x="4" y="13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2" y="12"/>
                    <a:pt x="2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1" name="Freeform 1827"/>
            <p:cNvSpPr>
              <a:spLocks noChangeArrowheads="1"/>
            </p:cNvSpPr>
            <p:nvPr/>
          </p:nvSpPr>
          <p:spPr bwMode="auto">
            <a:xfrm>
              <a:off x="1222375" y="822325"/>
              <a:ext cx="14288" cy="39688"/>
            </a:xfrm>
            <a:custGeom>
              <a:avLst/>
              <a:gdLst>
                <a:gd name="T0" fmla="*/ 2147483647 w 12"/>
                <a:gd name="T1" fmla="*/ 2147483647 h 30"/>
                <a:gd name="T2" fmla="*/ 2147483647 w 12"/>
                <a:gd name="T3" fmla="*/ 2147483647 h 30"/>
                <a:gd name="T4" fmla="*/ 2147483647 w 12"/>
                <a:gd name="T5" fmla="*/ 2147483647 h 30"/>
                <a:gd name="T6" fmla="*/ 2147483647 w 12"/>
                <a:gd name="T7" fmla="*/ 2147483647 h 30"/>
                <a:gd name="T8" fmla="*/ 2147483647 w 12"/>
                <a:gd name="T9" fmla="*/ 2147483647 h 30"/>
                <a:gd name="T10" fmla="*/ 0 w 12"/>
                <a:gd name="T11" fmla="*/ 2147483647 h 30"/>
                <a:gd name="T12" fmla="*/ 2147483647 w 12"/>
                <a:gd name="T13" fmla="*/ 2147483647 h 30"/>
                <a:gd name="T14" fmla="*/ 2147483647 w 12"/>
                <a:gd name="T15" fmla="*/ 2147483647 h 30"/>
                <a:gd name="T16" fmla="*/ 2147483647 w 12"/>
                <a:gd name="T17" fmla="*/ 2147483647 h 30"/>
                <a:gd name="T18" fmla="*/ 2147483647 w 12"/>
                <a:gd name="T19" fmla="*/ 2147483647 h 30"/>
                <a:gd name="T20" fmla="*/ 2147483647 w 12"/>
                <a:gd name="T21" fmla="*/ 2147483647 h 30"/>
                <a:gd name="T22" fmla="*/ 2147483647 w 12"/>
                <a:gd name="T23" fmla="*/ 2147483647 h 30"/>
                <a:gd name="T24" fmla="*/ 2147483647 w 12"/>
                <a:gd name="T25" fmla="*/ 2147483647 h 30"/>
                <a:gd name="T26" fmla="*/ 2147483647 w 12"/>
                <a:gd name="T27" fmla="*/ 2147483647 h 30"/>
                <a:gd name="T28" fmla="*/ 2147483647 w 12"/>
                <a:gd name="T29" fmla="*/ 2147483647 h 30"/>
                <a:gd name="T30" fmla="*/ 0 w 12"/>
                <a:gd name="T31" fmla="*/ 2147483647 h 30"/>
                <a:gd name="T32" fmla="*/ 2147483647 w 12"/>
                <a:gd name="T33" fmla="*/ 2147483647 h 30"/>
                <a:gd name="T34" fmla="*/ 2147483647 w 12"/>
                <a:gd name="T35" fmla="*/ 2147483647 h 30"/>
                <a:gd name="T36" fmla="*/ 2147483647 w 12"/>
                <a:gd name="T37" fmla="*/ 2147483647 h 30"/>
                <a:gd name="T38" fmla="*/ 2147483647 w 12"/>
                <a:gd name="T39" fmla="*/ 2147483647 h 30"/>
                <a:gd name="T40" fmla="*/ 2147483647 w 12"/>
                <a:gd name="T41" fmla="*/ 2147483647 h 30"/>
                <a:gd name="T42" fmla="*/ 2147483647 w 12"/>
                <a:gd name="T43" fmla="*/ 2147483647 h 30"/>
                <a:gd name="T44" fmla="*/ 2147483647 w 12"/>
                <a:gd name="T45" fmla="*/ 2147483647 h 3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2"/>
                <a:gd name="T70" fmla="*/ 0 h 30"/>
                <a:gd name="T71" fmla="*/ 12 w 12"/>
                <a:gd name="T72" fmla="*/ 30 h 3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2" h="30">
                  <a:moveTo>
                    <a:pt x="10" y="19"/>
                  </a:moveTo>
                  <a:cubicBezTo>
                    <a:pt x="8" y="21"/>
                    <a:pt x="8" y="23"/>
                    <a:pt x="7" y="25"/>
                  </a:cubicBezTo>
                  <a:cubicBezTo>
                    <a:pt x="7" y="26"/>
                    <a:pt x="6" y="28"/>
                    <a:pt x="5" y="29"/>
                  </a:cubicBezTo>
                  <a:cubicBezTo>
                    <a:pt x="4" y="30"/>
                    <a:pt x="3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0" y="30"/>
                    <a:pt x="0" y="30"/>
                  </a:cubicBezTo>
                  <a:cubicBezTo>
                    <a:pt x="0" y="30"/>
                    <a:pt x="0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2" y="28"/>
                    <a:pt x="2" y="28"/>
                  </a:cubicBezTo>
                  <a:cubicBezTo>
                    <a:pt x="4" y="26"/>
                    <a:pt x="6" y="23"/>
                    <a:pt x="5" y="20"/>
                  </a:cubicBezTo>
                  <a:cubicBezTo>
                    <a:pt x="5" y="19"/>
                    <a:pt x="5" y="18"/>
                    <a:pt x="4" y="17"/>
                  </a:cubicBezTo>
                  <a:cubicBezTo>
                    <a:pt x="4" y="15"/>
                    <a:pt x="3" y="13"/>
                    <a:pt x="3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5" y="7"/>
                    <a:pt x="4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3" y="1"/>
                    <a:pt x="5" y="0"/>
                    <a:pt x="7" y="1"/>
                  </a:cubicBezTo>
                  <a:cubicBezTo>
                    <a:pt x="11" y="1"/>
                    <a:pt x="10" y="4"/>
                    <a:pt x="10" y="7"/>
                  </a:cubicBezTo>
                  <a:cubicBezTo>
                    <a:pt x="10" y="9"/>
                    <a:pt x="10" y="11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2" y="17"/>
                    <a:pt x="11" y="18"/>
                    <a:pt x="10" y="1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2" name="Freeform 1828"/>
            <p:cNvSpPr>
              <a:spLocks noChangeArrowheads="1"/>
            </p:cNvSpPr>
            <p:nvPr/>
          </p:nvSpPr>
          <p:spPr bwMode="auto">
            <a:xfrm>
              <a:off x="1193800" y="815975"/>
              <a:ext cx="31750" cy="17463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2147483647 w 24"/>
                <a:gd name="T7" fmla="*/ 2147483647 h 14"/>
                <a:gd name="T8" fmla="*/ 2147483647 w 24"/>
                <a:gd name="T9" fmla="*/ 2147483647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2147483647 w 24"/>
                <a:gd name="T17" fmla="*/ 2147483647 h 14"/>
                <a:gd name="T18" fmla="*/ 2147483647 w 24"/>
                <a:gd name="T19" fmla="*/ 2147483647 h 14"/>
                <a:gd name="T20" fmla="*/ 2147483647 w 24"/>
                <a:gd name="T21" fmla="*/ 2147483647 h 14"/>
                <a:gd name="T22" fmla="*/ 2147483647 w 24"/>
                <a:gd name="T23" fmla="*/ 2147483647 h 14"/>
                <a:gd name="T24" fmla="*/ 2147483647 w 24"/>
                <a:gd name="T25" fmla="*/ 2147483647 h 14"/>
                <a:gd name="T26" fmla="*/ 2147483647 w 24"/>
                <a:gd name="T27" fmla="*/ 2147483647 h 14"/>
                <a:gd name="T28" fmla="*/ 2147483647 w 24"/>
                <a:gd name="T29" fmla="*/ 2147483647 h 14"/>
                <a:gd name="T30" fmla="*/ 2147483647 w 24"/>
                <a:gd name="T31" fmla="*/ 2147483647 h 14"/>
                <a:gd name="T32" fmla="*/ 2147483647 w 24"/>
                <a:gd name="T33" fmla="*/ 0 h 14"/>
                <a:gd name="T34" fmla="*/ 2147483647 w 24"/>
                <a:gd name="T35" fmla="*/ 2147483647 h 14"/>
                <a:gd name="T36" fmla="*/ 2147483647 w 24"/>
                <a:gd name="T37" fmla="*/ 2147483647 h 14"/>
                <a:gd name="T38" fmla="*/ 2147483647 w 24"/>
                <a:gd name="T39" fmla="*/ 2147483647 h 14"/>
                <a:gd name="T40" fmla="*/ 2147483647 w 24"/>
                <a:gd name="T41" fmla="*/ 2147483647 h 14"/>
                <a:gd name="T42" fmla="*/ 2147483647 w 24"/>
                <a:gd name="T43" fmla="*/ 2147483647 h 14"/>
                <a:gd name="T44" fmla="*/ 2147483647 w 24"/>
                <a:gd name="T45" fmla="*/ 2147483647 h 14"/>
                <a:gd name="T46" fmla="*/ 2147483647 w 24"/>
                <a:gd name="T47" fmla="*/ 2147483647 h 1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14"/>
                <a:gd name="T74" fmla="*/ 24 w 24"/>
                <a:gd name="T75" fmla="*/ 14 h 1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14">
                  <a:moveTo>
                    <a:pt x="12" y="7"/>
                  </a:moveTo>
                  <a:cubicBezTo>
                    <a:pt x="10" y="7"/>
                    <a:pt x="9" y="8"/>
                    <a:pt x="8" y="9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3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9"/>
                    <a:pt x="0" y="8"/>
                    <a:pt x="1" y="6"/>
                  </a:cubicBezTo>
                  <a:cubicBezTo>
                    <a:pt x="1" y="5"/>
                    <a:pt x="2" y="3"/>
                    <a:pt x="4" y="2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2" y="2"/>
                    <a:pt x="13" y="2"/>
                    <a:pt x="14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0"/>
                    <a:pt x="21" y="0"/>
                  </a:cubicBezTo>
                  <a:cubicBezTo>
                    <a:pt x="21" y="0"/>
                    <a:pt x="22" y="1"/>
                    <a:pt x="23" y="1"/>
                  </a:cubicBezTo>
                  <a:cubicBezTo>
                    <a:pt x="23" y="2"/>
                    <a:pt x="24" y="3"/>
                    <a:pt x="24" y="4"/>
                  </a:cubicBezTo>
                  <a:cubicBezTo>
                    <a:pt x="23" y="4"/>
                    <a:pt x="22" y="5"/>
                    <a:pt x="21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8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3" name="Freeform 1829"/>
            <p:cNvSpPr>
              <a:spLocks noChangeArrowheads="1"/>
            </p:cNvSpPr>
            <p:nvPr/>
          </p:nvSpPr>
          <p:spPr bwMode="auto">
            <a:xfrm>
              <a:off x="1184275" y="827087"/>
              <a:ext cx="15875" cy="33338"/>
            </a:xfrm>
            <a:custGeom>
              <a:avLst/>
              <a:gdLst>
                <a:gd name="T0" fmla="*/ 2147483647 w 12"/>
                <a:gd name="T1" fmla="*/ 2147483647 h 26"/>
                <a:gd name="T2" fmla="*/ 2147483647 w 12"/>
                <a:gd name="T3" fmla="*/ 2147483647 h 26"/>
                <a:gd name="T4" fmla="*/ 2147483647 w 12"/>
                <a:gd name="T5" fmla="*/ 2147483647 h 26"/>
                <a:gd name="T6" fmla="*/ 2147483647 w 12"/>
                <a:gd name="T7" fmla="*/ 2147483647 h 26"/>
                <a:gd name="T8" fmla="*/ 2147483647 w 12"/>
                <a:gd name="T9" fmla="*/ 2147483647 h 26"/>
                <a:gd name="T10" fmla="*/ 2147483647 w 12"/>
                <a:gd name="T11" fmla="*/ 2147483647 h 26"/>
                <a:gd name="T12" fmla="*/ 2147483647 w 12"/>
                <a:gd name="T13" fmla="*/ 2147483647 h 26"/>
                <a:gd name="T14" fmla="*/ 2147483647 w 12"/>
                <a:gd name="T15" fmla="*/ 2147483647 h 26"/>
                <a:gd name="T16" fmla="*/ 2147483647 w 12"/>
                <a:gd name="T17" fmla="*/ 2147483647 h 26"/>
                <a:gd name="T18" fmla="*/ 2147483647 w 12"/>
                <a:gd name="T19" fmla="*/ 2147483647 h 26"/>
                <a:gd name="T20" fmla="*/ 2147483647 w 12"/>
                <a:gd name="T21" fmla="*/ 2147483647 h 26"/>
                <a:gd name="T22" fmla="*/ 2147483647 w 12"/>
                <a:gd name="T23" fmla="*/ 2147483647 h 26"/>
                <a:gd name="T24" fmla="*/ 2147483647 w 12"/>
                <a:gd name="T25" fmla="*/ 2147483647 h 26"/>
                <a:gd name="T26" fmla="*/ 2147483647 w 12"/>
                <a:gd name="T27" fmla="*/ 2147483647 h 26"/>
                <a:gd name="T28" fmla="*/ 2147483647 w 12"/>
                <a:gd name="T29" fmla="*/ 2147483647 h 26"/>
                <a:gd name="T30" fmla="*/ 2147483647 w 12"/>
                <a:gd name="T31" fmla="*/ 2147483647 h 26"/>
                <a:gd name="T32" fmla="*/ 2147483647 w 12"/>
                <a:gd name="T33" fmla="*/ 2147483647 h 26"/>
                <a:gd name="T34" fmla="*/ 2147483647 w 12"/>
                <a:gd name="T35" fmla="*/ 2147483647 h 26"/>
                <a:gd name="T36" fmla="*/ 2147483647 w 12"/>
                <a:gd name="T37" fmla="*/ 2147483647 h 26"/>
                <a:gd name="T38" fmla="*/ 2147483647 w 12"/>
                <a:gd name="T39" fmla="*/ 0 h 26"/>
                <a:gd name="T40" fmla="*/ 2147483647 w 12"/>
                <a:gd name="T41" fmla="*/ 2147483647 h 26"/>
                <a:gd name="T42" fmla="*/ 2147483647 w 12"/>
                <a:gd name="T43" fmla="*/ 2147483647 h 2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"/>
                <a:gd name="T67" fmla="*/ 0 h 26"/>
                <a:gd name="T68" fmla="*/ 12 w 12"/>
                <a:gd name="T69" fmla="*/ 26 h 2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" h="26">
                  <a:moveTo>
                    <a:pt x="8" y="4"/>
                  </a:moveTo>
                  <a:cubicBezTo>
                    <a:pt x="9" y="6"/>
                    <a:pt x="10" y="7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8" y="14"/>
                    <a:pt x="6" y="19"/>
                    <a:pt x="6" y="22"/>
                  </a:cubicBezTo>
                  <a:cubicBezTo>
                    <a:pt x="6" y="25"/>
                    <a:pt x="8" y="25"/>
                    <a:pt x="10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7" y="26"/>
                    <a:pt x="6" y="26"/>
                  </a:cubicBezTo>
                  <a:cubicBezTo>
                    <a:pt x="6" y="26"/>
                    <a:pt x="6" y="26"/>
                    <a:pt x="5" y="26"/>
                  </a:cubicBezTo>
                  <a:cubicBezTo>
                    <a:pt x="4" y="26"/>
                    <a:pt x="3" y="26"/>
                    <a:pt x="3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21"/>
                    <a:pt x="2" y="20"/>
                    <a:pt x="3" y="20"/>
                  </a:cubicBezTo>
                  <a:cubicBezTo>
                    <a:pt x="3" y="18"/>
                    <a:pt x="3" y="17"/>
                    <a:pt x="3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1" y="11"/>
                    <a:pt x="1" y="10"/>
                    <a:pt x="1" y="8"/>
                  </a:cubicBezTo>
                  <a:cubicBezTo>
                    <a:pt x="0" y="5"/>
                    <a:pt x="3" y="3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7" y="2"/>
                    <a:pt x="7" y="3"/>
                  </a:cubicBezTo>
                  <a:lnTo>
                    <a:pt x="8" y="4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4" name="Freeform 1830"/>
            <p:cNvSpPr>
              <a:spLocks noChangeArrowheads="1"/>
            </p:cNvSpPr>
            <p:nvPr/>
          </p:nvSpPr>
          <p:spPr bwMode="auto">
            <a:xfrm>
              <a:off x="1193800" y="847725"/>
              <a:ext cx="25400" cy="15875"/>
            </a:xfrm>
            <a:custGeom>
              <a:avLst/>
              <a:gdLst>
                <a:gd name="T0" fmla="*/ 2147483647 w 19"/>
                <a:gd name="T1" fmla="*/ 2147483647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2147483647 h 13"/>
                <a:gd name="T18" fmla="*/ 2147483647 w 19"/>
                <a:gd name="T19" fmla="*/ 2147483647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0 h 13"/>
                <a:gd name="T26" fmla="*/ 2147483647 w 19"/>
                <a:gd name="T27" fmla="*/ 0 h 13"/>
                <a:gd name="T28" fmla="*/ 2147483647 w 19"/>
                <a:gd name="T29" fmla="*/ 0 h 13"/>
                <a:gd name="T30" fmla="*/ 2147483647 w 19"/>
                <a:gd name="T31" fmla="*/ 2147483647 h 13"/>
                <a:gd name="T32" fmla="*/ 2147483647 w 19"/>
                <a:gd name="T33" fmla="*/ 2147483647 h 13"/>
                <a:gd name="T34" fmla="*/ 2147483647 w 19"/>
                <a:gd name="T35" fmla="*/ 2147483647 h 13"/>
                <a:gd name="T36" fmla="*/ 2147483647 w 19"/>
                <a:gd name="T37" fmla="*/ 2147483647 h 13"/>
                <a:gd name="T38" fmla="*/ 2147483647 w 19"/>
                <a:gd name="T39" fmla="*/ 2147483647 h 13"/>
                <a:gd name="T40" fmla="*/ 2147483647 w 19"/>
                <a:gd name="T41" fmla="*/ 2147483647 h 13"/>
                <a:gd name="T42" fmla="*/ 2147483647 w 19"/>
                <a:gd name="T43" fmla="*/ 2147483647 h 13"/>
                <a:gd name="T44" fmla="*/ 2147483647 w 19"/>
                <a:gd name="T45" fmla="*/ 2147483647 h 1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9"/>
                <a:gd name="T70" fmla="*/ 0 h 13"/>
                <a:gd name="T71" fmla="*/ 19 w 19"/>
                <a:gd name="T72" fmla="*/ 13 h 1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9" h="13">
                  <a:moveTo>
                    <a:pt x="19" y="10"/>
                  </a:moveTo>
                  <a:cubicBezTo>
                    <a:pt x="17" y="11"/>
                    <a:pt x="16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2" y="13"/>
                    <a:pt x="11" y="13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4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0" y="4"/>
                    <a:pt x="1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7"/>
                    <a:pt x="13" y="7"/>
                    <a:pt x="15" y="8"/>
                  </a:cubicBezTo>
                  <a:cubicBezTo>
                    <a:pt x="16" y="8"/>
                    <a:pt x="17" y="8"/>
                    <a:pt x="18" y="9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5" name="Freeform 1831"/>
            <p:cNvSpPr>
              <a:spLocks noChangeArrowheads="1"/>
            </p:cNvSpPr>
            <p:nvPr/>
          </p:nvSpPr>
          <p:spPr bwMode="auto">
            <a:xfrm>
              <a:off x="1041400" y="692150"/>
              <a:ext cx="38100" cy="149225"/>
            </a:xfrm>
            <a:custGeom>
              <a:avLst/>
              <a:gdLst>
                <a:gd name="T0" fmla="*/ 2147483647 w 29"/>
                <a:gd name="T1" fmla="*/ 2147483647 h 115"/>
                <a:gd name="T2" fmla="*/ 2147483647 w 29"/>
                <a:gd name="T3" fmla="*/ 2147483647 h 115"/>
                <a:gd name="T4" fmla="*/ 2147483647 w 29"/>
                <a:gd name="T5" fmla="*/ 2147483647 h 115"/>
                <a:gd name="T6" fmla="*/ 2147483647 w 29"/>
                <a:gd name="T7" fmla="*/ 2147483647 h 115"/>
                <a:gd name="T8" fmla="*/ 2147483647 w 29"/>
                <a:gd name="T9" fmla="*/ 2147483647 h 115"/>
                <a:gd name="T10" fmla="*/ 2147483647 w 29"/>
                <a:gd name="T11" fmla="*/ 2147483647 h 115"/>
                <a:gd name="T12" fmla="*/ 2147483647 w 29"/>
                <a:gd name="T13" fmla="*/ 2147483647 h 115"/>
                <a:gd name="T14" fmla="*/ 2147483647 w 29"/>
                <a:gd name="T15" fmla="*/ 2147483647 h 115"/>
                <a:gd name="T16" fmla="*/ 2147483647 w 29"/>
                <a:gd name="T17" fmla="*/ 2147483647 h 115"/>
                <a:gd name="T18" fmla="*/ 2147483647 w 29"/>
                <a:gd name="T19" fmla="*/ 2147483647 h 115"/>
                <a:gd name="T20" fmla="*/ 2147483647 w 29"/>
                <a:gd name="T21" fmla="*/ 2147483647 h 115"/>
                <a:gd name="T22" fmla="*/ 0 w 29"/>
                <a:gd name="T23" fmla="*/ 0 h 115"/>
                <a:gd name="T24" fmla="*/ 2147483647 w 29"/>
                <a:gd name="T25" fmla="*/ 2147483647 h 11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5"/>
                <a:gd name="T41" fmla="*/ 29 w 29"/>
                <a:gd name="T42" fmla="*/ 115 h 11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5">
                  <a:moveTo>
                    <a:pt x="9" y="6"/>
                  </a:moveTo>
                  <a:cubicBezTo>
                    <a:pt x="13" y="7"/>
                    <a:pt x="18" y="9"/>
                    <a:pt x="23" y="9"/>
                  </a:cubicBezTo>
                  <a:cubicBezTo>
                    <a:pt x="23" y="11"/>
                    <a:pt x="24" y="14"/>
                    <a:pt x="25" y="14"/>
                  </a:cubicBezTo>
                  <a:cubicBezTo>
                    <a:pt x="26" y="14"/>
                    <a:pt x="27" y="14"/>
                    <a:pt x="28" y="15"/>
                  </a:cubicBezTo>
                  <a:cubicBezTo>
                    <a:pt x="28" y="18"/>
                    <a:pt x="29" y="21"/>
                    <a:pt x="29" y="24"/>
                  </a:cubicBezTo>
                  <a:cubicBezTo>
                    <a:pt x="29" y="29"/>
                    <a:pt x="29" y="33"/>
                    <a:pt x="29" y="38"/>
                  </a:cubicBezTo>
                  <a:cubicBezTo>
                    <a:pt x="29" y="49"/>
                    <a:pt x="29" y="60"/>
                    <a:pt x="28" y="71"/>
                  </a:cubicBezTo>
                  <a:cubicBezTo>
                    <a:pt x="27" y="81"/>
                    <a:pt x="26" y="92"/>
                    <a:pt x="24" y="102"/>
                  </a:cubicBezTo>
                  <a:cubicBezTo>
                    <a:pt x="24" y="107"/>
                    <a:pt x="23" y="111"/>
                    <a:pt x="22" y="115"/>
                  </a:cubicBezTo>
                  <a:cubicBezTo>
                    <a:pt x="19" y="95"/>
                    <a:pt x="16" y="75"/>
                    <a:pt x="12" y="55"/>
                  </a:cubicBezTo>
                  <a:cubicBezTo>
                    <a:pt x="10" y="44"/>
                    <a:pt x="8" y="34"/>
                    <a:pt x="6" y="23"/>
                  </a:cubicBezTo>
                  <a:cubicBezTo>
                    <a:pt x="4" y="15"/>
                    <a:pt x="3" y="8"/>
                    <a:pt x="0" y="0"/>
                  </a:cubicBezTo>
                  <a:cubicBezTo>
                    <a:pt x="3" y="3"/>
                    <a:pt x="6" y="5"/>
                    <a:pt x="9" y="6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6" name="Freeform 1832"/>
            <p:cNvSpPr>
              <a:spLocks noChangeArrowheads="1"/>
            </p:cNvSpPr>
            <p:nvPr/>
          </p:nvSpPr>
          <p:spPr bwMode="auto">
            <a:xfrm>
              <a:off x="1123950" y="684212"/>
              <a:ext cx="69850" cy="146050"/>
            </a:xfrm>
            <a:custGeom>
              <a:avLst/>
              <a:gdLst>
                <a:gd name="T0" fmla="*/ 2147483647 w 55"/>
                <a:gd name="T1" fmla="*/ 2147483647 h 113"/>
                <a:gd name="T2" fmla="*/ 2147483647 w 55"/>
                <a:gd name="T3" fmla="*/ 2147483647 h 113"/>
                <a:gd name="T4" fmla="*/ 2147483647 w 55"/>
                <a:gd name="T5" fmla="*/ 2147483647 h 113"/>
                <a:gd name="T6" fmla="*/ 2147483647 w 55"/>
                <a:gd name="T7" fmla="*/ 2147483647 h 113"/>
                <a:gd name="T8" fmla="*/ 2147483647 w 55"/>
                <a:gd name="T9" fmla="*/ 2147483647 h 113"/>
                <a:gd name="T10" fmla="*/ 2147483647 w 55"/>
                <a:gd name="T11" fmla="*/ 2147483647 h 113"/>
                <a:gd name="T12" fmla="*/ 2147483647 w 55"/>
                <a:gd name="T13" fmla="*/ 2147483647 h 113"/>
                <a:gd name="T14" fmla="*/ 0 w 55"/>
                <a:gd name="T15" fmla="*/ 2147483647 h 113"/>
                <a:gd name="T16" fmla="*/ 0 w 55"/>
                <a:gd name="T17" fmla="*/ 2147483647 h 113"/>
                <a:gd name="T18" fmla="*/ 2147483647 w 55"/>
                <a:gd name="T19" fmla="*/ 2147483647 h 113"/>
                <a:gd name="T20" fmla="*/ 2147483647 w 55"/>
                <a:gd name="T21" fmla="*/ 2147483647 h 113"/>
                <a:gd name="T22" fmla="*/ 2147483647 w 55"/>
                <a:gd name="T23" fmla="*/ 2147483647 h 113"/>
                <a:gd name="T24" fmla="*/ 2147483647 w 55"/>
                <a:gd name="T25" fmla="*/ 2147483647 h 113"/>
                <a:gd name="T26" fmla="*/ 2147483647 w 55"/>
                <a:gd name="T27" fmla="*/ 0 h 113"/>
                <a:gd name="T28" fmla="*/ 2147483647 w 55"/>
                <a:gd name="T29" fmla="*/ 2147483647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"/>
                <a:gd name="T46" fmla="*/ 0 h 113"/>
                <a:gd name="T47" fmla="*/ 55 w 55"/>
                <a:gd name="T48" fmla="*/ 113 h 1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" h="113">
                  <a:moveTo>
                    <a:pt x="55" y="11"/>
                  </a:moveTo>
                  <a:cubicBezTo>
                    <a:pt x="50" y="16"/>
                    <a:pt x="46" y="23"/>
                    <a:pt x="43" y="29"/>
                  </a:cubicBezTo>
                  <a:cubicBezTo>
                    <a:pt x="39" y="36"/>
                    <a:pt x="35" y="42"/>
                    <a:pt x="32" y="49"/>
                  </a:cubicBezTo>
                  <a:cubicBezTo>
                    <a:pt x="23" y="70"/>
                    <a:pt x="16" y="92"/>
                    <a:pt x="8" y="113"/>
                  </a:cubicBezTo>
                  <a:cubicBezTo>
                    <a:pt x="8" y="112"/>
                    <a:pt x="8" y="111"/>
                    <a:pt x="8" y="111"/>
                  </a:cubicBezTo>
                  <a:cubicBezTo>
                    <a:pt x="7" y="107"/>
                    <a:pt x="6" y="103"/>
                    <a:pt x="6" y="99"/>
                  </a:cubicBezTo>
                  <a:cubicBezTo>
                    <a:pt x="4" y="89"/>
                    <a:pt x="2" y="80"/>
                    <a:pt x="1" y="71"/>
                  </a:cubicBezTo>
                  <a:cubicBezTo>
                    <a:pt x="0" y="62"/>
                    <a:pt x="0" y="53"/>
                    <a:pt x="0" y="45"/>
                  </a:cubicBezTo>
                  <a:cubicBezTo>
                    <a:pt x="1" y="37"/>
                    <a:pt x="2" y="28"/>
                    <a:pt x="0" y="21"/>
                  </a:cubicBezTo>
                  <a:cubicBezTo>
                    <a:pt x="1" y="20"/>
                    <a:pt x="3" y="20"/>
                    <a:pt x="4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5" y="17"/>
                    <a:pt x="5" y="15"/>
                    <a:pt x="5" y="13"/>
                  </a:cubicBezTo>
                  <a:cubicBezTo>
                    <a:pt x="12" y="12"/>
                    <a:pt x="18" y="11"/>
                    <a:pt x="25" y="8"/>
                  </a:cubicBezTo>
                  <a:cubicBezTo>
                    <a:pt x="28" y="7"/>
                    <a:pt x="34" y="4"/>
                    <a:pt x="36" y="0"/>
                  </a:cubicBezTo>
                  <a:cubicBezTo>
                    <a:pt x="42" y="5"/>
                    <a:pt x="49" y="8"/>
                    <a:pt x="55" y="11"/>
                  </a:cubicBezTo>
                  <a:close/>
                </a:path>
              </a:pathLst>
            </a:custGeom>
            <a:solidFill>
              <a:srgbClr val="E0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7" name="Freeform 1833"/>
            <p:cNvSpPr>
              <a:spLocks noChangeArrowheads="1"/>
            </p:cNvSpPr>
            <p:nvPr/>
          </p:nvSpPr>
          <p:spPr bwMode="auto">
            <a:xfrm>
              <a:off x="966788" y="685800"/>
              <a:ext cx="127000" cy="341313"/>
            </a:xfrm>
            <a:custGeom>
              <a:avLst/>
              <a:gdLst>
                <a:gd name="T0" fmla="*/ 2147483647 w 98"/>
                <a:gd name="T1" fmla="*/ 2147483647 h 264"/>
                <a:gd name="T2" fmla="*/ 2147483647 w 98"/>
                <a:gd name="T3" fmla="*/ 2147483647 h 264"/>
                <a:gd name="T4" fmla="*/ 2147483647 w 98"/>
                <a:gd name="T5" fmla="*/ 2147483647 h 264"/>
                <a:gd name="T6" fmla="*/ 2147483647 w 98"/>
                <a:gd name="T7" fmla="*/ 2147483647 h 264"/>
                <a:gd name="T8" fmla="*/ 2147483647 w 98"/>
                <a:gd name="T9" fmla="*/ 2147483647 h 264"/>
                <a:gd name="T10" fmla="*/ 2147483647 w 98"/>
                <a:gd name="T11" fmla="*/ 2147483647 h 264"/>
                <a:gd name="T12" fmla="*/ 2147483647 w 98"/>
                <a:gd name="T13" fmla="*/ 2147483647 h 264"/>
                <a:gd name="T14" fmla="*/ 0 w 98"/>
                <a:gd name="T15" fmla="*/ 2147483647 h 264"/>
                <a:gd name="T16" fmla="*/ 0 w 98"/>
                <a:gd name="T17" fmla="*/ 2147483647 h 264"/>
                <a:gd name="T18" fmla="*/ 0 w 98"/>
                <a:gd name="T19" fmla="*/ 2147483647 h 264"/>
                <a:gd name="T20" fmla="*/ 2147483647 w 98"/>
                <a:gd name="T21" fmla="*/ 2147483647 h 264"/>
                <a:gd name="T22" fmla="*/ 2147483647 w 98"/>
                <a:gd name="T23" fmla="*/ 2147483647 h 264"/>
                <a:gd name="T24" fmla="*/ 2147483647 w 98"/>
                <a:gd name="T25" fmla="*/ 2147483647 h 264"/>
                <a:gd name="T26" fmla="*/ 2147483647 w 98"/>
                <a:gd name="T27" fmla="*/ 0 h 264"/>
                <a:gd name="T28" fmla="*/ 2147483647 w 98"/>
                <a:gd name="T29" fmla="*/ 2147483647 h 264"/>
                <a:gd name="T30" fmla="*/ 2147483647 w 98"/>
                <a:gd name="T31" fmla="*/ 2147483647 h 264"/>
                <a:gd name="T32" fmla="*/ 2147483647 w 98"/>
                <a:gd name="T33" fmla="*/ 2147483647 h 264"/>
                <a:gd name="T34" fmla="*/ 2147483647 w 98"/>
                <a:gd name="T35" fmla="*/ 2147483647 h 264"/>
                <a:gd name="T36" fmla="*/ 2147483647 w 98"/>
                <a:gd name="T37" fmla="*/ 2147483647 h 264"/>
                <a:gd name="T38" fmla="*/ 2147483647 w 98"/>
                <a:gd name="T39" fmla="*/ 2147483647 h 264"/>
                <a:gd name="T40" fmla="*/ 2147483647 w 98"/>
                <a:gd name="T41" fmla="*/ 2147483647 h 264"/>
                <a:gd name="T42" fmla="*/ 2147483647 w 98"/>
                <a:gd name="T43" fmla="*/ 2147483647 h 2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8"/>
                <a:gd name="T67" fmla="*/ 0 h 264"/>
                <a:gd name="T68" fmla="*/ 98 w 98"/>
                <a:gd name="T69" fmla="*/ 264 h 26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8" h="264">
                  <a:moveTo>
                    <a:pt x="98" y="264"/>
                  </a:moveTo>
                  <a:cubicBezTo>
                    <a:pt x="91" y="235"/>
                    <a:pt x="79" y="207"/>
                    <a:pt x="64" y="182"/>
                  </a:cubicBezTo>
                  <a:cubicBezTo>
                    <a:pt x="55" y="168"/>
                    <a:pt x="46" y="153"/>
                    <a:pt x="34" y="142"/>
                  </a:cubicBezTo>
                  <a:cubicBezTo>
                    <a:pt x="45" y="139"/>
                    <a:pt x="55" y="133"/>
                    <a:pt x="56" y="120"/>
                  </a:cubicBezTo>
                  <a:cubicBezTo>
                    <a:pt x="58" y="107"/>
                    <a:pt x="51" y="93"/>
                    <a:pt x="44" y="82"/>
                  </a:cubicBezTo>
                  <a:cubicBezTo>
                    <a:pt x="38" y="70"/>
                    <a:pt x="30" y="58"/>
                    <a:pt x="21" y="47"/>
                  </a:cubicBezTo>
                  <a:cubicBezTo>
                    <a:pt x="15" y="40"/>
                    <a:pt x="8" y="33"/>
                    <a:pt x="2" y="26"/>
                  </a:cubicBezTo>
                  <a:cubicBezTo>
                    <a:pt x="1" y="25"/>
                    <a:pt x="1" y="24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1" y="21"/>
                    <a:pt x="2" y="19"/>
                    <a:pt x="3" y="18"/>
                  </a:cubicBezTo>
                  <a:cubicBezTo>
                    <a:pt x="6" y="15"/>
                    <a:pt x="9" y="12"/>
                    <a:pt x="13" y="10"/>
                  </a:cubicBezTo>
                  <a:cubicBezTo>
                    <a:pt x="20" y="5"/>
                    <a:pt x="29" y="2"/>
                    <a:pt x="38" y="1"/>
                  </a:cubicBezTo>
                  <a:cubicBezTo>
                    <a:pt x="42" y="0"/>
                    <a:pt x="46" y="0"/>
                    <a:pt x="50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2" y="2"/>
                    <a:pt x="52" y="2"/>
                    <a:pt x="52" y="3"/>
                  </a:cubicBezTo>
                  <a:cubicBezTo>
                    <a:pt x="53" y="6"/>
                    <a:pt x="54" y="8"/>
                    <a:pt x="54" y="10"/>
                  </a:cubicBezTo>
                  <a:cubicBezTo>
                    <a:pt x="59" y="26"/>
                    <a:pt x="61" y="42"/>
                    <a:pt x="64" y="58"/>
                  </a:cubicBezTo>
                  <a:cubicBezTo>
                    <a:pt x="68" y="77"/>
                    <a:pt x="71" y="96"/>
                    <a:pt x="74" y="115"/>
                  </a:cubicBezTo>
                  <a:cubicBezTo>
                    <a:pt x="75" y="122"/>
                    <a:pt x="77" y="129"/>
                    <a:pt x="78" y="136"/>
                  </a:cubicBezTo>
                  <a:cubicBezTo>
                    <a:pt x="84" y="171"/>
                    <a:pt x="90" y="207"/>
                    <a:pt x="95" y="243"/>
                  </a:cubicBezTo>
                  <a:cubicBezTo>
                    <a:pt x="96" y="250"/>
                    <a:pt x="97" y="257"/>
                    <a:pt x="98" y="264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8" name="Freeform 1834"/>
            <p:cNvSpPr>
              <a:spLocks noChangeArrowheads="1"/>
            </p:cNvSpPr>
            <p:nvPr/>
          </p:nvSpPr>
          <p:spPr bwMode="auto">
            <a:xfrm>
              <a:off x="1093788" y="695325"/>
              <a:ext cx="142875" cy="338138"/>
            </a:xfrm>
            <a:custGeom>
              <a:avLst/>
              <a:gdLst>
                <a:gd name="T0" fmla="*/ 2147483647 w 111"/>
                <a:gd name="T1" fmla="*/ 2147483647 h 261"/>
                <a:gd name="T2" fmla="*/ 2147483647 w 111"/>
                <a:gd name="T3" fmla="*/ 2147483647 h 261"/>
                <a:gd name="T4" fmla="*/ 2147483647 w 111"/>
                <a:gd name="T5" fmla="*/ 2147483647 h 261"/>
                <a:gd name="T6" fmla="*/ 2147483647 w 111"/>
                <a:gd name="T7" fmla="*/ 2147483647 h 261"/>
                <a:gd name="T8" fmla="*/ 2147483647 w 111"/>
                <a:gd name="T9" fmla="*/ 2147483647 h 261"/>
                <a:gd name="T10" fmla="*/ 2147483647 w 111"/>
                <a:gd name="T11" fmla="*/ 2147483647 h 261"/>
                <a:gd name="T12" fmla="*/ 2147483647 w 111"/>
                <a:gd name="T13" fmla="*/ 2147483647 h 261"/>
                <a:gd name="T14" fmla="*/ 2147483647 w 111"/>
                <a:gd name="T15" fmla="*/ 2147483647 h 261"/>
                <a:gd name="T16" fmla="*/ 2147483647 w 111"/>
                <a:gd name="T17" fmla="*/ 2147483647 h 261"/>
                <a:gd name="T18" fmla="*/ 2147483647 w 111"/>
                <a:gd name="T19" fmla="*/ 2147483647 h 261"/>
                <a:gd name="T20" fmla="*/ 2147483647 w 111"/>
                <a:gd name="T21" fmla="*/ 2147483647 h 261"/>
                <a:gd name="T22" fmla="*/ 0 w 111"/>
                <a:gd name="T23" fmla="*/ 2147483647 h 261"/>
                <a:gd name="T24" fmla="*/ 2147483647 w 111"/>
                <a:gd name="T25" fmla="*/ 2147483647 h 261"/>
                <a:gd name="T26" fmla="*/ 2147483647 w 111"/>
                <a:gd name="T27" fmla="*/ 2147483647 h 261"/>
                <a:gd name="T28" fmla="*/ 2147483647 w 111"/>
                <a:gd name="T29" fmla="*/ 2147483647 h 261"/>
                <a:gd name="T30" fmla="*/ 2147483647 w 111"/>
                <a:gd name="T31" fmla="*/ 2147483647 h 261"/>
                <a:gd name="T32" fmla="*/ 2147483647 w 111"/>
                <a:gd name="T33" fmla="*/ 2147483647 h 261"/>
                <a:gd name="T34" fmla="*/ 2147483647 w 111"/>
                <a:gd name="T35" fmla="*/ 2147483647 h 261"/>
                <a:gd name="T36" fmla="*/ 2147483647 w 111"/>
                <a:gd name="T37" fmla="*/ 2147483647 h 261"/>
                <a:gd name="T38" fmla="*/ 2147483647 w 111"/>
                <a:gd name="T39" fmla="*/ 2147483647 h 261"/>
                <a:gd name="T40" fmla="*/ 2147483647 w 111"/>
                <a:gd name="T41" fmla="*/ 2147483647 h 261"/>
                <a:gd name="T42" fmla="*/ 2147483647 w 111"/>
                <a:gd name="T43" fmla="*/ 2147483647 h 261"/>
                <a:gd name="T44" fmla="*/ 2147483647 w 111"/>
                <a:gd name="T45" fmla="*/ 0 h 261"/>
                <a:gd name="T46" fmla="*/ 2147483647 w 111"/>
                <a:gd name="T47" fmla="*/ 2147483647 h 261"/>
                <a:gd name="T48" fmla="*/ 2147483647 w 111"/>
                <a:gd name="T49" fmla="*/ 2147483647 h 26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11"/>
                <a:gd name="T76" fmla="*/ 0 h 261"/>
                <a:gd name="T77" fmla="*/ 111 w 111"/>
                <a:gd name="T78" fmla="*/ 261 h 26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11" h="261">
                  <a:moveTo>
                    <a:pt x="111" y="19"/>
                  </a:moveTo>
                  <a:cubicBezTo>
                    <a:pt x="110" y="20"/>
                    <a:pt x="109" y="21"/>
                    <a:pt x="108" y="22"/>
                  </a:cubicBezTo>
                  <a:cubicBezTo>
                    <a:pt x="86" y="43"/>
                    <a:pt x="73" y="72"/>
                    <a:pt x="63" y="99"/>
                  </a:cubicBezTo>
                  <a:cubicBezTo>
                    <a:pt x="59" y="109"/>
                    <a:pt x="55" y="121"/>
                    <a:pt x="57" y="132"/>
                  </a:cubicBezTo>
                  <a:cubicBezTo>
                    <a:pt x="58" y="141"/>
                    <a:pt x="64" y="145"/>
                    <a:pt x="72" y="145"/>
                  </a:cubicBezTo>
                  <a:cubicBezTo>
                    <a:pt x="68" y="151"/>
                    <a:pt x="64" y="157"/>
                    <a:pt x="60" y="163"/>
                  </a:cubicBezTo>
                  <a:cubicBezTo>
                    <a:pt x="51" y="176"/>
                    <a:pt x="43" y="189"/>
                    <a:pt x="35" y="202"/>
                  </a:cubicBezTo>
                  <a:cubicBezTo>
                    <a:pt x="27" y="215"/>
                    <a:pt x="20" y="228"/>
                    <a:pt x="13" y="242"/>
                  </a:cubicBezTo>
                  <a:cubicBezTo>
                    <a:pt x="9" y="248"/>
                    <a:pt x="6" y="255"/>
                    <a:pt x="4" y="261"/>
                  </a:cubicBezTo>
                  <a:cubicBezTo>
                    <a:pt x="4" y="261"/>
                    <a:pt x="4" y="261"/>
                    <a:pt x="3" y="261"/>
                  </a:cubicBezTo>
                  <a:cubicBezTo>
                    <a:pt x="3" y="257"/>
                    <a:pt x="3" y="253"/>
                    <a:pt x="2" y="248"/>
                  </a:cubicBezTo>
                  <a:cubicBezTo>
                    <a:pt x="2" y="242"/>
                    <a:pt x="1" y="235"/>
                    <a:pt x="0" y="228"/>
                  </a:cubicBezTo>
                  <a:cubicBezTo>
                    <a:pt x="1" y="221"/>
                    <a:pt x="3" y="214"/>
                    <a:pt x="5" y="207"/>
                  </a:cubicBezTo>
                  <a:cubicBezTo>
                    <a:pt x="8" y="193"/>
                    <a:pt x="12" y="178"/>
                    <a:pt x="17" y="164"/>
                  </a:cubicBezTo>
                  <a:cubicBezTo>
                    <a:pt x="22" y="147"/>
                    <a:pt x="28" y="130"/>
                    <a:pt x="33" y="113"/>
                  </a:cubicBezTo>
                  <a:cubicBezTo>
                    <a:pt x="38" y="99"/>
                    <a:pt x="43" y="85"/>
                    <a:pt x="48" y="71"/>
                  </a:cubicBezTo>
                  <a:cubicBezTo>
                    <a:pt x="54" y="56"/>
                    <a:pt x="59" y="42"/>
                    <a:pt x="66" y="29"/>
                  </a:cubicBezTo>
                  <a:cubicBezTo>
                    <a:pt x="69" y="23"/>
                    <a:pt x="73" y="18"/>
                    <a:pt x="76" y="13"/>
                  </a:cubicBezTo>
                  <a:cubicBezTo>
                    <a:pt x="78" y="10"/>
                    <a:pt x="80" y="7"/>
                    <a:pt x="82" y="5"/>
                  </a:cubicBezTo>
                  <a:cubicBezTo>
                    <a:pt x="82" y="4"/>
                    <a:pt x="83" y="4"/>
                    <a:pt x="83" y="3"/>
                  </a:cubicBezTo>
                  <a:cubicBezTo>
                    <a:pt x="83" y="3"/>
                    <a:pt x="84" y="2"/>
                    <a:pt x="84" y="2"/>
                  </a:cubicBezTo>
                  <a:cubicBezTo>
                    <a:pt x="85" y="2"/>
                    <a:pt x="85" y="1"/>
                    <a:pt x="85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91" y="1"/>
                    <a:pt x="95" y="4"/>
                    <a:pt x="99" y="6"/>
                  </a:cubicBezTo>
                  <a:cubicBezTo>
                    <a:pt x="104" y="9"/>
                    <a:pt x="109" y="13"/>
                    <a:pt x="111" y="19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59" name="Freeform 1835"/>
            <p:cNvSpPr>
              <a:spLocks noChangeArrowheads="1"/>
            </p:cNvSpPr>
            <p:nvPr/>
          </p:nvSpPr>
          <p:spPr bwMode="auto">
            <a:xfrm>
              <a:off x="715963" y="1054100"/>
              <a:ext cx="112713" cy="119063"/>
            </a:xfrm>
            <a:custGeom>
              <a:avLst/>
              <a:gdLst>
                <a:gd name="T0" fmla="*/ 2147483647 w 87"/>
                <a:gd name="T1" fmla="*/ 2147483647 h 92"/>
                <a:gd name="T2" fmla="*/ 2147483647 w 87"/>
                <a:gd name="T3" fmla="*/ 2147483647 h 92"/>
                <a:gd name="T4" fmla="*/ 2147483647 w 87"/>
                <a:gd name="T5" fmla="*/ 2147483647 h 92"/>
                <a:gd name="T6" fmla="*/ 2147483647 w 87"/>
                <a:gd name="T7" fmla="*/ 2147483647 h 92"/>
                <a:gd name="T8" fmla="*/ 2147483647 w 87"/>
                <a:gd name="T9" fmla="*/ 2147483647 h 92"/>
                <a:gd name="T10" fmla="*/ 2147483647 w 87"/>
                <a:gd name="T11" fmla="*/ 2147483647 h 92"/>
                <a:gd name="T12" fmla="*/ 0 w 87"/>
                <a:gd name="T13" fmla="*/ 2147483647 h 92"/>
                <a:gd name="T14" fmla="*/ 2147483647 w 87"/>
                <a:gd name="T15" fmla="*/ 2147483647 h 92"/>
                <a:gd name="T16" fmla="*/ 2147483647 w 87"/>
                <a:gd name="T17" fmla="*/ 0 h 92"/>
                <a:gd name="T18" fmla="*/ 2147483647 w 87"/>
                <a:gd name="T19" fmla="*/ 2147483647 h 92"/>
                <a:gd name="T20" fmla="*/ 2147483647 w 87"/>
                <a:gd name="T21" fmla="*/ 2147483647 h 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7"/>
                <a:gd name="T34" fmla="*/ 0 h 92"/>
                <a:gd name="T35" fmla="*/ 87 w 87"/>
                <a:gd name="T36" fmla="*/ 92 h 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7" h="92">
                  <a:moveTo>
                    <a:pt x="87" y="66"/>
                  </a:moveTo>
                  <a:cubicBezTo>
                    <a:pt x="87" y="66"/>
                    <a:pt x="87" y="66"/>
                    <a:pt x="87" y="66"/>
                  </a:cubicBezTo>
                  <a:cubicBezTo>
                    <a:pt x="84" y="74"/>
                    <a:pt x="80" y="85"/>
                    <a:pt x="72" y="90"/>
                  </a:cubicBezTo>
                  <a:cubicBezTo>
                    <a:pt x="68" y="92"/>
                    <a:pt x="63" y="88"/>
                    <a:pt x="60" y="86"/>
                  </a:cubicBezTo>
                  <a:cubicBezTo>
                    <a:pt x="58" y="85"/>
                    <a:pt x="56" y="83"/>
                    <a:pt x="54" y="82"/>
                  </a:cubicBezTo>
                  <a:cubicBezTo>
                    <a:pt x="52" y="81"/>
                    <a:pt x="51" y="80"/>
                    <a:pt x="50" y="79"/>
                  </a:cubicBezTo>
                  <a:cubicBezTo>
                    <a:pt x="34" y="69"/>
                    <a:pt x="18" y="61"/>
                    <a:pt x="0" y="59"/>
                  </a:cubicBezTo>
                  <a:cubicBezTo>
                    <a:pt x="0" y="48"/>
                    <a:pt x="4" y="36"/>
                    <a:pt x="9" y="26"/>
                  </a:cubicBezTo>
                  <a:cubicBezTo>
                    <a:pt x="14" y="16"/>
                    <a:pt x="19" y="7"/>
                    <a:pt x="27" y="0"/>
                  </a:cubicBezTo>
                  <a:cubicBezTo>
                    <a:pt x="30" y="14"/>
                    <a:pt x="34" y="29"/>
                    <a:pt x="44" y="41"/>
                  </a:cubicBezTo>
                  <a:cubicBezTo>
                    <a:pt x="54" y="54"/>
                    <a:pt x="71" y="62"/>
                    <a:pt x="87" y="66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0" name="Freeform 1836"/>
            <p:cNvSpPr>
              <a:spLocks noChangeArrowheads="1"/>
            </p:cNvSpPr>
            <p:nvPr/>
          </p:nvSpPr>
          <p:spPr bwMode="auto">
            <a:xfrm>
              <a:off x="1284288" y="1119187"/>
              <a:ext cx="101600" cy="76200"/>
            </a:xfrm>
            <a:custGeom>
              <a:avLst/>
              <a:gdLst>
                <a:gd name="T0" fmla="*/ 2147483647 w 79"/>
                <a:gd name="T1" fmla="*/ 0 h 58"/>
                <a:gd name="T2" fmla="*/ 2147483647 w 79"/>
                <a:gd name="T3" fmla="*/ 2147483647 h 58"/>
                <a:gd name="T4" fmla="*/ 2147483647 w 79"/>
                <a:gd name="T5" fmla="*/ 2147483647 h 58"/>
                <a:gd name="T6" fmla="*/ 2147483647 w 79"/>
                <a:gd name="T7" fmla="*/ 2147483647 h 58"/>
                <a:gd name="T8" fmla="*/ 2147483647 w 79"/>
                <a:gd name="T9" fmla="*/ 2147483647 h 58"/>
                <a:gd name="T10" fmla="*/ 2147483647 w 79"/>
                <a:gd name="T11" fmla="*/ 2147483647 h 58"/>
                <a:gd name="T12" fmla="*/ 2147483647 w 79"/>
                <a:gd name="T13" fmla="*/ 2147483647 h 58"/>
                <a:gd name="T14" fmla="*/ 0 w 79"/>
                <a:gd name="T15" fmla="*/ 2147483647 h 58"/>
                <a:gd name="T16" fmla="*/ 0 w 79"/>
                <a:gd name="T17" fmla="*/ 2147483647 h 58"/>
                <a:gd name="T18" fmla="*/ 2147483647 w 79"/>
                <a:gd name="T19" fmla="*/ 2147483647 h 58"/>
                <a:gd name="T20" fmla="*/ 2147483647 w 79"/>
                <a:gd name="T21" fmla="*/ 2147483647 h 58"/>
                <a:gd name="T22" fmla="*/ 2147483647 w 79"/>
                <a:gd name="T23" fmla="*/ 2147483647 h 58"/>
                <a:gd name="T24" fmla="*/ 2147483647 w 79"/>
                <a:gd name="T25" fmla="*/ 2147483647 h 58"/>
                <a:gd name="T26" fmla="*/ 2147483647 w 79"/>
                <a:gd name="T27" fmla="*/ 0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9"/>
                <a:gd name="T43" fmla="*/ 0 h 58"/>
                <a:gd name="T44" fmla="*/ 79 w 79"/>
                <a:gd name="T45" fmla="*/ 58 h 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9" h="58">
                  <a:moveTo>
                    <a:pt x="79" y="0"/>
                  </a:moveTo>
                  <a:cubicBezTo>
                    <a:pt x="74" y="6"/>
                    <a:pt x="71" y="15"/>
                    <a:pt x="70" y="23"/>
                  </a:cubicBezTo>
                  <a:cubicBezTo>
                    <a:pt x="69" y="28"/>
                    <a:pt x="69" y="34"/>
                    <a:pt x="68" y="40"/>
                  </a:cubicBezTo>
                  <a:cubicBezTo>
                    <a:pt x="67" y="43"/>
                    <a:pt x="68" y="45"/>
                    <a:pt x="65" y="46"/>
                  </a:cubicBezTo>
                  <a:cubicBezTo>
                    <a:pt x="61" y="47"/>
                    <a:pt x="58" y="48"/>
                    <a:pt x="54" y="49"/>
                  </a:cubicBezTo>
                  <a:cubicBezTo>
                    <a:pt x="47" y="51"/>
                    <a:pt x="40" y="52"/>
                    <a:pt x="32" y="52"/>
                  </a:cubicBezTo>
                  <a:cubicBezTo>
                    <a:pt x="22" y="54"/>
                    <a:pt x="11" y="54"/>
                    <a:pt x="1" y="58"/>
                  </a:cubicBezTo>
                  <a:cubicBezTo>
                    <a:pt x="1" y="47"/>
                    <a:pt x="0" y="3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4"/>
                    <a:pt x="16" y="23"/>
                    <a:pt x="24" y="22"/>
                  </a:cubicBezTo>
                  <a:cubicBezTo>
                    <a:pt x="32" y="21"/>
                    <a:pt x="40" y="20"/>
                    <a:pt x="47" y="16"/>
                  </a:cubicBezTo>
                  <a:cubicBezTo>
                    <a:pt x="53" y="14"/>
                    <a:pt x="58" y="10"/>
                    <a:pt x="64" y="6"/>
                  </a:cubicBezTo>
                  <a:cubicBezTo>
                    <a:pt x="65" y="6"/>
                    <a:pt x="65" y="6"/>
                    <a:pt x="66" y="5"/>
                  </a:cubicBezTo>
                  <a:cubicBezTo>
                    <a:pt x="70" y="3"/>
                    <a:pt x="74" y="1"/>
                    <a:pt x="79" y="0"/>
                  </a:cubicBezTo>
                  <a:close/>
                </a:path>
              </a:pathLst>
            </a:custGeom>
            <a:solidFill>
              <a:srgbClr val="6566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1" name="Freeform 1837"/>
            <p:cNvSpPr>
              <a:spLocks noChangeArrowheads="1"/>
            </p:cNvSpPr>
            <p:nvPr/>
          </p:nvSpPr>
          <p:spPr bwMode="auto">
            <a:xfrm>
              <a:off x="879475" y="1074737"/>
              <a:ext cx="357188" cy="723900"/>
            </a:xfrm>
            <a:custGeom>
              <a:avLst/>
              <a:gdLst>
                <a:gd name="T0" fmla="*/ 2147483647 w 276"/>
                <a:gd name="T1" fmla="*/ 2147483647 h 558"/>
                <a:gd name="T2" fmla="*/ 2147483647 w 276"/>
                <a:gd name="T3" fmla="*/ 2147483647 h 558"/>
                <a:gd name="T4" fmla="*/ 2147483647 w 276"/>
                <a:gd name="T5" fmla="*/ 2147483647 h 558"/>
                <a:gd name="T6" fmla="*/ 2147483647 w 276"/>
                <a:gd name="T7" fmla="*/ 2147483647 h 558"/>
                <a:gd name="T8" fmla="*/ 2147483647 w 276"/>
                <a:gd name="T9" fmla="*/ 2147483647 h 558"/>
                <a:gd name="T10" fmla="*/ 2147483647 w 276"/>
                <a:gd name="T11" fmla="*/ 2147483647 h 558"/>
                <a:gd name="T12" fmla="*/ 2147483647 w 276"/>
                <a:gd name="T13" fmla="*/ 2147483647 h 558"/>
                <a:gd name="T14" fmla="*/ 2147483647 w 276"/>
                <a:gd name="T15" fmla="*/ 2147483647 h 558"/>
                <a:gd name="T16" fmla="*/ 2147483647 w 276"/>
                <a:gd name="T17" fmla="*/ 2147483647 h 558"/>
                <a:gd name="T18" fmla="*/ 2147483647 w 276"/>
                <a:gd name="T19" fmla="*/ 2147483647 h 558"/>
                <a:gd name="T20" fmla="*/ 2147483647 w 276"/>
                <a:gd name="T21" fmla="*/ 2147483647 h 558"/>
                <a:gd name="T22" fmla="*/ 2147483647 w 276"/>
                <a:gd name="T23" fmla="*/ 2147483647 h 558"/>
                <a:gd name="T24" fmla="*/ 2147483647 w 276"/>
                <a:gd name="T25" fmla="*/ 2147483647 h 558"/>
                <a:gd name="T26" fmla="*/ 2147483647 w 276"/>
                <a:gd name="T27" fmla="*/ 2147483647 h 558"/>
                <a:gd name="T28" fmla="*/ 2147483647 w 276"/>
                <a:gd name="T29" fmla="*/ 2147483647 h 558"/>
                <a:gd name="T30" fmla="*/ 2147483647 w 276"/>
                <a:gd name="T31" fmla="*/ 2147483647 h 558"/>
                <a:gd name="T32" fmla="*/ 2147483647 w 276"/>
                <a:gd name="T33" fmla="*/ 2147483647 h 558"/>
                <a:gd name="T34" fmla="*/ 2147483647 w 276"/>
                <a:gd name="T35" fmla="*/ 2147483647 h 558"/>
                <a:gd name="T36" fmla="*/ 2147483647 w 276"/>
                <a:gd name="T37" fmla="*/ 2147483647 h 558"/>
                <a:gd name="T38" fmla="*/ 2147483647 w 276"/>
                <a:gd name="T39" fmla="*/ 2147483647 h 558"/>
                <a:gd name="T40" fmla="*/ 2147483647 w 276"/>
                <a:gd name="T41" fmla="*/ 2147483647 h 558"/>
                <a:gd name="T42" fmla="*/ 2147483647 w 276"/>
                <a:gd name="T43" fmla="*/ 2147483647 h 558"/>
                <a:gd name="T44" fmla="*/ 2147483647 w 276"/>
                <a:gd name="T45" fmla="*/ 2147483647 h 558"/>
                <a:gd name="T46" fmla="*/ 2147483647 w 276"/>
                <a:gd name="T47" fmla="*/ 2147483647 h 558"/>
                <a:gd name="T48" fmla="*/ 2147483647 w 276"/>
                <a:gd name="T49" fmla="*/ 2147483647 h 558"/>
                <a:gd name="T50" fmla="*/ 2147483647 w 276"/>
                <a:gd name="T51" fmla="*/ 2147483647 h 558"/>
                <a:gd name="T52" fmla="*/ 2147483647 w 276"/>
                <a:gd name="T53" fmla="*/ 2147483647 h 558"/>
                <a:gd name="T54" fmla="*/ 2147483647 w 276"/>
                <a:gd name="T55" fmla="*/ 2147483647 h 558"/>
                <a:gd name="T56" fmla="*/ 2147483647 w 276"/>
                <a:gd name="T57" fmla="*/ 2147483647 h 558"/>
                <a:gd name="T58" fmla="*/ 2147483647 w 276"/>
                <a:gd name="T59" fmla="*/ 2147483647 h 558"/>
                <a:gd name="T60" fmla="*/ 2147483647 w 276"/>
                <a:gd name="T61" fmla="*/ 2147483647 h 558"/>
                <a:gd name="T62" fmla="*/ 2147483647 w 276"/>
                <a:gd name="T63" fmla="*/ 2147483647 h 558"/>
                <a:gd name="T64" fmla="*/ 2147483647 w 276"/>
                <a:gd name="T65" fmla="*/ 2147483647 h 558"/>
                <a:gd name="T66" fmla="*/ 2147483647 w 276"/>
                <a:gd name="T67" fmla="*/ 2147483647 h 558"/>
                <a:gd name="T68" fmla="*/ 2147483647 w 276"/>
                <a:gd name="T69" fmla="*/ 2147483647 h 558"/>
                <a:gd name="T70" fmla="*/ 2147483647 w 276"/>
                <a:gd name="T71" fmla="*/ 2147483647 h 558"/>
                <a:gd name="T72" fmla="*/ 2147483647 w 276"/>
                <a:gd name="T73" fmla="*/ 2147483647 h 558"/>
                <a:gd name="T74" fmla="*/ 2147483647 w 276"/>
                <a:gd name="T75" fmla="*/ 2147483647 h 558"/>
                <a:gd name="T76" fmla="*/ 2147483647 w 276"/>
                <a:gd name="T77" fmla="*/ 2147483647 h 558"/>
                <a:gd name="T78" fmla="*/ 2147483647 w 276"/>
                <a:gd name="T79" fmla="*/ 2147483647 h 558"/>
                <a:gd name="T80" fmla="*/ 2147483647 w 276"/>
                <a:gd name="T81" fmla="*/ 2147483647 h 558"/>
                <a:gd name="T82" fmla="*/ 2147483647 w 276"/>
                <a:gd name="T83" fmla="*/ 2147483647 h 558"/>
                <a:gd name="T84" fmla="*/ 2147483647 w 276"/>
                <a:gd name="T85" fmla="*/ 2147483647 h 558"/>
                <a:gd name="T86" fmla="*/ 2147483647 w 276"/>
                <a:gd name="T87" fmla="*/ 2147483647 h 558"/>
                <a:gd name="T88" fmla="*/ 2147483647 w 276"/>
                <a:gd name="T89" fmla="*/ 2147483647 h 558"/>
                <a:gd name="T90" fmla="*/ 2147483647 w 276"/>
                <a:gd name="T91" fmla="*/ 2147483647 h 558"/>
                <a:gd name="T92" fmla="*/ 2147483647 w 276"/>
                <a:gd name="T93" fmla="*/ 2147483647 h 558"/>
                <a:gd name="T94" fmla="*/ 0 w 276"/>
                <a:gd name="T95" fmla="*/ 2147483647 h 558"/>
                <a:gd name="T96" fmla="*/ 2147483647 w 276"/>
                <a:gd name="T97" fmla="*/ 2147483647 h 558"/>
                <a:gd name="T98" fmla="*/ 2147483647 w 276"/>
                <a:gd name="T99" fmla="*/ 2147483647 h 558"/>
                <a:gd name="T100" fmla="*/ 2147483647 w 276"/>
                <a:gd name="T101" fmla="*/ 2147483647 h 558"/>
                <a:gd name="T102" fmla="*/ 2147483647 w 276"/>
                <a:gd name="T103" fmla="*/ 0 h 558"/>
                <a:gd name="T104" fmla="*/ 2147483647 w 276"/>
                <a:gd name="T105" fmla="*/ 2147483647 h 558"/>
                <a:gd name="T106" fmla="*/ 2147483647 w 276"/>
                <a:gd name="T107" fmla="*/ 2147483647 h 558"/>
                <a:gd name="T108" fmla="*/ 2147483647 w 276"/>
                <a:gd name="T109" fmla="*/ 2147483647 h 55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76"/>
                <a:gd name="T166" fmla="*/ 0 h 558"/>
                <a:gd name="T167" fmla="*/ 276 w 276"/>
                <a:gd name="T168" fmla="*/ 558 h 55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76" h="558">
                  <a:moveTo>
                    <a:pt x="265" y="157"/>
                  </a:moveTo>
                  <a:cubicBezTo>
                    <a:pt x="269" y="164"/>
                    <a:pt x="273" y="171"/>
                    <a:pt x="276" y="178"/>
                  </a:cubicBezTo>
                  <a:cubicBezTo>
                    <a:pt x="276" y="179"/>
                    <a:pt x="276" y="182"/>
                    <a:pt x="276" y="183"/>
                  </a:cubicBezTo>
                  <a:cubicBezTo>
                    <a:pt x="275" y="188"/>
                    <a:pt x="274" y="193"/>
                    <a:pt x="273" y="197"/>
                  </a:cubicBezTo>
                  <a:cubicBezTo>
                    <a:pt x="270" y="211"/>
                    <a:pt x="267" y="225"/>
                    <a:pt x="263" y="239"/>
                  </a:cubicBezTo>
                  <a:cubicBezTo>
                    <a:pt x="258" y="262"/>
                    <a:pt x="252" y="285"/>
                    <a:pt x="247" y="308"/>
                  </a:cubicBezTo>
                  <a:cubicBezTo>
                    <a:pt x="241" y="339"/>
                    <a:pt x="238" y="371"/>
                    <a:pt x="235" y="402"/>
                  </a:cubicBezTo>
                  <a:cubicBezTo>
                    <a:pt x="231" y="438"/>
                    <a:pt x="228" y="473"/>
                    <a:pt x="225" y="508"/>
                  </a:cubicBezTo>
                  <a:cubicBezTo>
                    <a:pt x="224" y="520"/>
                    <a:pt x="224" y="532"/>
                    <a:pt x="223" y="544"/>
                  </a:cubicBezTo>
                  <a:cubicBezTo>
                    <a:pt x="209" y="548"/>
                    <a:pt x="195" y="550"/>
                    <a:pt x="182" y="552"/>
                  </a:cubicBezTo>
                  <a:cubicBezTo>
                    <a:pt x="173" y="553"/>
                    <a:pt x="164" y="554"/>
                    <a:pt x="156" y="554"/>
                  </a:cubicBezTo>
                  <a:cubicBezTo>
                    <a:pt x="149" y="554"/>
                    <a:pt x="142" y="554"/>
                    <a:pt x="136" y="552"/>
                  </a:cubicBezTo>
                  <a:cubicBezTo>
                    <a:pt x="136" y="552"/>
                    <a:pt x="135" y="551"/>
                    <a:pt x="135" y="551"/>
                  </a:cubicBezTo>
                  <a:cubicBezTo>
                    <a:pt x="135" y="551"/>
                    <a:pt x="135" y="551"/>
                    <a:pt x="135" y="551"/>
                  </a:cubicBezTo>
                  <a:cubicBezTo>
                    <a:pt x="135" y="551"/>
                    <a:pt x="134" y="551"/>
                    <a:pt x="134" y="550"/>
                  </a:cubicBezTo>
                  <a:cubicBezTo>
                    <a:pt x="134" y="550"/>
                    <a:pt x="134" y="549"/>
                    <a:pt x="134" y="549"/>
                  </a:cubicBezTo>
                  <a:cubicBezTo>
                    <a:pt x="134" y="548"/>
                    <a:pt x="134" y="547"/>
                    <a:pt x="134" y="546"/>
                  </a:cubicBezTo>
                  <a:cubicBezTo>
                    <a:pt x="134" y="542"/>
                    <a:pt x="133" y="538"/>
                    <a:pt x="133" y="533"/>
                  </a:cubicBezTo>
                  <a:cubicBezTo>
                    <a:pt x="133" y="520"/>
                    <a:pt x="132" y="507"/>
                    <a:pt x="132" y="494"/>
                  </a:cubicBezTo>
                  <a:cubicBezTo>
                    <a:pt x="132" y="429"/>
                    <a:pt x="132" y="365"/>
                    <a:pt x="136" y="300"/>
                  </a:cubicBezTo>
                  <a:cubicBezTo>
                    <a:pt x="137" y="284"/>
                    <a:pt x="138" y="267"/>
                    <a:pt x="139" y="250"/>
                  </a:cubicBezTo>
                  <a:cubicBezTo>
                    <a:pt x="139" y="235"/>
                    <a:pt x="139" y="219"/>
                    <a:pt x="140" y="204"/>
                  </a:cubicBezTo>
                  <a:cubicBezTo>
                    <a:pt x="142" y="175"/>
                    <a:pt x="147" y="147"/>
                    <a:pt x="145" y="118"/>
                  </a:cubicBezTo>
                  <a:cubicBezTo>
                    <a:pt x="146" y="118"/>
                    <a:pt x="147" y="118"/>
                    <a:pt x="148" y="118"/>
                  </a:cubicBezTo>
                  <a:cubicBezTo>
                    <a:pt x="155" y="117"/>
                    <a:pt x="162" y="115"/>
                    <a:pt x="169" y="113"/>
                  </a:cubicBezTo>
                  <a:cubicBezTo>
                    <a:pt x="175" y="110"/>
                    <a:pt x="182" y="108"/>
                    <a:pt x="187" y="103"/>
                  </a:cubicBezTo>
                  <a:cubicBezTo>
                    <a:pt x="188" y="102"/>
                    <a:pt x="187" y="101"/>
                    <a:pt x="186" y="101"/>
                  </a:cubicBezTo>
                  <a:cubicBezTo>
                    <a:pt x="180" y="103"/>
                    <a:pt x="175" y="106"/>
                    <a:pt x="169" y="108"/>
                  </a:cubicBezTo>
                  <a:cubicBezTo>
                    <a:pt x="163" y="110"/>
                    <a:pt x="157" y="112"/>
                    <a:pt x="151" y="113"/>
                  </a:cubicBezTo>
                  <a:cubicBezTo>
                    <a:pt x="148" y="114"/>
                    <a:pt x="146" y="114"/>
                    <a:pt x="143" y="114"/>
                  </a:cubicBezTo>
                  <a:cubicBezTo>
                    <a:pt x="139" y="114"/>
                    <a:pt x="136" y="114"/>
                    <a:pt x="133" y="113"/>
                  </a:cubicBezTo>
                  <a:cubicBezTo>
                    <a:pt x="129" y="112"/>
                    <a:pt x="126" y="111"/>
                    <a:pt x="123" y="110"/>
                  </a:cubicBezTo>
                  <a:cubicBezTo>
                    <a:pt x="120" y="108"/>
                    <a:pt x="118" y="106"/>
                    <a:pt x="115" y="104"/>
                  </a:cubicBezTo>
                  <a:cubicBezTo>
                    <a:pt x="115" y="104"/>
                    <a:pt x="114" y="104"/>
                    <a:pt x="115" y="104"/>
                  </a:cubicBezTo>
                  <a:cubicBezTo>
                    <a:pt x="117" y="110"/>
                    <a:pt x="123" y="113"/>
                    <a:pt x="128" y="115"/>
                  </a:cubicBezTo>
                  <a:cubicBezTo>
                    <a:pt x="132" y="117"/>
                    <a:pt x="137" y="118"/>
                    <a:pt x="141" y="118"/>
                  </a:cubicBezTo>
                  <a:cubicBezTo>
                    <a:pt x="143" y="142"/>
                    <a:pt x="140" y="165"/>
                    <a:pt x="137" y="189"/>
                  </a:cubicBezTo>
                  <a:cubicBezTo>
                    <a:pt x="135" y="215"/>
                    <a:pt x="135" y="241"/>
                    <a:pt x="133" y="267"/>
                  </a:cubicBezTo>
                  <a:cubicBezTo>
                    <a:pt x="131" y="306"/>
                    <a:pt x="128" y="344"/>
                    <a:pt x="128" y="383"/>
                  </a:cubicBezTo>
                  <a:cubicBezTo>
                    <a:pt x="128" y="414"/>
                    <a:pt x="127" y="445"/>
                    <a:pt x="128" y="475"/>
                  </a:cubicBezTo>
                  <a:cubicBezTo>
                    <a:pt x="128" y="499"/>
                    <a:pt x="127" y="523"/>
                    <a:pt x="129" y="547"/>
                  </a:cubicBezTo>
                  <a:cubicBezTo>
                    <a:pt x="118" y="555"/>
                    <a:pt x="103" y="557"/>
                    <a:pt x="89" y="557"/>
                  </a:cubicBezTo>
                  <a:cubicBezTo>
                    <a:pt x="76" y="558"/>
                    <a:pt x="63" y="557"/>
                    <a:pt x="50" y="555"/>
                  </a:cubicBezTo>
                  <a:cubicBezTo>
                    <a:pt x="50" y="519"/>
                    <a:pt x="61" y="484"/>
                    <a:pt x="56" y="449"/>
                  </a:cubicBezTo>
                  <a:cubicBezTo>
                    <a:pt x="49" y="394"/>
                    <a:pt x="44" y="339"/>
                    <a:pt x="34" y="284"/>
                  </a:cubicBezTo>
                  <a:cubicBezTo>
                    <a:pt x="30" y="261"/>
                    <a:pt x="26" y="239"/>
                    <a:pt x="20" y="216"/>
                  </a:cubicBezTo>
                  <a:cubicBezTo>
                    <a:pt x="17" y="205"/>
                    <a:pt x="14" y="194"/>
                    <a:pt x="10" y="184"/>
                  </a:cubicBezTo>
                  <a:cubicBezTo>
                    <a:pt x="8" y="179"/>
                    <a:pt x="5" y="172"/>
                    <a:pt x="0" y="169"/>
                  </a:cubicBezTo>
                  <a:cubicBezTo>
                    <a:pt x="0" y="168"/>
                    <a:pt x="1" y="168"/>
                    <a:pt x="1" y="167"/>
                  </a:cubicBezTo>
                  <a:cubicBezTo>
                    <a:pt x="11" y="149"/>
                    <a:pt x="22" y="133"/>
                    <a:pt x="33" y="116"/>
                  </a:cubicBezTo>
                  <a:cubicBezTo>
                    <a:pt x="58" y="82"/>
                    <a:pt x="87" y="51"/>
                    <a:pt x="118" y="22"/>
                  </a:cubicBezTo>
                  <a:cubicBezTo>
                    <a:pt x="126" y="15"/>
                    <a:pt x="135" y="7"/>
                    <a:pt x="144" y="0"/>
                  </a:cubicBezTo>
                  <a:cubicBezTo>
                    <a:pt x="154" y="5"/>
                    <a:pt x="162" y="13"/>
                    <a:pt x="170" y="21"/>
                  </a:cubicBezTo>
                  <a:cubicBezTo>
                    <a:pt x="181" y="33"/>
                    <a:pt x="192" y="46"/>
                    <a:pt x="202" y="59"/>
                  </a:cubicBezTo>
                  <a:cubicBezTo>
                    <a:pt x="226" y="90"/>
                    <a:pt x="246" y="123"/>
                    <a:pt x="265" y="157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2" name="Freeform 1838"/>
            <p:cNvSpPr>
              <a:spLocks noEditPoints="1" noChangeArrowheads="1"/>
            </p:cNvSpPr>
            <p:nvPr/>
          </p:nvSpPr>
          <p:spPr bwMode="auto">
            <a:xfrm>
              <a:off x="760413" y="720725"/>
              <a:ext cx="334963" cy="627063"/>
            </a:xfrm>
            <a:custGeom>
              <a:avLst/>
              <a:gdLst>
                <a:gd name="T0" fmla="*/ 2147483647 w 258"/>
                <a:gd name="T1" fmla="*/ 2147483647 h 483"/>
                <a:gd name="T2" fmla="*/ 2147483647 w 258"/>
                <a:gd name="T3" fmla="*/ 2147483647 h 483"/>
                <a:gd name="T4" fmla="*/ 2147483647 w 258"/>
                <a:gd name="T5" fmla="*/ 2147483647 h 483"/>
                <a:gd name="T6" fmla="*/ 2147483647 w 258"/>
                <a:gd name="T7" fmla="*/ 2147483647 h 483"/>
                <a:gd name="T8" fmla="*/ 2147483647 w 258"/>
                <a:gd name="T9" fmla="*/ 2147483647 h 483"/>
                <a:gd name="T10" fmla="*/ 2147483647 w 258"/>
                <a:gd name="T11" fmla="*/ 2147483647 h 483"/>
                <a:gd name="T12" fmla="*/ 2147483647 w 258"/>
                <a:gd name="T13" fmla="*/ 2147483647 h 483"/>
                <a:gd name="T14" fmla="*/ 2147483647 w 258"/>
                <a:gd name="T15" fmla="*/ 2147483647 h 483"/>
                <a:gd name="T16" fmla="*/ 2147483647 w 258"/>
                <a:gd name="T17" fmla="*/ 2147483647 h 483"/>
                <a:gd name="T18" fmla="*/ 2147483647 w 258"/>
                <a:gd name="T19" fmla="*/ 2147483647 h 483"/>
                <a:gd name="T20" fmla="*/ 2147483647 w 258"/>
                <a:gd name="T21" fmla="*/ 2147483647 h 483"/>
                <a:gd name="T22" fmla="*/ 2147483647 w 258"/>
                <a:gd name="T23" fmla="*/ 2147483647 h 483"/>
                <a:gd name="T24" fmla="*/ 2147483647 w 258"/>
                <a:gd name="T25" fmla="*/ 2147483647 h 483"/>
                <a:gd name="T26" fmla="*/ 2147483647 w 258"/>
                <a:gd name="T27" fmla="*/ 2147483647 h 483"/>
                <a:gd name="T28" fmla="*/ 2147483647 w 258"/>
                <a:gd name="T29" fmla="*/ 2147483647 h 483"/>
                <a:gd name="T30" fmla="*/ 2147483647 w 258"/>
                <a:gd name="T31" fmla="*/ 2147483647 h 483"/>
                <a:gd name="T32" fmla="*/ 2147483647 w 258"/>
                <a:gd name="T33" fmla="*/ 2147483647 h 483"/>
                <a:gd name="T34" fmla="*/ 2147483647 w 258"/>
                <a:gd name="T35" fmla="*/ 2147483647 h 483"/>
                <a:gd name="T36" fmla="*/ 2147483647 w 258"/>
                <a:gd name="T37" fmla="*/ 2147483647 h 483"/>
                <a:gd name="T38" fmla="*/ 2147483647 w 258"/>
                <a:gd name="T39" fmla="*/ 2147483647 h 483"/>
                <a:gd name="T40" fmla="*/ 2147483647 w 258"/>
                <a:gd name="T41" fmla="*/ 2147483647 h 483"/>
                <a:gd name="T42" fmla="*/ 2147483647 w 258"/>
                <a:gd name="T43" fmla="*/ 2147483647 h 483"/>
                <a:gd name="T44" fmla="*/ 2147483647 w 258"/>
                <a:gd name="T45" fmla="*/ 2147483647 h 483"/>
                <a:gd name="T46" fmla="*/ 2147483647 w 258"/>
                <a:gd name="T47" fmla="*/ 2147483647 h 483"/>
                <a:gd name="T48" fmla="*/ 2147483647 w 258"/>
                <a:gd name="T49" fmla="*/ 2147483647 h 483"/>
                <a:gd name="T50" fmla="*/ 2147483647 w 258"/>
                <a:gd name="T51" fmla="*/ 2147483647 h 483"/>
                <a:gd name="T52" fmla="*/ 2147483647 w 258"/>
                <a:gd name="T53" fmla="*/ 2147483647 h 483"/>
                <a:gd name="T54" fmla="*/ 2147483647 w 258"/>
                <a:gd name="T55" fmla="*/ 2147483647 h 483"/>
                <a:gd name="T56" fmla="*/ 2147483647 w 258"/>
                <a:gd name="T57" fmla="*/ 2147483647 h 483"/>
                <a:gd name="T58" fmla="*/ 0 w 258"/>
                <a:gd name="T59" fmla="*/ 2147483647 h 483"/>
                <a:gd name="T60" fmla="*/ 2147483647 w 258"/>
                <a:gd name="T61" fmla="*/ 2147483647 h 483"/>
                <a:gd name="T62" fmla="*/ 2147483647 w 258"/>
                <a:gd name="T63" fmla="*/ 2147483647 h 483"/>
                <a:gd name="T64" fmla="*/ 2147483647 w 258"/>
                <a:gd name="T65" fmla="*/ 2147483647 h 483"/>
                <a:gd name="T66" fmla="*/ 2147483647 w 258"/>
                <a:gd name="T67" fmla="*/ 2147483647 h 483"/>
                <a:gd name="T68" fmla="*/ 2147483647 w 258"/>
                <a:gd name="T69" fmla="*/ 2147483647 h 483"/>
                <a:gd name="T70" fmla="*/ 2147483647 w 258"/>
                <a:gd name="T71" fmla="*/ 2147483647 h 483"/>
                <a:gd name="T72" fmla="*/ 2147483647 w 258"/>
                <a:gd name="T73" fmla="*/ 0 h 483"/>
                <a:gd name="T74" fmla="*/ 2147483647 w 258"/>
                <a:gd name="T75" fmla="*/ 2147483647 h 483"/>
                <a:gd name="T76" fmla="*/ 2147483647 w 258"/>
                <a:gd name="T77" fmla="*/ 2147483647 h 483"/>
                <a:gd name="T78" fmla="*/ 2147483647 w 258"/>
                <a:gd name="T79" fmla="*/ 2147483647 h 483"/>
                <a:gd name="T80" fmla="*/ 2147483647 w 258"/>
                <a:gd name="T81" fmla="*/ 2147483647 h 483"/>
                <a:gd name="T82" fmla="*/ 2147483647 w 258"/>
                <a:gd name="T83" fmla="*/ 2147483647 h 483"/>
                <a:gd name="T84" fmla="*/ 2147483647 w 258"/>
                <a:gd name="T85" fmla="*/ 2147483647 h 483"/>
                <a:gd name="T86" fmla="*/ 2147483647 w 258"/>
                <a:gd name="T87" fmla="*/ 2147483647 h 483"/>
                <a:gd name="T88" fmla="*/ 2147483647 w 258"/>
                <a:gd name="T89" fmla="*/ 2147483647 h 483"/>
                <a:gd name="T90" fmla="*/ 2147483647 w 258"/>
                <a:gd name="T91" fmla="*/ 2147483647 h 483"/>
                <a:gd name="T92" fmla="*/ 2147483647 w 258"/>
                <a:gd name="T93" fmla="*/ 2147483647 h 483"/>
                <a:gd name="T94" fmla="*/ 2147483647 w 258"/>
                <a:gd name="T95" fmla="*/ 2147483647 h 483"/>
                <a:gd name="T96" fmla="*/ 2147483647 w 258"/>
                <a:gd name="T97" fmla="*/ 2147483647 h 483"/>
                <a:gd name="T98" fmla="*/ 2147483647 w 258"/>
                <a:gd name="T99" fmla="*/ 2147483647 h 483"/>
                <a:gd name="T100" fmla="*/ 2147483647 w 258"/>
                <a:gd name="T101" fmla="*/ 2147483647 h 483"/>
                <a:gd name="T102" fmla="*/ 2147483647 w 258"/>
                <a:gd name="T103" fmla="*/ 2147483647 h 483"/>
                <a:gd name="T104" fmla="*/ 2147483647 w 258"/>
                <a:gd name="T105" fmla="*/ 2147483647 h 48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58"/>
                <a:gd name="T160" fmla="*/ 0 h 483"/>
                <a:gd name="T161" fmla="*/ 258 w 258"/>
                <a:gd name="T162" fmla="*/ 483 h 48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58" h="483">
                  <a:moveTo>
                    <a:pt x="218" y="156"/>
                  </a:moveTo>
                  <a:cubicBezTo>
                    <a:pt x="236" y="185"/>
                    <a:pt x="247" y="216"/>
                    <a:pt x="258" y="247"/>
                  </a:cubicBezTo>
                  <a:cubicBezTo>
                    <a:pt x="257" y="250"/>
                    <a:pt x="254" y="252"/>
                    <a:pt x="251" y="254"/>
                  </a:cubicBezTo>
                  <a:cubicBezTo>
                    <a:pt x="247" y="257"/>
                    <a:pt x="242" y="261"/>
                    <a:pt x="238" y="265"/>
                  </a:cubicBezTo>
                  <a:cubicBezTo>
                    <a:pt x="236" y="266"/>
                    <a:pt x="235" y="267"/>
                    <a:pt x="233" y="269"/>
                  </a:cubicBezTo>
                  <a:cubicBezTo>
                    <a:pt x="225" y="276"/>
                    <a:pt x="217" y="283"/>
                    <a:pt x="209" y="290"/>
                  </a:cubicBezTo>
                  <a:cubicBezTo>
                    <a:pt x="190" y="307"/>
                    <a:pt x="172" y="325"/>
                    <a:pt x="155" y="345"/>
                  </a:cubicBezTo>
                  <a:cubicBezTo>
                    <a:pt x="131" y="372"/>
                    <a:pt x="109" y="402"/>
                    <a:pt x="91" y="433"/>
                  </a:cubicBezTo>
                  <a:cubicBezTo>
                    <a:pt x="90" y="436"/>
                    <a:pt x="89" y="438"/>
                    <a:pt x="88" y="440"/>
                  </a:cubicBezTo>
                  <a:cubicBezTo>
                    <a:pt x="88" y="440"/>
                    <a:pt x="88" y="440"/>
                    <a:pt x="88" y="440"/>
                  </a:cubicBezTo>
                  <a:cubicBezTo>
                    <a:pt x="88" y="440"/>
                    <a:pt x="87" y="441"/>
                    <a:pt x="87" y="441"/>
                  </a:cubicBezTo>
                  <a:cubicBezTo>
                    <a:pt x="80" y="454"/>
                    <a:pt x="74" y="468"/>
                    <a:pt x="70" y="483"/>
                  </a:cubicBezTo>
                  <a:cubicBezTo>
                    <a:pt x="69" y="474"/>
                    <a:pt x="68" y="465"/>
                    <a:pt x="68" y="456"/>
                  </a:cubicBezTo>
                  <a:cubicBezTo>
                    <a:pt x="68" y="444"/>
                    <a:pt x="68" y="431"/>
                    <a:pt x="69" y="418"/>
                  </a:cubicBezTo>
                  <a:cubicBezTo>
                    <a:pt x="71" y="391"/>
                    <a:pt x="76" y="364"/>
                    <a:pt x="83" y="337"/>
                  </a:cubicBezTo>
                  <a:cubicBezTo>
                    <a:pt x="93" y="301"/>
                    <a:pt x="104" y="265"/>
                    <a:pt x="114" y="229"/>
                  </a:cubicBezTo>
                  <a:cubicBezTo>
                    <a:pt x="117" y="216"/>
                    <a:pt x="121" y="203"/>
                    <a:pt x="124" y="190"/>
                  </a:cubicBezTo>
                  <a:cubicBezTo>
                    <a:pt x="130" y="160"/>
                    <a:pt x="135" y="130"/>
                    <a:pt x="134" y="99"/>
                  </a:cubicBezTo>
                  <a:cubicBezTo>
                    <a:pt x="134" y="98"/>
                    <a:pt x="133" y="98"/>
                    <a:pt x="133" y="99"/>
                  </a:cubicBezTo>
                  <a:cubicBezTo>
                    <a:pt x="132" y="125"/>
                    <a:pt x="129" y="150"/>
                    <a:pt x="124" y="175"/>
                  </a:cubicBezTo>
                  <a:cubicBezTo>
                    <a:pt x="120" y="192"/>
                    <a:pt x="116" y="209"/>
                    <a:pt x="111" y="225"/>
                  </a:cubicBezTo>
                  <a:cubicBezTo>
                    <a:pt x="111" y="225"/>
                    <a:pt x="111" y="225"/>
                    <a:pt x="111" y="225"/>
                  </a:cubicBezTo>
                  <a:cubicBezTo>
                    <a:pt x="111" y="226"/>
                    <a:pt x="110" y="227"/>
                    <a:pt x="110" y="228"/>
                  </a:cubicBezTo>
                  <a:cubicBezTo>
                    <a:pt x="109" y="230"/>
                    <a:pt x="108" y="232"/>
                    <a:pt x="107" y="234"/>
                  </a:cubicBezTo>
                  <a:cubicBezTo>
                    <a:pt x="105" y="239"/>
                    <a:pt x="102" y="243"/>
                    <a:pt x="100" y="247"/>
                  </a:cubicBezTo>
                  <a:cubicBezTo>
                    <a:pt x="94" y="255"/>
                    <a:pt x="88" y="263"/>
                    <a:pt x="82" y="272"/>
                  </a:cubicBezTo>
                  <a:cubicBezTo>
                    <a:pt x="75" y="279"/>
                    <a:pt x="69" y="287"/>
                    <a:pt x="64" y="295"/>
                  </a:cubicBezTo>
                  <a:cubicBezTo>
                    <a:pt x="59" y="302"/>
                    <a:pt x="53" y="310"/>
                    <a:pt x="50" y="318"/>
                  </a:cubicBezTo>
                  <a:cubicBezTo>
                    <a:pt x="37" y="312"/>
                    <a:pt x="23" y="306"/>
                    <a:pt x="14" y="295"/>
                  </a:cubicBezTo>
                  <a:cubicBezTo>
                    <a:pt x="7" y="287"/>
                    <a:pt x="3" y="277"/>
                    <a:pt x="0" y="267"/>
                  </a:cubicBezTo>
                  <a:cubicBezTo>
                    <a:pt x="1" y="267"/>
                    <a:pt x="1" y="266"/>
                    <a:pt x="1" y="266"/>
                  </a:cubicBezTo>
                  <a:cubicBezTo>
                    <a:pt x="2" y="262"/>
                    <a:pt x="5" y="257"/>
                    <a:pt x="7" y="253"/>
                  </a:cubicBezTo>
                  <a:cubicBezTo>
                    <a:pt x="11" y="245"/>
                    <a:pt x="15" y="236"/>
                    <a:pt x="20" y="228"/>
                  </a:cubicBezTo>
                  <a:cubicBezTo>
                    <a:pt x="32" y="205"/>
                    <a:pt x="45" y="182"/>
                    <a:pt x="58" y="159"/>
                  </a:cubicBezTo>
                  <a:cubicBezTo>
                    <a:pt x="85" y="112"/>
                    <a:pt x="111" y="65"/>
                    <a:pt x="142" y="21"/>
                  </a:cubicBezTo>
                  <a:cubicBezTo>
                    <a:pt x="145" y="16"/>
                    <a:pt x="148" y="11"/>
                    <a:pt x="152" y="6"/>
                  </a:cubicBezTo>
                  <a:cubicBezTo>
                    <a:pt x="153" y="4"/>
                    <a:pt x="155" y="2"/>
                    <a:pt x="157" y="0"/>
                  </a:cubicBezTo>
                  <a:cubicBezTo>
                    <a:pt x="159" y="3"/>
                    <a:pt x="162" y="6"/>
                    <a:pt x="164" y="8"/>
                  </a:cubicBezTo>
                  <a:cubicBezTo>
                    <a:pt x="170" y="15"/>
                    <a:pt x="177" y="22"/>
                    <a:pt x="182" y="30"/>
                  </a:cubicBezTo>
                  <a:cubicBezTo>
                    <a:pt x="190" y="41"/>
                    <a:pt x="198" y="53"/>
                    <a:pt x="204" y="65"/>
                  </a:cubicBezTo>
                  <a:cubicBezTo>
                    <a:pt x="209" y="75"/>
                    <a:pt x="215" y="91"/>
                    <a:pt x="207" y="101"/>
                  </a:cubicBezTo>
                  <a:cubicBezTo>
                    <a:pt x="203" y="107"/>
                    <a:pt x="196" y="109"/>
                    <a:pt x="189" y="110"/>
                  </a:cubicBezTo>
                  <a:cubicBezTo>
                    <a:pt x="188" y="110"/>
                    <a:pt x="188" y="110"/>
                    <a:pt x="187" y="110"/>
                  </a:cubicBezTo>
                  <a:cubicBezTo>
                    <a:pt x="185" y="110"/>
                    <a:pt x="184" y="113"/>
                    <a:pt x="186" y="114"/>
                  </a:cubicBezTo>
                  <a:cubicBezTo>
                    <a:pt x="199" y="126"/>
                    <a:pt x="209" y="141"/>
                    <a:pt x="218" y="156"/>
                  </a:cubicBezTo>
                  <a:close/>
                  <a:moveTo>
                    <a:pt x="243" y="254"/>
                  </a:moveTo>
                  <a:cubicBezTo>
                    <a:pt x="248" y="252"/>
                    <a:pt x="251" y="245"/>
                    <a:pt x="248" y="240"/>
                  </a:cubicBezTo>
                  <a:cubicBezTo>
                    <a:pt x="245" y="237"/>
                    <a:pt x="240" y="235"/>
                    <a:pt x="236" y="236"/>
                  </a:cubicBezTo>
                  <a:cubicBezTo>
                    <a:pt x="230" y="236"/>
                    <a:pt x="227" y="241"/>
                    <a:pt x="228" y="246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6"/>
                    <a:pt x="228" y="246"/>
                    <a:pt x="228" y="246"/>
                  </a:cubicBezTo>
                  <a:cubicBezTo>
                    <a:pt x="228" y="246"/>
                    <a:pt x="228" y="246"/>
                    <a:pt x="228" y="247"/>
                  </a:cubicBezTo>
                  <a:cubicBezTo>
                    <a:pt x="229" y="253"/>
                    <a:pt x="237" y="256"/>
                    <a:pt x="243" y="254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3" name="Freeform 1839"/>
            <p:cNvSpPr>
              <a:spLocks noEditPoints="1" noChangeArrowheads="1"/>
            </p:cNvSpPr>
            <p:nvPr/>
          </p:nvSpPr>
          <p:spPr bwMode="auto">
            <a:xfrm>
              <a:off x="1069975" y="728662"/>
              <a:ext cx="293688" cy="603250"/>
            </a:xfrm>
            <a:custGeom>
              <a:avLst/>
              <a:gdLst>
                <a:gd name="T0" fmla="*/ 2147483647 w 227"/>
                <a:gd name="T1" fmla="*/ 2147483647 h 465"/>
                <a:gd name="T2" fmla="*/ 2147483647 w 227"/>
                <a:gd name="T3" fmla="*/ 2147483647 h 465"/>
                <a:gd name="T4" fmla="*/ 2147483647 w 227"/>
                <a:gd name="T5" fmla="*/ 2147483647 h 465"/>
                <a:gd name="T6" fmla="*/ 2147483647 w 227"/>
                <a:gd name="T7" fmla="*/ 2147483647 h 465"/>
                <a:gd name="T8" fmla="*/ 2147483647 w 227"/>
                <a:gd name="T9" fmla="*/ 2147483647 h 465"/>
                <a:gd name="T10" fmla="*/ 2147483647 w 227"/>
                <a:gd name="T11" fmla="*/ 2147483647 h 465"/>
                <a:gd name="T12" fmla="*/ 2147483647 w 227"/>
                <a:gd name="T13" fmla="*/ 2147483647 h 465"/>
                <a:gd name="T14" fmla="*/ 2147483647 w 227"/>
                <a:gd name="T15" fmla="*/ 2147483647 h 465"/>
                <a:gd name="T16" fmla="*/ 2147483647 w 227"/>
                <a:gd name="T17" fmla="*/ 2147483647 h 465"/>
                <a:gd name="T18" fmla="*/ 2147483647 w 227"/>
                <a:gd name="T19" fmla="*/ 2147483647 h 465"/>
                <a:gd name="T20" fmla="*/ 2147483647 w 227"/>
                <a:gd name="T21" fmla="*/ 2147483647 h 465"/>
                <a:gd name="T22" fmla="*/ 2147483647 w 227"/>
                <a:gd name="T23" fmla="*/ 2147483647 h 465"/>
                <a:gd name="T24" fmla="*/ 2147483647 w 227"/>
                <a:gd name="T25" fmla="*/ 2147483647 h 465"/>
                <a:gd name="T26" fmla="*/ 2147483647 w 227"/>
                <a:gd name="T27" fmla="*/ 2147483647 h 465"/>
                <a:gd name="T28" fmla="*/ 2147483647 w 227"/>
                <a:gd name="T29" fmla="*/ 2147483647 h 465"/>
                <a:gd name="T30" fmla="*/ 2147483647 w 227"/>
                <a:gd name="T31" fmla="*/ 2147483647 h 465"/>
                <a:gd name="T32" fmla="*/ 2147483647 w 227"/>
                <a:gd name="T33" fmla="*/ 2147483647 h 465"/>
                <a:gd name="T34" fmla="*/ 2147483647 w 227"/>
                <a:gd name="T35" fmla="*/ 2147483647 h 465"/>
                <a:gd name="T36" fmla="*/ 2147483647 w 227"/>
                <a:gd name="T37" fmla="*/ 2147483647 h 465"/>
                <a:gd name="T38" fmla="*/ 2147483647 w 227"/>
                <a:gd name="T39" fmla="*/ 2147483647 h 465"/>
                <a:gd name="T40" fmla="*/ 2147483647 w 227"/>
                <a:gd name="T41" fmla="*/ 2147483647 h 465"/>
                <a:gd name="T42" fmla="*/ 2147483647 w 227"/>
                <a:gd name="T43" fmla="*/ 2147483647 h 465"/>
                <a:gd name="T44" fmla="*/ 2147483647 w 227"/>
                <a:gd name="T45" fmla="*/ 2147483647 h 465"/>
                <a:gd name="T46" fmla="*/ 2147483647 w 227"/>
                <a:gd name="T47" fmla="*/ 2147483647 h 465"/>
                <a:gd name="T48" fmla="*/ 2147483647 w 227"/>
                <a:gd name="T49" fmla="*/ 2147483647 h 465"/>
                <a:gd name="T50" fmla="*/ 2147483647 w 227"/>
                <a:gd name="T51" fmla="*/ 2147483647 h 465"/>
                <a:gd name="T52" fmla="*/ 2147483647 w 227"/>
                <a:gd name="T53" fmla="*/ 2147483647 h 465"/>
                <a:gd name="T54" fmla="*/ 2147483647 w 227"/>
                <a:gd name="T55" fmla="*/ 2147483647 h 465"/>
                <a:gd name="T56" fmla="*/ 2147483647 w 227"/>
                <a:gd name="T57" fmla="*/ 2147483647 h 465"/>
                <a:gd name="T58" fmla="*/ 2147483647 w 227"/>
                <a:gd name="T59" fmla="*/ 2147483647 h 465"/>
                <a:gd name="T60" fmla="*/ 2147483647 w 227"/>
                <a:gd name="T61" fmla="*/ 2147483647 h 465"/>
                <a:gd name="T62" fmla="*/ 2147483647 w 227"/>
                <a:gd name="T63" fmla="*/ 2147483647 h 465"/>
                <a:gd name="T64" fmla="*/ 2147483647 w 227"/>
                <a:gd name="T65" fmla="*/ 2147483647 h 465"/>
                <a:gd name="T66" fmla="*/ 2147483647 w 227"/>
                <a:gd name="T67" fmla="*/ 0 h 465"/>
                <a:gd name="T68" fmla="*/ 2147483647 w 227"/>
                <a:gd name="T69" fmla="*/ 2147483647 h 465"/>
                <a:gd name="T70" fmla="*/ 2147483647 w 227"/>
                <a:gd name="T71" fmla="*/ 2147483647 h 465"/>
                <a:gd name="T72" fmla="*/ 2147483647 w 227"/>
                <a:gd name="T73" fmla="*/ 2147483647 h 4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7"/>
                <a:gd name="T112" fmla="*/ 0 h 465"/>
                <a:gd name="T113" fmla="*/ 227 w 227"/>
                <a:gd name="T114" fmla="*/ 465 h 4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7" h="465">
                  <a:moveTo>
                    <a:pt x="127" y="71"/>
                  </a:moveTo>
                  <a:cubicBezTo>
                    <a:pt x="126" y="70"/>
                    <a:pt x="123" y="70"/>
                    <a:pt x="122" y="70"/>
                  </a:cubicBezTo>
                  <a:cubicBezTo>
                    <a:pt x="122" y="68"/>
                    <a:pt x="120" y="66"/>
                    <a:pt x="118" y="65"/>
                  </a:cubicBezTo>
                  <a:cubicBezTo>
                    <a:pt x="117" y="65"/>
                    <a:pt x="115" y="65"/>
                    <a:pt x="113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1" y="66"/>
                    <a:pt x="110" y="66"/>
                    <a:pt x="110" y="66"/>
                  </a:cubicBezTo>
                  <a:cubicBezTo>
                    <a:pt x="109" y="66"/>
                    <a:pt x="108" y="67"/>
                    <a:pt x="108" y="67"/>
                  </a:cubicBezTo>
                  <a:cubicBezTo>
                    <a:pt x="107" y="67"/>
                    <a:pt x="105" y="67"/>
                    <a:pt x="104" y="66"/>
                  </a:cubicBezTo>
                  <a:cubicBezTo>
                    <a:pt x="104" y="66"/>
                    <a:pt x="103" y="66"/>
                    <a:pt x="102" y="66"/>
                  </a:cubicBezTo>
                  <a:cubicBezTo>
                    <a:pt x="102" y="66"/>
                    <a:pt x="102" y="66"/>
                    <a:pt x="101" y="66"/>
                  </a:cubicBezTo>
                  <a:cubicBezTo>
                    <a:pt x="98" y="66"/>
                    <a:pt x="96" y="69"/>
                    <a:pt x="95" y="72"/>
                  </a:cubicBezTo>
                  <a:cubicBezTo>
                    <a:pt x="94" y="73"/>
                    <a:pt x="93" y="74"/>
                    <a:pt x="92" y="75"/>
                  </a:cubicBezTo>
                  <a:cubicBezTo>
                    <a:pt x="91" y="75"/>
                    <a:pt x="91" y="75"/>
                    <a:pt x="90" y="76"/>
                  </a:cubicBezTo>
                  <a:cubicBezTo>
                    <a:pt x="88" y="78"/>
                    <a:pt x="87" y="79"/>
                    <a:pt x="87" y="81"/>
                  </a:cubicBezTo>
                  <a:cubicBezTo>
                    <a:pt x="86" y="83"/>
                    <a:pt x="87" y="86"/>
                    <a:pt x="87" y="87"/>
                  </a:cubicBezTo>
                  <a:cubicBezTo>
                    <a:pt x="88" y="89"/>
                    <a:pt x="89" y="91"/>
                    <a:pt x="89" y="93"/>
                  </a:cubicBezTo>
                  <a:cubicBezTo>
                    <a:pt x="88" y="94"/>
                    <a:pt x="88" y="94"/>
                    <a:pt x="88" y="94"/>
                  </a:cubicBezTo>
                  <a:cubicBezTo>
                    <a:pt x="88" y="95"/>
                    <a:pt x="88" y="97"/>
                    <a:pt x="88" y="98"/>
                  </a:cubicBezTo>
                  <a:cubicBezTo>
                    <a:pt x="87" y="99"/>
                    <a:pt x="88" y="100"/>
                    <a:pt x="88" y="101"/>
                  </a:cubicBezTo>
                  <a:cubicBezTo>
                    <a:pt x="89" y="102"/>
                    <a:pt x="91" y="103"/>
                    <a:pt x="93" y="103"/>
                  </a:cubicBezTo>
                  <a:cubicBezTo>
                    <a:pt x="93" y="103"/>
                    <a:pt x="94" y="103"/>
                    <a:pt x="95" y="103"/>
                  </a:cubicBezTo>
                  <a:cubicBezTo>
                    <a:pt x="96" y="104"/>
                    <a:pt x="97" y="104"/>
                    <a:pt x="98" y="104"/>
                  </a:cubicBezTo>
                  <a:cubicBezTo>
                    <a:pt x="100" y="104"/>
                    <a:pt x="102" y="104"/>
                    <a:pt x="104" y="105"/>
                  </a:cubicBezTo>
                  <a:cubicBezTo>
                    <a:pt x="104" y="106"/>
                    <a:pt x="105" y="106"/>
                    <a:pt x="107" y="106"/>
                  </a:cubicBezTo>
                  <a:cubicBezTo>
                    <a:pt x="107" y="106"/>
                    <a:pt x="107" y="106"/>
                    <a:pt x="107" y="106"/>
                  </a:cubicBezTo>
                  <a:cubicBezTo>
                    <a:pt x="109" y="106"/>
                    <a:pt x="111" y="106"/>
                    <a:pt x="112" y="105"/>
                  </a:cubicBezTo>
                  <a:cubicBezTo>
                    <a:pt x="113" y="105"/>
                    <a:pt x="113" y="105"/>
                    <a:pt x="114" y="105"/>
                  </a:cubicBezTo>
                  <a:cubicBezTo>
                    <a:pt x="115" y="105"/>
                    <a:pt x="116" y="105"/>
                    <a:pt x="117" y="105"/>
                  </a:cubicBezTo>
                  <a:cubicBezTo>
                    <a:pt x="118" y="105"/>
                    <a:pt x="119" y="105"/>
                    <a:pt x="119" y="104"/>
                  </a:cubicBezTo>
                  <a:cubicBezTo>
                    <a:pt x="122" y="104"/>
                    <a:pt x="124" y="103"/>
                    <a:pt x="125" y="101"/>
                  </a:cubicBezTo>
                  <a:cubicBezTo>
                    <a:pt x="126" y="100"/>
                    <a:pt x="126" y="99"/>
                    <a:pt x="126" y="97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5"/>
                    <a:pt x="128" y="93"/>
                    <a:pt x="130" y="92"/>
                  </a:cubicBezTo>
                  <a:cubicBezTo>
                    <a:pt x="132" y="90"/>
                    <a:pt x="132" y="88"/>
                    <a:pt x="131" y="86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0" y="84"/>
                    <a:pt x="130" y="82"/>
                    <a:pt x="130" y="81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79"/>
                    <a:pt x="130" y="78"/>
                    <a:pt x="130" y="77"/>
                  </a:cubicBezTo>
                  <a:cubicBezTo>
                    <a:pt x="130" y="74"/>
                    <a:pt x="129" y="73"/>
                    <a:pt x="127" y="71"/>
                  </a:cubicBezTo>
                  <a:close/>
                  <a:moveTo>
                    <a:pt x="213" y="312"/>
                  </a:moveTo>
                  <a:cubicBezTo>
                    <a:pt x="198" y="320"/>
                    <a:pt x="180" y="318"/>
                    <a:pt x="165" y="322"/>
                  </a:cubicBezTo>
                  <a:cubicBezTo>
                    <a:pt x="164" y="321"/>
                    <a:pt x="164" y="321"/>
                    <a:pt x="164" y="320"/>
                  </a:cubicBezTo>
                  <a:cubicBezTo>
                    <a:pt x="161" y="269"/>
                    <a:pt x="151" y="218"/>
                    <a:pt x="141" y="168"/>
                  </a:cubicBezTo>
                  <a:cubicBezTo>
                    <a:pt x="137" y="149"/>
                    <a:pt x="133" y="131"/>
                    <a:pt x="128" y="112"/>
                  </a:cubicBezTo>
                  <a:cubicBezTo>
                    <a:pt x="127" y="112"/>
                    <a:pt x="126" y="112"/>
                    <a:pt x="127" y="113"/>
                  </a:cubicBezTo>
                  <a:cubicBezTo>
                    <a:pt x="131" y="138"/>
                    <a:pt x="136" y="162"/>
                    <a:pt x="141" y="187"/>
                  </a:cubicBezTo>
                  <a:cubicBezTo>
                    <a:pt x="146" y="213"/>
                    <a:pt x="150" y="239"/>
                    <a:pt x="154" y="265"/>
                  </a:cubicBezTo>
                  <a:cubicBezTo>
                    <a:pt x="157" y="290"/>
                    <a:pt x="160" y="316"/>
                    <a:pt x="161" y="341"/>
                  </a:cubicBezTo>
                  <a:cubicBezTo>
                    <a:pt x="161" y="348"/>
                    <a:pt x="161" y="354"/>
                    <a:pt x="161" y="361"/>
                  </a:cubicBezTo>
                  <a:cubicBezTo>
                    <a:pt x="161" y="381"/>
                    <a:pt x="158" y="402"/>
                    <a:pt x="155" y="422"/>
                  </a:cubicBezTo>
                  <a:cubicBezTo>
                    <a:pt x="152" y="436"/>
                    <a:pt x="148" y="451"/>
                    <a:pt x="144" y="465"/>
                  </a:cubicBezTo>
                  <a:cubicBezTo>
                    <a:pt x="141" y="457"/>
                    <a:pt x="137" y="449"/>
                    <a:pt x="133" y="442"/>
                  </a:cubicBezTo>
                  <a:cubicBezTo>
                    <a:pt x="121" y="420"/>
                    <a:pt x="109" y="398"/>
                    <a:pt x="95" y="377"/>
                  </a:cubicBezTo>
                  <a:cubicBezTo>
                    <a:pt x="76" y="346"/>
                    <a:pt x="55" y="316"/>
                    <a:pt x="30" y="289"/>
                  </a:cubicBezTo>
                  <a:cubicBezTo>
                    <a:pt x="21" y="280"/>
                    <a:pt x="12" y="270"/>
                    <a:pt x="0" y="264"/>
                  </a:cubicBezTo>
                  <a:cubicBezTo>
                    <a:pt x="2" y="262"/>
                    <a:pt x="3" y="261"/>
                    <a:pt x="5" y="260"/>
                  </a:cubicBezTo>
                  <a:cubicBezTo>
                    <a:pt x="9" y="256"/>
                    <a:pt x="15" y="253"/>
                    <a:pt x="19" y="248"/>
                  </a:cubicBezTo>
                  <a:cubicBezTo>
                    <a:pt x="22" y="246"/>
                    <a:pt x="23" y="242"/>
                    <a:pt x="23" y="239"/>
                  </a:cubicBezTo>
                  <a:cubicBezTo>
                    <a:pt x="24" y="237"/>
                    <a:pt x="25" y="235"/>
                    <a:pt x="26" y="234"/>
                  </a:cubicBezTo>
                  <a:cubicBezTo>
                    <a:pt x="28" y="228"/>
                    <a:pt x="31" y="223"/>
                    <a:pt x="34" y="218"/>
                  </a:cubicBezTo>
                  <a:cubicBezTo>
                    <a:pt x="41" y="204"/>
                    <a:pt x="49" y="191"/>
                    <a:pt x="57" y="178"/>
                  </a:cubicBezTo>
                  <a:cubicBezTo>
                    <a:pt x="70" y="158"/>
                    <a:pt x="82" y="137"/>
                    <a:pt x="96" y="118"/>
                  </a:cubicBezTo>
                  <a:cubicBezTo>
                    <a:pt x="97" y="117"/>
                    <a:pt x="97" y="114"/>
                    <a:pt x="94" y="115"/>
                  </a:cubicBezTo>
                  <a:cubicBezTo>
                    <a:pt x="94" y="115"/>
                    <a:pt x="93" y="115"/>
                    <a:pt x="93" y="115"/>
                  </a:cubicBezTo>
                  <a:cubicBezTo>
                    <a:pt x="89" y="115"/>
                    <a:pt x="85" y="115"/>
                    <a:pt x="82" y="112"/>
                  </a:cubicBezTo>
                  <a:cubicBezTo>
                    <a:pt x="79" y="109"/>
                    <a:pt x="79" y="105"/>
                    <a:pt x="79" y="101"/>
                  </a:cubicBezTo>
                  <a:cubicBezTo>
                    <a:pt x="79" y="91"/>
                    <a:pt x="83" y="80"/>
                    <a:pt x="87" y="70"/>
                  </a:cubicBezTo>
                  <a:cubicBezTo>
                    <a:pt x="97" y="45"/>
                    <a:pt x="109" y="19"/>
                    <a:pt x="129" y="0"/>
                  </a:cubicBezTo>
                  <a:cubicBezTo>
                    <a:pt x="144" y="1"/>
                    <a:pt x="154" y="20"/>
                    <a:pt x="160" y="32"/>
                  </a:cubicBezTo>
                  <a:cubicBezTo>
                    <a:pt x="170" y="48"/>
                    <a:pt x="177" y="66"/>
                    <a:pt x="184" y="84"/>
                  </a:cubicBezTo>
                  <a:cubicBezTo>
                    <a:pt x="193" y="109"/>
                    <a:pt x="199" y="135"/>
                    <a:pt x="205" y="161"/>
                  </a:cubicBezTo>
                  <a:cubicBezTo>
                    <a:pt x="210" y="187"/>
                    <a:pt x="216" y="214"/>
                    <a:pt x="221" y="240"/>
                  </a:cubicBezTo>
                  <a:cubicBezTo>
                    <a:pt x="223" y="251"/>
                    <a:pt x="225" y="262"/>
                    <a:pt x="226" y="273"/>
                  </a:cubicBezTo>
                  <a:cubicBezTo>
                    <a:pt x="227" y="283"/>
                    <a:pt x="227" y="293"/>
                    <a:pt x="227" y="304"/>
                  </a:cubicBezTo>
                  <a:cubicBezTo>
                    <a:pt x="222" y="306"/>
                    <a:pt x="218" y="310"/>
                    <a:pt x="213" y="312"/>
                  </a:cubicBezTo>
                  <a:close/>
                </a:path>
              </a:pathLst>
            </a:custGeom>
            <a:solidFill>
              <a:srgbClr val="32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4" name="Freeform 1840"/>
            <p:cNvSpPr>
              <a:spLocks noChangeArrowheads="1"/>
            </p:cNvSpPr>
            <p:nvPr/>
          </p:nvSpPr>
          <p:spPr bwMode="auto">
            <a:xfrm>
              <a:off x="1101725" y="1419225"/>
              <a:ext cx="109538" cy="131763"/>
            </a:xfrm>
            <a:custGeom>
              <a:avLst/>
              <a:gdLst>
                <a:gd name="T0" fmla="*/ 2147483647 w 85"/>
                <a:gd name="T1" fmla="*/ 0 h 102"/>
                <a:gd name="T2" fmla="*/ 2147483647 w 85"/>
                <a:gd name="T3" fmla="*/ 2147483647 h 102"/>
                <a:gd name="T4" fmla="*/ 2147483647 w 85"/>
                <a:gd name="T5" fmla="*/ 2147483647 h 102"/>
                <a:gd name="T6" fmla="*/ 0 w 85"/>
                <a:gd name="T7" fmla="*/ 2147483647 h 102"/>
                <a:gd name="T8" fmla="*/ 2147483647 w 85"/>
                <a:gd name="T9" fmla="*/ 2147483647 h 102"/>
                <a:gd name="T10" fmla="*/ 2147483647 w 85"/>
                <a:gd name="T11" fmla="*/ 2147483647 h 102"/>
                <a:gd name="T12" fmla="*/ 2147483647 w 85"/>
                <a:gd name="T13" fmla="*/ 2147483647 h 102"/>
                <a:gd name="T14" fmla="*/ 2147483647 w 85"/>
                <a:gd name="T15" fmla="*/ 2147483647 h 102"/>
                <a:gd name="T16" fmla="*/ 2147483647 w 85"/>
                <a:gd name="T17" fmla="*/ 0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5"/>
                <a:gd name="T28" fmla="*/ 0 h 102"/>
                <a:gd name="T29" fmla="*/ 85 w 85"/>
                <a:gd name="T30" fmla="*/ 102 h 10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5" h="102">
                  <a:moveTo>
                    <a:pt x="85" y="0"/>
                  </a:moveTo>
                  <a:cubicBezTo>
                    <a:pt x="83" y="10"/>
                    <a:pt x="69" y="18"/>
                    <a:pt x="66" y="29"/>
                  </a:cubicBezTo>
                  <a:cubicBezTo>
                    <a:pt x="61" y="41"/>
                    <a:pt x="59" y="54"/>
                    <a:pt x="46" y="59"/>
                  </a:cubicBezTo>
                  <a:cubicBezTo>
                    <a:pt x="31" y="65"/>
                    <a:pt x="14" y="63"/>
                    <a:pt x="0" y="56"/>
                  </a:cubicBezTo>
                  <a:cubicBezTo>
                    <a:pt x="8" y="71"/>
                    <a:pt x="9" y="74"/>
                    <a:pt x="24" y="79"/>
                  </a:cubicBezTo>
                  <a:cubicBezTo>
                    <a:pt x="34" y="82"/>
                    <a:pt x="47" y="80"/>
                    <a:pt x="56" y="87"/>
                  </a:cubicBezTo>
                  <a:cubicBezTo>
                    <a:pt x="60" y="91"/>
                    <a:pt x="62" y="98"/>
                    <a:pt x="66" y="102"/>
                  </a:cubicBezTo>
                  <a:cubicBezTo>
                    <a:pt x="73" y="84"/>
                    <a:pt x="72" y="59"/>
                    <a:pt x="76" y="40"/>
                  </a:cubicBezTo>
                  <a:cubicBezTo>
                    <a:pt x="79" y="27"/>
                    <a:pt x="82" y="13"/>
                    <a:pt x="85" y="0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5" name="Freeform 1841"/>
            <p:cNvSpPr>
              <a:spLocks noChangeArrowheads="1"/>
            </p:cNvSpPr>
            <p:nvPr/>
          </p:nvSpPr>
          <p:spPr bwMode="auto">
            <a:xfrm>
              <a:off x="925513" y="1447800"/>
              <a:ext cx="88900" cy="100013"/>
            </a:xfrm>
            <a:custGeom>
              <a:avLst/>
              <a:gdLst>
                <a:gd name="T0" fmla="*/ 2147483647 w 69"/>
                <a:gd name="T1" fmla="*/ 2147483647 h 77"/>
                <a:gd name="T2" fmla="*/ 2147483647 w 69"/>
                <a:gd name="T3" fmla="*/ 2147483647 h 77"/>
                <a:gd name="T4" fmla="*/ 2147483647 w 69"/>
                <a:gd name="T5" fmla="*/ 2147483647 h 77"/>
                <a:gd name="T6" fmla="*/ 0 w 69"/>
                <a:gd name="T7" fmla="*/ 0 h 77"/>
                <a:gd name="T8" fmla="*/ 2147483647 w 69"/>
                <a:gd name="T9" fmla="*/ 2147483647 h 77"/>
                <a:gd name="T10" fmla="*/ 2147483647 w 69"/>
                <a:gd name="T11" fmla="*/ 2147483647 h 77"/>
                <a:gd name="T12" fmla="*/ 2147483647 w 69"/>
                <a:gd name="T13" fmla="*/ 214748364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9"/>
                <a:gd name="T22" fmla="*/ 0 h 77"/>
                <a:gd name="T23" fmla="*/ 69 w 69"/>
                <a:gd name="T24" fmla="*/ 77 h 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9" h="77">
                  <a:moveTo>
                    <a:pt x="67" y="50"/>
                  </a:moveTo>
                  <a:cubicBezTo>
                    <a:pt x="69" y="47"/>
                    <a:pt x="69" y="43"/>
                    <a:pt x="69" y="39"/>
                  </a:cubicBezTo>
                  <a:cubicBezTo>
                    <a:pt x="54" y="52"/>
                    <a:pt x="34" y="56"/>
                    <a:pt x="20" y="41"/>
                  </a:cubicBezTo>
                  <a:cubicBezTo>
                    <a:pt x="13" y="33"/>
                    <a:pt x="8" y="12"/>
                    <a:pt x="0" y="0"/>
                  </a:cubicBezTo>
                  <a:cubicBezTo>
                    <a:pt x="4" y="26"/>
                    <a:pt x="8" y="51"/>
                    <a:pt x="11" y="77"/>
                  </a:cubicBezTo>
                  <a:cubicBezTo>
                    <a:pt x="10" y="70"/>
                    <a:pt x="44" y="70"/>
                    <a:pt x="47" y="69"/>
                  </a:cubicBezTo>
                  <a:cubicBezTo>
                    <a:pt x="55" y="66"/>
                    <a:pt x="64" y="59"/>
                    <a:pt x="67" y="50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6" name="Freeform 1842"/>
            <p:cNvSpPr>
              <a:spLocks noChangeArrowheads="1"/>
            </p:cNvSpPr>
            <p:nvPr/>
          </p:nvSpPr>
          <p:spPr bwMode="auto">
            <a:xfrm>
              <a:off x="879475" y="1074737"/>
              <a:ext cx="357188" cy="252413"/>
            </a:xfrm>
            <a:custGeom>
              <a:avLst/>
              <a:gdLst>
                <a:gd name="T0" fmla="*/ 2147483647 w 276"/>
                <a:gd name="T1" fmla="*/ 2147483647 h 194"/>
                <a:gd name="T2" fmla="*/ 2147483647 w 276"/>
                <a:gd name="T3" fmla="*/ 2147483647 h 194"/>
                <a:gd name="T4" fmla="*/ 2147483647 w 276"/>
                <a:gd name="T5" fmla="*/ 2147483647 h 194"/>
                <a:gd name="T6" fmla="*/ 2147483647 w 276"/>
                <a:gd name="T7" fmla="*/ 2147483647 h 194"/>
                <a:gd name="T8" fmla="*/ 2147483647 w 276"/>
                <a:gd name="T9" fmla="*/ 2147483647 h 194"/>
                <a:gd name="T10" fmla="*/ 2147483647 w 276"/>
                <a:gd name="T11" fmla="*/ 2147483647 h 194"/>
                <a:gd name="T12" fmla="*/ 2147483647 w 276"/>
                <a:gd name="T13" fmla="*/ 2147483647 h 194"/>
                <a:gd name="T14" fmla="*/ 2147483647 w 276"/>
                <a:gd name="T15" fmla="*/ 2147483647 h 194"/>
                <a:gd name="T16" fmla="*/ 2147483647 w 276"/>
                <a:gd name="T17" fmla="*/ 2147483647 h 194"/>
                <a:gd name="T18" fmla="*/ 2147483647 w 276"/>
                <a:gd name="T19" fmla="*/ 2147483647 h 194"/>
                <a:gd name="T20" fmla="*/ 2147483647 w 276"/>
                <a:gd name="T21" fmla="*/ 2147483647 h 194"/>
                <a:gd name="T22" fmla="*/ 2147483647 w 276"/>
                <a:gd name="T23" fmla="*/ 2147483647 h 194"/>
                <a:gd name="T24" fmla="*/ 2147483647 w 276"/>
                <a:gd name="T25" fmla="*/ 2147483647 h 194"/>
                <a:gd name="T26" fmla="*/ 2147483647 w 276"/>
                <a:gd name="T27" fmla="*/ 2147483647 h 194"/>
                <a:gd name="T28" fmla="*/ 2147483647 w 276"/>
                <a:gd name="T29" fmla="*/ 2147483647 h 194"/>
                <a:gd name="T30" fmla="*/ 2147483647 w 276"/>
                <a:gd name="T31" fmla="*/ 0 h 194"/>
                <a:gd name="T32" fmla="*/ 2147483647 w 276"/>
                <a:gd name="T33" fmla="*/ 2147483647 h 194"/>
                <a:gd name="T34" fmla="*/ 2147483647 w 276"/>
                <a:gd name="T35" fmla="*/ 2147483647 h 194"/>
                <a:gd name="T36" fmla="*/ 2147483647 w 276"/>
                <a:gd name="T37" fmla="*/ 2147483647 h 194"/>
                <a:gd name="T38" fmla="*/ 0 w 276"/>
                <a:gd name="T39" fmla="*/ 2147483647 h 194"/>
                <a:gd name="T40" fmla="*/ 2147483647 w 276"/>
                <a:gd name="T41" fmla="*/ 2147483647 h 194"/>
                <a:gd name="T42" fmla="*/ 2147483647 w 276"/>
                <a:gd name="T43" fmla="*/ 2147483647 h 194"/>
                <a:gd name="T44" fmla="*/ 2147483647 w 276"/>
                <a:gd name="T45" fmla="*/ 2147483647 h 19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76"/>
                <a:gd name="T70" fmla="*/ 0 h 194"/>
                <a:gd name="T71" fmla="*/ 276 w 276"/>
                <a:gd name="T72" fmla="*/ 194 h 19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76" h="194">
                  <a:moveTo>
                    <a:pt x="71" y="102"/>
                  </a:moveTo>
                  <a:cubicBezTo>
                    <a:pt x="82" y="90"/>
                    <a:pt x="89" y="73"/>
                    <a:pt x="104" y="65"/>
                  </a:cubicBezTo>
                  <a:cubicBezTo>
                    <a:pt x="109" y="63"/>
                    <a:pt x="112" y="61"/>
                    <a:pt x="117" y="59"/>
                  </a:cubicBezTo>
                  <a:cubicBezTo>
                    <a:pt x="120" y="56"/>
                    <a:pt x="123" y="51"/>
                    <a:pt x="128" y="49"/>
                  </a:cubicBezTo>
                  <a:cubicBezTo>
                    <a:pt x="134" y="47"/>
                    <a:pt x="146" y="52"/>
                    <a:pt x="153" y="54"/>
                  </a:cubicBezTo>
                  <a:cubicBezTo>
                    <a:pt x="172" y="60"/>
                    <a:pt x="186" y="69"/>
                    <a:pt x="199" y="86"/>
                  </a:cubicBezTo>
                  <a:cubicBezTo>
                    <a:pt x="206" y="94"/>
                    <a:pt x="211" y="103"/>
                    <a:pt x="218" y="111"/>
                  </a:cubicBezTo>
                  <a:cubicBezTo>
                    <a:pt x="227" y="121"/>
                    <a:pt x="230" y="132"/>
                    <a:pt x="237" y="143"/>
                  </a:cubicBezTo>
                  <a:cubicBezTo>
                    <a:pt x="247" y="156"/>
                    <a:pt x="256" y="171"/>
                    <a:pt x="266" y="184"/>
                  </a:cubicBezTo>
                  <a:cubicBezTo>
                    <a:pt x="268" y="187"/>
                    <a:pt x="270" y="191"/>
                    <a:pt x="273" y="194"/>
                  </a:cubicBezTo>
                  <a:cubicBezTo>
                    <a:pt x="274" y="191"/>
                    <a:pt x="275" y="187"/>
                    <a:pt x="276" y="183"/>
                  </a:cubicBezTo>
                  <a:cubicBezTo>
                    <a:pt x="276" y="182"/>
                    <a:pt x="276" y="179"/>
                    <a:pt x="276" y="178"/>
                  </a:cubicBezTo>
                  <a:cubicBezTo>
                    <a:pt x="273" y="171"/>
                    <a:pt x="269" y="164"/>
                    <a:pt x="265" y="157"/>
                  </a:cubicBezTo>
                  <a:cubicBezTo>
                    <a:pt x="246" y="123"/>
                    <a:pt x="226" y="90"/>
                    <a:pt x="202" y="59"/>
                  </a:cubicBezTo>
                  <a:cubicBezTo>
                    <a:pt x="192" y="46"/>
                    <a:pt x="181" y="33"/>
                    <a:pt x="170" y="21"/>
                  </a:cubicBezTo>
                  <a:cubicBezTo>
                    <a:pt x="162" y="13"/>
                    <a:pt x="154" y="5"/>
                    <a:pt x="144" y="0"/>
                  </a:cubicBezTo>
                  <a:cubicBezTo>
                    <a:pt x="135" y="7"/>
                    <a:pt x="126" y="15"/>
                    <a:pt x="118" y="22"/>
                  </a:cubicBezTo>
                  <a:cubicBezTo>
                    <a:pt x="87" y="51"/>
                    <a:pt x="58" y="82"/>
                    <a:pt x="33" y="116"/>
                  </a:cubicBezTo>
                  <a:cubicBezTo>
                    <a:pt x="22" y="133"/>
                    <a:pt x="11" y="149"/>
                    <a:pt x="1" y="167"/>
                  </a:cubicBezTo>
                  <a:cubicBezTo>
                    <a:pt x="1" y="168"/>
                    <a:pt x="0" y="168"/>
                    <a:pt x="0" y="169"/>
                  </a:cubicBezTo>
                  <a:cubicBezTo>
                    <a:pt x="4" y="171"/>
                    <a:pt x="6" y="176"/>
                    <a:pt x="8" y="180"/>
                  </a:cubicBezTo>
                  <a:cubicBezTo>
                    <a:pt x="17" y="169"/>
                    <a:pt x="24" y="157"/>
                    <a:pt x="32" y="146"/>
                  </a:cubicBezTo>
                  <a:cubicBezTo>
                    <a:pt x="44" y="129"/>
                    <a:pt x="57" y="116"/>
                    <a:pt x="71" y="102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7" name="Freeform 1843"/>
            <p:cNvSpPr>
              <a:spLocks noChangeArrowheads="1"/>
            </p:cNvSpPr>
            <p:nvPr/>
          </p:nvSpPr>
          <p:spPr bwMode="auto">
            <a:xfrm>
              <a:off x="1060450" y="1731962"/>
              <a:ext cx="112713" cy="58738"/>
            </a:xfrm>
            <a:custGeom>
              <a:avLst/>
              <a:gdLst>
                <a:gd name="T0" fmla="*/ 2147483647 w 87"/>
                <a:gd name="T1" fmla="*/ 2147483647 h 46"/>
                <a:gd name="T2" fmla="*/ 2147483647 w 87"/>
                <a:gd name="T3" fmla="*/ 2147483647 h 46"/>
                <a:gd name="T4" fmla="*/ 0 w 87"/>
                <a:gd name="T5" fmla="*/ 2147483647 h 46"/>
                <a:gd name="T6" fmla="*/ 2147483647 w 87"/>
                <a:gd name="T7" fmla="*/ 2147483647 h 46"/>
                <a:gd name="T8" fmla="*/ 2147483647 w 87"/>
                <a:gd name="T9" fmla="*/ 2147483647 h 46"/>
                <a:gd name="T10" fmla="*/ 2147483647 w 87"/>
                <a:gd name="T11" fmla="*/ 2147483647 h 46"/>
                <a:gd name="T12" fmla="*/ 2147483647 w 87"/>
                <a:gd name="T13" fmla="*/ 2147483647 h 46"/>
                <a:gd name="T14" fmla="*/ 2147483647 w 87"/>
                <a:gd name="T15" fmla="*/ 0 h 46"/>
                <a:gd name="T16" fmla="*/ 2147483647 w 87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7"/>
                <a:gd name="T28" fmla="*/ 0 h 46"/>
                <a:gd name="T29" fmla="*/ 87 w 87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7" h="46">
                  <a:moveTo>
                    <a:pt x="60" y="18"/>
                  </a:moveTo>
                  <a:cubicBezTo>
                    <a:pt x="49" y="21"/>
                    <a:pt x="40" y="22"/>
                    <a:pt x="30" y="24"/>
                  </a:cubicBezTo>
                  <a:cubicBezTo>
                    <a:pt x="21" y="25"/>
                    <a:pt x="10" y="29"/>
                    <a:pt x="0" y="30"/>
                  </a:cubicBezTo>
                  <a:cubicBezTo>
                    <a:pt x="10" y="30"/>
                    <a:pt x="20" y="33"/>
                    <a:pt x="30" y="33"/>
                  </a:cubicBezTo>
                  <a:cubicBezTo>
                    <a:pt x="42" y="34"/>
                    <a:pt x="51" y="32"/>
                    <a:pt x="45" y="46"/>
                  </a:cubicBezTo>
                  <a:cubicBezTo>
                    <a:pt x="58" y="44"/>
                    <a:pt x="71" y="42"/>
                    <a:pt x="84" y="38"/>
                  </a:cubicBezTo>
                  <a:cubicBezTo>
                    <a:pt x="85" y="26"/>
                    <a:pt x="85" y="14"/>
                    <a:pt x="86" y="2"/>
                  </a:cubicBezTo>
                  <a:cubicBezTo>
                    <a:pt x="86" y="1"/>
                    <a:pt x="86" y="1"/>
                    <a:pt x="87" y="0"/>
                  </a:cubicBezTo>
                  <a:cubicBezTo>
                    <a:pt x="79" y="9"/>
                    <a:pt x="71" y="14"/>
                    <a:pt x="60" y="18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8" name="Freeform 1844"/>
            <p:cNvSpPr>
              <a:spLocks noChangeArrowheads="1"/>
            </p:cNvSpPr>
            <p:nvPr/>
          </p:nvSpPr>
          <p:spPr bwMode="auto">
            <a:xfrm>
              <a:off x="944563" y="1754187"/>
              <a:ext cx="73025" cy="44450"/>
            </a:xfrm>
            <a:custGeom>
              <a:avLst/>
              <a:gdLst>
                <a:gd name="T0" fmla="*/ 2147483647 w 57"/>
                <a:gd name="T1" fmla="*/ 2147483647 h 35"/>
                <a:gd name="T2" fmla="*/ 2147483647 w 57"/>
                <a:gd name="T3" fmla="*/ 0 h 35"/>
                <a:gd name="T4" fmla="*/ 0 w 57"/>
                <a:gd name="T5" fmla="*/ 2147483647 h 35"/>
                <a:gd name="T6" fmla="*/ 2147483647 w 57"/>
                <a:gd name="T7" fmla="*/ 2147483647 h 35"/>
                <a:gd name="T8" fmla="*/ 2147483647 w 57"/>
                <a:gd name="T9" fmla="*/ 2147483647 h 35"/>
                <a:gd name="T10" fmla="*/ 2147483647 w 57"/>
                <a:gd name="T11" fmla="*/ 2147483647 h 35"/>
                <a:gd name="T12" fmla="*/ 2147483647 w 57"/>
                <a:gd name="T13" fmla="*/ 214748364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35"/>
                <a:gd name="T23" fmla="*/ 57 w 57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35">
                  <a:moveTo>
                    <a:pt x="14" y="11"/>
                  </a:moveTo>
                  <a:cubicBezTo>
                    <a:pt x="9" y="7"/>
                    <a:pt x="5" y="4"/>
                    <a:pt x="2" y="0"/>
                  </a:cubicBezTo>
                  <a:cubicBezTo>
                    <a:pt x="1" y="10"/>
                    <a:pt x="0" y="21"/>
                    <a:pt x="0" y="32"/>
                  </a:cubicBezTo>
                  <a:cubicBezTo>
                    <a:pt x="13" y="34"/>
                    <a:pt x="26" y="35"/>
                    <a:pt x="39" y="34"/>
                  </a:cubicBezTo>
                  <a:cubicBezTo>
                    <a:pt x="45" y="34"/>
                    <a:pt x="51" y="33"/>
                    <a:pt x="57" y="32"/>
                  </a:cubicBezTo>
                  <a:cubicBezTo>
                    <a:pt x="50" y="29"/>
                    <a:pt x="44" y="29"/>
                    <a:pt x="35" y="28"/>
                  </a:cubicBezTo>
                  <a:cubicBezTo>
                    <a:pt x="24" y="26"/>
                    <a:pt x="22" y="18"/>
                    <a:pt x="14" y="11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69" name="Freeform 1845"/>
            <p:cNvSpPr>
              <a:spLocks noChangeArrowheads="1"/>
            </p:cNvSpPr>
            <p:nvPr/>
          </p:nvSpPr>
          <p:spPr bwMode="auto">
            <a:xfrm>
              <a:off x="1082675" y="1239837"/>
              <a:ext cx="106363" cy="252413"/>
            </a:xfrm>
            <a:custGeom>
              <a:avLst/>
              <a:gdLst>
                <a:gd name="T0" fmla="*/ 2147483647 w 82"/>
                <a:gd name="T1" fmla="*/ 2147483647 h 194"/>
                <a:gd name="T2" fmla="*/ 2147483647 w 82"/>
                <a:gd name="T3" fmla="*/ 2147483647 h 194"/>
                <a:gd name="T4" fmla="*/ 2147483647 w 82"/>
                <a:gd name="T5" fmla="*/ 2147483647 h 194"/>
                <a:gd name="T6" fmla="*/ 2147483647 w 82"/>
                <a:gd name="T7" fmla="*/ 2147483647 h 194"/>
                <a:gd name="T8" fmla="*/ 2147483647 w 82"/>
                <a:gd name="T9" fmla="*/ 0 h 194"/>
                <a:gd name="T10" fmla="*/ 2147483647 w 82"/>
                <a:gd name="T11" fmla="*/ 2147483647 h 194"/>
                <a:gd name="T12" fmla="*/ 2147483647 w 82"/>
                <a:gd name="T13" fmla="*/ 2147483647 h 194"/>
                <a:gd name="T14" fmla="*/ 2147483647 w 82"/>
                <a:gd name="T15" fmla="*/ 2147483647 h 194"/>
                <a:gd name="T16" fmla="*/ 2147483647 w 82"/>
                <a:gd name="T17" fmla="*/ 2147483647 h 194"/>
                <a:gd name="T18" fmla="*/ 2147483647 w 82"/>
                <a:gd name="T19" fmla="*/ 2147483647 h 194"/>
                <a:gd name="T20" fmla="*/ 2147483647 w 82"/>
                <a:gd name="T21" fmla="*/ 2147483647 h 1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2"/>
                <a:gd name="T34" fmla="*/ 0 h 194"/>
                <a:gd name="T35" fmla="*/ 82 w 82"/>
                <a:gd name="T36" fmla="*/ 194 h 19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2" h="194">
                  <a:moveTo>
                    <a:pt x="50" y="165"/>
                  </a:moveTo>
                  <a:cubicBezTo>
                    <a:pt x="60" y="156"/>
                    <a:pt x="60" y="146"/>
                    <a:pt x="63" y="133"/>
                  </a:cubicBezTo>
                  <a:cubicBezTo>
                    <a:pt x="67" y="117"/>
                    <a:pt x="80" y="101"/>
                    <a:pt x="81" y="85"/>
                  </a:cubicBezTo>
                  <a:cubicBezTo>
                    <a:pt x="82" y="69"/>
                    <a:pt x="69" y="56"/>
                    <a:pt x="64" y="42"/>
                  </a:cubicBezTo>
                  <a:cubicBezTo>
                    <a:pt x="59" y="28"/>
                    <a:pt x="53" y="14"/>
                    <a:pt x="48" y="0"/>
                  </a:cubicBezTo>
                  <a:cubicBezTo>
                    <a:pt x="40" y="2"/>
                    <a:pt x="33" y="6"/>
                    <a:pt x="26" y="9"/>
                  </a:cubicBezTo>
                  <a:cubicBezTo>
                    <a:pt x="21" y="10"/>
                    <a:pt x="13" y="9"/>
                    <a:pt x="9" y="13"/>
                  </a:cubicBezTo>
                  <a:cubicBezTo>
                    <a:pt x="0" y="22"/>
                    <a:pt x="11" y="36"/>
                    <a:pt x="12" y="46"/>
                  </a:cubicBezTo>
                  <a:cubicBezTo>
                    <a:pt x="13" y="63"/>
                    <a:pt x="5" y="77"/>
                    <a:pt x="5" y="93"/>
                  </a:cubicBezTo>
                  <a:cubicBezTo>
                    <a:pt x="5" y="120"/>
                    <a:pt x="21" y="142"/>
                    <a:pt x="11" y="168"/>
                  </a:cubicBezTo>
                  <a:cubicBezTo>
                    <a:pt x="2" y="194"/>
                    <a:pt x="43" y="172"/>
                    <a:pt x="50" y="165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0" name="Freeform 1846"/>
            <p:cNvSpPr>
              <a:spLocks noChangeArrowheads="1"/>
            </p:cNvSpPr>
            <p:nvPr/>
          </p:nvSpPr>
          <p:spPr bwMode="auto">
            <a:xfrm>
              <a:off x="912813" y="1239837"/>
              <a:ext cx="128588" cy="258763"/>
            </a:xfrm>
            <a:custGeom>
              <a:avLst/>
              <a:gdLst>
                <a:gd name="T0" fmla="*/ 2147483647 w 99"/>
                <a:gd name="T1" fmla="*/ 2147483647 h 200"/>
                <a:gd name="T2" fmla="*/ 2147483647 w 99"/>
                <a:gd name="T3" fmla="*/ 2147483647 h 200"/>
                <a:gd name="T4" fmla="*/ 2147483647 w 99"/>
                <a:gd name="T5" fmla="*/ 2147483647 h 200"/>
                <a:gd name="T6" fmla="*/ 2147483647 w 99"/>
                <a:gd name="T7" fmla="*/ 2147483647 h 200"/>
                <a:gd name="T8" fmla="*/ 2147483647 w 99"/>
                <a:gd name="T9" fmla="*/ 2147483647 h 200"/>
                <a:gd name="T10" fmla="*/ 2147483647 w 99"/>
                <a:gd name="T11" fmla="*/ 2147483647 h 200"/>
                <a:gd name="T12" fmla="*/ 2147483647 w 99"/>
                <a:gd name="T13" fmla="*/ 2147483647 h 200"/>
                <a:gd name="T14" fmla="*/ 2147483647 w 99"/>
                <a:gd name="T15" fmla="*/ 2147483647 h 200"/>
                <a:gd name="T16" fmla="*/ 2147483647 w 99"/>
                <a:gd name="T17" fmla="*/ 2147483647 h 200"/>
                <a:gd name="T18" fmla="*/ 2147483647 w 99"/>
                <a:gd name="T19" fmla="*/ 2147483647 h 200"/>
                <a:gd name="T20" fmla="*/ 2147483647 w 99"/>
                <a:gd name="T21" fmla="*/ 2147483647 h 200"/>
                <a:gd name="T22" fmla="*/ 2147483647 w 99"/>
                <a:gd name="T23" fmla="*/ 0 h 200"/>
                <a:gd name="T24" fmla="*/ 2147483647 w 99"/>
                <a:gd name="T25" fmla="*/ 2147483647 h 2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9"/>
                <a:gd name="T40" fmla="*/ 0 h 200"/>
                <a:gd name="T41" fmla="*/ 99 w 99"/>
                <a:gd name="T42" fmla="*/ 200 h 20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9" h="200">
                  <a:moveTo>
                    <a:pt x="30" y="34"/>
                  </a:moveTo>
                  <a:cubicBezTo>
                    <a:pt x="28" y="37"/>
                    <a:pt x="26" y="40"/>
                    <a:pt x="24" y="43"/>
                  </a:cubicBezTo>
                  <a:cubicBezTo>
                    <a:pt x="20" y="48"/>
                    <a:pt x="13" y="52"/>
                    <a:pt x="11" y="57"/>
                  </a:cubicBezTo>
                  <a:cubicBezTo>
                    <a:pt x="0" y="77"/>
                    <a:pt x="13" y="103"/>
                    <a:pt x="16" y="124"/>
                  </a:cubicBezTo>
                  <a:cubicBezTo>
                    <a:pt x="19" y="144"/>
                    <a:pt x="22" y="172"/>
                    <a:pt x="36" y="189"/>
                  </a:cubicBezTo>
                  <a:cubicBezTo>
                    <a:pt x="45" y="200"/>
                    <a:pt x="61" y="190"/>
                    <a:pt x="65" y="179"/>
                  </a:cubicBezTo>
                  <a:cubicBezTo>
                    <a:pt x="70" y="167"/>
                    <a:pt x="71" y="155"/>
                    <a:pt x="72" y="143"/>
                  </a:cubicBezTo>
                  <a:cubicBezTo>
                    <a:pt x="74" y="119"/>
                    <a:pt x="74" y="97"/>
                    <a:pt x="78" y="73"/>
                  </a:cubicBezTo>
                  <a:cubicBezTo>
                    <a:pt x="82" y="51"/>
                    <a:pt x="96" y="35"/>
                    <a:pt x="99" y="14"/>
                  </a:cubicBezTo>
                  <a:cubicBezTo>
                    <a:pt x="90" y="13"/>
                    <a:pt x="81" y="9"/>
                    <a:pt x="71" y="9"/>
                  </a:cubicBezTo>
                  <a:cubicBezTo>
                    <a:pt x="66" y="9"/>
                    <a:pt x="61" y="10"/>
                    <a:pt x="56" y="8"/>
                  </a:cubicBezTo>
                  <a:cubicBezTo>
                    <a:pt x="52" y="6"/>
                    <a:pt x="49" y="1"/>
                    <a:pt x="44" y="0"/>
                  </a:cubicBezTo>
                  <a:cubicBezTo>
                    <a:pt x="39" y="11"/>
                    <a:pt x="36" y="23"/>
                    <a:pt x="30" y="34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1" name="Freeform 1847"/>
            <p:cNvSpPr>
              <a:spLocks noChangeArrowheads="1"/>
            </p:cNvSpPr>
            <p:nvPr/>
          </p:nvSpPr>
          <p:spPr bwMode="auto">
            <a:xfrm>
              <a:off x="949325" y="1560512"/>
              <a:ext cx="77788" cy="195263"/>
            </a:xfrm>
            <a:custGeom>
              <a:avLst/>
              <a:gdLst>
                <a:gd name="T0" fmla="*/ 2147483647 w 60"/>
                <a:gd name="T1" fmla="*/ 2147483647 h 151"/>
                <a:gd name="T2" fmla="*/ 2147483647 w 60"/>
                <a:gd name="T3" fmla="*/ 2147483647 h 151"/>
                <a:gd name="T4" fmla="*/ 2147483647 w 60"/>
                <a:gd name="T5" fmla="*/ 2147483647 h 151"/>
                <a:gd name="T6" fmla="*/ 2147483647 w 60"/>
                <a:gd name="T7" fmla="*/ 2147483647 h 151"/>
                <a:gd name="T8" fmla="*/ 2147483647 w 60"/>
                <a:gd name="T9" fmla="*/ 2147483647 h 151"/>
                <a:gd name="T10" fmla="*/ 2147483647 w 60"/>
                <a:gd name="T11" fmla="*/ 2147483647 h 151"/>
                <a:gd name="T12" fmla="*/ 2147483647 w 60"/>
                <a:gd name="T13" fmla="*/ 2147483647 h 151"/>
                <a:gd name="T14" fmla="*/ 2147483647 w 60"/>
                <a:gd name="T15" fmla="*/ 2147483647 h 151"/>
                <a:gd name="T16" fmla="*/ 2147483647 w 60"/>
                <a:gd name="T17" fmla="*/ 2147483647 h 1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151"/>
                <a:gd name="T29" fmla="*/ 60 w 60"/>
                <a:gd name="T30" fmla="*/ 151 h 15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151">
                  <a:moveTo>
                    <a:pt x="15" y="43"/>
                  </a:moveTo>
                  <a:cubicBezTo>
                    <a:pt x="17" y="56"/>
                    <a:pt x="14" y="71"/>
                    <a:pt x="15" y="84"/>
                  </a:cubicBezTo>
                  <a:cubicBezTo>
                    <a:pt x="16" y="105"/>
                    <a:pt x="22" y="132"/>
                    <a:pt x="30" y="151"/>
                  </a:cubicBezTo>
                  <a:cubicBezTo>
                    <a:pt x="30" y="133"/>
                    <a:pt x="34" y="111"/>
                    <a:pt x="42" y="96"/>
                  </a:cubicBezTo>
                  <a:cubicBezTo>
                    <a:pt x="52" y="80"/>
                    <a:pt x="58" y="73"/>
                    <a:pt x="58" y="53"/>
                  </a:cubicBezTo>
                  <a:cubicBezTo>
                    <a:pt x="58" y="40"/>
                    <a:pt x="60" y="16"/>
                    <a:pt x="51" y="6"/>
                  </a:cubicBezTo>
                  <a:cubicBezTo>
                    <a:pt x="45" y="0"/>
                    <a:pt x="40" y="4"/>
                    <a:pt x="32" y="6"/>
                  </a:cubicBezTo>
                  <a:cubicBezTo>
                    <a:pt x="22" y="9"/>
                    <a:pt x="12" y="5"/>
                    <a:pt x="2" y="9"/>
                  </a:cubicBezTo>
                  <a:cubicBezTo>
                    <a:pt x="0" y="10"/>
                    <a:pt x="14" y="40"/>
                    <a:pt x="15" y="43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2" name="Freeform 1848"/>
            <p:cNvSpPr>
              <a:spLocks noChangeArrowheads="1"/>
            </p:cNvSpPr>
            <p:nvPr/>
          </p:nvSpPr>
          <p:spPr bwMode="auto">
            <a:xfrm>
              <a:off x="1068388" y="1554162"/>
              <a:ext cx="95250" cy="176213"/>
            </a:xfrm>
            <a:custGeom>
              <a:avLst/>
              <a:gdLst>
                <a:gd name="T0" fmla="*/ 2147483647 w 73"/>
                <a:gd name="T1" fmla="*/ 2147483647 h 136"/>
                <a:gd name="T2" fmla="*/ 2147483647 w 73"/>
                <a:gd name="T3" fmla="*/ 2147483647 h 136"/>
                <a:gd name="T4" fmla="*/ 2147483647 w 73"/>
                <a:gd name="T5" fmla="*/ 2147483647 h 136"/>
                <a:gd name="T6" fmla="*/ 2147483647 w 73"/>
                <a:gd name="T7" fmla="*/ 2147483647 h 136"/>
                <a:gd name="T8" fmla="*/ 2147483647 w 73"/>
                <a:gd name="T9" fmla="*/ 2147483647 h 136"/>
                <a:gd name="T10" fmla="*/ 2147483647 w 73"/>
                <a:gd name="T11" fmla="*/ 2147483647 h 136"/>
                <a:gd name="T12" fmla="*/ 2147483647 w 73"/>
                <a:gd name="T13" fmla="*/ 2147483647 h 136"/>
                <a:gd name="T14" fmla="*/ 2147483647 w 73"/>
                <a:gd name="T15" fmla="*/ 2147483647 h 136"/>
                <a:gd name="T16" fmla="*/ 2147483647 w 73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"/>
                <a:gd name="T28" fmla="*/ 0 h 136"/>
                <a:gd name="T29" fmla="*/ 73 w 73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" h="136">
                  <a:moveTo>
                    <a:pt x="59" y="2"/>
                  </a:moveTo>
                  <a:cubicBezTo>
                    <a:pt x="66" y="4"/>
                    <a:pt x="73" y="17"/>
                    <a:pt x="73" y="24"/>
                  </a:cubicBezTo>
                  <a:cubicBezTo>
                    <a:pt x="72" y="31"/>
                    <a:pt x="63" y="40"/>
                    <a:pt x="58" y="46"/>
                  </a:cubicBezTo>
                  <a:cubicBezTo>
                    <a:pt x="46" y="61"/>
                    <a:pt x="37" y="78"/>
                    <a:pt x="26" y="94"/>
                  </a:cubicBezTo>
                  <a:cubicBezTo>
                    <a:pt x="22" y="101"/>
                    <a:pt x="16" y="108"/>
                    <a:pt x="13" y="115"/>
                  </a:cubicBezTo>
                  <a:cubicBezTo>
                    <a:pt x="10" y="122"/>
                    <a:pt x="10" y="131"/>
                    <a:pt x="5" y="136"/>
                  </a:cubicBezTo>
                  <a:cubicBezTo>
                    <a:pt x="0" y="113"/>
                    <a:pt x="4" y="93"/>
                    <a:pt x="17" y="73"/>
                  </a:cubicBezTo>
                  <a:cubicBezTo>
                    <a:pt x="30" y="51"/>
                    <a:pt x="16" y="34"/>
                    <a:pt x="8" y="14"/>
                  </a:cubicBezTo>
                  <a:cubicBezTo>
                    <a:pt x="9" y="17"/>
                    <a:pt x="53" y="0"/>
                    <a:pt x="59" y="2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3" name="Freeform 1849"/>
            <p:cNvSpPr>
              <a:spLocks noChangeArrowheads="1"/>
            </p:cNvSpPr>
            <p:nvPr/>
          </p:nvSpPr>
          <p:spPr bwMode="auto">
            <a:xfrm>
              <a:off x="1165225" y="1065212"/>
              <a:ext cx="114300" cy="266700"/>
            </a:xfrm>
            <a:custGeom>
              <a:avLst/>
              <a:gdLst>
                <a:gd name="T0" fmla="*/ 2147483647 w 87"/>
                <a:gd name="T1" fmla="*/ 2147483647 h 206"/>
                <a:gd name="T2" fmla="*/ 2147483647 w 87"/>
                <a:gd name="T3" fmla="*/ 2147483647 h 206"/>
                <a:gd name="T4" fmla="*/ 2147483647 w 87"/>
                <a:gd name="T5" fmla="*/ 2147483647 h 206"/>
                <a:gd name="T6" fmla="*/ 2147483647 w 87"/>
                <a:gd name="T7" fmla="*/ 2147483647 h 206"/>
                <a:gd name="T8" fmla="*/ 0 w 87"/>
                <a:gd name="T9" fmla="*/ 2147483647 h 206"/>
                <a:gd name="T10" fmla="*/ 2147483647 w 87"/>
                <a:gd name="T11" fmla="*/ 2147483647 h 206"/>
                <a:gd name="T12" fmla="*/ 2147483647 w 87"/>
                <a:gd name="T13" fmla="*/ 2147483647 h 206"/>
                <a:gd name="T14" fmla="*/ 2147483647 w 87"/>
                <a:gd name="T15" fmla="*/ 2147483647 h 206"/>
                <a:gd name="T16" fmla="*/ 2147483647 w 87"/>
                <a:gd name="T17" fmla="*/ 2147483647 h 206"/>
                <a:gd name="T18" fmla="*/ 2147483647 w 87"/>
                <a:gd name="T19" fmla="*/ 2147483647 h 206"/>
                <a:gd name="T20" fmla="*/ 2147483647 w 87"/>
                <a:gd name="T21" fmla="*/ 2147483647 h 206"/>
                <a:gd name="T22" fmla="*/ 2147483647 w 87"/>
                <a:gd name="T23" fmla="*/ 2147483647 h 206"/>
                <a:gd name="T24" fmla="*/ 2147483647 w 87"/>
                <a:gd name="T25" fmla="*/ 0 h 206"/>
                <a:gd name="T26" fmla="*/ 2147483647 w 87"/>
                <a:gd name="T27" fmla="*/ 2147483647 h 206"/>
                <a:gd name="T28" fmla="*/ 2147483647 w 87"/>
                <a:gd name="T29" fmla="*/ 2147483647 h 20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7"/>
                <a:gd name="T46" fmla="*/ 0 h 206"/>
                <a:gd name="T47" fmla="*/ 87 w 87"/>
                <a:gd name="T48" fmla="*/ 206 h 20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7" h="206">
                  <a:moveTo>
                    <a:pt x="76" y="72"/>
                  </a:moveTo>
                  <a:cubicBezTo>
                    <a:pt x="76" y="83"/>
                    <a:pt x="73" y="92"/>
                    <a:pt x="71" y="103"/>
                  </a:cubicBezTo>
                  <a:cubicBezTo>
                    <a:pt x="70" y="110"/>
                    <a:pt x="71" y="118"/>
                    <a:pt x="69" y="125"/>
                  </a:cubicBezTo>
                  <a:cubicBezTo>
                    <a:pt x="65" y="146"/>
                    <a:pt x="40" y="139"/>
                    <a:pt x="30" y="126"/>
                  </a:cubicBezTo>
                  <a:cubicBezTo>
                    <a:pt x="20" y="112"/>
                    <a:pt x="10" y="98"/>
                    <a:pt x="0" y="85"/>
                  </a:cubicBezTo>
                  <a:cubicBezTo>
                    <a:pt x="7" y="96"/>
                    <a:pt x="14" y="107"/>
                    <a:pt x="21" y="118"/>
                  </a:cubicBezTo>
                  <a:cubicBezTo>
                    <a:pt x="35" y="139"/>
                    <a:pt x="47" y="161"/>
                    <a:pt x="59" y="183"/>
                  </a:cubicBezTo>
                  <a:cubicBezTo>
                    <a:pt x="63" y="190"/>
                    <a:pt x="67" y="198"/>
                    <a:pt x="70" y="206"/>
                  </a:cubicBezTo>
                  <a:cubicBezTo>
                    <a:pt x="74" y="192"/>
                    <a:pt x="78" y="177"/>
                    <a:pt x="81" y="163"/>
                  </a:cubicBezTo>
                  <a:cubicBezTo>
                    <a:pt x="84" y="143"/>
                    <a:pt x="87" y="122"/>
                    <a:pt x="87" y="102"/>
                  </a:cubicBezTo>
                  <a:cubicBezTo>
                    <a:pt x="87" y="95"/>
                    <a:pt x="87" y="89"/>
                    <a:pt x="87" y="82"/>
                  </a:cubicBezTo>
                  <a:cubicBezTo>
                    <a:pt x="86" y="57"/>
                    <a:pt x="83" y="31"/>
                    <a:pt x="80" y="6"/>
                  </a:cubicBezTo>
                  <a:cubicBezTo>
                    <a:pt x="80" y="4"/>
                    <a:pt x="79" y="2"/>
                    <a:pt x="79" y="0"/>
                  </a:cubicBezTo>
                  <a:cubicBezTo>
                    <a:pt x="78" y="2"/>
                    <a:pt x="78" y="5"/>
                    <a:pt x="78" y="7"/>
                  </a:cubicBezTo>
                  <a:cubicBezTo>
                    <a:pt x="75" y="28"/>
                    <a:pt x="77" y="50"/>
                    <a:pt x="76" y="72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4" name="Freeform 1850"/>
            <p:cNvSpPr>
              <a:spLocks noChangeArrowheads="1"/>
            </p:cNvSpPr>
            <p:nvPr/>
          </p:nvSpPr>
          <p:spPr bwMode="auto">
            <a:xfrm>
              <a:off x="847725" y="1128712"/>
              <a:ext cx="149225" cy="219075"/>
            </a:xfrm>
            <a:custGeom>
              <a:avLst/>
              <a:gdLst>
                <a:gd name="T0" fmla="*/ 2147483647 w 115"/>
                <a:gd name="T1" fmla="*/ 2147483647 h 169"/>
                <a:gd name="T2" fmla="*/ 2147483647 w 115"/>
                <a:gd name="T3" fmla="*/ 2147483647 h 169"/>
                <a:gd name="T4" fmla="*/ 2147483647 w 115"/>
                <a:gd name="T5" fmla="*/ 2147483647 h 169"/>
                <a:gd name="T6" fmla="*/ 0 w 115"/>
                <a:gd name="T7" fmla="*/ 2147483647 h 169"/>
                <a:gd name="T8" fmla="*/ 2147483647 w 115"/>
                <a:gd name="T9" fmla="*/ 2147483647 h 169"/>
                <a:gd name="T10" fmla="*/ 2147483647 w 115"/>
                <a:gd name="T11" fmla="*/ 2147483647 h 169"/>
                <a:gd name="T12" fmla="*/ 2147483647 w 115"/>
                <a:gd name="T13" fmla="*/ 2147483647 h 169"/>
                <a:gd name="T14" fmla="*/ 2147483647 w 115"/>
                <a:gd name="T15" fmla="*/ 2147483647 h 169"/>
                <a:gd name="T16" fmla="*/ 2147483647 w 115"/>
                <a:gd name="T17" fmla="*/ 2147483647 h 169"/>
                <a:gd name="T18" fmla="*/ 2147483647 w 115"/>
                <a:gd name="T19" fmla="*/ 2147483647 h 169"/>
                <a:gd name="T20" fmla="*/ 2147483647 w 115"/>
                <a:gd name="T21" fmla="*/ 0 h 169"/>
                <a:gd name="T22" fmla="*/ 2147483647 w 115"/>
                <a:gd name="T23" fmla="*/ 2147483647 h 169"/>
                <a:gd name="T24" fmla="*/ 2147483647 w 115"/>
                <a:gd name="T25" fmla="*/ 2147483647 h 1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5"/>
                <a:gd name="T40" fmla="*/ 0 h 169"/>
                <a:gd name="T41" fmla="*/ 115 w 115"/>
                <a:gd name="T42" fmla="*/ 169 h 16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5" h="169">
                  <a:moveTo>
                    <a:pt x="26" y="48"/>
                  </a:moveTo>
                  <a:cubicBezTo>
                    <a:pt x="21" y="53"/>
                    <a:pt x="13" y="62"/>
                    <a:pt x="5" y="68"/>
                  </a:cubicBezTo>
                  <a:cubicBezTo>
                    <a:pt x="3" y="80"/>
                    <a:pt x="2" y="92"/>
                    <a:pt x="1" y="104"/>
                  </a:cubicBezTo>
                  <a:cubicBezTo>
                    <a:pt x="0" y="117"/>
                    <a:pt x="0" y="130"/>
                    <a:pt x="0" y="142"/>
                  </a:cubicBezTo>
                  <a:cubicBezTo>
                    <a:pt x="0" y="151"/>
                    <a:pt x="1" y="160"/>
                    <a:pt x="2" y="169"/>
                  </a:cubicBezTo>
                  <a:cubicBezTo>
                    <a:pt x="6" y="154"/>
                    <a:pt x="12" y="140"/>
                    <a:pt x="19" y="127"/>
                  </a:cubicBezTo>
                  <a:cubicBezTo>
                    <a:pt x="19" y="127"/>
                    <a:pt x="20" y="126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21" y="124"/>
                    <a:pt x="22" y="122"/>
                    <a:pt x="23" y="119"/>
                  </a:cubicBezTo>
                  <a:cubicBezTo>
                    <a:pt x="41" y="88"/>
                    <a:pt x="63" y="58"/>
                    <a:pt x="87" y="31"/>
                  </a:cubicBezTo>
                  <a:cubicBezTo>
                    <a:pt x="96" y="20"/>
                    <a:pt x="105" y="10"/>
                    <a:pt x="115" y="0"/>
                  </a:cubicBezTo>
                  <a:cubicBezTo>
                    <a:pt x="103" y="11"/>
                    <a:pt x="89" y="19"/>
                    <a:pt x="75" y="25"/>
                  </a:cubicBezTo>
                  <a:cubicBezTo>
                    <a:pt x="58" y="31"/>
                    <a:pt x="39" y="36"/>
                    <a:pt x="26" y="48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5" name="Freeform 1851"/>
            <p:cNvSpPr>
              <a:spLocks noEditPoints="1" noChangeArrowheads="1"/>
            </p:cNvSpPr>
            <p:nvPr/>
          </p:nvSpPr>
          <p:spPr bwMode="auto">
            <a:xfrm>
              <a:off x="1017588" y="990600"/>
              <a:ext cx="77788" cy="119063"/>
            </a:xfrm>
            <a:custGeom>
              <a:avLst/>
              <a:gdLst>
                <a:gd name="T0" fmla="*/ 2147483647 w 60"/>
                <a:gd name="T1" fmla="*/ 0 h 92"/>
                <a:gd name="T2" fmla="*/ 2147483647 w 60"/>
                <a:gd name="T3" fmla="*/ 2147483647 h 92"/>
                <a:gd name="T4" fmla="*/ 2147483647 w 60"/>
                <a:gd name="T5" fmla="*/ 2147483647 h 92"/>
                <a:gd name="T6" fmla="*/ 2147483647 w 60"/>
                <a:gd name="T7" fmla="*/ 2147483647 h 92"/>
                <a:gd name="T8" fmla="*/ 0 w 60"/>
                <a:gd name="T9" fmla="*/ 2147483647 h 92"/>
                <a:gd name="T10" fmla="*/ 2147483647 w 60"/>
                <a:gd name="T11" fmla="*/ 2147483647 h 92"/>
                <a:gd name="T12" fmla="*/ 2147483647 w 60"/>
                <a:gd name="T13" fmla="*/ 2147483647 h 92"/>
                <a:gd name="T14" fmla="*/ 2147483647 w 60"/>
                <a:gd name="T15" fmla="*/ 2147483647 h 92"/>
                <a:gd name="T16" fmla="*/ 2147483647 w 60"/>
                <a:gd name="T17" fmla="*/ 2147483647 h 92"/>
                <a:gd name="T18" fmla="*/ 2147483647 w 60"/>
                <a:gd name="T19" fmla="*/ 2147483647 h 92"/>
                <a:gd name="T20" fmla="*/ 2147483647 w 60"/>
                <a:gd name="T21" fmla="*/ 0 h 92"/>
                <a:gd name="T22" fmla="*/ 2147483647 w 60"/>
                <a:gd name="T23" fmla="*/ 2147483647 h 92"/>
                <a:gd name="T24" fmla="*/ 2147483647 w 60"/>
                <a:gd name="T25" fmla="*/ 2147483647 h 92"/>
                <a:gd name="T26" fmla="*/ 2147483647 w 60"/>
                <a:gd name="T27" fmla="*/ 2147483647 h 92"/>
                <a:gd name="T28" fmla="*/ 2147483647 w 60"/>
                <a:gd name="T29" fmla="*/ 2147483647 h 92"/>
                <a:gd name="T30" fmla="*/ 2147483647 w 60"/>
                <a:gd name="T31" fmla="*/ 2147483647 h 92"/>
                <a:gd name="T32" fmla="*/ 2147483647 w 60"/>
                <a:gd name="T33" fmla="*/ 2147483647 h 92"/>
                <a:gd name="T34" fmla="*/ 2147483647 w 60"/>
                <a:gd name="T35" fmla="*/ 2147483647 h 92"/>
                <a:gd name="T36" fmla="*/ 2147483647 w 60"/>
                <a:gd name="T37" fmla="*/ 2147483647 h 9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0"/>
                <a:gd name="T58" fmla="*/ 0 h 92"/>
                <a:gd name="T59" fmla="*/ 60 w 60"/>
                <a:gd name="T60" fmla="*/ 92 h 9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0" h="92">
                  <a:moveTo>
                    <a:pt x="45" y="0"/>
                  </a:moveTo>
                  <a:cubicBezTo>
                    <a:pt x="45" y="0"/>
                    <a:pt x="45" y="1"/>
                    <a:pt x="45" y="2"/>
                  </a:cubicBezTo>
                  <a:cubicBezTo>
                    <a:pt x="42" y="15"/>
                    <a:pt x="32" y="13"/>
                    <a:pt x="23" y="20"/>
                  </a:cubicBezTo>
                  <a:cubicBezTo>
                    <a:pt x="9" y="29"/>
                    <a:pt x="17" y="36"/>
                    <a:pt x="19" y="48"/>
                  </a:cubicBezTo>
                  <a:cubicBezTo>
                    <a:pt x="23" y="63"/>
                    <a:pt x="9" y="81"/>
                    <a:pt x="0" y="92"/>
                  </a:cubicBezTo>
                  <a:cubicBezTo>
                    <a:pt x="3" y="89"/>
                    <a:pt x="7" y="85"/>
                    <a:pt x="11" y="82"/>
                  </a:cubicBezTo>
                  <a:cubicBezTo>
                    <a:pt x="19" y="75"/>
                    <a:pt x="27" y="68"/>
                    <a:pt x="35" y="61"/>
                  </a:cubicBezTo>
                  <a:cubicBezTo>
                    <a:pt x="37" y="59"/>
                    <a:pt x="38" y="58"/>
                    <a:pt x="40" y="57"/>
                  </a:cubicBezTo>
                  <a:cubicBezTo>
                    <a:pt x="44" y="53"/>
                    <a:pt x="49" y="49"/>
                    <a:pt x="53" y="46"/>
                  </a:cubicBezTo>
                  <a:cubicBezTo>
                    <a:pt x="56" y="44"/>
                    <a:pt x="59" y="42"/>
                    <a:pt x="60" y="39"/>
                  </a:cubicBezTo>
                  <a:cubicBezTo>
                    <a:pt x="55" y="26"/>
                    <a:pt x="50" y="13"/>
                    <a:pt x="45" y="0"/>
                  </a:cubicBezTo>
                  <a:close/>
                  <a:moveTo>
                    <a:pt x="45" y="46"/>
                  </a:moveTo>
                  <a:cubicBezTo>
                    <a:pt x="39" y="48"/>
                    <a:pt x="31" y="45"/>
                    <a:pt x="30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9" y="33"/>
                    <a:pt x="32" y="28"/>
                    <a:pt x="38" y="28"/>
                  </a:cubicBezTo>
                  <a:cubicBezTo>
                    <a:pt x="42" y="27"/>
                    <a:pt x="47" y="29"/>
                    <a:pt x="50" y="32"/>
                  </a:cubicBezTo>
                  <a:cubicBezTo>
                    <a:pt x="53" y="37"/>
                    <a:pt x="50" y="44"/>
                    <a:pt x="45" y="4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6" name="Freeform 1852"/>
            <p:cNvSpPr>
              <a:spLocks noChangeArrowheads="1"/>
            </p:cNvSpPr>
            <p:nvPr/>
          </p:nvSpPr>
          <p:spPr bwMode="auto">
            <a:xfrm>
              <a:off x="1281113" y="1046162"/>
              <a:ext cx="82550" cy="100013"/>
            </a:xfrm>
            <a:custGeom>
              <a:avLst/>
              <a:gdLst>
                <a:gd name="T0" fmla="*/ 2147483647 w 64"/>
                <a:gd name="T1" fmla="*/ 2147483647 h 78"/>
                <a:gd name="T2" fmla="*/ 2147483647 w 64"/>
                <a:gd name="T3" fmla="*/ 0 h 78"/>
                <a:gd name="T4" fmla="*/ 2147483647 w 64"/>
                <a:gd name="T5" fmla="*/ 2147483647 h 78"/>
                <a:gd name="T6" fmla="*/ 2147483647 w 64"/>
                <a:gd name="T7" fmla="*/ 2147483647 h 78"/>
                <a:gd name="T8" fmla="*/ 2147483647 w 64"/>
                <a:gd name="T9" fmla="*/ 2147483647 h 78"/>
                <a:gd name="T10" fmla="*/ 0 w 64"/>
                <a:gd name="T11" fmla="*/ 2147483647 h 78"/>
                <a:gd name="T12" fmla="*/ 2147483647 w 64"/>
                <a:gd name="T13" fmla="*/ 2147483647 h 78"/>
                <a:gd name="T14" fmla="*/ 2147483647 w 64"/>
                <a:gd name="T15" fmla="*/ 2147483647 h 78"/>
                <a:gd name="T16" fmla="*/ 2147483647 w 64"/>
                <a:gd name="T17" fmla="*/ 2147483647 h 78"/>
                <a:gd name="T18" fmla="*/ 2147483647 w 64"/>
                <a:gd name="T19" fmla="*/ 2147483647 h 78"/>
                <a:gd name="T20" fmla="*/ 2147483647 w 6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78"/>
                <a:gd name="T35" fmla="*/ 64 w 6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78">
                  <a:moveTo>
                    <a:pt x="63" y="29"/>
                  </a:moveTo>
                  <a:cubicBezTo>
                    <a:pt x="62" y="20"/>
                    <a:pt x="60" y="10"/>
                    <a:pt x="59" y="0"/>
                  </a:cubicBezTo>
                  <a:cubicBezTo>
                    <a:pt x="57" y="5"/>
                    <a:pt x="55" y="10"/>
                    <a:pt x="53" y="15"/>
                  </a:cubicBezTo>
                  <a:cubicBezTo>
                    <a:pt x="50" y="24"/>
                    <a:pt x="50" y="34"/>
                    <a:pt x="48" y="43"/>
                  </a:cubicBezTo>
                  <a:cubicBezTo>
                    <a:pt x="39" y="45"/>
                    <a:pt x="30" y="47"/>
                    <a:pt x="22" y="50"/>
                  </a:cubicBezTo>
                  <a:cubicBezTo>
                    <a:pt x="15" y="52"/>
                    <a:pt x="7" y="58"/>
                    <a:pt x="0" y="62"/>
                  </a:cubicBezTo>
                  <a:cubicBezTo>
                    <a:pt x="1" y="67"/>
                    <a:pt x="1" y="71"/>
                    <a:pt x="1" y="76"/>
                  </a:cubicBezTo>
                  <a:cubicBezTo>
                    <a:pt x="1" y="77"/>
                    <a:pt x="1" y="77"/>
                    <a:pt x="2" y="78"/>
                  </a:cubicBezTo>
                  <a:cubicBezTo>
                    <a:pt x="17" y="74"/>
                    <a:pt x="35" y="76"/>
                    <a:pt x="50" y="68"/>
                  </a:cubicBezTo>
                  <a:cubicBezTo>
                    <a:pt x="55" y="66"/>
                    <a:pt x="59" y="62"/>
                    <a:pt x="64" y="60"/>
                  </a:cubicBezTo>
                  <a:cubicBezTo>
                    <a:pt x="64" y="49"/>
                    <a:pt x="64" y="39"/>
                    <a:pt x="63" y="29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7" name="Freeform 1853"/>
            <p:cNvSpPr>
              <a:spLocks noChangeArrowheads="1"/>
            </p:cNvSpPr>
            <p:nvPr/>
          </p:nvSpPr>
          <p:spPr bwMode="auto">
            <a:xfrm>
              <a:off x="760413" y="1014412"/>
              <a:ext cx="128588" cy="119063"/>
            </a:xfrm>
            <a:custGeom>
              <a:avLst/>
              <a:gdLst>
                <a:gd name="T0" fmla="*/ 2147483647 w 99"/>
                <a:gd name="T1" fmla="*/ 2147483647 h 92"/>
                <a:gd name="T2" fmla="*/ 2147483647 w 99"/>
                <a:gd name="T3" fmla="*/ 2147483647 h 92"/>
                <a:gd name="T4" fmla="*/ 2147483647 w 99"/>
                <a:gd name="T5" fmla="*/ 2147483647 h 92"/>
                <a:gd name="T6" fmla="*/ 2147483647 w 99"/>
                <a:gd name="T7" fmla="*/ 2147483647 h 92"/>
                <a:gd name="T8" fmla="*/ 2147483647 w 99"/>
                <a:gd name="T9" fmla="*/ 2147483647 h 92"/>
                <a:gd name="T10" fmla="*/ 2147483647 w 99"/>
                <a:gd name="T11" fmla="*/ 2147483647 h 92"/>
                <a:gd name="T12" fmla="*/ 2147483647 w 99"/>
                <a:gd name="T13" fmla="*/ 0 h 92"/>
                <a:gd name="T14" fmla="*/ 2147483647 w 99"/>
                <a:gd name="T15" fmla="*/ 2147483647 h 92"/>
                <a:gd name="T16" fmla="*/ 2147483647 w 99"/>
                <a:gd name="T17" fmla="*/ 2147483647 h 92"/>
                <a:gd name="T18" fmla="*/ 2147483647 w 99"/>
                <a:gd name="T19" fmla="*/ 2147483647 h 92"/>
                <a:gd name="T20" fmla="*/ 0 w 99"/>
                <a:gd name="T21" fmla="*/ 2147483647 h 92"/>
                <a:gd name="T22" fmla="*/ 2147483647 w 99"/>
                <a:gd name="T23" fmla="*/ 2147483647 h 92"/>
                <a:gd name="T24" fmla="*/ 2147483647 w 99"/>
                <a:gd name="T25" fmla="*/ 2147483647 h 92"/>
                <a:gd name="T26" fmla="*/ 2147483647 w 99"/>
                <a:gd name="T27" fmla="*/ 2147483647 h 92"/>
                <a:gd name="T28" fmla="*/ 2147483647 w 99"/>
                <a:gd name="T29" fmla="*/ 2147483647 h 92"/>
                <a:gd name="T30" fmla="*/ 2147483647 w 99"/>
                <a:gd name="T31" fmla="*/ 2147483647 h 92"/>
                <a:gd name="T32" fmla="*/ 2147483647 w 99"/>
                <a:gd name="T33" fmla="*/ 2147483647 h 92"/>
                <a:gd name="T34" fmla="*/ 2147483647 w 99"/>
                <a:gd name="T35" fmla="*/ 2147483647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9"/>
                <a:gd name="T55" fmla="*/ 0 h 92"/>
                <a:gd name="T56" fmla="*/ 99 w 99"/>
                <a:gd name="T57" fmla="*/ 92 h 9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9" h="92">
                  <a:moveTo>
                    <a:pt x="55" y="56"/>
                  </a:moveTo>
                  <a:cubicBezTo>
                    <a:pt x="53" y="59"/>
                    <a:pt x="50" y="65"/>
                    <a:pt x="47" y="67"/>
                  </a:cubicBezTo>
                  <a:cubicBezTo>
                    <a:pt x="44" y="68"/>
                    <a:pt x="44" y="66"/>
                    <a:pt x="40" y="66"/>
                  </a:cubicBezTo>
                  <a:cubicBezTo>
                    <a:pt x="31" y="66"/>
                    <a:pt x="29" y="67"/>
                    <a:pt x="25" y="58"/>
                  </a:cubicBezTo>
                  <a:cubicBezTo>
                    <a:pt x="22" y="51"/>
                    <a:pt x="19" y="46"/>
                    <a:pt x="20" y="38"/>
                  </a:cubicBezTo>
                  <a:cubicBezTo>
                    <a:pt x="20" y="29"/>
                    <a:pt x="22" y="20"/>
                    <a:pt x="22" y="10"/>
                  </a:cubicBezTo>
                  <a:cubicBezTo>
                    <a:pt x="22" y="7"/>
                    <a:pt x="22" y="3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5" y="10"/>
                    <a:pt x="11" y="19"/>
                    <a:pt x="7" y="27"/>
                  </a:cubicBezTo>
                  <a:cubicBezTo>
                    <a:pt x="5" y="31"/>
                    <a:pt x="2" y="36"/>
                    <a:pt x="1" y="40"/>
                  </a:cubicBezTo>
                  <a:cubicBezTo>
                    <a:pt x="1" y="40"/>
                    <a:pt x="1" y="41"/>
                    <a:pt x="0" y="41"/>
                  </a:cubicBezTo>
                  <a:cubicBezTo>
                    <a:pt x="3" y="51"/>
                    <a:pt x="7" y="61"/>
                    <a:pt x="14" y="69"/>
                  </a:cubicBezTo>
                  <a:cubicBezTo>
                    <a:pt x="23" y="80"/>
                    <a:pt x="37" y="86"/>
                    <a:pt x="50" y="92"/>
                  </a:cubicBezTo>
                  <a:cubicBezTo>
                    <a:pt x="53" y="84"/>
                    <a:pt x="59" y="76"/>
                    <a:pt x="64" y="69"/>
                  </a:cubicBezTo>
                  <a:cubicBezTo>
                    <a:pt x="69" y="61"/>
                    <a:pt x="75" y="53"/>
                    <a:pt x="82" y="46"/>
                  </a:cubicBezTo>
                  <a:cubicBezTo>
                    <a:pt x="88" y="38"/>
                    <a:pt x="94" y="30"/>
                    <a:pt x="99" y="22"/>
                  </a:cubicBezTo>
                  <a:cubicBezTo>
                    <a:pt x="89" y="27"/>
                    <a:pt x="81" y="33"/>
                    <a:pt x="71" y="40"/>
                  </a:cubicBezTo>
                  <a:cubicBezTo>
                    <a:pt x="63" y="44"/>
                    <a:pt x="59" y="49"/>
                    <a:pt x="55" y="5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8" name="Freeform 1854"/>
            <p:cNvSpPr>
              <a:spLocks noChangeArrowheads="1"/>
            </p:cNvSpPr>
            <p:nvPr/>
          </p:nvSpPr>
          <p:spPr bwMode="auto">
            <a:xfrm>
              <a:off x="1169988" y="728662"/>
              <a:ext cx="96838" cy="139700"/>
            </a:xfrm>
            <a:custGeom>
              <a:avLst/>
              <a:gdLst>
                <a:gd name="T0" fmla="*/ 2147483647 w 75"/>
                <a:gd name="T1" fmla="*/ 2147483647 h 107"/>
                <a:gd name="T2" fmla="*/ 2147483647 w 75"/>
                <a:gd name="T3" fmla="*/ 2147483647 h 107"/>
                <a:gd name="T4" fmla="*/ 2147483647 w 75"/>
                <a:gd name="T5" fmla="*/ 2147483647 h 107"/>
                <a:gd name="T6" fmla="*/ 2147483647 w 75"/>
                <a:gd name="T7" fmla="*/ 0 h 107"/>
                <a:gd name="T8" fmla="*/ 2147483647 w 75"/>
                <a:gd name="T9" fmla="*/ 2147483647 h 107"/>
                <a:gd name="T10" fmla="*/ 2147483647 w 75"/>
                <a:gd name="T11" fmla="*/ 2147483647 h 107"/>
                <a:gd name="T12" fmla="*/ 2147483647 w 75"/>
                <a:gd name="T13" fmla="*/ 2147483647 h 107"/>
                <a:gd name="T14" fmla="*/ 2147483647 w 75"/>
                <a:gd name="T15" fmla="*/ 2147483647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"/>
                <a:gd name="T25" fmla="*/ 0 h 107"/>
                <a:gd name="T26" fmla="*/ 75 w 75"/>
                <a:gd name="T27" fmla="*/ 107 h 10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" h="107">
                  <a:moveTo>
                    <a:pt x="24" y="56"/>
                  </a:moveTo>
                  <a:cubicBezTo>
                    <a:pt x="30" y="47"/>
                    <a:pt x="39" y="41"/>
                    <a:pt x="47" y="34"/>
                  </a:cubicBezTo>
                  <a:cubicBezTo>
                    <a:pt x="56" y="28"/>
                    <a:pt x="66" y="23"/>
                    <a:pt x="75" y="17"/>
                  </a:cubicBezTo>
                  <a:cubicBezTo>
                    <a:pt x="69" y="8"/>
                    <a:pt x="61" y="1"/>
                    <a:pt x="52" y="0"/>
                  </a:cubicBezTo>
                  <a:cubicBezTo>
                    <a:pt x="32" y="19"/>
                    <a:pt x="20" y="45"/>
                    <a:pt x="10" y="70"/>
                  </a:cubicBezTo>
                  <a:cubicBezTo>
                    <a:pt x="6" y="80"/>
                    <a:pt x="2" y="91"/>
                    <a:pt x="2" y="101"/>
                  </a:cubicBezTo>
                  <a:cubicBezTo>
                    <a:pt x="2" y="103"/>
                    <a:pt x="2" y="105"/>
                    <a:pt x="2" y="107"/>
                  </a:cubicBezTo>
                  <a:cubicBezTo>
                    <a:pt x="0" y="90"/>
                    <a:pt x="14" y="69"/>
                    <a:pt x="24" y="56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79" name="Freeform 1855"/>
            <p:cNvSpPr>
              <a:spLocks noChangeArrowheads="1"/>
            </p:cNvSpPr>
            <p:nvPr/>
          </p:nvSpPr>
          <p:spPr bwMode="auto">
            <a:xfrm>
              <a:off x="946150" y="720725"/>
              <a:ext cx="90488" cy="123825"/>
            </a:xfrm>
            <a:custGeom>
              <a:avLst/>
              <a:gdLst>
                <a:gd name="T0" fmla="*/ 2147483647 w 69"/>
                <a:gd name="T1" fmla="*/ 2147483647 h 95"/>
                <a:gd name="T2" fmla="*/ 2147483647 w 69"/>
                <a:gd name="T3" fmla="*/ 2147483647 h 95"/>
                <a:gd name="T4" fmla="*/ 2147483647 w 69"/>
                <a:gd name="T5" fmla="*/ 2147483647 h 95"/>
                <a:gd name="T6" fmla="*/ 2147483647 w 69"/>
                <a:gd name="T7" fmla="*/ 2147483647 h 95"/>
                <a:gd name="T8" fmla="*/ 2147483647 w 69"/>
                <a:gd name="T9" fmla="*/ 2147483647 h 95"/>
                <a:gd name="T10" fmla="*/ 2147483647 w 69"/>
                <a:gd name="T11" fmla="*/ 2147483647 h 95"/>
                <a:gd name="T12" fmla="*/ 2147483647 w 69"/>
                <a:gd name="T13" fmla="*/ 2147483647 h 95"/>
                <a:gd name="T14" fmla="*/ 2147483647 w 69"/>
                <a:gd name="T15" fmla="*/ 0 h 95"/>
                <a:gd name="T16" fmla="*/ 2147483647 w 69"/>
                <a:gd name="T17" fmla="*/ 2147483647 h 95"/>
                <a:gd name="T18" fmla="*/ 0 w 69"/>
                <a:gd name="T19" fmla="*/ 2147483647 h 95"/>
                <a:gd name="T20" fmla="*/ 2147483647 w 69"/>
                <a:gd name="T21" fmla="*/ 2147483647 h 95"/>
                <a:gd name="T22" fmla="*/ 2147483647 w 69"/>
                <a:gd name="T23" fmla="*/ 2147483647 h 9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9"/>
                <a:gd name="T37" fmla="*/ 0 h 95"/>
                <a:gd name="T38" fmla="*/ 69 w 69"/>
                <a:gd name="T39" fmla="*/ 95 h 9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9" h="95">
                  <a:moveTo>
                    <a:pt x="14" y="23"/>
                  </a:moveTo>
                  <a:cubicBezTo>
                    <a:pt x="21" y="28"/>
                    <a:pt x="28" y="34"/>
                    <a:pt x="35" y="40"/>
                  </a:cubicBezTo>
                  <a:cubicBezTo>
                    <a:pt x="47" y="49"/>
                    <a:pt x="54" y="57"/>
                    <a:pt x="61" y="72"/>
                  </a:cubicBezTo>
                  <a:cubicBezTo>
                    <a:pt x="64" y="80"/>
                    <a:pt x="66" y="87"/>
                    <a:pt x="66" y="95"/>
                  </a:cubicBezTo>
                  <a:cubicBezTo>
                    <a:pt x="69" y="85"/>
                    <a:pt x="64" y="73"/>
                    <a:pt x="60" y="65"/>
                  </a:cubicBezTo>
                  <a:cubicBezTo>
                    <a:pt x="54" y="53"/>
                    <a:pt x="46" y="41"/>
                    <a:pt x="38" y="30"/>
                  </a:cubicBezTo>
                  <a:cubicBezTo>
                    <a:pt x="33" y="22"/>
                    <a:pt x="26" y="15"/>
                    <a:pt x="20" y="8"/>
                  </a:cubicBezTo>
                  <a:cubicBezTo>
                    <a:pt x="18" y="6"/>
                    <a:pt x="15" y="3"/>
                    <a:pt x="13" y="0"/>
                  </a:cubicBezTo>
                  <a:cubicBezTo>
                    <a:pt x="11" y="2"/>
                    <a:pt x="9" y="4"/>
                    <a:pt x="8" y="6"/>
                  </a:cubicBezTo>
                  <a:cubicBezTo>
                    <a:pt x="5" y="9"/>
                    <a:pt x="3" y="13"/>
                    <a:pt x="0" y="17"/>
                  </a:cubicBezTo>
                  <a:cubicBezTo>
                    <a:pt x="1" y="17"/>
                    <a:pt x="2" y="18"/>
                    <a:pt x="3" y="18"/>
                  </a:cubicBezTo>
                  <a:cubicBezTo>
                    <a:pt x="7" y="20"/>
                    <a:pt x="10" y="21"/>
                    <a:pt x="14" y="23"/>
                  </a:cubicBezTo>
                  <a:close/>
                </a:path>
              </a:pathLst>
            </a:custGeom>
            <a:solidFill>
              <a:srgbClr val="2729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0" name="Freeform 1856"/>
            <p:cNvSpPr>
              <a:spLocks noChangeArrowheads="1"/>
            </p:cNvSpPr>
            <p:nvPr/>
          </p:nvSpPr>
          <p:spPr bwMode="auto">
            <a:xfrm>
              <a:off x="1138238" y="946150"/>
              <a:ext cx="107950" cy="241300"/>
            </a:xfrm>
            <a:custGeom>
              <a:avLst/>
              <a:gdLst>
                <a:gd name="T0" fmla="*/ 2147483647 w 84"/>
                <a:gd name="T1" fmla="*/ 2147483647 h 186"/>
                <a:gd name="T2" fmla="*/ 2147483647 w 84"/>
                <a:gd name="T3" fmla="*/ 2147483647 h 186"/>
                <a:gd name="T4" fmla="*/ 2147483647 w 84"/>
                <a:gd name="T5" fmla="*/ 2147483647 h 186"/>
                <a:gd name="T6" fmla="*/ 2147483647 w 84"/>
                <a:gd name="T7" fmla="*/ 2147483647 h 186"/>
                <a:gd name="T8" fmla="*/ 2147483647 w 84"/>
                <a:gd name="T9" fmla="*/ 2147483647 h 186"/>
                <a:gd name="T10" fmla="*/ 2147483647 w 84"/>
                <a:gd name="T11" fmla="*/ 2147483647 h 186"/>
                <a:gd name="T12" fmla="*/ 2147483647 w 84"/>
                <a:gd name="T13" fmla="*/ 2147483647 h 186"/>
                <a:gd name="T14" fmla="*/ 2147483647 w 84"/>
                <a:gd name="T15" fmla="*/ 2147483647 h 186"/>
                <a:gd name="T16" fmla="*/ 2147483647 w 84"/>
                <a:gd name="T17" fmla="*/ 2147483647 h 186"/>
                <a:gd name="T18" fmla="*/ 2147483647 w 84"/>
                <a:gd name="T19" fmla="*/ 2147483647 h 186"/>
                <a:gd name="T20" fmla="*/ 2147483647 w 84"/>
                <a:gd name="T21" fmla="*/ 2147483647 h 186"/>
                <a:gd name="T22" fmla="*/ 2147483647 w 84"/>
                <a:gd name="T23" fmla="*/ 2147483647 h 186"/>
                <a:gd name="T24" fmla="*/ 2147483647 w 84"/>
                <a:gd name="T25" fmla="*/ 2147483647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4"/>
                <a:gd name="T40" fmla="*/ 0 h 186"/>
                <a:gd name="T41" fmla="*/ 84 w 84"/>
                <a:gd name="T42" fmla="*/ 186 h 1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4" h="186">
                  <a:moveTo>
                    <a:pt x="81" y="76"/>
                  </a:moveTo>
                  <a:cubicBezTo>
                    <a:pt x="84" y="62"/>
                    <a:pt x="81" y="54"/>
                    <a:pt x="75" y="43"/>
                  </a:cubicBezTo>
                  <a:cubicBezTo>
                    <a:pt x="69" y="31"/>
                    <a:pt x="69" y="16"/>
                    <a:pt x="61" y="5"/>
                  </a:cubicBezTo>
                  <a:cubicBezTo>
                    <a:pt x="57" y="0"/>
                    <a:pt x="58" y="0"/>
                    <a:pt x="54" y="3"/>
                  </a:cubicBezTo>
                  <a:cubicBezTo>
                    <a:pt x="50" y="7"/>
                    <a:pt x="50" y="17"/>
                    <a:pt x="49" y="22"/>
                  </a:cubicBezTo>
                  <a:cubicBezTo>
                    <a:pt x="48" y="29"/>
                    <a:pt x="45" y="36"/>
                    <a:pt x="42" y="43"/>
                  </a:cubicBezTo>
                  <a:cubicBezTo>
                    <a:pt x="37" y="55"/>
                    <a:pt x="29" y="67"/>
                    <a:pt x="18" y="76"/>
                  </a:cubicBezTo>
                  <a:cubicBezTo>
                    <a:pt x="13" y="80"/>
                    <a:pt x="4" y="83"/>
                    <a:pt x="3" y="91"/>
                  </a:cubicBezTo>
                  <a:cubicBezTo>
                    <a:pt x="0" y="109"/>
                    <a:pt x="23" y="137"/>
                    <a:pt x="33" y="150"/>
                  </a:cubicBezTo>
                  <a:cubicBezTo>
                    <a:pt x="40" y="160"/>
                    <a:pt x="46" y="180"/>
                    <a:pt x="56" y="186"/>
                  </a:cubicBezTo>
                  <a:cubicBezTo>
                    <a:pt x="60" y="173"/>
                    <a:pt x="59" y="156"/>
                    <a:pt x="61" y="142"/>
                  </a:cubicBezTo>
                  <a:cubicBezTo>
                    <a:pt x="62" y="127"/>
                    <a:pt x="61" y="103"/>
                    <a:pt x="70" y="90"/>
                  </a:cubicBezTo>
                  <a:cubicBezTo>
                    <a:pt x="75" y="84"/>
                    <a:pt x="79" y="83"/>
                    <a:pt x="81" y="76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1" name="Freeform 1857"/>
            <p:cNvSpPr>
              <a:spLocks noChangeArrowheads="1"/>
            </p:cNvSpPr>
            <p:nvPr/>
          </p:nvSpPr>
          <p:spPr bwMode="auto">
            <a:xfrm>
              <a:off x="911225" y="904875"/>
              <a:ext cx="112713" cy="214313"/>
            </a:xfrm>
            <a:custGeom>
              <a:avLst/>
              <a:gdLst>
                <a:gd name="T0" fmla="*/ 2147483647 w 87"/>
                <a:gd name="T1" fmla="*/ 2147483647 h 165"/>
                <a:gd name="T2" fmla="*/ 2147483647 w 87"/>
                <a:gd name="T3" fmla="*/ 2147483647 h 165"/>
                <a:gd name="T4" fmla="*/ 2147483647 w 87"/>
                <a:gd name="T5" fmla="*/ 2147483647 h 165"/>
                <a:gd name="T6" fmla="*/ 2147483647 w 87"/>
                <a:gd name="T7" fmla="*/ 2147483647 h 165"/>
                <a:gd name="T8" fmla="*/ 2147483647 w 87"/>
                <a:gd name="T9" fmla="*/ 2147483647 h 165"/>
                <a:gd name="T10" fmla="*/ 2147483647 w 87"/>
                <a:gd name="T11" fmla="*/ 2147483647 h 165"/>
                <a:gd name="T12" fmla="*/ 2147483647 w 87"/>
                <a:gd name="T13" fmla="*/ 2147483647 h 165"/>
                <a:gd name="T14" fmla="*/ 2147483647 w 87"/>
                <a:gd name="T15" fmla="*/ 2147483647 h 165"/>
                <a:gd name="T16" fmla="*/ 2147483647 w 87"/>
                <a:gd name="T17" fmla="*/ 2147483647 h 165"/>
                <a:gd name="T18" fmla="*/ 2147483647 w 87"/>
                <a:gd name="T19" fmla="*/ 2147483647 h 165"/>
                <a:gd name="T20" fmla="*/ 2147483647 w 87"/>
                <a:gd name="T21" fmla="*/ 2147483647 h 165"/>
                <a:gd name="T22" fmla="*/ 2147483647 w 87"/>
                <a:gd name="T23" fmla="*/ 2147483647 h 1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7"/>
                <a:gd name="T37" fmla="*/ 0 h 165"/>
                <a:gd name="T38" fmla="*/ 87 w 87"/>
                <a:gd name="T39" fmla="*/ 165 h 1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7" h="165">
                  <a:moveTo>
                    <a:pt x="69" y="106"/>
                  </a:moveTo>
                  <a:cubicBezTo>
                    <a:pt x="74" y="95"/>
                    <a:pt x="77" y="84"/>
                    <a:pt x="80" y="73"/>
                  </a:cubicBezTo>
                  <a:cubicBezTo>
                    <a:pt x="84" y="58"/>
                    <a:pt x="87" y="52"/>
                    <a:pt x="79" y="38"/>
                  </a:cubicBezTo>
                  <a:cubicBezTo>
                    <a:pt x="75" y="29"/>
                    <a:pt x="72" y="17"/>
                    <a:pt x="64" y="10"/>
                  </a:cubicBezTo>
                  <a:cubicBezTo>
                    <a:pt x="54" y="0"/>
                    <a:pt x="49" y="17"/>
                    <a:pt x="48" y="25"/>
                  </a:cubicBezTo>
                  <a:cubicBezTo>
                    <a:pt x="47" y="37"/>
                    <a:pt x="55" y="49"/>
                    <a:pt x="44" y="59"/>
                  </a:cubicBezTo>
                  <a:cubicBezTo>
                    <a:pt x="31" y="72"/>
                    <a:pt x="23" y="88"/>
                    <a:pt x="17" y="105"/>
                  </a:cubicBezTo>
                  <a:cubicBezTo>
                    <a:pt x="14" y="114"/>
                    <a:pt x="11" y="124"/>
                    <a:pt x="8" y="133"/>
                  </a:cubicBezTo>
                  <a:cubicBezTo>
                    <a:pt x="6" y="138"/>
                    <a:pt x="0" y="150"/>
                    <a:pt x="2" y="155"/>
                  </a:cubicBezTo>
                  <a:cubicBezTo>
                    <a:pt x="6" y="165"/>
                    <a:pt x="17" y="154"/>
                    <a:pt x="21" y="148"/>
                  </a:cubicBezTo>
                  <a:cubicBezTo>
                    <a:pt x="30" y="137"/>
                    <a:pt x="37" y="122"/>
                    <a:pt x="51" y="116"/>
                  </a:cubicBezTo>
                  <a:cubicBezTo>
                    <a:pt x="59" y="112"/>
                    <a:pt x="65" y="114"/>
                    <a:pt x="69" y="106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2" name="Freeform 1858"/>
            <p:cNvSpPr>
              <a:spLocks noChangeArrowheads="1"/>
            </p:cNvSpPr>
            <p:nvPr/>
          </p:nvSpPr>
          <p:spPr bwMode="auto">
            <a:xfrm>
              <a:off x="1289050" y="835025"/>
              <a:ext cx="34925" cy="196850"/>
            </a:xfrm>
            <a:custGeom>
              <a:avLst/>
              <a:gdLst>
                <a:gd name="T0" fmla="*/ 2147483647 w 27"/>
                <a:gd name="T1" fmla="*/ 2147483647 h 152"/>
                <a:gd name="T2" fmla="*/ 2147483647 w 27"/>
                <a:gd name="T3" fmla="*/ 2147483647 h 152"/>
                <a:gd name="T4" fmla="*/ 2147483647 w 27"/>
                <a:gd name="T5" fmla="*/ 2147483647 h 152"/>
                <a:gd name="T6" fmla="*/ 2147483647 w 27"/>
                <a:gd name="T7" fmla="*/ 0 h 152"/>
                <a:gd name="T8" fmla="*/ 2147483647 w 27"/>
                <a:gd name="T9" fmla="*/ 2147483647 h 152"/>
                <a:gd name="T10" fmla="*/ 2147483647 w 27"/>
                <a:gd name="T11" fmla="*/ 2147483647 h 152"/>
                <a:gd name="T12" fmla="*/ 2147483647 w 27"/>
                <a:gd name="T13" fmla="*/ 2147483647 h 152"/>
                <a:gd name="T14" fmla="*/ 2147483647 w 27"/>
                <a:gd name="T15" fmla="*/ 2147483647 h 1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152"/>
                <a:gd name="T26" fmla="*/ 27 w 27"/>
                <a:gd name="T27" fmla="*/ 152 h 1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152">
                  <a:moveTo>
                    <a:pt x="24" y="119"/>
                  </a:moveTo>
                  <a:cubicBezTo>
                    <a:pt x="19" y="104"/>
                    <a:pt x="16" y="87"/>
                    <a:pt x="20" y="72"/>
                  </a:cubicBezTo>
                  <a:cubicBezTo>
                    <a:pt x="24" y="58"/>
                    <a:pt x="27" y="45"/>
                    <a:pt x="21" y="31"/>
                  </a:cubicBezTo>
                  <a:cubicBezTo>
                    <a:pt x="18" y="22"/>
                    <a:pt x="10" y="3"/>
                    <a:pt x="1" y="0"/>
                  </a:cubicBezTo>
                  <a:cubicBezTo>
                    <a:pt x="0" y="7"/>
                    <a:pt x="2" y="15"/>
                    <a:pt x="2" y="22"/>
                  </a:cubicBezTo>
                  <a:cubicBezTo>
                    <a:pt x="1" y="47"/>
                    <a:pt x="5" y="71"/>
                    <a:pt x="6" y="96"/>
                  </a:cubicBezTo>
                  <a:cubicBezTo>
                    <a:pt x="6" y="113"/>
                    <a:pt x="5" y="138"/>
                    <a:pt x="17" y="152"/>
                  </a:cubicBezTo>
                  <a:cubicBezTo>
                    <a:pt x="27" y="146"/>
                    <a:pt x="26" y="129"/>
                    <a:pt x="24" y="119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3" name="Freeform 1859"/>
            <p:cNvSpPr>
              <a:spLocks noChangeArrowheads="1"/>
            </p:cNvSpPr>
            <p:nvPr/>
          </p:nvSpPr>
          <p:spPr bwMode="auto">
            <a:xfrm>
              <a:off x="817563" y="863600"/>
              <a:ext cx="104775" cy="168275"/>
            </a:xfrm>
            <a:custGeom>
              <a:avLst/>
              <a:gdLst>
                <a:gd name="T0" fmla="*/ 2147483647 w 81"/>
                <a:gd name="T1" fmla="*/ 2147483647 h 129"/>
                <a:gd name="T2" fmla="*/ 2147483647 w 81"/>
                <a:gd name="T3" fmla="*/ 2147483647 h 129"/>
                <a:gd name="T4" fmla="*/ 2147483647 w 81"/>
                <a:gd name="T5" fmla="*/ 2147483647 h 129"/>
                <a:gd name="T6" fmla="*/ 2147483647 w 81"/>
                <a:gd name="T7" fmla="*/ 2147483647 h 129"/>
                <a:gd name="T8" fmla="*/ 2147483647 w 81"/>
                <a:gd name="T9" fmla="*/ 2147483647 h 129"/>
                <a:gd name="T10" fmla="*/ 2147483647 w 81"/>
                <a:gd name="T11" fmla="*/ 2147483647 h 129"/>
                <a:gd name="T12" fmla="*/ 2147483647 w 81"/>
                <a:gd name="T13" fmla="*/ 2147483647 h 129"/>
                <a:gd name="T14" fmla="*/ 2147483647 w 81"/>
                <a:gd name="T15" fmla="*/ 2147483647 h 129"/>
                <a:gd name="T16" fmla="*/ 2147483647 w 81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1"/>
                <a:gd name="T28" fmla="*/ 0 h 129"/>
                <a:gd name="T29" fmla="*/ 81 w 81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1" h="129">
                  <a:moveTo>
                    <a:pt x="43" y="28"/>
                  </a:moveTo>
                  <a:cubicBezTo>
                    <a:pt x="47" y="22"/>
                    <a:pt x="55" y="10"/>
                    <a:pt x="62" y="7"/>
                  </a:cubicBezTo>
                  <a:cubicBezTo>
                    <a:pt x="81" y="0"/>
                    <a:pt x="62" y="44"/>
                    <a:pt x="60" y="51"/>
                  </a:cubicBezTo>
                  <a:cubicBezTo>
                    <a:pt x="57" y="61"/>
                    <a:pt x="57" y="72"/>
                    <a:pt x="53" y="82"/>
                  </a:cubicBezTo>
                  <a:cubicBezTo>
                    <a:pt x="50" y="92"/>
                    <a:pt x="41" y="98"/>
                    <a:pt x="33" y="105"/>
                  </a:cubicBezTo>
                  <a:cubicBezTo>
                    <a:pt x="27" y="109"/>
                    <a:pt x="23" y="112"/>
                    <a:pt x="19" y="118"/>
                  </a:cubicBezTo>
                  <a:cubicBezTo>
                    <a:pt x="16" y="122"/>
                    <a:pt x="15" y="129"/>
                    <a:pt x="9" y="129"/>
                  </a:cubicBezTo>
                  <a:cubicBezTo>
                    <a:pt x="0" y="113"/>
                    <a:pt x="7" y="93"/>
                    <a:pt x="17" y="79"/>
                  </a:cubicBezTo>
                  <a:cubicBezTo>
                    <a:pt x="30" y="64"/>
                    <a:pt x="32" y="45"/>
                    <a:pt x="43" y="28"/>
                  </a:cubicBezTo>
                  <a:close/>
                </a:path>
              </a:pathLst>
            </a:custGeom>
            <a:solidFill>
              <a:srgbClr val="373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4" name="Freeform 1860"/>
            <p:cNvSpPr>
              <a:spLocks noChangeArrowheads="1"/>
            </p:cNvSpPr>
            <p:nvPr/>
          </p:nvSpPr>
          <p:spPr bwMode="auto">
            <a:xfrm>
              <a:off x="1101725" y="344487"/>
              <a:ext cx="34925" cy="33338"/>
            </a:xfrm>
            <a:custGeom>
              <a:avLst/>
              <a:gdLst>
                <a:gd name="T0" fmla="*/ 2147483647 w 27"/>
                <a:gd name="T1" fmla="*/ 0 h 26"/>
                <a:gd name="T2" fmla="*/ 2147483647 w 27"/>
                <a:gd name="T3" fmla="*/ 2147483647 h 26"/>
                <a:gd name="T4" fmla="*/ 0 w 27"/>
                <a:gd name="T5" fmla="*/ 2147483647 h 26"/>
                <a:gd name="T6" fmla="*/ 0 w 27"/>
                <a:gd name="T7" fmla="*/ 2147483647 h 26"/>
                <a:gd name="T8" fmla="*/ 2147483647 w 27"/>
                <a:gd name="T9" fmla="*/ 2147483647 h 26"/>
                <a:gd name="T10" fmla="*/ 2147483647 w 2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6"/>
                <a:gd name="T20" fmla="*/ 27 w 2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6">
                  <a:moveTo>
                    <a:pt x="26" y="0"/>
                  </a:moveTo>
                  <a:cubicBezTo>
                    <a:pt x="23" y="5"/>
                    <a:pt x="20" y="10"/>
                    <a:pt x="17" y="15"/>
                  </a:cubicBezTo>
                  <a:cubicBezTo>
                    <a:pt x="13" y="21"/>
                    <a:pt x="7" y="23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6"/>
                    <a:pt x="24" y="12"/>
                    <a:pt x="27" y="1"/>
                  </a:cubicBezTo>
                  <a:cubicBezTo>
                    <a:pt x="27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5" name="Freeform 1861"/>
            <p:cNvSpPr>
              <a:spLocks noChangeArrowheads="1"/>
            </p:cNvSpPr>
            <p:nvPr/>
          </p:nvSpPr>
          <p:spPr bwMode="auto">
            <a:xfrm>
              <a:off x="1147763" y="369887"/>
              <a:ext cx="82550" cy="74613"/>
            </a:xfrm>
            <a:custGeom>
              <a:avLst/>
              <a:gdLst>
                <a:gd name="T0" fmla="*/ 2147483647 w 64"/>
                <a:gd name="T1" fmla="*/ 2147483647 h 57"/>
                <a:gd name="T2" fmla="*/ 2147483647 w 64"/>
                <a:gd name="T3" fmla="*/ 2147483647 h 57"/>
                <a:gd name="T4" fmla="*/ 0 w 64"/>
                <a:gd name="T5" fmla="*/ 0 h 57"/>
                <a:gd name="T6" fmla="*/ 0 w 64"/>
                <a:gd name="T7" fmla="*/ 0 h 57"/>
                <a:gd name="T8" fmla="*/ 2147483647 w 64"/>
                <a:gd name="T9" fmla="*/ 2147483647 h 57"/>
                <a:gd name="T10" fmla="*/ 2147483647 w 64"/>
                <a:gd name="T11" fmla="*/ 2147483647 h 57"/>
                <a:gd name="T12" fmla="*/ 2147483647 w 64"/>
                <a:gd name="T13" fmla="*/ 2147483647 h 57"/>
                <a:gd name="T14" fmla="*/ 2147483647 w 64"/>
                <a:gd name="T15" fmla="*/ 2147483647 h 57"/>
                <a:gd name="T16" fmla="*/ 2147483647 w 64"/>
                <a:gd name="T17" fmla="*/ 2147483647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57"/>
                <a:gd name="T29" fmla="*/ 64 w 64"/>
                <a:gd name="T30" fmla="*/ 57 h 5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57">
                  <a:moveTo>
                    <a:pt x="43" y="19"/>
                  </a:moveTo>
                  <a:cubicBezTo>
                    <a:pt x="37" y="14"/>
                    <a:pt x="30" y="12"/>
                    <a:pt x="24" y="10"/>
                  </a:cubicBezTo>
                  <a:cubicBezTo>
                    <a:pt x="16" y="7"/>
                    <a:pt x="8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2"/>
                    <a:pt x="10" y="6"/>
                    <a:pt x="16" y="8"/>
                  </a:cubicBezTo>
                  <a:cubicBezTo>
                    <a:pt x="23" y="11"/>
                    <a:pt x="30" y="14"/>
                    <a:pt x="36" y="18"/>
                  </a:cubicBezTo>
                  <a:cubicBezTo>
                    <a:pt x="52" y="26"/>
                    <a:pt x="55" y="43"/>
                    <a:pt x="63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1" y="42"/>
                    <a:pt x="55" y="28"/>
                    <a:pt x="43" y="19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6" name="Freeform 1862"/>
            <p:cNvSpPr>
              <a:spLocks noChangeArrowheads="1"/>
            </p:cNvSpPr>
            <p:nvPr/>
          </p:nvSpPr>
          <p:spPr bwMode="auto">
            <a:xfrm>
              <a:off x="1166813" y="395287"/>
              <a:ext cx="42863" cy="55563"/>
            </a:xfrm>
            <a:custGeom>
              <a:avLst/>
              <a:gdLst>
                <a:gd name="T0" fmla="*/ 2147483647 w 33"/>
                <a:gd name="T1" fmla="*/ 0 h 42"/>
                <a:gd name="T2" fmla="*/ 0 w 33"/>
                <a:gd name="T3" fmla="*/ 2147483647 h 42"/>
                <a:gd name="T4" fmla="*/ 2147483647 w 33"/>
                <a:gd name="T5" fmla="*/ 2147483647 h 42"/>
                <a:gd name="T6" fmla="*/ 2147483647 w 33"/>
                <a:gd name="T7" fmla="*/ 2147483647 h 42"/>
                <a:gd name="T8" fmla="*/ 2147483647 w 33"/>
                <a:gd name="T9" fmla="*/ 2147483647 h 42"/>
                <a:gd name="T10" fmla="*/ 2147483647 w 3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3"/>
                <a:gd name="T19" fmla="*/ 0 h 42"/>
                <a:gd name="T20" fmla="*/ 33 w 33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3" h="4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6" y="7"/>
                    <a:pt x="11" y="12"/>
                    <a:pt x="17" y="18"/>
                  </a:cubicBezTo>
                  <a:cubicBezTo>
                    <a:pt x="24" y="25"/>
                    <a:pt x="28" y="32"/>
                    <a:pt x="31" y="41"/>
                  </a:cubicBezTo>
                  <a:cubicBezTo>
                    <a:pt x="32" y="42"/>
                    <a:pt x="32" y="42"/>
                    <a:pt x="32" y="41"/>
                  </a:cubicBezTo>
                  <a:cubicBezTo>
                    <a:pt x="33" y="22"/>
                    <a:pt x="12" y="12"/>
                    <a:pt x="1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7" name="Freeform 1863"/>
            <p:cNvSpPr>
              <a:spLocks noChangeArrowheads="1"/>
            </p:cNvSpPr>
            <p:nvPr/>
          </p:nvSpPr>
          <p:spPr bwMode="auto">
            <a:xfrm>
              <a:off x="969963" y="371475"/>
              <a:ext cx="68263" cy="60325"/>
            </a:xfrm>
            <a:custGeom>
              <a:avLst/>
              <a:gdLst>
                <a:gd name="T0" fmla="*/ 2147483647 w 52"/>
                <a:gd name="T1" fmla="*/ 0 h 47"/>
                <a:gd name="T2" fmla="*/ 2147483647 w 52"/>
                <a:gd name="T3" fmla="*/ 2147483647 h 47"/>
                <a:gd name="T4" fmla="*/ 2147483647 w 52"/>
                <a:gd name="T5" fmla="*/ 2147483647 h 47"/>
                <a:gd name="T6" fmla="*/ 2147483647 w 52"/>
                <a:gd name="T7" fmla="*/ 2147483647 h 47"/>
                <a:gd name="T8" fmla="*/ 0 w 52"/>
                <a:gd name="T9" fmla="*/ 2147483647 h 47"/>
                <a:gd name="T10" fmla="*/ 2147483647 w 52"/>
                <a:gd name="T11" fmla="*/ 2147483647 h 47"/>
                <a:gd name="T12" fmla="*/ 2147483647 w 52"/>
                <a:gd name="T13" fmla="*/ 2147483647 h 47"/>
                <a:gd name="T14" fmla="*/ 2147483647 w 52"/>
                <a:gd name="T15" fmla="*/ 2147483647 h 47"/>
                <a:gd name="T16" fmla="*/ 2147483647 w 52"/>
                <a:gd name="T17" fmla="*/ 2147483647 h 47"/>
                <a:gd name="T18" fmla="*/ 2147483647 w 52"/>
                <a:gd name="T19" fmla="*/ 2147483647 h 47"/>
                <a:gd name="T20" fmla="*/ 2147483647 w 52"/>
                <a:gd name="T21" fmla="*/ 0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7"/>
                <a:gd name="T35" fmla="*/ 52 w 52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7">
                  <a:moveTo>
                    <a:pt x="52" y="0"/>
                  </a:moveTo>
                  <a:cubicBezTo>
                    <a:pt x="45" y="4"/>
                    <a:pt x="38" y="8"/>
                    <a:pt x="31" y="11"/>
                  </a:cubicBezTo>
                  <a:cubicBezTo>
                    <a:pt x="25" y="14"/>
                    <a:pt x="19" y="17"/>
                    <a:pt x="14" y="21"/>
                  </a:cubicBezTo>
                  <a:cubicBezTo>
                    <a:pt x="10" y="23"/>
                    <a:pt x="6" y="26"/>
                    <a:pt x="4" y="30"/>
                  </a:cubicBezTo>
                  <a:cubicBezTo>
                    <a:pt x="2" y="35"/>
                    <a:pt x="0" y="41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3" y="42"/>
                    <a:pt x="4" y="36"/>
                    <a:pt x="6" y="31"/>
                  </a:cubicBezTo>
                  <a:cubicBezTo>
                    <a:pt x="8" y="26"/>
                    <a:pt x="17" y="22"/>
                    <a:pt x="21" y="19"/>
                  </a:cubicBezTo>
                  <a:cubicBezTo>
                    <a:pt x="26" y="15"/>
                    <a:pt x="32" y="13"/>
                    <a:pt x="37" y="11"/>
                  </a:cubicBezTo>
                  <a:cubicBezTo>
                    <a:pt x="43" y="8"/>
                    <a:pt x="47" y="4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8" name="Freeform 1864"/>
            <p:cNvSpPr>
              <a:spLocks noChangeArrowheads="1"/>
            </p:cNvSpPr>
            <p:nvPr/>
          </p:nvSpPr>
          <p:spPr bwMode="auto">
            <a:xfrm>
              <a:off x="982663" y="404812"/>
              <a:ext cx="20638" cy="74613"/>
            </a:xfrm>
            <a:custGeom>
              <a:avLst/>
              <a:gdLst>
                <a:gd name="T0" fmla="*/ 2147483647 w 15"/>
                <a:gd name="T1" fmla="*/ 2147483647 h 57"/>
                <a:gd name="T2" fmla="*/ 0 w 15"/>
                <a:gd name="T3" fmla="*/ 2147483647 h 57"/>
                <a:gd name="T4" fmla="*/ 2147483647 w 15"/>
                <a:gd name="T5" fmla="*/ 2147483647 h 57"/>
                <a:gd name="T6" fmla="*/ 2147483647 w 15"/>
                <a:gd name="T7" fmla="*/ 2147483647 h 57"/>
                <a:gd name="T8" fmla="*/ 2147483647 w 15"/>
                <a:gd name="T9" fmla="*/ 2147483647 h 57"/>
                <a:gd name="T10" fmla="*/ 2147483647 w 15"/>
                <a:gd name="T11" fmla="*/ 2147483647 h 57"/>
                <a:gd name="T12" fmla="*/ 2147483647 w 15"/>
                <a:gd name="T13" fmla="*/ 2147483647 h 57"/>
                <a:gd name="T14" fmla="*/ 2147483647 w 15"/>
                <a:gd name="T15" fmla="*/ 2147483647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"/>
                <a:gd name="T25" fmla="*/ 0 h 57"/>
                <a:gd name="T26" fmla="*/ 15 w 15"/>
                <a:gd name="T27" fmla="*/ 57 h 5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" h="57">
                  <a:moveTo>
                    <a:pt x="14" y="1"/>
                  </a:moveTo>
                  <a:cubicBezTo>
                    <a:pt x="7" y="6"/>
                    <a:pt x="1" y="13"/>
                    <a:pt x="0" y="21"/>
                  </a:cubicBezTo>
                  <a:cubicBezTo>
                    <a:pt x="0" y="26"/>
                    <a:pt x="0" y="30"/>
                    <a:pt x="1" y="34"/>
                  </a:cubicBezTo>
                  <a:cubicBezTo>
                    <a:pt x="3" y="42"/>
                    <a:pt x="4" y="49"/>
                    <a:pt x="4" y="57"/>
                  </a:cubicBezTo>
                  <a:cubicBezTo>
                    <a:pt x="4" y="57"/>
                    <a:pt x="4" y="57"/>
                    <a:pt x="5" y="57"/>
                  </a:cubicBezTo>
                  <a:cubicBezTo>
                    <a:pt x="6" y="49"/>
                    <a:pt x="6" y="41"/>
                    <a:pt x="4" y="34"/>
                  </a:cubicBezTo>
                  <a:cubicBezTo>
                    <a:pt x="1" y="21"/>
                    <a:pt x="5" y="10"/>
                    <a:pt x="14" y="1"/>
                  </a:cubicBezTo>
                  <a:cubicBezTo>
                    <a:pt x="15" y="1"/>
                    <a:pt x="14" y="0"/>
                    <a:pt x="14" y="1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89" name="Freeform 1865"/>
            <p:cNvSpPr>
              <a:spLocks noChangeArrowheads="1"/>
            </p:cNvSpPr>
            <p:nvPr/>
          </p:nvSpPr>
          <p:spPr bwMode="auto">
            <a:xfrm>
              <a:off x="1074738" y="360362"/>
              <a:ext cx="26988" cy="38100"/>
            </a:xfrm>
            <a:custGeom>
              <a:avLst/>
              <a:gdLst>
                <a:gd name="T0" fmla="*/ 2147483647 w 20"/>
                <a:gd name="T1" fmla="*/ 2147483647 h 30"/>
                <a:gd name="T2" fmla="*/ 2147483647 w 20"/>
                <a:gd name="T3" fmla="*/ 2147483647 h 30"/>
                <a:gd name="T4" fmla="*/ 2147483647 w 20"/>
                <a:gd name="T5" fmla="*/ 2147483647 h 30"/>
                <a:gd name="T6" fmla="*/ 2147483647 w 20"/>
                <a:gd name="T7" fmla="*/ 2147483647 h 30"/>
                <a:gd name="T8" fmla="*/ 2147483647 w 20"/>
                <a:gd name="T9" fmla="*/ 2147483647 h 30"/>
                <a:gd name="T10" fmla="*/ 2147483647 w 20"/>
                <a:gd name="T11" fmla="*/ 21474836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30"/>
                <a:gd name="T20" fmla="*/ 20 w 20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30">
                  <a:moveTo>
                    <a:pt x="19" y="1"/>
                  </a:moveTo>
                  <a:cubicBezTo>
                    <a:pt x="8" y="7"/>
                    <a:pt x="0" y="15"/>
                    <a:pt x="1" y="29"/>
                  </a:cubicBezTo>
                  <a:cubicBezTo>
                    <a:pt x="1" y="30"/>
                    <a:pt x="2" y="30"/>
                    <a:pt x="2" y="29"/>
                  </a:cubicBezTo>
                  <a:cubicBezTo>
                    <a:pt x="4" y="23"/>
                    <a:pt x="3" y="17"/>
                    <a:pt x="8" y="12"/>
                  </a:cubicBezTo>
                  <a:cubicBezTo>
                    <a:pt x="11" y="7"/>
                    <a:pt x="16" y="5"/>
                    <a:pt x="20" y="1"/>
                  </a:cubicBezTo>
                  <a:cubicBezTo>
                    <a:pt x="20" y="1"/>
                    <a:pt x="20" y="0"/>
                    <a:pt x="19" y="1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0" name="Freeform 1866"/>
            <p:cNvSpPr>
              <a:spLocks noChangeArrowheads="1"/>
            </p:cNvSpPr>
            <p:nvPr/>
          </p:nvSpPr>
          <p:spPr bwMode="auto">
            <a:xfrm>
              <a:off x="1123950" y="393700"/>
              <a:ext cx="14288" cy="39688"/>
            </a:xfrm>
            <a:custGeom>
              <a:avLst/>
              <a:gdLst>
                <a:gd name="T0" fmla="*/ 2147483647 w 11"/>
                <a:gd name="T1" fmla="*/ 0 h 31"/>
                <a:gd name="T2" fmla="*/ 2147483647 w 11"/>
                <a:gd name="T3" fmla="*/ 0 h 31"/>
                <a:gd name="T4" fmla="*/ 2147483647 w 11"/>
                <a:gd name="T5" fmla="*/ 2147483647 h 31"/>
                <a:gd name="T6" fmla="*/ 0 w 11"/>
                <a:gd name="T7" fmla="*/ 2147483647 h 31"/>
                <a:gd name="T8" fmla="*/ 2147483647 w 11"/>
                <a:gd name="T9" fmla="*/ 2147483647 h 31"/>
                <a:gd name="T10" fmla="*/ 2147483647 w 11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31"/>
                <a:gd name="T20" fmla="*/ 11 w 11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3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4"/>
                    <a:pt x="2" y="8"/>
                    <a:pt x="3" y="12"/>
                  </a:cubicBezTo>
                  <a:cubicBezTo>
                    <a:pt x="4" y="19"/>
                    <a:pt x="4" y="24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1" y="25"/>
                    <a:pt x="4" y="8"/>
                    <a:pt x="2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1" name="Freeform 1867"/>
            <p:cNvSpPr>
              <a:spLocks noChangeArrowheads="1"/>
            </p:cNvSpPr>
            <p:nvPr/>
          </p:nvSpPr>
          <p:spPr bwMode="auto">
            <a:xfrm>
              <a:off x="1060450" y="392112"/>
              <a:ext cx="7938" cy="34925"/>
            </a:xfrm>
            <a:custGeom>
              <a:avLst/>
              <a:gdLst>
                <a:gd name="T0" fmla="*/ 2147483647 w 7"/>
                <a:gd name="T1" fmla="*/ 0 h 27"/>
                <a:gd name="T2" fmla="*/ 2147483647 w 7"/>
                <a:gd name="T3" fmla="*/ 2147483647 h 27"/>
                <a:gd name="T4" fmla="*/ 2147483647 w 7"/>
                <a:gd name="T5" fmla="*/ 2147483647 h 27"/>
                <a:gd name="T6" fmla="*/ 2147483647 w 7"/>
                <a:gd name="T7" fmla="*/ 2147483647 h 27"/>
                <a:gd name="T8" fmla="*/ 2147483647 w 7"/>
                <a:gd name="T9" fmla="*/ 0 h 27"/>
                <a:gd name="T10" fmla="*/ 2147483647 w 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7"/>
                <a:gd name="T20" fmla="*/ 7 w 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7">
                  <a:moveTo>
                    <a:pt x="6" y="0"/>
                  </a:moveTo>
                  <a:cubicBezTo>
                    <a:pt x="0" y="7"/>
                    <a:pt x="1" y="18"/>
                    <a:pt x="3" y="26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3" y="22"/>
                    <a:pt x="3" y="18"/>
                    <a:pt x="2" y="15"/>
                  </a:cubicBezTo>
                  <a:cubicBezTo>
                    <a:pt x="2" y="9"/>
                    <a:pt x="4" y="5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2" name="Freeform 1868"/>
            <p:cNvSpPr>
              <a:spLocks noChangeArrowheads="1"/>
            </p:cNvSpPr>
            <p:nvPr/>
          </p:nvSpPr>
          <p:spPr bwMode="auto">
            <a:xfrm>
              <a:off x="1030288" y="371475"/>
              <a:ext cx="31750" cy="55563"/>
            </a:xfrm>
            <a:custGeom>
              <a:avLst/>
              <a:gdLst>
                <a:gd name="T0" fmla="*/ 2147483647 w 25"/>
                <a:gd name="T1" fmla="*/ 0 h 43"/>
                <a:gd name="T2" fmla="*/ 2147483647 w 25"/>
                <a:gd name="T3" fmla="*/ 2147483647 h 43"/>
                <a:gd name="T4" fmla="*/ 2147483647 w 25"/>
                <a:gd name="T5" fmla="*/ 2147483647 h 43"/>
                <a:gd name="T6" fmla="*/ 2147483647 w 25"/>
                <a:gd name="T7" fmla="*/ 2147483647 h 43"/>
                <a:gd name="T8" fmla="*/ 2147483647 w 25"/>
                <a:gd name="T9" fmla="*/ 2147483647 h 43"/>
                <a:gd name="T10" fmla="*/ 2147483647 w 25"/>
                <a:gd name="T11" fmla="*/ 2147483647 h 43"/>
                <a:gd name="T12" fmla="*/ 2147483647 w 25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3"/>
                <a:gd name="T23" fmla="*/ 25 w 25"/>
                <a:gd name="T24" fmla="*/ 43 h 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3">
                  <a:moveTo>
                    <a:pt x="24" y="0"/>
                  </a:moveTo>
                  <a:cubicBezTo>
                    <a:pt x="17" y="4"/>
                    <a:pt x="11" y="9"/>
                    <a:pt x="6" y="15"/>
                  </a:cubicBezTo>
                  <a:cubicBezTo>
                    <a:pt x="0" y="24"/>
                    <a:pt x="4" y="33"/>
                    <a:pt x="1" y="42"/>
                  </a:cubicBezTo>
                  <a:cubicBezTo>
                    <a:pt x="1" y="43"/>
                    <a:pt x="1" y="43"/>
                    <a:pt x="1" y="42"/>
                  </a:cubicBezTo>
                  <a:cubicBezTo>
                    <a:pt x="5" y="36"/>
                    <a:pt x="2" y="28"/>
                    <a:pt x="5" y="20"/>
                  </a:cubicBezTo>
                  <a:cubicBezTo>
                    <a:pt x="9" y="12"/>
                    <a:pt x="18" y="7"/>
                    <a:pt x="25" y="1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D2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3" name="Freeform 1869"/>
            <p:cNvSpPr>
              <a:spLocks noChangeArrowheads="1"/>
            </p:cNvSpPr>
            <p:nvPr/>
          </p:nvSpPr>
          <p:spPr bwMode="auto">
            <a:xfrm>
              <a:off x="1117600" y="384175"/>
              <a:ext cx="9525" cy="33338"/>
            </a:xfrm>
            <a:custGeom>
              <a:avLst/>
              <a:gdLst>
                <a:gd name="T0" fmla="*/ 0 w 7"/>
                <a:gd name="T1" fmla="*/ 2147483647 h 26"/>
                <a:gd name="T2" fmla="*/ 0 w 7"/>
                <a:gd name="T3" fmla="*/ 2147483647 h 26"/>
                <a:gd name="T4" fmla="*/ 2147483647 w 7"/>
                <a:gd name="T5" fmla="*/ 2147483647 h 26"/>
                <a:gd name="T6" fmla="*/ 2147483647 w 7"/>
                <a:gd name="T7" fmla="*/ 2147483647 h 26"/>
                <a:gd name="T8" fmla="*/ 2147483647 w 7"/>
                <a:gd name="T9" fmla="*/ 2147483647 h 26"/>
                <a:gd name="T10" fmla="*/ 0 w 7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26"/>
                <a:gd name="T20" fmla="*/ 7 w 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26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5"/>
                    <a:pt x="1" y="8"/>
                    <a:pt x="2" y="12"/>
                  </a:cubicBezTo>
                  <a:cubicBezTo>
                    <a:pt x="3" y="17"/>
                    <a:pt x="4" y="21"/>
                    <a:pt x="5" y="26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7" y="18"/>
                    <a:pt x="4" y="8"/>
                    <a:pt x="0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4" name="Freeform 1870"/>
            <p:cNvSpPr>
              <a:spLocks noChangeArrowheads="1"/>
            </p:cNvSpPr>
            <p:nvPr/>
          </p:nvSpPr>
          <p:spPr bwMode="auto">
            <a:xfrm>
              <a:off x="1173163" y="409575"/>
              <a:ext cx="25400" cy="28575"/>
            </a:xfrm>
            <a:custGeom>
              <a:avLst/>
              <a:gdLst>
                <a:gd name="T0" fmla="*/ 2147483647 w 19"/>
                <a:gd name="T1" fmla="*/ 2147483647 h 23"/>
                <a:gd name="T2" fmla="*/ 2147483647 w 19"/>
                <a:gd name="T3" fmla="*/ 0 h 23"/>
                <a:gd name="T4" fmla="*/ 2147483647 w 19"/>
                <a:gd name="T5" fmla="*/ 0 h 23"/>
                <a:gd name="T6" fmla="*/ 2147483647 w 19"/>
                <a:gd name="T7" fmla="*/ 2147483647 h 23"/>
                <a:gd name="T8" fmla="*/ 2147483647 w 19"/>
                <a:gd name="T9" fmla="*/ 2147483647 h 23"/>
                <a:gd name="T10" fmla="*/ 2147483647 w 19"/>
                <a:gd name="T11" fmla="*/ 2147483647 h 23"/>
                <a:gd name="T12" fmla="*/ 2147483647 w 19"/>
                <a:gd name="T13" fmla="*/ 2147483647 h 23"/>
                <a:gd name="T14" fmla="*/ 2147483647 w 19"/>
                <a:gd name="T15" fmla="*/ 2147483647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3"/>
                <a:gd name="T26" fmla="*/ 19 w 19"/>
                <a:gd name="T27" fmla="*/ 23 h 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3">
                  <a:moveTo>
                    <a:pt x="13" y="12"/>
                  </a:moveTo>
                  <a:cubicBezTo>
                    <a:pt x="9" y="8"/>
                    <a:pt x="4" y="4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3" y="4"/>
                    <a:pt x="6" y="7"/>
                    <a:pt x="9" y="10"/>
                  </a:cubicBezTo>
                  <a:cubicBezTo>
                    <a:pt x="10" y="12"/>
                    <a:pt x="12" y="13"/>
                    <a:pt x="14" y="15"/>
                  </a:cubicBezTo>
                  <a:cubicBezTo>
                    <a:pt x="16" y="17"/>
                    <a:pt x="16" y="20"/>
                    <a:pt x="17" y="23"/>
                  </a:cubicBezTo>
                  <a:cubicBezTo>
                    <a:pt x="18" y="23"/>
                    <a:pt x="18" y="23"/>
                    <a:pt x="18" y="22"/>
                  </a:cubicBezTo>
                  <a:cubicBezTo>
                    <a:pt x="19" y="18"/>
                    <a:pt x="17" y="15"/>
                    <a:pt x="13" y="12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5" name="Freeform 1871"/>
            <p:cNvSpPr>
              <a:spLocks noChangeArrowheads="1"/>
            </p:cNvSpPr>
            <p:nvPr/>
          </p:nvSpPr>
          <p:spPr bwMode="auto">
            <a:xfrm>
              <a:off x="1187450" y="395287"/>
              <a:ext cx="36513" cy="63500"/>
            </a:xfrm>
            <a:custGeom>
              <a:avLst/>
              <a:gdLst>
                <a:gd name="T0" fmla="*/ 2147483647 w 28"/>
                <a:gd name="T1" fmla="*/ 2147483647 h 49"/>
                <a:gd name="T2" fmla="*/ 0 w 28"/>
                <a:gd name="T3" fmla="*/ 0 h 49"/>
                <a:gd name="T4" fmla="*/ 0 w 28"/>
                <a:gd name="T5" fmla="*/ 2147483647 h 49"/>
                <a:gd name="T6" fmla="*/ 2147483647 w 28"/>
                <a:gd name="T7" fmla="*/ 2147483647 h 49"/>
                <a:gd name="T8" fmla="*/ 2147483647 w 28"/>
                <a:gd name="T9" fmla="*/ 2147483647 h 49"/>
                <a:gd name="T10" fmla="*/ 2147483647 w 28"/>
                <a:gd name="T11" fmla="*/ 2147483647 h 49"/>
                <a:gd name="T12" fmla="*/ 2147483647 w 28"/>
                <a:gd name="T13" fmla="*/ 2147483647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49"/>
                <a:gd name="T23" fmla="*/ 28 w 28"/>
                <a:gd name="T24" fmla="*/ 49 h 4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49">
                  <a:moveTo>
                    <a:pt x="19" y="17"/>
                  </a:moveTo>
                  <a:cubicBezTo>
                    <a:pt x="14" y="10"/>
                    <a:pt x="7" y="5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7" y="6"/>
                    <a:pt x="14" y="12"/>
                    <a:pt x="19" y="20"/>
                  </a:cubicBezTo>
                  <a:cubicBezTo>
                    <a:pt x="24" y="29"/>
                    <a:pt x="23" y="39"/>
                    <a:pt x="27" y="48"/>
                  </a:cubicBezTo>
                  <a:cubicBezTo>
                    <a:pt x="27" y="49"/>
                    <a:pt x="28" y="49"/>
                    <a:pt x="28" y="48"/>
                  </a:cubicBezTo>
                  <a:cubicBezTo>
                    <a:pt x="26" y="38"/>
                    <a:pt x="24" y="26"/>
                    <a:pt x="19" y="17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6" name="Freeform 1872"/>
            <p:cNvSpPr>
              <a:spLocks noChangeArrowheads="1"/>
            </p:cNvSpPr>
            <p:nvPr/>
          </p:nvSpPr>
          <p:spPr bwMode="auto">
            <a:xfrm>
              <a:off x="1047750" y="381000"/>
              <a:ext cx="15875" cy="44450"/>
            </a:xfrm>
            <a:custGeom>
              <a:avLst/>
              <a:gdLst>
                <a:gd name="T0" fmla="*/ 2147483647 w 12"/>
                <a:gd name="T1" fmla="*/ 2147483647 h 34"/>
                <a:gd name="T2" fmla="*/ 2147483647 w 12"/>
                <a:gd name="T3" fmla="*/ 2147483647 h 34"/>
                <a:gd name="T4" fmla="*/ 2147483647 w 12"/>
                <a:gd name="T5" fmla="*/ 2147483647 h 34"/>
                <a:gd name="T6" fmla="*/ 2147483647 w 12"/>
                <a:gd name="T7" fmla="*/ 2147483647 h 34"/>
                <a:gd name="T8" fmla="*/ 2147483647 w 12"/>
                <a:gd name="T9" fmla="*/ 2147483647 h 34"/>
                <a:gd name="T10" fmla="*/ 2147483647 w 12"/>
                <a:gd name="T11" fmla="*/ 2147483647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34"/>
                <a:gd name="T20" fmla="*/ 12 w 12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34">
                  <a:moveTo>
                    <a:pt x="11" y="1"/>
                  </a:moveTo>
                  <a:cubicBezTo>
                    <a:pt x="6" y="11"/>
                    <a:pt x="0" y="21"/>
                    <a:pt x="2" y="33"/>
                  </a:cubicBezTo>
                  <a:cubicBezTo>
                    <a:pt x="2" y="34"/>
                    <a:pt x="3" y="34"/>
                    <a:pt x="3" y="33"/>
                  </a:cubicBezTo>
                  <a:cubicBezTo>
                    <a:pt x="4" y="28"/>
                    <a:pt x="4" y="22"/>
                    <a:pt x="6" y="17"/>
                  </a:cubicBezTo>
                  <a:cubicBezTo>
                    <a:pt x="7" y="11"/>
                    <a:pt x="11" y="7"/>
                    <a:pt x="12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7" name="Freeform 1873"/>
            <p:cNvSpPr>
              <a:spLocks noChangeArrowheads="1"/>
            </p:cNvSpPr>
            <p:nvPr/>
          </p:nvSpPr>
          <p:spPr bwMode="auto">
            <a:xfrm>
              <a:off x="973138" y="409575"/>
              <a:ext cx="17463" cy="63500"/>
            </a:xfrm>
            <a:custGeom>
              <a:avLst/>
              <a:gdLst>
                <a:gd name="T0" fmla="*/ 2147483647 w 14"/>
                <a:gd name="T1" fmla="*/ 0 h 49"/>
                <a:gd name="T2" fmla="*/ 2147483647 w 14"/>
                <a:gd name="T3" fmla="*/ 2147483647 h 49"/>
                <a:gd name="T4" fmla="*/ 0 w 14"/>
                <a:gd name="T5" fmla="*/ 2147483647 h 49"/>
                <a:gd name="T6" fmla="*/ 2147483647 w 14"/>
                <a:gd name="T7" fmla="*/ 2147483647 h 49"/>
                <a:gd name="T8" fmla="*/ 2147483647 w 14"/>
                <a:gd name="T9" fmla="*/ 2147483647 h 49"/>
                <a:gd name="T10" fmla="*/ 2147483647 w 14"/>
                <a:gd name="T11" fmla="*/ 2147483647 h 49"/>
                <a:gd name="T12" fmla="*/ 2147483647 w 14"/>
                <a:gd name="T13" fmla="*/ 2147483647 h 49"/>
                <a:gd name="T14" fmla="*/ 2147483647 w 14"/>
                <a:gd name="T15" fmla="*/ 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"/>
                <a:gd name="T25" fmla="*/ 0 h 49"/>
                <a:gd name="T26" fmla="*/ 14 w 1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" h="49">
                  <a:moveTo>
                    <a:pt x="14" y="0"/>
                  </a:moveTo>
                  <a:cubicBezTo>
                    <a:pt x="10" y="1"/>
                    <a:pt x="8" y="7"/>
                    <a:pt x="7" y="10"/>
                  </a:cubicBezTo>
                  <a:cubicBezTo>
                    <a:pt x="3" y="23"/>
                    <a:pt x="6" y="36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3" y="45"/>
                    <a:pt x="5" y="42"/>
                    <a:pt x="6" y="38"/>
                  </a:cubicBezTo>
                  <a:cubicBezTo>
                    <a:pt x="7" y="34"/>
                    <a:pt x="6" y="30"/>
                    <a:pt x="6" y="26"/>
                  </a:cubicBezTo>
                  <a:cubicBezTo>
                    <a:pt x="5" y="20"/>
                    <a:pt x="7" y="4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8" name="Freeform 1874"/>
            <p:cNvSpPr>
              <a:spLocks noChangeArrowheads="1"/>
            </p:cNvSpPr>
            <p:nvPr/>
          </p:nvSpPr>
          <p:spPr bwMode="auto">
            <a:xfrm>
              <a:off x="1101725" y="322262"/>
              <a:ext cx="20638" cy="23813"/>
            </a:xfrm>
            <a:custGeom>
              <a:avLst/>
              <a:gdLst>
                <a:gd name="T0" fmla="*/ 2147483647 w 16"/>
                <a:gd name="T1" fmla="*/ 2147483647 h 18"/>
                <a:gd name="T2" fmla="*/ 2147483647 w 16"/>
                <a:gd name="T3" fmla="*/ 2147483647 h 18"/>
                <a:gd name="T4" fmla="*/ 2147483647 w 16"/>
                <a:gd name="T5" fmla="*/ 2147483647 h 18"/>
                <a:gd name="T6" fmla="*/ 0 w 16"/>
                <a:gd name="T7" fmla="*/ 2147483647 h 18"/>
                <a:gd name="T8" fmla="*/ 0 w 16"/>
                <a:gd name="T9" fmla="*/ 2147483647 h 18"/>
                <a:gd name="T10" fmla="*/ 2147483647 w 16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8"/>
                <a:gd name="T20" fmla="*/ 16 w 16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8">
                  <a:moveTo>
                    <a:pt x="11" y="1"/>
                  </a:moveTo>
                  <a:cubicBezTo>
                    <a:pt x="10" y="0"/>
                    <a:pt x="10" y="0"/>
                    <a:pt x="10" y="1"/>
                  </a:cubicBezTo>
                  <a:cubicBezTo>
                    <a:pt x="11" y="4"/>
                    <a:pt x="10" y="9"/>
                    <a:pt x="8" y="11"/>
                  </a:cubicBezTo>
                  <a:cubicBezTo>
                    <a:pt x="5" y="14"/>
                    <a:pt x="2" y="15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7" y="15"/>
                    <a:pt x="16" y="8"/>
                    <a:pt x="11" y="1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499" name="Freeform 1876"/>
            <p:cNvSpPr>
              <a:spLocks noChangeArrowheads="1"/>
            </p:cNvSpPr>
            <p:nvPr/>
          </p:nvSpPr>
          <p:spPr bwMode="auto">
            <a:xfrm>
              <a:off x="1068387" y="352425"/>
              <a:ext cx="33338" cy="50800"/>
            </a:xfrm>
            <a:custGeom>
              <a:avLst/>
              <a:gdLst>
                <a:gd name="T0" fmla="*/ 2147483647 w 26"/>
                <a:gd name="T1" fmla="*/ 0 h 39"/>
                <a:gd name="T2" fmla="*/ 2147483647 w 26"/>
                <a:gd name="T3" fmla="*/ 2147483647 h 39"/>
                <a:gd name="T4" fmla="*/ 2147483647 w 26"/>
                <a:gd name="T5" fmla="*/ 2147483647 h 39"/>
                <a:gd name="T6" fmla="*/ 2147483647 w 26"/>
                <a:gd name="T7" fmla="*/ 2147483647 h 39"/>
                <a:gd name="T8" fmla="*/ 2147483647 w 26"/>
                <a:gd name="T9" fmla="*/ 2147483647 h 39"/>
                <a:gd name="T10" fmla="*/ 2147483647 w 26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39"/>
                <a:gd name="T20" fmla="*/ 26 w 26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39">
                  <a:moveTo>
                    <a:pt x="26" y="0"/>
                  </a:moveTo>
                  <a:cubicBezTo>
                    <a:pt x="11" y="9"/>
                    <a:pt x="0" y="21"/>
                    <a:pt x="1" y="39"/>
                  </a:cubicBezTo>
                  <a:cubicBezTo>
                    <a:pt x="1" y="39"/>
                    <a:pt x="2" y="39"/>
                    <a:pt x="2" y="39"/>
                  </a:cubicBezTo>
                  <a:cubicBezTo>
                    <a:pt x="4" y="31"/>
                    <a:pt x="4" y="22"/>
                    <a:pt x="9" y="15"/>
                  </a:cubicBezTo>
                  <a:cubicBezTo>
                    <a:pt x="14" y="10"/>
                    <a:pt x="20" y="5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0" name="Freeform 1877"/>
            <p:cNvSpPr>
              <a:spLocks noChangeArrowheads="1"/>
            </p:cNvSpPr>
            <p:nvPr/>
          </p:nvSpPr>
          <p:spPr bwMode="auto">
            <a:xfrm>
              <a:off x="1073150" y="368300"/>
              <a:ext cx="26988" cy="60325"/>
            </a:xfrm>
            <a:custGeom>
              <a:avLst/>
              <a:gdLst>
                <a:gd name="T0" fmla="*/ 2147483647 w 21"/>
                <a:gd name="T1" fmla="*/ 2147483647 h 46"/>
                <a:gd name="T2" fmla="*/ 2147483647 w 21"/>
                <a:gd name="T3" fmla="*/ 2147483647 h 46"/>
                <a:gd name="T4" fmla="*/ 2147483647 w 21"/>
                <a:gd name="T5" fmla="*/ 0 h 46"/>
                <a:gd name="T6" fmla="*/ 2147483647 w 21"/>
                <a:gd name="T7" fmla="*/ 2147483647 h 46"/>
                <a:gd name="T8" fmla="*/ 2147483647 w 21"/>
                <a:gd name="T9" fmla="*/ 2147483647 h 46"/>
                <a:gd name="T10" fmla="*/ 2147483647 w 21"/>
                <a:gd name="T11" fmla="*/ 2147483647 h 46"/>
                <a:gd name="T12" fmla="*/ 2147483647 w 21"/>
                <a:gd name="T13" fmla="*/ 2147483647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46"/>
                <a:gd name="T23" fmla="*/ 21 w 21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46">
                  <a:moveTo>
                    <a:pt x="10" y="20"/>
                  </a:moveTo>
                  <a:cubicBezTo>
                    <a:pt x="12" y="12"/>
                    <a:pt x="17" y="7"/>
                    <a:pt x="21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8" y="10"/>
                    <a:pt x="0" y="31"/>
                    <a:pt x="10" y="45"/>
                  </a:cubicBezTo>
                  <a:cubicBezTo>
                    <a:pt x="10" y="46"/>
                    <a:pt x="11" y="46"/>
                    <a:pt x="11" y="45"/>
                  </a:cubicBezTo>
                  <a:cubicBezTo>
                    <a:pt x="10" y="42"/>
                    <a:pt x="9" y="40"/>
                    <a:pt x="8" y="37"/>
                  </a:cubicBezTo>
                  <a:cubicBezTo>
                    <a:pt x="6" y="31"/>
                    <a:pt x="9" y="25"/>
                    <a:pt x="10" y="2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1" name="Freeform 1878"/>
            <p:cNvSpPr>
              <a:spLocks noChangeArrowheads="1"/>
            </p:cNvSpPr>
            <p:nvPr/>
          </p:nvSpPr>
          <p:spPr bwMode="auto">
            <a:xfrm>
              <a:off x="1130300" y="381000"/>
              <a:ext cx="17463" cy="42863"/>
            </a:xfrm>
            <a:custGeom>
              <a:avLst/>
              <a:gdLst>
                <a:gd name="T0" fmla="*/ 0 w 13"/>
                <a:gd name="T1" fmla="*/ 0 h 34"/>
                <a:gd name="T2" fmla="*/ 0 w 13"/>
                <a:gd name="T3" fmla="*/ 0 h 34"/>
                <a:gd name="T4" fmla="*/ 2147483647 w 13"/>
                <a:gd name="T5" fmla="*/ 2147483647 h 34"/>
                <a:gd name="T6" fmla="*/ 2147483647 w 13"/>
                <a:gd name="T7" fmla="*/ 2147483647 h 34"/>
                <a:gd name="T8" fmla="*/ 2147483647 w 13"/>
                <a:gd name="T9" fmla="*/ 2147483647 h 34"/>
                <a:gd name="T10" fmla="*/ 0 w 13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34"/>
                <a:gd name="T20" fmla="*/ 13 w 13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3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1"/>
                    <a:pt x="6" y="16"/>
                  </a:cubicBezTo>
                  <a:cubicBezTo>
                    <a:pt x="8" y="22"/>
                    <a:pt x="8" y="28"/>
                    <a:pt x="9" y="33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3" y="22"/>
                    <a:pt x="7" y="8"/>
                    <a:pt x="0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2" name="Freeform 1879"/>
            <p:cNvSpPr>
              <a:spLocks noChangeArrowheads="1"/>
            </p:cNvSpPr>
            <p:nvPr/>
          </p:nvSpPr>
          <p:spPr bwMode="auto">
            <a:xfrm>
              <a:off x="1152525" y="376238"/>
              <a:ext cx="12700" cy="53975"/>
            </a:xfrm>
            <a:custGeom>
              <a:avLst/>
              <a:gdLst>
                <a:gd name="T0" fmla="*/ 2147483647 w 11"/>
                <a:gd name="T1" fmla="*/ 2147483647 h 42"/>
                <a:gd name="T2" fmla="*/ 2147483647 w 11"/>
                <a:gd name="T3" fmla="*/ 0 h 42"/>
                <a:gd name="T4" fmla="*/ 0 w 11"/>
                <a:gd name="T5" fmla="*/ 2147483647 h 42"/>
                <a:gd name="T6" fmla="*/ 2147483647 w 11"/>
                <a:gd name="T7" fmla="*/ 2147483647 h 42"/>
                <a:gd name="T8" fmla="*/ 2147483647 w 11"/>
                <a:gd name="T9" fmla="*/ 2147483647 h 42"/>
                <a:gd name="T10" fmla="*/ 2147483647 w 11"/>
                <a:gd name="T11" fmla="*/ 2147483647 h 42"/>
                <a:gd name="T12" fmla="*/ 2147483647 w 11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2"/>
                <a:gd name="T23" fmla="*/ 11 w 11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2">
                  <a:moveTo>
                    <a:pt x="10" y="26"/>
                  </a:moveTo>
                  <a:cubicBezTo>
                    <a:pt x="8" y="18"/>
                    <a:pt x="6" y="8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8"/>
                    <a:pt x="4" y="15"/>
                    <a:pt x="6" y="22"/>
                  </a:cubicBezTo>
                  <a:cubicBezTo>
                    <a:pt x="9" y="30"/>
                    <a:pt x="7" y="35"/>
                    <a:pt x="4" y="42"/>
                  </a:cubicBezTo>
                  <a:cubicBezTo>
                    <a:pt x="3" y="42"/>
                    <a:pt x="4" y="42"/>
                    <a:pt x="4" y="42"/>
                  </a:cubicBezTo>
                  <a:cubicBezTo>
                    <a:pt x="7" y="37"/>
                    <a:pt x="11" y="33"/>
                    <a:pt x="10" y="26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3" name="Freeform 1880"/>
            <p:cNvSpPr>
              <a:spLocks noChangeArrowheads="1"/>
            </p:cNvSpPr>
            <p:nvPr/>
          </p:nvSpPr>
          <p:spPr bwMode="auto">
            <a:xfrm>
              <a:off x="1035050" y="346075"/>
              <a:ext cx="58738" cy="42863"/>
            </a:xfrm>
            <a:custGeom>
              <a:avLst/>
              <a:gdLst>
                <a:gd name="T0" fmla="*/ 2147483647 w 45"/>
                <a:gd name="T1" fmla="*/ 0 h 34"/>
                <a:gd name="T2" fmla="*/ 2147483647 w 45"/>
                <a:gd name="T3" fmla="*/ 2147483647 h 34"/>
                <a:gd name="T4" fmla="*/ 0 w 45"/>
                <a:gd name="T5" fmla="*/ 2147483647 h 34"/>
                <a:gd name="T6" fmla="*/ 2147483647 w 45"/>
                <a:gd name="T7" fmla="*/ 2147483647 h 34"/>
                <a:gd name="T8" fmla="*/ 2147483647 w 45"/>
                <a:gd name="T9" fmla="*/ 2147483647 h 34"/>
                <a:gd name="T10" fmla="*/ 2147483647 w 45"/>
                <a:gd name="T11" fmla="*/ 2147483647 h 34"/>
                <a:gd name="T12" fmla="*/ 2147483647 w 45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5"/>
                <a:gd name="T22" fmla="*/ 0 h 34"/>
                <a:gd name="T23" fmla="*/ 45 w 4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5" h="34">
                  <a:moveTo>
                    <a:pt x="44" y="0"/>
                  </a:moveTo>
                  <a:cubicBezTo>
                    <a:pt x="36" y="3"/>
                    <a:pt x="29" y="8"/>
                    <a:pt x="21" y="13"/>
                  </a:cubicBezTo>
                  <a:cubicBezTo>
                    <a:pt x="12" y="19"/>
                    <a:pt x="7" y="25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8" y="27"/>
                    <a:pt x="14" y="21"/>
                    <a:pt x="23" y="15"/>
                  </a:cubicBezTo>
                  <a:cubicBezTo>
                    <a:pt x="30" y="11"/>
                    <a:pt x="37" y="6"/>
                    <a:pt x="44" y="1"/>
                  </a:cubicBezTo>
                  <a:cubicBezTo>
                    <a:pt x="45" y="0"/>
                    <a:pt x="45" y="0"/>
                    <a:pt x="44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4" name="Freeform 1881"/>
            <p:cNvSpPr>
              <a:spLocks noChangeArrowheads="1"/>
            </p:cNvSpPr>
            <p:nvPr/>
          </p:nvSpPr>
          <p:spPr bwMode="auto">
            <a:xfrm>
              <a:off x="969962" y="368300"/>
              <a:ext cx="63500" cy="41275"/>
            </a:xfrm>
            <a:custGeom>
              <a:avLst/>
              <a:gdLst>
                <a:gd name="T0" fmla="*/ 2147483647 w 49"/>
                <a:gd name="T1" fmla="*/ 0 h 31"/>
                <a:gd name="T2" fmla="*/ 2147483647 w 49"/>
                <a:gd name="T3" fmla="*/ 2147483647 h 31"/>
                <a:gd name="T4" fmla="*/ 2147483647 w 49"/>
                <a:gd name="T5" fmla="*/ 2147483647 h 31"/>
                <a:gd name="T6" fmla="*/ 0 w 49"/>
                <a:gd name="T7" fmla="*/ 2147483647 h 31"/>
                <a:gd name="T8" fmla="*/ 2147483647 w 49"/>
                <a:gd name="T9" fmla="*/ 2147483647 h 31"/>
                <a:gd name="T10" fmla="*/ 2147483647 w 49"/>
                <a:gd name="T11" fmla="*/ 2147483647 h 31"/>
                <a:gd name="T12" fmla="*/ 2147483647 w 49"/>
                <a:gd name="T13" fmla="*/ 0 h 31"/>
                <a:gd name="T14" fmla="*/ 2147483647 w 49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31"/>
                <a:gd name="T26" fmla="*/ 49 w 49"/>
                <a:gd name="T27" fmla="*/ 31 h 3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31">
                  <a:moveTo>
                    <a:pt x="49" y="0"/>
                  </a:moveTo>
                  <a:cubicBezTo>
                    <a:pt x="44" y="1"/>
                    <a:pt x="39" y="4"/>
                    <a:pt x="34" y="7"/>
                  </a:cubicBezTo>
                  <a:cubicBezTo>
                    <a:pt x="29" y="10"/>
                    <a:pt x="23" y="13"/>
                    <a:pt x="17" y="15"/>
                  </a:cubicBezTo>
                  <a:cubicBezTo>
                    <a:pt x="10" y="18"/>
                    <a:pt x="2" y="23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7" y="22"/>
                    <a:pt x="14" y="19"/>
                    <a:pt x="23" y="15"/>
                  </a:cubicBezTo>
                  <a:cubicBezTo>
                    <a:pt x="32" y="12"/>
                    <a:pt x="41" y="5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7553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5" name="Freeform 1882"/>
            <p:cNvSpPr>
              <a:spLocks noChangeArrowheads="1"/>
            </p:cNvSpPr>
            <p:nvPr/>
          </p:nvSpPr>
          <p:spPr bwMode="auto">
            <a:xfrm>
              <a:off x="1074737" y="785813"/>
              <a:ext cx="55563" cy="192088"/>
            </a:xfrm>
            <a:custGeom>
              <a:avLst/>
              <a:gdLst>
                <a:gd name="T0" fmla="*/ 2147483647 w 43"/>
                <a:gd name="T1" fmla="*/ 2147483647 h 148"/>
                <a:gd name="T2" fmla="*/ 2147483647 w 43"/>
                <a:gd name="T3" fmla="*/ 0 h 148"/>
                <a:gd name="T4" fmla="*/ 2147483647 w 43"/>
                <a:gd name="T5" fmla="*/ 2147483647 h 148"/>
                <a:gd name="T6" fmla="*/ 2147483647 w 43"/>
                <a:gd name="T7" fmla="*/ 2147483647 h 148"/>
                <a:gd name="T8" fmla="*/ 2147483647 w 43"/>
                <a:gd name="T9" fmla="*/ 2147483647 h 148"/>
                <a:gd name="T10" fmla="*/ 2147483647 w 43"/>
                <a:gd name="T11" fmla="*/ 2147483647 h 148"/>
                <a:gd name="T12" fmla="*/ 0 w 43"/>
                <a:gd name="T13" fmla="*/ 2147483647 h 148"/>
                <a:gd name="T14" fmla="*/ 2147483647 w 43"/>
                <a:gd name="T15" fmla="*/ 2147483647 h 148"/>
                <a:gd name="T16" fmla="*/ 2147483647 w 43"/>
                <a:gd name="T17" fmla="*/ 2147483647 h 148"/>
                <a:gd name="T18" fmla="*/ 2147483647 w 43"/>
                <a:gd name="T19" fmla="*/ 2147483647 h 148"/>
                <a:gd name="T20" fmla="*/ 2147483647 w 43"/>
                <a:gd name="T21" fmla="*/ 2147483647 h 148"/>
                <a:gd name="T22" fmla="*/ 2147483647 w 43"/>
                <a:gd name="T23" fmla="*/ 2147483647 h 148"/>
                <a:gd name="T24" fmla="*/ 2147483647 w 43"/>
                <a:gd name="T25" fmla="*/ 2147483647 h 148"/>
                <a:gd name="T26" fmla="*/ 2147483647 w 43"/>
                <a:gd name="T27" fmla="*/ 2147483647 h 14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148"/>
                <a:gd name="T44" fmla="*/ 43 w 43"/>
                <a:gd name="T45" fmla="*/ 148 h 14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148">
                  <a:moveTo>
                    <a:pt x="39" y="19"/>
                  </a:moveTo>
                  <a:cubicBezTo>
                    <a:pt x="38" y="13"/>
                    <a:pt x="36" y="6"/>
                    <a:pt x="36" y="0"/>
                  </a:cubicBezTo>
                  <a:cubicBezTo>
                    <a:pt x="34" y="4"/>
                    <a:pt x="31" y="9"/>
                    <a:pt x="30" y="14"/>
                  </a:cubicBezTo>
                  <a:cubicBezTo>
                    <a:pt x="24" y="28"/>
                    <a:pt x="23" y="44"/>
                    <a:pt x="20" y="59"/>
                  </a:cubicBezTo>
                  <a:cubicBezTo>
                    <a:pt x="19" y="65"/>
                    <a:pt x="16" y="69"/>
                    <a:pt x="13" y="74"/>
                  </a:cubicBezTo>
                  <a:cubicBezTo>
                    <a:pt x="10" y="80"/>
                    <a:pt x="10" y="82"/>
                    <a:pt x="6" y="76"/>
                  </a:cubicBezTo>
                  <a:cubicBezTo>
                    <a:pt x="3" y="73"/>
                    <a:pt x="1" y="69"/>
                    <a:pt x="0" y="65"/>
                  </a:cubicBezTo>
                  <a:cubicBezTo>
                    <a:pt x="4" y="90"/>
                    <a:pt x="8" y="116"/>
                    <a:pt x="12" y="141"/>
                  </a:cubicBezTo>
                  <a:cubicBezTo>
                    <a:pt x="12" y="144"/>
                    <a:pt x="12" y="146"/>
                    <a:pt x="13" y="148"/>
                  </a:cubicBezTo>
                  <a:cubicBezTo>
                    <a:pt x="14" y="137"/>
                    <a:pt x="17" y="127"/>
                    <a:pt x="20" y="118"/>
                  </a:cubicBezTo>
                  <a:cubicBezTo>
                    <a:pt x="26" y="94"/>
                    <a:pt x="34" y="70"/>
                    <a:pt x="41" y="47"/>
                  </a:cubicBezTo>
                  <a:cubicBezTo>
                    <a:pt x="42" y="45"/>
                    <a:pt x="43" y="43"/>
                    <a:pt x="43" y="41"/>
                  </a:cubicBezTo>
                  <a:cubicBezTo>
                    <a:pt x="42" y="38"/>
                    <a:pt x="41" y="34"/>
                    <a:pt x="41" y="31"/>
                  </a:cubicBezTo>
                  <a:cubicBezTo>
                    <a:pt x="40" y="27"/>
                    <a:pt x="40" y="23"/>
                    <a:pt x="39" y="1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06" name="Freeform 1883"/>
            <p:cNvSpPr>
              <a:spLocks noChangeArrowheads="1"/>
            </p:cNvSpPr>
            <p:nvPr/>
          </p:nvSpPr>
          <p:spPr bwMode="auto">
            <a:xfrm>
              <a:off x="1074737" y="687388"/>
              <a:ext cx="52388" cy="22225"/>
            </a:xfrm>
            <a:custGeom>
              <a:avLst/>
              <a:gdLst>
                <a:gd name="T0" fmla="*/ 2147483647 w 40"/>
                <a:gd name="T1" fmla="*/ 2147483647 h 17"/>
                <a:gd name="T2" fmla="*/ 2147483647 w 40"/>
                <a:gd name="T3" fmla="*/ 0 h 17"/>
                <a:gd name="T4" fmla="*/ 2147483647 w 40"/>
                <a:gd name="T5" fmla="*/ 2147483647 h 17"/>
                <a:gd name="T6" fmla="*/ 2147483647 w 40"/>
                <a:gd name="T7" fmla="*/ 2147483647 h 17"/>
                <a:gd name="T8" fmla="*/ 2147483647 w 40"/>
                <a:gd name="T9" fmla="*/ 2147483647 h 17"/>
                <a:gd name="T10" fmla="*/ 0 w 40"/>
                <a:gd name="T11" fmla="*/ 2147483647 h 17"/>
                <a:gd name="T12" fmla="*/ 0 w 40"/>
                <a:gd name="T13" fmla="*/ 2147483647 h 17"/>
                <a:gd name="T14" fmla="*/ 0 w 40"/>
                <a:gd name="T15" fmla="*/ 2147483647 h 17"/>
                <a:gd name="T16" fmla="*/ 2147483647 w 40"/>
                <a:gd name="T17" fmla="*/ 2147483647 h 17"/>
                <a:gd name="T18" fmla="*/ 2147483647 w 40"/>
                <a:gd name="T19" fmla="*/ 2147483647 h 17"/>
                <a:gd name="T20" fmla="*/ 2147483647 w 40"/>
                <a:gd name="T21" fmla="*/ 2147483647 h 17"/>
                <a:gd name="T22" fmla="*/ 2147483647 w 40"/>
                <a:gd name="T23" fmla="*/ 2147483647 h 17"/>
                <a:gd name="T24" fmla="*/ 2147483647 w 40"/>
                <a:gd name="T25" fmla="*/ 2147483647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0"/>
                <a:gd name="T40" fmla="*/ 0 h 17"/>
                <a:gd name="T41" fmla="*/ 40 w 40"/>
                <a:gd name="T42" fmla="*/ 17 h 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0" h="17">
                  <a:moveTo>
                    <a:pt x="38" y="6"/>
                  </a:moveTo>
                  <a:cubicBezTo>
                    <a:pt x="38" y="4"/>
                    <a:pt x="37" y="2"/>
                    <a:pt x="37" y="0"/>
                  </a:cubicBezTo>
                  <a:cubicBezTo>
                    <a:pt x="36" y="2"/>
                    <a:pt x="35" y="3"/>
                    <a:pt x="35" y="5"/>
                  </a:cubicBezTo>
                  <a:cubicBezTo>
                    <a:pt x="32" y="9"/>
                    <a:pt x="30" y="9"/>
                    <a:pt x="26" y="10"/>
                  </a:cubicBezTo>
                  <a:cubicBezTo>
                    <a:pt x="20" y="12"/>
                    <a:pt x="17" y="17"/>
                    <a:pt x="10" y="15"/>
                  </a:cubicBezTo>
                  <a:cubicBezTo>
                    <a:pt x="8" y="15"/>
                    <a:pt x="3" y="11"/>
                    <a:pt x="0" y="11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5"/>
                    <a:pt x="3" y="15"/>
                  </a:cubicBezTo>
                  <a:cubicBezTo>
                    <a:pt x="13" y="17"/>
                    <a:pt x="25" y="17"/>
                    <a:pt x="35" y="15"/>
                  </a:cubicBezTo>
                  <a:cubicBezTo>
                    <a:pt x="36" y="15"/>
                    <a:pt x="37" y="14"/>
                    <a:pt x="38" y="14"/>
                  </a:cubicBezTo>
                  <a:cubicBezTo>
                    <a:pt x="40" y="13"/>
                    <a:pt x="39" y="14"/>
                    <a:pt x="39" y="13"/>
                  </a:cubicBezTo>
                  <a:cubicBezTo>
                    <a:pt x="39" y="10"/>
                    <a:pt x="38" y="8"/>
                    <a:pt x="38" y="6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pic>
          <p:nvPicPr>
            <p:cNvPr id="37507" name="Picture 188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6175" y="506413"/>
              <a:ext cx="61913" cy="63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37508" name="Picture 1885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8537" y="508000"/>
              <a:ext cx="6191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7509" name="Freeform 1886"/>
            <p:cNvSpPr>
              <a:spLocks noChangeArrowheads="1"/>
            </p:cNvSpPr>
            <p:nvPr/>
          </p:nvSpPr>
          <p:spPr bwMode="auto">
            <a:xfrm>
              <a:off x="893762" y="1858963"/>
              <a:ext cx="146050" cy="47625"/>
            </a:xfrm>
            <a:custGeom>
              <a:avLst/>
              <a:gdLst>
                <a:gd name="T0" fmla="*/ 2147483647 w 113"/>
                <a:gd name="T1" fmla="*/ 2147483647 h 37"/>
                <a:gd name="T2" fmla="*/ 2147483647 w 113"/>
                <a:gd name="T3" fmla="*/ 2147483647 h 37"/>
                <a:gd name="T4" fmla="*/ 2147483647 w 113"/>
                <a:gd name="T5" fmla="*/ 2147483647 h 37"/>
                <a:gd name="T6" fmla="*/ 2147483647 w 113"/>
                <a:gd name="T7" fmla="*/ 2147483647 h 37"/>
                <a:gd name="T8" fmla="*/ 2147483647 w 113"/>
                <a:gd name="T9" fmla="*/ 2147483647 h 37"/>
                <a:gd name="T10" fmla="*/ 2147483647 w 113"/>
                <a:gd name="T11" fmla="*/ 2147483647 h 37"/>
                <a:gd name="T12" fmla="*/ 2147483647 w 113"/>
                <a:gd name="T13" fmla="*/ 2147483647 h 37"/>
                <a:gd name="T14" fmla="*/ 2147483647 w 113"/>
                <a:gd name="T15" fmla="*/ 2147483647 h 37"/>
                <a:gd name="T16" fmla="*/ 2147483647 w 113"/>
                <a:gd name="T17" fmla="*/ 21474836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3"/>
                <a:gd name="T28" fmla="*/ 0 h 37"/>
                <a:gd name="T29" fmla="*/ 113 w 113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3" h="37">
                  <a:moveTo>
                    <a:pt x="113" y="33"/>
                  </a:moveTo>
                  <a:cubicBezTo>
                    <a:pt x="94" y="34"/>
                    <a:pt x="75" y="35"/>
                    <a:pt x="56" y="36"/>
                  </a:cubicBezTo>
                  <a:cubicBezTo>
                    <a:pt x="45" y="36"/>
                    <a:pt x="33" y="36"/>
                    <a:pt x="22" y="36"/>
                  </a:cubicBezTo>
                  <a:cubicBezTo>
                    <a:pt x="15" y="36"/>
                    <a:pt x="8" y="37"/>
                    <a:pt x="1" y="36"/>
                  </a:cubicBezTo>
                  <a:cubicBezTo>
                    <a:pt x="0" y="15"/>
                    <a:pt x="27" y="5"/>
                    <a:pt x="44" y="2"/>
                  </a:cubicBezTo>
                  <a:cubicBezTo>
                    <a:pt x="48" y="1"/>
                    <a:pt x="52" y="1"/>
                    <a:pt x="55" y="1"/>
                  </a:cubicBezTo>
                  <a:cubicBezTo>
                    <a:pt x="68" y="0"/>
                    <a:pt x="82" y="2"/>
                    <a:pt x="93" y="7"/>
                  </a:cubicBezTo>
                  <a:cubicBezTo>
                    <a:pt x="99" y="11"/>
                    <a:pt x="105" y="16"/>
                    <a:pt x="109" y="23"/>
                  </a:cubicBezTo>
                  <a:cubicBezTo>
                    <a:pt x="111" y="26"/>
                    <a:pt x="112" y="30"/>
                    <a:pt x="113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0" name="Freeform 1887"/>
            <p:cNvSpPr>
              <a:spLocks noChangeArrowheads="1"/>
            </p:cNvSpPr>
            <p:nvPr/>
          </p:nvSpPr>
          <p:spPr bwMode="auto">
            <a:xfrm>
              <a:off x="1054100" y="1854200"/>
              <a:ext cx="136525" cy="47625"/>
            </a:xfrm>
            <a:custGeom>
              <a:avLst/>
              <a:gdLst>
                <a:gd name="T0" fmla="*/ 2147483647 w 105"/>
                <a:gd name="T1" fmla="*/ 2147483647 h 37"/>
                <a:gd name="T2" fmla="*/ 2147483647 w 105"/>
                <a:gd name="T3" fmla="*/ 2147483647 h 37"/>
                <a:gd name="T4" fmla="*/ 2147483647 w 105"/>
                <a:gd name="T5" fmla="*/ 2147483647 h 37"/>
                <a:gd name="T6" fmla="*/ 2147483647 w 105"/>
                <a:gd name="T7" fmla="*/ 2147483647 h 37"/>
                <a:gd name="T8" fmla="*/ 0 w 105"/>
                <a:gd name="T9" fmla="*/ 2147483647 h 37"/>
                <a:gd name="T10" fmla="*/ 2147483647 w 105"/>
                <a:gd name="T11" fmla="*/ 2147483647 h 37"/>
                <a:gd name="T12" fmla="*/ 2147483647 w 105"/>
                <a:gd name="T13" fmla="*/ 2147483647 h 37"/>
                <a:gd name="T14" fmla="*/ 2147483647 w 105"/>
                <a:gd name="T15" fmla="*/ 2147483647 h 37"/>
                <a:gd name="T16" fmla="*/ 2147483647 w 105"/>
                <a:gd name="T17" fmla="*/ 2147483647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5"/>
                <a:gd name="T28" fmla="*/ 0 h 37"/>
                <a:gd name="T29" fmla="*/ 105 w 105"/>
                <a:gd name="T30" fmla="*/ 37 h 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5" h="37">
                  <a:moveTo>
                    <a:pt x="105" y="31"/>
                  </a:moveTo>
                  <a:cubicBezTo>
                    <a:pt x="98" y="32"/>
                    <a:pt x="91" y="33"/>
                    <a:pt x="84" y="33"/>
                  </a:cubicBezTo>
                  <a:cubicBezTo>
                    <a:pt x="72" y="34"/>
                    <a:pt x="60" y="35"/>
                    <a:pt x="48" y="35"/>
                  </a:cubicBezTo>
                  <a:cubicBezTo>
                    <a:pt x="37" y="36"/>
                    <a:pt x="26" y="36"/>
                    <a:pt x="15" y="36"/>
                  </a:cubicBezTo>
                  <a:cubicBezTo>
                    <a:pt x="10" y="36"/>
                    <a:pt x="5" y="37"/>
                    <a:pt x="0" y="37"/>
                  </a:cubicBezTo>
                  <a:cubicBezTo>
                    <a:pt x="1" y="26"/>
                    <a:pt x="6" y="18"/>
                    <a:pt x="15" y="11"/>
                  </a:cubicBezTo>
                  <a:cubicBezTo>
                    <a:pt x="17" y="10"/>
                    <a:pt x="19" y="9"/>
                    <a:pt x="21" y="8"/>
                  </a:cubicBezTo>
                  <a:cubicBezTo>
                    <a:pt x="29" y="4"/>
                    <a:pt x="39" y="2"/>
                    <a:pt x="49" y="1"/>
                  </a:cubicBezTo>
                  <a:cubicBezTo>
                    <a:pt x="70" y="0"/>
                    <a:pt x="98" y="8"/>
                    <a:pt x="105" y="3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1" name="Freeform 1888"/>
            <p:cNvSpPr>
              <a:spLocks noChangeArrowheads="1"/>
            </p:cNvSpPr>
            <p:nvPr/>
          </p:nvSpPr>
          <p:spPr bwMode="auto">
            <a:xfrm>
              <a:off x="1385887" y="1112838"/>
              <a:ext cx="6350" cy="6350"/>
            </a:xfrm>
            <a:custGeom>
              <a:avLst/>
              <a:gdLst>
                <a:gd name="T0" fmla="*/ 0 w 5"/>
                <a:gd name="T1" fmla="*/ 2147483647 h 5"/>
                <a:gd name="T2" fmla="*/ 2147483647 w 5"/>
                <a:gd name="T3" fmla="*/ 0 h 5"/>
                <a:gd name="T4" fmla="*/ 2147483647 w 5"/>
                <a:gd name="T5" fmla="*/ 2147483647 h 5"/>
                <a:gd name="T6" fmla="*/ 0 w 5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5"/>
                <a:gd name="T14" fmla="*/ 5 w 5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5">
                  <a:moveTo>
                    <a:pt x="0" y="5"/>
                  </a:moveTo>
                  <a:cubicBezTo>
                    <a:pt x="1" y="3"/>
                    <a:pt x="2" y="2"/>
                    <a:pt x="4" y="0"/>
                  </a:cubicBezTo>
                  <a:cubicBezTo>
                    <a:pt x="4" y="2"/>
                    <a:pt x="5" y="3"/>
                    <a:pt x="5" y="4"/>
                  </a:cubicBezTo>
                  <a:cubicBezTo>
                    <a:pt x="3" y="4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2" name="Freeform 1889"/>
            <p:cNvSpPr>
              <a:spLocks noChangeArrowheads="1"/>
            </p:cNvSpPr>
            <p:nvPr/>
          </p:nvSpPr>
          <p:spPr bwMode="auto">
            <a:xfrm>
              <a:off x="1370012" y="1112838"/>
              <a:ext cx="22225" cy="12700"/>
            </a:xfrm>
            <a:custGeom>
              <a:avLst/>
              <a:gdLst>
                <a:gd name="T0" fmla="*/ 2147483647 w 17"/>
                <a:gd name="T1" fmla="*/ 0 h 10"/>
                <a:gd name="T2" fmla="*/ 2147483647 w 17"/>
                <a:gd name="T3" fmla="*/ 2147483647 h 10"/>
                <a:gd name="T4" fmla="*/ 0 w 17"/>
                <a:gd name="T5" fmla="*/ 2147483647 h 10"/>
                <a:gd name="T6" fmla="*/ 0 w 17"/>
                <a:gd name="T7" fmla="*/ 2147483647 h 10"/>
                <a:gd name="T8" fmla="*/ 2147483647 w 17"/>
                <a:gd name="T9" fmla="*/ 2147483647 h 10"/>
                <a:gd name="T10" fmla="*/ 2147483647 w 17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10"/>
                <a:gd name="T20" fmla="*/ 17 w 17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10">
                  <a:moveTo>
                    <a:pt x="17" y="0"/>
                  </a:moveTo>
                  <a:cubicBezTo>
                    <a:pt x="15" y="2"/>
                    <a:pt x="14" y="3"/>
                    <a:pt x="13" y="5"/>
                  </a:cubicBezTo>
                  <a:cubicBezTo>
                    <a:pt x="8" y="6"/>
                    <a:pt x="4" y="8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1" y="5"/>
                  </a:cubicBezTo>
                  <a:cubicBezTo>
                    <a:pt x="6" y="3"/>
                    <a:pt x="11" y="0"/>
                    <a:pt x="17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3" name="Freeform 1890"/>
            <p:cNvSpPr>
              <a:spLocks noChangeArrowheads="1"/>
            </p:cNvSpPr>
            <p:nvPr/>
          </p:nvSpPr>
          <p:spPr bwMode="auto">
            <a:xfrm>
              <a:off x="1363662" y="1119188"/>
              <a:ext cx="6350" cy="7938"/>
            </a:xfrm>
            <a:custGeom>
              <a:avLst/>
              <a:gdLst>
                <a:gd name="T0" fmla="*/ 0 w 5"/>
                <a:gd name="T1" fmla="*/ 2147483647 h 6"/>
                <a:gd name="T2" fmla="*/ 2147483647 w 5"/>
                <a:gd name="T3" fmla="*/ 0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0 w 5"/>
                <a:gd name="T11" fmla="*/ 2147483647 h 6"/>
                <a:gd name="T12" fmla="*/ 0 w 5"/>
                <a:gd name="T13" fmla="*/ 214748364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6"/>
                <a:gd name="T23" fmla="*/ 5 w 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6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4" y="2"/>
                    <a:pt x="4" y="3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1" y="6"/>
                    <a:pt x="0" y="6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4" name="Freeform 1891"/>
            <p:cNvSpPr>
              <a:spLocks noChangeArrowheads="1"/>
            </p:cNvSpPr>
            <p:nvPr/>
          </p:nvSpPr>
          <p:spPr bwMode="auto">
            <a:xfrm>
              <a:off x="1366837" y="1125538"/>
              <a:ext cx="3175" cy="1588"/>
            </a:xfrm>
            <a:custGeom>
              <a:avLst/>
              <a:gdLst>
                <a:gd name="T0" fmla="*/ 0 w 2"/>
                <a:gd name="T1" fmla="*/ 2147483647 h 1"/>
                <a:gd name="T2" fmla="*/ 2147483647 w 2"/>
                <a:gd name="T3" fmla="*/ 0 h 1"/>
                <a:gd name="T4" fmla="*/ 0 w 2"/>
                <a:gd name="T5" fmla="*/ 2147483647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5" name="Freeform 1892"/>
            <p:cNvSpPr>
              <a:spLocks noChangeArrowheads="1"/>
            </p:cNvSpPr>
            <p:nvPr/>
          </p:nvSpPr>
          <p:spPr bwMode="auto">
            <a:xfrm>
              <a:off x="1350962" y="1185863"/>
              <a:ext cx="6350" cy="3175"/>
            </a:xfrm>
            <a:custGeom>
              <a:avLst/>
              <a:gdLst>
                <a:gd name="T0" fmla="*/ 2147483647 w 5"/>
                <a:gd name="T1" fmla="*/ 2147483647 h 3"/>
                <a:gd name="T2" fmla="*/ 2147483647 w 5"/>
                <a:gd name="T3" fmla="*/ 2147483647 h 3"/>
                <a:gd name="T4" fmla="*/ 0 w 5"/>
                <a:gd name="T5" fmla="*/ 2147483647 h 3"/>
                <a:gd name="T6" fmla="*/ 2147483647 w 5"/>
                <a:gd name="T7" fmla="*/ 0 h 3"/>
                <a:gd name="T8" fmla="*/ 2147483647 w 5"/>
                <a:gd name="T9" fmla="*/ 0 h 3"/>
                <a:gd name="T10" fmla="*/ 2147483647 w 5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3"/>
                <a:gd name="T20" fmla="*/ 5 w 5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3">
                  <a:moveTo>
                    <a:pt x="5" y="2"/>
                  </a:moveTo>
                  <a:cubicBezTo>
                    <a:pt x="4" y="2"/>
                    <a:pt x="4" y="2"/>
                    <a:pt x="4" y="3"/>
                  </a:cubicBezTo>
                  <a:cubicBezTo>
                    <a:pt x="3" y="3"/>
                    <a:pt x="2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6" name="Freeform 1893"/>
            <p:cNvSpPr>
              <a:spLocks noChangeArrowheads="1"/>
            </p:cNvSpPr>
            <p:nvPr/>
          </p:nvSpPr>
          <p:spPr bwMode="auto">
            <a:xfrm>
              <a:off x="1354137" y="1112838"/>
              <a:ext cx="42863" cy="76200"/>
            </a:xfrm>
            <a:custGeom>
              <a:avLst/>
              <a:gdLst>
                <a:gd name="T0" fmla="*/ 2147483647 w 33"/>
                <a:gd name="T1" fmla="*/ 2147483647 h 59"/>
                <a:gd name="T2" fmla="*/ 2147483647 w 33"/>
                <a:gd name="T3" fmla="*/ 2147483647 h 59"/>
                <a:gd name="T4" fmla="*/ 2147483647 w 33"/>
                <a:gd name="T5" fmla="*/ 2147483647 h 59"/>
                <a:gd name="T6" fmla="*/ 2147483647 w 33"/>
                <a:gd name="T7" fmla="*/ 2147483647 h 59"/>
                <a:gd name="T8" fmla="*/ 0 w 33"/>
                <a:gd name="T9" fmla="*/ 2147483647 h 59"/>
                <a:gd name="T10" fmla="*/ 2147483647 w 33"/>
                <a:gd name="T11" fmla="*/ 2147483647 h 59"/>
                <a:gd name="T12" fmla="*/ 2147483647 w 33"/>
                <a:gd name="T13" fmla="*/ 2147483647 h 59"/>
                <a:gd name="T14" fmla="*/ 2147483647 w 33"/>
                <a:gd name="T15" fmla="*/ 2147483647 h 59"/>
                <a:gd name="T16" fmla="*/ 2147483647 w 33"/>
                <a:gd name="T17" fmla="*/ 2147483647 h 59"/>
                <a:gd name="T18" fmla="*/ 2147483647 w 33"/>
                <a:gd name="T19" fmla="*/ 2147483647 h 59"/>
                <a:gd name="T20" fmla="*/ 2147483647 w 33"/>
                <a:gd name="T21" fmla="*/ 0 h 59"/>
                <a:gd name="T22" fmla="*/ 2147483647 w 33"/>
                <a:gd name="T23" fmla="*/ 0 h 59"/>
                <a:gd name="T24" fmla="*/ 2147483647 w 33"/>
                <a:gd name="T25" fmla="*/ 0 h 59"/>
                <a:gd name="T26" fmla="*/ 2147483647 w 33"/>
                <a:gd name="T27" fmla="*/ 2147483647 h 59"/>
                <a:gd name="T28" fmla="*/ 2147483647 w 33"/>
                <a:gd name="T29" fmla="*/ 2147483647 h 59"/>
                <a:gd name="T30" fmla="*/ 2147483647 w 33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3"/>
                <a:gd name="T49" fmla="*/ 0 h 59"/>
                <a:gd name="T50" fmla="*/ 33 w 33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3" h="59">
                  <a:moveTo>
                    <a:pt x="13" y="56"/>
                  </a:moveTo>
                  <a:cubicBezTo>
                    <a:pt x="9" y="57"/>
                    <a:pt x="6" y="58"/>
                    <a:pt x="2" y="59"/>
                  </a:cubicBezTo>
                  <a:cubicBezTo>
                    <a:pt x="2" y="58"/>
                    <a:pt x="2" y="58"/>
                    <a:pt x="3" y="58"/>
                  </a:cubicBezTo>
                  <a:cubicBezTo>
                    <a:pt x="3" y="56"/>
                    <a:pt x="2" y="56"/>
                    <a:pt x="1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4" y="53"/>
                    <a:pt x="7" y="52"/>
                    <a:pt x="11" y="51"/>
                  </a:cubicBezTo>
                  <a:cubicBezTo>
                    <a:pt x="14" y="50"/>
                    <a:pt x="13" y="48"/>
                    <a:pt x="14" y="45"/>
                  </a:cubicBezTo>
                  <a:cubicBezTo>
                    <a:pt x="15" y="39"/>
                    <a:pt x="15" y="33"/>
                    <a:pt x="16" y="28"/>
                  </a:cubicBezTo>
                  <a:cubicBezTo>
                    <a:pt x="17" y="20"/>
                    <a:pt x="20" y="11"/>
                    <a:pt x="25" y="5"/>
                  </a:cubicBezTo>
                  <a:cubicBezTo>
                    <a:pt x="26" y="5"/>
                    <a:pt x="28" y="4"/>
                    <a:pt x="30" y="4"/>
                  </a:cubicBezTo>
                  <a:cubicBezTo>
                    <a:pt x="30" y="3"/>
                    <a:pt x="29" y="2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0"/>
                    <a:pt x="30" y="0"/>
                  </a:cubicBezTo>
                  <a:cubicBezTo>
                    <a:pt x="32" y="0"/>
                    <a:pt x="33" y="2"/>
                    <a:pt x="32" y="4"/>
                  </a:cubicBezTo>
                  <a:cubicBezTo>
                    <a:pt x="22" y="13"/>
                    <a:pt x="21" y="26"/>
                    <a:pt x="19" y="39"/>
                  </a:cubicBezTo>
                  <a:cubicBezTo>
                    <a:pt x="19" y="44"/>
                    <a:pt x="19" y="54"/>
                    <a:pt x="13" y="5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7" name="Freeform 1894"/>
            <p:cNvSpPr>
              <a:spLocks noChangeArrowheads="1"/>
            </p:cNvSpPr>
            <p:nvPr/>
          </p:nvSpPr>
          <p:spPr bwMode="auto">
            <a:xfrm>
              <a:off x="1312862" y="1189038"/>
              <a:ext cx="57150" cy="119063"/>
            </a:xfrm>
            <a:custGeom>
              <a:avLst/>
              <a:gdLst>
                <a:gd name="T0" fmla="*/ 2147483647 w 44"/>
                <a:gd name="T1" fmla="*/ 2147483647 h 91"/>
                <a:gd name="T2" fmla="*/ 2147483647 w 44"/>
                <a:gd name="T3" fmla="*/ 2147483647 h 91"/>
                <a:gd name="T4" fmla="*/ 2147483647 w 44"/>
                <a:gd name="T5" fmla="*/ 2147483647 h 91"/>
                <a:gd name="T6" fmla="*/ 2147483647 w 44"/>
                <a:gd name="T7" fmla="*/ 2147483647 h 91"/>
                <a:gd name="T8" fmla="*/ 2147483647 w 44"/>
                <a:gd name="T9" fmla="*/ 2147483647 h 91"/>
                <a:gd name="T10" fmla="*/ 2147483647 w 44"/>
                <a:gd name="T11" fmla="*/ 2147483647 h 91"/>
                <a:gd name="T12" fmla="*/ 2147483647 w 44"/>
                <a:gd name="T13" fmla="*/ 2147483647 h 91"/>
                <a:gd name="T14" fmla="*/ 2147483647 w 44"/>
                <a:gd name="T15" fmla="*/ 2147483647 h 91"/>
                <a:gd name="T16" fmla="*/ 2147483647 w 44"/>
                <a:gd name="T17" fmla="*/ 2147483647 h 91"/>
                <a:gd name="T18" fmla="*/ 2147483647 w 44"/>
                <a:gd name="T19" fmla="*/ 2147483647 h 91"/>
                <a:gd name="T20" fmla="*/ 2147483647 w 44"/>
                <a:gd name="T21" fmla="*/ 2147483647 h 91"/>
                <a:gd name="T22" fmla="*/ 2147483647 w 44"/>
                <a:gd name="T23" fmla="*/ 2147483647 h 91"/>
                <a:gd name="T24" fmla="*/ 2147483647 w 44"/>
                <a:gd name="T25" fmla="*/ 2147483647 h 91"/>
                <a:gd name="T26" fmla="*/ 2147483647 w 44"/>
                <a:gd name="T27" fmla="*/ 2147483647 h 91"/>
                <a:gd name="T28" fmla="*/ 2147483647 w 44"/>
                <a:gd name="T29" fmla="*/ 2147483647 h 91"/>
                <a:gd name="T30" fmla="*/ 2147483647 w 44"/>
                <a:gd name="T31" fmla="*/ 2147483647 h 91"/>
                <a:gd name="T32" fmla="*/ 2147483647 w 44"/>
                <a:gd name="T33" fmla="*/ 2147483647 h 91"/>
                <a:gd name="T34" fmla="*/ 2147483647 w 44"/>
                <a:gd name="T35" fmla="*/ 2147483647 h 91"/>
                <a:gd name="T36" fmla="*/ 2147483647 w 44"/>
                <a:gd name="T37" fmla="*/ 2147483647 h 91"/>
                <a:gd name="T38" fmla="*/ 2147483647 w 44"/>
                <a:gd name="T39" fmla="*/ 2147483647 h 91"/>
                <a:gd name="T40" fmla="*/ 2147483647 w 44"/>
                <a:gd name="T41" fmla="*/ 2147483647 h 91"/>
                <a:gd name="T42" fmla="*/ 2147483647 w 44"/>
                <a:gd name="T43" fmla="*/ 2147483647 h 91"/>
                <a:gd name="T44" fmla="*/ 2147483647 w 44"/>
                <a:gd name="T45" fmla="*/ 2147483647 h 91"/>
                <a:gd name="T46" fmla="*/ 2147483647 w 44"/>
                <a:gd name="T47" fmla="*/ 2147483647 h 91"/>
                <a:gd name="T48" fmla="*/ 2147483647 w 44"/>
                <a:gd name="T49" fmla="*/ 2147483647 h 91"/>
                <a:gd name="T50" fmla="*/ 2147483647 w 44"/>
                <a:gd name="T51" fmla="*/ 2147483647 h 91"/>
                <a:gd name="T52" fmla="*/ 2147483647 w 44"/>
                <a:gd name="T53" fmla="*/ 2147483647 h 91"/>
                <a:gd name="T54" fmla="*/ 2147483647 w 44"/>
                <a:gd name="T55" fmla="*/ 2147483647 h 91"/>
                <a:gd name="T56" fmla="*/ 2147483647 w 44"/>
                <a:gd name="T57" fmla="*/ 2147483647 h 91"/>
                <a:gd name="T58" fmla="*/ 2147483647 w 44"/>
                <a:gd name="T59" fmla="*/ 2147483647 h 91"/>
                <a:gd name="T60" fmla="*/ 2147483647 w 44"/>
                <a:gd name="T61" fmla="*/ 2147483647 h 91"/>
                <a:gd name="T62" fmla="*/ 2147483647 w 44"/>
                <a:gd name="T63" fmla="*/ 2147483647 h 91"/>
                <a:gd name="T64" fmla="*/ 2147483647 w 44"/>
                <a:gd name="T65" fmla="*/ 2147483647 h 91"/>
                <a:gd name="T66" fmla="*/ 2147483647 w 44"/>
                <a:gd name="T67" fmla="*/ 2147483647 h 91"/>
                <a:gd name="T68" fmla="*/ 2147483647 w 44"/>
                <a:gd name="T69" fmla="*/ 2147483647 h 91"/>
                <a:gd name="T70" fmla="*/ 2147483647 w 44"/>
                <a:gd name="T71" fmla="*/ 2147483647 h 91"/>
                <a:gd name="T72" fmla="*/ 2147483647 w 44"/>
                <a:gd name="T73" fmla="*/ 2147483647 h 91"/>
                <a:gd name="T74" fmla="*/ 2147483647 w 44"/>
                <a:gd name="T75" fmla="*/ 2147483647 h 91"/>
                <a:gd name="T76" fmla="*/ 2147483647 w 44"/>
                <a:gd name="T77" fmla="*/ 2147483647 h 91"/>
                <a:gd name="T78" fmla="*/ 2147483647 w 44"/>
                <a:gd name="T79" fmla="*/ 2147483647 h 91"/>
                <a:gd name="T80" fmla="*/ 2147483647 w 44"/>
                <a:gd name="T81" fmla="*/ 2147483647 h 91"/>
                <a:gd name="T82" fmla="*/ 2147483647 w 44"/>
                <a:gd name="T83" fmla="*/ 2147483647 h 91"/>
                <a:gd name="T84" fmla="*/ 2147483647 w 44"/>
                <a:gd name="T85" fmla="*/ 2147483647 h 91"/>
                <a:gd name="T86" fmla="*/ 2147483647 w 44"/>
                <a:gd name="T87" fmla="*/ 2147483647 h 91"/>
                <a:gd name="T88" fmla="*/ 2147483647 w 44"/>
                <a:gd name="T89" fmla="*/ 2147483647 h 91"/>
                <a:gd name="T90" fmla="*/ 2147483647 w 44"/>
                <a:gd name="T91" fmla="*/ 2147483647 h 91"/>
                <a:gd name="T92" fmla="*/ 2147483647 w 44"/>
                <a:gd name="T93" fmla="*/ 0 h 91"/>
                <a:gd name="T94" fmla="*/ 2147483647 w 44"/>
                <a:gd name="T95" fmla="*/ 0 h 91"/>
                <a:gd name="T96" fmla="*/ 2147483647 w 44"/>
                <a:gd name="T97" fmla="*/ 2147483647 h 91"/>
                <a:gd name="T98" fmla="*/ 2147483647 w 44"/>
                <a:gd name="T99" fmla="*/ 2147483647 h 91"/>
                <a:gd name="T100" fmla="*/ 2147483647 w 44"/>
                <a:gd name="T101" fmla="*/ 2147483647 h 91"/>
                <a:gd name="T102" fmla="*/ 2147483647 w 44"/>
                <a:gd name="T103" fmla="*/ 2147483647 h 91"/>
                <a:gd name="T104" fmla="*/ 2147483647 w 44"/>
                <a:gd name="T105" fmla="*/ 2147483647 h 91"/>
                <a:gd name="T106" fmla="*/ 2147483647 w 44"/>
                <a:gd name="T107" fmla="*/ 2147483647 h 91"/>
                <a:gd name="T108" fmla="*/ 2147483647 w 44"/>
                <a:gd name="T109" fmla="*/ 2147483647 h 91"/>
                <a:gd name="T110" fmla="*/ 2147483647 w 44"/>
                <a:gd name="T111" fmla="*/ 2147483647 h 91"/>
                <a:gd name="T112" fmla="*/ 2147483647 w 44"/>
                <a:gd name="T113" fmla="*/ 2147483647 h 91"/>
                <a:gd name="T114" fmla="*/ 0 w 44"/>
                <a:gd name="T115" fmla="*/ 2147483647 h 91"/>
                <a:gd name="T116" fmla="*/ 2147483647 w 44"/>
                <a:gd name="T117" fmla="*/ 2147483647 h 91"/>
                <a:gd name="T118" fmla="*/ 2147483647 w 44"/>
                <a:gd name="T119" fmla="*/ 2147483647 h 9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4"/>
                <a:gd name="T181" fmla="*/ 0 h 91"/>
                <a:gd name="T182" fmla="*/ 44 w 44"/>
                <a:gd name="T183" fmla="*/ 91 h 9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4" h="91">
                  <a:moveTo>
                    <a:pt x="2" y="48"/>
                  </a:moveTo>
                  <a:cubicBezTo>
                    <a:pt x="2" y="53"/>
                    <a:pt x="4" y="57"/>
                    <a:pt x="5" y="61"/>
                  </a:cubicBezTo>
                  <a:cubicBezTo>
                    <a:pt x="6" y="63"/>
                    <a:pt x="9" y="79"/>
                    <a:pt x="12" y="78"/>
                  </a:cubicBezTo>
                  <a:cubicBezTo>
                    <a:pt x="12" y="78"/>
                    <a:pt x="13" y="78"/>
                    <a:pt x="13" y="78"/>
                  </a:cubicBezTo>
                  <a:cubicBezTo>
                    <a:pt x="13" y="77"/>
                    <a:pt x="13" y="75"/>
                    <a:pt x="13" y="74"/>
                  </a:cubicBezTo>
                  <a:cubicBezTo>
                    <a:pt x="12" y="71"/>
                    <a:pt x="12" y="67"/>
                    <a:pt x="11" y="63"/>
                  </a:cubicBezTo>
                  <a:cubicBezTo>
                    <a:pt x="11" y="58"/>
                    <a:pt x="10" y="51"/>
                    <a:pt x="10" y="46"/>
                  </a:cubicBezTo>
                  <a:cubicBezTo>
                    <a:pt x="10" y="45"/>
                    <a:pt x="10" y="45"/>
                    <a:pt x="10" y="46"/>
                  </a:cubicBezTo>
                  <a:cubicBezTo>
                    <a:pt x="11" y="52"/>
                    <a:pt x="12" y="58"/>
                    <a:pt x="13" y="64"/>
                  </a:cubicBezTo>
                  <a:cubicBezTo>
                    <a:pt x="14" y="68"/>
                    <a:pt x="14" y="71"/>
                    <a:pt x="14" y="74"/>
                  </a:cubicBezTo>
                  <a:cubicBezTo>
                    <a:pt x="14" y="75"/>
                    <a:pt x="15" y="77"/>
                    <a:pt x="15" y="78"/>
                  </a:cubicBezTo>
                  <a:cubicBezTo>
                    <a:pt x="15" y="79"/>
                    <a:pt x="15" y="79"/>
                    <a:pt x="15" y="80"/>
                  </a:cubicBezTo>
                  <a:cubicBezTo>
                    <a:pt x="16" y="82"/>
                    <a:pt x="18" y="85"/>
                    <a:pt x="20" y="85"/>
                  </a:cubicBezTo>
                  <a:cubicBezTo>
                    <a:pt x="21" y="84"/>
                    <a:pt x="21" y="83"/>
                    <a:pt x="21" y="82"/>
                  </a:cubicBezTo>
                  <a:cubicBezTo>
                    <a:pt x="21" y="76"/>
                    <a:pt x="21" y="71"/>
                    <a:pt x="20" y="65"/>
                  </a:cubicBezTo>
                  <a:cubicBezTo>
                    <a:pt x="20" y="58"/>
                    <a:pt x="19" y="50"/>
                    <a:pt x="18" y="43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20" y="50"/>
                    <a:pt x="21" y="58"/>
                    <a:pt x="22" y="65"/>
                  </a:cubicBezTo>
                  <a:cubicBezTo>
                    <a:pt x="22" y="70"/>
                    <a:pt x="23" y="74"/>
                    <a:pt x="23" y="79"/>
                  </a:cubicBezTo>
                  <a:cubicBezTo>
                    <a:pt x="23" y="80"/>
                    <a:pt x="23" y="82"/>
                    <a:pt x="23" y="84"/>
                  </a:cubicBezTo>
                  <a:cubicBezTo>
                    <a:pt x="23" y="85"/>
                    <a:pt x="23" y="86"/>
                    <a:pt x="24" y="87"/>
                  </a:cubicBezTo>
                  <a:cubicBezTo>
                    <a:pt x="24" y="87"/>
                    <a:pt x="25" y="87"/>
                    <a:pt x="26" y="87"/>
                  </a:cubicBezTo>
                  <a:cubicBezTo>
                    <a:pt x="27" y="86"/>
                    <a:pt x="27" y="86"/>
                    <a:pt x="27" y="85"/>
                  </a:cubicBezTo>
                  <a:cubicBezTo>
                    <a:pt x="27" y="83"/>
                    <a:pt x="27" y="81"/>
                    <a:pt x="27" y="80"/>
                  </a:cubicBezTo>
                  <a:cubicBezTo>
                    <a:pt x="27" y="76"/>
                    <a:pt x="27" y="72"/>
                    <a:pt x="26" y="68"/>
                  </a:cubicBezTo>
                  <a:cubicBezTo>
                    <a:pt x="26" y="61"/>
                    <a:pt x="26" y="53"/>
                    <a:pt x="24" y="46"/>
                  </a:cubicBezTo>
                  <a:cubicBezTo>
                    <a:pt x="24" y="45"/>
                    <a:pt x="25" y="45"/>
                    <a:pt x="25" y="46"/>
                  </a:cubicBezTo>
                  <a:cubicBezTo>
                    <a:pt x="27" y="52"/>
                    <a:pt x="27" y="60"/>
                    <a:pt x="28" y="67"/>
                  </a:cubicBezTo>
                  <a:cubicBezTo>
                    <a:pt x="28" y="71"/>
                    <a:pt x="29" y="75"/>
                    <a:pt x="29" y="80"/>
                  </a:cubicBezTo>
                  <a:cubicBezTo>
                    <a:pt x="29" y="81"/>
                    <a:pt x="29" y="82"/>
                    <a:pt x="29" y="84"/>
                  </a:cubicBezTo>
                  <a:cubicBezTo>
                    <a:pt x="30" y="85"/>
                    <a:pt x="30" y="85"/>
                    <a:pt x="31" y="85"/>
                  </a:cubicBezTo>
                  <a:cubicBezTo>
                    <a:pt x="32" y="85"/>
                    <a:pt x="33" y="84"/>
                    <a:pt x="33" y="82"/>
                  </a:cubicBezTo>
                  <a:cubicBezTo>
                    <a:pt x="33" y="80"/>
                    <a:pt x="34" y="78"/>
                    <a:pt x="34" y="76"/>
                  </a:cubicBezTo>
                  <a:cubicBezTo>
                    <a:pt x="34" y="71"/>
                    <a:pt x="34" y="67"/>
                    <a:pt x="33" y="63"/>
                  </a:cubicBezTo>
                  <a:cubicBezTo>
                    <a:pt x="33" y="55"/>
                    <a:pt x="33" y="47"/>
                    <a:pt x="32" y="40"/>
                  </a:cubicBezTo>
                  <a:cubicBezTo>
                    <a:pt x="32" y="39"/>
                    <a:pt x="32" y="39"/>
                    <a:pt x="32" y="40"/>
                  </a:cubicBezTo>
                  <a:cubicBezTo>
                    <a:pt x="34" y="46"/>
                    <a:pt x="34" y="54"/>
                    <a:pt x="35" y="62"/>
                  </a:cubicBezTo>
                  <a:cubicBezTo>
                    <a:pt x="35" y="66"/>
                    <a:pt x="35" y="71"/>
                    <a:pt x="35" y="76"/>
                  </a:cubicBezTo>
                  <a:cubicBezTo>
                    <a:pt x="36" y="77"/>
                    <a:pt x="36" y="79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8" y="79"/>
                    <a:pt x="39" y="76"/>
                    <a:pt x="39" y="74"/>
                  </a:cubicBezTo>
                  <a:cubicBezTo>
                    <a:pt x="40" y="71"/>
                    <a:pt x="40" y="67"/>
                    <a:pt x="40" y="64"/>
                  </a:cubicBezTo>
                  <a:cubicBezTo>
                    <a:pt x="40" y="57"/>
                    <a:pt x="39" y="50"/>
                    <a:pt x="38" y="44"/>
                  </a:cubicBezTo>
                  <a:cubicBezTo>
                    <a:pt x="37" y="39"/>
                    <a:pt x="35" y="34"/>
                    <a:pt x="34" y="30"/>
                  </a:cubicBezTo>
                  <a:cubicBezTo>
                    <a:pt x="33" y="25"/>
                    <a:pt x="33" y="21"/>
                    <a:pt x="32" y="16"/>
                  </a:cubicBezTo>
                  <a:cubicBezTo>
                    <a:pt x="30" y="12"/>
                    <a:pt x="28" y="5"/>
                    <a:pt x="30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3" y="4"/>
                    <a:pt x="34" y="9"/>
                    <a:pt x="35" y="14"/>
                  </a:cubicBezTo>
                  <a:cubicBezTo>
                    <a:pt x="36" y="18"/>
                    <a:pt x="37" y="23"/>
                    <a:pt x="38" y="27"/>
                  </a:cubicBezTo>
                  <a:cubicBezTo>
                    <a:pt x="39" y="35"/>
                    <a:pt x="42" y="43"/>
                    <a:pt x="43" y="52"/>
                  </a:cubicBezTo>
                  <a:cubicBezTo>
                    <a:pt x="43" y="59"/>
                    <a:pt x="44" y="66"/>
                    <a:pt x="43" y="73"/>
                  </a:cubicBezTo>
                  <a:cubicBezTo>
                    <a:pt x="42" y="77"/>
                    <a:pt x="41" y="83"/>
                    <a:pt x="37" y="85"/>
                  </a:cubicBezTo>
                  <a:cubicBezTo>
                    <a:pt x="36" y="88"/>
                    <a:pt x="32" y="89"/>
                    <a:pt x="30" y="89"/>
                  </a:cubicBezTo>
                  <a:cubicBezTo>
                    <a:pt x="28" y="91"/>
                    <a:pt x="23" y="91"/>
                    <a:pt x="21" y="89"/>
                  </a:cubicBezTo>
                  <a:cubicBezTo>
                    <a:pt x="16" y="89"/>
                    <a:pt x="14" y="85"/>
                    <a:pt x="12" y="82"/>
                  </a:cubicBezTo>
                  <a:cubicBezTo>
                    <a:pt x="7" y="81"/>
                    <a:pt x="4" y="69"/>
                    <a:pt x="3" y="66"/>
                  </a:cubicBezTo>
                  <a:cubicBezTo>
                    <a:pt x="2" y="60"/>
                    <a:pt x="1" y="55"/>
                    <a:pt x="0" y="50"/>
                  </a:cubicBezTo>
                  <a:cubicBezTo>
                    <a:pt x="1" y="48"/>
                    <a:pt x="2" y="46"/>
                    <a:pt x="2" y="44"/>
                  </a:cubicBezTo>
                  <a:cubicBezTo>
                    <a:pt x="2" y="45"/>
                    <a:pt x="2" y="47"/>
                    <a:pt x="2" y="4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8" name="Freeform 1895"/>
            <p:cNvSpPr>
              <a:spLocks noChangeArrowheads="1"/>
            </p:cNvSpPr>
            <p:nvPr/>
          </p:nvSpPr>
          <p:spPr bwMode="auto">
            <a:xfrm>
              <a:off x="1312862" y="1231900"/>
              <a:ext cx="1588" cy="22225"/>
            </a:xfrm>
            <a:custGeom>
              <a:avLst/>
              <a:gdLst>
                <a:gd name="T0" fmla="*/ 2147483647 w 2"/>
                <a:gd name="T1" fmla="*/ 0 h 17"/>
                <a:gd name="T2" fmla="*/ 2147483647 w 2"/>
                <a:gd name="T3" fmla="*/ 2147483647 h 17"/>
                <a:gd name="T4" fmla="*/ 0 w 2"/>
                <a:gd name="T5" fmla="*/ 2147483647 h 17"/>
                <a:gd name="T6" fmla="*/ 2147483647 w 2"/>
                <a:gd name="T7" fmla="*/ 0 h 17"/>
                <a:gd name="T8" fmla="*/ 2147483647 w 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7"/>
                <a:gd name="T17" fmla="*/ 2 w 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7">
                  <a:moveTo>
                    <a:pt x="2" y="0"/>
                  </a:moveTo>
                  <a:cubicBezTo>
                    <a:pt x="2" y="3"/>
                    <a:pt x="2" y="7"/>
                    <a:pt x="2" y="11"/>
                  </a:cubicBezTo>
                  <a:cubicBezTo>
                    <a:pt x="2" y="13"/>
                    <a:pt x="1" y="15"/>
                    <a:pt x="0" y="17"/>
                  </a:cubicBezTo>
                  <a:cubicBezTo>
                    <a:pt x="0" y="11"/>
                    <a:pt x="0" y="6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19" name="Freeform 1896"/>
            <p:cNvSpPr>
              <a:spLocks noChangeArrowheads="1"/>
            </p:cNvSpPr>
            <p:nvPr/>
          </p:nvSpPr>
          <p:spPr bwMode="auto">
            <a:xfrm>
              <a:off x="1284287" y="1123950"/>
              <a:ext cx="82550" cy="28575"/>
            </a:xfrm>
            <a:custGeom>
              <a:avLst/>
              <a:gdLst>
                <a:gd name="T0" fmla="*/ 0 w 64"/>
                <a:gd name="T1" fmla="*/ 2147483647 h 23"/>
                <a:gd name="T2" fmla="*/ 2147483647 w 64"/>
                <a:gd name="T3" fmla="*/ 2147483647 h 23"/>
                <a:gd name="T4" fmla="*/ 2147483647 w 64"/>
                <a:gd name="T5" fmla="*/ 0 h 23"/>
                <a:gd name="T6" fmla="*/ 2147483647 w 64"/>
                <a:gd name="T7" fmla="*/ 2147483647 h 23"/>
                <a:gd name="T8" fmla="*/ 2147483647 w 64"/>
                <a:gd name="T9" fmla="*/ 2147483647 h 23"/>
                <a:gd name="T10" fmla="*/ 2147483647 w 64"/>
                <a:gd name="T11" fmla="*/ 2147483647 h 23"/>
                <a:gd name="T12" fmla="*/ 2147483647 w 64"/>
                <a:gd name="T13" fmla="*/ 2147483647 h 23"/>
                <a:gd name="T14" fmla="*/ 0 w 64"/>
                <a:gd name="T15" fmla="*/ 2147483647 h 23"/>
                <a:gd name="T16" fmla="*/ 0 w 64"/>
                <a:gd name="T17" fmla="*/ 2147483647 h 23"/>
                <a:gd name="T18" fmla="*/ 0 w 64"/>
                <a:gd name="T19" fmla="*/ 2147483647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4"/>
                <a:gd name="T31" fmla="*/ 0 h 23"/>
                <a:gd name="T32" fmla="*/ 64 w 64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4" h="23">
                  <a:moveTo>
                    <a:pt x="0" y="18"/>
                  </a:moveTo>
                  <a:cubicBezTo>
                    <a:pt x="15" y="14"/>
                    <a:pt x="33" y="16"/>
                    <a:pt x="48" y="8"/>
                  </a:cubicBezTo>
                  <a:cubicBezTo>
                    <a:pt x="53" y="6"/>
                    <a:pt x="57" y="2"/>
                    <a:pt x="62" y="0"/>
                  </a:cubicBezTo>
                  <a:cubicBezTo>
                    <a:pt x="62" y="0"/>
                    <a:pt x="62" y="1"/>
                    <a:pt x="62" y="1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58" y="7"/>
                    <a:pt x="53" y="11"/>
                    <a:pt x="47" y="13"/>
                  </a:cubicBezTo>
                  <a:cubicBezTo>
                    <a:pt x="40" y="17"/>
                    <a:pt x="32" y="18"/>
                    <a:pt x="24" y="19"/>
                  </a:cubicBezTo>
                  <a:cubicBezTo>
                    <a:pt x="16" y="20"/>
                    <a:pt x="8" y="21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1"/>
                    <a:pt x="0" y="19"/>
                    <a:pt x="0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0" name="Freeform 1897"/>
            <p:cNvSpPr>
              <a:spLocks noChangeArrowheads="1"/>
            </p:cNvSpPr>
            <p:nvPr/>
          </p:nvSpPr>
          <p:spPr bwMode="auto">
            <a:xfrm>
              <a:off x="1301750" y="1258888"/>
              <a:ext cx="3175" cy="3175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1" name="Freeform 1898"/>
            <p:cNvSpPr>
              <a:spLocks noChangeArrowheads="1"/>
            </p:cNvSpPr>
            <p:nvPr/>
          </p:nvSpPr>
          <p:spPr bwMode="auto">
            <a:xfrm>
              <a:off x="1303337" y="1193800"/>
              <a:ext cx="3175" cy="1588"/>
            </a:xfrm>
            <a:custGeom>
              <a:avLst/>
              <a:gdLst>
                <a:gd name="T0" fmla="*/ 2147483647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2147483647 h 2"/>
                <a:gd name="T8" fmla="*/ 2147483647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2" name="Freeform 1899"/>
            <p:cNvSpPr>
              <a:spLocks noChangeArrowheads="1"/>
            </p:cNvSpPr>
            <p:nvPr/>
          </p:nvSpPr>
          <p:spPr bwMode="auto">
            <a:xfrm>
              <a:off x="1285875" y="1182688"/>
              <a:ext cx="69850" cy="14288"/>
            </a:xfrm>
            <a:custGeom>
              <a:avLst/>
              <a:gdLst>
                <a:gd name="T0" fmla="*/ 2147483647 w 54"/>
                <a:gd name="T1" fmla="*/ 2147483647 h 11"/>
                <a:gd name="T2" fmla="*/ 2147483647 w 54"/>
                <a:gd name="T3" fmla="*/ 2147483647 h 11"/>
                <a:gd name="T4" fmla="*/ 2147483647 w 54"/>
                <a:gd name="T5" fmla="*/ 2147483647 h 11"/>
                <a:gd name="T6" fmla="*/ 2147483647 w 54"/>
                <a:gd name="T7" fmla="*/ 2147483647 h 11"/>
                <a:gd name="T8" fmla="*/ 2147483647 w 54"/>
                <a:gd name="T9" fmla="*/ 2147483647 h 11"/>
                <a:gd name="T10" fmla="*/ 0 w 54"/>
                <a:gd name="T11" fmla="*/ 2147483647 h 11"/>
                <a:gd name="T12" fmla="*/ 0 w 54"/>
                <a:gd name="T13" fmla="*/ 2147483647 h 11"/>
                <a:gd name="T14" fmla="*/ 2147483647 w 54"/>
                <a:gd name="T15" fmla="*/ 2147483647 h 11"/>
                <a:gd name="T16" fmla="*/ 2147483647 w 54"/>
                <a:gd name="T17" fmla="*/ 0 h 11"/>
                <a:gd name="T18" fmla="*/ 2147483647 w 54"/>
                <a:gd name="T19" fmla="*/ 2147483647 h 11"/>
                <a:gd name="T20" fmla="*/ 2147483647 w 54"/>
                <a:gd name="T21" fmla="*/ 2147483647 h 11"/>
                <a:gd name="T22" fmla="*/ 2147483647 w 54"/>
                <a:gd name="T23" fmla="*/ 2147483647 h 11"/>
                <a:gd name="T24" fmla="*/ 2147483647 w 54"/>
                <a:gd name="T25" fmla="*/ 2147483647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4"/>
                <a:gd name="T40" fmla="*/ 0 h 11"/>
                <a:gd name="T41" fmla="*/ 54 w 54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4" h="11">
                  <a:moveTo>
                    <a:pt x="33" y="8"/>
                  </a:moveTo>
                  <a:cubicBezTo>
                    <a:pt x="27" y="9"/>
                    <a:pt x="21" y="9"/>
                    <a:pt x="16" y="10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4" y="8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9" y="11"/>
                    <a:pt x="4" y="11"/>
                    <a:pt x="0" y="11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0" y="5"/>
                    <a:pt x="21" y="5"/>
                    <a:pt x="31" y="3"/>
                  </a:cubicBezTo>
                  <a:cubicBezTo>
                    <a:pt x="39" y="3"/>
                    <a:pt x="46" y="2"/>
                    <a:pt x="53" y="0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3"/>
                    <a:pt x="52" y="4"/>
                    <a:pt x="51" y="5"/>
                  </a:cubicBezTo>
                  <a:cubicBezTo>
                    <a:pt x="45" y="6"/>
                    <a:pt x="39" y="7"/>
                    <a:pt x="3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3" name="Freeform 1900"/>
            <p:cNvSpPr>
              <a:spLocks noChangeArrowheads="1"/>
            </p:cNvSpPr>
            <p:nvPr/>
          </p:nvSpPr>
          <p:spPr bwMode="auto">
            <a:xfrm>
              <a:off x="1295400" y="1195388"/>
              <a:ext cx="20638" cy="69850"/>
            </a:xfrm>
            <a:custGeom>
              <a:avLst/>
              <a:gdLst>
                <a:gd name="T0" fmla="*/ 2147483647 w 16"/>
                <a:gd name="T1" fmla="*/ 2147483647 h 53"/>
                <a:gd name="T2" fmla="*/ 2147483647 w 16"/>
                <a:gd name="T3" fmla="*/ 2147483647 h 53"/>
                <a:gd name="T4" fmla="*/ 2147483647 w 16"/>
                <a:gd name="T5" fmla="*/ 2147483647 h 53"/>
                <a:gd name="T6" fmla="*/ 2147483647 w 16"/>
                <a:gd name="T7" fmla="*/ 2147483647 h 53"/>
                <a:gd name="T8" fmla="*/ 2147483647 w 16"/>
                <a:gd name="T9" fmla="*/ 2147483647 h 53"/>
                <a:gd name="T10" fmla="*/ 2147483647 w 16"/>
                <a:gd name="T11" fmla="*/ 2147483647 h 53"/>
                <a:gd name="T12" fmla="*/ 2147483647 w 16"/>
                <a:gd name="T13" fmla="*/ 2147483647 h 53"/>
                <a:gd name="T14" fmla="*/ 2147483647 w 16"/>
                <a:gd name="T15" fmla="*/ 2147483647 h 53"/>
                <a:gd name="T16" fmla="*/ 2147483647 w 16"/>
                <a:gd name="T17" fmla="*/ 0 h 53"/>
                <a:gd name="T18" fmla="*/ 2147483647 w 16"/>
                <a:gd name="T19" fmla="*/ 0 h 53"/>
                <a:gd name="T20" fmla="*/ 2147483647 w 16"/>
                <a:gd name="T21" fmla="*/ 2147483647 h 53"/>
                <a:gd name="T22" fmla="*/ 2147483647 w 16"/>
                <a:gd name="T23" fmla="*/ 2147483647 h 53"/>
                <a:gd name="T24" fmla="*/ 2147483647 w 16"/>
                <a:gd name="T25" fmla="*/ 2147483647 h 53"/>
                <a:gd name="T26" fmla="*/ 2147483647 w 16"/>
                <a:gd name="T27" fmla="*/ 2147483647 h 53"/>
                <a:gd name="T28" fmla="*/ 2147483647 w 16"/>
                <a:gd name="T29" fmla="*/ 2147483647 h 53"/>
                <a:gd name="T30" fmla="*/ 2147483647 w 16"/>
                <a:gd name="T31" fmla="*/ 2147483647 h 53"/>
                <a:gd name="T32" fmla="*/ 2147483647 w 16"/>
                <a:gd name="T33" fmla="*/ 2147483647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53"/>
                <a:gd name="T53" fmla="*/ 16 w 16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53">
                  <a:moveTo>
                    <a:pt x="16" y="23"/>
                  </a:moveTo>
                  <a:cubicBezTo>
                    <a:pt x="16" y="27"/>
                    <a:pt x="16" y="33"/>
                    <a:pt x="15" y="39"/>
                  </a:cubicBezTo>
                  <a:cubicBezTo>
                    <a:pt x="15" y="35"/>
                    <a:pt x="15" y="31"/>
                    <a:pt x="15" y="28"/>
                  </a:cubicBezTo>
                  <a:cubicBezTo>
                    <a:pt x="15" y="28"/>
                    <a:pt x="14" y="28"/>
                    <a:pt x="14" y="28"/>
                  </a:cubicBezTo>
                  <a:cubicBezTo>
                    <a:pt x="13" y="34"/>
                    <a:pt x="13" y="39"/>
                    <a:pt x="13" y="45"/>
                  </a:cubicBezTo>
                  <a:cubicBezTo>
                    <a:pt x="12" y="49"/>
                    <a:pt x="9" y="51"/>
                    <a:pt x="5" y="53"/>
                  </a:cubicBezTo>
                  <a:cubicBezTo>
                    <a:pt x="5" y="53"/>
                    <a:pt x="4" y="52"/>
                    <a:pt x="3" y="52"/>
                  </a:cubicBezTo>
                  <a:cubicBezTo>
                    <a:pt x="0" y="43"/>
                    <a:pt x="0" y="35"/>
                    <a:pt x="1" y="26"/>
                  </a:cubicBezTo>
                  <a:cubicBezTo>
                    <a:pt x="2" y="17"/>
                    <a:pt x="5" y="9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10" y="7"/>
                    <a:pt x="7" y="16"/>
                    <a:pt x="5" y="23"/>
                  </a:cubicBezTo>
                  <a:cubicBezTo>
                    <a:pt x="4" y="31"/>
                    <a:pt x="3" y="40"/>
                    <a:pt x="6" y="49"/>
                  </a:cubicBezTo>
                  <a:cubicBezTo>
                    <a:pt x="6" y="49"/>
                    <a:pt x="5" y="49"/>
                    <a:pt x="5" y="50"/>
                  </a:cubicBezTo>
                  <a:cubicBezTo>
                    <a:pt x="5" y="50"/>
                    <a:pt x="6" y="50"/>
                    <a:pt x="7" y="51"/>
                  </a:cubicBezTo>
                  <a:cubicBezTo>
                    <a:pt x="6" y="50"/>
                    <a:pt x="6" y="50"/>
                    <a:pt x="6" y="49"/>
                  </a:cubicBezTo>
                  <a:cubicBezTo>
                    <a:pt x="14" y="44"/>
                    <a:pt x="11" y="30"/>
                    <a:pt x="14" y="22"/>
                  </a:cubicBezTo>
                  <a:cubicBezTo>
                    <a:pt x="14" y="21"/>
                    <a:pt x="15" y="22"/>
                    <a:pt x="16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4" name="Freeform 1901"/>
            <p:cNvSpPr>
              <a:spLocks noChangeArrowheads="1"/>
            </p:cNvSpPr>
            <p:nvPr/>
          </p:nvSpPr>
          <p:spPr bwMode="auto">
            <a:xfrm>
              <a:off x="1279525" y="1195388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2147483647 h 3"/>
                <a:gd name="T8" fmla="*/ 2147483647 w 4"/>
                <a:gd name="T9" fmla="*/ 0 h 3"/>
                <a:gd name="T10" fmla="*/ 2147483647 w 4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5" name="Freeform 1902"/>
            <p:cNvSpPr>
              <a:spLocks noChangeArrowheads="1"/>
            </p:cNvSpPr>
            <p:nvPr/>
          </p:nvSpPr>
          <p:spPr bwMode="auto">
            <a:xfrm>
              <a:off x="1279525" y="1146175"/>
              <a:ext cx="4763" cy="6350"/>
            </a:xfrm>
            <a:custGeom>
              <a:avLst/>
              <a:gdLst>
                <a:gd name="T0" fmla="*/ 2147483647 w 4"/>
                <a:gd name="T1" fmla="*/ 2147483647 h 5"/>
                <a:gd name="T2" fmla="*/ 2147483647 w 4"/>
                <a:gd name="T3" fmla="*/ 0 h 5"/>
                <a:gd name="T4" fmla="*/ 2147483647 w 4"/>
                <a:gd name="T5" fmla="*/ 0 h 5"/>
                <a:gd name="T6" fmla="*/ 2147483647 w 4"/>
                <a:gd name="T7" fmla="*/ 2147483647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5"/>
                <a:gd name="T14" fmla="*/ 4 w 4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5">
                  <a:moveTo>
                    <a:pt x="4" y="5"/>
                  </a:moveTo>
                  <a:cubicBezTo>
                    <a:pt x="1" y="5"/>
                    <a:pt x="0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6" name="Freeform 1903"/>
            <p:cNvSpPr>
              <a:spLocks noChangeArrowheads="1"/>
            </p:cNvSpPr>
            <p:nvPr/>
          </p:nvSpPr>
          <p:spPr bwMode="auto">
            <a:xfrm>
              <a:off x="1254125" y="1331913"/>
              <a:ext cx="6350" cy="7938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2147483647 h 6"/>
                <a:gd name="T4" fmla="*/ 0 w 5"/>
                <a:gd name="T5" fmla="*/ 2147483647 h 6"/>
                <a:gd name="T6" fmla="*/ 2147483647 w 5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6"/>
                <a:gd name="T14" fmla="*/ 5 w 5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6">
                  <a:moveTo>
                    <a:pt x="2" y="0"/>
                  </a:moveTo>
                  <a:cubicBezTo>
                    <a:pt x="3" y="2"/>
                    <a:pt x="4" y="4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ubicBezTo>
                    <a:pt x="1" y="4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7" name="Freeform 1904"/>
            <p:cNvSpPr>
              <a:spLocks noChangeArrowheads="1"/>
            </p:cNvSpPr>
            <p:nvPr/>
          </p:nvSpPr>
          <p:spPr bwMode="auto">
            <a:xfrm>
              <a:off x="1254125" y="1196975"/>
              <a:ext cx="31750" cy="147638"/>
            </a:xfrm>
            <a:custGeom>
              <a:avLst/>
              <a:gdLst>
                <a:gd name="T0" fmla="*/ 2147483647 w 24"/>
                <a:gd name="T1" fmla="*/ 2147483647 h 114"/>
                <a:gd name="T2" fmla="*/ 2147483647 w 24"/>
                <a:gd name="T3" fmla="*/ 0 h 114"/>
                <a:gd name="T4" fmla="*/ 2147483647 w 24"/>
                <a:gd name="T5" fmla="*/ 0 h 114"/>
                <a:gd name="T6" fmla="*/ 2147483647 w 24"/>
                <a:gd name="T7" fmla="*/ 2147483647 h 114"/>
                <a:gd name="T8" fmla="*/ 2147483647 w 24"/>
                <a:gd name="T9" fmla="*/ 0 h 114"/>
                <a:gd name="T10" fmla="*/ 2147483647 w 24"/>
                <a:gd name="T11" fmla="*/ 2147483647 h 114"/>
                <a:gd name="T12" fmla="*/ 2147483647 w 24"/>
                <a:gd name="T13" fmla="*/ 2147483647 h 114"/>
                <a:gd name="T14" fmla="*/ 2147483647 w 24"/>
                <a:gd name="T15" fmla="*/ 2147483647 h 114"/>
                <a:gd name="T16" fmla="*/ 0 w 24"/>
                <a:gd name="T17" fmla="*/ 2147483647 h 114"/>
                <a:gd name="T18" fmla="*/ 0 w 24"/>
                <a:gd name="T19" fmla="*/ 2147483647 h 114"/>
                <a:gd name="T20" fmla="*/ 2147483647 w 24"/>
                <a:gd name="T21" fmla="*/ 2147483647 h 114"/>
                <a:gd name="T22" fmla="*/ 2147483647 w 24"/>
                <a:gd name="T23" fmla="*/ 2147483647 h 114"/>
                <a:gd name="T24" fmla="*/ 2147483647 w 24"/>
                <a:gd name="T25" fmla="*/ 2147483647 h 1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114"/>
                <a:gd name="T41" fmla="*/ 24 w 24"/>
                <a:gd name="T42" fmla="*/ 114 h 1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114">
                  <a:moveTo>
                    <a:pt x="13" y="61"/>
                  </a:moveTo>
                  <a:cubicBezTo>
                    <a:pt x="16" y="41"/>
                    <a:pt x="19" y="20"/>
                    <a:pt x="1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2" y="1"/>
                    <a:pt x="23" y="0"/>
                    <a:pt x="24" y="0"/>
                  </a:cubicBezTo>
                  <a:cubicBezTo>
                    <a:pt x="23" y="13"/>
                    <a:pt x="23" y="25"/>
                    <a:pt x="21" y="38"/>
                  </a:cubicBezTo>
                  <a:cubicBezTo>
                    <a:pt x="18" y="63"/>
                    <a:pt x="12" y="87"/>
                    <a:pt x="5" y="111"/>
                  </a:cubicBezTo>
                  <a:cubicBezTo>
                    <a:pt x="4" y="113"/>
                    <a:pt x="2" y="114"/>
                    <a:pt x="1" y="112"/>
                  </a:cubicBezTo>
                  <a:cubicBezTo>
                    <a:pt x="0" y="111"/>
                    <a:pt x="0" y="111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0"/>
                    <a:pt x="3" y="110"/>
                    <a:pt x="5" y="110"/>
                  </a:cubicBezTo>
                  <a:cubicBezTo>
                    <a:pt x="4" y="108"/>
                    <a:pt x="3" y="106"/>
                    <a:pt x="2" y="104"/>
                  </a:cubicBezTo>
                  <a:cubicBezTo>
                    <a:pt x="6" y="90"/>
                    <a:pt x="10" y="75"/>
                    <a:pt x="13" y="6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8" name="Freeform 1905"/>
            <p:cNvSpPr>
              <a:spLocks noChangeArrowheads="1"/>
            </p:cNvSpPr>
            <p:nvPr/>
          </p:nvSpPr>
          <p:spPr bwMode="auto">
            <a:xfrm>
              <a:off x="1241425" y="1301750"/>
              <a:ext cx="15875" cy="38100"/>
            </a:xfrm>
            <a:custGeom>
              <a:avLst/>
              <a:gdLst>
                <a:gd name="T0" fmla="*/ 2147483647 w 12"/>
                <a:gd name="T1" fmla="*/ 0 h 29"/>
                <a:gd name="T2" fmla="*/ 2147483647 w 12"/>
                <a:gd name="T3" fmla="*/ 2147483647 h 29"/>
                <a:gd name="T4" fmla="*/ 2147483647 w 12"/>
                <a:gd name="T5" fmla="*/ 2147483647 h 29"/>
                <a:gd name="T6" fmla="*/ 2147483647 w 12"/>
                <a:gd name="T7" fmla="*/ 2147483647 h 29"/>
                <a:gd name="T8" fmla="*/ 0 w 12"/>
                <a:gd name="T9" fmla="*/ 2147483647 h 29"/>
                <a:gd name="T10" fmla="*/ 0 w 12"/>
                <a:gd name="T11" fmla="*/ 0 h 29"/>
                <a:gd name="T12" fmla="*/ 2147483647 w 12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9"/>
                <a:gd name="T23" fmla="*/ 12 w 12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9">
                  <a:moveTo>
                    <a:pt x="1" y="0"/>
                  </a:moveTo>
                  <a:cubicBezTo>
                    <a:pt x="5" y="7"/>
                    <a:pt x="9" y="15"/>
                    <a:pt x="12" y="23"/>
                  </a:cubicBezTo>
                  <a:cubicBezTo>
                    <a:pt x="12" y="25"/>
                    <a:pt x="11" y="27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7" y="22"/>
                    <a:pt x="4" y="15"/>
                    <a:pt x="0" y="8"/>
                  </a:cubicBezTo>
                  <a:cubicBezTo>
                    <a:pt x="0" y="6"/>
                    <a:pt x="1" y="2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29" name="Freeform 1906"/>
            <p:cNvSpPr>
              <a:spLocks noChangeArrowheads="1"/>
            </p:cNvSpPr>
            <p:nvPr/>
          </p:nvSpPr>
          <p:spPr bwMode="auto">
            <a:xfrm>
              <a:off x="1236662" y="725488"/>
              <a:ext cx="133350" cy="398463"/>
            </a:xfrm>
            <a:custGeom>
              <a:avLst/>
              <a:gdLst>
                <a:gd name="T0" fmla="*/ 2147483647 w 103"/>
                <a:gd name="T1" fmla="*/ 2147483647 h 307"/>
                <a:gd name="T2" fmla="*/ 2147483647 w 103"/>
                <a:gd name="T3" fmla="*/ 2147483647 h 307"/>
                <a:gd name="T4" fmla="*/ 2147483647 w 103"/>
                <a:gd name="T5" fmla="*/ 2147483647 h 307"/>
                <a:gd name="T6" fmla="*/ 2147483647 w 103"/>
                <a:gd name="T7" fmla="*/ 2147483647 h 307"/>
                <a:gd name="T8" fmla="*/ 2147483647 w 103"/>
                <a:gd name="T9" fmla="*/ 2147483647 h 307"/>
                <a:gd name="T10" fmla="*/ 2147483647 w 103"/>
                <a:gd name="T11" fmla="*/ 2147483647 h 307"/>
                <a:gd name="T12" fmla="*/ 2147483647 w 103"/>
                <a:gd name="T13" fmla="*/ 2147483647 h 307"/>
                <a:gd name="T14" fmla="*/ 2147483647 w 103"/>
                <a:gd name="T15" fmla="*/ 2147483647 h 307"/>
                <a:gd name="T16" fmla="*/ 2147483647 w 103"/>
                <a:gd name="T17" fmla="*/ 2147483647 h 307"/>
                <a:gd name="T18" fmla="*/ 2147483647 w 103"/>
                <a:gd name="T19" fmla="*/ 2147483647 h 307"/>
                <a:gd name="T20" fmla="*/ 2147483647 w 103"/>
                <a:gd name="T21" fmla="*/ 2147483647 h 307"/>
                <a:gd name="T22" fmla="*/ 0 w 103"/>
                <a:gd name="T23" fmla="*/ 2147483647 h 307"/>
                <a:gd name="T24" fmla="*/ 2147483647 w 103"/>
                <a:gd name="T25" fmla="*/ 0 h 307"/>
                <a:gd name="T26" fmla="*/ 2147483647 w 103"/>
                <a:gd name="T27" fmla="*/ 2147483647 h 307"/>
                <a:gd name="T28" fmla="*/ 2147483647 w 103"/>
                <a:gd name="T29" fmla="*/ 2147483647 h 3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3"/>
                <a:gd name="T46" fmla="*/ 0 h 307"/>
                <a:gd name="T47" fmla="*/ 103 w 103"/>
                <a:gd name="T48" fmla="*/ 307 h 3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3" h="307">
                  <a:moveTo>
                    <a:pt x="55" y="74"/>
                  </a:moveTo>
                  <a:cubicBezTo>
                    <a:pt x="65" y="99"/>
                    <a:pt x="72" y="124"/>
                    <a:pt x="78" y="150"/>
                  </a:cubicBezTo>
                  <a:cubicBezTo>
                    <a:pt x="84" y="176"/>
                    <a:pt x="89" y="203"/>
                    <a:pt x="94" y="229"/>
                  </a:cubicBezTo>
                  <a:cubicBezTo>
                    <a:pt x="97" y="242"/>
                    <a:pt x="99" y="255"/>
                    <a:pt x="101" y="268"/>
                  </a:cubicBezTo>
                  <a:cubicBezTo>
                    <a:pt x="102" y="280"/>
                    <a:pt x="103" y="292"/>
                    <a:pt x="103" y="304"/>
                  </a:cubicBezTo>
                  <a:cubicBezTo>
                    <a:pt x="101" y="305"/>
                    <a:pt x="100" y="306"/>
                    <a:pt x="98" y="307"/>
                  </a:cubicBezTo>
                  <a:cubicBezTo>
                    <a:pt x="98" y="296"/>
                    <a:pt x="98" y="286"/>
                    <a:pt x="97" y="276"/>
                  </a:cubicBezTo>
                  <a:cubicBezTo>
                    <a:pt x="96" y="265"/>
                    <a:pt x="94" y="254"/>
                    <a:pt x="92" y="243"/>
                  </a:cubicBezTo>
                  <a:cubicBezTo>
                    <a:pt x="87" y="217"/>
                    <a:pt x="81" y="190"/>
                    <a:pt x="76" y="164"/>
                  </a:cubicBezTo>
                  <a:cubicBezTo>
                    <a:pt x="70" y="138"/>
                    <a:pt x="64" y="112"/>
                    <a:pt x="55" y="87"/>
                  </a:cubicBezTo>
                  <a:cubicBezTo>
                    <a:pt x="48" y="69"/>
                    <a:pt x="41" y="51"/>
                    <a:pt x="31" y="35"/>
                  </a:cubicBezTo>
                  <a:cubicBezTo>
                    <a:pt x="25" y="23"/>
                    <a:pt x="15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6" y="1"/>
                    <a:pt x="26" y="17"/>
                    <a:pt x="32" y="27"/>
                  </a:cubicBezTo>
                  <a:cubicBezTo>
                    <a:pt x="41" y="42"/>
                    <a:pt x="48" y="58"/>
                    <a:pt x="55" y="7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0" name="Freeform 1907"/>
            <p:cNvSpPr>
              <a:spLocks noChangeArrowheads="1"/>
            </p:cNvSpPr>
            <p:nvPr/>
          </p:nvSpPr>
          <p:spPr bwMode="auto">
            <a:xfrm>
              <a:off x="1236662" y="1301750"/>
              <a:ext cx="6350" cy="11113"/>
            </a:xfrm>
            <a:custGeom>
              <a:avLst/>
              <a:gdLst>
                <a:gd name="T0" fmla="*/ 2147483647 w 5"/>
                <a:gd name="T1" fmla="*/ 2147483647 h 9"/>
                <a:gd name="T2" fmla="*/ 2147483647 w 5"/>
                <a:gd name="T3" fmla="*/ 2147483647 h 9"/>
                <a:gd name="T4" fmla="*/ 2147483647 w 5"/>
                <a:gd name="T5" fmla="*/ 2147483647 h 9"/>
                <a:gd name="T6" fmla="*/ 2147483647 w 5"/>
                <a:gd name="T7" fmla="*/ 2147483647 h 9"/>
                <a:gd name="T8" fmla="*/ 2147483647 w 5"/>
                <a:gd name="T9" fmla="*/ 2147483647 h 9"/>
                <a:gd name="T10" fmla="*/ 2147483647 w 5"/>
                <a:gd name="T11" fmla="*/ 21474836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9"/>
                <a:gd name="T20" fmla="*/ 5 w 5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9">
                  <a:moveTo>
                    <a:pt x="4" y="1"/>
                  </a:moveTo>
                  <a:cubicBezTo>
                    <a:pt x="5" y="3"/>
                    <a:pt x="4" y="7"/>
                    <a:pt x="4" y="9"/>
                  </a:cubicBezTo>
                  <a:cubicBezTo>
                    <a:pt x="3" y="7"/>
                    <a:pt x="2" y="5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1" name="Freeform 1908"/>
            <p:cNvSpPr>
              <a:spLocks noChangeArrowheads="1"/>
            </p:cNvSpPr>
            <p:nvPr/>
          </p:nvSpPr>
          <p:spPr bwMode="auto">
            <a:xfrm>
              <a:off x="1236662" y="719138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2" name="Freeform 1909"/>
            <p:cNvSpPr>
              <a:spLocks noChangeArrowheads="1"/>
            </p:cNvSpPr>
            <p:nvPr/>
          </p:nvSpPr>
          <p:spPr bwMode="auto">
            <a:xfrm>
              <a:off x="1235075" y="727075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3" name="Freeform 1910"/>
            <p:cNvSpPr>
              <a:spLocks noChangeArrowheads="1"/>
            </p:cNvSpPr>
            <p:nvPr/>
          </p:nvSpPr>
          <p:spPr bwMode="auto">
            <a:xfrm>
              <a:off x="1233487" y="874713"/>
              <a:ext cx="52388" cy="322263"/>
            </a:xfrm>
            <a:custGeom>
              <a:avLst/>
              <a:gdLst>
                <a:gd name="T0" fmla="*/ 2147483647 w 40"/>
                <a:gd name="T1" fmla="*/ 2147483647 h 249"/>
                <a:gd name="T2" fmla="*/ 2147483647 w 40"/>
                <a:gd name="T3" fmla="*/ 2147483647 h 249"/>
                <a:gd name="T4" fmla="*/ 2147483647 w 40"/>
                <a:gd name="T5" fmla="*/ 2147483647 h 249"/>
                <a:gd name="T6" fmla="*/ 2147483647 w 40"/>
                <a:gd name="T7" fmla="*/ 2147483647 h 249"/>
                <a:gd name="T8" fmla="*/ 2147483647 w 40"/>
                <a:gd name="T9" fmla="*/ 2147483647 h 249"/>
                <a:gd name="T10" fmla="*/ 2147483647 w 40"/>
                <a:gd name="T11" fmla="*/ 0 h 249"/>
                <a:gd name="T12" fmla="*/ 2147483647 w 40"/>
                <a:gd name="T13" fmla="*/ 2147483647 h 249"/>
                <a:gd name="T14" fmla="*/ 2147483647 w 40"/>
                <a:gd name="T15" fmla="*/ 2147483647 h 249"/>
                <a:gd name="T16" fmla="*/ 2147483647 w 40"/>
                <a:gd name="T17" fmla="*/ 2147483647 h 249"/>
                <a:gd name="T18" fmla="*/ 2147483647 w 40"/>
                <a:gd name="T19" fmla="*/ 2147483647 h 249"/>
                <a:gd name="T20" fmla="*/ 2147483647 w 40"/>
                <a:gd name="T21" fmla="*/ 2147483647 h 249"/>
                <a:gd name="T22" fmla="*/ 2147483647 w 40"/>
                <a:gd name="T23" fmla="*/ 2147483647 h 249"/>
                <a:gd name="T24" fmla="*/ 2147483647 w 40"/>
                <a:gd name="T25" fmla="*/ 2147483647 h 249"/>
                <a:gd name="T26" fmla="*/ 2147483647 w 40"/>
                <a:gd name="T27" fmla="*/ 2147483647 h 249"/>
                <a:gd name="T28" fmla="*/ 2147483647 w 40"/>
                <a:gd name="T29" fmla="*/ 2147483647 h 2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0"/>
                <a:gd name="T46" fmla="*/ 0 h 249"/>
                <a:gd name="T47" fmla="*/ 40 w 40"/>
                <a:gd name="T48" fmla="*/ 249 h 2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0" h="249">
                  <a:moveTo>
                    <a:pt x="35" y="249"/>
                  </a:moveTo>
                  <a:cubicBezTo>
                    <a:pt x="35" y="242"/>
                    <a:pt x="35" y="236"/>
                    <a:pt x="35" y="229"/>
                  </a:cubicBezTo>
                  <a:cubicBezTo>
                    <a:pt x="34" y="204"/>
                    <a:pt x="31" y="178"/>
                    <a:pt x="28" y="153"/>
                  </a:cubicBezTo>
                  <a:cubicBezTo>
                    <a:pt x="24" y="127"/>
                    <a:pt x="20" y="101"/>
                    <a:pt x="15" y="75"/>
                  </a:cubicBezTo>
                  <a:cubicBezTo>
                    <a:pt x="10" y="50"/>
                    <a:pt x="5" y="26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7" y="19"/>
                    <a:pt x="11" y="37"/>
                    <a:pt x="15" y="56"/>
                  </a:cubicBezTo>
                  <a:cubicBezTo>
                    <a:pt x="25" y="106"/>
                    <a:pt x="35" y="157"/>
                    <a:pt x="38" y="208"/>
                  </a:cubicBezTo>
                  <a:cubicBezTo>
                    <a:pt x="38" y="209"/>
                    <a:pt x="38" y="209"/>
                    <a:pt x="39" y="210"/>
                  </a:cubicBezTo>
                  <a:cubicBezTo>
                    <a:pt x="38" y="210"/>
                    <a:pt x="38" y="210"/>
                    <a:pt x="38" y="210"/>
                  </a:cubicBezTo>
                  <a:cubicBezTo>
                    <a:pt x="35" y="211"/>
                    <a:pt x="36" y="215"/>
                    <a:pt x="39" y="215"/>
                  </a:cubicBezTo>
                  <a:cubicBezTo>
                    <a:pt x="39" y="225"/>
                    <a:pt x="40" y="236"/>
                    <a:pt x="40" y="247"/>
                  </a:cubicBezTo>
                  <a:cubicBezTo>
                    <a:pt x="39" y="247"/>
                    <a:pt x="38" y="247"/>
                    <a:pt x="37" y="248"/>
                  </a:cubicBezTo>
                  <a:cubicBezTo>
                    <a:pt x="36" y="248"/>
                    <a:pt x="36" y="248"/>
                    <a:pt x="36" y="249"/>
                  </a:cubicBezTo>
                  <a:lnTo>
                    <a:pt x="35" y="24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4" name="Freeform 1911"/>
            <p:cNvSpPr>
              <a:spLocks noEditPoints="1" noChangeArrowheads="1"/>
            </p:cNvSpPr>
            <p:nvPr/>
          </p:nvSpPr>
          <p:spPr bwMode="auto">
            <a:xfrm>
              <a:off x="1233487" y="725488"/>
              <a:ext cx="7938" cy="3175"/>
            </a:xfrm>
            <a:custGeom>
              <a:avLst/>
              <a:gdLst>
                <a:gd name="T0" fmla="*/ 2147483647 w 6"/>
                <a:gd name="T1" fmla="*/ 2147483647 h 3"/>
                <a:gd name="T2" fmla="*/ 2147483647 w 6"/>
                <a:gd name="T3" fmla="*/ 2147483647 h 3"/>
                <a:gd name="T4" fmla="*/ 2147483647 w 6"/>
                <a:gd name="T5" fmla="*/ 2147483647 h 3"/>
                <a:gd name="T6" fmla="*/ 2147483647 w 6"/>
                <a:gd name="T7" fmla="*/ 0 h 3"/>
                <a:gd name="T8" fmla="*/ 2147483647 w 6"/>
                <a:gd name="T9" fmla="*/ 0 h 3"/>
                <a:gd name="T10" fmla="*/ 2147483647 w 6"/>
                <a:gd name="T11" fmla="*/ 2147483647 h 3"/>
                <a:gd name="T12" fmla="*/ 2147483647 w 6"/>
                <a:gd name="T13" fmla="*/ 2147483647 h 3"/>
                <a:gd name="T14" fmla="*/ 2147483647 w 6"/>
                <a:gd name="T15" fmla="*/ 0 h 3"/>
                <a:gd name="T16" fmla="*/ 2147483647 w 6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"/>
                <a:gd name="T29" fmla="*/ 6 w 6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2" y="1"/>
                  </a:cubicBezTo>
                  <a:close/>
                  <a:moveTo>
                    <a:pt x="1" y="0"/>
                  </a:moveTo>
                  <a:cubicBezTo>
                    <a:pt x="3" y="0"/>
                    <a:pt x="4" y="0"/>
                    <a:pt x="6" y="0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5" name="Freeform 1912"/>
            <p:cNvSpPr>
              <a:spLocks noChangeArrowheads="1"/>
            </p:cNvSpPr>
            <p:nvPr/>
          </p:nvSpPr>
          <p:spPr bwMode="auto">
            <a:xfrm>
              <a:off x="1209675" y="476250"/>
              <a:ext cx="31750" cy="82550"/>
            </a:xfrm>
            <a:custGeom>
              <a:avLst/>
              <a:gdLst>
                <a:gd name="T0" fmla="*/ 2147483647 w 24"/>
                <a:gd name="T1" fmla="*/ 2147483647 h 64"/>
                <a:gd name="T2" fmla="*/ 2147483647 w 24"/>
                <a:gd name="T3" fmla="*/ 2147483647 h 64"/>
                <a:gd name="T4" fmla="*/ 2147483647 w 24"/>
                <a:gd name="T5" fmla="*/ 2147483647 h 64"/>
                <a:gd name="T6" fmla="*/ 0 w 24"/>
                <a:gd name="T7" fmla="*/ 2147483647 h 64"/>
                <a:gd name="T8" fmla="*/ 2147483647 w 24"/>
                <a:gd name="T9" fmla="*/ 2147483647 h 64"/>
                <a:gd name="T10" fmla="*/ 2147483647 w 24"/>
                <a:gd name="T11" fmla="*/ 2147483647 h 64"/>
                <a:gd name="T12" fmla="*/ 2147483647 w 24"/>
                <a:gd name="T13" fmla="*/ 2147483647 h 64"/>
                <a:gd name="T14" fmla="*/ 2147483647 w 24"/>
                <a:gd name="T15" fmla="*/ 2147483647 h 64"/>
                <a:gd name="T16" fmla="*/ 2147483647 w 24"/>
                <a:gd name="T17" fmla="*/ 2147483647 h 64"/>
                <a:gd name="T18" fmla="*/ 2147483647 w 24"/>
                <a:gd name="T19" fmla="*/ 2147483647 h 64"/>
                <a:gd name="T20" fmla="*/ 2147483647 w 24"/>
                <a:gd name="T21" fmla="*/ 2147483647 h 64"/>
                <a:gd name="T22" fmla="*/ 2147483647 w 24"/>
                <a:gd name="T23" fmla="*/ 2147483647 h 64"/>
                <a:gd name="T24" fmla="*/ 2147483647 w 24"/>
                <a:gd name="T25" fmla="*/ 2147483647 h 64"/>
                <a:gd name="T26" fmla="*/ 2147483647 w 24"/>
                <a:gd name="T27" fmla="*/ 2147483647 h 64"/>
                <a:gd name="T28" fmla="*/ 2147483647 w 24"/>
                <a:gd name="T29" fmla="*/ 0 h 64"/>
                <a:gd name="T30" fmla="*/ 2147483647 w 24"/>
                <a:gd name="T31" fmla="*/ 0 h 64"/>
                <a:gd name="T32" fmla="*/ 2147483647 w 24"/>
                <a:gd name="T33" fmla="*/ 2147483647 h 64"/>
                <a:gd name="T34" fmla="*/ 2147483647 w 24"/>
                <a:gd name="T35" fmla="*/ 2147483647 h 64"/>
                <a:gd name="T36" fmla="*/ 2147483647 w 24"/>
                <a:gd name="T37" fmla="*/ 2147483647 h 64"/>
                <a:gd name="T38" fmla="*/ 2147483647 w 24"/>
                <a:gd name="T39" fmla="*/ 2147483647 h 64"/>
                <a:gd name="T40" fmla="*/ 2147483647 w 24"/>
                <a:gd name="T41" fmla="*/ 2147483647 h 64"/>
                <a:gd name="T42" fmla="*/ 2147483647 w 24"/>
                <a:gd name="T43" fmla="*/ 2147483647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"/>
                <a:gd name="T67" fmla="*/ 0 h 64"/>
                <a:gd name="T68" fmla="*/ 24 w 24"/>
                <a:gd name="T69" fmla="*/ 64 h 6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" h="64">
                  <a:moveTo>
                    <a:pt x="18" y="18"/>
                  </a:moveTo>
                  <a:cubicBezTo>
                    <a:pt x="22" y="22"/>
                    <a:pt x="24" y="28"/>
                    <a:pt x="22" y="34"/>
                  </a:cubicBezTo>
                  <a:cubicBezTo>
                    <a:pt x="21" y="40"/>
                    <a:pt x="18" y="46"/>
                    <a:pt x="13" y="51"/>
                  </a:cubicBezTo>
                  <a:cubicBezTo>
                    <a:pt x="9" y="55"/>
                    <a:pt x="4" y="59"/>
                    <a:pt x="0" y="64"/>
                  </a:cubicBezTo>
                  <a:cubicBezTo>
                    <a:pt x="1" y="61"/>
                    <a:pt x="2" y="59"/>
                    <a:pt x="2" y="57"/>
                  </a:cubicBezTo>
                  <a:cubicBezTo>
                    <a:pt x="6" y="52"/>
                    <a:pt x="11" y="48"/>
                    <a:pt x="14" y="43"/>
                  </a:cubicBezTo>
                  <a:cubicBezTo>
                    <a:pt x="17" y="38"/>
                    <a:pt x="20" y="32"/>
                    <a:pt x="18" y="27"/>
                  </a:cubicBezTo>
                  <a:cubicBezTo>
                    <a:pt x="17" y="24"/>
                    <a:pt x="15" y="21"/>
                    <a:pt x="13" y="21"/>
                  </a:cubicBezTo>
                  <a:cubicBezTo>
                    <a:pt x="11" y="21"/>
                    <a:pt x="10" y="21"/>
                    <a:pt x="9" y="21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4"/>
                    <a:pt x="8" y="25"/>
                    <a:pt x="7" y="25"/>
                  </a:cubicBezTo>
                  <a:cubicBezTo>
                    <a:pt x="7" y="22"/>
                    <a:pt x="7" y="20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14" y="5"/>
                    <a:pt x="14" y="8"/>
                  </a:cubicBezTo>
                  <a:cubicBezTo>
                    <a:pt x="14" y="9"/>
                    <a:pt x="15" y="9"/>
                    <a:pt x="16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4" y="16"/>
                    <a:pt x="16" y="17"/>
                    <a:pt x="18" y="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6" name="Freeform 1913"/>
            <p:cNvSpPr>
              <a:spLocks noChangeArrowheads="1"/>
            </p:cNvSpPr>
            <p:nvPr/>
          </p:nvSpPr>
          <p:spPr bwMode="auto">
            <a:xfrm>
              <a:off x="1217612" y="498475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7" name="Freeform 1914"/>
            <p:cNvSpPr>
              <a:spLocks noChangeArrowheads="1"/>
            </p:cNvSpPr>
            <p:nvPr/>
          </p:nvSpPr>
          <p:spPr bwMode="auto">
            <a:xfrm>
              <a:off x="1214437" y="496888"/>
              <a:ext cx="4763" cy="11113"/>
            </a:xfrm>
            <a:custGeom>
              <a:avLst/>
              <a:gdLst>
                <a:gd name="T0" fmla="*/ 2147483647 w 4"/>
                <a:gd name="T1" fmla="*/ 2147483647 h 9"/>
                <a:gd name="T2" fmla="*/ 0 w 4"/>
                <a:gd name="T3" fmla="*/ 2147483647 h 9"/>
                <a:gd name="T4" fmla="*/ 0 w 4"/>
                <a:gd name="T5" fmla="*/ 2147483647 h 9"/>
                <a:gd name="T6" fmla="*/ 2147483647 w 4"/>
                <a:gd name="T7" fmla="*/ 2147483647 h 9"/>
                <a:gd name="T8" fmla="*/ 2147483647 w 4"/>
                <a:gd name="T9" fmla="*/ 2147483647 h 9"/>
                <a:gd name="T10" fmla="*/ 2147483647 w 4"/>
                <a:gd name="T11" fmla="*/ 2147483647 h 9"/>
                <a:gd name="T12" fmla="*/ 2147483647 w 4"/>
                <a:gd name="T13" fmla="*/ 2147483647 h 9"/>
                <a:gd name="T14" fmla="*/ 2147483647 w 4"/>
                <a:gd name="T15" fmla="*/ 2147483647 h 9"/>
                <a:gd name="T16" fmla="*/ 2147483647 w 4"/>
                <a:gd name="T17" fmla="*/ 2147483647 h 9"/>
                <a:gd name="T18" fmla="*/ 2147483647 w 4"/>
                <a:gd name="T19" fmla="*/ 2147483647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9"/>
                <a:gd name="T32" fmla="*/ 4 w 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9">
                  <a:moveTo>
                    <a:pt x="3" y="8"/>
                  </a:moveTo>
                  <a:cubicBezTo>
                    <a:pt x="2" y="6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6"/>
                    <a:pt x="4" y="9"/>
                  </a:cubicBezTo>
                  <a:cubicBezTo>
                    <a:pt x="3" y="9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8" name="Freeform 1915"/>
            <p:cNvSpPr>
              <a:spLocks noChangeArrowheads="1"/>
            </p:cNvSpPr>
            <p:nvPr/>
          </p:nvSpPr>
          <p:spPr bwMode="auto">
            <a:xfrm>
              <a:off x="1208087" y="550863"/>
              <a:ext cx="4763" cy="9525"/>
            </a:xfrm>
            <a:custGeom>
              <a:avLst/>
              <a:gdLst>
                <a:gd name="T0" fmla="*/ 2147483647 w 4"/>
                <a:gd name="T1" fmla="*/ 0 h 8"/>
                <a:gd name="T2" fmla="*/ 2147483647 w 4"/>
                <a:gd name="T3" fmla="*/ 2147483647 h 8"/>
                <a:gd name="T4" fmla="*/ 2147483647 w 4"/>
                <a:gd name="T5" fmla="*/ 2147483647 h 8"/>
                <a:gd name="T6" fmla="*/ 0 w 4"/>
                <a:gd name="T7" fmla="*/ 2147483647 h 8"/>
                <a:gd name="T8" fmla="*/ 2147483647 w 4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8"/>
                <a:gd name="T17" fmla="*/ 4 w 4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8">
                  <a:moveTo>
                    <a:pt x="4" y="0"/>
                  </a:moveTo>
                  <a:cubicBezTo>
                    <a:pt x="4" y="2"/>
                    <a:pt x="3" y="4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7"/>
                    <a:pt x="0" y="6"/>
                  </a:cubicBezTo>
                  <a:cubicBezTo>
                    <a:pt x="1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39" name="Freeform 1916"/>
            <p:cNvSpPr>
              <a:spLocks noChangeArrowheads="1"/>
            </p:cNvSpPr>
            <p:nvPr/>
          </p:nvSpPr>
          <p:spPr bwMode="auto">
            <a:xfrm>
              <a:off x="1203325" y="695325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0" name="Freeform 1917"/>
            <p:cNvSpPr>
              <a:spLocks noChangeArrowheads="1"/>
            </p:cNvSpPr>
            <p:nvPr/>
          </p:nvSpPr>
          <p:spPr bwMode="auto">
            <a:xfrm>
              <a:off x="1200150" y="688975"/>
              <a:ext cx="42863" cy="36513"/>
            </a:xfrm>
            <a:custGeom>
              <a:avLst/>
              <a:gdLst>
                <a:gd name="T0" fmla="*/ 2147483647 w 34"/>
                <a:gd name="T1" fmla="*/ 2147483647 h 28"/>
                <a:gd name="T2" fmla="*/ 2147483647 w 34"/>
                <a:gd name="T3" fmla="*/ 2147483647 h 28"/>
                <a:gd name="T4" fmla="*/ 2147483647 w 34"/>
                <a:gd name="T5" fmla="*/ 2147483647 h 28"/>
                <a:gd name="T6" fmla="*/ 2147483647 w 34"/>
                <a:gd name="T7" fmla="*/ 2147483647 h 28"/>
                <a:gd name="T8" fmla="*/ 2147483647 w 34"/>
                <a:gd name="T9" fmla="*/ 2147483647 h 28"/>
                <a:gd name="T10" fmla="*/ 2147483647 w 34"/>
                <a:gd name="T11" fmla="*/ 2147483647 h 28"/>
                <a:gd name="T12" fmla="*/ 2147483647 w 34"/>
                <a:gd name="T13" fmla="*/ 2147483647 h 28"/>
                <a:gd name="T14" fmla="*/ 2147483647 w 34"/>
                <a:gd name="T15" fmla="*/ 2147483647 h 28"/>
                <a:gd name="T16" fmla="*/ 2147483647 w 34"/>
                <a:gd name="T17" fmla="*/ 2147483647 h 28"/>
                <a:gd name="T18" fmla="*/ 2147483647 w 34"/>
                <a:gd name="T19" fmla="*/ 2147483647 h 28"/>
                <a:gd name="T20" fmla="*/ 2147483647 w 34"/>
                <a:gd name="T21" fmla="*/ 2147483647 h 28"/>
                <a:gd name="T22" fmla="*/ 2147483647 w 34"/>
                <a:gd name="T23" fmla="*/ 2147483647 h 28"/>
                <a:gd name="T24" fmla="*/ 2147483647 w 34"/>
                <a:gd name="T25" fmla="*/ 2147483647 h 28"/>
                <a:gd name="T26" fmla="*/ 2147483647 w 34"/>
                <a:gd name="T27" fmla="*/ 2147483647 h 28"/>
                <a:gd name="T28" fmla="*/ 2147483647 w 34"/>
                <a:gd name="T29" fmla="*/ 2147483647 h 28"/>
                <a:gd name="T30" fmla="*/ 2147483647 w 34"/>
                <a:gd name="T31" fmla="*/ 2147483647 h 28"/>
                <a:gd name="T32" fmla="*/ 2147483647 w 34"/>
                <a:gd name="T33" fmla="*/ 2147483647 h 28"/>
                <a:gd name="T34" fmla="*/ 0 w 34"/>
                <a:gd name="T35" fmla="*/ 2147483647 h 28"/>
                <a:gd name="T36" fmla="*/ 0 w 34"/>
                <a:gd name="T37" fmla="*/ 2147483647 h 28"/>
                <a:gd name="T38" fmla="*/ 2147483647 w 34"/>
                <a:gd name="T39" fmla="*/ 2147483647 h 28"/>
                <a:gd name="T40" fmla="*/ 2147483647 w 34"/>
                <a:gd name="T41" fmla="*/ 2147483647 h 28"/>
                <a:gd name="T42" fmla="*/ 2147483647 w 34"/>
                <a:gd name="T43" fmla="*/ 2147483647 h 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4"/>
                <a:gd name="T67" fmla="*/ 0 h 28"/>
                <a:gd name="T68" fmla="*/ 34 w 34"/>
                <a:gd name="T69" fmla="*/ 28 h 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4" h="28">
                  <a:moveTo>
                    <a:pt x="34" y="24"/>
                  </a:moveTo>
                  <a:cubicBezTo>
                    <a:pt x="34" y="25"/>
                    <a:pt x="34" y="26"/>
                    <a:pt x="34" y="26"/>
                  </a:cubicBezTo>
                  <a:cubicBezTo>
                    <a:pt x="33" y="27"/>
                    <a:pt x="32" y="27"/>
                    <a:pt x="32" y="28"/>
                  </a:cubicBezTo>
                  <a:cubicBezTo>
                    <a:pt x="30" y="28"/>
                    <a:pt x="29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8" y="25"/>
                    <a:pt x="29" y="24"/>
                  </a:cubicBezTo>
                  <a:cubicBezTo>
                    <a:pt x="29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3"/>
                  </a:cubicBezTo>
                  <a:cubicBezTo>
                    <a:pt x="30" y="23"/>
                    <a:pt x="30" y="24"/>
                    <a:pt x="29" y="24"/>
                  </a:cubicBezTo>
                  <a:cubicBezTo>
                    <a:pt x="27" y="18"/>
                    <a:pt x="22" y="14"/>
                    <a:pt x="17" y="11"/>
                  </a:cubicBezTo>
                  <a:cubicBezTo>
                    <a:pt x="13" y="9"/>
                    <a:pt x="9" y="6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3" y="6"/>
                    <a:pt x="3" y="7"/>
                    <a:pt x="2" y="7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2" y="0"/>
                    <a:pt x="4" y="0"/>
                    <a:pt x="8" y="1"/>
                  </a:cubicBezTo>
                  <a:cubicBezTo>
                    <a:pt x="11" y="3"/>
                    <a:pt x="15" y="4"/>
                    <a:pt x="18" y="6"/>
                  </a:cubicBezTo>
                  <a:cubicBezTo>
                    <a:pt x="25" y="10"/>
                    <a:pt x="32" y="16"/>
                    <a:pt x="34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1" name="Freeform 1918"/>
            <p:cNvSpPr>
              <a:spLocks noChangeArrowheads="1"/>
            </p:cNvSpPr>
            <p:nvPr/>
          </p:nvSpPr>
          <p:spPr bwMode="auto">
            <a:xfrm>
              <a:off x="1193800" y="692150"/>
              <a:ext cx="7938" cy="6350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4" y="0"/>
                  </a:moveTo>
                  <a:cubicBezTo>
                    <a:pt x="5" y="1"/>
                    <a:pt x="5" y="3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2" name="Freeform 1919"/>
            <p:cNvSpPr>
              <a:spLocks noChangeArrowheads="1"/>
            </p:cNvSpPr>
            <p:nvPr/>
          </p:nvSpPr>
          <p:spPr bwMode="auto">
            <a:xfrm>
              <a:off x="1190625" y="1895475"/>
              <a:ext cx="3175" cy="3175"/>
            </a:xfrm>
            <a:custGeom>
              <a:avLst/>
              <a:gdLst>
                <a:gd name="T0" fmla="*/ 2147483647 w 2"/>
                <a:gd name="T1" fmla="*/ 0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3" name="Freeform 1920"/>
            <p:cNvSpPr>
              <a:spLocks noChangeArrowheads="1"/>
            </p:cNvSpPr>
            <p:nvPr/>
          </p:nvSpPr>
          <p:spPr bwMode="auto">
            <a:xfrm>
              <a:off x="1187450" y="877888"/>
              <a:ext cx="4763" cy="6350"/>
            </a:xfrm>
            <a:custGeom>
              <a:avLst/>
              <a:gdLst>
                <a:gd name="T0" fmla="*/ 2147483647 w 4"/>
                <a:gd name="T1" fmla="*/ 0 h 4"/>
                <a:gd name="T2" fmla="*/ 2147483647 w 4"/>
                <a:gd name="T3" fmla="*/ 2147483647 h 4"/>
                <a:gd name="T4" fmla="*/ 0 w 4"/>
                <a:gd name="T5" fmla="*/ 2147483647 h 4"/>
                <a:gd name="T6" fmla="*/ 2147483647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3" y="0"/>
                  </a:moveTo>
                  <a:cubicBezTo>
                    <a:pt x="3" y="2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4" name="Freeform 1921"/>
            <p:cNvSpPr>
              <a:spLocks noEditPoints="1" noChangeArrowheads="1"/>
            </p:cNvSpPr>
            <p:nvPr/>
          </p:nvSpPr>
          <p:spPr bwMode="auto">
            <a:xfrm>
              <a:off x="1181100" y="812800"/>
              <a:ext cx="60325" cy="53975"/>
            </a:xfrm>
            <a:custGeom>
              <a:avLst/>
              <a:gdLst>
                <a:gd name="T0" fmla="*/ 2147483647 w 46"/>
                <a:gd name="T1" fmla="*/ 2147483647 h 41"/>
                <a:gd name="T2" fmla="*/ 2147483647 w 46"/>
                <a:gd name="T3" fmla="*/ 2147483647 h 41"/>
                <a:gd name="T4" fmla="*/ 2147483647 w 46"/>
                <a:gd name="T5" fmla="*/ 2147483647 h 41"/>
                <a:gd name="T6" fmla="*/ 2147483647 w 46"/>
                <a:gd name="T7" fmla="*/ 2147483647 h 41"/>
                <a:gd name="T8" fmla="*/ 2147483647 w 46"/>
                <a:gd name="T9" fmla="*/ 2147483647 h 41"/>
                <a:gd name="T10" fmla="*/ 2147483647 w 46"/>
                <a:gd name="T11" fmla="*/ 2147483647 h 41"/>
                <a:gd name="T12" fmla="*/ 2147483647 w 46"/>
                <a:gd name="T13" fmla="*/ 2147483647 h 41"/>
                <a:gd name="T14" fmla="*/ 2147483647 w 46"/>
                <a:gd name="T15" fmla="*/ 2147483647 h 41"/>
                <a:gd name="T16" fmla="*/ 2147483647 w 46"/>
                <a:gd name="T17" fmla="*/ 2147483647 h 41"/>
                <a:gd name="T18" fmla="*/ 2147483647 w 46"/>
                <a:gd name="T19" fmla="*/ 2147483647 h 41"/>
                <a:gd name="T20" fmla="*/ 2147483647 w 46"/>
                <a:gd name="T21" fmla="*/ 2147483647 h 41"/>
                <a:gd name="T22" fmla="*/ 2147483647 w 46"/>
                <a:gd name="T23" fmla="*/ 2147483647 h 41"/>
                <a:gd name="T24" fmla="*/ 2147483647 w 46"/>
                <a:gd name="T25" fmla="*/ 2147483647 h 41"/>
                <a:gd name="T26" fmla="*/ 2147483647 w 46"/>
                <a:gd name="T27" fmla="*/ 2147483647 h 41"/>
                <a:gd name="T28" fmla="*/ 2147483647 w 46"/>
                <a:gd name="T29" fmla="*/ 2147483647 h 41"/>
                <a:gd name="T30" fmla="*/ 2147483647 w 46"/>
                <a:gd name="T31" fmla="*/ 2147483647 h 41"/>
                <a:gd name="T32" fmla="*/ 2147483647 w 46"/>
                <a:gd name="T33" fmla="*/ 2147483647 h 41"/>
                <a:gd name="T34" fmla="*/ 2147483647 w 46"/>
                <a:gd name="T35" fmla="*/ 2147483647 h 41"/>
                <a:gd name="T36" fmla="*/ 2147483647 w 46"/>
                <a:gd name="T37" fmla="*/ 2147483647 h 41"/>
                <a:gd name="T38" fmla="*/ 2147483647 w 46"/>
                <a:gd name="T39" fmla="*/ 2147483647 h 41"/>
                <a:gd name="T40" fmla="*/ 2147483647 w 46"/>
                <a:gd name="T41" fmla="*/ 2147483647 h 41"/>
                <a:gd name="T42" fmla="*/ 2147483647 w 46"/>
                <a:gd name="T43" fmla="*/ 2147483647 h 41"/>
                <a:gd name="T44" fmla="*/ 2147483647 w 46"/>
                <a:gd name="T45" fmla="*/ 2147483647 h 41"/>
                <a:gd name="T46" fmla="*/ 2147483647 w 46"/>
                <a:gd name="T47" fmla="*/ 2147483647 h 41"/>
                <a:gd name="T48" fmla="*/ 2147483647 w 46"/>
                <a:gd name="T49" fmla="*/ 2147483647 h 41"/>
                <a:gd name="T50" fmla="*/ 2147483647 w 46"/>
                <a:gd name="T51" fmla="*/ 2147483647 h 41"/>
                <a:gd name="T52" fmla="*/ 2147483647 w 46"/>
                <a:gd name="T53" fmla="*/ 2147483647 h 41"/>
                <a:gd name="T54" fmla="*/ 2147483647 w 46"/>
                <a:gd name="T55" fmla="*/ 2147483647 h 41"/>
                <a:gd name="T56" fmla="*/ 2147483647 w 46"/>
                <a:gd name="T57" fmla="*/ 2147483647 h 41"/>
                <a:gd name="T58" fmla="*/ 2147483647 w 46"/>
                <a:gd name="T59" fmla="*/ 2147483647 h 41"/>
                <a:gd name="T60" fmla="*/ 2147483647 w 46"/>
                <a:gd name="T61" fmla="*/ 2147483647 h 41"/>
                <a:gd name="T62" fmla="*/ 2147483647 w 46"/>
                <a:gd name="T63" fmla="*/ 2147483647 h 41"/>
                <a:gd name="T64" fmla="*/ 2147483647 w 46"/>
                <a:gd name="T65" fmla="*/ 2147483647 h 41"/>
                <a:gd name="T66" fmla="*/ 2147483647 w 46"/>
                <a:gd name="T67" fmla="*/ 2147483647 h 41"/>
                <a:gd name="T68" fmla="*/ 2147483647 w 46"/>
                <a:gd name="T69" fmla="*/ 2147483647 h 41"/>
                <a:gd name="T70" fmla="*/ 2147483647 w 46"/>
                <a:gd name="T71" fmla="*/ 2147483647 h 41"/>
                <a:gd name="T72" fmla="*/ 2147483647 w 46"/>
                <a:gd name="T73" fmla="*/ 2147483647 h 41"/>
                <a:gd name="T74" fmla="*/ 2147483647 w 46"/>
                <a:gd name="T75" fmla="*/ 2147483647 h 41"/>
                <a:gd name="T76" fmla="*/ 2147483647 w 46"/>
                <a:gd name="T77" fmla="*/ 2147483647 h 41"/>
                <a:gd name="T78" fmla="*/ 2147483647 w 46"/>
                <a:gd name="T79" fmla="*/ 2147483647 h 41"/>
                <a:gd name="T80" fmla="*/ 2147483647 w 46"/>
                <a:gd name="T81" fmla="*/ 2147483647 h 41"/>
                <a:gd name="T82" fmla="*/ 2147483647 w 46"/>
                <a:gd name="T83" fmla="*/ 2147483647 h 41"/>
                <a:gd name="T84" fmla="*/ 2147483647 w 46"/>
                <a:gd name="T85" fmla="*/ 2147483647 h 41"/>
                <a:gd name="T86" fmla="*/ 2147483647 w 46"/>
                <a:gd name="T87" fmla="*/ 2147483647 h 41"/>
                <a:gd name="T88" fmla="*/ 2147483647 w 46"/>
                <a:gd name="T89" fmla="*/ 2147483647 h 41"/>
                <a:gd name="T90" fmla="*/ 2147483647 w 46"/>
                <a:gd name="T91" fmla="*/ 2147483647 h 41"/>
                <a:gd name="T92" fmla="*/ 2147483647 w 46"/>
                <a:gd name="T93" fmla="*/ 2147483647 h 41"/>
                <a:gd name="T94" fmla="*/ 2147483647 w 46"/>
                <a:gd name="T95" fmla="*/ 2147483647 h 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"/>
                <a:gd name="T145" fmla="*/ 0 h 41"/>
                <a:gd name="T146" fmla="*/ 46 w 46"/>
                <a:gd name="T147" fmla="*/ 41 h 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" h="41">
                  <a:moveTo>
                    <a:pt x="12" y="36"/>
                  </a:moveTo>
                  <a:cubicBezTo>
                    <a:pt x="13" y="36"/>
                    <a:pt x="14" y="36"/>
                    <a:pt x="14" y="36"/>
                  </a:cubicBezTo>
                  <a:cubicBezTo>
                    <a:pt x="14" y="36"/>
                    <a:pt x="13" y="36"/>
                    <a:pt x="12" y="36"/>
                  </a:cubicBezTo>
                  <a:cubicBezTo>
                    <a:pt x="10" y="35"/>
                    <a:pt x="8" y="35"/>
                    <a:pt x="8" y="32"/>
                  </a:cubicBezTo>
                  <a:cubicBezTo>
                    <a:pt x="8" y="29"/>
                    <a:pt x="10" y="24"/>
                    <a:pt x="12" y="21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7"/>
                    <a:pt x="11" y="16"/>
                    <a:pt x="10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8" y="11"/>
                    <a:pt x="8" y="10"/>
                  </a:cubicBezTo>
                  <a:cubicBezTo>
                    <a:pt x="8" y="10"/>
                    <a:pt x="8" y="10"/>
                    <a:pt x="7" y="11"/>
                  </a:cubicBezTo>
                  <a:cubicBezTo>
                    <a:pt x="5" y="13"/>
                    <a:pt x="2" y="15"/>
                    <a:pt x="3" y="18"/>
                  </a:cubicBezTo>
                  <a:cubicBezTo>
                    <a:pt x="3" y="20"/>
                    <a:pt x="3" y="21"/>
                    <a:pt x="4" y="22"/>
                  </a:cubicBezTo>
                  <a:cubicBezTo>
                    <a:pt x="4" y="23"/>
                    <a:pt x="5" y="24"/>
                    <a:pt x="5" y="25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4" y="30"/>
                    <a:pt x="4" y="31"/>
                    <a:pt x="4" y="32"/>
                  </a:cubicBezTo>
                  <a:cubicBezTo>
                    <a:pt x="4" y="33"/>
                    <a:pt x="4" y="34"/>
                    <a:pt x="5" y="35"/>
                  </a:cubicBezTo>
                  <a:cubicBezTo>
                    <a:pt x="5" y="36"/>
                    <a:pt x="6" y="36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6"/>
                    <a:pt x="11" y="36"/>
                    <a:pt x="12" y="36"/>
                  </a:cubicBezTo>
                  <a:close/>
                  <a:moveTo>
                    <a:pt x="16" y="20"/>
                  </a:moveTo>
                  <a:cubicBezTo>
                    <a:pt x="16" y="19"/>
                    <a:pt x="16" y="19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5" y="21"/>
                    <a:pt x="14" y="22"/>
                    <a:pt x="15" y="25"/>
                  </a:cubicBezTo>
                  <a:cubicBezTo>
                    <a:pt x="15" y="26"/>
                    <a:pt x="16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8" y="27"/>
                    <a:pt x="18" y="26"/>
                  </a:cubicBezTo>
                  <a:cubicBezTo>
                    <a:pt x="18" y="26"/>
                    <a:pt x="18" y="25"/>
                    <a:pt x="18" y="24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3"/>
                    <a:pt x="16" y="22"/>
                    <a:pt x="16" y="21"/>
                  </a:cubicBezTo>
                  <a:cubicBezTo>
                    <a:pt x="16" y="21"/>
                    <a:pt x="16" y="20"/>
                    <a:pt x="16" y="20"/>
                  </a:cubicBezTo>
                  <a:close/>
                  <a:moveTo>
                    <a:pt x="41" y="14"/>
                  </a:moveTo>
                  <a:cubicBezTo>
                    <a:pt x="41" y="11"/>
                    <a:pt x="42" y="8"/>
                    <a:pt x="38" y="8"/>
                  </a:cubicBezTo>
                  <a:cubicBezTo>
                    <a:pt x="36" y="7"/>
                    <a:pt x="34" y="8"/>
                    <a:pt x="32" y="9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12"/>
                    <a:pt x="36" y="14"/>
                    <a:pt x="35" y="16"/>
                  </a:cubicBezTo>
                  <a:cubicBezTo>
                    <a:pt x="35" y="17"/>
                    <a:pt x="35" y="17"/>
                    <a:pt x="34" y="18"/>
                  </a:cubicBezTo>
                  <a:cubicBezTo>
                    <a:pt x="34" y="20"/>
                    <a:pt x="35" y="22"/>
                    <a:pt x="35" y="24"/>
                  </a:cubicBezTo>
                  <a:cubicBezTo>
                    <a:pt x="36" y="25"/>
                    <a:pt x="36" y="26"/>
                    <a:pt x="36" y="27"/>
                  </a:cubicBezTo>
                  <a:cubicBezTo>
                    <a:pt x="37" y="30"/>
                    <a:pt x="35" y="33"/>
                    <a:pt x="33" y="35"/>
                  </a:cubicBezTo>
                  <a:cubicBezTo>
                    <a:pt x="33" y="35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4" y="37"/>
                    <a:pt x="35" y="37"/>
                    <a:pt x="36" y="36"/>
                  </a:cubicBezTo>
                  <a:cubicBezTo>
                    <a:pt x="37" y="35"/>
                    <a:pt x="38" y="33"/>
                    <a:pt x="38" y="32"/>
                  </a:cubicBezTo>
                  <a:cubicBezTo>
                    <a:pt x="39" y="30"/>
                    <a:pt x="39" y="28"/>
                    <a:pt x="41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5"/>
                    <a:pt x="43" y="24"/>
                    <a:pt x="43" y="23"/>
                  </a:cubicBezTo>
                  <a:cubicBezTo>
                    <a:pt x="43" y="22"/>
                    <a:pt x="43" y="21"/>
                    <a:pt x="42" y="20"/>
                  </a:cubicBezTo>
                  <a:cubicBezTo>
                    <a:pt x="42" y="20"/>
                    <a:pt x="42" y="20"/>
                    <a:pt x="42" y="19"/>
                  </a:cubicBezTo>
                  <a:cubicBezTo>
                    <a:pt x="41" y="18"/>
                    <a:pt x="41" y="16"/>
                    <a:pt x="41" y="14"/>
                  </a:cubicBezTo>
                  <a:close/>
                  <a:moveTo>
                    <a:pt x="24" y="38"/>
                  </a:moveTo>
                  <a:cubicBezTo>
                    <a:pt x="26" y="38"/>
                    <a:pt x="27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7" y="34"/>
                    <a:pt x="26" y="34"/>
                    <a:pt x="25" y="34"/>
                  </a:cubicBezTo>
                  <a:cubicBezTo>
                    <a:pt x="23" y="33"/>
                    <a:pt x="22" y="33"/>
                    <a:pt x="21" y="32"/>
                  </a:cubicBezTo>
                  <a:cubicBezTo>
                    <a:pt x="21" y="32"/>
                    <a:pt x="21" y="32"/>
                    <a:pt x="20" y="31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6" y="30"/>
                    <a:pt x="13" y="29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8"/>
                    <a:pt x="10" y="30"/>
                    <a:pt x="11" y="32"/>
                  </a:cubicBezTo>
                  <a:cubicBezTo>
                    <a:pt x="11" y="33"/>
                    <a:pt x="11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3"/>
                    <a:pt x="14" y="33"/>
                    <a:pt x="14" y="34"/>
                  </a:cubicBezTo>
                  <a:cubicBezTo>
                    <a:pt x="15" y="34"/>
                    <a:pt x="16" y="35"/>
                    <a:pt x="17" y="35"/>
                  </a:cubicBezTo>
                  <a:cubicBezTo>
                    <a:pt x="17" y="36"/>
                    <a:pt x="17" y="36"/>
                    <a:pt x="18" y="37"/>
                  </a:cubicBezTo>
                  <a:cubicBezTo>
                    <a:pt x="18" y="37"/>
                    <a:pt x="18" y="37"/>
                    <a:pt x="19" y="38"/>
                  </a:cubicBezTo>
                  <a:cubicBezTo>
                    <a:pt x="19" y="38"/>
                    <a:pt x="20" y="38"/>
                    <a:pt x="20" y="39"/>
                  </a:cubicBezTo>
                  <a:cubicBezTo>
                    <a:pt x="21" y="39"/>
                    <a:pt x="22" y="39"/>
                    <a:pt x="23" y="38"/>
                  </a:cubicBezTo>
                  <a:cubicBezTo>
                    <a:pt x="23" y="38"/>
                    <a:pt x="24" y="38"/>
                    <a:pt x="24" y="38"/>
                  </a:cubicBezTo>
                  <a:close/>
                  <a:moveTo>
                    <a:pt x="27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9" y="32"/>
                    <a:pt x="29" y="33"/>
                  </a:cubicBezTo>
                  <a:cubicBezTo>
                    <a:pt x="30" y="33"/>
                    <a:pt x="30" y="34"/>
                    <a:pt x="31" y="34"/>
                  </a:cubicBezTo>
                  <a:cubicBezTo>
                    <a:pt x="32" y="33"/>
                    <a:pt x="33" y="32"/>
                    <a:pt x="33" y="30"/>
                  </a:cubicBezTo>
                  <a:cubicBezTo>
                    <a:pt x="35" y="29"/>
                    <a:pt x="34" y="26"/>
                    <a:pt x="33" y="24"/>
                  </a:cubicBezTo>
                  <a:cubicBezTo>
                    <a:pt x="33" y="23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1"/>
                    <a:pt x="31" y="21"/>
                    <a:pt x="30" y="22"/>
                  </a:cubicBezTo>
                  <a:cubicBezTo>
                    <a:pt x="29" y="22"/>
                    <a:pt x="29" y="23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8"/>
                    <a:pt x="30" y="29"/>
                    <a:pt x="29" y="30"/>
                  </a:cubicBezTo>
                  <a:cubicBezTo>
                    <a:pt x="28" y="31"/>
                    <a:pt x="28" y="31"/>
                    <a:pt x="27" y="31"/>
                  </a:cubicBezTo>
                  <a:close/>
                  <a:moveTo>
                    <a:pt x="28" y="19"/>
                  </a:moveTo>
                  <a:cubicBezTo>
                    <a:pt x="28" y="20"/>
                    <a:pt x="28" y="21"/>
                    <a:pt x="28" y="22"/>
                  </a:cubicBezTo>
                  <a:cubicBezTo>
                    <a:pt x="28" y="21"/>
                    <a:pt x="29" y="20"/>
                    <a:pt x="30" y="19"/>
                  </a:cubicBezTo>
                  <a:cubicBezTo>
                    <a:pt x="30" y="19"/>
                    <a:pt x="30" y="19"/>
                    <a:pt x="31" y="18"/>
                  </a:cubicBezTo>
                  <a:cubicBezTo>
                    <a:pt x="31" y="18"/>
                    <a:pt x="32" y="17"/>
                    <a:pt x="33" y="16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2" y="13"/>
                    <a:pt x="30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12"/>
                    <a:pt x="28" y="12"/>
                    <a:pt x="27" y="13"/>
                  </a:cubicBezTo>
                  <a:cubicBezTo>
                    <a:pt x="26" y="13"/>
                    <a:pt x="25" y="13"/>
                    <a:pt x="24" y="12"/>
                  </a:cubicBezTo>
                  <a:cubicBezTo>
                    <a:pt x="22" y="11"/>
                    <a:pt x="20" y="11"/>
                    <a:pt x="19" y="13"/>
                  </a:cubicBezTo>
                  <a:cubicBezTo>
                    <a:pt x="19" y="14"/>
                    <a:pt x="19" y="15"/>
                    <a:pt x="18" y="17"/>
                  </a:cubicBezTo>
                  <a:cubicBezTo>
                    <a:pt x="20" y="15"/>
                    <a:pt x="22" y="14"/>
                    <a:pt x="24" y="14"/>
                  </a:cubicBezTo>
                  <a:cubicBezTo>
                    <a:pt x="25" y="14"/>
                    <a:pt x="25" y="14"/>
                    <a:pt x="26" y="14"/>
                  </a:cubicBezTo>
                  <a:cubicBezTo>
                    <a:pt x="28" y="14"/>
                    <a:pt x="29" y="17"/>
                    <a:pt x="28" y="19"/>
                  </a:cubicBezTo>
                  <a:close/>
                  <a:moveTo>
                    <a:pt x="27" y="27"/>
                  </a:moveTo>
                  <a:cubicBezTo>
                    <a:pt x="27" y="26"/>
                    <a:pt x="26" y="26"/>
                    <a:pt x="26" y="25"/>
                  </a:cubicBezTo>
                  <a:cubicBezTo>
                    <a:pt x="26" y="24"/>
                    <a:pt x="25" y="22"/>
                    <a:pt x="25" y="21"/>
                  </a:cubicBezTo>
                  <a:cubicBezTo>
                    <a:pt x="25" y="20"/>
                    <a:pt x="25" y="20"/>
                    <a:pt x="25" y="19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3" y="16"/>
                    <a:pt x="20" y="18"/>
                    <a:pt x="19" y="20"/>
                  </a:cubicBezTo>
                  <a:cubicBezTo>
                    <a:pt x="19" y="20"/>
                    <a:pt x="19" y="21"/>
                    <a:pt x="19" y="22"/>
                  </a:cubicBezTo>
                  <a:cubicBezTo>
                    <a:pt x="20" y="23"/>
                    <a:pt x="21" y="24"/>
                    <a:pt x="21" y="26"/>
                  </a:cubicBezTo>
                  <a:cubicBezTo>
                    <a:pt x="21" y="27"/>
                    <a:pt x="21" y="28"/>
                    <a:pt x="21" y="29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3" y="29"/>
                  </a:cubicBezTo>
                  <a:cubicBezTo>
                    <a:pt x="23" y="29"/>
                    <a:pt x="24" y="29"/>
                    <a:pt x="24" y="28"/>
                  </a:cubicBezTo>
                  <a:cubicBezTo>
                    <a:pt x="25" y="28"/>
                    <a:pt x="25" y="28"/>
                    <a:pt x="26" y="29"/>
                  </a:cubicBezTo>
                  <a:cubicBezTo>
                    <a:pt x="27" y="29"/>
                    <a:pt x="27" y="28"/>
                    <a:pt x="27" y="28"/>
                  </a:cubicBezTo>
                  <a:cubicBezTo>
                    <a:pt x="27" y="28"/>
                    <a:pt x="27" y="28"/>
                    <a:pt x="27" y="27"/>
                  </a:cubicBezTo>
                  <a:close/>
                  <a:moveTo>
                    <a:pt x="26" y="10"/>
                  </a:moveTo>
                  <a:cubicBezTo>
                    <a:pt x="28" y="10"/>
                    <a:pt x="29" y="9"/>
                    <a:pt x="30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7"/>
                    <a:pt x="33" y="6"/>
                    <a:pt x="34" y="6"/>
                  </a:cubicBezTo>
                  <a:cubicBezTo>
                    <a:pt x="34" y="5"/>
                    <a:pt x="33" y="4"/>
                    <a:pt x="33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9" y="2"/>
                    <a:pt x="27" y="3"/>
                    <a:pt x="25" y="3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3" y="4"/>
                    <a:pt x="22" y="4"/>
                    <a:pt x="21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3"/>
                    <a:pt x="15" y="3"/>
                    <a:pt x="14" y="4"/>
                  </a:cubicBezTo>
                  <a:cubicBezTo>
                    <a:pt x="12" y="5"/>
                    <a:pt x="11" y="7"/>
                    <a:pt x="11" y="8"/>
                  </a:cubicBezTo>
                  <a:cubicBezTo>
                    <a:pt x="10" y="10"/>
                    <a:pt x="11" y="11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4" y="15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7" y="13"/>
                  </a:cubicBezTo>
                  <a:cubicBezTo>
                    <a:pt x="17" y="12"/>
                    <a:pt x="17" y="12"/>
                    <a:pt x="18" y="11"/>
                  </a:cubicBezTo>
                  <a:cubicBezTo>
                    <a:pt x="19" y="10"/>
                    <a:pt x="20" y="9"/>
                    <a:pt x="22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5" y="10"/>
                    <a:pt x="25" y="10"/>
                    <a:pt x="26" y="10"/>
                  </a:cubicBezTo>
                  <a:close/>
                  <a:moveTo>
                    <a:pt x="45" y="21"/>
                  </a:moveTo>
                  <a:cubicBezTo>
                    <a:pt x="46" y="23"/>
                    <a:pt x="46" y="25"/>
                    <a:pt x="44" y="27"/>
                  </a:cubicBezTo>
                  <a:cubicBezTo>
                    <a:pt x="42" y="28"/>
                    <a:pt x="41" y="30"/>
                    <a:pt x="41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4"/>
                    <a:pt x="40" y="35"/>
                    <a:pt x="39" y="36"/>
                  </a:cubicBezTo>
                  <a:cubicBezTo>
                    <a:pt x="38" y="38"/>
                    <a:pt x="36" y="39"/>
                    <a:pt x="33" y="39"/>
                  </a:cubicBezTo>
                  <a:cubicBezTo>
                    <a:pt x="33" y="40"/>
                    <a:pt x="32" y="40"/>
                    <a:pt x="31" y="40"/>
                  </a:cubicBezTo>
                  <a:cubicBezTo>
                    <a:pt x="30" y="40"/>
                    <a:pt x="29" y="40"/>
                    <a:pt x="28" y="40"/>
                  </a:cubicBezTo>
                  <a:cubicBezTo>
                    <a:pt x="27" y="40"/>
                    <a:pt x="27" y="40"/>
                    <a:pt x="26" y="40"/>
                  </a:cubicBezTo>
                  <a:cubicBezTo>
                    <a:pt x="25" y="41"/>
                    <a:pt x="23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19" y="41"/>
                    <a:pt x="18" y="41"/>
                    <a:pt x="18" y="40"/>
                  </a:cubicBezTo>
                  <a:cubicBezTo>
                    <a:pt x="16" y="39"/>
                    <a:pt x="14" y="39"/>
                    <a:pt x="12" y="39"/>
                  </a:cubicBezTo>
                  <a:cubicBezTo>
                    <a:pt x="11" y="39"/>
                    <a:pt x="10" y="39"/>
                    <a:pt x="9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5" y="38"/>
                    <a:pt x="3" y="37"/>
                    <a:pt x="2" y="36"/>
                  </a:cubicBezTo>
                  <a:cubicBezTo>
                    <a:pt x="2" y="35"/>
                    <a:pt x="1" y="34"/>
                    <a:pt x="2" y="33"/>
                  </a:cubicBezTo>
                  <a:cubicBezTo>
                    <a:pt x="2" y="32"/>
                    <a:pt x="2" y="30"/>
                    <a:pt x="2" y="29"/>
                  </a:cubicBezTo>
                  <a:cubicBezTo>
                    <a:pt x="2" y="29"/>
                    <a:pt x="2" y="29"/>
                    <a:pt x="3" y="28"/>
                  </a:cubicBezTo>
                  <a:cubicBezTo>
                    <a:pt x="3" y="26"/>
                    <a:pt x="2" y="24"/>
                    <a:pt x="1" y="22"/>
                  </a:cubicBezTo>
                  <a:cubicBezTo>
                    <a:pt x="1" y="21"/>
                    <a:pt x="0" y="18"/>
                    <a:pt x="1" y="16"/>
                  </a:cubicBezTo>
                  <a:cubicBezTo>
                    <a:pt x="1" y="14"/>
                    <a:pt x="2" y="13"/>
                    <a:pt x="4" y="11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9"/>
                    <a:pt x="8" y="8"/>
                    <a:pt x="9" y="7"/>
                  </a:cubicBezTo>
                  <a:cubicBezTo>
                    <a:pt x="10" y="4"/>
                    <a:pt x="12" y="1"/>
                    <a:pt x="15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9" y="2"/>
                    <a:pt x="21" y="2"/>
                    <a:pt x="22" y="2"/>
                  </a:cubicBezTo>
                  <a:cubicBezTo>
                    <a:pt x="22" y="2"/>
                    <a:pt x="23" y="1"/>
                    <a:pt x="24" y="1"/>
                  </a:cubicBezTo>
                  <a:cubicBezTo>
                    <a:pt x="24" y="1"/>
                    <a:pt x="25" y="1"/>
                    <a:pt x="26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0"/>
                    <a:pt x="32" y="0"/>
                  </a:cubicBezTo>
                  <a:cubicBezTo>
                    <a:pt x="34" y="1"/>
                    <a:pt x="36" y="3"/>
                    <a:pt x="36" y="5"/>
                  </a:cubicBezTo>
                  <a:cubicBezTo>
                    <a:pt x="37" y="5"/>
                    <a:pt x="40" y="5"/>
                    <a:pt x="41" y="6"/>
                  </a:cubicBezTo>
                  <a:cubicBezTo>
                    <a:pt x="43" y="8"/>
                    <a:pt x="44" y="9"/>
                    <a:pt x="44" y="12"/>
                  </a:cubicBezTo>
                  <a:cubicBezTo>
                    <a:pt x="44" y="13"/>
                    <a:pt x="44" y="14"/>
                    <a:pt x="44" y="15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4" y="19"/>
                    <a:pt x="45" y="20"/>
                  </a:cubicBezTo>
                  <a:cubicBezTo>
                    <a:pt x="45" y="20"/>
                    <a:pt x="45" y="20"/>
                    <a:pt x="4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5" name="Freeform 1922"/>
            <p:cNvSpPr>
              <a:spLocks noChangeArrowheads="1"/>
            </p:cNvSpPr>
            <p:nvPr/>
          </p:nvSpPr>
          <p:spPr bwMode="auto">
            <a:xfrm>
              <a:off x="1168400" y="1306513"/>
              <a:ext cx="73025" cy="481013"/>
            </a:xfrm>
            <a:custGeom>
              <a:avLst/>
              <a:gdLst>
                <a:gd name="T0" fmla="*/ 2147483647 w 56"/>
                <a:gd name="T1" fmla="*/ 2147483647 h 371"/>
                <a:gd name="T2" fmla="*/ 2147483647 w 56"/>
                <a:gd name="T3" fmla="*/ 2147483647 h 371"/>
                <a:gd name="T4" fmla="*/ 2147483647 w 56"/>
                <a:gd name="T5" fmla="*/ 2147483647 h 371"/>
                <a:gd name="T6" fmla="*/ 2147483647 w 56"/>
                <a:gd name="T7" fmla="*/ 2147483647 h 371"/>
                <a:gd name="T8" fmla="*/ 2147483647 w 56"/>
                <a:gd name="T9" fmla="*/ 2147483647 h 371"/>
                <a:gd name="T10" fmla="*/ 0 w 56"/>
                <a:gd name="T11" fmla="*/ 2147483647 h 371"/>
                <a:gd name="T12" fmla="*/ 0 w 56"/>
                <a:gd name="T13" fmla="*/ 2147483647 h 371"/>
                <a:gd name="T14" fmla="*/ 2147483647 w 56"/>
                <a:gd name="T15" fmla="*/ 2147483647 h 371"/>
                <a:gd name="T16" fmla="*/ 0 w 56"/>
                <a:gd name="T17" fmla="*/ 2147483647 h 371"/>
                <a:gd name="T18" fmla="*/ 2147483647 w 56"/>
                <a:gd name="T19" fmla="*/ 2147483647 h 371"/>
                <a:gd name="T20" fmla="*/ 2147483647 w 56"/>
                <a:gd name="T21" fmla="*/ 2147483647 h 371"/>
                <a:gd name="T22" fmla="*/ 2147483647 w 56"/>
                <a:gd name="T23" fmla="*/ 2147483647 h 371"/>
                <a:gd name="T24" fmla="*/ 2147483647 w 56"/>
                <a:gd name="T25" fmla="*/ 2147483647 h 371"/>
                <a:gd name="T26" fmla="*/ 2147483647 w 56"/>
                <a:gd name="T27" fmla="*/ 2147483647 h 371"/>
                <a:gd name="T28" fmla="*/ 2147483647 w 56"/>
                <a:gd name="T29" fmla="*/ 2147483647 h 371"/>
                <a:gd name="T30" fmla="*/ 2147483647 w 56"/>
                <a:gd name="T31" fmla="*/ 0 h 371"/>
                <a:gd name="T32" fmla="*/ 2147483647 w 56"/>
                <a:gd name="T33" fmla="*/ 2147483647 h 371"/>
                <a:gd name="T34" fmla="*/ 2147483647 w 56"/>
                <a:gd name="T35" fmla="*/ 2147483647 h 371"/>
                <a:gd name="T36" fmla="*/ 2147483647 w 56"/>
                <a:gd name="T37" fmla="*/ 2147483647 h 37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6"/>
                <a:gd name="T58" fmla="*/ 0 h 371"/>
                <a:gd name="T59" fmla="*/ 56 w 56"/>
                <a:gd name="T60" fmla="*/ 371 h 37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6" h="371">
                  <a:moveTo>
                    <a:pt x="53" y="23"/>
                  </a:moveTo>
                  <a:cubicBezTo>
                    <a:pt x="47" y="51"/>
                    <a:pt x="40" y="79"/>
                    <a:pt x="34" y="107"/>
                  </a:cubicBezTo>
                  <a:cubicBezTo>
                    <a:pt x="28" y="130"/>
                    <a:pt x="24" y="154"/>
                    <a:pt x="21" y="177"/>
                  </a:cubicBezTo>
                  <a:cubicBezTo>
                    <a:pt x="14" y="241"/>
                    <a:pt x="8" y="305"/>
                    <a:pt x="5" y="368"/>
                  </a:cubicBezTo>
                  <a:cubicBezTo>
                    <a:pt x="5" y="369"/>
                    <a:pt x="4" y="370"/>
                    <a:pt x="3" y="371"/>
                  </a:cubicBezTo>
                  <a:cubicBezTo>
                    <a:pt x="2" y="371"/>
                    <a:pt x="1" y="371"/>
                    <a:pt x="0" y="37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68"/>
                    <a:pt x="1" y="367"/>
                    <a:pt x="2" y="366"/>
                  </a:cubicBezTo>
                  <a:cubicBezTo>
                    <a:pt x="1" y="366"/>
                    <a:pt x="0" y="366"/>
                    <a:pt x="0" y="366"/>
                  </a:cubicBezTo>
                  <a:cubicBezTo>
                    <a:pt x="1" y="354"/>
                    <a:pt x="1" y="342"/>
                    <a:pt x="2" y="330"/>
                  </a:cubicBezTo>
                  <a:cubicBezTo>
                    <a:pt x="5" y="295"/>
                    <a:pt x="8" y="260"/>
                    <a:pt x="12" y="224"/>
                  </a:cubicBezTo>
                  <a:cubicBezTo>
                    <a:pt x="15" y="193"/>
                    <a:pt x="18" y="161"/>
                    <a:pt x="24" y="130"/>
                  </a:cubicBezTo>
                  <a:cubicBezTo>
                    <a:pt x="29" y="107"/>
                    <a:pt x="35" y="84"/>
                    <a:pt x="40" y="61"/>
                  </a:cubicBezTo>
                  <a:cubicBezTo>
                    <a:pt x="44" y="47"/>
                    <a:pt x="47" y="33"/>
                    <a:pt x="50" y="19"/>
                  </a:cubicBezTo>
                  <a:cubicBezTo>
                    <a:pt x="51" y="15"/>
                    <a:pt x="52" y="10"/>
                    <a:pt x="53" y="5"/>
                  </a:cubicBezTo>
                  <a:cubicBezTo>
                    <a:pt x="53" y="4"/>
                    <a:pt x="53" y="1"/>
                    <a:pt x="53" y="0"/>
                  </a:cubicBezTo>
                  <a:cubicBezTo>
                    <a:pt x="54" y="1"/>
                    <a:pt x="55" y="3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5" y="11"/>
                    <a:pt x="54" y="17"/>
                    <a:pt x="53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6" name="Freeform 1923"/>
            <p:cNvSpPr>
              <a:spLocks noChangeArrowheads="1"/>
            </p:cNvSpPr>
            <p:nvPr/>
          </p:nvSpPr>
          <p:spPr bwMode="auto">
            <a:xfrm>
              <a:off x="1165225" y="723900"/>
              <a:ext cx="71438" cy="160338"/>
            </a:xfrm>
            <a:custGeom>
              <a:avLst/>
              <a:gdLst>
                <a:gd name="T0" fmla="*/ 2147483647 w 56"/>
                <a:gd name="T1" fmla="*/ 2147483647 h 123"/>
                <a:gd name="T2" fmla="*/ 2147483647 w 56"/>
                <a:gd name="T3" fmla="*/ 2147483647 h 123"/>
                <a:gd name="T4" fmla="*/ 2147483647 w 56"/>
                <a:gd name="T5" fmla="*/ 2147483647 h 123"/>
                <a:gd name="T6" fmla="*/ 2147483647 w 56"/>
                <a:gd name="T7" fmla="*/ 2147483647 h 123"/>
                <a:gd name="T8" fmla="*/ 2147483647 w 56"/>
                <a:gd name="T9" fmla="*/ 2147483647 h 123"/>
                <a:gd name="T10" fmla="*/ 2147483647 w 56"/>
                <a:gd name="T11" fmla="*/ 2147483647 h 123"/>
                <a:gd name="T12" fmla="*/ 2147483647 w 56"/>
                <a:gd name="T13" fmla="*/ 2147483647 h 123"/>
                <a:gd name="T14" fmla="*/ 2147483647 w 56"/>
                <a:gd name="T15" fmla="*/ 2147483647 h 123"/>
                <a:gd name="T16" fmla="*/ 2147483647 w 56"/>
                <a:gd name="T17" fmla="*/ 2147483647 h 123"/>
                <a:gd name="T18" fmla="*/ 2147483647 w 56"/>
                <a:gd name="T19" fmla="*/ 2147483647 h 123"/>
                <a:gd name="T20" fmla="*/ 2147483647 w 56"/>
                <a:gd name="T21" fmla="*/ 2147483647 h 123"/>
                <a:gd name="T22" fmla="*/ 2147483647 w 56"/>
                <a:gd name="T23" fmla="*/ 2147483647 h 123"/>
                <a:gd name="T24" fmla="*/ 2147483647 w 56"/>
                <a:gd name="T25" fmla="*/ 0 h 123"/>
                <a:gd name="T26" fmla="*/ 2147483647 w 56"/>
                <a:gd name="T27" fmla="*/ 2147483647 h 1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6"/>
                <a:gd name="T43" fmla="*/ 0 h 123"/>
                <a:gd name="T44" fmla="*/ 56 w 56"/>
                <a:gd name="T45" fmla="*/ 123 h 12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6" h="123">
                  <a:moveTo>
                    <a:pt x="54" y="1"/>
                  </a:moveTo>
                  <a:cubicBezTo>
                    <a:pt x="53" y="2"/>
                    <a:pt x="53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36" y="23"/>
                    <a:pt x="24" y="49"/>
                    <a:pt x="14" y="74"/>
                  </a:cubicBezTo>
                  <a:cubicBezTo>
                    <a:pt x="10" y="84"/>
                    <a:pt x="6" y="95"/>
                    <a:pt x="6" y="105"/>
                  </a:cubicBezTo>
                  <a:cubicBezTo>
                    <a:pt x="6" y="109"/>
                    <a:pt x="6" y="113"/>
                    <a:pt x="9" y="116"/>
                  </a:cubicBezTo>
                  <a:cubicBezTo>
                    <a:pt x="12" y="119"/>
                    <a:pt x="16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19" y="121"/>
                    <a:pt x="18" y="122"/>
                    <a:pt x="17" y="123"/>
                  </a:cubicBezTo>
                  <a:cubicBezTo>
                    <a:pt x="9" y="123"/>
                    <a:pt x="3" y="119"/>
                    <a:pt x="2" y="110"/>
                  </a:cubicBezTo>
                  <a:cubicBezTo>
                    <a:pt x="0" y="99"/>
                    <a:pt x="4" y="87"/>
                    <a:pt x="8" y="77"/>
                  </a:cubicBezTo>
                  <a:cubicBezTo>
                    <a:pt x="18" y="50"/>
                    <a:pt x="31" y="21"/>
                    <a:pt x="53" y="0"/>
                  </a:cubicBezTo>
                  <a:lnTo>
                    <a:pt x="54" y="1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7" name="Freeform 1924"/>
            <p:cNvSpPr>
              <a:spLocks noChangeArrowheads="1"/>
            </p:cNvSpPr>
            <p:nvPr/>
          </p:nvSpPr>
          <p:spPr bwMode="auto">
            <a:xfrm>
              <a:off x="1168400" y="1781175"/>
              <a:ext cx="3175" cy="1588"/>
            </a:xfrm>
            <a:custGeom>
              <a:avLst/>
              <a:gdLst>
                <a:gd name="T0" fmla="*/ 2147483647 w 2"/>
                <a:gd name="T1" fmla="*/ 0 h 2"/>
                <a:gd name="T2" fmla="*/ 0 w 2"/>
                <a:gd name="T3" fmla="*/ 2147483647 h 2"/>
                <a:gd name="T4" fmla="*/ 0 w 2"/>
                <a:gd name="T5" fmla="*/ 0 h 2"/>
                <a:gd name="T6" fmla="*/ 2147483647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8" name="Freeform 1925"/>
            <p:cNvSpPr>
              <a:spLocks noChangeArrowheads="1"/>
            </p:cNvSpPr>
            <p:nvPr/>
          </p:nvSpPr>
          <p:spPr bwMode="auto">
            <a:xfrm>
              <a:off x="1165225" y="679450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2147483647 w 4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3"/>
                <a:gd name="T17" fmla="*/ 4 w 4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3">
                  <a:moveTo>
                    <a:pt x="3" y="0"/>
                  </a:moveTo>
                  <a:cubicBezTo>
                    <a:pt x="3" y="0"/>
                    <a:pt x="4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49" name="Freeform 1926"/>
            <p:cNvSpPr>
              <a:spLocks noChangeArrowheads="1"/>
            </p:cNvSpPr>
            <p:nvPr/>
          </p:nvSpPr>
          <p:spPr bwMode="auto">
            <a:xfrm>
              <a:off x="1152525" y="663575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0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1"/>
                  </a:moveTo>
                  <a:cubicBezTo>
                    <a:pt x="2" y="2"/>
                    <a:pt x="2" y="2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0" name="Freeform 1927"/>
            <p:cNvSpPr>
              <a:spLocks noChangeArrowheads="1"/>
            </p:cNvSpPr>
            <p:nvPr/>
          </p:nvSpPr>
          <p:spPr bwMode="auto">
            <a:xfrm>
              <a:off x="1147762" y="500063"/>
              <a:ext cx="71438" cy="136525"/>
            </a:xfrm>
            <a:custGeom>
              <a:avLst/>
              <a:gdLst>
                <a:gd name="T0" fmla="*/ 2147483647 w 55"/>
                <a:gd name="T1" fmla="*/ 2147483647 h 105"/>
                <a:gd name="T2" fmla="*/ 2147483647 w 55"/>
                <a:gd name="T3" fmla="*/ 2147483647 h 105"/>
                <a:gd name="T4" fmla="*/ 2147483647 w 55"/>
                <a:gd name="T5" fmla="*/ 2147483647 h 105"/>
                <a:gd name="T6" fmla="*/ 2147483647 w 55"/>
                <a:gd name="T7" fmla="*/ 2147483647 h 105"/>
                <a:gd name="T8" fmla="*/ 0 w 55"/>
                <a:gd name="T9" fmla="*/ 2147483647 h 105"/>
                <a:gd name="T10" fmla="*/ 2147483647 w 55"/>
                <a:gd name="T11" fmla="*/ 2147483647 h 105"/>
                <a:gd name="T12" fmla="*/ 2147483647 w 55"/>
                <a:gd name="T13" fmla="*/ 0 h 105"/>
                <a:gd name="T14" fmla="*/ 2147483647 w 55"/>
                <a:gd name="T15" fmla="*/ 2147483647 h 105"/>
                <a:gd name="T16" fmla="*/ 2147483647 w 55"/>
                <a:gd name="T17" fmla="*/ 2147483647 h 105"/>
                <a:gd name="T18" fmla="*/ 2147483647 w 55"/>
                <a:gd name="T19" fmla="*/ 2147483647 h 105"/>
                <a:gd name="T20" fmla="*/ 2147483647 w 55"/>
                <a:gd name="T21" fmla="*/ 2147483647 h 105"/>
                <a:gd name="T22" fmla="*/ 2147483647 w 55"/>
                <a:gd name="T23" fmla="*/ 2147483647 h 105"/>
                <a:gd name="T24" fmla="*/ 2147483647 w 55"/>
                <a:gd name="T25" fmla="*/ 2147483647 h 105"/>
                <a:gd name="T26" fmla="*/ 2147483647 w 55"/>
                <a:gd name="T27" fmla="*/ 2147483647 h 10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"/>
                <a:gd name="T43" fmla="*/ 0 h 105"/>
                <a:gd name="T44" fmla="*/ 55 w 55"/>
                <a:gd name="T45" fmla="*/ 105 h 10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" h="105">
                  <a:moveTo>
                    <a:pt x="36" y="73"/>
                  </a:moveTo>
                  <a:cubicBezTo>
                    <a:pt x="29" y="87"/>
                    <a:pt x="17" y="98"/>
                    <a:pt x="3" y="105"/>
                  </a:cubicBezTo>
                  <a:cubicBezTo>
                    <a:pt x="3" y="104"/>
                    <a:pt x="3" y="104"/>
                    <a:pt x="3" y="103"/>
                  </a:cubicBezTo>
                  <a:cubicBezTo>
                    <a:pt x="3" y="102"/>
                    <a:pt x="2" y="102"/>
                    <a:pt x="1" y="10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3" y="94"/>
                    <a:pt x="25" y="85"/>
                    <a:pt x="32" y="72"/>
                  </a:cubicBezTo>
                  <a:cubicBezTo>
                    <a:pt x="43" y="50"/>
                    <a:pt x="51" y="26"/>
                    <a:pt x="51" y="0"/>
                  </a:cubicBezTo>
                  <a:cubicBezTo>
                    <a:pt x="52" y="2"/>
                    <a:pt x="53" y="4"/>
                    <a:pt x="54" y="6"/>
                  </a:cubicBezTo>
                  <a:cubicBezTo>
                    <a:pt x="54" y="6"/>
                    <a:pt x="54" y="7"/>
                    <a:pt x="55" y="7"/>
                  </a:cubicBezTo>
                  <a:cubicBezTo>
                    <a:pt x="55" y="18"/>
                    <a:pt x="53" y="28"/>
                    <a:pt x="50" y="39"/>
                  </a:cubicBezTo>
                  <a:cubicBezTo>
                    <a:pt x="49" y="41"/>
                    <a:pt x="47" y="43"/>
                    <a:pt x="46" y="45"/>
                  </a:cubicBezTo>
                  <a:cubicBezTo>
                    <a:pt x="46" y="46"/>
                    <a:pt x="47" y="47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5" y="55"/>
                    <a:pt x="41" y="64"/>
                    <a:pt x="36" y="7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1" name="Freeform 1928"/>
            <p:cNvSpPr>
              <a:spLocks noChangeArrowheads="1"/>
            </p:cNvSpPr>
            <p:nvPr/>
          </p:nvSpPr>
          <p:spPr bwMode="auto">
            <a:xfrm>
              <a:off x="1144587" y="636588"/>
              <a:ext cx="55563" cy="61913"/>
            </a:xfrm>
            <a:custGeom>
              <a:avLst/>
              <a:gdLst>
                <a:gd name="T0" fmla="*/ 2147483647 w 42"/>
                <a:gd name="T1" fmla="*/ 2147483647 h 48"/>
                <a:gd name="T2" fmla="*/ 2147483647 w 42"/>
                <a:gd name="T3" fmla="*/ 2147483647 h 48"/>
                <a:gd name="T4" fmla="*/ 2147483647 w 42"/>
                <a:gd name="T5" fmla="*/ 0 h 48"/>
                <a:gd name="T6" fmla="*/ 2147483647 w 42"/>
                <a:gd name="T7" fmla="*/ 2147483647 h 48"/>
                <a:gd name="T8" fmla="*/ 2147483647 w 42"/>
                <a:gd name="T9" fmla="*/ 2147483647 h 48"/>
                <a:gd name="T10" fmla="*/ 2147483647 w 42"/>
                <a:gd name="T11" fmla="*/ 2147483647 h 48"/>
                <a:gd name="T12" fmla="*/ 2147483647 w 42"/>
                <a:gd name="T13" fmla="*/ 2147483647 h 48"/>
                <a:gd name="T14" fmla="*/ 2147483647 w 42"/>
                <a:gd name="T15" fmla="*/ 2147483647 h 48"/>
                <a:gd name="T16" fmla="*/ 2147483647 w 42"/>
                <a:gd name="T17" fmla="*/ 2147483647 h 48"/>
                <a:gd name="T18" fmla="*/ 2147483647 w 42"/>
                <a:gd name="T19" fmla="*/ 2147483647 h 48"/>
                <a:gd name="T20" fmla="*/ 2147483647 w 42"/>
                <a:gd name="T21" fmla="*/ 2147483647 h 48"/>
                <a:gd name="T22" fmla="*/ 2147483647 w 42"/>
                <a:gd name="T23" fmla="*/ 2147483647 h 48"/>
                <a:gd name="T24" fmla="*/ 2147483647 w 42"/>
                <a:gd name="T25" fmla="*/ 2147483647 h 48"/>
                <a:gd name="T26" fmla="*/ 2147483647 w 42"/>
                <a:gd name="T27" fmla="*/ 2147483647 h 48"/>
                <a:gd name="T28" fmla="*/ 2147483647 w 42"/>
                <a:gd name="T29" fmla="*/ 2147483647 h 48"/>
                <a:gd name="T30" fmla="*/ 2147483647 w 42"/>
                <a:gd name="T31" fmla="*/ 2147483647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2"/>
                <a:gd name="T49" fmla="*/ 0 h 48"/>
                <a:gd name="T50" fmla="*/ 42 w 42"/>
                <a:gd name="T51" fmla="*/ 48 h 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2" h="48">
                  <a:moveTo>
                    <a:pt x="5" y="21"/>
                  </a:moveTo>
                  <a:cubicBezTo>
                    <a:pt x="2" y="15"/>
                    <a:pt x="0" y="9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11"/>
                    <a:pt x="7" y="20"/>
                    <a:pt x="15" y="28"/>
                  </a:cubicBezTo>
                  <a:cubicBezTo>
                    <a:pt x="23" y="35"/>
                    <a:pt x="32" y="40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4"/>
                    <a:pt x="42" y="44"/>
                    <a:pt x="41" y="44"/>
                  </a:cubicBezTo>
                  <a:cubicBezTo>
                    <a:pt x="40" y="45"/>
                    <a:pt x="39" y="46"/>
                    <a:pt x="38" y="48"/>
                  </a:cubicBezTo>
                  <a:cubicBezTo>
                    <a:pt x="32" y="45"/>
                    <a:pt x="25" y="42"/>
                    <a:pt x="19" y="37"/>
                  </a:cubicBezTo>
                  <a:cubicBezTo>
                    <a:pt x="20" y="37"/>
                    <a:pt x="20" y="36"/>
                    <a:pt x="20" y="35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8" y="34"/>
                    <a:pt x="17" y="34"/>
                    <a:pt x="16" y="35"/>
                  </a:cubicBezTo>
                  <a:cubicBezTo>
                    <a:pt x="12" y="32"/>
                    <a:pt x="9" y="28"/>
                    <a:pt x="6" y="24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7" y="22"/>
                    <a:pt x="7" y="21"/>
                    <a:pt x="6" y="21"/>
                  </a:cubicBezTo>
                  <a:cubicBezTo>
                    <a:pt x="6" y="21"/>
                    <a:pt x="5" y="21"/>
                    <a:pt x="5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2" name="Freeform 1929"/>
            <p:cNvSpPr>
              <a:spLocks noChangeArrowheads="1"/>
            </p:cNvSpPr>
            <p:nvPr/>
          </p:nvSpPr>
          <p:spPr bwMode="auto">
            <a:xfrm>
              <a:off x="1147762" y="631825"/>
              <a:ext cx="4763" cy="4763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3" name="Freeform 1930"/>
            <p:cNvSpPr>
              <a:spLocks noChangeArrowheads="1"/>
            </p:cNvSpPr>
            <p:nvPr/>
          </p:nvSpPr>
          <p:spPr bwMode="auto">
            <a:xfrm>
              <a:off x="1138237" y="576263"/>
              <a:ext cx="12700" cy="12700"/>
            </a:xfrm>
            <a:custGeom>
              <a:avLst/>
              <a:gdLst>
                <a:gd name="T0" fmla="*/ 2147483647 w 9"/>
                <a:gd name="T1" fmla="*/ 0 h 10"/>
                <a:gd name="T2" fmla="*/ 2147483647 w 9"/>
                <a:gd name="T3" fmla="*/ 2147483647 h 10"/>
                <a:gd name="T4" fmla="*/ 0 w 9"/>
                <a:gd name="T5" fmla="*/ 2147483647 h 10"/>
                <a:gd name="T6" fmla="*/ 2147483647 w 9"/>
                <a:gd name="T7" fmla="*/ 2147483647 h 10"/>
                <a:gd name="T8" fmla="*/ 2147483647 w 9"/>
                <a:gd name="T9" fmla="*/ 2147483647 h 10"/>
                <a:gd name="T10" fmla="*/ 2147483647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0"/>
                <a:gd name="T20" fmla="*/ 9 w 9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0">
                  <a:moveTo>
                    <a:pt x="8" y="0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9" y="5"/>
                    <a:pt x="5" y="8"/>
                    <a:pt x="0" y="10"/>
                  </a:cubicBezTo>
                  <a:cubicBezTo>
                    <a:pt x="2" y="8"/>
                    <a:pt x="5" y="6"/>
                    <a:pt x="6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4" name="Freeform 1931"/>
            <p:cNvSpPr>
              <a:spLocks noChangeArrowheads="1"/>
            </p:cNvSpPr>
            <p:nvPr/>
          </p:nvSpPr>
          <p:spPr bwMode="auto">
            <a:xfrm>
              <a:off x="1143000" y="458788"/>
              <a:ext cx="28575" cy="14288"/>
            </a:xfrm>
            <a:custGeom>
              <a:avLst/>
              <a:gdLst>
                <a:gd name="T0" fmla="*/ 0 w 22"/>
                <a:gd name="T1" fmla="*/ 2147483647 h 12"/>
                <a:gd name="T2" fmla="*/ 2147483647 w 22"/>
                <a:gd name="T3" fmla="*/ 2147483647 h 12"/>
                <a:gd name="T4" fmla="*/ 2147483647 w 22"/>
                <a:gd name="T5" fmla="*/ 2147483647 h 12"/>
                <a:gd name="T6" fmla="*/ 2147483647 w 22"/>
                <a:gd name="T7" fmla="*/ 2147483647 h 12"/>
                <a:gd name="T8" fmla="*/ 2147483647 w 22"/>
                <a:gd name="T9" fmla="*/ 2147483647 h 12"/>
                <a:gd name="T10" fmla="*/ 2147483647 w 22"/>
                <a:gd name="T11" fmla="*/ 2147483647 h 12"/>
                <a:gd name="T12" fmla="*/ 0 w 22"/>
                <a:gd name="T13" fmla="*/ 2147483647 h 12"/>
                <a:gd name="T14" fmla="*/ 0 w 22"/>
                <a:gd name="T15" fmla="*/ 2147483647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2"/>
                <a:gd name="T26" fmla="*/ 22 w 22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2">
                  <a:moveTo>
                    <a:pt x="0" y="6"/>
                  </a:moveTo>
                  <a:cubicBezTo>
                    <a:pt x="6" y="6"/>
                    <a:pt x="10" y="0"/>
                    <a:pt x="16" y="2"/>
                  </a:cubicBezTo>
                  <a:cubicBezTo>
                    <a:pt x="20" y="3"/>
                    <a:pt x="22" y="8"/>
                    <a:pt x="21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8" y="9"/>
                    <a:pt x="19" y="6"/>
                    <a:pt x="16" y="5"/>
                  </a:cubicBezTo>
                  <a:cubicBezTo>
                    <a:pt x="14" y="4"/>
                    <a:pt x="12" y="4"/>
                    <a:pt x="10" y="5"/>
                  </a:cubicBezTo>
                  <a:cubicBezTo>
                    <a:pt x="7" y="5"/>
                    <a:pt x="3" y="8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5" name="Freeform 1932"/>
            <p:cNvSpPr>
              <a:spLocks noChangeArrowheads="1"/>
            </p:cNvSpPr>
            <p:nvPr/>
          </p:nvSpPr>
          <p:spPr bwMode="auto">
            <a:xfrm>
              <a:off x="1133475" y="698500"/>
              <a:ext cx="68263" cy="142875"/>
            </a:xfrm>
            <a:custGeom>
              <a:avLst/>
              <a:gdLst>
                <a:gd name="T0" fmla="*/ 0 w 52"/>
                <a:gd name="T1" fmla="*/ 2147483647 h 111"/>
                <a:gd name="T2" fmla="*/ 2147483647 w 52"/>
                <a:gd name="T3" fmla="*/ 2147483647 h 111"/>
                <a:gd name="T4" fmla="*/ 2147483647 w 52"/>
                <a:gd name="T5" fmla="*/ 2147483647 h 111"/>
                <a:gd name="T6" fmla="*/ 2147483647 w 52"/>
                <a:gd name="T7" fmla="*/ 0 h 111"/>
                <a:gd name="T8" fmla="*/ 2147483647 w 52"/>
                <a:gd name="T9" fmla="*/ 0 h 111"/>
                <a:gd name="T10" fmla="*/ 2147483647 w 52"/>
                <a:gd name="T11" fmla="*/ 0 h 111"/>
                <a:gd name="T12" fmla="*/ 2147483647 w 52"/>
                <a:gd name="T13" fmla="*/ 2147483647 h 111"/>
                <a:gd name="T14" fmla="*/ 2147483647 w 52"/>
                <a:gd name="T15" fmla="*/ 2147483647 h 111"/>
                <a:gd name="T16" fmla="*/ 2147483647 w 52"/>
                <a:gd name="T17" fmla="*/ 2147483647 h 111"/>
                <a:gd name="T18" fmla="*/ 2147483647 w 52"/>
                <a:gd name="T19" fmla="*/ 2147483647 h 111"/>
                <a:gd name="T20" fmla="*/ 2147483647 w 52"/>
                <a:gd name="T21" fmla="*/ 2147483647 h 111"/>
                <a:gd name="T22" fmla="*/ 2147483647 w 52"/>
                <a:gd name="T23" fmla="*/ 2147483647 h 111"/>
                <a:gd name="T24" fmla="*/ 2147483647 w 52"/>
                <a:gd name="T25" fmla="*/ 2147483647 h 111"/>
                <a:gd name="T26" fmla="*/ 2147483647 w 52"/>
                <a:gd name="T27" fmla="*/ 2147483647 h 111"/>
                <a:gd name="T28" fmla="*/ 0 w 52"/>
                <a:gd name="T29" fmla="*/ 2147483647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"/>
                <a:gd name="T46" fmla="*/ 0 h 111"/>
                <a:gd name="T47" fmla="*/ 52 w 52"/>
                <a:gd name="T48" fmla="*/ 111 h 1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" h="111">
                  <a:moveTo>
                    <a:pt x="0" y="102"/>
                  </a:moveTo>
                  <a:cubicBezTo>
                    <a:pt x="8" y="81"/>
                    <a:pt x="15" y="59"/>
                    <a:pt x="24" y="38"/>
                  </a:cubicBezTo>
                  <a:cubicBezTo>
                    <a:pt x="27" y="31"/>
                    <a:pt x="31" y="25"/>
                    <a:pt x="35" y="18"/>
                  </a:cubicBezTo>
                  <a:cubicBezTo>
                    <a:pt x="38" y="12"/>
                    <a:pt x="42" y="5"/>
                    <a:pt x="47" y="0"/>
                  </a:cubicBezTo>
                  <a:cubicBezTo>
                    <a:pt x="48" y="0"/>
                    <a:pt x="48" y="0"/>
                    <a:pt x="49" y="0"/>
                  </a:cubicBezTo>
                  <a:cubicBezTo>
                    <a:pt x="50" y="0"/>
                    <a:pt x="50" y="0"/>
                    <a:pt x="51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2"/>
                    <a:pt x="51" y="2"/>
                    <a:pt x="51" y="3"/>
                  </a:cubicBezTo>
                  <a:cubicBezTo>
                    <a:pt x="49" y="5"/>
                    <a:pt x="47" y="8"/>
                    <a:pt x="45" y="11"/>
                  </a:cubicBezTo>
                  <a:cubicBezTo>
                    <a:pt x="42" y="16"/>
                    <a:pt x="38" y="21"/>
                    <a:pt x="35" y="27"/>
                  </a:cubicBezTo>
                  <a:cubicBezTo>
                    <a:pt x="28" y="40"/>
                    <a:pt x="23" y="54"/>
                    <a:pt x="17" y="69"/>
                  </a:cubicBezTo>
                  <a:cubicBezTo>
                    <a:pt x="12" y="83"/>
                    <a:pt x="7" y="97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ubicBezTo>
                    <a:pt x="2" y="111"/>
                    <a:pt x="2" y="110"/>
                    <a:pt x="2" y="110"/>
                  </a:cubicBezTo>
                  <a:cubicBezTo>
                    <a:pt x="2" y="108"/>
                    <a:pt x="1" y="105"/>
                    <a:pt x="0" y="10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6" name="Freeform 1933"/>
            <p:cNvSpPr>
              <a:spLocks noChangeArrowheads="1"/>
            </p:cNvSpPr>
            <p:nvPr/>
          </p:nvSpPr>
          <p:spPr bwMode="auto">
            <a:xfrm>
              <a:off x="1130300" y="830263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2147483647 w 4"/>
                <a:gd name="T3" fmla="*/ 2147483647 h 10"/>
                <a:gd name="T4" fmla="*/ 2147483647 w 4"/>
                <a:gd name="T5" fmla="*/ 2147483647 h 10"/>
                <a:gd name="T6" fmla="*/ 0 w 4"/>
                <a:gd name="T7" fmla="*/ 2147483647 h 10"/>
                <a:gd name="T8" fmla="*/ 2147483647 w 4"/>
                <a:gd name="T9" fmla="*/ 0 h 10"/>
                <a:gd name="T10" fmla="*/ 2147483647 w 4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0"/>
                <a:gd name="T20" fmla="*/ 4 w 4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0">
                  <a:moveTo>
                    <a:pt x="4" y="8"/>
                  </a:moveTo>
                  <a:cubicBezTo>
                    <a:pt x="4" y="8"/>
                    <a:pt x="4" y="9"/>
                    <a:pt x="4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1" y="8"/>
                    <a:pt x="1" y="7"/>
                    <a:pt x="0" y="7"/>
                  </a:cubicBezTo>
                  <a:cubicBezTo>
                    <a:pt x="1" y="5"/>
                    <a:pt x="2" y="2"/>
                    <a:pt x="2" y="0"/>
                  </a:cubicBezTo>
                  <a:cubicBezTo>
                    <a:pt x="3" y="3"/>
                    <a:pt x="4" y="6"/>
                    <a:pt x="4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7" name="Freeform 1934"/>
            <p:cNvSpPr>
              <a:spLocks noEditPoints="1" noChangeArrowheads="1"/>
            </p:cNvSpPr>
            <p:nvPr/>
          </p:nvSpPr>
          <p:spPr bwMode="auto">
            <a:xfrm>
              <a:off x="1127125" y="474663"/>
              <a:ext cx="44450" cy="46038"/>
            </a:xfrm>
            <a:custGeom>
              <a:avLst/>
              <a:gdLst>
                <a:gd name="T0" fmla="*/ 2147483647 w 34"/>
                <a:gd name="T1" fmla="*/ 2147483647 h 35"/>
                <a:gd name="T2" fmla="*/ 2147483647 w 34"/>
                <a:gd name="T3" fmla="*/ 2147483647 h 35"/>
                <a:gd name="T4" fmla="*/ 2147483647 w 34"/>
                <a:gd name="T5" fmla="*/ 0 h 35"/>
                <a:gd name="T6" fmla="*/ 2147483647 w 34"/>
                <a:gd name="T7" fmla="*/ 0 h 35"/>
                <a:gd name="T8" fmla="*/ 2147483647 w 34"/>
                <a:gd name="T9" fmla="*/ 0 h 35"/>
                <a:gd name="T10" fmla="*/ 2147483647 w 34"/>
                <a:gd name="T11" fmla="*/ 2147483647 h 35"/>
                <a:gd name="T12" fmla="*/ 2147483647 w 34"/>
                <a:gd name="T13" fmla="*/ 2147483647 h 35"/>
                <a:gd name="T14" fmla="*/ 2147483647 w 34"/>
                <a:gd name="T15" fmla="*/ 2147483647 h 35"/>
                <a:gd name="T16" fmla="*/ 2147483647 w 34"/>
                <a:gd name="T17" fmla="*/ 2147483647 h 35"/>
                <a:gd name="T18" fmla="*/ 2147483647 w 34"/>
                <a:gd name="T19" fmla="*/ 2147483647 h 35"/>
                <a:gd name="T20" fmla="*/ 2147483647 w 34"/>
                <a:gd name="T21" fmla="*/ 2147483647 h 35"/>
                <a:gd name="T22" fmla="*/ 2147483647 w 34"/>
                <a:gd name="T23" fmla="*/ 2147483647 h 35"/>
                <a:gd name="T24" fmla="*/ 2147483647 w 34"/>
                <a:gd name="T25" fmla="*/ 2147483647 h 35"/>
                <a:gd name="T26" fmla="*/ 2147483647 w 34"/>
                <a:gd name="T27" fmla="*/ 2147483647 h 35"/>
                <a:gd name="T28" fmla="*/ 2147483647 w 34"/>
                <a:gd name="T29" fmla="*/ 2147483647 h 35"/>
                <a:gd name="T30" fmla="*/ 2147483647 w 34"/>
                <a:gd name="T31" fmla="*/ 2147483647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"/>
                <a:gd name="T49" fmla="*/ 0 h 35"/>
                <a:gd name="T50" fmla="*/ 34 w 34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" h="35">
                  <a:moveTo>
                    <a:pt x="25" y="32"/>
                  </a:moveTo>
                  <a:cubicBezTo>
                    <a:pt x="17" y="35"/>
                    <a:pt x="6" y="32"/>
                    <a:pt x="3" y="23"/>
                  </a:cubicBezTo>
                  <a:cubicBezTo>
                    <a:pt x="0" y="14"/>
                    <a:pt x="5" y="2"/>
                    <a:pt x="15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32" y="4"/>
                    <a:pt x="33" y="13"/>
                  </a:cubicBezTo>
                  <a:cubicBezTo>
                    <a:pt x="34" y="20"/>
                    <a:pt x="32" y="28"/>
                    <a:pt x="25" y="32"/>
                  </a:cubicBezTo>
                  <a:close/>
                  <a:moveTo>
                    <a:pt x="6" y="20"/>
                  </a:moveTo>
                  <a:cubicBezTo>
                    <a:pt x="6" y="19"/>
                    <a:pt x="8" y="18"/>
                    <a:pt x="9" y="18"/>
                  </a:cubicBezTo>
                  <a:cubicBezTo>
                    <a:pt x="12" y="18"/>
                    <a:pt x="15" y="19"/>
                    <a:pt x="16" y="22"/>
                  </a:cubicBezTo>
                  <a:cubicBezTo>
                    <a:pt x="18" y="24"/>
                    <a:pt x="18" y="28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30"/>
                    <a:pt x="22" y="30"/>
                    <a:pt x="25" y="28"/>
                  </a:cubicBezTo>
                  <a:cubicBezTo>
                    <a:pt x="29" y="24"/>
                    <a:pt x="31" y="18"/>
                    <a:pt x="30" y="12"/>
                  </a:cubicBezTo>
                  <a:cubicBezTo>
                    <a:pt x="28" y="6"/>
                    <a:pt x="23" y="3"/>
                    <a:pt x="16" y="4"/>
                  </a:cubicBezTo>
                  <a:cubicBezTo>
                    <a:pt x="9" y="5"/>
                    <a:pt x="4" y="13"/>
                    <a:pt x="6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8" name="Freeform 1935"/>
            <p:cNvSpPr>
              <a:spLocks noChangeArrowheads="1"/>
            </p:cNvSpPr>
            <p:nvPr/>
          </p:nvSpPr>
          <p:spPr bwMode="auto">
            <a:xfrm>
              <a:off x="1130300" y="681038"/>
              <a:ext cx="39688" cy="19050"/>
            </a:xfrm>
            <a:custGeom>
              <a:avLst/>
              <a:gdLst>
                <a:gd name="T0" fmla="*/ 2147483647 w 31"/>
                <a:gd name="T1" fmla="*/ 2147483647 h 15"/>
                <a:gd name="T2" fmla="*/ 0 w 31"/>
                <a:gd name="T3" fmla="*/ 2147483647 h 15"/>
                <a:gd name="T4" fmla="*/ 0 w 31"/>
                <a:gd name="T5" fmla="*/ 2147483647 h 15"/>
                <a:gd name="T6" fmla="*/ 2147483647 w 31"/>
                <a:gd name="T7" fmla="*/ 2147483647 h 15"/>
                <a:gd name="T8" fmla="*/ 2147483647 w 31"/>
                <a:gd name="T9" fmla="*/ 2147483647 h 15"/>
                <a:gd name="T10" fmla="*/ 2147483647 w 31"/>
                <a:gd name="T11" fmla="*/ 0 h 15"/>
                <a:gd name="T12" fmla="*/ 2147483647 w 31"/>
                <a:gd name="T13" fmla="*/ 2147483647 h 15"/>
                <a:gd name="T14" fmla="*/ 2147483647 w 31"/>
                <a:gd name="T15" fmla="*/ 2147483647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15"/>
                <a:gd name="T26" fmla="*/ 31 w 31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15">
                  <a:moveTo>
                    <a:pt x="20" y="10"/>
                  </a:moveTo>
                  <a:cubicBezTo>
                    <a:pt x="13" y="13"/>
                    <a:pt x="7" y="14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6" y="12"/>
                    <a:pt x="12" y="10"/>
                    <a:pt x="17" y="8"/>
                  </a:cubicBezTo>
                  <a:cubicBezTo>
                    <a:pt x="20" y="6"/>
                    <a:pt x="23" y="4"/>
                    <a:pt x="26" y="2"/>
                  </a:cubicBezTo>
                  <a:cubicBezTo>
                    <a:pt x="27" y="1"/>
                    <a:pt x="28" y="1"/>
                    <a:pt x="28" y="0"/>
                  </a:cubicBezTo>
                  <a:cubicBezTo>
                    <a:pt x="29" y="1"/>
                    <a:pt x="30" y="2"/>
                    <a:pt x="31" y="2"/>
                  </a:cubicBezTo>
                  <a:cubicBezTo>
                    <a:pt x="29" y="6"/>
                    <a:pt x="23" y="9"/>
                    <a:pt x="20" y="1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59" name="Freeform 1936"/>
            <p:cNvSpPr>
              <a:spLocks noChangeArrowheads="1"/>
            </p:cNvSpPr>
            <p:nvPr/>
          </p:nvSpPr>
          <p:spPr bwMode="auto">
            <a:xfrm>
              <a:off x="1128712" y="1851025"/>
              <a:ext cx="1588" cy="1588"/>
            </a:xfrm>
            <a:custGeom>
              <a:avLst/>
              <a:gdLst>
                <a:gd name="T0" fmla="*/ 2147483647 w 2"/>
                <a:gd name="T1" fmla="*/ 0 h 1"/>
                <a:gd name="T2" fmla="*/ 2147483647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2147483647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0" name="Freeform 1937"/>
            <p:cNvSpPr>
              <a:spLocks noChangeArrowheads="1"/>
            </p:cNvSpPr>
            <p:nvPr/>
          </p:nvSpPr>
          <p:spPr bwMode="auto">
            <a:xfrm>
              <a:off x="1128712" y="700088"/>
              <a:ext cx="1588" cy="158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2147483647 h 2"/>
                <a:gd name="T4" fmla="*/ 2147483647 w 1"/>
                <a:gd name="T5" fmla="*/ 2147483647 h 2"/>
                <a:gd name="T6" fmla="*/ 0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1" name="Freeform 1938"/>
            <p:cNvSpPr>
              <a:spLocks noChangeArrowheads="1"/>
            </p:cNvSpPr>
            <p:nvPr/>
          </p:nvSpPr>
          <p:spPr bwMode="auto">
            <a:xfrm>
              <a:off x="1120775" y="1795463"/>
              <a:ext cx="11113" cy="55563"/>
            </a:xfrm>
            <a:custGeom>
              <a:avLst/>
              <a:gdLst>
                <a:gd name="T0" fmla="*/ 2147483647 w 9"/>
                <a:gd name="T1" fmla="*/ 2147483647 h 42"/>
                <a:gd name="T2" fmla="*/ 2147483647 w 9"/>
                <a:gd name="T3" fmla="*/ 2147483647 h 42"/>
                <a:gd name="T4" fmla="*/ 2147483647 w 9"/>
                <a:gd name="T5" fmla="*/ 2147483647 h 42"/>
                <a:gd name="T6" fmla="*/ 2147483647 w 9"/>
                <a:gd name="T7" fmla="*/ 2147483647 h 42"/>
                <a:gd name="T8" fmla="*/ 2147483647 w 9"/>
                <a:gd name="T9" fmla="*/ 2147483647 h 42"/>
                <a:gd name="T10" fmla="*/ 2147483647 w 9"/>
                <a:gd name="T11" fmla="*/ 0 h 42"/>
                <a:gd name="T12" fmla="*/ 2147483647 w 9"/>
                <a:gd name="T13" fmla="*/ 0 h 42"/>
                <a:gd name="T14" fmla="*/ 2147483647 w 9"/>
                <a:gd name="T15" fmla="*/ 2147483647 h 42"/>
                <a:gd name="T16" fmla="*/ 2147483647 w 9"/>
                <a:gd name="T17" fmla="*/ 2147483647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"/>
                <a:gd name="T28" fmla="*/ 0 h 42"/>
                <a:gd name="T29" fmla="*/ 9 w 9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" h="42">
                  <a:moveTo>
                    <a:pt x="8" y="34"/>
                  </a:moveTo>
                  <a:cubicBezTo>
                    <a:pt x="8" y="37"/>
                    <a:pt x="9" y="39"/>
                    <a:pt x="8" y="42"/>
                  </a:cubicBezTo>
                  <a:cubicBezTo>
                    <a:pt x="8" y="42"/>
                    <a:pt x="7" y="42"/>
                    <a:pt x="6" y="42"/>
                  </a:cubicBezTo>
                  <a:cubicBezTo>
                    <a:pt x="5" y="39"/>
                    <a:pt x="4" y="35"/>
                    <a:pt x="4" y="31"/>
                  </a:cubicBezTo>
                  <a:cubicBezTo>
                    <a:pt x="3" y="27"/>
                    <a:pt x="2" y="23"/>
                    <a:pt x="1" y="19"/>
                  </a:cubicBezTo>
                  <a:cubicBezTo>
                    <a:pt x="0" y="13"/>
                    <a:pt x="0" y="6"/>
                    <a:pt x="3" y="0"/>
                  </a:cubicBezTo>
                  <a:cubicBezTo>
                    <a:pt x="3" y="0"/>
                    <a:pt x="4" y="0"/>
                    <a:pt x="5" y="0"/>
                  </a:cubicBezTo>
                  <a:cubicBezTo>
                    <a:pt x="4" y="8"/>
                    <a:pt x="4" y="15"/>
                    <a:pt x="6" y="23"/>
                  </a:cubicBezTo>
                  <a:cubicBezTo>
                    <a:pt x="6" y="27"/>
                    <a:pt x="7" y="30"/>
                    <a:pt x="8" y="3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2" name="Freeform 1939"/>
            <p:cNvSpPr>
              <a:spLocks noChangeArrowheads="1"/>
            </p:cNvSpPr>
            <p:nvPr/>
          </p:nvSpPr>
          <p:spPr bwMode="auto">
            <a:xfrm>
              <a:off x="1122362" y="663575"/>
              <a:ext cx="30163" cy="14288"/>
            </a:xfrm>
            <a:custGeom>
              <a:avLst/>
              <a:gdLst>
                <a:gd name="T0" fmla="*/ 2147483647 w 24"/>
                <a:gd name="T1" fmla="*/ 2147483647 h 11"/>
                <a:gd name="T2" fmla="*/ 2147483647 w 24"/>
                <a:gd name="T3" fmla="*/ 2147483647 h 11"/>
                <a:gd name="T4" fmla="*/ 2147483647 w 24"/>
                <a:gd name="T5" fmla="*/ 0 h 11"/>
                <a:gd name="T6" fmla="*/ 2147483647 w 24"/>
                <a:gd name="T7" fmla="*/ 2147483647 h 11"/>
                <a:gd name="T8" fmla="*/ 2147483647 w 24"/>
                <a:gd name="T9" fmla="*/ 2147483647 h 11"/>
                <a:gd name="T10" fmla="*/ 2147483647 w 24"/>
                <a:gd name="T11" fmla="*/ 2147483647 h 11"/>
                <a:gd name="T12" fmla="*/ 0 w 24"/>
                <a:gd name="T13" fmla="*/ 2147483647 h 11"/>
                <a:gd name="T14" fmla="*/ 2147483647 w 24"/>
                <a:gd name="T15" fmla="*/ 2147483647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1"/>
                <a:gd name="T26" fmla="*/ 24 w 24"/>
                <a:gd name="T27" fmla="*/ 11 h 1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1">
                  <a:moveTo>
                    <a:pt x="13" y="6"/>
                  </a:moveTo>
                  <a:cubicBezTo>
                    <a:pt x="16" y="5"/>
                    <a:pt x="18" y="4"/>
                    <a:pt x="20" y="2"/>
                  </a:cubicBezTo>
                  <a:cubicBezTo>
                    <a:pt x="21" y="1"/>
                    <a:pt x="22" y="1"/>
                    <a:pt x="23" y="0"/>
                  </a:cubicBezTo>
                  <a:cubicBezTo>
                    <a:pt x="23" y="1"/>
                    <a:pt x="24" y="2"/>
                    <a:pt x="24" y="3"/>
                  </a:cubicBezTo>
                  <a:cubicBezTo>
                    <a:pt x="23" y="6"/>
                    <a:pt x="17" y="7"/>
                    <a:pt x="15" y="8"/>
                  </a:cubicBezTo>
                  <a:cubicBezTo>
                    <a:pt x="10" y="10"/>
                    <a:pt x="6" y="11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5" y="8"/>
                    <a:pt x="9" y="7"/>
                    <a:pt x="13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3" name="Freeform 1940"/>
            <p:cNvSpPr>
              <a:spLocks noChangeArrowheads="1"/>
            </p:cNvSpPr>
            <p:nvPr/>
          </p:nvSpPr>
          <p:spPr bwMode="auto">
            <a:xfrm>
              <a:off x="1123950" y="1793875"/>
              <a:ext cx="4763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0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0 w 3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"/>
                <a:gd name="T17" fmla="*/ 3 w 3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3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4" name="Freeform 1941"/>
            <p:cNvSpPr>
              <a:spLocks noChangeArrowheads="1"/>
            </p:cNvSpPr>
            <p:nvPr/>
          </p:nvSpPr>
          <p:spPr bwMode="auto">
            <a:xfrm>
              <a:off x="1119187" y="711200"/>
              <a:ext cx="14288" cy="128588"/>
            </a:xfrm>
            <a:custGeom>
              <a:avLst/>
              <a:gdLst>
                <a:gd name="T0" fmla="*/ 2147483647 w 11"/>
                <a:gd name="T1" fmla="*/ 2147483647 h 99"/>
                <a:gd name="T2" fmla="*/ 2147483647 w 11"/>
                <a:gd name="T3" fmla="*/ 2147483647 h 99"/>
                <a:gd name="T4" fmla="*/ 2147483647 w 11"/>
                <a:gd name="T5" fmla="*/ 2147483647 h 99"/>
                <a:gd name="T6" fmla="*/ 2147483647 w 11"/>
                <a:gd name="T7" fmla="*/ 2147483647 h 99"/>
                <a:gd name="T8" fmla="*/ 2147483647 w 11"/>
                <a:gd name="T9" fmla="*/ 2147483647 h 99"/>
                <a:gd name="T10" fmla="*/ 2147483647 w 11"/>
                <a:gd name="T11" fmla="*/ 2147483647 h 99"/>
                <a:gd name="T12" fmla="*/ 2147483647 w 11"/>
                <a:gd name="T13" fmla="*/ 2147483647 h 99"/>
                <a:gd name="T14" fmla="*/ 2147483647 w 11"/>
                <a:gd name="T15" fmla="*/ 2147483647 h 99"/>
                <a:gd name="T16" fmla="*/ 2147483647 w 11"/>
                <a:gd name="T17" fmla="*/ 0 h 99"/>
                <a:gd name="T18" fmla="*/ 2147483647 w 11"/>
                <a:gd name="T19" fmla="*/ 0 h 99"/>
                <a:gd name="T20" fmla="*/ 2147483647 w 11"/>
                <a:gd name="T21" fmla="*/ 2147483647 h 99"/>
                <a:gd name="T22" fmla="*/ 2147483647 w 11"/>
                <a:gd name="T23" fmla="*/ 2147483647 h 99"/>
                <a:gd name="T24" fmla="*/ 2147483647 w 11"/>
                <a:gd name="T25" fmla="*/ 2147483647 h 99"/>
                <a:gd name="T26" fmla="*/ 2147483647 w 11"/>
                <a:gd name="T27" fmla="*/ 2147483647 h 9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99"/>
                <a:gd name="T44" fmla="*/ 11 w 11"/>
                <a:gd name="T45" fmla="*/ 99 h 9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99">
                  <a:moveTo>
                    <a:pt x="11" y="90"/>
                  </a:moveTo>
                  <a:cubicBezTo>
                    <a:pt x="11" y="90"/>
                    <a:pt x="11" y="91"/>
                    <a:pt x="11" y="92"/>
                  </a:cubicBezTo>
                  <a:cubicBezTo>
                    <a:pt x="11" y="94"/>
                    <a:pt x="10" y="97"/>
                    <a:pt x="9" y="99"/>
                  </a:cubicBezTo>
                  <a:cubicBezTo>
                    <a:pt x="8" y="96"/>
                    <a:pt x="7" y="92"/>
                    <a:pt x="7" y="89"/>
                  </a:cubicBezTo>
                  <a:cubicBezTo>
                    <a:pt x="6" y="85"/>
                    <a:pt x="6" y="81"/>
                    <a:pt x="5" y="77"/>
                  </a:cubicBezTo>
                  <a:cubicBezTo>
                    <a:pt x="3" y="68"/>
                    <a:pt x="2" y="60"/>
                    <a:pt x="1" y="51"/>
                  </a:cubicBezTo>
                  <a:cubicBezTo>
                    <a:pt x="0" y="42"/>
                    <a:pt x="0" y="33"/>
                    <a:pt x="1" y="24"/>
                  </a:cubicBezTo>
                  <a:cubicBezTo>
                    <a:pt x="1" y="20"/>
                    <a:pt x="1" y="15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7"/>
                    <a:pt x="4" y="16"/>
                    <a:pt x="3" y="24"/>
                  </a:cubicBezTo>
                  <a:cubicBezTo>
                    <a:pt x="3" y="32"/>
                    <a:pt x="3" y="41"/>
                    <a:pt x="4" y="50"/>
                  </a:cubicBezTo>
                  <a:cubicBezTo>
                    <a:pt x="5" y="59"/>
                    <a:pt x="7" y="68"/>
                    <a:pt x="9" y="78"/>
                  </a:cubicBezTo>
                  <a:cubicBezTo>
                    <a:pt x="9" y="82"/>
                    <a:pt x="10" y="86"/>
                    <a:pt x="11" y="9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5" name="Freeform 1942"/>
            <p:cNvSpPr>
              <a:spLocks noChangeArrowheads="1"/>
            </p:cNvSpPr>
            <p:nvPr/>
          </p:nvSpPr>
          <p:spPr bwMode="auto">
            <a:xfrm>
              <a:off x="1120775" y="708025"/>
              <a:ext cx="3175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0 h 2"/>
                <a:gd name="T4" fmla="*/ 2147483647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6" name="Freeform 1943"/>
            <p:cNvSpPr>
              <a:spLocks noChangeArrowheads="1"/>
            </p:cNvSpPr>
            <p:nvPr/>
          </p:nvSpPr>
          <p:spPr bwMode="auto">
            <a:xfrm>
              <a:off x="1120775" y="674688"/>
              <a:ext cx="3175" cy="1588"/>
            </a:xfrm>
            <a:custGeom>
              <a:avLst/>
              <a:gdLst>
                <a:gd name="T0" fmla="*/ 2147483647 w 2"/>
                <a:gd name="T1" fmla="*/ 2147483647 h 1"/>
                <a:gd name="T2" fmla="*/ 0 w 2"/>
                <a:gd name="T3" fmla="*/ 2147483647 h 1"/>
                <a:gd name="T4" fmla="*/ 0 w 2"/>
                <a:gd name="T5" fmla="*/ 0 h 1"/>
                <a:gd name="T6" fmla="*/ 2147483647 w 2"/>
                <a:gd name="T7" fmla="*/ 0 h 1"/>
                <a:gd name="T8" fmla="*/ 2147483647 w 2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7" name="Freeform 1944"/>
            <p:cNvSpPr>
              <a:spLocks noChangeArrowheads="1"/>
            </p:cNvSpPr>
            <p:nvPr/>
          </p:nvSpPr>
          <p:spPr bwMode="auto">
            <a:xfrm>
              <a:off x="1120775" y="671513"/>
              <a:ext cx="1588" cy="1"/>
            </a:xfrm>
            <a:custGeom>
              <a:avLst/>
              <a:gdLst>
                <a:gd name="T0" fmla="*/ 2147483647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2147483647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8" name="Freeform 1945"/>
            <p:cNvSpPr>
              <a:spLocks noChangeArrowheads="1"/>
            </p:cNvSpPr>
            <p:nvPr/>
          </p:nvSpPr>
          <p:spPr bwMode="auto">
            <a:xfrm>
              <a:off x="1119187" y="671513"/>
              <a:ext cx="1588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69" name="Freeform 1946"/>
            <p:cNvSpPr>
              <a:spLocks noChangeArrowheads="1"/>
            </p:cNvSpPr>
            <p:nvPr/>
          </p:nvSpPr>
          <p:spPr bwMode="auto">
            <a:xfrm>
              <a:off x="1116012" y="671513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2147483647 w 4"/>
                <a:gd name="T13" fmla="*/ 0 h 3"/>
                <a:gd name="T14" fmla="*/ 2147483647 w 4"/>
                <a:gd name="T15" fmla="*/ 0 h 3"/>
                <a:gd name="T16" fmla="*/ 2147483647 w 4"/>
                <a:gd name="T17" fmla="*/ 0 h 3"/>
                <a:gd name="T18" fmla="*/ 2147483647 w 4"/>
                <a:gd name="T19" fmla="*/ 2147483647 h 3"/>
                <a:gd name="T20" fmla="*/ 2147483647 w 4"/>
                <a:gd name="T21" fmla="*/ 2147483647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3"/>
                <a:gd name="T35" fmla="*/ 4 w 4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3">
                  <a:moveTo>
                    <a:pt x="4" y="1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0" name="Freeform 1947"/>
            <p:cNvSpPr>
              <a:spLocks noChangeArrowheads="1"/>
            </p:cNvSpPr>
            <p:nvPr/>
          </p:nvSpPr>
          <p:spPr bwMode="auto">
            <a:xfrm>
              <a:off x="1098550" y="876300"/>
              <a:ext cx="96838" cy="163513"/>
            </a:xfrm>
            <a:custGeom>
              <a:avLst/>
              <a:gdLst>
                <a:gd name="T0" fmla="*/ 2147483647 w 75"/>
                <a:gd name="T1" fmla="*/ 2147483647 h 125"/>
                <a:gd name="T2" fmla="*/ 2147483647 w 75"/>
                <a:gd name="T3" fmla="*/ 2147483647 h 125"/>
                <a:gd name="T4" fmla="*/ 2147483647 w 75"/>
                <a:gd name="T5" fmla="*/ 2147483647 h 125"/>
                <a:gd name="T6" fmla="*/ 2147483647 w 75"/>
                <a:gd name="T7" fmla="*/ 2147483647 h 125"/>
                <a:gd name="T8" fmla="*/ 2147483647 w 75"/>
                <a:gd name="T9" fmla="*/ 2147483647 h 125"/>
                <a:gd name="T10" fmla="*/ 2147483647 w 75"/>
                <a:gd name="T11" fmla="*/ 2147483647 h 125"/>
                <a:gd name="T12" fmla="*/ 2147483647 w 75"/>
                <a:gd name="T13" fmla="*/ 2147483647 h 125"/>
                <a:gd name="T14" fmla="*/ 2147483647 w 75"/>
                <a:gd name="T15" fmla="*/ 2147483647 h 125"/>
                <a:gd name="T16" fmla="*/ 2147483647 w 75"/>
                <a:gd name="T17" fmla="*/ 2147483647 h 125"/>
                <a:gd name="T18" fmla="*/ 2147483647 w 75"/>
                <a:gd name="T19" fmla="*/ 2147483647 h 125"/>
                <a:gd name="T20" fmla="*/ 2147483647 w 75"/>
                <a:gd name="T21" fmla="*/ 2147483647 h 125"/>
                <a:gd name="T22" fmla="*/ 2147483647 w 75"/>
                <a:gd name="T23" fmla="*/ 2147483647 h 125"/>
                <a:gd name="T24" fmla="*/ 2147483647 w 75"/>
                <a:gd name="T25" fmla="*/ 2147483647 h 125"/>
                <a:gd name="T26" fmla="*/ 2147483647 w 75"/>
                <a:gd name="T27" fmla="*/ 2147483647 h 125"/>
                <a:gd name="T28" fmla="*/ 0 w 75"/>
                <a:gd name="T29" fmla="*/ 2147483647 h 125"/>
                <a:gd name="T30" fmla="*/ 2147483647 w 75"/>
                <a:gd name="T31" fmla="*/ 2147483647 h 125"/>
                <a:gd name="T32" fmla="*/ 2147483647 w 75"/>
                <a:gd name="T33" fmla="*/ 2147483647 h 1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5"/>
                <a:gd name="T52" fmla="*/ 0 h 125"/>
                <a:gd name="T53" fmla="*/ 75 w 75"/>
                <a:gd name="T54" fmla="*/ 125 h 1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5" h="125">
                  <a:moveTo>
                    <a:pt x="31" y="62"/>
                  </a:moveTo>
                  <a:cubicBezTo>
                    <a:pt x="39" y="49"/>
                    <a:pt x="47" y="36"/>
                    <a:pt x="56" y="23"/>
                  </a:cubicBezTo>
                  <a:cubicBezTo>
                    <a:pt x="60" y="17"/>
                    <a:pt x="64" y="11"/>
                    <a:pt x="68" y="5"/>
                  </a:cubicBezTo>
                  <a:cubicBezTo>
                    <a:pt x="69" y="5"/>
                    <a:pt x="71" y="5"/>
                    <a:pt x="72" y="5"/>
                  </a:cubicBezTo>
                  <a:cubicBezTo>
                    <a:pt x="72" y="4"/>
                    <a:pt x="71" y="3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1"/>
                    <a:pt x="72" y="1"/>
                    <a:pt x="72" y="1"/>
                  </a:cubicBezTo>
                  <a:cubicBezTo>
                    <a:pt x="75" y="0"/>
                    <a:pt x="75" y="3"/>
                    <a:pt x="74" y="4"/>
                  </a:cubicBezTo>
                  <a:cubicBezTo>
                    <a:pt x="60" y="23"/>
                    <a:pt x="48" y="44"/>
                    <a:pt x="35" y="64"/>
                  </a:cubicBezTo>
                  <a:cubicBezTo>
                    <a:pt x="27" y="77"/>
                    <a:pt x="19" y="90"/>
                    <a:pt x="12" y="104"/>
                  </a:cubicBezTo>
                  <a:cubicBezTo>
                    <a:pt x="9" y="109"/>
                    <a:pt x="6" y="114"/>
                    <a:pt x="4" y="120"/>
                  </a:cubicBezTo>
                  <a:cubicBezTo>
                    <a:pt x="3" y="121"/>
                    <a:pt x="2" y="123"/>
                    <a:pt x="1" y="125"/>
                  </a:cubicBezTo>
                  <a:cubicBezTo>
                    <a:pt x="1" y="124"/>
                    <a:pt x="1" y="123"/>
                    <a:pt x="1" y="123"/>
                  </a:cubicBezTo>
                  <a:cubicBezTo>
                    <a:pt x="1" y="122"/>
                    <a:pt x="0" y="122"/>
                    <a:pt x="0" y="121"/>
                  </a:cubicBezTo>
                  <a:cubicBezTo>
                    <a:pt x="2" y="115"/>
                    <a:pt x="5" y="108"/>
                    <a:pt x="9" y="102"/>
                  </a:cubicBezTo>
                  <a:cubicBezTo>
                    <a:pt x="16" y="88"/>
                    <a:pt x="23" y="75"/>
                    <a:pt x="31" y="6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1" name="Freeform 1948"/>
            <p:cNvSpPr>
              <a:spLocks noChangeArrowheads="1"/>
            </p:cNvSpPr>
            <p:nvPr/>
          </p:nvSpPr>
          <p:spPr bwMode="auto">
            <a:xfrm>
              <a:off x="1096962" y="1033463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2" name="Freeform 1949"/>
            <p:cNvSpPr>
              <a:spLocks noChangeArrowheads="1"/>
            </p:cNvSpPr>
            <p:nvPr/>
          </p:nvSpPr>
          <p:spPr bwMode="auto">
            <a:xfrm>
              <a:off x="1096962" y="1033463"/>
              <a:ext cx="3175" cy="11113"/>
            </a:xfrm>
            <a:custGeom>
              <a:avLst/>
              <a:gdLst>
                <a:gd name="T0" fmla="*/ 0 w 2"/>
                <a:gd name="T1" fmla="*/ 2147483647 h 8"/>
                <a:gd name="T2" fmla="*/ 0 w 2"/>
                <a:gd name="T3" fmla="*/ 2147483647 h 8"/>
                <a:gd name="T4" fmla="*/ 0 w 2"/>
                <a:gd name="T5" fmla="*/ 2147483647 h 8"/>
                <a:gd name="T6" fmla="*/ 2147483647 w 2"/>
                <a:gd name="T7" fmla="*/ 0 h 8"/>
                <a:gd name="T8" fmla="*/ 2147483647 w 2"/>
                <a:gd name="T9" fmla="*/ 2147483647 h 8"/>
                <a:gd name="T10" fmla="*/ 2147483647 w 2"/>
                <a:gd name="T11" fmla="*/ 2147483647 h 8"/>
                <a:gd name="T12" fmla="*/ 0 w 2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8"/>
                <a:gd name="T23" fmla="*/ 2 w 2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8">
                  <a:moveTo>
                    <a:pt x="0" y="8"/>
                  </a:moveTo>
                  <a:cubicBezTo>
                    <a:pt x="0" y="6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3"/>
                    <a:pt x="2" y="4"/>
                  </a:cubicBezTo>
                  <a:cubicBezTo>
                    <a:pt x="1" y="5"/>
                    <a:pt x="1" y="7"/>
                    <a:pt x="0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3" name="Freeform 1950"/>
            <p:cNvSpPr>
              <a:spLocks noChangeArrowheads="1"/>
            </p:cNvSpPr>
            <p:nvPr/>
          </p:nvSpPr>
          <p:spPr bwMode="auto">
            <a:xfrm>
              <a:off x="1095375" y="1033463"/>
              <a:ext cx="1588" cy="9525"/>
            </a:xfrm>
            <a:custGeom>
              <a:avLst/>
              <a:gdLst>
                <a:gd name="T0" fmla="*/ 2147483647 w 2"/>
                <a:gd name="T1" fmla="*/ 2147483647 h 7"/>
                <a:gd name="T2" fmla="*/ 2147483647 w 2"/>
                <a:gd name="T3" fmla="*/ 2147483647 h 7"/>
                <a:gd name="T4" fmla="*/ 0 w 2"/>
                <a:gd name="T5" fmla="*/ 2147483647 h 7"/>
                <a:gd name="T6" fmla="*/ 2147483647 w 2"/>
                <a:gd name="T7" fmla="*/ 0 h 7"/>
                <a:gd name="T8" fmla="*/ 2147483647 w 2"/>
                <a:gd name="T9" fmla="*/ 214748364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7"/>
                <a:gd name="T17" fmla="*/ 2 w 2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7">
                  <a:moveTo>
                    <a:pt x="2" y="2"/>
                  </a:moveTo>
                  <a:cubicBezTo>
                    <a:pt x="2" y="4"/>
                    <a:pt x="1" y="5"/>
                    <a:pt x="1" y="7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4" name="Freeform 1951"/>
            <p:cNvSpPr>
              <a:spLocks noChangeArrowheads="1"/>
            </p:cNvSpPr>
            <p:nvPr/>
          </p:nvSpPr>
          <p:spPr bwMode="auto">
            <a:xfrm>
              <a:off x="1095375" y="1042988"/>
              <a:ext cx="1588" cy="3175"/>
            </a:xfrm>
            <a:custGeom>
              <a:avLst/>
              <a:gdLst>
                <a:gd name="T0" fmla="*/ 2147483647 w 1"/>
                <a:gd name="T1" fmla="*/ 2147483647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0 h 3"/>
                <a:gd name="T8" fmla="*/ 2147483647 w 1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3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5" name="Freeform 1952"/>
            <p:cNvSpPr>
              <a:spLocks noChangeArrowheads="1"/>
            </p:cNvSpPr>
            <p:nvPr/>
          </p:nvSpPr>
          <p:spPr bwMode="auto">
            <a:xfrm>
              <a:off x="1095375" y="1036638"/>
              <a:ext cx="1588" cy="11113"/>
            </a:xfrm>
            <a:custGeom>
              <a:avLst/>
              <a:gdLst>
                <a:gd name="T0" fmla="*/ 2147483647 w 2"/>
                <a:gd name="T1" fmla="*/ 2147483647 h 9"/>
                <a:gd name="T2" fmla="*/ 2147483647 w 2"/>
                <a:gd name="T3" fmla="*/ 2147483647 h 9"/>
                <a:gd name="T4" fmla="*/ 2147483647 w 2"/>
                <a:gd name="T5" fmla="*/ 2147483647 h 9"/>
                <a:gd name="T6" fmla="*/ 2147483647 w 2"/>
                <a:gd name="T7" fmla="*/ 0 h 9"/>
                <a:gd name="T8" fmla="*/ 2147483647 w 2"/>
                <a:gd name="T9" fmla="*/ 2147483647 h 9"/>
                <a:gd name="T10" fmla="*/ 2147483647 w 2"/>
                <a:gd name="T11" fmla="*/ 2147483647 h 9"/>
                <a:gd name="T12" fmla="*/ 0 w 2"/>
                <a:gd name="T13" fmla="*/ 2147483647 h 9"/>
                <a:gd name="T14" fmla="*/ 2147483647 w 2"/>
                <a:gd name="T15" fmla="*/ 2147483647 h 9"/>
                <a:gd name="T16" fmla="*/ 2147483647 w 2"/>
                <a:gd name="T17" fmla="*/ 2147483647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9"/>
                <a:gd name="T29" fmla="*/ 2 w 2"/>
                <a:gd name="T30" fmla="*/ 9 h 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9">
                  <a:moveTo>
                    <a:pt x="1" y="8"/>
                  </a:moveTo>
                  <a:cubicBezTo>
                    <a:pt x="1" y="8"/>
                    <a:pt x="2" y="8"/>
                    <a:pt x="2" y="8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ubicBezTo>
                    <a:pt x="2" y="2"/>
                    <a:pt x="2" y="4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1" y="8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6" name="Freeform 1953"/>
            <p:cNvSpPr>
              <a:spLocks noChangeArrowheads="1"/>
            </p:cNvSpPr>
            <p:nvPr/>
          </p:nvSpPr>
          <p:spPr bwMode="auto">
            <a:xfrm>
              <a:off x="1095375" y="1044575"/>
              <a:ext cx="1588" cy="3175"/>
            </a:xfrm>
            <a:custGeom>
              <a:avLst/>
              <a:gdLst>
                <a:gd name="T0" fmla="*/ 2147483647 w 2"/>
                <a:gd name="T1" fmla="*/ 2147483647 h 3"/>
                <a:gd name="T2" fmla="*/ 0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w 2"/>
                <a:gd name="T9" fmla="*/ 2147483647 h 3"/>
                <a:gd name="T10" fmla="*/ 2147483647 w 2"/>
                <a:gd name="T11" fmla="*/ 2147483647 h 3"/>
                <a:gd name="T12" fmla="*/ 2147483647 w 2"/>
                <a:gd name="T13" fmla="*/ 0 h 3"/>
                <a:gd name="T14" fmla="*/ 2147483647 w 2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3"/>
                <a:gd name="T26" fmla="*/ 2 w 2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3">
                  <a:moveTo>
                    <a:pt x="2" y="2"/>
                  </a:moveTo>
                  <a:cubicBezTo>
                    <a:pt x="2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2" y="3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7" name="Freeform 1954"/>
            <p:cNvSpPr>
              <a:spLocks noChangeArrowheads="1"/>
            </p:cNvSpPr>
            <p:nvPr/>
          </p:nvSpPr>
          <p:spPr bwMode="auto">
            <a:xfrm>
              <a:off x="1095375" y="1036638"/>
              <a:ext cx="1" cy="9525"/>
            </a:xfrm>
            <a:custGeom>
              <a:avLst/>
              <a:gdLst>
                <a:gd name="T0" fmla="*/ 1 w 1"/>
                <a:gd name="T1" fmla="*/ 2147483647 h 7"/>
                <a:gd name="T2" fmla="*/ 1 w 1"/>
                <a:gd name="T3" fmla="*/ 2147483647 h 7"/>
                <a:gd name="T4" fmla="*/ 0 w 1"/>
                <a:gd name="T5" fmla="*/ 2147483647 h 7"/>
                <a:gd name="T6" fmla="*/ 0 w 1"/>
                <a:gd name="T7" fmla="*/ 2147483647 h 7"/>
                <a:gd name="T8" fmla="*/ 0 w 1"/>
                <a:gd name="T9" fmla="*/ 0 h 7"/>
                <a:gd name="T10" fmla="*/ 0 w 1"/>
                <a:gd name="T11" fmla="*/ 0 h 7"/>
                <a:gd name="T12" fmla="*/ 1 w 1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7"/>
                <a:gd name="T23" fmla="*/ 1 w 1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7">
                  <a:moveTo>
                    <a:pt x="1" y="5"/>
                  </a:move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8" name="Freeform 1955"/>
            <p:cNvSpPr>
              <a:spLocks noChangeArrowheads="1"/>
            </p:cNvSpPr>
            <p:nvPr/>
          </p:nvSpPr>
          <p:spPr bwMode="auto">
            <a:xfrm>
              <a:off x="1095375" y="1041400"/>
              <a:ext cx="1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79" name="Freeform 1956"/>
            <p:cNvSpPr>
              <a:spLocks noChangeArrowheads="1"/>
            </p:cNvSpPr>
            <p:nvPr/>
          </p:nvSpPr>
          <p:spPr bwMode="auto">
            <a:xfrm>
              <a:off x="1093787" y="1027113"/>
              <a:ext cx="1588" cy="14288"/>
            </a:xfrm>
            <a:custGeom>
              <a:avLst/>
              <a:gdLst>
                <a:gd name="T0" fmla="*/ 2147483647 w 1"/>
                <a:gd name="T1" fmla="*/ 2147483647 h 11"/>
                <a:gd name="T2" fmla="*/ 0 w 1"/>
                <a:gd name="T3" fmla="*/ 0 h 11"/>
                <a:gd name="T4" fmla="*/ 2147483647 w 1"/>
                <a:gd name="T5" fmla="*/ 2147483647 h 11"/>
                <a:gd name="T6" fmla="*/ 2147483647 w 1"/>
                <a:gd name="T7" fmla="*/ 2147483647 h 11"/>
                <a:gd name="T8" fmla="*/ 2147483647 w 1"/>
                <a:gd name="T9" fmla="*/ 2147483647 h 11"/>
                <a:gd name="T10" fmla="*/ 2147483647 w 1"/>
                <a:gd name="T11" fmla="*/ 214748364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2"/>
                    <a:pt x="1" y="4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0" name="Freeform 1957"/>
            <p:cNvSpPr>
              <a:spLocks noChangeArrowheads="1"/>
            </p:cNvSpPr>
            <p:nvPr/>
          </p:nvSpPr>
          <p:spPr bwMode="auto">
            <a:xfrm>
              <a:off x="1092200" y="839788"/>
              <a:ext cx="44450" cy="150813"/>
            </a:xfrm>
            <a:custGeom>
              <a:avLst/>
              <a:gdLst>
                <a:gd name="T0" fmla="*/ 2147483647 w 34"/>
                <a:gd name="T1" fmla="*/ 2147483647 h 117"/>
                <a:gd name="T2" fmla="*/ 2147483647 w 34"/>
                <a:gd name="T3" fmla="*/ 2147483647 h 117"/>
                <a:gd name="T4" fmla="*/ 2147483647 w 34"/>
                <a:gd name="T5" fmla="*/ 2147483647 h 117"/>
                <a:gd name="T6" fmla="*/ 2147483647 w 34"/>
                <a:gd name="T7" fmla="*/ 2147483647 h 117"/>
                <a:gd name="T8" fmla="*/ 2147483647 w 34"/>
                <a:gd name="T9" fmla="*/ 2147483647 h 117"/>
                <a:gd name="T10" fmla="*/ 2147483647 w 34"/>
                <a:gd name="T11" fmla="*/ 2147483647 h 117"/>
                <a:gd name="T12" fmla="*/ 0 w 34"/>
                <a:gd name="T13" fmla="*/ 2147483647 h 117"/>
                <a:gd name="T14" fmla="*/ 2147483647 w 34"/>
                <a:gd name="T15" fmla="*/ 2147483647 h 117"/>
                <a:gd name="T16" fmla="*/ 2147483647 w 34"/>
                <a:gd name="T17" fmla="*/ 2147483647 h 117"/>
                <a:gd name="T18" fmla="*/ 2147483647 w 34"/>
                <a:gd name="T19" fmla="*/ 0 h 117"/>
                <a:gd name="T20" fmla="*/ 2147483647 w 34"/>
                <a:gd name="T21" fmla="*/ 2147483647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"/>
                <a:gd name="T34" fmla="*/ 0 h 117"/>
                <a:gd name="T35" fmla="*/ 34 w 34"/>
                <a:gd name="T36" fmla="*/ 117 h 1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" h="117">
                  <a:moveTo>
                    <a:pt x="31" y="2"/>
                  </a:moveTo>
                  <a:cubicBezTo>
                    <a:pt x="32" y="3"/>
                    <a:pt x="33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29" y="19"/>
                    <a:pt x="23" y="36"/>
                    <a:pt x="18" y="53"/>
                  </a:cubicBezTo>
                  <a:cubicBezTo>
                    <a:pt x="13" y="67"/>
                    <a:pt x="9" y="82"/>
                    <a:pt x="6" y="96"/>
                  </a:cubicBezTo>
                  <a:cubicBezTo>
                    <a:pt x="4" y="103"/>
                    <a:pt x="2" y="110"/>
                    <a:pt x="1" y="117"/>
                  </a:cubicBezTo>
                  <a:cubicBezTo>
                    <a:pt x="1" y="114"/>
                    <a:pt x="0" y="110"/>
                    <a:pt x="0" y="107"/>
                  </a:cubicBezTo>
                  <a:cubicBezTo>
                    <a:pt x="1" y="96"/>
                    <a:pt x="4" y="86"/>
                    <a:pt x="7" y="77"/>
                  </a:cubicBezTo>
                  <a:cubicBezTo>
                    <a:pt x="13" y="53"/>
                    <a:pt x="21" y="29"/>
                    <a:pt x="28" y="6"/>
                  </a:cubicBezTo>
                  <a:cubicBezTo>
                    <a:pt x="29" y="4"/>
                    <a:pt x="30" y="2"/>
                    <a:pt x="30" y="0"/>
                  </a:cubicBezTo>
                  <a:cubicBezTo>
                    <a:pt x="31" y="0"/>
                    <a:pt x="31" y="1"/>
                    <a:pt x="3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1" name="Freeform 1958"/>
            <p:cNvSpPr>
              <a:spLocks noChangeArrowheads="1"/>
            </p:cNvSpPr>
            <p:nvPr/>
          </p:nvSpPr>
          <p:spPr bwMode="auto">
            <a:xfrm>
              <a:off x="1092200" y="519113"/>
              <a:ext cx="26988" cy="17463"/>
            </a:xfrm>
            <a:custGeom>
              <a:avLst/>
              <a:gdLst>
                <a:gd name="T0" fmla="*/ 2147483647 w 21"/>
                <a:gd name="T1" fmla="*/ 2147483647 h 13"/>
                <a:gd name="T2" fmla="*/ 2147483647 w 21"/>
                <a:gd name="T3" fmla="*/ 2147483647 h 13"/>
                <a:gd name="T4" fmla="*/ 2147483647 w 21"/>
                <a:gd name="T5" fmla="*/ 2147483647 h 13"/>
                <a:gd name="T6" fmla="*/ 0 w 21"/>
                <a:gd name="T7" fmla="*/ 2147483647 h 13"/>
                <a:gd name="T8" fmla="*/ 2147483647 w 21"/>
                <a:gd name="T9" fmla="*/ 2147483647 h 13"/>
                <a:gd name="T10" fmla="*/ 2147483647 w 21"/>
                <a:gd name="T11" fmla="*/ 2147483647 h 13"/>
                <a:gd name="T12" fmla="*/ 2147483647 w 21"/>
                <a:gd name="T13" fmla="*/ 2147483647 h 13"/>
                <a:gd name="T14" fmla="*/ 2147483647 w 21"/>
                <a:gd name="T15" fmla="*/ 2147483647 h 13"/>
                <a:gd name="T16" fmla="*/ 2147483647 w 21"/>
                <a:gd name="T17" fmla="*/ 2147483647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"/>
                <a:gd name="T28" fmla="*/ 0 h 13"/>
                <a:gd name="T29" fmla="*/ 21 w 21"/>
                <a:gd name="T30" fmla="*/ 13 h 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" h="13">
                  <a:moveTo>
                    <a:pt x="20" y="1"/>
                  </a:moveTo>
                  <a:cubicBezTo>
                    <a:pt x="20" y="0"/>
                    <a:pt x="21" y="1"/>
                    <a:pt x="21" y="1"/>
                  </a:cubicBezTo>
                  <a:cubicBezTo>
                    <a:pt x="20" y="7"/>
                    <a:pt x="16" y="11"/>
                    <a:pt x="11" y="12"/>
                  </a:cubicBezTo>
                  <a:cubicBezTo>
                    <a:pt x="3" y="13"/>
                    <a:pt x="3" y="7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3"/>
                    <a:pt x="3" y="4"/>
                    <a:pt x="4" y="6"/>
                  </a:cubicBezTo>
                  <a:cubicBezTo>
                    <a:pt x="4" y="7"/>
                    <a:pt x="5" y="10"/>
                    <a:pt x="8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7" y="7"/>
                    <a:pt x="17" y="3"/>
                    <a:pt x="2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2" name="Freeform 1959"/>
            <p:cNvSpPr>
              <a:spLocks noChangeArrowheads="1"/>
            </p:cNvSpPr>
            <p:nvPr/>
          </p:nvSpPr>
          <p:spPr bwMode="auto">
            <a:xfrm>
              <a:off x="1089025" y="977900"/>
              <a:ext cx="4763" cy="23813"/>
            </a:xfrm>
            <a:custGeom>
              <a:avLst/>
              <a:gdLst>
                <a:gd name="T0" fmla="*/ 2147483647 w 3"/>
                <a:gd name="T1" fmla="*/ 0 h 18"/>
                <a:gd name="T2" fmla="*/ 2147483647 w 3"/>
                <a:gd name="T3" fmla="*/ 2147483647 h 18"/>
                <a:gd name="T4" fmla="*/ 2147483647 w 3"/>
                <a:gd name="T5" fmla="*/ 2147483647 h 18"/>
                <a:gd name="T6" fmla="*/ 2147483647 w 3"/>
                <a:gd name="T7" fmla="*/ 2147483647 h 18"/>
                <a:gd name="T8" fmla="*/ 2147483647 w 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8"/>
                <a:gd name="T17" fmla="*/ 3 w 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8">
                  <a:moveTo>
                    <a:pt x="2" y="0"/>
                  </a:moveTo>
                  <a:cubicBezTo>
                    <a:pt x="2" y="3"/>
                    <a:pt x="3" y="7"/>
                    <a:pt x="3" y="10"/>
                  </a:cubicBezTo>
                  <a:cubicBezTo>
                    <a:pt x="3" y="13"/>
                    <a:pt x="3" y="15"/>
                    <a:pt x="3" y="17"/>
                  </a:cubicBezTo>
                  <a:cubicBezTo>
                    <a:pt x="3" y="18"/>
                    <a:pt x="1" y="18"/>
                    <a:pt x="1" y="17"/>
                  </a:cubicBezTo>
                  <a:cubicBezTo>
                    <a:pt x="0" y="11"/>
                    <a:pt x="1" y="6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3" name="Freeform 1960"/>
            <p:cNvSpPr>
              <a:spLocks noChangeArrowheads="1"/>
            </p:cNvSpPr>
            <p:nvPr/>
          </p:nvSpPr>
          <p:spPr bwMode="auto">
            <a:xfrm>
              <a:off x="1089025" y="990600"/>
              <a:ext cx="7938" cy="46038"/>
            </a:xfrm>
            <a:custGeom>
              <a:avLst/>
              <a:gdLst>
                <a:gd name="T0" fmla="*/ 2147483647 w 6"/>
                <a:gd name="T1" fmla="*/ 2147483647 h 35"/>
                <a:gd name="T2" fmla="*/ 2147483647 w 6"/>
                <a:gd name="T3" fmla="*/ 2147483647 h 35"/>
                <a:gd name="T4" fmla="*/ 2147483647 w 6"/>
                <a:gd name="T5" fmla="*/ 2147483647 h 35"/>
                <a:gd name="T6" fmla="*/ 2147483647 w 6"/>
                <a:gd name="T7" fmla="*/ 2147483647 h 35"/>
                <a:gd name="T8" fmla="*/ 0 w 6"/>
                <a:gd name="T9" fmla="*/ 2147483647 h 35"/>
                <a:gd name="T10" fmla="*/ 2147483647 w 6"/>
                <a:gd name="T11" fmla="*/ 2147483647 h 35"/>
                <a:gd name="T12" fmla="*/ 2147483647 w 6"/>
                <a:gd name="T13" fmla="*/ 2147483647 h 35"/>
                <a:gd name="T14" fmla="*/ 2147483647 w 6"/>
                <a:gd name="T15" fmla="*/ 0 h 35"/>
                <a:gd name="T16" fmla="*/ 2147483647 w 6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35"/>
                <a:gd name="T29" fmla="*/ 6 w 6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35">
                  <a:moveTo>
                    <a:pt x="5" y="20"/>
                  </a:moveTo>
                  <a:cubicBezTo>
                    <a:pt x="6" y="25"/>
                    <a:pt x="6" y="29"/>
                    <a:pt x="6" y="33"/>
                  </a:cubicBezTo>
                  <a:cubicBezTo>
                    <a:pt x="5" y="33"/>
                    <a:pt x="4" y="34"/>
                    <a:pt x="4" y="35"/>
                  </a:cubicBezTo>
                  <a:cubicBezTo>
                    <a:pt x="4" y="32"/>
                    <a:pt x="3" y="30"/>
                    <a:pt x="3" y="28"/>
                  </a:cubicBezTo>
                  <a:cubicBezTo>
                    <a:pt x="2" y="21"/>
                    <a:pt x="1" y="1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3" y="8"/>
                    <a:pt x="3" y="7"/>
                  </a:cubicBezTo>
                  <a:cubicBezTo>
                    <a:pt x="3" y="5"/>
                    <a:pt x="3" y="3"/>
                    <a:pt x="3" y="0"/>
                  </a:cubicBezTo>
                  <a:cubicBezTo>
                    <a:pt x="4" y="7"/>
                    <a:pt x="5" y="14"/>
                    <a:pt x="5" y="2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4" name="Freeform 1961"/>
            <p:cNvSpPr>
              <a:spLocks noChangeArrowheads="1"/>
            </p:cNvSpPr>
            <p:nvPr/>
          </p:nvSpPr>
          <p:spPr bwMode="auto">
            <a:xfrm>
              <a:off x="1079500" y="1800225"/>
              <a:ext cx="6350" cy="60325"/>
            </a:xfrm>
            <a:custGeom>
              <a:avLst/>
              <a:gdLst>
                <a:gd name="T0" fmla="*/ 2147483647 w 5"/>
                <a:gd name="T1" fmla="*/ 2147483647 h 46"/>
                <a:gd name="T2" fmla="*/ 2147483647 w 5"/>
                <a:gd name="T3" fmla="*/ 2147483647 h 46"/>
                <a:gd name="T4" fmla="*/ 2147483647 w 5"/>
                <a:gd name="T5" fmla="*/ 0 h 46"/>
                <a:gd name="T6" fmla="*/ 2147483647 w 5"/>
                <a:gd name="T7" fmla="*/ 0 h 46"/>
                <a:gd name="T8" fmla="*/ 2147483647 w 5"/>
                <a:gd name="T9" fmla="*/ 2147483647 h 46"/>
                <a:gd name="T10" fmla="*/ 2147483647 w 5"/>
                <a:gd name="T11" fmla="*/ 2147483647 h 46"/>
                <a:gd name="T12" fmla="*/ 2147483647 w 5"/>
                <a:gd name="T13" fmla="*/ 2147483647 h 46"/>
                <a:gd name="T14" fmla="*/ 0 w 5"/>
                <a:gd name="T15" fmla="*/ 2147483647 h 46"/>
                <a:gd name="T16" fmla="*/ 2147483647 w 5"/>
                <a:gd name="T17" fmla="*/ 2147483647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46"/>
                <a:gd name="T29" fmla="*/ 5 w 5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46">
                  <a:moveTo>
                    <a:pt x="1" y="37"/>
                  </a:moveTo>
                  <a:cubicBezTo>
                    <a:pt x="1" y="33"/>
                    <a:pt x="1" y="28"/>
                    <a:pt x="2" y="24"/>
                  </a:cubicBezTo>
                  <a:cubicBezTo>
                    <a:pt x="2" y="16"/>
                    <a:pt x="1" y="8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5" y="8"/>
                    <a:pt x="5" y="17"/>
                    <a:pt x="5" y="25"/>
                  </a:cubicBezTo>
                  <a:cubicBezTo>
                    <a:pt x="5" y="29"/>
                    <a:pt x="5" y="34"/>
                    <a:pt x="5" y="39"/>
                  </a:cubicBezTo>
                  <a:cubicBezTo>
                    <a:pt x="4" y="40"/>
                    <a:pt x="4" y="42"/>
                    <a:pt x="4" y="44"/>
                  </a:cubicBezTo>
                  <a:cubicBezTo>
                    <a:pt x="3" y="45"/>
                    <a:pt x="1" y="45"/>
                    <a:pt x="0" y="46"/>
                  </a:cubicBezTo>
                  <a:cubicBezTo>
                    <a:pt x="0" y="43"/>
                    <a:pt x="1" y="40"/>
                    <a:pt x="1" y="3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5" name="Freeform 1962"/>
            <p:cNvSpPr>
              <a:spLocks noChangeArrowheads="1"/>
            </p:cNvSpPr>
            <p:nvPr/>
          </p:nvSpPr>
          <p:spPr bwMode="auto">
            <a:xfrm>
              <a:off x="1081087" y="1849438"/>
              <a:ext cx="115888" cy="52388"/>
            </a:xfrm>
            <a:custGeom>
              <a:avLst/>
              <a:gdLst>
                <a:gd name="T0" fmla="*/ 0 w 89"/>
                <a:gd name="T1" fmla="*/ 2147483647 h 40"/>
                <a:gd name="T2" fmla="*/ 2147483647 w 89"/>
                <a:gd name="T3" fmla="*/ 2147483647 h 40"/>
                <a:gd name="T4" fmla="*/ 2147483647 w 89"/>
                <a:gd name="T5" fmla="*/ 0 h 40"/>
                <a:gd name="T6" fmla="*/ 2147483647 w 89"/>
                <a:gd name="T7" fmla="*/ 2147483647 h 40"/>
                <a:gd name="T8" fmla="*/ 2147483647 w 89"/>
                <a:gd name="T9" fmla="*/ 2147483647 h 40"/>
                <a:gd name="T10" fmla="*/ 2147483647 w 89"/>
                <a:gd name="T11" fmla="*/ 2147483647 h 40"/>
                <a:gd name="T12" fmla="*/ 2147483647 w 89"/>
                <a:gd name="T13" fmla="*/ 2147483647 h 40"/>
                <a:gd name="T14" fmla="*/ 2147483647 w 89"/>
                <a:gd name="T15" fmla="*/ 2147483647 h 40"/>
                <a:gd name="T16" fmla="*/ 2147483647 w 89"/>
                <a:gd name="T17" fmla="*/ 2147483647 h 40"/>
                <a:gd name="T18" fmla="*/ 2147483647 w 89"/>
                <a:gd name="T19" fmla="*/ 2147483647 h 40"/>
                <a:gd name="T20" fmla="*/ 2147483647 w 89"/>
                <a:gd name="T21" fmla="*/ 2147483647 h 40"/>
                <a:gd name="T22" fmla="*/ 2147483647 w 89"/>
                <a:gd name="T23" fmla="*/ 2147483647 h 40"/>
                <a:gd name="T24" fmla="*/ 2147483647 w 89"/>
                <a:gd name="T25" fmla="*/ 2147483647 h 40"/>
                <a:gd name="T26" fmla="*/ 2147483647 w 89"/>
                <a:gd name="T27" fmla="*/ 2147483647 h 40"/>
                <a:gd name="T28" fmla="*/ 0 w 89"/>
                <a:gd name="T29" fmla="*/ 2147483647 h 40"/>
                <a:gd name="T30" fmla="*/ 0 w 89"/>
                <a:gd name="T31" fmla="*/ 2147483647 h 40"/>
                <a:gd name="T32" fmla="*/ 0 w 89"/>
                <a:gd name="T33" fmla="*/ 2147483647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9"/>
                <a:gd name="T52" fmla="*/ 0 h 40"/>
                <a:gd name="T53" fmla="*/ 89 w 89"/>
                <a:gd name="T54" fmla="*/ 40 h 4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9" h="40">
                  <a:moveTo>
                    <a:pt x="0" y="11"/>
                  </a:moveTo>
                  <a:cubicBezTo>
                    <a:pt x="1" y="9"/>
                    <a:pt x="2" y="8"/>
                    <a:pt x="2" y="6"/>
                  </a:cubicBezTo>
                  <a:cubicBezTo>
                    <a:pt x="11" y="2"/>
                    <a:pt x="22" y="0"/>
                    <a:pt x="32" y="0"/>
                  </a:cubicBezTo>
                  <a:cubicBezTo>
                    <a:pt x="33" y="0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2"/>
                    <a:pt x="38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60" y="3"/>
                    <a:pt x="84" y="13"/>
                    <a:pt x="89" y="36"/>
                  </a:cubicBezTo>
                  <a:cubicBezTo>
                    <a:pt x="89" y="38"/>
                    <a:pt x="89" y="39"/>
                    <a:pt x="87" y="40"/>
                  </a:cubicBezTo>
                  <a:cubicBezTo>
                    <a:pt x="86" y="40"/>
                    <a:pt x="85" y="40"/>
                    <a:pt x="84" y="40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7"/>
                    <a:pt x="86" y="36"/>
                    <a:pt x="86" y="35"/>
                  </a:cubicBezTo>
                  <a:cubicBezTo>
                    <a:pt x="85" y="35"/>
                    <a:pt x="84" y="35"/>
                    <a:pt x="84" y="35"/>
                  </a:cubicBezTo>
                  <a:cubicBezTo>
                    <a:pt x="77" y="12"/>
                    <a:pt x="49" y="4"/>
                    <a:pt x="28" y="5"/>
                  </a:cubicBezTo>
                  <a:cubicBezTo>
                    <a:pt x="18" y="6"/>
                    <a:pt x="8" y="8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6" name="Freeform 1963"/>
            <p:cNvSpPr>
              <a:spLocks noChangeArrowheads="1"/>
            </p:cNvSpPr>
            <p:nvPr/>
          </p:nvSpPr>
          <p:spPr bwMode="auto">
            <a:xfrm>
              <a:off x="1081087" y="1797050"/>
              <a:ext cx="1588" cy="3175"/>
            </a:xfrm>
            <a:custGeom>
              <a:avLst/>
              <a:gdLst>
                <a:gd name="T0" fmla="*/ 0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7" name="Freeform 1964"/>
            <p:cNvSpPr>
              <a:spLocks noChangeArrowheads="1"/>
            </p:cNvSpPr>
            <p:nvPr/>
          </p:nvSpPr>
          <p:spPr bwMode="auto">
            <a:xfrm>
              <a:off x="1079500" y="1857375"/>
              <a:ext cx="4763" cy="6350"/>
            </a:xfrm>
            <a:custGeom>
              <a:avLst/>
              <a:gdLst>
                <a:gd name="T0" fmla="*/ 2147483647 w 4"/>
                <a:gd name="T1" fmla="*/ 0 h 5"/>
                <a:gd name="T2" fmla="*/ 2147483647 w 4"/>
                <a:gd name="T3" fmla="*/ 2147483647 h 5"/>
                <a:gd name="T4" fmla="*/ 2147483647 w 4"/>
                <a:gd name="T5" fmla="*/ 2147483647 h 5"/>
                <a:gd name="T6" fmla="*/ 0 w 4"/>
                <a:gd name="T7" fmla="*/ 2147483647 h 5"/>
                <a:gd name="T8" fmla="*/ 0 w 4"/>
                <a:gd name="T9" fmla="*/ 2147483647 h 5"/>
                <a:gd name="T10" fmla="*/ 2147483647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4" y="0"/>
                  </a:moveTo>
                  <a:cubicBezTo>
                    <a:pt x="4" y="2"/>
                    <a:pt x="3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8" name="Freeform 1965"/>
            <p:cNvSpPr>
              <a:spLocks noChangeArrowheads="1"/>
            </p:cNvSpPr>
            <p:nvPr/>
          </p:nvSpPr>
          <p:spPr bwMode="auto">
            <a:xfrm>
              <a:off x="1074737" y="673100"/>
              <a:ext cx="6350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0 h 3"/>
                <a:gd name="T4" fmla="*/ 2147483647 w 4"/>
                <a:gd name="T5" fmla="*/ 2147483647 h 3"/>
                <a:gd name="T6" fmla="*/ 2147483647 w 4"/>
                <a:gd name="T7" fmla="*/ 2147483647 h 3"/>
                <a:gd name="T8" fmla="*/ 0 w 4"/>
                <a:gd name="T9" fmla="*/ 2147483647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2" y="3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89" name="Freeform 1966"/>
            <p:cNvSpPr>
              <a:spLocks noChangeArrowheads="1"/>
            </p:cNvSpPr>
            <p:nvPr/>
          </p:nvSpPr>
          <p:spPr bwMode="auto">
            <a:xfrm>
              <a:off x="1077912" y="709613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2147483647 w 2"/>
                <a:gd name="T3" fmla="*/ 2147483647 h 2"/>
                <a:gd name="T4" fmla="*/ 0 w 2"/>
                <a:gd name="T5" fmla="*/ 2147483647 h 2"/>
                <a:gd name="T6" fmla="*/ 0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0" name="Freeform 1967"/>
            <p:cNvSpPr>
              <a:spLocks noChangeArrowheads="1"/>
            </p:cNvSpPr>
            <p:nvPr/>
          </p:nvSpPr>
          <p:spPr bwMode="auto">
            <a:xfrm>
              <a:off x="1071562" y="671513"/>
              <a:ext cx="58738" cy="42863"/>
            </a:xfrm>
            <a:custGeom>
              <a:avLst/>
              <a:gdLst>
                <a:gd name="T0" fmla="*/ 2147483647 w 45"/>
                <a:gd name="T1" fmla="*/ 2147483647 h 32"/>
                <a:gd name="T2" fmla="*/ 2147483647 w 45"/>
                <a:gd name="T3" fmla="*/ 2147483647 h 32"/>
                <a:gd name="T4" fmla="*/ 2147483647 w 45"/>
                <a:gd name="T5" fmla="*/ 2147483647 h 32"/>
                <a:gd name="T6" fmla="*/ 2147483647 w 45"/>
                <a:gd name="T7" fmla="*/ 2147483647 h 32"/>
                <a:gd name="T8" fmla="*/ 2147483647 w 45"/>
                <a:gd name="T9" fmla="*/ 2147483647 h 32"/>
                <a:gd name="T10" fmla="*/ 2147483647 w 45"/>
                <a:gd name="T11" fmla="*/ 2147483647 h 32"/>
                <a:gd name="T12" fmla="*/ 2147483647 w 45"/>
                <a:gd name="T13" fmla="*/ 2147483647 h 32"/>
                <a:gd name="T14" fmla="*/ 2147483647 w 45"/>
                <a:gd name="T15" fmla="*/ 0 h 32"/>
                <a:gd name="T16" fmla="*/ 2147483647 w 45"/>
                <a:gd name="T17" fmla="*/ 2147483647 h 32"/>
                <a:gd name="T18" fmla="*/ 2147483647 w 45"/>
                <a:gd name="T19" fmla="*/ 2147483647 h 32"/>
                <a:gd name="T20" fmla="*/ 2147483647 w 45"/>
                <a:gd name="T21" fmla="*/ 2147483647 h 32"/>
                <a:gd name="T22" fmla="*/ 2147483647 w 45"/>
                <a:gd name="T23" fmla="*/ 2147483647 h 32"/>
                <a:gd name="T24" fmla="*/ 2147483647 w 45"/>
                <a:gd name="T25" fmla="*/ 2147483647 h 32"/>
                <a:gd name="T26" fmla="*/ 2147483647 w 45"/>
                <a:gd name="T27" fmla="*/ 2147483647 h 32"/>
                <a:gd name="T28" fmla="*/ 2147483647 w 45"/>
                <a:gd name="T29" fmla="*/ 2147483647 h 32"/>
                <a:gd name="T30" fmla="*/ 2147483647 w 45"/>
                <a:gd name="T31" fmla="*/ 2147483647 h 32"/>
                <a:gd name="T32" fmla="*/ 2147483647 w 45"/>
                <a:gd name="T33" fmla="*/ 2147483647 h 32"/>
                <a:gd name="T34" fmla="*/ 2147483647 w 45"/>
                <a:gd name="T35" fmla="*/ 2147483647 h 32"/>
                <a:gd name="T36" fmla="*/ 2147483647 w 45"/>
                <a:gd name="T37" fmla="*/ 2147483647 h 32"/>
                <a:gd name="T38" fmla="*/ 2147483647 w 45"/>
                <a:gd name="T39" fmla="*/ 2147483647 h 32"/>
                <a:gd name="T40" fmla="*/ 2147483647 w 45"/>
                <a:gd name="T41" fmla="*/ 2147483647 h 32"/>
                <a:gd name="T42" fmla="*/ 2147483647 w 45"/>
                <a:gd name="T43" fmla="*/ 2147483647 h 32"/>
                <a:gd name="T44" fmla="*/ 2147483647 w 45"/>
                <a:gd name="T45" fmla="*/ 2147483647 h 32"/>
                <a:gd name="T46" fmla="*/ 2147483647 w 45"/>
                <a:gd name="T47" fmla="*/ 2147483647 h 32"/>
                <a:gd name="T48" fmla="*/ 2147483647 w 45"/>
                <a:gd name="T49" fmla="*/ 2147483647 h 32"/>
                <a:gd name="T50" fmla="*/ 2147483647 w 45"/>
                <a:gd name="T51" fmla="*/ 2147483647 h 32"/>
                <a:gd name="T52" fmla="*/ 2147483647 w 45"/>
                <a:gd name="T53" fmla="*/ 2147483647 h 32"/>
                <a:gd name="T54" fmla="*/ 2147483647 w 45"/>
                <a:gd name="T55" fmla="*/ 2147483647 h 32"/>
                <a:gd name="T56" fmla="*/ 0 w 45"/>
                <a:gd name="T57" fmla="*/ 2147483647 h 32"/>
                <a:gd name="T58" fmla="*/ 2147483647 w 45"/>
                <a:gd name="T59" fmla="*/ 2147483647 h 32"/>
                <a:gd name="T60" fmla="*/ 2147483647 w 45"/>
                <a:gd name="T61" fmla="*/ 2147483647 h 32"/>
                <a:gd name="T62" fmla="*/ 2147483647 w 45"/>
                <a:gd name="T63" fmla="*/ 2147483647 h 32"/>
                <a:gd name="T64" fmla="*/ 2147483647 w 45"/>
                <a:gd name="T65" fmla="*/ 2147483647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"/>
                <a:gd name="T100" fmla="*/ 0 h 32"/>
                <a:gd name="T101" fmla="*/ 45 w 45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" h="32">
                  <a:moveTo>
                    <a:pt x="6" y="27"/>
                  </a:moveTo>
                  <a:cubicBezTo>
                    <a:pt x="16" y="29"/>
                    <a:pt x="28" y="29"/>
                    <a:pt x="38" y="27"/>
                  </a:cubicBezTo>
                  <a:cubicBezTo>
                    <a:pt x="39" y="27"/>
                    <a:pt x="40" y="26"/>
                    <a:pt x="41" y="26"/>
                  </a:cubicBezTo>
                  <a:cubicBezTo>
                    <a:pt x="43" y="25"/>
                    <a:pt x="42" y="26"/>
                    <a:pt x="42" y="25"/>
                  </a:cubicBezTo>
                  <a:cubicBezTo>
                    <a:pt x="42" y="22"/>
                    <a:pt x="41" y="20"/>
                    <a:pt x="41" y="18"/>
                  </a:cubicBezTo>
                  <a:cubicBezTo>
                    <a:pt x="40" y="12"/>
                    <a:pt x="38" y="7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9" y="1"/>
                    <a:pt x="39" y="0"/>
                  </a:cubicBezTo>
                  <a:cubicBezTo>
                    <a:pt x="39" y="1"/>
                    <a:pt x="39" y="1"/>
                    <a:pt x="39" y="2"/>
                  </a:cubicBezTo>
                  <a:cubicBezTo>
                    <a:pt x="39" y="2"/>
                    <a:pt x="38" y="2"/>
                    <a:pt x="38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9" y="3"/>
                    <a:pt x="39" y="3"/>
                    <a:pt x="40" y="3"/>
                  </a:cubicBezTo>
                  <a:cubicBezTo>
                    <a:pt x="43" y="9"/>
                    <a:pt x="45" y="15"/>
                    <a:pt x="45" y="21"/>
                  </a:cubicBezTo>
                  <a:cubicBezTo>
                    <a:pt x="45" y="21"/>
                    <a:pt x="45" y="21"/>
                    <a:pt x="44" y="21"/>
                  </a:cubicBezTo>
                  <a:cubicBezTo>
                    <a:pt x="44" y="22"/>
                    <a:pt x="44" y="23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5" y="27"/>
                  </a:cubicBezTo>
                  <a:cubicBezTo>
                    <a:pt x="45" y="28"/>
                    <a:pt x="44" y="28"/>
                    <a:pt x="44" y="29"/>
                  </a:cubicBezTo>
                  <a:cubicBezTo>
                    <a:pt x="43" y="29"/>
                    <a:pt x="41" y="29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39" y="28"/>
                    <a:pt x="39" y="28"/>
                    <a:pt x="38" y="29"/>
                  </a:cubicBezTo>
                  <a:cubicBezTo>
                    <a:pt x="38" y="29"/>
                    <a:pt x="38" y="30"/>
                    <a:pt x="38" y="30"/>
                  </a:cubicBezTo>
                  <a:cubicBezTo>
                    <a:pt x="31" y="32"/>
                    <a:pt x="22" y="32"/>
                    <a:pt x="15" y="32"/>
                  </a:cubicBezTo>
                  <a:cubicBezTo>
                    <a:pt x="12" y="31"/>
                    <a:pt x="9" y="31"/>
                    <a:pt x="7" y="31"/>
                  </a:cubicBezTo>
                  <a:cubicBezTo>
                    <a:pt x="7" y="30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4" y="30"/>
                    <a:pt x="3" y="30"/>
                    <a:pt x="2" y="30"/>
                  </a:cubicBezTo>
                  <a:cubicBezTo>
                    <a:pt x="1" y="30"/>
                    <a:pt x="0" y="27"/>
                    <a:pt x="0" y="25"/>
                  </a:cubicBezTo>
                  <a:cubicBezTo>
                    <a:pt x="1" y="25"/>
                    <a:pt x="1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6"/>
                    <a:pt x="4" y="27"/>
                    <a:pt x="6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1" name="Freeform 1968"/>
            <p:cNvSpPr>
              <a:spLocks noChangeArrowheads="1"/>
            </p:cNvSpPr>
            <p:nvPr/>
          </p:nvSpPr>
          <p:spPr bwMode="auto">
            <a:xfrm>
              <a:off x="1066800" y="1071563"/>
              <a:ext cx="176213" cy="234950"/>
            </a:xfrm>
            <a:custGeom>
              <a:avLst/>
              <a:gdLst>
                <a:gd name="T0" fmla="*/ 2147483647 w 136"/>
                <a:gd name="T1" fmla="*/ 2147483647 h 181"/>
                <a:gd name="T2" fmla="*/ 2147483647 w 136"/>
                <a:gd name="T3" fmla="*/ 2147483647 h 181"/>
                <a:gd name="T4" fmla="*/ 2147483647 w 136"/>
                <a:gd name="T5" fmla="*/ 2147483647 h 181"/>
                <a:gd name="T6" fmla="*/ 2147483647 w 136"/>
                <a:gd name="T7" fmla="*/ 2147483647 h 181"/>
                <a:gd name="T8" fmla="*/ 2147483647 w 136"/>
                <a:gd name="T9" fmla="*/ 2147483647 h 181"/>
                <a:gd name="T10" fmla="*/ 2147483647 w 136"/>
                <a:gd name="T11" fmla="*/ 2147483647 h 181"/>
                <a:gd name="T12" fmla="*/ 2147483647 w 136"/>
                <a:gd name="T13" fmla="*/ 2147483647 h 181"/>
                <a:gd name="T14" fmla="*/ 2147483647 w 136"/>
                <a:gd name="T15" fmla="*/ 2147483647 h 181"/>
                <a:gd name="T16" fmla="*/ 2147483647 w 136"/>
                <a:gd name="T17" fmla="*/ 2147483647 h 181"/>
                <a:gd name="T18" fmla="*/ 0 w 136"/>
                <a:gd name="T19" fmla="*/ 2147483647 h 181"/>
                <a:gd name="T20" fmla="*/ 2147483647 w 136"/>
                <a:gd name="T21" fmla="*/ 0 h 181"/>
                <a:gd name="T22" fmla="*/ 2147483647 w 136"/>
                <a:gd name="T23" fmla="*/ 2147483647 h 181"/>
                <a:gd name="T24" fmla="*/ 2147483647 w 136"/>
                <a:gd name="T25" fmla="*/ 2147483647 h 1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6"/>
                <a:gd name="T40" fmla="*/ 0 h 181"/>
                <a:gd name="T41" fmla="*/ 136 w 136"/>
                <a:gd name="T42" fmla="*/ 181 h 18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6" h="181">
                  <a:moveTo>
                    <a:pt x="98" y="113"/>
                  </a:moveTo>
                  <a:cubicBezTo>
                    <a:pt x="112" y="134"/>
                    <a:pt x="124" y="156"/>
                    <a:pt x="136" y="17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3" y="177"/>
                    <a:pt x="131" y="179"/>
                    <a:pt x="132" y="180"/>
                  </a:cubicBezTo>
                  <a:cubicBezTo>
                    <a:pt x="132" y="180"/>
                    <a:pt x="132" y="180"/>
                    <a:pt x="132" y="181"/>
                  </a:cubicBezTo>
                  <a:cubicBezTo>
                    <a:pt x="129" y="174"/>
                    <a:pt x="125" y="167"/>
                    <a:pt x="121" y="160"/>
                  </a:cubicBezTo>
                  <a:cubicBezTo>
                    <a:pt x="102" y="126"/>
                    <a:pt x="82" y="93"/>
                    <a:pt x="58" y="62"/>
                  </a:cubicBezTo>
                  <a:cubicBezTo>
                    <a:pt x="48" y="49"/>
                    <a:pt x="37" y="36"/>
                    <a:pt x="26" y="24"/>
                  </a:cubicBezTo>
                  <a:cubicBezTo>
                    <a:pt x="18" y="16"/>
                    <a:pt x="10" y="8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15" y="6"/>
                    <a:pt x="24" y="16"/>
                    <a:pt x="33" y="25"/>
                  </a:cubicBezTo>
                  <a:cubicBezTo>
                    <a:pt x="58" y="52"/>
                    <a:pt x="79" y="82"/>
                    <a:pt x="98" y="11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2" name="Freeform 1969"/>
            <p:cNvSpPr>
              <a:spLocks noChangeArrowheads="1"/>
            </p:cNvSpPr>
            <p:nvPr/>
          </p:nvSpPr>
          <p:spPr bwMode="auto">
            <a:xfrm>
              <a:off x="1071562" y="668338"/>
              <a:ext cx="47625" cy="34925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2147483647 w 37"/>
                <a:gd name="T11" fmla="*/ 2147483647 h 27"/>
                <a:gd name="T12" fmla="*/ 2147483647 w 37"/>
                <a:gd name="T13" fmla="*/ 2147483647 h 27"/>
                <a:gd name="T14" fmla="*/ 0 w 37"/>
                <a:gd name="T15" fmla="*/ 2147483647 h 27"/>
                <a:gd name="T16" fmla="*/ 0 w 37"/>
                <a:gd name="T17" fmla="*/ 2147483647 h 27"/>
                <a:gd name="T18" fmla="*/ 2147483647 w 37"/>
                <a:gd name="T19" fmla="*/ 2147483647 h 27"/>
                <a:gd name="T20" fmla="*/ 2147483647 w 37"/>
                <a:gd name="T21" fmla="*/ 2147483647 h 27"/>
                <a:gd name="T22" fmla="*/ 2147483647 w 37"/>
                <a:gd name="T23" fmla="*/ 2147483647 h 27"/>
                <a:gd name="T24" fmla="*/ 2147483647 w 37"/>
                <a:gd name="T25" fmla="*/ 2147483647 h 27"/>
                <a:gd name="T26" fmla="*/ 2147483647 w 37"/>
                <a:gd name="T27" fmla="*/ 2147483647 h 27"/>
                <a:gd name="T28" fmla="*/ 2147483647 w 37"/>
                <a:gd name="T29" fmla="*/ 2147483647 h 27"/>
                <a:gd name="T30" fmla="*/ 2147483647 w 37"/>
                <a:gd name="T31" fmla="*/ 2147483647 h 27"/>
                <a:gd name="T32" fmla="*/ 2147483647 w 37"/>
                <a:gd name="T33" fmla="*/ 2147483647 h 27"/>
                <a:gd name="T34" fmla="*/ 2147483647 w 37"/>
                <a:gd name="T35" fmla="*/ 2147483647 h 27"/>
                <a:gd name="T36" fmla="*/ 2147483647 w 37"/>
                <a:gd name="T37" fmla="*/ 2147483647 h 27"/>
                <a:gd name="T38" fmla="*/ 2147483647 w 37"/>
                <a:gd name="T39" fmla="*/ 2147483647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7"/>
                <a:gd name="T61" fmla="*/ 0 h 27"/>
                <a:gd name="T62" fmla="*/ 37 w 37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7" h="27">
                  <a:moveTo>
                    <a:pt x="23" y="5"/>
                  </a:moveTo>
                  <a:cubicBezTo>
                    <a:pt x="18" y="5"/>
                    <a:pt x="13" y="5"/>
                    <a:pt x="8" y="6"/>
                  </a:cubicBezTo>
                  <a:cubicBezTo>
                    <a:pt x="6" y="6"/>
                    <a:pt x="4" y="17"/>
                    <a:pt x="4" y="19"/>
                  </a:cubicBezTo>
                  <a:cubicBezTo>
                    <a:pt x="3" y="21"/>
                    <a:pt x="3" y="24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1" y="26"/>
                    <a:pt x="0" y="25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0" y="18"/>
                    <a:pt x="1" y="13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7" y="2"/>
                    <a:pt x="9" y="2"/>
                  </a:cubicBezTo>
                  <a:cubicBezTo>
                    <a:pt x="18" y="1"/>
                    <a:pt x="28" y="0"/>
                    <a:pt x="37" y="2"/>
                  </a:cubicBezTo>
                  <a:cubicBezTo>
                    <a:pt x="36" y="2"/>
                    <a:pt x="35" y="3"/>
                    <a:pt x="35" y="4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1" y="4"/>
                    <a:pt x="27" y="4"/>
                    <a:pt x="2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3" name="Freeform 1970"/>
            <p:cNvSpPr>
              <a:spLocks noChangeArrowheads="1"/>
            </p:cNvSpPr>
            <p:nvPr/>
          </p:nvSpPr>
          <p:spPr bwMode="auto">
            <a:xfrm>
              <a:off x="1066800" y="858838"/>
              <a:ext cx="25400" cy="141288"/>
            </a:xfrm>
            <a:custGeom>
              <a:avLst/>
              <a:gdLst>
                <a:gd name="T0" fmla="*/ 2147483647 w 19"/>
                <a:gd name="T1" fmla="*/ 2147483647 h 109"/>
                <a:gd name="T2" fmla="*/ 0 w 19"/>
                <a:gd name="T3" fmla="*/ 2147483647 h 109"/>
                <a:gd name="T4" fmla="*/ 2147483647 w 19"/>
                <a:gd name="T5" fmla="*/ 2147483647 h 109"/>
                <a:gd name="T6" fmla="*/ 2147483647 w 19"/>
                <a:gd name="T7" fmla="*/ 2147483647 h 109"/>
                <a:gd name="T8" fmla="*/ 2147483647 w 19"/>
                <a:gd name="T9" fmla="*/ 2147483647 h 109"/>
                <a:gd name="T10" fmla="*/ 2147483647 w 19"/>
                <a:gd name="T11" fmla="*/ 0 h 109"/>
                <a:gd name="T12" fmla="*/ 2147483647 w 19"/>
                <a:gd name="T13" fmla="*/ 2147483647 h 109"/>
                <a:gd name="T14" fmla="*/ 2147483647 w 19"/>
                <a:gd name="T15" fmla="*/ 2147483647 h 109"/>
                <a:gd name="T16" fmla="*/ 2147483647 w 19"/>
                <a:gd name="T17" fmla="*/ 2147483647 h 109"/>
                <a:gd name="T18" fmla="*/ 2147483647 w 19"/>
                <a:gd name="T19" fmla="*/ 2147483647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"/>
                <a:gd name="T31" fmla="*/ 0 h 109"/>
                <a:gd name="T32" fmla="*/ 19 w 19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" h="109">
                  <a:moveTo>
                    <a:pt x="17" y="109"/>
                  </a:moveTo>
                  <a:cubicBezTo>
                    <a:pt x="12" y="73"/>
                    <a:pt x="6" y="37"/>
                    <a:pt x="0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4"/>
                    <a:pt x="4" y="4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9" y="29"/>
                    <a:pt x="14" y="57"/>
                    <a:pt x="18" y="85"/>
                  </a:cubicBezTo>
                  <a:cubicBezTo>
                    <a:pt x="18" y="88"/>
                    <a:pt x="18" y="90"/>
                    <a:pt x="19" y="92"/>
                  </a:cubicBezTo>
                  <a:cubicBezTo>
                    <a:pt x="18" y="98"/>
                    <a:pt x="17" y="103"/>
                    <a:pt x="18" y="109"/>
                  </a:cubicBezTo>
                  <a:lnTo>
                    <a:pt x="17" y="109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4" name="Freeform 1971"/>
            <p:cNvSpPr>
              <a:spLocks noChangeArrowheads="1"/>
            </p:cNvSpPr>
            <p:nvPr/>
          </p:nvSpPr>
          <p:spPr bwMode="auto">
            <a:xfrm>
              <a:off x="1069975" y="712788"/>
              <a:ext cx="12700" cy="146050"/>
            </a:xfrm>
            <a:custGeom>
              <a:avLst/>
              <a:gdLst>
                <a:gd name="T0" fmla="*/ 2147483647 w 10"/>
                <a:gd name="T1" fmla="*/ 2147483647 h 113"/>
                <a:gd name="T2" fmla="*/ 2147483647 w 10"/>
                <a:gd name="T3" fmla="*/ 2147483647 h 113"/>
                <a:gd name="T4" fmla="*/ 2147483647 w 10"/>
                <a:gd name="T5" fmla="*/ 0 h 113"/>
                <a:gd name="T6" fmla="*/ 2147483647 w 10"/>
                <a:gd name="T7" fmla="*/ 0 h 113"/>
                <a:gd name="T8" fmla="*/ 2147483647 w 10"/>
                <a:gd name="T9" fmla="*/ 2147483647 h 113"/>
                <a:gd name="T10" fmla="*/ 2147483647 w 10"/>
                <a:gd name="T11" fmla="*/ 2147483647 h 113"/>
                <a:gd name="T12" fmla="*/ 2147483647 w 10"/>
                <a:gd name="T13" fmla="*/ 2147483647 h 113"/>
                <a:gd name="T14" fmla="*/ 2147483647 w 10"/>
                <a:gd name="T15" fmla="*/ 2147483647 h 113"/>
                <a:gd name="T16" fmla="*/ 2147483647 w 10"/>
                <a:gd name="T17" fmla="*/ 2147483647 h 113"/>
                <a:gd name="T18" fmla="*/ 2147483647 w 10"/>
                <a:gd name="T19" fmla="*/ 2147483647 h 113"/>
                <a:gd name="T20" fmla="*/ 2147483647 w 10"/>
                <a:gd name="T21" fmla="*/ 2147483647 h 113"/>
                <a:gd name="T22" fmla="*/ 0 w 10"/>
                <a:gd name="T23" fmla="*/ 2147483647 h 113"/>
                <a:gd name="T24" fmla="*/ 2147483647 w 10"/>
                <a:gd name="T25" fmla="*/ 2147483647 h 113"/>
                <a:gd name="T26" fmla="*/ 2147483647 w 10"/>
                <a:gd name="T27" fmla="*/ 2147483647 h 113"/>
                <a:gd name="T28" fmla="*/ 2147483647 w 10"/>
                <a:gd name="T29" fmla="*/ 2147483647 h 1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13"/>
                <a:gd name="T47" fmla="*/ 10 w 10"/>
                <a:gd name="T48" fmla="*/ 113 h 1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13">
                  <a:moveTo>
                    <a:pt x="7" y="23"/>
                  </a:moveTo>
                  <a:cubicBezTo>
                    <a:pt x="7" y="18"/>
                    <a:pt x="7" y="14"/>
                    <a:pt x="7" y="9"/>
                  </a:cubicBezTo>
                  <a:cubicBezTo>
                    <a:pt x="7" y="6"/>
                    <a:pt x="6" y="3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10" y="10"/>
                    <a:pt x="10" y="14"/>
                    <a:pt x="10" y="19"/>
                  </a:cubicBezTo>
                  <a:cubicBezTo>
                    <a:pt x="10" y="30"/>
                    <a:pt x="10" y="41"/>
                    <a:pt x="10" y="52"/>
                  </a:cubicBezTo>
                  <a:cubicBezTo>
                    <a:pt x="9" y="63"/>
                    <a:pt x="8" y="74"/>
                    <a:pt x="7" y="85"/>
                  </a:cubicBezTo>
                  <a:cubicBezTo>
                    <a:pt x="6" y="90"/>
                    <a:pt x="5" y="95"/>
                    <a:pt x="4" y="100"/>
                  </a:cubicBezTo>
                  <a:cubicBezTo>
                    <a:pt x="3" y="105"/>
                    <a:pt x="3" y="109"/>
                    <a:pt x="3" y="113"/>
                  </a:cubicBezTo>
                  <a:cubicBezTo>
                    <a:pt x="2" y="111"/>
                    <a:pt x="2" y="109"/>
                    <a:pt x="2" y="107"/>
                  </a:cubicBezTo>
                  <a:cubicBezTo>
                    <a:pt x="1" y="105"/>
                    <a:pt x="1" y="102"/>
                    <a:pt x="0" y="100"/>
                  </a:cubicBezTo>
                  <a:cubicBezTo>
                    <a:pt x="1" y="96"/>
                    <a:pt x="2" y="92"/>
                    <a:pt x="2" y="87"/>
                  </a:cubicBezTo>
                  <a:cubicBezTo>
                    <a:pt x="4" y="77"/>
                    <a:pt x="5" y="66"/>
                    <a:pt x="6" y="56"/>
                  </a:cubicBezTo>
                  <a:cubicBezTo>
                    <a:pt x="7" y="45"/>
                    <a:pt x="7" y="34"/>
                    <a:pt x="7" y="2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5" name="Freeform 1972"/>
            <p:cNvSpPr>
              <a:spLocks noChangeArrowheads="1"/>
            </p:cNvSpPr>
            <p:nvPr/>
          </p:nvSpPr>
          <p:spPr bwMode="auto">
            <a:xfrm>
              <a:off x="1071562" y="700088"/>
              <a:ext cx="3175" cy="4763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0 w 2"/>
                <a:gd name="T9" fmla="*/ 2147483647 h 3"/>
                <a:gd name="T10" fmla="*/ 0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6" name="Freeform 1973"/>
            <p:cNvSpPr>
              <a:spLocks noChangeArrowheads="1"/>
            </p:cNvSpPr>
            <p:nvPr/>
          </p:nvSpPr>
          <p:spPr bwMode="auto">
            <a:xfrm>
              <a:off x="1068387" y="841375"/>
              <a:ext cx="6350" cy="22225"/>
            </a:xfrm>
            <a:custGeom>
              <a:avLst/>
              <a:gdLst>
                <a:gd name="T0" fmla="*/ 2147483647 w 4"/>
                <a:gd name="T1" fmla="*/ 2147483647 h 17"/>
                <a:gd name="T2" fmla="*/ 2147483647 w 4"/>
                <a:gd name="T3" fmla="*/ 2147483647 h 17"/>
                <a:gd name="T4" fmla="*/ 2147483647 w 4"/>
                <a:gd name="T5" fmla="*/ 0 h 17"/>
                <a:gd name="T6" fmla="*/ 2147483647 w 4"/>
                <a:gd name="T7" fmla="*/ 2147483647 h 17"/>
                <a:gd name="T8" fmla="*/ 2147483647 w 4"/>
                <a:gd name="T9" fmla="*/ 2147483647 h 17"/>
                <a:gd name="T10" fmla="*/ 2147483647 w 4"/>
                <a:gd name="T11" fmla="*/ 2147483647 h 17"/>
                <a:gd name="T12" fmla="*/ 2147483647 w 4"/>
                <a:gd name="T13" fmla="*/ 2147483647 h 17"/>
                <a:gd name="T14" fmla="*/ 2147483647 w 4"/>
                <a:gd name="T15" fmla="*/ 2147483647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7"/>
                <a:gd name="T26" fmla="*/ 4 w 4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7">
                  <a:moveTo>
                    <a:pt x="1" y="14"/>
                  </a:moveTo>
                  <a:cubicBezTo>
                    <a:pt x="0" y="10"/>
                    <a:pt x="1" y="6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2"/>
                    <a:pt x="2" y="5"/>
                    <a:pt x="3" y="7"/>
                  </a:cubicBezTo>
                  <a:cubicBezTo>
                    <a:pt x="3" y="9"/>
                    <a:pt x="3" y="11"/>
                    <a:pt x="4" y="13"/>
                  </a:cubicBezTo>
                  <a:cubicBezTo>
                    <a:pt x="4" y="14"/>
                    <a:pt x="3" y="15"/>
                    <a:pt x="3" y="16"/>
                  </a:cubicBezTo>
                  <a:cubicBezTo>
                    <a:pt x="3" y="17"/>
                    <a:pt x="1" y="17"/>
                    <a:pt x="1" y="16"/>
                  </a:cubicBezTo>
                  <a:cubicBezTo>
                    <a:pt x="1" y="15"/>
                    <a:pt x="1" y="15"/>
                    <a:pt x="1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7" name="Freeform 1974"/>
            <p:cNvSpPr>
              <a:spLocks noChangeArrowheads="1"/>
            </p:cNvSpPr>
            <p:nvPr/>
          </p:nvSpPr>
          <p:spPr bwMode="auto">
            <a:xfrm>
              <a:off x="1050925" y="577850"/>
              <a:ext cx="96838" cy="20638"/>
            </a:xfrm>
            <a:custGeom>
              <a:avLst/>
              <a:gdLst>
                <a:gd name="T0" fmla="*/ 2147483647 w 75"/>
                <a:gd name="T1" fmla="*/ 2147483647 h 16"/>
                <a:gd name="T2" fmla="*/ 2147483647 w 75"/>
                <a:gd name="T3" fmla="*/ 2147483647 h 16"/>
                <a:gd name="T4" fmla="*/ 2147483647 w 75"/>
                <a:gd name="T5" fmla="*/ 2147483647 h 16"/>
                <a:gd name="T6" fmla="*/ 2147483647 w 75"/>
                <a:gd name="T7" fmla="*/ 2147483647 h 16"/>
                <a:gd name="T8" fmla="*/ 2147483647 w 75"/>
                <a:gd name="T9" fmla="*/ 2147483647 h 16"/>
                <a:gd name="T10" fmla="*/ 0 w 75"/>
                <a:gd name="T11" fmla="*/ 2147483647 h 16"/>
                <a:gd name="T12" fmla="*/ 2147483647 w 75"/>
                <a:gd name="T13" fmla="*/ 2147483647 h 16"/>
                <a:gd name="T14" fmla="*/ 2147483647 w 75"/>
                <a:gd name="T15" fmla="*/ 0 h 16"/>
                <a:gd name="T16" fmla="*/ 2147483647 w 75"/>
                <a:gd name="T17" fmla="*/ 2147483647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5"/>
                <a:gd name="T28" fmla="*/ 0 h 16"/>
                <a:gd name="T29" fmla="*/ 75 w 75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5" h="16">
                  <a:moveTo>
                    <a:pt x="74" y="2"/>
                  </a:moveTo>
                  <a:cubicBezTo>
                    <a:pt x="73" y="5"/>
                    <a:pt x="70" y="7"/>
                    <a:pt x="68" y="9"/>
                  </a:cubicBezTo>
                  <a:cubicBezTo>
                    <a:pt x="65" y="11"/>
                    <a:pt x="62" y="12"/>
                    <a:pt x="60" y="12"/>
                  </a:cubicBezTo>
                  <a:cubicBezTo>
                    <a:pt x="52" y="15"/>
                    <a:pt x="44" y="16"/>
                    <a:pt x="36" y="16"/>
                  </a:cubicBezTo>
                  <a:cubicBezTo>
                    <a:pt x="25" y="16"/>
                    <a:pt x="13" y="14"/>
                    <a:pt x="4" y="7"/>
                  </a:cubicBezTo>
                  <a:cubicBezTo>
                    <a:pt x="3" y="6"/>
                    <a:pt x="2" y="4"/>
                    <a:pt x="0" y="2"/>
                  </a:cubicBezTo>
                  <a:cubicBezTo>
                    <a:pt x="9" y="11"/>
                    <a:pt x="23" y="14"/>
                    <a:pt x="35" y="14"/>
                  </a:cubicBezTo>
                  <a:cubicBezTo>
                    <a:pt x="48" y="13"/>
                    <a:pt x="66" y="11"/>
                    <a:pt x="75" y="0"/>
                  </a:cubicBezTo>
                  <a:cubicBezTo>
                    <a:pt x="75" y="1"/>
                    <a:pt x="75" y="1"/>
                    <a:pt x="7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8" name="Freeform 1975"/>
            <p:cNvSpPr>
              <a:spLocks noChangeArrowheads="1"/>
            </p:cNvSpPr>
            <p:nvPr/>
          </p:nvSpPr>
          <p:spPr bwMode="auto">
            <a:xfrm>
              <a:off x="1060450" y="1068388"/>
              <a:ext cx="9525" cy="6350"/>
            </a:xfrm>
            <a:custGeom>
              <a:avLst/>
              <a:gdLst>
                <a:gd name="T0" fmla="*/ 2147483647 w 7"/>
                <a:gd name="T1" fmla="*/ 2147483647 h 5"/>
                <a:gd name="T2" fmla="*/ 2147483647 w 7"/>
                <a:gd name="T3" fmla="*/ 2147483647 h 5"/>
                <a:gd name="T4" fmla="*/ 2147483647 w 7"/>
                <a:gd name="T5" fmla="*/ 2147483647 h 5"/>
                <a:gd name="T6" fmla="*/ 2147483647 w 7"/>
                <a:gd name="T7" fmla="*/ 2147483647 h 5"/>
                <a:gd name="T8" fmla="*/ 2147483647 w 7"/>
                <a:gd name="T9" fmla="*/ 0 h 5"/>
                <a:gd name="T10" fmla="*/ 2147483647 w 7"/>
                <a:gd name="T11" fmla="*/ 214748364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5"/>
                <a:gd name="T20" fmla="*/ 7 w 7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5">
                  <a:moveTo>
                    <a:pt x="7" y="2"/>
                  </a:move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599" name="Freeform 1976"/>
            <p:cNvSpPr>
              <a:spLocks noChangeArrowheads="1"/>
            </p:cNvSpPr>
            <p:nvPr/>
          </p:nvSpPr>
          <p:spPr bwMode="auto">
            <a:xfrm>
              <a:off x="1065212" y="1206500"/>
              <a:ext cx="58738" cy="22225"/>
            </a:xfrm>
            <a:custGeom>
              <a:avLst/>
              <a:gdLst>
                <a:gd name="T0" fmla="*/ 2147483647 w 45"/>
                <a:gd name="T1" fmla="*/ 2147483647 h 17"/>
                <a:gd name="T2" fmla="*/ 2147483647 w 45"/>
                <a:gd name="T3" fmla="*/ 2147483647 h 17"/>
                <a:gd name="T4" fmla="*/ 2147483647 w 45"/>
                <a:gd name="T5" fmla="*/ 2147483647 h 17"/>
                <a:gd name="T6" fmla="*/ 2147483647 w 45"/>
                <a:gd name="T7" fmla="*/ 2147483647 h 17"/>
                <a:gd name="T8" fmla="*/ 0 w 45"/>
                <a:gd name="T9" fmla="*/ 2147483647 h 17"/>
                <a:gd name="T10" fmla="*/ 0 w 45"/>
                <a:gd name="T11" fmla="*/ 2147483647 h 17"/>
                <a:gd name="T12" fmla="*/ 2147483647 w 45"/>
                <a:gd name="T13" fmla="*/ 2147483647 h 17"/>
                <a:gd name="T14" fmla="*/ 2147483647 w 45"/>
                <a:gd name="T15" fmla="*/ 2147483647 h 17"/>
                <a:gd name="T16" fmla="*/ 2147483647 w 45"/>
                <a:gd name="T17" fmla="*/ 0 h 17"/>
                <a:gd name="T18" fmla="*/ 2147483647 w 45"/>
                <a:gd name="T19" fmla="*/ 2147483647 h 17"/>
                <a:gd name="T20" fmla="*/ 2147483647 w 45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17"/>
                <a:gd name="T35" fmla="*/ 45 w 45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17">
                  <a:moveTo>
                    <a:pt x="26" y="12"/>
                  </a:moveTo>
                  <a:cubicBezTo>
                    <a:pt x="19" y="14"/>
                    <a:pt x="12" y="16"/>
                    <a:pt x="5" y="17"/>
                  </a:cubicBezTo>
                  <a:cubicBezTo>
                    <a:pt x="4" y="17"/>
                    <a:pt x="3" y="17"/>
                    <a:pt x="2" y="17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5" y="13"/>
                    <a:pt x="8" y="12"/>
                  </a:cubicBezTo>
                  <a:cubicBezTo>
                    <a:pt x="14" y="11"/>
                    <a:pt x="20" y="9"/>
                    <a:pt x="26" y="7"/>
                  </a:cubicBezTo>
                  <a:cubicBezTo>
                    <a:pt x="32" y="5"/>
                    <a:pt x="37" y="2"/>
                    <a:pt x="43" y="0"/>
                  </a:cubicBezTo>
                  <a:cubicBezTo>
                    <a:pt x="44" y="0"/>
                    <a:pt x="45" y="1"/>
                    <a:pt x="44" y="2"/>
                  </a:cubicBezTo>
                  <a:cubicBezTo>
                    <a:pt x="39" y="7"/>
                    <a:pt x="32" y="9"/>
                    <a:pt x="2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0" name="Freeform 1977"/>
            <p:cNvSpPr>
              <a:spLocks noChangeArrowheads="1"/>
            </p:cNvSpPr>
            <p:nvPr/>
          </p:nvSpPr>
          <p:spPr bwMode="auto">
            <a:xfrm>
              <a:off x="1062037" y="1039813"/>
              <a:ext cx="38100" cy="31750"/>
            </a:xfrm>
            <a:custGeom>
              <a:avLst/>
              <a:gdLst>
                <a:gd name="T0" fmla="*/ 2147483647 w 29"/>
                <a:gd name="T1" fmla="*/ 0 h 25"/>
                <a:gd name="T2" fmla="*/ 2147483647 w 29"/>
                <a:gd name="T3" fmla="*/ 2147483647 h 25"/>
                <a:gd name="T4" fmla="*/ 2147483647 w 29"/>
                <a:gd name="T5" fmla="*/ 2147483647 h 25"/>
                <a:gd name="T6" fmla="*/ 2147483647 w 29"/>
                <a:gd name="T7" fmla="*/ 2147483647 h 25"/>
                <a:gd name="T8" fmla="*/ 2147483647 w 29"/>
                <a:gd name="T9" fmla="*/ 2147483647 h 25"/>
                <a:gd name="T10" fmla="*/ 0 w 29"/>
                <a:gd name="T11" fmla="*/ 2147483647 h 25"/>
                <a:gd name="T12" fmla="*/ 0 w 29"/>
                <a:gd name="T13" fmla="*/ 2147483647 h 25"/>
                <a:gd name="T14" fmla="*/ 2147483647 w 29"/>
                <a:gd name="T15" fmla="*/ 2147483647 h 25"/>
                <a:gd name="T16" fmla="*/ 2147483647 w 29"/>
                <a:gd name="T17" fmla="*/ 2147483647 h 25"/>
                <a:gd name="T18" fmla="*/ 2147483647 w 29"/>
                <a:gd name="T19" fmla="*/ 2147483647 h 25"/>
                <a:gd name="T20" fmla="*/ 2147483647 w 29"/>
                <a:gd name="T21" fmla="*/ 2147483647 h 25"/>
                <a:gd name="T22" fmla="*/ 2147483647 w 29"/>
                <a:gd name="T23" fmla="*/ 2147483647 h 25"/>
                <a:gd name="T24" fmla="*/ 2147483647 w 29"/>
                <a:gd name="T25" fmla="*/ 2147483647 h 25"/>
                <a:gd name="T26" fmla="*/ 2147483647 w 29"/>
                <a:gd name="T27" fmla="*/ 2147483647 h 25"/>
                <a:gd name="T28" fmla="*/ 2147483647 w 29"/>
                <a:gd name="T29" fmla="*/ 0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9"/>
                <a:gd name="T46" fmla="*/ 0 h 25"/>
                <a:gd name="T47" fmla="*/ 29 w 29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9" h="25">
                  <a:moveTo>
                    <a:pt x="29" y="0"/>
                  </a:moveTo>
                  <a:cubicBezTo>
                    <a:pt x="29" y="3"/>
                    <a:pt x="28" y="7"/>
                    <a:pt x="25" y="9"/>
                  </a:cubicBezTo>
                  <a:cubicBezTo>
                    <a:pt x="21" y="14"/>
                    <a:pt x="15" y="17"/>
                    <a:pt x="11" y="21"/>
                  </a:cubicBezTo>
                  <a:cubicBezTo>
                    <a:pt x="9" y="22"/>
                    <a:pt x="8" y="23"/>
                    <a:pt x="6" y="25"/>
                  </a:cubicBezTo>
                  <a:cubicBezTo>
                    <a:pt x="5" y="24"/>
                    <a:pt x="4" y="24"/>
                    <a:pt x="3" y="23"/>
                  </a:cubicBezTo>
                  <a:cubicBezTo>
                    <a:pt x="2" y="23"/>
                    <a:pt x="1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2"/>
                    <a:pt x="3" y="21"/>
                    <a:pt x="5" y="20"/>
                  </a:cubicBezTo>
                  <a:cubicBezTo>
                    <a:pt x="9" y="16"/>
                    <a:pt x="14" y="12"/>
                    <a:pt x="18" y="9"/>
                  </a:cubicBezTo>
                  <a:cubicBezTo>
                    <a:pt x="21" y="7"/>
                    <a:pt x="24" y="5"/>
                    <a:pt x="25" y="2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5"/>
                    <a:pt x="25" y="6"/>
                  </a:cubicBezTo>
                  <a:cubicBezTo>
                    <a:pt x="25" y="7"/>
                    <a:pt x="27" y="7"/>
                    <a:pt x="27" y="6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8" y="3"/>
                    <a:pt x="28" y="1"/>
                    <a:pt x="29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1" name="Freeform 1978"/>
            <p:cNvSpPr>
              <a:spLocks noChangeArrowheads="1"/>
            </p:cNvSpPr>
            <p:nvPr/>
          </p:nvSpPr>
          <p:spPr bwMode="auto">
            <a:xfrm>
              <a:off x="1062037" y="1223963"/>
              <a:ext cx="4763" cy="4763"/>
            </a:xfrm>
            <a:custGeom>
              <a:avLst/>
              <a:gdLst>
                <a:gd name="T0" fmla="*/ 2147483647 w 4"/>
                <a:gd name="T1" fmla="*/ 2147483647 h 4"/>
                <a:gd name="T2" fmla="*/ 2147483647 w 4"/>
                <a:gd name="T3" fmla="*/ 2147483647 h 4"/>
                <a:gd name="T4" fmla="*/ 0 w 4"/>
                <a:gd name="T5" fmla="*/ 2147483647 h 4"/>
                <a:gd name="T6" fmla="*/ 0 w 4"/>
                <a:gd name="T7" fmla="*/ 2147483647 h 4"/>
                <a:gd name="T8" fmla="*/ 2147483647 w 4"/>
                <a:gd name="T9" fmla="*/ 0 h 4"/>
                <a:gd name="T10" fmla="*/ 2147483647 w 4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4" y="2"/>
                  </a:moveTo>
                  <a:cubicBezTo>
                    <a:pt x="4" y="3"/>
                    <a:pt x="4" y="3"/>
                    <a:pt x="4" y="4"/>
                  </a:cubicBezTo>
                  <a:cubicBezTo>
                    <a:pt x="3" y="4"/>
                    <a:pt x="1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2" name="Freeform 1979"/>
            <p:cNvSpPr>
              <a:spLocks noChangeArrowheads="1"/>
            </p:cNvSpPr>
            <p:nvPr/>
          </p:nvSpPr>
          <p:spPr bwMode="auto">
            <a:xfrm>
              <a:off x="1060450" y="630238"/>
              <a:ext cx="88900" cy="20638"/>
            </a:xfrm>
            <a:custGeom>
              <a:avLst/>
              <a:gdLst>
                <a:gd name="T0" fmla="*/ 2147483647 w 69"/>
                <a:gd name="T1" fmla="*/ 2147483647 h 15"/>
                <a:gd name="T2" fmla="*/ 2147483647 w 69"/>
                <a:gd name="T3" fmla="*/ 0 h 15"/>
                <a:gd name="T4" fmla="*/ 2147483647 w 69"/>
                <a:gd name="T5" fmla="*/ 2147483647 h 15"/>
                <a:gd name="T6" fmla="*/ 2147483647 w 69"/>
                <a:gd name="T7" fmla="*/ 2147483647 h 15"/>
                <a:gd name="T8" fmla="*/ 2147483647 w 69"/>
                <a:gd name="T9" fmla="*/ 2147483647 h 15"/>
                <a:gd name="T10" fmla="*/ 2147483647 w 69"/>
                <a:gd name="T11" fmla="*/ 2147483647 h 15"/>
                <a:gd name="T12" fmla="*/ 2147483647 w 69"/>
                <a:gd name="T13" fmla="*/ 2147483647 h 15"/>
                <a:gd name="T14" fmla="*/ 0 w 69"/>
                <a:gd name="T15" fmla="*/ 2147483647 h 15"/>
                <a:gd name="T16" fmla="*/ 0 w 69"/>
                <a:gd name="T17" fmla="*/ 2147483647 h 15"/>
                <a:gd name="T18" fmla="*/ 2147483647 w 69"/>
                <a:gd name="T19" fmla="*/ 2147483647 h 15"/>
                <a:gd name="T20" fmla="*/ 2147483647 w 69"/>
                <a:gd name="T21" fmla="*/ 2147483647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9"/>
                <a:gd name="T34" fmla="*/ 0 h 15"/>
                <a:gd name="T35" fmla="*/ 69 w 69"/>
                <a:gd name="T36" fmla="*/ 15 h 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9" h="15">
                  <a:moveTo>
                    <a:pt x="52" y="6"/>
                  </a:moveTo>
                  <a:cubicBezTo>
                    <a:pt x="58" y="4"/>
                    <a:pt x="63" y="2"/>
                    <a:pt x="68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2"/>
                    <a:pt x="69" y="2"/>
                  </a:cubicBezTo>
                  <a:cubicBezTo>
                    <a:pt x="68" y="3"/>
                    <a:pt x="68" y="4"/>
                    <a:pt x="68" y="5"/>
                  </a:cubicBezTo>
                  <a:cubicBezTo>
                    <a:pt x="65" y="7"/>
                    <a:pt x="62" y="8"/>
                    <a:pt x="59" y="9"/>
                  </a:cubicBezTo>
                  <a:cubicBezTo>
                    <a:pt x="41" y="15"/>
                    <a:pt x="21" y="15"/>
                    <a:pt x="3" y="10"/>
                  </a:cubicBezTo>
                  <a:cubicBezTo>
                    <a:pt x="2" y="8"/>
                    <a:pt x="2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7" y="10"/>
                    <a:pt x="36" y="10"/>
                    <a:pt x="52" y="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3" name="Freeform 1980"/>
            <p:cNvSpPr>
              <a:spLocks noChangeArrowheads="1"/>
            </p:cNvSpPr>
            <p:nvPr/>
          </p:nvSpPr>
          <p:spPr bwMode="auto">
            <a:xfrm>
              <a:off x="1057275" y="63817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0 w 5"/>
                <a:gd name="T5" fmla="*/ 2147483647 h 4"/>
                <a:gd name="T6" fmla="*/ 0 w 5"/>
                <a:gd name="T7" fmla="*/ 2147483647 h 4"/>
                <a:gd name="T8" fmla="*/ 2147483647 w 5"/>
                <a:gd name="T9" fmla="*/ 2147483647 h 4"/>
                <a:gd name="T10" fmla="*/ 2147483647 w 5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2" y="1"/>
                  </a:moveTo>
                  <a:cubicBezTo>
                    <a:pt x="4" y="1"/>
                    <a:pt x="4" y="2"/>
                    <a:pt x="5" y="4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4" name="Freeform 1981"/>
            <p:cNvSpPr>
              <a:spLocks noChangeArrowheads="1"/>
            </p:cNvSpPr>
            <p:nvPr/>
          </p:nvSpPr>
          <p:spPr bwMode="auto">
            <a:xfrm>
              <a:off x="1055687" y="668338"/>
              <a:ext cx="22225" cy="9525"/>
            </a:xfrm>
            <a:custGeom>
              <a:avLst/>
              <a:gdLst>
                <a:gd name="T0" fmla="*/ 2147483647 w 17"/>
                <a:gd name="T1" fmla="*/ 2147483647 h 7"/>
                <a:gd name="T2" fmla="*/ 2147483647 w 17"/>
                <a:gd name="T3" fmla="*/ 2147483647 h 7"/>
                <a:gd name="T4" fmla="*/ 2147483647 w 17"/>
                <a:gd name="T5" fmla="*/ 2147483647 h 7"/>
                <a:gd name="T6" fmla="*/ 0 w 17"/>
                <a:gd name="T7" fmla="*/ 2147483647 h 7"/>
                <a:gd name="T8" fmla="*/ 2147483647 w 17"/>
                <a:gd name="T9" fmla="*/ 0 h 7"/>
                <a:gd name="T10" fmla="*/ 2147483647 w 17"/>
                <a:gd name="T11" fmla="*/ 2147483647 h 7"/>
                <a:gd name="T12" fmla="*/ 2147483647 w 17"/>
                <a:gd name="T13" fmla="*/ 214748364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7"/>
                <a:gd name="T23" fmla="*/ 17 w 1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7">
                  <a:moveTo>
                    <a:pt x="17" y="4"/>
                  </a:moveTo>
                  <a:cubicBezTo>
                    <a:pt x="16" y="5"/>
                    <a:pt x="16" y="6"/>
                    <a:pt x="15" y="7"/>
                  </a:cubicBezTo>
                  <a:cubicBezTo>
                    <a:pt x="14" y="7"/>
                    <a:pt x="12" y="7"/>
                    <a:pt x="11" y="7"/>
                  </a:cubicBezTo>
                  <a:cubicBezTo>
                    <a:pt x="8" y="6"/>
                    <a:pt x="3" y="5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4" y="0"/>
                    <a:pt x="5" y="2"/>
                    <a:pt x="7" y="2"/>
                  </a:cubicBezTo>
                  <a:cubicBezTo>
                    <a:pt x="11" y="4"/>
                    <a:pt x="13" y="4"/>
                    <a:pt x="17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5" name="Freeform 1982"/>
            <p:cNvSpPr>
              <a:spLocks noChangeArrowheads="1"/>
            </p:cNvSpPr>
            <p:nvPr/>
          </p:nvSpPr>
          <p:spPr bwMode="auto">
            <a:xfrm>
              <a:off x="1055687" y="1038225"/>
              <a:ext cx="4763" cy="4763"/>
            </a:xfrm>
            <a:custGeom>
              <a:avLst/>
              <a:gdLst>
                <a:gd name="T0" fmla="*/ 2147483647 w 3"/>
                <a:gd name="T1" fmla="*/ 2147483647 h 4"/>
                <a:gd name="T2" fmla="*/ 0 w 3"/>
                <a:gd name="T3" fmla="*/ 2147483647 h 4"/>
                <a:gd name="T4" fmla="*/ 0 w 3"/>
                <a:gd name="T5" fmla="*/ 2147483647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4"/>
                <a:gd name="T20" fmla="*/ 3 w 3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4">
                  <a:moveTo>
                    <a:pt x="3" y="2"/>
                  </a:moveTo>
                  <a:cubicBezTo>
                    <a:pt x="3" y="4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6" name="Freeform 1983"/>
            <p:cNvSpPr>
              <a:spLocks noChangeArrowheads="1"/>
            </p:cNvSpPr>
            <p:nvPr/>
          </p:nvSpPr>
          <p:spPr bwMode="auto">
            <a:xfrm>
              <a:off x="1054100" y="668338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2147483647 h 3"/>
                <a:gd name="T6" fmla="*/ 0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7" name="Freeform 1984"/>
            <p:cNvSpPr>
              <a:spLocks noChangeArrowheads="1"/>
            </p:cNvSpPr>
            <p:nvPr/>
          </p:nvSpPr>
          <p:spPr bwMode="auto">
            <a:xfrm>
              <a:off x="1054100" y="1025525"/>
              <a:ext cx="31750" cy="28575"/>
            </a:xfrm>
            <a:custGeom>
              <a:avLst/>
              <a:gdLst>
                <a:gd name="T0" fmla="*/ 2147483647 w 24"/>
                <a:gd name="T1" fmla="*/ 2147483647 h 21"/>
                <a:gd name="T2" fmla="*/ 2147483647 w 24"/>
                <a:gd name="T3" fmla="*/ 2147483647 h 21"/>
                <a:gd name="T4" fmla="*/ 2147483647 w 24"/>
                <a:gd name="T5" fmla="*/ 2147483647 h 21"/>
                <a:gd name="T6" fmla="*/ 2147483647 w 24"/>
                <a:gd name="T7" fmla="*/ 2147483647 h 21"/>
                <a:gd name="T8" fmla="*/ 2147483647 w 24"/>
                <a:gd name="T9" fmla="*/ 2147483647 h 21"/>
                <a:gd name="T10" fmla="*/ 2147483647 w 24"/>
                <a:gd name="T11" fmla="*/ 2147483647 h 21"/>
                <a:gd name="T12" fmla="*/ 2147483647 w 24"/>
                <a:gd name="T13" fmla="*/ 2147483647 h 21"/>
                <a:gd name="T14" fmla="*/ 2147483647 w 24"/>
                <a:gd name="T15" fmla="*/ 2147483647 h 21"/>
                <a:gd name="T16" fmla="*/ 2147483647 w 24"/>
                <a:gd name="T17" fmla="*/ 2147483647 h 21"/>
                <a:gd name="T18" fmla="*/ 2147483647 w 24"/>
                <a:gd name="T19" fmla="*/ 2147483647 h 21"/>
                <a:gd name="T20" fmla="*/ 2147483647 w 24"/>
                <a:gd name="T21" fmla="*/ 2147483647 h 21"/>
                <a:gd name="T22" fmla="*/ 2147483647 w 24"/>
                <a:gd name="T23" fmla="*/ 2147483647 h 21"/>
                <a:gd name="T24" fmla="*/ 2147483647 w 24"/>
                <a:gd name="T25" fmla="*/ 2147483647 h 21"/>
                <a:gd name="T26" fmla="*/ 2147483647 w 24"/>
                <a:gd name="T27" fmla="*/ 2147483647 h 21"/>
                <a:gd name="T28" fmla="*/ 2147483647 w 24"/>
                <a:gd name="T29" fmla="*/ 2147483647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4"/>
                <a:gd name="T46" fmla="*/ 0 h 21"/>
                <a:gd name="T47" fmla="*/ 24 w 24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4" h="21">
                  <a:moveTo>
                    <a:pt x="21" y="5"/>
                  </a:moveTo>
                  <a:cubicBezTo>
                    <a:pt x="24" y="10"/>
                    <a:pt x="21" y="17"/>
                    <a:pt x="16" y="19"/>
                  </a:cubicBezTo>
                  <a:cubicBezTo>
                    <a:pt x="10" y="21"/>
                    <a:pt x="2" y="18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3"/>
                    <a:pt x="4" y="13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7"/>
                    <a:pt x="13" y="20"/>
                    <a:pt x="17" y="15"/>
                  </a:cubicBezTo>
                  <a:cubicBezTo>
                    <a:pt x="19" y="12"/>
                    <a:pt x="21" y="8"/>
                    <a:pt x="17" y="5"/>
                  </a:cubicBezTo>
                  <a:cubicBezTo>
                    <a:pt x="15" y="3"/>
                    <a:pt x="11" y="2"/>
                    <a:pt x="8" y="3"/>
                  </a:cubicBezTo>
                  <a:cubicBezTo>
                    <a:pt x="4" y="4"/>
                    <a:pt x="3" y="7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6"/>
                    <a:pt x="3" y="1"/>
                    <a:pt x="9" y="1"/>
                  </a:cubicBezTo>
                  <a:cubicBezTo>
                    <a:pt x="13" y="0"/>
                    <a:pt x="18" y="2"/>
                    <a:pt x="21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8" name="Freeform 1985"/>
            <p:cNvSpPr>
              <a:spLocks noChangeArrowheads="1"/>
            </p:cNvSpPr>
            <p:nvPr/>
          </p:nvSpPr>
          <p:spPr bwMode="auto">
            <a:xfrm>
              <a:off x="1038225" y="641350"/>
              <a:ext cx="25400" cy="44450"/>
            </a:xfrm>
            <a:custGeom>
              <a:avLst/>
              <a:gdLst>
                <a:gd name="T0" fmla="*/ 0 w 19"/>
                <a:gd name="T1" fmla="*/ 2147483647 h 35"/>
                <a:gd name="T2" fmla="*/ 2147483647 w 19"/>
                <a:gd name="T3" fmla="*/ 2147483647 h 35"/>
                <a:gd name="T4" fmla="*/ 2147483647 w 19"/>
                <a:gd name="T5" fmla="*/ 2147483647 h 35"/>
                <a:gd name="T6" fmla="*/ 2147483647 w 19"/>
                <a:gd name="T7" fmla="*/ 2147483647 h 35"/>
                <a:gd name="T8" fmla="*/ 2147483647 w 19"/>
                <a:gd name="T9" fmla="*/ 0 h 35"/>
                <a:gd name="T10" fmla="*/ 2147483647 w 19"/>
                <a:gd name="T11" fmla="*/ 2147483647 h 35"/>
                <a:gd name="T12" fmla="*/ 2147483647 w 19"/>
                <a:gd name="T13" fmla="*/ 2147483647 h 35"/>
                <a:gd name="T14" fmla="*/ 2147483647 w 19"/>
                <a:gd name="T15" fmla="*/ 2147483647 h 35"/>
                <a:gd name="T16" fmla="*/ 2147483647 w 19"/>
                <a:gd name="T17" fmla="*/ 2147483647 h 35"/>
                <a:gd name="T18" fmla="*/ 2147483647 w 19"/>
                <a:gd name="T19" fmla="*/ 2147483647 h 35"/>
                <a:gd name="T20" fmla="*/ 2147483647 w 19"/>
                <a:gd name="T21" fmla="*/ 2147483647 h 35"/>
                <a:gd name="T22" fmla="*/ 2147483647 w 19"/>
                <a:gd name="T23" fmla="*/ 2147483647 h 35"/>
                <a:gd name="T24" fmla="*/ 2147483647 w 19"/>
                <a:gd name="T25" fmla="*/ 2147483647 h 35"/>
                <a:gd name="T26" fmla="*/ 0 w 19"/>
                <a:gd name="T27" fmla="*/ 2147483647 h 35"/>
                <a:gd name="T28" fmla="*/ 0 w 19"/>
                <a:gd name="T29" fmla="*/ 2147483647 h 3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9"/>
                <a:gd name="T46" fmla="*/ 0 h 35"/>
                <a:gd name="T47" fmla="*/ 19 w 19"/>
                <a:gd name="T48" fmla="*/ 35 h 3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9" h="35">
                  <a:moveTo>
                    <a:pt x="0" y="33"/>
                  </a:moveTo>
                  <a:cubicBezTo>
                    <a:pt x="1" y="32"/>
                    <a:pt x="3" y="30"/>
                    <a:pt x="5" y="29"/>
                  </a:cubicBezTo>
                  <a:cubicBezTo>
                    <a:pt x="7" y="26"/>
                    <a:pt x="9" y="23"/>
                    <a:pt x="11" y="19"/>
                  </a:cubicBezTo>
                  <a:cubicBezTo>
                    <a:pt x="13" y="16"/>
                    <a:pt x="14" y="12"/>
                    <a:pt x="15" y="8"/>
                  </a:cubicBezTo>
                  <a:cubicBezTo>
                    <a:pt x="15" y="5"/>
                    <a:pt x="13" y="2"/>
                    <a:pt x="14" y="0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4"/>
                    <a:pt x="19" y="6"/>
                    <a:pt x="19" y="8"/>
                  </a:cubicBezTo>
                  <a:cubicBezTo>
                    <a:pt x="19" y="12"/>
                    <a:pt x="17" y="17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3" y="21"/>
                    <a:pt x="12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3"/>
                    <a:pt x="13" y="23"/>
                    <a:pt x="13" y="24"/>
                  </a:cubicBezTo>
                  <a:cubicBezTo>
                    <a:pt x="10" y="28"/>
                    <a:pt x="6" y="34"/>
                    <a:pt x="1" y="35"/>
                  </a:cubicBezTo>
                  <a:cubicBezTo>
                    <a:pt x="1" y="35"/>
                    <a:pt x="1" y="35"/>
                    <a:pt x="0" y="35"/>
                  </a:cubicBezTo>
                  <a:cubicBezTo>
                    <a:pt x="0" y="34"/>
                    <a:pt x="0" y="34"/>
                    <a:pt x="0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09" name="Freeform 1986"/>
            <p:cNvSpPr>
              <a:spLocks noChangeArrowheads="1"/>
            </p:cNvSpPr>
            <p:nvPr/>
          </p:nvSpPr>
          <p:spPr bwMode="auto">
            <a:xfrm>
              <a:off x="1050925" y="1860550"/>
              <a:ext cx="30163" cy="41275"/>
            </a:xfrm>
            <a:custGeom>
              <a:avLst/>
              <a:gdLst>
                <a:gd name="T0" fmla="*/ 2147483647 w 24"/>
                <a:gd name="T1" fmla="*/ 2147483647 h 33"/>
                <a:gd name="T2" fmla="*/ 2147483647 w 24"/>
                <a:gd name="T3" fmla="*/ 2147483647 h 33"/>
                <a:gd name="T4" fmla="*/ 2147483647 w 24"/>
                <a:gd name="T5" fmla="*/ 2147483647 h 33"/>
                <a:gd name="T6" fmla="*/ 2147483647 w 24"/>
                <a:gd name="T7" fmla="*/ 2147483647 h 33"/>
                <a:gd name="T8" fmla="*/ 2147483647 w 24"/>
                <a:gd name="T9" fmla="*/ 2147483647 h 33"/>
                <a:gd name="T10" fmla="*/ 2147483647 w 24"/>
                <a:gd name="T11" fmla="*/ 2147483647 h 33"/>
                <a:gd name="T12" fmla="*/ 0 w 24"/>
                <a:gd name="T13" fmla="*/ 2147483647 h 33"/>
                <a:gd name="T14" fmla="*/ 0 w 24"/>
                <a:gd name="T15" fmla="*/ 2147483647 h 33"/>
                <a:gd name="T16" fmla="*/ 2147483647 w 24"/>
                <a:gd name="T17" fmla="*/ 0 h 33"/>
                <a:gd name="T18" fmla="*/ 2147483647 w 24"/>
                <a:gd name="T19" fmla="*/ 2147483647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33"/>
                <a:gd name="T32" fmla="*/ 24 w 24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33">
                  <a:moveTo>
                    <a:pt x="22" y="3"/>
                  </a:moveTo>
                  <a:cubicBezTo>
                    <a:pt x="22" y="3"/>
                    <a:pt x="23" y="3"/>
                    <a:pt x="24" y="3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2" y="5"/>
                    <a:pt x="20" y="6"/>
                    <a:pt x="18" y="7"/>
                  </a:cubicBezTo>
                  <a:cubicBezTo>
                    <a:pt x="9" y="14"/>
                    <a:pt x="4" y="22"/>
                    <a:pt x="3" y="33"/>
                  </a:cubicBezTo>
                  <a:cubicBezTo>
                    <a:pt x="2" y="33"/>
                    <a:pt x="2" y="33"/>
                    <a:pt x="1" y="33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0" y="31"/>
                    <a:pt x="0" y="30"/>
                    <a:pt x="0" y="28"/>
                  </a:cubicBezTo>
                  <a:cubicBezTo>
                    <a:pt x="2" y="15"/>
                    <a:pt x="11" y="6"/>
                    <a:pt x="22" y="0"/>
                  </a:cubicBezTo>
                  <a:cubicBezTo>
                    <a:pt x="22" y="1"/>
                    <a:pt x="22" y="2"/>
                    <a:pt x="2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0" name="Freeform 1987"/>
            <p:cNvSpPr>
              <a:spLocks noChangeArrowheads="1"/>
            </p:cNvSpPr>
            <p:nvPr/>
          </p:nvSpPr>
          <p:spPr bwMode="auto">
            <a:xfrm>
              <a:off x="1052512" y="1789113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2147483647 w 2"/>
                <a:gd name="T3" fmla="*/ 2147483647 h 2"/>
                <a:gd name="T4" fmla="*/ 2147483647 w 2"/>
                <a:gd name="T5" fmla="*/ 2147483647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2" y="2"/>
                  </a:moveTo>
                  <a:cubicBezTo>
                    <a:pt x="2" y="2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1" name="Freeform 1988"/>
            <p:cNvSpPr>
              <a:spLocks noChangeArrowheads="1"/>
            </p:cNvSpPr>
            <p:nvPr/>
          </p:nvSpPr>
          <p:spPr bwMode="auto">
            <a:xfrm>
              <a:off x="1047750" y="1781175"/>
              <a:ext cx="120650" cy="19050"/>
            </a:xfrm>
            <a:custGeom>
              <a:avLst/>
              <a:gdLst>
                <a:gd name="T0" fmla="*/ 2147483647 w 93"/>
                <a:gd name="T1" fmla="*/ 2147483647 h 15"/>
                <a:gd name="T2" fmla="*/ 2147483647 w 93"/>
                <a:gd name="T3" fmla="*/ 2147483647 h 15"/>
                <a:gd name="T4" fmla="*/ 2147483647 w 93"/>
                <a:gd name="T5" fmla="*/ 2147483647 h 15"/>
                <a:gd name="T6" fmla="*/ 2147483647 w 93"/>
                <a:gd name="T7" fmla="*/ 2147483647 h 15"/>
                <a:gd name="T8" fmla="*/ 0 w 93"/>
                <a:gd name="T9" fmla="*/ 2147483647 h 15"/>
                <a:gd name="T10" fmla="*/ 0 w 93"/>
                <a:gd name="T11" fmla="*/ 2147483647 h 15"/>
                <a:gd name="T12" fmla="*/ 2147483647 w 93"/>
                <a:gd name="T13" fmla="*/ 2147483647 h 15"/>
                <a:gd name="T14" fmla="*/ 2147483647 w 93"/>
                <a:gd name="T15" fmla="*/ 2147483647 h 15"/>
                <a:gd name="T16" fmla="*/ 2147483647 w 93"/>
                <a:gd name="T17" fmla="*/ 2147483647 h 15"/>
                <a:gd name="T18" fmla="*/ 2147483647 w 93"/>
                <a:gd name="T19" fmla="*/ 2147483647 h 15"/>
                <a:gd name="T20" fmla="*/ 2147483647 w 93"/>
                <a:gd name="T21" fmla="*/ 2147483647 h 15"/>
                <a:gd name="T22" fmla="*/ 2147483647 w 93"/>
                <a:gd name="T23" fmla="*/ 2147483647 h 15"/>
                <a:gd name="T24" fmla="*/ 2147483647 w 93"/>
                <a:gd name="T25" fmla="*/ 2147483647 h 15"/>
                <a:gd name="T26" fmla="*/ 2147483647 w 93"/>
                <a:gd name="T27" fmla="*/ 2147483647 h 15"/>
                <a:gd name="T28" fmla="*/ 2147483647 w 93"/>
                <a:gd name="T29" fmla="*/ 2147483647 h 15"/>
                <a:gd name="T30" fmla="*/ 2147483647 w 93"/>
                <a:gd name="T31" fmla="*/ 2147483647 h 15"/>
                <a:gd name="T32" fmla="*/ 2147483647 w 93"/>
                <a:gd name="T33" fmla="*/ 2147483647 h 15"/>
                <a:gd name="T34" fmla="*/ 2147483647 w 93"/>
                <a:gd name="T35" fmla="*/ 0 h 15"/>
                <a:gd name="T36" fmla="*/ 2147483647 w 93"/>
                <a:gd name="T37" fmla="*/ 2147483647 h 15"/>
                <a:gd name="T38" fmla="*/ 2147483647 w 93"/>
                <a:gd name="T39" fmla="*/ 2147483647 h 15"/>
                <a:gd name="T40" fmla="*/ 2147483647 w 93"/>
                <a:gd name="T41" fmla="*/ 2147483647 h 15"/>
                <a:gd name="T42" fmla="*/ 2147483647 w 93"/>
                <a:gd name="T43" fmla="*/ 2147483647 h 15"/>
                <a:gd name="T44" fmla="*/ 2147483647 w 93"/>
                <a:gd name="T45" fmla="*/ 2147483647 h 15"/>
                <a:gd name="T46" fmla="*/ 2147483647 w 93"/>
                <a:gd name="T47" fmla="*/ 2147483647 h 15"/>
                <a:gd name="T48" fmla="*/ 2147483647 w 93"/>
                <a:gd name="T49" fmla="*/ 2147483647 h 15"/>
                <a:gd name="T50" fmla="*/ 2147483647 w 93"/>
                <a:gd name="T51" fmla="*/ 2147483647 h 15"/>
                <a:gd name="T52" fmla="*/ 2147483647 w 93"/>
                <a:gd name="T53" fmla="*/ 2147483647 h 1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93"/>
                <a:gd name="T82" fmla="*/ 0 h 15"/>
                <a:gd name="T83" fmla="*/ 93 w 93"/>
                <a:gd name="T84" fmla="*/ 15 h 1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93" h="15">
                  <a:moveTo>
                    <a:pt x="26" y="14"/>
                  </a:moveTo>
                  <a:cubicBezTo>
                    <a:pt x="26" y="13"/>
                    <a:pt x="25" y="13"/>
                    <a:pt x="25" y="14"/>
                  </a:cubicBezTo>
                  <a:cubicBezTo>
                    <a:pt x="25" y="14"/>
                    <a:pt x="25" y="15"/>
                    <a:pt x="25" y="15"/>
                  </a:cubicBezTo>
                  <a:cubicBezTo>
                    <a:pt x="19" y="15"/>
                    <a:pt x="13" y="15"/>
                    <a:pt x="8" y="13"/>
                  </a:cubicBezTo>
                  <a:cubicBezTo>
                    <a:pt x="6" y="13"/>
                    <a:pt x="1" y="1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3" y="6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12" y="10"/>
                    <a:pt x="19" y="10"/>
                    <a:pt x="26" y="10"/>
                  </a:cubicBezTo>
                  <a:cubicBezTo>
                    <a:pt x="34" y="10"/>
                    <a:pt x="43" y="9"/>
                    <a:pt x="52" y="8"/>
                  </a:cubicBezTo>
                  <a:cubicBezTo>
                    <a:pt x="65" y="6"/>
                    <a:pt x="79" y="4"/>
                    <a:pt x="93" y="0"/>
                  </a:cubicBezTo>
                  <a:cubicBezTo>
                    <a:pt x="93" y="1"/>
                    <a:pt x="93" y="2"/>
                    <a:pt x="93" y="2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83" y="8"/>
                    <a:pt x="72" y="10"/>
                    <a:pt x="61" y="12"/>
                  </a:cubicBezTo>
                  <a:cubicBezTo>
                    <a:pt x="61" y="12"/>
                    <a:pt x="61" y="11"/>
                    <a:pt x="61" y="11"/>
                  </a:cubicBezTo>
                  <a:cubicBezTo>
                    <a:pt x="62" y="10"/>
                    <a:pt x="60" y="10"/>
                    <a:pt x="60" y="10"/>
                  </a:cubicBezTo>
                  <a:cubicBezTo>
                    <a:pt x="59" y="11"/>
                    <a:pt x="59" y="12"/>
                    <a:pt x="59" y="12"/>
                  </a:cubicBezTo>
                  <a:cubicBezTo>
                    <a:pt x="51" y="13"/>
                    <a:pt x="44" y="14"/>
                    <a:pt x="37" y="15"/>
                  </a:cubicBezTo>
                  <a:cubicBezTo>
                    <a:pt x="34" y="15"/>
                    <a:pt x="30" y="15"/>
                    <a:pt x="27" y="15"/>
                  </a:cubicBezTo>
                  <a:cubicBezTo>
                    <a:pt x="27" y="15"/>
                    <a:pt x="27" y="14"/>
                    <a:pt x="26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2" name="Freeform 1989"/>
            <p:cNvSpPr>
              <a:spLocks noChangeArrowheads="1"/>
            </p:cNvSpPr>
            <p:nvPr/>
          </p:nvSpPr>
          <p:spPr bwMode="auto">
            <a:xfrm>
              <a:off x="1050925" y="1901825"/>
              <a:ext cx="3175" cy="4763"/>
            </a:xfrm>
            <a:custGeom>
              <a:avLst/>
              <a:gdLst>
                <a:gd name="T0" fmla="*/ 0 w 3"/>
                <a:gd name="T1" fmla="*/ 2147483647 h 3"/>
                <a:gd name="T2" fmla="*/ 0 w 3"/>
                <a:gd name="T3" fmla="*/ 0 h 3"/>
                <a:gd name="T4" fmla="*/ 2147483647 w 3"/>
                <a:gd name="T5" fmla="*/ 0 h 3"/>
                <a:gd name="T6" fmla="*/ 2147483647 w 3"/>
                <a:gd name="T7" fmla="*/ 0 h 3"/>
                <a:gd name="T8" fmla="*/ 2147483647 w 3"/>
                <a:gd name="T9" fmla="*/ 2147483647 h 3"/>
                <a:gd name="T10" fmla="*/ 0 w 3"/>
                <a:gd name="T11" fmla="*/ 2147483647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3" name="Freeform 1990"/>
            <p:cNvSpPr>
              <a:spLocks noChangeArrowheads="1"/>
            </p:cNvSpPr>
            <p:nvPr/>
          </p:nvSpPr>
          <p:spPr bwMode="auto">
            <a:xfrm>
              <a:off x="1049337" y="1895475"/>
              <a:ext cx="141288" cy="14288"/>
            </a:xfrm>
            <a:custGeom>
              <a:avLst/>
              <a:gdLst>
                <a:gd name="T0" fmla="*/ 2147483647 w 109"/>
                <a:gd name="T1" fmla="*/ 2147483647 h 11"/>
                <a:gd name="T2" fmla="*/ 2147483647 w 109"/>
                <a:gd name="T3" fmla="*/ 2147483647 h 11"/>
                <a:gd name="T4" fmla="*/ 2147483647 w 109"/>
                <a:gd name="T5" fmla="*/ 2147483647 h 11"/>
                <a:gd name="T6" fmla="*/ 2147483647 w 109"/>
                <a:gd name="T7" fmla="*/ 2147483647 h 11"/>
                <a:gd name="T8" fmla="*/ 2147483647 w 109"/>
                <a:gd name="T9" fmla="*/ 2147483647 h 11"/>
                <a:gd name="T10" fmla="*/ 2147483647 w 109"/>
                <a:gd name="T11" fmla="*/ 2147483647 h 11"/>
                <a:gd name="T12" fmla="*/ 0 w 109"/>
                <a:gd name="T13" fmla="*/ 2147483647 h 11"/>
                <a:gd name="T14" fmla="*/ 2147483647 w 109"/>
                <a:gd name="T15" fmla="*/ 2147483647 h 11"/>
                <a:gd name="T16" fmla="*/ 2147483647 w 109"/>
                <a:gd name="T17" fmla="*/ 2147483647 h 11"/>
                <a:gd name="T18" fmla="*/ 2147483647 w 109"/>
                <a:gd name="T19" fmla="*/ 2147483647 h 11"/>
                <a:gd name="T20" fmla="*/ 2147483647 w 109"/>
                <a:gd name="T21" fmla="*/ 2147483647 h 11"/>
                <a:gd name="T22" fmla="*/ 2147483647 w 109"/>
                <a:gd name="T23" fmla="*/ 2147483647 h 11"/>
                <a:gd name="T24" fmla="*/ 2147483647 w 109"/>
                <a:gd name="T25" fmla="*/ 2147483647 h 11"/>
                <a:gd name="T26" fmla="*/ 2147483647 w 109"/>
                <a:gd name="T27" fmla="*/ 2147483647 h 11"/>
                <a:gd name="T28" fmla="*/ 2147483647 w 109"/>
                <a:gd name="T29" fmla="*/ 0 h 11"/>
                <a:gd name="T30" fmla="*/ 2147483647 w 109"/>
                <a:gd name="T31" fmla="*/ 2147483647 h 11"/>
                <a:gd name="T32" fmla="*/ 2147483647 w 109"/>
                <a:gd name="T33" fmla="*/ 2147483647 h 11"/>
                <a:gd name="T34" fmla="*/ 2147483647 w 109"/>
                <a:gd name="T35" fmla="*/ 2147483647 h 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9"/>
                <a:gd name="T55" fmla="*/ 0 h 11"/>
                <a:gd name="T56" fmla="*/ 109 w 109"/>
                <a:gd name="T57" fmla="*/ 11 h 1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9" h="11">
                  <a:moveTo>
                    <a:pt x="88" y="7"/>
                  </a:moveTo>
                  <a:cubicBezTo>
                    <a:pt x="77" y="8"/>
                    <a:pt x="65" y="9"/>
                    <a:pt x="53" y="9"/>
                  </a:cubicBezTo>
                  <a:cubicBezTo>
                    <a:pt x="42" y="10"/>
                    <a:pt x="30" y="10"/>
                    <a:pt x="19" y="10"/>
                  </a:cubicBezTo>
                  <a:cubicBezTo>
                    <a:pt x="15" y="10"/>
                    <a:pt x="12" y="11"/>
                    <a:pt x="8" y="11"/>
                  </a:cubicBezTo>
                  <a:cubicBezTo>
                    <a:pt x="7" y="11"/>
                    <a:pt x="5" y="11"/>
                    <a:pt x="4" y="10"/>
                  </a:cubicBezTo>
                  <a:cubicBezTo>
                    <a:pt x="4" y="10"/>
                    <a:pt x="2" y="10"/>
                    <a:pt x="2" y="10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9"/>
                    <a:pt x="3" y="9"/>
                    <a:pt x="3" y="8"/>
                  </a:cubicBezTo>
                  <a:cubicBezTo>
                    <a:pt x="3" y="7"/>
                    <a:pt x="3" y="7"/>
                    <a:pt x="4" y="6"/>
                  </a:cubicBezTo>
                  <a:cubicBezTo>
                    <a:pt x="9" y="6"/>
                    <a:pt x="14" y="5"/>
                    <a:pt x="19" y="5"/>
                  </a:cubicBezTo>
                  <a:cubicBezTo>
                    <a:pt x="30" y="5"/>
                    <a:pt x="41" y="5"/>
                    <a:pt x="52" y="4"/>
                  </a:cubicBezTo>
                  <a:cubicBezTo>
                    <a:pt x="64" y="4"/>
                    <a:pt x="76" y="3"/>
                    <a:pt x="88" y="2"/>
                  </a:cubicBezTo>
                  <a:cubicBezTo>
                    <a:pt x="95" y="2"/>
                    <a:pt x="102" y="1"/>
                    <a:pt x="109" y="0"/>
                  </a:cubicBezTo>
                  <a:cubicBezTo>
                    <a:pt x="109" y="1"/>
                    <a:pt x="109" y="2"/>
                    <a:pt x="109" y="3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3" y="6"/>
                    <a:pt x="95" y="7"/>
                    <a:pt x="88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4" name="Freeform 1991"/>
            <p:cNvSpPr>
              <a:spLocks noChangeArrowheads="1"/>
            </p:cNvSpPr>
            <p:nvPr/>
          </p:nvSpPr>
          <p:spPr bwMode="auto">
            <a:xfrm>
              <a:off x="1044575" y="1228725"/>
              <a:ext cx="25400" cy="558800"/>
            </a:xfrm>
            <a:custGeom>
              <a:avLst/>
              <a:gdLst>
                <a:gd name="T0" fmla="*/ 2147483647 w 20"/>
                <a:gd name="T1" fmla="*/ 0 h 431"/>
                <a:gd name="T2" fmla="*/ 2147483647 w 20"/>
                <a:gd name="T3" fmla="*/ 2147483647 h 431"/>
                <a:gd name="T4" fmla="*/ 2147483647 w 20"/>
                <a:gd name="T5" fmla="*/ 2147483647 h 431"/>
                <a:gd name="T6" fmla="*/ 2147483647 w 20"/>
                <a:gd name="T7" fmla="*/ 2147483647 h 431"/>
                <a:gd name="T8" fmla="*/ 2147483647 w 20"/>
                <a:gd name="T9" fmla="*/ 2147483647 h 431"/>
                <a:gd name="T10" fmla="*/ 2147483647 w 20"/>
                <a:gd name="T11" fmla="*/ 2147483647 h 431"/>
                <a:gd name="T12" fmla="*/ 2147483647 w 20"/>
                <a:gd name="T13" fmla="*/ 2147483647 h 431"/>
                <a:gd name="T14" fmla="*/ 2147483647 w 20"/>
                <a:gd name="T15" fmla="*/ 2147483647 h 431"/>
                <a:gd name="T16" fmla="*/ 2147483647 w 20"/>
                <a:gd name="T17" fmla="*/ 2147483647 h 431"/>
                <a:gd name="T18" fmla="*/ 2147483647 w 20"/>
                <a:gd name="T19" fmla="*/ 2147483647 h 431"/>
                <a:gd name="T20" fmla="*/ 2147483647 w 20"/>
                <a:gd name="T21" fmla="*/ 2147483647 h 431"/>
                <a:gd name="T22" fmla="*/ 2147483647 w 20"/>
                <a:gd name="T23" fmla="*/ 2147483647 h 431"/>
                <a:gd name="T24" fmla="*/ 2147483647 w 20"/>
                <a:gd name="T25" fmla="*/ 2147483647 h 431"/>
                <a:gd name="T26" fmla="*/ 2147483647 w 20"/>
                <a:gd name="T27" fmla="*/ 2147483647 h 431"/>
                <a:gd name="T28" fmla="*/ 2147483647 w 20"/>
                <a:gd name="T29" fmla="*/ 2147483647 h 431"/>
                <a:gd name="T30" fmla="*/ 2147483647 w 20"/>
                <a:gd name="T31" fmla="*/ 0 h 431"/>
                <a:gd name="T32" fmla="*/ 2147483647 w 20"/>
                <a:gd name="T33" fmla="*/ 0 h 4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431"/>
                <a:gd name="T53" fmla="*/ 20 w 20"/>
                <a:gd name="T54" fmla="*/ 431 h 4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431">
                  <a:moveTo>
                    <a:pt x="18" y="0"/>
                  </a:moveTo>
                  <a:cubicBezTo>
                    <a:pt x="20" y="29"/>
                    <a:pt x="15" y="57"/>
                    <a:pt x="13" y="86"/>
                  </a:cubicBezTo>
                  <a:cubicBezTo>
                    <a:pt x="12" y="101"/>
                    <a:pt x="12" y="117"/>
                    <a:pt x="12" y="132"/>
                  </a:cubicBezTo>
                  <a:cubicBezTo>
                    <a:pt x="11" y="149"/>
                    <a:pt x="10" y="166"/>
                    <a:pt x="9" y="182"/>
                  </a:cubicBezTo>
                  <a:cubicBezTo>
                    <a:pt x="5" y="247"/>
                    <a:pt x="5" y="311"/>
                    <a:pt x="5" y="376"/>
                  </a:cubicBezTo>
                  <a:cubicBezTo>
                    <a:pt x="5" y="389"/>
                    <a:pt x="6" y="402"/>
                    <a:pt x="6" y="415"/>
                  </a:cubicBezTo>
                  <a:cubicBezTo>
                    <a:pt x="6" y="420"/>
                    <a:pt x="7" y="424"/>
                    <a:pt x="7" y="428"/>
                  </a:cubicBezTo>
                  <a:cubicBezTo>
                    <a:pt x="7" y="429"/>
                    <a:pt x="7" y="430"/>
                    <a:pt x="7" y="431"/>
                  </a:cubicBezTo>
                  <a:cubicBezTo>
                    <a:pt x="7" y="431"/>
                    <a:pt x="7" y="431"/>
                    <a:pt x="7" y="431"/>
                  </a:cubicBezTo>
                  <a:cubicBezTo>
                    <a:pt x="7" y="429"/>
                    <a:pt x="5" y="427"/>
                    <a:pt x="4" y="428"/>
                  </a:cubicBezTo>
                  <a:cubicBezTo>
                    <a:pt x="3" y="429"/>
                    <a:pt x="3" y="429"/>
                    <a:pt x="2" y="429"/>
                  </a:cubicBezTo>
                  <a:cubicBezTo>
                    <a:pt x="0" y="405"/>
                    <a:pt x="1" y="381"/>
                    <a:pt x="1" y="357"/>
                  </a:cubicBezTo>
                  <a:cubicBezTo>
                    <a:pt x="0" y="327"/>
                    <a:pt x="1" y="296"/>
                    <a:pt x="1" y="265"/>
                  </a:cubicBezTo>
                  <a:cubicBezTo>
                    <a:pt x="1" y="226"/>
                    <a:pt x="4" y="188"/>
                    <a:pt x="6" y="149"/>
                  </a:cubicBezTo>
                  <a:cubicBezTo>
                    <a:pt x="8" y="123"/>
                    <a:pt x="8" y="97"/>
                    <a:pt x="10" y="71"/>
                  </a:cubicBezTo>
                  <a:cubicBezTo>
                    <a:pt x="13" y="47"/>
                    <a:pt x="16" y="24"/>
                    <a:pt x="14" y="0"/>
                  </a:cubicBezTo>
                  <a:cubicBezTo>
                    <a:pt x="15" y="0"/>
                    <a:pt x="17" y="0"/>
                    <a:pt x="18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5" name="Freeform 1992"/>
            <p:cNvSpPr>
              <a:spLocks noChangeArrowheads="1"/>
            </p:cNvSpPr>
            <p:nvPr/>
          </p:nvSpPr>
          <p:spPr bwMode="auto">
            <a:xfrm>
              <a:off x="1046162" y="1782763"/>
              <a:ext cx="6350" cy="9525"/>
            </a:xfrm>
            <a:custGeom>
              <a:avLst/>
              <a:gdLst>
                <a:gd name="T0" fmla="*/ 2147483647 w 5"/>
                <a:gd name="T1" fmla="*/ 2147483647 h 8"/>
                <a:gd name="T2" fmla="*/ 2147483647 w 5"/>
                <a:gd name="T3" fmla="*/ 2147483647 h 8"/>
                <a:gd name="T4" fmla="*/ 0 w 5"/>
                <a:gd name="T5" fmla="*/ 2147483647 h 8"/>
                <a:gd name="T6" fmla="*/ 0 w 5"/>
                <a:gd name="T7" fmla="*/ 2147483647 h 8"/>
                <a:gd name="T8" fmla="*/ 2147483647 w 5"/>
                <a:gd name="T9" fmla="*/ 2147483647 h 8"/>
                <a:gd name="T10" fmla="*/ 2147483647 w 5"/>
                <a:gd name="T11" fmla="*/ 2147483647 h 8"/>
                <a:gd name="T12" fmla="*/ 2147483647 w 5"/>
                <a:gd name="T13" fmla="*/ 2147483647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4" y="5"/>
                  </a:moveTo>
                  <a:cubicBezTo>
                    <a:pt x="3" y="6"/>
                    <a:pt x="2" y="7"/>
                    <a:pt x="1" y="8"/>
                  </a:cubicBezTo>
                  <a:cubicBezTo>
                    <a:pt x="1" y="6"/>
                    <a:pt x="1" y="5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0"/>
                    <a:pt x="5" y="2"/>
                    <a:pt x="5" y="4"/>
                  </a:cubicBezTo>
                  <a:cubicBezTo>
                    <a:pt x="5" y="4"/>
                    <a:pt x="5" y="5"/>
                    <a:pt x="4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6" name="Freeform 1993"/>
            <p:cNvSpPr>
              <a:spLocks noChangeArrowheads="1"/>
            </p:cNvSpPr>
            <p:nvPr/>
          </p:nvSpPr>
          <p:spPr bwMode="auto">
            <a:xfrm>
              <a:off x="1046162" y="574675"/>
              <a:ext cx="9525" cy="12700"/>
            </a:xfrm>
            <a:custGeom>
              <a:avLst/>
              <a:gdLst>
                <a:gd name="T0" fmla="*/ 0 w 7"/>
                <a:gd name="T1" fmla="*/ 0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0 w 7"/>
                <a:gd name="T7" fmla="*/ 0 h 9"/>
                <a:gd name="T8" fmla="*/ 0 w 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9"/>
                <a:gd name="T17" fmla="*/ 7 w 7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9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5" y="6"/>
                    <a:pt x="6" y="8"/>
                    <a:pt x="7" y="9"/>
                  </a:cubicBezTo>
                  <a:cubicBezTo>
                    <a:pt x="4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7" name="Freeform 1994"/>
            <p:cNvSpPr>
              <a:spLocks noChangeArrowheads="1"/>
            </p:cNvSpPr>
            <p:nvPr/>
          </p:nvSpPr>
          <p:spPr bwMode="auto">
            <a:xfrm>
              <a:off x="1042987" y="561975"/>
              <a:ext cx="114300" cy="50800"/>
            </a:xfrm>
            <a:custGeom>
              <a:avLst/>
              <a:gdLst>
                <a:gd name="T0" fmla="*/ 2147483647 w 88"/>
                <a:gd name="T1" fmla="*/ 2147483647 h 39"/>
                <a:gd name="T2" fmla="*/ 2147483647 w 88"/>
                <a:gd name="T3" fmla="*/ 2147483647 h 39"/>
                <a:gd name="T4" fmla="*/ 0 w 88"/>
                <a:gd name="T5" fmla="*/ 0 h 39"/>
                <a:gd name="T6" fmla="*/ 2147483647 w 88"/>
                <a:gd name="T7" fmla="*/ 0 h 39"/>
                <a:gd name="T8" fmla="*/ 2147483647 w 88"/>
                <a:gd name="T9" fmla="*/ 2147483647 h 39"/>
                <a:gd name="T10" fmla="*/ 2147483647 w 88"/>
                <a:gd name="T11" fmla="*/ 2147483647 h 39"/>
                <a:gd name="T12" fmla="*/ 2147483647 w 88"/>
                <a:gd name="T13" fmla="*/ 2147483647 h 39"/>
                <a:gd name="T14" fmla="*/ 2147483647 w 88"/>
                <a:gd name="T15" fmla="*/ 2147483647 h 39"/>
                <a:gd name="T16" fmla="*/ 2147483647 w 88"/>
                <a:gd name="T17" fmla="*/ 2147483647 h 39"/>
                <a:gd name="T18" fmla="*/ 2147483647 w 88"/>
                <a:gd name="T19" fmla="*/ 2147483647 h 39"/>
                <a:gd name="T20" fmla="*/ 2147483647 w 88"/>
                <a:gd name="T21" fmla="*/ 2147483647 h 39"/>
                <a:gd name="T22" fmla="*/ 2147483647 w 88"/>
                <a:gd name="T23" fmla="*/ 2147483647 h 39"/>
                <a:gd name="T24" fmla="*/ 2147483647 w 88"/>
                <a:gd name="T25" fmla="*/ 2147483647 h 39"/>
                <a:gd name="T26" fmla="*/ 2147483647 w 88"/>
                <a:gd name="T27" fmla="*/ 2147483647 h 39"/>
                <a:gd name="T28" fmla="*/ 2147483647 w 88"/>
                <a:gd name="T29" fmla="*/ 2147483647 h 39"/>
                <a:gd name="T30" fmla="*/ 2147483647 w 88"/>
                <a:gd name="T31" fmla="*/ 2147483647 h 39"/>
                <a:gd name="T32" fmla="*/ 2147483647 w 88"/>
                <a:gd name="T33" fmla="*/ 2147483647 h 39"/>
                <a:gd name="T34" fmla="*/ 2147483647 w 88"/>
                <a:gd name="T35" fmla="*/ 2147483647 h 39"/>
                <a:gd name="T36" fmla="*/ 2147483647 w 88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39"/>
                <a:gd name="T59" fmla="*/ 88 w 88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39">
                  <a:moveTo>
                    <a:pt x="44" y="38"/>
                  </a:moveTo>
                  <a:cubicBezTo>
                    <a:pt x="34" y="39"/>
                    <a:pt x="25" y="36"/>
                    <a:pt x="18" y="30"/>
                  </a:cubicBezTo>
                  <a:cubicBezTo>
                    <a:pt x="9" y="23"/>
                    <a:pt x="0" y="1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5"/>
                    <a:pt x="4" y="10"/>
                    <a:pt x="6" y="14"/>
                  </a:cubicBezTo>
                  <a:cubicBezTo>
                    <a:pt x="5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5" y="14"/>
                    <a:pt x="7" y="17"/>
                    <a:pt x="10" y="19"/>
                  </a:cubicBezTo>
                  <a:cubicBezTo>
                    <a:pt x="18" y="30"/>
                    <a:pt x="31" y="37"/>
                    <a:pt x="44" y="35"/>
                  </a:cubicBezTo>
                  <a:cubicBezTo>
                    <a:pt x="54" y="34"/>
                    <a:pt x="63" y="30"/>
                    <a:pt x="71" y="24"/>
                  </a:cubicBezTo>
                  <a:cubicBezTo>
                    <a:pt x="72" y="23"/>
                    <a:pt x="73" y="22"/>
                    <a:pt x="74" y="21"/>
                  </a:cubicBezTo>
                  <a:cubicBezTo>
                    <a:pt x="79" y="19"/>
                    <a:pt x="83" y="16"/>
                    <a:pt x="83" y="12"/>
                  </a:cubicBezTo>
                  <a:cubicBezTo>
                    <a:pt x="83" y="11"/>
                    <a:pt x="82" y="11"/>
                    <a:pt x="82" y="11"/>
                  </a:cubicBezTo>
                  <a:cubicBezTo>
                    <a:pt x="82" y="12"/>
                    <a:pt x="82" y="12"/>
                    <a:pt x="81" y="12"/>
                  </a:cubicBezTo>
                  <a:cubicBezTo>
                    <a:pt x="83" y="9"/>
                    <a:pt x="84" y="5"/>
                    <a:pt x="86" y="2"/>
                  </a:cubicBezTo>
                  <a:cubicBezTo>
                    <a:pt x="87" y="2"/>
                    <a:pt x="88" y="2"/>
                    <a:pt x="88" y="3"/>
                  </a:cubicBezTo>
                  <a:cubicBezTo>
                    <a:pt x="88" y="7"/>
                    <a:pt x="85" y="13"/>
                    <a:pt x="82" y="16"/>
                  </a:cubicBezTo>
                  <a:cubicBezTo>
                    <a:pt x="79" y="20"/>
                    <a:pt x="76" y="24"/>
                    <a:pt x="72" y="27"/>
                  </a:cubicBezTo>
                  <a:cubicBezTo>
                    <a:pt x="63" y="33"/>
                    <a:pt x="54" y="37"/>
                    <a:pt x="44" y="3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8" name="Freeform 1995"/>
            <p:cNvSpPr>
              <a:spLocks noChangeArrowheads="1"/>
            </p:cNvSpPr>
            <p:nvPr/>
          </p:nvSpPr>
          <p:spPr bwMode="auto">
            <a:xfrm>
              <a:off x="1039812" y="190182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0 w 3"/>
                <a:gd name="T5" fmla="*/ 0 h 3"/>
                <a:gd name="T6" fmla="*/ 2147483647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3"/>
                <a:gd name="T14" fmla="*/ 3 w 3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3">
                  <a:moveTo>
                    <a:pt x="3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19" name="Freeform 1996"/>
            <p:cNvSpPr>
              <a:spLocks noChangeArrowheads="1"/>
            </p:cNvSpPr>
            <p:nvPr/>
          </p:nvSpPr>
          <p:spPr bwMode="auto">
            <a:xfrm>
              <a:off x="1039812" y="685800"/>
              <a:ext cx="31750" cy="19050"/>
            </a:xfrm>
            <a:custGeom>
              <a:avLst/>
              <a:gdLst>
                <a:gd name="T0" fmla="*/ 2147483647 w 24"/>
                <a:gd name="T1" fmla="*/ 2147483647 h 14"/>
                <a:gd name="T2" fmla="*/ 2147483647 w 24"/>
                <a:gd name="T3" fmla="*/ 2147483647 h 14"/>
                <a:gd name="T4" fmla="*/ 2147483647 w 24"/>
                <a:gd name="T5" fmla="*/ 2147483647 h 14"/>
                <a:gd name="T6" fmla="*/ 0 w 24"/>
                <a:gd name="T7" fmla="*/ 0 h 14"/>
                <a:gd name="T8" fmla="*/ 0 w 24"/>
                <a:gd name="T9" fmla="*/ 0 h 14"/>
                <a:gd name="T10" fmla="*/ 2147483647 w 24"/>
                <a:gd name="T11" fmla="*/ 2147483647 h 14"/>
                <a:gd name="T12" fmla="*/ 2147483647 w 24"/>
                <a:gd name="T13" fmla="*/ 2147483647 h 14"/>
                <a:gd name="T14" fmla="*/ 2147483647 w 24"/>
                <a:gd name="T15" fmla="*/ 2147483647 h 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14"/>
                <a:gd name="T26" fmla="*/ 24 w 24"/>
                <a:gd name="T27" fmla="*/ 14 h 1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14">
                  <a:moveTo>
                    <a:pt x="24" y="14"/>
                  </a:moveTo>
                  <a:cubicBezTo>
                    <a:pt x="19" y="14"/>
                    <a:pt x="14" y="12"/>
                    <a:pt x="10" y="11"/>
                  </a:cubicBezTo>
                  <a:cubicBezTo>
                    <a:pt x="7" y="10"/>
                    <a:pt x="4" y="8"/>
                    <a:pt x="1" y="5"/>
                  </a:cubicBezTo>
                  <a:cubicBezTo>
                    <a:pt x="1" y="4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8" y="7"/>
                    <a:pt x="13" y="9"/>
                  </a:cubicBezTo>
                  <a:cubicBezTo>
                    <a:pt x="16" y="10"/>
                    <a:pt x="21" y="10"/>
                    <a:pt x="24" y="11"/>
                  </a:cubicBezTo>
                  <a:cubicBezTo>
                    <a:pt x="24" y="12"/>
                    <a:pt x="24" y="13"/>
                    <a:pt x="24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0" name="Freeform 1997"/>
            <p:cNvSpPr>
              <a:spLocks noEditPoints="1" noChangeArrowheads="1"/>
            </p:cNvSpPr>
            <p:nvPr/>
          </p:nvSpPr>
          <p:spPr bwMode="auto">
            <a:xfrm>
              <a:off x="1035050" y="471488"/>
              <a:ext cx="57150" cy="55563"/>
            </a:xfrm>
            <a:custGeom>
              <a:avLst/>
              <a:gdLst>
                <a:gd name="T0" fmla="*/ 2147483647 w 44"/>
                <a:gd name="T1" fmla="*/ 2147483647 h 43"/>
                <a:gd name="T2" fmla="*/ 2147483647 w 44"/>
                <a:gd name="T3" fmla="*/ 2147483647 h 43"/>
                <a:gd name="T4" fmla="*/ 2147483647 w 44"/>
                <a:gd name="T5" fmla="*/ 2147483647 h 43"/>
                <a:gd name="T6" fmla="*/ 2147483647 w 44"/>
                <a:gd name="T7" fmla="*/ 2147483647 h 43"/>
                <a:gd name="T8" fmla="*/ 2147483647 w 44"/>
                <a:gd name="T9" fmla="*/ 2147483647 h 43"/>
                <a:gd name="T10" fmla="*/ 2147483647 w 44"/>
                <a:gd name="T11" fmla="*/ 2147483647 h 43"/>
                <a:gd name="T12" fmla="*/ 2147483647 w 44"/>
                <a:gd name="T13" fmla="*/ 2147483647 h 43"/>
                <a:gd name="T14" fmla="*/ 2147483647 w 44"/>
                <a:gd name="T15" fmla="*/ 2147483647 h 43"/>
                <a:gd name="T16" fmla="*/ 2147483647 w 44"/>
                <a:gd name="T17" fmla="*/ 2147483647 h 43"/>
                <a:gd name="T18" fmla="*/ 2147483647 w 44"/>
                <a:gd name="T19" fmla="*/ 2147483647 h 43"/>
                <a:gd name="T20" fmla="*/ 2147483647 w 44"/>
                <a:gd name="T21" fmla="*/ 2147483647 h 43"/>
                <a:gd name="T22" fmla="*/ 2147483647 w 44"/>
                <a:gd name="T23" fmla="*/ 2147483647 h 43"/>
                <a:gd name="T24" fmla="*/ 2147483647 w 44"/>
                <a:gd name="T25" fmla="*/ 2147483647 h 43"/>
                <a:gd name="T26" fmla="*/ 2147483647 w 44"/>
                <a:gd name="T27" fmla="*/ 2147483647 h 43"/>
                <a:gd name="T28" fmla="*/ 2147483647 w 44"/>
                <a:gd name="T29" fmla="*/ 2147483647 h 43"/>
                <a:gd name="T30" fmla="*/ 2147483647 w 44"/>
                <a:gd name="T31" fmla="*/ 2147483647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4"/>
                <a:gd name="T49" fmla="*/ 0 h 43"/>
                <a:gd name="T50" fmla="*/ 44 w 44"/>
                <a:gd name="T51" fmla="*/ 43 h 4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4" h="43">
                  <a:moveTo>
                    <a:pt x="12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9" y="19"/>
                    <a:pt x="8" y="19"/>
                    <a:pt x="7" y="19"/>
                  </a:cubicBezTo>
                  <a:cubicBezTo>
                    <a:pt x="9" y="19"/>
                    <a:pt x="10" y="19"/>
                    <a:pt x="12" y="19"/>
                  </a:cubicBezTo>
                  <a:close/>
                  <a:moveTo>
                    <a:pt x="25" y="26"/>
                  </a:moveTo>
                  <a:cubicBezTo>
                    <a:pt x="31" y="22"/>
                    <a:pt x="34" y="13"/>
                    <a:pt x="28" y="8"/>
                  </a:cubicBezTo>
                  <a:cubicBezTo>
                    <a:pt x="23" y="4"/>
                    <a:pt x="16" y="4"/>
                    <a:pt x="12" y="6"/>
                  </a:cubicBezTo>
                  <a:cubicBezTo>
                    <a:pt x="7" y="9"/>
                    <a:pt x="5" y="13"/>
                    <a:pt x="5" y="18"/>
                  </a:cubicBezTo>
                  <a:cubicBezTo>
                    <a:pt x="6" y="17"/>
                    <a:pt x="8" y="17"/>
                    <a:pt x="9" y="17"/>
                  </a:cubicBezTo>
                  <a:cubicBezTo>
                    <a:pt x="12" y="17"/>
                    <a:pt x="14" y="18"/>
                    <a:pt x="16" y="19"/>
                  </a:cubicBezTo>
                  <a:cubicBezTo>
                    <a:pt x="18" y="22"/>
                    <a:pt x="20" y="26"/>
                    <a:pt x="18" y="28"/>
                  </a:cubicBezTo>
                  <a:cubicBezTo>
                    <a:pt x="21" y="28"/>
                    <a:pt x="23" y="27"/>
                    <a:pt x="25" y="26"/>
                  </a:cubicBezTo>
                  <a:close/>
                  <a:moveTo>
                    <a:pt x="32" y="7"/>
                  </a:moveTo>
                  <a:cubicBezTo>
                    <a:pt x="44" y="26"/>
                    <a:pt x="10" y="43"/>
                    <a:pt x="2" y="22"/>
                  </a:cubicBezTo>
                  <a:cubicBezTo>
                    <a:pt x="0" y="14"/>
                    <a:pt x="3" y="6"/>
                    <a:pt x="11" y="3"/>
                  </a:cubicBezTo>
                  <a:cubicBezTo>
                    <a:pt x="18" y="0"/>
                    <a:pt x="28" y="1"/>
                    <a:pt x="32" y="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1" name="Freeform 1998"/>
            <p:cNvSpPr>
              <a:spLocks noChangeArrowheads="1"/>
            </p:cNvSpPr>
            <p:nvPr/>
          </p:nvSpPr>
          <p:spPr bwMode="auto">
            <a:xfrm>
              <a:off x="1038225" y="685800"/>
              <a:ext cx="1588" cy="1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2147483647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2" name="Freeform 1999"/>
            <p:cNvSpPr>
              <a:spLocks noChangeArrowheads="1"/>
            </p:cNvSpPr>
            <p:nvPr/>
          </p:nvSpPr>
          <p:spPr bwMode="auto">
            <a:xfrm>
              <a:off x="1036637" y="685800"/>
              <a:ext cx="3175" cy="1588"/>
            </a:xfrm>
            <a:custGeom>
              <a:avLst/>
              <a:gdLst>
                <a:gd name="T0" fmla="*/ 0 w 3"/>
                <a:gd name="T1" fmla="*/ 2147483647 h 2"/>
                <a:gd name="T2" fmla="*/ 2147483647 w 3"/>
                <a:gd name="T3" fmla="*/ 2147483647 h 2"/>
                <a:gd name="T4" fmla="*/ 2147483647 w 3"/>
                <a:gd name="T5" fmla="*/ 2147483647 h 2"/>
                <a:gd name="T6" fmla="*/ 2147483647 w 3"/>
                <a:gd name="T7" fmla="*/ 2147483647 h 2"/>
                <a:gd name="T8" fmla="*/ 2147483647 w 3"/>
                <a:gd name="T9" fmla="*/ 2147483647 h 2"/>
                <a:gd name="T10" fmla="*/ 0 w 3"/>
                <a:gd name="T11" fmla="*/ 2147483647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2"/>
                <a:gd name="T20" fmla="*/ 3 w 3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2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3" name="Freeform 2000"/>
            <p:cNvSpPr>
              <a:spLocks noChangeArrowheads="1"/>
            </p:cNvSpPr>
            <p:nvPr/>
          </p:nvSpPr>
          <p:spPr bwMode="auto">
            <a:xfrm>
              <a:off x="1036637" y="685800"/>
              <a:ext cx="4763" cy="6350"/>
            </a:xfrm>
            <a:custGeom>
              <a:avLst/>
              <a:gdLst>
                <a:gd name="T0" fmla="*/ 0 w 4"/>
                <a:gd name="T1" fmla="*/ 0 h 5"/>
                <a:gd name="T2" fmla="*/ 2147483647 w 4"/>
                <a:gd name="T3" fmla="*/ 0 h 5"/>
                <a:gd name="T4" fmla="*/ 2147483647 w 4"/>
                <a:gd name="T5" fmla="*/ 0 h 5"/>
                <a:gd name="T6" fmla="*/ 2147483647 w 4"/>
                <a:gd name="T7" fmla="*/ 2147483647 h 5"/>
                <a:gd name="T8" fmla="*/ 2147483647 w 4"/>
                <a:gd name="T9" fmla="*/ 2147483647 h 5"/>
                <a:gd name="T10" fmla="*/ 0 w 4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4"/>
                    <a:pt x="4" y="5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4" name="Freeform 2001"/>
            <p:cNvSpPr>
              <a:spLocks noChangeArrowheads="1"/>
            </p:cNvSpPr>
            <p:nvPr/>
          </p:nvSpPr>
          <p:spPr bwMode="auto">
            <a:xfrm>
              <a:off x="1036637" y="684213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2147483647 h 2"/>
                <a:gd name="T4" fmla="*/ 0 w 2"/>
                <a:gd name="T5" fmla="*/ 2147483647 h 2"/>
                <a:gd name="T6" fmla="*/ 0 w 2"/>
                <a:gd name="T7" fmla="*/ 2147483647 h 2"/>
                <a:gd name="T8" fmla="*/ 0 w 2"/>
                <a:gd name="T9" fmla="*/ 2147483647 h 2"/>
                <a:gd name="T10" fmla="*/ 2147483647 w 2"/>
                <a:gd name="T11" fmla="*/ 0 h 2"/>
                <a:gd name="T12" fmla="*/ 2147483647 w 2"/>
                <a:gd name="T13" fmla="*/ 2147483647 h 2"/>
                <a:gd name="T14" fmla="*/ 2147483647 w 2"/>
                <a:gd name="T15" fmla="*/ 2147483647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2" y="2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5" name="Freeform 2002"/>
            <p:cNvSpPr>
              <a:spLocks noChangeArrowheads="1"/>
            </p:cNvSpPr>
            <p:nvPr/>
          </p:nvSpPr>
          <p:spPr bwMode="auto">
            <a:xfrm>
              <a:off x="1033462" y="455613"/>
              <a:ext cx="30163" cy="12700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2147483647 h 10"/>
                <a:gd name="T6" fmla="*/ 0 w 23"/>
                <a:gd name="T7" fmla="*/ 2147483647 h 10"/>
                <a:gd name="T8" fmla="*/ 2147483647 w 23"/>
                <a:gd name="T9" fmla="*/ 0 h 10"/>
                <a:gd name="T10" fmla="*/ 2147483647 w 23"/>
                <a:gd name="T11" fmla="*/ 2147483647 h 10"/>
                <a:gd name="T12" fmla="*/ 2147483647 w 23"/>
                <a:gd name="T13" fmla="*/ 2147483647 h 10"/>
                <a:gd name="T14" fmla="*/ 2147483647 w 23"/>
                <a:gd name="T15" fmla="*/ 2147483647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3"/>
                <a:gd name="T25" fmla="*/ 0 h 10"/>
                <a:gd name="T26" fmla="*/ 23 w 23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3" h="10">
                  <a:moveTo>
                    <a:pt x="23" y="5"/>
                  </a:moveTo>
                  <a:cubicBezTo>
                    <a:pt x="20" y="7"/>
                    <a:pt x="17" y="5"/>
                    <a:pt x="14" y="4"/>
                  </a:cubicBezTo>
                  <a:cubicBezTo>
                    <a:pt x="8" y="0"/>
                    <a:pt x="5" y="6"/>
                    <a:pt x="1" y="9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1" y="5"/>
                    <a:pt x="5" y="0"/>
                    <a:pt x="9" y="0"/>
                  </a:cubicBezTo>
                  <a:cubicBezTo>
                    <a:pt x="12" y="0"/>
                    <a:pt x="13" y="1"/>
                    <a:pt x="15" y="2"/>
                  </a:cubicBezTo>
                  <a:cubicBezTo>
                    <a:pt x="18" y="3"/>
                    <a:pt x="20" y="3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6" name="Freeform 2003"/>
            <p:cNvSpPr>
              <a:spLocks noChangeArrowheads="1"/>
            </p:cNvSpPr>
            <p:nvPr/>
          </p:nvSpPr>
          <p:spPr bwMode="auto">
            <a:xfrm>
              <a:off x="1031875" y="685800"/>
              <a:ext cx="38100" cy="176213"/>
            </a:xfrm>
            <a:custGeom>
              <a:avLst/>
              <a:gdLst>
                <a:gd name="T0" fmla="*/ 2147483647 w 29"/>
                <a:gd name="T1" fmla="*/ 2147483647 h 135"/>
                <a:gd name="T2" fmla="*/ 2147483647 w 29"/>
                <a:gd name="T3" fmla="*/ 2147483647 h 135"/>
                <a:gd name="T4" fmla="*/ 2147483647 w 29"/>
                <a:gd name="T5" fmla="*/ 2147483647 h 135"/>
                <a:gd name="T6" fmla="*/ 2147483647 w 29"/>
                <a:gd name="T7" fmla="*/ 2147483647 h 135"/>
                <a:gd name="T8" fmla="*/ 2147483647 w 29"/>
                <a:gd name="T9" fmla="*/ 2147483647 h 135"/>
                <a:gd name="T10" fmla="*/ 2147483647 w 29"/>
                <a:gd name="T11" fmla="*/ 2147483647 h 135"/>
                <a:gd name="T12" fmla="*/ 2147483647 w 29"/>
                <a:gd name="T13" fmla="*/ 2147483647 h 135"/>
                <a:gd name="T14" fmla="*/ 0 w 29"/>
                <a:gd name="T15" fmla="*/ 0 h 135"/>
                <a:gd name="T16" fmla="*/ 2147483647 w 29"/>
                <a:gd name="T17" fmla="*/ 0 h 135"/>
                <a:gd name="T18" fmla="*/ 2147483647 w 29"/>
                <a:gd name="T19" fmla="*/ 0 h 135"/>
                <a:gd name="T20" fmla="*/ 2147483647 w 29"/>
                <a:gd name="T21" fmla="*/ 0 h 135"/>
                <a:gd name="T22" fmla="*/ 2147483647 w 29"/>
                <a:gd name="T23" fmla="*/ 2147483647 h 135"/>
                <a:gd name="T24" fmla="*/ 2147483647 w 29"/>
                <a:gd name="T25" fmla="*/ 2147483647 h 135"/>
                <a:gd name="T26" fmla="*/ 2147483647 w 29"/>
                <a:gd name="T27" fmla="*/ 2147483647 h 135"/>
                <a:gd name="T28" fmla="*/ 2147483647 w 29"/>
                <a:gd name="T29" fmla="*/ 2147483647 h 135"/>
                <a:gd name="T30" fmla="*/ 2147483647 w 29"/>
                <a:gd name="T31" fmla="*/ 2147483647 h 135"/>
                <a:gd name="T32" fmla="*/ 2147483647 w 29"/>
                <a:gd name="T33" fmla="*/ 2147483647 h 1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9"/>
                <a:gd name="T52" fmla="*/ 0 h 135"/>
                <a:gd name="T53" fmla="*/ 29 w 29"/>
                <a:gd name="T54" fmla="*/ 135 h 1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9" h="135">
                  <a:moveTo>
                    <a:pt x="29" y="121"/>
                  </a:moveTo>
                  <a:cubicBezTo>
                    <a:pt x="29" y="126"/>
                    <a:pt x="28" y="130"/>
                    <a:pt x="29" y="134"/>
                  </a:cubicBezTo>
                  <a:cubicBezTo>
                    <a:pt x="27" y="135"/>
                    <a:pt x="27" y="135"/>
                    <a:pt x="27" y="135"/>
                  </a:cubicBezTo>
                  <a:cubicBezTo>
                    <a:pt x="26" y="128"/>
                    <a:pt x="24" y="121"/>
                    <a:pt x="23" y="114"/>
                  </a:cubicBezTo>
                  <a:cubicBezTo>
                    <a:pt x="20" y="95"/>
                    <a:pt x="17" y="76"/>
                    <a:pt x="13" y="57"/>
                  </a:cubicBezTo>
                  <a:cubicBezTo>
                    <a:pt x="10" y="41"/>
                    <a:pt x="8" y="25"/>
                    <a:pt x="3" y="9"/>
                  </a:cubicBezTo>
                  <a:cubicBezTo>
                    <a:pt x="3" y="7"/>
                    <a:pt x="2" y="5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3"/>
                    <a:pt x="6" y="4"/>
                    <a:pt x="7" y="5"/>
                  </a:cubicBezTo>
                  <a:cubicBezTo>
                    <a:pt x="10" y="13"/>
                    <a:pt x="11" y="20"/>
                    <a:pt x="13" y="28"/>
                  </a:cubicBezTo>
                  <a:cubicBezTo>
                    <a:pt x="15" y="39"/>
                    <a:pt x="17" y="49"/>
                    <a:pt x="19" y="60"/>
                  </a:cubicBezTo>
                  <a:cubicBezTo>
                    <a:pt x="23" y="80"/>
                    <a:pt x="26" y="100"/>
                    <a:pt x="29" y="120"/>
                  </a:cubicBezTo>
                  <a:cubicBezTo>
                    <a:pt x="29" y="121"/>
                    <a:pt x="29" y="121"/>
                    <a:pt x="29" y="1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7" name="Freeform 2004"/>
            <p:cNvSpPr>
              <a:spLocks noChangeArrowheads="1"/>
            </p:cNvSpPr>
            <p:nvPr/>
          </p:nvSpPr>
          <p:spPr bwMode="auto">
            <a:xfrm>
              <a:off x="1027112" y="1209675"/>
              <a:ext cx="38100" cy="19050"/>
            </a:xfrm>
            <a:custGeom>
              <a:avLst/>
              <a:gdLst>
                <a:gd name="T0" fmla="*/ 2147483647 w 29"/>
                <a:gd name="T1" fmla="*/ 2147483647 h 14"/>
                <a:gd name="T2" fmla="*/ 2147483647 w 29"/>
                <a:gd name="T3" fmla="*/ 0 h 14"/>
                <a:gd name="T4" fmla="*/ 2147483647 w 29"/>
                <a:gd name="T5" fmla="*/ 0 h 14"/>
                <a:gd name="T6" fmla="*/ 2147483647 w 29"/>
                <a:gd name="T7" fmla="*/ 2147483647 h 14"/>
                <a:gd name="T8" fmla="*/ 2147483647 w 29"/>
                <a:gd name="T9" fmla="*/ 2147483647 h 14"/>
                <a:gd name="T10" fmla="*/ 2147483647 w 29"/>
                <a:gd name="T11" fmla="*/ 2147483647 h 14"/>
                <a:gd name="T12" fmla="*/ 2147483647 w 29"/>
                <a:gd name="T13" fmla="*/ 2147483647 h 14"/>
                <a:gd name="T14" fmla="*/ 2147483647 w 29"/>
                <a:gd name="T15" fmla="*/ 2147483647 h 14"/>
                <a:gd name="T16" fmla="*/ 2147483647 w 29"/>
                <a:gd name="T17" fmla="*/ 2147483647 h 14"/>
                <a:gd name="T18" fmla="*/ 2147483647 w 29"/>
                <a:gd name="T19" fmla="*/ 2147483647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"/>
                <a:gd name="T31" fmla="*/ 0 h 14"/>
                <a:gd name="T32" fmla="*/ 29 w 29"/>
                <a:gd name="T33" fmla="*/ 14 h 1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" h="14">
                  <a:moveTo>
                    <a:pt x="14" y="11"/>
                  </a:moveTo>
                  <a:cubicBezTo>
                    <a:pt x="9" y="9"/>
                    <a:pt x="3" y="6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2"/>
                    <a:pt x="6" y="4"/>
                    <a:pt x="9" y="6"/>
                  </a:cubicBezTo>
                  <a:cubicBezTo>
                    <a:pt x="12" y="7"/>
                    <a:pt x="15" y="8"/>
                    <a:pt x="19" y="9"/>
                  </a:cubicBezTo>
                  <a:cubicBezTo>
                    <a:pt x="22" y="10"/>
                    <a:pt x="25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7" y="11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3" y="14"/>
                    <a:pt x="18" y="13"/>
                    <a:pt x="1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8" name="Freeform 2005"/>
            <p:cNvSpPr>
              <a:spLocks noChangeArrowheads="1"/>
            </p:cNvSpPr>
            <p:nvPr/>
          </p:nvSpPr>
          <p:spPr bwMode="auto">
            <a:xfrm>
              <a:off x="1014412" y="1863725"/>
              <a:ext cx="33338" cy="44450"/>
            </a:xfrm>
            <a:custGeom>
              <a:avLst/>
              <a:gdLst>
                <a:gd name="T0" fmla="*/ 0 w 26"/>
                <a:gd name="T1" fmla="*/ 2147483647 h 34"/>
                <a:gd name="T2" fmla="*/ 2147483647 w 26"/>
                <a:gd name="T3" fmla="*/ 2147483647 h 34"/>
                <a:gd name="T4" fmla="*/ 2147483647 w 26"/>
                <a:gd name="T5" fmla="*/ 0 h 34"/>
                <a:gd name="T6" fmla="*/ 2147483647 w 26"/>
                <a:gd name="T7" fmla="*/ 2147483647 h 34"/>
                <a:gd name="T8" fmla="*/ 2147483647 w 26"/>
                <a:gd name="T9" fmla="*/ 2147483647 h 34"/>
                <a:gd name="T10" fmla="*/ 2147483647 w 26"/>
                <a:gd name="T11" fmla="*/ 2147483647 h 34"/>
                <a:gd name="T12" fmla="*/ 2147483647 w 26"/>
                <a:gd name="T13" fmla="*/ 2147483647 h 34"/>
                <a:gd name="T14" fmla="*/ 2147483647 w 26"/>
                <a:gd name="T15" fmla="*/ 2147483647 h 34"/>
                <a:gd name="T16" fmla="*/ 2147483647 w 26"/>
                <a:gd name="T17" fmla="*/ 2147483647 h 34"/>
                <a:gd name="T18" fmla="*/ 2147483647 w 26"/>
                <a:gd name="T19" fmla="*/ 2147483647 h 34"/>
                <a:gd name="T20" fmla="*/ 2147483647 w 26"/>
                <a:gd name="T21" fmla="*/ 2147483647 h 34"/>
                <a:gd name="T22" fmla="*/ 0 w 26"/>
                <a:gd name="T23" fmla="*/ 2147483647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6"/>
                <a:gd name="T37" fmla="*/ 0 h 34"/>
                <a:gd name="T38" fmla="*/ 26 w 26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6" h="34">
                  <a:moveTo>
                    <a:pt x="0" y="3"/>
                  </a:move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4" y="6"/>
                    <a:pt x="23" y="16"/>
                    <a:pt x="26" y="31"/>
                  </a:cubicBezTo>
                  <a:cubicBezTo>
                    <a:pt x="26" y="31"/>
                    <a:pt x="26" y="31"/>
                    <a:pt x="26" y="32"/>
                  </a:cubicBezTo>
                  <a:cubicBezTo>
                    <a:pt x="26" y="33"/>
                    <a:pt x="25" y="34"/>
                    <a:pt x="23" y="34"/>
                  </a:cubicBezTo>
                  <a:cubicBezTo>
                    <a:pt x="23" y="34"/>
                    <a:pt x="22" y="34"/>
                    <a:pt x="21" y="34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2" y="29"/>
                    <a:pt x="21" y="29"/>
                    <a:pt x="20" y="29"/>
                  </a:cubicBezTo>
                  <a:cubicBezTo>
                    <a:pt x="19" y="26"/>
                    <a:pt x="18" y="22"/>
                    <a:pt x="16" y="19"/>
                  </a:cubicBezTo>
                  <a:cubicBezTo>
                    <a:pt x="12" y="12"/>
                    <a:pt x="6" y="7"/>
                    <a:pt x="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29" name="Freeform 2006"/>
            <p:cNvSpPr>
              <a:spLocks noChangeArrowheads="1"/>
            </p:cNvSpPr>
            <p:nvPr/>
          </p:nvSpPr>
          <p:spPr bwMode="auto">
            <a:xfrm>
              <a:off x="1017587" y="1798638"/>
              <a:ext cx="1588" cy="4763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0 w 2"/>
                <a:gd name="T7" fmla="*/ 2147483647 h 3"/>
                <a:gd name="T8" fmla="*/ 2147483647 w 2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1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0" name="Freeform 2007"/>
            <p:cNvSpPr>
              <a:spLocks noChangeArrowheads="1"/>
            </p:cNvSpPr>
            <p:nvPr/>
          </p:nvSpPr>
          <p:spPr bwMode="auto">
            <a:xfrm>
              <a:off x="1011237" y="1860550"/>
              <a:ext cx="6350" cy="6350"/>
            </a:xfrm>
            <a:custGeom>
              <a:avLst/>
              <a:gdLst>
                <a:gd name="T0" fmla="*/ 0 w 4"/>
                <a:gd name="T1" fmla="*/ 0 h 6"/>
                <a:gd name="T2" fmla="*/ 2147483647 w 4"/>
                <a:gd name="T3" fmla="*/ 2147483647 h 6"/>
                <a:gd name="T4" fmla="*/ 2147483647 w 4"/>
                <a:gd name="T5" fmla="*/ 2147483647 h 6"/>
                <a:gd name="T6" fmla="*/ 2147483647 w 4"/>
                <a:gd name="T7" fmla="*/ 2147483647 h 6"/>
                <a:gd name="T8" fmla="*/ 2147483647 w 4"/>
                <a:gd name="T9" fmla="*/ 2147483647 h 6"/>
                <a:gd name="T10" fmla="*/ 0 w 4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6"/>
                <a:gd name="T20" fmla="*/ 4 w 4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6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1" name="Freeform 2008"/>
            <p:cNvSpPr>
              <a:spLocks noChangeArrowheads="1"/>
            </p:cNvSpPr>
            <p:nvPr/>
          </p:nvSpPr>
          <p:spPr bwMode="auto">
            <a:xfrm>
              <a:off x="1011237" y="1801813"/>
              <a:ext cx="7938" cy="61913"/>
            </a:xfrm>
            <a:custGeom>
              <a:avLst/>
              <a:gdLst>
                <a:gd name="T0" fmla="*/ 2147483647 w 7"/>
                <a:gd name="T1" fmla="*/ 2147483647 h 48"/>
                <a:gd name="T2" fmla="*/ 2147483647 w 7"/>
                <a:gd name="T3" fmla="*/ 2147483647 h 48"/>
                <a:gd name="T4" fmla="*/ 2147483647 w 7"/>
                <a:gd name="T5" fmla="*/ 2147483647 h 48"/>
                <a:gd name="T6" fmla="*/ 0 w 7"/>
                <a:gd name="T7" fmla="*/ 2147483647 h 48"/>
                <a:gd name="T8" fmla="*/ 0 w 7"/>
                <a:gd name="T9" fmla="*/ 2147483647 h 48"/>
                <a:gd name="T10" fmla="*/ 2147483647 w 7"/>
                <a:gd name="T11" fmla="*/ 2147483647 h 48"/>
                <a:gd name="T12" fmla="*/ 2147483647 w 7"/>
                <a:gd name="T13" fmla="*/ 0 h 48"/>
                <a:gd name="T14" fmla="*/ 2147483647 w 7"/>
                <a:gd name="T15" fmla="*/ 2147483647 h 48"/>
                <a:gd name="T16" fmla="*/ 2147483647 w 7"/>
                <a:gd name="T17" fmla="*/ 2147483647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8"/>
                <a:gd name="T29" fmla="*/ 7 w 7"/>
                <a:gd name="T30" fmla="*/ 48 h 4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8">
                  <a:moveTo>
                    <a:pt x="4" y="38"/>
                  </a:moveTo>
                  <a:cubicBezTo>
                    <a:pt x="4" y="41"/>
                    <a:pt x="5" y="44"/>
                    <a:pt x="5" y="48"/>
                  </a:cubicBezTo>
                  <a:cubicBezTo>
                    <a:pt x="4" y="47"/>
                    <a:pt x="2" y="46"/>
                    <a:pt x="1" y="45"/>
                  </a:cubicBezTo>
                  <a:cubicBezTo>
                    <a:pt x="0" y="43"/>
                    <a:pt x="0" y="41"/>
                    <a:pt x="0" y="39"/>
                  </a:cubicBezTo>
                  <a:cubicBezTo>
                    <a:pt x="0" y="34"/>
                    <a:pt x="0" y="29"/>
                    <a:pt x="0" y="24"/>
                  </a:cubicBezTo>
                  <a:cubicBezTo>
                    <a:pt x="1" y="17"/>
                    <a:pt x="1" y="7"/>
                    <a:pt x="5" y="1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8"/>
                    <a:pt x="4" y="16"/>
                    <a:pt x="4" y="24"/>
                  </a:cubicBezTo>
                  <a:cubicBezTo>
                    <a:pt x="4" y="28"/>
                    <a:pt x="4" y="33"/>
                    <a:pt x="4" y="3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2" name="Freeform 2009"/>
            <p:cNvSpPr>
              <a:spLocks noChangeArrowheads="1"/>
            </p:cNvSpPr>
            <p:nvPr/>
          </p:nvSpPr>
          <p:spPr bwMode="auto">
            <a:xfrm>
              <a:off x="1003300" y="865188"/>
              <a:ext cx="7938" cy="4763"/>
            </a:xfrm>
            <a:custGeom>
              <a:avLst/>
              <a:gdLst>
                <a:gd name="T0" fmla="*/ 2147483647 w 5"/>
                <a:gd name="T1" fmla="*/ 0 h 4"/>
                <a:gd name="T2" fmla="*/ 2147483647 w 5"/>
                <a:gd name="T3" fmla="*/ 2147483647 h 4"/>
                <a:gd name="T4" fmla="*/ 0 w 5"/>
                <a:gd name="T5" fmla="*/ 2147483647 h 4"/>
                <a:gd name="T6" fmla="*/ 2147483647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4"/>
                <a:gd name="T14" fmla="*/ 5 w 5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4">
                  <a:moveTo>
                    <a:pt x="1" y="0"/>
                  </a:moveTo>
                  <a:cubicBezTo>
                    <a:pt x="3" y="1"/>
                    <a:pt x="4" y="2"/>
                    <a:pt x="5" y="3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1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3" name="Freeform 2010"/>
            <p:cNvSpPr>
              <a:spLocks noChangeArrowheads="1"/>
            </p:cNvSpPr>
            <p:nvPr/>
          </p:nvSpPr>
          <p:spPr bwMode="auto">
            <a:xfrm>
              <a:off x="998537" y="863600"/>
              <a:ext cx="96838" cy="177800"/>
            </a:xfrm>
            <a:custGeom>
              <a:avLst/>
              <a:gdLst>
                <a:gd name="T0" fmla="*/ 2147483647 w 74"/>
                <a:gd name="T1" fmla="*/ 2147483647 h 137"/>
                <a:gd name="T2" fmla="*/ 2147483647 w 74"/>
                <a:gd name="T3" fmla="*/ 2147483647 h 137"/>
                <a:gd name="T4" fmla="*/ 2147483647 w 74"/>
                <a:gd name="T5" fmla="*/ 2147483647 h 137"/>
                <a:gd name="T6" fmla="*/ 2147483647 w 74"/>
                <a:gd name="T7" fmla="*/ 2147483647 h 137"/>
                <a:gd name="T8" fmla="*/ 2147483647 w 74"/>
                <a:gd name="T9" fmla="*/ 2147483647 h 137"/>
                <a:gd name="T10" fmla="*/ 2147483647 w 74"/>
                <a:gd name="T11" fmla="*/ 2147483647 h 137"/>
                <a:gd name="T12" fmla="*/ 2147483647 w 74"/>
                <a:gd name="T13" fmla="*/ 2147483647 h 137"/>
                <a:gd name="T14" fmla="*/ 2147483647 w 74"/>
                <a:gd name="T15" fmla="*/ 0 h 137"/>
                <a:gd name="T16" fmla="*/ 2147483647 w 74"/>
                <a:gd name="T17" fmla="*/ 0 h 137"/>
                <a:gd name="T18" fmla="*/ 2147483647 w 74"/>
                <a:gd name="T19" fmla="*/ 2147483647 h 137"/>
                <a:gd name="T20" fmla="*/ 2147483647 w 74"/>
                <a:gd name="T21" fmla="*/ 2147483647 h 137"/>
                <a:gd name="T22" fmla="*/ 2147483647 w 74"/>
                <a:gd name="T23" fmla="*/ 2147483647 h 137"/>
                <a:gd name="T24" fmla="*/ 2147483647 w 74"/>
                <a:gd name="T25" fmla="*/ 2147483647 h 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4"/>
                <a:gd name="T40" fmla="*/ 0 h 137"/>
                <a:gd name="T41" fmla="*/ 74 w 74"/>
                <a:gd name="T42" fmla="*/ 137 h 1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4" h="137">
                  <a:moveTo>
                    <a:pt x="39" y="44"/>
                  </a:moveTo>
                  <a:cubicBezTo>
                    <a:pt x="54" y="69"/>
                    <a:pt x="66" y="97"/>
                    <a:pt x="73" y="126"/>
                  </a:cubicBezTo>
                  <a:cubicBezTo>
                    <a:pt x="73" y="130"/>
                    <a:pt x="73" y="133"/>
                    <a:pt x="74" y="136"/>
                  </a:cubicBezTo>
                  <a:cubicBezTo>
                    <a:pt x="74" y="136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7"/>
                  </a:cubicBezTo>
                  <a:cubicBezTo>
                    <a:pt x="63" y="106"/>
                    <a:pt x="52" y="75"/>
                    <a:pt x="34" y="46"/>
                  </a:cubicBezTo>
                  <a:cubicBezTo>
                    <a:pt x="25" y="31"/>
                    <a:pt x="15" y="16"/>
                    <a:pt x="2" y="4"/>
                  </a:cubicBezTo>
                  <a:cubicBezTo>
                    <a:pt x="0" y="3"/>
                    <a:pt x="1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2"/>
                    <a:pt x="5" y="4"/>
                    <a:pt x="4" y="5"/>
                  </a:cubicBezTo>
                  <a:cubicBezTo>
                    <a:pt x="6" y="5"/>
                    <a:pt x="7" y="5"/>
                    <a:pt x="9" y="4"/>
                  </a:cubicBezTo>
                  <a:cubicBezTo>
                    <a:pt x="21" y="15"/>
                    <a:pt x="30" y="30"/>
                    <a:pt x="39" y="4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4" name="Freeform 2011"/>
            <p:cNvSpPr>
              <a:spLocks noChangeArrowheads="1"/>
            </p:cNvSpPr>
            <p:nvPr/>
          </p:nvSpPr>
          <p:spPr bwMode="auto">
            <a:xfrm>
              <a:off x="987425" y="398463"/>
              <a:ext cx="230188" cy="101600"/>
            </a:xfrm>
            <a:custGeom>
              <a:avLst/>
              <a:gdLst>
                <a:gd name="T0" fmla="*/ 2147483647 w 178"/>
                <a:gd name="T1" fmla="*/ 2147483647 h 78"/>
                <a:gd name="T2" fmla="*/ 2147483647 w 178"/>
                <a:gd name="T3" fmla="*/ 2147483647 h 78"/>
                <a:gd name="T4" fmla="*/ 2147483647 w 178"/>
                <a:gd name="T5" fmla="*/ 2147483647 h 78"/>
                <a:gd name="T6" fmla="*/ 2147483647 w 178"/>
                <a:gd name="T7" fmla="*/ 2147483647 h 78"/>
                <a:gd name="T8" fmla="*/ 2147483647 w 178"/>
                <a:gd name="T9" fmla="*/ 2147483647 h 78"/>
                <a:gd name="T10" fmla="*/ 2147483647 w 178"/>
                <a:gd name="T11" fmla="*/ 0 h 78"/>
                <a:gd name="T12" fmla="*/ 2147483647 w 178"/>
                <a:gd name="T13" fmla="*/ 2147483647 h 78"/>
                <a:gd name="T14" fmla="*/ 2147483647 w 178"/>
                <a:gd name="T15" fmla="*/ 2147483647 h 78"/>
                <a:gd name="T16" fmla="*/ 2147483647 w 178"/>
                <a:gd name="T17" fmla="*/ 2147483647 h 78"/>
                <a:gd name="T18" fmla="*/ 2147483647 w 178"/>
                <a:gd name="T19" fmla="*/ 2147483647 h 78"/>
                <a:gd name="T20" fmla="*/ 2147483647 w 178"/>
                <a:gd name="T21" fmla="*/ 2147483647 h 78"/>
                <a:gd name="T22" fmla="*/ 2147483647 w 178"/>
                <a:gd name="T23" fmla="*/ 2147483647 h 78"/>
                <a:gd name="T24" fmla="*/ 2147483647 w 178"/>
                <a:gd name="T25" fmla="*/ 2147483647 h 78"/>
                <a:gd name="T26" fmla="*/ 2147483647 w 178"/>
                <a:gd name="T27" fmla="*/ 2147483647 h 78"/>
                <a:gd name="T28" fmla="*/ 2147483647 w 178"/>
                <a:gd name="T29" fmla="*/ 2147483647 h 78"/>
                <a:gd name="T30" fmla="*/ 2147483647 w 178"/>
                <a:gd name="T31" fmla="*/ 2147483647 h 78"/>
                <a:gd name="T32" fmla="*/ 2147483647 w 178"/>
                <a:gd name="T33" fmla="*/ 2147483647 h 78"/>
                <a:gd name="T34" fmla="*/ 2147483647 w 178"/>
                <a:gd name="T35" fmla="*/ 2147483647 h 78"/>
                <a:gd name="T36" fmla="*/ 2147483647 w 178"/>
                <a:gd name="T37" fmla="*/ 2147483647 h 78"/>
                <a:gd name="T38" fmla="*/ 2147483647 w 178"/>
                <a:gd name="T39" fmla="*/ 2147483647 h 78"/>
                <a:gd name="T40" fmla="*/ 2147483647 w 178"/>
                <a:gd name="T41" fmla="*/ 2147483647 h 78"/>
                <a:gd name="T42" fmla="*/ 2147483647 w 178"/>
                <a:gd name="T43" fmla="*/ 2147483647 h 78"/>
                <a:gd name="T44" fmla="*/ 2147483647 w 178"/>
                <a:gd name="T45" fmla="*/ 2147483647 h 78"/>
                <a:gd name="T46" fmla="*/ 2147483647 w 178"/>
                <a:gd name="T47" fmla="*/ 2147483647 h 78"/>
                <a:gd name="T48" fmla="*/ 2147483647 w 178"/>
                <a:gd name="T49" fmla="*/ 2147483647 h 78"/>
                <a:gd name="T50" fmla="*/ 2147483647 w 178"/>
                <a:gd name="T51" fmla="*/ 2147483647 h 78"/>
                <a:gd name="T52" fmla="*/ 2147483647 w 178"/>
                <a:gd name="T53" fmla="*/ 2147483647 h 78"/>
                <a:gd name="T54" fmla="*/ 2147483647 w 178"/>
                <a:gd name="T55" fmla="*/ 2147483647 h 78"/>
                <a:gd name="T56" fmla="*/ 2147483647 w 178"/>
                <a:gd name="T57" fmla="*/ 2147483647 h 78"/>
                <a:gd name="T58" fmla="*/ 2147483647 w 178"/>
                <a:gd name="T59" fmla="*/ 2147483647 h 78"/>
                <a:gd name="T60" fmla="*/ 2147483647 w 178"/>
                <a:gd name="T61" fmla="*/ 2147483647 h 78"/>
                <a:gd name="T62" fmla="*/ 2147483647 w 178"/>
                <a:gd name="T63" fmla="*/ 2147483647 h 78"/>
                <a:gd name="T64" fmla="*/ 0 w 178"/>
                <a:gd name="T65" fmla="*/ 2147483647 h 78"/>
                <a:gd name="T66" fmla="*/ 2147483647 w 178"/>
                <a:gd name="T67" fmla="*/ 2147483647 h 78"/>
                <a:gd name="T68" fmla="*/ 2147483647 w 178"/>
                <a:gd name="T69" fmla="*/ 2147483647 h 78"/>
                <a:gd name="T70" fmla="*/ 2147483647 w 178"/>
                <a:gd name="T71" fmla="*/ 2147483647 h 78"/>
                <a:gd name="T72" fmla="*/ 2147483647 w 178"/>
                <a:gd name="T73" fmla="*/ 2147483647 h 78"/>
                <a:gd name="T74" fmla="*/ 2147483647 w 178"/>
                <a:gd name="T75" fmla="*/ 2147483647 h 78"/>
                <a:gd name="T76" fmla="*/ 2147483647 w 178"/>
                <a:gd name="T77" fmla="*/ 2147483647 h 78"/>
                <a:gd name="T78" fmla="*/ 2147483647 w 178"/>
                <a:gd name="T79" fmla="*/ 2147483647 h 78"/>
                <a:gd name="T80" fmla="*/ 2147483647 w 178"/>
                <a:gd name="T81" fmla="*/ 2147483647 h 78"/>
                <a:gd name="T82" fmla="*/ 2147483647 w 178"/>
                <a:gd name="T83" fmla="*/ 2147483647 h 78"/>
                <a:gd name="T84" fmla="*/ 2147483647 w 178"/>
                <a:gd name="T85" fmla="*/ 2147483647 h 78"/>
                <a:gd name="T86" fmla="*/ 2147483647 w 178"/>
                <a:gd name="T87" fmla="*/ 2147483647 h 78"/>
                <a:gd name="T88" fmla="*/ 2147483647 w 178"/>
                <a:gd name="T89" fmla="*/ 2147483647 h 78"/>
                <a:gd name="T90" fmla="*/ 2147483647 w 178"/>
                <a:gd name="T91" fmla="*/ 2147483647 h 78"/>
                <a:gd name="T92" fmla="*/ 2147483647 w 178"/>
                <a:gd name="T93" fmla="*/ 2147483647 h 78"/>
                <a:gd name="T94" fmla="*/ 2147483647 w 178"/>
                <a:gd name="T95" fmla="*/ 2147483647 h 7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78"/>
                <a:gd name="T145" fmla="*/ 0 h 78"/>
                <a:gd name="T146" fmla="*/ 178 w 178"/>
                <a:gd name="T147" fmla="*/ 78 h 7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78" h="78">
                  <a:moveTo>
                    <a:pt x="71" y="26"/>
                  </a:moveTo>
                  <a:cubicBezTo>
                    <a:pt x="73" y="28"/>
                    <a:pt x="75" y="28"/>
                    <a:pt x="77" y="27"/>
                  </a:cubicBezTo>
                  <a:cubicBezTo>
                    <a:pt x="77" y="26"/>
                    <a:pt x="78" y="27"/>
                    <a:pt x="78" y="27"/>
                  </a:cubicBezTo>
                  <a:cubicBezTo>
                    <a:pt x="78" y="29"/>
                    <a:pt x="77" y="29"/>
                    <a:pt x="76" y="30"/>
                  </a:cubicBezTo>
                  <a:cubicBezTo>
                    <a:pt x="79" y="33"/>
                    <a:pt x="84" y="33"/>
                    <a:pt x="87" y="30"/>
                  </a:cubicBezTo>
                  <a:cubicBezTo>
                    <a:pt x="90" y="27"/>
                    <a:pt x="89" y="22"/>
                    <a:pt x="89" y="18"/>
                  </a:cubicBezTo>
                  <a:cubicBezTo>
                    <a:pt x="89" y="18"/>
                    <a:pt x="89" y="18"/>
                    <a:pt x="90" y="18"/>
                  </a:cubicBezTo>
                  <a:cubicBezTo>
                    <a:pt x="90" y="21"/>
                    <a:pt x="91" y="25"/>
                    <a:pt x="91" y="28"/>
                  </a:cubicBezTo>
                  <a:cubicBezTo>
                    <a:pt x="93" y="31"/>
                    <a:pt x="99" y="32"/>
                    <a:pt x="102" y="31"/>
                  </a:cubicBezTo>
                  <a:cubicBezTo>
                    <a:pt x="106" y="30"/>
                    <a:pt x="110" y="27"/>
                    <a:pt x="111" y="24"/>
                  </a:cubicBezTo>
                  <a:cubicBezTo>
                    <a:pt x="113" y="16"/>
                    <a:pt x="109" y="8"/>
                    <a:pt x="110" y="0"/>
                  </a:cubicBezTo>
                  <a:cubicBezTo>
                    <a:pt x="110" y="0"/>
                    <a:pt x="111" y="0"/>
                    <a:pt x="111" y="0"/>
                  </a:cubicBezTo>
                  <a:cubicBezTo>
                    <a:pt x="112" y="7"/>
                    <a:pt x="117" y="18"/>
                    <a:pt x="115" y="25"/>
                  </a:cubicBezTo>
                  <a:cubicBezTo>
                    <a:pt x="120" y="27"/>
                    <a:pt x="122" y="34"/>
                    <a:pt x="129" y="32"/>
                  </a:cubicBezTo>
                  <a:cubicBezTo>
                    <a:pt x="133" y="31"/>
                    <a:pt x="138" y="28"/>
                    <a:pt x="139" y="24"/>
                  </a:cubicBezTo>
                  <a:cubicBezTo>
                    <a:pt x="140" y="21"/>
                    <a:pt x="140" y="19"/>
                    <a:pt x="140" y="16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42" y="20"/>
                    <a:pt x="141" y="24"/>
                    <a:pt x="140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5" y="35"/>
                    <a:pt x="156" y="30"/>
                    <a:pt x="163" y="34"/>
                  </a:cubicBezTo>
                  <a:cubicBezTo>
                    <a:pt x="166" y="36"/>
                    <a:pt x="167" y="38"/>
                    <a:pt x="167" y="41"/>
                  </a:cubicBezTo>
                  <a:cubicBezTo>
                    <a:pt x="167" y="46"/>
                    <a:pt x="167" y="50"/>
                    <a:pt x="168" y="55"/>
                  </a:cubicBezTo>
                  <a:cubicBezTo>
                    <a:pt x="169" y="54"/>
                    <a:pt x="170" y="53"/>
                    <a:pt x="170" y="52"/>
                  </a:cubicBezTo>
                  <a:cubicBezTo>
                    <a:pt x="173" y="50"/>
                    <a:pt x="174" y="47"/>
                    <a:pt x="174" y="43"/>
                  </a:cubicBezTo>
                  <a:cubicBezTo>
                    <a:pt x="173" y="36"/>
                    <a:pt x="171" y="30"/>
                    <a:pt x="169" y="23"/>
                  </a:cubicBezTo>
                  <a:cubicBezTo>
                    <a:pt x="169" y="23"/>
                    <a:pt x="169" y="23"/>
                    <a:pt x="169" y="23"/>
                  </a:cubicBezTo>
                  <a:cubicBezTo>
                    <a:pt x="173" y="29"/>
                    <a:pt x="176" y="37"/>
                    <a:pt x="177" y="44"/>
                  </a:cubicBezTo>
                  <a:cubicBezTo>
                    <a:pt x="177" y="47"/>
                    <a:pt x="176" y="50"/>
                    <a:pt x="175" y="52"/>
                  </a:cubicBezTo>
                  <a:cubicBezTo>
                    <a:pt x="176" y="57"/>
                    <a:pt x="172" y="62"/>
                    <a:pt x="174" y="67"/>
                  </a:cubicBezTo>
                  <a:cubicBezTo>
                    <a:pt x="175" y="70"/>
                    <a:pt x="177" y="73"/>
                    <a:pt x="178" y="77"/>
                  </a:cubicBezTo>
                  <a:cubicBezTo>
                    <a:pt x="177" y="76"/>
                    <a:pt x="175" y="76"/>
                    <a:pt x="175" y="78"/>
                  </a:cubicBezTo>
                  <a:cubicBezTo>
                    <a:pt x="175" y="78"/>
                    <a:pt x="175" y="78"/>
                    <a:pt x="175" y="78"/>
                  </a:cubicBezTo>
                  <a:cubicBezTo>
                    <a:pt x="174" y="74"/>
                    <a:pt x="172" y="70"/>
                    <a:pt x="171" y="66"/>
                  </a:cubicBezTo>
                  <a:cubicBezTo>
                    <a:pt x="171" y="62"/>
                    <a:pt x="172" y="58"/>
                    <a:pt x="173" y="55"/>
                  </a:cubicBezTo>
                  <a:cubicBezTo>
                    <a:pt x="172" y="56"/>
                    <a:pt x="170" y="58"/>
                    <a:pt x="169" y="60"/>
                  </a:cubicBezTo>
                  <a:cubicBezTo>
                    <a:pt x="168" y="61"/>
                    <a:pt x="166" y="61"/>
                    <a:pt x="165" y="59"/>
                  </a:cubicBezTo>
                  <a:cubicBezTo>
                    <a:pt x="164" y="54"/>
                    <a:pt x="163" y="49"/>
                    <a:pt x="163" y="43"/>
                  </a:cubicBezTo>
                  <a:cubicBezTo>
                    <a:pt x="163" y="42"/>
                    <a:pt x="164" y="39"/>
                    <a:pt x="162" y="38"/>
                  </a:cubicBezTo>
                  <a:cubicBezTo>
                    <a:pt x="161" y="36"/>
                    <a:pt x="158" y="35"/>
                    <a:pt x="156" y="35"/>
                  </a:cubicBezTo>
                  <a:cubicBezTo>
                    <a:pt x="151" y="35"/>
                    <a:pt x="141" y="36"/>
                    <a:pt x="138" y="31"/>
                  </a:cubicBezTo>
                  <a:cubicBezTo>
                    <a:pt x="136" y="32"/>
                    <a:pt x="134" y="34"/>
                    <a:pt x="132" y="35"/>
                  </a:cubicBezTo>
                  <a:cubicBezTo>
                    <a:pt x="124" y="39"/>
                    <a:pt x="118" y="33"/>
                    <a:pt x="113" y="29"/>
                  </a:cubicBezTo>
                  <a:cubicBezTo>
                    <a:pt x="112" y="30"/>
                    <a:pt x="111" y="31"/>
                    <a:pt x="110" y="32"/>
                  </a:cubicBezTo>
                  <a:cubicBezTo>
                    <a:pt x="106" y="34"/>
                    <a:pt x="100" y="35"/>
                    <a:pt x="95" y="34"/>
                  </a:cubicBezTo>
                  <a:cubicBezTo>
                    <a:pt x="93" y="33"/>
                    <a:pt x="91" y="32"/>
                    <a:pt x="90" y="31"/>
                  </a:cubicBezTo>
                  <a:cubicBezTo>
                    <a:pt x="90" y="32"/>
                    <a:pt x="88" y="33"/>
                    <a:pt x="87" y="34"/>
                  </a:cubicBezTo>
                  <a:cubicBezTo>
                    <a:pt x="83" y="36"/>
                    <a:pt x="76" y="36"/>
                    <a:pt x="74" y="31"/>
                  </a:cubicBezTo>
                  <a:cubicBezTo>
                    <a:pt x="71" y="31"/>
                    <a:pt x="68" y="30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4" y="30"/>
                    <a:pt x="61" y="33"/>
                    <a:pt x="59" y="34"/>
                  </a:cubicBezTo>
                  <a:cubicBezTo>
                    <a:pt x="59" y="35"/>
                    <a:pt x="57" y="35"/>
                    <a:pt x="57" y="34"/>
                  </a:cubicBezTo>
                  <a:cubicBezTo>
                    <a:pt x="56" y="31"/>
                    <a:pt x="54" y="28"/>
                    <a:pt x="53" y="25"/>
                  </a:cubicBezTo>
                  <a:cubicBezTo>
                    <a:pt x="52" y="27"/>
                    <a:pt x="50" y="30"/>
                    <a:pt x="49" y="33"/>
                  </a:cubicBezTo>
                  <a:cubicBezTo>
                    <a:pt x="49" y="34"/>
                    <a:pt x="48" y="34"/>
                    <a:pt x="47" y="33"/>
                  </a:cubicBezTo>
                  <a:cubicBezTo>
                    <a:pt x="45" y="32"/>
                    <a:pt x="40" y="29"/>
                    <a:pt x="39" y="26"/>
                  </a:cubicBezTo>
                  <a:cubicBezTo>
                    <a:pt x="36" y="30"/>
                    <a:pt x="32" y="32"/>
                    <a:pt x="31" y="37"/>
                  </a:cubicBezTo>
                  <a:cubicBezTo>
                    <a:pt x="30" y="39"/>
                    <a:pt x="28" y="38"/>
                    <a:pt x="28" y="37"/>
                  </a:cubicBezTo>
                  <a:cubicBezTo>
                    <a:pt x="27" y="34"/>
                    <a:pt x="26" y="31"/>
                    <a:pt x="25" y="28"/>
                  </a:cubicBezTo>
                  <a:cubicBezTo>
                    <a:pt x="22" y="29"/>
                    <a:pt x="18" y="27"/>
                    <a:pt x="16" y="24"/>
                  </a:cubicBezTo>
                  <a:cubicBezTo>
                    <a:pt x="16" y="25"/>
                    <a:pt x="16" y="26"/>
                    <a:pt x="16" y="27"/>
                  </a:cubicBezTo>
                  <a:cubicBezTo>
                    <a:pt x="14" y="30"/>
                    <a:pt x="12" y="33"/>
                    <a:pt x="11" y="37"/>
                  </a:cubicBezTo>
                  <a:cubicBezTo>
                    <a:pt x="10" y="39"/>
                    <a:pt x="10" y="41"/>
                    <a:pt x="9" y="44"/>
                  </a:cubicBezTo>
                  <a:cubicBezTo>
                    <a:pt x="10" y="48"/>
                    <a:pt x="11" y="51"/>
                    <a:pt x="10" y="56"/>
                  </a:cubicBezTo>
                  <a:cubicBezTo>
                    <a:pt x="10" y="62"/>
                    <a:pt x="5" y="66"/>
                    <a:pt x="1" y="69"/>
                  </a:cubicBezTo>
                  <a:cubicBezTo>
                    <a:pt x="1" y="69"/>
                    <a:pt x="1" y="68"/>
                    <a:pt x="1" y="67"/>
                  </a:cubicBezTo>
                  <a:cubicBezTo>
                    <a:pt x="1" y="67"/>
                    <a:pt x="0" y="66"/>
                    <a:pt x="0" y="66"/>
                  </a:cubicBezTo>
                  <a:cubicBezTo>
                    <a:pt x="4" y="62"/>
                    <a:pt x="8" y="59"/>
                    <a:pt x="8" y="51"/>
                  </a:cubicBezTo>
                  <a:cubicBezTo>
                    <a:pt x="7" y="43"/>
                    <a:pt x="3" y="35"/>
                    <a:pt x="5" y="27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7" y="30"/>
                    <a:pt x="7" y="33"/>
                    <a:pt x="8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3" y="26"/>
                    <a:pt x="15" y="22"/>
                    <a:pt x="15" y="17"/>
                  </a:cubicBezTo>
                  <a:cubicBezTo>
                    <a:pt x="15" y="14"/>
                    <a:pt x="15" y="11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12"/>
                    <a:pt x="18" y="17"/>
                    <a:pt x="17" y="22"/>
                  </a:cubicBezTo>
                  <a:cubicBezTo>
                    <a:pt x="19" y="24"/>
                    <a:pt x="22" y="27"/>
                    <a:pt x="25" y="25"/>
                  </a:cubicBezTo>
                  <a:cubicBezTo>
                    <a:pt x="26" y="25"/>
                    <a:pt x="27" y="25"/>
                    <a:pt x="27" y="26"/>
                  </a:cubicBezTo>
                  <a:cubicBezTo>
                    <a:pt x="28" y="28"/>
                    <a:pt x="29" y="30"/>
                    <a:pt x="30" y="32"/>
                  </a:cubicBezTo>
                  <a:cubicBezTo>
                    <a:pt x="31" y="30"/>
                    <a:pt x="33" y="29"/>
                    <a:pt x="35" y="27"/>
                  </a:cubicBezTo>
                  <a:cubicBezTo>
                    <a:pt x="41" y="22"/>
                    <a:pt x="42" y="16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2" y="14"/>
                    <a:pt x="43" y="19"/>
                    <a:pt x="41" y="23"/>
                  </a:cubicBezTo>
                  <a:cubicBezTo>
                    <a:pt x="42" y="25"/>
                    <a:pt x="43" y="26"/>
                    <a:pt x="44" y="27"/>
                  </a:cubicBezTo>
                  <a:cubicBezTo>
                    <a:pt x="45" y="28"/>
                    <a:pt x="46" y="29"/>
                    <a:pt x="47" y="30"/>
                  </a:cubicBezTo>
                  <a:cubicBezTo>
                    <a:pt x="49" y="28"/>
                    <a:pt x="52" y="25"/>
                    <a:pt x="52" y="22"/>
                  </a:cubicBezTo>
                  <a:cubicBezTo>
                    <a:pt x="53" y="19"/>
                    <a:pt x="52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5"/>
                    <a:pt x="54" y="19"/>
                    <a:pt x="54" y="22"/>
                  </a:cubicBezTo>
                  <a:cubicBezTo>
                    <a:pt x="55" y="24"/>
                    <a:pt x="55" y="26"/>
                    <a:pt x="56" y="28"/>
                  </a:cubicBezTo>
                  <a:cubicBezTo>
                    <a:pt x="57" y="29"/>
                    <a:pt x="58" y="30"/>
                    <a:pt x="58" y="31"/>
                  </a:cubicBezTo>
                  <a:cubicBezTo>
                    <a:pt x="60" y="29"/>
                    <a:pt x="61" y="28"/>
                    <a:pt x="62" y="27"/>
                  </a:cubicBezTo>
                  <a:cubicBezTo>
                    <a:pt x="63" y="26"/>
                    <a:pt x="64" y="24"/>
                    <a:pt x="65" y="22"/>
                  </a:cubicBezTo>
                  <a:cubicBezTo>
                    <a:pt x="65" y="20"/>
                    <a:pt x="65" y="18"/>
                    <a:pt x="65" y="16"/>
                  </a:cubicBezTo>
                  <a:cubicBezTo>
                    <a:pt x="66" y="12"/>
                    <a:pt x="66" y="7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7"/>
                    <a:pt x="68" y="13"/>
                    <a:pt x="68" y="18"/>
                  </a:cubicBezTo>
                  <a:cubicBezTo>
                    <a:pt x="68" y="21"/>
                    <a:pt x="68" y="24"/>
                    <a:pt x="71" y="2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5" name="Freeform 2012"/>
            <p:cNvSpPr>
              <a:spLocks noChangeArrowheads="1"/>
            </p:cNvSpPr>
            <p:nvPr/>
          </p:nvSpPr>
          <p:spPr bwMode="auto">
            <a:xfrm>
              <a:off x="989012" y="547688"/>
              <a:ext cx="3175" cy="6350"/>
            </a:xfrm>
            <a:custGeom>
              <a:avLst/>
              <a:gdLst>
                <a:gd name="T0" fmla="*/ 2147483647 w 3"/>
                <a:gd name="T1" fmla="*/ 2147483647 h 5"/>
                <a:gd name="T2" fmla="*/ 2147483647 w 3"/>
                <a:gd name="T3" fmla="*/ 2147483647 h 5"/>
                <a:gd name="T4" fmla="*/ 2147483647 w 3"/>
                <a:gd name="T5" fmla="*/ 2147483647 h 5"/>
                <a:gd name="T6" fmla="*/ 0 w 3"/>
                <a:gd name="T7" fmla="*/ 0 h 5"/>
                <a:gd name="T8" fmla="*/ 2147483647 w 3"/>
                <a:gd name="T9" fmla="*/ 214748364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"/>
                <a:gd name="T17" fmla="*/ 3 w 3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">
                  <a:moveTo>
                    <a:pt x="2" y="4"/>
                  </a:move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6" name="Freeform 2013"/>
            <p:cNvSpPr>
              <a:spLocks noChangeArrowheads="1"/>
            </p:cNvSpPr>
            <p:nvPr/>
          </p:nvSpPr>
          <p:spPr bwMode="auto">
            <a:xfrm>
              <a:off x="984250" y="487363"/>
              <a:ext cx="76200" cy="153988"/>
            </a:xfrm>
            <a:custGeom>
              <a:avLst/>
              <a:gdLst>
                <a:gd name="T0" fmla="*/ 2147483647 w 59"/>
                <a:gd name="T1" fmla="*/ 2147483647 h 118"/>
                <a:gd name="T2" fmla="*/ 2147483647 w 59"/>
                <a:gd name="T3" fmla="*/ 2147483647 h 118"/>
                <a:gd name="T4" fmla="*/ 2147483647 w 59"/>
                <a:gd name="T5" fmla="*/ 2147483647 h 118"/>
                <a:gd name="T6" fmla="*/ 2147483647 w 59"/>
                <a:gd name="T7" fmla="*/ 2147483647 h 118"/>
                <a:gd name="T8" fmla="*/ 2147483647 w 59"/>
                <a:gd name="T9" fmla="*/ 2147483647 h 118"/>
                <a:gd name="T10" fmla="*/ 2147483647 w 59"/>
                <a:gd name="T11" fmla="*/ 2147483647 h 118"/>
                <a:gd name="T12" fmla="*/ 0 w 59"/>
                <a:gd name="T13" fmla="*/ 2147483647 h 118"/>
                <a:gd name="T14" fmla="*/ 2147483647 w 59"/>
                <a:gd name="T15" fmla="*/ 2147483647 h 118"/>
                <a:gd name="T16" fmla="*/ 0 w 59"/>
                <a:gd name="T17" fmla="*/ 2147483647 h 118"/>
                <a:gd name="T18" fmla="*/ 0 w 59"/>
                <a:gd name="T19" fmla="*/ 2147483647 h 118"/>
                <a:gd name="T20" fmla="*/ 2147483647 w 59"/>
                <a:gd name="T21" fmla="*/ 0 h 118"/>
                <a:gd name="T22" fmla="*/ 2147483647 w 59"/>
                <a:gd name="T23" fmla="*/ 2147483647 h 118"/>
                <a:gd name="T24" fmla="*/ 2147483647 w 59"/>
                <a:gd name="T25" fmla="*/ 2147483647 h 118"/>
                <a:gd name="T26" fmla="*/ 2147483647 w 59"/>
                <a:gd name="T27" fmla="*/ 2147483647 h 118"/>
                <a:gd name="T28" fmla="*/ 2147483647 w 59"/>
                <a:gd name="T29" fmla="*/ 2147483647 h 118"/>
                <a:gd name="T30" fmla="*/ 2147483647 w 59"/>
                <a:gd name="T31" fmla="*/ 2147483647 h 118"/>
                <a:gd name="T32" fmla="*/ 2147483647 w 59"/>
                <a:gd name="T33" fmla="*/ 2147483647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9"/>
                <a:gd name="T52" fmla="*/ 0 h 118"/>
                <a:gd name="T53" fmla="*/ 59 w 59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9" h="118">
                  <a:moveTo>
                    <a:pt x="56" y="118"/>
                  </a:moveTo>
                  <a:cubicBezTo>
                    <a:pt x="43" y="113"/>
                    <a:pt x="31" y="105"/>
                    <a:pt x="22" y="93"/>
                  </a:cubicBezTo>
                  <a:cubicBezTo>
                    <a:pt x="13" y="81"/>
                    <a:pt x="7" y="66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6" y="51"/>
                    <a:pt x="5" y="50"/>
                  </a:cubicBezTo>
                  <a:cubicBezTo>
                    <a:pt x="5" y="48"/>
                    <a:pt x="4" y="47"/>
                    <a:pt x="3" y="46"/>
                  </a:cubicBezTo>
                  <a:cubicBezTo>
                    <a:pt x="1" y="35"/>
                    <a:pt x="0" y="25"/>
                    <a:pt x="0" y="14"/>
                  </a:cubicBezTo>
                  <a:cubicBezTo>
                    <a:pt x="1" y="15"/>
                    <a:pt x="2" y="14"/>
                    <a:pt x="2" y="14"/>
                  </a:cubicBezTo>
                  <a:cubicBezTo>
                    <a:pt x="3" y="11"/>
                    <a:pt x="2" y="9"/>
                    <a:pt x="0" y="8"/>
                  </a:cubicBezTo>
                  <a:cubicBezTo>
                    <a:pt x="0" y="6"/>
                    <a:pt x="0" y="4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27"/>
                    <a:pt x="6" y="55"/>
                    <a:pt x="19" y="79"/>
                  </a:cubicBezTo>
                  <a:cubicBezTo>
                    <a:pt x="26" y="93"/>
                    <a:pt x="38" y="105"/>
                    <a:pt x="53" y="112"/>
                  </a:cubicBezTo>
                  <a:cubicBezTo>
                    <a:pt x="55" y="113"/>
                    <a:pt x="57" y="114"/>
                    <a:pt x="59" y="114"/>
                  </a:cubicBezTo>
                  <a:cubicBezTo>
                    <a:pt x="58" y="117"/>
                    <a:pt x="58" y="117"/>
                    <a:pt x="58" y="117"/>
                  </a:cubicBezTo>
                  <a:cubicBezTo>
                    <a:pt x="57" y="116"/>
                    <a:pt x="56" y="117"/>
                    <a:pt x="56" y="118"/>
                  </a:cubicBezTo>
                  <a:cubicBezTo>
                    <a:pt x="56" y="118"/>
                    <a:pt x="56" y="118"/>
                    <a:pt x="56" y="118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7" name="Freeform 2014"/>
            <p:cNvSpPr>
              <a:spLocks noChangeArrowheads="1"/>
            </p:cNvSpPr>
            <p:nvPr/>
          </p:nvSpPr>
          <p:spPr bwMode="auto">
            <a:xfrm>
              <a:off x="984250" y="484188"/>
              <a:ext cx="4763" cy="7938"/>
            </a:xfrm>
            <a:custGeom>
              <a:avLst/>
              <a:gdLst>
                <a:gd name="T0" fmla="*/ 2147483647 w 3"/>
                <a:gd name="T1" fmla="*/ 2147483647 h 6"/>
                <a:gd name="T2" fmla="*/ 2147483647 w 3"/>
                <a:gd name="T3" fmla="*/ 2147483647 h 6"/>
                <a:gd name="T4" fmla="*/ 0 w 3"/>
                <a:gd name="T5" fmla="*/ 2147483647 h 6"/>
                <a:gd name="T6" fmla="*/ 2147483647 w 3"/>
                <a:gd name="T7" fmla="*/ 2147483647 h 6"/>
                <a:gd name="T8" fmla="*/ 2147483647 w 3"/>
                <a:gd name="T9" fmla="*/ 0 h 6"/>
                <a:gd name="T10" fmla="*/ 2147483647 w 3"/>
                <a:gd name="T11" fmla="*/ 214748364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"/>
                <a:gd name="T20" fmla="*/ 3 w 3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">
                  <a:moveTo>
                    <a:pt x="3" y="1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8" name="Freeform 2015"/>
            <p:cNvSpPr>
              <a:spLocks noChangeArrowheads="1"/>
            </p:cNvSpPr>
            <p:nvPr/>
          </p:nvSpPr>
          <p:spPr bwMode="auto">
            <a:xfrm>
              <a:off x="984250" y="498475"/>
              <a:ext cx="4763" cy="9525"/>
            </a:xfrm>
            <a:custGeom>
              <a:avLst/>
              <a:gdLst>
                <a:gd name="T0" fmla="*/ 0 w 3"/>
                <a:gd name="T1" fmla="*/ 0 h 7"/>
                <a:gd name="T2" fmla="*/ 2147483647 w 3"/>
                <a:gd name="T3" fmla="*/ 2147483647 h 7"/>
                <a:gd name="T4" fmla="*/ 0 w 3"/>
                <a:gd name="T5" fmla="*/ 2147483647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7"/>
                <a:gd name="T14" fmla="*/ 3 w 3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7">
                  <a:moveTo>
                    <a:pt x="0" y="0"/>
                  </a:moveTo>
                  <a:cubicBezTo>
                    <a:pt x="2" y="1"/>
                    <a:pt x="3" y="3"/>
                    <a:pt x="2" y="6"/>
                  </a:cubicBezTo>
                  <a:cubicBezTo>
                    <a:pt x="2" y="6"/>
                    <a:pt x="1" y="7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39" name="Freeform 2016"/>
            <p:cNvSpPr>
              <a:spLocks noChangeArrowheads="1"/>
            </p:cNvSpPr>
            <p:nvPr/>
          </p:nvSpPr>
          <p:spPr bwMode="auto">
            <a:xfrm>
              <a:off x="985837" y="484188"/>
              <a:ext cx="1588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2147483647 h 2"/>
                <a:gd name="T4" fmla="*/ 0 w 1"/>
                <a:gd name="T5" fmla="*/ 2147483647 h 2"/>
                <a:gd name="T6" fmla="*/ 2147483647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0" name="Freeform 2017"/>
            <p:cNvSpPr>
              <a:spLocks noChangeArrowheads="1"/>
            </p:cNvSpPr>
            <p:nvPr/>
          </p:nvSpPr>
          <p:spPr bwMode="auto">
            <a:xfrm>
              <a:off x="963612" y="719138"/>
              <a:ext cx="77788" cy="150813"/>
            </a:xfrm>
            <a:custGeom>
              <a:avLst/>
              <a:gdLst>
                <a:gd name="T0" fmla="*/ 2147483647 w 60"/>
                <a:gd name="T1" fmla="*/ 2147483647 h 116"/>
                <a:gd name="T2" fmla="*/ 2147483647 w 60"/>
                <a:gd name="T3" fmla="*/ 2147483647 h 116"/>
                <a:gd name="T4" fmla="*/ 2147483647 w 60"/>
                <a:gd name="T5" fmla="*/ 2147483647 h 116"/>
                <a:gd name="T6" fmla="*/ 0 w 60"/>
                <a:gd name="T7" fmla="*/ 2147483647 h 116"/>
                <a:gd name="T8" fmla="*/ 2147483647 w 60"/>
                <a:gd name="T9" fmla="*/ 2147483647 h 116"/>
                <a:gd name="T10" fmla="*/ 2147483647 w 60"/>
                <a:gd name="T11" fmla="*/ 0 h 116"/>
                <a:gd name="T12" fmla="*/ 2147483647 w 60"/>
                <a:gd name="T13" fmla="*/ 0 h 116"/>
                <a:gd name="T14" fmla="*/ 2147483647 w 60"/>
                <a:gd name="T15" fmla="*/ 2147483647 h 116"/>
                <a:gd name="T16" fmla="*/ 2147483647 w 60"/>
                <a:gd name="T17" fmla="*/ 2147483647 h 116"/>
                <a:gd name="T18" fmla="*/ 2147483647 w 60"/>
                <a:gd name="T19" fmla="*/ 2147483647 h 116"/>
                <a:gd name="T20" fmla="*/ 2147483647 w 60"/>
                <a:gd name="T21" fmla="*/ 2147483647 h 116"/>
                <a:gd name="T22" fmla="*/ 2147483647 w 60"/>
                <a:gd name="T23" fmla="*/ 2147483647 h 116"/>
                <a:gd name="T24" fmla="*/ 2147483647 w 60"/>
                <a:gd name="T25" fmla="*/ 2147483647 h 116"/>
                <a:gd name="T26" fmla="*/ 2147483647 w 60"/>
                <a:gd name="T27" fmla="*/ 2147483647 h 116"/>
                <a:gd name="T28" fmla="*/ 2147483647 w 60"/>
                <a:gd name="T29" fmla="*/ 2147483647 h 1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116"/>
                <a:gd name="T47" fmla="*/ 60 w 60"/>
                <a:gd name="T48" fmla="*/ 116 h 1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116">
                  <a:moveTo>
                    <a:pt x="47" y="67"/>
                  </a:moveTo>
                  <a:cubicBezTo>
                    <a:pt x="41" y="55"/>
                    <a:pt x="33" y="43"/>
                    <a:pt x="25" y="32"/>
                  </a:cubicBezTo>
                  <a:cubicBezTo>
                    <a:pt x="20" y="24"/>
                    <a:pt x="13" y="17"/>
                    <a:pt x="7" y="10"/>
                  </a:cubicBezTo>
                  <a:cubicBezTo>
                    <a:pt x="5" y="8"/>
                    <a:pt x="2" y="5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0" y="7"/>
                    <a:pt x="17" y="14"/>
                    <a:pt x="23" y="21"/>
                  </a:cubicBezTo>
                  <a:cubicBezTo>
                    <a:pt x="32" y="32"/>
                    <a:pt x="40" y="44"/>
                    <a:pt x="46" y="56"/>
                  </a:cubicBezTo>
                  <a:cubicBezTo>
                    <a:pt x="53" y="67"/>
                    <a:pt x="60" y="81"/>
                    <a:pt x="58" y="94"/>
                  </a:cubicBezTo>
                  <a:cubicBezTo>
                    <a:pt x="57" y="107"/>
                    <a:pt x="47" y="113"/>
                    <a:pt x="36" y="116"/>
                  </a:cubicBezTo>
                  <a:cubicBezTo>
                    <a:pt x="35" y="115"/>
                    <a:pt x="34" y="114"/>
                    <a:pt x="32" y="113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9" y="111"/>
                    <a:pt x="46" y="109"/>
                    <a:pt x="50" y="103"/>
                  </a:cubicBezTo>
                  <a:cubicBezTo>
                    <a:pt x="58" y="93"/>
                    <a:pt x="52" y="77"/>
                    <a:pt x="47" y="6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1" name="Freeform 2018"/>
            <p:cNvSpPr>
              <a:spLocks noChangeArrowheads="1"/>
            </p:cNvSpPr>
            <p:nvPr/>
          </p:nvSpPr>
          <p:spPr bwMode="auto">
            <a:xfrm>
              <a:off x="965200" y="1852613"/>
              <a:ext cx="49213" cy="14288"/>
            </a:xfrm>
            <a:custGeom>
              <a:avLst/>
              <a:gdLst>
                <a:gd name="T0" fmla="*/ 2147483647 w 38"/>
                <a:gd name="T1" fmla="*/ 2147483647 h 11"/>
                <a:gd name="T2" fmla="*/ 2147483647 w 38"/>
                <a:gd name="T3" fmla="*/ 2147483647 h 11"/>
                <a:gd name="T4" fmla="*/ 2147483647 w 38"/>
                <a:gd name="T5" fmla="*/ 2147483647 h 11"/>
                <a:gd name="T6" fmla="*/ 0 w 38"/>
                <a:gd name="T7" fmla="*/ 2147483647 h 11"/>
                <a:gd name="T8" fmla="*/ 0 w 38"/>
                <a:gd name="T9" fmla="*/ 2147483647 h 11"/>
                <a:gd name="T10" fmla="*/ 2147483647 w 38"/>
                <a:gd name="T11" fmla="*/ 2147483647 h 11"/>
                <a:gd name="T12" fmla="*/ 2147483647 w 38"/>
                <a:gd name="T13" fmla="*/ 0 h 11"/>
                <a:gd name="T14" fmla="*/ 2147483647 w 38"/>
                <a:gd name="T15" fmla="*/ 0 h 11"/>
                <a:gd name="T16" fmla="*/ 2147483647 w 38"/>
                <a:gd name="T17" fmla="*/ 2147483647 h 11"/>
                <a:gd name="T18" fmla="*/ 2147483647 w 38"/>
                <a:gd name="T19" fmla="*/ 2147483647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"/>
                <a:gd name="T31" fmla="*/ 0 h 11"/>
                <a:gd name="T32" fmla="*/ 38 w 38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" h="11">
                  <a:moveTo>
                    <a:pt x="38" y="10"/>
                  </a:move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27" y="6"/>
                    <a:pt x="13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20" y="0"/>
                    <a:pt x="28" y="2"/>
                    <a:pt x="36" y="5"/>
                  </a:cubicBezTo>
                  <a:cubicBezTo>
                    <a:pt x="36" y="7"/>
                    <a:pt x="37" y="9"/>
                    <a:pt x="38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2" name="Freeform 2019"/>
            <p:cNvSpPr>
              <a:spLocks noChangeArrowheads="1"/>
            </p:cNvSpPr>
            <p:nvPr/>
          </p:nvSpPr>
          <p:spPr bwMode="auto">
            <a:xfrm>
              <a:off x="960437" y="495300"/>
              <a:ext cx="28575" cy="58738"/>
            </a:xfrm>
            <a:custGeom>
              <a:avLst/>
              <a:gdLst>
                <a:gd name="T0" fmla="*/ 0 w 22"/>
                <a:gd name="T1" fmla="*/ 2147483647 h 46"/>
                <a:gd name="T2" fmla="*/ 2147483647 w 22"/>
                <a:gd name="T3" fmla="*/ 0 h 46"/>
                <a:gd name="T4" fmla="*/ 2147483647 w 22"/>
                <a:gd name="T5" fmla="*/ 2147483647 h 46"/>
                <a:gd name="T6" fmla="*/ 2147483647 w 22"/>
                <a:gd name="T7" fmla="*/ 2147483647 h 46"/>
                <a:gd name="T8" fmla="*/ 2147483647 w 22"/>
                <a:gd name="T9" fmla="*/ 2147483647 h 46"/>
                <a:gd name="T10" fmla="*/ 2147483647 w 22"/>
                <a:gd name="T11" fmla="*/ 2147483647 h 46"/>
                <a:gd name="T12" fmla="*/ 2147483647 w 22"/>
                <a:gd name="T13" fmla="*/ 2147483647 h 46"/>
                <a:gd name="T14" fmla="*/ 2147483647 w 22"/>
                <a:gd name="T15" fmla="*/ 2147483647 h 46"/>
                <a:gd name="T16" fmla="*/ 2147483647 w 22"/>
                <a:gd name="T17" fmla="*/ 2147483647 h 46"/>
                <a:gd name="T18" fmla="*/ 2147483647 w 22"/>
                <a:gd name="T19" fmla="*/ 2147483647 h 46"/>
                <a:gd name="T20" fmla="*/ 2147483647 w 22"/>
                <a:gd name="T21" fmla="*/ 2147483647 h 46"/>
                <a:gd name="T22" fmla="*/ 2147483647 w 22"/>
                <a:gd name="T23" fmla="*/ 2147483647 h 46"/>
                <a:gd name="T24" fmla="*/ 0 w 22"/>
                <a:gd name="T25" fmla="*/ 2147483647 h 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46"/>
                <a:gd name="T41" fmla="*/ 22 w 22"/>
                <a:gd name="T42" fmla="*/ 46 h 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46">
                  <a:moveTo>
                    <a:pt x="0" y="11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13" y="0"/>
                    <a:pt x="16" y="1"/>
                    <a:pt x="18" y="3"/>
                  </a:cubicBezTo>
                  <a:cubicBezTo>
                    <a:pt x="18" y="5"/>
                    <a:pt x="18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6" y="7"/>
                    <a:pt x="15" y="5"/>
                    <a:pt x="13" y="4"/>
                  </a:cubicBezTo>
                  <a:cubicBezTo>
                    <a:pt x="10" y="4"/>
                    <a:pt x="7" y="4"/>
                    <a:pt x="5" y="7"/>
                  </a:cubicBezTo>
                  <a:cubicBezTo>
                    <a:pt x="3" y="11"/>
                    <a:pt x="4" y="16"/>
                    <a:pt x="6" y="20"/>
                  </a:cubicBezTo>
                  <a:cubicBezTo>
                    <a:pt x="9" y="25"/>
                    <a:pt x="12" y="30"/>
                    <a:pt x="15" y="34"/>
                  </a:cubicBezTo>
                  <a:cubicBezTo>
                    <a:pt x="17" y="36"/>
                    <a:pt x="19" y="38"/>
                    <a:pt x="21" y="41"/>
                  </a:cubicBezTo>
                  <a:cubicBezTo>
                    <a:pt x="21" y="42"/>
                    <a:pt x="22" y="44"/>
                    <a:pt x="22" y="46"/>
                  </a:cubicBezTo>
                  <a:cubicBezTo>
                    <a:pt x="16" y="41"/>
                    <a:pt x="10" y="35"/>
                    <a:pt x="6" y="28"/>
                  </a:cubicBezTo>
                  <a:cubicBezTo>
                    <a:pt x="3" y="23"/>
                    <a:pt x="0" y="17"/>
                    <a:pt x="0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3" name="Rectangle 2020"/>
            <p:cNvSpPr>
              <a:spLocks noChangeArrowheads="1"/>
            </p:cNvSpPr>
            <p:nvPr/>
          </p:nvSpPr>
          <p:spPr bwMode="auto">
            <a:xfrm>
              <a:off x="966787" y="714375"/>
              <a:ext cx="1588" cy="1588"/>
            </a:xfrm>
            <a:prstGeom prst="rect">
              <a:avLst/>
            </a:pr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644" name="Freeform 2021"/>
            <p:cNvSpPr>
              <a:spLocks noChangeArrowheads="1"/>
            </p:cNvSpPr>
            <p:nvPr/>
          </p:nvSpPr>
          <p:spPr bwMode="auto">
            <a:xfrm>
              <a:off x="960437" y="717550"/>
              <a:ext cx="6350" cy="3175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2147483647 h 3"/>
                <a:gd name="T4" fmla="*/ 0 w 4"/>
                <a:gd name="T5" fmla="*/ 2147483647 h 3"/>
                <a:gd name="T6" fmla="*/ 2147483647 w 4"/>
                <a:gd name="T7" fmla="*/ 0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3"/>
                <a:gd name="T23" fmla="*/ 4 w 4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3">
                  <a:moveTo>
                    <a:pt x="2" y="3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5" name="Freeform 2022"/>
            <p:cNvSpPr>
              <a:spLocks noChangeArrowheads="1"/>
            </p:cNvSpPr>
            <p:nvPr/>
          </p:nvSpPr>
          <p:spPr bwMode="auto">
            <a:xfrm>
              <a:off x="960437" y="677863"/>
              <a:ext cx="77788" cy="41275"/>
            </a:xfrm>
            <a:custGeom>
              <a:avLst/>
              <a:gdLst>
                <a:gd name="T0" fmla="*/ 2147483647 w 61"/>
                <a:gd name="T1" fmla="*/ 2147483647 h 31"/>
                <a:gd name="T2" fmla="*/ 2147483647 w 61"/>
                <a:gd name="T3" fmla="*/ 2147483647 h 31"/>
                <a:gd name="T4" fmla="*/ 2147483647 w 61"/>
                <a:gd name="T5" fmla="*/ 2147483647 h 31"/>
                <a:gd name="T6" fmla="*/ 2147483647 w 61"/>
                <a:gd name="T7" fmla="*/ 2147483647 h 31"/>
                <a:gd name="T8" fmla="*/ 2147483647 w 61"/>
                <a:gd name="T9" fmla="*/ 2147483647 h 31"/>
                <a:gd name="T10" fmla="*/ 2147483647 w 61"/>
                <a:gd name="T11" fmla="*/ 2147483647 h 31"/>
                <a:gd name="T12" fmla="*/ 2147483647 w 61"/>
                <a:gd name="T13" fmla="*/ 2147483647 h 31"/>
                <a:gd name="T14" fmla="*/ 2147483647 w 61"/>
                <a:gd name="T15" fmla="*/ 2147483647 h 31"/>
                <a:gd name="T16" fmla="*/ 2147483647 w 61"/>
                <a:gd name="T17" fmla="*/ 2147483647 h 31"/>
                <a:gd name="T18" fmla="*/ 2147483647 w 61"/>
                <a:gd name="T19" fmla="*/ 2147483647 h 31"/>
                <a:gd name="T20" fmla="*/ 2147483647 w 61"/>
                <a:gd name="T21" fmla="*/ 2147483647 h 31"/>
                <a:gd name="T22" fmla="*/ 2147483647 w 61"/>
                <a:gd name="T23" fmla="*/ 2147483647 h 31"/>
                <a:gd name="T24" fmla="*/ 2147483647 w 61"/>
                <a:gd name="T25" fmla="*/ 2147483647 h 31"/>
                <a:gd name="T26" fmla="*/ 2147483647 w 61"/>
                <a:gd name="T27" fmla="*/ 2147483647 h 31"/>
                <a:gd name="T28" fmla="*/ 2147483647 w 61"/>
                <a:gd name="T29" fmla="*/ 2147483647 h 31"/>
                <a:gd name="T30" fmla="*/ 2147483647 w 61"/>
                <a:gd name="T31" fmla="*/ 2147483647 h 31"/>
                <a:gd name="T32" fmla="*/ 2147483647 w 61"/>
                <a:gd name="T33" fmla="*/ 2147483647 h 31"/>
                <a:gd name="T34" fmla="*/ 2147483647 w 61"/>
                <a:gd name="T35" fmla="*/ 2147483647 h 31"/>
                <a:gd name="T36" fmla="*/ 2147483647 w 61"/>
                <a:gd name="T37" fmla="*/ 2147483647 h 31"/>
                <a:gd name="T38" fmla="*/ 2147483647 w 61"/>
                <a:gd name="T39" fmla="*/ 2147483647 h 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1"/>
                <a:gd name="T61" fmla="*/ 0 h 31"/>
                <a:gd name="T62" fmla="*/ 61 w 61"/>
                <a:gd name="T63" fmla="*/ 31 h 3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1" h="31">
                  <a:moveTo>
                    <a:pt x="2" y="24"/>
                  </a:moveTo>
                  <a:cubicBezTo>
                    <a:pt x="10" y="10"/>
                    <a:pt x="29" y="3"/>
                    <a:pt x="44" y="1"/>
                  </a:cubicBezTo>
                  <a:cubicBezTo>
                    <a:pt x="48" y="0"/>
                    <a:pt x="52" y="0"/>
                    <a:pt x="55" y="1"/>
                  </a:cubicBezTo>
                  <a:cubicBezTo>
                    <a:pt x="58" y="1"/>
                    <a:pt x="60" y="2"/>
                    <a:pt x="61" y="4"/>
                  </a:cubicBezTo>
                  <a:cubicBezTo>
                    <a:pt x="60" y="5"/>
                    <a:pt x="59" y="5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5" y="5"/>
                  </a:cubicBezTo>
                  <a:cubicBezTo>
                    <a:pt x="51" y="5"/>
                    <a:pt x="47" y="5"/>
                    <a:pt x="43" y="6"/>
                  </a:cubicBezTo>
                  <a:cubicBezTo>
                    <a:pt x="34" y="7"/>
                    <a:pt x="25" y="10"/>
                    <a:pt x="18" y="15"/>
                  </a:cubicBezTo>
                  <a:cubicBezTo>
                    <a:pt x="14" y="17"/>
                    <a:pt x="11" y="20"/>
                    <a:pt x="8" y="23"/>
                  </a:cubicBezTo>
                  <a:cubicBezTo>
                    <a:pt x="7" y="24"/>
                    <a:pt x="6" y="26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9"/>
                    <a:pt x="6" y="30"/>
                    <a:pt x="7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0"/>
                    <a:pt x="2" y="31"/>
                    <a:pt x="1" y="31"/>
                  </a:cubicBezTo>
                  <a:cubicBezTo>
                    <a:pt x="0" y="28"/>
                    <a:pt x="0" y="26"/>
                    <a:pt x="2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6" name="Freeform 2023"/>
            <p:cNvSpPr>
              <a:spLocks noChangeArrowheads="1"/>
            </p:cNvSpPr>
            <p:nvPr/>
          </p:nvSpPr>
          <p:spPr bwMode="auto">
            <a:xfrm>
              <a:off x="963612" y="1852613"/>
              <a:ext cx="4763" cy="4763"/>
            </a:xfrm>
            <a:custGeom>
              <a:avLst/>
              <a:gdLst>
                <a:gd name="T0" fmla="*/ 2147483647 w 4"/>
                <a:gd name="T1" fmla="*/ 0 h 3"/>
                <a:gd name="T2" fmla="*/ 2147483647 w 4"/>
                <a:gd name="T3" fmla="*/ 2147483647 h 3"/>
                <a:gd name="T4" fmla="*/ 2147483647 w 4"/>
                <a:gd name="T5" fmla="*/ 2147483647 h 3"/>
                <a:gd name="T6" fmla="*/ 0 w 4"/>
                <a:gd name="T7" fmla="*/ 2147483647 h 3"/>
                <a:gd name="T8" fmla="*/ 0 w 4"/>
                <a:gd name="T9" fmla="*/ 0 h 3"/>
                <a:gd name="T10" fmla="*/ 2147483647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3"/>
                <a:gd name="T20" fmla="*/ 4 w 4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3">
                  <a:moveTo>
                    <a:pt x="4" y="0"/>
                  </a:move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7" name="Freeform 2024"/>
            <p:cNvSpPr>
              <a:spLocks noChangeArrowheads="1"/>
            </p:cNvSpPr>
            <p:nvPr/>
          </p:nvSpPr>
          <p:spPr bwMode="auto">
            <a:xfrm>
              <a:off x="960437" y="1803400"/>
              <a:ext cx="11113" cy="49213"/>
            </a:xfrm>
            <a:custGeom>
              <a:avLst/>
              <a:gdLst>
                <a:gd name="T0" fmla="*/ 2147483647 w 8"/>
                <a:gd name="T1" fmla="*/ 2147483647 h 39"/>
                <a:gd name="T2" fmla="*/ 0 w 8"/>
                <a:gd name="T3" fmla="*/ 0 h 39"/>
                <a:gd name="T4" fmla="*/ 2147483647 w 8"/>
                <a:gd name="T5" fmla="*/ 0 h 39"/>
                <a:gd name="T6" fmla="*/ 2147483647 w 8"/>
                <a:gd name="T7" fmla="*/ 2147483647 h 39"/>
                <a:gd name="T8" fmla="*/ 2147483647 w 8"/>
                <a:gd name="T9" fmla="*/ 2147483647 h 39"/>
                <a:gd name="T10" fmla="*/ 2147483647 w 8"/>
                <a:gd name="T11" fmla="*/ 2147483647 h 39"/>
                <a:gd name="T12" fmla="*/ 2147483647 w 8"/>
                <a:gd name="T13" fmla="*/ 2147483647 h 39"/>
                <a:gd name="T14" fmla="*/ 2147483647 w 8"/>
                <a:gd name="T15" fmla="*/ 2147483647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39"/>
                <a:gd name="T26" fmla="*/ 8 w 8"/>
                <a:gd name="T27" fmla="*/ 39 h 3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39">
                  <a:moveTo>
                    <a:pt x="3" y="21"/>
                  </a:moveTo>
                  <a:cubicBezTo>
                    <a:pt x="2" y="14"/>
                    <a:pt x="0" y="7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7"/>
                    <a:pt x="6" y="15"/>
                    <a:pt x="7" y="22"/>
                  </a:cubicBezTo>
                  <a:cubicBezTo>
                    <a:pt x="7" y="26"/>
                    <a:pt x="8" y="34"/>
                    <a:pt x="6" y="39"/>
                  </a:cubicBezTo>
                  <a:cubicBezTo>
                    <a:pt x="5" y="39"/>
                    <a:pt x="3" y="39"/>
                    <a:pt x="2" y="39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3" y="28"/>
                    <a:pt x="3" y="24"/>
                    <a:pt x="3" y="2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8" name="Freeform 2025"/>
            <p:cNvSpPr>
              <a:spLocks noChangeArrowheads="1"/>
            </p:cNvSpPr>
            <p:nvPr/>
          </p:nvSpPr>
          <p:spPr bwMode="auto">
            <a:xfrm>
              <a:off x="960437" y="1801813"/>
              <a:ext cx="1588" cy="1588"/>
            </a:xfrm>
            <a:custGeom>
              <a:avLst/>
              <a:gdLst>
                <a:gd name="T0" fmla="*/ 2147483647 w 1"/>
                <a:gd name="T1" fmla="*/ 2147483647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2147483647 h 1"/>
                <a:gd name="T8" fmla="*/ 2147483647 w 1"/>
                <a:gd name="T9" fmla="*/ 214748364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49" name="Freeform 2026"/>
            <p:cNvSpPr>
              <a:spLocks noChangeArrowheads="1"/>
            </p:cNvSpPr>
            <p:nvPr/>
          </p:nvSpPr>
          <p:spPr bwMode="auto">
            <a:xfrm>
              <a:off x="942975" y="1784350"/>
              <a:ext cx="104775" cy="19050"/>
            </a:xfrm>
            <a:custGeom>
              <a:avLst/>
              <a:gdLst>
                <a:gd name="T0" fmla="*/ 2147483647 w 81"/>
                <a:gd name="T1" fmla="*/ 2147483647 h 15"/>
                <a:gd name="T2" fmla="*/ 2147483647 w 81"/>
                <a:gd name="T3" fmla="*/ 2147483647 h 15"/>
                <a:gd name="T4" fmla="*/ 2147483647 w 81"/>
                <a:gd name="T5" fmla="*/ 2147483647 h 15"/>
                <a:gd name="T6" fmla="*/ 0 w 81"/>
                <a:gd name="T7" fmla="*/ 2147483647 h 15"/>
                <a:gd name="T8" fmla="*/ 2147483647 w 81"/>
                <a:gd name="T9" fmla="*/ 2147483647 h 15"/>
                <a:gd name="T10" fmla="*/ 2147483647 w 81"/>
                <a:gd name="T11" fmla="*/ 2147483647 h 15"/>
                <a:gd name="T12" fmla="*/ 2147483647 w 81"/>
                <a:gd name="T13" fmla="*/ 2147483647 h 15"/>
                <a:gd name="T14" fmla="*/ 2147483647 w 81"/>
                <a:gd name="T15" fmla="*/ 0 h 15"/>
                <a:gd name="T16" fmla="*/ 2147483647 w 81"/>
                <a:gd name="T17" fmla="*/ 2147483647 h 15"/>
                <a:gd name="T18" fmla="*/ 2147483647 w 81"/>
                <a:gd name="T19" fmla="*/ 2147483647 h 15"/>
                <a:gd name="T20" fmla="*/ 2147483647 w 81"/>
                <a:gd name="T21" fmla="*/ 2147483647 h 15"/>
                <a:gd name="T22" fmla="*/ 2147483647 w 81"/>
                <a:gd name="T23" fmla="*/ 2147483647 h 15"/>
                <a:gd name="T24" fmla="*/ 2147483647 w 81"/>
                <a:gd name="T25" fmla="*/ 2147483647 h 15"/>
                <a:gd name="T26" fmla="*/ 2147483647 w 81"/>
                <a:gd name="T27" fmla="*/ 2147483647 h 15"/>
                <a:gd name="T28" fmla="*/ 2147483647 w 81"/>
                <a:gd name="T29" fmla="*/ 2147483647 h 15"/>
                <a:gd name="T30" fmla="*/ 2147483647 w 81"/>
                <a:gd name="T31" fmla="*/ 2147483647 h 15"/>
                <a:gd name="T32" fmla="*/ 2147483647 w 81"/>
                <a:gd name="T33" fmla="*/ 214748364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1"/>
                <a:gd name="T52" fmla="*/ 0 h 15"/>
                <a:gd name="T53" fmla="*/ 81 w 81"/>
                <a:gd name="T54" fmla="*/ 15 h 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1" h="15">
                  <a:moveTo>
                    <a:pt x="15" y="14"/>
                  </a:moveTo>
                  <a:cubicBezTo>
                    <a:pt x="15" y="13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9" y="14"/>
                    <a:pt x="5" y="13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4" y="10"/>
                    <a:pt x="27" y="11"/>
                    <a:pt x="40" y="10"/>
                  </a:cubicBezTo>
                  <a:cubicBezTo>
                    <a:pt x="54" y="10"/>
                    <a:pt x="69" y="8"/>
                    <a:pt x="80" y="0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1" y="3"/>
                    <a:pt x="81" y="4"/>
                    <a:pt x="81" y="6"/>
                  </a:cubicBezTo>
                  <a:cubicBezTo>
                    <a:pt x="74" y="10"/>
                    <a:pt x="67" y="12"/>
                    <a:pt x="59" y="13"/>
                  </a:cubicBezTo>
                  <a:cubicBezTo>
                    <a:pt x="59" y="13"/>
                    <a:pt x="59" y="12"/>
                    <a:pt x="59" y="12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7" y="12"/>
                    <a:pt x="57" y="13"/>
                    <a:pt x="57" y="14"/>
                  </a:cubicBezTo>
                  <a:cubicBezTo>
                    <a:pt x="52" y="14"/>
                    <a:pt x="47" y="15"/>
                    <a:pt x="42" y="15"/>
                  </a:cubicBezTo>
                  <a:cubicBezTo>
                    <a:pt x="33" y="15"/>
                    <a:pt x="24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0" name="Freeform 2027"/>
            <p:cNvSpPr>
              <a:spLocks noChangeArrowheads="1"/>
            </p:cNvSpPr>
            <p:nvPr/>
          </p:nvSpPr>
          <p:spPr bwMode="auto">
            <a:xfrm>
              <a:off x="949325" y="309563"/>
              <a:ext cx="295275" cy="185738"/>
            </a:xfrm>
            <a:custGeom>
              <a:avLst/>
              <a:gdLst>
                <a:gd name="T0" fmla="*/ 2147483647 w 228"/>
                <a:gd name="T1" fmla="*/ 2147483647 h 144"/>
                <a:gd name="T2" fmla="*/ 2147483647 w 228"/>
                <a:gd name="T3" fmla="*/ 2147483647 h 144"/>
                <a:gd name="T4" fmla="*/ 2147483647 w 228"/>
                <a:gd name="T5" fmla="*/ 2147483647 h 144"/>
                <a:gd name="T6" fmla="*/ 2147483647 w 228"/>
                <a:gd name="T7" fmla="*/ 2147483647 h 144"/>
                <a:gd name="T8" fmla="*/ 2147483647 w 228"/>
                <a:gd name="T9" fmla="*/ 2147483647 h 144"/>
                <a:gd name="T10" fmla="*/ 2147483647 w 228"/>
                <a:gd name="T11" fmla="*/ 2147483647 h 144"/>
                <a:gd name="T12" fmla="*/ 2147483647 w 228"/>
                <a:gd name="T13" fmla="*/ 2147483647 h 144"/>
                <a:gd name="T14" fmla="*/ 2147483647 w 228"/>
                <a:gd name="T15" fmla="*/ 2147483647 h 144"/>
                <a:gd name="T16" fmla="*/ 2147483647 w 228"/>
                <a:gd name="T17" fmla="*/ 2147483647 h 144"/>
                <a:gd name="T18" fmla="*/ 2147483647 w 228"/>
                <a:gd name="T19" fmla="*/ 2147483647 h 144"/>
                <a:gd name="T20" fmla="*/ 2147483647 w 228"/>
                <a:gd name="T21" fmla="*/ 2147483647 h 144"/>
                <a:gd name="T22" fmla="*/ 2147483647 w 228"/>
                <a:gd name="T23" fmla="*/ 2147483647 h 144"/>
                <a:gd name="T24" fmla="*/ 2147483647 w 228"/>
                <a:gd name="T25" fmla="*/ 2147483647 h 144"/>
                <a:gd name="T26" fmla="*/ 2147483647 w 228"/>
                <a:gd name="T27" fmla="*/ 2147483647 h 144"/>
                <a:gd name="T28" fmla="*/ 2147483647 w 228"/>
                <a:gd name="T29" fmla="*/ 2147483647 h 144"/>
                <a:gd name="T30" fmla="*/ 2147483647 w 228"/>
                <a:gd name="T31" fmla="*/ 2147483647 h 144"/>
                <a:gd name="T32" fmla="*/ 2147483647 w 228"/>
                <a:gd name="T33" fmla="*/ 2147483647 h 144"/>
                <a:gd name="T34" fmla="*/ 2147483647 w 228"/>
                <a:gd name="T35" fmla="*/ 2147483647 h 144"/>
                <a:gd name="T36" fmla="*/ 2147483647 w 228"/>
                <a:gd name="T37" fmla="*/ 2147483647 h 144"/>
                <a:gd name="T38" fmla="*/ 2147483647 w 228"/>
                <a:gd name="T39" fmla="*/ 2147483647 h 144"/>
                <a:gd name="T40" fmla="*/ 2147483647 w 228"/>
                <a:gd name="T41" fmla="*/ 2147483647 h 144"/>
                <a:gd name="T42" fmla="*/ 2147483647 w 228"/>
                <a:gd name="T43" fmla="*/ 2147483647 h 144"/>
                <a:gd name="T44" fmla="*/ 2147483647 w 228"/>
                <a:gd name="T45" fmla="*/ 2147483647 h 144"/>
                <a:gd name="T46" fmla="*/ 2147483647 w 228"/>
                <a:gd name="T47" fmla="*/ 2147483647 h 144"/>
                <a:gd name="T48" fmla="*/ 2147483647 w 228"/>
                <a:gd name="T49" fmla="*/ 2147483647 h 144"/>
                <a:gd name="T50" fmla="*/ 2147483647 w 228"/>
                <a:gd name="T51" fmla="*/ 2147483647 h 144"/>
                <a:gd name="T52" fmla="*/ 2147483647 w 228"/>
                <a:gd name="T53" fmla="*/ 2147483647 h 144"/>
                <a:gd name="T54" fmla="*/ 2147483647 w 228"/>
                <a:gd name="T55" fmla="*/ 2147483647 h 144"/>
                <a:gd name="T56" fmla="*/ 2147483647 w 228"/>
                <a:gd name="T57" fmla="*/ 2147483647 h 144"/>
                <a:gd name="T58" fmla="*/ 2147483647 w 228"/>
                <a:gd name="T59" fmla="*/ 2147483647 h 144"/>
                <a:gd name="T60" fmla="*/ 2147483647 w 228"/>
                <a:gd name="T61" fmla="*/ 2147483647 h 144"/>
                <a:gd name="T62" fmla="*/ 2147483647 w 228"/>
                <a:gd name="T63" fmla="*/ 2147483647 h 144"/>
                <a:gd name="T64" fmla="*/ 2147483647 w 228"/>
                <a:gd name="T65" fmla="*/ 2147483647 h 144"/>
                <a:gd name="T66" fmla="*/ 2147483647 w 228"/>
                <a:gd name="T67" fmla="*/ 2147483647 h 144"/>
                <a:gd name="T68" fmla="*/ 2147483647 w 228"/>
                <a:gd name="T69" fmla="*/ 2147483647 h 144"/>
                <a:gd name="T70" fmla="*/ 2147483647 w 228"/>
                <a:gd name="T71" fmla="*/ 2147483647 h 144"/>
                <a:gd name="T72" fmla="*/ 2147483647 w 228"/>
                <a:gd name="T73" fmla="*/ 2147483647 h 144"/>
                <a:gd name="T74" fmla="*/ 2147483647 w 228"/>
                <a:gd name="T75" fmla="*/ 2147483647 h 144"/>
                <a:gd name="T76" fmla="*/ 2147483647 w 228"/>
                <a:gd name="T77" fmla="*/ 2147483647 h 14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28"/>
                <a:gd name="T118" fmla="*/ 0 h 144"/>
                <a:gd name="T119" fmla="*/ 228 w 228"/>
                <a:gd name="T120" fmla="*/ 144 h 14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28" h="144">
                  <a:moveTo>
                    <a:pt x="12" y="101"/>
                  </a:moveTo>
                  <a:cubicBezTo>
                    <a:pt x="12" y="100"/>
                    <a:pt x="14" y="101"/>
                    <a:pt x="14" y="102"/>
                  </a:cubicBezTo>
                  <a:cubicBezTo>
                    <a:pt x="13" y="103"/>
                    <a:pt x="13" y="104"/>
                    <a:pt x="13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3" y="105"/>
                    <a:pt x="13" y="106"/>
                    <a:pt x="12" y="106"/>
                  </a:cubicBezTo>
                  <a:cubicBezTo>
                    <a:pt x="12" y="106"/>
                    <a:pt x="12" y="106"/>
                    <a:pt x="12" y="107"/>
                  </a:cubicBezTo>
                  <a:cubicBezTo>
                    <a:pt x="11" y="112"/>
                    <a:pt x="14" y="118"/>
                    <a:pt x="14" y="123"/>
                  </a:cubicBezTo>
                  <a:cubicBezTo>
                    <a:pt x="15" y="128"/>
                    <a:pt x="15" y="132"/>
                    <a:pt x="13" y="136"/>
                  </a:cubicBezTo>
                  <a:cubicBezTo>
                    <a:pt x="24" y="134"/>
                    <a:pt x="25" y="124"/>
                    <a:pt x="24" y="114"/>
                  </a:cubicBezTo>
                  <a:cubicBezTo>
                    <a:pt x="24" y="113"/>
                    <a:pt x="25" y="113"/>
                    <a:pt x="25" y="114"/>
                  </a:cubicBezTo>
                  <a:cubicBezTo>
                    <a:pt x="27" y="119"/>
                    <a:pt x="27" y="125"/>
                    <a:pt x="25" y="130"/>
                  </a:cubicBezTo>
                  <a:cubicBezTo>
                    <a:pt x="25" y="132"/>
                    <a:pt x="26" y="135"/>
                    <a:pt x="27" y="137"/>
                  </a:cubicBezTo>
                  <a:cubicBezTo>
                    <a:pt x="27" y="137"/>
                    <a:pt x="27" y="137"/>
                    <a:pt x="28" y="137"/>
                  </a:cubicBezTo>
                  <a:cubicBezTo>
                    <a:pt x="27" y="138"/>
                    <a:pt x="27" y="139"/>
                    <a:pt x="27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6" y="142"/>
                    <a:pt x="25" y="142"/>
                    <a:pt x="24" y="141"/>
                  </a:cubicBezTo>
                  <a:cubicBezTo>
                    <a:pt x="24" y="138"/>
                    <a:pt x="23" y="136"/>
                    <a:pt x="23" y="134"/>
                  </a:cubicBezTo>
                  <a:cubicBezTo>
                    <a:pt x="20" y="137"/>
                    <a:pt x="16" y="140"/>
                    <a:pt x="10" y="140"/>
                  </a:cubicBezTo>
                  <a:cubicBezTo>
                    <a:pt x="9" y="140"/>
                    <a:pt x="8" y="139"/>
                    <a:pt x="9" y="138"/>
                  </a:cubicBezTo>
                  <a:cubicBezTo>
                    <a:pt x="12" y="132"/>
                    <a:pt x="12" y="124"/>
                    <a:pt x="11" y="118"/>
                  </a:cubicBezTo>
                  <a:cubicBezTo>
                    <a:pt x="10" y="116"/>
                    <a:pt x="10" y="113"/>
                    <a:pt x="10" y="111"/>
                  </a:cubicBezTo>
                  <a:cubicBezTo>
                    <a:pt x="8" y="114"/>
                    <a:pt x="6" y="115"/>
                    <a:pt x="1" y="114"/>
                  </a:cubicBezTo>
                  <a:cubicBezTo>
                    <a:pt x="0" y="113"/>
                    <a:pt x="0" y="112"/>
                    <a:pt x="1" y="111"/>
                  </a:cubicBezTo>
                  <a:cubicBezTo>
                    <a:pt x="6" y="108"/>
                    <a:pt x="4" y="98"/>
                    <a:pt x="5" y="93"/>
                  </a:cubicBezTo>
                  <a:cubicBezTo>
                    <a:pt x="6" y="86"/>
                    <a:pt x="7" y="79"/>
                    <a:pt x="11" y="73"/>
                  </a:cubicBezTo>
                  <a:cubicBezTo>
                    <a:pt x="17" y="60"/>
                    <a:pt x="29" y="51"/>
                    <a:pt x="42" y="46"/>
                  </a:cubicBezTo>
                  <a:cubicBezTo>
                    <a:pt x="58" y="39"/>
                    <a:pt x="74" y="32"/>
                    <a:pt x="90" y="26"/>
                  </a:cubicBezTo>
                  <a:cubicBezTo>
                    <a:pt x="98" y="23"/>
                    <a:pt x="106" y="22"/>
                    <a:pt x="114" y="18"/>
                  </a:cubicBezTo>
                  <a:cubicBezTo>
                    <a:pt x="120" y="15"/>
                    <a:pt x="124" y="10"/>
                    <a:pt x="125" y="2"/>
                  </a:cubicBezTo>
                  <a:cubicBezTo>
                    <a:pt x="125" y="1"/>
                    <a:pt x="126" y="0"/>
                    <a:pt x="127" y="1"/>
                  </a:cubicBezTo>
                  <a:cubicBezTo>
                    <a:pt x="131" y="5"/>
                    <a:pt x="135" y="10"/>
                    <a:pt x="136" y="16"/>
                  </a:cubicBezTo>
                  <a:cubicBezTo>
                    <a:pt x="136" y="19"/>
                    <a:pt x="135" y="21"/>
                    <a:pt x="134" y="24"/>
                  </a:cubicBezTo>
                  <a:cubicBezTo>
                    <a:pt x="138" y="22"/>
                    <a:pt x="143" y="22"/>
                    <a:pt x="146" y="19"/>
                  </a:cubicBezTo>
                  <a:cubicBezTo>
                    <a:pt x="148" y="18"/>
                    <a:pt x="150" y="19"/>
                    <a:pt x="150" y="21"/>
                  </a:cubicBezTo>
                  <a:cubicBezTo>
                    <a:pt x="150" y="25"/>
                    <a:pt x="150" y="29"/>
                    <a:pt x="149" y="33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54" y="37"/>
                    <a:pt x="160" y="38"/>
                    <a:pt x="166" y="40"/>
                  </a:cubicBezTo>
                  <a:cubicBezTo>
                    <a:pt x="172" y="43"/>
                    <a:pt x="178" y="45"/>
                    <a:pt x="184" y="48"/>
                  </a:cubicBezTo>
                  <a:cubicBezTo>
                    <a:pt x="193" y="52"/>
                    <a:pt x="200" y="59"/>
                    <a:pt x="206" y="67"/>
                  </a:cubicBezTo>
                  <a:cubicBezTo>
                    <a:pt x="212" y="77"/>
                    <a:pt x="220" y="86"/>
                    <a:pt x="224" y="97"/>
                  </a:cubicBezTo>
                  <a:cubicBezTo>
                    <a:pt x="228" y="105"/>
                    <a:pt x="228" y="116"/>
                    <a:pt x="227" y="125"/>
                  </a:cubicBezTo>
                  <a:cubicBezTo>
                    <a:pt x="227" y="126"/>
                    <a:pt x="226" y="126"/>
                    <a:pt x="225" y="126"/>
                  </a:cubicBezTo>
                  <a:cubicBezTo>
                    <a:pt x="224" y="125"/>
                    <a:pt x="222" y="124"/>
                    <a:pt x="221" y="123"/>
                  </a:cubicBezTo>
                  <a:cubicBezTo>
                    <a:pt x="221" y="129"/>
                    <a:pt x="220" y="136"/>
                    <a:pt x="220" y="142"/>
                  </a:cubicBezTo>
                  <a:cubicBezTo>
                    <a:pt x="220" y="143"/>
                    <a:pt x="218" y="144"/>
                    <a:pt x="218" y="143"/>
                  </a:cubicBezTo>
                  <a:cubicBezTo>
                    <a:pt x="217" y="142"/>
                    <a:pt x="215" y="141"/>
                    <a:pt x="215" y="139"/>
                  </a:cubicBezTo>
                  <a:cubicBezTo>
                    <a:pt x="217" y="139"/>
                    <a:pt x="217" y="139"/>
                    <a:pt x="217" y="139"/>
                  </a:cubicBezTo>
                  <a:cubicBezTo>
                    <a:pt x="217" y="139"/>
                    <a:pt x="217" y="139"/>
                    <a:pt x="217" y="140"/>
                  </a:cubicBezTo>
                  <a:cubicBezTo>
                    <a:pt x="218" y="133"/>
                    <a:pt x="219" y="127"/>
                    <a:pt x="218" y="121"/>
                  </a:cubicBezTo>
                  <a:cubicBezTo>
                    <a:pt x="216" y="116"/>
                    <a:pt x="212" y="111"/>
                    <a:pt x="211" y="106"/>
                  </a:cubicBezTo>
                  <a:cubicBezTo>
                    <a:pt x="211" y="106"/>
                    <a:pt x="212" y="105"/>
                    <a:pt x="212" y="105"/>
                  </a:cubicBezTo>
                  <a:cubicBezTo>
                    <a:pt x="217" y="108"/>
                    <a:pt x="219" y="114"/>
                    <a:pt x="221" y="118"/>
                  </a:cubicBezTo>
                  <a:cubicBezTo>
                    <a:pt x="222" y="120"/>
                    <a:pt x="223" y="121"/>
                    <a:pt x="224" y="122"/>
                  </a:cubicBezTo>
                  <a:cubicBezTo>
                    <a:pt x="225" y="112"/>
                    <a:pt x="224" y="102"/>
                    <a:pt x="219" y="93"/>
                  </a:cubicBezTo>
                  <a:cubicBezTo>
                    <a:pt x="216" y="88"/>
                    <a:pt x="213" y="84"/>
                    <a:pt x="210" y="79"/>
                  </a:cubicBezTo>
                  <a:cubicBezTo>
                    <a:pt x="207" y="75"/>
                    <a:pt x="204" y="71"/>
                    <a:pt x="201" y="67"/>
                  </a:cubicBezTo>
                  <a:cubicBezTo>
                    <a:pt x="198" y="63"/>
                    <a:pt x="194" y="58"/>
                    <a:pt x="190" y="55"/>
                  </a:cubicBezTo>
                  <a:cubicBezTo>
                    <a:pt x="185" y="52"/>
                    <a:pt x="179" y="50"/>
                    <a:pt x="174" y="48"/>
                  </a:cubicBezTo>
                  <a:cubicBezTo>
                    <a:pt x="168" y="46"/>
                    <a:pt x="163" y="44"/>
                    <a:pt x="158" y="42"/>
                  </a:cubicBezTo>
                  <a:cubicBezTo>
                    <a:pt x="154" y="41"/>
                    <a:pt x="151" y="40"/>
                    <a:pt x="147" y="38"/>
                  </a:cubicBezTo>
                  <a:cubicBezTo>
                    <a:pt x="147" y="39"/>
                    <a:pt x="146" y="41"/>
                    <a:pt x="144" y="43"/>
                  </a:cubicBezTo>
                  <a:cubicBezTo>
                    <a:pt x="138" y="50"/>
                    <a:pt x="129" y="52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6" y="50"/>
                    <a:pt x="135" y="48"/>
                    <a:pt x="141" y="42"/>
                  </a:cubicBezTo>
                  <a:cubicBezTo>
                    <a:pt x="145" y="37"/>
                    <a:pt x="145" y="30"/>
                    <a:pt x="146" y="24"/>
                  </a:cubicBezTo>
                  <a:cubicBezTo>
                    <a:pt x="143" y="25"/>
                    <a:pt x="140" y="25"/>
                    <a:pt x="137" y="26"/>
                  </a:cubicBezTo>
                  <a:cubicBezTo>
                    <a:pt x="132" y="27"/>
                    <a:pt x="129" y="31"/>
                    <a:pt x="126" y="35"/>
                  </a:cubicBezTo>
                  <a:cubicBezTo>
                    <a:pt x="126" y="35"/>
                    <a:pt x="125" y="35"/>
                    <a:pt x="125" y="34"/>
                  </a:cubicBezTo>
                  <a:cubicBezTo>
                    <a:pt x="125" y="32"/>
                    <a:pt x="127" y="29"/>
                    <a:pt x="129" y="27"/>
                  </a:cubicBezTo>
                  <a:cubicBezTo>
                    <a:pt x="131" y="24"/>
                    <a:pt x="134" y="21"/>
                    <a:pt x="133" y="17"/>
                  </a:cubicBezTo>
                  <a:cubicBezTo>
                    <a:pt x="133" y="12"/>
                    <a:pt x="130" y="9"/>
                    <a:pt x="127" y="5"/>
                  </a:cubicBezTo>
                  <a:cubicBezTo>
                    <a:pt x="126" y="10"/>
                    <a:pt x="124" y="15"/>
                    <a:pt x="120" y="18"/>
                  </a:cubicBezTo>
                  <a:cubicBezTo>
                    <a:pt x="115" y="22"/>
                    <a:pt x="108" y="24"/>
                    <a:pt x="102" y="26"/>
                  </a:cubicBezTo>
                  <a:cubicBezTo>
                    <a:pt x="84" y="32"/>
                    <a:pt x="67" y="40"/>
                    <a:pt x="49" y="47"/>
                  </a:cubicBezTo>
                  <a:cubicBezTo>
                    <a:pt x="34" y="53"/>
                    <a:pt x="18" y="62"/>
                    <a:pt x="12" y="79"/>
                  </a:cubicBezTo>
                  <a:cubicBezTo>
                    <a:pt x="10" y="86"/>
                    <a:pt x="9" y="94"/>
                    <a:pt x="8" y="101"/>
                  </a:cubicBezTo>
                  <a:cubicBezTo>
                    <a:pt x="7" y="105"/>
                    <a:pt x="7" y="108"/>
                    <a:pt x="5" y="111"/>
                  </a:cubicBezTo>
                  <a:cubicBezTo>
                    <a:pt x="9" y="111"/>
                    <a:pt x="11" y="105"/>
                    <a:pt x="12" y="10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1" name="Freeform 2028"/>
            <p:cNvSpPr>
              <a:spLocks noChangeArrowheads="1"/>
            </p:cNvSpPr>
            <p:nvPr/>
          </p:nvSpPr>
          <p:spPr bwMode="auto">
            <a:xfrm>
              <a:off x="941387" y="1793875"/>
              <a:ext cx="3175" cy="3175"/>
            </a:xfrm>
            <a:custGeom>
              <a:avLst/>
              <a:gdLst>
                <a:gd name="T0" fmla="*/ 2147483647 w 2"/>
                <a:gd name="T1" fmla="*/ 2147483647 h 3"/>
                <a:gd name="T2" fmla="*/ 2147483647 w 2"/>
                <a:gd name="T3" fmla="*/ 2147483647 h 3"/>
                <a:gd name="T4" fmla="*/ 0 w 2"/>
                <a:gd name="T5" fmla="*/ 0 h 3"/>
                <a:gd name="T6" fmla="*/ 2147483647 w 2"/>
                <a:gd name="T7" fmla="*/ 2147483647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3"/>
                <a:gd name="T14" fmla="*/ 2 w 2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3">
                  <a:moveTo>
                    <a:pt x="2" y="1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2" name="Freeform 2029"/>
            <p:cNvSpPr>
              <a:spLocks noChangeArrowheads="1"/>
            </p:cNvSpPr>
            <p:nvPr/>
          </p:nvSpPr>
          <p:spPr bwMode="auto">
            <a:xfrm>
              <a:off x="896937" y="1006475"/>
              <a:ext cx="12700" cy="33338"/>
            </a:xfrm>
            <a:custGeom>
              <a:avLst/>
              <a:gdLst>
                <a:gd name="T0" fmla="*/ 2147483647 w 10"/>
                <a:gd name="T1" fmla="*/ 2147483647 h 26"/>
                <a:gd name="T2" fmla="*/ 2147483647 w 10"/>
                <a:gd name="T3" fmla="*/ 2147483647 h 26"/>
                <a:gd name="T4" fmla="*/ 2147483647 w 10"/>
                <a:gd name="T5" fmla="*/ 2147483647 h 26"/>
                <a:gd name="T6" fmla="*/ 0 w 10"/>
                <a:gd name="T7" fmla="*/ 2147483647 h 26"/>
                <a:gd name="T8" fmla="*/ 2147483647 w 10"/>
                <a:gd name="T9" fmla="*/ 2147483647 h 26"/>
                <a:gd name="T10" fmla="*/ 2147483647 w 10"/>
                <a:gd name="T11" fmla="*/ 2147483647 h 26"/>
                <a:gd name="T12" fmla="*/ 2147483647 w 10"/>
                <a:gd name="T13" fmla="*/ 2147483647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6"/>
                <a:gd name="T23" fmla="*/ 10 w 10"/>
                <a:gd name="T24" fmla="*/ 26 h 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6">
                  <a:moveTo>
                    <a:pt x="8" y="1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10" y="4"/>
                    <a:pt x="9" y="6"/>
                    <a:pt x="8" y="9"/>
                  </a:cubicBezTo>
                  <a:cubicBezTo>
                    <a:pt x="7" y="15"/>
                    <a:pt x="3" y="21"/>
                    <a:pt x="0" y="26"/>
                  </a:cubicBezTo>
                  <a:cubicBezTo>
                    <a:pt x="2" y="19"/>
                    <a:pt x="4" y="12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4"/>
                    <a:pt x="8" y="2"/>
                    <a:pt x="8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3" name="Freeform 2030"/>
            <p:cNvSpPr>
              <a:spLocks noChangeArrowheads="1"/>
            </p:cNvSpPr>
            <p:nvPr/>
          </p:nvSpPr>
          <p:spPr bwMode="auto">
            <a:xfrm>
              <a:off x="904875" y="847725"/>
              <a:ext cx="30163" cy="169863"/>
            </a:xfrm>
            <a:custGeom>
              <a:avLst/>
              <a:gdLst>
                <a:gd name="T0" fmla="*/ 2147483647 w 24"/>
                <a:gd name="T1" fmla="*/ 2147483647 h 131"/>
                <a:gd name="T2" fmla="*/ 2147483647 w 24"/>
                <a:gd name="T3" fmla="*/ 2147483647 h 131"/>
                <a:gd name="T4" fmla="*/ 2147483647 w 24"/>
                <a:gd name="T5" fmla="*/ 2147483647 h 131"/>
                <a:gd name="T6" fmla="*/ 2147483647 w 24"/>
                <a:gd name="T7" fmla="*/ 2147483647 h 131"/>
                <a:gd name="T8" fmla="*/ 2147483647 w 24"/>
                <a:gd name="T9" fmla="*/ 2147483647 h 131"/>
                <a:gd name="T10" fmla="*/ 0 w 24"/>
                <a:gd name="T11" fmla="*/ 2147483647 h 131"/>
                <a:gd name="T12" fmla="*/ 2147483647 w 24"/>
                <a:gd name="T13" fmla="*/ 2147483647 h 131"/>
                <a:gd name="T14" fmla="*/ 2147483647 w 24"/>
                <a:gd name="T15" fmla="*/ 2147483647 h 131"/>
                <a:gd name="T16" fmla="*/ 2147483647 w 24"/>
                <a:gd name="T17" fmla="*/ 2147483647 h 131"/>
                <a:gd name="T18" fmla="*/ 2147483647 w 24"/>
                <a:gd name="T19" fmla="*/ 2147483647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"/>
                <a:gd name="T31" fmla="*/ 0 h 131"/>
                <a:gd name="T32" fmla="*/ 24 w 24"/>
                <a:gd name="T33" fmla="*/ 131 h 13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" h="131">
                  <a:moveTo>
                    <a:pt x="13" y="92"/>
                  </a:moveTo>
                  <a:cubicBezTo>
                    <a:pt x="10" y="105"/>
                    <a:pt x="6" y="118"/>
                    <a:pt x="3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3" y="128"/>
                    <a:pt x="4" y="126"/>
                    <a:pt x="3" y="123"/>
                  </a:cubicBezTo>
                  <a:cubicBezTo>
                    <a:pt x="3" y="122"/>
                    <a:pt x="2" y="122"/>
                    <a:pt x="2" y="123"/>
                  </a:cubicBezTo>
                  <a:cubicBezTo>
                    <a:pt x="2" y="124"/>
                    <a:pt x="1" y="126"/>
                    <a:pt x="0" y="127"/>
                  </a:cubicBezTo>
                  <a:cubicBezTo>
                    <a:pt x="5" y="111"/>
                    <a:pt x="9" y="94"/>
                    <a:pt x="13" y="77"/>
                  </a:cubicBezTo>
                  <a:cubicBezTo>
                    <a:pt x="18" y="52"/>
                    <a:pt x="21" y="27"/>
                    <a:pt x="22" y="1"/>
                  </a:cubicBezTo>
                  <a:cubicBezTo>
                    <a:pt x="22" y="0"/>
                    <a:pt x="23" y="0"/>
                    <a:pt x="23" y="1"/>
                  </a:cubicBezTo>
                  <a:cubicBezTo>
                    <a:pt x="24" y="32"/>
                    <a:pt x="19" y="62"/>
                    <a:pt x="13" y="9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4" name="Freeform 2031"/>
            <p:cNvSpPr>
              <a:spLocks noChangeArrowheads="1"/>
            </p:cNvSpPr>
            <p:nvPr/>
          </p:nvSpPr>
          <p:spPr bwMode="auto">
            <a:xfrm>
              <a:off x="892175" y="1905000"/>
              <a:ext cx="3175" cy="476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2147483647 h 3"/>
                <a:gd name="T4" fmla="*/ 0 w 2"/>
                <a:gd name="T5" fmla="*/ 2147483647 h 3"/>
                <a:gd name="T6" fmla="*/ 0 w 2"/>
                <a:gd name="T7" fmla="*/ 0 h 3"/>
                <a:gd name="T8" fmla="*/ 2147483647 w 2"/>
                <a:gd name="T9" fmla="*/ 0 h 3"/>
                <a:gd name="T10" fmla="*/ 2147483647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3"/>
                <a:gd name="T20" fmla="*/ 2 w 2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5" name="Freeform 2032"/>
            <p:cNvSpPr>
              <a:spLocks noChangeArrowheads="1"/>
            </p:cNvSpPr>
            <p:nvPr/>
          </p:nvSpPr>
          <p:spPr bwMode="auto">
            <a:xfrm>
              <a:off x="890587" y="1901825"/>
              <a:ext cx="150813" cy="11113"/>
            </a:xfrm>
            <a:custGeom>
              <a:avLst/>
              <a:gdLst>
                <a:gd name="T0" fmla="*/ 2147483647 w 117"/>
                <a:gd name="T1" fmla="*/ 2147483647 h 9"/>
                <a:gd name="T2" fmla="*/ 2147483647 w 117"/>
                <a:gd name="T3" fmla="*/ 0 h 9"/>
                <a:gd name="T4" fmla="*/ 2147483647 w 117"/>
                <a:gd name="T5" fmla="*/ 2147483647 h 9"/>
                <a:gd name="T6" fmla="*/ 2147483647 w 117"/>
                <a:gd name="T7" fmla="*/ 2147483647 h 9"/>
                <a:gd name="T8" fmla="*/ 2147483647 w 117"/>
                <a:gd name="T9" fmla="*/ 2147483647 h 9"/>
                <a:gd name="T10" fmla="*/ 2147483647 w 117"/>
                <a:gd name="T11" fmla="*/ 2147483647 h 9"/>
                <a:gd name="T12" fmla="*/ 2147483647 w 117"/>
                <a:gd name="T13" fmla="*/ 2147483647 h 9"/>
                <a:gd name="T14" fmla="*/ 2147483647 w 117"/>
                <a:gd name="T15" fmla="*/ 2147483647 h 9"/>
                <a:gd name="T16" fmla="*/ 2147483647 w 117"/>
                <a:gd name="T17" fmla="*/ 2147483647 h 9"/>
                <a:gd name="T18" fmla="*/ 2147483647 w 117"/>
                <a:gd name="T19" fmla="*/ 2147483647 h 9"/>
                <a:gd name="T20" fmla="*/ 2147483647 w 117"/>
                <a:gd name="T21" fmla="*/ 2147483647 h 9"/>
                <a:gd name="T22" fmla="*/ 2147483647 w 117"/>
                <a:gd name="T23" fmla="*/ 2147483647 h 9"/>
                <a:gd name="T24" fmla="*/ 2147483647 w 117"/>
                <a:gd name="T25" fmla="*/ 2147483647 h 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7"/>
                <a:gd name="T40" fmla="*/ 0 h 9"/>
                <a:gd name="T41" fmla="*/ 117 w 117"/>
                <a:gd name="T42" fmla="*/ 9 h 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7" h="9">
                  <a:moveTo>
                    <a:pt x="59" y="3"/>
                  </a:moveTo>
                  <a:cubicBezTo>
                    <a:pt x="78" y="2"/>
                    <a:pt x="97" y="1"/>
                    <a:pt x="116" y="0"/>
                  </a:cubicBezTo>
                  <a:cubicBezTo>
                    <a:pt x="117" y="1"/>
                    <a:pt x="117" y="2"/>
                    <a:pt x="117" y="3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98" y="6"/>
                    <a:pt x="79" y="7"/>
                    <a:pt x="59" y="8"/>
                  </a:cubicBezTo>
                  <a:cubicBezTo>
                    <a:pt x="48" y="8"/>
                    <a:pt x="36" y="8"/>
                    <a:pt x="25" y="8"/>
                  </a:cubicBezTo>
                  <a:cubicBezTo>
                    <a:pt x="17" y="9"/>
                    <a:pt x="10" y="9"/>
                    <a:pt x="3" y="8"/>
                  </a:cubicBezTo>
                  <a:cubicBezTo>
                    <a:pt x="0" y="8"/>
                    <a:pt x="0" y="4"/>
                    <a:pt x="2" y="3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4" y="4"/>
                    <a:pt x="4" y="3"/>
                  </a:cubicBezTo>
                  <a:cubicBezTo>
                    <a:pt x="11" y="4"/>
                    <a:pt x="18" y="3"/>
                    <a:pt x="25" y="3"/>
                  </a:cubicBezTo>
                  <a:cubicBezTo>
                    <a:pt x="36" y="3"/>
                    <a:pt x="48" y="3"/>
                    <a:pt x="59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6" name="Freeform 2033"/>
            <p:cNvSpPr>
              <a:spLocks noChangeArrowheads="1"/>
            </p:cNvSpPr>
            <p:nvPr/>
          </p:nvSpPr>
          <p:spPr bwMode="auto">
            <a:xfrm>
              <a:off x="890587" y="1852613"/>
              <a:ext cx="74613" cy="52388"/>
            </a:xfrm>
            <a:custGeom>
              <a:avLst/>
              <a:gdLst>
                <a:gd name="T0" fmla="*/ 2147483647 w 58"/>
                <a:gd name="T1" fmla="*/ 2147483647 h 40"/>
                <a:gd name="T2" fmla="*/ 2147483647 w 58"/>
                <a:gd name="T3" fmla="*/ 0 h 40"/>
                <a:gd name="T4" fmla="*/ 2147483647 w 58"/>
                <a:gd name="T5" fmla="*/ 2147483647 h 40"/>
                <a:gd name="T6" fmla="*/ 2147483647 w 58"/>
                <a:gd name="T7" fmla="*/ 2147483647 h 40"/>
                <a:gd name="T8" fmla="*/ 2147483647 w 58"/>
                <a:gd name="T9" fmla="*/ 2147483647 h 40"/>
                <a:gd name="T10" fmla="*/ 2147483647 w 58"/>
                <a:gd name="T11" fmla="*/ 2147483647 h 40"/>
                <a:gd name="T12" fmla="*/ 2147483647 w 58"/>
                <a:gd name="T13" fmla="*/ 2147483647 h 40"/>
                <a:gd name="T14" fmla="*/ 2147483647 w 58"/>
                <a:gd name="T15" fmla="*/ 2147483647 h 40"/>
                <a:gd name="T16" fmla="*/ 2147483647 w 58"/>
                <a:gd name="T17" fmla="*/ 2147483647 h 40"/>
                <a:gd name="T18" fmla="*/ 2147483647 w 58"/>
                <a:gd name="T19" fmla="*/ 2147483647 h 40"/>
                <a:gd name="T20" fmla="*/ 2147483647 w 58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0"/>
                <a:gd name="T35" fmla="*/ 58 w 58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0">
                  <a:moveTo>
                    <a:pt x="32" y="5"/>
                  </a:moveTo>
                  <a:cubicBezTo>
                    <a:pt x="40" y="2"/>
                    <a:pt x="49" y="1"/>
                    <a:pt x="57" y="0"/>
                  </a:cubicBezTo>
                  <a:cubicBezTo>
                    <a:pt x="57" y="1"/>
                    <a:pt x="57" y="2"/>
                    <a:pt x="57" y="3"/>
                  </a:cubicBezTo>
                  <a:cubicBezTo>
                    <a:pt x="57" y="3"/>
                    <a:pt x="58" y="3"/>
                    <a:pt x="58" y="3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5" y="5"/>
                    <a:pt x="51" y="5"/>
                    <a:pt x="47" y="6"/>
                  </a:cubicBezTo>
                  <a:cubicBezTo>
                    <a:pt x="30" y="9"/>
                    <a:pt x="3" y="19"/>
                    <a:pt x="4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0" y="34"/>
                    <a:pt x="2" y="27"/>
                    <a:pt x="6" y="22"/>
                  </a:cubicBezTo>
                  <a:cubicBezTo>
                    <a:pt x="13" y="14"/>
                    <a:pt x="23" y="8"/>
                    <a:pt x="32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7" name="Freeform 2034"/>
            <p:cNvSpPr>
              <a:spLocks noChangeArrowheads="1"/>
            </p:cNvSpPr>
            <p:nvPr/>
          </p:nvSpPr>
          <p:spPr bwMode="auto">
            <a:xfrm>
              <a:off x="877887" y="1293813"/>
              <a:ext cx="80963" cy="506413"/>
            </a:xfrm>
            <a:custGeom>
              <a:avLst/>
              <a:gdLst>
                <a:gd name="T0" fmla="*/ 2147483647 w 62"/>
                <a:gd name="T1" fmla="*/ 2147483647 h 390"/>
                <a:gd name="T2" fmla="*/ 2147483647 w 62"/>
                <a:gd name="T3" fmla="*/ 2147483647 h 390"/>
                <a:gd name="T4" fmla="*/ 2147483647 w 62"/>
                <a:gd name="T5" fmla="*/ 2147483647 h 390"/>
                <a:gd name="T6" fmla="*/ 2147483647 w 62"/>
                <a:gd name="T7" fmla="*/ 2147483647 h 390"/>
                <a:gd name="T8" fmla="*/ 2147483647 w 62"/>
                <a:gd name="T9" fmla="*/ 2147483647 h 390"/>
                <a:gd name="T10" fmla="*/ 2147483647 w 62"/>
                <a:gd name="T11" fmla="*/ 2147483647 h 390"/>
                <a:gd name="T12" fmla="*/ 2147483647 w 62"/>
                <a:gd name="T13" fmla="*/ 2147483647 h 390"/>
                <a:gd name="T14" fmla="*/ 2147483647 w 62"/>
                <a:gd name="T15" fmla="*/ 2147483647 h 390"/>
                <a:gd name="T16" fmla="*/ 2147483647 w 62"/>
                <a:gd name="T17" fmla="*/ 2147483647 h 390"/>
                <a:gd name="T18" fmla="*/ 2147483647 w 62"/>
                <a:gd name="T19" fmla="*/ 2147483647 h 390"/>
                <a:gd name="T20" fmla="*/ 2147483647 w 62"/>
                <a:gd name="T21" fmla="*/ 2147483647 h 390"/>
                <a:gd name="T22" fmla="*/ 2147483647 w 62"/>
                <a:gd name="T23" fmla="*/ 2147483647 h 390"/>
                <a:gd name="T24" fmla="*/ 2147483647 w 62"/>
                <a:gd name="T25" fmla="*/ 2147483647 h 390"/>
                <a:gd name="T26" fmla="*/ 2147483647 w 62"/>
                <a:gd name="T27" fmla="*/ 2147483647 h 390"/>
                <a:gd name="T28" fmla="*/ 0 w 62"/>
                <a:gd name="T29" fmla="*/ 2147483647 h 390"/>
                <a:gd name="T30" fmla="*/ 2147483647 w 62"/>
                <a:gd name="T31" fmla="*/ 0 h 390"/>
                <a:gd name="T32" fmla="*/ 2147483647 w 62"/>
                <a:gd name="T33" fmla="*/ 2147483647 h 390"/>
                <a:gd name="T34" fmla="*/ 2147483647 w 62"/>
                <a:gd name="T35" fmla="*/ 2147483647 h 390"/>
                <a:gd name="T36" fmla="*/ 2147483647 w 62"/>
                <a:gd name="T37" fmla="*/ 2147483647 h 390"/>
                <a:gd name="T38" fmla="*/ 2147483647 w 62"/>
                <a:gd name="T39" fmla="*/ 2147483647 h 39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2"/>
                <a:gd name="T61" fmla="*/ 0 h 390"/>
                <a:gd name="T62" fmla="*/ 62 w 62"/>
                <a:gd name="T63" fmla="*/ 390 h 39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2" h="390">
                  <a:moveTo>
                    <a:pt x="57" y="280"/>
                  </a:moveTo>
                  <a:cubicBezTo>
                    <a:pt x="62" y="315"/>
                    <a:pt x="51" y="350"/>
                    <a:pt x="51" y="386"/>
                  </a:cubicBezTo>
                  <a:cubicBezTo>
                    <a:pt x="50" y="386"/>
                    <a:pt x="49" y="385"/>
                    <a:pt x="49" y="385"/>
                  </a:cubicBezTo>
                  <a:cubicBezTo>
                    <a:pt x="49" y="386"/>
                    <a:pt x="50" y="387"/>
                    <a:pt x="51" y="388"/>
                  </a:cubicBezTo>
                  <a:cubicBezTo>
                    <a:pt x="50" y="390"/>
                    <a:pt x="50" y="390"/>
                    <a:pt x="50" y="390"/>
                  </a:cubicBezTo>
                  <a:cubicBezTo>
                    <a:pt x="49" y="390"/>
                    <a:pt x="48" y="390"/>
                    <a:pt x="47" y="390"/>
                  </a:cubicBezTo>
                  <a:cubicBezTo>
                    <a:pt x="46" y="390"/>
                    <a:pt x="46" y="389"/>
                    <a:pt x="46" y="388"/>
                  </a:cubicBezTo>
                  <a:cubicBezTo>
                    <a:pt x="46" y="361"/>
                    <a:pt x="52" y="335"/>
                    <a:pt x="53" y="309"/>
                  </a:cubicBezTo>
                  <a:cubicBezTo>
                    <a:pt x="54" y="303"/>
                    <a:pt x="54" y="297"/>
                    <a:pt x="54" y="291"/>
                  </a:cubicBezTo>
                  <a:cubicBezTo>
                    <a:pt x="53" y="284"/>
                    <a:pt x="52" y="277"/>
                    <a:pt x="51" y="270"/>
                  </a:cubicBezTo>
                  <a:cubicBezTo>
                    <a:pt x="49" y="251"/>
                    <a:pt x="47" y="231"/>
                    <a:pt x="44" y="212"/>
                  </a:cubicBezTo>
                  <a:cubicBezTo>
                    <a:pt x="39" y="167"/>
                    <a:pt x="32" y="123"/>
                    <a:pt x="24" y="79"/>
                  </a:cubicBezTo>
                  <a:cubicBezTo>
                    <a:pt x="21" y="63"/>
                    <a:pt x="17" y="47"/>
                    <a:pt x="13" y="31"/>
                  </a:cubicBezTo>
                  <a:cubicBezTo>
                    <a:pt x="11" y="24"/>
                    <a:pt x="8" y="17"/>
                    <a:pt x="5" y="11"/>
                  </a:cubicBezTo>
                  <a:cubicBezTo>
                    <a:pt x="4" y="8"/>
                    <a:pt x="2" y="5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6" y="3"/>
                    <a:pt x="9" y="10"/>
                    <a:pt x="11" y="15"/>
                  </a:cubicBezTo>
                  <a:cubicBezTo>
                    <a:pt x="15" y="25"/>
                    <a:pt x="18" y="36"/>
                    <a:pt x="21" y="47"/>
                  </a:cubicBezTo>
                  <a:cubicBezTo>
                    <a:pt x="27" y="70"/>
                    <a:pt x="31" y="92"/>
                    <a:pt x="35" y="115"/>
                  </a:cubicBezTo>
                  <a:cubicBezTo>
                    <a:pt x="45" y="170"/>
                    <a:pt x="50" y="225"/>
                    <a:pt x="57" y="28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8" name="Freeform 2035"/>
            <p:cNvSpPr>
              <a:spLocks noChangeArrowheads="1"/>
            </p:cNvSpPr>
            <p:nvPr/>
          </p:nvSpPr>
          <p:spPr bwMode="auto">
            <a:xfrm>
              <a:off x="873125" y="1292225"/>
              <a:ext cx="6350" cy="4763"/>
            </a:xfrm>
            <a:custGeom>
              <a:avLst/>
              <a:gdLst>
                <a:gd name="T0" fmla="*/ 2147483647 w 5"/>
                <a:gd name="T1" fmla="*/ 2147483647 h 4"/>
                <a:gd name="T2" fmla="*/ 2147483647 w 5"/>
                <a:gd name="T3" fmla="*/ 2147483647 h 4"/>
                <a:gd name="T4" fmla="*/ 2147483647 w 5"/>
                <a:gd name="T5" fmla="*/ 2147483647 h 4"/>
                <a:gd name="T6" fmla="*/ 0 w 5"/>
                <a:gd name="T7" fmla="*/ 2147483647 h 4"/>
                <a:gd name="T8" fmla="*/ 2147483647 w 5"/>
                <a:gd name="T9" fmla="*/ 0 h 4"/>
                <a:gd name="T10" fmla="*/ 2147483647 w 5"/>
                <a:gd name="T11" fmla="*/ 0 h 4"/>
                <a:gd name="T12" fmla="*/ 2147483647 w 5"/>
                <a:gd name="T13" fmla="*/ 0 h 4"/>
                <a:gd name="T14" fmla="*/ 2147483647 w 5"/>
                <a:gd name="T15" fmla="*/ 2147483647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4"/>
                <a:gd name="T26" fmla="*/ 5 w 5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4">
                  <a:moveTo>
                    <a:pt x="5" y="2"/>
                  </a:moveTo>
                  <a:cubicBezTo>
                    <a:pt x="5" y="3"/>
                    <a:pt x="4" y="3"/>
                    <a:pt x="4" y="4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4" y="1"/>
                    <a:pt x="5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59" name="Freeform 2036"/>
            <p:cNvSpPr>
              <a:spLocks noChangeArrowheads="1"/>
            </p:cNvSpPr>
            <p:nvPr/>
          </p:nvSpPr>
          <p:spPr bwMode="auto">
            <a:xfrm>
              <a:off x="874712" y="1069975"/>
              <a:ext cx="192088" cy="223838"/>
            </a:xfrm>
            <a:custGeom>
              <a:avLst/>
              <a:gdLst>
                <a:gd name="T0" fmla="*/ 2147483647 w 148"/>
                <a:gd name="T1" fmla="*/ 2147483647 h 173"/>
                <a:gd name="T2" fmla="*/ 2147483647 w 148"/>
                <a:gd name="T3" fmla="*/ 2147483647 h 173"/>
                <a:gd name="T4" fmla="*/ 2147483647 w 148"/>
                <a:gd name="T5" fmla="*/ 2147483647 h 173"/>
                <a:gd name="T6" fmla="*/ 2147483647 w 148"/>
                <a:gd name="T7" fmla="*/ 0 h 173"/>
                <a:gd name="T8" fmla="*/ 2147483647 w 148"/>
                <a:gd name="T9" fmla="*/ 0 h 173"/>
                <a:gd name="T10" fmla="*/ 2147483647 w 148"/>
                <a:gd name="T11" fmla="*/ 2147483647 h 173"/>
                <a:gd name="T12" fmla="*/ 2147483647 w 148"/>
                <a:gd name="T13" fmla="*/ 2147483647 h 173"/>
                <a:gd name="T14" fmla="*/ 2147483647 w 148"/>
                <a:gd name="T15" fmla="*/ 2147483647 h 173"/>
                <a:gd name="T16" fmla="*/ 2147483647 w 148"/>
                <a:gd name="T17" fmla="*/ 2147483647 h 173"/>
                <a:gd name="T18" fmla="*/ 2147483647 w 148"/>
                <a:gd name="T19" fmla="*/ 2147483647 h 173"/>
                <a:gd name="T20" fmla="*/ 2147483647 w 148"/>
                <a:gd name="T21" fmla="*/ 2147483647 h 173"/>
                <a:gd name="T22" fmla="*/ 2147483647 w 148"/>
                <a:gd name="T23" fmla="*/ 2147483647 h 173"/>
                <a:gd name="T24" fmla="*/ 0 w 148"/>
                <a:gd name="T25" fmla="*/ 2147483647 h 173"/>
                <a:gd name="T26" fmla="*/ 2147483647 w 148"/>
                <a:gd name="T27" fmla="*/ 2147483647 h 1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8"/>
                <a:gd name="T43" fmla="*/ 0 h 173"/>
                <a:gd name="T44" fmla="*/ 148 w 148"/>
                <a:gd name="T45" fmla="*/ 173 h 17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8" h="173">
                  <a:moveTo>
                    <a:pt x="3" y="164"/>
                  </a:moveTo>
                  <a:cubicBezTo>
                    <a:pt x="21" y="133"/>
                    <a:pt x="43" y="103"/>
                    <a:pt x="67" y="76"/>
                  </a:cubicBezTo>
                  <a:cubicBezTo>
                    <a:pt x="84" y="56"/>
                    <a:pt x="102" y="38"/>
                    <a:pt x="121" y="21"/>
                  </a:cubicBezTo>
                  <a:cubicBezTo>
                    <a:pt x="129" y="14"/>
                    <a:pt x="137" y="7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4" y="2"/>
                    <a:pt x="146" y="3"/>
                  </a:cubicBezTo>
                  <a:cubicBezTo>
                    <a:pt x="146" y="3"/>
                    <a:pt x="147" y="4"/>
                    <a:pt x="148" y="4"/>
                  </a:cubicBezTo>
                  <a:cubicBezTo>
                    <a:pt x="139" y="11"/>
                    <a:pt x="130" y="19"/>
                    <a:pt x="122" y="26"/>
                  </a:cubicBezTo>
                  <a:cubicBezTo>
                    <a:pt x="91" y="55"/>
                    <a:pt x="62" y="86"/>
                    <a:pt x="37" y="120"/>
                  </a:cubicBezTo>
                  <a:cubicBezTo>
                    <a:pt x="26" y="137"/>
                    <a:pt x="15" y="153"/>
                    <a:pt x="5" y="171"/>
                  </a:cubicBezTo>
                  <a:cubicBezTo>
                    <a:pt x="5" y="172"/>
                    <a:pt x="4" y="172"/>
                    <a:pt x="4" y="173"/>
                  </a:cubicBezTo>
                  <a:cubicBezTo>
                    <a:pt x="3" y="172"/>
                    <a:pt x="2" y="171"/>
                    <a:pt x="1" y="1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1" y="169"/>
                    <a:pt x="2" y="167"/>
                    <a:pt x="3" y="16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0" name="Freeform 2037"/>
            <p:cNvSpPr>
              <a:spLocks noChangeArrowheads="1"/>
            </p:cNvSpPr>
            <p:nvPr/>
          </p:nvSpPr>
          <p:spPr bwMode="auto">
            <a:xfrm>
              <a:off x="873125" y="1292225"/>
              <a:ext cx="1588" cy="1588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1" name="Freeform 2038"/>
            <p:cNvSpPr>
              <a:spLocks noChangeArrowheads="1"/>
            </p:cNvSpPr>
            <p:nvPr/>
          </p:nvSpPr>
          <p:spPr bwMode="auto">
            <a:xfrm>
              <a:off x="850900" y="1293813"/>
              <a:ext cx="26988" cy="66675"/>
            </a:xfrm>
            <a:custGeom>
              <a:avLst/>
              <a:gdLst>
                <a:gd name="T0" fmla="*/ 0 w 21"/>
                <a:gd name="T1" fmla="*/ 2147483647 h 52"/>
                <a:gd name="T2" fmla="*/ 2147483647 w 21"/>
                <a:gd name="T3" fmla="*/ 0 h 52"/>
                <a:gd name="T4" fmla="*/ 2147483647 w 21"/>
                <a:gd name="T5" fmla="*/ 2147483647 h 52"/>
                <a:gd name="T6" fmla="*/ 2147483647 w 21"/>
                <a:gd name="T7" fmla="*/ 2147483647 h 52"/>
                <a:gd name="T8" fmla="*/ 2147483647 w 21"/>
                <a:gd name="T9" fmla="*/ 2147483647 h 52"/>
                <a:gd name="T10" fmla="*/ 2147483647 w 21"/>
                <a:gd name="T11" fmla="*/ 2147483647 h 52"/>
                <a:gd name="T12" fmla="*/ 0 w 21"/>
                <a:gd name="T13" fmla="*/ 2147483647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52"/>
                <a:gd name="T23" fmla="*/ 21 w 21"/>
                <a:gd name="T24" fmla="*/ 52 h 5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52">
                  <a:moveTo>
                    <a:pt x="0" y="42"/>
                  </a:moveTo>
                  <a:cubicBezTo>
                    <a:pt x="4" y="27"/>
                    <a:pt x="10" y="13"/>
                    <a:pt x="17" y="0"/>
                  </a:cubicBezTo>
                  <a:cubicBezTo>
                    <a:pt x="17" y="0"/>
                    <a:pt x="17" y="1"/>
                    <a:pt x="18" y="1"/>
                  </a:cubicBezTo>
                  <a:cubicBezTo>
                    <a:pt x="19" y="2"/>
                    <a:pt x="20" y="2"/>
                    <a:pt x="21" y="3"/>
                  </a:cubicBezTo>
                  <a:cubicBezTo>
                    <a:pt x="13" y="19"/>
                    <a:pt x="6" y="35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49"/>
                    <a:pt x="0" y="45"/>
                    <a:pt x="0" y="4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2" name="Freeform 2039"/>
            <p:cNvSpPr>
              <a:spLocks noChangeArrowheads="1"/>
            </p:cNvSpPr>
            <p:nvPr/>
          </p:nvSpPr>
          <p:spPr bwMode="auto">
            <a:xfrm>
              <a:off x="847725" y="1347788"/>
              <a:ext cx="6350" cy="12700"/>
            </a:xfrm>
            <a:custGeom>
              <a:avLst/>
              <a:gdLst>
                <a:gd name="T0" fmla="*/ 2147483647 w 4"/>
                <a:gd name="T1" fmla="*/ 2147483647 h 10"/>
                <a:gd name="T2" fmla="*/ 0 w 4"/>
                <a:gd name="T3" fmla="*/ 2147483647 h 10"/>
                <a:gd name="T4" fmla="*/ 2147483647 w 4"/>
                <a:gd name="T5" fmla="*/ 0 h 10"/>
                <a:gd name="T6" fmla="*/ 2147483647 w 4"/>
                <a:gd name="T7" fmla="*/ 2147483647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10"/>
                <a:gd name="T14" fmla="*/ 4 w 4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10">
                  <a:moveTo>
                    <a:pt x="4" y="10"/>
                  </a:moveTo>
                  <a:cubicBezTo>
                    <a:pt x="2" y="10"/>
                    <a:pt x="1" y="10"/>
                    <a:pt x="0" y="10"/>
                  </a:cubicBezTo>
                  <a:cubicBezTo>
                    <a:pt x="0" y="7"/>
                    <a:pt x="1" y="3"/>
                    <a:pt x="2" y="0"/>
                  </a:cubicBezTo>
                  <a:cubicBezTo>
                    <a:pt x="2" y="3"/>
                    <a:pt x="3" y="7"/>
                    <a:pt x="4" y="1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3" name="Freeform 2040"/>
            <p:cNvSpPr>
              <a:spLocks noChangeArrowheads="1"/>
            </p:cNvSpPr>
            <p:nvPr/>
          </p:nvSpPr>
          <p:spPr bwMode="auto">
            <a:xfrm>
              <a:off x="842962" y="1017588"/>
              <a:ext cx="65088" cy="347663"/>
            </a:xfrm>
            <a:custGeom>
              <a:avLst/>
              <a:gdLst>
                <a:gd name="T0" fmla="*/ 2147483647 w 50"/>
                <a:gd name="T1" fmla="*/ 0 h 268"/>
                <a:gd name="T2" fmla="*/ 2147483647 w 50"/>
                <a:gd name="T3" fmla="*/ 2147483647 h 268"/>
                <a:gd name="T4" fmla="*/ 2147483647 w 50"/>
                <a:gd name="T5" fmla="*/ 2147483647 h 268"/>
                <a:gd name="T6" fmla="*/ 2147483647 w 50"/>
                <a:gd name="T7" fmla="*/ 2147483647 h 268"/>
                <a:gd name="T8" fmla="*/ 2147483647 w 50"/>
                <a:gd name="T9" fmla="*/ 2147483647 h 268"/>
                <a:gd name="T10" fmla="*/ 2147483647 w 50"/>
                <a:gd name="T11" fmla="*/ 2147483647 h 268"/>
                <a:gd name="T12" fmla="*/ 2147483647 w 50"/>
                <a:gd name="T13" fmla="*/ 2147483647 h 268"/>
                <a:gd name="T14" fmla="*/ 2147483647 w 50"/>
                <a:gd name="T15" fmla="*/ 2147483647 h 268"/>
                <a:gd name="T16" fmla="*/ 2147483647 w 50"/>
                <a:gd name="T17" fmla="*/ 2147483647 h 268"/>
                <a:gd name="T18" fmla="*/ 2147483647 w 50"/>
                <a:gd name="T19" fmla="*/ 2147483647 h 268"/>
                <a:gd name="T20" fmla="*/ 0 w 50"/>
                <a:gd name="T21" fmla="*/ 2147483647 h 268"/>
                <a:gd name="T22" fmla="*/ 2147483647 w 50"/>
                <a:gd name="T23" fmla="*/ 2147483647 h 268"/>
                <a:gd name="T24" fmla="*/ 2147483647 w 50"/>
                <a:gd name="T25" fmla="*/ 2147483647 h 268"/>
                <a:gd name="T26" fmla="*/ 2147483647 w 50"/>
                <a:gd name="T27" fmla="*/ 2147483647 h 268"/>
                <a:gd name="T28" fmla="*/ 2147483647 w 50"/>
                <a:gd name="T29" fmla="*/ 0 h 268"/>
                <a:gd name="T30" fmla="*/ 2147483647 w 50"/>
                <a:gd name="T31" fmla="*/ 0 h 26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"/>
                <a:gd name="T49" fmla="*/ 0 h 268"/>
                <a:gd name="T50" fmla="*/ 50 w 50"/>
                <a:gd name="T51" fmla="*/ 268 h 26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" h="268">
                  <a:moveTo>
                    <a:pt x="50" y="0"/>
                  </a:moveTo>
                  <a:cubicBezTo>
                    <a:pt x="40" y="36"/>
                    <a:pt x="29" y="72"/>
                    <a:pt x="19" y="108"/>
                  </a:cubicBezTo>
                  <a:cubicBezTo>
                    <a:pt x="12" y="135"/>
                    <a:pt x="7" y="162"/>
                    <a:pt x="5" y="189"/>
                  </a:cubicBezTo>
                  <a:cubicBezTo>
                    <a:pt x="4" y="202"/>
                    <a:pt x="4" y="215"/>
                    <a:pt x="4" y="227"/>
                  </a:cubicBezTo>
                  <a:cubicBezTo>
                    <a:pt x="4" y="236"/>
                    <a:pt x="5" y="245"/>
                    <a:pt x="6" y="254"/>
                  </a:cubicBezTo>
                  <a:cubicBezTo>
                    <a:pt x="5" y="257"/>
                    <a:pt x="4" y="261"/>
                    <a:pt x="4" y="264"/>
                  </a:cubicBezTo>
                  <a:cubicBezTo>
                    <a:pt x="5" y="264"/>
                    <a:pt x="6" y="264"/>
                    <a:pt x="8" y="264"/>
                  </a:cubicBezTo>
                  <a:cubicBezTo>
                    <a:pt x="8" y="264"/>
                    <a:pt x="8" y="264"/>
                    <a:pt x="8" y="264"/>
                  </a:cubicBezTo>
                  <a:cubicBezTo>
                    <a:pt x="8" y="265"/>
                    <a:pt x="8" y="265"/>
                    <a:pt x="8" y="266"/>
                  </a:cubicBezTo>
                  <a:cubicBezTo>
                    <a:pt x="8" y="268"/>
                    <a:pt x="4" y="268"/>
                    <a:pt x="4" y="266"/>
                  </a:cubicBezTo>
                  <a:cubicBezTo>
                    <a:pt x="0" y="251"/>
                    <a:pt x="0" y="235"/>
                    <a:pt x="0" y="220"/>
                  </a:cubicBezTo>
                  <a:cubicBezTo>
                    <a:pt x="0" y="203"/>
                    <a:pt x="0" y="187"/>
                    <a:pt x="2" y="171"/>
                  </a:cubicBezTo>
                  <a:cubicBezTo>
                    <a:pt x="8" y="120"/>
                    <a:pt x="25" y="71"/>
                    <a:pt x="40" y="21"/>
                  </a:cubicBezTo>
                  <a:cubicBezTo>
                    <a:pt x="40" y="20"/>
                    <a:pt x="41" y="18"/>
                    <a:pt x="41" y="17"/>
                  </a:cubicBezTo>
                  <a:cubicBezTo>
                    <a:pt x="44" y="12"/>
                    <a:pt x="48" y="6"/>
                    <a:pt x="49" y="0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4" name="Freeform 2041"/>
            <p:cNvSpPr>
              <a:spLocks noChangeArrowheads="1"/>
            </p:cNvSpPr>
            <p:nvPr/>
          </p:nvSpPr>
          <p:spPr bwMode="auto">
            <a:xfrm>
              <a:off x="825500" y="1012825"/>
              <a:ext cx="79375" cy="122238"/>
            </a:xfrm>
            <a:custGeom>
              <a:avLst/>
              <a:gdLst>
                <a:gd name="T0" fmla="*/ 2147483647 w 61"/>
                <a:gd name="T1" fmla="*/ 2147483647 h 94"/>
                <a:gd name="T2" fmla="*/ 2147483647 w 61"/>
                <a:gd name="T3" fmla="*/ 0 h 94"/>
                <a:gd name="T4" fmla="*/ 2147483647 w 61"/>
                <a:gd name="T5" fmla="*/ 2147483647 h 94"/>
                <a:gd name="T6" fmla="*/ 2147483647 w 61"/>
                <a:gd name="T7" fmla="*/ 2147483647 h 94"/>
                <a:gd name="T8" fmla="*/ 2147483647 w 61"/>
                <a:gd name="T9" fmla="*/ 2147483647 h 94"/>
                <a:gd name="T10" fmla="*/ 2147483647 w 61"/>
                <a:gd name="T11" fmla="*/ 2147483647 h 94"/>
                <a:gd name="T12" fmla="*/ 2147483647 w 61"/>
                <a:gd name="T13" fmla="*/ 2147483647 h 94"/>
                <a:gd name="T14" fmla="*/ 2147483647 w 61"/>
                <a:gd name="T15" fmla="*/ 2147483647 h 94"/>
                <a:gd name="T16" fmla="*/ 0 w 61"/>
                <a:gd name="T17" fmla="*/ 2147483647 h 94"/>
                <a:gd name="T18" fmla="*/ 2147483647 w 61"/>
                <a:gd name="T19" fmla="*/ 2147483647 h 94"/>
                <a:gd name="T20" fmla="*/ 2147483647 w 61"/>
                <a:gd name="T21" fmla="*/ 2147483647 h 94"/>
                <a:gd name="T22" fmla="*/ 2147483647 w 61"/>
                <a:gd name="T23" fmla="*/ 2147483647 h 94"/>
                <a:gd name="T24" fmla="*/ 2147483647 w 61"/>
                <a:gd name="T25" fmla="*/ 2147483647 h 94"/>
                <a:gd name="T26" fmla="*/ 2147483647 w 61"/>
                <a:gd name="T27" fmla="*/ 2147483647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94"/>
                <a:gd name="T44" fmla="*/ 61 w 61"/>
                <a:gd name="T45" fmla="*/ 94 h 9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94">
                  <a:moveTo>
                    <a:pt x="60" y="3"/>
                  </a:moveTo>
                  <a:cubicBezTo>
                    <a:pt x="60" y="2"/>
                    <a:pt x="61" y="1"/>
                    <a:pt x="61" y="0"/>
                  </a:cubicBezTo>
                  <a:cubicBezTo>
                    <a:pt x="59" y="7"/>
                    <a:pt x="57" y="14"/>
                    <a:pt x="55" y="21"/>
                  </a:cubicBezTo>
                  <a:cubicBezTo>
                    <a:pt x="55" y="21"/>
                    <a:pt x="55" y="21"/>
                    <a:pt x="55" y="22"/>
                  </a:cubicBezTo>
                  <a:cubicBezTo>
                    <a:pt x="50" y="30"/>
                    <a:pt x="44" y="38"/>
                    <a:pt x="38" y="45"/>
                  </a:cubicBezTo>
                  <a:cubicBezTo>
                    <a:pt x="31" y="54"/>
                    <a:pt x="24" y="62"/>
                    <a:pt x="17" y="71"/>
                  </a:cubicBezTo>
                  <a:cubicBezTo>
                    <a:pt x="14" y="75"/>
                    <a:pt x="11" y="79"/>
                    <a:pt x="8" y="84"/>
                  </a:cubicBezTo>
                  <a:cubicBezTo>
                    <a:pt x="6" y="87"/>
                    <a:pt x="4" y="90"/>
                    <a:pt x="2" y="94"/>
                  </a:cubicBezTo>
                  <a:cubicBezTo>
                    <a:pt x="2" y="93"/>
                    <a:pt x="1" y="93"/>
                    <a:pt x="0" y="93"/>
                  </a:cubicBezTo>
                  <a:cubicBezTo>
                    <a:pt x="3" y="85"/>
                    <a:pt x="9" y="77"/>
                    <a:pt x="14" y="70"/>
                  </a:cubicBezTo>
                  <a:cubicBezTo>
                    <a:pt x="19" y="62"/>
                    <a:pt x="25" y="54"/>
                    <a:pt x="32" y="47"/>
                  </a:cubicBezTo>
                  <a:cubicBezTo>
                    <a:pt x="38" y="38"/>
                    <a:pt x="44" y="30"/>
                    <a:pt x="50" y="22"/>
                  </a:cubicBezTo>
                  <a:cubicBezTo>
                    <a:pt x="52" y="18"/>
                    <a:pt x="55" y="14"/>
                    <a:pt x="57" y="9"/>
                  </a:cubicBezTo>
                  <a:cubicBezTo>
                    <a:pt x="58" y="7"/>
                    <a:pt x="59" y="5"/>
                    <a:pt x="60" y="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5" name="Freeform 2042"/>
            <p:cNvSpPr>
              <a:spLocks noChangeArrowheads="1"/>
            </p:cNvSpPr>
            <p:nvPr/>
          </p:nvSpPr>
          <p:spPr bwMode="auto">
            <a:xfrm>
              <a:off x="828675" y="1136650"/>
              <a:ext cx="4763" cy="1588"/>
            </a:xfrm>
            <a:custGeom>
              <a:avLst/>
              <a:gdLst>
                <a:gd name="T0" fmla="*/ 0 w 4"/>
                <a:gd name="T1" fmla="*/ 2147483647 h 2"/>
                <a:gd name="T2" fmla="*/ 2147483647 w 4"/>
                <a:gd name="T3" fmla="*/ 2147483647 h 2"/>
                <a:gd name="T4" fmla="*/ 2147483647 w 4"/>
                <a:gd name="T5" fmla="*/ 2147483647 h 2"/>
                <a:gd name="T6" fmla="*/ 0 w 4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2"/>
                <a:gd name="T14" fmla="*/ 4 w 4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2">
                  <a:moveTo>
                    <a:pt x="0" y="2"/>
                  </a:moveTo>
                  <a:cubicBezTo>
                    <a:pt x="1" y="0"/>
                    <a:pt x="3" y="1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6" name="Freeform 2043"/>
            <p:cNvSpPr>
              <a:spLocks noChangeArrowheads="1"/>
            </p:cNvSpPr>
            <p:nvPr/>
          </p:nvSpPr>
          <p:spPr bwMode="auto">
            <a:xfrm>
              <a:off x="823912" y="1133475"/>
              <a:ext cx="3175" cy="4763"/>
            </a:xfrm>
            <a:custGeom>
              <a:avLst/>
              <a:gdLst>
                <a:gd name="T0" fmla="*/ 2147483647 w 3"/>
                <a:gd name="T1" fmla="*/ 2147483647 h 3"/>
                <a:gd name="T2" fmla="*/ 2147483647 w 3"/>
                <a:gd name="T3" fmla="*/ 0 h 3"/>
                <a:gd name="T4" fmla="*/ 2147483647 w 3"/>
                <a:gd name="T5" fmla="*/ 2147483647 h 3"/>
                <a:gd name="T6" fmla="*/ 2147483647 w 3"/>
                <a:gd name="T7" fmla="*/ 2147483647 h 3"/>
                <a:gd name="T8" fmla="*/ 2147483647 w 3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1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3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7" name="Freeform 2044"/>
            <p:cNvSpPr>
              <a:spLocks noChangeArrowheads="1"/>
            </p:cNvSpPr>
            <p:nvPr/>
          </p:nvSpPr>
          <p:spPr bwMode="auto">
            <a:xfrm>
              <a:off x="784225" y="1138238"/>
              <a:ext cx="49213" cy="42863"/>
            </a:xfrm>
            <a:custGeom>
              <a:avLst/>
              <a:gdLst>
                <a:gd name="T0" fmla="*/ 2147483647 w 38"/>
                <a:gd name="T1" fmla="*/ 2147483647 h 32"/>
                <a:gd name="T2" fmla="*/ 2147483647 w 38"/>
                <a:gd name="T3" fmla="*/ 0 h 32"/>
                <a:gd name="T4" fmla="*/ 2147483647 w 38"/>
                <a:gd name="T5" fmla="*/ 0 h 32"/>
                <a:gd name="T6" fmla="*/ 2147483647 w 38"/>
                <a:gd name="T7" fmla="*/ 0 h 32"/>
                <a:gd name="T8" fmla="*/ 2147483647 w 38"/>
                <a:gd name="T9" fmla="*/ 0 h 32"/>
                <a:gd name="T10" fmla="*/ 2147483647 w 38"/>
                <a:gd name="T11" fmla="*/ 2147483647 h 32"/>
                <a:gd name="T12" fmla="*/ 2147483647 w 38"/>
                <a:gd name="T13" fmla="*/ 2147483647 h 32"/>
                <a:gd name="T14" fmla="*/ 2147483647 w 38"/>
                <a:gd name="T15" fmla="*/ 2147483647 h 32"/>
                <a:gd name="T16" fmla="*/ 2147483647 w 38"/>
                <a:gd name="T17" fmla="*/ 2147483647 h 32"/>
                <a:gd name="T18" fmla="*/ 0 w 38"/>
                <a:gd name="T19" fmla="*/ 2147483647 h 32"/>
                <a:gd name="T20" fmla="*/ 2147483647 w 38"/>
                <a:gd name="T21" fmla="*/ 2147483647 h 32"/>
                <a:gd name="T22" fmla="*/ 2147483647 w 38"/>
                <a:gd name="T23" fmla="*/ 2147483647 h 32"/>
                <a:gd name="T24" fmla="*/ 2147483647 w 38"/>
                <a:gd name="T25" fmla="*/ 2147483647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32"/>
                <a:gd name="T41" fmla="*/ 38 w 38"/>
                <a:gd name="T42" fmla="*/ 32 h 3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32">
                  <a:moveTo>
                    <a:pt x="19" y="24"/>
                  </a:moveTo>
                  <a:cubicBezTo>
                    <a:pt x="27" y="19"/>
                    <a:pt x="31" y="8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6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5" y="10"/>
                    <a:pt x="31" y="21"/>
                    <a:pt x="23" y="27"/>
                  </a:cubicBezTo>
                  <a:cubicBezTo>
                    <a:pt x="15" y="32"/>
                    <a:pt x="9" y="27"/>
                    <a:pt x="2" y="22"/>
                  </a:cubicBezTo>
                  <a:cubicBezTo>
                    <a:pt x="2" y="22"/>
                    <a:pt x="1" y="21"/>
                    <a:pt x="1" y="21"/>
                  </a:cubicBezTo>
                  <a:cubicBezTo>
                    <a:pt x="1" y="19"/>
                    <a:pt x="1" y="18"/>
                    <a:pt x="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7"/>
                    <a:pt x="5" y="19"/>
                    <a:pt x="7" y="20"/>
                  </a:cubicBezTo>
                  <a:cubicBezTo>
                    <a:pt x="10" y="22"/>
                    <a:pt x="15" y="26"/>
                    <a:pt x="19" y="24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8" name="Freeform 2045"/>
            <p:cNvSpPr>
              <a:spLocks noChangeArrowheads="1"/>
            </p:cNvSpPr>
            <p:nvPr/>
          </p:nvSpPr>
          <p:spPr bwMode="auto">
            <a:xfrm>
              <a:off x="782637" y="1160463"/>
              <a:ext cx="3175" cy="6350"/>
            </a:xfrm>
            <a:custGeom>
              <a:avLst/>
              <a:gdLst>
                <a:gd name="T0" fmla="*/ 2147483647 w 3"/>
                <a:gd name="T1" fmla="*/ 0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0"/>
                  </a:moveTo>
                  <a:cubicBezTo>
                    <a:pt x="3" y="1"/>
                    <a:pt x="3" y="2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69" name="Freeform 2046"/>
            <p:cNvSpPr>
              <a:spLocks noChangeArrowheads="1"/>
            </p:cNvSpPr>
            <p:nvPr/>
          </p:nvSpPr>
          <p:spPr bwMode="auto">
            <a:xfrm>
              <a:off x="776287" y="1209675"/>
              <a:ext cx="3175" cy="4763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0 w 3"/>
                <a:gd name="T5" fmla="*/ 2147483647 h 4"/>
                <a:gd name="T6" fmla="*/ 2147483647 w 3"/>
                <a:gd name="T7" fmla="*/ 0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2" y="1"/>
                  </a:move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0" name="Freeform 2047"/>
            <p:cNvSpPr>
              <a:spLocks noChangeArrowheads="1"/>
            </p:cNvSpPr>
            <p:nvPr/>
          </p:nvSpPr>
          <p:spPr bwMode="auto">
            <a:xfrm>
              <a:off x="774700" y="1163638"/>
              <a:ext cx="22225" cy="52388"/>
            </a:xfrm>
            <a:custGeom>
              <a:avLst/>
              <a:gdLst>
                <a:gd name="T0" fmla="*/ 2147483647 w 17"/>
                <a:gd name="T1" fmla="*/ 2147483647 h 41"/>
                <a:gd name="T2" fmla="*/ 2147483647 w 17"/>
                <a:gd name="T3" fmla="*/ 2147483647 h 41"/>
                <a:gd name="T4" fmla="*/ 2147483647 w 17"/>
                <a:gd name="T5" fmla="*/ 2147483647 h 41"/>
                <a:gd name="T6" fmla="*/ 2147483647 w 17"/>
                <a:gd name="T7" fmla="*/ 2147483647 h 41"/>
                <a:gd name="T8" fmla="*/ 2147483647 w 17"/>
                <a:gd name="T9" fmla="*/ 2147483647 h 41"/>
                <a:gd name="T10" fmla="*/ 2147483647 w 17"/>
                <a:gd name="T11" fmla="*/ 2147483647 h 41"/>
                <a:gd name="T12" fmla="*/ 0 w 17"/>
                <a:gd name="T13" fmla="*/ 2147483647 h 41"/>
                <a:gd name="T14" fmla="*/ 0 w 17"/>
                <a:gd name="T15" fmla="*/ 2147483647 h 41"/>
                <a:gd name="T16" fmla="*/ 2147483647 w 17"/>
                <a:gd name="T17" fmla="*/ 2147483647 h 41"/>
                <a:gd name="T18" fmla="*/ 2147483647 w 17"/>
                <a:gd name="T19" fmla="*/ 2147483647 h 41"/>
                <a:gd name="T20" fmla="*/ 2147483647 w 17"/>
                <a:gd name="T21" fmla="*/ 2147483647 h 41"/>
                <a:gd name="T22" fmla="*/ 2147483647 w 17"/>
                <a:gd name="T23" fmla="*/ 0 h 41"/>
                <a:gd name="T24" fmla="*/ 2147483647 w 17"/>
                <a:gd name="T25" fmla="*/ 2147483647 h 41"/>
                <a:gd name="T26" fmla="*/ 2147483647 w 17"/>
                <a:gd name="T27" fmla="*/ 2147483647 h 41"/>
                <a:gd name="T28" fmla="*/ 2147483647 w 17"/>
                <a:gd name="T29" fmla="*/ 2147483647 h 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"/>
                <a:gd name="T46" fmla="*/ 0 h 41"/>
                <a:gd name="T47" fmla="*/ 17 w 17"/>
                <a:gd name="T48" fmla="*/ 41 h 4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" h="41">
                  <a:moveTo>
                    <a:pt x="12" y="17"/>
                  </a:moveTo>
                  <a:cubicBezTo>
                    <a:pt x="14" y="22"/>
                    <a:pt x="17" y="28"/>
                    <a:pt x="16" y="34"/>
                  </a:cubicBezTo>
                  <a:cubicBezTo>
                    <a:pt x="16" y="40"/>
                    <a:pt x="8" y="41"/>
                    <a:pt x="4" y="39"/>
                  </a:cubicBezTo>
                  <a:cubicBezTo>
                    <a:pt x="4" y="38"/>
                    <a:pt x="4" y="37"/>
                    <a:pt x="3" y="36"/>
                  </a:cubicBezTo>
                  <a:cubicBezTo>
                    <a:pt x="3" y="35"/>
                    <a:pt x="3" y="35"/>
                    <a:pt x="2" y="35"/>
                  </a:cubicBezTo>
                  <a:cubicBezTo>
                    <a:pt x="2" y="36"/>
                    <a:pt x="1" y="36"/>
                    <a:pt x="1" y="37"/>
                  </a:cubicBezTo>
                  <a:cubicBezTo>
                    <a:pt x="0" y="35"/>
                    <a:pt x="0" y="33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34"/>
                    <a:pt x="10" y="40"/>
                    <a:pt x="12" y="34"/>
                  </a:cubicBezTo>
                  <a:cubicBezTo>
                    <a:pt x="14" y="30"/>
                    <a:pt x="11" y="24"/>
                    <a:pt x="9" y="20"/>
                  </a:cubicBezTo>
                  <a:cubicBezTo>
                    <a:pt x="8" y="16"/>
                    <a:pt x="6" y="12"/>
                    <a:pt x="6" y="7"/>
                  </a:cubicBezTo>
                  <a:cubicBezTo>
                    <a:pt x="5" y="6"/>
                    <a:pt x="5" y="2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4"/>
                    <a:pt x="9" y="6"/>
                    <a:pt x="9" y="7"/>
                  </a:cubicBezTo>
                  <a:cubicBezTo>
                    <a:pt x="9" y="10"/>
                    <a:pt x="10" y="14"/>
                    <a:pt x="12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1" name="Freeform 2048"/>
            <p:cNvSpPr>
              <a:spLocks noChangeArrowheads="1"/>
            </p:cNvSpPr>
            <p:nvPr/>
          </p:nvSpPr>
          <p:spPr bwMode="auto">
            <a:xfrm>
              <a:off x="757237" y="719138"/>
              <a:ext cx="206375" cy="349250"/>
            </a:xfrm>
            <a:custGeom>
              <a:avLst/>
              <a:gdLst>
                <a:gd name="T0" fmla="*/ 2147483647 w 159"/>
                <a:gd name="T1" fmla="*/ 2147483647 h 269"/>
                <a:gd name="T2" fmla="*/ 2147483647 w 159"/>
                <a:gd name="T3" fmla="*/ 2147483647 h 269"/>
                <a:gd name="T4" fmla="*/ 2147483647 w 159"/>
                <a:gd name="T5" fmla="*/ 2147483647 h 269"/>
                <a:gd name="T6" fmla="*/ 2147483647 w 159"/>
                <a:gd name="T7" fmla="*/ 2147483647 h 269"/>
                <a:gd name="T8" fmla="*/ 2147483647 w 159"/>
                <a:gd name="T9" fmla="*/ 2147483647 h 269"/>
                <a:gd name="T10" fmla="*/ 2147483647 w 159"/>
                <a:gd name="T11" fmla="*/ 2147483647 h 269"/>
                <a:gd name="T12" fmla="*/ 2147483647 w 159"/>
                <a:gd name="T13" fmla="*/ 2147483647 h 269"/>
                <a:gd name="T14" fmla="*/ 2147483647 w 159"/>
                <a:gd name="T15" fmla="*/ 2147483647 h 269"/>
                <a:gd name="T16" fmla="*/ 0 w 159"/>
                <a:gd name="T17" fmla="*/ 2147483647 h 269"/>
                <a:gd name="T18" fmla="*/ 2147483647 w 159"/>
                <a:gd name="T19" fmla="*/ 2147483647 h 269"/>
                <a:gd name="T20" fmla="*/ 2147483647 w 159"/>
                <a:gd name="T21" fmla="*/ 2147483647 h 269"/>
                <a:gd name="T22" fmla="*/ 2147483647 w 159"/>
                <a:gd name="T23" fmla="*/ 2147483647 h 269"/>
                <a:gd name="T24" fmla="*/ 2147483647 w 159"/>
                <a:gd name="T25" fmla="*/ 2147483647 h 269"/>
                <a:gd name="T26" fmla="*/ 2147483647 w 159"/>
                <a:gd name="T27" fmla="*/ 0 h 269"/>
                <a:gd name="T28" fmla="*/ 2147483647 w 159"/>
                <a:gd name="T29" fmla="*/ 0 h 269"/>
                <a:gd name="T30" fmla="*/ 2147483647 w 159"/>
                <a:gd name="T31" fmla="*/ 2147483647 h 2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59"/>
                <a:gd name="T49" fmla="*/ 0 h 269"/>
                <a:gd name="T50" fmla="*/ 159 w 159"/>
                <a:gd name="T51" fmla="*/ 269 h 2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59" h="269">
                  <a:moveTo>
                    <a:pt x="159" y="2"/>
                  </a:moveTo>
                  <a:cubicBezTo>
                    <a:pt x="157" y="4"/>
                    <a:pt x="155" y="6"/>
                    <a:pt x="154" y="8"/>
                  </a:cubicBezTo>
                  <a:cubicBezTo>
                    <a:pt x="150" y="13"/>
                    <a:pt x="147" y="18"/>
                    <a:pt x="144" y="23"/>
                  </a:cubicBezTo>
                  <a:cubicBezTo>
                    <a:pt x="113" y="67"/>
                    <a:pt x="87" y="114"/>
                    <a:pt x="60" y="161"/>
                  </a:cubicBezTo>
                  <a:cubicBezTo>
                    <a:pt x="47" y="184"/>
                    <a:pt x="34" y="207"/>
                    <a:pt x="22" y="230"/>
                  </a:cubicBezTo>
                  <a:cubicBezTo>
                    <a:pt x="17" y="238"/>
                    <a:pt x="13" y="247"/>
                    <a:pt x="9" y="255"/>
                  </a:cubicBezTo>
                  <a:cubicBezTo>
                    <a:pt x="7" y="259"/>
                    <a:pt x="4" y="264"/>
                    <a:pt x="3" y="268"/>
                  </a:cubicBezTo>
                  <a:cubicBezTo>
                    <a:pt x="3" y="268"/>
                    <a:pt x="3" y="269"/>
                    <a:pt x="2" y="269"/>
                  </a:cubicBezTo>
                  <a:cubicBezTo>
                    <a:pt x="2" y="267"/>
                    <a:pt x="1" y="264"/>
                    <a:pt x="0" y="262"/>
                  </a:cubicBezTo>
                  <a:cubicBezTo>
                    <a:pt x="4" y="253"/>
                    <a:pt x="9" y="244"/>
                    <a:pt x="14" y="236"/>
                  </a:cubicBezTo>
                  <a:cubicBezTo>
                    <a:pt x="39" y="187"/>
                    <a:pt x="67" y="139"/>
                    <a:pt x="95" y="92"/>
                  </a:cubicBezTo>
                  <a:cubicBezTo>
                    <a:pt x="108" y="70"/>
                    <a:pt x="122" y="48"/>
                    <a:pt x="136" y="27"/>
                  </a:cubicBezTo>
                  <a:cubicBezTo>
                    <a:pt x="140" y="21"/>
                    <a:pt x="145" y="14"/>
                    <a:pt x="150" y="7"/>
                  </a:cubicBezTo>
                  <a:cubicBezTo>
                    <a:pt x="152" y="5"/>
                    <a:pt x="155" y="2"/>
                    <a:pt x="157" y="0"/>
                  </a:cubicBezTo>
                  <a:cubicBezTo>
                    <a:pt x="157" y="0"/>
                    <a:pt x="158" y="0"/>
                    <a:pt x="158" y="0"/>
                  </a:cubicBezTo>
                  <a:cubicBezTo>
                    <a:pt x="158" y="1"/>
                    <a:pt x="159" y="2"/>
                    <a:pt x="159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2" name="Freeform 2049"/>
            <p:cNvSpPr>
              <a:spLocks noChangeArrowheads="1"/>
            </p:cNvSpPr>
            <p:nvPr/>
          </p:nvSpPr>
          <p:spPr bwMode="auto">
            <a:xfrm>
              <a:off x="755650" y="1058863"/>
              <a:ext cx="4763" cy="9525"/>
            </a:xfrm>
            <a:custGeom>
              <a:avLst/>
              <a:gdLst>
                <a:gd name="T0" fmla="*/ 2147483647 w 4"/>
                <a:gd name="T1" fmla="*/ 0 h 8"/>
                <a:gd name="T2" fmla="*/ 2147483647 w 4"/>
                <a:gd name="T3" fmla="*/ 2147483647 h 8"/>
                <a:gd name="T4" fmla="*/ 2147483647 w 4"/>
                <a:gd name="T5" fmla="*/ 2147483647 h 8"/>
                <a:gd name="T6" fmla="*/ 2147483647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2" y="0"/>
                  </a:moveTo>
                  <a:cubicBezTo>
                    <a:pt x="3" y="2"/>
                    <a:pt x="4" y="5"/>
                    <a:pt x="4" y="7"/>
                  </a:cubicBezTo>
                  <a:cubicBezTo>
                    <a:pt x="3" y="8"/>
                    <a:pt x="0" y="7"/>
                    <a:pt x="1" y="5"/>
                  </a:cubicBezTo>
                  <a:cubicBezTo>
                    <a:pt x="1" y="3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3" name="Freeform 2050"/>
            <p:cNvSpPr>
              <a:spLocks noChangeArrowheads="1"/>
            </p:cNvSpPr>
            <p:nvPr/>
          </p:nvSpPr>
          <p:spPr bwMode="auto">
            <a:xfrm>
              <a:off x="755650" y="1216025"/>
              <a:ext cx="4763" cy="3175"/>
            </a:xfrm>
            <a:custGeom>
              <a:avLst/>
              <a:gdLst>
                <a:gd name="T0" fmla="*/ 2147483647 w 3"/>
                <a:gd name="T1" fmla="*/ 0 h 3"/>
                <a:gd name="T2" fmla="*/ 2147483647 w 3"/>
                <a:gd name="T3" fmla="*/ 2147483647 h 3"/>
                <a:gd name="T4" fmla="*/ 2147483647 w 3"/>
                <a:gd name="T5" fmla="*/ 2147483647 h 3"/>
                <a:gd name="T6" fmla="*/ 0 w 3"/>
                <a:gd name="T7" fmla="*/ 2147483647 h 3"/>
                <a:gd name="T8" fmla="*/ 0 w 3"/>
                <a:gd name="T9" fmla="*/ 0 h 3"/>
                <a:gd name="T10" fmla="*/ 2147483647 w 3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3"/>
                <a:gd name="T20" fmla="*/ 3 w 3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3">
                  <a:moveTo>
                    <a:pt x="1" y="0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4" name="Freeform 2051"/>
            <p:cNvSpPr>
              <a:spLocks noChangeArrowheads="1"/>
            </p:cNvSpPr>
            <p:nvPr/>
          </p:nvSpPr>
          <p:spPr bwMode="auto">
            <a:xfrm>
              <a:off x="755650" y="1204913"/>
              <a:ext cx="23813" cy="17463"/>
            </a:xfrm>
            <a:custGeom>
              <a:avLst/>
              <a:gdLst>
                <a:gd name="T0" fmla="*/ 2147483647 w 19"/>
                <a:gd name="T1" fmla="*/ 2147483647 h 13"/>
                <a:gd name="T2" fmla="*/ 2147483647 w 19"/>
                <a:gd name="T3" fmla="*/ 2147483647 h 13"/>
                <a:gd name="T4" fmla="*/ 2147483647 w 19"/>
                <a:gd name="T5" fmla="*/ 2147483647 h 13"/>
                <a:gd name="T6" fmla="*/ 2147483647 w 19"/>
                <a:gd name="T7" fmla="*/ 2147483647 h 13"/>
                <a:gd name="T8" fmla="*/ 2147483647 w 19"/>
                <a:gd name="T9" fmla="*/ 2147483647 h 13"/>
                <a:gd name="T10" fmla="*/ 2147483647 w 19"/>
                <a:gd name="T11" fmla="*/ 2147483647 h 13"/>
                <a:gd name="T12" fmla="*/ 2147483647 w 19"/>
                <a:gd name="T13" fmla="*/ 2147483647 h 13"/>
                <a:gd name="T14" fmla="*/ 2147483647 w 19"/>
                <a:gd name="T15" fmla="*/ 2147483647 h 13"/>
                <a:gd name="T16" fmla="*/ 2147483647 w 19"/>
                <a:gd name="T17" fmla="*/ 0 h 13"/>
                <a:gd name="T18" fmla="*/ 2147483647 w 19"/>
                <a:gd name="T19" fmla="*/ 0 h 13"/>
                <a:gd name="T20" fmla="*/ 2147483647 w 19"/>
                <a:gd name="T21" fmla="*/ 2147483647 h 13"/>
                <a:gd name="T22" fmla="*/ 2147483647 w 19"/>
                <a:gd name="T23" fmla="*/ 2147483647 h 13"/>
                <a:gd name="T24" fmla="*/ 2147483647 w 19"/>
                <a:gd name="T25" fmla="*/ 2147483647 h 13"/>
                <a:gd name="T26" fmla="*/ 2147483647 w 19"/>
                <a:gd name="T27" fmla="*/ 2147483647 h 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9"/>
                <a:gd name="T43" fmla="*/ 0 h 13"/>
                <a:gd name="T44" fmla="*/ 19 w 19"/>
                <a:gd name="T45" fmla="*/ 13 h 1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9" h="13">
                  <a:moveTo>
                    <a:pt x="16" y="5"/>
                  </a:moveTo>
                  <a:cubicBezTo>
                    <a:pt x="17" y="5"/>
                    <a:pt x="18" y="6"/>
                    <a:pt x="19" y="7"/>
                  </a:cubicBezTo>
                  <a:cubicBezTo>
                    <a:pt x="18" y="8"/>
                    <a:pt x="17" y="10"/>
                    <a:pt x="16" y="10"/>
                  </a:cubicBezTo>
                  <a:cubicBezTo>
                    <a:pt x="14" y="12"/>
                    <a:pt x="11" y="13"/>
                    <a:pt x="8" y="13"/>
                  </a:cubicBezTo>
                  <a:cubicBezTo>
                    <a:pt x="6" y="13"/>
                    <a:pt x="4" y="12"/>
                    <a:pt x="3" y="11"/>
                  </a:cubicBezTo>
                  <a:cubicBezTo>
                    <a:pt x="3" y="10"/>
                    <a:pt x="4" y="10"/>
                    <a:pt x="4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6"/>
                    <a:pt x="0" y="2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3"/>
                    <a:pt x="2" y="6"/>
                    <a:pt x="4" y="7"/>
                  </a:cubicBezTo>
                  <a:cubicBezTo>
                    <a:pt x="6" y="9"/>
                    <a:pt x="7" y="9"/>
                    <a:pt x="9" y="9"/>
                  </a:cubicBezTo>
                  <a:cubicBezTo>
                    <a:pt x="11" y="9"/>
                    <a:pt x="13" y="8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5" name="Freeform 2052"/>
            <p:cNvSpPr>
              <a:spLocks noChangeArrowheads="1"/>
            </p:cNvSpPr>
            <p:nvPr/>
          </p:nvSpPr>
          <p:spPr bwMode="auto">
            <a:xfrm>
              <a:off x="750887" y="1049338"/>
              <a:ext cx="84138" cy="88900"/>
            </a:xfrm>
            <a:custGeom>
              <a:avLst/>
              <a:gdLst>
                <a:gd name="T0" fmla="*/ 2147483647 w 65"/>
                <a:gd name="T1" fmla="*/ 2147483647 h 69"/>
                <a:gd name="T2" fmla="*/ 2147483647 w 65"/>
                <a:gd name="T3" fmla="*/ 2147483647 h 69"/>
                <a:gd name="T4" fmla="*/ 2147483647 w 65"/>
                <a:gd name="T5" fmla="*/ 2147483647 h 69"/>
                <a:gd name="T6" fmla="*/ 2147483647 w 65"/>
                <a:gd name="T7" fmla="*/ 2147483647 h 69"/>
                <a:gd name="T8" fmla="*/ 2147483647 w 65"/>
                <a:gd name="T9" fmla="*/ 2147483647 h 69"/>
                <a:gd name="T10" fmla="*/ 2147483647 w 65"/>
                <a:gd name="T11" fmla="*/ 2147483647 h 69"/>
                <a:gd name="T12" fmla="*/ 2147483647 w 65"/>
                <a:gd name="T13" fmla="*/ 2147483647 h 69"/>
                <a:gd name="T14" fmla="*/ 0 w 65"/>
                <a:gd name="T15" fmla="*/ 2147483647 h 69"/>
                <a:gd name="T16" fmla="*/ 2147483647 w 65"/>
                <a:gd name="T17" fmla="*/ 0 h 69"/>
                <a:gd name="T18" fmla="*/ 2147483647 w 65"/>
                <a:gd name="T19" fmla="*/ 0 h 69"/>
                <a:gd name="T20" fmla="*/ 2147483647 w 65"/>
                <a:gd name="T21" fmla="*/ 2147483647 h 69"/>
                <a:gd name="T22" fmla="*/ 2147483647 w 65"/>
                <a:gd name="T23" fmla="*/ 2147483647 h 69"/>
                <a:gd name="T24" fmla="*/ 2147483647 w 65"/>
                <a:gd name="T25" fmla="*/ 2147483647 h 69"/>
                <a:gd name="T26" fmla="*/ 2147483647 w 65"/>
                <a:gd name="T27" fmla="*/ 2147483647 h 69"/>
                <a:gd name="T28" fmla="*/ 2147483647 w 65"/>
                <a:gd name="T29" fmla="*/ 2147483647 h 69"/>
                <a:gd name="T30" fmla="*/ 2147483647 w 65"/>
                <a:gd name="T31" fmla="*/ 2147483647 h 6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5"/>
                <a:gd name="T49" fmla="*/ 0 h 69"/>
                <a:gd name="T50" fmla="*/ 65 w 65"/>
                <a:gd name="T51" fmla="*/ 69 h 6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5" h="69">
                  <a:moveTo>
                    <a:pt x="57" y="67"/>
                  </a:moveTo>
                  <a:cubicBezTo>
                    <a:pt x="56" y="68"/>
                    <a:pt x="58" y="68"/>
                    <a:pt x="58" y="67"/>
                  </a:cubicBezTo>
                  <a:cubicBezTo>
                    <a:pt x="58" y="67"/>
                    <a:pt x="59" y="66"/>
                    <a:pt x="59" y="66"/>
                  </a:cubicBezTo>
                  <a:cubicBezTo>
                    <a:pt x="61" y="66"/>
                    <a:pt x="62" y="67"/>
                    <a:pt x="64" y="68"/>
                  </a:cubicBezTo>
                  <a:cubicBezTo>
                    <a:pt x="65" y="68"/>
                    <a:pt x="64" y="69"/>
                    <a:pt x="64" y="69"/>
                  </a:cubicBezTo>
                  <a:cubicBezTo>
                    <a:pt x="63" y="68"/>
                    <a:pt x="61" y="67"/>
                    <a:pt x="60" y="69"/>
                  </a:cubicBezTo>
                  <a:cubicBezTo>
                    <a:pt x="44" y="65"/>
                    <a:pt x="27" y="57"/>
                    <a:pt x="17" y="44"/>
                  </a:cubicBezTo>
                  <a:cubicBezTo>
                    <a:pt x="7" y="32"/>
                    <a:pt x="3" y="17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5" y="5"/>
                    <a:pt x="5" y="7"/>
                  </a:cubicBezTo>
                  <a:cubicBezTo>
                    <a:pt x="5" y="9"/>
                    <a:pt x="4" y="10"/>
                    <a:pt x="4" y="12"/>
                  </a:cubicBezTo>
                  <a:cubicBezTo>
                    <a:pt x="3" y="14"/>
                    <a:pt x="6" y="15"/>
                    <a:pt x="7" y="14"/>
                  </a:cubicBezTo>
                  <a:cubicBezTo>
                    <a:pt x="10" y="24"/>
                    <a:pt x="14" y="34"/>
                    <a:pt x="21" y="42"/>
                  </a:cubicBezTo>
                  <a:cubicBezTo>
                    <a:pt x="30" y="53"/>
                    <a:pt x="44" y="59"/>
                    <a:pt x="57" y="65"/>
                  </a:cubicBezTo>
                  <a:cubicBezTo>
                    <a:pt x="57" y="65"/>
                    <a:pt x="57" y="66"/>
                    <a:pt x="57" y="6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6" name="Freeform 2053"/>
            <p:cNvSpPr>
              <a:spLocks noChangeArrowheads="1"/>
            </p:cNvSpPr>
            <p:nvPr/>
          </p:nvSpPr>
          <p:spPr bwMode="auto">
            <a:xfrm>
              <a:off x="749300" y="1047750"/>
              <a:ext cx="6350" cy="6350"/>
            </a:xfrm>
            <a:custGeom>
              <a:avLst/>
              <a:gdLst>
                <a:gd name="T0" fmla="*/ 0 w 4"/>
                <a:gd name="T1" fmla="*/ 0 h 4"/>
                <a:gd name="T2" fmla="*/ 2147483647 w 4"/>
                <a:gd name="T3" fmla="*/ 2147483647 h 4"/>
                <a:gd name="T4" fmla="*/ 2147483647 w 4"/>
                <a:gd name="T5" fmla="*/ 2147483647 h 4"/>
                <a:gd name="T6" fmla="*/ 0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3" y="2"/>
                    <a:pt x="2" y="3"/>
                    <a:pt x="1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7" name="Freeform 2054"/>
            <p:cNvSpPr>
              <a:spLocks noChangeArrowheads="1"/>
            </p:cNvSpPr>
            <p:nvPr/>
          </p:nvSpPr>
          <p:spPr bwMode="auto">
            <a:xfrm>
              <a:off x="738187" y="1201738"/>
              <a:ext cx="20638" cy="22225"/>
            </a:xfrm>
            <a:custGeom>
              <a:avLst/>
              <a:gdLst>
                <a:gd name="T0" fmla="*/ 2147483647 w 16"/>
                <a:gd name="T1" fmla="*/ 2147483647 h 17"/>
                <a:gd name="T2" fmla="*/ 2147483647 w 16"/>
                <a:gd name="T3" fmla="*/ 2147483647 h 17"/>
                <a:gd name="T4" fmla="*/ 2147483647 w 16"/>
                <a:gd name="T5" fmla="*/ 2147483647 h 17"/>
                <a:gd name="T6" fmla="*/ 0 w 16"/>
                <a:gd name="T7" fmla="*/ 2147483647 h 17"/>
                <a:gd name="T8" fmla="*/ 2147483647 w 16"/>
                <a:gd name="T9" fmla="*/ 2147483647 h 17"/>
                <a:gd name="T10" fmla="*/ 2147483647 w 16"/>
                <a:gd name="T11" fmla="*/ 2147483647 h 17"/>
                <a:gd name="T12" fmla="*/ 0 w 16"/>
                <a:gd name="T13" fmla="*/ 2147483647 h 17"/>
                <a:gd name="T14" fmla="*/ 2147483647 w 16"/>
                <a:gd name="T15" fmla="*/ 2147483647 h 17"/>
                <a:gd name="T16" fmla="*/ 2147483647 w 16"/>
                <a:gd name="T17" fmla="*/ 0 h 17"/>
                <a:gd name="T18" fmla="*/ 2147483647 w 16"/>
                <a:gd name="T19" fmla="*/ 0 h 17"/>
                <a:gd name="T20" fmla="*/ 2147483647 w 16"/>
                <a:gd name="T21" fmla="*/ 2147483647 h 17"/>
                <a:gd name="T22" fmla="*/ 2147483647 w 16"/>
                <a:gd name="T23" fmla="*/ 2147483647 h 17"/>
                <a:gd name="T24" fmla="*/ 2147483647 w 16"/>
                <a:gd name="T25" fmla="*/ 2147483647 h 17"/>
                <a:gd name="T26" fmla="*/ 2147483647 w 16"/>
                <a:gd name="T27" fmla="*/ 2147483647 h 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6"/>
                <a:gd name="T43" fmla="*/ 0 h 17"/>
                <a:gd name="T44" fmla="*/ 16 w 16"/>
                <a:gd name="T45" fmla="*/ 17 h 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6" h="17">
                  <a:moveTo>
                    <a:pt x="14" y="11"/>
                  </a:moveTo>
                  <a:cubicBezTo>
                    <a:pt x="15" y="12"/>
                    <a:pt x="15" y="12"/>
                    <a:pt x="16" y="13"/>
                  </a:cubicBezTo>
                  <a:cubicBezTo>
                    <a:pt x="14" y="17"/>
                    <a:pt x="7" y="17"/>
                    <a:pt x="4" y="16"/>
                  </a:cubicBezTo>
                  <a:cubicBezTo>
                    <a:pt x="2" y="15"/>
                    <a:pt x="1" y="13"/>
                    <a:pt x="0" y="11"/>
                  </a:cubicBezTo>
                  <a:cubicBezTo>
                    <a:pt x="1" y="10"/>
                    <a:pt x="2" y="9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" y="4"/>
                    <a:pt x="0" y="10"/>
                    <a:pt x="5" y="12"/>
                  </a:cubicBezTo>
                  <a:cubicBezTo>
                    <a:pt x="7" y="13"/>
                    <a:pt x="9" y="13"/>
                    <a:pt x="11" y="12"/>
                  </a:cubicBezTo>
                  <a:cubicBezTo>
                    <a:pt x="12" y="12"/>
                    <a:pt x="13" y="11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8" name="Freeform 2055"/>
            <p:cNvSpPr>
              <a:spLocks noChangeArrowheads="1"/>
            </p:cNvSpPr>
            <p:nvPr/>
          </p:nvSpPr>
          <p:spPr bwMode="auto">
            <a:xfrm>
              <a:off x="738187" y="1211263"/>
              <a:ext cx="3175" cy="4763"/>
            </a:xfrm>
            <a:custGeom>
              <a:avLst/>
              <a:gdLst>
                <a:gd name="T0" fmla="*/ 2147483647 w 2"/>
                <a:gd name="T1" fmla="*/ 0 h 4"/>
                <a:gd name="T2" fmla="*/ 0 w 2"/>
                <a:gd name="T3" fmla="*/ 2147483647 h 4"/>
                <a:gd name="T4" fmla="*/ 0 w 2"/>
                <a:gd name="T5" fmla="*/ 2147483647 h 4"/>
                <a:gd name="T6" fmla="*/ 0 w 2"/>
                <a:gd name="T7" fmla="*/ 0 h 4"/>
                <a:gd name="T8" fmla="*/ 2147483647 w 2"/>
                <a:gd name="T9" fmla="*/ 0 h 4"/>
                <a:gd name="T10" fmla="*/ 2147483647 w 2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4"/>
                <a:gd name="T20" fmla="*/ 2 w 2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79" name="Freeform 2056"/>
            <p:cNvSpPr>
              <a:spLocks noChangeArrowheads="1"/>
            </p:cNvSpPr>
            <p:nvPr/>
          </p:nvSpPr>
          <p:spPr bwMode="auto">
            <a:xfrm>
              <a:off x="735012" y="1138238"/>
              <a:ext cx="1" cy="158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0" name="Freeform 2057"/>
            <p:cNvSpPr>
              <a:spLocks noChangeArrowheads="1"/>
            </p:cNvSpPr>
            <p:nvPr/>
          </p:nvSpPr>
          <p:spPr bwMode="auto">
            <a:xfrm>
              <a:off x="720725" y="1200150"/>
              <a:ext cx="17463" cy="20638"/>
            </a:xfrm>
            <a:custGeom>
              <a:avLst/>
              <a:gdLst>
                <a:gd name="T0" fmla="*/ 2147483647 w 14"/>
                <a:gd name="T1" fmla="*/ 2147483647 h 16"/>
                <a:gd name="T2" fmla="*/ 2147483647 w 14"/>
                <a:gd name="T3" fmla="*/ 2147483647 h 16"/>
                <a:gd name="T4" fmla="*/ 2147483647 w 14"/>
                <a:gd name="T5" fmla="*/ 2147483647 h 16"/>
                <a:gd name="T6" fmla="*/ 2147483647 w 14"/>
                <a:gd name="T7" fmla="*/ 2147483647 h 16"/>
                <a:gd name="T8" fmla="*/ 2147483647 w 14"/>
                <a:gd name="T9" fmla="*/ 2147483647 h 16"/>
                <a:gd name="T10" fmla="*/ 2147483647 w 14"/>
                <a:gd name="T11" fmla="*/ 2147483647 h 16"/>
                <a:gd name="T12" fmla="*/ 2147483647 w 14"/>
                <a:gd name="T13" fmla="*/ 2147483647 h 16"/>
                <a:gd name="T14" fmla="*/ 2147483647 w 14"/>
                <a:gd name="T15" fmla="*/ 2147483647 h 16"/>
                <a:gd name="T16" fmla="*/ 2147483647 w 14"/>
                <a:gd name="T17" fmla="*/ 2147483647 h 16"/>
                <a:gd name="T18" fmla="*/ 2147483647 w 14"/>
                <a:gd name="T19" fmla="*/ 2147483647 h 16"/>
                <a:gd name="T20" fmla="*/ 0 w 14"/>
                <a:gd name="T21" fmla="*/ 2147483647 h 16"/>
                <a:gd name="T22" fmla="*/ 2147483647 w 14"/>
                <a:gd name="T23" fmla="*/ 2147483647 h 16"/>
                <a:gd name="T24" fmla="*/ 2147483647 w 14"/>
                <a:gd name="T25" fmla="*/ 0 h 16"/>
                <a:gd name="T26" fmla="*/ 2147483647 w 14"/>
                <a:gd name="T27" fmla="*/ 0 h 16"/>
                <a:gd name="T28" fmla="*/ 2147483647 w 14"/>
                <a:gd name="T29" fmla="*/ 2147483647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6"/>
                <a:gd name="T47" fmla="*/ 14 w 14"/>
                <a:gd name="T48" fmla="*/ 16 h 1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6">
                  <a:moveTo>
                    <a:pt x="5" y="12"/>
                  </a:moveTo>
                  <a:cubicBezTo>
                    <a:pt x="7" y="12"/>
                    <a:pt x="9" y="12"/>
                    <a:pt x="11" y="11"/>
                  </a:cubicBezTo>
                  <a:cubicBezTo>
                    <a:pt x="12" y="10"/>
                    <a:pt x="13" y="9"/>
                    <a:pt x="14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3" y="14"/>
                    <a:pt x="12" y="15"/>
                    <a:pt x="11" y="15"/>
                  </a:cubicBezTo>
                  <a:cubicBezTo>
                    <a:pt x="8" y="16"/>
                    <a:pt x="5" y="16"/>
                    <a:pt x="3" y="14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3" y="9"/>
                    <a:pt x="2" y="8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8"/>
                    <a:pt x="0" y="8"/>
                    <a:pt x="1" y="7"/>
                  </a:cubicBezTo>
                  <a:cubicBezTo>
                    <a:pt x="1" y="5"/>
                    <a:pt x="2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3"/>
                    <a:pt x="1" y="9"/>
                    <a:pt x="5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1" name="Freeform 2058"/>
            <p:cNvSpPr>
              <a:spLocks noChangeArrowheads="1"/>
            </p:cNvSpPr>
            <p:nvPr/>
          </p:nvSpPr>
          <p:spPr bwMode="auto">
            <a:xfrm>
              <a:off x="720725" y="1209675"/>
              <a:ext cx="3175" cy="6350"/>
            </a:xfrm>
            <a:custGeom>
              <a:avLst/>
              <a:gdLst>
                <a:gd name="T0" fmla="*/ 2147483647 w 3"/>
                <a:gd name="T1" fmla="*/ 2147483647 h 4"/>
                <a:gd name="T2" fmla="*/ 2147483647 w 3"/>
                <a:gd name="T3" fmla="*/ 2147483647 h 4"/>
                <a:gd name="T4" fmla="*/ 2147483647 w 3"/>
                <a:gd name="T5" fmla="*/ 2147483647 h 4"/>
                <a:gd name="T6" fmla="*/ 0 w 3"/>
                <a:gd name="T7" fmla="*/ 2147483647 h 4"/>
                <a:gd name="T8" fmla="*/ 2147483647 w 3"/>
                <a:gd name="T9" fmla="*/ 21474836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"/>
                <a:gd name="T17" fmla="*/ 3 w 3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">
                  <a:moveTo>
                    <a:pt x="1" y="1"/>
                  </a:moveTo>
                  <a:cubicBezTo>
                    <a:pt x="2" y="0"/>
                    <a:pt x="3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2" name="Freeform 2059"/>
            <p:cNvSpPr>
              <a:spLocks noChangeArrowheads="1"/>
            </p:cNvSpPr>
            <p:nvPr/>
          </p:nvSpPr>
          <p:spPr bwMode="auto">
            <a:xfrm>
              <a:off x="711200" y="1130300"/>
              <a:ext cx="74613" cy="33338"/>
            </a:xfrm>
            <a:custGeom>
              <a:avLst/>
              <a:gdLst>
                <a:gd name="T0" fmla="*/ 2147483647 w 58"/>
                <a:gd name="T1" fmla="*/ 0 h 26"/>
                <a:gd name="T2" fmla="*/ 2147483647 w 58"/>
                <a:gd name="T3" fmla="*/ 2147483647 h 26"/>
                <a:gd name="T4" fmla="*/ 2147483647 w 58"/>
                <a:gd name="T5" fmla="*/ 2147483647 h 26"/>
                <a:gd name="T6" fmla="*/ 2147483647 w 58"/>
                <a:gd name="T7" fmla="*/ 2147483647 h 26"/>
                <a:gd name="T8" fmla="*/ 2147483647 w 58"/>
                <a:gd name="T9" fmla="*/ 2147483647 h 26"/>
                <a:gd name="T10" fmla="*/ 2147483647 w 58"/>
                <a:gd name="T11" fmla="*/ 2147483647 h 26"/>
                <a:gd name="T12" fmla="*/ 2147483647 w 58"/>
                <a:gd name="T13" fmla="*/ 2147483647 h 26"/>
                <a:gd name="T14" fmla="*/ 2147483647 w 58"/>
                <a:gd name="T15" fmla="*/ 2147483647 h 26"/>
                <a:gd name="T16" fmla="*/ 2147483647 w 58"/>
                <a:gd name="T17" fmla="*/ 2147483647 h 26"/>
                <a:gd name="T18" fmla="*/ 2147483647 w 58"/>
                <a:gd name="T19" fmla="*/ 2147483647 h 26"/>
                <a:gd name="T20" fmla="*/ 0 w 58"/>
                <a:gd name="T21" fmla="*/ 2147483647 h 26"/>
                <a:gd name="T22" fmla="*/ 0 w 58"/>
                <a:gd name="T23" fmla="*/ 0 h 26"/>
                <a:gd name="T24" fmla="*/ 2147483647 w 58"/>
                <a:gd name="T25" fmla="*/ 0 h 26"/>
                <a:gd name="T26" fmla="*/ 2147483647 w 58"/>
                <a:gd name="T27" fmla="*/ 2147483647 h 26"/>
                <a:gd name="T28" fmla="*/ 2147483647 w 58"/>
                <a:gd name="T29" fmla="*/ 0 h 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8"/>
                <a:gd name="T46" fmla="*/ 0 h 26"/>
                <a:gd name="T47" fmla="*/ 58 w 58"/>
                <a:gd name="T48" fmla="*/ 26 h 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8" h="26">
                  <a:moveTo>
                    <a:pt x="4" y="0"/>
                  </a:moveTo>
                  <a:cubicBezTo>
                    <a:pt x="22" y="2"/>
                    <a:pt x="38" y="10"/>
                    <a:pt x="54" y="20"/>
                  </a:cubicBezTo>
                  <a:cubicBezTo>
                    <a:pt x="55" y="21"/>
                    <a:pt x="56" y="22"/>
                    <a:pt x="58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4"/>
                    <a:pt x="55" y="25"/>
                    <a:pt x="55" y="26"/>
                  </a:cubicBezTo>
                  <a:cubicBezTo>
                    <a:pt x="43" y="18"/>
                    <a:pt x="32" y="11"/>
                    <a:pt x="19" y="8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3" y="6"/>
                    <a:pt x="7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3" name="Freeform 2060"/>
            <p:cNvSpPr>
              <a:spLocks noChangeArrowheads="1"/>
            </p:cNvSpPr>
            <p:nvPr/>
          </p:nvSpPr>
          <p:spPr bwMode="auto">
            <a:xfrm>
              <a:off x="714375" y="1130300"/>
              <a:ext cx="1588" cy="1588"/>
            </a:xfrm>
            <a:custGeom>
              <a:avLst/>
              <a:gdLst>
                <a:gd name="T0" fmla="*/ 2147483647 w 2"/>
                <a:gd name="T1" fmla="*/ 2147483647 h 2"/>
                <a:gd name="T2" fmla="*/ 0 w 2"/>
                <a:gd name="T3" fmla="*/ 0 h 2"/>
                <a:gd name="T4" fmla="*/ 2147483647 w 2"/>
                <a:gd name="T5" fmla="*/ 0 h 2"/>
                <a:gd name="T6" fmla="*/ 2147483647 w 2"/>
                <a:gd name="T7" fmla="*/ 2147483647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4" name="Freeform 2061"/>
            <p:cNvSpPr>
              <a:spLocks noChangeArrowheads="1"/>
            </p:cNvSpPr>
            <p:nvPr/>
          </p:nvSpPr>
          <p:spPr bwMode="auto">
            <a:xfrm>
              <a:off x="706437" y="1138238"/>
              <a:ext cx="33338" cy="77788"/>
            </a:xfrm>
            <a:custGeom>
              <a:avLst/>
              <a:gdLst>
                <a:gd name="T0" fmla="*/ 2147483647 w 25"/>
                <a:gd name="T1" fmla="*/ 2147483647 h 60"/>
                <a:gd name="T2" fmla="*/ 2147483647 w 25"/>
                <a:gd name="T3" fmla="*/ 2147483647 h 60"/>
                <a:gd name="T4" fmla="*/ 2147483647 w 25"/>
                <a:gd name="T5" fmla="*/ 2147483647 h 60"/>
                <a:gd name="T6" fmla="*/ 2147483647 w 25"/>
                <a:gd name="T7" fmla="*/ 2147483647 h 60"/>
                <a:gd name="T8" fmla="*/ 2147483647 w 25"/>
                <a:gd name="T9" fmla="*/ 2147483647 h 60"/>
                <a:gd name="T10" fmla="*/ 2147483647 w 25"/>
                <a:gd name="T11" fmla="*/ 2147483647 h 60"/>
                <a:gd name="T12" fmla="*/ 2147483647 w 25"/>
                <a:gd name="T13" fmla="*/ 2147483647 h 60"/>
                <a:gd name="T14" fmla="*/ 2147483647 w 25"/>
                <a:gd name="T15" fmla="*/ 2147483647 h 60"/>
                <a:gd name="T16" fmla="*/ 2147483647 w 25"/>
                <a:gd name="T17" fmla="*/ 0 h 60"/>
                <a:gd name="T18" fmla="*/ 2147483647 w 25"/>
                <a:gd name="T19" fmla="*/ 0 h 60"/>
                <a:gd name="T20" fmla="*/ 2147483647 w 25"/>
                <a:gd name="T21" fmla="*/ 2147483647 h 60"/>
                <a:gd name="T22" fmla="*/ 2147483647 w 25"/>
                <a:gd name="T23" fmla="*/ 2147483647 h 60"/>
                <a:gd name="T24" fmla="*/ 2147483647 w 25"/>
                <a:gd name="T25" fmla="*/ 2147483647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"/>
                <a:gd name="T40" fmla="*/ 0 h 60"/>
                <a:gd name="T41" fmla="*/ 25 w 25"/>
                <a:gd name="T42" fmla="*/ 60 h 6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" h="60">
                  <a:moveTo>
                    <a:pt x="17" y="27"/>
                  </a:moveTo>
                  <a:cubicBezTo>
                    <a:pt x="13" y="33"/>
                    <a:pt x="7" y="38"/>
                    <a:pt x="6" y="45"/>
                  </a:cubicBezTo>
                  <a:cubicBezTo>
                    <a:pt x="5" y="50"/>
                    <a:pt x="4" y="57"/>
                    <a:pt x="10" y="56"/>
                  </a:cubicBezTo>
                  <a:cubicBezTo>
                    <a:pt x="10" y="57"/>
                    <a:pt x="11" y="58"/>
                    <a:pt x="11" y="59"/>
                  </a:cubicBezTo>
                  <a:cubicBezTo>
                    <a:pt x="8" y="60"/>
                    <a:pt x="4" y="59"/>
                    <a:pt x="2" y="56"/>
                  </a:cubicBezTo>
                  <a:cubicBezTo>
                    <a:pt x="0" y="51"/>
                    <a:pt x="1" y="45"/>
                    <a:pt x="3" y="40"/>
                  </a:cubicBezTo>
                  <a:cubicBezTo>
                    <a:pt x="7" y="33"/>
                    <a:pt x="13" y="28"/>
                    <a:pt x="17" y="21"/>
                  </a:cubicBezTo>
                  <a:cubicBezTo>
                    <a:pt x="19" y="18"/>
                    <a:pt x="20" y="14"/>
                    <a:pt x="21" y="11"/>
                  </a:cubicBezTo>
                  <a:cubicBezTo>
                    <a:pt x="22" y="7"/>
                    <a:pt x="21" y="4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2" y="1"/>
                  </a:cubicBezTo>
                  <a:cubicBezTo>
                    <a:pt x="25" y="3"/>
                    <a:pt x="25" y="8"/>
                    <a:pt x="24" y="12"/>
                  </a:cubicBezTo>
                  <a:cubicBezTo>
                    <a:pt x="23" y="17"/>
                    <a:pt x="20" y="22"/>
                    <a:pt x="17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5" name="Freeform 2062"/>
            <p:cNvSpPr>
              <a:spLocks noChangeArrowheads="1"/>
            </p:cNvSpPr>
            <p:nvPr/>
          </p:nvSpPr>
          <p:spPr bwMode="auto">
            <a:xfrm>
              <a:off x="709612" y="1042988"/>
              <a:ext cx="46038" cy="87313"/>
            </a:xfrm>
            <a:custGeom>
              <a:avLst/>
              <a:gdLst>
                <a:gd name="T0" fmla="*/ 2147483647 w 36"/>
                <a:gd name="T1" fmla="*/ 2147483647 h 67"/>
                <a:gd name="T2" fmla="*/ 2147483647 w 36"/>
                <a:gd name="T3" fmla="*/ 2147483647 h 67"/>
                <a:gd name="T4" fmla="*/ 2147483647 w 36"/>
                <a:gd name="T5" fmla="*/ 2147483647 h 67"/>
                <a:gd name="T6" fmla="*/ 2147483647 w 36"/>
                <a:gd name="T7" fmla="*/ 2147483647 h 67"/>
                <a:gd name="T8" fmla="*/ 2147483647 w 36"/>
                <a:gd name="T9" fmla="*/ 2147483647 h 67"/>
                <a:gd name="T10" fmla="*/ 2147483647 w 36"/>
                <a:gd name="T11" fmla="*/ 2147483647 h 67"/>
                <a:gd name="T12" fmla="*/ 2147483647 w 36"/>
                <a:gd name="T13" fmla="*/ 2147483647 h 67"/>
                <a:gd name="T14" fmla="*/ 2147483647 w 36"/>
                <a:gd name="T15" fmla="*/ 2147483647 h 67"/>
                <a:gd name="T16" fmla="*/ 2147483647 w 36"/>
                <a:gd name="T17" fmla="*/ 2147483647 h 67"/>
                <a:gd name="T18" fmla="*/ 2147483647 w 36"/>
                <a:gd name="T19" fmla="*/ 2147483647 h 67"/>
                <a:gd name="T20" fmla="*/ 2147483647 w 36"/>
                <a:gd name="T21" fmla="*/ 2147483647 h 67"/>
                <a:gd name="T22" fmla="*/ 2147483647 w 36"/>
                <a:gd name="T23" fmla="*/ 2147483647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6"/>
                <a:gd name="T37" fmla="*/ 0 h 67"/>
                <a:gd name="T38" fmla="*/ 36 w 36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6" h="67">
                  <a:moveTo>
                    <a:pt x="10" y="33"/>
                  </a:moveTo>
                  <a:cubicBezTo>
                    <a:pt x="15" y="21"/>
                    <a:pt x="22" y="10"/>
                    <a:pt x="31" y="2"/>
                  </a:cubicBezTo>
                  <a:cubicBezTo>
                    <a:pt x="33" y="0"/>
                    <a:pt x="35" y="1"/>
                    <a:pt x="35" y="3"/>
                  </a:cubicBezTo>
                  <a:cubicBezTo>
                    <a:pt x="35" y="3"/>
                    <a:pt x="36" y="4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4"/>
                    <a:pt x="32" y="4"/>
                    <a:pt x="31" y="4"/>
                  </a:cubicBezTo>
                  <a:cubicBezTo>
                    <a:pt x="31" y="5"/>
                    <a:pt x="31" y="6"/>
                    <a:pt x="32" y="8"/>
                  </a:cubicBezTo>
                  <a:cubicBezTo>
                    <a:pt x="24" y="15"/>
                    <a:pt x="19" y="24"/>
                    <a:pt x="14" y="34"/>
                  </a:cubicBezTo>
                  <a:cubicBezTo>
                    <a:pt x="9" y="44"/>
                    <a:pt x="5" y="56"/>
                    <a:pt x="5" y="67"/>
                  </a:cubicBezTo>
                  <a:cubicBezTo>
                    <a:pt x="4" y="67"/>
                    <a:pt x="4" y="67"/>
                    <a:pt x="3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55"/>
                    <a:pt x="5" y="43"/>
                    <a:pt x="10" y="3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6" name="Freeform 2063"/>
            <p:cNvSpPr>
              <a:spLocks noChangeArrowheads="1"/>
            </p:cNvSpPr>
            <p:nvPr/>
          </p:nvSpPr>
          <p:spPr bwMode="auto">
            <a:xfrm>
              <a:off x="674687" y="303213"/>
              <a:ext cx="131763" cy="101600"/>
            </a:xfrm>
            <a:custGeom>
              <a:avLst/>
              <a:gdLst>
                <a:gd name="T0" fmla="*/ 2147483647 w 101"/>
                <a:gd name="T1" fmla="*/ 2147483647 h 79"/>
                <a:gd name="T2" fmla="*/ 2147483647 w 101"/>
                <a:gd name="T3" fmla="*/ 2147483647 h 79"/>
                <a:gd name="T4" fmla="*/ 2147483647 w 101"/>
                <a:gd name="T5" fmla="*/ 2147483647 h 79"/>
                <a:gd name="T6" fmla="*/ 2147483647 w 101"/>
                <a:gd name="T7" fmla="*/ 2147483647 h 79"/>
                <a:gd name="T8" fmla="*/ 2147483647 w 101"/>
                <a:gd name="T9" fmla="*/ 214748364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79"/>
                <a:gd name="T17" fmla="*/ 101 w 10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79">
                  <a:moveTo>
                    <a:pt x="79" y="2"/>
                  </a:moveTo>
                  <a:cubicBezTo>
                    <a:pt x="67" y="0"/>
                    <a:pt x="53" y="11"/>
                    <a:pt x="53" y="28"/>
                  </a:cubicBezTo>
                  <a:cubicBezTo>
                    <a:pt x="36" y="6"/>
                    <a:pt x="0" y="24"/>
                    <a:pt x="17" y="49"/>
                  </a:cubicBezTo>
                  <a:cubicBezTo>
                    <a:pt x="27" y="64"/>
                    <a:pt x="47" y="73"/>
                    <a:pt x="73" y="79"/>
                  </a:cubicBezTo>
                  <a:cubicBezTo>
                    <a:pt x="101" y="49"/>
                    <a:pt x="98" y="5"/>
                    <a:pt x="79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7" name="Freeform 2064"/>
            <p:cNvSpPr>
              <a:spLocks noChangeArrowheads="1"/>
            </p:cNvSpPr>
            <p:nvPr/>
          </p:nvSpPr>
          <p:spPr bwMode="auto">
            <a:xfrm>
              <a:off x="677862" y="301625"/>
              <a:ext cx="120650" cy="106363"/>
            </a:xfrm>
            <a:custGeom>
              <a:avLst/>
              <a:gdLst>
                <a:gd name="T0" fmla="*/ 2147483647 w 93"/>
                <a:gd name="T1" fmla="*/ 2147483647 h 82"/>
                <a:gd name="T2" fmla="*/ 2147483647 w 93"/>
                <a:gd name="T3" fmla="*/ 2147483647 h 82"/>
                <a:gd name="T4" fmla="*/ 2147483647 w 93"/>
                <a:gd name="T5" fmla="*/ 2147483647 h 82"/>
                <a:gd name="T6" fmla="*/ 2147483647 w 93"/>
                <a:gd name="T7" fmla="*/ 2147483647 h 82"/>
                <a:gd name="T8" fmla="*/ 2147483647 w 93"/>
                <a:gd name="T9" fmla="*/ 2147483647 h 82"/>
                <a:gd name="T10" fmla="*/ 2147483647 w 93"/>
                <a:gd name="T11" fmla="*/ 2147483647 h 82"/>
                <a:gd name="T12" fmla="*/ 2147483647 w 93"/>
                <a:gd name="T13" fmla="*/ 2147483647 h 82"/>
                <a:gd name="T14" fmla="*/ 2147483647 w 93"/>
                <a:gd name="T15" fmla="*/ 2147483647 h 82"/>
                <a:gd name="T16" fmla="*/ 2147483647 w 93"/>
                <a:gd name="T17" fmla="*/ 2147483647 h 82"/>
                <a:gd name="T18" fmla="*/ 2147483647 w 93"/>
                <a:gd name="T19" fmla="*/ 2147483647 h 82"/>
                <a:gd name="T20" fmla="*/ 2147483647 w 93"/>
                <a:gd name="T21" fmla="*/ 2147483647 h 82"/>
                <a:gd name="T22" fmla="*/ 2147483647 w 93"/>
                <a:gd name="T23" fmla="*/ 2147483647 h 82"/>
                <a:gd name="T24" fmla="*/ 2147483647 w 93"/>
                <a:gd name="T25" fmla="*/ 2147483647 h 82"/>
                <a:gd name="T26" fmla="*/ 2147483647 w 93"/>
                <a:gd name="T27" fmla="*/ 2147483647 h 82"/>
                <a:gd name="T28" fmla="*/ 2147483647 w 93"/>
                <a:gd name="T29" fmla="*/ 2147483647 h 82"/>
                <a:gd name="T30" fmla="*/ 2147483647 w 93"/>
                <a:gd name="T31" fmla="*/ 2147483647 h 82"/>
                <a:gd name="T32" fmla="*/ 2147483647 w 93"/>
                <a:gd name="T33" fmla="*/ 2147483647 h 82"/>
                <a:gd name="T34" fmla="*/ 2147483647 w 93"/>
                <a:gd name="T35" fmla="*/ 2147483647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3"/>
                <a:gd name="T55" fmla="*/ 0 h 82"/>
                <a:gd name="T56" fmla="*/ 93 w 93"/>
                <a:gd name="T57" fmla="*/ 82 h 8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3" h="82">
                  <a:moveTo>
                    <a:pt x="76" y="1"/>
                  </a:moveTo>
                  <a:cubicBezTo>
                    <a:pt x="59" y="0"/>
                    <a:pt x="49" y="13"/>
                    <a:pt x="48" y="29"/>
                  </a:cubicBezTo>
                  <a:cubicBezTo>
                    <a:pt x="49" y="29"/>
                    <a:pt x="50" y="28"/>
                    <a:pt x="52" y="28"/>
                  </a:cubicBezTo>
                  <a:cubicBezTo>
                    <a:pt x="39" y="13"/>
                    <a:pt x="14" y="13"/>
                    <a:pt x="8" y="34"/>
                  </a:cubicBezTo>
                  <a:cubicBezTo>
                    <a:pt x="0" y="63"/>
                    <a:pt x="52" y="77"/>
                    <a:pt x="70" y="82"/>
                  </a:cubicBezTo>
                  <a:cubicBezTo>
                    <a:pt x="71" y="82"/>
                    <a:pt x="71" y="82"/>
                    <a:pt x="72" y="81"/>
                  </a:cubicBezTo>
                  <a:cubicBezTo>
                    <a:pt x="85" y="66"/>
                    <a:pt x="93" y="48"/>
                    <a:pt x="93" y="28"/>
                  </a:cubicBezTo>
                  <a:cubicBezTo>
                    <a:pt x="93" y="17"/>
                    <a:pt x="88" y="4"/>
                    <a:pt x="77" y="1"/>
                  </a:cubicBezTo>
                  <a:cubicBezTo>
                    <a:pt x="74" y="0"/>
                    <a:pt x="73" y="4"/>
                    <a:pt x="75" y="5"/>
                  </a:cubicBezTo>
                  <a:cubicBezTo>
                    <a:pt x="91" y="8"/>
                    <a:pt x="90" y="30"/>
                    <a:pt x="88" y="42"/>
                  </a:cubicBezTo>
                  <a:cubicBezTo>
                    <a:pt x="87" y="50"/>
                    <a:pt x="83" y="57"/>
                    <a:pt x="79" y="64"/>
                  </a:cubicBezTo>
                  <a:cubicBezTo>
                    <a:pt x="73" y="76"/>
                    <a:pt x="68" y="77"/>
                    <a:pt x="56" y="74"/>
                  </a:cubicBezTo>
                  <a:cubicBezTo>
                    <a:pt x="39" y="69"/>
                    <a:pt x="20" y="60"/>
                    <a:pt x="13" y="43"/>
                  </a:cubicBezTo>
                  <a:cubicBezTo>
                    <a:pt x="8" y="33"/>
                    <a:pt x="17" y="24"/>
                    <a:pt x="25" y="22"/>
                  </a:cubicBezTo>
                  <a:cubicBezTo>
                    <a:pt x="34" y="19"/>
                    <a:pt x="43" y="24"/>
                    <a:pt x="49" y="30"/>
                  </a:cubicBezTo>
                  <a:cubicBezTo>
                    <a:pt x="50" y="32"/>
                    <a:pt x="52" y="31"/>
                    <a:pt x="52" y="29"/>
                  </a:cubicBezTo>
                  <a:cubicBezTo>
                    <a:pt x="53" y="15"/>
                    <a:pt x="61" y="4"/>
                    <a:pt x="76" y="5"/>
                  </a:cubicBezTo>
                  <a:cubicBezTo>
                    <a:pt x="79" y="5"/>
                    <a:pt x="79" y="1"/>
                    <a:pt x="7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8" name="Freeform 2065"/>
            <p:cNvSpPr>
              <a:spLocks noChangeArrowheads="1"/>
            </p:cNvSpPr>
            <p:nvPr/>
          </p:nvSpPr>
          <p:spPr bwMode="auto">
            <a:xfrm>
              <a:off x="838200" y="134938"/>
              <a:ext cx="101600" cy="92075"/>
            </a:xfrm>
            <a:custGeom>
              <a:avLst/>
              <a:gdLst>
                <a:gd name="T0" fmla="*/ 2147483647 w 79"/>
                <a:gd name="T1" fmla="*/ 2147483647 h 71"/>
                <a:gd name="T2" fmla="*/ 2147483647 w 79"/>
                <a:gd name="T3" fmla="*/ 2147483647 h 71"/>
                <a:gd name="T4" fmla="*/ 2147483647 w 79"/>
                <a:gd name="T5" fmla="*/ 2147483647 h 71"/>
                <a:gd name="T6" fmla="*/ 2147483647 w 79"/>
                <a:gd name="T7" fmla="*/ 2147483647 h 71"/>
                <a:gd name="T8" fmla="*/ 2147483647 w 79"/>
                <a:gd name="T9" fmla="*/ 2147483647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71"/>
                <a:gd name="T17" fmla="*/ 79 w 7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71">
                  <a:moveTo>
                    <a:pt x="69" y="29"/>
                  </a:moveTo>
                  <a:cubicBezTo>
                    <a:pt x="63" y="21"/>
                    <a:pt x="47" y="18"/>
                    <a:pt x="37" y="28"/>
                  </a:cubicBezTo>
                  <a:cubicBezTo>
                    <a:pt x="40" y="5"/>
                    <a:pt x="10" y="0"/>
                    <a:pt x="4" y="21"/>
                  </a:cubicBezTo>
                  <a:cubicBezTo>
                    <a:pt x="0" y="36"/>
                    <a:pt x="5" y="54"/>
                    <a:pt x="22" y="71"/>
                  </a:cubicBezTo>
                  <a:cubicBezTo>
                    <a:pt x="58" y="69"/>
                    <a:pt x="79" y="42"/>
                    <a:pt x="69" y="29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89" name="Freeform 2066"/>
            <p:cNvSpPr>
              <a:spLocks noChangeArrowheads="1"/>
            </p:cNvSpPr>
            <p:nvPr/>
          </p:nvSpPr>
          <p:spPr bwMode="auto">
            <a:xfrm>
              <a:off x="833437" y="139700"/>
              <a:ext cx="107950" cy="90488"/>
            </a:xfrm>
            <a:custGeom>
              <a:avLst/>
              <a:gdLst>
                <a:gd name="T0" fmla="*/ 2147483647 w 83"/>
                <a:gd name="T1" fmla="*/ 2147483647 h 70"/>
                <a:gd name="T2" fmla="*/ 2147483647 w 83"/>
                <a:gd name="T3" fmla="*/ 2147483647 h 70"/>
                <a:gd name="T4" fmla="*/ 2147483647 w 83"/>
                <a:gd name="T5" fmla="*/ 2147483647 h 70"/>
                <a:gd name="T6" fmla="*/ 2147483647 w 83"/>
                <a:gd name="T7" fmla="*/ 2147483647 h 70"/>
                <a:gd name="T8" fmla="*/ 2147483647 w 83"/>
                <a:gd name="T9" fmla="*/ 2147483647 h 70"/>
                <a:gd name="T10" fmla="*/ 2147483647 w 83"/>
                <a:gd name="T11" fmla="*/ 2147483647 h 70"/>
                <a:gd name="T12" fmla="*/ 2147483647 w 83"/>
                <a:gd name="T13" fmla="*/ 2147483647 h 70"/>
                <a:gd name="T14" fmla="*/ 2147483647 w 83"/>
                <a:gd name="T15" fmla="*/ 2147483647 h 70"/>
                <a:gd name="T16" fmla="*/ 2147483647 w 83"/>
                <a:gd name="T17" fmla="*/ 2147483647 h 70"/>
                <a:gd name="T18" fmla="*/ 2147483647 w 83"/>
                <a:gd name="T19" fmla="*/ 2147483647 h 70"/>
                <a:gd name="T20" fmla="*/ 2147483647 w 83"/>
                <a:gd name="T21" fmla="*/ 2147483647 h 70"/>
                <a:gd name="T22" fmla="*/ 2147483647 w 83"/>
                <a:gd name="T23" fmla="*/ 2147483647 h 70"/>
                <a:gd name="T24" fmla="*/ 2147483647 w 83"/>
                <a:gd name="T25" fmla="*/ 2147483647 h 70"/>
                <a:gd name="T26" fmla="*/ 2147483647 w 83"/>
                <a:gd name="T27" fmla="*/ 2147483647 h 70"/>
                <a:gd name="T28" fmla="*/ 2147483647 w 83"/>
                <a:gd name="T29" fmla="*/ 2147483647 h 70"/>
                <a:gd name="T30" fmla="*/ 2147483647 w 83"/>
                <a:gd name="T31" fmla="*/ 2147483647 h 70"/>
                <a:gd name="T32" fmla="*/ 2147483647 w 83"/>
                <a:gd name="T33" fmla="*/ 2147483647 h 70"/>
                <a:gd name="T34" fmla="*/ 2147483647 w 83"/>
                <a:gd name="T35" fmla="*/ 2147483647 h 7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3"/>
                <a:gd name="T55" fmla="*/ 0 h 70"/>
                <a:gd name="T56" fmla="*/ 83 w 83"/>
                <a:gd name="T57" fmla="*/ 70 h 7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3" h="70">
                  <a:moveTo>
                    <a:pt x="74" y="24"/>
                  </a:moveTo>
                  <a:cubicBezTo>
                    <a:pt x="64" y="14"/>
                    <a:pt x="49" y="15"/>
                    <a:pt x="39" y="24"/>
                  </a:cubicBezTo>
                  <a:cubicBezTo>
                    <a:pt x="40" y="25"/>
                    <a:pt x="41" y="25"/>
                    <a:pt x="42" y="25"/>
                  </a:cubicBezTo>
                  <a:cubicBezTo>
                    <a:pt x="43" y="11"/>
                    <a:pt x="32" y="0"/>
                    <a:pt x="17" y="4"/>
                  </a:cubicBezTo>
                  <a:cubicBezTo>
                    <a:pt x="0" y="8"/>
                    <a:pt x="2" y="33"/>
                    <a:pt x="7" y="45"/>
                  </a:cubicBezTo>
                  <a:cubicBezTo>
                    <a:pt x="9" y="49"/>
                    <a:pt x="18" y="70"/>
                    <a:pt x="25" y="70"/>
                  </a:cubicBezTo>
                  <a:cubicBezTo>
                    <a:pt x="36" y="69"/>
                    <a:pt x="47" y="66"/>
                    <a:pt x="57" y="60"/>
                  </a:cubicBezTo>
                  <a:cubicBezTo>
                    <a:pt x="68" y="54"/>
                    <a:pt x="83" y="38"/>
                    <a:pt x="74" y="25"/>
                  </a:cubicBezTo>
                  <a:cubicBezTo>
                    <a:pt x="72" y="23"/>
                    <a:pt x="69" y="25"/>
                    <a:pt x="70" y="27"/>
                  </a:cubicBezTo>
                  <a:cubicBezTo>
                    <a:pt x="76" y="36"/>
                    <a:pt x="69" y="45"/>
                    <a:pt x="62" y="51"/>
                  </a:cubicBezTo>
                  <a:cubicBezTo>
                    <a:pt x="57" y="57"/>
                    <a:pt x="50" y="60"/>
                    <a:pt x="43" y="62"/>
                  </a:cubicBezTo>
                  <a:cubicBezTo>
                    <a:pt x="32" y="66"/>
                    <a:pt x="25" y="66"/>
                    <a:pt x="18" y="57"/>
                  </a:cubicBezTo>
                  <a:cubicBezTo>
                    <a:pt x="9" y="45"/>
                    <a:pt x="4" y="28"/>
                    <a:pt x="11" y="14"/>
                  </a:cubicBezTo>
                  <a:cubicBezTo>
                    <a:pt x="14" y="7"/>
                    <a:pt x="22" y="6"/>
                    <a:pt x="28" y="8"/>
                  </a:cubicBezTo>
                  <a:cubicBezTo>
                    <a:pt x="36" y="10"/>
                    <a:pt x="39" y="18"/>
                    <a:pt x="38" y="25"/>
                  </a:cubicBezTo>
                  <a:cubicBezTo>
                    <a:pt x="38" y="27"/>
                    <a:pt x="41" y="28"/>
                    <a:pt x="42" y="27"/>
                  </a:cubicBezTo>
                  <a:cubicBezTo>
                    <a:pt x="51" y="19"/>
                    <a:pt x="62" y="19"/>
                    <a:pt x="71" y="27"/>
                  </a:cubicBezTo>
                  <a:cubicBezTo>
                    <a:pt x="73" y="29"/>
                    <a:pt x="75" y="26"/>
                    <a:pt x="7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0" name="Freeform 2067"/>
            <p:cNvSpPr>
              <a:spLocks noChangeArrowheads="1"/>
            </p:cNvSpPr>
            <p:nvPr/>
          </p:nvSpPr>
          <p:spPr bwMode="auto">
            <a:xfrm>
              <a:off x="684212" y="1588"/>
              <a:ext cx="79375" cy="71438"/>
            </a:xfrm>
            <a:custGeom>
              <a:avLst/>
              <a:gdLst>
                <a:gd name="T0" fmla="*/ 2147483647 w 62"/>
                <a:gd name="T1" fmla="*/ 2147483647 h 55"/>
                <a:gd name="T2" fmla="*/ 2147483647 w 62"/>
                <a:gd name="T3" fmla="*/ 2147483647 h 55"/>
                <a:gd name="T4" fmla="*/ 2147483647 w 62"/>
                <a:gd name="T5" fmla="*/ 2147483647 h 55"/>
                <a:gd name="T6" fmla="*/ 2147483647 w 62"/>
                <a:gd name="T7" fmla="*/ 2147483647 h 55"/>
                <a:gd name="T8" fmla="*/ 2147483647 w 62"/>
                <a:gd name="T9" fmla="*/ 2147483647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2"/>
                <a:gd name="T16" fmla="*/ 0 h 55"/>
                <a:gd name="T17" fmla="*/ 62 w 62"/>
                <a:gd name="T18" fmla="*/ 55 h 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2" h="55">
                  <a:moveTo>
                    <a:pt x="50" y="2"/>
                  </a:moveTo>
                  <a:cubicBezTo>
                    <a:pt x="42" y="0"/>
                    <a:pt x="34" y="6"/>
                    <a:pt x="33" y="16"/>
                  </a:cubicBezTo>
                  <a:cubicBezTo>
                    <a:pt x="24" y="1"/>
                    <a:pt x="0" y="13"/>
                    <a:pt x="7" y="28"/>
                  </a:cubicBezTo>
                  <a:cubicBezTo>
                    <a:pt x="11" y="39"/>
                    <a:pt x="26" y="49"/>
                    <a:pt x="45" y="55"/>
                  </a:cubicBezTo>
                  <a:cubicBezTo>
                    <a:pt x="61" y="33"/>
                    <a:pt x="62" y="5"/>
                    <a:pt x="50" y="2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691" name="Freeform 2068"/>
            <p:cNvSpPr>
              <a:spLocks noChangeArrowheads="1"/>
            </p:cNvSpPr>
            <p:nvPr/>
          </p:nvSpPr>
          <p:spPr bwMode="auto">
            <a:xfrm>
              <a:off x="679450" y="0"/>
              <a:ext cx="98425" cy="77788"/>
            </a:xfrm>
            <a:custGeom>
              <a:avLst/>
              <a:gdLst>
                <a:gd name="T0" fmla="*/ 2147483647 w 75"/>
                <a:gd name="T1" fmla="*/ 2147483647 h 59"/>
                <a:gd name="T2" fmla="*/ 2147483647 w 75"/>
                <a:gd name="T3" fmla="*/ 2147483647 h 59"/>
                <a:gd name="T4" fmla="*/ 2147483647 w 75"/>
                <a:gd name="T5" fmla="*/ 2147483647 h 59"/>
                <a:gd name="T6" fmla="*/ 2147483647 w 75"/>
                <a:gd name="T7" fmla="*/ 2147483647 h 59"/>
                <a:gd name="T8" fmla="*/ 2147483647 w 75"/>
                <a:gd name="T9" fmla="*/ 2147483647 h 59"/>
                <a:gd name="T10" fmla="*/ 2147483647 w 75"/>
                <a:gd name="T11" fmla="*/ 2147483647 h 59"/>
                <a:gd name="T12" fmla="*/ 2147483647 w 75"/>
                <a:gd name="T13" fmla="*/ 2147483647 h 59"/>
                <a:gd name="T14" fmla="*/ 2147483647 w 75"/>
                <a:gd name="T15" fmla="*/ 2147483647 h 59"/>
                <a:gd name="T16" fmla="*/ 2147483647 w 75"/>
                <a:gd name="T17" fmla="*/ 2147483647 h 59"/>
                <a:gd name="T18" fmla="*/ 2147483647 w 75"/>
                <a:gd name="T19" fmla="*/ 2147483647 h 59"/>
                <a:gd name="T20" fmla="*/ 2147483647 w 75"/>
                <a:gd name="T21" fmla="*/ 2147483647 h 59"/>
                <a:gd name="T22" fmla="*/ 2147483647 w 75"/>
                <a:gd name="T23" fmla="*/ 2147483647 h 59"/>
                <a:gd name="T24" fmla="*/ 2147483647 w 75"/>
                <a:gd name="T25" fmla="*/ 2147483647 h 59"/>
                <a:gd name="T26" fmla="*/ 2147483647 w 75"/>
                <a:gd name="T27" fmla="*/ 2147483647 h 59"/>
                <a:gd name="T28" fmla="*/ 2147483647 w 75"/>
                <a:gd name="T29" fmla="*/ 2147483647 h 59"/>
                <a:gd name="T30" fmla="*/ 2147483647 w 75"/>
                <a:gd name="T31" fmla="*/ 2147483647 h 5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5"/>
                <a:gd name="T49" fmla="*/ 0 h 59"/>
                <a:gd name="T50" fmla="*/ 75 w 75"/>
                <a:gd name="T51" fmla="*/ 59 h 5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5" h="59">
                  <a:moveTo>
                    <a:pt x="54" y="1"/>
                  </a:moveTo>
                  <a:cubicBezTo>
                    <a:pt x="43" y="0"/>
                    <a:pt x="36" y="7"/>
                    <a:pt x="35" y="17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0" y="5"/>
                    <a:pt x="13" y="6"/>
                    <a:pt x="7" y="20"/>
                  </a:cubicBezTo>
                  <a:cubicBezTo>
                    <a:pt x="0" y="40"/>
                    <a:pt x="35" y="54"/>
                    <a:pt x="47" y="58"/>
                  </a:cubicBezTo>
                  <a:cubicBezTo>
                    <a:pt x="48" y="59"/>
                    <a:pt x="49" y="58"/>
                    <a:pt x="50" y="57"/>
                  </a:cubicBezTo>
                  <a:cubicBezTo>
                    <a:pt x="57" y="46"/>
                    <a:pt x="75" y="9"/>
                    <a:pt x="54" y="1"/>
                  </a:cubicBezTo>
                  <a:cubicBezTo>
                    <a:pt x="51" y="0"/>
                    <a:pt x="50" y="4"/>
                    <a:pt x="53" y="5"/>
                  </a:cubicBezTo>
                  <a:cubicBezTo>
                    <a:pt x="62" y="8"/>
                    <a:pt x="59" y="24"/>
                    <a:pt x="57" y="32"/>
                  </a:cubicBezTo>
                  <a:cubicBezTo>
                    <a:pt x="56" y="37"/>
                    <a:pt x="54" y="42"/>
                    <a:pt x="52" y="46"/>
                  </a:cubicBezTo>
                  <a:cubicBezTo>
                    <a:pt x="47" y="55"/>
                    <a:pt x="44" y="53"/>
                    <a:pt x="36" y="49"/>
                  </a:cubicBezTo>
                  <a:cubicBezTo>
                    <a:pt x="27" y="45"/>
                    <a:pt x="18" y="39"/>
                    <a:pt x="12" y="30"/>
                  </a:cubicBezTo>
                  <a:cubicBezTo>
                    <a:pt x="4" y="16"/>
                    <a:pt x="26" y="6"/>
                    <a:pt x="35" y="18"/>
                  </a:cubicBezTo>
                  <a:cubicBezTo>
                    <a:pt x="36" y="20"/>
                    <a:pt x="38" y="20"/>
                    <a:pt x="38" y="18"/>
                  </a:cubicBezTo>
                  <a:cubicBezTo>
                    <a:pt x="40" y="10"/>
                    <a:pt x="44" y="4"/>
                    <a:pt x="53" y="5"/>
                  </a:cubicBezTo>
                  <a:cubicBezTo>
                    <a:pt x="55" y="5"/>
                    <a:pt x="56" y="2"/>
                    <a:pt x="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6894" name="组合 860"/>
          <p:cNvGrpSpPr/>
          <p:nvPr/>
        </p:nvGrpSpPr>
        <p:grpSpPr bwMode="auto">
          <a:xfrm>
            <a:off x="1858963" y="2709863"/>
            <a:ext cx="2711450" cy="1557337"/>
            <a:chOff x="0" y="0"/>
            <a:chExt cx="2711614" cy="1557205"/>
          </a:xfrm>
        </p:grpSpPr>
        <p:sp>
          <p:nvSpPr>
            <p:cNvPr id="36898" name="文本框 861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6899" name="矩形 862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6895" name="组合 863"/>
          <p:cNvGrpSpPr/>
          <p:nvPr/>
        </p:nvGrpSpPr>
        <p:grpSpPr bwMode="auto">
          <a:xfrm>
            <a:off x="7604125" y="2709863"/>
            <a:ext cx="2727325" cy="1557337"/>
            <a:chOff x="0" y="0"/>
            <a:chExt cx="2727943" cy="1557205"/>
          </a:xfrm>
        </p:grpSpPr>
        <p:sp>
          <p:nvSpPr>
            <p:cNvPr id="36896" name="文本框 864"/>
            <p:cNvSpPr>
              <a:spLocks noChangeArrowheads="1"/>
            </p:cNvSpPr>
            <p:nvPr/>
          </p:nvSpPr>
          <p:spPr bwMode="auto">
            <a:xfrm>
              <a:off x="16329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6897" name="矩形 865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组合 27"/>
          <p:cNvGrpSpPr/>
          <p:nvPr/>
        </p:nvGrpSpPr>
        <p:grpSpPr bwMode="auto">
          <a:xfrm>
            <a:off x="430213" y="146050"/>
            <a:ext cx="3595687" cy="1100138"/>
            <a:chOff x="0" y="0"/>
            <a:chExt cx="3595889" cy="1101031"/>
          </a:xfrm>
        </p:grpSpPr>
        <p:sp>
          <p:nvSpPr>
            <p:cNvPr id="38088" name="文本框 28"/>
            <p:cNvSpPr>
              <a:spLocks noChangeArrowheads="1"/>
            </p:cNvSpPr>
            <p:nvPr/>
          </p:nvSpPr>
          <p:spPr bwMode="auto">
            <a:xfrm>
              <a:off x="736860" y="191142"/>
              <a:ext cx="278900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8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点击添加标题</a:t>
              </a:r>
              <a:endPara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38089" name="组合 87"/>
            <p:cNvGrpSpPr/>
            <p:nvPr/>
          </p:nvGrpSpPr>
          <p:grpSpPr bwMode="auto">
            <a:xfrm>
              <a:off x="752463" y="563216"/>
              <a:ext cx="2843426" cy="467007"/>
              <a:chOff x="0" y="0"/>
              <a:chExt cx="2843426" cy="467007"/>
            </a:xfrm>
          </p:grpSpPr>
          <p:sp>
            <p:nvSpPr>
              <p:cNvPr id="38115" name="Freeform 3347"/>
              <p:cNvSpPr>
                <a:spLocks noChangeArrowheads="1"/>
              </p:cNvSpPr>
              <p:nvPr/>
            </p:nvSpPr>
            <p:spPr bwMode="auto">
              <a:xfrm>
                <a:off x="2840469" y="32512"/>
                <a:ext cx="2957" cy="1"/>
              </a:xfrm>
              <a:custGeom>
                <a:avLst/>
                <a:gdLst>
                  <a:gd name="T0" fmla="*/ 2147483647 w 1"/>
                  <a:gd name="T1" fmla="*/ 0 h 1"/>
                  <a:gd name="T2" fmla="*/ 2147483647 w 1"/>
                  <a:gd name="T3" fmla="*/ 0 h 1"/>
                  <a:gd name="T4" fmla="*/ 2147483647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36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6" name="Freeform 4704"/>
              <p:cNvSpPr>
                <a:spLocks noEditPoints="1" noChangeArrowheads="1"/>
              </p:cNvSpPr>
              <p:nvPr/>
            </p:nvSpPr>
            <p:spPr bwMode="auto">
              <a:xfrm>
                <a:off x="1392156" y="192122"/>
                <a:ext cx="227593" cy="224636"/>
              </a:xfrm>
              <a:custGeom>
                <a:avLst/>
                <a:gdLst>
                  <a:gd name="T0" fmla="*/ 2147483647 w 95"/>
                  <a:gd name="T1" fmla="*/ 2147483647 h 93"/>
                  <a:gd name="T2" fmla="*/ 2147483647 w 95"/>
                  <a:gd name="T3" fmla="*/ 2147483647 h 93"/>
                  <a:gd name="T4" fmla="*/ 2147483647 w 95"/>
                  <a:gd name="T5" fmla="*/ 2147483647 h 93"/>
                  <a:gd name="T6" fmla="*/ 2147483647 w 95"/>
                  <a:gd name="T7" fmla="*/ 2147483647 h 93"/>
                  <a:gd name="T8" fmla="*/ 2147483647 w 95"/>
                  <a:gd name="T9" fmla="*/ 2147483647 h 93"/>
                  <a:gd name="T10" fmla="*/ 2147483647 w 95"/>
                  <a:gd name="T11" fmla="*/ 2147483647 h 93"/>
                  <a:gd name="T12" fmla="*/ 2147483647 w 95"/>
                  <a:gd name="T13" fmla="*/ 2147483647 h 93"/>
                  <a:gd name="T14" fmla="*/ 2147483647 w 95"/>
                  <a:gd name="T15" fmla="*/ 2147483647 h 93"/>
                  <a:gd name="T16" fmla="*/ 2147483647 w 95"/>
                  <a:gd name="T17" fmla="*/ 2147483647 h 93"/>
                  <a:gd name="T18" fmla="*/ 2147483647 w 95"/>
                  <a:gd name="T19" fmla="*/ 2147483647 h 93"/>
                  <a:gd name="T20" fmla="*/ 2147483647 w 95"/>
                  <a:gd name="T21" fmla="*/ 2147483647 h 93"/>
                  <a:gd name="T22" fmla="*/ 2147483647 w 95"/>
                  <a:gd name="T23" fmla="*/ 2147483647 h 93"/>
                  <a:gd name="T24" fmla="*/ 2147483647 w 95"/>
                  <a:gd name="T25" fmla="*/ 2147483647 h 93"/>
                  <a:gd name="T26" fmla="*/ 2147483647 w 95"/>
                  <a:gd name="T27" fmla="*/ 2147483647 h 93"/>
                  <a:gd name="T28" fmla="*/ 2147483647 w 95"/>
                  <a:gd name="T29" fmla="*/ 2147483647 h 93"/>
                  <a:gd name="T30" fmla="*/ 2147483647 w 95"/>
                  <a:gd name="T31" fmla="*/ 2147483647 h 93"/>
                  <a:gd name="T32" fmla="*/ 2147483647 w 95"/>
                  <a:gd name="T33" fmla="*/ 2147483647 h 93"/>
                  <a:gd name="T34" fmla="*/ 2147483647 w 95"/>
                  <a:gd name="T35" fmla="*/ 2147483647 h 93"/>
                  <a:gd name="T36" fmla="*/ 2147483647 w 95"/>
                  <a:gd name="T37" fmla="*/ 2147483647 h 93"/>
                  <a:gd name="T38" fmla="*/ 2147483647 w 95"/>
                  <a:gd name="T39" fmla="*/ 2147483647 h 93"/>
                  <a:gd name="T40" fmla="*/ 2147483647 w 95"/>
                  <a:gd name="T41" fmla="*/ 2147483647 h 93"/>
                  <a:gd name="T42" fmla="*/ 2147483647 w 95"/>
                  <a:gd name="T43" fmla="*/ 2147483647 h 93"/>
                  <a:gd name="T44" fmla="*/ 2147483647 w 95"/>
                  <a:gd name="T45" fmla="*/ 0 h 93"/>
                  <a:gd name="T46" fmla="*/ 2147483647 w 95"/>
                  <a:gd name="T47" fmla="*/ 0 h 93"/>
                  <a:gd name="T48" fmla="*/ 2147483647 w 95"/>
                  <a:gd name="T49" fmla="*/ 2147483647 h 93"/>
                  <a:gd name="T50" fmla="*/ 2147483647 w 95"/>
                  <a:gd name="T51" fmla="*/ 2147483647 h 93"/>
                  <a:gd name="T52" fmla="*/ 2147483647 w 95"/>
                  <a:gd name="T53" fmla="*/ 2147483647 h 93"/>
                  <a:gd name="T54" fmla="*/ 2147483647 w 95"/>
                  <a:gd name="T55" fmla="*/ 2147483647 h 93"/>
                  <a:gd name="T56" fmla="*/ 2147483647 w 95"/>
                  <a:gd name="T57" fmla="*/ 2147483647 h 93"/>
                  <a:gd name="T58" fmla="*/ 2147483647 w 95"/>
                  <a:gd name="T59" fmla="*/ 2147483647 h 93"/>
                  <a:gd name="T60" fmla="*/ 2147483647 w 95"/>
                  <a:gd name="T61" fmla="*/ 2147483647 h 93"/>
                  <a:gd name="T62" fmla="*/ 2147483647 w 95"/>
                  <a:gd name="T63" fmla="*/ 2147483647 h 93"/>
                  <a:gd name="T64" fmla="*/ 2147483647 w 95"/>
                  <a:gd name="T65" fmla="*/ 2147483647 h 93"/>
                  <a:gd name="T66" fmla="*/ 2147483647 w 95"/>
                  <a:gd name="T67" fmla="*/ 2147483647 h 93"/>
                  <a:gd name="T68" fmla="*/ 2147483647 w 95"/>
                  <a:gd name="T69" fmla="*/ 2147483647 h 93"/>
                  <a:gd name="T70" fmla="*/ 2147483647 w 95"/>
                  <a:gd name="T71" fmla="*/ 2147483647 h 93"/>
                  <a:gd name="T72" fmla="*/ 2147483647 w 95"/>
                  <a:gd name="T73" fmla="*/ 2147483647 h 93"/>
                  <a:gd name="T74" fmla="*/ 2147483647 w 95"/>
                  <a:gd name="T75" fmla="*/ 2147483647 h 93"/>
                  <a:gd name="T76" fmla="*/ 2147483647 w 95"/>
                  <a:gd name="T77" fmla="*/ 2147483647 h 93"/>
                  <a:gd name="T78" fmla="*/ 2147483647 w 95"/>
                  <a:gd name="T79" fmla="*/ 2147483647 h 93"/>
                  <a:gd name="T80" fmla="*/ 2147483647 w 95"/>
                  <a:gd name="T81" fmla="*/ 2147483647 h 93"/>
                  <a:gd name="T82" fmla="*/ 2147483647 w 95"/>
                  <a:gd name="T83" fmla="*/ 2147483647 h 93"/>
                  <a:gd name="T84" fmla="*/ 2147483647 w 95"/>
                  <a:gd name="T85" fmla="*/ 2147483647 h 93"/>
                  <a:gd name="T86" fmla="*/ 2147483647 w 95"/>
                  <a:gd name="T87" fmla="*/ 2147483647 h 93"/>
                  <a:gd name="T88" fmla="*/ 2147483647 w 95"/>
                  <a:gd name="T89" fmla="*/ 2147483647 h 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5"/>
                  <a:gd name="T136" fmla="*/ 0 h 93"/>
                  <a:gd name="T137" fmla="*/ 95 w 95"/>
                  <a:gd name="T138" fmla="*/ 93 h 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5" h="93">
                    <a:moveTo>
                      <a:pt x="84" y="53"/>
                    </a:moveTo>
                    <a:cubicBezTo>
                      <a:pt x="87" y="49"/>
                      <a:pt x="88" y="45"/>
                      <a:pt x="90" y="41"/>
                    </a:cubicBezTo>
                    <a:cubicBezTo>
                      <a:pt x="93" y="37"/>
                      <a:pt x="95" y="32"/>
                      <a:pt x="95" y="27"/>
                    </a:cubicBezTo>
                    <a:cubicBezTo>
                      <a:pt x="95" y="27"/>
                      <a:pt x="95" y="26"/>
                      <a:pt x="95" y="26"/>
                    </a:cubicBezTo>
                    <a:cubicBezTo>
                      <a:pt x="89" y="26"/>
                      <a:pt x="83" y="31"/>
                      <a:pt x="81" y="36"/>
                    </a:cubicBezTo>
                    <a:cubicBezTo>
                      <a:pt x="81" y="36"/>
                      <a:pt x="81" y="36"/>
                      <a:pt x="81" y="37"/>
                    </a:cubicBezTo>
                    <a:cubicBezTo>
                      <a:pt x="76" y="29"/>
                      <a:pt x="66" y="23"/>
                      <a:pt x="56" y="26"/>
                    </a:cubicBezTo>
                    <a:cubicBezTo>
                      <a:pt x="54" y="26"/>
                      <a:pt x="51" y="28"/>
                      <a:pt x="49" y="28"/>
                    </a:cubicBezTo>
                    <a:cubicBezTo>
                      <a:pt x="42" y="30"/>
                      <a:pt x="35" y="24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24"/>
                      <a:pt x="36" y="30"/>
                      <a:pt x="43" y="32"/>
                    </a:cubicBezTo>
                    <a:cubicBezTo>
                      <a:pt x="44" y="32"/>
                      <a:pt x="46" y="32"/>
                      <a:pt x="47" y="32"/>
                    </a:cubicBezTo>
                    <a:cubicBezTo>
                      <a:pt x="47" y="32"/>
                      <a:pt x="47" y="33"/>
                      <a:pt x="47" y="33"/>
                    </a:cubicBezTo>
                    <a:cubicBezTo>
                      <a:pt x="38" y="43"/>
                      <a:pt x="47" y="58"/>
                      <a:pt x="59" y="58"/>
                    </a:cubicBezTo>
                    <a:cubicBezTo>
                      <a:pt x="71" y="57"/>
                      <a:pt x="67" y="41"/>
                      <a:pt x="57" y="45"/>
                    </a:cubicBezTo>
                    <a:cubicBezTo>
                      <a:pt x="54" y="46"/>
                      <a:pt x="54" y="51"/>
                      <a:pt x="55" y="53"/>
                    </a:cubicBezTo>
                    <a:cubicBezTo>
                      <a:pt x="53" y="52"/>
                      <a:pt x="49" y="48"/>
                      <a:pt x="48" y="47"/>
                    </a:cubicBezTo>
                    <a:cubicBezTo>
                      <a:pt x="45" y="40"/>
                      <a:pt x="52" y="33"/>
                      <a:pt x="57" y="31"/>
                    </a:cubicBezTo>
                    <a:cubicBezTo>
                      <a:pt x="67" y="27"/>
                      <a:pt x="77" y="36"/>
                      <a:pt x="79" y="45"/>
                    </a:cubicBezTo>
                    <a:cubicBezTo>
                      <a:pt x="81" y="54"/>
                      <a:pt x="74" y="63"/>
                      <a:pt x="67" y="66"/>
                    </a:cubicBezTo>
                    <a:cubicBezTo>
                      <a:pt x="61" y="69"/>
                      <a:pt x="54" y="69"/>
                      <a:pt x="49" y="66"/>
                    </a:cubicBezTo>
                    <a:cubicBezTo>
                      <a:pt x="36" y="61"/>
                      <a:pt x="25" y="49"/>
                      <a:pt x="18" y="37"/>
                    </a:cubicBezTo>
                    <a:cubicBezTo>
                      <a:pt x="11" y="27"/>
                      <a:pt x="2" y="1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9"/>
                      <a:pt x="17" y="52"/>
                      <a:pt x="38" y="67"/>
                    </a:cubicBezTo>
                    <a:cubicBezTo>
                      <a:pt x="40" y="69"/>
                      <a:pt x="41" y="71"/>
                      <a:pt x="41" y="74"/>
                    </a:cubicBezTo>
                    <a:cubicBezTo>
                      <a:pt x="41" y="77"/>
                      <a:pt x="41" y="80"/>
                      <a:pt x="41" y="83"/>
                    </a:cubicBezTo>
                    <a:cubicBezTo>
                      <a:pt x="41" y="90"/>
                      <a:pt x="46" y="91"/>
                      <a:pt x="51" y="93"/>
                    </a:cubicBezTo>
                    <a:cubicBezTo>
                      <a:pt x="51" y="93"/>
                      <a:pt x="52" y="93"/>
                      <a:pt x="52" y="92"/>
                    </a:cubicBezTo>
                    <a:cubicBezTo>
                      <a:pt x="55" y="86"/>
                      <a:pt x="55" y="78"/>
                      <a:pt x="50" y="73"/>
                    </a:cubicBezTo>
                    <a:cubicBezTo>
                      <a:pt x="60" y="75"/>
                      <a:pt x="70" y="73"/>
                      <a:pt x="79" y="63"/>
                    </a:cubicBezTo>
                    <a:cubicBezTo>
                      <a:pt x="82" y="60"/>
                      <a:pt x="83" y="56"/>
                      <a:pt x="84" y="53"/>
                    </a:cubicBezTo>
                    <a:close/>
                    <a:moveTo>
                      <a:pt x="50" y="77"/>
                    </a:moveTo>
                    <a:cubicBezTo>
                      <a:pt x="53" y="81"/>
                      <a:pt x="52" y="86"/>
                      <a:pt x="50" y="90"/>
                    </a:cubicBezTo>
                    <a:cubicBezTo>
                      <a:pt x="47" y="88"/>
                      <a:pt x="44" y="88"/>
                      <a:pt x="44" y="83"/>
                    </a:cubicBezTo>
                    <a:cubicBezTo>
                      <a:pt x="43" y="80"/>
                      <a:pt x="44" y="77"/>
                      <a:pt x="44" y="74"/>
                    </a:cubicBezTo>
                    <a:cubicBezTo>
                      <a:pt x="44" y="72"/>
                      <a:pt x="43" y="71"/>
                      <a:pt x="43" y="70"/>
                    </a:cubicBezTo>
                    <a:cubicBezTo>
                      <a:pt x="43" y="70"/>
                      <a:pt x="44" y="70"/>
                      <a:pt x="45" y="71"/>
                    </a:cubicBezTo>
                    <a:cubicBezTo>
                      <a:pt x="47" y="72"/>
                      <a:pt x="49" y="74"/>
                      <a:pt x="50" y="77"/>
                    </a:cubicBezTo>
                    <a:close/>
                    <a:moveTo>
                      <a:pt x="94" y="27"/>
                    </a:moveTo>
                    <a:cubicBezTo>
                      <a:pt x="92" y="33"/>
                      <a:pt x="89" y="38"/>
                      <a:pt x="86" y="43"/>
                    </a:cubicBezTo>
                    <a:cubicBezTo>
                      <a:pt x="86" y="43"/>
                      <a:pt x="85" y="44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4" y="42"/>
                      <a:pt x="84" y="39"/>
                      <a:pt x="85" y="35"/>
                    </a:cubicBezTo>
                    <a:cubicBezTo>
                      <a:pt x="86" y="31"/>
                      <a:pt x="90" y="29"/>
                      <a:pt x="94" y="2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7" name="Freeform 4705"/>
              <p:cNvSpPr>
                <a:spLocks noEditPoints="1" noChangeArrowheads="1"/>
              </p:cNvSpPr>
              <p:nvPr/>
            </p:nvSpPr>
            <p:spPr bwMode="auto">
              <a:xfrm>
                <a:off x="1965570" y="127096"/>
                <a:ext cx="283751" cy="339911"/>
              </a:xfrm>
              <a:custGeom>
                <a:avLst/>
                <a:gdLst>
                  <a:gd name="T0" fmla="*/ 2147483647 w 117"/>
                  <a:gd name="T1" fmla="*/ 2147483647 h 140"/>
                  <a:gd name="T2" fmla="*/ 2147483647 w 117"/>
                  <a:gd name="T3" fmla="*/ 2147483647 h 140"/>
                  <a:gd name="T4" fmla="*/ 2147483647 w 117"/>
                  <a:gd name="T5" fmla="*/ 2147483647 h 140"/>
                  <a:gd name="T6" fmla="*/ 2147483647 w 117"/>
                  <a:gd name="T7" fmla="*/ 2147483647 h 140"/>
                  <a:gd name="T8" fmla="*/ 2147483647 w 117"/>
                  <a:gd name="T9" fmla="*/ 2147483647 h 140"/>
                  <a:gd name="T10" fmla="*/ 2147483647 w 117"/>
                  <a:gd name="T11" fmla="*/ 2147483647 h 140"/>
                  <a:gd name="T12" fmla="*/ 2147483647 w 117"/>
                  <a:gd name="T13" fmla="*/ 2147483647 h 140"/>
                  <a:gd name="T14" fmla="*/ 2147483647 w 117"/>
                  <a:gd name="T15" fmla="*/ 2147483647 h 140"/>
                  <a:gd name="T16" fmla="*/ 2147483647 w 117"/>
                  <a:gd name="T17" fmla="*/ 2147483647 h 140"/>
                  <a:gd name="T18" fmla="*/ 2147483647 w 117"/>
                  <a:gd name="T19" fmla="*/ 2147483647 h 140"/>
                  <a:gd name="T20" fmla="*/ 2147483647 w 117"/>
                  <a:gd name="T21" fmla="*/ 2147483647 h 140"/>
                  <a:gd name="T22" fmla="*/ 2147483647 w 117"/>
                  <a:gd name="T23" fmla="*/ 2147483647 h 140"/>
                  <a:gd name="T24" fmla="*/ 2147483647 w 117"/>
                  <a:gd name="T25" fmla="*/ 2147483647 h 140"/>
                  <a:gd name="T26" fmla="*/ 2147483647 w 117"/>
                  <a:gd name="T27" fmla="*/ 2147483647 h 140"/>
                  <a:gd name="T28" fmla="*/ 2147483647 w 117"/>
                  <a:gd name="T29" fmla="*/ 2147483647 h 140"/>
                  <a:gd name="T30" fmla="*/ 2147483647 w 117"/>
                  <a:gd name="T31" fmla="*/ 2147483647 h 140"/>
                  <a:gd name="T32" fmla="*/ 2147483647 w 117"/>
                  <a:gd name="T33" fmla="*/ 2147483647 h 140"/>
                  <a:gd name="T34" fmla="*/ 2147483647 w 117"/>
                  <a:gd name="T35" fmla="*/ 2147483647 h 140"/>
                  <a:gd name="T36" fmla="*/ 2147483647 w 117"/>
                  <a:gd name="T37" fmla="*/ 2147483647 h 140"/>
                  <a:gd name="T38" fmla="*/ 2147483647 w 117"/>
                  <a:gd name="T39" fmla="*/ 2147483647 h 140"/>
                  <a:gd name="T40" fmla="*/ 2147483647 w 117"/>
                  <a:gd name="T41" fmla="*/ 2147483647 h 140"/>
                  <a:gd name="T42" fmla="*/ 2147483647 w 117"/>
                  <a:gd name="T43" fmla="*/ 2147483647 h 140"/>
                  <a:gd name="T44" fmla="*/ 2147483647 w 117"/>
                  <a:gd name="T45" fmla="*/ 2147483647 h 140"/>
                  <a:gd name="T46" fmla="*/ 2147483647 w 117"/>
                  <a:gd name="T47" fmla="*/ 2147483647 h 140"/>
                  <a:gd name="T48" fmla="*/ 2147483647 w 117"/>
                  <a:gd name="T49" fmla="*/ 2147483647 h 140"/>
                  <a:gd name="T50" fmla="*/ 2147483647 w 117"/>
                  <a:gd name="T51" fmla="*/ 2147483647 h 140"/>
                  <a:gd name="T52" fmla="*/ 2147483647 w 117"/>
                  <a:gd name="T53" fmla="*/ 2147483647 h 140"/>
                  <a:gd name="T54" fmla="*/ 2147483647 w 117"/>
                  <a:gd name="T55" fmla="*/ 2147483647 h 140"/>
                  <a:gd name="T56" fmla="*/ 2147483647 w 117"/>
                  <a:gd name="T57" fmla="*/ 2147483647 h 140"/>
                  <a:gd name="T58" fmla="*/ 2147483647 w 117"/>
                  <a:gd name="T59" fmla="*/ 2147483647 h 140"/>
                  <a:gd name="T60" fmla="*/ 2147483647 w 117"/>
                  <a:gd name="T61" fmla="*/ 2147483647 h 140"/>
                  <a:gd name="T62" fmla="*/ 2147483647 w 117"/>
                  <a:gd name="T63" fmla="*/ 2147483647 h 140"/>
                  <a:gd name="T64" fmla="*/ 2147483647 w 117"/>
                  <a:gd name="T65" fmla="*/ 2147483647 h 140"/>
                  <a:gd name="T66" fmla="*/ 2147483647 w 117"/>
                  <a:gd name="T67" fmla="*/ 2147483647 h 140"/>
                  <a:gd name="T68" fmla="*/ 2147483647 w 117"/>
                  <a:gd name="T69" fmla="*/ 2147483647 h 140"/>
                  <a:gd name="T70" fmla="*/ 2147483647 w 117"/>
                  <a:gd name="T71" fmla="*/ 2147483647 h 140"/>
                  <a:gd name="T72" fmla="*/ 2147483647 w 117"/>
                  <a:gd name="T73" fmla="*/ 2147483647 h 140"/>
                  <a:gd name="T74" fmla="*/ 2147483647 w 117"/>
                  <a:gd name="T75" fmla="*/ 2147483647 h 140"/>
                  <a:gd name="T76" fmla="*/ 2147483647 w 117"/>
                  <a:gd name="T77" fmla="*/ 2147483647 h 140"/>
                  <a:gd name="T78" fmla="*/ 2147483647 w 117"/>
                  <a:gd name="T79" fmla="*/ 2147483647 h 140"/>
                  <a:gd name="T80" fmla="*/ 2147483647 w 117"/>
                  <a:gd name="T81" fmla="*/ 2147483647 h 140"/>
                  <a:gd name="T82" fmla="*/ 2147483647 w 117"/>
                  <a:gd name="T83" fmla="*/ 2147483647 h 140"/>
                  <a:gd name="T84" fmla="*/ 2147483647 w 117"/>
                  <a:gd name="T85" fmla="*/ 2147483647 h 140"/>
                  <a:gd name="T86" fmla="*/ 2147483647 w 117"/>
                  <a:gd name="T87" fmla="*/ 2147483647 h 140"/>
                  <a:gd name="T88" fmla="*/ 2147483647 w 117"/>
                  <a:gd name="T89" fmla="*/ 2147483647 h 140"/>
                  <a:gd name="T90" fmla="*/ 2147483647 w 117"/>
                  <a:gd name="T91" fmla="*/ 2147483647 h 140"/>
                  <a:gd name="T92" fmla="*/ 2147483647 w 117"/>
                  <a:gd name="T93" fmla="*/ 2147483647 h 140"/>
                  <a:gd name="T94" fmla="*/ 2147483647 w 117"/>
                  <a:gd name="T95" fmla="*/ 2147483647 h 140"/>
                  <a:gd name="T96" fmla="*/ 2147483647 w 117"/>
                  <a:gd name="T97" fmla="*/ 2147483647 h 140"/>
                  <a:gd name="T98" fmla="*/ 2147483647 w 117"/>
                  <a:gd name="T99" fmla="*/ 2147483647 h 140"/>
                  <a:gd name="T100" fmla="*/ 2147483647 w 117"/>
                  <a:gd name="T101" fmla="*/ 2147483647 h 140"/>
                  <a:gd name="T102" fmla="*/ 2147483647 w 117"/>
                  <a:gd name="T103" fmla="*/ 2147483647 h 140"/>
                  <a:gd name="T104" fmla="*/ 2147483647 w 117"/>
                  <a:gd name="T105" fmla="*/ 2147483647 h 140"/>
                  <a:gd name="T106" fmla="*/ 2147483647 w 117"/>
                  <a:gd name="T107" fmla="*/ 2147483647 h 140"/>
                  <a:gd name="T108" fmla="*/ 2147483647 w 117"/>
                  <a:gd name="T109" fmla="*/ 2147483647 h 140"/>
                  <a:gd name="T110" fmla="*/ 2147483647 w 117"/>
                  <a:gd name="T111" fmla="*/ 2147483647 h 140"/>
                  <a:gd name="T112" fmla="*/ 2147483647 w 117"/>
                  <a:gd name="T113" fmla="*/ 2147483647 h 140"/>
                  <a:gd name="T114" fmla="*/ 2147483647 w 117"/>
                  <a:gd name="T115" fmla="*/ 2147483647 h 140"/>
                  <a:gd name="T116" fmla="*/ 2147483647 w 117"/>
                  <a:gd name="T117" fmla="*/ 2147483647 h 140"/>
                  <a:gd name="T118" fmla="*/ 2147483647 w 117"/>
                  <a:gd name="T119" fmla="*/ 2147483647 h 1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7"/>
                  <a:gd name="T181" fmla="*/ 0 h 140"/>
                  <a:gd name="T182" fmla="*/ 117 w 117"/>
                  <a:gd name="T183" fmla="*/ 140 h 1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7" h="140">
                    <a:moveTo>
                      <a:pt x="11" y="84"/>
                    </a:moveTo>
                    <a:cubicBezTo>
                      <a:pt x="16" y="81"/>
                      <a:pt x="23" y="80"/>
                      <a:pt x="27" y="85"/>
                    </a:cubicBezTo>
                    <a:cubicBezTo>
                      <a:pt x="28" y="87"/>
                      <a:pt x="30" y="90"/>
                      <a:pt x="31" y="92"/>
                    </a:cubicBezTo>
                    <a:cubicBezTo>
                      <a:pt x="31" y="92"/>
                      <a:pt x="31" y="92"/>
                      <a:pt x="31" y="92"/>
                    </a:cubicBezTo>
                    <a:cubicBezTo>
                      <a:pt x="32" y="94"/>
                      <a:pt x="33" y="95"/>
                      <a:pt x="34" y="97"/>
                    </a:cubicBezTo>
                    <a:cubicBezTo>
                      <a:pt x="34" y="97"/>
                      <a:pt x="34" y="97"/>
                      <a:pt x="34" y="97"/>
                    </a:cubicBezTo>
                    <a:cubicBezTo>
                      <a:pt x="34" y="98"/>
                      <a:pt x="35" y="98"/>
                      <a:pt x="36" y="99"/>
                    </a:cubicBezTo>
                    <a:cubicBezTo>
                      <a:pt x="44" y="108"/>
                      <a:pt x="57" y="111"/>
                      <a:pt x="70" y="109"/>
                    </a:cubicBezTo>
                    <a:cubicBezTo>
                      <a:pt x="63" y="116"/>
                      <a:pt x="60" y="127"/>
                      <a:pt x="56" y="136"/>
                    </a:cubicBezTo>
                    <a:cubicBezTo>
                      <a:pt x="56" y="137"/>
                      <a:pt x="57" y="139"/>
                      <a:pt x="58" y="139"/>
                    </a:cubicBezTo>
                    <a:cubicBezTo>
                      <a:pt x="69" y="140"/>
                      <a:pt x="78" y="135"/>
                      <a:pt x="82" y="124"/>
                    </a:cubicBezTo>
                    <a:cubicBezTo>
                      <a:pt x="84" y="117"/>
                      <a:pt x="86" y="110"/>
                      <a:pt x="90" y="104"/>
                    </a:cubicBezTo>
                    <a:cubicBezTo>
                      <a:pt x="92" y="101"/>
                      <a:pt x="95" y="99"/>
                      <a:pt x="96" y="97"/>
                    </a:cubicBezTo>
                    <a:cubicBezTo>
                      <a:pt x="115" y="79"/>
                      <a:pt x="113" y="43"/>
                      <a:pt x="89" y="31"/>
                    </a:cubicBezTo>
                    <a:cubicBezTo>
                      <a:pt x="88" y="30"/>
                      <a:pt x="86" y="29"/>
                      <a:pt x="85" y="29"/>
                    </a:cubicBezTo>
                    <a:cubicBezTo>
                      <a:pt x="99" y="25"/>
                      <a:pt x="112" y="15"/>
                      <a:pt x="117" y="1"/>
                    </a:cubicBezTo>
                    <a:cubicBezTo>
                      <a:pt x="117" y="1"/>
                      <a:pt x="116" y="0"/>
                      <a:pt x="116" y="1"/>
                    </a:cubicBezTo>
                    <a:cubicBezTo>
                      <a:pt x="108" y="10"/>
                      <a:pt x="96" y="21"/>
                      <a:pt x="83" y="23"/>
                    </a:cubicBezTo>
                    <a:cubicBezTo>
                      <a:pt x="77" y="24"/>
                      <a:pt x="70" y="24"/>
                      <a:pt x="64" y="25"/>
                    </a:cubicBezTo>
                    <a:cubicBezTo>
                      <a:pt x="40" y="25"/>
                      <a:pt x="15" y="39"/>
                      <a:pt x="2" y="58"/>
                    </a:cubicBezTo>
                    <a:cubicBezTo>
                      <a:pt x="2" y="59"/>
                      <a:pt x="3" y="59"/>
                      <a:pt x="3" y="59"/>
                    </a:cubicBezTo>
                    <a:cubicBezTo>
                      <a:pt x="20" y="44"/>
                      <a:pt x="44" y="29"/>
                      <a:pt x="68" y="32"/>
                    </a:cubicBezTo>
                    <a:cubicBezTo>
                      <a:pt x="89" y="34"/>
                      <a:pt x="106" y="50"/>
                      <a:pt x="101" y="73"/>
                    </a:cubicBezTo>
                    <a:cubicBezTo>
                      <a:pt x="98" y="87"/>
                      <a:pt x="90" y="96"/>
                      <a:pt x="76" y="100"/>
                    </a:cubicBezTo>
                    <a:cubicBezTo>
                      <a:pt x="69" y="102"/>
                      <a:pt x="62" y="104"/>
                      <a:pt x="55" y="102"/>
                    </a:cubicBezTo>
                    <a:cubicBezTo>
                      <a:pt x="50" y="99"/>
                      <a:pt x="45" y="96"/>
                      <a:pt x="43" y="90"/>
                    </a:cubicBezTo>
                    <a:cubicBezTo>
                      <a:pt x="41" y="84"/>
                      <a:pt x="40" y="78"/>
                      <a:pt x="45" y="74"/>
                    </a:cubicBezTo>
                    <a:cubicBezTo>
                      <a:pt x="48" y="72"/>
                      <a:pt x="54" y="70"/>
                      <a:pt x="57" y="73"/>
                    </a:cubicBezTo>
                    <a:cubicBezTo>
                      <a:pt x="59" y="74"/>
                      <a:pt x="60" y="77"/>
                      <a:pt x="60" y="79"/>
                    </a:cubicBezTo>
                    <a:cubicBezTo>
                      <a:pt x="58" y="86"/>
                      <a:pt x="49" y="84"/>
                      <a:pt x="54" y="77"/>
                    </a:cubicBezTo>
                    <a:cubicBezTo>
                      <a:pt x="55" y="77"/>
                      <a:pt x="54" y="77"/>
                      <a:pt x="54" y="77"/>
                    </a:cubicBezTo>
                    <a:cubicBezTo>
                      <a:pt x="45" y="80"/>
                      <a:pt x="53" y="92"/>
                      <a:pt x="61" y="85"/>
                    </a:cubicBezTo>
                    <a:cubicBezTo>
                      <a:pt x="67" y="79"/>
                      <a:pt x="61" y="69"/>
                      <a:pt x="54" y="68"/>
                    </a:cubicBezTo>
                    <a:cubicBezTo>
                      <a:pt x="46" y="67"/>
                      <a:pt x="36" y="72"/>
                      <a:pt x="36" y="82"/>
                    </a:cubicBezTo>
                    <a:cubicBezTo>
                      <a:pt x="36" y="82"/>
                      <a:pt x="36" y="83"/>
                      <a:pt x="36" y="83"/>
                    </a:cubicBezTo>
                    <a:cubicBezTo>
                      <a:pt x="34" y="75"/>
                      <a:pt x="36" y="67"/>
                      <a:pt x="45" y="61"/>
                    </a:cubicBezTo>
                    <a:cubicBezTo>
                      <a:pt x="59" y="52"/>
                      <a:pt x="67" y="63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7"/>
                      <a:pt x="73" y="77"/>
                    </a:cubicBezTo>
                    <a:cubicBezTo>
                      <a:pt x="80" y="76"/>
                      <a:pt x="81" y="67"/>
                      <a:pt x="80" y="61"/>
                    </a:cubicBezTo>
                    <a:cubicBezTo>
                      <a:pt x="79" y="52"/>
                      <a:pt x="72" y="46"/>
                      <a:pt x="63" y="44"/>
                    </a:cubicBezTo>
                    <a:cubicBezTo>
                      <a:pt x="48" y="41"/>
                      <a:pt x="31" y="53"/>
                      <a:pt x="29" y="68"/>
                    </a:cubicBezTo>
                    <a:cubicBezTo>
                      <a:pt x="28" y="70"/>
                      <a:pt x="27" y="73"/>
                      <a:pt x="27" y="75"/>
                    </a:cubicBezTo>
                    <a:cubicBezTo>
                      <a:pt x="27" y="77"/>
                      <a:pt x="28" y="78"/>
                      <a:pt x="28" y="80"/>
                    </a:cubicBezTo>
                    <a:cubicBezTo>
                      <a:pt x="25" y="78"/>
                      <a:pt x="23" y="77"/>
                      <a:pt x="20" y="77"/>
                    </a:cubicBezTo>
                    <a:cubicBezTo>
                      <a:pt x="14" y="77"/>
                      <a:pt x="8" y="80"/>
                      <a:pt x="5" y="84"/>
                    </a:cubicBezTo>
                    <a:cubicBezTo>
                      <a:pt x="2" y="88"/>
                      <a:pt x="0" y="93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7" y="92"/>
                      <a:pt x="6" y="87"/>
                      <a:pt x="11" y="84"/>
                    </a:cubicBezTo>
                    <a:close/>
                    <a:moveTo>
                      <a:pt x="79" y="107"/>
                    </a:moveTo>
                    <a:cubicBezTo>
                      <a:pt x="80" y="107"/>
                      <a:pt x="81" y="106"/>
                      <a:pt x="83" y="106"/>
                    </a:cubicBezTo>
                    <a:cubicBezTo>
                      <a:pt x="82" y="107"/>
                      <a:pt x="81" y="109"/>
                      <a:pt x="81" y="110"/>
                    </a:cubicBezTo>
                    <a:cubicBezTo>
                      <a:pt x="76" y="122"/>
                      <a:pt x="75" y="135"/>
                      <a:pt x="61" y="135"/>
                    </a:cubicBezTo>
                    <a:cubicBezTo>
                      <a:pt x="63" y="130"/>
                      <a:pt x="65" y="124"/>
                      <a:pt x="68" y="119"/>
                    </a:cubicBezTo>
                    <a:cubicBezTo>
                      <a:pt x="70" y="114"/>
                      <a:pt x="74" y="110"/>
                      <a:pt x="79" y="107"/>
                    </a:cubicBezTo>
                    <a:close/>
                    <a:moveTo>
                      <a:pt x="44" y="53"/>
                    </a:moveTo>
                    <a:cubicBezTo>
                      <a:pt x="48" y="51"/>
                      <a:pt x="51" y="49"/>
                      <a:pt x="55" y="48"/>
                    </a:cubicBezTo>
                    <a:cubicBezTo>
                      <a:pt x="63" y="45"/>
                      <a:pt x="73" y="50"/>
                      <a:pt x="76" y="58"/>
                    </a:cubicBezTo>
                    <a:cubicBezTo>
                      <a:pt x="78" y="62"/>
                      <a:pt x="79" y="72"/>
                      <a:pt x="73" y="75"/>
                    </a:cubicBezTo>
                    <a:cubicBezTo>
                      <a:pt x="75" y="55"/>
                      <a:pt x="58" y="49"/>
                      <a:pt x="44" y="53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8" name="Freeform 4706"/>
              <p:cNvSpPr>
                <a:spLocks noChangeArrowheads="1"/>
              </p:cNvSpPr>
              <p:nvPr/>
            </p:nvSpPr>
            <p:spPr bwMode="auto">
              <a:xfrm>
                <a:off x="2284790" y="135964"/>
                <a:ext cx="138921" cy="106407"/>
              </a:xfrm>
              <a:custGeom>
                <a:avLst/>
                <a:gdLst>
                  <a:gd name="T0" fmla="*/ 0 w 58"/>
                  <a:gd name="T1" fmla="*/ 2147483647 h 44"/>
                  <a:gd name="T2" fmla="*/ 2147483647 w 58"/>
                  <a:gd name="T3" fmla="*/ 2147483647 h 44"/>
                  <a:gd name="T4" fmla="*/ 2147483647 w 58"/>
                  <a:gd name="T5" fmla="*/ 2147483647 h 44"/>
                  <a:gd name="T6" fmla="*/ 2147483647 w 58"/>
                  <a:gd name="T7" fmla="*/ 2147483647 h 44"/>
                  <a:gd name="T8" fmla="*/ 2147483647 w 58"/>
                  <a:gd name="T9" fmla="*/ 2147483647 h 44"/>
                  <a:gd name="T10" fmla="*/ 2147483647 w 58"/>
                  <a:gd name="T11" fmla="*/ 2147483647 h 44"/>
                  <a:gd name="T12" fmla="*/ 2147483647 w 58"/>
                  <a:gd name="T13" fmla="*/ 2147483647 h 44"/>
                  <a:gd name="T14" fmla="*/ 2147483647 w 58"/>
                  <a:gd name="T15" fmla="*/ 2147483647 h 44"/>
                  <a:gd name="T16" fmla="*/ 2147483647 w 58"/>
                  <a:gd name="T17" fmla="*/ 2147483647 h 44"/>
                  <a:gd name="T18" fmla="*/ 2147483647 w 58"/>
                  <a:gd name="T19" fmla="*/ 2147483647 h 44"/>
                  <a:gd name="T20" fmla="*/ 0 w 58"/>
                  <a:gd name="T21" fmla="*/ 2147483647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44"/>
                  <a:gd name="T35" fmla="*/ 58 w 58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44">
                    <a:moveTo>
                      <a:pt x="0" y="17"/>
                    </a:moveTo>
                    <a:cubicBezTo>
                      <a:pt x="0" y="16"/>
                      <a:pt x="0" y="16"/>
                      <a:pt x="1" y="16"/>
                    </a:cubicBezTo>
                    <a:cubicBezTo>
                      <a:pt x="12" y="28"/>
                      <a:pt x="21" y="42"/>
                      <a:pt x="39" y="35"/>
                    </a:cubicBezTo>
                    <a:cubicBezTo>
                      <a:pt x="45" y="32"/>
                      <a:pt x="50" y="28"/>
                      <a:pt x="51" y="21"/>
                    </a:cubicBezTo>
                    <a:cubicBezTo>
                      <a:pt x="51" y="16"/>
                      <a:pt x="47" y="12"/>
                      <a:pt x="43" y="10"/>
                    </a:cubicBezTo>
                    <a:cubicBezTo>
                      <a:pt x="34" y="7"/>
                      <a:pt x="32" y="21"/>
                      <a:pt x="39" y="22"/>
                    </a:cubicBezTo>
                    <a:cubicBezTo>
                      <a:pt x="39" y="22"/>
                      <a:pt x="39" y="23"/>
                      <a:pt x="39" y="23"/>
                    </a:cubicBezTo>
                    <a:cubicBezTo>
                      <a:pt x="28" y="25"/>
                      <a:pt x="27" y="9"/>
                      <a:pt x="36" y="5"/>
                    </a:cubicBezTo>
                    <a:cubicBezTo>
                      <a:pt x="48" y="0"/>
                      <a:pt x="58" y="14"/>
                      <a:pt x="56" y="24"/>
                    </a:cubicBezTo>
                    <a:cubicBezTo>
                      <a:pt x="54" y="35"/>
                      <a:pt x="41" y="41"/>
                      <a:pt x="31" y="42"/>
                    </a:cubicBezTo>
                    <a:cubicBezTo>
                      <a:pt x="17" y="44"/>
                      <a:pt x="2" y="31"/>
                      <a:pt x="0" y="1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19" name="Freeform 4707"/>
              <p:cNvSpPr>
                <a:spLocks noChangeArrowheads="1"/>
              </p:cNvSpPr>
              <p:nvPr/>
            </p:nvSpPr>
            <p:spPr bwMode="auto">
              <a:xfrm>
                <a:off x="1436491" y="174388"/>
                <a:ext cx="41380" cy="53203"/>
              </a:xfrm>
              <a:custGeom>
                <a:avLst/>
                <a:gdLst>
                  <a:gd name="T0" fmla="*/ 2147483647 w 17"/>
                  <a:gd name="T1" fmla="*/ 2147483647 h 22"/>
                  <a:gd name="T2" fmla="*/ 2147483647 w 17"/>
                  <a:gd name="T3" fmla="*/ 2147483647 h 22"/>
                  <a:gd name="T4" fmla="*/ 2147483647 w 17"/>
                  <a:gd name="T5" fmla="*/ 0 h 22"/>
                  <a:gd name="T6" fmla="*/ 2147483647 w 17"/>
                  <a:gd name="T7" fmla="*/ 0 h 22"/>
                  <a:gd name="T8" fmla="*/ 2147483647 w 17"/>
                  <a:gd name="T9" fmla="*/ 2147483647 h 22"/>
                  <a:gd name="T10" fmla="*/ 2147483647 w 17"/>
                  <a:gd name="T11" fmla="*/ 2147483647 h 22"/>
                  <a:gd name="T12" fmla="*/ 2147483647 w 17"/>
                  <a:gd name="T13" fmla="*/ 2147483647 h 22"/>
                  <a:gd name="T14" fmla="*/ 2147483647 w 17"/>
                  <a:gd name="T15" fmla="*/ 2147483647 h 22"/>
                  <a:gd name="T16" fmla="*/ 2147483647 w 17"/>
                  <a:gd name="T17" fmla="*/ 2147483647 h 22"/>
                  <a:gd name="T18" fmla="*/ 2147483647 w 17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8" y="16"/>
                    </a:moveTo>
                    <a:cubicBezTo>
                      <a:pt x="5" y="15"/>
                      <a:pt x="5" y="11"/>
                      <a:pt x="5" y="8"/>
                    </a:cubicBezTo>
                    <a:cubicBezTo>
                      <a:pt x="5" y="5"/>
                      <a:pt x="6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3"/>
                      <a:pt x="0" y="8"/>
                      <a:pt x="1" y="12"/>
                    </a:cubicBezTo>
                    <a:cubicBezTo>
                      <a:pt x="1" y="17"/>
                      <a:pt x="5" y="22"/>
                      <a:pt x="10" y="21"/>
                    </a:cubicBezTo>
                    <a:cubicBezTo>
                      <a:pt x="14" y="21"/>
                      <a:pt x="17" y="17"/>
                      <a:pt x="17" y="13"/>
                    </a:cubicBezTo>
                    <a:cubicBezTo>
                      <a:pt x="17" y="10"/>
                      <a:pt x="14" y="7"/>
                      <a:pt x="11" y="8"/>
                    </a:cubicBezTo>
                    <a:cubicBezTo>
                      <a:pt x="10" y="8"/>
                      <a:pt x="10" y="9"/>
                      <a:pt x="11" y="9"/>
                    </a:cubicBezTo>
                    <a:cubicBezTo>
                      <a:pt x="14" y="12"/>
                      <a:pt x="12" y="17"/>
                      <a:pt x="8" y="16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0" name="Freeform 4708"/>
              <p:cNvSpPr>
                <a:spLocks noEditPoints="1" noChangeArrowheads="1"/>
              </p:cNvSpPr>
              <p:nvPr/>
            </p:nvSpPr>
            <p:spPr bwMode="auto">
              <a:xfrm>
                <a:off x="1471960" y="121184"/>
                <a:ext cx="505433" cy="200990"/>
              </a:xfrm>
              <a:custGeom>
                <a:avLst/>
                <a:gdLst>
                  <a:gd name="T0" fmla="*/ 2147483647 w 209"/>
                  <a:gd name="T1" fmla="*/ 2147483647 h 84"/>
                  <a:gd name="T2" fmla="*/ 2147483647 w 209"/>
                  <a:gd name="T3" fmla="*/ 2147483647 h 84"/>
                  <a:gd name="T4" fmla="*/ 2147483647 w 209"/>
                  <a:gd name="T5" fmla="*/ 2147483647 h 84"/>
                  <a:gd name="T6" fmla="*/ 2147483647 w 209"/>
                  <a:gd name="T7" fmla="*/ 2147483647 h 84"/>
                  <a:gd name="T8" fmla="*/ 2147483647 w 209"/>
                  <a:gd name="T9" fmla="*/ 2147483647 h 84"/>
                  <a:gd name="T10" fmla="*/ 2147483647 w 209"/>
                  <a:gd name="T11" fmla="*/ 2147483647 h 84"/>
                  <a:gd name="T12" fmla="*/ 2147483647 w 209"/>
                  <a:gd name="T13" fmla="*/ 2147483647 h 84"/>
                  <a:gd name="T14" fmla="*/ 2147483647 w 209"/>
                  <a:gd name="T15" fmla="*/ 2147483647 h 84"/>
                  <a:gd name="T16" fmla="*/ 2147483647 w 209"/>
                  <a:gd name="T17" fmla="*/ 2147483647 h 84"/>
                  <a:gd name="T18" fmla="*/ 2147483647 w 209"/>
                  <a:gd name="T19" fmla="*/ 2147483647 h 84"/>
                  <a:gd name="T20" fmla="*/ 2147483647 w 209"/>
                  <a:gd name="T21" fmla="*/ 2147483647 h 84"/>
                  <a:gd name="T22" fmla="*/ 2147483647 w 209"/>
                  <a:gd name="T23" fmla="*/ 2147483647 h 84"/>
                  <a:gd name="T24" fmla="*/ 2147483647 w 209"/>
                  <a:gd name="T25" fmla="*/ 2147483647 h 84"/>
                  <a:gd name="T26" fmla="*/ 2147483647 w 209"/>
                  <a:gd name="T27" fmla="*/ 2147483647 h 84"/>
                  <a:gd name="T28" fmla="*/ 2147483647 w 209"/>
                  <a:gd name="T29" fmla="*/ 2147483647 h 84"/>
                  <a:gd name="T30" fmla="*/ 2147483647 w 209"/>
                  <a:gd name="T31" fmla="*/ 2147483647 h 84"/>
                  <a:gd name="T32" fmla="*/ 2147483647 w 209"/>
                  <a:gd name="T33" fmla="*/ 2147483647 h 84"/>
                  <a:gd name="T34" fmla="*/ 2147483647 w 209"/>
                  <a:gd name="T35" fmla="*/ 2147483647 h 84"/>
                  <a:gd name="T36" fmla="*/ 2147483647 w 209"/>
                  <a:gd name="T37" fmla="*/ 2147483647 h 84"/>
                  <a:gd name="T38" fmla="*/ 2147483647 w 209"/>
                  <a:gd name="T39" fmla="*/ 2147483647 h 84"/>
                  <a:gd name="T40" fmla="*/ 2147483647 w 209"/>
                  <a:gd name="T41" fmla="*/ 2147483647 h 84"/>
                  <a:gd name="T42" fmla="*/ 2147483647 w 209"/>
                  <a:gd name="T43" fmla="*/ 2147483647 h 84"/>
                  <a:gd name="T44" fmla="*/ 2147483647 w 209"/>
                  <a:gd name="T45" fmla="*/ 2147483647 h 84"/>
                  <a:gd name="T46" fmla="*/ 2147483647 w 209"/>
                  <a:gd name="T47" fmla="*/ 2147483647 h 84"/>
                  <a:gd name="T48" fmla="*/ 2147483647 w 209"/>
                  <a:gd name="T49" fmla="*/ 2147483647 h 84"/>
                  <a:gd name="T50" fmla="*/ 2147483647 w 209"/>
                  <a:gd name="T51" fmla="*/ 2147483647 h 84"/>
                  <a:gd name="T52" fmla="*/ 2147483647 w 209"/>
                  <a:gd name="T53" fmla="*/ 2147483647 h 84"/>
                  <a:gd name="T54" fmla="*/ 2147483647 w 209"/>
                  <a:gd name="T55" fmla="*/ 2147483647 h 84"/>
                  <a:gd name="T56" fmla="*/ 2147483647 w 209"/>
                  <a:gd name="T57" fmla="*/ 2147483647 h 84"/>
                  <a:gd name="T58" fmla="*/ 2147483647 w 209"/>
                  <a:gd name="T59" fmla="*/ 2147483647 h 84"/>
                  <a:gd name="T60" fmla="*/ 2147483647 w 209"/>
                  <a:gd name="T61" fmla="*/ 2147483647 h 84"/>
                  <a:gd name="T62" fmla="*/ 2147483647 w 209"/>
                  <a:gd name="T63" fmla="*/ 2147483647 h 84"/>
                  <a:gd name="T64" fmla="*/ 2147483647 w 209"/>
                  <a:gd name="T65" fmla="*/ 2147483647 h 84"/>
                  <a:gd name="T66" fmla="*/ 2147483647 w 209"/>
                  <a:gd name="T67" fmla="*/ 2147483647 h 84"/>
                  <a:gd name="T68" fmla="*/ 2147483647 w 209"/>
                  <a:gd name="T69" fmla="*/ 2147483647 h 84"/>
                  <a:gd name="T70" fmla="*/ 2147483647 w 209"/>
                  <a:gd name="T71" fmla="*/ 2147483647 h 84"/>
                  <a:gd name="T72" fmla="*/ 2147483647 w 209"/>
                  <a:gd name="T73" fmla="*/ 2147483647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9"/>
                  <a:gd name="T112" fmla="*/ 0 h 84"/>
                  <a:gd name="T113" fmla="*/ 209 w 209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9" h="84">
                    <a:moveTo>
                      <a:pt x="209" y="77"/>
                    </a:moveTo>
                    <a:cubicBezTo>
                      <a:pt x="201" y="63"/>
                      <a:pt x="192" y="58"/>
                      <a:pt x="177" y="54"/>
                    </a:cubicBezTo>
                    <a:cubicBezTo>
                      <a:pt x="166" y="51"/>
                      <a:pt x="155" y="46"/>
                      <a:pt x="144" y="43"/>
                    </a:cubicBezTo>
                    <a:cubicBezTo>
                      <a:pt x="148" y="43"/>
                      <a:pt x="152" y="42"/>
                      <a:pt x="156" y="40"/>
                    </a:cubicBezTo>
                    <a:cubicBezTo>
                      <a:pt x="167" y="35"/>
                      <a:pt x="174" y="17"/>
                      <a:pt x="163" y="7"/>
                    </a:cubicBezTo>
                    <a:cubicBezTo>
                      <a:pt x="155" y="1"/>
                      <a:pt x="142" y="0"/>
                      <a:pt x="137" y="11"/>
                    </a:cubicBezTo>
                    <a:cubicBezTo>
                      <a:pt x="132" y="21"/>
                      <a:pt x="147" y="35"/>
                      <a:pt x="154" y="24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39" y="28"/>
                      <a:pt x="137" y="6"/>
                      <a:pt x="151" y="8"/>
                    </a:cubicBezTo>
                    <a:cubicBezTo>
                      <a:pt x="160" y="9"/>
                      <a:pt x="166" y="17"/>
                      <a:pt x="161" y="26"/>
                    </a:cubicBezTo>
                    <a:cubicBezTo>
                      <a:pt x="153" y="44"/>
                      <a:pt x="129" y="34"/>
                      <a:pt x="114" y="32"/>
                    </a:cubicBezTo>
                    <a:cubicBezTo>
                      <a:pt x="114" y="32"/>
                      <a:pt x="114" y="32"/>
                      <a:pt x="114" y="32"/>
                    </a:cubicBezTo>
                    <a:cubicBezTo>
                      <a:pt x="100" y="28"/>
                      <a:pt x="87" y="28"/>
                      <a:pt x="74" y="33"/>
                    </a:cubicBezTo>
                    <a:cubicBezTo>
                      <a:pt x="55" y="41"/>
                      <a:pt x="32" y="53"/>
                      <a:pt x="18" y="32"/>
                    </a:cubicBezTo>
                    <a:cubicBezTo>
                      <a:pt x="16" y="29"/>
                      <a:pt x="0" y="7"/>
                      <a:pt x="14" y="36"/>
                    </a:cubicBezTo>
                    <a:cubicBezTo>
                      <a:pt x="20" y="49"/>
                      <a:pt x="40" y="52"/>
                      <a:pt x="53" y="48"/>
                    </a:cubicBezTo>
                    <a:cubicBezTo>
                      <a:pt x="61" y="45"/>
                      <a:pt x="69" y="42"/>
                      <a:pt x="77" y="39"/>
                    </a:cubicBezTo>
                    <a:cubicBezTo>
                      <a:pt x="89" y="37"/>
                      <a:pt x="102" y="39"/>
                      <a:pt x="106" y="50"/>
                    </a:cubicBezTo>
                    <a:cubicBezTo>
                      <a:pt x="110" y="59"/>
                      <a:pt x="105" y="70"/>
                      <a:pt x="96" y="74"/>
                    </a:cubicBezTo>
                    <a:cubicBezTo>
                      <a:pt x="87" y="77"/>
                      <a:pt x="76" y="75"/>
                      <a:pt x="73" y="65"/>
                    </a:cubicBezTo>
                    <a:cubicBezTo>
                      <a:pt x="72" y="60"/>
                      <a:pt x="73" y="54"/>
                      <a:pt x="78" y="52"/>
                    </a:cubicBezTo>
                    <a:cubicBezTo>
                      <a:pt x="87" y="49"/>
                      <a:pt x="97" y="59"/>
                      <a:pt x="87" y="66"/>
                    </a:cubicBezTo>
                    <a:cubicBezTo>
                      <a:pt x="87" y="66"/>
                      <a:pt x="87" y="67"/>
                      <a:pt x="88" y="67"/>
                    </a:cubicBezTo>
                    <a:cubicBezTo>
                      <a:pt x="105" y="61"/>
                      <a:pt x="86" y="39"/>
                      <a:pt x="73" y="49"/>
                    </a:cubicBezTo>
                    <a:cubicBezTo>
                      <a:pt x="60" y="57"/>
                      <a:pt x="68" y="79"/>
                      <a:pt x="82" y="81"/>
                    </a:cubicBezTo>
                    <a:cubicBezTo>
                      <a:pt x="97" y="84"/>
                      <a:pt x="116" y="72"/>
                      <a:pt x="114" y="55"/>
                    </a:cubicBezTo>
                    <a:cubicBezTo>
                      <a:pt x="113" y="47"/>
                      <a:pt x="107" y="39"/>
                      <a:pt x="99" y="36"/>
                    </a:cubicBezTo>
                    <a:cubicBezTo>
                      <a:pt x="99" y="36"/>
                      <a:pt x="98" y="36"/>
                      <a:pt x="98" y="35"/>
                    </a:cubicBezTo>
                    <a:cubicBezTo>
                      <a:pt x="101" y="35"/>
                      <a:pt x="105" y="36"/>
                      <a:pt x="109" y="37"/>
                    </a:cubicBezTo>
                    <a:cubicBezTo>
                      <a:pt x="142" y="47"/>
                      <a:pt x="171" y="82"/>
                      <a:pt x="207" y="79"/>
                    </a:cubicBezTo>
                    <a:cubicBezTo>
                      <a:pt x="207" y="79"/>
                      <a:pt x="207" y="79"/>
                      <a:pt x="208" y="79"/>
                    </a:cubicBezTo>
                    <a:cubicBezTo>
                      <a:pt x="208" y="79"/>
                      <a:pt x="209" y="78"/>
                      <a:pt x="209" y="77"/>
                    </a:cubicBezTo>
                    <a:close/>
                    <a:moveTo>
                      <a:pt x="155" y="53"/>
                    </a:moveTo>
                    <a:cubicBezTo>
                      <a:pt x="158" y="54"/>
                      <a:pt x="160" y="55"/>
                      <a:pt x="162" y="55"/>
                    </a:cubicBezTo>
                    <a:cubicBezTo>
                      <a:pt x="171" y="58"/>
                      <a:pt x="180" y="60"/>
                      <a:pt x="189" y="63"/>
                    </a:cubicBezTo>
                    <a:cubicBezTo>
                      <a:pt x="196" y="66"/>
                      <a:pt x="201" y="70"/>
                      <a:pt x="206" y="77"/>
                    </a:cubicBezTo>
                    <a:cubicBezTo>
                      <a:pt x="187" y="72"/>
                      <a:pt x="171" y="63"/>
                      <a:pt x="155" y="53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1" name="Freeform 4709"/>
              <p:cNvSpPr>
                <a:spLocks noChangeArrowheads="1"/>
              </p:cNvSpPr>
              <p:nvPr/>
            </p:nvSpPr>
            <p:spPr bwMode="auto">
              <a:xfrm>
                <a:off x="2544895" y="0"/>
                <a:ext cx="186213" cy="144832"/>
              </a:xfrm>
              <a:custGeom>
                <a:avLst/>
                <a:gdLst>
                  <a:gd name="T0" fmla="*/ 2147483647 w 77"/>
                  <a:gd name="T1" fmla="*/ 2147483647 h 60"/>
                  <a:gd name="T2" fmla="*/ 2147483647 w 77"/>
                  <a:gd name="T3" fmla="*/ 2147483647 h 60"/>
                  <a:gd name="T4" fmla="*/ 2147483647 w 77"/>
                  <a:gd name="T5" fmla="*/ 2147483647 h 60"/>
                  <a:gd name="T6" fmla="*/ 2147483647 w 77"/>
                  <a:gd name="T7" fmla="*/ 2147483647 h 60"/>
                  <a:gd name="T8" fmla="*/ 0 w 77"/>
                  <a:gd name="T9" fmla="*/ 2147483647 h 60"/>
                  <a:gd name="T10" fmla="*/ 0 w 77"/>
                  <a:gd name="T11" fmla="*/ 2147483647 h 60"/>
                  <a:gd name="T12" fmla="*/ 2147483647 w 77"/>
                  <a:gd name="T13" fmla="*/ 2147483647 h 60"/>
                  <a:gd name="T14" fmla="*/ 2147483647 w 77"/>
                  <a:gd name="T15" fmla="*/ 2147483647 h 60"/>
                  <a:gd name="T16" fmla="*/ 2147483647 w 77"/>
                  <a:gd name="T17" fmla="*/ 2147483647 h 60"/>
                  <a:gd name="T18" fmla="*/ 2147483647 w 77"/>
                  <a:gd name="T19" fmla="*/ 2147483647 h 60"/>
                  <a:gd name="T20" fmla="*/ 2147483647 w 77"/>
                  <a:gd name="T21" fmla="*/ 2147483647 h 60"/>
                  <a:gd name="T22" fmla="*/ 2147483647 w 77"/>
                  <a:gd name="T23" fmla="*/ 2147483647 h 60"/>
                  <a:gd name="T24" fmla="*/ 2147483647 w 77"/>
                  <a:gd name="T25" fmla="*/ 2147483647 h 60"/>
                  <a:gd name="T26" fmla="*/ 2147483647 w 77"/>
                  <a:gd name="T27" fmla="*/ 2147483647 h 60"/>
                  <a:gd name="T28" fmla="*/ 2147483647 w 77"/>
                  <a:gd name="T29" fmla="*/ 2147483647 h 60"/>
                  <a:gd name="T30" fmla="*/ 2147483647 w 77"/>
                  <a:gd name="T31" fmla="*/ 2147483647 h 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"/>
                  <a:gd name="T49" fmla="*/ 0 h 60"/>
                  <a:gd name="T50" fmla="*/ 77 w 77"/>
                  <a:gd name="T51" fmla="*/ 60 h 6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" h="60">
                    <a:moveTo>
                      <a:pt x="56" y="12"/>
                    </a:moveTo>
                    <a:cubicBezTo>
                      <a:pt x="53" y="16"/>
                      <a:pt x="50" y="21"/>
                      <a:pt x="48" y="25"/>
                    </a:cubicBezTo>
                    <a:cubicBezTo>
                      <a:pt x="44" y="31"/>
                      <a:pt x="39" y="37"/>
                      <a:pt x="36" y="43"/>
                    </a:cubicBezTo>
                    <a:cubicBezTo>
                      <a:pt x="32" y="49"/>
                      <a:pt x="29" y="54"/>
                      <a:pt x="23" y="56"/>
                    </a:cubicBezTo>
                    <a:cubicBezTo>
                      <a:pt x="16" y="60"/>
                      <a:pt x="7" y="6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2" y="56"/>
                      <a:pt x="27" y="53"/>
                      <a:pt x="27" y="37"/>
                    </a:cubicBezTo>
                    <a:cubicBezTo>
                      <a:pt x="27" y="33"/>
                      <a:pt x="24" y="26"/>
                      <a:pt x="19" y="25"/>
                    </a:cubicBezTo>
                    <a:cubicBezTo>
                      <a:pt x="13" y="24"/>
                      <a:pt x="8" y="31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29"/>
                      <a:pt x="8" y="24"/>
                      <a:pt x="15" y="21"/>
                    </a:cubicBezTo>
                    <a:cubicBezTo>
                      <a:pt x="21" y="19"/>
                      <a:pt x="28" y="24"/>
                      <a:pt x="30" y="30"/>
                    </a:cubicBezTo>
                    <a:cubicBezTo>
                      <a:pt x="31" y="32"/>
                      <a:pt x="32" y="35"/>
                      <a:pt x="32" y="38"/>
                    </a:cubicBezTo>
                    <a:cubicBezTo>
                      <a:pt x="44" y="20"/>
                      <a:pt x="54" y="0"/>
                      <a:pt x="77" y="2"/>
                    </a:cubicBezTo>
                    <a:cubicBezTo>
                      <a:pt x="77" y="2"/>
                      <a:pt x="77" y="2"/>
                      <a:pt x="77" y="2"/>
                    </a:cubicBezTo>
                    <a:cubicBezTo>
                      <a:pt x="68" y="4"/>
                      <a:pt x="62" y="5"/>
                      <a:pt x="56" y="12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2" name="Freeform 4710"/>
              <p:cNvSpPr>
                <a:spLocks noChangeArrowheads="1"/>
              </p:cNvSpPr>
              <p:nvPr/>
            </p:nvSpPr>
            <p:spPr bwMode="auto">
              <a:xfrm>
                <a:off x="2234541" y="112318"/>
                <a:ext cx="425627" cy="183256"/>
              </a:xfrm>
              <a:custGeom>
                <a:avLst/>
                <a:gdLst>
                  <a:gd name="T0" fmla="*/ 2147483647 w 177"/>
                  <a:gd name="T1" fmla="*/ 2147483647 h 77"/>
                  <a:gd name="T2" fmla="*/ 2147483647 w 177"/>
                  <a:gd name="T3" fmla="*/ 2147483647 h 77"/>
                  <a:gd name="T4" fmla="*/ 2147483647 w 177"/>
                  <a:gd name="T5" fmla="*/ 2147483647 h 77"/>
                  <a:gd name="T6" fmla="*/ 2147483647 w 177"/>
                  <a:gd name="T7" fmla="*/ 2147483647 h 77"/>
                  <a:gd name="T8" fmla="*/ 2147483647 w 177"/>
                  <a:gd name="T9" fmla="*/ 2147483647 h 77"/>
                  <a:gd name="T10" fmla="*/ 2147483647 w 177"/>
                  <a:gd name="T11" fmla="*/ 2147483647 h 77"/>
                  <a:gd name="T12" fmla="*/ 2147483647 w 177"/>
                  <a:gd name="T13" fmla="*/ 2147483647 h 77"/>
                  <a:gd name="T14" fmla="*/ 2147483647 w 177"/>
                  <a:gd name="T15" fmla="*/ 2147483647 h 77"/>
                  <a:gd name="T16" fmla="*/ 2147483647 w 177"/>
                  <a:gd name="T17" fmla="*/ 2147483647 h 77"/>
                  <a:gd name="T18" fmla="*/ 2147483647 w 177"/>
                  <a:gd name="T19" fmla="*/ 2147483647 h 77"/>
                  <a:gd name="T20" fmla="*/ 2147483647 w 177"/>
                  <a:gd name="T21" fmla="*/ 2147483647 h 77"/>
                  <a:gd name="T22" fmla="*/ 2147483647 w 177"/>
                  <a:gd name="T23" fmla="*/ 2147483647 h 77"/>
                  <a:gd name="T24" fmla="*/ 2147483647 w 177"/>
                  <a:gd name="T25" fmla="*/ 2147483647 h 77"/>
                  <a:gd name="T26" fmla="*/ 2147483647 w 177"/>
                  <a:gd name="T27" fmla="*/ 2147483647 h 77"/>
                  <a:gd name="T28" fmla="*/ 2147483647 w 177"/>
                  <a:gd name="T29" fmla="*/ 2147483647 h 77"/>
                  <a:gd name="T30" fmla="*/ 2147483647 w 177"/>
                  <a:gd name="T31" fmla="*/ 2147483647 h 77"/>
                  <a:gd name="T32" fmla="*/ 2147483647 w 177"/>
                  <a:gd name="T33" fmla="*/ 2147483647 h 77"/>
                  <a:gd name="T34" fmla="*/ 2147483647 w 177"/>
                  <a:gd name="T35" fmla="*/ 2147483647 h 77"/>
                  <a:gd name="T36" fmla="*/ 2147483647 w 177"/>
                  <a:gd name="T37" fmla="*/ 2147483647 h 77"/>
                  <a:gd name="T38" fmla="*/ 2147483647 w 177"/>
                  <a:gd name="T39" fmla="*/ 2147483647 h 77"/>
                  <a:gd name="T40" fmla="*/ 2147483647 w 177"/>
                  <a:gd name="T41" fmla="*/ 2147483647 h 77"/>
                  <a:gd name="T42" fmla="*/ 2147483647 w 177"/>
                  <a:gd name="T43" fmla="*/ 2147483647 h 77"/>
                  <a:gd name="T44" fmla="*/ 2147483647 w 177"/>
                  <a:gd name="T45" fmla="*/ 2147483647 h 77"/>
                  <a:gd name="T46" fmla="*/ 2147483647 w 177"/>
                  <a:gd name="T47" fmla="*/ 2147483647 h 77"/>
                  <a:gd name="T48" fmla="*/ 2147483647 w 177"/>
                  <a:gd name="T49" fmla="*/ 2147483647 h 77"/>
                  <a:gd name="T50" fmla="*/ 2147483647 w 177"/>
                  <a:gd name="T51" fmla="*/ 2147483647 h 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77"/>
                  <a:gd name="T80" fmla="*/ 177 w 177"/>
                  <a:gd name="T81" fmla="*/ 77 h 7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77">
                    <a:moveTo>
                      <a:pt x="2" y="49"/>
                    </a:moveTo>
                    <a:cubicBezTo>
                      <a:pt x="17" y="65"/>
                      <a:pt x="40" y="68"/>
                      <a:pt x="62" y="66"/>
                    </a:cubicBezTo>
                    <a:cubicBezTo>
                      <a:pt x="64" y="65"/>
                      <a:pt x="65" y="65"/>
                      <a:pt x="67" y="65"/>
                    </a:cubicBezTo>
                    <a:cubicBezTo>
                      <a:pt x="71" y="63"/>
                      <a:pt x="74" y="62"/>
                      <a:pt x="78" y="59"/>
                    </a:cubicBezTo>
                    <a:cubicBezTo>
                      <a:pt x="80" y="58"/>
                      <a:pt x="83" y="55"/>
                      <a:pt x="85" y="52"/>
                    </a:cubicBezTo>
                    <a:cubicBezTo>
                      <a:pt x="87" y="48"/>
                      <a:pt x="85" y="45"/>
                      <a:pt x="85" y="42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92" y="46"/>
                      <a:pt x="88" y="57"/>
                      <a:pt x="83" y="62"/>
                    </a:cubicBezTo>
                    <a:cubicBezTo>
                      <a:pt x="83" y="62"/>
                      <a:pt x="82" y="62"/>
                      <a:pt x="82" y="63"/>
                    </a:cubicBezTo>
                    <a:cubicBezTo>
                      <a:pt x="97" y="57"/>
                      <a:pt x="113" y="54"/>
                      <a:pt x="115" y="35"/>
                    </a:cubicBezTo>
                    <a:cubicBezTo>
                      <a:pt x="116" y="26"/>
                      <a:pt x="112" y="16"/>
                      <a:pt x="104" y="12"/>
                    </a:cubicBezTo>
                    <a:cubicBezTo>
                      <a:pt x="90" y="5"/>
                      <a:pt x="82" y="28"/>
                      <a:pt x="99" y="30"/>
                    </a:cubicBezTo>
                    <a:cubicBezTo>
                      <a:pt x="99" y="30"/>
                      <a:pt x="99" y="31"/>
                      <a:pt x="99" y="31"/>
                    </a:cubicBezTo>
                    <a:cubicBezTo>
                      <a:pt x="87" y="36"/>
                      <a:pt x="80" y="20"/>
                      <a:pt x="86" y="11"/>
                    </a:cubicBezTo>
                    <a:cubicBezTo>
                      <a:pt x="92" y="0"/>
                      <a:pt x="106" y="3"/>
                      <a:pt x="114" y="10"/>
                    </a:cubicBezTo>
                    <a:cubicBezTo>
                      <a:pt x="124" y="19"/>
                      <a:pt x="125" y="38"/>
                      <a:pt x="118" y="49"/>
                    </a:cubicBezTo>
                    <a:cubicBezTo>
                      <a:pt x="117" y="50"/>
                      <a:pt x="117" y="51"/>
                      <a:pt x="116" y="52"/>
                    </a:cubicBezTo>
                    <a:cubicBezTo>
                      <a:pt x="125" y="43"/>
                      <a:pt x="135" y="33"/>
                      <a:pt x="146" y="25"/>
                    </a:cubicBezTo>
                    <a:cubicBezTo>
                      <a:pt x="155" y="17"/>
                      <a:pt x="165" y="14"/>
                      <a:pt x="176" y="17"/>
                    </a:cubicBezTo>
                    <a:cubicBezTo>
                      <a:pt x="177" y="18"/>
                      <a:pt x="177" y="19"/>
                      <a:pt x="176" y="19"/>
                    </a:cubicBezTo>
                    <a:cubicBezTo>
                      <a:pt x="152" y="16"/>
                      <a:pt x="140" y="36"/>
                      <a:pt x="125" y="50"/>
                    </a:cubicBezTo>
                    <a:cubicBezTo>
                      <a:pt x="144" y="43"/>
                      <a:pt x="162" y="32"/>
                      <a:pt x="176" y="19"/>
                    </a:cubicBezTo>
                    <a:cubicBezTo>
                      <a:pt x="176" y="19"/>
                      <a:pt x="176" y="19"/>
                      <a:pt x="176" y="19"/>
                    </a:cubicBezTo>
                    <a:cubicBezTo>
                      <a:pt x="154" y="44"/>
                      <a:pt x="122" y="59"/>
                      <a:pt x="91" y="68"/>
                    </a:cubicBezTo>
                    <a:cubicBezTo>
                      <a:pt x="60" y="75"/>
                      <a:pt x="22" y="77"/>
                      <a:pt x="1" y="50"/>
                    </a:cubicBezTo>
                    <a:cubicBezTo>
                      <a:pt x="0" y="49"/>
                      <a:pt x="2" y="48"/>
                      <a:pt x="2" y="49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3" name="Freeform 4711"/>
              <p:cNvSpPr>
                <a:spLocks noEditPoints="1" noChangeArrowheads="1"/>
              </p:cNvSpPr>
              <p:nvPr/>
            </p:nvSpPr>
            <p:spPr bwMode="auto">
              <a:xfrm>
                <a:off x="1111359" y="192122"/>
                <a:ext cx="230548" cy="224636"/>
              </a:xfrm>
              <a:custGeom>
                <a:avLst/>
                <a:gdLst>
                  <a:gd name="T0" fmla="*/ 2147483647 w 95"/>
                  <a:gd name="T1" fmla="*/ 2147483647 h 93"/>
                  <a:gd name="T2" fmla="*/ 2147483647 w 95"/>
                  <a:gd name="T3" fmla="*/ 2147483647 h 93"/>
                  <a:gd name="T4" fmla="*/ 2147483647 w 95"/>
                  <a:gd name="T5" fmla="*/ 2147483647 h 93"/>
                  <a:gd name="T6" fmla="*/ 2147483647 w 95"/>
                  <a:gd name="T7" fmla="*/ 2147483647 h 93"/>
                  <a:gd name="T8" fmla="*/ 2147483647 w 95"/>
                  <a:gd name="T9" fmla="*/ 2147483647 h 93"/>
                  <a:gd name="T10" fmla="*/ 2147483647 w 95"/>
                  <a:gd name="T11" fmla="*/ 2147483647 h 93"/>
                  <a:gd name="T12" fmla="*/ 2147483647 w 95"/>
                  <a:gd name="T13" fmla="*/ 2147483647 h 93"/>
                  <a:gd name="T14" fmla="*/ 2147483647 w 95"/>
                  <a:gd name="T15" fmla="*/ 0 h 93"/>
                  <a:gd name="T16" fmla="*/ 2147483647 w 95"/>
                  <a:gd name="T17" fmla="*/ 0 h 93"/>
                  <a:gd name="T18" fmla="*/ 2147483647 w 95"/>
                  <a:gd name="T19" fmla="*/ 2147483647 h 93"/>
                  <a:gd name="T20" fmla="*/ 2147483647 w 95"/>
                  <a:gd name="T21" fmla="*/ 2147483647 h 93"/>
                  <a:gd name="T22" fmla="*/ 2147483647 w 95"/>
                  <a:gd name="T23" fmla="*/ 2147483647 h 93"/>
                  <a:gd name="T24" fmla="*/ 2147483647 w 95"/>
                  <a:gd name="T25" fmla="*/ 2147483647 h 93"/>
                  <a:gd name="T26" fmla="*/ 2147483647 w 95"/>
                  <a:gd name="T27" fmla="*/ 2147483647 h 93"/>
                  <a:gd name="T28" fmla="*/ 2147483647 w 95"/>
                  <a:gd name="T29" fmla="*/ 2147483647 h 93"/>
                  <a:gd name="T30" fmla="*/ 2147483647 w 95"/>
                  <a:gd name="T31" fmla="*/ 2147483647 h 93"/>
                  <a:gd name="T32" fmla="*/ 2147483647 w 95"/>
                  <a:gd name="T33" fmla="*/ 2147483647 h 93"/>
                  <a:gd name="T34" fmla="*/ 2147483647 w 95"/>
                  <a:gd name="T35" fmla="*/ 2147483647 h 93"/>
                  <a:gd name="T36" fmla="*/ 2147483647 w 95"/>
                  <a:gd name="T37" fmla="*/ 2147483647 h 93"/>
                  <a:gd name="T38" fmla="*/ 2147483647 w 95"/>
                  <a:gd name="T39" fmla="*/ 2147483647 h 93"/>
                  <a:gd name="T40" fmla="*/ 2147483647 w 95"/>
                  <a:gd name="T41" fmla="*/ 2147483647 h 93"/>
                  <a:gd name="T42" fmla="*/ 2147483647 w 95"/>
                  <a:gd name="T43" fmla="*/ 2147483647 h 93"/>
                  <a:gd name="T44" fmla="*/ 2147483647 w 95"/>
                  <a:gd name="T45" fmla="*/ 2147483647 h 93"/>
                  <a:gd name="T46" fmla="*/ 2147483647 w 95"/>
                  <a:gd name="T47" fmla="*/ 2147483647 h 93"/>
                  <a:gd name="T48" fmla="*/ 2147483647 w 95"/>
                  <a:gd name="T49" fmla="*/ 2147483647 h 93"/>
                  <a:gd name="T50" fmla="*/ 2147483647 w 95"/>
                  <a:gd name="T51" fmla="*/ 2147483647 h 93"/>
                  <a:gd name="T52" fmla="*/ 2147483647 w 95"/>
                  <a:gd name="T53" fmla="*/ 2147483647 h 93"/>
                  <a:gd name="T54" fmla="*/ 0 w 95"/>
                  <a:gd name="T55" fmla="*/ 2147483647 h 93"/>
                  <a:gd name="T56" fmla="*/ 0 w 95"/>
                  <a:gd name="T57" fmla="*/ 2147483647 h 93"/>
                  <a:gd name="T58" fmla="*/ 2147483647 w 95"/>
                  <a:gd name="T59" fmla="*/ 2147483647 h 93"/>
                  <a:gd name="T60" fmla="*/ 2147483647 w 95"/>
                  <a:gd name="T61" fmla="*/ 2147483647 h 93"/>
                  <a:gd name="T62" fmla="*/ 2147483647 w 95"/>
                  <a:gd name="T63" fmla="*/ 2147483647 h 93"/>
                  <a:gd name="T64" fmla="*/ 2147483647 w 95"/>
                  <a:gd name="T65" fmla="*/ 2147483647 h 93"/>
                  <a:gd name="T66" fmla="*/ 2147483647 w 95"/>
                  <a:gd name="T67" fmla="*/ 2147483647 h 93"/>
                  <a:gd name="T68" fmla="*/ 2147483647 w 95"/>
                  <a:gd name="T69" fmla="*/ 2147483647 h 93"/>
                  <a:gd name="T70" fmla="*/ 2147483647 w 95"/>
                  <a:gd name="T71" fmla="*/ 2147483647 h 93"/>
                  <a:gd name="T72" fmla="*/ 2147483647 w 95"/>
                  <a:gd name="T73" fmla="*/ 2147483647 h 93"/>
                  <a:gd name="T74" fmla="*/ 2147483647 w 95"/>
                  <a:gd name="T75" fmla="*/ 2147483647 h 93"/>
                  <a:gd name="T76" fmla="*/ 2147483647 w 95"/>
                  <a:gd name="T77" fmla="*/ 2147483647 h 93"/>
                  <a:gd name="T78" fmla="*/ 2147483647 w 95"/>
                  <a:gd name="T79" fmla="*/ 2147483647 h 93"/>
                  <a:gd name="T80" fmla="*/ 2147483647 w 95"/>
                  <a:gd name="T81" fmla="*/ 2147483647 h 93"/>
                  <a:gd name="T82" fmla="*/ 2147483647 w 95"/>
                  <a:gd name="T83" fmla="*/ 2147483647 h 93"/>
                  <a:gd name="T84" fmla="*/ 2147483647 w 95"/>
                  <a:gd name="T85" fmla="*/ 2147483647 h 93"/>
                  <a:gd name="T86" fmla="*/ 0 w 95"/>
                  <a:gd name="T87" fmla="*/ 2147483647 h 93"/>
                  <a:gd name="T88" fmla="*/ 2147483647 w 95"/>
                  <a:gd name="T89" fmla="*/ 2147483647 h 9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5"/>
                  <a:gd name="T136" fmla="*/ 0 h 93"/>
                  <a:gd name="T137" fmla="*/ 95 w 95"/>
                  <a:gd name="T138" fmla="*/ 93 h 9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5" h="93">
                    <a:moveTo>
                      <a:pt x="16" y="63"/>
                    </a:moveTo>
                    <a:cubicBezTo>
                      <a:pt x="25" y="73"/>
                      <a:pt x="35" y="75"/>
                      <a:pt x="44" y="73"/>
                    </a:cubicBezTo>
                    <a:cubicBezTo>
                      <a:pt x="40" y="78"/>
                      <a:pt x="40" y="86"/>
                      <a:pt x="42" y="92"/>
                    </a:cubicBezTo>
                    <a:cubicBezTo>
                      <a:pt x="43" y="93"/>
                      <a:pt x="44" y="93"/>
                      <a:pt x="44" y="93"/>
                    </a:cubicBezTo>
                    <a:cubicBezTo>
                      <a:pt x="49" y="91"/>
                      <a:pt x="53" y="90"/>
                      <a:pt x="54" y="83"/>
                    </a:cubicBezTo>
                    <a:cubicBezTo>
                      <a:pt x="54" y="80"/>
                      <a:pt x="54" y="77"/>
                      <a:pt x="54" y="74"/>
                    </a:cubicBezTo>
                    <a:cubicBezTo>
                      <a:pt x="54" y="71"/>
                      <a:pt x="55" y="69"/>
                      <a:pt x="57" y="67"/>
                    </a:cubicBezTo>
                    <a:cubicBezTo>
                      <a:pt x="78" y="52"/>
                      <a:pt x="95" y="19"/>
                      <a:pt x="93" y="0"/>
                    </a:cubicBezTo>
                    <a:cubicBezTo>
                      <a:pt x="93" y="0"/>
                      <a:pt x="92" y="0"/>
                      <a:pt x="92" y="0"/>
                    </a:cubicBezTo>
                    <a:cubicBezTo>
                      <a:pt x="92" y="13"/>
                      <a:pt x="84" y="27"/>
                      <a:pt x="77" y="37"/>
                    </a:cubicBezTo>
                    <a:cubicBezTo>
                      <a:pt x="69" y="49"/>
                      <a:pt x="59" y="61"/>
                      <a:pt x="46" y="66"/>
                    </a:cubicBezTo>
                    <a:cubicBezTo>
                      <a:pt x="40" y="69"/>
                      <a:pt x="34" y="69"/>
                      <a:pt x="28" y="66"/>
                    </a:cubicBezTo>
                    <a:cubicBezTo>
                      <a:pt x="21" y="63"/>
                      <a:pt x="14" y="54"/>
                      <a:pt x="16" y="45"/>
                    </a:cubicBezTo>
                    <a:cubicBezTo>
                      <a:pt x="18" y="36"/>
                      <a:pt x="27" y="27"/>
                      <a:pt x="38" y="31"/>
                    </a:cubicBezTo>
                    <a:cubicBezTo>
                      <a:pt x="43" y="33"/>
                      <a:pt x="50" y="40"/>
                      <a:pt x="47" y="47"/>
                    </a:cubicBezTo>
                    <a:cubicBezTo>
                      <a:pt x="46" y="48"/>
                      <a:pt x="42" y="52"/>
                      <a:pt x="39" y="53"/>
                    </a:cubicBezTo>
                    <a:cubicBezTo>
                      <a:pt x="41" y="51"/>
                      <a:pt x="41" y="46"/>
                      <a:pt x="38" y="45"/>
                    </a:cubicBezTo>
                    <a:cubicBezTo>
                      <a:pt x="28" y="41"/>
                      <a:pt x="23" y="57"/>
                      <a:pt x="35" y="58"/>
                    </a:cubicBezTo>
                    <a:cubicBezTo>
                      <a:pt x="48" y="58"/>
                      <a:pt x="57" y="43"/>
                      <a:pt x="48" y="33"/>
                    </a:cubicBezTo>
                    <a:cubicBezTo>
                      <a:pt x="48" y="33"/>
                      <a:pt x="48" y="32"/>
                      <a:pt x="48" y="32"/>
                    </a:cubicBezTo>
                    <a:cubicBezTo>
                      <a:pt x="49" y="32"/>
                      <a:pt x="51" y="32"/>
                      <a:pt x="52" y="32"/>
                    </a:cubicBezTo>
                    <a:cubicBezTo>
                      <a:pt x="59" y="30"/>
                      <a:pt x="62" y="24"/>
                      <a:pt x="61" y="17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24"/>
                      <a:pt x="53" y="30"/>
                      <a:pt x="46" y="28"/>
                    </a:cubicBezTo>
                    <a:cubicBezTo>
                      <a:pt x="44" y="28"/>
                      <a:pt x="41" y="26"/>
                      <a:pt x="38" y="26"/>
                    </a:cubicBezTo>
                    <a:cubicBezTo>
                      <a:pt x="29" y="23"/>
                      <a:pt x="19" y="29"/>
                      <a:pt x="14" y="37"/>
                    </a:cubicBezTo>
                    <a:cubicBezTo>
                      <a:pt x="14" y="36"/>
                      <a:pt x="14" y="36"/>
                      <a:pt x="13" y="36"/>
                    </a:cubicBezTo>
                    <a:cubicBezTo>
                      <a:pt x="11" y="31"/>
                      <a:pt x="6" y="26"/>
                      <a:pt x="0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32"/>
                      <a:pt x="2" y="37"/>
                      <a:pt x="4" y="41"/>
                    </a:cubicBezTo>
                    <a:cubicBezTo>
                      <a:pt x="6" y="45"/>
                      <a:pt x="8" y="49"/>
                      <a:pt x="11" y="53"/>
                    </a:cubicBezTo>
                    <a:cubicBezTo>
                      <a:pt x="11" y="56"/>
                      <a:pt x="13" y="60"/>
                      <a:pt x="16" y="63"/>
                    </a:cubicBezTo>
                    <a:close/>
                    <a:moveTo>
                      <a:pt x="50" y="71"/>
                    </a:moveTo>
                    <a:cubicBezTo>
                      <a:pt x="51" y="70"/>
                      <a:pt x="51" y="70"/>
                      <a:pt x="52" y="70"/>
                    </a:cubicBezTo>
                    <a:cubicBezTo>
                      <a:pt x="52" y="71"/>
                      <a:pt x="51" y="72"/>
                      <a:pt x="51" y="74"/>
                    </a:cubicBezTo>
                    <a:cubicBezTo>
                      <a:pt x="51" y="77"/>
                      <a:pt x="52" y="80"/>
                      <a:pt x="51" y="83"/>
                    </a:cubicBezTo>
                    <a:cubicBezTo>
                      <a:pt x="51" y="88"/>
                      <a:pt x="48" y="88"/>
                      <a:pt x="44" y="90"/>
                    </a:cubicBezTo>
                    <a:cubicBezTo>
                      <a:pt x="43" y="86"/>
                      <a:pt x="42" y="81"/>
                      <a:pt x="44" y="77"/>
                    </a:cubicBezTo>
                    <a:cubicBezTo>
                      <a:pt x="46" y="74"/>
                      <a:pt x="48" y="72"/>
                      <a:pt x="50" y="71"/>
                    </a:cubicBezTo>
                    <a:close/>
                    <a:moveTo>
                      <a:pt x="10" y="35"/>
                    </a:moveTo>
                    <a:cubicBezTo>
                      <a:pt x="11" y="39"/>
                      <a:pt x="11" y="42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4"/>
                      <a:pt x="9" y="43"/>
                      <a:pt x="9" y="43"/>
                    </a:cubicBezTo>
                    <a:cubicBezTo>
                      <a:pt x="5" y="38"/>
                      <a:pt x="2" y="33"/>
                      <a:pt x="0" y="27"/>
                    </a:cubicBezTo>
                    <a:cubicBezTo>
                      <a:pt x="4" y="29"/>
                      <a:pt x="8" y="31"/>
                      <a:pt x="10" y="3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4" name="Freeform 4712"/>
              <p:cNvSpPr>
                <a:spLocks noEditPoints="1" noChangeArrowheads="1"/>
              </p:cNvSpPr>
              <p:nvPr/>
            </p:nvSpPr>
            <p:spPr bwMode="auto">
              <a:xfrm>
                <a:off x="484742" y="127096"/>
                <a:ext cx="277840" cy="339911"/>
              </a:xfrm>
              <a:custGeom>
                <a:avLst/>
                <a:gdLst>
                  <a:gd name="T0" fmla="*/ 2147483647 w 116"/>
                  <a:gd name="T1" fmla="*/ 2147483647 h 140"/>
                  <a:gd name="T2" fmla="*/ 2147483647 w 116"/>
                  <a:gd name="T3" fmla="*/ 2147483647 h 140"/>
                  <a:gd name="T4" fmla="*/ 2147483647 w 116"/>
                  <a:gd name="T5" fmla="*/ 2147483647 h 140"/>
                  <a:gd name="T6" fmla="*/ 2147483647 w 116"/>
                  <a:gd name="T7" fmla="*/ 2147483647 h 140"/>
                  <a:gd name="T8" fmla="*/ 2147483647 w 116"/>
                  <a:gd name="T9" fmla="*/ 2147483647 h 140"/>
                  <a:gd name="T10" fmla="*/ 2147483647 w 116"/>
                  <a:gd name="T11" fmla="*/ 2147483647 h 140"/>
                  <a:gd name="T12" fmla="*/ 2147483647 w 116"/>
                  <a:gd name="T13" fmla="*/ 2147483647 h 140"/>
                  <a:gd name="T14" fmla="*/ 2147483647 w 116"/>
                  <a:gd name="T15" fmla="*/ 2147483647 h 140"/>
                  <a:gd name="T16" fmla="*/ 2147483647 w 116"/>
                  <a:gd name="T17" fmla="*/ 2147483647 h 140"/>
                  <a:gd name="T18" fmla="*/ 2147483647 w 116"/>
                  <a:gd name="T19" fmla="*/ 2147483647 h 140"/>
                  <a:gd name="T20" fmla="*/ 2147483647 w 116"/>
                  <a:gd name="T21" fmla="*/ 2147483647 h 140"/>
                  <a:gd name="T22" fmla="*/ 2147483647 w 116"/>
                  <a:gd name="T23" fmla="*/ 2147483647 h 140"/>
                  <a:gd name="T24" fmla="*/ 2147483647 w 116"/>
                  <a:gd name="T25" fmla="*/ 2147483647 h 140"/>
                  <a:gd name="T26" fmla="*/ 2147483647 w 116"/>
                  <a:gd name="T27" fmla="*/ 2147483647 h 140"/>
                  <a:gd name="T28" fmla="*/ 2147483647 w 116"/>
                  <a:gd name="T29" fmla="*/ 2147483647 h 140"/>
                  <a:gd name="T30" fmla="*/ 2147483647 w 116"/>
                  <a:gd name="T31" fmla="*/ 2147483647 h 140"/>
                  <a:gd name="T32" fmla="*/ 2147483647 w 116"/>
                  <a:gd name="T33" fmla="*/ 2147483647 h 140"/>
                  <a:gd name="T34" fmla="*/ 2147483647 w 116"/>
                  <a:gd name="T35" fmla="*/ 2147483647 h 140"/>
                  <a:gd name="T36" fmla="*/ 2147483647 w 116"/>
                  <a:gd name="T37" fmla="*/ 2147483647 h 140"/>
                  <a:gd name="T38" fmla="*/ 2147483647 w 116"/>
                  <a:gd name="T39" fmla="*/ 2147483647 h 140"/>
                  <a:gd name="T40" fmla="*/ 2147483647 w 116"/>
                  <a:gd name="T41" fmla="*/ 2147483647 h 140"/>
                  <a:gd name="T42" fmla="*/ 2147483647 w 116"/>
                  <a:gd name="T43" fmla="*/ 2147483647 h 140"/>
                  <a:gd name="T44" fmla="*/ 2147483647 w 116"/>
                  <a:gd name="T45" fmla="*/ 2147483647 h 140"/>
                  <a:gd name="T46" fmla="*/ 2147483647 w 116"/>
                  <a:gd name="T47" fmla="*/ 2147483647 h 140"/>
                  <a:gd name="T48" fmla="*/ 2147483647 w 116"/>
                  <a:gd name="T49" fmla="*/ 2147483647 h 140"/>
                  <a:gd name="T50" fmla="*/ 2147483647 w 116"/>
                  <a:gd name="T51" fmla="*/ 2147483647 h 140"/>
                  <a:gd name="T52" fmla="*/ 2147483647 w 116"/>
                  <a:gd name="T53" fmla="*/ 2147483647 h 140"/>
                  <a:gd name="T54" fmla="*/ 2147483647 w 116"/>
                  <a:gd name="T55" fmla="*/ 2147483647 h 140"/>
                  <a:gd name="T56" fmla="*/ 2147483647 w 116"/>
                  <a:gd name="T57" fmla="*/ 2147483647 h 140"/>
                  <a:gd name="T58" fmla="*/ 2147483647 w 116"/>
                  <a:gd name="T59" fmla="*/ 2147483647 h 140"/>
                  <a:gd name="T60" fmla="*/ 2147483647 w 116"/>
                  <a:gd name="T61" fmla="*/ 2147483647 h 140"/>
                  <a:gd name="T62" fmla="*/ 2147483647 w 116"/>
                  <a:gd name="T63" fmla="*/ 2147483647 h 140"/>
                  <a:gd name="T64" fmla="*/ 0 w 116"/>
                  <a:gd name="T65" fmla="*/ 2147483647 h 140"/>
                  <a:gd name="T66" fmla="*/ 2147483647 w 116"/>
                  <a:gd name="T67" fmla="*/ 2147483647 h 140"/>
                  <a:gd name="T68" fmla="*/ 2147483647 w 116"/>
                  <a:gd name="T69" fmla="*/ 2147483647 h 140"/>
                  <a:gd name="T70" fmla="*/ 2147483647 w 116"/>
                  <a:gd name="T71" fmla="*/ 2147483647 h 140"/>
                  <a:gd name="T72" fmla="*/ 2147483647 w 116"/>
                  <a:gd name="T73" fmla="*/ 2147483647 h 140"/>
                  <a:gd name="T74" fmla="*/ 2147483647 w 116"/>
                  <a:gd name="T75" fmla="*/ 2147483647 h 140"/>
                  <a:gd name="T76" fmla="*/ 2147483647 w 116"/>
                  <a:gd name="T77" fmla="*/ 2147483647 h 140"/>
                  <a:gd name="T78" fmla="*/ 2147483647 w 116"/>
                  <a:gd name="T79" fmla="*/ 2147483647 h 140"/>
                  <a:gd name="T80" fmla="*/ 2147483647 w 116"/>
                  <a:gd name="T81" fmla="*/ 2147483647 h 140"/>
                  <a:gd name="T82" fmla="*/ 2147483647 w 116"/>
                  <a:gd name="T83" fmla="*/ 2147483647 h 140"/>
                  <a:gd name="T84" fmla="*/ 2147483647 w 116"/>
                  <a:gd name="T85" fmla="*/ 2147483647 h 140"/>
                  <a:gd name="T86" fmla="*/ 2147483647 w 116"/>
                  <a:gd name="T87" fmla="*/ 2147483647 h 140"/>
                  <a:gd name="T88" fmla="*/ 2147483647 w 116"/>
                  <a:gd name="T89" fmla="*/ 2147483647 h 140"/>
                  <a:gd name="T90" fmla="*/ 2147483647 w 116"/>
                  <a:gd name="T91" fmla="*/ 2147483647 h 140"/>
                  <a:gd name="T92" fmla="*/ 2147483647 w 116"/>
                  <a:gd name="T93" fmla="*/ 2147483647 h 140"/>
                  <a:gd name="T94" fmla="*/ 2147483647 w 116"/>
                  <a:gd name="T95" fmla="*/ 2147483647 h 140"/>
                  <a:gd name="T96" fmla="*/ 2147483647 w 116"/>
                  <a:gd name="T97" fmla="*/ 2147483647 h 140"/>
                  <a:gd name="T98" fmla="*/ 2147483647 w 116"/>
                  <a:gd name="T99" fmla="*/ 2147483647 h 140"/>
                  <a:gd name="T100" fmla="*/ 2147483647 w 116"/>
                  <a:gd name="T101" fmla="*/ 2147483647 h 140"/>
                  <a:gd name="T102" fmla="*/ 2147483647 w 116"/>
                  <a:gd name="T103" fmla="*/ 2147483647 h 140"/>
                  <a:gd name="T104" fmla="*/ 2147483647 w 116"/>
                  <a:gd name="T105" fmla="*/ 2147483647 h 140"/>
                  <a:gd name="T106" fmla="*/ 2147483647 w 116"/>
                  <a:gd name="T107" fmla="*/ 2147483647 h 140"/>
                  <a:gd name="T108" fmla="*/ 2147483647 w 116"/>
                  <a:gd name="T109" fmla="*/ 2147483647 h 140"/>
                  <a:gd name="T110" fmla="*/ 2147483647 w 116"/>
                  <a:gd name="T111" fmla="*/ 2147483647 h 140"/>
                  <a:gd name="T112" fmla="*/ 2147483647 w 116"/>
                  <a:gd name="T113" fmla="*/ 2147483647 h 140"/>
                  <a:gd name="T114" fmla="*/ 2147483647 w 116"/>
                  <a:gd name="T115" fmla="*/ 2147483647 h 140"/>
                  <a:gd name="T116" fmla="*/ 2147483647 w 116"/>
                  <a:gd name="T117" fmla="*/ 2147483647 h 140"/>
                  <a:gd name="T118" fmla="*/ 2147483647 w 116"/>
                  <a:gd name="T119" fmla="*/ 2147483647 h 1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16"/>
                  <a:gd name="T181" fmla="*/ 0 h 140"/>
                  <a:gd name="T182" fmla="*/ 116 w 116"/>
                  <a:gd name="T183" fmla="*/ 140 h 14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16" h="140">
                    <a:moveTo>
                      <a:pt x="113" y="97"/>
                    </a:moveTo>
                    <a:cubicBezTo>
                      <a:pt x="113" y="97"/>
                      <a:pt x="113" y="97"/>
                      <a:pt x="113" y="97"/>
                    </a:cubicBezTo>
                    <a:cubicBezTo>
                      <a:pt x="116" y="93"/>
                      <a:pt x="114" y="88"/>
                      <a:pt x="112" y="84"/>
                    </a:cubicBezTo>
                    <a:cubicBezTo>
                      <a:pt x="109" y="80"/>
                      <a:pt x="102" y="77"/>
                      <a:pt x="97" y="77"/>
                    </a:cubicBezTo>
                    <a:cubicBezTo>
                      <a:pt x="94" y="77"/>
                      <a:pt x="91" y="78"/>
                      <a:pt x="89" y="80"/>
                    </a:cubicBezTo>
                    <a:cubicBezTo>
                      <a:pt x="89" y="78"/>
                      <a:pt x="89" y="77"/>
                      <a:pt x="89" y="75"/>
                    </a:cubicBezTo>
                    <a:cubicBezTo>
                      <a:pt x="89" y="73"/>
                      <a:pt x="89" y="70"/>
                      <a:pt x="88" y="68"/>
                    </a:cubicBezTo>
                    <a:cubicBezTo>
                      <a:pt x="86" y="53"/>
                      <a:pt x="68" y="41"/>
                      <a:pt x="54" y="44"/>
                    </a:cubicBezTo>
                    <a:cubicBezTo>
                      <a:pt x="45" y="46"/>
                      <a:pt x="38" y="52"/>
                      <a:pt x="36" y="61"/>
                    </a:cubicBezTo>
                    <a:cubicBezTo>
                      <a:pt x="35" y="67"/>
                      <a:pt x="36" y="76"/>
                      <a:pt x="44" y="77"/>
                    </a:cubicBezTo>
                    <a:cubicBezTo>
                      <a:pt x="44" y="77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9" y="63"/>
                      <a:pt x="58" y="52"/>
                      <a:pt x="72" y="61"/>
                    </a:cubicBezTo>
                    <a:cubicBezTo>
                      <a:pt x="81" y="67"/>
                      <a:pt x="83" y="75"/>
                      <a:pt x="81" y="83"/>
                    </a:cubicBezTo>
                    <a:cubicBezTo>
                      <a:pt x="81" y="83"/>
                      <a:pt x="81" y="82"/>
                      <a:pt x="81" y="82"/>
                    </a:cubicBezTo>
                    <a:cubicBezTo>
                      <a:pt x="80" y="72"/>
                      <a:pt x="71" y="67"/>
                      <a:pt x="63" y="68"/>
                    </a:cubicBezTo>
                    <a:cubicBezTo>
                      <a:pt x="56" y="69"/>
                      <a:pt x="50" y="79"/>
                      <a:pt x="56" y="85"/>
                    </a:cubicBezTo>
                    <a:cubicBezTo>
                      <a:pt x="64" y="92"/>
                      <a:pt x="72" y="80"/>
                      <a:pt x="63" y="7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67" y="84"/>
                      <a:pt x="59" y="86"/>
                      <a:pt x="57" y="79"/>
                    </a:cubicBezTo>
                    <a:cubicBezTo>
                      <a:pt x="56" y="77"/>
                      <a:pt x="58" y="74"/>
                      <a:pt x="59" y="73"/>
                    </a:cubicBezTo>
                    <a:cubicBezTo>
                      <a:pt x="63" y="70"/>
                      <a:pt x="69" y="72"/>
                      <a:pt x="72" y="74"/>
                    </a:cubicBezTo>
                    <a:cubicBezTo>
                      <a:pt x="77" y="78"/>
                      <a:pt x="76" y="84"/>
                      <a:pt x="74" y="90"/>
                    </a:cubicBezTo>
                    <a:cubicBezTo>
                      <a:pt x="72" y="96"/>
                      <a:pt x="67" y="99"/>
                      <a:pt x="62" y="102"/>
                    </a:cubicBezTo>
                    <a:cubicBezTo>
                      <a:pt x="55" y="104"/>
                      <a:pt x="48" y="102"/>
                      <a:pt x="41" y="100"/>
                    </a:cubicBezTo>
                    <a:cubicBezTo>
                      <a:pt x="27" y="96"/>
                      <a:pt x="19" y="87"/>
                      <a:pt x="16" y="73"/>
                    </a:cubicBezTo>
                    <a:cubicBezTo>
                      <a:pt x="11" y="50"/>
                      <a:pt x="27" y="34"/>
                      <a:pt x="49" y="32"/>
                    </a:cubicBezTo>
                    <a:cubicBezTo>
                      <a:pt x="73" y="29"/>
                      <a:pt x="97" y="44"/>
                      <a:pt x="114" y="59"/>
                    </a:cubicBezTo>
                    <a:cubicBezTo>
                      <a:pt x="114" y="59"/>
                      <a:pt x="114" y="59"/>
                      <a:pt x="114" y="58"/>
                    </a:cubicBezTo>
                    <a:cubicBezTo>
                      <a:pt x="101" y="39"/>
                      <a:pt x="77" y="25"/>
                      <a:pt x="53" y="25"/>
                    </a:cubicBezTo>
                    <a:cubicBezTo>
                      <a:pt x="47" y="24"/>
                      <a:pt x="40" y="24"/>
                      <a:pt x="34" y="23"/>
                    </a:cubicBezTo>
                    <a:cubicBezTo>
                      <a:pt x="21" y="21"/>
                      <a:pt x="9" y="1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15"/>
                      <a:pt x="18" y="25"/>
                      <a:pt x="32" y="29"/>
                    </a:cubicBezTo>
                    <a:cubicBezTo>
                      <a:pt x="31" y="29"/>
                      <a:pt x="29" y="30"/>
                      <a:pt x="28" y="31"/>
                    </a:cubicBezTo>
                    <a:cubicBezTo>
                      <a:pt x="4" y="43"/>
                      <a:pt x="2" y="79"/>
                      <a:pt x="20" y="97"/>
                    </a:cubicBezTo>
                    <a:cubicBezTo>
                      <a:pt x="22" y="99"/>
                      <a:pt x="24" y="101"/>
                      <a:pt x="26" y="104"/>
                    </a:cubicBezTo>
                    <a:cubicBezTo>
                      <a:pt x="31" y="110"/>
                      <a:pt x="33" y="117"/>
                      <a:pt x="35" y="124"/>
                    </a:cubicBezTo>
                    <a:cubicBezTo>
                      <a:pt x="38" y="135"/>
                      <a:pt x="48" y="140"/>
                      <a:pt x="59" y="139"/>
                    </a:cubicBezTo>
                    <a:cubicBezTo>
                      <a:pt x="60" y="139"/>
                      <a:pt x="61" y="137"/>
                      <a:pt x="60" y="136"/>
                    </a:cubicBezTo>
                    <a:cubicBezTo>
                      <a:pt x="57" y="127"/>
                      <a:pt x="54" y="116"/>
                      <a:pt x="46" y="109"/>
                    </a:cubicBezTo>
                    <a:cubicBezTo>
                      <a:pt x="59" y="111"/>
                      <a:pt x="73" y="108"/>
                      <a:pt x="81" y="99"/>
                    </a:cubicBezTo>
                    <a:cubicBezTo>
                      <a:pt x="82" y="98"/>
                      <a:pt x="82" y="98"/>
                      <a:pt x="83" y="97"/>
                    </a:cubicBezTo>
                    <a:cubicBezTo>
                      <a:pt x="83" y="97"/>
                      <a:pt x="83" y="97"/>
                      <a:pt x="83" y="97"/>
                    </a:cubicBezTo>
                    <a:cubicBezTo>
                      <a:pt x="84" y="95"/>
                      <a:pt x="85" y="94"/>
                      <a:pt x="86" y="92"/>
                    </a:cubicBezTo>
                    <a:cubicBezTo>
                      <a:pt x="86" y="92"/>
                      <a:pt x="86" y="92"/>
                      <a:pt x="86" y="92"/>
                    </a:cubicBezTo>
                    <a:cubicBezTo>
                      <a:pt x="87" y="90"/>
                      <a:pt x="88" y="87"/>
                      <a:pt x="90" y="85"/>
                    </a:cubicBezTo>
                    <a:cubicBezTo>
                      <a:pt x="94" y="80"/>
                      <a:pt x="100" y="81"/>
                      <a:pt x="105" y="84"/>
                    </a:cubicBezTo>
                    <a:cubicBezTo>
                      <a:pt x="111" y="87"/>
                      <a:pt x="110" y="92"/>
                      <a:pt x="113" y="97"/>
                    </a:cubicBezTo>
                    <a:close/>
                    <a:moveTo>
                      <a:pt x="49" y="119"/>
                    </a:moveTo>
                    <a:cubicBezTo>
                      <a:pt x="52" y="124"/>
                      <a:pt x="54" y="130"/>
                      <a:pt x="56" y="135"/>
                    </a:cubicBezTo>
                    <a:cubicBezTo>
                      <a:pt x="42" y="135"/>
                      <a:pt x="40" y="122"/>
                      <a:pt x="36" y="110"/>
                    </a:cubicBezTo>
                    <a:cubicBezTo>
                      <a:pt x="36" y="109"/>
                      <a:pt x="35" y="107"/>
                      <a:pt x="34" y="106"/>
                    </a:cubicBezTo>
                    <a:cubicBezTo>
                      <a:pt x="35" y="106"/>
                      <a:pt x="37" y="107"/>
                      <a:pt x="38" y="107"/>
                    </a:cubicBezTo>
                    <a:cubicBezTo>
                      <a:pt x="43" y="110"/>
                      <a:pt x="46" y="114"/>
                      <a:pt x="49" y="119"/>
                    </a:cubicBezTo>
                    <a:close/>
                    <a:moveTo>
                      <a:pt x="44" y="75"/>
                    </a:moveTo>
                    <a:cubicBezTo>
                      <a:pt x="38" y="72"/>
                      <a:pt x="39" y="62"/>
                      <a:pt x="41" y="58"/>
                    </a:cubicBezTo>
                    <a:cubicBezTo>
                      <a:pt x="43" y="50"/>
                      <a:pt x="54" y="45"/>
                      <a:pt x="61" y="48"/>
                    </a:cubicBezTo>
                    <a:cubicBezTo>
                      <a:pt x="66" y="49"/>
                      <a:pt x="69" y="51"/>
                      <a:pt x="72" y="53"/>
                    </a:cubicBezTo>
                    <a:cubicBezTo>
                      <a:pt x="58" y="49"/>
                      <a:pt x="42" y="55"/>
                      <a:pt x="44" y="75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5" name="Freeform 4713"/>
              <p:cNvSpPr>
                <a:spLocks noChangeArrowheads="1"/>
              </p:cNvSpPr>
              <p:nvPr/>
            </p:nvSpPr>
            <p:spPr bwMode="auto">
              <a:xfrm>
                <a:off x="307397" y="135964"/>
                <a:ext cx="138921" cy="106407"/>
              </a:xfrm>
              <a:custGeom>
                <a:avLst/>
                <a:gdLst>
                  <a:gd name="T0" fmla="*/ 2147483647 w 58"/>
                  <a:gd name="T1" fmla="*/ 2147483647 h 44"/>
                  <a:gd name="T2" fmla="*/ 2147483647 w 58"/>
                  <a:gd name="T3" fmla="*/ 2147483647 h 44"/>
                  <a:gd name="T4" fmla="*/ 2147483647 w 58"/>
                  <a:gd name="T5" fmla="*/ 2147483647 h 44"/>
                  <a:gd name="T6" fmla="*/ 2147483647 w 58"/>
                  <a:gd name="T7" fmla="*/ 2147483647 h 44"/>
                  <a:gd name="T8" fmla="*/ 2147483647 w 58"/>
                  <a:gd name="T9" fmla="*/ 2147483647 h 44"/>
                  <a:gd name="T10" fmla="*/ 2147483647 w 58"/>
                  <a:gd name="T11" fmla="*/ 2147483647 h 44"/>
                  <a:gd name="T12" fmla="*/ 2147483647 w 58"/>
                  <a:gd name="T13" fmla="*/ 2147483647 h 44"/>
                  <a:gd name="T14" fmla="*/ 2147483647 w 58"/>
                  <a:gd name="T15" fmla="*/ 2147483647 h 44"/>
                  <a:gd name="T16" fmla="*/ 2147483647 w 58"/>
                  <a:gd name="T17" fmla="*/ 2147483647 h 44"/>
                  <a:gd name="T18" fmla="*/ 2147483647 w 58"/>
                  <a:gd name="T19" fmla="*/ 2147483647 h 44"/>
                  <a:gd name="T20" fmla="*/ 2147483647 w 58"/>
                  <a:gd name="T21" fmla="*/ 2147483647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8"/>
                  <a:gd name="T34" fmla="*/ 0 h 44"/>
                  <a:gd name="T35" fmla="*/ 58 w 58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8" h="44">
                    <a:moveTo>
                      <a:pt x="58" y="17"/>
                    </a:moveTo>
                    <a:cubicBezTo>
                      <a:pt x="58" y="16"/>
                      <a:pt x="57" y="16"/>
                      <a:pt x="57" y="16"/>
                    </a:cubicBezTo>
                    <a:cubicBezTo>
                      <a:pt x="45" y="28"/>
                      <a:pt x="37" y="42"/>
                      <a:pt x="19" y="35"/>
                    </a:cubicBezTo>
                    <a:cubicBezTo>
                      <a:pt x="13" y="32"/>
                      <a:pt x="7" y="28"/>
                      <a:pt x="7" y="21"/>
                    </a:cubicBezTo>
                    <a:cubicBezTo>
                      <a:pt x="7" y="16"/>
                      <a:pt x="10" y="12"/>
                      <a:pt x="15" y="10"/>
                    </a:cubicBezTo>
                    <a:cubicBezTo>
                      <a:pt x="23" y="7"/>
                      <a:pt x="26" y="21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30" y="25"/>
                      <a:pt x="30" y="9"/>
                      <a:pt x="22" y="5"/>
                    </a:cubicBezTo>
                    <a:cubicBezTo>
                      <a:pt x="10" y="0"/>
                      <a:pt x="0" y="14"/>
                      <a:pt x="2" y="24"/>
                    </a:cubicBezTo>
                    <a:cubicBezTo>
                      <a:pt x="4" y="35"/>
                      <a:pt x="17" y="41"/>
                      <a:pt x="27" y="42"/>
                    </a:cubicBezTo>
                    <a:cubicBezTo>
                      <a:pt x="41" y="44"/>
                      <a:pt x="56" y="31"/>
                      <a:pt x="58" y="1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6" name="Freeform 4714"/>
              <p:cNvSpPr>
                <a:spLocks noChangeArrowheads="1"/>
              </p:cNvSpPr>
              <p:nvPr/>
            </p:nvSpPr>
            <p:spPr bwMode="auto">
              <a:xfrm>
                <a:off x="1253235" y="174388"/>
                <a:ext cx="41380" cy="53203"/>
              </a:xfrm>
              <a:custGeom>
                <a:avLst/>
                <a:gdLst>
                  <a:gd name="T0" fmla="*/ 2147483647 w 17"/>
                  <a:gd name="T1" fmla="*/ 2147483647 h 22"/>
                  <a:gd name="T2" fmla="*/ 2147483647 w 17"/>
                  <a:gd name="T3" fmla="*/ 2147483647 h 22"/>
                  <a:gd name="T4" fmla="*/ 2147483647 w 17"/>
                  <a:gd name="T5" fmla="*/ 0 h 22"/>
                  <a:gd name="T6" fmla="*/ 2147483647 w 17"/>
                  <a:gd name="T7" fmla="*/ 0 h 22"/>
                  <a:gd name="T8" fmla="*/ 2147483647 w 17"/>
                  <a:gd name="T9" fmla="*/ 2147483647 h 22"/>
                  <a:gd name="T10" fmla="*/ 2147483647 w 17"/>
                  <a:gd name="T11" fmla="*/ 2147483647 h 22"/>
                  <a:gd name="T12" fmla="*/ 0 w 17"/>
                  <a:gd name="T13" fmla="*/ 2147483647 h 22"/>
                  <a:gd name="T14" fmla="*/ 2147483647 w 17"/>
                  <a:gd name="T15" fmla="*/ 2147483647 h 22"/>
                  <a:gd name="T16" fmla="*/ 2147483647 w 17"/>
                  <a:gd name="T17" fmla="*/ 2147483647 h 22"/>
                  <a:gd name="T18" fmla="*/ 2147483647 w 17"/>
                  <a:gd name="T19" fmla="*/ 214748364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22"/>
                  <a:gd name="T32" fmla="*/ 17 w 17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22">
                    <a:moveTo>
                      <a:pt x="9" y="16"/>
                    </a:moveTo>
                    <a:cubicBezTo>
                      <a:pt x="12" y="15"/>
                      <a:pt x="12" y="11"/>
                      <a:pt x="12" y="8"/>
                    </a:cubicBezTo>
                    <a:cubicBezTo>
                      <a:pt x="12" y="5"/>
                      <a:pt x="11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3"/>
                      <a:pt x="17" y="8"/>
                      <a:pt x="16" y="12"/>
                    </a:cubicBezTo>
                    <a:cubicBezTo>
                      <a:pt x="16" y="17"/>
                      <a:pt x="12" y="22"/>
                      <a:pt x="7" y="21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10"/>
                      <a:pt x="3" y="7"/>
                      <a:pt x="6" y="8"/>
                    </a:cubicBezTo>
                    <a:cubicBezTo>
                      <a:pt x="7" y="8"/>
                      <a:pt x="7" y="9"/>
                      <a:pt x="6" y="9"/>
                    </a:cubicBezTo>
                    <a:cubicBezTo>
                      <a:pt x="3" y="12"/>
                      <a:pt x="5" y="17"/>
                      <a:pt x="9" y="16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7" name="Freeform 4715"/>
              <p:cNvSpPr>
                <a:spLocks noEditPoints="1" noChangeArrowheads="1"/>
              </p:cNvSpPr>
              <p:nvPr/>
            </p:nvSpPr>
            <p:spPr bwMode="auto">
              <a:xfrm>
                <a:off x="750759" y="121184"/>
                <a:ext cx="505433" cy="200990"/>
              </a:xfrm>
              <a:custGeom>
                <a:avLst/>
                <a:gdLst>
                  <a:gd name="T0" fmla="*/ 2147483647 w 209"/>
                  <a:gd name="T1" fmla="*/ 2147483647 h 84"/>
                  <a:gd name="T2" fmla="*/ 2147483647 w 209"/>
                  <a:gd name="T3" fmla="*/ 2147483647 h 84"/>
                  <a:gd name="T4" fmla="*/ 2147483647 w 209"/>
                  <a:gd name="T5" fmla="*/ 2147483647 h 84"/>
                  <a:gd name="T6" fmla="*/ 2147483647 w 209"/>
                  <a:gd name="T7" fmla="*/ 2147483647 h 84"/>
                  <a:gd name="T8" fmla="*/ 2147483647 w 209"/>
                  <a:gd name="T9" fmla="*/ 2147483647 h 84"/>
                  <a:gd name="T10" fmla="*/ 2147483647 w 209"/>
                  <a:gd name="T11" fmla="*/ 2147483647 h 84"/>
                  <a:gd name="T12" fmla="*/ 2147483647 w 209"/>
                  <a:gd name="T13" fmla="*/ 2147483647 h 84"/>
                  <a:gd name="T14" fmla="*/ 2147483647 w 209"/>
                  <a:gd name="T15" fmla="*/ 2147483647 h 84"/>
                  <a:gd name="T16" fmla="*/ 2147483647 w 209"/>
                  <a:gd name="T17" fmla="*/ 2147483647 h 84"/>
                  <a:gd name="T18" fmla="*/ 2147483647 w 209"/>
                  <a:gd name="T19" fmla="*/ 2147483647 h 84"/>
                  <a:gd name="T20" fmla="*/ 2147483647 w 209"/>
                  <a:gd name="T21" fmla="*/ 2147483647 h 84"/>
                  <a:gd name="T22" fmla="*/ 2147483647 w 209"/>
                  <a:gd name="T23" fmla="*/ 2147483647 h 84"/>
                  <a:gd name="T24" fmla="*/ 2147483647 w 209"/>
                  <a:gd name="T25" fmla="*/ 2147483647 h 84"/>
                  <a:gd name="T26" fmla="*/ 2147483647 w 209"/>
                  <a:gd name="T27" fmla="*/ 2147483647 h 84"/>
                  <a:gd name="T28" fmla="*/ 2147483647 w 209"/>
                  <a:gd name="T29" fmla="*/ 2147483647 h 84"/>
                  <a:gd name="T30" fmla="*/ 2147483647 w 209"/>
                  <a:gd name="T31" fmla="*/ 2147483647 h 84"/>
                  <a:gd name="T32" fmla="*/ 2147483647 w 209"/>
                  <a:gd name="T33" fmla="*/ 2147483647 h 84"/>
                  <a:gd name="T34" fmla="*/ 2147483647 w 209"/>
                  <a:gd name="T35" fmla="*/ 2147483647 h 84"/>
                  <a:gd name="T36" fmla="*/ 2147483647 w 209"/>
                  <a:gd name="T37" fmla="*/ 2147483647 h 84"/>
                  <a:gd name="T38" fmla="*/ 2147483647 w 209"/>
                  <a:gd name="T39" fmla="*/ 2147483647 h 84"/>
                  <a:gd name="T40" fmla="*/ 2147483647 w 209"/>
                  <a:gd name="T41" fmla="*/ 2147483647 h 84"/>
                  <a:gd name="T42" fmla="*/ 2147483647 w 209"/>
                  <a:gd name="T43" fmla="*/ 2147483647 h 84"/>
                  <a:gd name="T44" fmla="*/ 2147483647 w 209"/>
                  <a:gd name="T45" fmla="*/ 2147483647 h 84"/>
                  <a:gd name="T46" fmla="*/ 2147483647 w 209"/>
                  <a:gd name="T47" fmla="*/ 2147483647 h 84"/>
                  <a:gd name="T48" fmla="*/ 2147483647 w 209"/>
                  <a:gd name="T49" fmla="*/ 2147483647 h 84"/>
                  <a:gd name="T50" fmla="*/ 2147483647 w 209"/>
                  <a:gd name="T51" fmla="*/ 2147483647 h 84"/>
                  <a:gd name="T52" fmla="*/ 2147483647 w 209"/>
                  <a:gd name="T53" fmla="*/ 2147483647 h 84"/>
                  <a:gd name="T54" fmla="*/ 2147483647 w 209"/>
                  <a:gd name="T55" fmla="*/ 2147483647 h 84"/>
                  <a:gd name="T56" fmla="*/ 2147483647 w 209"/>
                  <a:gd name="T57" fmla="*/ 2147483647 h 84"/>
                  <a:gd name="T58" fmla="*/ 2147483647 w 209"/>
                  <a:gd name="T59" fmla="*/ 2147483647 h 84"/>
                  <a:gd name="T60" fmla="*/ 2147483647 w 209"/>
                  <a:gd name="T61" fmla="*/ 2147483647 h 84"/>
                  <a:gd name="T62" fmla="*/ 2147483647 w 209"/>
                  <a:gd name="T63" fmla="*/ 2147483647 h 84"/>
                  <a:gd name="T64" fmla="*/ 2147483647 w 209"/>
                  <a:gd name="T65" fmla="*/ 2147483647 h 84"/>
                  <a:gd name="T66" fmla="*/ 2147483647 w 209"/>
                  <a:gd name="T67" fmla="*/ 2147483647 h 84"/>
                  <a:gd name="T68" fmla="*/ 2147483647 w 209"/>
                  <a:gd name="T69" fmla="*/ 2147483647 h 84"/>
                  <a:gd name="T70" fmla="*/ 2147483647 w 209"/>
                  <a:gd name="T71" fmla="*/ 2147483647 h 84"/>
                  <a:gd name="T72" fmla="*/ 2147483647 w 209"/>
                  <a:gd name="T73" fmla="*/ 2147483647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09"/>
                  <a:gd name="T112" fmla="*/ 0 h 84"/>
                  <a:gd name="T113" fmla="*/ 209 w 209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09" h="84">
                    <a:moveTo>
                      <a:pt x="2" y="79"/>
                    </a:moveTo>
                    <a:cubicBezTo>
                      <a:pt x="2" y="79"/>
                      <a:pt x="3" y="79"/>
                      <a:pt x="3" y="79"/>
                    </a:cubicBezTo>
                    <a:cubicBezTo>
                      <a:pt x="39" y="82"/>
                      <a:pt x="68" y="47"/>
                      <a:pt x="101" y="37"/>
                    </a:cubicBezTo>
                    <a:cubicBezTo>
                      <a:pt x="105" y="36"/>
                      <a:pt x="108" y="35"/>
                      <a:pt x="112" y="35"/>
                    </a:cubicBezTo>
                    <a:cubicBezTo>
                      <a:pt x="112" y="36"/>
                      <a:pt x="111" y="36"/>
                      <a:pt x="110" y="36"/>
                    </a:cubicBezTo>
                    <a:cubicBezTo>
                      <a:pt x="103" y="39"/>
                      <a:pt x="97" y="47"/>
                      <a:pt x="96" y="55"/>
                    </a:cubicBezTo>
                    <a:cubicBezTo>
                      <a:pt x="94" y="72"/>
                      <a:pt x="112" y="84"/>
                      <a:pt x="128" y="81"/>
                    </a:cubicBezTo>
                    <a:cubicBezTo>
                      <a:pt x="141" y="79"/>
                      <a:pt x="149" y="57"/>
                      <a:pt x="137" y="49"/>
                    </a:cubicBezTo>
                    <a:cubicBezTo>
                      <a:pt x="124" y="39"/>
                      <a:pt x="105" y="61"/>
                      <a:pt x="122" y="67"/>
                    </a:cubicBezTo>
                    <a:cubicBezTo>
                      <a:pt x="122" y="67"/>
                      <a:pt x="123" y="66"/>
                      <a:pt x="122" y="66"/>
                    </a:cubicBezTo>
                    <a:cubicBezTo>
                      <a:pt x="113" y="59"/>
                      <a:pt x="123" y="49"/>
                      <a:pt x="132" y="52"/>
                    </a:cubicBezTo>
                    <a:cubicBezTo>
                      <a:pt x="137" y="54"/>
                      <a:pt x="138" y="60"/>
                      <a:pt x="136" y="65"/>
                    </a:cubicBezTo>
                    <a:cubicBezTo>
                      <a:pt x="134" y="75"/>
                      <a:pt x="122" y="77"/>
                      <a:pt x="113" y="74"/>
                    </a:cubicBezTo>
                    <a:cubicBezTo>
                      <a:pt x="105" y="70"/>
                      <a:pt x="100" y="59"/>
                      <a:pt x="103" y="50"/>
                    </a:cubicBezTo>
                    <a:cubicBezTo>
                      <a:pt x="108" y="39"/>
                      <a:pt x="121" y="37"/>
                      <a:pt x="133" y="39"/>
                    </a:cubicBezTo>
                    <a:cubicBezTo>
                      <a:pt x="141" y="42"/>
                      <a:pt x="149" y="45"/>
                      <a:pt x="157" y="48"/>
                    </a:cubicBezTo>
                    <a:cubicBezTo>
                      <a:pt x="170" y="52"/>
                      <a:pt x="189" y="49"/>
                      <a:pt x="196" y="36"/>
                    </a:cubicBezTo>
                    <a:cubicBezTo>
                      <a:pt x="209" y="7"/>
                      <a:pt x="194" y="29"/>
                      <a:pt x="192" y="32"/>
                    </a:cubicBezTo>
                    <a:cubicBezTo>
                      <a:pt x="178" y="53"/>
                      <a:pt x="155" y="41"/>
                      <a:pt x="136" y="33"/>
                    </a:cubicBezTo>
                    <a:cubicBezTo>
                      <a:pt x="123" y="28"/>
                      <a:pt x="109" y="28"/>
                      <a:pt x="96" y="32"/>
                    </a:cubicBezTo>
                    <a:cubicBezTo>
                      <a:pt x="96" y="32"/>
                      <a:pt x="96" y="32"/>
                      <a:pt x="96" y="32"/>
                    </a:cubicBezTo>
                    <a:cubicBezTo>
                      <a:pt x="80" y="34"/>
                      <a:pt x="57" y="44"/>
                      <a:pt x="48" y="26"/>
                    </a:cubicBezTo>
                    <a:cubicBezTo>
                      <a:pt x="44" y="17"/>
                      <a:pt x="50" y="9"/>
                      <a:pt x="59" y="8"/>
                    </a:cubicBezTo>
                    <a:cubicBezTo>
                      <a:pt x="73" y="6"/>
                      <a:pt x="70" y="28"/>
                      <a:pt x="56" y="23"/>
                    </a:cubicBezTo>
                    <a:cubicBezTo>
                      <a:pt x="55" y="23"/>
                      <a:pt x="55" y="23"/>
                      <a:pt x="55" y="24"/>
                    </a:cubicBezTo>
                    <a:cubicBezTo>
                      <a:pt x="63" y="35"/>
                      <a:pt x="78" y="21"/>
                      <a:pt x="73" y="11"/>
                    </a:cubicBezTo>
                    <a:cubicBezTo>
                      <a:pt x="68" y="0"/>
                      <a:pt x="55" y="1"/>
                      <a:pt x="47" y="7"/>
                    </a:cubicBezTo>
                    <a:cubicBezTo>
                      <a:pt x="35" y="17"/>
                      <a:pt x="42" y="35"/>
                      <a:pt x="54" y="40"/>
                    </a:cubicBezTo>
                    <a:cubicBezTo>
                      <a:pt x="57" y="42"/>
                      <a:pt x="62" y="43"/>
                      <a:pt x="66" y="43"/>
                    </a:cubicBezTo>
                    <a:cubicBezTo>
                      <a:pt x="55" y="46"/>
                      <a:pt x="44" y="51"/>
                      <a:pt x="33" y="54"/>
                    </a:cubicBezTo>
                    <a:cubicBezTo>
                      <a:pt x="17" y="58"/>
                      <a:pt x="9" y="63"/>
                      <a:pt x="1" y="77"/>
                    </a:cubicBezTo>
                    <a:cubicBezTo>
                      <a:pt x="0" y="78"/>
                      <a:pt x="1" y="79"/>
                      <a:pt x="2" y="79"/>
                    </a:cubicBezTo>
                    <a:close/>
                    <a:moveTo>
                      <a:pt x="4" y="77"/>
                    </a:moveTo>
                    <a:cubicBezTo>
                      <a:pt x="8" y="70"/>
                      <a:pt x="13" y="66"/>
                      <a:pt x="21" y="63"/>
                    </a:cubicBezTo>
                    <a:cubicBezTo>
                      <a:pt x="30" y="60"/>
                      <a:pt x="39" y="58"/>
                      <a:pt x="48" y="55"/>
                    </a:cubicBezTo>
                    <a:cubicBezTo>
                      <a:pt x="50" y="55"/>
                      <a:pt x="52" y="54"/>
                      <a:pt x="54" y="53"/>
                    </a:cubicBezTo>
                    <a:cubicBezTo>
                      <a:pt x="38" y="63"/>
                      <a:pt x="23" y="72"/>
                      <a:pt x="4" y="77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8" name="Freeform 471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6213" cy="144832"/>
              </a:xfrm>
              <a:custGeom>
                <a:avLst/>
                <a:gdLst>
                  <a:gd name="T0" fmla="*/ 2147483647 w 77"/>
                  <a:gd name="T1" fmla="*/ 2147483647 h 60"/>
                  <a:gd name="T2" fmla="*/ 2147483647 w 77"/>
                  <a:gd name="T3" fmla="*/ 2147483647 h 60"/>
                  <a:gd name="T4" fmla="*/ 2147483647 w 77"/>
                  <a:gd name="T5" fmla="*/ 2147483647 h 60"/>
                  <a:gd name="T6" fmla="*/ 2147483647 w 77"/>
                  <a:gd name="T7" fmla="*/ 2147483647 h 60"/>
                  <a:gd name="T8" fmla="*/ 2147483647 w 77"/>
                  <a:gd name="T9" fmla="*/ 2147483647 h 60"/>
                  <a:gd name="T10" fmla="*/ 2147483647 w 77"/>
                  <a:gd name="T11" fmla="*/ 2147483647 h 60"/>
                  <a:gd name="T12" fmla="*/ 2147483647 w 77"/>
                  <a:gd name="T13" fmla="*/ 2147483647 h 60"/>
                  <a:gd name="T14" fmla="*/ 2147483647 w 77"/>
                  <a:gd name="T15" fmla="*/ 2147483647 h 60"/>
                  <a:gd name="T16" fmla="*/ 2147483647 w 77"/>
                  <a:gd name="T17" fmla="*/ 2147483647 h 60"/>
                  <a:gd name="T18" fmla="*/ 2147483647 w 77"/>
                  <a:gd name="T19" fmla="*/ 2147483647 h 60"/>
                  <a:gd name="T20" fmla="*/ 2147483647 w 77"/>
                  <a:gd name="T21" fmla="*/ 2147483647 h 60"/>
                  <a:gd name="T22" fmla="*/ 2147483647 w 77"/>
                  <a:gd name="T23" fmla="*/ 2147483647 h 60"/>
                  <a:gd name="T24" fmla="*/ 2147483647 w 77"/>
                  <a:gd name="T25" fmla="*/ 2147483647 h 60"/>
                  <a:gd name="T26" fmla="*/ 0 w 77"/>
                  <a:gd name="T27" fmla="*/ 2147483647 h 60"/>
                  <a:gd name="T28" fmla="*/ 0 w 77"/>
                  <a:gd name="T29" fmla="*/ 2147483647 h 60"/>
                  <a:gd name="T30" fmla="*/ 2147483647 w 77"/>
                  <a:gd name="T31" fmla="*/ 2147483647 h 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7"/>
                  <a:gd name="T49" fmla="*/ 0 h 60"/>
                  <a:gd name="T50" fmla="*/ 77 w 77"/>
                  <a:gd name="T51" fmla="*/ 60 h 6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7" h="60">
                    <a:moveTo>
                      <a:pt x="21" y="12"/>
                    </a:moveTo>
                    <a:cubicBezTo>
                      <a:pt x="24" y="16"/>
                      <a:pt x="26" y="21"/>
                      <a:pt x="29" y="25"/>
                    </a:cubicBezTo>
                    <a:cubicBezTo>
                      <a:pt x="33" y="31"/>
                      <a:pt x="37" y="37"/>
                      <a:pt x="41" y="43"/>
                    </a:cubicBezTo>
                    <a:cubicBezTo>
                      <a:pt x="45" y="49"/>
                      <a:pt x="48" y="54"/>
                      <a:pt x="54" y="56"/>
                    </a:cubicBezTo>
                    <a:cubicBezTo>
                      <a:pt x="61" y="60"/>
                      <a:pt x="70" y="60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65" y="56"/>
                      <a:pt x="49" y="53"/>
                      <a:pt x="50" y="37"/>
                    </a:cubicBezTo>
                    <a:cubicBezTo>
                      <a:pt x="50" y="33"/>
                      <a:pt x="53" y="26"/>
                      <a:pt x="58" y="25"/>
                    </a:cubicBezTo>
                    <a:cubicBezTo>
                      <a:pt x="64" y="24"/>
                      <a:pt x="69" y="31"/>
                      <a:pt x="70" y="36"/>
                    </a:cubicBezTo>
                    <a:cubicBezTo>
                      <a:pt x="70" y="36"/>
                      <a:pt x="71" y="36"/>
                      <a:pt x="71" y="36"/>
                    </a:cubicBezTo>
                    <a:cubicBezTo>
                      <a:pt x="71" y="29"/>
                      <a:pt x="68" y="24"/>
                      <a:pt x="62" y="21"/>
                    </a:cubicBezTo>
                    <a:cubicBezTo>
                      <a:pt x="55" y="19"/>
                      <a:pt x="49" y="24"/>
                      <a:pt x="46" y="30"/>
                    </a:cubicBezTo>
                    <a:cubicBezTo>
                      <a:pt x="45" y="32"/>
                      <a:pt x="45" y="35"/>
                      <a:pt x="45" y="38"/>
                    </a:cubicBezTo>
                    <a:cubicBezTo>
                      <a:pt x="33" y="20"/>
                      <a:pt x="2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4"/>
                      <a:pt x="15" y="5"/>
                      <a:pt x="21" y="12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8129" name="Freeform 4717"/>
              <p:cNvSpPr>
                <a:spLocks noChangeArrowheads="1"/>
              </p:cNvSpPr>
              <p:nvPr/>
            </p:nvSpPr>
            <p:spPr bwMode="auto">
              <a:xfrm>
                <a:off x="70938" y="112318"/>
                <a:ext cx="428584" cy="183256"/>
              </a:xfrm>
              <a:custGeom>
                <a:avLst/>
                <a:gdLst>
                  <a:gd name="T0" fmla="*/ 2147483647 w 177"/>
                  <a:gd name="T1" fmla="*/ 2147483647 h 77"/>
                  <a:gd name="T2" fmla="*/ 2147483647 w 177"/>
                  <a:gd name="T3" fmla="*/ 2147483647 h 77"/>
                  <a:gd name="T4" fmla="*/ 2147483647 w 177"/>
                  <a:gd name="T5" fmla="*/ 2147483647 h 77"/>
                  <a:gd name="T6" fmla="*/ 2147483647 w 177"/>
                  <a:gd name="T7" fmla="*/ 2147483647 h 77"/>
                  <a:gd name="T8" fmla="*/ 2147483647 w 177"/>
                  <a:gd name="T9" fmla="*/ 2147483647 h 77"/>
                  <a:gd name="T10" fmla="*/ 2147483647 w 177"/>
                  <a:gd name="T11" fmla="*/ 2147483647 h 77"/>
                  <a:gd name="T12" fmla="*/ 2147483647 w 177"/>
                  <a:gd name="T13" fmla="*/ 2147483647 h 77"/>
                  <a:gd name="T14" fmla="*/ 2147483647 w 177"/>
                  <a:gd name="T15" fmla="*/ 2147483647 h 77"/>
                  <a:gd name="T16" fmla="*/ 2147483647 w 177"/>
                  <a:gd name="T17" fmla="*/ 2147483647 h 77"/>
                  <a:gd name="T18" fmla="*/ 2147483647 w 177"/>
                  <a:gd name="T19" fmla="*/ 2147483647 h 77"/>
                  <a:gd name="T20" fmla="*/ 2147483647 w 177"/>
                  <a:gd name="T21" fmla="*/ 2147483647 h 77"/>
                  <a:gd name="T22" fmla="*/ 2147483647 w 177"/>
                  <a:gd name="T23" fmla="*/ 2147483647 h 77"/>
                  <a:gd name="T24" fmla="*/ 2147483647 w 177"/>
                  <a:gd name="T25" fmla="*/ 2147483647 h 77"/>
                  <a:gd name="T26" fmla="*/ 2147483647 w 177"/>
                  <a:gd name="T27" fmla="*/ 2147483647 h 77"/>
                  <a:gd name="T28" fmla="*/ 2147483647 w 177"/>
                  <a:gd name="T29" fmla="*/ 2147483647 h 77"/>
                  <a:gd name="T30" fmla="*/ 2147483647 w 177"/>
                  <a:gd name="T31" fmla="*/ 2147483647 h 77"/>
                  <a:gd name="T32" fmla="*/ 2147483647 w 177"/>
                  <a:gd name="T33" fmla="*/ 2147483647 h 77"/>
                  <a:gd name="T34" fmla="*/ 2147483647 w 177"/>
                  <a:gd name="T35" fmla="*/ 2147483647 h 77"/>
                  <a:gd name="T36" fmla="*/ 2147483647 w 177"/>
                  <a:gd name="T37" fmla="*/ 2147483647 h 77"/>
                  <a:gd name="T38" fmla="*/ 2147483647 w 177"/>
                  <a:gd name="T39" fmla="*/ 2147483647 h 77"/>
                  <a:gd name="T40" fmla="*/ 2147483647 w 177"/>
                  <a:gd name="T41" fmla="*/ 2147483647 h 77"/>
                  <a:gd name="T42" fmla="*/ 2147483647 w 177"/>
                  <a:gd name="T43" fmla="*/ 2147483647 h 77"/>
                  <a:gd name="T44" fmla="*/ 2147483647 w 177"/>
                  <a:gd name="T45" fmla="*/ 2147483647 h 77"/>
                  <a:gd name="T46" fmla="*/ 2147483647 w 177"/>
                  <a:gd name="T47" fmla="*/ 2147483647 h 77"/>
                  <a:gd name="T48" fmla="*/ 2147483647 w 177"/>
                  <a:gd name="T49" fmla="*/ 2147483647 h 77"/>
                  <a:gd name="T50" fmla="*/ 2147483647 w 177"/>
                  <a:gd name="T51" fmla="*/ 2147483647 h 7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77"/>
                  <a:gd name="T79" fmla="*/ 0 h 77"/>
                  <a:gd name="T80" fmla="*/ 177 w 177"/>
                  <a:gd name="T81" fmla="*/ 77 h 7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77" h="77">
                    <a:moveTo>
                      <a:pt x="174" y="49"/>
                    </a:moveTo>
                    <a:cubicBezTo>
                      <a:pt x="160" y="65"/>
                      <a:pt x="137" y="68"/>
                      <a:pt x="114" y="66"/>
                    </a:cubicBezTo>
                    <a:cubicBezTo>
                      <a:pt x="113" y="65"/>
                      <a:pt x="111" y="65"/>
                      <a:pt x="110" y="65"/>
                    </a:cubicBezTo>
                    <a:cubicBezTo>
                      <a:pt x="106" y="63"/>
                      <a:pt x="103" y="62"/>
                      <a:pt x="99" y="59"/>
                    </a:cubicBezTo>
                    <a:cubicBezTo>
                      <a:pt x="96" y="58"/>
                      <a:pt x="94" y="55"/>
                      <a:pt x="92" y="52"/>
                    </a:cubicBezTo>
                    <a:cubicBezTo>
                      <a:pt x="90" y="48"/>
                      <a:pt x="92" y="45"/>
                      <a:pt x="92" y="42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84" y="46"/>
                      <a:pt x="89" y="57"/>
                      <a:pt x="94" y="62"/>
                    </a:cubicBezTo>
                    <a:cubicBezTo>
                      <a:pt x="94" y="62"/>
                      <a:pt x="95" y="62"/>
                      <a:pt x="95" y="63"/>
                    </a:cubicBezTo>
                    <a:cubicBezTo>
                      <a:pt x="80" y="57"/>
                      <a:pt x="64" y="54"/>
                      <a:pt x="62" y="35"/>
                    </a:cubicBezTo>
                    <a:cubicBezTo>
                      <a:pt x="61" y="26"/>
                      <a:pt x="64" y="16"/>
                      <a:pt x="72" y="12"/>
                    </a:cubicBezTo>
                    <a:cubicBezTo>
                      <a:pt x="87" y="5"/>
                      <a:pt x="94" y="28"/>
                      <a:pt x="78" y="30"/>
                    </a:cubicBezTo>
                    <a:cubicBezTo>
                      <a:pt x="78" y="30"/>
                      <a:pt x="78" y="31"/>
                      <a:pt x="78" y="31"/>
                    </a:cubicBezTo>
                    <a:cubicBezTo>
                      <a:pt x="90" y="36"/>
                      <a:pt x="97" y="20"/>
                      <a:pt x="91" y="11"/>
                    </a:cubicBezTo>
                    <a:cubicBezTo>
                      <a:pt x="85" y="0"/>
                      <a:pt x="71" y="3"/>
                      <a:pt x="63" y="10"/>
                    </a:cubicBezTo>
                    <a:cubicBezTo>
                      <a:pt x="53" y="19"/>
                      <a:pt x="52" y="38"/>
                      <a:pt x="59" y="49"/>
                    </a:cubicBezTo>
                    <a:cubicBezTo>
                      <a:pt x="59" y="50"/>
                      <a:pt x="60" y="51"/>
                      <a:pt x="61" y="52"/>
                    </a:cubicBezTo>
                    <a:cubicBezTo>
                      <a:pt x="51" y="43"/>
                      <a:pt x="41" y="33"/>
                      <a:pt x="31" y="25"/>
                    </a:cubicBezTo>
                    <a:cubicBezTo>
                      <a:pt x="22" y="17"/>
                      <a:pt x="12" y="14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5" y="16"/>
                      <a:pt x="36" y="36"/>
                      <a:pt x="52" y="50"/>
                    </a:cubicBezTo>
                    <a:cubicBezTo>
                      <a:pt x="33" y="43"/>
                      <a:pt x="15" y="32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3" y="44"/>
                      <a:pt x="54" y="59"/>
                      <a:pt x="86" y="68"/>
                    </a:cubicBezTo>
                    <a:cubicBezTo>
                      <a:pt x="116" y="75"/>
                      <a:pt x="155" y="77"/>
                      <a:pt x="176" y="50"/>
                    </a:cubicBezTo>
                    <a:cubicBezTo>
                      <a:pt x="177" y="49"/>
                      <a:pt x="175" y="48"/>
                      <a:pt x="174" y="49"/>
                    </a:cubicBezTo>
                    <a:close/>
                  </a:path>
                </a:pathLst>
              </a:custGeom>
              <a:solidFill>
                <a:srgbClr val="2612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8090" name="Freeform 8"/>
            <p:cNvSpPr>
              <a:spLocks noChangeArrowheads="1"/>
            </p:cNvSpPr>
            <p:nvPr/>
          </p:nvSpPr>
          <p:spPr bwMode="auto">
            <a:xfrm>
              <a:off x="319072" y="570618"/>
              <a:ext cx="489691" cy="530413"/>
            </a:xfrm>
            <a:custGeom>
              <a:avLst/>
              <a:gdLst>
                <a:gd name="T0" fmla="*/ 0 w 402"/>
                <a:gd name="T1" fmla="*/ 2147483647 h 435"/>
                <a:gd name="T2" fmla="*/ 2147483647 w 402"/>
                <a:gd name="T3" fmla="*/ 2147483647 h 435"/>
                <a:gd name="T4" fmla="*/ 2147483647 w 402"/>
                <a:gd name="T5" fmla="*/ 2147483647 h 435"/>
                <a:gd name="T6" fmla="*/ 0 w 402"/>
                <a:gd name="T7" fmla="*/ 2147483647 h 4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2"/>
                <a:gd name="T13" fmla="*/ 0 h 435"/>
                <a:gd name="T14" fmla="*/ 402 w 402"/>
                <a:gd name="T15" fmla="*/ 435 h 4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2" h="435">
                  <a:moveTo>
                    <a:pt x="0" y="349"/>
                  </a:moveTo>
                  <a:cubicBezTo>
                    <a:pt x="0" y="349"/>
                    <a:pt x="50" y="0"/>
                    <a:pt x="201" y="28"/>
                  </a:cubicBezTo>
                  <a:cubicBezTo>
                    <a:pt x="353" y="56"/>
                    <a:pt x="402" y="330"/>
                    <a:pt x="402" y="330"/>
                  </a:cubicBezTo>
                  <a:cubicBezTo>
                    <a:pt x="402" y="330"/>
                    <a:pt x="248" y="435"/>
                    <a:pt x="0" y="34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1" name="Oval 9"/>
            <p:cNvSpPr>
              <a:spLocks noChangeArrowheads="1"/>
            </p:cNvSpPr>
            <p:nvPr/>
          </p:nvSpPr>
          <p:spPr bwMode="auto">
            <a:xfrm>
              <a:off x="421649" y="264433"/>
              <a:ext cx="249484" cy="203608"/>
            </a:xfrm>
            <a:prstGeom prst="ellipse">
              <a:avLst/>
            </a:pr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92" name="Freeform 10"/>
            <p:cNvSpPr>
              <a:spLocks noChangeArrowheads="1"/>
            </p:cNvSpPr>
            <p:nvPr/>
          </p:nvSpPr>
          <p:spPr bwMode="auto">
            <a:xfrm>
              <a:off x="465464" y="173196"/>
              <a:ext cx="248454" cy="285052"/>
            </a:xfrm>
            <a:custGeom>
              <a:avLst/>
              <a:gdLst>
                <a:gd name="T0" fmla="*/ 2147483647 w 204"/>
                <a:gd name="T1" fmla="*/ 2147483647 h 234"/>
                <a:gd name="T2" fmla="*/ 2147483647 w 204"/>
                <a:gd name="T3" fmla="*/ 2147483647 h 234"/>
                <a:gd name="T4" fmla="*/ 2147483647 w 204"/>
                <a:gd name="T5" fmla="*/ 2147483647 h 234"/>
                <a:gd name="T6" fmla="*/ 0 w 204"/>
                <a:gd name="T7" fmla="*/ 2147483647 h 234"/>
                <a:gd name="T8" fmla="*/ 2147483647 w 204"/>
                <a:gd name="T9" fmla="*/ 2147483647 h 234"/>
                <a:gd name="T10" fmla="*/ 2147483647 w 204"/>
                <a:gd name="T11" fmla="*/ 2147483647 h 234"/>
                <a:gd name="T12" fmla="*/ 2147483647 w 204"/>
                <a:gd name="T13" fmla="*/ 2147483647 h 2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04"/>
                <a:gd name="T22" fmla="*/ 0 h 234"/>
                <a:gd name="T23" fmla="*/ 204 w 204"/>
                <a:gd name="T24" fmla="*/ 234 h 2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04" h="234">
                  <a:moveTo>
                    <a:pt x="160" y="112"/>
                  </a:moveTo>
                  <a:cubicBezTo>
                    <a:pt x="204" y="72"/>
                    <a:pt x="185" y="17"/>
                    <a:pt x="124" y="7"/>
                  </a:cubicBezTo>
                  <a:cubicBezTo>
                    <a:pt x="75" y="0"/>
                    <a:pt x="64" y="43"/>
                    <a:pt x="62" y="68"/>
                  </a:cubicBezTo>
                  <a:cubicBezTo>
                    <a:pt x="44" y="71"/>
                    <a:pt x="23" y="78"/>
                    <a:pt x="0" y="91"/>
                  </a:cubicBezTo>
                  <a:cubicBezTo>
                    <a:pt x="0" y="91"/>
                    <a:pt x="37" y="207"/>
                    <a:pt x="105" y="234"/>
                  </a:cubicBezTo>
                  <a:cubicBezTo>
                    <a:pt x="105" y="234"/>
                    <a:pt x="188" y="220"/>
                    <a:pt x="180" y="153"/>
                  </a:cubicBezTo>
                  <a:cubicBezTo>
                    <a:pt x="180" y="153"/>
                    <a:pt x="175" y="133"/>
                    <a:pt x="160" y="112"/>
                  </a:cubicBezTo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3" name="Freeform 11"/>
            <p:cNvSpPr>
              <a:spLocks noChangeArrowheads="1"/>
            </p:cNvSpPr>
            <p:nvPr/>
          </p:nvSpPr>
          <p:spPr bwMode="auto">
            <a:xfrm>
              <a:off x="517526" y="274227"/>
              <a:ext cx="89175" cy="86598"/>
            </a:xfrm>
            <a:custGeom>
              <a:avLst/>
              <a:gdLst>
                <a:gd name="T0" fmla="*/ 2147483647 w 73"/>
                <a:gd name="T1" fmla="*/ 2147483647 h 71"/>
                <a:gd name="T2" fmla="*/ 2147483647 w 73"/>
                <a:gd name="T3" fmla="*/ 2147483647 h 71"/>
                <a:gd name="T4" fmla="*/ 2147483647 w 73"/>
                <a:gd name="T5" fmla="*/ 2147483647 h 71"/>
                <a:gd name="T6" fmla="*/ 2147483647 w 73"/>
                <a:gd name="T7" fmla="*/ 2147483647 h 71"/>
                <a:gd name="T8" fmla="*/ 2147483647 w 73"/>
                <a:gd name="T9" fmla="*/ 2147483647 h 71"/>
                <a:gd name="T10" fmla="*/ 2147483647 w 73"/>
                <a:gd name="T11" fmla="*/ 2147483647 h 71"/>
                <a:gd name="T12" fmla="*/ 2147483647 w 73"/>
                <a:gd name="T13" fmla="*/ 2147483647 h 71"/>
                <a:gd name="T14" fmla="*/ 2147483647 w 73"/>
                <a:gd name="T15" fmla="*/ 2147483647 h 71"/>
                <a:gd name="T16" fmla="*/ 2147483647 w 73"/>
                <a:gd name="T17" fmla="*/ 2147483647 h 71"/>
                <a:gd name="T18" fmla="*/ 2147483647 w 73"/>
                <a:gd name="T19" fmla="*/ 2147483647 h 71"/>
                <a:gd name="T20" fmla="*/ 2147483647 w 73"/>
                <a:gd name="T21" fmla="*/ 2147483647 h 71"/>
                <a:gd name="T22" fmla="*/ 2147483647 w 73"/>
                <a:gd name="T23" fmla="*/ 2147483647 h 71"/>
                <a:gd name="T24" fmla="*/ 2147483647 w 73"/>
                <a:gd name="T25" fmla="*/ 2147483647 h 71"/>
                <a:gd name="T26" fmla="*/ 2147483647 w 73"/>
                <a:gd name="T27" fmla="*/ 2147483647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3"/>
                <a:gd name="T43" fmla="*/ 0 h 71"/>
                <a:gd name="T44" fmla="*/ 73 w 73"/>
                <a:gd name="T45" fmla="*/ 71 h 7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3" h="71">
                  <a:moveTo>
                    <a:pt x="48" y="29"/>
                  </a:moveTo>
                  <a:cubicBezTo>
                    <a:pt x="53" y="26"/>
                    <a:pt x="67" y="15"/>
                    <a:pt x="59" y="9"/>
                  </a:cubicBezTo>
                  <a:cubicBezTo>
                    <a:pt x="53" y="4"/>
                    <a:pt x="37" y="17"/>
                    <a:pt x="38" y="23"/>
                  </a:cubicBezTo>
                  <a:cubicBezTo>
                    <a:pt x="38" y="16"/>
                    <a:pt x="36" y="0"/>
                    <a:pt x="27" y="6"/>
                  </a:cubicBezTo>
                  <a:cubicBezTo>
                    <a:pt x="20" y="9"/>
                    <a:pt x="23" y="27"/>
                    <a:pt x="27" y="32"/>
                  </a:cubicBezTo>
                  <a:cubicBezTo>
                    <a:pt x="23" y="25"/>
                    <a:pt x="4" y="26"/>
                    <a:pt x="3" y="34"/>
                  </a:cubicBezTo>
                  <a:cubicBezTo>
                    <a:pt x="0" y="47"/>
                    <a:pt x="21" y="48"/>
                    <a:pt x="29" y="43"/>
                  </a:cubicBezTo>
                  <a:cubicBezTo>
                    <a:pt x="24" y="50"/>
                    <a:pt x="15" y="60"/>
                    <a:pt x="24" y="66"/>
                  </a:cubicBezTo>
                  <a:cubicBezTo>
                    <a:pt x="24" y="67"/>
                    <a:pt x="32" y="67"/>
                    <a:pt x="33" y="66"/>
                  </a:cubicBezTo>
                  <a:cubicBezTo>
                    <a:pt x="36" y="65"/>
                    <a:pt x="38" y="61"/>
                    <a:pt x="39" y="57"/>
                  </a:cubicBezTo>
                  <a:cubicBezTo>
                    <a:pt x="40" y="63"/>
                    <a:pt x="43" y="71"/>
                    <a:pt x="49" y="70"/>
                  </a:cubicBezTo>
                  <a:cubicBezTo>
                    <a:pt x="60" y="69"/>
                    <a:pt x="56" y="47"/>
                    <a:pt x="52" y="41"/>
                  </a:cubicBezTo>
                  <a:cubicBezTo>
                    <a:pt x="58" y="47"/>
                    <a:pt x="68" y="46"/>
                    <a:pt x="70" y="39"/>
                  </a:cubicBezTo>
                  <a:cubicBezTo>
                    <a:pt x="73" y="26"/>
                    <a:pt x="56" y="24"/>
                    <a:pt x="48" y="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4" name="Freeform 12"/>
            <p:cNvSpPr>
              <a:spLocks noChangeArrowheads="1"/>
            </p:cNvSpPr>
            <p:nvPr/>
          </p:nvSpPr>
          <p:spPr bwMode="auto">
            <a:xfrm>
              <a:off x="624742" y="309794"/>
              <a:ext cx="296392" cy="325258"/>
            </a:xfrm>
            <a:custGeom>
              <a:avLst/>
              <a:gdLst>
                <a:gd name="T0" fmla="*/ 2147483647 w 243"/>
                <a:gd name="T1" fmla="*/ 0 h 267"/>
                <a:gd name="T2" fmla="*/ 2147483647 w 243"/>
                <a:gd name="T3" fmla="*/ 0 h 267"/>
                <a:gd name="T4" fmla="*/ 2147483647 w 243"/>
                <a:gd name="T5" fmla="*/ 2147483647 h 267"/>
                <a:gd name="T6" fmla="*/ 0 w 243"/>
                <a:gd name="T7" fmla="*/ 2147483647 h 267"/>
                <a:gd name="T8" fmla="*/ 2147483647 w 243"/>
                <a:gd name="T9" fmla="*/ 2147483647 h 267"/>
                <a:gd name="T10" fmla="*/ 2147483647 w 243"/>
                <a:gd name="T11" fmla="*/ 2147483647 h 267"/>
                <a:gd name="T12" fmla="*/ 2147483647 w 243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3"/>
                <a:gd name="T22" fmla="*/ 0 h 267"/>
                <a:gd name="T23" fmla="*/ 243 w 243"/>
                <a:gd name="T24" fmla="*/ 267 h 2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3" h="267"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44" y="21"/>
                    <a:pt x="49" y="41"/>
                    <a:pt x="49" y="41"/>
                  </a:cubicBezTo>
                  <a:cubicBezTo>
                    <a:pt x="54" y="83"/>
                    <a:pt x="24" y="104"/>
                    <a:pt x="0" y="114"/>
                  </a:cubicBezTo>
                  <a:cubicBezTo>
                    <a:pt x="55" y="267"/>
                    <a:pt x="55" y="267"/>
                    <a:pt x="55" y="267"/>
                  </a:cubicBezTo>
                  <a:cubicBezTo>
                    <a:pt x="243" y="184"/>
                    <a:pt x="243" y="184"/>
                    <a:pt x="243" y="184"/>
                  </a:cubicBezTo>
                  <a:cubicBezTo>
                    <a:pt x="243" y="184"/>
                    <a:pt x="138" y="2"/>
                    <a:pt x="29" y="0"/>
                  </a:cubicBezTo>
                </a:path>
              </a:pathLst>
            </a:custGeom>
            <a:solidFill>
              <a:srgbClr val="EFE8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5" name="Freeform 13"/>
            <p:cNvSpPr>
              <a:spLocks noChangeArrowheads="1"/>
            </p:cNvSpPr>
            <p:nvPr/>
          </p:nvSpPr>
          <p:spPr bwMode="auto">
            <a:xfrm>
              <a:off x="582474" y="309794"/>
              <a:ext cx="108247" cy="139175"/>
            </a:xfrm>
            <a:custGeom>
              <a:avLst/>
              <a:gdLst>
                <a:gd name="T0" fmla="*/ 2147483647 w 89"/>
                <a:gd name="T1" fmla="*/ 0 h 114"/>
                <a:gd name="T2" fmla="*/ 2147483647 w 89"/>
                <a:gd name="T3" fmla="*/ 0 h 114"/>
                <a:gd name="T4" fmla="*/ 2147483647 w 89"/>
                <a:gd name="T5" fmla="*/ 2147483647 h 114"/>
                <a:gd name="T6" fmla="*/ 2147483647 w 89"/>
                <a:gd name="T7" fmla="*/ 2147483647 h 114"/>
                <a:gd name="T8" fmla="*/ 0 w 89"/>
                <a:gd name="T9" fmla="*/ 2147483647 h 114"/>
                <a:gd name="T10" fmla="*/ 0 w 89"/>
                <a:gd name="T11" fmla="*/ 2147483647 h 114"/>
                <a:gd name="T12" fmla="*/ 2147483647 w 89"/>
                <a:gd name="T13" fmla="*/ 2147483647 h 114"/>
                <a:gd name="T14" fmla="*/ 2147483647 w 89"/>
                <a:gd name="T15" fmla="*/ 2147483647 h 114"/>
                <a:gd name="T16" fmla="*/ 2147483647 w 89"/>
                <a:gd name="T17" fmla="*/ 2147483647 h 114"/>
                <a:gd name="T18" fmla="*/ 2147483647 w 89"/>
                <a:gd name="T19" fmla="*/ 0 h 114"/>
                <a:gd name="T20" fmla="*/ 2147483647 w 89"/>
                <a:gd name="T21" fmla="*/ 0 h 114"/>
                <a:gd name="T22" fmla="*/ 2147483647 w 89"/>
                <a:gd name="T23" fmla="*/ 0 h 11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9"/>
                <a:gd name="T37" fmla="*/ 0 h 114"/>
                <a:gd name="T38" fmla="*/ 89 w 89"/>
                <a:gd name="T39" fmla="*/ 114 h 11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9" h="114">
                  <a:moveTo>
                    <a:pt x="6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6" y="2"/>
                    <a:pt x="18" y="5"/>
                    <a:pt x="17" y="10"/>
                  </a:cubicBezTo>
                  <a:cubicBezTo>
                    <a:pt x="16" y="14"/>
                    <a:pt x="12" y="16"/>
                    <a:pt x="8" y="16"/>
                  </a:cubicBezTo>
                  <a:cubicBezTo>
                    <a:pt x="5" y="16"/>
                    <a:pt x="2" y="15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6"/>
                    <a:pt x="2" y="18"/>
                    <a:pt x="2" y="20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59" y="104"/>
                    <a:pt x="89" y="83"/>
                    <a:pt x="84" y="41"/>
                  </a:cubicBezTo>
                  <a:cubicBezTo>
                    <a:pt x="84" y="41"/>
                    <a:pt x="79" y="2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BCB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6" name="Freeform 14"/>
            <p:cNvSpPr>
              <a:spLocks noEditPoints="1" noChangeArrowheads="1"/>
            </p:cNvSpPr>
            <p:nvPr/>
          </p:nvSpPr>
          <p:spPr bwMode="auto">
            <a:xfrm>
              <a:off x="576289" y="309794"/>
              <a:ext cx="27835" cy="24227"/>
            </a:xfrm>
            <a:custGeom>
              <a:avLst/>
              <a:gdLst>
                <a:gd name="T0" fmla="*/ 2147483647 w 23"/>
                <a:gd name="T1" fmla="*/ 2147483647 h 20"/>
                <a:gd name="T2" fmla="*/ 2147483647 w 23"/>
                <a:gd name="T3" fmla="*/ 2147483647 h 20"/>
                <a:gd name="T4" fmla="*/ 2147483647 w 23"/>
                <a:gd name="T5" fmla="*/ 2147483647 h 20"/>
                <a:gd name="T6" fmla="*/ 2147483647 w 23"/>
                <a:gd name="T7" fmla="*/ 0 h 20"/>
                <a:gd name="T8" fmla="*/ 0 w 23"/>
                <a:gd name="T9" fmla="*/ 0 h 20"/>
                <a:gd name="T10" fmla="*/ 2147483647 w 23"/>
                <a:gd name="T11" fmla="*/ 2147483647 h 20"/>
                <a:gd name="T12" fmla="*/ 2147483647 w 23"/>
                <a:gd name="T13" fmla="*/ 2147483647 h 20"/>
                <a:gd name="T14" fmla="*/ 2147483647 w 23"/>
                <a:gd name="T15" fmla="*/ 2147483647 h 20"/>
                <a:gd name="T16" fmla="*/ 2147483647 w 23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0"/>
                <a:gd name="T29" fmla="*/ 23 w 2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0">
                  <a:moveTo>
                    <a:pt x="5" y="14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7" y="18"/>
                    <a:pt x="6" y="16"/>
                    <a:pt x="5" y="14"/>
                  </a:cubicBezTo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5"/>
                    <a:pt x="10" y="16"/>
                    <a:pt x="13" y="16"/>
                  </a:cubicBezTo>
                  <a:cubicBezTo>
                    <a:pt x="17" y="16"/>
                    <a:pt x="21" y="14"/>
                    <a:pt x="22" y="10"/>
                  </a:cubicBezTo>
                  <a:cubicBezTo>
                    <a:pt x="23" y="5"/>
                    <a:pt x="21" y="2"/>
                    <a:pt x="19" y="0"/>
                  </a:cubicBezTo>
                </a:path>
              </a:pathLst>
            </a:custGeom>
            <a:solidFill>
              <a:srgbClr val="F9F6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7" name="Freeform 15"/>
            <p:cNvSpPr>
              <a:spLocks noChangeArrowheads="1"/>
            </p:cNvSpPr>
            <p:nvPr/>
          </p:nvSpPr>
          <p:spPr bwMode="auto">
            <a:xfrm>
              <a:off x="494845" y="464433"/>
              <a:ext cx="104639" cy="85567"/>
            </a:xfrm>
            <a:custGeom>
              <a:avLst/>
              <a:gdLst>
                <a:gd name="T0" fmla="*/ 2147483647 w 86"/>
                <a:gd name="T1" fmla="*/ 2147483647 h 70"/>
                <a:gd name="T2" fmla="*/ 2147483647 w 86"/>
                <a:gd name="T3" fmla="*/ 2147483647 h 70"/>
                <a:gd name="T4" fmla="*/ 2147483647 w 86"/>
                <a:gd name="T5" fmla="*/ 2147483647 h 70"/>
                <a:gd name="T6" fmla="*/ 2147483647 w 86"/>
                <a:gd name="T7" fmla="*/ 2147483647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70"/>
                <a:gd name="T14" fmla="*/ 86 w 86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70">
                  <a:moveTo>
                    <a:pt x="5" y="49"/>
                  </a:moveTo>
                  <a:cubicBezTo>
                    <a:pt x="5" y="49"/>
                    <a:pt x="0" y="0"/>
                    <a:pt x="43" y="3"/>
                  </a:cubicBezTo>
                  <a:cubicBezTo>
                    <a:pt x="86" y="6"/>
                    <a:pt x="83" y="70"/>
                    <a:pt x="83" y="70"/>
                  </a:cubicBezTo>
                  <a:lnTo>
                    <a:pt x="5" y="49"/>
                  </a:ln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8" name="Freeform 16"/>
            <p:cNvSpPr>
              <a:spLocks noChangeArrowheads="1"/>
            </p:cNvSpPr>
            <p:nvPr/>
          </p:nvSpPr>
          <p:spPr bwMode="auto">
            <a:xfrm>
              <a:off x="496907" y="500000"/>
              <a:ext cx="103608" cy="125258"/>
            </a:xfrm>
            <a:custGeom>
              <a:avLst/>
              <a:gdLst>
                <a:gd name="T0" fmla="*/ 0 w 201"/>
                <a:gd name="T1" fmla="*/ 0 h 243"/>
                <a:gd name="T2" fmla="*/ 2147483647 w 201"/>
                <a:gd name="T3" fmla="*/ 2147483647 h 243"/>
                <a:gd name="T4" fmla="*/ 2147483647 w 201"/>
                <a:gd name="T5" fmla="*/ 2147483647 h 243"/>
                <a:gd name="T6" fmla="*/ 2147483647 w 201"/>
                <a:gd name="T7" fmla="*/ 2147483647 h 243"/>
                <a:gd name="T8" fmla="*/ 0 w 201"/>
                <a:gd name="T9" fmla="*/ 0 h 2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243"/>
                <a:gd name="T17" fmla="*/ 201 w 201"/>
                <a:gd name="T18" fmla="*/ 243 h 2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243">
                  <a:moveTo>
                    <a:pt x="0" y="0"/>
                  </a:moveTo>
                  <a:lnTo>
                    <a:pt x="33" y="243"/>
                  </a:lnTo>
                  <a:lnTo>
                    <a:pt x="173" y="243"/>
                  </a:lnTo>
                  <a:lnTo>
                    <a:pt x="201" y="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99" name="Freeform 17"/>
            <p:cNvSpPr>
              <a:spLocks noChangeArrowheads="1"/>
            </p:cNvSpPr>
            <p:nvPr/>
          </p:nvSpPr>
          <p:spPr bwMode="auto">
            <a:xfrm>
              <a:off x="378866" y="493814"/>
              <a:ext cx="201031" cy="181443"/>
            </a:xfrm>
            <a:custGeom>
              <a:avLst/>
              <a:gdLst>
                <a:gd name="T0" fmla="*/ 2147483647 w 390"/>
                <a:gd name="T1" fmla="*/ 0 h 352"/>
                <a:gd name="T2" fmla="*/ 0 w 390"/>
                <a:gd name="T3" fmla="*/ 2147483647 h 352"/>
                <a:gd name="T4" fmla="*/ 2147483647 w 390"/>
                <a:gd name="T5" fmla="*/ 2147483647 h 352"/>
                <a:gd name="T6" fmla="*/ 2147483647 w 390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352"/>
                <a:gd name="T14" fmla="*/ 390 w 390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352">
                  <a:moveTo>
                    <a:pt x="326" y="0"/>
                  </a:moveTo>
                  <a:lnTo>
                    <a:pt x="0" y="352"/>
                  </a:lnTo>
                  <a:lnTo>
                    <a:pt x="390" y="40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0" name="Oval 18"/>
            <p:cNvSpPr>
              <a:spLocks noChangeArrowheads="1"/>
            </p:cNvSpPr>
            <p:nvPr/>
          </p:nvSpPr>
          <p:spPr bwMode="auto">
            <a:xfrm>
              <a:off x="508247" y="359794"/>
              <a:ext cx="52062" cy="69588"/>
            </a:xfrm>
            <a:prstGeom prst="ellipse">
              <a:avLst/>
            </a:pr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101" name="Freeform 19"/>
            <p:cNvSpPr>
              <a:spLocks noChangeArrowheads="1"/>
            </p:cNvSpPr>
            <p:nvPr/>
          </p:nvSpPr>
          <p:spPr bwMode="auto">
            <a:xfrm>
              <a:off x="80412" y="373196"/>
              <a:ext cx="212887" cy="363402"/>
            </a:xfrm>
            <a:custGeom>
              <a:avLst/>
              <a:gdLst>
                <a:gd name="T0" fmla="*/ 2147483647 w 175"/>
                <a:gd name="T1" fmla="*/ 2147483647 h 298"/>
                <a:gd name="T2" fmla="*/ 2147483647 w 175"/>
                <a:gd name="T3" fmla="*/ 2147483647 h 298"/>
                <a:gd name="T4" fmla="*/ 2147483647 w 175"/>
                <a:gd name="T5" fmla="*/ 2147483647 h 298"/>
                <a:gd name="T6" fmla="*/ 2147483647 w 175"/>
                <a:gd name="T7" fmla="*/ 2147483647 h 2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298"/>
                <a:gd name="T14" fmla="*/ 175 w 175"/>
                <a:gd name="T15" fmla="*/ 298 h 2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298">
                  <a:moveTo>
                    <a:pt x="35" y="298"/>
                  </a:moveTo>
                  <a:cubicBezTo>
                    <a:pt x="162" y="298"/>
                    <a:pt x="162" y="298"/>
                    <a:pt x="162" y="298"/>
                  </a:cubicBezTo>
                  <a:cubicBezTo>
                    <a:pt x="162" y="298"/>
                    <a:pt x="175" y="0"/>
                    <a:pt x="103" y="2"/>
                  </a:cubicBezTo>
                  <a:cubicBezTo>
                    <a:pt x="0" y="4"/>
                    <a:pt x="35" y="298"/>
                    <a:pt x="35" y="298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2" name="Freeform 20"/>
            <p:cNvSpPr>
              <a:spLocks noChangeArrowheads="1"/>
            </p:cNvSpPr>
            <p:nvPr/>
          </p:nvSpPr>
          <p:spPr bwMode="auto">
            <a:xfrm>
              <a:off x="136082" y="365979"/>
              <a:ext cx="141753" cy="262887"/>
            </a:xfrm>
            <a:custGeom>
              <a:avLst/>
              <a:gdLst>
                <a:gd name="T0" fmla="*/ 2147483647 w 116"/>
                <a:gd name="T1" fmla="*/ 0 h 216"/>
                <a:gd name="T2" fmla="*/ 0 w 116"/>
                <a:gd name="T3" fmla="*/ 2147483647 h 216"/>
                <a:gd name="T4" fmla="*/ 2147483647 w 116"/>
                <a:gd name="T5" fmla="*/ 2147483647 h 216"/>
                <a:gd name="T6" fmla="*/ 2147483647 w 116"/>
                <a:gd name="T7" fmla="*/ 2147483647 h 216"/>
                <a:gd name="T8" fmla="*/ 2147483647 w 116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6"/>
                <a:gd name="T16" fmla="*/ 0 h 216"/>
                <a:gd name="T17" fmla="*/ 116 w 116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6" h="216">
                  <a:moveTo>
                    <a:pt x="46" y="0"/>
                  </a:moveTo>
                  <a:cubicBezTo>
                    <a:pt x="30" y="0"/>
                    <a:pt x="0" y="18"/>
                    <a:pt x="0" y="18"/>
                  </a:cubicBezTo>
                  <a:cubicBezTo>
                    <a:pt x="116" y="216"/>
                    <a:pt x="116" y="216"/>
                    <a:pt x="116" y="216"/>
                  </a:cubicBezTo>
                  <a:cubicBezTo>
                    <a:pt x="113" y="18"/>
                    <a:pt x="113" y="18"/>
                    <a:pt x="113" y="18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3" name="Freeform 21"/>
            <p:cNvSpPr>
              <a:spLocks noChangeArrowheads="1"/>
            </p:cNvSpPr>
            <p:nvPr/>
          </p:nvSpPr>
          <p:spPr bwMode="auto">
            <a:xfrm>
              <a:off x="161856" y="427835"/>
              <a:ext cx="221649" cy="252577"/>
            </a:xfrm>
            <a:custGeom>
              <a:avLst/>
              <a:gdLst>
                <a:gd name="T0" fmla="*/ 0 w 430"/>
                <a:gd name="T1" fmla="*/ 0 h 490"/>
                <a:gd name="T2" fmla="*/ 2147483647 w 430"/>
                <a:gd name="T3" fmla="*/ 2147483647 h 490"/>
                <a:gd name="T4" fmla="*/ 2147483647 w 430"/>
                <a:gd name="T5" fmla="*/ 2147483647 h 490"/>
                <a:gd name="T6" fmla="*/ 0 w 430"/>
                <a:gd name="T7" fmla="*/ 0 h 4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0"/>
                <a:gd name="T13" fmla="*/ 0 h 490"/>
                <a:gd name="T14" fmla="*/ 430 w 430"/>
                <a:gd name="T15" fmla="*/ 490 h 4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0" h="490">
                  <a:moveTo>
                    <a:pt x="0" y="0"/>
                  </a:moveTo>
                  <a:lnTo>
                    <a:pt x="430" y="490"/>
                  </a:lnTo>
                  <a:lnTo>
                    <a:pt x="31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4" name="Freeform 22"/>
            <p:cNvSpPr>
              <a:spLocks noChangeArrowheads="1"/>
            </p:cNvSpPr>
            <p:nvPr/>
          </p:nvSpPr>
          <p:spPr bwMode="auto">
            <a:xfrm>
              <a:off x="71649" y="162371"/>
              <a:ext cx="263402" cy="223196"/>
            </a:xfrm>
            <a:custGeom>
              <a:avLst/>
              <a:gdLst>
                <a:gd name="T0" fmla="*/ 2147483647 w 216"/>
                <a:gd name="T1" fmla="*/ 2147483647 h 183"/>
                <a:gd name="T2" fmla="*/ 2147483647 w 216"/>
                <a:gd name="T3" fmla="*/ 2147483647 h 183"/>
                <a:gd name="T4" fmla="*/ 2147483647 w 216"/>
                <a:gd name="T5" fmla="*/ 2147483647 h 183"/>
                <a:gd name="T6" fmla="*/ 2147483647 w 216"/>
                <a:gd name="T7" fmla="*/ 2147483647 h 183"/>
                <a:gd name="T8" fmla="*/ 2147483647 w 216"/>
                <a:gd name="T9" fmla="*/ 2147483647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6"/>
                <a:gd name="T16" fmla="*/ 0 h 183"/>
                <a:gd name="T17" fmla="*/ 216 w 216"/>
                <a:gd name="T18" fmla="*/ 183 h 18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6" h="183">
                  <a:moveTo>
                    <a:pt x="209" y="107"/>
                  </a:moveTo>
                  <a:cubicBezTo>
                    <a:pt x="203" y="152"/>
                    <a:pt x="152" y="183"/>
                    <a:pt x="96" y="174"/>
                  </a:cubicBezTo>
                  <a:cubicBezTo>
                    <a:pt x="40" y="166"/>
                    <a:pt x="0" y="122"/>
                    <a:pt x="7" y="76"/>
                  </a:cubicBezTo>
                  <a:cubicBezTo>
                    <a:pt x="14" y="31"/>
                    <a:pt x="64" y="0"/>
                    <a:pt x="120" y="9"/>
                  </a:cubicBezTo>
                  <a:cubicBezTo>
                    <a:pt x="176" y="17"/>
                    <a:pt x="216" y="61"/>
                    <a:pt x="209" y="107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5" name="Freeform 23"/>
            <p:cNvSpPr>
              <a:spLocks noChangeArrowheads="1"/>
            </p:cNvSpPr>
            <p:nvPr/>
          </p:nvSpPr>
          <p:spPr bwMode="auto">
            <a:xfrm>
              <a:off x="42268" y="62371"/>
              <a:ext cx="297423" cy="298454"/>
            </a:xfrm>
            <a:custGeom>
              <a:avLst/>
              <a:gdLst>
                <a:gd name="T0" fmla="*/ 2147483647 w 244"/>
                <a:gd name="T1" fmla="*/ 2147483647 h 245"/>
                <a:gd name="T2" fmla="*/ 2147483647 w 244"/>
                <a:gd name="T3" fmla="*/ 2147483647 h 245"/>
                <a:gd name="T4" fmla="*/ 2147483647 w 244"/>
                <a:gd name="T5" fmla="*/ 2147483647 h 245"/>
                <a:gd name="T6" fmla="*/ 2147483647 w 244"/>
                <a:gd name="T7" fmla="*/ 2147483647 h 245"/>
                <a:gd name="T8" fmla="*/ 2147483647 w 244"/>
                <a:gd name="T9" fmla="*/ 2147483647 h 245"/>
                <a:gd name="T10" fmla="*/ 2147483647 w 244"/>
                <a:gd name="T11" fmla="*/ 2147483647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4"/>
                <a:gd name="T19" fmla="*/ 0 h 245"/>
                <a:gd name="T20" fmla="*/ 244 w 244"/>
                <a:gd name="T21" fmla="*/ 245 h 2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4" h="245">
                  <a:moveTo>
                    <a:pt x="80" y="245"/>
                  </a:moveTo>
                  <a:cubicBezTo>
                    <a:pt x="118" y="212"/>
                    <a:pt x="118" y="212"/>
                    <a:pt x="118" y="212"/>
                  </a:cubicBezTo>
                  <a:cubicBezTo>
                    <a:pt x="212" y="128"/>
                    <a:pt x="212" y="128"/>
                    <a:pt x="212" y="128"/>
                  </a:cubicBezTo>
                  <a:cubicBezTo>
                    <a:pt x="244" y="81"/>
                    <a:pt x="244" y="81"/>
                    <a:pt x="244" y="81"/>
                  </a:cubicBezTo>
                  <a:cubicBezTo>
                    <a:pt x="244" y="81"/>
                    <a:pt x="71" y="0"/>
                    <a:pt x="30" y="125"/>
                  </a:cubicBezTo>
                  <a:cubicBezTo>
                    <a:pt x="0" y="219"/>
                    <a:pt x="80" y="245"/>
                    <a:pt x="80" y="245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6" name="Freeform 24"/>
            <p:cNvSpPr>
              <a:spLocks noChangeArrowheads="1"/>
            </p:cNvSpPr>
            <p:nvPr/>
          </p:nvSpPr>
          <p:spPr bwMode="auto">
            <a:xfrm>
              <a:off x="175258" y="255154"/>
              <a:ext cx="74227" cy="74227"/>
            </a:xfrm>
            <a:custGeom>
              <a:avLst/>
              <a:gdLst>
                <a:gd name="T0" fmla="*/ 2147483647 w 61"/>
                <a:gd name="T1" fmla="*/ 2147483647 h 61"/>
                <a:gd name="T2" fmla="*/ 2147483647 w 61"/>
                <a:gd name="T3" fmla="*/ 2147483647 h 61"/>
                <a:gd name="T4" fmla="*/ 2147483647 w 61"/>
                <a:gd name="T5" fmla="*/ 2147483647 h 61"/>
                <a:gd name="T6" fmla="*/ 2147483647 w 61"/>
                <a:gd name="T7" fmla="*/ 2147483647 h 61"/>
                <a:gd name="T8" fmla="*/ 2147483647 w 61"/>
                <a:gd name="T9" fmla="*/ 2147483647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61"/>
                <a:gd name="T17" fmla="*/ 61 w 61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61">
                  <a:moveTo>
                    <a:pt x="58" y="34"/>
                  </a:moveTo>
                  <a:cubicBezTo>
                    <a:pt x="56" y="50"/>
                    <a:pt x="42" y="61"/>
                    <a:pt x="26" y="58"/>
                  </a:cubicBezTo>
                  <a:cubicBezTo>
                    <a:pt x="11" y="56"/>
                    <a:pt x="0" y="41"/>
                    <a:pt x="2" y="26"/>
                  </a:cubicBezTo>
                  <a:cubicBezTo>
                    <a:pt x="5" y="11"/>
                    <a:pt x="19" y="0"/>
                    <a:pt x="35" y="2"/>
                  </a:cubicBezTo>
                  <a:cubicBezTo>
                    <a:pt x="50" y="5"/>
                    <a:pt x="61" y="19"/>
                    <a:pt x="58" y="3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7" name="Freeform 25"/>
            <p:cNvSpPr>
              <a:spLocks noChangeArrowheads="1"/>
            </p:cNvSpPr>
            <p:nvPr/>
          </p:nvSpPr>
          <p:spPr bwMode="auto">
            <a:xfrm>
              <a:off x="178866" y="322165"/>
              <a:ext cx="156186" cy="122680"/>
            </a:xfrm>
            <a:custGeom>
              <a:avLst/>
              <a:gdLst>
                <a:gd name="T0" fmla="*/ 2147483647 w 303"/>
                <a:gd name="T1" fmla="*/ 2147483647 h 238"/>
                <a:gd name="T2" fmla="*/ 0 w 303"/>
                <a:gd name="T3" fmla="*/ 2147483647 h 238"/>
                <a:gd name="T4" fmla="*/ 2147483647 w 303"/>
                <a:gd name="T5" fmla="*/ 2147483647 h 238"/>
                <a:gd name="T6" fmla="*/ 2147483647 w 303"/>
                <a:gd name="T7" fmla="*/ 2147483647 h 238"/>
                <a:gd name="T8" fmla="*/ 2147483647 w 303"/>
                <a:gd name="T9" fmla="*/ 2147483647 h 238"/>
                <a:gd name="T10" fmla="*/ 2147483647 w 303"/>
                <a:gd name="T11" fmla="*/ 0 h 238"/>
                <a:gd name="T12" fmla="*/ 2147483647 w 303"/>
                <a:gd name="T13" fmla="*/ 2147483647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3"/>
                <a:gd name="T22" fmla="*/ 0 h 238"/>
                <a:gd name="T23" fmla="*/ 303 w 303"/>
                <a:gd name="T24" fmla="*/ 238 h 2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3" h="238">
                  <a:moveTo>
                    <a:pt x="147" y="101"/>
                  </a:moveTo>
                  <a:lnTo>
                    <a:pt x="0" y="85"/>
                  </a:lnTo>
                  <a:lnTo>
                    <a:pt x="69" y="238"/>
                  </a:lnTo>
                  <a:lnTo>
                    <a:pt x="159" y="130"/>
                  </a:lnTo>
                  <a:lnTo>
                    <a:pt x="303" y="156"/>
                  </a:lnTo>
                  <a:lnTo>
                    <a:pt x="244" y="0"/>
                  </a:lnTo>
                  <a:lnTo>
                    <a:pt x="147" y="1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8" name="Freeform 26"/>
            <p:cNvSpPr>
              <a:spLocks noChangeArrowheads="1"/>
            </p:cNvSpPr>
            <p:nvPr/>
          </p:nvSpPr>
          <p:spPr bwMode="auto">
            <a:xfrm>
              <a:off x="142268" y="721650"/>
              <a:ext cx="154639" cy="297423"/>
            </a:xfrm>
            <a:custGeom>
              <a:avLst/>
              <a:gdLst>
                <a:gd name="T0" fmla="*/ 0 w 127"/>
                <a:gd name="T1" fmla="*/ 0 h 244"/>
                <a:gd name="T2" fmla="*/ 2147483647 w 127"/>
                <a:gd name="T3" fmla="*/ 2147483647 h 244"/>
                <a:gd name="T4" fmla="*/ 2147483647 w 127"/>
                <a:gd name="T5" fmla="*/ 2147483647 h 244"/>
                <a:gd name="T6" fmla="*/ 2147483647 w 127"/>
                <a:gd name="T7" fmla="*/ 2147483647 h 244"/>
                <a:gd name="T8" fmla="*/ 2147483647 w 127"/>
                <a:gd name="T9" fmla="*/ 0 h 244"/>
                <a:gd name="T10" fmla="*/ 0 w 127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7"/>
                <a:gd name="T19" fmla="*/ 0 h 244"/>
                <a:gd name="T20" fmla="*/ 127 w 127"/>
                <a:gd name="T21" fmla="*/ 244 h 2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7" h="244">
                  <a:moveTo>
                    <a:pt x="0" y="0"/>
                  </a:moveTo>
                  <a:cubicBezTo>
                    <a:pt x="0" y="0"/>
                    <a:pt x="27" y="133"/>
                    <a:pt x="41" y="244"/>
                  </a:cubicBezTo>
                  <a:cubicBezTo>
                    <a:pt x="127" y="241"/>
                    <a:pt x="127" y="241"/>
                    <a:pt x="127" y="241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107" y="0"/>
                    <a:pt x="107" y="0"/>
                    <a:pt x="1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09" name="Freeform 27"/>
            <p:cNvSpPr>
              <a:spLocks noChangeArrowheads="1"/>
            </p:cNvSpPr>
            <p:nvPr/>
          </p:nvSpPr>
          <p:spPr bwMode="auto">
            <a:xfrm>
              <a:off x="3608" y="72165"/>
              <a:ext cx="316495" cy="208247"/>
            </a:xfrm>
            <a:custGeom>
              <a:avLst/>
              <a:gdLst>
                <a:gd name="T0" fmla="*/ 2147483647 w 614"/>
                <a:gd name="T1" fmla="*/ 2147483647 h 404"/>
                <a:gd name="T2" fmla="*/ 2147483647 w 614"/>
                <a:gd name="T3" fmla="*/ 2147483647 h 404"/>
                <a:gd name="T4" fmla="*/ 0 w 614"/>
                <a:gd name="T5" fmla="*/ 2147483647 h 404"/>
                <a:gd name="T6" fmla="*/ 2147483647 w 614"/>
                <a:gd name="T7" fmla="*/ 0 h 404"/>
                <a:gd name="T8" fmla="*/ 2147483647 w 614"/>
                <a:gd name="T9" fmla="*/ 2147483647 h 4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4"/>
                <a:gd name="T16" fmla="*/ 0 h 404"/>
                <a:gd name="T17" fmla="*/ 614 w 614"/>
                <a:gd name="T18" fmla="*/ 404 h 4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4" h="404">
                  <a:moveTo>
                    <a:pt x="614" y="54"/>
                  </a:moveTo>
                  <a:lnTo>
                    <a:pt x="33" y="404"/>
                  </a:lnTo>
                  <a:lnTo>
                    <a:pt x="0" y="350"/>
                  </a:lnTo>
                  <a:lnTo>
                    <a:pt x="581" y="0"/>
                  </a:lnTo>
                  <a:lnTo>
                    <a:pt x="614" y="54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0" name="Freeform 28"/>
            <p:cNvSpPr>
              <a:spLocks noChangeArrowheads="1"/>
            </p:cNvSpPr>
            <p:nvPr/>
          </p:nvSpPr>
          <p:spPr bwMode="auto">
            <a:xfrm>
              <a:off x="0" y="0"/>
              <a:ext cx="228866" cy="215980"/>
            </a:xfrm>
            <a:custGeom>
              <a:avLst/>
              <a:gdLst>
                <a:gd name="T0" fmla="*/ 2147483647 w 444"/>
                <a:gd name="T1" fmla="*/ 2147483647 h 419"/>
                <a:gd name="T2" fmla="*/ 2147483647 w 444"/>
                <a:gd name="T3" fmla="*/ 2147483647 h 419"/>
                <a:gd name="T4" fmla="*/ 0 w 444"/>
                <a:gd name="T5" fmla="*/ 2147483647 h 419"/>
                <a:gd name="T6" fmla="*/ 2147483647 w 444"/>
                <a:gd name="T7" fmla="*/ 0 h 419"/>
                <a:gd name="T8" fmla="*/ 2147483647 w 444"/>
                <a:gd name="T9" fmla="*/ 2147483647 h 4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4"/>
                <a:gd name="T16" fmla="*/ 0 h 419"/>
                <a:gd name="T17" fmla="*/ 444 w 444"/>
                <a:gd name="T18" fmla="*/ 419 h 4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4" h="419">
                  <a:moveTo>
                    <a:pt x="444" y="237"/>
                  </a:moveTo>
                  <a:lnTo>
                    <a:pt x="144" y="419"/>
                  </a:lnTo>
                  <a:lnTo>
                    <a:pt x="0" y="180"/>
                  </a:lnTo>
                  <a:lnTo>
                    <a:pt x="300" y="0"/>
                  </a:lnTo>
                  <a:lnTo>
                    <a:pt x="444" y="237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1" name="Freeform 29"/>
            <p:cNvSpPr>
              <a:spLocks noChangeArrowheads="1"/>
            </p:cNvSpPr>
            <p:nvPr/>
          </p:nvSpPr>
          <p:spPr bwMode="auto">
            <a:xfrm>
              <a:off x="51031" y="84536"/>
              <a:ext cx="175258" cy="127835"/>
            </a:xfrm>
            <a:custGeom>
              <a:avLst/>
              <a:gdLst>
                <a:gd name="T0" fmla="*/ 0 w 340"/>
                <a:gd name="T1" fmla="*/ 2147483647 h 248"/>
                <a:gd name="T2" fmla="*/ 2147483647 w 340"/>
                <a:gd name="T3" fmla="*/ 2147483647 h 248"/>
                <a:gd name="T4" fmla="*/ 2147483647 w 340"/>
                <a:gd name="T5" fmla="*/ 2147483647 h 248"/>
                <a:gd name="T6" fmla="*/ 2147483647 w 340"/>
                <a:gd name="T7" fmla="*/ 0 h 248"/>
                <a:gd name="T8" fmla="*/ 0 w 340"/>
                <a:gd name="T9" fmla="*/ 2147483647 h 2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0"/>
                <a:gd name="T16" fmla="*/ 0 h 248"/>
                <a:gd name="T17" fmla="*/ 340 w 340"/>
                <a:gd name="T18" fmla="*/ 248 h 2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0" h="248">
                  <a:moveTo>
                    <a:pt x="0" y="182"/>
                  </a:moveTo>
                  <a:lnTo>
                    <a:pt x="40" y="248"/>
                  </a:lnTo>
                  <a:lnTo>
                    <a:pt x="340" y="66"/>
                  </a:lnTo>
                  <a:lnTo>
                    <a:pt x="300" y="0"/>
                  </a:lnTo>
                  <a:lnTo>
                    <a:pt x="0" y="182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2" name="Freeform 30"/>
            <p:cNvSpPr>
              <a:spLocks noChangeArrowheads="1"/>
            </p:cNvSpPr>
            <p:nvPr/>
          </p:nvSpPr>
          <p:spPr bwMode="auto">
            <a:xfrm>
              <a:off x="387113" y="610825"/>
              <a:ext cx="412371" cy="330413"/>
            </a:xfrm>
            <a:custGeom>
              <a:avLst/>
              <a:gdLst>
                <a:gd name="T0" fmla="*/ 2147483647 w 338"/>
                <a:gd name="T1" fmla="*/ 2147483647 h 271"/>
                <a:gd name="T2" fmla="*/ 2147483647 w 338"/>
                <a:gd name="T3" fmla="*/ 2147483647 h 271"/>
                <a:gd name="T4" fmla="*/ 2147483647 w 338"/>
                <a:gd name="T5" fmla="*/ 0 h 271"/>
                <a:gd name="T6" fmla="*/ 2147483647 w 338"/>
                <a:gd name="T7" fmla="*/ 2147483647 h 2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8"/>
                <a:gd name="T13" fmla="*/ 0 h 271"/>
                <a:gd name="T14" fmla="*/ 338 w 338"/>
                <a:gd name="T15" fmla="*/ 271 h 2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8" h="271">
                  <a:moveTo>
                    <a:pt x="104" y="12"/>
                  </a:moveTo>
                  <a:cubicBezTo>
                    <a:pt x="104" y="12"/>
                    <a:pt x="0" y="271"/>
                    <a:pt x="332" y="232"/>
                  </a:cubicBezTo>
                  <a:cubicBezTo>
                    <a:pt x="332" y="232"/>
                    <a:pt x="338" y="64"/>
                    <a:pt x="163" y="0"/>
                  </a:cubicBezTo>
                  <a:lnTo>
                    <a:pt x="104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3" name="Freeform 31"/>
            <p:cNvSpPr>
              <a:spLocks noChangeArrowheads="1"/>
            </p:cNvSpPr>
            <p:nvPr/>
          </p:nvSpPr>
          <p:spPr bwMode="auto">
            <a:xfrm>
              <a:off x="378866" y="568041"/>
              <a:ext cx="115980" cy="107217"/>
            </a:xfrm>
            <a:custGeom>
              <a:avLst/>
              <a:gdLst>
                <a:gd name="T0" fmla="*/ 2147483647 w 95"/>
                <a:gd name="T1" fmla="*/ 0 h 88"/>
                <a:gd name="T2" fmla="*/ 0 w 95"/>
                <a:gd name="T3" fmla="*/ 2147483647 h 88"/>
                <a:gd name="T4" fmla="*/ 2147483647 w 95"/>
                <a:gd name="T5" fmla="*/ 2147483647 h 88"/>
                <a:gd name="T6" fmla="*/ 2147483647 w 95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88"/>
                <a:gd name="T14" fmla="*/ 95 w 95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88">
                  <a:moveTo>
                    <a:pt x="81" y="0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1" y="8"/>
                    <a:pt x="86" y="4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114" name="Freeform 32"/>
            <p:cNvSpPr>
              <a:spLocks noChangeArrowheads="1"/>
            </p:cNvSpPr>
            <p:nvPr/>
          </p:nvSpPr>
          <p:spPr bwMode="auto">
            <a:xfrm>
              <a:off x="373711" y="134021"/>
              <a:ext cx="134536" cy="95361"/>
            </a:xfrm>
            <a:custGeom>
              <a:avLst/>
              <a:gdLst>
                <a:gd name="T0" fmla="*/ 2147483647 w 110"/>
                <a:gd name="T1" fmla="*/ 2147483647 h 78"/>
                <a:gd name="T2" fmla="*/ 2147483647 w 110"/>
                <a:gd name="T3" fmla="*/ 2147483647 h 78"/>
                <a:gd name="T4" fmla="*/ 2147483647 w 110"/>
                <a:gd name="T5" fmla="*/ 2147483647 h 78"/>
                <a:gd name="T6" fmla="*/ 2147483647 w 110"/>
                <a:gd name="T7" fmla="*/ 2147483647 h 78"/>
                <a:gd name="T8" fmla="*/ 2147483647 w 110"/>
                <a:gd name="T9" fmla="*/ 2147483647 h 78"/>
                <a:gd name="T10" fmla="*/ 2147483647 w 110"/>
                <a:gd name="T11" fmla="*/ 2147483647 h 78"/>
                <a:gd name="T12" fmla="*/ 2147483647 w 110"/>
                <a:gd name="T13" fmla="*/ 21474836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0"/>
                <a:gd name="T22" fmla="*/ 0 h 78"/>
                <a:gd name="T23" fmla="*/ 110 w 110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0" h="78">
                  <a:moveTo>
                    <a:pt x="95" y="20"/>
                  </a:moveTo>
                  <a:cubicBezTo>
                    <a:pt x="84" y="0"/>
                    <a:pt x="62" y="13"/>
                    <a:pt x="55" y="23"/>
                  </a:cubicBezTo>
                  <a:cubicBezTo>
                    <a:pt x="48" y="13"/>
                    <a:pt x="26" y="0"/>
                    <a:pt x="15" y="20"/>
                  </a:cubicBezTo>
                  <a:cubicBezTo>
                    <a:pt x="0" y="46"/>
                    <a:pt x="36" y="67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74" y="67"/>
                    <a:pt x="110" y="46"/>
                    <a:pt x="95" y="20"/>
                  </a:cubicBez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891" name="组合 58"/>
          <p:cNvGrpSpPr/>
          <p:nvPr/>
        </p:nvGrpSpPr>
        <p:grpSpPr bwMode="auto">
          <a:xfrm>
            <a:off x="4476750" y="2997200"/>
            <a:ext cx="3143250" cy="3857625"/>
            <a:chOff x="0" y="0"/>
            <a:chExt cx="3641726" cy="4468813"/>
          </a:xfrm>
        </p:grpSpPr>
        <p:sp>
          <p:nvSpPr>
            <p:cNvPr id="37901" name="Freeform 5"/>
            <p:cNvSpPr>
              <a:spLocks noChangeArrowheads="1"/>
            </p:cNvSpPr>
            <p:nvPr/>
          </p:nvSpPr>
          <p:spPr bwMode="auto">
            <a:xfrm>
              <a:off x="493713" y="2262188"/>
              <a:ext cx="222250" cy="342900"/>
            </a:xfrm>
            <a:custGeom>
              <a:avLst/>
              <a:gdLst>
                <a:gd name="T0" fmla="*/ 2147483647 w 59"/>
                <a:gd name="T1" fmla="*/ 2147483647 h 91"/>
                <a:gd name="T2" fmla="*/ 2147483647 w 59"/>
                <a:gd name="T3" fmla="*/ 2147483647 h 91"/>
                <a:gd name="T4" fmla="*/ 2147483647 w 59"/>
                <a:gd name="T5" fmla="*/ 0 h 91"/>
                <a:gd name="T6" fmla="*/ 2147483647 w 59"/>
                <a:gd name="T7" fmla="*/ 2147483647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91"/>
                <a:gd name="T14" fmla="*/ 59 w 59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91">
                  <a:moveTo>
                    <a:pt x="8" y="91"/>
                  </a:moveTo>
                  <a:cubicBezTo>
                    <a:pt x="8" y="91"/>
                    <a:pt x="0" y="33"/>
                    <a:pt x="20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35" y="77"/>
                    <a:pt x="8" y="91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2" name="Freeform 6"/>
            <p:cNvSpPr>
              <a:spLocks noChangeArrowheads="1"/>
            </p:cNvSpPr>
            <p:nvPr/>
          </p:nvSpPr>
          <p:spPr bwMode="auto">
            <a:xfrm>
              <a:off x="1031876" y="2036763"/>
              <a:ext cx="1068388" cy="2432050"/>
            </a:xfrm>
            <a:custGeom>
              <a:avLst/>
              <a:gdLst>
                <a:gd name="T0" fmla="*/ 2147483647 w 284"/>
                <a:gd name="T1" fmla="*/ 2147483647 h 647"/>
                <a:gd name="T2" fmla="*/ 2147483647 w 284"/>
                <a:gd name="T3" fmla="*/ 2147483647 h 647"/>
                <a:gd name="T4" fmla="*/ 2147483647 w 284"/>
                <a:gd name="T5" fmla="*/ 0 h 647"/>
                <a:gd name="T6" fmla="*/ 2147483647 w 284"/>
                <a:gd name="T7" fmla="*/ 2147483647 h 647"/>
                <a:gd name="T8" fmla="*/ 2147483647 w 284"/>
                <a:gd name="T9" fmla="*/ 2147483647 h 647"/>
                <a:gd name="T10" fmla="*/ 2147483647 w 284"/>
                <a:gd name="T11" fmla="*/ 2147483647 h 647"/>
                <a:gd name="T12" fmla="*/ 2147483647 w 284"/>
                <a:gd name="T13" fmla="*/ 2147483647 h 6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647"/>
                <a:gd name="T23" fmla="*/ 284 w 284"/>
                <a:gd name="T24" fmla="*/ 647 h 6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647">
                  <a:moveTo>
                    <a:pt x="284" y="635"/>
                  </a:moveTo>
                  <a:cubicBezTo>
                    <a:pt x="284" y="635"/>
                    <a:pt x="209" y="384"/>
                    <a:pt x="154" y="255"/>
                  </a:cubicBezTo>
                  <a:cubicBezTo>
                    <a:pt x="104" y="137"/>
                    <a:pt x="38" y="36"/>
                    <a:pt x="9" y="0"/>
                  </a:cubicBezTo>
                  <a:cubicBezTo>
                    <a:pt x="9" y="0"/>
                    <a:pt x="0" y="25"/>
                    <a:pt x="22" y="55"/>
                  </a:cubicBezTo>
                  <a:cubicBezTo>
                    <a:pt x="69" y="119"/>
                    <a:pt x="69" y="118"/>
                    <a:pt x="154" y="302"/>
                  </a:cubicBezTo>
                  <a:cubicBezTo>
                    <a:pt x="177" y="351"/>
                    <a:pt x="244" y="527"/>
                    <a:pt x="263" y="647"/>
                  </a:cubicBezTo>
                  <a:lnTo>
                    <a:pt x="284" y="635"/>
                  </a:ln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3" name="Freeform 7"/>
            <p:cNvSpPr>
              <a:spLocks noChangeArrowheads="1"/>
            </p:cNvSpPr>
            <p:nvPr/>
          </p:nvSpPr>
          <p:spPr bwMode="auto">
            <a:xfrm>
              <a:off x="1230313" y="2116138"/>
              <a:ext cx="350838" cy="280988"/>
            </a:xfrm>
            <a:custGeom>
              <a:avLst/>
              <a:gdLst>
                <a:gd name="T0" fmla="*/ 2147483647 w 93"/>
                <a:gd name="T1" fmla="*/ 2147483647 h 75"/>
                <a:gd name="T2" fmla="*/ 2147483647 w 93"/>
                <a:gd name="T3" fmla="*/ 2147483647 h 75"/>
                <a:gd name="T4" fmla="*/ 2147483647 w 93"/>
                <a:gd name="T5" fmla="*/ 2147483647 h 75"/>
                <a:gd name="T6" fmla="*/ 2147483647 w 93"/>
                <a:gd name="T7" fmla="*/ 2147483647 h 75"/>
                <a:gd name="T8" fmla="*/ 2147483647 w 93"/>
                <a:gd name="T9" fmla="*/ 214748364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75"/>
                <a:gd name="T17" fmla="*/ 93 w 93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75">
                  <a:moveTo>
                    <a:pt x="93" y="26"/>
                  </a:moveTo>
                  <a:cubicBezTo>
                    <a:pt x="93" y="26"/>
                    <a:pt x="64" y="0"/>
                    <a:pt x="32" y="22"/>
                  </a:cubicBezTo>
                  <a:cubicBezTo>
                    <a:pt x="0" y="44"/>
                    <a:pt x="12" y="58"/>
                    <a:pt x="7" y="64"/>
                  </a:cubicBezTo>
                  <a:cubicBezTo>
                    <a:pt x="7" y="64"/>
                    <a:pt x="16" y="75"/>
                    <a:pt x="26" y="75"/>
                  </a:cubicBezTo>
                  <a:cubicBezTo>
                    <a:pt x="36" y="75"/>
                    <a:pt x="75" y="75"/>
                    <a:pt x="93" y="26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4" name="Freeform 8"/>
            <p:cNvSpPr>
              <a:spLocks noChangeArrowheads="1"/>
            </p:cNvSpPr>
            <p:nvPr/>
          </p:nvSpPr>
          <p:spPr bwMode="auto">
            <a:xfrm>
              <a:off x="1046163" y="1849438"/>
              <a:ext cx="433388" cy="296863"/>
            </a:xfrm>
            <a:custGeom>
              <a:avLst/>
              <a:gdLst>
                <a:gd name="T0" fmla="*/ 0 w 115"/>
                <a:gd name="T1" fmla="*/ 2147483647 h 79"/>
                <a:gd name="T2" fmla="*/ 2147483647 w 115"/>
                <a:gd name="T3" fmla="*/ 2147483647 h 79"/>
                <a:gd name="T4" fmla="*/ 2147483647 w 115"/>
                <a:gd name="T5" fmla="*/ 2147483647 h 79"/>
                <a:gd name="T6" fmla="*/ 2147483647 w 115"/>
                <a:gd name="T7" fmla="*/ 2147483647 h 79"/>
                <a:gd name="T8" fmla="*/ 2147483647 w 115"/>
                <a:gd name="T9" fmla="*/ 2147483647 h 79"/>
                <a:gd name="T10" fmla="*/ 0 w 115"/>
                <a:gd name="T11" fmla="*/ 2147483647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5"/>
                <a:gd name="T19" fmla="*/ 0 h 79"/>
                <a:gd name="T20" fmla="*/ 115 w 115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5" h="79">
                  <a:moveTo>
                    <a:pt x="0" y="72"/>
                  </a:moveTo>
                  <a:cubicBezTo>
                    <a:pt x="0" y="72"/>
                    <a:pt x="41" y="79"/>
                    <a:pt x="63" y="72"/>
                  </a:cubicBezTo>
                  <a:cubicBezTo>
                    <a:pt x="86" y="65"/>
                    <a:pt x="115" y="45"/>
                    <a:pt x="115" y="45"/>
                  </a:cubicBezTo>
                  <a:cubicBezTo>
                    <a:pt x="115" y="45"/>
                    <a:pt x="96" y="43"/>
                    <a:pt x="90" y="35"/>
                  </a:cubicBezTo>
                  <a:cubicBezTo>
                    <a:pt x="85" y="26"/>
                    <a:pt x="39" y="0"/>
                    <a:pt x="21" y="11"/>
                  </a:cubicBezTo>
                  <a:cubicBezTo>
                    <a:pt x="0" y="72"/>
                    <a:pt x="0" y="72"/>
                    <a:pt x="0" y="72"/>
                  </a:cubicBezTo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5" name="Freeform 9"/>
            <p:cNvSpPr>
              <a:spLocks noChangeArrowheads="1"/>
            </p:cNvSpPr>
            <p:nvPr/>
          </p:nvSpPr>
          <p:spPr bwMode="auto">
            <a:xfrm>
              <a:off x="523876" y="2190750"/>
              <a:ext cx="508000" cy="414338"/>
            </a:xfrm>
            <a:custGeom>
              <a:avLst/>
              <a:gdLst>
                <a:gd name="T0" fmla="*/ 2147483647 w 135"/>
                <a:gd name="T1" fmla="*/ 2147483647 h 110"/>
                <a:gd name="T2" fmla="*/ 2147483647 w 135"/>
                <a:gd name="T3" fmla="*/ 2147483647 h 110"/>
                <a:gd name="T4" fmla="*/ 0 w 135"/>
                <a:gd name="T5" fmla="*/ 2147483647 h 110"/>
                <a:gd name="T6" fmla="*/ 2147483647 w 135"/>
                <a:gd name="T7" fmla="*/ 2147483647 h 110"/>
                <a:gd name="T8" fmla="*/ 2147483647 w 135"/>
                <a:gd name="T9" fmla="*/ 0 h 110"/>
                <a:gd name="T10" fmla="*/ 2147483647 w 135"/>
                <a:gd name="T11" fmla="*/ 2147483647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5"/>
                <a:gd name="T19" fmla="*/ 0 h 110"/>
                <a:gd name="T20" fmla="*/ 135 w 135"/>
                <a:gd name="T21" fmla="*/ 110 h 1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5" h="110">
                  <a:moveTo>
                    <a:pt x="51" y="19"/>
                  </a:moveTo>
                  <a:cubicBezTo>
                    <a:pt x="51" y="19"/>
                    <a:pt x="37" y="62"/>
                    <a:pt x="19" y="86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13" y="101"/>
                    <a:pt x="51" y="89"/>
                  </a:cubicBezTo>
                  <a:cubicBezTo>
                    <a:pt x="89" y="77"/>
                    <a:pt x="135" y="48"/>
                    <a:pt x="135" y="0"/>
                  </a:cubicBezTo>
                  <a:lnTo>
                    <a:pt x="51" y="19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6" name="Freeform 10"/>
            <p:cNvSpPr>
              <a:spLocks noChangeArrowheads="1"/>
            </p:cNvSpPr>
            <p:nvPr/>
          </p:nvSpPr>
          <p:spPr bwMode="auto">
            <a:xfrm>
              <a:off x="966788" y="2341563"/>
              <a:ext cx="387350" cy="390525"/>
            </a:xfrm>
            <a:custGeom>
              <a:avLst/>
              <a:gdLst>
                <a:gd name="T0" fmla="*/ 2147483647 w 103"/>
                <a:gd name="T1" fmla="*/ 2147483647 h 104"/>
                <a:gd name="T2" fmla="*/ 2147483647 w 103"/>
                <a:gd name="T3" fmla="*/ 2147483647 h 104"/>
                <a:gd name="T4" fmla="*/ 2147483647 w 103"/>
                <a:gd name="T5" fmla="*/ 2147483647 h 104"/>
                <a:gd name="T6" fmla="*/ 2147483647 w 103"/>
                <a:gd name="T7" fmla="*/ 2147483647 h 104"/>
                <a:gd name="T8" fmla="*/ 2147483647 w 103"/>
                <a:gd name="T9" fmla="*/ 2147483647 h 104"/>
                <a:gd name="T10" fmla="*/ 2147483647 w 103"/>
                <a:gd name="T11" fmla="*/ 2147483647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3"/>
                <a:gd name="T19" fmla="*/ 0 h 104"/>
                <a:gd name="T20" fmla="*/ 103 w 103"/>
                <a:gd name="T21" fmla="*/ 104 h 1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3" h="104">
                  <a:moveTo>
                    <a:pt x="82" y="15"/>
                  </a:moveTo>
                  <a:cubicBezTo>
                    <a:pt x="82" y="15"/>
                    <a:pt x="103" y="53"/>
                    <a:pt x="74" y="77"/>
                  </a:cubicBezTo>
                  <a:cubicBezTo>
                    <a:pt x="44" y="101"/>
                    <a:pt x="39" y="96"/>
                    <a:pt x="23" y="100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7" y="104"/>
                    <a:pt x="0" y="94"/>
                    <a:pt x="2" y="72"/>
                  </a:cubicBezTo>
                  <a:cubicBezTo>
                    <a:pt x="4" y="50"/>
                    <a:pt x="23" y="0"/>
                    <a:pt x="82" y="15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7" name="Freeform 11"/>
            <p:cNvSpPr>
              <a:spLocks noChangeArrowheads="1"/>
            </p:cNvSpPr>
            <p:nvPr/>
          </p:nvSpPr>
          <p:spPr bwMode="auto">
            <a:xfrm>
              <a:off x="985838" y="2397125"/>
              <a:ext cx="361950" cy="334963"/>
            </a:xfrm>
            <a:custGeom>
              <a:avLst/>
              <a:gdLst>
                <a:gd name="T0" fmla="*/ 0 w 96"/>
                <a:gd name="T1" fmla="*/ 2147483647 h 89"/>
                <a:gd name="T2" fmla="*/ 2147483647 w 96"/>
                <a:gd name="T3" fmla="*/ 0 h 89"/>
                <a:gd name="T4" fmla="*/ 2147483647 w 96"/>
                <a:gd name="T5" fmla="*/ 2147483647 h 89"/>
                <a:gd name="T6" fmla="*/ 2147483647 w 96"/>
                <a:gd name="T7" fmla="*/ 2147483647 h 89"/>
                <a:gd name="T8" fmla="*/ 2147483647 w 96"/>
                <a:gd name="T9" fmla="*/ 2147483647 h 89"/>
                <a:gd name="T10" fmla="*/ 0 w 96"/>
                <a:gd name="T11" fmla="*/ 2147483647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6"/>
                <a:gd name="T19" fmla="*/ 0 h 89"/>
                <a:gd name="T20" fmla="*/ 96 w 96"/>
                <a:gd name="T21" fmla="*/ 89 h 8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6" h="89">
                  <a:moveTo>
                    <a:pt x="0" y="86"/>
                  </a:moveTo>
                  <a:cubicBezTo>
                    <a:pt x="0" y="86"/>
                    <a:pt x="52" y="19"/>
                    <a:pt x="77" y="0"/>
                  </a:cubicBezTo>
                  <a:cubicBezTo>
                    <a:pt x="77" y="0"/>
                    <a:pt x="96" y="37"/>
                    <a:pt x="71" y="60"/>
                  </a:cubicBezTo>
                  <a:cubicBezTo>
                    <a:pt x="46" y="83"/>
                    <a:pt x="42" y="79"/>
                    <a:pt x="10" y="87"/>
                  </a:cubicBezTo>
                  <a:cubicBezTo>
                    <a:pt x="2" y="89"/>
                    <a:pt x="2" y="89"/>
                    <a:pt x="2" y="89"/>
                  </a:cubicBezTo>
                  <a:lnTo>
                    <a:pt x="0" y="86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8" name="Freeform 12"/>
            <p:cNvSpPr>
              <a:spLocks noChangeArrowheads="1"/>
            </p:cNvSpPr>
            <p:nvPr/>
          </p:nvSpPr>
          <p:spPr bwMode="auto">
            <a:xfrm>
              <a:off x="1982788" y="1003300"/>
              <a:ext cx="436563" cy="406400"/>
            </a:xfrm>
            <a:custGeom>
              <a:avLst/>
              <a:gdLst>
                <a:gd name="T0" fmla="*/ 0 w 116"/>
                <a:gd name="T1" fmla="*/ 2147483647 h 108"/>
                <a:gd name="T2" fmla="*/ 2147483647 w 116"/>
                <a:gd name="T3" fmla="*/ 2147483647 h 108"/>
                <a:gd name="T4" fmla="*/ 2147483647 w 116"/>
                <a:gd name="T5" fmla="*/ 2147483647 h 108"/>
                <a:gd name="T6" fmla="*/ 2147483647 w 116"/>
                <a:gd name="T7" fmla="*/ 2147483647 h 108"/>
                <a:gd name="T8" fmla="*/ 2147483647 w 116"/>
                <a:gd name="T9" fmla="*/ 2147483647 h 108"/>
                <a:gd name="T10" fmla="*/ 2147483647 w 116"/>
                <a:gd name="T11" fmla="*/ 2147483647 h 108"/>
                <a:gd name="T12" fmla="*/ 0 w 116"/>
                <a:gd name="T13" fmla="*/ 2147483647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6"/>
                <a:gd name="T22" fmla="*/ 0 h 108"/>
                <a:gd name="T23" fmla="*/ 116 w 116"/>
                <a:gd name="T24" fmla="*/ 108 h 1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6" h="108">
                  <a:moveTo>
                    <a:pt x="0" y="30"/>
                  </a:moveTo>
                  <a:cubicBezTo>
                    <a:pt x="0" y="30"/>
                    <a:pt x="5" y="79"/>
                    <a:pt x="37" y="94"/>
                  </a:cubicBezTo>
                  <a:cubicBezTo>
                    <a:pt x="69" y="108"/>
                    <a:pt x="101" y="86"/>
                    <a:pt x="109" y="84"/>
                  </a:cubicBezTo>
                  <a:cubicBezTo>
                    <a:pt x="116" y="82"/>
                    <a:pt x="116" y="82"/>
                    <a:pt x="116" y="82"/>
                  </a:cubicBezTo>
                  <a:cubicBezTo>
                    <a:pt x="116" y="82"/>
                    <a:pt x="116" y="73"/>
                    <a:pt x="115" y="64"/>
                  </a:cubicBezTo>
                  <a:cubicBezTo>
                    <a:pt x="114" y="56"/>
                    <a:pt x="104" y="10"/>
                    <a:pt x="65" y="5"/>
                  </a:cubicBezTo>
                  <a:cubicBezTo>
                    <a:pt x="27" y="0"/>
                    <a:pt x="8" y="12"/>
                    <a:pt x="0" y="30"/>
                  </a:cubicBezTo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09" name="Freeform 13"/>
            <p:cNvSpPr>
              <a:spLocks noChangeArrowheads="1"/>
            </p:cNvSpPr>
            <p:nvPr/>
          </p:nvSpPr>
          <p:spPr bwMode="auto">
            <a:xfrm>
              <a:off x="1979613" y="871538"/>
              <a:ext cx="354013" cy="258763"/>
            </a:xfrm>
            <a:custGeom>
              <a:avLst/>
              <a:gdLst>
                <a:gd name="T0" fmla="*/ 0 w 94"/>
                <a:gd name="T1" fmla="*/ 2147483647 h 69"/>
                <a:gd name="T2" fmla="*/ 2147483647 w 94"/>
                <a:gd name="T3" fmla="*/ 2147483647 h 69"/>
                <a:gd name="T4" fmla="*/ 2147483647 w 94"/>
                <a:gd name="T5" fmla="*/ 2147483647 h 69"/>
                <a:gd name="T6" fmla="*/ 2147483647 w 94"/>
                <a:gd name="T7" fmla="*/ 2147483647 h 69"/>
                <a:gd name="T8" fmla="*/ 0 w 94"/>
                <a:gd name="T9" fmla="*/ 214748364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69"/>
                <a:gd name="T17" fmla="*/ 94 w 94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69">
                  <a:moveTo>
                    <a:pt x="0" y="63"/>
                  </a:move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43" y="0"/>
                    <a:pt x="57" y="7"/>
                  </a:cubicBezTo>
                  <a:cubicBezTo>
                    <a:pt x="72" y="14"/>
                    <a:pt x="91" y="6"/>
                    <a:pt x="94" y="2"/>
                  </a:cubicBezTo>
                  <a:cubicBezTo>
                    <a:pt x="94" y="2"/>
                    <a:pt x="53" y="69"/>
                    <a:pt x="0" y="63"/>
                  </a:cubicBezTo>
                  <a:close/>
                </a:path>
              </a:pathLst>
            </a:custGeom>
            <a:solidFill>
              <a:srgbClr val="D8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0" name="Freeform 14"/>
            <p:cNvSpPr>
              <a:spLocks noChangeArrowheads="1"/>
            </p:cNvSpPr>
            <p:nvPr/>
          </p:nvSpPr>
          <p:spPr bwMode="auto">
            <a:xfrm>
              <a:off x="1463676" y="2781300"/>
              <a:ext cx="241300" cy="217488"/>
            </a:xfrm>
            <a:custGeom>
              <a:avLst/>
              <a:gdLst>
                <a:gd name="T0" fmla="*/ 2147483647 w 64"/>
                <a:gd name="T1" fmla="*/ 2147483647 h 58"/>
                <a:gd name="T2" fmla="*/ 2147483647 w 64"/>
                <a:gd name="T3" fmla="*/ 2147483647 h 58"/>
                <a:gd name="T4" fmla="*/ 2147483647 w 64"/>
                <a:gd name="T5" fmla="*/ 2147483647 h 58"/>
                <a:gd name="T6" fmla="*/ 2147483647 w 64"/>
                <a:gd name="T7" fmla="*/ 2147483647 h 58"/>
                <a:gd name="T8" fmla="*/ 2147483647 w 64"/>
                <a:gd name="T9" fmla="*/ 2147483647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4"/>
                <a:gd name="T16" fmla="*/ 0 h 58"/>
                <a:gd name="T17" fmla="*/ 64 w 64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4" h="58">
                  <a:moveTo>
                    <a:pt x="64" y="9"/>
                  </a:moveTo>
                  <a:cubicBezTo>
                    <a:pt x="64" y="9"/>
                    <a:pt x="35" y="0"/>
                    <a:pt x="17" y="22"/>
                  </a:cubicBezTo>
                  <a:cubicBezTo>
                    <a:pt x="0" y="43"/>
                    <a:pt x="12" y="49"/>
                    <a:pt x="10" y="54"/>
                  </a:cubicBezTo>
                  <a:cubicBezTo>
                    <a:pt x="10" y="54"/>
                    <a:pt x="20" y="58"/>
                    <a:pt x="27" y="56"/>
                  </a:cubicBezTo>
                  <a:cubicBezTo>
                    <a:pt x="35" y="53"/>
                    <a:pt x="64" y="43"/>
                    <a:pt x="64" y="9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1" name="Freeform 15"/>
            <p:cNvSpPr>
              <a:spLocks noChangeArrowheads="1"/>
            </p:cNvSpPr>
            <p:nvPr/>
          </p:nvSpPr>
          <p:spPr bwMode="auto">
            <a:xfrm>
              <a:off x="1389063" y="2451100"/>
              <a:ext cx="304800" cy="292100"/>
            </a:xfrm>
            <a:custGeom>
              <a:avLst/>
              <a:gdLst>
                <a:gd name="T0" fmla="*/ 2147483647 w 81"/>
                <a:gd name="T1" fmla="*/ 0 h 78"/>
                <a:gd name="T2" fmla="*/ 2147483647 w 81"/>
                <a:gd name="T3" fmla="*/ 2147483647 h 78"/>
                <a:gd name="T4" fmla="*/ 2147483647 w 81"/>
                <a:gd name="T5" fmla="*/ 2147483647 h 78"/>
                <a:gd name="T6" fmla="*/ 2147483647 w 81"/>
                <a:gd name="T7" fmla="*/ 2147483647 h 78"/>
                <a:gd name="T8" fmla="*/ 2147483647 w 81"/>
                <a:gd name="T9" fmla="*/ 2147483647 h 78"/>
                <a:gd name="T10" fmla="*/ 2147483647 w 81"/>
                <a:gd name="T11" fmla="*/ 2147483647 h 78"/>
                <a:gd name="T12" fmla="*/ 2147483647 w 81"/>
                <a:gd name="T13" fmla="*/ 0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78"/>
                <a:gd name="T23" fmla="*/ 81 w 81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78">
                  <a:moveTo>
                    <a:pt x="8" y="0"/>
                  </a:moveTo>
                  <a:cubicBezTo>
                    <a:pt x="11" y="1"/>
                    <a:pt x="14" y="2"/>
                    <a:pt x="25" y="2"/>
                  </a:cubicBezTo>
                  <a:cubicBezTo>
                    <a:pt x="36" y="2"/>
                    <a:pt x="61" y="6"/>
                    <a:pt x="72" y="22"/>
                  </a:cubicBezTo>
                  <a:cubicBezTo>
                    <a:pt x="80" y="34"/>
                    <a:pt x="81" y="51"/>
                    <a:pt x="68" y="69"/>
                  </a:cubicBezTo>
                  <a:cubicBezTo>
                    <a:pt x="68" y="69"/>
                    <a:pt x="42" y="78"/>
                    <a:pt x="25" y="68"/>
                  </a:cubicBezTo>
                  <a:cubicBezTo>
                    <a:pt x="7" y="58"/>
                    <a:pt x="0" y="39"/>
                    <a:pt x="3" y="26"/>
                  </a:cubicBezTo>
                  <a:cubicBezTo>
                    <a:pt x="6" y="12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2" name="Freeform 16"/>
            <p:cNvSpPr>
              <a:spLocks noChangeArrowheads="1"/>
            </p:cNvSpPr>
            <p:nvPr/>
          </p:nvSpPr>
          <p:spPr bwMode="auto">
            <a:xfrm>
              <a:off x="1474788" y="2792413"/>
              <a:ext cx="230188" cy="192088"/>
            </a:xfrm>
            <a:custGeom>
              <a:avLst/>
              <a:gdLst>
                <a:gd name="T0" fmla="*/ 2147483647 w 61"/>
                <a:gd name="T1" fmla="*/ 2147483647 h 51"/>
                <a:gd name="T2" fmla="*/ 2147483647 w 61"/>
                <a:gd name="T3" fmla="*/ 2147483647 h 51"/>
                <a:gd name="T4" fmla="*/ 2147483647 w 61"/>
                <a:gd name="T5" fmla="*/ 2147483647 h 51"/>
                <a:gd name="T6" fmla="*/ 2147483647 w 61"/>
                <a:gd name="T7" fmla="*/ 2147483647 h 51"/>
                <a:gd name="T8" fmla="*/ 2147483647 w 61"/>
                <a:gd name="T9" fmla="*/ 214748364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51"/>
                <a:gd name="T17" fmla="*/ 61 w 61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51">
                  <a:moveTo>
                    <a:pt x="61" y="5"/>
                  </a:moveTo>
                  <a:cubicBezTo>
                    <a:pt x="61" y="5"/>
                    <a:pt x="34" y="0"/>
                    <a:pt x="19" y="13"/>
                  </a:cubicBezTo>
                  <a:cubicBezTo>
                    <a:pt x="19" y="13"/>
                    <a:pt x="0" y="31"/>
                    <a:pt x="5" y="43"/>
                  </a:cubicBezTo>
                  <a:cubicBezTo>
                    <a:pt x="5" y="43"/>
                    <a:pt x="8" y="50"/>
                    <a:pt x="7" y="51"/>
                  </a:cubicBezTo>
                  <a:cubicBezTo>
                    <a:pt x="7" y="51"/>
                    <a:pt x="19" y="16"/>
                    <a:pt x="61" y="5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3" name="Freeform 17"/>
            <p:cNvSpPr>
              <a:spLocks noChangeArrowheads="1"/>
            </p:cNvSpPr>
            <p:nvPr/>
          </p:nvSpPr>
          <p:spPr bwMode="auto">
            <a:xfrm>
              <a:off x="1419226" y="2451100"/>
              <a:ext cx="277813" cy="258763"/>
            </a:xfrm>
            <a:custGeom>
              <a:avLst/>
              <a:gdLst>
                <a:gd name="T0" fmla="*/ 0 w 74"/>
                <a:gd name="T1" fmla="*/ 0 h 69"/>
                <a:gd name="T2" fmla="*/ 2147483647 w 74"/>
                <a:gd name="T3" fmla="*/ 2147483647 h 69"/>
                <a:gd name="T4" fmla="*/ 2147483647 w 74"/>
                <a:gd name="T5" fmla="*/ 2147483647 h 69"/>
                <a:gd name="T6" fmla="*/ 2147483647 w 74"/>
                <a:gd name="T7" fmla="*/ 2147483647 h 69"/>
                <a:gd name="T8" fmla="*/ 0 w 74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69"/>
                <a:gd name="T17" fmla="*/ 74 w 74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69">
                  <a:moveTo>
                    <a:pt x="0" y="0"/>
                  </a:moveTo>
                  <a:cubicBezTo>
                    <a:pt x="0" y="0"/>
                    <a:pt x="10" y="3"/>
                    <a:pt x="18" y="2"/>
                  </a:cubicBezTo>
                  <a:cubicBezTo>
                    <a:pt x="26" y="2"/>
                    <a:pt x="53" y="6"/>
                    <a:pt x="64" y="22"/>
                  </a:cubicBezTo>
                  <a:cubicBezTo>
                    <a:pt x="74" y="38"/>
                    <a:pt x="70" y="58"/>
                    <a:pt x="60" y="69"/>
                  </a:cubicBezTo>
                  <a:cubicBezTo>
                    <a:pt x="60" y="69"/>
                    <a:pt x="34" y="18"/>
                    <a:pt x="0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4" name="Freeform 18"/>
            <p:cNvSpPr>
              <a:spLocks noChangeArrowheads="1"/>
            </p:cNvSpPr>
            <p:nvPr/>
          </p:nvSpPr>
          <p:spPr bwMode="auto">
            <a:xfrm>
              <a:off x="1573213" y="1093788"/>
              <a:ext cx="488950" cy="3367088"/>
            </a:xfrm>
            <a:custGeom>
              <a:avLst/>
              <a:gdLst>
                <a:gd name="T0" fmla="*/ 2147483647 w 130"/>
                <a:gd name="T1" fmla="*/ 2147483647 h 896"/>
                <a:gd name="T2" fmla="*/ 2147483647 w 130"/>
                <a:gd name="T3" fmla="*/ 2147483647 h 896"/>
                <a:gd name="T4" fmla="*/ 2147483647 w 130"/>
                <a:gd name="T5" fmla="*/ 2147483647 h 896"/>
                <a:gd name="T6" fmla="*/ 2147483647 w 130"/>
                <a:gd name="T7" fmla="*/ 2147483647 h 896"/>
                <a:gd name="T8" fmla="*/ 0 w 130"/>
                <a:gd name="T9" fmla="*/ 2147483647 h 896"/>
                <a:gd name="T10" fmla="*/ 2147483647 w 130"/>
                <a:gd name="T11" fmla="*/ 2147483647 h 8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896"/>
                <a:gd name="T20" fmla="*/ 130 w 130"/>
                <a:gd name="T21" fmla="*/ 896 h 8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896">
                  <a:moveTo>
                    <a:pt x="26" y="896"/>
                  </a:moveTo>
                  <a:cubicBezTo>
                    <a:pt x="26" y="896"/>
                    <a:pt x="97" y="566"/>
                    <a:pt x="106" y="384"/>
                  </a:cubicBezTo>
                  <a:cubicBezTo>
                    <a:pt x="115" y="210"/>
                    <a:pt x="130" y="0"/>
                    <a:pt x="106" y="23"/>
                  </a:cubicBezTo>
                  <a:cubicBezTo>
                    <a:pt x="106" y="23"/>
                    <a:pt x="92" y="330"/>
                    <a:pt x="89" y="403"/>
                  </a:cubicBezTo>
                  <a:cubicBezTo>
                    <a:pt x="86" y="497"/>
                    <a:pt x="53" y="678"/>
                    <a:pt x="0" y="891"/>
                  </a:cubicBezTo>
                  <a:lnTo>
                    <a:pt x="26" y="896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5" name="Freeform 19"/>
            <p:cNvSpPr>
              <a:spLocks noChangeArrowheads="1"/>
            </p:cNvSpPr>
            <p:nvPr/>
          </p:nvSpPr>
          <p:spPr bwMode="auto">
            <a:xfrm>
              <a:off x="1641476" y="2660650"/>
              <a:ext cx="198438" cy="285750"/>
            </a:xfrm>
            <a:custGeom>
              <a:avLst/>
              <a:gdLst>
                <a:gd name="T0" fmla="*/ 2147483647 w 53"/>
                <a:gd name="T1" fmla="*/ 2147483647 h 76"/>
                <a:gd name="T2" fmla="*/ 2147483647 w 53"/>
                <a:gd name="T3" fmla="*/ 0 h 76"/>
                <a:gd name="T4" fmla="*/ 0 w 53"/>
                <a:gd name="T5" fmla="*/ 2147483647 h 76"/>
                <a:gd name="T6" fmla="*/ 2147483647 w 53"/>
                <a:gd name="T7" fmla="*/ 2147483647 h 76"/>
                <a:gd name="T8" fmla="*/ 2147483647 w 53"/>
                <a:gd name="T9" fmla="*/ 2147483647 h 76"/>
                <a:gd name="T10" fmla="*/ 2147483647 w 53"/>
                <a:gd name="T11" fmla="*/ 2147483647 h 76"/>
                <a:gd name="T12" fmla="*/ 2147483647 w 53"/>
                <a:gd name="T13" fmla="*/ 2147483647 h 76"/>
                <a:gd name="T14" fmla="*/ 2147483647 w 53"/>
                <a:gd name="T15" fmla="*/ 214748364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3"/>
                <a:gd name="T25" fmla="*/ 0 h 76"/>
                <a:gd name="T26" fmla="*/ 53 w 53"/>
                <a:gd name="T27" fmla="*/ 76 h 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3" h="76">
                  <a:moveTo>
                    <a:pt x="53" y="58"/>
                  </a:moveTo>
                  <a:cubicBezTo>
                    <a:pt x="53" y="58"/>
                    <a:pt x="11" y="30"/>
                    <a:pt x="6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6" y="34"/>
                    <a:pt x="10" y="39"/>
                  </a:cubicBezTo>
                  <a:cubicBezTo>
                    <a:pt x="4" y="43"/>
                    <a:pt x="13" y="40"/>
                    <a:pt x="13" y="40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38" y="53"/>
                    <a:pt x="42" y="65"/>
                  </a:cubicBezTo>
                  <a:cubicBezTo>
                    <a:pt x="46" y="76"/>
                    <a:pt x="53" y="58"/>
                    <a:pt x="53" y="58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6" name="Freeform 20"/>
            <p:cNvSpPr>
              <a:spLocks noChangeArrowheads="1"/>
            </p:cNvSpPr>
            <p:nvPr/>
          </p:nvSpPr>
          <p:spPr bwMode="auto">
            <a:xfrm>
              <a:off x="1527176" y="1025525"/>
              <a:ext cx="538163" cy="488950"/>
            </a:xfrm>
            <a:custGeom>
              <a:avLst/>
              <a:gdLst>
                <a:gd name="T0" fmla="*/ 2147483647 w 143"/>
                <a:gd name="T1" fmla="*/ 2147483647 h 130"/>
                <a:gd name="T2" fmla="*/ 2147483647 w 143"/>
                <a:gd name="T3" fmla="*/ 2147483647 h 130"/>
                <a:gd name="T4" fmla="*/ 2147483647 w 143"/>
                <a:gd name="T5" fmla="*/ 2147483647 h 130"/>
                <a:gd name="T6" fmla="*/ 0 w 143"/>
                <a:gd name="T7" fmla="*/ 2147483647 h 130"/>
                <a:gd name="T8" fmla="*/ 2147483647 w 143"/>
                <a:gd name="T9" fmla="*/ 2147483647 h 130"/>
                <a:gd name="T10" fmla="*/ 2147483647 w 143"/>
                <a:gd name="T11" fmla="*/ 2147483647 h 130"/>
                <a:gd name="T12" fmla="*/ 2147483647 w 143"/>
                <a:gd name="T13" fmla="*/ 2147483647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3"/>
                <a:gd name="T22" fmla="*/ 0 h 130"/>
                <a:gd name="T23" fmla="*/ 143 w 143"/>
                <a:gd name="T24" fmla="*/ 130 h 1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3" h="130">
                  <a:moveTo>
                    <a:pt x="143" y="36"/>
                  </a:moveTo>
                  <a:cubicBezTo>
                    <a:pt x="143" y="36"/>
                    <a:pt x="136" y="95"/>
                    <a:pt x="97" y="113"/>
                  </a:cubicBezTo>
                  <a:cubicBezTo>
                    <a:pt x="58" y="130"/>
                    <a:pt x="19" y="103"/>
                    <a:pt x="10" y="101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99"/>
                    <a:pt x="0" y="88"/>
                    <a:pt x="2" y="77"/>
                  </a:cubicBezTo>
                  <a:cubicBezTo>
                    <a:pt x="3" y="67"/>
                    <a:pt x="15" y="11"/>
                    <a:pt x="63" y="6"/>
                  </a:cubicBezTo>
                  <a:cubicBezTo>
                    <a:pt x="110" y="0"/>
                    <a:pt x="133" y="15"/>
                    <a:pt x="143" y="36"/>
                  </a:cubicBezTo>
                  <a:close/>
                </a:path>
              </a:pathLst>
            </a:custGeom>
            <a:solidFill>
              <a:srgbClr val="2A5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7" name="Freeform 21"/>
            <p:cNvSpPr>
              <a:spLocks noChangeArrowheads="1"/>
            </p:cNvSpPr>
            <p:nvPr/>
          </p:nvSpPr>
          <p:spPr bwMode="auto">
            <a:xfrm>
              <a:off x="1309688" y="528638"/>
              <a:ext cx="766763" cy="708025"/>
            </a:xfrm>
            <a:custGeom>
              <a:avLst/>
              <a:gdLst>
                <a:gd name="T0" fmla="*/ 2147483647 w 204"/>
                <a:gd name="T1" fmla="*/ 2147483647 h 188"/>
                <a:gd name="T2" fmla="*/ 2147483647 w 204"/>
                <a:gd name="T3" fmla="*/ 2147483647 h 188"/>
                <a:gd name="T4" fmla="*/ 0 w 204"/>
                <a:gd name="T5" fmla="*/ 2147483647 h 188"/>
                <a:gd name="T6" fmla="*/ 2147483647 w 204"/>
                <a:gd name="T7" fmla="*/ 2147483647 h 188"/>
                <a:gd name="T8" fmla="*/ 2147483647 w 204"/>
                <a:gd name="T9" fmla="*/ 2147483647 h 1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4"/>
                <a:gd name="T16" fmla="*/ 0 h 188"/>
                <a:gd name="T17" fmla="*/ 204 w 204"/>
                <a:gd name="T18" fmla="*/ 188 h 1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4" h="188">
                  <a:moveTo>
                    <a:pt x="204" y="128"/>
                  </a:moveTo>
                  <a:cubicBezTo>
                    <a:pt x="204" y="128"/>
                    <a:pt x="166" y="0"/>
                    <a:pt x="9" y="110"/>
                  </a:cubicBezTo>
                  <a:cubicBezTo>
                    <a:pt x="9" y="110"/>
                    <a:pt x="9" y="113"/>
                    <a:pt x="0" y="116"/>
                  </a:cubicBezTo>
                  <a:cubicBezTo>
                    <a:pt x="0" y="116"/>
                    <a:pt x="50" y="184"/>
                    <a:pt x="102" y="186"/>
                  </a:cubicBezTo>
                  <a:cubicBezTo>
                    <a:pt x="154" y="188"/>
                    <a:pt x="182" y="179"/>
                    <a:pt x="204" y="128"/>
                  </a:cubicBezTo>
                  <a:close/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8" name="Freeform 22"/>
            <p:cNvSpPr>
              <a:spLocks noChangeArrowheads="1"/>
            </p:cNvSpPr>
            <p:nvPr/>
          </p:nvSpPr>
          <p:spPr bwMode="auto">
            <a:xfrm>
              <a:off x="1493838" y="0"/>
              <a:ext cx="417513" cy="352425"/>
            </a:xfrm>
            <a:custGeom>
              <a:avLst/>
              <a:gdLst>
                <a:gd name="T0" fmla="*/ 0 w 111"/>
                <a:gd name="T1" fmla="*/ 2147483647 h 94"/>
                <a:gd name="T2" fmla="*/ 2147483647 w 111"/>
                <a:gd name="T3" fmla="*/ 2147483647 h 94"/>
                <a:gd name="T4" fmla="*/ 2147483647 w 111"/>
                <a:gd name="T5" fmla="*/ 2147483647 h 94"/>
                <a:gd name="T6" fmla="*/ 2147483647 w 111"/>
                <a:gd name="T7" fmla="*/ 2147483647 h 94"/>
                <a:gd name="T8" fmla="*/ 2147483647 w 111"/>
                <a:gd name="T9" fmla="*/ 2147483647 h 94"/>
                <a:gd name="T10" fmla="*/ 2147483647 w 111"/>
                <a:gd name="T11" fmla="*/ 2147483647 h 94"/>
                <a:gd name="T12" fmla="*/ 2147483647 w 111"/>
                <a:gd name="T13" fmla="*/ 2147483647 h 94"/>
                <a:gd name="T14" fmla="*/ 2147483647 w 111"/>
                <a:gd name="T15" fmla="*/ 2147483647 h 94"/>
                <a:gd name="T16" fmla="*/ 0 w 111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11"/>
                <a:gd name="T28" fmla="*/ 0 h 94"/>
                <a:gd name="T29" fmla="*/ 111 w 111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11" h="94">
                  <a:moveTo>
                    <a:pt x="0" y="82"/>
                  </a:moveTo>
                  <a:cubicBezTo>
                    <a:pt x="2" y="26"/>
                    <a:pt x="2" y="26"/>
                    <a:pt x="2" y="26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67" y="0"/>
                    <a:pt x="87" y="18"/>
                  </a:cubicBezTo>
                  <a:cubicBezTo>
                    <a:pt x="111" y="16"/>
                    <a:pt x="111" y="16"/>
                    <a:pt x="111" y="16"/>
                  </a:cubicBezTo>
                  <a:cubicBezTo>
                    <a:pt x="111" y="16"/>
                    <a:pt x="108" y="52"/>
                    <a:pt x="79" y="73"/>
                  </a:cubicBezTo>
                  <a:cubicBezTo>
                    <a:pt x="50" y="94"/>
                    <a:pt x="9" y="82"/>
                    <a:pt x="0" y="82"/>
                  </a:cubicBezTo>
                  <a:close/>
                </a:path>
              </a:pathLst>
            </a:custGeom>
            <a:solidFill>
              <a:srgbClr val="93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19" name="Freeform 23"/>
            <p:cNvSpPr>
              <a:spLocks noChangeArrowheads="1"/>
            </p:cNvSpPr>
            <p:nvPr/>
          </p:nvSpPr>
          <p:spPr bwMode="auto">
            <a:xfrm>
              <a:off x="1282701" y="82550"/>
              <a:ext cx="1084263" cy="1055688"/>
            </a:xfrm>
            <a:custGeom>
              <a:avLst/>
              <a:gdLst>
                <a:gd name="T0" fmla="*/ 2147483647 w 288"/>
                <a:gd name="T1" fmla="*/ 2147483647 h 281"/>
                <a:gd name="T2" fmla="*/ 2147483647 w 288"/>
                <a:gd name="T3" fmla="*/ 2147483647 h 281"/>
                <a:gd name="T4" fmla="*/ 2147483647 w 288"/>
                <a:gd name="T5" fmla="*/ 2147483647 h 281"/>
                <a:gd name="T6" fmla="*/ 2147483647 w 288"/>
                <a:gd name="T7" fmla="*/ 2147483647 h 281"/>
                <a:gd name="T8" fmla="*/ 2147483647 w 288"/>
                <a:gd name="T9" fmla="*/ 2147483647 h 281"/>
                <a:gd name="T10" fmla="*/ 2147483647 w 288"/>
                <a:gd name="T11" fmla="*/ 2147483647 h 281"/>
                <a:gd name="T12" fmla="*/ 2147483647 w 288"/>
                <a:gd name="T13" fmla="*/ 0 h 281"/>
                <a:gd name="T14" fmla="*/ 2147483647 w 288"/>
                <a:gd name="T15" fmla="*/ 2147483647 h 281"/>
                <a:gd name="T16" fmla="*/ 2147483647 w 288"/>
                <a:gd name="T17" fmla="*/ 2147483647 h 281"/>
                <a:gd name="T18" fmla="*/ 2147483647 w 288"/>
                <a:gd name="T19" fmla="*/ 2147483647 h 28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8"/>
                <a:gd name="T31" fmla="*/ 0 h 281"/>
                <a:gd name="T32" fmla="*/ 288 w 288"/>
                <a:gd name="T33" fmla="*/ 281 h 28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8" h="281">
                  <a:moveTo>
                    <a:pt x="36" y="59"/>
                  </a:moveTo>
                  <a:cubicBezTo>
                    <a:pt x="36" y="59"/>
                    <a:pt x="0" y="115"/>
                    <a:pt x="16" y="186"/>
                  </a:cubicBezTo>
                  <a:cubicBezTo>
                    <a:pt x="32" y="257"/>
                    <a:pt x="90" y="266"/>
                    <a:pt x="119" y="270"/>
                  </a:cubicBezTo>
                  <a:cubicBezTo>
                    <a:pt x="119" y="270"/>
                    <a:pt x="206" y="281"/>
                    <a:pt x="243" y="226"/>
                  </a:cubicBezTo>
                  <a:cubicBezTo>
                    <a:pt x="280" y="172"/>
                    <a:pt x="270" y="171"/>
                    <a:pt x="270" y="171"/>
                  </a:cubicBezTo>
                  <a:cubicBezTo>
                    <a:pt x="270" y="171"/>
                    <a:pt x="288" y="108"/>
                    <a:pt x="211" y="54"/>
                  </a:cubicBezTo>
                  <a:cubicBezTo>
                    <a:pt x="211" y="54"/>
                    <a:pt x="171" y="10"/>
                    <a:pt x="166" y="0"/>
                  </a:cubicBezTo>
                  <a:cubicBezTo>
                    <a:pt x="166" y="0"/>
                    <a:pt x="140" y="29"/>
                    <a:pt x="128" y="42"/>
                  </a:cubicBezTo>
                  <a:cubicBezTo>
                    <a:pt x="128" y="42"/>
                    <a:pt x="93" y="38"/>
                    <a:pt x="76" y="60"/>
                  </a:cubicBezTo>
                  <a:lnTo>
                    <a:pt x="36" y="59"/>
                  </a:lnTo>
                  <a:close/>
                </a:path>
              </a:pathLst>
            </a:custGeom>
            <a:solidFill>
              <a:srgbClr val="F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0" name="Freeform 24"/>
            <p:cNvSpPr>
              <a:spLocks noChangeArrowheads="1"/>
            </p:cNvSpPr>
            <p:nvPr/>
          </p:nvSpPr>
          <p:spPr bwMode="auto">
            <a:xfrm>
              <a:off x="1295401" y="300038"/>
              <a:ext cx="703263" cy="876300"/>
            </a:xfrm>
            <a:custGeom>
              <a:avLst/>
              <a:gdLst>
                <a:gd name="T0" fmla="*/ 2147483647 w 187"/>
                <a:gd name="T1" fmla="*/ 2147483647 h 233"/>
                <a:gd name="T2" fmla="*/ 2147483647 w 187"/>
                <a:gd name="T3" fmla="*/ 2147483647 h 233"/>
                <a:gd name="T4" fmla="*/ 2147483647 w 187"/>
                <a:gd name="T5" fmla="*/ 2147483647 h 233"/>
                <a:gd name="T6" fmla="*/ 2147483647 w 187"/>
                <a:gd name="T7" fmla="*/ 2147483647 h 233"/>
                <a:gd name="T8" fmla="*/ 2147483647 w 187"/>
                <a:gd name="T9" fmla="*/ 2147483647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33"/>
                <a:gd name="T17" fmla="*/ 187 w 187"/>
                <a:gd name="T18" fmla="*/ 233 h 2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33">
                  <a:moveTo>
                    <a:pt x="33" y="1"/>
                  </a:moveTo>
                  <a:cubicBezTo>
                    <a:pt x="33" y="1"/>
                    <a:pt x="48" y="0"/>
                    <a:pt x="72" y="10"/>
                  </a:cubicBezTo>
                  <a:cubicBezTo>
                    <a:pt x="94" y="19"/>
                    <a:pt x="187" y="77"/>
                    <a:pt x="164" y="210"/>
                  </a:cubicBezTo>
                  <a:cubicBezTo>
                    <a:pt x="164" y="210"/>
                    <a:pt x="28" y="233"/>
                    <a:pt x="14" y="123"/>
                  </a:cubicBezTo>
                  <a:cubicBezTo>
                    <a:pt x="0" y="13"/>
                    <a:pt x="33" y="1"/>
                    <a:pt x="33" y="1"/>
                  </a:cubicBezTo>
                  <a:close/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1" name="Freeform 25"/>
            <p:cNvSpPr>
              <a:spLocks noChangeArrowheads="1"/>
            </p:cNvSpPr>
            <p:nvPr/>
          </p:nvSpPr>
          <p:spPr bwMode="auto">
            <a:xfrm>
              <a:off x="1754188" y="58738"/>
              <a:ext cx="596900" cy="969963"/>
            </a:xfrm>
            <a:custGeom>
              <a:avLst/>
              <a:gdLst>
                <a:gd name="T0" fmla="*/ 2147483647 w 159"/>
                <a:gd name="T1" fmla="*/ 0 h 258"/>
                <a:gd name="T2" fmla="*/ 2147483647 w 159"/>
                <a:gd name="T3" fmla="*/ 2147483647 h 258"/>
                <a:gd name="T4" fmla="*/ 2147483647 w 159"/>
                <a:gd name="T5" fmla="*/ 2147483647 h 258"/>
                <a:gd name="T6" fmla="*/ 2147483647 w 159"/>
                <a:gd name="T7" fmla="*/ 2147483647 h 258"/>
                <a:gd name="T8" fmla="*/ 2147483647 w 159"/>
                <a:gd name="T9" fmla="*/ 2147483647 h 258"/>
                <a:gd name="T10" fmla="*/ 2147483647 w 159"/>
                <a:gd name="T11" fmla="*/ 0 h 2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258"/>
                <a:gd name="T20" fmla="*/ 159 w 159"/>
                <a:gd name="T21" fmla="*/ 258 h 25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258">
                  <a:moveTo>
                    <a:pt x="42" y="0"/>
                  </a:moveTo>
                  <a:cubicBezTo>
                    <a:pt x="42" y="0"/>
                    <a:pt x="0" y="152"/>
                    <a:pt x="66" y="236"/>
                  </a:cubicBezTo>
                  <a:cubicBezTo>
                    <a:pt x="93" y="258"/>
                    <a:pt x="93" y="258"/>
                    <a:pt x="93" y="258"/>
                  </a:cubicBezTo>
                  <a:cubicBezTo>
                    <a:pt x="93" y="258"/>
                    <a:pt x="159" y="238"/>
                    <a:pt x="145" y="132"/>
                  </a:cubicBezTo>
                  <a:cubicBezTo>
                    <a:pt x="145" y="132"/>
                    <a:pt x="135" y="89"/>
                    <a:pt x="91" y="5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2" name="Freeform 26"/>
            <p:cNvSpPr>
              <a:spLocks noChangeArrowheads="1"/>
            </p:cNvSpPr>
            <p:nvPr/>
          </p:nvSpPr>
          <p:spPr bwMode="auto">
            <a:xfrm>
              <a:off x="1652588" y="58738"/>
              <a:ext cx="258763" cy="249238"/>
            </a:xfrm>
            <a:custGeom>
              <a:avLst/>
              <a:gdLst>
                <a:gd name="T0" fmla="*/ 2147483647 w 69"/>
                <a:gd name="T1" fmla="*/ 0 h 66"/>
                <a:gd name="T2" fmla="*/ 2147483647 w 69"/>
                <a:gd name="T3" fmla="*/ 2147483647 h 66"/>
                <a:gd name="T4" fmla="*/ 2147483647 w 69"/>
                <a:gd name="T5" fmla="*/ 2147483647 h 66"/>
                <a:gd name="T6" fmla="*/ 2147483647 w 69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66"/>
                <a:gd name="T14" fmla="*/ 69 w 69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66">
                  <a:moveTo>
                    <a:pt x="69" y="0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42" y="3"/>
                    <a:pt x="0" y="46"/>
                    <a:pt x="18" y="66"/>
                  </a:cubicBezTo>
                  <a:cubicBezTo>
                    <a:pt x="18" y="66"/>
                    <a:pt x="57" y="61"/>
                    <a:pt x="69" y="0"/>
                  </a:cubicBezTo>
                  <a:close/>
                </a:path>
              </a:pathLst>
            </a:custGeom>
            <a:solidFill>
              <a:srgbClr val="D8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3" name="Freeform 27"/>
            <p:cNvSpPr>
              <a:spLocks noChangeArrowheads="1"/>
            </p:cNvSpPr>
            <p:nvPr/>
          </p:nvSpPr>
          <p:spPr bwMode="auto">
            <a:xfrm>
              <a:off x="1617663" y="0"/>
              <a:ext cx="203200" cy="307975"/>
            </a:xfrm>
            <a:custGeom>
              <a:avLst/>
              <a:gdLst>
                <a:gd name="T0" fmla="*/ 2147483647 w 54"/>
                <a:gd name="T1" fmla="*/ 2147483647 h 82"/>
                <a:gd name="T2" fmla="*/ 2147483647 w 54"/>
                <a:gd name="T3" fmla="*/ 2147483647 h 82"/>
                <a:gd name="T4" fmla="*/ 2147483647 w 54"/>
                <a:gd name="T5" fmla="*/ 2147483647 h 82"/>
                <a:gd name="T6" fmla="*/ 0 60000 65536"/>
                <a:gd name="T7" fmla="*/ 0 60000 65536"/>
                <a:gd name="T8" fmla="*/ 0 60000 65536"/>
                <a:gd name="T9" fmla="*/ 0 w 54"/>
                <a:gd name="T10" fmla="*/ 0 h 82"/>
                <a:gd name="T11" fmla="*/ 54 w 54"/>
                <a:gd name="T12" fmla="*/ 82 h 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82">
                  <a:moveTo>
                    <a:pt x="27" y="82"/>
                  </a:moveTo>
                  <a:cubicBezTo>
                    <a:pt x="27" y="82"/>
                    <a:pt x="0" y="77"/>
                    <a:pt x="22" y="24"/>
                  </a:cubicBezTo>
                  <a:cubicBezTo>
                    <a:pt x="22" y="24"/>
                    <a:pt x="35" y="0"/>
                    <a:pt x="54" y="18"/>
                  </a:cubicBezTo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4" name="Freeform 28"/>
            <p:cNvSpPr>
              <a:spLocks noChangeArrowheads="1"/>
            </p:cNvSpPr>
            <p:nvPr/>
          </p:nvSpPr>
          <p:spPr bwMode="auto">
            <a:xfrm>
              <a:off x="1397001" y="58738"/>
              <a:ext cx="547688" cy="282575"/>
            </a:xfrm>
            <a:custGeom>
              <a:avLst/>
              <a:gdLst>
                <a:gd name="T0" fmla="*/ 2147483647 w 146"/>
                <a:gd name="T1" fmla="*/ 2147483647 h 75"/>
                <a:gd name="T2" fmla="*/ 2147483647 w 146"/>
                <a:gd name="T3" fmla="*/ 0 h 75"/>
                <a:gd name="T4" fmla="*/ 2147483647 w 146"/>
                <a:gd name="T5" fmla="*/ 2147483647 h 75"/>
                <a:gd name="T6" fmla="*/ 2147483647 w 146"/>
                <a:gd name="T7" fmla="*/ 2147483647 h 75"/>
                <a:gd name="T8" fmla="*/ 0 w 146"/>
                <a:gd name="T9" fmla="*/ 2147483647 h 75"/>
                <a:gd name="T10" fmla="*/ 2147483647 w 146"/>
                <a:gd name="T11" fmla="*/ 2147483647 h 75"/>
                <a:gd name="T12" fmla="*/ 2147483647 w 146"/>
                <a:gd name="T13" fmla="*/ 2147483647 h 75"/>
                <a:gd name="T14" fmla="*/ 2147483647 w 146"/>
                <a:gd name="T15" fmla="*/ 214748364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46"/>
                <a:gd name="T25" fmla="*/ 0 h 75"/>
                <a:gd name="T26" fmla="*/ 146 w 146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46" h="75">
                  <a:moveTo>
                    <a:pt x="146" y="1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7" y="0"/>
                    <a:pt x="132" y="73"/>
                    <a:pt x="55" y="71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52" y="72"/>
                    <a:pt x="74" y="73"/>
                  </a:cubicBezTo>
                  <a:cubicBezTo>
                    <a:pt x="97" y="75"/>
                    <a:pt x="134" y="57"/>
                    <a:pt x="140" y="26"/>
                  </a:cubicBezTo>
                  <a:lnTo>
                    <a:pt x="146" y="10"/>
                  </a:lnTo>
                  <a:close/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5" name="Freeform 29"/>
            <p:cNvSpPr>
              <a:spLocks noChangeArrowheads="1"/>
            </p:cNvSpPr>
            <p:nvPr/>
          </p:nvSpPr>
          <p:spPr bwMode="auto">
            <a:xfrm>
              <a:off x="1490663" y="100013"/>
              <a:ext cx="222250" cy="238125"/>
            </a:xfrm>
            <a:custGeom>
              <a:avLst/>
              <a:gdLst>
                <a:gd name="T0" fmla="*/ 2147483647 w 59"/>
                <a:gd name="T1" fmla="*/ 2147483647 h 63"/>
                <a:gd name="T2" fmla="*/ 2147483647 w 59"/>
                <a:gd name="T3" fmla="*/ 0 h 63"/>
                <a:gd name="T4" fmla="*/ 2147483647 w 59"/>
                <a:gd name="T5" fmla="*/ 2147483647 h 63"/>
                <a:gd name="T6" fmla="*/ 2147483647 w 59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63"/>
                <a:gd name="T14" fmla="*/ 59 w 59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63">
                  <a:moveTo>
                    <a:pt x="59" y="56"/>
                  </a:moveTo>
                  <a:cubicBezTo>
                    <a:pt x="59" y="56"/>
                    <a:pt x="41" y="8"/>
                    <a:pt x="16" y="0"/>
                  </a:cubicBezTo>
                  <a:cubicBezTo>
                    <a:pt x="16" y="0"/>
                    <a:pt x="0" y="51"/>
                    <a:pt x="16" y="57"/>
                  </a:cubicBezTo>
                  <a:cubicBezTo>
                    <a:pt x="32" y="63"/>
                    <a:pt x="54" y="57"/>
                    <a:pt x="59" y="56"/>
                  </a:cubicBezTo>
                  <a:close/>
                </a:path>
              </a:pathLst>
            </a:custGeom>
            <a:solidFill>
              <a:srgbClr val="DB6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6" name="Freeform 30"/>
            <p:cNvSpPr>
              <a:spLocks noChangeArrowheads="1"/>
            </p:cNvSpPr>
            <p:nvPr/>
          </p:nvSpPr>
          <p:spPr bwMode="auto">
            <a:xfrm>
              <a:off x="1419226" y="82550"/>
              <a:ext cx="225425" cy="244475"/>
            </a:xfrm>
            <a:custGeom>
              <a:avLst/>
              <a:gdLst>
                <a:gd name="T0" fmla="*/ 2147483647 w 60"/>
                <a:gd name="T1" fmla="*/ 2147483647 h 65"/>
                <a:gd name="T2" fmla="*/ 0 w 60"/>
                <a:gd name="T3" fmla="*/ 2147483647 h 65"/>
                <a:gd name="T4" fmla="*/ 2147483647 w 60"/>
                <a:gd name="T5" fmla="*/ 2147483647 h 65"/>
                <a:gd name="T6" fmla="*/ 2147483647 w 60"/>
                <a:gd name="T7" fmla="*/ 0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65"/>
                <a:gd name="T14" fmla="*/ 60 w 60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65">
                  <a:moveTo>
                    <a:pt x="22" y="4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60" y="9"/>
                    <a:pt x="23" y="0"/>
                  </a:cubicBezTo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7" name="Freeform 31"/>
            <p:cNvSpPr>
              <a:spLocks noChangeArrowheads="1"/>
            </p:cNvSpPr>
            <p:nvPr/>
          </p:nvSpPr>
          <p:spPr bwMode="auto">
            <a:xfrm>
              <a:off x="0" y="931863"/>
              <a:ext cx="1516063" cy="1341438"/>
            </a:xfrm>
            <a:custGeom>
              <a:avLst/>
              <a:gdLst>
                <a:gd name="T0" fmla="*/ 2147483647 w 403"/>
                <a:gd name="T1" fmla="*/ 2147483647 h 357"/>
                <a:gd name="T2" fmla="*/ 2147483647 w 403"/>
                <a:gd name="T3" fmla="*/ 2147483647 h 357"/>
                <a:gd name="T4" fmla="*/ 2147483647 w 403"/>
                <a:gd name="T5" fmla="*/ 2147483647 h 357"/>
                <a:gd name="T6" fmla="*/ 2147483647 w 403"/>
                <a:gd name="T7" fmla="*/ 2147483647 h 357"/>
                <a:gd name="T8" fmla="*/ 2147483647 w 403"/>
                <a:gd name="T9" fmla="*/ 2147483647 h 357"/>
                <a:gd name="T10" fmla="*/ 2147483647 w 403"/>
                <a:gd name="T11" fmla="*/ 2147483647 h 357"/>
                <a:gd name="T12" fmla="*/ 2147483647 w 403"/>
                <a:gd name="T13" fmla="*/ 2147483647 h 357"/>
                <a:gd name="T14" fmla="*/ 2147483647 w 403"/>
                <a:gd name="T15" fmla="*/ 2147483647 h 357"/>
                <a:gd name="T16" fmla="*/ 2147483647 w 403"/>
                <a:gd name="T17" fmla="*/ 2147483647 h 357"/>
                <a:gd name="T18" fmla="*/ 2147483647 w 403"/>
                <a:gd name="T19" fmla="*/ 2147483647 h 357"/>
                <a:gd name="T20" fmla="*/ 2147483647 w 403"/>
                <a:gd name="T21" fmla="*/ 2147483647 h 357"/>
                <a:gd name="T22" fmla="*/ 2147483647 w 403"/>
                <a:gd name="T23" fmla="*/ 2147483647 h 357"/>
                <a:gd name="T24" fmla="*/ 2147483647 w 403"/>
                <a:gd name="T25" fmla="*/ 2147483647 h 357"/>
                <a:gd name="T26" fmla="*/ 2147483647 w 403"/>
                <a:gd name="T27" fmla="*/ 2147483647 h 357"/>
                <a:gd name="T28" fmla="*/ 2147483647 w 403"/>
                <a:gd name="T29" fmla="*/ 2147483647 h 357"/>
                <a:gd name="T30" fmla="*/ 2147483647 w 403"/>
                <a:gd name="T31" fmla="*/ 2147483647 h 357"/>
                <a:gd name="T32" fmla="*/ 2147483647 w 403"/>
                <a:gd name="T33" fmla="*/ 2147483647 h 357"/>
                <a:gd name="T34" fmla="*/ 2147483647 w 403"/>
                <a:gd name="T35" fmla="*/ 2147483647 h 357"/>
                <a:gd name="T36" fmla="*/ 2147483647 w 403"/>
                <a:gd name="T37" fmla="*/ 2147483647 h 357"/>
                <a:gd name="T38" fmla="*/ 2147483647 w 403"/>
                <a:gd name="T39" fmla="*/ 2147483647 h 3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03"/>
                <a:gd name="T61" fmla="*/ 0 h 357"/>
                <a:gd name="T62" fmla="*/ 403 w 403"/>
                <a:gd name="T63" fmla="*/ 357 h 35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03" h="357">
                  <a:moveTo>
                    <a:pt x="165" y="333"/>
                  </a:moveTo>
                  <a:cubicBezTo>
                    <a:pt x="165" y="333"/>
                    <a:pt x="145" y="353"/>
                    <a:pt x="166" y="355"/>
                  </a:cubicBezTo>
                  <a:cubicBezTo>
                    <a:pt x="187" y="357"/>
                    <a:pt x="243" y="341"/>
                    <a:pt x="260" y="339"/>
                  </a:cubicBezTo>
                  <a:cubicBezTo>
                    <a:pt x="277" y="338"/>
                    <a:pt x="298" y="326"/>
                    <a:pt x="315" y="306"/>
                  </a:cubicBezTo>
                  <a:cubicBezTo>
                    <a:pt x="316" y="305"/>
                    <a:pt x="316" y="305"/>
                    <a:pt x="317" y="304"/>
                  </a:cubicBezTo>
                  <a:cubicBezTo>
                    <a:pt x="335" y="283"/>
                    <a:pt x="335" y="284"/>
                    <a:pt x="353" y="270"/>
                  </a:cubicBezTo>
                  <a:cubicBezTo>
                    <a:pt x="370" y="255"/>
                    <a:pt x="403" y="230"/>
                    <a:pt x="399" y="193"/>
                  </a:cubicBezTo>
                  <a:cubicBezTo>
                    <a:pt x="394" y="156"/>
                    <a:pt x="383" y="147"/>
                    <a:pt x="374" y="137"/>
                  </a:cubicBezTo>
                  <a:cubicBezTo>
                    <a:pt x="374" y="137"/>
                    <a:pt x="376" y="104"/>
                    <a:pt x="367" y="76"/>
                  </a:cubicBezTo>
                  <a:cubicBezTo>
                    <a:pt x="367" y="76"/>
                    <a:pt x="358" y="53"/>
                    <a:pt x="352" y="45"/>
                  </a:cubicBezTo>
                  <a:cubicBezTo>
                    <a:pt x="347" y="37"/>
                    <a:pt x="317" y="26"/>
                    <a:pt x="292" y="35"/>
                  </a:cubicBezTo>
                  <a:cubicBezTo>
                    <a:pt x="292" y="35"/>
                    <a:pt x="274" y="0"/>
                    <a:pt x="221" y="14"/>
                  </a:cubicBezTo>
                  <a:cubicBezTo>
                    <a:pt x="169" y="27"/>
                    <a:pt x="136" y="51"/>
                    <a:pt x="119" y="75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2"/>
                    <a:pt x="72" y="105"/>
                    <a:pt x="52" y="134"/>
                  </a:cubicBezTo>
                  <a:cubicBezTo>
                    <a:pt x="52" y="134"/>
                    <a:pt x="45" y="145"/>
                    <a:pt x="46" y="156"/>
                  </a:cubicBezTo>
                  <a:cubicBezTo>
                    <a:pt x="46" y="156"/>
                    <a:pt x="26" y="176"/>
                    <a:pt x="30" y="196"/>
                  </a:cubicBezTo>
                  <a:cubicBezTo>
                    <a:pt x="33" y="215"/>
                    <a:pt x="0" y="224"/>
                    <a:pt x="66" y="287"/>
                  </a:cubicBezTo>
                  <a:cubicBezTo>
                    <a:pt x="66" y="287"/>
                    <a:pt x="102" y="321"/>
                    <a:pt x="124" y="325"/>
                  </a:cubicBezTo>
                  <a:cubicBezTo>
                    <a:pt x="146" y="329"/>
                    <a:pt x="165" y="333"/>
                    <a:pt x="165" y="333"/>
                  </a:cubicBezTo>
                </a:path>
              </a:pathLst>
            </a:custGeom>
            <a:solidFill>
              <a:srgbClr val="F4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8" name="Freeform 32"/>
            <p:cNvSpPr>
              <a:spLocks noChangeArrowheads="1"/>
            </p:cNvSpPr>
            <p:nvPr/>
          </p:nvSpPr>
          <p:spPr bwMode="auto">
            <a:xfrm>
              <a:off x="587376" y="1995488"/>
              <a:ext cx="647700" cy="274638"/>
            </a:xfrm>
            <a:custGeom>
              <a:avLst/>
              <a:gdLst>
                <a:gd name="T0" fmla="*/ 2147483647 w 172"/>
                <a:gd name="T1" fmla="*/ 2147483647 h 73"/>
                <a:gd name="T2" fmla="*/ 2147483647 w 172"/>
                <a:gd name="T3" fmla="*/ 2147483647 h 73"/>
                <a:gd name="T4" fmla="*/ 2147483647 w 172"/>
                <a:gd name="T5" fmla="*/ 2147483647 h 73"/>
                <a:gd name="T6" fmla="*/ 2147483647 w 172"/>
                <a:gd name="T7" fmla="*/ 2147483647 h 73"/>
                <a:gd name="T8" fmla="*/ 2147483647 w 172"/>
                <a:gd name="T9" fmla="*/ 2147483647 h 73"/>
                <a:gd name="T10" fmla="*/ 2147483647 w 172"/>
                <a:gd name="T11" fmla="*/ 2147483647 h 73"/>
                <a:gd name="T12" fmla="*/ 2147483647 w 172"/>
                <a:gd name="T13" fmla="*/ 2147483647 h 73"/>
                <a:gd name="T14" fmla="*/ 2147483647 w 172"/>
                <a:gd name="T15" fmla="*/ 2147483647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2"/>
                <a:gd name="T25" fmla="*/ 0 h 73"/>
                <a:gd name="T26" fmla="*/ 172 w 172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2" h="73">
                  <a:moveTo>
                    <a:pt x="139" y="3"/>
                  </a:moveTo>
                  <a:cubicBezTo>
                    <a:pt x="139" y="3"/>
                    <a:pt x="98" y="17"/>
                    <a:pt x="84" y="23"/>
                  </a:cubicBezTo>
                  <a:cubicBezTo>
                    <a:pt x="70" y="29"/>
                    <a:pt x="39" y="34"/>
                    <a:pt x="26" y="42"/>
                  </a:cubicBezTo>
                  <a:cubicBezTo>
                    <a:pt x="26" y="42"/>
                    <a:pt x="11" y="49"/>
                    <a:pt x="7" y="57"/>
                  </a:cubicBezTo>
                  <a:cubicBezTo>
                    <a:pt x="7" y="57"/>
                    <a:pt x="0" y="73"/>
                    <a:pt x="36" y="66"/>
                  </a:cubicBezTo>
                  <a:cubicBezTo>
                    <a:pt x="72" y="60"/>
                    <a:pt x="119" y="54"/>
                    <a:pt x="128" y="48"/>
                  </a:cubicBezTo>
                  <a:cubicBezTo>
                    <a:pt x="137" y="43"/>
                    <a:pt x="172" y="9"/>
                    <a:pt x="160" y="6"/>
                  </a:cubicBezTo>
                  <a:cubicBezTo>
                    <a:pt x="149" y="3"/>
                    <a:pt x="149" y="0"/>
                    <a:pt x="139" y="3"/>
                  </a:cubicBezTo>
                  <a:close/>
                </a:path>
              </a:pathLst>
            </a:custGeom>
            <a:solidFill>
              <a:srgbClr val="FF55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29" name="Freeform 33"/>
            <p:cNvSpPr>
              <a:spLocks noChangeArrowheads="1"/>
            </p:cNvSpPr>
            <p:nvPr/>
          </p:nvSpPr>
          <p:spPr bwMode="auto">
            <a:xfrm>
              <a:off x="1020763" y="1066800"/>
              <a:ext cx="387350" cy="796925"/>
            </a:xfrm>
            <a:custGeom>
              <a:avLst/>
              <a:gdLst>
                <a:gd name="T0" fmla="*/ 2147483647 w 103"/>
                <a:gd name="T1" fmla="*/ 0 h 212"/>
                <a:gd name="T2" fmla="*/ 2147483647 w 103"/>
                <a:gd name="T3" fmla="*/ 2147483647 h 212"/>
                <a:gd name="T4" fmla="*/ 2147483647 w 103"/>
                <a:gd name="T5" fmla="*/ 2147483647 h 212"/>
                <a:gd name="T6" fmla="*/ 2147483647 w 103"/>
                <a:gd name="T7" fmla="*/ 2147483647 h 212"/>
                <a:gd name="T8" fmla="*/ 2147483647 w 103"/>
                <a:gd name="T9" fmla="*/ 2147483647 h 212"/>
                <a:gd name="T10" fmla="*/ 2147483647 w 103"/>
                <a:gd name="T11" fmla="*/ 2147483647 h 212"/>
                <a:gd name="T12" fmla="*/ 2147483647 w 103"/>
                <a:gd name="T13" fmla="*/ 2147483647 h 212"/>
                <a:gd name="T14" fmla="*/ 2147483647 w 103"/>
                <a:gd name="T15" fmla="*/ 2147483647 h 212"/>
                <a:gd name="T16" fmla="*/ 2147483647 w 103"/>
                <a:gd name="T17" fmla="*/ 2147483647 h 212"/>
                <a:gd name="T18" fmla="*/ 2147483647 w 103"/>
                <a:gd name="T19" fmla="*/ 2147483647 h 212"/>
                <a:gd name="T20" fmla="*/ 2147483647 w 103"/>
                <a:gd name="T21" fmla="*/ 2147483647 h 212"/>
                <a:gd name="T22" fmla="*/ 2147483647 w 103"/>
                <a:gd name="T23" fmla="*/ 2147483647 h 212"/>
                <a:gd name="T24" fmla="*/ 2147483647 w 103"/>
                <a:gd name="T25" fmla="*/ 2147483647 h 212"/>
                <a:gd name="T26" fmla="*/ 2147483647 w 103"/>
                <a:gd name="T27" fmla="*/ 2147483647 h 212"/>
                <a:gd name="T28" fmla="*/ 2147483647 w 103"/>
                <a:gd name="T29" fmla="*/ 2147483647 h 212"/>
                <a:gd name="T30" fmla="*/ 2147483647 w 103"/>
                <a:gd name="T31" fmla="*/ 2147483647 h 212"/>
                <a:gd name="T32" fmla="*/ 2147483647 w 103"/>
                <a:gd name="T33" fmla="*/ 2147483647 h 212"/>
                <a:gd name="T34" fmla="*/ 2147483647 w 103"/>
                <a:gd name="T35" fmla="*/ 2147483647 h 212"/>
                <a:gd name="T36" fmla="*/ 2147483647 w 103"/>
                <a:gd name="T37" fmla="*/ 2147483647 h 212"/>
                <a:gd name="T38" fmla="*/ 2147483647 w 103"/>
                <a:gd name="T39" fmla="*/ 2147483647 h 212"/>
                <a:gd name="T40" fmla="*/ 0 w 103"/>
                <a:gd name="T41" fmla="*/ 2147483647 h 212"/>
                <a:gd name="T42" fmla="*/ 2147483647 w 103"/>
                <a:gd name="T43" fmla="*/ 2147483647 h 212"/>
                <a:gd name="T44" fmla="*/ 2147483647 w 103"/>
                <a:gd name="T45" fmla="*/ 2147483647 h 212"/>
                <a:gd name="T46" fmla="*/ 2147483647 w 103"/>
                <a:gd name="T47" fmla="*/ 2147483647 h 212"/>
                <a:gd name="T48" fmla="*/ 2147483647 w 103"/>
                <a:gd name="T49" fmla="*/ 2147483647 h 212"/>
                <a:gd name="T50" fmla="*/ 2147483647 w 103"/>
                <a:gd name="T51" fmla="*/ 2147483647 h 212"/>
                <a:gd name="T52" fmla="*/ 2147483647 w 103"/>
                <a:gd name="T53" fmla="*/ 2147483647 h 212"/>
                <a:gd name="T54" fmla="*/ 2147483647 w 103"/>
                <a:gd name="T55" fmla="*/ 2147483647 h 212"/>
                <a:gd name="T56" fmla="*/ 2147483647 w 103"/>
                <a:gd name="T57" fmla="*/ 2147483647 h 212"/>
                <a:gd name="T58" fmla="*/ 2147483647 w 103"/>
                <a:gd name="T59" fmla="*/ 0 h 21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3"/>
                <a:gd name="T91" fmla="*/ 0 h 212"/>
                <a:gd name="T92" fmla="*/ 103 w 103"/>
                <a:gd name="T93" fmla="*/ 212 h 21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3" h="212">
                  <a:moveTo>
                    <a:pt x="44" y="0"/>
                  </a:moveTo>
                  <a:cubicBezTo>
                    <a:pt x="33" y="0"/>
                    <a:pt x="25" y="3"/>
                    <a:pt x="22" y="5"/>
                  </a:cubicBezTo>
                  <a:cubicBezTo>
                    <a:pt x="25" y="11"/>
                    <a:pt x="28" y="17"/>
                    <a:pt x="31" y="22"/>
                  </a:cubicBezTo>
                  <a:cubicBezTo>
                    <a:pt x="34" y="30"/>
                    <a:pt x="36" y="36"/>
                    <a:pt x="38" y="42"/>
                  </a:cubicBezTo>
                  <a:cubicBezTo>
                    <a:pt x="39" y="47"/>
                    <a:pt x="40" y="50"/>
                    <a:pt x="40" y="50"/>
                  </a:cubicBezTo>
                  <a:cubicBezTo>
                    <a:pt x="40" y="51"/>
                    <a:pt x="40" y="52"/>
                    <a:pt x="39" y="52"/>
                  </a:cubicBezTo>
                  <a:cubicBezTo>
                    <a:pt x="40" y="58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46" y="77"/>
                    <a:pt x="46" y="77"/>
                    <a:pt x="46" y="77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1" y="91"/>
                    <a:pt x="41" y="99"/>
                    <a:pt x="41" y="106"/>
                  </a:cubicBezTo>
                  <a:cubicBezTo>
                    <a:pt x="41" y="106"/>
                    <a:pt x="41" y="107"/>
                    <a:pt x="41" y="107"/>
                  </a:cubicBezTo>
                  <a:cubicBezTo>
                    <a:pt x="41" y="110"/>
                    <a:pt x="41" y="113"/>
                    <a:pt x="41" y="116"/>
                  </a:cubicBezTo>
                  <a:cubicBezTo>
                    <a:pt x="41" y="123"/>
                    <a:pt x="42" y="129"/>
                    <a:pt x="41" y="134"/>
                  </a:cubicBezTo>
                  <a:cubicBezTo>
                    <a:pt x="40" y="135"/>
                    <a:pt x="40" y="136"/>
                    <a:pt x="39" y="137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9" y="138"/>
                    <a:pt x="39" y="138"/>
                  </a:cubicBezTo>
                  <a:cubicBezTo>
                    <a:pt x="39" y="138"/>
                    <a:pt x="36" y="149"/>
                    <a:pt x="31" y="165"/>
                  </a:cubicBezTo>
                  <a:cubicBezTo>
                    <a:pt x="26" y="183"/>
                    <a:pt x="3" y="208"/>
                    <a:pt x="0" y="212"/>
                  </a:cubicBezTo>
                  <a:cubicBezTo>
                    <a:pt x="4" y="210"/>
                    <a:pt x="9" y="208"/>
                    <a:pt x="14" y="206"/>
                  </a:cubicBezTo>
                  <a:cubicBezTo>
                    <a:pt x="23" y="199"/>
                    <a:pt x="51" y="167"/>
                    <a:pt x="51" y="167"/>
                  </a:cubicBezTo>
                  <a:cubicBezTo>
                    <a:pt x="62" y="159"/>
                    <a:pt x="71" y="150"/>
                    <a:pt x="78" y="142"/>
                  </a:cubicBezTo>
                  <a:cubicBezTo>
                    <a:pt x="86" y="130"/>
                    <a:pt x="96" y="115"/>
                    <a:pt x="96" y="115"/>
                  </a:cubicBezTo>
                  <a:cubicBezTo>
                    <a:pt x="96" y="115"/>
                    <a:pt x="96" y="115"/>
                    <a:pt x="96" y="115"/>
                  </a:cubicBezTo>
                  <a:cubicBezTo>
                    <a:pt x="99" y="108"/>
                    <a:pt x="100" y="104"/>
                    <a:pt x="100" y="104"/>
                  </a:cubicBezTo>
                  <a:cubicBezTo>
                    <a:pt x="102" y="99"/>
                    <a:pt x="103" y="97"/>
                    <a:pt x="97" y="57"/>
                  </a:cubicBezTo>
                  <a:cubicBezTo>
                    <a:pt x="92" y="17"/>
                    <a:pt x="67" y="6"/>
                    <a:pt x="67" y="6"/>
                  </a:cubicBezTo>
                  <a:cubicBezTo>
                    <a:pt x="59" y="2"/>
                    <a:pt x="51" y="0"/>
                    <a:pt x="44" y="0"/>
                  </a:cubicBezTo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0" name="Freeform 34"/>
            <p:cNvSpPr>
              <a:spLocks noChangeArrowheads="1"/>
            </p:cNvSpPr>
            <p:nvPr/>
          </p:nvSpPr>
          <p:spPr bwMode="auto">
            <a:xfrm>
              <a:off x="1139826" y="1498600"/>
              <a:ext cx="342900" cy="523875"/>
            </a:xfrm>
            <a:custGeom>
              <a:avLst/>
              <a:gdLst>
                <a:gd name="T0" fmla="*/ 2147483647 w 91"/>
                <a:gd name="T1" fmla="*/ 2147483647 h 139"/>
                <a:gd name="T2" fmla="*/ 2147483647 w 91"/>
                <a:gd name="T3" fmla="*/ 2147483647 h 139"/>
                <a:gd name="T4" fmla="*/ 2147483647 w 91"/>
                <a:gd name="T5" fmla="*/ 2147483647 h 139"/>
                <a:gd name="T6" fmla="*/ 2147483647 w 91"/>
                <a:gd name="T7" fmla="*/ 2147483647 h 139"/>
                <a:gd name="T8" fmla="*/ 2147483647 w 91"/>
                <a:gd name="T9" fmla="*/ 0 h 139"/>
                <a:gd name="T10" fmla="*/ 2147483647 w 91"/>
                <a:gd name="T11" fmla="*/ 2147483647 h 1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1"/>
                <a:gd name="T19" fmla="*/ 0 h 139"/>
                <a:gd name="T20" fmla="*/ 91 w 91"/>
                <a:gd name="T21" fmla="*/ 139 h 1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1" h="139">
                  <a:moveTo>
                    <a:pt x="36" y="38"/>
                  </a:moveTo>
                  <a:cubicBezTo>
                    <a:pt x="36" y="38"/>
                    <a:pt x="24" y="104"/>
                    <a:pt x="13" y="119"/>
                  </a:cubicBezTo>
                  <a:cubicBezTo>
                    <a:pt x="0" y="139"/>
                    <a:pt x="12" y="138"/>
                    <a:pt x="16" y="137"/>
                  </a:cubicBezTo>
                  <a:cubicBezTo>
                    <a:pt x="20" y="136"/>
                    <a:pt x="77" y="96"/>
                    <a:pt x="86" y="57"/>
                  </a:cubicBezTo>
                  <a:cubicBezTo>
                    <a:pt x="86" y="57"/>
                    <a:pt x="91" y="13"/>
                    <a:pt x="64" y="0"/>
                  </a:cubicBezTo>
                  <a:cubicBezTo>
                    <a:pt x="64" y="0"/>
                    <a:pt x="46" y="30"/>
                    <a:pt x="36" y="38"/>
                  </a:cubicBezTo>
                </a:path>
              </a:pathLst>
            </a:custGeom>
            <a:solidFill>
              <a:srgbClr val="FF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1" name="Freeform 35"/>
            <p:cNvSpPr>
              <a:spLocks noEditPoints="1" noChangeArrowheads="1"/>
            </p:cNvSpPr>
            <p:nvPr/>
          </p:nvSpPr>
          <p:spPr bwMode="auto">
            <a:xfrm>
              <a:off x="244476" y="1582738"/>
              <a:ext cx="993775" cy="454025"/>
            </a:xfrm>
            <a:custGeom>
              <a:avLst/>
              <a:gdLst>
                <a:gd name="T0" fmla="*/ 2147483647 w 264"/>
                <a:gd name="T1" fmla="*/ 2147483647 h 121"/>
                <a:gd name="T2" fmla="*/ 2147483647 w 264"/>
                <a:gd name="T3" fmla="*/ 2147483647 h 121"/>
                <a:gd name="T4" fmla="*/ 2147483647 w 264"/>
                <a:gd name="T5" fmla="*/ 2147483647 h 121"/>
                <a:gd name="T6" fmla="*/ 2147483647 w 264"/>
                <a:gd name="T7" fmla="*/ 2147483647 h 121"/>
                <a:gd name="T8" fmla="*/ 2147483647 w 264"/>
                <a:gd name="T9" fmla="*/ 0 h 121"/>
                <a:gd name="T10" fmla="*/ 2147483647 w 264"/>
                <a:gd name="T11" fmla="*/ 2147483647 h 121"/>
                <a:gd name="T12" fmla="*/ 2147483647 w 264"/>
                <a:gd name="T13" fmla="*/ 2147483647 h 121"/>
                <a:gd name="T14" fmla="*/ 2147483647 w 264"/>
                <a:gd name="T15" fmla="*/ 2147483647 h 121"/>
                <a:gd name="T16" fmla="*/ 2147483647 w 264"/>
                <a:gd name="T17" fmla="*/ 2147483647 h 121"/>
                <a:gd name="T18" fmla="*/ 2147483647 w 264"/>
                <a:gd name="T19" fmla="*/ 2147483647 h 121"/>
                <a:gd name="T20" fmla="*/ 2147483647 w 264"/>
                <a:gd name="T21" fmla="*/ 2147483647 h 121"/>
                <a:gd name="T22" fmla="*/ 2147483647 w 264"/>
                <a:gd name="T23" fmla="*/ 2147483647 h 121"/>
                <a:gd name="T24" fmla="*/ 2147483647 w 264"/>
                <a:gd name="T25" fmla="*/ 2147483647 h 121"/>
                <a:gd name="T26" fmla="*/ 2147483647 w 264"/>
                <a:gd name="T27" fmla="*/ 2147483647 h 121"/>
                <a:gd name="T28" fmla="*/ 2147483647 w 264"/>
                <a:gd name="T29" fmla="*/ 2147483647 h 121"/>
                <a:gd name="T30" fmla="*/ 2147483647 w 264"/>
                <a:gd name="T31" fmla="*/ 2147483647 h 121"/>
                <a:gd name="T32" fmla="*/ 2147483647 w 264"/>
                <a:gd name="T33" fmla="*/ 2147483647 h 121"/>
                <a:gd name="T34" fmla="*/ 2147483647 w 264"/>
                <a:gd name="T35" fmla="*/ 2147483647 h 121"/>
                <a:gd name="T36" fmla="*/ 2147483647 w 264"/>
                <a:gd name="T37" fmla="*/ 2147483647 h 121"/>
                <a:gd name="T38" fmla="*/ 2147483647 w 264"/>
                <a:gd name="T39" fmla="*/ 2147483647 h 121"/>
                <a:gd name="T40" fmla="*/ 2147483647 w 264"/>
                <a:gd name="T41" fmla="*/ 2147483647 h 121"/>
                <a:gd name="T42" fmla="*/ 2147483647 w 264"/>
                <a:gd name="T43" fmla="*/ 2147483647 h 121"/>
                <a:gd name="T44" fmla="*/ 2147483647 w 264"/>
                <a:gd name="T45" fmla="*/ 2147483647 h 121"/>
                <a:gd name="T46" fmla="*/ 2147483647 w 264"/>
                <a:gd name="T47" fmla="*/ 2147483647 h 121"/>
                <a:gd name="T48" fmla="*/ 2147483647 w 264"/>
                <a:gd name="T49" fmla="*/ 2147483647 h 121"/>
                <a:gd name="T50" fmla="*/ 2147483647 w 264"/>
                <a:gd name="T51" fmla="*/ 2147483647 h 121"/>
                <a:gd name="T52" fmla="*/ 2147483647 w 264"/>
                <a:gd name="T53" fmla="*/ 2147483647 h 121"/>
                <a:gd name="T54" fmla="*/ 2147483647 w 264"/>
                <a:gd name="T55" fmla="*/ 2147483647 h 121"/>
                <a:gd name="T56" fmla="*/ 2147483647 w 264"/>
                <a:gd name="T57" fmla="*/ 2147483647 h 121"/>
                <a:gd name="T58" fmla="*/ 2147483647 w 264"/>
                <a:gd name="T59" fmla="*/ 2147483647 h 121"/>
                <a:gd name="T60" fmla="*/ 2147483647 w 264"/>
                <a:gd name="T61" fmla="*/ 2147483647 h 121"/>
                <a:gd name="T62" fmla="*/ 2147483647 w 264"/>
                <a:gd name="T63" fmla="*/ 0 h 1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4"/>
                <a:gd name="T97" fmla="*/ 0 h 121"/>
                <a:gd name="T98" fmla="*/ 264 w 264"/>
                <a:gd name="T99" fmla="*/ 121 h 1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4" h="121">
                  <a:moveTo>
                    <a:pt x="22" y="27"/>
                  </a:move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moveTo>
                    <a:pt x="16" y="0"/>
                  </a:moveTo>
                  <a:cubicBezTo>
                    <a:pt x="13" y="0"/>
                    <a:pt x="0" y="19"/>
                    <a:pt x="1" y="33"/>
                  </a:cubicBezTo>
                  <a:cubicBezTo>
                    <a:pt x="2" y="50"/>
                    <a:pt x="5" y="83"/>
                    <a:pt x="7" y="92"/>
                  </a:cubicBezTo>
                  <a:cubicBezTo>
                    <a:pt x="9" y="101"/>
                    <a:pt x="17" y="111"/>
                    <a:pt x="29" y="114"/>
                  </a:cubicBezTo>
                  <a:cubicBezTo>
                    <a:pt x="31" y="115"/>
                    <a:pt x="34" y="115"/>
                    <a:pt x="37" y="115"/>
                  </a:cubicBezTo>
                  <a:cubicBezTo>
                    <a:pt x="43" y="115"/>
                    <a:pt x="50" y="114"/>
                    <a:pt x="57" y="113"/>
                  </a:cubicBezTo>
                  <a:cubicBezTo>
                    <a:pt x="65" y="112"/>
                    <a:pt x="72" y="111"/>
                    <a:pt x="77" y="111"/>
                  </a:cubicBezTo>
                  <a:cubicBezTo>
                    <a:pt x="79" y="111"/>
                    <a:pt x="81" y="112"/>
                    <a:pt x="82" y="112"/>
                  </a:cubicBezTo>
                  <a:cubicBezTo>
                    <a:pt x="95" y="113"/>
                    <a:pt x="123" y="121"/>
                    <a:pt x="138" y="121"/>
                  </a:cubicBezTo>
                  <a:cubicBezTo>
                    <a:pt x="138" y="121"/>
                    <a:pt x="139" y="121"/>
                    <a:pt x="139" y="121"/>
                  </a:cubicBezTo>
                  <a:cubicBezTo>
                    <a:pt x="154" y="120"/>
                    <a:pt x="183" y="118"/>
                    <a:pt x="205" y="105"/>
                  </a:cubicBezTo>
                  <a:cubicBezTo>
                    <a:pt x="227" y="91"/>
                    <a:pt x="260" y="57"/>
                    <a:pt x="264" y="51"/>
                  </a:cubicBezTo>
                  <a:cubicBezTo>
                    <a:pt x="264" y="51"/>
                    <a:pt x="264" y="52"/>
                    <a:pt x="262" y="52"/>
                  </a:cubicBezTo>
                  <a:cubicBezTo>
                    <a:pt x="256" y="55"/>
                    <a:pt x="239" y="62"/>
                    <a:pt x="220" y="69"/>
                  </a:cubicBezTo>
                  <a:cubicBezTo>
                    <a:pt x="219" y="70"/>
                    <a:pt x="218" y="71"/>
                    <a:pt x="218" y="71"/>
                  </a:cubicBezTo>
                  <a:cubicBezTo>
                    <a:pt x="213" y="74"/>
                    <a:pt x="203" y="77"/>
                    <a:pt x="203" y="77"/>
                  </a:cubicBezTo>
                  <a:cubicBezTo>
                    <a:pt x="203" y="77"/>
                    <a:pt x="204" y="76"/>
                    <a:pt x="205" y="75"/>
                  </a:cubicBezTo>
                  <a:cubicBezTo>
                    <a:pt x="202" y="76"/>
                    <a:pt x="176" y="87"/>
                    <a:pt x="168" y="89"/>
                  </a:cubicBezTo>
                  <a:cubicBezTo>
                    <a:pt x="152" y="97"/>
                    <a:pt x="146" y="102"/>
                    <a:pt x="137" y="102"/>
                  </a:cubicBezTo>
                  <a:cubicBezTo>
                    <a:pt x="129" y="104"/>
                    <a:pt x="117" y="107"/>
                    <a:pt x="109" y="107"/>
                  </a:cubicBezTo>
                  <a:cubicBezTo>
                    <a:pt x="107" y="107"/>
                    <a:pt x="105" y="106"/>
                    <a:pt x="103" y="106"/>
                  </a:cubicBezTo>
                  <a:cubicBezTo>
                    <a:pt x="91" y="103"/>
                    <a:pt x="76" y="99"/>
                    <a:pt x="58" y="70"/>
                  </a:cubicBezTo>
                  <a:cubicBezTo>
                    <a:pt x="58" y="70"/>
                    <a:pt x="47" y="49"/>
                    <a:pt x="32" y="42"/>
                  </a:cubicBezTo>
                  <a:cubicBezTo>
                    <a:pt x="32" y="42"/>
                    <a:pt x="25" y="34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5"/>
                    <a:pt x="20" y="24"/>
                  </a:cubicBezTo>
                  <a:cubicBezTo>
                    <a:pt x="16" y="15"/>
                    <a:pt x="15" y="7"/>
                    <a:pt x="16" y="2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E25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2" name="Freeform 36"/>
            <p:cNvSpPr>
              <a:spLocks noChangeArrowheads="1"/>
            </p:cNvSpPr>
            <p:nvPr/>
          </p:nvSpPr>
          <p:spPr bwMode="auto">
            <a:xfrm>
              <a:off x="1008063" y="1841500"/>
              <a:ext cx="65088" cy="30163"/>
            </a:xfrm>
            <a:custGeom>
              <a:avLst/>
              <a:gdLst>
                <a:gd name="T0" fmla="*/ 2147483647 w 17"/>
                <a:gd name="T1" fmla="*/ 0 h 8"/>
                <a:gd name="T2" fmla="*/ 2147483647 w 17"/>
                <a:gd name="T3" fmla="*/ 2147483647 h 8"/>
                <a:gd name="T4" fmla="*/ 2147483647 w 17"/>
                <a:gd name="T5" fmla="*/ 2147483647 h 8"/>
                <a:gd name="T6" fmla="*/ 2147483647 w 17"/>
                <a:gd name="T7" fmla="*/ 2147483647 h 8"/>
                <a:gd name="T8" fmla="*/ 0 w 17"/>
                <a:gd name="T9" fmla="*/ 2147483647 h 8"/>
                <a:gd name="T10" fmla="*/ 2147483647 w 17"/>
                <a:gd name="T11" fmla="*/ 2147483647 h 8"/>
                <a:gd name="T12" fmla="*/ 2147483647 w 17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"/>
                <a:gd name="T22" fmla="*/ 0 h 8"/>
                <a:gd name="T23" fmla="*/ 17 w 17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" h="8">
                  <a:moveTo>
                    <a:pt x="17" y="0"/>
                  </a:moveTo>
                  <a:cubicBezTo>
                    <a:pt x="12" y="2"/>
                    <a:pt x="7" y="4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0" y="5"/>
                    <a:pt x="15" y="2"/>
                  </a:cubicBezTo>
                  <a:cubicBezTo>
                    <a:pt x="15" y="2"/>
                    <a:pt x="16" y="1"/>
                    <a:pt x="17" y="0"/>
                  </a:cubicBezTo>
                </a:path>
              </a:pathLst>
            </a:custGeom>
            <a:solidFill>
              <a:srgbClr val="E35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3" name="Freeform 37"/>
            <p:cNvSpPr>
              <a:spLocks noChangeArrowheads="1"/>
            </p:cNvSpPr>
            <p:nvPr/>
          </p:nvSpPr>
          <p:spPr bwMode="auto">
            <a:xfrm>
              <a:off x="504826" y="1773238"/>
              <a:ext cx="747713" cy="392113"/>
            </a:xfrm>
            <a:custGeom>
              <a:avLst/>
              <a:gdLst>
                <a:gd name="T0" fmla="*/ 0 w 199"/>
                <a:gd name="T1" fmla="*/ 2147483647 h 104"/>
                <a:gd name="T2" fmla="*/ 2147483647 w 199"/>
                <a:gd name="T3" fmla="*/ 2147483647 h 104"/>
                <a:gd name="T4" fmla="*/ 2147483647 w 199"/>
                <a:gd name="T5" fmla="*/ 2147483647 h 104"/>
                <a:gd name="T6" fmla="*/ 2147483647 w 199"/>
                <a:gd name="T7" fmla="*/ 2147483647 h 104"/>
                <a:gd name="T8" fmla="*/ 2147483647 w 199"/>
                <a:gd name="T9" fmla="*/ 2147483647 h 104"/>
                <a:gd name="T10" fmla="*/ 2147483647 w 199"/>
                <a:gd name="T11" fmla="*/ 0 h 104"/>
                <a:gd name="T12" fmla="*/ 2147483647 w 199"/>
                <a:gd name="T13" fmla="*/ 2147483647 h 104"/>
                <a:gd name="T14" fmla="*/ 2147483647 w 199"/>
                <a:gd name="T15" fmla="*/ 2147483647 h 104"/>
                <a:gd name="T16" fmla="*/ 0 w 199"/>
                <a:gd name="T17" fmla="*/ 2147483647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104"/>
                <a:gd name="T29" fmla="*/ 199 w 199"/>
                <a:gd name="T30" fmla="*/ 104 h 10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104">
                  <a:moveTo>
                    <a:pt x="0" y="61"/>
                  </a:moveTo>
                  <a:cubicBezTo>
                    <a:pt x="0" y="61"/>
                    <a:pt x="31" y="101"/>
                    <a:pt x="40" y="104"/>
                  </a:cubicBezTo>
                  <a:cubicBezTo>
                    <a:pt x="40" y="104"/>
                    <a:pt x="61" y="95"/>
                    <a:pt x="80" y="90"/>
                  </a:cubicBezTo>
                  <a:cubicBezTo>
                    <a:pt x="101" y="85"/>
                    <a:pt x="149" y="66"/>
                    <a:pt x="159" y="63"/>
                  </a:cubicBezTo>
                  <a:cubicBezTo>
                    <a:pt x="168" y="60"/>
                    <a:pt x="175" y="62"/>
                    <a:pt x="175" y="62"/>
                  </a:cubicBezTo>
                  <a:cubicBezTo>
                    <a:pt x="175" y="62"/>
                    <a:pt x="199" y="11"/>
                    <a:pt x="195" y="0"/>
                  </a:cubicBezTo>
                  <a:cubicBezTo>
                    <a:pt x="195" y="0"/>
                    <a:pt x="166" y="33"/>
                    <a:pt x="154" y="42"/>
                  </a:cubicBezTo>
                  <a:cubicBezTo>
                    <a:pt x="142" y="51"/>
                    <a:pt x="116" y="75"/>
                    <a:pt x="50" y="68"/>
                  </a:cubicBezTo>
                  <a:cubicBezTo>
                    <a:pt x="50" y="68"/>
                    <a:pt x="11" y="59"/>
                    <a:pt x="0" y="61"/>
                  </a:cubicBez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4" name="Freeform 38"/>
            <p:cNvSpPr>
              <a:spLocks noChangeArrowheads="1"/>
            </p:cNvSpPr>
            <p:nvPr/>
          </p:nvSpPr>
          <p:spPr bwMode="auto">
            <a:xfrm>
              <a:off x="304801" y="1412875"/>
              <a:ext cx="200025" cy="379413"/>
            </a:xfrm>
            <a:custGeom>
              <a:avLst/>
              <a:gdLst>
                <a:gd name="T0" fmla="*/ 2147483647 w 53"/>
                <a:gd name="T1" fmla="*/ 0 h 101"/>
                <a:gd name="T2" fmla="*/ 2147483647 w 53"/>
                <a:gd name="T3" fmla="*/ 2147483647 h 101"/>
                <a:gd name="T4" fmla="*/ 0 w 53"/>
                <a:gd name="T5" fmla="*/ 2147483647 h 101"/>
                <a:gd name="T6" fmla="*/ 0 w 53"/>
                <a:gd name="T7" fmla="*/ 2147483647 h 101"/>
                <a:gd name="T8" fmla="*/ 2147483647 w 53"/>
                <a:gd name="T9" fmla="*/ 2147483647 h 101"/>
                <a:gd name="T10" fmla="*/ 2147483647 w 53"/>
                <a:gd name="T11" fmla="*/ 2147483647 h 101"/>
                <a:gd name="T12" fmla="*/ 2147483647 w 53"/>
                <a:gd name="T13" fmla="*/ 2147483647 h 101"/>
                <a:gd name="T14" fmla="*/ 2147483647 w 53"/>
                <a:gd name="T15" fmla="*/ 2147483647 h 101"/>
                <a:gd name="T16" fmla="*/ 2147483647 w 53"/>
                <a:gd name="T17" fmla="*/ 2147483647 h 101"/>
                <a:gd name="T18" fmla="*/ 2147483647 w 53"/>
                <a:gd name="T19" fmla="*/ 2147483647 h 101"/>
                <a:gd name="T20" fmla="*/ 2147483647 w 53"/>
                <a:gd name="T21" fmla="*/ 2147483647 h 101"/>
                <a:gd name="T22" fmla="*/ 2147483647 w 53"/>
                <a:gd name="T23" fmla="*/ 0 h 1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3"/>
                <a:gd name="T37" fmla="*/ 0 h 101"/>
                <a:gd name="T38" fmla="*/ 53 w 53"/>
                <a:gd name="T39" fmla="*/ 101 h 1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3" h="101">
                  <a:moveTo>
                    <a:pt x="41" y="0"/>
                  </a:moveTo>
                  <a:cubicBezTo>
                    <a:pt x="5" y="17"/>
                    <a:pt x="1" y="44"/>
                    <a:pt x="1" y="44"/>
                  </a:cubicBezTo>
                  <a:cubicBezTo>
                    <a:pt x="0" y="44"/>
                    <a:pt x="0" y="43"/>
                    <a:pt x="0" y="42"/>
                  </a:cubicBezTo>
                  <a:cubicBezTo>
                    <a:pt x="0" y="42"/>
                    <a:pt x="0" y="43"/>
                    <a:pt x="0" y="44"/>
                  </a:cubicBezTo>
                  <a:cubicBezTo>
                    <a:pt x="1" y="57"/>
                    <a:pt x="1" y="67"/>
                    <a:pt x="13" y="78"/>
                  </a:cubicBezTo>
                  <a:cubicBezTo>
                    <a:pt x="14" y="79"/>
                    <a:pt x="16" y="81"/>
                    <a:pt x="18" y="82"/>
                  </a:cubicBezTo>
                  <a:cubicBezTo>
                    <a:pt x="25" y="88"/>
                    <a:pt x="37" y="94"/>
                    <a:pt x="53" y="101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3" y="101"/>
                    <a:pt x="53" y="100"/>
                    <a:pt x="52" y="98"/>
                  </a:cubicBezTo>
                  <a:cubicBezTo>
                    <a:pt x="51" y="96"/>
                    <a:pt x="51" y="94"/>
                    <a:pt x="51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33" y="53"/>
                    <a:pt x="32" y="23"/>
                    <a:pt x="41" y="0"/>
                  </a:cubicBezTo>
                </a:path>
              </a:pathLst>
            </a:custGeom>
            <a:solidFill>
              <a:srgbClr val="DF4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5" name="Freeform 39"/>
            <p:cNvSpPr>
              <a:spLocks noChangeArrowheads="1"/>
            </p:cNvSpPr>
            <p:nvPr/>
          </p:nvSpPr>
          <p:spPr bwMode="auto">
            <a:xfrm>
              <a:off x="422276" y="1198563"/>
              <a:ext cx="395288" cy="585788"/>
            </a:xfrm>
            <a:custGeom>
              <a:avLst/>
              <a:gdLst>
                <a:gd name="T0" fmla="*/ 2147483647 w 105"/>
                <a:gd name="T1" fmla="*/ 0 h 156"/>
                <a:gd name="T2" fmla="*/ 2147483647 w 105"/>
                <a:gd name="T3" fmla="*/ 2147483647 h 156"/>
                <a:gd name="T4" fmla="*/ 2147483647 w 105"/>
                <a:gd name="T5" fmla="*/ 2147483647 h 156"/>
                <a:gd name="T6" fmla="*/ 2147483647 w 105"/>
                <a:gd name="T7" fmla="*/ 2147483647 h 156"/>
                <a:gd name="T8" fmla="*/ 2147483647 w 105"/>
                <a:gd name="T9" fmla="*/ 2147483647 h 156"/>
                <a:gd name="T10" fmla="*/ 2147483647 w 105"/>
                <a:gd name="T11" fmla="*/ 2147483647 h 156"/>
                <a:gd name="T12" fmla="*/ 2147483647 w 105"/>
                <a:gd name="T13" fmla="*/ 2147483647 h 156"/>
                <a:gd name="T14" fmla="*/ 2147483647 w 105"/>
                <a:gd name="T15" fmla="*/ 2147483647 h 156"/>
                <a:gd name="T16" fmla="*/ 2147483647 w 105"/>
                <a:gd name="T17" fmla="*/ 2147483647 h 156"/>
                <a:gd name="T18" fmla="*/ 2147483647 w 105"/>
                <a:gd name="T19" fmla="*/ 2147483647 h 156"/>
                <a:gd name="T20" fmla="*/ 2147483647 w 105"/>
                <a:gd name="T21" fmla="*/ 2147483647 h 156"/>
                <a:gd name="T22" fmla="*/ 2147483647 w 105"/>
                <a:gd name="T23" fmla="*/ 2147483647 h 156"/>
                <a:gd name="T24" fmla="*/ 2147483647 w 105"/>
                <a:gd name="T25" fmla="*/ 2147483647 h 156"/>
                <a:gd name="T26" fmla="*/ 2147483647 w 105"/>
                <a:gd name="T27" fmla="*/ 2147483647 h 156"/>
                <a:gd name="T28" fmla="*/ 2147483647 w 105"/>
                <a:gd name="T29" fmla="*/ 2147483647 h 156"/>
                <a:gd name="T30" fmla="*/ 2147483647 w 105"/>
                <a:gd name="T31" fmla="*/ 2147483647 h 156"/>
                <a:gd name="T32" fmla="*/ 2147483647 w 105"/>
                <a:gd name="T33" fmla="*/ 2147483647 h 156"/>
                <a:gd name="T34" fmla="*/ 2147483647 w 105"/>
                <a:gd name="T35" fmla="*/ 2147483647 h 156"/>
                <a:gd name="T36" fmla="*/ 2147483647 w 105"/>
                <a:gd name="T37" fmla="*/ 2147483647 h 156"/>
                <a:gd name="T38" fmla="*/ 2147483647 w 105"/>
                <a:gd name="T39" fmla="*/ 2147483647 h 156"/>
                <a:gd name="T40" fmla="*/ 2147483647 w 105"/>
                <a:gd name="T41" fmla="*/ 2147483647 h 156"/>
                <a:gd name="T42" fmla="*/ 2147483647 w 105"/>
                <a:gd name="T43" fmla="*/ 2147483647 h 156"/>
                <a:gd name="T44" fmla="*/ 2147483647 w 105"/>
                <a:gd name="T45" fmla="*/ 2147483647 h 156"/>
                <a:gd name="T46" fmla="*/ 2147483647 w 105"/>
                <a:gd name="T47" fmla="*/ 2147483647 h 156"/>
                <a:gd name="T48" fmla="*/ 2147483647 w 105"/>
                <a:gd name="T49" fmla="*/ 0 h 15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5"/>
                <a:gd name="T76" fmla="*/ 0 h 156"/>
                <a:gd name="T77" fmla="*/ 105 w 105"/>
                <a:gd name="T78" fmla="*/ 156 h 15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5" h="156">
                  <a:moveTo>
                    <a:pt x="84" y="0"/>
                  </a:moveTo>
                  <a:cubicBezTo>
                    <a:pt x="75" y="0"/>
                    <a:pt x="67" y="2"/>
                    <a:pt x="60" y="4"/>
                  </a:cubicBezTo>
                  <a:cubicBezTo>
                    <a:pt x="53" y="7"/>
                    <a:pt x="46" y="11"/>
                    <a:pt x="38" y="18"/>
                  </a:cubicBezTo>
                  <a:cubicBezTo>
                    <a:pt x="30" y="25"/>
                    <a:pt x="23" y="33"/>
                    <a:pt x="17" y="42"/>
                  </a:cubicBezTo>
                  <a:cubicBezTo>
                    <a:pt x="13" y="48"/>
                    <a:pt x="11" y="53"/>
                    <a:pt x="11" y="53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0" y="77"/>
                    <a:pt x="14" y="132"/>
                    <a:pt x="20" y="151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0" y="153"/>
                    <a:pt x="40" y="148"/>
                    <a:pt x="34" y="140"/>
                  </a:cubicBezTo>
                  <a:cubicBezTo>
                    <a:pt x="32" y="138"/>
                    <a:pt x="31" y="134"/>
                    <a:pt x="31" y="128"/>
                  </a:cubicBezTo>
                  <a:cubicBezTo>
                    <a:pt x="31" y="120"/>
                    <a:pt x="31" y="110"/>
                    <a:pt x="35" y="95"/>
                  </a:cubicBezTo>
                  <a:cubicBezTo>
                    <a:pt x="38" y="84"/>
                    <a:pt x="42" y="73"/>
                    <a:pt x="48" y="65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8" y="65"/>
                    <a:pt x="77" y="25"/>
                    <a:pt x="105" y="4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93" y="0"/>
                    <a:pt x="88" y="0"/>
                    <a:pt x="84" y="0"/>
                  </a:cubicBezTo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6" name="Freeform 40"/>
            <p:cNvSpPr>
              <a:spLocks noChangeArrowheads="1"/>
            </p:cNvSpPr>
            <p:nvPr/>
          </p:nvSpPr>
          <p:spPr bwMode="auto">
            <a:xfrm>
              <a:off x="422276" y="1401763"/>
              <a:ext cx="74613" cy="365125"/>
            </a:xfrm>
            <a:custGeom>
              <a:avLst/>
              <a:gdLst>
                <a:gd name="T0" fmla="*/ 2147483647 w 20"/>
                <a:gd name="T1" fmla="*/ 0 h 97"/>
                <a:gd name="T2" fmla="*/ 2147483647 w 20"/>
                <a:gd name="T3" fmla="*/ 2147483647 h 97"/>
                <a:gd name="T4" fmla="*/ 2147483647 w 20"/>
                <a:gd name="T5" fmla="*/ 2147483647 h 97"/>
                <a:gd name="T6" fmla="*/ 2147483647 w 20"/>
                <a:gd name="T7" fmla="*/ 2147483647 h 97"/>
                <a:gd name="T8" fmla="*/ 2147483647 w 20"/>
                <a:gd name="T9" fmla="*/ 2147483647 h 97"/>
                <a:gd name="T10" fmla="*/ 2147483647 w 20"/>
                <a:gd name="T11" fmla="*/ 2147483647 h 97"/>
                <a:gd name="T12" fmla="*/ 2147483647 w 20"/>
                <a:gd name="T13" fmla="*/ 2147483647 h 97"/>
                <a:gd name="T14" fmla="*/ 2147483647 w 20"/>
                <a:gd name="T15" fmla="*/ 2147483647 h 97"/>
                <a:gd name="T16" fmla="*/ 2147483647 w 20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"/>
                <a:gd name="T28" fmla="*/ 0 h 97"/>
                <a:gd name="T29" fmla="*/ 20 w 20"/>
                <a:gd name="T30" fmla="*/ 97 h 9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" h="97">
                  <a:moveTo>
                    <a:pt x="12" y="0"/>
                  </a:moveTo>
                  <a:cubicBezTo>
                    <a:pt x="12" y="0"/>
                    <a:pt x="11" y="0"/>
                    <a:pt x="11" y="1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" y="26"/>
                    <a:pt x="2" y="56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4" y="78"/>
                    <a:pt x="0" y="23"/>
                    <a:pt x="12" y="0"/>
                  </a:cubicBezTo>
                </a:path>
              </a:pathLst>
            </a:custGeom>
            <a:solidFill>
              <a:srgbClr val="FC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7" name="Freeform 41"/>
            <p:cNvSpPr>
              <a:spLocks noChangeArrowheads="1"/>
            </p:cNvSpPr>
            <p:nvPr/>
          </p:nvSpPr>
          <p:spPr bwMode="auto">
            <a:xfrm>
              <a:off x="603251" y="1179513"/>
              <a:ext cx="590550" cy="417513"/>
            </a:xfrm>
            <a:custGeom>
              <a:avLst/>
              <a:gdLst>
                <a:gd name="T0" fmla="*/ 2147483647 w 157"/>
                <a:gd name="T1" fmla="*/ 0 h 111"/>
                <a:gd name="T2" fmla="*/ 2147483647 w 157"/>
                <a:gd name="T3" fmla="*/ 2147483647 h 111"/>
                <a:gd name="T4" fmla="*/ 2147483647 w 157"/>
                <a:gd name="T5" fmla="*/ 2147483647 h 111"/>
                <a:gd name="T6" fmla="*/ 2147483647 w 157"/>
                <a:gd name="T7" fmla="*/ 2147483647 h 111"/>
                <a:gd name="T8" fmla="*/ 0 w 157"/>
                <a:gd name="T9" fmla="*/ 2147483647 h 111"/>
                <a:gd name="T10" fmla="*/ 2147483647 w 157"/>
                <a:gd name="T11" fmla="*/ 2147483647 h 111"/>
                <a:gd name="T12" fmla="*/ 2147483647 w 157"/>
                <a:gd name="T13" fmla="*/ 2147483647 h 111"/>
                <a:gd name="T14" fmla="*/ 2147483647 w 157"/>
                <a:gd name="T15" fmla="*/ 2147483647 h 111"/>
                <a:gd name="T16" fmla="*/ 2147483647 w 157"/>
                <a:gd name="T17" fmla="*/ 2147483647 h 111"/>
                <a:gd name="T18" fmla="*/ 2147483647 w 157"/>
                <a:gd name="T19" fmla="*/ 2147483647 h 111"/>
                <a:gd name="T20" fmla="*/ 2147483647 w 157"/>
                <a:gd name="T21" fmla="*/ 2147483647 h 111"/>
                <a:gd name="T22" fmla="*/ 2147483647 w 157"/>
                <a:gd name="T23" fmla="*/ 2147483647 h 111"/>
                <a:gd name="T24" fmla="*/ 2147483647 w 157"/>
                <a:gd name="T25" fmla="*/ 2147483647 h 111"/>
                <a:gd name="T26" fmla="*/ 2147483647 w 157"/>
                <a:gd name="T27" fmla="*/ 2147483647 h 111"/>
                <a:gd name="T28" fmla="*/ 2147483647 w 157"/>
                <a:gd name="T29" fmla="*/ 2147483647 h 111"/>
                <a:gd name="T30" fmla="*/ 2147483647 w 157"/>
                <a:gd name="T31" fmla="*/ 2147483647 h 111"/>
                <a:gd name="T32" fmla="*/ 2147483647 w 157"/>
                <a:gd name="T33" fmla="*/ 2147483647 h 111"/>
                <a:gd name="T34" fmla="*/ 2147483647 w 157"/>
                <a:gd name="T35" fmla="*/ 2147483647 h 111"/>
                <a:gd name="T36" fmla="*/ 2147483647 w 157"/>
                <a:gd name="T37" fmla="*/ 2147483647 h 111"/>
                <a:gd name="T38" fmla="*/ 2147483647 w 157"/>
                <a:gd name="T39" fmla="*/ 2147483647 h 111"/>
                <a:gd name="T40" fmla="*/ 2147483647 w 157"/>
                <a:gd name="T41" fmla="*/ 2147483647 h 111"/>
                <a:gd name="T42" fmla="*/ 2147483647 w 157"/>
                <a:gd name="T43" fmla="*/ 2147483647 h 111"/>
                <a:gd name="T44" fmla="*/ 2147483647 w 157"/>
                <a:gd name="T45" fmla="*/ 2147483647 h 111"/>
                <a:gd name="T46" fmla="*/ 2147483647 w 157"/>
                <a:gd name="T47" fmla="*/ 2147483647 h 111"/>
                <a:gd name="T48" fmla="*/ 2147483647 w 157"/>
                <a:gd name="T49" fmla="*/ 2147483647 h 111"/>
                <a:gd name="T50" fmla="*/ 2147483647 w 157"/>
                <a:gd name="T51" fmla="*/ 2147483647 h 111"/>
                <a:gd name="T52" fmla="*/ 2147483647 w 157"/>
                <a:gd name="T53" fmla="*/ 2147483647 h 111"/>
                <a:gd name="T54" fmla="*/ 2147483647 w 157"/>
                <a:gd name="T55" fmla="*/ 2147483647 h 111"/>
                <a:gd name="T56" fmla="*/ 2147483647 w 157"/>
                <a:gd name="T57" fmla="*/ 2147483647 h 111"/>
                <a:gd name="T58" fmla="*/ 2147483647 w 157"/>
                <a:gd name="T59" fmla="*/ 2147483647 h 111"/>
                <a:gd name="T60" fmla="*/ 2147483647 w 157"/>
                <a:gd name="T61" fmla="*/ 2147483647 h 111"/>
                <a:gd name="T62" fmla="*/ 2147483647 w 157"/>
                <a:gd name="T63" fmla="*/ 0 h 11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7"/>
                <a:gd name="T97" fmla="*/ 0 h 111"/>
                <a:gd name="T98" fmla="*/ 157 w 157"/>
                <a:gd name="T99" fmla="*/ 111 h 11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7" h="111">
                  <a:moveTo>
                    <a:pt x="82" y="0"/>
                  </a:moveTo>
                  <a:cubicBezTo>
                    <a:pt x="70" y="0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21" y="41"/>
                    <a:pt x="0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26" y="54"/>
                    <a:pt x="39" y="47"/>
                    <a:pt x="48" y="44"/>
                  </a:cubicBezTo>
                  <a:cubicBezTo>
                    <a:pt x="56" y="41"/>
                    <a:pt x="64" y="39"/>
                    <a:pt x="72" y="39"/>
                  </a:cubicBezTo>
                  <a:cubicBezTo>
                    <a:pt x="78" y="39"/>
                    <a:pt x="84" y="40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91" y="42"/>
                    <a:pt x="92" y="40"/>
                    <a:pt x="93" y="38"/>
                  </a:cubicBezTo>
                  <a:cubicBezTo>
                    <a:pt x="97" y="34"/>
                    <a:pt x="101" y="32"/>
                    <a:pt x="106" y="32"/>
                  </a:cubicBezTo>
                  <a:cubicBezTo>
                    <a:pt x="116" y="32"/>
                    <a:pt x="126" y="43"/>
                    <a:pt x="132" y="57"/>
                  </a:cubicBezTo>
                  <a:cubicBezTo>
                    <a:pt x="137" y="67"/>
                    <a:pt x="139" y="81"/>
                    <a:pt x="137" y="97"/>
                  </a:cubicBezTo>
                  <a:cubicBezTo>
                    <a:pt x="136" y="104"/>
                    <a:pt x="134" y="108"/>
                    <a:pt x="134" y="110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8" y="108"/>
                    <a:pt x="149" y="108"/>
                    <a:pt x="150" y="107"/>
                  </a:cubicBezTo>
                  <a:cubicBezTo>
                    <a:pt x="151" y="100"/>
                    <a:pt x="152" y="93"/>
                    <a:pt x="152" y="86"/>
                  </a:cubicBezTo>
                  <a:cubicBezTo>
                    <a:pt x="152" y="83"/>
                    <a:pt x="152" y="79"/>
                    <a:pt x="152" y="76"/>
                  </a:cubicBezTo>
                  <a:cubicBezTo>
                    <a:pt x="151" y="73"/>
                    <a:pt x="149" y="62"/>
                    <a:pt x="157" y="46"/>
                  </a:cubicBezTo>
                  <a:cubicBezTo>
                    <a:pt x="157" y="46"/>
                    <a:pt x="150" y="40"/>
                    <a:pt x="149" y="31"/>
                  </a:cubicBezTo>
                  <a:cubicBezTo>
                    <a:pt x="146" y="29"/>
                    <a:pt x="131" y="22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1" y="17"/>
                    <a:pt x="111" y="16"/>
                    <a:pt x="104" y="10"/>
                  </a:cubicBezTo>
                  <a:cubicBezTo>
                    <a:pt x="103" y="9"/>
                    <a:pt x="101" y="8"/>
                    <a:pt x="100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9" y="6"/>
                    <a:pt x="97" y="5"/>
                    <a:pt x="95" y="4"/>
                  </a:cubicBezTo>
                  <a:cubicBezTo>
                    <a:pt x="91" y="1"/>
                    <a:pt x="87" y="0"/>
                    <a:pt x="82" y="0"/>
                  </a:cubicBezTo>
                </a:path>
              </a:pathLst>
            </a:custGeom>
            <a:solidFill>
              <a:srgbClr val="D6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8" name="Freeform 42"/>
            <p:cNvSpPr>
              <a:spLocks noEditPoints="1" noChangeArrowheads="1"/>
            </p:cNvSpPr>
            <p:nvPr/>
          </p:nvSpPr>
          <p:spPr bwMode="auto">
            <a:xfrm>
              <a:off x="1163638" y="1296988"/>
              <a:ext cx="30163" cy="285750"/>
            </a:xfrm>
            <a:custGeom>
              <a:avLst/>
              <a:gdLst>
                <a:gd name="T0" fmla="*/ 2147483647 w 8"/>
                <a:gd name="T1" fmla="*/ 2147483647 h 76"/>
                <a:gd name="T2" fmla="*/ 2147483647 w 8"/>
                <a:gd name="T3" fmla="*/ 2147483647 h 76"/>
                <a:gd name="T4" fmla="*/ 2147483647 w 8"/>
                <a:gd name="T5" fmla="*/ 2147483647 h 76"/>
                <a:gd name="T6" fmla="*/ 2147483647 w 8"/>
                <a:gd name="T7" fmla="*/ 2147483647 h 76"/>
                <a:gd name="T8" fmla="*/ 0 w 8"/>
                <a:gd name="T9" fmla="*/ 0 h 76"/>
                <a:gd name="T10" fmla="*/ 2147483647 w 8"/>
                <a:gd name="T11" fmla="*/ 2147483647 h 76"/>
                <a:gd name="T12" fmla="*/ 2147483647 w 8"/>
                <a:gd name="T13" fmla="*/ 2147483647 h 76"/>
                <a:gd name="T14" fmla="*/ 2147483647 w 8"/>
                <a:gd name="T15" fmla="*/ 2147483647 h 76"/>
                <a:gd name="T16" fmla="*/ 2147483647 w 8"/>
                <a:gd name="T17" fmla="*/ 2147483647 h 76"/>
                <a:gd name="T18" fmla="*/ 2147483647 w 8"/>
                <a:gd name="T19" fmla="*/ 0 h 76"/>
                <a:gd name="T20" fmla="*/ 2147483647 w 8"/>
                <a:gd name="T21" fmla="*/ 0 h 76"/>
                <a:gd name="T22" fmla="*/ 0 w 8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76"/>
                <a:gd name="T38" fmla="*/ 8 w 8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76">
                  <a:moveTo>
                    <a:pt x="3" y="55"/>
                  </a:moveTo>
                  <a:cubicBezTo>
                    <a:pt x="3" y="62"/>
                    <a:pt x="2" y="69"/>
                    <a:pt x="1" y="76"/>
                  </a:cubicBezTo>
                  <a:cubicBezTo>
                    <a:pt x="2" y="75"/>
                    <a:pt x="2" y="74"/>
                    <a:pt x="3" y="73"/>
                  </a:cubicBezTo>
                  <a:cubicBezTo>
                    <a:pt x="4" y="68"/>
                    <a:pt x="3" y="62"/>
                    <a:pt x="3" y="55"/>
                  </a:cubicBezTo>
                  <a:moveTo>
                    <a:pt x="0" y="0"/>
                  </a:moveTo>
                  <a:cubicBezTo>
                    <a:pt x="1" y="9"/>
                    <a:pt x="8" y="15"/>
                    <a:pt x="8" y="15"/>
                  </a:cubicBezTo>
                  <a:cubicBezTo>
                    <a:pt x="0" y="31"/>
                    <a:pt x="2" y="42"/>
                    <a:pt x="3" y="45"/>
                  </a:cubicBezTo>
                  <a:cubicBezTo>
                    <a:pt x="3" y="38"/>
                    <a:pt x="3" y="30"/>
                    <a:pt x="5" y="2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39" name="Freeform 43"/>
            <p:cNvSpPr>
              <a:spLocks noChangeArrowheads="1"/>
            </p:cNvSpPr>
            <p:nvPr/>
          </p:nvSpPr>
          <p:spPr bwMode="auto">
            <a:xfrm>
              <a:off x="603251" y="1212850"/>
              <a:ext cx="217488" cy="230188"/>
            </a:xfrm>
            <a:custGeom>
              <a:avLst/>
              <a:gdLst>
                <a:gd name="T0" fmla="*/ 2147483647 w 58"/>
                <a:gd name="T1" fmla="*/ 0 h 61"/>
                <a:gd name="T2" fmla="*/ 0 w 58"/>
                <a:gd name="T3" fmla="*/ 2147483647 h 61"/>
                <a:gd name="T4" fmla="*/ 0 w 58"/>
                <a:gd name="T5" fmla="*/ 2147483647 h 61"/>
                <a:gd name="T6" fmla="*/ 2147483647 w 58"/>
                <a:gd name="T7" fmla="*/ 0 h 61"/>
                <a:gd name="T8" fmla="*/ 2147483647 w 58"/>
                <a:gd name="T9" fmla="*/ 0 h 61"/>
                <a:gd name="T10" fmla="*/ 2147483647 w 58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61"/>
                <a:gd name="T20" fmla="*/ 58 w 58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61">
                  <a:moveTo>
                    <a:pt x="57" y="0"/>
                  </a:moveTo>
                  <a:cubicBezTo>
                    <a:pt x="29" y="21"/>
                    <a:pt x="0" y="61"/>
                    <a:pt x="0" y="6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21" y="32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D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0" name="Freeform 44"/>
            <p:cNvSpPr>
              <a:spLocks noChangeArrowheads="1"/>
            </p:cNvSpPr>
            <p:nvPr/>
          </p:nvSpPr>
          <p:spPr bwMode="auto">
            <a:xfrm>
              <a:off x="688976" y="1585913"/>
              <a:ext cx="477838" cy="360363"/>
            </a:xfrm>
            <a:custGeom>
              <a:avLst/>
              <a:gdLst>
                <a:gd name="T0" fmla="*/ 2147483647 w 127"/>
                <a:gd name="T1" fmla="*/ 0 h 96"/>
                <a:gd name="T2" fmla="*/ 2147483647 w 127"/>
                <a:gd name="T3" fmla="*/ 2147483647 h 96"/>
                <a:gd name="T4" fmla="*/ 2147483647 w 127"/>
                <a:gd name="T5" fmla="*/ 2147483647 h 96"/>
                <a:gd name="T6" fmla="*/ 2147483647 w 127"/>
                <a:gd name="T7" fmla="*/ 2147483647 h 96"/>
                <a:gd name="T8" fmla="*/ 2147483647 w 127"/>
                <a:gd name="T9" fmla="*/ 2147483647 h 96"/>
                <a:gd name="T10" fmla="*/ 2147483647 w 127"/>
                <a:gd name="T11" fmla="*/ 2147483647 h 96"/>
                <a:gd name="T12" fmla="*/ 2147483647 w 127"/>
                <a:gd name="T13" fmla="*/ 2147483647 h 96"/>
                <a:gd name="T14" fmla="*/ 2147483647 w 127"/>
                <a:gd name="T15" fmla="*/ 2147483647 h 96"/>
                <a:gd name="T16" fmla="*/ 2147483647 w 127"/>
                <a:gd name="T17" fmla="*/ 2147483647 h 96"/>
                <a:gd name="T18" fmla="*/ 2147483647 w 127"/>
                <a:gd name="T19" fmla="*/ 2147483647 h 96"/>
                <a:gd name="T20" fmla="*/ 0 w 127"/>
                <a:gd name="T21" fmla="*/ 2147483647 h 96"/>
                <a:gd name="T22" fmla="*/ 0 w 127"/>
                <a:gd name="T23" fmla="*/ 2147483647 h 96"/>
                <a:gd name="T24" fmla="*/ 2147483647 w 127"/>
                <a:gd name="T25" fmla="*/ 2147483647 h 96"/>
                <a:gd name="T26" fmla="*/ 2147483647 w 127"/>
                <a:gd name="T27" fmla="*/ 2147483647 h 96"/>
                <a:gd name="T28" fmla="*/ 2147483647 w 127"/>
                <a:gd name="T29" fmla="*/ 2147483647 h 96"/>
                <a:gd name="T30" fmla="*/ 2147483647 w 127"/>
                <a:gd name="T31" fmla="*/ 2147483647 h 96"/>
                <a:gd name="T32" fmla="*/ 2147483647 w 127"/>
                <a:gd name="T33" fmla="*/ 2147483647 h 96"/>
                <a:gd name="T34" fmla="*/ 2147483647 w 127"/>
                <a:gd name="T35" fmla="*/ 0 h 9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7"/>
                <a:gd name="T55" fmla="*/ 0 h 96"/>
                <a:gd name="T56" fmla="*/ 127 w 127"/>
                <a:gd name="T57" fmla="*/ 96 h 9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7" h="96">
                  <a:moveTo>
                    <a:pt x="127" y="0"/>
                  </a:moveTo>
                  <a:cubicBezTo>
                    <a:pt x="125" y="1"/>
                    <a:pt x="125" y="1"/>
                    <a:pt x="125" y="1"/>
                  </a:cubicBezTo>
                  <a:cubicBezTo>
                    <a:pt x="120" y="3"/>
                    <a:pt x="113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04" y="11"/>
                    <a:pt x="65" y="47"/>
                    <a:pt x="52" y="59"/>
                  </a:cubicBezTo>
                  <a:cubicBezTo>
                    <a:pt x="51" y="60"/>
                    <a:pt x="50" y="61"/>
                    <a:pt x="49" y="62"/>
                  </a:cubicBezTo>
                  <a:cubicBezTo>
                    <a:pt x="43" y="68"/>
                    <a:pt x="41" y="72"/>
                    <a:pt x="30" y="73"/>
                  </a:cubicBezTo>
                  <a:cubicBezTo>
                    <a:pt x="29" y="74"/>
                    <a:pt x="27" y="74"/>
                    <a:pt x="26" y="74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5" y="74"/>
                    <a:pt x="25" y="74"/>
                    <a:pt x="25" y="74"/>
                  </a:cubicBezTo>
                  <a:cubicBezTo>
                    <a:pt x="14" y="74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5" y="96"/>
                    <a:pt x="42" y="91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5" y="86"/>
                    <a:pt x="62" y="83"/>
                    <a:pt x="70" y="80"/>
                  </a:cubicBezTo>
                  <a:cubicBezTo>
                    <a:pt x="75" y="78"/>
                    <a:pt x="81" y="76"/>
                    <a:pt x="88" y="74"/>
                  </a:cubicBezTo>
                  <a:cubicBezTo>
                    <a:pt x="95" y="66"/>
                    <a:pt x="119" y="39"/>
                    <a:pt x="127" y="0"/>
                  </a:cubicBezTo>
                </a:path>
              </a:pathLst>
            </a:custGeom>
            <a:solidFill>
              <a:srgbClr val="F9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1" name="Freeform 45"/>
            <p:cNvSpPr>
              <a:spLocks noChangeArrowheads="1"/>
            </p:cNvSpPr>
            <p:nvPr/>
          </p:nvSpPr>
          <p:spPr bwMode="auto">
            <a:xfrm>
              <a:off x="1020763" y="1585913"/>
              <a:ext cx="146050" cy="277813"/>
            </a:xfrm>
            <a:custGeom>
              <a:avLst/>
              <a:gdLst>
                <a:gd name="T0" fmla="*/ 2147483647 w 39"/>
                <a:gd name="T1" fmla="*/ 0 h 74"/>
                <a:gd name="T2" fmla="*/ 2147483647 w 39"/>
                <a:gd name="T3" fmla="*/ 0 h 74"/>
                <a:gd name="T4" fmla="*/ 0 w 39"/>
                <a:gd name="T5" fmla="*/ 2147483647 h 74"/>
                <a:gd name="T6" fmla="*/ 0 w 39"/>
                <a:gd name="T7" fmla="*/ 2147483647 h 74"/>
                <a:gd name="T8" fmla="*/ 2147483647 w 39"/>
                <a:gd name="T9" fmla="*/ 2147483647 h 74"/>
                <a:gd name="T10" fmla="*/ 2147483647 w 39"/>
                <a:gd name="T11" fmla="*/ 0 h 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74"/>
                <a:gd name="T20" fmla="*/ 39 w 39"/>
                <a:gd name="T21" fmla="*/ 74 h 7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74"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1" y="39"/>
                    <a:pt x="7" y="66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3" y="70"/>
                    <a:pt x="26" y="45"/>
                    <a:pt x="31" y="27"/>
                  </a:cubicBezTo>
                  <a:cubicBezTo>
                    <a:pt x="36" y="11"/>
                    <a:pt x="39" y="0"/>
                    <a:pt x="39" y="0"/>
                  </a:cubicBezTo>
                </a:path>
              </a:pathLst>
            </a:custGeom>
            <a:solidFill>
              <a:srgbClr val="F9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2" name="Freeform 46"/>
            <p:cNvSpPr>
              <a:spLocks noChangeArrowheads="1"/>
            </p:cNvSpPr>
            <p:nvPr/>
          </p:nvSpPr>
          <p:spPr bwMode="auto">
            <a:xfrm>
              <a:off x="877888" y="1863725"/>
              <a:ext cx="142875" cy="52388"/>
            </a:xfrm>
            <a:custGeom>
              <a:avLst/>
              <a:gdLst>
                <a:gd name="T0" fmla="*/ 2147483647 w 38"/>
                <a:gd name="T1" fmla="*/ 0 h 14"/>
                <a:gd name="T2" fmla="*/ 2147483647 w 38"/>
                <a:gd name="T3" fmla="*/ 2147483647 h 14"/>
                <a:gd name="T4" fmla="*/ 0 w 38"/>
                <a:gd name="T5" fmla="*/ 2147483647 h 14"/>
                <a:gd name="T6" fmla="*/ 2147483647 w 38"/>
                <a:gd name="T7" fmla="*/ 0 h 14"/>
                <a:gd name="T8" fmla="*/ 2147483647 w 38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14"/>
                <a:gd name="T17" fmla="*/ 38 w 38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14">
                  <a:moveTo>
                    <a:pt x="38" y="0"/>
                  </a:moveTo>
                  <a:cubicBezTo>
                    <a:pt x="31" y="2"/>
                    <a:pt x="25" y="4"/>
                    <a:pt x="20" y="6"/>
                  </a:cubicBezTo>
                  <a:cubicBezTo>
                    <a:pt x="12" y="9"/>
                    <a:pt x="5" y="12"/>
                    <a:pt x="0" y="14"/>
                  </a:cubicBezTo>
                  <a:cubicBezTo>
                    <a:pt x="8" y="12"/>
                    <a:pt x="34" y="1"/>
                    <a:pt x="37" y="0"/>
                  </a:cubicBezTo>
                  <a:cubicBezTo>
                    <a:pt x="37" y="0"/>
                    <a:pt x="37" y="0"/>
                    <a:pt x="38" y="0"/>
                  </a:cubicBezTo>
                </a:path>
              </a:pathLst>
            </a:custGeom>
            <a:solidFill>
              <a:srgbClr val="F7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3" name="Freeform 47"/>
            <p:cNvSpPr>
              <a:spLocks noChangeArrowheads="1"/>
            </p:cNvSpPr>
            <p:nvPr/>
          </p:nvSpPr>
          <p:spPr bwMode="auto">
            <a:xfrm>
              <a:off x="1016001" y="1863725"/>
              <a:ext cx="4763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F7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4" name="Freeform 48"/>
            <p:cNvSpPr>
              <a:spLocks noChangeArrowheads="1"/>
            </p:cNvSpPr>
            <p:nvPr/>
          </p:nvSpPr>
          <p:spPr bwMode="auto">
            <a:xfrm>
              <a:off x="1106488" y="1589088"/>
              <a:ext cx="52388" cy="7938"/>
            </a:xfrm>
            <a:custGeom>
              <a:avLst/>
              <a:gdLst>
                <a:gd name="T0" fmla="*/ 2147483647 w 14"/>
                <a:gd name="T1" fmla="*/ 0 h 2"/>
                <a:gd name="T2" fmla="*/ 0 w 14"/>
                <a:gd name="T3" fmla="*/ 2147483647 h 2"/>
                <a:gd name="T4" fmla="*/ 0 w 14"/>
                <a:gd name="T5" fmla="*/ 2147483647 h 2"/>
                <a:gd name="T6" fmla="*/ 0 w 14"/>
                <a:gd name="T7" fmla="*/ 2147483647 h 2"/>
                <a:gd name="T8" fmla="*/ 2147483647 w 14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"/>
                <a:gd name="T17" fmla="*/ 14 w 1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">
                  <a:moveTo>
                    <a:pt x="1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9" y="2"/>
                    <a:pt x="14" y="0"/>
                  </a:cubicBezTo>
                </a:path>
              </a:pathLst>
            </a:custGeom>
            <a:solidFill>
              <a:srgbClr val="F6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5" name="Freeform 49"/>
            <p:cNvSpPr>
              <a:spLocks noChangeArrowheads="1"/>
            </p:cNvSpPr>
            <p:nvPr/>
          </p:nvSpPr>
          <p:spPr bwMode="auto">
            <a:xfrm>
              <a:off x="320676" y="1668463"/>
              <a:ext cx="7938" cy="14288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2147483647 h 4"/>
                <a:gd name="T4" fmla="*/ 2147483647 w 2"/>
                <a:gd name="T5" fmla="*/ 2147483647 h 4"/>
                <a:gd name="T6" fmla="*/ 2147483647 w 2"/>
                <a:gd name="T7" fmla="*/ 2147483647 h 4"/>
                <a:gd name="T8" fmla="*/ 0 w 2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4"/>
                <a:gd name="T17" fmla="*/ 2 w 2"/>
                <a:gd name="T18" fmla="*/ 4 h 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9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6" name="Freeform 50"/>
            <p:cNvSpPr>
              <a:spLocks noChangeArrowheads="1"/>
            </p:cNvSpPr>
            <p:nvPr/>
          </p:nvSpPr>
          <p:spPr bwMode="auto">
            <a:xfrm>
              <a:off x="320676" y="1671638"/>
              <a:ext cx="7938" cy="11113"/>
            </a:xfrm>
            <a:custGeom>
              <a:avLst/>
              <a:gdLst>
                <a:gd name="T0" fmla="*/ 0 w 2"/>
                <a:gd name="T1" fmla="*/ 0 h 3"/>
                <a:gd name="T2" fmla="*/ 2147483647 w 2"/>
                <a:gd name="T3" fmla="*/ 2147483647 h 3"/>
                <a:gd name="T4" fmla="*/ 2147483647 w 2"/>
                <a:gd name="T5" fmla="*/ 2147483647 h 3"/>
                <a:gd name="T6" fmla="*/ 2147483647 w 2"/>
                <a:gd name="T7" fmla="*/ 2147483647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7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7" name="Freeform 51"/>
            <p:cNvSpPr>
              <a:spLocks noChangeArrowheads="1"/>
            </p:cNvSpPr>
            <p:nvPr/>
          </p:nvSpPr>
          <p:spPr bwMode="auto">
            <a:xfrm>
              <a:off x="328613" y="1682750"/>
              <a:ext cx="477838" cy="293688"/>
            </a:xfrm>
            <a:custGeom>
              <a:avLst/>
              <a:gdLst>
                <a:gd name="T0" fmla="*/ 0 w 127"/>
                <a:gd name="T1" fmla="*/ 0 h 78"/>
                <a:gd name="T2" fmla="*/ 2147483647 w 127"/>
                <a:gd name="T3" fmla="*/ 2147483647 h 78"/>
                <a:gd name="T4" fmla="*/ 2147483647 w 127"/>
                <a:gd name="T5" fmla="*/ 2147483647 h 78"/>
                <a:gd name="T6" fmla="*/ 2147483647 w 127"/>
                <a:gd name="T7" fmla="*/ 2147483647 h 78"/>
                <a:gd name="T8" fmla="*/ 2147483647 w 127"/>
                <a:gd name="T9" fmla="*/ 2147483647 h 78"/>
                <a:gd name="T10" fmla="*/ 2147483647 w 127"/>
                <a:gd name="T11" fmla="*/ 2147483647 h 78"/>
                <a:gd name="T12" fmla="*/ 2147483647 w 127"/>
                <a:gd name="T13" fmla="*/ 2147483647 h 78"/>
                <a:gd name="T14" fmla="*/ 2147483647 w 127"/>
                <a:gd name="T15" fmla="*/ 2147483647 h 78"/>
                <a:gd name="T16" fmla="*/ 2147483647 w 127"/>
                <a:gd name="T17" fmla="*/ 2147483647 h 78"/>
                <a:gd name="T18" fmla="*/ 2147483647 w 127"/>
                <a:gd name="T19" fmla="*/ 2147483647 h 78"/>
                <a:gd name="T20" fmla="*/ 2147483647 w 127"/>
                <a:gd name="T21" fmla="*/ 2147483647 h 78"/>
                <a:gd name="T22" fmla="*/ 2147483647 w 127"/>
                <a:gd name="T23" fmla="*/ 2147483647 h 78"/>
                <a:gd name="T24" fmla="*/ 2147483647 w 127"/>
                <a:gd name="T25" fmla="*/ 2147483647 h 78"/>
                <a:gd name="T26" fmla="*/ 2147483647 w 127"/>
                <a:gd name="T27" fmla="*/ 2147483647 h 78"/>
                <a:gd name="T28" fmla="*/ 2147483647 w 127"/>
                <a:gd name="T29" fmla="*/ 2147483647 h 78"/>
                <a:gd name="T30" fmla="*/ 2147483647 w 127"/>
                <a:gd name="T31" fmla="*/ 2147483647 h 78"/>
                <a:gd name="T32" fmla="*/ 2147483647 w 127"/>
                <a:gd name="T33" fmla="*/ 2147483647 h 78"/>
                <a:gd name="T34" fmla="*/ 2147483647 w 127"/>
                <a:gd name="T35" fmla="*/ 2147483647 h 78"/>
                <a:gd name="T36" fmla="*/ 0 w 127"/>
                <a:gd name="T37" fmla="*/ 0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7"/>
                <a:gd name="T58" fmla="*/ 0 h 78"/>
                <a:gd name="T59" fmla="*/ 127 w 127"/>
                <a:gd name="T60" fmla="*/ 78 h 7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7" h="78">
                  <a:moveTo>
                    <a:pt x="0" y="0"/>
                  </a:moveTo>
                  <a:cubicBezTo>
                    <a:pt x="4" y="6"/>
                    <a:pt x="9" y="11"/>
                    <a:pt x="15" y="16"/>
                  </a:cubicBezTo>
                  <a:cubicBezTo>
                    <a:pt x="34" y="31"/>
                    <a:pt x="37" y="48"/>
                    <a:pt x="58" y="67"/>
                  </a:cubicBezTo>
                  <a:cubicBezTo>
                    <a:pt x="68" y="75"/>
                    <a:pt x="78" y="78"/>
                    <a:pt x="88" y="78"/>
                  </a:cubicBezTo>
                  <a:cubicBezTo>
                    <a:pt x="93" y="78"/>
                    <a:pt x="98" y="77"/>
                    <a:pt x="102" y="76"/>
                  </a:cubicBezTo>
                  <a:cubicBezTo>
                    <a:pt x="107" y="75"/>
                    <a:pt x="111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22" y="73"/>
                    <a:pt x="127" y="71"/>
                    <a:pt x="127" y="71"/>
                  </a:cubicBezTo>
                  <a:cubicBezTo>
                    <a:pt x="127" y="71"/>
                    <a:pt x="100" y="64"/>
                    <a:pt x="94" y="63"/>
                  </a:cubicBezTo>
                  <a:cubicBezTo>
                    <a:pt x="88" y="62"/>
                    <a:pt x="66" y="54"/>
                    <a:pt x="59" y="47"/>
                  </a:cubicBezTo>
                  <a:cubicBezTo>
                    <a:pt x="53" y="41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32" y="25"/>
                    <a:pt x="20" y="17"/>
                    <a:pt x="12" y="10"/>
                  </a:cubicBezTo>
                  <a:cubicBezTo>
                    <a:pt x="10" y="9"/>
                    <a:pt x="8" y="7"/>
                    <a:pt x="7" y="6"/>
                  </a:cubicBezTo>
                  <a:cubicBezTo>
                    <a:pt x="4" y="3"/>
                    <a:pt x="1" y="1"/>
                    <a:pt x="0" y="0"/>
                  </a:cubicBezTo>
                </a:path>
              </a:pathLst>
            </a:custGeom>
            <a:solidFill>
              <a:srgbClr val="F9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8" name="Freeform 52"/>
            <p:cNvSpPr>
              <a:spLocks noChangeArrowheads="1"/>
            </p:cNvSpPr>
            <p:nvPr/>
          </p:nvSpPr>
          <p:spPr bwMode="auto">
            <a:xfrm>
              <a:off x="328613" y="1682750"/>
              <a:ext cx="431800" cy="301625"/>
            </a:xfrm>
            <a:custGeom>
              <a:avLst/>
              <a:gdLst>
                <a:gd name="T0" fmla="*/ 0 w 115"/>
                <a:gd name="T1" fmla="*/ 0 h 80"/>
                <a:gd name="T2" fmla="*/ 2147483647 w 115"/>
                <a:gd name="T3" fmla="*/ 2147483647 h 80"/>
                <a:gd name="T4" fmla="*/ 2147483647 w 115"/>
                <a:gd name="T5" fmla="*/ 2147483647 h 80"/>
                <a:gd name="T6" fmla="*/ 2147483647 w 115"/>
                <a:gd name="T7" fmla="*/ 2147483647 h 80"/>
                <a:gd name="T8" fmla="*/ 2147483647 w 115"/>
                <a:gd name="T9" fmla="*/ 2147483647 h 80"/>
                <a:gd name="T10" fmla="*/ 2147483647 w 115"/>
                <a:gd name="T11" fmla="*/ 2147483647 h 80"/>
                <a:gd name="T12" fmla="*/ 2147483647 w 115"/>
                <a:gd name="T13" fmla="*/ 2147483647 h 80"/>
                <a:gd name="T14" fmla="*/ 2147483647 w 115"/>
                <a:gd name="T15" fmla="*/ 2147483647 h 80"/>
                <a:gd name="T16" fmla="*/ 2147483647 w 115"/>
                <a:gd name="T17" fmla="*/ 2147483647 h 80"/>
                <a:gd name="T18" fmla="*/ 2147483647 w 115"/>
                <a:gd name="T19" fmla="*/ 2147483647 h 80"/>
                <a:gd name="T20" fmla="*/ 2147483647 w 115"/>
                <a:gd name="T21" fmla="*/ 2147483647 h 80"/>
                <a:gd name="T22" fmla="*/ 2147483647 w 115"/>
                <a:gd name="T23" fmla="*/ 2147483647 h 80"/>
                <a:gd name="T24" fmla="*/ 2147483647 w 115"/>
                <a:gd name="T25" fmla="*/ 2147483647 h 80"/>
                <a:gd name="T26" fmla="*/ 0 w 115"/>
                <a:gd name="T27" fmla="*/ 0 h 80"/>
                <a:gd name="T28" fmla="*/ 0 w 115"/>
                <a:gd name="T29" fmla="*/ 0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5"/>
                <a:gd name="T46" fmla="*/ 0 h 80"/>
                <a:gd name="T47" fmla="*/ 115 w 115"/>
                <a:gd name="T48" fmla="*/ 80 h 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5" h="80">
                  <a:moveTo>
                    <a:pt x="0" y="0"/>
                  </a:moveTo>
                  <a:cubicBezTo>
                    <a:pt x="3" y="7"/>
                    <a:pt x="10" y="15"/>
                    <a:pt x="10" y="15"/>
                  </a:cubicBezTo>
                  <a:cubicBezTo>
                    <a:pt x="25" y="22"/>
                    <a:pt x="36" y="43"/>
                    <a:pt x="36" y="43"/>
                  </a:cubicBezTo>
                  <a:cubicBezTo>
                    <a:pt x="54" y="72"/>
                    <a:pt x="69" y="76"/>
                    <a:pt x="81" y="79"/>
                  </a:cubicBezTo>
                  <a:cubicBezTo>
                    <a:pt x="83" y="79"/>
                    <a:pt x="85" y="80"/>
                    <a:pt x="87" y="80"/>
                  </a:cubicBezTo>
                  <a:cubicBezTo>
                    <a:pt x="95" y="80"/>
                    <a:pt x="107" y="77"/>
                    <a:pt x="115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15" y="75"/>
                    <a:pt x="115" y="75"/>
                    <a:pt x="114" y="75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1" y="75"/>
                    <a:pt x="107" y="75"/>
                    <a:pt x="102" y="76"/>
                  </a:cubicBezTo>
                  <a:cubicBezTo>
                    <a:pt x="98" y="77"/>
                    <a:pt x="93" y="78"/>
                    <a:pt x="88" y="78"/>
                  </a:cubicBezTo>
                  <a:cubicBezTo>
                    <a:pt x="78" y="78"/>
                    <a:pt x="68" y="75"/>
                    <a:pt x="58" y="67"/>
                  </a:cubicBezTo>
                  <a:cubicBezTo>
                    <a:pt x="37" y="48"/>
                    <a:pt x="34" y="31"/>
                    <a:pt x="15" y="16"/>
                  </a:cubicBezTo>
                  <a:cubicBezTo>
                    <a:pt x="9" y="11"/>
                    <a:pt x="4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49" name="Freeform 53"/>
            <p:cNvSpPr>
              <a:spLocks noEditPoints="1" noChangeArrowheads="1"/>
            </p:cNvSpPr>
            <p:nvPr/>
          </p:nvSpPr>
          <p:spPr bwMode="auto">
            <a:xfrm>
              <a:off x="354013" y="1706563"/>
              <a:ext cx="150813" cy="85725"/>
            </a:xfrm>
            <a:custGeom>
              <a:avLst/>
              <a:gdLst>
                <a:gd name="T0" fmla="*/ 2147483647 w 40"/>
                <a:gd name="T1" fmla="*/ 2147483647 h 23"/>
                <a:gd name="T2" fmla="*/ 2147483647 w 40"/>
                <a:gd name="T3" fmla="*/ 2147483647 h 23"/>
                <a:gd name="T4" fmla="*/ 2147483647 w 40"/>
                <a:gd name="T5" fmla="*/ 2147483647 h 23"/>
                <a:gd name="T6" fmla="*/ 2147483647 w 40"/>
                <a:gd name="T7" fmla="*/ 2147483647 h 23"/>
                <a:gd name="T8" fmla="*/ 0 w 40"/>
                <a:gd name="T9" fmla="*/ 0 h 23"/>
                <a:gd name="T10" fmla="*/ 2147483647 w 40"/>
                <a:gd name="T11" fmla="*/ 2147483647 h 23"/>
                <a:gd name="T12" fmla="*/ 0 w 40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23"/>
                <a:gd name="T23" fmla="*/ 40 w 40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23">
                  <a:moveTo>
                    <a:pt x="40" y="23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moveTo>
                    <a:pt x="0" y="0"/>
                  </a:moveTo>
                  <a:cubicBezTo>
                    <a:pt x="1" y="1"/>
                    <a:pt x="3" y="3"/>
                    <a:pt x="5" y="4"/>
                  </a:cubicBez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solidFill>
              <a:srgbClr val="F6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0" name="Freeform 54"/>
            <p:cNvSpPr>
              <a:spLocks noChangeArrowheads="1"/>
            </p:cNvSpPr>
            <p:nvPr/>
          </p:nvSpPr>
          <p:spPr bwMode="auto">
            <a:xfrm>
              <a:off x="944563" y="1300163"/>
              <a:ext cx="177800" cy="293688"/>
            </a:xfrm>
            <a:custGeom>
              <a:avLst/>
              <a:gdLst>
                <a:gd name="T0" fmla="*/ 2147483647 w 47"/>
                <a:gd name="T1" fmla="*/ 0 h 78"/>
                <a:gd name="T2" fmla="*/ 2147483647 w 47"/>
                <a:gd name="T3" fmla="*/ 2147483647 h 78"/>
                <a:gd name="T4" fmla="*/ 0 w 47"/>
                <a:gd name="T5" fmla="*/ 2147483647 h 78"/>
                <a:gd name="T6" fmla="*/ 2147483647 w 47"/>
                <a:gd name="T7" fmla="*/ 2147483647 h 78"/>
                <a:gd name="T8" fmla="*/ 2147483647 w 47"/>
                <a:gd name="T9" fmla="*/ 2147483647 h 78"/>
                <a:gd name="T10" fmla="*/ 2147483647 w 47"/>
                <a:gd name="T11" fmla="*/ 2147483647 h 78"/>
                <a:gd name="T12" fmla="*/ 2147483647 w 47"/>
                <a:gd name="T13" fmla="*/ 2147483647 h 78"/>
                <a:gd name="T14" fmla="*/ 2147483647 w 47"/>
                <a:gd name="T15" fmla="*/ 2147483647 h 78"/>
                <a:gd name="T16" fmla="*/ 2147483647 w 47"/>
                <a:gd name="T17" fmla="*/ 2147483647 h 78"/>
                <a:gd name="T18" fmla="*/ 2147483647 w 47"/>
                <a:gd name="T19" fmla="*/ 2147483647 h 78"/>
                <a:gd name="T20" fmla="*/ 2147483647 w 47"/>
                <a:gd name="T21" fmla="*/ 2147483647 h 78"/>
                <a:gd name="T22" fmla="*/ 2147483647 w 47"/>
                <a:gd name="T23" fmla="*/ 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7"/>
                <a:gd name="T37" fmla="*/ 0 h 78"/>
                <a:gd name="T38" fmla="*/ 47 w 47"/>
                <a:gd name="T39" fmla="*/ 78 h 7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7" h="78">
                  <a:moveTo>
                    <a:pt x="15" y="0"/>
                  </a:moveTo>
                  <a:cubicBezTo>
                    <a:pt x="10" y="0"/>
                    <a:pt x="5" y="4"/>
                    <a:pt x="2" y="6"/>
                  </a:cubicBezTo>
                  <a:cubicBezTo>
                    <a:pt x="2" y="8"/>
                    <a:pt x="1" y="9"/>
                    <a:pt x="0" y="10"/>
                  </a:cubicBezTo>
                  <a:cubicBezTo>
                    <a:pt x="44" y="36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3"/>
                    <a:pt x="30" y="63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4" y="74"/>
                    <a:pt x="45" y="69"/>
                    <a:pt x="46" y="65"/>
                  </a:cubicBezTo>
                  <a:cubicBezTo>
                    <a:pt x="46" y="60"/>
                    <a:pt x="47" y="54"/>
                    <a:pt x="46" y="45"/>
                  </a:cubicBezTo>
                  <a:cubicBezTo>
                    <a:pt x="46" y="38"/>
                    <a:pt x="44" y="31"/>
                    <a:pt x="41" y="25"/>
                  </a:cubicBezTo>
                  <a:cubicBezTo>
                    <a:pt x="37" y="16"/>
                    <a:pt x="31" y="9"/>
                    <a:pt x="26" y="5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F9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1" name="Freeform 55"/>
            <p:cNvSpPr>
              <a:spLocks noEditPoints="1" noChangeArrowheads="1"/>
            </p:cNvSpPr>
            <p:nvPr/>
          </p:nvSpPr>
          <p:spPr bwMode="auto">
            <a:xfrm>
              <a:off x="952501" y="1300163"/>
              <a:ext cx="165100" cy="293688"/>
            </a:xfrm>
            <a:custGeom>
              <a:avLst/>
              <a:gdLst>
                <a:gd name="T0" fmla="*/ 2147483647 w 44"/>
                <a:gd name="T1" fmla="*/ 2147483647 h 78"/>
                <a:gd name="T2" fmla="*/ 2147483647 w 44"/>
                <a:gd name="T3" fmla="*/ 2147483647 h 78"/>
                <a:gd name="T4" fmla="*/ 2147483647 w 44"/>
                <a:gd name="T5" fmla="*/ 2147483647 h 78"/>
                <a:gd name="T6" fmla="*/ 2147483647 w 44"/>
                <a:gd name="T7" fmla="*/ 2147483647 h 78"/>
                <a:gd name="T8" fmla="*/ 2147483647 w 44"/>
                <a:gd name="T9" fmla="*/ 0 h 78"/>
                <a:gd name="T10" fmla="*/ 0 w 44"/>
                <a:gd name="T11" fmla="*/ 2147483647 h 78"/>
                <a:gd name="T12" fmla="*/ 2147483647 w 44"/>
                <a:gd name="T13" fmla="*/ 0 h 78"/>
                <a:gd name="T14" fmla="*/ 2147483647 w 44"/>
                <a:gd name="T15" fmla="*/ 2147483647 h 78"/>
                <a:gd name="T16" fmla="*/ 2147483647 w 44"/>
                <a:gd name="T17" fmla="*/ 2147483647 h 78"/>
                <a:gd name="T18" fmla="*/ 2147483647 w 44"/>
                <a:gd name="T19" fmla="*/ 0 h 7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78"/>
                <a:gd name="T32" fmla="*/ 44 w 44"/>
                <a:gd name="T33" fmla="*/ 78 h 7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78">
                  <a:moveTo>
                    <a:pt x="44" y="65"/>
                  </a:moveTo>
                  <a:cubicBezTo>
                    <a:pt x="43" y="69"/>
                    <a:pt x="42" y="74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6"/>
                    <a:pt x="43" y="72"/>
                    <a:pt x="44" y="65"/>
                  </a:cubicBezTo>
                  <a:moveTo>
                    <a:pt x="13" y="0"/>
                  </a:moveTo>
                  <a:cubicBezTo>
                    <a:pt x="8" y="0"/>
                    <a:pt x="4" y="2"/>
                    <a:pt x="0" y="6"/>
                  </a:cubicBezTo>
                  <a:cubicBezTo>
                    <a:pt x="3" y="4"/>
                    <a:pt x="8" y="0"/>
                    <a:pt x="13" y="0"/>
                  </a:cubicBezTo>
                  <a:cubicBezTo>
                    <a:pt x="16" y="0"/>
                    <a:pt x="20" y="1"/>
                    <a:pt x="24" y="5"/>
                  </a:cubicBezTo>
                  <a:cubicBezTo>
                    <a:pt x="29" y="9"/>
                    <a:pt x="35" y="16"/>
                    <a:pt x="39" y="25"/>
                  </a:cubicBezTo>
                  <a:cubicBezTo>
                    <a:pt x="33" y="11"/>
                    <a:pt x="23" y="0"/>
                    <a:pt x="13" y="0"/>
                  </a:cubicBezTo>
                </a:path>
              </a:pathLst>
            </a:custGeom>
            <a:solidFill>
              <a:srgbClr val="F6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2" name="Freeform 56"/>
            <p:cNvSpPr>
              <a:spLocks noEditPoints="1" noChangeArrowheads="1"/>
            </p:cNvSpPr>
            <p:nvPr/>
          </p:nvSpPr>
          <p:spPr bwMode="auto">
            <a:xfrm>
              <a:off x="496888" y="1533525"/>
              <a:ext cx="606425" cy="376238"/>
            </a:xfrm>
            <a:custGeom>
              <a:avLst/>
              <a:gdLst>
                <a:gd name="T0" fmla="*/ 2147483647 w 161"/>
                <a:gd name="T1" fmla="*/ 2147483647 h 100"/>
                <a:gd name="T2" fmla="*/ 2147483647 w 161"/>
                <a:gd name="T3" fmla="*/ 2147483647 h 100"/>
                <a:gd name="T4" fmla="*/ 2147483647 w 161"/>
                <a:gd name="T5" fmla="*/ 2147483647 h 100"/>
                <a:gd name="T6" fmla="*/ 2147483647 w 161"/>
                <a:gd name="T7" fmla="*/ 2147483647 h 100"/>
                <a:gd name="T8" fmla="*/ 2147483647 w 161"/>
                <a:gd name="T9" fmla="*/ 0 h 100"/>
                <a:gd name="T10" fmla="*/ 2147483647 w 161"/>
                <a:gd name="T11" fmla="*/ 2147483647 h 100"/>
                <a:gd name="T12" fmla="*/ 2147483647 w 161"/>
                <a:gd name="T13" fmla="*/ 2147483647 h 100"/>
                <a:gd name="T14" fmla="*/ 2147483647 w 161"/>
                <a:gd name="T15" fmla="*/ 2147483647 h 100"/>
                <a:gd name="T16" fmla="*/ 2147483647 w 161"/>
                <a:gd name="T17" fmla="*/ 2147483647 h 100"/>
                <a:gd name="T18" fmla="*/ 2147483647 w 161"/>
                <a:gd name="T19" fmla="*/ 2147483647 h 100"/>
                <a:gd name="T20" fmla="*/ 2147483647 w 161"/>
                <a:gd name="T21" fmla="*/ 2147483647 h 100"/>
                <a:gd name="T22" fmla="*/ 2147483647 w 161"/>
                <a:gd name="T23" fmla="*/ 2147483647 h 100"/>
                <a:gd name="T24" fmla="*/ 2147483647 w 161"/>
                <a:gd name="T25" fmla="*/ 2147483647 h 100"/>
                <a:gd name="T26" fmla="*/ 2147483647 w 161"/>
                <a:gd name="T27" fmla="*/ 2147483647 h 100"/>
                <a:gd name="T28" fmla="*/ 2147483647 w 161"/>
                <a:gd name="T29" fmla="*/ 2147483647 h 100"/>
                <a:gd name="T30" fmla="*/ 2147483647 w 161"/>
                <a:gd name="T31" fmla="*/ 2147483647 h 100"/>
                <a:gd name="T32" fmla="*/ 2147483647 w 161"/>
                <a:gd name="T33" fmla="*/ 2147483647 h 100"/>
                <a:gd name="T34" fmla="*/ 2147483647 w 161"/>
                <a:gd name="T35" fmla="*/ 2147483647 h 100"/>
                <a:gd name="T36" fmla="*/ 2147483647 w 161"/>
                <a:gd name="T37" fmla="*/ 2147483647 h 100"/>
                <a:gd name="T38" fmla="*/ 2147483647 w 161"/>
                <a:gd name="T39" fmla="*/ 2147483647 h 100"/>
                <a:gd name="T40" fmla="*/ 2147483647 w 161"/>
                <a:gd name="T41" fmla="*/ 2147483647 h 100"/>
                <a:gd name="T42" fmla="*/ 2147483647 w 161"/>
                <a:gd name="T43" fmla="*/ 2147483647 h 100"/>
                <a:gd name="T44" fmla="*/ 2147483647 w 161"/>
                <a:gd name="T45" fmla="*/ 2147483647 h 100"/>
                <a:gd name="T46" fmla="*/ 2147483647 w 161"/>
                <a:gd name="T47" fmla="*/ 2147483647 h 100"/>
                <a:gd name="T48" fmla="*/ 2147483647 w 161"/>
                <a:gd name="T49" fmla="*/ 2147483647 h 100"/>
                <a:gd name="T50" fmla="*/ 2147483647 w 161"/>
                <a:gd name="T51" fmla="*/ 2147483647 h 100"/>
                <a:gd name="T52" fmla="*/ 2147483647 w 161"/>
                <a:gd name="T53" fmla="*/ 2147483647 h 100"/>
                <a:gd name="T54" fmla="*/ 0 w 161"/>
                <a:gd name="T55" fmla="*/ 2147483647 h 100"/>
                <a:gd name="T56" fmla="*/ 2147483647 w 161"/>
                <a:gd name="T57" fmla="*/ 2147483647 h 100"/>
                <a:gd name="T58" fmla="*/ 2147483647 w 161"/>
                <a:gd name="T59" fmla="*/ 2147483647 h 100"/>
                <a:gd name="T60" fmla="*/ 2147483647 w 161"/>
                <a:gd name="T61" fmla="*/ 2147483647 h 100"/>
                <a:gd name="T62" fmla="*/ 2147483647 w 161"/>
                <a:gd name="T63" fmla="*/ 2147483647 h 100"/>
                <a:gd name="T64" fmla="*/ 2147483647 w 161"/>
                <a:gd name="T65" fmla="*/ 2147483647 h 100"/>
                <a:gd name="T66" fmla="*/ 2147483647 w 161"/>
                <a:gd name="T67" fmla="*/ 2147483647 h 100"/>
                <a:gd name="T68" fmla="*/ 2147483647 w 161"/>
                <a:gd name="T69" fmla="*/ 2147483647 h 100"/>
                <a:gd name="T70" fmla="*/ 2147483647 w 161"/>
                <a:gd name="T71" fmla="*/ 2147483647 h 100"/>
                <a:gd name="T72" fmla="*/ 2147483647 w 161"/>
                <a:gd name="T73" fmla="*/ 2147483647 h 100"/>
                <a:gd name="T74" fmla="*/ 2147483647 w 161"/>
                <a:gd name="T75" fmla="*/ 2147483647 h 100"/>
                <a:gd name="T76" fmla="*/ 2147483647 w 161"/>
                <a:gd name="T77" fmla="*/ 2147483647 h 100"/>
                <a:gd name="T78" fmla="*/ 2147483647 w 161"/>
                <a:gd name="T79" fmla="*/ 2147483647 h 100"/>
                <a:gd name="T80" fmla="*/ 2147483647 w 161"/>
                <a:gd name="T81" fmla="*/ 2147483647 h 100"/>
                <a:gd name="T82" fmla="*/ 2147483647 w 161"/>
                <a:gd name="T83" fmla="*/ 2147483647 h 100"/>
                <a:gd name="T84" fmla="*/ 2147483647 w 161"/>
                <a:gd name="T85" fmla="*/ 2147483647 h 100"/>
                <a:gd name="T86" fmla="*/ 2147483647 w 161"/>
                <a:gd name="T87" fmla="*/ 2147483647 h 100"/>
                <a:gd name="T88" fmla="*/ 2147483647 w 161"/>
                <a:gd name="T89" fmla="*/ 2147483647 h 100"/>
                <a:gd name="T90" fmla="*/ 2147483647 w 161"/>
                <a:gd name="T91" fmla="*/ 0 h 100"/>
                <a:gd name="T92" fmla="*/ 2147483647 w 161"/>
                <a:gd name="T93" fmla="*/ 0 h 100"/>
                <a:gd name="T94" fmla="*/ 2147483647 w 161"/>
                <a:gd name="T95" fmla="*/ 0 h 10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61"/>
                <a:gd name="T145" fmla="*/ 0 h 100"/>
                <a:gd name="T146" fmla="*/ 161 w 161"/>
                <a:gd name="T147" fmla="*/ 100 h 10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61" h="100">
                  <a:moveTo>
                    <a:pt x="161" y="17"/>
                  </a:move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moveTo>
                    <a:pt x="149" y="0"/>
                  </a:moveTo>
                  <a:cubicBezTo>
                    <a:pt x="149" y="0"/>
                    <a:pt x="144" y="3"/>
                    <a:pt x="138" y="12"/>
                  </a:cubicBezTo>
                  <a:cubicBezTo>
                    <a:pt x="137" y="14"/>
                    <a:pt x="136" y="16"/>
                    <a:pt x="135" y="19"/>
                  </a:cubicBezTo>
                  <a:cubicBezTo>
                    <a:pt x="135" y="19"/>
                    <a:pt x="134" y="19"/>
                    <a:pt x="134" y="19"/>
                  </a:cubicBezTo>
                  <a:cubicBezTo>
                    <a:pt x="134" y="20"/>
                    <a:pt x="134" y="20"/>
                    <a:pt x="133" y="21"/>
                  </a:cubicBezTo>
                  <a:cubicBezTo>
                    <a:pt x="130" y="28"/>
                    <a:pt x="125" y="34"/>
                    <a:pt x="121" y="39"/>
                  </a:cubicBezTo>
                  <a:cubicBezTo>
                    <a:pt x="116" y="44"/>
                    <a:pt x="111" y="48"/>
                    <a:pt x="105" y="51"/>
                  </a:cubicBezTo>
                  <a:cubicBezTo>
                    <a:pt x="98" y="56"/>
                    <a:pt x="91" y="58"/>
                    <a:pt x="86" y="58"/>
                  </a:cubicBezTo>
                  <a:cubicBezTo>
                    <a:pt x="82" y="58"/>
                    <a:pt x="79" y="57"/>
                    <a:pt x="77" y="56"/>
                  </a:cubicBezTo>
                  <a:cubicBezTo>
                    <a:pt x="76" y="56"/>
                    <a:pt x="76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2" y="54"/>
                    <a:pt x="70" y="54"/>
                    <a:pt x="68" y="54"/>
                  </a:cubicBezTo>
                  <a:cubicBezTo>
                    <a:pt x="65" y="54"/>
                    <a:pt x="62" y="55"/>
                    <a:pt x="59" y="58"/>
                  </a:cubicBezTo>
                  <a:cubicBezTo>
                    <a:pt x="58" y="60"/>
                    <a:pt x="56" y="61"/>
                    <a:pt x="55" y="62"/>
                  </a:cubicBezTo>
                  <a:cubicBezTo>
                    <a:pt x="50" y="66"/>
                    <a:pt x="47" y="67"/>
                    <a:pt x="43" y="67"/>
                  </a:cubicBezTo>
                  <a:cubicBezTo>
                    <a:pt x="42" y="67"/>
                    <a:pt x="40" y="67"/>
                    <a:pt x="38" y="67"/>
                  </a:cubicBezTo>
                  <a:cubicBezTo>
                    <a:pt x="36" y="67"/>
                    <a:pt x="35" y="66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0" y="65"/>
                    <a:pt x="27" y="65"/>
                    <a:pt x="24" y="65"/>
                  </a:cubicBezTo>
                  <a:cubicBezTo>
                    <a:pt x="23" y="65"/>
                    <a:pt x="23" y="65"/>
                    <a:pt x="22" y="65"/>
                  </a:cubicBezTo>
                  <a:cubicBezTo>
                    <a:pt x="21" y="65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8" y="67"/>
                    <a:pt x="16" y="67"/>
                    <a:pt x="14" y="67"/>
                  </a:cubicBezTo>
                  <a:cubicBezTo>
                    <a:pt x="8" y="67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3" y="71"/>
                    <a:pt x="8" y="80"/>
                    <a:pt x="22" y="90"/>
                  </a:cubicBezTo>
                  <a:cubicBezTo>
                    <a:pt x="27" y="94"/>
                    <a:pt x="33" y="96"/>
                    <a:pt x="33" y="96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63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8" y="88"/>
                    <a:pt x="80" y="87"/>
                    <a:pt x="81" y="87"/>
                  </a:cubicBezTo>
                  <a:cubicBezTo>
                    <a:pt x="86" y="86"/>
                    <a:pt x="92" y="83"/>
                    <a:pt x="100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1" y="75"/>
                    <a:pt x="102" y="74"/>
                    <a:pt x="103" y="73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16" y="61"/>
                    <a:pt x="142" y="35"/>
                    <a:pt x="142" y="35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1" y="17"/>
                    <a:pt x="161" y="17"/>
                    <a:pt x="161" y="17"/>
                  </a:cubicBezTo>
                  <a:cubicBezTo>
                    <a:pt x="160" y="15"/>
                    <a:pt x="152" y="4"/>
                    <a:pt x="149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</a:path>
              </a:pathLst>
            </a:custGeom>
            <a:solidFill>
              <a:srgbClr val="E6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3" name="Freeform 57"/>
            <p:cNvSpPr>
              <a:spLocks noChangeArrowheads="1"/>
            </p:cNvSpPr>
            <p:nvPr/>
          </p:nvSpPr>
          <p:spPr bwMode="auto">
            <a:xfrm>
              <a:off x="496888" y="1766888"/>
              <a:ext cx="4763" cy="14288"/>
            </a:xfrm>
            <a:custGeom>
              <a:avLst/>
              <a:gdLst>
                <a:gd name="T0" fmla="*/ 0 w 1"/>
                <a:gd name="T1" fmla="*/ 0 h 4"/>
                <a:gd name="T2" fmla="*/ 2147483647 w 1"/>
                <a:gd name="T3" fmla="*/ 2147483647 h 4"/>
                <a:gd name="T4" fmla="*/ 0 w 1"/>
                <a:gd name="T5" fmla="*/ 0 h 4"/>
                <a:gd name="T6" fmla="*/ 0 w 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4"/>
                <a:gd name="T14" fmla="*/ 1 w 1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4">
                  <a:moveTo>
                    <a:pt x="0" y="0"/>
                  </a:moveTo>
                  <a:cubicBezTo>
                    <a:pt x="0" y="0"/>
                    <a:pt x="0" y="2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4" name="Freeform 58"/>
            <p:cNvSpPr>
              <a:spLocks noChangeArrowheads="1"/>
            </p:cNvSpPr>
            <p:nvPr/>
          </p:nvSpPr>
          <p:spPr bwMode="auto">
            <a:xfrm>
              <a:off x="496888" y="1766888"/>
              <a:ext cx="76200" cy="17463"/>
            </a:xfrm>
            <a:custGeom>
              <a:avLst/>
              <a:gdLst>
                <a:gd name="T0" fmla="*/ 0 w 20"/>
                <a:gd name="T1" fmla="*/ 0 h 5"/>
                <a:gd name="T2" fmla="*/ 0 w 20"/>
                <a:gd name="T3" fmla="*/ 0 h 5"/>
                <a:gd name="T4" fmla="*/ 2147483647 w 20"/>
                <a:gd name="T5" fmla="*/ 2147483647 h 5"/>
                <a:gd name="T6" fmla="*/ 2147483647 w 20"/>
                <a:gd name="T7" fmla="*/ 2147483647 h 5"/>
                <a:gd name="T8" fmla="*/ 2147483647 w 20"/>
                <a:gd name="T9" fmla="*/ 2147483647 h 5"/>
                <a:gd name="T10" fmla="*/ 2147483647 w 20"/>
                <a:gd name="T11" fmla="*/ 2147483647 h 5"/>
                <a:gd name="T12" fmla="*/ 2147483647 w 20"/>
                <a:gd name="T13" fmla="*/ 2147483647 h 5"/>
                <a:gd name="T14" fmla="*/ 0 w 20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5"/>
                <a:gd name="T26" fmla="*/ 20 w 20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" y="5"/>
                    <a:pt x="14" y="5"/>
                  </a:cubicBezTo>
                  <a:cubicBezTo>
                    <a:pt x="16" y="5"/>
                    <a:pt x="18" y="5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5" name="Oval 59"/>
            <p:cNvSpPr>
              <a:spLocks noChangeArrowheads="1"/>
            </p:cNvSpPr>
            <p:nvPr/>
          </p:nvSpPr>
          <p:spPr bwMode="auto">
            <a:xfrm>
              <a:off x="496888" y="1766888"/>
              <a:ext cx="1588" cy="1588"/>
            </a:xfrm>
            <a:prstGeom prst="ellipse">
              <a:avLst/>
            </a:prstGeom>
            <a:solidFill>
              <a:srgbClr val="E73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56" name="Freeform 60"/>
            <p:cNvSpPr>
              <a:spLocks noChangeArrowheads="1"/>
            </p:cNvSpPr>
            <p:nvPr/>
          </p:nvSpPr>
          <p:spPr bwMode="auto">
            <a:xfrm>
              <a:off x="1103313" y="1593850"/>
              <a:ext cx="3175" cy="3175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2147483647 h 1"/>
                <a:gd name="T8" fmla="*/ 2147483647 w 1"/>
                <a:gd name="T9" fmla="*/ 2147483647 h 1"/>
                <a:gd name="T10" fmla="*/ 2147483647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438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7" name="Freeform 61"/>
            <p:cNvSpPr>
              <a:spLocks noEditPoints="1" noChangeArrowheads="1"/>
            </p:cNvSpPr>
            <p:nvPr/>
          </p:nvSpPr>
          <p:spPr bwMode="auto">
            <a:xfrm>
              <a:off x="688976" y="1597025"/>
              <a:ext cx="417513" cy="312738"/>
            </a:xfrm>
            <a:custGeom>
              <a:avLst/>
              <a:gdLst>
                <a:gd name="T0" fmla="*/ 2147483647 w 111"/>
                <a:gd name="T1" fmla="*/ 2147483647 h 83"/>
                <a:gd name="T2" fmla="*/ 0 w 111"/>
                <a:gd name="T3" fmla="*/ 2147483647 h 83"/>
                <a:gd name="T4" fmla="*/ 2147483647 w 111"/>
                <a:gd name="T5" fmla="*/ 2147483647 h 83"/>
                <a:gd name="T6" fmla="*/ 2147483647 w 111"/>
                <a:gd name="T7" fmla="*/ 2147483647 h 83"/>
                <a:gd name="T8" fmla="*/ 2147483647 w 111"/>
                <a:gd name="T9" fmla="*/ 2147483647 h 83"/>
                <a:gd name="T10" fmla="*/ 2147483647 w 111"/>
                <a:gd name="T11" fmla="*/ 2147483647 h 83"/>
                <a:gd name="T12" fmla="*/ 2147483647 w 111"/>
                <a:gd name="T13" fmla="*/ 2147483647 h 83"/>
                <a:gd name="T14" fmla="*/ 2147483647 w 111"/>
                <a:gd name="T15" fmla="*/ 0 h 83"/>
                <a:gd name="T16" fmla="*/ 2147483647 w 111"/>
                <a:gd name="T17" fmla="*/ 0 h 83"/>
                <a:gd name="T18" fmla="*/ 2147483647 w 111"/>
                <a:gd name="T19" fmla="*/ 2147483647 h 83"/>
                <a:gd name="T20" fmla="*/ 2147483647 w 111"/>
                <a:gd name="T21" fmla="*/ 2147483647 h 83"/>
                <a:gd name="T22" fmla="*/ 2147483647 w 111"/>
                <a:gd name="T23" fmla="*/ 2147483647 h 83"/>
                <a:gd name="T24" fmla="*/ 2147483647 w 111"/>
                <a:gd name="T25" fmla="*/ 0 h 83"/>
                <a:gd name="T26" fmla="*/ 2147483647 w 111"/>
                <a:gd name="T27" fmla="*/ 0 h 83"/>
                <a:gd name="T28" fmla="*/ 2147483647 w 111"/>
                <a:gd name="T29" fmla="*/ 0 h 83"/>
                <a:gd name="T30" fmla="*/ 2147483647 w 111"/>
                <a:gd name="T31" fmla="*/ 0 h 83"/>
                <a:gd name="T32" fmla="*/ 2147483647 w 111"/>
                <a:gd name="T33" fmla="*/ 0 h 83"/>
                <a:gd name="T34" fmla="*/ 2147483647 w 111"/>
                <a:gd name="T35" fmla="*/ 0 h 83"/>
                <a:gd name="T36" fmla="*/ 2147483647 w 111"/>
                <a:gd name="T37" fmla="*/ 0 h 8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1"/>
                <a:gd name="T58" fmla="*/ 0 h 83"/>
                <a:gd name="T59" fmla="*/ 111 w 111"/>
                <a:gd name="T60" fmla="*/ 83 h 8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1" h="83">
                  <a:moveTo>
                    <a:pt x="25" y="71"/>
                  </a:moveTo>
                  <a:cubicBezTo>
                    <a:pt x="12" y="71"/>
                    <a:pt x="0" y="83"/>
                    <a:pt x="0" y="83"/>
                  </a:cubicBezTo>
                  <a:cubicBezTo>
                    <a:pt x="0" y="83"/>
                    <a:pt x="14" y="71"/>
                    <a:pt x="25" y="71"/>
                  </a:cubicBezTo>
                  <a:cubicBezTo>
                    <a:pt x="25" y="71"/>
                    <a:pt x="25" y="71"/>
                    <a:pt x="25" y="71"/>
                  </a:cubicBezTo>
                  <a:moveTo>
                    <a:pt x="49" y="59"/>
                  </a:moveTo>
                  <a:cubicBezTo>
                    <a:pt x="41" y="66"/>
                    <a:pt x="35" y="69"/>
                    <a:pt x="30" y="70"/>
                  </a:cubicBezTo>
                  <a:cubicBezTo>
                    <a:pt x="41" y="69"/>
                    <a:pt x="43" y="65"/>
                    <a:pt x="49" y="59"/>
                  </a:cubicBezTo>
                  <a:moveTo>
                    <a:pt x="110" y="0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65" y="44"/>
                    <a:pt x="52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65" y="44"/>
                    <a:pt x="104" y="8"/>
                    <a:pt x="111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58" name="Oval 62"/>
            <p:cNvSpPr>
              <a:spLocks noChangeArrowheads="1"/>
            </p:cNvSpPr>
            <p:nvPr/>
          </p:nvSpPr>
          <p:spPr bwMode="auto">
            <a:xfrm>
              <a:off x="1103313" y="1597025"/>
              <a:ext cx="1588" cy="1588"/>
            </a:xfrm>
            <a:prstGeom prst="ellipse">
              <a:avLst/>
            </a:pr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59" name="Freeform 63"/>
            <p:cNvSpPr>
              <a:spLocks noChangeArrowheads="1"/>
            </p:cNvSpPr>
            <p:nvPr/>
          </p:nvSpPr>
          <p:spPr bwMode="auto">
            <a:xfrm>
              <a:off x="1103313" y="1597025"/>
              <a:ext cx="3175" cy="1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2147483647 w 1"/>
                <a:gd name="T11" fmla="*/ 0 h 1"/>
                <a:gd name="T12" fmla="*/ 2147483647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0" name="Freeform 64"/>
            <p:cNvSpPr>
              <a:spLocks noEditPoints="1" noChangeArrowheads="1"/>
            </p:cNvSpPr>
            <p:nvPr/>
          </p:nvSpPr>
          <p:spPr bwMode="auto">
            <a:xfrm>
              <a:off x="1057276" y="1533525"/>
              <a:ext cx="49213" cy="63500"/>
            </a:xfrm>
            <a:custGeom>
              <a:avLst/>
              <a:gdLst>
                <a:gd name="T0" fmla="*/ 0 w 13"/>
                <a:gd name="T1" fmla="*/ 2147483647 h 17"/>
                <a:gd name="T2" fmla="*/ 2147483647 w 13"/>
                <a:gd name="T3" fmla="*/ 2147483647 h 17"/>
                <a:gd name="T4" fmla="*/ 2147483647 w 13"/>
                <a:gd name="T5" fmla="*/ 2147483647 h 17"/>
                <a:gd name="T6" fmla="*/ 2147483647 w 13"/>
                <a:gd name="T7" fmla="*/ 2147483647 h 17"/>
                <a:gd name="T8" fmla="*/ 2147483647 w 13"/>
                <a:gd name="T9" fmla="*/ 2147483647 h 17"/>
                <a:gd name="T10" fmla="*/ 0 w 13"/>
                <a:gd name="T11" fmla="*/ 2147483647 h 17"/>
                <a:gd name="T12" fmla="*/ 0 w 13"/>
                <a:gd name="T13" fmla="*/ 0 h 17"/>
                <a:gd name="T14" fmla="*/ 0 w 13"/>
                <a:gd name="T15" fmla="*/ 0 h 17"/>
                <a:gd name="T16" fmla="*/ 0 w 13"/>
                <a:gd name="T17" fmla="*/ 0 h 17"/>
                <a:gd name="T18" fmla="*/ 0 w 13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7"/>
                <a:gd name="T32" fmla="*/ 13 w 13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7">
                  <a:moveTo>
                    <a:pt x="0" y="1"/>
                  </a:moveTo>
                  <a:cubicBezTo>
                    <a:pt x="3" y="4"/>
                    <a:pt x="11" y="15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1" name="Freeform 65"/>
            <p:cNvSpPr>
              <a:spLocks noChangeArrowheads="1"/>
            </p:cNvSpPr>
            <p:nvPr/>
          </p:nvSpPr>
          <p:spPr bwMode="auto">
            <a:xfrm>
              <a:off x="1103313" y="1593850"/>
              <a:ext cx="3175" cy="3175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2147483647 w 1"/>
                <a:gd name="T5" fmla="*/ 0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2" name="Freeform 66"/>
            <p:cNvSpPr>
              <a:spLocks noEditPoints="1" noChangeArrowheads="1"/>
            </p:cNvSpPr>
            <p:nvPr/>
          </p:nvSpPr>
          <p:spPr bwMode="auto">
            <a:xfrm>
              <a:off x="1103313" y="15970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3" name="Freeform 67"/>
            <p:cNvSpPr>
              <a:spLocks noChangeArrowheads="1"/>
            </p:cNvSpPr>
            <p:nvPr/>
          </p:nvSpPr>
          <p:spPr bwMode="auto">
            <a:xfrm>
              <a:off x="1103313" y="15970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4" name="Freeform 68"/>
            <p:cNvSpPr>
              <a:spLocks noEditPoints="1" noChangeArrowheads="1"/>
            </p:cNvSpPr>
            <p:nvPr/>
          </p:nvSpPr>
          <p:spPr bwMode="auto">
            <a:xfrm>
              <a:off x="858838" y="1338263"/>
              <a:ext cx="239713" cy="404813"/>
            </a:xfrm>
            <a:custGeom>
              <a:avLst/>
              <a:gdLst>
                <a:gd name="T0" fmla="*/ 2147483647 w 64"/>
                <a:gd name="T1" fmla="*/ 0 h 108"/>
                <a:gd name="T2" fmla="*/ 2147483647 w 64"/>
                <a:gd name="T3" fmla="*/ 2147483647 h 108"/>
                <a:gd name="T4" fmla="*/ 2147483647 w 64"/>
                <a:gd name="T5" fmla="*/ 2147483647 h 108"/>
                <a:gd name="T6" fmla="*/ 2147483647 w 64"/>
                <a:gd name="T7" fmla="*/ 2147483647 h 108"/>
                <a:gd name="T8" fmla="*/ 2147483647 w 64"/>
                <a:gd name="T9" fmla="*/ 2147483647 h 108"/>
                <a:gd name="T10" fmla="*/ 2147483647 w 64"/>
                <a:gd name="T11" fmla="*/ 2147483647 h 108"/>
                <a:gd name="T12" fmla="*/ 2147483647 w 64"/>
                <a:gd name="T13" fmla="*/ 2147483647 h 108"/>
                <a:gd name="T14" fmla="*/ 2147483647 w 64"/>
                <a:gd name="T15" fmla="*/ 2147483647 h 108"/>
                <a:gd name="T16" fmla="*/ 2147483647 w 64"/>
                <a:gd name="T17" fmla="*/ 2147483647 h 108"/>
                <a:gd name="T18" fmla="*/ 2147483647 w 64"/>
                <a:gd name="T19" fmla="*/ 2147483647 h 108"/>
                <a:gd name="T20" fmla="*/ 2147483647 w 64"/>
                <a:gd name="T21" fmla="*/ 2147483647 h 108"/>
                <a:gd name="T22" fmla="*/ 0 w 64"/>
                <a:gd name="T23" fmla="*/ 2147483647 h 108"/>
                <a:gd name="T24" fmla="*/ 2147483647 w 64"/>
                <a:gd name="T25" fmla="*/ 2147483647 h 108"/>
                <a:gd name="T26" fmla="*/ 2147483647 w 64"/>
                <a:gd name="T27" fmla="*/ 2147483647 h 108"/>
                <a:gd name="T28" fmla="*/ 2147483647 w 64"/>
                <a:gd name="T29" fmla="*/ 2147483647 h 108"/>
                <a:gd name="T30" fmla="*/ 2147483647 w 64"/>
                <a:gd name="T31" fmla="*/ 2147483647 h 108"/>
                <a:gd name="T32" fmla="*/ 2147483647 w 64"/>
                <a:gd name="T33" fmla="*/ 2147483647 h 108"/>
                <a:gd name="T34" fmla="*/ 2147483647 w 64"/>
                <a:gd name="T35" fmla="*/ 2147483647 h 108"/>
                <a:gd name="T36" fmla="*/ 2147483647 w 64"/>
                <a:gd name="T37" fmla="*/ 2147483647 h 108"/>
                <a:gd name="T38" fmla="*/ 2147483647 w 64"/>
                <a:gd name="T39" fmla="*/ 0 h 108"/>
                <a:gd name="T40" fmla="*/ 2147483647 w 64"/>
                <a:gd name="T41" fmla="*/ 0 h 108"/>
                <a:gd name="T42" fmla="*/ 2147483647 w 64"/>
                <a:gd name="T43" fmla="*/ 0 h 108"/>
                <a:gd name="T44" fmla="*/ 2147483647 w 64"/>
                <a:gd name="T45" fmla="*/ 0 h 108"/>
                <a:gd name="T46" fmla="*/ 2147483647 w 64"/>
                <a:gd name="T47" fmla="*/ 0 h 108"/>
                <a:gd name="T48" fmla="*/ 2147483647 w 64"/>
                <a:gd name="T49" fmla="*/ 0 h 108"/>
                <a:gd name="T50" fmla="*/ 2147483647 w 64"/>
                <a:gd name="T51" fmla="*/ 0 h 108"/>
                <a:gd name="T52" fmla="*/ 2147483647 w 64"/>
                <a:gd name="T53" fmla="*/ 0 h 108"/>
                <a:gd name="T54" fmla="*/ 2147483647 w 64"/>
                <a:gd name="T55" fmla="*/ 0 h 10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4"/>
                <a:gd name="T85" fmla="*/ 0 h 108"/>
                <a:gd name="T86" fmla="*/ 64 w 64"/>
                <a:gd name="T87" fmla="*/ 108 h 10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4" h="108">
                  <a:moveTo>
                    <a:pt x="23" y="0"/>
                  </a:moveTo>
                  <a:cubicBezTo>
                    <a:pt x="23" y="0"/>
                    <a:pt x="23" y="1"/>
                    <a:pt x="23" y="1"/>
                  </a:cubicBezTo>
                  <a:cubicBezTo>
                    <a:pt x="26" y="4"/>
                    <a:pt x="30" y="10"/>
                    <a:pt x="33" y="17"/>
                  </a:cubicBezTo>
                  <a:cubicBezTo>
                    <a:pt x="36" y="24"/>
                    <a:pt x="39" y="32"/>
                    <a:pt x="37" y="38"/>
                  </a:cubicBezTo>
                  <a:cubicBezTo>
                    <a:pt x="37" y="44"/>
                    <a:pt x="35" y="50"/>
                    <a:pt x="31" y="56"/>
                  </a:cubicBezTo>
                  <a:cubicBezTo>
                    <a:pt x="31" y="56"/>
                    <a:pt x="29" y="59"/>
                    <a:pt x="26" y="64"/>
                  </a:cubicBezTo>
                  <a:cubicBezTo>
                    <a:pt x="19" y="76"/>
                    <a:pt x="8" y="92"/>
                    <a:pt x="8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4" y="101"/>
                    <a:pt x="4" y="101"/>
                    <a:pt x="4" y="101"/>
                  </a:cubicBezTo>
                  <a:cubicBezTo>
                    <a:pt x="4" y="102"/>
                    <a:pt x="3" y="103"/>
                    <a:pt x="3" y="104"/>
                  </a:cubicBezTo>
                  <a:cubicBezTo>
                    <a:pt x="2" y="104"/>
                    <a:pt x="2" y="105"/>
                    <a:pt x="1" y="106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13" y="103"/>
                    <a:pt x="25" y="91"/>
                  </a:cubicBezTo>
                  <a:cubicBezTo>
                    <a:pt x="30" y="86"/>
                    <a:pt x="34" y="80"/>
                    <a:pt x="37" y="73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8" y="71"/>
                    <a:pt x="39" y="71"/>
                  </a:cubicBezTo>
                  <a:cubicBezTo>
                    <a:pt x="40" y="68"/>
                    <a:pt x="41" y="66"/>
                    <a:pt x="42" y="64"/>
                  </a:cubicBezTo>
                  <a:cubicBezTo>
                    <a:pt x="49" y="53"/>
                    <a:pt x="53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64" y="21"/>
                    <a:pt x="23" y="0"/>
                    <a:pt x="23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5" name="Oval 69"/>
            <p:cNvSpPr>
              <a:spLocks noChangeArrowheads="1"/>
            </p:cNvSpPr>
            <p:nvPr/>
          </p:nvSpPr>
          <p:spPr bwMode="auto">
            <a:xfrm>
              <a:off x="941388" y="1338263"/>
              <a:ext cx="1588" cy="1588"/>
            </a:xfrm>
            <a:prstGeom prst="ellipse">
              <a:avLst/>
            </a:prstGeom>
            <a:solidFill>
              <a:srgbClr val="CD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7966" name="Freeform 70"/>
            <p:cNvSpPr>
              <a:spLocks noChangeArrowheads="1"/>
            </p:cNvSpPr>
            <p:nvPr/>
          </p:nvSpPr>
          <p:spPr bwMode="auto">
            <a:xfrm>
              <a:off x="944563" y="1338263"/>
              <a:ext cx="165100" cy="195263"/>
            </a:xfrm>
            <a:custGeom>
              <a:avLst/>
              <a:gdLst>
                <a:gd name="T0" fmla="*/ 0 w 44"/>
                <a:gd name="T1" fmla="*/ 0 h 52"/>
                <a:gd name="T2" fmla="*/ 0 w 44"/>
                <a:gd name="T3" fmla="*/ 0 h 52"/>
                <a:gd name="T4" fmla="*/ 0 w 44"/>
                <a:gd name="T5" fmla="*/ 0 h 52"/>
                <a:gd name="T6" fmla="*/ 2147483647 w 44"/>
                <a:gd name="T7" fmla="*/ 2147483647 h 52"/>
                <a:gd name="T8" fmla="*/ 0 w 44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52"/>
                <a:gd name="T17" fmla="*/ 44 w 44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5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1" y="21"/>
                    <a:pt x="30" y="52"/>
                  </a:cubicBezTo>
                  <a:cubicBezTo>
                    <a:pt x="30" y="52"/>
                    <a:pt x="44" y="26"/>
                    <a:pt x="0" y="0"/>
                  </a:cubicBezTo>
                </a:path>
              </a:pathLst>
            </a:custGeom>
            <a:solidFill>
              <a:srgbClr val="D0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7" name="Freeform 71"/>
            <p:cNvSpPr>
              <a:spLocks noEditPoints="1" noChangeArrowheads="1"/>
            </p:cNvSpPr>
            <p:nvPr/>
          </p:nvSpPr>
          <p:spPr bwMode="auto">
            <a:xfrm>
              <a:off x="952501" y="1577975"/>
              <a:ext cx="63500" cy="101600"/>
            </a:xfrm>
            <a:custGeom>
              <a:avLst/>
              <a:gdLst>
                <a:gd name="T0" fmla="*/ 2147483647 w 17"/>
                <a:gd name="T1" fmla="*/ 2147483647 h 27"/>
                <a:gd name="T2" fmla="*/ 0 w 17"/>
                <a:gd name="T3" fmla="*/ 2147483647 h 27"/>
                <a:gd name="T4" fmla="*/ 2147483647 w 17"/>
                <a:gd name="T5" fmla="*/ 2147483647 h 27"/>
                <a:gd name="T6" fmla="*/ 2147483647 w 17"/>
                <a:gd name="T7" fmla="*/ 0 h 27"/>
                <a:gd name="T8" fmla="*/ 2147483647 w 17"/>
                <a:gd name="T9" fmla="*/ 2147483647 h 27"/>
                <a:gd name="T10" fmla="*/ 2147483647 w 17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12" y="9"/>
                  </a:moveTo>
                  <a:cubicBezTo>
                    <a:pt x="9" y="16"/>
                    <a:pt x="5" y="22"/>
                    <a:pt x="0" y="27"/>
                  </a:cubicBezTo>
                  <a:cubicBezTo>
                    <a:pt x="4" y="22"/>
                    <a:pt x="9" y="16"/>
                    <a:pt x="12" y="9"/>
                  </a:cubicBezTo>
                  <a:moveTo>
                    <a:pt x="17" y="0"/>
                  </a:moveTo>
                  <a:cubicBezTo>
                    <a:pt x="16" y="2"/>
                    <a:pt x="15" y="4"/>
                    <a:pt x="14" y="7"/>
                  </a:cubicBezTo>
                  <a:cubicBezTo>
                    <a:pt x="15" y="4"/>
                    <a:pt x="16" y="2"/>
                    <a:pt x="17" y="0"/>
                  </a:cubicBezTo>
                </a:path>
              </a:pathLst>
            </a:custGeom>
            <a:solidFill>
              <a:srgbClr val="CF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8" name="Freeform 72"/>
            <p:cNvSpPr>
              <a:spLocks noChangeArrowheads="1"/>
            </p:cNvSpPr>
            <p:nvPr/>
          </p:nvSpPr>
          <p:spPr bwMode="auto">
            <a:xfrm>
              <a:off x="538163" y="1439863"/>
              <a:ext cx="350838" cy="344488"/>
            </a:xfrm>
            <a:custGeom>
              <a:avLst/>
              <a:gdLst>
                <a:gd name="T0" fmla="*/ 2147483647 w 93"/>
                <a:gd name="T1" fmla="*/ 0 h 92"/>
                <a:gd name="T2" fmla="*/ 2147483647 w 93"/>
                <a:gd name="T3" fmla="*/ 2147483647 h 92"/>
                <a:gd name="T4" fmla="*/ 2147483647 w 93"/>
                <a:gd name="T5" fmla="*/ 2147483647 h 92"/>
                <a:gd name="T6" fmla="*/ 2147483647 w 93"/>
                <a:gd name="T7" fmla="*/ 2147483647 h 92"/>
                <a:gd name="T8" fmla="*/ 2147483647 w 93"/>
                <a:gd name="T9" fmla="*/ 2147483647 h 92"/>
                <a:gd name="T10" fmla="*/ 2147483647 w 93"/>
                <a:gd name="T11" fmla="*/ 2147483647 h 92"/>
                <a:gd name="T12" fmla="*/ 0 w 93"/>
                <a:gd name="T13" fmla="*/ 2147483647 h 92"/>
                <a:gd name="T14" fmla="*/ 2147483647 w 93"/>
                <a:gd name="T15" fmla="*/ 2147483647 h 92"/>
                <a:gd name="T16" fmla="*/ 2147483647 w 93"/>
                <a:gd name="T17" fmla="*/ 2147483647 h 92"/>
                <a:gd name="T18" fmla="*/ 2147483647 w 93"/>
                <a:gd name="T19" fmla="*/ 2147483647 h 92"/>
                <a:gd name="T20" fmla="*/ 2147483647 w 93"/>
                <a:gd name="T21" fmla="*/ 2147483647 h 92"/>
                <a:gd name="T22" fmla="*/ 2147483647 w 93"/>
                <a:gd name="T23" fmla="*/ 2147483647 h 92"/>
                <a:gd name="T24" fmla="*/ 2147483647 w 93"/>
                <a:gd name="T25" fmla="*/ 2147483647 h 92"/>
                <a:gd name="T26" fmla="*/ 2147483647 w 93"/>
                <a:gd name="T27" fmla="*/ 2147483647 h 92"/>
                <a:gd name="T28" fmla="*/ 2147483647 w 93"/>
                <a:gd name="T29" fmla="*/ 2147483647 h 92"/>
                <a:gd name="T30" fmla="*/ 2147483647 w 93"/>
                <a:gd name="T31" fmla="*/ 2147483647 h 92"/>
                <a:gd name="T32" fmla="*/ 2147483647 w 93"/>
                <a:gd name="T33" fmla="*/ 2147483647 h 92"/>
                <a:gd name="T34" fmla="*/ 2147483647 w 93"/>
                <a:gd name="T35" fmla="*/ 2147483647 h 92"/>
                <a:gd name="T36" fmla="*/ 2147483647 w 93"/>
                <a:gd name="T37" fmla="*/ 2147483647 h 92"/>
                <a:gd name="T38" fmla="*/ 2147483647 w 93"/>
                <a:gd name="T39" fmla="*/ 2147483647 h 92"/>
                <a:gd name="T40" fmla="*/ 2147483647 w 93"/>
                <a:gd name="T41" fmla="*/ 2147483647 h 92"/>
                <a:gd name="T42" fmla="*/ 2147483647 w 93"/>
                <a:gd name="T43" fmla="*/ 2147483647 h 92"/>
                <a:gd name="T44" fmla="*/ 2147483647 w 93"/>
                <a:gd name="T45" fmla="*/ 2147483647 h 92"/>
                <a:gd name="T46" fmla="*/ 2147483647 w 93"/>
                <a:gd name="T47" fmla="*/ 2147483647 h 92"/>
                <a:gd name="T48" fmla="*/ 2147483647 w 93"/>
                <a:gd name="T49" fmla="*/ 2147483647 h 92"/>
                <a:gd name="T50" fmla="*/ 2147483647 w 93"/>
                <a:gd name="T51" fmla="*/ 2147483647 h 92"/>
                <a:gd name="T52" fmla="*/ 2147483647 w 93"/>
                <a:gd name="T53" fmla="*/ 2147483647 h 92"/>
                <a:gd name="T54" fmla="*/ 2147483647 w 93"/>
                <a:gd name="T55" fmla="*/ 2147483647 h 92"/>
                <a:gd name="T56" fmla="*/ 2147483647 w 93"/>
                <a:gd name="T57" fmla="*/ 2147483647 h 92"/>
                <a:gd name="T58" fmla="*/ 2147483647 w 93"/>
                <a:gd name="T59" fmla="*/ 2147483647 h 92"/>
                <a:gd name="T60" fmla="*/ 2147483647 w 93"/>
                <a:gd name="T61" fmla="*/ 2147483647 h 92"/>
                <a:gd name="T62" fmla="*/ 2147483647 w 93"/>
                <a:gd name="T63" fmla="*/ 2147483647 h 92"/>
                <a:gd name="T64" fmla="*/ 2147483647 w 93"/>
                <a:gd name="T65" fmla="*/ 2147483647 h 92"/>
                <a:gd name="T66" fmla="*/ 2147483647 w 93"/>
                <a:gd name="T67" fmla="*/ 0 h 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3"/>
                <a:gd name="T103" fmla="*/ 0 h 92"/>
                <a:gd name="T104" fmla="*/ 93 w 93"/>
                <a:gd name="T105" fmla="*/ 92 h 9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3" h="92">
                  <a:moveTo>
                    <a:pt x="31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21"/>
                    <a:pt x="5" y="26"/>
                    <a:pt x="4" y="31"/>
                  </a:cubicBezTo>
                  <a:cubicBezTo>
                    <a:pt x="1" y="43"/>
                    <a:pt x="0" y="55"/>
                    <a:pt x="0" y="64"/>
                  </a:cubicBezTo>
                  <a:cubicBezTo>
                    <a:pt x="1" y="72"/>
                    <a:pt x="3" y="76"/>
                    <a:pt x="3" y="76"/>
                  </a:cubicBezTo>
                  <a:cubicBezTo>
                    <a:pt x="9" y="83"/>
                    <a:pt x="9" y="89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10" y="90"/>
                    <a:pt x="11" y="90"/>
                  </a:cubicBezTo>
                  <a:cubicBezTo>
                    <a:pt x="12" y="89"/>
                    <a:pt x="14" y="89"/>
                    <a:pt x="15" y="89"/>
                  </a:cubicBezTo>
                  <a:cubicBezTo>
                    <a:pt x="18" y="89"/>
                    <a:pt x="21" y="90"/>
                    <a:pt x="23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24" y="91"/>
                    <a:pt x="26" y="92"/>
                    <a:pt x="27" y="92"/>
                  </a:cubicBezTo>
                  <a:cubicBezTo>
                    <a:pt x="27" y="92"/>
                    <a:pt x="28" y="92"/>
                    <a:pt x="28" y="92"/>
                  </a:cubicBezTo>
                  <a:cubicBezTo>
                    <a:pt x="33" y="92"/>
                    <a:pt x="39" y="90"/>
                    <a:pt x="44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51" y="80"/>
                    <a:pt x="54" y="78"/>
                    <a:pt x="57" y="78"/>
                  </a:cubicBezTo>
                  <a:cubicBezTo>
                    <a:pt x="60" y="78"/>
                    <a:pt x="63" y="80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8" y="82"/>
                    <a:pt x="71" y="82"/>
                    <a:pt x="74" y="82"/>
                  </a:cubicBezTo>
                  <a:cubicBezTo>
                    <a:pt x="79" y="82"/>
                    <a:pt x="84" y="81"/>
                    <a:pt x="86" y="79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91" y="68"/>
                    <a:pt x="93" y="65"/>
                    <a:pt x="93" y="65"/>
                  </a:cubicBezTo>
                  <a:cubicBezTo>
                    <a:pt x="93" y="65"/>
                    <a:pt x="93" y="65"/>
                    <a:pt x="93" y="65"/>
                  </a:cubicBezTo>
                  <a:cubicBezTo>
                    <a:pt x="87" y="70"/>
                    <a:pt x="79" y="72"/>
                    <a:pt x="72" y="72"/>
                  </a:cubicBezTo>
                  <a:cubicBezTo>
                    <a:pt x="60" y="72"/>
                    <a:pt x="48" y="67"/>
                    <a:pt x="46" y="65"/>
                  </a:cubicBezTo>
                  <a:cubicBezTo>
                    <a:pt x="37" y="62"/>
                    <a:pt x="30" y="59"/>
                    <a:pt x="30" y="59"/>
                  </a:cubicBezTo>
                  <a:cubicBezTo>
                    <a:pt x="30" y="59"/>
                    <a:pt x="30" y="59"/>
                    <a:pt x="30" y="58"/>
                  </a:cubicBezTo>
                  <a:cubicBezTo>
                    <a:pt x="29" y="57"/>
                    <a:pt x="7" y="42"/>
                    <a:pt x="20" y="16"/>
                  </a:cubicBezTo>
                  <a:cubicBezTo>
                    <a:pt x="24" y="10"/>
                    <a:pt x="27" y="4"/>
                    <a:pt x="31" y="0"/>
                  </a:cubicBezTo>
                </a:path>
              </a:pathLst>
            </a:custGeom>
            <a:solidFill>
              <a:srgbClr val="D4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69" name="Freeform 73"/>
            <p:cNvSpPr>
              <a:spLocks noEditPoints="1" noChangeArrowheads="1"/>
            </p:cNvSpPr>
            <p:nvPr/>
          </p:nvSpPr>
          <p:spPr bwMode="auto">
            <a:xfrm>
              <a:off x="538163" y="1555750"/>
              <a:ext cx="34925" cy="222250"/>
            </a:xfrm>
            <a:custGeom>
              <a:avLst/>
              <a:gdLst>
                <a:gd name="T0" fmla="*/ 2147483647 w 9"/>
                <a:gd name="T1" fmla="*/ 2147483647 h 59"/>
                <a:gd name="T2" fmla="*/ 2147483647 w 9"/>
                <a:gd name="T3" fmla="*/ 2147483647 h 59"/>
                <a:gd name="T4" fmla="*/ 2147483647 w 9"/>
                <a:gd name="T5" fmla="*/ 2147483647 h 59"/>
                <a:gd name="T6" fmla="*/ 2147483647 w 9"/>
                <a:gd name="T7" fmla="*/ 2147483647 h 59"/>
                <a:gd name="T8" fmla="*/ 2147483647 w 9"/>
                <a:gd name="T9" fmla="*/ 0 h 59"/>
                <a:gd name="T10" fmla="*/ 0 w 9"/>
                <a:gd name="T11" fmla="*/ 2147483647 h 59"/>
                <a:gd name="T12" fmla="*/ 2147483647 w 9"/>
                <a:gd name="T13" fmla="*/ 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"/>
                <a:gd name="T22" fmla="*/ 0 h 59"/>
                <a:gd name="T23" fmla="*/ 9 w 9"/>
                <a:gd name="T24" fmla="*/ 59 h 5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" h="59">
                  <a:moveTo>
                    <a:pt x="9" y="59"/>
                  </a:move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moveTo>
                    <a:pt x="4" y="0"/>
                  </a:moveTo>
                  <a:cubicBezTo>
                    <a:pt x="0" y="15"/>
                    <a:pt x="0" y="25"/>
                    <a:pt x="0" y="33"/>
                  </a:cubicBezTo>
                  <a:cubicBezTo>
                    <a:pt x="0" y="24"/>
                    <a:pt x="1" y="12"/>
                    <a:pt x="4" y="0"/>
                  </a:cubicBezTo>
                </a:path>
              </a:pathLst>
            </a:custGeom>
            <a:solidFill>
              <a:srgbClr val="D5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0" name="Freeform 74"/>
            <p:cNvSpPr>
              <a:spLocks noEditPoints="1" noChangeArrowheads="1"/>
            </p:cNvSpPr>
            <p:nvPr/>
          </p:nvSpPr>
          <p:spPr bwMode="auto">
            <a:xfrm>
              <a:off x="579438" y="1743075"/>
              <a:ext cx="207963" cy="41275"/>
            </a:xfrm>
            <a:custGeom>
              <a:avLst/>
              <a:gdLst>
                <a:gd name="T0" fmla="*/ 2147483647 w 55"/>
                <a:gd name="T1" fmla="*/ 2147483647 h 11"/>
                <a:gd name="T2" fmla="*/ 0 w 55"/>
                <a:gd name="T3" fmla="*/ 2147483647 h 11"/>
                <a:gd name="T4" fmla="*/ 2147483647 w 55"/>
                <a:gd name="T5" fmla="*/ 2147483647 h 11"/>
                <a:gd name="T6" fmla="*/ 2147483647 w 55"/>
                <a:gd name="T7" fmla="*/ 2147483647 h 11"/>
                <a:gd name="T8" fmla="*/ 2147483647 w 55"/>
                <a:gd name="T9" fmla="*/ 2147483647 h 11"/>
                <a:gd name="T10" fmla="*/ 2147483647 w 55"/>
                <a:gd name="T11" fmla="*/ 2147483647 h 11"/>
                <a:gd name="T12" fmla="*/ 2147483647 w 55"/>
                <a:gd name="T13" fmla="*/ 2147483647 h 11"/>
                <a:gd name="T14" fmla="*/ 2147483647 w 55"/>
                <a:gd name="T15" fmla="*/ 2147483647 h 11"/>
                <a:gd name="T16" fmla="*/ 2147483647 w 55"/>
                <a:gd name="T17" fmla="*/ 2147483647 h 11"/>
                <a:gd name="T18" fmla="*/ 2147483647 w 55"/>
                <a:gd name="T19" fmla="*/ 2147483647 h 11"/>
                <a:gd name="T20" fmla="*/ 2147483647 w 55"/>
                <a:gd name="T21" fmla="*/ 0 h 11"/>
                <a:gd name="T22" fmla="*/ 2147483647 w 55"/>
                <a:gd name="T23" fmla="*/ 0 h 11"/>
                <a:gd name="T24" fmla="*/ 2147483647 w 55"/>
                <a:gd name="T25" fmla="*/ 0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5"/>
                <a:gd name="T40" fmla="*/ 0 h 11"/>
                <a:gd name="T41" fmla="*/ 55 w 55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5" h="11">
                  <a:moveTo>
                    <a:pt x="4" y="8"/>
                  </a:moveTo>
                  <a:cubicBezTo>
                    <a:pt x="3" y="8"/>
                    <a:pt x="1" y="8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5" y="9"/>
                    <a:pt x="8" y="9"/>
                    <a:pt x="12" y="10"/>
                  </a:cubicBezTo>
                  <a:cubicBezTo>
                    <a:pt x="10" y="9"/>
                    <a:pt x="7" y="8"/>
                    <a:pt x="4" y="8"/>
                  </a:cubicBezTo>
                  <a:moveTo>
                    <a:pt x="33" y="6"/>
                  </a:moveTo>
                  <a:cubicBezTo>
                    <a:pt x="28" y="9"/>
                    <a:pt x="22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8" y="11"/>
                    <a:pt x="20" y="11"/>
                    <a:pt x="21" y="11"/>
                  </a:cubicBezTo>
                  <a:cubicBezTo>
                    <a:pt x="25" y="11"/>
                    <a:pt x="28" y="10"/>
                    <a:pt x="33" y="6"/>
                  </a:cubicBezTo>
                  <a:moveTo>
                    <a:pt x="53" y="0"/>
                  </a:moveTo>
                  <a:cubicBezTo>
                    <a:pt x="54" y="0"/>
                    <a:pt x="54" y="0"/>
                    <a:pt x="55" y="0"/>
                  </a:cubicBezTo>
                  <a:cubicBezTo>
                    <a:pt x="54" y="0"/>
                    <a:pt x="54" y="0"/>
                    <a:pt x="53" y="0"/>
                  </a:cubicBezTo>
                </a:path>
              </a:pathLst>
            </a:custGeom>
            <a:solidFill>
              <a:srgbClr val="D3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1" name="Freeform 75"/>
            <p:cNvSpPr>
              <a:spLocks noChangeArrowheads="1"/>
            </p:cNvSpPr>
            <p:nvPr/>
          </p:nvSpPr>
          <p:spPr bwMode="auto">
            <a:xfrm>
              <a:off x="862013" y="1717675"/>
              <a:ext cx="11113" cy="19050"/>
            </a:xfrm>
            <a:custGeom>
              <a:avLst/>
              <a:gdLst>
                <a:gd name="T0" fmla="*/ 2147483647 w 3"/>
                <a:gd name="T1" fmla="*/ 0 h 5"/>
                <a:gd name="T2" fmla="*/ 0 w 3"/>
                <a:gd name="T3" fmla="*/ 2147483647 h 5"/>
                <a:gd name="T4" fmla="*/ 2147483647 w 3"/>
                <a:gd name="T5" fmla="*/ 2147483647 h 5"/>
                <a:gd name="T6" fmla="*/ 2147483647 w 3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5"/>
                <a:gd name="T14" fmla="*/ 3 w 3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5">
                  <a:moveTo>
                    <a:pt x="3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1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2" name="Freeform 76"/>
            <p:cNvSpPr>
              <a:spLocks noChangeArrowheads="1"/>
            </p:cNvSpPr>
            <p:nvPr/>
          </p:nvSpPr>
          <p:spPr bwMode="auto">
            <a:xfrm>
              <a:off x="534988" y="1325563"/>
              <a:ext cx="466725" cy="331788"/>
            </a:xfrm>
            <a:custGeom>
              <a:avLst/>
              <a:gdLst>
                <a:gd name="T0" fmla="*/ 2147483647 w 124"/>
                <a:gd name="T1" fmla="*/ 0 h 88"/>
                <a:gd name="T2" fmla="*/ 2147483647 w 124"/>
                <a:gd name="T3" fmla="*/ 2147483647 h 88"/>
                <a:gd name="T4" fmla="*/ 2147483647 w 124"/>
                <a:gd name="T5" fmla="*/ 2147483647 h 88"/>
                <a:gd name="T6" fmla="*/ 2147483647 w 124"/>
                <a:gd name="T7" fmla="*/ 2147483647 h 88"/>
                <a:gd name="T8" fmla="*/ 2147483647 w 124"/>
                <a:gd name="T9" fmla="*/ 2147483647 h 88"/>
                <a:gd name="T10" fmla="*/ 2147483647 w 124"/>
                <a:gd name="T11" fmla="*/ 2147483647 h 88"/>
                <a:gd name="T12" fmla="*/ 2147483647 w 124"/>
                <a:gd name="T13" fmla="*/ 2147483647 h 88"/>
                <a:gd name="T14" fmla="*/ 2147483647 w 124"/>
                <a:gd name="T15" fmla="*/ 2147483647 h 88"/>
                <a:gd name="T16" fmla="*/ 2147483647 w 124"/>
                <a:gd name="T17" fmla="*/ 2147483647 h 88"/>
                <a:gd name="T18" fmla="*/ 2147483647 w 124"/>
                <a:gd name="T19" fmla="*/ 2147483647 h 88"/>
                <a:gd name="T20" fmla="*/ 2147483647 w 124"/>
                <a:gd name="T21" fmla="*/ 2147483647 h 88"/>
                <a:gd name="T22" fmla="*/ 2147483647 w 124"/>
                <a:gd name="T23" fmla="*/ 2147483647 h 88"/>
                <a:gd name="T24" fmla="*/ 2147483647 w 124"/>
                <a:gd name="T25" fmla="*/ 2147483647 h 88"/>
                <a:gd name="T26" fmla="*/ 2147483647 w 124"/>
                <a:gd name="T27" fmla="*/ 2147483647 h 88"/>
                <a:gd name="T28" fmla="*/ 2147483647 w 124"/>
                <a:gd name="T29" fmla="*/ 2147483647 h 88"/>
                <a:gd name="T30" fmla="*/ 2147483647 w 124"/>
                <a:gd name="T31" fmla="*/ 2147483647 h 88"/>
                <a:gd name="T32" fmla="*/ 2147483647 w 124"/>
                <a:gd name="T33" fmla="*/ 2147483647 h 88"/>
                <a:gd name="T34" fmla="*/ 2147483647 w 124"/>
                <a:gd name="T35" fmla="*/ 2147483647 h 88"/>
                <a:gd name="T36" fmla="*/ 2147483647 w 124"/>
                <a:gd name="T37" fmla="*/ 2147483647 h 88"/>
                <a:gd name="T38" fmla="*/ 2147483647 w 124"/>
                <a:gd name="T39" fmla="*/ 2147483647 h 88"/>
                <a:gd name="T40" fmla="*/ 2147483647 w 124"/>
                <a:gd name="T41" fmla="*/ 2147483647 h 88"/>
                <a:gd name="T42" fmla="*/ 2147483647 w 124"/>
                <a:gd name="T43" fmla="*/ 2147483647 h 88"/>
                <a:gd name="T44" fmla="*/ 2147483647 w 124"/>
                <a:gd name="T45" fmla="*/ 2147483647 h 88"/>
                <a:gd name="T46" fmla="*/ 2147483647 w 124"/>
                <a:gd name="T47" fmla="*/ 0 h 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4"/>
                <a:gd name="T73" fmla="*/ 0 h 88"/>
                <a:gd name="T74" fmla="*/ 124 w 124"/>
                <a:gd name="T75" fmla="*/ 88 h 8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4" h="88">
                  <a:moveTo>
                    <a:pt x="90" y="0"/>
                  </a:moveTo>
                  <a:cubicBezTo>
                    <a:pt x="81" y="0"/>
                    <a:pt x="74" y="2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47" y="14"/>
                    <a:pt x="33" y="29"/>
                    <a:pt x="33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3"/>
                    <a:pt x="0" y="62"/>
                    <a:pt x="31" y="88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1" y="88"/>
                    <a:pt x="34" y="86"/>
                    <a:pt x="36" y="85"/>
                  </a:cubicBezTo>
                  <a:cubicBezTo>
                    <a:pt x="37" y="84"/>
                    <a:pt x="34" y="76"/>
                    <a:pt x="33" y="68"/>
                  </a:cubicBezTo>
                  <a:cubicBezTo>
                    <a:pt x="33" y="65"/>
                    <a:pt x="34" y="64"/>
                    <a:pt x="36" y="64"/>
                  </a:cubicBezTo>
                  <a:cubicBezTo>
                    <a:pt x="39" y="64"/>
                    <a:pt x="42" y="66"/>
                    <a:pt x="43" y="68"/>
                  </a:cubicBezTo>
                  <a:cubicBezTo>
                    <a:pt x="45" y="72"/>
                    <a:pt x="49" y="76"/>
                    <a:pt x="53" y="78"/>
                  </a:cubicBezTo>
                  <a:cubicBezTo>
                    <a:pt x="53" y="78"/>
                    <a:pt x="54" y="78"/>
                    <a:pt x="54" y="78"/>
                  </a:cubicBezTo>
                  <a:cubicBezTo>
                    <a:pt x="57" y="78"/>
                    <a:pt x="57" y="75"/>
                    <a:pt x="57" y="75"/>
                  </a:cubicBezTo>
                  <a:cubicBezTo>
                    <a:pt x="40" y="38"/>
                    <a:pt x="77" y="22"/>
                    <a:pt x="77" y="22"/>
                  </a:cubicBezTo>
                  <a:cubicBezTo>
                    <a:pt x="79" y="21"/>
                    <a:pt x="81" y="20"/>
                    <a:pt x="84" y="20"/>
                  </a:cubicBezTo>
                  <a:cubicBezTo>
                    <a:pt x="96" y="20"/>
                    <a:pt x="109" y="36"/>
                    <a:pt x="111" y="45"/>
                  </a:cubicBezTo>
                  <a:cubicBezTo>
                    <a:pt x="111" y="49"/>
                    <a:pt x="113" y="50"/>
                    <a:pt x="114" y="50"/>
                  </a:cubicBezTo>
                  <a:cubicBezTo>
                    <a:pt x="118" y="50"/>
                    <a:pt x="122" y="45"/>
                    <a:pt x="122" y="44"/>
                  </a:cubicBezTo>
                  <a:cubicBezTo>
                    <a:pt x="123" y="43"/>
                    <a:pt x="123" y="42"/>
                    <a:pt x="123" y="41"/>
                  </a:cubicBezTo>
                  <a:cubicBezTo>
                    <a:pt x="124" y="34"/>
                    <a:pt x="122" y="26"/>
                    <a:pt x="119" y="20"/>
                  </a:cubicBezTo>
                  <a:cubicBezTo>
                    <a:pt x="115" y="13"/>
                    <a:pt x="111" y="7"/>
                    <a:pt x="109" y="4"/>
                  </a:cubicBezTo>
                  <a:cubicBezTo>
                    <a:pt x="109" y="4"/>
                    <a:pt x="109" y="4"/>
                    <a:pt x="109" y="3"/>
                  </a:cubicBezTo>
                  <a:cubicBezTo>
                    <a:pt x="101" y="1"/>
                    <a:pt x="95" y="0"/>
                    <a:pt x="90" y="0"/>
                  </a:cubicBezTo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3" name="Freeform 77"/>
            <p:cNvSpPr>
              <a:spLocks noChangeArrowheads="1"/>
            </p:cNvSpPr>
            <p:nvPr/>
          </p:nvSpPr>
          <p:spPr bwMode="auto">
            <a:xfrm>
              <a:off x="655638" y="1344613"/>
              <a:ext cx="127000" cy="95250"/>
            </a:xfrm>
            <a:custGeom>
              <a:avLst/>
              <a:gdLst>
                <a:gd name="T0" fmla="*/ 2147483647 w 34"/>
                <a:gd name="T1" fmla="*/ 0 h 25"/>
                <a:gd name="T2" fmla="*/ 0 w 34"/>
                <a:gd name="T3" fmla="*/ 2147483647 h 25"/>
                <a:gd name="T4" fmla="*/ 0 w 34"/>
                <a:gd name="T5" fmla="*/ 2147483647 h 25"/>
                <a:gd name="T6" fmla="*/ 0 w 34"/>
                <a:gd name="T7" fmla="*/ 2147483647 h 25"/>
                <a:gd name="T8" fmla="*/ 2147483647 w 34"/>
                <a:gd name="T9" fmla="*/ 2147483647 h 25"/>
                <a:gd name="T10" fmla="*/ 0 w 34"/>
                <a:gd name="T11" fmla="*/ 2147483647 h 25"/>
                <a:gd name="T12" fmla="*/ 0 w 34"/>
                <a:gd name="T13" fmla="*/ 2147483647 h 25"/>
                <a:gd name="T14" fmla="*/ 2147483647 w 34"/>
                <a:gd name="T15" fmla="*/ 2147483647 h 25"/>
                <a:gd name="T16" fmla="*/ 2147483647 w 34"/>
                <a:gd name="T17" fmla="*/ 0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"/>
                <a:gd name="T28" fmla="*/ 0 h 25"/>
                <a:gd name="T29" fmla="*/ 34 w 34"/>
                <a:gd name="T30" fmla="*/ 25 h 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" h="25">
                  <a:moveTo>
                    <a:pt x="34" y="0"/>
                  </a:moveTo>
                  <a:cubicBezTo>
                    <a:pt x="25" y="3"/>
                    <a:pt x="12" y="10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5" y="9"/>
                    <a:pt x="34" y="0"/>
                  </a:cubicBezTo>
                </a:path>
              </a:pathLst>
            </a:custGeom>
            <a:solidFill>
              <a:srgbClr val="FB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4" name="Freeform 78"/>
            <p:cNvSpPr>
              <a:spLocks noChangeArrowheads="1"/>
            </p:cNvSpPr>
            <p:nvPr/>
          </p:nvSpPr>
          <p:spPr bwMode="auto">
            <a:xfrm>
              <a:off x="944563" y="1338263"/>
              <a:ext cx="1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A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5" name="Freeform 79"/>
            <p:cNvSpPr>
              <a:spLocks noChangeArrowheads="1"/>
            </p:cNvSpPr>
            <p:nvPr/>
          </p:nvSpPr>
          <p:spPr bwMode="auto">
            <a:xfrm>
              <a:off x="982663" y="1401763"/>
              <a:ext cx="22225" cy="79375"/>
            </a:xfrm>
            <a:custGeom>
              <a:avLst/>
              <a:gdLst>
                <a:gd name="T0" fmla="*/ 0 w 6"/>
                <a:gd name="T1" fmla="*/ 0 h 21"/>
                <a:gd name="T2" fmla="*/ 2147483647 w 6"/>
                <a:gd name="T3" fmla="*/ 2147483647 h 21"/>
                <a:gd name="T4" fmla="*/ 0 w 6"/>
                <a:gd name="T5" fmla="*/ 0 h 21"/>
                <a:gd name="T6" fmla="*/ 0 60000 65536"/>
                <a:gd name="T7" fmla="*/ 0 60000 65536"/>
                <a:gd name="T8" fmla="*/ 0 60000 65536"/>
                <a:gd name="T9" fmla="*/ 0 w 6"/>
                <a:gd name="T10" fmla="*/ 0 h 21"/>
                <a:gd name="T11" fmla="*/ 6 w 6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21">
                  <a:moveTo>
                    <a:pt x="0" y="0"/>
                  </a:moveTo>
                  <a:cubicBezTo>
                    <a:pt x="3" y="6"/>
                    <a:pt x="5" y="14"/>
                    <a:pt x="4" y="21"/>
                  </a:cubicBezTo>
                  <a:cubicBezTo>
                    <a:pt x="6" y="15"/>
                    <a:pt x="3" y="7"/>
                    <a:pt x="0" y="0"/>
                  </a:cubicBezTo>
                </a:path>
              </a:pathLst>
            </a:custGeom>
            <a:solidFill>
              <a:srgbClr val="FA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6" name="Freeform 80"/>
            <p:cNvSpPr>
              <a:spLocks noChangeArrowheads="1"/>
            </p:cNvSpPr>
            <p:nvPr/>
          </p:nvSpPr>
          <p:spPr bwMode="auto">
            <a:xfrm>
              <a:off x="655638" y="1435100"/>
              <a:ext cx="3175" cy="4763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2147483647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A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7" name="Freeform 81"/>
            <p:cNvSpPr>
              <a:spLocks noChangeArrowheads="1"/>
            </p:cNvSpPr>
            <p:nvPr/>
          </p:nvSpPr>
          <p:spPr bwMode="auto">
            <a:xfrm>
              <a:off x="534988" y="1439863"/>
              <a:ext cx="120650" cy="217488"/>
            </a:xfrm>
            <a:custGeom>
              <a:avLst/>
              <a:gdLst>
                <a:gd name="T0" fmla="*/ 2147483647 w 32"/>
                <a:gd name="T1" fmla="*/ 0 h 58"/>
                <a:gd name="T2" fmla="*/ 2147483647 w 32"/>
                <a:gd name="T3" fmla="*/ 0 h 58"/>
                <a:gd name="T4" fmla="*/ 2147483647 w 32"/>
                <a:gd name="T5" fmla="*/ 2147483647 h 58"/>
                <a:gd name="T6" fmla="*/ 2147483647 w 32"/>
                <a:gd name="T7" fmla="*/ 2147483647 h 58"/>
                <a:gd name="T8" fmla="*/ 2147483647 w 32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58"/>
                <a:gd name="T17" fmla="*/ 32 w 3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58"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8" y="4"/>
                    <a:pt x="25" y="10"/>
                    <a:pt x="21" y="16"/>
                  </a:cubicBezTo>
                  <a:cubicBezTo>
                    <a:pt x="8" y="42"/>
                    <a:pt x="30" y="57"/>
                    <a:pt x="31" y="58"/>
                  </a:cubicBezTo>
                  <a:cubicBezTo>
                    <a:pt x="0" y="32"/>
                    <a:pt x="32" y="3"/>
                    <a:pt x="32" y="0"/>
                  </a:cubicBezTo>
                </a:path>
              </a:pathLst>
            </a:custGeom>
            <a:solidFill>
              <a:srgbClr val="FB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8" name="Freeform 82"/>
            <p:cNvSpPr>
              <a:spLocks noChangeArrowheads="1"/>
            </p:cNvSpPr>
            <p:nvPr/>
          </p:nvSpPr>
          <p:spPr bwMode="auto">
            <a:xfrm>
              <a:off x="711201" y="1533525"/>
              <a:ext cx="260350" cy="165100"/>
            </a:xfrm>
            <a:custGeom>
              <a:avLst/>
              <a:gdLst>
                <a:gd name="T0" fmla="*/ 2147483647 w 69"/>
                <a:gd name="T1" fmla="*/ 0 h 44"/>
                <a:gd name="T2" fmla="*/ 2147483647 w 69"/>
                <a:gd name="T3" fmla="*/ 2147483647 h 44"/>
                <a:gd name="T4" fmla="*/ 2147483647 w 69"/>
                <a:gd name="T5" fmla="*/ 2147483647 h 44"/>
                <a:gd name="T6" fmla="*/ 2147483647 w 69"/>
                <a:gd name="T7" fmla="*/ 2147483647 h 44"/>
                <a:gd name="T8" fmla="*/ 2147483647 w 69"/>
                <a:gd name="T9" fmla="*/ 2147483647 h 44"/>
                <a:gd name="T10" fmla="*/ 2147483647 w 69"/>
                <a:gd name="T11" fmla="*/ 2147483647 h 44"/>
                <a:gd name="T12" fmla="*/ 0 w 69"/>
                <a:gd name="T13" fmla="*/ 2147483647 h 44"/>
                <a:gd name="T14" fmla="*/ 0 w 69"/>
                <a:gd name="T15" fmla="*/ 2147483647 h 44"/>
                <a:gd name="T16" fmla="*/ 2147483647 w 69"/>
                <a:gd name="T17" fmla="*/ 2147483647 h 44"/>
                <a:gd name="T18" fmla="*/ 2147483647 w 69"/>
                <a:gd name="T19" fmla="*/ 2147483647 h 44"/>
                <a:gd name="T20" fmla="*/ 2147483647 w 69"/>
                <a:gd name="T21" fmla="*/ 2147483647 h 44"/>
                <a:gd name="T22" fmla="*/ 2147483647 w 69"/>
                <a:gd name="T23" fmla="*/ 2147483647 h 44"/>
                <a:gd name="T24" fmla="*/ 2147483647 w 69"/>
                <a:gd name="T25" fmla="*/ 2147483647 h 44"/>
                <a:gd name="T26" fmla="*/ 2147483647 w 69"/>
                <a:gd name="T27" fmla="*/ 2147483647 h 44"/>
                <a:gd name="T28" fmla="*/ 2147483647 w 69"/>
                <a:gd name="T29" fmla="*/ 0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9"/>
                <a:gd name="T46" fmla="*/ 0 h 44"/>
                <a:gd name="T47" fmla="*/ 69 w 69"/>
                <a:gd name="T48" fmla="*/ 44 h 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9" h="44">
                  <a:moveTo>
                    <a:pt x="68" y="0"/>
                  </a:moveTo>
                  <a:cubicBezTo>
                    <a:pt x="67" y="0"/>
                    <a:pt x="61" y="8"/>
                    <a:pt x="55" y="13"/>
                  </a:cubicBezTo>
                  <a:cubicBezTo>
                    <a:pt x="48" y="18"/>
                    <a:pt x="46" y="22"/>
                    <a:pt x="42" y="22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6" y="22"/>
                    <a:pt x="23" y="29"/>
                    <a:pt x="16" y="34"/>
                  </a:cubicBezTo>
                  <a:cubicBezTo>
                    <a:pt x="10" y="38"/>
                    <a:pt x="1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2"/>
                    <a:pt x="16" y="44"/>
                    <a:pt x="25" y="44"/>
                  </a:cubicBezTo>
                  <a:cubicBezTo>
                    <a:pt x="32" y="44"/>
                    <a:pt x="40" y="43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51" y="33"/>
                    <a:pt x="59" y="21"/>
                    <a:pt x="65" y="12"/>
                  </a:cubicBezTo>
                  <a:cubicBezTo>
                    <a:pt x="67" y="8"/>
                    <a:pt x="68" y="5"/>
                    <a:pt x="69" y="3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rgbClr val="EE3D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79" name="Freeform 83"/>
            <p:cNvSpPr>
              <a:spLocks noChangeArrowheads="1"/>
            </p:cNvSpPr>
            <p:nvPr/>
          </p:nvSpPr>
          <p:spPr bwMode="auto">
            <a:xfrm>
              <a:off x="889001" y="1577975"/>
              <a:ext cx="66675" cy="104775"/>
            </a:xfrm>
            <a:custGeom>
              <a:avLst/>
              <a:gdLst>
                <a:gd name="T0" fmla="*/ 2147483647 w 18"/>
                <a:gd name="T1" fmla="*/ 0 h 28"/>
                <a:gd name="T2" fmla="*/ 0 w 18"/>
                <a:gd name="T3" fmla="*/ 2147483647 h 28"/>
                <a:gd name="T4" fmla="*/ 2147483647 w 18"/>
                <a:gd name="T5" fmla="*/ 0 h 28"/>
                <a:gd name="T6" fmla="*/ 0 60000 65536"/>
                <a:gd name="T7" fmla="*/ 0 60000 65536"/>
                <a:gd name="T8" fmla="*/ 0 60000 65536"/>
                <a:gd name="T9" fmla="*/ 0 w 18"/>
                <a:gd name="T10" fmla="*/ 0 h 28"/>
                <a:gd name="T11" fmla="*/ 18 w 18"/>
                <a:gd name="T12" fmla="*/ 28 h 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8">
                  <a:moveTo>
                    <a:pt x="18" y="0"/>
                  </a:moveTo>
                  <a:cubicBezTo>
                    <a:pt x="12" y="9"/>
                    <a:pt x="4" y="21"/>
                    <a:pt x="0" y="28"/>
                  </a:cubicBezTo>
                  <a:cubicBezTo>
                    <a:pt x="0" y="28"/>
                    <a:pt x="11" y="12"/>
                    <a:pt x="18" y="0"/>
                  </a:cubicBezTo>
                </a:path>
              </a:pathLst>
            </a:custGeom>
            <a:solidFill>
              <a:srgbClr val="EA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0" name="Freeform 84"/>
            <p:cNvSpPr>
              <a:spLocks noChangeArrowheads="1"/>
            </p:cNvSpPr>
            <p:nvPr/>
          </p:nvSpPr>
          <p:spPr bwMode="auto">
            <a:xfrm>
              <a:off x="711201" y="1682750"/>
              <a:ext cx="177800" cy="26988"/>
            </a:xfrm>
            <a:custGeom>
              <a:avLst/>
              <a:gdLst>
                <a:gd name="T0" fmla="*/ 2147483647 w 47"/>
                <a:gd name="T1" fmla="*/ 0 h 7"/>
                <a:gd name="T2" fmla="*/ 2147483647 w 47"/>
                <a:gd name="T3" fmla="*/ 2147483647 h 7"/>
                <a:gd name="T4" fmla="*/ 0 w 47"/>
                <a:gd name="T5" fmla="*/ 0 h 7"/>
                <a:gd name="T6" fmla="*/ 2147483647 w 47"/>
                <a:gd name="T7" fmla="*/ 2147483647 h 7"/>
                <a:gd name="T8" fmla="*/ 2147483647 w 4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7"/>
                <a:gd name="T17" fmla="*/ 47 w 4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7">
                  <a:moveTo>
                    <a:pt x="47" y="0"/>
                  </a:moveTo>
                  <a:cubicBezTo>
                    <a:pt x="40" y="3"/>
                    <a:pt x="32" y="4"/>
                    <a:pt x="25" y="4"/>
                  </a:cubicBezTo>
                  <a:cubicBezTo>
                    <a:pt x="16" y="4"/>
                    <a:pt x="7" y="2"/>
                    <a:pt x="0" y="0"/>
                  </a:cubicBezTo>
                  <a:cubicBezTo>
                    <a:pt x="2" y="2"/>
                    <a:pt x="14" y="7"/>
                    <a:pt x="26" y="7"/>
                  </a:cubicBezTo>
                  <a:cubicBezTo>
                    <a:pt x="33" y="7"/>
                    <a:pt x="41" y="5"/>
                    <a:pt x="47" y="0"/>
                  </a:cubicBezTo>
                </a:path>
              </a:pathLst>
            </a:custGeom>
            <a:solidFill>
              <a:srgbClr val="EB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1" name="Freeform 85"/>
            <p:cNvSpPr>
              <a:spLocks noChangeArrowheads="1"/>
            </p:cNvSpPr>
            <p:nvPr/>
          </p:nvSpPr>
          <p:spPr bwMode="auto">
            <a:xfrm>
              <a:off x="658813" y="1547813"/>
              <a:ext cx="260350" cy="128588"/>
            </a:xfrm>
            <a:custGeom>
              <a:avLst/>
              <a:gdLst>
                <a:gd name="T0" fmla="*/ 2147483647 w 69"/>
                <a:gd name="T1" fmla="*/ 0 h 34"/>
                <a:gd name="T2" fmla="*/ 2147483647 w 69"/>
                <a:gd name="T3" fmla="*/ 0 h 34"/>
                <a:gd name="T4" fmla="*/ 2147483647 w 69"/>
                <a:gd name="T5" fmla="*/ 2147483647 h 34"/>
                <a:gd name="T6" fmla="*/ 2147483647 w 69"/>
                <a:gd name="T7" fmla="*/ 2147483647 h 34"/>
                <a:gd name="T8" fmla="*/ 2147483647 w 69"/>
                <a:gd name="T9" fmla="*/ 2147483647 h 34"/>
                <a:gd name="T10" fmla="*/ 2147483647 w 69"/>
                <a:gd name="T11" fmla="*/ 2147483647 h 34"/>
                <a:gd name="T12" fmla="*/ 2147483647 w 69"/>
                <a:gd name="T13" fmla="*/ 2147483647 h 34"/>
                <a:gd name="T14" fmla="*/ 2147483647 w 69"/>
                <a:gd name="T15" fmla="*/ 2147483647 h 34"/>
                <a:gd name="T16" fmla="*/ 2147483647 w 69"/>
                <a:gd name="T17" fmla="*/ 2147483647 h 34"/>
                <a:gd name="T18" fmla="*/ 2147483647 w 69"/>
                <a:gd name="T19" fmla="*/ 2147483647 h 34"/>
                <a:gd name="T20" fmla="*/ 2147483647 w 69"/>
                <a:gd name="T21" fmla="*/ 2147483647 h 34"/>
                <a:gd name="T22" fmla="*/ 2147483647 w 69"/>
                <a:gd name="T23" fmla="*/ 2147483647 h 34"/>
                <a:gd name="T24" fmla="*/ 2147483647 w 69"/>
                <a:gd name="T25" fmla="*/ 2147483647 h 34"/>
                <a:gd name="T26" fmla="*/ 2147483647 w 69"/>
                <a:gd name="T27" fmla="*/ 2147483647 h 34"/>
                <a:gd name="T28" fmla="*/ 2147483647 w 69"/>
                <a:gd name="T29" fmla="*/ 2147483647 h 34"/>
                <a:gd name="T30" fmla="*/ 2147483647 w 69"/>
                <a:gd name="T31" fmla="*/ 0 h 34"/>
                <a:gd name="T32" fmla="*/ 2147483647 w 69"/>
                <a:gd name="T33" fmla="*/ 0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9"/>
                <a:gd name="T52" fmla="*/ 0 h 34"/>
                <a:gd name="T53" fmla="*/ 69 w 69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9" h="34">
                  <a:moveTo>
                    <a:pt x="59" y="0"/>
                  </a:moveTo>
                  <a:cubicBezTo>
                    <a:pt x="58" y="0"/>
                    <a:pt x="56" y="0"/>
                    <a:pt x="55" y="0"/>
                  </a:cubicBezTo>
                  <a:cubicBezTo>
                    <a:pt x="53" y="1"/>
                    <a:pt x="51" y="1"/>
                    <a:pt x="49" y="2"/>
                  </a:cubicBezTo>
                  <a:cubicBezTo>
                    <a:pt x="45" y="5"/>
                    <a:pt x="40" y="8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3" y="16"/>
                    <a:pt x="29" y="23"/>
                    <a:pt x="25" y="23"/>
                  </a:cubicBezTo>
                  <a:cubicBezTo>
                    <a:pt x="25" y="23"/>
                    <a:pt x="24" y="23"/>
                    <a:pt x="24" y="23"/>
                  </a:cubicBezTo>
                  <a:cubicBezTo>
                    <a:pt x="23" y="23"/>
                    <a:pt x="21" y="23"/>
                    <a:pt x="19" y="23"/>
                  </a:cubicBezTo>
                  <a:cubicBezTo>
                    <a:pt x="15" y="23"/>
                    <a:pt x="9" y="24"/>
                    <a:pt x="7" y="25"/>
                  </a:cubicBezTo>
                  <a:cubicBezTo>
                    <a:pt x="7" y="25"/>
                    <a:pt x="0" y="27"/>
                    <a:pt x="4" y="32"/>
                  </a:cubicBezTo>
                  <a:cubicBezTo>
                    <a:pt x="4" y="32"/>
                    <a:pt x="8" y="34"/>
                    <a:pt x="14" y="34"/>
                  </a:cubicBezTo>
                  <a:cubicBezTo>
                    <a:pt x="15" y="34"/>
                    <a:pt x="17" y="34"/>
                    <a:pt x="19" y="33"/>
                  </a:cubicBezTo>
                  <a:cubicBezTo>
                    <a:pt x="28" y="31"/>
                    <a:pt x="37" y="21"/>
                    <a:pt x="43" y="20"/>
                  </a:cubicBezTo>
                  <a:cubicBezTo>
                    <a:pt x="49" y="20"/>
                    <a:pt x="58" y="16"/>
                    <a:pt x="58" y="1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5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</a:path>
              </a:pathLst>
            </a:custGeom>
            <a:solidFill>
              <a:srgbClr val="D6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2" name="Freeform 86"/>
            <p:cNvSpPr>
              <a:spLocks noEditPoints="1" noChangeArrowheads="1"/>
            </p:cNvSpPr>
            <p:nvPr/>
          </p:nvSpPr>
          <p:spPr bwMode="auto">
            <a:xfrm>
              <a:off x="771526" y="1465263"/>
              <a:ext cx="150813" cy="134938"/>
            </a:xfrm>
            <a:custGeom>
              <a:avLst/>
              <a:gdLst>
                <a:gd name="T0" fmla="*/ 2147483647 w 40"/>
                <a:gd name="T1" fmla="*/ 2147483647 h 36"/>
                <a:gd name="T2" fmla="*/ 2147483647 w 40"/>
                <a:gd name="T3" fmla="*/ 2147483647 h 36"/>
                <a:gd name="T4" fmla="*/ 2147483647 w 40"/>
                <a:gd name="T5" fmla="*/ 2147483647 h 36"/>
                <a:gd name="T6" fmla="*/ 2147483647 w 40"/>
                <a:gd name="T7" fmla="*/ 2147483647 h 36"/>
                <a:gd name="T8" fmla="*/ 2147483647 w 40"/>
                <a:gd name="T9" fmla="*/ 2147483647 h 36"/>
                <a:gd name="T10" fmla="*/ 2147483647 w 40"/>
                <a:gd name="T11" fmla="*/ 0 h 36"/>
                <a:gd name="T12" fmla="*/ 2147483647 w 40"/>
                <a:gd name="T13" fmla="*/ 2147483647 h 36"/>
                <a:gd name="T14" fmla="*/ 2147483647 w 40"/>
                <a:gd name="T15" fmla="*/ 2147483647 h 36"/>
                <a:gd name="T16" fmla="*/ 2147483647 w 40"/>
                <a:gd name="T17" fmla="*/ 2147483647 h 36"/>
                <a:gd name="T18" fmla="*/ 2147483647 w 40"/>
                <a:gd name="T19" fmla="*/ 2147483647 h 36"/>
                <a:gd name="T20" fmla="*/ 2147483647 w 40"/>
                <a:gd name="T21" fmla="*/ 2147483647 h 36"/>
                <a:gd name="T22" fmla="*/ 2147483647 w 40"/>
                <a:gd name="T23" fmla="*/ 2147483647 h 36"/>
                <a:gd name="T24" fmla="*/ 2147483647 w 40"/>
                <a:gd name="T25" fmla="*/ 2147483647 h 36"/>
                <a:gd name="T26" fmla="*/ 2147483647 w 40"/>
                <a:gd name="T27" fmla="*/ 2147483647 h 36"/>
                <a:gd name="T28" fmla="*/ 2147483647 w 40"/>
                <a:gd name="T29" fmla="*/ 0 h 36"/>
                <a:gd name="T30" fmla="*/ 2147483647 w 40"/>
                <a:gd name="T31" fmla="*/ 0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0"/>
                <a:gd name="T49" fmla="*/ 0 h 36"/>
                <a:gd name="T50" fmla="*/ 40 w 40"/>
                <a:gd name="T51" fmla="*/ 36 h 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0" h="36">
                  <a:moveTo>
                    <a:pt x="37" y="25"/>
                  </a:moveTo>
                  <a:cubicBezTo>
                    <a:pt x="38" y="26"/>
                    <a:pt x="38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6"/>
                    <a:pt x="37" y="25"/>
                  </a:cubicBezTo>
                  <a:moveTo>
                    <a:pt x="24" y="0"/>
                  </a:moveTo>
                  <a:cubicBezTo>
                    <a:pt x="3" y="0"/>
                    <a:pt x="0" y="22"/>
                    <a:pt x="5" y="36"/>
                  </a:cubicBezTo>
                  <a:cubicBezTo>
                    <a:pt x="5" y="36"/>
                    <a:pt x="6" y="34"/>
                    <a:pt x="8" y="33"/>
                  </a:cubicBezTo>
                  <a:cubicBezTo>
                    <a:pt x="11" y="29"/>
                    <a:pt x="15" y="27"/>
                    <a:pt x="19" y="24"/>
                  </a:cubicBezTo>
                  <a:cubicBezTo>
                    <a:pt x="21" y="24"/>
                    <a:pt x="22" y="23"/>
                    <a:pt x="23" y="23"/>
                  </a:cubicBezTo>
                  <a:cubicBezTo>
                    <a:pt x="23" y="22"/>
                    <a:pt x="18" y="7"/>
                    <a:pt x="28" y="3"/>
                  </a:cubicBezTo>
                  <a:cubicBezTo>
                    <a:pt x="28" y="3"/>
                    <a:pt x="29" y="2"/>
                    <a:pt x="32" y="2"/>
                  </a:cubicBezTo>
                  <a:cubicBezTo>
                    <a:pt x="34" y="2"/>
                    <a:pt x="37" y="3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3"/>
                    <a:pt x="34" y="1"/>
                    <a:pt x="28" y="0"/>
                  </a:cubicBezTo>
                  <a:cubicBezTo>
                    <a:pt x="27" y="0"/>
                    <a:pt x="26" y="0"/>
                    <a:pt x="24" y="0"/>
                  </a:cubicBezTo>
                </a:path>
              </a:pathLst>
            </a:custGeom>
            <a:solidFill>
              <a:srgbClr val="9B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3" name="Freeform 87"/>
            <p:cNvSpPr>
              <a:spLocks noChangeArrowheads="1"/>
            </p:cNvSpPr>
            <p:nvPr/>
          </p:nvSpPr>
          <p:spPr bwMode="auto">
            <a:xfrm>
              <a:off x="801688" y="1555750"/>
              <a:ext cx="41275" cy="33338"/>
            </a:xfrm>
            <a:custGeom>
              <a:avLst/>
              <a:gdLst>
                <a:gd name="T0" fmla="*/ 2147483647 w 11"/>
                <a:gd name="T1" fmla="*/ 0 h 9"/>
                <a:gd name="T2" fmla="*/ 0 w 11"/>
                <a:gd name="T3" fmla="*/ 2147483647 h 9"/>
                <a:gd name="T4" fmla="*/ 2147483647 w 11"/>
                <a:gd name="T5" fmla="*/ 0 h 9"/>
                <a:gd name="T6" fmla="*/ 0 60000 65536"/>
                <a:gd name="T7" fmla="*/ 0 60000 65536"/>
                <a:gd name="T8" fmla="*/ 0 60000 65536"/>
                <a:gd name="T9" fmla="*/ 0 w 11"/>
                <a:gd name="T10" fmla="*/ 0 h 9"/>
                <a:gd name="T11" fmla="*/ 11 w 1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9">
                  <a:moveTo>
                    <a:pt x="11" y="0"/>
                  </a:moveTo>
                  <a:cubicBezTo>
                    <a:pt x="7" y="3"/>
                    <a:pt x="3" y="5"/>
                    <a:pt x="0" y="9"/>
                  </a:cubicBezTo>
                  <a:cubicBezTo>
                    <a:pt x="2" y="6"/>
                    <a:pt x="7" y="3"/>
                    <a:pt x="11" y="0"/>
                  </a:cubicBezTo>
                </a:path>
              </a:pathLst>
            </a:custGeom>
            <a:solidFill>
              <a:srgbClr val="980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4" name="Freeform 88"/>
            <p:cNvSpPr>
              <a:spLocks noEditPoints="1" noChangeArrowheads="1"/>
            </p:cNvSpPr>
            <p:nvPr/>
          </p:nvSpPr>
          <p:spPr bwMode="auto">
            <a:xfrm>
              <a:off x="411163" y="1100138"/>
              <a:ext cx="149225" cy="184150"/>
            </a:xfrm>
            <a:custGeom>
              <a:avLst/>
              <a:gdLst>
                <a:gd name="T0" fmla="*/ 2147483647 w 40"/>
                <a:gd name="T1" fmla="*/ 2147483647 h 49"/>
                <a:gd name="T2" fmla="*/ 0 w 40"/>
                <a:gd name="T3" fmla="*/ 2147483647 h 49"/>
                <a:gd name="T4" fmla="*/ 2147483647 w 40"/>
                <a:gd name="T5" fmla="*/ 2147483647 h 49"/>
                <a:gd name="T6" fmla="*/ 2147483647 w 40"/>
                <a:gd name="T7" fmla="*/ 0 h 49"/>
                <a:gd name="T8" fmla="*/ 2147483647 w 40"/>
                <a:gd name="T9" fmla="*/ 2147483647 h 49"/>
                <a:gd name="T10" fmla="*/ 2147483647 w 40"/>
                <a:gd name="T11" fmla="*/ 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0"/>
                <a:gd name="T19" fmla="*/ 0 h 49"/>
                <a:gd name="T20" fmla="*/ 40 w 40"/>
                <a:gd name="T21" fmla="*/ 49 h 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0" h="49">
                  <a:moveTo>
                    <a:pt x="7" y="34"/>
                  </a:moveTo>
                  <a:cubicBezTo>
                    <a:pt x="5" y="39"/>
                    <a:pt x="2" y="44"/>
                    <a:pt x="0" y="49"/>
                  </a:cubicBezTo>
                  <a:cubicBezTo>
                    <a:pt x="7" y="34"/>
                    <a:pt x="7" y="34"/>
                    <a:pt x="7" y="34"/>
                  </a:cubicBezTo>
                  <a:moveTo>
                    <a:pt x="40" y="0"/>
                  </a:moveTo>
                  <a:cubicBezTo>
                    <a:pt x="31" y="6"/>
                    <a:pt x="23" y="13"/>
                    <a:pt x="17" y="21"/>
                  </a:cubicBezTo>
                  <a:cubicBezTo>
                    <a:pt x="23" y="14"/>
                    <a:pt x="31" y="7"/>
                    <a:pt x="40" y="0"/>
                  </a:cubicBezTo>
                </a:path>
              </a:pathLst>
            </a:custGeom>
            <a:solidFill>
              <a:srgbClr val="F5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5" name="Freeform 89"/>
            <p:cNvSpPr>
              <a:spLocks noChangeArrowheads="1"/>
            </p:cNvSpPr>
            <p:nvPr/>
          </p:nvSpPr>
          <p:spPr bwMode="auto">
            <a:xfrm>
              <a:off x="304801" y="973138"/>
              <a:ext cx="862013" cy="596900"/>
            </a:xfrm>
            <a:custGeom>
              <a:avLst/>
              <a:gdLst>
                <a:gd name="T0" fmla="*/ 2147483647 w 229"/>
                <a:gd name="T1" fmla="*/ 0 h 159"/>
                <a:gd name="T2" fmla="*/ 2147483647 w 229"/>
                <a:gd name="T3" fmla="*/ 2147483647 h 159"/>
                <a:gd name="T4" fmla="*/ 2147483647 w 229"/>
                <a:gd name="T5" fmla="*/ 2147483647 h 159"/>
                <a:gd name="T6" fmla="*/ 2147483647 w 229"/>
                <a:gd name="T7" fmla="*/ 2147483647 h 159"/>
                <a:gd name="T8" fmla="*/ 2147483647 w 229"/>
                <a:gd name="T9" fmla="*/ 2147483647 h 159"/>
                <a:gd name="T10" fmla="*/ 2147483647 w 229"/>
                <a:gd name="T11" fmla="*/ 2147483647 h 159"/>
                <a:gd name="T12" fmla="*/ 2147483647 w 229"/>
                <a:gd name="T13" fmla="*/ 2147483647 h 159"/>
                <a:gd name="T14" fmla="*/ 0 w 229"/>
                <a:gd name="T15" fmla="*/ 2147483647 h 159"/>
                <a:gd name="T16" fmla="*/ 0 w 229"/>
                <a:gd name="T17" fmla="*/ 2147483647 h 159"/>
                <a:gd name="T18" fmla="*/ 2147483647 w 229"/>
                <a:gd name="T19" fmla="*/ 2147483647 h 159"/>
                <a:gd name="T20" fmla="*/ 2147483647 w 229"/>
                <a:gd name="T21" fmla="*/ 2147483647 h 159"/>
                <a:gd name="T22" fmla="*/ 2147483647 w 229"/>
                <a:gd name="T23" fmla="*/ 2147483647 h 159"/>
                <a:gd name="T24" fmla="*/ 2147483647 w 229"/>
                <a:gd name="T25" fmla="*/ 2147483647 h 159"/>
                <a:gd name="T26" fmla="*/ 2147483647 w 229"/>
                <a:gd name="T27" fmla="*/ 2147483647 h 159"/>
                <a:gd name="T28" fmla="*/ 2147483647 w 229"/>
                <a:gd name="T29" fmla="*/ 2147483647 h 159"/>
                <a:gd name="T30" fmla="*/ 2147483647 w 229"/>
                <a:gd name="T31" fmla="*/ 2147483647 h 159"/>
                <a:gd name="T32" fmla="*/ 2147483647 w 229"/>
                <a:gd name="T33" fmla="*/ 2147483647 h 159"/>
                <a:gd name="T34" fmla="*/ 2147483647 w 229"/>
                <a:gd name="T35" fmla="*/ 2147483647 h 159"/>
                <a:gd name="T36" fmla="*/ 2147483647 w 229"/>
                <a:gd name="T37" fmla="*/ 2147483647 h 159"/>
                <a:gd name="T38" fmla="*/ 2147483647 w 229"/>
                <a:gd name="T39" fmla="*/ 2147483647 h 159"/>
                <a:gd name="T40" fmla="*/ 2147483647 w 229"/>
                <a:gd name="T41" fmla="*/ 2147483647 h 159"/>
                <a:gd name="T42" fmla="*/ 2147483647 w 229"/>
                <a:gd name="T43" fmla="*/ 2147483647 h 159"/>
                <a:gd name="T44" fmla="*/ 2147483647 w 229"/>
                <a:gd name="T45" fmla="*/ 2147483647 h 159"/>
                <a:gd name="T46" fmla="*/ 2147483647 w 229"/>
                <a:gd name="T47" fmla="*/ 2147483647 h 159"/>
                <a:gd name="T48" fmla="*/ 2147483647 w 229"/>
                <a:gd name="T49" fmla="*/ 2147483647 h 159"/>
                <a:gd name="T50" fmla="*/ 2147483647 w 229"/>
                <a:gd name="T51" fmla="*/ 2147483647 h 159"/>
                <a:gd name="T52" fmla="*/ 2147483647 w 229"/>
                <a:gd name="T53" fmla="*/ 2147483647 h 159"/>
                <a:gd name="T54" fmla="*/ 2147483647 w 229"/>
                <a:gd name="T55" fmla="*/ 2147483647 h 159"/>
                <a:gd name="T56" fmla="*/ 2147483647 w 229"/>
                <a:gd name="T57" fmla="*/ 2147483647 h 159"/>
                <a:gd name="T58" fmla="*/ 2147483647 w 229"/>
                <a:gd name="T59" fmla="*/ 0 h 15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29"/>
                <a:gd name="T91" fmla="*/ 0 h 159"/>
                <a:gd name="T92" fmla="*/ 229 w 229"/>
                <a:gd name="T93" fmla="*/ 159 h 15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29" h="159">
                  <a:moveTo>
                    <a:pt x="163" y="0"/>
                  </a:moveTo>
                  <a:cubicBezTo>
                    <a:pt x="154" y="0"/>
                    <a:pt x="143" y="2"/>
                    <a:pt x="131" y="6"/>
                  </a:cubicBezTo>
                  <a:cubicBezTo>
                    <a:pt x="105" y="15"/>
                    <a:pt x="84" y="24"/>
                    <a:pt x="68" y="34"/>
                  </a:cubicBezTo>
                  <a:cubicBezTo>
                    <a:pt x="59" y="41"/>
                    <a:pt x="51" y="48"/>
                    <a:pt x="45" y="55"/>
                  </a:cubicBezTo>
                  <a:cubicBezTo>
                    <a:pt x="41" y="59"/>
                    <a:pt x="38" y="64"/>
                    <a:pt x="35" y="68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6" y="87"/>
                    <a:pt x="25" y="92"/>
                    <a:pt x="24" y="96"/>
                  </a:cubicBezTo>
                  <a:cubicBezTo>
                    <a:pt x="24" y="96"/>
                    <a:pt x="0" y="141"/>
                    <a:pt x="0" y="157"/>
                  </a:cubicBezTo>
                  <a:cubicBezTo>
                    <a:pt x="0" y="158"/>
                    <a:pt x="0" y="158"/>
                    <a:pt x="0" y="159"/>
                  </a:cubicBezTo>
                  <a:cubicBezTo>
                    <a:pt x="2" y="139"/>
                    <a:pt x="36" y="118"/>
                    <a:pt x="42" y="115"/>
                  </a:cubicBezTo>
                  <a:cubicBezTo>
                    <a:pt x="43" y="110"/>
                    <a:pt x="46" y="106"/>
                    <a:pt x="48" y="102"/>
                  </a:cubicBezTo>
                  <a:cubicBezTo>
                    <a:pt x="55" y="91"/>
                    <a:pt x="69" y="72"/>
                    <a:pt x="91" y="64"/>
                  </a:cubicBezTo>
                  <a:cubicBezTo>
                    <a:pt x="100" y="61"/>
                    <a:pt x="108" y="59"/>
                    <a:pt x="115" y="59"/>
                  </a:cubicBezTo>
                  <a:cubicBezTo>
                    <a:pt x="120" y="59"/>
                    <a:pt x="125" y="60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32" y="62"/>
                    <a:pt x="135" y="63"/>
                    <a:pt x="136" y="64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46" y="57"/>
                    <a:pt x="154" y="55"/>
                    <a:pt x="160" y="55"/>
                  </a:cubicBezTo>
                  <a:cubicBezTo>
                    <a:pt x="172" y="55"/>
                    <a:pt x="179" y="62"/>
                    <a:pt x="179" y="62"/>
                  </a:cubicBezTo>
                  <a:cubicBezTo>
                    <a:pt x="181" y="64"/>
                    <a:pt x="182" y="65"/>
                    <a:pt x="183" y="65"/>
                  </a:cubicBezTo>
                  <a:cubicBezTo>
                    <a:pt x="190" y="70"/>
                    <a:pt x="200" y="74"/>
                    <a:pt x="200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218" y="77"/>
                    <a:pt x="226" y="83"/>
                    <a:pt x="228" y="85"/>
                  </a:cubicBezTo>
                  <a:cubicBezTo>
                    <a:pt x="228" y="83"/>
                    <a:pt x="228" y="80"/>
                    <a:pt x="229" y="77"/>
                  </a:cubicBezTo>
                  <a:cubicBezTo>
                    <a:pt x="229" y="74"/>
                    <a:pt x="229" y="71"/>
                    <a:pt x="228" y="67"/>
                  </a:cubicBezTo>
                  <a:cubicBezTo>
                    <a:pt x="224" y="56"/>
                    <a:pt x="218" y="39"/>
                    <a:pt x="210" y="31"/>
                  </a:cubicBezTo>
                  <a:cubicBezTo>
                    <a:pt x="210" y="31"/>
                    <a:pt x="211" y="30"/>
                    <a:pt x="212" y="30"/>
                  </a:cubicBezTo>
                  <a:cubicBezTo>
                    <a:pt x="202" y="14"/>
                    <a:pt x="188" y="0"/>
                    <a:pt x="163" y="0"/>
                  </a:cubicBezTo>
                </a:path>
              </a:pathLst>
            </a:custGeom>
            <a:solidFill>
              <a:srgbClr val="F4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6" name="Freeform 90"/>
            <p:cNvSpPr>
              <a:spLocks noEditPoints="1" noChangeArrowheads="1"/>
            </p:cNvSpPr>
            <p:nvPr/>
          </p:nvSpPr>
          <p:spPr bwMode="auto">
            <a:xfrm>
              <a:off x="1095376" y="1085850"/>
              <a:ext cx="74613" cy="211138"/>
            </a:xfrm>
            <a:custGeom>
              <a:avLst/>
              <a:gdLst>
                <a:gd name="T0" fmla="*/ 2147483647 w 20"/>
                <a:gd name="T1" fmla="*/ 2147483647 h 56"/>
                <a:gd name="T2" fmla="*/ 2147483647 w 20"/>
                <a:gd name="T3" fmla="*/ 2147483647 h 56"/>
                <a:gd name="T4" fmla="*/ 2147483647 w 20"/>
                <a:gd name="T5" fmla="*/ 2147483647 h 56"/>
                <a:gd name="T6" fmla="*/ 2147483647 w 20"/>
                <a:gd name="T7" fmla="*/ 2147483647 h 56"/>
                <a:gd name="T8" fmla="*/ 2147483647 w 20"/>
                <a:gd name="T9" fmla="*/ 2147483647 h 56"/>
                <a:gd name="T10" fmla="*/ 2147483647 w 20"/>
                <a:gd name="T11" fmla="*/ 0 h 56"/>
                <a:gd name="T12" fmla="*/ 0 w 20"/>
                <a:gd name="T13" fmla="*/ 2147483647 h 56"/>
                <a:gd name="T14" fmla="*/ 2147483647 w 20"/>
                <a:gd name="T15" fmla="*/ 2147483647 h 56"/>
                <a:gd name="T16" fmla="*/ 2147483647 w 20"/>
                <a:gd name="T17" fmla="*/ 2147483647 h 56"/>
                <a:gd name="T18" fmla="*/ 2147483647 w 20"/>
                <a:gd name="T19" fmla="*/ 0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56"/>
                <a:gd name="T32" fmla="*/ 20 w 20"/>
                <a:gd name="T33" fmla="*/ 56 h 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56">
                  <a:moveTo>
                    <a:pt x="19" y="47"/>
                  </a:moveTo>
                  <a:cubicBezTo>
                    <a:pt x="18" y="50"/>
                    <a:pt x="18" y="53"/>
                    <a:pt x="18" y="55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20" y="53"/>
                    <a:pt x="19" y="47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8" y="9"/>
                    <a:pt x="14" y="26"/>
                    <a:pt x="18" y="37"/>
                  </a:cubicBezTo>
                  <a:cubicBezTo>
                    <a:pt x="16" y="31"/>
                    <a:pt x="14" y="25"/>
                    <a:pt x="11" y="17"/>
                  </a:cubicBezTo>
                  <a:cubicBezTo>
                    <a:pt x="8" y="12"/>
                    <a:pt x="5" y="6"/>
                    <a:pt x="2" y="0"/>
                  </a:cubicBezTo>
                </a:path>
              </a:pathLst>
            </a:custGeom>
            <a:solidFill>
              <a:srgbClr val="F5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7" name="Freeform 91"/>
            <p:cNvSpPr>
              <a:spLocks noChangeArrowheads="1"/>
            </p:cNvSpPr>
            <p:nvPr/>
          </p:nvSpPr>
          <p:spPr bwMode="auto">
            <a:xfrm>
              <a:off x="304801" y="1404938"/>
              <a:ext cx="158750" cy="173038"/>
            </a:xfrm>
            <a:custGeom>
              <a:avLst/>
              <a:gdLst>
                <a:gd name="T0" fmla="*/ 2147483647 w 42"/>
                <a:gd name="T1" fmla="*/ 0 h 46"/>
                <a:gd name="T2" fmla="*/ 0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46"/>
                <a:gd name="T17" fmla="*/ 42 w 42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46">
                  <a:moveTo>
                    <a:pt x="42" y="0"/>
                  </a:moveTo>
                  <a:cubicBezTo>
                    <a:pt x="36" y="3"/>
                    <a:pt x="2" y="24"/>
                    <a:pt x="0" y="44"/>
                  </a:cubicBezTo>
                  <a:cubicBezTo>
                    <a:pt x="0" y="45"/>
                    <a:pt x="0" y="46"/>
                    <a:pt x="1" y="46"/>
                  </a:cubicBezTo>
                  <a:cubicBezTo>
                    <a:pt x="1" y="46"/>
                    <a:pt x="5" y="19"/>
                    <a:pt x="41" y="2"/>
                  </a:cubicBezTo>
                  <a:cubicBezTo>
                    <a:pt x="41" y="1"/>
                    <a:pt x="41" y="0"/>
                    <a:pt x="42" y="0"/>
                  </a:cubicBezTo>
                </a:path>
              </a:pathLst>
            </a:custGeom>
            <a:solidFill>
              <a:srgbClr val="F2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8" name="Freeform 92"/>
            <p:cNvSpPr>
              <a:spLocks noEditPoints="1" noChangeArrowheads="1"/>
            </p:cNvSpPr>
            <p:nvPr/>
          </p:nvSpPr>
          <p:spPr bwMode="auto">
            <a:xfrm>
              <a:off x="463551" y="1195388"/>
              <a:ext cx="354013" cy="209550"/>
            </a:xfrm>
            <a:custGeom>
              <a:avLst/>
              <a:gdLst>
                <a:gd name="T0" fmla="*/ 2147483647 w 94"/>
                <a:gd name="T1" fmla="*/ 2147483647 h 56"/>
                <a:gd name="T2" fmla="*/ 0 w 94"/>
                <a:gd name="T3" fmla="*/ 2147483647 h 56"/>
                <a:gd name="T4" fmla="*/ 0 w 94"/>
                <a:gd name="T5" fmla="*/ 2147483647 h 56"/>
                <a:gd name="T6" fmla="*/ 0 w 94"/>
                <a:gd name="T7" fmla="*/ 2147483647 h 56"/>
                <a:gd name="T8" fmla="*/ 2147483647 w 94"/>
                <a:gd name="T9" fmla="*/ 2147483647 h 56"/>
                <a:gd name="T10" fmla="*/ 2147483647 w 94"/>
                <a:gd name="T11" fmla="*/ 2147483647 h 56"/>
                <a:gd name="T12" fmla="*/ 2147483647 w 94"/>
                <a:gd name="T13" fmla="*/ 2147483647 h 56"/>
                <a:gd name="T14" fmla="*/ 2147483647 w 94"/>
                <a:gd name="T15" fmla="*/ 2147483647 h 56"/>
                <a:gd name="T16" fmla="*/ 2147483647 w 94"/>
                <a:gd name="T17" fmla="*/ 2147483647 h 56"/>
                <a:gd name="T18" fmla="*/ 2147483647 w 94"/>
                <a:gd name="T19" fmla="*/ 0 h 56"/>
                <a:gd name="T20" fmla="*/ 2147483647 w 94"/>
                <a:gd name="T21" fmla="*/ 2147483647 h 56"/>
                <a:gd name="T22" fmla="*/ 2147483647 w 94"/>
                <a:gd name="T23" fmla="*/ 2147483647 h 56"/>
                <a:gd name="T24" fmla="*/ 2147483647 w 94"/>
                <a:gd name="T25" fmla="*/ 2147483647 h 56"/>
                <a:gd name="T26" fmla="*/ 2147483647 w 94"/>
                <a:gd name="T27" fmla="*/ 0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4"/>
                <a:gd name="T43" fmla="*/ 0 h 56"/>
                <a:gd name="T44" fmla="*/ 94 w 94"/>
                <a:gd name="T45" fmla="*/ 56 h 5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4" h="56">
                  <a:moveTo>
                    <a:pt x="6" y="43"/>
                  </a:moveTo>
                  <a:cubicBezTo>
                    <a:pt x="4" y="47"/>
                    <a:pt x="1" y="51"/>
                    <a:pt x="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2" y="49"/>
                    <a:pt x="6" y="43"/>
                  </a:cubicBezTo>
                  <a:moveTo>
                    <a:pt x="87" y="2"/>
                  </a:move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3" y="4"/>
                    <a:pt x="90" y="3"/>
                    <a:pt x="87" y="2"/>
                  </a:cubicBezTo>
                  <a:moveTo>
                    <a:pt x="73" y="0"/>
                  </a:moveTo>
                  <a:cubicBezTo>
                    <a:pt x="66" y="0"/>
                    <a:pt x="58" y="2"/>
                    <a:pt x="49" y="5"/>
                  </a:cubicBezTo>
                  <a:cubicBezTo>
                    <a:pt x="56" y="3"/>
                    <a:pt x="64" y="1"/>
                    <a:pt x="73" y="1"/>
                  </a:cubicBezTo>
                  <a:cubicBezTo>
                    <a:pt x="77" y="1"/>
                    <a:pt x="82" y="1"/>
                    <a:pt x="86" y="2"/>
                  </a:cubicBezTo>
                  <a:cubicBezTo>
                    <a:pt x="83" y="1"/>
                    <a:pt x="78" y="0"/>
                    <a:pt x="73" y="0"/>
                  </a:cubicBezTo>
                </a:path>
              </a:pathLst>
            </a:custGeom>
            <a:solidFill>
              <a:srgbClr val="F5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89" name="Freeform 93"/>
            <p:cNvSpPr>
              <a:spLocks noChangeArrowheads="1"/>
            </p:cNvSpPr>
            <p:nvPr/>
          </p:nvSpPr>
          <p:spPr bwMode="auto">
            <a:xfrm>
              <a:off x="460376" y="1404938"/>
              <a:ext cx="3175" cy="7938"/>
            </a:xfrm>
            <a:custGeom>
              <a:avLst/>
              <a:gdLst>
                <a:gd name="T0" fmla="*/ 2147483647 w 1"/>
                <a:gd name="T1" fmla="*/ 0 h 2"/>
                <a:gd name="T2" fmla="*/ 2147483647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5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0" name="Freeform 94"/>
            <p:cNvSpPr>
              <a:spLocks noEditPoints="1" noChangeArrowheads="1"/>
            </p:cNvSpPr>
            <p:nvPr/>
          </p:nvSpPr>
          <p:spPr bwMode="auto">
            <a:xfrm>
              <a:off x="817563" y="1179513"/>
              <a:ext cx="346075" cy="117475"/>
            </a:xfrm>
            <a:custGeom>
              <a:avLst/>
              <a:gdLst>
                <a:gd name="T0" fmla="*/ 2147483647 w 92"/>
                <a:gd name="T1" fmla="*/ 2147483647 h 31"/>
                <a:gd name="T2" fmla="*/ 2147483647 w 92"/>
                <a:gd name="T3" fmla="*/ 2147483647 h 31"/>
                <a:gd name="T4" fmla="*/ 2147483647 w 92"/>
                <a:gd name="T5" fmla="*/ 2147483647 h 31"/>
                <a:gd name="T6" fmla="*/ 2147483647 w 92"/>
                <a:gd name="T7" fmla="*/ 2147483647 h 31"/>
                <a:gd name="T8" fmla="*/ 2147483647 w 92"/>
                <a:gd name="T9" fmla="*/ 2147483647 h 31"/>
                <a:gd name="T10" fmla="*/ 2147483647 w 92"/>
                <a:gd name="T11" fmla="*/ 2147483647 h 31"/>
                <a:gd name="T12" fmla="*/ 2147483647 w 92"/>
                <a:gd name="T13" fmla="*/ 2147483647 h 31"/>
                <a:gd name="T14" fmla="*/ 2147483647 w 92"/>
                <a:gd name="T15" fmla="*/ 0 h 31"/>
                <a:gd name="T16" fmla="*/ 0 w 92"/>
                <a:gd name="T17" fmla="*/ 2147483647 h 31"/>
                <a:gd name="T18" fmla="*/ 0 w 92"/>
                <a:gd name="T19" fmla="*/ 2147483647 h 31"/>
                <a:gd name="T20" fmla="*/ 2147483647 w 92"/>
                <a:gd name="T21" fmla="*/ 2147483647 h 31"/>
                <a:gd name="T22" fmla="*/ 2147483647 w 92"/>
                <a:gd name="T23" fmla="*/ 2147483647 h 31"/>
                <a:gd name="T24" fmla="*/ 2147483647 w 92"/>
                <a:gd name="T25" fmla="*/ 0 h 31"/>
                <a:gd name="T26" fmla="*/ 2147483647 w 92"/>
                <a:gd name="T27" fmla="*/ 2147483647 h 31"/>
                <a:gd name="T28" fmla="*/ 2147483647 w 92"/>
                <a:gd name="T29" fmla="*/ 2147483647 h 31"/>
                <a:gd name="T30" fmla="*/ 2147483647 w 92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2"/>
                <a:gd name="T49" fmla="*/ 0 h 31"/>
                <a:gd name="T50" fmla="*/ 92 w 92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2" h="31">
                  <a:moveTo>
                    <a:pt x="64" y="19"/>
                  </a:moveTo>
                  <a:cubicBezTo>
                    <a:pt x="74" y="22"/>
                    <a:pt x="89" y="29"/>
                    <a:pt x="92" y="31"/>
                  </a:cubicBezTo>
                  <a:cubicBezTo>
                    <a:pt x="92" y="31"/>
                    <a:pt x="92" y="30"/>
                    <a:pt x="92" y="30"/>
                  </a:cubicBezTo>
                  <a:cubicBezTo>
                    <a:pt x="90" y="28"/>
                    <a:pt x="82" y="22"/>
                    <a:pt x="64" y="19"/>
                  </a:cubicBezTo>
                  <a:moveTo>
                    <a:pt x="47" y="10"/>
                  </a:moveTo>
                  <a:cubicBezTo>
                    <a:pt x="54" y="16"/>
                    <a:pt x="54" y="17"/>
                    <a:pt x="64" y="19"/>
                  </a:cubicBezTo>
                  <a:cubicBezTo>
                    <a:pt x="64" y="19"/>
                    <a:pt x="54" y="15"/>
                    <a:pt x="47" y="10"/>
                  </a:cubicBezTo>
                  <a:moveTo>
                    <a:pt x="24" y="0"/>
                  </a:moveTo>
                  <a:cubicBezTo>
                    <a:pt x="18" y="0"/>
                    <a:pt x="10" y="2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3" y="0"/>
                    <a:pt x="25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0" y="5"/>
                    <a:pt x="42" y="6"/>
                    <a:pt x="43" y="7"/>
                  </a:cubicBezTo>
                  <a:cubicBezTo>
                    <a:pt x="43" y="7"/>
                    <a:pt x="36" y="0"/>
                    <a:pt x="24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1" name="Freeform 95"/>
            <p:cNvSpPr>
              <a:spLocks noChangeArrowheads="1"/>
            </p:cNvSpPr>
            <p:nvPr/>
          </p:nvSpPr>
          <p:spPr bwMode="auto">
            <a:xfrm>
              <a:off x="1163638" y="12922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2147483647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2" name="Freeform 96"/>
            <p:cNvSpPr>
              <a:spLocks noChangeArrowheads="1"/>
            </p:cNvSpPr>
            <p:nvPr/>
          </p:nvSpPr>
          <p:spPr bwMode="auto">
            <a:xfrm>
              <a:off x="817563" y="1212850"/>
              <a:ext cx="3175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2147483647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3" name="Freeform 97"/>
            <p:cNvSpPr>
              <a:spLocks noEditPoints="1" noChangeArrowheads="1"/>
            </p:cNvSpPr>
            <p:nvPr/>
          </p:nvSpPr>
          <p:spPr bwMode="auto">
            <a:xfrm>
              <a:off x="858838" y="1487488"/>
              <a:ext cx="90488" cy="82550"/>
            </a:xfrm>
            <a:custGeom>
              <a:avLst/>
              <a:gdLst>
                <a:gd name="T0" fmla="*/ 2147483647 w 24"/>
                <a:gd name="T1" fmla="*/ 2147483647 h 22"/>
                <a:gd name="T2" fmla="*/ 0 w 24"/>
                <a:gd name="T3" fmla="*/ 2147483647 h 22"/>
                <a:gd name="T4" fmla="*/ 0 w 24"/>
                <a:gd name="T5" fmla="*/ 2147483647 h 22"/>
                <a:gd name="T6" fmla="*/ 2147483647 w 24"/>
                <a:gd name="T7" fmla="*/ 2147483647 h 22"/>
                <a:gd name="T8" fmla="*/ 2147483647 w 24"/>
                <a:gd name="T9" fmla="*/ 2147483647 h 22"/>
                <a:gd name="T10" fmla="*/ 2147483647 w 24"/>
                <a:gd name="T11" fmla="*/ 2147483647 h 22"/>
                <a:gd name="T12" fmla="*/ 2147483647 w 24"/>
                <a:gd name="T13" fmla="*/ 2147483647 h 22"/>
                <a:gd name="T14" fmla="*/ 2147483647 w 24"/>
                <a:gd name="T15" fmla="*/ 2147483647 h 22"/>
                <a:gd name="T16" fmla="*/ 2147483647 w 24"/>
                <a:gd name="T17" fmla="*/ 2147483647 h 22"/>
                <a:gd name="T18" fmla="*/ 2147483647 w 24"/>
                <a:gd name="T19" fmla="*/ 0 h 22"/>
                <a:gd name="T20" fmla="*/ 2147483647 w 24"/>
                <a:gd name="T21" fmla="*/ 2147483647 h 22"/>
                <a:gd name="T22" fmla="*/ 2147483647 w 24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"/>
                <a:gd name="T37" fmla="*/ 0 h 22"/>
                <a:gd name="T38" fmla="*/ 24 w 24"/>
                <a:gd name="T39" fmla="*/ 22 h 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" h="22">
                  <a:moveTo>
                    <a:pt x="6" y="15"/>
                  </a:moveTo>
                  <a:cubicBezTo>
                    <a:pt x="4" y="15"/>
                    <a:pt x="2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0" y="16"/>
                    <a:pt x="12" y="17"/>
                    <a:pt x="14" y="19"/>
                  </a:cubicBezTo>
                  <a:cubicBezTo>
                    <a:pt x="12" y="16"/>
                    <a:pt x="9" y="15"/>
                    <a:pt x="6" y="15"/>
                  </a:cubicBezTo>
                  <a:moveTo>
                    <a:pt x="17" y="0"/>
                  </a:moveTo>
                  <a:cubicBezTo>
                    <a:pt x="23" y="8"/>
                    <a:pt x="16" y="22"/>
                    <a:pt x="16" y="22"/>
                  </a:cubicBezTo>
                  <a:cubicBezTo>
                    <a:pt x="24" y="8"/>
                    <a:pt x="18" y="0"/>
                    <a:pt x="17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4" name="Freeform 98"/>
            <p:cNvSpPr>
              <a:spLocks noChangeArrowheads="1"/>
            </p:cNvSpPr>
            <p:nvPr/>
          </p:nvSpPr>
          <p:spPr bwMode="auto">
            <a:xfrm>
              <a:off x="865188" y="1547813"/>
              <a:ext cx="15875" cy="1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0 h 1"/>
                <a:gd name="T4" fmla="*/ 0 w 4"/>
                <a:gd name="T5" fmla="*/ 0 h 1"/>
                <a:gd name="T6" fmla="*/ 2147483647 w 4"/>
                <a:gd name="T7" fmla="*/ 0 h 1"/>
                <a:gd name="T8" fmla="*/ 2147483647 w 4"/>
                <a:gd name="T9" fmla="*/ 0 h 1"/>
                <a:gd name="T10" fmla="*/ 2147483647 w 4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1"/>
                <a:gd name="T20" fmla="*/ 4 w 4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D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5" name="Freeform 99"/>
            <p:cNvSpPr>
              <a:spLocks noChangeArrowheads="1"/>
            </p:cNvSpPr>
            <p:nvPr/>
          </p:nvSpPr>
          <p:spPr bwMode="auto">
            <a:xfrm>
              <a:off x="839788" y="1473200"/>
              <a:ext cx="104775" cy="96838"/>
            </a:xfrm>
            <a:custGeom>
              <a:avLst/>
              <a:gdLst>
                <a:gd name="T0" fmla="*/ 2147483647 w 28"/>
                <a:gd name="T1" fmla="*/ 0 h 26"/>
                <a:gd name="T2" fmla="*/ 2147483647 w 28"/>
                <a:gd name="T3" fmla="*/ 2147483647 h 26"/>
                <a:gd name="T4" fmla="*/ 2147483647 w 28"/>
                <a:gd name="T5" fmla="*/ 2147483647 h 26"/>
                <a:gd name="T6" fmla="*/ 2147483647 w 28"/>
                <a:gd name="T7" fmla="*/ 2147483647 h 26"/>
                <a:gd name="T8" fmla="*/ 2147483647 w 28"/>
                <a:gd name="T9" fmla="*/ 2147483647 h 26"/>
                <a:gd name="T10" fmla="*/ 2147483647 w 28"/>
                <a:gd name="T11" fmla="*/ 2147483647 h 26"/>
                <a:gd name="T12" fmla="*/ 2147483647 w 28"/>
                <a:gd name="T13" fmla="*/ 2147483647 h 26"/>
                <a:gd name="T14" fmla="*/ 2147483647 w 28"/>
                <a:gd name="T15" fmla="*/ 2147483647 h 26"/>
                <a:gd name="T16" fmla="*/ 2147483647 w 28"/>
                <a:gd name="T17" fmla="*/ 2147483647 h 26"/>
                <a:gd name="T18" fmla="*/ 2147483647 w 28"/>
                <a:gd name="T19" fmla="*/ 0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26"/>
                <a:gd name="T32" fmla="*/ 28 w 28"/>
                <a:gd name="T33" fmla="*/ 26 h 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26">
                  <a:moveTo>
                    <a:pt x="14" y="0"/>
                  </a:moveTo>
                  <a:cubicBezTo>
                    <a:pt x="11" y="0"/>
                    <a:pt x="10" y="1"/>
                    <a:pt x="10" y="1"/>
                  </a:cubicBezTo>
                  <a:cubicBezTo>
                    <a:pt x="0" y="5"/>
                    <a:pt x="5" y="20"/>
                    <a:pt x="5" y="21"/>
                  </a:cubicBezTo>
                  <a:cubicBezTo>
                    <a:pt x="7" y="20"/>
                    <a:pt x="9" y="19"/>
                    <a:pt x="11" y="19"/>
                  </a:cubicBezTo>
                  <a:cubicBezTo>
                    <a:pt x="14" y="19"/>
                    <a:pt x="17" y="20"/>
                    <a:pt x="19" y="23"/>
                  </a:cubicBezTo>
                  <a:cubicBezTo>
                    <a:pt x="20" y="24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8" y="12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19" y="1"/>
                    <a:pt x="16" y="0"/>
                    <a:pt x="14" y="0"/>
                  </a:cubicBezTo>
                </a:path>
              </a:pathLst>
            </a:custGeom>
            <a:solidFill>
              <a:srgbClr val="C7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6" name="Freeform 100"/>
            <p:cNvSpPr>
              <a:spLocks noEditPoints="1" noChangeArrowheads="1"/>
            </p:cNvSpPr>
            <p:nvPr/>
          </p:nvSpPr>
          <p:spPr bwMode="auto">
            <a:xfrm>
              <a:off x="2400301" y="525463"/>
              <a:ext cx="1241425" cy="1282700"/>
            </a:xfrm>
            <a:custGeom>
              <a:avLst/>
              <a:gdLst>
                <a:gd name="T0" fmla="*/ 2147483647 w 330"/>
                <a:gd name="T1" fmla="*/ 2147483647 h 341"/>
                <a:gd name="T2" fmla="*/ 2147483647 w 330"/>
                <a:gd name="T3" fmla="*/ 2147483647 h 341"/>
                <a:gd name="T4" fmla="*/ 2147483647 w 330"/>
                <a:gd name="T5" fmla="*/ 2147483647 h 341"/>
                <a:gd name="T6" fmla="*/ 2147483647 w 330"/>
                <a:gd name="T7" fmla="*/ 2147483647 h 341"/>
                <a:gd name="T8" fmla="*/ 2147483647 w 330"/>
                <a:gd name="T9" fmla="*/ 2147483647 h 341"/>
                <a:gd name="T10" fmla="*/ 2147483647 w 330"/>
                <a:gd name="T11" fmla="*/ 2147483647 h 341"/>
                <a:gd name="T12" fmla="*/ 2147483647 w 330"/>
                <a:gd name="T13" fmla="*/ 2147483647 h 341"/>
                <a:gd name="T14" fmla="*/ 2147483647 w 330"/>
                <a:gd name="T15" fmla="*/ 2147483647 h 341"/>
                <a:gd name="T16" fmla="*/ 2147483647 w 330"/>
                <a:gd name="T17" fmla="*/ 2147483647 h 341"/>
                <a:gd name="T18" fmla="*/ 2147483647 w 330"/>
                <a:gd name="T19" fmla="*/ 2147483647 h 341"/>
                <a:gd name="T20" fmla="*/ 2147483647 w 330"/>
                <a:gd name="T21" fmla="*/ 2147483647 h 341"/>
                <a:gd name="T22" fmla="*/ 2147483647 w 330"/>
                <a:gd name="T23" fmla="*/ 2147483647 h 341"/>
                <a:gd name="T24" fmla="*/ 2147483647 w 330"/>
                <a:gd name="T25" fmla="*/ 2147483647 h 341"/>
                <a:gd name="T26" fmla="*/ 2147483647 w 330"/>
                <a:gd name="T27" fmla="*/ 2147483647 h 341"/>
                <a:gd name="T28" fmla="*/ 2147483647 w 330"/>
                <a:gd name="T29" fmla="*/ 2147483647 h 341"/>
                <a:gd name="T30" fmla="*/ 2147483647 w 330"/>
                <a:gd name="T31" fmla="*/ 2147483647 h 341"/>
                <a:gd name="T32" fmla="*/ 2147483647 w 330"/>
                <a:gd name="T33" fmla="*/ 2147483647 h 341"/>
                <a:gd name="T34" fmla="*/ 2147483647 w 330"/>
                <a:gd name="T35" fmla="*/ 2147483647 h 341"/>
                <a:gd name="T36" fmla="*/ 2147483647 w 330"/>
                <a:gd name="T37" fmla="*/ 2147483647 h 341"/>
                <a:gd name="T38" fmla="*/ 2147483647 w 330"/>
                <a:gd name="T39" fmla="*/ 2147483647 h 341"/>
                <a:gd name="T40" fmla="*/ 2147483647 w 330"/>
                <a:gd name="T41" fmla="*/ 2147483647 h 341"/>
                <a:gd name="T42" fmla="*/ 2147483647 w 330"/>
                <a:gd name="T43" fmla="*/ 2147483647 h 341"/>
                <a:gd name="T44" fmla="*/ 2147483647 w 330"/>
                <a:gd name="T45" fmla="*/ 2147483647 h 341"/>
                <a:gd name="T46" fmla="*/ 2147483647 w 330"/>
                <a:gd name="T47" fmla="*/ 2147483647 h 341"/>
                <a:gd name="T48" fmla="*/ 2147483647 w 330"/>
                <a:gd name="T49" fmla="*/ 2147483647 h 341"/>
                <a:gd name="T50" fmla="*/ 2147483647 w 330"/>
                <a:gd name="T51" fmla="*/ 2147483647 h 341"/>
                <a:gd name="T52" fmla="*/ 2147483647 w 330"/>
                <a:gd name="T53" fmla="*/ 2147483647 h 341"/>
                <a:gd name="T54" fmla="*/ 2147483647 w 330"/>
                <a:gd name="T55" fmla="*/ 2147483647 h 341"/>
                <a:gd name="T56" fmla="*/ 2147483647 w 330"/>
                <a:gd name="T57" fmla="*/ 2147483647 h 341"/>
                <a:gd name="T58" fmla="*/ 2147483647 w 330"/>
                <a:gd name="T59" fmla="*/ 2147483647 h 341"/>
                <a:gd name="T60" fmla="*/ 2147483647 w 330"/>
                <a:gd name="T61" fmla="*/ 2147483647 h 341"/>
                <a:gd name="T62" fmla="*/ 2147483647 w 330"/>
                <a:gd name="T63" fmla="*/ 2147483647 h 341"/>
                <a:gd name="T64" fmla="*/ 2147483647 w 330"/>
                <a:gd name="T65" fmla="*/ 2147483647 h 341"/>
                <a:gd name="T66" fmla="*/ 2147483647 w 330"/>
                <a:gd name="T67" fmla="*/ 2147483647 h 341"/>
                <a:gd name="T68" fmla="*/ 2147483647 w 330"/>
                <a:gd name="T69" fmla="*/ 2147483647 h 341"/>
                <a:gd name="T70" fmla="*/ 2147483647 w 330"/>
                <a:gd name="T71" fmla="*/ 2147483647 h 341"/>
                <a:gd name="T72" fmla="*/ 2147483647 w 330"/>
                <a:gd name="T73" fmla="*/ 2147483647 h 341"/>
                <a:gd name="T74" fmla="*/ 2147483647 w 330"/>
                <a:gd name="T75" fmla="*/ 2147483647 h 341"/>
                <a:gd name="T76" fmla="*/ 2147483647 w 330"/>
                <a:gd name="T77" fmla="*/ 2147483647 h 341"/>
                <a:gd name="T78" fmla="*/ 2147483647 w 330"/>
                <a:gd name="T79" fmla="*/ 2147483647 h 341"/>
                <a:gd name="T80" fmla="*/ 2147483647 w 330"/>
                <a:gd name="T81" fmla="*/ 2147483647 h 341"/>
                <a:gd name="T82" fmla="*/ 2147483647 w 330"/>
                <a:gd name="T83" fmla="*/ 2147483647 h 341"/>
                <a:gd name="T84" fmla="*/ 2147483647 w 330"/>
                <a:gd name="T85" fmla="*/ 2147483647 h 341"/>
                <a:gd name="T86" fmla="*/ 2147483647 w 330"/>
                <a:gd name="T87" fmla="*/ 2147483647 h 341"/>
                <a:gd name="T88" fmla="*/ 2147483647 w 330"/>
                <a:gd name="T89" fmla="*/ 2147483647 h 341"/>
                <a:gd name="T90" fmla="*/ 2147483647 w 330"/>
                <a:gd name="T91" fmla="*/ 2147483647 h 341"/>
                <a:gd name="T92" fmla="*/ 2147483647 w 330"/>
                <a:gd name="T93" fmla="*/ 2147483647 h 341"/>
                <a:gd name="T94" fmla="*/ 2147483647 w 330"/>
                <a:gd name="T95" fmla="*/ 2147483647 h 341"/>
                <a:gd name="T96" fmla="*/ 2147483647 w 330"/>
                <a:gd name="T97" fmla="*/ 2147483647 h 341"/>
                <a:gd name="T98" fmla="*/ 2147483647 w 330"/>
                <a:gd name="T99" fmla="*/ 2147483647 h 341"/>
                <a:gd name="T100" fmla="*/ 2147483647 w 330"/>
                <a:gd name="T101" fmla="*/ 2147483647 h 341"/>
                <a:gd name="T102" fmla="*/ 2147483647 w 330"/>
                <a:gd name="T103" fmla="*/ 2147483647 h 341"/>
                <a:gd name="T104" fmla="*/ 2147483647 w 330"/>
                <a:gd name="T105" fmla="*/ 2147483647 h 341"/>
                <a:gd name="T106" fmla="*/ 2147483647 w 330"/>
                <a:gd name="T107" fmla="*/ 0 h 341"/>
                <a:gd name="T108" fmla="*/ 2147483647 w 330"/>
                <a:gd name="T109" fmla="*/ 2147483647 h 341"/>
                <a:gd name="T110" fmla="*/ 2147483647 w 330"/>
                <a:gd name="T111" fmla="*/ 2147483647 h 341"/>
                <a:gd name="T112" fmla="*/ 2147483647 w 330"/>
                <a:gd name="T113" fmla="*/ 2147483647 h 341"/>
                <a:gd name="T114" fmla="*/ 2147483647 w 330"/>
                <a:gd name="T115" fmla="*/ 2147483647 h 341"/>
                <a:gd name="T116" fmla="*/ 2147483647 w 330"/>
                <a:gd name="T117" fmla="*/ 2147483647 h 341"/>
                <a:gd name="T118" fmla="*/ 2147483647 w 330"/>
                <a:gd name="T119" fmla="*/ 2147483647 h 34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30"/>
                <a:gd name="T181" fmla="*/ 0 h 341"/>
                <a:gd name="T182" fmla="*/ 330 w 330"/>
                <a:gd name="T183" fmla="*/ 341 h 34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30" h="341">
                  <a:moveTo>
                    <a:pt x="156" y="292"/>
                  </a:moveTo>
                  <a:cubicBezTo>
                    <a:pt x="148" y="294"/>
                    <a:pt x="138" y="296"/>
                    <a:pt x="130" y="297"/>
                  </a:cubicBezTo>
                  <a:cubicBezTo>
                    <a:pt x="130" y="297"/>
                    <a:pt x="131" y="297"/>
                    <a:pt x="131" y="297"/>
                  </a:cubicBezTo>
                  <a:cubicBezTo>
                    <a:pt x="137" y="297"/>
                    <a:pt x="146" y="295"/>
                    <a:pt x="156" y="292"/>
                  </a:cubicBezTo>
                  <a:moveTo>
                    <a:pt x="95" y="274"/>
                  </a:moveTo>
                  <a:cubicBezTo>
                    <a:pt x="100" y="279"/>
                    <a:pt x="105" y="284"/>
                    <a:pt x="107" y="286"/>
                  </a:cubicBezTo>
                  <a:cubicBezTo>
                    <a:pt x="105" y="284"/>
                    <a:pt x="100" y="280"/>
                    <a:pt x="95" y="274"/>
                  </a:cubicBezTo>
                  <a:moveTo>
                    <a:pt x="139" y="256"/>
                  </a:moveTo>
                  <a:cubicBezTo>
                    <a:pt x="153" y="269"/>
                    <a:pt x="166" y="280"/>
                    <a:pt x="170" y="284"/>
                  </a:cubicBezTo>
                  <a:cubicBezTo>
                    <a:pt x="171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2" y="285"/>
                    <a:pt x="172" y="285"/>
                    <a:pt x="172" y="285"/>
                  </a:cubicBezTo>
                  <a:cubicBezTo>
                    <a:pt x="171" y="287"/>
                    <a:pt x="168" y="288"/>
                    <a:pt x="164" y="290"/>
                  </a:cubicBezTo>
                  <a:cubicBezTo>
                    <a:pt x="184" y="283"/>
                    <a:pt x="204" y="275"/>
                    <a:pt x="204" y="275"/>
                  </a:cubicBezTo>
                  <a:cubicBezTo>
                    <a:pt x="207" y="276"/>
                    <a:pt x="212" y="277"/>
                    <a:pt x="217" y="278"/>
                  </a:cubicBezTo>
                  <a:cubicBezTo>
                    <a:pt x="208" y="276"/>
                    <a:pt x="197" y="273"/>
                    <a:pt x="186" y="268"/>
                  </a:cubicBezTo>
                  <a:cubicBezTo>
                    <a:pt x="186" y="268"/>
                    <a:pt x="149" y="260"/>
                    <a:pt x="139" y="256"/>
                  </a:cubicBezTo>
                  <a:moveTo>
                    <a:pt x="203" y="241"/>
                  </a:moveTo>
                  <a:cubicBezTo>
                    <a:pt x="204" y="242"/>
                    <a:pt x="204" y="242"/>
                    <a:pt x="204" y="242"/>
                  </a:cubicBezTo>
                  <a:cubicBezTo>
                    <a:pt x="204" y="242"/>
                    <a:pt x="205" y="242"/>
                    <a:pt x="205" y="242"/>
                  </a:cubicBezTo>
                  <a:cubicBezTo>
                    <a:pt x="204" y="242"/>
                    <a:pt x="204" y="241"/>
                    <a:pt x="203" y="241"/>
                  </a:cubicBezTo>
                  <a:moveTo>
                    <a:pt x="55" y="235"/>
                  </a:moveTo>
                  <a:cubicBezTo>
                    <a:pt x="61" y="241"/>
                    <a:pt x="65" y="247"/>
                    <a:pt x="70" y="250"/>
                  </a:cubicBezTo>
                  <a:cubicBezTo>
                    <a:pt x="71" y="252"/>
                    <a:pt x="73" y="254"/>
                    <a:pt x="76" y="256"/>
                  </a:cubicBezTo>
                  <a:cubicBezTo>
                    <a:pt x="68" y="248"/>
                    <a:pt x="61" y="241"/>
                    <a:pt x="55" y="235"/>
                  </a:cubicBezTo>
                  <a:moveTo>
                    <a:pt x="77" y="233"/>
                  </a:moveTo>
                  <a:cubicBezTo>
                    <a:pt x="94" y="260"/>
                    <a:pt x="113" y="267"/>
                    <a:pt x="121" y="271"/>
                  </a:cubicBezTo>
                  <a:cubicBezTo>
                    <a:pt x="129" y="275"/>
                    <a:pt x="148" y="280"/>
                    <a:pt x="161" y="283"/>
                  </a:cubicBezTo>
                  <a:cubicBezTo>
                    <a:pt x="146" y="278"/>
                    <a:pt x="120" y="270"/>
                    <a:pt x="105" y="261"/>
                  </a:cubicBezTo>
                  <a:cubicBezTo>
                    <a:pt x="93" y="255"/>
                    <a:pt x="84" y="244"/>
                    <a:pt x="77" y="233"/>
                  </a:cubicBezTo>
                  <a:moveTo>
                    <a:pt x="231" y="228"/>
                  </a:moveTo>
                  <a:cubicBezTo>
                    <a:pt x="228" y="229"/>
                    <a:pt x="226" y="231"/>
                    <a:pt x="223" y="233"/>
                  </a:cubicBezTo>
                  <a:cubicBezTo>
                    <a:pt x="226" y="232"/>
                    <a:pt x="228" y="230"/>
                    <a:pt x="231" y="228"/>
                  </a:cubicBezTo>
                  <a:cubicBezTo>
                    <a:pt x="231" y="228"/>
                    <a:pt x="231" y="228"/>
                    <a:pt x="231" y="228"/>
                  </a:cubicBezTo>
                  <a:moveTo>
                    <a:pt x="49" y="227"/>
                  </a:moveTo>
                  <a:cubicBezTo>
                    <a:pt x="50" y="229"/>
                    <a:pt x="51" y="230"/>
                    <a:pt x="53" y="232"/>
                  </a:cubicBezTo>
                  <a:cubicBezTo>
                    <a:pt x="53" y="232"/>
                    <a:pt x="53" y="232"/>
                    <a:pt x="53" y="232"/>
                  </a:cubicBezTo>
                  <a:cubicBezTo>
                    <a:pt x="51" y="230"/>
                    <a:pt x="50" y="229"/>
                    <a:pt x="49" y="227"/>
                  </a:cubicBezTo>
                  <a:moveTo>
                    <a:pt x="204" y="210"/>
                  </a:moveTo>
                  <a:cubicBezTo>
                    <a:pt x="203" y="211"/>
                    <a:pt x="203" y="211"/>
                    <a:pt x="203" y="211"/>
                  </a:cubicBezTo>
                  <a:cubicBezTo>
                    <a:pt x="203" y="211"/>
                    <a:pt x="204" y="210"/>
                    <a:pt x="204" y="210"/>
                  </a:cubicBezTo>
                  <a:moveTo>
                    <a:pt x="204" y="210"/>
                  </a:move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moveTo>
                    <a:pt x="5" y="209"/>
                  </a:moveTo>
                  <a:cubicBezTo>
                    <a:pt x="5" y="209"/>
                    <a:pt x="4" y="210"/>
                    <a:pt x="0" y="210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7" y="231"/>
                    <a:pt x="43" y="270"/>
                    <a:pt x="51" y="285"/>
                  </a:cubicBezTo>
                  <a:cubicBezTo>
                    <a:pt x="55" y="290"/>
                    <a:pt x="60" y="296"/>
                    <a:pt x="66" y="300"/>
                  </a:cubicBezTo>
                  <a:cubicBezTo>
                    <a:pt x="57" y="293"/>
                    <a:pt x="34" y="257"/>
                    <a:pt x="15" y="231"/>
                  </a:cubicBezTo>
                  <a:cubicBezTo>
                    <a:pt x="8" y="220"/>
                    <a:pt x="5" y="214"/>
                    <a:pt x="5" y="209"/>
                  </a:cubicBezTo>
                  <a:moveTo>
                    <a:pt x="183" y="208"/>
                  </a:moveTo>
                  <a:cubicBezTo>
                    <a:pt x="182" y="208"/>
                    <a:pt x="182" y="208"/>
                    <a:pt x="181" y="208"/>
                  </a:cubicBezTo>
                  <a:cubicBezTo>
                    <a:pt x="181" y="208"/>
                    <a:pt x="181" y="208"/>
                    <a:pt x="181" y="208"/>
                  </a:cubicBezTo>
                  <a:cubicBezTo>
                    <a:pt x="181" y="208"/>
                    <a:pt x="182" y="208"/>
                    <a:pt x="183" y="208"/>
                  </a:cubicBezTo>
                  <a:cubicBezTo>
                    <a:pt x="183" y="208"/>
                    <a:pt x="183" y="208"/>
                    <a:pt x="183" y="208"/>
                  </a:cubicBezTo>
                  <a:moveTo>
                    <a:pt x="123" y="207"/>
                  </a:moveTo>
                  <a:cubicBezTo>
                    <a:pt x="124" y="208"/>
                    <a:pt x="125" y="208"/>
                    <a:pt x="126" y="209"/>
                  </a:cubicBezTo>
                  <a:cubicBezTo>
                    <a:pt x="125" y="208"/>
                    <a:pt x="124" y="208"/>
                    <a:pt x="123" y="207"/>
                  </a:cubicBezTo>
                  <a:cubicBezTo>
                    <a:pt x="123" y="207"/>
                    <a:pt x="123" y="207"/>
                    <a:pt x="123" y="207"/>
                  </a:cubicBezTo>
                  <a:moveTo>
                    <a:pt x="191" y="207"/>
                  </a:moveTo>
                  <a:cubicBezTo>
                    <a:pt x="190" y="207"/>
                    <a:pt x="190" y="207"/>
                    <a:pt x="190" y="207"/>
                  </a:cubicBezTo>
                  <a:cubicBezTo>
                    <a:pt x="200" y="207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4" y="210"/>
                    <a:pt x="204" y="210"/>
                  </a:cubicBezTo>
                  <a:cubicBezTo>
                    <a:pt x="204" y="210"/>
                    <a:pt x="202" y="207"/>
                    <a:pt x="191" y="207"/>
                  </a:cubicBezTo>
                  <a:moveTo>
                    <a:pt x="238" y="201"/>
                  </a:moveTo>
                  <a:cubicBezTo>
                    <a:pt x="234" y="207"/>
                    <a:pt x="229" y="212"/>
                    <a:pt x="224" y="216"/>
                  </a:cubicBezTo>
                  <a:cubicBezTo>
                    <a:pt x="217" y="220"/>
                    <a:pt x="212" y="224"/>
                    <a:pt x="208" y="226"/>
                  </a:cubicBezTo>
                  <a:cubicBezTo>
                    <a:pt x="222" y="220"/>
                    <a:pt x="232" y="211"/>
                    <a:pt x="238" y="201"/>
                  </a:cubicBezTo>
                  <a:moveTo>
                    <a:pt x="104" y="193"/>
                  </a:moveTo>
                  <a:cubicBezTo>
                    <a:pt x="104" y="193"/>
                    <a:pt x="104" y="193"/>
                    <a:pt x="104" y="193"/>
                  </a:cubicBezTo>
                  <a:cubicBezTo>
                    <a:pt x="104" y="194"/>
                    <a:pt x="105" y="195"/>
                    <a:pt x="106" y="197"/>
                  </a:cubicBezTo>
                  <a:cubicBezTo>
                    <a:pt x="105" y="196"/>
                    <a:pt x="104" y="194"/>
                    <a:pt x="104" y="193"/>
                  </a:cubicBezTo>
                  <a:cubicBezTo>
                    <a:pt x="104" y="193"/>
                    <a:pt x="104" y="193"/>
                    <a:pt x="104" y="193"/>
                  </a:cubicBezTo>
                  <a:moveTo>
                    <a:pt x="153" y="193"/>
                  </a:moveTo>
                  <a:cubicBezTo>
                    <a:pt x="152" y="193"/>
                    <a:pt x="149" y="193"/>
                    <a:pt x="145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4" y="193"/>
                    <a:pt x="154" y="193"/>
                  </a:cubicBezTo>
                  <a:cubicBezTo>
                    <a:pt x="154" y="193"/>
                    <a:pt x="153" y="193"/>
                    <a:pt x="153" y="193"/>
                  </a:cubicBezTo>
                  <a:moveTo>
                    <a:pt x="282" y="192"/>
                  </a:moveTo>
                  <a:cubicBezTo>
                    <a:pt x="279" y="195"/>
                    <a:pt x="276" y="197"/>
                    <a:pt x="274" y="199"/>
                  </a:cubicBezTo>
                  <a:cubicBezTo>
                    <a:pt x="274" y="199"/>
                    <a:pt x="275" y="199"/>
                    <a:pt x="276" y="199"/>
                  </a:cubicBezTo>
                  <a:cubicBezTo>
                    <a:pt x="276" y="199"/>
                    <a:pt x="278" y="196"/>
                    <a:pt x="282" y="192"/>
                  </a:cubicBezTo>
                  <a:moveTo>
                    <a:pt x="129" y="177"/>
                  </a:moveTo>
                  <a:cubicBezTo>
                    <a:pt x="130" y="184"/>
                    <a:pt x="135" y="193"/>
                    <a:pt x="145" y="199"/>
                  </a:cubicBezTo>
                  <a:cubicBezTo>
                    <a:pt x="150" y="202"/>
                    <a:pt x="155" y="204"/>
                    <a:pt x="161" y="206"/>
                  </a:cubicBezTo>
                  <a:cubicBezTo>
                    <a:pt x="147" y="202"/>
                    <a:pt x="138" y="194"/>
                    <a:pt x="138" y="194"/>
                  </a:cubicBezTo>
                  <a:cubicBezTo>
                    <a:pt x="140" y="194"/>
                    <a:pt x="140" y="194"/>
                    <a:pt x="140" y="194"/>
                  </a:cubicBezTo>
                  <a:cubicBezTo>
                    <a:pt x="134" y="192"/>
                    <a:pt x="130" y="182"/>
                    <a:pt x="129" y="177"/>
                  </a:cubicBezTo>
                  <a:moveTo>
                    <a:pt x="182" y="172"/>
                  </a:moveTo>
                  <a:cubicBezTo>
                    <a:pt x="184" y="178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2" y="183"/>
                    <a:pt x="182" y="181"/>
                    <a:pt x="182" y="180"/>
                  </a:cubicBezTo>
                  <a:cubicBezTo>
                    <a:pt x="183" y="178"/>
                    <a:pt x="183" y="175"/>
                    <a:pt x="182" y="172"/>
                  </a:cubicBezTo>
                  <a:moveTo>
                    <a:pt x="176" y="165"/>
                  </a:moveTo>
                  <a:cubicBezTo>
                    <a:pt x="177" y="166"/>
                    <a:pt x="179" y="167"/>
                    <a:pt x="180" y="169"/>
                  </a:cubicBezTo>
                  <a:cubicBezTo>
                    <a:pt x="180" y="169"/>
                    <a:pt x="180" y="169"/>
                    <a:pt x="180" y="169"/>
                  </a:cubicBezTo>
                  <a:cubicBezTo>
                    <a:pt x="180" y="168"/>
                    <a:pt x="179" y="168"/>
                    <a:pt x="179" y="167"/>
                  </a:cubicBezTo>
                  <a:cubicBezTo>
                    <a:pt x="179" y="167"/>
                    <a:pt x="179" y="167"/>
                    <a:pt x="179" y="167"/>
                  </a:cubicBezTo>
                  <a:cubicBezTo>
                    <a:pt x="178" y="167"/>
                    <a:pt x="177" y="166"/>
                    <a:pt x="176" y="165"/>
                  </a:cubicBezTo>
                  <a:moveTo>
                    <a:pt x="119" y="163"/>
                  </a:moveTo>
                  <a:cubicBezTo>
                    <a:pt x="119" y="163"/>
                    <a:pt x="120" y="163"/>
                    <a:pt x="120" y="163"/>
                  </a:cubicBezTo>
                  <a:cubicBezTo>
                    <a:pt x="127" y="165"/>
                    <a:pt x="128" y="168"/>
                    <a:pt x="129" y="175"/>
                  </a:cubicBezTo>
                  <a:cubicBezTo>
                    <a:pt x="129" y="175"/>
                    <a:pt x="129" y="175"/>
                    <a:pt x="129" y="175"/>
                  </a:cubicBezTo>
                  <a:cubicBezTo>
                    <a:pt x="129" y="172"/>
                    <a:pt x="130" y="165"/>
                    <a:pt x="119" y="163"/>
                  </a:cubicBezTo>
                  <a:cubicBezTo>
                    <a:pt x="119" y="163"/>
                    <a:pt x="119" y="163"/>
                    <a:pt x="119" y="163"/>
                  </a:cubicBezTo>
                  <a:moveTo>
                    <a:pt x="116" y="161"/>
                  </a:moveTo>
                  <a:cubicBezTo>
                    <a:pt x="117" y="162"/>
                    <a:pt x="118" y="162"/>
                    <a:pt x="119" y="162"/>
                  </a:cubicBezTo>
                  <a:cubicBezTo>
                    <a:pt x="118" y="162"/>
                    <a:pt x="116" y="161"/>
                    <a:pt x="116" y="161"/>
                  </a:cubicBezTo>
                  <a:cubicBezTo>
                    <a:pt x="116" y="161"/>
                    <a:pt x="116" y="161"/>
                    <a:pt x="116" y="161"/>
                  </a:cubicBezTo>
                  <a:moveTo>
                    <a:pt x="233" y="159"/>
                  </a:moveTo>
                  <a:cubicBezTo>
                    <a:pt x="231" y="162"/>
                    <a:pt x="228" y="169"/>
                    <a:pt x="224" y="175"/>
                  </a:cubicBezTo>
                  <a:cubicBezTo>
                    <a:pt x="229" y="169"/>
                    <a:pt x="231" y="162"/>
                    <a:pt x="233" y="159"/>
                  </a:cubicBezTo>
                  <a:moveTo>
                    <a:pt x="233" y="158"/>
                  </a:moveTo>
                  <a:cubicBezTo>
                    <a:pt x="233" y="158"/>
                    <a:pt x="233" y="158"/>
                    <a:pt x="233" y="158"/>
                  </a:cubicBezTo>
                  <a:cubicBezTo>
                    <a:pt x="235" y="158"/>
                    <a:pt x="236" y="158"/>
                    <a:pt x="237" y="158"/>
                  </a:cubicBezTo>
                  <a:cubicBezTo>
                    <a:pt x="235" y="158"/>
                    <a:pt x="234" y="158"/>
                    <a:pt x="233" y="158"/>
                  </a:cubicBezTo>
                  <a:moveTo>
                    <a:pt x="44" y="150"/>
                  </a:moveTo>
                  <a:cubicBezTo>
                    <a:pt x="47" y="155"/>
                    <a:pt x="51" y="167"/>
                    <a:pt x="54" y="178"/>
                  </a:cubicBezTo>
                  <a:cubicBezTo>
                    <a:pt x="52" y="170"/>
                    <a:pt x="50" y="164"/>
                    <a:pt x="49" y="159"/>
                  </a:cubicBezTo>
                  <a:cubicBezTo>
                    <a:pt x="48" y="156"/>
                    <a:pt x="46" y="153"/>
                    <a:pt x="44" y="150"/>
                  </a:cubicBezTo>
                  <a:moveTo>
                    <a:pt x="265" y="148"/>
                  </a:moveTo>
                  <a:cubicBezTo>
                    <a:pt x="265" y="148"/>
                    <a:pt x="265" y="148"/>
                    <a:pt x="265" y="148"/>
                  </a:cubicBezTo>
                  <a:cubicBezTo>
                    <a:pt x="265" y="150"/>
                    <a:pt x="265" y="151"/>
                    <a:pt x="264" y="153"/>
                  </a:cubicBezTo>
                  <a:cubicBezTo>
                    <a:pt x="265" y="152"/>
                    <a:pt x="265" y="150"/>
                    <a:pt x="265" y="148"/>
                  </a:cubicBezTo>
                  <a:moveTo>
                    <a:pt x="104" y="145"/>
                  </a:moveTo>
                  <a:cubicBezTo>
                    <a:pt x="104" y="145"/>
                    <a:pt x="104" y="145"/>
                    <a:pt x="104" y="145"/>
                  </a:cubicBezTo>
                  <a:cubicBezTo>
                    <a:pt x="104" y="147"/>
                    <a:pt x="104" y="148"/>
                    <a:pt x="105" y="149"/>
                  </a:cubicBezTo>
                  <a:cubicBezTo>
                    <a:pt x="105" y="148"/>
                    <a:pt x="104" y="147"/>
                    <a:pt x="104" y="145"/>
                  </a:cubicBezTo>
                  <a:cubicBezTo>
                    <a:pt x="104" y="145"/>
                    <a:pt x="104" y="145"/>
                    <a:pt x="104" y="145"/>
                  </a:cubicBezTo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100" y="134"/>
                  </a:cubicBezTo>
                  <a:cubicBezTo>
                    <a:pt x="99" y="133"/>
                    <a:pt x="99" y="133"/>
                    <a:pt x="99" y="133"/>
                  </a:cubicBezTo>
                  <a:moveTo>
                    <a:pt x="181" y="184"/>
                  </a:moveTo>
                  <a:cubicBezTo>
                    <a:pt x="168" y="180"/>
                    <a:pt x="168" y="180"/>
                    <a:pt x="168" y="180"/>
                  </a:cubicBezTo>
                  <a:cubicBezTo>
                    <a:pt x="168" y="180"/>
                    <a:pt x="162" y="173"/>
                    <a:pt x="159" y="169"/>
                  </a:cubicBezTo>
                  <a:cubicBezTo>
                    <a:pt x="156" y="164"/>
                    <a:pt x="144" y="161"/>
                    <a:pt x="138" y="155"/>
                  </a:cubicBezTo>
                  <a:cubicBezTo>
                    <a:pt x="133" y="148"/>
                    <a:pt x="134" y="142"/>
                    <a:pt x="134" y="142"/>
                  </a:cubicBezTo>
                  <a:cubicBezTo>
                    <a:pt x="134" y="139"/>
                    <a:pt x="135" y="138"/>
                    <a:pt x="137" y="138"/>
                  </a:cubicBezTo>
                  <a:cubicBezTo>
                    <a:pt x="138" y="138"/>
                    <a:pt x="140" y="140"/>
                    <a:pt x="140" y="140"/>
                  </a:cubicBezTo>
                  <a:cubicBezTo>
                    <a:pt x="143" y="141"/>
                    <a:pt x="147" y="150"/>
                    <a:pt x="149" y="154"/>
                  </a:cubicBezTo>
                  <a:cubicBezTo>
                    <a:pt x="150" y="159"/>
                    <a:pt x="158" y="158"/>
                    <a:pt x="164" y="159"/>
                  </a:cubicBezTo>
                  <a:cubicBezTo>
                    <a:pt x="164" y="159"/>
                    <a:pt x="164" y="159"/>
                    <a:pt x="164" y="159"/>
                  </a:cubicBezTo>
                  <a:cubicBezTo>
                    <a:pt x="162" y="159"/>
                    <a:pt x="161" y="158"/>
                    <a:pt x="161" y="158"/>
                  </a:cubicBezTo>
                  <a:cubicBezTo>
                    <a:pt x="166" y="152"/>
                    <a:pt x="175" y="146"/>
                    <a:pt x="183" y="146"/>
                  </a:cubicBezTo>
                  <a:cubicBezTo>
                    <a:pt x="189" y="146"/>
                    <a:pt x="196" y="150"/>
                    <a:pt x="199" y="160"/>
                  </a:cubicBezTo>
                  <a:cubicBezTo>
                    <a:pt x="201" y="166"/>
                    <a:pt x="201" y="170"/>
                    <a:pt x="199" y="174"/>
                  </a:cubicBezTo>
                  <a:cubicBezTo>
                    <a:pt x="199" y="174"/>
                    <a:pt x="195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cubicBezTo>
                    <a:pt x="181" y="184"/>
                    <a:pt x="181" y="184"/>
                    <a:pt x="181" y="184"/>
                  </a:cubicBezTo>
                  <a:moveTo>
                    <a:pt x="153" y="125"/>
                  </a:moveTo>
                  <a:cubicBezTo>
                    <a:pt x="152" y="125"/>
                    <a:pt x="151" y="125"/>
                    <a:pt x="150" y="126"/>
                  </a:cubicBezTo>
                  <a:cubicBezTo>
                    <a:pt x="144" y="130"/>
                    <a:pt x="139" y="137"/>
                    <a:pt x="138" y="137"/>
                  </a:cubicBezTo>
                  <a:cubicBezTo>
                    <a:pt x="138" y="137"/>
                    <a:pt x="138" y="137"/>
                    <a:pt x="138" y="137"/>
                  </a:cubicBezTo>
                  <a:cubicBezTo>
                    <a:pt x="136" y="136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35"/>
                    <a:pt x="133" y="135"/>
                  </a:cubicBezTo>
                  <a:cubicBezTo>
                    <a:pt x="133" y="135"/>
                    <a:pt x="133" y="14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4" y="152"/>
                    <a:pt x="134" y="152"/>
                    <a:pt x="134" y="152"/>
                  </a:cubicBezTo>
                  <a:cubicBezTo>
                    <a:pt x="135" y="152"/>
                    <a:pt x="139" y="159"/>
                    <a:pt x="146" y="163"/>
                  </a:cubicBezTo>
                  <a:cubicBezTo>
                    <a:pt x="153" y="166"/>
                    <a:pt x="165" y="174"/>
                    <a:pt x="166" y="178"/>
                  </a:cubicBezTo>
                  <a:cubicBezTo>
                    <a:pt x="167" y="182"/>
                    <a:pt x="171" y="182"/>
                    <a:pt x="179" y="185"/>
                  </a:cubicBezTo>
                  <a:cubicBezTo>
                    <a:pt x="187" y="188"/>
                    <a:pt x="200" y="189"/>
                    <a:pt x="192" y="192"/>
                  </a:cubicBezTo>
                  <a:cubicBezTo>
                    <a:pt x="190" y="193"/>
                    <a:pt x="187" y="193"/>
                    <a:pt x="183" y="193"/>
                  </a:cubicBezTo>
                  <a:cubicBezTo>
                    <a:pt x="188" y="194"/>
                    <a:pt x="192" y="194"/>
                    <a:pt x="192" y="194"/>
                  </a:cubicBezTo>
                  <a:cubicBezTo>
                    <a:pt x="192" y="194"/>
                    <a:pt x="192" y="194"/>
                    <a:pt x="192" y="194"/>
                  </a:cubicBezTo>
                  <a:cubicBezTo>
                    <a:pt x="198" y="194"/>
                    <a:pt x="204" y="192"/>
                    <a:pt x="208" y="190"/>
                  </a:cubicBezTo>
                  <a:cubicBezTo>
                    <a:pt x="208" y="190"/>
                    <a:pt x="207" y="190"/>
                    <a:pt x="206" y="190"/>
                  </a:cubicBezTo>
                  <a:cubicBezTo>
                    <a:pt x="206" y="190"/>
                    <a:pt x="206" y="190"/>
                    <a:pt x="206" y="190"/>
                  </a:cubicBezTo>
                  <a:cubicBezTo>
                    <a:pt x="203" y="190"/>
                    <a:pt x="193" y="188"/>
                    <a:pt x="200" y="181"/>
                  </a:cubicBezTo>
                  <a:cubicBezTo>
                    <a:pt x="208" y="174"/>
                    <a:pt x="218" y="147"/>
                    <a:pt x="205" y="140"/>
                  </a:cubicBezTo>
                  <a:cubicBezTo>
                    <a:pt x="205" y="140"/>
                    <a:pt x="196" y="132"/>
                    <a:pt x="183" y="132"/>
                  </a:cubicBezTo>
                  <a:cubicBezTo>
                    <a:pt x="174" y="132"/>
                    <a:pt x="164" y="136"/>
                    <a:pt x="155" y="150"/>
                  </a:cubicBezTo>
                  <a:cubicBezTo>
                    <a:pt x="155" y="150"/>
                    <a:pt x="154" y="151"/>
                    <a:pt x="153" y="151"/>
                  </a:cubicBezTo>
                  <a:cubicBezTo>
                    <a:pt x="152" y="151"/>
                    <a:pt x="150" y="150"/>
                    <a:pt x="150" y="148"/>
                  </a:cubicBezTo>
                  <a:cubicBezTo>
                    <a:pt x="150" y="144"/>
                    <a:pt x="152" y="139"/>
                    <a:pt x="154" y="135"/>
                  </a:cubicBezTo>
                  <a:cubicBezTo>
                    <a:pt x="156" y="131"/>
                    <a:pt x="156" y="125"/>
                    <a:pt x="153" y="125"/>
                  </a:cubicBezTo>
                  <a:moveTo>
                    <a:pt x="214" y="122"/>
                  </a:moveTo>
                  <a:cubicBezTo>
                    <a:pt x="214" y="122"/>
                    <a:pt x="214" y="122"/>
                    <a:pt x="214" y="122"/>
                  </a:cubicBezTo>
                  <a:cubicBezTo>
                    <a:pt x="223" y="131"/>
                    <a:pt x="231" y="138"/>
                    <a:pt x="233" y="158"/>
                  </a:cubicBezTo>
                  <a:cubicBezTo>
                    <a:pt x="233" y="158"/>
                    <a:pt x="233" y="158"/>
                    <a:pt x="233" y="158"/>
                  </a:cubicBezTo>
                  <a:cubicBezTo>
                    <a:pt x="232" y="141"/>
                    <a:pt x="224" y="130"/>
                    <a:pt x="214" y="122"/>
                  </a:cubicBezTo>
                  <a:moveTo>
                    <a:pt x="108" y="120"/>
                  </a:moveTo>
                  <a:cubicBezTo>
                    <a:pt x="104" y="129"/>
                    <a:pt x="100" y="132"/>
                    <a:pt x="99" y="133"/>
                  </a:cubicBezTo>
                  <a:cubicBezTo>
                    <a:pt x="100" y="132"/>
                    <a:pt x="105" y="129"/>
                    <a:pt x="108" y="120"/>
                  </a:cubicBezTo>
                  <a:moveTo>
                    <a:pt x="90" y="117"/>
                  </a:moveTo>
                  <a:cubicBezTo>
                    <a:pt x="89" y="118"/>
                    <a:pt x="89" y="119"/>
                    <a:pt x="89" y="119"/>
                  </a:cubicBezTo>
                  <a:cubicBezTo>
                    <a:pt x="89" y="119"/>
                    <a:pt x="89" y="119"/>
                    <a:pt x="89" y="119"/>
                  </a:cubicBezTo>
                  <a:cubicBezTo>
                    <a:pt x="89" y="119"/>
                    <a:pt x="81" y="130"/>
                    <a:pt x="79" y="139"/>
                  </a:cubicBezTo>
                  <a:cubicBezTo>
                    <a:pt x="76" y="148"/>
                    <a:pt x="79" y="171"/>
                    <a:pt x="80" y="177"/>
                  </a:cubicBezTo>
                  <a:cubicBezTo>
                    <a:pt x="82" y="183"/>
                    <a:pt x="87" y="210"/>
                    <a:pt x="87" y="210"/>
                  </a:cubicBezTo>
                  <a:cubicBezTo>
                    <a:pt x="87" y="210"/>
                    <a:pt x="84" y="207"/>
                    <a:pt x="80" y="202"/>
                  </a:cubicBezTo>
                  <a:cubicBezTo>
                    <a:pt x="83" y="209"/>
                    <a:pt x="90" y="212"/>
                    <a:pt x="102" y="222"/>
                  </a:cubicBezTo>
                  <a:cubicBezTo>
                    <a:pt x="96" y="216"/>
                    <a:pt x="90" y="213"/>
                    <a:pt x="90" y="213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79" y="160"/>
                    <a:pt x="78" y="154"/>
                    <a:pt x="80" y="147"/>
                  </a:cubicBezTo>
                  <a:cubicBezTo>
                    <a:pt x="82" y="130"/>
                    <a:pt x="87" y="122"/>
                    <a:pt x="90" y="117"/>
                  </a:cubicBezTo>
                  <a:moveTo>
                    <a:pt x="116" y="112"/>
                  </a:moveTo>
                  <a:cubicBezTo>
                    <a:pt x="112" y="115"/>
                    <a:pt x="109" y="118"/>
                    <a:pt x="108" y="120"/>
                  </a:cubicBezTo>
                  <a:cubicBezTo>
                    <a:pt x="108" y="120"/>
                    <a:pt x="110" y="117"/>
                    <a:pt x="116" y="112"/>
                  </a:cubicBezTo>
                  <a:moveTo>
                    <a:pt x="245" y="104"/>
                  </a:moveTo>
                  <a:cubicBezTo>
                    <a:pt x="245" y="104"/>
                    <a:pt x="246" y="104"/>
                    <a:pt x="246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104"/>
                    <a:pt x="245" y="104"/>
                    <a:pt x="245" y="104"/>
                  </a:cubicBezTo>
                  <a:moveTo>
                    <a:pt x="169" y="94"/>
                  </a:moveTo>
                  <a:cubicBezTo>
                    <a:pt x="161" y="94"/>
                    <a:pt x="153" y="95"/>
                    <a:pt x="145" y="98"/>
                  </a:cubicBezTo>
                  <a:cubicBezTo>
                    <a:pt x="149" y="97"/>
                    <a:pt x="154" y="96"/>
                    <a:pt x="159" y="95"/>
                  </a:cubicBezTo>
                  <a:cubicBezTo>
                    <a:pt x="174" y="94"/>
                    <a:pt x="174" y="94"/>
                    <a:pt x="174" y="94"/>
                  </a:cubicBezTo>
                  <a:cubicBezTo>
                    <a:pt x="172" y="94"/>
                    <a:pt x="170" y="94"/>
                    <a:pt x="169" y="94"/>
                  </a:cubicBezTo>
                  <a:moveTo>
                    <a:pt x="89" y="79"/>
                  </a:moveTo>
                  <a:cubicBezTo>
                    <a:pt x="87" y="90"/>
                    <a:pt x="86" y="105"/>
                    <a:pt x="89" y="119"/>
                  </a:cubicBezTo>
                  <a:cubicBezTo>
                    <a:pt x="87" y="102"/>
                    <a:pt x="88" y="89"/>
                    <a:pt x="89" y="79"/>
                  </a:cubicBezTo>
                  <a:moveTo>
                    <a:pt x="170" y="56"/>
                  </a:moveTo>
                  <a:cubicBezTo>
                    <a:pt x="170" y="56"/>
                    <a:pt x="170" y="56"/>
                    <a:pt x="169" y="56"/>
                  </a:cubicBezTo>
                  <a:cubicBezTo>
                    <a:pt x="170" y="56"/>
                    <a:pt x="170" y="56"/>
                    <a:pt x="170" y="56"/>
                  </a:cubicBezTo>
                  <a:moveTo>
                    <a:pt x="179" y="56"/>
                  </a:moveTo>
                  <a:cubicBezTo>
                    <a:pt x="179" y="56"/>
                    <a:pt x="179" y="56"/>
                    <a:pt x="179" y="56"/>
                  </a:cubicBezTo>
                  <a:cubicBezTo>
                    <a:pt x="189" y="56"/>
                    <a:pt x="199" y="58"/>
                    <a:pt x="208" y="62"/>
                  </a:cubicBezTo>
                  <a:cubicBezTo>
                    <a:pt x="216" y="65"/>
                    <a:pt x="223" y="69"/>
                    <a:pt x="228" y="73"/>
                  </a:cubicBezTo>
                  <a:cubicBezTo>
                    <a:pt x="212" y="58"/>
                    <a:pt x="191" y="56"/>
                    <a:pt x="179" y="56"/>
                  </a:cubicBezTo>
                  <a:moveTo>
                    <a:pt x="242" y="38"/>
                  </a:moveTo>
                  <a:cubicBezTo>
                    <a:pt x="258" y="47"/>
                    <a:pt x="273" y="60"/>
                    <a:pt x="291" y="78"/>
                  </a:cubicBezTo>
                  <a:cubicBezTo>
                    <a:pt x="322" y="110"/>
                    <a:pt x="316" y="138"/>
                    <a:pt x="305" y="160"/>
                  </a:cubicBezTo>
                  <a:cubicBezTo>
                    <a:pt x="309" y="163"/>
                    <a:pt x="322" y="176"/>
                    <a:pt x="322" y="199"/>
                  </a:cubicBezTo>
                  <a:cubicBezTo>
                    <a:pt x="322" y="199"/>
                    <a:pt x="324" y="226"/>
                    <a:pt x="294" y="251"/>
                  </a:cubicBezTo>
                  <a:cubicBezTo>
                    <a:pt x="264" y="277"/>
                    <a:pt x="262" y="277"/>
                    <a:pt x="257" y="278"/>
                  </a:cubicBezTo>
                  <a:cubicBezTo>
                    <a:pt x="257" y="278"/>
                    <a:pt x="253" y="279"/>
                    <a:pt x="246" y="279"/>
                  </a:cubicBezTo>
                  <a:cubicBezTo>
                    <a:pt x="247" y="310"/>
                    <a:pt x="210" y="328"/>
                    <a:pt x="210" y="328"/>
                  </a:cubicBezTo>
                  <a:cubicBezTo>
                    <a:pt x="203" y="330"/>
                    <a:pt x="197" y="331"/>
                    <a:pt x="189" y="331"/>
                  </a:cubicBezTo>
                  <a:cubicBezTo>
                    <a:pt x="156" y="331"/>
                    <a:pt x="118" y="312"/>
                    <a:pt x="117" y="309"/>
                  </a:cubicBezTo>
                  <a:cubicBezTo>
                    <a:pt x="115" y="307"/>
                    <a:pt x="112" y="302"/>
                    <a:pt x="116" y="299"/>
                  </a:cubicBezTo>
                  <a:cubicBezTo>
                    <a:pt x="115" y="299"/>
                    <a:pt x="114" y="299"/>
                    <a:pt x="114" y="299"/>
                  </a:cubicBezTo>
                  <a:cubicBezTo>
                    <a:pt x="114" y="299"/>
                    <a:pt x="114" y="298"/>
                    <a:pt x="113" y="296"/>
                  </a:cubicBezTo>
                  <a:cubicBezTo>
                    <a:pt x="113" y="299"/>
                    <a:pt x="114" y="302"/>
                    <a:pt x="115" y="307"/>
                  </a:cubicBezTo>
                  <a:cubicBezTo>
                    <a:pt x="115" y="311"/>
                    <a:pt x="112" y="312"/>
                    <a:pt x="107" y="312"/>
                  </a:cubicBezTo>
                  <a:cubicBezTo>
                    <a:pt x="95" y="312"/>
                    <a:pt x="73" y="305"/>
                    <a:pt x="67" y="301"/>
                  </a:cubicBezTo>
                  <a:cubicBezTo>
                    <a:pt x="67" y="301"/>
                    <a:pt x="67" y="301"/>
                    <a:pt x="67" y="301"/>
                  </a:cubicBezTo>
                  <a:cubicBezTo>
                    <a:pt x="76" y="307"/>
                    <a:pt x="88" y="312"/>
                    <a:pt x="101" y="315"/>
                  </a:cubicBezTo>
                  <a:cubicBezTo>
                    <a:pt x="101" y="315"/>
                    <a:pt x="102" y="315"/>
                    <a:pt x="103" y="315"/>
                  </a:cubicBezTo>
                  <a:cubicBezTo>
                    <a:pt x="127" y="320"/>
                    <a:pt x="126" y="321"/>
                    <a:pt x="145" y="328"/>
                  </a:cubicBezTo>
                  <a:cubicBezTo>
                    <a:pt x="157" y="333"/>
                    <a:pt x="174" y="341"/>
                    <a:pt x="192" y="341"/>
                  </a:cubicBezTo>
                  <a:cubicBezTo>
                    <a:pt x="203" y="341"/>
                    <a:pt x="215" y="338"/>
                    <a:pt x="225" y="329"/>
                  </a:cubicBezTo>
                  <a:cubicBezTo>
                    <a:pt x="253" y="306"/>
                    <a:pt x="256" y="292"/>
                    <a:pt x="260" y="279"/>
                  </a:cubicBezTo>
                  <a:cubicBezTo>
                    <a:pt x="260" y="279"/>
                    <a:pt x="288" y="264"/>
                    <a:pt x="307" y="242"/>
                  </a:cubicBezTo>
                  <a:cubicBezTo>
                    <a:pt x="307" y="242"/>
                    <a:pt x="322" y="222"/>
                    <a:pt x="326" y="213"/>
                  </a:cubicBezTo>
                  <a:cubicBezTo>
                    <a:pt x="329" y="204"/>
                    <a:pt x="327" y="173"/>
                    <a:pt x="309" y="156"/>
                  </a:cubicBezTo>
                  <a:cubicBezTo>
                    <a:pt x="309" y="156"/>
                    <a:pt x="330" y="123"/>
                    <a:pt x="297" y="84"/>
                  </a:cubicBezTo>
                  <a:cubicBezTo>
                    <a:pt x="279" y="62"/>
                    <a:pt x="260" y="47"/>
                    <a:pt x="242" y="38"/>
                  </a:cubicBezTo>
                  <a:moveTo>
                    <a:pt x="206" y="27"/>
                  </a:moveTo>
                  <a:cubicBezTo>
                    <a:pt x="202" y="28"/>
                    <a:pt x="202" y="28"/>
                    <a:pt x="202" y="28"/>
                  </a:cubicBezTo>
                  <a:cubicBezTo>
                    <a:pt x="202" y="28"/>
                    <a:pt x="202" y="28"/>
                    <a:pt x="203" y="28"/>
                  </a:cubicBezTo>
                  <a:cubicBezTo>
                    <a:pt x="207" y="28"/>
                    <a:pt x="212" y="28"/>
                    <a:pt x="216" y="29"/>
                  </a:cubicBezTo>
                  <a:cubicBezTo>
                    <a:pt x="213" y="28"/>
                    <a:pt x="210" y="28"/>
                    <a:pt x="206" y="27"/>
                  </a:cubicBezTo>
                  <a:moveTo>
                    <a:pt x="131" y="0"/>
                  </a:moveTo>
                  <a:cubicBezTo>
                    <a:pt x="130" y="0"/>
                    <a:pt x="119" y="0"/>
                    <a:pt x="111" y="6"/>
                  </a:cubicBezTo>
                  <a:cubicBezTo>
                    <a:pt x="111" y="6"/>
                    <a:pt x="104" y="5"/>
                    <a:pt x="96" y="5"/>
                  </a:cubicBezTo>
                  <a:cubicBezTo>
                    <a:pt x="89" y="5"/>
                    <a:pt x="79" y="6"/>
                    <a:pt x="73" y="13"/>
                  </a:cubicBezTo>
                  <a:cubicBezTo>
                    <a:pt x="58" y="26"/>
                    <a:pt x="38" y="1"/>
                    <a:pt x="14" y="91"/>
                  </a:cubicBezTo>
                  <a:cubicBezTo>
                    <a:pt x="14" y="91"/>
                    <a:pt x="1" y="139"/>
                    <a:pt x="7" y="160"/>
                  </a:cubicBezTo>
                  <a:cubicBezTo>
                    <a:pt x="13" y="181"/>
                    <a:pt x="18" y="199"/>
                    <a:pt x="18" y="199"/>
                  </a:cubicBezTo>
                  <a:cubicBezTo>
                    <a:pt x="18" y="199"/>
                    <a:pt x="13" y="198"/>
                    <a:pt x="9" y="198"/>
                  </a:cubicBezTo>
                  <a:cubicBezTo>
                    <a:pt x="7" y="198"/>
                    <a:pt x="6" y="198"/>
                    <a:pt x="5" y="198"/>
                  </a:cubicBezTo>
                  <a:cubicBezTo>
                    <a:pt x="5" y="202"/>
                    <a:pt x="5" y="205"/>
                    <a:pt x="5" y="207"/>
                  </a:cubicBezTo>
                  <a:cubicBezTo>
                    <a:pt x="6" y="202"/>
                    <a:pt x="11" y="201"/>
                    <a:pt x="11" y="201"/>
                  </a:cubicBezTo>
                  <a:cubicBezTo>
                    <a:pt x="11" y="201"/>
                    <a:pt x="12" y="201"/>
                    <a:pt x="12" y="201"/>
                  </a:cubicBezTo>
                  <a:cubicBezTo>
                    <a:pt x="19" y="201"/>
                    <a:pt x="29" y="208"/>
                    <a:pt x="31" y="210"/>
                  </a:cubicBezTo>
                  <a:cubicBezTo>
                    <a:pt x="27" y="206"/>
                    <a:pt x="25" y="205"/>
                    <a:pt x="25" y="205"/>
                  </a:cubicBezTo>
                  <a:cubicBezTo>
                    <a:pt x="24" y="195"/>
                    <a:pt x="44" y="148"/>
                    <a:pt x="44" y="148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37" y="137"/>
                    <a:pt x="27" y="123"/>
                    <a:pt x="25" y="115"/>
                  </a:cubicBezTo>
                  <a:cubicBezTo>
                    <a:pt x="23" y="103"/>
                    <a:pt x="28" y="91"/>
                    <a:pt x="34" y="85"/>
                  </a:cubicBezTo>
                  <a:cubicBezTo>
                    <a:pt x="40" y="79"/>
                    <a:pt x="66" y="59"/>
                    <a:pt x="79" y="49"/>
                  </a:cubicBezTo>
                  <a:cubicBezTo>
                    <a:pt x="85" y="45"/>
                    <a:pt x="95" y="43"/>
                    <a:pt x="102" y="43"/>
                  </a:cubicBezTo>
                  <a:cubicBezTo>
                    <a:pt x="110" y="43"/>
                    <a:pt x="115" y="45"/>
                    <a:pt x="111" y="46"/>
                  </a:cubicBezTo>
                  <a:cubicBezTo>
                    <a:pt x="106" y="48"/>
                    <a:pt x="100" y="53"/>
                    <a:pt x="94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61"/>
                    <a:pt x="95" y="62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92" y="66"/>
                    <a:pt x="91" y="69"/>
                    <a:pt x="90" y="73"/>
                  </a:cubicBezTo>
                  <a:cubicBezTo>
                    <a:pt x="94" y="58"/>
                    <a:pt x="102" y="52"/>
                    <a:pt x="113" y="45"/>
                  </a:cubicBezTo>
                  <a:cubicBezTo>
                    <a:pt x="113" y="44"/>
                    <a:pt x="114" y="44"/>
                    <a:pt x="115" y="44"/>
                  </a:cubicBezTo>
                  <a:cubicBezTo>
                    <a:pt x="115" y="44"/>
                    <a:pt x="116" y="43"/>
                    <a:pt x="116" y="43"/>
                  </a:cubicBezTo>
                  <a:cubicBezTo>
                    <a:pt x="128" y="34"/>
                    <a:pt x="175" y="32"/>
                    <a:pt x="175" y="32"/>
                  </a:cubicBezTo>
                  <a:cubicBezTo>
                    <a:pt x="179" y="30"/>
                    <a:pt x="183" y="30"/>
                    <a:pt x="187" y="29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9" y="30"/>
                    <a:pt x="163" y="2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BA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7" name="Freeform 101"/>
            <p:cNvSpPr>
              <a:spLocks noChangeArrowheads="1"/>
            </p:cNvSpPr>
            <p:nvPr/>
          </p:nvSpPr>
          <p:spPr bwMode="auto">
            <a:xfrm>
              <a:off x="2389188" y="1270000"/>
              <a:ext cx="30163" cy="44450"/>
            </a:xfrm>
            <a:custGeom>
              <a:avLst/>
              <a:gdLst>
                <a:gd name="T0" fmla="*/ 2147483647 w 8"/>
                <a:gd name="T1" fmla="*/ 0 h 12"/>
                <a:gd name="T2" fmla="*/ 2147483647 w 8"/>
                <a:gd name="T3" fmla="*/ 2147483647 h 12"/>
                <a:gd name="T4" fmla="*/ 2147483647 w 8"/>
                <a:gd name="T5" fmla="*/ 2147483647 h 12"/>
                <a:gd name="T6" fmla="*/ 2147483647 w 8"/>
                <a:gd name="T7" fmla="*/ 2147483647 h 12"/>
                <a:gd name="T8" fmla="*/ 2147483647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12"/>
                <a:gd name="T17" fmla="*/ 8 w 8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12">
                  <a:moveTo>
                    <a:pt x="8" y="0"/>
                  </a:moveTo>
                  <a:cubicBezTo>
                    <a:pt x="3" y="1"/>
                    <a:pt x="0" y="4"/>
                    <a:pt x="3" y="12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7"/>
                    <a:pt x="8" y="4"/>
                    <a:pt x="8" y="0"/>
                  </a:cubicBezTo>
                </a:path>
              </a:pathLst>
            </a:custGeom>
            <a:solidFill>
              <a:srgbClr val="A60F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8" name="Freeform 102"/>
            <p:cNvSpPr>
              <a:spLocks noChangeArrowheads="1"/>
            </p:cNvSpPr>
            <p:nvPr/>
          </p:nvSpPr>
          <p:spPr bwMode="auto">
            <a:xfrm>
              <a:off x="2649538" y="1654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2147483647 w 1"/>
                <a:gd name="T3" fmla="*/ 2147483647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F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999" name="Freeform 103"/>
            <p:cNvSpPr>
              <a:spLocks noChangeArrowheads="1"/>
            </p:cNvSpPr>
            <p:nvPr/>
          </p:nvSpPr>
          <p:spPr bwMode="auto">
            <a:xfrm>
              <a:off x="2419351" y="1281113"/>
              <a:ext cx="414338" cy="417513"/>
            </a:xfrm>
            <a:custGeom>
              <a:avLst/>
              <a:gdLst>
                <a:gd name="T0" fmla="*/ 2147483647 w 110"/>
                <a:gd name="T1" fmla="*/ 0 h 111"/>
                <a:gd name="T2" fmla="*/ 2147483647 w 110"/>
                <a:gd name="T3" fmla="*/ 0 h 111"/>
                <a:gd name="T4" fmla="*/ 0 w 110"/>
                <a:gd name="T5" fmla="*/ 2147483647 h 111"/>
                <a:gd name="T6" fmla="*/ 0 w 110"/>
                <a:gd name="T7" fmla="*/ 2147483647 h 111"/>
                <a:gd name="T8" fmla="*/ 0 w 110"/>
                <a:gd name="T9" fmla="*/ 2147483647 h 111"/>
                <a:gd name="T10" fmla="*/ 2147483647 w 110"/>
                <a:gd name="T11" fmla="*/ 2147483647 h 111"/>
                <a:gd name="T12" fmla="*/ 2147483647 w 110"/>
                <a:gd name="T13" fmla="*/ 2147483647 h 111"/>
                <a:gd name="T14" fmla="*/ 2147483647 w 110"/>
                <a:gd name="T15" fmla="*/ 2147483647 h 111"/>
                <a:gd name="T16" fmla="*/ 2147483647 w 110"/>
                <a:gd name="T17" fmla="*/ 2147483647 h 111"/>
                <a:gd name="T18" fmla="*/ 2147483647 w 110"/>
                <a:gd name="T19" fmla="*/ 2147483647 h 111"/>
                <a:gd name="T20" fmla="*/ 2147483647 w 110"/>
                <a:gd name="T21" fmla="*/ 2147483647 h 111"/>
                <a:gd name="T22" fmla="*/ 2147483647 w 110"/>
                <a:gd name="T23" fmla="*/ 2147483647 h 111"/>
                <a:gd name="T24" fmla="*/ 2147483647 w 110"/>
                <a:gd name="T25" fmla="*/ 2147483647 h 111"/>
                <a:gd name="T26" fmla="*/ 2147483647 w 110"/>
                <a:gd name="T27" fmla="*/ 2147483647 h 111"/>
                <a:gd name="T28" fmla="*/ 2147483647 w 110"/>
                <a:gd name="T29" fmla="*/ 2147483647 h 111"/>
                <a:gd name="T30" fmla="*/ 2147483647 w 110"/>
                <a:gd name="T31" fmla="*/ 2147483647 h 111"/>
                <a:gd name="T32" fmla="*/ 2147483647 w 110"/>
                <a:gd name="T33" fmla="*/ 2147483647 h 111"/>
                <a:gd name="T34" fmla="*/ 2147483647 w 110"/>
                <a:gd name="T35" fmla="*/ 2147483647 h 111"/>
                <a:gd name="T36" fmla="*/ 2147483647 w 110"/>
                <a:gd name="T37" fmla="*/ 2147483647 h 111"/>
                <a:gd name="T38" fmla="*/ 2147483647 w 110"/>
                <a:gd name="T39" fmla="*/ 2147483647 h 111"/>
                <a:gd name="T40" fmla="*/ 2147483647 w 110"/>
                <a:gd name="T41" fmla="*/ 2147483647 h 111"/>
                <a:gd name="T42" fmla="*/ 2147483647 w 110"/>
                <a:gd name="T43" fmla="*/ 0 h 1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0"/>
                <a:gd name="T67" fmla="*/ 0 h 111"/>
                <a:gd name="T68" fmla="*/ 110 w 110"/>
                <a:gd name="T69" fmla="*/ 111 h 1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0" h="111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1" y="1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3" y="19"/>
                    <a:pt x="10" y="30"/>
                  </a:cubicBezTo>
                  <a:cubicBezTo>
                    <a:pt x="29" y="56"/>
                    <a:pt x="52" y="92"/>
                    <a:pt x="61" y="99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8" y="104"/>
                    <a:pt x="90" y="111"/>
                    <a:pt x="102" y="111"/>
                  </a:cubicBezTo>
                  <a:cubicBezTo>
                    <a:pt x="107" y="111"/>
                    <a:pt x="110" y="110"/>
                    <a:pt x="110" y="106"/>
                  </a:cubicBezTo>
                  <a:cubicBezTo>
                    <a:pt x="109" y="101"/>
                    <a:pt x="108" y="98"/>
                    <a:pt x="108" y="95"/>
                  </a:cubicBezTo>
                  <a:cubicBezTo>
                    <a:pt x="107" y="93"/>
                    <a:pt x="105" y="89"/>
                    <a:pt x="102" y="85"/>
                  </a:cubicBezTo>
                  <a:cubicBezTo>
                    <a:pt x="102" y="85"/>
                    <a:pt x="102" y="85"/>
                    <a:pt x="102" y="85"/>
                  </a:cubicBezTo>
                  <a:cubicBezTo>
                    <a:pt x="100" y="83"/>
                    <a:pt x="95" y="78"/>
                    <a:pt x="90" y="73"/>
                  </a:cubicBezTo>
                  <a:cubicBezTo>
                    <a:pt x="84" y="68"/>
                    <a:pt x="78" y="61"/>
                    <a:pt x="71" y="55"/>
                  </a:cubicBezTo>
                  <a:cubicBezTo>
                    <a:pt x="68" y="53"/>
                    <a:pt x="66" y="51"/>
                    <a:pt x="65" y="49"/>
                  </a:cubicBezTo>
                  <a:cubicBezTo>
                    <a:pt x="60" y="46"/>
                    <a:pt x="56" y="40"/>
                    <a:pt x="50" y="34"/>
                  </a:cubicBezTo>
                  <a:cubicBezTo>
                    <a:pt x="49" y="33"/>
                    <a:pt x="49" y="32"/>
                    <a:pt x="48" y="31"/>
                  </a:cubicBezTo>
                  <a:cubicBezTo>
                    <a:pt x="46" y="29"/>
                    <a:pt x="45" y="28"/>
                    <a:pt x="44" y="26"/>
                  </a:cubicBezTo>
                  <a:cubicBezTo>
                    <a:pt x="38" y="19"/>
                    <a:pt x="31" y="13"/>
                    <a:pt x="26" y="9"/>
                  </a:cubicBezTo>
                  <a:cubicBezTo>
                    <a:pt x="24" y="7"/>
                    <a:pt x="14" y="0"/>
                    <a:pt x="7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0" name="Freeform 104"/>
            <p:cNvSpPr>
              <a:spLocks noChangeArrowheads="1"/>
            </p:cNvSpPr>
            <p:nvPr/>
          </p:nvSpPr>
          <p:spPr bwMode="auto">
            <a:xfrm>
              <a:off x="2419351" y="1303338"/>
              <a:ext cx="1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147483647 h 2"/>
                <a:gd name="T4" fmla="*/ 0 w 1"/>
                <a:gd name="T5" fmla="*/ 2147483647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62E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1" name="Freeform 105"/>
            <p:cNvSpPr>
              <a:spLocks noChangeArrowheads="1"/>
            </p:cNvSpPr>
            <p:nvPr/>
          </p:nvSpPr>
          <p:spPr bwMode="auto">
            <a:xfrm>
              <a:off x="2886076" y="1127125"/>
              <a:ext cx="733425" cy="447675"/>
            </a:xfrm>
            <a:custGeom>
              <a:avLst/>
              <a:gdLst>
                <a:gd name="T0" fmla="*/ 2147483647 w 195"/>
                <a:gd name="T1" fmla="*/ 0 h 119"/>
                <a:gd name="T2" fmla="*/ 2147483647 w 195"/>
                <a:gd name="T3" fmla="*/ 2147483647 h 119"/>
                <a:gd name="T4" fmla="*/ 2147483647 w 195"/>
                <a:gd name="T5" fmla="*/ 2147483647 h 119"/>
                <a:gd name="T6" fmla="*/ 2147483647 w 195"/>
                <a:gd name="T7" fmla="*/ 2147483647 h 119"/>
                <a:gd name="T8" fmla="*/ 2147483647 w 195"/>
                <a:gd name="T9" fmla="*/ 2147483647 h 119"/>
                <a:gd name="T10" fmla="*/ 2147483647 w 195"/>
                <a:gd name="T11" fmla="*/ 2147483647 h 119"/>
                <a:gd name="T12" fmla="*/ 2147483647 w 195"/>
                <a:gd name="T13" fmla="*/ 2147483647 h 119"/>
                <a:gd name="T14" fmla="*/ 2147483647 w 195"/>
                <a:gd name="T15" fmla="*/ 2147483647 h 119"/>
                <a:gd name="T16" fmla="*/ 2147483647 w 195"/>
                <a:gd name="T17" fmla="*/ 2147483647 h 119"/>
                <a:gd name="T18" fmla="*/ 2147483647 w 195"/>
                <a:gd name="T19" fmla="*/ 2147483647 h 119"/>
                <a:gd name="T20" fmla="*/ 2147483647 w 195"/>
                <a:gd name="T21" fmla="*/ 2147483647 h 119"/>
                <a:gd name="T22" fmla="*/ 2147483647 w 195"/>
                <a:gd name="T23" fmla="*/ 2147483647 h 119"/>
                <a:gd name="T24" fmla="*/ 2147483647 w 195"/>
                <a:gd name="T25" fmla="*/ 2147483647 h 119"/>
                <a:gd name="T26" fmla="*/ 2147483647 w 195"/>
                <a:gd name="T27" fmla="*/ 2147483647 h 119"/>
                <a:gd name="T28" fmla="*/ 2147483647 w 195"/>
                <a:gd name="T29" fmla="*/ 2147483647 h 119"/>
                <a:gd name="T30" fmla="*/ 2147483647 w 195"/>
                <a:gd name="T31" fmla="*/ 2147483647 h 119"/>
                <a:gd name="T32" fmla="*/ 2147483647 w 195"/>
                <a:gd name="T33" fmla="*/ 2147483647 h 119"/>
                <a:gd name="T34" fmla="*/ 2147483647 w 195"/>
                <a:gd name="T35" fmla="*/ 2147483647 h 119"/>
                <a:gd name="T36" fmla="*/ 2147483647 w 195"/>
                <a:gd name="T37" fmla="*/ 2147483647 h 119"/>
                <a:gd name="T38" fmla="*/ 0 w 195"/>
                <a:gd name="T39" fmla="*/ 2147483647 h 119"/>
                <a:gd name="T40" fmla="*/ 2147483647 w 195"/>
                <a:gd name="T41" fmla="*/ 2147483647 h 119"/>
                <a:gd name="T42" fmla="*/ 2147483647 w 195"/>
                <a:gd name="T43" fmla="*/ 2147483647 h 119"/>
                <a:gd name="T44" fmla="*/ 2147483647 w 195"/>
                <a:gd name="T45" fmla="*/ 2147483647 h 119"/>
                <a:gd name="T46" fmla="*/ 2147483647 w 195"/>
                <a:gd name="T47" fmla="*/ 2147483647 h 119"/>
                <a:gd name="T48" fmla="*/ 2147483647 w 195"/>
                <a:gd name="T49" fmla="*/ 2147483647 h 119"/>
                <a:gd name="T50" fmla="*/ 2147483647 w 195"/>
                <a:gd name="T51" fmla="*/ 2147483647 h 119"/>
                <a:gd name="T52" fmla="*/ 2147483647 w 195"/>
                <a:gd name="T53" fmla="*/ 2147483647 h 119"/>
                <a:gd name="T54" fmla="*/ 2147483647 w 195"/>
                <a:gd name="T55" fmla="*/ 2147483647 h 119"/>
                <a:gd name="T56" fmla="*/ 2147483647 w 195"/>
                <a:gd name="T57" fmla="*/ 2147483647 h 119"/>
                <a:gd name="T58" fmla="*/ 2147483647 w 195"/>
                <a:gd name="T59" fmla="*/ 0 h 1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95"/>
                <a:gd name="T91" fmla="*/ 0 h 119"/>
                <a:gd name="T92" fmla="*/ 195 w 195"/>
                <a:gd name="T93" fmla="*/ 119 h 1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95" h="119">
                  <a:moveTo>
                    <a:pt x="176" y="0"/>
                  </a:moveTo>
                  <a:cubicBezTo>
                    <a:pt x="172" y="6"/>
                    <a:pt x="169" y="11"/>
                    <a:pt x="165" y="16"/>
                  </a:cubicBezTo>
                  <a:cubicBezTo>
                    <a:pt x="161" y="23"/>
                    <a:pt x="156" y="28"/>
                    <a:pt x="153" y="32"/>
                  </a:cubicBezTo>
                  <a:cubicBezTo>
                    <a:pt x="149" y="36"/>
                    <a:pt x="147" y="39"/>
                    <a:pt x="147" y="39"/>
                  </a:cubicBezTo>
                  <a:cubicBezTo>
                    <a:pt x="146" y="39"/>
                    <a:pt x="145" y="39"/>
                    <a:pt x="145" y="39"/>
                  </a:cubicBezTo>
                  <a:cubicBezTo>
                    <a:pt x="140" y="43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28" y="57"/>
                    <a:pt x="128" y="57"/>
                    <a:pt x="128" y="57"/>
                  </a:cubicBezTo>
                  <a:cubicBezTo>
                    <a:pt x="120" y="58"/>
                    <a:pt x="120" y="58"/>
                    <a:pt x="120" y="58"/>
                  </a:cubicBezTo>
                  <a:cubicBezTo>
                    <a:pt x="114" y="60"/>
                    <a:pt x="108" y="64"/>
                    <a:pt x="102" y="68"/>
                  </a:cubicBezTo>
                  <a:cubicBezTo>
                    <a:pt x="102" y="68"/>
                    <a:pt x="102" y="68"/>
                    <a:pt x="102" y="68"/>
                  </a:cubicBezTo>
                  <a:cubicBezTo>
                    <a:pt x="99" y="70"/>
                    <a:pt x="97" y="72"/>
                    <a:pt x="94" y="73"/>
                  </a:cubicBezTo>
                  <a:cubicBezTo>
                    <a:pt x="89" y="77"/>
                    <a:pt x="84" y="80"/>
                    <a:pt x="79" y="82"/>
                  </a:cubicBezTo>
                  <a:cubicBezTo>
                    <a:pt x="79" y="82"/>
                    <a:pt x="78" y="82"/>
                    <a:pt x="78" y="82"/>
                  </a:cubicBezTo>
                  <a:cubicBezTo>
                    <a:pt x="77" y="82"/>
                    <a:pt x="77" y="82"/>
                    <a:pt x="76" y="82"/>
                  </a:cubicBezTo>
                  <a:cubicBezTo>
                    <a:pt x="76" y="82"/>
                    <a:pt x="75" y="82"/>
                    <a:pt x="75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65" y="86"/>
                    <a:pt x="51" y="90"/>
                  </a:cubicBezTo>
                  <a:cubicBezTo>
                    <a:pt x="46" y="91"/>
                    <a:pt x="41" y="92"/>
                    <a:pt x="36" y="92"/>
                  </a:cubicBezTo>
                  <a:cubicBezTo>
                    <a:pt x="21" y="92"/>
                    <a:pt x="4" y="87"/>
                    <a:pt x="0" y="87"/>
                  </a:cubicBezTo>
                  <a:cubicBezTo>
                    <a:pt x="4" y="90"/>
                    <a:pt x="7" y="93"/>
                    <a:pt x="10" y="96"/>
                  </a:cubicBezTo>
                  <a:cubicBezTo>
                    <a:pt x="20" y="100"/>
                    <a:pt x="57" y="108"/>
                    <a:pt x="57" y="108"/>
                  </a:cubicBezTo>
                  <a:cubicBezTo>
                    <a:pt x="68" y="113"/>
                    <a:pt x="79" y="116"/>
                    <a:pt x="88" y="118"/>
                  </a:cubicBezTo>
                  <a:cubicBezTo>
                    <a:pt x="99" y="119"/>
                    <a:pt x="113" y="119"/>
                    <a:pt x="117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24" y="119"/>
                    <a:pt x="128" y="118"/>
                    <a:pt x="128" y="118"/>
                  </a:cubicBezTo>
                  <a:cubicBezTo>
                    <a:pt x="133" y="117"/>
                    <a:pt x="135" y="117"/>
                    <a:pt x="165" y="91"/>
                  </a:cubicBezTo>
                  <a:cubicBezTo>
                    <a:pt x="195" y="66"/>
                    <a:pt x="193" y="39"/>
                    <a:pt x="193" y="39"/>
                  </a:cubicBezTo>
                  <a:cubicBezTo>
                    <a:pt x="193" y="16"/>
                    <a:pt x="180" y="3"/>
                    <a:pt x="176" y="0"/>
                  </a:cubicBezTo>
                </a:path>
              </a:pathLst>
            </a:custGeom>
            <a:solidFill>
              <a:srgbClr val="E8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2" name="Freeform 106"/>
            <p:cNvSpPr>
              <a:spLocks noChangeArrowheads="1"/>
            </p:cNvSpPr>
            <p:nvPr/>
          </p:nvSpPr>
          <p:spPr bwMode="auto">
            <a:xfrm>
              <a:off x="2806701" y="1558925"/>
              <a:ext cx="522288" cy="244475"/>
            </a:xfrm>
            <a:custGeom>
              <a:avLst/>
              <a:gdLst>
                <a:gd name="T0" fmla="*/ 2147483647 w 139"/>
                <a:gd name="T1" fmla="*/ 0 h 65"/>
                <a:gd name="T2" fmla="*/ 2147483647 w 139"/>
                <a:gd name="T3" fmla="*/ 2147483647 h 65"/>
                <a:gd name="T4" fmla="*/ 2147483647 w 139"/>
                <a:gd name="T5" fmla="*/ 2147483647 h 65"/>
                <a:gd name="T6" fmla="*/ 2147483647 w 139"/>
                <a:gd name="T7" fmla="*/ 2147483647 h 65"/>
                <a:gd name="T8" fmla="*/ 2147483647 w 139"/>
                <a:gd name="T9" fmla="*/ 2147483647 h 65"/>
                <a:gd name="T10" fmla="*/ 2147483647 w 139"/>
                <a:gd name="T11" fmla="*/ 0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9"/>
                <a:gd name="T19" fmla="*/ 0 h 65"/>
                <a:gd name="T20" fmla="*/ 139 w 139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9" h="65">
                  <a:moveTo>
                    <a:pt x="96" y="0"/>
                  </a:moveTo>
                  <a:cubicBezTo>
                    <a:pt x="96" y="0"/>
                    <a:pt x="38" y="23"/>
                    <a:pt x="22" y="22"/>
                  </a:cubicBezTo>
                  <a:cubicBezTo>
                    <a:pt x="0" y="21"/>
                    <a:pt x="6" y="31"/>
                    <a:pt x="9" y="34"/>
                  </a:cubicBezTo>
                  <a:cubicBezTo>
                    <a:pt x="11" y="37"/>
                    <a:pt x="66" y="65"/>
                    <a:pt x="102" y="53"/>
                  </a:cubicBezTo>
                  <a:cubicBezTo>
                    <a:pt x="102" y="53"/>
                    <a:pt x="139" y="35"/>
                    <a:pt x="138" y="4"/>
                  </a:cubicBezTo>
                  <a:cubicBezTo>
                    <a:pt x="138" y="4"/>
                    <a:pt x="107" y="5"/>
                    <a:pt x="96" y="0"/>
                  </a:cubicBezTo>
                </a:path>
              </a:pathLst>
            </a:custGeom>
            <a:solidFill>
              <a:srgbClr val="E5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3" name="Freeform 107"/>
            <p:cNvSpPr>
              <a:spLocks noEditPoints="1" noChangeArrowheads="1"/>
            </p:cNvSpPr>
            <p:nvPr/>
          </p:nvSpPr>
          <p:spPr bwMode="auto">
            <a:xfrm>
              <a:off x="2487613" y="687388"/>
              <a:ext cx="560388" cy="909638"/>
            </a:xfrm>
            <a:custGeom>
              <a:avLst/>
              <a:gdLst>
                <a:gd name="T0" fmla="*/ 2147483647 w 149"/>
                <a:gd name="T1" fmla="*/ 2147483647 h 242"/>
                <a:gd name="T2" fmla="*/ 2147483647 w 149"/>
                <a:gd name="T3" fmla="*/ 2147483647 h 242"/>
                <a:gd name="T4" fmla="*/ 2147483647 w 149"/>
                <a:gd name="T5" fmla="*/ 2147483647 h 242"/>
                <a:gd name="T6" fmla="*/ 2147483647 w 149"/>
                <a:gd name="T7" fmla="*/ 2147483647 h 242"/>
                <a:gd name="T8" fmla="*/ 2147483647 w 149"/>
                <a:gd name="T9" fmla="*/ 0 h 242"/>
                <a:gd name="T10" fmla="*/ 2147483647 w 149"/>
                <a:gd name="T11" fmla="*/ 2147483647 h 242"/>
                <a:gd name="T12" fmla="*/ 2147483647 w 149"/>
                <a:gd name="T13" fmla="*/ 2147483647 h 242"/>
                <a:gd name="T14" fmla="*/ 2147483647 w 149"/>
                <a:gd name="T15" fmla="*/ 2147483647 h 242"/>
                <a:gd name="T16" fmla="*/ 2147483647 w 149"/>
                <a:gd name="T17" fmla="*/ 2147483647 h 242"/>
                <a:gd name="T18" fmla="*/ 2147483647 w 149"/>
                <a:gd name="T19" fmla="*/ 2147483647 h 242"/>
                <a:gd name="T20" fmla="*/ 2147483647 w 149"/>
                <a:gd name="T21" fmla="*/ 2147483647 h 242"/>
                <a:gd name="T22" fmla="*/ 2147483647 w 149"/>
                <a:gd name="T23" fmla="*/ 2147483647 h 242"/>
                <a:gd name="T24" fmla="*/ 2147483647 w 149"/>
                <a:gd name="T25" fmla="*/ 2147483647 h 242"/>
                <a:gd name="T26" fmla="*/ 2147483647 w 149"/>
                <a:gd name="T27" fmla="*/ 2147483647 h 242"/>
                <a:gd name="T28" fmla="*/ 2147483647 w 149"/>
                <a:gd name="T29" fmla="*/ 2147483647 h 242"/>
                <a:gd name="T30" fmla="*/ 2147483647 w 149"/>
                <a:gd name="T31" fmla="*/ 2147483647 h 242"/>
                <a:gd name="T32" fmla="*/ 2147483647 w 149"/>
                <a:gd name="T33" fmla="*/ 2147483647 h 242"/>
                <a:gd name="T34" fmla="*/ 2147483647 w 149"/>
                <a:gd name="T35" fmla="*/ 2147483647 h 242"/>
                <a:gd name="T36" fmla="*/ 2147483647 w 149"/>
                <a:gd name="T37" fmla="*/ 2147483647 h 242"/>
                <a:gd name="T38" fmla="*/ 2147483647 w 149"/>
                <a:gd name="T39" fmla="*/ 2147483647 h 242"/>
                <a:gd name="T40" fmla="*/ 2147483647 w 149"/>
                <a:gd name="T41" fmla="*/ 2147483647 h 242"/>
                <a:gd name="T42" fmla="*/ 2147483647 w 149"/>
                <a:gd name="T43" fmla="*/ 2147483647 h 242"/>
                <a:gd name="T44" fmla="*/ 2147483647 w 149"/>
                <a:gd name="T45" fmla="*/ 2147483647 h 242"/>
                <a:gd name="T46" fmla="*/ 2147483647 w 149"/>
                <a:gd name="T47" fmla="*/ 2147483647 h 242"/>
                <a:gd name="T48" fmla="*/ 2147483647 w 149"/>
                <a:gd name="T49" fmla="*/ 2147483647 h 242"/>
                <a:gd name="T50" fmla="*/ 2147483647 w 149"/>
                <a:gd name="T51" fmla="*/ 2147483647 h 242"/>
                <a:gd name="T52" fmla="*/ 2147483647 w 149"/>
                <a:gd name="T53" fmla="*/ 2147483647 h 242"/>
                <a:gd name="T54" fmla="*/ 2147483647 w 149"/>
                <a:gd name="T55" fmla="*/ 2147483647 h 242"/>
                <a:gd name="T56" fmla="*/ 2147483647 w 149"/>
                <a:gd name="T57" fmla="*/ 2147483647 h 242"/>
                <a:gd name="T58" fmla="*/ 2147483647 w 149"/>
                <a:gd name="T59" fmla="*/ 2147483647 h 242"/>
                <a:gd name="T60" fmla="*/ 2147483647 w 149"/>
                <a:gd name="T61" fmla="*/ 2147483647 h 242"/>
                <a:gd name="T62" fmla="*/ 2147483647 w 149"/>
                <a:gd name="T63" fmla="*/ 2147483647 h 242"/>
                <a:gd name="T64" fmla="*/ 2147483647 w 149"/>
                <a:gd name="T65" fmla="*/ 0 h 2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9"/>
                <a:gd name="T100" fmla="*/ 0 h 242"/>
                <a:gd name="T101" fmla="*/ 149 w 149"/>
                <a:gd name="T102" fmla="*/ 242 h 2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9" h="242"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moveTo>
                    <a:pt x="79" y="0"/>
                  </a:moveTo>
                  <a:cubicBezTo>
                    <a:pt x="72" y="0"/>
                    <a:pt x="62" y="2"/>
                    <a:pt x="56" y="6"/>
                  </a:cubicBezTo>
                  <a:cubicBezTo>
                    <a:pt x="43" y="16"/>
                    <a:pt x="17" y="36"/>
                    <a:pt x="11" y="42"/>
                  </a:cubicBezTo>
                  <a:cubicBezTo>
                    <a:pt x="5" y="48"/>
                    <a:pt x="0" y="60"/>
                    <a:pt x="2" y="72"/>
                  </a:cubicBezTo>
                  <a:cubicBezTo>
                    <a:pt x="4" y="80"/>
                    <a:pt x="14" y="94"/>
                    <a:pt x="21" y="105"/>
                  </a:cubicBezTo>
                  <a:cubicBezTo>
                    <a:pt x="21" y="106"/>
                    <a:pt x="21" y="106"/>
                    <a:pt x="21" y="107"/>
                  </a:cubicBezTo>
                  <a:cubicBezTo>
                    <a:pt x="23" y="110"/>
                    <a:pt x="25" y="113"/>
                    <a:pt x="26" y="116"/>
                  </a:cubicBezTo>
                  <a:cubicBezTo>
                    <a:pt x="27" y="121"/>
                    <a:pt x="29" y="127"/>
                    <a:pt x="31" y="135"/>
                  </a:cubicBezTo>
                  <a:cubicBezTo>
                    <a:pt x="33" y="144"/>
                    <a:pt x="35" y="152"/>
                    <a:pt x="35" y="152"/>
                  </a:cubicBezTo>
                  <a:cubicBezTo>
                    <a:pt x="41" y="168"/>
                    <a:pt x="47" y="180"/>
                    <a:pt x="54" y="190"/>
                  </a:cubicBezTo>
                  <a:cubicBezTo>
                    <a:pt x="61" y="201"/>
                    <a:pt x="70" y="212"/>
                    <a:pt x="82" y="218"/>
                  </a:cubicBezTo>
                  <a:cubicBezTo>
                    <a:pt x="97" y="227"/>
                    <a:pt x="123" y="235"/>
                    <a:pt x="138" y="240"/>
                  </a:cubicBezTo>
                  <a:cubicBezTo>
                    <a:pt x="144" y="241"/>
                    <a:pt x="149" y="242"/>
                    <a:pt x="149" y="242"/>
                  </a:cubicBezTo>
                  <a:cubicBezTo>
                    <a:pt x="149" y="242"/>
                    <a:pt x="148" y="242"/>
                    <a:pt x="147" y="241"/>
                  </a:cubicBezTo>
                  <a:cubicBezTo>
                    <a:pt x="143" y="237"/>
                    <a:pt x="130" y="226"/>
                    <a:pt x="116" y="213"/>
                  </a:cubicBezTo>
                  <a:cubicBezTo>
                    <a:pt x="115" y="213"/>
                    <a:pt x="115" y="212"/>
                    <a:pt x="114" y="212"/>
                  </a:cubicBezTo>
                  <a:cubicBezTo>
                    <a:pt x="110" y="209"/>
                    <a:pt x="104" y="203"/>
                    <a:pt x="104" y="203"/>
                  </a:cubicBezTo>
                  <a:cubicBezTo>
                    <a:pt x="104" y="203"/>
                    <a:pt x="104" y="203"/>
                    <a:pt x="106" y="203"/>
                  </a:cubicBezTo>
                  <a:cubicBezTo>
                    <a:pt x="104" y="202"/>
                    <a:pt x="84" y="184"/>
                    <a:pt x="79" y="179"/>
                  </a:cubicBezTo>
                  <a:cubicBezTo>
                    <a:pt x="79" y="179"/>
                    <a:pt x="79" y="179"/>
                    <a:pt x="79" y="179"/>
                  </a:cubicBezTo>
                  <a:cubicBezTo>
                    <a:pt x="67" y="169"/>
                    <a:pt x="60" y="166"/>
                    <a:pt x="57" y="159"/>
                  </a:cubicBezTo>
                  <a:cubicBezTo>
                    <a:pt x="50" y="151"/>
                    <a:pt x="41" y="139"/>
                    <a:pt x="39" y="131"/>
                  </a:cubicBezTo>
                  <a:cubicBezTo>
                    <a:pt x="36" y="119"/>
                    <a:pt x="34" y="104"/>
                    <a:pt x="50" y="74"/>
                  </a:cubicBezTo>
                  <a:cubicBezTo>
                    <a:pt x="50" y="74"/>
                    <a:pt x="62" y="54"/>
                    <a:pt x="62" y="38"/>
                  </a:cubicBezTo>
                  <a:cubicBezTo>
                    <a:pt x="62" y="38"/>
                    <a:pt x="65" y="27"/>
                    <a:pt x="70" y="21"/>
                  </a:cubicBezTo>
                  <a:cubicBezTo>
                    <a:pt x="70" y="20"/>
                    <a:pt x="70" y="19"/>
                    <a:pt x="70" y="19"/>
                  </a:cubicBezTo>
                  <a:cubicBezTo>
                    <a:pt x="70" y="19"/>
                    <a:pt x="71" y="19"/>
                    <a:pt x="71" y="18"/>
                  </a:cubicBezTo>
                  <a:cubicBezTo>
                    <a:pt x="77" y="10"/>
                    <a:pt x="83" y="5"/>
                    <a:pt x="88" y="3"/>
                  </a:cubicBezTo>
                  <a:cubicBezTo>
                    <a:pt x="92" y="2"/>
                    <a:pt x="87" y="0"/>
                    <a:pt x="79" y="0"/>
                  </a:cubicBezTo>
                </a:path>
              </a:pathLst>
            </a:custGeom>
            <a:solidFill>
              <a:srgbClr val="E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4" name="Freeform 108"/>
            <p:cNvSpPr>
              <a:spLocks noChangeArrowheads="1"/>
            </p:cNvSpPr>
            <p:nvPr/>
          </p:nvSpPr>
          <p:spPr bwMode="auto">
            <a:xfrm>
              <a:off x="2878138" y="1450975"/>
              <a:ext cx="46038" cy="36513"/>
            </a:xfrm>
            <a:custGeom>
              <a:avLst/>
              <a:gdLst>
                <a:gd name="T0" fmla="*/ 0 w 12"/>
                <a:gd name="T1" fmla="*/ 0 h 10"/>
                <a:gd name="T2" fmla="*/ 2147483647 w 12"/>
                <a:gd name="T3" fmla="*/ 2147483647 h 10"/>
                <a:gd name="T4" fmla="*/ 2147483647 w 12"/>
                <a:gd name="T5" fmla="*/ 2147483647 h 10"/>
                <a:gd name="T6" fmla="*/ 2147483647 w 12"/>
                <a:gd name="T7" fmla="*/ 2147483647 h 10"/>
                <a:gd name="T8" fmla="*/ 2147483647 w 12"/>
                <a:gd name="T9" fmla="*/ 2147483647 h 10"/>
                <a:gd name="T10" fmla="*/ 2147483647 w 12"/>
                <a:gd name="T11" fmla="*/ 0 h 10"/>
                <a:gd name="T12" fmla="*/ 0 w 12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10"/>
                <a:gd name="T23" fmla="*/ 12 w 12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10">
                  <a:moveTo>
                    <a:pt x="0" y="0"/>
                  </a:moveTo>
                  <a:cubicBezTo>
                    <a:pt x="0" y="0"/>
                    <a:pt x="6" y="6"/>
                    <a:pt x="10" y="9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9" y="7"/>
                    <a:pt x="6" y="4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5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5" name="Freeform 109"/>
            <p:cNvSpPr>
              <a:spLocks noChangeArrowheads="1"/>
            </p:cNvSpPr>
            <p:nvPr/>
          </p:nvSpPr>
          <p:spPr bwMode="auto">
            <a:xfrm>
              <a:off x="2490788" y="1082675"/>
              <a:ext cx="557213" cy="566738"/>
            </a:xfrm>
            <a:custGeom>
              <a:avLst/>
              <a:gdLst>
                <a:gd name="T0" fmla="*/ 2147483647 w 148"/>
                <a:gd name="T1" fmla="*/ 0 h 151"/>
                <a:gd name="T2" fmla="*/ 2147483647 w 148"/>
                <a:gd name="T3" fmla="*/ 2147483647 h 151"/>
                <a:gd name="T4" fmla="*/ 2147483647 w 148"/>
                <a:gd name="T5" fmla="*/ 2147483647 h 151"/>
                <a:gd name="T6" fmla="*/ 2147483647 w 148"/>
                <a:gd name="T7" fmla="*/ 2147483647 h 151"/>
                <a:gd name="T8" fmla="*/ 2147483647 w 148"/>
                <a:gd name="T9" fmla="*/ 2147483647 h 151"/>
                <a:gd name="T10" fmla="*/ 2147483647 w 148"/>
                <a:gd name="T11" fmla="*/ 2147483647 h 151"/>
                <a:gd name="T12" fmla="*/ 2147483647 w 148"/>
                <a:gd name="T13" fmla="*/ 2147483647 h 151"/>
                <a:gd name="T14" fmla="*/ 2147483647 w 148"/>
                <a:gd name="T15" fmla="*/ 2147483647 h 151"/>
                <a:gd name="T16" fmla="*/ 2147483647 w 148"/>
                <a:gd name="T17" fmla="*/ 2147483647 h 151"/>
                <a:gd name="T18" fmla="*/ 2147483647 w 148"/>
                <a:gd name="T19" fmla="*/ 2147483647 h 151"/>
                <a:gd name="T20" fmla="*/ 2147483647 w 148"/>
                <a:gd name="T21" fmla="*/ 2147483647 h 151"/>
                <a:gd name="T22" fmla="*/ 2147483647 w 148"/>
                <a:gd name="T23" fmla="*/ 2147483647 h 151"/>
                <a:gd name="T24" fmla="*/ 2147483647 w 148"/>
                <a:gd name="T25" fmla="*/ 2147483647 h 151"/>
                <a:gd name="T26" fmla="*/ 2147483647 w 148"/>
                <a:gd name="T27" fmla="*/ 2147483647 h 151"/>
                <a:gd name="T28" fmla="*/ 2147483647 w 148"/>
                <a:gd name="T29" fmla="*/ 2147483647 h 151"/>
                <a:gd name="T30" fmla="*/ 2147483647 w 148"/>
                <a:gd name="T31" fmla="*/ 2147483647 h 151"/>
                <a:gd name="T32" fmla="*/ 2147483647 w 148"/>
                <a:gd name="T33" fmla="*/ 2147483647 h 151"/>
                <a:gd name="T34" fmla="*/ 2147483647 w 148"/>
                <a:gd name="T35" fmla="*/ 2147483647 h 151"/>
                <a:gd name="T36" fmla="*/ 2147483647 w 148"/>
                <a:gd name="T37" fmla="*/ 2147483647 h 151"/>
                <a:gd name="T38" fmla="*/ 2147483647 w 148"/>
                <a:gd name="T39" fmla="*/ 2147483647 h 151"/>
                <a:gd name="T40" fmla="*/ 2147483647 w 148"/>
                <a:gd name="T41" fmla="*/ 2147483647 h 151"/>
                <a:gd name="T42" fmla="*/ 2147483647 w 148"/>
                <a:gd name="T43" fmla="*/ 2147483647 h 151"/>
                <a:gd name="T44" fmla="*/ 2147483647 w 148"/>
                <a:gd name="T45" fmla="*/ 2147483647 h 151"/>
                <a:gd name="T46" fmla="*/ 2147483647 w 148"/>
                <a:gd name="T47" fmla="*/ 2147483647 h 151"/>
                <a:gd name="T48" fmla="*/ 2147483647 w 148"/>
                <a:gd name="T49" fmla="*/ 2147483647 h 151"/>
                <a:gd name="T50" fmla="*/ 2147483647 w 148"/>
                <a:gd name="T51" fmla="*/ 2147483647 h 151"/>
                <a:gd name="T52" fmla="*/ 2147483647 w 148"/>
                <a:gd name="T53" fmla="*/ 2147483647 h 151"/>
                <a:gd name="T54" fmla="*/ 2147483647 w 148"/>
                <a:gd name="T55" fmla="*/ 0 h 151"/>
                <a:gd name="T56" fmla="*/ 2147483647 w 148"/>
                <a:gd name="T57" fmla="*/ 0 h 15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8"/>
                <a:gd name="T88" fmla="*/ 0 h 151"/>
                <a:gd name="T89" fmla="*/ 148 w 148"/>
                <a:gd name="T90" fmla="*/ 151 h 15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8" h="151">
                  <a:moveTo>
                    <a:pt x="20" y="0"/>
                  </a:moveTo>
                  <a:cubicBezTo>
                    <a:pt x="20" y="0"/>
                    <a:pt x="0" y="47"/>
                    <a:pt x="1" y="57"/>
                  </a:cubicBezTo>
                  <a:cubicBezTo>
                    <a:pt x="1" y="57"/>
                    <a:pt x="3" y="58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2" y="65"/>
                    <a:pt x="18" y="72"/>
                    <a:pt x="25" y="79"/>
                  </a:cubicBezTo>
                  <a:cubicBezTo>
                    <a:pt x="26" y="81"/>
                    <a:pt x="27" y="82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0" y="85"/>
                    <a:pt x="31" y="86"/>
                    <a:pt x="31" y="87"/>
                  </a:cubicBezTo>
                  <a:cubicBezTo>
                    <a:pt x="37" y="93"/>
                    <a:pt x="44" y="100"/>
                    <a:pt x="52" y="108"/>
                  </a:cubicBezTo>
                  <a:cubicBezTo>
                    <a:pt x="58" y="113"/>
                    <a:pt x="65" y="120"/>
                    <a:pt x="71" y="126"/>
                  </a:cubicBezTo>
                  <a:cubicBezTo>
                    <a:pt x="76" y="132"/>
                    <a:pt x="81" y="136"/>
                    <a:pt x="83" y="138"/>
                  </a:cubicBezTo>
                  <a:cubicBezTo>
                    <a:pt x="83" y="139"/>
                    <a:pt x="84" y="139"/>
                    <a:pt x="84" y="139"/>
                  </a:cubicBezTo>
                  <a:cubicBezTo>
                    <a:pt x="88" y="143"/>
                    <a:pt x="89" y="145"/>
                    <a:pt x="89" y="148"/>
                  </a:cubicBezTo>
                  <a:cubicBezTo>
                    <a:pt x="90" y="150"/>
                    <a:pt x="90" y="151"/>
                    <a:pt x="90" y="151"/>
                  </a:cubicBezTo>
                  <a:cubicBezTo>
                    <a:pt x="90" y="151"/>
                    <a:pt x="91" y="151"/>
                    <a:pt x="92" y="151"/>
                  </a:cubicBezTo>
                  <a:cubicBezTo>
                    <a:pt x="94" y="150"/>
                    <a:pt x="97" y="149"/>
                    <a:pt x="102" y="149"/>
                  </a:cubicBezTo>
                  <a:cubicBezTo>
                    <a:pt x="103" y="149"/>
                    <a:pt x="104" y="149"/>
                    <a:pt x="106" y="149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14" y="148"/>
                    <a:pt x="124" y="146"/>
                    <a:pt x="132" y="144"/>
                  </a:cubicBezTo>
                  <a:cubicBezTo>
                    <a:pt x="135" y="143"/>
                    <a:pt x="137" y="142"/>
                    <a:pt x="140" y="142"/>
                  </a:cubicBezTo>
                  <a:cubicBezTo>
                    <a:pt x="144" y="140"/>
                    <a:pt x="147" y="139"/>
                    <a:pt x="148" y="137"/>
                  </a:cubicBezTo>
                  <a:cubicBezTo>
                    <a:pt x="146" y="137"/>
                    <a:pt x="142" y="136"/>
                    <a:pt x="137" y="135"/>
                  </a:cubicBezTo>
                  <a:cubicBezTo>
                    <a:pt x="124" y="132"/>
                    <a:pt x="105" y="127"/>
                    <a:pt x="97" y="123"/>
                  </a:cubicBezTo>
                  <a:cubicBezTo>
                    <a:pt x="89" y="119"/>
                    <a:pt x="70" y="112"/>
                    <a:pt x="53" y="85"/>
                  </a:cubicBezTo>
                  <a:cubicBezTo>
                    <a:pt x="47" y="77"/>
                    <a:pt x="43" y="70"/>
                    <a:pt x="41" y="65"/>
                  </a:cubicBezTo>
                  <a:cubicBezTo>
                    <a:pt x="37" y="57"/>
                    <a:pt x="33" y="42"/>
                    <a:pt x="30" y="30"/>
                  </a:cubicBezTo>
                  <a:cubicBezTo>
                    <a:pt x="27" y="19"/>
                    <a:pt x="23" y="7"/>
                    <a:pt x="20" y="2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B3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6" name="Freeform 110"/>
            <p:cNvSpPr>
              <a:spLocks noEditPoints="1" noChangeArrowheads="1"/>
            </p:cNvSpPr>
            <p:nvPr/>
          </p:nvSpPr>
          <p:spPr bwMode="auto">
            <a:xfrm>
              <a:off x="2517776" y="1314450"/>
              <a:ext cx="307975" cy="323850"/>
            </a:xfrm>
            <a:custGeom>
              <a:avLst/>
              <a:gdLst>
                <a:gd name="T0" fmla="*/ 2147483647 w 82"/>
                <a:gd name="T1" fmla="*/ 2147483647 h 86"/>
                <a:gd name="T2" fmla="*/ 2147483647 w 82"/>
                <a:gd name="T3" fmla="*/ 2147483647 h 86"/>
                <a:gd name="T4" fmla="*/ 2147483647 w 82"/>
                <a:gd name="T5" fmla="*/ 2147483647 h 86"/>
                <a:gd name="T6" fmla="*/ 2147483647 w 82"/>
                <a:gd name="T7" fmla="*/ 2147483647 h 86"/>
                <a:gd name="T8" fmla="*/ 2147483647 w 82"/>
                <a:gd name="T9" fmla="*/ 2147483647 h 86"/>
                <a:gd name="T10" fmla="*/ 2147483647 w 82"/>
                <a:gd name="T11" fmla="*/ 2147483647 h 86"/>
                <a:gd name="T12" fmla="*/ 2147483647 w 82"/>
                <a:gd name="T13" fmla="*/ 2147483647 h 86"/>
                <a:gd name="T14" fmla="*/ 2147483647 w 82"/>
                <a:gd name="T15" fmla="*/ 2147483647 h 86"/>
                <a:gd name="T16" fmla="*/ 2147483647 w 82"/>
                <a:gd name="T17" fmla="*/ 2147483647 h 86"/>
                <a:gd name="T18" fmla="*/ 2147483647 w 82"/>
                <a:gd name="T19" fmla="*/ 2147483647 h 86"/>
                <a:gd name="T20" fmla="*/ 2147483647 w 82"/>
                <a:gd name="T21" fmla="*/ 2147483647 h 86"/>
                <a:gd name="T22" fmla="*/ 0 w 82"/>
                <a:gd name="T23" fmla="*/ 0 h 86"/>
                <a:gd name="T24" fmla="*/ 2147483647 w 82"/>
                <a:gd name="T25" fmla="*/ 2147483647 h 86"/>
                <a:gd name="T26" fmla="*/ 0 w 82"/>
                <a:gd name="T27" fmla="*/ 0 h 86"/>
                <a:gd name="T28" fmla="*/ 0 w 82"/>
                <a:gd name="T29" fmla="*/ 0 h 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2"/>
                <a:gd name="T46" fmla="*/ 0 h 86"/>
                <a:gd name="T47" fmla="*/ 82 w 82"/>
                <a:gd name="T48" fmla="*/ 86 h 8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2" h="86">
                  <a:moveTo>
                    <a:pt x="76" y="76"/>
                  </a:moveTo>
                  <a:cubicBezTo>
                    <a:pt x="76" y="76"/>
                    <a:pt x="76" y="76"/>
                    <a:pt x="76" y="76"/>
                  </a:cubicBezTo>
                  <a:cubicBezTo>
                    <a:pt x="79" y="80"/>
                    <a:pt x="81" y="84"/>
                    <a:pt x="82" y="86"/>
                  </a:cubicBezTo>
                  <a:cubicBezTo>
                    <a:pt x="82" y="83"/>
                    <a:pt x="81" y="81"/>
                    <a:pt x="77" y="77"/>
                  </a:cubicBezTo>
                  <a:cubicBezTo>
                    <a:pt x="77" y="77"/>
                    <a:pt x="76" y="77"/>
                    <a:pt x="76" y="76"/>
                  </a:cubicBezTo>
                  <a:moveTo>
                    <a:pt x="45" y="46"/>
                  </a:moveTo>
                  <a:cubicBezTo>
                    <a:pt x="52" y="52"/>
                    <a:pt x="58" y="59"/>
                    <a:pt x="64" y="64"/>
                  </a:cubicBezTo>
                  <a:cubicBezTo>
                    <a:pt x="58" y="58"/>
                    <a:pt x="51" y="51"/>
                    <a:pt x="45" y="46"/>
                  </a:cubicBezTo>
                  <a:moveTo>
                    <a:pt x="22" y="22"/>
                  </a:moveTo>
                  <a:cubicBezTo>
                    <a:pt x="23" y="23"/>
                    <a:pt x="23" y="24"/>
                    <a:pt x="24" y="25"/>
                  </a:cubicBezTo>
                  <a:cubicBezTo>
                    <a:pt x="24" y="24"/>
                    <a:pt x="23" y="23"/>
                    <a:pt x="22" y="22"/>
                  </a:cubicBezTo>
                  <a:moveTo>
                    <a:pt x="0" y="0"/>
                  </a:moveTo>
                  <a:cubicBezTo>
                    <a:pt x="5" y="4"/>
                    <a:pt x="12" y="10"/>
                    <a:pt x="18" y="17"/>
                  </a:cubicBezTo>
                  <a:cubicBezTo>
                    <a:pt x="11" y="10"/>
                    <a:pt x="5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9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7" name="Freeform 111"/>
            <p:cNvSpPr>
              <a:spLocks noEditPoints="1" noChangeArrowheads="1"/>
            </p:cNvSpPr>
            <p:nvPr/>
          </p:nvSpPr>
          <p:spPr bwMode="auto">
            <a:xfrm>
              <a:off x="2836863" y="1616075"/>
              <a:ext cx="180975" cy="33338"/>
            </a:xfrm>
            <a:custGeom>
              <a:avLst/>
              <a:gdLst>
                <a:gd name="T0" fmla="*/ 2147483647 w 48"/>
                <a:gd name="T1" fmla="*/ 2147483647 h 9"/>
                <a:gd name="T2" fmla="*/ 0 w 48"/>
                <a:gd name="T3" fmla="*/ 2147483647 h 9"/>
                <a:gd name="T4" fmla="*/ 2147483647 w 48"/>
                <a:gd name="T5" fmla="*/ 2147483647 h 9"/>
                <a:gd name="T6" fmla="*/ 2147483647 w 48"/>
                <a:gd name="T7" fmla="*/ 2147483647 h 9"/>
                <a:gd name="T8" fmla="*/ 2147483647 w 48"/>
                <a:gd name="T9" fmla="*/ 2147483647 h 9"/>
                <a:gd name="T10" fmla="*/ 2147483647 w 48"/>
                <a:gd name="T11" fmla="*/ 0 h 9"/>
                <a:gd name="T12" fmla="*/ 2147483647 w 48"/>
                <a:gd name="T13" fmla="*/ 2147483647 h 9"/>
                <a:gd name="T14" fmla="*/ 2147483647 w 48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"/>
                <a:gd name="T25" fmla="*/ 0 h 9"/>
                <a:gd name="T26" fmla="*/ 48 w 48"/>
                <a:gd name="T27" fmla="*/ 9 h 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" h="9">
                  <a:moveTo>
                    <a:pt x="10" y="7"/>
                  </a:moveTo>
                  <a:cubicBezTo>
                    <a:pt x="5" y="7"/>
                    <a:pt x="2" y="8"/>
                    <a:pt x="0" y="9"/>
                  </a:cubicBezTo>
                  <a:cubicBezTo>
                    <a:pt x="3" y="9"/>
                    <a:pt x="8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2" y="7"/>
                    <a:pt x="11" y="7"/>
                    <a:pt x="10" y="7"/>
                  </a:cubicBezTo>
                  <a:moveTo>
                    <a:pt x="48" y="0"/>
                  </a:moveTo>
                  <a:cubicBezTo>
                    <a:pt x="45" y="0"/>
                    <a:pt x="43" y="1"/>
                    <a:pt x="40" y="2"/>
                  </a:cubicBezTo>
                  <a:cubicBezTo>
                    <a:pt x="43" y="1"/>
                    <a:pt x="46" y="0"/>
                    <a:pt x="48" y="0"/>
                  </a:cubicBezTo>
                </a:path>
              </a:pathLst>
            </a:custGeom>
            <a:solidFill>
              <a:srgbClr val="B723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8" name="Freeform 112"/>
            <p:cNvSpPr>
              <a:spLocks noEditPoints="1" noChangeArrowheads="1"/>
            </p:cNvSpPr>
            <p:nvPr/>
          </p:nvSpPr>
          <p:spPr bwMode="auto">
            <a:xfrm>
              <a:off x="2565401" y="1082675"/>
              <a:ext cx="482600" cy="514350"/>
            </a:xfrm>
            <a:custGeom>
              <a:avLst/>
              <a:gdLst>
                <a:gd name="T0" fmla="*/ 2147483647 w 128"/>
                <a:gd name="T1" fmla="*/ 2147483647 h 137"/>
                <a:gd name="T2" fmla="*/ 2147483647 w 128"/>
                <a:gd name="T3" fmla="*/ 2147483647 h 137"/>
                <a:gd name="T4" fmla="*/ 2147483647 w 128"/>
                <a:gd name="T5" fmla="*/ 2147483647 h 137"/>
                <a:gd name="T6" fmla="*/ 2147483647 w 128"/>
                <a:gd name="T7" fmla="*/ 2147483647 h 137"/>
                <a:gd name="T8" fmla="*/ 2147483647 w 128"/>
                <a:gd name="T9" fmla="*/ 2147483647 h 137"/>
                <a:gd name="T10" fmla="*/ 2147483647 w 128"/>
                <a:gd name="T11" fmla="*/ 2147483647 h 137"/>
                <a:gd name="T12" fmla="*/ 2147483647 w 128"/>
                <a:gd name="T13" fmla="*/ 2147483647 h 137"/>
                <a:gd name="T14" fmla="*/ 2147483647 w 128"/>
                <a:gd name="T15" fmla="*/ 2147483647 h 137"/>
                <a:gd name="T16" fmla="*/ 2147483647 w 128"/>
                <a:gd name="T17" fmla="*/ 2147483647 h 137"/>
                <a:gd name="T18" fmla="*/ 2147483647 w 128"/>
                <a:gd name="T19" fmla="*/ 2147483647 h 137"/>
                <a:gd name="T20" fmla="*/ 0 w 128"/>
                <a:gd name="T21" fmla="*/ 0 h 137"/>
                <a:gd name="T22" fmla="*/ 0 w 128"/>
                <a:gd name="T23" fmla="*/ 2147483647 h 137"/>
                <a:gd name="T24" fmla="*/ 0 w 128"/>
                <a:gd name="T25" fmla="*/ 0 h 13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8"/>
                <a:gd name="T40" fmla="*/ 0 h 137"/>
                <a:gd name="T41" fmla="*/ 128 w 128"/>
                <a:gd name="T42" fmla="*/ 137 h 13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8" h="137">
                  <a:moveTo>
                    <a:pt x="117" y="135"/>
                  </a:moveTo>
                  <a:cubicBezTo>
                    <a:pt x="122" y="136"/>
                    <a:pt x="126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28" y="137"/>
                    <a:pt x="123" y="136"/>
                    <a:pt x="117" y="135"/>
                  </a:cubicBezTo>
                  <a:moveTo>
                    <a:pt x="10" y="30"/>
                  </a:moveTo>
                  <a:cubicBezTo>
                    <a:pt x="13" y="42"/>
                    <a:pt x="17" y="57"/>
                    <a:pt x="21" y="65"/>
                  </a:cubicBezTo>
                  <a:cubicBezTo>
                    <a:pt x="23" y="70"/>
                    <a:pt x="27" y="77"/>
                    <a:pt x="33" y="85"/>
                  </a:cubicBezTo>
                  <a:cubicBezTo>
                    <a:pt x="26" y="75"/>
                    <a:pt x="20" y="63"/>
                    <a:pt x="14" y="47"/>
                  </a:cubicBezTo>
                  <a:cubicBezTo>
                    <a:pt x="14" y="47"/>
                    <a:pt x="12" y="39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09" name="Freeform 113"/>
            <p:cNvSpPr>
              <a:spLocks noChangeArrowheads="1"/>
            </p:cNvSpPr>
            <p:nvPr/>
          </p:nvSpPr>
          <p:spPr bwMode="auto">
            <a:xfrm>
              <a:off x="2727326" y="687388"/>
              <a:ext cx="293688" cy="285750"/>
            </a:xfrm>
            <a:custGeom>
              <a:avLst/>
              <a:gdLst>
                <a:gd name="T0" fmla="*/ 2147483647 w 78"/>
                <a:gd name="T1" fmla="*/ 0 h 76"/>
                <a:gd name="T2" fmla="*/ 2147483647 w 78"/>
                <a:gd name="T3" fmla="*/ 2147483647 h 76"/>
                <a:gd name="T4" fmla="*/ 2147483647 w 78"/>
                <a:gd name="T5" fmla="*/ 2147483647 h 76"/>
                <a:gd name="T6" fmla="*/ 2147483647 w 78"/>
                <a:gd name="T7" fmla="*/ 2147483647 h 76"/>
                <a:gd name="T8" fmla="*/ 2147483647 w 78"/>
                <a:gd name="T9" fmla="*/ 2147483647 h 76"/>
                <a:gd name="T10" fmla="*/ 2147483647 w 78"/>
                <a:gd name="T11" fmla="*/ 2147483647 h 76"/>
                <a:gd name="T12" fmla="*/ 2147483647 w 78"/>
                <a:gd name="T13" fmla="*/ 2147483647 h 76"/>
                <a:gd name="T14" fmla="*/ 2147483647 w 78"/>
                <a:gd name="T15" fmla="*/ 2147483647 h 76"/>
                <a:gd name="T16" fmla="*/ 2147483647 w 78"/>
                <a:gd name="T17" fmla="*/ 2147483647 h 76"/>
                <a:gd name="T18" fmla="*/ 2147483647 w 78"/>
                <a:gd name="T19" fmla="*/ 2147483647 h 76"/>
                <a:gd name="T20" fmla="*/ 2147483647 w 78"/>
                <a:gd name="T21" fmla="*/ 2147483647 h 76"/>
                <a:gd name="T22" fmla="*/ 2147483647 w 78"/>
                <a:gd name="T23" fmla="*/ 2147483647 h 76"/>
                <a:gd name="T24" fmla="*/ 2147483647 w 78"/>
                <a:gd name="T25" fmla="*/ 2147483647 h 76"/>
                <a:gd name="T26" fmla="*/ 2147483647 w 78"/>
                <a:gd name="T27" fmla="*/ 2147483647 h 76"/>
                <a:gd name="T28" fmla="*/ 2147483647 w 78"/>
                <a:gd name="T29" fmla="*/ 2147483647 h 76"/>
                <a:gd name="T30" fmla="*/ 2147483647 w 78"/>
                <a:gd name="T31" fmla="*/ 0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8"/>
                <a:gd name="T49" fmla="*/ 0 h 76"/>
                <a:gd name="T50" fmla="*/ 78 w 78"/>
                <a:gd name="T51" fmla="*/ 76 h 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8" h="76">
                  <a:moveTo>
                    <a:pt x="40" y="0"/>
                  </a:moveTo>
                  <a:cubicBezTo>
                    <a:pt x="36" y="0"/>
                    <a:pt x="33" y="1"/>
                    <a:pt x="30" y="1"/>
                  </a:cubicBezTo>
                  <a:cubicBezTo>
                    <a:pt x="28" y="1"/>
                    <a:pt x="27" y="2"/>
                    <a:pt x="26" y="2"/>
                  </a:cubicBezTo>
                  <a:cubicBezTo>
                    <a:pt x="26" y="2"/>
                    <a:pt x="26" y="2"/>
                    <a:pt x="28" y="1"/>
                  </a:cubicBezTo>
                  <a:cubicBezTo>
                    <a:pt x="27" y="1"/>
                    <a:pt x="26" y="1"/>
                    <a:pt x="26" y="2"/>
                  </a:cubicBezTo>
                  <a:cubicBezTo>
                    <a:pt x="15" y="9"/>
                    <a:pt x="7" y="15"/>
                    <a:pt x="3" y="30"/>
                  </a:cubicBezTo>
                  <a:cubicBezTo>
                    <a:pt x="3" y="32"/>
                    <a:pt x="2" y="34"/>
                    <a:pt x="2" y="36"/>
                  </a:cubicBezTo>
                  <a:cubicBezTo>
                    <a:pt x="1" y="46"/>
                    <a:pt x="0" y="59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76"/>
                    <a:pt x="2" y="75"/>
                    <a:pt x="3" y="74"/>
                  </a:cubicBezTo>
                  <a:cubicBezTo>
                    <a:pt x="5" y="72"/>
                    <a:pt x="6" y="71"/>
                    <a:pt x="6" y="71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32" y="35"/>
                    <a:pt x="56" y="19"/>
                    <a:pt x="78" y="14"/>
                  </a:cubicBezTo>
                  <a:cubicBezTo>
                    <a:pt x="63" y="3"/>
                    <a:pt x="50" y="0"/>
                    <a:pt x="40" y="0"/>
                  </a:cubicBezTo>
                </a:path>
              </a:pathLst>
            </a:custGeom>
            <a:solidFill>
              <a:srgbClr val="C2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0" name="Freeform 114"/>
            <p:cNvSpPr>
              <a:spLocks noChangeArrowheads="1"/>
            </p:cNvSpPr>
            <p:nvPr/>
          </p:nvSpPr>
          <p:spPr bwMode="auto">
            <a:xfrm>
              <a:off x="2751138" y="736600"/>
              <a:ext cx="574675" cy="288925"/>
            </a:xfrm>
            <a:custGeom>
              <a:avLst/>
              <a:gdLst>
                <a:gd name="T0" fmla="*/ 2147483647 w 153"/>
                <a:gd name="T1" fmla="*/ 0 h 77"/>
                <a:gd name="T2" fmla="*/ 2147483647 w 153"/>
                <a:gd name="T3" fmla="*/ 0 h 77"/>
                <a:gd name="T4" fmla="*/ 2147483647 w 153"/>
                <a:gd name="T5" fmla="*/ 0 h 77"/>
                <a:gd name="T6" fmla="*/ 2147483647 w 153"/>
                <a:gd name="T7" fmla="*/ 0 h 77"/>
                <a:gd name="T8" fmla="*/ 2147483647 w 153"/>
                <a:gd name="T9" fmla="*/ 2147483647 h 77"/>
                <a:gd name="T10" fmla="*/ 2147483647 w 153"/>
                <a:gd name="T11" fmla="*/ 2147483647 h 77"/>
                <a:gd name="T12" fmla="*/ 0 w 153"/>
                <a:gd name="T13" fmla="*/ 2147483647 h 77"/>
                <a:gd name="T14" fmla="*/ 2147483647 w 153"/>
                <a:gd name="T15" fmla="*/ 2147483647 h 77"/>
                <a:gd name="T16" fmla="*/ 2147483647 w 153"/>
                <a:gd name="T17" fmla="*/ 2147483647 h 77"/>
                <a:gd name="T18" fmla="*/ 2147483647 w 153"/>
                <a:gd name="T19" fmla="*/ 2147483647 h 77"/>
                <a:gd name="T20" fmla="*/ 2147483647 w 153"/>
                <a:gd name="T21" fmla="*/ 2147483647 h 77"/>
                <a:gd name="T22" fmla="*/ 2147483647 w 153"/>
                <a:gd name="T23" fmla="*/ 2147483647 h 77"/>
                <a:gd name="T24" fmla="*/ 2147483647 w 153"/>
                <a:gd name="T25" fmla="*/ 2147483647 h 77"/>
                <a:gd name="T26" fmla="*/ 2147483647 w 153"/>
                <a:gd name="T27" fmla="*/ 2147483647 h 77"/>
                <a:gd name="T28" fmla="*/ 2147483647 w 153"/>
                <a:gd name="T29" fmla="*/ 2147483647 h 77"/>
                <a:gd name="T30" fmla="*/ 2147483647 w 153"/>
                <a:gd name="T31" fmla="*/ 2147483647 h 77"/>
                <a:gd name="T32" fmla="*/ 2147483647 w 153"/>
                <a:gd name="T33" fmla="*/ 2147483647 h 77"/>
                <a:gd name="T34" fmla="*/ 2147483647 w 153"/>
                <a:gd name="T35" fmla="*/ 2147483647 h 77"/>
                <a:gd name="T36" fmla="*/ 2147483647 w 153"/>
                <a:gd name="T37" fmla="*/ 2147483647 h 77"/>
                <a:gd name="T38" fmla="*/ 2147483647 w 153"/>
                <a:gd name="T39" fmla="*/ 2147483647 h 77"/>
                <a:gd name="T40" fmla="*/ 2147483647 w 153"/>
                <a:gd name="T41" fmla="*/ 2147483647 h 77"/>
                <a:gd name="T42" fmla="*/ 2147483647 w 153"/>
                <a:gd name="T43" fmla="*/ 2147483647 h 77"/>
                <a:gd name="T44" fmla="*/ 2147483647 w 153"/>
                <a:gd name="T45" fmla="*/ 2147483647 h 77"/>
                <a:gd name="T46" fmla="*/ 2147483647 w 153"/>
                <a:gd name="T47" fmla="*/ 2147483647 h 77"/>
                <a:gd name="T48" fmla="*/ 2147483647 w 153"/>
                <a:gd name="T49" fmla="*/ 2147483647 h 77"/>
                <a:gd name="T50" fmla="*/ 2147483647 w 153"/>
                <a:gd name="T51" fmla="*/ 2147483647 h 77"/>
                <a:gd name="T52" fmla="*/ 2147483647 w 153"/>
                <a:gd name="T53" fmla="*/ 0 h 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53"/>
                <a:gd name="T82" fmla="*/ 0 h 77"/>
                <a:gd name="T83" fmla="*/ 153 w 153"/>
                <a:gd name="T84" fmla="*/ 77 h 7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53" h="77">
                  <a:moveTo>
                    <a:pt x="86" y="0"/>
                  </a:moveTo>
                  <a:cubicBezTo>
                    <a:pt x="82" y="0"/>
                    <a:pt x="79" y="0"/>
                    <a:pt x="77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5" y="1"/>
                    <a:pt x="75" y="1"/>
                  </a:cubicBezTo>
                  <a:cubicBezTo>
                    <a:pt x="52" y="3"/>
                    <a:pt x="13" y="44"/>
                    <a:pt x="0" y="58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6"/>
                    <a:pt x="11" y="73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6" y="62"/>
                    <a:pt x="19" y="59"/>
                    <a:pt x="23" y="56"/>
                  </a:cubicBezTo>
                  <a:cubicBezTo>
                    <a:pt x="29" y="52"/>
                    <a:pt x="38" y="46"/>
                    <a:pt x="52" y="42"/>
                  </a:cubicBezTo>
                  <a:cubicBezTo>
                    <a:pt x="60" y="39"/>
                    <a:pt x="68" y="38"/>
                    <a:pt x="76" y="38"/>
                  </a:cubicBezTo>
                  <a:cubicBezTo>
                    <a:pt x="77" y="38"/>
                    <a:pt x="79" y="38"/>
                    <a:pt x="81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38"/>
                    <a:pt x="125" y="42"/>
                    <a:pt x="153" y="56"/>
                  </a:cubicBezTo>
                  <a:cubicBezTo>
                    <a:pt x="153" y="48"/>
                    <a:pt x="153" y="48"/>
                    <a:pt x="153" y="48"/>
                  </a:cubicBezTo>
                  <a:cubicBezTo>
                    <a:pt x="153" y="48"/>
                    <a:pt x="152" y="48"/>
                    <a:pt x="152" y="48"/>
                  </a:cubicBezTo>
                  <a:cubicBezTo>
                    <a:pt x="148" y="34"/>
                    <a:pt x="142" y="24"/>
                    <a:pt x="135" y="17"/>
                  </a:cubicBezTo>
                  <a:cubicBezTo>
                    <a:pt x="130" y="13"/>
                    <a:pt x="123" y="9"/>
                    <a:pt x="115" y="6"/>
                  </a:cubicBezTo>
                  <a:cubicBezTo>
                    <a:pt x="106" y="2"/>
                    <a:pt x="96" y="0"/>
                    <a:pt x="86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1" name="Freeform 115"/>
            <p:cNvSpPr>
              <a:spLocks noChangeArrowheads="1"/>
            </p:cNvSpPr>
            <p:nvPr/>
          </p:nvSpPr>
          <p:spPr bwMode="auto">
            <a:xfrm>
              <a:off x="2751138" y="739775"/>
              <a:ext cx="280988" cy="214313"/>
            </a:xfrm>
            <a:custGeom>
              <a:avLst/>
              <a:gdLst>
                <a:gd name="T0" fmla="*/ 2147483647 w 75"/>
                <a:gd name="T1" fmla="*/ 0 h 57"/>
                <a:gd name="T2" fmla="*/ 2147483647 w 75"/>
                <a:gd name="T3" fmla="*/ 0 h 57"/>
                <a:gd name="T4" fmla="*/ 2147483647 w 75"/>
                <a:gd name="T5" fmla="*/ 0 h 57"/>
                <a:gd name="T6" fmla="*/ 0 w 75"/>
                <a:gd name="T7" fmla="*/ 2147483647 h 57"/>
                <a:gd name="T8" fmla="*/ 0 w 75"/>
                <a:gd name="T9" fmla="*/ 2147483647 h 57"/>
                <a:gd name="T10" fmla="*/ 2147483647 w 75"/>
                <a:gd name="T11" fmla="*/ 0 h 57"/>
                <a:gd name="T12" fmla="*/ 2147483647 w 75"/>
                <a:gd name="T13" fmla="*/ 0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57"/>
                <a:gd name="T23" fmla="*/ 75 w 75"/>
                <a:gd name="T24" fmla="*/ 57 h 5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57">
                  <a:moveTo>
                    <a:pt x="74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0" y="5"/>
                    <a:pt x="26" y="2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3" y="43"/>
                    <a:pt x="52" y="2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2" name="Freeform 116"/>
            <p:cNvSpPr>
              <a:spLocks noChangeArrowheads="1"/>
            </p:cNvSpPr>
            <p:nvPr/>
          </p:nvSpPr>
          <p:spPr bwMode="auto">
            <a:xfrm>
              <a:off x="3055938" y="879475"/>
              <a:ext cx="352425" cy="555625"/>
            </a:xfrm>
            <a:custGeom>
              <a:avLst/>
              <a:gdLst>
                <a:gd name="T0" fmla="*/ 0 w 94"/>
                <a:gd name="T1" fmla="*/ 0 h 148"/>
                <a:gd name="T2" fmla="*/ 2147483647 w 94"/>
                <a:gd name="T3" fmla="*/ 2147483647 h 148"/>
                <a:gd name="T4" fmla="*/ 2147483647 w 94"/>
                <a:gd name="T5" fmla="*/ 2147483647 h 148"/>
                <a:gd name="T6" fmla="*/ 2147483647 w 94"/>
                <a:gd name="T7" fmla="*/ 2147483647 h 148"/>
                <a:gd name="T8" fmla="*/ 2147483647 w 94"/>
                <a:gd name="T9" fmla="*/ 2147483647 h 148"/>
                <a:gd name="T10" fmla="*/ 2147483647 w 94"/>
                <a:gd name="T11" fmla="*/ 2147483647 h 148"/>
                <a:gd name="T12" fmla="*/ 2147483647 w 94"/>
                <a:gd name="T13" fmla="*/ 2147483647 h 148"/>
                <a:gd name="T14" fmla="*/ 2147483647 w 94"/>
                <a:gd name="T15" fmla="*/ 2147483647 h 148"/>
                <a:gd name="T16" fmla="*/ 2147483647 w 94"/>
                <a:gd name="T17" fmla="*/ 2147483647 h 148"/>
                <a:gd name="T18" fmla="*/ 2147483647 w 94"/>
                <a:gd name="T19" fmla="*/ 2147483647 h 148"/>
                <a:gd name="T20" fmla="*/ 2147483647 w 94"/>
                <a:gd name="T21" fmla="*/ 2147483647 h 148"/>
                <a:gd name="T22" fmla="*/ 2147483647 w 94"/>
                <a:gd name="T23" fmla="*/ 2147483647 h 148"/>
                <a:gd name="T24" fmla="*/ 2147483647 w 94"/>
                <a:gd name="T25" fmla="*/ 2147483647 h 148"/>
                <a:gd name="T26" fmla="*/ 2147483647 w 94"/>
                <a:gd name="T27" fmla="*/ 2147483647 h 148"/>
                <a:gd name="T28" fmla="*/ 2147483647 w 94"/>
                <a:gd name="T29" fmla="*/ 2147483647 h 148"/>
                <a:gd name="T30" fmla="*/ 2147483647 w 94"/>
                <a:gd name="T31" fmla="*/ 2147483647 h 148"/>
                <a:gd name="T32" fmla="*/ 2147483647 w 94"/>
                <a:gd name="T33" fmla="*/ 2147483647 h 148"/>
                <a:gd name="T34" fmla="*/ 2147483647 w 94"/>
                <a:gd name="T35" fmla="*/ 2147483647 h 148"/>
                <a:gd name="T36" fmla="*/ 2147483647 w 94"/>
                <a:gd name="T37" fmla="*/ 2147483647 h 148"/>
                <a:gd name="T38" fmla="*/ 2147483647 w 94"/>
                <a:gd name="T39" fmla="*/ 2147483647 h 148"/>
                <a:gd name="T40" fmla="*/ 2147483647 w 94"/>
                <a:gd name="T41" fmla="*/ 2147483647 h 148"/>
                <a:gd name="T42" fmla="*/ 2147483647 w 94"/>
                <a:gd name="T43" fmla="*/ 2147483647 h 148"/>
                <a:gd name="T44" fmla="*/ 2147483647 w 94"/>
                <a:gd name="T45" fmla="*/ 2147483647 h 148"/>
                <a:gd name="T46" fmla="*/ 2147483647 w 94"/>
                <a:gd name="T47" fmla="*/ 2147483647 h 148"/>
                <a:gd name="T48" fmla="*/ 2147483647 w 94"/>
                <a:gd name="T49" fmla="*/ 2147483647 h 148"/>
                <a:gd name="T50" fmla="*/ 2147483647 w 94"/>
                <a:gd name="T51" fmla="*/ 2147483647 h 148"/>
                <a:gd name="T52" fmla="*/ 2147483647 w 94"/>
                <a:gd name="T53" fmla="*/ 2147483647 h 148"/>
                <a:gd name="T54" fmla="*/ 2147483647 w 94"/>
                <a:gd name="T55" fmla="*/ 2147483647 h 148"/>
                <a:gd name="T56" fmla="*/ 2147483647 w 94"/>
                <a:gd name="T57" fmla="*/ 2147483647 h 148"/>
                <a:gd name="T58" fmla="*/ 0 w 94"/>
                <a:gd name="T59" fmla="*/ 0 h 1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4"/>
                <a:gd name="T91" fmla="*/ 0 h 148"/>
                <a:gd name="T92" fmla="*/ 94 w 94"/>
                <a:gd name="T93" fmla="*/ 148 h 1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4" h="148">
                  <a:moveTo>
                    <a:pt x="0" y="0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23" y="14"/>
                    <a:pt x="34" y="22"/>
                    <a:pt x="40" y="28"/>
                  </a:cubicBezTo>
                  <a:cubicBezTo>
                    <a:pt x="50" y="36"/>
                    <a:pt x="58" y="47"/>
                    <a:pt x="59" y="64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4"/>
                  </a:cubicBezTo>
                  <a:cubicBezTo>
                    <a:pt x="60" y="64"/>
                    <a:pt x="61" y="64"/>
                    <a:pt x="63" y="64"/>
                  </a:cubicBezTo>
                  <a:cubicBezTo>
                    <a:pt x="81" y="67"/>
                    <a:pt x="76" y="90"/>
                    <a:pt x="64" y="107"/>
                  </a:cubicBezTo>
                  <a:cubicBezTo>
                    <a:pt x="58" y="117"/>
                    <a:pt x="48" y="126"/>
                    <a:pt x="34" y="132"/>
                  </a:cubicBezTo>
                  <a:cubicBezTo>
                    <a:pt x="28" y="134"/>
                    <a:pt x="24" y="135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30" y="147"/>
                    <a:pt x="30" y="148"/>
                    <a:pt x="31" y="148"/>
                  </a:cubicBezTo>
                  <a:cubicBezTo>
                    <a:pt x="37" y="146"/>
                    <a:pt x="43" y="143"/>
                    <a:pt x="49" y="139"/>
                  </a:cubicBezTo>
                  <a:cubicBezTo>
                    <a:pt x="52" y="137"/>
                    <a:pt x="54" y="135"/>
                    <a:pt x="57" y="134"/>
                  </a:cubicBezTo>
                  <a:cubicBezTo>
                    <a:pt x="59" y="132"/>
                    <a:pt x="67" y="124"/>
                    <a:pt x="83" y="123"/>
                  </a:cubicBezTo>
                  <a:cubicBezTo>
                    <a:pt x="83" y="123"/>
                    <a:pt x="85" y="114"/>
                    <a:pt x="92" y="109"/>
                  </a:cubicBezTo>
                  <a:cubicBezTo>
                    <a:pt x="92" y="104"/>
                    <a:pt x="92" y="88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8" y="69"/>
                    <a:pt x="89" y="68"/>
                    <a:pt x="90" y="59"/>
                  </a:cubicBezTo>
                  <a:cubicBezTo>
                    <a:pt x="91" y="57"/>
                    <a:pt x="91" y="56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2"/>
                    <a:pt x="92" y="50"/>
                    <a:pt x="92" y="48"/>
                  </a:cubicBezTo>
                  <a:cubicBezTo>
                    <a:pt x="94" y="28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32" y="4"/>
                    <a:pt x="0" y="0"/>
                  </a:cubicBezTo>
                </a:path>
              </a:pathLst>
            </a:custGeom>
            <a:solidFill>
              <a:srgbClr val="C2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3" name="Freeform 117"/>
            <p:cNvSpPr>
              <a:spLocks noEditPoints="1" noChangeArrowheads="1"/>
            </p:cNvSpPr>
            <p:nvPr/>
          </p:nvSpPr>
          <p:spPr bwMode="auto">
            <a:xfrm>
              <a:off x="3171826" y="1289050"/>
              <a:ext cx="230188" cy="146050"/>
            </a:xfrm>
            <a:custGeom>
              <a:avLst/>
              <a:gdLst>
                <a:gd name="T0" fmla="*/ 2147483647 w 61"/>
                <a:gd name="T1" fmla="*/ 2147483647 h 39"/>
                <a:gd name="T2" fmla="*/ 0 w 61"/>
                <a:gd name="T3" fmla="*/ 2147483647 h 39"/>
                <a:gd name="T4" fmla="*/ 2147483647 w 61"/>
                <a:gd name="T5" fmla="*/ 2147483647 h 39"/>
                <a:gd name="T6" fmla="*/ 2147483647 w 61"/>
                <a:gd name="T7" fmla="*/ 2147483647 h 39"/>
                <a:gd name="T8" fmla="*/ 2147483647 w 61"/>
                <a:gd name="T9" fmla="*/ 2147483647 h 39"/>
                <a:gd name="T10" fmla="*/ 2147483647 w 61"/>
                <a:gd name="T11" fmla="*/ 0 h 39"/>
                <a:gd name="T12" fmla="*/ 2147483647 w 61"/>
                <a:gd name="T13" fmla="*/ 2147483647 h 39"/>
                <a:gd name="T14" fmla="*/ 2147483647 w 61"/>
                <a:gd name="T15" fmla="*/ 2147483647 h 39"/>
                <a:gd name="T16" fmla="*/ 2147483647 w 61"/>
                <a:gd name="T17" fmla="*/ 2147483647 h 39"/>
                <a:gd name="T18" fmla="*/ 2147483647 w 61"/>
                <a:gd name="T19" fmla="*/ 2147483647 h 39"/>
                <a:gd name="T20" fmla="*/ 2147483647 w 61"/>
                <a:gd name="T21" fmla="*/ 0 h 39"/>
                <a:gd name="T22" fmla="*/ 2147483647 w 61"/>
                <a:gd name="T23" fmla="*/ 0 h 39"/>
                <a:gd name="T24" fmla="*/ 2147483647 w 61"/>
                <a:gd name="T25" fmla="*/ 0 h 39"/>
                <a:gd name="T26" fmla="*/ 2147483647 w 61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1"/>
                <a:gd name="T43" fmla="*/ 0 h 39"/>
                <a:gd name="T44" fmla="*/ 61 w 61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1" h="39">
                  <a:moveTo>
                    <a:pt x="18" y="30"/>
                  </a:moveTo>
                  <a:cubicBezTo>
                    <a:pt x="12" y="34"/>
                    <a:pt x="6" y="37"/>
                    <a:pt x="0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8" y="37"/>
                    <a:pt x="13" y="34"/>
                    <a:pt x="18" y="30"/>
                  </a:cubicBezTo>
                  <a:moveTo>
                    <a:pt x="61" y="0"/>
                  </a:moveTo>
                  <a:cubicBezTo>
                    <a:pt x="54" y="5"/>
                    <a:pt x="52" y="14"/>
                    <a:pt x="52" y="14"/>
                  </a:cubicBezTo>
                  <a:cubicBezTo>
                    <a:pt x="36" y="15"/>
                    <a:pt x="28" y="23"/>
                    <a:pt x="26" y="25"/>
                  </a:cubicBezTo>
                  <a:cubicBezTo>
                    <a:pt x="32" y="21"/>
                    <a:pt x="38" y="17"/>
                    <a:pt x="44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</a:path>
              </a:pathLst>
            </a:custGeom>
            <a:solidFill>
              <a:srgbClr val="C8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4" name="Freeform 118"/>
            <p:cNvSpPr>
              <a:spLocks noChangeArrowheads="1"/>
            </p:cNvSpPr>
            <p:nvPr/>
          </p:nvSpPr>
          <p:spPr bwMode="auto">
            <a:xfrm>
              <a:off x="3055938" y="879475"/>
              <a:ext cx="269875" cy="71438"/>
            </a:xfrm>
            <a:custGeom>
              <a:avLst/>
              <a:gdLst>
                <a:gd name="T0" fmla="*/ 0 w 72"/>
                <a:gd name="T1" fmla="*/ 0 h 19"/>
                <a:gd name="T2" fmla="*/ 0 w 72"/>
                <a:gd name="T3" fmla="*/ 0 h 19"/>
                <a:gd name="T4" fmla="*/ 2147483647 w 72"/>
                <a:gd name="T5" fmla="*/ 2147483647 h 19"/>
                <a:gd name="T6" fmla="*/ 2147483647 w 72"/>
                <a:gd name="T7" fmla="*/ 2147483647 h 19"/>
                <a:gd name="T8" fmla="*/ 2147483647 w 72"/>
                <a:gd name="T9" fmla="*/ 2147483647 h 19"/>
                <a:gd name="T10" fmla="*/ 2147483647 w 72"/>
                <a:gd name="T11" fmla="*/ 2147483647 h 19"/>
                <a:gd name="T12" fmla="*/ 0 w 72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"/>
                <a:gd name="T22" fmla="*/ 0 h 19"/>
                <a:gd name="T23" fmla="*/ 72 w 72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" h="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2" y="4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44" y="4"/>
                    <a:pt x="0" y="0"/>
                    <a:pt x="0" y="0"/>
                  </a:cubicBezTo>
                </a:path>
              </a:pathLst>
            </a:custGeom>
            <a:solidFill>
              <a:srgbClr val="C9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5" name="Freeform 119"/>
            <p:cNvSpPr>
              <a:spLocks noChangeArrowheads="1"/>
            </p:cNvSpPr>
            <p:nvPr/>
          </p:nvSpPr>
          <p:spPr bwMode="auto">
            <a:xfrm>
              <a:off x="2716213" y="1190625"/>
              <a:ext cx="452438" cy="274638"/>
            </a:xfrm>
            <a:custGeom>
              <a:avLst/>
              <a:gdLst>
                <a:gd name="T0" fmla="*/ 0 w 120"/>
                <a:gd name="T1" fmla="*/ 0 h 73"/>
                <a:gd name="T2" fmla="*/ 2147483647 w 120"/>
                <a:gd name="T3" fmla="*/ 2147483647 h 73"/>
                <a:gd name="T4" fmla="*/ 2147483647 w 120"/>
                <a:gd name="T5" fmla="*/ 2147483647 h 73"/>
                <a:gd name="T6" fmla="*/ 2147483647 w 120"/>
                <a:gd name="T7" fmla="*/ 2147483647 h 73"/>
                <a:gd name="T8" fmla="*/ 2147483647 w 120"/>
                <a:gd name="T9" fmla="*/ 2147483647 h 73"/>
                <a:gd name="T10" fmla="*/ 2147483647 w 120"/>
                <a:gd name="T11" fmla="*/ 2147483647 h 73"/>
                <a:gd name="T12" fmla="*/ 2147483647 w 120"/>
                <a:gd name="T13" fmla="*/ 2147483647 h 73"/>
                <a:gd name="T14" fmla="*/ 2147483647 w 120"/>
                <a:gd name="T15" fmla="*/ 2147483647 h 73"/>
                <a:gd name="T16" fmla="*/ 2147483647 w 120"/>
                <a:gd name="T17" fmla="*/ 2147483647 h 73"/>
                <a:gd name="T18" fmla="*/ 2147483647 w 120"/>
                <a:gd name="T19" fmla="*/ 2147483647 h 73"/>
                <a:gd name="T20" fmla="*/ 2147483647 w 120"/>
                <a:gd name="T21" fmla="*/ 2147483647 h 73"/>
                <a:gd name="T22" fmla="*/ 2147483647 w 120"/>
                <a:gd name="T23" fmla="*/ 2147483647 h 73"/>
                <a:gd name="T24" fmla="*/ 2147483647 w 120"/>
                <a:gd name="T25" fmla="*/ 2147483647 h 73"/>
                <a:gd name="T26" fmla="*/ 2147483647 w 120"/>
                <a:gd name="T27" fmla="*/ 2147483647 h 73"/>
                <a:gd name="T28" fmla="*/ 0 w 120"/>
                <a:gd name="T29" fmla="*/ 0 h 73"/>
                <a:gd name="T30" fmla="*/ 0 w 120"/>
                <a:gd name="T31" fmla="*/ 0 h 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0"/>
                <a:gd name="T49" fmla="*/ 0 h 73"/>
                <a:gd name="T50" fmla="*/ 120 w 120"/>
                <a:gd name="T51" fmla="*/ 73 h 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0" h="73">
                  <a:moveTo>
                    <a:pt x="0" y="0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12" y="39"/>
                    <a:pt x="18" y="45"/>
                  </a:cubicBezTo>
                  <a:cubicBezTo>
                    <a:pt x="22" y="48"/>
                    <a:pt x="27" y="52"/>
                    <a:pt x="32" y="57"/>
                  </a:cubicBezTo>
                  <a:cubicBezTo>
                    <a:pt x="36" y="61"/>
                    <a:pt x="41" y="65"/>
                    <a:pt x="45" y="70"/>
                  </a:cubicBezTo>
                  <a:cubicBezTo>
                    <a:pt x="50" y="71"/>
                    <a:pt x="61" y="73"/>
                    <a:pt x="76" y="73"/>
                  </a:cubicBezTo>
                  <a:cubicBezTo>
                    <a:pt x="89" y="73"/>
                    <a:pt x="104" y="72"/>
                    <a:pt x="120" y="65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15" y="61"/>
                    <a:pt x="112" y="55"/>
                    <a:pt x="111" y="53"/>
                  </a:cubicBezTo>
                  <a:cubicBezTo>
                    <a:pt x="102" y="52"/>
                    <a:pt x="57" y="36"/>
                    <a:pt x="42" y="32"/>
                  </a:cubicBezTo>
                  <a:cubicBezTo>
                    <a:pt x="41" y="31"/>
                    <a:pt x="40" y="31"/>
                    <a:pt x="39" y="30"/>
                  </a:cubicBezTo>
                  <a:cubicBezTo>
                    <a:pt x="32" y="28"/>
                    <a:pt x="27" y="29"/>
                    <a:pt x="22" y="20"/>
                  </a:cubicBezTo>
                  <a:cubicBezTo>
                    <a:pt x="21" y="18"/>
                    <a:pt x="20" y="17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5" y="6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6" name="Freeform 120"/>
            <p:cNvSpPr>
              <a:spLocks noChangeArrowheads="1"/>
            </p:cNvSpPr>
            <p:nvPr/>
          </p:nvSpPr>
          <p:spPr bwMode="auto">
            <a:xfrm>
              <a:off x="2886076" y="1435100"/>
              <a:ext cx="285750" cy="38100"/>
            </a:xfrm>
            <a:custGeom>
              <a:avLst/>
              <a:gdLst>
                <a:gd name="T0" fmla="*/ 2147483647 w 76"/>
                <a:gd name="T1" fmla="*/ 0 h 10"/>
                <a:gd name="T2" fmla="*/ 2147483647 w 76"/>
                <a:gd name="T3" fmla="*/ 2147483647 h 10"/>
                <a:gd name="T4" fmla="*/ 0 w 76"/>
                <a:gd name="T5" fmla="*/ 2147483647 h 10"/>
                <a:gd name="T6" fmla="*/ 0 w 76"/>
                <a:gd name="T7" fmla="*/ 2147483647 h 10"/>
                <a:gd name="T8" fmla="*/ 2147483647 w 76"/>
                <a:gd name="T9" fmla="*/ 2147483647 h 10"/>
                <a:gd name="T10" fmla="*/ 2147483647 w 76"/>
                <a:gd name="T11" fmla="*/ 2147483647 h 10"/>
                <a:gd name="T12" fmla="*/ 2147483647 w 76"/>
                <a:gd name="T13" fmla="*/ 2147483647 h 10"/>
                <a:gd name="T14" fmla="*/ 2147483647 w 76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6"/>
                <a:gd name="T25" fmla="*/ 0 h 10"/>
                <a:gd name="T26" fmla="*/ 76 w 76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6" h="10">
                  <a:moveTo>
                    <a:pt x="75" y="0"/>
                  </a:moveTo>
                  <a:cubicBezTo>
                    <a:pt x="59" y="7"/>
                    <a:pt x="44" y="8"/>
                    <a:pt x="31" y="8"/>
                  </a:cubicBezTo>
                  <a:cubicBezTo>
                    <a:pt x="16" y="8"/>
                    <a:pt x="5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5"/>
                    <a:pt x="21" y="10"/>
                    <a:pt x="36" y="10"/>
                  </a:cubicBezTo>
                  <a:cubicBezTo>
                    <a:pt x="41" y="10"/>
                    <a:pt x="46" y="9"/>
                    <a:pt x="51" y="8"/>
                  </a:cubicBezTo>
                  <a:cubicBezTo>
                    <a:pt x="65" y="4"/>
                    <a:pt x="76" y="1"/>
                    <a:pt x="76" y="1"/>
                  </a:cubicBez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FD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7" name="Freeform 121"/>
            <p:cNvSpPr>
              <a:spLocks noChangeArrowheads="1"/>
            </p:cNvSpPr>
            <p:nvPr/>
          </p:nvSpPr>
          <p:spPr bwMode="auto">
            <a:xfrm>
              <a:off x="2784476" y="1360488"/>
              <a:ext cx="101600" cy="93663"/>
            </a:xfrm>
            <a:custGeom>
              <a:avLst/>
              <a:gdLst>
                <a:gd name="T0" fmla="*/ 0 w 27"/>
                <a:gd name="T1" fmla="*/ 0 h 25"/>
                <a:gd name="T2" fmla="*/ 0 w 27"/>
                <a:gd name="T3" fmla="*/ 0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0 w 27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25"/>
                <a:gd name="T20" fmla="*/ 27 w 27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25" y="23"/>
                    <a:pt x="27" y="24"/>
                  </a:cubicBezTo>
                  <a:cubicBezTo>
                    <a:pt x="27" y="24"/>
                    <a:pt x="27" y="24"/>
                    <a:pt x="27" y="25"/>
                  </a:cubicBezTo>
                  <a:cubicBezTo>
                    <a:pt x="23" y="20"/>
                    <a:pt x="18" y="16"/>
                    <a:pt x="14" y="12"/>
                  </a:cubicBezTo>
                  <a:cubicBezTo>
                    <a:pt x="9" y="7"/>
                    <a:pt x="4" y="3"/>
                    <a:pt x="0" y="0"/>
                  </a:cubicBezTo>
                </a:path>
              </a:pathLst>
            </a:custGeom>
            <a:solidFill>
              <a:srgbClr val="FC2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8" name="Freeform 122"/>
            <p:cNvSpPr>
              <a:spLocks noChangeArrowheads="1"/>
            </p:cNvSpPr>
            <p:nvPr/>
          </p:nvSpPr>
          <p:spPr bwMode="auto">
            <a:xfrm>
              <a:off x="2886076" y="1450975"/>
              <a:ext cx="1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2147483647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C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19" name="Freeform 123"/>
            <p:cNvSpPr>
              <a:spLocks noChangeArrowheads="1"/>
            </p:cNvSpPr>
            <p:nvPr/>
          </p:nvSpPr>
          <p:spPr bwMode="auto">
            <a:xfrm>
              <a:off x="3133726" y="1390650"/>
              <a:ext cx="30163" cy="41275"/>
            </a:xfrm>
            <a:custGeom>
              <a:avLst/>
              <a:gdLst>
                <a:gd name="T0" fmla="*/ 0 w 8"/>
                <a:gd name="T1" fmla="*/ 0 h 11"/>
                <a:gd name="T2" fmla="*/ 2147483647 w 8"/>
                <a:gd name="T3" fmla="*/ 2147483647 h 11"/>
                <a:gd name="T4" fmla="*/ 2147483647 w 8"/>
                <a:gd name="T5" fmla="*/ 0 h 11"/>
                <a:gd name="T6" fmla="*/ 0 w 8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1"/>
                <a:gd name="T14" fmla="*/ 8 w 8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1">
                  <a:moveTo>
                    <a:pt x="0" y="0"/>
                  </a:moveTo>
                  <a:cubicBezTo>
                    <a:pt x="1" y="2"/>
                    <a:pt x="4" y="8"/>
                    <a:pt x="8" y="1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0" name="Freeform 124"/>
            <p:cNvSpPr>
              <a:spLocks noChangeArrowheads="1"/>
            </p:cNvSpPr>
            <p:nvPr/>
          </p:nvSpPr>
          <p:spPr bwMode="auto">
            <a:xfrm>
              <a:off x="2751138" y="755650"/>
              <a:ext cx="6350" cy="11113"/>
            </a:xfrm>
            <a:custGeom>
              <a:avLst/>
              <a:gdLst>
                <a:gd name="T0" fmla="*/ 2147483647 w 2"/>
                <a:gd name="T1" fmla="*/ 0 h 3"/>
                <a:gd name="T2" fmla="*/ 2147483647 w 2"/>
                <a:gd name="T3" fmla="*/ 0 h 3"/>
                <a:gd name="T4" fmla="*/ 0 w 2"/>
                <a:gd name="T5" fmla="*/ 2147483647 h 3"/>
                <a:gd name="T6" fmla="*/ 0 w 2"/>
                <a:gd name="T7" fmla="*/ 2147483647 h 3"/>
                <a:gd name="T8" fmla="*/ 2147483647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"/>
                <a:gd name="T17" fmla="*/ 2 w 2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B3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1" name="Freeform 125"/>
            <p:cNvSpPr>
              <a:spLocks noChangeArrowheads="1"/>
            </p:cNvSpPr>
            <p:nvPr/>
          </p:nvSpPr>
          <p:spPr bwMode="auto">
            <a:xfrm>
              <a:off x="2751138" y="755650"/>
              <a:ext cx="3175" cy="11113"/>
            </a:xfrm>
            <a:custGeom>
              <a:avLst/>
              <a:gdLst>
                <a:gd name="T0" fmla="*/ 2147483647 w 1"/>
                <a:gd name="T1" fmla="*/ 0 h 3"/>
                <a:gd name="T2" fmla="*/ 0 w 1"/>
                <a:gd name="T3" fmla="*/ 2147483647 h 3"/>
                <a:gd name="T4" fmla="*/ 0 w 1"/>
                <a:gd name="T5" fmla="*/ 2147483647 h 3"/>
                <a:gd name="T6" fmla="*/ 0 w 1"/>
                <a:gd name="T7" fmla="*/ 2147483647 h 3"/>
                <a:gd name="T8" fmla="*/ 2147483647 w 1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B7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2" name="Freeform 126"/>
            <p:cNvSpPr>
              <a:spLocks noChangeArrowheads="1"/>
            </p:cNvSpPr>
            <p:nvPr/>
          </p:nvSpPr>
          <p:spPr bwMode="auto">
            <a:xfrm>
              <a:off x="2611438" y="766763"/>
              <a:ext cx="139700" cy="547688"/>
            </a:xfrm>
            <a:custGeom>
              <a:avLst/>
              <a:gdLst>
                <a:gd name="T0" fmla="*/ 2147483647 w 37"/>
                <a:gd name="T1" fmla="*/ 0 h 146"/>
                <a:gd name="T2" fmla="*/ 2147483647 w 37"/>
                <a:gd name="T3" fmla="*/ 2147483647 h 146"/>
                <a:gd name="T4" fmla="*/ 2147483647 w 37"/>
                <a:gd name="T5" fmla="*/ 2147483647 h 146"/>
                <a:gd name="T6" fmla="*/ 2147483647 w 37"/>
                <a:gd name="T7" fmla="*/ 2147483647 h 146"/>
                <a:gd name="T8" fmla="*/ 2147483647 w 37"/>
                <a:gd name="T9" fmla="*/ 2147483647 h 146"/>
                <a:gd name="T10" fmla="*/ 2147483647 w 37"/>
                <a:gd name="T11" fmla="*/ 2147483647 h 146"/>
                <a:gd name="T12" fmla="*/ 2147483647 w 37"/>
                <a:gd name="T13" fmla="*/ 2147483647 h 146"/>
                <a:gd name="T14" fmla="*/ 2147483647 w 37"/>
                <a:gd name="T15" fmla="*/ 2147483647 h 146"/>
                <a:gd name="T16" fmla="*/ 2147483647 w 37"/>
                <a:gd name="T17" fmla="*/ 2147483647 h 146"/>
                <a:gd name="T18" fmla="*/ 2147483647 w 37"/>
                <a:gd name="T19" fmla="*/ 2147483647 h 146"/>
                <a:gd name="T20" fmla="*/ 2147483647 w 37"/>
                <a:gd name="T21" fmla="*/ 2147483647 h 146"/>
                <a:gd name="T22" fmla="*/ 2147483647 w 37"/>
                <a:gd name="T23" fmla="*/ 2147483647 h 146"/>
                <a:gd name="T24" fmla="*/ 2147483647 w 37"/>
                <a:gd name="T25" fmla="*/ 0 h 1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146"/>
                <a:gd name="T41" fmla="*/ 37 w 37"/>
                <a:gd name="T42" fmla="*/ 146 h 1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146">
                  <a:moveTo>
                    <a:pt x="37" y="0"/>
                  </a:moveTo>
                  <a:cubicBezTo>
                    <a:pt x="34" y="6"/>
                    <a:pt x="31" y="13"/>
                    <a:pt x="30" y="22"/>
                  </a:cubicBezTo>
                  <a:cubicBezTo>
                    <a:pt x="26" y="46"/>
                    <a:pt x="13" y="57"/>
                    <a:pt x="7" y="84"/>
                  </a:cubicBezTo>
                  <a:cubicBezTo>
                    <a:pt x="0" y="112"/>
                    <a:pt x="19" y="127"/>
                    <a:pt x="23" y="137"/>
                  </a:cubicBezTo>
                  <a:cubicBezTo>
                    <a:pt x="23" y="137"/>
                    <a:pt x="23" y="137"/>
                    <a:pt x="24" y="138"/>
                  </a:cubicBezTo>
                  <a:cubicBezTo>
                    <a:pt x="28" y="143"/>
                    <a:pt x="31" y="146"/>
                    <a:pt x="31" y="146"/>
                  </a:cubicBezTo>
                  <a:cubicBezTo>
                    <a:pt x="31" y="146"/>
                    <a:pt x="26" y="119"/>
                    <a:pt x="24" y="113"/>
                  </a:cubicBezTo>
                  <a:cubicBezTo>
                    <a:pt x="23" y="107"/>
                    <a:pt x="20" y="84"/>
                    <a:pt x="23" y="75"/>
                  </a:cubicBezTo>
                  <a:cubicBezTo>
                    <a:pt x="25" y="66"/>
                    <a:pt x="33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0" y="41"/>
                    <a:pt x="31" y="26"/>
                    <a:pt x="33" y="15"/>
                  </a:cubicBezTo>
                  <a:cubicBezTo>
                    <a:pt x="33" y="13"/>
                    <a:pt x="34" y="11"/>
                    <a:pt x="34" y="9"/>
                  </a:cubicBezTo>
                  <a:cubicBezTo>
                    <a:pt x="35" y="5"/>
                    <a:pt x="36" y="2"/>
                    <a:pt x="37" y="0"/>
                  </a:cubicBezTo>
                </a:path>
              </a:pathLst>
            </a:custGeom>
            <a:solidFill>
              <a:srgbClr val="B3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3" name="Freeform 127"/>
            <p:cNvSpPr>
              <a:spLocks noChangeArrowheads="1"/>
            </p:cNvSpPr>
            <p:nvPr/>
          </p:nvSpPr>
          <p:spPr bwMode="auto">
            <a:xfrm>
              <a:off x="2611438" y="766763"/>
              <a:ext cx="139700" cy="517525"/>
            </a:xfrm>
            <a:custGeom>
              <a:avLst/>
              <a:gdLst>
                <a:gd name="T0" fmla="*/ 2147483647 w 37"/>
                <a:gd name="T1" fmla="*/ 0 h 138"/>
                <a:gd name="T2" fmla="*/ 2147483647 w 37"/>
                <a:gd name="T3" fmla="*/ 2147483647 h 138"/>
                <a:gd name="T4" fmla="*/ 2147483647 w 37"/>
                <a:gd name="T5" fmla="*/ 2147483647 h 138"/>
                <a:gd name="T6" fmla="*/ 2147483647 w 37"/>
                <a:gd name="T7" fmla="*/ 2147483647 h 138"/>
                <a:gd name="T8" fmla="*/ 2147483647 w 37"/>
                <a:gd name="T9" fmla="*/ 2147483647 h 138"/>
                <a:gd name="T10" fmla="*/ 2147483647 w 37"/>
                <a:gd name="T11" fmla="*/ 2147483647 h 138"/>
                <a:gd name="T12" fmla="*/ 2147483647 w 37"/>
                <a:gd name="T13" fmla="*/ 2147483647 h 138"/>
                <a:gd name="T14" fmla="*/ 2147483647 w 37"/>
                <a:gd name="T15" fmla="*/ 2147483647 h 138"/>
                <a:gd name="T16" fmla="*/ 2147483647 w 37"/>
                <a:gd name="T17" fmla="*/ 0 h 138"/>
                <a:gd name="T18" fmla="*/ 2147483647 w 37"/>
                <a:gd name="T19" fmla="*/ 0 h 13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7"/>
                <a:gd name="T31" fmla="*/ 0 h 138"/>
                <a:gd name="T32" fmla="*/ 37 w 37"/>
                <a:gd name="T33" fmla="*/ 138 h 13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7" h="138">
                  <a:moveTo>
                    <a:pt x="37" y="0"/>
                  </a:moveTo>
                  <a:cubicBezTo>
                    <a:pt x="32" y="6"/>
                    <a:pt x="29" y="17"/>
                    <a:pt x="29" y="17"/>
                  </a:cubicBezTo>
                  <a:cubicBezTo>
                    <a:pt x="29" y="33"/>
                    <a:pt x="17" y="53"/>
                    <a:pt x="17" y="53"/>
                  </a:cubicBezTo>
                  <a:cubicBezTo>
                    <a:pt x="1" y="83"/>
                    <a:pt x="3" y="98"/>
                    <a:pt x="6" y="110"/>
                  </a:cubicBezTo>
                  <a:cubicBezTo>
                    <a:pt x="8" y="118"/>
                    <a:pt x="17" y="130"/>
                    <a:pt x="24" y="138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19" y="127"/>
                    <a:pt x="0" y="112"/>
                    <a:pt x="7" y="84"/>
                  </a:cubicBezTo>
                  <a:cubicBezTo>
                    <a:pt x="13" y="57"/>
                    <a:pt x="26" y="46"/>
                    <a:pt x="30" y="22"/>
                  </a:cubicBezTo>
                  <a:cubicBezTo>
                    <a:pt x="31" y="13"/>
                    <a:pt x="34" y="6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B71E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4" name="Freeform 128"/>
            <p:cNvSpPr>
              <a:spLocks noEditPoints="1" noChangeArrowheads="1"/>
            </p:cNvSpPr>
            <p:nvPr/>
          </p:nvSpPr>
          <p:spPr bwMode="auto">
            <a:xfrm>
              <a:off x="2735263" y="800100"/>
              <a:ext cx="3175" cy="173038"/>
            </a:xfrm>
            <a:custGeom>
              <a:avLst/>
              <a:gdLst>
                <a:gd name="T0" fmla="*/ 0 w 1"/>
                <a:gd name="T1" fmla="*/ 2147483647 h 46"/>
                <a:gd name="T2" fmla="*/ 0 w 1"/>
                <a:gd name="T3" fmla="*/ 2147483647 h 46"/>
                <a:gd name="T4" fmla="*/ 0 w 1"/>
                <a:gd name="T5" fmla="*/ 2147483647 h 46"/>
                <a:gd name="T6" fmla="*/ 0 w 1"/>
                <a:gd name="T7" fmla="*/ 2147483647 h 46"/>
                <a:gd name="T8" fmla="*/ 2147483647 w 1"/>
                <a:gd name="T9" fmla="*/ 0 h 46"/>
                <a:gd name="T10" fmla="*/ 0 w 1"/>
                <a:gd name="T11" fmla="*/ 2147483647 h 46"/>
                <a:gd name="T12" fmla="*/ 2147483647 w 1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46"/>
                <a:gd name="T23" fmla="*/ 1 w 1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46">
                  <a:moveTo>
                    <a:pt x="0" y="46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4"/>
                    <a:pt x="1" y="2"/>
                    <a:pt x="1" y="0"/>
                  </a:cubicBezTo>
                </a:path>
              </a:pathLst>
            </a:custGeom>
            <a:solidFill>
              <a:srgbClr val="B4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5" name="Freeform 129"/>
            <p:cNvSpPr>
              <a:spLocks noChangeArrowheads="1"/>
            </p:cNvSpPr>
            <p:nvPr/>
          </p:nvSpPr>
          <p:spPr bwMode="auto">
            <a:xfrm>
              <a:off x="3138488" y="1119188"/>
              <a:ext cx="206375" cy="266700"/>
            </a:xfrm>
            <a:custGeom>
              <a:avLst/>
              <a:gdLst>
                <a:gd name="T0" fmla="*/ 2147483647 w 55"/>
                <a:gd name="T1" fmla="*/ 0 h 71"/>
                <a:gd name="T2" fmla="*/ 2147483647 w 55"/>
                <a:gd name="T3" fmla="*/ 2147483647 h 71"/>
                <a:gd name="T4" fmla="*/ 2147483647 w 55"/>
                <a:gd name="T5" fmla="*/ 2147483647 h 71"/>
                <a:gd name="T6" fmla="*/ 2147483647 w 55"/>
                <a:gd name="T7" fmla="*/ 2147483647 h 71"/>
                <a:gd name="T8" fmla="*/ 2147483647 w 55"/>
                <a:gd name="T9" fmla="*/ 2147483647 h 71"/>
                <a:gd name="T10" fmla="*/ 2147483647 w 55"/>
                <a:gd name="T11" fmla="*/ 2147483647 h 71"/>
                <a:gd name="T12" fmla="*/ 2147483647 w 55"/>
                <a:gd name="T13" fmla="*/ 2147483647 h 71"/>
                <a:gd name="T14" fmla="*/ 2147483647 w 55"/>
                <a:gd name="T15" fmla="*/ 2147483647 h 71"/>
                <a:gd name="T16" fmla="*/ 0 w 55"/>
                <a:gd name="T17" fmla="*/ 2147483647 h 71"/>
                <a:gd name="T18" fmla="*/ 2147483647 w 55"/>
                <a:gd name="T19" fmla="*/ 2147483647 h 71"/>
                <a:gd name="T20" fmla="*/ 2147483647 w 55"/>
                <a:gd name="T21" fmla="*/ 2147483647 h 71"/>
                <a:gd name="T22" fmla="*/ 2147483647 w 55"/>
                <a:gd name="T23" fmla="*/ 2147483647 h 71"/>
                <a:gd name="T24" fmla="*/ 2147483647 w 55"/>
                <a:gd name="T25" fmla="*/ 2147483647 h 71"/>
                <a:gd name="T26" fmla="*/ 2147483647 w 55"/>
                <a:gd name="T27" fmla="*/ 0 h 71"/>
                <a:gd name="T28" fmla="*/ 2147483647 w 55"/>
                <a:gd name="T29" fmla="*/ 0 h 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5"/>
                <a:gd name="T46" fmla="*/ 0 h 71"/>
                <a:gd name="T47" fmla="*/ 55 w 55"/>
                <a:gd name="T48" fmla="*/ 71 h 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5" h="71">
                  <a:moveTo>
                    <a:pt x="37" y="0"/>
                  </a:moveTo>
                  <a:cubicBezTo>
                    <a:pt x="35" y="51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52"/>
                    <a:pt x="7" y="53"/>
                    <a:pt x="7" y="53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4" y="70"/>
                    <a:pt x="8" y="69"/>
                    <a:pt x="12" y="68"/>
                  </a:cubicBezTo>
                  <a:cubicBezTo>
                    <a:pt x="16" y="66"/>
                    <a:pt x="21" y="62"/>
                    <a:pt x="28" y="58"/>
                  </a:cubicBezTo>
                  <a:cubicBezTo>
                    <a:pt x="33" y="54"/>
                    <a:pt x="38" y="49"/>
                    <a:pt x="42" y="43"/>
                  </a:cubicBezTo>
                  <a:cubicBezTo>
                    <a:pt x="48" y="35"/>
                    <a:pt x="51" y="27"/>
                    <a:pt x="52" y="19"/>
                  </a:cubicBezTo>
                  <a:cubicBezTo>
                    <a:pt x="55" y="6"/>
                    <a:pt x="47" y="2"/>
                    <a:pt x="41" y="0"/>
                  </a:cubicBezTo>
                  <a:cubicBezTo>
                    <a:pt x="40" y="0"/>
                    <a:pt x="39" y="0"/>
                    <a:pt x="37" y="0"/>
                  </a:cubicBezTo>
                </a:path>
              </a:pathLst>
            </a:custGeom>
            <a:solidFill>
              <a:srgbClr val="F8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6" name="Freeform 130"/>
            <p:cNvSpPr>
              <a:spLocks noEditPoints="1" noChangeArrowheads="1"/>
            </p:cNvSpPr>
            <p:nvPr/>
          </p:nvSpPr>
          <p:spPr bwMode="auto">
            <a:xfrm>
              <a:off x="3138488" y="1119188"/>
              <a:ext cx="220663" cy="271463"/>
            </a:xfrm>
            <a:custGeom>
              <a:avLst/>
              <a:gdLst>
                <a:gd name="T0" fmla="*/ 2147483647 w 59"/>
                <a:gd name="T1" fmla="*/ 2147483647 h 72"/>
                <a:gd name="T2" fmla="*/ 0 w 59"/>
                <a:gd name="T3" fmla="*/ 2147483647 h 72"/>
                <a:gd name="T4" fmla="*/ 0 w 59"/>
                <a:gd name="T5" fmla="*/ 2147483647 h 72"/>
                <a:gd name="T6" fmla="*/ 2147483647 w 59"/>
                <a:gd name="T7" fmla="*/ 2147483647 h 72"/>
                <a:gd name="T8" fmla="*/ 2147483647 w 59"/>
                <a:gd name="T9" fmla="*/ 0 h 72"/>
                <a:gd name="T10" fmla="*/ 2147483647 w 59"/>
                <a:gd name="T11" fmla="*/ 2147483647 h 72"/>
                <a:gd name="T12" fmla="*/ 2147483647 w 59"/>
                <a:gd name="T13" fmla="*/ 2147483647 h 72"/>
                <a:gd name="T14" fmla="*/ 2147483647 w 59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72"/>
                <a:gd name="T26" fmla="*/ 59 w 59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72">
                  <a:moveTo>
                    <a:pt x="12" y="68"/>
                  </a:moveTo>
                  <a:cubicBezTo>
                    <a:pt x="8" y="69"/>
                    <a:pt x="4" y="70"/>
                    <a:pt x="0" y="7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" y="71"/>
                    <a:pt x="6" y="70"/>
                    <a:pt x="12" y="68"/>
                  </a:cubicBezTo>
                  <a:moveTo>
                    <a:pt x="41" y="0"/>
                  </a:moveTo>
                  <a:cubicBezTo>
                    <a:pt x="47" y="2"/>
                    <a:pt x="55" y="6"/>
                    <a:pt x="52" y="19"/>
                  </a:cubicBezTo>
                  <a:cubicBezTo>
                    <a:pt x="51" y="27"/>
                    <a:pt x="48" y="35"/>
                    <a:pt x="42" y="43"/>
                  </a:cubicBezTo>
                  <a:cubicBezTo>
                    <a:pt x="54" y="26"/>
                    <a:pt x="59" y="3"/>
                    <a:pt x="41" y="0"/>
                  </a:cubicBezTo>
                </a:path>
              </a:pathLst>
            </a:custGeom>
            <a:solidFill>
              <a:srgbClr val="F9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7" name="Freeform 131"/>
            <p:cNvSpPr>
              <a:spLocks noEditPoints="1" noChangeArrowheads="1"/>
            </p:cNvSpPr>
            <p:nvPr/>
          </p:nvSpPr>
          <p:spPr bwMode="auto">
            <a:xfrm>
              <a:off x="2693988" y="954088"/>
              <a:ext cx="474663" cy="436563"/>
            </a:xfrm>
            <a:custGeom>
              <a:avLst/>
              <a:gdLst>
                <a:gd name="T0" fmla="*/ 2147483647 w 126"/>
                <a:gd name="T1" fmla="*/ 2147483647 h 116"/>
                <a:gd name="T2" fmla="*/ 2147483647 w 126"/>
                <a:gd name="T3" fmla="*/ 2147483647 h 116"/>
                <a:gd name="T4" fmla="*/ 2147483647 w 126"/>
                <a:gd name="T5" fmla="*/ 2147483647 h 116"/>
                <a:gd name="T6" fmla="*/ 2147483647 w 126"/>
                <a:gd name="T7" fmla="*/ 2147483647 h 116"/>
                <a:gd name="T8" fmla="*/ 2147483647 w 126"/>
                <a:gd name="T9" fmla="*/ 0 h 116"/>
                <a:gd name="T10" fmla="*/ 2147483647 w 126"/>
                <a:gd name="T11" fmla="*/ 2147483647 h 116"/>
                <a:gd name="T12" fmla="*/ 2147483647 w 126"/>
                <a:gd name="T13" fmla="*/ 2147483647 h 116"/>
                <a:gd name="T14" fmla="*/ 2147483647 w 126"/>
                <a:gd name="T15" fmla="*/ 2147483647 h 116"/>
                <a:gd name="T16" fmla="*/ 2147483647 w 126"/>
                <a:gd name="T17" fmla="*/ 2147483647 h 116"/>
                <a:gd name="T18" fmla="*/ 2147483647 w 126"/>
                <a:gd name="T19" fmla="*/ 2147483647 h 116"/>
                <a:gd name="T20" fmla="*/ 2147483647 w 126"/>
                <a:gd name="T21" fmla="*/ 2147483647 h 116"/>
                <a:gd name="T22" fmla="*/ 2147483647 w 126"/>
                <a:gd name="T23" fmla="*/ 2147483647 h 116"/>
                <a:gd name="T24" fmla="*/ 2147483647 w 126"/>
                <a:gd name="T25" fmla="*/ 2147483647 h 116"/>
                <a:gd name="T26" fmla="*/ 2147483647 w 126"/>
                <a:gd name="T27" fmla="*/ 2147483647 h 116"/>
                <a:gd name="T28" fmla="*/ 2147483647 w 126"/>
                <a:gd name="T29" fmla="*/ 2147483647 h 116"/>
                <a:gd name="T30" fmla="*/ 2147483647 w 126"/>
                <a:gd name="T31" fmla="*/ 2147483647 h 116"/>
                <a:gd name="T32" fmla="*/ 2147483647 w 126"/>
                <a:gd name="T33" fmla="*/ 2147483647 h 116"/>
                <a:gd name="T34" fmla="*/ 2147483647 w 126"/>
                <a:gd name="T35" fmla="*/ 2147483647 h 116"/>
                <a:gd name="T36" fmla="*/ 2147483647 w 126"/>
                <a:gd name="T37" fmla="*/ 2147483647 h 116"/>
                <a:gd name="T38" fmla="*/ 2147483647 w 126"/>
                <a:gd name="T39" fmla="*/ 2147483647 h 116"/>
                <a:gd name="T40" fmla="*/ 2147483647 w 126"/>
                <a:gd name="T41" fmla="*/ 2147483647 h 116"/>
                <a:gd name="T42" fmla="*/ 2147483647 w 126"/>
                <a:gd name="T43" fmla="*/ 2147483647 h 116"/>
                <a:gd name="T44" fmla="*/ 2147483647 w 126"/>
                <a:gd name="T45" fmla="*/ 2147483647 h 116"/>
                <a:gd name="T46" fmla="*/ 2147483647 w 126"/>
                <a:gd name="T47" fmla="*/ 2147483647 h 116"/>
                <a:gd name="T48" fmla="*/ 2147483647 w 126"/>
                <a:gd name="T49" fmla="*/ 2147483647 h 116"/>
                <a:gd name="T50" fmla="*/ 2147483647 w 126"/>
                <a:gd name="T51" fmla="*/ 2147483647 h 116"/>
                <a:gd name="T52" fmla="*/ 2147483647 w 126"/>
                <a:gd name="T53" fmla="*/ 2147483647 h 116"/>
                <a:gd name="T54" fmla="*/ 2147483647 w 126"/>
                <a:gd name="T55" fmla="*/ 2147483647 h 116"/>
                <a:gd name="T56" fmla="*/ 2147483647 w 126"/>
                <a:gd name="T57" fmla="*/ 2147483647 h 116"/>
                <a:gd name="T58" fmla="*/ 2147483647 w 126"/>
                <a:gd name="T59" fmla="*/ 2147483647 h 116"/>
                <a:gd name="T60" fmla="*/ 2147483647 w 126"/>
                <a:gd name="T61" fmla="*/ 2147483647 h 116"/>
                <a:gd name="T62" fmla="*/ 2147483647 w 126"/>
                <a:gd name="T63" fmla="*/ 2147483647 h 116"/>
                <a:gd name="T64" fmla="*/ 2147483647 w 126"/>
                <a:gd name="T65" fmla="*/ 2147483647 h 116"/>
                <a:gd name="T66" fmla="*/ 2147483647 w 126"/>
                <a:gd name="T67" fmla="*/ 2147483647 h 116"/>
                <a:gd name="T68" fmla="*/ 2147483647 w 126"/>
                <a:gd name="T69" fmla="*/ 2147483647 h 116"/>
                <a:gd name="T70" fmla="*/ 2147483647 w 126"/>
                <a:gd name="T71" fmla="*/ 2147483647 h 116"/>
                <a:gd name="T72" fmla="*/ 2147483647 w 126"/>
                <a:gd name="T73" fmla="*/ 2147483647 h 116"/>
                <a:gd name="T74" fmla="*/ 2147483647 w 126"/>
                <a:gd name="T75" fmla="*/ 2147483647 h 116"/>
                <a:gd name="T76" fmla="*/ 2147483647 w 126"/>
                <a:gd name="T77" fmla="*/ 2147483647 h 116"/>
                <a:gd name="T78" fmla="*/ 2147483647 w 126"/>
                <a:gd name="T79" fmla="*/ 2147483647 h 116"/>
                <a:gd name="T80" fmla="*/ 2147483647 w 126"/>
                <a:gd name="T81" fmla="*/ 2147483647 h 116"/>
                <a:gd name="T82" fmla="*/ 2147483647 w 126"/>
                <a:gd name="T83" fmla="*/ 2147483647 h 116"/>
                <a:gd name="T84" fmla="*/ 2147483647 w 126"/>
                <a:gd name="T85" fmla="*/ 2147483647 h 116"/>
                <a:gd name="T86" fmla="*/ 2147483647 w 126"/>
                <a:gd name="T87" fmla="*/ 2147483647 h 116"/>
                <a:gd name="T88" fmla="*/ 2147483647 w 126"/>
                <a:gd name="T89" fmla="*/ 2147483647 h 116"/>
                <a:gd name="T90" fmla="*/ 2147483647 w 126"/>
                <a:gd name="T91" fmla="*/ 0 h 1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6"/>
                <a:gd name="T139" fmla="*/ 0 h 116"/>
                <a:gd name="T140" fmla="*/ 126 w 126"/>
                <a:gd name="T141" fmla="*/ 116 h 1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6" h="116">
                  <a:moveTo>
                    <a:pt x="118" y="116"/>
                  </a:moveTo>
                  <a:cubicBezTo>
                    <a:pt x="118" y="116"/>
                    <a:pt x="118" y="116"/>
                    <a:pt x="117" y="116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8" y="116"/>
                    <a:pt x="118" y="116"/>
                    <a:pt x="118" y="116"/>
                  </a:cubicBezTo>
                  <a:moveTo>
                    <a:pt x="15" y="0"/>
                  </a:moveTo>
                  <a:cubicBezTo>
                    <a:pt x="14" y="1"/>
                    <a:pt x="13" y="3"/>
                    <a:pt x="12" y="3"/>
                  </a:cubicBezTo>
                  <a:cubicBezTo>
                    <a:pt x="9" y="8"/>
                    <a:pt x="4" y="16"/>
                    <a:pt x="2" y="33"/>
                  </a:cubicBezTo>
                  <a:cubicBezTo>
                    <a:pt x="0" y="40"/>
                    <a:pt x="1" y="46"/>
                    <a:pt x="1" y="46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21" y="68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80"/>
                    <a:pt x="27" y="82"/>
                    <a:pt x="28" y="83"/>
                  </a:cubicBezTo>
                  <a:cubicBezTo>
                    <a:pt x="31" y="87"/>
                    <a:pt x="36" y="90"/>
                    <a:pt x="45" y="93"/>
                  </a:cubicBezTo>
                  <a:cubicBezTo>
                    <a:pt x="45" y="93"/>
                    <a:pt x="45" y="93"/>
                    <a:pt x="45" y="93"/>
                  </a:cubicBezTo>
                  <a:cubicBezTo>
                    <a:pt x="46" y="94"/>
                    <a:pt x="47" y="94"/>
                    <a:pt x="48" y="95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63" y="99"/>
                    <a:pt x="95" y="108"/>
                    <a:pt x="95" y="108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7" y="116"/>
                    <a:pt x="117" y="116"/>
                    <a:pt x="117" y="116"/>
                  </a:cubicBezTo>
                  <a:cubicBezTo>
                    <a:pt x="119" y="114"/>
                    <a:pt x="124" y="101"/>
                    <a:pt x="125" y="97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6" y="96"/>
                    <a:pt x="122" y="93"/>
                    <a:pt x="112" y="93"/>
                  </a:cubicBezTo>
                  <a:cubicBezTo>
                    <a:pt x="110" y="93"/>
                    <a:pt x="107" y="93"/>
                    <a:pt x="105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4" y="94"/>
                    <a:pt x="103" y="94"/>
                    <a:pt x="103" y="94"/>
                  </a:cubicBezTo>
                  <a:cubicBezTo>
                    <a:pt x="101" y="94"/>
                    <a:pt x="99" y="94"/>
                    <a:pt x="98" y="94"/>
                  </a:cubicBezTo>
                  <a:cubicBezTo>
                    <a:pt x="92" y="94"/>
                    <a:pt x="87" y="93"/>
                    <a:pt x="83" y="92"/>
                  </a:cubicBezTo>
                  <a:cubicBezTo>
                    <a:pt x="77" y="90"/>
                    <a:pt x="72" y="88"/>
                    <a:pt x="67" y="85"/>
                  </a:cubicBezTo>
                  <a:cubicBezTo>
                    <a:pt x="57" y="79"/>
                    <a:pt x="52" y="70"/>
                    <a:pt x="51" y="63"/>
                  </a:cubicBezTo>
                  <a:cubicBezTo>
                    <a:pt x="51" y="62"/>
                    <a:pt x="51" y="62"/>
                    <a:pt x="51" y="61"/>
                  </a:cubicBezTo>
                  <a:cubicBezTo>
                    <a:pt x="50" y="54"/>
                    <a:pt x="49" y="51"/>
                    <a:pt x="42" y="49"/>
                  </a:cubicBezTo>
                  <a:cubicBezTo>
                    <a:pt x="42" y="49"/>
                    <a:pt x="41" y="49"/>
                    <a:pt x="41" y="49"/>
                  </a:cubicBezTo>
                  <a:cubicBezTo>
                    <a:pt x="41" y="49"/>
                    <a:pt x="41" y="49"/>
                    <a:pt x="41" y="48"/>
                  </a:cubicBezTo>
                  <a:cubicBezTo>
                    <a:pt x="40" y="48"/>
                    <a:pt x="39" y="48"/>
                    <a:pt x="38" y="47"/>
                  </a:cubicBezTo>
                  <a:cubicBezTo>
                    <a:pt x="31" y="45"/>
                    <a:pt x="29" y="42"/>
                    <a:pt x="27" y="35"/>
                  </a:cubicBezTo>
                  <a:cubicBezTo>
                    <a:pt x="26" y="34"/>
                    <a:pt x="26" y="33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26"/>
                    <a:pt x="23" y="22"/>
                    <a:pt x="22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13" y="16"/>
                    <a:pt x="15" y="1"/>
                    <a:pt x="15" y="0"/>
                  </a:cubicBezTo>
                </a:path>
              </a:pathLst>
            </a:custGeom>
            <a:solidFill>
              <a:srgbClr val="E0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8" name="Freeform 132"/>
            <p:cNvSpPr>
              <a:spLocks noChangeArrowheads="1"/>
            </p:cNvSpPr>
            <p:nvPr/>
          </p:nvSpPr>
          <p:spPr bwMode="auto">
            <a:xfrm>
              <a:off x="2738438" y="954088"/>
              <a:ext cx="12700" cy="11113"/>
            </a:xfrm>
            <a:custGeom>
              <a:avLst/>
              <a:gdLst>
                <a:gd name="T0" fmla="*/ 2147483647 w 3"/>
                <a:gd name="T1" fmla="*/ 0 h 3"/>
                <a:gd name="T2" fmla="*/ 0 w 3"/>
                <a:gd name="T3" fmla="*/ 2147483647 h 3"/>
                <a:gd name="T4" fmla="*/ 2147483647 w 3"/>
                <a:gd name="T5" fmla="*/ 0 h 3"/>
                <a:gd name="T6" fmla="*/ 2147483647 w 3"/>
                <a:gd name="T7" fmla="*/ 0 h 3"/>
                <a:gd name="T8" fmla="*/ 2147483647 w 3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3"/>
                <a:gd name="T17" fmla="*/ 3 w 3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3">
                  <a:moveTo>
                    <a:pt x="3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1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2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29" name="Freeform 133"/>
            <p:cNvSpPr>
              <a:spLocks noChangeArrowheads="1"/>
            </p:cNvSpPr>
            <p:nvPr/>
          </p:nvSpPr>
          <p:spPr bwMode="auto">
            <a:xfrm>
              <a:off x="2743201" y="954088"/>
              <a:ext cx="30163" cy="71438"/>
            </a:xfrm>
            <a:custGeom>
              <a:avLst/>
              <a:gdLst>
                <a:gd name="T0" fmla="*/ 2147483647 w 8"/>
                <a:gd name="T1" fmla="*/ 0 h 19"/>
                <a:gd name="T2" fmla="*/ 2147483647 w 8"/>
                <a:gd name="T3" fmla="*/ 0 h 19"/>
                <a:gd name="T4" fmla="*/ 2147483647 w 8"/>
                <a:gd name="T5" fmla="*/ 2147483647 h 19"/>
                <a:gd name="T6" fmla="*/ 2147483647 w 8"/>
                <a:gd name="T7" fmla="*/ 2147483647 h 19"/>
                <a:gd name="T8" fmla="*/ 2147483647 w 8"/>
                <a:gd name="T9" fmla="*/ 2147483647 h 19"/>
                <a:gd name="T10" fmla="*/ 2147483647 w 8"/>
                <a:gd name="T11" fmla="*/ 2147483647 h 19"/>
                <a:gd name="T12" fmla="*/ 2147483647 w 8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19"/>
                <a:gd name="T23" fmla="*/ 8 w 8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19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16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0" name="Oval 134"/>
            <p:cNvSpPr>
              <a:spLocks noChangeArrowheads="1"/>
            </p:cNvSpPr>
            <p:nvPr/>
          </p:nvSpPr>
          <p:spPr bwMode="auto">
            <a:xfrm>
              <a:off x="2751138" y="954088"/>
              <a:ext cx="1588" cy="1588"/>
            </a:xfrm>
            <a:prstGeom prst="ellipse">
              <a:avLst/>
            </a:pr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31" name="Freeform 135"/>
            <p:cNvSpPr>
              <a:spLocks noChangeArrowheads="1"/>
            </p:cNvSpPr>
            <p:nvPr/>
          </p:nvSpPr>
          <p:spPr bwMode="auto">
            <a:xfrm>
              <a:off x="3133726" y="1390650"/>
              <a:ext cx="4763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0 w 1"/>
                <a:gd name="T5" fmla="*/ 0 h 1"/>
                <a:gd name="T6" fmla="*/ 2147483647 w 1"/>
                <a:gd name="T7" fmla="*/ 0 h 1"/>
                <a:gd name="T8" fmla="*/ 2147483647 w 1"/>
                <a:gd name="T9" fmla="*/ 0 h 1"/>
                <a:gd name="T10" fmla="*/ 2147483647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2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2" name="Freeform 136"/>
            <p:cNvSpPr>
              <a:spLocks noEditPoints="1" noChangeArrowheads="1"/>
            </p:cNvSpPr>
            <p:nvPr/>
          </p:nvSpPr>
          <p:spPr bwMode="auto">
            <a:xfrm>
              <a:off x="2716213" y="1190625"/>
              <a:ext cx="417513" cy="200025"/>
            </a:xfrm>
            <a:custGeom>
              <a:avLst/>
              <a:gdLst>
                <a:gd name="T0" fmla="*/ 2147483647 w 111"/>
                <a:gd name="T1" fmla="*/ 2147483647 h 53"/>
                <a:gd name="T2" fmla="*/ 2147483647 w 111"/>
                <a:gd name="T3" fmla="*/ 2147483647 h 53"/>
                <a:gd name="T4" fmla="*/ 2147483647 w 111"/>
                <a:gd name="T5" fmla="*/ 2147483647 h 53"/>
                <a:gd name="T6" fmla="*/ 2147483647 w 111"/>
                <a:gd name="T7" fmla="*/ 2147483647 h 53"/>
                <a:gd name="T8" fmla="*/ 2147483647 w 111"/>
                <a:gd name="T9" fmla="*/ 2147483647 h 53"/>
                <a:gd name="T10" fmla="*/ 2147483647 w 111"/>
                <a:gd name="T11" fmla="*/ 2147483647 h 53"/>
                <a:gd name="T12" fmla="*/ 2147483647 w 111"/>
                <a:gd name="T13" fmla="*/ 2147483647 h 53"/>
                <a:gd name="T14" fmla="*/ 2147483647 w 111"/>
                <a:gd name="T15" fmla="*/ 2147483647 h 53"/>
                <a:gd name="T16" fmla="*/ 2147483647 w 111"/>
                <a:gd name="T17" fmla="*/ 2147483647 h 53"/>
                <a:gd name="T18" fmla="*/ 2147483647 w 111"/>
                <a:gd name="T19" fmla="*/ 2147483647 h 53"/>
                <a:gd name="T20" fmla="*/ 2147483647 w 111"/>
                <a:gd name="T21" fmla="*/ 2147483647 h 53"/>
                <a:gd name="T22" fmla="*/ 2147483647 w 111"/>
                <a:gd name="T23" fmla="*/ 2147483647 h 53"/>
                <a:gd name="T24" fmla="*/ 2147483647 w 111"/>
                <a:gd name="T25" fmla="*/ 2147483647 h 53"/>
                <a:gd name="T26" fmla="*/ 2147483647 w 111"/>
                <a:gd name="T27" fmla="*/ 2147483647 h 53"/>
                <a:gd name="T28" fmla="*/ 2147483647 w 111"/>
                <a:gd name="T29" fmla="*/ 2147483647 h 53"/>
                <a:gd name="T30" fmla="*/ 2147483647 w 111"/>
                <a:gd name="T31" fmla="*/ 2147483647 h 53"/>
                <a:gd name="T32" fmla="*/ 2147483647 w 111"/>
                <a:gd name="T33" fmla="*/ 2147483647 h 53"/>
                <a:gd name="T34" fmla="*/ 2147483647 w 111"/>
                <a:gd name="T35" fmla="*/ 2147483647 h 53"/>
                <a:gd name="T36" fmla="*/ 2147483647 w 111"/>
                <a:gd name="T37" fmla="*/ 2147483647 h 53"/>
                <a:gd name="T38" fmla="*/ 0 w 111"/>
                <a:gd name="T39" fmla="*/ 0 h 53"/>
                <a:gd name="T40" fmla="*/ 2147483647 w 111"/>
                <a:gd name="T41" fmla="*/ 2147483647 h 53"/>
                <a:gd name="T42" fmla="*/ 0 w 111"/>
                <a:gd name="T43" fmla="*/ 0 h 5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1"/>
                <a:gd name="T67" fmla="*/ 0 h 53"/>
                <a:gd name="T68" fmla="*/ 111 w 111"/>
                <a:gd name="T69" fmla="*/ 53 h 5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1" h="53">
                  <a:moveTo>
                    <a:pt x="111" y="53"/>
                  </a:move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moveTo>
                    <a:pt x="42" y="32"/>
                  </a:moveTo>
                  <a:cubicBezTo>
                    <a:pt x="57" y="36"/>
                    <a:pt x="102" y="52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57" y="36"/>
                    <a:pt x="43" y="32"/>
                  </a:cubicBezTo>
                  <a:cubicBezTo>
                    <a:pt x="43" y="32"/>
                    <a:pt x="43" y="32"/>
                    <a:pt x="42" y="32"/>
                  </a:cubicBezTo>
                  <a:moveTo>
                    <a:pt x="22" y="20"/>
                  </a:moveTo>
                  <a:cubicBezTo>
                    <a:pt x="27" y="29"/>
                    <a:pt x="32" y="28"/>
                    <a:pt x="39" y="30"/>
                  </a:cubicBezTo>
                  <a:cubicBezTo>
                    <a:pt x="30" y="27"/>
                    <a:pt x="25" y="24"/>
                    <a:pt x="22" y="20"/>
                  </a:cubicBezTo>
                  <a:moveTo>
                    <a:pt x="0" y="0"/>
                  </a:moveTo>
                  <a:cubicBezTo>
                    <a:pt x="0" y="0"/>
                    <a:pt x="15" y="6"/>
                    <a:pt x="20" y="16"/>
                  </a:cubicBezTo>
                  <a:cubicBezTo>
                    <a:pt x="15" y="5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3" name="Freeform 137"/>
            <p:cNvSpPr>
              <a:spLocks noChangeArrowheads="1"/>
            </p:cNvSpPr>
            <p:nvPr/>
          </p:nvSpPr>
          <p:spPr bwMode="auto">
            <a:xfrm>
              <a:off x="3133726" y="1390650"/>
              <a:ext cx="4763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2147483647 w 1"/>
                <a:gd name="T13" fmla="*/ 0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4" name="Freeform 138"/>
            <p:cNvSpPr>
              <a:spLocks noEditPoints="1" noChangeArrowheads="1"/>
            </p:cNvSpPr>
            <p:nvPr/>
          </p:nvSpPr>
          <p:spPr bwMode="auto">
            <a:xfrm>
              <a:off x="3133726" y="1314450"/>
              <a:ext cx="34925" cy="76200"/>
            </a:xfrm>
            <a:custGeom>
              <a:avLst/>
              <a:gdLst>
                <a:gd name="T0" fmla="*/ 2147483647 w 9"/>
                <a:gd name="T1" fmla="*/ 2147483647 h 20"/>
                <a:gd name="T2" fmla="*/ 0 w 9"/>
                <a:gd name="T3" fmla="*/ 2147483647 h 20"/>
                <a:gd name="T4" fmla="*/ 0 w 9"/>
                <a:gd name="T5" fmla="*/ 2147483647 h 20"/>
                <a:gd name="T6" fmla="*/ 2147483647 w 9"/>
                <a:gd name="T7" fmla="*/ 2147483647 h 20"/>
                <a:gd name="T8" fmla="*/ 2147483647 w 9"/>
                <a:gd name="T9" fmla="*/ 2147483647 h 20"/>
                <a:gd name="T10" fmla="*/ 2147483647 w 9"/>
                <a:gd name="T11" fmla="*/ 2147483647 h 20"/>
                <a:gd name="T12" fmla="*/ 2147483647 w 9"/>
                <a:gd name="T13" fmla="*/ 0 h 20"/>
                <a:gd name="T14" fmla="*/ 2147483647 w 9"/>
                <a:gd name="T15" fmla="*/ 0 h 20"/>
                <a:gd name="T16" fmla="*/ 2147483647 w 9"/>
                <a:gd name="T17" fmla="*/ 0 h 20"/>
                <a:gd name="T18" fmla="*/ 2147483647 w 9"/>
                <a:gd name="T19" fmla="*/ 0 h 20"/>
                <a:gd name="T20" fmla="*/ 2147483647 w 9"/>
                <a:gd name="T21" fmla="*/ 0 h 20"/>
                <a:gd name="T22" fmla="*/ 2147483647 w 9"/>
                <a:gd name="T23" fmla="*/ 0 h 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"/>
                <a:gd name="T37" fmla="*/ 0 h 20"/>
                <a:gd name="T38" fmla="*/ 9 w 9"/>
                <a:gd name="T39" fmla="*/ 20 h 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" h="20">
                  <a:moveTo>
                    <a:pt x="8" y="1"/>
                  </a:moveTo>
                  <a:cubicBezTo>
                    <a:pt x="7" y="5"/>
                    <a:pt x="2" y="1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8" y="1"/>
                    <a:pt x="8" y="1"/>
                    <a:pt x="8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5" name="Freeform 139"/>
            <p:cNvSpPr>
              <a:spLocks noChangeArrowheads="1"/>
            </p:cNvSpPr>
            <p:nvPr/>
          </p:nvSpPr>
          <p:spPr bwMode="auto">
            <a:xfrm>
              <a:off x="3138488" y="1385888"/>
              <a:ext cx="1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6" name="Freeform 140"/>
            <p:cNvSpPr>
              <a:spLocks noEditPoints="1" noChangeArrowheads="1"/>
            </p:cNvSpPr>
            <p:nvPr/>
          </p:nvSpPr>
          <p:spPr bwMode="auto">
            <a:xfrm>
              <a:off x="3133726" y="1390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7" name="Freeform 141"/>
            <p:cNvSpPr>
              <a:spLocks noChangeArrowheads="1"/>
            </p:cNvSpPr>
            <p:nvPr/>
          </p:nvSpPr>
          <p:spPr bwMode="auto">
            <a:xfrm>
              <a:off x="3133726" y="139065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73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8" name="Freeform 142"/>
            <p:cNvSpPr>
              <a:spLocks noChangeArrowheads="1"/>
            </p:cNvSpPr>
            <p:nvPr/>
          </p:nvSpPr>
          <p:spPr bwMode="auto">
            <a:xfrm>
              <a:off x="2919413" y="1119188"/>
              <a:ext cx="357188" cy="195263"/>
            </a:xfrm>
            <a:custGeom>
              <a:avLst/>
              <a:gdLst>
                <a:gd name="T0" fmla="*/ 2147483647 w 95"/>
                <a:gd name="T1" fmla="*/ 0 h 52"/>
                <a:gd name="T2" fmla="*/ 2147483647 w 95"/>
                <a:gd name="T3" fmla="*/ 0 h 52"/>
                <a:gd name="T4" fmla="*/ 2147483647 w 95"/>
                <a:gd name="T5" fmla="*/ 0 h 52"/>
                <a:gd name="T6" fmla="*/ 2147483647 w 95"/>
                <a:gd name="T7" fmla="*/ 2147483647 h 52"/>
                <a:gd name="T8" fmla="*/ 2147483647 w 95"/>
                <a:gd name="T9" fmla="*/ 2147483647 h 52"/>
                <a:gd name="T10" fmla="*/ 2147483647 w 95"/>
                <a:gd name="T11" fmla="*/ 2147483647 h 52"/>
                <a:gd name="T12" fmla="*/ 2147483647 w 95"/>
                <a:gd name="T13" fmla="*/ 2147483647 h 52"/>
                <a:gd name="T14" fmla="*/ 2147483647 w 95"/>
                <a:gd name="T15" fmla="*/ 2147483647 h 52"/>
                <a:gd name="T16" fmla="*/ 2147483647 w 95"/>
                <a:gd name="T17" fmla="*/ 2147483647 h 52"/>
                <a:gd name="T18" fmla="*/ 2147483647 w 95"/>
                <a:gd name="T19" fmla="*/ 2147483647 h 52"/>
                <a:gd name="T20" fmla="*/ 2147483647 w 95"/>
                <a:gd name="T21" fmla="*/ 2147483647 h 52"/>
                <a:gd name="T22" fmla="*/ 2147483647 w 95"/>
                <a:gd name="T23" fmla="*/ 2147483647 h 52"/>
                <a:gd name="T24" fmla="*/ 2147483647 w 95"/>
                <a:gd name="T25" fmla="*/ 2147483647 h 52"/>
                <a:gd name="T26" fmla="*/ 2147483647 w 95"/>
                <a:gd name="T27" fmla="*/ 2147483647 h 52"/>
                <a:gd name="T28" fmla="*/ 2147483647 w 95"/>
                <a:gd name="T29" fmla="*/ 2147483647 h 52"/>
                <a:gd name="T30" fmla="*/ 2147483647 w 95"/>
                <a:gd name="T31" fmla="*/ 2147483647 h 52"/>
                <a:gd name="T32" fmla="*/ 0 w 95"/>
                <a:gd name="T33" fmla="*/ 2147483647 h 52"/>
                <a:gd name="T34" fmla="*/ 2147483647 w 95"/>
                <a:gd name="T35" fmla="*/ 2147483647 h 52"/>
                <a:gd name="T36" fmla="*/ 2147483647 w 95"/>
                <a:gd name="T37" fmla="*/ 2147483647 h 52"/>
                <a:gd name="T38" fmla="*/ 2147483647 w 95"/>
                <a:gd name="T39" fmla="*/ 2147483647 h 52"/>
                <a:gd name="T40" fmla="*/ 2147483647 w 95"/>
                <a:gd name="T41" fmla="*/ 2147483647 h 52"/>
                <a:gd name="T42" fmla="*/ 2147483647 w 95"/>
                <a:gd name="T43" fmla="*/ 2147483647 h 52"/>
                <a:gd name="T44" fmla="*/ 2147483647 w 95"/>
                <a:gd name="T45" fmla="*/ 2147483647 h 52"/>
                <a:gd name="T46" fmla="*/ 2147483647 w 95"/>
                <a:gd name="T47" fmla="*/ 2147483647 h 52"/>
                <a:gd name="T48" fmla="*/ 2147483647 w 95"/>
                <a:gd name="T49" fmla="*/ 2147483647 h 52"/>
                <a:gd name="T50" fmla="*/ 2147483647 w 95"/>
                <a:gd name="T51" fmla="*/ 2147483647 h 52"/>
                <a:gd name="T52" fmla="*/ 2147483647 w 95"/>
                <a:gd name="T53" fmla="*/ 2147483647 h 52"/>
                <a:gd name="T54" fmla="*/ 2147483647 w 95"/>
                <a:gd name="T55" fmla="*/ 0 h 52"/>
                <a:gd name="T56" fmla="*/ 2147483647 w 95"/>
                <a:gd name="T57" fmla="*/ 0 h 52"/>
                <a:gd name="T58" fmla="*/ 2147483647 w 95"/>
                <a:gd name="T59" fmla="*/ 0 h 52"/>
                <a:gd name="T60" fmla="*/ 2147483647 w 95"/>
                <a:gd name="T61" fmla="*/ 0 h 52"/>
                <a:gd name="T62" fmla="*/ 2147483647 w 95"/>
                <a:gd name="T63" fmla="*/ 0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5"/>
                <a:gd name="T97" fmla="*/ 0 h 52"/>
                <a:gd name="T98" fmla="*/ 95 w 95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5" h="52">
                  <a:moveTo>
                    <a:pt x="95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1"/>
                  </a:cubicBezTo>
                  <a:cubicBezTo>
                    <a:pt x="93" y="4"/>
                    <a:pt x="91" y="11"/>
                    <a:pt x="86" y="17"/>
                  </a:cubicBezTo>
                  <a:cubicBezTo>
                    <a:pt x="82" y="24"/>
                    <a:pt x="76" y="30"/>
                    <a:pt x="70" y="32"/>
                  </a:cubicBezTo>
                  <a:cubicBezTo>
                    <a:pt x="66" y="34"/>
                    <a:pt x="60" y="36"/>
                    <a:pt x="54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4" y="36"/>
                    <a:pt x="50" y="36"/>
                    <a:pt x="45" y="35"/>
                  </a:cubicBezTo>
                  <a:cubicBezTo>
                    <a:pt x="43" y="35"/>
                    <a:pt x="40" y="36"/>
                    <a:pt x="38" y="36"/>
                  </a:cubicBezTo>
                  <a:cubicBezTo>
                    <a:pt x="27" y="36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5"/>
                    <a:pt x="5" y="36"/>
                    <a:pt x="4" y="36"/>
                  </a:cubicBezTo>
                  <a:cubicBezTo>
                    <a:pt x="4" y="36"/>
                    <a:pt x="3" y="36"/>
                    <a:pt x="3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9" y="44"/>
                    <a:pt x="23" y="48"/>
                  </a:cubicBezTo>
                  <a:cubicBezTo>
                    <a:pt x="28" y="49"/>
                    <a:pt x="32" y="50"/>
                    <a:pt x="38" y="50"/>
                  </a:cubicBezTo>
                  <a:cubicBezTo>
                    <a:pt x="39" y="50"/>
                    <a:pt x="41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5" y="50"/>
                  </a:cubicBezTo>
                  <a:cubicBezTo>
                    <a:pt x="47" y="49"/>
                    <a:pt x="50" y="49"/>
                    <a:pt x="52" y="4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9"/>
                    <a:pt x="52" y="49"/>
                    <a:pt x="53" y="49"/>
                  </a:cubicBezTo>
                  <a:cubicBezTo>
                    <a:pt x="64" y="49"/>
                    <a:pt x="66" y="52"/>
                    <a:pt x="66" y="52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95" y="46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solidFill>
              <a:srgbClr val="CA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39" name="Oval 143"/>
            <p:cNvSpPr>
              <a:spLocks noChangeArrowheads="1"/>
            </p:cNvSpPr>
            <p:nvPr/>
          </p:nvSpPr>
          <p:spPr bwMode="auto">
            <a:xfrm>
              <a:off x="3276601" y="1116013"/>
              <a:ext cx="1588" cy="3175"/>
            </a:xfrm>
            <a:prstGeom prst="ellipse">
              <a:avLst/>
            </a:prstGeom>
            <a:solidFill>
              <a:srgbClr val="CB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  <p:sp>
          <p:nvSpPr>
            <p:cNvPr id="38040" name="Freeform 144"/>
            <p:cNvSpPr>
              <a:spLocks noChangeArrowheads="1"/>
            </p:cNvSpPr>
            <p:nvPr/>
          </p:nvSpPr>
          <p:spPr bwMode="auto">
            <a:xfrm>
              <a:off x="3168651" y="1119188"/>
              <a:ext cx="107950" cy="195263"/>
            </a:xfrm>
            <a:custGeom>
              <a:avLst/>
              <a:gdLst>
                <a:gd name="T0" fmla="*/ 2147483647 w 29"/>
                <a:gd name="T1" fmla="*/ 0 h 52"/>
                <a:gd name="T2" fmla="*/ 0 w 29"/>
                <a:gd name="T3" fmla="*/ 2147483647 h 52"/>
                <a:gd name="T4" fmla="*/ 2147483647 w 29"/>
                <a:gd name="T5" fmla="*/ 0 h 52"/>
                <a:gd name="T6" fmla="*/ 2147483647 w 29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"/>
                <a:gd name="T13" fmla="*/ 0 h 52"/>
                <a:gd name="T14" fmla="*/ 29 w 29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" h="52">
                  <a:moveTo>
                    <a:pt x="29" y="0"/>
                  </a:moveTo>
                  <a:cubicBezTo>
                    <a:pt x="29" y="0"/>
                    <a:pt x="29" y="46"/>
                    <a:pt x="0" y="52"/>
                  </a:cubicBezTo>
                  <a:cubicBezTo>
                    <a:pt x="0" y="52"/>
                    <a:pt x="27" y="51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D0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1" name="Freeform 145"/>
            <p:cNvSpPr>
              <a:spLocks noEditPoints="1" noChangeArrowheads="1"/>
            </p:cNvSpPr>
            <p:nvPr/>
          </p:nvSpPr>
          <p:spPr bwMode="auto">
            <a:xfrm>
              <a:off x="3006726" y="1300163"/>
              <a:ext cx="107950" cy="7938"/>
            </a:xfrm>
            <a:custGeom>
              <a:avLst/>
              <a:gdLst>
                <a:gd name="T0" fmla="*/ 2147483647 w 29"/>
                <a:gd name="T1" fmla="*/ 2147483647 h 2"/>
                <a:gd name="T2" fmla="*/ 2147483647 w 29"/>
                <a:gd name="T3" fmla="*/ 2147483647 h 2"/>
                <a:gd name="T4" fmla="*/ 2147483647 w 29"/>
                <a:gd name="T5" fmla="*/ 2147483647 h 2"/>
                <a:gd name="T6" fmla="*/ 2147483647 w 29"/>
                <a:gd name="T7" fmla="*/ 2147483647 h 2"/>
                <a:gd name="T8" fmla="*/ 0 w 29"/>
                <a:gd name="T9" fmla="*/ 0 h 2"/>
                <a:gd name="T10" fmla="*/ 2147483647 w 29"/>
                <a:gd name="T11" fmla="*/ 2147483647 h 2"/>
                <a:gd name="T12" fmla="*/ 2147483647 w 29"/>
                <a:gd name="T13" fmla="*/ 2147483647 h 2"/>
                <a:gd name="T14" fmla="*/ 2147483647 w 29"/>
                <a:gd name="T15" fmla="*/ 2147483647 h 2"/>
                <a:gd name="T16" fmla="*/ 0 w 29"/>
                <a:gd name="T17" fmla="*/ 0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9"/>
                <a:gd name="T28" fmla="*/ 0 h 2"/>
                <a:gd name="T29" fmla="*/ 29 w 29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9" h="2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24" y="1"/>
                    <a:pt x="27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moveTo>
                    <a:pt x="0" y="0"/>
                  </a:moveTo>
                  <a:cubicBezTo>
                    <a:pt x="4" y="1"/>
                    <a:pt x="9" y="2"/>
                    <a:pt x="15" y="2"/>
                  </a:cubicBezTo>
                  <a:cubicBezTo>
                    <a:pt x="16" y="2"/>
                    <a:pt x="18" y="2"/>
                    <a:pt x="20" y="2"/>
                  </a:cubicBezTo>
                  <a:cubicBezTo>
                    <a:pt x="18" y="2"/>
                    <a:pt x="16" y="2"/>
                    <a:pt x="15" y="2"/>
                  </a:cubicBezTo>
                  <a:cubicBezTo>
                    <a:pt x="9" y="2"/>
                    <a:pt x="5" y="1"/>
                    <a:pt x="0" y="0"/>
                  </a:cubicBezTo>
                </a:path>
              </a:pathLst>
            </a:custGeom>
            <a:solidFill>
              <a:srgbClr val="CE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2" name="Freeform 146"/>
            <p:cNvSpPr>
              <a:spLocks noChangeArrowheads="1"/>
            </p:cNvSpPr>
            <p:nvPr/>
          </p:nvSpPr>
          <p:spPr bwMode="auto">
            <a:xfrm>
              <a:off x="2773363" y="879475"/>
              <a:ext cx="307975" cy="374650"/>
            </a:xfrm>
            <a:custGeom>
              <a:avLst/>
              <a:gdLst>
                <a:gd name="T0" fmla="*/ 2147483647 w 82"/>
                <a:gd name="T1" fmla="*/ 0 h 100"/>
                <a:gd name="T2" fmla="*/ 2147483647 w 82"/>
                <a:gd name="T3" fmla="*/ 2147483647 h 100"/>
                <a:gd name="T4" fmla="*/ 2147483647 w 82"/>
                <a:gd name="T5" fmla="*/ 2147483647 h 100"/>
                <a:gd name="T6" fmla="*/ 2147483647 w 82"/>
                <a:gd name="T7" fmla="*/ 2147483647 h 100"/>
                <a:gd name="T8" fmla="*/ 2147483647 w 82"/>
                <a:gd name="T9" fmla="*/ 2147483647 h 100"/>
                <a:gd name="T10" fmla="*/ 2147483647 w 82"/>
                <a:gd name="T11" fmla="*/ 2147483647 h 100"/>
                <a:gd name="T12" fmla="*/ 2147483647 w 82"/>
                <a:gd name="T13" fmla="*/ 2147483647 h 100"/>
                <a:gd name="T14" fmla="*/ 0 w 82"/>
                <a:gd name="T15" fmla="*/ 2147483647 h 100"/>
                <a:gd name="T16" fmla="*/ 0 w 82"/>
                <a:gd name="T17" fmla="*/ 2147483647 h 100"/>
                <a:gd name="T18" fmla="*/ 2147483647 w 82"/>
                <a:gd name="T19" fmla="*/ 2147483647 h 100"/>
                <a:gd name="T20" fmla="*/ 2147483647 w 82"/>
                <a:gd name="T21" fmla="*/ 2147483647 h 100"/>
                <a:gd name="T22" fmla="*/ 2147483647 w 82"/>
                <a:gd name="T23" fmla="*/ 2147483647 h 100"/>
                <a:gd name="T24" fmla="*/ 2147483647 w 82"/>
                <a:gd name="T25" fmla="*/ 2147483647 h 100"/>
                <a:gd name="T26" fmla="*/ 2147483647 w 82"/>
                <a:gd name="T27" fmla="*/ 2147483647 h 100"/>
                <a:gd name="T28" fmla="*/ 2147483647 w 82"/>
                <a:gd name="T29" fmla="*/ 2147483647 h 100"/>
                <a:gd name="T30" fmla="*/ 2147483647 w 82"/>
                <a:gd name="T31" fmla="*/ 2147483647 h 100"/>
                <a:gd name="T32" fmla="*/ 2147483647 w 82"/>
                <a:gd name="T33" fmla="*/ 2147483647 h 100"/>
                <a:gd name="T34" fmla="*/ 2147483647 w 82"/>
                <a:gd name="T35" fmla="*/ 2147483647 h 100"/>
                <a:gd name="T36" fmla="*/ 2147483647 w 82"/>
                <a:gd name="T37" fmla="*/ 2147483647 h 100"/>
                <a:gd name="T38" fmla="*/ 2147483647 w 82"/>
                <a:gd name="T39" fmla="*/ 2147483647 h 100"/>
                <a:gd name="T40" fmla="*/ 2147483647 w 82"/>
                <a:gd name="T41" fmla="*/ 2147483647 h 100"/>
                <a:gd name="T42" fmla="*/ 2147483647 w 82"/>
                <a:gd name="T43" fmla="*/ 2147483647 h 100"/>
                <a:gd name="T44" fmla="*/ 2147483647 w 82"/>
                <a:gd name="T45" fmla="*/ 2147483647 h 100"/>
                <a:gd name="T46" fmla="*/ 2147483647 w 82"/>
                <a:gd name="T47" fmla="*/ 2147483647 h 100"/>
                <a:gd name="T48" fmla="*/ 2147483647 w 82"/>
                <a:gd name="T49" fmla="*/ 2147483647 h 100"/>
                <a:gd name="T50" fmla="*/ 2147483647 w 82"/>
                <a:gd name="T51" fmla="*/ 2147483647 h 100"/>
                <a:gd name="T52" fmla="*/ 2147483647 w 82"/>
                <a:gd name="T53" fmla="*/ 2147483647 h 100"/>
                <a:gd name="T54" fmla="*/ 2147483647 w 82"/>
                <a:gd name="T55" fmla="*/ 2147483647 h 100"/>
                <a:gd name="T56" fmla="*/ 2147483647 w 82"/>
                <a:gd name="T57" fmla="*/ 2147483647 h 100"/>
                <a:gd name="T58" fmla="*/ 2147483647 w 82"/>
                <a:gd name="T59" fmla="*/ 2147483647 h 100"/>
                <a:gd name="T60" fmla="*/ 2147483647 w 82"/>
                <a:gd name="T61" fmla="*/ 2147483647 h 100"/>
                <a:gd name="T62" fmla="*/ 2147483647 w 82"/>
                <a:gd name="T63" fmla="*/ 2147483647 h 100"/>
                <a:gd name="T64" fmla="*/ 2147483647 w 82"/>
                <a:gd name="T65" fmla="*/ 2147483647 h 100"/>
                <a:gd name="T66" fmla="*/ 2147483647 w 82"/>
                <a:gd name="T67" fmla="*/ 0 h 100"/>
                <a:gd name="T68" fmla="*/ 2147483647 w 82"/>
                <a:gd name="T69" fmla="*/ 0 h 100"/>
                <a:gd name="T70" fmla="*/ 2147483647 w 82"/>
                <a:gd name="T71" fmla="*/ 0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100"/>
                <a:gd name="T110" fmla="*/ 82 w 82"/>
                <a:gd name="T111" fmla="*/ 100 h 10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100">
                  <a:moveTo>
                    <a:pt x="75" y="0"/>
                  </a:moveTo>
                  <a:cubicBezTo>
                    <a:pt x="60" y="1"/>
                    <a:pt x="60" y="1"/>
                    <a:pt x="60" y="1"/>
                  </a:cubicBezTo>
                  <a:cubicBezTo>
                    <a:pt x="55" y="2"/>
                    <a:pt x="50" y="3"/>
                    <a:pt x="46" y="4"/>
                  </a:cubicBezTo>
                  <a:cubicBezTo>
                    <a:pt x="35" y="8"/>
                    <a:pt x="24" y="13"/>
                    <a:pt x="17" y="18"/>
                  </a:cubicBezTo>
                  <a:cubicBezTo>
                    <a:pt x="11" y="23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35"/>
                    <a:pt x="1" y="38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1" y="40"/>
                  </a:cubicBezTo>
                  <a:cubicBezTo>
                    <a:pt x="3" y="43"/>
                    <a:pt x="5" y="47"/>
                    <a:pt x="5" y="51"/>
                  </a:cubicBezTo>
                  <a:cubicBezTo>
                    <a:pt x="5" y="51"/>
                    <a:pt x="5" y="51"/>
                    <a:pt x="5" y="51"/>
                  </a:cubicBezTo>
                  <a:cubicBezTo>
                    <a:pt x="5" y="53"/>
                    <a:pt x="6" y="54"/>
                    <a:pt x="6" y="55"/>
                  </a:cubicBezTo>
                  <a:cubicBezTo>
                    <a:pt x="8" y="60"/>
                    <a:pt x="12" y="65"/>
                    <a:pt x="17" y="67"/>
                  </a:cubicBezTo>
                  <a:cubicBezTo>
                    <a:pt x="17" y="67"/>
                    <a:pt x="17" y="67"/>
                    <a:pt x="17" y="67"/>
                  </a:cubicBezTo>
                  <a:cubicBezTo>
                    <a:pt x="17" y="67"/>
                    <a:pt x="19" y="68"/>
                    <a:pt x="20" y="68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ubicBezTo>
                    <a:pt x="31" y="71"/>
                    <a:pt x="30" y="78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0" y="83"/>
                    <a:pt x="30" y="83"/>
                  </a:cubicBezTo>
                  <a:cubicBezTo>
                    <a:pt x="31" y="88"/>
                    <a:pt x="35" y="98"/>
                    <a:pt x="41" y="100"/>
                  </a:cubicBezTo>
                  <a:cubicBezTo>
                    <a:pt x="46" y="99"/>
                    <a:pt x="46" y="99"/>
                    <a:pt x="46" y="99"/>
                  </a:cubicBezTo>
                  <a:cubicBezTo>
                    <a:pt x="50" y="99"/>
                    <a:pt x="53" y="99"/>
                    <a:pt x="54" y="99"/>
                  </a:cubicBezTo>
                  <a:cubicBezTo>
                    <a:pt x="54" y="99"/>
                    <a:pt x="55" y="99"/>
                    <a:pt x="55" y="99"/>
                  </a:cubicBezTo>
                  <a:cubicBezTo>
                    <a:pt x="55" y="99"/>
                    <a:pt x="55" y="99"/>
                    <a:pt x="55" y="99"/>
                  </a:cubicBezTo>
                  <a:cubicBezTo>
                    <a:pt x="36" y="91"/>
                    <a:pt x="35" y="62"/>
                    <a:pt x="35" y="58"/>
                  </a:cubicBezTo>
                  <a:cubicBezTo>
                    <a:pt x="34" y="48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7" y="12"/>
                    <a:pt x="64" y="11"/>
                  </a:cubicBezTo>
                  <a:cubicBezTo>
                    <a:pt x="66" y="11"/>
                    <a:pt x="68" y="11"/>
                    <a:pt x="69" y="11"/>
                  </a:cubicBezTo>
                  <a:cubicBezTo>
                    <a:pt x="74" y="11"/>
                    <a:pt x="78" y="11"/>
                    <a:pt x="82" y="12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solidFill>
              <a:srgbClr val="CE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3" name="Freeform 147"/>
            <p:cNvSpPr>
              <a:spLocks noEditPoints="1" noChangeArrowheads="1"/>
            </p:cNvSpPr>
            <p:nvPr/>
          </p:nvSpPr>
          <p:spPr bwMode="auto">
            <a:xfrm>
              <a:off x="2773363" y="893763"/>
              <a:ext cx="173038" cy="131763"/>
            </a:xfrm>
            <a:custGeom>
              <a:avLst/>
              <a:gdLst>
                <a:gd name="T0" fmla="*/ 0 w 46"/>
                <a:gd name="T1" fmla="*/ 2147483647 h 35"/>
                <a:gd name="T2" fmla="*/ 0 w 46"/>
                <a:gd name="T3" fmla="*/ 2147483647 h 35"/>
                <a:gd name="T4" fmla="*/ 0 w 46"/>
                <a:gd name="T5" fmla="*/ 2147483647 h 35"/>
                <a:gd name="T6" fmla="*/ 0 w 46"/>
                <a:gd name="T7" fmla="*/ 2147483647 h 35"/>
                <a:gd name="T8" fmla="*/ 2147483647 w 46"/>
                <a:gd name="T9" fmla="*/ 2147483647 h 35"/>
                <a:gd name="T10" fmla="*/ 2147483647 w 46"/>
                <a:gd name="T11" fmla="*/ 2147483647 h 35"/>
                <a:gd name="T12" fmla="*/ 2147483647 w 46"/>
                <a:gd name="T13" fmla="*/ 2147483647 h 35"/>
                <a:gd name="T14" fmla="*/ 2147483647 w 46"/>
                <a:gd name="T15" fmla="*/ 2147483647 h 35"/>
                <a:gd name="T16" fmla="*/ 2147483647 w 46"/>
                <a:gd name="T17" fmla="*/ 2147483647 h 35"/>
                <a:gd name="T18" fmla="*/ 2147483647 w 46"/>
                <a:gd name="T19" fmla="*/ 0 h 35"/>
                <a:gd name="T20" fmla="*/ 2147483647 w 46"/>
                <a:gd name="T21" fmla="*/ 2147483647 h 35"/>
                <a:gd name="T22" fmla="*/ 2147483647 w 46"/>
                <a:gd name="T23" fmla="*/ 0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"/>
                <a:gd name="T37" fmla="*/ 0 h 35"/>
                <a:gd name="T38" fmla="*/ 46 w 46"/>
                <a:gd name="T39" fmla="*/ 35 h 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" h="35">
                  <a:moveTo>
                    <a:pt x="0" y="35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moveTo>
                    <a:pt x="46" y="0"/>
                  </a:moveTo>
                  <a:cubicBezTo>
                    <a:pt x="32" y="4"/>
                    <a:pt x="23" y="10"/>
                    <a:pt x="17" y="14"/>
                  </a:cubicBezTo>
                  <a:cubicBezTo>
                    <a:pt x="24" y="9"/>
                    <a:pt x="35" y="4"/>
                    <a:pt x="46" y="0"/>
                  </a:cubicBezTo>
                </a:path>
              </a:pathLst>
            </a:custGeom>
            <a:solidFill>
              <a:srgbClr val="D5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4" name="Freeform 148"/>
            <p:cNvSpPr>
              <a:spLocks noEditPoints="1" noChangeArrowheads="1"/>
            </p:cNvSpPr>
            <p:nvPr/>
          </p:nvSpPr>
          <p:spPr bwMode="auto">
            <a:xfrm>
              <a:off x="2776538" y="1028700"/>
              <a:ext cx="109538" cy="161925"/>
            </a:xfrm>
            <a:custGeom>
              <a:avLst/>
              <a:gdLst>
                <a:gd name="T0" fmla="*/ 2147483647 w 29"/>
                <a:gd name="T1" fmla="*/ 2147483647 h 43"/>
                <a:gd name="T2" fmla="*/ 2147483647 w 29"/>
                <a:gd name="T3" fmla="*/ 2147483647 h 43"/>
                <a:gd name="T4" fmla="*/ 2147483647 w 29"/>
                <a:gd name="T5" fmla="*/ 2147483647 h 43"/>
                <a:gd name="T6" fmla="*/ 2147483647 w 29"/>
                <a:gd name="T7" fmla="*/ 2147483647 h 43"/>
                <a:gd name="T8" fmla="*/ 2147483647 w 29"/>
                <a:gd name="T9" fmla="*/ 2147483647 h 43"/>
                <a:gd name="T10" fmla="*/ 2147483647 w 29"/>
                <a:gd name="T11" fmla="*/ 2147483647 h 43"/>
                <a:gd name="T12" fmla="*/ 2147483647 w 29"/>
                <a:gd name="T13" fmla="*/ 2147483647 h 43"/>
                <a:gd name="T14" fmla="*/ 2147483647 w 29"/>
                <a:gd name="T15" fmla="*/ 2147483647 h 43"/>
                <a:gd name="T16" fmla="*/ 2147483647 w 29"/>
                <a:gd name="T17" fmla="*/ 2147483647 h 43"/>
                <a:gd name="T18" fmla="*/ 2147483647 w 29"/>
                <a:gd name="T19" fmla="*/ 2147483647 h 43"/>
                <a:gd name="T20" fmla="*/ 0 w 29"/>
                <a:gd name="T21" fmla="*/ 0 h 43"/>
                <a:gd name="T22" fmla="*/ 2147483647 w 29"/>
                <a:gd name="T23" fmla="*/ 2147483647 h 43"/>
                <a:gd name="T24" fmla="*/ 0 w 29"/>
                <a:gd name="T25" fmla="*/ 0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43"/>
                <a:gd name="T41" fmla="*/ 29 w 29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43">
                  <a:moveTo>
                    <a:pt x="29" y="41"/>
                  </a:moveTo>
                  <a:cubicBezTo>
                    <a:pt x="29" y="42"/>
                    <a:pt x="29" y="42"/>
                    <a:pt x="29" y="43"/>
                  </a:cubicBezTo>
                  <a:cubicBezTo>
                    <a:pt x="29" y="43"/>
                    <a:pt x="29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moveTo>
                    <a:pt x="19" y="28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28"/>
                  </a:cubicBezTo>
                  <a:moveTo>
                    <a:pt x="5" y="15"/>
                  </a:moveTo>
                  <a:cubicBezTo>
                    <a:pt x="7" y="22"/>
                    <a:pt x="9" y="25"/>
                    <a:pt x="16" y="27"/>
                  </a:cubicBezTo>
                  <a:cubicBezTo>
                    <a:pt x="11" y="25"/>
                    <a:pt x="7" y="20"/>
                    <a:pt x="5" y="15"/>
                  </a:cubicBezTo>
                  <a:moveTo>
                    <a:pt x="0" y="0"/>
                  </a:moveTo>
                  <a:cubicBezTo>
                    <a:pt x="1" y="2"/>
                    <a:pt x="3" y="6"/>
                    <a:pt x="4" y="11"/>
                  </a:cubicBezTo>
                  <a:cubicBezTo>
                    <a:pt x="4" y="7"/>
                    <a:pt x="2" y="3"/>
                    <a:pt x="0" y="0"/>
                  </a:cubicBezTo>
                </a:path>
              </a:pathLst>
            </a:custGeom>
            <a:solidFill>
              <a:srgbClr val="D22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5" name="Freeform 149"/>
            <p:cNvSpPr>
              <a:spLocks noChangeArrowheads="1"/>
            </p:cNvSpPr>
            <p:nvPr/>
          </p:nvSpPr>
          <p:spPr bwMode="auto">
            <a:xfrm>
              <a:off x="2927351" y="1250950"/>
              <a:ext cx="19050" cy="3175"/>
            </a:xfrm>
            <a:custGeom>
              <a:avLst/>
              <a:gdLst>
                <a:gd name="T0" fmla="*/ 2147483647 w 5"/>
                <a:gd name="T1" fmla="*/ 0 h 1"/>
                <a:gd name="T2" fmla="*/ 0 w 5"/>
                <a:gd name="T3" fmla="*/ 2147483647 h 1"/>
                <a:gd name="T4" fmla="*/ 2147483647 w 5"/>
                <a:gd name="T5" fmla="*/ 2147483647 h 1"/>
                <a:gd name="T6" fmla="*/ 2147483647 w 5"/>
                <a:gd name="T7" fmla="*/ 2147483647 h 1"/>
                <a:gd name="T8" fmla="*/ 2147483647 w 5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"/>
                <a:gd name="T17" fmla="*/ 5 w 5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</a:path>
              </a:pathLst>
            </a:custGeom>
            <a:solidFill>
              <a:srgbClr val="D0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6" name="Freeform 150"/>
            <p:cNvSpPr>
              <a:spLocks noChangeArrowheads="1"/>
            </p:cNvSpPr>
            <p:nvPr/>
          </p:nvSpPr>
          <p:spPr bwMode="auto">
            <a:xfrm>
              <a:off x="2900363" y="920750"/>
              <a:ext cx="376238" cy="319088"/>
            </a:xfrm>
            <a:custGeom>
              <a:avLst/>
              <a:gdLst>
                <a:gd name="T0" fmla="*/ 2147483647 w 100"/>
                <a:gd name="T1" fmla="*/ 0 h 85"/>
                <a:gd name="T2" fmla="*/ 0 w 100"/>
                <a:gd name="T3" fmla="*/ 2147483647 h 85"/>
                <a:gd name="T4" fmla="*/ 0 w 100"/>
                <a:gd name="T5" fmla="*/ 2147483647 h 85"/>
                <a:gd name="T6" fmla="*/ 2147483647 w 100"/>
                <a:gd name="T7" fmla="*/ 2147483647 h 85"/>
                <a:gd name="T8" fmla="*/ 2147483647 w 100"/>
                <a:gd name="T9" fmla="*/ 2147483647 h 85"/>
                <a:gd name="T10" fmla="*/ 2147483647 w 100"/>
                <a:gd name="T11" fmla="*/ 2147483647 h 85"/>
                <a:gd name="T12" fmla="*/ 2147483647 w 100"/>
                <a:gd name="T13" fmla="*/ 2147483647 h 85"/>
                <a:gd name="T14" fmla="*/ 2147483647 w 100"/>
                <a:gd name="T15" fmla="*/ 2147483647 h 85"/>
                <a:gd name="T16" fmla="*/ 2147483647 w 100"/>
                <a:gd name="T17" fmla="*/ 2147483647 h 85"/>
                <a:gd name="T18" fmla="*/ 2147483647 w 100"/>
                <a:gd name="T19" fmla="*/ 2147483647 h 85"/>
                <a:gd name="T20" fmla="*/ 2147483647 w 100"/>
                <a:gd name="T21" fmla="*/ 2147483647 h 85"/>
                <a:gd name="T22" fmla="*/ 2147483647 w 100"/>
                <a:gd name="T23" fmla="*/ 2147483647 h 85"/>
                <a:gd name="T24" fmla="*/ 2147483647 w 100"/>
                <a:gd name="T25" fmla="*/ 2147483647 h 85"/>
                <a:gd name="T26" fmla="*/ 2147483647 w 100"/>
                <a:gd name="T27" fmla="*/ 2147483647 h 85"/>
                <a:gd name="T28" fmla="*/ 2147483647 w 100"/>
                <a:gd name="T29" fmla="*/ 2147483647 h 85"/>
                <a:gd name="T30" fmla="*/ 2147483647 w 100"/>
                <a:gd name="T31" fmla="*/ 2147483647 h 85"/>
                <a:gd name="T32" fmla="*/ 2147483647 w 100"/>
                <a:gd name="T33" fmla="*/ 2147483647 h 85"/>
                <a:gd name="T34" fmla="*/ 2147483647 w 100"/>
                <a:gd name="T35" fmla="*/ 2147483647 h 85"/>
                <a:gd name="T36" fmla="*/ 2147483647 w 100"/>
                <a:gd name="T37" fmla="*/ 2147483647 h 85"/>
                <a:gd name="T38" fmla="*/ 2147483647 w 100"/>
                <a:gd name="T39" fmla="*/ 2147483647 h 85"/>
                <a:gd name="T40" fmla="*/ 2147483647 w 100"/>
                <a:gd name="T41" fmla="*/ 2147483647 h 85"/>
                <a:gd name="T42" fmla="*/ 2147483647 w 100"/>
                <a:gd name="T43" fmla="*/ 2147483647 h 85"/>
                <a:gd name="T44" fmla="*/ 2147483647 w 100"/>
                <a:gd name="T45" fmla="*/ 2147483647 h 85"/>
                <a:gd name="T46" fmla="*/ 2147483647 w 100"/>
                <a:gd name="T47" fmla="*/ 2147483647 h 85"/>
                <a:gd name="T48" fmla="*/ 2147483647 w 100"/>
                <a:gd name="T49" fmla="*/ 2147483647 h 85"/>
                <a:gd name="T50" fmla="*/ 2147483647 w 100"/>
                <a:gd name="T51" fmla="*/ 0 h 85"/>
                <a:gd name="T52" fmla="*/ 2147483647 w 100"/>
                <a:gd name="T53" fmla="*/ 0 h 8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0"/>
                <a:gd name="T82" fmla="*/ 0 h 85"/>
                <a:gd name="T83" fmla="*/ 100 w 100"/>
                <a:gd name="T84" fmla="*/ 85 h 8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0" h="85">
                  <a:moveTo>
                    <a:pt x="35" y="0"/>
                  </a:moveTo>
                  <a:cubicBezTo>
                    <a:pt x="23" y="0"/>
                    <a:pt x="6" y="4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" y="31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11" y="25"/>
                    <a:pt x="17" y="21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3" y="20"/>
                    <a:pt x="23" y="26"/>
                    <a:pt x="21" y="30"/>
                  </a:cubicBezTo>
                  <a:cubicBezTo>
                    <a:pt x="19" y="34"/>
                    <a:pt x="17" y="39"/>
                    <a:pt x="17" y="43"/>
                  </a:cubicBezTo>
                  <a:cubicBezTo>
                    <a:pt x="17" y="45"/>
                    <a:pt x="19" y="46"/>
                    <a:pt x="20" y="46"/>
                  </a:cubicBezTo>
                  <a:cubicBezTo>
                    <a:pt x="21" y="46"/>
                    <a:pt x="22" y="45"/>
                    <a:pt x="22" y="45"/>
                  </a:cubicBezTo>
                  <a:cubicBezTo>
                    <a:pt x="31" y="31"/>
                    <a:pt x="41" y="27"/>
                    <a:pt x="50" y="27"/>
                  </a:cubicBezTo>
                  <a:cubicBezTo>
                    <a:pt x="63" y="27"/>
                    <a:pt x="72" y="35"/>
                    <a:pt x="72" y="35"/>
                  </a:cubicBezTo>
                  <a:cubicBezTo>
                    <a:pt x="85" y="42"/>
                    <a:pt x="75" y="69"/>
                    <a:pt x="67" y="76"/>
                  </a:cubicBezTo>
                  <a:cubicBezTo>
                    <a:pt x="60" y="83"/>
                    <a:pt x="70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5" y="85"/>
                    <a:pt x="75" y="85"/>
                  </a:cubicBezTo>
                  <a:cubicBezTo>
                    <a:pt x="82" y="81"/>
                    <a:pt x="87" y="76"/>
                    <a:pt x="91" y="70"/>
                  </a:cubicBezTo>
                  <a:cubicBezTo>
                    <a:pt x="95" y="64"/>
                    <a:pt x="98" y="57"/>
                    <a:pt x="100" y="54"/>
                  </a:cubicBezTo>
                  <a:cubicBezTo>
                    <a:pt x="100" y="54"/>
                    <a:pt x="100" y="53"/>
                    <a:pt x="100" y="53"/>
                  </a:cubicBezTo>
                  <a:cubicBezTo>
                    <a:pt x="98" y="33"/>
                    <a:pt x="90" y="26"/>
                    <a:pt x="81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67" y="5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8" y="1"/>
                    <a:pt x="47" y="1"/>
                    <a:pt x="47" y="1"/>
                  </a:cubicBezTo>
                  <a:cubicBezTo>
                    <a:pt x="46" y="1"/>
                    <a:pt x="44" y="1"/>
                    <a:pt x="42" y="0"/>
                  </a:cubicBezTo>
                  <a:cubicBezTo>
                    <a:pt x="40" y="0"/>
                    <a:pt x="38" y="0"/>
                    <a:pt x="35" y="0"/>
                  </a:cubicBezTo>
                </a:path>
              </a:pathLst>
            </a:custGeom>
            <a:solidFill>
              <a:srgbClr val="E0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7" name="Freeform 151"/>
            <p:cNvSpPr>
              <a:spLocks noChangeArrowheads="1"/>
            </p:cNvSpPr>
            <p:nvPr/>
          </p:nvSpPr>
          <p:spPr bwMode="auto">
            <a:xfrm>
              <a:off x="3081338" y="923925"/>
              <a:ext cx="123825" cy="60325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2147483647 w 33"/>
                <a:gd name="T15" fmla="*/ 2147483647 h 16"/>
                <a:gd name="T16" fmla="*/ 0 w 33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"/>
                <a:gd name="T28" fmla="*/ 0 h 16"/>
                <a:gd name="T29" fmla="*/ 33 w 33"/>
                <a:gd name="T30" fmla="*/ 16 h 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9" y="4"/>
                    <a:pt x="33" y="16"/>
                  </a:cubicBezTo>
                  <a:cubicBezTo>
                    <a:pt x="27" y="10"/>
                    <a:pt x="16" y="2"/>
                    <a:pt x="0" y="0"/>
                  </a:cubicBezTo>
                </a:path>
              </a:pathLst>
            </a:custGeom>
            <a:solidFill>
              <a:srgbClr val="E2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8" name="Freeform 152"/>
            <p:cNvSpPr>
              <a:spLocks noEditPoints="1" noChangeArrowheads="1"/>
            </p:cNvSpPr>
            <p:nvPr/>
          </p:nvSpPr>
          <p:spPr bwMode="auto">
            <a:xfrm>
              <a:off x="3182938" y="1119188"/>
              <a:ext cx="93663" cy="120650"/>
            </a:xfrm>
            <a:custGeom>
              <a:avLst/>
              <a:gdLst>
                <a:gd name="T0" fmla="*/ 2147483647 w 25"/>
                <a:gd name="T1" fmla="*/ 2147483647 h 32"/>
                <a:gd name="T2" fmla="*/ 0 w 25"/>
                <a:gd name="T3" fmla="*/ 2147483647 h 32"/>
                <a:gd name="T4" fmla="*/ 2147483647 w 25"/>
                <a:gd name="T5" fmla="*/ 2147483647 h 32"/>
                <a:gd name="T6" fmla="*/ 2147483647 w 25"/>
                <a:gd name="T7" fmla="*/ 0 h 32"/>
                <a:gd name="T8" fmla="*/ 2147483647 w 25"/>
                <a:gd name="T9" fmla="*/ 2147483647 h 32"/>
                <a:gd name="T10" fmla="*/ 2147483647 w 25"/>
                <a:gd name="T11" fmla="*/ 0 h 32"/>
                <a:gd name="T12" fmla="*/ 2147483647 w 2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32"/>
                <a:gd name="T23" fmla="*/ 25 w 25"/>
                <a:gd name="T24" fmla="*/ 32 h 3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32">
                  <a:moveTo>
                    <a:pt x="16" y="17"/>
                  </a:moveTo>
                  <a:cubicBezTo>
                    <a:pt x="12" y="23"/>
                    <a:pt x="7" y="28"/>
                    <a:pt x="0" y="32"/>
                  </a:cubicBezTo>
                  <a:cubicBezTo>
                    <a:pt x="6" y="30"/>
                    <a:pt x="12" y="24"/>
                    <a:pt x="16" y="17"/>
                  </a:cubicBezTo>
                  <a:moveTo>
                    <a:pt x="25" y="0"/>
                  </a:move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2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49" name="Freeform 153"/>
            <p:cNvSpPr>
              <a:spLocks noChangeArrowheads="1"/>
            </p:cNvSpPr>
            <p:nvPr/>
          </p:nvSpPr>
          <p:spPr bwMode="auto">
            <a:xfrm>
              <a:off x="2900363" y="920750"/>
              <a:ext cx="180975" cy="112713"/>
            </a:xfrm>
            <a:custGeom>
              <a:avLst/>
              <a:gdLst>
                <a:gd name="T0" fmla="*/ 2147483647 w 48"/>
                <a:gd name="T1" fmla="*/ 0 h 30"/>
                <a:gd name="T2" fmla="*/ 2147483647 w 48"/>
                <a:gd name="T3" fmla="*/ 0 h 30"/>
                <a:gd name="T4" fmla="*/ 0 w 48"/>
                <a:gd name="T5" fmla="*/ 2147483647 h 30"/>
                <a:gd name="T6" fmla="*/ 2147483647 w 48"/>
                <a:gd name="T7" fmla="*/ 0 h 30"/>
                <a:gd name="T8" fmla="*/ 2147483647 w 48"/>
                <a:gd name="T9" fmla="*/ 0 h 30"/>
                <a:gd name="T10" fmla="*/ 2147483647 w 48"/>
                <a:gd name="T11" fmla="*/ 2147483647 h 30"/>
                <a:gd name="T12" fmla="*/ 2147483647 w 48"/>
                <a:gd name="T13" fmla="*/ 2147483647 h 30"/>
                <a:gd name="T14" fmla="*/ 2147483647 w 48"/>
                <a:gd name="T15" fmla="*/ 2147483647 h 30"/>
                <a:gd name="T16" fmla="*/ 2147483647 w 48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30"/>
                <a:gd name="T29" fmla="*/ 48 w 48"/>
                <a:gd name="T30" fmla="*/ 30 h 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30">
                  <a:moveTo>
                    <a:pt x="35" y="0"/>
                  </a:moveTo>
                  <a:cubicBezTo>
                    <a:pt x="34" y="0"/>
                    <a:pt x="32" y="0"/>
                    <a:pt x="30" y="0"/>
                  </a:cubicBezTo>
                  <a:cubicBezTo>
                    <a:pt x="3" y="1"/>
                    <a:pt x="0" y="29"/>
                    <a:pt x="0" y="30"/>
                  </a:cubicBezTo>
                  <a:cubicBezTo>
                    <a:pt x="6" y="4"/>
                    <a:pt x="23" y="0"/>
                    <a:pt x="35" y="0"/>
                  </a:cubicBezTo>
                  <a:cubicBezTo>
                    <a:pt x="38" y="0"/>
                    <a:pt x="40" y="0"/>
                    <a:pt x="42" y="0"/>
                  </a:cubicBezTo>
                  <a:cubicBezTo>
                    <a:pt x="44" y="1"/>
                    <a:pt x="46" y="1"/>
                    <a:pt x="47" y="1"/>
                  </a:cubicBezTo>
                  <a:cubicBezTo>
                    <a:pt x="47" y="1"/>
                    <a:pt x="48" y="1"/>
                    <a:pt x="48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0"/>
                    <a:pt x="40" y="0"/>
                    <a:pt x="35" y="0"/>
                  </a:cubicBezTo>
                </a:path>
              </a:pathLst>
            </a:custGeom>
            <a:solidFill>
              <a:srgbClr val="E317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0" name="Freeform 154"/>
            <p:cNvSpPr>
              <a:spLocks noEditPoints="1" noChangeArrowheads="1"/>
            </p:cNvSpPr>
            <p:nvPr/>
          </p:nvSpPr>
          <p:spPr bwMode="auto">
            <a:xfrm>
              <a:off x="3081338" y="9239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3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1" name="Freeform 155"/>
            <p:cNvSpPr>
              <a:spLocks noEditPoints="1" noChangeArrowheads="1"/>
            </p:cNvSpPr>
            <p:nvPr/>
          </p:nvSpPr>
          <p:spPr bwMode="auto">
            <a:xfrm>
              <a:off x="3081338" y="9239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0" y="0"/>
                  </a:move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2" name="Freeform 156"/>
            <p:cNvSpPr>
              <a:spLocks noChangeArrowheads="1"/>
            </p:cNvSpPr>
            <p:nvPr/>
          </p:nvSpPr>
          <p:spPr bwMode="auto">
            <a:xfrm>
              <a:off x="2905126" y="1096963"/>
              <a:ext cx="247650" cy="153988"/>
            </a:xfrm>
            <a:custGeom>
              <a:avLst/>
              <a:gdLst>
                <a:gd name="T0" fmla="*/ 0 w 66"/>
                <a:gd name="T1" fmla="*/ 0 h 41"/>
                <a:gd name="T2" fmla="*/ 0 w 66"/>
                <a:gd name="T3" fmla="*/ 0 h 41"/>
                <a:gd name="T4" fmla="*/ 2147483647 w 66"/>
                <a:gd name="T5" fmla="*/ 2147483647 h 41"/>
                <a:gd name="T6" fmla="*/ 2147483647 w 66"/>
                <a:gd name="T7" fmla="*/ 2147483647 h 41"/>
                <a:gd name="T8" fmla="*/ 2147483647 w 66"/>
                <a:gd name="T9" fmla="*/ 2147483647 h 41"/>
                <a:gd name="T10" fmla="*/ 2147483647 w 66"/>
                <a:gd name="T11" fmla="*/ 2147483647 h 41"/>
                <a:gd name="T12" fmla="*/ 2147483647 w 66"/>
                <a:gd name="T13" fmla="*/ 2147483647 h 41"/>
                <a:gd name="T14" fmla="*/ 2147483647 w 66"/>
                <a:gd name="T15" fmla="*/ 2147483647 h 41"/>
                <a:gd name="T16" fmla="*/ 2147483647 w 66"/>
                <a:gd name="T17" fmla="*/ 2147483647 h 41"/>
                <a:gd name="T18" fmla="*/ 2147483647 w 66"/>
                <a:gd name="T19" fmla="*/ 2147483647 h 41"/>
                <a:gd name="T20" fmla="*/ 2147483647 w 66"/>
                <a:gd name="T21" fmla="*/ 2147483647 h 41"/>
                <a:gd name="T22" fmla="*/ 0 w 66"/>
                <a:gd name="T23" fmla="*/ 0 h 41"/>
                <a:gd name="T24" fmla="*/ 0 w 66"/>
                <a:gd name="T25" fmla="*/ 0 h 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41"/>
                <a:gd name="T41" fmla="*/ 66 w 66"/>
                <a:gd name="T42" fmla="*/ 41 h 4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3"/>
                    <a:pt x="7" y="30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0"/>
                    <a:pt x="23" y="40"/>
                    <a:pt x="26" y="40"/>
                  </a:cubicBezTo>
                  <a:cubicBezTo>
                    <a:pt x="33" y="40"/>
                    <a:pt x="42" y="41"/>
                    <a:pt x="49" y="41"/>
                  </a:cubicBezTo>
                  <a:cubicBezTo>
                    <a:pt x="53" y="41"/>
                    <a:pt x="56" y="41"/>
                    <a:pt x="58" y="40"/>
                  </a:cubicBezTo>
                  <a:cubicBezTo>
                    <a:pt x="66" y="37"/>
                    <a:pt x="53" y="36"/>
                    <a:pt x="45" y="33"/>
                  </a:cubicBezTo>
                  <a:cubicBezTo>
                    <a:pt x="37" y="30"/>
                    <a:pt x="33" y="30"/>
                    <a:pt x="32" y="26"/>
                  </a:cubicBezTo>
                  <a:cubicBezTo>
                    <a:pt x="31" y="22"/>
                    <a:pt x="19" y="14"/>
                    <a:pt x="12" y="11"/>
                  </a:cubicBezTo>
                  <a:cubicBezTo>
                    <a:pt x="5" y="7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3" name="Freeform 157"/>
            <p:cNvSpPr>
              <a:spLocks noChangeArrowheads="1"/>
            </p:cNvSpPr>
            <p:nvPr/>
          </p:nvSpPr>
          <p:spPr bwMode="auto">
            <a:xfrm>
              <a:off x="2979738" y="1247775"/>
              <a:ext cx="109538" cy="6350"/>
            </a:xfrm>
            <a:custGeom>
              <a:avLst/>
              <a:gdLst>
                <a:gd name="T0" fmla="*/ 2147483647 w 29"/>
                <a:gd name="T1" fmla="*/ 0 h 2"/>
                <a:gd name="T2" fmla="*/ 0 w 29"/>
                <a:gd name="T3" fmla="*/ 2147483647 h 2"/>
                <a:gd name="T4" fmla="*/ 2147483647 w 29"/>
                <a:gd name="T5" fmla="*/ 2147483647 h 2"/>
                <a:gd name="T6" fmla="*/ 2147483647 w 29"/>
                <a:gd name="T7" fmla="*/ 2147483647 h 2"/>
                <a:gd name="T8" fmla="*/ 2147483647 w 29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2"/>
                <a:gd name="T17" fmla="*/ 29 w 29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2">
                  <a:moveTo>
                    <a:pt x="6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11" y="2"/>
                    <a:pt x="22" y="2"/>
                  </a:cubicBezTo>
                  <a:cubicBezTo>
                    <a:pt x="24" y="2"/>
                    <a:pt x="27" y="1"/>
                    <a:pt x="29" y="1"/>
                  </a:cubicBezTo>
                  <a:cubicBezTo>
                    <a:pt x="22" y="1"/>
                    <a:pt x="13" y="0"/>
                    <a:pt x="6" y="0"/>
                  </a:cubicBezTo>
                </a:path>
              </a:pathLst>
            </a:custGeom>
            <a:solidFill>
              <a:srgbClr val="EA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4" name="Freeform 158"/>
            <p:cNvSpPr>
              <a:spLocks noChangeArrowheads="1"/>
            </p:cNvSpPr>
            <p:nvPr/>
          </p:nvSpPr>
          <p:spPr bwMode="auto">
            <a:xfrm>
              <a:off x="2905126" y="1096963"/>
              <a:ext cx="74613" cy="153988"/>
            </a:xfrm>
            <a:custGeom>
              <a:avLst/>
              <a:gdLst>
                <a:gd name="T0" fmla="*/ 0 w 20"/>
                <a:gd name="T1" fmla="*/ 0 h 41"/>
                <a:gd name="T2" fmla="*/ 2147483647 w 20"/>
                <a:gd name="T3" fmla="*/ 2147483647 h 41"/>
                <a:gd name="T4" fmla="*/ 0 w 20"/>
                <a:gd name="T5" fmla="*/ 0 h 41"/>
                <a:gd name="T6" fmla="*/ 0 60000 65536"/>
                <a:gd name="T7" fmla="*/ 0 60000 65536"/>
                <a:gd name="T8" fmla="*/ 0 60000 65536"/>
                <a:gd name="T9" fmla="*/ 0 w 20"/>
                <a:gd name="T10" fmla="*/ 0 h 41"/>
                <a:gd name="T11" fmla="*/ 20 w 20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41">
                  <a:moveTo>
                    <a:pt x="0" y="0"/>
                  </a:moveTo>
                  <a:cubicBezTo>
                    <a:pt x="0" y="4"/>
                    <a:pt x="1" y="33"/>
                    <a:pt x="20" y="41"/>
                  </a:cubicBezTo>
                  <a:cubicBezTo>
                    <a:pt x="7" y="30"/>
                    <a:pt x="2" y="13"/>
                    <a:pt x="0" y="0"/>
                  </a:cubicBezTo>
                </a:path>
              </a:pathLst>
            </a:custGeom>
            <a:solidFill>
              <a:srgbClr val="EA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5" name="Freeform 159"/>
            <p:cNvSpPr>
              <a:spLocks noChangeArrowheads="1"/>
            </p:cNvSpPr>
            <p:nvPr/>
          </p:nvSpPr>
          <p:spPr bwMode="auto">
            <a:xfrm>
              <a:off x="2900363" y="1044575"/>
              <a:ext cx="192088" cy="173038"/>
            </a:xfrm>
            <a:custGeom>
              <a:avLst/>
              <a:gdLst>
                <a:gd name="T0" fmla="*/ 2147483647 w 51"/>
                <a:gd name="T1" fmla="*/ 0 h 46"/>
                <a:gd name="T2" fmla="*/ 2147483647 w 51"/>
                <a:gd name="T3" fmla="*/ 2147483647 h 46"/>
                <a:gd name="T4" fmla="*/ 2147483647 w 51"/>
                <a:gd name="T5" fmla="*/ 2147483647 h 46"/>
                <a:gd name="T6" fmla="*/ 2147483647 w 51"/>
                <a:gd name="T7" fmla="*/ 2147483647 h 46"/>
                <a:gd name="T8" fmla="*/ 2147483647 w 51"/>
                <a:gd name="T9" fmla="*/ 2147483647 h 46"/>
                <a:gd name="T10" fmla="*/ 2147483647 w 51"/>
                <a:gd name="T11" fmla="*/ 2147483647 h 46"/>
                <a:gd name="T12" fmla="*/ 2147483647 w 51"/>
                <a:gd name="T13" fmla="*/ 2147483647 h 46"/>
                <a:gd name="T14" fmla="*/ 2147483647 w 51"/>
                <a:gd name="T15" fmla="*/ 2147483647 h 46"/>
                <a:gd name="T16" fmla="*/ 2147483647 w 51"/>
                <a:gd name="T17" fmla="*/ 2147483647 h 46"/>
                <a:gd name="T18" fmla="*/ 2147483647 w 51"/>
                <a:gd name="T19" fmla="*/ 2147483647 h 46"/>
                <a:gd name="T20" fmla="*/ 2147483647 w 51"/>
                <a:gd name="T21" fmla="*/ 2147483647 h 46"/>
                <a:gd name="T22" fmla="*/ 2147483647 w 51"/>
                <a:gd name="T23" fmla="*/ 2147483647 h 46"/>
                <a:gd name="T24" fmla="*/ 2147483647 w 51"/>
                <a:gd name="T25" fmla="*/ 2147483647 h 46"/>
                <a:gd name="T26" fmla="*/ 2147483647 w 51"/>
                <a:gd name="T27" fmla="*/ 2147483647 h 46"/>
                <a:gd name="T28" fmla="*/ 2147483647 w 51"/>
                <a:gd name="T29" fmla="*/ 2147483647 h 46"/>
                <a:gd name="T30" fmla="*/ 2147483647 w 51"/>
                <a:gd name="T31" fmla="*/ 2147483647 h 46"/>
                <a:gd name="T32" fmla="*/ 2147483647 w 51"/>
                <a:gd name="T33" fmla="*/ 2147483647 h 46"/>
                <a:gd name="T34" fmla="*/ 2147483647 w 51"/>
                <a:gd name="T35" fmla="*/ 0 h 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1"/>
                <a:gd name="T55" fmla="*/ 0 h 46"/>
                <a:gd name="T56" fmla="*/ 51 w 51"/>
                <a:gd name="T57" fmla="*/ 46 h 4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1" h="46">
                  <a:moveTo>
                    <a:pt x="4" y="0"/>
                  </a:moveTo>
                  <a:cubicBezTo>
                    <a:pt x="2" y="0"/>
                    <a:pt x="1" y="1"/>
                    <a:pt x="1" y="4"/>
                  </a:cubicBezTo>
                  <a:cubicBezTo>
                    <a:pt x="1" y="4"/>
                    <a:pt x="0" y="10"/>
                    <a:pt x="5" y="17"/>
                  </a:cubicBezTo>
                  <a:cubicBezTo>
                    <a:pt x="11" y="23"/>
                    <a:pt x="23" y="26"/>
                    <a:pt x="26" y="31"/>
                  </a:cubicBezTo>
                  <a:cubicBezTo>
                    <a:pt x="29" y="35"/>
                    <a:pt x="35" y="42"/>
                    <a:pt x="35" y="42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48" y="46"/>
                    <a:pt x="51" y="40"/>
                    <a:pt x="49" y="34"/>
                  </a:cubicBezTo>
                  <a:cubicBezTo>
                    <a:pt x="48" y="33"/>
                    <a:pt x="48" y="32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29"/>
                    <a:pt x="44" y="28"/>
                    <a:pt x="43" y="27"/>
                  </a:cubicBezTo>
                  <a:cubicBezTo>
                    <a:pt x="39" y="24"/>
                    <a:pt x="34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25" y="20"/>
                    <a:pt x="17" y="21"/>
                    <a:pt x="16" y="16"/>
                  </a:cubicBezTo>
                  <a:cubicBezTo>
                    <a:pt x="14" y="12"/>
                    <a:pt x="10" y="3"/>
                    <a:pt x="7" y="2"/>
                  </a:cubicBezTo>
                  <a:cubicBezTo>
                    <a:pt x="7" y="2"/>
                    <a:pt x="5" y="0"/>
                    <a:pt x="4" y="0"/>
                  </a:cubicBezTo>
                </a:path>
              </a:pathLst>
            </a:custGeom>
            <a:solidFill>
              <a:srgbClr val="D0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6" name="Freeform 160"/>
            <p:cNvSpPr>
              <a:spLocks noEditPoints="1" noChangeArrowheads="1"/>
            </p:cNvSpPr>
            <p:nvPr/>
          </p:nvSpPr>
          <p:spPr bwMode="auto">
            <a:xfrm>
              <a:off x="3006726" y="1074738"/>
              <a:ext cx="149225" cy="142875"/>
            </a:xfrm>
            <a:custGeom>
              <a:avLst/>
              <a:gdLst>
                <a:gd name="T0" fmla="*/ 2147483647 w 40"/>
                <a:gd name="T1" fmla="*/ 2147483647 h 38"/>
                <a:gd name="T2" fmla="*/ 2147483647 w 40"/>
                <a:gd name="T3" fmla="*/ 2147483647 h 38"/>
                <a:gd name="T4" fmla="*/ 2147483647 w 40"/>
                <a:gd name="T5" fmla="*/ 2147483647 h 38"/>
                <a:gd name="T6" fmla="*/ 2147483647 w 40"/>
                <a:gd name="T7" fmla="*/ 0 h 38"/>
                <a:gd name="T8" fmla="*/ 0 w 40"/>
                <a:gd name="T9" fmla="*/ 2147483647 h 38"/>
                <a:gd name="T10" fmla="*/ 2147483647 w 40"/>
                <a:gd name="T11" fmla="*/ 2147483647 h 38"/>
                <a:gd name="T12" fmla="*/ 2147483647 w 40"/>
                <a:gd name="T13" fmla="*/ 2147483647 h 38"/>
                <a:gd name="T14" fmla="*/ 2147483647 w 40"/>
                <a:gd name="T15" fmla="*/ 2147483647 h 38"/>
                <a:gd name="T16" fmla="*/ 2147483647 w 40"/>
                <a:gd name="T17" fmla="*/ 2147483647 h 38"/>
                <a:gd name="T18" fmla="*/ 2147483647 w 40"/>
                <a:gd name="T19" fmla="*/ 2147483647 h 38"/>
                <a:gd name="T20" fmla="*/ 2147483647 w 40"/>
                <a:gd name="T21" fmla="*/ 2147483647 h 38"/>
                <a:gd name="T22" fmla="*/ 2147483647 w 40"/>
                <a:gd name="T23" fmla="*/ 2147483647 h 38"/>
                <a:gd name="T24" fmla="*/ 2147483647 w 40"/>
                <a:gd name="T25" fmla="*/ 2147483647 h 38"/>
                <a:gd name="T26" fmla="*/ 2147483647 w 40"/>
                <a:gd name="T27" fmla="*/ 0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8"/>
                <a:gd name="T44" fmla="*/ 40 w 40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8">
                  <a:moveTo>
                    <a:pt x="21" y="34"/>
                  </a:moveTo>
                  <a:cubicBezTo>
                    <a:pt x="21" y="35"/>
                    <a:pt x="21" y="37"/>
                    <a:pt x="20" y="38"/>
                  </a:cubicBezTo>
                  <a:cubicBezTo>
                    <a:pt x="20" y="38"/>
                    <a:pt x="21" y="36"/>
                    <a:pt x="21" y="34"/>
                  </a:cubicBezTo>
                  <a:moveTo>
                    <a:pt x="22" y="0"/>
                  </a:moveTo>
                  <a:cubicBezTo>
                    <a:pt x="14" y="0"/>
                    <a:pt x="5" y="6"/>
                    <a:pt x="0" y="12"/>
                  </a:cubicBezTo>
                  <a:cubicBezTo>
                    <a:pt x="0" y="12"/>
                    <a:pt x="1" y="13"/>
                    <a:pt x="3" y="13"/>
                  </a:cubicBezTo>
                  <a:cubicBezTo>
                    <a:pt x="7" y="14"/>
                    <a:pt x="11" y="16"/>
                    <a:pt x="15" y="19"/>
                  </a:cubicBezTo>
                  <a:cubicBezTo>
                    <a:pt x="16" y="20"/>
                    <a:pt x="17" y="21"/>
                    <a:pt x="18" y="21"/>
                  </a:cubicBezTo>
                  <a:cubicBezTo>
                    <a:pt x="18" y="21"/>
                    <a:pt x="24" y="14"/>
                    <a:pt x="31" y="14"/>
                  </a:cubicBezTo>
                  <a:cubicBezTo>
                    <a:pt x="32" y="14"/>
                    <a:pt x="34" y="14"/>
                    <a:pt x="35" y="15"/>
                  </a:cubicBezTo>
                  <a:cubicBezTo>
                    <a:pt x="35" y="15"/>
                    <a:pt x="40" y="19"/>
                    <a:pt x="38" y="27"/>
                  </a:cubicBezTo>
                  <a:cubicBezTo>
                    <a:pt x="38" y="27"/>
                    <a:pt x="38" y="27"/>
                    <a:pt x="38" y="28"/>
                  </a:cubicBezTo>
                  <a:cubicBezTo>
                    <a:pt x="40" y="24"/>
                    <a:pt x="40" y="20"/>
                    <a:pt x="38" y="14"/>
                  </a:cubicBezTo>
                  <a:cubicBezTo>
                    <a:pt x="35" y="4"/>
                    <a:pt x="28" y="0"/>
                    <a:pt x="22" y="0"/>
                  </a:cubicBezTo>
                </a:path>
              </a:pathLst>
            </a:custGeom>
            <a:solidFill>
              <a:srgbClr val="950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7" name="Freeform 161"/>
            <p:cNvSpPr>
              <a:spLocks noChangeArrowheads="1"/>
            </p:cNvSpPr>
            <p:nvPr/>
          </p:nvSpPr>
          <p:spPr bwMode="auto">
            <a:xfrm>
              <a:off x="3017838" y="1123950"/>
              <a:ext cx="44450" cy="22225"/>
            </a:xfrm>
            <a:custGeom>
              <a:avLst/>
              <a:gdLst>
                <a:gd name="T0" fmla="*/ 0 w 12"/>
                <a:gd name="T1" fmla="*/ 0 h 6"/>
                <a:gd name="T2" fmla="*/ 2147483647 w 12"/>
                <a:gd name="T3" fmla="*/ 2147483647 h 6"/>
                <a:gd name="T4" fmla="*/ 0 w 12"/>
                <a:gd name="T5" fmla="*/ 0 h 6"/>
                <a:gd name="T6" fmla="*/ 0 60000 65536"/>
                <a:gd name="T7" fmla="*/ 0 60000 65536"/>
                <a:gd name="T8" fmla="*/ 0 60000 65536"/>
                <a:gd name="T9" fmla="*/ 0 w 12"/>
                <a:gd name="T10" fmla="*/ 0 h 6"/>
                <a:gd name="T11" fmla="*/ 12 w 1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6">
                  <a:moveTo>
                    <a:pt x="0" y="0"/>
                  </a:moveTo>
                  <a:cubicBezTo>
                    <a:pt x="3" y="1"/>
                    <a:pt x="8" y="3"/>
                    <a:pt x="12" y="6"/>
                  </a:cubicBezTo>
                  <a:cubicBezTo>
                    <a:pt x="8" y="3"/>
                    <a:pt x="4" y="1"/>
                    <a:pt x="0" y="0"/>
                  </a:cubicBezTo>
                </a:path>
              </a:pathLst>
            </a:custGeom>
            <a:solidFill>
              <a:srgbClr val="97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8" name="Freeform 162"/>
            <p:cNvSpPr>
              <a:spLocks noChangeArrowheads="1"/>
            </p:cNvSpPr>
            <p:nvPr/>
          </p:nvSpPr>
          <p:spPr bwMode="auto">
            <a:xfrm>
              <a:off x="2389188" y="1533525"/>
              <a:ext cx="219075" cy="142875"/>
            </a:xfrm>
            <a:custGeom>
              <a:avLst/>
              <a:gdLst>
                <a:gd name="T0" fmla="*/ 2147483647 w 58"/>
                <a:gd name="T1" fmla="*/ 2147483647 h 38"/>
                <a:gd name="T2" fmla="*/ 2147483647 w 58"/>
                <a:gd name="T3" fmla="*/ 2147483647 h 38"/>
                <a:gd name="T4" fmla="*/ 0 w 58"/>
                <a:gd name="T5" fmla="*/ 2147483647 h 38"/>
                <a:gd name="T6" fmla="*/ 2147483647 w 58"/>
                <a:gd name="T7" fmla="*/ 2147483647 h 38"/>
                <a:gd name="T8" fmla="*/ 2147483647 w 58"/>
                <a:gd name="T9" fmla="*/ 2147483647 h 38"/>
                <a:gd name="T10" fmla="*/ 2147483647 w 58"/>
                <a:gd name="T11" fmla="*/ 214748364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38"/>
                <a:gd name="T20" fmla="*/ 58 w 58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38">
                  <a:moveTo>
                    <a:pt x="58" y="27"/>
                  </a:moveTo>
                  <a:cubicBezTo>
                    <a:pt x="58" y="27"/>
                    <a:pt x="40" y="37"/>
                    <a:pt x="28" y="37"/>
                  </a:cubicBezTo>
                  <a:cubicBezTo>
                    <a:pt x="17" y="38"/>
                    <a:pt x="0" y="33"/>
                    <a:pt x="0" y="33"/>
                  </a:cubicBezTo>
                  <a:cubicBezTo>
                    <a:pt x="0" y="33"/>
                    <a:pt x="8" y="29"/>
                    <a:pt x="10" y="24"/>
                  </a:cubicBezTo>
                  <a:cubicBezTo>
                    <a:pt x="11" y="20"/>
                    <a:pt x="28" y="0"/>
                    <a:pt x="38" y="2"/>
                  </a:cubicBezTo>
                  <a:lnTo>
                    <a:pt x="58" y="27"/>
                  </a:lnTo>
                  <a:close/>
                </a:path>
              </a:pathLst>
            </a:custGeom>
            <a:solidFill>
              <a:srgbClr val="3D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59" name="Freeform 163"/>
            <p:cNvSpPr>
              <a:spLocks noChangeArrowheads="1"/>
            </p:cNvSpPr>
            <p:nvPr/>
          </p:nvSpPr>
          <p:spPr bwMode="auto">
            <a:xfrm>
              <a:off x="2325688" y="1409700"/>
              <a:ext cx="206375" cy="138113"/>
            </a:xfrm>
            <a:custGeom>
              <a:avLst/>
              <a:gdLst>
                <a:gd name="T0" fmla="*/ 2147483647 w 55"/>
                <a:gd name="T1" fmla="*/ 2147483647 h 37"/>
                <a:gd name="T2" fmla="*/ 2147483647 w 55"/>
                <a:gd name="T3" fmla="*/ 2147483647 h 37"/>
                <a:gd name="T4" fmla="*/ 2147483647 w 55"/>
                <a:gd name="T5" fmla="*/ 2147483647 h 37"/>
                <a:gd name="T6" fmla="*/ 0 w 55"/>
                <a:gd name="T7" fmla="*/ 2147483647 h 37"/>
                <a:gd name="T8" fmla="*/ 2147483647 w 55"/>
                <a:gd name="T9" fmla="*/ 214748364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5"/>
                <a:gd name="T16" fmla="*/ 0 h 37"/>
                <a:gd name="T17" fmla="*/ 55 w 55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5" h="37">
                  <a:moveTo>
                    <a:pt x="55" y="32"/>
                  </a:move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27" y="0"/>
                    <a:pt x="20" y="5"/>
                  </a:cubicBezTo>
                  <a:cubicBezTo>
                    <a:pt x="13" y="9"/>
                    <a:pt x="2" y="6"/>
                    <a:pt x="0" y="4"/>
                  </a:cubicBezTo>
                  <a:cubicBezTo>
                    <a:pt x="0" y="4"/>
                    <a:pt x="28" y="37"/>
                    <a:pt x="55" y="32"/>
                  </a:cubicBezTo>
                  <a:close/>
                </a:path>
              </a:pathLst>
            </a:custGeom>
            <a:solidFill>
              <a:srgbClr val="3D6B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0" name="Freeform 164"/>
            <p:cNvSpPr>
              <a:spLocks noChangeArrowheads="1"/>
            </p:cNvSpPr>
            <p:nvPr/>
          </p:nvSpPr>
          <p:spPr bwMode="auto">
            <a:xfrm>
              <a:off x="2679701" y="1679575"/>
              <a:ext cx="179388" cy="161925"/>
            </a:xfrm>
            <a:custGeom>
              <a:avLst/>
              <a:gdLst>
                <a:gd name="T0" fmla="*/ 2147483647 w 48"/>
                <a:gd name="T1" fmla="*/ 2147483647 h 43"/>
                <a:gd name="T2" fmla="*/ 2147483647 w 48"/>
                <a:gd name="T3" fmla="*/ 2147483647 h 43"/>
                <a:gd name="T4" fmla="*/ 2147483647 w 48"/>
                <a:gd name="T5" fmla="*/ 2147483647 h 43"/>
                <a:gd name="T6" fmla="*/ 2147483647 w 48"/>
                <a:gd name="T7" fmla="*/ 2147483647 h 43"/>
                <a:gd name="T8" fmla="*/ 2147483647 w 48"/>
                <a:gd name="T9" fmla="*/ 0 h 43"/>
                <a:gd name="T10" fmla="*/ 2147483647 w 48"/>
                <a:gd name="T11" fmla="*/ 2147483647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43"/>
                <a:gd name="T20" fmla="*/ 48 w 48"/>
                <a:gd name="T21" fmla="*/ 43 h 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43">
                  <a:moveTo>
                    <a:pt x="32" y="9"/>
                  </a:moveTo>
                  <a:cubicBezTo>
                    <a:pt x="32" y="9"/>
                    <a:pt x="35" y="24"/>
                    <a:pt x="42" y="34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3" y="39"/>
                    <a:pt x="30" y="34"/>
                  </a:cubicBezTo>
                  <a:cubicBezTo>
                    <a:pt x="16" y="29"/>
                    <a:pt x="0" y="17"/>
                    <a:pt x="2" y="0"/>
                  </a:cubicBezTo>
                  <a:lnTo>
                    <a:pt x="32" y="9"/>
                  </a:lnTo>
                  <a:close/>
                </a:path>
              </a:pathLst>
            </a:custGeom>
            <a:solidFill>
              <a:srgbClr val="3A4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1" name="Freeform 165"/>
            <p:cNvSpPr>
              <a:spLocks noChangeArrowheads="1"/>
            </p:cNvSpPr>
            <p:nvPr/>
          </p:nvSpPr>
          <p:spPr bwMode="auto">
            <a:xfrm>
              <a:off x="1598613" y="1649413"/>
              <a:ext cx="1050925" cy="2800350"/>
            </a:xfrm>
            <a:custGeom>
              <a:avLst/>
              <a:gdLst>
                <a:gd name="T0" fmla="*/ 2147483647 w 279"/>
                <a:gd name="T1" fmla="*/ 2147483647 h 745"/>
                <a:gd name="T2" fmla="*/ 2147483647 w 279"/>
                <a:gd name="T3" fmla="*/ 0 h 745"/>
                <a:gd name="T4" fmla="*/ 2147483647 w 279"/>
                <a:gd name="T5" fmla="*/ 2147483647 h 745"/>
                <a:gd name="T6" fmla="*/ 2147483647 w 279"/>
                <a:gd name="T7" fmla="*/ 2147483647 h 745"/>
                <a:gd name="T8" fmla="*/ 2147483647 w 279"/>
                <a:gd name="T9" fmla="*/ 2147483647 h 745"/>
                <a:gd name="T10" fmla="*/ 2147483647 w 279"/>
                <a:gd name="T11" fmla="*/ 2147483647 h 745"/>
                <a:gd name="T12" fmla="*/ 0 w 279"/>
                <a:gd name="T13" fmla="*/ 2147483647 h 745"/>
                <a:gd name="T14" fmla="*/ 2147483647 w 279"/>
                <a:gd name="T15" fmla="*/ 2147483647 h 745"/>
                <a:gd name="T16" fmla="*/ 2147483647 w 279"/>
                <a:gd name="T17" fmla="*/ 2147483647 h 745"/>
                <a:gd name="T18" fmla="*/ 2147483647 w 279"/>
                <a:gd name="T19" fmla="*/ 2147483647 h 745"/>
                <a:gd name="T20" fmla="*/ 2147483647 w 279"/>
                <a:gd name="T21" fmla="*/ 2147483647 h 7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79"/>
                <a:gd name="T34" fmla="*/ 0 h 745"/>
                <a:gd name="T35" fmla="*/ 279 w 279"/>
                <a:gd name="T36" fmla="*/ 745 h 74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79" h="745">
                  <a:moveTo>
                    <a:pt x="279" y="5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257" y="8"/>
                    <a:pt x="257" y="8"/>
                    <a:pt x="257" y="8"/>
                  </a:cubicBezTo>
                  <a:cubicBezTo>
                    <a:pt x="257" y="8"/>
                    <a:pt x="246" y="47"/>
                    <a:pt x="239" y="62"/>
                  </a:cubicBezTo>
                  <a:cubicBezTo>
                    <a:pt x="231" y="78"/>
                    <a:pt x="172" y="189"/>
                    <a:pt x="148" y="240"/>
                  </a:cubicBezTo>
                  <a:cubicBezTo>
                    <a:pt x="125" y="291"/>
                    <a:pt x="97" y="367"/>
                    <a:pt x="79" y="434"/>
                  </a:cubicBezTo>
                  <a:cubicBezTo>
                    <a:pt x="61" y="502"/>
                    <a:pt x="0" y="742"/>
                    <a:pt x="0" y="742"/>
                  </a:cubicBezTo>
                  <a:cubicBezTo>
                    <a:pt x="10" y="745"/>
                    <a:pt x="10" y="745"/>
                    <a:pt x="10" y="745"/>
                  </a:cubicBezTo>
                  <a:cubicBezTo>
                    <a:pt x="10" y="745"/>
                    <a:pt x="52" y="579"/>
                    <a:pt x="59" y="555"/>
                  </a:cubicBezTo>
                  <a:cubicBezTo>
                    <a:pt x="65" y="530"/>
                    <a:pt x="120" y="326"/>
                    <a:pt x="136" y="294"/>
                  </a:cubicBezTo>
                  <a:cubicBezTo>
                    <a:pt x="152" y="262"/>
                    <a:pt x="277" y="20"/>
                    <a:pt x="279" y="5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2" name="Freeform 166"/>
            <p:cNvSpPr>
              <a:spLocks noChangeArrowheads="1"/>
            </p:cNvSpPr>
            <p:nvPr/>
          </p:nvSpPr>
          <p:spPr bwMode="auto">
            <a:xfrm>
              <a:off x="1724026" y="1739900"/>
              <a:ext cx="488950" cy="811213"/>
            </a:xfrm>
            <a:custGeom>
              <a:avLst/>
              <a:gdLst>
                <a:gd name="T0" fmla="*/ 2147483647 w 130"/>
                <a:gd name="T1" fmla="*/ 2147483647 h 216"/>
                <a:gd name="T2" fmla="*/ 2147483647 w 130"/>
                <a:gd name="T3" fmla="*/ 2147483647 h 216"/>
                <a:gd name="T4" fmla="*/ 0 w 130"/>
                <a:gd name="T5" fmla="*/ 0 h 216"/>
                <a:gd name="T6" fmla="*/ 2147483647 w 130"/>
                <a:gd name="T7" fmla="*/ 2147483647 h 216"/>
                <a:gd name="T8" fmla="*/ 2147483647 w 130"/>
                <a:gd name="T9" fmla="*/ 2147483647 h 216"/>
                <a:gd name="T10" fmla="*/ 2147483647 w 130"/>
                <a:gd name="T11" fmla="*/ 2147483647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0"/>
                <a:gd name="T19" fmla="*/ 0 h 216"/>
                <a:gd name="T20" fmla="*/ 130 w 130"/>
                <a:gd name="T21" fmla="*/ 216 h 2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0" h="216">
                  <a:moveTo>
                    <a:pt x="130" y="187"/>
                  </a:moveTo>
                  <a:cubicBezTo>
                    <a:pt x="130" y="187"/>
                    <a:pt x="94" y="129"/>
                    <a:pt x="64" y="85"/>
                  </a:cubicBezTo>
                  <a:cubicBezTo>
                    <a:pt x="37" y="45"/>
                    <a:pt x="13" y="11"/>
                    <a:pt x="0" y="0"/>
                  </a:cubicBezTo>
                  <a:cubicBezTo>
                    <a:pt x="0" y="0"/>
                    <a:pt x="54" y="79"/>
                    <a:pt x="67" y="95"/>
                  </a:cubicBezTo>
                  <a:cubicBezTo>
                    <a:pt x="79" y="111"/>
                    <a:pt x="118" y="163"/>
                    <a:pt x="114" y="216"/>
                  </a:cubicBezTo>
                  <a:lnTo>
                    <a:pt x="130" y="187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3" name="Freeform 167"/>
            <p:cNvSpPr>
              <a:spLocks noChangeArrowheads="1"/>
            </p:cNvSpPr>
            <p:nvPr/>
          </p:nvSpPr>
          <p:spPr bwMode="auto">
            <a:xfrm>
              <a:off x="2020888" y="1931988"/>
              <a:ext cx="319088" cy="338138"/>
            </a:xfrm>
            <a:custGeom>
              <a:avLst/>
              <a:gdLst>
                <a:gd name="T0" fmla="*/ 2147483647 w 85"/>
                <a:gd name="T1" fmla="*/ 2147483647 h 90"/>
                <a:gd name="T2" fmla="*/ 2147483647 w 85"/>
                <a:gd name="T3" fmla="*/ 2147483647 h 90"/>
                <a:gd name="T4" fmla="*/ 2147483647 w 85"/>
                <a:gd name="T5" fmla="*/ 2147483647 h 90"/>
                <a:gd name="T6" fmla="*/ 2147483647 w 85"/>
                <a:gd name="T7" fmla="*/ 2147483647 h 90"/>
                <a:gd name="T8" fmla="*/ 2147483647 w 85"/>
                <a:gd name="T9" fmla="*/ 2147483647 h 90"/>
                <a:gd name="T10" fmla="*/ 2147483647 w 85"/>
                <a:gd name="T11" fmla="*/ 2147483647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5"/>
                <a:gd name="T19" fmla="*/ 0 h 90"/>
                <a:gd name="T20" fmla="*/ 85 w 85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5" h="90">
                  <a:moveTo>
                    <a:pt x="19" y="77"/>
                  </a:moveTo>
                  <a:cubicBezTo>
                    <a:pt x="19" y="77"/>
                    <a:pt x="53" y="90"/>
                    <a:pt x="69" y="63"/>
                  </a:cubicBezTo>
                  <a:cubicBezTo>
                    <a:pt x="85" y="36"/>
                    <a:pt x="80" y="32"/>
                    <a:pt x="82" y="18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3" y="5"/>
                    <a:pt x="74" y="0"/>
                    <a:pt x="56" y="4"/>
                  </a:cubicBezTo>
                  <a:cubicBezTo>
                    <a:pt x="39" y="8"/>
                    <a:pt x="0" y="31"/>
                    <a:pt x="19" y="77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4" name="Freeform 168"/>
            <p:cNvSpPr>
              <a:spLocks noChangeArrowheads="1"/>
            </p:cNvSpPr>
            <p:nvPr/>
          </p:nvSpPr>
          <p:spPr bwMode="auto">
            <a:xfrm>
              <a:off x="1724026" y="2152650"/>
              <a:ext cx="334963" cy="327025"/>
            </a:xfrm>
            <a:custGeom>
              <a:avLst/>
              <a:gdLst>
                <a:gd name="T0" fmla="*/ 2147483647 w 89"/>
                <a:gd name="T1" fmla="*/ 2147483647 h 87"/>
                <a:gd name="T2" fmla="*/ 2147483647 w 89"/>
                <a:gd name="T3" fmla="*/ 2147483647 h 87"/>
                <a:gd name="T4" fmla="*/ 2147483647 w 89"/>
                <a:gd name="T5" fmla="*/ 2147483647 h 87"/>
                <a:gd name="T6" fmla="*/ 0 w 89"/>
                <a:gd name="T7" fmla="*/ 2147483647 h 87"/>
                <a:gd name="T8" fmla="*/ 0 w 89"/>
                <a:gd name="T9" fmla="*/ 2147483647 h 87"/>
                <a:gd name="T10" fmla="*/ 2147483647 w 89"/>
                <a:gd name="T11" fmla="*/ 2147483647 h 87"/>
                <a:gd name="T12" fmla="*/ 2147483647 w 89"/>
                <a:gd name="T13" fmla="*/ 2147483647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9"/>
                <a:gd name="T22" fmla="*/ 0 h 87"/>
                <a:gd name="T23" fmla="*/ 89 w 89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9" h="87">
                  <a:moveTo>
                    <a:pt x="89" y="22"/>
                  </a:moveTo>
                  <a:cubicBezTo>
                    <a:pt x="89" y="22"/>
                    <a:pt x="87" y="60"/>
                    <a:pt x="62" y="74"/>
                  </a:cubicBezTo>
                  <a:cubicBezTo>
                    <a:pt x="38" y="87"/>
                    <a:pt x="12" y="72"/>
                    <a:pt x="6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62"/>
                    <a:pt x="0" y="56"/>
                  </a:cubicBezTo>
                  <a:cubicBezTo>
                    <a:pt x="0" y="49"/>
                    <a:pt x="6" y="12"/>
                    <a:pt x="36" y="6"/>
                  </a:cubicBezTo>
                  <a:cubicBezTo>
                    <a:pt x="66" y="0"/>
                    <a:pt x="81" y="8"/>
                    <a:pt x="89" y="22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5" name="Freeform 169"/>
            <p:cNvSpPr>
              <a:spLocks noChangeArrowheads="1"/>
            </p:cNvSpPr>
            <p:nvPr/>
          </p:nvSpPr>
          <p:spPr bwMode="auto">
            <a:xfrm>
              <a:off x="1674813" y="1717675"/>
              <a:ext cx="485775" cy="412750"/>
            </a:xfrm>
            <a:custGeom>
              <a:avLst/>
              <a:gdLst>
                <a:gd name="T0" fmla="*/ 2147483647 w 129"/>
                <a:gd name="T1" fmla="*/ 2147483647 h 110"/>
                <a:gd name="T2" fmla="*/ 2147483647 w 129"/>
                <a:gd name="T3" fmla="*/ 2147483647 h 110"/>
                <a:gd name="T4" fmla="*/ 2147483647 w 129"/>
                <a:gd name="T5" fmla="*/ 0 h 110"/>
                <a:gd name="T6" fmla="*/ 2147483647 w 129"/>
                <a:gd name="T7" fmla="*/ 2147483647 h 110"/>
                <a:gd name="T8" fmla="*/ 2147483647 w 129"/>
                <a:gd name="T9" fmla="*/ 2147483647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9"/>
                <a:gd name="T16" fmla="*/ 0 h 110"/>
                <a:gd name="T17" fmla="*/ 129 w 129"/>
                <a:gd name="T18" fmla="*/ 110 h 1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9" h="110">
                  <a:moveTo>
                    <a:pt x="84" y="101"/>
                  </a:moveTo>
                  <a:cubicBezTo>
                    <a:pt x="84" y="101"/>
                    <a:pt x="129" y="32"/>
                    <a:pt x="19" y="2"/>
                  </a:cubicBezTo>
                  <a:cubicBezTo>
                    <a:pt x="19" y="2"/>
                    <a:pt x="17" y="3"/>
                    <a:pt x="12" y="0"/>
                  </a:cubicBezTo>
                  <a:cubicBezTo>
                    <a:pt x="12" y="0"/>
                    <a:pt x="0" y="50"/>
                    <a:pt x="19" y="75"/>
                  </a:cubicBezTo>
                  <a:cubicBezTo>
                    <a:pt x="37" y="101"/>
                    <a:pt x="52" y="110"/>
                    <a:pt x="84" y="101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6" name="Freeform 170"/>
            <p:cNvSpPr>
              <a:spLocks noChangeArrowheads="1"/>
            </p:cNvSpPr>
            <p:nvPr/>
          </p:nvSpPr>
          <p:spPr bwMode="auto">
            <a:xfrm>
              <a:off x="2227263" y="2616200"/>
              <a:ext cx="211138" cy="292100"/>
            </a:xfrm>
            <a:custGeom>
              <a:avLst/>
              <a:gdLst>
                <a:gd name="T0" fmla="*/ 2147483647 w 56"/>
                <a:gd name="T1" fmla="*/ 2147483647 h 78"/>
                <a:gd name="T2" fmla="*/ 2147483647 w 56"/>
                <a:gd name="T3" fmla="*/ 2147483647 h 78"/>
                <a:gd name="T4" fmla="*/ 2147483647 w 56"/>
                <a:gd name="T5" fmla="*/ 2147483647 h 78"/>
                <a:gd name="T6" fmla="*/ 2147483647 w 56"/>
                <a:gd name="T7" fmla="*/ 0 h 78"/>
                <a:gd name="T8" fmla="*/ 2147483647 w 56"/>
                <a:gd name="T9" fmla="*/ 2147483647 h 78"/>
                <a:gd name="T10" fmla="*/ 2147483647 w 56"/>
                <a:gd name="T11" fmla="*/ 2147483647 h 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78"/>
                <a:gd name="T20" fmla="*/ 56 w 56"/>
                <a:gd name="T21" fmla="*/ 78 h 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78">
                  <a:moveTo>
                    <a:pt x="33" y="78"/>
                  </a:moveTo>
                  <a:cubicBezTo>
                    <a:pt x="38" y="78"/>
                    <a:pt x="51" y="67"/>
                    <a:pt x="53" y="48"/>
                  </a:cubicBezTo>
                  <a:cubicBezTo>
                    <a:pt x="56" y="30"/>
                    <a:pt x="52" y="19"/>
                    <a:pt x="36" y="8"/>
                  </a:cubicBezTo>
                  <a:cubicBezTo>
                    <a:pt x="36" y="8"/>
                    <a:pt x="35" y="10"/>
                    <a:pt x="27" y="0"/>
                  </a:cubicBezTo>
                  <a:cubicBezTo>
                    <a:pt x="27" y="0"/>
                    <a:pt x="0" y="27"/>
                    <a:pt x="2" y="46"/>
                  </a:cubicBezTo>
                  <a:cubicBezTo>
                    <a:pt x="4" y="65"/>
                    <a:pt x="9" y="75"/>
                    <a:pt x="33" y="78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7" name="Freeform 171"/>
            <p:cNvSpPr>
              <a:spLocks noChangeArrowheads="1"/>
            </p:cNvSpPr>
            <p:nvPr/>
          </p:nvSpPr>
          <p:spPr bwMode="auto">
            <a:xfrm>
              <a:off x="2246313" y="2921000"/>
              <a:ext cx="244475" cy="314325"/>
            </a:xfrm>
            <a:custGeom>
              <a:avLst/>
              <a:gdLst>
                <a:gd name="T0" fmla="*/ 2147483647 w 65"/>
                <a:gd name="T1" fmla="*/ 0 h 84"/>
                <a:gd name="T2" fmla="*/ 2147483647 w 65"/>
                <a:gd name="T3" fmla="*/ 2147483647 h 84"/>
                <a:gd name="T4" fmla="*/ 2147483647 w 65"/>
                <a:gd name="T5" fmla="*/ 2147483647 h 84"/>
                <a:gd name="T6" fmla="*/ 2147483647 w 65"/>
                <a:gd name="T7" fmla="*/ 2147483647 h 84"/>
                <a:gd name="T8" fmla="*/ 2147483647 w 65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84"/>
                <a:gd name="T17" fmla="*/ 65 w 65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84">
                  <a:moveTo>
                    <a:pt x="34" y="0"/>
                  </a:moveTo>
                  <a:cubicBezTo>
                    <a:pt x="34" y="0"/>
                    <a:pt x="65" y="15"/>
                    <a:pt x="58" y="49"/>
                  </a:cubicBezTo>
                  <a:cubicBezTo>
                    <a:pt x="50" y="83"/>
                    <a:pt x="35" y="78"/>
                    <a:pt x="31" y="84"/>
                  </a:cubicBezTo>
                  <a:cubicBezTo>
                    <a:pt x="31" y="84"/>
                    <a:pt x="20" y="79"/>
                    <a:pt x="17" y="72"/>
                  </a:cubicBezTo>
                  <a:cubicBezTo>
                    <a:pt x="13" y="64"/>
                    <a:pt x="0" y="31"/>
                    <a:pt x="34" y="0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8" name="Freeform 172"/>
            <p:cNvSpPr>
              <a:spLocks noChangeArrowheads="1"/>
            </p:cNvSpPr>
            <p:nvPr/>
          </p:nvSpPr>
          <p:spPr bwMode="auto">
            <a:xfrm>
              <a:off x="2524126" y="2679700"/>
              <a:ext cx="425450" cy="338138"/>
            </a:xfrm>
            <a:custGeom>
              <a:avLst/>
              <a:gdLst>
                <a:gd name="T0" fmla="*/ 2147483647 w 113"/>
                <a:gd name="T1" fmla="*/ 2147483647 h 90"/>
                <a:gd name="T2" fmla="*/ 2147483647 w 113"/>
                <a:gd name="T3" fmla="*/ 2147483647 h 90"/>
                <a:gd name="T4" fmla="*/ 2147483647 w 113"/>
                <a:gd name="T5" fmla="*/ 2147483647 h 90"/>
                <a:gd name="T6" fmla="*/ 0 w 113"/>
                <a:gd name="T7" fmla="*/ 2147483647 h 90"/>
                <a:gd name="T8" fmla="*/ 2147483647 w 113"/>
                <a:gd name="T9" fmla="*/ 2147483647 h 90"/>
                <a:gd name="T10" fmla="*/ 2147483647 w 113"/>
                <a:gd name="T11" fmla="*/ 2147483647 h 90"/>
                <a:gd name="T12" fmla="*/ 2147483647 w 113"/>
                <a:gd name="T13" fmla="*/ 2147483647 h 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3"/>
                <a:gd name="T22" fmla="*/ 0 h 90"/>
                <a:gd name="T23" fmla="*/ 113 w 113"/>
                <a:gd name="T24" fmla="*/ 90 h 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3" h="90">
                  <a:moveTo>
                    <a:pt x="113" y="37"/>
                  </a:moveTo>
                  <a:cubicBezTo>
                    <a:pt x="111" y="36"/>
                    <a:pt x="107" y="34"/>
                    <a:pt x="99" y="26"/>
                  </a:cubicBezTo>
                  <a:cubicBezTo>
                    <a:pt x="91" y="17"/>
                    <a:pt x="67" y="0"/>
                    <a:pt x="44" y="6"/>
                  </a:cubicBezTo>
                  <a:cubicBezTo>
                    <a:pt x="26" y="10"/>
                    <a:pt x="8" y="25"/>
                    <a:pt x="0" y="52"/>
                  </a:cubicBezTo>
                  <a:cubicBezTo>
                    <a:pt x="0" y="52"/>
                    <a:pt x="11" y="81"/>
                    <a:pt x="34" y="85"/>
                  </a:cubicBezTo>
                  <a:cubicBezTo>
                    <a:pt x="58" y="90"/>
                    <a:pt x="82" y="80"/>
                    <a:pt x="92" y="65"/>
                  </a:cubicBezTo>
                  <a:cubicBezTo>
                    <a:pt x="103" y="50"/>
                    <a:pt x="113" y="37"/>
                    <a:pt x="113" y="37"/>
                  </a:cubicBez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69" name="Freeform 173"/>
            <p:cNvSpPr>
              <a:spLocks noChangeArrowheads="1"/>
            </p:cNvSpPr>
            <p:nvPr/>
          </p:nvSpPr>
          <p:spPr bwMode="auto">
            <a:xfrm>
              <a:off x="1990726" y="2844800"/>
              <a:ext cx="744538" cy="252413"/>
            </a:xfrm>
            <a:custGeom>
              <a:avLst/>
              <a:gdLst>
                <a:gd name="T0" fmla="*/ 2147483647 w 198"/>
                <a:gd name="T1" fmla="*/ 2147483647 h 67"/>
                <a:gd name="T2" fmla="*/ 2147483647 w 198"/>
                <a:gd name="T3" fmla="*/ 2147483647 h 67"/>
                <a:gd name="T4" fmla="*/ 2147483647 w 198"/>
                <a:gd name="T5" fmla="*/ 2147483647 h 67"/>
                <a:gd name="T6" fmla="*/ 2147483647 w 198"/>
                <a:gd name="T7" fmla="*/ 2147483647 h 67"/>
                <a:gd name="T8" fmla="*/ 0 w 198"/>
                <a:gd name="T9" fmla="*/ 2147483647 h 67"/>
                <a:gd name="T10" fmla="*/ 2147483647 w 198"/>
                <a:gd name="T11" fmla="*/ 214748364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8"/>
                <a:gd name="T19" fmla="*/ 0 h 67"/>
                <a:gd name="T20" fmla="*/ 198 w 198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8" h="67">
                  <a:moveTo>
                    <a:pt x="8" y="41"/>
                  </a:moveTo>
                  <a:cubicBezTo>
                    <a:pt x="8" y="41"/>
                    <a:pt x="64" y="25"/>
                    <a:pt x="108" y="15"/>
                  </a:cubicBezTo>
                  <a:cubicBezTo>
                    <a:pt x="148" y="6"/>
                    <a:pt x="183" y="0"/>
                    <a:pt x="198" y="1"/>
                  </a:cubicBezTo>
                  <a:cubicBezTo>
                    <a:pt x="198" y="1"/>
                    <a:pt x="118" y="17"/>
                    <a:pt x="100" y="20"/>
                  </a:cubicBezTo>
                  <a:cubicBezTo>
                    <a:pt x="83" y="23"/>
                    <a:pt x="28" y="32"/>
                    <a:pt x="0" y="67"/>
                  </a:cubicBezTo>
                  <a:lnTo>
                    <a:pt x="8" y="41"/>
                  </a:lnTo>
                  <a:close/>
                </a:path>
              </a:pathLst>
            </a:custGeom>
            <a:solidFill>
              <a:srgbClr val="3C68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0" name="Freeform 174"/>
            <p:cNvSpPr>
              <a:spLocks noEditPoints="1" noChangeArrowheads="1"/>
            </p:cNvSpPr>
            <p:nvPr/>
          </p:nvSpPr>
          <p:spPr bwMode="auto">
            <a:xfrm>
              <a:off x="3103563" y="630238"/>
              <a:ext cx="207963" cy="38100"/>
            </a:xfrm>
            <a:custGeom>
              <a:avLst/>
              <a:gdLst>
                <a:gd name="T0" fmla="*/ 2147483647 w 55"/>
                <a:gd name="T1" fmla="*/ 2147483647 h 10"/>
                <a:gd name="T2" fmla="*/ 2147483647 w 55"/>
                <a:gd name="T3" fmla="*/ 2147483647 h 10"/>
                <a:gd name="T4" fmla="*/ 2147483647 w 55"/>
                <a:gd name="T5" fmla="*/ 2147483647 h 10"/>
                <a:gd name="T6" fmla="*/ 2147483647 w 55"/>
                <a:gd name="T7" fmla="*/ 0 h 10"/>
                <a:gd name="T8" fmla="*/ 0 w 55"/>
                <a:gd name="T9" fmla="*/ 2147483647 h 10"/>
                <a:gd name="T10" fmla="*/ 2147483647 w 5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5"/>
                <a:gd name="T19" fmla="*/ 0 h 10"/>
                <a:gd name="T20" fmla="*/ 55 w 55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5" h="10">
                  <a:moveTo>
                    <a:pt x="29" y="1"/>
                  </a:moveTo>
                  <a:cubicBezTo>
                    <a:pt x="37" y="3"/>
                    <a:pt x="46" y="6"/>
                    <a:pt x="55" y="10"/>
                  </a:cubicBezTo>
                  <a:cubicBezTo>
                    <a:pt x="47" y="5"/>
                    <a:pt x="38" y="2"/>
                    <a:pt x="29" y="1"/>
                  </a:cubicBezTo>
                  <a:moveTo>
                    <a:pt x="15" y="0"/>
                  </a:moveTo>
                  <a:cubicBezTo>
                    <a:pt x="10" y="0"/>
                    <a:pt x="5" y="0"/>
                    <a:pt x="0" y="1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7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1" name="Freeform 175"/>
            <p:cNvSpPr>
              <a:spLocks noChangeArrowheads="1"/>
            </p:cNvSpPr>
            <p:nvPr/>
          </p:nvSpPr>
          <p:spPr bwMode="auto">
            <a:xfrm>
              <a:off x="2833688" y="630238"/>
              <a:ext cx="777875" cy="654050"/>
            </a:xfrm>
            <a:custGeom>
              <a:avLst/>
              <a:gdLst>
                <a:gd name="T0" fmla="*/ 2147483647 w 207"/>
                <a:gd name="T1" fmla="*/ 0 h 174"/>
                <a:gd name="T2" fmla="*/ 2147483647 w 207"/>
                <a:gd name="T3" fmla="*/ 0 h 174"/>
                <a:gd name="T4" fmla="*/ 2147483647 w 207"/>
                <a:gd name="T5" fmla="*/ 2147483647 h 174"/>
                <a:gd name="T6" fmla="*/ 2147483647 w 207"/>
                <a:gd name="T7" fmla="*/ 2147483647 h 174"/>
                <a:gd name="T8" fmla="*/ 2147483647 w 207"/>
                <a:gd name="T9" fmla="*/ 2147483647 h 174"/>
                <a:gd name="T10" fmla="*/ 0 w 207"/>
                <a:gd name="T11" fmla="*/ 2147483647 h 174"/>
                <a:gd name="T12" fmla="*/ 2147483647 w 207"/>
                <a:gd name="T13" fmla="*/ 2147483647 h 174"/>
                <a:gd name="T14" fmla="*/ 2147483647 w 207"/>
                <a:gd name="T15" fmla="*/ 2147483647 h 174"/>
                <a:gd name="T16" fmla="*/ 2147483647 w 207"/>
                <a:gd name="T17" fmla="*/ 2147483647 h 174"/>
                <a:gd name="T18" fmla="*/ 2147483647 w 207"/>
                <a:gd name="T19" fmla="*/ 2147483647 h 174"/>
                <a:gd name="T20" fmla="*/ 2147483647 w 207"/>
                <a:gd name="T21" fmla="*/ 2147483647 h 174"/>
                <a:gd name="T22" fmla="*/ 2147483647 w 207"/>
                <a:gd name="T23" fmla="*/ 2147483647 h 174"/>
                <a:gd name="T24" fmla="*/ 2147483647 w 207"/>
                <a:gd name="T25" fmla="*/ 2147483647 h 174"/>
                <a:gd name="T26" fmla="*/ 2147483647 w 207"/>
                <a:gd name="T27" fmla="*/ 2147483647 h 174"/>
                <a:gd name="T28" fmla="*/ 2147483647 w 207"/>
                <a:gd name="T29" fmla="*/ 2147483647 h 174"/>
                <a:gd name="T30" fmla="*/ 2147483647 w 207"/>
                <a:gd name="T31" fmla="*/ 2147483647 h 174"/>
                <a:gd name="T32" fmla="*/ 2147483647 w 207"/>
                <a:gd name="T33" fmla="*/ 2147483647 h 174"/>
                <a:gd name="T34" fmla="*/ 2147483647 w 207"/>
                <a:gd name="T35" fmla="*/ 2147483647 h 174"/>
                <a:gd name="T36" fmla="*/ 2147483647 w 207"/>
                <a:gd name="T37" fmla="*/ 2147483647 h 174"/>
                <a:gd name="T38" fmla="*/ 2147483647 w 207"/>
                <a:gd name="T39" fmla="*/ 2147483647 h 174"/>
                <a:gd name="T40" fmla="*/ 2147483647 w 207"/>
                <a:gd name="T41" fmla="*/ 2147483647 h 174"/>
                <a:gd name="T42" fmla="*/ 2147483647 w 207"/>
                <a:gd name="T43" fmla="*/ 2147483647 h 174"/>
                <a:gd name="T44" fmla="*/ 2147483647 w 207"/>
                <a:gd name="T45" fmla="*/ 2147483647 h 174"/>
                <a:gd name="T46" fmla="*/ 2147483647 w 207"/>
                <a:gd name="T47" fmla="*/ 2147483647 h 174"/>
                <a:gd name="T48" fmla="*/ 2147483647 w 207"/>
                <a:gd name="T49" fmla="*/ 2147483647 h 174"/>
                <a:gd name="T50" fmla="*/ 2147483647 w 207"/>
                <a:gd name="T51" fmla="*/ 2147483647 h 174"/>
                <a:gd name="T52" fmla="*/ 2147483647 w 207"/>
                <a:gd name="T53" fmla="*/ 2147483647 h 174"/>
                <a:gd name="T54" fmla="*/ 2147483647 w 207"/>
                <a:gd name="T55" fmla="*/ 2147483647 h 174"/>
                <a:gd name="T56" fmla="*/ 2147483647 w 207"/>
                <a:gd name="T57" fmla="*/ 2147483647 h 174"/>
                <a:gd name="T58" fmla="*/ 2147483647 w 207"/>
                <a:gd name="T59" fmla="*/ 2147483647 h 174"/>
                <a:gd name="T60" fmla="*/ 2147483647 w 207"/>
                <a:gd name="T61" fmla="*/ 2147483647 h 174"/>
                <a:gd name="T62" fmla="*/ 2147483647 w 207"/>
                <a:gd name="T63" fmla="*/ 2147483647 h 174"/>
                <a:gd name="T64" fmla="*/ 2147483647 w 207"/>
                <a:gd name="T65" fmla="*/ 0 h 1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7"/>
                <a:gd name="T100" fmla="*/ 0 h 174"/>
                <a:gd name="T101" fmla="*/ 207 w 207"/>
                <a:gd name="T102" fmla="*/ 174 h 1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7" h="174">
                  <a:moveTo>
                    <a:pt x="88" y="0"/>
                  </a:moveTo>
                  <a:cubicBezTo>
                    <a:pt x="87" y="0"/>
                    <a:pt x="87" y="0"/>
                    <a:pt x="87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68" y="2"/>
                    <a:pt x="64" y="2"/>
                    <a:pt x="60" y="4"/>
                  </a:cubicBezTo>
                  <a:cubicBezTo>
                    <a:pt x="60" y="4"/>
                    <a:pt x="13" y="6"/>
                    <a:pt x="1" y="15"/>
                  </a:cubicBezTo>
                  <a:cubicBezTo>
                    <a:pt x="1" y="15"/>
                    <a:pt x="0" y="16"/>
                    <a:pt x="0" y="16"/>
                  </a:cubicBezTo>
                  <a:cubicBezTo>
                    <a:pt x="3" y="14"/>
                    <a:pt x="6" y="13"/>
                    <a:pt x="10" y="13"/>
                  </a:cubicBezTo>
                  <a:cubicBezTo>
                    <a:pt x="27" y="13"/>
                    <a:pt x="48" y="26"/>
                    <a:pt x="52" y="29"/>
                  </a:cubicBezTo>
                  <a:cubicBezTo>
                    <a:pt x="53" y="29"/>
                    <a:pt x="54" y="28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8" y="28"/>
                    <a:pt x="61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6" y="28"/>
                    <a:pt x="97" y="30"/>
                    <a:pt x="113" y="45"/>
                  </a:cubicBezTo>
                  <a:cubicBezTo>
                    <a:pt x="124" y="56"/>
                    <a:pt x="129" y="67"/>
                    <a:pt x="130" y="76"/>
                  </a:cubicBezTo>
                  <a:cubicBezTo>
                    <a:pt x="130" y="76"/>
                    <a:pt x="131" y="76"/>
                    <a:pt x="131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31" y="80"/>
                    <a:pt x="131" y="83"/>
                    <a:pt x="131" y="84"/>
                  </a:cubicBezTo>
                  <a:cubicBezTo>
                    <a:pt x="132" y="84"/>
                    <a:pt x="132" y="84"/>
                    <a:pt x="132" y="84"/>
                  </a:cubicBezTo>
                  <a:cubicBezTo>
                    <a:pt x="157" y="97"/>
                    <a:pt x="150" y="120"/>
                    <a:pt x="150" y="120"/>
                  </a:cubicBezTo>
                  <a:cubicBezTo>
                    <a:pt x="150" y="122"/>
                    <a:pt x="150" y="124"/>
                    <a:pt x="149" y="125"/>
                  </a:cubicBezTo>
                  <a:cubicBezTo>
                    <a:pt x="148" y="13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49" y="144"/>
                    <a:pt x="149" y="144"/>
                    <a:pt x="149" y="144"/>
                  </a:cubicBezTo>
                  <a:cubicBezTo>
                    <a:pt x="154" y="161"/>
                    <a:pt x="153" y="171"/>
                    <a:pt x="152" y="174"/>
                  </a:cubicBezTo>
                  <a:cubicBezTo>
                    <a:pt x="154" y="173"/>
                    <a:pt x="156" y="172"/>
                    <a:pt x="159" y="171"/>
                  </a:cubicBezTo>
                  <a:cubicBezTo>
                    <a:pt x="161" y="169"/>
                    <a:pt x="164" y="167"/>
                    <a:pt x="167" y="164"/>
                  </a:cubicBezTo>
                  <a:cubicBezTo>
                    <a:pt x="174" y="156"/>
                    <a:pt x="185" y="142"/>
                    <a:pt x="188" y="131"/>
                  </a:cubicBezTo>
                  <a:cubicBezTo>
                    <a:pt x="188" y="131"/>
                    <a:pt x="189" y="131"/>
                    <a:pt x="190" y="132"/>
                  </a:cubicBezTo>
                  <a:cubicBezTo>
                    <a:pt x="201" y="110"/>
                    <a:pt x="207" y="82"/>
                    <a:pt x="176" y="50"/>
                  </a:cubicBezTo>
                  <a:cubicBezTo>
                    <a:pt x="158" y="32"/>
                    <a:pt x="143" y="19"/>
                    <a:pt x="127" y="10"/>
                  </a:cubicBezTo>
                  <a:cubicBezTo>
                    <a:pt x="118" y="6"/>
                    <a:pt x="109" y="3"/>
                    <a:pt x="101" y="1"/>
                  </a:cubicBezTo>
                  <a:cubicBezTo>
                    <a:pt x="97" y="0"/>
                    <a:pt x="92" y="0"/>
                    <a:pt x="88" y="0"/>
                  </a:cubicBezTo>
                </a:path>
              </a:pathLst>
            </a:custGeom>
            <a:solidFill>
              <a:srgbClr val="D0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2" name="Freeform 176"/>
            <p:cNvSpPr>
              <a:spLocks noEditPoints="1" noChangeArrowheads="1"/>
            </p:cNvSpPr>
            <p:nvPr/>
          </p:nvSpPr>
          <p:spPr bwMode="auto">
            <a:xfrm>
              <a:off x="3402013" y="1123950"/>
              <a:ext cx="146050" cy="165100"/>
            </a:xfrm>
            <a:custGeom>
              <a:avLst/>
              <a:gdLst>
                <a:gd name="T0" fmla="*/ 2147483647 w 39"/>
                <a:gd name="T1" fmla="*/ 2147483647 h 44"/>
                <a:gd name="T2" fmla="*/ 2147483647 w 39"/>
                <a:gd name="T3" fmla="*/ 2147483647 h 44"/>
                <a:gd name="T4" fmla="*/ 0 w 39"/>
                <a:gd name="T5" fmla="*/ 2147483647 h 44"/>
                <a:gd name="T6" fmla="*/ 2147483647 w 39"/>
                <a:gd name="T7" fmla="*/ 2147483647 h 44"/>
                <a:gd name="T8" fmla="*/ 2147483647 w 39"/>
                <a:gd name="T9" fmla="*/ 0 h 44"/>
                <a:gd name="T10" fmla="*/ 2147483647 w 39"/>
                <a:gd name="T11" fmla="*/ 2147483647 h 44"/>
                <a:gd name="T12" fmla="*/ 2147483647 w 39"/>
                <a:gd name="T13" fmla="*/ 2147483647 h 44"/>
                <a:gd name="T14" fmla="*/ 2147483647 w 39"/>
                <a:gd name="T15" fmla="*/ 2147483647 h 44"/>
                <a:gd name="T16" fmla="*/ 2147483647 w 39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9"/>
                <a:gd name="T28" fmla="*/ 0 h 44"/>
                <a:gd name="T29" fmla="*/ 39 w 39"/>
                <a:gd name="T30" fmla="*/ 44 h 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9" h="44">
                  <a:moveTo>
                    <a:pt x="8" y="40"/>
                  </a:moveTo>
                  <a:cubicBezTo>
                    <a:pt x="5" y="41"/>
                    <a:pt x="3" y="42"/>
                    <a:pt x="1" y="43"/>
                  </a:cubicBezTo>
                  <a:cubicBezTo>
                    <a:pt x="1" y="44"/>
                    <a:pt x="0" y="44"/>
                    <a:pt x="0" y="44"/>
                  </a:cubicBezTo>
                  <a:cubicBezTo>
                    <a:pt x="0" y="44"/>
                    <a:pt x="3" y="44"/>
                    <a:pt x="8" y="40"/>
                  </a:cubicBezTo>
                  <a:moveTo>
                    <a:pt x="37" y="0"/>
                  </a:moveTo>
                  <a:cubicBezTo>
                    <a:pt x="34" y="11"/>
                    <a:pt x="23" y="25"/>
                    <a:pt x="16" y="33"/>
                  </a:cubicBezTo>
                  <a:cubicBezTo>
                    <a:pt x="19" y="29"/>
                    <a:pt x="24" y="24"/>
                    <a:pt x="28" y="17"/>
                  </a:cubicBezTo>
                  <a:cubicBezTo>
                    <a:pt x="32" y="12"/>
                    <a:pt x="35" y="7"/>
                    <a:pt x="39" y="1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solidFill>
              <a:srgbClr val="D522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3" name="Freeform 177"/>
            <p:cNvSpPr>
              <a:spLocks noChangeArrowheads="1"/>
            </p:cNvSpPr>
            <p:nvPr/>
          </p:nvSpPr>
          <p:spPr bwMode="auto">
            <a:xfrm>
              <a:off x="2825751" y="679450"/>
              <a:ext cx="203200" cy="60325"/>
            </a:xfrm>
            <a:custGeom>
              <a:avLst/>
              <a:gdLst>
                <a:gd name="T0" fmla="*/ 2147483647 w 54"/>
                <a:gd name="T1" fmla="*/ 0 h 16"/>
                <a:gd name="T2" fmla="*/ 2147483647 w 54"/>
                <a:gd name="T3" fmla="*/ 2147483647 h 16"/>
                <a:gd name="T4" fmla="*/ 0 w 54"/>
                <a:gd name="T5" fmla="*/ 2147483647 h 16"/>
                <a:gd name="T6" fmla="*/ 2147483647 w 54"/>
                <a:gd name="T7" fmla="*/ 2147483647 h 16"/>
                <a:gd name="T8" fmla="*/ 2147483647 w 54"/>
                <a:gd name="T9" fmla="*/ 2147483647 h 16"/>
                <a:gd name="T10" fmla="*/ 2147483647 w 54"/>
                <a:gd name="T11" fmla="*/ 2147483647 h 16"/>
                <a:gd name="T12" fmla="*/ 2147483647 w 54"/>
                <a:gd name="T13" fmla="*/ 2147483647 h 16"/>
                <a:gd name="T14" fmla="*/ 2147483647 w 54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16"/>
                <a:gd name="T26" fmla="*/ 54 w 54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16">
                  <a:moveTo>
                    <a:pt x="12" y="0"/>
                  </a:moveTo>
                  <a:cubicBezTo>
                    <a:pt x="8" y="0"/>
                    <a:pt x="5" y="1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2" y="3"/>
                    <a:pt x="4" y="3"/>
                  </a:cubicBezTo>
                  <a:cubicBezTo>
                    <a:pt x="7" y="3"/>
                    <a:pt x="10" y="2"/>
                    <a:pt x="14" y="2"/>
                  </a:cubicBezTo>
                  <a:cubicBezTo>
                    <a:pt x="24" y="2"/>
                    <a:pt x="37" y="5"/>
                    <a:pt x="52" y="16"/>
                  </a:cubicBezTo>
                  <a:cubicBezTo>
                    <a:pt x="53" y="16"/>
                    <a:pt x="53" y="16"/>
                    <a:pt x="54" y="16"/>
                  </a:cubicBezTo>
                  <a:cubicBezTo>
                    <a:pt x="50" y="13"/>
                    <a:pt x="29" y="0"/>
                    <a:pt x="12" y="0"/>
                  </a:cubicBezTo>
                </a:path>
              </a:pathLst>
            </a:custGeom>
            <a:solidFill>
              <a:srgbClr val="D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4" name="Freeform 178"/>
            <p:cNvSpPr>
              <a:spLocks noEditPoints="1" noChangeArrowheads="1"/>
            </p:cNvSpPr>
            <p:nvPr/>
          </p:nvSpPr>
          <p:spPr bwMode="auto">
            <a:xfrm>
              <a:off x="3028951" y="736600"/>
              <a:ext cx="296863" cy="209550"/>
            </a:xfrm>
            <a:custGeom>
              <a:avLst/>
              <a:gdLst>
                <a:gd name="T0" fmla="*/ 2147483647 w 79"/>
                <a:gd name="T1" fmla="*/ 2147483647 h 56"/>
                <a:gd name="T2" fmla="*/ 2147483647 w 79"/>
                <a:gd name="T3" fmla="*/ 2147483647 h 56"/>
                <a:gd name="T4" fmla="*/ 2147483647 w 79"/>
                <a:gd name="T5" fmla="*/ 2147483647 h 56"/>
                <a:gd name="T6" fmla="*/ 2147483647 w 79"/>
                <a:gd name="T7" fmla="*/ 2147483647 h 56"/>
                <a:gd name="T8" fmla="*/ 2147483647 w 79"/>
                <a:gd name="T9" fmla="*/ 2147483647 h 56"/>
                <a:gd name="T10" fmla="*/ 2147483647 w 79"/>
                <a:gd name="T11" fmla="*/ 2147483647 h 56"/>
                <a:gd name="T12" fmla="*/ 2147483647 w 79"/>
                <a:gd name="T13" fmla="*/ 2147483647 h 56"/>
                <a:gd name="T14" fmla="*/ 2147483647 w 79"/>
                <a:gd name="T15" fmla="*/ 0 h 56"/>
                <a:gd name="T16" fmla="*/ 0 w 79"/>
                <a:gd name="T17" fmla="*/ 2147483647 h 56"/>
                <a:gd name="T18" fmla="*/ 0 w 79"/>
                <a:gd name="T19" fmla="*/ 2147483647 h 56"/>
                <a:gd name="T20" fmla="*/ 2147483647 w 79"/>
                <a:gd name="T21" fmla="*/ 0 h 56"/>
                <a:gd name="T22" fmla="*/ 2147483647 w 79"/>
                <a:gd name="T23" fmla="*/ 0 h 56"/>
                <a:gd name="T24" fmla="*/ 2147483647 w 79"/>
                <a:gd name="T25" fmla="*/ 0 h 56"/>
                <a:gd name="T26" fmla="*/ 2147483647 w 79"/>
                <a:gd name="T27" fmla="*/ 0 h 56"/>
                <a:gd name="T28" fmla="*/ 2147483647 w 79"/>
                <a:gd name="T29" fmla="*/ 0 h 56"/>
                <a:gd name="T30" fmla="*/ 2147483647 w 79"/>
                <a:gd name="T31" fmla="*/ 0 h 5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9"/>
                <a:gd name="T49" fmla="*/ 0 h 56"/>
                <a:gd name="T50" fmla="*/ 79 w 79"/>
                <a:gd name="T51" fmla="*/ 56 h 5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9" h="56">
                  <a:moveTo>
                    <a:pt x="79" y="48"/>
                  </a:moveTo>
                  <a:cubicBezTo>
                    <a:pt x="79" y="56"/>
                    <a:pt x="79" y="56"/>
                    <a:pt x="79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55"/>
                    <a:pt x="79" y="52"/>
                    <a:pt x="79" y="48"/>
                  </a:cubicBezTo>
                  <a:moveTo>
                    <a:pt x="61" y="17"/>
                  </a:moveTo>
                  <a:cubicBezTo>
                    <a:pt x="68" y="24"/>
                    <a:pt x="74" y="34"/>
                    <a:pt x="78" y="48"/>
                  </a:cubicBezTo>
                  <a:cubicBezTo>
                    <a:pt x="77" y="39"/>
                    <a:pt x="72" y="28"/>
                    <a:pt x="61" y="17"/>
                  </a:cubicBezTo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2" y="0"/>
                  </a:moveTo>
                  <a:cubicBezTo>
                    <a:pt x="9" y="0"/>
                    <a:pt x="6" y="0"/>
                    <a:pt x="3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5" name="Freeform 179"/>
            <p:cNvSpPr>
              <a:spLocks noChangeArrowheads="1"/>
            </p:cNvSpPr>
            <p:nvPr/>
          </p:nvSpPr>
          <p:spPr bwMode="auto">
            <a:xfrm>
              <a:off x="3021013" y="739775"/>
              <a:ext cx="7938" cy="1"/>
            </a:xfrm>
            <a:custGeom>
              <a:avLst/>
              <a:gdLst>
                <a:gd name="T0" fmla="*/ 2147483647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147483647 w 2"/>
                <a:gd name="T7" fmla="*/ 0 h 1"/>
                <a:gd name="T8" fmla="*/ 2147483647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7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6" name="Freeform 180"/>
            <p:cNvSpPr>
              <a:spLocks noEditPoints="1" noChangeArrowheads="1"/>
            </p:cNvSpPr>
            <p:nvPr/>
          </p:nvSpPr>
          <p:spPr bwMode="auto">
            <a:xfrm>
              <a:off x="3325813" y="946150"/>
              <a:ext cx="98425" cy="342900"/>
            </a:xfrm>
            <a:custGeom>
              <a:avLst/>
              <a:gdLst>
                <a:gd name="T0" fmla="*/ 2147483647 w 26"/>
                <a:gd name="T1" fmla="*/ 2147483647 h 91"/>
                <a:gd name="T2" fmla="*/ 2147483647 w 26"/>
                <a:gd name="T3" fmla="*/ 2147483647 h 91"/>
                <a:gd name="T4" fmla="*/ 2147483647 w 26"/>
                <a:gd name="T5" fmla="*/ 2147483647 h 91"/>
                <a:gd name="T6" fmla="*/ 2147483647 w 26"/>
                <a:gd name="T7" fmla="*/ 2147483647 h 91"/>
                <a:gd name="T8" fmla="*/ 2147483647 w 26"/>
                <a:gd name="T9" fmla="*/ 2147483647 h 91"/>
                <a:gd name="T10" fmla="*/ 2147483647 w 26"/>
                <a:gd name="T11" fmla="*/ 2147483647 h 91"/>
                <a:gd name="T12" fmla="*/ 2147483647 w 26"/>
                <a:gd name="T13" fmla="*/ 2147483647 h 91"/>
                <a:gd name="T14" fmla="*/ 0 w 26"/>
                <a:gd name="T15" fmla="*/ 0 h 91"/>
                <a:gd name="T16" fmla="*/ 0 w 26"/>
                <a:gd name="T17" fmla="*/ 2147483647 h 91"/>
                <a:gd name="T18" fmla="*/ 2147483647 w 26"/>
                <a:gd name="T19" fmla="*/ 2147483647 h 91"/>
                <a:gd name="T20" fmla="*/ 2147483647 w 26"/>
                <a:gd name="T21" fmla="*/ 2147483647 h 91"/>
                <a:gd name="T22" fmla="*/ 2147483647 w 26"/>
                <a:gd name="T23" fmla="*/ 0 h 91"/>
                <a:gd name="T24" fmla="*/ 0 w 26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"/>
                <a:gd name="T40" fmla="*/ 0 h 91"/>
                <a:gd name="T41" fmla="*/ 26 w 26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" h="91">
                  <a:moveTo>
                    <a:pt x="18" y="60"/>
                  </a:moveTo>
                  <a:cubicBezTo>
                    <a:pt x="20" y="70"/>
                    <a:pt x="20" y="86"/>
                    <a:pt x="20" y="91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2" y="87"/>
                    <a:pt x="23" y="77"/>
                    <a:pt x="18" y="60"/>
                  </a:cubicBezTo>
                  <a:moveTo>
                    <a:pt x="18" y="41"/>
                  </a:moveTo>
                  <a:cubicBezTo>
                    <a:pt x="17" y="50"/>
                    <a:pt x="16" y="51"/>
                    <a:pt x="18" y="60"/>
                  </a:cubicBezTo>
                  <a:cubicBezTo>
                    <a:pt x="18" y="60"/>
                    <a:pt x="17" y="50"/>
                    <a:pt x="18" y="4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2" y="10"/>
                    <a:pt x="20" y="30"/>
                  </a:cubicBezTo>
                  <a:cubicBezTo>
                    <a:pt x="20" y="32"/>
                    <a:pt x="19" y="34"/>
                    <a:pt x="19" y="36"/>
                  </a:cubicBezTo>
                  <a:cubicBezTo>
                    <a:pt x="19" y="36"/>
                    <a:pt x="26" y="13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1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7" name="Freeform 181"/>
            <p:cNvSpPr>
              <a:spLocks noChangeArrowheads="1"/>
            </p:cNvSpPr>
            <p:nvPr/>
          </p:nvSpPr>
          <p:spPr bwMode="auto">
            <a:xfrm>
              <a:off x="3402013" y="1284288"/>
              <a:ext cx="3175" cy="4763"/>
            </a:xfrm>
            <a:custGeom>
              <a:avLst/>
              <a:gdLst>
                <a:gd name="T0" fmla="*/ 2147483647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2147483647 h 1"/>
                <a:gd name="T8" fmla="*/ 214748364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solidFill>
              <a:srgbClr val="D2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8" name="Freeform 182"/>
            <p:cNvSpPr>
              <a:spLocks noChangeArrowheads="1"/>
            </p:cNvSpPr>
            <p:nvPr/>
          </p:nvSpPr>
          <p:spPr bwMode="auto">
            <a:xfrm>
              <a:off x="3325813" y="946150"/>
              <a:ext cx="1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147483647 h 1"/>
                <a:gd name="T4" fmla="*/ 0 w 1"/>
                <a:gd name="T5" fmla="*/ 2147483647 h 1"/>
                <a:gd name="T6" fmla="*/ 0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2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79" name="Freeform 183"/>
            <p:cNvSpPr>
              <a:spLocks noEditPoints="1" noChangeArrowheads="1"/>
            </p:cNvSpPr>
            <p:nvPr/>
          </p:nvSpPr>
          <p:spPr bwMode="auto">
            <a:xfrm>
              <a:off x="3073401" y="1154113"/>
              <a:ext cx="76200" cy="63500"/>
            </a:xfrm>
            <a:custGeom>
              <a:avLst/>
              <a:gdLst>
                <a:gd name="T0" fmla="*/ 2147483647 w 20"/>
                <a:gd name="T1" fmla="*/ 2147483647 h 17"/>
                <a:gd name="T2" fmla="*/ 2147483647 w 20"/>
                <a:gd name="T3" fmla="*/ 2147483647 h 17"/>
                <a:gd name="T4" fmla="*/ 2147483647 w 20"/>
                <a:gd name="T5" fmla="*/ 2147483647 h 17"/>
                <a:gd name="T6" fmla="*/ 2147483647 w 20"/>
                <a:gd name="T7" fmla="*/ 2147483647 h 17"/>
                <a:gd name="T8" fmla="*/ 0 w 20"/>
                <a:gd name="T9" fmla="*/ 0 h 17"/>
                <a:gd name="T10" fmla="*/ 0 w 20"/>
                <a:gd name="T11" fmla="*/ 0 h 17"/>
                <a:gd name="T12" fmla="*/ 2147483647 w 20"/>
                <a:gd name="T13" fmla="*/ 2147483647 h 17"/>
                <a:gd name="T14" fmla="*/ 2147483647 w 20"/>
                <a:gd name="T15" fmla="*/ 2147483647 h 17"/>
                <a:gd name="T16" fmla="*/ 2147483647 w 20"/>
                <a:gd name="T17" fmla="*/ 2147483647 h 17"/>
                <a:gd name="T18" fmla="*/ 0 w 20"/>
                <a:gd name="T19" fmla="*/ 0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7"/>
                <a:gd name="T32" fmla="*/ 20 w 20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7">
                  <a:moveTo>
                    <a:pt x="20" y="7"/>
                  </a:moveTo>
                  <a:cubicBezTo>
                    <a:pt x="16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6" y="17"/>
                    <a:pt x="20" y="7"/>
                    <a:pt x="20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4" y="8"/>
                    <a:pt x="4" y="11"/>
                    <a:pt x="3" y="13"/>
                  </a:cubicBezTo>
                  <a:cubicBezTo>
                    <a:pt x="5" y="8"/>
                    <a:pt x="3" y="4"/>
                    <a:pt x="0" y="0"/>
                  </a:cubicBezTo>
                </a:path>
              </a:pathLst>
            </a:custGeom>
            <a:solidFill>
              <a:srgbClr val="7D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0" name="Freeform 184"/>
            <p:cNvSpPr>
              <a:spLocks noEditPoints="1" noChangeArrowheads="1"/>
            </p:cNvSpPr>
            <p:nvPr/>
          </p:nvSpPr>
          <p:spPr bwMode="auto">
            <a:xfrm>
              <a:off x="3078163" y="1160463"/>
              <a:ext cx="6350" cy="57150"/>
            </a:xfrm>
            <a:custGeom>
              <a:avLst/>
              <a:gdLst>
                <a:gd name="T0" fmla="*/ 2147483647 w 2"/>
                <a:gd name="T1" fmla="*/ 2147483647 h 15"/>
                <a:gd name="T2" fmla="*/ 2147483647 w 2"/>
                <a:gd name="T3" fmla="*/ 2147483647 h 15"/>
                <a:gd name="T4" fmla="*/ 2147483647 w 2"/>
                <a:gd name="T5" fmla="*/ 2147483647 h 15"/>
                <a:gd name="T6" fmla="*/ 2147483647 w 2"/>
                <a:gd name="T7" fmla="*/ 2147483647 h 15"/>
                <a:gd name="T8" fmla="*/ 0 w 2"/>
                <a:gd name="T9" fmla="*/ 0 h 15"/>
                <a:gd name="T10" fmla="*/ 2147483647 w 2"/>
                <a:gd name="T11" fmla="*/ 2147483647 h 15"/>
                <a:gd name="T12" fmla="*/ 0 w 2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5"/>
                <a:gd name="T23" fmla="*/ 2 w 2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moveTo>
                    <a:pt x="0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8006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1" name="Freeform 185"/>
            <p:cNvSpPr>
              <a:spLocks noChangeArrowheads="1"/>
            </p:cNvSpPr>
            <p:nvPr/>
          </p:nvSpPr>
          <p:spPr bwMode="auto">
            <a:xfrm>
              <a:off x="3073401" y="1127125"/>
              <a:ext cx="82550" cy="90488"/>
            </a:xfrm>
            <a:custGeom>
              <a:avLst/>
              <a:gdLst>
                <a:gd name="T0" fmla="*/ 2147483647 w 22"/>
                <a:gd name="T1" fmla="*/ 0 h 24"/>
                <a:gd name="T2" fmla="*/ 0 w 22"/>
                <a:gd name="T3" fmla="*/ 2147483647 h 24"/>
                <a:gd name="T4" fmla="*/ 2147483647 w 22"/>
                <a:gd name="T5" fmla="*/ 2147483647 h 24"/>
                <a:gd name="T6" fmla="*/ 2147483647 w 22"/>
                <a:gd name="T7" fmla="*/ 2147483647 h 24"/>
                <a:gd name="T8" fmla="*/ 2147483647 w 22"/>
                <a:gd name="T9" fmla="*/ 2147483647 h 24"/>
                <a:gd name="T10" fmla="*/ 2147483647 w 22"/>
                <a:gd name="T11" fmla="*/ 2147483647 h 24"/>
                <a:gd name="T12" fmla="*/ 2147483647 w 22"/>
                <a:gd name="T13" fmla="*/ 2147483647 h 24"/>
                <a:gd name="T14" fmla="*/ 2147483647 w 22"/>
                <a:gd name="T15" fmla="*/ 2147483647 h 24"/>
                <a:gd name="T16" fmla="*/ 2147483647 w 22"/>
                <a:gd name="T17" fmla="*/ 2147483647 h 24"/>
                <a:gd name="T18" fmla="*/ 2147483647 w 22"/>
                <a:gd name="T19" fmla="*/ 0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"/>
                <a:gd name="T31" fmla="*/ 0 h 24"/>
                <a:gd name="T32" fmla="*/ 22 w 22"/>
                <a:gd name="T33" fmla="*/ 24 h 2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" h="24">
                  <a:moveTo>
                    <a:pt x="13" y="0"/>
                  </a:moveTo>
                  <a:cubicBezTo>
                    <a:pt x="6" y="0"/>
                    <a:pt x="0" y="7"/>
                    <a:pt x="0" y="7"/>
                  </a:cubicBezTo>
                  <a:cubicBezTo>
                    <a:pt x="3" y="11"/>
                    <a:pt x="5" y="15"/>
                    <a:pt x="3" y="20"/>
                  </a:cubicBezTo>
                  <a:cubicBezTo>
                    <a:pt x="3" y="22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6" y="23"/>
                    <a:pt x="20" y="14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5"/>
                    <a:pt x="17" y="1"/>
                    <a:pt x="17" y="1"/>
                  </a:cubicBezTo>
                  <a:cubicBezTo>
                    <a:pt x="16" y="0"/>
                    <a:pt x="14" y="0"/>
                    <a:pt x="13" y="0"/>
                  </a:cubicBezTo>
                </a:path>
              </a:pathLst>
            </a:custGeom>
            <a:solidFill>
              <a:srgbClr val="7A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2" name="Freeform 186"/>
            <p:cNvSpPr>
              <a:spLocks noChangeArrowheads="1"/>
            </p:cNvSpPr>
            <p:nvPr/>
          </p:nvSpPr>
          <p:spPr bwMode="auto">
            <a:xfrm>
              <a:off x="2092326" y="1946275"/>
              <a:ext cx="241300" cy="315913"/>
            </a:xfrm>
            <a:custGeom>
              <a:avLst/>
              <a:gdLst>
                <a:gd name="T0" fmla="*/ 2147483647 w 64"/>
                <a:gd name="T1" fmla="*/ 0 h 84"/>
                <a:gd name="T2" fmla="*/ 0 w 64"/>
                <a:gd name="T3" fmla="*/ 2147483647 h 84"/>
                <a:gd name="T4" fmla="*/ 2147483647 w 64"/>
                <a:gd name="T5" fmla="*/ 2147483647 h 84"/>
                <a:gd name="T6" fmla="*/ 2147483647 w 64"/>
                <a:gd name="T7" fmla="*/ 2147483647 h 84"/>
                <a:gd name="T8" fmla="*/ 2147483647 w 64"/>
                <a:gd name="T9" fmla="*/ 2147483647 h 84"/>
                <a:gd name="T10" fmla="*/ 2147483647 w 64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84"/>
                <a:gd name="T20" fmla="*/ 64 w 64"/>
                <a:gd name="T21" fmla="*/ 84 h 8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84">
                  <a:moveTo>
                    <a:pt x="62" y="0"/>
                  </a:moveTo>
                  <a:cubicBezTo>
                    <a:pt x="62" y="0"/>
                    <a:pt x="13" y="51"/>
                    <a:pt x="0" y="73"/>
                  </a:cubicBezTo>
                  <a:cubicBezTo>
                    <a:pt x="0" y="73"/>
                    <a:pt x="32" y="84"/>
                    <a:pt x="48" y="61"/>
                  </a:cubicBezTo>
                  <a:cubicBezTo>
                    <a:pt x="64" y="37"/>
                    <a:pt x="61" y="35"/>
                    <a:pt x="64" y="7"/>
                  </a:cubicBezTo>
                  <a:cubicBezTo>
                    <a:pt x="64" y="1"/>
                    <a:pt x="64" y="1"/>
                    <a:pt x="64" y="1"/>
                  </a:cubicBezTo>
                  <a:lnTo>
                    <a:pt x="62" y="0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3" name="Freeform 187"/>
            <p:cNvSpPr>
              <a:spLocks noChangeArrowheads="1"/>
            </p:cNvSpPr>
            <p:nvPr/>
          </p:nvSpPr>
          <p:spPr bwMode="auto">
            <a:xfrm>
              <a:off x="1719263" y="1717675"/>
              <a:ext cx="381000" cy="379413"/>
            </a:xfrm>
            <a:custGeom>
              <a:avLst/>
              <a:gdLst>
                <a:gd name="T0" fmla="*/ 2147483647 w 101"/>
                <a:gd name="T1" fmla="*/ 2147483647 h 101"/>
                <a:gd name="T2" fmla="*/ 2147483647 w 101"/>
                <a:gd name="T3" fmla="*/ 2147483647 h 101"/>
                <a:gd name="T4" fmla="*/ 0 w 101"/>
                <a:gd name="T5" fmla="*/ 0 h 101"/>
                <a:gd name="T6" fmla="*/ 2147483647 w 101"/>
                <a:gd name="T7" fmla="*/ 2147483647 h 101"/>
                <a:gd name="T8" fmla="*/ 2147483647 w 101"/>
                <a:gd name="T9" fmla="*/ 2147483647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101"/>
                <a:gd name="T17" fmla="*/ 101 w 101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101">
                  <a:moveTo>
                    <a:pt x="78" y="94"/>
                  </a:moveTo>
                  <a:cubicBezTo>
                    <a:pt x="78" y="94"/>
                    <a:pt x="101" y="57"/>
                    <a:pt x="59" y="25"/>
                  </a:cubicBezTo>
                  <a:cubicBezTo>
                    <a:pt x="59" y="25"/>
                    <a:pt x="34" y="6"/>
                    <a:pt x="0" y="0"/>
                  </a:cubicBezTo>
                  <a:cubicBezTo>
                    <a:pt x="0" y="0"/>
                    <a:pt x="42" y="44"/>
                    <a:pt x="72" y="101"/>
                  </a:cubicBezTo>
                  <a:lnTo>
                    <a:pt x="78" y="94"/>
                  </a:ln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4" name="Freeform 188"/>
            <p:cNvSpPr>
              <a:spLocks noChangeArrowheads="1"/>
            </p:cNvSpPr>
            <p:nvPr/>
          </p:nvSpPr>
          <p:spPr bwMode="auto">
            <a:xfrm>
              <a:off x="1712913" y="2141538"/>
              <a:ext cx="346075" cy="274638"/>
            </a:xfrm>
            <a:custGeom>
              <a:avLst/>
              <a:gdLst>
                <a:gd name="T0" fmla="*/ 2147483647 w 92"/>
                <a:gd name="T1" fmla="*/ 2147483647 h 73"/>
                <a:gd name="T2" fmla="*/ 2147483647 w 92"/>
                <a:gd name="T3" fmla="*/ 2147483647 h 73"/>
                <a:gd name="T4" fmla="*/ 2147483647 w 92"/>
                <a:gd name="T5" fmla="*/ 2147483647 h 73"/>
                <a:gd name="T6" fmla="*/ 2147483647 w 92"/>
                <a:gd name="T7" fmla="*/ 2147483647 h 73"/>
                <a:gd name="T8" fmla="*/ 2147483647 w 92"/>
                <a:gd name="T9" fmla="*/ 214748364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2"/>
                <a:gd name="T16" fmla="*/ 0 h 73"/>
                <a:gd name="T17" fmla="*/ 92 w 92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2" h="73">
                  <a:moveTo>
                    <a:pt x="92" y="25"/>
                  </a:moveTo>
                  <a:cubicBezTo>
                    <a:pt x="92" y="25"/>
                    <a:pt x="84" y="10"/>
                    <a:pt x="67" y="8"/>
                  </a:cubicBezTo>
                  <a:cubicBezTo>
                    <a:pt x="67" y="8"/>
                    <a:pt x="35" y="0"/>
                    <a:pt x="17" y="22"/>
                  </a:cubicBezTo>
                  <a:cubicBezTo>
                    <a:pt x="17" y="22"/>
                    <a:pt x="0" y="41"/>
                    <a:pt x="3" y="73"/>
                  </a:cubicBezTo>
                  <a:cubicBezTo>
                    <a:pt x="3" y="73"/>
                    <a:pt x="57" y="25"/>
                    <a:pt x="92" y="25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5" name="Freeform 189"/>
            <p:cNvSpPr>
              <a:spLocks noChangeArrowheads="1"/>
            </p:cNvSpPr>
            <p:nvPr/>
          </p:nvSpPr>
          <p:spPr bwMode="auto">
            <a:xfrm>
              <a:off x="2306638" y="2616200"/>
              <a:ext cx="142875" cy="288925"/>
            </a:xfrm>
            <a:custGeom>
              <a:avLst/>
              <a:gdLst>
                <a:gd name="T0" fmla="*/ 2147483647 w 38"/>
                <a:gd name="T1" fmla="*/ 0 h 77"/>
                <a:gd name="T2" fmla="*/ 2147483647 w 38"/>
                <a:gd name="T3" fmla="*/ 2147483647 h 77"/>
                <a:gd name="T4" fmla="*/ 2147483647 w 38"/>
                <a:gd name="T5" fmla="*/ 2147483647 h 77"/>
                <a:gd name="T6" fmla="*/ 2147483647 w 38"/>
                <a:gd name="T7" fmla="*/ 2147483647 h 77"/>
                <a:gd name="T8" fmla="*/ 2147483647 w 38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77"/>
                <a:gd name="T17" fmla="*/ 38 w 38"/>
                <a:gd name="T18" fmla="*/ 77 h 7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77">
                  <a:moveTo>
                    <a:pt x="6" y="0"/>
                  </a:moveTo>
                  <a:cubicBezTo>
                    <a:pt x="6" y="0"/>
                    <a:pt x="16" y="9"/>
                    <a:pt x="24" y="16"/>
                  </a:cubicBezTo>
                  <a:cubicBezTo>
                    <a:pt x="24" y="16"/>
                    <a:pt x="38" y="27"/>
                    <a:pt x="32" y="50"/>
                  </a:cubicBezTo>
                  <a:cubicBezTo>
                    <a:pt x="32" y="50"/>
                    <a:pt x="30" y="70"/>
                    <a:pt x="14" y="77"/>
                  </a:cubicBezTo>
                  <a:cubicBezTo>
                    <a:pt x="14" y="77"/>
                    <a:pt x="0" y="27"/>
                    <a:pt x="6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6" name="Freeform 190"/>
            <p:cNvSpPr>
              <a:spLocks noChangeArrowheads="1"/>
            </p:cNvSpPr>
            <p:nvPr/>
          </p:nvSpPr>
          <p:spPr bwMode="auto">
            <a:xfrm>
              <a:off x="2363788" y="2921000"/>
              <a:ext cx="112713" cy="314325"/>
            </a:xfrm>
            <a:custGeom>
              <a:avLst/>
              <a:gdLst>
                <a:gd name="T0" fmla="*/ 2147483647 w 30"/>
                <a:gd name="T1" fmla="*/ 0 h 84"/>
                <a:gd name="T2" fmla="*/ 2147483647 w 30"/>
                <a:gd name="T3" fmla="*/ 2147483647 h 84"/>
                <a:gd name="T4" fmla="*/ 2147483647 w 30"/>
                <a:gd name="T5" fmla="*/ 2147483647 h 84"/>
                <a:gd name="T6" fmla="*/ 0 w 30"/>
                <a:gd name="T7" fmla="*/ 2147483647 h 84"/>
                <a:gd name="T8" fmla="*/ 2147483647 w 30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84"/>
                <a:gd name="T17" fmla="*/ 30 w 30"/>
                <a:gd name="T18" fmla="*/ 84 h 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84">
                  <a:moveTo>
                    <a:pt x="4" y="0"/>
                  </a:moveTo>
                  <a:cubicBezTo>
                    <a:pt x="4" y="0"/>
                    <a:pt x="30" y="16"/>
                    <a:pt x="28" y="40"/>
                  </a:cubicBezTo>
                  <a:cubicBezTo>
                    <a:pt x="28" y="40"/>
                    <a:pt x="25" y="71"/>
                    <a:pt x="10" y="78"/>
                  </a:cubicBezTo>
                  <a:cubicBezTo>
                    <a:pt x="10" y="78"/>
                    <a:pt x="0" y="82"/>
                    <a:pt x="0" y="84"/>
                  </a:cubicBezTo>
                  <a:cubicBezTo>
                    <a:pt x="0" y="84"/>
                    <a:pt x="25" y="43"/>
                    <a:pt x="4" y="0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087" name="Freeform 191"/>
            <p:cNvSpPr>
              <a:spLocks noChangeArrowheads="1"/>
            </p:cNvSpPr>
            <p:nvPr/>
          </p:nvSpPr>
          <p:spPr bwMode="auto">
            <a:xfrm>
              <a:off x="2524126" y="2676525"/>
              <a:ext cx="425450" cy="198438"/>
            </a:xfrm>
            <a:custGeom>
              <a:avLst/>
              <a:gdLst>
                <a:gd name="T0" fmla="*/ 2147483647 w 113"/>
                <a:gd name="T1" fmla="*/ 2147483647 h 53"/>
                <a:gd name="T2" fmla="*/ 2147483647 w 113"/>
                <a:gd name="T3" fmla="*/ 2147483647 h 53"/>
                <a:gd name="T4" fmla="*/ 2147483647 w 113"/>
                <a:gd name="T5" fmla="*/ 2147483647 h 53"/>
                <a:gd name="T6" fmla="*/ 0 w 113"/>
                <a:gd name="T7" fmla="*/ 2147483647 h 53"/>
                <a:gd name="T8" fmla="*/ 2147483647 w 113"/>
                <a:gd name="T9" fmla="*/ 2147483647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3"/>
                <a:gd name="T16" fmla="*/ 0 h 53"/>
                <a:gd name="T17" fmla="*/ 113 w 113"/>
                <a:gd name="T18" fmla="*/ 53 h 5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3" h="53">
                  <a:moveTo>
                    <a:pt x="113" y="38"/>
                  </a:moveTo>
                  <a:cubicBezTo>
                    <a:pt x="113" y="38"/>
                    <a:pt x="104" y="32"/>
                    <a:pt x="98" y="26"/>
                  </a:cubicBezTo>
                  <a:cubicBezTo>
                    <a:pt x="93" y="19"/>
                    <a:pt x="68" y="0"/>
                    <a:pt x="44" y="7"/>
                  </a:cubicBezTo>
                  <a:cubicBezTo>
                    <a:pt x="20" y="13"/>
                    <a:pt x="3" y="35"/>
                    <a:pt x="0" y="53"/>
                  </a:cubicBezTo>
                  <a:cubicBezTo>
                    <a:pt x="0" y="53"/>
                    <a:pt x="71" y="27"/>
                    <a:pt x="113" y="38"/>
                  </a:cubicBezTo>
                  <a:close/>
                </a:path>
              </a:pathLst>
            </a:custGeom>
            <a:solidFill>
              <a:srgbClr val="579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7892" name="组合 247"/>
          <p:cNvGrpSpPr/>
          <p:nvPr/>
        </p:nvGrpSpPr>
        <p:grpSpPr bwMode="auto">
          <a:xfrm>
            <a:off x="1668463" y="4343400"/>
            <a:ext cx="2711450" cy="1555750"/>
            <a:chOff x="0" y="0"/>
            <a:chExt cx="2711614" cy="1557205"/>
          </a:xfrm>
        </p:grpSpPr>
        <p:sp>
          <p:nvSpPr>
            <p:cNvPr id="37899" name="文本框 248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900" name="矩形 249"/>
            <p:cNvSpPr>
              <a:spLocks noChangeArrowheads="1"/>
            </p:cNvSpPr>
            <p:nvPr/>
          </p:nvSpPr>
          <p:spPr bwMode="auto">
            <a:xfrm>
              <a:off x="715692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7893" name="组合 250"/>
          <p:cNvGrpSpPr/>
          <p:nvPr/>
        </p:nvGrpSpPr>
        <p:grpSpPr bwMode="auto">
          <a:xfrm>
            <a:off x="7808913" y="3738563"/>
            <a:ext cx="2713037" cy="1557337"/>
            <a:chOff x="0" y="0"/>
            <a:chExt cx="2712367" cy="1557205"/>
          </a:xfrm>
        </p:grpSpPr>
        <p:sp>
          <p:nvSpPr>
            <p:cNvPr id="37897" name="文本框 251"/>
            <p:cNvSpPr>
              <a:spLocks noChangeArrowheads="1"/>
            </p:cNvSpPr>
            <p:nvPr/>
          </p:nvSpPr>
          <p:spPr bwMode="auto">
            <a:xfrm>
              <a:off x="753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898" name="矩形 252"/>
            <p:cNvSpPr>
              <a:spLocks noChangeArrowheads="1"/>
            </p:cNvSpPr>
            <p:nvPr/>
          </p:nvSpPr>
          <p:spPr bwMode="auto">
            <a:xfrm>
              <a:off x="0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37894" name="组合 1"/>
          <p:cNvGrpSpPr/>
          <p:nvPr/>
        </p:nvGrpSpPr>
        <p:grpSpPr bwMode="auto">
          <a:xfrm>
            <a:off x="4594225" y="1377950"/>
            <a:ext cx="2711450" cy="1555750"/>
            <a:chOff x="0" y="0"/>
            <a:chExt cx="2711614" cy="1557205"/>
          </a:xfrm>
        </p:grpSpPr>
        <p:sp>
          <p:nvSpPr>
            <p:cNvPr id="37895" name="文本框 254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37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37896" name="矩形 255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891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39094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5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6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7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8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099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0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1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2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3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4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5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6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7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108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891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1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891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1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892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2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3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894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8941" name="组合 34"/>
          <p:cNvGrpSpPr/>
          <p:nvPr/>
        </p:nvGrpSpPr>
        <p:grpSpPr bwMode="auto">
          <a:xfrm>
            <a:off x="1828800" y="2028825"/>
            <a:ext cx="1217613" cy="1633538"/>
            <a:chOff x="0" y="0"/>
            <a:chExt cx="1218882" cy="1634442"/>
          </a:xfrm>
        </p:grpSpPr>
        <p:grpSp>
          <p:nvGrpSpPr>
            <p:cNvPr id="39057" name="组合 27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9059" name="组合 59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9061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2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3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4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5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6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7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8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69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0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1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2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3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4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5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6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7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8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79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0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1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2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3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4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5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6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7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8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89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0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1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2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93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060" name="空心弧 1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9058" name="TextBox 42"/>
            <p:cNvSpPr>
              <a:spLocks noChangeArrowheads="1"/>
            </p:cNvSpPr>
            <p:nvPr/>
          </p:nvSpPr>
          <p:spPr bwMode="auto">
            <a:xfrm>
              <a:off x="0" y="1234332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2" name="组合 31"/>
          <p:cNvGrpSpPr/>
          <p:nvPr/>
        </p:nvGrpSpPr>
        <p:grpSpPr bwMode="auto">
          <a:xfrm>
            <a:off x="4267200" y="2867025"/>
            <a:ext cx="1217613" cy="1577975"/>
            <a:chOff x="0" y="0"/>
            <a:chExt cx="1218882" cy="1576535"/>
          </a:xfrm>
        </p:grpSpPr>
        <p:grpSp>
          <p:nvGrpSpPr>
            <p:cNvPr id="39020" name="组合 230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9022" name="组合 231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9024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5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6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7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8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29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0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1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2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3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4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5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6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7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8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39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0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1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2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3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4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5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6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7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8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49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0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1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2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3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4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5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56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9023" name="空心弧 232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9021" name="TextBox 42"/>
            <p:cNvSpPr>
              <a:spLocks noChangeArrowheads="1"/>
            </p:cNvSpPr>
            <p:nvPr/>
          </p:nvSpPr>
          <p:spPr bwMode="auto">
            <a:xfrm>
              <a:off x="0" y="1176425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3" name="组合 32"/>
          <p:cNvGrpSpPr/>
          <p:nvPr/>
        </p:nvGrpSpPr>
        <p:grpSpPr bwMode="auto">
          <a:xfrm>
            <a:off x="6705600" y="2028825"/>
            <a:ext cx="1217613" cy="1598613"/>
            <a:chOff x="0" y="0"/>
            <a:chExt cx="1218882" cy="1598791"/>
          </a:xfrm>
        </p:grpSpPr>
        <p:grpSp>
          <p:nvGrpSpPr>
            <p:cNvPr id="38983" name="组合 302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8985" name="组合 303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8987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8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9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0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1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2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3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4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5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6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7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8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99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0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1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2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3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4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5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6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7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8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09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0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1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2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3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4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5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6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7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8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9019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8986" name="空心弧 304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8984" name="TextBox 42"/>
            <p:cNvSpPr>
              <a:spLocks noChangeArrowheads="1"/>
            </p:cNvSpPr>
            <p:nvPr/>
          </p:nvSpPr>
          <p:spPr bwMode="auto">
            <a:xfrm>
              <a:off x="0" y="1198681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38944" name="组合 33"/>
          <p:cNvGrpSpPr/>
          <p:nvPr/>
        </p:nvGrpSpPr>
        <p:grpSpPr bwMode="auto">
          <a:xfrm>
            <a:off x="9144000" y="2867025"/>
            <a:ext cx="1217613" cy="1673225"/>
            <a:chOff x="0" y="0"/>
            <a:chExt cx="1218882" cy="1673403"/>
          </a:xfrm>
        </p:grpSpPr>
        <p:grpSp>
          <p:nvGrpSpPr>
            <p:cNvPr id="38946" name="组合 338"/>
            <p:cNvGrpSpPr/>
            <p:nvPr/>
          </p:nvGrpSpPr>
          <p:grpSpPr bwMode="auto">
            <a:xfrm>
              <a:off x="77498" y="0"/>
              <a:ext cx="1063886" cy="1063886"/>
              <a:chOff x="0" y="0"/>
              <a:chExt cx="1063886" cy="1063886"/>
            </a:xfrm>
          </p:grpSpPr>
          <p:grpSp>
            <p:nvGrpSpPr>
              <p:cNvPr id="38948" name="组合 339"/>
              <p:cNvGrpSpPr/>
              <p:nvPr/>
            </p:nvGrpSpPr>
            <p:grpSpPr bwMode="auto">
              <a:xfrm>
                <a:off x="132626" y="276356"/>
                <a:ext cx="749301" cy="561975"/>
                <a:chOff x="0" y="0"/>
                <a:chExt cx="749301" cy="561975"/>
              </a:xfrm>
            </p:grpSpPr>
            <p:sp>
              <p:nvSpPr>
                <p:cNvPr id="38950" name="Freeform 3217"/>
                <p:cNvSpPr>
                  <a:spLocks noChangeArrowheads="1"/>
                </p:cNvSpPr>
                <p:nvPr/>
              </p:nvSpPr>
              <p:spPr bwMode="auto">
                <a:xfrm>
                  <a:off x="547688" y="41275"/>
                  <a:ext cx="201613" cy="130175"/>
                </a:xfrm>
                <a:custGeom>
                  <a:avLst/>
                  <a:gdLst>
                    <a:gd name="T0" fmla="*/ 2147483647 w 156"/>
                    <a:gd name="T1" fmla="*/ 2147483647 h 100"/>
                    <a:gd name="T2" fmla="*/ 2147483647 w 156"/>
                    <a:gd name="T3" fmla="*/ 2147483647 h 100"/>
                    <a:gd name="T4" fmla="*/ 0 w 156"/>
                    <a:gd name="T5" fmla="*/ 2147483647 h 100"/>
                    <a:gd name="T6" fmla="*/ 2147483647 w 156"/>
                    <a:gd name="T7" fmla="*/ 2147483647 h 100"/>
                    <a:gd name="T8" fmla="*/ 2147483647 w 156"/>
                    <a:gd name="T9" fmla="*/ 2147483647 h 100"/>
                    <a:gd name="T10" fmla="*/ 2147483647 w 156"/>
                    <a:gd name="T11" fmla="*/ 2147483647 h 1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6"/>
                    <a:gd name="T19" fmla="*/ 0 h 100"/>
                    <a:gd name="T20" fmla="*/ 156 w 156"/>
                    <a:gd name="T21" fmla="*/ 100 h 100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6" h="100">
                      <a:moveTo>
                        <a:pt x="156" y="3"/>
                      </a:moveTo>
                      <a:cubicBezTo>
                        <a:pt x="124" y="7"/>
                        <a:pt x="82" y="0"/>
                        <a:pt x="55" y="21"/>
                      </a:cubicBezTo>
                      <a:cubicBezTo>
                        <a:pt x="30" y="40"/>
                        <a:pt x="15" y="71"/>
                        <a:pt x="0" y="98"/>
                      </a:cubicBezTo>
                      <a:cubicBezTo>
                        <a:pt x="32" y="100"/>
                        <a:pt x="60" y="93"/>
                        <a:pt x="88" y="76"/>
                      </a:cubicBezTo>
                      <a:cubicBezTo>
                        <a:pt x="101" y="67"/>
                        <a:pt x="113" y="56"/>
                        <a:pt x="125" y="44"/>
                      </a:cubicBezTo>
                      <a:cubicBezTo>
                        <a:pt x="130" y="39"/>
                        <a:pt x="151" y="3"/>
                        <a:pt x="156" y="3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1" name="Freeform 3218"/>
                <p:cNvSpPr>
                  <a:spLocks noChangeArrowheads="1"/>
                </p:cNvSpPr>
                <p:nvPr/>
              </p:nvSpPr>
              <p:spPr bwMode="auto">
                <a:xfrm>
                  <a:off x="558800" y="61912"/>
                  <a:ext cx="165100" cy="104775"/>
                </a:xfrm>
                <a:custGeom>
                  <a:avLst/>
                  <a:gdLst>
                    <a:gd name="T0" fmla="*/ 2147483647 w 127"/>
                    <a:gd name="T1" fmla="*/ 2147483647 h 80"/>
                    <a:gd name="T2" fmla="*/ 2147483647 w 127"/>
                    <a:gd name="T3" fmla="*/ 2147483647 h 80"/>
                    <a:gd name="T4" fmla="*/ 2147483647 w 127"/>
                    <a:gd name="T5" fmla="*/ 2147483647 h 80"/>
                    <a:gd name="T6" fmla="*/ 2147483647 w 127"/>
                    <a:gd name="T7" fmla="*/ 0 h 80"/>
                    <a:gd name="T8" fmla="*/ 2147483647 w 127"/>
                    <a:gd name="T9" fmla="*/ 2147483647 h 80"/>
                    <a:gd name="T10" fmla="*/ 2147483647 w 127"/>
                    <a:gd name="T11" fmla="*/ 2147483647 h 80"/>
                    <a:gd name="T12" fmla="*/ 2147483647 w 127"/>
                    <a:gd name="T13" fmla="*/ 2147483647 h 80"/>
                    <a:gd name="T14" fmla="*/ 0 w 127"/>
                    <a:gd name="T15" fmla="*/ 2147483647 h 80"/>
                    <a:gd name="T16" fmla="*/ 2147483647 w 127"/>
                    <a:gd name="T17" fmla="*/ 2147483647 h 80"/>
                    <a:gd name="T18" fmla="*/ 2147483647 w 127"/>
                    <a:gd name="T19" fmla="*/ 2147483647 h 80"/>
                    <a:gd name="T20" fmla="*/ 2147483647 w 127"/>
                    <a:gd name="T21" fmla="*/ 2147483647 h 80"/>
                    <a:gd name="T22" fmla="*/ 2147483647 w 127"/>
                    <a:gd name="T23" fmla="*/ 2147483647 h 80"/>
                    <a:gd name="T24" fmla="*/ 2147483647 w 127"/>
                    <a:gd name="T25" fmla="*/ 2147483647 h 80"/>
                    <a:gd name="T26" fmla="*/ 2147483647 w 127"/>
                    <a:gd name="T27" fmla="*/ 2147483647 h 80"/>
                    <a:gd name="T28" fmla="*/ 2147483647 w 127"/>
                    <a:gd name="T29" fmla="*/ 2147483647 h 8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27"/>
                    <a:gd name="T46" fmla="*/ 0 h 80"/>
                    <a:gd name="T47" fmla="*/ 127 w 127"/>
                    <a:gd name="T48" fmla="*/ 80 h 8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27" h="80">
                      <a:moveTo>
                        <a:pt x="77" y="42"/>
                      </a:moveTo>
                      <a:cubicBezTo>
                        <a:pt x="77" y="42"/>
                        <a:pt x="87" y="35"/>
                        <a:pt x="89" y="34"/>
                      </a:cubicBezTo>
                      <a:cubicBezTo>
                        <a:pt x="93" y="30"/>
                        <a:pt x="97" y="25"/>
                        <a:pt x="100" y="20"/>
                      </a:cubicBezTo>
                      <a:cubicBezTo>
                        <a:pt x="106" y="13"/>
                        <a:pt x="115" y="1"/>
                        <a:pt x="125" y="0"/>
                      </a:cubicBezTo>
                      <a:cubicBezTo>
                        <a:pt x="127" y="0"/>
                        <a:pt x="121" y="11"/>
                        <a:pt x="121" y="12"/>
                      </a:cubicBezTo>
                      <a:cubicBezTo>
                        <a:pt x="118" y="16"/>
                        <a:pt x="114" y="18"/>
                        <a:pt x="111" y="21"/>
                      </a:cubicBezTo>
                      <a:cubicBezTo>
                        <a:pt x="102" y="33"/>
                        <a:pt x="91" y="49"/>
                        <a:pt x="77" y="55"/>
                      </a:cubicBezTo>
                      <a:cubicBezTo>
                        <a:pt x="51" y="65"/>
                        <a:pt x="27" y="76"/>
                        <a:pt x="0" y="80"/>
                      </a:cubicBezTo>
                      <a:cubicBezTo>
                        <a:pt x="2" y="80"/>
                        <a:pt x="6" y="73"/>
                        <a:pt x="8" y="71"/>
                      </a:cubicBezTo>
                      <a:cubicBezTo>
                        <a:pt x="12" y="68"/>
                        <a:pt x="16" y="67"/>
                        <a:pt x="20" y="65"/>
                      </a:cubicBezTo>
                      <a:cubicBezTo>
                        <a:pt x="26" y="62"/>
                        <a:pt x="32" y="55"/>
                        <a:pt x="38" y="54"/>
                      </a:cubicBezTo>
                      <a:cubicBezTo>
                        <a:pt x="39" y="56"/>
                        <a:pt x="40" y="58"/>
                        <a:pt x="39" y="60"/>
                      </a:cubicBezTo>
                      <a:cubicBezTo>
                        <a:pt x="48" y="59"/>
                        <a:pt x="52" y="57"/>
                        <a:pt x="58" y="51"/>
                      </a:cubicBezTo>
                      <a:cubicBezTo>
                        <a:pt x="63" y="46"/>
                        <a:pt x="69" y="37"/>
                        <a:pt x="76" y="35"/>
                      </a:cubicBezTo>
                      <a:cubicBezTo>
                        <a:pt x="77" y="38"/>
                        <a:pt x="77" y="40"/>
                        <a:pt x="77" y="42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2" name="Freeform 3219"/>
                <p:cNvSpPr>
                  <a:spLocks noChangeArrowheads="1"/>
                </p:cNvSpPr>
                <p:nvPr/>
              </p:nvSpPr>
              <p:spPr bwMode="auto">
                <a:xfrm>
                  <a:off x="0" y="222250"/>
                  <a:ext cx="227013" cy="141288"/>
                </a:xfrm>
                <a:custGeom>
                  <a:avLst/>
                  <a:gdLst>
                    <a:gd name="T0" fmla="*/ 2147483647 w 176"/>
                    <a:gd name="T1" fmla="*/ 2147483647 h 109"/>
                    <a:gd name="T2" fmla="*/ 2147483647 w 176"/>
                    <a:gd name="T3" fmla="*/ 2147483647 h 109"/>
                    <a:gd name="T4" fmla="*/ 2147483647 w 176"/>
                    <a:gd name="T5" fmla="*/ 2147483647 h 109"/>
                    <a:gd name="T6" fmla="*/ 2147483647 w 176"/>
                    <a:gd name="T7" fmla="*/ 2147483647 h 109"/>
                    <a:gd name="T8" fmla="*/ 2147483647 w 176"/>
                    <a:gd name="T9" fmla="*/ 2147483647 h 10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6"/>
                    <a:gd name="T16" fmla="*/ 0 h 109"/>
                    <a:gd name="T17" fmla="*/ 176 w 176"/>
                    <a:gd name="T18" fmla="*/ 109 h 10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6" h="109">
                      <a:moveTo>
                        <a:pt x="6" y="62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0" y="56"/>
                        <a:pt x="78" y="7"/>
                        <a:pt x="88" y="5"/>
                      </a:cubicBezTo>
                      <a:cubicBezTo>
                        <a:pt x="119" y="0"/>
                        <a:pt x="157" y="28"/>
                        <a:pt x="176" y="49"/>
                      </a:cubicBezTo>
                      <a:cubicBezTo>
                        <a:pt x="127" y="92"/>
                        <a:pt x="58" y="109"/>
                        <a:pt x="6" y="62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3" name="Freeform 3220"/>
                <p:cNvSpPr>
                  <a:spLocks noChangeArrowheads="1"/>
                </p:cNvSpPr>
                <p:nvPr/>
              </p:nvSpPr>
              <p:spPr bwMode="auto">
                <a:xfrm>
                  <a:off x="22225" y="242887"/>
                  <a:ext cx="190500" cy="60325"/>
                </a:xfrm>
                <a:custGeom>
                  <a:avLst/>
                  <a:gdLst>
                    <a:gd name="T0" fmla="*/ 2147483647 w 147"/>
                    <a:gd name="T1" fmla="*/ 2147483647 h 46"/>
                    <a:gd name="T2" fmla="*/ 2147483647 w 147"/>
                    <a:gd name="T3" fmla="*/ 2147483647 h 46"/>
                    <a:gd name="T4" fmla="*/ 2147483647 w 147"/>
                    <a:gd name="T5" fmla="*/ 2147483647 h 46"/>
                    <a:gd name="T6" fmla="*/ 2147483647 w 147"/>
                    <a:gd name="T7" fmla="*/ 2147483647 h 46"/>
                    <a:gd name="T8" fmla="*/ 2147483647 w 147"/>
                    <a:gd name="T9" fmla="*/ 2147483647 h 46"/>
                    <a:gd name="T10" fmla="*/ 2147483647 w 147"/>
                    <a:gd name="T11" fmla="*/ 2147483647 h 46"/>
                    <a:gd name="T12" fmla="*/ 2147483647 w 147"/>
                    <a:gd name="T13" fmla="*/ 2147483647 h 46"/>
                    <a:gd name="T14" fmla="*/ 0 w 147"/>
                    <a:gd name="T15" fmla="*/ 2147483647 h 46"/>
                    <a:gd name="T16" fmla="*/ 2147483647 w 147"/>
                    <a:gd name="T17" fmla="*/ 2147483647 h 46"/>
                    <a:gd name="T18" fmla="*/ 2147483647 w 147"/>
                    <a:gd name="T19" fmla="*/ 2147483647 h 46"/>
                    <a:gd name="T20" fmla="*/ 2147483647 w 147"/>
                    <a:gd name="T21" fmla="*/ 2147483647 h 46"/>
                    <a:gd name="T22" fmla="*/ 2147483647 w 147"/>
                    <a:gd name="T23" fmla="*/ 2147483647 h 46"/>
                    <a:gd name="T24" fmla="*/ 2147483647 w 147"/>
                    <a:gd name="T25" fmla="*/ 2147483647 h 46"/>
                    <a:gd name="T26" fmla="*/ 2147483647 w 147"/>
                    <a:gd name="T27" fmla="*/ 2147483647 h 46"/>
                    <a:gd name="T28" fmla="*/ 2147483647 w 147"/>
                    <a:gd name="T29" fmla="*/ 2147483647 h 46"/>
                    <a:gd name="T30" fmla="*/ 2147483647 w 147"/>
                    <a:gd name="T31" fmla="*/ 2147483647 h 46"/>
                    <a:gd name="T32" fmla="*/ 2147483647 w 147"/>
                    <a:gd name="T33" fmla="*/ 2147483647 h 46"/>
                    <a:gd name="T34" fmla="*/ 2147483647 w 147"/>
                    <a:gd name="T35" fmla="*/ 2147483647 h 46"/>
                    <a:gd name="T36" fmla="*/ 2147483647 w 147"/>
                    <a:gd name="T37" fmla="*/ 2147483647 h 4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47"/>
                    <a:gd name="T58" fmla="*/ 0 h 46"/>
                    <a:gd name="T59" fmla="*/ 147 w 147"/>
                    <a:gd name="T60" fmla="*/ 46 h 4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47" h="46">
                      <a:moveTo>
                        <a:pt x="147" y="33"/>
                      </a:moveTo>
                      <a:cubicBezTo>
                        <a:pt x="147" y="33"/>
                        <a:pt x="144" y="26"/>
                        <a:pt x="143" y="25"/>
                      </a:cubicBezTo>
                      <a:cubicBezTo>
                        <a:pt x="141" y="22"/>
                        <a:pt x="138" y="20"/>
                        <a:pt x="135" y="18"/>
                      </a:cubicBezTo>
                      <a:cubicBezTo>
                        <a:pt x="129" y="13"/>
                        <a:pt x="124" y="11"/>
                        <a:pt x="117" y="8"/>
                      </a:cubicBezTo>
                      <a:cubicBezTo>
                        <a:pt x="102" y="3"/>
                        <a:pt x="85" y="0"/>
                        <a:pt x="68" y="3"/>
                      </a:cubicBezTo>
                      <a:cubicBezTo>
                        <a:pt x="57" y="6"/>
                        <a:pt x="45" y="11"/>
                        <a:pt x="36" y="17"/>
                      </a:cubicBezTo>
                      <a:cubicBezTo>
                        <a:pt x="27" y="24"/>
                        <a:pt x="13" y="31"/>
                        <a:pt x="5" y="39"/>
                      </a:cubicBezTo>
                      <a:cubicBezTo>
                        <a:pt x="3" y="40"/>
                        <a:pt x="1" y="41"/>
                        <a:pt x="0" y="43"/>
                      </a:cubicBezTo>
                      <a:cubicBezTo>
                        <a:pt x="6" y="46"/>
                        <a:pt x="19" y="37"/>
                        <a:pt x="25" y="34"/>
                      </a:cubicBezTo>
                      <a:cubicBezTo>
                        <a:pt x="34" y="29"/>
                        <a:pt x="43" y="24"/>
                        <a:pt x="53" y="20"/>
                      </a:cubicBezTo>
                      <a:cubicBezTo>
                        <a:pt x="50" y="22"/>
                        <a:pt x="47" y="24"/>
                        <a:pt x="45" y="27"/>
                      </a:cubicBezTo>
                      <a:cubicBezTo>
                        <a:pt x="52" y="30"/>
                        <a:pt x="61" y="23"/>
                        <a:pt x="68" y="20"/>
                      </a:cubicBezTo>
                      <a:cubicBezTo>
                        <a:pt x="78" y="16"/>
                        <a:pt x="88" y="16"/>
                        <a:pt x="98" y="14"/>
                      </a:cubicBezTo>
                      <a:cubicBezTo>
                        <a:pt x="94" y="15"/>
                        <a:pt x="88" y="17"/>
                        <a:pt x="85" y="21"/>
                      </a:cubicBezTo>
                      <a:cubicBezTo>
                        <a:pt x="90" y="25"/>
                        <a:pt x="99" y="19"/>
                        <a:pt x="105" y="19"/>
                      </a:cubicBezTo>
                      <a:cubicBezTo>
                        <a:pt x="111" y="18"/>
                        <a:pt x="118" y="21"/>
                        <a:pt x="125" y="21"/>
                      </a:cubicBezTo>
                      <a:cubicBezTo>
                        <a:pt x="121" y="21"/>
                        <a:pt x="117" y="22"/>
                        <a:pt x="115" y="24"/>
                      </a:cubicBezTo>
                      <a:cubicBezTo>
                        <a:pt x="119" y="27"/>
                        <a:pt x="126" y="26"/>
                        <a:pt x="131" y="27"/>
                      </a:cubicBezTo>
                      <a:cubicBezTo>
                        <a:pt x="137" y="28"/>
                        <a:pt x="142" y="30"/>
                        <a:pt x="147" y="33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4" name="Freeform 3221"/>
                <p:cNvSpPr>
                  <a:spLocks noChangeArrowheads="1"/>
                </p:cNvSpPr>
                <p:nvPr/>
              </p:nvSpPr>
              <p:spPr bwMode="auto">
                <a:xfrm>
                  <a:off x="95250" y="314325"/>
                  <a:ext cx="217488" cy="152400"/>
                </a:xfrm>
                <a:custGeom>
                  <a:avLst/>
                  <a:gdLst>
                    <a:gd name="T0" fmla="*/ 0 w 168"/>
                    <a:gd name="T1" fmla="*/ 2147483647 h 118"/>
                    <a:gd name="T2" fmla="*/ 2147483647 w 168"/>
                    <a:gd name="T3" fmla="*/ 2147483647 h 118"/>
                    <a:gd name="T4" fmla="*/ 2147483647 w 168"/>
                    <a:gd name="T5" fmla="*/ 2147483647 h 118"/>
                    <a:gd name="T6" fmla="*/ 2147483647 w 168"/>
                    <a:gd name="T7" fmla="*/ 2147483647 h 118"/>
                    <a:gd name="T8" fmla="*/ 2147483647 w 168"/>
                    <a:gd name="T9" fmla="*/ 0 h 118"/>
                    <a:gd name="T10" fmla="*/ 2147483647 w 168"/>
                    <a:gd name="T11" fmla="*/ 2147483647 h 118"/>
                    <a:gd name="T12" fmla="*/ 2147483647 w 168"/>
                    <a:gd name="T13" fmla="*/ 2147483647 h 118"/>
                    <a:gd name="T14" fmla="*/ 0 w 168"/>
                    <a:gd name="T15" fmla="*/ 2147483647 h 11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168"/>
                    <a:gd name="T25" fmla="*/ 0 h 118"/>
                    <a:gd name="T26" fmla="*/ 168 w 168"/>
                    <a:gd name="T27" fmla="*/ 118 h 11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168" h="118">
                      <a:moveTo>
                        <a:pt x="0" y="104"/>
                      </a:moveTo>
                      <a:cubicBezTo>
                        <a:pt x="11" y="98"/>
                        <a:pt x="27" y="106"/>
                        <a:pt x="38" y="110"/>
                      </a:cubicBezTo>
                      <a:cubicBezTo>
                        <a:pt x="55" y="116"/>
                        <a:pt x="68" y="118"/>
                        <a:pt x="85" y="111"/>
                      </a:cubicBezTo>
                      <a:cubicBezTo>
                        <a:pt x="121" y="96"/>
                        <a:pt x="143" y="67"/>
                        <a:pt x="159" y="32"/>
                      </a:cubicBezTo>
                      <a:cubicBezTo>
                        <a:pt x="164" y="23"/>
                        <a:pt x="168" y="10"/>
                        <a:pt x="166" y="0"/>
                      </a:cubicBezTo>
                      <a:cubicBezTo>
                        <a:pt x="150" y="7"/>
                        <a:pt x="133" y="5"/>
                        <a:pt x="116" y="2"/>
                      </a:cubicBezTo>
                      <a:cubicBezTo>
                        <a:pt x="105" y="0"/>
                        <a:pt x="91" y="3"/>
                        <a:pt x="80" y="5"/>
                      </a:cubicBezTo>
                      <a:cubicBezTo>
                        <a:pt x="35" y="13"/>
                        <a:pt x="39" y="84"/>
                        <a:pt x="0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5" name="Freeform 3222"/>
                <p:cNvSpPr>
                  <a:spLocks noChangeArrowheads="1"/>
                </p:cNvSpPr>
                <p:nvPr/>
              </p:nvSpPr>
              <p:spPr bwMode="auto">
                <a:xfrm>
                  <a:off x="142875" y="328612"/>
                  <a:ext cx="157163" cy="85725"/>
                </a:xfrm>
                <a:custGeom>
                  <a:avLst/>
                  <a:gdLst>
                    <a:gd name="T0" fmla="*/ 2147483647 w 122"/>
                    <a:gd name="T1" fmla="*/ 2147483647 h 66"/>
                    <a:gd name="T2" fmla="*/ 2147483647 w 122"/>
                    <a:gd name="T3" fmla="*/ 2147483647 h 66"/>
                    <a:gd name="T4" fmla="*/ 2147483647 w 122"/>
                    <a:gd name="T5" fmla="*/ 2147483647 h 66"/>
                    <a:gd name="T6" fmla="*/ 2147483647 w 122"/>
                    <a:gd name="T7" fmla="*/ 2147483647 h 66"/>
                    <a:gd name="T8" fmla="*/ 0 w 122"/>
                    <a:gd name="T9" fmla="*/ 2147483647 h 66"/>
                    <a:gd name="T10" fmla="*/ 2147483647 w 122"/>
                    <a:gd name="T11" fmla="*/ 2147483647 h 66"/>
                    <a:gd name="T12" fmla="*/ 2147483647 w 122"/>
                    <a:gd name="T13" fmla="*/ 2147483647 h 66"/>
                    <a:gd name="T14" fmla="*/ 2147483647 w 122"/>
                    <a:gd name="T15" fmla="*/ 2147483647 h 66"/>
                    <a:gd name="T16" fmla="*/ 2147483647 w 122"/>
                    <a:gd name="T17" fmla="*/ 2147483647 h 66"/>
                    <a:gd name="T18" fmla="*/ 2147483647 w 122"/>
                    <a:gd name="T19" fmla="*/ 2147483647 h 66"/>
                    <a:gd name="T20" fmla="*/ 2147483647 w 122"/>
                    <a:gd name="T21" fmla="*/ 2147483647 h 66"/>
                    <a:gd name="T22" fmla="*/ 2147483647 w 122"/>
                    <a:gd name="T23" fmla="*/ 2147483647 h 66"/>
                    <a:gd name="T24" fmla="*/ 2147483647 w 122"/>
                    <a:gd name="T25" fmla="*/ 2147483647 h 6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22"/>
                    <a:gd name="T40" fmla="*/ 0 h 66"/>
                    <a:gd name="T41" fmla="*/ 122 w 122"/>
                    <a:gd name="T42" fmla="*/ 66 h 6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22" h="66">
                      <a:moveTo>
                        <a:pt x="68" y="1"/>
                      </a:moveTo>
                      <a:cubicBezTo>
                        <a:pt x="50" y="2"/>
                        <a:pt x="39" y="8"/>
                        <a:pt x="29" y="22"/>
                      </a:cubicBezTo>
                      <a:cubicBezTo>
                        <a:pt x="24" y="29"/>
                        <a:pt x="22" y="36"/>
                        <a:pt x="18" y="43"/>
                      </a:cubicBezTo>
                      <a:cubicBezTo>
                        <a:pt x="14" y="50"/>
                        <a:pt x="8" y="55"/>
                        <a:pt x="3" y="62"/>
                      </a:cubicBezTo>
                      <a:cubicBezTo>
                        <a:pt x="2" y="63"/>
                        <a:pt x="1" y="64"/>
                        <a:pt x="0" y="66"/>
                      </a:cubicBezTo>
                      <a:cubicBezTo>
                        <a:pt x="13" y="58"/>
                        <a:pt x="25" y="50"/>
                        <a:pt x="35" y="39"/>
                      </a:cubicBezTo>
                      <a:cubicBezTo>
                        <a:pt x="42" y="31"/>
                        <a:pt x="53" y="18"/>
                        <a:pt x="64" y="20"/>
                      </a:cubicBezTo>
                      <a:cubicBezTo>
                        <a:pt x="62" y="22"/>
                        <a:pt x="59" y="26"/>
                        <a:pt x="62" y="28"/>
                      </a:cubicBezTo>
                      <a:cubicBezTo>
                        <a:pt x="65" y="30"/>
                        <a:pt x="76" y="23"/>
                        <a:pt x="80" y="22"/>
                      </a:cubicBezTo>
                      <a:cubicBezTo>
                        <a:pt x="88" y="19"/>
                        <a:pt x="96" y="18"/>
                        <a:pt x="104" y="15"/>
                      </a:cubicBezTo>
                      <a:cubicBezTo>
                        <a:pt x="110" y="12"/>
                        <a:pt x="116" y="8"/>
                        <a:pt x="122" y="4"/>
                      </a:cubicBezTo>
                      <a:cubicBezTo>
                        <a:pt x="114" y="5"/>
                        <a:pt x="105" y="4"/>
                        <a:pt x="97" y="4"/>
                      </a:cubicBezTo>
                      <a:cubicBezTo>
                        <a:pt x="87" y="5"/>
                        <a:pt x="78" y="0"/>
                        <a:pt x="68" y="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6" name="Freeform 3223"/>
                <p:cNvSpPr>
                  <a:spLocks noChangeArrowheads="1"/>
                </p:cNvSpPr>
                <p:nvPr/>
              </p:nvSpPr>
              <p:spPr bwMode="auto">
                <a:xfrm>
                  <a:off x="412750" y="314325"/>
                  <a:ext cx="141288" cy="247650"/>
                </a:xfrm>
                <a:custGeom>
                  <a:avLst/>
                  <a:gdLst>
                    <a:gd name="T0" fmla="*/ 2147483647 w 109"/>
                    <a:gd name="T1" fmla="*/ 2147483647 h 191"/>
                    <a:gd name="T2" fmla="*/ 2147483647 w 109"/>
                    <a:gd name="T3" fmla="*/ 2147483647 h 191"/>
                    <a:gd name="T4" fmla="*/ 2147483647 w 109"/>
                    <a:gd name="T5" fmla="*/ 2147483647 h 191"/>
                    <a:gd name="T6" fmla="*/ 2147483647 w 109"/>
                    <a:gd name="T7" fmla="*/ 0 h 191"/>
                    <a:gd name="T8" fmla="*/ 2147483647 w 109"/>
                    <a:gd name="T9" fmla="*/ 2147483647 h 191"/>
                    <a:gd name="T10" fmla="*/ 0 w 109"/>
                    <a:gd name="T11" fmla="*/ 2147483647 h 191"/>
                    <a:gd name="T12" fmla="*/ 2147483647 w 109"/>
                    <a:gd name="T13" fmla="*/ 2147483647 h 191"/>
                    <a:gd name="T14" fmla="*/ 2147483647 w 109"/>
                    <a:gd name="T15" fmla="*/ 2147483647 h 191"/>
                    <a:gd name="T16" fmla="*/ 2147483647 w 109"/>
                    <a:gd name="T17" fmla="*/ 2147483647 h 1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9"/>
                    <a:gd name="T28" fmla="*/ 0 h 191"/>
                    <a:gd name="T29" fmla="*/ 109 w 109"/>
                    <a:gd name="T30" fmla="*/ 191 h 1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9" h="191">
                      <a:moveTo>
                        <a:pt x="107" y="104"/>
                      </a:moveTo>
                      <a:cubicBezTo>
                        <a:pt x="109" y="79"/>
                        <a:pt x="92" y="54"/>
                        <a:pt x="73" y="41"/>
                      </a:cubicBezTo>
                      <a:cubicBezTo>
                        <a:pt x="61" y="32"/>
                        <a:pt x="49" y="26"/>
                        <a:pt x="36" y="19"/>
                      </a:cubicBezTo>
                      <a:cubicBezTo>
                        <a:pt x="31" y="17"/>
                        <a:pt x="2" y="6"/>
                        <a:pt x="1" y="0"/>
                      </a:cubicBezTo>
                      <a:cubicBezTo>
                        <a:pt x="4" y="16"/>
                        <a:pt x="11" y="33"/>
                        <a:pt x="8" y="49"/>
                      </a:cubicBezTo>
                      <a:cubicBezTo>
                        <a:pt x="5" y="65"/>
                        <a:pt x="0" y="82"/>
                        <a:pt x="0" y="98"/>
                      </a:cubicBezTo>
                      <a:cubicBezTo>
                        <a:pt x="0" y="142"/>
                        <a:pt x="40" y="173"/>
                        <a:pt x="75" y="191"/>
                      </a:cubicBezTo>
                      <a:cubicBezTo>
                        <a:pt x="79" y="177"/>
                        <a:pt x="80" y="162"/>
                        <a:pt x="90" y="148"/>
                      </a:cubicBezTo>
                      <a:cubicBezTo>
                        <a:pt x="99" y="134"/>
                        <a:pt x="106" y="122"/>
                        <a:pt x="107" y="104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7" name="Freeform 3224"/>
                <p:cNvSpPr>
                  <a:spLocks noChangeArrowheads="1"/>
                </p:cNvSpPr>
                <p:nvPr/>
              </p:nvSpPr>
              <p:spPr bwMode="auto">
                <a:xfrm>
                  <a:off x="427038" y="336550"/>
                  <a:ext cx="103188" cy="166688"/>
                </a:xfrm>
                <a:custGeom>
                  <a:avLst/>
                  <a:gdLst>
                    <a:gd name="T0" fmla="*/ 2147483647 w 80"/>
                    <a:gd name="T1" fmla="*/ 2147483647 h 129"/>
                    <a:gd name="T2" fmla="*/ 2147483647 w 80"/>
                    <a:gd name="T3" fmla="*/ 2147483647 h 129"/>
                    <a:gd name="T4" fmla="*/ 2147483647 w 80"/>
                    <a:gd name="T5" fmla="*/ 2147483647 h 129"/>
                    <a:gd name="T6" fmla="*/ 2147483647 w 80"/>
                    <a:gd name="T7" fmla="*/ 2147483647 h 129"/>
                    <a:gd name="T8" fmla="*/ 2147483647 w 80"/>
                    <a:gd name="T9" fmla="*/ 2147483647 h 129"/>
                    <a:gd name="T10" fmla="*/ 2147483647 w 80"/>
                    <a:gd name="T11" fmla="*/ 2147483647 h 129"/>
                    <a:gd name="T12" fmla="*/ 2147483647 w 80"/>
                    <a:gd name="T13" fmla="*/ 2147483647 h 129"/>
                    <a:gd name="T14" fmla="*/ 2147483647 w 80"/>
                    <a:gd name="T15" fmla="*/ 2147483647 h 129"/>
                    <a:gd name="T16" fmla="*/ 2147483647 w 80"/>
                    <a:gd name="T17" fmla="*/ 2147483647 h 129"/>
                    <a:gd name="T18" fmla="*/ 2147483647 w 80"/>
                    <a:gd name="T19" fmla="*/ 2147483647 h 129"/>
                    <a:gd name="T20" fmla="*/ 2147483647 w 80"/>
                    <a:gd name="T21" fmla="*/ 2147483647 h 129"/>
                    <a:gd name="T22" fmla="*/ 2147483647 w 80"/>
                    <a:gd name="T23" fmla="*/ 2147483647 h 129"/>
                    <a:gd name="T24" fmla="*/ 2147483647 w 80"/>
                    <a:gd name="T25" fmla="*/ 2147483647 h 129"/>
                    <a:gd name="T26" fmla="*/ 2147483647 w 80"/>
                    <a:gd name="T27" fmla="*/ 2147483647 h 129"/>
                    <a:gd name="T28" fmla="*/ 2147483647 w 80"/>
                    <a:gd name="T29" fmla="*/ 2147483647 h 129"/>
                    <a:gd name="T30" fmla="*/ 2147483647 w 80"/>
                    <a:gd name="T31" fmla="*/ 2147483647 h 129"/>
                    <a:gd name="T32" fmla="*/ 2147483647 w 80"/>
                    <a:gd name="T33" fmla="*/ 2147483647 h 129"/>
                    <a:gd name="T34" fmla="*/ 2147483647 w 80"/>
                    <a:gd name="T35" fmla="*/ 0 h 129"/>
                    <a:gd name="T36" fmla="*/ 2147483647 w 80"/>
                    <a:gd name="T37" fmla="*/ 2147483647 h 129"/>
                    <a:gd name="T38" fmla="*/ 2147483647 w 80"/>
                    <a:gd name="T39" fmla="*/ 2147483647 h 129"/>
                    <a:gd name="T40" fmla="*/ 2147483647 w 80"/>
                    <a:gd name="T41" fmla="*/ 2147483647 h 129"/>
                    <a:gd name="T42" fmla="*/ 2147483647 w 80"/>
                    <a:gd name="T43" fmla="*/ 2147483647 h 129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0"/>
                    <a:gd name="T67" fmla="*/ 0 h 129"/>
                    <a:gd name="T68" fmla="*/ 80 w 80"/>
                    <a:gd name="T69" fmla="*/ 129 h 129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0" h="129">
                      <a:moveTo>
                        <a:pt x="79" y="78"/>
                      </a:moveTo>
                      <a:cubicBezTo>
                        <a:pt x="79" y="86"/>
                        <a:pt x="76" y="94"/>
                        <a:pt x="75" y="102"/>
                      </a:cubicBezTo>
                      <a:cubicBezTo>
                        <a:pt x="75" y="108"/>
                        <a:pt x="73" y="119"/>
                        <a:pt x="70" y="124"/>
                      </a:cubicBezTo>
                      <a:cubicBezTo>
                        <a:pt x="68" y="127"/>
                        <a:pt x="68" y="128"/>
                        <a:pt x="65" y="129"/>
                      </a:cubicBezTo>
                      <a:cubicBezTo>
                        <a:pt x="63" y="126"/>
                        <a:pt x="64" y="122"/>
                        <a:pt x="64" y="118"/>
                      </a:cubicBezTo>
                      <a:cubicBezTo>
                        <a:pt x="65" y="112"/>
                        <a:pt x="64" y="107"/>
                        <a:pt x="63" y="101"/>
                      </a:cubicBezTo>
                      <a:cubicBezTo>
                        <a:pt x="61" y="90"/>
                        <a:pt x="63" y="79"/>
                        <a:pt x="64" y="68"/>
                      </a:cubicBezTo>
                      <a:cubicBezTo>
                        <a:pt x="63" y="68"/>
                        <a:pt x="62" y="67"/>
                        <a:pt x="61" y="68"/>
                      </a:cubicBezTo>
                      <a:cubicBezTo>
                        <a:pt x="59" y="65"/>
                        <a:pt x="58" y="61"/>
                        <a:pt x="57" y="58"/>
                      </a:cubicBezTo>
                      <a:cubicBezTo>
                        <a:pt x="55" y="54"/>
                        <a:pt x="55" y="55"/>
                        <a:pt x="51" y="54"/>
                      </a:cubicBezTo>
                      <a:cubicBezTo>
                        <a:pt x="47" y="53"/>
                        <a:pt x="47" y="54"/>
                        <a:pt x="44" y="50"/>
                      </a:cubicBezTo>
                      <a:cubicBezTo>
                        <a:pt x="42" y="47"/>
                        <a:pt x="40" y="44"/>
                        <a:pt x="38" y="42"/>
                      </a:cubicBezTo>
                      <a:cubicBezTo>
                        <a:pt x="35" y="43"/>
                        <a:pt x="34" y="47"/>
                        <a:pt x="32" y="47"/>
                      </a:cubicBezTo>
                      <a:cubicBezTo>
                        <a:pt x="30" y="47"/>
                        <a:pt x="26" y="43"/>
                        <a:pt x="26" y="42"/>
                      </a:cubicBezTo>
                      <a:cubicBezTo>
                        <a:pt x="22" y="46"/>
                        <a:pt x="22" y="54"/>
                        <a:pt x="18" y="59"/>
                      </a:cubicBezTo>
                      <a:cubicBezTo>
                        <a:pt x="15" y="63"/>
                        <a:pt x="9" y="71"/>
                        <a:pt x="4" y="73"/>
                      </a:cubicBezTo>
                      <a:cubicBezTo>
                        <a:pt x="0" y="55"/>
                        <a:pt x="17" y="41"/>
                        <a:pt x="10" y="23"/>
                      </a:cubicBezTo>
                      <a:cubicBezTo>
                        <a:pt x="7" y="15"/>
                        <a:pt x="5" y="8"/>
                        <a:pt x="2" y="0"/>
                      </a:cubicBezTo>
                      <a:cubicBezTo>
                        <a:pt x="7" y="1"/>
                        <a:pt x="12" y="6"/>
                        <a:pt x="16" y="9"/>
                      </a:cubicBezTo>
                      <a:cubicBezTo>
                        <a:pt x="23" y="14"/>
                        <a:pt x="29" y="18"/>
                        <a:pt x="36" y="21"/>
                      </a:cubicBezTo>
                      <a:cubicBezTo>
                        <a:pt x="49" y="27"/>
                        <a:pt x="61" y="38"/>
                        <a:pt x="70" y="48"/>
                      </a:cubicBezTo>
                      <a:cubicBezTo>
                        <a:pt x="78" y="56"/>
                        <a:pt x="80" y="67"/>
                        <a:pt x="79" y="78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8" name="Freeform 3225"/>
                <p:cNvSpPr>
                  <a:spLocks noChangeArrowheads="1"/>
                </p:cNvSpPr>
                <p:nvPr/>
              </p:nvSpPr>
              <p:spPr bwMode="auto">
                <a:xfrm>
                  <a:off x="465138" y="203200"/>
                  <a:ext cx="227013" cy="122238"/>
                </a:xfrm>
                <a:custGeom>
                  <a:avLst/>
                  <a:gdLst>
                    <a:gd name="T0" fmla="*/ 2147483647 w 175"/>
                    <a:gd name="T1" fmla="*/ 2147483647 h 95"/>
                    <a:gd name="T2" fmla="*/ 2147483647 w 175"/>
                    <a:gd name="T3" fmla="*/ 2147483647 h 95"/>
                    <a:gd name="T4" fmla="*/ 0 w 175"/>
                    <a:gd name="T5" fmla="*/ 2147483647 h 95"/>
                    <a:gd name="T6" fmla="*/ 2147483647 w 175"/>
                    <a:gd name="T7" fmla="*/ 2147483647 h 95"/>
                    <a:gd name="T8" fmla="*/ 2147483647 w 175"/>
                    <a:gd name="T9" fmla="*/ 2147483647 h 95"/>
                    <a:gd name="T10" fmla="*/ 2147483647 w 175"/>
                    <a:gd name="T11" fmla="*/ 2147483647 h 95"/>
                    <a:gd name="T12" fmla="*/ 2147483647 w 175"/>
                    <a:gd name="T13" fmla="*/ 2147483647 h 95"/>
                    <a:gd name="T14" fmla="*/ 2147483647 w 175"/>
                    <a:gd name="T15" fmla="*/ 2147483647 h 95"/>
                    <a:gd name="T16" fmla="*/ 2147483647 w 175"/>
                    <a:gd name="T17" fmla="*/ 2147483647 h 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75"/>
                    <a:gd name="T28" fmla="*/ 0 h 95"/>
                    <a:gd name="T29" fmla="*/ 175 w 175"/>
                    <a:gd name="T30" fmla="*/ 95 h 9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75" h="95">
                      <a:moveTo>
                        <a:pt x="50" y="86"/>
                      </a:moveTo>
                      <a:cubicBezTo>
                        <a:pt x="42" y="81"/>
                        <a:pt x="36" y="79"/>
                        <a:pt x="27" y="79"/>
                      </a:cubicBezTo>
                      <a:cubicBezTo>
                        <a:pt x="19" y="78"/>
                        <a:pt x="8" y="78"/>
                        <a:pt x="0" y="73"/>
                      </a:cubicBezTo>
                      <a:cubicBezTo>
                        <a:pt x="33" y="51"/>
                        <a:pt x="49" y="12"/>
                        <a:pt x="92" y="5"/>
                      </a:cubicBezTo>
                      <a:cubicBezTo>
                        <a:pt x="120" y="0"/>
                        <a:pt x="147" y="5"/>
                        <a:pt x="175" y="4"/>
                      </a:cubicBezTo>
                      <a:cubicBezTo>
                        <a:pt x="174" y="9"/>
                        <a:pt x="165" y="16"/>
                        <a:pt x="162" y="20"/>
                      </a:cubicBezTo>
                      <a:cubicBezTo>
                        <a:pt x="153" y="29"/>
                        <a:pt x="145" y="38"/>
                        <a:pt x="139" y="49"/>
                      </a:cubicBezTo>
                      <a:cubicBezTo>
                        <a:pt x="127" y="70"/>
                        <a:pt x="116" y="85"/>
                        <a:pt x="92" y="91"/>
                      </a:cubicBezTo>
                      <a:cubicBezTo>
                        <a:pt x="76" y="95"/>
                        <a:pt x="64" y="94"/>
                        <a:pt x="50" y="86"/>
                      </a:cubicBezTo>
                      <a:close/>
                    </a:path>
                  </a:pathLst>
                </a:custGeom>
                <a:solidFill>
                  <a:srgbClr val="5E7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59" name="Freeform 3226"/>
                <p:cNvSpPr>
                  <a:spLocks noChangeArrowheads="1"/>
                </p:cNvSpPr>
                <p:nvPr/>
              </p:nvSpPr>
              <p:spPr bwMode="auto">
                <a:xfrm>
                  <a:off x="498475" y="234950"/>
                  <a:ext cx="160338" cy="71438"/>
                </a:xfrm>
                <a:custGeom>
                  <a:avLst/>
                  <a:gdLst>
                    <a:gd name="T0" fmla="*/ 2147483647 w 124"/>
                    <a:gd name="T1" fmla="*/ 2147483647 h 55"/>
                    <a:gd name="T2" fmla="*/ 0 w 124"/>
                    <a:gd name="T3" fmla="*/ 2147483647 h 55"/>
                    <a:gd name="T4" fmla="*/ 2147483647 w 124"/>
                    <a:gd name="T5" fmla="*/ 2147483647 h 55"/>
                    <a:gd name="T6" fmla="*/ 2147483647 w 124"/>
                    <a:gd name="T7" fmla="*/ 2147483647 h 55"/>
                    <a:gd name="T8" fmla="*/ 2147483647 w 124"/>
                    <a:gd name="T9" fmla="*/ 2147483647 h 55"/>
                    <a:gd name="T10" fmla="*/ 2147483647 w 124"/>
                    <a:gd name="T11" fmla="*/ 2147483647 h 55"/>
                    <a:gd name="T12" fmla="*/ 2147483647 w 124"/>
                    <a:gd name="T13" fmla="*/ 2147483647 h 55"/>
                    <a:gd name="T14" fmla="*/ 2147483647 w 124"/>
                    <a:gd name="T15" fmla="*/ 2147483647 h 55"/>
                    <a:gd name="T16" fmla="*/ 2147483647 w 124"/>
                    <a:gd name="T17" fmla="*/ 2147483647 h 5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24"/>
                    <a:gd name="T28" fmla="*/ 0 h 55"/>
                    <a:gd name="T29" fmla="*/ 124 w 124"/>
                    <a:gd name="T30" fmla="*/ 55 h 5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24" h="55">
                      <a:moveTo>
                        <a:pt x="42" y="51"/>
                      </a:moveTo>
                      <a:cubicBezTo>
                        <a:pt x="28" y="48"/>
                        <a:pt x="12" y="47"/>
                        <a:pt x="0" y="41"/>
                      </a:cubicBezTo>
                      <a:cubicBezTo>
                        <a:pt x="8" y="40"/>
                        <a:pt x="16" y="40"/>
                        <a:pt x="23" y="36"/>
                      </a:cubicBezTo>
                      <a:cubicBezTo>
                        <a:pt x="28" y="33"/>
                        <a:pt x="43" y="25"/>
                        <a:pt x="45" y="34"/>
                      </a:cubicBezTo>
                      <a:cubicBezTo>
                        <a:pt x="51" y="30"/>
                        <a:pt x="61" y="23"/>
                        <a:pt x="60" y="37"/>
                      </a:cubicBezTo>
                      <a:cubicBezTo>
                        <a:pt x="84" y="30"/>
                        <a:pt x="96" y="0"/>
                        <a:pt x="124" y="1"/>
                      </a:cubicBezTo>
                      <a:cubicBezTo>
                        <a:pt x="123" y="9"/>
                        <a:pt x="112" y="11"/>
                        <a:pt x="106" y="16"/>
                      </a:cubicBezTo>
                      <a:cubicBezTo>
                        <a:pt x="99" y="21"/>
                        <a:pt x="94" y="30"/>
                        <a:pt x="88" y="36"/>
                      </a:cubicBezTo>
                      <a:cubicBezTo>
                        <a:pt x="75" y="48"/>
                        <a:pt x="60" y="55"/>
                        <a:pt x="42" y="51"/>
                      </a:cubicBezTo>
                      <a:close/>
                    </a:path>
                  </a:pathLst>
                </a:custGeom>
                <a:solidFill>
                  <a:srgbClr val="465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0" name="Freeform 3227"/>
                <p:cNvSpPr>
                  <a:spLocks noChangeArrowheads="1"/>
                </p:cNvSpPr>
                <p:nvPr/>
              </p:nvSpPr>
              <p:spPr bwMode="auto">
                <a:xfrm>
                  <a:off x="112713" y="0"/>
                  <a:ext cx="503238" cy="485775"/>
                </a:xfrm>
                <a:custGeom>
                  <a:avLst/>
                  <a:gdLst>
                    <a:gd name="T0" fmla="*/ 2147483647 w 388"/>
                    <a:gd name="T1" fmla="*/ 2147483647 h 374"/>
                    <a:gd name="T2" fmla="*/ 2147483647 w 388"/>
                    <a:gd name="T3" fmla="*/ 2147483647 h 374"/>
                    <a:gd name="T4" fmla="*/ 2147483647 w 388"/>
                    <a:gd name="T5" fmla="*/ 2147483647 h 374"/>
                    <a:gd name="T6" fmla="*/ 2147483647 w 388"/>
                    <a:gd name="T7" fmla="*/ 2147483647 h 374"/>
                    <a:gd name="T8" fmla="*/ 2147483647 w 388"/>
                    <a:gd name="T9" fmla="*/ 2147483647 h 374"/>
                    <a:gd name="T10" fmla="*/ 2147483647 w 388"/>
                    <a:gd name="T11" fmla="*/ 2147483647 h 374"/>
                    <a:gd name="T12" fmla="*/ 2147483647 w 388"/>
                    <a:gd name="T13" fmla="*/ 2147483647 h 374"/>
                    <a:gd name="T14" fmla="*/ 2147483647 w 388"/>
                    <a:gd name="T15" fmla="*/ 2147483647 h 374"/>
                    <a:gd name="T16" fmla="*/ 2147483647 w 388"/>
                    <a:gd name="T17" fmla="*/ 2147483647 h 374"/>
                    <a:gd name="T18" fmla="*/ 2147483647 w 388"/>
                    <a:gd name="T19" fmla="*/ 2147483647 h 374"/>
                    <a:gd name="T20" fmla="*/ 2147483647 w 388"/>
                    <a:gd name="T21" fmla="*/ 2147483647 h 374"/>
                    <a:gd name="T22" fmla="*/ 2147483647 w 388"/>
                    <a:gd name="T23" fmla="*/ 2147483647 h 374"/>
                    <a:gd name="T24" fmla="*/ 2147483647 w 388"/>
                    <a:gd name="T25" fmla="*/ 2147483647 h 374"/>
                    <a:gd name="T26" fmla="*/ 2147483647 w 388"/>
                    <a:gd name="T27" fmla="*/ 2147483647 h 374"/>
                    <a:gd name="T28" fmla="*/ 2147483647 w 388"/>
                    <a:gd name="T29" fmla="*/ 2147483647 h 374"/>
                    <a:gd name="T30" fmla="*/ 2147483647 w 388"/>
                    <a:gd name="T31" fmla="*/ 2147483647 h 374"/>
                    <a:gd name="T32" fmla="*/ 2147483647 w 388"/>
                    <a:gd name="T33" fmla="*/ 2147483647 h 374"/>
                    <a:gd name="T34" fmla="*/ 2147483647 w 388"/>
                    <a:gd name="T35" fmla="*/ 2147483647 h 374"/>
                    <a:gd name="T36" fmla="*/ 2147483647 w 388"/>
                    <a:gd name="T37" fmla="*/ 2147483647 h 374"/>
                    <a:gd name="T38" fmla="*/ 2147483647 w 388"/>
                    <a:gd name="T39" fmla="*/ 2147483647 h 374"/>
                    <a:gd name="T40" fmla="*/ 2147483647 w 388"/>
                    <a:gd name="T41" fmla="*/ 2147483647 h 374"/>
                    <a:gd name="T42" fmla="*/ 2147483647 w 388"/>
                    <a:gd name="T43" fmla="*/ 2147483647 h 374"/>
                    <a:gd name="T44" fmla="*/ 2147483647 w 388"/>
                    <a:gd name="T45" fmla="*/ 2147483647 h 374"/>
                    <a:gd name="T46" fmla="*/ 2147483647 w 388"/>
                    <a:gd name="T47" fmla="*/ 2147483647 h 374"/>
                    <a:gd name="T48" fmla="*/ 2147483647 w 388"/>
                    <a:gd name="T49" fmla="*/ 2147483647 h 374"/>
                    <a:gd name="T50" fmla="*/ 2147483647 w 388"/>
                    <a:gd name="T51" fmla="*/ 2147483647 h 374"/>
                    <a:gd name="T52" fmla="*/ 2147483647 w 388"/>
                    <a:gd name="T53" fmla="*/ 2147483647 h 374"/>
                    <a:gd name="T54" fmla="*/ 2147483647 w 388"/>
                    <a:gd name="T55" fmla="*/ 2147483647 h 374"/>
                    <a:gd name="T56" fmla="*/ 2147483647 w 388"/>
                    <a:gd name="T57" fmla="*/ 2147483647 h 374"/>
                    <a:gd name="T58" fmla="*/ 2147483647 w 388"/>
                    <a:gd name="T59" fmla="*/ 2147483647 h 374"/>
                    <a:gd name="T60" fmla="*/ 2147483647 w 388"/>
                    <a:gd name="T61" fmla="*/ 2147483647 h 374"/>
                    <a:gd name="T62" fmla="*/ 2147483647 w 388"/>
                    <a:gd name="T63" fmla="*/ 2147483647 h 374"/>
                    <a:gd name="T64" fmla="*/ 2147483647 w 388"/>
                    <a:gd name="T65" fmla="*/ 2147483647 h 374"/>
                    <a:gd name="T66" fmla="*/ 2147483647 w 388"/>
                    <a:gd name="T67" fmla="*/ 2147483647 h 374"/>
                    <a:gd name="T68" fmla="*/ 2147483647 w 388"/>
                    <a:gd name="T69" fmla="*/ 2147483647 h 374"/>
                    <a:gd name="T70" fmla="*/ 2147483647 w 388"/>
                    <a:gd name="T71" fmla="*/ 2147483647 h 374"/>
                    <a:gd name="T72" fmla="*/ 2147483647 w 388"/>
                    <a:gd name="T73" fmla="*/ 2147483647 h 374"/>
                    <a:gd name="T74" fmla="*/ 2147483647 w 388"/>
                    <a:gd name="T75" fmla="*/ 2147483647 h 374"/>
                    <a:gd name="T76" fmla="*/ 2147483647 w 388"/>
                    <a:gd name="T77" fmla="*/ 2147483647 h 374"/>
                    <a:gd name="T78" fmla="*/ 2147483647 w 388"/>
                    <a:gd name="T79" fmla="*/ 2147483647 h 374"/>
                    <a:gd name="T80" fmla="*/ 2147483647 w 388"/>
                    <a:gd name="T81" fmla="*/ 2147483647 h 374"/>
                    <a:gd name="T82" fmla="*/ 2147483647 w 388"/>
                    <a:gd name="T83" fmla="*/ 2147483647 h 374"/>
                    <a:gd name="T84" fmla="*/ 2147483647 w 388"/>
                    <a:gd name="T85" fmla="*/ 2147483647 h 374"/>
                    <a:gd name="T86" fmla="*/ 2147483647 w 388"/>
                    <a:gd name="T87" fmla="*/ 2147483647 h 374"/>
                    <a:gd name="T88" fmla="*/ 2147483647 w 388"/>
                    <a:gd name="T89" fmla="*/ 2147483647 h 374"/>
                    <a:gd name="T90" fmla="*/ 2147483647 w 388"/>
                    <a:gd name="T91" fmla="*/ 2147483647 h 374"/>
                    <a:gd name="T92" fmla="*/ 2147483647 w 388"/>
                    <a:gd name="T93" fmla="*/ 2147483647 h 374"/>
                    <a:gd name="T94" fmla="*/ 2147483647 w 388"/>
                    <a:gd name="T95" fmla="*/ 2147483647 h 374"/>
                    <a:gd name="T96" fmla="*/ 2147483647 w 388"/>
                    <a:gd name="T97" fmla="*/ 2147483647 h 374"/>
                    <a:gd name="T98" fmla="*/ 2147483647 w 388"/>
                    <a:gd name="T99" fmla="*/ 2147483647 h 374"/>
                    <a:gd name="T100" fmla="*/ 2147483647 w 388"/>
                    <a:gd name="T101" fmla="*/ 2147483647 h 374"/>
                    <a:gd name="T102" fmla="*/ 2147483647 w 388"/>
                    <a:gd name="T103" fmla="*/ 2147483647 h 374"/>
                    <a:gd name="T104" fmla="*/ 2147483647 w 388"/>
                    <a:gd name="T105" fmla="*/ 2147483647 h 374"/>
                    <a:gd name="T106" fmla="*/ 2147483647 w 388"/>
                    <a:gd name="T107" fmla="*/ 2147483647 h 374"/>
                    <a:gd name="T108" fmla="*/ 2147483647 w 388"/>
                    <a:gd name="T109" fmla="*/ 2147483647 h 374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88"/>
                    <a:gd name="T166" fmla="*/ 0 h 374"/>
                    <a:gd name="T167" fmla="*/ 388 w 388"/>
                    <a:gd name="T168" fmla="*/ 374 h 374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88" h="374">
                      <a:moveTo>
                        <a:pt x="330" y="194"/>
                      </a:moveTo>
                      <a:cubicBezTo>
                        <a:pt x="359" y="190"/>
                        <a:pt x="350" y="172"/>
                        <a:pt x="355" y="149"/>
                      </a:cubicBezTo>
                      <a:cubicBezTo>
                        <a:pt x="361" y="130"/>
                        <a:pt x="372" y="111"/>
                        <a:pt x="378" y="91"/>
                      </a:cubicBezTo>
                      <a:cubicBezTo>
                        <a:pt x="381" y="82"/>
                        <a:pt x="388" y="71"/>
                        <a:pt x="382" y="62"/>
                      </a:cubicBezTo>
                      <a:cubicBezTo>
                        <a:pt x="379" y="55"/>
                        <a:pt x="363" y="50"/>
                        <a:pt x="356" y="46"/>
                      </a:cubicBezTo>
                      <a:cubicBezTo>
                        <a:pt x="340" y="32"/>
                        <a:pt x="334" y="15"/>
                        <a:pt x="319" y="2"/>
                      </a:cubicBezTo>
                      <a:cubicBezTo>
                        <a:pt x="318" y="2"/>
                        <a:pt x="289" y="49"/>
                        <a:pt x="273" y="28"/>
                      </a:cubicBezTo>
                      <a:cubicBezTo>
                        <a:pt x="267" y="20"/>
                        <a:pt x="273" y="7"/>
                        <a:pt x="259" y="18"/>
                      </a:cubicBezTo>
                      <a:cubicBezTo>
                        <a:pt x="250" y="24"/>
                        <a:pt x="245" y="33"/>
                        <a:pt x="236" y="39"/>
                      </a:cubicBezTo>
                      <a:cubicBezTo>
                        <a:pt x="222" y="47"/>
                        <a:pt x="217" y="30"/>
                        <a:pt x="213" y="20"/>
                      </a:cubicBezTo>
                      <a:cubicBezTo>
                        <a:pt x="212" y="16"/>
                        <a:pt x="209" y="4"/>
                        <a:pt x="206" y="2"/>
                      </a:cubicBezTo>
                      <a:cubicBezTo>
                        <a:pt x="202" y="0"/>
                        <a:pt x="191" y="4"/>
                        <a:pt x="187" y="5"/>
                      </a:cubicBezTo>
                      <a:cubicBezTo>
                        <a:pt x="179" y="6"/>
                        <a:pt x="156" y="1"/>
                        <a:pt x="153" y="7"/>
                      </a:cubicBezTo>
                      <a:cubicBezTo>
                        <a:pt x="145" y="4"/>
                        <a:pt x="141" y="5"/>
                        <a:pt x="135" y="10"/>
                      </a:cubicBezTo>
                      <a:cubicBezTo>
                        <a:pt x="129" y="16"/>
                        <a:pt x="129" y="16"/>
                        <a:pt x="119" y="18"/>
                      </a:cubicBezTo>
                      <a:cubicBezTo>
                        <a:pt x="112" y="20"/>
                        <a:pt x="106" y="27"/>
                        <a:pt x="99" y="26"/>
                      </a:cubicBezTo>
                      <a:cubicBezTo>
                        <a:pt x="93" y="25"/>
                        <a:pt x="87" y="19"/>
                        <a:pt x="81" y="17"/>
                      </a:cubicBezTo>
                      <a:cubicBezTo>
                        <a:pt x="77" y="26"/>
                        <a:pt x="76" y="34"/>
                        <a:pt x="74" y="43"/>
                      </a:cubicBezTo>
                      <a:cubicBezTo>
                        <a:pt x="68" y="43"/>
                        <a:pt x="65" y="47"/>
                        <a:pt x="61" y="50"/>
                      </a:cubicBezTo>
                      <a:cubicBezTo>
                        <a:pt x="54" y="56"/>
                        <a:pt x="57" y="58"/>
                        <a:pt x="54" y="64"/>
                      </a:cubicBezTo>
                      <a:cubicBezTo>
                        <a:pt x="51" y="70"/>
                        <a:pt x="47" y="70"/>
                        <a:pt x="47" y="77"/>
                      </a:cubicBezTo>
                      <a:cubicBezTo>
                        <a:pt x="48" y="80"/>
                        <a:pt x="53" y="84"/>
                        <a:pt x="53" y="88"/>
                      </a:cubicBezTo>
                      <a:cubicBezTo>
                        <a:pt x="46" y="91"/>
                        <a:pt x="44" y="98"/>
                        <a:pt x="40" y="104"/>
                      </a:cubicBezTo>
                      <a:cubicBezTo>
                        <a:pt x="42" y="107"/>
                        <a:pt x="42" y="111"/>
                        <a:pt x="42" y="115"/>
                      </a:cubicBezTo>
                      <a:cubicBezTo>
                        <a:pt x="33" y="115"/>
                        <a:pt x="22" y="121"/>
                        <a:pt x="22" y="131"/>
                      </a:cubicBezTo>
                      <a:cubicBezTo>
                        <a:pt x="14" y="134"/>
                        <a:pt x="4" y="129"/>
                        <a:pt x="2" y="141"/>
                      </a:cubicBezTo>
                      <a:cubicBezTo>
                        <a:pt x="0" y="152"/>
                        <a:pt x="9" y="152"/>
                        <a:pt x="12" y="158"/>
                      </a:cubicBezTo>
                      <a:cubicBezTo>
                        <a:pt x="15" y="164"/>
                        <a:pt x="8" y="168"/>
                        <a:pt x="7" y="175"/>
                      </a:cubicBezTo>
                      <a:cubicBezTo>
                        <a:pt x="6" y="183"/>
                        <a:pt x="9" y="191"/>
                        <a:pt x="13" y="197"/>
                      </a:cubicBezTo>
                      <a:cubicBezTo>
                        <a:pt x="15" y="199"/>
                        <a:pt x="18" y="201"/>
                        <a:pt x="20" y="203"/>
                      </a:cubicBezTo>
                      <a:cubicBezTo>
                        <a:pt x="23" y="207"/>
                        <a:pt x="20" y="210"/>
                        <a:pt x="25" y="213"/>
                      </a:cubicBezTo>
                      <a:cubicBezTo>
                        <a:pt x="27" y="215"/>
                        <a:pt x="32" y="213"/>
                        <a:pt x="35" y="214"/>
                      </a:cubicBezTo>
                      <a:cubicBezTo>
                        <a:pt x="36" y="215"/>
                        <a:pt x="39" y="221"/>
                        <a:pt x="40" y="223"/>
                      </a:cubicBezTo>
                      <a:cubicBezTo>
                        <a:pt x="47" y="235"/>
                        <a:pt x="59" y="242"/>
                        <a:pt x="72" y="248"/>
                      </a:cubicBezTo>
                      <a:cubicBezTo>
                        <a:pt x="77" y="250"/>
                        <a:pt x="89" y="253"/>
                        <a:pt x="93" y="247"/>
                      </a:cubicBezTo>
                      <a:cubicBezTo>
                        <a:pt x="98" y="259"/>
                        <a:pt x="133" y="262"/>
                        <a:pt x="144" y="263"/>
                      </a:cubicBezTo>
                      <a:cubicBezTo>
                        <a:pt x="146" y="271"/>
                        <a:pt x="135" y="274"/>
                        <a:pt x="130" y="278"/>
                      </a:cubicBezTo>
                      <a:cubicBezTo>
                        <a:pt x="123" y="283"/>
                        <a:pt x="121" y="287"/>
                        <a:pt x="120" y="295"/>
                      </a:cubicBezTo>
                      <a:cubicBezTo>
                        <a:pt x="119" y="310"/>
                        <a:pt x="126" y="317"/>
                        <a:pt x="137" y="327"/>
                      </a:cubicBezTo>
                      <a:cubicBezTo>
                        <a:pt x="148" y="337"/>
                        <a:pt x="160" y="349"/>
                        <a:pt x="174" y="355"/>
                      </a:cubicBezTo>
                      <a:cubicBezTo>
                        <a:pt x="185" y="360"/>
                        <a:pt x="197" y="370"/>
                        <a:pt x="208" y="374"/>
                      </a:cubicBezTo>
                      <a:cubicBezTo>
                        <a:pt x="211" y="371"/>
                        <a:pt x="212" y="367"/>
                        <a:pt x="214" y="364"/>
                      </a:cubicBezTo>
                      <a:cubicBezTo>
                        <a:pt x="215" y="362"/>
                        <a:pt x="214" y="358"/>
                        <a:pt x="215" y="357"/>
                      </a:cubicBezTo>
                      <a:cubicBezTo>
                        <a:pt x="217" y="355"/>
                        <a:pt x="220" y="356"/>
                        <a:pt x="221" y="354"/>
                      </a:cubicBezTo>
                      <a:cubicBezTo>
                        <a:pt x="229" y="347"/>
                        <a:pt x="237" y="340"/>
                        <a:pt x="245" y="333"/>
                      </a:cubicBezTo>
                      <a:cubicBezTo>
                        <a:pt x="252" y="327"/>
                        <a:pt x="261" y="323"/>
                        <a:pt x="269" y="317"/>
                      </a:cubicBezTo>
                      <a:cubicBezTo>
                        <a:pt x="271" y="314"/>
                        <a:pt x="282" y="304"/>
                        <a:pt x="283" y="300"/>
                      </a:cubicBezTo>
                      <a:cubicBezTo>
                        <a:pt x="285" y="292"/>
                        <a:pt x="276" y="287"/>
                        <a:pt x="284" y="279"/>
                      </a:cubicBezTo>
                      <a:cubicBezTo>
                        <a:pt x="288" y="274"/>
                        <a:pt x="297" y="271"/>
                        <a:pt x="302" y="267"/>
                      </a:cubicBezTo>
                      <a:cubicBezTo>
                        <a:pt x="307" y="264"/>
                        <a:pt x="314" y="261"/>
                        <a:pt x="317" y="256"/>
                      </a:cubicBezTo>
                      <a:cubicBezTo>
                        <a:pt x="320" y="250"/>
                        <a:pt x="319" y="242"/>
                        <a:pt x="323" y="236"/>
                      </a:cubicBezTo>
                      <a:cubicBezTo>
                        <a:pt x="326" y="230"/>
                        <a:pt x="337" y="219"/>
                        <a:pt x="328" y="212"/>
                      </a:cubicBezTo>
                      <a:cubicBezTo>
                        <a:pt x="323" y="208"/>
                        <a:pt x="308" y="210"/>
                        <a:pt x="301" y="208"/>
                      </a:cubicBezTo>
                      <a:cubicBezTo>
                        <a:pt x="304" y="209"/>
                        <a:pt x="310" y="198"/>
                        <a:pt x="313" y="196"/>
                      </a:cubicBezTo>
                      <a:cubicBezTo>
                        <a:pt x="318" y="193"/>
                        <a:pt x="324" y="194"/>
                        <a:pt x="330" y="194"/>
                      </a:cubicBezTo>
                      <a:close/>
                    </a:path>
                  </a:pathLst>
                </a:custGeom>
                <a:solidFill>
                  <a:srgbClr val="DF1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1" name="Freeform 3228"/>
                <p:cNvSpPr>
                  <a:spLocks noChangeArrowheads="1"/>
                </p:cNvSpPr>
                <p:nvPr/>
              </p:nvSpPr>
              <p:spPr bwMode="auto">
                <a:xfrm>
                  <a:off x="177800" y="182562"/>
                  <a:ext cx="190500" cy="131763"/>
                </a:xfrm>
                <a:custGeom>
                  <a:avLst/>
                  <a:gdLst>
                    <a:gd name="T0" fmla="*/ 2147483647 w 146"/>
                    <a:gd name="T1" fmla="*/ 2147483647 h 101"/>
                    <a:gd name="T2" fmla="*/ 2147483647 w 146"/>
                    <a:gd name="T3" fmla="*/ 2147483647 h 101"/>
                    <a:gd name="T4" fmla="*/ 2147483647 w 146"/>
                    <a:gd name="T5" fmla="*/ 2147483647 h 101"/>
                    <a:gd name="T6" fmla="*/ 2147483647 w 146"/>
                    <a:gd name="T7" fmla="*/ 2147483647 h 101"/>
                    <a:gd name="T8" fmla="*/ 2147483647 w 146"/>
                    <a:gd name="T9" fmla="*/ 2147483647 h 101"/>
                    <a:gd name="T10" fmla="*/ 2147483647 w 146"/>
                    <a:gd name="T11" fmla="*/ 2147483647 h 101"/>
                    <a:gd name="T12" fmla="*/ 2147483647 w 146"/>
                    <a:gd name="T13" fmla="*/ 2147483647 h 101"/>
                    <a:gd name="T14" fmla="*/ 2147483647 w 146"/>
                    <a:gd name="T15" fmla="*/ 2147483647 h 101"/>
                    <a:gd name="T16" fmla="*/ 0 w 146"/>
                    <a:gd name="T17" fmla="*/ 2147483647 h 101"/>
                    <a:gd name="T18" fmla="*/ 2147483647 w 146"/>
                    <a:gd name="T19" fmla="*/ 2147483647 h 101"/>
                    <a:gd name="T20" fmla="*/ 2147483647 w 146"/>
                    <a:gd name="T21" fmla="*/ 2147483647 h 101"/>
                    <a:gd name="T22" fmla="*/ 2147483647 w 146"/>
                    <a:gd name="T23" fmla="*/ 2147483647 h 101"/>
                    <a:gd name="T24" fmla="*/ 2147483647 w 146"/>
                    <a:gd name="T25" fmla="*/ 2147483647 h 101"/>
                    <a:gd name="T26" fmla="*/ 2147483647 w 146"/>
                    <a:gd name="T27" fmla="*/ 2147483647 h 101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146"/>
                    <a:gd name="T43" fmla="*/ 0 h 101"/>
                    <a:gd name="T44" fmla="*/ 146 w 146"/>
                    <a:gd name="T45" fmla="*/ 101 h 101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146" h="101">
                      <a:moveTo>
                        <a:pt x="113" y="49"/>
                      </a:moveTo>
                      <a:cubicBezTo>
                        <a:pt x="121" y="52"/>
                        <a:pt x="125" y="63"/>
                        <a:pt x="130" y="70"/>
                      </a:cubicBezTo>
                      <a:cubicBezTo>
                        <a:pt x="136" y="80"/>
                        <a:pt x="142" y="90"/>
                        <a:pt x="146" y="101"/>
                      </a:cubicBezTo>
                      <a:cubicBezTo>
                        <a:pt x="138" y="92"/>
                        <a:pt x="129" y="84"/>
                        <a:pt x="121" y="75"/>
                      </a:cubicBezTo>
                      <a:cubicBezTo>
                        <a:pt x="113" y="66"/>
                        <a:pt x="107" y="59"/>
                        <a:pt x="97" y="53"/>
                      </a:cubicBezTo>
                      <a:cubicBezTo>
                        <a:pt x="84" y="44"/>
                        <a:pt x="69" y="38"/>
                        <a:pt x="54" y="33"/>
                      </a:cubicBezTo>
                      <a:cubicBezTo>
                        <a:pt x="46" y="29"/>
                        <a:pt x="37" y="27"/>
                        <a:pt x="30" y="22"/>
                      </a:cubicBezTo>
                      <a:cubicBezTo>
                        <a:pt x="25" y="18"/>
                        <a:pt x="21" y="15"/>
                        <a:pt x="15" y="13"/>
                      </a:cubicBezTo>
                      <a:cubicBezTo>
                        <a:pt x="11" y="11"/>
                        <a:pt x="4" y="12"/>
                        <a:pt x="0" y="9"/>
                      </a:cubicBezTo>
                      <a:cubicBezTo>
                        <a:pt x="3" y="0"/>
                        <a:pt x="21" y="15"/>
                        <a:pt x="23" y="2"/>
                      </a:cubicBezTo>
                      <a:cubicBezTo>
                        <a:pt x="34" y="17"/>
                        <a:pt x="55" y="23"/>
                        <a:pt x="72" y="29"/>
                      </a:cubicBezTo>
                      <a:cubicBezTo>
                        <a:pt x="76" y="30"/>
                        <a:pt x="80" y="31"/>
                        <a:pt x="84" y="33"/>
                      </a:cubicBezTo>
                      <a:cubicBezTo>
                        <a:pt x="88" y="36"/>
                        <a:pt x="91" y="42"/>
                        <a:pt x="96" y="45"/>
                      </a:cubicBezTo>
                      <a:cubicBezTo>
                        <a:pt x="101" y="48"/>
                        <a:pt x="107" y="47"/>
                        <a:pt x="113" y="4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2" name="Freeform 3229"/>
                <p:cNvSpPr>
                  <a:spLocks noChangeArrowheads="1"/>
                </p:cNvSpPr>
                <p:nvPr/>
              </p:nvSpPr>
              <p:spPr bwMode="auto">
                <a:xfrm>
                  <a:off x="419100" y="117475"/>
                  <a:ext cx="139700" cy="173038"/>
                </a:xfrm>
                <a:custGeom>
                  <a:avLst/>
                  <a:gdLst>
                    <a:gd name="T0" fmla="*/ 2147483647 w 107"/>
                    <a:gd name="T1" fmla="*/ 2147483647 h 134"/>
                    <a:gd name="T2" fmla="*/ 2147483647 w 107"/>
                    <a:gd name="T3" fmla="*/ 2147483647 h 134"/>
                    <a:gd name="T4" fmla="*/ 2147483647 w 107"/>
                    <a:gd name="T5" fmla="*/ 2147483647 h 134"/>
                    <a:gd name="T6" fmla="*/ 2147483647 w 107"/>
                    <a:gd name="T7" fmla="*/ 2147483647 h 134"/>
                    <a:gd name="T8" fmla="*/ 2147483647 w 107"/>
                    <a:gd name="T9" fmla="*/ 2147483647 h 134"/>
                    <a:gd name="T10" fmla="*/ 2147483647 w 107"/>
                    <a:gd name="T11" fmla="*/ 2147483647 h 134"/>
                    <a:gd name="T12" fmla="*/ 2147483647 w 107"/>
                    <a:gd name="T13" fmla="*/ 2147483647 h 134"/>
                    <a:gd name="T14" fmla="*/ 2147483647 w 107"/>
                    <a:gd name="T15" fmla="*/ 2147483647 h 134"/>
                    <a:gd name="T16" fmla="*/ 2147483647 w 107"/>
                    <a:gd name="T17" fmla="*/ 2147483647 h 134"/>
                    <a:gd name="T18" fmla="*/ 2147483647 w 107"/>
                    <a:gd name="T19" fmla="*/ 2147483647 h 134"/>
                    <a:gd name="T20" fmla="*/ 2147483647 w 107"/>
                    <a:gd name="T21" fmla="*/ 2147483647 h 134"/>
                    <a:gd name="T22" fmla="*/ 2147483647 w 107"/>
                    <a:gd name="T23" fmla="*/ 2147483647 h 134"/>
                    <a:gd name="T24" fmla="*/ 2147483647 w 107"/>
                    <a:gd name="T25" fmla="*/ 2147483647 h 134"/>
                    <a:gd name="T26" fmla="*/ 2147483647 w 107"/>
                    <a:gd name="T27" fmla="*/ 2147483647 h 134"/>
                    <a:gd name="T28" fmla="*/ 2147483647 w 107"/>
                    <a:gd name="T29" fmla="*/ 2147483647 h 134"/>
                    <a:gd name="T30" fmla="*/ 2147483647 w 107"/>
                    <a:gd name="T31" fmla="*/ 2147483647 h 134"/>
                    <a:gd name="T32" fmla="*/ 2147483647 w 107"/>
                    <a:gd name="T33" fmla="*/ 2147483647 h 134"/>
                    <a:gd name="T34" fmla="*/ 2147483647 w 107"/>
                    <a:gd name="T35" fmla="*/ 2147483647 h 134"/>
                    <a:gd name="T36" fmla="*/ 2147483647 w 107"/>
                    <a:gd name="T37" fmla="*/ 2147483647 h 134"/>
                    <a:gd name="T38" fmla="*/ 2147483647 w 107"/>
                    <a:gd name="T39" fmla="*/ 2147483647 h 134"/>
                    <a:gd name="T40" fmla="*/ 2147483647 w 107"/>
                    <a:gd name="T41" fmla="*/ 2147483647 h 134"/>
                    <a:gd name="T42" fmla="*/ 2147483647 w 107"/>
                    <a:gd name="T43" fmla="*/ 2147483647 h 134"/>
                    <a:gd name="T44" fmla="*/ 2147483647 w 107"/>
                    <a:gd name="T45" fmla="*/ 2147483647 h 134"/>
                    <a:gd name="T46" fmla="*/ 2147483647 w 107"/>
                    <a:gd name="T47" fmla="*/ 2147483647 h 134"/>
                    <a:gd name="T48" fmla="*/ 2147483647 w 107"/>
                    <a:gd name="T49" fmla="*/ 2147483647 h 134"/>
                    <a:gd name="T50" fmla="*/ 2147483647 w 107"/>
                    <a:gd name="T51" fmla="*/ 2147483647 h 134"/>
                    <a:gd name="T52" fmla="*/ 2147483647 w 107"/>
                    <a:gd name="T53" fmla="*/ 2147483647 h 134"/>
                    <a:gd name="T54" fmla="*/ 2147483647 w 107"/>
                    <a:gd name="T55" fmla="*/ 2147483647 h 134"/>
                    <a:gd name="T56" fmla="*/ 2147483647 w 107"/>
                    <a:gd name="T57" fmla="*/ 2147483647 h 134"/>
                    <a:gd name="T58" fmla="*/ 2147483647 w 107"/>
                    <a:gd name="T59" fmla="*/ 2147483647 h 134"/>
                    <a:gd name="T60" fmla="*/ 2147483647 w 107"/>
                    <a:gd name="T61" fmla="*/ 2147483647 h 134"/>
                    <a:gd name="T62" fmla="*/ 2147483647 w 107"/>
                    <a:gd name="T63" fmla="*/ 2147483647 h 134"/>
                    <a:gd name="T64" fmla="*/ 2147483647 w 107"/>
                    <a:gd name="T65" fmla="*/ 2147483647 h 134"/>
                    <a:gd name="T66" fmla="*/ 2147483647 w 107"/>
                    <a:gd name="T67" fmla="*/ 2147483647 h 134"/>
                    <a:gd name="T68" fmla="*/ 2147483647 w 107"/>
                    <a:gd name="T69" fmla="*/ 2147483647 h 134"/>
                    <a:gd name="T70" fmla="*/ 2147483647 w 107"/>
                    <a:gd name="T71" fmla="*/ 2147483647 h 134"/>
                    <a:gd name="T72" fmla="*/ 2147483647 w 107"/>
                    <a:gd name="T73" fmla="*/ 2147483647 h 1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07"/>
                    <a:gd name="T112" fmla="*/ 0 h 134"/>
                    <a:gd name="T113" fmla="*/ 107 w 107"/>
                    <a:gd name="T114" fmla="*/ 134 h 1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07" h="134">
                      <a:moveTo>
                        <a:pt x="56" y="80"/>
                      </a:moveTo>
                      <a:cubicBezTo>
                        <a:pt x="60" y="76"/>
                        <a:pt x="64" y="72"/>
                        <a:pt x="67" y="68"/>
                      </a:cubicBezTo>
                      <a:cubicBezTo>
                        <a:pt x="68" y="66"/>
                        <a:pt x="67" y="65"/>
                        <a:pt x="70" y="64"/>
                      </a:cubicBezTo>
                      <a:cubicBezTo>
                        <a:pt x="72" y="63"/>
                        <a:pt x="74" y="64"/>
                        <a:pt x="76" y="63"/>
                      </a:cubicBezTo>
                      <a:cubicBezTo>
                        <a:pt x="80" y="62"/>
                        <a:pt x="84" y="56"/>
                        <a:pt x="85" y="52"/>
                      </a:cubicBezTo>
                      <a:cubicBezTo>
                        <a:pt x="87" y="45"/>
                        <a:pt x="88" y="36"/>
                        <a:pt x="90" y="29"/>
                      </a:cubicBezTo>
                      <a:cubicBezTo>
                        <a:pt x="94" y="21"/>
                        <a:pt x="103" y="15"/>
                        <a:pt x="106" y="6"/>
                      </a:cubicBezTo>
                      <a:cubicBezTo>
                        <a:pt x="107" y="1"/>
                        <a:pt x="105" y="0"/>
                        <a:pt x="101" y="2"/>
                      </a:cubicBezTo>
                      <a:cubicBezTo>
                        <a:pt x="96" y="5"/>
                        <a:pt x="93" y="11"/>
                        <a:pt x="90" y="16"/>
                      </a:cubicBezTo>
                      <a:cubicBezTo>
                        <a:pt x="88" y="19"/>
                        <a:pt x="85" y="22"/>
                        <a:pt x="82" y="25"/>
                      </a:cubicBezTo>
                      <a:cubicBezTo>
                        <a:pt x="80" y="27"/>
                        <a:pt x="78" y="32"/>
                        <a:pt x="75" y="34"/>
                      </a:cubicBezTo>
                      <a:cubicBezTo>
                        <a:pt x="75" y="32"/>
                        <a:pt x="76" y="30"/>
                        <a:pt x="76" y="28"/>
                      </a:cubicBezTo>
                      <a:cubicBezTo>
                        <a:pt x="71" y="28"/>
                        <a:pt x="68" y="42"/>
                        <a:pt x="65" y="46"/>
                      </a:cubicBezTo>
                      <a:cubicBezTo>
                        <a:pt x="66" y="45"/>
                        <a:pt x="66" y="44"/>
                        <a:pt x="66" y="44"/>
                      </a:cubicBezTo>
                      <a:cubicBezTo>
                        <a:pt x="64" y="44"/>
                        <a:pt x="62" y="47"/>
                        <a:pt x="61" y="49"/>
                      </a:cubicBezTo>
                      <a:cubicBezTo>
                        <a:pt x="60" y="52"/>
                        <a:pt x="60" y="53"/>
                        <a:pt x="57" y="55"/>
                      </a:cubicBezTo>
                      <a:cubicBezTo>
                        <a:pt x="56" y="56"/>
                        <a:pt x="54" y="57"/>
                        <a:pt x="53" y="58"/>
                      </a:cubicBezTo>
                      <a:cubicBezTo>
                        <a:pt x="53" y="59"/>
                        <a:pt x="53" y="60"/>
                        <a:pt x="53" y="61"/>
                      </a:cubicBezTo>
                      <a:cubicBezTo>
                        <a:pt x="51" y="64"/>
                        <a:pt x="48" y="66"/>
                        <a:pt x="46" y="68"/>
                      </a:cubicBezTo>
                      <a:cubicBezTo>
                        <a:pt x="45" y="67"/>
                        <a:pt x="45" y="63"/>
                        <a:pt x="45" y="61"/>
                      </a:cubicBezTo>
                      <a:cubicBezTo>
                        <a:pt x="44" y="56"/>
                        <a:pt x="43" y="51"/>
                        <a:pt x="43" y="46"/>
                      </a:cubicBezTo>
                      <a:cubicBezTo>
                        <a:pt x="43" y="34"/>
                        <a:pt x="44" y="22"/>
                        <a:pt x="38" y="13"/>
                      </a:cubicBezTo>
                      <a:cubicBezTo>
                        <a:pt x="36" y="15"/>
                        <a:pt x="36" y="22"/>
                        <a:pt x="36" y="24"/>
                      </a:cubicBezTo>
                      <a:cubicBezTo>
                        <a:pt x="36" y="29"/>
                        <a:pt x="36" y="34"/>
                        <a:pt x="36" y="38"/>
                      </a:cubicBez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1" y="39"/>
                        <a:pt x="34" y="51"/>
                        <a:pt x="34" y="54"/>
                      </a:cubicBezTo>
                      <a:cubicBezTo>
                        <a:pt x="34" y="56"/>
                        <a:pt x="37" y="67"/>
                        <a:pt x="33" y="66"/>
                      </a:cubicBezTo>
                      <a:cubicBezTo>
                        <a:pt x="31" y="68"/>
                        <a:pt x="30" y="76"/>
                        <a:pt x="32" y="79"/>
                      </a:cubicBezTo>
                      <a:cubicBezTo>
                        <a:pt x="26" y="83"/>
                        <a:pt x="30" y="91"/>
                        <a:pt x="29" y="96"/>
                      </a:cubicBezTo>
                      <a:cubicBezTo>
                        <a:pt x="28" y="100"/>
                        <a:pt x="24" y="102"/>
                        <a:pt x="23" y="106"/>
                      </a:cubicBezTo>
                      <a:cubicBezTo>
                        <a:pt x="22" y="108"/>
                        <a:pt x="23" y="110"/>
                        <a:pt x="23" y="113"/>
                      </a:cubicBezTo>
                      <a:cubicBezTo>
                        <a:pt x="23" y="117"/>
                        <a:pt x="17" y="123"/>
                        <a:pt x="14" y="126"/>
                      </a:cubicBezTo>
                      <a:cubicBezTo>
                        <a:pt x="9" y="131"/>
                        <a:pt x="6" y="126"/>
                        <a:pt x="1" y="127"/>
                      </a:cubicBezTo>
                      <a:cubicBezTo>
                        <a:pt x="0" y="134"/>
                        <a:pt x="14" y="134"/>
                        <a:pt x="19" y="133"/>
                      </a:cubicBezTo>
                      <a:cubicBezTo>
                        <a:pt x="23" y="133"/>
                        <a:pt x="26" y="132"/>
                        <a:pt x="28" y="129"/>
                      </a:cubicBezTo>
                      <a:cubicBezTo>
                        <a:pt x="30" y="127"/>
                        <a:pt x="31" y="126"/>
                        <a:pt x="32" y="124"/>
                      </a:cubicBezTo>
                      <a:cubicBezTo>
                        <a:pt x="39" y="109"/>
                        <a:pt x="45" y="93"/>
                        <a:pt x="56" y="8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3" name="Freeform 3230"/>
                <p:cNvSpPr>
                  <a:spLocks noChangeArrowheads="1"/>
                </p:cNvSpPr>
                <p:nvPr/>
              </p:nvSpPr>
              <p:spPr bwMode="auto">
                <a:xfrm>
                  <a:off x="176213" y="71437"/>
                  <a:ext cx="104775" cy="103188"/>
                </a:xfrm>
                <a:custGeom>
                  <a:avLst/>
                  <a:gdLst>
                    <a:gd name="T0" fmla="*/ 2147483647 w 81"/>
                    <a:gd name="T1" fmla="*/ 2147483647 h 79"/>
                    <a:gd name="T2" fmla="*/ 2147483647 w 81"/>
                    <a:gd name="T3" fmla="*/ 2147483647 h 79"/>
                    <a:gd name="T4" fmla="*/ 2147483647 w 81"/>
                    <a:gd name="T5" fmla="*/ 2147483647 h 79"/>
                    <a:gd name="T6" fmla="*/ 2147483647 w 81"/>
                    <a:gd name="T7" fmla="*/ 2147483647 h 79"/>
                    <a:gd name="T8" fmla="*/ 2147483647 w 81"/>
                    <a:gd name="T9" fmla="*/ 2147483647 h 79"/>
                    <a:gd name="T10" fmla="*/ 2147483647 w 81"/>
                    <a:gd name="T11" fmla="*/ 2147483647 h 79"/>
                    <a:gd name="T12" fmla="*/ 2147483647 w 81"/>
                    <a:gd name="T13" fmla="*/ 2147483647 h 79"/>
                    <a:gd name="T14" fmla="*/ 2147483647 w 81"/>
                    <a:gd name="T15" fmla="*/ 2147483647 h 79"/>
                    <a:gd name="T16" fmla="*/ 0 w 81"/>
                    <a:gd name="T17" fmla="*/ 2147483647 h 79"/>
                    <a:gd name="T18" fmla="*/ 2147483647 w 81"/>
                    <a:gd name="T19" fmla="*/ 2147483647 h 79"/>
                    <a:gd name="T20" fmla="*/ 2147483647 w 81"/>
                    <a:gd name="T21" fmla="*/ 2147483647 h 79"/>
                    <a:gd name="T22" fmla="*/ 2147483647 w 81"/>
                    <a:gd name="T23" fmla="*/ 2147483647 h 79"/>
                    <a:gd name="T24" fmla="*/ 2147483647 w 81"/>
                    <a:gd name="T25" fmla="*/ 2147483647 h 79"/>
                    <a:gd name="T26" fmla="*/ 2147483647 w 81"/>
                    <a:gd name="T27" fmla="*/ 2147483647 h 79"/>
                    <a:gd name="T28" fmla="*/ 2147483647 w 81"/>
                    <a:gd name="T29" fmla="*/ 2147483647 h 79"/>
                    <a:gd name="T30" fmla="*/ 2147483647 w 81"/>
                    <a:gd name="T31" fmla="*/ 2147483647 h 79"/>
                    <a:gd name="T32" fmla="*/ 2147483647 w 81"/>
                    <a:gd name="T33" fmla="*/ 2147483647 h 79"/>
                    <a:gd name="T34" fmla="*/ 2147483647 w 81"/>
                    <a:gd name="T35" fmla="*/ 2147483647 h 79"/>
                    <a:gd name="T36" fmla="*/ 2147483647 w 81"/>
                    <a:gd name="T37" fmla="*/ 2147483647 h 7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81"/>
                    <a:gd name="T58" fmla="*/ 0 h 79"/>
                    <a:gd name="T59" fmla="*/ 81 w 81"/>
                    <a:gd name="T60" fmla="*/ 79 h 7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81" h="79">
                      <a:moveTo>
                        <a:pt x="31" y="37"/>
                      </a:moveTo>
                      <a:cubicBezTo>
                        <a:pt x="26" y="29"/>
                        <a:pt x="21" y="20"/>
                        <a:pt x="20" y="12"/>
                      </a:cubicBezTo>
                      <a:cubicBezTo>
                        <a:pt x="20" y="9"/>
                        <a:pt x="21" y="5"/>
                        <a:pt x="20" y="3"/>
                      </a:cubicBezTo>
                      <a:cubicBezTo>
                        <a:pt x="18" y="0"/>
                        <a:pt x="17" y="2"/>
                        <a:pt x="17" y="4"/>
                      </a:cubicBezTo>
                      <a:cubicBezTo>
                        <a:pt x="15" y="10"/>
                        <a:pt x="18" y="18"/>
                        <a:pt x="21" y="23"/>
                      </a:cubicBezTo>
                      <a:cubicBezTo>
                        <a:pt x="15" y="27"/>
                        <a:pt x="29" y="38"/>
                        <a:pt x="29" y="42"/>
                      </a:cubicBezTo>
                      <a:cubicBezTo>
                        <a:pt x="25" y="43"/>
                        <a:pt x="28" y="48"/>
                        <a:pt x="28" y="51"/>
                      </a:cubicBezTo>
                      <a:cubicBezTo>
                        <a:pt x="28" y="54"/>
                        <a:pt x="28" y="55"/>
                        <a:pt x="24" y="55"/>
                      </a:cubicBezTo>
                      <a:cubicBezTo>
                        <a:pt x="17" y="56"/>
                        <a:pt x="5" y="52"/>
                        <a:pt x="0" y="58"/>
                      </a:cubicBezTo>
                      <a:cubicBezTo>
                        <a:pt x="2" y="60"/>
                        <a:pt x="6" y="58"/>
                        <a:pt x="8" y="58"/>
                      </a:cubicBezTo>
                      <a:cubicBezTo>
                        <a:pt x="12" y="58"/>
                        <a:pt x="15" y="59"/>
                        <a:pt x="18" y="60"/>
                      </a:cubicBezTo>
                      <a:cubicBezTo>
                        <a:pt x="24" y="60"/>
                        <a:pt x="29" y="61"/>
                        <a:pt x="35" y="64"/>
                      </a:cubicBezTo>
                      <a:cubicBezTo>
                        <a:pt x="39" y="67"/>
                        <a:pt x="45" y="68"/>
                        <a:pt x="49" y="70"/>
                      </a:cubicBezTo>
                      <a:cubicBezTo>
                        <a:pt x="52" y="72"/>
                        <a:pt x="56" y="74"/>
                        <a:pt x="59" y="75"/>
                      </a:cubicBezTo>
                      <a:cubicBezTo>
                        <a:pt x="62" y="76"/>
                        <a:pt x="65" y="76"/>
                        <a:pt x="68" y="76"/>
                      </a:cubicBezTo>
                      <a:cubicBezTo>
                        <a:pt x="73" y="77"/>
                        <a:pt x="77" y="78"/>
                        <a:pt x="81" y="79"/>
                      </a:cubicBezTo>
                      <a:cubicBezTo>
                        <a:pt x="72" y="71"/>
                        <a:pt x="61" y="67"/>
                        <a:pt x="51" y="61"/>
                      </a:cubicBezTo>
                      <a:cubicBezTo>
                        <a:pt x="44" y="57"/>
                        <a:pt x="37" y="48"/>
                        <a:pt x="33" y="41"/>
                      </a:cubicBezTo>
                      <a:cubicBezTo>
                        <a:pt x="32" y="40"/>
                        <a:pt x="31" y="38"/>
                        <a:pt x="31" y="3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4" name="Freeform 3231"/>
                <p:cNvSpPr>
                  <a:spLocks noChangeArrowheads="1"/>
                </p:cNvSpPr>
                <p:nvPr/>
              </p:nvSpPr>
              <p:spPr bwMode="auto">
                <a:xfrm>
                  <a:off x="268288" y="114300"/>
                  <a:ext cx="171450" cy="109538"/>
                </a:xfrm>
                <a:custGeom>
                  <a:avLst/>
                  <a:gdLst>
                    <a:gd name="T0" fmla="*/ 2147483647 w 133"/>
                    <a:gd name="T1" fmla="*/ 2147483647 h 84"/>
                    <a:gd name="T2" fmla="*/ 2147483647 w 133"/>
                    <a:gd name="T3" fmla="*/ 2147483647 h 84"/>
                    <a:gd name="T4" fmla="*/ 2147483647 w 133"/>
                    <a:gd name="T5" fmla="*/ 2147483647 h 84"/>
                    <a:gd name="T6" fmla="*/ 2147483647 w 133"/>
                    <a:gd name="T7" fmla="*/ 2147483647 h 84"/>
                    <a:gd name="T8" fmla="*/ 2147483647 w 133"/>
                    <a:gd name="T9" fmla="*/ 2147483647 h 84"/>
                    <a:gd name="T10" fmla="*/ 2147483647 w 133"/>
                    <a:gd name="T11" fmla="*/ 2147483647 h 84"/>
                    <a:gd name="T12" fmla="*/ 2147483647 w 133"/>
                    <a:gd name="T13" fmla="*/ 2147483647 h 84"/>
                    <a:gd name="T14" fmla="*/ 2147483647 w 133"/>
                    <a:gd name="T15" fmla="*/ 2147483647 h 84"/>
                    <a:gd name="T16" fmla="*/ 2147483647 w 133"/>
                    <a:gd name="T17" fmla="*/ 2147483647 h 84"/>
                    <a:gd name="T18" fmla="*/ 2147483647 w 133"/>
                    <a:gd name="T19" fmla="*/ 2147483647 h 84"/>
                    <a:gd name="T20" fmla="*/ 2147483647 w 133"/>
                    <a:gd name="T21" fmla="*/ 2147483647 h 84"/>
                    <a:gd name="T22" fmla="*/ 2147483647 w 133"/>
                    <a:gd name="T23" fmla="*/ 2147483647 h 84"/>
                    <a:gd name="T24" fmla="*/ 2147483647 w 133"/>
                    <a:gd name="T25" fmla="*/ 2147483647 h 84"/>
                    <a:gd name="T26" fmla="*/ 2147483647 w 133"/>
                    <a:gd name="T27" fmla="*/ 2147483647 h 84"/>
                    <a:gd name="T28" fmla="*/ 2147483647 w 133"/>
                    <a:gd name="T29" fmla="*/ 2147483647 h 84"/>
                    <a:gd name="T30" fmla="*/ 2147483647 w 133"/>
                    <a:gd name="T31" fmla="*/ 2147483647 h 84"/>
                    <a:gd name="T32" fmla="*/ 2147483647 w 133"/>
                    <a:gd name="T33" fmla="*/ 2147483647 h 84"/>
                    <a:gd name="T34" fmla="*/ 2147483647 w 133"/>
                    <a:gd name="T35" fmla="*/ 2147483647 h 84"/>
                    <a:gd name="T36" fmla="*/ 2147483647 w 133"/>
                    <a:gd name="T37" fmla="*/ 2147483647 h 84"/>
                    <a:gd name="T38" fmla="*/ 2147483647 w 133"/>
                    <a:gd name="T39" fmla="*/ 2147483647 h 84"/>
                    <a:gd name="T40" fmla="*/ 2147483647 w 133"/>
                    <a:gd name="T41" fmla="*/ 0 h 84"/>
                    <a:gd name="T42" fmla="*/ 2147483647 w 133"/>
                    <a:gd name="T43" fmla="*/ 2147483647 h 84"/>
                    <a:gd name="T44" fmla="*/ 2147483647 w 133"/>
                    <a:gd name="T45" fmla="*/ 2147483647 h 84"/>
                    <a:gd name="T46" fmla="*/ 2147483647 w 133"/>
                    <a:gd name="T47" fmla="*/ 2147483647 h 84"/>
                    <a:gd name="T48" fmla="*/ 2147483647 w 133"/>
                    <a:gd name="T49" fmla="*/ 2147483647 h 84"/>
                    <a:gd name="T50" fmla="*/ 2147483647 w 133"/>
                    <a:gd name="T51" fmla="*/ 2147483647 h 84"/>
                    <a:gd name="T52" fmla="*/ 2147483647 w 133"/>
                    <a:gd name="T53" fmla="*/ 2147483647 h 84"/>
                    <a:gd name="T54" fmla="*/ 2147483647 w 133"/>
                    <a:gd name="T55" fmla="*/ 2147483647 h 84"/>
                    <a:gd name="T56" fmla="*/ 2147483647 w 133"/>
                    <a:gd name="T57" fmla="*/ 2147483647 h 84"/>
                    <a:gd name="T58" fmla="*/ 0 w 133"/>
                    <a:gd name="T59" fmla="*/ 2147483647 h 84"/>
                    <a:gd name="T60" fmla="*/ 2147483647 w 133"/>
                    <a:gd name="T61" fmla="*/ 2147483647 h 84"/>
                    <a:gd name="T62" fmla="*/ 2147483647 w 133"/>
                    <a:gd name="T63" fmla="*/ 2147483647 h 84"/>
                    <a:gd name="T64" fmla="*/ 2147483647 w 133"/>
                    <a:gd name="T65" fmla="*/ 2147483647 h 84"/>
                    <a:gd name="T66" fmla="*/ 2147483647 w 133"/>
                    <a:gd name="T67" fmla="*/ 2147483647 h 84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133"/>
                    <a:gd name="T103" fmla="*/ 0 h 84"/>
                    <a:gd name="T104" fmla="*/ 133 w 133"/>
                    <a:gd name="T105" fmla="*/ 84 h 84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133" h="84">
                      <a:moveTo>
                        <a:pt x="46" y="51"/>
                      </a:moveTo>
                      <a:cubicBezTo>
                        <a:pt x="48" y="52"/>
                        <a:pt x="50" y="53"/>
                        <a:pt x="53" y="54"/>
                      </a:cubicBezTo>
                      <a:cubicBezTo>
                        <a:pt x="63" y="56"/>
                        <a:pt x="72" y="59"/>
                        <a:pt x="82" y="61"/>
                      </a:cubicBezTo>
                      <a:cubicBezTo>
                        <a:pt x="86" y="61"/>
                        <a:pt x="89" y="61"/>
                        <a:pt x="93" y="63"/>
                      </a:cubicBezTo>
                      <a:cubicBezTo>
                        <a:pt x="97" y="65"/>
                        <a:pt x="103" y="67"/>
                        <a:pt x="108" y="69"/>
                      </a:cubicBezTo>
                      <a:cubicBezTo>
                        <a:pt x="116" y="75"/>
                        <a:pt x="124" y="81"/>
                        <a:pt x="133" y="84"/>
                      </a:cubicBezTo>
                      <a:cubicBezTo>
                        <a:pt x="131" y="83"/>
                        <a:pt x="129" y="74"/>
                        <a:pt x="127" y="72"/>
                      </a:cubicBezTo>
                      <a:cubicBezTo>
                        <a:pt x="124" y="67"/>
                        <a:pt x="119" y="65"/>
                        <a:pt x="115" y="62"/>
                      </a:cubicBezTo>
                      <a:cubicBezTo>
                        <a:pt x="112" y="60"/>
                        <a:pt x="110" y="54"/>
                        <a:pt x="107" y="52"/>
                      </a:cubicBezTo>
                      <a:cubicBezTo>
                        <a:pt x="103" y="50"/>
                        <a:pt x="103" y="54"/>
                        <a:pt x="103" y="56"/>
                      </a:cubicBezTo>
                      <a:cubicBezTo>
                        <a:pt x="98" y="56"/>
                        <a:pt x="98" y="42"/>
                        <a:pt x="92" y="39"/>
                      </a:cubicBezTo>
                      <a:cubicBezTo>
                        <a:pt x="92" y="40"/>
                        <a:pt x="91" y="41"/>
                        <a:pt x="91" y="42"/>
                      </a:cubicBezTo>
                      <a:cubicBezTo>
                        <a:pt x="86" y="38"/>
                        <a:pt x="85" y="28"/>
                        <a:pt x="80" y="24"/>
                      </a:cubicBezTo>
                      <a:cubicBezTo>
                        <a:pt x="77" y="29"/>
                        <a:pt x="88" y="42"/>
                        <a:pt x="83" y="45"/>
                      </a:cubicBezTo>
                      <a:cubicBezTo>
                        <a:pt x="78" y="48"/>
                        <a:pt x="77" y="37"/>
                        <a:pt x="74" y="35"/>
                      </a:cubicBezTo>
                      <a:cubicBezTo>
                        <a:pt x="72" y="34"/>
                        <a:pt x="70" y="35"/>
                        <a:pt x="69" y="34"/>
                      </a:cubicBezTo>
                      <a:cubicBezTo>
                        <a:pt x="67" y="32"/>
                        <a:pt x="67" y="31"/>
                        <a:pt x="66" y="29"/>
                      </a:cubicBezTo>
                      <a:cubicBezTo>
                        <a:pt x="65" y="27"/>
                        <a:pt x="64" y="23"/>
                        <a:pt x="62" y="22"/>
                      </a:cubicBezTo>
                      <a:cubicBezTo>
                        <a:pt x="60" y="21"/>
                        <a:pt x="59" y="23"/>
                        <a:pt x="60" y="25"/>
                      </a:cubicBezTo>
                      <a:cubicBezTo>
                        <a:pt x="54" y="21"/>
                        <a:pt x="50" y="13"/>
                        <a:pt x="46" y="8"/>
                      </a:cubicBezTo>
                      <a:cubicBezTo>
                        <a:pt x="44" y="5"/>
                        <a:pt x="41" y="1"/>
                        <a:pt x="37" y="0"/>
                      </a:cubicBezTo>
                      <a:cubicBezTo>
                        <a:pt x="36" y="9"/>
                        <a:pt x="44" y="16"/>
                        <a:pt x="48" y="23"/>
                      </a:cubicBezTo>
                      <a:cubicBezTo>
                        <a:pt x="50" y="26"/>
                        <a:pt x="53" y="31"/>
                        <a:pt x="51" y="34"/>
                      </a:cubicBezTo>
                      <a:cubicBezTo>
                        <a:pt x="50" y="38"/>
                        <a:pt x="45" y="35"/>
                        <a:pt x="42" y="34"/>
                      </a:cubicBezTo>
                      <a:cubicBezTo>
                        <a:pt x="43" y="34"/>
                        <a:pt x="43" y="34"/>
                        <a:pt x="43" y="35"/>
                      </a:cubicBezTo>
                      <a:cubicBezTo>
                        <a:pt x="41" y="33"/>
                        <a:pt x="39" y="31"/>
                        <a:pt x="37" y="29"/>
                      </a:cubicBezTo>
                      <a:cubicBezTo>
                        <a:pt x="36" y="29"/>
                        <a:pt x="29" y="27"/>
                        <a:pt x="30" y="27"/>
                      </a:cubicBezTo>
                      <a:cubicBezTo>
                        <a:pt x="30" y="28"/>
                        <a:pt x="30" y="29"/>
                        <a:pt x="30" y="30"/>
                      </a:cubicBezTo>
                      <a:cubicBezTo>
                        <a:pt x="25" y="28"/>
                        <a:pt x="21" y="23"/>
                        <a:pt x="16" y="20"/>
                      </a:cubicBezTo>
                      <a:cubicBezTo>
                        <a:pt x="12" y="18"/>
                        <a:pt x="5" y="13"/>
                        <a:pt x="0" y="16"/>
                      </a:cubicBezTo>
                      <a:cubicBezTo>
                        <a:pt x="4" y="17"/>
                        <a:pt x="9" y="21"/>
                        <a:pt x="13" y="23"/>
                      </a:cubicBezTo>
                      <a:cubicBezTo>
                        <a:pt x="18" y="25"/>
                        <a:pt x="20" y="28"/>
                        <a:pt x="23" y="32"/>
                      </a:cubicBezTo>
                      <a:cubicBezTo>
                        <a:pt x="26" y="37"/>
                        <a:pt x="29" y="40"/>
                        <a:pt x="34" y="43"/>
                      </a:cubicBezTo>
                      <a:cubicBezTo>
                        <a:pt x="38" y="47"/>
                        <a:pt x="41" y="49"/>
                        <a:pt x="46" y="51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5" name="Freeform 3232"/>
                <p:cNvSpPr>
                  <a:spLocks noChangeArrowheads="1"/>
                </p:cNvSpPr>
                <p:nvPr/>
              </p:nvSpPr>
              <p:spPr bwMode="auto">
                <a:xfrm>
                  <a:off x="146050" y="214312"/>
                  <a:ext cx="117475" cy="109538"/>
                </a:xfrm>
                <a:custGeom>
                  <a:avLst/>
                  <a:gdLst>
                    <a:gd name="T0" fmla="*/ 2147483647 w 91"/>
                    <a:gd name="T1" fmla="*/ 2147483647 h 84"/>
                    <a:gd name="T2" fmla="*/ 2147483647 w 91"/>
                    <a:gd name="T3" fmla="*/ 2147483647 h 84"/>
                    <a:gd name="T4" fmla="*/ 2147483647 w 91"/>
                    <a:gd name="T5" fmla="*/ 2147483647 h 84"/>
                    <a:gd name="T6" fmla="*/ 2147483647 w 91"/>
                    <a:gd name="T7" fmla="*/ 2147483647 h 84"/>
                    <a:gd name="T8" fmla="*/ 2147483647 w 91"/>
                    <a:gd name="T9" fmla="*/ 2147483647 h 84"/>
                    <a:gd name="T10" fmla="*/ 2147483647 w 91"/>
                    <a:gd name="T11" fmla="*/ 2147483647 h 84"/>
                    <a:gd name="T12" fmla="*/ 2147483647 w 91"/>
                    <a:gd name="T13" fmla="*/ 2147483647 h 84"/>
                    <a:gd name="T14" fmla="*/ 2147483647 w 91"/>
                    <a:gd name="T15" fmla="*/ 2147483647 h 84"/>
                    <a:gd name="T16" fmla="*/ 2147483647 w 91"/>
                    <a:gd name="T17" fmla="*/ 2147483647 h 84"/>
                    <a:gd name="T18" fmla="*/ 2147483647 w 91"/>
                    <a:gd name="T19" fmla="*/ 2147483647 h 84"/>
                    <a:gd name="T20" fmla="*/ 2147483647 w 91"/>
                    <a:gd name="T21" fmla="*/ 2147483647 h 84"/>
                    <a:gd name="T22" fmla="*/ 2147483647 w 91"/>
                    <a:gd name="T23" fmla="*/ 2147483647 h 84"/>
                    <a:gd name="T24" fmla="*/ 2147483647 w 91"/>
                    <a:gd name="T25" fmla="*/ 2147483647 h 84"/>
                    <a:gd name="T26" fmla="*/ 2147483647 w 91"/>
                    <a:gd name="T27" fmla="*/ 2147483647 h 84"/>
                    <a:gd name="T28" fmla="*/ 2147483647 w 91"/>
                    <a:gd name="T29" fmla="*/ 2147483647 h 84"/>
                    <a:gd name="T30" fmla="*/ 2147483647 w 91"/>
                    <a:gd name="T31" fmla="*/ 2147483647 h 84"/>
                    <a:gd name="T32" fmla="*/ 2147483647 w 91"/>
                    <a:gd name="T33" fmla="*/ 2147483647 h 84"/>
                    <a:gd name="T34" fmla="*/ 2147483647 w 91"/>
                    <a:gd name="T35" fmla="*/ 2147483647 h 84"/>
                    <a:gd name="T36" fmla="*/ 2147483647 w 91"/>
                    <a:gd name="T37" fmla="*/ 2147483647 h 84"/>
                    <a:gd name="T38" fmla="*/ 2147483647 w 91"/>
                    <a:gd name="T39" fmla="*/ 0 h 84"/>
                    <a:gd name="T40" fmla="*/ 2147483647 w 91"/>
                    <a:gd name="T41" fmla="*/ 2147483647 h 84"/>
                    <a:gd name="T42" fmla="*/ 2147483647 w 91"/>
                    <a:gd name="T43" fmla="*/ 2147483647 h 84"/>
                    <a:gd name="T44" fmla="*/ 2147483647 w 91"/>
                    <a:gd name="T45" fmla="*/ 2147483647 h 8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91"/>
                    <a:gd name="T70" fmla="*/ 0 h 84"/>
                    <a:gd name="T71" fmla="*/ 91 w 91"/>
                    <a:gd name="T72" fmla="*/ 84 h 8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91" h="84">
                      <a:moveTo>
                        <a:pt x="36" y="34"/>
                      </a:moveTo>
                      <a:cubicBezTo>
                        <a:pt x="41" y="38"/>
                        <a:pt x="44" y="46"/>
                        <a:pt x="50" y="49"/>
                      </a:cubicBezTo>
                      <a:cubicBezTo>
                        <a:pt x="53" y="50"/>
                        <a:pt x="56" y="51"/>
                        <a:pt x="58" y="53"/>
                      </a:cubicBezTo>
                      <a:cubicBezTo>
                        <a:pt x="60" y="55"/>
                        <a:pt x="61" y="58"/>
                        <a:pt x="63" y="60"/>
                      </a:cubicBezTo>
                      <a:cubicBezTo>
                        <a:pt x="67" y="64"/>
                        <a:pt x="72" y="65"/>
                        <a:pt x="77" y="68"/>
                      </a:cubicBezTo>
                      <a:cubicBezTo>
                        <a:pt x="82" y="71"/>
                        <a:pt x="90" y="78"/>
                        <a:pt x="91" y="84"/>
                      </a:cubicBezTo>
                      <a:cubicBezTo>
                        <a:pt x="84" y="81"/>
                        <a:pt x="75" y="79"/>
                        <a:pt x="70" y="72"/>
                      </a:cubicBezTo>
                      <a:cubicBezTo>
                        <a:pt x="68" y="71"/>
                        <a:pt x="66" y="63"/>
                        <a:pt x="64" y="63"/>
                      </a:cubicBezTo>
                      <a:cubicBezTo>
                        <a:pt x="61" y="63"/>
                        <a:pt x="62" y="68"/>
                        <a:pt x="61" y="70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58" y="68"/>
                        <a:pt x="55" y="69"/>
                        <a:pt x="53" y="68"/>
                      </a:cubicBezTo>
                      <a:cubicBezTo>
                        <a:pt x="50" y="68"/>
                        <a:pt x="44" y="65"/>
                        <a:pt x="48" y="63"/>
                      </a:cubicBezTo>
                      <a:cubicBezTo>
                        <a:pt x="45" y="63"/>
                        <a:pt x="40" y="63"/>
                        <a:pt x="38" y="61"/>
                      </a:cubicBezTo>
                      <a:cubicBezTo>
                        <a:pt x="36" y="59"/>
                        <a:pt x="36" y="57"/>
                        <a:pt x="38" y="56"/>
                      </a:cubicBezTo>
                      <a:cubicBezTo>
                        <a:pt x="32" y="54"/>
                        <a:pt x="18" y="55"/>
                        <a:pt x="16" y="46"/>
                      </a:cubicBezTo>
                      <a:cubicBezTo>
                        <a:pt x="20" y="47"/>
                        <a:pt x="25" y="50"/>
                        <a:pt x="29" y="46"/>
                      </a:cubicBezTo>
                      <a:cubicBezTo>
                        <a:pt x="27" y="44"/>
                        <a:pt x="14" y="36"/>
                        <a:pt x="19" y="35"/>
                      </a:cubicBezTo>
                      <a:cubicBezTo>
                        <a:pt x="16" y="31"/>
                        <a:pt x="5" y="29"/>
                        <a:pt x="7" y="21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6" y="15"/>
                        <a:pt x="0" y="9"/>
                        <a:pt x="2" y="0"/>
                      </a:cubicBezTo>
                      <a:cubicBezTo>
                        <a:pt x="4" y="1"/>
                        <a:pt x="4" y="7"/>
                        <a:pt x="5" y="9"/>
                      </a:cubicBezTo>
                      <a:cubicBezTo>
                        <a:pt x="6" y="13"/>
                        <a:pt x="9" y="16"/>
                        <a:pt x="11" y="19"/>
                      </a:cubicBezTo>
                      <a:cubicBezTo>
                        <a:pt x="18" y="25"/>
                        <a:pt x="28" y="28"/>
                        <a:pt x="36" y="34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6" name="Freeform 3233"/>
                <p:cNvSpPr>
                  <a:spLocks noChangeArrowheads="1"/>
                </p:cNvSpPr>
                <p:nvPr/>
              </p:nvSpPr>
              <p:spPr bwMode="auto">
                <a:xfrm>
                  <a:off x="280988" y="274637"/>
                  <a:ext cx="249238" cy="139700"/>
                </a:xfrm>
                <a:custGeom>
                  <a:avLst/>
                  <a:gdLst>
                    <a:gd name="T0" fmla="*/ 2147483647 w 192"/>
                    <a:gd name="T1" fmla="*/ 2147483647 h 108"/>
                    <a:gd name="T2" fmla="*/ 2147483647 w 192"/>
                    <a:gd name="T3" fmla="*/ 2147483647 h 108"/>
                    <a:gd name="T4" fmla="*/ 2147483647 w 192"/>
                    <a:gd name="T5" fmla="*/ 2147483647 h 108"/>
                    <a:gd name="T6" fmla="*/ 2147483647 w 192"/>
                    <a:gd name="T7" fmla="*/ 2147483647 h 108"/>
                    <a:gd name="T8" fmla="*/ 2147483647 w 192"/>
                    <a:gd name="T9" fmla="*/ 2147483647 h 108"/>
                    <a:gd name="T10" fmla="*/ 2147483647 w 192"/>
                    <a:gd name="T11" fmla="*/ 2147483647 h 108"/>
                    <a:gd name="T12" fmla="*/ 0 w 192"/>
                    <a:gd name="T13" fmla="*/ 2147483647 h 108"/>
                    <a:gd name="T14" fmla="*/ 2147483647 w 192"/>
                    <a:gd name="T15" fmla="*/ 2147483647 h 108"/>
                    <a:gd name="T16" fmla="*/ 2147483647 w 192"/>
                    <a:gd name="T17" fmla="*/ 2147483647 h 108"/>
                    <a:gd name="T18" fmla="*/ 2147483647 w 192"/>
                    <a:gd name="T19" fmla="*/ 2147483647 h 108"/>
                    <a:gd name="T20" fmla="*/ 2147483647 w 192"/>
                    <a:gd name="T21" fmla="*/ 2147483647 h 108"/>
                    <a:gd name="T22" fmla="*/ 2147483647 w 192"/>
                    <a:gd name="T23" fmla="*/ 2147483647 h 108"/>
                    <a:gd name="T24" fmla="*/ 2147483647 w 192"/>
                    <a:gd name="T25" fmla="*/ 2147483647 h 108"/>
                    <a:gd name="T26" fmla="*/ 2147483647 w 192"/>
                    <a:gd name="T27" fmla="*/ 2147483647 h 108"/>
                    <a:gd name="T28" fmla="*/ 2147483647 w 192"/>
                    <a:gd name="T29" fmla="*/ 2147483647 h 108"/>
                    <a:gd name="T30" fmla="*/ 2147483647 w 192"/>
                    <a:gd name="T31" fmla="*/ 2147483647 h 108"/>
                    <a:gd name="T32" fmla="*/ 2147483647 w 192"/>
                    <a:gd name="T33" fmla="*/ 2147483647 h 108"/>
                    <a:gd name="T34" fmla="*/ 2147483647 w 192"/>
                    <a:gd name="T35" fmla="*/ 2147483647 h 108"/>
                    <a:gd name="T36" fmla="*/ 2147483647 w 192"/>
                    <a:gd name="T37" fmla="*/ 2147483647 h 108"/>
                    <a:gd name="T38" fmla="*/ 2147483647 w 192"/>
                    <a:gd name="T39" fmla="*/ 2147483647 h 108"/>
                    <a:gd name="T40" fmla="*/ 2147483647 w 192"/>
                    <a:gd name="T41" fmla="*/ 2147483647 h 108"/>
                    <a:gd name="T42" fmla="*/ 2147483647 w 192"/>
                    <a:gd name="T43" fmla="*/ 2147483647 h 108"/>
                    <a:gd name="T44" fmla="*/ 2147483647 w 192"/>
                    <a:gd name="T45" fmla="*/ 2147483647 h 108"/>
                    <a:gd name="T46" fmla="*/ 2147483647 w 192"/>
                    <a:gd name="T47" fmla="*/ 2147483647 h 108"/>
                    <a:gd name="T48" fmla="*/ 2147483647 w 192"/>
                    <a:gd name="T49" fmla="*/ 2147483647 h 108"/>
                    <a:gd name="T50" fmla="*/ 2147483647 w 192"/>
                    <a:gd name="T51" fmla="*/ 2147483647 h 108"/>
                    <a:gd name="T52" fmla="*/ 2147483647 w 192"/>
                    <a:gd name="T53" fmla="*/ 2147483647 h 108"/>
                    <a:gd name="T54" fmla="*/ 2147483647 w 192"/>
                    <a:gd name="T55" fmla="*/ 2147483647 h 108"/>
                    <a:gd name="T56" fmla="*/ 2147483647 w 192"/>
                    <a:gd name="T57" fmla="*/ 2147483647 h 108"/>
                    <a:gd name="T58" fmla="*/ 2147483647 w 192"/>
                    <a:gd name="T59" fmla="*/ 2147483647 h 108"/>
                    <a:gd name="T60" fmla="*/ 2147483647 w 192"/>
                    <a:gd name="T61" fmla="*/ 2147483647 h 108"/>
                    <a:gd name="T62" fmla="*/ 2147483647 w 192"/>
                    <a:gd name="T63" fmla="*/ 2147483647 h 108"/>
                    <a:gd name="T64" fmla="*/ 2147483647 w 192"/>
                    <a:gd name="T65" fmla="*/ 2147483647 h 108"/>
                    <a:gd name="T66" fmla="*/ 2147483647 w 192"/>
                    <a:gd name="T67" fmla="*/ 2147483647 h 108"/>
                    <a:gd name="T68" fmla="*/ 2147483647 w 192"/>
                    <a:gd name="T69" fmla="*/ 2147483647 h 108"/>
                    <a:gd name="T70" fmla="*/ 2147483647 w 192"/>
                    <a:gd name="T71" fmla="*/ 2147483647 h 108"/>
                    <a:gd name="T72" fmla="*/ 2147483647 w 192"/>
                    <a:gd name="T73" fmla="*/ 2147483647 h 108"/>
                    <a:gd name="T74" fmla="*/ 2147483647 w 192"/>
                    <a:gd name="T75" fmla="*/ 2147483647 h 108"/>
                    <a:gd name="T76" fmla="*/ 2147483647 w 192"/>
                    <a:gd name="T77" fmla="*/ 2147483647 h 108"/>
                    <a:gd name="T78" fmla="*/ 2147483647 w 192"/>
                    <a:gd name="T79" fmla="*/ 2147483647 h 108"/>
                    <a:gd name="T80" fmla="*/ 2147483647 w 192"/>
                    <a:gd name="T81" fmla="*/ 2147483647 h 108"/>
                    <a:gd name="T82" fmla="*/ 2147483647 w 192"/>
                    <a:gd name="T83" fmla="*/ 2147483647 h 108"/>
                    <a:gd name="T84" fmla="*/ 2147483647 w 192"/>
                    <a:gd name="T85" fmla="*/ 2147483647 h 108"/>
                    <a:gd name="T86" fmla="*/ 2147483647 w 192"/>
                    <a:gd name="T87" fmla="*/ 2147483647 h 108"/>
                    <a:gd name="T88" fmla="*/ 2147483647 w 192"/>
                    <a:gd name="T89" fmla="*/ 2147483647 h 108"/>
                    <a:gd name="T90" fmla="*/ 2147483647 w 192"/>
                    <a:gd name="T91" fmla="*/ 2147483647 h 108"/>
                    <a:gd name="T92" fmla="*/ 2147483647 w 192"/>
                    <a:gd name="T93" fmla="*/ 2147483647 h 108"/>
                    <a:gd name="T94" fmla="*/ 2147483647 w 192"/>
                    <a:gd name="T95" fmla="*/ 2147483647 h 108"/>
                    <a:gd name="T96" fmla="*/ 2147483647 w 192"/>
                    <a:gd name="T97" fmla="*/ 2147483647 h 108"/>
                    <a:gd name="T98" fmla="*/ 2147483647 w 192"/>
                    <a:gd name="T99" fmla="*/ 2147483647 h 108"/>
                    <a:gd name="T100" fmla="*/ 2147483647 w 192"/>
                    <a:gd name="T101" fmla="*/ 2147483647 h 108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92"/>
                    <a:gd name="T154" fmla="*/ 0 h 108"/>
                    <a:gd name="T155" fmla="*/ 192 w 192"/>
                    <a:gd name="T156" fmla="*/ 108 h 108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92" h="108">
                      <a:moveTo>
                        <a:pt x="100" y="29"/>
                      </a:moveTo>
                      <a:cubicBezTo>
                        <a:pt x="93" y="30"/>
                        <a:pt x="86" y="28"/>
                        <a:pt x="80" y="30"/>
                      </a:cubicBezTo>
                      <a:cubicBezTo>
                        <a:pt x="72" y="34"/>
                        <a:pt x="69" y="44"/>
                        <a:pt x="60" y="48"/>
                      </a:cubicBezTo>
                      <a:cubicBezTo>
                        <a:pt x="50" y="53"/>
                        <a:pt x="38" y="54"/>
                        <a:pt x="29" y="61"/>
                      </a:cubicBezTo>
                      <a:cubicBezTo>
                        <a:pt x="26" y="64"/>
                        <a:pt x="25" y="67"/>
                        <a:pt x="22" y="69"/>
                      </a:cubicBezTo>
                      <a:cubicBezTo>
                        <a:pt x="18" y="71"/>
                        <a:pt x="16" y="68"/>
                        <a:pt x="12" y="69"/>
                      </a:cubicBezTo>
                      <a:cubicBezTo>
                        <a:pt x="7" y="71"/>
                        <a:pt x="0" y="84"/>
                        <a:pt x="0" y="90"/>
                      </a:cubicBezTo>
                      <a:cubicBezTo>
                        <a:pt x="0" y="95"/>
                        <a:pt x="4" y="97"/>
                        <a:pt x="8" y="99"/>
                      </a:cubicBezTo>
                      <a:cubicBezTo>
                        <a:pt x="12" y="102"/>
                        <a:pt x="15" y="106"/>
                        <a:pt x="18" y="108"/>
                      </a:cubicBezTo>
                      <a:cubicBezTo>
                        <a:pt x="18" y="101"/>
                        <a:pt x="16" y="94"/>
                        <a:pt x="18" y="87"/>
                      </a:cubicBezTo>
                      <a:cubicBezTo>
                        <a:pt x="18" y="85"/>
                        <a:pt x="19" y="82"/>
                        <a:pt x="21" y="82"/>
                      </a:cubicBezTo>
                      <a:cubicBezTo>
                        <a:pt x="23" y="82"/>
                        <a:pt x="24" y="85"/>
                        <a:pt x="26" y="85"/>
                      </a:cubicBezTo>
                      <a:cubicBezTo>
                        <a:pt x="27" y="83"/>
                        <a:pt x="26" y="81"/>
                        <a:pt x="28" y="79"/>
                      </a:cubicBezTo>
                      <a:cubicBezTo>
                        <a:pt x="31" y="77"/>
                        <a:pt x="35" y="79"/>
                        <a:pt x="37" y="82"/>
                      </a:cubicBezTo>
                      <a:cubicBezTo>
                        <a:pt x="42" y="89"/>
                        <a:pt x="44" y="103"/>
                        <a:pt x="53" y="107"/>
                      </a:cubicBezTo>
                      <a:cubicBezTo>
                        <a:pt x="54" y="103"/>
                        <a:pt x="52" y="97"/>
                        <a:pt x="51" y="92"/>
                      </a:cubicBezTo>
                      <a:cubicBezTo>
                        <a:pt x="49" y="87"/>
                        <a:pt x="49" y="82"/>
                        <a:pt x="50" y="77"/>
                      </a:cubicBezTo>
                      <a:cubicBezTo>
                        <a:pt x="50" y="78"/>
                        <a:pt x="50" y="79"/>
                        <a:pt x="51" y="80"/>
                      </a:cubicBezTo>
                      <a:cubicBezTo>
                        <a:pt x="53" y="78"/>
                        <a:pt x="53" y="72"/>
                        <a:pt x="55" y="70"/>
                      </a:cubicBezTo>
                      <a:cubicBezTo>
                        <a:pt x="57" y="64"/>
                        <a:pt x="57" y="67"/>
                        <a:pt x="61" y="68"/>
                      </a:cubicBezTo>
                      <a:cubicBezTo>
                        <a:pt x="66" y="69"/>
                        <a:pt x="66" y="62"/>
                        <a:pt x="67" y="59"/>
                      </a:cubicBezTo>
                      <a:cubicBezTo>
                        <a:pt x="70" y="54"/>
                        <a:pt x="74" y="53"/>
                        <a:pt x="78" y="53"/>
                      </a:cubicBezTo>
                      <a:cubicBezTo>
                        <a:pt x="79" y="54"/>
                        <a:pt x="82" y="54"/>
                        <a:pt x="84" y="53"/>
                      </a:cubicBezTo>
                      <a:cubicBezTo>
                        <a:pt x="85" y="52"/>
                        <a:pt x="84" y="50"/>
                        <a:pt x="85" y="49"/>
                      </a:cubicBezTo>
                      <a:cubicBezTo>
                        <a:pt x="91" y="41"/>
                        <a:pt x="96" y="56"/>
                        <a:pt x="99" y="57"/>
                      </a:cubicBezTo>
                      <a:cubicBezTo>
                        <a:pt x="100" y="55"/>
                        <a:pt x="99" y="52"/>
                        <a:pt x="101" y="51"/>
                      </a:cubicBezTo>
                      <a:cubicBezTo>
                        <a:pt x="103" y="51"/>
                        <a:pt x="107" y="56"/>
                        <a:pt x="108" y="58"/>
                      </a:cubicBezTo>
                      <a:cubicBezTo>
                        <a:pt x="114" y="66"/>
                        <a:pt x="119" y="75"/>
                        <a:pt x="126" y="82"/>
                      </a:cubicBezTo>
                      <a:cubicBezTo>
                        <a:pt x="126" y="78"/>
                        <a:pt x="124" y="73"/>
                        <a:pt x="122" y="69"/>
                      </a:cubicBezTo>
                      <a:cubicBezTo>
                        <a:pt x="124" y="69"/>
                        <a:pt x="125" y="70"/>
                        <a:pt x="126" y="71"/>
                      </a:cubicBezTo>
                      <a:cubicBezTo>
                        <a:pt x="126" y="71"/>
                        <a:pt x="126" y="67"/>
                        <a:pt x="126" y="66"/>
                      </a:cubicBezTo>
                      <a:cubicBezTo>
                        <a:pt x="125" y="64"/>
                        <a:pt x="124" y="62"/>
                        <a:pt x="122" y="60"/>
                      </a:cubicBezTo>
                      <a:cubicBezTo>
                        <a:pt x="120" y="57"/>
                        <a:pt x="116" y="54"/>
                        <a:pt x="115" y="51"/>
                      </a:cubicBezTo>
                      <a:cubicBezTo>
                        <a:pt x="112" y="44"/>
                        <a:pt x="121" y="36"/>
                        <a:pt x="128" y="36"/>
                      </a:cubicBezTo>
                      <a:cubicBezTo>
                        <a:pt x="132" y="36"/>
                        <a:pt x="132" y="36"/>
                        <a:pt x="134" y="33"/>
                      </a:cubicBezTo>
                      <a:cubicBezTo>
                        <a:pt x="136" y="31"/>
                        <a:pt x="137" y="30"/>
                        <a:pt x="140" y="30"/>
                      </a:cubicBezTo>
                      <a:cubicBezTo>
                        <a:pt x="142" y="29"/>
                        <a:pt x="145" y="30"/>
                        <a:pt x="147" y="29"/>
                      </a:cubicBezTo>
                      <a:cubicBezTo>
                        <a:pt x="149" y="28"/>
                        <a:pt x="147" y="26"/>
                        <a:pt x="151" y="25"/>
                      </a:cubicBezTo>
                      <a:cubicBezTo>
                        <a:pt x="154" y="25"/>
                        <a:pt x="158" y="28"/>
                        <a:pt x="160" y="29"/>
                      </a:cubicBezTo>
                      <a:cubicBezTo>
                        <a:pt x="162" y="31"/>
                        <a:pt x="164" y="35"/>
                        <a:pt x="166" y="35"/>
                      </a:cubicBezTo>
                      <a:cubicBezTo>
                        <a:pt x="167" y="31"/>
                        <a:pt x="163" y="29"/>
                        <a:pt x="162" y="26"/>
                      </a:cubicBezTo>
                      <a:cubicBezTo>
                        <a:pt x="166" y="29"/>
                        <a:pt x="167" y="27"/>
                        <a:pt x="166" y="23"/>
                      </a:cubicBezTo>
                      <a:cubicBezTo>
                        <a:pt x="164" y="20"/>
                        <a:pt x="163" y="18"/>
                        <a:pt x="164" y="14"/>
                      </a:cubicBezTo>
                      <a:cubicBezTo>
                        <a:pt x="166" y="9"/>
                        <a:pt x="170" y="12"/>
                        <a:pt x="175" y="13"/>
                      </a:cubicBezTo>
                      <a:cubicBezTo>
                        <a:pt x="178" y="13"/>
                        <a:pt x="181" y="13"/>
                        <a:pt x="185" y="13"/>
                      </a:cubicBezTo>
                      <a:cubicBezTo>
                        <a:pt x="184" y="12"/>
                        <a:pt x="184" y="12"/>
                        <a:pt x="184" y="11"/>
                      </a:cubicBezTo>
                      <a:cubicBezTo>
                        <a:pt x="186" y="11"/>
                        <a:pt x="190" y="12"/>
                        <a:pt x="192" y="11"/>
                      </a:cubicBezTo>
                      <a:cubicBezTo>
                        <a:pt x="192" y="10"/>
                        <a:pt x="192" y="10"/>
                        <a:pt x="192" y="10"/>
                      </a:cubicBezTo>
                      <a:cubicBezTo>
                        <a:pt x="188" y="8"/>
                        <a:pt x="183" y="6"/>
                        <a:pt x="180" y="5"/>
                      </a:cubicBezTo>
                      <a:cubicBezTo>
                        <a:pt x="166" y="0"/>
                        <a:pt x="155" y="9"/>
                        <a:pt x="143" y="15"/>
                      </a:cubicBezTo>
                      <a:cubicBezTo>
                        <a:pt x="129" y="22"/>
                        <a:pt x="115" y="27"/>
                        <a:pt x="100" y="2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7" name="Freeform 3234"/>
                <p:cNvSpPr>
                  <a:spLocks noChangeArrowheads="1"/>
                </p:cNvSpPr>
                <p:nvPr/>
              </p:nvSpPr>
              <p:spPr bwMode="auto">
                <a:xfrm>
                  <a:off x="284163" y="60325"/>
                  <a:ext cx="46038" cy="20638"/>
                </a:xfrm>
                <a:custGeom>
                  <a:avLst/>
                  <a:gdLst>
                    <a:gd name="T0" fmla="*/ 2147483647 w 35"/>
                    <a:gd name="T1" fmla="*/ 2147483647 h 16"/>
                    <a:gd name="T2" fmla="*/ 2147483647 w 35"/>
                    <a:gd name="T3" fmla="*/ 2147483647 h 16"/>
                    <a:gd name="T4" fmla="*/ 2147483647 w 35"/>
                    <a:gd name="T5" fmla="*/ 2147483647 h 16"/>
                    <a:gd name="T6" fmla="*/ 2147483647 w 35"/>
                    <a:gd name="T7" fmla="*/ 2147483647 h 16"/>
                    <a:gd name="T8" fmla="*/ 2147483647 w 35"/>
                    <a:gd name="T9" fmla="*/ 2147483647 h 16"/>
                    <a:gd name="T10" fmla="*/ 2147483647 w 35"/>
                    <a:gd name="T11" fmla="*/ 2147483647 h 1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35"/>
                    <a:gd name="T19" fmla="*/ 0 h 16"/>
                    <a:gd name="T20" fmla="*/ 35 w 35"/>
                    <a:gd name="T21" fmla="*/ 16 h 1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35" h="16">
                      <a:moveTo>
                        <a:pt x="33" y="9"/>
                      </a:moveTo>
                      <a:cubicBezTo>
                        <a:pt x="35" y="9"/>
                        <a:pt x="29" y="14"/>
                        <a:pt x="29" y="14"/>
                      </a:cubicBezTo>
                      <a:cubicBezTo>
                        <a:pt x="26" y="16"/>
                        <a:pt x="21" y="16"/>
                        <a:pt x="18" y="16"/>
                      </a:cubicBezTo>
                      <a:cubicBezTo>
                        <a:pt x="13" y="15"/>
                        <a:pt x="0" y="7"/>
                        <a:pt x="8" y="2"/>
                      </a:cubicBezTo>
                      <a:cubicBezTo>
                        <a:pt x="12" y="0"/>
                        <a:pt x="12" y="4"/>
                        <a:pt x="15" y="5"/>
                      </a:cubicBezTo>
                      <a:cubicBezTo>
                        <a:pt x="20" y="7"/>
                        <a:pt x="27" y="9"/>
                        <a:pt x="33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8" name="Freeform 3235"/>
                <p:cNvSpPr>
                  <a:spLocks noChangeArrowheads="1"/>
                </p:cNvSpPr>
                <p:nvPr/>
              </p:nvSpPr>
              <p:spPr bwMode="auto">
                <a:xfrm>
                  <a:off x="344488" y="47625"/>
                  <a:ext cx="52388" cy="46038"/>
                </a:xfrm>
                <a:custGeom>
                  <a:avLst/>
                  <a:gdLst>
                    <a:gd name="T0" fmla="*/ 0 w 40"/>
                    <a:gd name="T1" fmla="*/ 2147483647 h 36"/>
                    <a:gd name="T2" fmla="*/ 2147483647 w 40"/>
                    <a:gd name="T3" fmla="*/ 2147483647 h 36"/>
                    <a:gd name="T4" fmla="*/ 2147483647 w 40"/>
                    <a:gd name="T5" fmla="*/ 0 h 36"/>
                    <a:gd name="T6" fmla="*/ 2147483647 w 40"/>
                    <a:gd name="T7" fmla="*/ 2147483647 h 36"/>
                    <a:gd name="T8" fmla="*/ 2147483647 w 40"/>
                    <a:gd name="T9" fmla="*/ 2147483647 h 36"/>
                    <a:gd name="T10" fmla="*/ 2147483647 w 40"/>
                    <a:gd name="T11" fmla="*/ 2147483647 h 36"/>
                    <a:gd name="T12" fmla="*/ 2147483647 w 40"/>
                    <a:gd name="T13" fmla="*/ 2147483647 h 36"/>
                    <a:gd name="T14" fmla="*/ 2147483647 w 40"/>
                    <a:gd name="T15" fmla="*/ 2147483647 h 36"/>
                    <a:gd name="T16" fmla="*/ 0 w 40"/>
                    <a:gd name="T17" fmla="*/ 2147483647 h 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0"/>
                    <a:gd name="T28" fmla="*/ 0 h 36"/>
                    <a:gd name="T29" fmla="*/ 40 w 40"/>
                    <a:gd name="T30" fmla="*/ 36 h 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0" h="36">
                      <a:moveTo>
                        <a:pt x="0" y="36"/>
                      </a:moveTo>
                      <a:cubicBezTo>
                        <a:pt x="3" y="30"/>
                        <a:pt x="10" y="23"/>
                        <a:pt x="10" y="17"/>
                      </a:cubicBezTo>
                      <a:cubicBezTo>
                        <a:pt x="11" y="12"/>
                        <a:pt x="5" y="6"/>
                        <a:pt x="4" y="0"/>
                      </a:cubicBezTo>
                      <a:cubicBezTo>
                        <a:pt x="4" y="1"/>
                        <a:pt x="9" y="5"/>
                        <a:pt x="10" y="6"/>
                      </a:cubicBezTo>
                      <a:cubicBezTo>
                        <a:pt x="15" y="8"/>
                        <a:pt x="13" y="5"/>
                        <a:pt x="17" y="5"/>
                      </a:cubicBezTo>
                      <a:cubicBezTo>
                        <a:pt x="24" y="5"/>
                        <a:pt x="32" y="9"/>
                        <a:pt x="40" y="9"/>
                      </a:cubicBezTo>
                      <a:cubicBezTo>
                        <a:pt x="34" y="14"/>
                        <a:pt x="27" y="18"/>
                        <a:pt x="21" y="23"/>
                      </a:cubicBezTo>
                      <a:cubicBezTo>
                        <a:pt x="18" y="26"/>
                        <a:pt x="14" y="29"/>
                        <a:pt x="10" y="31"/>
                      </a:cubicBezTo>
                      <a:cubicBezTo>
                        <a:pt x="9" y="32"/>
                        <a:pt x="1" y="35"/>
                        <a:pt x="0" y="36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69" name="Freeform 3236"/>
                <p:cNvSpPr>
                  <a:spLocks noChangeArrowheads="1"/>
                </p:cNvSpPr>
                <p:nvPr/>
              </p:nvSpPr>
              <p:spPr bwMode="auto">
                <a:xfrm>
                  <a:off x="219075" y="39687"/>
                  <a:ext cx="30163" cy="65088"/>
                </a:xfrm>
                <a:custGeom>
                  <a:avLst/>
                  <a:gdLst>
                    <a:gd name="T0" fmla="*/ 2147483647 w 24"/>
                    <a:gd name="T1" fmla="*/ 2147483647 h 51"/>
                    <a:gd name="T2" fmla="*/ 2147483647 w 24"/>
                    <a:gd name="T3" fmla="*/ 2147483647 h 51"/>
                    <a:gd name="T4" fmla="*/ 2147483647 w 24"/>
                    <a:gd name="T5" fmla="*/ 2147483647 h 51"/>
                    <a:gd name="T6" fmla="*/ 2147483647 w 24"/>
                    <a:gd name="T7" fmla="*/ 2147483647 h 51"/>
                    <a:gd name="T8" fmla="*/ 2147483647 w 24"/>
                    <a:gd name="T9" fmla="*/ 2147483647 h 51"/>
                    <a:gd name="T10" fmla="*/ 2147483647 w 24"/>
                    <a:gd name="T11" fmla="*/ 2147483647 h 51"/>
                    <a:gd name="T12" fmla="*/ 2147483647 w 24"/>
                    <a:gd name="T13" fmla="*/ 2147483647 h 51"/>
                    <a:gd name="T14" fmla="*/ 0 w 24"/>
                    <a:gd name="T15" fmla="*/ 0 h 51"/>
                    <a:gd name="T16" fmla="*/ 2147483647 w 24"/>
                    <a:gd name="T17" fmla="*/ 2147483647 h 51"/>
                    <a:gd name="T18" fmla="*/ 2147483647 w 24"/>
                    <a:gd name="T19" fmla="*/ 2147483647 h 51"/>
                    <a:gd name="T20" fmla="*/ 2147483647 w 24"/>
                    <a:gd name="T21" fmla="*/ 2147483647 h 51"/>
                    <a:gd name="T22" fmla="*/ 2147483647 w 24"/>
                    <a:gd name="T23" fmla="*/ 2147483647 h 51"/>
                    <a:gd name="T24" fmla="*/ 2147483647 w 24"/>
                    <a:gd name="T25" fmla="*/ 2147483647 h 51"/>
                    <a:gd name="T26" fmla="*/ 2147483647 w 24"/>
                    <a:gd name="T27" fmla="*/ 2147483647 h 51"/>
                    <a:gd name="T28" fmla="*/ 2147483647 w 24"/>
                    <a:gd name="T29" fmla="*/ 2147483647 h 51"/>
                    <a:gd name="T30" fmla="*/ 2147483647 w 24"/>
                    <a:gd name="T31" fmla="*/ 2147483647 h 51"/>
                    <a:gd name="T32" fmla="*/ 2147483647 w 24"/>
                    <a:gd name="T33" fmla="*/ 2147483647 h 51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4"/>
                    <a:gd name="T52" fmla="*/ 0 h 51"/>
                    <a:gd name="T53" fmla="*/ 24 w 24"/>
                    <a:gd name="T54" fmla="*/ 51 h 51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4" h="51">
                      <a:moveTo>
                        <a:pt x="23" y="17"/>
                      </a:moveTo>
                      <a:cubicBezTo>
                        <a:pt x="24" y="13"/>
                        <a:pt x="23" y="7"/>
                        <a:pt x="20" y="4"/>
                      </a:cubicBezTo>
                      <a:cubicBezTo>
                        <a:pt x="17" y="7"/>
                        <a:pt x="21" y="17"/>
                        <a:pt x="18" y="18"/>
                      </a:cubicBezTo>
                      <a:cubicBezTo>
                        <a:pt x="18" y="20"/>
                        <a:pt x="16" y="23"/>
                        <a:pt x="15" y="24"/>
                      </a:cubicBezTo>
                      <a:cubicBezTo>
                        <a:pt x="12" y="27"/>
                        <a:pt x="12" y="26"/>
                        <a:pt x="11" y="23"/>
                      </a:cubicBezTo>
                      <a:cubicBezTo>
                        <a:pt x="10" y="24"/>
                        <a:pt x="10" y="25"/>
                        <a:pt x="9" y="26"/>
                      </a:cubicBezTo>
                      <a:cubicBezTo>
                        <a:pt x="7" y="21"/>
                        <a:pt x="8" y="15"/>
                        <a:pt x="7" y="10"/>
                      </a:cubicBezTo>
                      <a:cubicBezTo>
                        <a:pt x="6" y="7"/>
                        <a:pt x="3" y="1"/>
                        <a:pt x="0" y="0"/>
                      </a:cubicBezTo>
                      <a:cubicBezTo>
                        <a:pt x="0" y="2"/>
                        <a:pt x="2" y="4"/>
                        <a:pt x="3" y="6"/>
                      </a:cubicBezTo>
                      <a:cubicBezTo>
                        <a:pt x="3" y="9"/>
                        <a:pt x="3" y="11"/>
                        <a:pt x="3" y="14"/>
                      </a:cubicBezTo>
                      <a:cubicBezTo>
                        <a:pt x="2" y="17"/>
                        <a:pt x="1" y="21"/>
                        <a:pt x="2" y="25"/>
                      </a:cubicBezTo>
                      <a:cubicBezTo>
                        <a:pt x="2" y="28"/>
                        <a:pt x="3" y="30"/>
                        <a:pt x="3" y="33"/>
                      </a:cubicBezTo>
                      <a:cubicBezTo>
                        <a:pt x="4" y="34"/>
                        <a:pt x="9" y="51"/>
                        <a:pt x="11" y="49"/>
                      </a:cubicBezTo>
                      <a:cubicBezTo>
                        <a:pt x="14" y="46"/>
                        <a:pt x="12" y="42"/>
                        <a:pt x="13" y="39"/>
                      </a:cubicBezTo>
                      <a:cubicBezTo>
                        <a:pt x="15" y="35"/>
                        <a:pt x="19" y="32"/>
                        <a:pt x="20" y="27"/>
                      </a:cubicBezTo>
                      <a:cubicBezTo>
                        <a:pt x="21" y="24"/>
                        <a:pt x="22" y="21"/>
                        <a:pt x="23" y="19"/>
                      </a:cubicBezTo>
                      <a:cubicBezTo>
                        <a:pt x="23" y="18"/>
                        <a:pt x="23" y="18"/>
                        <a:pt x="23" y="17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0" name="Freeform 3237"/>
                <p:cNvSpPr>
                  <a:spLocks noChangeArrowheads="1"/>
                </p:cNvSpPr>
                <p:nvPr/>
              </p:nvSpPr>
              <p:spPr bwMode="auto">
                <a:xfrm>
                  <a:off x="236538" y="98425"/>
                  <a:ext cx="77788" cy="33338"/>
                </a:xfrm>
                <a:custGeom>
                  <a:avLst/>
                  <a:gdLst>
                    <a:gd name="T0" fmla="*/ 2147483647 w 60"/>
                    <a:gd name="T1" fmla="*/ 2147483647 h 26"/>
                    <a:gd name="T2" fmla="*/ 2147483647 w 60"/>
                    <a:gd name="T3" fmla="*/ 2147483647 h 26"/>
                    <a:gd name="T4" fmla="*/ 2147483647 w 60"/>
                    <a:gd name="T5" fmla="*/ 2147483647 h 26"/>
                    <a:gd name="T6" fmla="*/ 2147483647 w 60"/>
                    <a:gd name="T7" fmla="*/ 2147483647 h 26"/>
                    <a:gd name="T8" fmla="*/ 2147483647 w 60"/>
                    <a:gd name="T9" fmla="*/ 0 h 26"/>
                    <a:gd name="T10" fmla="*/ 2147483647 w 60"/>
                    <a:gd name="T11" fmla="*/ 2147483647 h 26"/>
                    <a:gd name="T12" fmla="*/ 2147483647 w 60"/>
                    <a:gd name="T13" fmla="*/ 2147483647 h 26"/>
                    <a:gd name="T14" fmla="*/ 2147483647 w 60"/>
                    <a:gd name="T15" fmla="*/ 2147483647 h 2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0"/>
                    <a:gd name="T25" fmla="*/ 0 h 26"/>
                    <a:gd name="T26" fmla="*/ 60 w 60"/>
                    <a:gd name="T27" fmla="*/ 26 h 26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0" h="26">
                      <a:moveTo>
                        <a:pt x="60" y="9"/>
                      </a:moveTo>
                      <a:cubicBezTo>
                        <a:pt x="50" y="7"/>
                        <a:pt x="40" y="11"/>
                        <a:pt x="30" y="10"/>
                      </a:cubicBezTo>
                      <a:cubicBezTo>
                        <a:pt x="26" y="10"/>
                        <a:pt x="25" y="9"/>
                        <a:pt x="21" y="10"/>
                      </a:cubicBezTo>
                      <a:cubicBezTo>
                        <a:pt x="18" y="10"/>
                        <a:pt x="18" y="13"/>
                        <a:pt x="14" y="12"/>
                      </a:cubicBezTo>
                      <a:cubicBezTo>
                        <a:pt x="11" y="11"/>
                        <a:pt x="8" y="3"/>
                        <a:pt x="6" y="0"/>
                      </a:cubicBezTo>
                      <a:cubicBezTo>
                        <a:pt x="4" y="8"/>
                        <a:pt x="0" y="11"/>
                        <a:pt x="8" y="16"/>
                      </a:cubicBezTo>
                      <a:cubicBezTo>
                        <a:pt x="14" y="21"/>
                        <a:pt x="22" y="22"/>
                        <a:pt x="29" y="26"/>
                      </a:cubicBezTo>
                      <a:cubicBezTo>
                        <a:pt x="36" y="15"/>
                        <a:pt x="55" y="21"/>
                        <a:pt x="60" y="9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1" name="Freeform 3238"/>
                <p:cNvSpPr>
                  <a:spLocks noChangeArrowheads="1"/>
                </p:cNvSpPr>
                <p:nvPr/>
              </p:nvSpPr>
              <p:spPr bwMode="auto">
                <a:xfrm>
                  <a:off x="300038" y="34925"/>
                  <a:ext cx="38100" cy="31750"/>
                </a:xfrm>
                <a:custGeom>
                  <a:avLst/>
                  <a:gdLst>
                    <a:gd name="T0" fmla="*/ 2147483647 w 29"/>
                    <a:gd name="T1" fmla="*/ 0 h 25"/>
                    <a:gd name="T2" fmla="*/ 2147483647 w 29"/>
                    <a:gd name="T3" fmla="*/ 2147483647 h 25"/>
                    <a:gd name="T4" fmla="*/ 2147483647 w 29"/>
                    <a:gd name="T5" fmla="*/ 2147483647 h 25"/>
                    <a:gd name="T6" fmla="*/ 0 w 29"/>
                    <a:gd name="T7" fmla="*/ 2147483647 h 25"/>
                    <a:gd name="T8" fmla="*/ 2147483647 w 29"/>
                    <a:gd name="T9" fmla="*/ 2147483647 h 25"/>
                    <a:gd name="T10" fmla="*/ 2147483647 w 29"/>
                    <a:gd name="T11" fmla="*/ 2147483647 h 25"/>
                    <a:gd name="T12" fmla="*/ 2147483647 w 29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9"/>
                    <a:gd name="T22" fmla="*/ 0 h 25"/>
                    <a:gd name="T23" fmla="*/ 29 w 29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9" h="25">
                      <a:moveTo>
                        <a:pt x="26" y="0"/>
                      </a:moveTo>
                      <a:cubicBezTo>
                        <a:pt x="26" y="3"/>
                        <a:pt x="25" y="8"/>
                        <a:pt x="23" y="11"/>
                      </a:cubicBezTo>
                      <a:cubicBezTo>
                        <a:pt x="16" y="9"/>
                        <a:pt x="18" y="12"/>
                        <a:pt x="14" y="15"/>
                      </a:cubicBezTo>
                      <a:cubicBezTo>
                        <a:pt x="10" y="17"/>
                        <a:pt x="4" y="17"/>
                        <a:pt x="0" y="18"/>
                      </a:cubicBezTo>
                      <a:cubicBezTo>
                        <a:pt x="1" y="21"/>
                        <a:pt x="10" y="21"/>
                        <a:pt x="14" y="22"/>
                      </a:cubicBezTo>
                      <a:cubicBezTo>
                        <a:pt x="20" y="23"/>
                        <a:pt x="25" y="25"/>
                        <a:pt x="27" y="19"/>
                      </a:cubicBezTo>
                      <a:cubicBezTo>
                        <a:pt x="29" y="15"/>
                        <a:pt x="27" y="4"/>
                        <a:pt x="26" y="0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2" name="Freeform 3239"/>
                <p:cNvSpPr>
                  <a:spLocks noChangeArrowheads="1"/>
                </p:cNvSpPr>
                <p:nvPr/>
              </p:nvSpPr>
              <p:spPr bwMode="auto">
                <a:xfrm>
                  <a:off x="319088" y="26987"/>
                  <a:ext cx="142875" cy="85725"/>
                </a:xfrm>
                <a:custGeom>
                  <a:avLst/>
                  <a:gdLst>
                    <a:gd name="T0" fmla="*/ 2147483647 w 110"/>
                    <a:gd name="T1" fmla="*/ 2147483647 h 65"/>
                    <a:gd name="T2" fmla="*/ 2147483647 w 110"/>
                    <a:gd name="T3" fmla="*/ 2147483647 h 65"/>
                    <a:gd name="T4" fmla="*/ 2147483647 w 110"/>
                    <a:gd name="T5" fmla="*/ 2147483647 h 65"/>
                    <a:gd name="T6" fmla="*/ 2147483647 w 110"/>
                    <a:gd name="T7" fmla="*/ 2147483647 h 65"/>
                    <a:gd name="T8" fmla="*/ 2147483647 w 110"/>
                    <a:gd name="T9" fmla="*/ 2147483647 h 65"/>
                    <a:gd name="T10" fmla="*/ 2147483647 w 110"/>
                    <a:gd name="T11" fmla="*/ 2147483647 h 65"/>
                    <a:gd name="T12" fmla="*/ 2147483647 w 110"/>
                    <a:gd name="T13" fmla="*/ 2147483647 h 65"/>
                    <a:gd name="T14" fmla="*/ 2147483647 w 110"/>
                    <a:gd name="T15" fmla="*/ 2147483647 h 65"/>
                    <a:gd name="T16" fmla="*/ 2147483647 w 110"/>
                    <a:gd name="T17" fmla="*/ 2147483647 h 65"/>
                    <a:gd name="T18" fmla="*/ 2147483647 w 110"/>
                    <a:gd name="T19" fmla="*/ 2147483647 h 65"/>
                    <a:gd name="T20" fmla="*/ 2147483647 w 110"/>
                    <a:gd name="T21" fmla="*/ 2147483647 h 65"/>
                    <a:gd name="T22" fmla="*/ 2147483647 w 110"/>
                    <a:gd name="T23" fmla="*/ 2147483647 h 65"/>
                    <a:gd name="T24" fmla="*/ 2147483647 w 110"/>
                    <a:gd name="T25" fmla="*/ 2147483647 h 65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10"/>
                    <a:gd name="T40" fmla="*/ 0 h 65"/>
                    <a:gd name="T41" fmla="*/ 110 w 110"/>
                    <a:gd name="T42" fmla="*/ 65 h 65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10" h="65">
                      <a:moveTo>
                        <a:pt x="56" y="59"/>
                      </a:moveTo>
                      <a:cubicBezTo>
                        <a:pt x="64" y="57"/>
                        <a:pt x="65" y="54"/>
                        <a:pt x="72" y="47"/>
                      </a:cubicBezTo>
                      <a:cubicBezTo>
                        <a:pt x="77" y="42"/>
                        <a:pt x="82" y="42"/>
                        <a:pt x="88" y="38"/>
                      </a:cubicBezTo>
                      <a:cubicBezTo>
                        <a:pt x="94" y="34"/>
                        <a:pt x="97" y="27"/>
                        <a:pt x="101" y="22"/>
                      </a:cubicBezTo>
                      <a:cubicBezTo>
                        <a:pt x="103" y="17"/>
                        <a:pt x="106" y="7"/>
                        <a:pt x="110" y="5"/>
                      </a:cubicBezTo>
                      <a:cubicBezTo>
                        <a:pt x="105" y="0"/>
                        <a:pt x="94" y="17"/>
                        <a:pt x="90" y="20"/>
                      </a:cubicBezTo>
                      <a:cubicBezTo>
                        <a:pt x="82" y="26"/>
                        <a:pt x="74" y="27"/>
                        <a:pt x="64" y="28"/>
                      </a:cubicBezTo>
                      <a:cubicBezTo>
                        <a:pt x="66" y="37"/>
                        <a:pt x="61" y="38"/>
                        <a:pt x="56" y="42"/>
                      </a:cubicBezTo>
                      <a:cubicBezTo>
                        <a:pt x="52" y="44"/>
                        <a:pt x="51" y="46"/>
                        <a:pt x="48" y="47"/>
                      </a:cubicBezTo>
                      <a:cubicBezTo>
                        <a:pt x="45" y="47"/>
                        <a:pt x="41" y="47"/>
                        <a:pt x="38" y="47"/>
                      </a:cubicBezTo>
                      <a:cubicBezTo>
                        <a:pt x="31" y="48"/>
                        <a:pt x="0" y="56"/>
                        <a:pt x="2" y="64"/>
                      </a:cubicBezTo>
                      <a:cubicBezTo>
                        <a:pt x="3" y="65"/>
                        <a:pt x="28" y="55"/>
                        <a:pt x="31" y="55"/>
                      </a:cubicBezTo>
                      <a:cubicBezTo>
                        <a:pt x="40" y="56"/>
                        <a:pt x="45" y="62"/>
                        <a:pt x="56" y="5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3" name="Freeform 3240"/>
                <p:cNvSpPr>
                  <a:spLocks noChangeArrowheads="1"/>
                </p:cNvSpPr>
                <p:nvPr/>
              </p:nvSpPr>
              <p:spPr bwMode="auto">
                <a:xfrm>
                  <a:off x="288925" y="395287"/>
                  <a:ext cx="158750" cy="77788"/>
                </a:xfrm>
                <a:custGeom>
                  <a:avLst/>
                  <a:gdLst>
                    <a:gd name="T0" fmla="*/ 2147483647 w 123"/>
                    <a:gd name="T1" fmla="*/ 2147483647 h 61"/>
                    <a:gd name="T2" fmla="*/ 2147483647 w 123"/>
                    <a:gd name="T3" fmla="*/ 2147483647 h 61"/>
                    <a:gd name="T4" fmla="*/ 2147483647 w 123"/>
                    <a:gd name="T5" fmla="*/ 2147483647 h 61"/>
                    <a:gd name="T6" fmla="*/ 2147483647 w 123"/>
                    <a:gd name="T7" fmla="*/ 2147483647 h 61"/>
                    <a:gd name="T8" fmla="*/ 2147483647 w 123"/>
                    <a:gd name="T9" fmla="*/ 2147483647 h 61"/>
                    <a:gd name="T10" fmla="*/ 2147483647 w 123"/>
                    <a:gd name="T11" fmla="*/ 2147483647 h 61"/>
                    <a:gd name="T12" fmla="*/ 2147483647 w 123"/>
                    <a:gd name="T13" fmla="*/ 2147483647 h 61"/>
                    <a:gd name="T14" fmla="*/ 2147483647 w 123"/>
                    <a:gd name="T15" fmla="*/ 2147483647 h 61"/>
                    <a:gd name="T16" fmla="*/ 2147483647 w 123"/>
                    <a:gd name="T17" fmla="*/ 2147483647 h 61"/>
                    <a:gd name="T18" fmla="*/ 2147483647 w 123"/>
                    <a:gd name="T19" fmla="*/ 2147483647 h 61"/>
                    <a:gd name="T20" fmla="*/ 2147483647 w 123"/>
                    <a:gd name="T21" fmla="*/ 2147483647 h 61"/>
                    <a:gd name="T22" fmla="*/ 2147483647 w 123"/>
                    <a:gd name="T23" fmla="*/ 2147483647 h 6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123"/>
                    <a:gd name="T37" fmla="*/ 0 h 61"/>
                    <a:gd name="T38" fmla="*/ 123 w 123"/>
                    <a:gd name="T39" fmla="*/ 61 h 6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123" h="61">
                      <a:moveTo>
                        <a:pt x="73" y="30"/>
                      </a:moveTo>
                      <a:cubicBezTo>
                        <a:pt x="65" y="33"/>
                        <a:pt x="67" y="24"/>
                        <a:pt x="61" y="24"/>
                      </a:cubicBezTo>
                      <a:cubicBezTo>
                        <a:pt x="57" y="24"/>
                        <a:pt x="54" y="33"/>
                        <a:pt x="47" y="33"/>
                      </a:cubicBezTo>
                      <a:cubicBezTo>
                        <a:pt x="44" y="33"/>
                        <a:pt x="37" y="29"/>
                        <a:pt x="33" y="28"/>
                      </a:cubicBezTo>
                      <a:cubicBezTo>
                        <a:pt x="29" y="26"/>
                        <a:pt x="0" y="13"/>
                        <a:pt x="3" y="23"/>
                      </a:cubicBezTo>
                      <a:cubicBezTo>
                        <a:pt x="15" y="25"/>
                        <a:pt x="29" y="32"/>
                        <a:pt x="39" y="39"/>
                      </a:cubicBezTo>
                      <a:cubicBezTo>
                        <a:pt x="44" y="42"/>
                        <a:pt x="65" y="61"/>
                        <a:pt x="69" y="60"/>
                      </a:cubicBezTo>
                      <a:cubicBezTo>
                        <a:pt x="72" y="59"/>
                        <a:pt x="76" y="46"/>
                        <a:pt x="80" y="42"/>
                      </a:cubicBezTo>
                      <a:cubicBezTo>
                        <a:pt x="85" y="37"/>
                        <a:pt x="89" y="34"/>
                        <a:pt x="94" y="30"/>
                      </a:cubicBezTo>
                      <a:cubicBezTo>
                        <a:pt x="103" y="21"/>
                        <a:pt x="114" y="14"/>
                        <a:pt x="123" y="6"/>
                      </a:cubicBezTo>
                      <a:cubicBezTo>
                        <a:pt x="115" y="0"/>
                        <a:pt x="100" y="13"/>
                        <a:pt x="93" y="17"/>
                      </a:cubicBezTo>
                      <a:cubicBezTo>
                        <a:pt x="88" y="20"/>
                        <a:pt x="77" y="29"/>
                        <a:pt x="7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4" name="Freeform 3241"/>
                <p:cNvSpPr>
                  <a:spLocks noChangeArrowheads="1"/>
                </p:cNvSpPr>
                <p:nvPr/>
              </p:nvSpPr>
              <p:spPr bwMode="auto">
                <a:xfrm>
                  <a:off x="150813" y="196850"/>
                  <a:ext cx="195263" cy="112713"/>
                </a:xfrm>
                <a:custGeom>
                  <a:avLst/>
                  <a:gdLst>
                    <a:gd name="T0" fmla="*/ 2147483647 w 150"/>
                    <a:gd name="T1" fmla="*/ 2147483647 h 86"/>
                    <a:gd name="T2" fmla="*/ 2147483647 w 150"/>
                    <a:gd name="T3" fmla="*/ 2147483647 h 86"/>
                    <a:gd name="T4" fmla="*/ 2147483647 w 150"/>
                    <a:gd name="T5" fmla="*/ 2147483647 h 86"/>
                    <a:gd name="T6" fmla="*/ 2147483647 w 150"/>
                    <a:gd name="T7" fmla="*/ 2147483647 h 86"/>
                    <a:gd name="T8" fmla="*/ 2147483647 w 150"/>
                    <a:gd name="T9" fmla="*/ 2147483647 h 86"/>
                    <a:gd name="T10" fmla="*/ 2147483647 w 150"/>
                    <a:gd name="T11" fmla="*/ 2147483647 h 86"/>
                    <a:gd name="T12" fmla="*/ 2147483647 w 150"/>
                    <a:gd name="T13" fmla="*/ 2147483647 h 86"/>
                    <a:gd name="T14" fmla="*/ 2147483647 w 150"/>
                    <a:gd name="T15" fmla="*/ 2147483647 h 86"/>
                    <a:gd name="T16" fmla="*/ 2147483647 w 150"/>
                    <a:gd name="T17" fmla="*/ 2147483647 h 86"/>
                    <a:gd name="T18" fmla="*/ 2147483647 w 150"/>
                    <a:gd name="T19" fmla="*/ 2147483647 h 86"/>
                    <a:gd name="T20" fmla="*/ 2147483647 w 150"/>
                    <a:gd name="T21" fmla="*/ 2147483647 h 86"/>
                    <a:gd name="T22" fmla="*/ 2147483647 w 150"/>
                    <a:gd name="T23" fmla="*/ 2147483647 h 86"/>
                    <a:gd name="T24" fmla="*/ 2147483647 w 150"/>
                    <a:gd name="T25" fmla="*/ 2147483647 h 86"/>
                    <a:gd name="T26" fmla="*/ 2147483647 w 150"/>
                    <a:gd name="T27" fmla="*/ 2147483647 h 86"/>
                    <a:gd name="T28" fmla="*/ 2147483647 w 150"/>
                    <a:gd name="T29" fmla="*/ 2147483647 h 8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50"/>
                    <a:gd name="T46" fmla="*/ 0 h 86"/>
                    <a:gd name="T47" fmla="*/ 150 w 150"/>
                    <a:gd name="T48" fmla="*/ 86 h 86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50" h="86">
                      <a:moveTo>
                        <a:pt x="23" y="30"/>
                      </a:moveTo>
                      <a:cubicBezTo>
                        <a:pt x="34" y="38"/>
                        <a:pt x="40" y="43"/>
                        <a:pt x="55" y="47"/>
                      </a:cubicBezTo>
                      <a:cubicBezTo>
                        <a:pt x="62" y="49"/>
                        <a:pt x="64" y="49"/>
                        <a:pt x="69" y="53"/>
                      </a:cubicBezTo>
                      <a:cubicBezTo>
                        <a:pt x="72" y="55"/>
                        <a:pt x="75" y="59"/>
                        <a:pt x="79" y="59"/>
                      </a:cubicBezTo>
                      <a:cubicBezTo>
                        <a:pt x="83" y="59"/>
                        <a:pt x="85" y="55"/>
                        <a:pt x="88" y="54"/>
                      </a:cubicBezTo>
                      <a:cubicBezTo>
                        <a:pt x="102" y="54"/>
                        <a:pt x="120" y="70"/>
                        <a:pt x="132" y="77"/>
                      </a:cubicBezTo>
                      <a:cubicBezTo>
                        <a:pt x="138" y="80"/>
                        <a:pt x="144" y="83"/>
                        <a:pt x="150" y="86"/>
                      </a:cubicBezTo>
                      <a:cubicBezTo>
                        <a:pt x="148" y="74"/>
                        <a:pt x="128" y="63"/>
                        <a:pt x="118" y="58"/>
                      </a:cubicBezTo>
                      <a:cubicBezTo>
                        <a:pt x="111" y="55"/>
                        <a:pt x="104" y="50"/>
                        <a:pt x="96" y="48"/>
                      </a:cubicBezTo>
                      <a:cubicBezTo>
                        <a:pt x="90" y="46"/>
                        <a:pt x="81" y="47"/>
                        <a:pt x="74" y="45"/>
                      </a:cubicBezTo>
                      <a:cubicBezTo>
                        <a:pt x="60" y="41"/>
                        <a:pt x="53" y="30"/>
                        <a:pt x="40" y="24"/>
                      </a:cubicBezTo>
                      <a:cubicBezTo>
                        <a:pt x="31" y="21"/>
                        <a:pt x="27" y="18"/>
                        <a:pt x="21" y="11"/>
                      </a:cubicBezTo>
                      <a:cubicBezTo>
                        <a:pt x="19" y="9"/>
                        <a:pt x="18" y="3"/>
                        <a:pt x="14" y="2"/>
                      </a:cubicBezTo>
                      <a:cubicBezTo>
                        <a:pt x="9" y="0"/>
                        <a:pt x="5" y="8"/>
                        <a:pt x="4" y="12"/>
                      </a:cubicBezTo>
                      <a:cubicBezTo>
                        <a:pt x="0" y="26"/>
                        <a:pt x="15" y="24"/>
                        <a:pt x="23" y="30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5" name="Freeform 3242"/>
                <p:cNvSpPr>
                  <a:spLocks noChangeArrowheads="1"/>
                </p:cNvSpPr>
                <p:nvPr/>
              </p:nvSpPr>
              <p:spPr bwMode="auto">
                <a:xfrm>
                  <a:off x="146050" y="149225"/>
                  <a:ext cx="285750" cy="111125"/>
                </a:xfrm>
                <a:custGeom>
                  <a:avLst/>
                  <a:gdLst>
                    <a:gd name="T0" fmla="*/ 2147483647 w 220"/>
                    <a:gd name="T1" fmla="*/ 2147483647 h 85"/>
                    <a:gd name="T2" fmla="*/ 2147483647 w 220"/>
                    <a:gd name="T3" fmla="*/ 2147483647 h 85"/>
                    <a:gd name="T4" fmla="*/ 2147483647 w 220"/>
                    <a:gd name="T5" fmla="*/ 2147483647 h 85"/>
                    <a:gd name="T6" fmla="*/ 2147483647 w 220"/>
                    <a:gd name="T7" fmla="*/ 2147483647 h 85"/>
                    <a:gd name="T8" fmla="*/ 2147483647 w 220"/>
                    <a:gd name="T9" fmla="*/ 2147483647 h 85"/>
                    <a:gd name="T10" fmla="*/ 2147483647 w 220"/>
                    <a:gd name="T11" fmla="*/ 2147483647 h 85"/>
                    <a:gd name="T12" fmla="*/ 2147483647 w 220"/>
                    <a:gd name="T13" fmla="*/ 2147483647 h 85"/>
                    <a:gd name="T14" fmla="*/ 2147483647 w 220"/>
                    <a:gd name="T15" fmla="*/ 2147483647 h 85"/>
                    <a:gd name="T16" fmla="*/ 2147483647 w 220"/>
                    <a:gd name="T17" fmla="*/ 2147483647 h 85"/>
                    <a:gd name="T18" fmla="*/ 2147483647 w 220"/>
                    <a:gd name="T19" fmla="*/ 2147483647 h 85"/>
                    <a:gd name="T20" fmla="*/ 2147483647 w 220"/>
                    <a:gd name="T21" fmla="*/ 2147483647 h 85"/>
                    <a:gd name="T22" fmla="*/ 2147483647 w 220"/>
                    <a:gd name="T23" fmla="*/ 2147483647 h 85"/>
                    <a:gd name="T24" fmla="*/ 2147483647 w 220"/>
                    <a:gd name="T25" fmla="*/ 2147483647 h 85"/>
                    <a:gd name="T26" fmla="*/ 2147483647 w 220"/>
                    <a:gd name="T27" fmla="*/ 2147483647 h 85"/>
                    <a:gd name="T28" fmla="*/ 2147483647 w 220"/>
                    <a:gd name="T29" fmla="*/ 2147483647 h 85"/>
                    <a:gd name="T30" fmla="*/ 2147483647 w 220"/>
                    <a:gd name="T31" fmla="*/ 2147483647 h 85"/>
                    <a:gd name="T32" fmla="*/ 2147483647 w 220"/>
                    <a:gd name="T33" fmla="*/ 2147483647 h 85"/>
                    <a:gd name="T34" fmla="*/ 2147483647 w 220"/>
                    <a:gd name="T35" fmla="*/ 2147483647 h 85"/>
                    <a:gd name="T36" fmla="*/ 2147483647 w 220"/>
                    <a:gd name="T37" fmla="*/ 2147483647 h 85"/>
                    <a:gd name="T38" fmla="*/ 2147483647 w 220"/>
                    <a:gd name="T39" fmla="*/ 2147483647 h 85"/>
                    <a:gd name="T40" fmla="*/ 2147483647 w 220"/>
                    <a:gd name="T41" fmla="*/ 2147483647 h 85"/>
                    <a:gd name="T42" fmla="*/ 2147483647 w 220"/>
                    <a:gd name="T43" fmla="*/ 2147483647 h 85"/>
                    <a:gd name="T44" fmla="*/ 2147483647 w 220"/>
                    <a:gd name="T45" fmla="*/ 2147483647 h 85"/>
                    <a:gd name="T46" fmla="*/ 2147483647 w 220"/>
                    <a:gd name="T47" fmla="*/ 2147483647 h 85"/>
                    <a:gd name="T48" fmla="*/ 2147483647 w 220"/>
                    <a:gd name="T49" fmla="*/ 2147483647 h 85"/>
                    <a:gd name="T50" fmla="*/ 2147483647 w 220"/>
                    <a:gd name="T51" fmla="*/ 2147483647 h 85"/>
                    <a:gd name="T52" fmla="*/ 2147483647 w 220"/>
                    <a:gd name="T53" fmla="*/ 2147483647 h 85"/>
                    <a:gd name="T54" fmla="*/ 0 w 220"/>
                    <a:gd name="T55" fmla="*/ 2147483647 h 85"/>
                    <a:gd name="T56" fmla="*/ 2147483647 w 220"/>
                    <a:gd name="T57" fmla="*/ 2147483647 h 8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20"/>
                    <a:gd name="T88" fmla="*/ 0 h 85"/>
                    <a:gd name="T89" fmla="*/ 220 w 220"/>
                    <a:gd name="T90" fmla="*/ 85 h 8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20" h="85">
                      <a:moveTo>
                        <a:pt x="37" y="3"/>
                      </a:moveTo>
                      <a:cubicBezTo>
                        <a:pt x="52" y="6"/>
                        <a:pt x="65" y="14"/>
                        <a:pt x="79" y="20"/>
                      </a:cubicBezTo>
                      <a:cubicBezTo>
                        <a:pt x="92" y="25"/>
                        <a:pt x="104" y="26"/>
                        <a:pt x="117" y="27"/>
                      </a:cubicBezTo>
                      <a:cubicBezTo>
                        <a:pt x="130" y="27"/>
                        <a:pt x="143" y="28"/>
                        <a:pt x="154" y="32"/>
                      </a:cubicBezTo>
                      <a:cubicBezTo>
                        <a:pt x="165" y="36"/>
                        <a:pt x="175" y="39"/>
                        <a:pt x="186" y="43"/>
                      </a:cubicBezTo>
                      <a:cubicBezTo>
                        <a:pt x="195" y="46"/>
                        <a:pt x="205" y="44"/>
                        <a:pt x="211" y="53"/>
                      </a:cubicBezTo>
                      <a:cubicBezTo>
                        <a:pt x="214" y="58"/>
                        <a:pt x="215" y="63"/>
                        <a:pt x="216" y="68"/>
                      </a:cubicBezTo>
                      <a:cubicBezTo>
                        <a:pt x="218" y="72"/>
                        <a:pt x="220" y="76"/>
                        <a:pt x="220" y="80"/>
                      </a:cubicBezTo>
                      <a:cubicBezTo>
                        <a:pt x="212" y="74"/>
                        <a:pt x="209" y="63"/>
                        <a:pt x="201" y="57"/>
                      </a:cubicBezTo>
                      <a:cubicBezTo>
                        <a:pt x="198" y="55"/>
                        <a:pt x="186" y="51"/>
                        <a:pt x="186" y="58"/>
                      </a:cubicBezTo>
                      <a:cubicBezTo>
                        <a:pt x="182" y="55"/>
                        <a:pt x="182" y="53"/>
                        <a:pt x="176" y="56"/>
                      </a:cubicBezTo>
                      <a:cubicBezTo>
                        <a:pt x="175" y="57"/>
                        <a:pt x="174" y="58"/>
                        <a:pt x="173" y="58"/>
                      </a:cubicBezTo>
                      <a:cubicBezTo>
                        <a:pt x="171" y="58"/>
                        <a:pt x="169" y="56"/>
                        <a:pt x="167" y="56"/>
                      </a:cubicBezTo>
                      <a:cubicBezTo>
                        <a:pt x="155" y="56"/>
                        <a:pt x="167" y="81"/>
                        <a:pt x="163" y="85"/>
                      </a:cubicBezTo>
                      <a:cubicBezTo>
                        <a:pt x="160" y="81"/>
                        <a:pt x="158" y="75"/>
                        <a:pt x="157" y="71"/>
                      </a:cubicBezTo>
                      <a:cubicBezTo>
                        <a:pt x="156" y="67"/>
                        <a:pt x="156" y="63"/>
                        <a:pt x="155" y="60"/>
                      </a:cubicBezTo>
                      <a:cubicBezTo>
                        <a:pt x="153" y="55"/>
                        <a:pt x="150" y="58"/>
                        <a:pt x="146" y="55"/>
                      </a:cubicBezTo>
                      <a:cubicBezTo>
                        <a:pt x="141" y="51"/>
                        <a:pt x="141" y="44"/>
                        <a:pt x="133" y="45"/>
                      </a:cubicBezTo>
                      <a:cubicBezTo>
                        <a:pt x="125" y="46"/>
                        <a:pt x="119" y="43"/>
                        <a:pt x="111" y="42"/>
                      </a:cubicBezTo>
                      <a:cubicBezTo>
                        <a:pt x="104" y="40"/>
                        <a:pt x="96" y="42"/>
                        <a:pt x="89" y="42"/>
                      </a:cubicBezTo>
                      <a:cubicBezTo>
                        <a:pt x="78" y="41"/>
                        <a:pt x="76" y="32"/>
                        <a:pt x="70" y="25"/>
                      </a:cubicBezTo>
                      <a:cubicBezTo>
                        <a:pt x="67" y="22"/>
                        <a:pt x="64" y="21"/>
                        <a:pt x="59" y="20"/>
                      </a:cubicBezTo>
                      <a:cubicBezTo>
                        <a:pt x="56" y="20"/>
                        <a:pt x="49" y="22"/>
                        <a:pt x="46" y="19"/>
                      </a:cubicBezTo>
                      <a:cubicBezTo>
                        <a:pt x="45" y="18"/>
                        <a:pt x="46" y="17"/>
                        <a:pt x="45" y="15"/>
                      </a:cubicBezTo>
                      <a:cubicBezTo>
                        <a:pt x="44" y="14"/>
                        <a:pt x="41" y="14"/>
                        <a:pt x="40" y="14"/>
                      </a:cubicBezTo>
                      <a:cubicBezTo>
                        <a:pt x="35" y="15"/>
                        <a:pt x="30" y="15"/>
                        <a:pt x="25" y="15"/>
                      </a:cubicBezTo>
                      <a:cubicBezTo>
                        <a:pt x="25" y="13"/>
                        <a:pt x="28" y="12"/>
                        <a:pt x="29" y="10"/>
                      </a:cubicBezTo>
                      <a:cubicBezTo>
                        <a:pt x="19" y="8"/>
                        <a:pt x="9" y="15"/>
                        <a:pt x="0" y="15"/>
                      </a:cubicBezTo>
                      <a:cubicBezTo>
                        <a:pt x="10" y="4"/>
                        <a:pt x="23" y="0"/>
                        <a:pt x="37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6" name="Freeform 3243"/>
                <p:cNvSpPr>
                  <a:spLocks noChangeArrowheads="1"/>
                </p:cNvSpPr>
                <p:nvPr/>
              </p:nvSpPr>
              <p:spPr bwMode="auto">
                <a:xfrm>
                  <a:off x="295275" y="6350"/>
                  <a:ext cx="53975" cy="88900"/>
                </a:xfrm>
                <a:custGeom>
                  <a:avLst/>
                  <a:gdLst>
                    <a:gd name="T0" fmla="*/ 2147483647 w 42"/>
                    <a:gd name="T1" fmla="*/ 2147483647 h 68"/>
                    <a:gd name="T2" fmla="*/ 2147483647 w 42"/>
                    <a:gd name="T3" fmla="*/ 2147483647 h 68"/>
                    <a:gd name="T4" fmla="*/ 2147483647 w 42"/>
                    <a:gd name="T5" fmla="*/ 2147483647 h 68"/>
                    <a:gd name="T6" fmla="*/ 2147483647 w 42"/>
                    <a:gd name="T7" fmla="*/ 2147483647 h 68"/>
                    <a:gd name="T8" fmla="*/ 2147483647 w 42"/>
                    <a:gd name="T9" fmla="*/ 2147483647 h 68"/>
                    <a:gd name="T10" fmla="*/ 2147483647 w 42"/>
                    <a:gd name="T11" fmla="*/ 2147483647 h 68"/>
                    <a:gd name="T12" fmla="*/ 2147483647 w 42"/>
                    <a:gd name="T13" fmla="*/ 2147483647 h 68"/>
                    <a:gd name="T14" fmla="*/ 0 w 42"/>
                    <a:gd name="T15" fmla="*/ 2147483647 h 68"/>
                    <a:gd name="T16" fmla="*/ 2147483647 w 42"/>
                    <a:gd name="T17" fmla="*/ 2147483647 h 6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42"/>
                    <a:gd name="T28" fmla="*/ 0 h 68"/>
                    <a:gd name="T29" fmla="*/ 42 w 42"/>
                    <a:gd name="T30" fmla="*/ 68 h 68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42" h="68">
                      <a:moveTo>
                        <a:pt x="32" y="23"/>
                      </a:moveTo>
                      <a:cubicBezTo>
                        <a:pt x="32" y="27"/>
                        <a:pt x="30" y="30"/>
                        <a:pt x="29" y="34"/>
                      </a:cubicBezTo>
                      <a:cubicBezTo>
                        <a:pt x="29" y="40"/>
                        <a:pt x="29" y="45"/>
                        <a:pt x="28" y="51"/>
                      </a:cubicBezTo>
                      <a:cubicBezTo>
                        <a:pt x="26" y="55"/>
                        <a:pt x="21" y="66"/>
                        <a:pt x="26" y="68"/>
                      </a:cubicBezTo>
                      <a:cubicBezTo>
                        <a:pt x="30" y="58"/>
                        <a:pt x="40" y="53"/>
                        <a:pt x="41" y="41"/>
                      </a:cubicBezTo>
                      <a:cubicBezTo>
                        <a:pt x="41" y="37"/>
                        <a:pt x="40" y="32"/>
                        <a:pt x="40" y="28"/>
                      </a:cubicBezTo>
                      <a:cubicBezTo>
                        <a:pt x="40" y="25"/>
                        <a:pt x="42" y="17"/>
                        <a:pt x="41" y="15"/>
                      </a:cubicBezTo>
                      <a:cubicBezTo>
                        <a:pt x="36" y="0"/>
                        <a:pt x="7" y="8"/>
                        <a:pt x="0" y="17"/>
                      </a:cubicBezTo>
                      <a:cubicBezTo>
                        <a:pt x="9" y="19"/>
                        <a:pt x="33" y="5"/>
                        <a:pt x="32" y="2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7" name="Freeform 3244"/>
                <p:cNvSpPr>
                  <a:spLocks noChangeArrowheads="1"/>
                </p:cNvSpPr>
                <p:nvPr/>
              </p:nvSpPr>
              <p:spPr bwMode="auto">
                <a:xfrm>
                  <a:off x="242888" y="61912"/>
                  <a:ext cx="68263" cy="42863"/>
                </a:xfrm>
                <a:custGeom>
                  <a:avLst/>
                  <a:gdLst>
                    <a:gd name="T0" fmla="*/ 2147483647 w 53"/>
                    <a:gd name="T1" fmla="*/ 2147483647 h 34"/>
                    <a:gd name="T2" fmla="*/ 2147483647 w 53"/>
                    <a:gd name="T3" fmla="*/ 2147483647 h 34"/>
                    <a:gd name="T4" fmla="*/ 2147483647 w 53"/>
                    <a:gd name="T5" fmla="*/ 2147483647 h 34"/>
                    <a:gd name="T6" fmla="*/ 2147483647 w 53"/>
                    <a:gd name="T7" fmla="*/ 2147483647 h 34"/>
                    <a:gd name="T8" fmla="*/ 2147483647 w 53"/>
                    <a:gd name="T9" fmla="*/ 2147483647 h 34"/>
                    <a:gd name="T10" fmla="*/ 2147483647 w 53"/>
                    <a:gd name="T11" fmla="*/ 2147483647 h 34"/>
                    <a:gd name="T12" fmla="*/ 2147483647 w 53"/>
                    <a:gd name="T13" fmla="*/ 2147483647 h 34"/>
                    <a:gd name="T14" fmla="*/ 2147483647 w 53"/>
                    <a:gd name="T15" fmla="*/ 2147483647 h 34"/>
                    <a:gd name="T16" fmla="*/ 2147483647 w 53"/>
                    <a:gd name="T17" fmla="*/ 2147483647 h 34"/>
                    <a:gd name="T18" fmla="*/ 2147483647 w 53"/>
                    <a:gd name="T19" fmla="*/ 2147483647 h 34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53"/>
                    <a:gd name="T31" fmla="*/ 0 h 34"/>
                    <a:gd name="T32" fmla="*/ 53 w 53"/>
                    <a:gd name="T33" fmla="*/ 34 h 34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53" h="34">
                      <a:moveTo>
                        <a:pt x="24" y="25"/>
                      </a:moveTo>
                      <a:cubicBezTo>
                        <a:pt x="21" y="23"/>
                        <a:pt x="17" y="21"/>
                        <a:pt x="15" y="19"/>
                      </a:cubicBezTo>
                      <a:cubicBezTo>
                        <a:pt x="13" y="16"/>
                        <a:pt x="13" y="13"/>
                        <a:pt x="12" y="11"/>
                      </a:cubicBezTo>
                      <a:cubicBezTo>
                        <a:pt x="4" y="0"/>
                        <a:pt x="0" y="17"/>
                        <a:pt x="6" y="24"/>
                      </a:cubicBezTo>
                      <a:cubicBezTo>
                        <a:pt x="10" y="28"/>
                        <a:pt x="19" y="30"/>
                        <a:pt x="25" y="31"/>
                      </a:cubicBezTo>
                      <a:cubicBezTo>
                        <a:pt x="30" y="32"/>
                        <a:pt x="37" y="34"/>
                        <a:pt x="43" y="34"/>
                      </a:cubicBezTo>
                      <a:cubicBezTo>
                        <a:pt x="44" y="34"/>
                        <a:pt x="51" y="34"/>
                        <a:pt x="51" y="33"/>
                      </a:cubicBezTo>
                      <a:cubicBezTo>
                        <a:pt x="52" y="33"/>
                        <a:pt x="53" y="32"/>
                        <a:pt x="53" y="31"/>
                      </a:cubicBezTo>
                      <a:cubicBezTo>
                        <a:pt x="50" y="29"/>
                        <a:pt x="46" y="30"/>
                        <a:pt x="42" y="30"/>
                      </a:cubicBezTo>
                      <a:cubicBezTo>
                        <a:pt x="36" y="29"/>
                        <a:pt x="30" y="27"/>
                        <a:pt x="24" y="25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8" name="Freeform 3245"/>
                <p:cNvSpPr>
                  <a:spLocks noChangeArrowheads="1"/>
                </p:cNvSpPr>
                <p:nvPr/>
              </p:nvSpPr>
              <p:spPr bwMode="auto">
                <a:xfrm>
                  <a:off x="200025" y="42862"/>
                  <a:ext cx="95250" cy="127000"/>
                </a:xfrm>
                <a:custGeom>
                  <a:avLst/>
                  <a:gdLst>
                    <a:gd name="T0" fmla="*/ 2147483647 w 73"/>
                    <a:gd name="T1" fmla="*/ 2147483647 h 98"/>
                    <a:gd name="T2" fmla="*/ 2147483647 w 73"/>
                    <a:gd name="T3" fmla="*/ 2147483647 h 98"/>
                    <a:gd name="T4" fmla="*/ 2147483647 w 73"/>
                    <a:gd name="T5" fmla="*/ 2147483647 h 98"/>
                    <a:gd name="T6" fmla="*/ 2147483647 w 73"/>
                    <a:gd name="T7" fmla="*/ 2147483647 h 98"/>
                    <a:gd name="T8" fmla="*/ 2147483647 w 73"/>
                    <a:gd name="T9" fmla="*/ 0 h 98"/>
                    <a:gd name="T10" fmla="*/ 2147483647 w 73"/>
                    <a:gd name="T11" fmla="*/ 2147483647 h 98"/>
                    <a:gd name="T12" fmla="*/ 2147483647 w 73"/>
                    <a:gd name="T13" fmla="*/ 2147483647 h 98"/>
                    <a:gd name="T14" fmla="*/ 2147483647 w 73"/>
                    <a:gd name="T15" fmla="*/ 2147483647 h 9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73"/>
                    <a:gd name="T25" fmla="*/ 0 h 98"/>
                    <a:gd name="T26" fmla="*/ 73 w 73"/>
                    <a:gd name="T27" fmla="*/ 98 h 9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73" h="98">
                      <a:moveTo>
                        <a:pt x="73" y="97"/>
                      </a:moveTo>
                      <a:cubicBezTo>
                        <a:pt x="73" y="98"/>
                        <a:pt x="54" y="90"/>
                        <a:pt x="53" y="89"/>
                      </a:cubicBezTo>
                      <a:cubicBezTo>
                        <a:pt x="47" y="86"/>
                        <a:pt x="41" y="84"/>
                        <a:pt x="35" y="81"/>
                      </a:cubicBezTo>
                      <a:cubicBezTo>
                        <a:pt x="22" y="72"/>
                        <a:pt x="15" y="56"/>
                        <a:pt x="9" y="43"/>
                      </a:cubicBezTo>
                      <a:cubicBezTo>
                        <a:pt x="5" y="34"/>
                        <a:pt x="0" y="5"/>
                        <a:pt x="13" y="0"/>
                      </a:cubicBezTo>
                      <a:cubicBezTo>
                        <a:pt x="13" y="6"/>
                        <a:pt x="10" y="12"/>
                        <a:pt x="10" y="18"/>
                      </a:cubicBezTo>
                      <a:cubicBezTo>
                        <a:pt x="10" y="30"/>
                        <a:pt x="14" y="49"/>
                        <a:pt x="22" y="58"/>
                      </a:cubicBezTo>
                      <a:cubicBezTo>
                        <a:pt x="33" y="72"/>
                        <a:pt x="69" y="78"/>
                        <a:pt x="73" y="97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79" name="Freeform 3246"/>
                <p:cNvSpPr>
                  <a:spLocks noChangeArrowheads="1"/>
                </p:cNvSpPr>
                <p:nvPr/>
              </p:nvSpPr>
              <p:spPr bwMode="auto">
                <a:xfrm>
                  <a:off x="479425" y="33337"/>
                  <a:ext cx="115888" cy="220663"/>
                </a:xfrm>
                <a:custGeom>
                  <a:avLst/>
                  <a:gdLst>
                    <a:gd name="T0" fmla="*/ 2147483647 w 90"/>
                    <a:gd name="T1" fmla="*/ 2147483647 h 171"/>
                    <a:gd name="T2" fmla="*/ 2147483647 w 90"/>
                    <a:gd name="T3" fmla="*/ 2147483647 h 171"/>
                    <a:gd name="T4" fmla="*/ 2147483647 w 90"/>
                    <a:gd name="T5" fmla="*/ 2147483647 h 171"/>
                    <a:gd name="T6" fmla="*/ 2147483647 w 90"/>
                    <a:gd name="T7" fmla="*/ 2147483647 h 171"/>
                    <a:gd name="T8" fmla="*/ 2147483647 w 90"/>
                    <a:gd name="T9" fmla="*/ 2147483647 h 171"/>
                    <a:gd name="T10" fmla="*/ 2147483647 w 90"/>
                    <a:gd name="T11" fmla="*/ 2147483647 h 171"/>
                    <a:gd name="T12" fmla="*/ 2147483647 w 90"/>
                    <a:gd name="T13" fmla="*/ 0 h 171"/>
                    <a:gd name="T14" fmla="*/ 0 w 90"/>
                    <a:gd name="T15" fmla="*/ 2147483647 h 171"/>
                    <a:gd name="T16" fmla="*/ 2147483647 w 90"/>
                    <a:gd name="T17" fmla="*/ 2147483647 h 171"/>
                    <a:gd name="T18" fmla="*/ 2147483647 w 90"/>
                    <a:gd name="T19" fmla="*/ 2147483647 h 171"/>
                    <a:gd name="T20" fmla="*/ 2147483647 w 90"/>
                    <a:gd name="T21" fmla="*/ 2147483647 h 171"/>
                    <a:gd name="T22" fmla="*/ 2147483647 w 90"/>
                    <a:gd name="T23" fmla="*/ 2147483647 h 171"/>
                    <a:gd name="T24" fmla="*/ 2147483647 w 90"/>
                    <a:gd name="T25" fmla="*/ 2147483647 h 171"/>
                    <a:gd name="T26" fmla="*/ 2147483647 w 90"/>
                    <a:gd name="T27" fmla="*/ 2147483647 h 171"/>
                    <a:gd name="T28" fmla="*/ 2147483647 w 90"/>
                    <a:gd name="T29" fmla="*/ 2147483647 h 171"/>
                    <a:gd name="T30" fmla="*/ 2147483647 w 90"/>
                    <a:gd name="T31" fmla="*/ 2147483647 h 171"/>
                    <a:gd name="T32" fmla="*/ 2147483647 w 90"/>
                    <a:gd name="T33" fmla="*/ 2147483647 h 171"/>
                    <a:gd name="T34" fmla="*/ 2147483647 w 90"/>
                    <a:gd name="T35" fmla="*/ 2147483647 h 171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0"/>
                    <a:gd name="T55" fmla="*/ 0 h 171"/>
                    <a:gd name="T56" fmla="*/ 90 w 90"/>
                    <a:gd name="T57" fmla="*/ 171 h 171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0" h="171">
                      <a:moveTo>
                        <a:pt x="44" y="148"/>
                      </a:moveTo>
                      <a:cubicBezTo>
                        <a:pt x="56" y="144"/>
                        <a:pt x="55" y="146"/>
                        <a:pt x="58" y="133"/>
                      </a:cubicBezTo>
                      <a:cubicBezTo>
                        <a:pt x="60" y="124"/>
                        <a:pt x="61" y="116"/>
                        <a:pt x="63" y="107"/>
                      </a:cubicBezTo>
                      <a:cubicBezTo>
                        <a:pt x="66" y="97"/>
                        <a:pt x="71" y="88"/>
                        <a:pt x="76" y="79"/>
                      </a:cubicBezTo>
                      <a:cubicBezTo>
                        <a:pt x="79" y="71"/>
                        <a:pt x="87" y="63"/>
                        <a:pt x="89" y="55"/>
                      </a:cubicBezTo>
                      <a:cubicBezTo>
                        <a:pt x="90" y="38"/>
                        <a:pt x="67" y="34"/>
                        <a:pt x="57" y="26"/>
                      </a:cubicBezTo>
                      <a:cubicBezTo>
                        <a:pt x="49" y="20"/>
                        <a:pt x="36" y="11"/>
                        <a:pt x="38" y="0"/>
                      </a:cubicBezTo>
                      <a:cubicBezTo>
                        <a:pt x="30" y="0"/>
                        <a:pt x="2" y="24"/>
                        <a:pt x="0" y="31"/>
                      </a:cubicBezTo>
                      <a:cubicBezTo>
                        <a:pt x="10" y="30"/>
                        <a:pt x="29" y="18"/>
                        <a:pt x="37" y="28"/>
                      </a:cubicBezTo>
                      <a:cubicBezTo>
                        <a:pt x="42" y="35"/>
                        <a:pt x="26" y="52"/>
                        <a:pt x="27" y="64"/>
                      </a:cubicBezTo>
                      <a:cubicBezTo>
                        <a:pt x="35" y="60"/>
                        <a:pt x="47" y="48"/>
                        <a:pt x="56" y="50"/>
                      </a:cubicBezTo>
                      <a:cubicBezTo>
                        <a:pt x="62" y="51"/>
                        <a:pt x="69" y="61"/>
                        <a:pt x="69" y="67"/>
                      </a:cubicBezTo>
                      <a:cubicBezTo>
                        <a:pt x="70" y="77"/>
                        <a:pt x="59" y="88"/>
                        <a:pt x="54" y="96"/>
                      </a:cubicBezTo>
                      <a:cubicBezTo>
                        <a:pt x="48" y="107"/>
                        <a:pt x="47" y="120"/>
                        <a:pt x="41" y="131"/>
                      </a:cubicBezTo>
                      <a:cubicBezTo>
                        <a:pt x="38" y="137"/>
                        <a:pt x="31" y="142"/>
                        <a:pt x="25" y="146"/>
                      </a:cubicBezTo>
                      <a:cubicBezTo>
                        <a:pt x="20" y="149"/>
                        <a:pt x="14" y="149"/>
                        <a:pt x="9" y="156"/>
                      </a:cubicBezTo>
                      <a:cubicBezTo>
                        <a:pt x="7" y="160"/>
                        <a:pt x="3" y="167"/>
                        <a:pt x="2" y="171"/>
                      </a:cubicBezTo>
                      <a:cubicBezTo>
                        <a:pt x="10" y="160"/>
                        <a:pt x="31" y="152"/>
                        <a:pt x="44" y="148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0" name="Freeform 3247"/>
                <p:cNvSpPr>
                  <a:spLocks noChangeArrowheads="1"/>
                </p:cNvSpPr>
                <p:nvPr/>
              </p:nvSpPr>
              <p:spPr bwMode="auto">
                <a:xfrm>
                  <a:off x="125413" y="176212"/>
                  <a:ext cx="44450" cy="49213"/>
                </a:xfrm>
                <a:custGeom>
                  <a:avLst/>
                  <a:gdLst>
                    <a:gd name="T0" fmla="*/ 0 w 35"/>
                    <a:gd name="T1" fmla="*/ 2147483647 h 38"/>
                    <a:gd name="T2" fmla="*/ 2147483647 w 35"/>
                    <a:gd name="T3" fmla="*/ 2147483647 h 38"/>
                    <a:gd name="T4" fmla="*/ 2147483647 w 35"/>
                    <a:gd name="T5" fmla="*/ 2147483647 h 38"/>
                    <a:gd name="T6" fmla="*/ 2147483647 w 35"/>
                    <a:gd name="T7" fmla="*/ 2147483647 h 38"/>
                    <a:gd name="T8" fmla="*/ 2147483647 w 35"/>
                    <a:gd name="T9" fmla="*/ 2147483647 h 38"/>
                    <a:gd name="T10" fmla="*/ 2147483647 w 35"/>
                    <a:gd name="T11" fmla="*/ 2147483647 h 38"/>
                    <a:gd name="T12" fmla="*/ 2147483647 w 35"/>
                    <a:gd name="T13" fmla="*/ 2147483647 h 38"/>
                    <a:gd name="T14" fmla="*/ 2147483647 w 35"/>
                    <a:gd name="T15" fmla="*/ 2147483647 h 38"/>
                    <a:gd name="T16" fmla="*/ 2147483647 w 35"/>
                    <a:gd name="T17" fmla="*/ 2147483647 h 38"/>
                    <a:gd name="T18" fmla="*/ 2147483647 w 35"/>
                    <a:gd name="T19" fmla="*/ 2147483647 h 38"/>
                    <a:gd name="T20" fmla="*/ 0 w 35"/>
                    <a:gd name="T21" fmla="*/ 2147483647 h 3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5"/>
                    <a:gd name="T34" fmla="*/ 0 h 38"/>
                    <a:gd name="T35" fmla="*/ 35 w 35"/>
                    <a:gd name="T36" fmla="*/ 38 h 3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5" h="38">
                      <a:moveTo>
                        <a:pt x="0" y="3"/>
                      </a:moveTo>
                      <a:cubicBezTo>
                        <a:pt x="0" y="9"/>
                        <a:pt x="7" y="13"/>
                        <a:pt x="9" y="20"/>
                      </a:cubicBezTo>
                      <a:cubicBezTo>
                        <a:pt x="10" y="26"/>
                        <a:pt x="6" y="32"/>
                        <a:pt x="10" y="38"/>
                      </a:cubicBezTo>
                      <a:cubicBezTo>
                        <a:pt x="9" y="37"/>
                        <a:pt x="14" y="26"/>
                        <a:pt x="15" y="24"/>
                      </a:cubicBezTo>
                      <a:cubicBezTo>
                        <a:pt x="16" y="20"/>
                        <a:pt x="11" y="16"/>
                        <a:pt x="13" y="13"/>
                      </a:cubicBezTo>
                      <a:cubicBezTo>
                        <a:pt x="14" y="10"/>
                        <a:pt x="18" y="11"/>
                        <a:pt x="20" y="11"/>
                      </a:cubicBezTo>
                      <a:cubicBezTo>
                        <a:pt x="23" y="12"/>
                        <a:pt x="25" y="13"/>
                        <a:pt x="28" y="12"/>
                      </a:cubicBezTo>
                      <a:cubicBezTo>
                        <a:pt x="30" y="12"/>
                        <a:pt x="32" y="10"/>
                        <a:pt x="35" y="10"/>
                      </a:cubicBezTo>
                      <a:cubicBezTo>
                        <a:pt x="35" y="10"/>
                        <a:pt x="28" y="6"/>
                        <a:pt x="27" y="6"/>
                      </a:cubicBezTo>
                      <a:cubicBezTo>
                        <a:pt x="25" y="5"/>
                        <a:pt x="22" y="5"/>
                        <a:pt x="19" y="5"/>
                      </a:cubicBezTo>
                      <a:cubicBezTo>
                        <a:pt x="18" y="5"/>
                        <a:pt x="1" y="0"/>
                        <a:pt x="0" y="3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1" name="Freeform 3248"/>
                <p:cNvSpPr>
                  <a:spLocks noChangeArrowheads="1"/>
                </p:cNvSpPr>
                <p:nvPr/>
              </p:nvSpPr>
              <p:spPr bwMode="auto">
                <a:xfrm>
                  <a:off x="358775" y="12700"/>
                  <a:ext cx="30163" cy="39688"/>
                </a:xfrm>
                <a:custGeom>
                  <a:avLst/>
                  <a:gdLst>
                    <a:gd name="T0" fmla="*/ 2147483647 w 24"/>
                    <a:gd name="T1" fmla="*/ 2147483647 h 31"/>
                    <a:gd name="T2" fmla="*/ 2147483647 w 24"/>
                    <a:gd name="T3" fmla="*/ 2147483647 h 31"/>
                    <a:gd name="T4" fmla="*/ 2147483647 w 24"/>
                    <a:gd name="T5" fmla="*/ 2147483647 h 31"/>
                    <a:gd name="T6" fmla="*/ 2147483647 w 24"/>
                    <a:gd name="T7" fmla="*/ 2147483647 h 31"/>
                    <a:gd name="T8" fmla="*/ 2147483647 w 24"/>
                    <a:gd name="T9" fmla="*/ 2147483647 h 3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31"/>
                    <a:gd name="T17" fmla="*/ 24 w 24"/>
                    <a:gd name="T18" fmla="*/ 31 h 3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31">
                      <a:moveTo>
                        <a:pt x="2" y="9"/>
                      </a:moveTo>
                      <a:cubicBezTo>
                        <a:pt x="8" y="0"/>
                        <a:pt x="24" y="26"/>
                        <a:pt x="23" y="31"/>
                      </a:cubicBezTo>
                      <a:cubicBezTo>
                        <a:pt x="20" y="30"/>
                        <a:pt x="16" y="30"/>
                        <a:pt x="13" y="29"/>
                      </a:cubicBezTo>
                      <a:cubicBezTo>
                        <a:pt x="7" y="28"/>
                        <a:pt x="8" y="28"/>
                        <a:pt x="6" y="23"/>
                      </a:cubicBezTo>
                      <a:cubicBezTo>
                        <a:pt x="4" y="20"/>
                        <a:pt x="0" y="12"/>
                        <a:pt x="2" y="9"/>
                      </a:cubicBezTo>
                      <a:close/>
                    </a:path>
                  </a:pathLst>
                </a:custGeom>
                <a:solidFill>
                  <a:srgbClr val="F55F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8982" name="Freeform 3249"/>
                <p:cNvSpPr>
                  <a:spLocks noChangeArrowheads="1"/>
                </p:cNvSpPr>
                <p:nvPr/>
              </p:nvSpPr>
              <p:spPr bwMode="auto">
                <a:xfrm>
                  <a:off x="252413" y="65087"/>
                  <a:ext cx="41275" cy="33338"/>
                </a:xfrm>
                <a:custGeom>
                  <a:avLst/>
                  <a:gdLst>
                    <a:gd name="T0" fmla="*/ 2147483647 w 32"/>
                    <a:gd name="T1" fmla="*/ 2147483647 h 26"/>
                    <a:gd name="T2" fmla="*/ 2147483647 w 32"/>
                    <a:gd name="T3" fmla="*/ 2147483647 h 26"/>
                    <a:gd name="T4" fmla="*/ 2147483647 w 32"/>
                    <a:gd name="T5" fmla="*/ 0 h 26"/>
                    <a:gd name="T6" fmla="*/ 2147483647 w 32"/>
                    <a:gd name="T7" fmla="*/ 2147483647 h 26"/>
                    <a:gd name="T8" fmla="*/ 2147483647 w 32"/>
                    <a:gd name="T9" fmla="*/ 2147483647 h 26"/>
                    <a:gd name="T10" fmla="*/ 2147483647 w 32"/>
                    <a:gd name="T11" fmla="*/ 2147483647 h 26"/>
                    <a:gd name="T12" fmla="*/ 2147483647 w 32"/>
                    <a:gd name="T13" fmla="*/ 2147483647 h 2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32"/>
                    <a:gd name="T22" fmla="*/ 0 h 26"/>
                    <a:gd name="T23" fmla="*/ 32 w 32"/>
                    <a:gd name="T24" fmla="*/ 26 h 2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32" h="26">
                      <a:moveTo>
                        <a:pt x="12" y="15"/>
                      </a:moveTo>
                      <a:cubicBezTo>
                        <a:pt x="6" y="12"/>
                        <a:pt x="0" y="15"/>
                        <a:pt x="8" y="6"/>
                      </a:cubicBezTo>
                      <a:cubicBezTo>
                        <a:pt x="11" y="3"/>
                        <a:pt x="20" y="1"/>
                        <a:pt x="24" y="0"/>
                      </a:cubicBezTo>
                      <a:cubicBezTo>
                        <a:pt x="25" y="1"/>
                        <a:pt x="26" y="4"/>
                        <a:pt x="26" y="5"/>
                      </a:cubicBezTo>
                      <a:cubicBezTo>
                        <a:pt x="9" y="5"/>
                        <a:pt x="28" y="19"/>
                        <a:pt x="31" y="24"/>
                      </a:cubicBezTo>
                      <a:cubicBezTo>
                        <a:pt x="32" y="26"/>
                        <a:pt x="23" y="21"/>
                        <a:pt x="23" y="21"/>
                      </a:cubicBezTo>
                      <a:cubicBezTo>
                        <a:pt x="19" y="19"/>
                        <a:pt x="16" y="17"/>
                        <a:pt x="12" y="15"/>
                      </a:cubicBezTo>
                      <a:close/>
                    </a:path>
                  </a:pathLst>
                </a:custGeom>
                <a:solidFill>
                  <a:srgbClr val="B308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8949" name="空心弧 340"/>
              <p:cNvSpPr>
                <a:spLocks noChangeArrowheads="1"/>
              </p:cNvSpPr>
              <p:nvPr/>
            </p:nvSpPr>
            <p:spPr bwMode="auto">
              <a:xfrm rot="1353523">
                <a:off x="0" y="0"/>
                <a:ext cx="1063886" cy="1063886"/>
              </a:xfrm>
              <a:custGeom>
                <a:avLst/>
                <a:gdLst>
                  <a:gd name="T0" fmla="*/ 2147483647 w 21600"/>
                  <a:gd name="T1" fmla="*/ 0 h 21600"/>
                  <a:gd name="T2" fmla="*/ 2147483647 w 21600"/>
                  <a:gd name="T3" fmla="*/ 2147483647 h 21600"/>
                  <a:gd name="T4" fmla="*/ 2147483647 w 21600"/>
                  <a:gd name="T5" fmla="*/ 2147483647 h 21600"/>
                  <a:gd name="T6" fmla="*/ 2147483647 w 21600"/>
                  <a:gd name="T7" fmla="*/ 2147483647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771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1512" y="10800"/>
                    </a:moveTo>
                    <a:cubicBezTo>
                      <a:pt x="1512" y="5670"/>
                      <a:pt x="5670" y="1512"/>
                      <a:pt x="10800" y="1512"/>
                    </a:cubicBezTo>
                    <a:cubicBezTo>
                      <a:pt x="15929" y="1511"/>
                      <a:pt x="20087" y="5670"/>
                      <a:pt x="20088" y="10799"/>
                    </a:cubicBezTo>
                    <a:lnTo>
                      <a:pt x="21600" y="10800"/>
                    </a:ln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lnTo>
                      <a:pt x="1512" y="10800"/>
                    </a:lnTo>
                    <a:close/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endParaRPr lang="zh-CN" altLang="en-US"/>
              </a:p>
            </p:txBody>
          </p:sp>
        </p:grpSp>
        <p:sp>
          <p:nvSpPr>
            <p:cNvPr id="38947" name="TextBox 42"/>
            <p:cNvSpPr>
              <a:spLocks noChangeArrowheads="1"/>
            </p:cNvSpPr>
            <p:nvPr/>
          </p:nvSpPr>
          <p:spPr bwMode="auto">
            <a:xfrm>
              <a:off x="0" y="1273293"/>
              <a:ext cx="121888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en-US" altLang="zh-CN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sp>
        <p:nvSpPr>
          <p:cNvPr id="38945" name="矩形 37"/>
          <p:cNvSpPr>
            <a:spLocks noChangeArrowheads="1"/>
          </p:cNvSpPr>
          <p:nvPr/>
        </p:nvSpPr>
        <p:spPr bwMode="auto">
          <a:xfrm>
            <a:off x="790575" y="4810125"/>
            <a:ext cx="10609263" cy="1014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遇到一个喜欢的人其实不难，多少爱情都开始于喜欢，结束于了解，后来明白，所谓合适的人，没有定论，大概是三观相似，兴趣可以不同，但决不干涉对方，有话聊，相处和独处一样自然。这一路，你是你，我是我，不是没你不行，但有你更好。</a:t>
            </a:r>
            <a:endParaRPr lang="zh-CN" altLang="en-US" sz="2100"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3993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027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8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94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994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4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3995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5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996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39965" name="组合 1"/>
          <p:cNvGrpSpPr/>
          <p:nvPr/>
        </p:nvGrpSpPr>
        <p:grpSpPr bwMode="auto">
          <a:xfrm flipH="1" flipV="1">
            <a:off x="8874125" y="4005263"/>
            <a:ext cx="2540000" cy="2376487"/>
            <a:chOff x="0" y="0"/>
            <a:chExt cx="1647826" cy="1541463"/>
          </a:xfrm>
        </p:grpSpPr>
        <p:sp>
          <p:nvSpPr>
            <p:cNvPr id="40122" name="Freeform 6148"/>
            <p:cNvSpPr>
              <a:spLocks noChangeArrowheads="1"/>
            </p:cNvSpPr>
            <p:nvPr/>
          </p:nvSpPr>
          <p:spPr bwMode="auto">
            <a:xfrm>
              <a:off x="1439863" y="285750"/>
              <a:ext cx="207963" cy="125413"/>
            </a:xfrm>
            <a:custGeom>
              <a:avLst/>
              <a:gdLst>
                <a:gd name="T0" fmla="*/ 2147483647 w 160"/>
                <a:gd name="T1" fmla="*/ 2147483647 h 97"/>
                <a:gd name="T2" fmla="*/ 2147483647 w 160"/>
                <a:gd name="T3" fmla="*/ 2147483647 h 97"/>
                <a:gd name="T4" fmla="*/ 2147483647 w 160"/>
                <a:gd name="T5" fmla="*/ 2147483647 h 97"/>
                <a:gd name="T6" fmla="*/ 2147483647 w 160"/>
                <a:gd name="T7" fmla="*/ 2147483647 h 97"/>
                <a:gd name="T8" fmla="*/ 0 w 160"/>
                <a:gd name="T9" fmla="*/ 2147483647 h 97"/>
                <a:gd name="T10" fmla="*/ 2147483647 w 160"/>
                <a:gd name="T11" fmla="*/ 2147483647 h 97"/>
                <a:gd name="T12" fmla="*/ 2147483647 w 160"/>
                <a:gd name="T13" fmla="*/ 2147483647 h 97"/>
                <a:gd name="T14" fmla="*/ 2147483647 w 160"/>
                <a:gd name="T15" fmla="*/ 2147483647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97"/>
                <a:gd name="T26" fmla="*/ 160 w 160"/>
                <a:gd name="T27" fmla="*/ 97 h 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97">
                  <a:moveTo>
                    <a:pt x="115" y="23"/>
                  </a:moveTo>
                  <a:cubicBezTo>
                    <a:pt x="140" y="37"/>
                    <a:pt x="158" y="60"/>
                    <a:pt x="160" y="92"/>
                  </a:cubicBezTo>
                  <a:cubicBezTo>
                    <a:pt x="160" y="97"/>
                    <a:pt x="117" y="97"/>
                    <a:pt x="112" y="97"/>
                  </a:cubicBezTo>
                  <a:cubicBezTo>
                    <a:pt x="96" y="95"/>
                    <a:pt x="80" y="90"/>
                    <a:pt x="65" y="84"/>
                  </a:cubicBezTo>
                  <a:cubicBezTo>
                    <a:pt x="36" y="71"/>
                    <a:pt x="11" y="50"/>
                    <a:pt x="0" y="21"/>
                  </a:cubicBezTo>
                  <a:cubicBezTo>
                    <a:pt x="11" y="16"/>
                    <a:pt x="19" y="7"/>
                    <a:pt x="31" y="3"/>
                  </a:cubicBezTo>
                  <a:cubicBezTo>
                    <a:pt x="44" y="0"/>
                    <a:pt x="57" y="2"/>
                    <a:pt x="69" y="5"/>
                  </a:cubicBezTo>
                  <a:cubicBezTo>
                    <a:pt x="85" y="8"/>
                    <a:pt x="101" y="14"/>
                    <a:pt x="115" y="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3" name="Freeform 6149"/>
            <p:cNvSpPr>
              <a:spLocks noChangeArrowheads="1"/>
            </p:cNvSpPr>
            <p:nvPr/>
          </p:nvSpPr>
          <p:spPr bwMode="auto">
            <a:xfrm>
              <a:off x="1454150" y="315913"/>
              <a:ext cx="142875" cy="80963"/>
            </a:xfrm>
            <a:custGeom>
              <a:avLst/>
              <a:gdLst>
                <a:gd name="T0" fmla="*/ 2147483647 w 110"/>
                <a:gd name="T1" fmla="*/ 2147483647 h 62"/>
                <a:gd name="T2" fmla="*/ 2147483647 w 110"/>
                <a:gd name="T3" fmla="*/ 2147483647 h 62"/>
                <a:gd name="T4" fmla="*/ 2147483647 w 110"/>
                <a:gd name="T5" fmla="*/ 2147483647 h 62"/>
                <a:gd name="T6" fmla="*/ 2147483647 w 110"/>
                <a:gd name="T7" fmla="*/ 2147483647 h 62"/>
                <a:gd name="T8" fmla="*/ 2147483647 w 110"/>
                <a:gd name="T9" fmla="*/ 2147483647 h 62"/>
                <a:gd name="T10" fmla="*/ 2147483647 w 110"/>
                <a:gd name="T11" fmla="*/ 2147483647 h 62"/>
                <a:gd name="T12" fmla="*/ 2147483647 w 110"/>
                <a:gd name="T13" fmla="*/ 2147483647 h 62"/>
                <a:gd name="T14" fmla="*/ 2147483647 w 110"/>
                <a:gd name="T15" fmla="*/ 2147483647 h 62"/>
                <a:gd name="T16" fmla="*/ 2147483647 w 110"/>
                <a:gd name="T17" fmla="*/ 2147483647 h 62"/>
                <a:gd name="T18" fmla="*/ 2147483647 w 110"/>
                <a:gd name="T19" fmla="*/ 2147483647 h 62"/>
                <a:gd name="T20" fmla="*/ 0 w 110"/>
                <a:gd name="T21" fmla="*/ 0 h 62"/>
                <a:gd name="T22" fmla="*/ 2147483647 w 110"/>
                <a:gd name="T23" fmla="*/ 2147483647 h 62"/>
                <a:gd name="T24" fmla="*/ 2147483647 w 110"/>
                <a:gd name="T25" fmla="*/ 2147483647 h 62"/>
                <a:gd name="T26" fmla="*/ 2147483647 w 110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0"/>
                <a:gd name="T43" fmla="*/ 0 h 62"/>
                <a:gd name="T44" fmla="*/ 110 w 110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0" h="62">
                  <a:moveTo>
                    <a:pt x="26" y="34"/>
                  </a:moveTo>
                  <a:cubicBezTo>
                    <a:pt x="37" y="44"/>
                    <a:pt x="52" y="53"/>
                    <a:pt x="67" y="55"/>
                  </a:cubicBezTo>
                  <a:cubicBezTo>
                    <a:pt x="81" y="57"/>
                    <a:pt x="95" y="62"/>
                    <a:pt x="110" y="61"/>
                  </a:cubicBezTo>
                  <a:cubicBezTo>
                    <a:pt x="108" y="55"/>
                    <a:pt x="92" y="51"/>
                    <a:pt x="87" y="49"/>
                  </a:cubicBezTo>
                  <a:cubicBezTo>
                    <a:pt x="77" y="46"/>
                    <a:pt x="65" y="44"/>
                    <a:pt x="55" y="42"/>
                  </a:cubicBezTo>
                  <a:cubicBezTo>
                    <a:pt x="63" y="40"/>
                    <a:pt x="57" y="36"/>
                    <a:pt x="54" y="35"/>
                  </a:cubicBezTo>
                  <a:cubicBezTo>
                    <a:pt x="49" y="33"/>
                    <a:pt x="41" y="31"/>
                    <a:pt x="37" y="28"/>
                  </a:cubicBezTo>
                  <a:cubicBezTo>
                    <a:pt x="42" y="25"/>
                    <a:pt x="41" y="23"/>
                    <a:pt x="37" y="21"/>
                  </a:cubicBezTo>
                  <a:cubicBezTo>
                    <a:pt x="32" y="19"/>
                    <a:pt x="28" y="16"/>
                    <a:pt x="23" y="14"/>
                  </a:cubicBezTo>
                  <a:cubicBezTo>
                    <a:pt x="20" y="12"/>
                    <a:pt x="16" y="10"/>
                    <a:pt x="12" y="8"/>
                  </a:cubicBezTo>
                  <a:cubicBezTo>
                    <a:pt x="8" y="5"/>
                    <a:pt x="4" y="1"/>
                    <a:pt x="0" y="0"/>
                  </a:cubicBezTo>
                  <a:cubicBezTo>
                    <a:pt x="0" y="0"/>
                    <a:pt x="3" y="8"/>
                    <a:pt x="4" y="10"/>
                  </a:cubicBezTo>
                  <a:cubicBezTo>
                    <a:pt x="6" y="13"/>
                    <a:pt x="8" y="15"/>
                    <a:pt x="11" y="18"/>
                  </a:cubicBezTo>
                  <a:cubicBezTo>
                    <a:pt x="16" y="23"/>
                    <a:pt x="20" y="29"/>
                    <a:pt x="26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4" name="Freeform 6150"/>
            <p:cNvSpPr>
              <a:spLocks noChangeArrowheads="1"/>
            </p:cNvSpPr>
            <p:nvPr/>
          </p:nvSpPr>
          <p:spPr bwMode="auto">
            <a:xfrm>
              <a:off x="219075" y="1069975"/>
              <a:ext cx="152400" cy="379413"/>
            </a:xfrm>
            <a:custGeom>
              <a:avLst/>
              <a:gdLst>
                <a:gd name="T0" fmla="*/ 2147483647 w 117"/>
                <a:gd name="T1" fmla="*/ 2147483647 h 293"/>
                <a:gd name="T2" fmla="*/ 2147483647 w 117"/>
                <a:gd name="T3" fmla="*/ 2147483647 h 293"/>
                <a:gd name="T4" fmla="*/ 2147483647 w 117"/>
                <a:gd name="T5" fmla="*/ 2147483647 h 293"/>
                <a:gd name="T6" fmla="*/ 2147483647 w 117"/>
                <a:gd name="T7" fmla="*/ 2147483647 h 293"/>
                <a:gd name="T8" fmla="*/ 2147483647 w 117"/>
                <a:gd name="T9" fmla="*/ 2147483647 h 293"/>
                <a:gd name="T10" fmla="*/ 2147483647 w 117"/>
                <a:gd name="T11" fmla="*/ 2147483647 h 293"/>
                <a:gd name="T12" fmla="*/ 2147483647 w 117"/>
                <a:gd name="T13" fmla="*/ 2147483647 h 293"/>
                <a:gd name="T14" fmla="*/ 2147483647 w 117"/>
                <a:gd name="T15" fmla="*/ 2147483647 h 293"/>
                <a:gd name="T16" fmla="*/ 2147483647 w 117"/>
                <a:gd name="T17" fmla="*/ 2147483647 h 293"/>
                <a:gd name="T18" fmla="*/ 2147483647 w 117"/>
                <a:gd name="T19" fmla="*/ 2147483647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7"/>
                <a:gd name="T31" fmla="*/ 0 h 293"/>
                <a:gd name="T32" fmla="*/ 117 w 117"/>
                <a:gd name="T33" fmla="*/ 293 h 2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7" h="293">
                  <a:moveTo>
                    <a:pt x="11" y="2"/>
                  </a:moveTo>
                  <a:cubicBezTo>
                    <a:pt x="3" y="53"/>
                    <a:pt x="10" y="105"/>
                    <a:pt x="24" y="154"/>
                  </a:cubicBezTo>
                  <a:cubicBezTo>
                    <a:pt x="32" y="182"/>
                    <a:pt x="44" y="209"/>
                    <a:pt x="60" y="234"/>
                  </a:cubicBezTo>
                  <a:cubicBezTo>
                    <a:pt x="76" y="256"/>
                    <a:pt x="97" y="274"/>
                    <a:pt x="117" y="292"/>
                  </a:cubicBezTo>
                  <a:cubicBezTo>
                    <a:pt x="117" y="292"/>
                    <a:pt x="117" y="293"/>
                    <a:pt x="117" y="293"/>
                  </a:cubicBezTo>
                  <a:cubicBezTo>
                    <a:pt x="94" y="276"/>
                    <a:pt x="73" y="258"/>
                    <a:pt x="57" y="236"/>
                  </a:cubicBezTo>
                  <a:cubicBezTo>
                    <a:pt x="40" y="213"/>
                    <a:pt x="29" y="185"/>
                    <a:pt x="20" y="158"/>
                  </a:cubicBezTo>
                  <a:cubicBezTo>
                    <a:pt x="12" y="131"/>
                    <a:pt x="7" y="103"/>
                    <a:pt x="4" y="75"/>
                  </a:cubicBezTo>
                  <a:cubicBezTo>
                    <a:pt x="1" y="51"/>
                    <a:pt x="0" y="25"/>
                    <a:pt x="8" y="1"/>
                  </a:cubicBezTo>
                  <a:cubicBezTo>
                    <a:pt x="9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5" name="Freeform 6151"/>
            <p:cNvSpPr>
              <a:spLocks noChangeArrowheads="1"/>
            </p:cNvSpPr>
            <p:nvPr/>
          </p:nvSpPr>
          <p:spPr bwMode="auto">
            <a:xfrm>
              <a:off x="166688" y="1285875"/>
              <a:ext cx="112713" cy="209550"/>
            </a:xfrm>
            <a:custGeom>
              <a:avLst/>
              <a:gdLst>
                <a:gd name="T0" fmla="*/ 2147483647 w 87"/>
                <a:gd name="T1" fmla="*/ 2147483647 h 161"/>
                <a:gd name="T2" fmla="*/ 2147483647 w 87"/>
                <a:gd name="T3" fmla="*/ 0 h 161"/>
                <a:gd name="T4" fmla="*/ 2147483647 w 87"/>
                <a:gd name="T5" fmla="*/ 2147483647 h 161"/>
                <a:gd name="T6" fmla="*/ 2147483647 w 87"/>
                <a:gd name="T7" fmla="*/ 2147483647 h 161"/>
                <a:gd name="T8" fmla="*/ 2147483647 w 87"/>
                <a:gd name="T9" fmla="*/ 2147483647 h 161"/>
                <a:gd name="T10" fmla="*/ 2147483647 w 87"/>
                <a:gd name="T11" fmla="*/ 2147483647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61"/>
                <a:gd name="T20" fmla="*/ 87 w 87"/>
                <a:gd name="T21" fmla="*/ 161 h 1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61">
                  <a:moveTo>
                    <a:pt x="4" y="61"/>
                  </a:moveTo>
                  <a:cubicBezTo>
                    <a:pt x="11" y="31"/>
                    <a:pt x="35" y="5"/>
                    <a:pt x="65" y="0"/>
                  </a:cubicBezTo>
                  <a:cubicBezTo>
                    <a:pt x="87" y="22"/>
                    <a:pt x="87" y="57"/>
                    <a:pt x="77" y="84"/>
                  </a:cubicBezTo>
                  <a:cubicBezTo>
                    <a:pt x="67" y="111"/>
                    <a:pt x="50" y="135"/>
                    <a:pt x="36" y="161"/>
                  </a:cubicBezTo>
                  <a:cubicBezTo>
                    <a:pt x="35" y="144"/>
                    <a:pt x="17" y="130"/>
                    <a:pt x="10" y="115"/>
                  </a:cubicBezTo>
                  <a:cubicBezTo>
                    <a:pt x="1" y="97"/>
                    <a:pt x="0" y="79"/>
                    <a:pt x="4" y="6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6" name="Freeform 6152"/>
            <p:cNvSpPr>
              <a:spLocks noChangeArrowheads="1"/>
            </p:cNvSpPr>
            <p:nvPr/>
          </p:nvSpPr>
          <p:spPr bwMode="auto">
            <a:xfrm>
              <a:off x="30163" y="1082675"/>
              <a:ext cx="200025" cy="315913"/>
            </a:xfrm>
            <a:custGeom>
              <a:avLst/>
              <a:gdLst>
                <a:gd name="T0" fmla="*/ 2147483647 w 154"/>
                <a:gd name="T1" fmla="*/ 2147483647 h 243"/>
                <a:gd name="T2" fmla="*/ 2147483647 w 154"/>
                <a:gd name="T3" fmla="*/ 0 h 243"/>
                <a:gd name="T4" fmla="*/ 2147483647 w 154"/>
                <a:gd name="T5" fmla="*/ 2147483647 h 243"/>
                <a:gd name="T6" fmla="*/ 2147483647 w 154"/>
                <a:gd name="T7" fmla="*/ 2147483647 h 243"/>
                <a:gd name="T8" fmla="*/ 2147483647 w 154"/>
                <a:gd name="T9" fmla="*/ 2147483647 h 243"/>
                <a:gd name="T10" fmla="*/ 2147483647 w 154"/>
                <a:gd name="T11" fmla="*/ 2147483647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243"/>
                <a:gd name="T20" fmla="*/ 154 w 154"/>
                <a:gd name="T21" fmla="*/ 243 h 2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243">
                  <a:moveTo>
                    <a:pt x="32" y="241"/>
                  </a:moveTo>
                  <a:cubicBezTo>
                    <a:pt x="0" y="144"/>
                    <a:pt x="31" y="26"/>
                    <a:pt x="138" y="0"/>
                  </a:cubicBezTo>
                  <a:cubicBezTo>
                    <a:pt x="148" y="19"/>
                    <a:pt x="145" y="43"/>
                    <a:pt x="149" y="64"/>
                  </a:cubicBezTo>
                  <a:cubicBezTo>
                    <a:pt x="154" y="88"/>
                    <a:pt x="151" y="109"/>
                    <a:pt x="140" y="132"/>
                  </a:cubicBezTo>
                  <a:cubicBezTo>
                    <a:pt x="128" y="157"/>
                    <a:pt x="110" y="179"/>
                    <a:pt x="90" y="198"/>
                  </a:cubicBezTo>
                  <a:cubicBezTo>
                    <a:pt x="86" y="202"/>
                    <a:pt x="32" y="243"/>
                    <a:pt x="32" y="24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7" name="Freeform 6153"/>
            <p:cNvSpPr>
              <a:spLocks noChangeArrowheads="1"/>
            </p:cNvSpPr>
            <p:nvPr/>
          </p:nvSpPr>
          <p:spPr bwMode="auto">
            <a:xfrm>
              <a:off x="68263" y="1101725"/>
              <a:ext cx="144463" cy="263525"/>
            </a:xfrm>
            <a:custGeom>
              <a:avLst/>
              <a:gdLst>
                <a:gd name="T0" fmla="*/ 2147483647 w 111"/>
                <a:gd name="T1" fmla="*/ 2147483647 h 204"/>
                <a:gd name="T2" fmla="*/ 2147483647 w 111"/>
                <a:gd name="T3" fmla="*/ 2147483647 h 204"/>
                <a:gd name="T4" fmla="*/ 2147483647 w 111"/>
                <a:gd name="T5" fmla="*/ 0 h 204"/>
                <a:gd name="T6" fmla="*/ 2147483647 w 111"/>
                <a:gd name="T7" fmla="*/ 2147483647 h 204"/>
                <a:gd name="T8" fmla="*/ 2147483647 w 111"/>
                <a:gd name="T9" fmla="*/ 2147483647 h 204"/>
                <a:gd name="T10" fmla="*/ 2147483647 w 111"/>
                <a:gd name="T11" fmla="*/ 2147483647 h 204"/>
                <a:gd name="T12" fmla="*/ 2147483647 w 111"/>
                <a:gd name="T13" fmla="*/ 2147483647 h 204"/>
                <a:gd name="T14" fmla="*/ 2147483647 w 111"/>
                <a:gd name="T15" fmla="*/ 2147483647 h 204"/>
                <a:gd name="T16" fmla="*/ 2147483647 w 111"/>
                <a:gd name="T17" fmla="*/ 2147483647 h 204"/>
                <a:gd name="T18" fmla="*/ 2147483647 w 111"/>
                <a:gd name="T19" fmla="*/ 2147483647 h 204"/>
                <a:gd name="T20" fmla="*/ 2147483647 w 111"/>
                <a:gd name="T21" fmla="*/ 2147483647 h 204"/>
                <a:gd name="T22" fmla="*/ 2147483647 w 111"/>
                <a:gd name="T23" fmla="*/ 2147483647 h 204"/>
                <a:gd name="T24" fmla="*/ 2147483647 w 111"/>
                <a:gd name="T25" fmla="*/ 2147483647 h 204"/>
                <a:gd name="T26" fmla="*/ 2147483647 w 111"/>
                <a:gd name="T27" fmla="*/ 2147483647 h 204"/>
                <a:gd name="T28" fmla="*/ 2147483647 w 111"/>
                <a:gd name="T29" fmla="*/ 2147483647 h 204"/>
                <a:gd name="T30" fmla="*/ 2147483647 w 111"/>
                <a:gd name="T31" fmla="*/ 2147483647 h 204"/>
                <a:gd name="T32" fmla="*/ 2147483647 w 111"/>
                <a:gd name="T33" fmla="*/ 2147483647 h 204"/>
                <a:gd name="T34" fmla="*/ 2147483647 w 111"/>
                <a:gd name="T35" fmla="*/ 2147483647 h 204"/>
                <a:gd name="T36" fmla="*/ 2147483647 w 111"/>
                <a:gd name="T37" fmla="*/ 2147483647 h 204"/>
                <a:gd name="T38" fmla="*/ 2147483647 w 111"/>
                <a:gd name="T39" fmla="*/ 2147483647 h 204"/>
                <a:gd name="T40" fmla="*/ 2147483647 w 111"/>
                <a:gd name="T41" fmla="*/ 2147483647 h 204"/>
                <a:gd name="T42" fmla="*/ 2147483647 w 111"/>
                <a:gd name="T43" fmla="*/ 2147483647 h 204"/>
                <a:gd name="T44" fmla="*/ 2147483647 w 111"/>
                <a:gd name="T45" fmla="*/ 2147483647 h 2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1"/>
                <a:gd name="T70" fmla="*/ 0 h 204"/>
                <a:gd name="T71" fmla="*/ 111 w 111"/>
                <a:gd name="T72" fmla="*/ 204 h 2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1" h="204">
                  <a:moveTo>
                    <a:pt x="95" y="113"/>
                  </a:moveTo>
                  <a:cubicBezTo>
                    <a:pt x="106" y="87"/>
                    <a:pt x="109" y="60"/>
                    <a:pt x="109" y="32"/>
                  </a:cubicBezTo>
                  <a:cubicBezTo>
                    <a:pt x="108" y="25"/>
                    <a:pt x="111" y="1"/>
                    <a:pt x="101" y="0"/>
                  </a:cubicBezTo>
                  <a:cubicBezTo>
                    <a:pt x="99" y="0"/>
                    <a:pt x="88" y="7"/>
                    <a:pt x="86" y="8"/>
                  </a:cubicBezTo>
                  <a:cubicBezTo>
                    <a:pt x="78" y="13"/>
                    <a:pt x="72" y="20"/>
                    <a:pt x="66" y="26"/>
                  </a:cubicBezTo>
                  <a:cubicBezTo>
                    <a:pt x="43" y="46"/>
                    <a:pt x="19" y="71"/>
                    <a:pt x="11" y="100"/>
                  </a:cubicBezTo>
                  <a:cubicBezTo>
                    <a:pt x="9" y="108"/>
                    <a:pt x="7" y="119"/>
                    <a:pt x="8" y="127"/>
                  </a:cubicBezTo>
                  <a:cubicBezTo>
                    <a:pt x="19" y="126"/>
                    <a:pt x="22" y="112"/>
                    <a:pt x="27" y="103"/>
                  </a:cubicBezTo>
                  <a:cubicBezTo>
                    <a:pt x="33" y="90"/>
                    <a:pt x="41" y="79"/>
                    <a:pt x="50" y="68"/>
                  </a:cubicBezTo>
                  <a:cubicBezTo>
                    <a:pt x="48" y="72"/>
                    <a:pt x="44" y="80"/>
                    <a:pt x="51" y="79"/>
                  </a:cubicBezTo>
                  <a:cubicBezTo>
                    <a:pt x="57" y="79"/>
                    <a:pt x="61" y="70"/>
                    <a:pt x="63" y="66"/>
                  </a:cubicBezTo>
                  <a:cubicBezTo>
                    <a:pt x="68" y="55"/>
                    <a:pt x="73" y="43"/>
                    <a:pt x="82" y="35"/>
                  </a:cubicBezTo>
                  <a:cubicBezTo>
                    <a:pt x="95" y="25"/>
                    <a:pt x="94" y="44"/>
                    <a:pt x="90" y="53"/>
                  </a:cubicBezTo>
                  <a:cubicBezTo>
                    <a:pt x="84" y="64"/>
                    <a:pt x="77" y="71"/>
                    <a:pt x="75" y="84"/>
                  </a:cubicBezTo>
                  <a:cubicBezTo>
                    <a:pt x="80" y="83"/>
                    <a:pt x="86" y="79"/>
                    <a:pt x="89" y="76"/>
                  </a:cubicBezTo>
                  <a:cubicBezTo>
                    <a:pt x="101" y="83"/>
                    <a:pt x="68" y="108"/>
                    <a:pt x="64" y="114"/>
                  </a:cubicBezTo>
                  <a:cubicBezTo>
                    <a:pt x="61" y="119"/>
                    <a:pt x="50" y="131"/>
                    <a:pt x="54" y="135"/>
                  </a:cubicBezTo>
                  <a:cubicBezTo>
                    <a:pt x="61" y="141"/>
                    <a:pt x="69" y="129"/>
                    <a:pt x="74" y="132"/>
                  </a:cubicBezTo>
                  <a:cubicBezTo>
                    <a:pt x="72" y="140"/>
                    <a:pt x="58" y="147"/>
                    <a:pt x="52" y="153"/>
                  </a:cubicBezTo>
                  <a:cubicBezTo>
                    <a:pt x="43" y="162"/>
                    <a:pt x="38" y="174"/>
                    <a:pt x="28" y="183"/>
                  </a:cubicBezTo>
                  <a:cubicBezTo>
                    <a:pt x="25" y="186"/>
                    <a:pt x="0" y="204"/>
                    <a:pt x="17" y="202"/>
                  </a:cubicBezTo>
                  <a:cubicBezTo>
                    <a:pt x="22" y="201"/>
                    <a:pt x="26" y="195"/>
                    <a:pt x="30" y="192"/>
                  </a:cubicBezTo>
                  <a:cubicBezTo>
                    <a:pt x="58" y="172"/>
                    <a:pt x="81" y="145"/>
                    <a:pt x="95" y="11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8" name="Freeform 6154"/>
            <p:cNvSpPr>
              <a:spLocks noChangeArrowheads="1"/>
            </p:cNvSpPr>
            <p:nvPr/>
          </p:nvSpPr>
          <p:spPr bwMode="auto">
            <a:xfrm>
              <a:off x="288925" y="1387475"/>
              <a:ext cx="76200" cy="153988"/>
            </a:xfrm>
            <a:custGeom>
              <a:avLst/>
              <a:gdLst>
                <a:gd name="T0" fmla="*/ 2147483647 w 58"/>
                <a:gd name="T1" fmla="*/ 2147483647 h 119"/>
                <a:gd name="T2" fmla="*/ 2147483647 w 58"/>
                <a:gd name="T3" fmla="*/ 2147483647 h 119"/>
                <a:gd name="T4" fmla="*/ 2147483647 w 58"/>
                <a:gd name="T5" fmla="*/ 0 h 119"/>
                <a:gd name="T6" fmla="*/ 2147483647 w 58"/>
                <a:gd name="T7" fmla="*/ 2147483647 h 119"/>
                <a:gd name="T8" fmla="*/ 2147483647 w 58"/>
                <a:gd name="T9" fmla="*/ 2147483647 h 119"/>
                <a:gd name="T10" fmla="*/ 2147483647 w 58"/>
                <a:gd name="T11" fmla="*/ 2147483647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19"/>
                <a:gd name="T20" fmla="*/ 58 w 58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19">
                  <a:moveTo>
                    <a:pt x="58" y="119"/>
                  </a:moveTo>
                  <a:cubicBezTo>
                    <a:pt x="41" y="103"/>
                    <a:pt x="14" y="90"/>
                    <a:pt x="7" y="67"/>
                  </a:cubicBezTo>
                  <a:cubicBezTo>
                    <a:pt x="0" y="46"/>
                    <a:pt x="4" y="22"/>
                    <a:pt x="7" y="0"/>
                  </a:cubicBezTo>
                  <a:cubicBezTo>
                    <a:pt x="26" y="12"/>
                    <a:pt x="39" y="28"/>
                    <a:pt x="48" y="49"/>
                  </a:cubicBezTo>
                  <a:cubicBezTo>
                    <a:pt x="52" y="59"/>
                    <a:pt x="55" y="71"/>
                    <a:pt x="57" y="82"/>
                  </a:cubicBezTo>
                  <a:cubicBezTo>
                    <a:pt x="57" y="87"/>
                    <a:pt x="55" y="116"/>
                    <a:pt x="58" y="1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9" name="Freeform 6155"/>
            <p:cNvSpPr>
              <a:spLocks noChangeArrowheads="1"/>
            </p:cNvSpPr>
            <p:nvPr/>
          </p:nvSpPr>
          <p:spPr bwMode="auto">
            <a:xfrm>
              <a:off x="303213" y="1393825"/>
              <a:ext cx="55563" cy="127000"/>
            </a:xfrm>
            <a:custGeom>
              <a:avLst/>
              <a:gdLst>
                <a:gd name="T0" fmla="*/ 2147483647 w 42"/>
                <a:gd name="T1" fmla="*/ 2147483647 h 98"/>
                <a:gd name="T2" fmla="*/ 2147483647 w 42"/>
                <a:gd name="T3" fmla="*/ 2147483647 h 98"/>
                <a:gd name="T4" fmla="*/ 2147483647 w 42"/>
                <a:gd name="T5" fmla="*/ 2147483647 h 98"/>
                <a:gd name="T6" fmla="*/ 2147483647 w 42"/>
                <a:gd name="T7" fmla="*/ 2147483647 h 98"/>
                <a:gd name="T8" fmla="*/ 2147483647 w 42"/>
                <a:gd name="T9" fmla="*/ 2147483647 h 98"/>
                <a:gd name="T10" fmla="*/ 2147483647 w 42"/>
                <a:gd name="T11" fmla="*/ 2147483647 h 98"/>
                <a:gd name="T12" fmla="*/ 2147483647 w 42"/>
                <a:gd name="T13" fmla="*/ 2147483647 h 98"/>
                <a:gd name="T14" fmla="*/ 0 w 42"/>
                <a:gd name="T15" fmla="*/ 0 h 98"/>
                <a:gd name="T16" fmla="*/ 2147483647 w 42"/>
                <a:gd name="T17" fmla="*/ 2147483647 h 98"/>
                <a:gd name="T18" fmla="*/ 2147483647 w 42"/>
                <a:gd name="T19" fmla="*/ 2147483647 h 98"/>
                <a:gd name="T20" fmla="*/ 2147483647 w 42"/>
                <a:gd name="T21" fmla="*/ 2147483647 h 98"/>
                <a:gd name="T22" fmla="*/ 2147483647 w 42"/>
                <a:gd name="T23" fmla="*/ 2147483647 h 98"/>
                <a:gd name="T24" fmla="*/ 2147483647 w 42"/>
                <a:gd name="T25" fmla="*/ 2147483647 h 98"/>
                <a:gd name="T26" fmla="*/ 2147483647 w 42"/>
                <a:gd name="T27" fmla="*/ 2147483647 h 98"/>
                <a:gd name="T28" fmla="*/ 2147483647 w 42"/>
                <a:gd name="T29" fmla="*/ 21474836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98"/>
                <a:gd name="T47" fmla="*/ 42 w 42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98">
                  <a:moveTo>
                    <a:pt x="29" y="53"/>
                  </a:moveTo>
                  <a:cubicBezTo>
                    <a:pt x="29" y="53"/>
                    <a:pt x="32" y="61"/>
                    <a:pt x="32" y="63"/>
                  </a:cubicBezTo>
                  <a:cubicBezTo>
                    <a:pt x="33" y="67"/>
                    <a:pt x="33" y="71"/>
                    <a:pt x="33" y="75"/>
                  </a:cubicBezTo>
                  <a:cubicBezTo>
                    <a:pt x="34" y="82"/>
                    <a:pt x="34" y="92"/>
                    <a:pt x="39" y="97"/>
                  </a:cubicBezTo>
                  <a:cubicBezTo>
                    <a:pt x="40" y="98"/>
                    <a:pt x="42" y="89"/>
                    <a:pt x="42" y="89"/>
                  </a:cubicBezTo>
                  <a:cubicBezTo>
                    <a:pt x="42" y="85"/>
                    <a:pt x="41" y="82"/>
                    <a:pt x="40" y="79"/>
                  </a:cubicBezTo>
                  <a:cubicBezTo>
                    <a:pt x="39" y="69"/>
                    <a:pt x="40" y="55"/>
                    <a:pt x="34" y="46"/>
                  </a:cubicBezTo>
                  <a:cubicBezTo>
                    <a:pt x="24" y="29"/>
                    <a:pt x="14" y="13"/>
                    <a:pt x="0" y="0"/>
                  </a:cubicBezTo>
                  <a:cubicBezTo>
                    <a:pt x="1" y="1"/>
                    <a:pt x="1" y="7"/>
                    <a:pt x="1" y="8"/>
                  </a:cubicBezTo>
                  <a:cubicBezTo>
                    <a:pt x="2" y="12"/>
                    <a:pt x="4" y="14"/>
                    <a:pt x="6" y="17"/>
                  </a:cubicBezTo>
                  <a:cubicBezTo>
                    <a:pt x="8" y="21"/>
                    <a:pt x="9" y="27"/>
                    <a:pt x="12" y="31"/>
                  </a:cubicBezTo>
                  <a:cubicBezTo>
                    <a:pt x="13" y="30"/>
                    <a:pt x="14" y="29"/>
                    <a:pt x="15" y="28"/>
                  </a:cubicBezTo>
                  <a:cubicBezTo>
                    <a:pt x="19" y="32"/>
                    <a:pt x="21" y="34"/>
                    <a:pt x="22" y="41"/>
                  </a:cubicBezTo>
                  <a:cubicBezTo>
                    <a:pt x="23" y="46"/>
                    <a:pt x="23" y="53"/>
                    <a:pt x="26" y="57"/>
                  </a:cubicBezTo>
                  <a:cubicBezTo>
                    <a:pt x="27" y="56"/>
                    <a:pt x="28" y="55"/>
                    <a:pt x="29" y="5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0" name="Freeform 6156"/>
            <p:cNvSpPr>
              <a:spLocks noChangeArrowheads="1"/>
            </p:cNvSpPr>
            <p:nvPr/>
          </p:nvSpPr>
          <p:spPr bwMode="auto">
            <a:xfrm>
              <a:off x="265113" y="1289050"/>
              <a:ext cx="193675" cy="153988"/>
            </a:xfrm>
            <a:custGeom>
              <a:avLst/>
              <a:gdLst>
                <a:gd name="T0" fmla="*/ 2147483647 w 150"/>
                <a:gd name="T1" fmla="*/ 2147483647 h 119"/>
                <a:gd name="T2" fmla="*/ 2147483647 w 150"/>
                <a:gd name="T3" fmla="*/ 2147483647 h 119"/>
                <a:gd name="T4" fmla="*/ 2147483647 w 150"/>
                <a:gd name="T5" fmla="*/ 2147483647 h 119"/>
                <a:gd name="T6" fmla="*/ 0 w 150"/>
                <a:gd name="T7" fmla="*/ 2147483647 h 119"/>
                <a:gd name="T8" fmla="*/ 2147483647 w 150"/>
                <a:gd name="T9" fmla="*/ 2147483647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19"/>
                <a:gd name="T17" fmla="*/ 150 w 150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19">
                  <a:moveTo>
                    <a:pt x="142" y="98"/>
                  </a:moveTo>
                  <a:cubicBezTo>
                    <a:pt x="142" y="98"/>
                    <a:pt x="142" y="98"/>
                    <a:pt x="142" y="98"/>
                  </a:cubicBezTo>
                  <a:cubicBezTo>
                    <a:pt x="150" y="95"/>
                    <a:pt x="101" y="22"/>
                    <a:pt x="93" y="17"/>
                  </a:cubicBezTo>
                  <a:cubicBezTo>
                    <a:pt x="68" y="0"/>
                    <a:pt x="24" y="10"/>
                    <a:pt x="0" y="21"/>
                  </a:cubicBezTo>
                  <a:cubicBezTo>
                    <a:pt x="25" y="77"/>
                    <a:pt x="79" y="119"/>
                    <a:pt x="142" y="98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1" name="Freeform 6157"/>
            <p:cNvSpPr>
              <a:spLocks noChangeArrowheads="1"/>
            </p:cNvSpPr>
            <p:nvPr/>
          </p:nvSpPr>
          <p:spPr bwMode="auto">
            <a:xfrm>
              <a:off x="276225" y="1306513"/>
              <a:ext cx="160338" cy="100013"/>
            </a:xfrm>
            <a:custGeom>
              <a:avLst/>
              <a:gdLst>
                <a:gd name="T0" fmla="*/ 0 w 124"/>
                <a:gd name="T1" fmla="*/ 2147483647 h 77"/>
                <a:gd name="T2" fmla="*/ 2147483647 w 124"/>
                <a:gd name="T3" fmla="*/ 2147483647 h 77"/>
                <a:gd name="T4" fmla="*/ 2147483647 w 124"/>
                <a:gd name="T5" fmla="*/ 2147483647 h 77"/>
                <a:gd name="T6" fmla="*/ 2147483647 w 124"/>
                <a:gd name="T7" fmla="*/ 2147483647 h 77"/>
                <a:gd name="T8" fmla="*/ 2147483647 w 124"/>
                <a:gd name="T9" fmla="*/ 2147483647 h 77"/>
                <a:gd name="T10" fmla="*/ 2147483647 w 124"/>
                <a:gd name="T11" fmla="*/ 2147483647 h 77"/>
                <a:gd name="T12" fmla="*/ 2147483647 w 124"/>
                <a:gd name="T13" fmla="*/ 2147483647 h 77"/>
                <a:gd name="T14" fmla="*/ 2147483647 w 124"/>
                <a:gd name="T15" fmla="*/ 2147483647 h 77"/>
                <a:gd name="T16" fmla="*/ 2147483647 w 124"/>
                <a:gd name="T17" fmla="*/ 2147483647 h 77"/>
                <a:gd name="T18" fmla="*/ 2147483647 w 124"/>
                <a:gd name="T19" fmla="*/ 2147483647 h 77"/>
                <a:gd name="T20" fmla="*/ 2147483647 w 124"/>
                <a:gd name="T21" fmla="*/ 2147483647 h 77"/>
                <a:gd name="T22" fmla="*/ 2147483647 w 124"/>
                <a:gd name="T23" fmla="*/ 2147483647 h 77"/>
                <a:gd name="T24" fmla="*/ 2147483647 w 124"/>
                <a:gd name="T25" fmla="*/ 2147483647 h 77"/>
                <a:gd name="T26" fmla="*/ 2147483647 w 124"/>
                <a:gd name="T27" fmla="*/ 2147483647 h 77"/>
                <a:gd name="T28" fmla="*/ 2147483647 w 124"/>
                <a:gd name="T29" fmla="*/ 2147483647 h 77"/>
                <a:gd name="T30" fmla="*/ 2147483647 w 124"/>
                <a:gd name="T31" fmla="*/ 2147483647 h 77"/>
                <a:gd name="T32" fmla="*/ 2147483647 w 124"/>
                <a:gd name="T33" fmla="*/ 2147483647 h 77"/>
                <a:gd name="T34" fmla="*/ 2147483647 w 124"/>
                <a:gd name="T35" fmla="*/ 2147483647 h 77"/>
                <a:gd name="T36" fmla="*/ 0 w 124"/>
                <a:gd name="T37" fmla="*/ 2147483647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77"/>
                <a:gd name="T59" fmla="*/ 124 w 124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77">
                  <a:moveTo>
                    <a:pt x="0" y="11"/>
                  </a:moveTo>
                  <a:cubicBezTo>
                    <a:pt x="1" y="11"/>
                    <a:pt x="5" y="6"/>
                    <a:pt x="6" y="6"/>
                  </a:cubicBezTo>
                  <a:cubicBezTo>
                    <a:pt x="9" y="4"/>
                    <a:pt x="13" y="3"/>
                    <a:pt x="17" y="2"/>
                  </a:cubicBezTo>
                  <a:cubicBezTo>
                    <a:pt x="23" y="1"/>
                    <a:pt x="28" y="0"/>
                    <a:pt x="35" y="1"/>
                  </a:cubicBezTo>
                  <a:cubicBezTo>
                    <a:pt x="51" y="3"/>
                    <a:pt x="67" y="7"/>
                    <a:pt x="80" y="16"/>
                  </a:cubicBezTo>
                  <a:cubicBezTo>
                    <a:pt x="89" y="22"/>
                    <a:pt x="97" y="32"/>
                    <a:pt x="102" y="41"/>
                  </a:cubicBezTo>
                  <a:cubicBezTo>
                    <a:pt x="108" y="50"/>
                    <a:pt x="117" y="62"/>
                    <a:pt x="121" y="72"/>
                  </a:cubicBezTo>
                  <a:cubicBezTo>
                    <a:pt x="122" y="73"/>
                    <a:pt x="123" y="75"/>
                    <a:pt x="124" y="77"/>
                  </a:cubicBezTo>
                  <a:cubicBezTo>
                    <a:pt x="117" y="77"/>
                    <a:pt x="109" y="64"/>
                    <a:pt x="105" y="59"/>
                  </a:cubicBezTo>
                  <a:cubicBezTo>
                    <a:pt x="99" y="51"/>
                    <a:pt x="94" y="43"/>
                    <a:pt x="86" y="37"/>
                  </a:cubicBezTo>
                  <a:cubicBezTo>
                    <a:pt x="88" y="40"/>
                    <a:pt x="90" y="43"/>
                    <a:pt x="91" y="46"/>
                  </a:cubicBezTo>
                  <a:cubicBezTo>
                    <a:pt x="83" y="45"/>
                    <a:pt x="78" y="36"/>
                    <a:pt x="74" y="31"/>
                  </a:cubicBezTo>
                  <a:cubicBezTo>
                    <a:pt x="67" y="23"/>
                    <a:pt x="58" y="19"/>
                    <a:pt x="50" y="13"/>
                  </a:cubicBezTo>
                  <a:cubicBezTo>
                    <a:pt x="53" y="16"/>
                    <a:pt x="58" y="20"/>
                    <a:pt x="58" y="25"/>
                  </a:cubicBezTo>
                  <a:cubicBezTo>
                    <a:pt x="52" y="26"/>
                    <a:pt x="47" y="17"/>
                    <a:pt x="42" y="15"/>
                  </a:cubicBezTo>
                  <a:cubicBezTo>
                    <a:pt x="37" y="12"/>
                    <a:pt x="30" y="12"/>
                    <a:pt x="24" y="9"/>
                  </a:cubicBezTo>
                  <a:cubicBezTo>
                    <a:pt x="27" y="11"/>
                    <a:pt x="30" y="13"/>
                    <a:pt x="32" y="16"/>
                  </a:cubicBezTo>
                  <a:cubicBezTo>
                    <a:pt x="27" y="17"/>
                    <a:pt x="21" y="13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2" name="Freeform 6158"/>
            <p:cNvSpPr>
              <a:spLocks noChangeArrowheads="1"/>
            </p:cNvSpPr>
            <p:nvPr/>
          </p:nvSpPr>
          <p:spPr bwMode="auto">
            <a:xfrm>
              <a:off x="222250" y="1123950"/>
              <a:ext cx="214313" cy="168275"/>
            </a:xfrm>
            <a:custGeom>
              <a:avLst/>
              <a:gdLst>
                <a:gd name="T0" fmla="*/ 2147483647 w 166"/>
                <a:gd name="T1" fmla="*/ 2147483647 h 129"/>
                <a:gd name="T2" fmla="*/ 2147483647 w 166"/>
                <a:gd name="T3" fmla="*/ 2147483647 h 129"/>
                <a:gd name="T4" fmla="*/ 2147483647 w 166"/>
                <a:gd name="T5" fmla="*/ 2147483647 h 129"/>
                <a:gd name="T6" fmla="*/ 2147483647 w 166"/>
                <a:gd name="T7" fmla="*/ 2147483647 h 129"/>
                <a:gd name="T8" fmla="*/ 2147483647 w 166"/>
                <a:gd name="T9" fmla="*/ 2147483647 h 129"/>
                <a:gd name="T10" fmla="*/ 2147483647 w 166"/>
                <a:gd name="T11" fmla="*/ 2147483647 h 129"/>
                <a:gd name="T12" fmla="*/ 2147483647 w 166"/>
                <a:gd name="T13" fmla="*/ 2147483647 h 129"/>
                <a:gd name="T14" fmla="*/ 2147483647 w 166"/>
                <a:gd name="T15" fmla="*/ 2147483647 h 129"/>
                <a:gd name="T16" fmla="*/ 2147483647 w 166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29"/>
                <a:gd name="T29" fmla="*/ 166 w 166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29">
                  <a:moveTo>
                    <a:pt x="120" y="25"/>
                  </a:moveTo>
                  <a:cubicBezTo>
                    <a:pt x="107" y="17"/>
                    <a:pt x="93" y="12"/>
                    <a:pt x="78" y="9"/>
                  </a:cubicBezTo>
                  <a:cubicBezTo>
                    <a:pt x="57" y="5"/>
                    <a:pt x="22" y="0"/>
                    <a:pt x="2" y="9"/>
                  </a:cubicBezTo>
                  <a:cubicBezTo>
                    <a:pt x="0" y="10"/>
                    <a:pt x="17" y="58"/>
                    <a:pt x="19" y="62"/>
                  </a:cubicBezTo>
                  <a:cubicBezTo>
                    <a:pt x="29" y="81"/>
                    <a:pt x="46" y="98"/>
                    <a:pt x="65" y="106"/>
                  </a:cubicBezTo>
                  <a:cubicBezTo>
                    <a:pt x="82" y="114"/>
                    <a:pt x="101" y="115"/>
                    <a:pt x="120" y="119"/>
                  </a:cubicBezTo>
                  <a:cubicBezTo>
                    <a:pt x="135" y="122"/>
                    <a:pt x="151" y="129"/>
                    <a:pt x="166" y="127"/>
                  </a:cubicBezTo>
                  <a:cubicBezTo>
                    <a:pt x="156" y="102"/>
                    <a:pt x="159" y="70"/>
                    <a:pt x="142" y="46"/>
                  </a:cubicBezTo>
                  <a:cubicBezTo>
                    <a:pt x="136" y="38"/>
                    <a:pt x="128" y="31"/>
                    <a:pt x="120" y="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3" name="Freeform 6159"/>
            <p:cNvSpPr>
              <a:spLocks noChangeArrowheads="1"/>
            </p:cNvSpPr>
            <p:nvPr/>
          </p:nvSpPr>
          <p:spPr bwMode="auto">
            <a:xfrm>
              <a:off x="225425" y="1127125"/>
              <a:ext cx="203200" cy="158750"/>
            </a:xfrm>
            <a:custGeom>
              <a:avLst/>
              <a:gdLst>
                <a:gd name="T0" fmla="*/ 2147483647 w 156"/>
                <a:gd name="T1" fmla="*/ 2147483647 h 122"/>
                <a:gd name="T2" fmla="*/ 2147483647 w 156"/>
                <a:gd name="T3" fmla="*/ 2147483647 h 122"/>
                <a:gd name="T4" fmla="*/ 2147483647 w 156"/>
                <a:gd name="T5" fmla="*/ 2147483647 h 122"/>
                <a:gd name="T6" fmla="*/ 2147483647 w 156"/>
                <a:gd name="T7" fmla="*/ 2147483647 h 122"/>
                <a:gd name="T8" fmla="*/ 2147483647 w 156"/>
                <a:gd name="T9" fmla="*/ 2147483647 h 122"/>
                <a:gd name="T10" fmla="*/ 2147483647 w 156"/>
                <a:gd name="T11" fmla="*/ 2147483647 h 122"/>
                <a:gd name="T12" fmla="*/ 2147483647 w 156"/>
                <a:gd name="T13" fmla="*/ 2147483647 h 122"/>
                <a:gd name="T14" fmla="*/ 2147483647 w 156"/>
                <a:gd name="T15" fmla="*/ 2147483647 h 122"/>
                <a:gd name="T16" fmla="*/ 2147483647 w 156"/>
                <a:gd name="T17" fmla="*/ 2147483647 h 122"/>
                <a:gd name="T18" fmla="*/ 2147483647 w 156"/>
                <a:gd name="T19" fmla="*/ 2147483647 h 122"/>
                <a:gd name="T20" fmla="*/ 2147483647 w 156"/>
                <a:gd name="T21" fmla="*/ 2147483647 h 122"/>
                <a:gd name="T22" fmla="*/ 2147483647 w 156"/>
                <a:gd name="T23" fmla="*/ 2147483647 h 122"/>
                <a:gd name="T24" fmla="*/ 2147483647 w 156"/>
                <a:gd name="T25" fmla="*/ 2147483647 h 122"/>
                <a:gd name="T26" fmla="*/ 2147483647 w 156"/>
                <a:gd name="T27" fmla="*/ 2147483647 h 122"/>
                <a:gd name="T28" fmla="*/ 2147483647 w 156"/>
                <a:gd name="T29" fmla="*/ 2147483647 h 122"/>
                <a:gd name="T30" fmla="*/ 2147483647 w 156"/>
                <a:gd name="T31" fmla="*/ 2147483647 h 122"/>
                <a:gd name="T32" fmla="*/ 2147483647 w 156"/>
                <a:gd name="T33" fmla="*/ 2147483647 h 122"/>
                <a:gd name="T34" fmla="*/ 2147483647 w 156"/>
                <a:gd name="T35" fmla="*/ 2147483647 h 122"/>
                <a:gd name="T36" fmla="*/ 2147483647 w 156"/>
                <a:gd name="T37" fmla="*/ 2147483647 h 122"/>
                <a:gd name="T38" fmla="*/ 2147483647 w 156"/>
                <a:gd name="T39" fmla="*/ 2147483647 h 122"/>
                <a:gd name="T40" fmla="*/ 2147483647 w 156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22"/>
                <a:gd name="T65" fmla="*/ 156 w 15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22">
                  <a:moveTo>
                    <a:pt x="22" y="43"/>
                  </a:moveTo>
                  <a:cubicBezTo>
                    <a:pt x="16" y="35"/>
                    <a:pt x="0" y="16"/>
                    <a:pt x="11" y="7"/>
                  </a:cubicBezTo>
                  <a:cubicBezTo>
                    <a:pt x="20" y="0"/>
                    <a:pt x="37" y="4"/>
                    <a:pt x="46" y="6"/>
                  </a:cubicBezTo>
                  <a:cubicBezTo>
                    <a:pt x="59" y="8"/>
                    <a:pt x="73" y="11"/>
                    <a:pt x="85" y="16"/>
                  </a:cubicBezTo>
                  <a:cubicBezTo>
                    <a:pt x="97" y="22"/>
                    <a:pt x="110" y="27"/>
                    <a:pt x="121" y="36"/>
                  </a:cubicBezTo>
                  <a:cubicBezTo>
                    <a:pt x="129" y="43"/>
                    <a:pt x="134" y="51"/>
                    <a:pt x="139" y="61"/>
                  </a:cubicBezTo>
                  <a:cubicBezTo>
                    <a:pt x="143" y="71"/>
                    <a:pt x="146" y="81"/>
                    <a:pt x="148" y="91"/>
                  </a:cubicBezTo>
                  <a:cubicBezTo>
                    <a:pt x="150" y="100"/>
                    <a:pt x="156" y="109"/>
                    <a:pt x="156" y="118"/>
                  </a:cubicBezTo>
                  <a:cubicBezTo>
                    <a:pt x="146" y="122"/>
                    <a:pt x="139" y="93"/>
                    <a:pt x="137" y="86"/>
                  </a:cubicBezTo>
                  <a:cubicBezTo>
                    <a:pt x="132" y="73"/>
                    <a:pt x="126" y="63"/>
                    <a:pt x="117" y="52"/>
                  </a:cubicBezTo>
                  <a:cubicBezTo>
                    <a:pt x="120" y="56"/>
                    <a:pt x="123" y="61"/>
                    <a:pt x="122" y="66"/>
                  </a:cubicBezTo>
                  <a:cubicBezTo>
                    <a:pt x="114" y="68"/>
                    <a:pt x="106" y="49"/>
                    <a:pt x="102" y="44"/>
                  </a:cubicBezTo>
                  <a:cubicBezTo>
                    <a:pt x="96" y="36"/>
                    <a:pt x="86" y="31"/>
                    <a:pt x="77" y="26"/>
                  </a:cubicBezTo>
                  <a:cubicBezTo>
                    <a:pt x="81" y="29"/>
                    <a:pt x="84" y="32"/>
                    <a:pt x="87" y="36"/>
                  </a:cubicBezTo>
                  <a:cubicBezTo>
                    <a:pt x="78" y="38"/>
                    <a:pt x="72" y="28"/>
                    <a:pt x="66" y="23"/>
                  </a:cubicBezTo>
                  <a:cubicBezTo>
                    <a:pt x="60" y="18"/>
                    <a:pt x="51" y="14"/>
                    <a:pt x="43" y="14"/>
                  </a:cubicBezTo>
                  <a:cubicBezTo>
                    <a:pt x="46" y="15"/>
                    <a:pt x="50" y="18"/>
                    <a:pt x="50" y="22"/>
                  </a:cubicBezTo>
                  <a:cubicBezTo>
                    <a:pt x="40" y="26"/>
                    <a:pt x="25" y="18"/>
                    <a:pt x="30" y="36"/>
                  </a:cubicBezTo>
                  <a:cubicBezTo>
                    <a:pt x="32" y="43"/>
                    <a:pt x="36" y="50"/>
                    <a:pt x="40" y="56"/>
                  </a:cubicBezTo>
                  <a:cubicBezTo>
                    <a:pt x="44" y="61"/>
                    <a:pt x="49" y="65"/>
                    <a:pt x="50" y="72"/>
                  </a:cubicBezTo>
                  <a:cubicBezTo>
                    <a:pt x="40" y="74"/>
                    <a:pt x="26" y="49"/>
                    <a:pt x="22" y="4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4" name="Freeform 6160"/>
            <p:cNvSpPr>
              <a:spLocks noChangeArrowheads="1"/>
            </p:cNvSpPr>
            <p:nvPr/>
          </p:nvSpPr>
          <p:spPr bwMode="auto">
            <a:xfrm>
              <a:off x="361950" y="831850"/>
              <a:ext cx="217488" cy="242888"/>
            </a:xfrm>
            <a:custGeom>
              <a:avLst/>
              <a:gdLst>
                <a:gd name="T0" fmla="*/ 2147483647 w 168"/>
                <a:gd name="T1" fmla="*/ 2147483647 h 188"/>
                <a:gd name="T2" fmla="*/ 2147483647 w 168"/>
                <a:gd name="T3" fmla="*/ 2147483647 h 188"/>
                <a:gd name="T4" fmla="*/ 2147483647 w 168"/>
                <a:gd name="T5" fmla="*/ 2147483647 h 188"/>
                <a:gd name="T6" fmla="*/ 2147483647 w 168"/>
                <a:gd name="T7" fmla="*/ 2147483647 h 188"/>
                <a:gd name="T8" fmla="*/ 2147483647 w 168"/>
                <a:gd name="T9" fmla="*/ 2147483647 h 188"/>
                <a:gd name="T10" fmla="*/ 2147483647 w 168"/>
                <a:gd name="T11" fmla="*/ 2147483647 h 188"/>
                <a:gd name="T12" fmla="*/ 2147483647 w 168"/>
                <a:gd name="T13" fmla="*/ 2147483647 h 188"/>
                <a:gd name="T14" fmla="*/ 2147483647 w 168"/>
                <a:gd name="T15" fmla="*/ 214748364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88"/>
                <a:gd name="T26" fmla="*/ 168 w 168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88">
                  <a:moveTo>
                    <a:pt x="138" y="75"/>
                  </a:moveTo>
                  <a:cubicBezTo>
                    <a:pt x="159" y="106"/>
                    <a:pt x="168" y="144"/>
                    <a:pt x="151" y="183"/>
                  </a:cubicBezTo>
                  <a:cubicBezTo>
                    <a:pt x="149" y="188"/>
                    <a:pt x="97" y="163"/>
                    <a:pt x="92" y="160"/>
                  </a:cubicBezTo>
                  <a:cubicBezTo>
                    <a:pt x="74" y="149"/>
                    <a:pt x="58" y="134"/>
                    <a:pt x="44" y="118"/>
                  </a:cubicBezTo>
                  <a:cubicBezTo>
                    <a:pt x="18" y="86"/>
                    <a:pt x="0" y="47"/>
                    <a:pt x="3" y="6"/>
                  </a:cubicBezTo>
                  <a:cubicBezTo>
                    <a:pt x="20" y="7"/>
                    <a:pt x="34" y="0"/>
                    <a:pt x="51" y="4"/>
                  </a:cubicBezTo>
                  <a:cubicBezTo>
                    <a:pt x="67" y="7"/>
                    <a:pt x="82" y="16"/>
                    <a:pt x="95" y="27"/>
                  </a:cubicBezTo>
                  <a:cubicBezTo>
                    <a:pt x="111" y="41"/>
                    <a:pt x="126" y="57"/>
                    <a:pt x="138" y="7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5" name="Freeform 6161"/>
            <p:cNvSpPr>
              <a:spLocks noChangeArrowheads="1"/>
            </p:cNvSpPr>
            <p:nvPr/>
          </p:nvSpPr>
          <p:spPr bwMode="auto">
            <a:xfrm>
              <a:off x="379413" y="852488"/>
              <a:ext cx="125413" cy="174625"/>
            </a:xfrm>
            <a:custGeom>
              <a:avLst/>
              <a:gdLst>
                <a:gd name="T0" fmla="*/ 2147483647 w 96"/>
                <a:gd name="T1" fmla="*/ 2147483647 h 135"/>
                <a:gd name="T2" fmla="*/ 2147483647 w 96"/>
                <a:gd name="T3" fmla="*/ 2147483647 h 135"/>
                <a:gd name="T4" fmla="*/ 2147483647 w 96"/>
                <a:gd name="T5" fmla="*/ 2147483647 h 135"/>
                <a:gd name="T6" fmla="*/ 2147483647 w 96"/>
                <a:gd name="T7" fmla="*/ 2147483647 h 135"/>
                <a:gd name="T8" fmla="*/ 2147483647 w 96"/>
                <a:gd name="T9" fmla="*/ 2147483647 h 135"/>
                <a:gd name="T10" fmla="*/ 2147483647 w 96"/>
                <a:gd name="T11" fmla="*/ 2147483647 h 135"/>
                <a:gd name="T12" fmla="*/ 2147483647 w 96"/>
                <a:gd name="T13" fmla="*/ 2147483647 h 135"/>
                <a:gd name="T14" fmla="*/ 2147483647 w 96"/>
                <a:gd name="T15" fmla="*/ 2147483647 h 135"/>
                <a:gd name="T16" fmla="*/ 2147483647 w 96"/>
                <a:gd name="T17" fmla="*/ 2147483647 h 135"/>
                <a:gd name="T18" fmla="*/ 2147483647 w 96"/>
                <a:gd name="T19" fmla="*/ 2147483647 h 135"/>
                <a:gd name="T20" fmla="*/ 2147483647 w 96"/>
                <a:gd name="T21" fmla="*/ 0 h 135"/>
                <a:gd name="T22" fmla="*/ 0 w 96"/>
                <a:gd name="T23" fmla="*/ 2147483647 h 135"/>
                <a:gd name="T24" fmla="*/ 2147483647 w 96"/>
                <a:gd name="T25" fmla="*/ 2147483647 h 135"/>
                <a:gd name="T26" fmla="*/ 2147483647 w 96"/>
                <a:gd name="T27" fmla="*/ 2147483647 h 1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135"/>
                <a:gd name="T44" fmla="*/ 96 w 96"/>
                <a:gd name="T45" fmla="*/ 135 h 1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135">
                  <a:moveTo>
                    <a:pt x="12" y="56"/>
                  </a:moveTo>
                  <a:cubicBezTo>
                    <a:pt x="19" y="74"/>
                    <a:pt x="31" y="93"/>
                    <a:pt x="48" y="104"/>
                  </a:cubicBezTo>
                  <a:cubicBezTo>
                    <a:pt x="64" y="115"/>
                    <a:pt x="77" y="129"/>
                    <a:pt x="95" y="135"/>
                  </a:cubicBezTo>
                  <a:cubicBezTo>
                    <a:pt x="96" y="128"/>
                    <a:pt x="80" y="114"/>
                    <a:pt x="75" y="109"/>
                  </a:cubicBezTo>
                  <a:cubicBezTo>
                    <a:pt x="65" y="99"/>
                    <a:pt x="53" y="90"/>
                    <a:pt x="42" y="81"/>
                  </a:cubicBezTo>
                  <a:cubicBezTo>
                    <a:pt x="52" y="84"/>
                    <a:pt x="47" y="76"/>
                    <a:pt x="44" y="72"/>
                  </a:cubicBezTo>
                  <a:cubicBezTo>
                    <a:pt x="40" y="67"/>
                    <a:pt x="31" y="60"/>
                    <a:pt x="29" y="54"/>
                  </a:cubicBezTo>
                  <a:cubicBezTo>
                    <a:pt x="36" y="54"/>
                    <a:pt x="36" y="52"/>
                    <a:pt x="32" y="46"/>
                  </a:cubicBezTo>
                  <a:cubicBezTo>
                    <a:pt x="28" y="41"/>
                    <a:pt x="24" y="36"/>
                    <a:pt x="20" y="30"/>
                  </a:cubicBezTo>
                  <a:cubicBezTo>
                    <a:pt x="17" y="26"/>
                    <a:pt x="13" y="21"/>
                    <a:pt x="11" y="16"/>
                  </a:cubicBezTo>
                  <a:cubicBezTo>
                    <a:pt x="8" y="11"/>
                    <a:pt x="5" y="4"/>
                    <a:pt x="1" y="0"/>
                  </a:cubicBezTo>
                  <a:cubicBezTo>
                    <a:pt x="1" y="0"/>
                    <a:pt x="0" y="12"/>
                    <a:pt x="0" y="14"/>
                  </a:cubicBezTo>
                  <a:cubicBezTo>
                    <a:pt x="0" y="19"/>
                    <a:pt x="2" y="23"/>
                    <a:pt x="3" y="28"/>
                  </a:cubicBezTo>
                  <a:cubicBezTo>
                    <a:pt x="7" y="37"/>
                    <a:pt x="8" y="47"/>
                    <a:pt x="1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6" name="Freeform 6162"/>
            <p:cNvSpPr>
              <a:spLocks noChangeArrowheads="1"/>
            </p:cNvSpPr>
            <p:nvPr/>
          </p:nvSpPr>
          <p:spPr bwMode="auto">
            <a:xfrm>
              <a:off x="33338" y="746125"/>
              <a:ext cx="395288" cy="449263"/>
            </a:xfrm>
            <a:custGeom>
              <a:avLst/>
              <a:gdLst>
                <a:gd name="T0" fmla="*/ 2147483647 w 305"/>
                <a:gd name="T1" fmla="*/ 2147483647 h 347"/>
                <a:gd name="T2" fmla="*/ 2147483647 w 305"/>
                <a:gd name="T3" fmla="*/ 2147483647 h 347"/>
                <a:gd name="T4" fmla="*/ 2147483647 w 305"/>
                <a:gd name="T5" fmla="*/ 2147483647 h 347"/>
                <a:gd name="T6" fmla="*/ 2147483647 w 305"/>
                <a:gd name="T7" fmla="*/ 2147483647 h 347"/>
                <a:gd name="T8" fmla="*/ 2147483647 w 305"/>
                <a:gd name="T9" fmla="*/ 2147483647 h 347"/>
                <a:gd name="T10" fmla="*/ 2147483647 w 305"/>
                <a:gd name="T11" fmla="*/ 2147483647 h 347"/>
                <a:gd name="T12" fmla="*/ 2147483647 w 305"/>
                <a:gd name="T13" fmla="*/ 2147483647 h 347"/>
                <a:gd name="T14" fmla="*/ 2147483647 w 305"/>
                <a:gd name="T15" fmla="*/ 2147483647 h 347"/>
                <a:gd name="T16" fmla="*/ 2147483647 w 305"/>
                <a:gd name="T17" fmla="*/ 2147483647 h 347"/>
                <a:gd name="T18" fmla="*/ 2147483647 w 305"/>
                <a:gd name="T19" fmla="*/ 2147483647 h 347"/>
                <a:gd name="T20" fmla="*/ 2147483647 w 305"/>
                <a:gd name="T21" fmla="*/ 2147483647 h 347"/>
                <a:gd name="T22" fmla="*/ 2147483647 w 305"/>
                <a:gd name="T23" fmla="*/ 2147483647 h 347"/>
                <a:gd name="T24" fmla="*/ 2147483647 w 305"/>
                <a:gd name="T25" fmla="*/ 2147483647 h 347"/>
                <a:gd name="T26" fmla="*/ 2147483647 w 305"/>
                <a:gd name="T27" fmla="*/ 2147483647 h 347"/>
                <a:gd name="T28" fmla="*/ 2147483647 w 305"/>
                <a:gd name="T29" fmla="*/ 2147483647 h 347"/>
                <a:gd name="T30" fmla="*/ 2147483647 w 305"/>
                <a:gd name="T31" fmla="*/ 2147483647 h 347"/>
                <a:gd name="T32" fmla="*/ 2147483647 w 305"/>
                <a:gd name="T33" fmla="*/ 2147483647 h 347"/>
                <a:gd name="T34" fmla="*/ 2147483647 w 305"/>
                <a:gd name="T35" fmla="*/ 2147483647 h 347"/>
                <a:gd name="T36" fmla="*/ 2147483647 w 305"/>
                <a:gd name="T37" fmla="*/ 2147483647 h 347"/>
                <a:gd name="T38" fmla="*/ 2147483647 w 305"/>
                <a:gd name="T39" fmla="*/ 2147483647 h 347"/>
                <a:gd name="T40" fmla="*/ 2147483647 w 305"/>
                <a:gd name="T41" fmla="*/ 2147483647 h 347"/>
                <a:gd name="T42" fmla="*/ 2147483647 w 305"/>
                <a:gd name="T43" fmla="*/ 2147483647 h 347"/>
                <a:gd name="T44" fmla="*/ 2147483647 w 305"/>
                <a:gd name="T45" fmla="*/ 2147483647 h 347"/>
                <a:gd name="T46" fmla="*/ 2147483647 w 305"/>
                <a:gd name="T47" fmla="*/ 2147483647 h 347"/>
                <a:gd name="T48" fmla="*/ 0 w 305"/>
                <a:gd name="T49" fmla="*/ 2147483647 h 347"/>
                <a:gd name="T50" fmla="*/ 2147483647 w 305"/>
                <a:gd name="T51" fmla="*/ 2147483647 h 347"/>
                <a:gd name="T52" fmla="*/ 2147483647 w 305"/>
                <a:gd name="T53" fmla="*/ 2147483647 h 347"/>
                <a:gd name="T54" fmla="*/ 2147483647 w 305"/>
                <a:gd name="T55" fmla="*/ 2147483647 h 347"/>
                <a:gd name="T56" fmla="*/ 2147483647 w 305"/>
                <a:gd name="T57" fmla="*/ 2147483647 h 347"/>
                <a:gd name="T58" fmla="*/ 2147483647 w 305"/>
                <a:gd name="T59" fmla="*/ 2147483647 h 3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347"/>
                <a:gd name="T92" fmla="*/ 305 w 305"/>
                <a:gd name="T93" fmla="*/ 347 h 3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347">
                  <a:moveTo>
                    <a:pt x="87" y="67"/>
                  </a:moveTo>
                  <a:cubicBezTo>
                    <a:pt x="88" y="68"/>
                    <a:pt x="89" y="69"/>
                    <a:pt x="91" y="69"/>
                  </a:cubicBezTo>
                  <a:cubicBezTo>
                    <a:pt x="93" y="54"/>
                    <a:pt x="104" y="42"/>
                    <a:pt x="119" y="39"/>
                  </a:cubicBezTo>
                  <a:cubicBezTo>
                    <a:pt x="123" y="38"/>
                    <a:pt x="159" y="47"/>
                    <a:pt x="152" y="53"/>
                  </a:cubicBezTo>
                  <a:cubicBezTo>
                    <a:pt x="162" y="45"/>
                    <a:pt x="165" y="33"/>
                    <a:pt x="173" y="24"/>
                  </a:cubicBezTo>
                  <a:cubicBezTo>
                    <a:pt x="184" y="14"/>
                    <a:pt x="207" y="5"/>
                    <a:pt x="221" y="3"/>
                  </a:cubicBezTo>
                  <a:cubicBezTo>
                    <a:pt x="243" y="0"/>
                    <a:pt x="263" y="17"/>
                    <a:pt x="277" y="32"/>
                  </a:cubicBezTo>
                  <a:cubicBezTo>
                    <a:pt x="295" y="51"/>
                    <a:pt x="283" y="73"/>
                    <a:pt x="295" y="89"/>
                  </a:cubicBezTo>
                  <a:cubicBezTo>
                    <a:pt x="285" y="104"/>
                    <a:pt x="305" y="114"/>
                    <a:pt x="303" y="131"/>
                  </a:cubicBezTo>
                  <a:cubicBezTo>
                    <a:pt x="301" y="146"/>
                    <a:pt x="282" y="151"/>
                    <a:pt x="275" y="163"/>
                  </a:cubicBezTo>
                  <a:cubicBezTo>
                    <a:pt x="266" y="178"/>
                    <a:pt x="267" y="186"/>
                    <a:pt x="252" y="198"/>
                  </a:cubicBezTo>
                  <a:cubicBezTo>
                    <a:pt x="256" y="208"/>
                    <a:pt x="255" y="217"/>
                    <a:pt x="249" y="225"/>
                  </a:cubicBezTo>
                  <a:cubicBezTo>
                    <a:pt x="249" y="224"/>
                    <a:pt x="250" y="235"/>
                    <a:pt x="249" y="236"/>
                  </a:cubicBezTo>
                  <a:cubicBezTo>
                    <a:pt x="248" y="240"/>
                    <a:pt x="242" y="245"/>
                    <a:pt x="239" y="248"/>
                  </a:cubicBezTo>
                  <a:cubicBezTo>
                    <a:pt x="230" y="257"/>
                    <a:pt x="223" y="265"/>
                    <a:pt x="216" y="277"/>
                  </a:cubicBezTo>
                  <a:cubicBezTo>
                    <a:pt x="213" y="276"/>
                    <a:pt x="207" y="278"/>
                    <a:pt x="204" y="280"/>
                  </a:cubicBezTo>
                  <a:cubicBezTo>
                    <a:pt x="198" y="285"/>
                    <a:pt x="199" y="296"/>
                    <a:pt x="192" y="300"/>
                  </a:cubicBezTo>
                  <a:cubicBezTo>
                    <a:pt x="185" y="304"/>
                    <a:pt x="178" y="299"/>
                    <a:pt x="171" y="301"/>
                  </a:cubicBezTo>
                  <a:cubicBezTo>
                    <a:pt x="155" y="305"/>
                    <a:pt x="111" y="347"/>
                    <a:pt x="101" y="314"/>
                  </a:cubicBezTo>
                  <a:cubicBezTo>
                    <a:pt x="104" y="324"/>
                    <a:pt x="76" y="309"/>
                    <a:pt x="75" y="308"/>
                  </a:cubicBezTo>
                  <a:cubicBezTo>
                    <a:pt x="66" y="301"/>
                    <a:pt x="58" y="286"/>
                    <a:pt x="48" y="281"/>
                  </a:cubicBezTo>
                  <a:cubicBezTo>
                    <a:pt x="37" y="277"/>
                    <a:pt x="31" y="285"/>
                    <a:pt x="23" y="273"/>
                  </a:cubicBezTo>
                  <a:cubicBezTo>
                    <a:pt x="11" y="256"/>
                    <a:pt x="23" y="238"/>
                    <a:pt x="2" y="223"/>
                  </a:cubicBezTo>
                  <a:cubicBezTo>
                    <a:pt x="6" y="210"/>
                    <a:pt x="13" y="194"/>
                    <a:pt x="9" y="180"/>
                  </a:cubicBezTo>
                  <a:cubicBezTo>
                    <a:pt x="8" y="174"/>
                    <a:pt x="0" y="170"/>
                    <a:pt x="0" y="163"/>
                  </a:cubicBezTo>
                  <a:cubicBezTo>
                    <a:pt x="0" y="154"/>
                    <a:pt x="11" y="151"/>
                    <a:pt x="13" y="142"/>
                  </a:cubicBezTo>
                  <a:cubicBezTo>
                    <a:pt x="16" y="127"/>
                    <a:pt x="2" y="114"/>
                    <a:pt x="6" y="97"/>
                  </a:cubicBezTo>
                  <a:cubicBezTo>
                    <a:pt x="13" y="73"/>
                    <a:pt x="19" y="76"/>
                    <a:pt x="39" y="69"/>
                  </a:cubicBezTo>
                  <a:cubicBezTo>
                    <a:pt x="49" y="66"/>
                    <a:pt x="58" y="58"/>
                    <a:pt x="68" y="58"/>
                  </a:cubicBezTo>
                  <a:cubicBezTo>
                    <a:pt x="76" y="58"/>
                    <a:pt x="81" y="64"/>
                    <a:pt x="87" y="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7" name="Freeform 6163"/>
            <p:cNvSpPr>
              <a:spLocks noChangeArrowheads="1"/>
            </p:cNvSpPr>
            <p:nvPr/>
          </p:nvSpPr>
          <p:spPr bwMode="auto">
            <a:xfrm>
              <a:off x="263525" y="804863"/>
              <a:ext cx="136525" cy="211138"/>
            </a:xfrm>
            <a:custGeom>
              <a:avLst/>
              <a:gdLst>
                <a:gd name="T0" fmla="*/ 2147483647 w 105"/>
                <a:gd name="T1" fmla="*/ 2147483647 h 162"/>
                <a:gd name="T2" fmla="*/ 2147483647 w 105"/>
                <a:gd name="T3" fmla="*/ 2147483647 h 162"/>
                <a:gd name="T4" fmla="*/ 2147483647 w 105"/>
                <a:gd name="T5" fmla="*/ 2147483647 h 162"/>
                <a:gd name="T6" fmla="*/ 2147483647 w 105"/>
                <a:gd name="T7" fmla="*/ 0 h 162"/>
                <a:gd name="T8" fmla="*/ 2147483647 w 105"/>
                <a:gd name="T9" fmla="*/ 2147483647 h 162"/>
                <a:gd name="T10" fmla="*/ 2147483647 w 105"/>
                <a:gd name="T11" fmla="*/ 2147483647 h 162"/>
                <a:gd name="T12" fmla="*/ 2147483647 w 105"/>
                <a:gd name="T13" fmla="*/ 2147483647 h 162"/>
                <a:gd name="T14" fmla="*/ 2147483647 w 105"/>
                <a:gd name="T15" fmla="*/ 2147483647 h 162"/>
                <a:gd name="T16" fmla="*/ 2147483647 w 105"/>
                <a:gd name="T17" fmla="*/ 2147483647 h 162"/>
                <a:gd name="T18" fmla="*/ 2147483647 w 105"/>
                <a:gd name="T19" fmla="*/ 2147483647 h 162"/>
                <a:gd name="T20" fmla="*/ 2147483647 w 105"/>
                <a:gd name="T21" fmla="*/ 2147483647 h 162"/>
                <a:gd name="T22" fmla="*/ 2147483647 w 105"/>
                <a:gd name="T23" fmla="*/ 2147483647 h 162"/>
                <a:gd name="T24" fmla="*/ 2147483647 w 105"/>
                <a:gd name="T25" fmla="*/ 2147483647 h 162"/>
                <a:gd name="T26" fmla="*/ 2147483647 w 105"/>
                <a:gd name="T27" fmla="*/ 2147483647 h 162"/>
                <a:gd name="T28" fmla="*/ 2147483647 w 105"/>
                <a:gd name="T29" fmla="*/ 2147483647 h 162"/>
                <a:gd name="T30" fmla="*/ 2147483647 w 105"/>
                <a:gd name="T31" fmla="*/ 2147483647 h 162"/>
                <a:gd name="T32" fmla="*/ 2147483647 w 105"/>
                <a:gd name="T33" fmla="*/ 2147483647 h 162"/>
                <a:gd name="T34" fmla="*/ 2147483647 w 105"/>
                <a:gd name="T35" fmla="*/ 2147483647 h 162"/>
                <a:gd name="T36" fmla="*/ 2147483647 w 105"/>
                <a:gd name="T37" fmla="*/ 2147483647 h 162"/>
                <a:gd name="T38" fmla="*/ 2147483647 w 105"/>
                <a:gd name="T39" fmla="*/ 2147483647 h 162"/>
                <a:gd name="T40" fmla="*/ 2147483647 w 105"/>
                <a:gd name="T41" fmla="*/ 2147483647 h 162"/>
                <a:gd name="T42" fmla="*/ 2147483647 w 105"/>
                <a:gd name="T43" fmla="*/ 2147483647 h 162"/>
                <a:gd name="T44" fmla="*/ 2147483647 w 105"/>
                <a:gd name="T45" fmla="*/ 2147483647 h 162"/>
                <a:gd name="T46" fmla="*/ 2147483647 w 105"/>
                <a:gd name="T47" fmla="*/ 2147483647 h 162"/>
                <a:gd name="T48" fmla="*/ 2147483647 w 105"/>
                <a:gd name="T49" fmla="*/ 2147483647 h 162"/>
                <a:gd name="T50" fmla="*/ 2147483647 w 105"/>
                <a:gd name="T51" fmla="*/ 2147483647 h 162"/>
                <a:gd name="T52" fmla="*/ 2147483647 w 105"/>
                <a:gd name="T53" fmla="*/ 2147483647 h 162"/>
                <a:gd name="T54" fmla="*/ 2147483647 w 105"/>
                <a:gd name="T55" fmla="*/ 2147483647 h 162"/>
                <a:gd name="T56" fmla="*/ 2147483647 w 105"/>
                <a:gd name="T57" fmla="*/ 2147483647 h 162"/>
                <a:gd name="T58" fmla="*/ 2147483647 w 105"/>
                <a:gd name="T59" fmla="*/ 2147483647 h 162"/>
                <a:gd name="T60" fmla="*/ 2147483647 w 105"/>
                <a:gd name="T61" fmla="*/ 2147483647 h 162"/>
                <a:gd name="T62" fmla="*/ 2147483647 w 105"/>
                <a:gd name="T63" fmla="*/ 2147483647 h 162"/>
                <a:gd name="T64" fmla="*/ 2147483647 w 105"/>
                <a:gd name="T65" fmla="*/ 2147483647 h 162"/>
                <a:gd name="T66" fmla="*/ 2147483647 w 105"/>
                <a:gd name="T67" fmla="*/ 2147483647 h 162"/>
                <a:gd name="T68" fmla="*/ 2147483647 w 105"/>
                <a:gd name="T69" fmla="*/ 2147483647 h 162"/>
                <a:gd name="T70" fmla="*/ 2147483647 w 105"/>
                <a:gd name="T71" fmla="*/ 2147483647 h 162"/>
                <a:gd name="T72" fmla="*/ 2147483647 w 105"/>
                <a:gd name="T73" fmla="*/ 2147483647 h 162"/>
                <a:gd name="T74" fmla="*/ 2147483647 w 105"/>
                <a:gd name="T75" fmla="*/ 2147483647 h 1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62"/>
                <a:gd name="T116" fmla="*/ 105 w 105"/>
                <a:gd name="T117" fmla="*/ 162 h 1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62">
                  <a:moveTo>
                    <a:pt x="44" y="33"/>
                  </a:moveTo>
                  <a:cubicBezTo>
                    <a:pt x="43" y="33"/>
                    <a:pt x="43" y="33"/>
                    <a:pt x="42" y="32"/>
                  </a:cubicBezTo>
                  <a:cubicBezTo>
                    <a:pt x="40" y="27"/>
                    <a:pt x="48" y="18"/>
                    <a:pt x="50" y="14"/>
                  </a:cubicBezTo>
                  <a:cubicBezTo>
                    <a:pt x="53" y="10"/>
                    <a:pt x="58" y="5"/>
                    <a:pt x="59" y="0"/>
                  </a:cubicBezTo>
                  <a:cubicBezTo>
                    <a:pt x="51" y="0"/>
                    <a:pt x="46" y="7"/>
                    <a:pt x="42" y="13"/>
                  </a:cubicBezTo>
                  <a:cubicBezTo>
                    <a:pt x="39" y="18"/>
                    <a:pt x="38" y="28"/>
                    <a:pt x="34" y="31"/>
                  </a:cubicBezTo>
                  <a:cubicBezTo>
                    <a:pt x="33" y="28"/>
                    <a:pt x="34" y="22"/>
                    <a:pt x="29" y="26"/>
                  </a:cubicBezTo>
                  <a:cubicBezTo>
                    <a:pt x="26" y="28"/>
                    <a:pt x="26" y="35"/>
                    <a:pt x="24" y="39"/>
                  </a:cubicBezTo>
                  <a:cubicBezTo>
                    <a:pt x="23" y="43"/>
                    <a:pt x="18" y="45"/>
                    <a:pt x="15" y="48"/>
                  </a:cubicBezTo>
                  <a:cubicBezTo>
                    <a:pt x="10" y="52"/>
                    <a:pt x="12" y="53"/>
                    <a:pt x="11" y="58"/>
                  </a:cubicBezTo>
                  <a:cubicBezTo>
                    <a:pt x="11" y="65"/>
                    <a:pt x="0" y="70"/>
                    <a:pt x="8" y="77"/>
                  </a:cubicBezTo>
                  <a:cubicBezTo>
                    <a:pt x="12" y="80"/>
                    <a:pt x="15" y="81"/>
                    <a:pt x="16" y="86"/>
                  </a:cubicBezTo>
                  <a:cubicBezTo>
                    <a:pt x="17" y="91"/>
                    <a:pt x="16" y="96"/>
                    <a:pt x="15" y="100"/>
                  </a:cubicBezTo>
                  <a:cubicBezTo>
                    <a:pt x="14" y="107"/>
                    <a:pt x="18" y="112"/>
                    <a:pt x="19" y="119"/>
                  </a:cubicBezTo>
                  <a:cubicBezTo>
                    <a:pt x="22" y="127"/>
                    <a:pt x="5" y="126"/>
                    <a:pt x="7" y="134"/>
                  </a:cubicBezTo>
                  <a:cubicBezTo>
                    <a:pt x="7" y="137"/>
                    <a:pt x="11" y="138"/>
                    <a:pt x="13" y="139"/>
                  </a:cubicBezTo>
                  <a:cubicBezTo>
                    <a:pt x="29" y="141"/>
                    <a:pt x="41" y="162"/>
                    <a:pt x="59" y="159"/>
                  </a:cubicBezTo>
                  <a:cubicBezTo>
                    <a:pt x="60" y="157"/>
                    <a:pt x="59" y="154"/>
                    <a:pt x="59" y="151"/>
                  </a:cubicBezTo>
                  <a:cubicBezTo>
                    <a:pt x="58" y="146"/>
                    <a:pt x="58" y="144"/>
                    <a:pt x="53" y="144"/>
                  </a:cubicBezTo>
                  <a:cubicBezTo>
                    <a:pt x="47" y="143"/>
                    <a:pt x="45" y="146"/>
                    <a:pt x="40" y="139"/>
                  </a:cubicBezTo>
                  <a:cubicBezTo>
                    <a:pt x="37" y="135"/>
                    <a:pt x="36" y="130"/>
                    <a:pt x="33" y="126"/>
                  </a:cubicBezTo>
                  <a:cubicBezTo>
                    <a:pt x="30" y="122"/>
                    <a:pt x="28" y="115"/>
                    <a:pt x="29" y="110"/>
                  </a:cubicBezTo>
                  <a:cubicBezTo>
                    <a:pt x="30" y="105"/>
                    <a:pt x="33" y="101"/>
                    <a:pt x="34" y="97"/>
                  </a:cubicBezTo>
                  <a:cubicBezTo>
                    <a:pt x="34" y="92"/>
                    <a:pt x="31" y="89"/>
                    <a:pt x="31" y="84"/>
                  </a:cubicBezTo>
                  <a:cubicBezTo>
                    <a:pt x="32" y="78"/>
                    <a:pt x="41" y="72"/>
                    <a:pt x="46" y="70"/>
                  </a:cubicBezTo>
                  <a:cubicBezTo>
                    <a:pt x="54" y="66"/>
                    <a:pt x="56" y="71"/>
                    <a:pt x="63" y="74"/>
                  </a:cubicBezTo>
                  <a:cubicBezTo>
                    <a:pt x="74" y="79"/>
                    <a:pt x="63" y="65"/>
                    <a:pt x="71" y="69"/>
                  </a:cubicBezTo>
                  <a:cubicBezTo>
                    <a:pt x="79" y="72"/>
                    <a:pt x="84" y="82"/>
                    <a:pt x="90" y="88"/>
                  </a:cubicBezTo>
                  <a:cubicBezTo>
                    <a:pt x="93" y="92"/>
                    <a:pt x="95" y="93"/>
                    <a:pt x="96" y="98"/>
                  </a:cubicBezTo>
                  <a:cubicBezTo>
                    <a:pt x="96" y="100"/>
                    <a:pt x="95" y="104"/>
                    <a:pt x="97" y="106"/>
                  </a:cubicBezTo>
                  <a:cubicBezTo>
                    <a:pt x="105" y="101"/>
                    <a:pt x="100" y="88"/>
                    <a:pt x="96" y="82"/>
                  </a:cubicBezTo>
                  <a:cubicBezTo>
                    <a:pt x="92" y="75"/>
                    <a:pt x="87" y="66"/>
                    <a:pt x="79" y="62"/>
                  </a:cubicBezTo>
                  <a:cubicBezTo>
                    <a:pt x="81" y="60"/>
                    <a:pt x="78" y="58"/>
                    <a:pt x="76" y="57"/>
                  </a:cubicBezTo>
                  <a:cubicBezTo>
                    <a:pt x="70" y="52"/>
                    <a:pt x="57" y="51"/>
                    <a:pt x="49" y="52"/>
                  </a:cubicBezTo>
                  <a:cubicBezTo>
                    <a:pt x="46" y="53"/>
                    <a:pt x="40" y="55"/>
                    <a:pt x="37" y="54"/>
                  </a:cubicBezTo>
                  <a:cubicBezTo>
                    <a:pt x="31" y="53"/>
                    <a:pt x="36" y="47"/>
                    <a:pt x="39" y="44"/>
                  </a:cubicBezTo>
                  <a:cubicBezTo>
                    <a:pt x="40" y="42"/>
                    <a:pt x="45" y="39"/>
                    <a:pt x="45" y="36"/>
                  </a:cubicBezTo>
                  <a:cubicBezTo>
                    <a:pt x="45" y="34"/>
                    <a:pt x="45" y="33"/>
                    <a:pt x="44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8" name="Freeform 6164"/>
            <p:cNvSpPr>
              <a:spLocks noChangeArrowheads="1"/>
            </p:cNvSpPr>
            <p:nvPr/>
          </p:nvSpPr>
          <p:spPr bwMode="auto">
            <a:xfrm>
              <a:off x="117475" y="811213"/>
              <a:ext cx="106363" cy="63500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0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3"/>
                <a:gd name="T82" fmla="*/ 0 h 48"/>
                <a:gd name="T83" fmla="*/ 83 w 83"/>
                <a:gd name="T84" fmla="*/ 48 h 4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3" h="48">
                  <a:moveTo>
                    <a:pt x="47" y="31"/>
                  </a:moveTo>
                  <a:cubicBezTo>
                    <a:pt x="38" y="34"/>
                    <a:pt x="36" y="27"/>
                    <a:pt x="29" y="25"/>
                  </a:cubicBezTo>
                  <a:cubicBezTo>
                    <a:pt x="27" y="26"/>
                    <a:pt x="27" y="29"/>
                    <a:pt x="27" y="31"/>
                  </a:cubicBezTo>
                  <a:cubicBezTo>
                    <a:pt x="20" y="27"/>
                    <a:pt x="15" y="11"/>
                    <a:pt x="6" y="14"/>
                  </a:cubicBezTo>
                  <a:cubicBezTo>
                    <a:pt x="7" y="23"/>
                    <a:pt x="18" y="27"/>
                    <a:pt x="22" y="33"/>
                  </a:cubicBezTo>
                  <a:cubicBezTo>
                    <a:pt x="28" y="43"/>
                    <a:pt x="18" y="42"/>
                    <a:pt x="12" y="40"/>
                  </a:cubicBezTo>
                  <a:cubicBezTo>
                    <a:pt x="8" y="40"/>
                    <a:pt x="5" y="37"/>
                    <a:pt x="2" y="36"/>
                  </a:cubicBezTo>
                  <a:cubicBezTo>
                    <a:pt x="0" y="40"/>
                    <a:pt x="3" y="42"/>
                    <a:pt x="6" y="44"/>
                  </a:cubicBezTo>
                  <a:cubicBezTo>
                    <a:pt x="10" y="48"/>
                    <a:pt x="9" y="47"/>
                    <a:pt x="14" y="47"/>
                  </a:cubicBezTo>
                  <a:cubicBezTo>
                    <a:pt x="18" y="46"/>
                    <a:pt x="21" y="48"/>
                    <a:pt x="24" y="48"/>
                  </a:cubicBezTo>
                  <a:cubicBezTo>
                    <a:pt x="28" y="48"/>
                    <a:pt x="29" y="46"/>
                    <a:pt x="32" y="44"/>
                  </a:cubicBezTo>
                  <a:cubicBezTo>
                    <a:pt x="36" y="40"/>
                    <a:pt x="42" y="42"/>
                    <a:pt x="47" y="38"/>
                  </a:cubicBezTo>
                  <a:cubicBezTo>
                    <a:pt x="51" y="35"/>
                    <a:pt x="54" y="27"/>
                    <a:pt x="59" y="24"/>
                  </a:cubicBezTo>
                  <a:cubicBezTo>
                    <a:pt x="64" y="21"/>
                    <a:pt x="66" y="20"/>
                    <a:pt x="71" y="19"/>
                  </a:cubicBezTo>
                  <a:cubicBezTo>
                    <a:pt x="76" y="17"/>
                    <a:pt x="81" y="16"/>
                    <a:pt x="83" y="12"/>
                  </a:cubicBezTo>
                  <a:cubicBezTo>
                    <a:pt x="80" y="13"/>
                    <a:pt x="77" y="15"/>
                    <a:pt x="74" y="15"/>
                  </a:cubicBezTo>
                  <a:cubicBezTo>
                    <a:pt x="70" y="14"/>
                    <a:pt x="69" y="11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3" y="7"/>
                    <a:pt x="64" y="0"/>
                    <a:pt x="61" y="0"/>
                  </a:cubicBezTo>
                  <a:cubicBezTo>
                    <a:pt x="60" y="5"/>
                    <a:pt x="61" y="10"/>
                    <a:pt x="60" y="15"/>
                  </a:cubicBezTo>
                  <a:cubicBezTo>
                    <a:pt x="58" y="19"/>
                    <a:pt x="53" y="21"/>
                    <a:pt x="49" y="23"/>
                  </a:cubicBezTo>
                  <a:cubicBezTo>
                    <a:pt x="46" y="25"/>
                    <a:pt x="43" y="30"/>
                    <a:pt x="39" y="30"/>
                  </a:cubicBezTo>
                  <a:cubicBezTo>
                    <a:pt x="36" y="31"/>
                    <a:pt x="29" y="25"/>
                    <a:pt x="30" y="33"/>
                  </a:cubicBezTo>
                  <a:cubicBezTo>
                    <a:pt x="29" y="30"/>
                    <a:pt x="26" y="29"/>
                    <a:pt x="23" y="27"/>
                  </a:cubicBezTo>
                  <a:cubicBezTo>
                    <a:pt x="21" y="25"/>
                    <a:pt x="19" y="20"/>
                    <a:pt x="15" y="19"/>
                  </a:cubicBezTo>
                  <a:cubicBezTo>
                    <a:pt x="17" y="22"/>
                    <a:pt x="18" y="26"/>
                    <a:pt x="21" y="29"/>
                  </a:cubicBezTo>
                  <a:cubicBezTo>
                    <a:pt x="21" y="32"/>
                    <a:pt x="21" y="35"/>
                    <a:pt x="22" y="38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39" name="Freeform 6165"/>
            <p:cNvSpPr>
              <a:spLocks noChangeArrowheads="1"/>
            </p:cNvSpPr>
            <p:nvPr/>
          </p:nvSpPr>
          <p:spPr bwMode="auto">
            <a:xfrm>
              <a:off x="165100" y="974725"/>
              <a:ext cx="109538" cy="142875"/>
            </a:xfrm>
            <a:custGeom>
              <a:avLst/>
              <a:gdLst>
                <a:gd name="T0" fmla="*/ 2147483647 w 85"/>
                <a:gd name="T1" fmla="*/ 2147483647 h 110"/>
                <a:gd name="T2" fmla="*/ 2147483647 w 85"/>
                <a:gd name="T3" fmla="*/ 2147483647 h 110"/>
                <a:gd name="T4" fmla="*/ 2147483647 w 85"/>
                <a:gd name="T5" fmla="*/ 2147483647 h 110"/>
                <a:gd name="T6" fmla="*/ 2147483647 w 85"/>
                <a:gd name="T7" fmla="*/ 2147483647 h 110"/>
                <a:gd name="T8" fmla="*/ 2147483647 w 85"/>
                <a:gd name="T9" fmla="*/ 2147483647 h 110"/>
                <a:gd name="T10" fmla="*/ 2147483647 w 85"/>
                <a:gd name="T11" fmla="*/ 2147483647 h 110"/>
                <a:gd name="T12" fmla="*/ 2147483647 w 85"/>
                <a:gd name="T13" fmla="*/ 2147483647 h 110"/>
                <a:gd name="T14" fmla="*/ 2147483647 w 85"/>
                <a:gd name="T15" fmla="*/ 2147483647 h 110"/>
                <a:gd name="T16" fmla="*/ 2147483647 w 85"/>
                <a:gd name="T17" fmla="*/ 2147483647 h 110"/>
                <a:gd name="T18" fmla="*/ 2147483647 w 85"/>
                <a:gd name="T19" fmla="*/ 2147483647 h 110"/>
                <a:gd name="T20" fmla="*/ 2147483647 w 85"/>
                <a:gd name="T21" fmla="*/ 2147483647 h 110"/>
                <a:gd name="T22" fmla="*/ 2147483647 w 85"/>
                <a:gd name="T23" fmla="*/ 2147483647 h 110"/>
                <a:gd name="T24" fmla="*/ 2147483647 w 85"/>
                <a:gd name="T25" fmla="*/ 2147483647 h 110"/>
                <a:gd name="T26" fmla="*/ 2147483647 w 85"/>
                <a:gd name="T27" fmla="*/ 2147483647 h 110"/>
                <a:gd name="T28" fmla="*/ 2147483647 w 85"/>
                <a:gd name="T29" fmla="*/ 2147483647 h 110"/>
                <a:gd name="T30" fmla="*/ 2147483647 w 85"/>
                <a:gd name="T31" fmla="*/ 2147483647 h 110"/>
                <a:gd name="T32" fmla="*/ 2147483647 w 85"/>
                <a:gd name="T33" fmla="*/ 2147483647 h 110"/>
                <a:gd name="T34" fmla="*/ 2147483647 w 85"/>
                <a:gd name="T35" fmla="*/ 2147483647 h 110"/>
                <a:gd name="T36" fmla="*/ 2147483647 w 85"/>
                <a:gd name="T37" fmla="*/ 2147483647 h 110"/>
                <a:gd name="T38" fmla="*/ 2147483647 w 85"/>
                <a:gd name="T39" fmla="*/ 2147483647 h 110"/>
                <a:gd name="T40" fmla="*/ 2147483647 w 85"/>
                <a:gd name="T41" fmla="*/ 2147483647 h 110"/>
                <a:gd name="T42" fmla="*/ 2147483647 w 85"/>
                <a:gd name="T43" fmla="*/ 2147483647 h 110"/>
                <a:gd name="T44" fmla="*/ 2147483647 w 85"/>
                <a:gd name="T45" fmla="*/ 2147483647 h 110"/>
                <a:gd name="T46" fmla="*/ 2147483647 w 85"/>
                <a:gd name="T47" fmla="*/ 2147483647 h 110"/>
                <a:gd name="T48" fmla="*/ 2147483647 w 85"/>
                <a:gd name="T49" fmla="*/ 2147483647 h 110"/>
                <a:gd name="T50" fmla="*/ 0 w 85"/>
                <a:gd name="T51" fmla="*/ 2147483647 h 110"/>
                <a:gd name="T52" fmla="*/ 2147483647 w 85"/>
                <a:gd name="T53" fmla="*/ 2147483647 h 110"/>
                <a:gd name="T54" fmla="*/ 2147483647 w 85"/>
                <a:gd name="T55" fmla="*/ 2147483647 h 110"/>
                <a:gd name="T56" fmla="*/ 2147483647 w 85"/>
                <a:gd name="T57" fmla="*/ 2147483647 h 110"/>
                <a:gd name="T58" fmla="*/ 2147483647 w 85"/>
                <a:gd name="T59" fmla="*/ 2147483647 h 110"/>
                <a:gd name="T60" fmla="*/ 2147483647 w 85"/>
                <a:gd name="T61" fmla="*/ 2147483647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110"/>
                <a:gd name="T95" fmla="*/ 85 w 85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110">
                  <a:moveTo>
                    <a:pt x="22" y="41"/>
                  </a:moveTo>
                  <a:cubicBezTo>
                    <a:pt x="23" y="34"/>
                    <a:pt x="22" y="28"/>
                    <a:pt x="21" y="21"/>
                  </a:cubicBezTo>
                  <a:cubicBezTo>
                    <a:pt x="20" y="19"/>
                    <a:pt x="20" y="17"/>
                    <a:pt x="19" y="15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9" y="8"/>
                    <a:pt x="6" y="5"/>
                    <a:pt x="8" y="3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3"/>
                    <a:pt x="18" y="5"/>
                    <a:pt x="20" y="6"/>
                  </a:cubicBezTo>
                  <a:cubicBezTo>
                    <a:pt x="21" y="6"/>
                    <a:pt x="22" y="5"/>
                    <a:pt x="23" y="6"/>
                  </a:cubicBezTo>
                  <a:cubicBezTo>
                    <a:pt x="24" y="6"/>
                    <a:pt x="25" y="7"/>
                    <a:pt x="25" y="9"/>
                  </a:cubicBezTo>
                  <a:cubicBezTo>
                    <a:pt x="25" y="11"/>
                    <a:pt x="25" y="14"/>
                    <a:pt x="25" y="16"/>
                  </a:cubicBezTo>
                  <a:cubicBezTo>
                    <a:pt x="25" y="22"/>
                    <a:pt x="26" y="28"/>
                    <a:pt x="29" y="34"/>
                  </a:cubicBezTo>
                  <a:cubicBezTo>
                    <a:pt x="31" y="38"/>
                    <a:pt x="34" y="41"/>
                    <a:pt x="35" y="46"/>
                  </a:cubicBezTo>
                  <a:cubicBezTo>
                    <a:pt x="35" y="48"/>
                    <a:pt x="35" y="51"/>
                    <a:pt x="36" y="53"/>
                  </a:cubicBezTo>
                  <a:cubicBezTo>
                    <a:pt x="38" y="58"/>
                    <a:pt x="42" y="65"/>
                    <a:pt x="46" y="69"/>
                  </a:cubicBezTo>
                  <a:cubicBezTo>
                    <a:pt x="50" y="73"/>
                    <a:pt x="57" y="75"/>
                    <a:pt x="60" y="80"/>
                  </a:cubicBezTo>
                  <a:cubicBezTo>
                    <a:pt x="61" y="81"/>
                    <a:pt x="60" y="83"/>
                    <a:pt x="62" y="85"/>
                  </a:cubicBezTo>
                  <a:cubicBezTo>
                    <a:pt x="64" y="87"/>
                    <a:pt x="65" y="87"/>
                    <a:pt x="68" y="88"/>
                  </a:cubicBezTo>
                  <a:cubicBezTo>
                    <a:pt x="73" y="90"/>
                    <a:pt x="77" y="92"/>
                    <a:pt x="80" y="98"/>
                  </a:cubicBezTo>
                  <a:cubicBezTo>
                    <a:pt x="85" y="105"/>
                    <a:pt x="79" y="105"/>
                    <a:pt x="73" y="102"/>
                  </a:cubicBezTo>
                  <a:cubicBezTo>
                    <a:pt x="64" y="98"/>
                    <a:pt x="58" y="86"/>
                    <a:pt x="49" y="83"/>
                  </a:cubicBezTo>
                  <a:cubicBezTo>
                    <a:pt x="44" y="81"/>
                    <a:pt x="42" y="86"/>
                    <a:pt x="39" y="80"/>
                  </a:cubicBezTo>
                  <a:cubicBezTo>
                    <a:pt x="36" y="75"/>
                    <a:pt x="38" y="69"/>
                    <a:pt x="33" y="66"/>
                  </a:cubicBezTo>
                  <a:cubicBezTo>
                    <a:pt x="30" y="72"/>
                    <a:pt x="28" y="77"/>
                    <a:pt x="25" y="83"/>
                  </a:cubicBezTo>
                  <a:cubicBezTo>
                    <a:pt x="24" y="85"/>
                    <a:pt x="22" y="88"/>
                    <a:pt x="20" y="90"/>
                  </a:cubicBezTo>
                  <a:cubicBezTo>
                    <a:pt x="19" y="91"/>
                    <a:pt x="17" y="90"/>
                    <a:pt x="16" y="91"/>
                  </a:cubicBezTo>
                  <a:cubicBezTo>
                    <a:pt x="12" y="94"/>
                    <a:pt x="7" y="110"/>
                    <a:pt x="0" y="105"/>
                  </a:cubicBezTo>
                  <a:cubicBezTo>
                    <a:pt x="2" y="102"/>
                    <a:pt x="5" y="101"/>
                    <a:pt x="7" y="99"/>
                  </a:cubicBezTo>
                  <a:cubicBezTo>
                    <a:pt x="10" y="97"/>
                    <a:pt x="11" y="93"/>
                    <a:pt x="13" y="90"/>
                  </a:cubicBezTo>
                  <a:cubicBezTo>
                    <a:pt x="13" y="87"/>
                    <a:pt x="18" y="68"/>
                    <a:pt x="13" y="70"/>
                  </a:cubicBezTo>
                  <a:cubicBezTo>
                    <a:pt x="10" y="67"/>
                    <a:pt x="17" y="59"/>
                    <a:pt x="19" y="56"/>
                  </a:cubicBezTo>
                  <a:cubicBezTo>
                    <a:pt x="21" y="51"/>
                    <a:pt x="22" y="46"/>
                    <a:pt x="22" y="4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0" name="Freeform 6166"/>
            <p:cNvSpPr>
              <a:spLocks noChangeArrowheads="1"/>
            </p:cNvSpPr>
            <p:nvPr/>
          </p:nvSpPr>
          <p:spPr bwMode="auto">
            <a:xfrm>
              <a:off x="61913" y="944563"/>
              <a:ext cx="127000" cy="133350"/>
            </a:xfrm>
            <a:custGeom>
              <a:avLst/>
              <a:gdLst>
                <a:gd name="T0" fmla="*/ 2147483647 w 99"/>
                <a:gd name="T1" fmla="*/ 2147483647 h 103"/>
                <a:gd name="T2" fmla="*/ 2147483647 w 99"/>
                <a:gd name="T3" fmla="*/ 2147483647 h 103"/>
                <a:gd name="T4" fmla="*/ 2147483647 w 99"/>
                <a:gd name="T5" fmla="*/ 2147483647 h 103"/>
                <a:gd name="T6" fmla="*/ 2147483647 w 99"/>
                <a:gd name="T7" fmla="*/ 2147483647 h 103"/>
                <a:gd name="T8" fmla="*/ 2147483647 w 99"/>
                <a:gd name="T9" fmla="*/ 2147483647 h 103"/>
                <a:gd name="T10" fmla="*/ 2147483647 w 99"/>
                <a:gd name="T11" fmla="*/ 2147483647 h 103"/>
                <a:gd name="T12" fmla="*/ 2147483647 w 99"/>
                <a:gd name="T13" fmla="*/ 2147483647 h 103"/>
                <a:gd name="T14" fmla="*/ 2147483647 w 99"/>
                <a:gd name="T15" fmla="*/ 2147483647 h 103"/>
                <a:gd name="T16" fmla="*/ 2147483647 w 99"/>
                <a:gd name="T17" fmla="*/ 2147483647 h 103"/>
                <a:gd name="T18" fmla="*/ 2147483647 w 99"/>
                <a:gd name="T19" fmla="*/ 2147483647 h 103"/>
                <a:gd name="T20" fmla="*/ 2147483647 w 99"/>
                <a:gd name="T21" fmla="*/ 2147483647 h 103"/>
                <a:gd name="T22" fmla="*/ 2147483647 w 99"/>
                <a:gd name="T23" fmla="*/ 2147483647 h 103"/>
                <a:gd name="T24" fmla="*/ 2147483647 w 99"/>
                <a:gd name="T25" fmla="*/ 2147483647 h 103"/>
                <a:gd name="T26" fmla="*/ 2147483647 w 99"/>
                <a:gd name="T27" fmla="*/ 2147483647 h 103"/>
                <a:gd name="T28" fmla="*/ 2147483647 w 99"/>
                <a:gd name="T29" fmla="*/ 2147483647 h 103"/>
                <a:gd name="T30" fmla="*/ 2147483647 w 99"/>
                <a:gd name="T31" fmla="*/ 2147483647 h 103"/>
                <a:gd name="T32" fmla="*/ 2147483647 w 99"/>
                <a:gd name="T33" fmla="*/ 2147483647 h 103"/>
                <a:gd name="T34" fmla="*/ 2147483647 w 99"/>
                <a:gd name="T35" fmla="*/ 2147483647 h 103"/>
                <a:gd name="T36" fmla="*/ 2147483647 w 99"/>
                <a:gd name="T37" fmla="*/ 2147483647 h 103"/>
                <a:gd name="T38" fmla="*/ 2147483647 w 99"/>
                <a:gd name="T39" fmla="*/ 2147483647 h 103"/>
                <a:gd name="T40" fmla="*/ 2147483647 w 99"/>
                <a:gd name="T41" fmla="*/ 2147483647 h 103"/>
                <a:gd name="T42" fmla="*/ 2147483647 w 99"/>
                <a:gd name="T43" fmla="*/ 2147483647 h 103"/>
                <a:gd name="T44" fmla="*/ 2147483647 w 99"/>
                <a:gd name="T45" fmla="*/ 2147483647 h 103"/>
                <a:gd name="T46" fmla="*/ 2147483647 w 99"/>
                <a:gd name="T47" fmla="*/ 2147483647 h 103"/>
                <a:gd name="T48" fmla="*/ 2147483647 w 99"/>
                <a:gd name="T49" fmla="*/ 2147483647 h 103"/>
                <a:gd name="T50" fmla="*/ 2147483647 w 99"/>
                <a:gd name="T51" fmla="*/ 2147483647 h 103"/>
                <a:gd name="T52" fmla="*/ 2147483647 w 99"/>
                <a:gd name="T53" fmla="*/ 2147483647 h 103"/>
                <a:gd name="T54" fmla="*/ 2147483647 w 99"/>
                <a:gd name="T55" fmla="*/ 2147483647 h 103"/>
                <a:gd name="T56" fmla="*/ 2147483647 w 99"/>
                <a:gd name="T57" fmla="*/ 2147483647 h 103"/>
                <a:gd name="T58" fmla="*/ 2147483647 w 99"/>
                <a:gd name="T59" fmla="*/ 2147483647 h 103"/>
                <a:gd name="T60" fmla="*/ 2147483647 w 99"/>
                <a:gd name="T61" fmla="*/ 2147483647 h 103"/>
                <a:gd name="T62" fmla="*/ 2147483647 w 99"/>
                <a:gd name="T63" fmla="*/ 2147483647 h 103"/>
                <a:gd name="T64" fmla="*/ 2147483647 w 99"/>
                <a:gd name="T65" fmla="*/ 2147483647 h 103"/>
                <a:gd name="T66" fmla="*/ 2147483647 w 99"/>
                <a:gd name="T67" fmla="*/ 2147483647 h 103"/>
                <a:gd name="T68" fmla="*/ 2147483647 w 99"/>
                <a:gd name="T69" fmla="*/ 2147483647 h 103"/>
                <a:gd name="T70" fmla="*/ 2147483647 w 99"/>
                <a:gd name="T71" fmla="*/ 2147483647 h 103"/>
                <a:gd name="T72" fmla="*/ 2147483647 w 99"/>
                <a:gd name="T73" fmla="*/ 2147483647 h 103"/>
                <a:gd name="T74" fmla="*/ 2147483647 w 99"/>
                <a:gd name="T75" fmla="*/ 2147483647 h 103"/>
                <a:gd name="T76" fmla="*/ 2147483647 w 99"/>
                <a:gd name="T77" fmla="*/ 2147483647 h 103"/>
                <a:gd name="T78" fmla="*/ 2147483647 w 99"/>
                <a:gd name="T79" fmla="*/ 2147483647 h 103"/>
                <a:gd name="T80" fmla="*/ 2147483647 w 99"/>
                <a:gd name="T81" fmla="*/ 2147483647 h 103"/>
                <a:gd name="T82" fmla="*/ 2147483647 w 99"/>
                <a:gd name="T83" fmla="*/ 2147483647 h 103"/>
                <a:gd name="T84" fmla="*/ 2147483647 w 99"/>
                <a:gd name="T85" fmla="*/ 2147483647 h 1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"/>
                <a:gd name="T130" fmla="*/ 0 h 103"/>
                <a:gd name="T131" fmla="*/ 99 w 99"/>
                <a:gd name="T132" fmla="*/ 103 h 1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" h="103">
                  <a:moveTo>
                    <a:pt x="93" y="49"/>
                  </a:moveTo>
                  <a:cubicBezTo>
                    <a:pt x="92" y="45"/>
                    <a:pt x="91" y="41"/>
                    <a:pt x="87" y="40"/>
                  </a:cubicBezTo>
                  <a:cubicBezTo>
                    <a:pt x="84" y="40"/>
                    <a:pt x="82" y="40"/>
                    <a:pt x="80" y="39"/>
                  </a:cubicBezTo>
                  <a:cubicBezTo>
                    <a:pt x="77" y="38"/>
                    <a:pt x="75" y="37"/>
                    <a:pt x="72" y="36"/>
                  </a:cubicBezTo>
                  <a:cubicBezTo>
                    <a:pt x="68" y="36"/>
                    <a:pt x="64" y="35"/>
                    <a:pt x="61" y="34"/>
                  </a:cubicBezTo>
                  <a:cubicBezTo>
                    <a:pt x="57" y="32"/>
                    <a:pt x="55" y="29"/>
                    <a:pt x="55" y="25"/>
                  </a:cubicBezTo>
                  <a:cubicBezTo>
                    <a:pt x="55" y="23"/>
                    <a:pt x="55" y="22"/>
                    <a:pt x="56" y="21"/>
                  </a:cubicBezTo>
                  <a:cubicBezTo>
                    <a:pt x="57" y="19"/>
                    <a:pt x="58" y="17"/>
                    <a:pt x="58" y="15"/>
                  </a:cubicBezTo>
                  <a:cubicBezTo>
                    <a:pt x="58" y="11"/>
                    <a:pt x="57" y="8"/>
                    <a:pt x="60" y="5"/>
                  </a:cubicBezTo>
                  <a:cubicBezTo>
                    <a:pt x="61" y="4"/>
                    <a:pt x="65" y="1"/>
                    <a:pt x="63" y="1"/>
                  </a:cubicBezTo>
                  <a:cubicBezTo>
                    <a:pt x="62" y="0"/>
                    <a:pt x="59" y="3"/>
                    <a:pt x="58" y="4"/>
                  </a:cubicBezTo>
                  <a:cubicBezTo>
                    <a:pt x="57" y="5"/>
                    <a:pt x="56" y="6"/>
                    <a:pt x="55" y="6"/>
                  </a:cubicBezTo>
                  <a:cubicBezTo>
                    <a:pt x="53" y="7"/>
                    <a:pt x="52" y="7"/>
                    <a:pt x="50" y="9"/>
                  </a:cubicBezTo>
                  <a:cubicBezTo>
                    <a:pt x="49" y="10"/>
                    <a:pt x="48" y="11"/>
                    <a:pt x="47" y="12"/>
                  </a:cubicBezTo>
                  <a:cubicBezTo>
                    <a:pt x="45" y="13"/>
                    <a:pt x="45" y="13"/>
                    <a:pt x="44" y="15"/>
                  </a:cubicBezTo>
                  <a:cubicBezTo>
                    <a:pt x="44" y="16"/>
                    <a:pt x="42" y="17"/>
                    <a:pt x="41" y="18"/>
                  </a:cubicBezTo>
                  <a:cubicBezTo>
                    <a:pt x="39" y="19"/>
                    <a:pt x="38" y="20"/>
                    <a:pt x="36" y="21"/>
                  </a:cubicBezTo>
                  <a:cubicBezTo>
                    <a:pt x="34" y="22"/>
                    <a:pt x="36" y="22"/>
                    <a:pt x="36" y="23"/>
                  </a:cubicBezTo>
                  <a:cubicBezTo>
                    <a:pt x="33" y="25"/>
                    <a:pt x="29" y="26"/>
                    <a:pt x="26" y="28"/>
                  </a:cubicBezTo>
                  <a:cubicBezTo>
                    <a:pt x="24" y="29"/>
                    <a:pt x="19" y="30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17" y="35"/>
                    <a:pt x="13" y="38"/>
                    <a:pt x="9" y="41"/>
                  </a:cubicBezTo>
                  <a:cubicBezTo>
                    <a:pt x="6" y="44"/>
                    <a:pt x="0" y="50"/>
                    <a:pt x="2" y="55"/>
                  </a:cubicBezTo>
                  <a:cubicBezTo>
                    <a:pt x="5" y="53"/>
                    <a:pt x="8" y="49"/>
                    <a:pt x="11" y="46"/>
                  </a:cubicBezTo>
                  <a:cubicBezTo>
                    <a:pt x="14" y="44"/>
                    <a:pt x="16" y="41"/>
                    <a:pt x="19" y="39"/>
                  </a:cubicBezTo>
                  <a:cubicBezTo>
                    <a:pt x="20" y="38"/>
                    <a:pt x="26" y="36"/>
                    <a:pt x="27" y="34"/>
                  </a:cubicBezTo>
                  <a:cubicBezTo>
                    <a:pt x="23" y="43"/>
                    <a:pt x="35" y="39"/>
                    <a:pt x="39" y="38"/>
                  </a:cubicBezTo>
                  <a:cubicBezTo>
                    <a:pt x="44" y="36"/>
                    <a:pt x="50" y="33"/>
                    <a:pt x="50" y="41"/>
                  </a:cubicBezTo>
                  <a:cubicBezTo>
                    <a:pt x="51" y="47"/>
                    <a:pt x="39" y="64"/>
                    <a:pt x="45" y="69"/>
                  </a:cubicBezTo>
                  <a:cubicBezTo>
                    <a:pt x="48" y="72"/>
                    <a:pt x="50" y="69"/>
                    <a:pt x="51" y="66"/>
                  </a:cubicBezTo>
                  <a:cubicBezTo>
                    <a:pt x="53" y="62"/>
                    <a:pt x="52" y="56"/>
                    <a:pt x="55" y="52"/>
                  </a:cubicBezTo>
                  <a:cubicBezTo>
                    <a:pt x="57" y="50"/>
                    <a:pt x="62" y="47"/>
                    <a:pt x="65" y="49"/>
                  </a:cubicBezTo>
                  <a:cubicBezTo>
                    <a:pt x="66" y="50"/>
                    <a:pt x="63" y="67"/>
                    <a:pt x="64" y="67"/>
                  </a:cubicBezTo>
                  <a:cubicBezTo>
                    <a:pt x="64" y="66"/>
                    <a:pt x="66" y="66"/>
                    <a:pt x="66" y="66"/>
                  </a:cubicBezTo>
                  <a:cubicBezTo>
                    <a:pt x="65" y="73"/>
                    <a:pt x="53" y="97"/>
                    <a:pt x="65" y="101"/>
                  </a:cubicBezTo>
                  <a:cubicBezTo>
                    <a:pt x="73" y="103"/>
                    <a:pt x="63" y="75"/>
                    <a:pt x="71" y="73"/>
                  </a:cubicBezTo>
                  <a:cubicBezTo>
                    <a:pt x="73" y="72"/>
                    <a:pt x="73" y="76"/>
                    <a:pt x="76" y="74"/>
                  </a:cubicBezTo>
                  <a:cubicBezTo>
                    <a:pt x="78" y="73"/>
                    <a:pt x="77" y="69"/>
                    <a:pt x="77" y="67"/>
                  </a:cubicBezTo>
                  <a:cubicBezTo>
                    <a:pt x="77" y="63"/>
                    <a:pt x="76" y="57"/>
                    <a:pt x="82" y="56"/>
                  </a:cubicBezTo>
                  <a:cubicBezTo>
                    <a:pt x="87" y="55"/>
                    <a:pt x="90" y="61"/>
                    <a:pt x="90" y="66"/>
                  </a:cubicBezTo>
                  <a:cubicBezTo>
                    <a:pt x="90" y="69"/>
                    <a:pt x="84" y="77"/>
                    <a:pt x="89" y="77"/>
                  </a:cubicBezTo>
                  <a:cubicBezTo>
                    <a:pt x="90" y="77"/>
                    <a:pt x="93" y="74"/>
                    <a:pt x="94" y="73"/>
                  </a:cubicBezTo>
                  <a:cubicBezTo>
                    <a:pt x="99" y="66"/>
                    <a:pt x="94" y="56"/>
                    <a:pt x="93" y="4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1" name="Freeform 6167"/>
            <p:cNvSpPr>
              <a:spLocks noChangeArrowheads="1"/>
            </p:cNvSpPr>
            <p:nvPr/>
          </p:nvSpPr>
          <p:spPr bwMode="auto">
            <a:xfrm>
              <a:off x="153988" y="9906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0 w 11"/>
                <a:gd name="T3" fmla="*/ 2147483647 h 6"/>
                <a:gd name="T4" fmla="*/ 0 60000 65536"/>
                <a:gd name="T5" fmla="*/ 0 60000 65536"/>
                <a:gd name="T6" fmla="*/ 0 w 11"/>
                <a:gd name="T7" fmla="*/ 0 h 6"/>
                <a:gd name="T8" fmla="*/ 11 w 1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">
                  <a:moveTo>
                    <a:pt x="11" y="6"/>
                  </a:moveTo>
                  <a:cubicBezTo>
                    <a:pt x="11" y="2"/>
                    <a:pt x="4" y="0"/>
                    <a:pt x="0" y="1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2" name="Freeform 6168"/>
            <p:cNvSpPr>
              <a:spLocks noChangeArrowheads="1"/>
            </p:cNvSpPr>
            <p:nvPr/>
          </p:nvSpPr>
          <p:spPr bwMode="auto">
            <a:xfrm>
              <a:off x="158750" y="931863"/>
              <a:ext cx="50800" cy="49213"/>
            </a:xfrm>
            <a:custGeom>
              <a:avLst/>
              <a:gdLst>
                <a:gd name="T0" fmla="*/ 2147483647 w 40"/>
                <a:gd name="T1" fmla="*/ 2147483647 h 37"/>
                <a:gd name="T2" fmla="*/ 2147483647 w 40"/>
                <a:gd name="T3" fmla="*/ 2147483647 h 37"/>
                <a:gd name="T4" fmla="*/ 2147483647 w 40"/>
                <a:gd name="T5" fmla="*/ 2147483647 h 37"/>
                <a:gd name="T6" fmla="*/ 2147483647 w 40"/>
                <a:gd name="T7" fmla="*/ 2147483647 h 37"/>
                <a:gd name="T8" fmla="*/ 2147483647 w 40"/>
                <a:gd name="T9" fmla="*/ 2147483647 h 37"/>
                <a:gd name="T10" fmla="*/ 2147483647 w 40"/>
                <a:gd name="T11" fmla="*/ 2147483647 h 37"/>
                <a:gd name="T12" fmla="*/ 2147483647 w 40"/>
                <a:gd name="T13" fmla="*/ 2147483647 h 37"/>
                <a:gd name="T14" fmla="*/ 2147483647 w 40"/>
                <a:gd name="T15" fmla="*/ 2147483647 h 37"/>
                <a:gd name="T16" fmla="*/ 2147483647 w 40"/>
                <a:gd name="T17" fmla="*/ 2147483647 h 37"/>
                <a:gd name="T18" fmla="*/ 2147483647 w 40"/>
                <a:gd name="T19" fmla="*/ 2147483647 h 37"/>
                <a:gd name="T20" fmla="*/ 2147483647 w 40"/>
                <a:gd name="T21" fmla="*/ 2147483647 h 37"/>
                <a:gd name="T22" fmla="*/ 2147483647 w 40"/>
                <a:gd name="T23" fmla="*/ 2147483647 h 37"/>
                <a:gd name="T24" fmla="*/ 2147483647 w 40"/>
                <a:gd name="T25" fmla="*/ 2147483647 h 37"/>
                <a:gd name="T26" fmla="*/ 2147483647 w 40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7"/>
                <a:gd name="T44" fmla="*/ 40 w 4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7">
                  <a:moveTo>
                    <a:pt x="17" y="11"/>
                  </a:moveTo>
                  <a:cubicBezTo>
                    <a:pt x="17" y="9"/>
                    <a:pt x="16" y="8"/>
                    <a:pt x="15" y="6"/>
                  </a:cubicBezTo>
                  <a:cubicBezTo>
                    <a:pt x="15" y="2"/>
                    <a:pt x="17" y="0"/>
                    <a:pt x="21" y="2"/>
                  </a:cubicBezTo>
                  <a:cubicBezTo>
                    <a:pt x="22" y="4"/>
                    <a:pt x="23" y="5"/>
                    <a:pt x="24" y="7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5"/>
                    <a:pt x="40" y="18"/>
                    <a:pt x="39" y="23"/>
                  </a:cubicBezTo>
                  <a:cubicBezTo>
                    <a:pt x="39" y="28"/>
                    <a:pt x="34" y="27"/>
                    <a:pt x="31" y="26"/>
                  </a:cubicBezTo>
                  <a:cubicBezTo>
                    <a:pt x="27" y="25"/>
                    <a:pt x="23" y="21"/>
                    <a:pt x="19" y="24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0"/>
                    <a:pt x="10" y="31"/>
                    <a:pt x="8" y="33"/>
                  </a:cubicBezTo>
                  <a:cubicBezTo>
                    <a:pt x="6" y="35"/>
                    <a:pt x="5" y="37"/>
                    <a:pt x="3" y="33"/>
                  </a:cubicBezTo>
                  <a:cubicBezTo>
                    <a:pt x="0" y="27"/>
                    <a:pt x="8" y="23"/>
                    <a:pt x="12" y="19"/>
                  </a:cubicBezTo>
                  <a:cubicBezTo>
                    <a:pt x="13" y="17"/>
                    <a:pt x="16" y="16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3" name="Freeform 6169"/>
            <p:cNvSpPr>
              <a:spLocks noChangeArrowheads="1"/>
            </p:cNvSpPr>
            <p:nvPr/>
          </p:nvSpPr>
          <p:spPr bwMode="auto">
            <a:xfrm>
              <a:off x="303213" y="1028700"/>
              <a:ext cx="44450" cy="63500"/>
            </a:xfrm>
            <a:custGeom>
              <a:avLst/>
              <a:gdLst>
                <a:gd name="T0" fmla="*/ 2147483647 w 34"/>
                <a:gd name="T1" fmla="*/ 2147483647 h 49"/>
                <a:gd name="T2" fmla="*/ 2147483647 w 34"/>
                <a:gd name="T3" fmla="*/ 2147483647 h 49"/>
                <a:gd name="T4" fmla="*/ 2147483647 w 34"/>
                <a:gd name="T5" fmla="*/ 2147483647 h 49"/>
                <a:gd name="T6" fmla="*/ 0 w 34"/>
                <a:gd name="T7" fmla="*/ 2147483647 h 49"/>
                <a:gd name="T8" fmla="*/ 2147483647 w 34"/>
                <a:gd name="T9" fmla="*/ 2147483647 h 49"/>
                <a:gd name="T10" fmla="*/ 2147483647 w 34"/>
                <a:gd name="T11" fmla="*/ 2147483647 h 49"/>
                <a:gd name="T12" fmla="*/ 2147483647 w 34"/>
                <a:gd name="T13" fmla="*/ 2147483647 h 49"/>
                <a:gd name="T14" fmla="*/ 2147483647 w 34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9"/>
                <a:gd name="T26" fmla="*/ 34 w 3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9">
                  <a:moveTo>
                    <a:pt x="23" y="15"/>
                  </a:moveTo>
                  <a:cubicBezTo>
                    <a:pt x="23" y="20"/>
                    <a:pt x="24" y="22"/>
                    <a:pt x="22" y="27"/>
                  </a:cubicBezTo>
                  <a:cubicBezTo>
                    <a:pt x="19" y="31"/>
                    <a:pt x="15" y="34"/>
                    <a:pt x="11" y="38"/>
                  </a:cubicBezTo>
                  <a:cubicBezTo>
                    <a:pt x="8" y="41"/>
                    <a:pt x="4" y="46"/>
                    <a:pt x="0" y="49"/>
                  </a:cubicBezTo>
                  <a:cubicBezTo>
                    <a:pt x="0" y="38"/>
                    <a:pt x="14" y="29"/>
                    <a:pt x="14" y="18"/>
                  </a:cubicBezTo>
                  <a:cubicBezTo>
                    <a:pt x="14" y="12"/>
                    <a:pt x="11" y="8"/>
                    <a:pt x="17" y="3"/>
                  </a:cubicBezTo>
                  <a:cubicBezTo>
                    <a:pt x="20" y="1"/>
                    <a:pt x="30" y="0"/>
                    <a:pt x="34" y="2"/>
                  </a:cubicBezTo>
                  <a:cubicBezTo>
                    <a:pt x="33" y="9"/>
                    <a:pt x="24" y="7"/>
                    <a:pt x="23" y="1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4" name="Freeform 6170"/>
            <p:cNvSpPr>
              <a:spLocks noChangeArrowheads="1"/>
            </p:cNvSpPr>
            <p:nvPr/>
          </p:nvSpPr>
          <p:spPr bwMode="auto">
            <a:xfrm>
              <a:off x="223838" y="771525"/>
              <a:ext cx="96838" cy="65088"/>
            </a:xfrm>
            <a:custGeom>
              <a:avLst/>
              <a:gdLst>
                <a:gd name="T0" fmla="*/ 2147483647 w 75"/>
                <a:gd name="T1" fmla="*/ 2147483647 h 50"/>
                <a:gd name="T2" fmla="*/ 2147483647 w 75"/>
                <a:gd name="T3" fmla="*/ 2147483647 h 50"/>
                <a:gd name="T4" fmla="*/ 2147483647 w 75"/>
                <a:gd name="T5" fmla="*/ 2147483647 h 50"/>
                <a:gd name="T6" fmla="*/ 2147483647 w 75"/>
                <a:gd name="T7" fmla="*/ 2147483647 h 50"/>
                <a:gd name="T8" fmla="*/ 2147483647 w 75"/>
                <a:gd name="T9" fmla="*/ 2147483647 h 50"/>
                <a:gd name="T10" fmla="*/ 2147483647 w 75"/>
                <a:gd name="T11" fmla="*/ 2147483647 h 50"/>
                <a:gd name="T12" fmla="*/ 2147483647 w 75"/>
                <a:gd name="T13" fmla="*/ 2147483647 h 50"/>
                <a:gd name="T14" fmla="*/ 2147483647 w 75"/>
                <a:gd name="T15" fmla="*/ 2147483647 h 50"/>
                <a:gd name="T16" fmla="*/ 2147483647 w 75"/>
                <a:gd name="T17" fmla="*/ 2147483647 h 50"/>
                <a:gd name="T18" fmla="*/ 2147483647 w 75"/>
                <a:gd name="T19" fmla="*/ 2147483647 h 50"/>
                <a:gd name="T20" fmla="*/ 2147483647 w 75"/>
                <a:gd name="T21" fmla="*/ 2147483647 h 50"/>
                <a:gd name="T22" fmla="*/ 2147483647 w 75"/>
                <a:gd name="T23" fmla="*/ 2147483647 h 50"/>
                <a:gd name="T24" fmla="*/ 2147483647 w 75"/>
                <a:gd name="T25" fmla="*/ 2147483647 h 50"/>
                <a:gd name="T26" fmla="*/ 2147483647 w 75"/>
                <a:gd name="T27" fmla="*/ 2147483647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50"/>
                <a:gd name="T44" fmla="*/ 75 w 75"/>
                <a:gd name="T45" fmla="*/ 50 h 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50"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26" y="29"/>
                    <a:pt x="22" y="39"/>
                    <a:pt x="15" y="46"/>
                  </a:cubicBezTo>
                  <a:cubicBezTo>
                    <a:pt x="13" y="47"/>
                    <a:pt x="9" y="50"/>
                    <a:pt x="7" y="50"/>
                  </a:cubicBezTo>
                  <a:cubicBezTo>
                    <a:pt x="0" y="49"/>
                    <a:pt x="8" y="38"/>
                    <a:pt x="10" y="36"/>
                  </a:cubicBezTo>
                  <a:cubicBezTo>
                    <a:pt x="15" y="28"/>
                    <a:pt x="22" y="21"/>
                    <a:pt x="27" y="12"/>
                  </a:cubicBezTo>
                  <a:cubicBezTo>
                    <a:pt x="29" y="10"/>
                    <a:pt x="37" y="0"/>
                    <a:pt x="39" y="6"/>
                  </a:cubicBezTo>
                  <a:cubicBezTo>
                    <a:pt x="39" y="10"/>
                    <a:pt x="27" y="18"/>
                    <a:pt x="30" y="21"/>
                  </a:cubicBezTo>
                  <a:cubicBezTo>
                    <a:pt x="32" y="23"/>
                    <a:pt x="37" y="20"/>
                    <a:pt x="39" y="20"/>
                  </a:cubicBezTo>
                  <a:cubicBezTo>
                    <a:pt x="43" y="20"/>
                    <a:pt x="47" y="21"/>
                    <a:pt x="50" y="21"/>
                  </a:cubicBezTo>
                  <a:cubicBezTo>
                    <a:pt x="53" y="21"/>
                    <a:pt x="55" y="20"/>
                    <a:pt x="58" y="20"/>
                  </a:cubicBezTo>
                  <a:cubicBezTo>
                    <a:pt x="61" y="19"/>
                    <a:pt x="73" y="19"/>
                    <a:pt x="74" y="22"/>
                  </a:cubicBezTo>
                  <a:cubicBezTo>
                    <a:pt x="75" y="25"/>
                    <a:pt x="66" y="24"/>
                    <a:pt x="63" y="24"/>
                  </a:cubicBezTo>
                  <a:cubicBezTo>
                    <a:pt x="55" y="25"/>
                    <a:pt x="46" y="25"/>
                    <a:pt x="38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5" name="Freeform 6171"/>
            <p:cNvSpPr>
              <a:spLocks noChangeArrowheads="1"/>
            </p:cNvSpPr>
            <p:nvPr/>
          </p:nvSpPr>
          <p:spPr bwMode="auto">
            <a:xfrm>
              <a:off x="34925" y="846138"/>
              <a:ext cx="90488" cy="122238"/>
            </a:xfrm>
            <a:custGeom>
              <a:avLst/>
              <a:gdLst>
                <a:gd name="T0" fmla="*/ 2147483647 w 70"/>
                <a:gd name="T1" fmla="*/ 2147483647 h 95"/>
                <a:gd name="T2" fmla="*/ 2147483647 w 70"/>
                <a:gd name="T3" fmla="*/ 2147483647 h 95"/>
                <a:gd name="T4" fmla="*/ 2147483647 w 70"/>
                <a:gd name="T5" fmla="*/ 2147483647 h 95"/>
                <a:gd name="T6" fmla="*/ 2147483647 w 70"/>
                <a:gd name="T7" fmla="*/ 2147483647 h 95"/>
                <a:gd name="T8" fmla="*/ 2147483647 w 70"/>
                <a:gd name="T9" fmla="*/ 2147483647 h 95"/>
                <a:gd name="T10" fmla="*/ 2147483647 w 70"/>
                <a:gd name="T11" fmla="*/ 2147483647 h 95"/>
                <a:gd name="T12" fmla="*/ 2147483647 w 70"/>
                <a:gd name="T13" fmla="*/ 2147483647 h 95"/>
                <a:gd name="T14" fmla="*/ 2147483647 w 70"/>
                <a:gd name="T15" fmla="*/ 2147483647 h 95"/>
                <a:gd name="T16" fmla="*/ 2147483647 w 70"/>
                <a:gd name="T17" fmla="*/ 2147483647 h 95"/>
                <a:gd name="T18" fmla="*/ 2147483647 w 70"/>
                <a:gd name="T19" fmla="*/ 2147483647 h 95"/>
                <a:gd name="T20" fmla="*/ 2147483647 w 70"/>
                <a:gd name="T21" fmla="*/ 2147483647 h 95"/>
                <a:gd name="T22" fmla="*/ 2147483647 w 70"/>
                <a:gd name="T23" fmla="*/ 2147483647 h 95"/>
                <a:gd name="T24" fmla="*/ 2147483647 w 70"/>
                <a:gd name="T25" fmla="*/ 2147483647 h 95"/>
                <a:gd name="T26" fmla="*/ 2147483647 w 70"/>
                <a:gd name="T27" fmla="*/ 2147483647 h 95"/>
                <a:gd name="T28" fmla="*/ 2147483647 w 70"/>
                <a:gd name="T29" fmla="*/ 2147483647 h 95"/>
                <a:gd name="T30" fmla="*/ 2147483647 w 70"/>
                <a:gd name="T31" fmla="*/ 2147483647 h 95"/>
                <a:gd name="T32" fmla="*/ 2147483647 w 70"/>
                <a:gd name="T33" fmla="*/ 2147483647 h 95"/>
                <a:gd name="T34" fmla="*/ 2147483647 w 70"/>
                <a:gd name="T35" fmla="*/ 2147483647 h 95"/>
                <a:gd name="T36" fmla="*/ 2147483647 w 70"/>
                <a:gd name="T37" fmla="*/ 2147483647 h 95"/>
                <a:gd name="T38" fmla="*/ 2147483647 w 70"/>
                <a:gd name="T39" fmla="*/ 0 h 95"/>
                <a:gd name="T40" fmla="*/ 2147483647 w 70"/>
                <a:gd name="T41" fmla="*/ 2147483647 h 95"/>
                <a:gd name="T42" fmla="*/ 2147483647 w 70"/>
                <a:gd name="T43" fmla="*/ 2147483647 h 95"/>
                <a:gd name="T44" fmla="*/ 2147483647 w 70"/>
                <a:gd name="T45" fmla="*/ 2147483647 h 95"/>
                <a:gd name="T46" fmla="*/ 2147483647 w 70"/>
                <a:gd name="T47" fmla="*/ 2147483647 h 95"/>
                <a:gd name="T48" fmla="*/ 2147483647 w 70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95"/>
                <a:gd name="T77" fmla="*/ 70 w 70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95">
                  <a:moveTo>
                    <a:pt x="41" y="32"/>
                  </a:moveTo>
                  <a:cubicBezTo>
                    <a:pt x="41" y="39"/>
                    <a:pt x="51" y="43"/>
                    <a:pt x="57" y="43"/>
                  </a:cubicBezTo>
                  <a:cubicBezTo>
                    <a:pt x="64" y="44"/>
                    <a:pt x="70" y="44"/>
                    <a:pt x="63" y="51"/>
                  </a:cubicBezTo>
                  <a:cubicBezTo>
                    <a:pt x="58" y="54"/>
                    <a:pt x="52" y="54"/>
                    <a:pt x="47" y="56"/>
                  </a:cubicBezTo>
                  <a:cubicBezTo>
                    <a:pt x="41" y="59"/>
                    <a:pt x="36" y="65"/>
                    <a:pt x="33" y="69"/>
                  </a:cubicBezTo>
                  <a:cubicBezTo>
                    <a:pt x="32" y="71"/>
                    <a:pt x="29" y="75"/>
                    <a:pt x="28" y="75"/>
                  </a:cubicBezTo>
                  <a:cubicBezTo>
                    <a:pt x="25" y="75"/>
                    <a:pt x="25" y="71"/>
                    <a:pt x="26" y="69"/>
                  </a:cubicBezTo>
                  <a:cubicBezTo>
                    <a:pt x="19" y="73"/>
                    <a:pt x="15" y="80"/>
                    <a:pt x="11" y="87"/>
                  </a:cubicBezTo>
                  <a:cubicBezTo>
                    <a:pt x="10" y="90"/>
                    <a:pt x="8" y="95"/>
                    <a:pt x="4" y="92"/>
                  </a:cubicBezTo>
                  <a:cubicBezTo>
                    <a:pt x="0" y="89"/>
                    <a:pt x="6" y="83"/>
                    <a:pt x="8" y="80"/>
                  </a:cubicBezTo>
                  <a:cubicBezTo>
                    <a:pt x="11" y="76"/>
                    <a:pt x="14" y="73"/>
                    <a:pt x="18" y="69"/>
                  </a:cubicBezTo>
                  <a:cubicBezTo>
                    <a:pt x="19" y="68"/>
                    <a:pt x="21" y="67"/>
                    <a:pt x="22" y="65"/>
                  </a:cubicBezTo>
                  <a:cubicBezTo>
                    <a:pt x="23" y="64"/>
                    <a:pt x="22" y="62"/>
                    <a:pt x="22" y="61"/>
                  </a:cubicBezTo>
                  <a:cubicBezTo>
                    <a:pt x="24" y="57"/>
                    <a:pt x="30" y="56"/>
                    <a:pt x="32" y="53"/>
                  </a:cubicBezTo>
                  <a:cubicBezTo>
                    <a:pt x="34" y="49"/>
                    <a:pt x="27" y="41"/>
                    <a:pt x="24" y="38"/>
                  </a:cubicBezTo>
                  <a:cubicBezTo>
                    <a:pt x="20" y="34"/>
                    <a:pt x="12" y="32"/>
                    <a:pt x="9" y="27"/>
                  </a:cubicBezTo>
                  <a:cubicBezTo>
                    <a:pt x="12" y="22"/>
                    <a:pt x="24" y="32"/>
                    <a:pt x="28" y="31"/>
                  </a:cubicBezTo>
                  <a:cubicBezTo>
                    <a:pt x="26" y="24"/>
                    <a:pt x="30" y="23"/>
                    <a:pt x="33" y="18"/>
                  </a:cubicBezTo>
                  <a:cubicBezTo>
                    <a:pt x="34" y="16"/>
                    <a:pt x="35" y="13"/>
                    <a:pt x="36" y="11"/>
                  </a:cubicBezTo>
                  <a:cubicBezTo>
                    <a:pt x="38" y="8"/>
                    <a:pt x="44" y="0"/>
                    <a:pt x="47" y="0"/>
                  </a:cubicBezTo>
                  <a:cubicBezTo>
                    <a:pt x="48" y="4"/>
                    <a:pt x="44" y="10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7"/>
                    <a:pt x="42" y="19"/>
                    <a:pt x="42" y="22"/>
                  </a:cubicBezTo>
                  <a:cubicBezTo>
                    <a:pt x="42" y="25"/>
                    <a:pt x="41" y="28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6" name="Freeform 6172"/>
            <p:cNvSpPr>
              <a:spLocks noChangeArrowheads="1"/>
            </p:cNvSpPr>
            <p:nvPr/>
          </p:nvSpPr>
          <p:spPr bwMode="auto">
            <a:xfrm>
              <a:off x="174625" y="825500"/>
              <a:ext cx="117475" cy="65088"/>
            </a:xfrm>
            <a:custGeom>
              <a:avLst/>
              <a:gdLst>
                <a:gd name="T0" fmla="*/ 2147483647 w 91"/>
                <a:gd name="T1" fmla="*/ 2147483647 h 51"/>
                <a:gd name="T2" fmla="*/ 2147483647 w 91"/>
                <a:gd name="T3" fmla="*/ 2147483647 h 51"/>
                <a:gd name="T4" fmla="*/ 2147483647 w 91"/>
                <a:gd name="T5" fmla="*/ 2147483647 h 51"/>
                <a:gd name="T6" fmla="*/ 2147483647 w 91"/>
                <a:gd name="T7" fmla="*/ 2147483647 h 51"/>
                <a:gd name="T8" fmla="*/ 2147483647 w 91"/>
                <a:gd name="T9" fmla="*/ 2147483647 h 51"/>
                <a:gd name="T10" fmla="*/ 2147483647 w 91"/>
                <a:gd name="T11" fmla="*/ 2147483647 h 51"/>
                <a:gd name="T12" fmla="*/ 2147483647 w 91"/>
                <a:gd name="T13" fmla="*/ 2147483647 h 51"/>
                <a:gd name="T14" fmla="*/ 2147483647 w 91"/>
                <a:gd name="T15" fmla="*/ 2147483647 h 51"/>
                <a:gd name="T16" fmla="*/ 2147483647 w 91"/>
                <a:gd name="T17" fmla="*/ 2147483647 h 51"/>
                <a:gd name="T18" fmla="*/ 2147483647 w 91"/>
                <a:gd name="T19" fmla="*/ 2147483647 h 51"/>
                <a:gd name="T20" fmla="*/ 2147483647 w 91"/>
                <a:gd name="T21" fmla="*/ 2147483647 h 51"/>
                <a:gd name="T22" fmla="*/ 2147483647 w 91"/>
                <a:gd name="T23" fmla="*/ 2147483647 h 51"/>
                <a:gd name="T24" fmla="*/ 2147483647 w 91"/>
                <a:gd name="T25" fmla="*/ 2147483647 h 51"/>
                <a:gd name="T26" fmla="*/ 2147483647 w 91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1"/>
                <a:gd name="T43" fmla="*/ 0 h 51"/>
                <a:gd name="T44" fmla="*/ 91 w 91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1" h="51">
                  <a:moveTo>
                    <a:pt x="32" y="27"/>
                  </a:moveTo>
                  <a:cubicBezTo>
                    <a:pt x="33" y="26"/>
                    <a:pt x="34" y="26"/>
                    <a:pt x="35" y="26"/>
                  </a:cubicBezTo>
                  <a:cubicBezTo>
                    <a:pt x="37" y="25"/>
                    <a:pt x="38" y="23"/>
                    <a:pt x="40" y="21"/>
                  </a:cubicBezTo>
                  <a:cubicBezTo>
                    <a:pt x="45" y="16"/>
                    <a:pt x="52" y="16"/>
                    <a:pt x="57" y="13"/>
                  </a:cubicBezTo>
                  <a:cubicBezTo>
                    <a:pt x="62" y="11"/>
                    <a:pt x="66" y="9"/>
                    <a:pt x="70" y="8"/>
                  </a:cubicBezTo>
                  <a:cubicBezTo>
                    <a:pt x="76" y="6"/>
                    <a:pt x="91" y="0"/>
                    <a:pt x="87" y="12"/>
                  </a:cubicBezTo>
                  <a:cubicBezTo>
                    <a:pt x="84" y="21"/>
                    <a:pt x="70" y="15"/>
                    <a:pt x="68" y="23"/>
                  </a:cubicBezTo>
                  <a:cubicBezTo>
                    <a:pt x="68" y="27"/>
                    <a:pt x="70" y="49"/>
                    <a:pt x="61" y="42"/>
                  </a:cubicBezTo>
                  <a:cubicBezTo>
                    <a:pt x="58" y="39"/>
                    <a:pt x="59" y="33"/>
                    <a:pt x="57" y="30"/>
                  </a:cubicBezTo>
                  <a:cubicBezTo>
                    <a:pt x="52" y="20"/>
                    <a:pt x="35" y="30"/>
                    <a:pt x="29" y="35"/>
                  </a:cubicBezTo>
                  <a:cubicBezTo>
                    <a:pt x="26" y="37"/>
                    <a:pt x="11" y="51"/>
                    <a:pt x="7" y="48"/>
                  </a:cubicBezTo>
                  <a:cubicBezTo>
                    <a:pt x="0" y="42"/>
                    <a:pt x="21" y="35"/>
                    <a:pt x="24" y="33"/>
                  </a:cubicBezTo>
                  <a:cubicBezTo>
                    <a:pt x="27" y="32"/>
                    <a:pt x="27" y="31"/>
                    <a:pt x="29" y="28"/>
                  </a:cubicBezTo>
                  <a:cubicBezTo>
                    <a:pt x="30" y="27"/>
                    <a:pt x="31" y="27"/>
                    <a:pt x="32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7" name="Freeform 6173"/>
            <p:cNvSpPr>
              <a:spLocks noChangeArrowheads="1"/>
            </p:cNvSpPr>
            <p:nvPr/>
          </p:nvSpPr>
          <p:spPr bwMode="auto">
            <a:xfrm>
              <a:off x="200025" y="962025"/>
              <a:ext cx="55563" cy="38100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0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9"/>
                <a:gd name="T56" fmla="*/ 43 w 43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9"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6" y="12"/>
                    <a:pt x="40" y="14"/>
                    <a:pt x="42" y="19"/>
                  </a:cubicBezTo>
                  <a:cubicBezTo>
                    <a:pt x="43" y="23"/>
                    <a:pt x="43" y="29"/>
                    <a:pt x="38" y="29"/>
                  </a:cubicBezTo>
                  <a:cubicBezTo>
                    <a:pt x="34" y="28"/>
                    <a:pt x="36" y="25"/>
                    <a:pt x="34" y="24"/>
                  </a:cubicBezTo>
                  <a:cubicBezTo>
                    <a:pt x="32" y="22"/>
                    <a:pt x="30" y="22"/>
                    <a:pt x="28" y="21"/>
                  </a:cubicBezTo>
                  <a:cubicBezTo>
                    <a:pt x="25" y="20"/>
                    <a:pt x="23" y="19"/>
                    <a:pt x="21" y="16"/>
                  </a:cubicBezTo>
                  <a:cubicBezTo>
                    <a:pt x="21" y="16"/>
                    <a:pt x="20" y="12"/>
                    <a:pt x="19" y="13"/>
                  </a:cubicBezTo>
                  <a:cubicBezTo>
                    <a:pt x="17" y="13"/>
                    <a:pt x="18" y="17"/>
                    <a:pt x="15" y="18"/>
                  </a:cubicBezTo>
                  <a:cubicBezTo>
                    <a:pt x="14" y="18"/>
                    <a:pt x="13" y="17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6" y="21"/>
                    <a:pt x="5" y="26"/>
                    <a:pt x="3" y="27"/>
                  </a:cubicBezTo>
                  <a:cubicBezTo>
                    <a:pt x="1" y="28"/>
                    <a:pt x="0" y="22"/>
                    <a:pt x="0" y="20"/>
                  </a:cubicBezTo>
                  <a:cubicBezTo>
                    <a:pt x="2" y="16"/>
                    <a:pt x="5" y="12"/>
                    <a:pt x="9" y="10"/>
                  </a:cubicBezTo>
                  <a:cubicBezTo>
                    <a:pt x="13" y="7"/>
                    <a:pt x="17" y="7"/>
                    <a:pt x="20" y="4"/>
                  </a:cubicBezTo>
                  <a:cubicBezTo>
                    <a:pt x="21" y="3"/>
                    <a:pt x="21" y="0"/>
                    <a:pt x="23" y="3"/>
                  </a:cubicBezTo>
                  <a:cubicBezTo>
                    <a:pt x="25" y="4"/>
                    <a:pt x="24" y="7"/>
                    <a:pt x="26" y="9"/>
                  </a:cubicBezTo>
                  <a:cubicBezTo>
                    <a:pt x="27" y="10"/>
                    <a:pt x="28" y="10"/>
                    <a:pt x="30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8" name="Freeform 6174"/>
            <p:cNvSpPr>
              <a:spLocks noChangeArrowheads="1"/>
            </p:cNvSpPr>
            <p:nvPr/>
          </p:nvSpPr>
          <p:spPr bwMode="auto">
            <a:xfrm>
              <a:off x="177800" y="882650"/>
              <a:ext cx="98425" cy="87313"/>
            </a:xfrm>
            <a:custGeom>
              <a:avLst/>
              <a:gdLst>
                <a:gd name="T0" fmla="*/ 2147483647 w 76"/>
                <a:gd name="T1" fmla="*/ 2147483647 h 67"/>
                <a:gd name="T2" fmla="*/ 2147483647 w 76"/>
                <a:gd name="T3" fmla="*/ 2147483647 h 67"/>
                <a:gd name="T4" fmla="*/ 2147483647 w 76"/>
                <a:gd name="T5" fmla="*/ 2147483647 h 67"/>
                <a:gd name="T6" fmla="*/ 2147483647 w 76"/>
                <a:gd name="T7" fmla="*/ 2147483647 h 67"/>
                <a:gd name="T8" fmla="*/ 2147483647 w 76"/>
                <a:gd name="T9" fmla="*/ 2147483647 h 67"/>
                <a:gd name="T10" fmla="*/ 2147483647 w 76"/>
                <a:gd name="T11" fmla="*/ 2147483647 h 67"/>
                <a:gd name="T12" fmla="*/ 2147483647 w 76"/>
                <a:gd name="T13" fmla="*/ 2147483647 h 67"/>
                <a:gd name="T14" fmla="*/ 2147483647 w 76"/>
                <a:gd name="T15" fmla="*/ 2147483647 h 67"/>
                <a:gd name="T16" fmla="*/ 2147483647 w 76"/>
                <a:gd name="T17" fmla="*/ 2147483647 h 67"/>
                <a:gd name="T18" fmla="*/ 2147483647 w 76"/>
                <a:gd name="T19" fmla="*/ 2147483647 h 67"/>
                <a:gd name="T20" fmla="*/ 2147483647 w 76"/>
                <a:gd name="T21" fmla="*/ 2147483647 h 67"/>
                <a:gd name="T22" fmla="*/ 2147483647 w 76"/>
                <a:gd name="T23" fmla="*/ 2147483647 h 67"/>
                <a:gd name="T24" fmla="*/ 2147483647 w 76"/>
                <a:gd name="T25" fmla="*/ 2147483647 h 67"/>
                <a:gd name="T26" fmla="*/ 2147483647 w 76"/>
                <a:gd name="T27" fmla="*/ 2147483647 h 67"/>
                <a:gd name="T28" fmla="*/ 2147483647 w 76"/>
                <a:gd name="T29" fmla="*/ 2147483647 h 67"/>
                <a:gd name="T30" fmla="*/ 2147483647 w 76"/>
                <a:gd name="T31" fmla="*/ 2147483647 h 67"/>
                <a:gd name="T32" fmla="*/ 2147483647 w 76"/>
                <a:gd name="T33" fmla="*/ 2147483647 h 67"/>
                <a:gd name="T34" fmla="*/ 2147483647 w 76"/>
                <a:gd name="T35" fmla="*/ 2147483647 h 67"/>
                <a:gd name="T36" fmla="*/ 2147483647 w 76"/>
                <a:gd name="T37" fmla="*/ 2147483647 h 67"/>
                <a:gd name="T38" fmla="*/ 2147483647 w 76"/>
                <a:gd name="T39" fmla="*/ 2147483647 h 67"/>
                <a:gd name="T40" fmla="*/ 2147483647 w 76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67"/>
                <a:gd name="T65" fmla="*/ 76 w 7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67">
                  <a:moveTo>
                    <a:pt x="23" y="38"/>
                  </a:moveTo>
                  <a:cubicBezTo>
                    <a:pt x="20" y="35"/>
                    <a:pt x="17" y="31"/>
                    <a:pt x="17" y="26"/>
                  </a:cubicBezTo>
                  <a:cubicBezTo>
                    <a:pt x="17" y="23"/>
                    <a:pt x="18" y="21"/>
                    <a:pt x="16" y="18"/>
                  </a:cubicBezTo>
                  <a:cubicBezTo>
                    <a:pt x="15" y="19"/>
                    <a:pt x="14" y="18"/>
                    <a:pt x="13" y="19"/>
                  </a:cubicBezTo>
                  <a:cubicBezTo>
                    <a:pt x="13" y="12"/>
                    <a:pt x="22" y="8"/>
                    <a:pt x="25" y="2"/>
                  </a:cubicBezTo>
                  <a:cubicBezTo>
                    <a:pt x="20" y="0"/>
                    <a:pt x="7" y="9"/>
                    <a:pt x="4" y="13"/>
                  </a:cubicBezTo>
                  <a:cubicBezTo>
                    <a:pt x="0" y="20"/>
                    <a:pt x="12" y="38"/>
                    <a:pt x="17" y="43"/>
                  </a:cubicBezTo>
                  <a:cubicBezTo>
                    <a:pt x="19" y="46"/>
                    <a:pt x="22" y="47"/>
                    <a:pt x="24" y="50"/>
                  </a:cubicBezTo>
                  <a:cubicBezTo>
                    <a:pt x="26" y="52"/>
                    <a:pt x="26" y="59"/>
                    <a:pt x="28" y="59"/>
                  </a:cubicBezTo>
                  <a:cubicBezTo>
                    <a:pt x="31" y="61"/>
                    <a:pt x="40" y="54"/>
                    <a:pt x="42" y="52"/>
                  </a:cubicBezTo>
                  <a:cubicBezTo>
                    <a:pt x="42" y="61"/>
                    <a:pt x="48" y="64"/>
                    <a:pt x="56" y="65"/>
                  </a:cubicBezTo>
                  <a:cubicBezTo>
                    <a:pt x="60" y="65"/>
                    <a:pt x="64" y="67"/>
                    <a:pt x="68" y="64"/>
                  </a:cubicBezTo>
                  <a:cubicBezTo>
                    <a:pt x="72" y="61"/>
                    <a:pt x="72" y="56"/>
                    <a:pt x="72" y="51"/>
                  </a:cubicBezTo>
                  <a:cubicBezTo>
                    <a:pt x="73" y="45"/>
                    <a:pt x="74" y="42"/>
                    <a:pt x="76" y="37"/>
                  </a:cubicBezTo>
                  <a:cubicBezTo>
                    <a:pt x="76" y="37"/>
                    <a:pt x="75" y="36"/>
                    <a:pt x="75" y="36"/>
                  </a:cubicBezTo>
                  <a:cubicBezTo>
                    <a:pt x="69" y="40"/>
                    <a:pt x="67" y="48"/>
                    <a:pt x="64" y="54"/>
                  </a:cubicBezTo>
                  <a:cubicBezTo>
                    <a:pt x="64" y="53"/>
                    <a:pt x="63" y="51"/>
                    <a:pt x="62" y="49"/>
                  </a:cubicBezTo>
                  <a:cubicBezTo>
                    <a:pt x="61" y="47"/>
                    <a:pt x="54" y="54"/>
                    <a:pt x="52" y="53"/>
                  </a:cubicBezTo>
                  <a:cubicBezTo>
                    <a:pt x="47" y="52"/>
                    <a:pt x="50" y="39"/>
                    <a:pt x="50" y="35"/>
                  </a:cubicBezTo>
                  <a:cubicBezTo>
                    <a:pt x="44" y="37"/>
                    <a:pt x="42" y="47"/>
                    <a:pt x="37" y="48"/>
                  </a:cubicBezTo>
                  <a:cubicBezTo>
                    <a:pt x="32" y="49"/>
                    <a:pt x="26" y="41"/>
                    <a:pt x="23" y="3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49" name="Freeform 6175"/>
            <p:cNvSpPr>
              <a:spLocks noChangeArrowheads="1"/>
            </p:cNvSpPr>
            <p:nvPr/>
          </p:nvSpPr>
          <p:spPr bwMode="auto">
            <a:xfrm>
              <a:off x="57150" y="1019175"/>
              <a:ext cx="112713" cy="92075"/>
            </a:xfrm>
            <a:custGeom>
              <a:avLst/>
              <a:gdLst>
                <a:gd name="T0" fmla="*/ 2147483647 w 87"/>
                <a:gd name="T1" fmla="*/ 0 h 71"/>
                <a:gd name="T2" fmla="*/ 2147483647 w 87"/>
                <a:gd name="T3" fmla="*/ 2147483647 h 71"/>
                <a:gd name="T4" fmla="*/ 2147483647 w 87"/>
                <a:gd name="T5" fmla="*/ 2147483647 h 71"/>
                <a:gd name="T6" fmla="*/ 2147483647 w 87"/>
                <a:gd name="T7" fmla="*/ 2147483647 h 71"/>
                <a:gd name="T8" fmla="*/ 2147483647 w 87"/>
                <a:gd name="T9" fmla="*/ 2147483647 h 71"/>
                <a:gd name="T10" fmla="*/ 2147483647 w 87"/>
                <a:gd name="T11" fmla="*/ 2147483647 h 71"/>
                <a:gd name="T12" fmla="*/ 2147483647 w 87"/>
                <a:gd name="T13" fmla="*/ 2147483647 h 71"/>
                <a:gd name="T14" fmla="*/ 2147483647 w 87"/>
                <a:gd name="T15" fmla="*/ 2147483647 h 71"/>
                <a:gd name="T16" fmla="*/ 2147483647 w 87"/>
                <a:gd name="T17" fmla="*/ 2147483647 h 71"/>
                <a:gd name="T18" fmla="*/ 2147483647 w 87"/>
                <a:gd name="T19" fmla="*/ 2147483647 h 71"/>
                <a:gd name="T20" fmla="*/ 2147483647 w 87"/>
                <a:gd name="T21" fmla="*/ 2147483647 h 71"/>
                <a:gd name="T22" fmla="*/ 2147483647 w 87"/>
                <a:gd name="T23" fmla="*/ 2147483647 h 71"/>
                <a:gd name="T24" fmla="*/ 2147483647 w 87"/>
                <a:gd name="T25" fmla="*/ 2147483647 h 71"/>
                <a:gd name="T26" fmla="*/ 2147483647 w 87"/>
                <a:gd name="T27" fmla="*/ 2147483647 h 71"/>
                <a:gd name="T28" fmla="*/ 2147483647 w 87"/>
                <a:gd name="T29" fmla="*/ 2147483647 h 71"/>
                <a:gd name="T30" fmla="*/ 2147483647 w 87"/>
                <a:gd name="T31" fmla="*/ 2147483647 h 71"/>
                <a:gd name="T32" fmla="*/ 2147483647 w 87"/>
                <a:gd name="T33" fmla="*/ 2147483647 h 71"/>
                <a:gd name="T34" fmla="*/ 2147483647 w 87"/>
                <a:gd name="T35" fmla="*/ 0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7"/>
                <a:gd name="T55" fmla="*/ 0 h 71"/>
                <a:gd name="T56" fmla="*/ 87 w 87"/>
                <a:gd name="T57" fmla="*/ 71 h 7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7" h="71">
                  <a:moveTo>
                    <a:pt x="20" y="0"/>
                  </a:moveTo>
                  <a:cubicBezTo>
                    <a:pt x="21" y="7"/>
                    <a:pt x="21" y="13"/>
                    <a:pt x="23" y="19"/>
                  </a:cubicBezTo>
                  <a:cubicBezTo>
                    <a:pt x="23" y="21"/>
                    <a:pt x="24" y="24"/>
                    <a:pt x="25" y="26"/>
                  </a:cubicBezTo>
                  <a:cubicBezTo>
                    <a:pt x="26" y="29"/>
                    <a:pt x="25" y="31"/>
                    <a:pt x="26" y="34"/>
                  </a:cubicBezTo>
                  <a:cubicBezTo>
                    <a:pt x="28" y="39"/>
                    <a:pt x="32" y="46"/>
                    <a:pt x="38" y="46"/>
                  </a:cubicBezTo>
                  <a:cubicBezTo>
                    <a:pt x="44" y="47"/>
                    <a:pt x="44" y="41"/>
                    <a:pt x="48" y="36"/>
                  </a:cubicBezTo>
                  <a:cubicBezTo>
                    <a:pt x="51" y="42"/>
                    <a:pt x="59" y="47"/>
                    <a:pt x="65" y="50"/>
                  </a:cubicBezTo>
                  <a:cubicBezTo>
                    <a:pt x="69" y="52"/>
                    <a:pt x="73" y="51"/>
                    <a:pt x="76" y="52"/>
                  </a:cubicBezTo>
                  <a:cubicBezTo>
                    <a:pt x="80" y="54"/>
                    <a:pt x="83" y="59"/>
                    <a:pt x="87" y="60"/>
                  </a:cubicBezTo>
                  <a:cubicBezTo>
                    <a:pt x="79" y="71"/>
                    <a:pt x="74" y="61"/>
                    <a:pt x="66" y="57"/>
                  </a:cubicBezTo>
                  <a:cubicBezTo>
                    <a:pt x="60" y="55"/>
                    <a:pt x="53" y="56"/>
                    <a:pt x="46" y="57"/>
                  </a:cubicBezTo>
                  <a:cubicBezTo>
                    <a:pt x="43" y="57"/>
                    <a:pt x="41" y="58"/>
                    <a:pt x="38" y="56"/>
                  </a:cubicBezTo>
                  <a:cubicBezTo>
                    <a:pt x="35" y="55"/>
                    <a:pt x="33" y="51"/>
                    <a:pt x="30" y="50"/>
                  </a:cubicBezTo>
                  <a:cubicBezTo>
                    <a:pt x="23" y="49"/>
                    <a:pt x="18" y="64"/>
                    <a:pt x="11" y="59"/>
                  </a:cubicBezTo>
                  <a:cubicBezTo>
                    <a:pt x="5" y="55"/>
                    <a:pt x="16" y="42"/>
                    <a:pt x="15" y="36"/>
                  </a:cubicBezTo>
                  <a:cubicBezTo>
                    <a:pt x="15" y="26"/>
                    <a:pt x="9" y="31"/>
                    <a:pt x="3" y="28"/>
                  </a:cubicBezTo>
                  <a:cubicBezTo>
                    <a:pt x="0" y="27"/>
                    <a:pt x="16" y="16"/>
                    <a:pt x="17" y="16"/>
                  </a:cubicBezTo>
                  <a:cubicBezTo>
                    <a:pt x="20" y="12"/>
                    <a:pt x="18" y="5"/>
                    <a:pt x="20" y="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0" name="Freeform 6176"/>
            <p:cNvSpPr>
              <a:spLocks noChangeArrowheads="1"/>
            </p:cNvSpPr>
            <p:nvPr/>
          </p:nvSpPr>
          <p:spPr bwMode="auto">
            <a:xfrm>
              <a:off x="219075" y="1023938"/>
              <a:ext cx="95250" cy="69850"/>
            </a:xfrm>
            <a:custGeom>
              <a:avLst/>
              <a:gdLst>
                <a:gd name="T0" fmla="*/ 2147483647 w 73"/>
                <a:gd name="T1" fmla="*/ 2147483647 h 53"/>
                <a:gd name="T2" fmla="*/ 2147483647 w 73"/>
                <a:gd name="T3" fmla="*/ 2147483647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2147483647 w 73"/>
                <a:gd name="T9" fmla="*/ 2147483647 h 53"/>
                <a:gd name="T10" fmla="*/ 2147483647 w 73"/>
                <a:gd name="T11" fmla="*/ 2147483647 h 53"/>
                <a:gd name="T12" fmla="*/ 2147483647 w 73"/>
                <a:gd name="T13" fmla="*/ 2147483647 h 53"/>
                <a:gd name="T14" fmla="*/ 2147483647 w 73"/>
                <a:gd name="T15" fmla="*/ 2147483647 h 53"/>
                <a:gd name="T16" fmla="*/ 2147483647 w 73"/>
                <a:gd name="T17" fmla="*/ 2147483647 h 53"/>
                <a:gd name="T18" fmla="*/ 2147483647 w 73"/>
                <a:gd name="T19" fmla="*/ 2147483647 h 53"/>
                <a:gd name="T20" fmla="*/ 2147483647 w 73"/>
                <a:gd name="T21" fmla="*/ 0 h 53"/>
                <a:gd name="T22" fmla="*/ 2147483647 w 73"/>
                <a:gd name="T23" fmla="*/ 2147483647 h 53"/>
                <a:gd name="T24" fmla="*/ 2147483647 w 73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53"/>
                <a:gd name="T41" fmla="*/ 73 w 7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53">
                  <a:moveTo>
                    <a:pt x="42" y="34"/>
                  </a:moveTo>
                  <a:cubicBezTo>
                    <a:pt x="41" y="39"/>
                    <a:pt x="22" y="28"/>
                    <a:pt x="20" y="26"/>
                  </a:cubicBezTo>
                  <a:cubicBezTo>
                    <a:pt x="14" y="20"/>
                    <a:pt x="8" y="12"/>
                    <a:pt x="1" y="7"/>
                  </a:cubicBezTo>
                  <a:cubicBezTo>
                    <a:pt x="0" y="18"/>
                    <a:pt x="14" y="29"/>
                    <a:pt x="21" y="36"/>
                  </a:cubicBezTo>
                  <a:cubicBezTo>
                    <a:pt x="25" y="40"/>
                    <a:pt x="30" y="44"/>
                    <a:pt x="35" y="46"/>
                  </a:cubicBezTo>
                  <a:cubicBezTo>
                    <a:pt x="40" y="47"/>
                    <a:pt x="42" y="47"/>
                    <a:pt x="46" y="49"/>
                  </a:cubicBezTo>
                  <a:cubicBezTo>
                    <a:pt x="52" y="53"/>
                    <a:pt x="54" y="53"/>
                    <a:pt x="57" y="47"/>
                  </a:cubicBezTo>
                  <a:cubicBezTo>
                    <a:pt x="58" y="42"/>
                    <a:pt x="58" y="42"/>
                    <a:pt x="62" y="39"/>
                  </a:cubicBezTo>
                  <a:cubicBezTo>
                    <a:pt x="65" y="36"/>
                    <a:pt x="69" y="33"/>
                    <a:pt x="69" y="28"/>
                  </a:cubicBezTo>
                  <a:cubicBezTo>
                    <a:pt x="70" y="23"/>
                    <a:pt x="66" y="18"/>
                    <a:pt x="68" y="12"/>
                  </a:cubicBezTo>
                  <a:cubicBezTo>
                    <a:pt x="69" y="8"/>
                    <a:pt x="73" y="5"/>
                    <a:pt x="72" y="0"/>
                  </a:cubicBezTo>
                  <a:cubicBezTo>
                    <a:pt x="63" y="4"/>
                    <a:pt x="59" y="46"/>
                    <a:pt x="43" y="31"/>
                  </a:cubicBezTo>
                  <a:cubicBezTo>
                    <a:pt x="43" y="32"/>
                    <a:pt x="42" y="33"/>
                    <a:pt x="42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1" name="Freeform 6177"/>
            <p:cNvSpPr>
              <a:spLocks noChangeArrowheads="1"/>
            </p:cNvSpPr>
            <p:nvPr/>
          </p:nvSpPr>
          <p:spPr bwMode="auto">
            <a:xfrm>
              <a:off x="85725" y="877888"/>
              <a:ext cx="80963" cy="95250"/>
            </a:xfrm>
            <a:custGeom>
              <a:avLst/>
              <a:gdLst>
                <a:gd name="T0" fmla="*/ 2147483647 w 62"/>
                <a:gd name="T1" fmla="*/ 2147483647 h 73"/>
                <a:gd name="T2" fmla="*/ 2147483647 w 62"/>
                <a:gd name="T3" fmla="*/ 2147483647 h 73"/>
                <a:gd name="T4" fmla="*/ 2147483647 w 62"/>
                <a:gd name="T5" fmla="*/ 2147483647 h 73"/>
                <a:gd name="T6" fmla="*/ 2147483647 w 62"/>
                <a:gd name="T7" fmla="*/ 2147483647 h 73"/>
                <a:gd name="T8" fmla="*/ 2147483647 w 62"/>
                <a:gd name="T9" fmla="*/ 2147483647 h 73"/>
                <a:gd name="T10" fmla="*/ 2147483647 w 62"/>
                <a:gd name="T11" fmla="*/ 2147483647 h 73"/>
                <a:gd name="T12" fmla="*/ 2147483647 w 62"/>
                <a:gd name="T13" fmla="*/ 2147483647 h 73"/>
                <a:gd name="T14" fmla="*/ 2147483647 w 62"/>
                <a:gd name="T15" fmla="*/ 2147483647 h 73"/>
                <a:gd name="T16" fmla="*/ 2147483647 w 62"/>
                <a:gd name="T17" fmla="*/ 2147483647 h 73"/>
                <a:gd name="T18" fmla="*/ 2147483647 w 62"/>
                <a:gd name="T19" fmla="*/ 2147483647 h 73"/>
                <a:gd name="T20" fmla="*/ 2147483647 w 62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73"/>
                <a:gd name="T35" fmla="*/ 62 w 62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73">
                  <a:moveTo>
                    <a:pt x="56" y="29"/>
                  </a:moveTo>
                  <a:cubicBezTo>
                    <a:pt x="62" y="38"/>
                    <a:pt x="51" y="44"/>
                    <a:pt x="44" y="47"/>
                  </a:cubicBezTo>
                  <a:cubicBezTo>
                    <a:pt x="33" y="52"/>
                    <a:pt x="21" y="57"/>
                    <a:pt x="12" y="64"/>
                  </a:cubicBezTo>
                  <a:cubicBezTo>
                    <a:pt x="9" y="66"/>
                    <a:pt x="0" y="73"/>
                    <a:pt x="2" y="65"/>
                  </a:cubicBezTo>
                  <a:cubicBezTo>
                    <a:pt x="3" y="60"/>
                    <a:pt x="11" y="57"/>
                    <a:pt x="14" y="54"/>
                  </a:cubicBezTo>
                  <a:cubicBezTo>
                    <a:pt x="10" y="49"/>
                    <a:pt x="28" y="44"/>
                    <a:pt x="32" y="42"/>
                  </a:cubicBezTo>
                  <a:cubicBezTo>
                    <a:pt x="37" y="39"/>
                    <a:pt x="42" y="34"/>
                    <a:pt x="42" y="28"/>
                  </a:cubicBezTo>
                  <a:cubicBezTo>
                    <a:pt x="41" y="22"/>
                    <a:pt x="35" y="20"/>
                    <a:pt x="33" y="15"/>
                  </a:cubicBezTo>
                  <a:cubicBezTo>
                    <a:pt x="32" y="13"/>
                    <a:pt x="30" y="8"/>
                    <a:pt x="32" y="6"/>
                  </a:cubicBezTo>
                  <a:cubicBezTo>
                    <a:pt x="37" y="0"/>
                    <a:pt x="39" y="13"/>
                    <a:pt x="40" y="16"/>
                  </a:cubicBezTo>
                  <a:cubicBezTo>
                    <a:pt x="43" y="24"/>
                    <a:pt x="52" y="22"/>
                    <a:pt x="56" y="2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2" name="Freeform 6178"/>
            <p:cNvSpPr>
              <a:spLocks noChangeArrowheads="1"/>
            </p:cNvSpPr>
            <p:nvPr/>
          </p:nvSpPr>
          <p:spPr bwMode="auto">
            <a:xfrm>
              <a:off x="117475" y="1108075"/>
              <a:ext cx="71438" cy="33338"/>
            </a:xfrm>
            <a:custGeom>
              <a:avLst/>
              <a:gdLst>
                <a:gd name="T0" fmla="*/ 2147483647 w 56"/>
                <a:gd name="T1" fmla="*/ 2147483647 h 26"/>
                <a:gd name="T2" fmla="*/ 2147483647 w 56"/>
                <a:gd name="T3" fmla="*/ 2147483647 h 26"/>
                <a:gd name="T4" fmla="*/ 2147483647 w 56"/>
                <a:gd name="T5" fmla="*/ 2147483647 h 26"/>
                <a:gd name="T6" fmla="*/ 2147483647 w 56"/>
                <a:gd name="T7" fmla="*/ 2147483647 h 26"/>
                <a:gd name="T8" fmla="*/ 2147483647 w 56"/>
                <a:gd name="T9" fmla="*/ 2147483647 h 26"/>
                <a:gd name="T10" fmla="*/ 2147483647 w 56"/>
                <a:gd name="T11" fmla="*/ 2147483647 h 26"/>
                <a:gd name="T12" fmla="*/ 2147483647 w 56"/>
                <a:gd name="T13" fmla="*/ 2147483647 h 26"/>
                <a:gd name="T14" fmla="*/ 2147483647 w 56"/>
                <a:gd name="T15" fmla="*/ 2147483647 h 26"/>
                <a:gd name="T16" fmla="*/ 2147483647 w 56"/>
                <a:gd name="T17" fmla="*/ 2147483647 h 26"/>
                <a:gd name="T18" fmla="*/ 2147483647 w 56"/>
                <a:gd name="T19" fmla="*/ 2147483647 h 26"/>
                <a:gd name="T20" fmla="*/ 0 w 56"/>
                <a:gd name="T21" fmla="*/ 0 h 26"/>
                <a:gd name="T22" fmla="*/ 2147483647 w 56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6"/>
                <a:gd name="T37" fmla="*/ 0 h 26"/>
                <a:gd name="T38" fmla="*/ 56 w 5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6" h="26">
                  <a:moveTo>
                    <a:pt x="8" y="16"/>
                  </a:moveTo>
                  <a:cubicBezTo>
                    <a:pt x="14" y="26"/>
                    <a:pt x="18" y="26"/>
                    <a:pt x="27" y="24"/>
                  </a:cubicBezTo>
                  <a:cubicBezTo>
                    <a:pt x="29" y="24"/>
                    <a:pt x="30" y="22"/>
                    <a:pt x="31" y="22"/>
                  </a:cubicBezTo>
                  <a:cubicBezTo>
                    <a:pt x="33" y="22"/>
                    <a:pt x="34" y="25"/>
                    <a:pt x="35" y="25"/>
                  </a:cubicBezTo>
                  <a:cubicBezTo>
                    <a:pt x="40" y="25"/>
                    <a:pt x="40" y="26"/>
                    <a:pt x="45" y="23"/>
                  </a:cubicBezTo>
                  <a:cubicBezTo>
                    <a:pt x="49" y="20"/>
                    <a:pt x="54" y="12"/>
                    <a:pt x="56" y="7"/>
                  </a:cubicBezTo>
                  <a:cubicBezTo>
                    <a:pt x="55" y="10"/>
                    <a:pt x="46" y="11"/>
                    <a:pt x="43" y="12"/>
                  </a:cubicBezTo>
                  <a:cubicBezTo>
                    <a:pt x="39" y="14"/>
                    <a:pt x="39" y="14"/>
                    <a:pt x="34" y="12"/>
                  </a:cubicBezTo>
                  <a:cubicBezTo>
                    <a:pt x="28" y="9"/>
                    <a:pt x="29" y="12"/>
                    <a:pt x="23" y="15"/>
                  </a:cubicBezTo>
                  <a:cubicBezTo>
                    <a:pt x="17" y="17"/>
                    <a:pt x="14" y="11"/>
                    <a:pt x="11" y="7"/>
                  </a:cubicBezTo>
                  <a:cubicBezTo>
                    <a:pt x="8" y="3"/>
                    <a:pt x="5" y="1"/>
                    <a:pt x="0" y="0"/>
                  </a:cubicBezTo>
                  <a:cubicBezTo>
                    <a:pt x="0" y="4"/>
                    <a:pt x="6" y="12"/>
                    <a:pt x="8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3" name="Freeform 6179"/>
            <p:cNvSpPr>
              <a:spLocks noChangeArrowheads="1"/>
            </p:cNvSpPr>
            <p:nvPr/>
          </p:nvSpPr>
          <p:spPr bwMode="auto">
            <a:xfrm>
              <a:off x="274638" y="760413"/>
              <a:ext cx="139700" cy="134938"/>
            </a:xfrm>
            <a:custGeom>
              <a:avLst/>
              <a:gdLst>
                <a:gd name="T0" fmla="*/ 2147483647 w 107"/>
                <a:gd name="T1" fmla="*/ 2147483647 h 105"/>
                <a:gd name="T2" fmla="*/ 2147483647 w 107"/>
                <a:gd name="T3" fmla="*/ 2147483647 h 105"/>
                <a:gd name="T4" fmla="*/ 2147483647 w 107"/>
                <a:gd name="T5" fmla="*/ 2147483647 h 105"/>
                <a:gd name="T6" fmla="*/ 2147483647 w 107"/>
                <a:gd name="T7" fmla="*/ 2147483647 h 105"/>
                <a:gd name="T8" fmla="*/ 2147483647 w 107"/>
                <a:gd name="T9" fmla="*/ 2147483647 h 105"/>
                <a:gd name="T10" fmla="*/ 2147483647 w 107"/>
                <a:gd name="T11" fmla="*/ 2147483647 h 105"/>
                <a:gd name="T12" fmla="*/ 2147483647 w 107"/>
                <a:gd name="T13" fmla="*/ 2147483647 h 105"/>
                <a:gd name="T14" fmla="*/ 2147483647 w 107"/>
                <a:gd name="T15" fmla="*/ 2147483647 h 105"/>
                <a:gd name="T16" fmla="*/ 2147483647 w 107"/>
                <a:gd name="T17" fmla="*/ 2147483647 h 105"/>
                <a:gd name="T18" fmla="*/ 2147483647 w 107"/>
                <a:gd name="T19" fmla="*/ 2147483647 h 105"/>
                <a:gd name="T20" fmla="*/ 2147483647 w 107"/>
                <a:gd name="T21" fmla="*/ 2147483647 h 105"/>
                <a:gd name="T22" fmla="*/ 2147483647 w 107"/>
                <a:gd name="T23" fmla="*/ 2147483647 h 105"/>
                <a:gd name="T24" fmla="*/ 2147483647 w 107"/>
                <a:gd name="T25" fmla="*/ 2147483647 h 105"/>
                <a:gd name="T26" fmla="*/ 2147483647 w 107"/>
                <a:gd name="T27" fmla="*/ 2147483647 h 105"/>
                <a:gd name="T28" fmla="*/ 0 w 107"/>
                <a:gd name="T29" fmla="*/ 2147483647 h 105"/>
                <a:gd name="T30" fmla="*/ 2147483647 w 107"/>
                <a:gd name="T31" fmla="*/ 2147483647 h 105"/>
                <a:gd name="T32" fmla="*/ 2147483647 w 107"/>
                <a:gd name="T33" fmla="*/ 2147483647 h 105"/>
                <a:gd name="T34" fmla="*/ 2147483647 w 107"/>
                <a:gd name="T35" fmla="*/ 2147483647 h 105"/>
                <a:gd name="T36" fmla="*/ 2147483647 w 107"/>
                <a:gd name="T37" fmla="*/ 2147483647 h 105"/>
                <a:gd name="T38" fmla="*/ 2147483647 w 107"/>
                <a:gd name="T39" fmla="*/ 2147483647 h 105"/>
                <a:gd name="T40" fmla="*/ 2147483647 w 107"/>
                <a:gd name="T41" fmla="*/ 2147483647 h 105"/>
                <a:gd name="T42" fmla="*/ 2147483647 w 107"/>
                <a:gd name="T43" fmla="*/ 2147483647 h 105"/>
                <a:gd name="T44" fmla="*/ 2147483647 w 107"/>
                <a:gd name="T45" fmla="*/ 2147483647 h 105"/>
                <a:gd name="T46" fmla="*/ 2147483647 w 107"/>
                <a:gd name="T47" fmla="*/ 2147483647 h 105"/>
                <a:gd name="T48" fmla="*/ 2147483647 w 107"/>
                <a:gd name="T49" fmla="*/ 2147483647 h 105"/>
                <a:gd name="T50" fmla="*/ 2147483647 w 107"/>
                <a:gd name="T51" fmla="*/ 2147483647 h 105"/>
                <a:gd name="T52" fmla="*/ 2147483647 w 107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105"/>
                <a:gd name="T83" fmla="*/ 107 w 107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105">
                  <a:moveTo>
                    <a:pt x="91" y="87"/>
                  </a:moveTo>
                  <a:cubicBezTo>
                    <a:pt x="90" y="86"/>
                    <a:pt x="90" y="85"/>
                    <a:pt x="89" y="84"/>
                  </a:cubicBezTo>
                  <a:cubicBezTo>
                    <a:pt x="86" y="81"/>
                    <a:pt x="85" y="80"/>
                    <a:pt x="81" y="81"/>
                  </a:cubicBezTo>
                  <a:cubicBezTo>
                    <a:pt x="77" y="81"/>
                    <a:pt x="71" y="84"/>
                    <a:pt x="68" y="81"/>
                  </a:cubicBezTo>
                  <a:cubicBezTo>
                    <a:pt x="69" y="78"/>
                    <a:pt x="72" y="77"/>
                    <a:pt x="73" y="74"/>
                  </a:cubicBezTo>
                  <a:cubicBezTo>
                    <a:pt x="68" y="75"/>
                    <a:pt x="63" y="76"/>
                    <a:pt x="58" y="76"/>
                  </a:cubicBezTo>
                  <a:cubicBezTo>
                    <a:pt x="54" y="77"/>
                    <a:pt x="47" y="79"/>
                    <a:pt x="43" y="78"/>
                  </a:cubicBezTo>
                  <a:cubicBezTo>
                    <a:pt x="49" y="70"/>
                    <a:pt x="66" y="74"/>
                    <a:pt x="71" y="65"/>
                  </a:cubicBezTo>
                  <a:cubicBezTo>
                    <a:pt x="62" y="57"/>
                    <a:pt x="75" y="60"/>
                    <a:pt x="73" y="51"/>
                  </a:cubicBezTo>
                  <a:cubicBezTo>
                    <a:pt x="72" y="47"/>
                    <a:pt x="69" y="44"/>
                    <a:pt x="68" y="41"/>
                  </a:cubicBezTo>
                  <a:cubicBezTo>
                    <a:pt x="66" y="37"/>
                    <a:pt x="66" y="32"/>
                    <a:pt x="64" y="28"/>
                  </a:cubicBezTo>
                  <a:cubicBezTo>
                    <a:pt x="60" y="21"/>
                    <a:pt x="54" y="24"/>
                    <a:pt x="47" y="24"/>
                  </a:cubicBezTo>
                  <a:cubicBezTo>
                    <a:pt x="41" y="24"/>
                    <a:pt x="37" y="22"/>
                    <a:pt x="32" y="22"/>
                  </a:cubicBezTo>
                  <a:cubicBezTo>
                    <a:pt x="25" y="21"/>
                    <a:pt x="17" y="16"/>
                    <a:pt x="10" y="17"/>
                  </a:cubicBezTo>
                  <a:cubicBezTo>
                    <a:pt x="7" y="18"/>
                    <a:pt x="3" y="22"/>
                    <a:pt x="0" y="20"/>
                  </a:cubicBezTo>
                  <a:cubicBezTo>
                    <a:pt x="2" y="15"/>
                    <a:pt x="8" y="9"/>
                    <a:pt x="14" y="9"/>
                  </a:cubicBezTo>
                  <a:cubicBezTo>
                    <a:pt x="20" y="9"/>
                    <a:pt x="27" y="14"/>
                    <a:pt x="33" y="10"/>
                  </a:cubicBezTo>
                  <a:cubicBezTo>
                    <a:pt x="39" y="6"/>
                    <a:pt x="41" y="0"/>
                    <a:pt x="50" y="2"/>
                  </a:cubicBezTo>
                  <a:cubicBezTo>
                    <a:pt x="53" y="2"/>
                    <a:pt x="56" y="4"/>
                    <a:pt x="59" y="6"/>
                  </a:cubicBezTo>
                  <a:cubicBezTo>
                    <a:pt x="66" y="12"/>
                    <a:pt x="71" y="16"/>
                    <a:pt x="74" y="24"/>
                  </a:cubicBezTo>
                  <a:cubicBezTo>
                    <a:pt x="77" y="33"/>
                    <a:pt x="86" y="39"/>
                    <a:pt x="88" y="47"/>
                  </a:cubicBezTo>
                  <a:cubicBezTo>
                    <a:pt x="89" y="51"/>
                    <a:pt x="87" y="54"/>
                    <a:pt x="88" y="57"/>
                  </a:cubicBezTo>
                  <a:cubicBezTo>
                    <a:pt x="89" y="61"/>
                    <a:pt x="92" y="65"/>
                    <a:pt x="93" y="68"/>
                  </a:cubicBezTo>
                  <a:cubicBezTo>
                    <a:pt x="95" y="74"/>
                    <a:pt x="95" y="75"/>
                    <a:pt x="95" y="80"/>
                  </a:cubicBezTo>
                  <a:cubicBezTo>
                    <a:pt x="95" y="88"/>
                    <a:pt x="107" y="98"/>
                    <a:pt x="103" y="105"/>
                  </a:cubicBezTo>
                  <a:cubicBezTo>
                    <a:pt x="98" y="104"/>
                    <a:pt x="97" y="97"/>
                    <a:pt x="95" y="94"/>
                  </a:cubicBezTo>
                  <a:cubicBezTo>
                    <a:pt x="94" y="91"/>
                    <a:pt x="93" y="89"/>
                    <a:pt x="91" y="8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4" name="Freeform 6180"/>
            <p:cNvSpPr>
              <a:spLocks noChangeArrowheads="1"/>
            </p:cNvSpPr>
            <p:nvPr/>
          </p:nvSpPr>
          <p:spPr bwMode="auto">
            <a:xfrm>
              <a:off x="209550" y="885825"/>
              <a:ext cx="55563" cy="46038"/>
            </a:xfrm>
            <a:custGeom>
              <a:avLst/>
              <a:gdLst>
                <a:gd name="T0" fmla="*/ 2147483647 w 43"/>
                <a:gd name="T1" fmla="*/ 2147483647 h 35"/>
                <a:gd name="T2" fmla="*/ 2147483647 w 43"/>
                <a:gd name="T3" fmla="*/ 2147483647 h 35"/>
                <a:gd name="T4" fmla="*/ 2147483647 w 43"/>
                <a:gd name="T5" fmla="*/ 2147483647 h 35"/>
                <a:gd name="T6" fmla="*/ 2147483647 w 43"/>
                <a:gd name="T7" fmla="*/ 2147483647 h 35"/>
                <a:gd name="T8" fmla="*/ 2147483647 w 43"/>
                <a:gd name="T9" fmla="*/ 2147483647 h 35"/>
                <a:gd name="T10" fmla="*/ 2147483647 w 43"/>
                <a:gd name="T11" fmla="*/ 2147483647 h 35"/>
                <a:gd name="T12" fmla="*/ 2147483647 w 43"/>
                <a:gd name="T13" fmla="*/ 2147483647 h 35"/>
                <a:gd name="T14" fmla="*/ 2147483647 w 43"/>
                <a:gd name="T15" fmla="*/ 2147483647 h 35"/>
                <a:gd name="T16" fmla="*/ 2147483647 w 43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35"/>
                <a:gd name="T29" fmla="*/ 43 w 4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35">
                  <a:moveTo>
                    <a:pt x="13" y="1"/>
                  </a:moveTo>
                  <a:cubicBezTo>
                    <a:pt x="14" y="1"/>
                    <a:pt x="15" y="1"/>
                    <a:pt x="16" y="2"/>
                  </a:cubicBezTo>
                  <a:cubicBezTo>
                    <a:pt x="21" y="4"/>
                    <a:pt x="21" y="14"/>
                    <a:pt x="24" y="19"/>
                  </a:cubicBezTo>
                  <a:cubicBezTo>
                    <a:pt x="27" y="23"/>
                    <a:pt x="30" y="24"/>
                    <a:pt x="35" y="25"/>
                  </a:cubicBezTo>
                  <a:cubicBezTo>
                    <a:pt x="39" y="25"/>
                    <a:pt x="42" y="26"/>
                    <a:pt x="43" y="30"/>
                  </a:cubicBezTo>
                  <a:cubicBezTo>
                    <a:pt x="43" y="34"/>
                    <a:pt x="40" y="35"/>
                    <a:pt x="37" y="35"/>
                  </a:cubicBezTo>
                  <a:cubicBezTo>
                    <a:pt x="29" y="35"/>
                    <a:pt x="32" y="23"/>
                    <a:pt x="23" y="26"/>
                  </a:cubicBezTo>
                  <a:cubicBezTo>
                    <a:pt x="18" y="28"/>
                    <a:pt x="13" y="35"/>
                    <a:pt x="8" y="31"/>
                  </a:cubicBezTo>
                  <a:cubicBezTo>
                    <a:pt x="0" y="25"/>
                    <a:pt x="1" y="0"/>
                    <a:pt x="13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5" name="Freeform 6181"/>
            <p:cNvSpPr>
              <a:spLocks noChangeArrowheads="1"/>
            </p:cNvSpPr>
            <p:nvPr/>
          </p:nvSpPr>
          <p:spPr bwMode="auto">
            <a:xfrm>
              <a:off x="314325" y="917575"/>
              <a:ext cx="66675" cy="71438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0 h 55"/>
                <a:gd name="T12" fmla="*/ 2147483647 w 52"/>
                <a:gd name="T13" fmla="*/ 2147483647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5"/>
                <a:gd name="T53" fmla="*/ 52 w 52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5">
                  <a:moveTo>
                    <a:pt x="34" y="49"/>
                  </a:moveTo>
                  <a:cubicBezTo>
                    <a:pt x="36" y="45"/>
                    <a:pt x="36" y="41"/>
                    <a:pt x="39" y="38"/>
                  </a:cubicBezTo>
                  <a:cubicBezTo>
                    <a:pt x="41" y="35"/>
                    <a:pt x="45" y="35"/>
                    <a:pt x="48" y="32"/>
                  </a:cubicBezTo>
                  <a:cubicBezTo>
                    <a:pt x="52" y="28"/>
                    <a:pt x="50" y="14"/>
                    <a:pt x="46" y="11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6"/>
                    <a:pt x="29" y="3"/>
                    <a:pt x="26" y="0"/>
                  </a:cubicBezTo>
                  <a:cubicBezTo>
                    <a:pt x="24" y="6"/>
                    <a:pt x="29" y="10"/>
                    <a:pt x="34" y="13"/>
                  </a:cubicBezTo>
                  <a:cubicBezTo>
                    <a:pt x="37" y="16"/>
                    <a:pt x="43" y="22"/>
                    <a:pt x="35" y="21"/>
                  </a:cubicBezTo>
                  <a:cubicBezTo>
                    <a:pt x="44" y="36"/>
                    <a:pt x="27" y="22"/>
                    <a:pt x="26" y="26"/>
                  </a:cubicBezTo>
                  <a:cubicBezTo>
                    <a:pt x="24" y="29"/>
                    <a:pt x="31" y="31"/>
                    <a:pt x="30" y="35"/>
                  </a:cubicBezTo>
                  <a:cubicBezTo>
                    <a:pt x="29" y="39"/>
                    <a:pt x="24" y="38"/>
                    <a:pt x="25" y="43"/>
                  </a:cubicBezTo>
                  <a:cubicBezTo>
                    <a:pt x="21" y="44"/>
                    <a:pt x="16" y="38"/>
                    <a:pt x="13" y="35"/>
                  </a:cubicBezTo>
                  <a:cubicBezTo>
                    <a:pt x="11" y="33"/>
                    <a:pt x="9" y="32"/>
                    <a:pt x="8" y="30"/>
                  </a:cubicBezTo>
                  <a:cubicBezTo>
                    <a:pt x="7" y="28"/>
                    <a:pt x="8" y="25"/>
                    <a:pt x="5" y="24"/>
                  </a:cubicBezTo>
                  <a:cubicBezTo>
                    <a:pt x="0" y="27"/>
                    <a:pt x="5" y="38"/>
                    <a:pt x="7" y="42"/>
                  </a:cubicBezTo>
                  <a:cubicBezTo>
                    <a:pt x="9" y="47"/>
                    <a:pt x="18" y="48"/>
                    <a:pt x="23" y="51"/>
                  </a:cubicBezTo>
                  <a:cubicBezTo>
                    <a:pt x="28" y="53"/>
                    <a:pt x="31" y="55"/>
                    <a:pt x="34" y="4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6" name="Freeform 6182"/>
            <p:cNvSpPr>
              <a:spLocks noChangeArrowheads="1"/>
            </p:cNvSpPr>
            <p:nvPr/>
          </p:nvSpPr>
          <p:spPr bwMode="auto">
            <a:xfrm>
              <a:off x="0" y="673100"/>
              <a:ext cx="287338" cy="176213"/>
            </a:xfrm>
            <a:custGeom>
              <a:avLst/>
              <a:gdLst>
                <a:gd name="T0" fmla="*/ 2147483647 w 222"/>
                <a:gd name="T1" fmla="*/ 2147483647 h 136"/>
                <a:gd name="T2" fmla="*/ 2147483647 w 222"/>
                <a:gd name="T3" fmla="*/ 2147483647 h 136"/>
                <a:gd name="T4" fmla="*/ 2147483647 w 222"/>
                <a:gd name="T5" fmla="*/ 2147483647 h 136"/>
                <a:gd name="T6" fmla="*/ 0 w 222"/>
                <a:gd name="T7" fmla="*/ 2147483647 h 136"/>
                <a:gd name="T8" fmla="*/ 2147483647 w 222"/>
                <a:gd name="T9" fmla="*/ 2147483647 h 136"/>
                <a:gd name="T10" fmla="*/ 2147483647 w 222"/>
                <a:gd name="T11" fmla="*/ 2147483647 h 136"/>
                <a:gd name="T12" fmla="*/ 2147483647 w 222"/>
                <a:gd name="T13" fmla="*/ 2147483647 h 136"/>
                <a:gd name="T14" fmla="*/ 2147483647 w 222"/>
                <a:gd name="T15" fmla="*/ 2147483647 h 136"/>
                <a:gd name="T16" fmla="*/ 2147483647 w 222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2"/>
                <a:gd name="T28" fmla="*/ 0 h 136"/>
                <a:gd name="T29" fmla="*/ 222 w 222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2" h="136">
                  <a:moveTo>
                    <a:pt x="152" y="123"/>
                  </a:moveTo>
                  <a:cubicBezTo>
                    <a:pt x="129" y="136"/>
                    <a:pt x="96" y="132"/>
                    <a:pt x="74" y="119"/>
                  </a:cubicBezTo>
                  <a:cubicBezTo>
                    <a:pt x="60" y="112"/>
                    <a:pt x="48" y="103"/>
                    <a:pt x="36" y="94"/>
                  </a:cubicBezTo>
                  <a:cubicBezTo>
                    <a:pt x="30" y="90"/>
                    <a:pt x="6" y="67"/>
                    <a:pt x="0" y="68"/>
                  </a:cubicBezTo>
                  <a:cubicBezTo>
                    <a:pt x="17" y="64"/>
                    <a:pt x="37" y="62"/>
                    <a:pt x="51" y="52"/>
                  </a:cubicBezTo>
                  <a:cubicBezTo>
                    <a:pt x="66" y="42"/>
                    <a:pt x="79" y="28"/>
                    <a:pt x="95" y="21"/>
                  </a:cubicBezTo>
                  <a:cubicBezTo>
                    <a:pt x="138" y="0"/>
                    <a:pt x="187" y="24"/>
                    <a:pt x="222" y="49"/>
                  </a:cubicBezTo>
                  <a:cubicBezTo>
                    <a:pt x="210" y="60"/>
                    <a:pt x="196" y="69"/>
                    <a:pt x="187" y="84"/>
                  </a:cubicBezTo>
                  <a:cubicBezTo>
                    <a:pt x="177" y="100"/>
                    <a:pt x="169" y="113"/>
                    <a:pt x="152" y="1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7" name="Freeform 6183"/>
            <p:cNvSpPr>
              <a:spLocks noChangeArrowheads="1"/>
            </p:cNvSpPr>
            <p:nvPr/>
          </p:nvSpPr>
          <p:spPr bwMode="auto">
            <a:xfrm>
              <a:off x="268288" y="0"/>
              <a:ext cx="180975" cy="276225"/>
            </a:xfrm>
            <a:custGeom>
              <a:avLst/>
              <a:gdLst>
                <a:gd name="T0" fmla="*/ 2147483647 w 139"/>
                <a:gd name="T1" fmla="*/ 2147483647 h 213"/>
                <a:gd name="T2" fmla="*/ 2147483647 w 139"/>
                <a:gd name="T3" fmla="*/ 2147483647 h 213"/>
                <a:gd name="T4" fmla="*/ 2147483647 w 139"/>
                <a:gd name="T5" fmla="*/ 2147483647 h 213"/>
                <a:gd name="T6" fmla="*/ 2147483647 w 139"/>
                <a:gd name="T7" fmla="*/ 2147483647 h 213"/>
                <a:gd name="T8" fmla="*/ 2147483647 w 139"/>
                <a:gd name="T9" fmla="*/ 2147483647 h 213"/>
                <a:gd name="T10" fmla="*/ 2147483647 w 139"/>
                <a:gd name="T11" fmla="*/ 2147483647 h 213"/>
                <a:gd name="T12" fmla="*/ 2147483647 w 139"/>
                <a:gd name="T13" fmla="*/ 2147483647 h 213"/>
                <a:gd name="T14" fmla="*/ 2147483647 w 139"/>
                <a:gd name="T15" fmla="*/ 2147483647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"/>
                <a:gd name="T25" fmla="*/ 0 h 213"/>
                <a:gd name="T26" fmla="*/ 139 w 139"/>
                <a:gd name="T27" fmla="*/ 213 h 2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" h="213">
                  <a:moveTo>
                    <a:pt x="12" y="113"/>
                  </a:moveTo>
                  <a:cubicBezTo>
                    <a:pt x="0" y="77"/>
                    <a:pt x="0" y="39"/>
                    <a:pt x="25" y="5"/>
                  </a:cubicBezTo>
                  <a:cubicBezTo>
                    <a:pt x="29" y="0"/>
                    <a:pt x="73" y="37"/>
                    <a:pt x="77" y="41"/>
                  </a:cubicBezTo>
                  <a:cubicBezTo>
                    <a:pt x="93" y="57"/>
                    <a:pt x="104" y="75"/>
                    <a:pt x="114" y="94"/>
                  </a:cubicBezTo>
                  <a:cubicBezTo>
                    <a:pt x="131" y="131"/>
                    <a:pt x="139" y="173"/>
                    <a:pt x="126" y="213"/>
                  </a:cubicBezTo>
                  <a:cubicBezTo>
                    <a:pt x="110" y="208"/>
                    <a:pt x="94" y="211"/>
                    <a:pt x="79" y="203"/>
                  </a:cubicBezTo>
                  <a:cubicBezTo>
                    <a:pt x="64" y="196"/>
                    <a:pt x="52" y="183"/>
                    <a:pt x="42" y="170"/>
                  </a:cubicBezTo>
                  <a:cubicBezTo>
                    <a:pt x="30" y="153"/>
                    <a:pt x="19" y="133"/>
                    <a:pt x="12" y="11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8" name="Freeform 6184"/>
            <p:cNvSpPr>
              <a:spLocks noChangeArrowheads="1"/>
            </p:cNvSpPr>
            <p:nvPr/>
          </p:nvSpPr>
          <p:spPr bwMode="auto">
            <a:xfrm>
              <a:off x="341313" y="60325"/>
              <a:ext cx="85725" cy="198438"/>
            </a:xfrm>
            <a:custGeom>
              <a:avLst/>
              <a:gdLst>
                <a:gd name="T0" fmla="*/ 2147483647 w 66"/>
                <a:gd name="T1" fmla="*/ 2147483647 h 154"/>
                <a:gd name="T2" fmla="*/ 2147483647 w 66"/>
                <a:gd name="T3" fmla="*/ 2147483647 h 154"/>
                <a:gd name="T4" fmla="*/ 2147483647 w 66"/>
                <a:gd name="T5" fmla="*/ 0 h 154"/>
                <a:gd name="T6" fmla="*/ 2147483647 w 66"/>
                <a:gd name="T7" fmla="*/ 2147483647 h 154"/>
                <a:gd name="T8" fmla="*/ 2147483647 w 66"/>
                <a:gd name="T9" fmla="*/ 2147483647 h 154"/>
                <a:gd name="T10" fmla="*/ 2147483647 w 66"/>
                <a:gd name="T11" fmla="*/ 2147483647 h 154"/>
                <a:gd name="T12" fmla="*/ 2147483647 w 66"/>
                <a:gd name="T13" fmla="*/ 2147483647 h 154"/>
                <a:gd name="T14" fmla="*/ 2147483647 w 66"/>
                <a:gd name="T15" fmla="*/ 2147483647 h 154"/>
                <a:gd name="T16" fmla="*/ 2147483647 w 66"/>
                <a:gd name="T17" fmla="*/ 2147483647 h 154"/>
                <a:gd name="T18" fmla="*/ 2147483647 w 66"/>
                <a:gd name="T19" fmla="*/ 2147483647 h 154"/>
                <a:gd name="T20" fmla="*/ 2147483647 w 66"/>
                <a:gd name="T21" fmla="*/ 2147483647 h 154"/>
                <a:gd name="T22" fmla="*/ 2147483647 w 66"/>
                <a:gd name="T23" fmla="*/ 2147483647 h 154"/>
                <a:gd name="T24" fmla="*/ 2147483647 w 66"/>
                <a:gd name="T25" fmla="*/ 2147483647 h 154"/>
                <a:gd name="T26" fmla="*/ 2147483647 w 66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"/>
                <a:gd name="T43" fmla="*/ 0 h 154"/>
                <a:gd name="T44" fmla="*/ 66 w 66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" h="154">
                  <a:moveTo>
                    <a:pt x="64" y="97"/>
                  </a:moveTo>
                  <a:cubicBezTo>
                    <a:pt x="62" y="78"/>
                    <a:pt x="54" y="56"/>
                    <a:pt x="41" y="42"/>
                  </a:cubicBezTo>
                  <a:cubicBezTo>
                    <a:pt x="28" y="27"/>
                    <a:pt x="19" y="11"/>
                    <a:pt x="2" y="0"/>
                  </a:cubicBezTo>
                  <a:cubicBezTo>
                    <a:pt x="0" y="7"/>
                    <a:pt x="12" y="24"/>
                    <a:pt x="16" y="30"/>
                  </a:cubicBezTo>
                  <a:cubicBezTo>
                    <a:pt x="23" y="43"/>
                    <a:pt x="33" y="54"/>
                    <a:pt x="41" y="65"/>
                  </a:cubicBezTo>
                  <a:cubicBezTo>
                    <a:pt x="32" y="61"/>
                    <a:pt x="34" y="69"/>
                    <a:pt x="37" y="74"/>
                  </a:cubicBezTo>
                  <a:cubicBezTo>
                    <a:pt x="40" y="80"/>
                    <a:pt x="46" y="88"/>
                    <a:pt x="47" y="94"/>
                  </a:cubicBezTo>
                  <a:cubicBezTo>
                    <a:pt x="40" y="94"/>
                    <a:pt x="40" y="95"/>
                    <a:pt x="42" y="101"/>
                  </a:cubicBezTo>
                  <a:cubicBezTo>
                    <a:pt x="45" y="108"/>
                    <a:pt x="47" y="114"/>
                    <a:pt x="49" y="120"/>
                  </a:cubicBezTo>
                  <a:cubicBezTo>
                    <a:pt x="51" y="125"/>
                    <a:pt x="54" y="130"/>
                    <a:pt x="56" y="136"/>
                  </a:cubicBezTo>
                  <a:cubicBezTo>
                    <a:pt x="57" y="142"/>
                    <a:pt x="58" y="149"/>
                    <a:pt x="61" y="154"/>
                  </a:cubicBezTo>
                  <a:cubicBezTo>
                    <a:pt x="61" y="154"/>
                    <a:pt x="65" y="143"/>
                    <a:pt x="65" y="141"/>
                  </a:cubicBezTo>
                  <a:cubicBezTo>
                    <a:pt x="66" y="136"/>
                    <a:pt x="66" y="131"/>
                    <a:pt x="65" y="126"/>
                  </a:cubicBezTo>
                  <a:cubicBezTo>
                    <a:pt x="64" y="116"/>
                    <a:pt x="66" y="107"/>
                    <a:pt x="64" y="9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59" name="Freeform 6185"/>
            <p:cNvSpPr>
              <a:spLocks noChangeArrowheads="1"/>
            </p:cNvSpPr>
            <p:nvPr/>
          </p:nvSpPr>
          <p:spPr bwMode="auto">
            <a:xfrm>
              <a:off x="698500" y="33338"/>
              <a:ext cx="161925" cy="242888"/>
            </a:xfrm>
            <a:custGeom>
              <a:avLst/>
              <a:gdLst>
                <a:gd name="T0" fmla="*/ 2147483647 w 125"/>
                <a:gd name="T1" fmla="*/ 0 h 188"/>
                <a:gd name="T2" fmla="*/ 2147483647 w 125"/>
                <a:gd name="T3" fmla="*/ 2147483647 h 188"/>
                <a:gd name="T4" fmla="*/ 2147483647 w 125"/>
                <a:gd name="T5" fmla="*/ 2147483647 h 188"/>
                <a:gd name="T6" fmla="*/ 2147483647 w 125"/>
                <a:gd name="T7" fmla="*/ 2147483647 h 188"/>
                <a:gd name="T8" fmla="*/ 2147483647 w 125"/>
                <a:gd name="T9" fmla="*/ 2147483647 h 188"/>
                <a:gd name="T10" fmla="*/ 2147483647 w 125"/>
                <a:gd name="T11" fmla="*/ 2147483647 h 188"/>
                <a:gd name="T12" fmla="*/ 2147483647 w 125"/>
                <a:gd name="T13" fmla="*/ 2147483647 h 188"/>
                <a:gd name="T14" fmla="*/ 2147483647 w 125"/>
                <a:gd name="T15" fmla="*/ 0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8"/>
                <a:gd name="T26" fmla="*/ 125 w 125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8">
                  <a:moveTo>
                    <a:pt x="107" y="0"/>
                  </a:moveTo>
                  <a:cubicBezTo>
                    <a:pt x="101" y="13"/>
                    <a:pt x="110" y="30"/>
                    <a:pt x="115" y="42"/>
                  </a:cubicBezTo>
                  <a:cubicBezTo>
                    <a:pt x="123" y="60"/>
                    <a:pt x="125" y="74"/>
                    <a:pt x="119" y="92"/>
                  </a:cubicBezTo>
                  <a:cubicBezTo>
                    <a:pt x="104" y="132"/>
                    <a:pt x="74" y="158"/>
                    <a:pt x="37" y="177"/>
                  </a:cubicBezTo>
                  <a:cubicBezTo>
                    <a:pt x="27" y="183"/>
                    <a:pt x="13" y="188"/>
                    <a:pt x="2" y="187"/>
                  </a:cubicBezTo>
                  <a:cubicBezTo>
                    <a:pt x="9" y="169"/>
                    <a:pt x="6" y="151"/>
                    <a:pt x="2" y="132"/>
                  </a:cubicBezTo>
                  <a:cubicBezTo>
                    <a:pt x="0" y="120"/>
                    <a:pt x="1" y="105"/>
                    <a:pt x="3" y="93"/>
                  </a:cubicBezTo>
                  <a:cubicBezTo>
                    <a:pt x="9" y="44"/>
                    <a:pt x="88" y="43"/>
                    <a:pt x="107" y="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0" name="Freeform 6186"/>
            <p:cNvSpPr>
              <a:spLocks noChangeArrowheads="1"/>
            </p:cNvSpPr>
            <p:nvPr/>
          </p:nvSpPr>
          <p:spPr bwMode="auto">
            <a:xfrm>
              <a:off x="714375" y="87313"/>
              <a:ext cx="87313" cy="174625"/>
            </a:xfrm>
            <a:custGeom>
              <a:avLst/>
              <a:gdLst>
                <a:gd name="T0" fmla="*/ 0 w 67"/>
                <a:gd name="T1" fmla="*/ 2147483647 h 135"/>
                <a:gd name="T2" fmla="*/ 2147483647 w 67"/>
                <a:gd name="T3" fmla="*/ 2147483647 h 135"/>
                <a:gd name="T4" fmla="*/ 2147483647 w 67"/>
                <a:gd name="T5" fmla="*/ 2147483647 h 135"/>
                <a:gd name="T6" fmla="*/ 2147483647 w 67"/>
                <a:gd name="T7" fmla="*/ 2147483647 h 135"/>
                <a:gd name="T8" fmla="*/ 2147483647 w 67"/>
                <a:gd name="T9" fmla="*/ 0 h 135"/>
                <a:gd name="T10" fmla="*/ 2147483647 w 67"/>
                <a:gd name="T11" fmla="*/ 2147483647 h 135"/>
                <a:gd name="T12" fmla="*/ 2147483647 w 67"/>
                <a:gd name="T13" fmla="*/ 2147483647 h 135"/>
                <a:gd name="T14" fmla="*/ 2147483647 w 67"/>
                <a:gd name="T15" fmla="*/ 2147483647 h 135"/>
                <a:gd name="T16" fmla="*/ 2147483647 w 67"/>
                <a:gd name="T17" fmla="*/ 2147483647 h 135"/>
                <a:gd name="T18" fmla="*/ 2147483647 w 67"/>
                <a:gd name="T19" fmla="*/ 2147483647 h 135"/>
                <a:gd name="T20" fmla="*/ 2147483647 w 67"/>
                <a:gd name="T21" fmla="*/ 2147483647 h 135"/>
                <a:gd name="T22" fmla="*/ 2147483647 w 67"/>
                <a:gd name="T23" fmla="*/ 2147483647 h 135"/>
                <a:gd name="T24" fmla="*/ 0 w 67"/>
                <a:gd name="T25" fmla="*/ 2147483647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135"/>
                <a:gd name="T41" fmla="*/ 67 w 67"/>
                <a:gd name="T42" fmla="*/ 135 h 1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135">
                  <a:moveTo>
                    <a:pt x="0" y="76"/>
                  </a:moveTo>
                  <a:cubicBezTo>
                    <a:pt x="1" y="57"/>
                    <a:pt x="6" y="45"/>
                    <a:pt x="21" y="33"/>
                  </a:cubicBezTo>
                  <a:cubicBezTo>
                    <a:pt x="28" y="27"/>
                    <a:pt x="36" y="25"/>
                    <a:pt x="43" y="20"/>
                  </a:cubicBezTo>
                  <a:cubicBezTo>
                    <a:pt x="50" y="15"/>
                    <a:pt x="56" y="8"/>
                    <a:pt x="63" y="3"/>
                  </a:cubicBezTo>
                  <a:cubicBezTo>
                    <a:pt x="64" y="2"/>
                    <a:pt x="66" y="1"/>
                    <a:pt x="67" y="0"/>
                  </a:cubicBezTo>
                  <a:cubicBezTo>
                    <a:pt x="59" y="13"/>
                    <a:pt x="51" y="27"/>
                    <a:pt x="40" y="39"/>
                  </a:cubicBezTo>
                  <a:cubicBezTo>
                    <a:pt x="32" y="47"/>
                    <a:pt x="18" y="59"/>
                    <a:pt x="21" y="71"/>
                  </a:cubicBezTo>
                  <a:cubicBezTo>
                    <a:pt x="22" y="69"/>
                    <a:pt x="27" y="65"/>
                    <a:pt x="30" y="69"/>
                  </a:cubicBezTo>
                  <a:cubicBezTo>
                    <a:pt x="32" y="72"/>
                    <a:pt x="24" y="84"/>
                    <a:pt x="23" y="88"/>
                  </a:cubicBezTo>
                  <a:cubicBezTo>
                    <a:pt x="21" y="97"/>
                    <a:pt x="20" y="106"/>
                    <a:pt x="17" y="115"/>
                  </a:cubicBezTo>
                  <a:cubicBezTo>
                    <a:pt x="14" y="122"/>
                    <a:pt x="11" y="129"/>
                    <a:pt x="6" y="135"/>
                  </a:cubicBezTo>
                  <a:cubicBezTo>
                    <a:pt x="7" y="126"/>
                    <a:pt x="5" y="116"/>
                    <a:pt x="5" y="108"/>
                  </a:cubicBezTo>
                  <a:cubicBezTo>
                    <a:pt x="5" y="97"/>
                    <a:pt x="0" y="87"/>
                    <a:pt x="0" y="7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1" name="Freeform 6187"/>
            <p:cNvSpPr>
              <a:spLocks noChangeArrowheads="1"/>
            </p:cNvSpPr>
            <p:nvPr/>
          </p:nvSpPr>
          <p:spPr bwMode="auto">
            <a:xfrm>
              <a:off x="204788" y="217488"/>
              <a:ext cx="249238" cy="161925"/>
            </a:xfrm>
            <a:custGeom>
              <a:avLst/>
              <a:gdLst>
                <a:gd name="T0" fmla="*/ 2147483647 w 192"/>
                <a:gd name="T1" fmla="*/ 2147483647 h 125"/>
                <a:gd name="T2" fmla="*/ 2147483647 w 192"/>
                <a:gd name="T3" fmla="*/ 2147483647 h 125"/>
                <a:gd name="T4" fmla="*/ 2147483647 w 192"/>
                <a:gd name="T5" fmla="*/ 2147483647 h 125"/>
                <a:gd name="T6" fmla="*/ 2147483647 w 192"/>
                <a:gd name="T7" fmla="*/ 2147483647 h 125"/>
                <a:gd name="T8" fmla="*/ 2147483647 w 192"/>
                <a:gd name="T9" fmla="*/ 2147483647 h 125"/>
                <a:gd name="T10" fmla="*/ 2147483647 w 192"/>
                <a:gd name="T11" fmla="*/ 2147483647 h 125"/>
                <a:gd name="T12" fmla="*/ 2147483647 w 192"/>
                <a:gd name="T13" fmla="*/ 2147483647 h 125"/>
                <a:gd name="T14" fmla="*/ 2147483647 w 192"/>
                <a:gd name="T15" fmla="*/ 2147483647 h 125"/>
                <a:gd name="T16" fmla="*/ 2147483647 w 192"/>
                <a:gd name="T17" fmla="*/ 2147483647 h 125"/>
                <a:gd name="T18" fmla="*/ 2147483647 w 192"/>
                <a:gd name="T19" fmla="*/ 2147483647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2"/>
                <a:gd name="T31" fmla="*/ 0 h 125"/>
                <a:gd name="T32" fmla="*/ 192 w 192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2" h="125">
                  <a:moveTo>
                    <a:pt x="112" y="4"/>
                  </a:moveTo>
                  <a:cubicBezTo>
                    <a:pt x="115" y="5"/>
                    <a:pt x="118" y="5"/>
                    <a:pt x="121" y="6"/>
                  </a:cubicBezTo>
                  <a:cubicBezTo>
                    <a:pt x="149" y="14"/>
                    <a:pt x="173" y="52"/>
                    <a:pt x="182" y="77"/>
                  </a:cubicBezTo>
                  <a:cubicBezTo>
                    <a:pt x="187" y="91"/>
                    <a:pt x="190" y="111"/>
                    <a:pt x="192" y="125"/>
                  </a:cubicBezTo>
                  <a:cubicBezTo>
                    <a:pt x="165" y="110"/>
                    <a:pt x="140" y="108"/>
                    <a:pt x="109" y="106"/>
                  </a:cubicBezTo>
                  <a:cubicBezTo>
                    <a:pt x="94" y="104"/>
                    <a:pt x="80" y="103"/>
                    <a:pt x="66" y="98"/>
                  </a:cubicBezTo>
                  <a:cubicBezTo>
                    <a:pt x="57" y="95"/>
                    <a:pt x="49" y="87"/>
                    <a:pt x="40" y="85"/>
                  </a:cubicBezTo>
                  <a:cubicBezTo>
                    <a:pt x="30" y="82"/>
                    <a:pt x="17" y="87"/>
                    <a:pt x="8" y="92"/>
                  </a:cubicBezTo>
                  <a:cubicBezTo>
                    <a:pt x="0" y="77"/>
                    <a:pt x="21" y="43"/>
                    <a:pt x="31" y="34"/>
                  </a:cubicBezTo>
                  <a:cubicBezTo>
                    <a:pt x="51" y="14"/>
                    <a:pt x="82" y="0"/>
                    <a:pt x="112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2" name="Freeform 6188"/>
            <p:cNvSpPr>
              <a:spLocks noChangeArrowheads="1"/>
            </p:cNvSpPr>
            <p:nvPr/>
          </p:nvSpPr>
          <p:spPr bwMode="auto">
            <a:xfrm>
              <a:off x="273050" y="231775"/>
              <a:ext cx="173038" cy="127000"/>
            </a:xfrm>
            <a:custGeom>
              <a:avLst/>
              <a:gdLst>
                <a:gd name="T0" fmla="*/ 2147483647 w 133"/>
                <a:gd name="T1" fmla="*/ 2147483647 h 99"/>
                <a:gd name="T2" fmla="*/ 2147483647 w 133"/>
                <a:gd name="T3" fmla="*/ 2147483647 h 99"/>
                <a:gd name="T4" fmla="*/ 2147483647 w 133"/>
                <a:gd name="T5" fmla="*/ 2147483647 h 99"/>
                <a:gd name="T6" fmla="*/ 2147483647 w 133"/>
                <a:gd name="T7" fmla="*/ 2147483647 h 99"/>
                <a:gd name="T8" fmla="*/ 2147483647 w 133"/>
                <a:gd name="T9" fmla="*/ 2147483647 h 99"/>
                <a:gd name="T10" fmla="*/ 2147483647 w 133"/>
                <a:gd name="T11" fmla="*/ 2147483647 h 99"/>
                <a:gd name="T12" fmla="*/ 2147483647 w 133"/>
                <a:gd name="T13" fmla="*/ 2147483647 h 99"/>
                <a:gd name="T14" fmla="*/ 2147483647 w 133"/>
                <a:gd name="T15" fmla="*/ 2147483647 h 99"/>
                <a:gd name="T16" fmla="*/ 2147483647 w 133"/>
                <a:gd name="T17" fmla="*/ 2147483647 h 99"/>
                <a:gd name="T18" fmla="*/ 2147483647 w 133"/>
                <a:gd name="T19" fmla="*/ 2147483647 h 99"/>
                <a:gd name="T20" fmla="*/ 2147483647 w 133"/>
                <a:gd name="T21" fmla="*/ 2147483647 h 99"/>
                <a:gd name="T22" fmla="*/ 2147483647 w 133"/>
                <a:gd name="T23" fmla="*/ 2147483647 h 99"/>
                <a:gd name="T24" fmla="*/ 0 w 133"/>
                <a:gd name="T25" fmla="*/ 2147483647 h 99"/>
                <a:gd name="T26" fmla="*/ 2147483647 w 133"/>
                <a:gd name="T27" fmla="*/ 2147483647 h 99"/>
                <a:gd name="T28" fmla="*/ 2147483647 w 133"/>
                <a:gd name="T29" fmla="*/ 2147483647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99"/>
                <a:gd name="T47" fmla="*/ 133 w 133"/>
                <a:gd name="T48" fmla="*/ 99 h 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99">
                  <a:moveTo>
                    <a:pt x="71" y="8"/>
                  </a:moveTo>
                  <a:cubicBezTo>
                    <a:pt x="84" y="15"/>
                    <a:pt x="95" y="25"/>
                    <a:pt x="103" y="37"/>
                  </a:cubicBezTo>
                  <a:cubicBezTo>
                    <a:pt x="111" y="48"/>
                    <a:pt x="122" y="60"/>
                    <a:pt x="125" y="73"/>
                  </a:cubicBezTo>
                  <a:cubicBezTo>
                    <a:pt x="127" y="82"/>
                    <a:pt x="127" y="93"/>
                    <a:pt x="133" y="99"/>
                  </a:cubicBezTo>
                  <a:cubicBezTo>
                    <a:pt x="120" y="94"/>
                    <a:pt x="109" y="93"/>
                    <a:pt x="95" y="93"/>
                  </a:cubicBezTo>
                  <a:cubicBezTo>
                    <a:pt x="84" y="93"/>
                    <a:pt x="72" y="90"/>
                    <a:pt x="62" y="86"/>
                  </a:cubicBezTo>
                  <a:cubicBezTo>
                    <a:pt x="67" y="86"/>
                    <a:pt x="76" y="83"/>
                    <a:pt x="81" y="82"/>
                  </a:cubicBezTo>
                  <a:cubicBezTo>
                    <a:pt x="88" y="80"/>
                    <a:pt x="96" y="77"/>
                    <a:pt x="101" y="73"/>
                  </a:cubicBezTo>
                  <a:cubicBezTo>
                    <a:pt x="100" y="70"/>
                    <a:pt x="96" y="67"/>
                    <a:pt x="93" y="65"/>
                  </a:cubicBezTo>
                  <a:cubicBezTo>
                    <a:pt x="98" y="61"/>
                    <a:pt x="95" y="52"/>
                    <a:pt x="93" y="47"/>
                  </a:cubicBezTo>
                  <a:cubicBezTo>
                    <a:pt x="90" y="41"/>
                    <a:pt x="79" y="40"/>
                    <a:pt x="78" y="34"/>
                  </a:cubicBezTo>
                  <a:cubicBezTo>
                    <a:pt x="89" y="26"/>
                    <a:pt x="56" y="19"/>
                    <a:pt x="52" y="18"/>
                  </a:cubicBezTo>
                  <a:cubicBezTo>
                    <a:pt x="34" y="15"/>
                    <a:pt x="18" y="25"/>
                    <a:pt x="0" y="25"/>
                  </a:cubicBezTo>
                  <a:cubicBezTo>
                    <a:pt x="2" y="21"/>
                    <a:pt x="9" y="19"/>
                    <a:pt x="13" y="16"/>
                  </a:cubicBezTo>
                  <a:cubicBezTo>
                    <a:pt x="28" y="8"/>
                    <a:pt x="54" y="0"/>
                    <a:pt x="71" y="8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3" name="Freeform 6189"/>
            <p:cNvSpPr>
              <a:spLocks noChangeArrowheads="1"/>
            </p:cNvSpPr>
            <p:nvPr/>
          </p:nvSpPr>
          <p:spPr bwMode="auto">
            <a:xfrm>
              <a:off x="407988" y="103188"/>
              <a:ext cx="163513" cy="282575"/>
            </a:xfrm>
            <a:custGeom>
              <a:avLst/>
              <a:gdLst>
                <a:gd name="T0" fmla="*/ 2147483647 w 127"/>
                <a:gd name="T1" fmla="*/ 2147483647 h 217"/>
                <a:gd name="T2" fmla="*/ 2147483647 w 127"/>
                <a:gd name="T3" fmla="*/ 2147483647 h 217"/>
                <a:gd name="T4" fmla="*/ 2147483647 w 127"/>
                <a:gd name="T5" fmla="*/ 2147483647 h 217"/>
                <a:gd name="T6" fmla="*/ 2147483647 w 127"/>
                <a:gd name="T7" fmla="*/ 2147483647 h 217"/>
                <a:gd name="T8" fmla="*/ 2147483647 w 127"/>
                <a:gd name="T9" fmla="*/ 2147483647 h 217"/>
                <a:gd name="T10" fmla="*/ 2147483647 w 127"/>
                <a:gd name="T11" fmla="*/ 2147483647 h 217"/>
                <a:gd name="T12" fmla="*/ 2147483647 w 127"/>
                <a:gd name="T13" fmla="*/ 0 h 217"/>
                <a:gd name="T14" fmla="*/ 2147483647 w 127"/>
                <a:gd name="T15" fmla="*/ 2147483647 h 217"/>
                <a:gd name="T16" fmla="*/ 2147483647 w 127"/>
                <a:gd name="T17" fmla="*/ 214748364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217"/>
                <a:gd name="T29" fmla="*/ 127 w 127"/>
                <a:gd name="T30" fmla="*/ 217 h 2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217">
                  <a:moveTo>
                    <a:pt x="121" y="89"/>
                  </a:moveTo>
                  <a:cubicBezTo>
                    <a:pt x="127" y="115"/>
                    <a:pt x="112" y="145"/>
                    <a:pt x="94" y="163"/>
                  </a:cubicBezTo>
                  <a:cubicBezTo>
                    <a:pt x="82" y="173"/>
                    <a:pt x="70" y="182"/>
                    <a:pt x="58" y="191"/>
                  </a:cubicBezTo>
                  <a:cubicBezTo>
                    <a:pt x="52" y="195"/>
                    <a:pt x="23" y="211"/>
                    <a:pt x="22" y="217"/>
                  </a:cubicBezTo>
                  <a:cubicBezTo>
                    <a:pt x="23" y="200"/>
                    <a:pt x="28" y="180"/>
                    <a:pt x="23" y="164"/>
                  </a:cubicBezTo>
                  <a:cubicBezTo>
                    <a:pt x="17" y="147"/>
                    <a:pt x="9" y="130"/>
                    <a:pt x="6" y="112"/>
                  </a:cubicBezTo>
                  <a:cubicBezTo>
                    <a:pt x="0" y="65"/>
                    <a:pt x="38" y="25"/>
                    <a:pt x="73" y="0"/>
                  </a:cubicBezTo>
                  <a:cubicBezTo>
                    <a:pt x="80" y="15"/>
                    <a:pt x="83" y="31"/>
                    <a:pt x="95" y="44"/>
                  </a:cubicBezTo>
                  <a:cubicBezTo>
                    <a:pt x="107" y="58"/>
                    <a:pt x="118" y="70"/>
                    <a:pt x="121" y="8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4" name="Freeform 6190"/>
            <p:cNvSpPr>
              <a:spLocks noChangeArrowheads="1"/>
            </p:cNvSpPr>
            <p:nvPr/>
          </p:nvSpPr>
          <p:spPr bwMode="auto">
            <a:xfrm>
              <a:off x="436563" y="166688"/>
              <a:ext cx="109538" cy="192088"/>
            </a:xfrm>
            <a:custGeom>
              <a:avLst/>
              <a:gdLst>
                <a:gd name="T0" fmla="*/ 2147483647 w 84"/>
                <a:gd name="T1" fmla="*/ 2147483647 h 149"/>
                <a:gd name="T2" fmla="*/ 2147483647 w 84"/>
                <a:gd name="T3" fmla="*/ 2147483647 h 149"/>
                <a:gd name="T4" fmla="*/ 2147483647 w 84"/>
                <a:gd name="T5" fmla="*/ 2147483647 h 149"/>
                <a:gd name="T6" fmla="*/ 2147483647 w 84"/>
                <a:gd name="T7" fmla="*/ 0 h 149"/>
                <a:gd name="T8" fmla="*/ 2147483647 w 84"/>
                <a:gd name="T9" fmla="*/ 2147483647 h 149"/>
                <a:gd name="T10" fmla="*/ 2147483647 w 84"/>
                <a:gd name="T11" fmla="*/ 2147483647 h 149"/>
                <a:gd name="T12" fmla="*/ 2147483647 w 84"/>
                <a:gd name="T13" fmla="*/ 2147483647 h 149"/>
                <a:gd name="T14" fmla="*/ 2147483647 w 84"/>
                <a:gd name="T15" fmla="*/ 2147483647 h 149"/>
                <a:gd name="T16" fmla="*/ 2147483647 w 84"/>
                <a:gd name="T17" fmla="*/ 2147483647 h 149"/>
                <a:gd name="T18" fmla="*/ 2147483647 w 84"/>
                <a:gd name="T19" fmla="*/ 2147483647 h 149"/>
                <a:gd name="T20" fmla="*/ 2147483647 w 84"/>
                <a:gd name="T21" fmla="*/ 2147483647 h 149"/>
                <a:gd name="T22" fmla="*/ 2147483647 w 84"/>
                <a:gd name="T23" fmla="*/ 2147483647 h 149"/>
                <a:gd name="T24" fmla="*/ 2147483647 w 84"/>
                <a:gd name="T25" fmla="*/ 2147483647 h 149"/>
                <a:gd name="T26" fmla="*/ 2147483647 w 84"/>
                <a:gd name="T27" fmla="*/ 2147483647 h 149"/>
                <a:gd name="T28" fmla="*/ 2147483647 w 84"/>
                <a:gd name="T29" fmla="*/ 2147483647 h 149"/>
                <a:gd name="T30" fmla="*/ 2147483647 w 84"/>
                <a:gd name="T31" fmla="*/ 2147483647 h 149"/>
                <a:gd name="T32" fmla="*/ 2147483647 w 84"/>
                <a:gd name="T33" fmla="*/ 2147483647 h 149"/>
                <a:gd name="T34" fmla="*/ 2147483647 w 84"/>
                <a:gd name="T35" fmla="*/ 2147483647 h 149"/>
                <a:gd name="T36" fmla="*/ 2147483647 w 84"/>
                <a:gd name="T37" fmla="*/ 2147483647 h 149"/>
                <a:gd name="T38" fmla="*/ 2147483647 w 84"/>
                <a:gd name="T39" fmla="*/ 2147483647 h 149"/>
                <a:gd name="T40" fmla="*/ 2147483647 w 84"/>
                <a:gd name="T41" fmla="*/ 2147483647 h 149"/>
                <a:gd name="T42" fmla="*/ 2147483647 w 84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4"/>
                <a:gd name="T67" fmla="*/ 0 h 149"/>
                <a:gd name="T68" fmla="*/ 84 w 84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4" h="149">
                  <a:moveTo>
                    <a:pt x="81" y="54"/>
                  </a:moveTo>
                  <a:cubicBezTo>
                    <a:pt x="80" y="45"/>
                    <a:pt x="75" y="37"/>
                    <a:pt x="73" y="28"/>
                  </a:cubicBezTo>
                  <a:cubicBezTo>
                    <a:pt x="71" y="21"/>
                    <a:pt x="68" y="11"/>
                    <a:pt x="64" y="5"/>
                  </a:cubicBezTo>
                  <a:cubicBezTo>
                    <a:pt x="62" y="3"/>
                    <a:pt x="61" y="1"/>
                    <a:pt x="58" y="0"/>
                  </a:cubicBezTo>
                  <a:cubicBezTo>
                    <a:pt x="57" y="5"/>
                    <a:pt x="58" y="8"/>
                    <a:pt x="59" y="12"/>
                  </a:cubicBezTo>
                  <a:cubicBezTo>
                    <a:pt x="61" y="18"/>
                    <a:pt x="61" y="24"/>
                    <a:pt x="60" y="31"/>
                  </a:cubicBezTo>
                  <a:cubicBezTo>
                    <a:pt x="60" y="43"/>
                    <a:pt x="64" y="55"/>
                    <a:pt x="66" y="67"/>
                  </a:cubicBezTo>
                  <a:cubicBezTo>
                    <a:pt x="65" y="67"/>
                    <a:pt x="64" y="68"/>
                    <a:pt x="63" y="67"/>
                  </a:cubicBezTo>
                  <a:cubicBezTo>
                    <a:pt x="61" y="70"/>
                    <a:pt x="61" y="75"/>
                    <a:pt x="60" y="78"/>
                  </a:cubicBezTo>
                  <a:cubicBezTo>
                    <a:pt x="58" y="83"/>
                    <a:pt x="59" y="82"/>
                    <a:pt x="54" y="84"/>
                  </a:cubicBezTo>
                  <a:cubicBezTo>
                    <a:pt x="50" y="86"/>
                    <a:pt x="50" y="84"/>
                    <a:pt x="47" y="90"/>
                  </a:cubicBezTo>
                  <a:cubicBezTo>
                    <a:pt x="45" y="93"/>
                    <a:pt x="44" y="96"/>
                    <a:pt x="42" y="98"/>
                  </a:cubicBezTo>
                  <a:cubicBezTo>
                    <a:pt x="39" y="97"/>
                    <a:pt x="38" y="94"/>
                    <a:pt x="35" y="94"/>
                  </a:cubicBezTo>
                  <a:cubicBezTo>
                    <a:pt x="33" y="94"/>
                    <a:pt x="29" y="99"/>
                    <a:pt x="29" y="101"/>
                  </a:cubicBezTo>
                  <a:cubicBezTo>
                    <a:pt x="24" y="97"/>
                    <a:pt x="23" y="88"/>
                    <a:pt x="18" y="83"/>
                  </a:cubicBezTo>
                  <a:cubicBezTo>
                    <a:pt x="14" y="79"/>
                    <a:pt x="6" y="72"/>
                    <a:pt x="1" y="70"/>
                  </a:cubicBezTo>
                  <a:cubicBezTo>
                    <a:pt x="0" y="90"/>
                    <a:pt x="20" y="103"/>
                    <a:pt x="15" y="123"/>
                  </a:cubicBezTo>
                  <a:cubicBezTo>
                    <a:pt x="13" y="132"/>
                    <a:pt x="12" y="141"/>
                    <a:pt x="10" y="149"/>
                  </a:cubicBezTo>
                  <a:cubicBezTo>
                    <a:pt x="15" y="147"/>
                    <a:pt x="20" y="141"/>
                    <a:pt x="24" y="137"/>
                  </a:cubicBezTo>
                  <a:cubicBezTo>
                    <a:pt x="30" y="131"/>
                    <a:pt x="36" y="126"/>
                    <a:pt x="44" y="121"/>
                  </a:cubicBezTo>
                  <a:cubicBezTo>
                    <a:pt x="56" y="113"/>
                    <a:pt x="68" y="100"/>
                    <a:pt x="76" y="87"/>
                  </a:cubicBezTo>
                  <a:cubicBezTo>
                    <a:pt x="83" y="77"/>
                    <a:pt x="84" y="65"/>
                    <a:pt x="81" y="5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5" name="Freeform 6191"/>
            <p:cNvSpPr>
              <a:spLocks noChangeArrowheads="1"/>
            </p:cNvSpPr>
            <p:nvPr/>
          </p:nvSpPr>
          <p:spPr bwMode="auto">
            <a:xfrm>
              <a:off x="157163" y="315913"/>
              <a:ext cx="236538" cy="185738"/>
            </a:xfrm>
            <a:custGeom>
              <a:avLst/>
              <a:gdLst>
                <a:gd name="T0" fmla="*/ 2147483647 w 183"/>
                <a:gd name="T1" fmla="*/ 2147483647 h 143"/>
                <a:gd name="T2" fmla="*/ 2147483647 w 183"/>
                <a:gd name="T3" fmla="*/ 2147483647 h 143"/>
                <a:gd name="T4" fmla="*/ 2147483647 w 183"/>
                <a:gd name="T5" fmla="*/ 2147483647 h 143"/>
                <a:gd name="T6" fmla="*/ 2147483647 w 183"/>
                <a:gd name="T7" fmla="*/ 2147483647 h 143"/>
                <a:gd name="T8" fmla="*/ 2147483647 w 183"/>
                <a:gd name="T9" fmla="*/ 2147483647 h 143"/>
                <a:gd name="T10" fmla="*/ 2147483647 w 183"/>
                <a:gd name="T11" fmla="*/ 2147483647 h 143"/>
                <a:gd name="T12" fmla="*/ 0 w 183"/>
                <a:gd name="T13" fmla="*/ 2147483647 h 143"/>
                <a:gd name="T14" fmla="*/ 2147483647 w 183"/>
                <a:gd name="T15" fmla="*/ 2147483647 h 143"/>
                <a:gd name="T16" fmla="*/ 2147483647 w 183"/>
                <a:gd name="T17" fmla="*/ 2147483647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3"/>
                <a:gd name="T28" fmla="*/ 0 h 143"/>
                <a:gd name="T29" fmla="*/ 183 w 183"/>
                <a:gd name="T30" fmla="*/ 143 h 1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3" h="143">
                  <a:moveTo>
                    <a:pt x="100" y="4"/>
                  </a:moveTo>
                  <a:cubicBezTo>
                    <a:pt x="127" y="8"/>
                    <a:pt x="149" y="33"/>
                    <a:pt x="158" y="57"/>
                  </a:cubicBezTo>
                  <a:cubicBezTo>
                    <a:pt x="164" y="71"/>
                    <a:pt x="168" y="86"/>
                    <a:pt x="172" y="101"/>
                  </a:cubicBezTo>
                  <a:cubicBezTo>
                    <a:pt x="173" y="107"/>
                    <a:pt x="177" y="140"/>
                    <a:pt x="183" y="143"/>
                  </a:cubicBezTo>
                  <a:cubicBezTo>
                    <a:pt x="167" y="136"/>
                    <a:pt x="150" y="125"/>
                    <a:pt x="133" y="123"/>
                  </a:cubicBezTo>
                  <a:cubicBezTo>
                    <a:pt x="115" y="122"/>
                    <a:pt x="96" y="124"/>
                    <a:pt x="79" y="119"/>
                  </a:cubicBezTo>
                  <a:cubicBezTo>
                    <a:pt x="33" y="108"/>
                    <a:pt x="10" y="58"/>
                    <a:pt x="0" y="16"/>
                  </a:cubicBezTo>
                  <a:cubicBezTo>
                    <a:pt x="16" y="16"/>
                    <a:pt x="32" y="18"/>
                    <a:pt x="49" y="11"/>
                  </a:cubicBezTo>
                  <a:cubicBezTo>
                    <a:pt x="66" y="6"/>
                    <a:pt x="81" y="0"/>
                    <a:pt x="100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6" name="Freeform 6192"/>
            <p:cNvSpPr>
              <a:spLocks noChangeArrowheads="1"/>
            </p:cNvSpPr>
            <p:nvPr/>
          </p:nvSpPr>
          <p:spPr bwMode="auto">
            <a:xfrm>
              <a:off x="217488" y="344488"/>
              <a:ext cx="157163" cy="134938"/>
            </a:xfrm>
            <a:custGeom>
              <a:avLst/>
              <a:gdLst>
                <a:gd name="T0" fmla="*/ 2147483647 w 121"/>
                <a:gd name="T1" fmla="*/ 2147483647 h 105"/>
                <a:gd name="T2" fmla="*/ 2147483647 w 121"/>
                <a:gd name="T3" fmla="*/ 2147483647 h 105"/>
                <a:gd name="T4" fmla="*/ 2147483647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2147483647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1"/>
                <a:gd name="T67" fmla="*/ 0 h 105"/>
                <a:gd name="T68" fmla="*/ 121 w 121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1" h="105">
                  <a:moveTo>
                    <a:pt x="59" y="3"/>
                  </a:moveTo>
                  <a:cubicBezTo>
                    <a:pt x="50" y="2"/>
                    <a:pt x="41" y="3"/>
                    <a:pt x="32" y="2"/>
                  </a:cubicBezTo>
                  <a:cubicBezTo>
                    <a:pt x="25" y="1"/>
                    <a:pt x="14" y="0"/>
                    <a:pt x="7" y="2"/>
                  </a:cubicBezTo>
                  <a:cubicBezTo>
                    <a:pt x="4" y="3"/>
                    <a:pt x="2" y="3"/>
                    <a:pt x="0" y="5"/>
                  </a:cubicBezTo>
                  <a:cubicBezTo>
                    <a:pt x="4" y="8"/>
                    <a:pt x="7" y="8"/>
                    <a:pt x="12" y="9"/>
                  </a:cubicBezTo>
                  <a:cubicBezTo>
                    <a:pt x="18" y="10"/>
                    <a:pt x="24" y="12"/>
                    <a:pt x="29" y="14"/>
                  </a:cubicBezTo>
                  <a:cubicBezTo>
                    <a:pt x="41" y="19"/>
                    <a:pt x="53" y="20"/>
                    <a:pt x="65" y="22"/>
                  </a:cubicBezTo>
                  <a:cubicBezTo>
                    <a:pt x="65" y="23"/>
                    <a:pt x="65" y="24"/>
                    <a:pt x="64" y="25"/>
                  </a:cubicBezTo>
                  <a:cubicBezTo>
                    <a:pt x="66" y="28"/>
                    <a:pt x="71" y="30"/>
                    <a:pt x="74" y="32"/>
                  </a:cubicBezTo>
                  <a:cubicBezTo>
                    <a:pt x="78" y="35"/>
                    <a:pt x="77" y="35"/>
                    <a:pt x="77" y="40"/>
                  </a:cubicBezTo>
                  <a:cubicBezTo>
                    <a:pt x="77" y="44"/>
                    <a:pt x="76" y="44"/>
                    <a:pt x="79" y="48"/>
                  </a:cubicBezTo>
                  <a:cubicBezTo>
                    <a:pt x="81" y="51"/>
                    <a:pt x="84" y="54"/>
                    <a:pt x="86" y="57"/>
                  </a:cubicBezTo>
                  <a:cubicBezTo>
                    <a:pt x="84" y="59"/>
                    <a:pt x="80" y="59"/>
                    <a:pt x="79" y="61"/>
                  </a:cubicBezTo>
                  <a:cubicBezTo>
                    <a:pt x="78" y="64"/>
                    <a:pt x="82" y="68"/>
                    <a:pt x="83" y="70"/>
                  </a:cubicBezTo>
                  <a:cubicBezTo>
                    <a:pt x="78" y="72"/>
                    <a:pt x="69" y="70"/>
                    <a:pt x="63" y="73"/>
                  </a:cubicBezTo>
                  <a:cubicBezTo>
                    <a:pt x="58" y="75"/>
                    <a:pt x="48" y="80"/>
                    <a:pt x="44" y="84"/>
                  </a:cubicBezTo>
                  <a:cubicBezTo>
                    <a:pt x="62" y="93"/>
                    <a:pt x="82" y="79"/>
                    <a:pt x="99" y="90"/>
                  </a:cubicBezTo>
                  <a:cubicBezTo>
                    <a:pt x="106" y="95"/>
                    <a:pt x="114" y="100"/>
                    <a:pt x="121" y="105"/>
                  </a:cubicBezTo>
                  <a:cubicBezTo>
                    <a:pt x="121" y="99"/>
                    <a:pt x="117" y="93"/>
                    <a:pt x="115" y="87"/>
                  </a:cubicBezTo>
                  <a:cubicBezTo>
                    <a:pt x="111" y="79"/>
                    <a:pt x="109" y="72"/>
                    <a:pt x="107" y="63"/>
                  </a:cubicBezTo>
                  <a:cubicBezTo>
                    <a:pt x="104" y="49"/>
                    <a:pt x="96" y="33"/>
                    <a:pt x="88" y="21"/>
                  </a:cubicBezTo>
                  <a:cubicBezTo>
                    <a:pt x="81" y="11"/>
                    <a:pt x="70" y="5"/>
                    <a:pt x="59" y="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7" name="Freeform 6193"/>
            <p:cNvSpPr>
              <a:spLocks noChangeArrowheads="1"/>
            </p:cNvSpPr>
            <p:nvPr/>
          </p:nvSpPr>
          <p:spPr bwMode="auto">
            <a:xfrm>
              <a:off x="771525" y="373063"/>
              <a:ext cx="300038" cy="169863"/>
            </a:xfrm>
            <a:custGeom>
              <a:avLst/>
              <a:gdLst>
                <a:gd name="T0" fmla="*/ 2147483647 w 232"/>
                <a:gd name="T1" fmla="*/ 2147483647 h 132"/>
                <a:gd name="T2" fmla="*/ 2147483647 w 232"/>
                <a:gd name="T3" fmla="*/ 2147483647 h 132"/>
                <a:gd name="T4" fmla="*/ 0 w 232"/>
                <a:gd name="T5" fmla="*/ 2147483647 h 132"/>
                <a:gd name="T6" fmla="*/ 2147483647 w 232"/>
                <a:gd name="T7" fmla="*/ 2147483647 h 132"/>
                <a:gd name="T8" fmla="*/ 2147483647 w 232"/>
                <a:gd name="T9" fmla="*/ 2147483647 h 132"/>
                <a:gd name="T10" fmla="*/ 2147483647 w 232"/>
                <a:gd name="T11" fmla="*/ 2147483647 h 132"/>
                <a:gd name="T12" fmla="*/ 2147483647 w 232"/>
                <a:gd name="T13" fmla="*/ 2147483647 h 132"/>
                <a:gd name="T14" fmla="*/ 2147483647 w 232"/>
                <a:gd name="T15" fmla="*/ 2147483647 h 132"/>
                <a:gd name="T16" fmla="*/ 2147483647 w 232"/>
                <a:gd name="T17" fmla="*/ 2147483647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2"/>
                <a:gd name="T28" fmla="*/ 0 h 132"/>
                <a:gd name="T29" fmla="*/ 232 w 232"/>
                <a:gd name="T30" fmla="*/ 132 h 1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2" h="132">
                  <a:moveTo>
                    <a:pt x="37" y="60"/>
                  </a:moveTo>
                  <a:cubicBezTo>
                    <a:pt x="33" y="72"/>
                    <a:pt x="29" y="79"/>
                    <a:pt x="21" y="88"/>
                  </a:cubicBezTo>
                  <a:cubicBezTo>
                    <a:pt x="14" y="96"/>
                    <a:pt x="2" y="106"/>
                    <a:pt x="0" y="118"/>
                  </a:cubicBezTo>
                  <a:cubicBezTo>
                    <a:pt x="52" y="110"/>
                    <a:pt x="103" y="132"/>
                    <a:pt x="151" y="100"/>
                  </a:cubicBezTo>
                  <a:cubicBezTo>
                    <a:pt x="182" y="79"/>
                    <a:pt x="204" y="49"/>
                    <a:pt x="232" y="25"/>
                  </a:cubicBezTo>
                  <a:cubicBezTo>
                    <a:pt x="227" y="21"/>
                    <a:pt x="212" y="22"/>
                    <a:pt x="205" y="21"/>
                  </a:cubicBezTo>
                  <a:cubicBezTo>
                    <a:pt x="188" y="20"/>
                    <a:pt x="172" y="19"/>
                    <a:pt x="156" y="14"/>
                  </a:cubicBezTo>
                  <a:cubicBezTo>
                    <a:pt x="126" y="5"/>
                    <a:pt x="101" y="0"/>
                    <a:pt x="73" y="17"/>
                  </a:cubicBezTo>
                  <a:cubicBezTo>
                    <a:pt x="53" y="28"/>
                    <a:pt x="43" y="39"/>
                    <a:pt x="37" y="6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8" name="Freeform 6194"/>
            <p:cNvSpPr>
              <a:spLocks noChangeArrowheads="1"/>
            </p:cNvSpPr>
            <p:nvPr/>
          </p:nvSpPr>
          <p:spPr bwMode="auto">
            <a:xfrm>
              <a:off x="811213" y="396875"/>
              <a:ext cx="203200" cy="107950"/>
            </a:xfrm>
            <a:custGeom>
              <a:avLst/>
              <a:gdLst>
                <a:gd name="T0" fmla="*/ 2147483647 w 157"/>
                <a:gd name="T1" fmla="*/ 2147483647 h 83"/>
                <a:gd name="T2" fmla="*/ 0 w 157"/>
                <a:gd name="T3" fmla="*/ 2147483647 h 83"/>
                <a:gd name="T4" fmla="*/ 2147483647 w 157"/>
                <a:gd name="T5" fmla="*/ 2147483647 h 83"/>
                <a:gd name="T6" fmla="*/ 2147483647 w 157"/>
                <a:gd name="T7" fmla="*/ 2147483647 h 83"/>
                <a:gd name="T8" fmla="*/ 2147483647 w 157"/>
                <a:gd name="T9" fmla="*/ 2147483647 h 83"/>
                <a:gd name="T10" fmla="*/ 2147483647 w 157"/>
                <a:gd name="T11" fmla="*/ 2147483647 h 83"/>
                <a:gd name="T12" fmla="*/ 2147483647 w 157"/>
                <a:gd name="T13" fmla="*/ 2147483647 h 83"/>
                <a:gd name="T14" fmla="*/ 2147483647 w 157"/>
                <a:gd name="T15" fmla="*/ 2147483647 h 83"/>
                <a:gd name="T16" fmla="*/ 2147483647 w 157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7"/>
                <a:gd name="T28" fmla="*/ 0 h 83"/>
                <a:gd name="T29" fmla="*/ 157 w 157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7" h="83">
                  <a:moveTo>
                    <a:pt x="32" y="34"/>
                  </a:moveTo>
                  <a:cubicBezTo>
                    <a:pt x="21" y="49"/>
                    <a:pt x="7" y="65"/>
                    <a:pt x="0" y="83"/>
                  </a:cubicBezTo>
                  <a:cubicBezTo>
                    <a:pt x="9" y="76"/>
                    <a:pt x="16" y="69"/>
                    <a:pt x="27" y="66"/>
                  </a:cubicBezTo>
                  <a:cubicBezTo>
                    <a:pt x="35" y="64"/>
                    <a:pt x="57" y="59"/>
                    <a:pt x="50" y="47"/>
                  </a:cubicBezTo>
                  <a:cubicBezTo>
                    <a:pt x="60" y="45"/>
                    <a:pt x="75" y="43"/>
                    <a:pt x="63" y="31"/>
                  </a:cubicBezTo>
                  <a:cubicBezTo>
                    <a:pt x="91" y="16"/>
                    <a:pt x="131" y="34"/>
                    <a:pt x="157" y="7"/>
                  </a:cubicBezTo>
                  <a:cubicBezTo>
                    <a:pt x="148" y="0"/>
                    <a:pt x="136" y="8"/>
                    <a:pt x="126" y="9"/>
                  </a:cubicBezTo>
                  <a:cubicBezTo>
                    <a:pt x="114" y="10"/>
                    <a:pt x="102" y="7"/>
                    <a:pt x="90" y="7"/>
                  </a:cubicBezTo>
                  <a:cubicBezTo>
                    <a:pt x="66" y="7"/>
                    <a:pt x="46" y="14"/>
                    <a:pt x="32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69" name="Freeform 6195"/>
            <p:cNvSpPr>
              <a:spLocks noChangeArrowheads="1"/>
            </p:cNvSpPr>
            <p:nvPr/>
          </p:nvSpPr>
          <p:spPr bwMode="auto">
            <a:xfrm>
              <a:off x="746125" y="508000"/>
              <a:ext cx="152400" cy="209550"/>
            </a:xfrm>
            <a:custGeom>
              <a:avLst/>
              <a:gdLst>
                <a:gd name="T0" fmla="*/ 2147483647 w 118"/>
                <a:gd name="T1" fmla="*/ 2147483647 h 161"/>
                <a:gd name="T2" fmla="*/ 2147483647 w 118"/>
                <a:gd name="T3" fmla="*/ 2147483647 h 161"/>
                <a:gd name="T4" fmla="*/ 2147483647 w 118"/>
                <a:gd name="T5" fmla="*/ 2147483647 h 161"/>
                <a:gd name="T6" fmla="*/ 2147483647 w 118"/>
                <a:gd name="T7" fmla="*/ 2147483647 h 161"/>
                <a:gd name="T8" fmla="*/ 2147483647 w 118"/>
                <a:gd name="T9" fmla="*/ 2147483647 h 161"/>
                <a:gd name="T10" fmla="*/ 2147483647 w 118"/>
                <a:gd name="T11" fmla="*/ 2147483647 h 161"/>
                <a:gd name="T12" fmla="*/ 2147483647 w 118"/>
                <a:gd name="T13" fmla="*/ 2147483647 h 161"/>
                <a:gd name="T14" fmla="*/ 2147483647 w 118"/>
                <a:gd name="T15" fmla="*/ 2147483647 h 161"/>
                <a:gd name="T16" fmla="*/ 2147483647 w 118"/>
                <a:gd name="T17" fmla="*/ 0 h 161"/>
                <a:gd name="T18" fmla="*/ 2147483647 w 118"/>
                <a:gd name="T19" fmla="*/ 2147483647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161"/>
                <a:gd name="T32" fmla="*/ 118 w 118"/>
                <a:gd name="T33" fmla="*/ 161 h 1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161">
                  <a:moveTo>
                    <a:pt x="61" y="27"/>
                  </a:moveTo>
                  <a:cubicBezTo>
                    <a:pt x="64" y="29"/>
                    <a:pt x="67" y="31"/>
                    <a:pt x="69" y="34"/>
                  </a:cubicBezTo>
                  <a:cubicBezTo>
                    <a:pt x="82" y="45"/>
                    <a:pt x="92" y="65"/>
                    <a:pt x="97" y="81"/>
                  </a:cubicBezTo>
                  <a:cubicBezTo>
                    <a:pt x="101" y="93"/>
                    <a:pt x="99" y="107"/>
                    <a:pt x="103" y="120"/>
                  </a:cubicBezTo>
                  <a:cubicBezTo>
                    <a:pt x="104" y="123"/>
                    <a:pt x="118" y="152"/>
                    <a:pt x="118" y="152"/>
                  </a:cubicBezTo>
                  <a:cubicBezTo>
                    <a:pt x="106" y="161"/>
                    <a:pt x="68" y="152"/>
                    <a:pt x="55" y="147"/>
                  </a:cubicBezTo>
                  <a:cubicBezTo>
                    <a:pt x="28" y="136"/>
                    <a:pt x="6" y="112"/>
                    <a:pt x="3" y="83"/>
                  </a:cubicBezTo>
                  <a:cubicBezTo>
                    <a:pt x="1" y="68"/>
                    <a:pt x="0" y="55"/>
                    <a:pt x="3" y="40"/>
                  </a:cubicBezTo>
                  <a:cubicBezTo>
                    <a:pt x="4" y="36"/>
                    <a:pt x="12" y="0"/>
                    <a:pt x="8" y="0"/>
                  </a:cubicBezTo>
                  <a:cubicBezTo>
                    <a:pt x="25" y="2"/>
                    <a:pt x="46" y="14"/>
                    <a:pt x="61" y="27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0" name="Freeform 6196"/>
            <p:cNvSpPr>
              <a:spLocks noChangeArrowheads="1"/>
            </p:cNvSpPr>
            <p:nvPr/>
          </p:nvSpPr>
          <p:spPr bwMode="auto">
            <a:xfrm>
              <a:off x="765175" y="527050"/>
              <a:ext cx="101600" cy="153988"/>
            </a:xfrm>
            <a:custGeom>
              <a:avLst/>
              <a:gdLst>
                <a:gd name="T0" fmla="*/ 2147483647 w 78"/>
                <a:gd name="T1" fmla="*/ 2147483647 h 119"/>
                <a:gd name="T2" fmla="*/ 2147483647 w 78"/>
                <a:gd name="T3" fmla="*/ 2147483647 h 119"/>
                <a:gd name="T4" fmla="*/ 2147483647 w 78"/>
                <a:gd name="T5" fmla="*/ 2147483647 h 119"/>
                <a:gd name="T6" fmla="*/ 2147483647 w 78"/>
                <a:gd name="T7" fmla="*/ 2147483647 h 119"/>
                <a:gd name="T8" fmla="*/ 2147483647 w 78"/>
                <a:gd name="T9" fmla="*/ 2147483647 h 119"/>
                <a:gd name="T10" fmla="*/ 2147483647 w 78"/>
                <a:gd name="T11" fmla="*/ 2147483647 h 119"/>
                <a:gd name="T12" fmla="*/ 2147483647 w 78"/>
                <a:gd name="T13" fmla="*/ 2147483647 h 119"/>
                <a:gd name="T14" fmla="*/ 2147483647 w 78"/>
                <a:gd name="T15" fmla="*/ 2147483647 h 119"/>
                <a:gd name="T16" fmla="*/ 0 w 78"/>
                <a:gd name="T17" fmla="*/ 0 h 119"/>
                <a:gd name="T18" fmla="*/ 2147483647 w 78"/>
                <a:gd name="T19" fmla="*/ 2147483647 h 119"/>
                <a:gd name="T20" fmla="*/ 2147483647 w 78"/>
                <a:gd name="T21" fmla="*/ 2147483647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19"/>
                <a:gd name="T35" fmla="*/ 78 w 78"/>
                <a:gd name="T36" fmla="*/ 119 h 1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19">
                  <a:moveTo>
                    <a:pt x="38" y="23"/>
                  </a:moveTo>
                  <a:cubicBezTo>
                    <a:pt x="52" y="37"/>
                    <a:pt x="56" y="50"/>
                    <a:pt x="61" y="68"/>
                  </a:cubicBezTo>
                  <a:cubicBezTo>
                    <a:pt x="65" y="86"/>
                    <a:pt x="77" y="100"/>
                    <a:pt x="78" y="119"/>
                  </a:cubicBezTo>
                  <a:cubicBezTo>
                    <a:pt x="65" y="116"/>
                    <a:pt x="50" y="101"/>
                    <a:pt x="45" y="89"/>
                  </a:cubicBezTo>
                  <a:cubicBezTo>
                    <a:pt x="42" y="82"/>
                    <a:pt x="43" y="73"/>
                    <a:pt x="41" y="66"/>
                  </a:cubicBezTo>
                  <a:cubicBezTo>
                    <a:pt x="38" y="58"/>
                    <a:pt x="32" y="51"/>
                    <a:pt x="32" y="43"/>
                  </a:cubicBezTo>
                  <a:cubicBezTo>
                    <a:pt x="33" y="50"/>
                    <a:pt x="30" y="57"/>
                    <a:pt x="26" y="63"/>
                  </a:cubicBezTo>
                  <a:cubicBezTo>
                    <a:pt x="17" y="55"/>
                    <a:pt x="19" y="42"/>
                    <a:pt x="15" y="32"/>
                  </a:cubicBezTo>
                  <a:cubicBezTo>
                    <a:pt x="12" y="22"/>
                    <a:pt x="5" y="10"/>
                    <a:pt x="0" y="0"/>
                  </a:cubicBezTo>
                  <a:cubicBezTo>
                    <a:pt x="2" y="4"/>
                    <a:pt x="17" y="6"/>
                    <a:pt x="21" y="8"/>
                  </a:cubicBezTo>
                  <a:cubicBezTo>
                    <a:pt x="27" y="12"/>
                    <a:pt x="33" y="18"/>
                    <a:pt x="38" y="2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1" name="Freeform 6197"/>
            <p:cNvSpPr>
              <a:spLocks noChangeArrowheads="1"/>
            </p:cNvSpPr>
            <p:nvPr/>
          </p:nvSpPr>
          <p:spPr bwMode="auto">
            <a:xfrm>
              <a:off x="352425" y="180975"/>
              <a:ext cx="530225" cy="450850"/>
            </a:xfrm>
            <a:custGeom>
              <a:avLst/>
              <a:gdLst>
                <a:gd name="T0" fmla="*/ 2147483647 w 409"/>
                <a:gd name="T1" fmla="*/ 2147483647 h 347"/>
                <a:gd name="T2" fmla="*/ 2147483647 w 409"/>
                <a:gd name="T3" fmla="*/ 2147483647 h 347"/>
                <a:gd name="T4" fmla="*/ 2147483647 w 409"/>
                <a:gd name="T5" fmla="*/ 2147483647 h 347"/>
                <a:gd name="T6" fmla="*/ 2147483647 w 409"/>
                <a:gd name="T7" fmla="*/ 2147483647 h 347"/>
                <a:gd name="T8" fmla="*/ 2147483647 w 409"/>
                <a:gd name="T9" fmla="*/ 2147483647 h 347"/>
                <a:gd name="T10" fmla="*/ 2147483647 w 409"/>
                <a:gd name="T11" fmla="*/ 2147483647 h 347"/>
                <a:gd name="T12" fmla="*/ 2147483647 w 409"/>
                <a:gd name="T13" fmla="*/ 2147483647 h 347"/>
                <a:gd name="T14" fmla="*/ 2147483647 w 409"/>
                <a:gd name="T15" fmla="*/ 2147483647 h 347"/>
                <a:gd name="T16" fmla="*/ 2147483647 w 409"/>
                <a:gd name="T17" fmla="*/ 2147483647 h 347"/>
                <a:gd name="T18" fmla="*/ 2147483647 w 409"/>
                <a:gd name="T19" fmla="*/ 2147483647 h 347"/>
                <a:gd name="T20" fmla="*/ 2147483647 w 409"/>
                <a:gd name="T21" fmla="*/ 2147483647 h 347"/>
                <a:gd name="T22" fmla="*/ 2147483647 w 409"/>
                <a:gd name="T23" fmla="*/ 2147483647 h 347"/>
                <a:gd name="T24" fmla="*/ 2147483647 w 409"/>
                <a:gd name="T25" fmla="*/ 2147483647 h 347"/>
                <a:gd name="T26" fmla="*/ 2147483647 w 409"/>
                <a:gd name="T27" fmla="*/ 2147483647 h 347"/>
                <a:gd name="T28" fmla="*/ 2147483647 w 409"/>
                <a:gd name="T29" fmla="*/ 2147483647 h 347"/>
                <a:gd name="T30" fmla="*/ 2147483647 w 409"/>
                <a:gd name="T31" fmla="*/ 2147483647 h 347"/>
                <a:gd name="T32" fmla="*/ 2147483647 w 409"/>
                <a:gd name="T33" fmla="*/ 2147483647 h 347"/>
                <a:gd name="T34" fmla="*/ 2147483647 w 409"/>
                <a:gd name="T35" fmla="*/ 2147483647 h 347"/>
                <a:gd name="T36" fmla="*/ 2147483647 w 409"/>
                <a:gd name="T37" fmla="*/ 2147483647 h 347"/>
                <a:gd name="T38" fmla="*/ 2147483647 w 409"/>
                <a:gd name="T39" fmla="*/ 2147483647 h 347"/>
                <a:gd name="T40" fmla="*/ 2147483647 w 409"/>
                <a:gd name="T41" fmla="*/ 2147483647 h 347"/>
                <a:gd name="T42" fmla="*/ 2147483647 w 409"/>
                <a:gd name="T43" fmla="*/ 2147483647 h 347"/>
                <a:gd name="T44" fmla="*/ 2147483647 w 409"/>
                <a:gd name="T45" fmla="*/ 2147483647 h 347"/>
                <a:gd name="T46" fmla="*/ 2147483647 w 409"/>
                <a:gd name="T47" fmla="*/ 2147483647 h 347"/>
                <a:gd name="T48" fmla="*/ 2147483647 w 409"/>
                <a:gd name="T49" fmla="*/ 2147483647 h 347"/>
                <a:gd name="T50" fmla="*/ 2147483647 w 409"/>
                <a:gd name="T51" fmla="*/ 2147483647 h 347"/>
                <a:gd name="T52" fmla="*/ 2147483647 w 409"/>
                <a:gd name="T53" fmla="*/ 2147483647 h 347"/>
                <a:gd name="T54" fmla="*/ 2147483647 w 409"/>
                <a:gd name="T55" fmla="*/ 2147483647 h 347"/>
                <a:gd name="T56" fmla="*/ 2147483647 w 409"/>
                <a:gd name="T57" fmla="*/ 2147483647 h 347"/>
                <a:gd name="T58" fmla="*/ 2147483647 w 409"/>
                <a:gd name="T59" fmla="*/ 2147483647 h 347"/>
                <a:gd name="T60" fmla="*/ 2147483647 w 409"/>
                <a:gd name="T61" fmla="*/ 2147483647 h 347"/>
                <a:gd name="T62" fmla="*/ 2147483647 w 409"/>
                <a:gd name="T63" fmla="*/ 2147483647 h 347"/>
                <a:gd name="T64" fmla="*/ 2147483647 w 409"/>
                <a:gd name="T65" fmla="*/ 2147483647 h 347"/>
                <a:gd name="T66" fmla="*/ 2147483647 w 409"/>
                <a:gd name="T67" fmla="*/ 2147483647 h 347"/>
                <a:gd name="T68" fmla="*/ 2147483647 w 409"/>
                <a:gd name="T69" fmla="*/ 2147483647 h 347"/>
                <a:gd name="T70" fmla="*/ 2147483647 w 409"/>
                <a:gd name="T71" fmla="*/ 2147483647 h 347"/>
                <a:gd name="T72" fmla="*/ 2147483647 w 409"/>
                <a:gd name="T73" fmla="*/ 2147483647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347"/>
                <a:gd name="T113" fmla="*/ 409 w 409"/>
                <a:gd name="T114" fmla="*/ 347 h 3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347">
                  <a:moveTo>
                    <a:pt x="339" y="31"/>
                  </a:moveTo>
                  <a:cubicBezTo>
                    <a:pt x="347" y="48"/>
                    <a:pt x="351" y="66"/>
                    <a:pt x="364" y="81"/>
                  </a:cubicBezTo>
                  <a:cubicBezTo>
                    <a:pt x="375" y="94"/>
                    <a:pt x="393" y="103"/>
                    <a:pt x="403" y="116"/>
                  </a:cubicBezTo>
                  <a:cubicBezTo>
                    <a:pt x="408" y="123"/>
                    <a:pt x="409" y="122"/>
                    <a:pt x="404" y="131"/>
                  </a:cubicBezTo>
                  <a:cubicBezTo>
                    <a:pt x="401" y="137"/>
                    <a:pt x="395" y="143"/>
                    <a:pt x="391" y="149"/>
                  </a:cubicBezTo>
                  <a:cubicBezTo>
                    <a:pt x="384" y="157"/>
                    <a:pt x="370" y="170"/>
                    <a:pt x="372" y="182"/>
                  </a:cubicBezTo>
                  <a:cubicBezTo>
                    <a:pt x="376" y="182"/>
                    <a:pt x="378" y="183"/>
                    <a:pt x="381" y="184"/>
                  </a:cubicBezTo>
                  <a:cubicBezTo>
                    <a:pt x="368" y="179"/>
                    <a:pt x="353" y="244"/>
                    <a:pt x="345" y="248"/>
                  </a:cubicBezTo>
                  <a:cubicBezTo>
                    <a:pt x="335" y="253"/>
                    <a:pt x="333" y="249"/>
                    <a:pt x="328" y="262"/>
                  </a:cubicBezTo>
                  <a:cubicBezTo>
                    <a:pt x="325" y="270"/>
                    <a:pt x="324" y="278"/>
                    <a:pt x="322" y="286"/>
                  </a:cubicBezTo>
                  <a:cubicBezTo>
                    <a:pt x="315" y="308"/>
                    <a:pt x="302" y="303"/>
                    <a:pt x="281" y="305"/>
                  </a:cubicBezTo>
                  <a:cubicBezTo>
                    <a:pt x="253" y="308"/>
                    <a:pt x="225" y="320"/>
                    <a:pt x="196" y="312"/>
                  </a:cubicBezTo>
                  <a:cubicBezTo>
                    <a:pt x="189" y="310"/>
                    <a:pt x="187" y="305"/>
                    <a:pt x="181" y="302"/>
                  </a:cubicBezTo>
                  <a:cubicBezTo>
                    <a:pt x="174" y="298"/>
                    <a:pt x="179" y="300"/>
                    <a:pt x="173" y="301"/>
                  </a:cubicBezTo>
                  <a:cubicBezTo>
                    <a:pt x="170" y="301"/>
                    <a:pt x="165" y="304"/>
                    <a:pt x="162" y="305"/>
                  </a:cubicBezTo>
                  <a:cubicBezTo>
                    <a:pt x="147" y="309"/>
                    <a:pt x="136" y="315"/>
                    <a:pt x="121" y="322"/>
                  </a:cubicBezTo>
                  <a:cubicBezTo>
                    <a:pt x="107" y="328"/>
                    <a:pt x="92" y="332"/>
                    <a:pt x="86" y="347"/>
                  </a:cubicBezTo>
                  <a:cubicBezTo>
                    <a:pt x="75" y="340"/>
                    <a:pt x="66" y="321"/>
                    <a:pt x="59" y="310"/>
                  </a:cubicBezTo>
                  <a:cubicBezTo>
                    <a:pt x="48" y="293"/>
                    <a:pt x="36" y="280"/>
                    <a:pt x="24" y="264"/>
                  </a:cubicBezTo>
                  <a:cubicBezTo>
                    <a:pt x="16" y="254"/>
                    <a:pt x="0" y="236"/>
                    <a:pt x="6" y="222"/>
                  </a:cubicBezTo>
                  <a:cubicBezTo>
                    <a:pt x="12" y="210"/>
                    <a:pt x="31" y="206"/>
                    <a:pt x="40" y="197"/>
                  </a:cubicBezTo>
                  <a:cubicBezTo>
                    <a:pt x="34" y="194"/>
                    <a:pt x="29" y="191"/>
                    <a:pt x="24" y="187"/>
                  </a:cubicBezTo>
                  <a:cubicBezTo>
                    <a:pt x="16" y="181"/>
                    <a:pt x="16" y="181"/>
                    <a:pt x="16" y="173"/>
                  </a:cubicBezTo>
                  <a:cubicBezTo>
                    <a:pt x="16" y="160"/>
                    <a:pt x="17" y="146"/>
                    <a:pt x="16" y="132"/>
                  </a:cubicBezTo>
                  <a:cubicBezTo>
                    <a:pt x="16" y="117"/>
                    <a:pt x="14" y="103"/>
                    <a:pt x="10" y="89"/>
                  </a:cubicBezTo>
                  <a:cubicBezTo>
                    <a:pt x="7" y="76"/>
                    <a:pt x="6" y="62"/>
                    <a:pt x="1" y="50"/>
                  </a:cubicBezTo>
                  <a:cubicBezTo>
                    <a:pt x="14" y="44"/>
                    <a:pt x="31" y="46"/>
                    <a:pt x="45" y="43"/>
                  </a:cubicBezTo>
                  <a:cubicBezTo>
                    <a:pt x="55" y="40"/>
                    <a:pt x="62" y="41"/>
                    <a:pt x="73" y="43"/>
                  </a:cubicBezTo>
                  <a:cubicBezTo>
                    <a:pt x="81" y="44"/>
                    <a:pt x="89" y="47"/>
                    <a:pt x="97" y="51"/>
                  </a:cubicBezTo>
                  <a:cubicBezTo>
                    <a:pt x="108" y="55"/>
                    <a:pt x="109" y="56"/>
                    <a:pt x="118" y="48"/>
                  </a:cubicBezTo>
                  <a:cubicBezTo>
                    <a:pt x="133" y="35"/>
                    <a:pt x="142" y="30"/>
                    <a:pt x="162" y="28"/>
                  </a:cubicBezTo>
                  <a:cubicBezTo>
                    <a:pt x="179" y="26"/>
                    <a:pt x="194" y="15"/>
                    <a:pt x="211" y="12"/>
                  </a:cubicBezTo>
                  <a:cubicBezTo>
                    <a:pt x="230" y="8"/>
                    <a:pt x="265" y="0"/>
                    <a:pt x="268" y="26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75" y="25"/>
                    <a:pt x="284" y="31"/>
                    <a:pt x="291" y="29"/>
                  </a:cubicBezTo>
                  <a:cubicBezTo>
                    <a:pt x="297" y="27"/>
                    <a:pt x="300" y="21"/>
                    <a:pt x="304" y="17"/>
                  </a:cubicBezTo>
                  <a:cubicBezTo>
                    <a:pt x="320" y="5"/>
                    <a:pt x="331" y="16"/>
                    <a:pt x="339" y="3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2" name="Freeform 6198"/>
            <p:cNvSpPr>
              <a:spLocks noChangeArrowheads="1"/>
            </p:cNvSpPr>
            <p:nvPr/>
          </p:nvSpPr>
          <p:spPr bwMode="auto">
            <a:xfrm>
              <a:off x="725488" y="227013"/>
              <a:ext cx="144463" cy="188913"/>
            </a:xfrm>
            <a:custGeom>
              <a:avLst/>
              <a:gdLst>
                <a:gd name="T0" fmla="*/ 2147483647 w 111"/>
                <a:gd name="T1" fmla="*/ 2147483647 h 146"/>
                <a:gd name="T2" fmla="*/ 2147483647 w 111"/>
                <a:gd name="T3" fmla="*/ 2147483647 h 146"/>
                <a:gd name="T4" fmla="*/ 2147483647 w 111"/>
                <a:gd name="T5" fmla="*/ 2147483647 h 146"/>
                <a:gd name="T6" fmla="*/ 2147483647 w 111"/>
                <a:gd name="T7" fmla="*/ 2147483647 h 146"/>
                <a:gd name="T8" fmla="*/ 2147483647 w 111"/>
                <a:gd name="T9" fmla="*/ 2147483647 h 146"/>
                <a:gd name="T10" fmla="*/ 2147483647 w 111"/>
                <a:gd name="T11" fmla="*/ 2147483647 h 146"/>
                <a:gd name="T12" fmla="*/ 2147483647 w 111"/>
                <a:gd name="T13" fmla="*/ 2147483647 h 146"/>
                <a:gd name="T14" fmla="*/ 2147483647 w 111"/>
                <a:gd name="T15" fmla="*/ 2147483647 h 146"/>
                <a:gd name="T16" fmla="*/ 2147483647 w 111"/>
                <a:gd name="T17" fmla="*/ 2147483647 h 146"/>
                <a:gd name="T18" fmla="*/ 2147483647 w 111"/>
                <a:gd name="T19" fmla="*/ 2147483647 h 146"/>
                <a:gd name="T20" fmla="*/ 2147483647 w 111"/>
                <a:gd name="T21" fmla="*/ 2147483647 h 146"/>
                <a:gd name="T22" fmla="*/ 2147483647 w 111"/>
                <a:gd name="T23" fmla="*/ 2147483647 h 146"/>
                <a:gd name="T24" fmla="*/ 2147483647 w 111"/>
                <a:gd name="T25" fmla="*/ 2147483647 h 146"/>
                <a:gd name="T26" fmla="*/ 2147483647 w 111"/>
                <a:gd name="T27" fmla="*/ 2147483647 h 146"/>
                <a:gd name="T28" fmla="*/ 2147483647 w 111"/>
                <a:gd name="T29" fmla="*/ 2147483647 h 146"/>
                <a:gd name="T30" fmla="*/ 2147483647 w 111"/>
                <a:gd name="T31" fmla="*/ 2147483647 h 146"/>
                <a:gd name="T32" fmla="*/ 2147483647 w 111"/>
                <a:gd name="T33" fmla="*/ 2147483647 h 146"/>
                <a:gd name="T34" fmla="*/ 2147483647 w 111"/>
                <a:gd name="T35" fmla="*/ 2147483647 h 146"/>
                <a:gd name="T36" fmla="*/ 2147483647 w 111"/>
                <a:gd name="T37" fmla="*/ 2147483647 h 146"/>
                <a:gd name="T38" fmla="*/ 2147483647 w 111"/>
                <a:gd name="T39" fmla="*/ 2147483647 h 146"/>
                <a:gd name="T40" fmla="*/ 2147483647 w 111"/>
                <a:gd name="T41" fmla="*/ 2147483647 h 146"/>
                <a:gd name="T42" fmla="*/ 2147483647 w 111"/>
                <a:gd name="T43" fmla="*/ 2147483647 h 146"/>
                <a:gd name="T44" fmla="*/ 2147483647 w 111"/>
                <a:gd name="T45" fmla="*/ 2147483647 h 146"/>
                <a:gd name="T46" fmla="*/ 2147483647 w 111"/>
                <a:gd name="T47" fmla="*/ 2147483647 h 146"/>
                <a:gd name="T48" fmla="*/ 2147483647 w 111"/>
                <a:gd name="T49" fmla="*/ 2147483647 h 146"/>
                <a:gd name="T50" fmla="*/ 0 w 111"/>
                <a:gd name="T51" fmla="*/ 2147483647 h 146"/>
                <a:gd name="T52" fmla="*/ 2147483647 w 111"/>
                <a:gd name="T53" fmla="*/ 0 h 146"/>
                <a:gd name="T54" fmla="*/ 2147483647 w 111"/>
                <a:gd name="T55" fmla="*/ 2147483647 h 146"/>
                <a:gd name="T56" fmla="*/ 2147483647 w 111"/>
                <a:gd name="T57" fmla="*/ 2147483647 h 146"/>
                <a:gd name="T58" fmla="*/ 2147483647 w 111"/>
                <a:gd name="T59" fmla="*/ 2147483647 h 146"/>
                <a:gd name="T60" fmla="*/ 2147483647 w 111"/>
                <a:gd name="T61" fmla="*/ 2147483647 h 146"/>
                <a:gd name="T62" fmla="*/ 2147483647 w 111"/>
                <a:gd name="T63" fmla="*/ 2147483647 h 146"/>
                <a:gd name="T64" fmla="*/ 2147483647 w 111"/>
                <a:gd name="T65" fmla="*/ 2147483647 h 146"/>
                <a:gd name="T66" fmla="*/ 2147483647 w 111"/>
                <a:gd name="T67" fmla="*/ 2147483647 h 146"/>
                <a:gd name="T68" fmla="*/ 2147483647 w 111"/>
                <a:gd name="T69" fmla="*/ 2147483647 h 146"/>
                <a:gd name="T70" fmla="*/ 2147483647 w 111"/>
                <a:gd name="T71" fmla="*/ 2147483647 h 146"/>
                <a:gd name="T72" fmla="*/ 2147483647 w 111"/>
                <a:gd name="T73" fmla="*/ 2147483647 h 146"/>
                <a:gd name="T74" fmla="*/ 2147483647 w 111"/>
                <a:gd name="T75" fmla="*/ 2147483647 h 146"/>
                <a:gd name="T76" fmla="*/ 2147483647 w 111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1"/>
                <a:gd name="T118" fmla="*/ 0 h 146"/>
                <a:gd name="T119" fmla="*/ 111 w 111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1" h="146">
                  <a:moveTo>
                    <a:pt x="71" y="80"/>
                  </a:moveTo>
                  <a:cubicBezTo>
                    <a:pt x="76" y="88"/>
                    <a:pt x="92" y="85"/>
                    <a:pt x="100" y="86"/>
                  </a:cubicBezTo>
                  <a:cubicBezTo>
                    <a:pt x="103" y="86"/>
                    <a:pt x="111" y="89"/>
                    <a:pt x="106" y="92"/>
                  </a:cubicBezTo>
                  <a:cubicBezTo>
                    <a:pt x="100" y="95"/>
                    <a:pt x="92" y="90"/>
                    <a:pt x="86" y="92"/>
                  </a:cubicBezTo>
                  <a:cubicBezTo>
                    <a:pt x="86" y="97"/>
                    <a:pt x="96" y="96"/>
                    <a:pt x="99" y="98"/>
                  </a:cubicBezTo>
                  <a:cubicBezTo>
                    <a:pt x="91" y="100"/>
                    <a:pt x="81" y="104"/>
                    <a:pt x="73" y="104"/>
                  </a:cubicBezTo>
                  <a:cubicBezTo>
                    <a:pt x="71" y="104"/>
                    <a:pt x="65" y="103"/>
                    <a:pt x="65" y="106"/>
                  </a:cubicBezTo>
                  <a:cubicBezTo>
                    <a:pt x="66" y="109"/>
                    <a:pt x="68" y="106"/>
                    <a:pt x="67" y="110"/>
                  </a:cubicBezTo>
                  <a:cubicBezTo>
                    <a:pt x="65" y="117"/>
                    <a:pt x="63" y="121"/>
                    <a:pt x="67" y="129"/>
                  </a:cubicBezTo>
                  <a:cubicBezTo>
                    <a:pt x="71" y="135"/>
                    <a:pt x="76" y="140"/>
                    <a:pt x="81" y="144"/>
                  </a:cubicBezTo>
                  <a:cubicBezTo>
                    <a:pt x="74" y="146"/>
                    <a:pt x="67" y="141"/>
                    <a:pt x="61" y="136"/>
                  </a:cubicBezTo>
                  <a:cubicBezTo>
                    <a:pt x="60" y="135"/>
                    <a:pt x="56" y="129"/>
                    <a:pt x="53" y="130"/>
                  </a:cubicBezTo>
                  <a:cubicBezTo>
                    <a:pt x="51" y="131"/>
                    <a:pt x="54" y="136"/>
                    <a:pt x="54" y="138"/>
                  </a:cubicBezTo>
                  <a:cubicBezTo>
                    <a:pt x="48" y="135"/>
                    <a:pt x="44" y="130"/>
                    <a:pt x="38" y="128"/>
                  </a:cubicBezTo>
                  <a:cubicBezTo>
                    <a:pt x="32" y="126"/>
                    <a:pt x="26" y="127"/>
                    <a:pt x="20" y="126"/>
                  </a:cubicBezTo>
                  <a:cubicBezTo>
                    <a:pt x="17" y="125"/>
                    <a:pt x="13" y="125"/>
                    <a:pt x="10" y="125"/>
                  </a:cubicBezTo>
                  <a:cubicBezTo>
                    <a:pt x="17" y="124"/>
                    <a:pt x="24" y="123"/>
                    <a:pt x="31" y="119"/>
                  </a:cubicBezTo>
                  <a:cubicBezTo>
                    <a:pt x="44" y="113"/>
                    <a:pt x="57" y="107"/>
                    <a:pt x="56" y="89"/>
                  </a:cubicBezTo>
                  <a:cubicBezTo>
                    <a:pt x="55" y="78"/>
                    <a:pt x="50" y="65"/>
                    <a:pt x="47" y="55"/>
                  </a:cubicBezTo>
                  <a:cubicBezTo>
                    <a:pt x="46" y="48"/>
                    <a:pt x="44" y="41"/>
                    <a:pt x="40" y="35"/>
                  </a:cubicBezTo>
                  <a:cubicBezTo>
                    <a:pt x="37" y="31"/>
                    <a:pt x="34" y="26"/>
                    <a:pt x="30" y="22"/>
                  </a:cubicBezTo>
                  <a:cubicBezTo>
                    <a:pt x="29" y="21"/>
                    <a:pt x="27" y="20"/>
                    <a:pt x="26" y="19"/>
                  </a:cubicBezTo>
                  <a:cubicBezTo>
                    <a:pt x="24" y="16"/>
                    <a:pt x="22" y="13"/>
                    <a:pt x="20" y="12"/>
                  </a:cubicBezTo>
                  <a:cubicBezTo>
                    <a:pt x="18" y="11"/>
                    <a:pt x="17" y="11"/>
                    <a:pt x="15" y="11"/>
                  </a:cubicBezTo>
                  <a:cubicBezTo>
                    <a:pt x="13" y="10"/>
                    <a:pt x="11" y="8"/>
                    <a:pt x="8" y="8"/>
                  </a:cubicBezTo>
                  <a:cubicBezTo>
                    <a:pt x="5" y="6"/>
                    <a:pt x="3" y="6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0" y="3"/>
                    <a:pt x="21" y="5"/>
                  </a:cubicBezTo>
                  <a:cubicBezTo>
                    <a:pt x="22" y="9"/>
                    <a:pt x="27" y="10"/>
                    <a:pt x="31" y="12"/>
                  </a:cubicBezTo>
                  <a:cubicBezTo>
                    <a:pt x="36" y="14"/>
                    <a:pt x="37" y="6"/>
                    <a:pt x="43" y="6"/>
                  </a:cubicBezTo>
                  <a:cubicBezTo>
                    <a:pt x="43" y="10"/>
                    <a:pt x="42" y="15"/>
                    <a:pt x="43" y="19"/>
                  </a:cubicBezTo>
                  <a:cubicBezTo>
                    <a:pt x="44" y="24"/>
                    <a:pt x="45" y="29"/>
                    <a:pt x="47" y="34"/>
                  </a:cubicBezTo>
                  <a:cubicBezTo>
                    <a:pt x="50" y="38"/>
                    <a:pt x="52" y="40"/>
                    <a:pt x="54" y="44"/>
                  </a:cubicBezTo>
                  <a:cubicBezTo>
                    <a:pt x="56" y="48"/>
                    <a:pt x="59" y="51"/>
                    <a:pt x="60" y="54"/>
                  </a:cubicBezTo>
                  <a:cubicBezTo>
                    <a:pt x="62" y="59"/>
                    <a:pt x="59" y="64"/>
                    <a:pt x="63" y="68"/>
                  </a:cubicBezTo>
                  <a:cubicBezTo>
                    <a:pt x="65" y="69"/>
                    <a:pt x="68" y="70"/>
                    <a:pt x="69" y="71"/>
                  </a:cubicBezTo>
                  <a:cubicBezTo>
                    <a:pt x="70" y="73"/>
                    <a:pt x="69" y="76"/>
                    <a:pt x="70" y="78"/>
                  </a:cubicBezTo>
                  <a:cubicBezTo>
                    <a:pt x="70" y="78"/>
                    <a:pt x="70" y="79"/>
                    <a:pt x="71" y="8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3" name="Freeform 6199"/>
            <p:cNvSpPr>
              <a:spLocks noChangeArrowheads="1"/>
            </p:cNvSpPr>
            <p:nvPr/>
          </p:nvSpPr>
          <p:spPr bwMode="auto">
            <a:xfrm>
              <a:off x="588963" y="412750"/>
              <a:ext cx="207963" cy="163513"/>
            </a:xfrm>
            <a:custGeom>
              <a:avLst/>
              <a:gdLst>
                <a:gd name="T0" fmla="*/ 2147483647 w 160"/>
                <a:gd name="T1" fmla="*/ 2147483647 h 126"/>
                <a:gd name="T2" fmla="*/ 2147483647 w 160"/>
                <a:gd name="T3" fmla="*/ 2147483647 h 126"/>
                <a:gd name="T4" fmla="*/ 2147483647 w 160"/>
                <a:gd name="T5" fmla="*/ 2147483647 h 126"/>
                <a:gd name="T6" fmla="*/ 2147483647 w 160"/>
                <a:gd name="T7" fmla="*/ 2147483647 h 126"/>
                <a:gd name="T8" fmla="*/ 2147483647 w 160"/>
                <a:gd name="T9" fmla="*/ 2147483647 h 126"/>
                <a:gd name="T10" fmla="*/ 2147483647 w 160"/>
                <a:gd name="T11" fmla="*/ 2147483647 h 126"/>
                <a:gd name="T12" fmla="*/ 2147483647 w 160"/>
                <a:gd name="T13" fmla="*/ 2147483647 h 126"/>
                <a:gd name="T14" fmla="*/ 2147483647 w 160"/>
                <a:gd name="T15" fmla="*/ 2147483647 h 126"/>
                <a:gd name="T16" fmla="*/ 2147483647 w 160"/>
                <a:gd name="T17" fmla="*/ 2147483647 h 126"/>
                <a:gd name="T18" fmla="*/ 2147483647 w 160"/>
                <a:gd name="T19" fmla="*/ 2147483647 h 126"/>
                <a:gd name="T20" fmla="*/ 2147483647 w 160"/>
                <a:gd name="T21" fmla="*/ 2147483647 h 126"/>
                <a:gd name="T22" fmla="*/ 2147483647 w 160"/>
                <a:gd name="T23" fmla="*/ 2147483647 h 126"/>
                <a:gd name="T24" fmla="*/ 2147483647 w 160"/>
                <a:gd name="T25" fmla="*/ 2147483647 h 126"/>
                <a:gd name="T26" fmla="*/ 2147483647 w 160"/>
                <a:gd name="T27" fmla="*/ 2147483647 h 126"/>
                <a:gd name="T28" fmla="*/ 2147483647 w 160"/>
                <a:gd name="T29" fmla="*/ 2147483647 h 126"/>
                <a:gd name="T30" fmla="*/ 2147483647 w 160"/>
                <a:gd name="T31" fmla="*/ 2147483647 h 126"/>
                <a:gd name="T32" fmla="*/ 0 w 160"/>
                <a:gd name="T33" fmla="*/ 2147483647 h 126"/>
                <a:gd name="T34" fmla="*/ 2147483647 w 160"/>
                <a:gd name="T35" fmla="*/ 2147483647 h 126"/>
                <a:gd name="T36" fmla="*/ 2147483647 w 160"/>
                <a:gd name="T37" fmla="*/ 2147483647 h 126"/>
                <a:gd name="T38" fmla="*/ 2147483647 w 160"/>
                <a:gd name="T39" fmla="*/ 2147483647 h 126"/>
                <a:gd name="T40" fmla="*/ 2147483647 w 160"/>
                <a:gd name="T41" fmla="*/ 2147483647 h 126"/>
                <a:gd name="T42" fmla="*/ 2147483647 w 160"/>
                <a:gd name="T43" fmla="*/ 2147483647 h 126"/>
                <a:gd name="T44" fmla="*/ 2147483647 w 160"/>
                <a:gd name="T45" fmla="*/ 2147483647 h 126"/>
                <a:gd name="T46" fmla="*/ 2147483647 w 160"/>
                <a:gd name="T47" fmla="*/ 2147483647 h 126"/>
                <a:gd name="T48" fmla="*/ 2147483647 w 160"/>
                <a:gd name="T49" fmla="*/ 2147483647 h 126"/>
                <a:gd name="T50" fmla="*/ 2147483647 w 160"/>
                <a:gd name="T51" fmla="*/ 2147483647 h 126"/>
                <a:gd name="T52" fmla="*/ 2147483647 w 160"/>
                <a:gd name="T53" fmla="*/ 2147483647 h 126"/>
                <a:gd name="T54" fmla="*/ 2147483647 w 160"/>
                <a:gd name="T55" fmla="*/ 2147483647 h 126"/>
                <a:gd name="T56" fmla="*/ 2147483647 w 160"/>
                <a:gd name="T57" fmla="*/ 2147483647 h 126"/>
                <a:gd name="T58" fmla="*/ 2147483647 w 160"/>
                <a:gd name="T59" fmla="*/ 2147483647 h 126"/>
                <a:gd name="T60" fmla="*/ 2147483647 w 160"/>
                <a:gd name="T61" fmla="*/ 2147483647 h 126"/>
                <a:gd name="T62" fmla="*/ 2147483647 w 160"/>
                <a:gd name="T63" fmla="*/ 2147483647 h 126"/>
                <a:gd name="T64" fmla="*/ 2147483647 w 160"/>
                <a:gd name="T65" fmla="*/ 2147483647 h 126"/>
                <a:gd name="T66" fmla="*/ 2147483647 w 160"/>
                <a:gd name="T67" fmla="*/ 2147483647 h 126"/>
                <a:gd name="T68" fmla="*/ 2147483647 w 160"/>
                <a:gd name="T69" fmla="*/ 2147483647 h 126"/>
                <a:gd name="T70" fmla="*/ 2147483647 w 160"/>
                <a:gd name="T71" fmla="*/ 2147483647 h 126"/>
                <a:gd name="T72" fmla="*/ 2147483647 w 160"/>
                <a:gd name="T73" fmla="*/ 2147483647 h 126"/>
                <a:gd name="T74" fmla="*/ 2147483647 w 160"/>
                <a:gd name="T75" fmla="*/ 2147483647 h 126"/>
                <a:gd name="T76" fmla="*/ 2147483647 w 160"/>
                <a:gd name="T77" fmla="*/ 2147483647 h 126"/>
                <a:gd name="T78" fmla="*/ 2147483647 w 160"/>
                <a:gd name="T79" fmla="*/ 2147483647 h 126"/>
                <a:gd name="T80" fmla="*/ 2147483647 w 160"/>
                <a:gd name="T81" fmla="*/ 2147483647 h 126"/>
                <a:gd name="T82" fmla="*/ 2147483647 w 160"/>
                <a:gd name="T83" fmla="*/ 2147483647 h 126"/>
                <a:gd name="T84" fmla="*/ 2147483647 w 160"/>
                <a:gd name="T85" fmla="*/ 2147483647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26"/>
                <a:gd name="T131" fmla="*/ 160 w 160"/>
                <a:gd name="T132" fmla="*/ 126 h 1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26">
                  <a:moveTo>
                    <a:pt x="118" y="32"/>
                  </a:moveTo>
                  <a:cubicBezTo>
                    <a:pt x="121" y="28"/>
                    <a:pt x="130" y="27"/>
                    <a:pt x="134" y="25"/>
                  </a:cubicBezTo>
                  <a:cubicBezTo>
                    <a:pt x="142" y="21"/>
                    <a:pt x="151" y="10"/>
                    <a:pt x="160" y="10"/>
                  </a:cubicBezTo>
                  <a:cubicBezTo>
                    <a:pt x="153" y="11"/>
                    <a:pt x="147" y="11"/>
                    <a:pt x="141" y="11"/>
                  </a:cubicBezTo>
                  <a:cubicBezTo>
                    <a:pt x="135" y="11"/>
                    <a:pt x="129" y="10"/>
                    <a:pt x="124" y="11"/>
                  </a:cubicBezTo>
                  <a:cubicBezTo>
                    <a:pt x="121" y="12"/>
                    <a:pt x="117" y="16"/>
                    <a:pt x="112" y="13"/>
                  </a:cubicBezTo>
                  <a:cubicBezTo>
                    <a:pt x="107" y="11"/>
                    <a:pt x="111" y="8"/>
                    <a:pt x="108" y="5"/>
                  </a:cubicBezTo>
                  <a:cubicBezTo>
                    <a:pt x="105" y="0"/>
                    <a:pt x="94" y="1"/>
                    <a:pt x="89" y="2"/>
                  </a:cubicBezTo>
                  <a:cubicBezTo>
                    <a:pt x="83" y="2"/>
                    <a:pt x="80" y="7"/>
                    <a:pt x="74" y="9"/>
                  </a:cubicBezTo>
                  <a:cubicBezTo>
                    <a:pt x="84" y="6"/>
                    <a:pt x="101" y="9"/>
                    <a:pt x="104" y="22"/>
                  </a:cubicBezTo>
                  <a:cubicBezTo>
                    <a:pt x="105" y="29"/>
                    <a:pt x="100" y="37"/>
                    <a:pt x="98" y="42"/>
                  </a:cubicBezTo>
                  <a:cubicBezTo>
                    <a:pt x="94" y="52"/>
                    <a:pt x="88" y="69"/>
                    <a:pt x="79" y="73"/>
                  </a:cubicBezTo>
                  <a:cubicBezTo>
                    <a:pt x="74" y="76"/>
                    <a:pt x="67" y="73"/>
                    <a:pt x="63" y="74"/>
                  </a:cubicBezTo>
                  <a:cubicBezTo>
                    <a:pt x="57" y="75"/>
                    <a:pt x="52" y="77"/>
                    <a:pt x="47" y="78"/>
                  </a:cubicBezTo>
                  <a:cubicBezTo>
                    <a:pt x="39" y="79"/>
                    <a:pt x="33" y="79"/>
                    <a:pt x="26" y="77"/>
                  </a:cubicBezTo>
                  <a:cubicBezTo>
                    <a:pt x="26" y="90"/>
                    <a:pt x="12" y="95"/>
                    <a:pt x="5" y="106"/>
                  </a:cubicBezTo>
                  <a:cubicBezTo>
                    <a:pt x="4" y="110"/>
                    <a:pt x="1" y="112"/>
                    <a:pt x="0" y="116"/>
                  </a:cubicBezTo>
                  <a:cubicBezTo>
                    <a:pt x="0" y="119"/>
                    <a:pt x="1" y="122"/>
                    <a:pt x="1" y="126"/>
                  </a:cubicBezTo>
                  <a:cubicBezTo>
                    <a:pt x="8" y="119"/>
                    <a:pt x="14" y="110"/>
                    <a:pt x="21" y="103"/>
                  </a:cubicBezTo>
                  <a:cubicBezTo>
                    <a:pt x="23" y="101"/>
                    <a:pt x="29" y="97"/>
                    <a:pt x="31" y="97"/>
                  </a:cubicBezTo>
                  <a:cubicBezTo>
                    <a:pt x="36" y="98"/>
                    <a:pt x="36" y="110"/>
                    <a:pt x="43" y="109"/>
                  </a:cubicBezTo>
                  <a:cubicBezTo>
                    <a:pt x="43" y="104"/>
                    <a:pt x="40" y="103"/>
                    <a:pt x="45" y="100"/>
                  </a:cubicBezTo>
                  <a:cubicBezTo>
                    <a:pt x="46" y="99"/>
                    <a:pt x="48" y="101"/>
                    <a:pt x="49" y="99"/>
                  </a:cubicBezTo>
                  <a:cubicBezTo>
                    <a:pt x="51" y="98"/>
                    <a:pt x="49" y="95"/>
                    <a:pt x="50" y="93"/>
                  </a:cubicBezTo>
                  <a:cubicBezTo>
                    <a:pt x="51" y="92"/>
                    <a:pt x="56" y="92"/>
                    <a:pt x="59" y="94"/>
                  </a:cubicBezTo>
                  <a:cubicBezTo>
                    <a:pt x="63" y="96"/>
                    <a:pt x="61" y="104"/>
                    <a:pt x="67" y="104"/>
                  </a:cubicBezTo>
                  <a:cubicBezTo>
                    <a:pt x="66" y="99"/>
                    <a:pt x="64" y="94"/>
                    <a:pt x="64" y="89"/>
                  </a:cubicBezTo>
                  <a:cubicBezTo>
                    <a:pt x="68" y="89"/>
                    <a:pt x="72" y="94"/>
                    <a:pt x="77" y="94"/>
                  </a:cubicBezTo>
                  <a:cubicBezTo>
                    <a:pt x="76" y="88"/>
                    <a:pt x="79" y="87"/>
                    <a:pt x="84" y="89"/>
                  </a:cubicBezTo>
                  <a:cubicBezTo>
                    <a:pt x="86" y="90"/>
                    <a:pt x="90" y="92"/>
                    <a:pt x="91" y="94"/>
                  </a:cubicBezTo>
                  <a:cubicBezTo>
                    <a:pt x="92" y="96"/>
                    <a:pt x="91" y="98"/>
                    <a:pt x="92" y="100"/>
                  </a:cubicBezTo>
                  <a:cubicBezTo>
                    <a:pt x="95" y="106"/>
                    <a:pt x="105" y="106"/>
                    <a:pt x="111" y="109"/>
                  </a:cubicBezTo>
                  <a:cubicBezTo>
                    <a:pt x="116" y="111"/>
                    <a:pt x="121" y="114"/>
                    <a:pt x="126" y="117"/>
                  </a:cubicBezTo>
                  <a:cubicBezTo>
                    <a:pt x="123" y="109"/>
                    <a:pt x="117" y="104"/>
                    <a:pt x="112" y="98"/>
                  </a:cubicBezTo>
                  <a:cubicBezTo>
                    <a:pt x="110" y="96"/>
                    <a:pt x="105" y="93"/>
                    <a:pt x="105" y="90"/>
                  </a:cubicBezTo>
                  <a:cubicBezTo>
                    <a:pt x="105" y="86"/>
                    <a:pt x="107" y="88"/>
                    <a:pt x="109" y="86"/>
                  </a:cubicBezTo>
                  <a:cubicBezTo>
                    <a:pt x="111" y="83"/>
                    <a:pt x="112" y="84"/>
                    <a:pt x="110" y="80"/>
                  </a:cubicBezTo>
                  <a:cubicBezTo>
                    <a:pt x="108" y="76"/>
                    <a:pt x="102" y="72"/>
                    <a:pt x="102" y="68"/>
                  </a:cubicBezTo>
                  <a:cubicBezTo>
                    <a:pt x="102" y="62"/>
                    <a:pt x="115" y="66"/>
                    <a:pt x="115" y="57"/>
                  </a:cubicBezTo>
                  <a:cubicBezTo>
                    <a:pt x="115" y="52"/>
                    <a:pt x="109" y="49"/>
                    <a:pt x="113" y="44"/>
                  </a:cubicBezTo>
                  <a:cubicBezTo>
                    <a:pt x="114" y="42"/>
                    <a:pt x="119" y="41"/>
                    <a:pt x="119" y="39"/>
                  </a:cubicBezTo>
                  <a:cubicBezTo>
                    <a:pt x="120" y="37"/>
                    <a:pt x="118" y="36"/>
                    <a:pt x="117" y="34"/>
                  </a:cubicBezTo>
                  <a:cubicBezTo>
                    <a:pt x="117" y="33"/>
                    <a:pt x="118" y="32"/>
                    <a:pt x="118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4" name="Freeform 6200"/>
            <p:cNvSpPr>
              <a:spLocks noChangeArrowheads="1"/>
            </p:cNvSpPr>
            <p:nvPr/>
          </p:nvSpPr>
          <p:spPr bwMode="auto">
            <a:xfrm>
              <a:off x="473075" y="287338"/>
              <a:ext cx="96838" cy="117475"/>
            </a:xfrm>
            <a:custGeom>
              <a:avLst/>
              <a:gdLst>
                <a:gd name="T0" fmla="*/ 2147483647 w 74"/>
                <a:gd name="T1" fmla="*/ 2147483647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2147483647 w 74"/>
                <a:gd name="T7" fmla="*/ 2147483647 h 91"/>
                <a:gd name="T8" fmla="*/ 2147483647 w 74"/>
                <a:gd name="T9" fmla="*/ 2147483647 h 91"/>
                <a:gd name="T10" fmla="*/ 2147483647 w 74"/>
                <a:gd name="T11" fmla="*/ 2147483647 h 91"/>
                <a:gd name="T12" fmla="*/ 2147483647 w 74"/>
                <a:gd name="T13" fmla="*/ 2147483647 h 91"/>
                <a:gd name="T14" fmla="*/ 2147483647 w 74"/>
                <a:gd name="T15" fmla="*/ 2147483647 h 91"/>
                <a:gd name="T16" fmla="*/ 2147483647 w 74"/>
                <a:gd name="T17" fmla="*/ 2147483647 h 91"/>
                <a:gd name="T18" fmla="*/ 2147483647 w 74"/>
                <a:gd name="T19" fmla="*/ 2147483647 h 91"/>
                <a:gd name="T20" fmla="*/ 2147483647 w 74"/>
                <a:gd name="T21" fmla="*/ 2147483647 h 91"/>
                <a:gd name="T22" fmla="*/ 2147483647 w 74"/>
                <a:gd name="T23" fmla="*/ 2147483647 h 91"/>
                <a:gd name="T24" fmla="*/ 2147483647 w 74"/>
                <a:gd name="T25" fmla="*/ 2147483647 h 91"/>
                <a:gd name="T26" fmla="*/ 2147483647 w 74"/>
                <a:gd name="T27" fmla="*/ 2147483647 h 91"/>
                <a:gd name="T28" fmla="*/ 2147483647 w 74"/>
                <a:gd name="T29" fmla="*/ 2147483647 h 91"/>
                <a:gd name="T30" fmla="*/ 2147483647 w 74"/>
                <a:gd name="T31" fmla="*/ 2147483647 h 91"/>
                <a:gd name="T32" fmla="*/ 2147483647 w 74"/>
                <a:gd name="T33" fmla="*/ 2147483647 h 91"/>
                <a:gd name="T34" fmla="*/ 2147483647 w 74"/>
                <a:gd name="T35" fmla="*/ 2147483647 h 91"/>
                <a:gd name="T36" fmla="*/ 2147483647 w 74"/>
                <a:gd name="T37" fmla="*/ 2147483647 h 91"/>
                <a:gd name="T38" fmla="*/ 2147483647 w 74"/>
                <a:gd name="T39" fmla="*/ 2147483647 h 91"/>
                <a:gd name="T40" fmla="*/ 2147483647 w 74"/>
                <a:gd name="T41" fmla="*/ 2147483647 h 91"/>
                <a:gd name="T42" fmla="*/ 2147483647 w 74"/>
                <a:gd name="T43" fmla="*/ 0 h 91"/>
                <a:gd name="T44" fmla="*/ 2147483647 w 74"/>
                <a:gd name="T45" fmla="*/ 2147483647 h 91"/>
                <a:gd name="T46" fmla="*/ 2147483647 w 74"/>
                <a:gd name="T47" fmla="*/ 2147483647 h 91"/>
                <a:gd name="T48" fmla="*/ 2147483647 w 74"/>
                <a:gd name="T49" fmla="*/ 2147483647 h 91"/>
                <a:gd name="T50" fmla="*/ 2147483647 w 74"/>
                <a:gd name="T51" fmla="*/ 2147483647 h 91"/>
                <a:gd name="T52" fmla="*/ 2147483647 w 74"/>
                <a:gd name="T53" fmla="*/ 2147483647 h 91"/>
                <a:gd name="T54" fmla="*/ 2147483647 w 74"/>
                <a:gd name="T55" fmla="*/ 2147483647 h 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4"/>
                <a:gd name="T85" fmla="*/ 0 h 91"/>
                <a:gd name="T86" fmla="*/ 74 w 74"/>
                <a:gd name="T87" fmla="*/ 91 h 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4" h="91">
                  <a:moveTo>
                    <a:pt x="36" y="37"/>
                  </a:moveTo>
                  <a:cubicBezTo>
                    <a:pt x="29" y="46"/>
                    <a:pt x="29" y="56"/>
                    <a:pt x="29" y="66"/>
                  </a:cubicBezTo>
                  <a:cubicBezTo>
                    <a:pt x="28" y="76"/>
                    <a:pt x="31" y="83"/>
                    <a:pt x="37" y="91"/>
                  </a:cubicBezTo>
                  <a:cubicBezTo>
                    <a:pt x="34" y="88"/>
                    <a:pt x="31" y="86"/>
                    <a:pt x="28" y="83"/>
                  </a:cubicBezTo>
                  <a:cubicBezTo>
                    <a:pt x="25" y="80"/>
                    <a:pt x="24" y="75"/>
                    <a:pt x="19" y="74"/>
                  </a:cubicBezTo>
                  <a:cubicBezTo>
                    <a:pt x="16" y="73"/>
                    <a:pt x="13" y="73"/>
                    <a:pt x="10" y="73"/>
                  </a:cubicBezTo>
                  <a:cubicBezTo>
                    <a:pt x="8" y="73"/>
                    <a:pt x="3" y="74"/>
                    <a:pt x="2" y="72"/>
                  </a:cubicBezTo>
                  <a:cubicBezTo>
                    <a:pt x="0" y="68"/>
                    <a:pt x="15" y="71"/>
                    <a:pt x="17" y="68"/>
                  </a:cubicBezTo>
                  <a:cubicBezTo>
                    <a:pt x="19" y="65"/>
                    <a:pt x="15" y="64"/>
                    <a:pt x="16" y="62"/>
                  </a:cubicBezTo>
                  <a:cubicBezTo>
                    <a:pt x="16" y="60"/>
                    <a:pt x="20" y="60"/>
                    <a:pt x="22" y="60"/>
                  </a:cubicBezTo>
                  <a:cubicBezTo>
                    <a:pt x="22" y="58"/>
                    <a:pt x="20" y="56"/>
                    <a:pt x="21" y="55"/>
                  </a:cubicBezTo>
                  <a:cubicBezTo>
                    <a:pt x="22" y="52"/>
                    <a:pt x="23" y="54"/>
                    <a:pt x="23" y="51"/>
                  </a:cubicBezTo>
                  <a:cubicBezTo>
                    <a:pt x="23" y="49"/>
                    <a:pt x="21" y="47"/>
                    <a:pt x="20" y="45"/>
                  </a:cubicBezTo>
                  <a:cubicBezTo>
                    <a:pt x="19" y="42"/>
                    <a:pt x="19" y="38"/>
                    <a:pt x="19" y="35"/>
                  </a:cubicBezTo>
                  <a:cubicBezTo>
                    <a:pt x="19" y="34"/>
                    <a:pt x="17" y="26"/>
                    <a:pt x="17" y="25"/>
                  </a:cubicBezTo>
                  <a:cubicBezTo>
                    <a:pt x="19" y="24"/>
                    <a:pt x="23" y="28"/>
                    <a:pt x="24" y="29"/>
                  </a:cubicBezTo>
                  <a:cubicBezTo>
                    <a:pt x="26" y="29"/>
                    <a:pt x="26" y="30"/>
                    <a:pt x="28" y="29"/>
                  </a:cubicBezTo>
                  <a:cubicBezTo>
                    <a:pt x="28" y="29"/>
                    <a:pt x="29" y="28"/>
                    <a:pt x="30" y="28"/>
                  </a:cubicBezTo>
                  <a:cubicBezTo>
                    <a:pt x="31" y="28"/>
                    <a:pt x="32" y="28"/>
                    <a:pt x="34" y="27"/>
                  </a:cubicBezTo>
                  <a:cubicBezTo>
                    <a:pt x="34" y="26"/>
                    <a:pt x="34" y="24"/>
                    <a:pt x="35" y="23"/>
                  </a:cubicBezTo>
                  <a:cubicBezTo>
                    <a:pt x="37" y="22"/>
                    <a:pt x="38" y="23"/>
                    <a:pt x="39" y="23"/>
                  </a:cubicBezTo>
                  <a:cubicBezTo>
                    <a:pt x="45" y="19"/>
                    <a:pt x="42" y="5"/>
                    <a:pt x="45" y="0"/>
                  </a:cubicBezTo>
                  <a:cubicBezTo>
                    <a:pt x="48" y="3"/>
                    <a:pt x="47" y="9"/>
                    <a:pt x="51" y="11"/>
                  </a:cubicBezTo>
                  <a:cubicBezTo>
                    <a:pt x="51" y="9"/>
                    <a:pt x="52" y="7"/>
                    <a:pt x="53" y="6"/>
                  </a:cubicBezTo>
                  <a:cubicBezTo>
                    <a:pt x="56" y="11"/>
                    <a:pt x="57" y="12"/>
                    <a:pt x="62" y="11"/>
                  </a:cubicBezTo>
                  <a:cubicBezTo>
                    <a:pt x="63" y="11"/>
                    <a:pt x="65" y="12"/>
                    <a:pt x="67" y="11"/>
                  </a:cubicBezTo>
                  <a:cubicBezTo>
                    <a:pt x="69" y="10"/>
                    <a:pt x="72" y="9"/>
                    <a:pt x="74" y="8"/>
                  </a:cubicBezTo>
                  <a:cubicBezTo>
                    <a:pt x="61" y="18"/>
                    <a:pt x="46" y="24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5" name="Freeform 6201"/>
            <p:cNvSpPr>
              <a:spLocks noChangeArrowheads="1"/>
            </p:cNvSpPr>
            <p:nvPr/>
          </p:nvSpPr>
          <p:spPr bwMode="auto">
            <a:xfrm>
              <a:off x="592138" y="417513"/>
              <a:ext cx="77788" cy="49213"/>
            </a:xfrm>
            <a:custGeom>
              <a:avLst/>
              <a:gdLst>
                <a:gd name="T0" fmla="*/ 2147483647 w 59"/>
                <a:gd name="T1" fmla="*/ 2147483647 h 38"/>
                <a:gd name="T2" fmla="*/ 2147483647 w 59"/>
                <a:gd name="T3" fmla="*/ 2147483647 h 38"/>
                <a:gd name="T4" fmla="*/ 2147483647 w 59"/>
                <a:gd name="T5" fmla="*/ 2147483647 h 38"/>
                <a:gd name="T6" fmla="*/ 0 w 59"/>
                <a:gd name="T7" fmla="*/ 2147483647 h 38"/>
                <a:gd name="T8" fmla="*/ 2147483647 w 59"/>
                <a:gd name="T9" fmla="*/ 2147483647 h 38"/>
                <a:gd name="T10" fmla="*/ 2147483647 w 59"/>
                <a:gd name="T11" fmla="*/ 2147483647 h 38"/>
                <a:gd name="T12" fmla="*/ 2147483647 w 59"/>
                <a:gd name="T13" fmla="*/ 0 h 38"/>
                <a:gd name="T14" fmla="*/ 2147483647 w 59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38"/>
                <a:gd name="T26" fmla="*/ 59 w 59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38">
                  <a:moveTo>
                    <a:pt x="50" y="24"/>
                  </a:moveTo>
                  <a:cubicBezTo>
                    <a:pt x="42" y="30"/>
                    <a:pt x="34" y="35"/>
                    <a:pt x="26" y="37"/>
                  </a:cubicBezTo>
                  <a:cubicBezTo>
                    <a:pt x="21" y="38"/>
                    <a:pt x="16" y="38"/>
                    <a:pt x="12" y="37"/>
                  </a:cubicBezTo>
                  <a:cubicBezTo>
                    <a:pt x="10" y="37"/>
                    <a:pt x="2" y="33"/>
                    <a:pt x="0" y="34"/>
                  </a:cubicBezTo>
                  <a:cubicBezTo>
                    <a:pt x="3" y="32"/>
                    <a:pt x="9" y="33"/>
                    <a:pt x="13" y="31"/>
                  </a:cubicBezTo>
                  <a:cubicBezTo>
                    <a:pt x="18" y="29"/>
                    <a:pt x="22" y="27"/>
                    <a:pt x="27" y="25"/>
                  </a:cubicBezTo>
                  <a:cubicBezTo>
                    <a:pt x="41" y="18"/>
                    <a:pt x="51" y="16"/>
                    <a:pt x="56" y="0"/>
                  </a:cubicBezTo>
                  <a:cubicBezTo>
                    <a:pt x="59" y="9"/>
                    <a:pt x="58" y="18"/>
                    <a:pt x="50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6" name="Freeform 6202"/>
            <p:cNvSpPr>
              <a:spLocks noChangeArrowheads="1"/>
            </p:cNvSpPr>
            <p:nvPr/>
          </p:nvSpPr>
          <p:spPr bwMode="auto">
            <a:xfrm>
              <a:off x="546100" y="265113"/>
              <a:ext cx="96838" cy="185738"/>
            </a:xfrm>
            <a:custGeom>
              <a:avLst/>
              <a:gdLst>
                <a:gd name="T0" fmla="*/ 2147483647 w 75"/>
                <a:gd name="T1" fmla="*/ 2147483647 h 144"/>
                <a:gd name="T2" fmla="*/ 2147483647 w 75"/>
                <a:gd name="T3" fmla="*/ 2147483647 h 144"/>
                <a:gd name="T4" fmla="*/ 2147483647 w 75"/>
                <a:gd name="T5" fmla="*/ 2147483647 h 144"/>
                <a:gd name="T6" fmla="*/ 2147483647 w 75"/>
                <a:gd name="T7" fmla="*/ 2147483647 h 144"/>
                <a:gd name="T8" fmla="*/ 2147483647 w 75"/>
                <a:gd name="T9" fmla="*/ 2147483647 h 144"/>
                <a:gd name="T10" fmla="*/ 2147483647 w 75"/>
                <a:gd name="T11" fmla="*/ 2147483647 h 144"/>
                <a:gd name="T12" fmla="*/ 2147483647 w 75"/>
                <a:gd name="T13" fmla="*/ 2147483647 h 144"/>
                <a:gd name="T14" fmla="*/ 2147483647 w 75"/>
                <a:gd name="T15" fmla="*/ 2147483647 h 144"/>
                <a:gd name="T16" fmla="*/ 2147483647 w 75"/>
                <a:gd name="T17" fmla="*/ 2147483647 h 144"/>
                <a:gd name="T18" fmla="*/ 2147483647 w 75"/>
                <a:gd name="T19" fmla="*/ 2147483647 h 144"/>
                <a:gd name="T20" fmla="*/ 2147483647 w 75"/>
                <a:gd name="T21" fmla="*/ 2147483647 h 144"/>
                <a:gd name="T22" fmla="*/ 2147483647 w 75"/>
                <a:gd name="T23" fmla="*/ 2147483647 h 144"/>
                <a:gd name="T24" fmla="*/ 2147483647 w 75"/>
                <a:gd name="T25" fmla="*/ 2147483647 h 144"/>
                <a:gd name="T26" fmla="*/ 2147483647 w 75"/>
                <a:gd name="T27" fmla="*/ 2147483647 h 144"/>
                <a:gd name="T28" fmla="*/ 2147483647 w 75"/>
                <a:gd name="T29" fmla="*/ 2147483647 h 144"/>
                <a:gd name="T30" fmla="*/ 2147483647 w 75"/>
                <a:gd name="T31" fmla="*/ 2147483647 h 144"/>
                <a:gd name="T32" fmla="*/ 2147483647 w 75"/>
                <a:gd name="T33" fmla="*/ 2147483647 h 144"/>
                <a:gd name="T34" fmla="*/ 2147483647 w 75"/>
                <a:gd name="T35" fmla="*/ 2147483647 h 144"/>
                <a:gd name="T36" fmla="*/ 2147483647 w 75"/>
                <a:gd name="T37" fmla="*/ 2147483647 h 144"/>
                <a:gd name="T38" fmla="*/ 2147483647 w 75"/>
                <a:gd name="T39" fmla="*/ 2147483647 h 144"/>
                <a:gd name="T40" fmla="*/ 2147483647 w 75"/>
                <a:gd name="T41" fmla="*/ 2147483647 h 144"/>
                <a:gd name="T42" fmla="*/ 2147483647 w 75"/>
                <a:gd name="T43" fmla="*/ 2147483647 h 144"/>
                <a:gd name="T44" fmla="*/ 2147483647 w 75"/>
                <a:gd name="T45" fmla="*/ 2147483647 h 144"/>
                <a:gd name="T46" fmla="*/ 2147483647 w 75"/>
                <a:gd name="T47" fmla="*/ 2147483647 h 144"/>
                <a:gd name="T48" fmla="*/ 2147483647 w 75"/>
                <a:gd name="T49" fmla="*/ 2147483647 h 144"/>
                <a:gd name="T50" fmla="*/ 2147483647 w 75"/>
                <a:gd name="T51" fmla="*/ 2147483647 h 144"/>
                <a:gd name="T52" fmla="*/ 2147483647 w 75"/>
                <a:gd name="T53" fmla="*/ 2147483647 h 144"/>
                <a:gd name="T54" fmla="*/ 2147483647 w 75"/>
                <a:gd name="T55" fmla="*/ 2147483647 h 144"/>
                <a:gd name="T56" fmla="*/ 2147483647 w 75"/>
                <a:gd name="T57" fmla="*/ 2147483647 h 1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5"/>
                <a:gd name="T88" fmla="*/ 0 h 144"/>
                <a:gd name="T89" fmla="*/ 75 w 75"/>
                <a:gd name="T90" fmla="*/ 144 h 1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5" h="144">
                  <a:moveTo>
                    <a:pt x="54" y="85"/>
                  </a:moveTo>
                  <a:cubicBezTo>
                    <a:pt x="52" y="76"/>
                    <a:pt x="49" y="56"/>
                    <a:pt x="39" y="52"/>
                  </a:cubicBezTo>
                  <a:cubicBezTo>
                    <a:pt x="30" y="48"/>
                    <a:pt x="19" y="59"/>
                    <a:pt x="12" y="64"/>
                  </a:cubicBezTo>
                  <a:cubicBezTo>
                    <a:pt x="11" y="65"/>
                    <a:pt x="5" y="73"/>
                    <a:pt x="3" y="70"/>
                  </a:cubicBezTo>
                  <a:cubicBezTo>
                    <a:pt x="0" y="68"/>
                    <a:pt x="4" y="65"/>
                    <a:pt x="6" y="64"/>
                  </a:cubicBezTo>
                  <a:cubicBezTo>
                    <a:pt x="9" y="62"/>
                    <a:pt x="11" y="61"/>
                    <a:pt x="12" y="57"/>
                  </a:cubicBezTo>
                  <a:cubicBezTo>
                    <a:pt x="12" y="55"/>
                    <a:pt x="12" y="50"/>
                    <a:pt x="14" y="48"/>
                  </a:cubicBezTo>
                  <a:cubicBezTo>
                    <a:pt x="16" y="45"/>
                    <a:pt x="19" y="47"/>
                    <a:pt x="21" y="48"/>
                  </a:cubicBezTo>
                  <a:cubicBezTo>
                    <a:pt x="24" y="43"/>
                    <a:pt x="24" y="38"/>
                    <a:pt x="26" y="34"/>
                  </a:cubicBezTo>
                  <a:cubicBezTo>
                    <a:pt x="28" y="30"/>
                    <a:pt x="31" y="22"/>
                    <a:pt x="34" y="19"/>
                  </a:cubicBezTo>
                  <a:cubicBezTo>
                    <a:pt x="34" y="21"/>
                    <a:pt x="34" y="23"/>
                    <a:pt x="35" y="25"/>
                  </a:cubicBezTo>
                  <a:cubicBezTo>
                    <a:pt x="38" y="25"/>
                    <a:pt x="42" y="13"/>
                    <a:pt x="44" y="10"/>
                  </a:cubicBezTo>
                  <a:cubicBezTo>
                    <a:pt x="46" y="8"/>
                    <a:pt x="50" y="0"/>
                    <a:pt x="51" y="6"/>
                  </a:cubicBezTo>
                  <a:cubicBezTo>
                    <a:pt x="53" y="11"/>
                    <a:pt x="46" y="20"/>
                    <a:pt x="44" y="25"/>
                  </a:cubicBezTo>
                  <a:cubicBezTo>
                    <a:pt x="43" y="29"/>
                    <a:pt x="41" y="36"/>
                    <a:pt x="45" y="38"/>
                  </a:cubicBezTo>
                  <a:cubicBezTo>
                    <a:pt x="49" y="40"/>
                    <a:pt x="52" y="41"/>
                    <a:pt x="51" y="46"/>
                  </a:cubicBezTo>
                  <a:cubicBezTo>
                    <a:pt x="51" y="47"/>
                    <a:pt x="48" y="50"/>
                    <a:pt x="49" y="51"/>
                  </a:cubicBezTo>
                  <a:cubicBezTo>
                    <a:pt x="50" y="52"/>
                    <a:pt x="53" y="52"/>
                    <a:pt x="55" y="52"/>
                  </a:cubicBezTo>
                  <a:cubicBezTo>
                    <a:pt x="59" y="54"/>
                    <a:pt x="57" y="56"/>
                    <a:pt x="57" y="60"/>
                  </a:cubicBezTo>
                  <a:cubicBezTo>
                    <a:pt x="57" y="64"/>
                    <a:pt x="60" y="67"/>
                    <a:pt x="62" y="71"/>
                  </a:cubicBezTo>
                  <a:cubicBezTo>
                    <a:pt x="64" y="75"/>
                    <a:pt x="65" y="79"/>
                    <a:pt x="65" y="83"/>
                  </a:cubicBezTo>
                  <a:cubicBezTo>
                    <a:pt x="65" y="91"/>
                    <a:pt x="66" y="94"/>
                    <a:pt x="75" y="94"/>
                  </a:cubicBezTo>
                  <a:cubicBezTo>
                    <a:pt x="73" y="95"/>
                    <a:pt x="59" y="106"/>
                    <a:pt x="67" y="107"/>
                  </a:cubicBezTo>
                  <a:cubicBezTo>
                    <a:pt x="68" y="112"/>
                    <a:pt x="59" y="115"/>
                    <a:pt x="57" y="119"/>
                  </a:cubicBezTo>
                  <a:cubicBezTo>
                    <a:pt x="57" y="122"/>
                    <a:pt x="57" y="124"/>
                    <a:pt x="56" y="126"/>
                  </a:cubicBezTo>
                  <a:cubicBezTo>
                    <a:pt x="54" y="130"/>
                    <a:pt x="52" y="132"/>
                    <a:pt x="49" y="135"/>
                  </a:cubicBezTo>
                  <a:cubicBezTo>
                    <a:pt x="47" y="138"/>
                    <a:pt x="44" y="141"/>
                    <a:pt x="43" y="144"/>
                  </a:cubicBezTo>
                  <a:cubicBezTo>
                    <a:pt x="45" y="133"/>
                    <a:pt x="49" y="123"/>
                    <a:pt x="53" y="113"/>
                  </a:cubicBezTo>
                  <a:cubicBezTo>
                    <a:pt x="57" y="101"/>
                    <a:pt x="58" y="98"/>
                    <a:pt x="54" y="8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7" name="Freeform 6203"/>
            <p:cNvSpPr>
              <a:spLocks noChangeArrowheads="1"/>
            </p:cNvSpPr>
            <p:nvPr/>
          </p:nvSpPr>
          <p:spPr bwMode="auto">
            <a:xfrm>
              <a:off x="390525" y="406400"/>
              <a:ext cx="201613" cy="180975"/>
            </a:xfrm>
            <a:custGeom>
              <a:avLst/>
              <a:gdLst>
                <a:gd name="T0" fmla="*/ 2147483647 w 156"/>
                <a:gd name="T1" fmla="*/ 2147483647 h 140"/>
                <a:gd name="T2" fmla="*/ 2147483647 w 156"/>
                <a:gd name="T3" fmla="*/ 2147483647 h 140"/>
                <a:gd name="T4" fmla="*/ 2147483647 w 156"/>
                <a:gd name="T5" fmla="*/ 2147483647 h 140"/>
                <a:gd name="T6" fmla="*/ 2147483647 w 156"/>
                <a:gd name="T7" fmla="*/ 2147483647 h 140"/>
                <a:gd name="T8" fmla="*/ 2147483647 w 156"/>
                <a:gd name="T9" fmla="*/ 2147483647 h 140"/>
                <a:gd name="T10" fmla="*/ 2147483647 w 156"/>
                <a:gd name="T11" fmla="*/ 2147483647 h 140"/>
                <a:gd name="T12" fmla="*/ 2147483647 w 156"/>
                <a:gd name="T13" fmla="*/ 2147483647 h 140"/>
                <a:gd name="T14" fmla="*/ 2147483647 w 156"/>
                <a:gd name="T15" fmla="*/ 2147483647 h 140"/>
                <a:gd name="T16" fmla="*/ 2147483647 w 156"/>
                <a:gd name="T17" fmla="*/ 2147483647 h 140"/>
                <a:gd name="T18" fmla="*/ 2147483647 w 156"/>
                <a:gd name="T19" fmla="*/ 2147483647 h 140"/>
                <a:gd name="T20" fmla="*/ 2147483647 w 156"/>
                <a:gd name="T21" fmla="*/ 2147483647 h 140"/>
                <a:gd name="T22" fmla="*/ 2147483647 w 156"/>
                <a:gd name="T23" fmla="*/ 2147483647 h 140"/>
                <a:gd name="T24" fmla="*/ 2147483647 w 156"/>
                <a:gd name="T25" fmla="*/ 2147483647 h 140"/>
                <a:gd name="T26" fmla="*/ 2147483647 w 156"/>
                <a:gd name="T27" fmla="*/ 2147483647 h 140"/>
                <a:gd name="T28" fmla="*/ 0 w 156"/>
                <a:gd name="T29" fmla="*/ 2147483647 h 140"/>
                <a:gd name="T30" fmla="*/ 2147483647 w 156"/>
                <a:gd name="T31" fmla="*/ 2147483647 h 140"/>
                <a:gd name="T32" fmla="*/ 2147483647 w 156"/>
                <a:gd name="T33" fmla="*/ 2147483647 h 140"/>
                <a:gd name="T34" fmla="*/ 2147483647 w 156"/>
                <a:gd name="T35" fmla="*/ 2147483647 h 140"/>
                <a:gd name="T36" fmla="*/ 2147483647 w 156"/>
                <a:gd name="T37" fmla="*/ 2147483647 h 140"/>
                <a:gd name="T38" fmla="*/ 2147483647 w 156"/>
                <a:gd name="T39" fmla="*/ 2147483647 h 140"/>
                <a:gd name="T40" fmla="*/ 2147483647 w 156"/>
                <a:gd name="T41" fmla="*/ 2147483647 h 140"/>
                <a:gd name="T42" fmla="*/ 2147483647 w 156"/>
                <a:gd name="T43" fmla="*/ 2147483647 h 140"/>
                <a:gd name="T44" fmla="*/ 2147483647 w 156"/>
                <a:gd name="T45" fmla="*/ 2147483647 h 140"/>
                <a:gd name="T46" fmla="*/ 2147483647 w 156"/>
                <a:gd name="T47" fmla="*/ 2147483647 h 140"/>
                <a:gd name="T48" fmla="*/ 2147483647 w 156"/>
                <a:gd name="T49" fmla="*/ 2147483647 h 140"/>
                <a:gd name="T50" fmla="*/ 2147483647 w 156"/>
                <a:gd name="T51" fmla="*/ 2147483647 h 140"/>
                <a:gd name="T52" fmla="*/ 2147483647 w 156"/>
                <a:gd name="T53" fmla="*/ 2147483647 h 140"/>
                <a:gd name="T54" fmla="*/ 2147483647 w 156"/>
                <a:gd name="T55" fmla="*/ 2147483647 h 140"/>
                <a:gd name="T56" fmla="*/ 2147483647 w 156"/>
                <a:gd name="T57" fmla="*/ 2147483647 h 140"/>
                <a:gd name="T58" fmla="*/ 2147483647 w 156"/>
                <a:gd name="T59" fmla="*/ 2147483647 h 140"/>
                <a:gd name="T60" fmla="*/ 2147483647 w 156"/>
                <a:gd name="T61" fmla="*/ 2147483647 h 140"/>
                <a:gd name="T62" fmla="*/ 2147483647 w 156"/>
                <a:gd name="T63" fmla="*/ 2147483647 h 140"/>
                <a:gd name="T64" fmla="*/ 2147483647 w 156"/>
                <a:gd name="T65" fmla="*/ 2147483647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6"/>
                <a:gd name="T100" fmla="*/ 0 h 140"/>
                <a:gd name="T101" fmla="*/ 156 w 156"/>
                <a:gd name="T102" fmla="*/ 140 h 1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6" h="140">
                  <a:moveTo>
                    <a:pt x="77" y="69"/>
                  </a:moveTo>
                  <a:cubicBezTo>
                    <a:pt x="68" y="60"/>
                    <a:pt x="61" y="49"/>
                    <a:pt x="58" y="36"/>
                  </a:cubicBezTo>
                  <a:cubicBezTo>
                    <a:pt x="57" y="31"/>
                    <a:pt x="57" y="25"/>
                    <a:pt x="57" y="19"/>
                  </a:cubicBezTo>
                  <a:cubicBezTo>
                    <a:pt x="57" y="15"/>
                    <a:pt x="59" y="7"/>
                    <a:pt x="55" y="4"/>
                  </a:cubicBezTo>
                  <a:cubicBezTo>
                    <a:pt x="51" y="0"/>
                    <a:pt x="51" y="6"/>
                    <a:pt x="50" y="9"/>
                  </a:cubicBezTo>
                  <a:cubicBezTo>
                    <a:pt x="48" y="15"/>
                    <a:pt x="43" y="17"/>
                    <a:pt x="40" y="22"/>
                  </a:cubicBezTo>
                  <a:cubicBezTo>
                    <a:pt x="40" y="24"/>
                    <a:pt x="37" y="26"/>
                    <a:pt x="38" y="28"/>
                  </a:cubicBezTo>
                  <a:cubicBezTo>
                    <a:pt x="39" y="29"/>
                    <a:pt x="42" y="31"/>
                    <a:pt x="43" y="30"/>
                  </a:cubicBezTo>
                  <a:cubicBezTo>
                    <a:pt x="39" y="34"/>
                    <a:pt x="24" y="44"/>
                    <a:pt x="36" y="49"/>
                  </a:cubicBezTo>
                  <a:cubicBezTo>
                    <a:pt x="33" y="51"/>
                    <a:pt x="28" y="52"/>
                    <a:pt x="29" y="56"/>
                  </a:cubicBezTo>
                  <a:cubicBezTo>
                    <a:pt x="29" y="58"/>
                    <a:pt x="34" y="59"/>
                    <a:pt x="34" y="61"/>
                  </a:cubicBezTo>
                  <a:cubicBezTo>
                    <a:pt x="35" y="65"/>
                    <a:pt x="24" y="64"/>
                    <a:pt x="21" y="66"/>
                  </a:cubicBezTo>
                  <a:cubicBezTo>
                    <a:pt x="18" y="68"/>
                    <a:pt x="17" y="73"/>
                    <a:pt x="22" y="72"/>
                  </a:cubicBezTo>
                  <a:cubicBezTo>
                    <a:pt x="16" y="75"/>
                    <a:pt x="10" y="80"/>
                    <a:pt x="5" y="85"/>
                  </a:cubicBezTo>
                  <a:cubicBezTo>
                    <a:pt x="2" y="88"/>
                    <a:pt x="0" y="90"/>
                    <a:pt x="0" y="94"/>
                  </a:cubicBezTo>
                  <a:cubicBezTo>
                    <a:pt x="17" y="88"/>
                    <a:pt x="36" y="97"/>
                    <a:pt x="52" y="90"/>
                  </a:cubicBezTo>
                  <a:cubicBezTo>
                    <a:pt x="52" y="99"/>
                    <a:pt x="56" y="96"/>
                    <a:pt x="64" y="98"/>
                  </a:cubicBezTo>
                  <a:cubicBezTo>
                    <a:pt x="64" y="101"/>
                    <a:pt x="68" y="101"/>
                    <a:pt x="70" y="102"/>
                  </a:cubicBezTo>
                  <a:cubicBezTo>
                    <a:pt x="75" y="104"/>
                    <a:pt x="77" y="105"/>
                    <a:pt x="78" y="109"/>
                  </a:cubicBezTo>
                  <a:cubicBezTo>
                    <a:pt x="78" y="112"/>
                    <a:pt x="76" y="117"/>
                    <a:pt x="79" y="120"/>
                  </a:cubicBezTo>
                  <a:cubicBezTo>
                    <a:pt x="81" y="121"/>
                    <a:pt x="84" y="120"/>
                    <a:pt x="87" y="121"/>
                  </a:cubicBezTo>
                  <a:cubicBezTo>
                    <a:pt x="86" y="127"/>
                    <a:pt x="81" y="133"/>
                    <a:pt x="82" y="140"/>
                  </a:cubicBezTo>
                  <a:cubicBezTo>
                    <a:pt x="85" y="138"/>
                    <a:pt x="88" y="135"/>
                    <a:pt x="90" y="133"/>
                  </a:cubicBezTo>
                  <a:cubicBezTo>
                    <a:pt x="94" y="131"/>
                    <a:pt x="97" y="130"/>
                    <a:pt x="101" y="128"/>
                  </a:cubicBezTo>
                  <a:cubicBezTo>
                    <a:pt x="107" y="125"/>
                    <a:pt x="113" y="122"/>
                    <a:pt x="120" y="120"/>
                  </a:cubicBezTo>
                  <a:cubicBezTo>
                    <a:pt x="122" y="119"/>
                    <a:pt x="126" y="117"/>
                    <a:pt x="129" y="118"/>
                  </a:cubicBezTo>
                  <a:cubicBezTo>
                    <a:pt x="131" y="118"/>
                    <a:pt x="134" y="121"/>
                    <a:pt x="137" y="121"/>
                  </a:cubicBezTo>
                  <a:cubicBezTo>
                    <a:pt x="143" y="122"/>
                    <a:pt x="156" y="115"/>
                    <a:pt x="155" y="108"/>
                  </a:cubicBezTo>
                  <a:cubicBezTo>
                    <a:pt x="147" y="113"/>
                    <a:pt x="137" y="108"/>
                    <a:pt x="130" y="106"/>
                  </a:cubicBezTo>
                  <a:cubicBezTo>
                    <a:pt x="123" y="104"/>
                    <a:pt x="116" y="103"/>
                    <a:pt x="109" y="100"/>
                  </a:cubicBezTo>
                  <a:cubicBezTo>
                    <a:pt x="104" y="97"/>
                    <a:pt x="96" y="94"/>
                    <a:pt x="92" y="89"/>
                  </a:cubicBezTo>
                  <a:cubicBezTo>
                    <a:pt x="89" y="86"/>
                    <a:pt x="89" y="83"/>
                    <a:pt x="87" y="80"/>
                  </a:cubicBezTo>
                  <a:cubicBezTo>
                    <a:pt x="84" y="76"/>
                    <a:pt x="80" y="72"/>
                    <a:pt x="77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8" name="Freeform 6204"/>
            <p:cNvSpPr>
              <a:spLocks noChangeArrowheads="1"/>
            </p:cNvSpPr>
            <p:nvPr/>
          </p:nvSpPr>
          <p:spPr bwMode="auto">
            <a:xfrm>
              <a:off x="393700" y="354013"/>
              <a:ext cx="73025" cy="82550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0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0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63"/>
                <a:gd name="T71" fmla="*/ 56 w 56"/>
                <a:gd name="T72" fmla="*/ 63 h 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63">
                  <a:moveTo>
                    <a:pt x="37" y="43"/>
                  </a:moveTo>
                  <a:cubicBezTo>
                    <a:pt x="42" y="41"/>
                    <a:pt x="47" y="40"/>
                    <a:pt x="50" y="36"/>
                  </a:cubicBezTo>
                  <a:cubicBezTo>
                    <a:pt x="52" y="33"/>
                    <a:pt x="56" y="25"/>
                    <a:pt x="55" y="21"/>
                  </a:cubicBezTo>
                  <a:cubicBezTo>
                    <a:pt x="55" y="18"/>
                    <a:pt x="56" y="19"/>
                    <a:pt x="52" y="18"/>
                  </a:cubicBezTo>
                  <a:cubicBezTo>
                    <a:pt x="49" y="17"/>
                    <a:pt x="45" y="19"/>
                    <a:pt x="41" y="18"/>
                  </a:cubicBezTo>
                  <a:cubicBezTo>
                    <a:pt x="37" y="16"/>
                    <a:pt x="32" y="12"/>
                    <a:pt x="29" y="9"/>
                  </a:cubicBezTo>
                  <a:cubicBezTo>
                    <a:pt x="26" y="6"/>
                    <a:pt x="21" y="1"/>
                    <a:pt x="17" y="1"/>
                  </a:cubicBezTo>
                  <a:cubicBezTo>
                    <a:pt x="15" y="7"/>
                    <a:pt x="5" y="0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ubicBezTo>
                    <a:pt x="10" y="10"/>
                    <a:pt x="13" y="8"/>
                    <a:pt x="17" y="9"/>
                  </a:cubicBezTo>
                  <a:cubicBezTo>
                    <a:pt x="21" y="11"/>
                    <a:pt x="29" y="16"/>
                    <a:pt x="31" y="20"/>
                  </a:cubicBezTo>
                  <a:cubicBezTo>
                    <a:pt x="30" y="20"/>
                    <a:pt x="27" y="19"/>
                    <a:pt x="25" y="18"/>
                  </a:cubicBezTo>
                  <a:cubicBezTo>
                    <a:pt x="27" y="20"/>
                    <a:pt x="26" y="23"/>
                    <a:pt x="27" y="25"/>
                  </a:cubicBezTo>
                  <a:cubicBezTo>
                    <a:pt x="29" y="27"/>
                    <a:pt x="33" y="26"/>
                    <a:pt x="35" y="28"/>
                  </a:cubicBezTo>
                  <a:cubicBezTo>
                    <a:pt x="34" y="28"/>
                    <a:pt x="33" y="29"/>
                    <a:pt x="32" y="29"/>
                  </a:cubicBezTo>
                  <a:cubicBezTo>
                    <a:pt x="36" y="34"/>
                    <a:pt x="25" y="38"/>
                    <a:pt x="21" y="41"/>
                  </a:cubicBezTo>
                  <a:cubicBezTo>
                    <a:pt x="22" y="42"/>
                    <a:pt x="26" y="43"/>
                    <a:pt x="28" y="43"/>
                  </a:cubicBezTo>
                  <a:cubicBezTo>
                    <a:pt x="25" y="43"/>
                    <a:pt x="21" y="43"/>
                    <a:pt x="19" y="44"/>
                  </a:cubicBezTo>
                  <a:cubicBezTo>
                    <a:pt x="17" y="46"/>
                    <a:pt x="18" y="49"/>
                    <a:pt x="16" y="51"/>
                  </a:cubicBezTo>
                  <a:cubicBezTo>
                    <a:pt x="12" y="54"/>
                    <a:pt x="5" y="55"/>
                    <a:pt x="0" y="57"/>
                  </a:cubicBezTo>
                  <a:cubicBezTo>
                    <a:pt x="10" y="63"/>
                    <a:pt x="13" y="61"/>
                    <a:pt x="21" y="54"/>
                  </a:cubicBezTo>
                  <a:cubicBezTo>
                    <a:pt x="25" y="51"/>
                    <a:pt x="28" y="48"/>
                    <a:pt x="31" y="46"/>
                  </a:cubicBezTo>
                  <a:cubicBezTo>
                    <a:pt x="33" y="45"/>
                    <a:pt x="35" y="44"/>
                    <a:pt x="37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79" name="Freeform 6205"/>
            <p:cNvSpPr>
              <a:spLocks noChangeArrowheads="1"/>
            </p:cNvSpPr>
            <p:nvPr/>
          </p:nvSpPr>
          <p:spPr bwMode="auto">
            <a:xfrm>
              <a:off x="608013" y="261938"/>
              <a:ext cx="119063" cy="98425"/>
            </a:xfrm>
            <a:custGeom>
              <a:avLst/>
              <a:gdLst>
                <a:gd name="T0" fmla="*/ 2147483647 w 92"/>
                <a:gd name="T1" fmla="*/ 2147483647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2147483647 w 92"/>
                <a:gd name="T7" fmla="*/ 2147483647 h 76"/>
                <a:gd name="T8" fmla="*/ 2147483647 w 92"/>
                <a:gd name="T9" fmla="*/ 2147483647 h 76"/>
                <a:gd name="T10" fmla="*/ 2147483647 w 92"/>
                <a:gd name="T11" fmla="*/ 2147483647 h 76"/>
                <a:gd name="T12" fmla="*/ 2147483647 w 92"/>
                <a:gd name="T13" fmla="*/ 2147483647 h 76"/>
                <a:gd name="T14" fmla="*/ 2147483647 w 92"/>
                <a:gd name="T15" fmla="*/ 2147483647 h 76"/>
                <a:gd name="T16" fmla="*/ 2147483647 w 92"/>
                <a:gd name="T17" fmla="*/ 2147483647 h 76"/>
                <a:gd name="T18" fmla="*/ 2147483647 w 92"/>
                <a:gd name="T19" fmla="*/ 2147483647 h 76"/>
                <a:gd name="T20" fmla="*/ 2147483647 w 92"/>
                <a:gd name="T21" fmla="*/ 2147483647 h 76"/>
                <a:gd name="T22" fmla="*/ 2147483647 w 92"/>
                <a:gd name="T23" fmla="*/ 2147483647 h 76"/>
                <a:gd name="T24" fmla="*/ 2147483647 w 92"/>
                <a:gd name="T25" fmla="*/ 2147483647 h 76"/>
                <a:gd name="T26" fmla="*/ 2147483647 w 92"/>
                <a:gd name="T27" fmla="*/ 2147483647 h 76"/>
                <a:gd name="T28" fmla="*/ 2147483647 w 92"/>
                <a:gd name="T29" fmla="*/ 2147483647 h 76"/>
                <a:gd name="T30" fmla="*/ 2147483647 w 92"/>
                <a:gd name="T31" fmla="*/ 2147483647 h 76"/>
                <a:gd name="T32" fmla="*/ 2147483647 w 92"/>
                <a:gd name="T33" fmla="*/ 2147483647 h 76"/>
                <a:gd name="T34" fmla="*/ 2147483647 w 92"/>
                <a:gd name="T35" fmla="*/ 2147483647 h 76"/>
                <a:gd name="T36" fmla="*/ 2147483647 w 92"/>
                <a:gd name="T37" fmla="*/ 2147483647 h 76"/>
                <a:gd name="T38" fmla="*/ 2147483647 w 92"/>
                <a:gd name="T39" fmla="*/ 2147483647 h 76"/>
                <a:gd name="T40" fmla="*/ 2147483647 w 92"/>
                <a:gd name="T41" fmla="*/ 2147483647 h 76"/>
                <a:gd name="T42" fmla="*/ 2147483647 w 92"/>
                <a:gd name="T43" fmla="*/ 2147483647 h 76"/>
                <a:gd name="T44" fmla="*/ 2147483647 w 92"/>
                <a:gd name="T45" fmla="*/ 2147483647 h 76"/>
                <a:gd name="T46" fmla="*/ 2147483647 w 92"/>
                <a:gd name="T47" fmla="*/ 2147483647 h 76"/>
                <a:gd name="T48" fmla="*/ 2147483647 w 92"/>
                <a:gd name="T49" fmla="*/ 2147483647 h 76"/>
                <a:gd name="T50" fmla="*/ 2147483647 w 92"/>
                <a:gd name="T51" fmla="*/ 2147483647 h 76"/>
                <a:gd name="T52" fmla="*/ 2147483647 w 92"/>
                <a:gd name="T53" fmla="*/ 2147483647 h 76"/>
                <a:gd name="T54" fmla="*/ 2147483647 w 92"/>
                <a:gd name="T55" fmla="*/ 2147483647 h 76"/>
                <a:gd name="T56" fmla="*/ 2147483647 w 92"/>
                <a:gd name="T57" fmla="*/ 2147483647 h 76"/>
                <a:gd name="T58" fmla="*/ 2147483647 w 92"/>
                <a:gd name="T59" fmla="*/ 2147483647 h 76"/>
                <a:gd name="T60" fmla="*/ 2147483647 w 92"/>
                <a:gd name="T61" fmla="*/ 2147483647 h 76"/>
                <a:gd name="T62" fmla="*/ 2147483647 w 92"/>
                <a:gd name="T63" fmla="*/ 2147483647 h 76"/>
                <a:gd name="T64" fmla="*/ 2147483647 w 92"/>
                <a:gd name="T65" fmla="*/ 2147483647 h 76"/>
                <a:gd name="T66" fmla="*/ 2147483647 w 92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2"/>
                <a:gd name="T103" fmla="*/ 0 h 76"/>
                <a:gd name="T104" fmla="*/ 92 w 92"/>
                <a:gd name="T105" fmla="*/ 76 h 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2" h="76">
                  <a:moveTo>
                    <a:pt x="88" y="35"/>
                  </a:moveTo>
                  <a:cubicBezTo>
                    <a:pt x="86" y="30"/>
                    <a:pt x="82" y="26"/>
                    <a:pt x="80" y="20"/>
                  </a:cubicBezTo>
                  <a:cubicBezTo>
                    <a:pt x="79" y="15"/>
                    <a:pt x="80" y="7"/>
                    <a:pt x="77" y="4"/>
                  </a:cubicBezTo>
                  <a:cubicBezTo>
                    <a:pt x="73" y="0"/>
                    <a:pt x="67" y="2"/>
                    <a:pt x="62" y="2"/>
                  </a:cubicBezTo>
                  <a:cubicBezTo>
                    <a:pt x="56" y="2"/>
                    <a:pt x="51" y="1"/>
                    <a:pt x="45" y="2"/>
                  </a:cubicBezTo>
                  <a:cubicBezTo>
                    <a:pt x="38" y="3"/>
                    <a:pt x="15" y="6"/>
                    <a:pt x="10" y="12"/>
                  </a:cubicBezTo>
                  <a:cubicBezTo>
                    <a:pt x="8" y="14"/>
                    <a:pt x="9" y="17"/>
                    <a:pt x="8" y="20"/>
                  </a:cubicBezTo>
                  <a:cubicBezTo>
                    <a:pt x="7" y="22"/>
                    <a:pt x="2" y="27"/>
                    <a:pt x="2" y="27"/>
                  </a:cubicBezTo>
                  <a:cubicBezTo>
                    <a:pt x="0" y="33"/>
                    <a:pt x="9" y="38"/>
                    <a:pt x="15" y="41"/>
                  </a:cubicBezTo>
                  <a:cubicBezTo>
                    <a:pt x="14" y="40"/>
                    <a:pt x="12" y="36"/>
                    <a:pt x="11" y="34"/>
                  </a:cubicBezTo>
                  <a:cubicBezTo>
                    <a:pt x="10" y="32"/>
                    <a:pt x="12" y="28"/>
                    <a:pt x="13" y="26"/>
                  </a:cubicBezTo>
                  <a:cubicBezTo>
                    <a:pt x="14" y="24"/>
                    <a:pt x="20" y="19"/>
                    <a:pt x="20" y="23"/>
                  </a:cubicBezTo>
                  <a:cubicBezTo>
                    <a:pt x="23" y="20"/>
                    <a:pt x="26" y="12"/>
                    <a:pt x="31" y="14"/>
                  </a:cubicBezTo>
                  <a:cubicBezTo>
                    <a:pt x="37" y="17"/>
                    <a:pt x="32" y="25"/>
                    <a:pt x="31" y="30"/>
                  </a:cubicBezTo>
                  <a:cubicBezTo>
                    <a:pt x="35" y="22"/>
                    <a:pt x="44" y="11"/>
                    <a:pt x="53" y="13"/>
                  </a:cubicBezTo>
                  <a:cubicBezTo>
                    <a:pt x="56" y="13"/>
                    <a:pt x="58" y="14"/>
                    <a:pt x="60" y="14"/>
                  </a:cubicBezTo>
                  <a:cubicBezTo>
                    <a:pt x="63" y="14"/>
                    <a:pt x="65" y="13"/>
                    <a:pt x="67" y="14"/>
                  </a:cubicBezTo>
                  <a:cubicBezTo>
                    <a:pt x="64" y="18"/>
                    <a:pt x="60" y="21"/>
                    <a:pt x="57" y="25"/>
                  </a:cubicBezTo>
                  <a:cubicBezTo>
                    <a:pt x="60" y="23"/>
                    <a:pt x="63" y="20"/>
                    <a:pt x="67" y="22"/>
                  </a:cubicBezTo>
                  <a:cubicBezTo>
                    <a:pt x="69" y="24"/>
                    <a:pt x="69" y="26"/>
                    <a:pt x="68" y="28"/>
                  </a:cubicBezTo>
                  <a:cubicBezTo>
                    <a:pt x="71" y="28"/>
                    <a:pt x="74" y="26"/>
                    <a:pt x="73" y="31"/>
                  </a:cubicBezTo>
                  <a:cubicBezTo>
                    <a:pt x="73" y="36"/>
                    <a:pt x="67" y="37"/>
                    <a:pt x="64" y="39"/>
                  </a:cubicBezTo>
                  <a:cubicBezTo>
                    <a:pt x="67" y="40"/>
                    <a:pt x="70" y="38"/>
                    <a:pt x="72" y="40"/>
                  </a:cubicBezTo>
                  <a:cubicBezTo>
                    <a:pt x="74" y="41"/>
                    <a:pt x="76" y="43"/>
                    <a:pt x="73" y="44"/>
                  </a:cubicBezTo>
                  <a:cubicBezTo>
                    <a:pt x="77" y="44"/>
                    <a:pt x="76" y="49"/>
                    <a:pt x="73" y="51"/>
                  </a:cubicBezTo>
                  <a:cubicBezTo>
                    <a:pt x="69" y="53"/>
                    <a:pt x="63" y="49"/>
                    <a:pt x="60" y="55"/>
                  </a:cubicBezTo>
                  <a:cubicBezTo>
                    <a:pt x="62" y="56"/>
                    <a:pt x="64" y="56"/>
                    <a:pt x="66" y="56"/>
                  </a:cubicBezTo>
                  <a:cubicBezTo>
                    <a:pt x="64" y="58"/>
                    <a:pt x="61" y="58"/>
                    <a:pt x="60" y="60"/>
                  </a:cubicBezTo>
                  <a:cubicBezTo>
                    <a:pt x="59" y="61"/>
                    <a:pt x="59" y="62"/>
                    <a:pt x="59" y="63"/>
                  </a:cubicBezTo>
                  <a:cubicBezTo>
                    <a:pt x="57" y="65"/>
                    <a:pt x="55" y="67"/>
                    <a:pt x="54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8" y="76"/>
                    <a:pt x="60" y="70"/>
                    <a:pt x="64" y="68"/>
                  </a:cubicBezTo>
                  <a:cubicBezTo>
                    <a:pt x="68" y="65"/>
                    <a:pt x="72" y="64"/>
                    <a:pt x="75" y="61"/>
                  </a:cubicBezTo>
                  <a:cubicBezTo>
                    <a:pt x="84" y="55"/>
                    <a:pt x="92" y="46"/>
                    <a:pt x="88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0" name="Freeform 6206"/>
            <p:cNvSpPr>
              <a:spLocks noChangeArrowheads="1"/>
            </p:cNvSpPr>
            <p:nvPr/>
          </p:nvSpPr>
          <p:spPr bwMode="auto">
            <a:xfrm>
              <a:off x="560388" y="371475"/>
              <a:ext cx="42863" cy="84138"/>
            </a:xfrm>
            <a:custGeom>
              <a:avLst/>
              <a:gdLst>
                <a:gd name="T0" fmla="*/ 2147483647 w 33"/>
                <a:gd name="T1" fmla="*/ 2147483647 h 65"/>
                <a:gd name="T2" fmla="*/ 2147483647 w 33"/>
                <a:gd name="T3" fmla="*/ 0 h 65"/>
                <a:gd name="T4" fmla="*/ 2147483647 w 33"/>
                <a:gd name="T5" fmla="*/ 2147483647 h 65"/>
                <a:gd name="T6" fmla="*/ 2147483647 w 33"/>
                <a:gd name="T7" fmla="*/ 2147483647 h 65"/>
                <a:gd name="T8" fmla="*/ 2147483647 w 33"/>
                <a:gd name="T9" fmla="*/ 2147483647 h 65"/>
                <a:gd name="T10" fmla="*/ 2147483647 w 33"/>
                <a:gd name="T11" fmla="*/ 2147483647 h 65"/>
                <a:gd name="T12" fmla="*/ 2147483647 w 33"/>
                <a:gd name="T13" fmla="*/ 2147483647 h 65"/>
                <a:gd name="T14" fmla="*/ 2147483647 w 33"/>
                <a:gd name="T15" fmla="*/ 2147483647 h 65"/>
                <a:gd name="T16" fmla="*/ 2147483647 w 33"/>
                <a:gd name="T17" fmla="*/ 2147483647 h 65"/>
                <a:gd name="T18" fmla="*/ 2147483647 w 33"/>
                <a:gd name="T19" fmla="*/ 2147483647 h 65"/>
                <a:gd name="T20" fmla="*/ 2147483647 w 33"/>
                <a:gd name="T21" fmla="*/ 2147483647 h 65"/>
                <a:gd name="T22" fmla="*/ 2147483647 w 33"/>
                <a:gd name="T23" fmla="*/ 2147483647 h 65"/>
                <a:gd name="T24" fmla="*/ 2147483647 w 33"/>
                <a:gd name="T25" fmla="*/ 2147483647 h 65"/>
                <a:gd name="T26" fmla="*/ 2147483647 w 33"/>
                <a:gd name="T27" fmla="*/ 2147483647 h 65"/>
                <a:gd name="T28" fmla="*/ 2147483647 w 33"/>
                <a:gd name="T29" fmla="*/ 2147483647 h 65"/>
                <a:gd name="T30" fmla="*/ 2147483647 w 33"/>
                <a:gd name="T31" fmla="*/ 2147483647 h 65"/>
                <a:gd name="T32" fmla="*/ 2147483647 w 33"/>
                <a:gd name="T33" fmla="*/ 2147483647 h 65"/>
                <a:gd name="T34" fmla="*/ 2147483647 w 33"/>
                <a:gd name="T35" fmla="*/ 2147483647 h 65"/>
                <a:gd name="T36" fmla="*/ 2147483647 w 33"/>
                <a:gd name="T37" fmla="*/ 2147483647 h 65"/>
                <a:gd name="T38" fmla="*/ 2147483647 w 33"/>
                <a:gd name="T39" fmla="*/ 2147483647 h 65"/>
                <a:gd name="T40" fmla="*/ 2147483647 w 33"/>
                <a:gd name="T41" fmla="*/ 2147483647 h 65"/>
                <a:gd name="T42" fmla="*/ 2147483647 w 33"/>
                <a:gd name="T43" fmla="*/ 2147483647 h 65"/>
                <a:gd name="T44" fmla="*/ 2147483647 w 33"/>
                <a:gd name="T45" fmla="*/ 2147483647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65"/>
                <a:gd name="T71" fmla="*/ 33 w 33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65">
                  <a:moveTo>
                    <a:pt x="20" y="7"/>
                  </a:moveTo>
                  <a:cubicBezTo>
                    <a:pt x="22" y="4"/>
                    <a:pt x="23" y="3"/>
                    <a:pt x="25" y="0"/>
                  </a:cubicBezTo>
                  <a:cubicBezTo>
                    <a:pt x="25" y="5"/>
                    <a:pt x="25" y="9"/>
                    <a:pt x="24" y="14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6" y="16"/>
                    <a:pt x="26" y="16"/>
                  </a:cubicBezTo>
                  <a:cubicBezTo>
                    <a:pt x="27" y="17"/>
                    <a:pt x="28" y="15"/>
                    <a:pt x="29" y="16"/>
                  </a:cubicBezTo>
                  <a:cubicBezTo>
                    <a:pt x="31" y="17"/>
                    <a:pt x="30" y="23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3"/>
                    <a:pt x="32" y="28"/>
                    <a:pt x="32" y="29"/>
                  </a:cubicBezTo>
                  <a:cubicBezTo>
                    <a:pt x="33" y="35"/>
                    <a:pt x="32" y="42"/>
                    <a:pt x="31" y="48"/>
                  </a:cubicBezTo>
                  <a:cubicBezTo>
                    <a:pt x="30" y="51"/>
                    <a:pt x="30" y="54"/>
                    <a:pt x="29" y="57"/>
                  </a:cubicBezTo>
                  <a:cubicBezTo>
                    <a:pt x="29" y="59"/>
                    <a:pt x="27" y="63"/>
                    <a:pt x="27" y="65"/>
                  </a:cubicBezTo>
                  <a:cubicBezTo>
                    <a:pt x="26" y="55"/>
                    <a:pt x="28" y="44"/>
                    <a:pt x="26" y="34"/>
                  </a:cubicBezTo>
                  <a:cubicBezTo>
                    <a:pt x="23" y="19"/>
                    <a:pt x="13" y="28"/>
                    <a:pt x="10" y="38"/>
                  </a:cubicBezTo>
                  <a:cubicBezTo>
                    <a:pt x="9" y="45"/>
                    <a:pt x="6" y="51"/>
                    <a:pt x="3" y="58"/>
                  </a:cubicBezTo>
                  <a:cubicBezTo>
                    <a:pt x="3" y="53"/>
                    <a:pt x="0" y="49"/>
                    <a:pt x="1" y="44"/>
                  </a:cubicBezTo>
                  <a:cubicBezTo>
                    <a:pt x="2" y="42"/>
                    <a:pt x="3" y="34"/>
                    <a:pt x="6" y="37"/>
                  </a:cubicBezTo>
                  <a:cubicBezTo>
                    <a:pt x="5" y="33"/>
                    <a:pt x="4" y="23"/>
                    <a:pt x="8" y="21"/>
                  </a:cubicBezTo>
                  <a:cubicBezTo>
                    <a:pt x="11" y="20"/>
                    <a:pt x="9" y="24"/>
                    <a:pt x="11" y="24"/>
                  </a:cubicBezTo>
                  <a:cubicBezTo>
                    <a:pt x="12" y="24"/>
                    <a:pt x="14" y="20"/>
                    <a:pt x="14" y="19"/>
                  </a:cubicBezTo>
                  <a:cubicBezTo>
                    <a:pt x="15" y="17"/>
                    <a:pt x="14" y="16"/>
                    <a:pt x="15" y="14"/>
                  </a:cubicBezTo>
                  <a:cubicBezTo>
                    <a:pt x="16" y="13"/>
                    <a:pt x="17" y="10"/>
                    <a:pt x="18" y="9"/>
                  </a:cubicBezTo>
                  <a:cubicBezTo>
                    <a:pt x="19" y="8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1" name="Freeform 6207"/>
            <p:cNvSpPr>
              <a:spLocks noChangeArrowheads="1"/>
            </p:cNvSpPr>
            <p:nvPr/>
          </p:nvSpPr>
          <p:spPr bwMode="auto">
            <a:xfrm>
              <a:off x="520700" y="341313"/>
              <a:ext cx="66675" cy="98425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2147483647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0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2"/>
                <a:gd name="T76" fmla="*/ 0 h 76"/>
                <a:gd name="T77" fmla="*/ 52 w 52"/>
                <a:gd name="T78" fmla="*/ 76 h 7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2" h="76">
                  <a:moveTo>
                    <a:pt x="22" y="17"/>
                  </a:moveTo>
                  <a:cubicBezTo>
                    <a:pt x="23" y="18"/>
                    <a:pt x="24" y="19"/>
                    <a:pt x="25" y="19"/>
                  </a:cubicBezTo>
                  <a:cubicBezTo>
                    <a:pt x="27" y="19"/>
                    <a:pt x="28" y="16"/>
                    <a:pt x="30" y="16"/>
                  </a:cubicBezTo>
                  <a:cubicBezTo>
                    <a:pt x="32" y="16"/>
                    <a:pt x="34" y="18"/>
                    <a:pt x="36" y="18"/>
                  </a:cubicBezTo>
                  <a:cubicBezTo>
                    <a:pt x="36" y="16"/>
                    <a:pt x="39" y="15"/>
                    <a:pt x="40" y="13"/>
                  </a:cubicBezTo>
                  <a:cubicBezTo>
                    <a:pt x="41" y="11"/>
                    <a:pt x="40" y="8"/>
                    <a:pt x="42" y="7"/>
                  </a:cubicBezTo>
                  <a:cubicBezTo>
                    <a:pt x="44" y="10"/>
                    <a:pt x="44" y="13"/>
                    <a:pt x="44" y="17"/>
                  </a:cubicBezTo>
                  <a:cubicBezTo>
                    <a:pt x="44" y="16"/>
                    <a:pt x="47" y="16"/>
                    <a:pt x="47" y="17"/>
                  </a:cubicBezTo>
                  <a:cubicBezTo>
                    <a:pt x="48" y="17"/>
                    <a:pt x="48" y="18"/>
                    <a:pt x="49" y="19"/>
                  </a:cubicBezTo>
                  <a:cubicBezTo>
                    <a:pt x="50" y="22"/>
                    <a:pt x="49" y="24"/>
                    <a:pt x="52" y="26"/>
                  </a:cubicBezTo>
                  <a:cubicBezTo>
                    <a:pt x="48" y="26"/>
                    <a:pt x="45" y="26"/>
                    <a:pt x="42" y="26"/>
                  </a:cubicBezTo>
                  <a:cubicBezTo>
                    <a:pt x="38" y="26"/>
                    <a:pt x="35" y="25"/>
                    <a:pt x="32" y="25"/>
                  </a:cubicBezTo>
                  <a:cubicBezTo>
                    <a:pt x="24" y="26"/>
                    <a:pt x="24" y="32"/>
                    <a:pt x="25" y="39"/>
                  </a:cubicBezTo>
                  <a:cubicBezTo>
                    <a:pt x="26" y="51"/>
                    <a:pt x="25" y="64"/>
                    <a:pt x="28" y="76"/>
                  </a:cubicBezTo>
                  <a:cubicBezTo>
                    <a:pt x="27" y="72"/>
                    <a:pt x="24" y="68"/>
                    <a:pt x="21" y="65"/>
                  </a:cubicBezTo>
                  <a:cubicBezTo>
                    <a:pt x="17" y="61"/>
                    <a:pt x="17" y="55"/>
                    <a:pt x="19" y="50"/>
                  </a:cubicBezTo>
                  <a:cubicBezTo>
                    <a:pt x="12" y="47"/>
                    <a:pt x="18" y="41"/>
                    <a:pt x="16" y="37"/>
                  </a:cubicBezTo>
                  <a:cubicBezTo>
                    <a:pt x="15" y="36"/>
                    <a:pt x="13" y="35"/>
                    <a:pt x="12" y="34"/>
                  </a:cubicBezTo>
                  <a:cubicBezTo>
                    <a:pt x="10" y="32"/>
                    <a:pt x="8" y="30"/>
                    <a:pt x="6" y="28"/>
                  </a:cubicBezTo>
                  <a:cubicBezTo>
                    <a:pt x="4" y="26"/>
                    <a:pt x="0" y="21"/>
                    <a:pt x="0" y="18"/>
                  </a:cubicBezTo>
                  <a:cubicBezTo>
                    <a:pt x="4" y="17"/>
                    <a:pt x="9" y="23"/>
                    <a:pt x="13" y="25"/>
                  </a:cubicBezTo>
                  <a:cubicBezTo>
                    <a:pt x="11" y="17"/>
                    <a:pt x="2" y="10"/>
                    <a:pt x="4" y="1"/>
                  </a:cubicBezTo>
                  <a:cubicBezTo>
                    <a:pt x="7" y="0"/>
                    <a:pt x="9" y="4"/>
                    <a:pt x="10" y="6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8" y="9"/>
                    <a:pt x="20" y="14"/>
                    <a:pt x="22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2" name="Freeform 6208"/>
            <p:cNvSpPr>
              <a:spLocks noChangeArrowheads="1"/>
            </p:cNvSpPr>
            <p:nvPr/>
          </p:nvSpPr>
          <p:spPr bwMode="auto">
            <a:xfrm>
              <a:off x="568325" y="436563"/>
              <a:ext cx="22225" cy="23813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2147483647 w 17"/>
                <a:gd name="T15" fmla="*/ 2147483647 h 18"/>
                <a:gd name="T16" fmla="*/ 2147483647 w 17"/>
                <a:gd name="T17" fmla="*/ 2147483647 h 18"/>
                <a:gd name="T18" fmla="*/ 2147483647 w 17"/>
                <a:gd name="T19" fmla="*/ 2147483647 h 18"/>
                <a:gd name="T20" fmla="*/ 2147483647 w 17"/>
                <a:gd name="T21" fmla="*/ 2147483647 h 18"/>
                <a:gd name="T22" fmla="*/ 2147483647 w 17"/>
                <a:gd name="T23" fmla="*/ 2147483647 h 18"/>
                <a:gd name="T24" fmla="*/ 2147483647 w 17"/>
                <a:gd name="T25" fmla="*/ 2147483647 h 18"/>
                <a:gd name="T26" fmla="*/ 2147483647 w 1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18"/>
                <a:gd name="T44" fmla="*/ 17 w 1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18">
                  <a:moveTo>
                    <a:pt x="7" y="16"/>
                  </a:moveTo>
                  <a:cubicBezTo>
                    <a:pt x="7" y="16"/>
                    <a:pt x="6" y="16"/>
                    <a:pt x="6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2" y="7"/>
                    <a:pt x="2" y="4"/>
                    <a:pt x="4" y="4"/>
                  </a:cubicBezTo>
                  <a:cubicBezTo>
                    <a:pt x="5" y="4"/>
                    <a:pt x="5" y="6"/>
                    <a:pt x="6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11" y="1"/>
                    <a:pt x="11" y="5"/>
                    <a:pt x="11" y="7"/>
                  </a:cubicBezTo>
                  <a:cubicBezTo>
                    <a:pt x="11" y="0"/>
                    <a:pt x="17" y="4"/>
                    <a:pt x="15" y="9"/>
                  </a:cubicBezTo>
                  <a:cubicBezTo>
                    <a:pt x="16" y="9"/>
                    <a:pt x="17" y="11"/>
                    <a:pt x="16" y="12"/>
                  </a:cubicBezTo>
                  <a:cubicBezTo>
                    <a:pt x="15" y="14"/>
                    <a:pt x="13" y="14"/>
                    <a:pt x="12" y="14"/>
                  </a:cubicBezTo>
                  <a:cubicBezTo>
                    <a:pt x="12" y="18"/>
                    <a:pt x="10" y="18"/>
                    <a:pt x="8" y="17"/>
                  </a:cubicBezTo>
                  <a:cubicBezTo>
                    <a:pt x="7" y="17"/>
                    <a:pt x="7" y="17"/>
                    <a:pt x="7" y="1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3" name="Freeform 6209"/>
            <p:cNvSpPr>
              <a:spLocks noChangeArrowheads="1"/>
            </p:cNvSpPr>
            <p:nvPr/>
          </p:nvSpPr>
          <p:spPr bwMode="auto">
            <a:xfrm>
              <a:off x="522288" y="401638"/>
              <a:ext cx="47625" cy="68263"/>
            </a:xfrm>
            <a:custGeom>
              <a:avLst/>
              <a:gdLst>
                <a:gd name="T0" fmla="*/ 2147483647 w 37"/>
                <a:gd name="T1" fmla="*/ 2147483647 h 52"/>
                <a:gd name="T2" fmla="*/ 2147483647 w 37"/>
                <a:gd name="T3" fmla="*/ 2147483647 h 52"/>
                <a:gd name="T4" fmla="*/ 2147483647 w 37"/>
                <a:gd name="T5" fmla="*/ 2147483647 h 52"/>
                <a:gd name="T6" fmla="*/ 2147483647 w 37"/>
                <a:gd name="T7" fmla="*/ 2147483647 h 52"/>
                <a:gd name="T8" fmla="*/ 2147483647 w 37"/>
                <a:gd name="T9" fmla="*/ 2147483647 h 52"/>
                <a:gd name="T10" fmla="*/ 2147483647 w 37"/>
                <a:gd name="T11" fmla="*/ 0 h 52"/>
                <a:gd name="T12" fmla="*/ 0 w 37"/>
                <a:gd name="T13" fmla="*/ 2147483647 h 52"/>
                <a:gd name="T14" fmla="*/ 2147483647 w 37"/>
                <a:gd name="T15" fmla="*/ 2147483647 h 52"/>
                <a:gd name="T16" fmla="*/ 2147483647 w 37"/>
                <a:gd name="T17" fmla="*/ 2147483647 h 52"/>
                <a:gd name="T18" fmla="*/ 2147483647 w 37"/>
                <a:gd name="T19" fmla="*/ 2147483647 h 52"/>
                <a:gd name="T20" fmla="*/ 2147483647 w 37"/>
                <a:gd name="T21" fmla="*/ 2147483647 h 52"/>
                <a:gd name="T22" fmla="*/ 2147483647 w 37"/>
                <a:gd name="T23" fmla="*/ 2147483647 h 52"/>
                <a:gd name="T24" fmla="*/ 2147483647 w 37"/>
                <a:gd name="T25" fmla="*/ 2147483647 h 52"/>
                <a:gd name="T26" fmla="*/ 2147483647 w 37"/>
                <a:gd name="T27" fmla="*/ 2147483647 h 52"/>
                <a:gd name="T28" fmla="*/ 2147483647 w 37"/>
                <a:gd name="T29" fmla="*/ 2147483647 h 52"/>
                <a:gd name="T30" fmla="*/ 2147483647 w 37"/>
                <a:gd name="T31" fmla="*/ 2147483647 h 52"/>
                <a:gd name="T32" fmla="*/ 2147483647 w 37"/>
                <a:gd name="T33" fmla="*/ 214748364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52"/>
                <a:gd name="T53" fmla="*/ 37 w 37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52">
                  <a:moveTo>
                    <a:pt x="21" y="35"/>
                  </a:moveTo>
                  <a:cubicBezTo>
                    <a:pt x="17" y="32"/>
                    <a:pt x="16" y="29"/>
                    <a:pt x="13" y="25"/>
                  </a:cubicBezTo>
                  <a:cubicBezTo>
                    <a:pt x="12" y="23"/>
                    <a:pt x="9" y="21"/>
                    <a:pt x="8" y="18"/>
                  </a:cubicBezTo>
                  <a:cubicBezTo>
                    <a:pt x="8" y="16"/>
                    <a:pt x="8" y="15"/>
                    <a:pt x="7" y="13"/>
                  </a:cubicBezTo>
                  <a:cubicBezTo>
                    <a:pt x="6" y="10"/>
                    <a:pt x="4" y="8"/>
                    <a:pt x="3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0" y="0"/>
                    <a:pt x="0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4" y="17"/>
                    <a:pt x="5" y="19"/>
                    <a:pt x="6" y="21"/>
                  </a:cubicBezTo>
                  <a:cubicBezTo>
                    <a:pt x="7" y="23"/>
                    <a:pt x="8" y="26"/>
                    <a:pt x="9" y="28"/>
                  </a:cubicBezTo>
                  <a:cubicBezTo>
                    <a:pt x="10" y="30"/>
                    <a:pt x="12" y="32"/>
                    <a:pt x="13" y="34"/>
                  </a:cubicBezTo>
                  <a:cubicBezTo>
                    <a:pt x="15" y="36"/>
                    <a:pt x="17" y="37"/>
                    <a:pt x="19" y="39"/>
                  </a:cubicBezTo>
                  <a:cubicBezTo>
                    <a:pt x="21" y="40"/>
                    <a:pt x="22" y="42"/>
                    <a:pt x="23" y="43"/>
                  </a:cubicBezTo>
                  <a:cubicBezTo>
                    <a:pt x="27" y="47"/>
                    <a:pt x="32" y="50"/>
                    <a:pt x="37" y="52"/>
                  </a:cubicBezTo>
                  <a:cubicBezTo>
                    <a:pt x="36" y="51"/>
                    <a:pt x="35" y="50"/>
                    <a:pt x="34" y="48"/>
                  </a:cubicBezTo>
                  <a:cubicBezTo>
                    <a:pt x="32" y="46"/>
                    <a:pt x="30" y="44"/>
                    <a:pt x="28" y="41"/>
                  </a:cubicBezTo>
                  <a:cubicBezTo>
                    <a:pt x="26" y="38"/>
                    <a:pt x="23" y="37"/>
                    <a:pt x="21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4" name="Freeform 6210"/>
            <p:cNvSpPr>
              <a:spLocks noChangeArrowheads="1"/>
            </p:cNvSpPr>
            <p:nvPr/>
          </p:nvSpPr>
          <p:spPr bwMode="auto">
            <a:xfrm>
              <a:off x="630238" y="322263"/>
              <a:ext cx="42863" cy="114300"/>
            </a:xfrm>
            <a:custGeom>
              <a:avLst/>
              <a:gdLst>
                <a:gd name="T0" fmla="*/ 2147483647 w 33"/>
                <a:gd name="T1" fmla="*/ 2147483647 h 88"/>
                <a:gd name="T2" fmla="*/ 2147483647 w 33"/>
                <a:gd name="T3" fmla="*/ 2147483647 h 88"/>
                <a:gd name="T4" fmla="*/ 0 w 33"/>
                <a:gd name="T5" fmla="*/ 0 h 88"/>
                <a:gd name="T6" fmla="*/ 2147483647 w 33"/>
                <a:gd name="T7" fmla="*/ 2147483647 h 88"/>
                <a:gd name="T8" fmla="*/ 2147483647 w 33"/>
                <a:gd name="T9" fmla="*/ 2147483647 h 88"/>
                <a:gd name="T10" fmla="*/ 0 w 33"/>
                <a:gd name="T11" fmla="*/ 2147483647 h 88"/>
                <a:gd name="T12" fmla="*/ 2147483647 w 33"/>
                <a:gd name="T13" fmla="*/ 2147483647 h 88"/>
                <a:gd name="T14" fmla="*/ 2147483647 w 33"/>
                <a:gd name="T15" fmla="*/ 2147483647 h 88"/>
                <a:gd name="T16" fmla="*/ 2147483647 w 33"/>
                <a:gd name="T17" fmla="*/ 2147483647 h 88"/>
                <a:gd name="T18" fmla="*/ 0 w 33"/>
                <a:gd name="T19" fmla="*/ 2147483647 h 88"/>
                <a:gd name="T20" fmla="*/ 2147483647 w 33"/>
                <a:gd name="T21" fmla="*/ 2147483647 h 88"/>
                <a:gd name="T22" fmla="*/ 2147483647 w 33"/>
                <a:gd name="T23" fmla="*/ 2147483647 h 88"/>
                <a:gd name="T24" fmla="*/ 2147483647 w 33"/>
                <a:gd name="T25" fmla="*/ 2147483647 h 88"/>
                <a:gd name="T26" fmla="*/ 2147483647 w 33"/>
                <a:gd name="T27" fmla="*/ 2147483647 h 88"/>
                <a:gd name="T28" fmla="*/ 2147483647 w 33"/>
                <a:gd name="T29" fmla="*/ 2147483647 h 88"/>
                <a:gd name="T30" fmla="*/ 2147483647 w 33"/>
                <a:gd name="T31" fmla="*/ 2147483647 h 88"/>
                <a:gd name="T32" fmla="*/ 2147483647 w 33"/>
                <a:gd name="T33" fmla="*/ 2147483647 h 88"/>
                <a:gd name="T34" fmla="*/ 2147483647 w 33"/>
                <a:gd name="T35" fmla="*/ 2147483647 h 88"/>
                <a:gd name="T36" fmla="*/ 2147483647 w 33"/>
                <a:gd name="T37" fmla="*/ 2147483647 h 88"/>
                <a:gd name="T38" fmla="*/ 2147483647 w 33"/>
                <a:gd name="T39" fmla="*/ 2147483647 h 88"/>
                <a:gd name="T40" fmla="*/ 2147483647 w 33"/>
                <a:gd name="T41" fmla="*/ 2147483647 h 88"/>
                <a:gd name="T42" fmla="*/ 2147483647 w 33"/>
                <a:gd name="T43" fmla="*/ 2147483647 h 88"/>
                <a:gd name="T44" fmla="*/ 2147483647 w 33"/>
                <a:gd name="T45" fmla="*/ 2147483647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88"/>
                <a:gd name="T71" fmla="*/ 33 w 33"/>
                <a:gd name="T72" fmla="*/ 88 h 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88">
                  <a:moveTo>
                    <a:pt x="33" y="47"/>
                  </a:moveTo>
                  <a:cubicBezTo>
                    <a:pt x="33" y="40"/>
                    <a:pt x="32" y="32"/>
                    <a:pt x="29" y="25"/>
                  </a:cubicBezTo>
                  <a:cubicBezTo>
                    <a:pt x="23" y="14"/>
                    <a:pt x="10" y="7"/>
                    <a:pt x="0" y="0"/>
                  </a:cubicBezTo>
                  <a:cubicBezTo>
                    <a:pt x="1" y="2"/>
                    <a:pt x="1" y="4"/>
                    <a:pt x="2" y="7"/>
                  </a:cubicBezTo>
                  <a:cubicBezTo>
                    <a:pt x="3" y="9"/>
                    <a:pt x="5" y="12"/>
                    <a:pt x="4" y="16"/>
                  </a:cubicBezTo>
                  <a:cubicBezTo>
                    <a:pt x="4" y="19"/>
                    <a:pt x="0" y="22"/>
                    <a:pt x="0" y="26"/>
                  </a:cubicBezTo>
                  <a:cubicBezTo>
                    <a:pt x="3" y="27"/>
                    <a:pt x="4" y="23"/>
                    <a:pt x="6" y="23"/>
                  </a:cubicBezTo>
                  <a:cubicBezTo>
                    <a:pt x="6" y="24"/>
                    <a:pt x="6" y="27"/>
                    <a:pt x="6" y="28"/>
                  </a:cubicBezTo>
                  <a:cubicBezTo>
                    <a:pt x="6" y="28"/>
                    <a:pt x="7" y="28"/>
                    <a:pt x="7" y="28"/>
                  </a:cubicBezTo>
                  <a:cubicBezTo>
                    <a:pt x="10" y="33"/>
                    <a:pt x="1" y="38"/>
                    <a:pt x="0" y="42"/>
                  </a:cubicBezTo>
                  <a:cubicBezTo>
                    <a:pt x="3" y="42"/>
                    <a:pt x="5" y="41"/>
                    <a:pt x="9" y="43"/>
                  </a:cubicBezTo>
                  <a:cubicBezTo>
                    <a:pt x="12" y="44"/>
                    <a:pt x="15" y="44"/>
                    <a:pt x="17" y="48"/>
                  </a:cubicBezTo>
                  <a:cubicBezTo>
                    <a:pt x="17" y="49"/>
                    <a:pt x="17" y="50"/>
                    <a:pt x="16" y="52"/>
                  </a:cubicBezTo>
                  <a:cubicBezTo>
                    <a:pt x="15" y="52"/>
                    <a:pt x="12" y="52"/>
                    <a:pt x="12" y="53"/>
                  </a:cubicBezTo>
                  <a:cubicBezTo>
                    <a:pt x="12" y="55"/>
                    <a:pt x="14" y="54"/>
                    <a:pt x="15" y="54"/>
                  </a:cubicBezTo>
                  <a:cubicBezTo>
                    <a:pt x="17" y="55"/>
                    <a:pt x="17" y="55"/>
                    <a:pt x="17" y="57"/>
                  </a:cubicBezTo>
                  <a:cubicBezTo>
                    <a:pt x="17" y="58"/>
                    <a:pt x="17" y="62"/>
                    <a:pt x="16" y="63"/>
                  </a:cubicBezTo>
                  <a:cubicBezTo>
                    <a:pt x="16" y="66"/>
                    <a:pt x="13" y="67"/>
                    <a:pt x="11" y="69"/>
                  </a:cubicBezTo>
                  <a:cubicBezTo>
                    <a:pt x="9" y="71"/>
                    <a:pt x="9" y="73"/>
                    <a:pt x="7" y="74"/>
                  </a:cubicBezTo>
                  <a:cubicBezTo>
                    <a:pt x="5" y="75"/>
                    <a:pt x="6" y="73"/>
                    <a:pt x="5" y="75"/>
                  </a:cubicBezTo>
                  <a:cubicBezTo>
                    <a:pt x="3" y="79"/>
                    <a:pt x="6" y="84"/>
                    <a:pt x="6" y="88"/>
                  </a:cubicBezTo>
                  <a:cubicBezTo>
                    <a:pt x="6" y="76"/>
                    <a:pt x="26" y="70"/>
                    <a:pt x="30" y="59"/>
                  </a:cubicBezTo>
                  <a:cubicBezTo>
                    <a:pt x="31" y="56"/>
                    <a:pt x="32" y="52"/>
                    <a:pt x="33" y="4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5" name="Freeform 6211"/>
            <p:cNvSpPr>
              <a:spLocks noChangeArrowheads="1"/>
            </p:cNvSpPr>
            <p:nvPr/>
          </p:nvSpPr>
          <p:spPr bwMode="auto">
            <a:xfrm>
              <a:off x="436563" y="276225"/>
              <a:ext cx="104775" cy="103188"/>
            </a:xfrm>
            <a:custGeom>
              <a:avLst/>
              <a:gdLst>
                <a:gd name="T0" fmla="*/ 2147483647 w 80"/>
                <a:gd name="T1" fmla="*/ 2147483647 h 80"/>
                <a:gd name="T2" fmla="*/ 2147483647 w 80"/>
                <a:gd name="T3" fmla="*/ 0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2147483647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0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80"/>
                <a:gd name="T68" fmla="*/ 80 w 80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80">
                  <a:moveTo>
                    <a:pt x="39" y="37"/>
                  </a:moveTo>
                  <a:cubicBezTo>
                    <a:pt x="50" y="22"/>
                    <a:pt x="73" y="18"/>
                    <a:pt x="80" y="0"/>
                  </a:cubicBezTo>
                  <a:cubicBezTo>
                    <a:pt x="76" y="2"/>
                    <a:pt x="73" y="4"/>
                    <a:pt x="69" y="4"/>
                  </a:cubicBezTo>
                  <a:cubicBezTo>
                    <a:pt x="65" y="5"/>
                    <a:pt x="61" y="7"/>
                    <a:pt x="58" y="8"/>
                  </a:cubicBezTo>
                  <a:cubicBezTo>
                    <a:pt x="57" y="8"/>
                    <a:pt x="54" y="8"/>
                    <a:pt x="54" y="9"/>
                  </a:cubicBezTo>
                  <a:cubicBezTo>
                    <a:pt x="54" y="10"/>
                    <a:pt x="56" y="11"/>
                    <a:pt x="56" y="12"/>
                  </a:cubicBezTo>
                  <a:cubicBezTo>
                    <a:pt x="54" y="13"/>
                    <a:pt x="52" y="14"/>
                    <a:pt x="50" y="15"/>
                  </a:cubicBezTo>
                  <a:cubicBezTo>
                    <a:pt x="48" y="15"/>
                    <a:pt x="47" y="15"/>
                    <a:pt x="46" y="16"/>
                  </a:cubicBezTo>
                  <a:cubicBezTo>
                    <a:pt x="44" y="17"/>
                    <a:pt x="45" y="17"/>
                    <a:pt x="43" y="18"/>
                  </a:cubicBezTo>
                  <a:cubicBezTo>
                    <a:pt x="41" y="18"/>
                    <a:pt x="40" y="18"/>
                    <a:pt x="38" y="19"/>
                  </a:cubicBezTo>
                  <a:cubicBezTo>
                    <a:pt x="37" y="21"/>
                    <a:pt x="37" y="23"/>
                    <a:pt x="36" y="25"/>
                  </a:cubicBezTo>
                  <a:cubicBezTo>
                    <a:pt x="36" y="28"/>
                    <a:pt x="36" y="27"/>
                    <a:pt x="34" y="27"/>
                  </a:cubicBezTo>
                  <a:cubicBezTo>
                    <a:pt x="27" y="27"/>
                    <a:pt x="21" y="26"/>
                    <a:pt x="21" y="34"/>
                  </a:cubicBezTo>
                  <a:cubicBezTo>
                    <a:pt x="18" y="34"/>
                    <a:pt x="11" y="28"/>
                    <a:pt x="7" y="30"/>
                  </a:cubicBezTo>
                  <a:cubicBezTo>
                    <a:pt x="3" y="32"/>
                    <a:pt x="10" y="38"/>
                    <a:pt x="12" y="40"/>
                  </a:cubicBezTo>
                  <a:cubicBezTo>
                    <a:pt x="7" y="39"/>
                    <a:pt x="4" y="36"/>
                    <a:pt x="0" y="36"/>
                  </a:cubicBezTo>
                  <a:cubicBezTo>
                    <a:pt x="1" y="44"/>
                    <a:pt x="9" y="47"/>
                    <a:pt x="8" y="55"/>
                  </a:cubicBezTo>
                  <a:cubicBezTo>
                    <a:pt x="7" y="60"/>
                    <a:pt x="8" y="65"/>
                    <a:pt x="11" y="69"/>
                  </a:cubicBezTo>
                  <a:cubicBezTo>
                    <a:pt x="13" y="72"/>
                    <a:pt x="16" y="72"/>
                    <a:pt x="18" y="74"/>
                  </a:cubicBezTo>
                  <a:cubicBezTo>
                    <a:pt x="19" y="75"/>
                    <a:pt x="19" y="79"/>
                    <a:pt x="21" y="80"/>
                  </a:cubicBezTo>
                  <a:cubicBezTo>
                    <a:pt x="25" y="80"/>
                    <a:pt x="27" y="67"/>
                    <a:pt x="27" y="64"/>
                  </a:cubicBezTo>
                  <a:cubicBezTo>
                    <a:pt x="30" y="55"/>
                    <a:pt x="34" y="45"/>
                    <a:pt x="3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6" name="Freeform 6212"/>
            <p:cNvSpPr>
              <a:spLocks noChangeArrowheads="1"/>
            </p:cNvSpPr>
            <p:nvPr/>
          </p:nvSpPr>
          <p:spPr bwMode="auto">
            <a:xfrm>
              <a:off x="381000" y="244475"/>
              <a:ext cx="117475" cy="107950"/>
            </a:xfrm>
            <a:custGeom>
              <a:avLst/>
              <a:gdLst>
                <a:gd name="T0" fmla="*/ 2147483647 w 90"/>
                <a:gd name="T1" fmla="*/ 2147483647 h 84"/>
                <a:gd name="T2" fmla="*/ 2147483647 w 90"/>
                <a:gd name="T3" fmla="*/ 2147483647 h 84"/>
                <a:gd name="T4" fmla="*/ 2147483647 w 90"/>
                <a:gd name="T5" fmla="*/ 2147483647 h 84"/>
                <a:gd name="T6" fmla="*/ 2147483647 w 90"/>
                <a:gd name="T7" fmla="*/ 2147483647 h 84"/>
                <a:gd name="T8" fmla="*/ 2147483647 w 90"/>
                <a:gd name="T9" fmla="*/ 2147483647 h 84"/>
                <a:gd name="T10" fmla="*/ 0 w 90"/>
                <a:gd name="T11" fmla="*/ 2147483647 h 84"/>
                <a:gd name="T12" fmla="*/ 2147483647 w 90"/>
                <a:gd name="T13" fmla="*/ 2147483647 h 84"/>
                <a:gd name="T14" fmla="*/ 2147483647 w 90"/>
                <a:gd name="T15" fmla="*/ 2147483647 h 84"/>
                <a:gd name="T16" fmla="*/ 2147483647 w 90"/>
                <a:gd name="T17" fmla="*/ 2147483647 h 84"/>
                <a:gd name="T18" fmla="*/ 2147483647 w 90"/>
                <a:gd name="T19" fmla="*/ 2147483647 h 84"/>
                <a:gd name="T20" fmla="*/ 2147483647 w 90"/>
                <a:gd name="T21" fmla="*/ 2147483647 h 84"/>
                <a:gd name="T22" fmla="*/ 2147483647 w 90"/>
                <a:gd name="T23" fmla="*/ 2147483647 h 84"/>
                <a:gd name="T24" fmla="*/ 2147483647 w 90"/>
                <a:gd name="T25" fmla="*/ 2147483647 h 84"/>
                <a:gd name="T26" fmla="*/ 2147483647 w 90"/>
                <a:gd name="T27" fmla="*/ 2147483647 h 84"/>
                <a:gd name="T28" fmla="*/ 2147483647 w 90"/>
                <a:gd name="T29" fmla="*/ 2147483647 h 84"/>
                <a:gd name="T30" fmla="*/ 2147483647 w 90"/>
                <a:gd name="T31" fmla="*/ 2147483647 h 84"/>
                <a:gd name="T32" fmla="*/ 2147483647 w 90"/>
                <a:gd name="T33" fmla="*/ 2147483647 h 84"/>
                <a:gd name="T34" fmla="*/ 2147483647 w 90"/>
                <a:gd name="T35" fmla="*/ 2147483647 h 84"/>
                <a:gd name="T36" fmla="*/ 2147483647 w 90"/>
                <a:gd name="T37" fmla="*/ 2147483647 h 84"/>
                <a:gd name="T38" fmla="*/ 2147483647 w 90"/>
                <a:gd name="T39" fmla="*/ 2147483647 h 84"/>
                <a:gd name="T40" fmla="*/ 2147483647 w 90"/>
                <a:gd name="T41" fmla="*/ 2147483647 h 84"/>
                <a:gd name="T42" fmla="*/ 2147483647 w 90"/>
                <a:gd name="T43" fmla="*/ 2147483647 h 84"/>
                <a:gd name="T44" fmla="*/ 2147483647 w 90"/>
                <a:gd name="T45" fmla="*/ 2147483647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4"/>
                <a:gd name="T71" fmla="*/ 90 w 90"/>
                <a:gd name="T72" fmla="*/ 84 h 8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4">
                  <a:moveTo>
                    <a:pt x="42" y="17"/>
                  </a:moveTo>
                  <a:cubicBezTo>
                    <a:pt x="42" y="17"/>
                    <a:pt x="42" y="18"/>
                    <a:pt x="42" y="18"/>
                  </a:cubicBezTo>
                  <a:cubicBezTo>
                    <a:pt x="38" y="18"/>
                    <a:pt x="32" y="18"/>
                    <a:pt x="27" y="20"/>
                  </a:cubicBezTo>
                  <a:cubicBezTo>
                    <a:pt x="27" y="21"/>
                    <a:pt x="28" y="22"/>
                    <a:pt x="28" y="23"/>
                  </a:cubicBezTo>
                  <a:cubicBezTo>
                    <a:pt x="25" y="24"/>
                    <a:pt x="19" y="20"/>
                    <a:pt x="16" y="18"/>
                  </a:cubicBezTo>
                  <a:cubicBezTo>
                    <a:pt x="12" y="15"/>
                    <a:pt x="5" y="7"/>
                    <a:pt x="0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4" y="20"/>
                    <a:pt x="8" y="19"/>
                    <a:pt x="11" y="22"/>
                  </a:cubicBezTo>
                  <a:cubicBezTo>
                    <a:pt x="13" y="25"/>
                    <a:pt x="10" y="27"/>
                    <a:pt x="9" y="30"/>
                  </a:cubicBezTo>
                  <a:cubicBezTo>
                    <a:pt x="8" y="33"/>
                    <a:pt x="11" y="36"/>
                    <a:pt x="11" y="39"/>
                  </a:cubicBezTo>
                  <a:cubicBezTo>
                    <a:pt x="8" y="38"/>
                    <a:pt x="5" y="33"/>
                    <a:pt x="2" y="31"/>
                  </a:cubicBezTo>
                  <a:cubicBezTo>
                    <a:pt x="2" y="35"/>
                    <a:pt x="4" y="39"/>
                    <a:pt x="5" y="42"/>
                  </a:cubicBezTo>
                  <a:cubicBezTo>
                    <a:pt x="5" y="45"/>
                    <a:pt x="5" y="49"/>
                    <a:pt x="4" y="52"/>
                  </a:cubicBezTo>
                  <a:cubicBezTo>
                    <a:pt x="3" y="57"/>
                    <a:pt x="0" y="60"/>
                    <a:pt x="1" y="65"/>
                  </a:cubicBezTo>
                  <a:cubicBezTo>
                    <a:pt x="2" y="72"/>
                    <a:pt x="11" y="84"/>
                    <a:pt x="20" y="83"/>
                  </a:cubicBezTo>
                  <a:cubicBezTo>
                    <a:pt x="20" y="75"/>
                    <a:pt x="4" y="72"/>
                    <a:pt x="7" y="64"/>
                  </a:cubicBezTo>
                  <a:cubicBezTo>
                    <a:pt x="8" y="59"/>
                    <a:pt x="18" y="53"/>
                    <a:pt x="22" y="50"/>
                  </a:cubicBezTo>
                  <a:cubicBezTo>
                    <a:pt x="28" y="44"/>
                    <a:pt x="34" y="39"/>
                    <a:pt x="41" y="34"/>
                  </a:cubicBezTo>
                  <a:cubicBezTo>
                    <a:pt x="49" y="30"/>
                    <a:pt x="57" y="28"/>
                    <a:pt x="65" y="24"/>
                  </a:cubicBezTo>
                  <a:cubicBezTo>
                    <a:pt x="75" y="20"/>
                    <a:pt x="82" y="12"/>
                    <a:pt x="90" y="7"/>
                  </a:cubicBezTo>
                  <a:cubicBezTo>
                    <a:pt x="86" y="6"/>
                    <a:pt x="49" y="0"/>
                    <a:pt x="53" y="11"/>
                  </a:cubicBezTo>
                  <a:cubicBezTo>
                    <a:pt x="50" y="12"/>
                    <a:pt x="47" y="11"/>
                    <a:pt x="44" y="12"/>
                  </a:cubicBezTo>
                  <a:cubicBezTo>
                    <a:pt x="42" y="13"/>
                    <a:pt x="42" y="15"/>
                    <a:pt x="42" y="1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7" name="Freeform 6213"/>
            <p:cNvSpPr>
              <a:spLocks noChangeArrowheads="1"/>
            </p:cNvSpPr>
            <p:nvPr/>
          </p:nvSpPr>
          <p:spPr bwMode="auto">
            <a:xfrm>
              <a:off x="490538" y="387350"/>
              <a:ext cx="146050" cy="136525"/>
            </a:xfrm>
            <a:custGeom>
              <a:avLst/>
              <a:gdLst>
                <a:gd name="T0" fmla="*/ 2147483647 w 113"/>
                <a:gd name="T1" fmla="*/ 2147483647 h 106"/>
                <a:gd name="T2" fmla="*/ 2147483647 w 113"/>
                <a:gd name="T3" fmla="*/ 2147483647 h 106"/>
                <a:gd name="T4" fmla="*/ 2147483647 w 113"/>
                <a:gd name="T5" fmla="*/ 2147483647 h 106"/>
                <a:gd name="T6" fmla="*/ 2147483647 w 113"/>
                <a:gd name="T7" fmla="*/ 2147483647 h 106"/>
                <a:gd name="T8" fmla="*/ 2147483647 w 113"/>
                <a:gd name="T9" fmla="*/ 2147483647 h 106"/>
                <a:gd name="T10" fmla="*/ 2147483647 w 113"/>
                <a:gd name="T11" fmla="*/ 2147483647 h 106"/>
                <a:gd name="T12" fmla="*/ 2147483647 w 113"/>
                <a:gd name="T13" fmla="*/ 2147483647 h 106"/>
                <a:gd name="T14" fmla="*/ 2147483647 w 113"/>
                <a:gd name="T15" fmla="*/ 2147483647 h 106"/>
                <a:gd name="T16" fmla="*/ 2147483647 w 113"/>
                <a:gd name="T17" fmla="*/ 2147483647 h 106"/>
                <a:gd name="T18" fmla="*/ 2147483647 w 113"/>
                <a:gd name="T19" fmla="*/ 2147483647 h 106"/>
                <a:gd name="T20" fmla="*/ 2147483647 w 113"/>
                <a:gd name="T21" fmla="*/ 2147483647 h 106"/>
                <a:gd name="T22" fmla="*/ 2147483647 w 113"/>
                <a:gd name="T23" fmla="*/ 2147483647 h 106"/>
                <a:gd name="T24" fmla="*/ 2147483647 w 113"/>
                <a:gd name="T25" fmla="*/ 2147483647 h 106"/>
                <a:gd name="T26" fmla="*/ 2147483647 w 113"/>
                <a:gd name="T27" fmla="*/ 2147483647 h 106"/>
                <a:gd name="T28" fmla="*/ 2147483647 w 113"/>
                <a:gd name="T29" fmla="*/ 2147483647 h 106"/>
                <a:gd name="T30" fmla="*/ 2147483647 w 113"/>
                <a:gd name="T31" fmla="*/ 2147483647 h 106"/>
                <a:gd name="T32" fmla="*/ 2147483647 w 113"/>
                <a:gd name="T33" fmla="*/ 2147483647 h 106"/>
                <a:gd name="T34" fmla="*/ 2147483647 w 113"/>
                <a:gd name="T35" fmla="*/ 2147483647 h 106"/>
                <a:gd name="T36" fmla="*/ 2147483647 w 113"/>
                <a:gd name="T37" fmla="*/ 2147483647 h 106"/>
                <a:gd name="T38" fmla="*/ 2147483647 w 113"/>
                <a:gd name="T39" fmla="*/ 2147483647 h 106"/>
                <a:gd name="T40" fmla="*/ 2147483647 w 113"/>
                <a:gd name="T41" fmla="*/ 2147483647 h 106"/>
                <a:gd name="T42" fmla="*/ 2147483647 w 113"/>
                <a:gd name="T43" fmla="*/ 2147483647 h 106"/>
                <a:gd name="T44" fmla="*/ 2147483647 w 113"/>
                <a:gd name="T45" fmla="*/ 2147483647 h 106"/>
                <a:gd name="T46" fmla="*/ 2147483647 w 113"/>
                <a:gd name="T47" fmla="*/ 2147483647 h 106"/>
                <a:gd name="T48" fmla="*/ 2147483647 w 113"/>
                <a:gd name="T49" fmla="*/ 2147483647 h 106"/>
                <a:gd name="T50" fmla="*/ 2147483647 w 113"/>
                <a:gd name="T51" fmla="*/ 2147483647 h 106"/>
                <a:gd name="T52" fmla="*/ 2147483647 w 113"/>
                <a:gd name="T53" fmla="*/ 2147483647 h 106"/>
                <a:gd name="T54" fmla="*/ 2147483647 w 113"/>
                <a:gd name="T55" fmla="*/ 2147483647 h 106"/>
                <a:gd name="T56" fmla="*/ 2147483647 w 113"/>
                <a:gd name="T57" fmla="*/ 2147483647 h 106"/>
                <a:gd name="T58" fmla="*/ 2147483647 w 113"/>
                <a:gd name="T59" fmla="*/ 2147483647 h 106"/>
                <a:gd name="T60" fmla="*/ 2147483647 w 113"/>
                <a:gd name="T61" fmla="*/ 0 h 106"/>
                <a:gd name="T62" fmla="*/ 2147483647 w 113"/>
                <a:gd name="T63" fmla="*/ 2147483647 h 106"/>
                <a:gd name="T64" fmla="*/ 2147483647 w 113"/>
                <a:gd name="T65" fmla="*/ 2147483647 h 106"/>
                <a:gd name="T66" fmla="*/ 2147483647 w 113"/>
                <a:gd name="T67" fmla="*/ 2147483647 h 106"/>
                <a:gd name="T68" fmla="*/ 2147483647 w 113"/>
                <a:gd name="T69" fmla="*/ 2147483647 h 106"/>
                <a:gd name="T70" fmla="*/ 2147483647 w 113"/>
                <a:gd name="T71" fmla="*/ 2147483647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3"/>
                <a:gd name="T109" fmla="*/ 0 h 106"/>
                <a:gd name="T110" fmla="*/ 113 w 113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3" h="106">
                  <a:moveTo>
                    <a:pt x="48" y="88"/>
                  </a:moveTo>
                  <a:cubicBezTo>
                    <a:pt x="56" y="92"/>
                    <a:pt x="62" y="99"/>
                    <a:pt x="70" y="102"/>
                  </a:cubicBezTo>
                  <a:cubicBezTo>
                    <a:pt x="77" y="106"/>
                    <a:pt x="85" y="104"/>
                    <a:pt x="91" y="101"/>
                  </a:cubicBezTo>
                  <a:cubicBezTo>
                    <a:pt x="99" y="98"/>
                    <a:pt x="106" y="97"/>
                    <a:pt x="113" y="95"/>
                  </a:cubicBezTo>
                  <a:cubicBezTo>
                    <a:pt x="112" y="95"/>
                    <a:pt x="108" y="93"/>
                    <a:pt x="106" y="93"/>
                  </a:cubicBezTo>
                  <a:cubicBezTo>
                    <a:pt x="103" y="93"/>
                    <a:pt x="101" y="95"/>
                    <a:pt x="99" y="96"/>
                  </a:cubicBezTo>
                  <a:cubicBezTo>
                    <a:pt x="97" y="97"/>
                    <a:pt x="91" y="98"/>
                    <a:pt x="89" y="97"/>
                  </a:cubicBezTo>
                  <a:cubicBezTo>
                    <a:pt x="87" y="96"/>
                    <a:pt x="87" y="92"/>
                    <a:pt x="87" y="90"/>
                  </a:cubicBezTo>
                  <a:cubicBezTo>
                    <a:pt x="86" y="88"/>
                    <a:pt x="85" y="86"/>
                    <a:pt x="85" y="84"/>
                  </a:cubicBezTo>
                  <a:cubicBezTo>
                    <a:pt x="83" y="85"/>
                    <a:pt x="82" y="88"/>
                    <a:pt x="80" y="88"/>
                  </a:cubicBezTo>
                  <a:cubicBezTo>
                    <a:pt x="78" y="88"/>
                    <a:pt x="76" y="87"/>
                    <a:pt x="75" y="86"/>
                  </a:cubicBezTo>
                  <a:cubicBezTo>
                    <a:pt x="72" y="82"/>
                    <a:pt x="71" y="76"/>
                    <a:pt x="75" y="72"/>
                  </a:cubicBezTo>
                  <a:cubicBezTo>
                    <a:pt x="72" y="75"/>
                    <a:pt x="68" y="80"/>
                    <a:pt x="63" y="79"/>
                  </a:cubicBezTo>
                  <a:cubicBezTo>
                    <a:pt x="62" y="79"/>
                    <a:pt x="62" y="78"/>
                    <a:pt x="60" y="78"/>
                  </a:cubicBezTo>
                  <a:cubicBezTo>
                    <a:pt x="59" y="77"/>
                    <a:pt x="56" y="79"/>
                    <a:pt x="55" y="79"/>
                  </a:cubicBezTo>
                  <a:cubicBezTo>
                    <a:pt x="54" y="78"/>
                    <a:pt x="55" y="77"/>
                    <a:pt x="55" y="76"/>
                  </a:cubicBezTo>
                  <a:cubicBezTo>
                    <a:pt x="52" y="76"/>
                    <a:pt x="49" y="78"/>
                    <a:pt x="46" y="77"/>
                  </a:cubicBezTo>
                  <a:cubicBezTo>
                    <a:pt x="44" y="76"/>
                    <a:pt x="43" y="72"/>
                    <a:pt x="40" y="71"/>
                  </a:cubicBezTo>
                  <a:cubicBezTo>
                    <a:pt x="38" y="76"/>
                    <a:pt x="33" y="67"/>
                    <a:pt x="33" y="65"/>
                  </a:cubicBezTo>
                  <a:cubicBezTo>
                    <a:pt x="32" y="64"/>
                    <a:pt x="32" y="59"/>
                    <a:pt x="30" y="58"/>
                  </a:cubicBezTo>
                  <a:cubicBezTo>
                    <a:pt x="29" y="57"/>
                    <a:pt x="27" y="58"/>
                    <a:pt x="26" y="58"/>
                  </a:cubicBezTo>
                  <a:cubicBezTo>
                    <a:pt x="27" y="55"/>
                    <a:pt x="18" y="54"/>
                    <a:pt x="16" y="50"/>
                  </a:cubicBezTo>
                  <a:cubicBezTo>
                    <a:pt x="14" y="45"/>
                    <a:pt x="20" y="39"/>
                    <a:pt x="22" y="35"/>
                  </a:cubicBezTo>
                  <a:cubicBezTo>
                    <a:pt x="20" y="37"/>
                    <a:pt x="17" y="37"/>
                    <a:pt x="14" y="38"/>
                  </a:cubicBezTo>
                  <a:cubicBezTo>
                    <a:pt x="16" y="36"/>
                    <a:pt x="12" y="35"/>
                    <a:pt x="11" y="34"/>
                  </a:cubicBezTo>
                  <a:cubicBezTo>
                    <a:pt x="13" y="34"/>
                    <a:pt x="16" y="32"/>
                    <a:pt x="15" y="30"/>
                  </a:cubicBezTo>
                  <a:cubicBezTo>
                    <a:pt x="15" y="27"/>
                    <a:pt x="11" y="27"/>
                    <a:pt x="11" y="24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2" y="19"/>
                    <a:pt x="10" y="17"/>
                    <a:pt x="9" y="15"/>
                  </a:cubicBezTo>
                  <a:cubicBezTo>
                    <a:pt x="8" y="13"/>
                    <a:pt x="8" y="10"/>
                    <a:pt x="7" y="8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0" y="10"/>
                    <a:pt x="4" y="19"/>
                    <a:pt x="5" y="29"/>
                  </a:cubicBezTo>
                  <a:cubicBezTo>
                    <a:pt x="6" y="38"/>
                    <a:pt x="1" y="49"/>
                    <a:pt x="5" y="58"/>
                  </a:cubicBezTo>
                  <a:cubicBezTo>
                    <a:pt x="7" y="64"/>
                    <a:pt x="11" y="65"/>
                    <a:pt x="16" y="68"/>
                  </a:cubicBezTo>
                  <a:cubicBezTo>
                    <a:pt x="21" y="72"/>
                    <a:pt x="26" y="78"/>
                    <a:pt x="32" y="81"/>
                  </a:cubicBezTo>
                  <a:cubicBezTo>
                    <a:pt x="37" y="85"/>
                    <a:pt x="43" y="85"/>
                    <a:pt x="48" y="8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8" name="Freeform 6214"/>
            <p:cNvSpPr>
              <a:spLocks noChangeArrowheads="1"/>
            </p:cNvSpPr>
            <p:nvPr/>
          </p:nvSpPr>
          <p:spPr bwMode="auto">
            <a:xfrm>
              <a:off x="579438" y="423863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0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7" y="5"/>
                  </a:moveTo>
                  <a:cubicBezTo>
                    <a:pt x="6" y="7"/>
                    <a:pt x="2" y="5"/>
                    <a:pt x="3" y="9"/>
                  </a:cubicBezTo>
                  <a:cubicBezTo>
                    <a:pt x="3" y="9"/>
                    <a:pt x="1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89" name="Freeform 6215"/>
            <p:cNvSpPr>
              <a:spLocks noChangeArrowheads="1"/>
            </p:cNvSpPr>
            <p:nvPr/>
          </p:nvSpPr>
          <p:spPr bwMode="auto">
            <a:xfrm>
              <a:off x="658813" y="231775"/>
              <a:ext cx="130175" cy="161925"/>
            </a:xfrm>
            <a:custGeom>
              <a:avLst/>
              <a:gdLst>
                <a:gd name="T0" fmla="*/ 2147483647 w 101"/>
                <a:gd name="T1" fmla="*/ 2147483647 h 125"/>
                <a:gd name="T2" fmla="*/ 2147483647 w 101"/>
                <a:gd name="T3" fmla="*/ 2147483647 h 125"/>
                <a:gd name="T4" fmla="*/ 2147483647 w 101"/>
                <a:gd name="T5" fmla="*/ 2147483647 h 125"/>
                <a:gd name="T6" fmla="*/ 2147483647 w 101"/>
                <a:gd name="T7" fmla="*/ 2147483647 h 125"/>
                <a:gd name="T8" fmla="*/ 2147483647 w 101"/>
                <a:gd name="T9" fmla="*/ 2147483647 h 125"/>
                <a:gd name="T10" fmla="*/ 2147483647 w 101"/>
                <a:gd name="T11" fmla="*/ 2147483647 h 125"/>
                <a:gd name="T12" fmla="*/ 0 w 101"/>
                <a:gd name="T13" fmla="*/ 2147483647 h 125"/>
                <a:gd name="T14" fmla="*/ 2147483647 w 101"/>
                <a:gd name="T15" fmla="*/ 2147483647 h 125"/>
                <a:gd name="T16" fmla="*/ 2147483647 w 101"/>
                <a:gd name="T17" fmla="*/ 2147483647 h 125"/>
                <a:gd name="T18" fmla="*/ 2147483647 w 101"/>
                <a:gd name="T19" fmla="*/ 2147483647 h 125"/>
                <a:gd name="T20" fmla="*/ 2147483647 w 101"/>
                <a:gd name="T21" fmla="*/ 2147483647 h 125"/>
                <a:gd name="T22" fmla="*/ 2147483647 w 101"/>
                <a:gd name="T23" fmla="*/ 2147483647 h 125"/>
                <a:gd name="T24" fmla="*/ 2147483647 w 101"/>
                <a:gd name="T25" fmla="*/ 2147483647 h 125"/>
                <a:gd name="T26" fmla="*/ 2147483647 w 101"/>
                <a:gd name="T27" fmla="*/ 2147483647 h 125"/>
                <a:gd name="T28" fmla="*/ 2147483647 w 101"/>
                <a:gd name="T29" fmla="*/ 2147483647 h 125"/>
                <a:gd name="T30" fmla="*/ 2147483647 w 101"/>
                <a:gd name="T31" fmla="*/ 2147483647 h 125"/>
                <a:gd name="T32" fmla="*/ 2147483647 w 101"/>
                <a:gd name="T33" fmla="*/ 2147483647 h 125"/>
                <a:gd name="T34" fmla="*/ 2147483647 w 101"/>
                <a:gd name="T35" fmla="*/ 2147483647 h 125"/>
                <a:gd name="T36" fmla="*/ 2147483647 w 101"/>
                <a:gd name="T37" fmla="*/ 2147483647 h 125"/>
                <a:gd name="T38" fmla="*/ 2147483647 w 101"/>
                <a:gd name="T39" fmla="*/ 2147483647 h 125"/>
                <a:gd name="T40" fmla="*/ 2147483647 w 101"/>
                <a:gd name="T41" fmla="*/ 2147483647 h 125"/>
                <a:gd name="T42" fmla="*/ 2147483647 w 101"/>
                <a:gd name="T43" fmla="*/ 2147483647 h 125"/>
                <a:gd name="T44" fmla="*/ 2147483647 w 101"/>
                <a:gd name="T45" fmla="*/ 2147483647 h 125"/>
                <a:gd name="T46" fmla="*/ 2147483647 w 101"/>
                <a:gd name="T47" fmla="*/ 2147483647 h 1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1"/>
                <a:gd name="T73" fmla="*/ 0 h 125"/>
                <a:gd name="T74" fmla="*/ 101 w 101"/>
                <a:gd name="T75" fmla="*/ 125 h 1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1" h="125">
                  <a:moveTo>
                    <a:pt x="34" y="116"/>
                  </a:moveTo>
                  <a:cubicBezTo>
                    <a:pt x="45" y="125"/>
                    <a:pt x="65" y="114"/>
                    <a:pt x="76" y="111"/>
                  </a:cubicBezTo>
                  <a:cubicBezTo>
                    <a:pt x="85" y="108"/>
                    <a:pt x="96" y="104"/>
                    <a:pt x="99" y="94"/>
                  </a:cubicBezTo>
                  <a:cubicBezTo>
                    <a:pt x="101" y="85"/>
                    <a:pt x="95" y="73"/>
                    <a:pt x="91" y="65"/>
                  </a:cubicBezTo>
                  <a:cubicBezTo>
                    <a:pt x="87" y="55"/>
                    <a:pt x="88" y="44"/>
                    <a:pt x="83" y="34"/>
                  </a:cubicBezTo>
                  <a:cubicBezTo>
                    <a:pt x="77" y="19"/>
                    <a:pt x="58" y="10"/>
                    <a:pt x="44" y="4"/>
                  </a:cubicBezTo>
                  <a:cubicBezTo>
                    <a:pt x="33" y="0"/>
                    <a:pt x="10" y="4"/>
                    <a:pt x="0" y="11"/>
                  </a:cubicBezTo>
                  <a:cubicBezTo>
                    <a:pt x="8" y="11"/>
                    <a:pt x="17" y="10"/>
                    <a:pt x="24" y="9"/>
                  </a:cubicBezTo>
                  <a:cubicBezTo>
                    <a:pt x="29" y="9"/>
                    <a:pt x="45" y="7"/>
                    <a:pt x="37" y="16"/>
                  </a:cubicBezTo>
                  <a:cubicBezTo>
                    <a:pt x="41" y="14"/>
                    <a:pt x="48" y="13"/>
                    <a:pt x="47" y="19"/>
                  </a:cubicBezTo>
                  <a:cubicBezTo>
                    <a:pt x="55" y="19"/>
                    <a:pt x="63" y="22"/>
                    <a:pt x="59" y="29"/>
                  </a:cubicBezTo>
                  <a:cubicBezTo>
                    <a:pt x="56" y="35"/>
                    <a:pt x="46" y="38"/>
                    <a:pt x="43" y="45"/>
                  </a:cubicBezTo>
                  <a:cubicBezTo>
                    <a:pt x="51" y="43"/>
                    <a:pt x="67" y="36"/>
                    <a:pt x="68" y="46"/>
                  </a:cubicBezTo>
                  <a:cubicBezTo>
                    <a:pt x="69" y="46"/>
                    <a:pt x="71" y="45"/>
                    <a:pt x="71" y="45"/>
                  </a:cubicBezTo>
                  <a:cubicBezTo>
                    <a:pt x="74" y="49"/>
                    <a:pt x="71" y="53"/>
                    <a:pt x="68" y="57"/>
                  </a:cubicBezTo>
                  <a:cubicBezTo>
                    <a:pt x="73" y="56"/>
                    <a:pt x="82" y="64"/>
                    <a:pt x="83" y="68"/>
                  </a:cubicBezTo>
                  <a:cubicBezTo>
                    <a:pt x="84" y="73"/>
                    <a:pt x="80" y="72"/>
                    <a:pt x="81" y="76"/>
                  </a:cubicBezTo>
                  <a:cubicBezTo>
                    <a:pt x="81" y="79"/>
                    <a:pt x="86" y="85"/>
                    <a:pt x="88" y="87"/>
                  </a:cubicBezTo>
                  <a:cubicBezTo>
                    <a:pt x="85" y="89"/>
                    <a:pt x="80" y="91"/>
                    <a:pt x="77" y="90"/>
                  </a:cubicBezTo>
                  <a:cubicBezTo>
                    <a:pt x="77" y="91"/>
                    <a:pt x="77" y="92"/>
                    <a:pt x="78" y="93"/>
                  </a:cubicBezTo>
                  <a:cubicBezTo>
                    <a:pt x="74" y="95"/>
                    <a:pt x="58" y="88"/>
                    <a:pt x="60" y="93"/>
                  </a:cubicBezTo>
                  <a:cubicBezTo>
                    <a:pt x="61" y="97"/>
                    <a:pt x="69" y="95"/>
                    <a:pt x="69" y="101"/>
                  </a:cubicBezTo>
                  <a:cubicBezTo>
                    <a:pt x="62" y="102"/>
                    <a:pt x="63" y="109"/>
                    <a:pt x="58" y="113"/>
                  </a:cubicBezTo>
                  <a:cubicBezTo>
                    <a:pt x="51" y="116"/>
                    <a:pt x="41" y="116"/>
                    <a:pt x="34" y="1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0" name="Freeform 6216"/>
            <p:cNvSpPr>
              <a:spLocks noChangeArrowheads="1"/>
            </p:cNvSpPr>
            <p:nvPr/>
          </p:nvSpPr>
          <p:spPr bwMode="auto">
            <a:xfrm>
              <a:off x="403225" y="536575"/>
              <a:ext cx="112713" cy="84138"/>
            </a:xfrm>
            <a:custGeom>
              <a:avLst/>
              <a:gdLst>
                <a:gd name="T0" fmla="*/ 2147483647 w 87"/>
                <a:gd name="T1" fmla="*/ 2147483647 h 65"/>
                <a:gd name="T2" fmla="*/ 2147483647 w 87"/>
                <a:gd name="T3" fmla="*/ 2147483647 h 65"/>
                <a:gd name="T4" fmla="*/ 2147483647 w 87"/>
                <a:gd name="T5" fmla="*/ 2147483647 h 65"/>
                <a:gd name="T6" fmla="*/ 2147483647 w 87"/>
                <a:gd name="T7" fmla="*/ 2147483647 h 65"/>
                <a:gd name="T8" fmla="*/ 2147483647 w 87"/>
                <a:gd name="T9" fmla="*/ 2147483647 h 65"/>
                <a:gd name="T10" fmla="*/ 2147483647 w 87"/>
                <a:gd name="T11" fmla="*/ 2147483647 h 65"/>
                <a:gd name="T12" fmla="*/ 2147483647 w 87"/>
                <a:gd name="T13" fmla="*/ 2147483647 h 65"/>
                <a:gd name="T14" fmla="*/ 2147483647 w 87"/>
                <a:gd name="T15" fmla="*/ 2147483647 h 65"/>
                <a:gd name="T16" fmla="*/ 2147483647 w 87"/>
                <a:gd name="T17" fmla="*/ 2147483647 h 65"/>
                <a:gd name="T18" fmla="*/ 2147483647 w 87"/>
                <a:gd name="T19" fmla="*/ 2147483647 h 65"/>
                <a:gd name="T20" fmla="*/ 2147483647 w 87"/>
                <a:gd name="T21" fmla="*/ 2147483647 h 65"/>
                <a:gd name="T22" fmla="*/ 0 w 87"/>
                <a:gd name="T23" fmla="*/ 0 h 65"/>
                <a:gd name="T24" fmla="*/ 2147483647 w 87"/>
                <a:gd name="T25" fmla="*/ 214748364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7"/>
                <a:gd name="T40" fmla="*/ 0 h 65"/>
                <a:gd name="T41" fmla="*/ 87 w 87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7" h="65">
                  <a:moveTo>
                    <a:pt x="29" y="37"/>
                  </a:moveTo>
                  <a:cubicBezTo>
                    <a:pt x="31" y="41"/>
                    <a:pt x="32" y="45"/>
                    <a:pt x="34" y="49"/>
                  </a:cubicBezTo>
                  <a:cubicBezTo>
                    <a:pt x="36" y="53"/>
                    <a:pt x="39" y="59"/>
                    <a:pt x="42" y="62"/>
                  </a:cubicBezTo>
                  <a:cubicBezTo>
                    <a:pt x="45" y="65"/>
                    <a:pt x="45" y="65"/>
                    <a:pt x="49" y="62"/>
                  </a:cubicBezTo>
                  <a:cubicBezTo>
                    <a:pt x="55" y="58"/>
                    <a:pt x="60" y="51"/>
                    <a:pt x="66" y="48"/>
                  </a:cubicBezTo>
                  <a:cubicBezTo>
                    <a:pt x="72" y="45"/>
                    <a:pt x="82" y="47"/>
                    <a:pt x="87" y="42"/>
                  </a:cubicBezTo>
                  <a:cubicBezTo>
                    <a:pt x="79" y="41"/>
                    <a:pt x="71" y="45"/>
                    <a:pt x="64" y="47"/>
                  </a:cubicBezTo>
                  <a:cubicBezTo>
                    <a:pt x="61" y="48"/>
                    <a:pt x="56" y="49"/>
                    <a:pt x="54" y="47"/>
                  </a:cubicBezTo>
                  <a:cubicBezTo>
                    <a:pt x="50" y="44"/>
                    <a:pt x="52" y="39"/>
                    <a:pt x="50" y="35"/>
                  </a:cubicBezTo>
                  <a:cubicBezTo>
                    <a:pt x="39" y="40"/>
                    <a:pt x="32" y="25"/>
                    <a:pt x="25" y="18"/>
                  </a:cubicBezTo>
                  <a:cubicBezTo>
                    <a:pt x="21" y="14"/>
                    <a:pt x="17" y="11"/>
                    <a:pt x="13" y="7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7" y="14"/>
                    <a:pt x="21" y="23"/>
                    <a:pt x="2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1" name="Freeform 6217"/>
            <p:cNvSpPr>
              <a:spLocks noChangeArrowheads="1"/>
            </p:cNvSpPr>
            <p:nvPr/>
          </p:nvSpPr>
          <p:spPr bwMode="auto">
            <a:xfrm>
              <a:off x="296863" y="481013"/>
              <a:ext cx="500063" cy="501650"/>
            </a:xfrm>
            <a:custGeom>
              <a:avLst/>
              <a:gdLst>
                <a:gd name="T0" fmla="*/ 2147483647 w 385"/>
                <a:gd name="T1" fmla="*/ 2147483647 h 387"/>
                <a:gd name="T2" fmla="*/ 2147483647 w 385"/>
                <a:gd name="T3" fmla="*/ 2147483647 h 387"/>
                <a:gd name="T4" fmla="*/ 2147483647 w 385"/>
                <a:gd name="T5" fmla="*/ 2147483647 h 387"/>
                <a:gd name="T6" fmla="*/ 2147483647 w 385"/>
                <a:gd name="T7" fmla="*/ 2147483647 h 387"/>
                <a:gd name="T8" fmla="*/ 2147483647 w 385"/>
                <a:gd name="T9" fmla="*/ 2147483647 h 387"/>
                <a:gd name="T10" fmla="*/ 2147483647 w 385"/>
                <a:gd name="T11" fmla="*/ 2147483647 h 387"/>
                <a:gd name="T12" fmla="*/ 2147483647 w 385"/>
                <a:gd name="T13" fmla="*/ 2147483647 h 387"/>
                <a:gd name="T14" fmla="*/ 2147483647 w 385"/>
                <a:gd name="T15" fmla="*/ 2147483647 h 387"/>
                <a:gd name="T16" fmla="*/ 2147483647 w 385"/>
                <a:gd name="T17" fmla="*/ 2147483647 h 387"/>
                <a:gd name="T18" fmla="*/ 2147483647 w 385"/>
                <a:gd name="T19" fmla="*/ 2147483647 h 387"/>
                <a:gd name="T20" fmla="*/ 2147483647 w 385"/>
                <a:gd name="T21" fmla="*/ 2147483647 h 387"/>
                <a:gd name="T22" fmla="*/ 2147483647 w 385"/>
                <a:gd name="T23" fmla="*/ 2147483647 h 387"/>
                <a:gd name="T24" fmla="*/ 2147483647 w 385"/>
                <a:gd name="T25" fmla="*/ 2147483647 h 387"/>
                <a:gd name="T26" fmla="*/ 2147483647 w 385"/>
                <a:gd name="T27" fmla="*/ 2147483647 h 387"/>
                <a:gd name="T28" fmla="*/ 2147483647 w 385"/>
                <a:gd name="T29" fmla="*/ 2147483647 h 387"/>
                <a:gd name="T30" fmla="*/ 2147483647 w 385"/>
                <a:gd name="T31" fmla="*/ 2147483647 h 387"/>
                <a:gd name="T32" fmla="*/ 2147483647 w 385"/>
                <a:gd name="T33" fmla="*/ 2147483647 h 387"/>
                <a:gd name="T34" fmla="*/ 2147483647 w 385"/>
                <a:gd name="T35" fmla="*/ 2147483647 h 387"/>
                <a:gd name="T36" fmla="*/ 2147483647 w 385"/>
                <a:gd name="T37" fmla="*/ 2147483647 h 387"/>
                <a:gd name="T38" fmla="*/ 2147483647 w 385"/>
                <a:gd name="T39" fmla="*/ 2147483647 h 387"/>
                <a:gd name="T40" fmla="*/ 2147483647 w 385"/>
                <a:gd name="T41" fmla="*/ 2147483647 h 387"/>
                <a:gd name="T42" fmla="*/ 2147483647 w 385"/>
                <a:gd name="T43" fmla="*/ 2147483647 h 387"/>
                <a:gd name="T44" fmla="*/ 2147483647 w 385"/>
                <a:gd name="T45" fmla="*/ 2147483647 h 387"/>
                <a:gd name="T46" fmla="*/ 2147483647 w 385"/>
                <a:gd name="T47" fmla="*/ 2147483647 h 387"/>
                <a:gd name="T48" fmla="*/ 2147483647 w 385"/>
                <a:gd name="T49" fmla="*/ 2147483647 h 387"/>
                <a:gd name="T50" fmla="*/ 2147483647 w 385"/>
                <a:gd name="T51" fmla="*/ 2147483647 h 387"/>
                <a:gd name="T52" fmla="*/ 2147483647 w 385"/>
                <a:gd name="T53" fmla="*/ 2147483647 h 387"/>
                <a:gd name="T54" fmla="*/ 2147483647 w 385"/>
                <a:gd name="T55" fmla="*/ 2147483647 h 387"/>
                <a:gd name="T56" fmla="*/ 2147483647 w 385"/>
                <a:gd name="T57" fmla="*/ 2147483647 h 387"/>
                <a:gd name="T58" fmla="*/ 2147483647 w 385"/>
                <a:gd name="T59" fmla="*/ 2147483647 h 387"/>
                <a:gd name="T60" fmla="*/ 2147483647 w 385"/>
                <a:gd name="T61" fmla="*/ 2147483647 h 387"/>
                <a:gd name="T62" fmla="*/ 2147483647 w 385"/>
                <a:gd name="T63" fmla="*/ 2147483647 h 387"/>
                <a:gd name="T64" fmla="*/ 2147483647 w 385"/>
                <a:gd name="T65" fmla="*/ 2147483647 h 387"/>
                <a:gd name="T66" fmla="*/ 2147483647 w 385"/>
                <a:gd name="T67" fmla="*/ 2147483647 h 387"/>
                <a:gd name="T68" fmla="*/ 2147483647 w 385"/>
                <a:gd name="T69" fmla="*/ 2147483647 h 3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5"/>
                <a:gd name="T106" fmla="*/ 0 h 387"/>
                <a:gd name="T107" fmla="*/ 385 w 385"/>
                <a:gd name="T108" fmla="*/ 387 h 3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5" h="387">
                  <a:moveTo>
                    <a:pt x="226" y="35"/>
                  </a:moveTo>
                  <a:cubicBezTo>
                    <a:pt x="219" y="7"/>
                    <a:pt x="165" y="0"/>
                    <a:pt x="145" y="11"/>
                  </a:cubicBezTo>
                  <a:cubicBezTo>
                    <a:pt x="116" y="31"/>
                    <a:pt x="112" y="84"/>
                    <a:pt x="87" y="109"/>
                  </a:cubicBezTo>
                  <a:cubicBezTo>
                    <a:pt x="73" y="125"/>
                    <a:pt x="52" y="130"/>
                    <a:pt x="35" y="143"/>
                  </a:cubicBezTo>
                  <a:cubicBezTo>
                    <a:pt x="28" y="149"/>
                    <a:pt x="15" y="159"/>
                    <a:pt x="14" y="169"/>
                  </a:cubicBezTo>
                  <a:cubicBezTo>
                    <a:pt x="13" y="182"/>
                    <a:pt x="30" y="188"/>
                    <a:pt x="27" y="201"/>
                  </a:cubicBezTo>
                  <a:cubicBezTo>
                    <a:pt x="26" y="205"/>
                    <a:pt x="17" y="207"/>
                    <a:pt x="16" y="211"/>
                  </a:cubicBezTo>
                  <a:cubicBezTo>
                    <a:pt x="13" y="222"/>
                    <a:pt x="20" y="218"/>
                    <a:pt x="21" y="223"/>
                  </a:cubicBezTo>
                  <a:cubicBezTo>
                    <a:pt x="27" y="243"/>
                    <a:pt x="0" y="263"/>
                    <a:pt x="21" y="280"/>
                  </a:cubicBezTo>
                  <a:cubicBezTo>
                    <a:pt x="31" y="288"/>
                    <a:pt x="39" y="290"/>
                    <a:pt x="48" y="303"/>
                  </a:cubicBezTo>
                  <a:cubicBezTo>
                    <a:pt x="54" y="312"/>
                    <a:pt x="56" y="324"/>
                    <a:pt x="64" y="333"/>
                  </a:cubicBezTo>
                  <a:cubicBezTo>
                    <a:pt x="74" y="345"/>
                    <a:pt x="86" y="342"/>
                    <a:pt x="98" y="346"/>
                  </a:cubicBezTo>
                  <a:cubicBezTo>
                    <a:pt x="108" y="350"/>
                    <a:pt x="114" y="359"/>
                    <a:pt x="124" y="364"/>
                  </a:cubicBezTo>
                  <a:cubicBezTo>
                    <a:pt x="134" y="369"/>
                    <a:pt x="145" y="367"/>
                    <a:pt x="156" y="372"/>
                  </a:cubicBezTo>
                  <a:cubicBezTo>
                    <a:pt x="169" y="377"/>
                    <a:pt x="179" y="387"/>
                    <a:pt x="188" y="377"/>
                  </a:cubicBezTo>
                  <a:cubicBezTo>
                    <a:pt x="191" y="373"/>
                    <a:pt x="189" y="363"/>
                    <a:pt x="193" y="360"/>
                  </a:cubicBezTo>
                  <a:cubicBezTo>
                    <a:pt x="199" y="357"/>
                    <a:pt x="210" y="366"/>
                    <a:pt x="215" y="367"/>
                  </a:cubicBezTo>
                  <a:cubicBezTo>
                    <a:pt x="228" y="369"/>
                    <a:pt x="241" y="362"/>
                    <a:pt x="250" y="356"/>
                  </a:cubicBezTo>
                  <a:cubicBezTo>
                    <a:pt x="255" y="353"/>
                    <a:pt x="263" y="348"/>
                    <a:pt x="267" y="345"/>
                  </a:cubicBezTo>
                  <a:cubicBezTo>
                    <a:pt x="272" y="341"/>
                    <a:pt x="274" y="335"/>
                    <a:pt x="277" y="332"/>
                  </a:cubicBezTo>
                  <a:cubicBezTo>
                    <a:pt x="289" y="323"/>
                    <a:pt x="303" y="331"/>
                    <a:pt x="316" y="325"/>
                  </a:cubicBezTo>
                  <a:cubicBezTo>
                    <a:pt x="329" y="319"/>
                    <a:pt x="329" y="305"/>
                    <a:pt x="333" y="293"/>
                  </a:cubicBezTo>
                  <a:cubicBezTo>
                    <a:pt x="336" y="283"/>
                    <a:pt x="347" y="275"/>
                    <a:pt x="350" y="266"/>
                  </a:cubicBezTo>
                  <a:cubicBezTo>
                    <a:pt x="353" y="258"/>
                    <a:pt x="347" y="250"/>
                    <a:pt x="348" y="242"/>
                  </a:cubicBezTo>
                  <a:cubicBezTo>
                    <a:pt x="350" y="236"/>
                    <a:pt x="364" y="233"/>
                    <a:pt x="353" y="224"/>
                  </a:cubicBezTo>
                  <a:cubicBezTo>
                    <a:pt x="366" y="216"/>
                    <a:pt x="365" y="198"/>
                    <a:pt x="369" y="184"/>
                  </a:cubicBezTo>
                  <a:cubicBezTo>
                    <a:pt x="372" y="173"/>
                    <a:pt x="378" y="164"/>
                    <a:pt x="381" y="154"/>
                  </a:cubicBezTo>
                  <a:cubicBezTo>
                    <a:pt x="385" y="136"/>
                    <a:pt x="376" y="137"/>
                    <a:pt x="366" y="125"/>
                  </a:cubicBezTo>
                  <a:cubicBezTo>
                    <a:pt x="358" y="112"/>
                    <a:pt x="365" y="101"/>
                    <a:pt x="360" y="89"/>
                  </a:cubicBezTo>
                  <a:cubicBezTo>
                    <a:pt x="355" y="80"/>
                    <a:pt x="339" y="77"/>
                    <a:pt x="330" y="71"/>
                  </a:cubicBezTo>
                  <a:cubicBezTo>
                    <a:pt x="319" y="64"/>
                    <a:pt x="313" y="60"/>
                    <a:pt x="300" y="56"/>
                  </a:cubicBezTo>
                  <a:cubicBezTo>
                    <a:pt x="285" y="53"/>
                    <a:pt x="283" y="53"/>
                    <a:pt x="271" y="64"/>
                  </a:cubicBezTo>
                  <a:cubicBezTo>
                    <a:pt x="258" y="76"/>
                    <a:pt x="261" y="77"/>
                    <a:pt x="258" y="93"/>
                  </a:cubicBezTo>
                  <a:cubicBezTo>
                    <a:pt x="246" y="96"/>
                    <a:pt x="212" y="78"/>
                    <a:pt x="202" y="71"/>
                  </a:cubicBezTo>
                  <a:cubicBezTo>
                    <a:pt x="211" y="62"/>
                    <a:pt x="229" y="51"/>
                    <a:pt x="226" y="35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2" name="Freeform 6218"/>
            <p:cNvSpPr>
              <a:spLocks noChangeArrowheads="1"/>
            </p:cNvSpPr>
            <p:nvPr/>
          </p:nvSpPr>
          <p:spPr bwMode="auto">
            <a:xfrm>
              <a:off x="555625" y="627063"/>
              <a:ext cx="112713" cy="169863"/>
            </a:xfrm>
            <a:custGeom>
              <a:avLst/>
              <a:gdLst>
                <a:gd name="T0" fmla="*/ 2147483647 w 86"/>
                <a:gd name="T1" fmla="*/ 2147483647 h 130"/>
                <a:gd name="T2" fmla="*/ 2147483647 w 86"/>
                <a:gd name="T3" fmla="*/ 2147483647 h 130"/>
                <a:gd name="T4" fmla="*/ 2147483647 w 86"/>
                <a:gd name="T5" fmla="*/ 2147483647 h 130"/>
                <a:gd name="T6" fmla="*/ 2147483647 w 86"/>
                <a:gd name="T7" fmla="*/ 2147483647 h 130"/>
                <a:gd name="T8" fmla="*/ 2147483647 w 86"/>
                <a:gd name="T9" fmla="*/ 2147483647 h 130"/>
                <a:gd name="T10" fmla="*/ 2147483647 w 86"/>
                <a:gd name="T11" fmla="*/ 2147483647 h 130"/>
                <a:gd name="T12" fmla="*/ 2147483647 w 86"/>
                <a:gd name="T13" fmla="*/ 2147483647 h 130"/>
                <a:gd name="T14" fmla="*/ 2147483647 w 86"/>
                <a:gd name="T15" fmla="*/ 2147483647 h 130"/>
                <a:gd name="T16" fmla="*/ 2147483647 w 86"/>
                <a:gd name="T17" fmla="*/ 2147483647 h 130"/>
                <a:gd name="T18" fmla="*/ 2147483647 w 86"/>
                <a:gd name="T19" fmla="*/ 2147483647 h 130"/>
                <a:gd name="T20" fmla="*/ 2147483647 w 86"/>
                <a:gd name="T21" fmla="*/ 2147483647 h 130"/>
                <a:gd name="T22" fmla="*/ 2147483647 w 86"/>
                <a:gd name="T23" fmla="*/ 2147483647 h 130"/>
                <a:gd name="T24" fmla="*/ 2147483647 w 86"/>
                <a:gd name="T25" fmla="*/ 2147483647 h 130"/>
                <a:gd name="T26" fmla="*/ 2147483647 w 86"/>
                <a:gd name="T27" fmla="*/ 2147483647 h 130"/>
                <a:gd name="T28" fmla="*/ 2147483647 w 86"/>
                <a:gd name="T29" fmla="*/ 2147483647 h 130"/>
                <a:gd name="T30" fmla="*/ 2147483647 w 86"/>
                <a:gd name="T31" fmla="*/ 2147483647 h 130"/>
                <a:gd name="T32" fmla="*/ 2147483647 w 86"/>
                <a:gd name="T33" fmla="*/ 2147483647 h 130"/>
                <a:gd name="T34" fmla="*/ 2147483647 w 86"/>
                <a:gd name="T35" fmla="*/ 2147483647 h 130"/>
                <a:gd name="T36" fmla="*/ 2147483647 w 86"/>
                <a:gd name="T37" fmla="*/ 2147483647 h 130"/>
                <a:gd name="T38" fmla="*/ 2147483647 w 86"/>
                <a:gd name="T39" fmla="*/ 2147483647 h 130"/>
                <a:gd name="T40" fmla="*/ 2147483647 w 86"/>
                <a:gd name="T41" fmla="*/ 2147483647 h 130"/>
                <a:gd name="T42" fmla="*/ 2147483647 w 86"/>
                <a:gd name="T43" fmla="*/ 2147483647 h 130"/>
                <a:gd name="T44" fmla="*/ 2147483647 w 86"/>
                <a:gd name="T45" fmla="*/ 2147483647 h 130"/>
                <a:gd name="T46" fmla="*/ 2147483647 w 86"/>
                <a:gd name="T47" fmla="*/ 2147483647 h 130"/>
                <a:gd name="T48" fmla="*/ 2147483647 w 86"/>
                <a:gd name="T49" fmla="*/ 2147483647 h 130"/>
                <a:gd name="T50" fmla="*/ 2147483647 w 86"/>
                <a:gd name="T51" fmla="*/ 2147483647 h 130"/>
                <a:gd name="T52" fmla="*/ 2147483647 w 86"/>
                <a:gd name="T53" fmla="*/ 2147483647 h 130"/>
                <a:gd name="T54" fmla="*/ 2147483647 w 86"/>
                <a:gd name="T55" fmla="*/ 2147483647 h 130"/>
                <a:gd name="T56" fmla="*/ 2147483647 w 86"/>
                <a:gd name="T57" fmla="*/ 2147483647 h 130"/>
                <a:gd name="T58" fmla="*/ 2147483647 w 86"/>
                <a:gd name="T59" fmla="*/ 2147483647 h 130"/>
                <a:gd name="T60" fmla="*/ 2147483647 w 86"/>
                <a:gd name="T61" fmla="*/ 2147483647 h 130"/>
                <a:gd name="T62" fmla="*/ 2147483647 w 86"/>
                <a:gd name="T63" fmla="*/ 2147483647 h 130"/>
                <a:gd name="T64" fmla="*/ 2147483647 w 86"/>
                <a:gd name="T65" fmla="*/ 2147483647 h 130"/>
                <a:gd name="T66" fmla="*/ 2147483647 w 86"/>
                <a:gd name="T67" fmla="*/ 2147483647 h 130"/>
                <a:gd name="T68" fmla="*/ 2147483647 w 86"/>
                <a:gd name="T69" fmla="*/ 2147483647 h 130"/>
                <a:gd name="T70" fmla="*/ 2147483647 w 86"/>
                <a:gd name="T71" fmla="*/ 2147483647 h 130"/>
                <a:gd name="T72" fmla="*/ 2147483647 w 86"/>
                <a:gd name="T73" fmla="*/ 2147483647 h 130"/>
                <a:gd name="T74" fmla="*/ 2147483647 w 86"/>
                <a:gd name="T75" fmla="*/ 2147483647 h 130"/>
                <a:gd name="T76" fmla="*/ 2147483647 w 86"/>
                <a:gd name="T77" fmla="*/ 2147483647 h 130"/>
                <a:gd name="T78" fmla="*/ 2147483647 w 86"/>
                <a:gd name="T79" fmla="*/ 2147483647 h 130"/>
                <a:gd name="T80" fmla="*/ 2147483647 w 86"/>
                <a:gd name="T81" fmla="*/ 2147483647 h 1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"/>
                <a:gd name="T124" fmla="*/ 0 h 130"/>
                <a:gd name="T125" fmla="*/ 86 w 86"/>
                <a:gd name="T126" fmla="*/ 130 h 1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" h="130">
                  <a:moveTo>
                    <a:pt x="64" y="70"/>
                  </a:moveTo>
                  <a:cubicBezTo>
                    <a:pt x="64" y="75"/>
                    <a:pt x="61" y="79"/>
                    <a:pt x="59" y="83"/>
                  </a:cubicBezTo>
                  <a:cubicBezTo>
                    <a:pt x="58" y="87"/>
                    <a:pt x="57" y="92"/>
                    <a:pt x="55" y="96"/>
                  </a:cubicBezTo>
                  <a:cubicBezTo>
                    <a:pt x="52" y="100"/>
                    <a:pt x="54" y="98"/>
                    <a:pt x="56" y="100"/>
                  </a:cubicBezTo>
                  <a:cubicBezTo>
                    <a:pt x="59" y="102"/>
                    <a:pt x="56" y="105"/>
                    <a:pt x="55" y="107"/>
                  </a:cubicBezTo>
                  <a:cubicBezTo>
                    <a:pt x="53" y="113"/>
                    <a:pt x="44" y="123"/>
                    <a:pt x="49" y="130"/>
                  </a:cubicBezTo>
                  <a:cubicBezTo>
                    <a:pt x="52" y="124"/>
                    <a:pt x="58" y="122"/>
                    <a:pt x="59" y="115"/>
                  </a:cubicBezTo>
                  <a:cubicBezTo>
                    <a:pt x="60" y="110"/>
                    <a:pt x="60" y="105"/>
                    <a:pt x="60" y="100"/>
                  </a:cubicBezTo>
                  <a:cubicBezTo>
                    <a:pt x="61" y="93"/>
                    <a:pt x="64" y="86"/>
                    <a:pt x="67" y="80"/>
                  </a:cubicBezTo>
                  <a:cubicBezTo>
                    <a:pt x="69" y="74"/>
                    <a:pt x="76" y="69"/>
                    <a:pt x="80" y="63"/>
                  </a:cubicBezTo>
                  <a:cubicBezTo>
                    <a:pt x="86" y="53"/>
                    <a:pt x="84" y="40"/>
                    <a:pt x="73" y="35"/>
                  </a:cubicBezTo>
                  <a:cubicBezTo>
                    <a:pt x="66" y="33"/>
                    <a:pt x="61" y="36"/>
                    <a:pt x="58" y="28"/>
                  </a:cubicBezTo>
                  <a:cubicBezTo>
                    <a:pt x="54" y="22"/>
                    <a:pt x="60" y="21"/>
                    <a:pt x="52" y="17"/>
                  </a:cubicBezTo>
                  <a:cubicBezTo>
                    <a:pt x="42" y="13"/>
                    <a:pt x="31" y="11"/>
                    <a:pt x="21" y="7"/>
                  </a:cubicBezTo>
                  <a:cubicBezTo>
                    <a:pt x="15" y="5"/>
                    <a:pt x="8" y="0"/>
                    <a:pt x="3" y="7"/>
                  </a:cubicBezTo>
                  <a:cubicBezTo>
                    <a:pt x="2" y="9"/>
                    <a:pt x="0" y="13"/>
                    <a:pt x="3" y="13"/>
                  </a:cubicBezTo>
                  <a:cubicBezTo>
                    <a:pt x="1" y="17"/>
                    <a:pt x="2" y="23"/>
                    <a:pt x="5" y="26"/>
                  </a:cubicBezTo>
                  <a:cubicBezTo>
                    <a:pt x="5" y="22"/>
                    <a:pt x="2" y="13"/>
                    <a:pt x="8" y="11"/>
                  </a:cubicBezTo>
                  <a:cubicBezTo>
                    <a:pt x="10" y="10"/>
                    <a:pt x="14" y="11"/>
                    <a:pt x="16" y="11"/>
                  </a:cubicBezTo>
                  <a:cubicBezTo>
                    <a:pt x="17" y="11"/>
                    <a:pt x="19" y="11"/>
                    <a:pt x="20" y="12"/>
                  </a:cubicBezTo>
                  <a:cubicBezTo>
                    <a:pt x="21" y="13"/>
                    <a:pt x="21" y="14"/>
                    <a:pt x="22" y="15"/>
                  </a:cubicBezTo>
                  <a:cubicBezTo>
                    <a:pt x="25" y="17"/>
                    <a:pt x="27" y="17"/>
                    <a:pt x="30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35" y="18"/>
                    <a:pt x="35" y="20"/>
                    <a:pt x="36" y="20"/>
                  </a:cubicBezTo>
                  <a:cubicBezTo>
                    <a:pt x="38" y="22"/>
                    <a:pt x="42" y="21"/>
                    <a:pt x="45" y="22"/>
                  </a:cubicBezTo>
                  <a:cubicBezTo>
                    <a:pt x="48" y="23"/>
                    <a:pt x="50" y="25"/>
                    <a:pt x="51" y="28"/>
                  </a:cubicBezTo>
                  <a:cubicBezTo>
                    <a:pt x="52" y="31"/>
                    <a:pt x="50" y="34"/>
                    <a:pt x="51" y="36"/>
                  </a:cubicBezTo>
                  <a:cubicBezTo>
                    <a:pt x="52" y="37"/>
                    <a:pt x="55" y="40"/>
                    <a:pt x="56" y="40"/>
                  </a:cubicBezTo>
                  <a:cubicBezTo>
                    <a:pt x="53" y="43"/>
                    <a:pt x="49" y="42"/>
                    <a:pt x="46" y="45"/>
                  </a:cubicBezTo>
                  <a:cubicBezTo>
                    <a:pt x="47" y="46"/>
                    <a:pt x="48" y="47"/>
                    <a:pt x="49" y="47"/>
                  </a:cubicBezTo>
                  <a:cubicBezTo>
                    <a:pt x="45" y="48"/>
                    <a:pt x="40" y="52"/>
                    <a:pt x="37" y="54"/>
                  </a:cubicBezTo>
                  <a:cubicBezTo>
                    <a:pt x="33" y="57"/>
                    <a:pt x="32" y="59"/>
                    <a:pt x="30" y="63"/>
                  </a:cubicBezTo>
                  <a:cubicBezTo>
                    <a:pt x="31" y="61"/>
                    <a:pt x="33" y="61"/>
                    <a:pt x="35" y="60"/>
                  </a:cubicBezTo>
                  <a:cubicBezTo>
                    <a:pt x="38" y="58"/>
                    <a:pt x="40" y="57"/>
                    <a:pt x="43" y="56"/>
                  </a:cubicBezTo>
                  <a:cubicBezTo>
                    <a:pt x="47" y="54"/>
                    <a:pt x="54" y="53"/>
                    <a:pt x="58" y="54"/>
                  </a:cubicBezTo>
                  <a:cubicBezTo>
                    <a:pt x="57" y="54"/>
                    <a:pt x="57" y="55"/>
                    <a:pt x="57" y="56"/>
                  </a:cubicBezTo>
                  <a:cubicBezTo>
                    <a:pt x="59" y="57"/>
                    <a:pt x="63" y="56"/>
                    <a:pt x="65" y="58"/>
                  </a:cubicBezTo>
                  <a:cubicBezTo>
                    <a:pt x="68" y="62"/>
                    <a:pt x="65" y="63"/>
                    <a:pt x="63" y="66"/>
                  </a:cubicBezTo>
                  <a:cubicBezTo>
                    <a:pt x="63" y="66"/>
                    <a:pt x="62" y="67"/>
                    <a:pt x="63" y="68"/>
                  </a:cubicBezTo>
                  <a:cubicBezTo>
                    <a:pt x="63" y="69"/>
                    <a:pt x="64" y="70"/>
                    <a:pt x="64" y="69"/>
                  </a:cubicBezTo>
                  <a:cubicBezTo>
                    <a:pt x="64" y="70"/>
                    <a:pt x="64" y="70"/>
                    <a:pt x="64" y="7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3" name="Freeform 6219"/>
            <p:cNvSpPr>
              <a:spLocks noChangeArrowheads="1"/>
            </p:cNvSpPr>
            <p:nvPr/>
          </p:nvSpPr>
          <p:spPr bwMode="auto">
            <a:xfrm>
              <a:off x="500063" y="635000"/>
              <a:ext cx="96838" cy="109538"/>
            </a:xfrm>
            <a:custGeom>
              <a:avLst/>
              <a:gdLst>
                <a:gd name="T0" fmla="*/ 2147483647 w 74"/>
                <a:gd name="T1" fmla="*/ 2147483647 h 84"/>
                <a:gd name="T2" fmla="*/ 2147483647 w 74"/>
                <a:gd name="T3" fmla="*/ 2147483647 h 84"/>
                <a:gd name="T4" fmla="*/ 2147483647 w 74"/>
                <a:gd name="T5" fmla="*/ 2147483647 h 84"/>
                <a:gd name="T6" fmla="*/ 2147483647 w 74"/>
                <a:gd name="T7" fmla="*/ 2147483647 h 84"/>
                <a:gd name="T8" fmla="*/ 2147483647 w 74"/>
                <a:gd name="T9" fmla="*/ 2147483647 h 84"/>
                <a:gd name="T10" fmla="*/ 2147483647 w 74"/>
                <a:gd name="T11" fmla="*/ 2147483647 h 84"/>
                <a:gd name="T12" fmla="*/ 2147483647 w 74"/>
                <a:gd name="T13" fmla="*/ 2147483647 h 84"/>
                <a:gd name="T14" fmla="*/ 2147483647 w 74"/>
                <a:gd name="T15" fmla="*/ 0 h 84"/>
                <a:gd name="T16" fmla="*/ 2147483647 w 74"/>
                <a:gd name="T17" fmla="*/ 2147483647 h 84"/>
                <a:gd name="T18" fmla="*/ 2147483647 w 74"/>
                <a:gd name="T19" fmla="*/ 2147483647 h 84"/>
                <a:gd name="T20" fmla="*/ 2147483647 w 74"/>
                <a:gd name="T21" fmla="*/ 2147483647 h 84"/>
                <a:gd name="T22" fmla="*/ 2147483647 w 74"/>
                <a:gd name="T23" fmla="*/ 2147483647 h 84"/>
                <a:gd name="T24" fmla="*/ 2147483647 w 74"/>
                <a:gd name="T25" fmla="*/ 2147483647 h 84"/>
                <a:gd name="T26" fmla="*/ 2147483647 w 74"/>
                <a:gd name="T27" fmla="*/ 2147483647 h 84"/>
                <a:gd name="T28" fmla="*/ 2147483647 w 74"/>
                <a:gd name="T29" fmla="*/ 2147483647 h 84"/>
                <a:gd name="T30" fmla="*/ 2147483647 w 74"/>
                <a:gd name="T31" fmla="*/ 2147483647 h 84"/>
                <a:gd name="T32" fmla="*/ 2147483647 w 74"/>
                <a:gd name="T33" fmla="*/ 2147483647 h 84"/>
                <a:gd name="T34" fmla="*/ 2147483647 w 74"/>
                <a:gd name="T35" fmla="*/ 2147483647 h 84"/>
                <a:gd name="T36" fmla="*/ 2147483647 w 74"/>
                <a:gd name="T37" fmla="*/ 2147483647 h 84"/>
                <a:gd name="T38" fmla="*/ 2147483647 w 74"/>
                <a:gd name="T39" fmla="*/ 2147483647 h 84"/>
                <a:gd name="T40" fmla="*/ 2147483647 w 74"/>
                <a:gd name="T41" fmla="*/ 2147483647 h 84"/>
                <a:gd name="T42" fmla="*/ 2147483647 w 74"/>
                <a:gd name="T43" fmla="*/ 2147483647 h 84"/>
                <a:gd name="T44" fmla="*/ 2147483647 w 74"/>
                <a:gd name="T45" fmla="*/ 2147483647 h 84"/>
                <a:gd name="T46" fmla="*/ 2147483647 w 74"/>
                <a:gd name="T47" fmla="*/ 2147483647 h 84"/>
                <a:gd name="T48" fmla="*/ 2147483647 w 74"/>
                <a:gd name="T49" fmla="*/ 2147483647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84"/>
                <a:gd name="T77" fmla="*/ 74 w 7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84">
                  <a:moveTo>
                    <a:pt x="54" y="43"/>
                  </a:moveTo>
                  <a:cubicBezTo>
                    <a:pt x="57" y="45"/>
                    <a:pt x="63" y="51"/>
                    <a:pt x="65" y="54"/>
                  </a:cubicBezTo>
                  <a:cubicBezTo>
                    <a:pt x="67" y="57"/>
                    <a:pt x="66" y="63"/>
                    <a:pt x="69" y="66"/>
                  </a:cubicBezTo>
                  <a:cubicBezTo>
                    <a:pt x="71" y="67"/>
                    <a:pt x="73" y="66"/>
                    <a:pt x="74" y="67"/>
                  </a:cubicBezTo>
                  <a:cubicBezTo>
                    <a:pt x="68" y="61"/>
                    <a:pt x="70" y="50"/>
                    <a:pt x="64" y="43"/>
                  </a:cubicBezTo>
                  <a:cubicBezTo>
                    <a:pt x="58" y="37"/>
                    <a:pt x="49" y="33"/>
                    <a:pt x="44" y="26"/>
                  </a:cubicBezTo>
                  <a:cubicBezTo>
                    <a:pt x="39" y="19"/>
                    <a:pt x="36" y="6"/>
                    <a:pt x="28" y="3"/>
                  </a:cubicBezTo>
                  <a:cubicBezTo>
                    <a:pt x="22" y="0"/>
                    <a:pt x="8" y="0"/>
                    <a:pt x="1" y="0"/>
                  </a:cubicBezTo>
                  <a:cubicBezTo>
                    <a:pt x="1" y="8"/>
                    <a:pt x="6" y="16"/>
                    <a:pt x="6" y="24"/>
                  </a:cubicBezTo>
                  <a:cubicBezTo>
                    <a:pt x="6" y="33"/>
                    <a:pt x="3" y="41"/>
                    <a:pt x="2" y="49"/>
                  </a:cubicBezTo>
                  <a:cubicBezTo>
                    <a:pt x="0" y="62"/>
                    <a:pt x="4" y="72"/>
                    <a:pt x="6" y="84"/>
                  </a:cubicBezTo>
                  <a:cubicBezTo>
                    <a:pt x="8" y="78"/>
                    <a:pt x="6" y="72"/>
                    <a:pt x="7" y="66"/>
                  </a:cubicBezTo>
                  <a:cubicBezTo>
                    <a:pt x="7" y="64"/>
                    <a:pt x="11" y="63"/>
                    <a:pt x="10" y="63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1"/>
                    <a:pt x="8" y="44"/>
                    <a:pt x="9" y="39"/>
                  </a:cubicBezTo>
                  <a:cubicBezTo>
                    <a:pt x="10" y="38"/>
                    <a:pt x="13" y="34"/>
                    <a:pt x="14" y="32"/>
                  </a:cubicBezTo>
                  <a:cubicBezTo>
                    <a:pt x="15" y="29"/>
                    <a:pt x="15" y="26"/>
                    <a:pt x="16" y="23"/>
                  </a:cubicBezTo>
                  <a:cubicBezTo>
                    <a:pt x="20" y="29"/>
                    <a:pt x="20" y="37"/>
                    <a:pt x="24" y="43"/>
                  </a:cubicBezTo>
                  <a:cubicBezTo>
                    <a:pt x="25" y="39"/>
                    <a:pt x="25" y="34"/>
                    <a:pt x="25" y="30"/>
                  </a:cubicBezTo>
                  <a:cubicBezTo>
                    <a:pt x="25" y="31"/>
                    <a:pt x="26" y="30"/>
                    <a:pt x="27" y="31"/>
                  </a:cubicBezTo>
                  <a:cubicBezTo>
                    <a:pt x="27" y="29"/>
                    <a:pt x="26" y="22"/>
                    <a:pt x="29" y="22"/>
                  </a:cubicBezTo>
                  <a:cubicBezTo>
                    <a:pt x="31" y="22"/>
                    <a:pt x="33" y="31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26"/>
                    <a:pt x="45" y="39"/>
                    <a:pt x="49" y="42"/>
                  </a:cubicBezTo>
                  <a:cubicBezTo>
                    <a:pt x="50" y="43"/>
                    <a:pt x="53" y="42"/>
                    <a:pt x="54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4" name="Freeform 6220"/>
            <p:cNvSpPr>
              <a:spLocks noChangeArrowheads="1"/>
            </p:cNvSpPr>
            <p:nvPr/>
          </p:nvSpPr>
          <p:spPr bwMode="auto">
            <a:xfrm>
              <a:off x="431800" y="509588"/>
              <a:ext cx="146050" cy="112713"/>
            </a:xfrm>
            <a:custGeom>
              <a:avLst/>
              <a:gdLst>
                <a:gd name="T0" fmla="*/ 2147483647 w 113"/>
                <a:gd name="T1" fmla="*/ 2147483647 h 87"/>
                <a:gd name="T2" fmla="*/ 2147483647 w 113"/>
                <a:gd name="T3" fmla="*/ 2147483647 h 87"/>
                <a:gd name="T4" fmla="*/ 2147483647 w 113"/>
                <a:gd name="T5" fmla="*/ 2147483647 h 87"/>
                <a:gd name="T6" fmla="*/ 2147483647 w 113"/>
                <a:gd name="T7" fmla="*/ 2147483647 h 87"/>
                <a:gd name="T8" fmla="*/ 2147483647 w 113"/>
                <a:gd name="T9" fmla="*/ 2147483647 h 87"/>
                <a:gd name="T10" fmla="*/ 2147483647 w 113"/>
                <a:gd name="T11" fmla="*/ 2147483647 h 87"/>
                <a:gd name="T12" fmla="*/ 2147483647 w 113"/>
                <a:gd name="T13" fmla="*/ 2147483647 h 87"/>
                <a:gd name="T14" fmla="*/ 2147483647 w 113"/>
                <a:gd name="T15" fmla="*/ 2147483647 h 87"/>
                <a:gd name="T16" fmla="*/ 2147483647 w 113"/>
                <a:gd name="T17" fmla="*/ 2147483647 h 87"/>
                <a:gd name="T18" fmla="*/ 2147483647 w 113"/>
                <a:gd name="T19" fmla="*/ 2147483647 h 87"/>
                <a:gd name="T20" fmla="*/ 2147483647 w 113"/>
                <a:gd name="T21" fmla="*/ 2147483647 h 87"/>
                <a:gd name="T22" fmla="*/ 2147483647 w 113"/>
                <a:gd name="T23" fmla="*/ 2147483647 h 87"/>
                <a:gd name="T24" fmla="*/ 2147483647 w 113"/>
                <a:gd name="T25" fmla="*/ 2147483647 h 87"/>
                <a:gd name="T26" fmla="*/ 2147483647 w 113"/>
                <a:gd name="T27" fmla="*/ 2147483647 h 87"/>
                <a:gd name="T28" fmla="*/ 2147483647 w 113"/>
                <a:gd name="T29" fmla="*/ 2147483647 h 87"/>
                <a:gd name="T30" fmla="*/ 2147483647 w 113"/>
                <a:gd name="T31" fmla="*/ 2147483647 h 87"/>
                <a:gd name="T32" fmla="*/ 2147483647 w 113"/>
                <a:gd name="T33" fmla="*/ 2147483647 h 87"/>
                <a:gd name="T34" fmla="*/ 2147483647 w 113"/>
                <a:gd name="T35" fmla="*/ 2147483647 h 87"/>
                <a:gd name="T36" fmla="*/ 2147483647 w 113"/>
                <a:gd name="T37" fmla="*/ 2147483647 h 87"/>
                <a:gd name="T38" fmla="*/ 2147483647 w 113"/>
                <a:gd name="T39" fmla="*/ 2147483647 h 87"/>
                <a:gd name="T40" fmla="*/ 0 w 113"/>
                <a:gd name="T41" fmla="*/ 2147483647 h 87"/>
                <a:gd name="T42" fmla="*/ 2147483647 w 113"/>
                <a:gd name="T43" fmla="*/ 2147483647 h 87"/>
                <a:gd name="T44" fmla="*/ 2147483647 w 113"/>
                <a:gd name="T45" fmla="*/ 2147483647 h 87"/>
                <a:gd name="T46" fmla="*/ 2147483647 w 113"/>
                <a:gd name="T47" fmla="*/ 2147483647 h 87"/>
                <a:gd name="T48" fmla="*/ 2147483647 w 113"/>
                <a:gd name="T49" fmla="*/ 2147483647 h 87"/>
                <a:gd name="T50" fmla="*/ 2147483647 w 113"/>
                <a:gd name="T51" fmla="*/ 2147483647 h 87"/>
                <a:gd name="T52" fmla="*/ 2147483647 w 113"/>
                <a:gd name="T53" fmla="*/ 2147483647 h 87"/>
                <a:gd name="T54" fmla="*/ 2147483647 w 113"/>
                <a:gd name="T55" fmla="*/ 2147483647 h 87"/>
                <a:gd name="T56" fmla="*/ 2147483647 w 113"/>
                <a:gd name="T57" fmla="*/ 2147483647 h 87"/>
                <a:gd name="T58" fmla="*/ 2147483647 w 113"/>
                <a:gd name="T59" fmla="*/ 2147483647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3"/>
                <a:gd name="T91" fmla="*/ 0 h 87"/>
                <a:gd name="T92" fmla="*/ 113 w 113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3" h="87">
                  <a:moveTo>
                    <a:pt x="41" y="45"/>
                  </a:moveTo>
                  <a:cubicBezTo>
                    <a:pt x="41" y="44"/>
                    <a:pt x="42" y="44"/>
                    <a:pt x="42" y="44"/>
                  </a:cubicBezTo>
                  <a:cubicBezTo>
                    <a:pt x="42" y="45"/>
                    <a:pt x="42" y="46"/>
                    <a:pt x="41" y="47"/>
                  </a:cubicBezTo>
                  <a:cubicBezTo>
                    <a:pt x="42" y="46"/>
                    <a:pt x="48" y="35"/>
                    <a:pt x="49" y="39"/>
                  </a:cubicBezTo>
                  <a:cubicBezTo>
                    <a:pt x="51" y="36"/>
                    <a:pt x="52" y="32"/>
                    <a:pt x="54" y="29"/>
                  </a:cubicBezTo>
                  <a:cubicBezTo>
                    <a:pt x="53" y="35"/>
                    <a:pt x="50" y="45"/>
                    <a:pt x="57" y="48"/>
                  </a:cubicBezTo>
                  <a:cubicBezTo>
                    <a:pt x="58" y="49"/>
                    <a:pt x="62" y="49"/>
                    <a:pt x="64" y="49"/>
                  </a:cubicBezTo>
                  <a:cubicBezTo>
                    <a:pt x="67" y="48"/>
                    <a:pt x="68" y="45"/>
                    <a:pt x="70" y="44"/>
                  </a:cubicBezTo>
                  <a:cubicBezTo>
                    <a:pt x="72" y="42"/>
                    <a:pt x="74" y="41"/>
                    <a:pt x="76" y="40"/>
                  </a:cubicBezTo>
                  <a:cubicBezTo>
                    <a:pt x="77" y="40"/>
                    <a:pt x="79" y="40"/>
                    <a:pt x="80" y="40"/>
                  </a:cubicBezTo>
                  <a:cubicBezTo>
                    <a:pt x="81" y="39"/>
                    <a:pt x="81" y="38"/>
                    <a:pt x="82" y="37"/>
                  </a:cubicBezTo>
                  <a:cubicBezTo>
                    <a:pt x="83" y="37"/>
                    <a:pt x="85" y="37"/>
                    <a:pt x="86" y="37"/>
                  </a:cubicBezTo>
                  <a:cubicBezTo>
                    <a:pt x="87" y="36"/>
                    <a:pt x="88" y="34"/>
                    <a:pt x="89" y="32"/>
                  </a:cubicBezTo>
                  <a:cubicBezTo>
                    <a:pt x="90" y="31"/>
                    <a:pt x="91" y="31"/>
                    <a:pt x="92" y="30"/>
                  </a:cubicBezTo>
                  <a:cubicBezTo>
                    <a:pt x="94" y="28"/>
                    <a:pt x="93" y="22"/>
                    <a:pt x="95" y="21"/>
                  </a:cubicBezTo>
                  <a:cubicBezTo>
                    <a:pt x="96" y="22"/>
                    <a:pt x="96" y="22"/>
                    <a:pt x="96" y="23"/>
                  </a:cubicBezTo>
                  <a:cubicBezTo>
                    <a:pt x="99" y="17"/>
                    <a:pt x="100" y="0"/>
                    <a:pt x="108" y="1"/>
                  </a:cubicBezTo>
                  <a:cubicBezTo>
                    <a:pt x="113" y="19"/>
                    <a:pt x="108" y="42"/>
                    <a:pt x="86" y="46"/>
                  </a:cubicBezTo>
                  <a:cubicBezTo>
                    <a:pt x="78" y="48"/>
                    <a:pt x="71" y="54"/>
                    <a:pt x="63" y="56"/>
                  </a:cubicBezTo>
                  <a:cubicBezTo>
                    <a:pt x="51" y="61"/>
                    <a:pt x="35" y="63"/>
                    <a:pt x="25" y="71"/>
                  </a:cubicBezTo>
                  <a:cubicBezTo>
                    <a:pt x="17" y="77"/>
                    <a:pt x="12" y="87"/>
                    <a:pt x="0" y="84"/>
                  </a:cubicBezTo>
                  <a:cubicBezTo>
                    <a:pt x="3" y="81"/>
                    <a:pt x="5" y="78"/>
                    <a:pt x="7" y="74"/>
                  </a:cubicBezTo>
                  <a:cubicBezTo>
                    <a:pt x="8" y="71"/>
                    <a:pt x="12" y="69"/>
                    <a:pt x="12" y="66"/>
                  </a:cubicBezTo>
                  <a:cubicBezTo>
                    <a:pt x="13" y="61"/>
                    <a:pt x="12" y="52"/>
                    <a:pt x="16" y="49"/>
                  </a:cubicBezTo>
                  <a:cubicBezTo>
                    <a:pt x="20" y="47"/>
                    <a:pt x="19" y="50"/>
                    <a:pt x="19" y="52"/>
                  </a:cubicBezTo>
                  <a:cubicBezTo>
                    <a:pt x="18" y="55"/>
                    <a:pt x="18" y="58"/>
                    <a:pt x="19" y="61"/>
                  </a:cubicBezTo>
                  <a:cubicBezTo>
                    <a:pt x="20" y="61"/>
                    <a:pt x="20" y="61"/>
                    <a:pt x="21" y="60"/>
                  </a:cubicBezTo>
                  <a:cubicBezTo>
                    <a:pt x="21" y="65"/>
                    <a:pt x="22" y="68"/>
                    <a:pt x="27" y="65"/>
                  </a:cubicBezTo>
                  <a:cubicBezTo>
                    <a:pt x="31" y="62"/>
                    <a:pt x="35" y="58"/>
                    <a:pt x="37" y="53"/>
                  </a:cubicBezTo>
                  <a:cubicBezTo>
                    <a:pt x="39" y="50"/>
                    <a:pt x="39" y="47"/>
                    <a:pt x="41" y="4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5" name="Freeform 6221"/>
            <p:cNvSpPr>
              <a:spLocks noChangeArrowheads="1"/>
            </p:cNvSpPr>
            <p:nvPr/>
          </p:nvSpPr>
          <p:spPr bwMode="auto">
            <a:xfrm>
              <a:off x="323850" y="741363"/>
              <a:ext cx="177800" cy="217488"/>
            </a:xfrm>
            <a:custGeom>
              <a:avLst/>
              <a:gdLst>
                <a:gd name="T0" fmla="*/ 2147483647 w 137"/>
                <a:gd name="T1" fmla="*/ 2147483647 h 167"/>
                <a:gd name="T2" fmla="*/ 2147483647 w 137"/>
                <a:gd name="T3" fmla="*/ 2147483647 h 167"/>
                <a:gd name="T4" fmla="*/ 2147483647 w 137"/>
                <a:gd name="T5" fmla="*/ 2147483647 h 167"/>
                <a:gd name="T6" fmla="*/ 2147483647 w 137"/>
                <a:gd name="T7" fmla="*/ 2147483647 h 167"/>
                <a:gd name="T8" fmla="*/ 2147483647 w 137"/>
                <a:gd name="T9" fmla="*/ 2147483647 h 167"/>
                <a:gd name="T10" fmla="*/ 2147483647 w 137"/>
                <a:gd name="T11" fmla="*/ 2147483647 h 167"/>
                <a:gd name="T12" fmla="*/ 2147483647 w 137"/>
                <a:gd name="T13" fmla="*/ 2147483647 h 167"/>
                <a:gd name="T14" fmla="*/ 2147483647 w 137"/>
                <a:gd name="T15" fmla="*/ 2147483647 h 167"/>
                <a:gd name="T16" fmla="*/ 2147483647 w 137"/>
                <a:gd name="T17" fmla="*/ 2147483647 h 167"/>
                <a:gd name="T18" fmla="*/ 2147483647 w 137"/>
                <a:gd name="T19" fmla="*/ 2147483647 h 167"/>
                <a:gd name="T20" fmla="*/ 2147483647 w 137"/>
                <a:gd name="T21" fmla="*/ 2147483647 h 167"/>
                <a:gd name="T22" fmla="*/ 2147483647 w 137"/>
                <a:gd name="T23" fmla="*/ 2147483647 h 167"/>
                <a:gd name="T24" fmla="*/ 2147483647 w 137"/>
                <a:gd name="T25" fmla="*/ 2147483647 h 167"/>
                <a:gd name="T26" fmla="*/ 2147483647 w 137"/>
                <a:gd name="T27" fmla="*/ 2147483647 h 167"/>
                <a:gd name="T28" fmla="*/ 2147483647 w 137"/>
                <a:gd name="T29" fmla="*/ 2147483647 h 167"/>
                <a:gd name="T30" fmla="*/ 2147483647 w 137"/>
                <a:gd name="T31" fmla="*/ 2147483647 h 167"/>
                <a:gd name="T32" fmla="*/ 2147483647 w 137"/>
                <a:gd name="T33" fmla="*/ 2147483647 h 167"/>
                <a:gd name="T34" fmla="*/ 2147483647 w 137"/>
                <a:gd name="T35" fmla="*/ 2147483647 h 167"/>
                <a:gd name="T36" fmla="*/ 2147483647 w 137"/>
                <a:gd name="T37" fmla="*/ 2147483647 h 167"/>
                <a:gd name="T38" fmla="*/ 2147483647 w 137"/>
                <a:gd name="T39" fmla="*/ 2147483647 h 167"/>
                <a:gd name="T40" fmla="*/ 2147483647 w 137"/>
                <a:gd name="T41" fmla="*/ 2147483647 h 167"/>
                <a:gd name="T42" fmla="*/ 2147483647 w 137"/>
                <a:gd name="T43" fmla="*/ 2147483647 h 167"/>
                <a:gd name="T44" fmla="*/ 2147483647 w 137"/>
                <a:gd name="T45" fmla="*/ 2147483647 h 167"/>
                <a:gd name="T46" fmla="*/ 2147483647 w 137"/>
                <a:gd name="T47" fmla="*/ 2147483647 h 167"/>
                <a:gd name="T48" fmla="*/ 2147483647 w 137"/>
                <a:gd name="T49" fmla="*/ 2147483647 h 167"/>
                <a:gd name="T50" fmla="*/ 2147483647 w 137"/>
                <a:gd name="T51" fmla="*/ 2147483647 h 167"/>
                <a:gd name="T52" fmla="*/ 2147483647 w 137"/>
                <a:gd name="T53" fmla="*/ 2147483647 h 167"/>
                <a:gd name="T54" fmla="*/ 2147483647 w 137"/>
                <a:gd name="T55" fmla="*/ 2147483647 h 167"/>
                <a:gd name="T56" fmla="*/ 2147483647 w 137"/>
                <a:gd name="T57" fmla="*/ 2147483647 h 167"/>
                <a:gd name="T58" fmla="*/ 2147483647 w 137"/>
                <a:gd name="T59" fmla="*/ 2147483647 h 167"/>
                <a:gd name="T60" fmla="*/ 2147483647 w 137"/>
                <a:gd name="T61" fmla="*/ 2147483647 h 167"/>
                <a:gd name="T62" fmla="*/ 2147483647 w 137"/>
                <a:gd name="T63" fmla="*/ 2147483647 h 167"/>
                <a:gd name="T64" fmla="*/ 2147483647 w 137"/>
                <a:gd name="T65" fmla="*/ 2147483647 h 167"/>
                <a:gd name="T66" fmla="*/ 2147483647 w 137"/>
                <a:gd name="T67" fmla="*/ 2147483647 h 167"/>
                <a:gd name="T68" fmla="*/ 2147483647 w 137"/>
                <a:gd name="T69" fmla="*/ 2147483647 h 167"/>
                <a:gd name="T70" fmla="*/ 2147483647 w 137"/>
                <a:gd name="T71" fmla="*/ 2147483647 h 167"/>
                <a:gd name="T72" fmla="*/ 2147483647 w 137"/>
                <a:gd name="T73" fmla="*/ 2147483647 h 167"/>
                <a:gd name="T74" fmla="*/ 2147483647 w 137"/>
                <a:gd name="T75" fmla="*/ 2147483647 h 167"/>
                <a:gd name="T76" fmla="*/ 2147483647 w 137"/>
                <a:gd name="T77" fmla="*/ 2147483647 h 167"/>
                <a:gd name="T78" fmla="*/ 2147483647 w 137"/>
                <a:gd name="T79" fmla="*/ 2147483647 h 167"/>
                <a:gd name="T80" fmla="*/ 2147483647 w 137"/>
                <a:gd name="T81" fmla="*/ 2147483647 h 167"/>
                <a:gd name="T82" fmla="*/ 2147483647 w 137"/>
                <a:gd name="T83" fmla="*/ 2147483647 h 1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7"/>
                <a:gd name="T127" fmla="*/ 0 h 167"/>
                <a:gd name="T128" fmla="*/ 137 w 137"/>
                <a:gd name="T129" fmla="*/ 167 h 1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7" h="167">
                  <a:moveTo>
                    <a:pt x="62" y="1"/>
                  </a:moveTo>
                  <a:cubicBezTo>
                    <a:pt x="67" y="10"/>
                    <a:pt x="64" y="23"/>
                    <a:pt x="66" y="33"/>
                  </a:cubicBezTo>
                  <a:cubicBezTo>
                    <a:pt x="68" y="44"/>
                    <a:pt x="72" y="54"/>
                    <a:pt x="79" y="62"/>
                  </a:cubicBezTo>
                  <a:cubicBezTo>
                    <a:pt x="87" y="72"/>
                    <a:pt x="96" y="79"/>
                    <a:pt x="105" y="88"/>
                  </a:cubicBezTo>
                  <a:cubicBezTo>
                    <a:pt x="110" y="93"/>
                    <a:pt x="118" y="97"/>
                    <a:pt x="122" y="103"/>
                  </a:cubicBezTo>
                  <a:cubicBezTo>
                    <a:pt x="127" y="112"/>
                    <a:pt x="122" y="119"/>
                    <a:pt x="120" y="128"/>
                  </a:cubicBezTo>
                  <a:cubicBezTo>
                    <a:pt x="119" y="133"/>
                    <a:pt x="120" y="138"/>
                    <a:pt x="121" y="143"/>
                  </a:cubicBezTo>
                  <a:cubicBezTo>
                    <a:pt x="122" y="149"/>
                    <a:pt x="125" y="154"/>
                    <a:pt x="128" y="158"/>
                  </a:cubicBezTo>
                  <a:cubicBezTo>
                    <a:pt x="131" y="161"/>
                    <a:pt x="135" y="163"/>
                    <a:pt x="137" y="166"/>
                  </a:cubicBezTo>
                  <a:cubicBezTo>
                    <a:pt x="132" y="167"/>
                    <a:pt x="127" y="163"/>
                    <a:pt x="123" y="159"/>
                  </a:cubicBezTo>
                  <a:cubicBezTo>
                    <a:pt x="121" y="157"/>
                    <a:pt x="118" y="154"/>
                    <a:pt x="117" y="151"/>
                  </a:cubicBezTo>
                  <a:cubicBezTo>
                    <a:pt x="116" y="148"/>
                    <a:pt x="117" y="143"/>
                    <a:pt x="115" y="141"/>
                  </a:cubicBezTo>
                  <a:cubicBezTo>
                    <a:pt x="112" y="144"/>
                    <a:pt x="110" y="137"/>
                    <a:pt x="110" y="135"/>
                  </a:cubicBezTo>
                  <a:cubicBezTo>
                    <a:pt x="109" y="131"/>
                    <a:pt x="112" y="124"/>
                    <a:pt x="109" y="120"/>
                  </a:cubicBezTo>
                  <a:cubicBezTo>
                    <a:pt x="108" y="118"/>
                    <a:pt x="106" y="118"/>
                    <a:pt x="105" y="117"/>
                  </a:cubicBezTo>
                  <a:cubicBezTo>
                    <a:pt x="104" y="115"/>
                    <a:pt x="105" y="113"/>
                    <a:pt x="104" y="111"/>
                  </a:cubicBezTo>
                  <a:cubicBezTo>
                    <a:pt x="103" y="109"/>
                    <a:pt x="101" y="109"/>
                    <a:pt x="99" y="108"/>
                  </a:cubicBezTo>
                  <a:cubicBezTo>
                    <a:pt x="97" y="107"/>
                    <a:pt x="97" y="106"/>
                    <a:pt x="97" y="104"/>
                  </a:cubicBezTo>
                  <a:cubicBezTo>
                    <a:pt x="96" y="102"/>
                    <a:pt x="95" y="100"/>
                    <a:pt x="93" y="100"/>
                  </a:cubicBezTo>
                  <a:cubicBezTo>
                    <a:pt x="92" y="99"/>
                    <a:pt x="87" y="99"/>
                    <a:pt x="87" y="100"/>
                  </a:cubicBezTo>
                  <a:cubicBezTo>
                    <a:pt x="87" y="99"/>
                    <a:pt x="87" y="98"/>
                    <a:pt x="87" y="97"/>
                  </a:cubicBezTo>
                  <a:cubicBezTo>
                    <a:pt x="84" y="97"/>
                    <a:pt x="79" y="97"/>
                    <a:pt x="76" y="98"/>
                  </a:cubicBezTo>
                  <a:cubicBezTo>
                    <a:pt x="73" y="99"/>
                    <a:pt x="71" y="102"/>
                    <a:pt x="67" y="102"/>
                  </a:cubicBezTo>
                  <a:cubicBezTo>
                    <a:pt x="68" y="101"/>
                    <a:pt x="69" y="100"/>
                    <a:pt x="70" y="99"/>
                  </a:cubicBezTo>
                  <a:cubicBezTo>
                    <a:pt x="67" y="99"/>
                    <a:pt x="64" y="101"/>
                    <a:pt x="62" y="102"/>
                  </a:cubicBezTo>
                  <a:cubicBezTo>
                    <a:pt x="59" y="102"/>
                    <a:pt x="58" y="102"/>
                    <a:pt x="55" y="102"/>
                  </a:cubicBezTo>
                  <a:cubicBezTo>
                    <a:pt x="57" y="98"/>
                    <a:pt x="63" y="97"/>
                    <a:pt x="66" y="94"/>
                  </a:cubicBezTo>
                  <a:cubicBezTo>
                    <a:pt x="69" y="91"/>
                    <a:pt x="70" y="91"/>
                    <a:pt x="70" y="87"/>
                  </a:cubicBezTo>
                  <a:cubicBezTo>
                    <a:pt x="71" y="84"/>
                    <a:pt x="71" y="82"/>
                    <a:pt x="72" y="79"/>
                  </a:cubicBezTo>
                  <a:cubicBezTo>
                    <a:pt x="73" y="76"/>
                    <a:pt x="72" y="75"/>
                    <a:pt x="70" y="73"/>
                  </a:cubicBezTo>
                  <a:cubicBezTo>
                    <a:pt x="68" y="70"/>
                    <a:pt x="65" y="68"/>
                    <a:pt x="63" y="66"/>
                  </a:cubicBezTo>
                  <a:cubicBezTo>
                    <a:pt x="62" y="63"/>
                    <a:pt x="63" y="62"/>
                    <a:pt x="62" y="59"/>
                  </a:cubicBezTo>
                  <a:cubicBezTo>
                    <a:pt x="61" y="55"/>
                    <a:pt x="56" y="53"/>
                    <a:pt x="52" y="52"/>
                  </a:cubicBezTo>
                  <a:cubicBezTo>
                    <a:pt x="48" y="49"/>
                    <a:pt x="51" y="50"/>
                    <a:pt x="52" y="47"/>
                  </a:cubicBezTo>
                  <a:cubicBezTo>
                    <a:pt x="54" y="42"/>
                    <a:pt x="44" y="40"/>
                    <a:pt x="40" y="40"/>
                  </a:cubicBezTo>
                  <a:cubicBezTo>
                    <a:pt x="33" y="38"/>
                    <a:pt x="26" y="38"/>
                    <a:pt x="19" y="37"/>
                  </a:cubicBezTo>
                  <a:cubicBezTo>
                    <a:pt x="14" y="36"/>
                    <a:pt x="9" y="35"/>
                    <a:pt x="6" y="31"/>
                  </a:cubicBezTo>
                  <a:cubicBezTo>
                    <a:pt x="3" y="27"/>
                    <a:pt x="0" y="17"/>
                    <a:pt x="7" y="24"/>
                  </a:cubicBezTo>
                  <a:cubicBezTo>
                    <a:pt x="13" y="28"/>
                    <a:pt x="17" y="30"/>
                    <a:pt x="24" y="30"/>
                  </a:cubicBezTo>
                  <a:cubicBezTo>
                    <a:pt x="28" y="31"/>
                    <a:pt x="31" y="30"/>
                    <a:pt x="35" y="28"/>
                  </a:cubicBezTo>
                  <a:cubicBezTo>
                    <a:pt x="41" y="25"/>
                    <a:pt x="46" y="24"/>
                    <a:pt x="49" y="17"/>
                  </a:cubicBezTo>
                  <a:cubicBezTo>
                    <a:pt x="50" y="15"/>
                    <a:pt x="62" y="0"/>
                    <a:pt x="62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6" name="Freeform 6222"/>
            <p:cNvSpPr>
              <a:spLocks noChangeArrowheads="1"/>
            </p:cNvSpPr>
            <p:nvPr/>
          </p:nvSpPr>
          <p:spPr bwMode="auto">
            <a:xfrm>
              <a:off x="349250" y="642938"/>
              <a:ext cx="53975" cy="63500"/>
            </a:xfrm>
            <a:custGeom>
              <a:avLst/>
              <a:gdLst>
                <a:gd name="T0" fmla="*/ 2147483647 w 42"/>
                <a:gd name="T1" fmla="*/ 2147483647 h 49"/>
                <a:gd name="T2" fmla="*/ 2147483647 w 42"/>
                <a:gd name="T3" fmla="*/ 2147483647 h 49"/>
                <a:gd name="T4" fmla="*/ 2147483647 w 42"/>
                <a:gd name="T5" fmla="*/ 2147483647 h 49"/>
                <a:gd name="T6" fmla="*/ 2147483647 w 42"/>
                <a:gd name="T7" fmla="*/ 2147483647 h 49"/>
                <a:gd name="T8" fmla="*/ 2147483647 w 42"/>
                <a:gd name="T9" fmla="*/ 2147483647 h 49"/>
                <a:gd name="T10" fmla="*/ 2147483647 w 42"/>
                <a:gd name="T11" fmla="*/ 2147483647 h 49"/>
                <a:gd name="T12" fmla="*/ 2147483647 w 42"/>
                <a:gd name="T13" fmla="*/ 2147483647 h 49"/>
                <a:gd name="T14" fmla="*/ 2147483647 w 42"/>
                <a:gd name="T15" fmla="*/ 2147483647 h 49"/>
                <a:gd name="T16" fmla="*/ 2147483647 w 42"/>
                <a:gd name="T17" fmla="*/ 2147483647 h 49"/>
                <a:gd name="T18" fmla="*/ 2147483647 w 42"/>
                <a:gd name="T19" fmla="*/ 2147483647 h 49"/>
                <a:gd name="T20" fmla="*/ 2147483647 w 42"/>
                <a:gd name="T21" fmla="*/ 2147483647 h 49"/>
                <a:gd name="T22" fmla="*/ 0 w 42"/>
                <a:gd name="T23" fmla="*/ 2147483647 h 49"/>
                <a:gd name="T24" fmla="*/ 2147483647 w 42"/>
                <a:gd name="T25" fmla="*/ 2147483647 h 49"/>
                <a:gd name="T26" fmla="*/ 2147483647 w 42"/>
                <a:gd name="T27" fmla="*/ 2147483647 h 49"/>
                <a:gd name="T28" fmla="*/ 2147483647 w 42"/>
                <a:gd name="T29" fmla="*/ 2147483647 h 49"/>
                <a:gd name="T30" fmla="*/ 2147483647 w 42"/>
                <a:gd name="T31" fmla="*/ 2147483647 h 49"/>
                <a:gd name="T32" fmla="*/ 2147483647 w 4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9"/>
                <a:gd name="T53" fmla="*/ 42 w 4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9">
                  <a:moveTo>
                    <a:pt x="34" y="4"/>
                  </a:moveTo>
                  <a:cubicBezTo>
                    <a:pt x="33" y="5"/>
                    <a:pt x="32" y="6"/>
                    <a:pt x="31" y="7"/>
                  </a:cubicBezTo>
                  <a:cubicBezTo>
                    <a:pt x="27" y="9"/>
                    <a:pt x="20" y="7"/>
                    <a:pt x="17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18" y="14"/>
                    <a:pt x="14" y="14"/>
                    <a:pt x="11" y="15"/>
                  </a:cubicBezTo>
                  <a:cubicBezTo>
                    <a:pt x="7" y="16"/>
                    <a:pt x="5" y="19"/>
                    <a:pt x="1" y="20"/>
                  </a:cubicBezTo>
                  <a:cubicBezTo>
                    <a:pt x="7" y="19"/>
                    <a:pt x="17" y="18"/>
                    <a:pt x="22" y="22"/>
                  </a:cubicBezTo>
                  <a:cubicBezTo>
                    <a:pt x="17" y="24"/>
                    <a:pt x="22" y="28"/>
                    <a:pt x="20" y="30"/>
                  </a:cubicBezTo>
                  <a:cubicBezTo>
                    <a:pt x="19" y="32"/>
                    <a:pt x="14" y="32"/>
                    <a:pt x="14" y="35"/>
                  </a:cubicBezTo>
                  <a:cubicBezTo>
                    <a:pt x="15" y="36"/>
                    <a:pt x="18" y="36"/>
                    <a:pt x="19" y="36"/>
                  </a:cubicBezTo>
                  <a:cubicBezTo>
                    <a:pt x="16" y="37"/>
                    <a:pt x="12" y="40"/>
                    <a:pt x="9" y="42"/>
                  </a:cubicBezTo>
                  <a:cubicBezTo>
                    <a:pt x="6" y="44"/>
                    <a:pt x="1" y="45"/>
                    <a:pt x="0" y="49"/>
                  </a:cubicBezTo>
                  <a:cubicBezTo>
                    <a:pt x="6" y="49"/>
                    <a:pt x="12" y="48"/>
                    <a:pt x="17" y="45"/>
                  </a:cubicBezTo>
                  <a:cubicBezTo>
                    <a:pt x="21" y="42"/>
                    <a:pt x="23" y="37"/>
                    <a:pt x="25" y="32"/>
                  </a:cubicBezTo>
                  <a:cubicBezTo>
                    <a:pt x="30" y="24"/>
                    <a:pt x="29" y="12"/>
                    <a:pt x="36" y="6"/>
                  </a:cubicBezTo>
                  <a:cubicBezTo>
                    <a:pt x="38" y="4"/>
                    <a:pt x="40" y="3"/>
                    <a:pt x="42" y="1"/>
                  </a:cubicBezTo>
                  <a:cubicBezTo>
                    <a:pt x="38" y="0"/>
                    <a:pt x="36" y="2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7" name="Freeform 6223"/>
            <p:cNvSpPr>
              <a:spLocks noChangeArrowheads="1"/>
            </p:cNvSpPr>
            <p:nvPr/>
          </p:nvSpPr>
          <p:spPr bwMode="auto">
            <a:xfrm>
              <a:off x="403225" y="622300"/>
              <a:ext cx="93663" cy="149225"/>
            </a:xfrm>
            <a:custGeom>
              <a:avLst/>
              <a:gdLst>
                <a:gd name="T0" fmla="*/ 2147483647 w 72"/>
                <a:gd name="T1" fmla="*/ 2147483647 h 115"/>
                <a:gd name="T2" fmla="*/ 2147483647 w 72"/>
                <a:gd name="T3" fmla="*/ 2147483647 h 115"/>
                <a:gd name="T4" fmla="*/ 2147483647 w 72"/>
                <a:gd name="T5" fmla="*/ 2147483647 h 115"/>
                <a:gd name="T6" fmla="*/ 2147483647 w 72"/>
                <a:gd name="T7" fmla="*/ 2147483647 h 115"/>
                <a:gd name="T8" fmla="*/ 2147483647 w 72"/>
                <a:gd name="T9" fmla="*/ 2147483647 h 115"/>
                <a:gd name="T10" fmla="*/ 2147483647 w 72"/>
                <a:gd name="T11" fmla="*/ 2147483647 h 115"/>
                <a:gd name="T12" fmla="*/ 2147483647 w 72"/>
                <a:gd name="T13" fmla="*/ 2147483647 h 115"/>
                <a:gd name="T14" fmla="*/ 2147483647 w 72"/>
                <a:gd name="T15" fmla="*/ 2147483647 h 115"/>
                <a:gd name="T16" fmla="*/ 2147483647 w 72"/>
                <a:gd name="T17" fmla="*/ 2147483647 h 115"/>
                <a:gd name="T18" fmla="*/ 2147483647 w 72"/>
                <a:gd name="T19" fmla="*/ 2147483647 h 115"/>
                <a:gd name="T20" fmla="*/ 2147483647 w 72"/>
                <a:gd name="T21" fmla="*/ 2147483647 h 115"/>
                <a:gd name="T22" fmla="*/ 2147483647 w 72"/>
                <a:gd name="T23" fmla="*/ 2147483647 h 115"/>
                <a:gd name="T24" fmla="*/ 2147483647 w 72"/>
                <a:gd name="T25" fmla="*/ 2147483647 h 115"/>
                <a:gd name="T26" fmla="*/ 2147483647 w 72"/>
                <a:gd name="T27" fmla="*/ 2147483647 h 115"/>
                <a:gd name="T28" fmla="*/ 2147483647 w 72"/>
                <a:gd name="T29" fmla="*/ 2147483647 h 115"/>
                <a:gd name="T30" fmla="*/ 2147483647 w 72"/>
                <a:gd name="T31" fmla="*/ 2147483647 h 115"/>
                <a:gd name="T32" fmla="*/ 2147483647 w 72"/>
                <a:gd name="T33" fmla="*/ 2147483647 h 115"/>
                <a:gd name="T34" fmla="*/ 2147483647 w 72"/>
                <a:gd name="T35" fmla="*/ 2147483647 h 115"/>
                <a:gd name="T36" fmla="*/ 2147483647 w 72"/>
                <a:gd name="T37" fmla="*/ 2147483647 h 115"/>
                <a:gd name="T38" fmla="*/ 2147483647 w 72"/>
                <a:gd name="T39" fmla="*/ 2147483647 h 115"/>
                <a:gd name="T40" fmla="*/ 2147483647 w 72"/>
                <a:gd name="T41" fmla="*/ 2147483647 h 115"/>
                <a:gd name="T42" fmla="*/ 2147483647 w 72"/>
                <a:gd name="T43" fmla="*/ 2147483647 h 115"/>
                <a:gd name="T44" fmla="*/ 2147483647 w 72"/>
                <a:gd name="T45" fmla="*/ 2147483647 h 115"/>
                <a:gd name="T46" fmla="*/ 2147483647 w 72"/>
                <a:gd name="T47" fmla="*/ 2147483647 h 115"/>
                <a:gd name="T48" fmla="*/ 2147483647 w 72"/>
                <a:gd name="T49" fmla="*/ 2147483647 h 115"/>
                <a:gd name="T50" fmla="*/ 2147483647 w 72"/>
                <a:gd name="T51" fmla="*/ 2147483647 h 115"/>
                <a:gd name="T52" fmla="*/ 2147483647 w 72"/>
                <a:gd name="T53" fmla="*/ 2147483647 h 115"/>
                <a:gd name="T54" fmla="*/ 2147483647 w 72"/>
                <a:gd name="T55" fmla="*/ 2147483647 h 115"/>
                <a:gd name="T56" fmla="*/ 2147483647 w 72"/>
                <a:gd name="T57" fmla="*/ 2147483647 h 115"/>
                <a:gd name="T58" fmla="*/ 2147483647 w 72"/>
                <a:gd name="T59" fmla="*/ 2147483647 h 115"/>
                <a:gd name="T60" fmla="*/ 2147483647 w 72"/>
                <a:gd name="T61" fmla="*/ 2147483647 h 115"/>
                <a:gd name="T62" fmla="*/ 2147483647 w 72"/>
                <a:gd name="T63" fmla="*/ 2147483647 h 115"/>
                <a:gd name="T64" fmla="*/ 2147483647 w 72"/>
                <a:gd name="T65" fmla="*/ 2147483647 h 115"/>
                <a:gd name="T66" fmla="*/ 2147483647 w 72"/>
                <a:gd name="T67" fmla="*/ 2147483647 h 115"/>
                <a:gd name="T68" fmla="*/ 2147483647 w 72"/>
                <a:gd name="T69" fmla="*/ 2147483647 h 115"/>
                <a:gd name="T70" fmla="*/ 2147483647 w 72"/>
                <a:gd name="T71" fmla="*/ 2147483647 h 115"/>
                <a:gd name="T72" fmla="*/ 2147483647 w 72"/>
                <a:gd name="T73" fmla="*/ 2147483647 h 115"/>
                <a:gd name="T74" fmla="*/ 2147483647 w 72"/>
                <a:gd name="T75" fmla="*/ 2147483647 h 115"/>
                <a:gd name="T76" fmla="*/ 0 w 72"/>
                <a:gd name="T77" fmla="*/ 2147483647 h 115"/>
                <a:gd name="T78" fmla="*/ 2147483647 w 72"/>
                <a:gd name="T79" fmla="*/ 2147483647 h 115"/>
                <a:gd name="T80" fmla="*/ 2147483647 w 72"/>
                <a:gd name="T81" fmla="*/ 2147483647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2"/>
                <a:gd name="T124" fmla="*/ 0 h 115"/>
                <a:gd name="T125" fmla="*/ 72 w 72"/>
                <a:gd name="T126" fmla="*/ 115 h 1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2" h="115">
                  <a:moveTo>
                    <a:pt x="15" y="30"/>
                  </a:moveTo>
                  <a:cubicBezTo>
                    <a:pt x="19" y="24"/>
                    <a:pt x="20" y="21"/>
                    <a:pt x="22" y="14"/>
                  </a:cubicBezTo>
                  <a:cubicBezTo>
                    <a:pt x="22" y="9"/>
                    <a:pt x="23" y="3"/>
                    <a:pt x="28" y="2"/>
                  </a:cubicBezTo>
                  <a:cubicBezTo>
                    <a:pt x="35" y="0"/>
                    <a:pt x="44" y="6"/>
                    <a:pt x="48" y="11"/>
                  </a:cubicBezTo>
                  <a:cubicBezTo>
                    <a:pt x="50" y="14"/>
                    <a:pt x="53" y="17"/>
                    <a:pt x="55" y="21"/>
                  </a:cubicBezTo>
                  <a:cubicBezTo>
                    <a:pt x="56" y="25"/>
                    <a:pt x="57" y="30"/>
                    <a:pt x="57" y="34"/>
                  </a:cubicBezTo>
                  <a:cubicBezTo>
                    <a:pt x="58" y="43"/>
                    <a:pt x="58" y="54"/>
                    <a:pt x="61" y="62"/>
                  </a:cubicBezTo>
                  <a:cubicBezTo>
                    <a:pt x="62" y="64"/>
                    <a:pt x="72" y="76"/>
                    <a:pt x="71" y="78"/>
                  </a:cubicBezTo>
                  <a:cubicBezTo>
                    <a:pt x="67" y="83"/>
                    <a:pt x="58" y="64"/>
                    <a:pt x="57" y="62"/>
                  </a:cubicBezTo>
                  <a:cubicBezTo>
                    <a:pt x="55" y="58"/>
                    <a:pt x="54" y="53"/>
                    <a:pt x="52" y="49"/>
                  </a:cubicBezTo>
                  <a:cubicBezTo>
                    <a:pt x="52" y="50"/>
                    <a:pt x="52" y="50"/>
                    <a:pt x="52" y="51"/>
                  </a:cubicBezTo>
                  <a:cubicBezTo>
                    <a:pt x="48" y="51"/>
                    <a:pt x="49" y="38"/>
                    <a:pt x="48" y="35"/>
                  </a:cubicBezTo>
                  <a:cubicBezTo>
                    <a:pt x="46" y="32"/>
                    <a:pt x="40" y="28"/>
                    <a:pt x="37" y="27"/>
                  </a:cubicBezTo>
                  <a:cubicBezTo>
                    <a:pt x="38" y="27"/>
                    <a:pt x="41" y="27"/>
                    <a:pt x="40" y="29"/>
                  </a:cubicBezTo>
                  <a:cubicBezTo>
                    <a:pt x="40" y="30"/>
                    <a:pt x="36" y="29"/>
                    <a:pt x="35" y="29"/>
                  </a:cubicBezTo>
                  <a:cubicBezTo>
                    <a:pt x="32" y="27"/>
                    <a:pt x="28" y="26"/>
                    <a:pt x="24" y="27"/>
                  </a:cubicBezTo>
                  <a:cubicBezTo>
                    <a:pt x="24" y="30"/>
                    <a:pt x="29" y="33"/>
                    <a:pt x="31" y="35"/>
                  </a:cubicBezTo>
                  <a:cubicBezTo>
                    <a:pt x="33" y="37"/>
                    <a:pt x="38" y="38"/>
                    <a:pt x="38" y="40"/>
                  </a:cubicBezTo>
                  <a:cubicBezTo>
                    <a:pt x="36" y="41"/>
                    <a:pt x="33" y="40"/>
                    <a:pt x="30" y="41"/>
                  </a:cubicBezTo>
                  <a:cubicBezTo>
                    <a:pt x="32" y="44"/>
                    <a:pt x="26" y="43"/>
                    <a:pt x="24" y="44"/>
                  </a:cubicBezTo>
                  <a:cubicBezTo>
                    <a:pt x="18" y="48"/>
                    <a:pt x="24" y="59"/>
                    <a:pt x="17" y="63"/>
                  </a:cubicBezTo>
                  <a:cubicBezTo>
                    <a:pt x="19" y="66"/>
                    <a:pt x="22" y="66"/>
                    <a:pt x="24" y="69"/>
                  </a:cubicBezTo>
                  <a:cubicBezTo>
                    <a:pt x="22" y="69"/>
                    <a:pt x="21" y="69"/>
                    <a:pt x="19" y="69"/>
                  </a:cubicBezTo>
                  <a:cubicBezTo>
                    <a:pt x="20" y="72"/>
                    <a:pt x="30" y="73"/>
                    <a:pt x="33" y="75"/>
                  </a:cubicBezTo>
                  <a:cubicBezTo>
                    <a:pt x="31" y="75"/>
                    <a:pt x="29" y="76"/>
                    <a:pt x="27" y="75"/>
                  </a:cubicBezTo>
                  <a:cubicBezTo>
                    <a:pt x="32" y="78"/>
                    <a:pt x="36" y="79"/>
                    <a:pt x="41" y="83"/>
                  </a:cubicBezTo>
                  <a:cubicBezTo>
                    <a:pt x="43" y="85"/>
                    <a:pt x="46" y="87"/>
                    <a:pt x="48" y="89"/>
                  </a:cubicBezTo>
                  <a:cubicBezTo>
                    <a:pt x="49" y="90"/>
                    <a:pt x="51" y="91"/>
                    <a:pt x="52" y="92"/>
                  </a:cubicBezTo>
                  <a:cubicBezTo>
                    <a:pt x="44" y="95"/>
                    <a:pt x="37" y="80"/>
                    <a:pt x="30" y="82"/>
                  </a:cubicBezTo>
                  <a:cubicBezTo>
                    <a:pt x="30" y="83"/>
                    <a:pt x="30" y="83"/>
                    <a:pt x="30" y="84"/>
                  </a:cubicBezTo>
                  <a:cubicBezTo>
                    <a:pt x="27" y="86"/>
                    <a:pt x="19" y="77"/>
                    <a:pt x="14" y="79"/>
                  </a:cubicBezTo>
                  <a:cubicBezTo>
                    <a:pt x="6" y="81"/>
                    <a:pt x="15" y="89"/>
                    <a:pt x="17" y="92"/>
                  </a:cubicBezTo>
                  <a:cubicBezTo>
                    <a:pt x="20" y="96"/>
                    <a:pt x="16" y="93"/>
                    <a:pt x="15" y="96"/>
                  </a:cubicBezTo>
                  <a:cubicBezTo>
                    <a:pt x="14" y="100"/>
                    <a:pt x="18" y="106"/>
                    <a:pt x="19" y="109"/>
                  </a:cubicBezTo>
                  <a:cubicBezTo>
                    <a:pt x="20" y="109"/>
                    <a:pt x="23" y="112"/>
                    <a:pt x="23" y="113"/>
                  </a:cubicBezTo>
                  <a:cubicBezTo>
                    <a:pt x="22" y="115"/>
                    <a:pt x="20" y="113"/>
                    <a:pt x="19" y="113"/>
                  </a:cubicBezTo>
                  <a:cubicBezTo>
                    <a:pt x="16" y="112"/>
                    <a:pt x="15" y="109"/>
                    <a:pt x="13" y="106"/>
                  </a:cubicBezTo>
                  <a:cubicBezTo>
                    <a:pt x="11" y="102"/>
                    <a:pt x="11" y="96"/>
                    <a:pt x="7" y="93"/>
                  </a:cubicBezTo>
                  <a:cubicBezTo>
                    <a:pt x="2" y="89"/>
                    <a:pt x="0" y="83"/>
                    <a:pt x="0" y="76"/>
                  </a:cubicBezTo>
                  <a:cubicBezTo>
                    <a:pt x="1" y="71"/>
                    <a:pt x="4" y="69"/>
                    <a:pt x="6" y="65"/>
                  </a:cubicBezTo>
                  <a:cubicBezTo>
                    <a:pt x="10" y="53"/>
                    <a:pt x="7" y="40"/>
                    <a:pt x="15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8" name="Freeform 6224"/>
            <p:cNvSpPr>
              <a:spLocks noChangeArrowheads="1"/>
            </p:cNvSpPr>
            <p:nvPr/>
          </p:nvSpPr>
          <p:spPr bwMode="auto">
            <a:xfrm>
              <a:off x="635000" y="558800"/>
              <a:ext cx="93663" cy="182563"/>
            </a:xfrm>
            <a:custGeom>
              <a:avLst/>
              <a:gdLst>
                <a:gd name="T0" fmla="*/ 2147483647 w 72"/>
                <a:gd name="T1" fmla="*/ 2147483647 h 141"/>
                <a:gd name="T2" fmla="*/ 2147483647 w 72"/>
                <a:gd name="T3" fmla="*/ 2147483647 h 141"/>
                <a:gd name="T4" fmla="*/ 2147483647 w 72"/>
                <a:gd name="T5" fmla="*/ 2147483647 h 141"/>
                <a:gd name="T6" fmla="*/ 2147483647 w 72"/>
                <a:gd name="T7" fmla="*/ 2147483647 h 141"/>
                <a:gd name="T8" fmla="*/ 2147483647 w 72"/>
                <a:gd name="T9" fmla="*/ 2147483647 h 141"/>
                <a:gd name="T10" fmla="*/ 2147483647 w 72"/>
                <a:gd name="T11" fmla="*/ 2147483647 h 141"/>
                <a:gd name="T12" fmla="*/ 2147483647 w 72"/>
                <a:gd name="T13" fmla="*/ 2147483647 h 141"/>
                <a:gd name="T14" fmla="*/ 2147483647 w 72"/>
                <a:gd name="T15" fmla="*/ 2147483647 h 141"/>
                <a:gd name="T16" fmla="*/ 2147483647 w 72"/>
                <a:gd name="T17" fmla="*/ 2147483647 h 141"/>
                <a:gd name="T18" fmla="*/ 2147483647 w 72"/>
                <a:gd name="T19" fmla="*/ 2147483647 h 141"/>
                <a:gd name="T20" fmla="*/ 2147483647 w 72"/>
                <a:gd name="T21" fmla="*/ 2147483647 h 141"/>
                <a:gd name="T22" fmla="*/ 2147483647 w 72"/>
                <a:gd name="T23" fmla="*/ 2147483647 h 141"/>
                <a:gd name="T24" fmla="*/ 2147483647 w 72"/>
                <a:gd name="T25" fmla="*/ 2147483647 h 141"/>
                <a:gd name="T26" fmla="*/ 2147483647 w 72"/>
                <a:gd name="T27" fmla="*/ 2147483647 h 141"/>
                <a:gd name="T28" fmla="*/ 2147483647 w 72"/>
                <a:gd name="T29" fmla="*/ 2147483647 h 141"/>
                <a:gd name="T30" fmla="*/ 2147483647 w 72"/>
                <a:gd name="T31" fmla="*/ 2147483647 h 141"/>
                <a:gd name="T32" fmla="*/ 2147483647 w 72"/>
                <a:gd name="T33" fmla="*/ 2147483647 h 141"/>
                <a:gd name="T34" fmla="*/ 2147483647 w 72"/>
                <a:gd name="T35" fmla="*/ 2147483647 h 141"/>
                <a:gd name="T36" fmla="*/ 2147483647 w 72"/>
                <a:gd name="T37" fmla="*/ 2147483647 h 141"/>
                <a:gd name="T38" fmla="*/ 2147483647 w 72"/>
                <a:gd name="T39" fmla="*/ 2147483647 h 141"/>
                <a:gd name="T40" fmla="*/ 2147483647 w 72"/>
                <a:gd name="T41" fmla="*/ 2147483647 h 141"/>
                <a:gd name="T42" fmla="*/ 2147483647 w 72"/>
                <a:gd name="T43" fmla="*/ 2147483647 h 141"/>
                <a:gd name="T44" fmla="*/ 2147483647 w 72"/>
                <a:gd name="T45" fmla="*/ 2147483647 h 141"/>
                <a:gd name="T46" fmla="*/ 2147483647 w 72"/>
                <a:gd name="T47" fmla="*/ 2147483647 h 141"/>
                <a:gd name="T48" fmla="*/ 2147483647 w 72"/>
                <a:gd name="T49" fmla="*/ 2147483647 h 141"/>
                <a:gd name="T50" fmla="*/ 2147483647 w 72"/>
                <a:gd name="T51" fmla="*/ 2147483647 h 141"/>
                <a:gd name="T52" fmla="*/ 2147483647 w 72"/>
                <a:gd name="T53" fmla="*/ 2147483647 h 141"/>
                <a:gd name="T54" fmla="*/ 2147483647 w 72"/>
                <a:gd name="T55" fmla="*/ 2147483647 h 141"/>
                <a:gd name="T56" fmla="*/ 2147483647 w 72"/>
                <a:gd name="T57" fmla="*/ 2147483647 h 141"/>
                <a:gd name="T58" fmla="*/ 2147483647 w 72"/>
                <a:gd name="T59" fmla="*/ 2147483647 h 141"/>
                <a:gd name="T60" fmla="*/ 2147483647 w 72"/>
                <a:gd name="T61" fmla="*/ 2147483647 h 141"/>
                <a:gd name="T62" fmla="*/ 2147483647 w 72"/>
                <a:gd name="T63" fmla="*/ 2147483647 h 141"/>
                <a:gd name="T64" fmla="*/ 2147483647 w 72"/>
                <a:gd name="T65" fmla="*/ 2147483647 h 141"/>
                <a:gd name="T66" fmla="*/ 2147483647 w 72"/>
                <a:gd name="T67" fmla="*/ 2147483647 h 141"/>
                <a:gd name="T68" fmla="*/ 2147483647 w 72"/>
                <a:gd name="T69" fmla="*/ 2147483647 h 141"/>
                <a:gd name="T70" fmla="*/ 2147483647 w 72"/>
                <a:gd name="T71" fmla="*/ 2147483647 h 141"/>
                <a:gd name="T72" fmla="*/ 2147483647 w 72"/>
                <a:gd name="T73" fmla="*/ 2147483647 h 141"/>
                <a:gd name="T74" fmla="*/ 2147483647 w 72"/>
                <a:gd name="T75" fmla="*/ 2147483647 h 141"/>
                <a:gd name="T76" fmla="*/ 2147483647 w 72"/>
                <a:gd name="T77" fmla="*/ 2147483647 h 141"/>
                <a:gd name="T78" fmla="*/ 2147483647 w 72"/>
                <a:gd name="T79" fmla="*/ 2147483647 h 141"/>
                <a:gd name="T80" fmla="*/ 2147483647 w 72"/>
                <a:gd name="T81" fmla="*/ 2147483647 h 141"/>
                <a:gd name="T82" fmla="*/ 2147483647 w 72"/>
                <a:gd name="T83" fmla="*/ 2147483647 h 141"/>
                <a:gd name="T84" fmla="*/ 2147483647 w 72"/>
                <a:gd name="T85" fmla="*/ 2147483647 h 141"/>
                <a:gd name="T86" fmla="*/ 2147483647 w 72"/>
                <a:gd name="T87" fmla="*/ 2147483647 h 1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141"/>
                <a:gd name="T134" fmla="*/ 72 w 72"/>
                <a:gd name="T135" fmla="*/ 141 h 1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141">
                  <a:moveTo>
                    <a:pt x="47" y="106"/>
                  </a:moveTo>
                  <a:cubicBezTo>
                    <a:pt x="51" y="119"/>
                    <a:pt x="52" y="130"/>
                    <a:pt x="47" y="141"/>
                  </a:cubicBezTo>
                  <a:cubicBezTo>
                    <a:pt x="50" y="140"/>
                    <a:pt x="53" y="135"/>
                    <a:pt x="54" y="131"/>
                  </a:cubicBezTo>
                  <a:cubicBezTo>
                    <a:pt x="56" y="127"/>
                    <a:pt x="54" y="123"/>
                    <a:pt x="54" y="119"/>
                  </a:cubicBezTo>
                  <a:cubicBezTo>
                    <a:pt x="54" y="116"/>
                    <a:pt x="55" y="114"/>
                    <a:pt x="56" y="111"/>
                  </a:cubicBezTo>
                  <a:cubicBezTo>
                    <a:pt x="56" y="109"/>
                    <a:pt x="55" y="107"/>
                    <a:pt x="55" y="106"/>
                  </a:cubicBezTo>
                  <a:cubicBezTo>
                    <a:pt x="57" y="101"/>
                    <a:pt x="72" y="104"/>
                    <a:pt x="72" y="98"/>
                  </a:cubicBezTo>
                  <a:cubicBezTo>
                    <a:pt x="64" y="97"/>
                    <a:pt x="47" y="106"/>
                    <a:pt x="47" y="92"/>
                  </a:cubicBezTo>
                  <a:cubicBezTo>
                    <a:pt x="47" y="90"/>
                    <a:pt x="48" y="89"/>
                    <a:pt x="49" y="88"/>
                  </a:cubicBezTo>
                  <a:cubicBezTo>
                    <a:pt x="49" y="85"/>
                    <a:pt x="49" y="86"/>
                    <a:pt x="48" y="85"/>
                  </a:cubicBezTo>
                  <a:cubicBezTo>
                    <a:pt x="48" y="83"/>
                    <a:pt x="46" y="82"/>
                    <a:pt x="48" y="80"/>
                  </a:cubicBezTo>
                  <a:cubicBezTo>
                    <a:pt x="48" y="78"/>
                    <a:pt x="50" y="76"/>
                    <a:pt x="51" y="75"/>
                  </a:cubicBezTo>
                  <a:cubicBezTo>
                    <a:pt x="53" y="73"/>
                    <a:pt x="55" y="70"/>
                    <a:pt x="52" y="68"/>
                  </a:cubicBezTo>
                  <a:cubicBezTo>
                    <a:pt x="54" y="66"/>
                    <a:pt x="59" y="64"/>
                    <a:pt x="62" y="62"/>
                  </a:cubicBezTo>
                  <a:cubicBezTo>
                    <a:pt x="65" y="60"/>
                    <a:pt x="67" y="58"/>
                    <a:pt x="69" y="55"/>
                  </a:cubicBezTo>
                  <a:cubicBezTo>
                    <a:pt x="64" y="56"/>
                    <a:pt x="60" y="58"/>
                    <a:pt x="55" y="60"/>
                  </a:cubicBezTo>
                  <a:cubicBezTo>
                    <a:pt x="50" y="63"/>
                    <a:pt x="47" y="65"/>
                    <a:pt x="41" y="67"/>
                  </a:cubicBezTo>
                  <a:cubicBezTo>
                    <a:pt x="39" y="68"/>
                    <a:pt x="35" y="70"/>
                    <a:pt x="32" y="68"/>
                  </a:cubicBezTo>
                  <a:cubicBezTo>
                    <a:pt x="30" y="66"/>
                    <a:pt x="31" y="60"/>
                    <a:pt x="32" y="58"/>
                  </a:cubicBezTo>
                  <a:cubicBezTo>
                    <a:pt x="32" y="56"/>
                    <a:pt x="34" y="55"/>
                    <a:pt x="34" y="53"/>
                  </a:cubicBezTo>
                  <a:cubicBezTo>
                    <a:pt x="34" y="51"/>
                    <a:pt x="32" y="51"/>
                    <a:pt x="32" y="49"/>
                  </a:cubicBezTo>
                  <a:cubicBezTo>
                    <a:pt x="33" y="47"/>
                    <a:pt x="36" y="46"/>
                    <a:pt x="36" y="44"/>
                  </a:cubicBezTo>
                  <a:cubicBezTo>
                    <a:pt x="36" y="44"/>
                    <a:pt x="35" y="43"/>
                    <a:pt x="35" y="43"/>
                  </a:cubicBezTo>
                  <a:cubicBezTo>
                    <a:pt x="35" y="41"/>
                    <a:pt x="40" y="37"/>
                    <a:pt x="42" y="36"/>
                  </a:cubicBezTo>
                  <a:cubicBezTo>
                    <a:pt x="45" y="35"/>
                    <a:pt x="47" y="35"/>
                    <a:pt x="50" y="33"/>
                  </a:cubicBezTo>
                  <a:cubicBezTo>
                    <a:pt x="51" y="32"/>
                    <a:pt x="53" y="31"/>
                    <a:pt x="54" y="30"/>
                  </a:cubicBezTo>
                  <a:cubicBezTo>
                    <a:pt x="48" y="31"/>
                    <a:pt x="41" y="33"/>
                    <a:pt x="35" y="36"/>
                  </a:cubicBezTo>
                  <a:cubicBezTo>
                    <a:pt x="31" y="38"/>
                    <a:pt x="30" y="42"/>
                    <a:pt x="25" y="43"/>
                  </a:cubicBezTo>
                  <a:cubicBezTo>
                    <a:pt x="19" y="45"/>
                    <a:pt x="19" y="41"/>
                    <a:pt x="20" y="36"/>
                  </a:cubicBezTo>
                  <a:cubicBezTo>
                    <a:pt x="21" y="34"/>
                    <a:pt x="21" y="33"/>
                    <a:pt x="21" y="31"/>
                  </a:cubicBezTo>
                  <a:cubicBezTo>
                    <a:pt x="21" y="30"/>
                    <a:pt x="20" y="30"/>
                    <a:pt x="20" y="28"/>
                  </a:cubicBezTo>
                  <a:cubicBezTo>
                    <a:pt x="20" y="24"/>
                    <a:pt x="24" y="24"/>
                    <a:pt x="25" y="20"/>
                  </a:cubicBezTo>
                  <a:cubicBezTo>
                    <a:pt x="26" y="16"/>
                    <a:pt x="20" y="18"/>
                    <a:pt x="18" y="19"/>
                  </a:cubicBezTo>
                  <a:cubicBezTo>
                    <a:pt x="19" y="13"/>
                    <a:pt x="23" y="7"/>
                    <a:pt x="28" y="5"/>
                  </a:cubicBezTo>
                  <a:cubicBezTo>
                    <a:pt x="35" y="3"/>
                    <a:pt x="41" y="5"/>
                    <a:pt x="47" y="4"/>
                  </a:cubicBezTo>
                  <a:cubicBezTo>
                    <a:pt x="42" y="2"/>
                    <a:pt x="36" y="2"/>
                    <a:pt x="31" y="1"/>
                  </a:cubicBezTo>
                  <a:cubicBezTo>
                    <a:pt x="22" y="0"/>
                    <a:pt x="10" y="7"/>
                    <a:pt x="5" y="15"/>
                  </a:cubicBezTo>
                  <a:cubicBezTo>
                    <a:pt x="2" y="18"/>
                    <a:pt x="2" y="22"/>
                    <a:pt x="1" y="26"/>
                  </a:cubicBezTo>
                  <a:cubicBezTo>
                    <a:pt x="0" y="31"/>
                    <a:pt x="0" y="37"/>
                    <a:pt x="4" y="41"/>
                  </a:cubicBezTo>
                  <a:cubicBezTo>
                    <a:pt x="6" y="45"/>
                    <a:pt x="9" y="47"/>
                    <a:pt x="12" y="50"/>
                  </a:cubicBezTo>
                  <a:cubicBezTo>
                    <a:pt x="15" y="52"/>
                    <a:pt x="17" y="56"/>
                    <a:pt x="20" y="59"/>
                  </a:cubicBezTo>
                  <a:cubicBezTo>
                    <a:pt x="25" y="66"/>
                    <a:pt x="29" y="73"/>
                    <a:pt x="34" y="81"/>
                  </a:cubicBezTo>
                  <a:cubicBezTo>
                    <a:pt x="38" y="89"/>
                    <a:pt x="44" y="96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99" name="Freeform 6225"/>
            <p:cNvSpPr>
              <a:spLocks noChangeArrowheads="1"/>
            </p:cNvSpPr>
            <p:nvPr/>
          </p:nvSpPr>
          <p:spPr bwMode="auto">
            <a:xfrm>
              <a:off x="574675" y="750888"/>
              <a:ext cx="158750" cy="155575"/>
            </a:xfrm>
            <a:custGeom>
              <a:avLst/>
              <a:gdLst>
                <a:gd name="T0" fmla="*/ 2147483647 w 123"/>
                <a:gd name="T1" fmla="*/ 2147483647 h 120"/>
                <a:gd name="T2" fmla="*/ 2147483647 w 123"/>
                <a:gd name="T3" fmla="*/ 2147483647 h 120"/>
                <a:gd name="T4" fmla="*/ 2147483647 w 123"/>
                <a:gd name="T5" fmla="*/ 2147483647 h 120"/>
                <a:gd name="T6" fmla="*/ 2147483647 w 123"/>
                <a:gd name="T7" fmla="*/ 2147483647 h 120"/>
                <a:gd name="T8" fmla="*/ 2147483647 w 123"/>
                <a:gd name="T9" fmla="*/ 2147483647 h 120"/>
                <a:gd name="T10" fmla="*/ 2147483647 w 123"/>
                <a:gd name="T11" fmla="*/ 2147483647 h 120"/>
                <a:gd name="T12" fmla="*/ 2147483647 w 123"/>
                <a:gd name="T13" fmla="*/ 2147483647 h 120"/>
                <a:gd name="T14" fmla="*/ 2147483647 w 123"/>
                <a:gd name="T15" fmla="*/ 2147483647 h 120"/>
                <a:gd name="T16" fmla="*/ 2147483647 w 123"/>
                <a:gd name="T17" fmla="*/ 2147483647 h 120"/>
                <a:gd name="T18" fmla="*/ 2147483647 w 123"/>
                <a:gd name="T19" fmla="*/ 2147483647 h 120"/>
                <a:gd name="T20" fmla="*/ 2147483647 w 123"/>
                <a:gd name="T21" fmla="*/ 2147483647 h 120"/>
                <a:gd name="T22" fmla="*/ 2147483647 w 123"/>
                <a:gd name="T23" fmla="*/ 2147483647 h 120"/>
                <a:gd name="T24" fmla="*/ 2147483647 w 123"/>
                <a:gd name="T25" fmla="*/ 2147483647 h 120"/>
                <a:gd name="T26" fmla="*/ 2147483647 w 123"/>
                <a:gd name="T27" fmla="*/ 2147483647 h 120"/>
                <a:gd name="T28" fmla="*/ 2147483647 w 123"/>
                <a:gd name="T29" fmla="*/ 2147483647 h 120"/>
                <a:gd name="T30" fmla="*/ 2147483647 w 123"/>
                <a:gd name="T31" fmla="*/ 2147483647 h 120"/>
                <a:gd name="T32" fmla="*/ 2147483647 w 123"/>
                <a:gd name="T33" fmla="*/ 2147483647 h 120"/>
                <a:gd name="T34" fmla="*/ 2147483647 w 123"/>
                <a:gd name="T35" fmla="*/ 2147483647 h 120"/>
                <a:gd name="T36" fmla="*/ 2147483647 w 123"/>
                <a:gd name="T37" fmla="*/ 2147483647 h 120"/>
                <a:gd name="T38" fmla="*/ 2147483647 w 123"/>
                <a:gd name="T39" fmla="*/ 2147483647 h 120"/>
                <a:gd name="T40" fmla="*/ 2147483647 w 123"/>
                <a:gd name="T41" fmla="*/ 2147483647 h 120"/>
                <a:gd name="T42" fmla="*/ 2147483647 w 123"/>
                <a:gd name="T43" fmla="*/ 2147483647 h 120"/>
                <a:gd name="T44" fmla="*/ 2147483647 w 123"/>
                <a:gd name="T45" fmla="*/ 2147483647 h 120"/>
                <a:gd name="T46" fmla="*/ 2147483647 w 123"/>
                <a:gd name="T47" fmla="*/ 2147483647 h 120"/>
                <a:gd name="T48" fmla="*/ 2147483647 w 123"/>
                <a:gd name="T49" fmla="*/ 2147483647 h 120"/>
                <a:gd name="T50" fmla="*/ 2147483647 w 123"/>
                <a:gd name="T51" fmla="*/ 2147483647 h 120"/>
                <a:gd name="T52" fmla="*/ 2147483647 w 123"/>
                <a:gd name="T53" fmla="*/ 2147483647 h 120"/>
                <a:gd name="T54" fmla="*/ 2147483647 w 123"/>
                <a:gd name="T55" fmla="*/ 2147483647 h 120"/>
                <a:gd name="T56" fmla="*/ 2147483647 w 123"/>
                <a:gd name="T57" fmla="*/ 2147483647 h 120"/>
                <a:gd name="T58" fmla="*/ 0 w 123"/>
                <a:gd name="T59" fmla="*/ 2147483647 h 120"/>
                <a:gd name="T60" fmla="*/ 2147483647 w 123"/>
                <a:gd name="T61" fmla="*/ 2147483647 h 120"/>
                <a:gd name="T62" fmla="*/ 2147483647 w 123"/>
                <a:gd name="T63" fmla="*/ 2147483647 h 120"/>
                <a:gd name="T64" fmla="*/ 2147483647 w 123"/>
                <a:gd name="T65" fmla="*/ 2147483647 h 120"/>
                <a:gd name="T66" fmla="*/ 2147483647 w 123"/>
                <a:gd name="T67" fmla="*/ 2147483647 h 120"/>
                <a:gd name="T68" fmla="*/ 2147483647 w 123"/>
                <a:gd name="T69" fmla="*/ 2147483647 h 120"/>
                <a:gd name="T70" fmla="*/ 2147483647 w 123"/>
                <a:gd name="T71" fmla="*/ 2147483647 h 120"/>
                <a:gd name="T72" fmla="*/ 2147483647 w 123"/>
                <a:gd name="T73" fmla="*/ 2147483647 h 120"/>
                <a:gd name="T74" fmla="*/ 2147483647 w 123"/>
                <a:gd name="T75" fmla="*/ 2147483647 h 120"/>
                <a:gd name="T76" fmla="*/ 2147483647 w 123"/>
                <a:gd name="T77" fmla="*/ 2147483647 h 120"/>
                <a:gd name="T78" fmla="*/ 2147483647 w 123"/>
                <a:gd name="T79" fmla="*/ 0 h 120"/>
                <a:gd name="T80" fmla="*/ 2147483647 w 123"/>
                <a:gd name="T81" fmla="*/ 2147483647 h 1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3"/>
                <a:gd name="T124" fmla="*/ 0 h 120"/>
                <a:gd name="T125" fmla="*/ 123 w 123"/>
                <a:gd name="T126" fmla="*/ 120 h 1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3" h="120">
                  <a:moveTo>
                    <a:pt x="95" y="10"/>
                  </a:moveTo>
                  <a:cubicBezTo>
                    <a:pt x="97" y="16"/>
                    <a:pt x="99" y="24"/>
                    <a:pt x="97" y="30"/>
                  </a:cubicBezTo>
                  <a:cubicBezTo>
                    <a:pt x="96" y="32"/>
                    <a:pt x="96" y="33"/>
                    <a:pt x="97" y="35"/>
                  </a:cubicBezTo>
                  <a:cubicBezTo>
                    <a:pt x="98" y="37"/>
                    <a:pt x="100" y="38"/>
                    <a:pt x="101" y="41"/>
                  </a:cubicBezTo>
                  <a:cubicBezTo>
                    <a:pt x="101" y="43"/>
                    <a:pt x="100" y="45"/>
                    <a:pt x="102" y="46"/>
                  </a:cubicBezTo>
                  <a:cubicBezTo>
                    <a:pt x="103" y="48"/>
                    <a:pt x="106" y="47"/>
                    <a:pt x="107" y="48"/>
                  </a:cubicBezTo>
                  <a:cubicBezTo>
                    <a:pt x="108" y="49"/>
                    <a:pt x="110" y="50"/>
                    <a:pt x="110" y="51"/>
                  </a:cubicBezTo>
                  <a:cubicBezTo>
                    <a:pt x="110" y="51"/>
                    <a:pt x="109" y="53"/>
                    <a:pt x="108" y="52"/>
                  </a:cubicBezTo>
                  <a:cubicBezTo>
                    <a:pt x="111" y="57"/>
                    <a:pt x="119" y="54"/>
                    <a:pt x="123" y="58"/>
                  </a:cubicBezTo>
                  <a:cubicBezTo>
                    <a:pt x="118" y="59"/>
                    <a:pt x="110" y="58"/>
                    <a:pt x="105" y="58"/>
                  </a:cubicBezTo>
                  <a:cubicBezTo>
                    <a:pt x="102" y="58"/>
                    <a:pt x="97" y="57"/>
                    <a:pt x="95" y="58"/>
                  </a:cubicBezTo>
                  <a:cubicBezTo>
                    <a:pt x="94" y="59"/>
                    <a:pt x="93" y="60"/>
                    <a:pt x="93" y="62"/>
                  </a:cubicBezTo>
                  <a:cubicBezTo>
                    <a:pt x="93" y="64"/>
                    <a:pt x="95" y="67"/>
                    <a:pt x="95" y="69"/>
                  </a:cubicBezTo>
                  <a:cubicBezTo>
                    <a:pt x="95" y="70"/>
                    <a:pt x="92" y="69"/>
                    <a:pt x="94" y="72"/>
                  </a:cubicBezTo>
                  <a:cubicBezTo>
                    <a:pt x="96" y="76"/>
                    <a:pt x="103" y="78"/>
                    <a:pt x="106" y="81"/>
                  </a:cubicBezTo>
                  <a:cubicBezTo>
                    <a:pt x="102" y="80"/>
                    <a:pt x="87" y="69"/>
                    <a:pt x="85" y="76"/>
                  </a:cubicBezTo>
                  <a:cubicBezTo>
                    <a:pt x="85" y="78"/>
                    <a:pt x="84" y="83"/>
                    <a:pt x="85" y="85"/>
                  </a:cubicBezTo>
                  <a:cubicBezTo>
                    <a:pt x="85" y="88"/>
                    <a:pt x="89" y="90"/>
                    <a:pt x="89" y="93"/>
                  </a:cubicBezTo>
                  <a:cubicBezTo>
                    <a:pt x="85" y="93"/>
                    <a:pt x="89" y="98"/>
                    <a:pt x="90" y="100"/>
                  </a:cubicBezTo>
                  <a:cubicBezTo>
                    <a:pt x="93" y="105"/>
                    <a:pt x="97" y="107"/>
                    <a:pt x="101" y="110"/>
                  </a:cubicBezTo>
                  <a:cubicBezTo>
                    <a:pt x="101" y="110"/>
                    <a:pt x="100" y="110"/>
                    <a:pt x="99" y="111"/>
                  </a:cubicBezTo>
                  <a:cubicBezTo>
                    <a:pt x="92" y="112"/>
                    <a:pt x="82" y="104"/>
                    <a:pt x="78" y="98"/>
                  </a:cubicBezTo>
                  <a:cubicBezTo>
                    <a:pt x="75" y="95"/>
                    <a:pt x="65" y="85"/>
                    <a:pt x="62" y="94"/>
                  </a:cubicBezTo>
                  <a:cubicBezTo>
                    <a:pt x="62" y="96"/>
                    <a:pt x="63" y="97"/>
                    <a:pt x="62" y="98"/>
                  </a:cubicBezTo>
                  <a:cubicBezTo>
                    <a:pt x="61" y="99"/>
                    <a:pt x="59" y="97"/>
                    <a:pt x="58" y="97"/>
                  </a:cubicBezTo>
                  <a:cubicBezTo>
                    <a:pt x="53" y="96"/>
                    <a:pt x="53" y="100"/>
                    <a:pt x="54" y="104"/>
                  </a:cubicBezTo>
                  <a:cubicBezTo>
                    <a:pt x="55" y="110"/>
                    <a:pt x="56" y="115"/>
                    <a:pt x="63" y="117"/>
                  </a:cubicBezTo>
                  <a:cubicBezTo>
                    <a:pt x="58" y="117"/>
                    <a:pt x="55" y="117"/>
                    <a:pt x="51" y="115"/>
                  </a:cubicBezTo>
                  <a:cubicBezTo>
                    <a:pt x="47" y="113"/>
                    <a:pt x="43" y="115"/>
                    <a:pt x="39" y="113"/>
                  </a:cubicBezTo>
                  <a:cubicBezTo>
                    <a:pt x="27" y="109"/>
                    <a:pt x="8" y="120"/>
                    <a:pt x="0" y="105"/>
                  </a:cubicBezTo>
                  <a:cubicBezTo>
                    <a:pt x="6" y="108"/>
                    <a:pt x="11" y="110"/>
                    <a:pt x="18" y="108"/>
                  </a:cubicBezTo>
                  <a:cubicBezTo>
                    <a:pt x="22" y="106"/>
                    <a:pt x="25" y="103"/>
                    <a:pt x="29" y="101"/>
                  </a:cubicBezTo>
                  <a:cubicBezTo>
                    <a:pt x="35" y="97"/>
                    <a:pt x="41" y="96"/>
                    <a:pt x="45" y="90"/>
                  </a:cubicBezTo>
                  <a:cubicBezTo>
                    <a:pt x="51" y="82"/>
                    <a:pt x="57" y="79"/>
                    <a:pt x="65" y="74"/>
                  </a:cubicBezTo>
                  <a:cubicBezTo>
                    <a:pt x="70" y="71"/>
                    <a:pt x="72" y="68"/>
                    <a:pt x="75" y="63"/>
                  </a:cubicBezTo>
                  <a:cubicBezTo>
                    <a:pt x="77" y="58"/>
                    <a:pt x="80" y="56"/>
                    <a:pt x="83" y="52"/>
                  </a:cubicBezTo>
                  <a:cubicBezTo>
                    <a:pt x="87" y="48"/>
                    <a:pt x="86" y="47"/>
                    <a:pt x="87" y="42"/>
                  </a:cubicBezTo>
                  <a:cubicBezTo>
                    <a:pt x="88" y="34"/>
                    <a:pt x="93" y="27"/>
                    <a:pt x="93" y="19"/>
                  </a:cubicBezTo>
                  <a:cubicBezTo>
                    <a:pt x="93" y="16"/>
                    <a:pt x="92" y="14"/>
                    <a:pt x="91" y="11"/>
                  </a:cubicBezTo>
                  <a:cubicBezTo>
                    <a:pt x="90" y="7"/>
                    <a:pt x="92" y="3"/>
                    <a:pt x="93" y="0"/>
                  </a:cubicBezTo>
                  <a:cubicBezTo>
                    <a:pt x="92" y="2"/>
                    <a:pt x="95" y="8"/>
                    <a:pt x="95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0" name="Freeform 6226"/>
            <p:cNvSpPr>
              <a:spLocks noChangeArrowheads="1"/>
            </p:cNvSpPr>
            <p:nvPr/>
          </p:nvSpPr>
          <p:spPr bwMode="auto">
            <a:xfrm>
              <a:off x="496888" y="857250"/>
              <a:ext cx="73025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0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2147483647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2147483647 w 57"/>
                <a:gd name="T21" fmla="*/ 214748364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39"/>
                <a:gd name="T35" fmla="*/ 57 w 5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39">
                  <a:moveTo>
                    <a:pt x="2" y="9"/>
                  </a:moveTo>
                  <a:cubicBezTo>
                    <a:pt x="2" y="6"/>
                    <a:pt x="0" y="3"/>
                    <a:pt x="1" y="0"/>
                  </a:cubicBezTo>
                  <a:cubicBezTo>
                    <a:pt x="5" y="7"/>
                    <a:pt x="12" y="15"/>
                    <a:pt x="20" y="14"/>
                  </a:cubicBezTo>
                  <a:cubicBezTo>
                    <a:pt x="27" y="14"/>
                    <a:pt x="35" y="10"/>
                    <a:pt x="42" y="9"/>
                  </a:cubicBezTo>
                  <a:cubicBezTo>
                    <a:pt x="44" y="8"/>
                    <a:pt x="50" y="4"/>
                    <a:pt x="52" y="5"/>
                  </a:cubicBezTo>
                  <a:cubicBezTo>
                    <a:pt x="57" y="6"/>
                    <a:pt x="45" y="13"/>
                    <a:pt x="43" y="13"/>
                  </a:cubicBezTo>
                  <a:cubicBezTo>
                    <a:pt x="38" y="15"/>
                    <a:pt x="32" y="16"/>
                    <a:pt x="26" y="19"/>
                  </a:cubicBezTo>
                  <a:cubicBezTo>
                    <a:pt x="23" y="21"/>
                    <a:pt x="19" y="24"/>
                    <a:pt x="16" y="26"/>
                  </a:cubicBezTo>
                  <a:cubicBezTo>
                    <a:pt x="13" y="28"/>
                    <a:pt x="11" y="29"/>
                    <a:pt x="9" y="32"/>
                  </a:cubicBezTo>
                  <a:cubicBezTo>
                    <a:pt x="5" y="39"/>
                    <a:pt x="3" y="39"/>
                    <a:pt x="5" y="31"/>
                  </a:cubicBezTo>
                  <a:cubicBezTo>
                    <a:pt x="6" y="24"/>
                    <a:pt x="5" y="16"/>
                    <a:pt x="2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1" name="Freeform 6227"/>
            <p:cNvSpPr>
              <a:spLocks noChangeArrowheads="1"/>
            </p:cNvSpPr>
            <p:nvPr/>
          </p:nvSpPr>
          <p:spPr bwMode="auto">
            <a:xfrm>
              <a:off x="622300" y="706438"/>
              <a:ext cx="66675" cy="119063"/>
            </a:xfrm>
            <a:custGeom>
              <a:avLst/>
              <a:gdLst>
                <a:gd name="T0" fmla="*/ 2147483647 w 51"/>
                <a:gd name="T1" fmla="*/ 2147483647 h 92"/>
                <a:gd name="T2" fmla="*/ 2147483647 w 51"/>
                <a:gd name="T3" fmla="*/ 2147483647 h 92"/>
                <a:gd name="T4" fmla="*/ 2147483647 w 51"/>
                <a:gd name="T5" fmla="*/ 0 h 92"/>
                <a:gd name="T6" fmla="*/ 2147483647 w 51"/>
                <a:gd name="T7" fmla="*/ 2147483647 h 92"/>
                <a:gd name="T8" fmla="*/ 2147483647 w 51"/>
                <a:gd name="T9" fmla="*/ 2147483647 h 92"/>
                <a:gd name="T10" fmla="*/ 2147483647 w 51"/>
                <a:gd name="T11" fmla="*/ 2147483647 h 92"/>
                <a:gd name="T12" fmla="*/ 2147483647 w 51"/>
                <a:gd name="T13" fmla="*/ 2147483647 h 92"/>
                <a:gd name="T14" fmla="*/ 2147483647 w 51"/>
                <a:gd name="T15" fmla="*/ 2147483647 h 92"/>
                <a:gd name="T16" fmla="*/ 2147483647 w 51"/>
                <a:gd name="T17" fmla="*/ 2147483647 h 92"/>
                <a:gd name="T18" fmla="*/ 2147483647 w 51"/>
                <a:gd name="T19" fmla="*/ 2147483647 h 92"/>
                <a:gd name="T20" fmla="*/ 2147483647 w 51"/>
                <a:gd name="T21" fmla="*/ 2147483647 h 92"/>
                <a:gd name="T22" fmla="*/ 2147483647 w 51"/>
                <a:gd name="T23" fmla="*/ 2147483647 h 92"/>
                <a:gd name="T24" fmla="*/ 2147483647 w 51"/>
                <a:gd name="T25" fmla="*/ 2147483647 h 92"/>
                <a:gd name="T26" fmla="*/ 2147483647 w 5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92"/>
                <a:gd name="T44" fmla="*/ 51 w 5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92">
                  <a:moveTo>
                    <a:pt x="30" y="38"/>
                  </a:moveTo>
                  <a:cubicBezTo>
                    <a:pt x="34" y="30"/>
                    <a:pt x="41" y="25"/>
                    <a:pt x="44" y="18"/>
                  </a:cubicBezTo>
                  <a:cubicBezTo>
                    <a:pt x="46" y="12"/>
                    <a:pt x="44" y="4"/>
                    <a:pt x="47" y="0"/>
                  </a:cubicBezTo>
                  <a:cubicBezTo>
                    <a:pt x="47" y="0"/>
                    <a:pt x="50" y="7"/>
                    <a:pt x="50" y="8"/>
                  </a:cubicBezTo>
                  <a:cubicBezTo>
                    <a:pt x="50" y="11"/>
                    <a:pt x="51" y="14"/>
                    <a:pt x="50" y="16"/>
                  </a:cubicBezTo>
                  <a:cubicBezTo>
                    <a:pt x="49" y="21"/>
                    <a:pt x="46" y="27"/>
                    <a:pt x="44" y="32"/>
                  </a:cubicBezTo>
                  <a:cubicBezTo>
                    <a:pt x="42" y="37"/>
                    <a:pt x="39" y="40"/>
                    <a:pt x="36" y="44"/>
                  </a:cubicBezTo>
                  <a:cubicBezTo>
                    <a:pt x="34" y="46"/>
                    <a:pt x="31" y="50"/>
                    <a:pt x="30" y="53"/>
                  </a:cubicBezTo>
                  <a:cubicBezTo>
                    <a:pt x="29" y="57"/>
                    <a:pt x="30" y="60"/>
                    <a:pt x="27" y="62"/>
                  </a:cubicBezTo>
                  <a:cubicBezTo>
                    <a:pt x="24" y="64"/>
                    <a:pt x="23" y="66"/>
                    <a:pt x="20" y="69"/>
                  </a:cubicBezTo>
                  <a:cubicBezTo>
                    <a:pt x="18" y="72"/>
                    <a:pt x="17" y="75"/>
                    <a:pt x="14" y="78"/>
                  </a:cubicBezTo>
                  <a:cubicBezTo>
                    <a:pt x="10" y="82"/>
                    <a:pt x="6" y="87"/>
                    <a:pt x="3" y="92"/>
                  </a:cubicBezTo>
                  <a:cubicBezTo>
                    <a:pt x="0" y="82"/>
                    <a:pt x="6" y="73"/>
                    <a:pt x="13" y="67"/>
                  </a:cubicBezTo>
                  <a:cubicBezTo>
                    <a:pt x="21" y="60"/>
                    <a:pt x="25" y="47"/>
                    <a:pt x="30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2" name="Freeform 6228"/>
            <p:cNvSpPr>
              <a:spLocks noChangeArrowheads="1"/>
            </p:cNvSpPr>
            <p:nvPr/>
          </p:nvSpPr>
          <p:spPr bwMode="auto">
            <a:xfrm>
              <a:off x="544513" y="785813"/>
              <a:ext cx="63500" cy="60325"/>
            </a:xfrm>
            <a:custGeom>
              <a:avLst/>
              <a:gdLst>
                <a:gd name="T0" fmla="*/ 2147483647 w 49"/>
                <a:gd name="T1" fmla="*/ 0 h 47"/>
                <a:gd name="T2" fmla="*/ 2147483647 w 49"/>
                <a:gd name="T3" fmla="*/ 2147483647 h 47"/>
                <a:gd name="T4" fmla="*/ 2147483647 w 49"/>
                <a:gd name="T5" fmla="*/ 2147483647 h 47"/>
                <a:gd name="T6" fmla="*/ 2147483647 w 49"/>
                <a:gd name="T7" fmla="*/ 2147483647 h 47"/>
                <a:gd name="T8" fmla="*/ 2147483647 w 49"/>
                <a:gd name="T9" fmla="*/ 2147483647 h 47"/>
                <a:gd name="T10" fmla="*/ 2147483647 w 49"/>
                <a:gd name="T11" fmla="*/ 2147483647 h 47"/>
                <a:gd name="T12" fmla="*/ 2147483647 w 49"/>
                <a:gd name="T13" fmla="*/ 2147483647 h 47"/>
                <a:gd name="T14" fmla="*/ 2147483647 w 49"/>
                <a:gd name="T15" fmla="*/ 2147483647 h 47"/>
                <a:gd name="T16" fmla="*/ 2147483647 w 49"/>
                <a:gd name="T17" fmla="*/ 2147483647 h 47"/>
                <a:gd name="T18" fmla="*/ 2147483647 w 49"/>
                <a:gd name="T19" fmla="*/ 2147483647 h 47"/>
                <a:gd name="T20" fmla="*/ 2147483647 w 49"/>
                <a:gd name="T21" fmla="*/ 2147483647 h 47"/>
                <a:gd name="T22" fmla="*/ 2147483647 w 49"/>
                <a:gd name="T23" fmla="*/ 2147483647 h 47"/>
                <a:gd name="T24" fmla="*/ 2147483647 w 49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7"/>
                <a:gd name="T41" fmla="*/ 49 w 4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7">
                  <a:moveTo>
                    <a:pt x="43" y="0"/>
                  </a:moveTo>
                  <a:cubicBezTo>
                    <a:pt x="44" y="6"/>
                    <a:pt x="43" y="11"/>
                    <a:pt x="44" y="16"/>
                  </a:cubicBezTo>
                  <a:cubicBezTo>
                    <a:pt x="44" y="18"/>
                    <a:pt x="44" y="19"/>
                    <a:pt x="45" y="20"/>
                  </a:cubicBezTo>
                  <a:cubicBezTo>
                    <a:pt x="46" y="21"/>
                    <a:pt x="48" y="22"/>
                    <a:pt x="48" y="23"/>
                  </a:cubicBezTo>
                  <a:cubicBezTo>
                    <a:pt x="49" y="27"/>
                    <a:pt x="44" y="29"/>
                    <a:pt x="41" y="30"/>
                  </a:cubicBezTo>
                  <a:cubicBezTo>
                    <a:pt x="38" y="31"/>
                    <a:pt x="34" y="34"/>
                    <a:pt x="32" y="37"/>
                  </a:cubicBezTo>
                  <a:cubicBezTo>
                    <a:pt x="29" y="41"/>
                    <a:pt x="28" y="45"/>
                    <a:pt x="24" y="46"/>
                  </a:cubicBezTo>
                  <a:cubicBezTo>
                    <a:pt x="20" y="47"/>
                    <a:pt x="16" y="46"/>
                    <a:pt x="13" y="46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0" y="41"/>
                    <a:pt x="7" y="41"/>
                    <a:pt x="9" y="41"/>
                  </a:cubicBezTo>
                  <a:cubicBezTo>
                    <a:pt x="15" y="40"/>
                    <a:pt x="17" y="41"/>
                    <a:pt x="21" y="37"/>
                  </a:cubicBezTo>
                  <a:cubicBezTo>
                    <a:pt x="25" y="31"/>
                    <a:pt x="31" y="27"/>
                    <a:pt x="35" y="21"/>
                  </a:cubicBezTo>
                  <a:cubicBezTo>
                    <a:pt x="38" y="17"/>
                    <a:pt x="44" y="6"/>
                    <a:pt x="43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3" name="Freeform 6229"/>
            <p:cNvSpPr>
              <a:spLocks noChangeArrowheads="1"/>
            </p:cNvSpPr>
            <p:nvPr/>
          </p:nvSpPr>
          <p:spPr bwMode="auto">
            <a:xfrm>
              <a:off x="525463" y="792163"/>
              <a:ext cx="58738" cy="46038"/>
            </a:xfrm>
            <a:custGeom>
              <a:avLst/>
              <a:gdLst>
                <a:gd name="T0" fmla="*/ 2147483647 w 45"/>
                <a:gd name="T1" fmla="*/ 2147483647 h 35"/>
                <a:gd name="T2" fmla="*/ 2147483647 w 45"/>
                <a:gd name="T3" fmla="*/ 2147483647 h 35"/>
                <a:gd name="T4" fmla="*/ 2147483647 w 45"/>
                <a:gd name="T5" fmla="*/ 2147483647 h 35"/>
                <a:gd name="T6" fmla="*/ 2147483647 w 45"/>
                <a:gd name="T7" fmla="*/ 2147483647 h 35"/>
                <a:gd name="T8" fmla="*/ 2147483647 w 45"/>
                <a:gd name="T9" fmla="*/ 2147483647 h 35"/>
                <a:gd name="T10" fmla="*/ 2147483647 w 45"/>
                <a:gd name="T11" fmla="*/ 0 h 35"/>
                <a:gd name="T12" fmla="*/ 2147483647 w 45"/>
                <a:gd name="T13" fmla="*/ 2147483647 h 35"/>
                <a:gd name="T14" fmla="*/ 2147483647 w 45"/>
                <a:gd name="T15" fmla="*/ 2147483647 h 35"/>
                <a:gd name="T16" fmla="*/ 2147483647 w 45"/>
                <a:gd name="T17" fmla="*/ 2147483647 h 35"/>
                <a:gd name="T18" fmla="*/ 2147483647 w 45"/>
                <a:gd name="T19" fmla="*/ 2147483647 h 35"/>
                <a:gd name="T20" fmla="*/ 2147483647 w 45"/>
                <a:gd name="T21" fmla="*/ 2147483647 h 35"/>
                <a:gd name="T22" fmla="*/ 2147483647 w 45"/>
                <a:gd name="T23" fmla="*/ 2147483647 h 35"/>
                <a:gd name="T24" fmla="*/ 2147483647 w 45"/>
                <a:gd name="T25" fmla="*/ 2147483647 h 35"/>
                <a:gd name="T26" fmla="*/ 2147483647 w 45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5"/>
                <a:gd name="T44" fmla="*/ 45 w 45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5">
                  <a:moveTo>
                    <a:pt x="26" y="22"/>
                  </a:moveTo>
                  <a:cubicBezTo>
                    <a:pt x="23" y="25"/>
                    <a:pt x="17" y="31"/>
                    <a:pt x="14" y="33"/>
                  </a:cubicBezTo>
                  <a:cubicBezTo>
                    <a:pt x="10" y="35"/>
                    <a:pt x="3" y="29"/>
                    <a:pt x="1" y="26"/>
                  </a:cubicBezTo>
                  <a:cubicBezTo>
                    <a:pt x="0" y="23"/>
                    <a:pt x="3" y="20"/>
                    <a:pt x="3" y="17"/>
                  </a:cubicBezTo>
                  <a:cubicBezTo>
                    <a:pt x="3" y="14"/>
                    <a:pt x="2" y="12"/>
                    <a:pt x="2" y="8"/>
                  </a:cubicBezTo>
                  <a:cubicBezTo>
                    <a:pt x="3" y="5"/>
                    <a:pt x="4" y="3"/>
                    <a:pt x="5" y="0"/>
                  </a:cubicBezTo>
                  <a:cubicBezTo>
                    <a:pt x="5" y="3"/>
                    <a:pt x="6" y="12"/>
                    <a:pt x="9" y="14"/>
                  </a:cubicBezTo>
                  <a:cubicBezTo>
                    <a:pt x="10" y="16"/>
                    <a:pt x="12" y="15"/>
                    <a:pt x="14" y="15"/>
                  </a:cubicBezTo>
                  <a:cubicBezTo>
                    <a:pt x="16" y="15"/>
                    <a:pt x="18" y="15"/>
                    <a:pt x="20" y="15"/>
                  </a:cubicBezTo>
                  <a:cubicBezTo>
                    <a:pt x="25" y="16"/>
                    <a:pt x="28" y="11"/>
                    <a:pt x="33" y="11"/>
                  </a:cubicBezTo>
                  <a:cubicBezTo>
                    <a:pt x="36" y="10"/>
                    <a:pt x="36" y="10"/>
                    <a:pt x="39" y="9"/>
                  </a:cubicBezTo>
                  <a:cubicBezTo>
                    <a:pt x="41" y="8"/>
                    <a:pt x="43" y="7"/>
                    <a:pt x="44" y="7"/>
                  </a:cubicBezTo>
                  <a:cubicBezTo>
                    <a:pt x="45" y="11"/>
                    <a:pt x="41" y="11"/>
                    <a:pt x="38" y="12"/>
                  </a:cubicBezTo>
                  <a:cubicBezTo>
                    <a:pt x="33" y="14"/>
                    <a:pt x="29" y="18"/>
                    <a:pt x="26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4" name="Freeform 6230"/>
            <p:cNvSpPr>
              <a:spLocks noChangeArrowheads="1"/>
            </p:cNvSpPr>
            <p:nvPr/>
          </p:nvSpPr>
          <p:spPr bwMode="auto">
            <a:xfrm>
              <a:off x="552450" y="784225"/>
              <a:ext cx="17463" cy="1746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0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2" y="10"/>
                  </a:moveTo>
                  <a:cubicBezTo>
                    <a:pt x="0" y="8"/>
                    <a:pt x="1" y="3"/>
                    <a:pt x="1" y="0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5"/>
                    <a:pt x="7" y="13"/>
                    <a:pt x="2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5" name="Freeform 6231"/>
            <p:cNvSpPr>
              <a:spLocks noChangeArrowheads="1"/>
            </p:cNvSpPr>
            <p:nvPr/>
          </p:nvSpPr>
          <p:spPr bwMode="auto">
            <a:xfrm>
              <a:off x="569913" y="773113"/>
              <a:ext cx="25400" cy="25400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0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0"/>
                <a:gd name="T26" fmla="*/ 19 w 19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0">
                  <a:moveTo>
                    <a:pt x="11" y="0"/>
                  </a:moveTo>
                  <a:cubicBezTo>
                    <a:pt x="13" y="1"/>
                    <a:pt x="15" y="4"/>
                    <a:pt x="16" y="7"/>
                  </a:cubicBezTo>
                  <a:cubicBezTo>
                    <a:pt x="17" y="8"/>
                    <a:pt x="17" y="10"/>
                    <a:pt x="17" y="12"/>
                  </a:cubicBezTo>
                  <a:cubicBezTo>
                    <a:pt x="18" y="14"/>
                    <a:pt x="19" y="14"/>
                    <a:pt x="16" y="15"/>
                  </a:cubicBezTo>
                  <a:cubicBezTo>
                    <a:pt x="14" y="16"/>
                    <a:pt x="10" y="16"/>
                    <a:pt x="8" y="17"/>
                  </a:cubicBezTo>
                  <a:cubicBezTo>
                    <a:pt x="5" y="18"/>
                    <a:pt x="3" y="20"/>
                    <a:pt x="0" y="20"/>
                  </a:cubicBezTo>
                  <a:cubicBezTo>
                    <a:pt x="2" y="20"/>
                    <a:pt x="7" y="13"/>
                    <a:pt x="7" y="11"/>
                  </a:cubicBezTo>
                  <a:cubicBezTo>
                    <a:pt x="9" y="8"/>
                    <a:pt x="8" y="3"/>
                    <a:pt x="11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6" name="Freeform 6232"/>
            <p:cNvSpPr>
              <a:spLocks noChangeArrowheads="1"/>
            </p:cNvSpPr>
            <p:nvPr/>
          </p:nvSpPr>
          <p:spPr bwMode="auto">
            <a:xfrm>
              <a:off x="554038" y="77311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6"/>
                <a:gd name="T14" fmla="*/ 9 w 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7" y="0"/>
                    <a:pt x="9" y="2"/>
                    <a:pt x="7" y="4"/>
                  </a:cubicBezTo>
                  <a:cubicBezTo>
                    <a:pt x="4" y="6"/>
                    <a:pt x="0" y="2"/>
                    <a:pt x="4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7" name="Freeform 6233"/>
            <p:cNvSpPr>
              <a:spLocks noChangeArrowheads="1"/>
            </p:cNvSpPr>
            <p:nvPr/>
          </p:nvSpPr>
          <p:spPr bwMode="auto">
            <a:xfrm>
              <a:off x="488950" y="887413"/>
              <a:ext cx="115888" cy="74613"/>
            </a:xfrm>
            <a:custGeom>
              <a:avLst/>
              <a:gdLst>
                <a:gd name="T0" fmla="*/ 2147483647 w 90"/>
                <a:gd name="T1" fmla="*/ 2147483647 h 58"/>
                <a:gd name="T2" fmla="*/ 2147483647 w 90"/>
                <a:gd name="T3" fmla="*/ 2147483647 h 58"/>
                <a:gd name="T4" fmla="*/ 2147483647 w 90"/>
                <a:gd name="T5" fmla="*/ 2147483647 h 58"/>
                <a:gd name="T6" fmla="*/ 2147483647 w 90"/>
                <a:gd name="T7" fmla="*/ 2147483647 h 58"/>
                <a:gd name="T8" fmla="*/ 2147483647 w 90"/>
                <a:gd name="T9" fmla="*/ 2147483647 h 58"/>
                <a:gd name="T10" fmla="*/ 2147483647 w 90"/>
                <a:gd name="T11" fmla="*/ 2147483647 h 58"/>
                <a:gd name="T12" fmla="*/ 2147483647 w 90"/>
                <a:gd name="T13" fmla="*/ 2147483647 h 58"/>
                <a:gd name="T14" fmla="*/ 2147483647 w 90"/>
                <a:gd name="T15" fmla="*/ 2147483647 h 58"/>
                <a:gd name="T16" fmla="*/ 2147483647 w 90"/>
                <a:gd name="T17" fmla="*/ 2147483647 h 58"/>
                <a:gd name="T18" fmla="*/ 2147483647 w 90"/>
                <a:gd name="T19" fmla="*/ 2147483647 h 58"/>
                <a:gd name="T20" fmla="*/ 2147483647 w 90"/>
                <a:gd name="T21" fmla="*/ 2147483647 h 58"/>
                <a:gd name="T22" fmla="*/ 2147483647 w 90"/>
                <a:gd name="T23" fmla="*/ 2147483647 h 58"/>
                <a:gd name="T24" fmla="*/ 2147483647 w 90"/>
                <a:gd name="T25" fmla="*/ 0 h 58"/>
                <a:gd name="T26" fmla="*/ 2147483647 w 90"/>
                <a:gd name="T27" fmla="*/ 2147483647 h 58"/>
                <a:gd name="T28" fmla="*/ 2147483647 w 90"/>
                <a:gd name="T29" fmla="*/ 2147483647 h 58"/>
                <a:gd name="T30" fmla="*/ 2147483647 w 90"/>
                <a:gd name="T31" fmla="*/ 2147483647 h 58"/>
                <a:gd name="T32" fmla="*/ 2147483647 w 90"/>
                <a:gd name="T33" fmla="*/ 2147483647 h 58"/>
                <a:gd name="T34" fmla="*/ 2147483647 w 90"/>
                <a:gd name="T35" fmla="*/ 2147483647 h 58"/>
                <a:gd name="T36" fmla="*/ 2147483647 w 90"/>
                <a:gd name="T37" fmla="*/ 2147483647 h 58"/>
                <a:gd name="T38" fmla="*/ 2147483647 w 90"/>
                <a:gd name="T39" fmla="*/ 2147483647 h 58"/>
                <a:gd name="T40" fmla="*/ 2147483647 w 90"/>
                <a:gd name="T41" fmla="*/ 2147483647 h 58"/>
                <a:gd name="T42" fmla="*/ 2147483647 w 90"/>
                <a:gd name="T43" fmla="*/ 214748364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"/>
                <a:gd name="T67" fmla="*/ 0 h 58"/>
                <a:gd name="T68" fmla="*/ 90 w 90"/>
                <a:gd name="T69" fmla="*/ 58 h 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" h="58">
                  <a:moveTo>
                    <a:pt x="41" y="34"/>
                  </a:moveTo>
                  <a:cubicBezTo>
                    <a:pt x="42" y="35"/>
                    <a:pt x="44" y="36"/>
                    <a:pt x="45" y="37"/>
                  </a:cubicBezTo>
                  <a:cubicBezTo>
                    <a:pt x="48" y="38"/>
                    <a:pt x="51" y="40"/>
                    <a:pt x="54" y="40"/>
                  </a:cubicBezTo>
                  <a:cubicBezTo>
                    <a:pt x="55" y="40"/>
                    <a:pt x="60" y="39"/>
                    <a:pt x="57" y="37"/>
                  </a:cubicBezTo>
                  <a:cubicBezTo>
                    <a:pt x="62" y="41"/>
                    <a:pt x="66" y="46"/>
                    <a:pt x="72" y="50"/>
                  </a:cubicBezTo>
                  <a:cubicBezTo>
                    <a:pt x="77" y="54"/>
                    <a:pt x="73" y="48"/>
                    <a:pt x="72" y="45"/>
                  </a:cubicBezTo>
                  <a:cubicBezTo>
                    <a:pt x="70" y="38"/>
                    <a:pt x="74" y="32"/>
                    <a:pt x="79" y="27"/>
                  </a:cubicBezTo>
                  <a:cubicBezTo>
                    <a:pt x="82" y="24"/>
                    <a:pt x="90" y="19"/>
                    <a:pt x="89" y="13"/>
                  </a:cubicBezTo>
                  <a:cubicBezTo>
                    <a:pt x="82" y="13"/>
                    <a:pt x="77" y="20"/>
                    <a:pt x="72" y="23"/>
                  </a:cubicBezTo>
                  <a:cubicBezTo>
                    <a:pt x="64" y="27"/>
                    <a:pt x="55" y="26"/>
                    <a:pt x="46" y="26"/>
                  </a:cubicBezTo>
                  <a:cubicBezTo>
                    <a:pt x="37" y="26"/>
                    <a:pt x="30" y="25"/>
                    <a:pt x="21" y="22"/>
                  </a:cubicBezTo>
                  <a:cubicBezTo>
                    <a:pt x="18" y="20"/>
                    <a:pt x="13" y="20"/>
                    <a:pt x="10" y="18"/>
                  </a:cubicBezTo>
                  <a:cubicBezTo>
                    <a:pt x="3" y="16"/>
                    <a:pt x="5" y="6"/>
                    <a:pt x="3" y="0"/>
                  </a:cubicBezTo>
                  <a:cubicBezTo>
                    <a:pt x="0" y="1"/>
                    <a:pt x="1" y="10"/>
                    <a:pt x="1" y="12"/>
                  </a:cubicBezTo>
                  <a:cubicBezTo>
                    <a:pt x="2" y="22"/>
                    <a:pt x="10" y="22"/>
                    <a:pt x="15" y="29"/>
                  </a:cubicBezTo>
                  <a:cubicBezTo>
                    <a:pt x="18" y="31"/>
                    <a:pt x="20" y="34"/>
                    <a:pt x="21" y="38"/>
                  </a:cubicBezTo>
                  <a:cubicBezTo>
                    <a:pt x="23" y="44"/>
                    <a:pt x="23" y="52"/>
                    <a:pt x="27" y="58"/>
                  </a:cubicBezTo>
                  <a:cubicBezTo>
                    <a:pt x="28" y="56"/>
                    <a:pt x="26" y="51"/>
                    <a:pt x="26" y="49"/>
                  </a:cubicBezTo>
                  <a:cubicBezTo>
                    <a:pt x="26" y="48"/>
                    <a:pt x="25" y="45"/>
                    <a:pt x="26" y="45"/>
                  </a:cubicBezTo>
                  <a:cubicBezTo>
                    <a:pt x="26" y="43"/>
                    <a:pt x="28" y="45"/>
                    <a:pt x="29" y="44"/>
                  </a:cubicBezTo>
                  <a:cubicBezTo>
                    <a:pt x="31" y="43"/>
                    <a:pt x="31" y="39"/>
                    <a:pt x="31" y="37"/>
                  </a:cubicBezTo>
                  <a:cubicBezTo>
                    <a:pt x="32" y="33"/>
                    <a:pt x="37" y="33"/>
                    <a:pt x="4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8" name="Freeform 6234"/>
            <p:cNvSpPr>
              <a:spLocks noChangeArrowheads="1"/>
            </p:cNvSpPr>
            <p:nvPr/>
          </p:nvSpPr>
          <p:spPr bwMode="auto">
            <a:xfrm>
              <a:off x="438150" y="700088"/>
              <a:ext cx="61913" cy="165100"/>
            </a:xfrm>
            <a:custGeom>
              <a:avLst/>
              <a:gdLst>
                <a:gd name="T0" fmla="*/ 2147483647 w 48"/>
                <a:gd name="T1" fmla="*/ 2147483647 h 127"/>
                <a:gd name="T2" fmla="*/ 2147483647 w 48"/>
                <a:gd name="T3" fmla="*/ 2147483647 h 127"/>
                <a:gd name="T4" fmla="*/ 2147483647 w 48"/>
                <a:gd name="T5" fmla="*/ 2147483647 h 127"/>
                <a:gd name="T6" fmla="*/ 2147483647 w 48"/>
                <a:gd name="T7" fmla="*/ 2147483647 h 127"/>
                <a:gd name="T8" fmla="*/ 2147483647 w 48"/>
                <a:gd name="T9" fmla="*/ 2147483647 h 127"/>
                <a:gd name="T10" fmla="*/ 2147483647 w 48"/>
                <a:gd name="T11" fmla="*/ 2147483647 h 127"/>
                <a:gd name="T12" fmla="*/ 2147483647 w 48"/>
                <a:gd name="T13" fmla="*/ 2147483647 h 127"/>
                <a:gd name="T14" fmla="*/ 2147483647 w 48"/>
                <a:gd name="T15" fmla="*/ 2147483647 h 127"/>
                <a:gd name="T16" fmla="*/ 2147483647 w 48"/>
                <a:gd name="T17" fmla="*/ 2147483647 h 127"/>
                <a:gd name="T18" fmla="*/ 2147483647 w 48"/>
                <a:gd name="T19" fmla="*/ 2147483647 h 127"/>
                <a:gd name="T20" fmla="*/ 2147483647 w 48"/>
                <a:gd name="T21" fmla="*/ 2147483647 h 127"/>
                <a:gd name="T22" fmla="*/ 2147483647 w 48"/>
                <a:gd name="T23" fmla="*/ 2147483647 h 127"/>
                <a:gd name="T24" fmla="*/ 2147483647 w 48"/>
                <a:gd name="T25" fmla="*/ 2147483647 h 127"/>
                <a:gd name="T26" fmla="*/ 2147483647 w 48"/>
                <a:gd name="T27" fmla="*/ 2147483647 h 127"/>
                <a:gd name="T28" fmla="*/ 2147483647 w 48"/>
                <a:gd name="T29" fmla="*/ 2147483647 h 127"/>
                <a:gd name="T30" fmla="*/ 2147483647 w 48"/>
                <a:gd name="T31" fmla="*/ 2147483647 h 127"/>
                <a:gd name="T32" fmla="*/ 2147483647 w 48"/>
                <a:gd name="T33" fmla="*/ 2147483647 h 127"/>
                <a:gd name="T34" fmla="*/ 2147483647 w 48"/>
                <a:gd name="T35" fmla="*/ 2147483647 h 127"/>
                <a:gd name="T36" fmla="*/ 2147483647 w 48"/>
                <a:gd name="T37" fmla="*/ 2147483647 h 127"/>
                <a:gd name="T38" fmla="*/ 2147483647 w 48"/>
                <a:gd name="T39" fmla="*/ 2147483647 h 127"/>
                <a:gd name="T40" fmla="*/ 2147483647 w 48"/>
                <a:gd name="T41" fmla="*/ 2147483647 h 127"/>
                <a:gd name="T42" fmla="*/ 2147483647 w 48"/>
                <a:gd name="T43" fmla="*/ 2147483647 h 127"/>
                <a:gd name="T44" fmla="*/ 2147483647 w 48"/>
                <a:gd name="T45" fmla="*/ 2147483647 h 127"/>
                <a:gd name="T46" fmla="*/ 2147483647 w 48"/>
                <a:gd name="T47" fmla="*/ 2147483647 h 127"/>
                <a:gd name="T48" fmla="*/ 2147483647 w 48"/>
                <a:gd name="T49" fmla="*/ 2147483647 h 127"/>
                <a:gd name="T50" fmla="*/ 2147483647 w 48"/>
                <a:gd name="T51" fmla="*/ 2147483647 h 127"/>
                <a:gd name="T52" fmla="*/ 2147483647 w 48"/>
                <a:gd name="T53" fmla="*/ 2147483647 h 127"/>
                <a:gd name="T54" fmla="*/ 2147483647 w 48"/>
                <a:gd name="T55" fmla="*/ 2147483647 h 127"/>
                <a:gd name="T56" fmla="*/ 2147483647 w 48"/>
                <a:gd name="T57" fmla="*/ 2147483647 h 127"/>
                <a:gd name="T58" fmla="*/ 2147483647 w 48"/>
                <a:gd name="T59" fmla="*/ 2147483647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27"/>
                <a:gd name="T92" fmla="*/ 48 w 48"/>
                <a:gd name="T93" fmla="*/ 127 h 1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27">
                  <a:moveTo>
                    <a:pt x="43" y="103"/>
                  </a:moveTo>
                  <a:cubicBezTo>
                    <a:pt x="47" y="94"/>
                    <a:pt x="44" y="85"/>
                    <a:pt x="38" y="78"/>
                  </a:cubicBezTo>
                  <a:cubicBezTo>
                    <a:pt x="42" y="77"/>
                    <a:pt x="41" y="73"/>
                    <a:pt x="41" y="71"/>
                  </a:cubicBezTo>
                  <a:cubicBezTo>
                    <a:pt x="41" y="66"/>
                    <a:pt x="42" y="66"/>
                    <a:pt x="44" y="62"/>
                  </a:cubicBezTo>
                  <a:cubicBezTo>
                    <a:pt x="47" y="57"/>
                    <a:pt x="47" y="49"/>
                    <a:pt x="47" y="43"/>
                  </a:cubicBezTo>
                  <a:cubicBezTo>
                    <a:pt x="47" y="40"/>
                    <a:pt x="48" y="36"/>
                    <a:pt x="47" y="33"/>
                  </a:cubicBezTo>
                  <a:cubicBezTo>
                    <a:pt x="46" y="30"/>
                    <a:pt x="43" y="28"/>
                    <a:pt x="41" y="25"/>
                  </a:cubicBezTo>
                  <a:cubicBezTo>
                    <a:pt x="36" y="20"/>
                    <a:pt x="32" y="14"/>
                    <a:pt x="29" y="8"/>
                  </a:cubicBezTo>
                  <a:cubicBezTo>
                    <a:pt x="26" y="3"/>
                    <a:pt x="24" y="0"/>
                    <a:pt x="23" y="8"/>
                  </a:cubicBezTo>
                  <a:cubicBezTo>
                    <a:pt x="22" y="13"/>
                    <a:pt x="24" y="16"/>
                    <a:pt x="27" y="20"/>
                  </a:cubicBezTo>
                  <a:cubicBezTo>
                    <a:pt x="31" y="25"/>
                    <a:pt x="35" y="33"/>
                    <a:pt x="35" y="39"/>
                  </a:cubicBezTo>
                  <a:cubicBezTo>
                    <a:pt x="35" y="42"/>
                    <a:pt x="35" y="44"/>
                    <a:pt x="36" y="47"/>
                  </a:cubicBezTo>
                  <a:cubicBezTo>
                    <a:pt x="36" y="49"/>
                    <a:pt x="37" y="53"/>
                    <a:pt x="36" y="54"/>
                  </a:cubicBezTo>
                  <a:cubicBezTo>
                    <a:pt x="34" y="56"/>
                    <a:pt x="32" y="54"/>
                    <a:pt x="31" y="58"/>
                  </a:cubicBezTo>
                  <a:cubicBezTo>
                    <a:pt x="31" y="60"/>
                    <a:pt x="32" y="62"/>
                    <a:pt x="32" y="65"/>
                  </a:cubicBezTo>
                  <a:cubicBezTo>
                    <a:pt x="30" y="65"/>
                    <a:pt x="27" y="64"/>
                    <a:pt x="24" y="65"/>
                  </a:cubicBezTo>
                  <a:cubicBezTo>
                    <a:pt x="24" y="66"/>
                    <a:pt x="23" y="68"/>
                    <a:pt x="23" y="69"/>
                  </a:cubicBezTo>
                  <a:cubicBezTo>
                    <a:pt x="20" y="68"/>
                    <a:pt x="16" y="67"/>
                    <a:pt x="13" y="64"/>
                  </a:cubicBezTo>
                  <a:cubicBezTo>
                    <a:pt x="11" y="63"/>
                    <a:pt x="7" y="59"/>
                    <a:pt x="5" y="59"/>
                  </a:cubicBezTo>
                  <a:cubicBezTo>
                    <a:pt x="0" y="59"/>
                    <a:pt x="14" y="71"/>
                    <a:pt x="16" y="72"/>
                  </a:cubicBezTo>
                  <a:cubicBezTo>
                    <a:pt x="22" y="78"/>
                    <a:pt x="26" y="84"/>
                    <a:pt x="31" y="91"/>
                  </a:cubicBezTo>
                  <a:cubicBezTo>
                    <a:pt x="31" y="93"/>
                    <a:pt x="33" y="95"/>
                    <a:pt x="33" y="97"/>
                  </a:cubicBezTo>
                  <a:cubicBezTo>
                    <a:pt x="32" y="98"/>
                    <a:pt x="29" y="98"/>
                    <a:pt x="28" y="99"/>
                  </a:cubicBezTo>
                  <a:cubicBezTo>
                    <a:pt x="29" y="103"/>
                    <a:pt x="37" y="107"/>
                    <a:pt x="30" y="111"/>
                  </a:cubicBezTo>
                  <a:cubicBezTo>
                    <a:pt x="30" y="112"/>
                    <a:pt x="31" y="117"/>
                    <a:pt x="30" y="118"/>
                  </a:cubicBezTo>
                  <a:cubicBezTo>
                    <a:pt x="27" y="120"/>
                    <a:pt x="21" y="117"/>
                    <a:pt x="18" y="118"/>
                  </a:cubicBezTo>
                  <a:cubicBezTo>
                    <a:pt x="20" y="119"/>
                    <a:pt x="22" y="121"/>
                    <a:pt x="24" y="122"/>
                  </a:cubicBezTo>
                  <a:cubicBezTo>
                    <a:pt x="26" y="123"/>
                    <a:pt x="29" y="126"/>
                    <a:pt x="31" y="126"/>
                  </a:cubicBezTo>
                  <a:cubicBezTo>
                    <a:pt x="36" y="127"/>
                    <a:pt x="37" y="121"/>
                    <a:pt x="38" y="118"/>
                  </a:cubicBezTo>
                  <a:cubicBezTo>
                    <a:pt x="39" y="113"/>
                    <a:pt x="40" y="108"/>
                    <a:pt x="43" y="10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09" name="Freeform 6235"/>
            <p:cNvSpPr>
              <a:spLocks noChangeArrowheads="1"/>
            </p:cNvSpPr>
            <p:nvPr/>
          </p:nvSpPr>
          <p:spPr bwMode="auto">
            <a:xfrm>
              <a:off x="515938" y="696913"/>
              <a:ext cx="82550" cy="98425"/>
            </a:xfrm>
            <a:custGeom>
              <a:avLst/>
              <a:gdLst>
                <a:gd name="T0" fmla="*/ 2147483647 w 64"/>
                <a:gd name="T1" fmla="*/ 2147483647 h 76"/>
                <a:gd name="T2" fmla="*/ 2147483647 w 64"/>
                <a:gd name="T3" fmla="*/ 2147483647 h 76"/>
                <a:gd name="T4" fmla="*/ 2147483647 w 64"/>
                <a:gd name="T5" fmla="*/ 2147483647 h 76"/>
                <a:gd name="T6" fmla="*/ 2147483647 w 64"/>
                <a:gd name="T7" fmla="*/ 2147483647 h 76"/>
                <a:gd name="T8" fmla="*/ 2147483647 w 64"/>
                <a:gd name="T9" fmla="*/ 2147483647 h 76"/>
                <a:gd name="T10" fmla="*/ 2147483647 w 64"/>
                <a:gd name="T11" fmla="*/ 2147483647 h 76"/>
                <a:gd name="T12" fmla="*/ 0 w 64"/>
                <a:gd name="T13" fmla="*/ 2147483647 h 76"/>
                <a:gd name="T14" fmla="*/ 2147483647 w 64"/>
                <a:gd name="T15" fmla="*/ 2147483647 h 76"/>
                <a:gd name="T16" fmla="*/ 2147483647 w 64"/>
                <a:gd name="T17" fmla="*/ 2147483647 h 76"/>
                <a:gd name="T18" fmla="*/ 2147483647 w 64"/>
                <a:gd name="T19" fmla="*/ 2147483647 h 76"/>
                <a:gd name="T20" fmla="*/ 2147483647 w 64"/>
                <a:gd name="T21" fmla="*/ 2147483647 h 76"/>
                <a:gd name="T22" fmla="*/ 2147483647 w 64"/>
                <a:gd name="T23" fmla="*/ 2147483647 h 76"/>
                <a:gd name="T24" fmla="*/ 2147483647 w 64"/>
                <a:gd name="T25" fmla="*/ 0 h 76"/>
                <a:gd name="T26" fmla="*/ 2147483647 w 64"/>
                <a:gd name="T27" fmla="*/ 2147483647 h 76"/>
                <a:gd name="T28" fmla="*/ 2147483647 w 64"/>
                <a:gd name="T29" fmla="*/ 2147483647 h 76"/>
                <a:gd name="T30" fmla="*/ 2147483647 w 64"/>
                <a:gd name="T31" fmla="*/ 2147483647 h 76"/>
                <a:gd name="T32" fmla="*/ 2147483647 w 64"/>
                <a:gd name="T33" fmla="*/ 2147483647 h 76"/>
                <a:gd name="T34" fmla="*/ 2147483647 w 64"/>
                <a:gd name="T35" fmla="*/ 2147483647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4"/>
                <a:gd name="T55" fmla="*/ 0 h 76"/>
                <a:gd name="T56" fmla="*/ 64 w 64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4" h="76">
                  <a:moveTo>
                    <a:pt x="64" y="55"/>
                  </a:moveTo>
                  <a:cubicBezTo>
                    <a:pt x="56" y="57"/>
                    <a:pt x="52" y="46"/>
                    <a:pt x="46" y="43"/>
                  </a:cubicBezTo>
                  <a:cubicBezTo>
                    <a:pt x="43" y="42"/>
                    <a:pt x="37" y="44"/>
                    <a:pt x="33" y="45"/>
                  </a:cubicBezTo>
                  <a:cubicBezTo>
                    <a:pt x="28" y="47"/>
                    <a:pt x="23" y="51"/>
                    <a:pt x="20" y="55"/>
                  </a:cubicBezTo>
                  <a:cubicBezTo>
                    <a:pt x="17" y="58"/>
                    <a:pt x="13" y="60"/>
                    <a:pt x="11" y="64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4" y="73"/>
                    <a:pt x="2" y="76"/>
                    <a:pt x="0" y="76"/>
                  </a:cubicBezTo>
                  <a:cubicBezTo>
                    <a:pt x="1" y="71"/>
                    <a:pt x="3" y="65"/>
                    <a:pt x="6" y="62"/>
                  </a:cubicBezTo>
                  <a:cubicBezTo>
                    <a:pt x="8" y="59"/>
                    <a:pt x="14" y="53"/>
                    <a:pt x="17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6" y="50"/>
                    <a:pt x="17" y="44"/>
                    <a:pt x="16" y="41"/>
                  </a:cubicBezTo>
                  <a:cubicBezTo>
                    <a:pt x="16" y="36"/>
                    <a:pt x="15" y="32"/>
                    <a:pt x="18" y="28"/>
                  </a:cubicBezTo>
                  <a:cubicBezTo>
                    <a:pt x="22" y="20"/>
                    <a:pt x="21" y="9"/>
                    <a:pt x="22" y="0"/>
                  </a:cubicBezTo>
                  <a:cubicBezTo>
                    <a:pt x="26" y="5"/>
                    <a:pt x="26" y="14"/>
                    <a:pt x="31" y="17"/>
                  </a:cubicBezTo>
                  <a:cubicBezTo>
                    <a:pt x="31" y="16"/>
                    <a:pt x="32" y="15"/>
                    <a:pt x="32" y="15"/>
                  </a:cubicBezTo>
                  <a:cubicBezTo>
                    <a:pt x="35" y="16"/>
                    <a:pt x="40" y="18"/>
                    <a:pt x="41" y="21"/>
                  </a:cubicBezTo>
                  <a:cubicBezTo>
                    <a:pt x="43" y="26"/>
                    <a:pt x="43" y="29"/>
                    <a:pt x="46" y="32"/>
                  </a:cubicBezTo>
                  <a:cubicBezTo>
                    <a:pt x="53" y="39"/>
                    <a:pt x="61" y="45"/>
                    <a:pt x="64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0" name="Freeform 6236"/>
            <p:cNvSpPr>
              <a:spLocks noChangeArrowheads="1"/>
            </p:cNvSpPr>
            <p:nvPr/>
          </p:nvSpPr>
          <p:spPr bwMode="auto">
            <a:xfrm>
              <a:off x="331788" y="673100"/>
              <a:ext cx="47625" cy="103188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0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2147483647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2147483647 w 36"/>
                <a:gd name="T33" fmla="*/ 2147483647 h 80"/>
                <a:gd name="T34" fmla="*/ 2147483647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80"/>
                <a:gd name="T68" fmla="*/ 36 w 36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80">
                  <a:moveTo>
                    <a:pt x="5" y="63"/>
                  </a:moveTo>
                  <a:cubicBezTo>
                    <a:pt x="5" y="61"/>
                    <a:pt x="7" y="58"/>
                    <a:pt x="8" y="57"/>
                  </a:cubicBezTo>
                  <a:cubicBezTo>
                    <a:pt x="8" y="55"/>
                    <a:pt x="7" y="54"/>
                    <a:pt x="7" y="52"/>
                  </a:cubicBezTo>
                  <a:cubicBezTo>
                    <a:pt x="8" y="47"/>
                    <a:pt x="9" y="43"/>
                    <a:pt x="7" y="38"/>
                  </a:cubicBezTo>
                  <a:cubicBezTo>
                    <a:pt x="5" y="33"/>
                    <a:pt x="2" y="28"/>
                    <a:pt x="1" y="23"/>
                  </a:cubicBezTo>
                  <a:cubicBezTo>
                    <a:pt x="1" y="15"/>
                    <a:pt x="7" y="12"/>
                    <a:pt x="11" y="7"/>
                  </a:cubicBezTo>
                  <a:cubicBezTo>
                    <a:pt x="12" y="5"/>
                    <a:pt x="15" y="0"/>
                    <a:pt x="17" y="0"/>
                  </a:cubicBezTo>
                  <a:cubicBezTo>
                    <a:pt x="19" y="0"/>
                    <a:pt x="21" y="4"/>
                    <a:pt x="21" y="5"/>
                  </a:cubicBezTo>
                  <a:cubicBezTo>
                    <a:pt x="19" y="9"/>
                    <a:pt x="15" y="11"/>
                    <a:pt x="13" y="14"/>
                  </a:cubicBezTo>
                  <a:cubicBezTo>
                    <a:pt x="11" y="17"/>
                    <a:pt x="10" y="22"/>
                    <a:pt x="11" y="26"/>
                  </a:cubicBezTo>
                  <a:cubicBezTo>
                    <a:pt x="13" y="39"/>
                    <a:pt x="27" y="31"/>
                    <a:pt x="36" y="29"/>
                  </a:cubicBezTo>
                  <a:cubicBezTo>
                    <a:pt x="36" y="32"/>
                    <a:pt x="25" y="36"/>
                    <a:pt x="22" y="38"/>
                  </a:cubicBezTo>
                  <a:cubicBezTo>
                    <a:pt x="22" y="39"/>
                    <a:pt x="23" y="39"/>
                    <a:pt x="24" y="40"/>
                  </a:cubicBezTo>
                  <a:cubicBezTo>
                    <a:pt x="25" y="40"/>
                    <a:pt x="18" y="45"/>
                    <a:pt x="18" y="46"/>
                  </a:cubicBezTo>
                  <a:cubicBezTo>
                    <a:pt x="16" y="49"/>
                    <a:pt x="16" y="54"/>
                    <a:pt x="15" y="57"/>
                  </a:cubicBezTo>
                  <a:cubicBezTo>
                    <a:pt x="14" y="60"/>
                    <a:pt x="12" y="63"/>
                    <a:pt x="13" y="66"/>
                  </a:cubicBezTo>
                  <a:cubicBezTo>
                    <a:pt x="14" y="67"/>
                    <a:pt x="16" y="67"/>
                    <a:pt x="16" y="68"/>
                  </a:cubicBezTo>
                  <a:cubicBezTo>
                    <a:pt x="16" y="70"/>
                    <a:pt x="13" y="69"/>
                    <a:pt x="12" y="71"/>
                  </a:cubicBezTo>
                  <a:cubicBezTo>
                    <a:pt x="9" y="75"/>
                    <a:pt x="24" y="71"/>
                    <a:pt x="27" y="71"/>
                  </a:cubicBezTo>
                  <a:cubicBezTo>
                    <a:pt x="25" y="77"/>
                    <a:pt x="16" y="80"/>
                    <a:pt x="10" y="79"/>
                  </a:cubicBezTo>
                  <a:cubicBezTo>
                    <a:pt x="7" y="79"/>
                    <a:pt x="5" y="77"/>
                    <a:pt x="3" y="74"/>
                  </a:cubicBezTo>
                  <a:cubicBezTo>
                    <a:pt x="0" y="69"/>
                    <a:pt x="2" y="67"/>
                    <a:pt x="5" y="6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1" name="Freeform 6237"/>
            <p:cNvSpPr>
              <a:spLocks noChangeArrowheads="1"/>
            </p:cNvSpPr>
            <p:nvPr/>
          </p:nvSpPr>
          <p:spPr bwMode="auto">
            <a:xfrm>
              <a:off x="474663" y="577850"/>
              <a:ext cx="158750" cy="71438"/>
            </a:xfrm>
            <a:custGeom>
              <a:avLst/>
              <a:gdLst>
                <a:gd name="T0" fmla="*/ 2147483647 w 123"/>
                <a:gd name="T1" fmla="*/ 2147483647 h 55"/>
                <a:gd name="T2" fmla="*/ 2147483647 w 123"/>
                <a:gd name="T3" fmla="*/ 2147483647 h 55"/>
                <a:gd name="T4" fmla="*/ 2147483647 w 123"/>
                <a:gd name="T5" fmla="*/ 2147483647 h 55"/>
                <a:gd name="T6" fmla="*/ 2147483647 w 123"/>
                <a:gd name="T7" fmla="*/ 2147483647 h 55"/>
                <a:gd name="T8" fmla="*/ 2147483647 w 123"/>
                <a:gd name="T9" fmla="*/ 2147483647 h 55"/>
                <a:gd name="T10" fmla="*/ 2147483647 w 123"/>
                <a:gd name="T11" fmla="*/ 2147483647 h 55"/>
                <a:gd name="T12" fmla="*/ 2147483647 w 123"/>
                <a:gd name="T13" fmla="*/ 2147483647 h 55"/>
                <a:gd name="T14" fmla="*/ 2147483647 w 123"/>
                <a:gd name="T15" fmla="*/ 2147483647 h 55"/>
                <a:gd name="T16" fmla="*/ 2147483647 w 123"/>
                <a:gd name="T17" fmla="*/ 2147483647 h 55"/>
                <a:gd name="T18" fmla="*/ 2147483647 w 123"/>
                <a:gd name="T19" fmla="*/ 2147483647 h 55"/>
                <a:gd name="T20" fmla="*/ 2147483647 w 123"/>
                <a:gd name="T21" fmla="*/ 2147483647 h 55"/>
                <a:gd name="T22" fmla="*/ 2147483647 w 123"/>
                <a:gd name="T23" fmla="*/ 0 h 55"/>
                <a:gd name="T24" fmla="*/ 2147483647 w 123"/>
                <a:gd name="T25" fmla="*/ 2147483647 h 55"/>
                <a:gd name="T26" fmla="*/ 2147483647 w 123"/>
                <a:gd name="T27" fmla="*/ 2147483647 h 55"/>
                <a:gd name="T28" fmla="*/ 2147483647 w 123"/>
                <a:gd name="T29" fmla="*/ 2147483647 h 55"/>
                <a:gd name="T30" fmla="*/ 2147483647 w 123"/>
                <a:gd name="T31" fmla="*/ 2147483647 h 55"/>
                <a:gd name="T32" fmla="*/ 2147483647 w 123"/>
                <a:gd name="T33" fmla="*/ 2147483647 h 55"/>
                <a:gd name="T34" fmla="*/ 2147483647 w 123"/>
                <a:gd name="T35" fmla="*/ 2147483647 h 55"/>
                <a:gd name="T36" fmla="*/ 2147483647 w 123"/>
                <a:gd name="T37" fmla="*/ 2147483647 h 55"/>
                <a:gd name="T38" fmla="*/ 2147483647 w 123"/>
                <a:gd name="T39" fmla="*/ 2147483647 h 55"/>
                <a:gd name="T40" fmla="*/ 2147483647 w 123"/>
                <a:gd name="T41" fmla="*/ 2147483647 h 55"/>
                <a:gd name="T42" fmla="*/ 2147483647 w 123"/>
                <a:gd name="T43" fmla="*/ 2147483647 h 55"/>
                <a:gd name="T44" fmla="*/ 2147483647 w 123"/>
                <a:gd name="T45" fmla="*/ 2147483647 h 55"/>
                <a:gd name="T46" fmla="*/ 2147483647 w 123"/>
                <a:gd name="T47" fmla="*/ 2147483647 h 55"/>
                <a:gd name="T48" fmla="*/ 2147483647 w 123"/>
                <a:gd name="T49" fmla="*/ 2147483647 h 55"/>
                <a:gd name="T50" fmla="*/ 2147483647 w 123"/>
                <a:gd name="T51" fmla="*/ 2147483647 h 55"/>
                <a:gd name="T52" fmla="*/ 2147483647 w 123"/>
                <a:gd name="T53" fmla="*/ 2147483647 h 55"/>
                <a:gd name="T54" fmla="*/ 2147483647 w 123"/>
                <a:gd name="T55" fmla="*/ 2147483647 h 55"/>
                <a:gd name="T56" fmla="*/ 2147483647 w 123"/>
                <a:gd name="T57" fmla="*/ 2147483647 h 55"/>
                <a:gd name="T58" fmla="*/ 2147483647 w 123"/>
                <a:gd name="T59" fmla="*/ 2147483647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3"/>
                <a:gd name="T91" fmla="*/ 0 h 55"/>
                <a:gd name="T92" fmla="*/ 123 w 123"/>
                <a:gd name="T93" fmla="*/ 55 h 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3" h="55">
                  <a:moveTo>
                    <a:pt x="102" y="44"/>
                  </a:moveTo>
                  <a:cubicBezTo>
                    <a:pt x="95" y="42"/>
                    <a:pt x="91" y="37"/>
                    <a:pt x="84" y="34"/>
                  </a:cubicBezTo>
                  <a:cubicBezTo>
                    <a:pt x="78" y="32"/>
                    <a:pt x="71" y="33"/>
                    <a:pt x="65" y="33"/>
                  </a:cubicBezTo>
                  <a:cubicBezTo>
                    <a:pt x="58" y="34"/>
                    <a:pt x="51" y="33"/>
                    <a:pt x="43" y="34"/>
                  </a:cubicBezTo>
                  <a:cubicBezTo>
                    <a:pt x="36" y="35"/>
                    <a:pt x="28" y="34"/>
                    <a:pt x="21" y="33"/>
                  </a:cubicBezTo>
                  <a:cubicBezTo>
                    <a:pt x="17" y="32"/>
                    <a:pt x="3" y="30"/>
                    <a:pt x="1" y="26"/>
                  </a:cubicBezTo>
                  <a:cubicBezTo>
                    <a:pt x="0" y="26"/>
                    <a:pt x="8" y="25"/>
                    <a:pt x="8" y="25"/>
                  </a:cubicBezTo>
                  <a:cubicBezTo>
                    <a:pt x="11" y="25"/>
                    <a:pt x="13" y="25"/>
                    <a:pt x="15" y="23"/>
                  </a:cubicBezTo>
                  <a:cubicBezTo>
                    <a:pt x="18" y="22"/>
                    <a:pt x="21" y="22"/>
                    <a:pt x="23" y="21"/>
                  </a:cubicBezTo>
                  <a:cubicBezTo>
                    <a:pt x="26" y="19"/>
                    <a:pt x="28" y="17"/>
                    <a:pt x="30" y="14"/>
                  </a:cubicBezTo>
                  <a:cubicBezTo>
                    <a:pt x="32" y="11"/>
                    <a:pt x="36" y="8"/>
                    <a:pt x="40" y="6"/>
                  </a:cubicBezTo>
                  <a:cubicBezTo>
                    <a:pt x="42" y="4"/>
                    <a:pt x="44" y="1"/>
                    <a:pt x="46" y="0"/>
                  </a:cubicBezTo>
                  <a:cubicBezTo>
                    <a:pt x="48" y="5"/>
                    <a:pt x="45" y="10"/>
                    <a:pt x="47" y="15"/>
                  </a:cubicBezTo>
                  <a:cubicBezTo>
                    <a:pt x="49" y="14"/>
                    <a:pt x="49" y="12"/>
                    <a:pt x="51" y="11"/>
                  </a:cubicBezTo>
                  <a:cubicBezTo>
                    <a:pt x="53" y="10"/>
                    <a:pt x="54" y="13"/>
                    <a:pt x="55" y="15"/>
                  </a:cubicBezTo>
                  <a:cubicBezTo>
                    <a:pt x="55" y="17"/>
                    <a:pt x="55" y="19"/>
                    <a:pt x="57" y="20"/>
                  </a:cubicBezTo>
                  <a:cubicBezTo>
                    <a:pt x="59" y="22"/>
                    <a:pt x="59" y="21"/>
                    <a:pt x="60" y="19"/>
                  </a:cubicBezTo>
                  <a:cubicBezTo>
                    <a:pt x="62" y="18"/>
                    <a:pt x="61" y="17"/>
                    <a:pt x="63" y="17"/>
                  </a:cubicBezTo>
                  <a:cubicBezTo>
                    <a:pt x="65" y="18"/>
                    <a:pt x="65" y="21"/>
                    <a:pt x="68" y="21"/>
                  </a:cubicBezTo>
                  <a:cubicBezTo>
                    <a:pt x="71" y="20"/>
                    <a:pt x="71" y="15"/>
                    <a:pt x="75" y="15"/>
                  </a:cubicBezTo>
                  <a:cubicBezTo>
                    <a:pt x="82" y="14"/>
                    <a:pt x="86" y="22"/>
                    <a:pt x="90" y="25"/>
                  </a:cubicBezTo>
                  <a:cubicBezTo>
                    <a:pt x="95" y="29"/>
                    <a:pt x="102" y="21"/>
                    <a:pt x="105" y="26"/>
                  </a:cubicBezTo>
                  <a:cubicBezTo>
                    <a:pt x="107" y="26"/>
                    <a:pt x="108" y="23"/>
                    <a:pt x="110" y="23"/>
                  </a:cubicBezTo>
                  <a:cubicBezTo>
                    <a:pt x="113" y="23"/>
                    <a:pt x="114" y="26"/>
                    <a:pt x="116" y="26"/>
                  </a:cubicBezTo>
                  <a:cubicBezTo>
                    <a:pt x="116" y="26"/>
                    <a:pt x="117" y="26"/>
                    <a:pt x="117" y="27"/>
                  </a:cubicBezTo>
                  <a:cubicBezTo>
                    <a:pt x="119" y="26"/>
                    <a:pt x="119" y="23"/>
                    <a:pt x="120" y="22"/>
                  </a:cubicBezTo>
                  <a:cubicBezTo>
                    <a:pt x="119" y="23"/>
                    <a:pt x="120" y="33"/>
                    <a:pt x="120" y="35"/>
                  </a:cubicBezTo>
                  <a:cubicBezTo>
                    <a:pt x="120" y="37"/>
                    <a:pt x="120" y="39"/>
                    <a:pt x="121" y="41"/>
                  </a:cubicBezTo>
                  <a:cubicBezTo>
                    <a:pt x="121" y="43"/>
                    <a:pt x="123" y="44"/>
                    <a:pt x="123" y="46"/>
                  </a:cubicBezTo>
                  <a:cubicBezTo>
                    <a:pt x="122" y="55"/>
                    <a:pt x="106" y="45"/>
                    <a:pt x="102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2" name="Freeform 6238"/>
            <p:cNvSpPr>
              <a:spLocks noChangeArrowheads="1"/>
            </p:cNvSpPr>
            <p:nvPr/>
          </p:nvSpPr>
          <p:spPr bwMode="auto">
            <a:xfrm>
              <a:off x="463550" y="488950"/>
              <a:ext cx="104775" cy="87313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2147483647 w 81"/>
                <a:gd name="T21" fmla="*/ 2147483647 h 67"/>
                <a:gd name="T22" fmla="*/ 2147483647 w 81"/>
                <a:gd name="T23" fmla="*/ 2147483647 h 67"/>
                <a:gd name="T24" fmla="*/ 2147483647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67"/>
                <a:gd name="T89" fmla="*/ 81 w 81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67">
                  <a:moveTo>
                    <a:pt x="24" y="34"/>
                  </a:moveTo>
                  <a:cubicBezTo>
                    <a:pt x="22" y="38"/>
                    <a:pt x="21" y="42"/>
                    <a:pt x="18" y="45"/>
                  </a:cubicBezTo>
                  <a:cubicBezTo>
                    <a:pt x="17" y="43"/>
                    <a:pt x="19" y="40"/>
                    <a:pt x="18" y="38"/>
                  </a:cubicBezTo>
                  <a:cubicBezTo>
                    <a:pt x="14" y="40"/>
                    <a:pt x="11" y="47"/>
                    <a:pt x="9" y="50"/>
                  </a:cubicBezTo>
                  <a:cubicBezTo>
                    <a:pt x="6" y="56"/>
                    <a:pt x="3" y="61"/>
                    <a:pt x="1" y="67"/>
                  </a:cubicBezTo>
                  <a:cubicBezTo>
                    <a:pt x="0" y="63"/>
                    <a:pt x="1" y="57"/>
                    <a:pt x="1" y="53"/>
                  </a:cubicBezTo>
                  <a:cubicBezTo>
                    <a:pt x="1" y="49"/>
                    <a:pt x="4" y="45"/>
                    <a:pt x="5" y="42"/>
                  </a:cubicBezTo>
                  <a:cubicBezTo>
                    <a:pt x="7" y="38"/>
                    <a:pt x="8" y="35"/>
                    <a:pt x="9" y="32"/>
                  </a:cubicBezTo>
                  <a:cubicBezTo>
                    <a:pt x="10" y="30"/>
                    <a:pt x="19" y="15"/>
                    <a:pt x="20" y="15"/>
                  </a:cubicBezTo>
                  <a:cubicBezTo>
                    <a:pt x="23" y="18"/>
                    <a:pt x="27" y="7"/>
                    <a:pt x="32" y="7"/>
                  </a:cubicBezTo>
                  <a:cubicBezTo>
                    <a:pt x="35" y="7"/>
                    <a:pt x="37" y="10"/>
                    <a:pt x="40" y="9"/>
                  </a:cubicBezTo>
                  <a:cubicBezTo>
                    <a:pt x="43" y="7"/>
                    <a:pt x="42" y="4"/>
                    <a:pt x="45" y="3"/>
                  </a:cubicBezTo>
                  <a:cubicBezTo>
                    <a:pt x="51" y="0"/>
                    <a:pt x="60" y="7"/>
                    <a:pt x="65" y="9"/>
                  </a:cubicBezTo>
                  <a:cubicBezTo>
                    <a:pt x="70" y="11"/>
                    <a:pt x="76" y="14"/>
                    <a:pt x="81" y="14"/>
                  </a:cubicBezTo>
                  <a:cubicBezTo>
                    <a:pt x="77" y="14"/>
                    <a:pt x="76" y="15"/>
                    <a:pt x="73" y="17"/>
                  </a:cubicBezTo>
                  <a:cubicBezTo>
                    <a:pt x="70" y="18"/>
                    <a:pt x="69" y="17"/>
                    <a:pt x="66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2" y="16"/>
                    <a:pt x="62" y="17"/>
                    <a:pt x="61" y="17"/>
                  </a:cubicBezTo>
                  <a:cubicBezTo>
                    <a:pt x="58" y="18"/>
                    <a:pt x="57" y="15"/>
                    <a:pt x="55" y="16"/>
                  </a:cubicBezTo>
                  <a:cubicBezTo>
                    <a:pt x="53" y="17"/>
                    <a:pt x="53" y="20"/>
                    <a:pt x="52" y="22"/>
                  </a:cubicBezTo>
                  <a:cubicBezTo>
                    <a:pt x="51" y="21"/>
                    <a:pt x="51" y="19"/>
                    <a:pt x="50" y="18"/>
                  </a:cubicBezTo>
                  <a:cubicBezTo>
                    <a:pt x="48" y="19"/>
                    <a:pt x="47" y="22"/>
                    <a:pt x="47" y="24"/>
                  </a:cubicBezTo>
                  <a:cubicBezTo>
                    <a:pt x="47" y="24"/>
                    <a:pt x="46" y="24"/>
                    <a:pt x="45" y="24"/>
                  </a:cubicBezTo>
                  <a:cubicBezTo>
                    <a:pt x="41" y="28"/>
                    <a:pt x="47" y="37"/>
                    <a:pt x="42" y="41"/>
                  </a:cubicBezTo>
                  <a:cubicBezTo>
                    <a:pt x="40" y="36"/>
                    <a:pt x="43" y="19"/>
                    <a:pt x="35" y="20"/>
                  </a:cubicBezTo>
                  <a:cubicBezTo>
                    <a:pt x="32" y="20"/>
                    <a:pt x="31" y="23"/>
                    <a:pt x="29" y="25"/>
                  </a:cubicBezTo>
                  <a:cubicBezTo>
                    <a:pt x="27" y="27"/>
                    <a:pt x="26" y="31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3" name="Freeform 6239"/>
            <p:cNvSpPr>
              <a:spLocks noChangeArrowheads="1"/>
            </p:cNvSpPr>
            <p:nvPr/>
          </p:nvSpPr>
          <p:spPr bwMode="auto">
            <a:xfrm>
              <a:off x="328613" y="792163"/>
              <a:ext cx="150813" cy="163513"/>
            </a:xfrm>
            <a:custGeom>
              <a:avLst/>
              <a:gdLst>
                <a:gd name="T0" fmla="*/ 2147483647 w 117"/>
                <a:gd name="T1" fmla="*/ 2147483647 h 126"/>
                <a:gd name="T2" fmla="*/ 2147483647 w 117"/>
                <a:gd name="T3" fmla="*/ 2147483647 h 126"/>
                <a:gd name="T4" fmla="*/ 2147483647 w 117"/>
                <a:gd name="T5" fmla="*/ 2147483647 h 126"/>
                <a:gd name="T6" fmla="*/ 2147483647 w 117"/>
                <a:gd name="T7" fmla="*/ 2147483647 h 126"/>
                <a:gd name="T8" fmla="*/ 2147483647 w 117"/>
                <a:gd name="T9" fmla="*/ 2147483647 h 126"/>
                <a:gd name="T10" fmla="*/ 2147483647 w 117"/>
                <a:gd name="T11" fmla="*/ 2147483647 h 126"/>
                <a:gd name="T12" fmla="*/ 2147483647 w 117"/>
                <a:gd name="T13" fmla="*/ 2147483647 h 126"/>
                <a:gd name="T14" fmla="*/ 2147483647 w 117"/>
                <a:gd name="T15" fmla="*/ 2147483647 h 126"/>
                <a:gd name="T16" fmla="*/ 2147483647 w 117"/>
                <a:gd name="T17" fmla="*/ 2147483647 h 126"/>
                <a:gd name="T18" fmla="*/ 2147483647 w 117"/>
                <a:gd name="T19" fmla="*/ 2147483647 h 126"/>
                <a:gd name="T20" fmla="*/ 0 w 117"/>
                <a:gd name="T21" fmla="*/ 2147483647 h 126"/>
                <a:gd name="T22" fmla="*/ 2147483647 w 117"/>
                <a:gd name="T23" fmla="*/ 2147483647 h 126"/>
                <a:gd name="T24" fmla="*/ 2147483647 w 117"/>
                <a:gd name="T25" fmla="*/ 0 h 126"/>
                <a:gd name="T26" fmla="*/ 2147483647 w 117"/>
                <a:gd name="T27" fmla="*/ 2147483647 h 126"/>
                <a:gd name="T28" fmla="*/ 2147483647 w 117"/>
                <a:gd name="T29" fmla="*/ 2147483647 h 126"/>
                <a:gd name="T30" fmla="*/ 2147483647 w 117"/>
                <a:gd name="T31" fmla="*/ 2147483647 h 126"/>
                <a:gd name="T32" fmla="*/ 2147483647 w 117"/>
                <a:gd name="T33" fmla="*/ 2147483647 h 126"/>
                <a:gd name="T34" fmla="*/ 2147483647 w 117"/>
                <a:gd name="T35" fmla="*/ 2147483647 h 126"/>
                <a:gd name="T36" fmla="*/ 2147483647 w 117"/>
                <a:gd name="T37" fmla="*/ 2147483647 h 126"/>
                <a:gd name="T38" fmla="*/ 2147483647 w 117"/>
                <a:gd name="T39" fmla="*/ 2147483647 h 126"/>
                <a:gd name="T40" fmla="*/ 2147483647 w 117"/>
                <a:gd name="T41" fmla="*/ 2147483647 h 126"/>
                <a:gd name="T42" fmla="*/ 2147483647 w 117"/>
                <a:gd name="T43" fmla="*/ 2147483647 h 126"/>
                <a:gd name="T44" fmla="*/ 2147483647 w 117"/>
                <a:gd name="T45" fmla="*/ 2147483647 h 126"/>
                <a:gd name="T46" fmla="*/ 2147483647 w 117"/>
                <a:gd name="T47" fmla="*/ 2147483647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26"/>
                <a:gd name="T74" fmla="*/ 117 w 117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26">
                  <a:moveTo>
                    <a:pt x="88" y="109"/>
                  </a:moveTo>
                  <a:cubicBezTo>
                    <a:pt x="80" y="103"/>
                    <a:pt x="75" y="103"/>
                    <a:pt x="65" y="101"/>
                  </a:cubicBezTo>
                  <a:cubicBezTo>
                    <a:pt x="54" y="98"/>
                    <a:pt x="49" y="92"/>
                    <a:pt x="45" y="82"/>
                  </a:cubicBezTo>
                  <a:cubicBezTo>
                    <a:pt x="42" y="73"/>
                    <a:pt x="36" y="63"/>
                    <a:pt x="30" y="55"/>
                  </a:cubicBezTo>
                  <a:cubicBezTo>
                    <a:pt x="28" y="53"/>
                    <a:pt x="26" y="51"/>
                    <a:pt x="24" y="49"/>
                  </a:cubicBezTo>
                  <a:cubicBezTo>
                    <a:pt x="21" y="47"/>
                    <a:pt x="19" y="44"/>
                    <a:pt x="16" y="42"/>
                  </a:cubicBezTo>
                  <a:cubicBezTo>
                    <a:pt x="13" y="40"/>
                    <a:pt x="9" y="39"/>
                    <a:pt x="6" y="37"/>
                  </a:cubicBezTo>
                  <a:cubicBezTo>
                    <a:pt x="5" y="37"/>
                    <a:pt x="1" y="36"/>
                    <a:pt x="1" y="33"/>
                  </a:cubicBezTo>
                  <a:cubicBezTo>
                    <a:pt x="1" y="31"/>
                    <a:pt x="6" y="30"/>
                    <a:pt x="8" y="29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3"/>
                    <a:pt x="1" y="20"/>
                    <a:pt x="0" y="18"/>
                  </a:cubicBezTo>
                  <a:cubicBezTo>
                    <a:pt x="0" y="13"/>
                    <a:pt x="7" y="8"/>
                    <a:pt x="7" y="14"/>
                  </a:cubicBezTo>
                  <a:cubicBezTo>
                    <a:pt x="12" y="13"/>
                    <a:pt x="12" y="4"/>
                    <a:pt x="11" y="0"/>
                  </a:cubicBezTo>
                  <a:cubicBezTo>
                    <a:pt x="17" y="4"/>
                    <a:pt x="18" y="12"/>
                    <a:pt x="20" y="18"/>
                  </a:cubicBezTo>
                  <a:cubicBezTo>
                    <a:pt x="22" y="22"/>
                    <a:pt x="27" y="22"/>
                    <a:pt x="31" y="22"/>
                  </a:cubicBezTo>
                  <a:cubicBezTo>
                    <a:pt x="32" y="24"/>
                    <a:pt x="30" y="26"/>
                    <a:pt x="30" y="28"/>
                  </a:cubicBezTo>
                  <a:cubicBezTo>
                    <a:pt x="30" y="30"/>
                    <a:pt x="32" y="32"/>
                    <a:pt x="31" y="34"/>
                  </a:cubicBezTo>
                  <a:cubicBezTo>
                    <a:pt x="31" y="39"/>
                    <a:pt x="30" y="43"/>
                    <a:pt x="32" y="47"/>
                  </a:cubicBezTo>
                  <a:cubicBezTo>
                    <a:pt x="37" y="57"/>
                    <a:pt x="48" y="62"/>
                    <a:pt x="53" y="71"/>
                  </a:cubicBezTo>
                  <a:cubicBezTo>
                    <a:pt x="60" y="84"/>
                    <a:pt x="63" y="96"/>
                    <a:pt x="79" y="100"/>
                  </a:cubicBezTo>
                  <a:cubicBezTo>
                    <a:pt x="85" y="102"/>
                    <a:pt x="89" y="101"/>
                    <a:pt x="94" y="104"/>
                  </a:cubicBezTo>
                  <a:cubicBezTo>
                    <a:pt x="97" y="107"/>
                    <a:pt x="100" y="110"/>
                    <a:pt x="103" y="112"/>
                  </a:cubicBezTo>
                  <a:cubicBezTo>
                    <a:pt x="107" y="115"/>
                    <a:pt x="112" y="117"/>
                    <a:pt x="117" y="118"/>
                  </a:cubicBezTo>
                  <a:cubicBezTo>
                    <a:pt x="105" y="126"/>
                    <a:pt x="97" y="115"/>
                    <a:pt x="88" y="10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4" name="Freeform 6240"/>
            <p:cNvSpPr>
              <a:spLocks noChangeArrowheads="1"/>
            </p:cNvSpPr>
            <p:nvPr/>
          </p:nvSpPr>
          <p:spPr bwMode="auto">
            <a:xfrm>
              <a:off x="669925" y="573088"/>
              <a:ext cx="111125" cy="195263"/>
            </a:xfrm>
            <a:custGeom>
              <a:avLst/>
              <a:gdLst>
                <a:gd name="T0" fmla="*/ 2147483647 w 86"/>
                <a:gd name="T1" fmla="*/ 2147483647 h 150"/>
                <a:gd name="T2" fmla="*/ 2147483647 w 86"/>
                <a:gd name="T3" fmla="*/ 2147483647 h 150"/>
                <a:gd name="T4" fmla="*/ 2147483647 w 86"/>
                <a:gd name="T5" fmla="*/ 2147483647 h 150"/>
                <a:gd name="T6" fmla="*/ 2147483647 w 86"/>
                <a:gd name="T7" fmla="*/ 2147483647 h 150"/>
                <a:gd name="T8" fmla="*/ 2147483647 w 86"/>
                <a:gd name="T9" fmla="*/ 2147483647 h 150"/>
                <a:gd name="T10" fmla="*/ 2147483647 w 86"/>
                <a:gd name="T11" fmla="*/ 2147483647 h 150"/>
                <a:gd name="T12" fmla="*/ 2147483647 w 86"/>
                <a:gd name="T13" fmla="*/ 2147483647 h 150"/>
                <a:gd name="T14" fmla="*/ 2147483647 w 86"/>
                <a:gd name="T15" fmla="*/ 2147483647 h 150"/>
                <a:gd name="T16" fmla="*/ 2147483647 w 86"/>
                <a:gd name="T17" fmla="*/ 2147483647 h 150"/>
                <a:gd name="T18" fmla="*/ 2147483647 w 86"/>
                <a:gd name="T19" fmla="*/ 0 h 150"/>
                <a:gd name="T20" fmla="*/ 2147483647 w 86"/>
                <a:gd name="T21" fmla="*/ 2147483647 h 150"/>
                <a:gd name="T22" fmla="*/ 2147483647 w 86"/>
                <a:gd name="T23" fmla="*/ 2147483647 h 150"/>
                <a:gd name="T24" fmla="*/ 2147483647 w 86"/>
                <a:gd name="T25" fmla="*/ 2147483647 h 150"/>
                <a:gd name="T26" fmla="*/ 2147483647 w 86"/>
                <a:gd name="T27" fmla="*/ 2147483647 h 150"/>
                <a:gd name="T28" fmla="*/ 2147483647 w 86"/>
                <a:gd name="T29" fmla="*/ 2147483647 h 150"/>
                <a:gd name="T30" fmla="*/ 2147483647 w 86"/>
                <a:gd name="T31" fmla="*/ 2147483647 h 150"/>
                <a:gd name="T32" fmla="*/ 2147483647 w 86"/>
                <a:gd name="T33" fmla="*/ 2147483647 h 150"/>
                <a:gd name="T34" fmla="*/ 2147483647 w 86"/>
                <a:gd name="T35" fmla="*/ 2147483647 h 150"/>
                <a:gd name="T36" fmla="*/ 2147483647 w 86"/>
                <a:gd name="T37" fmla="*/ 2147483647 h 150"/>
                <a:gd name="T38" fmla="*/ 2147483647 w 86"/>
                <a:gd name="T39" fmla="*/ 2147483647 h 150"/>
                <a:gd name="T40" fmla="*/ 2147483647 w 86"/>
                <a:gd name="T41" fmla="*/ 2147483647 h 150"/>
                <a:gd name="T42" fmla="*/ 2147483647 w 86"/>
                <a:gd name="T43" fmla="*/ 2147483647 h 150"/>
                <a:gd name="T44" fmla="*/ 2147483647 w 86"/>
                <a:gd name="T45" fmla="*/ 2147483647 h 150"/>
                <a:gd name="T46" fmla="*/ 2147483647 w 86"/>
                <a:gd name="T47" fmla="*/ 2147483647 h 150"/>
                <a:gd name="T48" fmla="*/ 2147483647 w 86"/>
                <a:gd name="T49" fmla="*/ 2147483647 h 150"/>
                <a:gd name="T50" fmla="*/ 2147483647 w 86"/>
                <a:gd name="T51" fmla="*/ 2147483647 h 150"/>
                <a:gd name="T52" fmla="*/ 2147483647 w 86"/>
                <a:gd name="T53" fmla="*/ 2147483647 h 150"/>
                <a:gd name="T54" fmla="*/ 2147483647 w 86"/>
                <a:gd name="T55" fmla="*/ 2147483647 h 150"/>
                <a:gd name="T56" fmla="*/ 2147483647 w 86"/>
                <a:gd name="T57" fmla="*/ 2147483647 h 150"/>
                <a:gd name="T58" fmla="*/ 2147483647 w 86"/>
                <a:gd name="T59" fmla="*/ 2147483647 h 150"/>
                <a:gd name="T60" fmla="*/ 2147483647 w 86"/>
                <a:gd name="T61" fmla="*/ 2147483647 h 150"/>
                <a:gd name="T62" fmla="*/ 2147483647 w 86"/>
                <a:gd name="T63" fmla="*/ 2147483647 h 150"/>
                <a:gd name="T64" fmla="*/ 2147483647 w 86"/>
                <a:gd name="T65" fmla="*/ 2147483647 h 150"/>
                <a:gd name="T66" fmla="*/ 2147483647 w 86"/>
                <a:gd name="T67" fmla="*/ 2147483647 h 150"/>
                <a:gd name="T68" fmla="*/ 2147483647 w 86"/>
                <a:gd name="T69" fmla="*/ 2147483647 h 150"/>
                <a:gd name="T70" fmla="*/ 2147483647 w 86"/>
                <a:gd name="T71" fmla="*/ 2147483647 h 150"/>
                <a:gd name="T72" fmla="*/ 2147483647 w 86"/>
                <a:gd name="T73" fmla="*/ 2147483647 h 150"/>
                <a:gd name="T74" fmla="*/ 2147483647 w 86"/>
                <a:gd name="T75" fmla="*/ 2147483647 h 150"/>
                <a:gd name="T76" fmla="*/ 2147483647 w 86"/>
                <a:gd name="T77" fmla="*/ 2147483647 h 150"/>
                <a:gd name="T78" fmla="*/ 2147483647 w 86"/>
                <a:gd name="T79" fmla="*/ 2147483647 h 150"/>
                <a:gd name="T80" fmla="*/ 2147483647 w 86"/>
                <a:gd name="T81" fmla="*/ 2147483647 h 150"/>
                <a:gd name="T82" fmla="*/ 2147483647 w 86"/>
                <a:gd name="T83" fmla="*/ 2147483647 h 150"/>
                <a:gd name="T84" fmla="*/ 2147483647 w 86"/>
                <a:gd name="T85" fmla="*/ 214748364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50"/>
                <a:gd name="T131" fmla="*/ 86 w 86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50">
                  <a:moveTo>
                    <a:pt x="72" y="128"/>
                  </a:moveTo>
                  <a:cubicBezTo>
                    <a:pt x="76" y="117"/>
                    <a:pt x="79" y="109"/>
                    <a:pt x="81" y="97"/>
                  </a:cubicBezTo>
                  <a:cubicBezTo>
                    <a:pt x="82" y="91"/>
                    <a:pt x="86" y="86"/>
                    <a:pt x="85" y="80"/>
                  </a:cubicBezTo>
                  <a:cubicBezTo>
                    <a:pt x="84" y="75"/>
                    <a:pt x="78" y="72"/>
                    <a:pt x="75" y="67"/>
                  </a:cubicBezTo>
                  <a:cubicBezTo>
                    <a:pt x="73" y="62"/>
                    <a:pt x="74" y="56"/>
                    <a:pt x="72" y="51"/>
                  </a:cubicBezTo>
                  <a:cubicBezTo>
                    <a:pt x="71" y="44"/>
                    <a:pt x="68" y="42"/>
                    <a:pt x="65" y="37"/>
                  </a:cubicBezTo>
                  <a:cubicBezTo>
                    <a:pt x="63" y="33"/>
                    <a:pt x="62" y="30"/>
                    <a:pt x="62" y="25"/>
                  </a:cubicBezTo>
                  <a:cubicBezTo>
                    <a:pt x="62" y="29"/>
                    <a:pt x="52" y="24"/>
                    <a:pt x="51" y="23"/>
                  </a:cubicBezTo>
                  <a:cubicBezTo>
                    <a:pt x="48" y="21"/>
                    <a:pt x="46" y="17"/>
                    <a:pt x="43" y="14"/>
                  </a:cubicBezTo>
                  <a:cubicBezTo>
                    <a:pt x="38" y="7"/>
                    <a:pt x="26" y="0"/>
                    <a:pt x="18" y="0"/>
                  </a:cubicBezTo>
                  <a:cubicBezTo>
                    <a:pt x="15" y="0"/>
                    <a:pt x="15" y="2"/>
                    <a:pt x="13" y="4"/>
                  </a:cubicBezTo>
                  <a:cubicBezTo>
                    <a:pt x="10" y="7"/>
                    <a:pt x="0" y="10"/>
                    <a:pt x="1" y="16"/>
                  </a:cubicBezTo>
                  <a:cubicBezTo>
                    <a:pt x="8" y="15"/>
                    <a:pt x="15" y="8"/>
                    <a:pt x="22" y="9"/>
                  </a:cubicBezTo>
                  <a:cubicBezTo>
                    <a:pt x="22" y="11"/>
                    <a:pt x="20" y="12"/>
                    <a:pt x="23" y="13"/>
                  </a:cubicBezTo>
                  <a:cubicBezTo>
                    <a:pt x="25" y="15"/>
                    <a:pt x="29" y="12"/>
                    <a:pt x="31" y="15"/>
                  </a:cubicBezTo>
                  <a:cubicBezTo>
                    <a:pt x="32" y="16"/>
                    <a:pt x="31" y="18"/>
                    <a:pt x="32" y="19"/>
                  </a:cubicBezTo>
                  <a:cubicBezTo>
                    <a:pt x="32" y="21"/>
                    <a:pt x="35" y="21"/>
                    <a:pt x="36" y="22"/>
                  </a:cubicBezTo>
                  <a:cubicBezTo>
                    <a:pt x="36" y="24"/>
                    <a:pt x="26" y="27"/>
                    <a:pt x="30" y="29"/>
                  </a:cubicBezTo>
                  <a:cubicBezTo>
                    <a:pt x="28" y="31"/>
                    <a:pt x="27" y="33"/>
                    <a:pt x="25" y="35"/>
                  </a:cubicBezTo>
                  <a:cubicBezTo>
                    <a:pt x="22" y="38"/>
                    <a:pt x="19" y="40"/>
                    <a:pt x="17" y="43"/>
                  </a:cubicBezTo>
                  <a:cubicBezTo>
                    <a:pt x="22" y="41"/>
                    <a:pt x="26" y="38"/>
                    <a:pt x="31" y="35"/>
                  </a:cubicBezTo>
                  <a:cubicBezTo>
                    <a:pt x="34" y="34"/>
                    <a:pt x="37" y="32"/>
                    <a:pt x="41" y="31"/>
                  </a:cubicBezTo>
                  <a:cubicBezTo>
                    <a:pt x="44" y="31"/>
                    <a:pt x="47" y="32"/>
                    <a:pt x="50" y="32"/>
                  </a:cubicBezTo>
                  <a:cubicBezTo>
                    <a:pt x="48" y="38"/>
                    <a:pt x="53" y="36"/>
                    <a:pt x="55" y="39"/>
                  </a:cubicBezTo>
                  <a:cubicBezTo>
                    <a:pt x="58" y="42"/>
                    <a:pt x="53" y="47"/>
                    <a:pt x="59" y="49"/>
                  </a:cubicBezTo>
                  <a:cubicBezTo>
                    <a:pt x="58" y="52"/>
                    <a:pt x="57" y="56"/>
                    <a:pt x="59" y="58"/>
                  </a:cubicBezTo>
                  <a:cubicBezTo>
                    <a:pt x="60" y="60"/>
                    <a:pt x="62" y="61"/>
                    <a:pt x="62" y="63"/>
                  </a:cubicBezTo>
                  <a:cubicBezTo>
                    <a:pt x="62" y="65"/>
                    <a:pt x="58" y="66"/>
                    <a:pt x="59" y="69"/>
                  </a:cubicBezTo>
                  <a:cubicBezTo>
                    <a:pt x="60" y="70"/>
                    <a:pt x="65" y="72"/>
                    <a:pt x="65" y="72"/>
                  </a:cubicBezTo>
                  <a:cubicBezTo>
                    <a:pt x="64" y="74"/>
                    <a:pt x="60" y="73"/>
                    <a:pt x="60" y="76"/>
                  </a:cubicBezTo>
                  <a:cubicBezTo>
                    <a:pt x="56" y="76"/>
                    <a:pt x="50" y="80"/>
                    <a:pt x="48" y="84"/>
                  </a:cubicBezTo>
                  <a:cubicBezTo>
                    <a:pt x="55" y="81"/>
                    <a:pt x="63" y="80"/>
                    <a:pt x="70" y="82"/>
                  </a:cubicBezTo>
                  <a:cubicBezTo>
                    <a:pt x="75" y="84"/>
                    <a:pt x="72" y="85"/>
                    <a:pt x="71" y="89"/>
                  </a:cubicBezTo>
                  <a:cubicBezTo>
                    <a:pt x="69" y="92"/>
                    <a:pt x="72" y="93"/>
                    <a:pt x="73" y="96"/>
                  </a:cubicBezTo>
                  <a:cubicBezTo>
                    <a:pt x="74" y="99"/>
                    <a:pt x="72" y="102"/>
                    <a:pt x="70" y="105"/>
                  </a:cubicBezTo>
                  <a:cubicBezTo>
                    <a:pt x="67" y="110"/>
                    <a:pt x="65" y="113"/>
                    <a:pt x="67" y="119"/>
                  </a:cubicBezTo>
                  <a:cubicBezTo>
                    <a:pt x="65" y="121"/>
                    <a:pt x="61" y="123"/>
                    <a:pt x="62" y="126"/>
                  </a:cubicBezTo>
                  <a:cubicBezTo>
                    <a:pt x="62" y="129"/>
                    <a:pt x="65" y="128"/>
                    <a:pt x="67" y="127"/>
                  </a:cubicBezTo>
                  <a:cubicBezTo>
                    <a:pt x="63" y="131"/>
                    <a:pt x="59" y="134"/>
                    <a:pt x="55" y="138"/>
                  </a:cubicBezTo>
                  <a:cubicBezTo>
                    <a:pt x="51" y="142"/>
                    <a:pt x="45" y="145"/>
                    <a:pt x="42" y="150"/>
                  </a:cubicBezTo>
                  <a:cubicBezTo>
                    <a:pt x="46" y="147"/>
                    <a:pt x="51" y="147"/>
                    <a:pt x="55" y="146"/>
                  </a:cubicBezTo>
                  <a:cubicBezTo>
                    <a:pt x="59" y="144"/>
                    <a:pt x="61" y="142"/>
                    <a:pt x="64" y="139"/>
                  </a:cubicBezTo>
                  <a:cubicBezTo>
                    <a:pt x="67" y="135"/>
                    <a:pt x="70" y="133"/>
                    <a:pt x="72" y="1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5" name="Freeform 6241"/>
            <p:cNvSpPr>
              <a:spLocks noChangeArrowheads="1"/>
            </p:cNvSpPr>
            <p:nvPr/>
          </p:nvSpPr>
          <p:spPr bwMode="auto">
            <a:xfrm>
              <a:off x="765175" y="484188"/>
              <a:ext cx="292100" cy="153988"/>
            </a:xfrm>
            <a:custGeom>
              <a:avLst/>
              <a:gdLst>
                <a:gd name="T0" fmla="*/ 2147483647 w 225"/>
                <a:gd name="T1" fmla="*/ 2147483647 h 119"/>
                <a:gd name="T2" fmla="*/ 2147483647 w 225"/>
                <a:gd name="T3" fmla="*/ 2147483647 h 119"/>
                <a:gd name="T4" fmla="*/ 2147483647 w 225"/>
                <a:gd name="T5" fmla="*/ 2147483647 h 119"/>
                <a:gd name="T6" fmla="*/ 2147483647 w 225"/>
                <a:gd name="T7" fmla="*/ 2147483647 h 119"/>
                <a:gd name="T8" fmla="*/ 2147483647 w 225"/>
                <a:gd name="T9" fmla="*/ 2147483647 h 119"/>
                <a:gd name="T10" fmla="*/ 2147483647 w 225"/>
                <a:gd name="T11" fmla="*/ 2147483647 h 119"/>
                <a:gd name="T12" fmla="*/ 2147483647 w 225"/>
                <a:gd name="T13" fmla="*/ 2147483647 h 119"/>
                <a:gd name="T14" fmla="*/ 2147483647 w 225"/>
                <a:gd name="T15" fmla="*/ 2147483647 h 119"/>
                <a:gd name="T16" fmla="*/ 0 w 225"/>
                <a:gd name="T17" fmla="*/ 0 h 119"/>
                <a:gd name="T18" fmla="*/ 2147483647 w 225"/>
                <a:gd name="T19" fmla="*/ 214748364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5"/>
                <a:gd name="T31" fmla="*/ 0 h 119"/>
                <a:gd name="T32" fmla="*/ 225 w 225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5" h="119">
                  <a:moveTo>
                    <a:pt x="62" y="9"/>
                  </a:moveTo>
                  <a:cubicBezTo>
                    <a:pt x="82" y="5"/>
                    <a:pt x="102" y="4"/>
                    <a:pt x="124" y="9"/>
                  </a:cubicBezTo>
                  <a:cubicBezTo>
                    <a:pt x="143" y="14"/>
                    <a:pt x="159" y="22"/>
                    <a:pt x="173" y="38"/>
                  </a:cubicBezTo>
                  <a:cubicBezTo>
                    <a:pt x="185" y="51"/>
                    <a:pt x="194" y="67"/>
                    <a:pt x="208" y="79"/>
                  </a:cubicBezTo>
                  <a:cubicBezTo>
                    <a:pt x="214" y="83"/>
                    <a:pt x="219" y="87"/>
                    <a:pt x="225" y="91"/>
                  </a:cubicBezTo>
                  <a:cubicBezTo>
                    <a:pt x="199" y="96"/>
                    <a:pt x="175" y="105"/>
                    <a:pt x="150" y="111"/>
                  </a:cubicBezTo>
                  <a:cubicBezTo>
                    <a:pt x="126" y="117"/>
                    <a:pt x="99" y="119"/>
                    <a:pt x="77" y="108"/>
                  </a:cubicBezTo>
                  <a:cubicBezTo>
                    <a:pt x="55" y="96"/>
                    <a:pt x="37" y="76"/>
                    <a:pt x="27" y="54"/>
                  </a:cubicBezTo>
                  <a:cubicBezTo>
                    <a:pt x="18" y="36"/>
                    <a:pt x="8" y="18"/>
                    <a:pt x="0" y="0"/>
                  </a:cubicBezTo>
                  <a:cubicBezTo>
                    <a:pt x="21" y="7"/>
                    <a:pt x="39" y="12"/>
                    <a:pt x="62" y="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6" name="Freeform 6242"/>
            <p:cNvSpPr>
              <a:spLocks noChangeArrowheads="1"/>
            </p:cNvSpPr>
            <p:nvPr/>
          </p:nvSpPr>
          <p:spPr bwMode="auto">
            <a:xfrm>
              <a:off x="779463" y="498475"/>
              <a:ext cx="227013" cy="127000"/>
            </a:xfrm>
            <a:custGeom>
              <a:avLst/>
              <a:gdLst>
                <a:gd name="T0" fmla="*/ 0 w 175"/>
                <a:gd name="T1" fmla="*/ 0 h 98"/>
                <a:gd name="T2" fmla="*/ 2147483647 w 175"/>
                <a:gd name="T3" fmla="*/ 2147483647 h 98"/>
                <a:gd name="T4" fmla="*/ 2147483647 w 175"/>
                <a:gd name="T5" fmla="*/ 2147483647 h 98"/>
                <a:gd name="T6" fmla="*/ 2147483647 w 175"/>
                <a:gd name="T7" fmla="*/ 2147483647 h 98"/>
                <a:gd name="T8" fmla="*/ 2147483647 w 175"/>
                <a:gd name="T9" fmla="*/ 2147483647 h 98"/>
                <a:gd name="T10" fmla="*/ 2147483647 w 175"/>
                <a:gd name="T11" fmla="*/ 2147483647 h 98"/>
                <a:gd name="T12" fmla="*/ 2147483647 w 175"/>
                <a:gd name="T13" fmla="*/ 2147483647 h 98"/>
                <a:gd name="T14" fmla="*/ 2147483647 w 175"/>
                <a:gd name="T15" fmla="*/ 2147483647 h 98"/>
                <a:gd name="T16" fmla="*/ 2147483647 w 175"/>
                <a:gd name="T17" fmla="*/ 2147483647 h 98"/>
                <a:gd name="T18" fmla="*/ 2147483647 w 175"/>
                <a:gd name="T19" fmla="*/ 2147483647 h 98"/>
                <a:gd name="T20" fmla="*/ 2147483647 w 175"/>
                <a:gd name="T21" fmla="*/ 2147483647 h 98"/>
                <a:gd name="T22" fmla="*/ 2147483647 w 175"/>
                <a:gd name="T23" fmla="*/ 2147483647 h 98"/>
                <a:gd name="T24" fmla="*/ 2147483647 w 175"/>
                <a:gd name="T25" fmla="*/ 2147483647 h 98"/>
                <a:gd name="T26" fmla="*/ 0 w 175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5"/>
                <a:gd name="T43" fmla="*/ 0 h 98"/>
                <a:gd name="T44" fmla="*/ 175 w 175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5" h="98">
                  <a:moveTo>
                    <a:pt x="0" y="0"/>
                  </a:moveTo>
                  <a:cubicBezTo>
                    <a:pt x="16" y="9"/>
                    <a:pt x="30" y="14"/>
                    <a:pt x="50" y="11"/>
                  </a:cubicBezTo>
                  <a:cubicBezTo>
                    <a:pt x="68" y="8"/>
                    <a:pt x="87" y="0"/>
                    <a:pt x="105" y="4"/>
                  </a:cubicBezTo>
                  <a:cubicBezTo>
                    <a:pt x="137" y="11"/>
                    <a:pt x="152" y="40"/>
                    <a:pt x="175" y="57"/>
                  </a:cubicBezTo>
                  <a:cubicBezTo>
                    <a:pt x="155" y="62"/>
                    <a:pt x="139" y="57"/>
                    <a:pt x="123" y="42"/>
                  </a:cubicBezTo>
                  <a:cubicBezTo>
                    <a:pt x="104" y="23"/>
                    <a:pt x="95" y="24"/>
                    <a:pt x="70" y="31"/>
                  </a:cubicBezTo>
                  <a:cubicBezTo>
                    <a:pt x="75" y="33"/>
                    <a:pt x="79" y="36"/>
                    <a:pt x="84" y="39"/>
                  </a:cubicBezTo>
                  <a:cubicBezTo>
                    <a:pt x="85" y="39"/>
                    <a:pt x="69" y="43"/>
                    <a:pt x="68" y="43"/>
                  </a:cubicBezTo>
                  <a:cubicBezTo>
                    <a:pt x="61" y="45"/>
                    <a:pt x="57" y="45"/>
                    <a:pt x="57" y="53"/>
                  </a:cubicBezTo>
                  <a:cubicBezTo>
                    <a:pt x="56" y="67"/>
                    <a:pt x="80" y="75"/>
                    <a:pt x="89" y="83"/>
                  </a:cubicBezTo>
                  <a:cubicBezTo>
                    <a:pt x="82" y="98"/>
                    <a:pt x="54" y="72"/>
                    <a:pt x="48" y="66"/>
                  </a:cubicBezTo>
                  <a:cubicBezTo>
                    <a:pt x="38" y="56"/>
                    <a:pt x="28" y="46"/>
                    <a:pt x="20" y="35"/>
                  </a:cubicBezTo>
                  <a:cubicBezTo>
                    <a:pt x="16" y="29"/>
                    <a:pt x="12" y="23"/>
                    <a:pt x="8" y="17"/>
                  </a:cubicBezTo>
                  <a:cubicBezTo>
                    <a:pt x="6" y="1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7" name="Freeform 6243"/>
            <p:cNvSpPr>
              <a:spLocks noChangeArrowheads="1"/>
            </p:cNvSpPr>
            <p:nvPr/>
          </p:nvSpPr>
          <p:spPr bwMode="auto">
            <a:xfrm>
              <a:off x="68263" y="388938"/>
              <a:ext cx="428625" cy="449263"/>
            </a:xfrm>
            <a:custGeom>
              <a:avLst/>
              <a:gdLst>
                <a:gd name="T0" fmla="*/ 2147483647 w 330"/>
                <a:gd name="T1" fmla="*/ 2147483647 h 346"/>
                <a:gd name="T2" fmla="*/ 2147483647 w 330"/>
                <a:gd name="T3" fmla="*/ 2147483647 h 346"/>
                <a:gd name="T4" fmla="*/ 2147483647 w 330"/>
                <a:gd name="T5" fmla="*/ 2147483647 h 346"/>
                <a:gd name="T6" fmla="*/ 2147483647 w 330"/>
                <a:gd name="T7" fmla="*/ 2147483647 h 346"/>
                <a:gd name="T8" fmla="*/ 2147483647 w 330"/>
                <a:gd name="T9" fmla="*/ 2147483647 h 346"/>
                <a:gd name="T10" fmla="*/ 2147483647 w 330"/>
                <a:gd name="T11" fmla="*/ 2147483647 h 346"/>
                <a:gd name="T12" fmla="*/ 2147483647 w 330"/>
                <a:gd name="T13" fmla="*/ 2147483647 h 346"/>
                <a:gd name="T14" fmla="*/ 2147483647 w 330"/>
                <a:gd name="T15" fmla="*/ 2147483647 h 346"/>
                <a:gd name="T16" fmla="*/ 2147483647 w 330"/>
                <a:gd name="T17" fmla="*/ 2147483647 h 346"/>
                <a:gd name="T18" fmla="*/ 2147483647 w 330"/>
                <a:gd name="T19" fmla="*/ 2147483647 h 346"/>
                <a:gd name="T20" fmla="*/ 2147483647 w 330"/>
                <a:gd name="T21" fmla="*/ 2147483647 h 346"/>
                <a:gd name="T22" fmla="*/ 2147483647 w 330"/>
                <a:gd name="T23" fmla="*/ 2147483647 h 346"/>
                <a:gd name="T24" fmla="*/ 2147483647 w 330"/>
                <a:gd name="T25" fmla="*/ 2147483647 h 346"/>
                <a:gd name="T26" fmla="*/ 2147483647 w 330"/>
                <a:gd name="T27" fmla="*/ 2147483647 h 346"/>
                <a:gd name="T28" fmla="*/ 2147483647 w 330"/>
                <a:gd name="T29" fmla="*/ 2147483647 h 346"/>
                <a:gd name="T30" fmla="*/ 2147483647 w 330"/>
                <a:gd name="T31" fmla="*/ 2147483647 h 346"/>
                <a:gd name="T32" fmla="*/ 0 w 330"/>
                <a:gd name="T33" fmla="*/ 2147483647 h 346"/>
                <a:gd name="T34" fmla="*/ 2147483647 w 330"/>
                <a:gd name="T35" fmla="*/ 2147483647 h 346"/>
                <a:gd name="T36" fmla="*/ 2147483647 w 330"/>
                <a:gd name="T37" fmla="*/ 2147483647 h 346"/>
                <a:gd name="T38" fmla="*/ 2147483647 w 330"/>
                <a:gd name="T39" fmla="*/ 2147483647 h 346"/>
                <a:gd name="T40" fmla="*/ 2147483647 w 330"/>
                <a:gd name="T41" fmla="*/ 2147483647 h 346"/>
                <a:gd name="T42" fmla="*/ 2147483647 w 330"/>
                <a:gd name="T43" fmla="*/ 2147483647 h 346"/>
                <a:gd name="T44" fmla="*/ 2147483647 w 330"/>
                <a:gd name="T45" fmla="*/ 2147483647 h 346"/>
                <a:gd name="T46" fmla="*/ 2147483647 w 330"/>
                <a:gd name="T47" fmla="*/ 2147483647 h 346"/>
                <a:gd name="T48" fmla="*/ 2147483647 w 330"/>
                <a:gd name="T49" fmla="*/ 2147483647 h 346"/>
                <a:gd name="T50" fmla="*/ 2147483647 w 330"/>
                <a:gd name="T51" fmla="*/ 2147483647 h 346"/>
                <a:gd name="T52" fmla="*/ 2147483647 w 330"/>
                <a:gd name="T53" fmla="*/ 2147483647 h 346"/>
                <a:gd name="T54" fmla="*/ 2147483647 w 330"/>
                <a:gd name="T55" fmla="*/ 2147483647 h 346"/>
                <a:gd name="T56" fmla="*/ 2147483647 w 330"/>
                <a:gd name="T57" fmla="*/ 2147483647 h 346"/>
                <a:gd name="T58" fmla="*/ 2147483647 w 330"/>
                <a:gd name="T59" fmla="*/ 2147483647 h 346"/>
                <a:gd name="T60" fmla="*/ 2147483647 w 330"/>
                <a:gd name="T61" fmla="*/ 2147483647 h 346"/>
                <a:gd name="T62" fmla="*/ 2147483647 w 330"/>
                <a:gd name="T63" fmla="*/ 2147483647 h 346"/>
                <a:gd name="T64" fmla="*/ 2147483647 w 330"/>
                <a:gd name="T65" fmla="*/ 2147483647 h 346"/>
                <a:gd name="T66" fmla="*/ 2147483647 w 330"/>
                <a:gd name="T67" fmla="*/ 2147483647 h 346"/>
                <a:gd name="T68" fmla="*/ 2147483647 w 330"/>
                <a:gd name="T69" fmla="*/ 2147483647 h 346"/>
                <a:gd name="T70" fmla="*/ 2147483647 w 330"/>
                <a:gd name="T71" fmla="*/ 2147483647 h 346"/>
                <a:gd name="T72" fmla="*/ 2147483647 w 330"/>
                <a:gd name="T73" fmla="*/ 2147483647 h 346"/>
                <a:gd name="T74" fmla="*/ 2147483647 w 330"/>
                <a:gd name="T75" fmla="*/ 2147483647 h 346"/>
                <a:gd name="T76" fmla="*/ 2147483647 w 330"/>
                <a:gd name="T77" fmla="*/ 2147483647 h 346"/>
                <a:gd name="T78" fmla="*/ 2147483647 w 330"/>
                <a:gd name="T79" fmla="*/ 2147483647 h 346"/>
                <a:gd name="T80" fmla="*/ 2147483647 w 330"/>
                <a:gd name="T81" fmla="*/ 2147483647 h 346"/>
                <a:gd name="T82" fmla="*/ 2147483647 w 330"/>
                <a:gd name="T83" fmla="*/ 2147483647 h 346"/>
                <a:gd name="T84" fmla="*/ 2147483647 w 330"/>
                <a:gd name="T85" fmla="*/ 2147483647 h 346"/>
                <a:gd name="T86" fmla="*/ 2147483647 w 330"/>
                <a:gd name="T87" fmla="*/ 2147483647 h 346"/>
                <a:gd name="T88" fmla="*/ 2147483647 w 330"/>
                <a:gd name="T89" fmla="*/ 2147483647 h 346"/>
                <a:gd name="T90" fmla="*/ 2147483647 w 330"/>
                <a:gd name="T91" fmla="*/ 2147483647 h 346"/>
                <a:gd name="T92" fmla="*/ 2147483647 w 330"/>
                <a:gd name="T93" fmla="*/ 2147483647 h 346"/>
                <a:gd name="T94" fmla="*/ 2147483647 w 330"/>
                <a:gd name="T95" fmla="*/ 2147483647 h 346"/>
                <a:gd name="T96" fmla="*/ 2147483647 w 330"/>
                <a:gd name="T97" fmla="*/ 2147483647 h 346"/>
                <a:gd name="T98" fmla="*/ 2147483647 w 330"/>
                <a:gd name="T99" fmla="*/ 2147483647 h 346"/>
                <a:gd name="T100" fmla="*/ 2147483647 w 330"/>
                <a:gd name="T101" fmla="*/ 2147483647 h 346"/>
                <a:gd name="T102" fmla="*/ 2147483647 w 330"/>
                <a:gd name="T103" fmla="*/ 2147483647 h 346"/>
                <a:gd name="T104" fmla="*/ 2147483647 w 330"/>
                <a:gd name="T105" fmla="*/ 2147483647 h 346"/>
                <a:gd name="T106" fmla="*/ 2147483647 w 330"/>
                <a:gd name="T107" fmla="*/ 2147483647 h 346"/>
                <a:gd name="T108" fmla="*/ 2147483647 w 330"/>
                <a:gd name="T109" fmla="*/ 2147483647 h 3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0"/>
                <a:gd name="T166" fmla="*/ 0 h 346"/>
                <a:gd name="T167" fmla="*/ 330 w 330"/>
                <a:gd name="T168" fmla="*/ 346 h 3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0" h="346">
                  <a:moveTo>
                    <a:pt x="246" y="246"/>
                  </a:moveTo>
                  <a:cubicBezTo>
                    <a:pt x="256" y="270"/>
                    <a:pt x="238" y="271"/>
                    <a:pt x="223" y="285"/>
                  </a:cubicBezTo>
                  <a:cubicBezTo>
                    <a:pt x="210" y="298"/>
                    <a:pt x="201" y="315"/>
                    <a:pt x="188" y="329"/>
                  </a:cubicBezTo>
                  <a:cubicBezTo>
                    <a:pt x="183" y="335"/>
                    <a:pt x="177" y="346"/>
                    <a:pt x="168" y="345"/>
                  </a:cubicBezTo>
                  <a:cubicBezTo>
                    <a:pt x="161" y="345"/>
                    <a:pt x="150" y="335"/>
                    <a:pt x="144" y="332"/>
                  </a:cubicBezTo>
                  <a:cubicBezTo>
                    <a:pt x="126" y="326"/>
                    <a:pt x="110" y="328"/>
                    <a:pt x="94" y="322"/>
                  </a:cubicBezTo>
                  <a:cubicBezTo>
                    <a:pt x="93" y="322"/>
                    <a:pt x="117" y="279"/>
                    <a:pt x="93" y="276"/>
                  </a:cubicBezTo>
                  <a:cubicBezTo>
                    <a:pt x="84" y="275"/>
                    <a:pt x="78" y="285"/>
                    <a:pt x="79" y="269"/>
                  </a:cubicBezTo>
                  <a:cubicBezTo>
                    <a:pt x="80" y="260"/>
                    <a:pt x="85" y="252"/>
                    <a:pt x="85" y="242"/>
                  </a:cubicBezTo>
                  <a:cubicBezTo>
                    <a:pt x="85" y="228"/>
                    <a:pt x="70" y="232"/>
                    <a:pt x="60" y="234"/>
                  </a:cubicBezTo>
                  <a:cubicBezTo>
                    <a:pt x="57" y="234"/>
                    <a:pt x="46" y="237"/>
                    <a:pt x="43" y="236"/>
                  </a:cubicBezTo>
                  <a:cubicBezTo>
                    <a:pt x="40" y="234"/>
                    <a:pt x="38" y="224"/>
                    <a:pt x="37" y="220"/>
                  </a:cubicBezTo>
                  <a:cubicBezTo>
                    <a:pt x="34" y="213"/>
                    <a:pt x="20" y="198"/>
                    <a:pt x="24" y="193"/>
                  </a:cubicBezTo>
                  <a:cubicBezTo>
                    <a:pt x="18" y="188"/>
                    <a:pt x="17" y="185"/>
                    <a:pt x="18" y="178"/>
                  </a:cubicBezTo>
                  <a:cubicBezTo>
                    <a:pt x="20" y="170"/>
                    <a:pt x="20" y="171"/>
                    <a:pt x="17" y="162"/>
                  </a:cubicBezTo>
                  <a:cubicBezTo>
                    <a:pt x="16" y="156"/>
                    <a:pt x="18" y="148"/>
                    <a:pt x="14" y="143"/>
                  </a:cubicBezTo>
                  <a:cubicBezTo>
                    <a:pt x="11" y="139"/>
                    <a:pt x="4" y="137"/>
                    <a:pt x="0" y="133"/>
                  </a:cubicBezTo>
                  <a:cubicBezTo>
                    <a:pt x="4" y="126"/>
                    <a:pt x="10" y="122"/>
                    <a:pt x="16" y="116"/>
                  </a:cubicBezTo>
                  <a:cubicBezTo>
                    <a:pt x="14" y="112"/>
                    <a:pt x="15" y="108"/>
                    <a:pt x="16" y="103"/>
                  </a:cubicBezTo>
                  <a:cubicBezTo>
                    <a:pt x="17" y="95"/>
                    <a:pt x="20" y="96"/>
                    <a:pt x="24" y="91"/>
                  </a:cubicBezTo>
                  <a:cubicBezTo>
                    <a:pt x="27" y="87"/>
                    <a:pt x="25" y="83"/>
                    <a:pt x="30" y="81"/>
                  </a:cubicBezTo>
                  <a:cubicBezTo>
                    <a:pt x="33" y="80"/>
                    <a:pt x="38" y="82"/>
                    <a:pt x="42" y="80"/>
                  </a:cubicBezTo>
                  <a:cubicBezTo>
                    <a:pt x="41" y="74"/>
                    <a:pt x="45" y="68"/>
                    <a:pt x="48" y="63"/>
                  </a:cubicBezTo>
                  <a:cubicBezTo>
                    <a:pt x="51" y="63"/>
                    <a:pt x="54" y="62"/>
                    <a:pt x="57" y="60"/>
                  </a:cubicBezTo>
                  <a:cubicBezTo>
                    <a:pt x="54" y="53"/>
                    <a:pt x="53" y="41"/>
                    <a:pt x="61" y="37"/>
                  </a:cubicBezTo>
                  <a:cubicBezTo>
                    <a:pt x="59" y="29"/>
                    <a:pt x="51" y="25"/>
                    <a:pt x="60" y="17"/>
                  </a:cubicBezTo>
                  <a:cubicBezTo>
                    <a:pt x="67" y="11"/>
                    <a:pt x="71" y="18"/>
                    <a:pt x="77" y="18"/>
                  </a:cubicBezTo>
                  <a:cubicBezTo>
                    <a:pt x="83" y="17"/>
                    <a:pt x="83" y="10"/>
                    <a:pt x="88" y="6"/>
                  </a:cubicBezTo>
                  <a:cubicBezTo>
                    <a:pt x="93" y="2"/>
                    <a:pt x="101" y="0"/>
                    <a:pt x="107" y="1"/>
                  </a:cubicBezTo>
                  <a:cubicBezTo>
                    <a:pt x="110" y="2"/>
                    <a:pt x="113" y="4"/>
                    <a:pt x="116" y="4"/>
                  </a:cubicBezTo>
                  <a:cubicBezTo>
                    <a:pt x="120" y="4"/>
                    <a:pt x="121" y="1"/>
                    <a:pt x="125" y="3"/>
                  </a:cubicBezTo>
                  <a:cubicBezTo>
                    <a:pt x="128" y="4"/>
                    <a:pt x="128" y="9"/>
                    <a:pt x="131" y="10"/>
                  </a:cubicBezTo>
                  <a:cubicBezTo>
                    <a:pt x="132" y="11"/>
                    <a:pt x="137" y="10"/>
                    <a:pt x="139" y="10"/>
                  </a:cubicBezTo>
                  <a:cubicBezTo>
                    <a:pt x="152" y="11"/>
                    <a:pt x="162" y="16"/>
                    <a:pt x="173" y="24"/>
                  </a:cubicBezTo>
                  <a:cubicBezTo>
                    <a:pt x="177" y="27"/>
                    <a:pt x="185" y="34"/>
                    <a:pt x="182" y="41"/>
                  </a:cubicBezTo>
                  <a:cubicBezTo>
                    <a:pt x="193" y="39"/>
                    <a:pt x="211" y="64"/>
                    <a:pt x="217" y="73"/>
                  </a:cubicBezTo>
                  <a:cubicBezTo>
                    <a:pt x="224" y="70"/>
                    <a:pt x="221" y="61"/>
                    <a:pt x="221" y="55"/>
                  </a:cubicBezTo>
                  <a:cubicBezTo>
                    <a:pt x="222" y="47"/>
                    <a:pt x="225" y="44"/>
                    <a:pt x="231" y="40"/>
                  </a:cubicBezTo>
                  <a:cubicBezTo>
                    <a:pt x="242" y="32"/>
                    <a:pt x="250" y="35"/>
                    <a:pt x="262" y="39"/>
                  </a:cubicBezTo>
                  <a:cubicBezTo>
                    <a:pt x="275" y="42"/>
                    <a:pt x="289" y="46"/>
                    <a:pt x="300" y="54"/>
                  </a:cubicBezTo>
                  <a:cubicBezTo>
                    <a:pt x="310" y="61"/>
                    <a:pt x="323" y="65"/>
                    <a:pt x="330" y="73"/>
                  </a:cubicBezTo>
                  <a:cubicBezTo>
                    <a:pt x="329" y="76"/>
                    <a:pt x="327" y="79"/>
                    <a:pt x="325" y="81"/>
                  </a:cubicBezTo>
                  <a:cubicBezTo>
                    <a:pt x="324" y="83"/>
                    <a:pt x="321" y="84"/>
                    <a:pt x="320" y="86"/>
                  </a:cubicBezTo>
                  <a:cubicBezTo>
                    <a:pt x="319" y="88"/>
                    <a:pt x="322" y="89"/>
                    <a:pt x="321" y="91"/>
                  </a:cubicBezTo>
                  <a:cubicBezTo>
                    <a:pt x="319" y="100"/>
                    <a:pt x="317" y="110"/>
                    <a:pt x="315" y="119"/>
                  </a:cubicBezTo>
                  <a:cubicBezTo>
                    <a:pt x="313" y="127"/>
                    <a:pt x="315" y="136"/>
                    <a:pt x="313" y="144"/>
                  </a:cubicBezTo>
                  <a:cubicBezTo>
                    <a:pt x="313" y="148"/>
                    <a:pt x="309" y="160"/>
                    <a:pt x="306" y="163"/>
                  </a:cubicBezTo>
                  <a:cubicBezTo>
                    <a:pt x="301" y="168"/>
                    <a:pt x="294" y="163"/>
                    <a:pt x="291" y="173"/>
                  </a:cubicBezTo>
                  <a:cubicBezTo>
                    <a:pt x="289" y="178"/>
                    <a:pt x="290" y="187"/>
                    <a:pt x="290" y="192"/>
                  </a:cubicBezTo>
                  <a:cubicBezTo>
                    <a:pt x="290" y="197"/>
                    <a:pt x="290" y="204"/>
                    <a:pt x="288" y="209"/>
                  </a:cubicBezTo>
                  <a:cubicBezTo>
                    <a:pt x="284" y="214"/>
                    <a:pt x="279" y="217"/>
                    <a:pt x="275" y="222"/>
                  </a:cubicBezTo>
                  <a:cubicBezTo>
                    <a:pt x="272" y="227"/>
                    <a:pt x="269" y="241"/>
                    <a:pt x="259" y="237"/>
                  </a:cubicBezTo>
                  <a:cubicBezTo>
                    <a:pt x="254" y="235"/>
                    <a:pt x="249" y="222"/>
                    <a:pt x="244" y="218"/>
                  </a:cubicBezTo>
                  <a:cubicBezTo>
                    <a:pt x="246" y="220"/>
                    <a:pt x="240" y="229"/>
                    <a:pt x="240" y="232"/>
                  </a:cubicBezTo>
                  <a:cubicBezTo>
                    <a:pt x="240" y="237"/>
                    <a:pt x="244" y="242"/>
                    <a:pt x="246" y="246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8" name="Freeform 6244"/>
            <p:cNvSpPr>
              <a:spLocks noChangeArrowheads="1"/>
            </p:cNvSpPr>
            <p:nvPr/>
          </p:nvSpPr>
          <p:spPr bwMode="auto">
            <a:xfrm>
              <a:off x="176213" y="455613"/>
              <a:ext cx="182563" cy="95250"/>
            </a:xfrm>
            <a:custGeom>
              <a:avLst/>
              <a:gdLst>
                <a:gd name="T0" fmla="*/ 2147483647 w 141"/>
                <a:gd name="T1" fmla="*/ 2147483647 h 74"/>
                <a:gd name="T2" fmla="*/ 2147483647 w 141"/>
                <a:gd name="T3" fmla="*/ 2147483647 h 74"/>
                <a:gd name="T4" fmla="*/ 2147483647 w 141"/>
                <a:gd name="T5" fmla="*/ 2147483647 h 74"/>
                <a:gd name="T6" fmla="*/ 2147483647 w 141"/>
                <a:gd name="T7" fmla="*/ 2147483647 h 74"/>
                <a:gd name="T8" fmla="*/ 2147483647 w 141"/>
                <a:gd name="T9" fmla="*/ 2147483647 h 74"/>
                <a:gd name="T10" fmla="*/ 2147483647 w 141"/>
                <a:gd name="T11" fmla="*/ 2147483647 h 74"/>
                <a:gd name="T12" fmla="*/ 2147483647 w 141"/>
                <a:gd name="T13" fmla="*/ 2147483647 h 74"/>
                <a:gd name="T14" fmla="*/ 2147483647 w 141"/>
                <a:gd name="T15" fmla="*/ 2147483647 h 74"/>
                <a:gd name="T16" fmla="*/ 2147483647 w 141"/>
                <a:gd name="T17" fmla="*/ 0 h 74"/>
                <a:gd name="T18" fmla="*/ 2147483647 w 141"/>
                <a:gd name="T19" fmla="*/ 2147483647 h 74"/>
                <a:gd name="T20" fmla="*/ 2147483647 w 141"/>
                <a:gd name="T21" fmla="*/ 2147483647 h 74"/>
                <a:gd name="T22" fmla="*/ 2147483647 w 141"/>
                <a:gd name="T23" fmla="*/ 2147483647 h 74"/>
                <a:gd name="T24" fmla="*/ 2147483647 w 141"/>
                <a:gd name="T25" fmla="*/ 2147483647 h 74"/>
                <a:gd name="T26" fmla="*/ 2147483647 w 141"/>
                <a:gd name="T27" fmla="*/ 2147483647 h 7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1"/>
                <a:gd name="T43" fmla="*/ 0 h 74"/>
                <a:gd name="T44" fmla="*/ 141 w 141"/>
                <a:gd name="T45" fmla="*/ 74 h 7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1" h="74">
                  <a:moveTo>
                    <a:pt x="86" y="69"/>
                  </a:moveTo>
                  <a:cubicBezTo>
                    <a:pt x="92" y="74"/>
                    <a:pt x="103" y="72"/>
                    <a:pt x="110" y="72"/>
                  </a:cubicBezTo>
                  <a:cubicBezTo>
                    <a:pt x="120" y="73"/>
                    <a:pt x="131" y="73"/>
                    <a:pt x="141" y="71"/>
                  </a:cubicBezTo>
                  <a:cubicBezTo>
                    <a:pt x="130" y="70"/>
                    <a:pt x="120" y="66"/>
                    <a:pt x="109" y="64"/>
                  </a:cubicBezTo>
                  <a:cubicBezTo>
                    <a:pt x="100" y="62"/>
                    <a:pt x="91" y="60"/>
                    <a:pt x="82" y="55"/>
                  </a:cubicBezTo>
                  <a:cubicBezTo>
                    <a:pt x="70" y="49"/>
                    <a:pt x="58" y="40"/>
                    <a:pt x="47" y="31"/>
                  </a:cubicBezTo>
                  <a:cubicBezTo>
                    <a:pt x="41" y="26"/>
                    <a:pt x="36" y="21"/>
                    <a:pt x="28" y="18"/>
                  </a:cubicBezTo>
                  <a:cubicBezTo>
                    <a:pt x="24" y="16"/>
                    <a:pt x="19" y="13"/>
                    <a:pt x="15" y="10"/>
                  </a:cubicBezTo>
                  <a:cubicBezTo>
                    <a:pt x="12" y="7"/>
                    <a:pt x="9" y="2"/>
                    <a:pt x="5" y="0"/>
                  </a:cubicBezTo>
                  <a:cubicBezTo>
                    <a:pt x="0" y="6"/>
                    <a:pt x="19" y="14"/>
                    <a:pt x="10" y="21"/>
                  </a:cubicBezTo>
                  <a:cubicBezTo>
                    <a:pt x="27" y="23"/>
                    <a:pt x="40" y="36"/>
                    <a:pt x="53" y="46"/>
                  </a:cubicBezTo>
                  <a:cubicBezTo>
                    <a:pt x="55" y="49"/>
                    <a:pt x="58" y="52"/>
                    <a:pt x="61" y="54"/>
                  </a:cubicBezTo>
                  <a:cubicBezTo>
                    <a:pt x="65" y="56"/>
                    <a:pt x="71" y="56"/>
                    <a:pt x="75" y="58"/>
                  </a:cubicBezTo>
                  <a:cubicBezTo>
                    <a:pt x="81" y="61"/>
                    <a:pt x="82" y="66"/>
                    <a:pt x="86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19" name="Freeform 6245"/>
            <p:cNvSpPr>
              <a:spLocks noChangeArrowheads="1"/>
            </p:cNvSpPr>
            <p:nvPr/>
          </p:nvSpPr>
          <p:spPr bwMode="auto">
            <a:xfrm>
              <a:off x="265113" y="598488"/>
              <a:ext cx="112713" cy="182563"/>
            </a:xfrm>
            <a:custGeom>
              <a:avLst/>
              <a:gdLst>
                <a:gd name="T0" fmla="*/ 2147483647 w 87"/>
                <a:gd name="T1" fmla="*/ 2147483647 h 141"/>
                <a:gd name="T2" fmla="*/ 2147483647 w 87"/>
                <a:gd name="T3" fmla="*/ 2147483647 h 141"/>
                <a:gd name="T4" fmla="*/ 2147483647 w 87"/>
                <a:gd name="T5" fmla="*/ 2147483647 h 141"/>
                <a:gd name="T6" fmla="*/ 2147483647 w 87"/>
                <a:gd name="T7" fmla="*/ 2147483647 h 141"/>
                <a:gd name="T8" fmla="*/ 2147483647 w 87"/>
                <a:gd name="T9" fmla="*/ 2147483647 h 141"/>
                <a:gd name="T10" fmla="*/ 2147483647 w 87"/>
                <a:gd name="T11" fmla="*/ 2147483647 h 141"/>
                <a:gd name="T12" fmla="*/ 2147483647 w 87"/>
                <a:gd name="T13" fmla="*/ 2147483647 h 141"/>
                <a:gd name="T14" fmla="*/ 2147483647 w 87"/>
                <a:gd name="T15" fmla="*/ 2147483647 h 141"/>
                <a:gd name="T16" fmla="*/ 2147483647 w 87"/>
                <a:gd name="T17" fmla="*/ 2147483647 h 141"/>
                <a:gd name="T18" fmla="*/ 2147483647 w 87"/>
                <a:gd name="T19" fmla="*/ 2147483647 h 141"/>
                <a:gd name="T20" fmla="*/ 2147483647 w 87"/>
                <a:gd name="T21" fmla="*/ 2147483647 h 141"/>
                <a:gd name="T22" fmla="*/ 2147483647 w 87"/>
                <a:gd name="T23" fmla="*/ 2147483647 h 141"/>
                <a:gd name="T24" fmla="*/ 2147483647 w 87"/>
                <a:gd name="T25" fmla="*/ 2147483647 h 141"/>
                <a:gd name="T26" fmla="*/ 2147483647 w 87"/>
                <a:gd name="T27" fmla="*/ 2147483647 h 141"/>
                <a:gd name="T28" fmla="*/ 2147483647 w 87"/>
                <a:gd name="T29" fmla="*/ 2147483647 h 141"/>
                <a:gd name="T30" fmla="*/ 2147483647 w 87"/>
                <a:gd name="T31" fmla="*/ 2147483647 h 141"/>
                <a:gd name="T32" fmla="*/ 2147483647 w 87"/>
                <a:gd name="T33" fmla="*/ 2147483647 h 141"/>
                <a:gd name="T34" fmla="*/ 2147483647 w 87"/>
                <a:gd name="T35" fmla="*/ 2147483647 h 141"/>
                <a:gd name="T36" fmla="*/ 2147483647 w 87"/>
                <a:gd name="T37" fmla="*/ 2147483647 h 141"/>
                <a:gd name="T38" fmla="*/ 2147483647 w 87"/>
                <a:gd name="T39" fmla="*/ 2147483647 h 141"/>
                <a:gd name="T40" fmla="*/ 2147483647 w 87"/>
                <a:gd name="T41" fmla="*/ 2147483647 h 141"/>
                <a:gd name="T42" fmla="*/ 0 w 87"/>
                <a:gd name="T43" fmla="*/ 2147483647 h 141"/>
                <a:gd name="T44" fmla="*/ 2147483647 w 87"/>
                <a:gd name="T45" fmla="*/ 2147483647 h 141"/>
                <a:gd name="T46" fmla="*/ 2147483647 w 87"/>
                <a:gd name="T47" fmla="*/ 2147483647 h 141"/>
                <a:gd name="T48" fmla="*/ 2147483647 w 87"/>
                <a:gd name="T49" fmla="*/ 2147483647 h 141"/>
                <a:gd name="T50" fmla="*/ 2147483647 w 87"/>
                <a:gd name="T51" fmla="*/ 2147483647 h 141"/>
                <a:gd name="T52" fmla="*/ 2147483647 w 87"/>
                <a:gd name="T53" fmla="*/ 2147483647 h 141"/>
                <a:gd name="T54" fmla="*/ 2147483647 w 87"/>
                <a:gd name="T55" fmla="*/ 2147483647 h 141"/>
                <a:gd name="T56" fmla="*/ 2147483647 w 87"/>
                <a:gd name="T57" fmla="*/ 2147483647 h 141"/>
                <a:gd name="T58" fmla="*/ 2147483647 w 87"/>
                <a:gd name="T59" fmla="*/ 2147483647 h 141"/>
                <a:gd name="T60" fmla="*/ 2147483647 w 87"/>
                <a:gd name="T61" fmla="*/ 2147483647 h 141"/>
                <a:gd name="T62" fmla="*/ 2147483647 w 87"/>
                <a:gd name="T63" fmla="*/ 2147483647 h 141"/>
                <a:gd name="T64" fmla="*/ 2147483647 w 87"/>
                <a:gd name="T65" fmla="*/ 2147483647 h 141"/>
                <a:gd name="T66" fmla="*/ 2147483647 w 87"/>
                <a:gd name="T67" fmla="*/ 2147483647 h 141"/>
                <a:gd name="T68" fmla="*/ 2147483647 w 87"/>
                <a:gd name="T69" fmla="*/ 2147483647 h 141"/>
                <a:gd name="T70" fmla="*/ 2147483647 w 87"/>
                <a:gd name="T71" fmla="*/ 2147483647 h 141"/>
                <a:gd name="T72" fmla="*/ 2147483647 w 87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7"/>
                <a:gd name="T112" fmla="*/ 0 h 141"/>
                <a:gd name="T113" fmla="*/ 87 w 87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7" h="141">
                  <a:moveTo>
                    <a:pt x="61" y="67"/>
                  </a:moveTo>
                  <a:cubicBezTo>
                    <a:pt x="59" y="72"/>
                    <a:pt x="58" y="77"/>
                    <a:pt x="56" y="81"/>
                  </a:cubicBezTo>
                  <a:cubicBezTo>
                    <a:pt x="55" y="83"/>
                    <a:pt x="54" y="83"/>
                    <a:pt x="54" y="85"/>
                  </a:cubicBezTo>
                  <a:cubicBezTo>
                    <a:pt x="54" y="87"/>
                    <a:pt x="56" y="88"/>
                    <a:pt x="56" y="90"/>
                  </a:cubicBezTo>
                  <a:cubicBezTo>
                    <a:pt x="57" y="94"/>
                    <a:pt x="54" y="99"/>
                    <a:pt x="51" y="102"/>
                  </a:cubicBezTo>
                  <a:cubicBezTo>
                    <a:pt x="47" y="107"/>
                    <a:pt x="41" y="111"/>
                    <a:pt x="37" y="116"/>
                  </a:cubicBezTo>
                  <a:cubicBezTo>
                    <a:pt x="31" y="123"/>
                    <a:pt x="31" y="132"/>
                    <a:pt x="25" y="138"/>
                  </a:cubicBezTo>
                  <a:cubicBezTo>
                    <a:pt x="22" y="141"/>
                    <a:pt x="20" y="141"/>
                    <a:pt x="20" y="137"/>
                  </a:cubicBezTo>
                  <a:cubicBezTo>
                    <a:pt x="20" y="131"/>
                    <a:pt x="24" y="126"/>
                    <a:pt x="26" y="122"/>
                  </a:cubicBezTo>
                  <a:cubicBezTo>
                    <a:pt x="27" y="119"/>
                    <a:pt x="28" y="116"/>
                    <a:pt x="29" y="112"/>
                  </a:cubicBezTo>
                  <a:cubicBezTo>
                    <a:pt x="30" y="109"/>
                    <a:pt x="33" y="105"/>
                    <a:pt x="33" y="102"/>
                  </a:cubicBezTo>
                  <a:cubicBezTo>
                    <a:pt x="31" y="103"/>
                    <a:pt x="30" y="105"/>
                    <a:pt x="29" y="106"/>
                  </a:cubicBezTo>
                  <a:cubicBezTo>
                    <a:pt x="27" y="102"/>
                    <a:pt x="36" y="94"/>
                    <a:pt x="38" y="89"/>
                  </a:cubicBezTo>
                  <a:cubicBezTo>
                    <a:pt x="38" y="90"/>
                    <a:pt x="37" y="91"/>
                    <a:pt x="37" y="91"/>
                  </a:cubicBezTo>
                  <a:cubicBezTo>
                    <a:pt x="36" y="89"/>
                    <a:pt x="37" y="87"/>
                    <a:pt x="39" y="85"/>
                  </a:cubicBezTo>
                  <a:cubicBezTo>
                    <a:pt x="40" y="82"/>
                    <a:pt x="41" y="82"/>
                    <a:pt x="42" y="79"/>
                  </a:cubicBezTo>
                  <a:cubicBezTo>
                    <a:pt x="42" y="78"/>
                    <a:pt x="41" y="76"/>
                    <a:pt x="42" y="75"/>
                  </a:cubicBezTo>
                  <a:cubicBezTo>
                    <a:pt x="43" y="74"/>
                    <a:pt x="44" y="74"/>
                    <a:pt x="44" y="73"/>
                  </a:cubicBezTo>
                  <a:cubicBezTo>
                    <a:pt x="46" y="71"/>
                    <a:pt x="46" y="67"/>
                    <a:pt x="47" y="65"/>
                  </a:cubicBezTo>
                  <a:cubicBezTo>
                    <a:pt x="45" y="64"/>
                    <a:pt x="42" y="66"/>
                    <a:pt x="41" y="67"/>
                  </a:cubicBezTo>
                  <a:cubicBezTo>
                    <a:pt x="36" y="69"/>
                    <a:pt x="32" y="70"/>
                    <a:pt x="28" y="73"/>
                  </a:cubicBezTo>
                  <a:cubicBezTo>
                    <a:pt x="19" y="77"/>
                    <a:pt x="11" y="84"/>
                    <a:pt x="0" y="83"/>
                  </a:cubicBezTo>
                  <a:cubicBezTo>
                    <a:pt x="1" y="81"/>
                    <a:pt x="7" y="78"/>
                    <a:pt x="9" y="77"/>
                  </a:cubicBezTo>
                  <a:cubicBezTo>
                    <a:pt x="12" y="74"/>
                    <a:pt x="16" y="73"/>
                    <a:pt x="19" y="70"/>
                  </a:cubicBezTo>
                  <a:cubicBezTo>
                    <a:pt x="19" y="70"/>
                    <a:pt x="18" y="70"/>
                    <a:pt x="18" y="70"/>
                  </a:cubicBezTo>
                  <a:cubicBezTo>
                    <a:pt x="17" y="66"/>
                    <a:pt x="28" y="63"/>
                    <a:pt x="30" y="62"/>
                  </a:cubicBezTo>
                  <a:cubicBezTo>
                    <a:pt x="32" y="61"/>
                    <a:pt x="42" y="58"/>
                    <a:pt x="39" y="56"/>
                  </a:cubicBezTo>
                  <a:cubicBezTo>
                    <a:pt x="40" y="53"/>
                    <a:pt x="46" y="49"/>
                    <a:pt x="49" y="50"/>
                  </a:cubicBezTo>
                  <a:cubicBezTo>
                    <a:pt x="49" y="43"/>
                    <a:pt x="57" y="43"/>
                    <a:pt x="61" y="39"/>
                  </a:cubicBezTo>
                  <a:cubicBezTo>
                    <a:pt x="63" y="37"/>
                    <a:pt x="63" y="33"/>
                    <a:pt x="65" y="31"/>
                  </a:cubicBezTo>
                  <a:cubicBezTo>
                    <a:pt x="67" y="29"/>
                    <a:pt x="69" y="29"/>
                    <a:pt x="71" y="27"/>
                  </a:cubicBezTo>
                  <a:cubicBezTo>
                    <a:pt x="74" y="25"/>
                    <a:pt x="76" y="19"/>
                    <a:pt x="77" y="15"/>
                  </a:cubicBezTo>
                  <a:cubicBezTo>
                    <a:pt x="78" y="9"/>
                    <a:pt x="74" y="8"/>
                    <a:pt x="72" y="4"/>
                  </a:cubicBezTo>
                  <a:cubicBezTo>
                    <a:pt x="77" y="0"/>
                    <a:pt x="83" y="11"/>
                    <a:pt x="84" y="15"/>
                  </a:cubicBezTo>
                  <a:cubicBezTo>
                    <a:pt x="86" y="18"/>
                    <a:pt x="87" y="21"/>
                    <a:pt x="85" y="24"/>
                  </a:cubicBezTo>
                  <a:cubicBezTo>
                    <a:pt x="85" y="26"/>
                    <a:pt x="84" y="28"/>
                    <a:pt x="83" y="29"/>
                  </a:cubicBezTo>
                  <a:cubicBezTo>
                    <a:pt x="75" y="41"/>
                    <a:pt x="65" y="53"/>
                    <a:pt x="61" y="6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0" name="Freeform 6246"/>
            <p:cNvSpPr>
              <a:spLocks noChangeArrowheads="1"/>
            </p:cNvSpPr>
            <p:nvPr/>
          </p:nvSpPr>
          <p:spPr bwMode="auto">
            <a:xfrm>
              <a:off x="98425" y="474663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2147483647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2147483647 w 88"/>
                <a:gd name="T15" fmla="*/ 2147483647 h 53"/>
                <a:gd name="T16" fmla="*/ 2147483647 w 88"/>
                <a:gd name="T17" fmla="*/ 0 h 53"/>
                <a:gd name="T18" fmla="*/ 2147483647 w 88"/>
                <a:gd name="T19" fmla="*/ 2147483647 h 53"/>
                <a:gd name="T20" fmla="*/ 2147483647 w 88"/>
                <a:gd name="T21" fmla="*/ 2147483647 h 53"/>
                <a:gd name="T22" fmla="*/ 2147483647 w 88"/>
                <a:gd name="T23" fmla="*/ 2147483647 h 53"/>
                <a:gd name="T24" fmla="*/ 2147483647 w 88"/>
                <a:gd name="T25" fmla="*/ 2147483647 h 53"/>
                <a:gd name="T26" fmla="*/ 2147483647 w 88"/>
                <a:gd name="T27" fmla="*/ 2147483647 h 53"/>
                <a:gd name="T28" fmla="*/ 2147483647 w 88"/>
                <a:gd name="T29" fmla="*/ 2147483647 h 53"/>
                <a:gd name="T30" fmla="*/ 2147483647 w 88"/>
                <a:gd name="T31" fmla="*/ 2147483647 h 53"/>
                <a:gd name="T32" fmla="*/ 2147483647 w 88"/>
                <a:gd name="T33" fmla="*/ 2147483647 h 53"/>
                <a:gd name="T34" fmla="*/ 2147483647 w 88"/>
                <a:gd name="T35" fmla="*/ 2147483647 h 53"/>
                <a:gd name="T36" fmla="*/ 2147483647 w 88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53"/>
                <a:gd name="T59" fmla="*/ 88 w 88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53">
                  <a:moveTo>
                    <a:pt x="33" y="33"/>
                  </a:moveTo>
                  <a:cubicBezTo>
                    <a:pt x="25" y="33"/>
                    <a:pt x="16" y="33"/>
                    <a:pt x="9" y="36"/>
                  </a:cubicBezTo>
                  <a:cubicBezTo>
                    <a:pt x="7" y="37"/>
                    <a:pt x="4" y="40"/>
                    <a:pt x="2" y="40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6" y="33"/>
                    <a:pt x="13" y="32"/>
                    <a:pt x="18" y="32"/>
                  </a:cubicBezTo>
                  <a:cubicBezTo>
                    <a:pt x="19" y="26"/>
                    <a:pt x="33" y="31"/>
                    <a:pt x="37" y="30"/>
                  </a:cubicBezTo>
                  <a:cubicBezTo>
                    <a:pt x="35" y="26"/>
                    <a:pt x="41" y="26"/>
                    <a:pt x="43" y="25"/>
                  </a:cubicBezTo>
                  <a:cubicBezTo>
                    <a:pt x="45" y="24"/>
                    <a:pt x="46" y="23"/>
                    <a:pt x="44" y="19"/>
                  </a:cubicBezTo>
                  <a:cubicBezTo>
                    <a:pt x="42" y="14"/>
                    <a:pt x="33" y="6"/>
                    <a:pt x="36" y="0"/>
                  </a:cubicBezTo>
                  <a:cubicBezTo>
                    <a:pt x="39" y="1"/>
                    <a:pt x="39" y="4"/>
                    <a:pt x="40" y="6"/>
                  </a:cubicBezTo>
                  <a:cubicBezTo>
                    <a:pt x="41" y="9"/>
                    <a:pt x="44" y="11"/>
                    <a:pt x="45" y="13"/>
                  </a:cubicBezTo>
                  <a:cubicBezTo>
                    <a:pt x="49" y="18"/>
                    <a:pt x="52" y="21"/>
                    <a:pt x="56" y="24"/>
                  </a:cubicBezTo>
                  <a:cubicBezTo>
                    <a:pt x="60" y="26"/>
                    <a:pt x="63" y="30"/>
                    <a:pt x="67" y="33"/>
                  </a:cubicBezTo>
                  <a:cubicBezTo>
                    <a:pt x="70" y="34"/>
                    <a:pt x="73" y="36"/>
                    <a:pt x="75" y="38"/>
                  </a:cubicBezTo>
                  <a:cubicBezTo>
                    <a:pt x="77" y="40"/>
                    <a:pt x="79" y="42"/>
                    <a:pt x="81" y="44"/>
                  </a:cubicBezTo>
                  <a:cubicBezTo>
                    <a:pt x="83" y="47"/>
                    <a:pt x="85" y="50"/>
                    <a:pt x="88" y="53"/>
                  </a:cubicBezTo>
                  <a:cubicBezTo>
                    <a:pt x="78" y="50"/>
                    <a:pt x="70" y="43"/>
                    <a:pt x="61" y="38"/>
                  </a:cubicBezTo>
                  <a:cubicBezTo>
                    <a:pt x="54" y="34"/>
                    <a:pt x="45" y="33"/>
                    <a:pt x="38" y="33"/>
                  </a:cubicBezTo>
                  <a:cubicBezTo>
                    <a:pt x="36" y="33"/>
                    <a:pt x="35" y="33"/>
                    <a:pt x="33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1" name="Freeform 6247"/>
            <p:cNvSpPr>
              <a:spLocks noChangeArrowheads="1"/>
            </p:cNvSpPr>
            <p:nvPr/>
          </p:nvSpPr>
          <p:spPr bwMode="auto">
            <a:xfrm>
              <a:off x="177800" y="550863"/>
              <a:ext cx="144463" cy="95250"/>
            </a:xfrm>
            <a:custGeom>
              <a:avLst/>
              <a:gdLst>
                <a:gd name="T0" fmla="*/ 2147483647 w 111"/>
                <a:gd name="T1" fmla="*/ 2147483647 h 73"/>
                <a:gd name="T2" fmla="*/ 2147483647 w 111"/>
                <a:gd name="T3" fmla="*/ 2147483647 h 73"/>
                <a:gd name="T4" fmla="*/ 2147483647 w 111"/>
                <a:gd name="T5" fmla="*/ 2147483647 h 73"/>
                <a:gd name="T6" fmla="*/ 2147483647 w 111"/>
                <a:gd name="T7" fmla="*/ 2147483647 h 73"/>
                <a:gd name="T8" fmla="*/ 2147483647 w 111"/>
                <a:gd name="T9" fmla="*/ 2147483647 h 73"/>
                <a:gd name="T10" fmla="*/ 2147483647 w 111"/>
                <a:gd name="T11" fmla="*/ 2147483647 h 73"/>
                <a:gd name="T12" fmla="*/ 2147483647 w 111"/>
                <a:gd name="T13" fmla="*/ 2147483647 h 73"/>
                <a:gd name="T14" fmla="*/ 2147483647 w 111"/>
                <a:gd name="T15" fmla="*/ 2147483647 h 73"/>
                <a:gd name="T16" fmla="*/ 2147483647 w 111"/>
                <a:gd name="T17" fmla="*/ 2147483647 h 73"/>
                <a:gd name="T18" fmla="*/ 2147483647 w 111"/>
                <a:gd name="T19" fmla="*/ 2147483647 h 73"/>
                <a:gd name="T20" fmla="*/ 2147483647 w 111"/>
                <a:gd name="T21" fmla="*/ 2147483647 h 73"/>
                <a:gd name="T22" fmla="*/ 2147483647 w 111"/>
                <a:gd name="T23" fmla="*/ 2147483647 h 73"/>
                <a:gd name="T24" fmla="*/ 2147483647 w 111"/>
                <a:gd name="T25" fmla="*/ 2147483647 h 73"/>
                <a:gd name="T26" fmla="*/ 2147483647 w 111"/>
                <a:gd name="T27" fmla="*/ 2147483647 h 73"/>
                <a:gd name="T28" fmla="*/ 2147483647 w 111"/>
                <a:gd name="T29" fmla="*/ 2147483647 h 73"/>
                <a:gd name="T30" fmla="*/ 2147483647 w 111"/>
                <a:gd name="T31" fmla="*/ 2147483647 h 73"/>
                <a:gd name="T32" fmla="*/ 2147483647 w 111"/>
                <a:gd name="T33" fmla="*/ 2147483647 h 73"/>
                <a:gd name="T34" fmla="*/ 2147483647 w 111"/>
                <a:gd name="T35" fmla="*/ 2147483647 h 73"/>
                <a:gd name="T36" fmla="*/ 2147483647 w 111"/>
                <a:gd name="T37" fmla="*/ 2147483647 h 73"/>
                <a:gd name="T38" fmla="*/ 2147483647 w 111"/>
                <a:gd name="T39" fmla="*/ 2147483647 h 73"/>
                <a:gd name="T40" fmla="*/ 2147483647 w 111"/>
                <a:gd name="T41" fmla="*/ 2147483647 h 73"/>
                <a:gd name="T42" fmla="*/ 2147483647 w 111"/>
                <a:gd name="T43" fmla="*/ 2147483647 h 73"/>
                <a:gd name="T44" fmla="*/ 2147483647 w 111"/>
                <a:gd name="T45" fmla="*/ 2147483647 h 73"/>
                <a:gd name="T46" fmla="*/ 2147483647 w 111"/>
                <a:gd name="T47" fmla="*/ 2147483647 h 73"/>
                <a:gd name="T48" fmla="*/ 2147483647 w 111"/>
                <a:gd name="T49" fmla="*/ 2147483647 h 73"/>
                <a:gd name="T50" fmla="*/ 2147483647 w 111"/>
                <a:gd name="T51" fmla="*/ 2147483647 h 73"/>
                <a:gd name="T52" fmla="*/ 2147483647 w 111"/>
                <a:gd name="T53" fmla="*/ 2147483647 h 73"/>
                <a:gd name="T54" fmla="*/ 2147483647 w 111"/>
                <a:gd name="T55" fmla="*/ 2147483647 h 73"/>
                <a:gd name="T56" fmla="*/ 2147483647 w 111"/>
                <a:gd name="T57" fmla="*/ 2147483647 h 73"/>
                <a:gd name="T58" fmla="*/ 0 w 111"/>
                <a:gd name="T59" fmla="*/ 0 h 73"/>
                <a:gd name="T60" fmla="*/ 2147483647 w 111"/>
                <a:gd name="T61" fmla="*/ 2147483647 h 73"/>
                <a:gd name="T62" fmla="*/ 2147483647 w 111"/>
                <a:gd name="T63" fmla="*/ 2147483647 h 73"/>
                <a:gd name="T64" fmla="*/ 2147483647 w 111"/>
                <a:gd name="T65" fmla="*/ 2147483647 h 73"/>
                <a:gd name="T66" fmla="*/ 2147483647 w 11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73"/>
                <a:gd name="T104" fmla="*/ 111 w 111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73">
                  <a:moveTo>
                    <a:pt x="47" y="19"/>
                  </a:moveTo>
                  <a:cubicBezTo>
                    <a:pt x="49" y="20"/>
                    <a:pt x="50" y="22"/>
                    <a:pt x="52" y="24"/>
                  </a:cubicBezTo>
                  <a:cubicBezTo>
                    <a:pt x="58" y="30"/>
                    <a:pt x="65" y="36"/>
                    <a:pt x="70" y="43"/>
                  </a:cubicBezTo>
                  <a:cubicBezTo>
                    <a:pt x="72" y="45"/>
                    <a:pt x="74" y="48"/>
                    <a:pt x="77" y="50"/>
                  </a:cubicBezTo>
                  <a:cubicBezTo>
                    <a:pt x="81" y="53"/>
                    <a:pt x="84" y="57"/>
                    <a:pt x="88" y="59"/>
                  </a:cubicBezTo>
                  <a:cubicBezTo>
                    <a:pt x="96" y="63"/>
                    <a:pt x="105" y="66"/>
                    <a:pt x="111" y="72"/>
                  </a:cubicBezTo>
                  <a:cubicBezTo>
                    <a:pt x="109" y="70"/>
                    <a:pt x="101" y="73"/>
                    <a:pt x="99" y="72"/>
                  </a:cubicBezTo>
                  <a:cubicBezTo>
                    <a:pt x="94" y="72"/>
                    <a:pt x="90" y="69"/>
                    <a:pt x="86" y="67"/>
                  </a:cubicBezTo>
                  <a:cubicBezTo>
                    <a:pt x="83" y="66"/>
                    <a:pt x="78" y="67"/>
                    <a:pt x="75" y="66"/>
                  </a:cubicBezTo>
                  <a:cubicBezTo>
                    <a:pt x="72" y="64"/>
                    <a:pt x="75" y="62"/>
                    <a:pt x="76" y="61"/>
                  </a:cubicBezTo>
                  <a:cubicBezTo>
                    <a:pt x="74" y="57"/>
                    <a:pt x="63" y="63"/>
                    <a:pt x="58" y="60"/>
                  </a:cubicBezTo>
                  <a:cubicBezTo>
                    <a:pt x="59" y="60"/>
                    <a:pt x="60" y="59"/>
                    <a:pt x="60" y="58"/>
                  </a:cubicBezTo>
                  <a:cubicBezTo>
                    <a:pt x="55" y="56"/>
                    <a:pt x="47" y="60"/>
                    <a:pt x="41" y="58"/>
                  </a:cubicBezTo>
                  <a:cubicBezTo>
                    <a:pt x="44" y="53"/>
                    <a:pt x="59" y="56"/>
                    <a:pt x="59" y="51"/>
                  </a:cubicBezTo>
                  <a:cubicBezTo>
                    <a:pt x="59" y="45"/>
                    <a:pt x="50" y="49"/>
                    <a:pt x="47" y="48"/>
                  </a:cubicBezTo>
                  <a:cubicBezTo>
                    <a:pt x="46" y="47"/>
                    <a:pt x="45" y="45"/>
                    <a:pt x="44" y="45"/>
                  </a:cubicBezTo>
                  <a:cubicBezTo>
                    <a:pt x="42" y="44"/>
                    <a:pt x="40" y="44"/>
                    <a:pt x="39" y="45"/>
                  </a:cubicBezTo>
                  <a:cubicBezTo>
                    <a:pt x="37" y="45"/>
                    <a:pt x="34" y="46"/>
                    <a:pt x="32" y="45"/>
                  </a:cubicBezTo>
                  <a:cubicBezTo>
                    <a:pt x="30" y="43"/>
                    <a:pt x="31" y="42"/>
                    <a:pt x="33" y="42"/>
                  </a:cubicBezTo>
                  <a:cubicBezTo>
                    <a:pt x="28" y="39"/>
                    <a:pt x="20" y="39"/>
                    <a:pt x="14" y="38"/>
                  </a:cubicBezTo>
                  <a:cubicBezTo>
                    <a:pt x="11" y="38"/>
                    <a:pt x="6" y="38"/>
                    <a:pt x="4" y="35"/>
                  </a:cubicBezTo>
                  <a:cubicBezTo>
                    <a:pt x="11" y="31"/>
                    <a:pt x="19" y="33"/>
                    <a:pt x="26" y="33"/>
                  </a:cubicBezTo>
                  <a:cubicBezTo>
                    <a:pt x="29" y="34"/>
                    <a:pt x="35" y="34"/>
                    <a:pt x="37" y="31"/>
                  </a:cubicBezTo>
                  <a:cubicBezTo>
                    <a:pt x="38" y="28"/>
                    <a:pt x="34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1" y="24"/>
                    <a:pt x="28" y="23"/>
                    <a:pt x="26" y="22"/>
                  </a:cubicBezTo>
                  <a:cubicBezTo>
                    <a:pt x="26" y="22"/>
                    <a:pt x="21" y="17"/>
                    <a:pt x="22" y="17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0" y="14"/>
                    <a:pt x="14" y="13"/>
                    <a:pt x="10" y="10"/>
                  </a:cubicBezTo>
                  <a:cubicBezTo>
                    <a:pt x="6" y="8"/>
                    <a:pt x="0" y="5"/>
                    <a:pt x="0" y="0"/>
                  </a:cubicBezTo>
                  <a:cubicBezTo>
                    <a:pt x="2" y="2"/>
                    <a:pt x="8" y="5"/>
                    <a:pt x="11" y="7"/>
                  </a:cubicBezTo>
                  <a:cubicBezTo>
                    <a:pt x="14" y="9"/>
                    <a:pt x="18" y="9"/>
                    <a:pt x="22" y="10"/>
                  </a:cubicBezTo>
                  <a:cubicBezTo>
                    <a:pt x="27" y="10"/>
                    <a:pt x="31" y="12"/>
                    <a:pt x="35" y="13"/>
                  </a:cubicBezTo>
                  <a:cubicBezTo>
                    <a:pt x="40" y="15"/>
                    <a:pt x="43" y="17"/>
                    <a:pt x="47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2" name="Freeform 6248"/>
            <p:cNvSpPr>
              <a:spLocks noChangeArrowheads="1"/>
            </p:cNvSpPr>
            <p:nvPr/>
          </p:nvSpPr>
          <p:spPr bwMode="auto">
            <a:xfrm>
              <a:off x="185738" y="407988"/>
              <a:ext cx="134938" cy="58738"/>
            </a:xfrm>
            <a:custGeom>
              <a:avLst/>
              <a:gdLst>
                <a:gd name="T0" fmla="*/ 2147483647 w 104"/>
                <a:gd name="T1" fmla="*/ 2147483647 h 45"/>
                <a:gd name="T2" fmla="*/ 2147483647 w 104"/>
                <a:gd name="T3" fmla="*/ 2147483647 h 45"/>
                <a:gd name="T4" fmla="*/ 2147483647 w 104"/>
                <a:gd name="T5" fmla="*/ 2147483647 h 45"/>
                <a:gd name="T6" fmla="*/ 2147483647 w 104"/>
                <a:gd name="T7" fmla="*/ 2147483647 h 45"/>
                <a:gd name="T8" fmla="*/ 2147483647 w 104"/>
                <a:gd name="T9" fmla="*/ 2147483647 h 45"/>
                <a:gd name="T10" fmla="*/ 2147483647 w 104"/>
                <a:gd name="T11" fmla="*/ 2147483647 h 45"/>
                <a:gd name="T12" fmla="*/ 2147483647 w 104"/>
                <a:gd name="T13" fmla="*/ 2147483647 h 45"/>
                <a:gd name="T14" fmla="*/ 2147483647 w 104"/>
                <a:gd name="T15" fmla="*/ 2147483647 h 45"/>
                <a:gd name="T16" fmla="*/ 2147483647 w 104"/>
                <a:gd name="T17" fmla="*/ 2147483647 h 45"/>
                <a:gd name="T18" fmla="*/ 2147483647 w 104"/>
                <a:gd name="T19" fmla="*/ 2147483647 h 45"/>
                <a:gd name="T20" fmla="*/ 2147483647 w 104"/>
                <a:gd name="T21" fmla="*/ 2147483647 h 45"/>
                <a:gd name="T22" fmla="*/ 2147483647 w 104"/>
                <a:gd name="T23" fmla="*/ 2147483647 h 45"/>
                <a:gd name="T24" fmla="*/ 2147483647 w 104"/>
                <a:gd name="T25" fmla="*/ 2147483647 h 45"/>
                <a:gd name="T26" fmla="*/ 2147483647 w 104"/>
                <a:gd name="T27" fmla="*/ 2147483647 h 45"/>
                <a:gd name="T28" fmla="*/ 2147483647 w 104"/>
                <a:gd name="T29" fmla="*/ 2147483647 h 45"/>
                <a:gd name="T30" fmla="*/ 2147483647 w 104"/>
                <a:gd name="T31" fmla="*/ 2147483647 h 45"/>
                <a:gd name="T32" fmla="*/ 2147483647 w 104"/>
                <a:gd name="T33" fmla="*/ 2147483647 h 45"/>
                <a:gd name="T34" fmla="*/ 2147483647 w 104"/>
                <a:gd name="T35" fmla="*/ 2147483647 h 45"/>
                <a:gd name="T36" fmla="*/ 2147483647 w 104"/>
                <a:gd name="T37" fmla="*/ 2147483647 h 45"/>
                <a:gd name="T38" fmla="*/ 0 w 104"/>
                <a:gd name="T39" fmla="*/ 2147483647 h 45"/>
                <a:gd name="T40" fmla="*/ 2147483647 w 104"/>
                <a:gd name="T41" fmla="*/ 2147483647 h 45"/>
                <a:gd name="T42" fmla="*/ 2147483647 w 104"/>
                <a:gd name="T43" fmla="*/ 2147483647 h 45"/>
                <a:gd name="T44" fmla="*/ 2147483647 w 104"/>
                <a:gd name="T45" fmla="*/ 2147483647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45"/>
                <a:gd name="T71" fmla="*/ 104 w 104"/>
                <a:gd name="T72" fmla="*/ 45 h 4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45">
                  <a:moveTo>
                    <a:pt x="40" y="23"/>
                  </a:moveTo>
                  <a:cubicBezTo>
                    <a:pt x="46" y="25"/>
                    <a:pt x="54" y="24"/>
                    <a:pt x="59" y="27"/>
                  </a:cubicBezTo>
                  <a:cubicBezTo>
                    <a:pt x="61" y="29"/>
                    <a:pt x="63" y="30"/>
                    <a:pt x="65" y="31"/>
                  </a:cubicBezTo>
                  <a:cubicBezTo>
                    <a:pt x="68" y="32"/>
                    <a:pt x="70" y="31"/>
                    <a:pt x="73" y="32"/>
                  </a:cubicBezTo>
                  <a:cubicBezTo>
                    <a:pt x="78" y="33"/>
                    <a:pt x="81" y="37"/>
                    <a:pt x="85" y="39"/>
                  </a:cubicBezTo>
                  <a:cubicBezTo>
                    <a:pt x="90" y="42"/>
                    <a:pt x="99" y="45"/>
                    <a:pt x="104" y="43"/>
                  </a:cubicBezTo>
                  <a:cubicBezTo>
                    <a:pt x="98" y="39"/>
                    <a:pt x="93" y="33"/>
                    <a:pt x="85" y="32"/>
                  </a:cubicBezTo>
                  <a:cubicBezTo>
                    <a:pt x="84" y="31"/>
                    <a:pt x="77" y="33"/>
                    <a:pt x="76" y="31"/>
                  </a:cubicBezTo>
                  <a:cubicBezTo>
                    <a:pt x="74" y="29"/>
                    <a:pt x="79" y="28"/>
                    <a:pt x="80" y="27"/>
                  </a:cubicBezTo>
                  <a:cubicBezTo>
                    <a:pt x="79" y="27"/>
                    <a:pt x="79" y="27"/>
                    <a:pt x="78" y="27"/>
                  </a:cubicBezTo>
                  <a:cubicBezTo>
                    <a:pt x="77" y="25"/>
                    <a:pt x="76" y="22"/>
                    <a:pt x="75" y="20"/>
                  </a:cubicBezTo>
                  <a:cubicBezTo>
                    <a:pt x="73" y="19"/>
                    <a:pt x="69" y="15"/>
                    <a:pt x="68" y="19"/>
                  </a:cubicBezTo>
                  <a:cubicBezTo>
                    <a:pt x="67" y="17"/>
                    <a:pt x="65" y="13"/>
                    <a:pt x="63" y="12"/>
                  </a:cubicBezTo>
                  <a:cubicBezTo>
                    <a:pt x="61" y="11"/>
                    <a:pt x="59" y="12"/>
                    <a:pt x="59" y="15"/>
                  </a:cubicBezTo>
                  <a:cubicBezTo>
                    <a:pt x="54" y="11"/>
                    <a:pt x="49" y="0"/>
                    <a:pt x="41" y="2"/>
                  </a:cubicBezTo>
                  <a:cubicBezTo>
                    <a:pt x="44" y="4"/>
                    <a:pt x="48" y="7"/>
                    <a:pt x="47" y="12"/>
                  </a:cubicBezTo>
                  <a:cubicBezTo>
                    <a:pt x="45" y="11"/>
                    <a:pt x="33" y="5"/>
                    <a:pt x="35" y="9"/>
                  </a:cubicBezTo>
                  <a:cubicBezTo>
                    <a:pt x="29" y="9"/>
                    <a:pt x="23" y="1"/>
                    <a:pt x="18" y="6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3" y="8"/>
                    <a:pt x="6" y="7"/>
                    <a:pt x="0" y="12"/>
                  </a:cubicBezTo>
                  <a:cubicBezTo>
                    <a:pt x="1" y="13"/>
                    <a:pt x="6" y="10"/>
                    <a:pt x="8" y="10"/>
                  </a:cubicBezTo>
                  <a:cubicBezTo>
                    <a:pt x="11" y="9"/>
                    <a:pt x="15" y="10"/>
                    <a:pt x="18" y="10"/>
                  </a:cubicBezTo>
                  <a:cubicBezTo>
                    <a:pt x="26" y="13"/>
                    <a:pt x="33" y="19"/>
                    <a:pt x="40" y="2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3" name="Freeform 6249"/>
            <p:cNvSpPr>
              <a:spLocks noChangeArrowheads="1"/>
            </p:cNvSpPr>
            <p:nvPr/>
          </p:nvSpPr>
          <p:spPr bwMode="auto">
            <a:xfrm>
              <a:off x="365125" y="442913"/>
              <a:ext cx="77788" cy="241300"/>
            </a:xfrm>
            <a:custGeom>
              <a:avLst/>
              <a:gdLst>
                <a:gd name="T0" fmla="*/ 2147483647 w 61"/>
                <a:gd name="T1" fmla="*/ 2147483647 h 186"/>
                <a:gd name="T2" fmla="*/ 2147483647 w 61"/>
                <a:gd name="T3" fmla="*/ 2147483647 h 186"/>
                <a:gd name="T4" fmla="*/ 2147483647 w 61"/>
                <a:gd name="T5" fmla="*/ 2147483647 h 186"/>
                <a:gd name="T6" fmla="*/ 2147483647 w 61"/>
                <a:gd name="T7" fmla="*/ 2147483647 h 186"/>
                <a:gd name="T8" fmla="*/ 2147483647 w 61"/>
                <a:gd name="T9" fmla="*/ 2147483647 h 186"/>
                <a:gd name="T10" fmla="*/ 2147483647 w 61"/>
                <a:gd name="T11" fmla="*/ 2147483647 h 186"/>
                <a:gd name="T12" fmla="*/ 2147483647 w 61"/>
                <a:gd name="T13" fmla="*/ 2147483647 h 186"/>
                <a:gd name="T14" fmla="*/ 2147483647 w 61"/>
                <a:gd name="T15" fmla="*/ 2147483647 h 186"/>
                <a:gd name="T16" fmla="*/ 2147483647 w 61"/>
                <a:gd name="T17" fmla="*/ 2147483647 h 186"/>
                <a:gd name="T18" fmla="*/ 2147483647 w 61"/>
                <a:gd name="T19" fmla="*/ 2147483647 h 186"/>
                <a:gd name="T20" fmla="*/ 2147483647 w 61"/>
                <a:gd name="T21" fmla="*/ 2147483647 h 186"/>
                <a:gd name="T22" fmla="*/ 2147483647 w 61"/>
                <a:gd name="T23" fmla="*/ 2147483647 h 186"/>
                <a:gd name="T24" fmla="*/ 2147483647 w 61"/>
                <a:gd name="T25" fmla="*/ 2147483647 h 186"/>
                <a:gd name="T26" fmla="*/ 2147483647 w 61"/>
                <a:gd name="T27" fmla="*/ 2147483647 h 186"/>
                <a:gd name="T28" fmla="*/ 2147483647 w 61"/>
                <a:gd name="T29" fmla="*/ 2147483647 h 186"/>
                <a:gd name="T30" fmla="*/ 2147483647 w 61"/>
                <a:gd name="T31" fmla="*/ 2147483647 h 186"/>
                <a:gd name="T32" fmla="*/ 2147483647 w 61"/>
                <a:gd name="T33" fmla="*/ 2147483647 h 186"/>
                <a:gd name="T34" fmla="*/ 2147483647 w 61"/>
                <a:gd name="T35" fmla="*/ 2147483647 h 186"/>
                <a:gd name="T36" fmla="*/ 2147483647 w 61"/>
                <a:gd name="T37" fmla="*/ 2147483647 h 186"/>
                <a:gd name="T38" fmla="*/ 2147483647 w 61"/>
                <a:gd name="T39" fmla="*/ 2147483647 h 186"/>
                <a:gd name="T40" fmla="*/ 2147483647 w 61"/>
                <a:gd name="T41" fmla="*/ 2147483647 h 186"/>
                <a:gd name="T42" fmla="*/ 2147483647 w 61"/>
                <a:gd name="T43" fmla="*/ 2147483647 h 186"/>
                <a:gd name="T44" fmla="*/ 2147483647 w 61"/>
                <a:gd name="T45" fmla="*/ 2147483647 h 186"/>
                <a:gd name="T46" fmla="*/ 2147483647 w 61"/>
                <a:gd name="T47" fmla="*/ 2147483647 h 186"/>
                <a:gd name="T48" fmla="*/ 2147483647 w 61"/>
                <a:gd name="T49" fmla="*/ 2147483647 h 186"/>
                <a:gd name="T50" fmla="*/ 2147483647 w 61"/>
                <a:gd name="T51" fmla="*/ 2147483647 h 186"/>
                <a:gd name="T52" fmla="*/ 2147483647 w 61"/>
                <a:gd name="T53" fmla="*/ 2147483647 h 186"/>
                <a:gd name="T54" fmla="*/ 2147483647 w 61"/>
                <a:gd name="T55" fmla="*/ 2147483647 h 186"/>
                <a:gd name="T56" fmla="*/ 2147483647 w 61"/>
                <a:gd name="T57" fmla="*/ 2147483647 h 186"/>
                <a:gd name="T58" fmla="*/ 2147483647 w 61"/>
                <a:gd name="T59" fmla="*/ 2147483647 h 186"/>
                <a:gd name="T60" fmla="*/ 2147483647 w 61"/>
                <a:gd name="T61" fmla="*/ 2147483647 h 186"/>
                <a:gd name="T62" fmla="*/ 2147483647 w 61"/>
                <a:gd name="T63" fmla="*/ 2147483647 h 186"/>
                <a:gd name="T64" fmla="*/ 2147483647 w 61"/>
                <a:gd name="T65" fmla="*/ 2147483647 h 186"/>
                <a:gd name="T66" fmla="*/ 2147483647 w 61"/>
                <a:gd name="T67" fmla="*/ 2147483647 h 186"/>
                <a:gd name="T68" fmla="*/ 2147483647 w 61"/>
                <a:gd name="T69" fmla="*/ 2147483647 h 186"/>
                <a:gd name="T70" fmla="*/ 2147483647 w 61"/>
                <a:gd name="T71" fmla="*/ 2147483647 h 186"/>
                <a:gd name="T72" fmla="*/ 2147483647 w 61"/>
                <a:gd name="T73" fmla="*/ 2147483647 h 186"/>
                <a:gd name="T74" fmla="*/ 2147483647 w 61"/>
                <a:gd name="T75" fmla="*/ 2147483647 h 186"/>
                <a:gd name="T76" fmla="*/ 2147483647 w 61"/>
                <a:gd name="T77" fmla="*/ 2147483647 h 186"/>
                <a:gd name="T78" fmla="*/ 2147483647 w 61"/>
                <a:gd name="T79" fmla="*/ 2147483647 h 186"/>
                <a:gd name="T80" fmla="*/ 2147483647 w 61"/>
                <a:gd name="T81" fmla="*/ 2147483647 h 186"/>
                <a:gd name="T82" fmla="*/ 2147483647 w 61"/>
                <a:gd name="T83" fmla="*/ 2147483647 h 186"/>
                <a:gd name="T84" fmla="*/ 2147483647 w 61"/>
                <a:gd name="T85" fmla="*/ 2147483647 h 186"/>
                <a:gd name="T86" fmla="*/ 2147483647 w 61"/>
                <a:gd name="T87" fmla="*/ 2147483647 h 186"/>
                <a:gd name="T88" fmla="*/ 2147483647 w 61"/>
                <a:gd name="T89" fmla="*/ 2147483647 h 186"/>
                <a:gd name="T90" fmla="*/ 2147483647 w 61"/>
                <a:gd name="T91" fmla="*/ 2147483647 h 186"/>
                <a:gd name="T92" fmla="*/ 2147483647 w 61"/>
                <a:gd name="T93" fmla="*/ 2147483647 h 186"/>
                <a:gd name="T94" fmla="*/ 2147483647 w 61"/>
                <a:gd name="T95" fmla="*/ 2147483647 h 186"/>
                <a:gd name="T96" fmla="*/ 2147483647 w 61"/>
                <a:gd name="T97" fmla="*/ 2147483647 h 186"/>
                <a:gd name="T98" fmla="*/ 2147483647 w 61"/>
                <a:gd name="T99" fmla="*/ 2147483647 h 186"/>
                <a:gd name="T100" fmla="*/ 2147483647 w 61"/>
                <a:gd name="T101" fmla="*/ 2147483647 h 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"/>
                <a:gd name="T154" fmla="*/ 0 h 186"/>
                <a:gd name="T155" fmla="*/ 61 w 61"/>
                <a:gd name="T156" fmla="*/ 186 h 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" h="186">
                  <a:moveTo>
                    <a:pt x="9" y="107"/>
                  </a:moveTo>
                  <a:cubicBezTo>
                    <a:pt x="6" y="101"/>
                    <a:pt x="2" y="96"/>
                    <a:pt x="1" y="91"/>
                  </a:cubicBezTo>
                  <a:cubicBezTo>
                    <a:pt x="0" y="83"/>
                    <a:pt x="7" y="76"/>
                    <a:pt x="6" y="68"/>
                  </a:cubicBezTo>
                  <a:cubicBezTo>
                    <a:pt x="5" y="58"/>
                    <a:pt x="1" y="48"/>
                    <a:pt x="2" y="38"/>
                  </a:cubicBezTo>
                  <a:cubicBezTo>
                    <a:pt x="3" y="35"/>
                    <a:pt x="5" y="32"/>
                    <a:pt x="5" y="29"/>
                  </a:cubicBezTo>
                  <a:cubicBezTo>
                    <a:pt x="5" y="25"/>
                    <a:pt x="2" y="25"/>
                    <a:pt x="1" y="21"/>
                  </a:cubicBezTo>
                  <a:cubicBezTo>
                    <a:pt x="0" y="16"/>
                    <a:pt x="7" y="5"/>
                    <a:pt x="12" y="2"/>
                  </a:cubicBezTo>
                  <a:cubicBezTo>
                    <a:pt x="15" y="0"/>
                    <a:pt x="18" y="3"/>
                    <a:pt x="22" y="5"/>
                  </a:cubicBezTo>
                  <a:cubicBezTo>
                    <a:pt x="26" y="6"/>
                    <a:pt x="30" y="7"/>
                    <a:pt x="34" y="9"/>
                  </a:cubicBezTo>
                  <a:cubicBezTo>
                    <a:pt x="28" y="12"/>
                    <a:pt x="22" y="13"/>
                    <a:pt x="17" y="18"/>
                  </a:cubicBezTo>
                  <a:cubicBezTo>
                    <a:pt x="16" y="19"/>
                    <a:pt x="14" y="21"/>
                    <a:pt x="15" y="23"/>
                  </a:cubicBezTo>
                  <a:cubicBezTo>
                    <a:pt x="16" y="24"/>
                    <a:pt x="19" y="24"/>
                    <a:pt x="20" y="25"/>
                  </a:cubicBezTo>
                  <a:cubicBezTo>
                    <a:pt x="18" y="27"/>
                    <a:pt x="16" y="27"/>
                    <a:pt x="16" y="29"/>
                  </a:cubicBezTo>
                  <a:cubicBezTo>
                    <a:pt x="15" y="33"/>
                    <a:pt x="19" y="35"/>
                    <a:pt x="22" y="35"/>
                  </a:cubicBezTo>
                  <a:cubicBezTo>
                    <a:pt x="29" y="35"/>
                    <a:pt x="41" y="31"/>
                    <a:pt x="48" y="36"/>
                  </a:cubicBezTo>
                  <a:cubicBezTo>
                    <a:pt x="45" y="39"/>
                    <a:pt x="40" y="40"/>
                    <a:pt x="36" y="41"/>
                  </a:cubicBezTo>
                  <a:cubicBezTo>
                    <a:pt x="31" y="42"/>
                    <a:pt x="27" y="44"/>
                    <a:pt x="24" y="47"/>
                  </a:cubicBezTo>
                  <a:cubicBezTo>
                    <a:pt x="25" y="46"/>
                    <a:pt x="25" y="47"/>
                    <a:pt x="26" y="46"/>
                  </a:cubicBezTo>
                  <a:cubicBezTo>
                    <a:pt x="26" y="49"/>
                    <a:pt x="22" y="52"/>
                    <a:pt x="20" y="54"/>
                  </a:cubicBezTo>
                  <a:cubicBezTo>
                    <a:pt x="17" y="58"/>
                    <a:pt x="19" y="57"/>
                    <a:pt x="21" y="60"/>
                  </a:cubicBezTo>
                  <a:cubicBezTo>
                    <a:pt x="25" y="63"/>
                    <a:pt x="19" y="66"/>
                    <a:pt x="18" y="68"/>
                  </a:cubicBezTo>
                  <a:cubicBezTo>
                    <a:pt x="15" y="72"/>
                    <a:pt x="16" y="76"/>
                    <a:pt x="18" y="79"/>
                  </a:cubicBezTo>
                  <a:cubicBezTo>
                    <a:pt x="19" y="80"/>
                    <a:pt x="21" y="82"/>
                    <a:pt x="21" y="83"/>
                  </a:cubicBezTo>
                  <a:cubicBezTo>
                    <a:pt x="20" y="85"/>
                    <a:pt x="18" y="85"/>
                    <a:pt x="18" y="86"/>
                  </a:cubicBezTo>
                  <a:cubicBezTo>
                    <a:pt x="14" y="94"/>
                    <a:pt x="28" y="92"/>
                    <a:pt x="30" y="94"/>
                  </a:cubicBezTo>
                  <a:cubicBezTo>
                    <a:pt x="29" y="95"/>
                    <a:pt x="26" y="96"/>
                    <a:pt x="27" y="97"/>
                  </a:cubicBezTo>
                  <a:cubicBezTo>
                    <a:pt x="27" y="99"/>
                    <a:pt x="33" y="100"/>
                    <a:pt x="35" y="100"/>
                  </a:cubicBezTo>
                  <a:cubicBezTo>
                    <a:pt x="43" y="101"/>
                    <a:pt x="53" y="101"/>
                    <a:pt x="61" y="104"/>
                  </a:cubicBezTo>
                  <a:cubicBezTo>
                    <a:pt x="58" y="105"/>
                    <a:pt x="53" y="106"/>
                    <a:pt x="50" y="106"/>
                  </a:cubicBezTo>
                  <a:cubicBezTo>
                    <a:pt x="51" y="107"/>
                    <a:pt x="52" y="108"/>
                    <a:pt x="53" y="108"/>
                  </a:cubicBezTo>
                  <a:cubicBezTo>
                    <a:pt x="53" y="108"/>
                    <a:pt x="49" y="110"/>
                    <a:pt x="49" y="110"/>
                  </a:cubicBezTo>
                  <a:cubicBezTo>
                    <a:pt x="47" y="111"/>
                    <a:pt x="45" y="110"/>
                    <a:pt x="43" y="110"/>
                  </a:cubicBezTo>
                  <a:cubicBezTo>
                    <a:pt x="40" y="110"/>
                    <a:pt x="36" y="108"/>
                    <a:pt x="32" y="108"/>
                  </a:cubicBezTo>
                  <a:cubicBezTo>
                    <a:pt x="26" y="110"/>
                    <a:pt x="24" y="120"/>
                    <a:pt x="27" y="125"/>
                  </a:cubicBezTo>
                  <a:cubicBezTo>
                    <a:pt x="29" y="128"/>
                    <a:pt x="29" y="128"/>
                    <a:pt x="28" y="131"/>
                  </a:cubicBezTo>
                  <a:cubicBezTo>
                    <a:pt x="27" y="134"/>
                    <a:pt x="27" y="135"/>
                    <a:pt x="27" y="137"/>
                  </a:cubicBezTo>
                  <a:cubicBezTo>
                    <a:pt x="28" y="139"/>
                    <a:pt x="30" y="141"/>
                    <a:pt x="30" y="143"/>
                  </a:cubicBezTo>
                  <a:cubicBezTo>
                    <a:pt x="30" y="145"/>
                    <a:pt x="27" y="144"/>
                    <a:pt x="29" y="147"/>
                  </a:cubicBezTo>
                  <a:cubicBezTo>
                    <a:pt x="30" y="150"/>
                    <a:pt x="34" y="152"/>
                    <a:pt x="36" y="153"/>
                  </a:cubicBezTo>
                  <a:cubicBezTo>
                    <a:pt x="38" y="154"/>
                    <a:pt x="42" y="153"/>
                    <a:pt x="43" y="155"/>
                  </a:cubicBezTo>
                  <a:cubicBezTo>
                    <a:pt x="40" y="157"/>
                    <a:pt x="37" y="155"/>
                    <a:pt x="34" y="156"/>
                  </a:cubicBezTo>
                  <a:cubicBezTo>
                    <a:pt x="38" y="158"/>
                    <a:pt x="37" y="159"/>
                    <a:pt x="34" y="160"/>
                  </a:cubicBezTo>
                  <a:cubicBezTo>
                    <a:pt x="31" y="160"/>
                    <a:pt x="29" y="160"/>
                    <a:pt x="26" y="163"/>
                  </a:cubicBezTo>
                  <a:cubicBezTo>
                    <a:pt x="23" y="166"/>
                    <a:pt x="27" y="169"/>
                    <a:pt x="30" y="172"/>
                  </a:cubicBezTo>
                  <a:cubicBezTo>
                    <a:pt x="32" y="174"/>
                    <a:pt x="33" y="176"/>
                    <a:pt x="34" y="179"/>
                  </a:cubicBezTo>
                  <a:cubicBezTo>
                    <a:pt x="34" y="179"/>
                    <a:pt x="33" y="179"/>
                    <a:pt x="33" y="179"/>
                  </a:cubicBezTo>
                  <a:cubicBezTo>
                    <a:pt x="34" y="181"/>
                    <a:pt x="36" y="183"/>
                    <a:pt x="36" y="185"/>
                  </a:cubicBezTo>
                  <a:cubicBezTo>
                    <a:pt x="35" y="185"/>
                    <a:pt x="35" y="186"/>
                    <a:pt x="35" y="186"/>
                  </a:cubicBezTo>
                  <a:cubicBezTo>
                    <a:pt x="32" y="184"/>
                    <a:pt x="29" y="181"/>
                    <a:pt x="26" y="179"/>
                  </a:cubicBezTo>
                  <a:cubicBezTo>
                    <a:pt x="16" y="170"/>
                    <a:pt x="18" y="158"/>
                    <a:pt x="17" y="146"/>
                  </a:cubicBezTo>
                  <a:cubicBezTo>
                    <a:pt x="17" y="132"/>
                    <a:pt x="14" y="120"/>
                    <a:pt x="9" y="10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4" name="Freeform 6250"/>
            <p:cNvSpPr>
              <a:spLocks noChangeArrowheads="1"/>
            </p:cNvSpPr>
            <p:nvPr/>
          </p:nvSpPr>
          <p:spPr bwMode="auto">
            <a:xfrm>
              <a:off x="133350" y="592138"/>
              <a:ext cx="23813" cy="34925"/>
            </a:xfrm>
            <a:custGeom>
              <a:avLst/>
              <a:gdLst>
                <a:gd name="T0" fmla="*/ 2147483647 w 18"/>
                <a:gd name="T1" fmla="*/ 2147483647 h 26"/>
                <a:gd name="T2" fmla="*/ 2147483647 w 18"/>
                <a:gd name="T3" fmla="*/ 2147483647 h 26"/>
                <a:gd name="T4" fmla="*/ 2147483647 w 18"/>
                <a:gd name="T5" fmla="*/ 2147483647 h 26"/>
                <a:gd name="T6" fmla="*/ 0 w 18"/>
                <a:gd name="T7" fmla="*/ 2147483647 h 26"/>
                <a:gd name="T8" fmla="*/ 2147483647 w 18"/>
                <a:gd name="T9" fmla="*/ 2147483647 h 26"/>
                <a:gd name="T10" fmla="*/ 2147483647 w 18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16" y="25"/>
                  </a:moveTo>
                  <a:cubicBezTo>
                    <a:pt x="17" y="26"/>
                    <a:pt x="18" y="19"/>
                    <a:pt x="18" y="19"/>
                  </a:cubicBezTo>
                  <a:cubicBezTo>
                    <a:pt x="18" y="16"/>
                    <a:pt x="16" y="13"/>
                    <a:pt x="15" y="10"/>
                  </a:cubicBezTo>
                  <a:cubicBezTo>
                    <a:pt x="13" y="7"/>
                    <a:pt x="0" y="0"/>
                    <a:pt x="0" y="9"/>
                  </a:cubicBezTo>
                  <a:cubicBezTo>
                    <a:pt x="0" y="13"/>
                    <a:pt x="3" y="11"/>
                    <a:pt x="5" y="12"/>
                  </a:cubicBezTo>
                  <a:cubicBezTo>
                    <a:pt x="9" y="16"/>
                    <a:pt x="13" y="20"/>
                    <a:pt x="16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5" name="Freeform 6251"/>
            <p:cNvSpPr>
              <a:spLocks noChangeArrowheads="1"/>
            </p:cNvSpPr>
            <p:nvPr/>
          </p:nvSpPr>
          <p:spPr bwMode="auto">
            <a:xfrm>
              <a:off x="146050" y="628650"/>
              <a:ext cx="34925" cy="55563"/>
            </a:xfrm>
            <a:custGeom>
              <a:avLst/>
              <a:gdLst>
                <a:gd name="T0" fmla="*/ 2147483647 w 27"/>
                <a:gd name="T1" fmla="*/ 0 h 42"/>
                <a:gd name="T2" fmla="*/ 2147483647 w 27"/>
                <a:gd name="T3" fmla="*/ 2147483647 h 42"/>
                <a:gd name="T4" fmla="*/ 0 w 27"/>
                <a:gd name="T5" fmla="*/ 2147483647 h 42"/>
                <a:gd name="T6" fmla="*/ 2147483647 w 27"/>
                <a:gd name="T7" fmla="*/ 2147483647 h 42"/>
                <a:gd name="T8" fmla="*/ 2147483647 w 27"/>
                <a:gd name="T9" fmla="*/ 2147483647 h 42"/>
                <a:gd name="T10" fmla="*/ 2147483647 w 27"/>
                <a:gd name="T11" fmla="*/ 2147483647 h 42"/>
                <a:gd name="T12" fmla="*/ 2147483647 w 27"/>
                <a:gd name="T13" fmla="*/ 2147483647 h 42"/>
                <a:gd name="T14" fmla="*/ 2147483647 w 27"/>
                <a:gd name="T15" fmla="*/ 2147483647 h 42"/>
                <a:gd name="T16" fmla="*/ 2147483647 w 27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2"/>
                <a:gd name="T29" fmla="*/ 27 w 27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2">
                  <a:moveTo>
                    <a:pt x="26" y="0"/>
                  </a:moveTo>
                  <a:cubicBezTo>
                    <a:pt x="23" y="4"/>
                    <a:pt x="21" y="13"/>
                    <a:pt x="16" y="16"/>
                  </a:cubicBezTo>
                  <a:cubicBezTo>
                    <a:pt x="12" y="18"/>
                    <a:pt x="5" y="16"/>
                    <a:pt x="0" y="18"/>
                  </a:cubicBezTo>
                  <a:cubicBezTo>
                    <a:pt x="1" y="18"/>
                    <a:pt x="7" y="20"/>
                    <a:pt x="8" y="20"/>
                  </a:cubicBezTo>
                  <a:cubicBezTo>
                    <a:pt x="11" y="23"/>
                    <a:pt x="9" y="23"/>
                    <a:pt x="10" y="26"/>
                  </a:cubicBezTo>
                  <a:cubicBezTo>
                    <a:pt x="14" y="31"/>
                    <a:pt x="20" y="36"/>
                    <a:pt x="23" y="42"/>
                  </a:cubicBezTo>
                  <a:cubicBezTo>
                    <a:pt x="24" y="35"/>
                    <a:pt x="25" y="28"/>
                    <a:pt x="26" y="21"/>
                  </a:cubicBezTo>
                  <a:cubicBezTo>
                    <a:pt x="26" y="17"/>
                    <a:pt x="27" y="13"/>
                    <a:pt x="27" y="9"/>
                  </a:cubicBezTo>
                  <a:cubicBezTo>
                    <a:pt x="27" y="8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6" name="Freeform 6252"/>
            <p:cNvSpPr>
              <a:spLocks noChangeArrowheads="1"/>
            </p:cNvSpPr>
            <p:nvPr/>
          </p:nvSpPr>
          <p:spPr bwMode="auto">
            <a:xfrm>
              <a:off x="82550" y="534988"/>
              <a:ext cx="55563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0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2147483647 w 43"/>
                <a:gd name="T25" fmla="*/ 2147483647 h 31"/>
                <a:gd name="T26" fmla="*/ 2147483647 w 43"/>
                <a:gd name="T27" fmla="*/ 2147483647 h 31"/>
                <a:gd name="T28" fmla="*/ 2147483647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214748364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31"/>
                <a:gd name="T53" fmla="*/ 43 w 4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31">
                  <a:moveTo>
                    <a:pt x="23" y="26"/>
                  </a:moveTo>
                  <a:cubicBezTo>
                    <a:pt x="20" y="29"/>
                    <a:pt x="15" y="31"/>
                    <a:pt x="12" y="30"/>
                  </a:cubicBezTo>
                  <a:cubicBezTo>
                    <a:pt x="12" y="26"/>
                    <a:pt x="22" y="25"/>
                    <a:pt x="21" y="22"/>
                  </a:cubicBezTo>
                  <a:cubicBezTo>
                    <a:pt x="23" y="21"/>
                    <a:pt x="25" y="19"/>
                    <a:pt x="25" y="17"/>
                  </a:cubicBezTo>
                  <a:cubicBezTo>
                    <a:pt x="26" y="14"/>
                    <a:pt x="26" y="14"/>
                    <a:pt x="23" y="15"/>
                  </a:cubicBezTo>
                  <a:cubicBezTo>
                    <a:pt x="23" y="14"/>
                    <a:pt x="23" y="13"/>
                    <a:pt x="24" y="12"/>
                  </a:cubicBezTo>
                  <a:cubicBezTo>
                    <a:pt x="19" y="12"/>
                    <a:pt x="15" y="16"/>
                    <a:pt x="11" y="17"/>
                  </a:cubicBezTo>
                  <a:cubicBezTo>
                    <a:pt x="8" y="17"/>
                    <a:pt x="2" y="18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14" y="10"/>
                    <a:pt x="17" y="8"/>
                    <a:pt x="20" y="6"/>
                  </a:cubicBezTo>
                  <a:cubicBezTo>
                    <a:pt x="22" y="5"/>
                    <a:pt x="25" y="5"/>
                    <a:pt x="27" y="4"/>
                  </a:cubicBezTo>
                  <a:cubicBezTo>
                    <a:pt x="28" y="4"/>
                    <a:pt x="43" y="0"/>
                    <a:pt x="43" y="3"/>
                  </a:cubicBezTo>
                  <a:cubicBezTo>
                    <a:pt x="42" y="7"/>
                    <a:pt x="38" y="7"/>
                    <a:pt x="36" y="9"/>
                  </a:cubicBezTo>
                  <a:cubicBezTo>
                    <a:pt x="33" y="12"/>
                    <a:pt x="33" y="17"/>
                    <a:pt x="30" y="20"/>
                  </a:cubicBezTo>
                  <a:cubicBezTo>
                    <a:pt x="28" y="22"/>
                    <a:pt x="26" y="23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7" name="Freeform 6253"/>
            <p:cNvSpPr>
              <a:spLocks noChangeArrowheads="1"/>
            </p:cNvSpPr>
            <p:nvPr/>
          </p:nvSpPr>
          <p:spPr bwMode="auto">
            <a:xfrm>
              <a:off x="139700" y="536575"/>
              <a:ext cx="47625" cy="61913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2147483647 w 37"/>
                <a:gd name="T11" fmla="*/ 2147483647 h 48"/>
                <a:gd name="T12" fmla="*/ 2147483647 w 37"/>
                <a:gd name="T13" fmla="*/ 2147483647 h 48"/>
                <a:gd name="T14" fmla="*/ 2147483647 w 37"/>
                <a:gd name="T15" fmla="*/ 2147483647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8"/>
                <a:gd name="T26" fmla="*/ 37 w 3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8">
                  <a:moveTo>
                    <a:pt x="30" y="48"/>
                  </a:moveTo>
                  <a:cubicBezTo>
                    <a:pt x="24" y="41"/>
                    <a:pt x="23" y="31"/>
                    <a:pt x="18" y="23"/>
                  </a:cubicBezTo>
                  <a:cubicBezTo>
                    <a:pt x="16" y="21"/>
                    <a:pt x="15" y="20"/>
                    <a:pt x="13" y="17"/>
                  </a:cubicBezTo>
                  <a:cubicBezTo>
                    <a:pt x="13" y="15"/>
                    <a:pt x="14" y="13"/>
                    <a:pt x="12" y="11"/>
                  </a:cubicBezTo>
                  <a:cubicBezTo>
                    <a:pt x="10" y="8"/>
                    <a:pt x="2" y="10"/>
                    <a:pt x="0" y="10"/>
                  </a:cubicBezTo>
                  <a:cubicBezTo>
                    <a:pt x="5" y="5"/>
                    <a:pt x="5" y="0"/>
                    <a:pt x="13" y="4"/>
                  </a:cubicBezTo>
                  <a:cubicBezTo>
                    <a:pt x="19" y="7"/>
                    <a:pt x="24" y="12"/>
                    <a:pt x="29" y="16"/>
                  </a:cubicBezTo>
                  <a:cubicBezTo>
                    <a:pt x="24" y="26"/>
                    <a:pt x="37" y="38"/>
                    <a:pt x="3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8" name="Freeform 6254"/>
            <p:cNvSpPr>
              <a:spLocks noChangeArrowheads="1"/>
            </p:cNvSpPr>
            <p:nvPr/>
          </p:nvSpPr>
          <p:spPr bwMode="auto">
            <a:xfrm>
              <a:off x="128588" y="609600"/>
              <a:ext cx="25400" cy="38100"/>
            </a:xfrm>
            <a:custGeom>
              <a:avLst/>
              <a:gdLst>
                <a:gd name="T0" fmla="*/ 0 w 19"/>
                <a:gd name="T1" fmla="*/ 2147483647 h 29"/>
                <a:gd name="T2" fmla="*/ 2147483647 w 19"/>
                <a:gd name="T3" fmla="*/ 2147483647 h 29"/>
                <a:gd name="T4" fmla="*/ 2147483647 w 19"/>
                <a:gd name="T5" fmla="*/ 2147483647 h 29"/>
                <a:gd name="T6" fmla="*/ 2147483647 w 19"/>
                <a:gd name="T7" fmla="*/ 0 h 29"/>
                <a:gd name="T8" fmla="*/ 2147483647 w 19"/>
                <a:gd name="T9" fmla="*/ 2147483647 h 29"/>
                <a:gd name="T10" fmla="*/ 2147483647 w 19"/>
                <a:gd name="T11" fmla="*/ 2147483647 h 29"/>
                <a:gd name="T12" fmla="*/ 0 w 19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9"/>
                <a:gd name="T23" fmla="*/ 19 w 19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9">
                  <a:moveTo>
                    <a:pt x="0" y="29"/>
                  </a:moveTo>
                  <a:cubicBezTo>
                    <a:pt x="3" y="27"/>
                    <a:pt x="6" y="24"/>
                    <a:pt x="7" y="21"/>
                  </a:cubicBezTo>
                  <a:cubicBezTo>
                    <a:pt x="2" y="16"/>
                    <a:pt x="6" y="17"/>
                    <a:pt x="6" y="12"/>
                  </a:cubicBezTo>
                  <a:cubicBezTo>
                    <a:pt x="7" y="8"/>
                    <a:pt x="3" y="4"/>
                    <a:pt x="2" y="0"/>
                  </a:cubicBezTo>
                  <a:cubicBezTo>
                    <a:pt x="6" y="0"/>
                    <a:pt x="9" y="7"/>
                    <a:pt x="12" y="10"/>
                  </a:cubicBezTo>
                  <a:cubicBezTo>
                    <a:pt x="15" y="14"/>
                    <a:pt x="19" y="16"/>
                    <a:pt x="15" y="21"/>
                  </a:cubicBezTo>
                  <a:cubicBezTo>
                    <a:pt x="13" y="24"/>
                    <a:pt x="4" y="28"/>
                    <a:pt x="0" y="2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29" name="Freeform 6255"/>
            <p:cNvSpPr>
              <a:spLocks noChangeArrowheads="1"/>
            </p:cNvSpPr>
            <p:nvPr/>
          </p:nvSpPr>
          <p:spPr bwMode="auto">
            <a:xfrm>
              <a:off x="125413" y="561975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5"/>
                <a:gd name="T23" fmla="*/ 27 w 2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5">
                  <a:moveTo>
                    <a:pt x="10" y="9"/>
                  </a:moveTo>
                  <a:cubicBezTo>
                    <a:pt x="5" y="6"/>
                    <a:pt x="5" y="0"/>
                    <a:pt x="1" y="10"/>
                  </a:cubicBezTo>
                  <a:cubicBezTo>
                    <a:pt x="0" y="13"/>
                    <a:pt x="2" y="21"/>
                    <a:pt x="3" y="24"/>
                  </a:cubicBezTo>
                  <a:cubicBezTo>
                    <a:pt x="5" y="25"/>
                    <a:pt x="7" y="25"/>
                    <a:pt x="9" y="24"/>
                  </a:cubicBezTo>
                  <a:cubicBezTo>
                    <a:pt x="1" y="11"/>
                    <a:pt x="20" y="20"/>
                    <a:pt x="25" y="19"/>
                  </a:cubicBezTo>
                  <a:cubicBezTo>
                    <a:pt x="27" y="19"/>
                    <a:pt x="19" y="15"/>
                    <a:pt x="19" y="15"/>
                  </a:cubicBezTo>
                  <a:cubicBezTo>
                    <a:pt x="16" y="13"/>
                    <a:pt x="13" y="11"/>
                    <a:pt x="10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0" name="Freeform 6256"/>
            <p:cNvSpPr>
              <a:spLocks noChangeArrowheads="1"/>
            </p:cNvSpPr>
            <p:nvPr/>
          </p:nvSpPr>
          <p:spPr bwMode="auto">
            <a:xfrm>
              <a:off x="174625" y="603250"/>
              <a:ext cx="36513" cy="142875"/>
            </a:xfrm>
            <a:custGeom>
              <a:avLst/>
              <a:gdLst>
                <a:gd name="T0" fmla="*/ 2147483647 w 29"/>
                <a:gd name="T1" fmla="*/ 2147483647 h 110"/>
                <a:gd name="T2" fmla="*/ 2147483647 w 29"/>
                <a:gd name="T3" fmla="*/ 2147483647 h 110"/>
                <a:gd name="T4" fmla="*/ 2147483647 w 29"/>
                <a:gd name="T5" fmla="*/ 2147483647 h 110"/>
                <a:gd name="T6" fmla="*/ 2147483647 w 29"/>
                <a:gd name="T7" fmla="*/ 2147483647 h 110"/>
                <a:gd name="T8" fmla="*/ 2147483647 w 29"/>
                <a:gd name="T9" fmla="*/ 2147483647 h 110"/>
                <a:gd name="T10" fmla="*/ 2147483647 w 29"/>
                <a:gd name="T11" fmla="*/ 2147483647 h 110"/>
                <a:gd name="T12" fmla="*/ 2147483647 w 29"/>
                <a:gd name="T13" fmla="*/ 2147483647 h 110"/>
                <a:gd name="T14" fmla="*/ 2147483647 w 29"/>
                <a:gd name="T15" fmla="*/ 2147483647 h 110"/>
                <a:gd name="T16" fmla="*/ 2147483647 w 29"/>
                <a:gd name="T17" fmla="*/ 2147483647 h 110"/>
                <a:gd name="T18" fmla="*/ 2147483647 w 29"/>
                <a:gd name="T19" fmla="*/ 2147483647 h 110"/>
                <a:gd name="T20" fmla="*/ 2147483647 w 29"/>
                <a:gd name="T21" fmla="*/ 2147483647 h 110"/>
                <a:gd name="T22" fmla="*/ 2147483647 w 29"/>
                <a:gd name="T23" fmla="*/ 2147483647 h 110"/>
                <a:gd name="T24" fmla="*/ 2147483647 w 29"/>
                <a:gd name="T25" fmla="*/ 2147483647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0"/>
                <a:gd name="T41" fmla="*/ 29 w 29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0">
                  <a:moveTo>
                    <a:pt x="27" y="44"/>
                  </a:moveTo>
                  <a:cubicBezTo>
                    <a:pt x="29" y="51"/>
                    <a:pt x="27" y="53"/>
                    <a:pt x="25" y="61"/>
                  </a:cubicBezTo>
                  <a:cubicBezTo>
                    <a:pt x="23" y="68"/>
                    <a:pt x="25" y="72"/>
                    <a:pt x="25" y="78"/>
                  </a:cubicBezTo>
                  <a:cubicBezTo>
                    <a:pt x="24" y="84"/>
                    <a:pt x="21" y="90"/>
                    <a:pt x="18" y="95"/>
                  </a:cubicBezTo>
                  <a:cubicBezTo>
                    <a:pt x="16" y="99"/>
                    <a:pt x="9" y="105"/>
                    <a:pt x="9" y="110"/>
                  </a:cubicBezTo>
                  <a:cubicBezTo>
                    <a:pt x="3" y="108"/>
                    <a:pt x="11" y="92"/>
                    <a:pt x="12" y="87"/>
                  </a:cubicBezTo>
                  <a:cubicBezTo>
                    <a:pt x="13" y="79"/>
                    <a:pt x="10" y="72"/>
                    <a:pt x="7" y="64"/>
                  </a:cubicBezTo>
                  <a:cubicBezTo>
                    <a:pt x="14" y="62"/>
                    <a:pt x="13" y="57"/>
                    <a:pt x="14" y="51"/>
                  </a:cubicBezTo>
                  <a:cubicBezTo>
                    <a:pt x="14" y="48"/>
                    <a:pt x="15" y="46"/>
                    <a:pt x="14" y="43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7" y="29"/>
                    <a:pt x="0" y="3"/>
                    <a:pt x="7" y="1"/>
                  </a:cubicBezTo>
                  <a:cubicBezTo>
                    <a:pt x="8" y="0"/>
                    <a:pt x="11" y="24"/>
                    <a:pt x="13" y="26"/>
                  </a:cubicBezTo>
                  <a:cubicBezTo>
                    <a:pt x="18" y="33"/>
                    <a:pt x="24" y="34"/>
                    <a:pt x="27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1" name="Freeform 6257"/>
            <p:cNvSpPr>
              <a:spLocks noChangeArrowheads="1"/>
            </p:cNvSpPr>
            <p:nvPr/>
          </p:nvSpPr>
          <p:spPr bwMode="auto">
            <a:xfrm>
              <a:off x="398463" y="442913"/>
              <a:ext cx="87313" cy="128588"/>
            </a:xfrm>
            <a:custGeom>
              <a:avLst/>
              <a:gdLst>
                <a:gd name="T0" fmla="*/ 2147483647 w 68"/>
                <a:gd name="T1" fmla="*/ 2147483647 h 99"/>
                <a:gd name="T2" fmla="*/ 2147483647 w 68"/>
                <a:gd name="T3" fmla="*/ 2147483647 h 99"/>
                <a:gd name="T4" fmla="*/ 2147483647 w 68"/>
                <a:gd name="T5" fmla="*/ 2147483647 h 99"/>
                <a:gd name="T6" fmla="*/ 2147483647 w 68"/>
                <a:gd name="T7" fmla="*/ 2147483647 h 99"/>
                <a:gd name="T8" fmla="*/ 2147483647 w 68"/>
                <a:gd name="T9" fmla="*/ 0 h 99"/>
                <a:gd name="T10" fmla="*/ 2147483647 w 68"/>
                <a:gd name="T11" fmla="*/ 2147483647 h 99"/>
                <a:gd name="T12" fmla="*/ 2147483647 w 68"/>
                <a:gd name="T13" fmla="*/ 2147483647 h 99"/>
                <a:gd name="T14" fmla="*/ 2147483647 w 68"/>
                <a:gd name="T15" fmla="*/ 2147483647 h 99"/>
                <a:gd name="T16" fmla="*/ 2147483647 w 68"/>
                <a:gd name="T17" fmla="*/ 2147483647 h 99"/>
                <a:gd name="T18" fmla="*/ 2147483647 w 68"/>
                <a:gd name="T19" fmla="*/ 2147483647 h 99"/>
                <a:gd name="T20" fmla="*/ 2147483647 w 68"/>
                <a:gd name="T21" fmla="*/ 2147483647 h 99"/>
                <a:gd name="T22" fmla="*/ 2147483647 w 68"/>
                <a:gd name="T23" fmla="*/ 2147483647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99"/>
                <a:gd name="T38" fmla="*/ 68 w 68"/>
                <a:gd name="T39" fmla="*/ 99 h 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99">
                  <a:moveTo>
                    <a:pt x="46" y="50"/>
                  </a:moveTo>
                  <a:cubicBezTo>
                    <a:pt x="45" y="43"/>
                    <a:pt x="38" y="48"/>
                    <a:pt x="36" y="43"/>
                  </a:cubicBezTo>
                  <a:cubicBezTo>
                    <a:pt x="34" y="40"/>
                    <a:pt x="40" y="34"/>
                    <a:pt x="37" y="29"/>
                  </a:cubicBezTo>
                  <a:cubicBezTo>
                    <a:pt x="35" y="26"/>
                    <a:pt x="29" y="23"/>
                    <a:pt x="27" y="20"/>
                  </a:cubicBezTo>
                  <a:cubicBezTo>
                    <a:pt x="24" y="18"/>
                    <a:pt x="0" y="1"/>
                    <a:pt x="9" y="0"/>
                  </a:cubicBezTo>
                  <a:cubicBezTo>
                    <a:pt x="16" y="8"/>
                    <a:pt x="28" y="15"/>
                    <a:pt x="38" y="20"/>
                  </a:cubicBezTo>
                  <a:cubicBezTo>
                    <a:pt x="43" y="22"/>
                    <a:pt x="66" y="30"/>
                    <a:pt x="67" y="34"/>
                  </a:cubicBezTo>
                  <a:cubicBezTo>
                    <a:pt x="68" y="36"/>
                    <a:pt x="60" y="46"/>
                    <a:pt x="59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2" y="77"/>
                    <a:pt x="52" y="88"/>
                    <a:pt x="50" y="99"/>
                  </a:cubicBezTo>
                  <a:cubicBezTo>
                    <a:pt x="42" y="95"/>
                    <a:pt x="45" y="78"/>
                    <a:pt x="45" y="71"/>
                  </a:cubicBezTo>
                  <a:cubicBezTo>
                    <a:pt x="45" y="66"/>
                    <a:pt x="47" y="54"/>
                    <a:pt x="46" y="5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2" name="Freeform 6258"/>
            <p:cNvSpPr>
              <a:spLocks noChangeArrowheads="1"/>
            </p:cNvSpPr>
            <p:nvPr/>
          </p:nvSpPr>
          <p:spPr bwMode="auto">
            <a:xfrm>
              <a:off x="179388" y="419100"/>
              <a:ext cx="165100" cy="119063"/>
            </a:xfrm>
            <a:custGeom>
              <a:avLst/>
              <a:gdLst>
                <a:gd name="T0" fmla="*/ 2147483647 w 128"/>
                <a:gd name="T1" fmla="*/ 2147483647 h 92"/>
                <a:gd name="T2" fmla="*/ 2147483647 w 128"/>
                <a:gd name="T3" fmla="*/ 2147483647 h 92"/>
                <a:gd name="T4" fmla="*/ 2147483647 w 128"/>
                <a:gd name="T5" fmla="*/ 2147483647 h 92"/>
                <a:gd name="T6" fmla="*/ 2147483647 w 128"/>
                <a:gd name="T7" fmla="*/ 2147483647 h 92"/>
                <a:gd name="T8" fmla="*/ 2147483647 w 128"/>
                <a:gd name="T9" fmla="*/ 2147483647 h 92"/>
                <a:gd name="T10" fmla="*/ 2147483647 w 128"/>
                <a:gd name="T11" fmla="*/ 2147483647 h 92"/>
                <a:gd name="T12" fmla="*/ 2147483647 w 128"/>
                <a:gd name="T13" fmla="*/ 2147483647 h 92"/>
                <a:gd name="T14" fmla="*/ 2147483647 w 128"/>
                <a:gd name="T15" fmla="*/ 2147483647 h 92"/>
                <a:gd name="T16" fmla="*/ 2147483647 w 128"/>
                <a:gd name="T17" fmla="*/ 2147483647 h 92"/>
                <a:gd name="T18" fmla="*/ 2147483647 w 128"/>
                <a:gd name="T19" fmla="*/ 2147483647 h 92"/>
                <a:gd name="T20" fmla="*/ 2147483647 w 128"/>
                <a:gd name="T21" fmla="*/ 2147483647 h 92"/>
                <a:gd name="T22" fmla="*/ 2147483647 w 128"/>
                <a:gd name="T23" fmla="*/ 2147483647 h 92"/>
                <a:gd name="T24" fmla="*/ 2147483647 w 128"/>
                <a:gd name="T25" fmla="*/ 2147483647 h 92"/>
                <a:gd name="T26" fmla="*/ 2147483647 w 128"/>
                <a:gd name="T27" fmla="*/ 2147483647 h 92"/>
                <a:gd name="T28" fmla="*/ 2147483647 w 128"/>
                <a:gd name="T29" fmla="*/ 2147483647 h 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8"/>
                <a:gd name="T46" fmla="*/ 0 h 92"/>
                <a:gd name="T47" fmla="*/ 128 w 128"/>
                <a:gd name="T48" fmla="*/ 92 h 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8" h="92">
                  <a:moveTo>
                    <a:pt x="29" y="15"/>
                  </a:moveTo>
                  <a:cubicBezTo>
                    <a:pt x="40" y="21"/>
                    <a:pt x="47" y="23"/>
                    <a:pt x="56" y="33"/>
                  </a:cubicBezTo>
                  <a:cubicBezTo>
                    <a:pt x="61" y="37"/>
                    <a:pt x="62" y="39"/>
                    <a:pt x="67" y="41"/>
                  </a:cubicBezTo>
                  <a:cubicBezTo>
                    <a:pt x="70" y="42"/>
                    <a:pt x="74" y="43"/>
                    <a:pt x="76" y="46"/>
                  </a:cubicBezTo>
                  <a:cubicBezTo>
                    <a:pt x="78" y="48"/>
                    <a:pt x="75" y="52"/>
                    <a:pt x="77" y="55"/>
                  </a:cubicBezTo>
                  <a:cubicBezTo>
                    <a:pt x="83" y="66"/>
                    <a:pt x="103" y="72"/>
                    <a:pt x="114" y="79"/>
                  </a:cubicBezTo>
                  <a:cubicBezTo>
                    <a:pt x="118" y="81"/>
                    <a:pt x="123" y="85"/>
                    <a:pt x="128" y="89"/>
                  </a:cubicBezTo>
                  <a:cubicBezTo>
                    <a:pt x="118" y="92"/>
                    <a:pt x="100" y="81"/>
                    <a:pt x="92" y="76"/>
                  </a:cubicBezTo>
                  <a:cubicBezTo>
                    <a:pt x="87" y="72"/>
                    <a:pt x="80" y="69"/>
                    <a:pt x="75" y="64"/>
                  </a:cubicBezTo>
                  <a:cubicBezTo>
                    <a:pt x="70" y="60"/>
                    <a:pt x="68" y="53"/>
                    <a:pt x="63" y="48"/>
                  </a:cubicBezTo>
                  <a:cubicBezTo>
                    <a:pt x="54" y="39"/>
                    <a:pt x="42" y="38"/>
                    <a:pt x="32" y="31"/>
                  </a:cubicBezTo>
                  <a:cubicBezTo>
                    <a:pt x="25" y="26"/>
                    <a:pt x="22" y="23"/>
                    <a:pt x="14" y="22"/>
                  </a:cubicBezTo>
                  <a:cubicBezTo>
                    <a:pt x="11" y="22"/>
                    <a:pt x="6" y="24"/>
                    <a:pt x="3" y="21"/>
                  </a:cubicBezTo>
                  <a:cubicBezTo>
                    <a:pt x="0" y="18"/>
                    <a:pt x="4" y="12"/>
                    <a:pt x="7" y="9"/>
                  </a:cubicBezTo>
                  <a:cubicBezTo>
                    <a:pt x="16" y="0"/>
                    <a:pt x="21" y="12"/>
                    <a:pt x="29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3" name="Freeform 6259"/>
            <p:cNvSpPr>
              <a:spLocks noChangeArrowheads="1"/>
            </p:cNvSpPr>
            <p:nvPr/>
          </p:nvSpPr>
          <p:spPr bwMode="auto">
            <a:xfrm>
              <a:off x="144463" y="442913"/>
              <a:ext cx="196850" cy="187325"/>
            </a:xfrm>
            <a:custGeom>
              <a:avLst/>
              <a:gdLst>
                <a:gd name="T0" fmla="*/ 2147483647 w 152"/>
                <a:gd name="T1" fmla="*/ 2147483647 h 145"/>
                <a:gd name="T2" fmla="*/ 2147483647 w 152"/>
                <a:gd name="T3" fmla="*/ 2147483647 h 145"/>
                <a:gd name="T4" fmla="*/ 2147483647 w 152"/>
                <a:gd name="T5" fmla="*/ 2147483647 h 145"/>
                <a:gd name="T6" fmla="*/ 2147483647 w 152"/>
                <a:gd name="T7" fmla="*/ 2147483647 h 145"/>
                <a:gd name="T8" fmla="*/ 2147483647 w 152"/>
                <a:gd name="T9" fmla="*/ 2147483647 h 145"/>
                <a:gd name="T10" fmla="*/ 2147483647 w 152"/>
                <a:gd name="T11" fmla="*/ 2147483647 h 145"/>
                <a:gd name="T12" fmla="*/ 2147483647 w 152"/>
                <a:gd name="T13" fmla="*/ 2147483647 h 145"/>
                <a:gd name="T14" fmla="*/ 2147483647 w 152"/>
                <a:gd name="T15" fmla="*/ 2147483647 h 145"/>
                <a:gd name="T16" fmla="*/ 2147483647 w 152"/>
                <a:gd name="T17" fmla="*/ 2147483647 h 145"/>
                <a:gd name="T18" fmla="*/ 2147483647 w 152"/>
                <a:gd name="T19" fmla="*/ 2147483647 h 145"/>
                <a:gd name="T20" fmla="*/ 2147483647 w 152"/>
                <a:gd name="T21" fmla="*/ 2147483647 h 145"/>
                <a:gd name="T22" fmla="*/ 2147483647 w 152"/>
                <a:gd name="T23" fmla="*/ 2147483647 h 145"/>
                <a:gd name="T24" fmla="*/ 2147483647 w 152"/>
                <a:gd name="T25" fmla="*/ 2147483647 h 145"/>
                <a:gd name="T26" fmla="*/ 2147483647 w 152"/>
                <a:gd name="T27" fmla="*/ 2147483647 h 145"/>
                <a:gd name="T28" fmla="*/ 2147483647 w 152"/>
                <a:gd name="T29" fmla="*/ 2147483647 h 145"/>
                <a:gd name="T30" fmla="*/ 2147483647 w 152"/>
                <a:gd name="T31" fmla="*/ 2147483647 h 145"/>
                <a:gd name="T32" fmla="*/ 2147483647 w 152"/>
                <a:gd name="T33" fmla="*/ 2147483647 h 145"/>
                <a:gd name="T34" fmla="*/ 2147483647 w 152"/>
                <a:gd name="T35" fmla="*/ 2147483647 h 145"/>
                <a:gd name="T36" fmla="*/ 2147483647 w 152"/>
                <a:gd name="T37" fmla="*/ 2147483647 h 145"/>
                <a:gd name="T38" fmla="*/ 2147483647 w 152"/>
                <a:gd name="T39" fmla="*/ 2147483647 h 145"/>
                <a:gd name="T40" fmla="*/ 2147483647 w 152"/>
                <a:gd name="T41" fmla="*/ 2147483647 h 145"/>
                <a:gd name="T42" fmla="*/ 2147483647 w 152"/>
                <a:gd name="T43" fmla="*/ 2147483647 h 145"/>
                <a:gd name="T44" fmla="*/ 2147483647 w 152"/>
                <a:gd name="T45" fmla="*/ 2147483647 h 145"/>
                <a:gd name="T46" fmla="*/ 2147483647 w 152"/>
                <a:gd name="T47" fmla="*/ 2147483647 h 145"/>
                <a:gd name="T48" fmla="*/ 2147483647 w 152"/>
                <a:gd name="T49" fmla="*/ 2147483647 h 145"/>
                <a:gd name="T50" fmla="*/ 2147483647 w 152"/>
                <a:gd name="T51" fmla="*/ 2147483647 h 145"/>
                <a:gd name="T52" fmla="*/ 2147483647 w 152"/>
                <a:gd name="T53" fmla="*/ 2147483647 h 145"/>
                <a:gd name="T54" fmla="*/ 2147483647 w 152"/>
                <a:gd name="T55" fmla="*/ 0 h 145"/>
                <a:gd name="T56" fmla="*/ 2147483647 w 152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2"/>
                <a:gd name="T88" fmla="*/ 0 h 145"/>
                <a:gd name="T89" fmla="*/ 152 w 152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2" h="145">
                  <a:moveTo>
                    <a:pt x="11" y="34"/>
                  </a:moveTo>
                  <a:cubicBezTo>
                    <a:pt x="20" y="44"/>
                    <a:pt x="32" y="50"/>
                    <a:pt x="43" y="58"/>
                  </a:cubicBezTo>
                  <a:cubicBezTo>
                    <a:pt x="52" y="66"/>
                    <a:pt x="58" y="75"/>
                    <a:pt x="65" y="85"/>
                  </a:cubicBezTo>
                  <a:cubicBezTo>
                    <a:pt x="71" y="94"/>
                    <a:pt x="77" y="104"/>
                    <a:pt x="86" y="111"/>
                  </a:cubicBezTo>
                  <a:cubicBezTo>
                    <a:pt x="93" y="117"/>
                    <a:pt x="100" y="124"/>
                    <a:pt x="108" y="130"/>
                  </a:cubicBezTo>
                  <a:cubicBezTo>
                    <a:pt x="114" y="136"/>
                    <a:pt x="117" y="145"/>
                    <a:pt x="127" y="145"/>
                  </a:cubicBezTo>
                  <a:cubicBezTo>
                    <a:pt x="132" y="145"/>
                    <a:pt x="136" y="143"/>
                    <a:pt x="141" y="142"/>
                  </a:cubicBezTo>
                  <a:cubicBezTo>
                    <a:pt x="144" y="142"/>
                    <a:pt x="149" y="142"/>
                    <a:pt x="152" y="140"/>
                  </a:cubicBezTo>
                  <a:cubicBezTo>
                    <a:pt x="144" y="137"/>
                    <a:pt x="134" y="139"/>
                    <a:pt x="126" y="136"/>
                  </a:cubicBezTo>
                  <a:cubicBezTo>
                    <a:pt x="122" y="134"/>
                    <a:pt x="114" y="127"/>
                    <a:pt x="119" y="124"/>
                  </a:cubicBezTo>
                  <a:cubicBezTo>
                    <a:pt x="115" y="122"/>
                    <a:pt x="114" y="123"/>
                    <a:pt x="114" y="117"/>
                  </a:cubicBezTo>
                  <a:cubicBezTo>
                    <a:pt x="114" y="116"/>
                    <a:pt x="114" y="115"/>
                    <a:pt x="113" y="114"/>
                  </a:cubicBezTo>
                  <a:cubicBezTo>
                    <a:pt x="113" y="112"/>
                    <a:pt x="110" y="112"/>
                    <a:pt x="110" y="110"/>
                  </a:cubicBezTo>
                  <a:cubicBezTo>
                    <a:pt x="104" y="101"/>
                    <a:pt x="129" y="99"/>
                    <a:pt x="130" y="93"/>
                  </a:cubicBezTo>
                  <a:cubicBezTo>
                    <a:pt x="126" y="93"/>
                    <a:pt x="120" y="95"/>
                    <a:pt x="116" y="96"/>
                  </a:cubicBezTo>
                  <a:cubicBezTo>
                    <a:pt x="113" y="97"/>
                    <a:pt x="110" y="98"/>
                    <a:pt x="108" y="99"/>
                  </a:cubicBezTo>
                  <a:cubicBezTo>
                    <a:pt x="103" y="100"/>
                    <a:pt x="103" y="96"/>
                    <a:pt x="100" y="94"/>
                  </a:cubicBezTo>
                  <a:cubicBezTo>
                    <a:pt x="94" y="92"/>
                    <a:pt x="89" y="96"/>
                    <a:pt x="86" y="89"/>
                  </a:cubicBezTo>
                  <a:cubicBezTo>
                    <a:pt x="83" y="82"/>
                    <a:pt x="79" y="79"/>
                    <a:pt x="74" y="74"/>
                  </a:cubicBezTo>
                  <a:cubicBezTo>
                    <a:pt x="69" y="69"/>
                    <a:pt x="67" y="62"/>
                    <a:pt x="64" y="56"/>
                  </a:cubicBezTo>
                  <a:cubicBezTo>
                    <a:pt x="58" y="49"/>
                    <a:pt x="51" y="50"/>
                    <a:pt x="43" y="49"/>
                  </a:cubicBezTo>
                  <a:cubicBezTo>
                    <a:pt x="39" y="48"/>
                    <a:pt x="37" y="46"/>
                    <a:pt x="34" y="43"/>
                  </a:cubicBezTo>
                  <a:cubicBezTo>
                    <a:pt x="32" y="41"/>
                    <a:pt x="31" y="34"/>
                    <a:pt x="28" y="33"/>
                  </a:cubicBezTo>
                  <a:cubicBezTo>
                    <a:pt x="26" y="33"/>
                    <a:pt x="26" y="35"/>
                    <a:pt x="24" y="34"/>
                  </a:cubicBezTo>
                  <a:cubicBezTo>
                    <a:pt x="23" y="34"/>
                    <a:pt x="22" y="32"/>
                    <a:pt x="21" y="30"/>
                  </a:cubicBezTo>
                  <a:cubicBezTo>
                    <a:pt x="19" y="27"/>
                    <a:pt x="17" y="23"/>
                    <a:pt x="15" y="19"/>
                  </a:cubicBezTo>
                  <a:cubicBezTo>
                    <a:pt x="13" y="20"/>
                    <a:pt x="14" y="23"/>
                    <a:pt x="13" y="24"/>
                  </a:cubicBezTo>
                  <a:cubicBezTo>
                    <a:pt x="7" y="18"/>
                    <a:pt x="8" y="7"/>
                    <a:pt x="4" y="0"/>
                  </a:cubicBezTo>
                  <a:cubicBezTo>
                    <a:pt x="0" y="12"/>
                    <a:pt x="3" y="24"/>
                    <a:pt x="11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4" name="Freeform 6260"/>
            <p:cNvSpPr>
              <a:spLocks noChangeArrowheads="1"/>
            </p:cNvSpPr>
            <p:nvPr/>
          </p:nvSpPr>
          <p:spPr bwMode="auto">
            <a:xfrm>
              <a:off x="103188" y="611188"/>
              <a:ext cx="71438" cy="52388"/>
            </a:xfrm>
            <a:custGeom>
              <a:avLst/>
              <a:gdLst>
                <a:gd name="T0" fmla="*/ 2147483647 w 55"/>
                <a:gd name="T1" fmla="*/ 2147483647 h 41"/>
                <a:gd name="T2" fmla="*/ 2147483647 w 55"/>
                <a:gd name="T3" fmla="*/ 2147483647 h 41"/>
                <a:gd name="T4" fmla="*/ 2147483647 w 55"/>
                <a:gd name="T5" fmla="*/ 2147483647 h 41"/>
                <a:gd name="T6" fmla="*/ 2147483647 w 55"/>
                <a:gd name="T7" fmla="*/ 2147483647 h 41"/>
                <a:gd name="T8" fmla="*/ 2147483647 w 55"/>
                <a:gd name="T9" fmla="*/ 2147483647 h 41"/>
                <a:gd name="T10" fmla="*/ 2147483647 w 55"/>
                <a:gd name="T11" fmla="*/ 2147483647 h 41"/>
                <a:gd name="T12" fmla="*/ 2147483647 w 55"/>
                <a:gd name="T13" fmla="*/ 2147483647 h 41"/>
                <a:gd name="T14" fmla="*/ 2147483647 w 55"/>
                <a:gd name="T15" fmla="*/ 2147483647 h 41"/>
                <a:gd name="T16" fmla="*/ 2147483647 w 55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41"/>
                <a:gd name="T29" fmla="*/ 55 w 55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41">
                  <a:moveTo>
                    <a:pt x="23" y="28"/>
                  </a:moveTo>
                  <a:cubicBezTo>
                    <a:pt x="26" y="27"/>
                    <a:pt x="28" y="23"/>
                    <a:pt x="30" y="21"/>
                  </a:cubicBezTo>
                  <a:cubicBezTo>
                    <a:pt x="34" y="18"/>
                    <a:pt x="38" y="16"/>
                    <a:pt x="42" y="13"/>
                  </a:cubicBezTo>
                  <a:cubicBezTo>
                    <a:pt x="45" y="10"/>
                    <a:pt x="51" y="0"/>
                    <a:pt x="55" y="4"/>
                  </a:cubicBezTo>
                  <a:cubicBezTo>
                    <a:pt x="49" y="11"/>
                    <a:pt x="49" y="21"/>
                    <a:pt x="41" y="27"/>
                  </a:cubicBezTo>
                  <a:cubicBezTo>
                    <a:pt x="38" y="29"/>
                    <a:pt x="34" y="30"/>
                    <a:pt x="31" y="32"/>
                  </a:cubicBezTo>
                  <a:cubicBezTo>
                    <a:pt x="28" y="33"/>
                    <a:pt x="23" y="38"/>
                    <a:pt x="20" y="39"/>
                  </a:cubicBezTo>
                  <a:cubicBezTo>
                    <a:pt x="7" y="41"/>
                    <a:pt x="0" y="15"/>
                    <a:pt x="4" y="6"/>
                  </a:cubicBezTo>
                  <a:cubicBezTo>
                    <a:pt x="10" y="12"/>
                    <a:pt x="9" y="37"/>
                    <a:pt x="23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5" name="Freeform 6261"/>
            <p:cNvSpPr>
              <a:spLocks noChangeArrowheads="1"/>
            </p:cNvSpPr>
            <p:nvPr/>
          </p:nvSpPr>
          <p:spPr bwMode="auto">
            <a:xfrm>
              <a:off x="111125" y="555625"/>
              <a:ext cx="61913" cy="42863"/>
            </a:xfrm>
            <a:custGeom>
              <a:avLst/>
              <a:gdLst>
                <a:gd name="T0" fmla="*/ 2147483647 w 47"/>
                <a:gd name="T1" fmla="*/ 2147483647 h 34"/>
                <a:gd name="T2" fmla="*/ 2147483647 w 47"/>
                <a:gd name="T3" fmla="*/ 2147483647 h 34"/>
                <a:gd name="T4" fmla="*/ 2147483647 w 47"/>
                <a:gd name="T5" fmla="*/ 2147483647 h 34"/>
                <a:gd name="T6" fmla="*/ 2147483647 w 47"/>
                <a:gd name="T7" fmla="*/ 2147483647 h 34"/>
                <a:gd name="T8" fmla="*/ 2147483647 w 47"/>
                <a:gd name="T9" fmla="*/ 2147483647 h 34"/>
                <a:gd name="T10" fmla="*/ 2147483647 w 47"/>
                <a:gd name="T11" fmla="*/ 2147483647 h 34"/>
                <a:gd name="T12" fmla="*/ 2147483647 w 47"/>
                <a:gd name="T13" fmla="*/ 2147483647 h 34"/>
                <a:gd name="T14" fmla="*/ 2147483647 w 47"/>
                <a:gd name="T15" fmla="*/ 2147483647 h 34"/>
                <a:gd name="T16" fmla="*/ 2147483647 w 47"/>
                <a:gd name="T17" fmla="*/ 2147483647 h 34"/>
                <a:gd name="T18" fmla="*/ 2147483647 w 47"/>
                <a:gd name="T19" fmla="*/ 214748364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34"/>
                <a:gd name="T32" fmla="*/ 47 w 47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34">
                  <a:moveTo>
                    <a:pt x="28" y="15"/>
                  </a:moveTo>
                  <a:cubicBezTo>
                    <a:pt x="26" y="13"/>
                    <a:pt x="22" y="11"/>
                    <a:pt x="19" y="10"/>
                  </a:cubicBezTo>
                  <a:cubicBezTo>
                    <a:pt x="16" y="10"/>
                    <a:pt x="14" y="12"/>
                    <a:pt x="12" y="11"/>
                  </a:cubicBezTo>
                  <a:cubicBezTo>
                    <a:pt x="0" y="10"/>
                    <a:pt x="12" y="0"/>
                    <a:pt x="20" y="2"/>
                  </a:cubicBezTo>
                  <a:cubicBezTo>
                    <a:pt x="24" y="3"/>
                    <a:pt x="30" y="9"/>
                    <a:pt x="33" y="12"/>
                  </a:cubicBezTo>
                  <a:cubicBezTo>
                    <a:pt x="37" y="16"/>
                    <a:pt x="41" y="21"/>
                    <a:pt x="44" y="25"/>
                  </a:cubicBezTo>
                  <a:cubicBezTo>
                    <a:pt x="44" y="26"/>
                    <a:pt x="47" y="32"/>
                    <a:pt x="47" y="32"/>
                  </a:cubicBezTo>
                  <a:cubicBezTo>
                    <a:pt x="47" y="33"/>
                    <a:pt x="46" y="34"/>
                    <a:pt x="46" y="34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2"/>
                    <a:pt x="33" y="18"/>
                    <a:pt x="28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6" name="Freeform 6262"/>
            <p:cNvSpPr>
              <a:spLocks noChangeArrowheads="1"/>
            </p:cNvSpPr>
            <p:nvPr/>
          </p:nvSpPr>
          <p:spPr bwMode="auto">
            <a:xfrm>
              <a:off x="80963" y="520700"/>
              <a:ext cx="136525" cy="42863"/>
            </a:xfrm>
            <a:custGeom>
              <a:avLst/>
              <a:gdLst>
                <a:gd name="T0" fmla="*/ 2147483647 w 105"/>
                <a:gd name="T1" fmla="*/ 2147483647 h 33"/>
                <a:gd name="T2" fmla="*/ 2147483647 w 105"/>
                <a:gd name="T3" fmla="*/ 2147483647 h 33"/>
                <a:gd name="T4" fmla="*/ 2147483647 w 105"/>
                <a:gd name="T5" fmla="*/ 2147483647 h 33"/>
                <a:gd name="T6" fmla="*/ 2147483647 w 105"/>
                <a:gd name="T7" fmla="*/ 2147483647 h 33"/>
                <a:gd name="T8" fmla="*/ 2147483647 w 105"/>
                <a:gd name="T9" fmla="*/ 2147483647 h 33"/>
                <a:gd name="T10" fmla="*/ 2147483647 w 105"/>
                <a:gd name="T11" fmla="*/ 2147483647 h 33"/>
                <a:gd name="T12" fmla="*/ 2147483647 w 105"/>
                <a:gd name="T13" fmla="*/ 2147483647 h 33"/>
                <a:gd name="T14" fmla="*/ 2147483647 w 105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33"/>
                <a:gd name="T26" fmla="*/ 105 w 10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33">
                  <a:moveTo>
                    <a:pt x="104" y="28"/>
                  </a:moveTo>
                  <a:cubicBezTo>
                    <a:pt x="105" y="28"/>
                    <a:pt x="90" y="17"/>
                    <a:pt x="89" y="16"/>
                  </a:cubicBezTo>
                  <a:cubicBezTo>
                    <a:pt x="84" y="13"/>
                    <a:pt x="80" y="9"/>
                    <a:pt x="74" y="6"/>
                  </a:cubicBezTo>
                  <a:cubicBezTo>
                    <a:pt x="63" y="0"/>
                    <a:pt x="47" y="1"/>
                    <a:pt x="34" y="3"/>
                  </a:cubicBezTo>
                  <a:cubicBezTo>
                    <a:pt x="26" y="4"/>
                    <a:pt x="0" y="13"/>
                    <a:pt x="3" y="25"/>
                  </a:cubicBezTo>
                  <a:cubicBezTo>
                    <a:pt x="7" y="22"/>
                    <a:pt x="11" y="17"/>
                    <a:pt x="15" y="15"/>
                  </a:cubicBezTo>
                  <a:cubicBezTo>
                    <a:pt x="24" y="9"/>
                    <a:pt x="41" y="4"/>
                    <a:pt x="51" y="6"/>
                  </a:cubicBezTo>
                  <a:cubicBezTo>
                    <a:pt x="67" y="9"/>
                    <a:pt x="88" y="33"/>
                    <a:pt x="104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7" name="Freeform 6263"/>
            <p:cNvSpPr>
              <a:spLocks noChangeArrowheads="1"/>
            </p:cNvSpPr>
            <p:nvPr/>
          </p:nvSpPr>
          <p:spPr bwMode="auto">
            <a:xfrm>
              <a:off x="209550" y="661988"/>
              <a:ext cx="160338" cy="163513"/>
            </a:xfrm>
            <a:custGeom>
              <a:avLst/>
              <a:gdLst>
                <a:gd name="T0" fmla="*/ 2147483647 w 123"/>
                <a:gd name="T1" fmla="*/ 2147483647 h 127"/>
                <a:gd name="T2" fmla="*/ 2147483647 w 123"/>
                <a:gd name="T3" fmla="*/ 2147483647 h 127"/>
                <a:gd name="T4" fmla="*/ 2147483647 w 123"/>
                <a:gd name="T5" fmla="*/ 2147483647 h 127"/>
                <a:gd name="T6" fmla="*/ 2147483647 w 123"/>
                <a:gd name="T7" fmla="*/ 2147483647 h 127"/>
                <a:gd name="T8" fmla="*/ 2147483647 w 123"/>
                <a:gd name="T9" fmla="*/ 2147483647 h 127"/>
                <a:gd name="T10" fmla="*/ 2147483647 w 123"/>
                <a:gd name="T11" fmla="*/ 2147483647 h 127"/>
                <a:gd name="T12" fmla="*/ 2147483647 w 123"/>
                <a:gd name="T13" fmla="*/ 2147483647 h 127"/>
                <a:gd name="T14" fmla="*/ 2147483647 w 123"/>
                <a:gd name="T15" fmla="*/ 2147483647 h 127"/>
                <a:gd name="T16" fmla="*/ 2147483647 w 123"/>
                <a:gd name="T17" fmla="*/ 2147483647 h 127"/>
                <a:gd name="T18" fmla="*/ 2147483647 w 123"/>
                <a:gd name="T19" fmla="*/ 2147483647 h 127"/>
                <a:gd name="T20" fmla="*/ 2147483647 w 123"/>
                <a:gd name="T21" fmla="*/ 2147483647 h 127"/>
                <a:gd name="T22" fmla="*/ 2147483647 w 123"/>
                <a:gd name="T23" fmla="*/ 2147483647 h 127"/>
                <a:gd name="T24" fmla="*/ 2147483647 w 123"/>
                <a:gd name="T25" fmla="*/ 2147483647 h 127"/>
                <a:gd name="T26" fmla="*/ 2147483647 w 123"/>
                <a:gd name="T27" fmla="*/ 2147483647 h 127"/>
                <a:gd name="T28" fmla="*/ 2147483647 w 123"/>
                <a:gd name="T29" fmla="*/ 2147483647 h 127"/>
                <a:gd name="T30" fmla="*/ 2147483647 w 123"/>
                <a:gd name="T31" fmla="*/ 2147483647 h 127"/>
                <a:gd name="T32" fmla="*/ 2147483647 w 123"/>
                <a:gd name="T33" fmla="*/ 0 h 127"/>
                <a:gd name="T34" fmla="*/ 2147483647 w 123"/>
                <a:gd name="T35" fmla="*/ 2147483647 h 1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"/>
                <a:gd name="T55" fmla="*/ 0 h 127"/>
                <a:gd name="T56" fmla="*/ 123 w 123"/>
                <a:gd name="T57" fmla="*/ 127 h 1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" h="127">
                  <a:moveTo>
                    <a:pt x="119" y="43"/>
                  </a:moveTo>
                  <a:cubicBezTo>
                    <a:pt x="122" y="54"/>
                    <a:pt x="123" y="52"/>
                    <a:pt x="114" y="60"/>
                  </a:cubicBezTo>
                  <a:cubicBezTo>
                    <a:pt x="108" y="66"/>
                    <a:pt x="102" y="70"/>
                    <a:pt x="96" y="76"/>
                  </a:cubicBezTo>
                  <a:cubicBezTo>
                    <a:pt x="90" y="83"/>
                    <a:pt x="85" y="91"/>
                    <a:pt x="80" y="98"/>
                  </a:cubicBezTo>
                  <a:cubicBezTo>
                    <a:pt x="76" y="104"/>
                    <a:pt x="73" y="114"/>
                    <a:pt x="68" y="119"/>
                  </a:cubicBezTo>
                  <a:cubicBezTo>
                    <a:pt x="56" y="127"/>
                    <a:pt x="42" y="111"/>
                    <a:pt x="32" y="107"/>
                  </a:cubicBezTo>
                  <a:cubicBezTo>
                    <a:pt x="23" y="103"/>
                    <a:pt x="11" y="98"/>
                    <a:pt x="3" y="104"/>
                  </a:cubicBezTo>
                  <a:cubicBezTo>
                    <a:pt x="0" y="98"/>
                    <a:pt x="6" y="66"/>
                    <a:pt x="10" y="62"/>
                  </a:cubicBezTo>
                  <a:cubicBezTo>
                    <a:pt x="14" y="69"/>
                    <a:pt x="13" y="89"/>
                    <a:pt x="24" y="91"/>
                  </a:cubicBezTo>
                  <a:cubicBezTo>
                    <a:pt x="32" y="92"/>
                    <a:pt x="37" y="72"/>
                    <a:pt x="47" y="68"/>
                  </a:cubicBezTo>
                  <a:cubicBezTo>
                    <a:pt x="48" y="75"/>
                    <a:pt x="44" y="90"/>
                    <a:pt x="50" y="96"/>
                  </a:cubicBezTo>
                  <a:cubicBezTo>
                    <a:pt x="53" y="100"/>
                    <a:pt x="64" y="101"/>
                    <a:pt x="69" y="98"/>
                  </a:cubicBezTo>
                  <a:cubicBezTo>
                    <a:pt x="77" y="94"/>
                    <a:pt x="80" y="81"/>
                    <a:pt x="84" y="74"/>
                  </a:cubicBezTo>
                  <a:cubicBezTo>
                    <a:pt x="90" y="64"/>
                    <a:pt x="99" y="58"/>
                    <a:pt x="105" y="48"/>
                  </a:cubicBezTo>
                  <a:cubicBezTo>
                    <a:pt x="108" y="44"/>
                    <a:pt x="109" y="36"/>
                    <a:pt x="109" y="30"/>
                  </a:cubicBezTo>
                  <a:cubicBezTo>
                    <a:pt x="110" y="24"/>
                    <a:pt x="107" y="19"/>
                    <a:pt x="110" y="13"/>
                  </a:cubicBezTo>
                  <a:cubicBezTo>
                    <a:pt x="112" y="9"/>
                    <a:pt x="116" y="3"/>
                    <a:pt x="119" y="0"/>
                  </a:cubicBezTo>
                  <a:cubicBezTo>
                    <a:pt x="114" y="12"/>
                    <a:pt x="116" y="31"/>
                    <a:pt x="119" y="4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8" name="Freeform 6264"/>
            <p:cNvSpPr>
              <a:spLocks noChangeArrowheads="1"/>
            </p:cNvSpPr>
            <p:nvPr/>
          </p:nvSpPr>
          <p:spPr bwMode="auto">
            <a:xfrm>
              <a:off x="146050" y="411163"/>
              <a:ext cx="42863" cy="41275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0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2"/>
                <a:gd name="T35" fmla="*/ 33 w 33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2">
                  <a:moveTo>
                    <a:pt x="2" y="8"/>
                  </a:moveTo>
                  <a:cubicBezTo>
                    <a:pt x="7" y="5"/>
                    <a:pt x="13" y="9"/>
                    <a:pt x="19" y="7"/>
                  </a:cubicBezTo>
                  <a:cubicBezTo>
                    <a:pt x="24" y="6"/>
                    <a:pt x="27" y="0"/>
                    <a:pt x="33" y="0"/>
                  </a:cubicBezTo>
                  <a:cubicBezTo>
                    <a:pt x="32" y="0"/>
                    <a:pt x="26" y="9"/>
                    <a:pt x="25" y="10"/>
                  </a:cubicBezTo>
                  <a:cubicBezTo>
                    <a:pt x="22" y="12"/>
                    <a:pt x="17" y="11"/>
                    <a:pt x="15" y="13"/>
                  </a:cubicBezTo>
                  <a:cubicBezTo>
                    <a:pt x="13" y="16"/>
                    <a:pt x="16" y="18"/>
                    <a:pt x="17" y="20"/>
                  </a:cubicBezTo>
                  <a:cubicBezTo>
                    <a:pt x="19" y="22"/>
                    <a:pt x="20" y="23"/>
                    <a:pt x="21" y="25"/>
                  </a:cubicBezTo>
                  <a:cubicBezTo>
                    <a:pt x="22" y="27"/>
                    <a:pt x="22" y="29"/>
                    <a:pt x="23" y="32"/>
                  </a:cubicBezTo>
                  <a:cubicBezTo>
                    <a:pt x="23" y="32"/>
                    <a:pt x="17" y="28"/>
                    <a:pt x="16" y="28"/>
                  </a:cubicBezTo>
                  <a:cubicBezTo>
                    <a:pt x="15" y="26"/>
                    <a:pt x="13" y="24"/>
                    <a:pt x="12" y="22"/>
                  </a:cubicBezTo>
                  <a:cubicBezTo>
                    <a:pt x="11" y="21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39" name="Freeform 6265"/>
            <p:cNvSpPr>
              <a:spLocks noChangeArrowheads="1"/>
            </p:cNvSpPr>
            <p:nvPr/>
          </p:nvSpPr>
          <p:spPr bwMode="auto">
            <a:xfrm>
              <a:off x="127000" y="665163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4"/>
                <a:gd name="T17" fmla="*/ 31 w 31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4">
                  <a:moveTo>
                    <a:pt x="4" y="5"/>
                  </a:moveTo>
                  <a:cubicBezTo>
                    <a:pt x="0" y="14"/>
                    <a:pt x="27" y="14"/>
                    <a:pt x="31" y="11"/>
                  </a:cubicBezTo>
                  <a:cubicBezTo>
                    <a:pt x="28" y="9"/>
                    <a:pt x="27" y="7"/>
                    <a:pt x="25" y="4"/>
                  </a:cubicBezTo>
                  <a:cubicBezTo>
                    <a:pt x="21" y="0"/>
                    <a:pt x="22" y="1"/>
                    <a:pt x="17" y="2"/>
                  </a:cubicBezTo>
                  <a:cubicBezTo>
                    <a:pt x="14" y="2"/>
                    <a:pt x="6" y="2"/>
                    <a:pt x="4" y="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0" name="Freeform 6266"/>
            <p:cNvSpPr>
              <a:spLocks noChangeArrowheads="1"/>
            </p:cNvSpPr>
            <p:nvPr/>
          </p:nvSpPr>
          <p:spPr bwMode="auto">
            <a:xfrm>
              <a:off x="1182688" y="84138"/>
              <a:ext cx="242888" cy="201613"/>
            </a:xfrm>
            <a:custGeom>
              <a:avLst/>
              <a:gdLst>
                <a:gd name="T0" fmla="*/ 2147483647 w 188"/>
                <a:gd name="T1" fmla="*/ 2147483647 h 155"/>
                <a:gd name="T2" fmla="*/ 2147483647 w 188"/>
                <a:gd name="T3" fmla="*/ 2147483647 h 155"/>
                <a:gd name="T4" fmla="*/ 2147483647 w 188"/>
                <a:gd name="T5" fmla="*/ 2147483647 h 155"/>
                <a:gd name="T6" fmla="*/ 2147483647 w 188"/>
                <a:gd name="T7" fmla="*/ 2147483647 h 155"/>
                <a:gd name="T8" fmla="*/ 0 w 188"/>
                <a:gd name="T9" fmla="*/ 2147483647 h 155"/>
                <a:gd name="T10" fmla="*/ 2147483647 w 188"/>
                <a:gd name="T11" fmla="*/ 2147483647 h 155"/>
                <a:gd name="T12" fmla="*/ 2147483647 w 188"/>
                <a:gd name="T13" fmla="*/ 2147483647 h 155"/>
                <a:gd name="T14" fmla="*/ 2147483647 w 188"/>
                <a:gd name="T15" fmla="*/ 2147483647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8"/>
                <a:gd name="T25" fmla="*/ 0 h 155"/>
                <a:gd name="T26" fmla="*/ 188 w 188"/>
                <a:gd name="T27" fmla="*/ 155 h 1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8" h="155">
                  <a:moveTo>
                    <a:pt x="144" y="106"/>
                  </a:moveTo>
                  <a:cubicBezTo>
                    <a:pt x="171" y="80"/>
                    <a:pt x="188" y="47"/>
                    <a:pt x="181" y="6"/>
                  </a:cubicBezTo>
                  <a:cubicBezTo>
                    <a:pt x="180" y="0"/>
                    <a:pt x="125" y="12"/>
                    <a:pt x="120" y="14"/>
                  </a:cubicBezTo>
                  <a:cubicBezTo>
                    <a:pt x="100" y="20"/>
                    <a:pt x="81" y="31"/>
                    <a:pt x="64" y="44"/>
                  </a:cubicBezTo>
                  <a:cubicBezTo>
                    <a:pt x="32" y="68"/>
                    <a:pt x="6" y="101"/>
                    <a:pt x="0" y="142"/>
                  </a:cubicBezTo>
                  <a:cubicBezTo>
                    <a:pt x="16" y="144"/>
                    <a:pt x="29" y="154"/>
                    <a:pt x="45" y="154"/>
                  </a:cubicBezTo>
                  <a:cubicBezTo>
                    <a:pt x="62" y="155"/>
                    <a:pt x="78" y="149"/>
                    <a:pt x="92" y="142"/>
                  </a:cubicBezTo>
                  <a:cubicBezTo>
                    <a:pt x="111" y="133"/>
                    <a:pt x="129" y="121"/>
                    <a:pt x="144" y="10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1" name="Freeform 6267"/>
            <p:cNvSpPr>
              <a:spLocks noChangeArrowheads="1"/>
            </p:cNvSpPr>
            <p:nvPr/>
          </p:nvSpPr>
          <p:spPr bwMode="auto">
            <a:xfrm>
              <a:off x="1200150" y="119063"/>
              <a:ext cx="155575" cy="139700"/>
            </a:xfrm>
            <a:custGeom>
              <a:avLst/>
              <a:gdLst>
                <a:gd name="T0" fmla="*/ 2147483647 w 120"/>
                <a:gd name="T1" fmla="*/ 2147483647 h 108"/>
                <a:gd name="T2" fmla="*/ 2147483647 w 120"/>
                <a:gd name="T3" fmla="*/ 2147483647 h 108"/>
                <a:gd name="T4" fmla="*/ 2147483647 w 120"/>
                <a:gd name="T5" fmla="*/ 0 h 108"/>
                <a:gd name="T6" fmla="*/ 2147483647 w 120"/>
                <a:gd name="T7" fmla="*/ 2147483647 h 108"/>
                <a:gd name="T8" fmla="*/ 2147483647 w 120"/>
                <a:gd name="T9" fmla="*/ 2147483647 h 108"/>
                <a:gd name="T10" fmla="*/ 2147483647 w 120"/>
                <a:gd name="T11" fmla="*/ 2147483647 h 108"/>
                <a:gd name="T12" fmla="*/ 2147483647 w 120"/>
                <a:gd name="T13" fmla="*/ 2147483647 h 108"/>
                <a:gd name="T14" fmla="*/ 2147483647 w 120"/>
                <a:gd name="T15" fmla="*/ 2147483647 h 108"/>
                <a:gd name="T16" fmla="*/ 2147483647 w 120"/>
                <a:gd name="T17" fmla="*/ 2147483647 h 108"/>
                <a:gd name="T18" fmla="*/ 2147483647 w 120"/>
                <a:gd name="T19" fmla="*/ 2147483647 h 108"/>
                <a:gd name="T20" fmla="*/ 0 w 120"/>
                <a:gd name="T21" fmla="*/ 2147483647 h 108"/>
                <a:gd name="T22" fmla="*/ 2147483647 w 120"/>
                <a:gd name="T23" fmla="*/ 2147483647 h 108"/>
                <a:gd name="T24" fmla="*/ 2147483647 w 120"/>
                <a:gd name="T25" fmla="*/ 2147483647 h 108"/>
                <a:gd name="T26" fmla="*/ 2147483647 w 120"/>
                <a:gd name="T27" fmla="*/ 2147483647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08"/>
                <a:gd name="T44" fmla="*/ 120 w 120"/>
                <a:gd name="T45" fmla="*/ 108 h 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08">
                  <a:moveTo>
                    <a:pt x="22" y="56"/>
                  </a:moveTo>
                  <a:cubicBezTo>
                    <a:pt x="33" y="41"/>
                    <a:pt x="50" y="25"/>
                    <a:pt x="68" y="18"/>
                  </a:cubicBezTo>
                  <a:cubicBezTo>
                    <a:pt x="85" y="12"/>
                    <a:pt x="101" y="2"/>
                    <a:pt x="120" y="0"/>
                  </a:cubicBezTo>
                  <a:cubicBezTo>
                    <a:pt x="119" y="7"/>
                    <a:pt x="101" y="16"/>
                    <a:pt x="95" y="20"/>
                  </a:cubicBezTo>
                  <a:cubicBezTo>
                    <a:pt x="83" y="27"/>
                    <a:pt x="69" y="33"/>
                    <a:pt x="57" y="39"/>
                  </a:cubicBezTo>
                  <a:cubicBezTo>
                    <a:pt x="67" y="39"/>
                    <a:pt x="61" y="45"/>
                    <a:pt x="57" y="48"/>
                  </a:cubicBezTo>
                  <a:cubicBezTo>
                    <a:pt x="52" y="52"/>
                    <a:pt x="42" y="57"/>
                    <a:pt x="39" y="62"/>
                  </a:cubicBezTo>
                  <a:cubicBezTo>
                    <a:pt x="45" y="64"/>
                    <a:pt x="45" y="66"/>
                    <a:pt x="40" y="70"/>
                  </a:cubicBezTo>
                  <a:cubicBezTo>
                    <a:pt x="34" y="74"/>
                    <a:pt x="30" y="79"/>
                    <a:pt x="25" y="83"/>
                  </a:cubicBezTo>
                  <a:cubicBezTo>
                    <a:pt x="21" y="87"/>
                    <a:pt x="16" y="90"/>
                    <a:pt x="13" y="94"/>
                  </a:cubicBezTo>
                  <a:cubicBezTo>
                    <a:pt x="9" y="98"/>
                    <a:pt x="5" y="105"/>
                    <a:pt x="0" y="108"/>
                  </a:cubicBezTo>
                  <a:cubicBezTo>
                    <a:pt x="0" y="107"/>
                    <a:pt x="1" y="96"/>
                    <a:pt x="2" y="94"/>
                  </a:cubicBezTo>
                  <a:cubicBezTo>
                    <a:pt x="3" y="90"/>
                    <a:pt x="6" y="85"/>
                    <a:pt x="8" y="81"/>
                  </a:cubicBezTo>
                  <a:cubicBezTo>
                    <a:pt x="14" y="73"/>
                    <a:pt x="17" y="65"/>
                    <a:pt x="2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2" name="Freeform 6268"/>
            <p:cNvSpPr>
              <a:spLocks noChangeArrowheads="1"/>
            </p:cNvSpPr>
            <p:nvPr/>
          </p:nvSpPr>
          <p:spPr bwMode="auto">
            <a:xfrm>
              <a:off x="1287463" y="173038"/>
              <a:ext cx="279400" cy="163513"/>
            </a:xfrm>
            <a:custGeom>
              <a:avLst/>
              <a:gdLst>
                <a:gd name="T0" fmla="*/ 2147483647 w 216"/>
                <a:gd name="T1" fmla="*/ 2147483647 h 126"/>
                <a:gd name="T2" fmla="*/ 2147483647 w 216"/>
                <a:gd name="T3" fmla="*/ 2147483647 h 126"/>
                <a:gd name="T4" fmla="*/ 2147483647 w 216"/>
                <a:gd name="T5" fmla="*/ 2147483647 h 126"/>
                <a:gd name="T6" fmla="*/ 2147483647 w 216"/>
                <a:gd name="T7" fmla="*/ 2147483647 h 126"/>
                <a:gd name="T8" fmla="*/ 2147483647 w 216"/>
                <a:gd name="T9" fmla="*/ 2147483647 h 126"/>
                <a:gd name="T10" fmla="*/ 2147483647 w 216"/>
                <a:gd name="T11" fmla="*/ 2147483647 h 126"/>
                <a:gd name="T12" fmla="*/ 2147483647 w 216"/>
                <a:gd name="T13" fmla="*/ 2147483647 h 126"/>
                <a:gd name="T14" fmla="*/ 2147483647 w 216"/>
                <a:gd name="T15" fmla="*/ 2147483647 h 126"/>
                <a:gd name="T16" fmla="*/ 2147483647 w 216"/>
                <a:gd name="T17" fmla="*/ 2147483647 h 126"/>
                <a:gd name="T18" fmla="*/ 2147483647 w 216"/>
                <a:gd name="T19" fmla="*/ 2147483647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6"/>
                <a:gd name="T32" fmla="*/ 216 w 216"/>
                <a:gd name="T33" fmla="*/ 126 h 1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6">
                  <a:moveTo>
                    <a:pt x="101" y="125"/>
                  </a:moveTo>
                  <a:cubicBezTo>
                    <a:pt x="127" y="125"/>
                    <a:pt x="146" y="110"/>
                    <a:pt x="164" y="94"/>
                  </a:cubicBezTo>
                  <a:cubicBezTo>
                    <a:pt x="180" y="82"/>
                    <a:pt x="198" y="75"/>
                    <a:pt x="216" y="67"/>
                  </a:cubicBezTo>
                  <a:cubicBezTo>
                    <a:pt x="215" y="67"/>
                    <a:pt x="182" y="32"/>
                    <a:pt x="177" y="28"/>
                  </a:cubicBezTo>
                  <a:cubicBezTo>
                    <a:pt x="161" y="16"/>
                    <a:pt x="141" y="7"/>
                    <a:pt x="122" y="3"/>
                  </a:cubicBezTo>
                  <a:cubicBezTo>
                    <a:pt x="101" y="0"/>
                    <a:pt x="79" y="5"/>
                    <a:pt x="61" y="16"/>
                  </a:cubicBezTo>
                  <a:cubicBezTo>
                    <a:pt x="45" y="26"/>
                    <a:pt x="32" y="40"/>
                    <a:pt x="18" y="52"/>
                  </a:cubicBezTo>
                  <a:cubicBezTo>
                    <a:pt x="15" y="55"/>
                    <a:pt x="6" y="61"/>
                    <a:pt x="5" y="65"/>
                  </a:cubicBezTo>
                  <a:cubicBezTo>
                    <a:pt x="0" y="80"/>
                    <a:pt x="22" y="102"/>
                    <a:pt x="34" y="108"/>
                  </a:cubicBezTo>
                  <a:cubicBezTo>
                    <a:pt x="55" y="119"/>
                    <a:pt x="77" y="126"/>
                    <a:pt x="101" y="1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3" name="Freeform 6269"/>
            <p:cNvSpPr>
              <a:spLocks noChangeArrowheads="1"/>
            </p:cNvSpPr>
            <p:nvPr/>
          </p:nvSpPr>
          <p:spPr bwMode="auto">
            <a:xfrm>
              <a:off x="1309688" y="188913"/>
              <a:ext cx="220663" cy="84138"/>
            </a:xfrm>
            <a:custGeom>
              <a:avLst/>
              <a:gdLst>
                <a:gd name="T0" fmla="*/ 2147483647 w 171"/>
                <a:gd name="T1" fmla="*/ 2147483647 h 65"/>
                <a:gd name="T2" fmla="*/ 2147483647 w 171"/>
                <a:gd name="T3" fmla="*/ 2147483647 h 65"/>
                <a:gd name="T4" fmla="*/ 2147483647 w 171"/>
                <a:gd name="T5" fmla="*/ 2147483647 h 65"/>
                <a:gd name="T6" fmla="*/ 0 w 171"/>
                <a:gd name="T7" fmla="*/ 2147483647 h 65"/>
                <a:gd name="T8" fmla="*/ 2147483647 w 171"/>
                <a:gd name="T9" fmla="*/ 2147483647 h 65"/>
                <a:gd name="T10" fmla="*/ 2147483647 w 171"/>
                <a:gd name="T11" fmla="*/ 2147483647 h 65"/>
                <a:gd name="T12" fmla="*/ 2147483647 w 171"/>
                <a:gd name="T13" fmla="*/ 2147483647 h 65"/>
                <a:gd name="T14" fmla="*/ 2147483647 w 171"/>
                <a:gd name="T15" fmla="*/ 2147483647 h 65"/>
                <a:gd name="T16" fmla="*/ 2147483647 w 171"/>
                <a:gd name="T17" fmla="*/ 2147483647 h 65"/>
                <a:gd name="T18" fmla="*/ 2147483647 w 171"/>
                <a:gd name="T19" fmla="*/ 2147483647 h 65"/>
                <a:gd name="T20" fmla="*/ 2147483647 w 171"/>
                <a:gd name="T21" fmla="*/ 2147483647 h 65"/>
                <a:gd name="T22" fmla="*/ 2147483647 w 171"/>
                <a:gd name="T23" fmla="*/ 2147483647 h 65"/>
                <a:gd name="T24" fmla="*/ 2147483647 w 171"/>
                <a:gd name="T25" fmla="*/ 2147483647 h 65"/>
                <a:gd name="T26" fmla="*/ 2147483647 w 171"/>
                <a:gd name="T27" fmla="*/ 2147483647 h 65"/>
                <a:gd name="T28" fmla="*/ 2147483647 w 171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65"/>
                <a:gd name="T47" fmla="*/ 171 w 171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65">
                  <a:moveTo>
                    <a:pt x="78" y="7"/>
                  </a:moveTo>
                  <a:cubicBezTo>
                    <a:pt x="61" y="13"/>
                    <a:pt x="48" y="20"/>
                    <a:pt x="33" y="31"/>
                  </a:cubicBezTo>
                  <a:cubicBezTo>
                    <a:pt x="29" y="34"/>
                    <a:pt x="1" y="46"/>
                    <a:pt x="1" y="51"/>
                  </a:cubicBezTo>
                  <a:cubicBezTo>
                    <a:pt x="1" y="51"/>
                    <a:pt x="0" y="51"/>
                    <a:pt x="0" y="52"/>
                  </a:cubicBezTo>
                  <a:cubicBezTo>
                    <a:pt x="7" y="55"/>
                    <a:pt x="13" y="65"/>
                    <a:pt x="20" y="65"/>
                  </a:cubicBezTo>
                  <a:cubicBezTo>
                    <a:pt x="26" y="65"/>
                    <a:pt x="35" y="54"/>
                    <a:pt x="39" y="50"/>
                  </a:cubicBezTo>
                  <a:cubicBezTo>
                    <a:pt x="55" y="38"/>
                    <a:pt x="68" y="47"/>
                    <a:pt x="83" y="57"/>
                  </a:cubicBezTo>
                  <a:cubicBezTo>
                    <a:pt x="83" y="49"/>
                    <a:pt x="79" y="39"/>
                    <a:pt x="74" y="33"/>
                  </a:cubicBezTo>
                  <a:cubicBezTo>
                    <a:pt x="82" y="25"/>
                    <a:pt x="102" y="23"/>
                    <a:pt x="113" y="24"/>
                  </a:cubicBezTo>
                  <a:cubicBezTo>
                    <a:pt x="122" y="25"/>
                    <a:pt x="128" y="29"/>
                    <a:pt x="134" y="34"/>
                  </a:cubicBezTo>
                  <a:cubicBezTo>
                    <a:pt x="142" y="38"/>
                    <a:pt x="151" y="41"/>
                    <a:pt x="159" y="46"/>
                  </a:cubicBezTo>
                  <a:cubicBezTo>
                    <a:pt x="163" y="47"/>
                    <a:pt x="167" y="51"/>
                    <a:pt x="171" y="51"/>
                  </a:cubicBezTo>
                  <a:cubicBezTo>
                    <a:pt x="170" y="42"/>
                    <a:pt x="163" y="35"/>
                    <a:pt x="155" y="29"/>
                  </a:cubicBezTo>
                  <a:cubicBezTo>
                    <a:pt x="149" y="23"/>
                    <a:pt x="143" y="16"/>
                    <a:pt x="135" y="11"/>
                  </a:cubicBezTo>
                  <a:cubicBezTo>
                    <a:pt x="119" y="3"/>
                    <a:pt x="95" y="0"/>
                    <a:pt x="78" y="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4" name="Freeform 6270"/>
            <p:cNvSpPr>
              <a:spLocks noChangeArrowheads="1"/>
            </p:cNvSpPr>
            <p:nvPr/>
          </p:nvSpPr>
          <p:spPr bwMode="auto">
            <a:xfrm>
              <a:off x="1173163" y="266700"/>
              <a:ext cx="215900" cy="190500"/>
            </a:xfrm>
            <a:custGeom>
              <a:avLst/>
              <a:gdLst>
                <a:gd name="T0" fmla="*/ 2147483647 w 167"/>
                <a:gd name="T1" fmla="*/ 2147483647 h 147"/>
                <a:gd name="T2" fmla="*/ 2147483647 w 167"/>
                <a:gd name="T3" fmla="*/ 2147483647 h 147"/>
                <a:gd name="T4" fmla="*/ 2147483647 w 167"/>
                <a:gd name="T5" fmla="*/ 2147483647 h 147"/>
                <a:gd name="T6" fmla="*/ 2147483647 w 167"/>
                <a:gd name="T7" fmla="*/ 2147483647 h 147"/>
                <a:gd name="T8" fmla="*/ 2147483647 w 167"/>
                <a:gd name="T9" fmla="*/ 2147483647 h 147"/>
                <a:gd name="T10" fmla="*/ 2147483647 w 167"/>
                <a:gd name="T11" fmla="*/ 2147483647 h 147"/>
                <a:gd name="T12" fmla="*/ 2147483647 w 167"/>
                <a:gd name="T13" fmla="*/ 2147483647 h 147"/>
                <a:gd name="T14" fmla="*/ 2147483647 w 167"/>
                <a:gd name="T15" fmla="*/ 2147483647 h 147"/>
                <a:gd name="T16" fmla="*/ 2147483647 w 167"/>
                <a:gd name="T17" fmla="*/ 2147483647 h 147"/>
                <a:gd name="T18" fmla="*/ 2147483647 w 167"/>
                <a:gd name="T19" fmla="*/ 214748364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7"/>
                <a:gd name="T31" fmla="*/ 0 h 147"/>
                <a:gd name="T32" fmla="*/ 167 w 167"/>
                <a:gd name="T33" fmla="*/ 147 h 1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7" h="147">
                  <a:moveTo>
                    <a:pt x="43" y="112"/>
                  </a:moveTo>
                  <a:cubicBezTo>
                    <a:pt x="62" y="129"/>
                    <a:pt x="87" y="131"/>
                    <a:pt x="111" y="132"/>
                  </a:cubicBezTo>
                  <a:cubicBezTo>
                    <a:pt x="131" y="133"/>
                    <a:pt x="148" y="141"/>
                    <a:pt x="167" y="147"/>
                  </a:cubicBezTo>
                  <a:cubicBezTo>
                    <a:pt x="166" y="146"/>
                    <a:pt x="166" y="98"/>
                    <a:pt x="165" y="91"/>
                  </a:cubicBezTo>
                  <a:cubicBezTo>
                    <a:pt x="162" y="72"/>
                    <a:pt x="153" y="52"/>
                    <a:pt x="141" y="36"/>
                  </a:cubicBezTo>
                  <a:cubicBezTo>
                    <a:pt x="128" y="20"/>
                    <a:pt x="108" y="8"/>
                    <a:pt x="88" y="4"/>
                  </a:cubicBezTo>
                  <a:cubicBezTo>
                    <a:pt x="69" y="1"/>
                    <a:pt x="50" y="2"/>
                    <a:pt x="32" y="2"/>
                  </a:cubicBezTo>
                  <a:cubicBezTo>
                    <a:pt x="27" y="2"/>
                    <a:pt x="17" y="0"/>
                    <a:pt x="13" y="2"/>
                  </a:cubicBezTo>
                  <a:cubicBezTo>
                    <a:pt x="0" y="11"/>
                    <a:pt x="1" y="42"/>
                    <a:pt x="6" y="54"/>
                  </a:cubicBezTo>
                  <a:cubicBezTo>
                    <a:pt x="14" y="76"/>
                    <a:pt x="25" y="96"/>
                    <a:pt x="43" y="11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5" name="Freeform 6271"/>
            <p:cNvSpPr>
              <a:spLocks noChangeArrowheads="1"/>
            </p:cNvSpPr>
            <p:nvPr/>
          </p:nvSpPr>
          <p:spPr bwMode="auto">
            <a:xfrm>
              <a:off x="1201738" y="273050"/>
              <a:ext cx="171450" cy="155575"/>
            </a:xfrm>
            <a:custGeom>
              <a:avLst/>
              <a:gdLst>
                <a:gd name="T0" fmla="*/ 2147483647 w 132"/>
                <a:gd name="T1" fmla="*/ 2147483647 h 120"/>
                <a:gd name="T2" fmla="*/ 2147483647 w 132"/>
                <a:gd name="T3" fmla="*/ 2147483647 h 120"/>
                <a:gd name="T4" fmla="*/ 2147483647 w 132"/>
                <a:gd name="T5" fmla="*/ 2147483647 h 120"/>
                <a:gd name="T6" fmla="*/ 2147483647 w 132"/>
                <a:gd name="T7" fmla="*/ 2147483647 h 120"/>
                <a:gd name="T8" fmla="*/ 2147483647 w 132"/>
                <a:gd name="T9" fmla="*/ 2147483647 h 120"/>
                <a:gd name="T10" fmla="*/ 2147483647 w 132"/>
                <a:gd name="T11" fmla="*/ 2147483647 h 120"/>
                <a:gd name="T12" fmla="*/ 2147483647 w 132"/>
                <a:gd name="T13" fmla="*/ 2147483647 h 120"/>
                <a:gd name="T14" fmla="*/ 2147483647 w 132"/>
                <a:gd name="T15" fmla="*/ 2147483647 h 120"/>
                <a:gd name="T16" fmla="*/ 2147483647 w 132"/>
                <a:gd name="T17" fmla="*/ 2147483647 h 120"/>
                <a:gd name="T18" fmla="*/ 2147483647 w 132"/>
                <a:gd name="T19" fmla="*/ 2147483647 h 120"/>
                <a:gd name="T20" fmla="*/ 2147483647 w 132"/>
                <a:gd name="T21" fmla="*/ 2147483647 h 120"/>
                <a:gd name="T22" fmla="*/ 2147483647 w 132"/>
                <a:gd name="T23" fmla="*/ 2147483647 h 120"/>
                <a:gd name="T24" fmla="*/ 2147483647 w 132"/>
                <a:gd name="T25" fmla="*/ 2147483647 h 120"/>
                <a:gd name="T26" fmla="*/ 2147483647 w 132"/>
                <a:gd name="T27" fmla="*/ 2147483647 h 120"/>
                <a:gd name="T28" fmla="*/ 2147483647 w 132"/>
                <a:gd name="T29" fmla="*/ 2147483647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2"/>
                <a:gd name="T46" fmla="*/ 0 h 120"/>
                <a:gd name="T47" fmla="*/ 132 w 132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2" h="120">
                  <a:moveTo>
                    <a:pt x="88" y="24"/>
                  </a:moveTo>
                  <a:cubicBezTo>
                    <a:pt x="72" y="18"/>
                    <a:pt x="57" y="14"/>
                    <a:pt x="39" y="12"/>
                  </a:cubicBezTo>
                  <a:cubicBezTo>
                    <a:pt x="34" y="11"/>
                    <a:pt x="5" y="0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3" y="11"/>
                    <a:pt x="0" y="23"/>
                    <a:pt x="6" y="28"/>
                  </a:cubicBezTo>
                  <a:cubicBezTo>
                    <a:pt x="11" y="31"/>
                    <a:pt x="24" y="29"/>
                    <a:pt x="30" y="30"/>
                  </a:cubicBezTo>
                  <a:cubicBezTo>
                    <a:pt x="50" y="32"/>
                    <a:pt x="53" y="47"/>
                    <a:pt x="58" y="64"/>
                  </a:cubicBezTo>
                  <a:cubicBezTo>
                    <a:pt x="64" y="59"/>
                    <a:pt x="67" y="49"/>
                    <a:pt x="68" y="41"/>
                  </a:cubicBezTo>
                  <a:cubicBezTo>
                    <a:pt x="79" y="40"/>
                    <a:pt x="95" y="53"/>
                    <a:pt x="103" y="61"/>
                  </a:cubicBezTo>
                  <a:cubicBezTo>
                    <a:pt x="108" y="67"/>
                    <a:pt x="110" y="74"/>
                    <a:pt x="112" y="82"/>
                  </a:cubicBezTo>
                  <a:cubicBezTo>
                    <a:pt x="114" y="91"/>
                    <a:pt x="119" y="99"/>
                    <a:pt x="122" y="108"/>
                  </a:cubicBezTo>
                  <a:cubicBezTo>
                    <a:pt x="123" y="111"/>
                    <a:pt x="124" y="117"/>
                    <a:pt x="126" y="120"/>
                  </a:cubicBezTo>
                  <a:cubicBezTo>
                    <a:pt x="132" y="112"/>
                    <a:pt x="131" y="102"/>
                    <a:pt x="130" y="93"/>
                  </a:cubicBezTo>
                  <a:cubicBezTo>
                    <a:pt x="129" y="84"/>
                    <a:pt x="130" y="75"/>
                    <a:pt x="127" y="66"/>
                  </a:cubicBezTo>
                  <a:cubicBezTo>
                    <a:pt x="121" y="49"/>
                    <a:pt x="105" y="31"/>
                    <a:pt x="88" y="2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6" name="Freeform 6272"/>
            <p:cNvSpPr>
              <a:spLocks noChangeArrowheads="1"/>
            </p:cNvSpPr>
            <p:nvPr/>
          </p:nvSpPr>
          <p:spPr bwMode="auto">
            <a:xfrm>
              <a:off x="1054100" y="336550"/>
              <a:ext cx="158750" cy="273050"/>
            </a:xfrm>
            <a:custGeom>
              <a:avLst/>
              <a:gdLst>
                <a:gd name="T0" fmla="*/ 2147483647 w 122"/>
                <a:gd name="T1" fmla="*/ 2147483647 h 211"/>
                <a:gd name="T2" fmla="*/ 2147483647 w 122"/>
                <a:gd name="T3" fmla="*/ 2147483647 h 211"/>
                <a:gd name="T4" fmla="*/ 2147483647 w 122"/>
                <a:gd name="T5" fmla="*/ 2147483647 h 211"/>
                <a:gd name="T6" fmla="*/ 2147483647 w 122"/>
                <a:gd name="T7" fmla="*/ 0 h 211"/>
                <a:gd name="T8" fmla="*/ 2147483647 w 122"/>
                <a:gd name="T9" fmla="*/ 2147483647 h 211"/>
                <a:gd name="T10" fmla="*/ 2147483647 w 122"/>
                <a:gd name="T11" fmla="*/ 2147483647 h 211"/>
                <a:gd name="T12" fmla="*/ 2147483647 w 122"/>
                <a:gd name="T13" fmla="*/ 2147483647 h 211"/>
                <a:gd name="T14" fmla="*/ 2147483647 w 122"/>
                <a:gd name="T15" fmla="*/ 2147483647 h 211"/>
                <a:gd name="T16" fmla="*/ 2147483647 w 122"/>
                <a:gd name="T17" fmla="*/ 2147483647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211"/>
                <a:gd name="T29" fmla="*/ 122 w 122"/>
                <a:gd name="T30" fmla="*/ 211 h 2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211">
                  <a:moveTo>
                    <a:pt x="118" y="122"/>
                  </a:moveTo>
                  <a:cubicBezTo>
                    <a:pt x="122" y="96"/>
                    <a:pt x="107" y="67"/>
                    <a:pt x="88" y="51"/>
                  </a:cubicBezTo>
                  <a:cubicBezTo>
                    <a:pt x="77" y="41"/>
                    <a:pt x="64" y="32"/>
                    <a:pt x="52" y="24"/>
                  </a:cubicBezTo>
                  <a:cubicBezTo>
                    <a:pt x="46" y="21"/>
                    <a:pt x="17" y="6"/>
                    <a:pt x="16" y="0"/>
                  </a:cubicBezTo>
                  <a:cubicBezTo>
                    <a:pt x="18" y="17"/>
                    <a:pt x="23" y="36"/>
                    <a:pt x="18" y="52"/>
                  </a:cubicBezTo>
                  <a:cubicBezTo>
                    <a:pt x="14" y="69"/>
                    <a:pt x="6" y="86"/>
                    <a:pt x="4" y="104"/>
                  </a:cubicBezTo>
                  <a:cubicBezTo>
                    <a:pt x="0" y="150"/>
                    <a:pt x="38" y="188"/>
                    <a:pt x="73" y="211"/>
                  </a:cubicBezTo>
                  <a:cubicBezTo>
                    <a:pt x="79" y="196"/>
                    <a:pt x="82" y="181"/>
                    <a:pt x="94" y="167"/>
                  </a:cubicBezTo>
                  <a:cubicBezTo>
                    <a:pt x="105" y="153"/>
                    <a:pt x="115" y="141"/>
                    <a:pt x="118" y="1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7" name="Freeform 6273"/>
            <p:cNvSpPr>
              <a:spLocks noChangeArrowheads="1"/>
            </p:cNvSpPr>
            <p:nvPr/>
          </p:nvSpPr>
          <p:spPr bwMode="auto">
            <a:xfrm>
              <a:off x="1079500" y="360363"/>
              <a:ext cx="106363" cy="187325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2147483647 h 144"/>
                <a:gd name="T28" fmla="*/ 2147483647 w 83"/>
                <a:gd name="T29" fmla="*/ 2147483647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2147483647 w 83"/>
                <a:gd name="T35" fmla="*/ 0 h 144"/>
                <a:gd name="T36" fmla="*/ 2147483647 w 83"/>
                <a:gd name="T37" fmla="*/ 2147483647 h 144"/>
                <a:gd name="T38" fmla="*/ 2147483647 w 83"/>
                <a:gd name="T39" fmla="*/ 2147483647 h 144"/>
                <a:gd name="T40" fmla="*/ 2147483647 w 83"/>
                <a:gd name="T41" fmla="*/ 2147483647 h 144"/>
                <a:gd name="T42" fmla="*/ 2147483647 w 83"/>
                <a:gd name="T43" fmla="*/ 214748364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44"/>
                <a:gd name="T68" fmla="*/ 83 w 83"/>
                <a:gd name="T69" fmla="*/ 144 h 1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44">
                  <a:moveTo>
                    <a:pt x="82" y="91"/>
                  </a:moveTo>
                  <a:cubicBezTo>
                    <a:pt x="80" y="100"/>
                    <a:pt x="76" y="108"/>
                    <a:pt x="74" y="116"/>
                  </a:cubicBezTo>
                  <a:cubicBezTo>
                    <a:pt x="73" y="123"/>
                    <a:pt x="70" y="134"/>
                    <a:pt x="66" y="140"/>
                  </a:cubicBezTo>
                  <a:cubicBezTo>
                    <a:pt x="64" y="142"/>
                    <a:pt x="63" y="144"/>
                    <a:pt x="61" y="144"/>
                  </a:cubicBezTo>
                  <a:cubicBezTo>
                    <a:pt x="59" y="140"/>
                    <a:pt x="60" y="137"/>
                    <a:pt x="61" y="133"/>
                  </a:cubicBezTo>
                  <a:cubicBezTo>
                    <a:pt x="62" y="127"/>
                    <a:pt x="62" y="121"/>
                    <a:pt x="62" y="115"/>
                  </a:cubicBezTo>
                  <a:cubicBezTo>
                    <a:pt x="61" y="102"/>
                    <a:pt x="64" y="91"/>
                    <a:pt x="66" y="79"/>
                  </a:cubicBezTo>
                  <a:cubicBezTo>
                    <a:pt x="65" y="79"/>
                    <a:pt x="65" y="78"/>
                    <a:pt x="63" y="79"/>
                  </a:cubicBezTo>
                  <a:cubicBezTo>
                    <a:pt x="61" y="76"/>
                    <a:pt x="61" y="71"/>
                    <a:pt x="60" y="68"/>
                  </a:cubicBezTo>
                  <a:cubicBezTo>
                    <a:pt x="58" y="63"/>
                    <a:pt x="58" y="64"/>
                    <a:pt x="54" y="63"/>
                  </a:cubicBezTo>
                  <a:cubicBezTo>
                    <a:pt x="50" y="61"/>
                    <a:pt x="50" y="62"/>
                    <a:pt x="47" y="57"/>
                  </a:cubicBezTo>
                  <a:cubicBezTo>
                    <a:pt x="45" y="54"/>
                    <a:pt x="44" y="51"/>
                    <a:pt x="41" y="49"/>
                  </a:cubicBezTo>
                  <a:cubicBezTo>
                    <a:pt x="39" y="50"/>
                    <a:pt x="37" y="54"/>
                    <a:pt x="34" y="54"/>
                  </a:cubicBezTo>
                  <a:cubicBezTo>
                    <a:pt x="32" y="53"/>
                    <a:pt x="29" y="49"/>
                    <a:pt x="28" y="47"/>
                  </a:cubicBezTo>
                  <a:cubicBezTo>
                    <a:pt x="24" y="51"/>
                    <a:pt x="23" y="60"/>
                    <a:pt x="19" y="65"/>
                  </a:cubicBezTo>
                  <a:cubicBezTo>
                    <a:pt x="15" y="69"/>
                    <a:pt x="7" y="76"/>
                    <a:pt x="2" y="78"/>
                  </a:cubicBezTo>
                  <a:cubicBezTo>
                    <a:pt x="0" y="59"/>
                    <a:pt x="20" y="45"/>
                    <a:pt x="14" y="25"/>
                  </a:cubicBezTo>
                  <a:cubicBezTo>
                    <a:pt x="12" y="17"/>
                    <a:pt x="10" y="8"/>
                    <a:pt x="8" y="0"/>
                  </a:cubicBezTo>
                  <a:cubicBezTo>
                    <a:pt x="13" y="2"/>
                    <a:pt x="18" y="8"/>
                    <a:pt x="22" y="12"/>
                  </a:cubicBezTo>
                  <a:cubicBezTo>
                    <a:pt x="29" y="17"/>
                    <a:pt x="35" y="22"/>
                    <a:pt x="42" y="27"/>
                  </a:cubicBezTo>
                  <a:cubicBezTo>
                    <a:pt x="55" y="34"/>
                    <a:pt x="67" y="47"/>
                    <a:pt x="75" y="58"/>
                  </a:cubicBezTo>
                  <a:cubicBezTo>
                    <a:pt x="82" y="68"/>
                    <a:pt x="83" y="80"/>
                    <a:pt x="82" y="9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8" name="Freeform 6274"/>
            <p:cNvSpPr>
              <a:spLocks noChangeArrowheads="1"/>
            </p:cNvSpPr>
            <p:nvPr/>
          </p:nvSpPr>
          <p:spPr bwMode="auto">
            <a:xfrm>
              <a:off x="763588" y="49213"/>
              <a:ext cx="479425" cy="452438"/>
            </a:xfrm>
            <a:custGeom>
              <a:avLst/>
              <a:gdLst>
                <a:gd name="T0" fmla="*/ 2147483647 w 370"/>
                <a:gd name="T1" fmla="*/ 2147483647 h 349"/>
                <a:gd name="T2" fmla="*/ 2147483647 w 370"/>
                <a:gd name="T3" fmla="*/ 2147483647 h 349"/>
                <a:gd name="T4" fmla="*/ 2147483647 w 370"/>
                <a:gd name="T5" fmla="*/ 2147483647 h 349"/>
                <a:gd name="T6" fmla="*/ 2147483647 w 370"/>
                <a:gd name="T7" fmla="*/ 2147483647 h 349"/>
                <a:gd name="T8" fmla="*/ 2147483647 w 370"/>
                <a:gd name="T9" fmla="*/ 2147483647 h 349"/>
                <a:gd name="T10" fmla="*/ 2147483647 w 370"/>
                <a:gd name="T11" fmla="*/ 2147483647 h 349"/>
                <a:gd name="T12" fmla="*/ 2147483647 w 370"/>
                <a:gd name="T13" fmla="*/ 2147483647 h 349"/>
                <a:gd name="T14" fmla="*/ 2147483647 w 370"/>
                <a:gd name="T15" fmla="*/ 2147483647 h 349"/>
                <a:gd name="T16" fmla="*/ 2147483647 w 370"/>
                <a:gd name="T17" fmla="*/ 2147483647 h 349"/>
                <a:gd name="T18" fmla="*/ 2147483647 w 370"/>
                <a:gd name="T19" fmla="*/ 2147483647 h 349"/>
                <a:gd name="T20" fmla="*/ 2147483647 w 370"/>
                <a:gd name="T21" fmla="*/ 2147483647 h 349"/>
                <a:gd name="T22" fmla="*/ 2147483647 w 370"/>
                <a:gd name="T23" fmla="*/ 2147483647 h 349"/>
                <a:gd name="T24" fmla="*/ 2147483647 w 370"/>
                <a:gd name="T25" fmla="*/ 2147483647 h 349"/>
                <a:gd name="T26" fmla="*/ 2147483647 w 370"/>
                <a:gd name="T27" fmla="*/ 2147483647 h 349"/>
                <a:gd name="T28" fmla="*/ 2147483647 w 370"/>
                <a:gd name="T29" fmla="*/ 2147483647 h 349"/>
                <a:gd name="T30" fmla="*/ 2147483647 w 370"/>
                <a:gd name="T31" fmla="*/ 2147483647 h 349"/>
                <a:gd name="T32" fmla="*/ 2147483647 w 370"/>
                <a:gd name="T33" fmla="*/ 2147483647 h 349"/>
                <a:gd name="T34" fmla="*/ 2147483647 w 370"/>
                <a:gd name="T35" fmla="*/ 2147483647 h 349"/>
                <a:gd name="T36" fmla="*/ 2147483647 w 370"/>
                <a:gd name="T37" fmla="*/ 2147483647 h 349"/>
                <a:gd name="T38" fmla="*/ 2147483647 w 370"/>
                <a:gd name="T39" fmla="*/ 2147483647 h 349"/>
                <a:gd name="T40" fmla="*/ 2147483647 w 370"/>
                <a:gd name="T41" fmla="*/ 2147483647 h 349"/>
                <a:gd name="T42" fmla="*/ 2147483647 w 370"/>
                <a:gd name="T43" fmla="*/ 2147483647 h 349"/>
                <a:gd name="T44" fmla="*/ 2147483647 w 370"/>
                <a:gd name="T45" fmla="*/ 2147483647 h 349"/>
                <a:gd name="T46" fmla="*/ 2147483647 w 370"/>
                <a:gd name="T47" fmla="*/ 2147483647 h 349"/>
                <a:gd name="T48" fmla="*/ 2147483647 w 370"/>
                <a:gd name="T49" fmla="*/ 2147483647 h 349"/>
                <a:gd name="T50" fmla="*/ 2147483647 w 370"/>
                <a:gd name="T51" fmla="*/ 2147483647 h 349"/>
                <a:gd name="T52" fmla="*/ 2147483647 w 370"/>
                <a:gd name="T53" fmla="*/ 2147483647 h 349"/>
                <a:gd name="T54" fmla="*/ 2147483647 w 370"/>
                <a:gd name="T55" fmla="*/ 2147483647 h 349"/>
                <a:gd name="T56" fmla="*/ 2147483647 w 370"/>
                <a:gd name="T57" fmla="*/ 2147483647 h 349"/>
                <a:gd name="T58" fmla="*/ 2147483647 w 370"/>
                <a:gd name="T59" fmla="*/ 2147483647 h 349"/>
                <a:gd name="T60" fmla="*/ 2147483647 w 370"/>
                <a:gd name="T61" fmla="*/ 2147483647 h 349"/>
                <a:gd name="T62" fmla="*/ 2147483647 w 370"/>
                <a:gd name="T63" fmla="*/ 2147483647 h 349"/>
                <a:gd name="T64" fmla="*/ 2147483647 w 370"/>
                <a:gd name="T65" fmla="*/ 2147483647 h 349"/>
                <a:gd name="T66" fmla="*/ 2147483647 w 370"/>
                <a:gd name="T67" fmla="*/ 2147483647 h 349"/>
                <a:gd name="T68" fmla="*/ 2147483647 w 370"/>
                <a:gd name="T69" fmla="*/ 2147483647 h 3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0"/>
                <a:gd name="T106" fmla="*/ 0 h 349"/>
                <a:gd name="T107" fmla="*/ 370 w 370"/>
                <a:gd name="T108" fmla="*/ 349 h 3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0" h="349">
                  <a:moveTo>
                    <a:pt x="24" y="167"/>
                  </a:moveTo>
                  <a:cubicBezTo>
                    <a:pt x="0" y="154"/>
                    <a:pt x="7" y="101"/>
                    <a:pt x="23" y="85"/>
                  </a:cubicBezTo>
                  <a:cubicBezTo>
                    <a:pt x="49" y="63"/>
                    <a:pt x="100" y="72"/>
                    <a:pt x="130" y="56"/>
                  </a:cubicBezTo>
                  <a:cubicBezTo>
                    <a:pt x="149" y="46"/>
                    <a:pt x="160" y="27"/>
                    <a:pt x="176" y="15"/>
                  </a:cubicBezTo>
                  <a:cubicBezTo>
                    <a:pt x="183" y="10"/>
                    <a:pt x="197" y="0"/>
                    <a:pt x="206" y="2"/>
                  </a:cubicBezTo>
                  <a:cubicBezTo>
                    <a:pt x="218" y="4"/>
                    <a:pt x="219" y="22"/>
                    <a:pt x="233" y="22"/>
                  </a:cubicBezTo>
                  <a:cubicBezTo>
                    <a:pt x="237" y="22"/>
                    <a:pt x="241" y="14"/>
                    <a:pt x="245" y="14"/>
                  </a:cubicBezTo>
                  <a:cubicBezTo>
                    <a:pt x="256" y="15"/>
                    <a:pt x="251" y="20"/>
                    <a:pt x="256" y="23"/>
                  </a:cubicBezTo>
                  <a:cubicBezTo>
                    <a:pt x="273" y="33"/>
                    <a:pt x="299" y="13"/>
                    <a:pt x="309" y="37"/>
                  </a:cubicBezTo>
                  <a:cubicBezTo>
                    <a:pt x="314" y="48"/>
                    <a:pt x="314" y="57"/>
                    <a:pt x="324" y="68"/>
                  </a:cubicBezTo>
                  <a:cubicBezTo>
                    <a:pt x="331" y="77"/>
                    <a:pt x="342" y="82"/>
                    <a:pt x="349" y="92"/>
                  </a:cubicBezTo>
                  <a:cubicBezTo>
                    <a:pt x="357" y="104"/>
                    <a:pt x="351" y="114"/>
                    <a:pt x="352" y="127"/>
                  </a:cubicBezTo>
                  <a:cubicBezTo>
                    <a:pt x="353" y="138"/>
                    <a:pt x="360" y="146"/>
                    <a:pt x="362" y="156"/>
                  </a:cubicBezTo>
                  <a:cubicBezTo>
                    <a:pt x="364" y="167"/>
                    <a:pt x="359" y="177"/>
                    <a:pt x="361" y="189"/>
                  </a:cubicBezTo>
                  <a:cubicBezTo>
                    <a:pt x="363" y="202"/>
                    <a:pt x="370" y="214"/>
                    <a:pt x="358" y="220"/>
                  </a:cubicBezTo>
                  <a:cubicBezTo>
                    <a:pt x="353" y="222"/>
                    <a:pt x="344" y="217"/>
                    <a:pt x="340" y="221"/>
                  </a:cubicBezTo>
                  <a:cubicBezTo>
                    <a:pt x="336" y="225"/>
                    <a:pt x="342" y="238"/>
                    <a:pt x="341" y="243"/>
                  </a:cubicBezTo>
                  <a:cubicBezTo>
                    <a:pt x="340" y="256"/>
                    <a:pt x="330" y="266"/>
                    <a:pt x="322" y="273"/>
                  </a:cubicBezTo>
                  <a:cubicBezTo>
                    <a:pt x="318" y="277"/>
                    <a:pt x="312" y="283"/>
                    <a:pt x="307" y="286"/>
                  </a:cubicBezTo>
                  <a:cubicBezTo>
                    <a:pt x="303" y="290"/>
                    <a:pt x="296" y="290"/>
                    <a:pt x="292" y="293"/>
                  </a:cubicBezTo>
                  <a:cubicBezTo>
                    <a:pt x="281" y="301"/>
                    <a:pt x="284" y="317"/>
                    <a:pt x="276" y="328"/>
                  </a:cubicBezTo>
                  <a:cubicBezTo>
                    <a:pt x="267" y="339"/>
                    <a:pt x="254" y="335"/>
                    <a:pt x="241" y="336"/>
                  </a:cubicBezTo>
                  <a:cubicBezTo>
                    <a:pt x="230" y="336"/>
                    <a:pt x="220" y="344"/>
                    <a:pt x="212" y="345"/>
                  </a:cubicBezTo>
                  <a:cubicBezTo>
                    <a:pt x="203" y="345"/>
                    <a:pt x="197" y="337"/>
                    <a:pt x="189" y="337"/>
                  </a:cubicBezTo>
                  <a:cubicBezTo>
                    <a:pt x="182" y="337"/>
                    <a:pt x="176" y="349"/>
                    <a:pt x="171" y="336"/>
                  </a:cubicBezTo>
                  <a:cubicBezTo>
                    <a:pt x="160" y="348"/>
                    <a:pt x="143" y="342"/>
                    <a:pt x="129" y="342"/>
                  </a:cubicBezTo>
                  <a:cubicBezTo>
                    <a:pt x="118" y="341"/>
                    <a:pt x="107" y="345"/>
                    <a:pt x="97" y="345"/>
                  </a:cubicBezTo>
                  <a:cubicBezTo>
                    <a:pt x="79" y="344"/>
                    <a:pt x="82" y="336"/>
                    <a:pt x="73" y="324"/>
                  </a:cubicBezTo>
                  <a:cubicBezTo>
                    <a:pt x="64" y="312"/>
                    <a:pt x="51" y="316"/>
                    <a:pt x="41" y="308"/>
                  </a:cubicBezTo>
                  <a:cubicBezTo>
                    <a:pt x="34" y="302"/>
                    <a:pt x="35" y="285"/>
                    <a:pt x="31" y="275"/>
                  </a:cubicBezTo>
                  <a:cubicBezTo>
                    <a:pt x="27" y="263"/>
                    <a:pt x="25" y="257"/>
                    <a:pt x="26" y="243"/>
                  </a:cubicBezTo>
                  <a:cubicBezTo>
                    <a:pt x="26" y="228"/>
                    <a:pt x="27" y="226"/>
                    <a:pt x="40" y="218"/>
                  </a:cubicBezTo>
                  <a:cubicBezTo>
                    <a:pt x="55" y="209"/>
                    <a:pt x="56" y="212"/>
                    <a:pt x="71" y="213"/>
                  </a:cubicBezTo>
                  <a:cubicBezTo>
                    <a:pt x="77" y="203"/>
                    <a:pt x="69" y="165"/>
                    <a:pt x="65" y="154"/>
                  </a:cubicBezTo>
                  <a:cubicBezTo>
                    <a:pt x="54" y="161"/>
                    <a:pt x="38" y="175"/>
                    <a:pt x="24" y="1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49" name="Freeform 6275"/>
            <p:cNvSpPr>
              <a:spLocks noChangeArrowheads="1"/>
            </p:cNvSpPr>
            <p:nvPr/>
          </p:nvSpPr>
          <p:spPr bwMode="auto">
            <a:xfrm>
              <a:off x="896938" y="265113"/>
              <a:ext cx="146050" cy="119063"/>
            </a:xfrm>
            <a:custGeom>
              <a:avLst/>
              <a:gdLst>
                <a:gd name="T0" fmla="*/ 2147483647 w 112"/>
                <a:gd name="T1" fmla="*/ 2147483647 h 92"/>
                <a:gd name="T2" fmla="*/ 2147483647 w 112"/>
                <a:gd name="T3" fmla="*/ 2147483647 h 92"/>
                <a:gd name="T4" fmla="*/ 2147483647 w 112"/>
                <a:gd name="T5" fmla="*/ 2147483647 h 92"/>
                <a:gd name="T6" fmla="*/ 2147483647 w 112"/>
                <a:gd name="T7" fmla="*/ 2147483647 h 92"/>
                <a:gd name="T8" fmla="*/ 2147483647 w 112"/>
                <a:gd name="T9" fmla="*/ 2147483647 h 92"/>
                <a:gd name="T10" fmla="*/ 2147483647 w 112"/>
                <a:gd name="T11" fmla="*/ 2147483647 h 92"/>
                <a:gd name="T12" fmla="*/ 2147483647 w 112"/>
                <a:gd name="T13" fmla="*/ 2147483647 h 92"/>
                <a:gd name="T14" fmla="*/ 2147483647 w 112"/>
                <a:gd name="T15" fmla="*/ 2147483647 h 92"/>
                <a:gd name="T16" fmla="*/ 2147483647 w 112"/>
                <a:gd name="T17" fmla="*/ 2147483647 h 92"/>
                <a:gd name="T18" fmla="*/ 2147483647 w 112"/>
                <a:gd name="T19" fmla="*/ 2147483647 h 92"/>
                <a:gd name="T20" fmla="*/ 2147483647 w 112"/>
                <a:gd name="T21" fmla="*/ 2147483647 h 92"/>
                <a:gd name="T22" fmla="*/ 2147483647 w 112"/>
                <a:gd name="T23" fmla="*/ 2147483647 h 92"/>
                <a:gd name="T24" fmla="*/ 2147483647 w 112"/>
                <a:gd name="T25" fmla="*/ 2147483647 h 92"/>
                <a:gd name="T26" fmla="*/ 2147483647 w 112"/>
                <a:gd name="T27" fmla="*/ 2147483647 h 92"/>
                <a:gd name="T28" fmla="*/ 2147483647 w 112"/>
                <a:gd name="T29" fmla="*/ 2147483647 h 92"/>
                <a:gd name="T30" fmla="*/ 2147483647 w 112"/>
                <a:gd name="T31" fmla="*/ 2147483647 h 92"/>
                <a:gd name="T32" fmla="*/ 2147483647 w 112"/>
                <a:gd name="T33" fmla="*/ 2147483647 h 92"/>
                <a:gd name="T34" fmla="*/ 2147483647 w 112"/>
                <a:gd name="T35" fmla="*/ 2147483647 h 92"/>
                <a:gd name="T36" fmla="*/ 2147483647 w 112"/>
                <a:gd name="T37" fmla="*/ 2147483647 h 92"/>
                <a:gd name="T38" fmla="*/ 2147483647 w 112"/>
                <a:gd name="T39" fmla="*/ 2147483647 h 92"/>
                <a:gd name="T40" fmla="*/ 2147483647 w 112"/>
                <a:gd name="T41" fmla="*/ 2147483647 h 92"/>
                <a:gd name="T42" fmla="*/ 2147483647 w 112"/>
                <a:gd name="T43" fmla="*/ 2147483647 h 92"/>
                <a:gd name="T44" fmla="*/ 2147483647 w 112"/>
                <a:gd name="T45" fmla="*/ 2147483647 h 92"/>
                <a:gd name="T46" fmla="*/ 2147483647 w 112"/>
                <a:gd name="T47" fmla="*/ 2147483647 h 92"/>
                <a:gd name="T48" fmla="*/ 2147483647 w 112"/>
                <a:gd name="T49" fmla="*/ 2147483647 h 92"/>
                <a:gd name="T50" fmla="*/ 2147483647 w 112"/>
                <a:gd name="T51" fmla="*/ 2147483647 h 92"/>
                <a:gd name="T52" fmla="*/ 2147483647 w 112"/>
                <a:gd name="T53" fmla="*/ 2147483647 h 92"/>
                <a:gd name="T54" fmla="*/ 2147483647 w 112"/>
                <a:gd name="T55" fmla="*/ 2147483647 h 92"/>
                <a:gd name="T56" fmla="*/ 2147483647 w 112"/>
                <a:gd name="T57" fmla="*/ 2147483647 h 92"/>
                <a:gd name="T58" fmla="*/ 2147483647 w 112"/>
                <a:gd name="T59" fmla="*/ 2147483647 h 92"/>
                <a:gd name="T60" fmla="*/ 2147483647 w 112"/>
                <a:gd name="T61" fmla="*/ 2147483647 h 92"/>
                <a:gd name="T62" fmla="*/ 2147483647 w 112"/>
                <a:gd name="T63" fmla="*/ 2147483647 h 92"/>
                <a:gd name="T64" fmla="*/ 2147483647 w 112"/>
                <a:gd name="T65" fmla="*/ 2147483647 h 92"/>
                <a:gd name="T66" fmla="*/ 2147483647 w 112"/>
                <a:gd name="T67" fmla="*/ 2147483647 h 92"/>
                <a:gd name="T68" fmla="*/ 2147483647 w 112"/>
                <a:gd name="T69" fmla="*/ 2147483647 h 92"/>
                <a:gd name="T70" fmla="*/ 2147483647 w 112"/>
                <a:gd name="T71" fmla="*/ 2147483647 h 92"/>
                <a:gd name="T72" fmla="*/ 2147483647 w 112"/>
                <a:gd name="T73" fmla="*/ 2147483647 h 92"/>
                <a:gd name="T74" fmla="*/ 2147483647 w 112"/>
                <a:gd name="T75" fmla="*/ 2147483647 h 92"/>
                <a:gd name="T76" fmla="*/ 2147483647 w 112"/>
                <a:gd name="T77" fmla="*/ 2147483647 h 92"/>
                <a:gd name="T78" fmla="*/ 2147483647 w 112"/>
                <a:gd name="T79" fmla="*/ 2147483647 h 92"/>
                <a:gd name="T80" fmla="*/ 2147483647 w 112"/>
                <a:gd name="T81" fmla="*/ 2147483647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2"/>
                <a:gd name="T124" fmla="*/ 0 h 92"/>
                <a:gd name="T125" fmla="*/ 112 w 112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2" h="92">
                  <a:moveTo>
                    <a:pt x="52" y="76"/>
                  </a:moveTo>
                  <a:cubicBezTo>
                    <a:pt x="57" y="77"/>
                    <a:pt x="61" y="75"/>
                    <a:pt x="65" y="75"/>
                  </a:cubicBezTo>
                  <a:cubicBezTo>
                    <a:pt x="70" y="74"/>
                    <a:pt x="74" y="75"/>
                    <a:pt x="78" y="74"/>
                  </a:cubicBezTo>
                  <a:cubicBezTo>
                    <a:pt x="83" y="72"/>
                    <a:pt x="80" y="74"/>
                    <a:pt x="82" y="76"/>
                  </a:cubicBezTo>
                  <a:cubicBezTo>
                    <a:pt x="83" y="79"/>
                    <a:pt x="86" y="77"/>
                    <a:pt x="89" y="77"/>
                  </a:cubicBezTo>
                  <a:cubicBezTo>
                    <a:pt x="96" y="77"/>
                    <a:pt x="107" y="71"/>
                    <a:pt x="112" y="77"/>
                  </a:cubicBezTo>
                  <a:cubicBezTo>
                    <a:pt x="106" y="78"/>
                    <a:pt x="102" y="84"/>
                    <a:pt x="95" y="83"/>
                  </a:cubicBezTo>
                  <a:cubicBezTo>
                    <a:pt x="91" y="82"/>
                    <a:pt x="86" y="81"/>
                    <a:pt x="81" y="80"/>
                  </a:cubicBezTo>
                  <a:cubicBezTo>
                    <a:pt x="74" y="79"/>
                    <a:pt x="67" y="80"/>
                    <a:pt x="60" y="81"/>
                  </a:cubicBezTo>
                  <a:cubicBezTo>
                    <a:pt x="54" y="82"/>
                    <a:pt x="48" y="87"/>
                    <a:pt x="41" y="89"/>
                  </a:cubicBezTo>
                  <a:cubicBezTo>
                    <a:pt x="30" y="92"/>
                    <a:pt x="18" y="87"/>
                    <a:pt x="17" y="75"/>
                  </a:cubicBezTo>
                  <a:cubicBezTo>
                    <a:pt x="16" y="69"/>
                    <a:pt x="20" y="64"/>
                    <a:pt x="14" y="59"/>
                  </a:cubicBezTo>
                  <a:cubicBezTo>
                    <a:pt x="8" y="54"/>
                    <a:pt x="6" y="59"/>
                    <a:pt x="5" y="51"/>
                  </a:cubicBezTo>
                  <a:cubicBezTo>
                    <a:pt x="3" y="41"/>
                    <a:pt x="5" y="30"/>
                    <a:pt x="3" y="19"/>
                  </a:cubicBezTo>
                  <a:cubicBezTo>
                    <a:pt x="2" y="13"/>
                    <a:pt x="0" y="5"/>
                    <a:pt x="8" y="2"/>
                  </a:cubicBezTo>
                  <a:cubicBezTo>
                    <a:pt x="10" y="1"/>
                    <a:pt x="14" y="0"/>
                    <a:pt x="14" y="3"/>
                  </a:cubicBezTo>
                  <a:cubicBezTo>
                    <a:pt x="18" y="3"/>
                    <a:pt x="23" y="5"/>
                    <a:pt x="26" y="9"/>
                  </a:cubicBezTo>
                  <a:cubicBezTo>
                    <a:pt x="21" y="8"/>
                    <a:pt x="13" y="3"/>
                    <a:pt x="10" y="8"/>
                  </a:cubicBezTo>
                  <a:cubicBezTo>
                    <a:pt x="9" y="10"/>
                    <a:pt x="8" y="13"/>
                    <a:pt x="8" y="15"/>
                  </a:cubicBezTo>
                  <a:cubicBezTo>
                    <a:pt x="8" y="16"/>
                    <a:pt x="8" y="18"/>
                    <a:pt x="8" y="19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2" y="25"/>
                    <a:pt x="11" y="27"/>
                    <a:pt x="10" y="30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5"/>
                    <a:pt x="12" y="36"/>
                    <a:pt x="12" y="36"/>
                  </a:cubicBezTo>
                  <a:cubicBezTo>
                    <a:pt x="13" y="39"/>
                    <a:pt x="11" y="43"/>
                    <a:pt x="11" y="46"/>
                  </a:cubicBezTo>
                  <a:cubicBezTo>
                    <a:pt x="12" y="49"/>
                    <a:pt x="13" y="52"/>
                    <a:pt x="16" y="53"/>
                  </a:cubicBezTo>
                  <a:cubicBezTo>
                    <a:pt x="18" y="54"/>
                    <a:pt x="21" y="53"/>
                    <a:pt x="23" y="55"/>
                  </a:cubicBezTo>
                  <a:cubicBezTo>
                    <a:pt x="24" y="56"/>
                    <a:pt x="26" y="60"/>
                    <a:pt x="25" y="60"/>
                  </a:cubicBezTo>
                  <a:cubicBezTo>
                    <a:pt x="28" y="59"/>
                    <a:pt x="29" y="55"/>
                    <a:pt x="33" y="53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2"/>
                    <a:pt x="40" y="48"/>
                    <a:pt x="43" y="46"/>
                  </a:cubicBezTo>
                  <a:cubicBezTo>
                    <a:pt x="47" y="44"/>
                    <a:pt x="50" y="43"/>
                    <a:pt x="54" y="42"/>
                  </a:cubicBezTo>
                  <a:cubicBezTo>
                    <a:pt x="52" y="42"/>
                    <a:pt x="51" y="45"/>
                    <a:pt x="50" y="46"/>
                  </a:cubicBezTo>
                  <a:cubicBezTo>
                    <a:pt x="47" y="48"/>
                    <a:pt x="45" y="50"/>
                    <a:pt x="43" y="53"/>
                  </a:cubicBezTo>
                  <a:cubicBezTo>
                    <a:pt x="41" y="56"/>
                    <a:pt x="38" y="62"/>
                    <a:pt x="38" y="66"/>
                  </a:cubicBezTo>
                  <a:cubicBezTo>
                    <a:pt x="38" y="66"/>
                    <a:pt x="39" y="66"/>
                    <a:pt x="40" y="65"/>
                  </a:cubicBezTo>
                  <a:cubicBezTo>
                    <a:pt x="40" y="68"/>
                    <a:pt x="39" y="71"/>
                    <a:pt x="40" y="74"/>
                  </a:cubicBezTo>
                  <a:cubicBezTo>
                    <a:pt x="43" y="78"/>
                    <a:pt x="45" y="75"/>
                    <a:pt x="48" y="74"/>
                  </a:cubicBezTo>
                  <a:cubicBezTo>
                    <a:pt x="48" y="74"/>
                    <a:pt x="50" y="73"/>
                    <a:pt x="50" y="74"/>
                  </a:cubicBezTo>
                  <a:cubicBezTo>
                    <a:pt x="51" y="74"/>
                    <a:pt x="51" y="76"/>
                    <a:pt x="51" y="76"/>
                  </a:cubicBezTo>
                  <a:cubicBezTo>
                    <a:pt x="51" y="76"/>
                    <a:pt x="52" y="76"/>
                    <a:pt x="52" y="7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0" name="Freeform 6276"/>
            <p:cNvSpPr>
              <a:spLocks noChangeArrowheads="1"/>
            </p:cNvSpPr>
            <p:nvPr/>
          </p:nvSpPr>
          <p:spPr bwMode="auto">
            <a:xfrm>
              <a:off x="914400" y="211138"/>
              <a:ext cx="107950" cy="112713"/>
            </a:xfrm>
            <a:custGeom>
              <a:avLst/>
              <a:gdLst>
                <a:gd name="T0" fmla="*/ 2147483647 w 84"/>
                <a:gd name="T1" fmla="*/ 2147483647 h 87"/>
                <a:gd name="T2" fmla="*/ 2147483647 w 84"/>
                <a:gd name="T3" fmla="*/ 2147483647 h 87"/>
                <a:gd name="T4" fmla="*/ 2147483647 w 84"/>
                <a:gd name="T5" fmla="*/ 2147483647 h 87"/>
                <a:gd name="T6" fmla="*/ 2147483647 w 84"/>
                <a:gd name="T7" fmla="*/ 2147483647 h 87"/>
                <a:gd name="T8" fmla="*/ 2147483647 w 84"/>
                <a:gd name="T9" fmla="*/ 2147483647 h 87"/>
                <a:gd name="T10" fmla="*/ 2147483647 w 84"/>
                <a:gd name="T11" fmla="*/ 2147483647 h 87"/>
                <a:gd name="T12" fmla="*/ 2147483647 w 84"/>
                <a:gd name="T13" fmla="*/ 2147483647 h 87"/>
                <a:gd name="T14" fmla="*/ 2147483647 w 84"/>
                <a:gd name="T15" fmla="*/ 0 h 87"/>
                <a:gd name="T16" fmla="*/ 2147483647 w 84"/>
                <a:gd name="T17" fmla="*/ 2147483647 h 87"/>
                <a:gd name="T18" fmla="*/ 2147483647 w 84"/>
                <a:gd name="T19" fmla="*/ 2147483647 h 87"/>
                <a:gd name="T20" fmla="*/ 2147483647 w 84"/>
                <a:gd name="T21" fmla="*/ 2147483647 h 87"/>
                <a:gd name="T22" fmla="*/ 2147483647 w 84"/>
                <a:gd name="T23" fmla="*/ 2147483647 h 87"/>
                <a:gd name="T24" fmla="*/ 2147483647 w 84"/>
                <a:gd name="T25" fmla="*/ 2147483647 h 87"/>
                <a:gd name="T26" fmla="*/ 2147483647 w 84"/>
                <a:gd name="T27" fmla="*/ 2147483647 h 87"/>
                <a:gd name="T28" fmla="*/ 2147483647 w 84"/>
                <a:gd name="T29" fmla="*/ 2147483647 h 87"/>
                <a:gd name="T30" fmla="*/ 2147483647 w 84"/>
                <a:gd name="T31" fmla="*/ 2147483647 h 87"/>
                <a:gd name="T32" fmla="*/ 2147483647 w 84"/>
                <a:gd name="T33" fmla="*/ 2147483647 h 87"/>
                <a:gd name="T34" fmla="*/ 2147483647 w 84"/>
                <a:gd name="T35" fmla="*/ 2147483647 h 87"/>
                <a:gd name="T36" fmla="*/ 2147483647 w 84"/>
                <a:gd name="T37" fmla="*/ 2147483647 h 87"/>
                <a:gd name="T38" fmla="*/ 2147483647 w 84"/>
                <a:gd name="T39" fmla="*/ 2147483647 h 87"/>
                <a:gd name="T40" fmla="*/ 2147483647 w 84"/>
                <a:gd name="T41" fmla="*/ 2147483647 h 87"/>
                <a:gd name="T42" fmla="*/ 2147483647 w 84"/>
                <a:gd name="T43" fmla="*/ 2147483647 h 87"/>
                <a:gd name="T44" fmla="*/ 2147483647 w 84"/>
                <a:gd name="T45" fmla="*/ 2147483647 h 87"/>
                <a:gd name="T46" fmla="*/ 2147483647 w 84"/>
                <a:gd name="T47" fmla="*/ 2147483647 h 87"/>
                <a:gd name="T48" fmla="*/ 2147483647 w 84"/>
                <a:gd name="T49" fmla="*/ 2147483647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4"/>
                <a:gd name="T76" fmla="*/ 0 h 87"/>
                <a:gd name="T77" fmla="*/ 84 w 84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4" h="87">
                  <a:moveTo>
                    <a:pt x="32" y="62"/>
                  </a:moveTo>
                  <a:cubicBezTo>
                    <a:pt x="34" y="65"/>
                    <a:pt x="37" y="71"/>
                    <a:pt x="40" y="74"/>
                  </a:cubicBezTo>
                  <a:cubicBezTo>
                    <a:pt x="43" y="77"/>
                    <a:pt x="48" y="78"/>
                    <a:pt x="50" y="81"/>
                  </a:cubicBezTo>
                  <a:cubicBezTo>
                    <a:pt x="51" y="83"/>
                    <a:pt x="49" y="85"/>
                    <a:pt x="50" y="87"/>
                  </a:cubicBezTo>
                  <a:cubicBezTo>
                    <a:pt x="46" y="80"/>
                    <a:pt x="35" y="78"/>
                    <a:pt x="30" y="71"/>
                  </a:cubicBezTo>
                  <a:cubicBezTo>
                    <a:pt x="25" y="64"/>
                    <a:pt x="25" y="54"/>
                    <a:pt x="19" y="47"/>
                  </a:cubicBezTo>
                  <a:cubicBezTo>
                    <a:pt x="13" y="41"/>
                    <a:pt x="2" y="35"/>
                    <a:pt x="1" y="27"/>
                  </a:cubicBezTo>
                  <a:cubicBezTo>
                    <a:pt x="0" y="20"/>
                    <a:pt x="4" y="7"/>
                    <a:pt x="6" y="0"/>
                  </a:cubicBezTo>
                  <a:cubicBezTo>
                    <a:pt x="13" y="2"/>
                    <a:pt x="19" y="9"/>
                    <a:pt x="27" y="11"/>
                  </a:cubicBezTo>
                  <a:cubicBezTo>
                    <a:pt x="35" y="13"/>
                    <a:pt x="44" y="12"/>
                    <a:pt x="52" y="13"/>
                  </a:cubicBezTo>
                  <a:cubicBezTo>
                    <a:pt x="64" y="15"/>
                    <a:pt x="73" y="21"/>
                    <a:pt x="84" y="26"/>
                  </a:cubicBezTo>
                  <a:cubicBezTo>
                    <a:pt x="78" y="27"/>
                    <a:pt x="72" y="23"/>
                    <a:pt x="66" y="23"/>
                  </a:cubicBezTo>
                  <a:cubicBezTo>
                    <a:pt x="64" y="23"/>
                    <a:pt x="63" y="25"/>
                    <a:pt x="62" y="25"/>
                  </a:cubicBezTo>
                  <a:cubicBezTo>
                    <a:pt x="60" y="25"/>
                    <a:pt x="58" y="23"/>
                    <a:pt x="57" y="23"/>
                  </a:cubicBezTo>
                  <a:cubicBezTo>
                    <a:pt x="52" y="22"/>
                    <a:pt x="45" y="18"/>
                    <a:pt x="40" y="18"/>
                  </a:cubicBezTo>
                  <a:cubicBezTo>
                    <a:pt x="39" y="18"/>
                    <a:pt x="34" y="20"/>
                    <a:pt x="32" y="20"/>
                  </a:cubicBezTo>
                  <a:cubicBezTo>
                    <a:pt x="30" y="21"/>
                    <a:pt x="26" y="20"/>
                    <a:pt x="24" y="20"/>
                  </a:cubicBezTo>
                  <a:cubicBezTo>
                    <a:pt x="28" y="25"/>
                    <a:pt x="35" y="28"/>
                    <a:pt x="40" y="33"/>
                  </a:cubicBezTo>
                  <a:cubicBezTo>
                    <a:pt x="36" y="33"/>
                    <a:pt x="32" y="31"/>
                    <a:pt x="28" y="30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6" y="32"/>
                    <a:pt x="20" y="29"/>
                    <a:pt x="19" y="32"/>
                  </a:cubicBezTo>
                  <a:cubicBezTo>
                    <a:pt x="19" y="34"/>
                    <a:pt x="26" y="39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0" y="43"/>
                    <a:pt x="31" y="52"/>
                    <a:pt x="33" y="57"/>
                  </a:cubicBezTo>
                  <a:cubicBezTo>
                    <a:pt x="33" y="57"/>
                    <a:pt x="32" y="60"/>
                    <a:pt x="32" y="6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1" name="Freeform 6277"/>
            <p:cNvSpPr>
              <a:spLocks noChangeArrowheads="1"/>
            </p:cNvSpPr>
            <p:nvPr/>
          </p:nvSpPr>
          <p:spPr bwMode="auto">
            <a:xfrm>
              <a:off x="784225" y="141288"/>
              <a:ext cx="139700" cy="117475"/>
            </a:xfrm>
            <a:custGeom>
              <a:avLst/>
              <a:gdLst>
                <a:gd name="T0" fmla="*/ 2147483647 w 107"/>
                <a:gd name="T1" fmla="*/ 2147483647 h 91"/>
                <a:gd name="T2" fmla="*/ 2147483647 w 107"/>
                <a:gd name="T3" fmla="*/ 2147483647 h 91"/>
                <a:gd name="T4" fmla="*/ 2147483647 w 107"/>
                <a:gd name="T5" fmla="*/ 2147483647 h 91"/>
                <a:gd name="T6" fmla="*/ 2147483647 w 107"/>
                <a:gd name="T7" fmla="*/ 2147483647 h 91"/>
                <a:gd name="T8" fmla="*/ 2147483647 w 107"/>
                <a:gd name="T9" fmla="*/ 2147483647 h 91"/>
                <a:gd name="T10" fmla="*/ 2147483647 w 107"/>
                <a:gd name="T11" fmla="*/ 2147483647 h 91"/>
                <a:gd name="T12" fmla="*/ 2147483647 w 107"/>
                <a:gd name="T13" fmla="*/ 2147483647 h 91"/>
                <a:gd name="T14" fmla="*/ 2147483647 w 107"/>
                <a:gd name="T15" fmla="*/ 2147483647 h 91"/>
                <a:gd name="T16" fmla="*/ 2147483647 w 107"/>
                <a:gd name="T17" fmla="*/ 2147483647 h 91"/>
                <a:gd name="T18" fmla="*/ 2147483647 w 107"/>
                <a:gd name="T19" fmla="*/ 2147483647 h 91"/>
                <a:gd name="T20" fmla="*/ 2147483647 w 107"/>
                <a:gd name="T21" fmla="*/ 2147483647 h 91"/>
                <a:gd name="T22" fmla="*/ 2147483647 w 107"/>
                <a:gd name="T23" fmla="*/ 2147483647 h 91"/>
                <a:gd name="T24" fmla="*/ 2147483647 w 107"/>
                <a:gd name="T25" fmla="*/ 2147483647 h 91"/>
                <a:gd name="T26" fmla="*/ 2147483647 w 107"/>
                <a:gd name="T27" fmla="*/ 2147483647 h 91"/>
                <a:gd name="T28" fmla="*/ 2147483647 w 107"/>
                <a:gd name="T29" fmla="*/ 2147483647 h 91"/>
                <a:gd name="T30" fmla="*/ 2147483647 w 107"/>
                <a:gd name="T31" fmla="*/ 2147483647 h 91"/>
                <a:gd name="T32" fmla="*/ 0 w 107"/>
                <a:gd name="T33" fmla="*/ 2147483647 h 91"/>
                <a:gd name="T34" fmla="*/ 2147483647 w 107"/>
                <a:gd name="T35" fmla="*/ 2147483647 h 91"/>
                <a:gd name="T36" fmla="*/ 2147483647 w 107"/>
                <a:gd name="T37" fmla="*/ 2147483647 h 91"/>
                <a:gd name="T38" fmla="*/ 2147483647 w 107"/>
                <a:gd name="T39" fmla="*/ 2147483647 h 91"/>
                <a:gd name="T40" fmla="*/ 2147483647 w 107"/>
                <a:gd name="T41" fmla="*/ 0 h 91"/>
                <a:gd name="T42" fmla="*/ 2147483647 w 107"/>
                <a:gd name="T43" fmla="*/ 2147483647 h 91"/>
                <a:gd name="T44" fmla="*/ 2147483647 w 107"/>
                <a:gd name="T45" fmla="*/ 2147483647 h 91"/>
                <a:gd name="T46" fmla="*/ 2147483647 w 107"/>
                <a:gd name="T47" fmla="*/ 2147483647 h 91"/>
                <a:gd name="T48" fmla="*/ 2147483647 w 107"/>
                <a:gd name="T49" fmla="*/ 2147483647 h 91"/>
                <a:gd name="T50" fmla="*/ 2147483647 w 107"/>
                <a:gd name="T51" fmla="*/ 2147483647 h 91"/>
                <a:gd name="T52" fmla="*/ 2147483647 w 107"/>
                <a:gd name="T53" fmla="*/ 2147483647 h 91"/>
                <a:gd name="T54" fmla="*/ 2147483647 w 107"/>
                <a:gd name="T55" fmla="*/ 2147483647 h 91"/>
                <a:gd name="T56" fmla="*/ 2147483647 w 107"/>
                <a:gd name="T57" fmla="*/ 2147483647 h 91"/>
                <a:gd name="T58" fmla="*/ 2147483647 w 107"/>
                <a:gd name="T59" fmla="*/ 2147483647 h 9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7"/>
                <a:gd name="T91" fmla="*/ 0 h 91"/>
                <a:gd name="T92" fmla="*/ 107 w 107"/>
                <a:gd name="T93" fmla="*/ 91 h 9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7" h="91">
                  <a:moveTo>
                    <a:pt x="59" y="28"/>
                  </a:moveTo>
                  <a:cubicBezTo>
                    <a:pt x="59" y="28"/>
                    <a:pt x="59" y="29"/>
                    <a:pt x="58" y="29"/>
                  </a:cubicBezTo>
                  <a:cubicBezTo>
                    <a:pt x="59" y="29"/>
                    <a:pt x="60" y="29"/>
                    <a:pt x="62" y="29"/>
                  </a:cubicBezTo>
                  <a:cubicBezTo>
                    <a:pt x="60" y="30"/>
                    <a:pt x="49" y="33"/>
                    <a:pt x="52" y="35"/>
                  </a:cubicBezTo>
                  <a:cubicBezTo>
                    <a:pt x="49" y="35"/>
                    <a:pt x="44" y="35"/>
                    <a:pt x="42" y="37"/>
                  </a:cubicBezTo>
                  <a:cubicBezTo>
                    <a:pt x="47" y="37"/>
                    <a:pt x="58" y="37"/>
                    <a:pt x="59" y="44"/>
                  </a:cubicBezTo>
                  <a:cubicBezTo>
                    <a:pt x="59" y="46"/>
                    <a:pt x="58" y="50"/>
                    <a:pt x="57" y="51"/>
                  </a:cubicBezTo>
                  <a:cubicBezTo>
                    <a:pt x="56" y="53"/>
                    <a:pt x="53" y="54"/>
                    <a:pt x="51" y="56"/>
                  </a:cubicBezTo>
                  <a:cubicBezTo>
                    <a:pt x="49" y="57"/>
                    <a:pt x="47" y="58"/>
                    <a:pt x="46" y="60"/>
                  </a:cubicBezTo>
                  <a:cubicBezTo>
                    <a:pt x="46" y="61"/>
                    <a:pt x="45" y="63"/>
                    <a:pt x="45" y="64"/>
                  </a:cubicBezTo>
                  <a:cubicBezTo>
                    <a:pt x="44" y="65"/>
                    <a:pt x="42" y="65"/>
                    <a:pt x="42" y="66"/>
                  </a:cubicBezTo>
                  <a:cubicBezTo>
                    <a:pt x="41" y="66"/>
                    <a:pt x="41" y="68"/>
                    <a:pt x="40" y="68"/>
                  </a:cubicBezTo>
                  <a:cubicBezTo>
                    <a:pt x="39" y="70"/>
                    <a:pt x="37" y="69"/>
                    <a:pt x="35" y="70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0" y="74"/>
                    <a:pt x="24" y="72"/>
                    <a:pt x="23" y="74"/>
                  </a:cubicBezTo>
                  <a:cubicBezTo>
                    <a:pt x="23" y="74"/>
                    <a:pt x="24" y="75"/>
                    <a:pt x="24" y="75"/>
                  </a:cubicBezTo>
                  <a:cubicBezTo>
                    <a:pt x="18" y="76"/>
                    <a:pt x="2" y="73"/>
                    <a:pt x="0" y="80"/>
                  </a:cubicBezTo>
                  <a:cubicBezTo>
                    <a:pt x="16" y="90"/>
                    <a:pt x="39" y="91"/>
                    <a:pt x="49" y="71"/>
                  </a:cubicBezTo>
                  <a:cubicBezTo>
                    <a:pt x="53" y="64"/>
                    <a:pt x="60" y="59"/>
                    <a:pt x="65" y="52"/>
                  </a:cubicBezTo>
                  <a:cubicBezTo>
                    <a:pt x="72" y="42"/>
                    <a:pt x="78" y="27"/>
                    <a:pt x="88" y="20"/>
                  </a:cubicBezTo>
                  <a:cubicBezTo>
                    <a:pt x="96" y="14"/>
                    <a:pt x="107" y="11"/>
                    <a:pt x="107" y="0"/>
                  </a:cubicBezTo>
                  <a:cubicBezTo>
                    <a:pt x="104" y="1"/>
                    <a:pt x="100" y="3"/>
                    <a:pt x="96" y="4"/>
                  </a:cubicBezTo>
                  <a:cubicBezTo>
                    <a:pt x="93" y="4"/>
                    <a:pt x="90" y="7"/>
                    <a:pt x="87" y="6"/>
                  </a:cubicBezTo>
                  <a:cubicBezTo>
                    <a:pt x="82" y="6"/>
                    <a:pt x="73" y="2"/>
                    <a:pt x="70" y="6"/>
                  </a:cubicBezTo>
                  <a:cubicBezTo>
                    <a:pt x="67" y="9"/>
                    <a:pt x="70" y="9"/>
                    <a:pt x="72" y="9"/>
                  </a:cubicBezTo>
                  <a:cubicBezTo>
                    <a:pt x="75" y="10"/>
                    <a:pt x="78" y="10"/>
                    <a:pt x="80" y="12"/>
                  </a:cubicBezTo>
                  <a:cubicBezTo>
                    <a:pt x="80" y="12"/>
                    <a:pt x="80" y="13"/>
                    <a:pt x="79" y="13"/>
                  </a:cubicBezTo>
                  <a:cubicBezTo>
                    <a:pt x="84" y="15"/>
                    <a:pt x="87" y="16"/>
                    <a:pt x="82" y="20"/>
                  </a:cubicBezTo>
                  <a:cubicBezTo>
                    <a:pt x="78" y="24"/>
                    <a:pt x="74" y="26"/>
                    <a:pt x="68" y="27"/>
                  </a:cubicBezTo>
                  <a:cubicBezTo>
                    <a:pt x="65" y="27"/>
                    <a:pt x="62" y="27"/>
                    <a:pt x="59" y="2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2" name="Freeform 6278"/>
            <p:cNvSpPr>
              <a:spLocks noChangeArrowheads="1"/>
            </p:cNvSpPr>
            <p:nvPr/>
          </p:nvSpPr>
          <p:spPr bwMode="auto">
            <a:xfrm>
              <a:off x="1047750" y="76200"/>
              <a:ext cx="180975" cy="219075"/>
            </a:xfrm>
            <a:custGeom>
              <a:avLst/>
              <a:gdLst>
                <a:gd name="T0" fmla="*/ 0 w 140"/>
                <a:gd name="T1" fmla="*/ 2147483647 h 168"/>
                <a:gd name="T2" fmla="*/ 2147483647 w 140"/>
                <a:gd name="T3" fmla="*/ 2147483647 h 168"/>
                <a:gd name="T4" fmla="*/ 2147483647 w 140"/>
                <a:gd name="T5" fmla="*/ 2147483647 h 168"/>
                <a:gd name="T6" fmla="*/ 2147483647 w 140"/>
                <a:gd name="T7" fmla="*/ 2147483647 h 168"/>
                <a:gd name="T8" fmla="*/ 2147483647 w 140"/>
                <a:gd name="T9" fmla="*/ 2147483647 h 168"/>
                <a:gd name="T10" fmla="*/ 2147483647 w 140"/>
                <a:gd name="T11" fmla="*/ 2147483647 h 168"/>
                <a:gd name="T12" fmla="*/ 2147483647 w 140"/>
                <a:gd name="T13" fmla="*/ 2147483647 h 168"/>
                <a:gd name="T14" fmla="*/ 2147483647 w 140"/>
                <a:gd name="T15" fmla="*/ 2147483647 h 168"/>
                <a:gd name="T16" fmla="*/ 2147483647 w 140"/>
                <a:gd name="T17" fmla="*/ 2147483647 h 168"/>
                <a:gd name="T18" fmla="*/ 2147483647 w 140"/>
                <a:gd name="T19" fmla="*/ 2147483647 h 168"/>
                <a:gd name="T20" fmla="*/ 2147483647 w 140"/>
                <a:gd name="T21" fmla="*/ 2147483647 h 168"/>
                <a:gd name="T22" fmla="*/ 2147483647 w 140"/>
                <a:gd name="T23" fmla="*/ 2147483647 h 168"/>
                <a:gd name="T24" fmla="*/ 2147483647 w 140"/>
                <a:gd name="T25" fmla="*/ 2147483647 h 168"/>
                <a:gd name="T26" fmla="*/ 2147483647 w 140"/>
                <a:gd name="T27" fmla="*/ 2147483647 h 168"/>
                <a:gd name="T28" fmla="*/ 2147483647 w 140"/>
                <a:gd name="T29" fmla="*/ 2147483647 h 168"/>
                <a:gd name="T30" fmla="*/ 2147483647 w 140"/>
                <a:gd name="T31" fmla="*/ 2147483647 h 168"/>
                <a:gd name="T32" fmla="*/ 2147483647 w 140"/>
                <a:gd name="T33" fmla="*/ 2147483647 h 168"/>
                <a:gd name="T34" fmla="*/ 2147483647 w 140"/>
                <a:gd name="T35" fmla="*/ 2147483647 h 168"/>
                <a:gd name="T36" fmla="*/ 2147483647 w 140"/>
                <a:gd name="T37" fmla="*/ 2147483647 h 168"/>
                <a:gd name="T38" fmla="*/ 2147483647 w 140"/>
                <a:gd name="T39" fmla="*/ 2147483647 h 168"/>
                <a:gd name="T40" fmla="*/ 2147483647 w 140"/>
                <a:gd name="T41" fmla="*/ 2147483647 h 168"/>
                <a:gd name="T42" fmla="*/ 2147483647 w 140"/>
                <a:gd name="T43" fmla="*/ 2147483647 h 168"/>
                <a:gd name="T44" fmla="*/ 2147483647 w 140"/>
                <a:gd name="T45" fmla="*/ 2147483647 h 168"/>
                <a:gd name="T46" fmla="*/ 2147483647 w 140"/>
                <a:gd name="T47" fmla="*/ 2147483647 h 168"/>
                <a:gd name="T48" fmla="*/ 2147483647 w 140"/>
                <a:gd name="T49" fmla="*/ 2147483647 h 168"/>
                <a:gd name="T50" fmla="*/ 2147483647 w 140"/>
                <a:gd name="T51" fmla="*/ 2147483647 h 168"/>
                <a:gd name="T52" fmla="*/ 2147483647 w 140"/>
                <a:gd name="T53" fmla="*/ 2147483647 h 168"/>
                <a:gd name="T54" fmla="*/ 2147483647 w 140"/>
                <a:gd name="T55" fmla="*/ 2147483647 h 168"/>
                <a:gd name="T56" fmla="*/ 2147483647 w 140"/>
                <a:gd name="T57" fmla="*/ 2147483647 h 168"/>
                <a:gd name="T58" fmla="*/ 2147483647 w 140"/>
                <a:gd name="T59" fmla="*/ 2147483647 h 168"/>
                <a:gd name="T60" fmla="*/ 2147483647 w 140"/>
                <a:gd name="T61" fmla="*/ 2147483647 h 168"/>
                <a:gd name="T62" fmla="*/ 2147483647 w 140"/>
                <a:gd name="T63" fmla="*/ 2147483647 h 168"/>
                <a:gd name="T64" fmla="*/ 2147483647 w 140"/>
                <a:gd name="T65" fmla="*/ 2147483647 h 168"/>
                <a:gd name="T66" fmla="*/ 2147483647 w 140"/>
                <a:gd name="T67" fmla="*/ 2147483647 h 168"/>
                <a:gd name="T68" fmla="*/ 2147483647 w 140"/>
                <a:gd name="T69" fmla="*/ 2147483647 h 168"/>
                <a:gd name="T70" fmla="*/ 2147483647 w 140"/>
                <a:gd name="T71" fmla="*/ 2147483647 h 168"/>
                <a:gd name="T72" fmla="*/ 2147483647 w 140"/>
                <a:gd name="T73" fmla="*/ 2147483647 h 168"/>
                <a:gd name="T74" fmla="*/ 2147483647 w 140"/>
                <a:gd name="T75" fmla="*/ 2147483647 h 168"/>
                <a:gd name="T76" fmla="*/ 2147483647 w 140"/>
                <a:gd name="T77" fmla="*/ 2147483647 h 168"/>
                <a:gd name="T78" fmla="*/ 2147483647 w 140"/>
                <a:gd name="T79" fmla="*/ 2147483647 h 168"/>
                <a:gd name="T80" fmla="*/ 2147483647 w 140"/>
                <a:gd name="T81" fmla="*/ 2147483647 h 168"/>
                <a:gd name="T82" fmla="*/ 0 w 140"/>
                <a:gd name="T83" fmla="*/ 2147483647 h 1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"/>
                <a:gd name="T127" fmla="*/ 0 h 168"/>
                <a:gd name="T128" fmla="*/ 140 w 140"/>
                <a:gd name="T129" fmla="*/ 168 h 1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" h="168">
                  <a:moveTo>
                    <a:pt x="0" y="55"/>
                  </a:moveTo>
                  <a:cubicBezTo>
                    <a:pt x="7" y="61"/>
                    <a:pt x="21" y="62"/>
                    <a:pt x="29" y="66"/>
                  </a:cubicBezTo>
                  <a:cubicBezTo>
                    <a:pt x="39" y="71"/>
                    <a:pt x="48" y="78"/>
                    <a:pt x="54" y="87"/>
                  </a:cubicBezTo>
                  <a:cubicBezTo>
                    <a:pt x="61" y="96"/>
                    <a:pt x="66" y="107"/>
                    <a:pt x="71" y="118"/>
                  </a:cubicBezTo>
                  <a:cubicBezTo>
                    <a:pt x="75" y="124"/>
                    <a:pt x="77" y="132"/>
                    <a:pt x="82" y="138"/>
                  </a:cubicBezTo>
                  <a:cubicBezTo>
                    <a:pt x="89" y="145"/>
                    <a:pt x="97" y="141"/>
                    <a:pt x="106" y="142"/>
                  </a:cubicBezTo>
                  <a:cubicBezTo>
                    <a:pt x="110" y="142"/>
                    <a:pt x="115" y="145"/>
                    <a:pt x="119" y="147"/>
                  </a:cubicBezTo>
                  <a:cubicBezTo>
                    <a:pt x="124" y="150"/>
                    <a:pt x="128" y="154"/>
                    <a:pt x="132" y="158"/>
                  </a:cubicBezTo>
                  <a:cubicBezTo>
                    <a:pt x="134" y="161"/>
                    <a:pt x="135" y="165"/>
                    <a:pt x="137" y="168"/>
                  </a:cubicBezTo>
                  <a:cubicBezTo>
                    <a:pt x="140" y="163"/>
                    <a:pt x="136" y="158"/>
                    <a:pt x="134" y="154"/>
                  </a:cubicBezTo>
                  <a:cubicBezTo>
                    <a:pt x="133" y="150"/>
                    <a:pt x="131" y="148"/>
                    <a:pt x="128" y="146"/>
                  </a:cubicBezTo>
                  <a:cubicBezTo>
                    <a:pt x="125" y="144"/>
                    <a:pt x="120" y="143"/>
                    <a:pt x="119" y="141"/>
                  </a:cubicBezTo>
                  <a:cubicBezTo>
                    <a:pt x="123" y="139"/>
                    <a:pt x="116" y="135"/>
                    <a:pt x="115" y="135"/>
                  </a:cubicBezTo>
                  <a:cubicBezTo>
                    <a:pt x="111" y="133"/>
                    <a:pt x="104" y="134"/>
                    <a:pt x="101" y="130"/>
                  </a:cubicBezTo>
                  <a:cubicBezTo>
                    <a:pt x="100" y="129"/>
                    <a:pt x="100" y="127"/>
                    <a:pt x="99" y="125"/>
                  </a:cubicBezTo>
                  <a:cubicBezTo>
                    <a:pt x="98" y="124"/>
                    <a:pt x="95" y="124"/>
                    <a:pt x="93" y="123"/>
                  </a:cubicBezTo>
                  <a:cubicBezTo>
                    <a:pt x="92" y="121"/>
                    <a:pt x="93" y="119"/>
                    <a:pt x="92" y="117"/>
                  </a:cubicBezTo>
                  <a:cubicBezTo>
                    <a:pt x="91" y="114"/>
                    <a:pt x="91" y="115"/>
                    <a:pt x="89" y="114"/>
                  </a:cubicBezTo>
                  <a:cubicBezTo>
                    <a:pt x="87" y="112"/>
                    <a:pt x="86" y="112"/>
                    <a:pt x="86" y="109"/>
                  </a:cubicBezTo>
                  <a:cubicBezTo>
                    <a:pt x="86" y="109"/>
                    <a:pt x="87" y="103"/>
                    <a:pt x="88" y="103"/>
                  </a:cubicBezTo>
                  <a:cubicBezTo>
                    <a:pt x="87" y="103"/>
                    <a:pt x="86" y="103"/>
                    <a:pt x="85" y="103"/>
                  </a:cubicBezTo>
                  <a:cubicBezTo>
                    <a:pt x="85" y="100"/>
                    <a:pt x="87" y="95"/>
                    <a:pt x="89" y="93"/>
                  </a:cubicBezTo>
                  <a:cubicBezTo>
                    <a:pt x="91" y="90"/>
                    <a:pt x="94" y="89"/>
                    <a:pt x="94" y="85"/>
                  </a:cubicBezTo>
                  <a:cubicBezTo>
                    <a:pt x="93" y="86"/>
                    <a:pt x="92" y="87"/>
                    <a:pt x="91" y="87"/>
                  </a:cubicBezTo>
                  <a:cubicBezTo>
                    <a:pt x="92" y="84"/>
                    <a:pt x="94" y="83"/>
                    <a:pt x="96" y="80"/>
                  </a:cubicBezTo>
                  <a:cubicBezTo>
                    <a:pt x="97" y="78"/>
                    <a:pt x="97" y="76"/>
                    <a:pt x="98" y="74"/>
                  </a:cubicBezTo>
                  <a:cubicBezTo>
                    <a:pt x="93" y="75"/>
                    <a:pt x="91" y="80"/>
                    <a:pt x="87" y="82"/>
                  </a:cubicBezTo>
                  <a:cubicBezTo>
                    <a:pt x="84" y="84"/>
                    <a:pt x="84" y="85"/>
                    <a:pt x="80" y="85"/>
                  </a:cubicBezTo>
                  <a:cubicBezTo>
                    <a:pt x="77" y="84"/>
                    <a:pt x="74" y="84"/>
                    <a:pt x="71" y="84"/>
                  </a:cubicBezTo>
                  <a:cubicBezTo>
                    <a:pt x="69" y="84"/>
                    <a:pt x="68" y="83"/>
                    <a:pt x="66" y="81"/>
                  </a:cubicBezTo>
                  <a:cubicBezTo>
                    <a:pt x="64" y="78"/>
                    <a:pt x="63" y="75"/>
                    <a:pt x="61" y="72"/>
                  </a:cubicBezTo>
                  <a:cubicBezTo>
                    <a:pt x="59" y="70"/>
                    <a:pt x="58" y="71"/>
                    <a:pt x="55" y="69"/>
                  </a:cubicBezTo>
                  <a:cubicBezTo>
                    <a:pt x="52" y="67"/>
                    <a:pt x="51" y="62"/>
                    <a:pt x="51" y="58"/>
                  </a:cubicBezTo>
                  <a:cubicBezTo>
                    <a:pt x="50" y="54"/>
                    <a:pt x="50" y="57"/>
                    <a:pt x="47" y="57"/>
                  </a:cubicBezTo>
                  <a:cubicBezTo>
                    <a:pt x="41" y="57"/>
                    <a:pt x="42" y="47"/>
                    <a:pt x="43" y="44"/>
                  </a:cubicBezTo>
                  <a:cubicBezTo>
                    <a:pt x="43" y="37"/>
                    <a:pt x="45" y="30"/>
                    <a:pt x="45" y="23"/>
                  </a:cubicBezTo>
                  <a:cubicBezTo>
                    <a:pt x="45" y="18"/>
                    <a:pt x="46" y="13"/>
                    <a:pt x="43" y="10"/>
                  </a:cubicBezTo>
                  <a:cubicBezTo>
                    <a:pt x="41" y="5"/>
                    <a:pt x="32" y="0"/>
                    <a:pt x="36" y="9"/>
                  </a:cubicBezTo>
                  <a:cubicBezTo>
                    <a:pt x="39" y="15"/>
                    <a:pt x="39" y="19"/>
                    <a:pt x="38" y="26"/>
                  </a:cubicBezTo>
                  <a:cubicBezTo>
                    <a:pt x="37" y="30"/>
                    <a:pt x="36" y="33"/>
                    <a:pt x="33" y="36"/>
                  </a:cubicBezTo>
                  <a:cubicBezTo>
                    <a:pt x="28" y="41"/>
                    <a:pt x="26" y="45"/>
                    <a:pt x="19" y="46"/>
                  </a:cubicBezTo>
                  <a:cubicBezTo>
                    <a:pt x="17" y="47"/>
                    <a:pt x="0" y="54"/>
                    <a:pt x="0" y="5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3" name="Freeform 6279"/>
            <p:cNvSpPr>
              <a:spLocks noChangeArrowheads="1"/>
            </p:cNvSpPr>
            <p:nvPr/>
          </p:nvSpPr>
          <p:spPr bwMode="auto">
            <a:xfrm>
              <a:off x="954088" y="76200"/>
              <a:ext cx="74613" cy="44450"/>
            </a:xfrm>
            <a:custGeom>
              <a:avLst/>
              <a:gdLst>
                <a:gd name="T0" fmla="*/ 2147483647 w 57"/>
                <a:gd name="T1" fmla="*/ 2147483647 h 34"/>
                <a:gd name="T2" fmla="*/ 2147483647 w 57"/>
                <a:gd name="T3" fmla="*/ 2147483647 h 34"/>
                <a:gd name="T4" fmla="*/ 2147483647 w 57"/>
                <a:gd name="T5" fmla="*/ 2147483647 h 34"/>
                <a:gd name="T6" fmla="*/ 2147483647 w 57"/>
                <a:gd name="T7" fmla="*/ 2147483647 h 34"/>
                <a:gd name="T8" fmla="*/ 2147483647 w 57"/>
                <a:gd name="T9" fmla="*/ 2147483647 h 34"/>
                <a:gd name="T10" fmla="*/ 2147483647 w 57"/>
                <a:gd name="T11" fmla="*/ 0 h 34"/>
                <a:gd name="T12" fmla="*/ 2147483647 w 57"/>
                <a:gd name="T13" fmla="*/ 2147483647 h 34"/>
                <a:gd name="T14" fmla="*/ 2147483647 w 57"/>
                <a:gd name="T15" fmla="*/ 2147483647 h 34"/>
                <a:gd name="T16" fmla="*/ 2147483647 w 57"/>
                <a:gd name="T17" fmla="*/ 2147483647 h 34"/>
                <a:gd name="T18" fmla="*/ 2147483647 w 57"/>
                <a:gd name="T19" fmla="*/ 2147483647 h 34"/>
                <a:gd name="T20" fmla="*/ 2147483647 w 57"/>
                <a:gd name="T21" fmla="*/ 2147483647 h 34"/>
                <a:gd name="T22" fmla="*/ 2147483647 w 57"/>
                <a:gd name="T23" fmla="*/ 2147483647 h 34"/>
                <a:gd name="T24" fmla="*/ 2147483647 w 57"/>
                <a:gd name="T25" fmla="*/ 2147483647 h 34"/>
                <a:gd name="T26" fmla="*/ 2147483647 w 57"/>
                <a:gd name="T27" fmla="*/ 2147483647 h 34"/>
                <a:gd name="T28" fmla="*/ 2147483647 w 57"/>
                <a:gd name="T29" fmla="*/ 2147483647 h 34"/>
                <a:gd name="T30" fmla="*/ 2147483647 w 57"/>
                <a:gd name="T31" fmla="*/ 2147483647 h 34"/>
                <a:gd name="T32" fmla="*/ 2147483647 w 57"/>
                <a:gd name="T33" fmla="*/ 214748364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34"/>
                <a:gd name="T53" fmla="*/ 57 w 5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34">
                  <a:moveTo>
                    <a:pt x="5" y="27"/>
                  </a:moveTo>
                  <a:cubicBezTo>
                    <a:pt x="7" y="27"/>
                    <a:pt x="8" y="26"/>
                    <a:pt x="9" y="25"/>
                  </a:cubicBezTo>
                  <a:cubicBezTo>
                    <a:pt x="12" y="22"/>
                    <a:pt x="12" y="15"/>
                    <a:pt x="17" y="13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9" y="14"/>
                    <a:pt x="20" y="11"/>
                    <a:pt x="22" y="8"/>
                  </a:cubicBezTo>
                  <a:cubicBezTo>
                    <a:pt x="24" y="4"/>
                    <a:pt x="27" y="3"/>
                    <a:pt x="29" y="0"/>
                  </a:cubicBezTo>
                  <a:cubicBezTo>
                    <a:pt x="26" y="6"/>
                    <a:pt x="23" y="14"/>
                    <a:pt x="26" y="21"/>
                  </a:cubicBezTo>
                  <a:cubicBezTo>
                    <a:pt x="29" y="16"/>
                    <a:pt x="31" y="22"/>
                    <a:pt x="34" y="21"/>
                  </a:cubicBezTo>
                  <a:cubicBezTo>
                    <a:pt x="36" y="20"/>
                    <a:pt x="37" y="15"/>
                    <a:pt x="40" y="16"/>
                  </a:cubicBezTo>
                  <a:cubicBezTo>
                    <a:pt x="41" y="17"/>
                    <a:pt x="40" y="20"/>
                    <a:pt x="40" y="21"/>
                  </a:cubicBezTo>
                  <a:cubicBezTo>
                    <a:pt x="42" y="19"/>
                    <a:pt x="45" y="16"/>
                    <a:pt x="48" y="13"/>
                  </a:cubicBezTo>
                  <a:cubicBezTo>
                    <a:pt x="50" y="11"/>
                    <a:pt x="53" y="7"/>
                    <a:pt x="57" y="7"/>
                  </a:cubicBezTo>
                  <a:cubicBezTo>
                    <a:pt x="55" y="12"/>
                    <a:pt x="53" y="17"/>
                    <a:pt x="49" y="21"/>
                  </a:cubicBezTo>
                  <a:cubicBezTo>
                    <a:pt x="44" y="25"/>
                    <a:pt x="40" y="25"/>
                    <a:pt x="34" y="26"/>
                  </a:cubicBezTo>
                  <a:cubicBezTo>
                    <a:pt x="25" y="28"/>
                    <a:pt x="15" y="25"/>
                    <a:pt x="7" y="29"/>
                  </a:cubicBezTo>
                  <a:cubicBezTo>
                    <a:pt x="4" y="31"/>
                    <a:pt x="3" y="32"/>
                    <a:pt x="1" y="34"/>
                  </a:cubicBezTo>
                  <a:cubicBezTo>
                    <a:pt x="0" y="30"/>
                    <a:pt x="3" y="29"/>
                    <a:pt x="5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4" name="Freeform 6280"/>
            <p:cNvSpPr>
              <a:spLocks noChangeArrowheads="1"/>
            </p:cNvSpPr>
            <p:nvPr/>
          </p:nvSpPr>
          <p:spPr bwMode="auto">
            <a:xfrm>
              <a:off x="922338" y="138113"/>
              <a:ext cx="146050" cy="90488"/>
            </a:xfrm>
            <a:custGeom>
              <a:avLst/>
              <a:gdLst>
                <a:gd name="T0" fmla="*/ 2147483647 w 113"/>
                <a:gd name="T1" fmla="*/ 2147483647 h 70"/>
                <a:gd name="T2" fmla="*/ 2147483647 w 113"/>
                <a:gd name="T3" fmla="*/ 2147483647 h 70"/>
                <a:gd name="T4" fmla="*/ 2147483647 w 113"/>
                <a:gd name="T5" fmla="*/ 2147483647 h 70"/>
                <a:gd name="T6" fmla="*/ 2147483647 w 113"/>
                <a:gd name="T7" fmla="*/ 2147483647 h 70"/>
                <a:gd name="T8" fmla="*/ 2147483647 w 113"/>
                <a:gd name="T9" fmla="*/ 2147483647 h 70"/>
                <a:gd name="T10" fmla="*/ 2147483647 w 113"/>
                <a:gd name="T11" fmla="*/ 2147483647 h 70"/>
                <a:gd name="T12" fmla="*/ 2147483647 w 113"/>
                <a:gd name="T13" fmla="*/ 2147483647 h 70"/>
                <a:gd name="T14" fmla="*/ 2147483647 w 113"/>
                <a:gd name="T15" fmla="*/ 2147483647 h 70"/>
                <a:gd name="T16" fmla="*/ 2147483647 w 113"/>
                <a:gd name="T17" fmla="*/ 2147483647 h 70"/>
                <a:gd name="T18" fmla="*/ 2147483647 w 113"/>
                <a:gd name="T19" fmla="*/ 2147483647 h 70"/>
                <a:gd name="T20" fmla="*/ 2147483647 w 113"/>
                <a:gd name="T21" fmla="*/ 2147483647 h 70"/>
                <a:gd name="T22" fmla="*/ 2147483647 w 113"/>
                <a:gd name="T23" fmla="*/ 2147483647 h 70"/>
                <a:gd name="T24" fmla="*/ 2147483647 w 113"/>
                <a:gd name="T25" fmla="*/ 2147483647 h 70"/>
                <a:gd name="T26" fmla="*/ 2147483647 w 113"/>
                <a:gd name="T27" fmla="*/ 2147483647 h 70"/>
                <a:gd name="T28" fmla="*/ 2147483647 w 113"/>
                <a:gd name="T29" fmla="*/ 2147483647 h 70"/>
                <a:gd name="T30" fmla="*/ 2147483647 w 113"/>
                <a:gd name="T31" fmla="*/ 2147483647 h 70"/>
                <a:gd name="T32" fmla="*/ 2147483647 w 113"/>
                <a:gd name="T33" fmla="*/ 2147483647 h 70"/>
                <a:gd name="T34" fmla="*/ 2147483647 w 113"/>
                <a:gd name="T35" fmla="*/ 2147483647 h 70"/>
                <a:gd name="T36" fmla="*/ 2147483647 w 113"/>
                <a:gd name="T37" fmla="*/ 2147483647 h 70"/>
                <a:gd name="T38" fmla="*/ 2147483647 w 113"/>
                <a:gd name="T39" fmla="*/ 2147483647 h 70"/>
                <a:gd name="T40" fmla="*/ 2147483647 w 113"/>
                <a:gd name="T41" fmla="*/ 2147483647 h 70"/>
                <a:gd name="T42" fmla="*/ 2147483647 w 113"/>
                <a:gd name="T43" fmla="*/ 2147483647 h 70"/>
                <a:gd name="T44" fmla="*/ 2147483647 w 113"/>
                <a:gd name="T45" fmla="*/ 2147483647 h 70"/>
                <a:gd name="T46" fmla="*/ 2147483647 w 113"/>
                <a:gd name="T47" fmla="*/ 2147483647 h 70"/>
                <a:gd name="T48" fmla="*/ 2147483647 w 113"/>
                <a:gd name="T49" fmla="*/ 2147483647 h 70"/>
                <a:gd name="T50" fmla="*/ 2147483647 w 113"/>
                <a:gd name="T51" fmla="*/ 2147483647 h 70"/>
                <a:gd name="T52" fmla="*/ 2147483647 w 113"/>
                <a:gd name="T53" fmla="*/ 2147483647 h 70"/>
                <a:gd name="T54" fmla="*/ 2147483647 w 113"/>
                <a:gd name="T55" fmla="*/ 2147483647 h 70"/>
                <a:gd name="T56" fmla="*/ 2147483647 w 113"/>
                <a:gd name="T57" fmla="*/ 2147483647 h 70"/>
                <a:gd name="T58" fmla="*/ 2147483647 w 113"/>
                <a:gd name="T59" fmla="*/ 2147483647 h 70"/>
                <a:gd name="T60" fmla="*/ 2147483647 w 113"/>
                <a:gd name="T61" fmla="*/ 2147483647 h 70"/>
                <a:gd name="T62" fmla="*/ 2147483647 w 113"/>
                <a:gd name="T63" fmla="*/ 2147483647 h 70"/>
                <a:gd name="T64" fmla="*/ 2147483647 w 113"/>
                <a:gd name="T65" fmla="*/ 2147483647 h 70"/>
                <a:gd name="T66" fmla="*/ 2147483647 w 113"/>
                <a:gd name="T67" fmla="*/ 2147483647 h 70"/>
                <a:gd name="T68" fmla="*/ 2147483647 w 113"/>
                <a:gd name="T69" fmla="*/ 2147483647 h 70"/>
                <a:gd name="T70" fmla="*/ 2147483647 w 113"/>
                <a:gd name="T71" fmla="*/ 2147483647 h 70"/>
                <a:gd name="T72" fmla="*/ 2147483647 w 113"/>
                <a:gd name="T73" fmla="*/ 2147483647 h 70"/>
                <a:gd name="T74" fmla="*/ 2147483647 w 113"/>
                <a:gd name="T75" fmla="*/ 2147483647 h 70"/>
                <a:gd name="T76" fmla="*/ 2147483647 w 113"/>
                <a:gd name="T77" fmla="*/ 2147483647 h 70"/>
                <a:gd name="T78" fmla="*/ 2147483647 w 113"/>
                <a:gd name="T79" fmla="*/ 2147483647 h 70"/>
                <a:gd name="T80" fmla="*/ 2147483647 w 113"/>
                <a:gd name="T81" fmla="*/ 2147483647 h 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70"/>
                <a:gd name="T125" fmla="*/ 113 w 113"/>
                <a:gd name="T126" fmla="*/ 70 h 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70">
                  <a:moveTo>
                    <a:pt x="34" y="4"/>
                  </a:moveTo>
                  <a:cubicBezTo>
                    <a:pt x="27" y="6"/>
                    <a:pt x="24" y="7"/>
                    <a:pt x="17" y="7"/>
                  </a:cubicBezTo>
                  <a:cubicBezTo>
                    <a:pt x="12" y="6"/>
                    <a:pt x="7" y="5"/>
                    <a:pt x="4" y="10"/>
                  </a:cubicBezTo>
                  <a:cubicBezTo>
                    <a:pt x="0" y="16"/>
                    <a:pt x="4" y="26"/>
                    <a:pt x="8" y="31"/>
                  </a:cubicBezTo>
                  <a:cubicBezTo>
                    <a:pt x="10" y="34"/>
                    <a:pt x="12" y="37"/>
                    <a:pt x="15" y="39"/>
                  </a:cubicBezTo>
                  <a:cubicBezTo>
                    <a:pt x="19" y="42"/>
                    <a:pt x="23" y="44"/>
                    <a:pt x="27" y="46"/>
                  </a:cubicBezTo>
                  <a:cubicBezTo>
                    <a:pt x="35" y="49"/>
                    <a:pt x="45" y="51"/>
                    <a:pt x="52" y="56"/>
                  </a:cubicBezTo>
                  <a:cubicBezTo>
                    <a:pt x="55" y="58"/>
                    <a:pt x="63" y="70"/>
                    <a:pt x="65" y="70"/>
                  </a:cubicBezTo>
                  <a:cubicBezTo>
                    <a:pt x="70" y="68"/>
                    <a:pt x="55" y="54"/>
                    <a:pt x="54" y="52"/>
                  </a:cubicBezTo>
                  <a:cubicBezTo>
                    <a:pt x="50" y="50"/>
                    <a:pt x="46" y="48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5" y="41"/>
                    <a:pt x="33" y="38"/>
                    <a:pt x="31" y="37"/>
                  </a:cubicBezTo>
                  <a:cubicBezTo>
                    <a:pt x="28" y="35"/>
                    <a:pt x="26" y="28"/>
                    <a:pt x="26" y="24"/>
                  </a:cubicBezTo>
                  <a:cubicBezTo>
                    <a:pt x="25" y="25"/>
                    <a:pt x="25" y="28"/>
                    <a:pt x="26" y="28"/>
                  </a:cubicBezTo>
                  <a:cubicBezTo>
                    <a:pt x="28" y="28"/>
                    <a:pt x="28" y="24"/>
                    <a:pt x="28" y="23"/>
                  </a:cubicBezTo>
                  <a:cubicBezTo>
                    <a:pt x="27" y="19"/>
                    <a:pt x="27" y="16"/>
                    <a:pt x="29" y="12"/>
                  </a:cubicBezTo>
                  <a:cubicBezTo>
                    <a:pt x="32" y="13"/>
                    <a:pt x="34" y="19"/>
                    <a:pt x="35" y="21"/>
                  </a:cubicBezTo>
                  <a:cubicBezTo>
                    <a:pt x="36" y="23"/>
                    <a:pt x="35" y="28"/>
                    <a:pt x="38" y="29"/>
                  </a:cubicBezTo>
                  <a:cubicBezTo>
                    <a:pt x="39" y="27"/>
                    <a:pt x="39" y="24"/>
                    <a:pt x="40" y="22"/>
                  </a:cubicBezTo>
                  <a:cubicBezTo>
                    <a:pt x="43" y="24"/>
                    <a:pt x="44" y="18"/>
                    <a:pt x="45" y="16"/>
                  </a:cubicBezTo>
                  <a:cubicBezTo>
                    <a:pt x="50" y="12"/>
                    <a:pt x="60" y="20"/>
                    <a:pt x="65" y="15"/>
                  </a:cubicBezTo>
                  <a:cubicBezTo>
                    <a:pt x="67" y="17"/>
                    <a:pt x="67" y="20"/>
                    <a:pt x="69" y="23"/>
                  </a:cubicBezTo>
                  <a:cubicBezTo>
                    <a:pt x="69" y="21"/>
                    <a:pt x="69" y="20"/>
                    <a:pt x="70" y="19"/>
                  </a:cubicBezTo>
                  <a:cubicBezTo>
                    <a:pt x="73" y="20"/>
                    <a:pt x="71" y="30"/>
                    <a:pt x="72" y="33"/>
                  </a:cubicBezTo>
                  <a:cubicBezTo>
                    <a:pt x="73" y="31"/>
                    <a:pt x="74" y="30"/>
                    <a:pt x="74" y="28"/>
                  </a:cubicBezTo>
                  <a:cubicBezTo>
                    <a:pt x="75" y="33"/>
                    <a:pt x="75" y="37"/>
                    <a:pt x="77" y="42"/>
                  </a:cubicBezTo>
                  <a:cubicBezTo>
                    <a:pt x="79" y="45"/>
                    <a:pt x="80" y="48"/>
                    <a:pt x="81" y="51"/>
                  </a:cubicBezTo>
                  <a:cubicBezTo>
                    <a:pt x="82" y="52"/>
                    <a:pt x="82" y="55"/>
                    <a:pt x="83" y="56"/>
                  </a:cubicBezTo>
                  <a:cubicBezTo>
                    <a:pt x="88" y="49"/>
                    <a:pt x="76" y="38"/>
                    <a:pt x="80" y="32"/>
                  </a:cubicBezTo>
                  <a:cubicBezTo>
                    <a:pt x="80" y="32"/>
                    <a:pt x="81" y="33"/>
                    <a:pt x="81" y="33"/>
                  </a:cubicBezTo>
                  <a:cubicBezTo>
                    <a:pt x="84" y="30"/>
                    <a:pt x="78" y="20"/>
                    <a:pt x="81" y="16"/>
                  </a:cubicBezTo>
                  <a:cubicBezTo>
                    <a:pt x="85" y="9"/>
                    <a:pt x="90" y="20"/>
                    <a:pt x="92" y="22"/>
                  </a:cubicBezTo>
                  <a:cubicBezTo>
                    <a:pt x="95" y="26"/>
                    <a:pt x="94" y="22"/>
                    <a:pt x="97" y="22"/>
                  </a:cubicBezTo>
                  <a:cubicBezTo>
                    <a:pt x="100" y="21"/>
                    <a:pt x="106" y="27"/>
                    <a:pt x="108" y="29"/>
                  </a:cubicBezTo>
                  <a:cubicBezTo>
                    <a:pt x="108" y="30"/>
                    <a:pt x="110" y="33"/>
                    <a:pt x="111" y="33"/>
                  </a:cubicBezTo>
                  <a:cubicBezTo>
                    <a:pt x="113" y="33"/>
                    <a:pt x="112" y="30"/>
                    <a:pt x="112" y="29"/>
                  </a:cubicBezTo>
                  <a:cubicBezTo>
                    <a:pt x="111" y="26"/>
                    <a:pt x="109" y="25"/>
                    <a:pt x="107" y="23"/>
                  </a:cubicBezTo>
                  <a:cubicBezTo>
                    <a:pt x="103" y="19"/>
                    <a:pt x="98" y="17"/>
                    <a:pt x="96" y="13"/>
                  </a:cubicBezTo>
                  <a:cubicBezTo>
                    <a:pt x="93" y="7"/>
                    <a:pt x="88" y="4"/>
                    <a:pt x="82" y="3"/>
                  </a:cubicBezTo>
                  <a:cubicBezTo>
                    <a:pt x="77" y="2"/>
                    <a:pt x="74" y="5"/>
                    <a:pt x="69" y="5"/>
                  </a:cubicBezTo>
                  <a:cubicBezTo>
                    <a:pt x="57" y="6"/>
                    <a:pt x="46" y="0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5" name="Freeform 6281"/>
            <p:cNvSpPr>
              <a:spLocks noChangeArrowheads="1"/>
            </p:cNvSpPr>
            <p:nvPr/>
          </p:nvSpPr>
          <p:spPr bwMode="auto">
            <a:xfrm>
              <a:off x="803275" y="327025"/>
              <a:ext cx="169863" cy="114300"/>
            </a:xfrm>
            <a:custGeom>
              <a:avLst/>
              <a:gdLst>
                <a:gd name="T0" fmla="*/ 2147483647 w 131"/>
                <a:gd name="T1" fmla="*/ 2147483647 h 88"/>
                <a:gd name="T2" fmla="*/ 2147483647 w 131"/>
                <a:gd name="T3" fmla="*/ 2147483647 h 88"/>
                <a:gd name="T4" fmla="*/ 2147483647 w 131"/>
                <a:gd name="T5" fmla="*/ 2147483647 h 88"/>
                <a:gd name="T6" fmla="*/ 2147483647 w 131"/>
                <a:gd name="T7" fmla="*/ 2147483647 h 88"/>
                <a:gd name="T8" fmla="*/ 2147483647 w 131"/>
                <a:gd name="T9" fmla="*/ 2147483647 h 88"/>
                <a:gd name="T10" fmla="*/ 2147483647 w 131"/>
                <a:gd name="T11" fmla="*/ 2147483647 h 88"/>
                <a:gd name="T12" fmla="*/ 2147483647 w 131"/>
                <a:gd name="T13" fmla="*/ 2147483647 h 88"/>
                <a:gd name="T14" fmla="*/ 2147483647 w 131"/>
                <a:gd name="T15" fmla="*/ 2147483647 h 88"/>
                <a:gd name="T16" fmla="*/ 2147483647 w 131"/>
                <a:gd name="T17" fmla="*/ 2147483647 h 88"/>
                <a:gd name="T18" fmla="*/ 2147483647 w 131"/>
                <a:gd name="T19" fmla="*/ 2147483647 h 88"/>
                <a:gd name="T20" fmla="*/ 2147483647 w 131"/>
                <a:gd name="T21" fmla="*/ 2147483647 h 88"/>
                <a:gd name="T22" fmla="*/ 2147483647 w 131"/>
                <a:gd name="T23" fmla="*/ 2147483647 h 88"/>
                <a:gd name="T24" fmla="*/ 2147483647 w 131"/>
                <a:gd name="T25" fmla="*/ 2147483647 h 88"/>
                <a:gd name="T26" fmla="*/ 2147483647 w 131"/>
                <a:gd name="T27" fmla="*/ 2147483647 h 88"/>
                <a:gd name="T28" fmla="*/ 2147483647 w 131"/>
                <a:gd name="T29" fmla="*/ 2147483647 h 88"/>
                <a:gd name="T30" fmla="*/ 2147483647 w 131"/>
                <a:gd name="T31" fmla="*/ 2147483647 h 88"/>
                <a:gd name="T32" fmla="*/ 2147483647 w 131"/>
                <a:gd name="T33" fmla="*/ 2147483647 h 88"/>
                <a:gd name="T34" fmla="*/ 2147483647 w 131"/>
                <a:gd name="T35" fmla="*/ 2147483647 h 88"/>
                <a:gd name="T36" fmla="*/ 2147483647 w 131"/>
                <a:gd name="T37" fmla="*/ 2147483647 h 88"/>
                <a:gd name="T38" fmla="*/ 2147483647 w 131"/>
                <a:gd name="T39" fmla="*/ 2147483647 h 88"/>
                <a:gd name="T40" fmla="*/ 2147483647 w 131"/>
                <a:gd name="T41" fmla="*/ 2147483647 h 88"/>
                <a:gd name="T42" fmla="*/ 2147483647 w 131"/>
                <a:gd name="T43" fmla="*/ 2147483647 h 88"/>
                <a:gd name="T44" fmla="*/ 2147483647 w 131"/>
                <a:gd name="T45" fmla="*/ 2147483647 h 88"/>
                <a:gd name="T46" fmla="*/ 2147483647 w 131"/>
                <a:gd name="T47" fmla="*/ 2147483647 h 88"/>
                <a:gd name="T48" fmla="*/ 2147483647 w 131"/>
                <a:gd name="T49" fmla="*/ 2147483647 h 88"/>
                <a:gd name="T50" fmla="*/ 2147483647 w 131"/>
                <a:gd name="T51" fmla="*/ 2147483647 h 88"/>
                <a:gd name="T52" fmla="*/ 2147483647 w 131"/>
                <a:gd name="T53" fmla="*/ 2147483647 h 88"/>
                <a:gd name="T54" fmla="*/ 2147483647 w 131"/>
                <a:gd name="T55" fmla="*/ 2147483647 h 88"/>
                <a:gd name="T56" fmla="*/ 2147483647 w 131"/>
                <a:gd name="T57" fmla="*/ 2147483647 h 88"/>
                <a:gd name="T58" fmla="*/ 2147483647 w 131"/>
                <a:gd name="T59" fmla="*/ 2147483647 h 88"/>
                <a:gd name="T60" fmla="*/ 2147483647 w 131"/>
                <a:gd name="T61" fmla="*/ 2147483647 h 88"/>
                <a:gd name="T62" fmla="*/ 2147483647 w 131"/>
                <a:gd name="T63" fmla="*/ 2147483647 h 88"/>
                <a:gd name="T64" fmla="*/ 2147483647 w 131"/>
                <a:gd name="T65" fmla="*/ 2147483647 h 88"/>
                <a:gd name="T66" fmla="*/ 2147483647 w 131"/>
                <a:gd name="T67" fmla="*/ 2147483647 h 88"/>
                <a:gd name="T68" fmla="*/ 2147483647 w 131"/>
                <a:gd name="T69" fmla="*/ 2147483647 h 88"/>
                <a:gd name="T70" fmla="*/ 2147483647 w 131"/>
                <a:gd name="T71" fmla="*/ 2147483647 h 88"/>
                <a:gd name="T72" fmla="*/ 2147483647 w 131"/>
                <a:gd name="T73" fmla="*/ 2147483647 h 88"/>
                <a:gd name="T74" fmla="*/ 2147483647 w 131"/>
                <a:gd name="T75" fmla="*/ 2147483647 h 88"/>
                <a:gd name="T76" fmla="*/ 2147483647 w 131"/>
                <a:gd name="T77" fmla="*/ 2147483647 h 88"/>
                <a:gd name="T78" fmla="*/ 2147483647 w 131"/>
                <a:gd name="T79" fmla="*/ 2147483647 h 88"/>
                <a:gd name="T80" fmla="*/ 2147483647 w 131"/>
                <a:gd name="T81" fmla="*/ 2147483647 h 88"/>
                <a:gd name="T82" fmla="*/ 2147483647 w 131"/>
                <a:gd name="T83" fmla="*/ 2147483647 h 88"/>
                <a:gd name="T84" fmla="*/ 2147483647 w 131"/>
                <a:gd name="T85" fmla="*/ 2147483647 h 88"/>
                <a:gd name="T86" fmla="*/ 2147483647 w 131"/>
                <a:gd name="T87" fmla="*/ 2147483647 h 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88"/>
                <a:gd name="T134" fmla="*/ 131 w 131"/>
                <a:gd name="T135" fmla="*/ 88 h 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88">
                  <a:moveTo>
                    <a:pt x="97" y="66"/>
                  </a:moveTo>
                  <a:cubicBezTo>
                    <a:pt x="108" y="72"/>
                    <a:pt x="118" y="76"/>
                    <a:pt x="131" y="74"/>
                  </a:cubicBezTo>
                  <a:cubicBezTo>
                    <a:pt x="128" y="77"/>
                    <a:pt x="123" y="78"/>
                    <a:pt x="119" y="79"/>
                  </a:cubicBezTo>
                  <a:cubicBezTo>
                    <a:pt x="115" y="79"/>
                    <a:pt x="112" y="76"/>
                    <a:pt x="108" y="75"/>
                  </a:cubicBezTo>
                  <a:cubicBezTo>
                    <a:pt x="105" y="74"/>
                    <a:pt x="102" y="75"/>
                    <a:pt x="100" y="75"/>
                  </a:cubicBezTo>
                  <a:cubicBezTo>
                    <a:pt x="98" y="74"/>
                    <a:pt x="96" y="73"/>
                    <a:pt x="95" y="73"/>
                  </a:cubicBezTo>
                  <a:cubicBezTo>
                    <a:pt x="90" y="74"/>
                    <a:pt x="89" y="88"/>
                    <a:pt x="83" y="87"/>
                  </a:cubicBezTo>
                  <a:cubicBezTo>
                    <a:pt x="84" y="79"/>
                    <a:pt x="97" y="65"/>
                    <a:pt x="84" y="62"/>
                  </a:cubicBezTo>
                  <a:cubicBezTo>
                    <a:pt x="82" y="61"/>
                    <a:pt x="81" y="62"/>
                    <a:pt x="79" y="62"/>
                  </a:cubicBezTo>
                  <a:cubicBezTo>
                    <a:pt x="77" y="62"/>
                    <a:pt x="78" y="62"/>
                    <a:pt x="77" y="61"/>
                  </a:cubicBezTo>
                  <a:cubicBezTo>
                    <a:pt x="75" y="60"/>
                    <a:pt x="74" y="58"/>
                    <a:pt x="72" y="59"/>
                  </a:cubicBezTo>
                  <a:cubicBezTo>
                    <a:pt x="71" y="59"/>
                    <a:pt x="68" y="61"/>
                    <a:pt x="67" y="61"/>
                  </a:cubicBezTo>
                  <a:cubicBezTo>
                    <a:pt x="64" y="62"/>
                    <a:pt x="61" y="64"/>
                    <a:pt x="60" y="60"/>
                  </a:cubicBezTo>
                  <a:cubicBezTo>
                    <a:pt x="57" y="61"/>
                    <a:pt x="54" y="66"/>
                    <a:pt x="52" y="68"/>
                  </a:cubicBezTo>
                  <a:cubicBezTo>
                    <a:pt x="49" y="70"/>
                    <a:pt x="47" y="72"/>
                    <a:pt x="43" y="72"/>
                  </a:cubicBezTo>
                  <a:cubicBezTo>
                    <a:pt x="45" y="68"/>
                    <a:pt x="49" y="65"/>
                    <a:pt x="52" y="61"/>
                  </a:cubicBezTo>
                  <a:cubicBezTo>
                    <a:pt x="56" y="57"/>
                    <a:pt x="59" y="54"/>
                    <a:pt x="62" y="50"/>
                  </a:cubicBezTo>
                  <a:cubicBezTo>
                    <a:pt x="63" y="47"/>
                    <a:pt x="66" y="44"/>
                    <a:pt x="65" y="42"/>
                  </a:cubicBezTo>
                  <a:cubicBezTo>
                    <a:pt x="64" y="39"/>
                    <a:pt x="58" y="38"/>
                    <a:pt x="56" y="38"/>
                  </a:cubicBezTo>
                  <a:cubicBezTo>
                    <a:pt x="54" y="38"/>
                    <a:pt x="52" y="39"/>
                    <a:pt x="50" y="39"/>
                  </a:cubicBezTo>
                  <a:cubicBezTo>
                    <a:pt x="49" y="38"/>
                    <a:pt x="49" y="37"/>
                    <a:pt x="47" y="37"/>
                  </a:cubicBezTo>
                  <a:cubicBezTo>
                    <a:pt x="45" y="37"/>
                    <a:pt x="43" y="39"/>
                    <a:pt x="42" y="39"/>
                  </a:cubicBezTo>
                  <a:cubicBezTo>
                    <a:pt x="42" y="39"/>
                    <a:pt x="41" y="38"/>
                    <a:pt x="41" y="37"/>
                  </a:cubicBezTo>
                  <a:cubicBezTo>
                    <a:pt x="39" y="37"/>
                    <a:pt x="34" y="41"/>
                    <a:pt x="32" y="43"/>
                  </a:cubicBezTo>
                  <a:cubicBezTo>
                    <a:pt x="30" y="45"/>
                    <a:pt x="30" y="47"/>
                    <a:pt x="28" y="49"/>
                  </a:cubicBezTo>
                  <a:cubicBezTo>
                    <a:pt x="26" y="50"/>
                    <a:pt x="25" y="52"/>
                    <a:pt x="24" y="52"/>
                  </a:cubicBezTo>
                  <a:cubicBezTo>
                    <a:pt x="26" y="46"/>
                    <a:pt x="29" y="40"/>
                    <a:pt x="34" y="35"/>
                  </a:cubicBezTo>
                  <a:cubicBezTo>
                    <a:pt x="37" y="32"/>
                    <a:pt x="41" y="32"/>
                    <a:pt x="43" y="29"/>
                  </a:cubicBezTo>
                  <a:cubicBezTo>
                    <a:pt x="47" y="23"/>
                    <a:pt x="42" y="22"/>
                    <a:pt x="38" y="22"/>
                  </a:cubicBezTo>
                  <a:cubicBezTo>
                    <a:pt x="36" y="22"/>
                    <a:pt x="35" y="22"/>
                    <a:pt x="33" y="21"/>
                  </a:cubicBezTo>
                  <a:cubicBezTo>
                    <a:pt x="32" y="21"/>
                    <a:pt x="33" y="20"/>
                    <a:pt x="31" y="19"/>
                  </a:cubicBezTo>
                  <a:cubicBezTo>
                    <a:pt x="27" y="19"/>
                    <a:pt x="25" y="22"/>
                    <a:pt x="22" y="22"/>
                  </a:cubicBezTo>
                  <a:cubicBezTo>
                    <a:pt x="18" y="22"/>
                    <a:pt x="21" y="17"/>
                    <a:pt x="22" y="15"/>
                  </a:cubicBezTo>
                  <a:cubicBezTo>
                    <a:pt x="16" y="14"/>
                    <a:pt x="10" y="17"/>
                    <a:pt x="7" y="22"/>
                  </a:cubicBezTo>
                  <a:cubicBezTo>
                    <a:pt x="3" y="27"/>
                    <a:pt x="3" y="33"/>
                    <a:pt x="1" y="39"/>
                  </a:cubicBezTo>
                  <a:cubicBezTo>
                    <a:pt x="0" y="34"/>
                    <a:pt x="1" y="28"/>
                    <a:pt x="2" y="23"/>
                  </a:cubicBezTo>
                  <a:cubicBezTo>
                    <a:pt x="4" y="14"/>
                    <a:pt x="13" y="5"/>
                    <a:pt x="22" y="1"/>
                  </a:cubicBezTo>
                  <a:cubicBezTo>
                    <a:pt x="26" y="0"/>
                    <a:pt x="29" y="1"/>
                    <a:pt x="33" y="1"/>
                  </a:cubicBezTo>
                  <a:cubicBezTo>
                    <a:pt x="39" y="1"/>
                    <a:pt x="44" y="3"/>
                    <a:pt x="47" y="8"/>
                  </a:cubicBezTo>
                  <a:cubicBezTo>
                    <a:pt x="50" y="11"/>
                    <a:pt x="51" y="14"/>
                    <a:pt x="53" y="18"/>
                  </a:cubicBezTo>
                  <a:cubicBezTo>
                    <a:pt x="55" y="21"/>
                    <a:pt x="57" y="24"/>
                    <a:pt x="60" y="27"/>
                  </a:cubicBezTo>
                  <a:cubicBezTo>
                    <a:pt x="65" y="34"/>
                    <a:pt x="71" y="40"/>
                    <a:pt x="77" y="46"/>
                  </a:cubicBezTo>
                  <a:cubicBezTo>
                    <a:pt x="83" y="52"/>
                    <a:pt x="88" y="60"/>
                    <a:pt x="96" y="65"/>
                  </a:cubicBezTo>
                  <a:cubicBezTo>
                    <a:pt x="97" y="65"/>
                    <a:pt x="97" y="65"/>
                    <a:pt x="97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6" name="Freeform 6282"/>
            <p:cNvSpPr>
              <a:spLocks noChangeArrowheads="1"/>
            </p:cNvSpPr>
            <p:nvPr/>
          </p:nvSpPr>
          <p:spPr bwMode="auto">
            <a:xfrm>
              <a:off x="979488" y="344488"/>
              <a:ext cx="176213" cy="134938"/>
            </a:xfrm>
            <a:custGeom>
              <a:avLst/>
              <a:gdLst>
                <a:gd name="T0" fmla="*/ 2147483647 w 135"/>
                <a:gd name="T1" fmla="*/ 2147483647 h 104"/>
                <a:gd name="T2" fmla="*/ 2147483647 w 135"/>
                <a:gd name="T3" fmla="*/ 2147483647 h 104"/>
                <a:gd name="T4" fmla="*/ 2147483647 w 135"/>
                <a:gd name="T5" fmla="*/ 2147483647 h 104"/>
                <a:gd name="T6" fmla="*/ 2147483647 w 135"/>
                <a:gd name="T7" fmla="*/ 2147483647 h 104"/>
                <a:gd name="T8" fmla="*/ 2147483647 w 135"/>
                <a:gd name="T9" fmla="*/ 2147483647 h 104"/>
                <a:gd name="T10" fmla="*/ 2147483647 w 135"/>
                <a:gd name="T11" fmla="*/ 2147483647 h 104"/>
                <a:gd name="T12" fmla="*/ 2147483647 w 135"/>
                <a:gd name="T13" fmla="*/ 2147483647 h 104"/>
                <a:gd name="T14" fmla="*/ 2147483647 w 135"/>
                <a:gd name="T15" fmla="*/ 2147483647 h 104"/>
                <a:gd name="T16" fmla="*/ 2147483647 w 135"/>
                <a:gd name="T17" fmla="*/ 2147483647 h 104"/>
                <a:gd name="T18" fmla="*/ 2147483647 w 135"/>
                <a:gd name="T19" fmla="*/ 2147483647 h 104"/>
                <a:gd name="T20" fmla="*/ 2147483647 w 135"/>
                <a:gd name="T21" fmla="*/ 2147483647 h 104"/>
                <a:gd name="T22" fmla="*/ 2147483647 w 135"/>
                <a:gd name="T23" fmla="*/ 2147483647 h 104"/>
                <a:gd name="T24" fmla="*/ 2147483647 w 135"/>
                <a:gd name="T25" fmla="*/ 2147483647 h 104"/>
                <a:gd name="T26" fmla="*/ 2147483647 w 135"/>
                <a:gd name="T27" fmla="*/ 2147483647 h 104"/>
                <a:gd name="T28" fmla="*/ 2147483647 w 135"/>
                <a:gd name="T29" fmla="*/ 2147483647 h 104"/>
                <a:gd name="T30" fmla="*/ 2147483647 w 135"/>
                <a:gd name="T31" fmla="*/ 2147483647 h 104"/>
                <a:gd name="T32" fmla="*/ 2147483647 w 135"/>
                <a:gd name="T33" fmla="*/ 2147483647 h 104"/>
                <a:gd name="T34" fmla="*/ 2147483647 w 135"/>
                <a:gd name="T35" fmla="*/ 2147483647 h 104"/>
                <a:gd name="T36" fmla="*/ 2147483647 w 135"/>
                <a:gd name="T37" fmla="*/ 2147483647 h 104"/>
                <a:gd name="T38" fmla="*/ 2147483647 w 135"/>
                <a:gd name="T39" fmla="*/ 2147483647 h 104"/>
                <a:gd name="T40" fmla="*/ 2147483647 w 135"/>
                <a:gd name="T41" fmla="*/ 2147483647 h 104"/>
                <a:gd name="T42" fmla="*/ 2147483647 w 135"/>
                <a:gd name="T43" fmla="*/ 2147483647 h 104"/>
                <a:gd name="T44" fmla="*/ 2147483647 w 135"/>
                <a:gd name="T45" fmla="*/ 2147483647 h 104"/>
                <a:gd name="T46" fmla="*/ 2147483647 w 135"/>
                <a:gd name="T47" fmla="*/ 2147483647 h 104"/>
                <a:gd name="T48" fmla="*/ 2147483647 w 135"/>
                <a:gd name="T49" fmla="*/ 2147483647 h 104"/>
                <a:gd name="T50" fmla="*/ 2147483647 w 135"/>
                <a:gd name="T51" fmla="*/ 2147483647 h 104"/>
                <a:gd name="T52" fmla="*/ 2147483647 w 135"/>
                <a:gd name="T53" fmla="*/ 2147483647 h 104"/>
                <a:gd name="T54" fmla="*/ 2147483647 w 135"/>
                <a:gd name="T55" fmla="*/ 2147483647 h 104"/>
                <a:gd name="T56" fmla="*/ 2147483647 w 135"/>
                <a:gd name="T57" fmla="*/ 2147483647 h 104"/>
                <a:gd name="T58" fmla="*/ 2147483647 w 135"/>
                <a:gd name="T59" fmla="*/ 0 h 104"/>
                <a:gd name="T60" fmla="*/ 2147483647 w 135"/>
                <a:gd name="T61" fmla="*/ 2147483647 h 104"/>
                <a:gd name="T62" fmla="*/ 2147483647 w 135"/>
                <a:gd name="T63" fmla="*/ 2147483647 h 104"/>
                <a:gd name="T64" fmla="*/ 2147483647 w 135"/>
                <a:gd name="T65" fmla="*/ 2147483647 h 104"/>
                <a:gd name="T66" fmla="*/ 2147483647 w 135"/>
                <a:gd name="T67" fmla="*/ 2147483647 h 104"/>
                <a:gd name="T68" fmla="*/ 2147483647 w 135"/>
                <a:gd name="T69" fmla="*/ 2147483647 h 104"/>
                <a:gd name="T70" fmla="*/ 2147483647 w 135"/>
                <a:gd name="T71" fmla="*/ 2147483647 h 104"/>
                <a:gd name="T72" fmla="*/ 2147483647 w 135"/>
                <a:gd name="T73" fmla="*/ 2147483647 h 104"/>
                <a:gd name="T74" fmla="*/ 2147483647 w 135"/>
                <a:gd name="T75" fmla="*/ 2147483647 h 104"/>
                <a:gd name="T76" fmla="*/ 2147483647 w 135"/>
                <a:gd name="T77" fmla="*/ 2147483647 h 104"/>
                <a:gd name="T78" fmla="*/ 0 w 135"/>
                <a:gd name="T79" fmla="*/ 2147483647 h 104"/>
                <a:gd name="T80" fmla="*/ 2147483647 w 135"/>
                <a:gd name="T81" fmla="*/ 2147483647 h 1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5"/>
                <a:gd name="T124" fmla="*/ 0 h 104"/>
                <a:gd name="T125" fmla="*/ 135 w 135"/>
                <a:gd name="T126" fmla="*/ 104 h 1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5" h="104">
                  <a:moveTo>
                    <a:pt x="9" y="66"/>
                  </a:moveTo>
                  <a:cubicBezTo>
                    <a:pt x="15" y="69"/>
                    <a:pt x="21" y="72"/>
                    <a:pt x="28" y="73"/>
                  </a:cubicBezTo>
                  <a:cubicBezTo>
                    <a:pt x="30" y="73"/>
                    <a:pt x="31" y="72"/>
                    <a:pt x="33" y="74"/>
                  </a:cubicBezTo>
                  <a:cubicBezTo>
                    <a:pt x="34" y="75"/>
                    <a:pt x="35" y="78"/>
                    <a:pt x="37" y="79"/>
                  </a:cubicBezTo>
                  <a:cubicBezTo>
                    <a:pt x="39" y="80"/>
                    <a:pt x="41" y="79"/>
                    <a:pt x="42" y="81"/>
                  </a:cubicBezTo>
                  <a:cubicBezTo>
                    <a:pt x="43" y="83"/>
                    <a:pt x="41" y="85"/>
                    <a:pt x="42" y="87"/>
                  </a:cubicBezTo>
                  <a:cubicBezTo>
                    <a:pt x="42" y="88"/>
                    <a:pt x="43" y="90"/>
                    <a:pt x="44" y="90"/>
                  </a:cubicBezTo>
                  <a:cubicBezTo>
                    <a:pt x="44" y="90"/>
                    <a:pt x="46" y="90"/>
                    <a:pt x="46" y="89"/>
                  </a:cubicBezTo>
                  <a:cubicBezTo>
                    <a:pt x="49" y="93"/>
                    <a:pt x="45" y="100"/>
                    <a:pt x="47" y="104"/>
                  </a:cubicBezTo>
                  <a:cubicBezTo>
                    <a:pt x="50" y="100"/>
                    <a:pt x="51" y="93"/>
                    <a:pt x="52" y="87"/>
                  </a:cubicBezTo>
                  <a:cubicBezTo>
                    <a:pt x="53" y="84"/>
                    <a:pt x="53" y="79"/>
                    <a:pt x="55" y="78"/>
                  </a:cubicBezTo>
                  <a:cubicBezTo>
                    <a:pt x="56" y="77"/>
                    <a:pt x="57" y="77"/>
                    <a:pt x="59" y="77"/>
                  </a:cubicBezTo>
                  <a:cubicBezTo>
                    <a:pt x="61" y="78"/>
                    <a:pt x="63" y="81"/>
                    <a:pt x="65" y="81"/>
                  </a:cubicBezTo>
                  <a:cubicBezTo>
                    <a:pt x="67" y="81"/>
                    <a:pt x="66" y="78"/>
                    <a:pt x="68" y="80"/>
                  </a:cubicBezTo>
                  <a:cubicBezTo>
                    <a:pt x="72" y="84"/>
                    <a:pt x="71" y="91"/>
                    <a:pt x="74" y="94"/>
                  </a:cubicBezTo>
                  <a:cubicBezTo>
                    <a:pt x="74" y="90"/>
                    <a:pt x="67" y="73"/>
                    <a:pt x="74" y="73"/>
                  </a:cubicBezTo>
                  <a:cubicBezTo>
                    <a:pt x="76" y="74"/>
                    <a:pt x="81" y="74"/>
                    <a:pt x="83" y="75"/>
                  </a:cubicBezTo>
                  <a:cubicBezTo>
                    <a:pt x="86" y="76"/>
                    <a:pt x="86" y="81"/>
                    <a:pt x="89" y="82"/>
                  </a:cubicBezTo>
                  <a:cubicBezTo>
                    <a:pt x="90" y="77"/>
                    <a:pt x="94" y="82"/>
                    <a:pt x="96" y="84"/>
                  </a:cubicBezTo>
                  <a:cubicBezTo>
                    <a:pt x="99" y="88"/>
                    <a:pt x="101" y="92"/>
                    <a:pt x="102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7" y="89"/>
                    <a:pt x="101" y="78"/>
                    <a:pt x="97" y="72"/>
                  </a:cubicBezTo>
                  <a:cubicBezTo>
                    <a:pt x="95" y="68"/>
                    <a:pt x="88" y="57"/>
                    <a:pt x="98" y="56"/>
                  </a:cubicBezTo>
                  <a:cubicBezTo>
                    <a:pt x="99" y="56"/>
                    <a:pt x="100" y="57"/>
                    <a:pt x="101" y="57"/>
                  </a:cubicBezTo>
                  <a:cubicBezTo>
                    <a:pt x="102" y="56"/>
                    <a:pt x="101" y="54"/>
                    <a:pt x="101" y="53"/>
                  </a:cubicBezTo>
                  <a:cubicBezTo>
                    <a:pt x="102" y="48"/>
                    <a:pt x="105" y="49"/>
                    <a:pt x="109" y="51"/>
                  </a:cubicBezTo>
                  <a:cubicBezTo>
                    <a:pt x="114" y="53"/>
                    <a:pt x="119" y="56"/>
                    <a:pt x="119" y="63"/>
                  </a:cubicBezTo>
                  <a:cubicBezTo>
                    <a:pt x="120" y="58"/>
                    <a:pt x="121" y="56"/>
                    <a:pt x="120" y="51"/>
                  </a:cubicBezTo>
                  <a:cubicBezTo>
                    <a:pt x="119" y="47"/>
                    <a:pt x="121" y="44"/>
                    <a:pt x="121" y="39"/>
                  </a:cubicBezTo>
                  <a:cubicBezTo>
                    <a:pt x="121" y="26"/>
                    <a:pt x="135" y="12"/>
                    <a:pt x="124" y="0"/>
                  </a:cubicBezTo>
                  <a:cubicBezTo>
                    <a:pt x="125" y="6"/>
                    <a:pt x="125" y="12"/>
                    <a:pt x="121" y="18"/>
                  </a:cubicBezTo>
                  <a:cubicBezTo>
                    <a:pt x="119" y="21"/>
                    <a:pt x="115" y="24"/>
                    <a:pt x="112" y="26"/>
                  </a:cubicBezTo>
                  <a:cubicBezTo>
                    <a:pt x="107" y="31"/>
                    <a:pt x="105" y="37"/>
                    <a:pt x="98" y="39"/>
                  </a:cubicBezTo>
                  <a:cubicBezTo>
                    <a:pt x="88" y="42"/>
                    <a:pt x="85" y="48"/>
                    <a:pt x="77" y="53"/>
                  </a:cubicBezTo>
                  <a:cubicBezTo>
                    <a:pt x="73" y="57"/>
                    <a:pt x="70" y="59"/>
                    <a:pt x="64" y="60"/>
                  </a:cubicBezTo>
                  <a:cubicBezTo>
                    <a:pt x="60" y="61"/>
                    <a:pt x="56" y="63"/>
                    <a:pt x="52" y="65"/>
                  </a:cubicBezTo>
                  <a:cubicBezTo>
                    <a:pt x="48" y="67"/>
                    <a:pt x="46" y="67"/>
                    <a:pt x="42" y="66"/>
                  </a:cubicBezTo>
                  <a:cubicBezTo>
                    <a:pt x="34" y="65"/>
                    <a:pt x="26" y="68"/>
                    <a:pt x="19" y="66"/>
                  </a:cubicBezTo>
                  <a:cubicBezTo>
                    <a:pt x="15" y="66"/>
                    <a:pt x="13" y="64"/>
                    <a:pt x="11" y="62"/>
                  </a:cubicBezTo>
                  <a:cubicBezTo>
                    <a:pt x="8" y="60"/>
                    <a:pt x="3" y="61"/>
                    <a:pt x="0" y="61"/>
                  </a:cubicBezTo>
                  <a:cubicBezTo>
                    <a:pt x="3" y="61"/>
                    <a:pt x="7" y="65"/>
                    <a:pt x="9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7" name="Freeform 6283"/>
            <p:cNvSpPr>
              <a:spLocks noChangeArrowheads="1"/>
            </p:cNvSpPr>
            <p:nvPr/>
          </p:nvSpPr>
          <p:spPr bwMode="auto">
            <a:xfrm>
              <a:off x="1120775" y="265113"/>
              <a:ext cx="57150" cy="71438"/>
            </a:xfrm>
            <a:custGeom>
              <a:avLst/>
              <a:gdLst>
                <a:gd name="T0" fmla="*/ 2147483647 w 45"/>
                <a:gd name="T1" fmla="*/ 2147483647 h 55"/>
                <a:gd name="T2" fmla="*/ 2147483647 w 45"/>
                <a:gd name="T3" fmla="*/ 2147483647 h 55"/>
                <a:gd name="T4" fmla="*/ 2147483647 w 45"/>
                <a:gd name="T5" fmla="*/ 2147483647 h 55"/>
                <a:gd name="T6" fmla="*/ 2147483647 w 45"/>
                <a:gd name="T7" fmla="*/ 2147483647 h 55"/>
                <a:gd name="T8" fmla="*/ 0 w 45"/>
                <a:gd name="T9" fmla="*/ 2147483647 h 55"/>
                <a:gd name="T10" fmla="*/ 2147483647 w 45"/>
                <a:gd name="T11" fmla="*/ 2147483647 h 55"/>
                <a:gd name="T12" fmla="*/ 2147483647 w 45"/>
                <a:gd name="T13" fmla="*/ 2147483647 h 55"/>
                <a:gd name="T14" fmla="*/ 2147483647 w 45"/>
                <a:gd name="T15" fmla="*/ 2147483647 h 55"/>
                <a:gd name="T16" fmla="*/ 2147483647 w 45"/>
                <a:gd name="T17" fmla="*/ 2147483647 h 55"/>
                <a:gd name="T18" fmla="*/ 2147483647 w 45"/>
                <a:gd name="T19" fmla="*/ 2147483647 h 55"/>
                <a:gd name="T20" fmla="*/ 2147483647 w 45"/>
                <a:gd name="T21" fmla="*/ 2147483647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5"/>
                <a:gd name="T35" fmla="*/ 45 w 45"/>
                <a:gd name="T36" fmla="*/ 55 h 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5">
                  <a:moveTo>
                    <a:pt x="17" y="4"/>
                  </a:moveTo>
                  <a:cubicBezTo>
                    <a:pt x="15" y="3"/>
                    <a:pt x="12" y="0"/>
                    <a:pt x="9" y="1"/>
                  </a:cubicBezTo>
                  <a:cubicBezTo>
                    <a:pt x="14" y="6"/>
                    <a:pt x="20" y="15"/>
                    <a:pt x="18" y="22"/>
                  </a:cubicBezTo>
                  <a:cubicBezTo>
                    <a:pt x="15" y="29"/>
                    <a:pt x="10" y="35"/>
                    <a:pt x="7" y="41"/>
                  </a:cubicBezTo>
                  <a:cubicBezTo>
                    <a:pt x="6" y="43"/>
                    <a:pt x="0" y="48"/>
                    <a:pt x="0" y="49"/>
                  </a:cubicBezTo>
                  <a:cubicBezTo>
                    <a:pt x="1" y="55"/>
                    <a:pt x="10" y="45"/>
                    <a:pt x="11" y="44"/>
                  </a:cubicBezTo>
                  <a:cubicBezTo>
                    <a:pt x="14" y="39"/>
                    <a:pt x="17" y="34"/>
                    <a:pt x="21" y="29"/>
                  </a:cubicBezTo>
                  <a:cubicBezTo>
                    <a:pt x="23" y="26"/>
                    <a:pt x="27" y="24"/>
                    <a:pt x="30" y="21"/>
                  </a:cubicBezTo>
                  <a:cubicBezTo>
                    <a:pt x="33" y="19"/>
                    <a:pt x="34" y="17"/>
                    <a:pt x="38" y="16"/>
                  </a:cubicBezTo>
                  <a:cubicBezTo>
                    <a:pt x="45" y="14"/>
                    <a:pt x="45" y="13"/>
                    <a:pt x="38" y="12"/>
                  </a:cubicBezTo>
                  <a:cubicBezTo>
                    <a:pt x="30" y="11"/>
                    <a:pt x="23" y="8"/>
                    <a:pt x="17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8" name="Freeform 6284"/>
            <p:cNvSpPr>
              <a:spLocks noChangeArrowheads="1"/>
            </p:cNvSpPr>
            <p:nvPr/>
          </p:nvSpPr>
          <p:spPr bwMode="auto">
            <a:xfrm>
              <a:off x="941388" y="373063"/>
              <a:ext cx="128588" cy="39688"/>
            </a:xfrm>
            <a:custGeom>
              <a:avLst/>
              <a:gdLst>
                <a:gd name="T0" fmla="*/ 2147483647 w 99"/>
                <a:gd name="T1" fmla="*/ 2147483647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2147483647 h 31"/>
                <a:gd name="T8" fmla="*/ 2147483647 w 99"/>
                <a:gd name="T9" fmla="*/ 2147483647 h 31"/>
                <a:gd name="T10" fmla="*/ 2147483647 w 99"/>
                <a:gd name="T11" fmla="*/ 2147483647 h 31"/>
                <a:gd name="T12" fmla="*/ 2147483647 w 99"/>
                <a:gd name="T13" fmla="*/ 2147483647 h 31"/>
                <a:gd name="T14" fmla="*/ 2147483647 w 99"/>
                <a:gd name="T15" fmla="*/ 2147483647 h 31"/>
                <a:gd name="T16" fmla="*/ 2147483647 w 99"/>
                <a:gd name="T17" fmla="*/ 2147483647 h 31"/>
                <a:gd name="T18" fmla="*/ 2147483647 w 99"/>
                <a:gd name="T19" fmla="*/ 2147483647 h 31"/>
                <a:gd name="T20" fmla="*/ 2147483647 w 99"/>
                <a:gd name="T21" fmla="*/ 2147483647 h 31"/>
                <a:gd name="T22" fmla="*/ 2147483647 w 99"/>
                <a:gd name="T23" fmla="*/ 2147483647 h 31"/>
                <a:gd name="T24" fmla="*/ 2147483647 w 99"/>
                <a:gd name="T25" fmla="*/ 2147483647 h 31"/>
                <a:gd name="T26" fmla="*/ 2147483647 w 99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31"/>
                <a:gd name="T44" fmla="*/ 99 w 99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31">
                  <a:moveTo>
                    <a:pt x="40" y="17"/>
                  </a:moveTo>
                  <a:cubicBezTo>
                    <a:pt x="32" y="18"/>
                    <a:pt x="25" y="24"/>
                    <a:pt x="18" y="25"/>
                  </a:cubicBezTo>
                  <a:cubicBezTo>
                    <a:pt x="12" y="25"/>
                    <a:pt x="5" y="21"/>
                    <a:pt x="0" y="22"/>
                  </a:cubicBezTo>
                  <a:cubicBezTo>
                    <a:pt x="1" y="22"/>
                    <a:pt x="6" y="27"/>
                    <a:pt x="7" y="28"/>
                  </a:cubicBezTo>
                  <a:cubicBezTo>
                    <a:pt x="9" y="29"/>
                    <a:pt x="13" y="30"/>
                    <a:pt x="15" y="30"/>
                  </a:cubicBezTo>
                  <a:cubicBezTo>
                    <a:pt x="20" y="31"/>
                    <a:pt x="26" y="29"/>
                    <a:pt x="31" y="28"/>
                  </a:cubicBezTo>
                  <a:cubicBezTo>
                    <a:pt x="37" y="28"/>
                    <a:pt x="40" y="26"/>
                    <a:pt x="45" y="24"/>
                  </a:cubicBezTo>
                  <a:cubicBezTo>
                    <a:pt x="48" y="22"/>
                    <a:pt x="52" y="21"/>
                    <a:pt x="55" y="21"/>
                  </a:cubicBezTo>
                  <a:cubicBezTo>
                    <a:pt x="59" y="20"/>
                    <a:pt x="61" y="22"/>
                    <a:pt x="64" y="20"/>
                  </a:cubicBezTo>
                  <a:cubicBezTo>
                    <a:pt x="67" y="18"/>
                    <a:pt x="69" y="17"/>
                    <a:pt x="73" y="15"/>
                  </a:cubicBezTo>
                  <a:cubicBezTo>
                    <a:pt x="76" y="14"/>
                    <a:pt x="79" y="14"/>
                    <a:pt x="82" y="12"/>
                  </a:cubicBezTo>
                  <a:cubicBezTo>
                    <a:pt x="87" y="9"/>
                    <a:pt x="93" y="7"/>
                    <a:pt x="99" y="5"/>
                  </a:cubicBezTo>
                  <a:cubicBezTo>
                    <a:pt x="90" y="0"/>
                    <a:pt x="80" y="3"/>
                    <a:pt x="72" y="8"/>
                  </a:cubicBezTo>
                  <a:cubicBezTo>
                    <a:pt x="63" y="14"/>
                    <a:pt x="51" y="14"/>
                    <a:pt x="40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59" name="Freeform 6285"/>
            <p:cNvSpPr>
              <a:spLocks noChangeArrowheads="1"/>
            </p:cNvSpPr>
            <p:nvPr/>
          </p:nvSpPr>
          <p:spPr bwMode="auto">
            <a:xfrm>
              <a:off x="1038225" y="304800"/>
              <a:ext cx="68263" cy="55563"/>
            </a:xfrm>
            <a:custGeom>
              <a:avLst/>
              <a:gdLst>
                <a:gd name="T0" fmla="*/ 0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0 w 5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3"/>
                <a:gd name="T41" fmla="*/ 53 w 5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3">
                  <a:moveTo>
                    <a:pt x="0" y="30"/>
                  </a:moveTo>
                  <a:cubicBezTo>
                    <a:pt x="5" y="33"/>
                    <a:pt x="10" y="33"/>
                    <a:pt x="15" y="35"/>
                  </a:cubicBezTo>
                  <a:cubicBezTo>
                    <a:pt x="16" y="36"/>
                    <a:pt x="18" y="36"/>
                    <a:pt x="18" y="37"/>
                  </a:cubicBezTo>
                  <a:cubicBezTo>
                    <a:pt x="19" y="38"/>
                    <a:pt x="19" y="40"/>
                    <a:pt x="20" y="41"/>
                  </a:cubicBezTo>
                  <a:cubicBezTo>
                    <a:pt x="23" y="43"/>
                    <a:pt x="26" y="38"/>
                    <a:pt x="28" y="36"/>
                  </a:cubicBezTo>
                  <a:cubicBezTo>
                    <a:pt x="31" y="33"/>
                    <a:pt x="34" y="30"/>
                    <a:pt x="38" y="29"/>
                  </a:cubicBezTo>
                  <a:cubicBezTo>
                    <a:pt x="42" y="27"/>
                    <a:pt x="46" y="28"/>
                    <a:pt x="48" y="24"/>
                  </a:cubicBezTo>
                  <a:cubicBezTo>
                    <a:pt x="50" y="21"/>
                    <a:pt x="50" y="17"/>
                    <a:pt x="51" y="13"/>
                  </a:cubicBezTo>
                  <a:cubicBezTo>
                    <a:pt x="51" y="11"/>
                    <a:pt x="53" y="7"/>
                    <a:pt x="52" y="5"/>
                  </a:cubicBezTo>
                  <a:cubicBezTo>
                    <a:pt x="50" y="0"/>
                    <a:pt x="48" y="6"/>
                    <a:pt x="47" y="9"/>
                  </a:cubicBezTo>
                  <a:cubicBezTo>
                    <a:pt x="45" y="13"/>
                    <a:pt x="45" y="16"/>
                    <a:pt x="40" y="18"/>
                  </a:cubicBezTo>
                  <a:cubicBezTo>
                    <a:pt x="34" y="21"/>
                    <a:pt x="28" y="25"/>
                    <a:pt x="22" y="28"/>
                  </a:cubicBezTo>
                  <a:cubicBezTo>
                    <a:pt x="17" y="29"/>
                    <a:pt x="5" y="33"/>
                    <a:pt x="0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0" name="Freeform 6286"/>
            <p:cNvSpPr>
              <a:spLocks noChangeArrowheads="1"/>
            </p:cNvSpPr>
            <p:nvPr/>
          </p:nvSpPr>
          <p:spPr bwMode="auto">
            <a:xfrm>
              <a:off x="1057275" y="280988"/>
              <a:ext cx="46038" cy="52388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0 h 41"/>
                <a:gd name="T10" fmla="*/ 2147483647 w 35"/>
                <a:gd name="T11" fmla="*/ 0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2147483647 w 35"/>
                <a:gd name="T21" fmla="*/ 2147483647 h 41"/>
                <a:gd name="T22" fmla="*/ 0 w 35"/>
                <a:gd name="T23" fmla="*/ 2147483647 h 41"/>
                <a:gd name="T24" fmla="*/ 2147483647 w 35"/>
                <a:gd name="T25" fmla="*/ 2147483647 h 41"/>
                <a:gd name="T26" fmla="*/ 2147483647 w 35"/>
                <a:gd name="T27" fmla="*/ 21474836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19" y="25"/>
                  </a:moveTo>
                  <a:cubicBezTo>
                    <a:pt x="22" y="24"/>
                    <a:pt x="30" y="20"/>
                    <a:pt x="32" y="17"/>
                  </a:cubicBezTo>
                  <a:cubicBezTo>
                    <a:pt x="35" y="14"/>
                    <a:pt x="32" y="5"/>
                    <a:pt x="28" y="3"/>
                  </a:cubicBezTo>
                  <a:cubicBezTo>
                    <a:pt x="26" y="1"/>
                    <a:pt x="23" y="4"/>
                    <a:pt x="20" y="3"/>
                  </a:cubicBezTo>
                  <a:cubicBezTo>
                    <a:pt x="16" y="2"/>
                    <a:pt x="15" y="0"/>
                    <a:pt x="11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6" y="1"/>
                    <a:pt x="14" y="5"/>
                    <a:pt x="15" y="7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4" y="14"/>
                    <a:pt x="14" y="16"/>
                    <a:pt x="14" y="18"/>
                  </a:cubicBezTo>
                  <a:cubicBezTo>
                    <a:pt x="13" y="23"/>
                    <a:pt x="8" y="25"/>
                    <a:pt x="6" y="29"/>
                  </a:cubicBezTo>
                  <a:cubicBezTo>
                    <a:pt x="5" y="32"/>
                    <a:pt x="5" y="32"/>
                    <a:pt x="3" y="34"/>
                  </a:cubicBezTo>
                  <a:cubicBezTo>
                    <a:pt x="1" y="36"/>
                    <a:pt x="0" y="37"/>
                    <a:pt x="0" y="39"/>
                  </a:cubicBezTo>
                  <a:cubicBezTo>
                    <a:pt x="3" y="41"/>
                    <a:pt x="4" y="37"/>
                    <a:pt x="6" y="35"/>
                  </a:cubicBezTo>
                  <a:cubicBezTo>
                    <a:pt x="9" y="31"/>
                    <a:pt x="14" y="28"/>
                    <a:pt x="19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1" name="Freeform 6287"/>
            <p:cNvSpPr>
              <a:spLocks noChangeArrowheads="1"/>
            </p:cNvSpPr>
            <p:nvPr/>
          </p:nvSpPr>
          <p:spPr bwMode="auto">
            <a:xfrm>
              <a:off x="1046163" y="30003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0 h 13"/>
                <a:gd name="T4" fmla="*/ 0 w 12"/>
                <a:gd name="T5" fmla="*/ 2147483647 h 13"/>
                <a:gd name="T6" fmla="*/ 2147483647 w 1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11" y="3"/>
                  </a:moveTo>
                  <a:cubicBezTo>
                    <a:pt x="10" y="1"/>
                    <a:pt x="4" y="1"/>
                    <a:pt x="2" y="0"/>
                  </a:cubicBezTo>
                  <a:cubicBezTo>
                    <a:pt x="2" y="4"/>
                    <a:pt x="2" y="7"/>
                    <a:pt x="0" y="10"/>
                  </a:cubicBezTo>
                  <a:cubicBezTo>
                    <a:pt x="3" y="13"/>
                    <a:pt x="12" y="8"/>
                    <a:pt x="11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2" name="Freeform 6288"/>
            <p:cNvSpPr>
              <a:spLocks noChangeArrowheads="1"/>
            </p:cNvSpPr>
            <p:nvPr/>
          </p:nvSpPr>
          <p:spPr bwMode="auto">
            <a:xfrm>
              <a:off x="1028700" y="319088"/>
              <a:ext cx="28575" cy="20638"/>
            </a:xfrm>
            <a:custGeom>
              <a:avLst/>
              <a:gdLst>
                <a:gd name="T0" fmla="*/ 0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0 h 16"/>
                <a:gd name="T12" fmla="*/ 2147483647 w 22"/>
                <a:gd name="T13" fmla="*/ 2147483647 h 16"/>
                <a:gd name="T14" fmla="*/ 0 w 22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6"/>
                <a:gd name="T26" fmla="*/ 22 w 22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6">
                  <a:moveTo>
                    <a:pt x="0" y="5"/>
                  </a:moveTo>
                  <a:cubicBezTo>
                    <a:pt x="1" y="7"/>
                    <a:pt x="3" y="10"/>
                    <a:pt x="5" y="12"/>
                  </a:cubicBezTo>
                  <a:cubicBezTo>
                    <a:pt x="7" y="13"/>
                    <a:pt x="8" y="13"/>
                    <a:pt x="10" y="14"/>
                  </a:cubicBezTo>
                  <a:cubicBezTo>
                    <a:pt x="12" y="15"/>
                    <a:pt x="11" y="16"/>
                    <a:pt x="13" y="14"/>
                  </a:cubicBezTo>
                  <a:cubicBezTo>
                    <a:pt x="15" y="12"/>
                    <a:pt x="16" y="8"/>
                    <a:pt x="17" y="6"/>
                  </a:cubicBezTo>
                  <a:cubicBezTo>
                    <a:pt x="19" y="4"/>
                    <a:pt x="21" y="2"/>
                    <a:pt x="22" y="0"/>
                  </a:cubicBezTo>
                  <a:cubicBezTo>
                    <a:pt x="21" y="2"/>
                    <a:pt x="14" y="4"/>
                    <a:pt x="12" y="5"/>
                  </a:cubicBezTo>
                  <a:cubicBezTo>
                    <a:pt x="8" y="5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3" name="Freeform 6289"/>
            <p:cNvSpPr>
              <a:spLocks noChangeArrowheads="1"/>
            </p:cNvSpPr>
            <p:nvPr/>
          </p:nvSpPr>
          <p:spPr bwMode="auto">
            <a:xfrm>
              <a:off x="1035050" y="296863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6"/>
                    <a:pt x="2" y="9"/>
                    <a:pt x="5" y="7"/>
                  </a:cubicBezTo>
                  <a:cubicBezTo>
                    <a:pt x="7" y="5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4" name="Freeform 6290"/>
            <p:cNvSpPr>
              <a:spLocks noChangeArrowheads="1"/>
            </p:cNvSpPr>
            <p:nvPr/>
          </p:nvSpPr>
          <p:spPr bwMode="auto">
            <a:xfrm>
              <a:off x="1149350" y="265113"/>
              <a:ext cx="76200" cy="115888"/>
            </a:xfrm>
            <a:custGeom>
              <a:avLst/>
              <a:gdLst>
                <a:gd name="T0" fmla="*/ 2147483647 w 59"/>
                <a:gd name="T1" fmla="*/ 2147483647 h 90"/>
                <a:gd name="T2" fmla="*/ 2147483647 w 59"/>
                <a:gd name="T3" fmla="*/ 2147483647 h 90"/>
                <a:gd name="T4" fmla="*/ 2147483647 w 59"/>
                <a:gd name="T5" fmla="*/ 2147483647 h 90"/>
                <a:gd name="T6" fmla="*/ 2147483647 w 59"/>
                <a:gd name="T7" fmla="*/ 2147483647 h 90"/>
                <a:gd name="T8" fmla="*/ 2147483647 w 59"/>
                <a:gd name="T9" fmla="*/ 2147483647 h 90"/>
                <a:gd name="T10" fmla="*/ 2147483647 w 59"/>
                <a:gd name="T11" fmla="*/ 2147483647 h 90"/>
                <a:gd name="T12" fmla="*/ 2147483647 w 59"/>
                <a:gd name="T13" fmla="*/ 2147483647 h 90"/>
                <a:gd name="T14" fmla="*/ 0 w 59"/>
                <a:gd name="T15" fmla="*/ 2147483647 h 90"/>
                <a:gd name="T16" fmla="*/ 2147483647 w 59"/>
                <a:gd name="T17" fmla="*/ 2147483647 h 90"/>
                <a:gd name="T18" fmla="*/ 2147483647 w 59"/>
                <a:gd name="T19" fmla="*/ 2147483647 h 90"/>
                <a:gd name="T20" fmla="*/ 2147483647 w 59"/>
                <a:gd name="T21" fmla="*/ 2147483647 h 90"/>
                <a:gd name="T22" fmla="*/ 2147483647 w 59"/>
                <a:gd name="T23" fmla="*/ 2147483647 h 90"/>
                <a:gd name="T24" fmla="*/ 2147483647 w 59"/>
                <a:gd name="T25" fmla="*/ 2147483647 h 90"/>
                <a:gd name="T26" fmla="*/ 2147483647 w 59"/>
                <a:gd name="T27" fmla="*/ 2147483647 h 90"/>
                <a:gd name="T28" fmla="*/ 2147483647 w 59"/>
                <a:gd name="T29" fmla="*/ 2147483647 h 90"/>
                <a:gd name="T30" fmla="*/ 2147483647 w 59"/>
                <a:gd name="T31" fmla="*/ 2147483647 h 90"/>
                <a:gd name="T32" fmla="*/ 2147483647 w 59"/>
                <a:gd name="T33" fmla="*/ 2147483647 h 90"/>
                <a:gd name="T34" fmla="*/ 2147483647 w 59"/>
                <a:gd name="T35" fmla="*/ 2147483647 h 90"/>
                <a:gd name="T36" fmla="*/ 2147483647 w 59"/>
                <a:gd name="T37" fmla="*/ 2147483647 h 90"/>
                <a:gd name="T38" fmla="*/ 2147483647 w 59"/>
                <a:gd name="T39" fmla="*/ 2147483647 h 90"/>
                <a:gd name="T40" fmla="*/ 2147483647 w 59"/>
                <a:gd name="T41" fmla="*/ 2147483647 h 90"/>
                <a:gd name="T42" fmla="*/ 2147483647 w 59"/>
                <a:gd name="T43" fmla="*/ 2147483647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90"/>
                <a:gd name="T68" fmla="*/ 59 w 59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90">
                  <a:moveTo>
                    <a:pt x="33" y="47"/>
                  </a:moveTo>
                  <a:cubicBezTo>
                    <a:pt x="33" y="49"/>
                    <a:pt x="33" y="51"/>
                    <a:pt x="34" y="52"/>
                  </a:cubicBezTo>
                  <a:cubicBezTo>
                    <a:pt x="34" y="55"/>
                    <a:pt x="35" y="58"/>
                    <a:pt x="35" y="61"/>
                  </a:cubicBezTo>
                  <a:cubicBezTo>
                    <a:pt x="34" y="62"/>
                    <a:pt x="32" y="66"/>
                    <a:pt x="31" y="63"/>
                  </a:cubicBezTo>
                  <a:cubicBezTo>
                    <a:pt x="33" y="69"/>
                    <a:pt x="37" y="74"/>
                    <a:pt x="40" y="80"/>
                  </a:cubicBezTo>
                  <a:cubicBezTo>
                    <a:pt x="42" y="86"/>
                    <a:pt x="37" y="81"/>
                    <a:pt x="35" y="80"/>
                  </a:cubicBezTo>
                  <a:cubicBezTo>
                    <a:pt x="29" y="76"/>
                    <a:pt x="22" y="78"/>
                    <a:pt x="16" y="81"/>
                  </a:cubicBezTo>
                  <a:cubicBezTo>
                    <a:pt x="12" y="84"/>
                    <a:pt x="5" y="90"/>
                    <a:pt x="0" y="87"/>
                  </a:cubicBezTo>
                  <a:cubicBezTo>
                    <a:pt x="2" y="81"/>
                    <a:pt x="10" y="78"/>
                    <a:pt x="14" y="74"/>
                  </a:cubicBezTo>
                  <a:cubicBezTo>
                    <a:pt x="20" y="67"/>
                    <a:pt x="21" y="58"/>
                    <a:pt x="24" y="50"/>
                  </a:cubicBezTo>
                  <a:cubicBezTo>
                    <a:pt x="26" y="41"/>
                    <a:pt x="26" y="35"/>
                    <a:pt x="26" y="26"/>
                  </a:cubicBezTo>
                  <a:cubicBezTo>
                    <a:pt x="25" y="22"/>
                    <a:pt x="26" y="17"/>
                    <a:pt x="26" y="13"/>
                  </a:cubicBezTo>
                  <a:cubicBezTo>
                    <a:pt x="25" y="6"/>
                    <a:pt x="15" y="6"/>
                    <a:pt x="10" y="3"/>
                  </a:cubicBezTo>
                  <a:cubicBezTo>
                    <a:pt x="12" y="0"/>
                    <a:pt x="19" y="3"/>
                    <a:pt x="22" y="4"/>
                  </a:cubicBezTo>
                  <a:cubicBezTo>
                    <a:pt x="31" y="7"/>
                    <a:pt x="29" y="15"/>
                    <a:pt x="34" y="22"/>
                  </a:cubicBezTo>
                  <a:cubicBezTo>
                    <a:pt x="36" y="25"/>
                    <a:pt x="38" y="27"/>
                    <a:pt x="41" y="29"/>
                  </a:cubicBezTo>
                  <a:cubicBezTo>
                    <a:pt x="47" y="32"/>
                    <a:pt x="54" y="35"/>
                    <a:pt x="59" y="40"/>
                  </a:cubicBezTo>
                  <a:cubicBezTo>
                    <a:pt x="56" y="40"/>
                    <a:pt x="53" y="38"/>
                    <a:pt x="50" y="37"/>
                  </a:cubicBezTo>
                  <a:cubicBezTo>
                    <a:pt x="49" y="36"/>
                    <a:pt x="47" y="35"/>
                    <a:pt x="46" y="35"/>
                  </a:cubicBezTo>
                  <a:cubicBezTo>
                    <a:pt x="45" y="36"/>
                    <a:pt x="46" y="37"/>
                    <a:pt x="45" y="38"/>
                  </a:cubicBezTo>
                  <a:cubicBezTo>
                    <a:pt x="43" y="40"/>
                    <a:pt x="40" y="39"/>
                    <a:pt x="37" y="39"/>
                  </a:cubicBezTo>
                  <a:cubicBezTo>
                    <a:pt x="33" y="39"/>
                    <a:pt x="32" y="43"/>
                    <a:pt x="33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5" name="Freeform 6291"/>
            <p:cNvSpPr>
              <a:spLocks noChangeArrowheads="1"/>
            </p:cNvSpPr>
            <p:nvPr/>
          </p:nvSpPr>
          <p:spPr bwMode="auto">
            <a:xfrm>
              <a:off x="992188" y="188913"/>
              <a:ext cx="150813" cy="68263"/>
            </a:xfrm>
            <a:custGeom>
              <a:avLst/>
              <a:gdLst>
                <a:gd name="T0" fmla="*/ 2147483647 w 117"/>
                <a:gd name="T1" fmla="*/ 2147483647 h 53"/>
                <a:gd name="T2" fmla="*/ 2147483647 w 117"/>
                <a:gd name="T3" fmla="*/ 2147483647 h 53"/>
                <a:gd name="T4" fmla="*/ 2147483647 w 117"/>
                <a:gd name="T5" fmla="*/ 2147483647 h 53"/>
                <a:gd name="T6" fmla="*/ 2147483647 w 117"/>
                <a:gd name="T7" fmla="*/ 2147483647 h 53"/>
                <a:gd name="T8" fmla="*/ 2147483647 w 117"/>
                <a:gd name="T9" fmla="*/ 2147483647 h 53"/>
                <a:gd name="T10" fmla="*/ 2147483647 w 117"/>
                <a:gd name="T11" fmla="*/ 2147483647 h 53"/>
                <a:gd name="T12" fmla="*/ 2147483647 w 117"/>
                <a:gd name="T13" fmla="*/ 2147483647 h 53"/>
                <a:gd name="T14" fmla="*/ 2147483647 w 117"/>
                <a:gd name="T15" fmla="*/ 2147483647 h 53"/>
                <a:gd name="T16" fmla="*/ 2147483647 w 117"/>
                <a:gd name="T17" fmla="*/ 2147483647 h 53"/>
                <a:gd name="T18" fmla="*/ 2147483647 w 117"/>
                <a:gd name="T19" fmla="*/ 2147483647 h 53"/>
                <a:gd name="T20" fmla="*/ 2147483647 w 117"/>
                <a:gd name="T21" fmla="*/ 2147483647 h 53"/>
                <a:gd name="T22" fmla="*/ 2147483647 w 117"/>
                <a:gd name="T23" fmla="*/ 2147483647 h 53"/>
                <a:gd name="T24" fmla="*/ 2147483647 w 117"/>
                <a:gd name="T25" fmla="*/ 2147483647 h 53"/>
                <a:gd name="T26" fmla="*/ 2147483647 w 117"/>
                <a:gd name="T27" fmla="*/ 2147483647 h 53"/>
                <a:gd name="T28" fmla="*/ 2147483647 w 117"/>
                <a:gd name="T29" fmla="*/ 2147483647 h 53"/>
                <a:gd name="T30" fmla="*/ 2147483647 w 117"/>
                <a:gd name="T31" fmla="*/ 2147483647 h 53"/>
                <a:gd name="T32" fmla="*/ 2147483647 w 117"/>
                <a:gd name="T33" fmla="*/ 2147483647 h 53"/>
                <a:gd name="T34" fmla="*/ 2147483647 w 117"/>
                <a:gd name="T35" fmla="*/ 2147483647 h 53"/>
                <a:gd name="T36" fmla="*/ 2147483647 w 117"/>
                <a:gd name="T37" fmla="*/ 2147483647 h 53"/>
                <a:gd name="T38" fmla="*/ 2147483647 w 117"/>
                <a:gd name="T39" fmla="*/ 2147483647 h 53"/>
                <a:gd name="T40" fmla="*/ 2147483647 w 117"/>
                <a:gd name="T41" fmla="*/ 2147483647 h 53"/>
                <a:gd name="T42" fmla="*/ 2147483647 w 117"/>
                <a:gd name="T43" fmla="*/ 2147483647 h 53"/>
                <a:gd name="T44" fmla="*/ 2147483647 w 117"/>
                <a:gd name="T45" fmla="*/ 2147483647 h 53"/>
                <a:gd name="T46" fmla="*/ 2147483647 w 117"/>
                <a:gd name="T47" fmla="*/ 2147483647 h 53"/>
                <a:gd name="T48" fmla="*/ 2147483647 w 117"/>
                <a:gd name="T49" fmla="*/ 2147483647 h 53"/>
                <a:gd name="T50" fmla="*/ 2147483647 w 117"/>
                <a:gd name="T51" fmla="*/ 2147483647 h 53"/>
                <a:gd name="T52" fmla="*/ 2147483647 w 117"/>
                <a:gd name="T53" fmla="*/ 2147483647 h 53"/>
                <a:gd name="T54" fmla="*/ 2147483647 w 117"/>
                <a:gd name="T55" fmla="*/ 2147483647 h 53"/>
                <a:gd name="T56" fmla="*/ 2147483647 w 117"/>
                <a:gd name="T57" fmla="*/ 2147483647 h 53"/>
                <a:gd name="T58" fmla="*/ 2147483647 w 117"/>
                <a:gd name="T59" fmla="*/ 2147483647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7"/>
                <a:gd name="T91" fmla="*/ 0 h 53"/>
                <a:gd name="T92" fmla="*/ 117 w 117"/>
                <a:gd name="T93" fmla="*/ 53 h 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7" h="53">
                  <a:moveTo>
                    <a:pt x="92" y="52"/>
                  </a:moveTo>
                  <a:cubicBezTo>
                    <a:pt x="82" y="53"/>
                    <a:pt x="75" y="48"/>
                    <a:pt x="69" y="41"/>
                  </a:cubicBezTo>
                  <a:cubicBezTo>
                    <a:pt x="68" y="44"/>
                    <a:pt x="64" y="43"/>
                    <a:pt x="62" y="42"/>
                  </a:cubicBezTo>
                  <a:cubicBezTo>
                    <a:pt x="57" y="40"/>
                    <a:pt x="57" y="42"/>
                    <a:pt x="53" y="43"/>
                  </a:cubicBezTo>
                  <a:cubicBezTo>
                    <a:pt x="47" y="44"/>
                    <a:pt x="40" y="42"/>
                    <a:pt x="34" y="41"/>
                  </a:cubicBezTo>
                  <a:cubicBezTo>
                    <a:pt x="31" y="40"/>
                    <a:pt x="27" y="39"/>
                    <a:pt x="24" y="38"/>
                  </a:cubicBezTo>
                  <a:cubicBezTo>
                    <a:pt x="22" y="36"/>
                    <a:pt x="21" y="32"/>
                    <a:pt x="19" y="30"/>
                  </a:cubicBezTo>
                  <a:cubicBezTo>
                    <a:pt x="15" y="24"/>
                    <a:pt x="11" y="19"/>
                    <a:pt x="6" y="14"/>
                  </a:cubicBezTo>
                  <a:cubicBezTo>
                    <a:pt x="2" y="10"/>
                    <a:pt x="0" y="7"/>
                    <a:pt x="7" y="8"/>
                  </a:cubicBezTo>
                  <a:cubicBezTo>
                    <a:pt x="12" y="9"/>
                    <a:pt x="14" y="11"/>
                    <a:pt x="17" y="15"/>
                  </a:cubicBezTo>
                  <a:cubicBezTo>
                    <a:pt x="21" y="20"/>
                    <a:pt x="27" y="26"/>
                    <a:pt x="34" y="28"/>
                  </a:cubicBezTo>
                  <a:cubicBezTo>
                    <a:pt x="36" y="29"/>
                    <a:pt x="38" y="29"/>
                    <a:pt x="41" y="30"/>
                  </a:cubicBezTo>
                  <a:cubicBezTo>
                    <a:pt x="42" y="31"/>
                    <a:pt x="46" y="34"/>
                    <a:pt x="48" y="32"/>
                  </a:cubicBezTo>
                  <a:cubicBezTo>
                    <a:pt x="50" y="31"/>
                    <a:pt x="48" y="29"/>
                    <a:pt x="52" y="29"/>
                  </a:cubicBezTo>
                  <a:cubicBezTo>
                    <a:pt x="54" y="29"/>
                    <a:pt x="56" y="31"/>
                    <a:pt x="58" y="32"/>
                  </a:cubicBezTo>
                  <a:cubicBezTo>
                    <a:pt x="60" y="29"/>
                    <a:pt x="59" y="26"/>
                    <a:pt x="61" y="24"/>
                  </a:cubicBezTo>
                  <a:cubicBezTo>
                    <a:pt x="62" y="24"/>
                    <a:pt x="63" y="24"/>
                    <a:pt x="65" y="24"/>
                  </a:cubicBezTo>
                  <a:cubicBezTo>
                    <a:pt x="65" y="21"/>
                    <a:pt x="64" y="17"/>
                    <a:pt x="63" y="13"/>
                  </a:cubicBezTo>
                  <a:cubicBezTo>
                    <a:pt x="63" y="12"/>
                    <a:pt x="59" y="6"/>
                    <a:pt x="60" y="5"/>
                  </a:cubicBezTo>
                  <a:cubicBezTo>
                    <a:pt x="62" y="0"/>
                    <a:pt x="69" y="17"/>
                    <a:pt x="70" y="18"/>
                  </a:cubicBezTo>
                  <a:cubicBezTo>
                    <a:pt x="74" y="26"/>
                    <a:pt x="78" y="31"/>
                    <a:pt x="84" y="37"/>
                  </a:cubicBezTo>
                  <a:cubicBezTo>
                    <a:pt x="85" y="38"/>
                    <a:pt x="87" y="40"/>
                    <a:pt x="88" y="40"/>
                  </a:cubicBezTo>
                  <a:cubicBezTo>
                    <a:pt x="90" y="40"/>
                    <a:pt x="90" y="38"/>
                    <a:pt x="92" y="36"/>
                  </a:cubicBezTo>
                  <a:cubicBezTo>
                    <a:pt x="96" y="39"/>
                    <a:pt x="97" y="47"/>
                    <a:pt x="102" y="41"/>
                  </a:cubicBezTo>
                  <a:cubicBezTo>
                    <a:pt x="104" y="42"/>
                    <a:pt x="108" y="44"/>
                    <a:pt x="109" y="43"/>
                  </a:cubicBezTo>
                  <a:cubicBezTo>
                    <a:pt x="112" y="41"/>
                    <a:pt x="111" y="35"/>
                    <a:pt x="112" y="32"/>
                  </a:cubicBezTo>
                  <a:cubicBezTo>
                    <a:pt x="113" y="34"/>
                    <a:pt x="114" y="37"/>
                    <a:pt x="115" y="39"/>
                  </a:cubicBezTo>
                  <a:cubicBezTo>
                    <a:pt x="115" y="41"/>
                    <a:pt x="117" y="45"/>
                    <a:pt x="117" y="47"/>
                  </a:cubicBezTo>
                  <a:cubicBezTo>
                    <a:pt x="116" y="51"/>
                    <a:pt x="110" y="51"/>
                    <a:pt x="107" y="51"/>
                  </a:cubicBezTo>
                  <a:cubicBezTo>
                    <a:pt x="102" y="51"/>
                    <a:pt x="97" y="51"/>
                    <a:pt x="92" y="52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6" name="Freeform 6292"/>
            <p:cNvSpPr>
              <a:spLocks noChangeArrowheads="1"/>
            </p:cNvSpPr>
            <p:nvPr/>
          </p:nvSpPr>
          <p:spPr bwMode="auto">
            <a:xfrm>
              <a:off x="968375" y="266700"/>
              <a:ext cx="100013" cy="69850"/>
            </a:xfrm>
            <a:custGeom>
              <a:avLst/>
              <a:gdLst>
                <a:gd name="T0" fmla="*/ 2147483647 w 77"/>
                <a:gd name="T1" fmla="*/ 2147483647 h 55"/>
                <a:gd name="T2" fmla="*/ 2147483647 w 77"/>
                <a:gd name="T3" fmla="*/ 2147483647 h 55"/>
                <a:gd name="T4" fmla="*/ 2147483647 w 77"/>
                <a:gd name="T5" fmla="*/ 2147483647 h 55"/>
                <a:gd name="T6" fmla="*/ 2147483647 w 77"/>
                <a:gd name="T7" fmla="*/ 2147483647 h 55"/>
                <a:gd name="T8" fmla="*/ 2147483647 w 77"/>
                <a:gd name="T9" fmla="*/ 2147483647 h 55"/>
                <a:gd name="T10" fmla="*/ 2147483647 w 77"/>
                <a:gd name="T11" fmla="*/ 2147483647 h 55"/>
                <a:gd name="T12" fmla="*/ 2147483647 w 77"/>
                <a:gd name="T13" fmla="*/ 2147483647 h 55"/>
                <a:gd name="T14" fmla="*/ 2147483647 w 77"/>
                <a:gd name="T15" fmla="*/ 2147483647 h 55"/>
                <a:gd name="T16" fmla="*/ 2147483647 w 77"/>
                <a:gd name="T17" fmla="*/ 2147483647 h 55"/>
                <a:gd name="T18" fmla="*/ 2147483647 w 77"/>
                <a:gd name="T19" fmla="*/ 2147483647 h 55"/>
                <a:gd name="T20" fmla="*/ 2147483647 w 77"/>
                <a:gd name="T21" fmla="*/ 2147483647 h 55"/>
                <a:gd name="T22" fmla="*/ 2147483647 w 77"/>
                <a:gd name="T23" fmla="*/ 2147483647 h 55"/>
                <a:gd name="T24" fmla="*/ 0 w 77"/>
                <a:gd name="T25" fmla="*/ 2147483647 h 55"/>
                <a:gd name="T26" fmla="*/ 2147483647 w 77"/>
                <a:gd name="T27" fmla="*/ 2147483647 h 55"/>
                <a:gd name="T28" fmla="*/ 2147483647 w 77"/>
                <a:gd name="T29" fmla="*/ 2147483647 h 55"/>
                <a:gd name="T30" fmla="*/ 2147483647 w 77"/>
                <a:gd name="T31" fmla="*/ 2147483647 h 55"/>
                <a:gd name="T32" fmla="*/ 2147483647 w 77"/>
                <a:gd name="T33" fmla="*/ 2147483647 h 55"/>
                <a:gd name="T34" fmla="*/ 2147483647 w 77"/>
                <a:gd name="T35" fmla="*/ 2147483647 h 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7"/>
                <a:gd name="T55" fmla="*/ 0 h 55"/>
                <a:gd name="T56" fmla="*/ 77 w 77"/>
                <a:gd name="T57" fmla="*/ 55 h 5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7" h="55">
                  <a:moveTo>
                    <a:pt x="41" y="55"/>
                  </a:moveTo>
                  <a:cubicBezTo>
                    <a:pt x="44" y="48"/>
                    <a:pt x="35" y="42"/>
                    <a:pt x="34" y="36"/>
                  </a:cubicBezTo>
                  <a:cubicBezTo>
                    <a:pt x="34" y="32"/>
                    <a:pt x="37" y="26"/>
                    <a:pt x="39" y="23"/>
                  </a:cubicBezTo>
                  <a:cubicBezTo>
                    <a:pt x="42" y="19"/>
                    <a:pt x="47" y="16"/>
                    <a:pt x="52" y="14"/>
                  </a:cubicBezTo>
                  <a:cubicBezTo>
                    <a:pt x="56" y="12"/>
                    <a:pt x="59" y="9"/>
                    <a:pt x="63" y="7"/>
                  </a:cubicBezTo>
                  <a:cubicBezTo>
                    <a:pt x="66" y="6"/>
                    <a:pt x="69" y="5"/>
                    <a:pt x="71" y="4"/>
                  </a:cubicBezTo>
                  <a:cubicBezTo>
                    <a:pt x="73" y="4"/>
                    <a:pt x="76" y="2"/>
                    <a:pt x="77" y="1"/>
                  </a:cubicBezTo>
                  <a:cubicBezTo>
                    <a:pt x="72" y="0"/>
                    <a:pt x="66" y="1"/>
                    <a:pt x="62" y="3"/>
                  </a:cubicBezTo>
                  <a:cubicBezTo>
                    <a:pt x="59" y="4"/>
                    <a:pt x="52" y="7"/>
                    <a:pt x="50" y="11"/>
                  </a:cubicBezTo>
                  <a:cubicBezTo>
                    <a:pt x="50" y="11"/>
                    <a:pt x="51" y="10"/>
                    <a:pt x="51" y="10"/>
                  </a:cubicBezTo>
                  <a:cubicBezTo>
                    <a:pt x="49" y="8"/>
                    <a:pt x="43" y="8"/>
                    <a:pt x="40" y="7"/>
                  </a:cubicBezTo>
                  <a:cubicBezTo>
                    <a:pt x="35" y="5"/>
                    <a:pt x="32" y="3"/>
                    <a:pt x="27" y="4"/>
                  </a:cubicBezTo>
                  <a:cubicBezTo>
                    <a:pt x="18" y="7"/>
                    <a:pt x="8" y="3"/>
                    <a:pt x="0" y="2"/>
                  </a:cubicBezTo>
                  <a:cubicBezTo>
                    <a:pt x="3" y="6"/>
                    <a:pt x="12" y="9"/>
                    <a:pt x="13" y="15"/>
                  </a:cubicBezTo>
                  <a:cubicBezTo>
                    <a:pt x="13" y="14"/>
                    <a:pt x="12" y="15"/>
                    <a:pt x="11" y="14"/>
                  </a:cubicBezTo>
                  <a:cubicBezTo>
                    <a:pt x="11" y="18"/>
                    <a:pt x="12" y="23"/>
                    <a:pt x="15" y="25"/>
                  </a:cubicBezTo>
                  <a:cubicBezTo>
                    <a:pt x="18" y="28"/>
                    <a:pt x="21" y="29"/>
                    <a:pt x="24" y="33"/>
                  </a:cubicBezTo>
                  <a:cubicBezTo>
                    <a:pt x="29" y="41"/>
                    <a:pt x="32" y="50"/>
                    <a:pt x="41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7" name="Freeform 6293"/>
            <p:cNvSpPr>
              <a:spLocks noChangeArrowheads="1"/>
            </p:cNvSpPr>
            <p:nvPr/>
          </p:nvSpPr>
          <p:spPr bwMode="auto">
            <a:xfrm>
              <a:off x="993775" y="66675"/>
              <a:ext cx="100013" cy="50800"/>
            </a:xfrm>
            <a:custGeom>
              <a:avLst/>
              <a:gdLst>
                <a:gd name="T0" fmla="*/ 2147483647 w 77"/>
                <a:gd name="T1" fmla="*/ 2147483647 h 39"/>
                <a:gd name="T2" fmla="*/ 2147483647 w 77"/>
                <a:gd name="T3" fmla="*/ 2147483647 h 39"/>
                <a:gd name="T4" fmla="*/ 2147483647 w 77"/>
                <a:gd name="T5" fmla="*/ 2147483647 h 39"/>
                <a:gd name="T6" fmla="*/ 2147483647 w 77"/>
                <a:gd name="T7" fmla="*/ 2147483647 h 39"/>
                <a:gd name="T8" fmla="*/ 2147483647 w 77"/>
                <a:gd name="T9" fmla="*/ 2147483647 h 39"/>
                <a:gd name="T10" fmla="*/ 2147483647 w 77"/>
                <a:gd name="T11" fmla="*/ 2147483647 h 39"/>
                <a:gd name="T12" fmla="*/ 0 w 77"/>
                <a:gd name="T13" fmla="*/ 2147483647 h 39"/>
                <a:gd name="T14" fmla="*/ 2147483647 w 77"/>
                <a:gd name="T15" fmla="*/ 2147483647 h 39"/>
                <a:gd name="T16" fmla="*/ 2147483647 w 77"/>
                <a:gd name="T17" fmla="*/ 2147483647 h 39"/>
                <a:gd name="T18" fmla="*/ 2147483647 w 77"/>
                <a:gd name="T19" fmla="*/ 2147483647 h 39"/>
                <a:gd name="T20" fmla="*/ 2147483647 w 77"/>
                <a:gd name="T21" fmla="*/ 2147483647 h 39"/>
                <a:gd name="T22" fmla="*/ 2147483647 w 77"/>
                <a:gd name="T23" fmla="*/ 2147483647 h 39"/>
                <a:gd name="T24" fmla="*/ 2147483647 w 77"/>
                <a:gd name="T25" fmla="*/ 2147483647 h 39"/>
                <a:gd name="T26" fmla="*/ 2147483647 w 77"/>
                <a:gd name="T27" fmla="*/ 2147483647 h 39"/>
                <a:gd name="T28" fmla="*/ 2147483647 w 77"/>
                <a:gd name="T29" fmla="*/ 2147483647 h 39"/>
                <a:gd name="T30" fmla="*/ 2147483647 w 77"/>
                <a:gd name="T31" fmla="*/ 2147483647 h 39"/>
                <a:gd name="T32" fmla="*/ 2147483647 w 77"/>
                <a:gd name="T33" fmla="*/ 2147483647 h 39"/>
                <a:gd name="T34" fmla="*/ 2147483647 w 77"/>
                <a:gd name="T35" fmla="*/ 2147483647 h 39"/>
                <a:gd name="T36" fmla="*/ 2147483647 w 77"/>
                <a:gd name="T37" fmla="*/ 2147483647 h 39"/>
                <a:gd name="T38" fmla="*/ 2147483647 w 77"/>
                <a:gd name="T39" fmla="*/ 2147483647 h 39"/>
                <a:gd name="T40" fmla="*/ 2147483647 w 77"/>
                <a:gd name="T41" fmla="*/ 2147483647 h 39"/>
                <a:gd name="T42" fmla="*/ 2147483647 w 77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"/>
                <a:gd name="T67" fmla="*/ 0 h 39"/>
                <a:gd name="T68" fmla="*/ 77 w 77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" h="39">
                  <a:moveTo>
                    <a:pt x="63" y="16"/>
                  </a:moveTo>
                  <a:cubicBezTo>
                    <a:pt x="61" y="16"/>
                    <a:pt x="58" y="18"/>
                    <a:pt x="56" y="18"/>
                  </a:cubicBezTo>
                  <a:cubicBezTo>
                    <a:pt x="55" y="17"/>
                    <a:pt x="54" y="16"/>
                    <a:pt x="52" y="16"/>
                  </a:cubicBezTo>
                  <a:cubicBezTo>
                    <a:pt x="47" y="15"/>
                    <a:pt x="43" y="15"/>
                    <a:pt x="38" y="12"/>
                  </a:cubicBezTo>
                  <a:cubicBezTo>
                    <a:pt x="34" y="9"/>
                    <a:pt x="31" y="5"/>
                    <a:pt x="26" y="3"/>
                  </a:cubicBezTo>
                  <a:cubicBezTo>
                    <a:pt x="19" y="0"/>
                    <a:pt x="14" y="6"/>
                    <a:pt x="8" y="8"/>
                  </a:cubicBezTo>
                  <a:cubicBezTo>
                    <a:pt x="6" y="8"/>
                    <a:pt x="1" y="9"/>
                    <a:pt x="0" y="12"/>
                  </a:cubicBezTo>
                  <a:cubicBezTo>
                    <a:pt x="0" y="13"/>
                    <a:pt x="3" y="16"/>
                    <a:pt x="4" y="16"/>
                  </a:cubicBezTo>
                  <a:cubicBezTo>
                    <a:pt x="8" y="16"/>
                    <a:pt x="11" y="12"/>
                    <a:pt x="14" y="11"/>
                  </a:cubicBezTo>
                  <a:cubicBezTo>
                    <a:pt x="18" y="10"/>
                    <a:pt x="23" y="11"/>
                    <a:pt x="26" y="12"/>
                  </a:cubicBezTo>
                  <a:cubicBezTo>
                    <a:pt x="38" y="18"/>
                    <a:pt x="27" y="30"/>
                    <a:pt x="23" y="37"/>
                  </a:cubicBezTo>
                  <a:cubicBezTo>
                    <a:pt x="26" y="38"/>
                    <a:pt x="33" y="28"/>
                    <a:pt x="35" y="26"/>
                  </a:cubicBezTo>
                  <a:cubicBezTo>
                    <a:pt x="35" y="27"/>
                    <a:pt x="36" y="28"/>
                    <a:pt x="36" y="29"/>
                  </a:cubicBezTo>
                  <a:cubicBezTo>
                    <a:pt x="36" y="29"/>
                    <a:pt x="43" y="24"/>
                    <a:pt x="43" y="24"/>
                  </a:cubicBezTo>
                  <a:cubicBezTo>
                    <a:pt x="47" y="23"/>
                    <a:pt x="51" y="25"/>
                    <a:pt x="55" y="24"/>
                  </a:cubicBezTo>
                  <a:cubicBezTo>
                    <a:pt x="58" y="24"/>
                    <a:pt x="62" y="23"/>
                    <a:pt x="64" y="25"/>
                  </a:cubicBezTo>
                  <a:cubicBezTo>
                    <a:pt x="65" y="26"/>
                    <a:pt x="64" y="28"/>
                    <a:pt x="65" y="28"/>
                  </a:cubicBezTo>
                  <a:cubicBezTo>
                    <a:pt x="67" y="28"/>
                    <a:pt x="67" y="26"/>
                    <a:pt x="68" y="25"/>
                  </a:cubicBezTo>
                  <a:cubicBezTo>
                    <a:pt x="74" y="23"/>
                    <a:pt x="66" y="37"/>
                    <a:pt x="65" y="39"/>
                  </a:cubicBezTo>
                  <a:cubicBezTo>
                    <a:pt x="71" y="39"/>
                    <a:pt x="76" y="31"/>
                    <a:pt x="77" y="26"/>
                  </a:cubicBezTo>
                  <a:cubicBezTo>
                    <a:pt x="77" y="22"/>
                    <a:pt x="76" y="20"/>
                    <a:pt x="74" y="18"/>
                  </a:cubicBezTo>
                  <a:cubicBezTo>
                    <a:pt x="70" y="13"/>
                    <a:pt x="68" y="15"/>
                    <a:pt x="63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8" name="Freeform 6294"/>
            <p:cNvSpPr>
              <a:spLocks noChangeArrowheads="1"/>
            </p:cNvSpPr>
            <p:nvPr/>
          </p:nvSpPr>
          <p:spPr bwMode="auto">
            <a:xfrm>
              <a:off x="858838" y="180975"/>
              <a:ext cx="50800" cy="157163"/>
            </a:xfrm>
            <a:custGeom>
              <a:avLst/>
              <a:gdLst>
                <a:gd name="T0" fmla="*/ 2147483647 w 40"/>
                <a:gd name="T1" fmla="*/ 2147483647 h 122"/>
                <a:gd name="T2" fmla="*/ 2147483647 w 40"/>
                <a:gd name="T3" fmla="*/ 2147483647 h 122"/>
                <a:gd name="T4" fmla="*/ 2147483647 w 40"/>
                <a:gd name="T5" fmla="*/ 2147483647 h 122"/>
                <a:gd name="T6" fmla="*/ 2147483647 w 40"/>
                <a:gd name="T7" fmla="*/ 2147483647 h 122"/>
                <a:gd name="T8" fmla="*/ 2147483647 w 40"/>
                <a:gd name="T9" fmla="*/ 2147483647 h 122"/>
                <a:gd name="T10" fmla="*/ 2147483647 w 40"/>
                <a:gd name="T11" fmla="*/ 0 h 122"/>
                <a:gd name="T12" fmla="*/ 2147483647 w 40"/>
                <a:gd name="T13" fmla="*/ 2147483647 h 122"/>
                <a:gd name="T14" fmla="*/ 2147483647 w 40"/>
                <a:gd name="T15" fmla="*/ 2147483647 h 122"/>
                <a:gd name="T16" fmla="*/ 2147483647 w 40"/>
                <a:gd name="T17" fmla="*/ 2147483647 h 122"/>
                <a:gd name="T18" fmla="*/ 2147483647 w 40"/>
                <a:gd name="T19" fmla="*/ 2147483647 h 122"/>
                <a:gd name="T20" fmla="*/ 2147483647 w 40"/>
                <a:gd name="T21" fmla="*/ 2147483647 h 122"/>
                <a:gd name="T22" fmla="*/ 0 w 40"/>
                <a:gd name="T23" fmla="*/ 2147483647 h 122"/>
                <a:gd name="T24" fmla="*/ 2147483647 w 40"/>
                <a:gd name="T25" fmla="*/ 2147483647 h 122"/>
                <a:gd name="T26" fmla="*/ 2147483647 w 40"/>
                <a:gd name="T27" fmla="*/ 2147483647 h 122"/>
                <a:gd name="T28" fmla="*/ 2147483647 w 40"/>
                <a:gd name="T29" fmla="*/ 2147483647 h 122"/>
                <a:gd name="T30" fmla="*/ 2147483647 w 40"/>
                <a:gd name="T31" fmla="*/ 2147483647 h 122"/>
                <a:gd name="T32" fmla="*/ 2147483647 w 40"/>
                <a:gd name="T33" fmla="*/ 2147483647 h 122"/>
                <a:gd name="T34" fmla="*/ 2147483647 w 40"/>
                <a:gd name="T35" fmla="*/ 2147483647 h 122"/>
                <a:gd name="T36" fmla="*/ 2147483647 w 40"/>
                <a:gd name="T37" fmla="*/ 2147483647 h 122"/>
                <a:gd name="T38" fmla="*/ 2147483647 w 40"/>
                <a:gd name="T39" fmla="*/ 2147483647 h 122"/>
                <a:gd name="T40" fmla="*/ 2147483647 w 40"/>
                <a:gd name="T41" fmla="*/ 2147483647 h 122"/>
                <a:gd name="T42" fmla="*/ 2147483647 w 40"/>
                <a:gd name="T43" fmla="*/ 2147483647 h 122"/>
                <a:gd name="T44" fmla="*/ 2147483647 w 40"/>
                <a:gd name="T45" fmla="*/ 2147483647 h 122"/>
                <a:gd name="T46" fmla="*/ 2147483647 w 40"/>
                <a:gd name="T47" fmla="*/ 2147483647 h 122"/>
                <a:gd name="T48" fmla="*/ 2147483647 w 40"/>
                <a:gd name="T49" fmla="*/ 2147483647 h 122"/>
                <a:gd name="T50" fmla="*/ 2147483647 w 40"/>
                <a:gd name="T51" fmla="*/ 2147483647 h 122"/>
                <a:gd name="T52" fmla="*/ 2147483647 w 40"/>
                <a:gd name="T53" fmla="*/ 2147483647 h 122"/>
                <a:gd name="T54" fmla="*/ 2147483647 w 40"/>
                <a:gd name="T55" fmla="*/ 2147483647 h 122"/>
                <a:gd name="T56" fmla="*/ 2147483647 w 40"/>
                <a:gd name="T57" fmla="*/ 2147483647 h 122"/>
                <a:gd name="T58" fmla="*/ 2147483647 w 40"/>
                <a:gd name="T59" fmla="*/ 2147483647 h 1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22"/>
                <a:gd name="T92" fmla="*/ 40 w 40"/>
                <a:gd name="T93" fmla="*/ 122 h 1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22">
                  <a:moveTo>
                    <a:pt x="27" y="101"/>
                  </a:moveTo>
                  <a:cubicBezTo>
                    <a:pt x="27" y="94"/>
                    <a:pt x="24" y="88"/>
                    <a:pt x="23" y="81"/>
                  </a:cubicBezTo>
                  <a:cubicBezTo>
                    <a:pt x="22" y="74"/>
                    <a:pt x="25" y="69"/>
                    <a:pt x="27" y="63"/>
                  </a:cubicBezTo>
                  <a:cubicBezTo>
                    <a:pt x="29" y="56"/>
                    <a:pt x="31" y="49"/>
                    <a:pt x="33" y="43"/>
                  </a:cubicBezTo>
                  <a:cubicBezTo>
                    <a:pt x="36" y="36"/>
                    <a:pt x="37" y="28"/>
                    <a:pt x="38" y="21"/>
                  </a:cubicBezTo>
                  <a:cubicBezTo>
                    <a:pt x="38" y="17"/>
                    <a:pt x="40" y="4"/>
                    <a:pt x="37" y="0"/>
                  </a:cubicBezTo>
                  <a:cubicBezTo>
                    <a:pt x="36" y="0"/>
                    <a:pt x="34" y="6"/>
                    <a:pt x="34" y="7"/>
                  </a:cubicBezTo>
                  <a:cubicBezTo>
                    <a:pt x="33" y="10"/>
                    <a:pt x="32" y="11"/>
                    <a:pt x="30" y="13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3" y="23"/>
                    <a:pt x="21" y="23"/>
                    <a:pt x="18" y="25"/>
                  </a:cubicBezTo>
                  <a:cubicBezTo>
                    <a:pt x="14" y="26"/>
                    <a:pt x="11" y="29"/>
                    <a:pt x="7" y="32"/>
                  </a:cubicBezTo>
                  <a:cubicBezTo>
                    <a:pt x="5" y="33"/>
                    <a:pt x="2" y="35"/>
                    <a:pt x="0" y="37"/>
                  </a:cubicBezTo>
                  <a:cubicBezTo>
                    <a:pt x="5" y="39"/>
                    <a:pt x="10" y="38"/>
                    <a:pt x="14" y="41"/>
                  </a:cubicBezTo>
                  <a:cubicBezTo>
                    <a:pt x="13" y="43"/>
                    <a:pt x="11" y="42"/>
                    <a:pt x="10" y="44"/>
                  </a:cubicBezTo>
                  <a:cubicBezTo>
                    <a:pt x="8" y="46"/>
                    <a:pt x="11" y="47"/>
                    <a:pt x="13" y="48"/>
                  </a:cubicBezTo>
                  <a:cubicBezTo>
                    <a:pt x="14" y="49"/>
                    <a:pt x="16" y="50"/>
                    <a:pt x="17" y="52"/>
                  </a:cubicBezTo>
                  <a:cubicBezTo>
                    <a:pt x="18" y="55"/>
                    <a:pt x="17" y="54"/>
                    <a:pt x="15" y="55"/>
                  </a:cubicBezTo>
                  <a:cubicBezTo>
                    <a:pt x="13" y="56"/>
                    <a:pt x="12" y="54"/>
                    <a:pt x="12" y="57"/>
                  </a:cubicBezTo>
                  <a:cubicBezTo>
                    <a:pt x="13" y="59"/>
                    <a:pt x="16" y="60"/>
                    <a:pt x="14" y="62"/>
                  </a:cubicBezTo>
                  <a:cubicBezTo>
                    <a:pt x="13" y="65"/>
                    <a:pt x="8" y="64"/>
                    <a:pt x="7" y="68"/>
                  </a:cubicBezTo>
                  <a:cubicBezTo>
                    <a:pt x="5" y="74"/>
                    <a:pt x="11" y="80"/>
                    <a:pt x="13" y="84"/>
                  </a:cubicBezTo>
                  <a:cubicBezTo>
                    <a:pt x="15" y="90"/>
                    <a:pt x="5" y="95"/>
                    <a:pt x="10" y="99"/>
                  </a:cubicBezTo>
                  <a:cubicBezTo>
                    <a:pt x="9" y="101"/>
                    <a:pt x="6" y="101"/>
                    <a:pt x="6" y="103"/>
                  </a:cubicBezTo>
                  <a:cubicBezTo>
                    <a:pt x="5" y="106"/>
                    <a:pt x="7" y="108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2"/>
                    <a:pt x="3" y="111"/>
                    <a:pt x="2" y="112"/>
                  </a:cubicBezTo>
                  <a:cubicBezTo>
                    <a:pt x="3" y="111"/>
                    <a:pt x="12" y="115"/>
                    <a:pt x="14" y="115"/>
                  </a:cubicBezTo>
                  <a:cubicBezTo>
                    <a:pt x="16" y="116"/>
                    <a:pt x="18" y="117"/>
                    <a:pt x="20" y="118"/>
                  </a:cubicBezTo>
                  <a:cubicBezTo>
                    <a:pt x="21" y="119"/>
                    <a:pt x="22" y="121"/>
                    <a:pt x="24" y="121"/>
                  </a:cubicBezTo>
                  <a:cubicBezTo>
                    <a:pt x="32" y="122"/>
                    <a:pt x="27" y="105"/>
                    <a:pt x="27" y="101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69" name="Freeform 6295"/>
            <p:cNvSpPr>
              <a:spLocks noChangeArrowheads="1"/>
            </p:cNvSpPr>
            <p:nvPr/>
          </p:nvSpPr>
          <p:spPr bwMode="auto">
            <a:xfrm>
              <a:off x="774700" y="153988"/>
              <a:ext cx="100013" cy="8572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2147483647 w 76"/>
                <a:gd name="T29" fmla="*/ 2147483647 h 66"/>
                <a:gd name="T30" fmla="*/ 2147483647 w 76"/>
                <a:gd name="T31" fmla="*/ 2147483647 h 66"/>
                <a:gd name="T32" fmla="*/ 2147483647 w 76"/>
                <a:gd name="T33" fmla="*/ 2147483647 h 66"/>
                <a:gd name="T34" fmla="*/ 2147483647 w 76"/>
                <a:gd name="T35" fmla="*/ 2147483647 h 66"/>
                <a:gd name="T36" fmla="*/ 2147483647 w 76"/>
                <a:gd name="T37" fmla="*/ 2147483647 h 66"/>
                <a:gd name="T38" fmla="*/ 2147483647 w 76"/>
                <a:gd name="T39" fmla="*/ 2147483647 h 66"/>
                <a:gd name="T40" fmla="*/ 2147483647 w 76"/>
                <a:gd name="T41" fmla="*/ 2147483647 h 66"/>
                <a:gd name="T42" fmla="*/ 2147483647 w 76"/>
                <a:gd name="T43" fmla="*/ 2147483647 h 66"/>
                <a:gd name="T44" fmla="*/ 2147483647 w 76"/>
                <a:gd name="T45" fmla="*/ 2147483647 h 66"/>
                <a:gd name="T46" fmla="*/ 2147483647 w 76"/>
                <a:gd name="T47" fmla="*/ 2147483647 h 66"/>
                <a:gd name="T48" fmla="*/ 2147483647 w 76"/>
                <a:gd name="T49" fmla="*/ 2147483647 h 66"/>
                <a:gd name="T50" fmla="*/ 2147483647 w 76"/>
                <a:gd name="T51" fmla="*/ 2147483647 h 66"/>
                <a:gd name="T52" fmla="*/ 2147483647 w 76"/>
                <a:gd name="T53" fmla="*/ 2147483647 h 66"/>
                <a:gd name="T54" fmla="*/ 2147483647 w 76"/>
                <a:gd name="T55" fmla="*/ 2147483647 h 66"/>
                <a:gd name="T56" fmla="*/ 2147483647 w 76"/>
                <a:gd name="T57" fmla="*/ 2147483647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"/>
                <a:gd name="T88" fmla="*/ 0 h 66"/>
                <a:gd name="T89" fmla="*/ 76 w 7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" h="66">
                  <a:moveTo>
                    <a:pt x="40" y="18"/>
                  </a:moveTo>
                  <a:cubicBezTo>
                    <a:pt x="43" y="17"/>
                    <a:pt x="48" y="17"/>
                    <a:pt x="51" y="15"/>
                  </a:cubicBezTo>
                  <a:cubicBezTo>
                    <a:pt x="49" y="14"/>
                    <a:pt x="47" y="14"/>
                    <a:pt x="45" y="14"/>
                  </a:cubicBezTo>
                  <a:cubicBezTo>
                    <a:pt x="47" y="10"/>
                    <a:pt x="54" y="9"/>
                    <a:pt x="59" y="8"/>
                  </a:cubicBezTo>
                  <a:cubicBezTo>
                    <a:pt x="64" y="7"/>
                    <a:pt x="70" y="6"/>
                    <a:pt x="76" y="5"/>
                  </a:cubicBezTo>
                  <a:cubicBezTo>
                    <a:pt x="73" y="3"/>
                    <a:pt x="67" y="2"/>
                    <a:pt x="63" y="1"/>
                  </a:cubicBezTo>
                  <a:cubicBezTo>
                    <a:pt x="59" y="0"/>
                    <a:pt x="55" y="2"/>
                    <a:pt x="51" y="2"/>
                  </a:cubicBezTo>
                  <a:cubicBezTo>
                    <a:pt x="48" y="3"/>
                    <a:pt x="44" y="3"/>
                    <a:pt x="41" y="4"/>
                  </a:cubicBezTo>
                  <a:cubicBezTo>
                    <a:pt x="39" y="4"/>
                    <a:pt x="22" y="9"/>
                    <a:pt x="22" y="9"/>
                  </a:cubicBezTo>
                  <a:cubicBezTo>
                    <a:pt x="24" y="13"/>
                    <a:pt x="13" y="14"/>
                    <a:pt x="12" y="18"/>
                  </a:cubicBezTo>
                  <a:cubicBezTo>
                    <a:pt x="11" y="21"/>
                    <a:pt x="14" y="24"/>
                    <a:pt x="11" y="26"/>
                  </a:cubicBezTo>
                  <a:cubicBezTo>
                    <a:pt x="9" y="29"/>
                    <a:pt x="6" y="27"/>
                    <a:pt x="4" y="30"/>
                  </a:cubicBezTo>
                  <a:cubicBezTo>
                    <a:pt x="0" y="35"/>
                    <a:pt x="4" y="45"/>
                    <a:pt x="5" y="50"/>
                  </a:cubicBezTo>
                  <a:cubicBezTo>
                    <a:pt x="5" y="55"/>
                    <a:pt x="7" y="62"/>
                    <a:pt x="6" y="66"/>
                  </a:cubicBezTo>
                  <a:cubicBezTo>
                    <a:pt x="7" y="63"/>
                    <a:pt x="8" y="63"/>
                    <a:pt x="10" y="60"/>
                  </a:cubicBezTo>
                  <a:cubicBezTo>
                    <a:pt x="12" y="58"/>
                    <a:pt x="12" y="56"/>
                    <a:pt x="12" y="53"/>
                  </a:cubicBezTo>
                  <a:cubicBezTo>
                    <a:pt x="12" y="52"/>
                    <a:pt x="11" y="51"/>
                    <a:pt x="12" y="50"/>
                  </a:cubicBezTo>
                  <a:cubicBezTo>
                    <a:pt x="12" y="49"/>
                    <a:pt x="14" y="49"/>
                    <a:pt x="14" y="49"/>
                  </a:cubicBezTo>
                  <a:cubicBezTo>
                    <a:pt x="15" y="46"/>
                    <a:pt x="13" y="45"/>
                    <a:pt x="15" y="43"/>
                  </a:cubicBezTo>
                  <a:cubicBezTo>
                    <a:pt x="16" y="41"/>
                    <a:pt x="18" y="42"/>
                    <a:pt x="20" y="42"/>
                  </a:cubicBezTo>
                  <a:cubicBezTo>
                    <a:pt x="20" y="40"/>
                    <a:pt x="18" y="39"/>
                    <a:pt x="17" y="38"/>
                  </a:cubicBezTo>
                  <a:cubicBezTo>
                    <a:pt x="19" y="37"/>
                    <a:pt x="22" y="37"/>
                    <a:pt x="24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9" y="33"/>
                    <a:pt x="36" y="40"/>
                    <a:pt x="41" y="37"/>
                  </a:cubicBezTo>
                  <a:cubicBezTo>
                    <a:pt x="37" y="34"/>
                    <a:pt x="20" y="32"/>
                    <a:pt x="23" y="24"/>
                  </a:cubicBezTo>
                  <a:cubicBezTo>
                    <a:pt x="24" y="22"/>
                    <a:pt x="27" y="22"/>
                    <a:pt x="29" y="21"/>
                  </a:cubicBezTo>
                  <a:cubicBezTo>
                    <a:pt x="32" y="19"/>
                    <a:pt x="36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0" name="Freeform 6296"/>
            <p:cNvSpPr>
              <a:spLocks noChangeArrowheads="1"/>
            </p:cNvSpPr>
            <p:nvPr/>
          </p:nvSpPr>
          <p:spPr bwMode="auto">
            <a:xfrm>
              <a:off x="1111250" y="92075"/>
              <a:ext cx="122238" cy="177800"/>
            </a:xfrm>
            <a:custGeom>
              <a:avLst/>
              <a:gdLst>
                <a:gd name="T0" fmla="*/ 2147483647 w 95"/>
                <a:gd name="T1" fmla="*/ 2147483647 h 137"/>
                <a:gd name="T2" fmla="*/ 2147483647 w 95"/>
                <a:gd name="T3" fmla="*/ 2147483647 h 137"/>
                <a:gd name="T4" fmla="*/ 2147483647 w 95"/>
                <a:gd name="T5" fmla="*/ 2147483647 h 137"/>
                <a:gd name="T6" fmla="*/ 2147483647 w 95"/>
                <a:gd name="T7" fmla="*/ 2147483647 h 137"/>
                <a:gd name="T8" fmla="*/ 2147483647 w 95"/>
                <a:gd name="T9" fmla="*/ 2147483647 h 137"/>
                <a:gd name="T10" fmla="*/ 2147483647 w 95"/>
                <a:gd name="T11" fmla="*/ 2147483647 h 137"/>
                <a:gd name="T12" fmla="*/ 2147483647 w 95"/>
                <a:gd name="T13" fmla="*/ 2147483647 h 137"/>
                <a:gd name="T14" fmla="*/ 2147483647 w 95"/>
                <a:gd name="T15" fmla="*/ 2147483647 h 137"/>
                <a:gd name="T16" fmla="*/ 2147483647 w 95"/>
                <a:gd name="T17" fmla="*/ 2147483647 h 137"/>
                <a:gd name="T18" fmla="*/ 2147483647 w 95"/>
                <a:gd name="T19" fmla="*/ 2147483647 h 137"/>
                <a:gd name="T20" fmla="*/ 2147483647 w 95"/>
                <a:gd name="T21" fmla="*/ 2147483647 h 137"/>
                <a:gd name="T22" fmla="*/ 2147483647 w 95"/>
                <a:gd name="T23" fmla="*/ 2147483647 h 137"/>
                <a:gd name="T24" fmla="*/ 0 w 95"/>
                <a:gd name="T25" fmla="*/ 2147483647 h 137"/>
                <a:gd name="T26" fmla="*/ 2147483647 w 95"/>
                <a:gd name="T27" fmla="*/ 2147483647 h 137"/>
                <a:gd name="T28" fmla="*/ 2147483647 w 95"/>
                <a:gd name="T29" fmla="*/ 2147483647 h 137"/>
                <a:gd name="T30" fmla="*/ 2147483647 w 95"/>
                <a:gd name="T31" fmla="*/ 2147483647 h 137"/>
                <a:gd name="T32" fmla="*/ 2147483647 w 95"/>
                <a:gd name="T33" fmla="*/ 2147483647 h 137"/>
                <a:gd name="T34" fmla="*/ 2147483647 w 95"/>
                <a:gd name="T35" fmla="*/ 2147483647 h 137"/>
                <a:gd name="T36" fmla="*/ 2147483647 w 95"/>
                <a:gd name="T37" fmla="*/ 2147483647 h 137"/>
                <a:gd name="T38" fmla="*/ 2147483647 w 95"/>
                <a:gd name="T39" fmla="*/ 2147483647 h 137"/>
                <a:gd name="T40" fmla="*/ 2147483647 w 95"/>
                <a:gd name="T41" fmla="*/ 2147483647 h 137"/>
                <a:gd name="T42" fmla="*/ 2147483647 w 95"/>
                <a:gd name="T43" fmla="*/ 2147483647 h 137"/>
                <a:gd name="T44" fmla="*/ 2147483647 w 95"/>
                <a:gd name="T45" fmla="*/ 2147483647 h 137"/>
                <a:gd name="T46" fmla="*/ 2147483647 w 95"/>
                <a:gd name="T47" fmla="*/ 2147483647 h 1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137"/>
                <a:gd name="T74" fmla="*/ 95 w 95"/>
                <a:gd name="T75" fmla="*/ 137 h 13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137">
                  <a:moveTo>
                    <a:pt x="83" y="108"/>
                  </a:moveTo>
                  <a:cubicBezTo>
                    <a:pt x="79" y="99"/>
                    <a:pt x="81" y="94"/>
                    <a:pt x="81" y="84"/>
                  </a:cubicBezTo>
                  <a:cubicBezTo>
                    <a:pt x="81" y="73"/>
                    <a:pt x="77" y="66"/>
                    <a:pt x="68" y="60"/>
                  </a:cubicBezTo>
                  <a:cubicBezTo>
                    <a:pt x="61" y="55"/>
                    <a:pt x="52" y="47"/>
                    <a:pt x="47" y="40"/>
                  </a:cubicBezTo>
                  <a:cubicBezTo>
                    <a:pt x="45" y="37"/>
                    <a:pt x="45" y="34"/>
                    <a:pt x="43" y="31"/>
                  </a:cubicBezTo>
                  <a:cubicBezTo>
                    <a:pt x="41" y="28"/>
                    <a:pt x="39" y="26"/>
                    <a:pt x="38" y="23"/>
                  </a:cubicBezTo>
                  <a:cubicBezTo>
                    <a:pt x="37" y="19"/>
                    <a:pt x="37" y="15"/>
                    <a:pt x="36" y="12"/>
                  </a:cubicBezTo>
                  <a:cubicBezTo>
                    <a:pt x="36" y="10"/>
                    <a:pt x="36" y="7"/>
                    <a:pt x="34" y="6"/>
                  </a:cubicBezTo>
                  <a:cubicBezTo>
                    <a:pt x="31" y="6"/>
                    <a:pt x="29" y="10"/>
                    <a:pt x="28" y="12"/>
                  </a:cubicBezTo>
                  <a:cubicBezTo>
                    <a:pt x="27" y="10"/>
                    <a:pt x="26" y="8"/>
                    <a:pt x="25" y="6"/>
                  </a:cubicBezTo>
                  <a:cubicBezTo>
                    <a:pt x="23" y="4"/>
                    <a:pt x="21" y="2"/>
                    <a:pt x="19" y="1"/>
                  </a:cubicBezTo>
                  <a:cubicBezTo>
                    <a:pt x="15" y="0"/>
                    <a:pt x="8" y="5"/>
                    <a:pt x="14" y="7"/>
                  </a:cubicBezTo>
                  <a:cubicBezTo>
                    <a:pt x="12" y="11"/>
                    <a:pt x="3" y="9"/>
                    <a:pt x="0" y="7"/>
                  </a:cubicBezTo>
                  <a:cubicBezTo>
                    <a:pt x="2" y="13"/>
                    <a:pt x="10" y="17"/>
                    <a:pt x="14" y="20"/>
                  </a:cubicBezTo>
                  <a:cubicBezTo>
                    <a:pt x="18" y="23"/>
                    <a:pt x="16" y="28"/>
                    <a:pt x="15" y="32"/>
                  </a:cubicBezTo>
                  <a:cubicBezTo>
                    <a:pt x="17" y="33"/>
                    <a:pt x="20" y="31"/>
                    <a:pt x="21" y="32"/>
                  </a:cubicBezTo>
                  <a:cubicBezTo>
                    <a:pt x="24" y="33"/>
                    <a:pt x="24" y="35"/>
                    <a:pt x="27" y="35"/>
                  </a:cubicBezTo>
                  <a:cubicBezTo>
                    <a:pt x="31" y="36"/>
                    <a:pt x="35" y="36"/>
                    <a:pt x="39" y="39"/>
                  </a:cubicBezTo>
                  <a:cubicBezTo>
                    <a:pt x="47" y="46"/>
                    <a:pt x="49" y="58"/>
                    <a:pt x="56" y="65"/>
                  </a:cubicBezTo>
                  <a:cubicBezTo>
                    <a:pt x="66" y="75"/>
                    <a:pt x="77" y="81"/>
                    <a:pt x="77" y="97"/>
                  </a:cubicBezTo>
                  <a:cubicBezTo>
                    <a:pt x="77" y="103"/>
                    <a:pt x="75" y="107"/>
                    <a:pt x="77" y="112"/>
                  </a:cubicBezTo>
                  <a:cubicBezTo>
                    <a:pt x="78" y="116"/>
                    <a:pt x="81" y="119"/>
                    <a:pt x="82" y="123"/>
                  </a:cubicBezTo>
                  <a:cubicBezTo>
                    <a:pt x="84" y="127"/>
                    <a:pt x="84" y="133"/>
                    <a:pt x="85" y="137"/>
                  </a:cubicBezTo>
                  <a:cubicBezTo>
                    <a:pt x="95" y="129"/>
                    <a:pt x="87" y="118"/>
                    <a:pt x="83" y="10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271" name="Freeform 6298"/>
            <p:cNvSpPr>
              <a:spLocks noChangeArrowheads="1"/>
            </p:cNvSpPr>
            <p:nvPr/>
          </p:nvSpPr>
          <p:spPr bwMode="auto">
            <a:xfrm>
              <a:off x="809625" y="358775"/>
              <a:ext cx="179388" cy="128588"/>
            </a:xfrm>
            <a:custGeom>
              <a:avLst/>
              <a:gdLst>
                <a:gd name="T0" fmla="*/ 2147483647 w 138"/>
                <a:gd name="T1" fmla="*/ 2147483647 h 100"/>
                <a:gd name="T2" fmla="*/ 2147483647 w 138"/>
                <a:gd name="T3" fmla="*/ 2147483647 h 100"/>
                <a:gd name="T4" fmla="*/ 2147483647 w 138"/>
                <a:gd name="T5" fmla="*/ 2147483647 h 100"/>
                <a:gd name="T6" fmla="*/ 2147483647 w 138"/>
                <a:gd name="T7" fmla="*/ 2147483647 h 100"/>
                <a:gd name="T8" fmla="*/ 2147483647 w 138"/>
                <a:gd name="T9" fmla="*/ 2147483647 h 100"/>
                <a:gd name="T10" fmla="*/ 2147483647 w 138"/>
                <a:gd name="T11" fmla="*/ 2147483647 h 100"/>
                <a:gd name="T12" fmla="*/ 2147483647 w 138"/>
                <a:gd name="T13" fmla="*/ 2147483647 h 100"/>
                <a:gd name="T14" fmla="*/ 2147483647 w 138"/>
                <a:gd name="T15" fmla="*/ 2147483647 h 100"/>
                <a:gd name="T16" fmla="*/ 2147483647 w 138"/>
                <a:gd name="T17" fmla="*/ 2147483647 h 100"/>
                <a:gd name="T18" fmla="*/ 2147483647 w 138"/>
                <a:gd name="T19" fmla="*/ 2147483647 h 100"/>
                <a:gd name="T20" fmla="*/ 2147483647 w 138"/>
                <a:gd name="T21" fmla="*/ 2147483647 h 100"/>
                <a:gd name="T22" fmla="*/ 2147483647 w 138"/>
                <a:gd name="T23" fmla="*/ 2147483647 h 100"/>
                <a:gd name="T24" fmla="*/ 2147483647 w 138"/>
                <a:gd name="T25" fmla="*/ 2147483647 h 100"/>
                <a:gd name="T26" fmla="*/ 2147483647 w 138"/>
                <a:gd name="T27" fmla="*/ 2147483647 h 100"/>
                <a:gd name="T28" fmla="*/ 2147483647 w 138"/>
                <a:gd name="T29" fmla="*/ 2147483647 h 100"/>
                <a:gd name="T30" fmla="*/ 2147483647 w 138"/>
                <a:gd name="T31" fmla="*/ 2147483647 h 100"/>
                <a:gd name="T32" fmla="*/ 2147483647 w 138"/>
                <a:gd name="T33" fmla="*/ 2147483647 h 100"/>
                <a:gd name="T34" fmla="*/ 2147483647 w 138"/>
                <a:gd name="T35" fmla="*/ 2147483647 h 100"/>
                <a:gd name="T36" fmla="*/ 2147483647 w 138"/>
                <a:gd name="T37" fmla="*/ 2147483647 h 100"/>
                <a:gd name="T38" fmla="*/ 2147483647 w 138"/>
                <a:gd name="T39" fmla="*/ 2147483647 h 100"/>
                <a:gd name="T40" fmla="*/ 2147483647 w 138"/>
                <a:gd name="T41" fmla="*/ 2147483647 h 100"/>
                <a:gd name="T42" fmla="*/ 2147483647 w 138"/>
                <a:gd name="T43" fmla="*/ 2147483647 h 100"/>
                <a:gd name="T44" fmla="*/ 2147483647 w 138"/>
                <a:gd name="T45" fmla="*/ 2147483647 h 100"/>
                <a:gd name="T46" fmla="*/ 2147483647 w 138"/>
                <a:gd name="T47" fmla="*/ 2147483647 h 100"/>
                <a:gd name="T48" fmla="*/ 2147483647 w 138"/>
                <a:gd name="T49" fmla="*/ 2147483647 h 100"/>
                <a:gd name="T50" fmla="*/ 2147483647 w 138"/>
                <a:gd name="T51" fmla="*/ 2147483647 h 100"/>
                <a:gd name="T52" fmla="*/ 2147483647 w 138"/>
                <a:gd name="T53" fmla="*/ 2147483647 h 100"/>
                <a:gd name="T54" fmla="*/ 2147483647 w 138"/>
                <a:gd name="T55" fmla="*/ 2147483647 h 100"/>
                <a:gd name="T56" fmla="*/ 2147483647 w 138"/>
                <a:gd name="T57" fmla="*/ 2147483647 h 100"/>
                <a:gd name="T58" fmla="*/ 2147483647 w 138"/>
                <a:gd name="T59" fmla="*/ 2147483647 h 100"/>
                <a:gd name="T60" fmla="*/ 2147483647 w 138"/>
                <a:gd name="T61" fmla="*/ 2147483647 h 100"/>
                <a:gd name="T62" fmla="*/ 2147483647 w 138"/>
                <a:gd name="T63" fmla="*/ 2147483647 h 100"/>
                <a:gd name="T64" fmla="*/ 2147483647 w 138"/>
                <a:gd name="T65" fmla="*/ 2147483647 h 100"/>
                <a:gd name="T66" fmla="*/ 2147483647 w 138"/>
                <a:gd name="T67" fmla="*/ 2147483647 h 100"/>
                <a:gd name="T68" fmla="*/ 2147483647 w 138"/>
                <a:gd name="T69" fmla="*/ 2147483647 h 100"/>
                <a:gd name="T70" fmla="*/ 2147483647 w 138"/>
                <a:gd name="T71" fmla="*/ 2147483647 h 100"/>
                <a:gd name="T72" fmla="*/ 2147483647 w 138"/>
                <a:gd name="T73" fmla="*/ 2147483647 h 100"/>
                <a:gd name="T74" fmla="*/ 2147483647 w 138"/>
                <a:gd name="T75" fmla="*/ 2147483647 h 100"/>
                <a:gd name="T76" fmla="*/ 2147483647 w 138"/>
                <a:gd name="T77" fmla="*/ 2147483647 h 100"/>
                <a:gd name="T78" fmla="*/ 2147483647 w 138"/>
                <a:gd name="T79" fmla="*/ 2147483647 h 100"/>
                <a:gd name="T80" fmla="*/ 2147483647 w 138"/>
                <a:gd name="T81" fmla="*/ 2147483647 h 100"/>
                <a:gd name="T82" fmla="*/ 2147483647 w 138"/>
                <a:gd name="T83" fmla="*/ 2147483647 h 100"/>
                <a:gd name="T84" fmla="*/ 2147483647 w 138"/>
                <a:gd name="T85" fmla="*/ 2147483647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8"/>
                <a:gd name="T130" fmla="*/ 0 h 100"/>
                <a:gd name="T131" fmla="*/ 138 w 138"/>
                <a:gd name="T132" fmla="*/ 100 h 1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8" h="100">
                  <a:moveTo>
                    <a:pt x="110" y="98"/>
                  </a:moveTo>
                  <a:cubicBezTo>
                    <a:pt x="98" y="99"/>
                    <a:pt x="90" y="100"/>
                    <a:pt x="78" y="99"/>
                  </a:cubicBezTo>
                  <a:cubicBezTo>
                    <a:pt x="72" y="98"/>
                    <a:pt x="66" y="100"/>
                    <a:pt x="61" y="98"/>
                  </a:cubicBezTo>
                  <a:cubicBezTo>
                    <a:pt x="56" y="96"/>
                    <a:pt x="55" y="89"/>
                    <a:pt x="51" y="85"/>
                  </a:cubicBezTo>
                  <a:cubicBezTo>
                    <a:pt x="47" y="82"/>
                    <a:pt x="40" y="81"/>
                    <a:pt x="36" y="78"/>
                  </a:cubicBezTo>
                  <a:cubicBezTo>
                    <a:pt x="30" y="76"/>
                    <a:pt x="29" y="72"/>
                    <a:pt x="25" y="68"/>
                  </a:cubicBezTo>
                  <a:cubicBezTo>
                    <a:pt x="22" y="65"/>
                    <a:pt x="19" y="63"/>
                    <a:pt x="15" y="62"/>
                  </a:cubicBezTo>
                  <a:cubicBezTo>
                    <a:pt x="18" y="62"/>
                    <a:pt x="16" y="52"/>
                    <a:pt x="16" y="51"/>
                  </a:cubicBezTo>
                  <a:cubicBezTo>
                    <a:pt x="14" y="47"/>
                    <a:pt x="11" y="44"/>
                    <a:pt x="9" y="41"/>
                  </a:cubicBezTo>
                  <a:cubicBezTo>
                    <a:pt x="4" y="35"/>
                    <a:pt x="0" y="21"/>
                    <a:pt x="3" y="14"/>
                  </a:cubicBezTo>
                  <a:cubicBezTo>
                    <a:pt x="3" y="11"/>
                    <a:pt x="5" y="11"/>
                    <a:pt x="7" y="10"/>
                  </a:cubicBezTo>
                  <a:cubicBezTo>
                    <a:pt x="11" y="8"/>
                    <a:pt x="16" y="0"/>
                    <a:pt x="21" y="2"/>
                  </a:cubicBezTo>
                  <a:cubicBezTo>
                    <a:pt x="19" y="9"/>
                    <a:pt x="10" y="13"/>
                    <a:pt x="10" y="20"/>
                  </a:cubicBezTo>
                  <a:cubicBezTo>
                    <a:pt x="12" y="20"/>
                    <a:pt x="13" y="19"/>
                    <a:pt x="14" y="22"/>
                  </a:cubicBezTo>
                  <a:cubicBezTo>
                    <a:pt x="14" y="24"/>
                    <a:pt x="11" y="28"/>
                    <a:pt x="13" y="30"/>
                  </a:cubicBezTo>
                  <a:cubicBezTo>
                    <a:pt x="14" y="31"/>
                    <a:pt x="16" y="30"/>
                    <a:pt x="17" y="32"/>
                  </a:cubicBezTo>
                  <a:cubicBezTo>
                    <a:pt x="18" y="33"/>
                    <a:pt x="18" y="35"/>
                    <a:pt x="18" y="37"/>
                  </a:cubicBezTo>
                  <a:cubicBezTo>
                    <a:pt x="20" y="37"/>
                    <a:pt x="26" y="28"/>
                    <a:pt x="27" y="33"/>
                  </a:cubicBezTo>
                  <a:cubicBezTo>
                    <a:pt x="28" y="32"/>
                    <a:pt x="31" y="31"/>
                    <a:pt x="34" y="30"/>
                  </a:cubicBezTo>
                  <a:cubicBezTo>
                    <a:pt x="36" y="28"/>
                    <a:pt x="40" y="25"/>
                    <a:pt x="43" y="24"/>
                  </a:cubicBezTo>
                  <a:cubicBezTo>
                    <a:pt x="40" y="29"/>
                    <a:pt x="35" y="31"/>
                    <a:pt x="32" y="35"/>
                  </a:cubicBezTo>
                  <a:cubicBezTo>
                    <a:pt x="30" y="38"/>
                    <a:pt x="27" y="40"/>
                    <a:pt x="26" y="44"/>
                  </a:cubicBezTo>
                  <a:cubicBezTo>
                    <a:pt x="25" y="47"/>
                    <a:pt x="25" y="50"/>
                    <a:pt x="24" y="52"/>
                  </a:cubicBezTo>
                  <a:cubicBezTo>
                    <a:pt x="30" y="52"/>
                    <a:pt x="27" y="56"/>
                    <a:pt x="29" y="59"/>
                  </a:cubicBezTo>
                  <a:cubicBezTo>
                    <a:pt x="32" y="63"/>
                    <a:pt x="37" y="59"/>
                    <a:pt x="38" y="65"/>
                  </a:cubicBezTo>
                  <a:cubicBezTo>
                    <a:pt x="41" y="65"/>
                    <a:pt x="45" y="65"/>
                    <a:pt x="47" y="67"/>
                  </a:cubicBezTo>
                  <a:cubicBezTo>
                    <a:pt x="48" y="69"/>
                    <a:pt x="48" y="71"/>
                    <a:pt x="50" y="72"/>
                  </a:cubicBezTo>
                  <a:cubicBezTo>
                    <a:pt x="53" y="72"/>
                    <a:pt x="54" y="68"/>
                    <a:pt x="57" y="71"/>
                  </a:cubicBezTo>
                  <a:cubicBezTo>
                    <a:pt x="57" y="71"/>
                    <a:pt x="58" y="77"/>
                    <a:pt x="58" y="77"/>
                  </a:cubicBezTo>
                  <a:cubicBezTo>
                    <a:pt x="60" y="76"/>
                    <a:pt x="60" y="72"/>
                    <a:pt x="63" y="73"/>
                  </a:cubicBezTo>
                  <a:cubicBezTo>
                    <a:pt x="64" y="70"/>
                    <a:pt x="69" y="64"/>
                    <a:pt x="73" y="64"/>
                  </a:cubicBezTo>
                  <a:cubicBezTo>
                    <a:pt x="69" y="70"/>
                    <a:pt x="66" y="77"/>
                    <a:pt x="66" y="84"/>
                  </a:cubicBezTo>
                  <a:cubicBezTo>
                    <a:pt x="67" y="90"/>
                    <a:pt x="69" y="87"/>
                    <a:pt x="72" y="86"/>
                  </a:cubicBezTo>
                  <a:cubicBezTo>
                    <a:pt x="76" y="86"/>
                    <a:pt x="76" y="89"/>
                    <a:pt x="79" y="91"/>
                  </a:cubicBezTo>
                  <a:cubicBezTo>
                    <a:pt x="81" y="92"/>
                    <a:pt x="85" y="91"/>
                    <a:pt x="88" y="90"/>
                  </a:cubicBezTo>
                  <a:cubicBezTo>
                    <a:pt x="94" y="89"/>
                    <a:pt x="97" y="87"/>
                    <a:pt x="102" y="91"/>
                  </a:cubicBezTo>
                  <a:cubicBezTo>
                    <a:pt x="104" y="90"/>
                    <a:pt x="107" y="86"/>
                    <a:pt x="110" y="88"/>
                  </a:cubicBezTo>
                  <a:cubicBezTo>
                    <a:pt x="113" y="89"/>
                    <a:pt x="111" y="92"/>
                    <a:pt x="110" y="93"/>
                  </a:cubicBezTo>
                  <a:cubicBezTo>
                    <a:pt x="114" y="90"/>
                    <a:pt x="118" y="87"/>
                    <a:pt x="123" y="84"/>
                  </a:cubicBezTo>
                  <a:cubicBezTo>
                    <a:pt x="128" y="82"/>
                    <a:pt x="132" y="77"/>
                    <a:pt x="138" y="76"/>
                  </a:cubicBezTo>
                  <a:cubicBezTo>
                    <a:pt x="134" y="78"/>
                    <a:pt x="133" y="83"/>
                    <a:pt x="131" y="86"/>
                  </a:cubicBezTo>
                  <a:cubicBezTo>
                    <a:pt x="128" y="90"/>
                    <a:pt x="125" y="91"/>
                    <a:pt x="122" y="93"/>
                  </a:cubicBezTo>
                  <a:cubicBezTo>
                    <a:pt x="117" y="95"/>
                    <a:pt x="115" y="97"/>
                    <a:pt x="110" y="9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39966" name="组合 546"/>
          <p:cNvGrpSpPr/>
          <p:nvPr/>
        </p:nvGrpSpPr>
        <p:grpSpPr bwMode="auto">
          <a:xfrm>
            <a:off x="765175" y="1677988"/>
            <a:ext cx="2540000" cy="2376487"/>
            <a:chOff x="0" y="0"/>
            <a:chExt cx="1647826" cy="1541463"/>
          </a:xfrm>
        </p:grpSpPr>
        <p:sp>
          <p:nvSpPr>
            <p:cNvPr id="39972" name="Freeform 6148"/>
            <p:cNvSpPr>
              <a:spLocks noChangeArrowheads="1"/>
            </p:cNvSpPr>
            <p:nvPr/>
          </p:nvSpPr>
          <p:spPr bwMode="auto">
            <a:xfrm>
              <a:off x="1439863" y="285750"/>
              <a:ext cx="207963" cy="125413"/>
            </a:xfrm>
            <a:custGeom>
              <a:avLst/>
              <a:gdLst>
                <a:gd name="T0" fmla="*/ 2147483647 w 160"/>
                <a:gd name="T1" fmla="*/ 2147483647 h 97"/>
                <a:gd name="T2" fmla="*/ 2147483647 w 160"/>
                <a:gd name="T3" fmla="*/ 2147483647 h 97"/>
                <a:gd name="T4" fmla="*/ 2147483647 w 160"/>
                <a:gd name="T5" fmla="*/ 2147483647 h 97"/>
                <a:gd name="T6" fmla="*/ 2147483647 w 160"/>
                <a:gd name="T7" fmla="*/ 2147483647 h 97"/>
                <a:gd name="T8" fmla="*/ 0 w 160"/>
                <a:gd name="T9" fmla="*/ 2147483647 h 97"/>
                <a:gd name="T10" fmla="*/ 2147483647 w 160"/>
                <a:gd name="T11" fmla="*/ 2147483647 h 97"/>
                <a:gd name="T12" fmla="*/ 2147483647 w 160"/>
                <a:gd name="T13" fmla="*/ 2147483647 h 97"/>
                <a:gd name="T14" fmla="*/ 2147483647 w 160"/>
                <a:gd name="T15" fmla="*/ 2147483647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97"/>
                <a:gd name="T26" fmla="*/ 160 w 160"/>
                <a:gd name="T27" fmla="*/ 97 h 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97">
                  <a:moveTo>
                    <a:pt x="115" y="23"/>
                  </a:moveTo>
                  <a:cubicBezTo>
                    <a:pt x="140" y="37"/>
                    <a:pt x="158" y="60"/>
                    <a:pt x="160" y="92"/>
                  </a:cubicBezTo>
                  <a:cubicBezTo>
                    <a:pt x="160" y="97"/>
                    <a:pt x="117" y="97"/>
                    <a:pt x="112" y="97"/>
                  </a:cubicBezTo>
                  <a:cubicBezTo>
                    <a:pt x="96" y="95"/>
                    <a:pt x="80" y="90"/>
                    <a:pt x="65" y="84"/>
                  </a:cubicBezTo>
                  <a:cubicBezTo>
                    <a:pt x="36" y="71"/>
                    <a:pt x="11" y="50"/>
                    <a:pt x="0" y="21"/>
                  </a:cubicBezTo>
                  <a:cubicBezTo>
                    <a:pt x="11" y="16"/>
                    <a:pt x="19" y="7"/>
                    <a:pt x="31" y="3"/>
                  </a:cubicBezTo>
                  <a:cubicBezTo>
                    <a:pt x="44" y="0"/>
                    <a:pt x="57" y="2"/>
                    <a:pt x="69" y="5"/>
                  </a:cubicBezTo>
                  <a:cubicBezTo>
                    <a:pt x="85" y="8"/>
                    <a:pt x="101" y="14"/>
                    <a:pt x="115" y="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3" name="Freeform 6149"/>
            <p:cNvSpPr>
              <a:spLocks noChangeArrowheads="1"/>
            </p:cNvSpPr>
            <p:nvPr/>
          </p:nvSpPr>
          <p:spPr bwMode="auto">
            <a:xfrm>
              <a:off x="1454150" y="315913"/>
              <a:ext cx="142875" cy="80963"/>
            </a:xfrm>
            <a:custGeom>
              <a:avLst/>
              <a:gdLst>
                <a:gd name="T0" fmla="*/ 2147483647 w 110"/>
                <a:gd name="T1" fmla="*/ 2147483647 h 62"/>
                <a:gd name="T2" fmla="*/ 2147483647 w 110"/>
                <a:gd name="T3" fmla="*/ 2147483647 h 62"/>
                <a:gd name="T4" fmla="*/ 2147483647 w 110"/>
                <a:gd name="T5" fmla="*/ 2147483647 h 62"/>
                <a:gd name="T6" fmla="*/ 2147483647 w 110"/>
                <a:gd name="T7" fmla="*/ 2147483647 h 62"/>
                <a:gd name="T8" fmla="*/ 2147483647 w 110"/>
                <a:gd name="T9" fmla="*/ 2147483647 h 62"/>
                <a:gd name="T10" fmla="*/ 2147483647 w 110"/>
                <a:gd name="T11" fmla="*/ 2147483647 h 62"/>
                <a:gd name="T12" fmla="*/ 2147483647 w 110"/>
                <a:gd name="T13" fmla="*/ 2147483647 h 62"/>
                <a:gd name="T14" fmla="*/ 2147483647 w 110"/>
                <a:gd name="T15" fmla="*/ 2147483647 h 62"/>
                <a:gd name="T16" fmla="*/ 2147483647 w 110"/>
                <a:gd name="T17" fmla="*/ 2147483647 h 62"/>
                <a:gd name="T18" fmla="*/ 2147483647 w 110"/>
                <a:gd name="T19" fmla="*/ 2147483647 h 62"/>
                <a:gd name="T20" fmla="*/ 0 w 110"/>
                <a:gd name="T21" fmla="*/ 0 h 62"/>
                <a:gd name="T22" fmla="*/ 2147483647 w 110"/>
                <a:gd name="T23" fmla="*/ 2147483647 h 62"/>
                <a:gd name="T24" fmla="*/ 2147483647 w 110"/>
                <a:gd name="T25" fmla="*/ 2147483647 h 62"/>
                <a:gd name="T26" fmla="*/ 2147483647 w 110"/>
                <a:gd name="T27" fmla="*/ 2147483647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0"/>
                <a:gd name="T43" fmla="*/ 0 h 62"/>
                <a:gd name="T44" fmla="*/ 110 w 110"/>
                <a:gd name="T45" fmla="*/ 62 h 6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0" h="62">
                  <a:moveTo>
                    <a:pt x="26" y="34"/>
                  </a:moveTo>
                  <a:cubicBezTo>
                    <a:pt x="37" y="44"/>
                    <a:pt x="52" y="53"/>
                    <a:pt x="67" y="55"/>
                  </a:cubicBezTo>
                  <a:cubicBezTo>
                    <a:pt x="81" y="57"/>
                    <a:pt x="95" y="62"/>
                    <a:pt x="110" y="61"/>
                  </a:cubicBezTo>
                  <a:cubicBezTo>
                    <a:pt x="108" y="55"/>
                    <a:pt x="92" y="51"/>
                    <a:pt x="87" y="49"/>
                  </a:cubicBezTo>
                  <a:cubicBezTo>
                    <a:pt x="77" y="46"/>
                    <a:pt x="65" y="44"/>
                    <a:pt x="55" y="42"/>
                  </a:cubicBezTo>
                  <a:cubicBezTo>
                    <a:pt x="63" y="40"/>
                    <a:pt x="57" y="36"/>
                    <a:pt x="54" y="35"/>
                  </a:cubicBezTo>
                  <a:cubicBezTo>
                    <a:pt x="49" y="33"/>
                    <a:pt x="41" y="31"/>
                    <a:pt x="37" y="28"/>
                  </a:cubicBezTo>
                  <a:cubicBezTo>
                    <a:pt x="42" y="25"/>
                    <a:pt x="41" y="23"/>
                    <a:pt x="37" y="21"/>
                  </a:cubicBezTo>
                  <a:cubicBezTo>
                    <a:pt x="32" y="19"/>
                    <a:pt x="28" y="16"/>
                    <a:pt x="23" y="14"/>
                  </a:cubicBezTo>
                  <a:cubicBezTo>
                    <a:pt x="20" y="12"/>
                    <a:pt x="16" y="10"/>
                    <a:pt x="12" y="8"/>
                  </a:cubicBezTo>
                  <a:cubicBezTo>
                    <a:pt x="8" y="5"/>
                    <a:pt x="4" y="1"/>
                    <a:pt x="0" y="0"/>
                  </a:cubicBezTo>
                  <a:cubicBezTo>
                    <a:pt x="0" y="0"/>
                    <a:pt x="3" y="8"/>
                    <a:pt x="4" y="10"/>
                  </a:cubicBezTo>
                  <a:cubicBezTo>
                    <a:pt x="6" y="13"/>
                    <a:pt x="8" y="15"/>
                    <a:pt x="11" y="18"/>
                  </a:cubicBezTo>
                  <a:cubicBezTo>
                    <a:pt x="16" y="23"/>
                    <a:pt x="20" y="29"/>
                    <a:pt x="26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4" name="Freeform 6150"/>
            <p:cNvSpPr>
              <a:spLocks noChangeArrowheads="1"/>
            </p:cNvSpPr>
            <p:nvPr/>
          </p:nvSpPr>
          <p:spPr bwMode="auto">
            <a:xfrm>
              <a:off x="219075" y="1069975"/>
              <a:ext cx="152400" cy="379413"/>
            </a:xfrm>
            <a:custGeom>
              <a:avLst/>
              <a:gdLst>
                <a:gd name="T0" fmla="*/ 2147483647 w 117"/>
                <a:gd name="T1" fmla="*/ 2147483647 h 293"/>
                <a:gd name="T2" fmla="*/ 2147483647 w 117"/>
                <a:gd name="T3" fmla="*/ 2147483647 h 293"/>
                <a:gd name="T4" fmla="*/ 2147483647 w 117"/>
                <a:gd name="T5" fmla="*/ 2147483647 h 293"/>
                <a:gd name="T6" fmla="*/ 2147483647 w 117"/>
                <a:gd name="T7" fmla="*/ 2147483647 h 293"/>
                <a:gd name="T8" fmla="*/ 2147483647 w 117"/>
                <a:gd name="T9" fmla="*/ 2147483647 h 293"/>
                <a:gd name="T10" fmla="*/ 2147483647 w 117"/>
                <a:gd name="T11" fmla="*/ 2147483647 h 293"/>
                <a:gd name="T12" fmla="*/ 2147483647 w 117"/>
                <a:gd name="T13" fmla="*/ 2147483647 h 293"/>
                <a:gd name="T14" fmla="*/ 2147483647 w 117"/>
                <a:gd name="T15" fmla="*/ 2147483647 h 293"/>
                <a:gd name="T16" fmla="*/ 2147483647 w 117"/>
                <a:gd name="T17" fmla="*/ 2147483647 h 293"/>
                <a:gd name="T18" fmla="*/ 2147483647 w 117"/>
                <a:gd name="T19" fmla="*/ 2147483647 h 2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7"/>
                <a:gd name="T31" fmla="*/ 0 h 293"/>
                <a:gd name="T32" fmla="*/ 117 w 117"/>
                <a:gd name="T33" fmla="*/ 293 h 2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7" h="293">
                  <a:moveTo>
                    <a:pt x="11" y="2"/>
                  </a:moveTo>
                  <a:cubicBezTo>
                    <a:pt x="3" y="53"/>
                    <a:pt x="10" y="105"/>
                    <a:pt x="24" y="154"/>
                  </a:cubicBezTo>
                  <a:cubicBezTo>
                    <a:pt x="32" y="182"/>
                    <a:pt x="44" y="209"/>
                    <a:pt x="60" y="234"/>
                  </a:cubicBezTo>
                  <a:cubicBezTo>
                    <a:pt x="76" y="256"/>
                    <a:pt x="97" y="274"/>
                    <a:pt x="117" y="292"/>
                  </a:cubicBezTo>
                  <a:cubicBezTo>
                    <a:pt x="117" y="292"/>
                    <a:pt x="117" y="293"/>
                    <a:pt x="117" y="293"/>
                  </a:cubicBezTo>
                  <a:cubicBezTo>
                    <a:pt x="94" y="276"/>
                    <a:pt x="73" y="258"/>
                    <a:pt x="57" y="236"/>
                  </a:cubicBezTo>
                  <a:cubicBezTo>
                    <a:pt x="40" y="213"/>
                    <a:pt x="29" y="185"/>
                    <a:pt x="20" y="158"/>
                  </a:cubicBezTo>
                  <a:cubicBezTo>
                    <a:pt x="12" y="131"/>
                    <a:pt x="7" y="103"/>
                    <a:pt x="4" y="75"/>
                  </a:cubicBezTo>
                  <a:cubicBezTo>
                    <a:pt x="1" y="51"/>
                    <a:pt x="0" y="25"/>
                    <a:pt x="8" y="1"/>
                  </a:cubicBezTo>
                  <a:cubicBezTo>
                    <a:pt x="9" y="0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5" name="Freeform 6151"/>
            <p:cNvSpPr>
              <a:spLocks noChangeArrowheads="1"/>
            </p:cNvSpPr>
            <p:nvPr/>
          </p:nvSpPr>
          <p:spPr bwMode="auto">
            <a:xfrm>
              <a:off x="166688" y="1285875"/>
              <a:ext cx="112713" cy="209550"/>
            </a:xfrm>
            <a:custGeom>
              <a:avLst/>
              <a:gdLst>
                <a:gd name="T0" fmla="*/ 2147483647 w 87"/>
                <a:gd name="T1" fmla="*/ 2147483647 h 161"/>
                <a:gd name="T2" fmla="*/ 2147483647 w 87"/>
                <a:gd name="T3" fmla="*/ 0 h 161"/>
                <a:gd name="T4" fmla="*/ 2147483647 w 87"/>
                <a:gd name="T5" fmla="*/ 2147483647 h 161"/>
                <a:gd name="T6" fmla="*/ 2147483647 w 87"/>
                <a:gd name="T7" fmla="*/ 2147483647 h 161"/>
                <a:gd name="T8" fmla="*/ 2147483647 w 87"/>
                <a:gd name="T9" fmla="*/ 2147483647 h 161"/>
                <a:gd name="T10" fmla="*/ 2147483647 w 87"/>
                <a:gd name="T11" fmla="*/ 2147483647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61"/>
                <a:gd name="T20" fmla="*/ 87 w 87"/>
                <a:gd name="T21" fmla="*/ 161 h 1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61">
                  <a:moveTo>
                    <a:pt x="4" y="61"/>
                  </a:moveTo>
                  <a:cubicBezTo>
                    <a:pt x="11" y="31"/>
                    <a:pt x="35" y="5"/>
                    <a:pt x="65" y="0"/>
                  </a:cubicBezTo>
                  <a:cubicBezTo>
                    <a:pt x="87" y="22"/>
                    <a:pt x="87" y="57"/>
                    <a:pt x="77" y="84"/>
                  </a:cubicBezTo>
                  <a:cubicBezTo>
                    <a:pt x="67" y="111"/>
                    <a:pt x="50" y="135"/>
                    <a:pt x="36" y="161"/>
                  </a:cubicBezTo>
                  <a:cubicBezTo>
                    <a:pt x="35" y="144"/>
                    <a:pt x="17" y="130"/>
                    <a:pt x="10" y="115"/>
                  </a:cubicBezTo>
                  <a:cubicBezTo>
                    <a:pt x="1" y="97"/>
                    <a:pt x="0" y="79"/>
                    <a:pt x="4" y="6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6" name="Freeform 6152"/>
            <p:cNvSpPr>
              <a:spLocks noChangeArrowheads="1"/>
            </p:cNvSpPr>
            <p:nvPr/>
          </p:nvSpPr>
          <p:spPr bwMode="auto">
            <a:xfrm>
              <a:off x="30163" y="1082675"/>
              <a:ext cx="200025" cy="315913"/>
            </a:xfrm>
            <a:custGeom>
              <a:avLst/>
              <a:gdLst>
                <a:gd name="T0" fmla="*/ 2147483647 w 154"/>
                <a:gd name="T1" fmla="*/ 2147483647 h 243"/>
                <a:gd name="T2" fmla="*/ 2147483647 w 154"/>
                <a:gd name="T3" fmla="*/ 0 h 243"/>
                <a:gd name="T4" fmla="*/ 2147483647 w 154"/>
                <a:gd name="T5" fmla="*/ 2147483647 h 243"/>
                <a:gd name="T6" fmla="*/ 2147483647 w 154"/>
                <a:gd name="T7" fmla="*/ 2147483647 h 243"/>
                <a:gd name="T8" fmla="*/ 2147483647 w 154"/>
                <a:gd name="T9" fmla="*/ 2147483647 h 243"/>
                <a:gd name="T10" fmla="*/ 2147483647 w 154"/>
                <a:gd name="T11" fmla="*/ 2147483647 h 2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4"/>
                <a:gd name="T19" fmla="*/ 0 h 243"/>
                <a:gd name="T20" fmla="*/ 154 w 154"/>
                <a:gd name="T21" fmla="*/ 243 h 2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4" h="243">
                  <a:moveTo>
                    <a:pt x="32" y="241"/>
                  </a:moveTo>
                  <a:cubicBezTo>
                    <a:pt x="0" y="144"/>
                    <a:pt x="31" y="26"/>
                    <a:pt x="138" y="0"/>
                  </a:cubicBezTo>
                  <a:cubicBezTo>
                    <a:pt x="148" y="19"/>
                    <a:pt x="145" y="43"/>
                    <a:pt x="149" y="64"/>
                  </a:cubicBezTo>
                  <a:cubicBezTo>
                    <a:pt x="154" y="88"/>
                    <a:pt x="151" y="109"/>
                    <a:pt x="140" y="132"/>
                  </a:cubicBezTo>
                  <a:cubicBezTo>
                    <a:pt x="128" y="157"/>
                    <a:pt x="110" y="179"/>
                    <a:pt x="90" y="198"/>
                  </a:cubicBezTo>
                  <a:cubicBezTo>
                    <a:pt x="86" y="202"/>
                    <a:pt x="32" y="243"/>
                    <a:pt x="32" y="241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7" name="Freeform 6153"/>
            <p:cNvSpPr>
              <a:spLocks noChangeArrowheads="1"/>
            </p:cNvSpPr>
            <p:nvPr/>
          </p:nvSpPr>
          <p:spPr bwMode="auto">
            <a:xfrm>
              <a:off x="68263" y="1101725"/>
              <a:ext cx="144463" cy="263525"/>
            </a:xfrm>
            <a:custGeom>
              <a:avLst/>
              <a:gdLst>
                <a:gd name="T0" fmla="*/ 2147483647 w 111"/>
                <a:gd name="T1" fmla="*/ 2147483647 h 204"/>
                <a:gd name="T2" fmla="*/ 2147483647 w 111"/>
                <a:gd name="T3" fmla="*/ 2147483647 h 204"/>
                <a:gd name="T4" fmla="*/ 2147483647 w 111"/>
                <a:gd name="T5" fmla="*/ 0 h 204"/>
                <a:gd name="T6" fmla="*/ 2147483647 w 111"/>
                <a:gd name="T7" fmla="*/ 2147483647 h 204"/>
                <a:gd name="T8" fmla="*/ 2147483647 w 111"/>
                <a:gd name="T9" fmla="*/ 2147483647 h 204"/>
                <a:gd name="T10" fmla="*/ 2147483647 w 111"/>
                <a:gd name="T11" fmla="*/ 2147483647 h 204"/>
                <a:gd name="T12" fmla="*/ 2147483647 w 111"/>
                <a:gd name="T13" fmla="*/ 2147483647 h 204"/>
                <a:gd name="T14" fmla="*/ 2147483647 w 111"/>
                <a:gd name="T15" fmla="*/ 2147483647 h 204"/>
                <a:gd name="T16" fmla="*/ 2147483647 w 111"/>
                <a:gd name="T17" fmla="*/ 2147483647 h 204"/>
                <a:gd name="T18" fmla="*/ 2147483647 w 111"/>
                <a:gd name="T19" fmla="*/ 2147483647 h 204"/>
                <a:gd name="T20" fmla="*/ 2147483647 w 111"/>
                <a:gd name="T21" fmla="*/ 2147483647 h 204"/>
                <a:gd name="T22" fmla="*/ 2147483647 w 111"/>
                <a:gd name="T23" fmla="*/ 2147483647 h 204"/>
                <a:gd name="T24" fmla="*/ 2147483647 w 111"/>
                <a:gd name="T25" fmla="*/ 2147483647 h 204"/>
                <a:gd name="T26" fmla="*/ 2147483647 w 111"/>
                <a:gd name="T27" fmla="*/ 2147483647 h 204"/>
                <a:gd name="T28" fmla="*/ 2147483647 w 111"/>
                <a:gd name="T29" fmla="*/ 2147483647 h 204"/>
                <a:gd name="T30" fmla="*/ 2147483647 w 111"/>
                <a:gd name="T31" fmla="*/ 2147483647 h 204"/>
                <a:gd name="T32" fmla="*/ 2147483647 w 111"/>
                <a:gd name="T33" fmla="*/ 2147483647 h 204"/>
                <a:gd name="T34" fmla="*/ 2147483647 w 111"/>
                <a:gd name="T35" fmla="*/ 2147483647 h 204"/>
                <a:gd name="T36" fmla="*/ 2147483647 w 111"/>
                <a:gd name="T37" fmla="*/ 2147483647 h 204"/>
                <a:gd name="T38" fmla="*/ 2147483647 w 111"/>
                <a:gd name="T39" fmla="*/ 2147483647 h 204"/>
                <a:gd name="T40" fmla="*/ 2147483647 w 111"/>
                <a:gd name="T41" fmla="*/ 2147483647 h 204"/>
                <a:gd name="T42" fmla="*/ 2147483647 w 111"/>
                <a:gd name="T43" fmla="*/ 2147483647 h 204"/>
                <a:gd name="T44" fmla="*/ 2147483647 w 111"/>
                <a:gd name="T45" fmla="*/ 2147483647 h 20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1"/>
                <a:gd name="T70" fmla="*/ 0 h 204"/>
                <a:gd name="T71" fmla="*/ 111 w 111"/>
                <a:gd name="T72" fmla="*/ 204 h 20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1" h="204">
                  <a:moveTo>
                    <a:pt x="95" y="113"/>
                  </a:moveTo>
                  <a:cubicBezTo>
                    <a:pt x="106" y="87"/>
                    <a:pt x="109" y="60"/>
                    <a:pt x="109" y="32"/>
                  </a:cubicBezTo>
                  <a:cubicBezTo>
                    <a:pt x="108" y="25"/>
                    <a:pt x="111" y="1"/>
                    <a:pt x="101" y="0"/>
                  </a:cubicBezTo>
                  <a:cubicBezTo>
                    <a:pt x="99" y="0"/>
                    <a:pt x="88" y="7"/>
                    <a:pt x="86" y="8"/>
                  </a:cubicBezTo>
                  <a:cubicBezTo>
                    <a:pt x="78" y="13"/>
                    <a:pt x="72" y="20"/>
                    <a:pt x="66" y="26"/>
                  </a:cubicBezTo>
                  <a:cubicBezTo>
                    <a:pt x="43" y="46"/>
                    <a:pt x="19" y="71"/>
                    <a:pt x="11" y="100"/>
                  </a:cubicBezTo>
                  <a:cubicBezTo>
                    <a:pt x="9" y="108"/>
                    <a:pt x="7" y="119"/>
                    <a:pt x="8" y="127"/>
                  </a:cubicBezTo>
                  <a:cubicBezTo>
                    <a:pt x="19" y="126"/>
                    <a:pt x="22" y="112"/>
                    <a:pt x="27" y="103"/>
                  </a:cubicBezTo>
                  <a:cubicBezTo>
                    <a:pt x="33" y="90"/>
                    <a:pt x="41" y="79"/>
                    <a:pt x="50" y="68"/>
                  </a:cubicBezTo>
                  <a:cubicBezTo>
                    <a:pt x="48" y="72"/>
                    <a:pt x="44" y="80"/>
                    <a:pt x="51" y="79"/>
                  </a:cubicBezTo>
                  <a:cubicBezTo>
                    <a:pt x="57" y="79"/>
                    <a:pt x="61" y="70"/>
                    <a:pt x="63" y="66"/>
                  </a:cubicBezTo>
                  <a:cubicBezTo>
                    <a:pt x="68" y="55"/>
                    <a:pt x="73" y="43"/>
                    <a:pt x="82" y="35"/>
                  </a:cubicBezTo>
                  <a:cubicBezTo>
                    <a:pt x="95" y="25"/>
                    <a:pt x="94" y="44"/>
                    <a:pt x="90" y="53"/>
                  </a:cubicBezTo>
                  <a:cubicBezTo>
                    <a:pt x="84" y="64"/>
                    <a:pt x="77" y="71"/>
                    <a:pt x="75" y="84"/>
                  </a:cubicBezTo>
                  <a:cubicBezTo>
                    <a:pt x="80" y="83"/>
                    <a:pt x="86" y="79"/>
                    <a:pt x="89" y="76"/>
                  </a:cubicBezTo>
                  <a:cubicBezTo>
                    <a:pt x="101" y="83"/>
                    <a:pt x="68" y="108"/>
                    <a:pt x="64" y="114"/>
                  </a:cubicBezTo>
                  <a:cubicBezTo>
                    <a:pt x="61" y="119"/>
                    <a:pt x="50" y="131"/>
                    <a:pt x="54" y="135"/>
                  </a:cubicBezTo>
                  <a:cubicBezTo>
                    <a:pt x="61" y="141"/>
                    <a:pt x="69" y="129"/>
                    <a:pt x="74" y="132"/>
                  </a:cubicBezTo>
                  <a:cubicBezTo>
                    <a:pt x="72" y="140"/>
                    <a:pt x="58" y="147"/>
                    <a:pt x="52" y="153"/>
                  </a:cubicBezTo>
                  <a:cubicBezTo>
                    <a:pt x="43" y="162"/>
                    <a:pt x="38" y="174"/>
                    <a:pt x="28" y="183"/>
                  </a:cubicBezTo>
                  <a:cubicBezTo>
                    <a:pt x="25" y="186"/>
                    <a:pt x="0" y="204"/>
                    <a:pt x="17" y="202"/>
                  </a:cubicBezTo>
                  <a:cubicBezTo>
                    <a:pt x="22" y="201"/>
                    <a:pt x="26" y="195"/>
                    <a:pt x="30" y="192"/>
                  </a:cubicBezTo>
                  <a:cubicBezTo>
                    <a:pt x="58" y="172"/>
                    <a:pt x="81" y="145"/>
                    <a:pt x="95" y="11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8" name="Freeform 6154"/>
            <p:cNvSpPr>
              <a:spLocks noChangeArrowheads="1"/>
            </p:cNvSpPr>
            <p:nvPr/>
          </p:nvSpPr>
          <p:spPr bwMode="auto">
            <a:xfrm>
              <a:off x="288925" y="1387475"/>
              <a:ext cx="76200" cy="153988"/>
            </a:xfrm>
            <a:custGeom>
              <a:avLst/>
              <a:gdLst>
                <a:gd name="T0" fmla="*/ 2147483647 w 58"/>
                <a:gd name="T1" fmla="*/ 2147483647 h 119"/>
                <a:gd name="T2" fmla="*/ 2147483647 w 58"/>
                <a:gd name="T3" fmla="*/ 2147483647 h 119"/>
                <a:gd name="T4" fmla="*/ 2147483647 w 58"/>
                <a:gd name="T5" fmla="*/ 0 h 119"/>
                <a:gd name="T6" fmla="*/ 2147483647 w 58"/>
                <a:gd name="T7" fmla="*/ 2147483647 h 119"/>
                <a:gd name="T8" fmla="*/ 2147483647 w 58"/>
                <a:gd name="T9" fmla="*/ 2147483647 h 119"/>
                <a:gd name="T10" fmla="*/ 2147483647 w 58"/>
                <a:gd name="T11" fmla="*/ 2147483647 h 1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19"/>
                <a:gd name="T20" fmla="*/ 58 w 58"/>
                <a:gd name="T21" fmla="*/ 119 h 1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19">
                  <a:moveTo>
                    <a:pt x="58" y="119"/>
                  </a:moveTo>
                  <a:cubicBezTo>
                    <a:pt x="41" y="103"/>
                    <a:pt x="14" y="90"/>
                    <a:pt x="7" y="67"/>
                  </a:cubicBezTo>
                  <a:cubicBezTo>
                    <a:pt x="0" y="46"/>
                    <a:pt x="4" y="22"/>
                    <a:pt x="7" y="0"/>
                  </a:cubicBezTo>
                  <a:cubicBezTo>
                    <a:pt x="26" y="12"/>
                    <a:pt x="39" y="28"/>
                    <a:pt x="48" y="49"/>
                  </a:cubicBezTo>
                  <a:cubicBezTo>
                    <a:pt x="52" y="59"/>
                    <a:pt x="55" y="71"/>
                    <a:pt x="57" y="82"/>
                  </a:cubicBezTo>
                  <a:cubicBezTo>
                    <a:pt x="57" y="87"/>
                    <a:pt x="55" y="116"/>
                    <a:pt x="58" y="11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79" name="Freeform 6155"/>
            <p:cNvSpPr>
              <a:spLocks noChangeArrowheads="1"/>
            </p:cNvSpPr>
            <p:nvPr/>
          </p:nvSpPr>
          <p:spPr bwMode="auto">
            <a:xfrm>
              <a:off x="303213" y="1393825"/>
              <a:ext cx="55563" cy="127000"/>
            </a:xfrm>
            <a:custGeom>
              <a:avLst/>
              <a:gdLst>
                <a:gd name="T0" fmla="*/ 2147483647 w 42"/>
                <a:gd name="T1" fmla="*/ 2147483647 h 98"/>
                <a:gd name="T2" fmla="*/ 2147483647 w 42"/>
                <a:gd name="T3" fmla="*/ 2147483647 h 98"/>
                <a:gd name="T4" fmla="*/ 2147483647 w 42"/>
                <a:gd name="T5" fmla="*/ 2147483647 h 98"/>
                <a:gd name="T6" fmla="*/ 2147483647 w 42"/>
                <a:gd name="T7" fmla="*/ 2147483647 h 98"/>
                <a:gd name="T8" fmla="*/ 2147483647 w 42"/>
                <a:gd name="T9" fmla="*/ 2147483647 h 98"/>
                <a:gd name="T10" fmla="*/ 2147483647 w 42"/>
                <a:gd name="T11" fmla="*/ 2147483647 h 98"/>
                <a:gd name="T12" fmla="*/ 2147483647 w 42"/>
                <a:gd name="T13" fmla="*/ 2147483647 h 98"/>
                <a:gd name="T14" fmla="*/ 0 w 42"/>
                <a:gd name="T15" fmla="*/ 0 h 98"/>
                <a:gd name="T16" fmla="*/ 2147483647 w 42"/>
                <a:gd name="T17" fmla="*/ 2147483647 h 98"/>
                <a:gd name="T18" fmla="*/ 2147483647 w 42"/>
                <a:gd name="T19" fmla="*/ 2147483647 h 98"/>
                <a:gd name="T20" fmla="*/ 2147483647 w 42"/>
                <a:gd name="T21" fmla="*/ 2147483647 h 98"/>
                <a:gd name="T22" fmla="*/ 2147483647 w 42"/>
                <a:gd name="T23" fmla="*/ 2147483647 h 98"/>
                <a:gd name="T24" fmla="*/ 2147483647 w 42"/>
                <a:gd name="T25" fmla="*/ 2147483647 h 98"/>
                <a:gd name="T26" fmla="*/ 2147483647 w 42"/>
                <a:gd name="T27" fmla="*/ 2147483647 h 98"/>
                <a:gd name="T28" fmla="*/ 2147483647 w 42"/>
                <a:gd name="T29" fmla="*/ 21474836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98"/>
                <a:gd name="T47" fmla="*/ 42 w 42"/>
                <a:gd name="T48" fmla="*/ 98 h 9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98">
                  <a:moveTo>
                    <a:pt x="29" y="53"/>
                  </a:moveTo>
                  <a:cubicBezTo>
                    <a:pt x="29" y="53"/>
                    <a:pt x="32" y="61"/>
                    <a:pt x="32" y="63"/>
                  </a:cubicBezTo>
                  <a:cubicBezTo>
                    <a:pt x="33" y="67"/>
                    <a:pt x="33" y="71"/>
                    <a:pt x="33" y="75"/>
                  </a:cubicBezTo>
                  <a:cubicBezTo>
                    <a:pt x="34" y="82"/>
                    <a:pt x="34" y="92"/>
                    <a:pt x="39" y="97"/>
                  </a:cubicBezTo>
                  <a:cubicBezTo>
                    <a:pt x="40" y="98"/>
                    <a:pt x="42" y="89"/>
                    <a:pt x="42" y="89"/>
                  </a:cubicBezTo>
                  <a:cubicBezTo>
                    <a:pt x="42" y="85"/>
                    <a:pt x="41" y="82"/>
                    <a:pt x="40" y="79"/>
                  </a:cubicBezTo>
                  <a:cubicBezTo>
                    <a:pt x="39" y="69"/>
                    <a:pt x="40" y="55"/>
                    <a:pt x="34" y="46"/>
                  </a:cubicBezTo>
                  <a:cubicBezTo>
                    <a:pt x="24" y="29"/>
                    <a:pt x="14" y="13"/>
                    <a:pt x="0" y="0"/>
                  </a:cubicBezTo>
                  <a:cubicBezTo>
                    <a:pt x="1" y="1"/>
                    <a:pt x="1" y="7"/>
                    <a:pt x="1" y="8"/>
                  </a:cubicBezTo>
                  <a:cubicBezTo>
                    <a:pt x="2" y="12"/>
                    <a:pt x="4" y="14"/>
                    <a:pt x="6" y="17"/>
                  </a:cubicBezTo>
                  <a:cubicBezTo>
                    <a:pt x="8" y="21"/>
                    <a:pt x="9" y="27"/>
                    <a:pt x="12" y="31"/>
                  </a:cubicBezTo>
                  <a:cubicBezTo>
                    <a:pt x="13" y="30"/>
                    <a:pt x="14" y="29"/>
                    <a:pt x="15" y="28"/>
                  </a:cubicBezTo>
                  <a:cubicBezTo>
                    <a:pt x="19" y="32"/>
                    <a:pt x="21" y="34"/>
                    <a:pt x="22" y="41"/>
                  </a:cubicBezTo>
                  <a:cubicBezTo>
                    <a:pt x="23" y="46"/>
                    <a:pt x="23" y="53"/>
                    <a:pt x="26" y="57"/>
                  </a:cubicBezTo>
                  <a:cubicBezTo>
                    <a:pt x="27" y="56"/>
                    <a:pt x="28" y="55"/>
                    <a:pt x="29" y="5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0" name="Freeform 6156"/>
            <p:cNvSpPr>
              <a:spLocks noChangeArrowheads="1"/>
            </p:cNvSpPr>
            <p:nvPr/>
          </p:nvSpPr>
          <p:spPr bwMode="auto">
            <a:xfrm>
              <a:off x="265113" y="1289050"/>
              <a:ext cx="193675" cy="153988"/>
            </a:xfrm>
            <a:custGeom>
              <a:avLst/>
              <a:gdLst>
                <a:gd name="T0" fmla="*/ 2147483647 w 150"/>
                <a:gd name="T1" fmla="*/ 2147483647 h 119"/>
                <a:gd name="T2" fmla="*/ 2147483647 w 150"/>
                <a:gd name="T3" fmla="*/ 2147483647 h 119"/>
                <a:gd name="T4" fmla="*/ 2147483647 w 150"/>
                <a:gd name="T5" fmla="*/ 2147483647 h 119"/>
                <a:gd name="T6" fmla="*/ 0 w 150"/>
                <a:gd name="T7" fmla="*/ 2147483647 h 119"/>
                <a:gd name="T8" fmla="*/ 2147483647 w 150"/>
                <a:gd name="T9" fmla="*/ 2147483647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119"/>
                <a:gd name="T17" fmla="*/ 150 w 150"/>
                <a:gd name="T18" fmla="*/ 119 h 1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119">
                  <a:moveTo>
                    <a:pt x="142" y="98"/>
                  </a:moveTo>
                  <a:cubicBezTo>
                    <a:pt x="142" y="98"/>
                    <a:pt x="142" y="98"/>
                    <a:pt x="142" y="98"/>
                  </a:cubicBezTo>
                  <a:cubicBezTo>
                    <a:pt x="150" y="95"/>
                    <a:pt x="101" y="22"/>
                    <a:pt x="93" y="17"/>
                  </a:cubicBezTo>
                  <a:cubicBezTo>
                    <a:pt x="68" y="0"/>
                    <a:pt x="24" y="10"/>
                    <a:pt x="0" y="21"/>
                  </a:cubicBezTo>
                  <a:cubicBezTo>
                    <a:pt x="25" y="77"/>
                    <a:pt x="79" y="119"/>
                    <a:pt x="142" y="98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1" name="Freeform 6157"/>
            <p:cNvSpPr>
              <a:spLocks noChangeArrowheads="1"/>
            </p:cNvSpPr>
            <p:nvPr/>
          </p:nvSpPr>
          <p:spPr bwMode="auto">
            <a:xfrm>
              <a:off x="276225" y="1306513"/>
              <a:ext cx="160338" cy="100013"/>
            </a:xfrm>
            <a:custGeom>
              <a:avLst/>
              <a:gdLst>
                <a:gd name="T0" fmla="*/ 0 w 124"/>
                <a:gd name="T1" fmla="*/ 2147483647 h 77"/>
                <a:gd name="T2" fmla="*/ 2147483647 w 124"/>
                <a:gd name="T3" fmla="*/ 2147483647 h 77"/>
                <a:gd name="T4" fmla="*/ 2147483647 w 124"/>
                <a:gd name="T5" fmla="*/ 2147483647 h 77"/>
                <a:gd name="T6" fmla="*/ 2147483647 w 124"/>
                <a:gd name="T7" fmla="*/ 2147483647 h 77"/>
                <a:gd name="T8" fmla="*/ 2147483647 w 124"/>
                <a:gd name="T9" fmla="*/ 2147483647 h 77"/>
                <a:gd name="T10" fmla="*/ 2147483647 w 124"/>
                <a:gd name="T11" fmla="*/ 2147483647 h 77"/>
                <a:gd name="T12" fmla="*/ 2147483647 w 124"/>
                <a:gd name="T13" fmla="*/ 2147483647 h 77"/>
                <a:gd name="T14" fmla="*/ 2147483647 w 124"/>
                <a:gd name="T15" fmla="*/ 2147483647 h 77"/>
                <a:gd name="T16" fmla="*/ 2147483647 w 124"/>
                <a:gd name="T17" fmla="*/ 2147483647 h 77"/>
                <a:gd name="T18" fmla="*/ 2147483647 w 124"/>
                <a:gd name="T19" fmla="*/ 2147483647 h 77"/>
                <a:gd name="T20" fmla="*/ 2147483647 w 124"/>
                <a:gd name="T21" fmla="*/ 2147483647 h 77"/>
                <a:gd name="T22" fmla="*/ 2147483647 w 124"/>
                <a:gd name="T23" fmla="*/ 2147483647 h 77"/>
                <a:gd name="T24" fmla="*/ 2147483647 w 124"/>
                <a:gd name="T25" fmla="*/ 2147483647 h 77"/>
                <a:gd name="T26" fmla="*/ 2147483647 w 124"/>
                <a:gd name="T27" fmla="*/ 2147483647 h 77"/>
                <a:gd name="T28" fmla="*/ 2147483647 w 124"/>
                <a:gd name="T29" fmla="*/ 2147483647 h 77"/>
                <a:gd name="T30" fmla="*/ 2147483647 w 124"/>
                <a:gd name="T31" fmla="*/ 2147483647 h 77"/>
                <a:gd name="T32" fmla="*/ 2147483647 w 124"/>
                <a:gd name="T33" fmla="*/ 2147483647 h 77"/>
                <a:gd name="T34" fmla="*/ 2147483647 w 124"/>
                <a:gd name="T35" fmla="*/ 2147483647 h 77"/>
                <a:gd name="T36" fmla="*/ 0 w 124"/>
                <a:gd name="T37" fmla="*/ 2147483647 h 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24"/>
                <a:gd name="T58" fmla="*/ 0 h 77"/>
                <a:gd name="T59" fmla="*/ 124 w 124"/>
                <a:gd name="T60" fmla="*/ 77 h 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24" h="77">
                  <a:moveTo>
                    <a:pt x="0" y="11"/>
                  </a:moveTo>
                  <a:cubicBezTo>
                    <a:pt x="1" y="11"/>
                    <a:pt x="5" y="6"/>
                    <a:pt x="6" y="6"/>
                  </a:cubicBezTo>
                  <a:cubicBezTo>
                    <a:pt x="9" y="4"/>
                    <a:pt x="13" y="3"/>
                    <a:pt x="17" y="2"/>
                  </a:cubicBezTo>
                  <a:cubicBezTo>
                    <a:pt x="23" y="1"/>
                    <a:pt x="28" y="0"/>
                    <a:pt x="35" y="1"/>
                  </a:cubicBezTo>
                  <a:cubicBezTo>
                    <a:pt x="51" y="3"/>
                    <a:pt x="67" y="7"/>
                    <a:pt x="80" y="16"/>
                  </a:cubicBezTo>
                  <a:cubicBezTo>
                    <a:pt x="89" y="22"/>
                    <a:pt x="97" y="32"/>
                    <a:pt x="102" y="41"/>
                  </a:cubicBezTo>
                  <a:cubicBezTo>
                    <a:pt x="108" y="50"/>
                    <a:pt x="117" y="62"/>
                    <a:pt x="121" y="72"/>
                  </a:cubicBezTo>
                  <a:cubicBezTo>
                    <a:pt x="122" y="73"/>
                    <a:pt x="123" y="75"/>
                    <a:pt x="124" y="77"/>
                  </a:cubicBezTo>
                  <a:cubicBezTo>
                    <a:pt x="117" y="77"/>
                    <a:pt x="109" y="64"/>
                    <a:pt x="105" y="59"/>
                  </a:cubicBezTo>
                  <a:cubicBezTo>
                    <a:pt x="99" y="51"/>
                    <a:pt x="94" y="43"/>
                    <a:pt x="86" y="37"/>
                  </a:cubicBezTo>
                  <a:cubicBezTo>
                    <a:pt x="88" y="40"/>
                    <a:pt x="90" y="43"/>
                    <a:pt x="91" y="46"/>
                  </a:cubicBezTo>
                  <a:cubicBezTo>
                    <a:pt x="83" y="45"/>
                    <a:pt x="78" y="36"/>
                    <a:pt x="74" y="31"/>
                  </a:cubicBezTo>
                  <a:cubicBezTo>
                    <a:pt x="67" y="23"/>
                    <a:pt x="58" y="19"/>
                    <a:pt x="50" y="13"/>
                  </a:cubicBezTo>
                  <a:cubicBezTo>
                    <a:pt x="53" y="16"/>
                    <a:pt x="58" y="20"/>
                    <a:pt x="58" y="25"/>
                  </a:cubicBezTo>
                  <a:cubicBezTo>
                    <a:pt x="52" y="26"/>
                    <a:pt x="47" y="17"/>
                    <a:pt x="42" y="15"/>
                  </a:cubicBezTo>
                  <a:cubicBezTo>
                    <a:pt x="37" y="12"/>
                    <a:pt x="30" y="12"/>
                    <a:pt x="24" y="9"/>
                  </a:cubicBezTo>
                  <a:cubicBezTo>
                    <a:pt x="27" y="11"/>
                    <a:pt x="30" y="13"/>
                    <a:pt x="32" y="16"/>
                  </a:cubicBezTo>
                  <a:cubicBezTo>
                    <a:pt x="27" y="17"/>
                    <a:pt x="21" y="13"/>
                    <a:pt x="17" y="12"/>
                  </a:cubicBezTo>
                  <a:cubicBezTo>
                    <a:pt x="11" y="11"/>
                    <a:pt x="6" y="10"/>
                    <a:pt x="0" y="1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2" name="Freeform 6158"/>
            <p:cNvSpPr>
              <a:spLocks noChangeArrowheads="1"/>
            </p:cNvSpPr>
            <p:nvPr/>
          </p:nvSpPr>
          <p:spPr bwMode="auto">
            <a:xfrm>
              <a:off x="222250" y="1123950"/>
              <a:ext cx="214313" cy="168275"/>
            </a:xfrm>
            <a:custGeom>
              <a:avLst/>
              <a:gdLst>
                <a:gd name="T0" fmla="*/ 2147483647 w 166"/>
                <a:gd name="T1" fmla="*/ 2147483647 h 129"/>
                <a:gd name="T2" fmla="*/ 2147483647 w 166"/>
                <a:gd name="T3" fmla="*/ 2147483647 h 129"/>
                <a:gd name="T4" fmla="*/ 2147483647 w 166"/>
                <a:gd name="T5" fmla="*/ 2147483647 h 129"/>
                <a:gd name="T6" fmla="*/ 2147483647 w 166"/>
                <a:gd name="T7" fmla="*/ 2147483647 h 129"/>
                <a:gd name="T8" fmla="*/ 2147483647 w 166"/>
                <a:gd name="T9" fmla="*/ 2147483647 h 129"/>
                <a:gd name="T10" fmla="*/ 2147483647 w 166"/>
                <a:gd name="T11" fmla="*/ 2147483647 h 129"/>
                <a:gd name="T12" fmla="*/ 2147483647 w 166"/>
                <a:gd name="T13" fmla="*/ 2147483647 h 129"/>
                <a:gd name="T14" fmla="*/ 2147483647 w 166"/>
                <a:gd name="T15" fmla="*/ 2147483647 h 129"/>
                <a:gd name="T16" fmla="*/ 2147483647 w 166"/>
                <a:gd name="T17" fmla="*/ 214748364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6"/>
                <a:gd name="T28" fmla="*/ 0 h 129"/>
                <a:gd name="T29" fmla="*/ 166 w 166"/>
                <a:gd name="T30" fmla="*/ 129 h 12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6" h="129">
                  <a:moveTo>
                    <a:pt x="120" y="25"/>
                  </a:moveTo>
                  <a:cubicBezTo>
                    <a:pt x="107" y="17"/>
                    <a:pt x="93" y="12"/>
                    <a:pt x="78" y="9"/>
                  </a:cubicBezTo>
                  <a:cubicBezTo>
                    <a:pt x="57" y="5"/>
                    <a:pt x="22" y="0"/>
                    <a:pt x="2" y="9"/>
                  </a:cubicBezTo>
                  <a:cubicBezTo>
                    <a:pt x="0" y="10"/>
                    <a:pt x="17" y="58"/>
                    <a:pt x="19" y="62"/>
                  </a:cubicBezTo>
                  <a:cubicBezTo>
                    <a:pt x="29" y="81"/>
                    <a:pt x="46" y="98"/>
                    <a:pt x="65" y="106"/>
                  </a:cubicBezTo>
                  <a:cubicBezTo>
                    <a:pt x="82" y="114"/>
                    <a:pt x="101" y="115"/>
                    <a:pt x="120" y="119"/>
                  </a:cubicBezTo>
                  <a:cubicBezTo>
                    <a:pt x="135" y="122"/>
                    <a:pt x="151" y="129"/>
                    <a:pt x="166" y="127"/>
                  </a:cubicBezTo>
                  <a:cubicBezTo>
                    <a:pt x="156" y="102"/>
                    <a:pt x="159" y="70"/>
                    <a:pt x="142" y="46"/>
                  </a:cubicBezTo>
                  <a:cubicBezTo>
                    <a:pt x="136" y="38"/>
                    <a:pt x="128" y="31"/>
                    <a:pt x="120" y="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3" name="Freeform 6159"/>
            <p:cNvSpPr>
              <a:spLocks noChangeArrowheads="1"/>
            </p:cNvSpPr>
            <p:nvPr/>
          </p:nvSpPr>
          <p:spPr bwMode="auto">
            <a:xfrm>
              <a:off x="225425" y="1127125"/>
              <a:ext cx="203200" cy="158750"/>
            </a:xfrm>
            <a:custGeom>
              <a:avLst/>
              <a:gdLst>
                <a:gd name="T0" fmla="*/ 2147483647 w 156"/>
                <a:gd name="T1" fmla="*/ 2147483647 h 122"/>
                <a:gd name="T2" fmla="*/ 2147483647 w 156"/>
                <a:gd name="T3" fmla="*/ 2147483647 h 122"/>
                <a:gd name="T4" fmla="*/ 2147483647 w 156"/>
                <a:gd name="T5" fmla="*/ 2147483647 h 122"/>
                <a:gd name="T6" fmla="*/ 2147483647 w 156"/>
                <a:gd name="T7" fmla="*/ 2147483647 h 122"/>
                <a:gd name="T8" fmla="*/ 2147483647 w 156"/>
                <a:gd name="T9" fmla="*/ 2147483647 h 122"/>
                <a:gd name="T10" fmla="*/ 2147483647 w 156"/>
                <a:gd name="T11" fmla="*/ 2147483647 h 122"/>
                <a:gd name="T12" fmla="*/ 2147483647 w 156"/>
                <a:gd name="T13" fmla="*/ 2147483647 h 122"/>
                <a:gd name="T14" fmla="*/ 2147483647 w 156"/>
                <a:gd name="T15" fmla="*/ 2147483647 h 122"/>
                <a:gd name="T16" fmla="*/ 2147483647 w 156"/>
                <a:gd name="T17" fmla="*/ 2147483647 h 122"/>
                <a:gd name="T18" fmla="*/ 2147483647 w 156"/>
                <a:gd name="T19" fmla="*/ 2147483647 h 122"/>
                <a:gd name="T20" fmla="*/ 2147483647 w 156"/>
                <a:gd name="T21" fmla="*/ 2147483647 h 122"/>
                <a:gd name="T22" fmla="*/ 2147483647 w 156"/>
                <a:gd name="T23" fmla="*/ 2147483647 h 122"/>
                <a:gd name="T24" fmla="*/ 2147483647 w 156"/>
                <a:gd name="T25" fmla="*/ 2147483647 h 122"/>
                <a:gd name="T26" fmla="*/ 2147483647 w 156"/>
                <a:gd name="T27" fmla="*/ 2147483647 h 122"/>
                <a:gd name="T28" fmla="*/ 2147483647 w 156"/>
                <a:gd name="T29" fmla="*/ 2147483647 h 122"/>
                <a:gd name="T30" fmla="*/ 2147483647 w 156"/>
                <a:gd name="T31" fmla="*/ 2147483647 h 122"/>
                <a:gd name="T32" fmla="*/ 2147483647 w 156"/>
                <a:gd name="T33" fmla="*/ 2147483647 h 122"/>
                <a:gd name="T34" fmla="*/ 2147483647 w 156"/>
                <a:gd name="T35" fmla="*/ 2147483647 h 122"/>
                <a:gd name="T36" fmla="*/ 2147483647 w 156"/>
                <a:gd name="T37" fmla="*/ 2147483647 h 122"/>
                <a:gd name="T38" fmla="*/ 2147483647 w 156"/>
                <a:gd name="T39" fmla="*/ 2147483647 h 122"/>
                <a:gd name="T40" fmla="*/ 2147483647 w 156"/>
                <a:gd name="T41" fmla="*/ 2147483647 h 1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6"/>
                <a:gd name="T64" fmla="*/ 0 h 122"/>
                <a:gd name="T65" fmla="*/ 156 w 156"/>
                <a:gd name="T66" fmla="*/ 122 h 1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6" h="122">
                  <a:moveTo>
                    <a:pt x="22" y="43"/>
                  </a:moveTo>
                  <a:cubicBezTo>
                    <a:pt x="16" y="35"/>
                    <a:pt x="0" y="16"/>
                    <a:pt x="11" y="7"/>
                  </a:cubicBezTo>
                  <a:cubicBezTo>
                    <a:pt x="20" y="0"/>
                    <a:pt x="37" y="4"/>
                    <a:pt x="46" y="6"/>
                  </a:cubicBezTo>
                  <a:cubicBezTo>
                    <a:pt x="59" y="8"/>
                    <a:pt x="73" y="11"/>
                    <a:pt x="85" y="16"/>
                  </a:cubicBezTo>
                  <a:cubicBezTo>
                    <a:pt x="97" y="22"/>
                    <a:pt x="110" y="27"/>
                    <a:pt x="121" y="36"/>
                  </a:cubicBezTo>
                  <a:cubicBezTo>
                    <a:pt x="129" y="43"/>
                    <a:pt x="134" y="51"/>
                    <a:pt x="139" y="61"/>
                  </a:cubicBezTo>
                  <a:cubicBezTo>
                    <a:pt x="143" y="71"/>
                    <a:pt x="146" y="81"/>
                    <a:pt x="148" y="91"/>
                  </a:cubicBezTo>
                  <a:cubicBezTo>
                    <a:pt x="150" y="100"/>
                    <a:pt x="156" y="109"/>
                    <a:pt x="156" y="118"/>
                  </a:cubicBezTo>
                  <a:cubicBezTo>
                    <a:pt x="146" y="122"/>
                    <a:pt x="139" y="93"/>
                    <a:pt x="137" y="86"/>
                  </a:cubicBezTo>
                  <a:cubicBezTo>
                    <a:pt x="132" y="73"/>
                    <a:pt x="126" y="63"/>
                    <a:pt x="117" y="52"/>
                  </a:cubicBezTo>
                  <a:cubicBezTo>
                    <a:pt x="120" y="56"/>
                    <a:pt x="123" y="61"/>
                    <a:pt x="122" y="66"/>
                  </a:cubicBezTo>
                  <a:cubicBezTo>
                    <a:pt x="114" y="68"/>
                    <a:pt x="106" y="49"/>
                    <a:pt x="102" y="44"/>
                  </a:cubicBezTo>
                  <a:cubicBezTo>
                    <a:pt x="96" y="36"/>
                    <a:pt x="86" y="31"/>
                    <a:pt x="77" y="26"/>
                  </a:cubicBezTo>
                  <a:cubicBezTo>
                    <a:pt x="81" y="29"/>
                    <a:pt x="84" y="32"/>
                    <a:pt x="87" y="36"/>
                  </a:cubicBezTo>
                  <a:cubicBezTo>
                    <a:pt x="78" y="38"/>
                    <a:pt x="72" y="28"/>
                    <a:pt x="66" y="23"/>
                  </a:cubicBezTo>
                  <a:cubicBezTo>
                    <a:pt x="60" y="18"/>
                    <a:pt x="51" y="14"/>
                    <a:pt x="43" y="14"/>
                  </a:cubicBezTo>
                  <a:cubicBezTo>
                    <a:pt x="46" y="15"/>
                    <a:pt x="50" y="18"/>
                    <a:pt x="50" y="22"/>
                  </a:cubicBezTo>
                  <a:cubicBezTo>
                    <a:pt x="40" y="26"/>
                    <a:pt x="25" y="18"/>
                    <a:pt x="30" y="36"/>
                  </a:cubicBezTo>
                  <a:cubicBezTo>
                    <a:pt x="32" y="43"/>
                    <a:pt x="36" y="50"/>
                    <a:pt x="40" y="56"/>
                  </a:cubicBezTo>
                  <a:cubicBezTo>
                    <a:pt x="44" y="61"/>
                    <a:pt x="49" y="65"/>
                    <a:pt x="50" y="72"/>
                  </a:cubicBezTo>
                  <a:cubicBezTo>
                    <a:pt x="40" y="74"/>
                    <a:pt x="26" y="49"/>
                    <a:pt x="22" y="4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4" name="Freeform 6160"/>
            <p:cNvSpPr>
              <a:spLocks noChangeArrowheads="1"/>
            </p:cNvSpPr>
            <p:nvPr/>
          </p:nvSpPr>
          <p:spPr bwMode="auto">
            <a:xfrm>
              <a:off x="361950" y="831850"/>
              <a:ext cx="217488" cy="242888"/>
            </a:xfrm>
            <a:custGeom>
              <a:avLst/>
              <a:gdLst>
                <a:gd name="T0" fmla="*/ 2147483647 w 168"/>
                <a:gd name="T1" fmla="*/ 2147483647 h 188"/>
                <a:gd name="T2" fmla="*/ 2147483647 w 168"/>
                <a:gd name="T3" fmla="*/ 2147483647 h 188"/>
                <a:gd name="T4" fmla="*/ 2147483647 w 168"/>
                <a:gd name="T5" fmla="*/ 2147483647 h 188"/>
                <a:gd name="T6" fmla="*/ 2147483647 w 168"/>
                <a:gd name="T7" fmla="*/ 2147483647 h 188"/>
                <a:gd name="T8" fmla="*/ 2147483647 w 168"/>
                <a:gd name="T9" fmla="*/ 2147483647 h 188"/>
                <a:gd name="T10" fmla="*/ 2147483647 w 168"/>
                <a:gd name="T11" fmla="*/ 2147483647 h 188"/>
                <a:gd name="T12" fmla="*/ 2147483647 w 168"/>
                <a:gd name="T13" fmla="*/ 2147483647 h 188"/>
                <a:gd name="T14" fmla="*/ 2147483647 w 168"/>
                <a:gd name="T15" fmla="*/ 214748364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8"/>
                <a:gd name="T25" fmla="*/ 0 h 188"/>
                <a:gd name="T26" fmla="*/ 168 w 168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8" h="188">
                  <a:moveTo>
                    <a:pt x="138" y="75"/>
                  </a:moveTo>
                  <a:cubicBezTo>
                    <a:pt x="159" y="106"/>
                    <a:pt x="168" y="144"/>
                    <a:pt x="151" y="183"/>
                  </a:cubicBezTo>
                  <a:cubicBezTo>
                    <a:pt x="149" y="188"/>
                    <a:pt x="97" y="163"/>
                    <a:pt x="92" y="160"/>
                  </a:cubicBezTo>
                  <a:cubicBezTo>
                    <a:pt x="74" y="149"/>
                    <a:pt x="58" y="134"/>
                    <a:pt x="44" y="118"/>
                  </a:cubicBezTo>
                  <a:cubicBezTo>
                    <a:pt x="18" y="86"/>
                    <a:pt x="0" y="47"/>
                    <a:pt x="3" y="6"/>
                  </a:cubicBezTo>
                  <a:cubicBezTo>
                    <a:pt x="20" y="7"/>
                    <a:pt x="34" y="0"/>
                    <a:pt x="51" y="4"/>
                  </a:cubicBezTo>
                  <a:cubicBezTo>
                    <a:pt x="67" y="7"/>
                    <a:pt x="82" y="16"/>
                    <a:pt x="95" y="27"/>
                  </a:cubicBezTo>
                  <a:cubicBezTo>
                    <a:pt x="111" y="41"/>
                    <a:pt x="126" y="57"/>
                    <a:pt x="138" y="7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5" name="Freeform 6161"/>
            <p:cNvSpPr>
              <a:spLocks noChangeArrowheads="1"/>
            </p:cNvSpPr>
            <p:nvPr/>
          </p:nvSpPr>
          <p:spPr bwMode="auto">
            <a:xfrm>
              <a:off x="379413" y="852488"/>
              <a:ext cx="125413" cy="174625"/>
            </a:xfrm>
            <a:custGeom>
              <a:avLst/>
              <a:gdLst>
                <a:gd name="T0" fmla="*/ 2147483647 w 96"/>
                <a:gd name="T1" fmla="*/ 2147483647 h 135"/>
                <a:gd name="T2" fmla="*/ 2147483647 w 96"/>
                <a:gd name="T3" fmla="*/ 2147483647 h 135"/>
                <a:gd name="T4" fmla="*/ 2147483647 w 96"/>
                <a:gd name="T5" fmla="*/ 2147483647 h 135"/>
                <a:gd name="T6" fmla="*/ 2147483647 w 96"/>
                <a:gd name="T7" fmla="*/ 2147483647 h 135"/>
                <a:gd name="T8" fmla="*/ 2147483647 w 96"/>
                <a:gd name="T9" fmla="*/ 2147483647 h 135"/>
                <a:gd name="T10" fmla="*/ 2147483647 w 96"/>
                <a:gd name="T11" fmla="*/ 2147483647 h 135"/>
                <a:gd name="T12" fmla="*/ 2147483647 w 96"/>
                <a:gd name="T13" fmla="*/ 2147483647 h 135"/>
                <a:gd name="T14" fmla="*/ 2147483647 w 96"/>
                <a:gd name="T15" fmla="*/ 2147483647 h 135"/>
                <a:gd name="T16" fmla="*/ 2147483647 w 96"/>
                <a:gd name="T17" fmla="*/ 2147483647 h 135"/>
                <a:gd name="T18" fmla="*/ 2147483647 w 96"/>
                <a:gd name="T19" fmla="*/ 2147483647 h 135"/>
                <a:gd name="T20" fmla="*/ 2147483647 w 96"/>
                <a:gd name="T21" fmla="*/ 0 h 135"/>
                <a:gd name="T22" fmla="*/ 0 w 96"/>
                <a:gd name="T23" fmla="*/ 2147483647 h 135"/>
                <a:gd name="T24" fmla="*/ 2147483647 w 96"/>
                <a:gd name="T25" fmla="*/ 2147483647 h 135"/>
                <a:gd name="T26" fmla="*/ 2147483647 w 96"/>
                <a:gd name="T27" fmla="*/ 2147483647 h 1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6"/>
                <a:gd name="T43" fmla="*/ 0 h 135"/>
                <a:gd name="T44" fmla="*/ 96 w 96"/>
                <a:gd name="T45" fmla="*/ 135 h 1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6" h="135">
                  <a:moveTo>
                    <a:pt x="12" y="56"/>
                  </a:moveTo>
                  <a:cubicBezTo>
                    <a:pt x="19" y="74"/>
                    <a:pt x="31" y="93"/>
                    <a:pt x="48" y="104"/>
                  </a:cubicBezTo>
                  <a:cubicBezTo>
                    <a:pt x="64" y="115"/>
                    <a:pt x="77" y="129"/>
                    <a:pt x="95" y="135"/>
                  </a:cubicBezTo>
                  <a:cubicBezTo>
                    <a:pt x="96" y="128"/>
                    <a:pt x="80" y="114"/>
                    <a:pt x="75" y="109"/>
                  </a:cubicBezTo>
                  <a:cubicBezTo>
                    <a:pt x="65" y="99"/>
                    <a:pt x="53" y="90"/>
                    <a:pt x="42" y="81"/>
                  </a:cubicBezTo>
                  <a:cubicBezTo>
                    <a:pt x="52" y="84"/>
                    <a:pt x="47" y="76"/>
                    <a:pt x="44" y="72"/>
                  </a:cubicBezTo>
                  <a:cubicBezTo>
                    <a:pt x="40" y="67"/>
                    <a:pt x="31" y="60"/>
                    <a:pt x="29" y="54"/>
                  </a:cubicBezTo>
                  <a:cubicBezTo>
                    <a:pt x="36" y="54"/>
                    <a:pt x="36" y="52"/>
                    <a:pt x="32" y="46"/>
                  </a:cubicBezTo>
                  <a:cubicBezTo>
                    <a:pt x="28" y="41"/>
                    <a:pt x="24" y="36"/>
                    <a:pt x="20" y="30"/>
                  </a:cubicBezTo>
                  <a:cubicBezTo>
                    <a:pt x="17" y="26"/>
                    <a:pt x="13" y="21"/>
                    <a:pt x="11" y="16"/>
                  </a:cubicBezTo>
                  <a:cubicBezTo>
                    <a:pt x="8" y="11"/>
                    <a:pt x="5" y="4"/>
                    <a:pt x="1" y="0"/>
                  </a:cubicBezTo>
                  <a:cubicBezTo>
                    <a:pt x="1" y="0"/>
                    <a:pt x="0" y="12"/>
                    <a:pt x="0" y="14"/>
                  </a:cubicBezTo>
                  <a:cubicBezTo>
                    <a:pt x="0" y="19"/>
                    <a:pt x="2" y="23"/>
                    <a:pt x="3" y="28"/>
                  </a:cubicBezTo>
                  <a:cubicBezTo>
                    <a:pt x="7" y="37"/>
                    <a:pt x="8" y="47"/>
                    <a:pt x="1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6" name="Freeform 6162"/>
            <p:cNvSpPr>
              <a:spLocks noChangeArrowheads="1"/>
            </p:cNvSpPr>
            <p:nvPr/>
          </p:nvSpPr>
          <p:spPr bwMode="auto">
            <a:xfrm>
              <a:off x="33338" y="746125"/>
              <a:ext cx="395288" cy="449263"/>
            </a:xfrm>
            <a:custGeom>
              <a:avLst/>
              <a:gdLst>
                <a:gd name="T0" fmla="*/ 2147483647 w 305"/>
                <a:gd name="T1" fmla="*/ 2147483647 h 347"/>
                <a:gd name="T2" fmla="*/ 2147483647 w 305"/>
                <a:gd name="T3" fmla="*/ 2147483647 h 347"/>
                <a:gd name="T4" fmla="*/ 2147483647 w 305"/>
                <a:gd name="T5" fmla="*/ 2147483647 h 347"/>
                <a:gd name="T6" fmla="*/ 2147483647 w 305"/>
                <a:gd name="T7" fmla="*/ 2147483647 h 347"/>
                <a:gd name="T8" fmla="*/ 2147483647 w 305"/>
                <a:gd name="T9" fmla="*/ 2147483647 h 347"/>
                <a:gd name="T10" fmla="*/ 2147483647 w 305"/>
                <a:gd name="T11" fmla="*/ 2147483647 h 347"/>
                <a:gd name="T12" fmla="*/ 2147483647 w 305"/>
                <a:gd name="T13" fmla="*/ 2147483647 h 347"/>
                <a:gd name="T14" fmla="*/ 2147483647 w 305"/>
                <a:gd name="T15" fmla="*/ 2147483647 h 347"/>
                <a:gd name="T16" fmla="*/ 2147483647 w 305"/>
                <a:gd name="T17" fmla="*/ 2147483647 h 347"/>
                <a:gd name="T18" fmla="*/ 2147483647 w 305"/>
                <a:gd name="T19" fmla="*/ 2147483647 h 347"/>
                <a:gd name="T20" fmla="*/ 2147483647 w 305"/>
                <a:gd name="T21" fmla="*/ 2147483647 h 347"/>
                <a:gd name="T22" fmla="*/ 2147483647 w 305"/>
                <a:gd name="T23" fmla="*/ 2147483647 h 347"/>
                <a:gd name="T24" fmla="*/ 2147483647 w 305"/>
                <a:gd name="T25" fmla="*/ 2147483647 h 347"/>
                <a:gd name="T26" fmla="*/ 2147483647 w 305"/>
                <a:gd name="T27" fmla="*/ 2147483647 h 347"/>
                <a:gd name="T28" fmla="*/ 2147483647 w 305"/>
                <a:gd name="T29" fmla="*/ 2147483647 h 347"/>
                <a:gd name="T30" fmla="*/ 2147483647 w 305"/>
                <a:gd name="T31" fmla="*/ 2147483647 h 347"/>
                <a:gd name="T32" fmla="*/ 2147483647 w 305"/>
                <a:gd name="T33" fmla="*/ 2147483647 h 347"/>
                <a:gd name="T34" fmla="*/ 2147483647 w 305"/>
                <a:gd name="T35" fmla="*/ 2147483647 h 347"/>
                <a:gd name="T36" fmla="*/ 2147483647 w 305"/>
                <a:gd name="T37" fmla="*/ 2147483647 h 347"/>
                <a:gd name="T38" fmla="*/ 2147483647 w 305"/>
                <a:gd name="T39" fmla="*/ 2147483647 h 347"/>
                <a:gd name="T40" fmla="*/ 2147483647 w 305"/>
                <a:gd name="T41" fmla="*/ 2147483647 h 347"/>
                <a:gd name="T42" fmla="*/ 2147483647 w 305"/>
                <a:gd name="T43" fmla="*/ 2147483647 h 347"/>
                <a:gd name="T44" fmla="*/ 2147483647 w 305"/>
                <a:gd name="T45" fmla="*/ 2147483647 h 347"/>
                <a:gd name="T46" fmla="*/ 2147483647 w 305"/>
                <a:gd name="T47" fmla="*/ 2147483647 h 347"/>
                <a:gd name="T48" fmla="*/ 0 w 305"/>
                <a:gd name="T49" fmla="*/ 2147483647 h 347"/>
                <a:gd name="T50" fmla="*/ 2147483647 w 305"/>
                <a:gd name="T51" fmla="*/ 2147483647 h 347"/>
                <a:gd name="T52" fmla="*/ 2147483647 w 305"/>
                <a:gd name="T53" fmla="*/ 2147483647 h 347"/>
                <a:gd name="T54" fmla="*/ 2147483647 w 305"/>
                <a:gd name="T55" fmla="*/ 2147483647 h 347"/>
                <a:gd name="T56" fmla="*/ 2147483647 w 305"/>
                <a:gd name="T57" fmla="*/ 2147483647 h 347"/>
                <a:gd name="T58" fmla="*/ 2147483647 w 305"/>
                <a:gd name="T59" fmla="*/ 2147483647 h 3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05"/>
                <a:gd name="T91" fmla="*/ 0 h 347"/>
                <a:gd name="T92" fmla="*/ 305 w 305"/>
                <a:gd name="T93" fmla="*/ 347 h 3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05" h="347">
                  <a:moveTo>
                    <a:pt x="87" y="67"/>
                  </a:moveTo>
                  <a:cubicBezTo>
                    <a:pt x="88" y="68"/>
                    <a:pt x="89" y="69"/>
                    <a:pt x="91" y="69"/>
                  </a:cubicBezTo>
                  <a:cubicBezTo>
                    <a:pt x="93" y="54"/>
                    <a:pt x="104" y="42"/>
                    <a:pt x="119" y="39"/>
                  </a:cubicBezTo>
                  <a:cubicBezTo>
                    <a:pt x="123" y="38"/>
                    <a:pt x="159" y="47"/>
                    <a:pt x="152" y="53"/>
                  </a:cubicBezTo>
                  <a:cubicBezTo>
                    <a:pt x="162" y="45"/>
                    <a:pt x="165" y="33"/>
                    <a:pt x="173" y="24"/>
                  </a:cubicBezTo>
                  <a:cubicBezTo>
                    <a:pt x="184" y="14"/>
                    <a:pt x="207" y="5"/>
                    <a:pt x="221" y="3"/>
                  </a:cubicBezTo>
                  <a:cubicBezTo>
                    <a:pt x="243" y="0"/>
                    <a:pt x="263" y="17"/>
                    <a:pt x="277" y="32"/>
                  </a:cubicBezTo>
                  <a:cubicBezTo>
                    <a:pt x="295" y="51"/>
                    <a:pt x="283" y="73"/>
                    <a:pt x="295" y="89"/>
                  </a:cubicBezTo>
                  <a:cubicBezTo>
                    <a:pt x="285" y="104"/>
                    <a:pt x="305" y="114"/>
                    <a:pt x="303" y="131"/>
                  </a:cubicBezTo>
                  <a:cubicBezTo>
                    <a:pt x="301" y="146"/>
                    <a:pt x="282" y="151"/>
                    <a:pt x="275" y="163"/>
                  </a:cubicBezTo>
                  <a:cubicBezTo>
                    <a:pt x="266" y="178"/>
                    <a:pt x="267" y="186"/>
                    <a:pt x="252" y="198"/>
                  </a:cubicBezTo>
                  <a:cubicBezTo>
                    <a:pt x="256" y="208"/>
                    <a:pt x="255" y="217"/>
                    <a:pt x="249" y="225"/>
                  </a:cubicBezTo>
                  <a:cubicBezTo>
                    <a:pt x="249" y="224"/>
                    <a:pt x="250" y="235"/>
                    <a:pt x="249" y="236"/>
                  </a:cubicBezTo>
                  <a:cubicBezTo>
                    <a:pt x="248" y="240"/>
                    <a:pt x="242" y="245"/>
                    <a:pt x="239" y="248"/>
                  </a:cubicBezTo>
                  <a:cubicBezTo>
                    <a:pt x="230" y="257"/>
                    <a:pt x="223" y="265"/>
                    <a:pt x="216" y="277"/>
                  </a:cubicBezTo>
                  <a:cubicBezTo>
                    <a:pt x="213" y="276"/>
                    <a:pt x="207" y="278"/>
                    <a:pt x="204" y="280"/>
                  </a:cubicBezTo>
                  <a:cubicBezTo>
                    <a:pt x="198" y="285"/>
                    <a:pt x="199" y="296"/>
                    <a:pt x="192" y="300"/>
                  </a:cubicBezTo>
                  <a:cubicBezTo>
                    <a:pt x="185" y="304"/>
                    <a:pt x="178" y="299"/>
                    <a:pt x="171" y="301"/>
                  </a:cubicBezTo>
                  <a:cubicBezTo>
                    <a:pt x="155" y="305"/>
                    <a:pt x="111" y="347"/>
                    <a:pt x="101" y="314"/>
                  </a:cubicBezTo>
                  <a:cubicBezTo>
                    <a:pt x="104" y="324"/>
                    <a:pt x="76" y="309"/>
                    <a:pt x="75" y="308"/>
                  </a:cubicBezTo>
                  <a:cubicBezTo>
                    <a:pt x="66" y="301"/>
                    <a:pt x="58" y="286"/>
                    <a:pt x="48" y="281"/>
                  </a:cubicBezTo>
                  <a:cubicBezTo>
                    <a:pt x="37" y="277"/>
                    <a:pt x="31" y="285"/>
                    <a:pt x="23" y="273"/>
                  </a:cubicBezTo>
                  <a:cubicBezTo>
                    <a:pt x="11" y="256"/>
                    <a:pt x="23" y="238"/>
                    <a:pt x="2" y="223"/>
                  </a:cubicBezTo>
                  <a:cubicBezTo>
                    <a:pt x="6" y="210"/>
                    <a:pt x="13" y="194"/>
                    <a:pt x="9" y="180"/>
                  </a:cubicBezTo>
                  <a:cubicBezTo>
                    <a:pt x="8" y="174"/>
                    <a:pt x="0" y="170"/>
                    <a:pt x="0" y="163"/>
                  </a:cubicBezTo>
                  <a:cubicBezTo>
                    <a:pt x="0" y="154"/>
                    <a:pt x="11" y="151"/>
                    <a:pt x="13" y="142"/>
                  </a:cubicBezTo>
                  <a:cubicBezTo>
                    <a:pt x="16" y="127"/>
                    <a:pt x="2" y="114"/>
                    <a:pt x="6" y="97"/>
                  </a:cubicBezTo>
                  <a:cubicBezTo>
                    <a:pt x="13" y="73"/>
                    <a:pt x="19" y="76"/>
                    <a:pt x="39" y="69"/>
                  </a:cubicBezTo>
                  <a:cubicBezTo>
                    <a:pt x="49" y="66"/>
                    <a:pt x="58" y="58"/>
                    <a:pt x="68" y="58"/>
                  </a:cubicBezTo>
                  <a:cubicBezTo>
                    <a:pt x="76" y="58"/>
                    <a:pt x="81" y="64"/>
                    <a:pt x="87" y="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7" name="Freeform 6163"/>
            <p:cNvSpPr>
              <a:spLocks noChangeArrowheads="1"/>
            </p:cNvSpPr>
            <p:nvPr/>
          </p:nvSpPr>
          <p:spPr bwMode="auto">
            <a:xfrm>
              <a:off x="263525" y="804863"/>
              <a:ext cx="136525" cy="211138"/>
            </a:xfrm>
            <a:custGeom>
              <a:avLst/>
              <a:gdLst>
                <a:gd name="T0" fmla="*/ 2147483647 w 105"/>
                <a:gd name="T1" fmla="*/ 2147483647 h 162"/>
                <a:gd name="T2" fmla="*/ 2147483647 w 105"/>
                <a:gd name="T3" fmla="*/ 2147483647 h 162"/>
                <a:gd name="T4" fmla="*/ 2147483647 w 105"/>
                <a:gd name="T5" fmla="*/ 2147483647 h 162"/>
                <a:gd name="T6" fmla="*/ 2147483647 w 105"/>
                <a:gd name="T7" fmla="*/ 0 h 162"/>
                <a:gd name="T8" fmla="*/ 2147483647 w 105"/>
                <a:gd name="T9" fmla="*/ 2147483647 h 162"/>
                <a:gd name="T10" fmla="*/ 2147483647 w 105"/>
                <a:gd name="T11" fmla="*/ 2147483647 h 162"/>
                <a:gd name="T12" fmla="*/ 2147483647 w 105"/>
                <a:gd name="T13" fmla="*/ 2147483647 h 162"/>
                <a:gd name="T14" fmla="*/ 2147483647 w 105"/>
                <a:gd name="T15" fmla="*/ 2147483647 h 162"/>
                <a:gd name="T16" fmla="*/ 2147483647 w 105"/>
                <a:gd name="T17" fmla="*/ 2147483647 h 162"/>
                <a:gd name="T18" fmla="*/ 2147483647 w 105"/>
                <a:gd name="T19" fmla="*/ 2147483647 h 162"/>
                <a:gd name="T20" fmla="*/ 2147483647 w 105"/>
                <a:gd name="T21" fmla="*/ 2147483647 h 162"/>
                <a:gd name="T22" fmla="*/ 2147483647 w 105"/>
                <a:gd name="T23" fmla="*/ 2147483647 h 162"/>
                <a:gd name="T24" fmla="*/ 2147483647 w 105"/>
                <a:gd name="T25" fmla="*/ 2147483647 h 162"/>
                <a:gd name="T26" fmla="*/ 2147483647 w 105"/>
                <a:gd name="T27" fmla="*/ 2147483647 h 162"/>
                <a:gd name="T28" fmla="*/ 2147483647 w 105"/>
                <a:gd name="T29" fmla="*/ 2147483647 h 162"/>
                <a:gd name="T30" fmla="*/ 2147483647 w 105"/>
                <a:gd name="T31" fmla="*/ 2147483647 h 162"/>
                <a:gd name="T32" fmla="*/ 2147483647 w 105"/>
                <a:gd name="T33" fmla="*/ 2147483647 h 162"/>
                <a:gd name="T34" fmla="*/ 2147483647 w 105"/>
                <a:gd name="T35" fmla="*/ 2147483647 h 162"/>
                <a:gd name="T36" fmla="*/ 2147483647 w 105"/>
                <a:gd name="T37" fmla="*/ 2147483647 h 162"/>
                <a:gd name="T38" fmla="*/ 2147483647 w 105"/>
                <a:gd name="T39" fmla="*/ 2147483647 h 162"/>
                <a:gd name="T40" fmla="*/ 2147483647 w 105"/>
                <a:gd name="T41" fmla="*/ 2147483647 h 162"/>
                <a:gd name="T42" fmla="*/ 2147483647 w 105"/>
                <a:gd name="T43" fmla="*/ 2147483647 h 162"/>
                <a:gd name="T44" fmla="*/ 2147483647 w 105"/>
                <a:gd name="T45" fmla="*/ 2147483647 h 162"/>
                <a:gd name="T46" fmla="*/ 2147483647 w 105"/>
                <a:gd name="T47" fmla="*/ 2147483647 h 162"/>
                <a:gd name="T48" fmla="*/ 2147483647 w 105"/>
                <a:gd name="T49" fmla="*/ 2147483647 h 162"/>
                <a:gd name="T50" fmla="*/ 2147483647 w 105"/>
                <a:gd name="T51" fmla="*/ 2147483647 h 162"/>
                <a:gd name="T52" fmla="*/ 2147483647 w 105"/>
                <a:gd name="T53" fmla="*/ 2147483647 h 162"/>
                <a:gd name="T54" fmla="*/ 2147483647 w 105"/>
                <a:gd name="T55" fmla="*/ 2147483647 h 162"/>
                <a:gd name="T56" fmla="*/ 2147483647 w 105"/>
                <a:gd name="T57" fmla="*/ 2147483647 h 162"/>
                <a:gd name="T58" fmla="*/ 2147483647 w 105"/>
                <a:gd name="T59" fmla="*/ 2147483647 h 162"/>
                <a:gd name="T60" fmla="*/ 2147483647 w 105"/>
                <a:gd name="T61" fmla="*/ 2147483647 h 162"/>
                <a:gd name="T62" fmla="*/ 2147483647 w 105"/>
                <a:gd name="T63" fmla="*/ 2147483647 h 162"/>
                <a:gd name="T64" fmla="*/ 2147483647 w 105"/>
                <a:gd name="T65" fmla="*/ 2147483647 h 162"/>
                <a:gd name="T66" fmla="*/ 2147483647 w 105"/>
                <a:gd name="T67" fmla="*/ 2147483647 h 162"/>
                <a:gd name="T68" fmla="*/ 2147483647 w 105"/>
                <a:gd name="T69" fmla="*/ 2147483647 h 162"/>
                <a:gd name="T70" fmla="*/ 2147483647 w 105"/>
                <a:gd name="T71" fmla="*/ 2147483647 h 162"/>
                <a:gd name="T72" fmla="*/ 2147483647 w 105"/>
                <a:gd name="T73" fmla="*/ 2147483647 h 162"/>
                <a:gd name="T74" fmla="*/ 2147483647 w 105"/>
                <a:gd name="T75" fmla="*/ 2147483647 h 16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62"/>
                <a:gd name="T116" fmla="*/ 105 w 105"/>
                <a:gd name="T117" fmla="*/ 162 h 16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62">
                  <a:moveTo>
                    <a:pt x="44" y="33"/>
                  </a:moveTo>
                  <a:cubicBezTo>
                    <a:pt x="43" y="33"/>
                    <a:pt x="43" y="33"/>
                    <a:pt x="42" y="32"/>
                  </a:cubicBezTo>
                  <a:cubicBezTo>
                    <a:pt x="40" y="27"/>
                    <a:pt x="48" y="18"/>
                    <a:pt x="50" y="14"/>
                  </a:cubicBezTo>
                  <a:cubicBezTo>
                    <a:pt x="53" y="10"/>
                    <a:pt x="58" y="5"/>
                    <a:pt x="59" y="0"/>
                  </a:cubicBezTo>
                  <a:cubicBezTo>
                    <a:pt x="51" y="0"/>
                    <a:pt x="46" y="7"/>
                    <a:pt x="42" y="13"/>
                  </a:cubicBezTo>
                  <a:cubicBezTo>
                    <a:pt x="39" y="18"/>
                    <a:pt x="38" y="28"/>
                    <a:pt x="34" y="31"/>
                  </a:cubicBezTo>
                  <a:cubicBezTo>
                    <a:pt x="33" y="28"/>
                    <a:pt x="34" y="22"/>
                    <a:pt x="29" y="26"/>
                  </a:cubicBezTo>
                  <a:cubicBezTo>
                    <a:pt x="26" y="28"/>
                    <a:pt x="26" y="35"/>
                    <a:pt x="24" y="39"/>
                  </a:cubicBezTo>
                  <a:cubicBezTo>
                    <a:pt x="23" y="43"/>
                    <a:pt x="18" y="45"/>
                    <a:pt x="15" y="48"/>
                  </a:cubicBezTo>
                  <a:cubicBezTo>
                    <a:pt x="10" y="52"/>
                    <a:pt x="12" y="53"/>
                    <a:pt x="11" y="58"/>
                  </a:cubicBezTo>
                  <a:cubicBezTo>
                    <a:pt x="11" y="65"/>
                    <a:pt x="0" y="70"/>
                    <a:pt x="8" y="77"/>
                  </a:cubicBezTo>
                  <a:cubicBezTo>
                    <a:pt x="12" y="80"/>
                    <a:pt x="15" y="81"/>
                    <a:pt x="16" y="86"/>
                  </a:cubicBezTo>
                  <a:cubicBezTo>
                    <a:pt x="17" y="91"/>
                    <a:pt x="16" y="96"/>
                    <a:pt x="15" y="100"/>
                  </a:cubicBezTo>
                  <a:cubicBezTo>
                    <a:pt x="14" y="107"/>
                    <a:pt x="18" y="112"/>
                    <a:pt x="19" y="119"/>
                  </a:cubicBezTo>
                  <a:cubicBezTo>
                    <a:pt x="22" y="127"/>
                    <a:pt x="5" y="126"/>
                    <a:pt x="7" y="134"/>
                  </a:cubicBezTo>
                  <a:cubicBezTo>
                    <a:pt x="7" y="137"/>
                    <a:pt x="11" y="138"/>
                    <a:pt x="13" y="139"/>
                  </a:cubicBezTo>
                  <a:cubicBezTo>
                    <a:pt x="29" y="141"/>
                    <a:pt x="41" y="162"/>
                    <a:pt x="59" y="159"/>
                  </a:cubicBezTo>
                  <a:cubicBezTo>
                    <a:pt x="60" y="157"/>
                    <a:pt x="59" y="154"/>
                    <a:pt x="59" y="151"/>
                  </a:cubicBezTo>
                  <a:cubicBezTo>
                    <a:pt x="58" y="146"/>
                    <a:pt x="58" y="144"/>
                    <a:pt x="53" y="144"/>
                  </a:cubicBezTo>
                  <a:cubicBezTo>
                    <a:pt x="47" y="143"/>
                    <a:pt x="45" y="146"/>
                    <a:pt x="40" y="139"/>
                  </a:cubicBezTo>
                  <a:cubicBezTo>
                    <a:pt x="37" y="135"/>
                    <a:pt x="36" y="130"/>
                    <a:pt x="33" y="126"/>
                  </a:cubicBezTo>
                  <a:cubicBezTo>
                    <a:pt x="30" y="122"/>
                    <a:pt x="28" y="115"/>
                    <a:pt x="29" y="110"/>
                  </a:cubicBezTo>
                  <a:cubicBezTo>
                    <a:pt x="30" y="105"/>
                    <a:pt x="33" y="101"/>
                    <a:pt x="34" y="97"/>
                  </a:cubicBezTo>
                  <a:cubicBezTo>
                    <a:pt x="34" y="92"/>
                    <a:pt x="31" y="89"/>
                    <a:pt x="31" y="84"/>
                  </a:cubicBezTo>
                  <a:cubicBezTo>
                    <a:pt x="32" y="78"/>
                    <a:pt x="41" y="72"/>
                    <a:pt x="46" y="70"/>
                  </a:cubicBezTo>
                  <a:cubicBezTo>
                    <a:pt x="54" y="66"/>
                    <a:pt x="56" y="71"/>
                    <a:pt x="63" y="74"/>
                  </a:cubicBezTo>
                  <a:cubicBezTo>
                    <a:pt x="74" y="79"/>
                    <a:pt x="63" y="65"/>
                    <a:pt x="71" y="69"/>
                  </a:cubicBezTo>
                  <a:cubicBezTo>
                    <a:pt x="79" y="72"/>
                    <a:pt x="84" y="82"/>
                    <a:pt x="90" y="88"/>
                  </a:cubicBezTo>
                  <a:cubicBezTo>
                    <a:pt x="93" y="92"/>
                    <a:pt x="95" y="93"/>
                    <a:pt x="96" y="98"/>
                  </a:cubicBezTo>
                  <a:cubicBezTo>
                    <a:pt x="96" y="100"/>
                    <a:pt x="95" y="104"/>
                    <a:pt x="97" y="106"/>
                  </a:cubicBezTo>
                  <a:cubicBezTo>
                    <a:pt x="105" y="101"/>
                    <a:pt x="100" y="88"/>
                    <a:pt x="96" y="82"/>
                  </a:cubicBezTo>
                  <a:cubicBezTo>
                    <a:pt x="92" y="75"/>
                    <a:pt x="87" y="66"/>
                    <a:pt x="79" y="62"/>
                  </a:cubicBezTo>
                  <a:cubicBezTo>
                    <a:pt x="81" y="60"/>
                    <a:pt x="78" y="58"/>
                    <a:pt x="76" y="57"/>
                  </a:cubicBezTo>
                  <a:cubicBezTo>
                    <a:pt x="70" y="52"/>
                    <a:pt x="57" y="51"/>
                    <a:pt x="49" y="52"/>
                  </a:cubicBezTo>
                  <a:cubicBezTo>
                    <a:pt x="46" y="53"/>
                    <a:pt x="40" y="55"/>
                    <a:pt x="37" y="54"/>
                  </a:cubicBezTo>
                  <a:cubicBezTo>
                    <a:pt x="31" y="53"/>
                    <a:pt x="36" y="47"/>
                    <a:pt x="39" y="44"/>
                  </a:cubicBezTo>
                  <a:cubicBezTo>
                    <a:pt x="40" y="42"/>
                    <a:pt x="45" y="39"/>
                    <a:pt x="45" y="36"/>
                  </a:cubicBezTo>
                  <a:cubicBezTo>
                    <a:pt x="45" y="34"/>
                    <a:pt x="45" y="33"/>
                    <a:pt x="44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8" name="Freeform 6164"/>
            <p:cNvSpPr>
              <a:spLocks noChangeArrowheads="1"/>
            </p:cNvSpPr>
            <p:nvPr/>
          </p:nvSpPr>
          <p:spPr bwMode="auto">
            <a:xfrm>
              <a:off x="117475" y="811213"/>
              <a:ext cx="106363" cy="63500"/>
            </a:xfrm>
            <a:custGeom>
              <a:avLst/>
              <a:gdLst>
                <a:gd name="T0" fmla="*/ 2147483647 w 83"/>
                <a:gd name="T1" fmla="*/ 2147483647 h 48"/>
                <a:gd name="T2" fmla="*/ 2147483647 w 83"/>
                <a:gd name="T3" fmla="*/ 2147483647 h 48"/>
                <a:gd name="T4" fmla="*/ 2147483647 w 83"/>
                <a:gd name="T5" fmla="*/ 2147483647 h 48"/>
                <a:gd name="T6" fmla="*/ 2147483647 w 83"/>
                <a:gd name="T7" fmla="*/ 2147483647 h 48"/>
                <a:gd name="T8" fmla="*/ 2147483647 w 83"/>
                <a:gd name="T9" fmla="*/ 2147483647 h 48"/>
                <a:gd name="T10" fmla="*/ 2147483647 w 83"/>
                <a:gd name="T11" fmla="*/ 2147483647 h 48"/>
                <a:gd name="T12" fmla="*/ 2147483647 w 83"/>
                <a:gd name="T13" fmla="*/ 2147483647 h 48"/>
                <a:gd name="T14" fmla="*/ 2147483647 w 83"/>
                <a:gd name="T15" fmla="*/ 2147483647 h 48"/>
                <a:gd name="T16" fmla="*/ 2147483647 w 83"/>
                <a:gd name="T17" fmla="*/ 2147483647 h 48"/>
                <a:gd name="T18" fmla="*/ 2147483647 w 83"/>
                <a:gd name="T19" fmla="*/ 2147483647 h 48"/>
                <a:gd name="T20" fmla="*/ 2147483647 w 83"/>
                <a:gd name="T21" fmla="*/ 2147483647 h 48"/>
                <a:gd name="T22" fmla="*/ 2147483647 w 83"/>
                <a:gd name="T23" fmla="*/ 2147483647 h 48"/>
                <a:gd name="T24" fmla="*/ 2147483647 w 83"/>
                <a:gd name="T25" fmla="*/ 2147483647 h 48"/>
                <a:gd name="T26" fmla="*/ 2147483647 w 83"/>
                <a:gd name="T27" fmla="*/ 2147483647 h 48"/>
                <a:gd name="T28" fmla="*/ 2147483647 w 83"/>
                <a:gd name="T29" fmla="*/ 2147483647 h 48"/>
                <a:gd name="T30" fmla="*/ 2147483647 w 83"/>
                <a:gd name="T31" fmla="*/ 2147483647 h 48"/>
                <a:gd name="T32" fmla="*/ 2147483647 w 83"/>
                <a:gd name="T33" fmla="*/ 2147483647 h 48"/>
                <a:gd name="T34" fmla="*/ 2147483647 w 83"/>
                <a:gd name="T35" fmla="*/ 2147483647 h 48"/>
                <a:gd name="T36" fmla="*/ 2147483647 w 83"/>
                <a:gd name="T37" fmla="*/ 0 h 48"/>
                <a:gd name="T38" fmla="*/ 2147483647 w 83"/>
                <a:gd name="T39" fmla="*/ 2147483647 h 48"/>
                <a:gd name="T40" fmla="*/ 2147483647 w 83"/>
                <a:gd name="T41" fmla="*/ 2147483647 h 48"/>
                <a:gd name="T42" fmla="*/ 2147483647 w 83"/>
                <a:gd name="T43" fmla="*/ 2147483647 h 48"/>
                <a:gd name="T44" fmla="*/ 2147483647 w 83"/>
                <a:gd name="T45" fmla="*/ 2147483647 h 48"/>
                <a:gd name="T46" fmla="*/ 2147483647 w 83"/>
                <a:gd name="T47" fmla="*/ 2147483647 h 48"/>
                <a:gd name="T48" fmla="*/ 2147483647 w 83"/>
                <a:gd name="T49" fmla="*/ 2147483647 h 48"/>
                <a:gd name="T50" fmla="*/ 2147483647 w 83"/>
                <a:gd name="T51" fmla="*/ 2147483647 h 48"/>
                <a:gd name="T52" fmla="*/ 2147483647 w 83"/>
                <a:gd name="T53" fmla="*/ 2147483647 h 4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3"/>
                <a:gd name="T82" fmla="*/ 0 h 48"/>
                <a:gd name="T83" fmla="*/ 83 w 83"/>
                <a:gd name="T84" fmla="*/ 48 h 4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3" h="48">
                  <a:moveTo>
                    <a:pt x="47" y="31"/>
                  </a:moveTo>
                  <a:cubicBezTo>
                    <a:pt x="38" y="34"/>
                    <a:pt x="36" y="27"/>
                    <a:pt x="29" y="25"/>
                  </a:cubicBezTo>
                  <a:cubicBezTo>
                    <a:pt x="27" y="26"/>
                    <a:pt x="27" y="29"/>
                    <a:pt x="27" y="31"/>
                  </a:cubicBezTo>
                  <a:cubicBezTo>
                    <a:pt x="20" y="27"/>
                    <a:pt x="15" y="11"/>
                    <a:pt x="6" y="14"/>
                  </a:cubicBezTo>
                  <a:cubicBezTo>
                    <a:pt x="7" y="23"/>
                    <a:pt x="18" y="27"/>
                    <a:pt x="22" y="33"/>
                  </a:cubicBezTo>
                  <a:cubicBezTo>
                    <a:pt x="28" y="43"/>
                    <a:pt x="18" y="42"/>
                    <a:pt x="12" y="40"/>
                  </a:cubicBezTo>
                  <a:cubicBezTo>
                    <a:pt x="8" y="40"/>
                    <a:pt x="5" y="37"/>
                    <a:pt x="2" y="36"/>
                  </a:cubicBezTo>
                  <a:cubicBezTo>
                    <a:pt x="0" y="40"/>
                    <a:pt x="3" y="42"/>
                    <a:pt x="6" y="44"/>
                  </a:cubicBezTo>
                  <a:cubicBezTo>
                    <a:pt x="10" y="48"/>
                    <a:pt x="9" y="47"/>
                    <a:pt x="14" y="47"/>
                  </a:cubicBezTo>
                  <a:cubicBezTo>
                    <a:pt x="18" y="46"/>
                    <a:pt x="21" y="48"/>
                    <a:pt x="24" y="48"/>
                  </a:cubicBezTo>
                  <a:cubicBezTo>
                    <a:pt x="28" y="48"/>
                    <a:pt x="29" y="46"/>
                    <a:pt x="32" y="44"/>
                  </a:cubicBezTo>
                  <a:cubicBezTo>
                    <a:pt x="36" y="40"/>
                    <a:pt x="42" y="42"/>
                    <a:pt x="47" y="38"/>
                  </a:cubicBezTo>
                  <a:cubicBezTo>
                    <a:pt x="51" y="35"/>
                    <a:pt x="54" y="27"/>
                    <a:pt x="59" y="24"/>
                  </a:cubicBezTo>
                  <a:cubicBezTo>
                    <a:pt x="64" y="21"/>
                    <a:pt x="66" y="20"/>
                    <a:pt x="71" y="19"/>
                  </a:cubicBezTo>
                  <a:cubicBezTo>
                    <a:pt x="76" y="17"/>
                    <a:pt x="81" y="16"/>
                    <a:pt x="83" y="12"/>
                  </a:cubicBezTo>
                  <a:cubicBezTo>
                    <a:pt x="80" y="13"/>
                    <a:pt x="77" y="15"/>
                    <a:pt x="74" y="15"/>
                  </a:cubicBezTo>
                  <a:cubicBezTo>
                    <a:pt x="70" y="14"/>
                    <a:pt x="69" y="11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3" y="7"/>
                    <a:pt x="64" y="0"/>
                    <a:pt x="61" y="0"/>
                  </a:cubicBezTo>
                  <a:cubicBezTo>
                    <a:pt x="60" y="5"/>
                    <a:pt x="61" y="10"/>
                    <a:pt x="60" y="15"/>
                  </a:cubicBezTo>
                  <a:cubicBezTo>
                    <a:pt x="58" y="19"/>
                    <a:pt x="53" y="21"/>
                    <a:pt x="49" y="23"/>
                  </a:cubicBezTo>
                  <a:cubicBezTo>
                    <a:pt x="46" y="25"/>
                    <a:pt x="43" y="30"/>
                    <a:pt x="39" y="30"/>
                  </a:cubicBezTo>
                  <a:cubicBezTo>
                    <a:pt x="36" y="31"/>
                    <a:pt x="29" y="25"/>
                    <a:pt x="30" y="33"/>
                  </a:cubicBezTo>
                  <a:cubicBezTo>
                    <a:pt x="29" y="30"/>
                    <a:pt x="26" y="29"/>
                    <a:pt x="23" y="27"/>
                  </a:cubicBezTo>
                  <a:cubicBezTo>
                    <a:pt x="21" y="25"/>
                    <a:pt x="19" y="20"/>
                    <a:pt x="15" y="19"/>
                  </a:cubicBezTo>
                  <a:cubicBezTo>
                    <a:pt x="17" y="22"/>
                    <a:pt x="18" y="26"/>
                    <a:pt x="21" y="29"/>
                  </a:cubicBezTo>
                  <a:cubicBezTo>
                    <a:pt x="21" y="32"/>
                    <a:pt x="21" y="35"/>
                    <a:pt x="22" y="38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89" name="Freeform 6165"/>
            <p:cNvSpPr>
              <a:spLocks noChangeArrowheads="1"/>
            </p:cNvSpPr>
            <p:nvPr/>
          </p:nvSpPr>
          <p:spPr bwMode="auto">
            <a:xfrm>
              <a:off x="165100" y="974725"/>
              <a:ext cx="109538" cy="142875"/>
            </a:xfrm>
            <a:custGeom>
              <a:avLst/>
              <a:gdLst>
                <a:gd name="T0" fmla="*/ 2147483647 w 85"/>
                <a:gd name="T1" fmla="*/ 2147483647 h 110"/>
                <a:gd name="T2" fmla="*/ 2147483647 w 85"/>
                <a:gd name="T3" fmla="*/ 2147483647 h 110"/>
                <a:gd name="T4" fmla="*/ 2147483647 w 85"/>
                <a:gd name="T5" fmla="*/ 2147483647 h 110"/>
                <a:gd name="T6" fmla="*/ 2147483647 w 85"/>
                <a:gd name="T7" fmla="*/ 2147483647 h 110"/>
                <a:gd name="T8" fmla="*/ 2147483647 w 85"/>
                <a:gd name="T9" fmla="*/ 2147483647 h 110"/>
                <a:gd name="T10" fmla="*/ 2147483647 w 85"/>
                <a:gd name="T11" fmla="*/ 2147483647 h 110"/>
                <a:gd name="T12" fmla="*/ 2147483647 w 85"/>
                <a:gd name="T13" fmla="*/ 2147483647 h 110"/>
                <a:gd name="T14" fmla="*/ 2147483647 w 85"/>
                <a:gd name="T15" fmla="*/ 2147483647 h 110"/>
                <a:gd name="T16" fmla="*/ 2147483647 w 85"/>
                <a:gd name="T17" fmla="*/ 2147483647 h 110"/>
                <a:gd name="T18" fmla="*/ 2147483647 w 85"/>
                <a:gd name="T19" fmla="*/ 2147483647 h 110"/>
                <a:gd name="T20" fmla="*/ 2147483647 w 85"/>
                <a:gd name="T21" fmla="*/ 2147483647 h 110"/>
                <a:gd name="T22" fmla="*/ 2147483647 w 85"/>
                <a:gd name="T23" fmla="*/ 2147483647 h 110"/>
                <a:gd name="T24" fmla="*/ 2147483647 w 85"/>
                <a:gd name="T25" fmla="*/ 2147483647 h 110"/>
                <a:gd name="T26" fmla="*/ 2147483647 w 85"/>
                <a:gd name="T27" fmla="*/ 2147483647 h 110"/>
                <a:gd name="T28" fmla="*/ 2147483647 w 85"/>
                <a:gd name="T29" fmla="*/ 2147483647 h 110"/>
                <a:gd name="T30" fmla="*/ 2147483647 w 85"/>
                <a:gd name="T31" fmla="*/ 2147483647 h 110"/>
                <a:gd name="T32" fmla="*/ 2147483647 w 85"/>
                <a:gd name="T33" fmla="*/ 2147483647 h 110"/>
                <a:gd name="T34" fmla="*/ 2147483647 w 85"/>
                <a:gd name="T35" fmla="*/ 2147483647 h 110"/>
                <a:gd name="T36" fmla="*/ 2147483647 w 85"/>
                <a:gd name="T37" fmla="*/ 2147483647 h 110"/>
                <a:gd name="T38" fmla="*/ 2147483647 w 85"/>
                <a:gd name="T39" fmla="*/ 2147483647 h 110"/>
                <a:gd name="T40" fmla="*/ 2147483647 w 85"/>
                <a:gd name="T41" fmla="*/ 2147483647 h 110"/>
                <a:gd name="T42" fmla="*/ 2147483647 w 85"/>
                <a:gd name="T43" fmla="*/ 2147483647 h 110"/>
                <a:gd name="T44" fmla="*/ 2147483647 w 85"/>
                <a:gd name="T45" fmla="*/ 2147483647 h 110"/>
                <a:gd name="T46" fmla="*/ 2147483647 w 85"/>
                <a:gd name="T47" fmla="*/ 2147483647 h 110"/>
                <a:gd name="T48" fmla="*/ 2147483647 w 85"/>
                <a:gd name="T49" fmla="*/ 2147483647 h 110"/>
                <a:gd name="T50" fmla="*/ 0 w 85"/>
                <a:gd name="T51" fmla="*/ 2147483647 h 110"/>
                <a:gd name="T52" fmla="*/ 2147483647 w 85"/>
                <a:gd name="T53" fmla="*/ 2147483647 h 110"/>
                <a:gd name="T54" fmla="*/ 2147483647 w 85"/>
                <a:gd name="T55" fmla="*/ 2147483647 h 110"/>
                <a:gd name="T56" fmla="*/ 2147483647 w 85"/>
                <a:gd name="T57" fmla="*/ 2147483647 h 110"/>
                <a:gd name="T58" fmla="*/ 2147483647 w 85"/>
                <a:gd name="T59" fmla="*/ 2147483647 h 110"/>
                <a:gd name="T60" fmla="*/ 2147483647 w 85"/>
                <a:gd name="T61" fmla="*/ 2147483647 h 11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5"/>
                <a:gd name="T94" fmla="*/ 0 h 110"/>
                <a:gd name="T95" fmla="*/ 85 w 85"/>
                <a:gd name="T96" fmla="*/ 110 h 11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5" h="110">
                  <a:moveTo>
                    <a:pt x="22" y="41"/>
                  </a:moveTo>
                  <a:cubicBezTo>
                    <a:pt x="23" y="34"/>
                    <a:pt x="22" y="28"/>
                    <a:pt x="21" y="21"/>
                  </a:cubicBezTo>
                  <a:cubicBezTo>
                    <a:pt x="20" y="19"/>
                    <a:pt x="20" y="17"/>
                    <a:pt x="19" y="15"/>
                  </a:cubicBezTo>
                  <a:cubicBezTo>
                    <a:pt x="17" y="13"/>
                    <a:pt x="13" y="12"/>
                    <a:pt x="11" y="10"/>
                  </a:cubicBezTo>
                  <a:cubicBezTo>
                    <a:pt x="9" y="8"/>
                    <a:pt x="6" y="5"/>
                    <a:pt x="8" y="3"/>
                  </a:cubicBezTo>
                  <a:cubicBezTo>
                    <a:pt x="10" y="0"/>
                    <a:pt x="13" y="1"/>
                    <a:pt x="15" y="2"/>
                  </a:cubicBezTo>
                  <a:cubicBezTo>
                    <a:pt x="17" y="3"/>
                    <a:pt x="18" y="5"/>
                    <a:pt x="20" y="6"/>
                  </a:cubicBezTo>
                  <a:cubicBezTo>
                    <a:pt x="21" y="6"/>
                    <a:pt x="22" y="5"/>
                    <a:pt x="23" y="6"/>
                  </a:cubicBezTo>
                  <a:cubicBezTo>
                    <a:pt x="24" y="6"/>
                    <a:pt x="25" y="7"/>
                    <a:pt x="25" y="9"/>
                  </a:cubicBezTo>
                  <a:cubicBezTo>
                    <a:pt x="25" y="11"/>
                    <a:pt x="25" y="14"/>
                    <a:pt x="25" y="16"/>
                  </a:cubicBezTo>
                  <a:cubicBezTo>
                    <a:pt x="25" y="22"/>
                    <a:pt x="26" y="28"/>
                    <a:pt x="29" y="34"/>
                  </a:cubicBezTo>
                  <a:cubicBezTo>
                    <a:pt x="31" y="38"/>
                    <a:pt x="34" y="41"/>
                    <a:pt x="35" y="46"/>
                  </a:cubicBezTo>
                  <a:cubicBezTo>
                    <a:pt x="35" y="48"/>
                    <a:pt x="35" y="51"/>
                    <a:pt x="36" y="53"/>
                  </a:cubicBezTo>
                  <a:cubicBezTo>
                    <a:pt x="38" y="58"/>
                    <a:pt x="42" y="65"/>
                    <a:pt x="46" y="69"/>
                  </a:cubicBezTo>
                  <a:cubicBezTo>
                    <a:pt x="50" y="73"/>
                    <a:pt x="57" y="75"/>
                    <a:pt x="60" y="80"/>
                  </a:cubicBezTo>
                  <a:cubicBezTo>
                    <a:pt x="61" y="81"/>
                    <a:pt x="60" y="83"/>
                    <a:pt x="62" y="85"/>
                  </a:cubicBezTo>
                  <a:cubicBezTo>
                    <a:pt x="64" y="87"/>
                    <a:pt x="65" y="87"/>
                    <a:pt x="68" y="88"/>
                  </a:cubicBezTo>
                  <a:cubicBezTo>
                    <a:pt x="73" y="90"/>
                    <a:pt x="77" y="92"/>
                    <a:pt x="80" y="98"/>
                  </a:cubicBezTo>
                  <a:cubicBezTo>
                    <a:pt x="85" y="105"/>
                    <a:pt x="79" y="105"/>
                    <a:pt x="73" y="102"/>
                  </a:cubicBezTo>
                  <a:cubicBezTo>
                    <a:pt x="64" y="98"/>
                    <a:pt x="58" y="86"/>
                    <a:pt x="49" y="83"/>
                  </a:cubicBezTo>
                  <a:cubicBezTo>
                    <a:pt x="44" y="81"/>
                    <a:pt x="42" y="86"/>
                    <a:pt x="39" y="80"/>
                  </a:cubicBezTo>
                  <a:cubicBezTo>
                    <a:pt x="36" y="75"/>
                    <a:pt x="38" y="69"/>
                    <a:pt x="33" y="66"/>
                  </a:cubicBezTo>
                  <a:cubicBezTo>
                    <a:pt x="30" y="72"/>
                    <a:pt x="28" y="77"/>
                    <a:pt x="25" y="83"/>
                  </a:cubicBezTo>
                  <a:cubicBezTo>
                    <a:pt x="24" y="85"/>
                    <a:pt x="22" y="88"/>
                    <a:pt x="20" y="90"/>
                  </a:cubicBezTo>
                  <a:cubicBezTo>
                    <a:pt x="19" y="91"/>
                    <a:pt x="17" y="90"/>
                    <a:pt x="16" y="91"/>
                  </a:cubicBezTo>
                  <a:cubicBezTo>
                    <a:pt x="12" y="94"/>
                    <a:pt x="7" y="110"/>
                    <a:pt x="0" y="105"/>
                  </a:cubicBezTo>
                  <a:cubicBezTo>
                    <a:pt x="2" y="102"/>
                    <a:pt x="5" y="101"/>
                    <a:pt x="7" y="99"/>
                  </a:cubicBezTo>
                  <a:cubicBezTo>
                    <a:pt x="10" y="97"/>
                    <a:pt x="11" y="93"/>
                    <a:pt x="13" y="90"/>
                  </a:cubicBezTo>
                  <a:cubicBezTo>
                    <a:pt x="13" y="87"/>
                    <a:pt x="18" y="68"/>
                    <a:pt x="13" y="70"/>
                  </a:cubicBezTo>
                  <a:cubicBezTo>
                    <a:pt x="10" y="67"/>
                    <a:pt x="17" y="59"/>
                    <a:pt x="19" y="56"/>
                  </a:cubicBezTo>
                  <a:cubicBezTo>
                    <a:pt x="21" y="51"/>
                    <a:pt x="22" y="46"/>
                    <a:pt x="22" y="4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0" name="Freeform 6166"/>
            <p:cNvSpPr>
              <a:spLocks noChangeArrowheads="1"/>
            </p:cNvSpPr>
            <p:nvPr/>
          </p:nvSpPr>
          <p:spPr bwMode="auto">
            <a:xfrm>
              <a:off x="61913" y="944563"/>
              <a:ext cx="127000" cy="133350"/>
            </a:xfrm>
            <a:custGeom>
              <a:avLst/>
              <a:gdLst>
                <a:gd name="T0" fmla="*/ 2147483647 w 99"/>
                <a:gd name="T1" fmla="*/ 2147483647 h 103"/>
                <a:gd name="T2" fmla="*/ 2147483647 w 99"/>
                <a:gd name="T3" fmla="*/ 2147483647 h 103"/>
                <a:gd name="T4" fmla="*/ 2147483647 w 99"/>
                <a:gd name="T5" fmla="*/ 2147483647 h 103"/>
                <a:gd name="T6" fmla="*/ 2147483647 w 99"/>
                <a:gd name="T7" fmla="*/ 2147483647 h 103"/>
                <a:gd name="T8" fmla="*/ 2147483647 w 99"/>
                <a:gd name="T9" fmla="*/ 2147483647 h 103"/>
                <a:gd name="T10" fmla="*/ 2147483647 w 99"/>
                <a:gd name="T11" fmla="*/ 2147483647 h 103"/>
                <a:gd name="T12" fmla="*/ 2147483647 w 99"/>
                <a:gd name="T13" fmla="*/ 2147483647 h 103"/>
                <a:gd name="T14" fmla="*/ 2147483647 w 99"/>
                <a:gd name="T15" fmla="*/ 2147483647 h 103"/>
                <a:gd name="T16" fmla="*/ 2147483647 w 99"/>
                <a:gd name="T17" fmla="*/ 2147483647 h 103"/>
                <a:gd name="T18" fmla="*/ 2147483647 w 99"/>
                <a:gd name="T19" fmla="*/ 2147483647 h 103"/>
                <a:gd name="T20" fmla="*/ 2147483647 w 99"/>
                <a:gd name="T21" fmla="*/ 2147483647 h 103"/>
                <a:gd name="T22" fmla="*/ 2147483647 w 99"/>
                <a:gd name="T23" fmla="*/ 2147483647 h 103"/>
                <a:gd name="T24" fmla="*/ 2147483647 w 99"/>
                <a:gd name="T25" fmla="*/ 2147483647 h 103"/>
                <a:gd name="T26" fmla="*/ 2147483647 w 99"/>
                <a:gd name="T27" fmla="*/ 2147483647 h 103"/>
                <a:gd name="T28" fmla="*/ 2147483647 w 99"/>
                <a:gd name="T29" fmla="*/ 2147483647 h 103"/>
                <a:gd name="T30" fmla="*/ 2147483647 w 99"/>
                <a:gd name="T31" fmla="*/ 2147483647 h 103"/>
                <a:gd name="T32" fmla="*/ 2147483647 w 99"/>
                <a:gd name="T33" fmla="*/ 2147483647 h 103"/>
                <a:gd name="T34" fmla="*/ 2147483647 w 99"/>
                <a:gd name="T35" fmla="*/ 2147483647 h 103"/>
                <a:gd name="T36" fmla="*/ 2147483647 w 99"/>
                <a:gd name="T37" fmla="*/ 2147483647 h 103"/>
                <a:gd name="T38" fmla="*/ 2147483647 w 99"/>
                <a:gd name="T39" fmla="*/ 2147483647 h 103"/>
                <a:gd name="T40" fmla="*/ 2147483647 w 99"/>
                <a:gd name="T41" fmla="*/ 2147483647 h 103"/>
                <a:gd name="T42" fmla="*/ 2147483647 w 99"/>
                <a:gd name="T43" fmla="*/ 2147483647 h 103"/>
                <a:gd name="T44" fmla="*/ 2147483647 w 99"/>
                <a:gd name="T45" fmla="*/ 2147483647 h 103"/>
                <a:gd name="T46" fmla="*/ 2147483647 w 99"/>
                <a:gd name="T47" fmla="*/ 2147483647 h 103"/>
                <a:gd name="T48" fmla="*/ 2147483647 w 99"/>
                <a:gd name="T49" fmla="*/ 2147483647 h 103"/>
                <a:gd name="T50" fmla="*/ 2147483647 w 99"/>
                <a:gd name="T51" fmla="*/ 2147483647 h 103"/>
                <a:gd name="T52" fmla="*/ 2147483647 w 99"/>
                <a:gd name="T53" fmla="*/ 2147483647 h 103"/>
                <a:gd name="T54" fmla="*/ 2147483647 w 99"/>
                <a:gd name="T55" fmla="*/ 2147483647 h 103"/>
                <a:gd name="T56" fmla="*/ 2147483647 w 99"/>
                <a:gd name="T57" fmla="*/ 2147483647 h 103"/>
                <a:gd name="T58" fmla="*/ 2147483647 w 99"/>
                <a:gd name="T59" fmla="*/ 2147483647 h 103"/>
                <a:gd name="T60" fmla="*/ 2147483647 w 99"/>
                <a:gd name="T61" fmla="*/ 2147483647 h 103"/>
                <a:gd name="T62" fmla="*/ 2147483647 w 99"/>
                <a:gd name="T63" fmla="*/ 2147483647 h 103"/>
                <a:gd name="T64" fmla="*/ 2147483647 w 99"/>
                <a:gd name="T65" fmla="*/ 2147483647 h 103"/>
                <a:gd name="T66" fmla="*/ 2147483647 w 99"/>
                <a:gd name="T67" fmla="*/ 2147483647 h 103"/>
                <a:gd name="T68" fmla="*/ 2147483647 w 99"/>
                <a:gd name="T69" fmla="*/ 2147483647 h 103"/>
                <a:gd name="T70" fmla="*/ 2147483647 w 99"/>
                <a:gd name="T71" fmla="*/ 2147483647 h 103"/>
                <a:gd name="T72" fmla="*/ 2147483647 w 99"/>
                <a:gd name="T73" fmla="*/ 2147483647 h 103"/>
                <a:gd name="T74" fmla="*/ 2147483647 w 99"/>
                <a:gd name="T75" fmla="*/ 2147483647 h 103"/>
                <a:gd name="T76" fmla="*/ 2147483647 w 99"/>
                <a:gd name="T77" fmla="*/ 2147483647 h 103"/>
                <a:gd name="T78" fmla="*/ 2147483647 w 99"/>
                <a:gd name="T79" fmla="*/ 2147483647 h 103"/>
                <a:gd name="T80" fmla="*/ 2147483647 w 99"/>
                <a:gd name="T81" fmla="*/ 2147483647 h 103"/>
                <a:gd name="T82" fmla="*/ 2147483647 w 99"/>
                <a:gd name="T83" fmla="*/ 2147483647 h 103"/>
                <a:gd name="T84" fmla="*/ 2147483647 w 99"/>
                <a:gd name="T85" fmla="*/ 2147483647 h 1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99"/>
                <a:gd name="T130" fmla="*/ 0 h 103"/>
                <a:gd name="T131" fmla="*/ 99 w 99"/>
                <a:gd name="T132" fmla="*/ 103 h 1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99" h="103">
                  <a:moveTo>
                    <a:pt x="93" y="49"/>
                  </a:moveTo>
                  <a:cubicBezTo>
                    <a:pt x="92" y="45"/>
                    <a:pt x="91" y="41"/>
                    <a:pt x="87" y="40"/>
                  </a:cubicBezTo>
                  <a:cubicBezTo>
                    <a:pt x="84" y="40"/>
                    <a:pt x="82" y="40"/>
                    <a:pt x="80" y="39"/>
                  </a:cubicBezTo>
                  <a:cubicBezTo>
                    <a:pt x="77" y="38"/>
                    <a:pt x="75" y="37"/>
                    <a:pt x="72" y="36"/>
                  </a:cubicBezTo>
                  <a:cubicBezTo>
                    <a:pt x="68" y="36"/>
                    <a:pt x="64" y="35"/>
                    <a:pt x="61" y="34"/>
                  </a:cubicBezTo>
                  <a:cubicBezTo>
                    <a:pt x="57" y="32"/>
                    <a:pt x="55" y="29"/>
                    <a:pt x="55" y="25"/>
                  </a:cubicBezTo>
                  <a:cubicBezTo>
                    <a:pt x="55" y="23"/>
                    <a:pt x="55" y="22"/>
                    <a:pt x="56" y="21"/>
                  </a:cubicBezTo>
                  <a:cubicBezTo>
                    <a:pt x="57" y="19"/>
                    <a:pt x="58" y="17"/>
                    <a:pt x="58" y="15"/>
                  </a:cubicBezTo>
                  <a:cubicBezTo>
                    <a:pt x="58" y="11"/>
                    <a:pt x="57" y="8"/>
                    <a:pt x="60" y="5"/>
                  </a:cubicBezTo>
                  <a:cubicBezTo>
                    <a:pt x="61" y="4"/>
                    <a:pt x="65" y="1"/>
                    <a:pt x="63" y="1"/>
                  </a:cubicBezTo>
                  <a:cubicBezTo>
                    <a:pt x="62" y="0"/>
                    <a:pt x="59" y="3"/>
                    <a:pt x="58" y="4"/>
                  </a:cubicBezTo>
                  <a:cubicBezTo>
                    <a:pt x="57" y="5"/>
                    <a:pt x="56" y="6"/>
                    <a:pt x="55" y="6"/>
                  </a:cubicBezTo>
                  <a:cubicBezTo>
                    <a:pt x="53" y="7"/>
                    <a:pt x="52" y="7"/>
                    <a:pt x="50" y="9"/>
                  </a:cubicBezTo>
                  <a:cubicBezTo>
                    <a:pt x="49" y="10"/>
                    <a:pt x="48" y="11"/>
                    <a:pt x="47" y="12"/>
                  </a:cubicBezTo>
                  <a:cubicBezTo>
                    <a:pt x="45" y="13"/>
                    <a:pt x="45" y="13"/>
                    <a:pt x="44" y="15"/>
                  </a:cubicBezTo>
                  <a:cubicBezTo>
                    <a:pt x="44" y="16"/>
                    <a:pt x="42" y="17"/>
                    <a:pt x="41" y="18"/>
                  </a:cubicBezTo>
                  <a:cubicBezTo>
                    <a:pt x="39" y="19"/>
                    <a:pt x="38" y="20"/>
                    <a:pt x="36" y="21"/>
                  </a:cubicBezTo>
                  <a:cubicBezTo>
                    <a:pt x="34" y="22"/>
                    <a:pt x="36" y="22"/>
                    <a:pt x="36" y="23"/>
                  </a:cubicBezTo>
                  <a:cubicBezTo>
                    <a:pt x="33" y="25"/>
                    <a:pt x="29" y="26"/>
                    <a:pt x="26" y="28"/>
                  </a:cubicBezTo>
                  <a:cubicBezTo>
                    <a:pt x="24" y="29"/>
                    <a:pt x="19" y="30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17" y="35"/>
                    <a:pt x="13" y="38"/>
                    <a:pt x="9" y="41"/>
                  </a:cubicBezTo>
                  <a:cubicBezTo>
                    <a:pt x="6" y="44"/>
                    <a:pt x="0" y="50"/>
                    <a:pt x="2" y="55"/>
                  </a:cubicBezTo>
                  <a:cubicBezTo>
                    <a:pt x="5" y="53"/>
                    <a:pt x="8" y="49"/>
                    <a:pt x="11" y="46"/>
                  </a:cubicBezTo>
                  <a:cubicBezTo>
                    <a:pt x="14" y="44"/>
                    <a:pt x="16" y="41"/>
                    <a:pt x="19" y="39"/>
                  </a:cubicBezTo>
                  <a:cubicBezTo>
                    <a:pt x="20" y="38"/>
                    <a:pt x="26" y="36"/>
                    <a:pt x="27" y="34"/>
                  </a:cubicBezTo>
                  <a:cubicBezTo>
                    <a:pt x="23" y="43"/>
                    <a:pt x="35" y="39"/>
                    <a:pt x="39" y="38"/>
                  </a:cubicBezTo>
                  <a:cubicBezTo>
                    <a:pt x="44" y="36"/>
                    <a:pt x="50" y="33"/>
                    <a:pt x="50" y="41"/>
                  </a:cubicBezTo>
                  <a:cubicBezTo>
                    <a:pt x="51" y="47"/>
                    <a:pt x="39" y="64"/>
                    <a:pt x="45" y="69"/>
                  </a:cubicBezTo>
                  <a:cubicBezTo>
                    <a:pt x="48" y="72"/>
                    <a:pt x="50" y="69"/>
                    <a:pt x="51" y="66"/>
                  </a:cubicBezTo>
                  <a:cubicBezTo>
                    <a:pt x="53" y="62"/>
                    <a:pt x="52" y="56"/>
                    <a:pt x="55" y="52"/>
                  </a:cubicBezTo>
                  <a:cubicBezTo>
                    <a:pt x="57" y="50"/>
                    <a:pt x="62" y="47"/>
                    <a:pt x="65" y="49"/>
                  </a:cubicBezTo>
                  <a:cubicBezTo>
                    <a:pt x="66" y="50"/>
                    <a:pt x="63" y="67"/>
                    <a:pt x="64" y="67"/>
                  </a:cubicBezTo>
                  <a:cubicBezTo>
                    <a:pt x="64" y="66"/>
                    <a:pt x="66" y="66"/>
                    <a:pt x="66" y="66"/>
                  </a:cubicBezTo>
                  <a:cubicBezTo>
                    <a:pt x="65" y="73"/>
                    <a:pt x="53" y="97"/>
                    <a:pt x="65" y="101"/>
                  </a:cubicBezTo>
                  <a:cubicBezTo>
                    <a:pt x="73" y="103"/>
                    <a:pt x="63" y="75"/>
                    <a:pt x="71" y="73"/>
                  </a:cubicBezTo>
                  <a:cubicBezTo>
                    <a:pt x="73" y="72"/>
                    <a:pt x="73" y="76"/>
                    <a:pt x="76" y="74"/>
                  </a:cubicBezTo>
                  <a:cubicBezTo>
                    <a:pt x="78" y="73"/>
                    <a:pt x="77" y="69"/>
                    <a:pt x="77" y="67"/>
                  </a:cubicBezTo>
                  <a:cubicBezTo>
                    <a:pt x="77" y="63"/>
                    <a:pt x="76" y="57"/>
                    <a:pt x="82" y="56"/>
                  </a:cubicBezTo>
                  <a:cubicBezTo>
                    <a:pt x="87" y="55"/>
                    <a:pt x="90" y="61"/>
                    <a:pt x="90" y="66"/>
                  </a:cubicBezTo>
                  <a:cubicBezTo>
                    <a:pt x="90" y="69"/>
                    <a:pt x="84" y="77"/>
                    <a:pt x="89" y="77"/>
                  </a:cubicBezTo>
                  <a:cubicBezTo>
                    <a:pt x="90" y="77"/>
                    <a:pt x="93" y="74"/>
                    <a:pt x="94" y="73"/>
                  </a:cubicBezTo>
                  <a:cubicBezTo>
                    <a:pt x="99" y="66"/>
                    <a:pt x="94" y="56"/>
                    <a:pt x="93" y="4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1" name="Freeform 6167"/>
            <p:cNvSpPr>
              <a:spLocks noChangeArrowheads="1"/>
            </p:cNvSpPr>
            <p:nvPr/>
          </p:nvSpPr>
          <p:spPr bwMode="auto">
            <a:xfrm>
              <a:off x="153988" y="990600"/>
              <a:ext cx="14288" cy="7938"/>
            </a:xfrm>
            <a:custGeom>
              <a:avLst/>
              <a:gdLst>
                <a:gd name="T0" fmla="*/ 2147483647 w 11"/>
                <a:gd name="T1" fmla="*/ 2147483647 h 6"/>
                <a:gd name="T2" fmla="*/ 0 w 11"/>
                <a:gd name="T3" fmla="*/ 2147483647 h 6"/>
                <a:gd name="T4" fmla="*/ 0 60000 65536"/>
                <a:gd name="T5" fmla="*/ 0 60000 65536"/>
                <a:gd name="T6" fmla="*/ 0 w 11"/>
                <a:gd name="T7" fmla="*/ 0 h 6"/>
                <a:gd name="T8" fmla="*/ 11 w 1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">
                  <a:moveTo>
                    <a:pt x="11" y="6"/>
                  </a:moveTo>
                  <a:cubicBezTo>
                    <a:pt x="11" y="2"/>
                    <a:pt x="4" y="0"/>
                    <a:pt x="0" y="1"/>
                  </a:cubicBezTo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2" name="Freeform 6168"/>
            <p:cNvSpPr>
              <a:spLocks noChangeArrowheads="1"/>
            </p:cNvSpPr>
            <p:nvPr/>
          </p:nvSpPr>
          <p:spPr bwMode="auto">
            <a:xfrm>
              <a:off x="158750" y="931863"/>
              <a:ext cx="50800" cy="49213"/>
            </a:xfrm>
            <a:custGeom>
              <a:avLst/>
              <a:gdLst>
                <a:gd name="T0" fmla="*/ 2147483647 w 40"/>
                <a:gd name="T1" fmla="*/ 2147483647 h 37"/>
                <a:gd name="T2" fmla="*/ 2147483647 w 40"/>
                <a:gd name="T3" fmla="*/ 2147483647 h 37"/>
                <a:gd name="T4" fmla="*/ 2147483647 w 40"/>
                <a:gd name="T5" fmla="*/ 2147483647 h 37"/>
                <a:gd name="T6" fmla="*/ 2147483647 w 40"/>
                <a:gd name="T7" fmla="*/ 2147483647 h 37"/>
                <a:gd name="T8" fmla="*/ 2147483647 w 40"/>
                <a:gd name="T9" fmla="*/ 2147483647 h 37"/>
                <a:gd name="T10" fmla="*/ 2147483647 w 40"/>
                <a:gd name="T11" fmla="*/ 2147483647 h 37"/>
                <a:gd name="T12" fmla="*/ 2147483647 w 40"/>
                <a:gd name="T13" fmla="*/ 2147483647 h 37"/>
                <a:gd name="T14" fmla="*/ 2147483647 w 40"/>
                <a:gd name="T15" fmla="*/ 2147483647 h 37"/>
                <a:gd name="T16" fmla="*/ 2147483647 w 40"/>
                <a:gd name="T17" fmla="*/ 2147483647 h 37"/>
                <a:gd name="T18" fmla="*/ 2147483647 w 40"/>
                <a:gd name="T19" fmla="*/ 2147483647 h 37"/>
                <a:gd name="T20" fmla="*/ 2147483647 w 40"/>
                <a:gd name="T21" fmla="*/ 2147483647 h 37"/>
                <a:gd name="T22" fmla="*/ 2147483647 w 40"/>
                <a:gd name="T23" fmla="*/ 2147483647 h 37"/>
                <a:gd name="T24" fmla="*/ 2147483647 w 40"/>
                <a:gd name="T25" fmla="*/ 2147483647 h 37"/>
                <a:gd name="T26" fmla="*/ 2147483647 w 40"/>
                <a:gd name="T27" fmla="*/ 2147483647 h 3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"/>
                <a:gd name="T43" fmla="*/ 0 h 37"/>
                <a:gd name="T44" fmla="*/ 40 w 40"/>
                <a:gd name="T45" fmla="*/ 37 h 3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" h="37">
                  <a:moveTo>
                    <a:pt x="17" y="11"/>
                  </a:moveTo>
                  <a:cubicBezTo>
                    <a:pt x="17" y="9"/>
                    <a:pt x="16" y="8"/>
                    <a:pt x="15" y="6"/>
                  </a:cubicBezTo>
                  <a:cubicBezTo>
                    <a:pt x="15" y="2"/>
                    <a:pt x="17" y="0"/>
                    <a:pt x="21" y="2"/>
                  </a:cubicBezTo>
                  <a:cubicBezTo>
                    <a:pt x="22" y="4"/>
                    <a:pt x="23" y="5"/>
                    <a:pt x="24" y="7"/>
                  </a:cubicBezTo>
                  <a:cubicBezTo>
                    <a:pt x="25" y="8"/>
                    <a:pt x="25" y="10"/>
                    <a:pt x="26" y="11"/>
                  </a:cubicBezTo>
                  <a:cubicBezTo>
                    <a:pt x="28" y="15"/>
                    <a:pt x="40" y="18"/>
                    <a:pt x="39" y="23"/>
                  </a:cubicBezTo>
                  <a:cubicBezTo>
                    <a:pt x="39" y="28"/>
                    <a:pt x="34" y="27"/>
                    <a:pt x="31" y="26"/>
                  </a:cubicBezTo>
                  <a:cubicBezTo>
                    <a:pt x="27" y="25"/>
                    <a:pt x="23" y="21"/>
                    <a:pt x="19" y="24"/>
                  </a:cubicBezTo>
                  <a:cubicBezTo>
                    <a:pt x="17" y="26"/>
                    <a:pt x="15" y="27"/>
                    <a:pt x="14" y="29"/>
                  </a:cubicBezTo>
                  <a:cubicBezTo>
                    <a:pt x="12" y="30"/>
                    <a:pt x="10" y="31"/>
                    <a:pt x="8" y="33"/>
                  </a:cubicBezTo>
                  <a:cubicBezTo>
                    <a:pt x="6" y="35"/>
                    <a:pt x="5" y="37"/>
                    <a:pt x="3" y="33"/>
                  </a:cubicBezTo>
                  <a:cubicBezTo>
                    <a:pt x="0" y="27"/>
                    <a:pt x="8" y="23"/>
                    <a:pt x="12" y="19"/>
                  </a:cubicBezTo>
                  <a:cubicBezTo>
                    <a:pt x="13" y="17"/>
                    <a:pt x="16" y="16"/>
                    <a:pt x="17" y="13"/>
                  </a:cubicBezTo>
                  <a:cubicBezTo>
                    <a:pt x="17" y="13"/>
                    <a:pt x="17" y="12"/>
                    <a:pt x="17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3" name="Freeform 6169"/>
            <p:cNvSpPr>
              <a:spLocks noChangeArrowheads="1"/>
            </p:cNvSpPr>
            <p:nvPr/>
          </p:nvSpPr>
          <p:spPr bwMode="auto">
            <a:xfrm>
              <a:off x="303213" y="1028700"/>
              <a:ext cx="44450" cy="63500"/>
            </a:xfrm>
            <a:custGeom>
              <a:avLst/>
              <a:gdLst>
                <a:gd name="T0" fmla="*/ 2147483647 w 34"/>
                <a:gd name="T1" fmla="*/ 2147483647 h 49"/>
                <a:gd name="T2" fmla="*/ 2147483647 w 34"/>
                <a:gd name="T3" fmla="*/ 2147483647 h 49"/>
                <a:gd name="T4" fmla="*/ 2147483647 w 34"/>
                <a:gd name="T5" fmla="*/ 2147483647 h 49"/>
                <a:gd name="T6" fmla="*/ 0 w 34"/>
                <a:gd name="T7" fmla="*/ 2147483647 h 49"/>
                <a:gd name="T8" fmla="*/ 2147483647 w 34"/>
                <a:gd name="T9" fmla="*/ 2147483647 h 49"/>
                <a:gd name="T10" fmla="*/ 2147483647 w 34"/>
                <a:gd name="T11" fmla="*/ 2147483647 h 49"/>
                <a:gd name="T12" fmla="*/ 2147483647 w 34"/>
                <a:gd name="T13" fmla="*/ 2147483647 h 49"/>
                <a:gd name="T14" fmla="*/ 2147483647 w 34"/>
                <a:gd name="T15" fmla="*/ 214748364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49"/>
                <a:gd name="T26" fmla="*/ 34 w 3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49">
                  <a:moveTo>
                    <a:pt x="23" y="15"/>
                  </a:moveTo>
                  <a:cubicBezTo>
                    <a:pt x="23" y="20"/>
                    <a:pt x="24" y="22"/>
                    <a:pt x="22" y="27"/>
                  </a:cubicBezTo>
                  <a:cubicBezTo>
                    <a:pt x="19" y="31"/>
                    <a:pt x="15" y="34"/>
                    <a:pt x="11" y="38"/>
                  </a:cubicBezTo>
                  <a:cubicBezTo>
                    <a:pt x="8" y="41"/>
                    <a:pt x="4" y="46"/>
                    <a:pt x="0" y="49"/>
                  </a:cubicBezTo>
                  <a:cubicBezTo>
                    <a:pt x="0" y="38"/>
                    <a:pt x="14" y="29"/>
                    <a:pt x="14" y="18"/>
                  </a:cubicBezTo>
                  <a:cubicBezTo>
                    <a:pt x="14" y="12"/>
                    <a:pt x="11" y="8"/>
                    <a:pt x="17" y="3"/>
                  </a:cubicBezTo>
                  <a:cubicBezTo>
                    <a:pt x="20" y="1"/>
                    <a:pt x="30" y="0"/>
                    <a:pt x="34" y="2"/>
                  </a:cubicBezTo>
                  <a:cubicBezTo>
                    <a:pt x="33" y="9"/>
                    <a:pt x="24" y="7"/>
                    <a:pt x="23" y="1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4" name="Freeform 6170"/>
            <p:cNvSpPr>
              <a:spLocks noChangeArrowheads="1"/>
            </p:cNvSpPr>
            <p:nvPr/>
          </p:nvSpPr>
          <p:spPr bwMode="auto">
            <a:xfrm>
              <a:off x="223838" y="771525"/>
              <a:ext cx="96838" cy="65088"/>
            </a:xfrm>
            <a:custGeom>
              <a:avLst/>
              <a:gdLst>
                <a:gd name="T0" fmla="*/ 2147483647 w 75"/>
                <a:gd name="T1" fmla="*/ 2147483647 h 50"/>
                <a:gd name="T2" fmla="*/ 2147483647 w 75"/>
                <a:gd name="T3" fmla="*/ 2147483647 h 50"/>
                <a:gd name="T4" fmla="*/ 2147483647 w 75"/>
                <a:gd name="T5" fmla="*/ 2147483647 h 50"/>
                <a:gd name="T6" fmla="*/ 2147483647 w 75"/>
                <a:gd name="T7" fmla="*/ 2147483647 h 50"/>
                <a:gd name="T8" fmla="*/ 2147483647 w 75"/>
                <a:gd name="T9" fmla="*/ 2147483647 h 50"/>
                <a:gd name="T10" fmla="*/ 2147483647 w 75"/>
                <a:gd name="T11" fmla="*/ 2147483647 h 50"/>
                <a:gd name="T12" fmla="*/ 2147483647 w 75"/>
                <a:gd name="T13" fmla="*/ 2147483647 h 50"/>
                <a:gd name="T14" fmla="*/ 2147483647 w 75"/>
                <a:gd name="T15" fmla="*/ 2147483647 h 50"/>
                <a:gd name="T16" fmla="*/ 2147483647 w 75"/>
                <a:gd name="T17" fmla="*/ 2147483647 h 50"/>
                <a:gd name="T18" fmla="*/ 2147483647 w 75"/>
                <a:gd name="T19" fmla="*/ 2147483647 h 50"/>
                <a:gd name="T20" fmla="*/ 2147483647 w 75"/>
                <a:gd name="T21" fmla="*/ 2147483647 h 50"/>
                <a:gd name="T22" fmla="*/ 2147483647 w 75"/>
                <a:gd name="T23" fmla="*/ 2147483647 h 50"/>
                <a:gd name="T24" fmla="*/ 2147483647 w 75"/>
                <a:gd name="T25" fmla="*/ 2147483647 h 50"/>
                <a:gd name="T26" fmla="*/ 2147483647 w 75"/>
                <a:gd name="T27" fmla="*/ 2147483647 h 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5"/>
                <a:gd name="T43" fmla="*/ 0 h 50"/>
                <a:gd name="T44" fmla="*/ 75 w 75"/>
                <a:gd name="T45" fmla="*/ 50 h 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5" h="50">
                  <a:moveTo>
                    <a:pt x="38" y="26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26" y="29"/>
                    <a:pt x="22" y="39"/>
                    <a:pt x="15" y="46"/>
                  </a:cubicBezTo>
                  <a:cubicBezTo>
                    <a:pt x="13" y="47"/>
                    <a:pt x="9" y="50"/>
                    <a:pt x="7" y="50"/>
                  </a:cubicBezTo>
                  <a:cubicBezTo>
                    <a:pt x="0" y="49"/>
                    <a:pt x="8" y="38"/>
                    <a:pt x="10" y="36"/>
                  </a:cubicBezTo>
                  <a:cubicBezTo>
                    <a:pt x="15" y="28"/>
                    <a:pt x="22" y="21"/>
                    <a:pt x="27" y="12"/>
                  </a:cubicBezTo>
                  <a:cubicBezTo>
                    <a:pt x="29" y="10"/>
                    <a:pt x="37" y="0"/>
                    <a:pt x="39" y="6"/>
                  </a:cubicBezTo>
                  <a:cubicBezTo>
                    <a:pt x="39" y="10"/>
                    <a:pt x="27" y="18"/>
                    <a:pt x="30" y="21"/>
                  </a:cubicBezTo>
                  <a:cubicBezTo>
                    <a:pt x="32" y="23"/>
                    <a:pt x="37" y="20"/>
                    <a:pt x="39" y="20"/>
                  </a:cubicBezTo>
                  <a:cubicBezTo>
                    <a:pt x="43" y="20"/>
                    <a:pt x="47" y="21"/>
                    <a:pt x="50" y="21"/>
                  </a:cubicBezTo>
                  <a:cubicBezTo>
                    <a:pt x="53" y="21"/>
                    <a:pt x="55" y="20"/>
                    <a:pt x="58" y="20"/>
                  </a:cubicBezTo>
                  <a:cubicBezTo>
                    <a:pt x="61" y="19"/>
                    <a:pt x="73" y="19"/>
                    <a:pt x="74" y="22"/>
                  </a:cubicBezTo>
                  <a:cubicBezTo>
                    <a:pt x="75" y="25"/>
                    <a:pt x="66" y="24"/>
                    <a:pt x="63" y="24"/>
                  </a:cubicBezTo>
                  <a:cubicBezTo>
                    <a:pt x="55" y="25"/>
                    <a:pt x="46" y="25"/>
                    <a:pt x="38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5" name="Freeform 6171"/>
            <p:cNvSpPr>
              <a:spLocks noChangeArrowheads="1"/>
            </p:cNvSpPr>
            <p:nvPr/>
          </p:nvSpPr>
          <p:spPr bwMode="auto">
            <a:xfrm>
              <a:off x="34925" y="846138"/>
              <a:ext cx="90488" cy="122238"/>
            </a:xfrm>
            <a:custGeom>
              <a:avLst/>
              <a:gdLst>
                <a:gd name="T0" fmla="*/ 2147483647 w 70"/>
                <a:gd name="T1" fmla="*/ 2147483647 h 95"/>
                <a:gd name="T2" fmla="*/ 2147483647 w 70"/>
                <a:gd name="T3" fmla="*/ 2147483647 h 95"/>
                <a:gd name="T4" fmla="*/ 2147483647 w 70"/>
                <a:gd name="T5" fmla="*/ 2147483647 h 95"/>
                <a:gd name="T6" fmla="*/ 2147483647 w 70"/>
                <a:gd name="T7" fmla="*/ 2147483647 h 95"/>
                <a:gd name="T8" fmla="*/ 2147483647 w 70"/>
                <a:gd name="T9" fmla="*/ 2147483647 h 95"/>
                <a:gd name="T10" fmla="*/ 2147483647 w 70"/>
                <a:gd name="T11" fmla="*/ 2147483647 h 95"/>
                <a:gd name="T12" fmla="*/ 2147483647 w 70"/>
                <a:gd name="T13" fmla="*/ 2147483647 h 95"/>
                <a:gd name="T14" fmla="*/ 2147483647 w 70"/>
                <a:gd name="T15" fmla="*/ 2147483647 h 95"/>
                <a:gd name="T16" fmla="*/ 2147483647 w 70"/>
                <a:gd name="T17" fmla="*/ 2147483647 h 95"/>
                <a:gd name="T18" fmla="*/ 2147483647 w 70"/>
                <a:gd name="T19" fmla="*/ 2147483647 h 95"/>
                <a:gd name="T20" fmla="*/ 2147483647 w 70"/>
                <a:gd name="T21" fmla="*/ 2147483647 h 95"/>
                <a:gd name="T22" fmla="*/ 2147483647 w 70"/>
                <a:gd name="T23" fmla="*/ 2147483647 h 95"/>
                <a:gd name="T24" fmla="*/ 2147483647 w 70"/>
                <a:gd name="T25" fmla="*/ 2147483647 h 95"/>
                <a:gd name="T26" fmla="*/ 2147483647 w 70"/>
                <a:gd name="T27" fmla="*/ 2147483647 h 95"/>
                <a:gd name="T28" fmla="*/ 2147483647 w 70"/>
                <a:gd name="T29" fmla="*/ 2147483647 h 95"/>
                <a:gd name="T30" fmla="*/ 2147483647 w 70"/>
                <a:gd name="T31" fmla="*/ 2147483647 h 95"/>
                <a:gd name="T32" fmla="*/ 2147483647 w 70"/>
                <a:gd name="T33" fmla="*/ 2147483647 h 95"/>
                <a:gd name="T34" fmla="*/ 2147483647 w 70"/>
                <a:gd name="T35" fmla="*/ 2147483647 h 95"/>
                <a:gd name="T36" fmla="*/ 2147483647 w 70"/>
                <a:gd name="T37" fmla="*/ 2147483647 h 95"/>
                <a:gd name="T38" fmla="*/ 2147483647 w 70"/>
                <a:gd name="T39" fmla="*/ 0 h 95"/>
                <a:gd name="T40" fmla="*/ 2147483647 w 70"/>
                <a:gd name="T41" fmla="*/ 2147483647 h 95"/>
                <a:gd name="T42" fmla="*/ 2147483647 w 70"/>
                <a:gd name="T43" fmla="*/ 2147483647 h 95"/>
                <a:gd name="T44" fmla="*/ 2147483647 w 70"/>
                <a:gd name="T45" fmla="*/ 2147483647 h 95"/>
                <a:gd name="T46" fmla="*/ 2147483647 w 70"/>
                <a:gd name="T47" fmla="*/ 2147483647 h 95"/>
                <a:gd name="T48" fmla="*/ 2147483647 w 70"/>
                <a:gd name="T49" fmla="*/ 2147483647 h 9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95"/>
                <a:gd name="T77" fmla="*/ 70 w 70"/>
                <a:gd name="T78" fmla="*/ 95 h 9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95">
                  <a:moveTo>
                    <a:pt x="41" y="32"/>
                  </a:moveTo>
                  <a:cubicBezTo>
                    <a:pt x="41" y="39"/>
                    <a:pt x="51" y="43"/>
                    <a:pt x="57" y="43"/>
                  </a:cubicBezTo>
                  <a:cubicBezTo>
                    <a:pt x="64" y="44"/>
                    <a:pt x="70" y="44"/>
                    <a:pt x="63" y="51"/>
                  </a:cubicBezTo>
                  <a:cubicBezTo>
                    <a:pt x="58" y="54"/>
                    <a:pt x="52" y="54"/>
                    <a:pt x="47" y="56"/>
                  </a:cubicBezTo>
                  <a:cubicBezTo>
                    <a:pt x="41" y="59"/>
                    <a:pt x="36" y="65"/>
                    <a:pt x="33" y="69"/>
                  </a:cubicBezTo>
                  <a:cubicBezTo>
                    <a:pt x="32" y="71"/>
                    <a:pt x="29" y="75"/>
                    <a:pt x="28" y="75"/>
                  </a:cubicBezTo>
                  <a:cubicBezTo>
                    <a:pt x="25" y="75"/>
                    <a:pt x="25" y="71"/>
                    <a:pt x="26" y="69"/>
                  </a:cubicBezTo>
                  <a:cubicBezTo>
                    <a:pt x="19" y="73"/>
                    <a:pt x="15" y="80"/>
                    <a:pt x="11" y="87"/>
                  </a:cubicBezTo>
                  <a:cubicBezTo>
                    <a:pt x="10" y="90"/>
                    <a:pt x="8" y="95"/>
                    <a:pt x="4" y="92"/>
                  </a:cubicBezTo>
                  <a:cubicBezTo>
                    <a:pt x="0" y="89"/>
                    <a:pt x="6" y="83"/>
                    <a:pt x="8" y="80"/>
                  </a:cubicBezTo>
                  <a:cubicBezTo>
                    <a:pt x="11" y="76"/>
                    <a:pt x="14" y="73"/>
                    <a:pt x="18" y="69"/>
                  </a:cubicBezTo>
                  <a:cubicBezTo>
                    <a:pt x="19" y="68"/>
                    <a:pt x="21" y="67"/>
                    <a:pt x="22" y="65"/>
                  </a:cubicBezTo>
                  <a:cubicBezTo>
                    <a:pt x="23" y="64"/>
                    <a:pt x="22" y="62"/>
                    <a:pt x="22" y="61"/>
                  </a:cubicBezTo>
                  <a:cubicBezTo>
                    <a:pt x="24" y="57"/>
                    <a:pt x="30" y="56"/>
                    <a:pt x="32" y="53"/>
                  </a:cubicBezTo>
                  <a:cubicBezTo>
                    <a:pt x="34" y="49"/>
                    <a:pt x="27" y="41"/>
                    <a:pt x="24" y="38"/>
                  </a:cubicBezTo>
                  <a:cubicBezTo>
                    <a:pt x="20" y="34"/>
                    <a:pt x="12" y="32"/>
                    <a:pt x="9" y="27"/>
                  </a:cubicBezTo>
                  <a:cubicBezTo>
                    <a:pt x="12" y="22"/>
                    <a:pt x="24" y="32"/>
                    <a:pt x="28" y="31"/>
                  </a:cubicBezTo>
                  <a:cubicBezTo>
                    <a:pt x="26" y="24"/>
                    <a:pt x="30" y="23"/>
                    <a:pt x="33" y="18"/>
                  </a:cubicBezTo>
                  <a:cubicBezTo>
                    <a:pt x="34" y="16"/>
                    <a:pt x="35" y="13"/>
                    <a:pt x="36" y="11"/>
                  </a:cubicBezTo>
                  <a:cubicBezTo>
                    <a:pt x="38" y="8"/>
                    <a:pt x="44" y="0"/>
                    <a:pt x="47" y="0"/>
                  </a:cubicBezTo>
                  <a:cubicBezTo>
                    <a:pt x="48" y="4"/>
                    <a:pt x="44" y="10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7"/>
                    <a:pt x="42" y="19"/>
                    <a:pt x="42" y="22"/>
                  </a:cubicBezTo>
                  <a:cubicBezTo>
                    <a:pt x="42" y="25"/>
                    <a:pt x="41" y="28"/>
                    <a:pt x="41" y="31"/>
                  </a:cubicBezTo>
                  <a:cubicBezTo>
                    <a:pt x="41" y="32"/>
                    <a:pt x="41" y="32"/>
                    <a:pt x="41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6" name="Freeform 6172"/>
            <p:cNvSpPr>
              <a:spLocks noChangeArrowheads="1"/>
            </p:cNvSpPr>
            <p:nvPr/>
          </p:nvSpPr>
          <p:spPr bwMode="auto">
            <a:xfrm>
              <a:off x="174625" y="825500"/>
              <a:ext cx="117475" cy="65088"/>
            </a:xfrm>
            <a:custGeom>
              <a:avLst/>
              <a:gdLst>
                <a:gd name="T0" fmla="*/ 2147483647 w 91"/>
                <a:gd name="T1" fmla="*/ 2147483647 h 51"/>
                <a:gd name="T2" fmla="*/ 2147483647 w 91"/>
                <a:gd name="T3" fmla="*/ 2147483647 h 51"/>
                <a:gd name="T4" fmla="*/ 2147483647 w 91"/>
                <a:gd name="T5" fmla="*/ 2147483647 h 51"/>
                <a:gd name="T6" fmla="*/ 2147483647 w 91"/>
                <a:gd name="T7" fmla="*/ 2147483647 h 51"/>
                <a:gd name="T8" fmla="*/ 2147483647 w 91"/>
                <a:gd name="T9" fmla="*/ 2147483647 h 51"/>
                <a:gd name="T10" fmla="*/ 2147483647 w 91"/>
                <a:gd name="T11" fmla="*/ 2147483647 h 51"/>
                <a:gd name="T12" fmla="*/ 2147483647 w 91"/>
                <a:gd name="T13" fmla="*/ 2147483647 h 51"/>
                <a:gd name="T14" fmla="*/ 2147483647 w 91"/>
                <a:gd name="T15" fmla="*/ 2147483647 h 51"/>
                <a:gd name="T16" fmla="*/ 2147483647 w 91"/>
                <a:gd name="T17" fmla="*/ 2147483647 h 51"/>
                <a:gd name="T18" fmla="*/ 2147483647 w 91"/>
                <a:gd name="T19" fmla="*/ 2147483647 h 51"/>
                <a:gd name="T20" fmla="*/ 2147483647 w 91"/>
                <a:gd name="T21" fmla="*/ 2147483647 h 51"/>
                <a:gd name="T22" fmla="*/ 2147483647 w 91"/>
                <a:gd name="T23" fmla="*/ 2147483647 h 51"/>
                <a:gd name="T24" fmla="*/ 2147483647 w 91"/>
                <a:gd name="T25" fmla="*/ 2147483647 h 51"/>
                <a:gd name="T26" fmla="*/ 2147483647 w 91"/>
                <a:gd name="T27" fmla="*/ 2147483647 h 5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1"/>
                <a:gd name="T43" fmla="*/ 0 h 51"/>
                <a:gd name="T44" fmla="*/ 91 w 91"/>
                <a:gd name="T45" fmla="*/ 51 h 5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1" h="51">
                  <a:moveTo>
                    <a:pt x="32" y="27"/>
                  </a:moveTo>
                  <a:cubicBezTo>
                    <a:pt x="33" y="26"/>
                    <a:pt x="34" y="26"/>
                    <a:pt x="35" y="26"/>
                  </a:cubicBezTo>
                  <a:cubicBezTo>
                    <a:pt x="37" y="25"/>
                    <a:pt x="38" y="23"/>
                    <a:pt x="40" y="21"/>
                  </a:cubicBezTo>
                  <a:cubicBezTo>
                    <a:pt x="45" y="16"/>
                    <a:pt x="52" y="16"/>
                    <a:pt x="57" y="13"/>
                  </a:cubicBezTo>
                  <a:cubicBezTo>
                    <a:pt x="62" y="11"/>
                    <a:pt x="66" y="9"/>
                    <a:pt x="70" y="8"/>
                  </a:cubicBezTo>
                  <a:cubicBezTo>
                    <a:pt x="76" y="6"/>
                    <a:pt x="91" y="0"/>
                    <a:pt x="87" y="12"/>
                  </a:cubicBezTo>
                  <a:cubicBezTo>
                    <a:pt x="84" y="21"/>
                    <a:pt x="70" y="15"/>
                    <a:pt x="68" y="23"/>
                  </a:cubicBezTo>
                  <a:cubicBezTo>
                    <a:pt x="68" y="27"/>
                    <a:pt x="70" y="49"/>
                    <a:pt x="61" y="42"/>
                  </a:cubicBezTo>
                  <a:cubicBezTo>
                    <a:pt x="58" y="39"/>
                    <a:pt x="59" y="33"/>
                    <a:pt x="57" y="30"/>
                  </a:cubicBezTo>
                  <a:cubicBezTo>
                    <a:pt x="52" y="20"/>
                    <a:pt x="35" y="30"/>
                    <a:pt x="29" y="35"/>
                  </a:cubicBezTo>
                  <a:cubicBezTo>
                    <a:pt x="26" y="37"/>
                    <a:pt x="11" y="51"/>
                    <a:pt x="7" y="48"/>
                  </a:cubicBezTo>
                  <a:cubicBezTo>
                    <a:pt x="0" y="42"/>
                    <a:pt x="21" y="35"/>
                    <a:pt x="24" y="33"/>
                  </a:cubicBezTo>
                  <a:cubicBezTo>
                    <a:pt x="27" y="32"/>
                    <a:pt x="27" y="31"/>
                    <a:pt x="29" y="28"/>
                  </a:cubicBezTo>
                  <a:cubicBezTo>
                    <a:pt x="30" y="27"/>
                    <a:pt x="31" y="27"/>
                    <a:pt x="32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7" name="Freeform 6173"/>
            <p:cNvSpPr>
              <a:spLocks noChangeArrowheads="1"/>
            </p:cNvSpPr>
            <p:nvPr/>
          </p:nvSpPr>
          <p:spPr bwMode="auto">
            <a:xfrm>
              <a:off x="200025" y="962025"/>
              <a:ext cx="55563" cy="38100"/>
            </a:xfrm>
            <a:custGeom>
              <a:avLst/>
              <a:gdLst>
                <a:gd name="T0" fmla="*/ 2147483647 w 43"/>
                <a:gd name="T1" fmla="*/ 2147483647 h 29"/>
                <a:gd name="T2" fmla="*/ 2147483647 w 43"/>
                <a:gd name="T3" fmla="*/ 2147483647 h 29"/>
                <a:gd name="T4" fmla="*/ 2147483647 w 43"/>
                <a:gd name="T5" fmla="*/ 2147483647 h 29"/>
                <a:gd name="T6" fmla="*/ 2147483647 w 43"/>
                <a:gd name="T7" fmla="*/ 2147483647 h 29"/>
                <a:gd name="T8" fmla="*/ 2147483647 w 43"/>
                <a:gd name="T9" fmla="*/ 2147483647 h 29"/>
                <a:gd name="T10" fmla="*/ 2147483647 w 43"/>
                <a:gd name="T11" fmla="*/ 2147483647 h 29"/>
                <a:gd name="T12" fmla="*/ 2147483647 w 43"/>
                <a:gd name="T13" fmla="*/ 2147483647 h 29"/>
                <a:gd name="T14" fmla="*/ 2147483647 w 43"/>
                <a:gd name="T15" fmla="*/ 2147483647 h 29"/>
                <a:gd name="T16" fmla="*/ 2147483647 w 43"/>
                <a:gd name="T17" fmla="*/ 2147483647 h 29"/>
                <a:gd name="T18" fmla="*/ 2147483647 w 43"/>
                <a:gd name="T19" fmla="*/ 2147483647 h 29"/>
                <a:gd name="T20" fmla="*/ 2147483647 w 43"/>
                <a:gd name="T21" fmla="*/ 2147483647 h 29"/>
                <a:gd name="T22" fmla="*/ 2147483647 w 43"/>
                <a:gd name="T23" fmla="*/ 2147483647 h 29"/>
                <a:gd name="T24" fmla="*/ 0 w 43"/>
                <a:gd name="T25" fmla="*/ 2147483647 h 29"/>
                <a:gd name="T26" fmla="*/ 2147483647 w 43"/>
                <a:gd name="T27" fmla="*/ 2147483647 h 29"/>
                <a:gd name="T28" fmla="*/ 2147483647 w 43"/>
                <a:gd name="T29" fmla="*/ 2147483647 h 29"/>
                <a:gd name="T30" fmla="*/ 2147483647 w 43"/>
                <a:gd name="T31" fmla="*/ 2147483647 h 29"/>
                <a:gd name="T32" fmla="*/ 2147483647 w 43"/>
                <a:gd name="T33" fmla="*/ 2147483647 h 29"/>
                <a:gd name="T34" fmla="*/ 2147483647 w 43"/>
                <a:gd name="T35" fmla="*/ 2147483647 h 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9"/>
                <a:gd name="T56" fmla="*/ 43 w 43"/>
                <a:gd name="T57" fmla="*/ 29 h 2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9">
                  <a:moveTo>
                    <a:pt x="30" y="11"/>
                  </a:moveTo>
                  <a:cubicBezTo>
                    <a:pt x="30" y="11"/>
                    <a:pt x="31" y="11"/>
                    <a:pt x="31" y="11"/>
                  </a:cubicBezTo>
                  <a:cubicBezTo>
                    <a:pt x="36" y="12"/>
                    <a:pt x="40" y="14"/>
                    <a:pt x="42" y="19"/>
                  </a:cubicBezTo>
                  <a:cubicBezTo>
                    <a:pt x="43" y="23"/>
                    <a:pt x="43" y="29"/>
                    <a:pt x="38" y="29"/>
                  </a:cubicBezTo>
                  <a:cubicBezTo>
                    <a:pt x="34" y="28"/>
                    <a:pt x="36" y="25"/>
                    <a:pt x="34" y="24"/>
                  </a:cubicBezTo>
                  <a:cubicBezTo>
                    <a:pt x="32" y="22"/>
                    <a:pt x="30" y="22"/>
                    <a:pt x="28" y="21"/>
                  </a:cubicBezTo>
                  <a:cubicBezTo>
                    <a:pt x="25" y="20"/>
                    <a:pt x="23" y="19"/>
                    <a:pt x="21" y="16"/>
                  </a:cubicBezTo>
                  <a:cubicBezTo>
                    <a:pt x="21" y="16"/>
                    <a:pt x="20" y="12"/>
                    <a:pt x="19" y="13"/>
                  </a:cubicBezTo>
                  <a:cubicBezTo>
                    <a:pt x="17" y="13"/>
                    <a:pt x="18" y="17"/>
                    <a:pt x="15" y="18"/>
                  </a:cubicBezTo>
                  <a:cubicBezTo>
                    <a:pt x="14" y="18"/>
                    <a:pt x="13" y="17"/>
                    <a:pt x="11" y="17"/>
                  </a:cubicBezTo>
                  <a:cubicBezTo>
                    <a:pt x="9" y="18"/>
                    <a:pt x="8" y="19"/>
                    <a:pt x="7" y="20"/>
                  </a:cubicBezTo>
                  <a:cubicBezTo>
                    <a:pt x="6" y="21"/>
                    <a:pt x="5" y="26"/>
                    <a:pt x="3" y="27"/>
                  </a:cubicBezTo>
                  <a:cubicBezTo>
                    <a:pt x="1" y="28"/>
                    <a:pt x="0" y="22"/>
                    <a:pt x="0" y="20"/>
                  </a:cubicBezTo>
                  <a:cubicBezTo>
                    <a:pt x="2" y="16"/>
                    <a:pt x="5" y="12"/>
                    <a:pt x="9" y="10"/>
                  </a:cubicBezTo>
                  <a:cubicBezTo>
                    <a:pt x="13" y="7"/>
                    <a:pt x="17" y="7"/>
                    <a:pt x="20" y="4"/>
                  </a:cubicBezTo>
                  <a:cubicBezTo>
                    <a:pt x="21" y="3"/>
                    <a:pt x="21" y="0"/>
                    <a:pt x="23" y="3"/>
                  </a:cubicBezTo>
                  <a:cubicBezTo>
                    <a:pt x="25" y="4"/>
                    <a:pt x="24" y="7"/>
                    <a:pt x="26" y="9"/>
                  </a:cubicBezTo>
                  <a:cubicBezTo>
                    <a:pt x="27" y="10"/>
                    <a:pt x="28" y="10"/>
                    <a:pt x="30" y="1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8" name="Freeform 6174"/>
            <p:cNvSpPr>
              <a:spLocks noChangeArrowheads="1"/>
            </p:cNvSpPr>
            <p:nvPr/>
          </p:nvSpPr>
          <p:spPr bwMode="auto">
            <a:xfrm>
              <a:off x="177800" y="882650"/>
              <a:ext cx="98425" cy="87313"/>
            </a:xfrm>
            <a:custGeom>
              <a:avLst/>
              <a:gdLst>
                <a:gd name="T0" fmla="*/ 2147483647 w 76"/>
                <a:gd name="T1" fmla="*/ 2147483647 h 67"/>
                <a:gd name="T2" fmla="*/ 2147483647 w 76"/>
                <a:gd name="T3" fmla="*/ 2147483647 h 67"/>
                <a:gd name="T4" fmla="*/ 2147483647 w 76"/>
                <a:gd name="T5" fmla="*/ 2147483647 h 67"/>
                <a:gd name="T6" fmla="*/ 2147483647 w 76"/>
                <a:gd name="T7" fmla="*/ 2147483647 h 67"/>
                <a:gd name="T8" fmla="*/ 2147483647 w 76"/>
                <a:gd name="T9" fmla="*/ 2147483647 h 67"/>
                <a:gd name="T10" fmla="*/ 2147483647 w 76"/>
                <a:gd name="T11" fmla="*/ 2147483647 h 67"/>
                <a:gd name="T12" fmla="*/ 2147483647 w 76"/>
                <a:gd name="T13" fmla="*/ 2147483647 h 67"/>
                <a:gd name="T14" fmla="*/ 2147483647 w 76"/>
                <a:gd name="T15" fmla="*/ 2147483647 h 67"/>
                <a:gd name="T16" fmla="*/ 2147483647 w 76"/>
                <a:gd name="T17" fmla="*/ 2147483647 h 67"/>
                <a:gd name="T18" fmla="*/ 2147483647 w 76"/>
                <a:gd name="T19" fmla="*/ 2147483647 h 67"/>
                <a:gd name="T20" fmla="*/ 2147483647 w 76"/>
                <a:gd name="T21" fmla="*/ 2147483647 h 67"/>
                <a:gd name="T22" fmla="*/ 2147483647 w 76"/>
                <a:gd name="T23" fmla="*/ 2147483647 h 67"/>
                <a:gd name="T24" fmla="*/ 2147483647 w 76"/>
                <a:gd name="T25" fmla="*/ 2147483647 h 67"/>
                <a:gd name="T26" fmla="*/ 2147483647 w 76"/>
                <a:gd name="T27" fmla="*/ 2147483647 h 67"/>
                <a:gd name="T28" fmla="*/ 2147483647 w 76"/>
                <a:gd name="T29" fmla="*/ 2147483647 h 67"/>
                <a:gd name="T30" fmla="*/ 2147483647 w 76"/>
                <a:gd name="T31" fmla="*/ 2147483647 h 67"/>
                <a:gd name="T32" fmla="*/ 2147483647 w 76"/>
                <a:gd name="T33" fmla="*/ 2147483647 h 67"/>
                <a:gd name="T34" fmla="*/ 2147483647 w 76"/>
                <a:gd name="T35" fmla="*/ 2147483647 h 67"/>
                <a:gd name="T36" fmla="*/ 2147483647 w 76"/>
                <a:gd name="T37" fmla="*/ 2147483647 h 67"/>
                <a:gd name="T38" fmla="*/ 2147483647 w 76"/>
                <a:gd name="T39" fmla="*/ 2147483647 h 67"/>
                <a:gd name="T40" fmla="*/ 2147483647 w 76"/>
                <a:gd name="T41" fmla="*/ 2147483647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6"/>
                <a:gd name="T64" fmla="*/ 0 h 67"/>
                <a:gd name="T65" fmla="*/ 76 w 76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6" h="67">
                  <a:moveTo>
                    <a:pt x="23" y="38"/>
                  </a:moveTo>
                  <a:cubicBezTo>
                    <a:pt x="20" y="35"/>
                    <a:pt x="17" y="31"/>
                    <a:pt x="17" y="26"/>
                  </a:cubicBezTo>
                  <a:cubicBezTo>
                    <a:pt x="17" y="23"/>
                    <a:pt x="18" y="21"/>
                    <a:pt x="16" y="18"/>
                  </a:cubicBezTo>
                  <a:cubicBezTo>
                    <a:pt x="15" y="19"/>
                    <a:pt x="14" y="18"/>
                    <a:pt x="13" y="19"/>
                  </a:cubicBezTo>
                  <a:cubicBezTo>
                    <a:pt x="13" y="12"/>
                    <a:pt x="22" y="8"/>
                    <a:pt x="25" y="2"/>
                  </a:cubicBezTo>
                  <a:cubicBezTo>
                    <a:pt x="20" y="0"/>
                    <a:pt x="7" y="9"/>
                    <a:pt x="4" y="13"/>
                  </a:cubicBezTo>
                  <a:cubicBezTo>
                    <a:pt x="0" y="20"/>
                    <a:pt x="12" y="38"/>
                    <a:pt x="17" y="43"/>
                  </a:cubicBezTo>
                  <a:cubicBezTo>
                    <a:pt x="19" y="46"/>
                    <a:pt x="22" y="47"/>
                    <a:pt x="24" y="50"/>
                  </a:cubicBezTo>
                  <a:cubicBezTo>
                    <a:pt x="26" y="52"/>
                    <a:pt x="26" y="59"/>
                    <a:pt x="28" y="59"/>
                  </a:cubicBezTo>
                  <a:cubicBezTo>
                    <a:pt x="31" y="61"/>
                    <a:pt x="40" y="54"/>
                    <a:pt x="42" y="52"/>
                  </a:cubicBezTo>
                  <a:cubicBezTo>
                    <a:pt x="42" y="61"/>
                    <a:pt x="48" y="64"/>
                    <a:pt x="56" y="65"/>
                  </a:cubicBezTo>
                  <a:cubicBezTo>
                    <a:pt x="60" y="65"/>
                    <a:pt x="64" y="67"/>
                    <a:pt x="68" y="64"/>
                  </a:cubicBezTo>
                  <a:cubicBezTo>
                    <a:pt x="72" y="61"/>
                    <a:pt x="72" y="56"/>
                    <a:pt x="72" y="51"/>
                  </a:cubicBezTo>
                  <a:cubicBezTo>
                    <a:pt x="73" y="45"/>
                    <a:pt x="74" y="42"/>
                    <a:pt x="76" y="37"/>
                  </a:cubicBezTo>
                  <a:cubicBezTo>
                    <a:pt x="76" y="37"/>
                    <a:pt x="75" y="36"/>
                    <a:pt x="75" y="36"/>
                  </a:cubicBezTo>
                  <a:cubicBezTo>
                    <a:pt x="69" y="40"/>
                    <a:pt x="67" y="48"/>
                    <a:pt x="64" y="54"/>
                  </a:cubicBezTo>
                  <a:cubicBezTo>
                    <a:pt x="64" y="53"/>
                    <a:pt x="63" y="51"/>
                    <a:pt x="62" y="49"/>
                  </a:cubicBezTo>
                  <a:cubicBezTo>
                    <a:pt x="61" y="47"/>
                    <a:pt x="54" y="54"/>
                    <a:pt x="52" y="53"/>
                  </a:cubicBezTo>
                  <a:cubicBezTo>
                    <a:pt x="47" y="52"/>
                    <a:pt x="50" y="39"/>
                    <a:pt x="50" y="35"/>
                  </a:cubicBezTo>
                  <a:cubicBezTo>
                    <a:pt x="44" y="37"/>
                    <a:pt x="42" y="47"/>
                    <a:pt x="37" y="48"/>
                  </a:cubicBezTo>
                  <a:cubicBezTo>
                    <a:pt x="32" y="49"/>
                    <a:pt x="26" y="41"/>
                    <a:pt x="23" y="3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999" name="Freeform 6175"/>
            <p:cNvSpPr>
              <a:spLocks noChangeArrowheads="1"/>
            </p:cNvSpPr>
            <p:nvPr/>
          </p:nvSpPr>
          <p:spPr bwMode="auto">
            <a:xfrm>
              <a:off x="57150" y="1019175"/>
              <a:ext cx="112713" cy="92075"/>
            </a:xfrm>
            <a:custGeom>
              <a:avLst/>
              <a:gdLst>
                <a:gd name="T0" fmla="*/ 2147483647 w 87"/>
                <a:gd name="T1" fmla="*/ 0 h 71"/>
                <a:gd name="T2" fmla="*/ 2147483647 w 87"/>
                <a:gd name="T3" fmla="*/ 2147483647 h 71"/>
                <a:gd name="T4" fmla="*/ 2147483647 w 87"/>
                <a:gd name="T5" fmla="*/ 2147483647 h 71"/>
                <a:gd name="T6" fmla="*/ 2147483647 w 87"/>
                <a:gd name="T7" fmla="*/ 2147483647 h 71"/>
                <a:gd name="T8" fmla="*/ 2147483647 w 87"/>
                <a:gd name="T9" fmla="*/ 2147483647 h 71"/>
                <a:gd name="T10" fmla="*/ 2147483647 w 87"/>
                <a:gd name="T11" fmla="*/ 2147483647 h 71"/>
                <a:gd name="T12" fmla="*/ 2147483647 w 87"/>
                <a:gd name="T13" fmla="*/ 2147483647 h 71"/>
                <a:gd name="T14" fmla="*/ 2147483647 w 87"/>
                <a:gd name="T15" fmla="*/ 2147483647 h 71"/>
                <a:gd name="T16" fmla="*/ 2147483647 w 87"/>
                <a:gd name="T17" fmla="*/ 2147483647 h 71"/>
                <a:gd name="T18" fmla="*/ 2147483647 w 87"/>
                <a:gd name="T19" fmla="*/ 2147483647 h 71"/>
                <a:gd name="T20" fmla="*/ 2147483647 w 87"/>
                <a:gd name="T21" fmla="*/ 2147483647 h 71"/>
                <a:gd name="T22" fmla="*/ 2147483647 w 87"/>
                <a:gd name="T23" fmla="*/ 2147483647 h 71"/>
                <a:gd name="T24" fmla="*/ 2147483647 w 87"/>
                <a:gd name="T25" fmla="*/ 2147483647 h 71"/>
                <a:gd name="T26" fmla="*/ 2147483647 w 87"/>
                <a:gd name="T27" fmla="*/ 2147483647 h 71"/>
                <a:gd name="T28" fmla="*/ 2147483647 w 87"/>
                <a:gd name="T29" fmla="*/ 2147483647 h 71"/>
                <a:gd name="T30" fmla="*/ 2147483647 w 87"/>
                <a:gd name="T31" fmla="*/ 2147483647 h 71"/>
                <a:gd name="T32" fmla="*/ 2147483647 w 87"/>
                <a:gd name="T33" fmla="*/ 2147483647 h 71"/>
                <a:gd name="T34" fmla="*/ 2147483647 w 87"/>
                <a:gd name="T35" fmla="*/ 0 h 7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7"/>
                <a:gd name="T55" fmla="*/ 0 h 71"/>
                <a:gd name="T56" fmla="*/ 87 w 87"/>
                <a:gd name="T57" fmla="*/ 71 h 7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7" h="71">
                  <a:moveTo>
                    <a:pt x="20" y="0"/>
                  </a:moveTo>
                  <a:cubicBezTo>
                    <a:pt x="21" y="7"/>
                    <a:pt x="21" y="13"/>
                    <a:pt x="23" y="19"/>
                  </a:cubicBezTo>
                  <a:cubicBezTo>
                    <a:pt x="23" y="21"/>
                    <a:pt x="24" y="24"/>
                    <a:pt x="25" y="26"/>
                  </a:cubicBezTo>
                  <a:cubicBezTo>
                    <a:pt x="26" y="29"/>
                    <a:pt x="25" y="31"/>
                    <a:pt x="26" y="34"/>
                  </a:cubicBezTo>
                  <a:cubicBezTo>
                    <a:pt x="28" y="39"/>
                    <a:pt x="32" y="46"/>
                    <a:pt x="38" y="46"/>
                  </a:cubicBezTo>
                  <a:cubicBezTo>
                    <a:pt x="44" y="47"/>
                    <a:pt x="44" y="41"/>
                    <a:pt x="48" y="36"/>
                  </a:cubicBezTo>
                  <a:cubicBezTo>
                    <a:pt x="51" y="42"/>
                    <a:pt x="59" y="47"/>
                    <a:pt x="65" y="50"/>
                  </a:cubicBezTo>
                  <a:cubicBezTo>
                    <a:pt x="69" y="52"/>
                    <a:pt x="73" y="51"/>
                    <a:pt x="76" y="52"/>
                  </a:cubicBezTo>
                  <a:cubicBezTo>
                    <a:pt x="80" y="54"/>
                    <a:pt x="83" y="59"/>
                    <a:pt x="87" y="60"/>
                  </a:cubicBezTo>
                  <a:cubicBezTo>
                    <a:pt x="79" y="71"/>
                    <a:pt x="74" y="61"/>
                    <a:pt x="66" y="57"/>
                  </a:cubicBezTo>
                  <a:cubicBezTo>
                    <a:pt x="60" y="55"/>
                    <a:pt x="53" y="56"/>
                    <a:pt x="46" y="57"/>
                  </a:cubicBezTo>
                  <a:cubicBezTo>
                    <a:pt x="43" y="57"/>
                    <a:pt x="41" y="58"/>
                    <a:pt x="38" y="56"/>
                  </a:cubicBezTo>
                  <a:cubicBezTo>
                    <a:pt x="35" y="55"/>
                    <a:pt x="33" y="51"/>
                    <a:pt x="30" y="50"/>
                  </a:cubicBezTo>
                  <a:cubicBezTo>
                    <a:pt x="23" y="49"/>
                    <a:pt x="18" y="64"/>
                    <a:pt x="11" y="59"/>
                  </a:cubicBezTo>
                  <a:cubicBezTo>
                    <a:pt x="5" y="55"/>
                    <a:pt x="16" y="42"/>
                    <a:pt x="15" y="36"/>
                  </a:cubicBezTo>
                  <a:cubicBezTo>
                    <a:pt x="15" y="26"/>
                    <a:pt x="9" y="31"/>
                    <a:pt x="3" y="28"/>
                  </a:cubicBezTo>
                  <a:cubicBezTo>
                    <a:pt x="0" y="27"/>
                    <a:pt x="16" y="16"/>
                    <a:pt x="17" y="16"/>
                  </a:cubicBezTo>
                  <a:cubicBezTo>
                    <a:pt x="20" y="12"/>
                    <a:pt x="18" y="5"/>
                    <a:pt x="20" y="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0" name="Freeform 6176"/>
            <p:cNvSpPr>
              <a:spLocks noChangeArrowheads="1"/>
            </p:cNvSpPr>
            <p:nvPr/>
          </p:nvSpPr>
          <p:spPr bwMode="auto">
            <a:xfrm>
              <a:off x="219075" y="1023938"/>
              <a:ext cx="95250" cy="69850"/>
            </a:xfrm>
            <a:custGeom>
              <a:avLst/>
              <a:gdLst>
                <a:gd name="T0" fmla="*/ 2147483647 w 73"/>
                <a:gd name="T1" fmla="*/ 2147483647 h 53"/>
                <a:gd name="T2" fmla="*/ 2147483647 w 73"/>
                <a:gd name="T3" fmla="*/ 2147483647 h 53"/>
                <a:gd name="T4" fmla="*/ 2147483647 w 73"/>
                <a:gd name="T5" fmla="*/ 2147483647 h 53"/>
                <a:gd name="T6" fmla="*/ 2147483647 w 73"/>
                <a:gd name="T7" fmla="*/ 2147483647 h 53"/>
                <a:gd name="T8" fmla="*/ 2147483647 w 73"/>
                <a:gd name="T9" fmla="*/ 2147483647 h 53"/>
                <a:gd name="T10" fmla="*/ 2147483647 w 73"/>
                <a:gd name="T11" fmla="*/ 2147483647 h 53"/>
                <a:gd name="T12" fmla="*/ 2147483647 w 73"/>
                <a:gd name="T13" fmla="*/ 2147483647 h 53"/>
                <a:gd name="T14" fmla="*/ 2147483647 w 73"/>
                <a:gd name="T15" fmla="*/ 2147483647 h 53"/>
                <a:gd name="T16" fmla="*/ 2147483647 w 73"/>
                <a:gd name="T17" fmla="*/ 2147483647 h 53"/>
                <a:gd name="T18" fmla="*/ 2147483647 w 73"/>
                <a:gd name="T19" fmla="*/ 2147483647 h 53"/>
                <a:gd name="T20" fmla="*/ 2147483647 w 73"/>
                <a:gd name="T21" fmla="*/ 0 h 53"/>
                <a:gd name="T22" fmla="*/ 2147483647 w 73"/>
                <a:gd name="T23" fmla="*/ 2147483647 h 53"/>
                <a:gd name="T24" fmla="*/ 2147483647 w 73"/>
                <a:gd name="T25" fmla="*/ 2147483647 h 5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53"/>
                <a:gd name="T41" fmla="*/ 73 w 73"/>
                <a:gd name="T42" fmla="*/ 53 h 5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53">
                  <a:moveTo>
                    <a:pt x="42" y="34"/>
                  </a:moveTo>
                  <a:cubicBezTo>
                    <a:pt x="41" y="39"/>
                    <a:pt x="22" y="28"/>
                    <a:pt x="20" y="26"/>
                  </a:cubicBezTo>
                  <a:cubicBezTo>
                    <a:pt x="14" y="20"/>
                    <a:pt x="8" y="12"/>
                    <a:pt x="1" y="7"/>
                  </a:cubicBezTo>
                  <a:cubicBezTo>
                    <a:pt x="0" y="18"/>
                    <a:pt x="14" y="29"/>
                    <a:pt x="21" y="36"/>
                  </a:cubicBezTo>
                  <a:cubicBezTo>
                    <a:pt x="25" y="40"/>
                    <a:pt x="30" y="44"/>
                    <a:pt x="35" y="46"/>
                  </a:cubicBezTo>
                  <a:cubicBezTo>
                    <a:pt x="40" y="47"/>
                    <a:pt x="42" y="47"/>
                    <a:pt x="46" y="49"/>
                  </a:cubicBezTo>
                  <a:cubicBezTo>
                    <a:pt x="52" y="53"/>
                    <a:pt x="54" y="53"/>
                    <a:pt x="57" y="47"/>
                  </a:cubicBezTo>
                  <a:cubicBezTo>
                    <a:pt x="58" y="42"/>
                    <a:pt x="58" y="42"/>
                    <a:pt x="62" y="39"/>
                  </a:cubicBezTo>
                  <a:cubicBezTo>
                    <a:pt x="65" y="36"/>
                    <a:pt x="69" y="33"/>
                    <a:pt x="69" y="28"/>
                  </a:cubicBezTo>
                  <a:cubicBezTo>
                    <a:pt x="70" y="23"/>
                    <a:pt x="66" y="18"/>
                    <a:pt x="68" y="12"/>
                  </a:cubicBezTo>
                  <a:cubicBezTo>
                    <a:pt x="69" y="8"/>
                    <a:pt x="73" y="5"/>
                    <a:pt x="72" y="0"/>
                  </a:cubicBezTo>
                  <a:cubicBezTo>
                    <a:pt x="63" y="4"/>
                    <a:pt x="59" y="46"/>
                    <a:pt x="43" y="31"/>
                  </a:cubicBezTo>
                  <a:cubicBezTo>
                    <a:pt x="43" y="32"/>
                    <a:pt x="42" y="33"/>
                    <a:pt x="42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1" name="Freeform 6177"/>
            <p:cNvSpPr>
              <a:spLocks noChangeArrowheads="1"/>
            </p:cNvSpPr>
            <p:nvPr/>
          </p:nvSpPr>
          <p:spPr bwMode="auto">
            <a:xfrm>
              <a:off x="85725" y="877888"/>
              <a:ext cx="80963" cy="95250"/>
            </a:xfrm>
            <a:custGeom>
              <a:avLst/>
              <a:gdLst>
                <a:gd name="T0" fmla="*/ 2147483647 w 62"/>
                <a:gd name="T1" fmla="*/ 2147483647 h 73"/>
                <a:gd name="T2" fmla="*/ 2147483647 w 62"/>
                <a:gd name="T3" fmla="*/ 2147483647 h 73"/>
                <a:gd name="T4" fmla="*/ 2147483647 w 62"/>
                <a:gd name="T5" fmla="*/ 2147483647 h 73"/>
                <a:gd name="T6" fmla="*/ 2147483647 w 62"/>
                <a:gd name="T7" fmla="*/ 2147483647 h 73"/>
                <a:gd name="T8" fmla="*/ 2147483647 w 62"/>
                <a:gd name="T9" fmla="*/ 2147483647 h 73"/>
                <a:gd name="T10" fmla="*/ 2147483647 w 62"/>
                <a:gd name="T11" fmla="*/ 2147483647 h 73"/>
                <a:gd name="T12" fmla="*/ 2147483647 w 62"/>
                <a:gd name="T13" fmla="*/ 2147483647 h 73"/>
                <a:gd name="T14" fmla="*/ 2147483647 w 62"/>
                <a:gd name="T15" fmla="*/ 2147483647 h 73"/>
                <a:gd name="T16" fmla="*/ 2147483647 w 62"/>
                <a:gd name="T17" fmla="*/ 2147483647 h 73"/>
                <a:gd name="T18" fmla="*/ 2147483647 w 62"/>
                <a:gd name="T19" fmla="*/ 2147483647 h 73"/>
                <a:gd name="T20" fmla="*/ 2147483647 w 62"/>
                <a:gd name="T21" fmla="*/ 2147483647 h 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73"/>
                <a:gd name="T35" fmla="*/ 62 w 62"/>
                <a:gd name="T36" fmla="*/ 73 h 7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73">
                  <a:moveTo>
                    <a:pt x="56" y="29"/>
                  </a:moveTo>
                  <a:cubicBezTo>
                    <a:pt x="62" y="38"/>
                    <a:pt x="51" y="44"/>
                    <a:pt x="44" y="47"/>
                  </a:cubicBezTo>
                  <a:cubicBezTo>
                    <a:pt x="33" y="52"/>
                    <a:pt x="21" y="57"/>
                    <a:pt x="12" y="64"/>
                  </a:cubicBezTo>
                  <a:cubicBezTo>
                    <a:pt x="9" y="66"/>
                    <a:pt x="0" y="73"/>
                    <a:pt x="2" y="65"/>
                  </a:cubicBezTo>
                  <a:cubicBezTo>
                    <a:pt x="3" y="60"/>
                    <a:pt x="11" y="57"/>
                    <a:pt x="14" y="54"/>
                  </a:cubicBezTo>
                  <a:cubicBezTo>
                    <a:pt x="10" y="49"/>
                    <a:pt x="28" y="44"/>
                    <a:pt x="32" y="42"/>
                  </a:cubicBezTo>
                  <a:cubicBezTo>
                    <a:pt x="37" y="39"/>
                    <a:pt x="42" y="34"/>
                    <a:pt x="42" y="28"/>
                  </a:cubicBezTo>
                  <a:cubicBezTo>
                    <a:pt x="41" y="22"/>
                    <a:pt x="35" y="20"/>
                    <a:pt x="33" y="15"/>
                  </a:cubicBezTo>
                  <a:cubicBezTo>
                    <a:pt x="32" y="13"/>
                    <a:pt x="30" y="8"/>
                    <a:pt x="32" y="6"/>
                  </a:cubicBezTo>
                  <a:cubicBezTo>
                    <a:pt x="37" y="0"/>
                    <a:pt x="39" y="13"/>
                    <a:pt x="40" y="16"/>
                  </a:cubicBezTo>
                  <a:cubicBezTo>
                    <a:pt x="43" y="24"/>
                    <a:pt x="52" y="22"/>
                    <a:pt x="56" y="2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2" name="Freeform 6178"/>
            <p:cNvSpPr>
              <a:spLocks noChangeArrowheads="1"/>
            </p:cNvSpPr>
            <p:nvPr/>
          </p:nvSpPr>
          <p:spPr bwMode="auto">
            <a:xfrm>
              <a:off x="117475" y="1108075"/>
              <a:ext cx="71438" cy="33338"/>
            </a:xfrm>
            <a:custGeom>
              <a:avLst/>
              <a:gdLst>
                <a:gd name="T0" fmla="*/ 2147483647 w 56"/>
                <a:gd name="T1" fmla="*/ 2147483647 h 26"/>
                <a:gd name="T2" fmla="*/ 2147483647 w 56"/>
                <a:gd name="T3" fmla="*/ 2147483647 h 26"/>
                <a:gd name="T4" fmla="*/ 2147483647 w 56"/>
                <a:gd name="T5" fmla="*/ 2147483647 h 26"/>
                <a:gd name="T6" fmla="*/ 2147483647 w 56"/>
                <a:gd name="T7" fmla="*/ 2147483647 h 26"/>
                <a:gd name="T8" fmla="*/ 2147483647 w 56"/>
                <a:gd name="T9" fmla="*/ 2147483647 h 26"/>
                <a:gd name="T10" fmla="*/ 2147483647 w 56"/>
                <a:gd name="T11" fmla="*/ 2147483647 h 26"/>
                <a:gd name="T12" fmla="*/ 2147483647 w 56"/>
                <a:gd name="T13" fmla="*/ 2147483647 h 26"/>
                <a:gd name="T14" fmla="*/ 2147483647 w 56"/>
                <a:gd name="T15" fmla="*/ 2147483647 h 26"/>
                <a:gd name="T16" fmla="*/ 2147483647 w 56"/>
                <a:gd name="T17" fmla="*/ 2147483647 h 26"/>
                <a:gd name="T18" fmla="*/ 2147483647 w 56"/>
                <a:gd name="T19" fmla="*/ 2147483647 h 26"/>
                <a:gd name="T20" fmla="*/ 0 w 56"/>
                <a:gd name="T21" fmla="*/ 0 h 26"/>
                <a:gd name="T22" fmla="*/ 2147483647 w 56"/>
                <a:gd name="T23" fmla="*/ 2147483647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6"/>
                <a:gd name="T37" fmla="*/ 0 h 26"/>
                <a:gd name="T38" fmla="*/ 56 w 56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6" h="26">
                  <a:moveTo>
                    <a:pt x="8" y="16"/>
                  </a:moveTo>
                  <a:cubicBezTo>
                    <a:pt x="14" y="26"/>
                    <a:pt x="18" y="26"/>
                    <a:pt x="27" y="24"/>
                  </a:cubicBezTo>
                  <a:cubicBezTo>
                    <a:pt x="29" y="24"/>
                    <a:pt x="30" y="22"/>
                    <a:pt x="31" y="22"/>
                  </a:cubicBezTo>
                  <a:cubicBezTo>
                    <a:pt x="33" y="22"/>
                    <a:pt x="34" y="25"/>
                    <a:pt x="35" y="25"/>
                  </a:cubicBezTo>
                  <a:cubicBezTo>
                    <a:pt x="40" y="25"/>
                    <a:pt x="40" y="26"/>
                    <a:pt x="45" y="23"/>
                  </a:cubicBezTo>
                  <a:cubicBezTo>
                    <a:pt x="49" y="20"/>
                    <a:pt x="54" y="12"/>
                    <a:pt x="56" y="7"/>
                  </a:cubicBezTo>
                  <a:cubicBezTo>
                    <a:pt x="55" y="10"/>
                    <a:pt x="46" y="11"/>
                    <a:pt x="43" y="12"/>
                  </a:cubicBezTo>
                  <a:cubicBezTo>
                    <a:pt x="39" y="14"/>
                    <a:pt x="39" y="14"/>
                    <a:pt x="34" y="12"/>
                  </a:cubicBezTo>
                  <a:cubicBezTo>
                    <a:pt x="28" y="9"/>
                    <a:pt x="29" y="12"/>
                    <a:pt x="23" y="15"/>
                  </a:cubicBezTo>
                  <a:cubicBezTo>
                    <a:pt x="17" y="17"/>
                    <a:pt x="14" y="11"/>
                    <a:pt x="11" y="7"/>
                  </a:cubicBezTo>
                  <a:cubicBezTo>
                    <a:pt x="8" y="3"/>
                    <a:pt x="5" y="1"/>
                    <a:pt x="0" y="0"/>
                  </a:cubicBezTo>
                  <a:cubicBezTo>
                    <a:pt x="0" y="4"/>
                    <a:pt x="6" y="12"/>
                    <a:pt x="8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3" name="Freeform 6179"/>
            <p:cNvSpPr>
              <a:spLocks noChangeArrowheads="1"/>
            </p:cNvSpPr>
            <p:nvPr/>
          </p:nvSpPr>
          <p:spPr bwMode="auto">
            <a:xfrm>
              <a:off x="274638" y="760413"/>
              <a:ext cx="139700" cy="134938"/>
            </a:xfrm>
            <a:custGeom>
              <a:avLst/>
              <a:gdLst>
                <a:gd name="T0" fmla="*/ 2147483647 w 107"/>
                <a:gd name="T1" fmla="*/ 2147483647 h 105"/>
                <a:gd name="T2" fmla="*/ 2147483647 w 107"/>
                <a:gd name="T3" fmla="*/ 2147483647 h 105"/>
                <a:gd name="T4" fmla="*/ 2147483647 w 107"/>
                <a:gd name="T5" fmla="*/ 2147483647 h 105"/>
                <a:gd name="T6" fmla="*/ 2147483647 w 107"/>
                <a:gd name="T7" fmla="*/ 2147483647 h 105"/>
                <a:gd name="T8" fmla="*/ 2147483647 w 107"/>
                <a:gd name="T9" fmla="*/ 2147483647 h 105"/>
                <a:gd name="T10" fmla="*/ 2147483647 w 107"/>
                <a:gd name="T11" fmla="*/ 2147483647 h 105"/>
                <a:gd name="T12" fmla="*/ 2147483647 w 107"/>
                <a:gd name="T13" fmla="*/ 2147483647 h 105"/>
                <a:gd name="T14" fmla="*/ 2147483647 w 107"/>
                <a:gd name="T15" fmla="*/ 2147483647 h 105"/>
                <a:gd name="T16" fmla="*/ 2147483647 w 107"/>
                <a:gd name="T17" fmla="*/ 2147483647 h 105"/>
                <a:gd name="T18" fmla="*/ 2147483647 w 107"/>
                <a:gd name="T19" fmla="*/ 2147483647 h 105"/>
                <a:gd name="T20" fmla="*/ 2147483647 w 107"/>
                <a:gd name="T21" fmla="*/ 2147483647 h 105"/>
                <a:gd name="T22" fmla="*/ 2147483647 w 107"/>
                <a:gd name="T23" fmla="*/ 2147483647 h 105"/>
                <a:gd name="T24" fmla="*/ 2147483647 w 107"/>
                <a:gd name="T25" fmla="*/ 2147483647 h 105"/>
                <a:gd name="T26" fmla="*/ 2147483647 w 107"/>
                <a:gd name="T27" fmla="*/ 2147483647 h 105"/>
                <a:gd name="T28" fmla="*/ 0 w 107"/>
                <a:gd name="T29" fmla="*/ 2147483647 h 105"/>
                <a:gd name="T30" fmla="*/ 2147483647 w 107"/>
                <a:gd name="T31" fmla="*/ 2147483647 h 105"/>
                <a:gd name="T32" fmla="*/ 2147483647 w 107"/>
                <a:gd name="T33" fmla="*/ 2147483647 h 105"/>
                <a:gd name="T34" fmla="*/ 2147483647 w 107"/>
                <a:gd name="T35" fmla="*/ 2147483647 h 105"/>
                <a:gd name="T36" fmla="*/ 2147483647 w 107"/>
                <a:gd name="T37" fmla="*/ 2147483647 h 105"/>
                <a:gd name="T38" fmla="*/ 2147483647 w 107"/>
                <a:gd name="T39" fmla="*/ 2147483647 h 105"/>
                <a:gd name="T40" fmla="*/ 2147483647 w 107"/>
                <a:gd name="T41" fmla="*/ 2147483647 h 105"/>
                <a:gd name="T42" fmla="*/ 2147483647 w 107"/>
                <a:gd name="T43" fmla="*/ 2147483647 h 105"/>
                <a:gd name="T44" fmla="*/ 2147483647 w 107"/>
                <a:gd name="T45" fmla="*/ 2147483647 h 105"/>
                <a:gd name="T46" fmla="*/ 2147483647 w 107"/>
                <a:gd name="T47" fmla="*/ 2147483647 h 105"/>
                <a:gd name="T48" fmla="*/ 2147483647 w 107"/>
                <a:gd name="T49" fmla="*/ 2147483647 h 105"/>
                <a:gd name="T50" fmla="*/ 2147483647 w 107"/>
                <a:gd name="T51" fmla="*/ 2147483647 h 105"/>
                <a:gd name="T52" fmla="*/ 2147483647 w 107"/>
                <a:gd name="T53" fmla="*/ 2147483647 h 10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07"/>
                <a:gd name="T82" fmla="*/ 0 h 105"/>
                <a:gd name="T83" fmla="*/ 107 w 107"/>
                <a:gd name="T84" fmla="*/ 105 h 10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07" h="105">
                  <a:moveTo>
                    <a:pt x="91" y="87"/>
                  </a:moveTo>
                  <a:cubicBezTo>
                    <a:pt x="90" y="86"/>
                    <a:pt x="90" y="85"/>
                    <a:pt x="89" y="84"/>
                  </a:cubicBezTo>
                  <a:cubicBezTo>
                    <a:pt x="86" y="81"/>
                    <a:pt x="85" y="80"/>
                    <a:pt x="81" y="81"/>
                  </a:cubicBezTo>
                  <a:cubicBezTo>
                    <a:pt x="77" y="81"/>
                    <a:pt x="71" y="84"/>
                    <a:pt x="68" y="81"/>
                  </a:cubicBezTo>
                  <a:cubicBezTo>
                    <a:pt x="69" y="78"/>
                    <a:pt x="72" y="77"/>
                    <a:pt x="73" y="74"/>
                  </a:cubicBezTo>
                  <a:cubicBezTo>
                    <a:pt x="68" y="75"/>
                    <a:pt x="63" y="76"/>
                    <a:pt x="58" y="76"/>
                  </a:cubicBezTo>
                  <a:cubicBezTo>
                    <a:pt x="54" y="77"/>
                    <a:pt x="47" y="79"/>
                    <a:pt x="43" y="78"/>
                  </a:cubicBezTo>
                  <a:cubicBezTo>
                    <a:pt x="49" y="70"/>
                    <a:pt x="66" y="74"/>
                    <a:pt x="71" y="65"/>
                  </a:cubicBezTo>
                  <a:cubicBezTo>
                    <a:pt x="62" y="57"/>
                    <a:pt x="75" y="60"/>
                    <a:pt x="73" y="51"/>
                  </a:cubicBezTo>
                  <a:cubicBezTo>
                    <a:pt x="72" y="47"/>
                    <a:pt x="69" y="44"/>
                    <a:pt x="68" y="41"/>
                  </a:cubicBezTo>
                  <a:cubicBezTo>
                    <a:pt x="66" y="37"/>
                    <a:pt x="66" y="32"/>
                    <a:pt x="64" y="28"/>
                  </a:cubicBezTo>
                  <a:cubicBezTo>
                    <a:pt x="60" y="21"/>
                    <a:pt x="54" y="24"/>
                    <a:pt x="47" y="24"/>
                  </a:cubicBezTo>
                  <a:cubicBezTo>
                    <a:pt x="41" y="24"/>
                    <a:pt x="37" y="22"/>
                    <a:pt x="32" y="22"/>
                  </a:cubicBezTo>
                  <a:cubicBezTo>
                    <a:pt x="25" y="21"/>
                    <a:pt x="17" y="16"/>
                    <a:pt x="10" y="17"/>
                  </a:cubicBezTo>
                  <a:cubicBezTo>
                    <a:pt x="7" y="18"/>
                    <a:pt x="3" y="22"/>
                    <a:pt x="0" y="20"/>
                  </a:cubicBezTo>
                  <a:cubicBezTo>
                    <a:pt x="2" y="15"/>
                    <a:pt x="8" y="9"/>
                    <a:pt x="14" y="9"/>
                  </a:cubicBezTo>
                  <a:cubicBezTo>
                    <a:pt x="20" y="9"/>
                    <a:pt x="27" y="14"/>
                    <a:pt x="33" y="10"/>
                  </a:cubicBezTo>
                  <a:cubicBezTo>
                    <a:pt x="39" y="6"/>
                    <a:pt x="41" y="0"/>
                    <a:pt x="50" y="2"/>
                  </a:cubicBezTo>
                  <a:cubicBezTo>
                    <a:pt x="53" y="2"/>
                    <a:pt x="56" y="4"/>
                    <a:pt x="59" y="6"/>
                  </a:cubicBezTo>
                  <a:cubicBezTo>
                    <a:pt x="66" y="12"/>
                    <a:pt x="71" y="16"/>
                    <a:pt x="74" y="24"/>
                  </a:cubicBezTo>
                  <a:cubicBezTo>
                    <a:pt x="77" y="33"/>
                    <a:pt x="86" y="39"/>
                    <a:pt x="88" y="47"/>
                  </a:cubicBezTo>
                  <a:cubicBezTo>
                    <a:pt x="89" y="51"/>
                    <a:pt x="87" y="54"/>
                    <a:pt x="88" y="57"/>
                  </a:cubicBezTo>
                  <a:cubicBezTo>
                    <a:pt x="89" y="61"/>
                    <a:pt x="92" y="65"/>
                    <a:pt x="93" y="68"/>
                  </a:cubicBezTo>
                  <a:cubicBezTo>
                    <a:pt x="95" y="74"/>
                    <a:pt x="95" y="75"/>
                    <a:pt x="95" y="80"/>
                  </a:cubicBezTo>
                  <a:cubicBezTo>
                    <a:pt x="95" y="88"/>
                    <a:pt x="107" y="98"/>
                    <a:pt x="103" y="105"/>
                  </a:cubicBezTo>
                  <a:cubicBezTo>
                    <a:pt x="98" y="104"/>
                    <a:pt x="97" y="97"/>
                    <a:pt x="95" y="94"/>
                  </a:cubicBezTo>
                  <a:cubicBezTo>
                    <a:pt x="94" y="91"/>
                    <a:pt x="93" y="89"/>
                    <a:pt x="91" y="8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4" name="Freeform 6180"/>
            <p:cNvSpPr>
              <a:spLocks noChangeArrowheads="1"/>
            </p:cNvSpPr>
            <p:nvPr/>
          </p:nvSpPr>
          <p:spPr bwMode="auto">
            <a:xfrm>
              <a:off x="209550" y="885825"/>
              <a:ext cx="55563" cy="46038"/>
            </a:xfrm>
            <a:custGeom>
              <a:avLst/>
              <a:gdLst>
                <a:gd name="T0" fmla="*/ 2147483647 w 43"/>
                <a:gd name="T1" fmla="*/ 2147483647 h 35"/>
                <a:gd name="T2" fmla="*/ 2147483647 w 43"/>
                <a:gd name="T3" fmla="*/ 2147483647 h 35"/>
                <a:gd name="T4" fmla="*/ 2147483647 w 43"/>
                <a:gd name="T5" fmla="*/ 2147483647 h 35"/>
                <a:gd name="T6" fmla="*/ 2147483647 w 43"/>
                <a:gd name="T7" fmla="*/ 2147483647 h 35"/>
                <a:gd name="T8" fmla="*/ 2147483647 w 43"/>
                <a:gd name="T9" fmla="*/ 2147483647 h 35"/>
                <a:gd name="T10" fmla="*/ 2147483647 w 43"/>
                <a:gd name="T11" fmla="*/ 2147483647 h 35"/>
                <a:gd name="T12" fmla="*/ 2147483647 w 43"/>
                <a:gd name="T13" fmla="*/ 2147483647 h 35"/>
                <a:gd name="T14" fmla="*/ 2147483647 w 43"/>
                <a:gd name="T15" fmla="*/ 2147483647 h 35"/>
                <a:gd name="T16" fmla="*/ 2147483647 w 43"/>
                <a:gd name="T17" fmla="*/ 2147483647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"/>
                <a:gd name="T28" fmla="*/ 0 h 35"/>
                <a:gd name="T29" fmla="*/ 43 w 43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" h="35">
                  <a:moveTo>
                    <a:pt x="13" y="1"/>
                  </a:moveTo>
                  <a:cubicBezTo>
                    <a:pt x="14" y="1"/>
                    <a:pt x="15" y="1"/>
                    <a:pt x="16" y="2"/>
                  </a:cubicBezTo>
                  <a:cubicBezTo>
                    <a:pt x="21" y="4"/>
                    <a:pt x="21" y="14"/>
                    <a:pt x="24" y="19"/>
                  </a:cubicBezTo>
                  <a:cubicBezTo>
                    <a:pt x="27" y="23"/>
                    <a:pt x="30" y="24"/>
                    <a:pt x="35" y="25"/>
                  </a:cubicBezTo>
                  <a:cubicBezTo>
                    <a:pt x="39" y="25"/>
                    <a:pt x="42" y="26"/>
                    <a:pt x="43" y="30"/>
                  </a:cubicBezTo>
                  <a:cubicBezTo>
                    <a:pt x="43" y="34"/>
                    <a:pt x="40" y="35"/>
                    <a:pt x="37" y="35"/>
                  </a:cubicBezTo>
                  <a:cubicBezTo>
                    <a:pt x="29" y="35"/>
                    <a:pt x="32" y="23"/>
                    <a:pt x="23" y="26"/>
                  </a:cubicBezTo>
                  <a:cubicBezTo>
                    <a:pt x="18" y="28"/>
                    <a:pt x="13" y="35"/>
                    <a:pt x="8" y="31"/>
                  </a:cubicBezTo>
                  <a:cubicBezTo>
                    <a:pt x="0" y="25"/>
                    <a:pt x="1" y="0"/>
                    <a:pt x="13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5" name="Freeform 6181"/>
            <p:cNvSpPr>
              <a:spLocks noChangeArrowheads="1"/>
            </p:cNvSpPr>
            <p:nvPr/>
          </p:nvSpPr>
          <p:spPr bwMode="auto">
            <a:xfrm>
              <a:off x="314325" y="917575"/>
              <a:ext cx="66675" cy="71438"/>
            </a:xfrm>
            <a:custGeom>
              <a:avLst/>
              <a:gdLst>
                <a:gd name="T0" fmla="*/ 2147483647 w 52"/>
                <a:gd name="T1" fmla="*/ 2147483647 h 55"/>
                <a:gd name="T2" fmla="*/ 2147483647 w 52"/>
                <a:gd name="T3" fmla="*/ 2147483647 h 55"/>
                <a:gd name="T4" fmla="*/ 2147483647 w 52"/>
                <a:gd name="T5" fmla="*/ 2147483647 h 55"/>
                <a:gd name="T6" fmla="*/ 2147483647 w 52"/>
                <a:gd name="T7" fmla="*/ 2147483647 h 55"/>
                <a:gd name="T8" fmla="*/ 2147483647 w 52"/>
                <a:gd name="T9" fmla="*/ 2147483647 h 55"/>
                <a:gd name="T10" fmla="*/ 2147483647 w 52"/>
                <a:gd name="T11" fmla="*/ 0 h 55"/>
                <a:gd name="T12" fmla="*/ 2147483647 w 52"/>
                <a:gd name="T13" fmla="*/ 2147483647 h 55"/>
                <a:gd name="T14" fmla="*/ 2147483647 w 52"/>
                <a:gd name="T15" fmla="*/ 2147483647 h 55"/>
                <a:gd name="T16" fmla="*/ 2147483647 w 52"/>
                <a:gd name="T17" fmla="*/ 2147483647 h 55"/>
                <a:gd name="T18" fmla="*/ 2147483647 w 52"/>
                <a:gd name="T19" fmla="*/ 2147483647 h 55"/>
                <a:gd name="T20" fmla="*/ 2147483647 w 52"/>
                <a:gd name="T21" fmla="*/ 2147483647 h 55"/>
                <a:gd name="T22" fmla="*/ 2147483647 w 52"/>
                <a:gd name="T23" fmla="*/ 2147483647 h 55"/>
                <a:gd name="T24" fmla="*/ 2147483647 w 52"/>
                <a:gd name="T25" fmla="*/ 2147483647 h 55"/>
                <a:gd name="T26" fmla="*/ 2147483647 w 52"/>
                <a:gd name="T27" fmla="*/ 2147483647 h 55"/>
                <a:gd name="T28" fmla="*/ 2147483647 w 52"/>
                <a:gd name="T29" fmla="*/ 2147483647 h 55"/>
                <a:gd name="T30" fmla="*/ 2147483647 w 52"/>
                <a:gd name="T31" fmla="*/ 2147483647 h 55"/>
                <a:gd name="T32" fmla="*/ 2147483647 w 52"/>
                <a:gd name="T33" fmla="*/ 2147483647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2"/>
                <a:gd name="T52" fmla="*/ 0 h 55"/>
                <a:gd name="T53" fmla="*/ 52 w 52"/>
                <a:gd name="T54" fmla="*/ 55 h 5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2" h="55">
                  <a:moveTo>
                    <a:pt x="34" y="49"/>
                  </a:moveTo>
                  <a:cubicBezTo>
                    <a:pt x="36" y="45"/>
                    <a:pt x="36" y="41"/>
                    <a:pt x="39" y="38"/>
                  </a:cubicBezTo>
                  <a:cubicBezTo>
                    <a:pt x="41" y="35"/>
                    <a:pt x="45" y="35"/>
                    <a:pt x="48" y="32"/>
                  </a:cubicBezTo>
                  <a:cubicBezTo>
                    <a:pt x="52" y="28"/>
                    <a:pt x="50" y="14"/>
                    <a:pt x="46" y="11"/>
                  </a:cubicBezTo>
                  <a:cubicBezTo>
                    <a:pt x="43" y="7"/>
                    <a:pt x="39" y="9"/>
                    <a:pt x="36" y="7"/>
                  </a:cubicBezTo>
                  <a:cubicBezTo>
                    <a:pt x="32" y="6"/>
                    <a:pt x="29" y="3"/>
                    <a:pt x="26" y="0"/>
                  </a:cubicBezTo>
                  <a:cubicBezTo>
                    <a:pt x="24" y="6"/>
                    <a:pt x="29" y="10"/>
                    <a:pt x="34" y="13"/>
                  </a:cubicBezTo>
                  <a:cubicBezTo>
                    <a:pt x="37" y="16"/>
                    <a:pt x="43" y="22"/>
                    <a:pt x="35" y="21"/>
                  </a:cubicBezTo>
                  <a:cubicBezTo>
                    <a:pt x="44" y="36"/>
                    <a:pt x="27" y="22"/>
                    <a:pt x="26" y="26"/>
                  </a:cubicBezTo>
                  <a:cubicBezTo>
                    <a:pt x="24" y="29"/>
                    <a:pt x="31" y="31"/>
                    <a:pt x="30" y="35"/>
                  </a:cubicBezTo>
                  <a:cubicBezTo>
                    <a:pt x="29" y="39"/>
                    <a:pt x="24" y="38"/>
                    <a:pt x="25" y="43"/>
                  </a:cubicBezTo>
                  <a:cubicBezTo>
                    <a:pt x="21" y="44"/>
                    <a:pt x="16" y="38"/>
                    <a:pt x="13" y="35"/>
                  </a:cubicBezTo>
                  <a:cubicBezTo>
                    <a:pt x="11" y="33"/>
                    <a:pt x="9" y="32"/>
                    <a:pt x="8" y="30"/>
                  </a:cubicBezTo>
                  <a:cubicBezTo>
                    <a:pt x="7" y="28"/>
                    <a:pt x="8" y="25"/>
                    <a:pt x="5" y="24"/>
                  </a:cubicBezTo>
                  <a:cubicBezTo>
                    <a:pt x="0" y="27"/>
                    <a:pt x="5" y="38"/>
                    <a:pt x="7" y="42"/>
                  </a:cubicBezTo>
                  <a:cubicBezTo>
                    <a:pt x="9" y="47"/>
                    <a:pt x="18" y="48"/>
                    <a:pt x="23" y="51"/>
                  </a:cubicBezTo>
                  <a:cubicBezTo>
                    <a:pt x="28" y="53"/>
                    <a:pt x="31" y="55"/>
                    <a:pt x="34" y="4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6" name="Freeform 6182"/>
            <p:cNvSpPr>
              <a:spLocks noChangeArrowheads="1"/>
            </p:cNvSpPr>
            <p:nvPr/>
          </p:nvSpPr>
          <p:spPr bwMode="auto">
            <a:xfrm>
              <a:off x="0" y="673100"/>
              <a:ext cx="287338" cy="176213"/>
            </a:xfrm>
            <a:custGeom>
              <a:avLst/>
              <a:gdLst>
                <a:gd name="T0" fmla="*/ 2147483647 w 222"/>
                <a:gd name="T1" fmla="*/ 2147483647 h 136"/>
                <a:gd name="T2" fmla="*/ 2147483647 w 222"/>
                <a:gd name="T3" fmla="*/ 2147483647 h 136"/>
                <a:gd name="T4" fmla="*/ 2147483647 w 222"/>
                <a:gd name="T5" fmla="*/ 2147483647 h 136"/>
                <a:gd name="T6" fmla="*/ 0 w 222"/>
                <a:gd name="T7" fmla="*/ 2147483647 h 136"/>
                <a:gd name="T8" fmla="*/ 2147483647 w 222"/>
                <a:gd name="T9" fmla="*/ 2147483647 h 136"/>
                <a:gd name="T10" fmla="*/ 2147483647 w 222"/>
                <a:gd name="T11" fmla="*/ 2147483647 h 136"/>
                <a:gd name="T12" fmla="*/ 2147483647 w 222"/>
                <a:gd name="T13" fmla="*/ 2147483647 h 136"/>
                <a:gd name="T14" fmla="*/ 2147483647 w 222"/>
                <a:gd name="T15" fmla="*/ 2147483647 h 136"/>
                <a:gd name="T16" fmla="*/ 2147483647 w 222"/>
                <a:gd name="T17" fmla="*/ 2147483647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22"/>
                <a:gd name="T28" fmla="*/ 0 h 136"/>
                <a:gd name="T29" fmla="*/ 222 w 222"/>
                <a:gd name="T30" fmla="*/ 136 h 1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22" h="136">
                  <a:moveTo>
                    <a:pt x="152" y="123"/>
                  </a:moveTo>
                  <a:cubicBezTo>
                    <a:pt x="129" y="136"/>
                    <a:pt x="96" y="132"/>
                    <a:pt x="74" y="119"/>
                  </a:cubicBezTo>
                  <a:cubicBezTo>
                    <a:pt x="60" y="112"/>
                    <a:pt x="48" y="103"/>
                    <a:pt x="36" y="94"/>
                  </a:cubicBezTo>
                  <a:cubicBezTo>
                    <a:pt x="30" y="90"/>
                    <a:pt x="6" y="67"/>
                    <a:pt x="0" y="68"/>
                  </a:cubicBezTo>
                  <a:cubicBezTo>
                    <a:pt x="17" y="64"/>
                    <a:pt x="37" y="62"/>
                    <a:pt x="51" y="52"/>
                  </a:cubicBezTo>
                  <a:cubicBezTo>
                    <a:pt x="66" y="42"/>
                    <a:pt x="79" y="28"/>
                    <a:pt x="95" y="21"/>
                  </a:cubicBezTo>
                  <a:cubicBezTo>
                    <a:pt x="138" y="0"/>
                    <a:pt x="187" y="24"/>
                    <a:pt x="222" y="49"/>
                  </a:cubicBezTo>
                  <a:cubicBezTo>
                    <a:pt x="210" y="60"/>
                    <a:pt x="196" y="69"/>
                    <a:pt x="187" y="84"/>
                  </a:cubicBezTo>
                  <a:cubicBezTo>
                    <a:pt x="177" y="100"/>
                    <a:pt x="169" y="113"/>
                    <a:pt x="152" y="12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7" name="Freeform 6183"/>
            <p:cNvSpPr>
              <a:spLocks noChangeArrowheads="1"/>
            </p:cNvSpPr>
            <p:nvPr/>
          </p:nvSpPr>
          <p:spPr bwMode="auto">
            <a:xfrm>
              <a:off x="268288" y="0"/>
              <a:ext cx="180975" cy="276225"/>
            </a:xfrm>
            <a:custGeom>
              <a:avLst/>
              <a:gdLst>
                <a:gd name="T0" fmla="*/ 2147483647 w 139"/>
                <a:gd name="T1" fmla="*/ 2147483647 h 213"/>
                <a:gd name="T2" fmla="*/ 2147483647 w 139"/>
                <a:gd name="T3" fmla="*/ 2147483647 h 213"/>
                <a:gd name="T4" fmla="*/ 2147483647 w 139"/>
                <a:gd name="T5" fmla="*/ 2147483647 h 213"/>
                <a:gd name="T6" fmla="*/ 2147483647 w 139"/>
                <a:gd name="T7" fmla="*/ 2147483647 h 213"/>
                <a:gd name="T8" fmla="*/ 2147483647 w 139"/>
                <a:gd name="T9" fmla="*/ 2147483647 h 213"/>
                <a:gd name="T10" fmla="*/ 2147483647 w 139"/>
                <a:gd name="T11" fmla="*/ 2147483647 h 213"/>
                <a:gd name="T12" fmla="*/ 2147483647 w 139"/>
                <a:gd name="T13" fmla="*/ 2147483647 h 213"/>
                <a:gd name="T14" fmla="*/ 2147483647 w 139"/>
                <a:gd name="T15" fmla="*/ 2147483647 h 2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9"/>
                <a:gd name="T25" fmla="*/ 0 h 213"/>
                <a:gd name="T26" fmla="*/ 139 w 139"/>
                <a:gd name="T27" fmla="*/ 213 h 2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9" h="213">
                  <a:moveTo>
                    <a:pt x="12" y="113"/>
                  </a:moveTo>
                  <a:cubicBezTo>
                    <a:pt x="0" y="77"/>
                    <a:pt x="0" y="39"/>
                    <a:pt x="25" y="5"/>
                  </a:cubicBezTo>
                  <a:cubicBezTo>
                    <a:pt x="29" y="0"/>
                    <a:pt x="73" y="37"/>
                    <a:pt x="77" y="41"/>
                  </a:cubicBezTo>
                  <a:cubicBezTo>
                    <a:pt x="93" y="57"/>
                    <a:pt x="104" y="75"/>
                    <a:pt x="114" y="94"/>
                  </a:cubicBezTo>
                  <a:cubicBezTo>
                    <a:pt x="131" y="131"/>
                    <a:pt x="139" y="173"/>
                    <a:pt x="126" y="213"/>
                  </a:cubicBezTo>
                  <a:cubicBezTo>
                    <a:pt x="110" y="208"/>
                    <a:pt x="94" y="211"/>
                    <a:pt x="79" y="203"/>
                  </a:cubicBezTo>
                  <a:cubicBezTo>
                    <a:pt x="64" y="196"/>
                    <a:pt x="52" y="183"/>
                    <a:pt x="42" y="170"/>
                  </a:cubicBezTo>
                  <a:cubicBezTo>
                    <a:pt x="30" y="153"/>
                    <a:pt x="19" y="133"/>
                    <a:pt x="12" y="113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8" name="Freeform 6184"/>
            <p:cNvSpPr>
              <a:spLocks noChangeArrowheads="1"/>
            </p:cNvSpPr>
            <p:nvPr/>
          </p:nvSpPr>
          <p:spPr bwMode="auto">
            <a:xfrm>
              <a:off x="341313" y="60325"/>
              <a:ext cx="85725" cy="198438"/>
            </a:xfrm>
            <a:custGeom>
              <a:avLst/>
              <a:gdLst>
                <a:gd name="T0" fmla="*/ 2147483647 w 66"/>
                <a:gd name="T1" fmla="*/ 2147483647 h 154"/>
                <a:gd name="T2" fmla="*/ 2147483647 w 66"/>
                <a:gd name="T3" fmla="*/ 2147483647 h 154"/>
                <a:gd name="T4" fmla="*/ 2147483647 w 66"/>
                <a:gd name="T5" fmla="*/ 0 h 154"/>
                <a:gd name="T6" fmla="*/ 2147483647 w 66"/>
                <a:gd name="T7" fmla="*/ 2147483647 h 154"/>
                <a:gd name="T8" fmla="*/ 2147483647 w 66"/>
                <a:gd name="T9" fmla="*/ 2147483647 h 154"/>
                <a:gd name="T10" fmla="*/ 2147483647 w 66"/>
                <a:gd name="T11" fmla="*/ 2147483647 h 154"/>
                <a:gd name="T12" fmla="*/ 2147483647 w 66"/>
                <a:gd name="T13" fmla="*/ 2147483647 h 154"/>
                <a:gd name="T14" fmla="*/ 2147483647 w 66"/>
                <a:gd name="T15" fmla="*/ 2147483647 h 154"/>
                <a:gd name="T16" fmla="*/ 2147483647 w 66"/>
                <a:gd name="T17" fmla="*/ 2147483647 h 154"/>
                <a:gd name="T18" fmla="*/ 2147483647 w 66"/>
                <a:gd name="T19" fmla="*/ 2147483647 h 154"/>
                <a:gd name="T20" fmla="*/ 2147483647 w 66"/>
                <a:gd name="T21" fmla="*/ 2147483647 h 154"/>
                <a:gd name="T22" fmla="*/ 2147483647 w 66"/>
                <a:gd name="T23" fmla="*/ 2147483647 h 154"/>
                <a:gd name="T24" fmla="*/ 2147483647 w 66"/>
                <a:gd name="T25" fmla="*/ 2147483647 h 154"/>
                <a:gd name="T26" fmla="*/ 2147483647 w 66"/>
                <a:gd name="T27" fmla="*/ 2147483647 h 1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6"/>
                <a:gd name="T43" fmla="*/ 0 h 154"/>
                <a:gd name="T44" fmla="*/ 66 w 66"/>
                <a:gd name="T45" fmla="*/ 154 h 15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6" h="154">
                  <a:moveTo>
                    <a:pt x="64" y="97"/>
                  </a:moveTo>
                  <a:cubicBezTo>
                    <a:pt x="62" y="78"/>
                    <a:pt x="54" y="56"/>
                    <a:pt x="41" y="42"/>
                  </a:cubicBezTo>
                  <a:cubicBezTo>
                    <a:pt x="28" y="27"/>
                    <a:pt x="19" y="11"/>
                    <a:pt x="2" y="0"/>
                  </a:cubicBezTo>
                  <a:cubicBezTo>
                    <a:pt x="0" y="7"/>
                    <a:pt x="12" y="24"/>
                    <a:pt x="16" y="30"/>
                  </a:cubicBezTo>
                  <a:cubicBezTo>
                    <a:pt x="23" y="43"/>
                    <a:pt x="33" y="54"/>
                    <a:pt x="41" y="65"/>
                  </a:cubicBezTo>
                  <a:cubicBezTo>
                    <a:pt x="32" y="61"/>
                    <a:pt x="34" y="69"/>
                    <a:pt x="37" y="74"/>
                  </a:cubicBezTo>
                  <a:cubicBezTo>
                    <a:pt x="40" y="80"/>
                    <a:pt x="46" y="88"/>
                    <a:pt x="47" y="94"/>
                  </a:cubicBezTo>
                  <a:cubicBezTo>
                    <a:pt x="40" y="94"/>
                    <a:pt x="40" y="95"/>
                    <a:pt x="42" y="101"/>
                  </a:cubicBezTo>
                  <a:cubicBezTo>
                    <a:pt x="45" y="108"/>
                    <a:pt x="47" y="114"/>
                    <a:pt x="49" y="120"/>
                  </a:cubicBezTo>
                  <a:cubicBezTo>
                    <a:pt x="51" y="125"/>
                    <a:pt x="54" y="130"/>
                    <a:pt x="56" y="136"/>
                  </a:cubicBezTo>
                  <a:cubicBezTo>
                    <a:pt x="57" y="142"/>
                    <a:pt x="58" y="149"/>
                    <a:pt x="61" y="154"/>
                  </a:cubicBezTo>
                  <a:cubicBezTo>
                    <a:pt x="61" y="154"/>
                    <a:pt x="65" y="143"/>
                    <a:pt x="65" y="141"/>
                  </a:cubicBezTo>
                  <a:cubicBezTo>
                    <a:pt x="66" y="136"/>
                    <a:pt x="66" y="131"/>
                    <a:pt x="65" y="126"/>
                  </a:cubicBezTo>
                  <a:cubicBezTo>
                    <a:pt x="64" y="116"/>
                    <a:pt x="66" y="107"/>
                    <a:pt x="64" y="9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09" name="Freeform 6185"/>
            <p:cNvSpPr>
              <a:spLocks noChangeArrowheads="1"/>
            </p:cNvSpPr>
            <p:nvPr/>
          </p:nvSpPr>
          <p:spPr bwMode="auto">
            <a:xfrm>
              <a:off x="698500" y="33338"/>
              <a:ext cx="161925" cy="242888"/>
            </a:xfrm>
            <a:custGeom>
              <a:avLst/>
              <a:gdLst>
                <a:gd name="T0" fmla="*/ 2147483647 w 125"/>
                <a:gd name="T1" fmla="*/ 0 h 188"/>
                <a:gd name="T2" fmla="*/ 2147483647 w 125"/>
                <a:gd name="T3" fmla="*/ 2147483647 h 188"/>
                <a:gd name="T4" fmla="*/ 2147483647 w 125"/>
                <a:gd name="T5" fmla="*/ 2147483647 h 188"/>
                <a:gd name="T6" fmla="*/ 2147483647 w 125"/>
                <a:gd name="T7" fmla="*/ 2147483647 h 188"/>
                <a:gd name="T8" fmla="*/ 2147483647 w 125"/>
                <a:gd name="T9" fmla="*/ 2147483647 h 188"/>
                <a:gd name="T10" fmla="*/ 2147483647 w 125"/>
                <a:gd name="T11" fmla="*/ 2147483647 h 188"/>
                <a:gd name="T12" fmla="*/ 2147483647 w 125"/>
                <a:gd name="T13" fmla="*/ 2147483647 h 188"/>
                <a:gd name="T14" fmla="*/ 2147483647 w 125"/>
                <a:gd name="T15" fmla="*/ 0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188"/>
                <a:gd name="T26" fmla="*/ 125 w 125"/>
                <a:gd name="T27" fmla="*/ 188 h 18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188">
                  <a:moveTo>
                    <a:pt x="107" y="0"/>
                  </a:moveTo>
                  <a:cubicBezTo>
                    <a:pt x="101" y="13"/>
                    <a:pt x="110" y="30"/>
                    <a:pt x="115" y="42"/>
                  </a:cubicBezTo>
                  <a:cubicBezTo>
                    <a:pt x="123" y="60"/>
                    <a:pt x="125" y="74"/>
                    <a:pt x="119" y="92"/>
                  </a:cubicBezTo>
                  <a:cubicBezTo>
                    <a:pt x="104" y="132"/>
                    <a:pt x="74" y="158"/>
                    <a:pt x="37" y="177"/>
                  </a:cubicBezTo>
                  <a:cubicBezTo>
                    <a:pt x="27" y="183"/>
                    <a:pt x="13" y="188"/>
                    <a:pt x="2" y="187"/>
                  </a:cubicBezTo>
                  <a:cubicBezTo>
                    <a:pt x="9" y="169"/>
                    <a:pt x="6" y="151"/>
                    <a:pt x="2" y="132"/>
                  </a:cubicBezTo>
                  <a:cubicBezTo>
                    <a:pt x="0" y="120"/>
                    <a:pt x="1" y="105"/>
                    <a:pt x="3" y="93"/>
                  </a:cubicBezTo>
                  <a:cubicBezTo>
                    <a:pt x="9" y="44"/>
                    <a:pt x="88" y="43"/>
                    <a:pt x="107" y="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0" name="Freeform 6186"/>
            <p:cNvSpPr>
              <a:spLocks noChangeArrowheads="1"/>
            </p:cNvSpPr>
            <p:nvPr/>
          </p:nvSpPr>
          <p:spPr bwMode="auto">
            <a:xfrm>
              <a:off x="714375" y="87313"/>
              <a:ext cx="87313" cy="174625"/>
            </a:xfrm>
            <a:custGeom>
              <a:avLst/>
              <a:gdLst>
                <a:gd name="T0" fmla="*/ 0 w 67"/>
                <a:gd name="T1" fmla="*/ 2147483647 h 135"/>
                <a:gd name="T2" fmla="*/ 2147483647 w 67"/>
                <a:gd name="T3" fmla="*/ 2147483647 h 135"/>
                <a:gd name="T4" fmla="*/ 2147483647 w 67"/>
                <a:gd name="T5" fmla="*/ 2147483647 h 135"/>
                <a:gd name="T6" fmla="*/ 2147483647 w 67"/>
                <a:gd name="T7" fmla="*/ 2147483647 h 135"/>
                <a:gd name="T8" fmla="*/ 2147483647 w 67"/>
                <a:gd name="T9" fmla="*/ 0 h 135"/>
                <a:gd name="T10" fmla="*/ 2147483647 w 67"/>
                <a:gd name="T11" fmla="*/ 2147483647 h 135"/>
                <a:gd name="T12" fmla="*/ 2147483647 w 67"/>
                <a:gd name="T13" fmla="*/ 2147483647 h 135"/>
                <a:gd name="T14" fmla="*/ 2147483647 w 67"/>
                <a:gd name="T15" fmla="*/ 2147483647 h 135"/>
                <a:gd name="T16" fmla="*/ 2147483647 w 67"/>
                <a:gd name="T17" fmla="*/ 2147483647 h 135"/>
                <a:gd name="T18" fmla="*/ 2147483647 w 67"/>
                <a:gd name="T19" fmla="*/ 2147483647 h 135"/>
                <a:gd name="T20" fmla="*/ 2147483647 w 67"/>
                <a:gd name="T21" fmla="*/ 2147483647 h 135"/>
                <a:gd name="T22" fmla="*/ 2147483647 w 67"/>
                <a:gd name="T23" fmla="*/ 2147483647 h 135"/>
                <a:gd name="T24" fmla="*/ 0 w 67"/>
                <a:gd name="T25" fmla="*/ 2147483647 h 1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135"/>
                <a:gd name="T41" fmla="*/ 67 w 67"/>
                <a:gd name="T42" fmla="*/ 135 h 1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135">
                  <a:moveTo>
                    <a:pt x="0" y="76"/>
                  </a:moveTo>
                  <a:cubicBezTo>
                    <a:pt x="1" y="57"/>
                    <a:pt x="6" y="45"/>
                    <a:pt x="21" y="33"/>
                  </a:cubicBezTo>
                  <a:cubicBezTo>
                    <a:pt x="28" y="27"/>
                    <a:pt x="36" y="25"/>
                    <a:pt x="43" y="20"/>
                  </a:cubicBezTo>
                  <a:cubicBezTo>
                    <a:pt x="50" y="15"/>
                    <a:pt x="56" y="8"/>
                    <a:pt x="63" y="3"/>
                  </a:cubicBezTo>
                  <a:cubicBezTo>
                    <a:pt x="64" y="2"/>
                    <a:pt x="66" y="1"/>
                    <a:pt x="67" y="0"/>
                  </a:cubicBezTo>
                  <a:cubicBezTo>
                    <a:pt x="59" y="13"/>
                    <a:pt x="51" y="27"/>
                    <a:pt x="40" y="39"/>
                  </a:cubicBezTo>
                  <a:cubicBezTo>
                    <a:pt x="32" y="47"/>
                    <a:pt x="18" y="59"/>
                    <a:pt x="21" y="71"/>
                  </a:cubicBezTo>
                  <a:cubicBezTo>
                    <a:pt x="22" y="69"/>
                    <a:pt x="27" y="65"/>
                    <a:pt x="30" y="69"/>
                  </a:cubicBezTo>
                  <a:cubicBezTo>
                    <a:pt x="32" y="72"/>
                    <a:pt x="24" y="84"/>
                    <a:pt x="23" y="88"/>
                  </a:cubicBezTo>
                  <a:cubicBezTo>
                    <a:pt x="21" y="97"/>
                    <a:pt x="20" y="106"/>
                    <a:pt x="17" y="115"/>
                  </a:cubicBezTo>
                  <a:cubicBezTo>
                    <a:pt x="14" y="122"/>
                    <a:pt x="11" y="129"/>
                    <a:pt x="6" y="135"/>
                  </a:cubicBezTo>
                  <a:cubicBezTo>
                    <a:pt x="7" y="126"/>
                    <a:pt x="5" y="116"/>
                    <a:pt x="5" y="108"/>
                  </a:cubicBezTo>
                  <a:cubicBezTo>
                    <a:pt x="5" y="97"/>
                    <a:pt x="0" y="87"/>
                    <a:pt x="0" y="7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1" name="Freeform 6187"/>
            <p:cNvSpPr>
              <a:spLocks noChangeArrowheads="1"/>
            </p:cNvSpPr>
            <p:nvPr/>
          </p:nvSpPr>
          <p:spPr bwMode="auto">
            <a:xfrm>
              <a:off x="204788" y="217488"/>
              <a:ext cx="249238" cy="161925"/>
            </a:xfrm>
            <a:custGeom>
              <a:avLst/>
              <a:gdLst>
                <a:gd name="T0" fmla="*/ 2147483647 w 192"/>
                <a:gd name="T1" fmla="*/ 2147483647 h 125"/>
                <a:gd name="T2" fmla="*/ 2147483647 w 192"/>
                <a:gd name="T3" fmla="*/ 2147483647 h 125"/>
                <a:gd name="T4" fmla="*/ 2147483647 w 192"/>
                <a:gd name="T5" fmla="*/ 2147483647 h 125"/>
                <a:gd name="T6" fmla="*/ 2147483647 w 192"/>
                <a:gd name="T7" fmla="*/ 2147483647 h 125"/>
                <a:gd name="T8" fmla="*/ 2147483647 w 192"/>
                <a:gd name="T9" fmla="*/ 2147483647 h 125"/>
                <a:gd name="T10" fmla="*/ 2147483647 w 192"/>
                <a:gd name="T11" fmla="*/ 2147483647 h 125"/>
                <a:gd name="T12" fmla="*/ 2147483647 w 192"/>
                <a:gd name="T13" fmla="*/ 2147483647 h 125"/>
                <a:gd name="T14" fmla="*/ 2147483647 w 192"/>
                <a:gd name="T15" fmla="*/ 2147483647 h 125"/>
                <a:gd name="T16" fmla="*/ 2147483647 w 192"/>
                <a:gd name="T17" fmla="*/ 2147483647 h 125"/>
                <a:gd name="T18" fmla="*/ 2147483647 w 192"/>
                <a:gd name="T19" fmla="*/ 2147483647 h 1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92"/>
                <a:gd name="T31" fmla="*/ 0 h 125"/>
                <a:gd name="T32" fmla="*/ 192 w 192"/>
                <a:gd name="T33" fmla="*/ 125 h 1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92" h="125">
                  <a:moveTo>
                    <a:pt x="112" y="4"/>
                  </a:moveTo>
                  <a:cubicBezTo>
                    <a:pt x="115" y="5"/>
                    <a:pt x="118" y="5"/>
                    <a:pt x="121" y="6"/>
                  </a:cubicBezTo>
                  <a:cubicBezTo>
                    <a:pt x="149" y="14"/>
                    <a:pt x="173" y="52"/>
                    <a:pt x="182" y="77"/>
                  </a:cubicBezTo>
                  <a:cubicBezTo>
                    <a:pt x="187" y="91"/>
                    <a:pt x="190" y="111"/>
                    <a:pt x="192" y="125"/>
                  </a:cubicBezTo>
                  <a:cubicBezTo>
                    <a:pt x="165" y="110"/>
                    <a:pt x="140" y="108"/>
                    <a:pt x="109" y="106"/>
                  </a:cubicBezTo>
                  <a:cubicBezTo>
                    <a:pt x="94" y="104"/>
                    <a:pt x="80" y="103"/>
                    <a:pt x="66" y="98"/>
                  </a:cubicBezTo>
                  <a:cubicBezTo>
                    <a:pt x="57" y="95"/>
                    <a:pt x="49" y="87"/>
                    <a:pt x="40" y="85"/>
                  </a:cubicBezTo>
                  <a:cubicBezTo>
                    <a:pt x="30" y="82"/>
                    <a:pt x="17" y="87"/>
                    <a:pt x="8" y="92"/>
                  </a:cubicBezTo>
                  <a:cubicBezTo>
                    <a:pt x="0" y="77"/>
                    <a:pt x="21" y="43"/>
                    <a:pt x="31" y="34"/>
                  </a:cubicBezTo>
                  <a:cubicBezTo>
                    <a:pt x="51" y="14"/>
                    <a:pt x="82" y="0"/>
                    <a:pt x="112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2" name="Freeform 6188"/>
            <p:cNvSpPr>
              <a:spLocks noChangeArrowheads="1"/>
            </p:cNvSpPr>
            <p:nvPr/>
          </p:nvSpPr>
          <p:spPr bwMode="auto">
            <a:xfrm>
              <a:off x="273050" y="231775"/>
              <a:ext cx="173038" cy="127000"/>
            </a:xfrm>
            <a:custGeom>
              <a:avLst/>
              <a:gdLst>
                <a:gd name="T0" fmla="*/ 2147483647 w 133"/>
                <a:gd name="T1" fmla="*/ 2147483647 h 99"/>
                <a:gd name="T2" fmla="*/ 2147483647 w 133"/>
                <a:gd name="T3" fmla="*/ 2147483647 h 99"/>
                <a:gd name="T4" fmla="*/ 2147483647 w 133"/>
                <a:gd name="T5" fmla="*/ 2147483647 h 99"/>
                <a:gd name="T6" fmla="*/ 2147483647 w 133"/>
                <a:gd name="T7" fmla="*/ 2147483647 h 99"/>
                <a:gd name="T8" fmla="*/ 2147483647 w 133"/>
                <a:gd name="T9" fmla="*/ 2147483647 h 99"/>
                <a:gd name="T10" fmla="*/ 2147483647 w 133"/>
                <a:gd name="T11" fmla="*/ 2147483647 h 99"/>
                <a:gd name="T12" fmla="*/ 2147483647 w 133"/>
                <a:gd name="T13" fmla="*/ 2147483647 h 99"/>
                <a:gd name="T14" fmla="*/ 2147483647 w 133"/>
                <a:gd name="T15" fmla="*/ 2147483647 h 99"/>
                <a:gd name="T16" fmla="*/ 2147483647 w 133"/>
                <a:gd name="T17" fmla="*/ 2147483647 h 99"/>
                <a:gd name="T18" fmla="*/ 2147483647 w 133"/>
                <a:gd name="T19" fmla="*/ 2147483647 h 99"/>
                <a:gd name="T20" fmla="*/ 2147483647 w 133"/>
                <a:gd name="T21" fmla="*/ 2147483647 h 99"/>
                <a:gd name="T22" fmla="*/ 2147483647 w 133"/>
                <a:gd name="T23" fmla="*/ 2147483647 h 99"/>
                <a:gd name="T24" fmla="*/ 0 w 133"/>
                <a:gd name="T25" fmla="*/ 2147483647 h 99"/>
                <a:gd name="T26" fmla="*/ 2147483647 w 133"/>
                <a:gd name="T27" fmla="*/ 2147483647 h 99"/>
                <a:gd name="T28" fmla="*/ 2147483647 w 133"/>
                <a:gd name="T29" fmla="*/ 2147483647 h 9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99"/>
                <a:gd name="T47" fmla="*/ 133 w 133"/>
                <a:gd name="T48" fmla="*/ 99 h 9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99">
                  <a:moveTo>
                    <a:pt x="71" y="8"/>
                  </a:moveTo>
                  <a:cubicBezTo>
                    <a:pt x="84" y="15"/>
                    <a:pt x="95" y="25"/>
                    <a:pt x="103" y="37"/>
                  </a:cubicBezTo>
                  <a:cubicBezTo>
                    <a:pt x="111" y="48"/>
                    <a:pt x="122" y="60"/>
                    <a:pt x="125" y="73"/>
                  </a:cubicBezTo>
                  <a:cubicBezTo>
                    <a:pt x="127" y="82"/>
                    <a:pt x="127" y="93"/>
                    <a:pt x="133" y="99"/>
                  </a:cubicBezTo>
                  <a:cubicBezTo>
                    <a:pt x="120" y="94"/>
                    <a:pt x="109" y="93"/>
                    <a:pt x="95" y="93"/>
                  </a:cubicBezTo>
                  <a:cubicBezTo>
                    <a:pt x="84" y="93"/>
                    <a:pt x="72" y="90"/>
                    <a:pt x="62" y="86"/>
                  </a:cubicBezTo>
                  <a:cubicBezTo>
                    <a:pt x="67" y="86"/>
                    <a:pt x="76" y="83"/>
                    <a:pt x="81" y="82"/>
                  </a:cubicBezTo>
                  <a:cubicBezTo>
                    <a:pt x="88" y="80"/>
                    <a:pt x="96" y="77"/>
                    <a:pt x="101" y="73"/>
                  </a:cubicBezTo>
                  <a:cubicBezTo>
                    <a:pt x="100" y="70"/>
                    <a:pt x="96" y="67"/>
                    <a:pt x="93" y="65"/>
                  </a:cubicBezTo>
                  <a:cubicBezTo>
                    <a:pt x="98" y="61"/>
                    <a:pt x="95" y="52"/>
                    <a:pt x="93" y="47"/>
                  </a:cubicBezTo>
                  <a:cubicBezTo>
                    <a:pt x="90" y="41"/>
                    <a:pt x="79" y="40"/>
                    <a:pt x="78" y="34"/>
                  </a:cubicBezTo>
                  <a:cubicBezTo>
                    <a:pt x="89" y="26"/>
                    <a:pt x="56" y="19"/>
                    <a:pt x="52" y="18"/>
                  </a:cubicBezTo>
                  <a:cubicBezTo>
                    <a:pt x="34" y="15"/>
                    <a:pt x="18" y="25"/>
                    <a:pt x="0" y="25"/>
                  </a:cubicBezTo>
                  <a:cubicBezTo>
                    <a:pt x="2" y="21"/>
                    <a:pt x="9" y="19"/>
                    <a:pt x="13" y="16"/>
                  </a:cubicBezTo>
                  <a:cubicBezTo>
                    <a:pt x="28" y="8"/>
                    <a:pt x="54" y="0"/>
                    <a:pt x="71" y="8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3" name="Freeform 6189"/>
            <p:cNvSpPr>
              <a:spLocks noChangeArrowheads="1"/>
            </p:cNvSpPr>
            <p:nvPr/>
          </p:nvSpPr>
          <p:spPr bwMode="auto">
            <a:xfrm>
              <a:off x="407988" y="103188"/>
              <a:ext cx="163513" cy="282575"/>
            </a:xfrm>
            <a:custGeom>
              <a:avLst/>
              <a:gdLst>
                <a:gd name="T0" fmla="*/ 2147483647 w 127"/>
                <a:gd name="T1" fmla="*/ 2147483647 h 217"/>
                <a:gd name="T2" fmla="*/ 2147483647 w 127"/>
                <a:gd name="T3" fmla="*/ 2147483647 h 217"/>
                <a:gd name="T4" fmla="*/ 2147483647 w 127"/>
                <a:gd name="T5" fmla="*/ 2147483647 h 217"/>
                <a:gd name="T6" fmla="*/ 2147483647 w 127"/>
                <a:gd name="T7" fmla="*/ 2147483647 h 217"/>
                <a:gd name="T8" fmla="*/ 2147483647 w 127"/>
                <a:gd name="T9" fmla="*/ 2147483647 h 217"/>
                <a:gd name="T10" fmla="*/ 2147483647 w 127"/>
                <a:gd name="T11" fmla="*/ 2147483647 h 217"/>
                <a:gd name="T12" fmla="*/ 2147483647 w 127"/>
                <a:gd name="T13" fmla="*/ 0 h 217"/>
                <a:gd name="T14" fmla="*/ 2147483647 w 127"/>
                <a:gd name="T15" fmla="*/ 2147483647 h 217"/>
                <a:gd name="T16" fmla="*/ 2147483647 w 127"/>
                <a:gd name="T17" fmla="*/ 214748364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"/>
                <a:gd name="T28" fmla="*/ 0 h 217"/>
                <a:gd name="T29" fmla="*/ 127 w 127"/>
                <a:gd name="T30" fmla="*/ 217 h 2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" h="217">
                  <a:moveTo>
                    <a:pt x="121" y="89"/>
                  </a:moveTo>
                  <a:cubicBezTo>
                    <a:pt x="127" y="115"/>
                    <a:pt x="112" y="145"/>
                    <a:pt x="94" y="163"/>
                  </a:cubicBezTo>
                  <a:cubicBezTo>
                    <a:pt x="82" y="173"/>
                    <a:pt x="70" y="182"/>
                    <a:pt x="58" y="191"/>
                  </a:cubicBezTo>
                  <a:cubicBezTo>
                    <a:pt x="52" y="195"/>
                    <a:pt x="23" y="211"/>
                    <a:pt x="22" y="217"/>
                  </a:cubicBezTo>
                  <a:cubicBezTo>
                    <a:pt x="23" y="200"/>
                    <a:pt x="28" y="180"/>
                    <a:pt x="23" y="164"/>
                  </a:cubicBezTo>
                  <a:cubicBezTo>
                    <a:pt x="17" y="147"/>
                    <a:pt x="9" y="130"/>
                    <a:pt x="6" y="112"/>
                  </a:cubicBezTo>
                  <a:cubicBezTo>
                    <a:pt x="0" y="65"/>
                    <a:pt x="38" y="25"/>
                    <a:pt x="73" y="0"/>
                  </a:cubicBezTo>
                  <a:cubicBezTo>
                    <a:pt x="80" y="15"/>
                    <a:pt x="83" y="31"/>
                    <a:pt x="95" y="44"/>
                  </a:cubicBezTo>
                  <a:cubicBezTo>
                    <a:pt x="107" y="58"/>
                    <a:pt x="118" y="70"/>
                    <a:pt x="121" y="8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4" name="Freeform 6190"/>
            <p:cNvSpPr>
              <a:spLocks noChangeArrowheads="1"/>
            </p:cNvSpPr>
            <p:nvPr/>
          </p:nvSpPr>
          <p:spPr bwMode="auto">
            <a:xfrm>
              <a:off x="436563" y="166688"/>
              <a:ext cx="109538" cy="192088"/>
            </a:xfrm>
            <a:custGeom>
              <a:avLst/>
              <a:gdLst>
                <a:gd name="T0" fmla="*/ 2147483647 w 84"/>
                <a:gd name="T1" fmla="*/ 2147483647 h 149"/>
                <a:gd name="T2" fmla="*/ 2147483647 w 84"/>
                <a:gd name="T3" fmla="*/ 2147483647 h 149"/>
                <a:gd name="T4" fmla="*/ 2147483647 w 84"/>
                <a:gd name="T5" fmla="*/ 2147483647 h 149"/>
                <a:gd name="T6" fmla="*/ 2147483647 w 84"/>
                <a:gd name="T7" fmla="*/ 0 h 149"/>
                <a:gd name="T8" fmla="*/ 2147483647 w 84"/>
                <a:gd name="T9" fmla="*/ 2147483647 h 149"/>
                <a:gd name="T10" fmla="*/ 2147483647 w 84"/>
                <a:gd name="T11" fmla="*/ 2147483647 h 149"/>
                <a:gd name="T12" fmla="*/ 2147483647 w 84"/>
                <a:gd name="T13" fmla="*/ 2147483647 h 149"/>
                <a:gd name="T14" fmla="*/ 2147483647 w 84"/>
                <a:gd name="T15" fmla="*/ 2147483647 h 149"/>
                <a:gd name="T16" fmla="*/ 2147483647 w 84"/>
                <a:gd name="T17" fmla="*/ 2147483647 h 149"/>
                <a:gd name="T18" fmla="*/ 2147483647 w 84"/>
                <a:gd name="T19" fmla="*/ 2147483647 h 149"/>
                <a:gd name="T20" fmla="*/ 2147483647 w 84"/>
                <a:gd name="T21" fmla="*/ 2147483647 h 149"/>
                <a:gd name="T22" fmla="*/ 2147483647 w 84"/>
                <a:gd name="T23" fmla="*/ 2147483647 h 149"/>
                <a:gd name="T24" fmla="*/ 2147483647 w 84"/>
                <a:gd name="T25" fmla="*/ 2147483647 h 149"/>
                <a:gd name="T26" fmla="*/ 2147483647 w 84"/>
                <a:gd name="T27" fmla="*/ 2147483647 h 149"/>
                <a:gd name="T28" fmla="*/ 2147483647 w 84"/>
                <a:gd name="T29" fmla="*/ 2147483647 h 149"/>
                <a:gd name="T30" fmla="*/ 2147483647 w 84"/>
                <a:gd name="T31" fmla="*/ 2147483647 h 149"/>
                <a:gd name="T32" fmla="*/ 2147483647 w 84"/>
                <a:gd name="T33" fmla="*/ 2147483647 h 149"/>
                <a:gd name="T34" fmla="*/ 2147483647 w 84"/>
                <a:gd name="T35" fmla="*/ 2147483647 h 149"/>
                <a:gd name="T36" fmla="*/ 2147483647 w 84"/>
                <a:gd name="T37" fmla="*/ 2147483647 h 149"/>
                <a:gd name="T38" fmla="*/ 2147483647 w 84"/>
                <a:gd name="T39" fmla="*/ 2147483647 h 149"/>
                <a:gd name="T40" fmla="*/ 2147483647 w 84"/>
                <a:gd name="T41" fmla="*/ 2147483647 h 149"/>
                <a:gd name="T42" fmla="*/ 2147483647 w 84"/>
                <a:gd name="T43" fmla="*/ 2147483647 h 14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4"/>
                <a:gd name="T67" fmla="*/ 0 h 149"/>
                <a:gd name="T68" fmla="*/ 84 w 84"/>
                <a:gd name="T69" fmla="*/ 149 h 14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4" h="149">
                  <a:moveTo>
                    <a:pt x="81" y="54"/>
                  </a:moveTo>
                  <a:cubicBezTo>
                    <a:pt x="80" y="45"/>
                    <a:pt x="75" y="37"/>
                    <a:pt x="73" y="28"/>
                  </a:cubicBezTo>
                  <a:cubicBezTo>
                    <a:pt x="71" y="21"/>
                    <a:pt x="68" y="11"/>
                    <a:pt x="64" y="5"/>
                  </a:cubicBezTo>
                  <a:cubicBezTo>
                    <a:pt x="62" y="3"/>
                    <a:pt x="61" y="1"/>
                    <a:pt x="58" y="0"/>
                  </a:cubicBezTo>
                  <a:cubicBezTo>
                    <a:pt x="57" y="5"/>
                    <a:pt x="58" y="8"/>
                    <a:pt x="59" y="12"/>
                  </a:cubicBezTo>
                  <a:cubicBezTo>
                    <a:pt x="61" y="18"/>
                    <a:pt x="61" y="24"/>
                    <a:pt x="60" y="31"/>
                  </a:cubicBezTo>
                  <a:cubicBezTo>
                    <a:pt x="60" y="43"/>
                    <a:pt x="64" y="55"/>
                    <a:pt x="66" y="67"/>
                  </a:cubicBezTo>
                  <a:cubicBezTo>
                    <a:pt x="65" y="67"/>
                    <a:pt x="64" y="68"/>
                    <a:pt x="63" y="67"/>
                  </a:cubicBezTo>
                  <a:cubicBezTo>
                    <a:pt x="61" y="70"/>
                    <a:pt x="61" y="75"/>
                    <a:pt x="60" y="78"/>
                  </a:cubicBezTo>
                  <a:cubicBezTo>
                    <a:pt x="58" y="83"/>
                    <a:pt x="59" y="82"/>
                    <a:pt x="54" y="84"/>
                  </a:cubicBezTo>
                  <a:cubicBezTo>
                    <a:pt x="50" y="86"/>
                    <a:pt x="50" y="84"/>
                    <a:pt x="47" y="90"/>
                  </a:cubicBezTo>
                  <a:cubicBezTo>
                    <a:pt x="45" y="93"/>
                    <a:pt x="44" y="96"/>
                    <a:pt x="42" y="98"/>
                  </a:cubicBezTo>
                  <a:cubicBezTo>
                    <a:pt x="39" y="97"/>
                    <a:pt x="38" y="94"/>
                    <a:pt x="35" y="94"/>
                  </a:cubicBezTo>
                  <a:cubicBezTo>
                    <a:pt x="33" y="94"/>
                    <a:pt x="29" y="99"/>
                    <a:pt x="29" y="101"/>
                  </a:cubicBezTo>
                  <a:cubicBezTo>
                    <a:pt x="24" y="97"/>
                    <a:pt x="23" y="88"/>
                    <a:pt x="18" y="83"/>
                  </a:cubicBezTo>
                  <a:cubicBezTo>
                    <a:pt x="14" y="79"/>
                    <a:pt x="6" y="72"/>
                    <a:pt x="1" y="70"/>
                  </a:cubicBezTo>
                  <a:cubicBezTo>
                    <a:pt x="0" y="90"/>
                    <a:pt x="20" y="103"/>
                    <a:pt x="15" y="123"/>
                  </a:cubicBezTo>
                  <a:cubicBezTo>
                    <a:pt x="13" y="132"/>
                    <a:pt x="12" y="141"/>
                    <a:pt x="10" y="149"/>
                  </a:cubicBezTo>
                  <a:cubicBezTo>
                    <a:pt x="15" y="147"/>
                    <a:pt x="20" y="141"/>
                    <a:pt x="24" y="137"/>
                  </a:cubicBezTo>
                  <a:cubicBezTo>
                    <a:pt x="30" y="131"/>
                    <a:pt x="36" y="126"/>
                    <a:pt x="44" y="121"/>
                  </a:cubicBezTo>
                  <a:cubicBezTo>
                    <a:pt x="56" y="113"/>
                    <a:pt x="68" y="100"/>
                    <a:pt x="76" y="87"/>
                  </a:cubicBezTo>
                  <a:cubicBezTo>
                    <a:pt x="83" y="77"/>
                    <a:pt x="84" y="65"/>
                    <a:pt x="81" y="5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5" name="Freeform 6191"/>
            <p:cNvSpPr>
              <a:spLocks noChangeArrowheads="1"/>
            </p:cNvSpPr>
            <p:nvPr/>
          </p:nvSpPr>
          <p:spPr bwMode="auto">
            <a:xfrm>
              <a:off x="157163" y="315913"/>
              <a:ext cx="236538" cy="185738"/>
            </a:xfrm>
            <a:custGeom>
              <a:avLst/>
              <a:gdLst>
                <a:gd name="T0" fmla="*/ 2147483647 w 183"/>
                <a:gd name="T1" fmla="*/ 2147483647 h 143"/>
                <a:gd name="T2" fmla="*/ 2147483647 w 183"/>
                <a:gd name="T3" fmla="*/ 2147483647 h 143"/>
                <a:gd name="T4" fmla="*/ 2147483647 w 183"/>
                <a:gd name="T5" fmla="*/ 2147483647 h 143"/>
                <a:gd name="T6" fmla="*/ 2147483647 w 183"/>
                <a:gd name="T7" fmla="*/ 2147483647 h 143"/>
                <a:gd name="T8" fmla="*/ 2147483647 w 183"/>
                <a:gd name="T9" fmla="*/ 2147483647 h 143"/>
                <a:gd name="T10" fmla="*/ 2147483647 w 183"/>
                <a:gd name="T11" fmla="*/ 2147483647 h 143"/>
                <a:gd name="T12" fmla="*/ 0 w 183"/>
                <a:gd name="T13" fmla="*/ 2147483647 h 143"/>
                <a:gd name="T14" fmla="*/ 2147483647 w 183"/>
                <a:gd name="T15" fmla="*/ 2147483647 h 143"/>
                <a:gd name="T16" fmla="*/ 2147483647 w 183"/>
                <a:gd name="T17" fmla="*/ 2147483647 h 1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3"/>
                <a:gd name="T28" fmla="*/ 0 h 143"/>
                <a:gd name="T29" fmla="*/ 183 w 183"/>
                <a:gd name="T30" fmla="*/ 143 h 1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3" h="143">
                  <a:moveTo>
                    <a:pt x="100" y="4"/>
                  </a:moveTo>
                  <a:cubicBezTo>
                    <a:pt x="127" y="8"/>
                    <a:pt x="149" y="33"/>
                    <a:pt x="158" y="57"/>
                  </a:cubicBezTo>
                  <a:cubicBezTo>
                    <a:pt x="164" y="71"/>
                    <a:pt x="168" y="86"/>
                    <a:pt x="172" y="101"/>
                  </a:cubicBezTo>
                  <a:cubicBezTo>
                    <a:pt x="173" y="107"/>
                    <a:pt x="177" y="140"/>
                    <a:pt x="183" y="143"/>
                  </a:cubicBezTo>
                  <a:cubicBezTo>
                    <a:pt x="167" y="136"/>
                    <a:pt x="150" y="125"/>
                    <a:pt x="133" y="123"/>
                  </a:cubicBezTo>
                  <a:cubicBezTo>
                    <a:pt x="115" y="122"/>
                    <a:pt x="96" y="124"/>
                    <a:pt x="79" y="119"/>
                  </a:cubicBezTo>
                  <a:cubicBezTo>
                    <a:pt x="33" y="108"/>
                    <a:pt x="10" y="58"/>
                    <a:pt x="0" y="16"/>
                  </a:cubicBezTo>
                  <a:cubicBezTo>
                    <a:pt x="16" y="16"/>
                    <a:pt x="32" y="18"/>
                    <a:pt x="49" y="11"/>
                  </a:cubicBezTo>
                  <a:cubicBezTo>
                    <a:pt x="66" y="6"/>
                    <a:pt x="81" y="0"/>
                    <a:pt x="100" y="4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6" name="Freeform 6192"/>
            <p:cNvSpPr>
              <a:spLocks noChangeArrowheads="1"/>
            </p:cNvSpPr>
            <p:nvPr/>
          </p:nvSpPr>
          <p:spPr bwMode="auto">
            <a:xfrm>
              <a:off x="217488" y="344488"/>
              <a:ext cx="157163" cy="134938"/>
            </a:xfrm>
            <a:custGeom>
              <a:avLst/>
              <a:gdLst>
                <a:gd name="T0" fmla="*/ 2147483647 w 121"/>
                <a:gd name="T1" fmla="*/ 2147483647 h 105"/>
                <a:gd name="T2" fmla="*/ 2147483647 w 121"/>
                <a:gd name="T3" fmla="*/ 2147483647 h 105"/>
                <a:gd name="T4" fmla="*/ 2147483647 w 121"/>
                <a:gd name="T5" fmla="*/ 2147483647 h 105"/>
                <a:gd name="T6" fmla="*/ 0 w 121"/>
                <a:gd name="T7" fmla="*/ 2147483647 h 105"/>
                <a:gd name="T8" fmla="*/ 2147483647 w 121"/>
                <a:gd name="T9" fmla="*/ 2147483647 h 105"/>
                <a:gd name="T10" fmla="*/ 2147483647 w 121"/>
                <a:gd name="T11" fmla="*/ 2147483647 h 105"/>
                <a:gd name="T12" fmla="*/ 2147483647 w 121"/>
                <a:gd name="T13" fmla="*/ 2147483647 h 105"/>
                <a:gd name="T14" fmla="*/ 2147483647 w 121"/>
                <a:gd name="T15" fmla="*/ 2147483647 h 105"/>
                <a:gd name="T16" fmla="*/ 2147483647 w 121"/>
                <a:gd name="T17" fmla="*/ 2147483647 h 105"/>
                <a:gd name="T18" fmla="*/ 2147483647 w 121"/>
                <a:gd name="T19" fmla="*/ 2147483647 h 105"/>
                <a:gd name="T20" fmla="*/ 2147483647 w 121"/>
                <a:gd name="T21" fmla="*/ 2147483647 h 105"/>
                <a:gd name="T22" fmla="*/ 2147483647 w 121"/>
                <a:gd name="T23" fmla="*/ 2147483647 h 105"/>
                <a:gd name="T24" fmla="*/ 2147483647 w 121"/>
                <a:gd name="T25" fmla="*/ 2147483647 h 105"/>
                <a:gd name="T26" fmla="*/ 2147483647 w 121"/>
                <a:gd name="T27" fmla="*/ 2147483647 h 105"/>
                <a:gd name="T28" fmla="*/ 2147483647 w 121"/>
                <a:gd name="T29" fmla="*/ 2147483647 h 105"/>
                <a:gd name="T30" fmla="*/ 2147483647 w 121"/>
                <a:gd name="T31" fmla="*/ 2147483647 h 105"/>
                <a:gd name="T32" fmla="*/ 2147483647 w 121"/>
                <a:gd name="T33" fmla="*/ 2147483647 h 105"/>
                <a:gd name="T34" fmla="*/ 2147483647 w 121"/>
                <a:gd name="T35" fmla="*/ 2147483647 h 105"/>
                <a:gd name="T36" fmla="*/ 2147483647 w 121"/>
                <a:gd name="T37" fmla="*/ 2147483647 h 105"/>
                <a:gd name="T38" fmla="*/ 2147483647 w 121"/>
                <a:gd name="T39" fmla="*/ 2147483647 h 105"/>
                <a:gd name="T40" fmla="*/ 2147483647 w 121"/>
                <a:gd name="T41" fmla="*/ 2147483647 h 105"/>
                <a:gd name="T42" fmla="*/ 2147483647 w 121"/>
                <a:gd name="T43" fmla="*/ 2147483647 h 10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21"/>
                <a:gd name="T67" fmla="*/ 0 h 105"/>
                <a:gd name="T68" fmla="*/ 121 w 121"/>
                <a:gd name="T69" fmla="*/ 105 h 10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21" h="105">
                  <a:moveTo>
                    <a:pt x="59" y="3"/>
                  </a:moveTo>
                  <a:cubicBezTo>
                    <a:pt x="50" y="2"/>
                    <a:pt x="41" y="3"/>
                    <a:pt x="32" y="2"/>
                  </a:cubicBezTo>
                  <a:cubicBezTo>
                    <a:pt x="25" y="1"/>
                    <a:pt x="14" y="0"/>
                    <a:pt x="7" y="2"/>
                  </a:cubicBezTo>
                  <a:cubicBezTo>
                    <a:pt x="4" y="3"/>
                    <a:pt x="2" y="3"/>
                    <a:pt x="0" y="5"/>
                  </a:cubicBezTo>
                  <a:cubicBezTo>
                    <a:pt x="4" y="8"/>
                    <a:pt x="7" y="8"/>
                    <a:pt x="12" y="9"/>
                  </a:cubicBezTo>
                  <a:cubicBezTo>
                    <a:pt x="18" y="10"/>
                    <a:pt x="24" y="12"/>
                    <a:pt x="29" y="14"/>
                  </a:cubicBezTo>
                  <a:cubicBezTo>
                    <a:pt x="41" y="19"/>
                    <a:pt x="53" y="20"/>
                    <a:pt x="65" y="22"/>
                  </a:cubicBezTo>
                  <a:cubicBezTo>
                    <a:pt x="65" y="23"/>
                    <a:pt x="65" y="24"/>
                    <a:pt x="64" y="25"/>
                  </a:cubicBezTo>
                  <a:cubicBezTo>
                    <a:pt x="66" y="28"/>
                    <a:pt x="71" y="30"/>
                    <a:pt x="74" y="32"/>
                  </a:cubicBezTo>
                  <a:cubicBezTo>
                    <a:pt x="78" y="35"/>
                    <a:pt x="77" y="35"/>
                    <a:pt x="77" y="40"/>
                  </a:cubicBezTo>
                  <a:cubicBezTo>
                    <a:pt x="77" y="44"/>
                    <a:pt x="76" y="44"/>
                    <a:pt x="79" y="48"/>
                  </a:cubicBezTo>
                  <a:cubicBezTo>
                    <a:pt x="81" y="51"/>
                    <a:pt x="84" y="54"/>
                    <a:pt x="86" y="57"/>
                  </a:cubicBezTo>
                  <a:cubicBezTo>
                    <a:pt x="84" y="59"/>
                    <a:pt x="80" y="59"/>
                    <a:pt x="79" y="61"/>
                  </a:cubicBezTo>
                  <a:cubicBezTo>
                    <a:pt x="78" y="64"/>
                    <a:pt x="82" y="68"/>
                    <a:pt x="83" y="70"/>
                  </a:cubicBezTo>
                  <a:cubicBezTo>
                    <a:pt x="78" y="72"/>
                    <a:pt x="69" y="70"/>
                    <a:pt x="63" y="73"/>
                  </a:cubicBezTo>
                  <a:cubicBezTo>
                    <a:pt x="58" y="75"/>
                    <a:pt x="48" y="80"/>
                    <a:pt x="44" y="84"/>
                  </a:cubicBezTo>
                  <a:cubicBezTo>
                    <a:pt x="62" y="93"/>
                    <a:pt x="82" y="79"/>
                    <a:pt x="99" y="90"/>
                  </a:cubicBezTo>
                  <a:cubicBezTo>
                    <a:pt x="106" y="95"/>
                    <a:pt x="114" y="100"/>
                    <a:pt x="121" y="105"/>
                  </a:cubicBezTo>
                  <a:cubicBezTo>
                    <a:pt x="121" y="99"/>
                    <a:pt x="117" y="93"/>
                    <a:pt x="115" y="87"/>
                  </a:cubicBezTo>
                  <a:cubicBezTo>
                    <a:pt x="111" y="79"/>
                    <a:pt x="109" y="72"/>
                    <a:pt x="107" y="63"/>
                  </a:cubicBezTo>
                  <a:cubicBezTo>
                    <a:pt x="104" y="49"/>
                    <a:pt x="96" y="33"/>
                    <a:pt x="88" y="21"/>
                  </a:cubicBezTo>
                  <a:cubicBezTo>
                    <a:pt x="81" y="11"/>
                    <a:pt x="70" y="5"/>
                    <a:pt x="59" y="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7" name="Freeform 6193"/>
            <p:cNvSpPr>
              <a:spLocks noChangeArrowheads="1"/>
            </p:cNvSpPr>
            <p:nvPr/>
          </p:nvSpPr>
          <p:spPr bwMode="auto">
            <a:xfrm>
              <a:off x="771525" y="373063"/>
              <a:ext cx="300038" cy="169863"/>
            </a:xfrm>
            <a:custGeom>
              <a:avLst/>
              <a:gdLst>
                <a:gd name="T0" fmla="*/ 2147483647 w 232"/>
                <a:gd name="T1" fmla="*/ 2147483647 h 132"/>
                <a:gd name="T2" fmla="*/ 2147483647 w 232"/>
                <a:gd name="T3" fmla="*/ 2147483647 h 132"/>
                <a:gd name="T4" fmla="*/ 0 w 232"/>
                <a:gd name="T5" fmla="*/ 2147483647 h 132"/>
                <a:gd name="T6" fmla="*/ 2147483647 w 232"/>
                <a:gd name="T7" fmla="*/ 2147483647 h 132"/>
                <a:gd name="T8" fmla="*/ 2147483647 w 232"/>
                <a:gd name="T9" fmla="*/ 2147483647 h 132"/>
                <a:gd name="T10" fmla="*/ 2147483647 w 232"/>
                <a:gd name="T11" fmla="*/ 2147483647 h 132"/>
                <a:gd name="T12" fmla="*/ 2147483647 w 232"/>
                <a:gd name="T13" fmla="*/ 2147483647 h 132"/>
                <a:gd name="T14" fmla="*/ 2147483647 w 232"/>
                <a:gd name="T15" fmla="*/ 2147483647 h 132"/>
                <a:gd name="T16" fmla="*/ 2147483647 w 232"/>
                <a:gd name="T17" fmla="*/ 2147483647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2"/>
                <a:gd name="T28" fmla="*/ 0 h 132"/>
                <a:gd name="T29" fmla="*/ 232 w 232"/>
                <a:gd name="T30" fmla="*/ 132 h 1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2" h="132">
                  <a:moveTo>
                    <a:pt x="37" y="60"/>
                  </a:moveTo>
                  <a:cubicBezTo>
                    <a:pt x="33" y="72"/>
                    <a:pt x="29" y="79"/>
                    <a:pt x="21" y="88"/>
                  </a:cubicBezTo>
                  <a:cubicBezTo>
                    <a:pt x="14" y="96"/>
                    <a:pt x="2" y="106"/>
                    <a:pt x="0" y="118"/>
                  </a:cubicBezTo>
                  <a:cubicBezTo>
                    <a:pt x="52" y="110"/>
                    <a:pt x="103" y="132"/>
                    <a:pt x="151" y="100"/>
                  </a:cubicBezTo>
                  <a:cubicBezTo>
                    <a:pt x="182" y="79"/>
                    <a:pt x="204" y="49"/>
                    <a:pt x="232" y="25"/>
                  </a:cubicBezTo>
                  <a:cubicBezTo>
                    <a:pt x="227" y="21"/>
                    <a:pt x="212" y="22"/>
                    <a:pt x="205" y="21"/>
                  </a:cubicBezTo>
                  <a:cubicBezTo>
                    <a:pt x="188" y="20"/>
                    <a:pt x="172" y="19"/>
                    <a:pt x="156" y="14"/>
                  </a:cubicBezTo>
                  <a:cubicBezTo>
                    <a:pt x="126" y="5"/>
                    <a:pt x="101" y="0"/>
                    <a:pt x="73" y="17"/>
                  </a:cubicBezTo>
                  <a:cubicBezTo>
                    <a:pt x="53" y="28"/>
                    <a:pt x="43" y="39"/>
                    <a:pt x="37" y="60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8" name="Freeform 6194"/>
            <p:cNvSpPr>
              <a:spLocks noChangeArrowheads="1"/>
            </p:cNvSpPr>
            <p:nvPr/>
          </p:nvSpPr>
          <p:spPr bwMode="auto">
            <a:xfrm>
              <a:off x="811213" y="396875"/>
              <a:ext cx="203200" cy="107950"/>
            </a:xfrm>
            <a:custGeom>
              <a:avLst/>
              <a:gdLst>
                <a:gd name="T0" fmla="*/ 2147483647 w 157"/>
                <a:gd name="T1" fmla="*/ 2147483647 h 83"/>
                <a:gd name="T2" fmla="*/ 0 w 157"/>
                <a:gd name="T3" fmla="*/ 2147483647 h 83"/>
                <a:gd name="T4" fmla="*/ 2147483647 w 157"/>
                <a:gd name="T5" fmla="*/ 2147483647 h 83"/>
                <a:gd name="T6" fmla="*/ 2147483647 w 157"/>
                <a:gd name="T7" fmla="*/ 2147483647 h 83"/>
                <a:gd name="T8" fmla="*/ 2147483647 w 157"/>
                <a:gd name="T9" fmla="*/ 2147483647 h 83"/>
                <a:gd name="T10" fmla="*/ 2147483647 w 157"/>
                <a:gd name="T11" fmla="*/ 2147483647 h 83"/>
                <a:gd name="T12" fmla="*/ 2147483647 w 157"/>
                <a:gd name="T13" fmla="*/ 2147483647 h 83"/>
                <a:gd name="T14" fmla="*/ 2147483647 w 157"/>
                <a:gd name="T15" fmla="*/ 2147483647 h 83"/>
                <a:gd name="T16" fmla="*/ 2147483647 w 157"/>
                <a:gd name="T17" fmla="*/ 2147483647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7"/>
                <a:gd name="T28" fmla="*/ 0 h 83"/>
                <a:gd name="T29" fmla="*/ 157 w 157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7" h="83">
                  <a:moveTo>
                    <a:pt x="32" y="34"/>
                  </a:moveTo>
                  <a:cubicBezTo>
                    <a:pt x="21" y="49"/>
                    <a:pt x="7" y="65"/>
                    <a:pt x="0" y="83"/>
                  </a:cubicBezTo>
                  <a:cubicBezTo>
                    <a:pt x="9" y="76"/>
                    <a:pt x="16" y="69"/>
                    <a:pt x="27" y="66"/>
                  </a:cubicBezTo>
                  <a:cubicBezTo>
                    <a:pt x="35" y="64"/>
                    <a:pt x="57" y="59"/>
                    <a:pt x="50" y="47"/>
                  </a:cubicBezTo>
                  <a:cubicBezTo>
                    <a:pt x="60" y="45"/>
                    <a:pt x="75" y="43"/>
                    <a:pt x="63" y="31"/>
                  </a:cubicBezTo>
                  <a:cubicBezTo>
                    <a:pt x="91" y="16"/>
                    <a:pt x="131" y="34"/>
                    <a:pt x="157" y="7"/>
                  </a:cubicBezTo>
                  <a:cubicBezTo>
                    <a:pt x="148" y="0"/>
                    <a:pt x="136" y="8"/>
                    <a:pt x="126" y="9"/>
                  </a:cubicBezTo>
                  <a:cubicBezTo>
                    <a:pt x="114" y="10"/>
                    <a:pt x="102" y="7"/>
                    <a:pt x="90" y="7"/>
                  </a:cubicBezTo>
                  <a:cubicBezTo>
                    <a:pt x="66" y="7"/>
                    <a:pt x="46" y="14"/>
                    <a:pt x="32" y="3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19" name="Freeform 6195"/>
            <p:cNvSpPr>
              <a:spLocks noChangeArrowheads="1"/>
            </p:cNvSpPr>
            <p:nvPr/>
          </p:nvSpPr>
          <p:spPr bwMode="auto">
            <a:xfrm>
              <a:off x="746125" y="508000"/>
              <a:ext cx="152400" cy="209550"/>
            </a:xfrm>
            <a:custGeom>
              <a:avLst/>
              <a:gdLst>
                <a:gd name="T0" fmla="*/ 2147483647 w 118"/>
                <a:gd name="T1" fmla="*/ 2147483647 h 161"/>
                <a:gd name="T2" fmla="*/ 2147483647 w 118"/>
                <a:gd name="T3" fmla="*/ 2147483647 h 161"/>
                <a:gd name="T4" fmla="*/ 2147483647 w 118"/>
                <a:gd name="T5" fmla="*/ 2147483647 h 161"/>
                <a:gd name="T6" fmla="*/ 2147483647 w 118"/>
                <a:gd name="T7" fmla="*/ 2147483647 h 161"/>
                <a:gd name="T8" fmla="*/ 2147483647 w 118"/>
                <a:gd name="T9" fmla="*/ 2147483647 h 161"/>
                <a:gd name="T10" fmla="*/ 2147483647 w 118"/>
                <a:gd name="T11" fmla="*/ 2147483647 h 161"/>
                <a:gd name="T12" fmla="*/ 2147483647 w 118"/>
                <a:gd name="T13" fmla="*/ 2147483647 h 161"/>
                <a:gd name="T14" fmla="*/ 2147483647 w 118"/>
                <a:gd name="T15" fmla="*/ 2147483647 h 161"/>
                <a:gd name="T16" fmla="*/ 2147483647 w 118"/>
                <a:gd name="T17" fmla="*/ 0 h 161"/>
                <a:gd name="T18" fmla="*/ 2147483647 w 118"/>
                <a:gd name="T19" fmla="*/ 2147483647 h 1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8"/>
                <a:gd name="T31" fmla="*/ 0 h 161"/>
                <a:gd name="T32" fmla="*/ 118 w 118"/>
                <a:gd name="T33" fmla="*/ 161 h 1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8" h="161">
                  <a:moveTo>
                    <a:pt x="61" y="27"/>
                  </a:moveTo>
                  <a:cubicBezTo>
                    <a:pt x="64" y="29"/>
                    <a:pt x="67" y="31"/>
                    <a:pt x="69" y="34"/>
                  </a:cubicBezTo>
                  <a:cubicBezTo>
                    <a:pt x="82" y="45"/>
                    <a:pt x="92" y="65"/>
                    <a:pt x="97" y="81"/>
                  </a:cubicBezTo>
                  <a:cubicBezTo>
                    <a:pt x="101" y="93"/>
                    <a:pt x="99" y="107"/>
                    <a:pt x="103" y="120"/>
                  </a:cubicBezTo>
                  <a:cubicBezTo>
                    <a:pt x="104" y="123"/>
                    <a:pt x="118" y="152"/>
                    <a:pt x="118" y="152"/>
                  </a:cubicBezTo>
                  <a:cubicBezTo>
                    <a:pt x="106" y="161"/>
                    <a:pt x="68" y="152"/>
                    <a:pt x="55" y="147"/>
                  </a:cubicBezTo>
                  <a:cubicBezTo>
                    <a:pt x="28" y="136"/>
                    <a:pt x="6" y="112"/>
                    <a:pt x="3" y="83"/>
                  </a:cubicBezTo>
                  <a:cubicBezTo>
                    <a:pt x="1" y="68"/>
                    <a:pt x="0" y="55"/>
                    <a:pt x="3" y="40"/>
                  </a:cubicBezTo>
                  <a:cubicBezTo>
                    <a:pt x="4" y="36"/>
                    <a:pt x="12" y="0"/>
                    <a:pt x="8" y="0"/>
                  </a:cubicBezTo>
                  <a:cubicBezTo>
                    <a:pt x="25" y="2"/>
                    <a:pt x="46" y="14"/>
                    <a:pt x="61" y="27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0" name="Freeform 6196"/>
            <p:cNvSpPr>
              <a:spLocks noChangeArrowheads="1"/>
            </p:cNvSpPr>
            <p:nvPr/>
          </p:nvSpPr>
          <p:spPr bwMode="auto">
            <a:xfrm>
              <a:off x="765175" y="527050"/>
              <a:ext cx="101600" cy="153988"/>
            </a:xfrm>
            <a:custGeom>
              <a:avLst/>
              <a:gdLst>
                <a:gd name="T0" fmla="*/ 2147483647 w 78"/>
                <a:gd name="T1" fmla="*/ 2147483647 h 119"/>
                <a:gd name="T2" fmla="*/ 2147483647 w 78"/>
                <a:gd name="T3" fmla="*/ 2147483647 h 119"/>
                <a:gd name="T4" fmla="*/ 2147483647 w 78"/>
                <a:gd name="T5" fmla="*/ 2147483647 h 119"/>
                <a:gd name="T6" fmla="*/ 2147483647 w 78"/>
                <a:gd name="T7" fmla="*/ 2147483647 h 119"/>
                <a:gd name="T8" fmla="*/ 2147483647 w 78"/>
                <a:gd name="T9" fmla="*/ 2147483647 h 119"/>
                <a:gd name="T10" fmla="*/ 2147483647 w 78"/>
                <a:gd name="T11" fmla="*/ 2147483647 h 119"/>
                <a:gd name="T12" fmla="*/ 2147483647 w 78"/>
                <a:gd name="T13" fmla="*/ 2147483647 h 119"/>
                <a:gd name="T14" fmla="*/ 2147483647 w 78"/>
                <a:gd name="T15" fmla="*/ 2147483647 h 119"/>
                <a:gd name="T16" fmla="*/ 0 w 78"/>
                <a:gd name="T17" fmla="*/ 0 h 119"/>
                <a:gd name="T18" fmla="*/ 2147483647 w 78"/>
                <a:gd name="T19" fmla="*/ 2147483647 h 119"/>
                <a:gd name="T20" fmla="*/ 2147483647 w 78"/>
                <a:gd name="T21" fmla="*/ 2147483647 h 1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119"/>
                <a:gd name="T35" fmla="*/ 78 w 78"/>
                <a:gd name="T36" fmla="*/ 119 h 1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119">
                  <a:moveTo>
                    <a:pt x="38" y="23"/>
                  </a:moveTo>
                  <a:cubicBezTo>
                    <a:pt x="52" y="37"/>
                    <a:pt x="56" y="50"/>
                    <a:pt x="61" y="68"/>
                  </a:cubicBezTo>
                  <a:cubicBezTo>
                    <a:pt x="65" y="86"/>
                    <a:pt x="77" y="100"/>
                    <a:pt x="78" y="119"/>
                  </a:cubicBezTo>
                  <a:cubicBezTo>
                    <a:pt x="65" y="116"/>
                    <a:pt x="50" y="101"/>
                    <a:pt x="45" y="89"/>
                  </a:cubicBezTo>
                  <a:cubicBezTo>
                    <a:pt x="42" y="82"/>
                    <a:pt x="43" y="73"/>
                    <a:pt x="41" y="66"/>
                  </a:cubicBezTo>
                  <a:cubicBezTo>
                    <a:pt x="38" y="58"/>
                    <a:pt x="32" y="51"/>
                    <a:pt x="32" y="43"/>
                  </a:cubicBezTo>
                  <a:cubicBezTo>
                    <a:pt x="33" y="50"/>
                    <a:pt x="30" y="57"/>
                    <a:pt x="26" y="63"/>
                  </a:cubicBezTo>
                  <a:cubicBezTo>
                    <a:pt x="17" y="55"/>
                    <a:pt x="19" y="42"/>
                    <a:pt x="15" y="32"/>
                  </a:cubicBezTo>
                  <a:cubicBezTo>
                    <a:pt x="12" y="22"/>
                    <a:pt x="5" y="10"/>
                    <a:pt x="0" y="0"/>
                  </a:cubicBezTo>
                  <a:cubicBezTo>
                    <a:pt x="2" y="4"/>
                    <a:pt x="17" y="6"/>
                    <a:pt x="21" y="8"/>
                  </a:cubicBezTo>
                  <a:cubicBezTo>
                    <a:pt x="27" y="12"/>
                    <a:pt x="33" y="18"/>
                    <a:pt x="38" y="23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1" name="Freeform 6197"/>
            <p:cNvSpPr>
              <a:spLocks noChangeArrowheads="1"/>
            </p:cNvSpPr>
            <p:nvPr/>
          </p:nvSpPr>
          <p:spPr bwMode="auto">
            <a:xfrm>
              <a:off x="352425" y="180975"/>
              <a:ext cx="530225" cy="450850"/>
            </a:xfrm>
            <a:custGeom>
              <a:avLst/>
              <a:gdLst>
                <a:gd name="T0" fmla="*/ 2147483647 w 409"/>
                <a:gd name="T1" fmla="*/ 2147483647 h 347"/>
                <a:gd name="T2" fmla="*/ 2147483647 w 409"/>
                <a:gd name="T3" fmla="*/ 2147483647 h 347"/>
                <a:gd name="T4" fmla="*/ 2147483647 w 409"/>
                <a:gd name="T5" fmla="*/ 2147483647 h 347"/>
                <a:gd name="T6" fmla="*/ 2147483647 w 409"/>
                <a:gd name="T7" fmla="*/ 2147483647 h 347"/>
                <a:gd name="T8" fmla="*/ 2147483647 w 409"/>
                <a:gd name="T9" fmla="*/ 2147483647 h 347"/>
                <a:gd name="T10" fmla="*/ 2147483647 w 409"/>
                <a:gd name="T11" fmla="*/ 2147483647 h 347"/>
                <a:gd name="T12" fmla="*/ 2147483647 w 409"/>
                <a:gd name="T13" fmla="*/ 2147483647 h 347"/>
                <a:gd name="T14" fmla="*/ 2147483647 w 409"/>
                <a:gd name="T15" fmla="*/ 2147483647 h 347"/>
                <a:gd name="T16" fmla="*/ 2147483647 w 409"/>
                <a:gd name="T17" fmla="*/ 2147483647 h 347"/>
                <a:gd name="T18" fmla="*/ 2147483647 w 409"/>
                <a:gd name="T19" fmla="*/ 2147483647 h 347"/>
                <a:gd name="T20" fmla="*/ 2147483647 w 409"/>
                <a:gd name="T21" fmla="*/ 2147483647 h 347"/>
                <a:gd name="T22" fmla="*/ 2147483647 w 409"/>
                <a:gd name="T23" fmla="*/ 2147483647 h 347"/>
                <a:gd name="T24" fmla="*/ 2147483647 w 409"/>
                <a:gd name="T25" fmla="*/ 2147483647 h 347"/>
                <a:gd name="T26" fmla="*/ 2147483647 w 409"/>
                <a:gd name="T27" fmla="*/ 2147483647 h 347"/>
                <a:gd name="T28" fmla="*/ 2147483647 w 409"/>
                <a:gd name="T29" fmla="*/ 2147483647 h 347"/>
                <a:gd name="T30" fmla="*/ 2147483647 w 409"/>
                <a:gd name="T31" fmla="*/ 2147483647 h 347"/>
                <a:gd name="T32" fmla="*/ 2147483647 w 409"/>
                <a:gd name="T33" fmla="*/ 2147483647 h 347"/>
                <a:gd name="T34" fmla="*/ 2147483647 w 409"/>
                <a:gd name="T35" fmla="*/ 2147483647 h 347"/>
                <a:gd name="T36" fmla="*/ 2147483647 w 409"/>
                <a:gd name="T37" fmla="*/ 2147483647 h 347"/>
                <a:gd name="T38" fmla="*/ 2147483647 w 409"/>
                <a:gd name="T39" fmla="*/ 2147483647 h 347"/>
                <a:gd name="T40" fmla="*/ 2147483647 w 409"/>
                <a:gd name="T41" fmla="*/ 2147483647 h 347"/>
                <a:gd name="T42" fmla="*/ 2147483647 w 409"/>
                <a:gd name="T43" fmla="*/ 2147483647 h 347"/>
                <a:gd name="T44" fmla="*/ 2147483647 w 409"/>
                <a:gd name="T45" fmla="*/ 2147483647 h 347"/>
                <a:gd name="T46" fmla="*/ 2147483647 w 409"/>
                <a:gd name="T47" fmla="*/ 2147483647 h 347"/>
                <a:gd name="T48" fmla="*/ 2147483647 w 409"/>
                <a:gd name="T49" fmla="*/ 2147483647 h 347"/>
                <a:gd name="T50" fmla="*/ 2147483647 w 409"/>
                <a:gd name="T51" fmla="*/ 2147483647 h 347"/>
                <a:gd name="T52" fmla="*/ 2147483647 w 409"/>
                <a:gd name="T53" fmla="*/ 2147483647 h 347"/>
                <a:gd name="T54" fmla="*/ 2147483647 w 409"/>
                <a:gd name="T55" fmla="*/ 2147483647 h 347"/>
                <a:gd name="T56" fmla="*/ 2147483647 w 409"/>
                <a:gd name="T57" fmla="*/ 2147483647 h 347"/>
                <a:gd name="T58" fmla="*/ 2147483647 w 409"/>
                <a:gd name="T59" fmla="*/ 2147483647 h 347"/>
                <a:gd name="T60" fmla="*/ 2147483647 w 409"/>
                <a:gd name="T61" fmla="*/ 2147483647 h 347"/>
                <a:gd name="T62" fmla="*/ 2147483647 w 409"/>
                <a:gd name="T63" fmla="*/ 2147483647 h 347"/>
                <a:gd name="T64" fmla="*/ 2147483647 w 409"/>
                <a:gd name="T65" fmla="*/ 2147483647 h 347"/>
                <a:gd name="T66" fmla="*/ 2147483647 w 409"/>
                <a:gd name="T67" fmla="*/ 2147483647 h 347"/>
                <a:gd name="T68" fmla="*/ 2147483647 w 409"/>
                <a:gd name="T69" fmla="*/ 2147483647 h 347"/>
                <a:gd name="T70" fmla="*/ 2147483647 w 409"/>
                <a:gd name="T71" fmla="*/ 2147483647 h 347"/>
                <a:gd name="T72" fmla="*/ 2147483647 w 409"/>
                <a:gd name="T73" fmla="*/ 2147483647 h 34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09"/>
                <a:gd name="T112" fmla="*/ 0 h 347"/>
                <a:gd name="T113" fmla="*/ 409 w 409"/>
                <a:gd name="T114" fmla="*/ 347 h 34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09" h="347">
                  <a:moveTo>
                    <a:pt x="339" y="31"/>
                  </a:moveTo>
                  <a:cubicBezTo>
                    <a:pt x="347" y="48"/>
                    <a:pt x="351" y="66"/>
                    <a:pt x="364" y="81"/>
                  </a:cubicBezTo>
                  <a:cubicBezTo>
                    <a:pt x="375" y="94"/>
                    <a:pt x="393" y="103"/>
                    <a:pt x="403" y="116"/>
                  </a:cubicBezTo>
                  <a:cubicBezTo>
                    <a:pt x="408" y="123"/>
                    <a:pt x="409" y="122"/>
                    <a:pt x="404" y="131"/>
                  </a:cubicBezTo>
                  <a:cubicBezTo>
                    <a:pt x="401" y="137"/>
                    <a:pt x="395" y="143"/>
                    <a:pt x="391" y="149"/>
                  </a:cubicBezTo>
                  <a:cubicBezTo>
                    <a:pt x="384" y="157"/>
                    <a:pt x="370" y="170"/>
                    <a:pt x="372" y="182"/>
                  </a:cubicBezTo>
                  <a:cubicBezTo>
                    <a:pt x="376" y="182"/>
                    <a:pt x="378" y="183"/>
                    <a:pt x="381" y="184"/>
                  </a:cubicBezTo>
                  <a:cubicBezTo>
                    <a:pt x="368" y="179"/>
                    <a:pt x="353" y="244"/>
                    <a:pt x="345" y="248"/>
                  </a:cubicBezTo>
                  <a:cubicBezTo>
                    <a:pt x="335" y="253"/>
                    <a:pt x="333" y="249"/>
                    <a:pt x="328" y="262"/>
                  </a:cubicBezTo>
                  <a:cubicBezTo>
                    <a:pt x="325" y="270"/>
                    <a:pt x="324" y="278"/>
                    <a:pt x="322" y="286"/>
                  </a:cubicBezTo>
                  <a:cubicBezTo>
                    <a:pt x="315" y="308"/>
                    <a:pt x="302" y="303"/>
                    <a:pt x="281" y="305"/>
                  </a:cubicBezTo>
                  <a:cubicBezTo>
                    <a:pt x="253" y="308"/>
                    <a:pt x="225" y="320"/>
                    <a:pt x="196" y="312"/>
                  </a:cubicBezTo>
                  <a:cubicBezTo>
                    <a:pt x="189" y="310"/>
                    <a:pt x="187" y="305"/>
                    <a:pt x="181" y="302"/>
                  </a:cubicBezTo>
                  <a:cubicBezTo>
                    <a:pt x="174" y="298"/>
                    <a:pt x="179" y="300"/>
                    <a:pt x="173" y="301"/>
                  </a:cubicBezTo>
                  <a:cubicBezTo>
                    <a:pt x="170" y="301"/>
                    <a:pt x="165" y="304"/>
                    <a:pt x="162" y="305"/>
                  </a:cubicBezTo>
                  <a:cubicBezTo>
                    <a:pt x="147" y="309"/>
                    <a:pt x="136" y="315"/>
                    <a:pt x="121" y="322"/>
                  </a:cubicBezTo>
                  <a:cubicBezTo>
                    <a:pt x="107" y="328"/>
                    <a:pt x="92" y="332"/>
                    <a:pt x="86" y="347"/>
                  </a:cubicBezTo>
                  <a:cubicBezTo>
                    <a:pt x="75" y="340"/>
                    <a:pt x="66" y="321"/>
                    <a:pt x="59" y="310"/>
                  </a:cubicBezTo>
                  <a:cubicBezTo>
                    <a:pt x="48" y="293"/>
                    <a:pt x="36" y="280"/>
                    <a:pt x="24" y="264"/>
                  </a:cubicBezTo>
                  <a:cubicBezTo>
                    <a:pt x="16" y="254"/>
                    <a:pt x="0" y="236"/>
                    <a:pt x="6" y="222"/>
                  </a:cubicBezTo>
                  <a:cubicBezTo>
                    <a:pt x="12" y="210"/>
                    <a:pt x="31" y="206"/>
                    <a:pt x="40" y="197"/>
                  </a:cubicBezTo>
                  <a:cubicBezTo>
                    <a:pt x="34" y="194"/>
                    <a:pt x="29" y="191"/>
                    <a:pt x="24" y="187"/>
                  </a:cubicBezTo>
                  <a:cubicBezTo>
                    <a:pt x="16" y="181"/>
                    <a:pt x="16" y="181"/>
                    <a:pt x="16" y="173"/>
                  </a:cubicBezTo>
                  <a:cubicBezTo>
                    <a:pt x="16" y="160"/>
                    <a:pt x="17" y="146"/>
                    <a:pt x="16" y="132"/>
                  </a:cubicBezTo>
                  <a:cubicBezTo>
                    <a:pt x="16" y="117"/>
                    <a:pt x="14" y="103"/>
                    <a:pt x="10" y="89"/>
                  </a:cubicBezTo>
                  <a:cubicBezTo>
                    <a:pt x="7" y="76"/>
                    <a:pt x="6" y="62"/>
                    <a:pt x="1" y="50"/>
                  </a:cubicBezTo>
                  <a:cubicBezTo>
                    <a:pt x="14" y="44"/>
                    <a:pt x="31" y="46"/>
                    <a:pt x="45" y="43"/>
                  </a:cubicBezTo>
                  <a:cubicBezTo>
                    <a:pt x="55" y="40"/>
                    <a:pt x="62" y="41"/>
                    <a:pt x="73" y="43"/>
                  </a:cubicBezTo>
                  <a:cubicBezTo>
                    <a:pt x="81" y="44"/>
                    <a:pt x="89" y="47"/>
                    <a:pt x="97" y="51"/>
                  </a:cubicBezTo>
                  <a:cubicBezTo>
                    <a:pt x="108" y="55"/>
                    <a:pt x="109" y="56"/>
                    <a:pt x="118" y="48"/>
                  </a:cubicBezTo>
                  <a:cubicBezTo>
                    <a:pt x="133" y="35"/>
                    <a:pt x="142" y="30"/>
                    <a:pt x="162" y="28"/>
                  </a:cubicBezTo>
                  <a:cubicBezTo>
                    <a:pt x="179" y="26"/>
                    <a:pt x="194" y="15"/>
                    <a:pt x="211" y="12"/>
                  </a:cubicBezTo>
                  <a:cubicBezTo>
                    <a:pt x="230" y="8"/>
                    <a:pt x="265" y="0"/>
                    <a:pt x="268" y="26"/>
                  </a:cubicBezTo>
                  <a:cubicBezTo>
                    <a:pt x="268" y="26"/>
                    <a:pt x="268" y="26"/>
                    <a:pt x="268" y="26"/>
                  </a:cubicBezTo>
                  <a:cubicBezTo>
                    <a:pt x="275" y="25"/>
                    <a:pt x="284" y="31"/>
                    <a:pt x="291" y="29"/>
                  </a:cubicBezTo>
                  <a:cubicBezTo>
                    <a:pt x="297" y="27"/>
                    <a:pt x="300" y="21"/>
                    <a:pt x="304" y="17"/>
                  </a:cubicBezTo>
                  <a:cubicBezTo>
                    <a:pt x="320" y="5"/>
                    <a:pt x="331" y="16"/>
                    <a:pt x="339" y="31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2" name="Freeform 6198"/>
            <p:cNvSpPr>
              <a:spLocks noChangeArrowheads="1"/>
            </p:cNvSpPr>
            <p:nvPr/>
          </p:nvSpPr>
          <p:spPr bwMode="auto">
            <a:xfrm>
              <a:off x="725488" y="227013"/>
              <a:ext cx="144463" cy="188913"/>
            </a:xfrm>
            <a:custGeom>
              <a:avLst/>
              <a:gdLst>
                <a:gd name="T0" fmla="*/ 2147483647 w 111"/>
                <a:gd name="T1" fmla="*/ 2147483647 h 146"/>
                <a:gd name="T2" fmla="*/ 2147483647 w 111"/>
                <a:gd name="T3" fmla="*/ 2147483647 h 146"/>
                <a:gd name="T4" fmla="*/ 2147483647 w 111"/>
                <a:gd name="T5" fmla="*/ 2147483647 h 146"/>
                <a:gd name="T6" fmla="*/ 2147483647 w 111"/>
                <a:gd name="T7" fmla="*/ 2147483647 h 146"/>
                <a:gd name="T8" fmla="*/ 2147483647 w 111"/>
                <a:gd name="T9" fmla="*/ 2147483647 h 146"/>
                <a:gd name="T10" fmla="*/ 2147483647 w 111"/>
                <a:gd name="T11" fmla="*/ 2147483647 h 146"/>
                <a:gd name="T12" fmla="*/ 2147483647 w 111"/>
                <a:gd name="T13" fmla="*/ 2147483647 h 146"/>
                <a:gd name="T14" fmla="*/ 2147483647 w 111"/>
                <a:gd name="T15" fmla="*/ 2147483647 h 146"/>
                <a:gd name="T16" fmla="*/ 2147483647 w 111"/>
                <a:gd name="T17" fmla="*/ 2147483647 h 146"/>
                <a:gd name="T18" fmla="*/ 2147483647 w 111"/>
                <a:gd name="T19" fmla="*/ 2147483647 h 146"/>
                <a:gd name="T20" fmla="*/ 2147483647 w 111"/>
                <a:gd name="T21" fmla="*/ 2147483647 h 146"/>
                <a:gd name="T22" fmla="*/ 2147483647 w 111"/>
                <a:gd name="T23" fmla="*/ 2147483647 h 146"/>
                <a:gd name="T24" fmla="*/ 2147483647 w 111"/>
                <a:gd name="T25" fmla="*/ 2147483647 h 146"/>
                <a:gd name="T26" fmla="*/ 2147483647 w 111"/>
                <a:gd name="T27" fmla="*/ 2147483647 h 146"/>
                <a:gd name="T28" fmla="*/ 2147483647 w 111"/>
                <a:gd name="T29" fmla="*/ 2147483647 h 146"/>
                <a:gd name="T30" fmla="*/ 2147483647 w 111"/>
                <a:gd name="T31" fmla="*/ 2147483647 h 146"/>
                <a:gd name="T32" fmla="*/ 2147483647 w 111"/>
                <a:gd name="T33" fmla="*/ 2147483647 h 146"/>
                <a:gd name="T34" fmla="*/ 2147483647 w 111"/>
                <a:gd name="T35" fmla="*/ 2147483647 h 146"/>
                <a:gd name="T36" fmla="*/ 2147483647 w 111"/>
                <a:gd name="T37" fmla="*/ 2147483647 h 146"/>
                <a:gd name="T38" fmla="*/ 2147483647 w 111"/>
                <a:gd name="T39" fmla="*/ 2147483647 h 146"/>
                <a:gd name="T40" fmla="*/ 2147483647 w 111"/>
                <a:gd name="T41" fmla="*/ 2147483647 h 146"/>
                <a:gd name="T42" fmla="*/ 2147483647 w 111"/>
                <a:gd name="T43" fmla="*/ 2147483647 h 146"/>
                <a:gd name="T44" fmla="*/ 2147483647 w 111"/>
                <a:gd name="T45" fmla="*/ 2147483647 h 146"/>
                <a:gd name="T46" fmla="*/ 2147483647 w 111"/>
                <a:gd name="T47" fmla="*/ 2147483647 h 146"/>
                <a:gd name="T48" fmla="*/ 2147483647 w 111"/>
                <a:gd name="T49" fmla="*/ 2147483647 h 146"/>
                <a:gd name="T50" fmla="*/ 0 w 111"/>
                <a:gd name="T51" fmla="*/ 2147483647 h 146"/>
                <a:gd name="T52" fmla="*/ 2147483647 w 111"/>
                <a:gd name="T53" fmla="*/ 0 h 146"/>
                <a:gd name="T54" fmla="*/ 2147483647 w 111"/>
                <a:gd name="T55" fmla="*/ 2147483647 h 146"/>
                <a:gd name="T56" fmla="*/ 2147483647 w 111"/>
                <a:gd name="T57" fmla="*/ 2147483647 h 146"/>
                <a:gd name="T58" fmla="*/ 2147483647 w 111"/>
                <a:gd name="T59" fmla="*/ 2147483647 h 146"/>
                <a:gd name="T60" fmla="*/ 2147483647 w 111"/>
                <a:gd name="T61" fmla="*/ 2147483647 h 146"/>
                <a:gd name="T62" fmla="*/ 2147483647 w 111"/>
                <a:gd name="T63" fmla="*/ 2147483647 h 146"/>
                <a:gd name="T64" fmla="*/ 2147483647 w 111"/>
                <a:gd name="T65" fmla="*/ 2147483647 h 146"/>
                <a:gd name="T66" fmla="*/ 2147483647 w 111"/>
                <a:gd name="T67" fmla="*/ 2147483647 h 146"/>
                <a:gd name="T68" fmla="*/ 2147483647 w 111"/>
                <a:gd name="T69" fmla="*/ 2147483647 h 146"/>
                <a:gd name="T70" fmla="*/ 2147483647 w 111"/>
                <a:gd name="T71" fmla="*/ 2147483647 h 146"/>
                <a:gd name="T72" fmla="*/ 2147483647 w 111"/>
                <a:gd name="T73" fmla="*/ 2147483647 h 146"/>
                <a:gd name="T74" fmla="*/ 2147483647 w 111"/>
                <a:gd name="T75" fmla="*/ 2147483647 h 146"/>
                <a:gd name="T76" fmla="*/ 2147483647 w 111"/>
                <a:gd name="T77" fmla="*/ 2147483647 h 1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11"/>
                <a:gd name="T118" fmla="*/ 0 h 146"/>
                <a:gd name="T119" fmla="*/ 111 w 111"/>
                <a:gd name="T120" fmla="*/ 146 h 1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11" h="146">
                  <a:moveTo>
                    <a:pt x="71" y="80"/>
                  </a:moveTo>
                  <a:cubicBezTo>
                    <a:pt x="76" y="88"/>
                    <a:pt x="92" y="85"/>
                    <a:pt x="100" y="86"/>
                  </a:cubicBezTo>
                  <a:cubicBezTo>
                    <a:pt x="103" y="86"/>
                    <a:pt x="111" y="89"/>
                    <a:pt x="106" y="92"/>
                  </a:cubicBezTo>
                  <a:cubicBezTo>
                    <a:pt x="100" y="95"/>
                    <a:pt x="92" y="90"/>
                    <a:pt x="86" y="92"/>
                  </a:cubicBezTo>
                  <a:cubicBezTo>
                    <a:pt x="86" y="97"/>
                    <a:pt x="96" y="96"/>
                    <a:pt x="99" y="98"/>
                  </a:cubicBezTo>
                  <a:cubicBezTo>
                    <a:pt x="91" y="100"/>
                    <a:pt x="81" y="104"/>
                    <a:pt x="73" y="104"/>
                  </a:cubicBezTo>
                  <a:cubicBezTo>
                    <a:pt x="71" y="104"/>
                    <a:pt x="65" y="103"/>
                    <a:pt x="65" y="106"/>
                  </a:cubicBezTo>
                  <a:cubicBezTo>
                    <a:pt x="66" y="109"/>
                    <a:pt x="68" y="106"/>
                    <a:pt x="67" y="110"/>
                  </a:cubicBezTo>
                  <a:cubicBezTo>
                    <a:pt x="65" y="117"/>
                    <a:pt x="63" y="121"/>
                    <a:pt x="67" y="129"/>
                  </a:cubicBezTo>
                  <a:cubicBezTo>
                    <a:pt x="71" y="135"/>
                    <a:pt x="76" y="140"/>
                    <a:pt x="81" y="144"/>
                  </a:cubicBezTo>
                  <a:cubicBezTo>
                    <a:pt x="74" y="146"/>
                    <a:pt x="67" y="141"/>
                    <a:pt x="61" y="136"/>
                  </a:cubicBezTo>
                  <a:cubicBezTo>
                    <a:pt x="60" y="135"/>
                    <a:pt x="56" y="129"/>
                    <a:pt x="53" y="130"/>
                  </a:cubicBezTo>
                  <a:cubicBezTo>
                    <a:pt x="51" y="131"/>
                    <a:pt x="54" y="136"/>
                    <a:pt x="54" y="138"/>
                  </a:cubicBezTo>
                  <a:cubicBezTo>
                    <a:pt x="48" y="135"/>
                    <a:pt x="44" y="130"/>
                    <a:pt x="38" y="128"/>
                  </a:cubicBezTo>
                  <a:cubicBezTo>
                    <a:pt x="32" y="126"/>
                    <a:pt x="26" y="127"/>
                    <a:pt x="20" y="126"/>
                  </a:cubicBezTo>
                  <a:cubicBezTo>
                    <a:pt x="17" y="125"/>
                    <a:pt x="13" y="125"/>
                    <a:pt x="10" y="125"/>
                  </a:cubicBezTo>
                  <a:cubicBezTo>
                    <a:pt x="17" y="124"/>
                    <a:pt x="24" y="123"/>
                    <a:pt x="31" y="119"/>
                  </a:cubicBezTo>
                  <a:cubicBezTo>
                    <a:pt x="44" y="113"/>
                    <a:pt x="57" y="107"/>
                    <a:pt x="56" y="89"/>
                  </a:cubicBezTo>
                  <a:cubicBezTo>
                    <a:pt x="55" y="78"/>
                    <a:pt x="50" y="65"/>
                    <a:pt x="47" y="55"/>
                  </a:cubicBezTo>
                  <a:cubicBezTo>
                    <a:pt x="46" y="48"/>
                    <a:pt x="44" y="41"/>
                    <a:pt x="40" y="35"/>
                  </a:cubicBezTo>
                  <a:cubicBezTo>
                    <a:pt x="37" y="31"/>
                    <a:pt x="34" y="26"/>
                    <a:pt x="30" y="22"/>
                  </a:cubicBezTo>
                  <a:cubicBezTo>
                    <a:pt x="29" y="21"/>
                    <a:pt x="27" y="20"/>
                    <a:pt x="26" y="19"/>
                  </a:cubicBezTo>
                  <a:cubicBezTo>
                    <a:pt x="24" y="16"/>
                    <a:pt x="22" y="13"/>
                    <a:pt x="20" y="12"/>
                  </a:cubicBezTo>
                  <a:cubicBezTo>
                    <a:pt x="18" y="11"/>
                    <a:pt x="17" y="11"/>
                    <a:pt x="15" y="11"/>
                  </a:cubicBezTo>
                  <a:cubicBezTo>
                    <a:pt x="13" y="10"/>
                    <a:pt x="11" y="8"/>
                    <a:pt x="8" y="8"/>
                  </a:cubicBezTo>
                  <a:cubicBezTo>
                    <a:pt x="5" y="6"/>
                    <a:pt x="3" y="6"/>
                    <a:pt x="0" y="4"/>
                  </a:cubicBezTo>
                  <a:cubicBezTo>
                    <a:pt x="3" y="0"/>
                    <a:pt x="8" y="0"/>
                    <a:pt x="12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2"/>
                    <a:pt x="20" y="3"/>
                    <a:pt x="21" y="5"/>
                  </a:cubicBezTo>
                  <a:cubicBezTo>
                    <a:pt x="22" y="9"/>
                    <a:pt x="27" y="10"/>
                    <a:pt x="31" y="12"/>
                  </a:cubicBezTo>
                  <a:cubicBezTo>
                    <a:pt x="36" y="14"/>
                    <a:pt x="37" y="6"/>
                    <a:pt x="43" y="6"/>
                  </a:cubicBezTo>
                  <a:cubicBezTo>
                    <a:pt x="43" y="10"/>
                    <a:pt x="42" y="15"/>
                    <a:pt x="43" y="19"/>
                  </a:cubicBezTo>
                  <a:cubicBezTo>
                    <a:pt x="44" y="24"/>
                    <a:pt x="45" y="29"/>
                    <a:pt x="47" y="34"/>
                  </a:cubicBezTo>
                  <a:cubicBezTo>
                    <a:pt x="50" y="38"/>
                    <a:pt x="52" y="40"/>
                    <a:pt x="54" y="44"/>
                  </a:cubicBezTo>
                  <a:cubicBezTo>
                    <a:pt x="56" y="48"/>
                    <a:pt x="59" y="51"/>
                    <a:pt x="60" y="54"/>
                  </a:cubicBezTo>
                  <a:cubicBezTo>
                    <a:pt x="62" y="59"/>
                    <a:pt x="59" y="64"/>
                    <a:pt x="63" y="68"/>
                  </a:cubicBezTo>
                  <a:cubicBezTo>
                    <a:pt x="65" y="69"/>
                    <a:pt x="68" y="70"/>
                    <a:pt x="69" y="71"/>
                  </a:cubicBezTo>
                  <a:cubicBezTo>
                    <a:pt x="70" y="73"/>
                    <a:pt x="69" y="76"/>
                    <a:pt x="70" y="78"/>
                  </a:cubicBezTo>
                  <a:cubicBezTo>
                    <a:pt x="70" y="78"/>
                    <a:pt x="70" y="79"/>
                    <a:pt x="71" y="8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3" name="Freeform 6199"/>
            <p:cNvSpPr>
              <a:spLocks noChangeArrowheads="1"/>
            </p:cNvSpPr>
            <p:nvPr/>
          </p:nvSpPr>
          <p:spPr bwMode="auto">
            <a:xfrm>
              <a:off x="588963" y="412750"/>
              <a:ext cx="207963" cy="163513"/>
            </a:xfrm>
            <a:custGeom>
              <a:avLst/>
              <a:gdLst>
                <a:gd name="T0" fmla="*/ 2147483647 w 160"/>
                <a:gd name="T1" fmla="*/ 2147483647 h 126"/>
                <a:gd name="T2" fmla="*/ 2147483647 w 160"/>
                <a:gd name="T3" fmla="*/ 2147483647 h 126"/>
                <a:gd name="T4" fmla="*/ 2147483647 w 160"/>
                <a:gd name="T5" fmla="*/ 2147483647 h 126"/>
                <a:gd name="T6" fmla="*/ 2147483647 w 160"/>
                <a:gd name="T7" fmla="*/ 2147483647 h 126"/>
                <a:gd name="T8" fmla="*/ 2147483647 w 160"/>
                <a:gd name="T9" fmla="*/ 2147483647 h 126"/>
                <a:gd name="T10" fmla="*/ 2147483647 w 160"/>
                <a:gd name="T11" fmla="*/ 2147483647 h 126"/>
                <a:gd name="T12" fmla="*/ 2147483647 w 160"/>
                <a:gd name="T13" fmla="*/ 2147483647 h 126"/>
                <a:gd name="T14" fmla="*/ 2147483647 w 160"/>
                <a:gd name="T15" fmla="*/ 2147483647 h 126"/>
                <a:gd name="T16" fmla="*/ 2147483647 w 160"/>
                <a:gd name="T17" fmla="*/ 2147483647 h 126"/>
                <a:gd name="T18" fmla="*/ 2147483647 w 160"/>
                <a:gd name="T19" fmla="*/ 2147483647 h 126"/>
                <a:gd name="T20" fmla="*/ 2147483647 w 160"/>
                <a:gd name="T21" fmla="*/ 2147483647 h 126"/>
                <a:gd name="T22" fmla="*/ 2147483647 w 160"/>
                <a:gd name="T23" fmla="*/ 2147483647 h 126"/>
                <a:gd name="T24" fmla="*/ 2147483647 w 160"/>
                <a:gd name="T25" fmla="*/ 2147483647 h 126"/>
                <a:gd name="T26" fmla="*/ 2147483647 w 160"/>
                <a:gd name="T27" fmla="*/ 2147483647 h 126"/>
                <a:gd name="T28" fmla="*/ 2147483647 w 160"/>
                <a:gd name="T29" fmla="*/ 2147483647 h 126"/>
                <a:gd name="T30" fmla="*/ 2147483647 w 160"/>
                <a:gd name="T31" fmla="*/ 2147483647 h 126"/>
                <a:gd name="T32" fmla="*/ 0 w 160"/>
                <a:gd name="T33" fmla="*/ 2147483647 h 126"/>
                <a:gd name="T34" fmla="*/ 2147483647 w 160"/>
                <a:gd name="T35" fmla="*/ 2147483647 h 126"/>
                <a:gd name="T36" fmla="*/ 2147483647 w 160"/>
                <a:gd name="T37" fmla="*/ 2147483647 h 126"/>
                <a:gd name="T38" fmla="*/ 2147483647 w 160"/>
                <a:gd name="T39" fmla="*/ 2147483647 h 126"/>
                <a:gd name="T40" fmla="*/ 2147483647 w 160"/>
                <a:gd name="T41" fmla="*/ 2147483647 h 126"/>
                <a:gd name="T42" fmla="*/ 2147483647 w 160"/>
                <a:gd name="T43" fmla="*/ 2147483647 h 126"/>
                <a:gd name="T44" fmla="*/ 2147483647 w 160"/>
                <a:gd name="T45" fmla="*/ 2147483647 h 126"/>
                <a:gd name="T46" fmla="*/ 2147483647 w 160"/>
                <a:gd name="T47" fmla="*/ 2147483647 h 126"/>
                <a:gd name="T48" fmla="*/ 2147483647 w 160"/>
                <a:gd name="T49" fmla="*/ 2147483647 h 126"/>
                <a:gd name="T50" fmla="*/ 2147483647 w 160"/>
                <a:gd name="T51" fmla="*/ 2147483647 h 126"/>
                <a:gd name="T52" fmla="*/ 2147483647 w 160"/>
                <a:gd name="T53" fmla="*/ 2147483647 h 126"/>
                <a:gd name="T54" fmla="*/ 2147483647 w 160"/>
                <a:gd name="T55" fmla="*/ 2147483647 h 126"/>
                <a:gd name="T56" fmla="*/ 2147483647 w 160"/>
                <a:gd name="T57" fmla="*/ 2147483647 h 126"/>
                <a:gd name="T58" fmla="*/ 2147483647 w 160"/>
                <a:gd name="T59" fmla="*/ 2147483647 h 126"/>
                <a:gd name="T60" fmla="*/ 2147483647 w 160"/>
                <a:gd name="T61" fmla="*/ 2147483647 h 126"/>
                <a:gd name="T62" fmla="*/ 2147483647 w 160"/>
                <a:gd name="T63" fmla="*/ 2147483647 h 126"/>
                <a:gd name="T64" fmla="*/ 2147483647 w 160"/>
                <a:gd name="T65" fmla="*/ 2147483647 h 126"/>
                <a:gd name="T66" fmla="*/ 2147483647 w 160"/>
                <a:gd name="T67" fmla="*/ 2147483647 h 126"/>
                <a:gd name="T68" fmla="*/ 2147483647 w 160"/>
                <a:gd name="T69" fmla="*/ 2147483647 h 126"/>
                <a:gd name="T70" fmla="*/ 2147483647 w 160"/>
                <a:gd name="T71" fmla="*/ 2147483647 h 126"/>
                <a:gd name="T72" fmla="*/ 2147483647 w 160"/>
                <a:gd name="T73" fmla="*/ 2147483647 h 126"/>
                <a:gd name="T74" fmla="*/ 2147483647 w 160"/>
                <a:gd name="T75" fmla="*/ 2147483647 h 126"/>
                <a:gd name="T76" fmla="*/ 2147483647 w 160"/>
                <a:gd name="T77" fmla="*/ 2147483647 h 126"/>
                <a:gd name="T78" fmla="*/ 2147483647 w 160"/>
                <a:gd name="T79" fmla="*/ 2147483647 h 126"/>
                <a:gd name="T80" fmla="*/ 2147483647 w 160"/>
                <a:gd name="T81" fmla="*/ 2147483647 h 126"/>
                <a:gd name="T82" fmla="*/ 2147483647 w 160"/>
                <a:gd name="T83" fmla="*/ 2147483647 h 126"/>
                <a:gd name="T84" fmla="*/ 2147483647 w 160"/>
                <a:gd name="T85" fmla="*/ 2147483647 h 1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0"/>
                <a:gd name="T130" fmla="*/ 0 h 126"/>
                <a:gd name="T131" fmla="*/ 160 w 160"/>
                <a:gd name="T132" fmla="*/ 126 h 1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0" h="126">
                  <a:moveTo>
                    <a:pt x="118" y="32"/>
                  </a:moveTo>
                  <a:cubicBezTo>
                    <a:pt x="121" y="28"/>
                    <a:pt x="130" y="27"/>
                    <a:pt x="134" y="25"/>
                  </a:cubicBezTo>
                  <a:cubicBezTo>
                    <a:pt x="142" y="21"/>
                    <a:pt x="151" y="10"/>
                    <a:pt x="160" y="10"/>
                  </a:cubicBezTo>
                  <a:cubicBezTo>
                    <a:pt x="153" y="11"/>
                    <a:pt x="147" y="11"/>
                    <a:pt x="141" y="11"/>
                  </a:cubicBezTo>
                  <a:cubicBezTo>
                    <a:pt x="135" y="11"/>
                    <a:pt x="129" y="10"/>
                    <a:pt x="124" y="11"/>
                  </a:cubicBezTo>
                  <a:cubicBezTo>
                    <a:pt x="121" y="12"/>
                    <a:pt x="117" y="16"/>
                    <a:pt x="112" y="13"/>
                  </a:cubicBezTo>
                  <a:cubicBezTo>
                    <a:pt x="107" y="11"/>
                    <a:pt x="111" y="8"/>
                    <a:pt x="108" y="5"/>
                  </a:cubicBezTo>
                  <a:cubicBezTo>
                    <a:pt x="105" y="0"/>
                    <a:pt x="94" y="1"/>
                    <a:pt x="89" y="2"/>
                  </a:cubicBezTo>
                  <a:cubicBezTo>
                    <a:pt x="83" y="2"/>
                    <a:pt x="80" y="7"/>
                    <a:pt x="74" y="9"/>
                  </a:cubicBezTo>
                  <a:cubicBezTo>
                    <a:pt x="84" y="6"/>
                    <a:pt x="101" y="9"/>
                    <a:pt x="104" y="22"/>
                  </a:cubicBezTo>
                  <a:cubicBezTo>
                    <a:pt x="105" y="29"/>
                    <a:pt x="100" y="37"/>
                    <a:pt x="98" y="42"/>
                  </a:cubicBezTo>
                  <a:cubicBezTo>
                    <a:pt x="94" y="52"/>
                    <a:pt x="88" y="69"/>
                    <a:pt x="79" y="73"/>
                  </a:cubicBezTo>
                  <a:cubicBezTo>
                    <a:pt x="74" y="76"/>
                    <a:pt x="67" y="73"/>
                    <a:pt x="63" y="74"/>
                  </a:cubicBezTo>
                  <a:cubicBezTo>
                    <a:pt x="57" y="75"/>
                    <a:pt x="52" y="77"/>
                    <a:pt x="47" y="78"/>
                  </a:cubicBezTo>
                  <a:cubicBezTo>
                    <a:pt x="39" y="79"/>
                    <a:pt x="33" y="79"/>
                    <a:pt x="26" y="77"/>
                  </a:cubicBezTo>
                  <a:cubicBezTo>
                    <a:pt x="26" y="90"/>
                    <a:pt x="12" y="95"/>
                    <a:pt x="5" y="106"/>
                  </a:cubicBezTo>
                  <a:cubicBezTo>
                    <a:pt x="4" y="110"/>
                    <a:pt x="1" y="112"/>
                    <a:pt x="0" y="116"/>
                  </a:cubicBezTo>
                  <a:cubicBezTo>
                    <a:pt x="0" y="119"/>
                    <a:pt x="1" y="122"/>
                    <a:pt x="1" y="126"/>
                  </a:cubicBezTo>
                  <a:cubicBezTo>
                    <a:pt x="8" y="119"/>
                    <a:pt x="14" y="110"/>
                    <a:pt x="21" y="103"/>
                  </a:cubicBezTo>
                  <a:cubicBezTo>
                    <a:pt x="23" y="101"/>
                    <a:pt x="29" y="97"/>
                    <a:pt x="31" y="97"/>
                  </a:cubicBezTo>
                  <a:cubicBezTo>
                    <a:pt x="36" y="98"/>
                    <a:pt x="36" y="110"/>
                    <a:pt x="43" y="109"/>
                  </a:cubicBezTo>
                  <a:cubicBezTo>
                    <a:pt x="43" y="104"/>
                    <a:pt x="40" y="103"/>
                    <a:pt x="45" y="100"/>
                  </a:cubicBezTo>
                  <a:cubicBezTo>
                    <a:pt x="46" y="99"/>
                    <a:pt x="48" y="101"/>
                    <a:pt x="49" y="99"/>
                  </a:cubicBezTo>
                  <a:cubicBezTo>
                    <a:pt x="51" y="98"/>
                    <a:pt x="49" y="95"/>
                    <a:pt x="50" y="93"/>
                  </a:cubicBezTo>
                  <a:cubicBezTo>
                    <a:pt x="51" y="92"/>
                    <a:pt x="56" y="92"/>
                    <a:pt x="59" y="94"/>
                  </a:cubicBezTo>
                  <a:cubicBezTo>
                    <a:pt x="63" y="96"/>
                    <a:pt x="61" y="104"/>
                    <a:pt x="67" y="104"/>
                  </a:cubicBezTo>
                  <a:cubicBezTo>
                    <a:pt x="66" y="99"/>
                    <a:pt x="64" y="94"/>
                    <a:pt x="64" y="89"/>
                  </a:cubicBezTo>
                  <a:cubicBezTo>
                    <a:pt x="68" y="89"/>
                    <a:pt x="72" y="94"/>
                    <a:pt x="77" y="94"/>
                  </a:cubicBezTo>
                  <a:cubicBezTo>
                    <a:pt x="76" y="88"/>
                    <a:pt x="79" y="87"/>
                    <a:pt x="84" y="89"/>
                  </a:cubicBezTo>
                  <a:cubicBezTo>
                    <a:pt x="86" y="90"/>
                    <a:pt x="90" y="92"/>
                    <a:pt x="91" y="94"/>
                  </a:cubicBezTo>
                  <a:cubicBezTo>
                    <a:pt x="92" y="96"/>
                    <a:pt x="91" y="98"/>
                    <a:pt x="92" y="100"/>
                  </a:cubicBezTo>
                  <a:cubicBezTo>
                    <a:pt x="95" y="106"/>
                    <a:pt x="105" y="106"/>
                    <a:pt x="111" y="109"/>
                  </a:cubicBezTo>
                  <a:cubicBezTo>
                    <a:pt x="116" y="111"/>
                    <a:pt x="121" y="114"/>
                    <a:pt x="126" y="117"/>
                  </a:cubicBezTo>
                  <a:cubicBezTo>
                    <a:pt x="123" y="109"/>
                    <a:pt x="117" y="104"/>
                    <a:pt x="112" y="98"/>
                  </a:cubicBezTo>
                  <a:cubicBezTo>
                    <a:pt x="110" y="96"/>
                    <a:pt x="105" y="93"/>
                    <a:pt x="105" y="90"/>
                  </a:cubicBezTo>
                  <a:cubicBezTo>
                    <a:pt x="105" y="86"/>
                    <a:pt x="107" y="88"/>
                    <a:pt x="109" y="86"/>
                  </a:cubicBezTo>
                  <a:cubicBezTo>
                    <a:pt x="111" y="83"/>
                    <a:pt x="112" y="84"/>
                    <a:pt x="110" y="80"/>
                  </a:cubicBezTo>
                  <a:cubicBezTo>
                    <a:pt x="108" y="76"/>
                    <a:pt x="102" y="72"/>
                    <a:pt x="102" y="68"/>
                  </a:cubicBezTo>
                  <a:cubicBezTo>
                    <a:pt x="102" y="62"/>
                    <a:pt x="115" y="66"/>
                    <a:pt x="115" y="57"/>
                  </a:cubicBezTo>
                  <a:cubicBezTo>
                    <a:pt x="115" y="52"/>
                    <a:pt x="109" y="49"/>
                    <a:pt x="113" y="44"/>
                  </a:cubicBezTo>
                  <a:cubicBezTo>
                    <a:pt x="114" y="42"/>
                    <a:pt x="119" y="41"/>
                    <a:pt x="119" y="39"/>
                  </a:cubicBezTo>
                  <a:cubicBezTo>
                    <a:pt x="120" y="37"/>
                    <a:pt x="118" y="36"/>
                    <a:pt x="117" y="34"/>
                  </a:cubicBezTo>
                  <a:cubicBezTo>
                    <a:pt x="117" y="33"/>
                    <a:pt x="118" y="32"/>
                    <a:pt x="118" y="3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4" name="Freeform 6200"/>
            <p:cNvSpPr>
              <a:spLocks noChangeArrowheads="1"/>
            </p:cNvSpPr>
            <p:nvPr/>
          </p:nvSpPr>
          <p:spPr bwMode="auto">
            <a:xfrm>
              <a:off x="473075" y="287338"/>
              <a:ext cx="96838" cy="117475"/>
            </a:xfrm>
            <a:custGeom>
              <a:avLst/>
              <a:gdLst>
                <a:gd name="T0" fmla="*/ 2147483647 w 74"/>
                <a:gd name="T1" fmla="*/ 2147483647 h 91"/>
                <a:gd name="T2" fmla="*/ 2147483647 w 74"/>
                <a:gd name="T3" fmla="*/ 2147483647 h 91"/>
                <a:gd name="T4" fmla="*/ 2147483647 w 74"/>
                <a:gd name="T5" fmla="*/ 2147483647 h 91"/>
                <a:gd name="T6" fmla="*/ 2147483647 w 74"/>
                <a:gd name="T7" fmla="*/ 2147483647 h 91"/>
                <a:gd name="T8" fmla="*/ 2147483647 w 74"/>
                <a:gd name="T9" fmla="*/ 2147483647 h 91"/>
                <a:gd name="T10" fmla="*/ 2147483647 w 74"/>
                <a:gd name="T11" fmla="*/ 2147483647 h 91"/>
                <a:gd name="T12" fmla="*/ 2147483647 w 74"/>
                <a:gd name="T13" fmla="*/ 2147483647 h 91"/>
                <a:gd name="T14" fmla="*/ 2147483647 w 74"/>
                <a:gd name="T15" fmla="*/ 2147483647 h 91"/>
                <a:gd name="T16" fmla="*/ 2147483647 w 74"/>
                <a:gd name="T17" fmla="*/ 2147483647 h 91"/>
                <a:gd name="T18" fmla="*/ 2147483647 w 74"/>
                <a:gd name="T19" fmla="*/ 2147483647 h 91"/>
                <a:gd name="T20" fmla="*/ 2147483647 w 74"/>
                <a:gd name="T21" fmla="*/ 2147483647 h 91"/>
                <a:gd name="T22" fmla="*/ 2147483647 w 74"/>
                <a:gd name="T23" fmla="*/ 2147483647 h 91"/>
                <a:gd name="T24" fmla="*/ 2147483647 w 74"/>
                <a:gd name="T25" fmla="*/ 2147483647 h 91"/>
                <a:gd name="T26" fmla="*/ 2147483647 w 74"/>
                <a:gd name="T27" fmla="*/ 2147483647 h 91"/>
                <a:gd name="T28" fmla="*/ 2147483647 w 74"/>
                <a:gd name="T29" fmla="*/ 2147483647 h 91"/>
                <a:gd name="T30" fmla="*/ 2147483647 w 74"/>
                <a:gd name="T31" fmla="*/ 2147483647 h 91"/>
                <a:gd name="T32" fmla="*/ 2147483647 w 74"/>
                <a:gd name="T33" fmla="*/ 2147483647 h 91"/>
                <a:gd name="T34" fmla="*/ 2147483647 w 74"/>
                <a:gd name="T35" fmla="*/ 2147483647 h 91"/>
                <a:gd name="T36" fmla="*/ 2147483647 w 74"/>
                <a:gd name="T37" fmla="*/ 2147483647 h 91"/>
                <a:gd name="T38" fmla="*/ 2147483647 w 74"/>
                <a:gd name="T39" fmla="*/ 2147483647 h 91"/>
                <a:gd name="T40" fmla="*/ 2147483647 w 74"/>
                <a:gd name="T41" fmla="*/ 2147483647 h 91"/>
                <a:gd name="T42" fmla="*/ 2147483647 w 74"/>
                <a:gd name="T43" fmla="*/ 0 h 91"/>
                <a:gd name="T44" fmla="*/ 2147483647 w 74"/>
                <a:gd name="T45" fmla="*/ 2147483647 h 91"/>
                <a:gd name="T46" fmla="*/ 2147483647 w 74"/>
                <a:gd name="T47" fmla="*/ 2147483647 h 91"/>
                <a:gd name="T48" fmla="*/ 2147483647 w 74"/>
                <a:gd name="T49" fmla="*/ 2147483647 h 91"/>
                <a:gd name="T50" fmla="*/ 2147483647 w 74"/>
                <a:gd name="T51" fmla="*/ 2147483647 h 91"/>
                <a:gd name="T52" fmla="*/ 2147483647 w 74"/>
                <a:gd name="T53" fmla="*/ 2147483647 h 91"/>
                <a:gd name="T54" fmla="*/ 2147483647 w 74"/>
                <a:gd name="T55" fmla="*/ 2147483647 h 9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4"/>
                <a:gd name="T85" fmla="*/ 0 h 91"/>
                <a:gd name="T86" fmla="*/ 74 w 74"/>
                <a:gd name="T87" fmla="*/ 91 h 9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4" h="91">
                  <a:moveTo>
                    <a:pt x="36" y="37"/>
                  </a:moveTo>
                  <a:cubicBezTo>
                    <a:pt x="29" y="46"/>
                    <a:pt x="29" y="56"/>
                    <a:pt x="29" y="66"/>
                  </a:cubicBezTo>
                  <a:cubicBezTo>
                    <a:pt x="28" y="76"/>
                    <a:pt x="31" y="83"/>
                    <a:pt x="37" y="91"/>
                  </a:cubicBezTo>
                  <a:cubicBezTo>
                    <a:pt x="34" y="88"/>
                    <a:pt x="31" y="86"/>
                    <a:pt x="28" y="83"/>
                  </a:cubicBezTo>
                  <a:cubicBezTo>
                    <a:pt x="25" y="80"/>
                    <a:pt x="24" y="75"/>
                    <a:pt x="19" y="74"/>
                  </a:cubicBezTo>
                  <a:cubicBezTo>
                    <a:pt x="16" y="73"/>
                    <a:pt x="13" y="73"/>
                    <a:pt x="10" y="73"/>
                  </a:cubicBezTo>
                  <a:cubicBezTo>
                    <a:pt x="8" y="73"/>
                    <a:pt x="3" y="74"/>
                    <a:pt x="2" y="72"/>
                  </a:cubicBezTo>
                  <a:cubicBezTo>
                    <a:pt x="0" y="68"/>
                    <a:pt x="15" y="71"/>
                    <a:pt x="17" y="68"/>
                  </a:cubicBezTo>
                  <a:cubicBezTo>
                    <a:pt x="19" y="65"/>
                    <a:pt x="15" y="64"/>
                    <a:pt x="16" y="62"/>
                  </a:cubicBezTo>
                  <a:cubicBezTo>
                    <a:pt x="16" y="60"/>
                    <a:pt x="20" y="60"/>
                    <a:pt x="22" y="60"/>
                  </a:cubicBezTo>
                  <a:cubicBezTo>
                    <a:pt x="22" y="58"/>
                    <a:pt x="20" y="56"/>
                    <a:pt x="21" y="55"/>
                  </a:cubicBezTo>
                  <a:cubicBezTo>
                    <a:pt x="22" y="52"/>
                    <a:pt x="23" y="54"/>
                    <a:pt x="23" y="51"/>
                  </a:cubicBezTo>
                  <a:cubicBezTo>
                    <a:pt x="23" y="49"/>
                    <a:pt x="21" y="47"/>
                    <a:pt x="20" y="45"/>
                  </a:cubicBezTo>
                  <a:cubicBezTo>
                    <a:pt x="19" y="42"/>
                    <a:pt x="19" y="38"/>
                    <a:pt x="19" y="35"/>
                  </a:cubicBezTo>
                  <a:cubicBezTo>
                    <a:pt x="19" y="34"/>
                    <a:pt x="17" y="26"/>
                    <a:pt x="17" y="25"/>
                  </a:cubicBezTo>
                  <a:cubicBezTo>
                    <a:pt x="19" y="24"/>
                    <a:pt x="23" y="28"/>
                    <a:pt x="24" y="29"/>
                  </a:cubicBezTo>
                  <a:cubicBezTo>
                    <a:pt x="26" y="29"/>
                    <a:pt x="26" y="30"/>
                    <a:pt x="28" y="29"/>
                  </a:cubicBezTo>
                  <a:cubicBezTo>
                    <a:pt x="28" y="29"/>
                    <a:pt x="29" y="28"/>
                    <a:pt x="30" y="28"/>
                  </a:cubicBezTo>
                  <a:cubicBezTo>
                    <a:pt x="31" y="28"/>
                    <a:pt x="32" y="28"/>
                    <a:pt x="34" y="27"/>
                  </a:cubicBezTo>
                  <a:cubicBezTo>
                    <a:pt x="34" y="26"/>
                    <a:pt x="34" y="24"/>
                    <a:pt x="35" y="23"/>
                  </a:cubicBezTo>
                  <a:cubicBezTo>
                    <a:pt x="37" y="22"/>
                    <a:pt x="38" y="23"/>
                    <a:pt x="39" y="23"/>
                  </a:cubicBezTo>
                  <a:cubicBezTo>
                    <a:pt x="45" y="19"/>
                    <a:pt x="42" y="5"/>
                    <a:pt x="45" y="0"/>
                  </a:cubicBezTo>
                  <a:cubicBezTo>
                    <a:pt x="48" y="3"/>
                    <a:pt x="47" y="9"/>
                    <a:pt x="51" y="11"/>
                  </a:cubicBezTo>
                  <a:cubicBezTo>
                    <a:pt x="51" y="9"/>
                    <a:pt x="52" y="7"/>
                    <a:pt x="53" y="6"/>
                  </a:cubicBezTo>
                  <a:cubicBezTo>
                    <a:pt x="56" y="11"/>
                    <a:pt x="57" y="12"/>
                    <a:pt x="62" y="11"/>
                  </a:cubicBezTo>
                  <a:cubicBezTo>
                    <a:pt x="63" y="11"/>
                    <a:pt x="65" y="12"/>
                    <a:pt x="67" y="11"/>
                  </a:cubicBezTo>
                  <a:cubicBezTo>
                    <a:pt x="69" y="10"/>
                    <a:pt x="72" y="9"/>
                    <a:pt x="74" y="8"/>
                  </a:cubicBezTo>
                  <a:cubicBezTo>
                    <a:pt x="61" y="18"/>
                    <a:pt x="46" y="24"/>
                    <a:pt x="36" y="3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5" name="Freeform 6201"/>
            <p:cNvSpPr>
              <a:spLocks noChangeArrowheads="1"/>
            </p:cNvSpPr>
            <p:nvPr/>
          </p:nvSpPr>
          <p:spPr bwMode="auto">
            <a:xfrm>
              <a:off x="592138" y="417513"/>
              <a:ext cx="77788" cy="49213"/>
            </a:xfrm>
            <a:custGeom>
              <a:avLst/>
              <a:gdLst>
                <a:gd name="T0" fmla="*/ 2147483647 w 59"/>
                <a:gd name="T1" fmla="*/ 2147483647 h 38"/>
                <a:gd name="T2" fmla="*/ 2147483647 w 59"/>
                <a:gd name="T3" fmla="*/ 2147483647 h 38"/>
                <a:gd name="T4" fmla="*/ 2147483647 w 59"/>
                <a:gd name="T5" fmla="*/ 2147483647 h 38"/>
                <a:gd name="T6" fmla="*/ 0 w 59"/>
                <a:gd name="T7" fmla="*/ 2147483647 h 38"/>
                <a:gd name="T8" fmla="*/ 2147483647 w 59"/>
                <a:gd name="T9" fmla="*/ 2147483647 h 38"/>
                <a:gd name="T10" fmla="*/ 2147483647 w 59"/>
                <a:gd name="T11" fmla="*/ 2147483647 h 38"/>
                <a:gd name="T12" fmla="*/ 2147483647 w 59"/>
                <a:gd name="T13" fmla="*/ 0 h 38"/>
                <a:gd name="T14" fmla="*/ 2147483647 w 59"/>
                <a:gd name="T15" fmla="*/ 214748364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9"/>
                <a:gd name="T25" fmla="*/ 0 h 38"/>
                <a:gd name="T26" fmla="*/ 59 w 59"/>
                <a:gd name="T27" fmla="*/ 38 h 3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9" h="38">
                  <a:moveTo>
                    <a:pt x="50" y="24"/>
                  </a:moveTo>
                  <a:cubicBezTo>
                    <a:pt x="42" y="30"/>
                    <a:pt x="34" y="35"/>
                    <a:pt x="26" y="37"/>
                  </a:cubicBezTo>
                  <a:cubicBezTo>
                    <a:pt x="21" y="38"/>
                    <a:pt x="16" y="38"/>
                    <a:pt x="12" y="37"/>
                  </a:cubicBezTo>
                  <a:cubicBezTo>
                    <a:pt x="10" y="37"/>
                    <a:pt x="2" y="33"/>
                    <a:pt x="0" y="34"/>
                  </a:cubicBezTo>
                  <a:cubicBezTo>
                    <a:pt x="3" y="32"/>
                    <a:pt x="9" y="33"/>
                    <a:pt x="13" y="31"/>
                  </a:cubicBezTo>
                  <a:cubicBezTo>
                    <a:pt x="18" y="29"/>
                    <a:pt x="22" y="27"/>
                    <a:pt x="27" y="25"/>
                  </a:cubicBezTo>
                  <a:cubicBezTo>
                    <a:pt x="41" y="18"/>
                    <a:pt x="51" y="16"/>
                    <a:pt x="56" y="0"/>
                  </a:cubicBezTo>
                  <a:cubicBezTo>
                    <a:pt x="59" y="9"/>
                    <a:pt x="58" y="18"/>
                    <a:pt x="50" y="2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6" name="Freeform 6202"/>
            <p:cNvSpPr>
              <a:spLocks noChangeArrowheads="1"/>
            </p:cNvSpPr>
            <p:nvPr/>
          </p:nvSpPr>
          <p:spPr bwMode="auto">
            <a:xfrm>
              <a:off x="546100" y="265113"/>
              <a:ext cx="96838" cy="185738"/>
            </a:xfrm>
            <a:custGeom>
              <a:avLst/>
              <a:gdLst>
                <a:gd name="T0" fmla="*/ 2147483647 w 75"/>
                <a:gd name="T1" fmla="*/ 2147483647 h 144"/>
                <a:gd name="T2" fmla="*/ 2147483647 w 75"/>
                <a:gd name="T3" fmla="*/ 2147483647 h 144"/>
                <a:gd name="T4" fmla="*/ 2147483647 w 75"/>
                <a:gd name="T5" fmla="*/ 2147483647 h 144"/>
                <a:gd name="T6" fmla="*/ 2147483647 w 75"/>
                <a:gd name="T7" fmla="*/ 2147483647 h 144"/>
                <a:gd name="T8" fmla="*/ 2147483647 w 75"/>
                <a:gd name="T9" fmla="*/ 2147483647 h 144"/>
                <a:gd name="T10" fmla="*/ 2147483647 w 75"/>
                <a:gd name="T11" fmla="*/ 2147483647 h 144"/>
                <a:gd name="T12" fmla="*/ 2147483647 w 75"/>
                <a:gd name="T13" fmla="*/ 2147483647 h 144"/>
                <a:gd name="T14" fmla="*/ 2147483647 w 75"/>
                <a:gd name="T15" fmla="*/ 2147483647 h 144"/>
                <a:gd name="T16" fmla="*/ 2147483647 w 75"/>
                <a:gd name="T17" fmla="*/ 2147483647 h 144"/>
                <a:gd name="T18" fmla="*/ 2147483647 w 75"/>
                <a:gd name="T19" fmla="*/ 2147483647 h 144"/>
                <a:gd name="T20" fmla="*/ 2147483647 w 75"/>
                <a:gd name="T21" fmla="*/ 2147483647 h 144"/>
                <a:gd name="T22" fmla="*/ 2147483647 w 75"/>
                <a:gd name="T23" fmla="*/ 2147483647 h 144"/>
                <a:gd name="T24" fmla="*/ 2147483647 w 75"/>
                <a:gd name="T25" fmla="*/ 2147483647 h 144"/>
                <a:gd name="T26" fmla="*/ 2147483647 w 75"/>
                <a:gd name="T27" fmla="*/ 2147483647 h 144"/>
                <a:gd name="T28" fmla="*/ 2147483647 w 75"/>
                <a:gd name="T29" fmla="*/ 2147483647 h 144"/>
                <a:gd name="T30" fmla="*/ 2147483647 w 75"/>
                <a:gd name="T31" fmla="*/ 2147483647 h 144"/>
                <a:gd name="T32" fmla="*/ 2147483647 w 75"/>
                <a:gd name="T33" fmla="*/ 2147483647 h 144"/>
                <a:gd name="T34" fmla="*/ 2147483647 w 75"/>
                <a:gd name="T35" fmla="*/ 2147483647 h 144"/>
                <a:gd name="T36" fmla="*/ 2147483647 w 75"/>
                <a:gd name="T37" fmla="*/ 2147483647 h 144"/>
                <a:gd name="T38" fmla="*/ 2147483647 w 75"/>
                <a:gd name="T39" fmla="*/ 2147483647 h 144"/>
                <a:gd name="T40" fmla="*/ 2147483647 w 75"/>
                <a:gd name="T41" fmla="*/ 2147483647 h 144"/>
                <a:gd name="T42" fmla="*/ 2147483647 w 75"/>
                <a:gd name="T43" fmla="*/ 2147483647 h 144"/>
                <a:gd name="T44" fmla="*/ 2147483647 w 75"/>
                <a:gd name="T45" fmla="*/ 2147483647 h 144"/>
                <a:gd name="T46" fmla="*/ 2147483647 w 75"/>
                <a:gd name="T47" fmla="*/ 2147483647 h 144"/>
                <a:gd name="T48" fmla="*/ 2147483647 w 75"/>
                <a:gd name="T49" fmla="*/ 2147483647 h 144"/>
                <a:gd name="T50" fmla="*/ 2147483647 w 75"/>
                <a:gd name="T51" fmla="*/ 2147483647 h 144"/>
                <a:gd name="T52" fmla="*/ 2147483647 w 75"/>
                <a:gd name="T53" fmla="*/ 2147483647 h 144"/>
                <a:gd name="T54" fmla="*/ 2147483647 w 75"/>
                <a:gd name="T55" fmla="*/ 2147483647 h 144"/>
                <a:gd name="T56" fmla="*/ 2147483647 w 75"/>
                <a:gd name="T57" fmla="*/ 2147483647 h 14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5"/>
                <a:gd name="T88" fmla="*/ 0 h 144"/>
                <a:gd name="T89" fmla="*/ 75 w 75"/>
                <a:gd name="T90" fmla="*/ 144 h 14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5" h="144">
                  <a:moveTo>
                    <a:pt x="54" y="85"/>
                  </a:moveTo>
                  <a:cubicBezTo>
                    <a:pt x="52" y="76"/>
                    <a:pt x="49" y="56"/>
                    <a:pt x="39" y="52"/>
                  </a:cubicBezTo>
                  <a:cubicBezTo>
                    <a:pt x="30" y="48"/>
                    <a:pt x="19" y="59"/>
                    <a:pt x="12" y="64"/>
                  </a:cubicBezTo>
                  <a:cubicBezTo>
                    <a:pt x="11" y="65"/>
                    <a:pt x="5" y="73"/>
                    <a:pt x="3" y="70"/>
                  </a:cubicBezTo>
                  <a:cubicBezTo>
                    <a:pt x="0" y="68"/>
                    <a:pt x="4" y="65"/>
                    <a:pt x="6" y="64"/>
                  </a:cubicBezTo>
                  <a:cubicBezTo>
                    <a:pt x="9" y="62"/>
                    <a:pt x="11" y="61"/>
                    <a:pt x="12" y="57"/>
                  </a:cubicBezTo>
                  <a:cubicBezTo>
                    <a:pt x="12" y="55"/>
                    <a:pt x="12" y="50"/>
                    <a:pt x="14" y="48"/>
                  </a:cubicBezTo>
                  <a:cubicBezTo>
                    <a:pt x="16" y="45"/>
                    <a:pt x="19" y="47"/>
                    <a:pt x="21" y="48"/>
                  </a:cubicBezTo>
                  <a:cubicBezTo>
                    <a:pt x="24" y="43"/>
                    <a:pt x="24" y="38"/>
                    <a:pt x="26" y="34"/>
                  </a:cubicBezTo>
                  <a:cubicBezTo>
                    <a:pt x="28" y="30"/>
                    <a:pt x="31" y="22"/>
                    <a:pt x="34" y="19"/>
                  </a:cubicBezTo>
                  <a:cubicBezTo>
                    <a:pt x="34" y="21"/>
                    <a:pt x="34" y="23"/>
                    <a:pt x="35" y="25"/>
                  </a:cubicBezTo>
                  <a:cubicBezTo>
                    <a:pt x="38" y="25"/>
                    <a:pt x="42" y="13"/>
                    <a:pt x="44" y="10"/>
                  </a:cubicBezTo>
                  <a:cubicBezTo>
                    <a:pt x="46" y="8"/>
                    <a:pt x="50" y="0"/>
                    <a:pt x="51" y="6"/>
                  </a:cubicBezTo>
                  <a:cubicBezTo>
                    <a:pt x="53" y="11"/>
                    <a:pt x="46" y="20"/>
                    <a:pt x="44" y="25"/>
                  </a:cubicBezTo>
                  <a:cubicBezTo>
                    <a:pt x="43" y="29"/>
                    <a:pt x="41" y="36"/>
                    <a:pt x="45" y="38"/>
                  </a:cubicBezTo>
                  <a:cubicBezTo>
                    <a:pt x="49" y="40"/>
                    <a:pt x="52" y="41"/>
                    <a:pt x="51" y="46"/>
                  </a:cubicBezTo>
                  <a:cubicBezTo>
                    <a:pt x="51" y="47"/>
                    <a:pt x="48" y="50"/>
                    <a:pt x="49" y="51"/>
                  </a:cubicBezTo>
                  <a:cubicBezTo>
                    <a:pt x="50" y="52"/>
                    <a:pt x="53" y="52"/>
                    <a:pt x="55" y="52"/>
                  </a:cubicBezTo>
                  <a:cubicBezTo>
                    <a:pt x="59" y="54"/>
                    <a:pt x="57" y="56"/>
                    <a:pt x="57" y="60"/>
                  </a:cubicBezTo>
                  <a:cubicBezTo>
                    <a:pt x="57" y="64"/>
                    <a:pt x="60" y="67"/>
                    <a:pt x="62" y="71"/>
                  </a:cubicBezTo>
                  <a:cubicBezTo>
                    <a:pt x="64" y="75"/>
                    <a:pt x="65" y="79"/>
                    <a:pt x="65" y="83"/>
                  </a:cubicBezTo>
                  <a:cubicBezTo>
                    <a:pt x="65" y="91"/>
                    <a:pt x="66" y="94"/>
                    <a:pt x="75" y="94"/>
                  </a:cubicBezTo>
                  <a:cubicBezTo>
                    <a:pt x="73" y="95"/>
                    <a:pt x="59" y="106"/>
                    <a:pt x="67" y="107"/>
                  </a:cubicBezTo>
                  <a:cubicBezTo>
                    <a:pt x="68" y="112"/>
                    <a:pt x="59" y="115"/>
                    <a:pt x="57" y="119"/>
                  </a:cubicBezTo>
                  <a:cubicBezTo>
                    <a:pt x="57" y="122"/>
                    <a:pt x="57" y="124"/>
                    <a:pt x="56" y="126"/>
                  </a:cubicBezTo>
                  <a:cubicBezTo>
                    <a:pt x="54" y="130"/>
                    <a:pt x="52" y="132"/>
                    <a:pt x="49" y="135"/>
                  </a:cubicBezTo>
                  <a:cubicBezTo>
                    <a:pt x="47" y="138"/>
                    <a:pt x="44" y="141"/>
                    <a:pt x="43" y="144"/>
                  </a:cubicBezTo>
                  <a:cubicBezTo>
                    <a:pt x="45" y="133"/>
                    <a:pt x="49" y="123"/>
                    <a:pt x="53" y="113"/>
                  </a:cubicBezTo>
                  <a:cubicBezTo>
                    <a:pt x="57" y="101"/>
                    <a:pt x="58" y="98"/>
                    <a:pt x="54" y="8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7" name="Freeform 6203"/>
            <p:cNvSpPr>
              <a:spLocks noChangeArrowheads="1"/>
            </p:cNvSpPr>
            <p:nvPr/>
          </p:nvSpPr>
          <p:spPr bwMode="auto">
            <a:xfrm>
              <a:off x="390525" y="406400"/>
              <a:ext cx="201613" cy="180975"/>
            </a:xfrm>
            <a:custGeom>
              <a:avLst/>
              <a:gdLst>
                <a:gd name="T0" fmla="*/ 2147483647 w 156"/>
                <a:gd name="T1" fmla="*/ 2147483647 h 140"/>
                <a:gd name="T2" fmla="*/ 2147483647 w 156"/>
                <a:gd name="T3" fmla="*/ 2147483647 h 140"/>
                <a:gd name="T4" fmla="*/ 2147483647 w 156"/>
                <a:gd name="T5" fmla="*/ 2147483647 h 140"/>
                <a:gd name="T6" fmla="*/ 2147483647 w 156"/>
                <a:gd name="T7" fmla="*/ 2147483647 h 140"/>
                <a:gd name="T8" fmla="*/ 2147483647 w 156"/>
                <a:gd name="T9" fmla="*/ 2147483647 h 140"/>
                <a:gd name="T10" fmla="*/ 2147483647 w 156"/>
                <a:gd name="T11" fmla="*/ 2147483647 h 140"/>
                <a:gd name="T12" fmla="*/ 2147483647 w 156"/>
                <a:gd name="T13" fmla="*/ 2147483647 h 140"/>
                <a:gd name="T14" fmla="*/ 2147483647 w 156"/>
                <a:gd name="T15" fmla="*/ 2147483647 h 140"/>
                <a:gd name="T16" fmla="*/ 2147483647 w 156"/>
                <a:gd name="T17" fmla="*/ 2147483647 h 140"/>
                <a:gd name="T18" fmla="*/ 2147483647 w 156"/>
                <a:gd name="T19" fmla="*/ 2147483647 h 140"/>
                <a:gd name="T20" fmla="*/ 2147483647 w 156"/>
                <a:gd name="T21" fmla="*/ 2147483647 h 140"/>
                <a:gd name="T22" fmla="*/ 2147483647 w 156"/>
                <a:gd name="T23" fmla="*/ 2147483647 h 140"/>
                <a:gd name="T24" fmla="*/ 2147483647 w 156"/>
                <a:gd name="T25" fmla="*/ 2147483647 h 140"/>
                <a:gd name="T26" fmla="*/ 2147483647 w 156"/>
                <a:gd name="T27" fmla="*/ 2147483647 h 140"/>
                <a:gd name="T28" fmla="*/ 0 w 156"/>
                <a:gd name="T29" fmla="*/ 2147483647 h 140"/>
                <a:gd name="T30" fmla="*/ 2147483647 w 156"/>
                <a:gd name="T31" fmla="*/ 2147483647 h 140"/>
                <a:gd name="T32" fmla="*/ 2147483647 w 156"/>
                <a:gd name="T33" fmla="*/ 2147483647 h 140"/>
                <a:gd name="T34" fmla="*/ 2147483647 w 156"/>
                <a:gd name="T35" fmla="*/ 2147483647 h 140"/>
                <a:gd name="T36" fmla="*/ 2147483647 w 156"/>
                <a:gd name="T37" fmla="*/ 2147483647 h 140"/>
                <a:gd name="T38" fmla="*/ 2147483647 w 156"/>
                <a:gd name="T39" fmla="*/ 2147483647 h 140"/>
                <a:gd name="T40" fmla="*/ 2147483647 w 156"/>
                <a:gd name="T41" fmla="*/ 2147483647 h 140"/>
                <a:gd name="T42" fmla="*/ 2147483647 w 156"/>
                <a:gd name="T43" fmla="*/ 2147483647 h 140"/>
                <a:gd name="T44" fmla="*/ 2147483647 w 156"/>
                <a:gd name="T45" fmla="*/ 2147483647 h 140"/>
                <a:gd name="T46" fmla="*/ 2147483647 w 156"/>
                <a:gd name="T47" fmla="*/ 2147483647 h 140"/>
                <a:gd name="T48" fmla="*/ 2147483647 w 156"/>
                <a:gd name="T49" fmla="*/ 2147483647 h 140"/>
                <a:gd name="T50" fmla="*/ 2147483647 w 156"/>
                <a:gd name="T51" fmla="*/ 2147483647 h 140"/>
                <a:gd name="T52" fmla="*/ 2147483647 w 156"/>
                <a:gd name="T53" fmla="*/ 2147483647 h 140"/>
                <a:gd name="T54" fmla="*/ 2147483647 w 156"/>
                <a:gd name="T55" fmla="*/ 2147483647 h 140"/>
                <a:gd name="T56" fmla="*/ 2147483647 w 156"/>
                <a:gd name="T57" fmla="*/ 2147483647 h 140"/>
                <a:gd name="T58" fmla="*/ 2147483647 w 156"/>
                <a:gd name="T59" fmla="*/ 2147483647 h 140"/>
                <a:gd name="T60" fmla="*/ 2147483647 w 156"/>
                <a:gd name="T61" fmla="*/ 2147483647 h 140"/>
                <a:gd name="T62" fmla="*/ 2147483647 w 156"/>
                <a:gd name="T63" fmla="*/ 2147483647 h 140"/>
                <a:gd name="T64" fmla="*/ 2147483647 w 156"/>
                <a:gd name="T65" fmla="*/ 2147483647 h 1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6"/>
                <a:gd name="T100" fmla="*/ 0 h 140"/>
                <a:gd name="T101" fmla="*/ 156 w 156"/>
                <a:gd name="T102" fmla="*/ 140 h 1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6" h="140">
                  <a:moveTo>
                    <a:pt x="77" y="69"/>
                  </a:moveTo>
                  <a:cubicBezTo>
                    <a:pt x="68" y="60"/>
                    <a:pt x="61" y="49"/>
                    <a:pt x="58" y="36"/>
                  </a:cubicBezTo>
                  <a:cubicBezTo>
                    <a:pt x="57" y="31"/>
                    <a:pt x="57" y="25"/>
                    <a:pt x="57" y="19"/>
                  </a:cubicBezTo>
                  <a:cubicBezTo>
                    <a:pt x="57" y="15"/>
                    <a:pt x="59" y="7"/>
                    <a:pt x="55" y="4"/>
                  </a:cubicBezTo>
                  <a:cubicBezTo>
                    <a:pt x="51" y="0"/>
                    <a:pt x="51" y="6"/>
                    <a:pt x="50" y="9"/>
                  </a:cubicBezTo>
                  <a:cubicBezTo>
                    <a:pt x="48" y="15"/>
                    <a:pt x="43" y="17"/>
                    <a:pt x="40" y="22"/>
                  </a:cubicBezTo>
                  <a:cubicBezTo>
                    <a:pt x="40" y="24"/>
                    <a:pt x="37" y="26"/>
                    <a:pt x="38" y="28"/>
                  </a:cubicBezTo>
                  <a:cubicBezTo>
                    <a:pt x="39" y="29"/>
                    <a:pt x="42" y="31"/>
                    <a:pt x="43" y="30"/>
                  </a:cubicBezTo>
                  <a:cubicBezTo>
                    <a:pt x="39" y="34"/>
                    <a:pt x="24" y="44"/>
                    <a:pt x="36" y="49"/>
                  </a:cubicBezTo>
                  <a:cubicBezTo>
                    <a:pt x="33" y="51"/>
                    <a:pt x="28" y="52"/>
                    <a:pt x="29" y="56"/>
                  </a:cubicBezTo>
                  <a:cubicBezTo>
                    <a:pt x="29" y="58"/>
                    <a:pt x="34" y="59"/>
                    <a:pt x="34" y="61"/>
                  </a:cubicBezTo>
                  <a:cubicBezTo>
                    <a:pt x="35" y="65"/>
                    <a:pt x="24" y="64"/>
                    <a:pt x="21" y="66"/>
                  </a:cubicBezTo>
                  <a:cubicBezTo>
                    <a:pt x="18" y="68"/>
                    <a:pt x="17" y="73"/>
                    <a:pt x="22" y="72"/>
                  </a:cubicBezTo>
                  <a:cubicBezTo>
                    <a:pt x="16" y="75"/>
                    <a:pt x="10" y="80"/>
                    <a:pt x="5" y="85"/>
                  </a:cubicBezTo>
                  <a:cubicBezTo>
                    <a:pt x="2" y="88"/>
                    <a:pt x="0" y="90"/>
                    <a:pt x="0" y="94"/>
                  </a:cubicBezTo>
                  <a:cubicBezTo>
                    <a:pt x="17" y="88"/>
                    <a:pt x="36" y="97"/>
                    <a:pt x="52" y="90"/>
                  </a:cubicBezTo>
                  <a:cubicBezTo>
                    <a:pt x="52" y="99"/>
                    <a:pt x="56" y="96"/>
                    <a:pt x="64" y="98"/>
                  </a:cubicBezTo>
                  <a:cubicBezTo>
                    <a:pt x="64" y="101"/>
                    <a:pt x="68" y="101"/>
                    <a:pt x="70" y="102"/>
                  </a:cubicBezTo>
                  <a:cubicBezTo>
                    <a:pt x="75" y="104"/>
                    <a:pt x="77" y="105"/>
                    <a:pt x="78" y="109"/>
                  </a:cubicBezTo>
                  <a:cubicBezTo>
                    <a:pt x="78" y="112"/>
                    <a:pt x="76" y="117"/>
                    <a:pt x="79" y="120"/>
                  </a:cubicBezTo>
                  <a:cubicBezTo>
                    <a:pt x="81" y="121"/>
                    <a:pt x="84" y="120"/>
                    <a:pt x="87" y="121"/>
                  </a:cubicBezTo>
                  <a:cubicBezTo>
                    <a:pt x="86" y="127"/>
                    <a:pt x="81" y="133"/>
                    <a:pt x="82" y="140"/>
                  </a:cubicBezTo>
                  <a:cubicBezTo>
                    <a:pt x="85" y="138"/>
                    <a:pt x="88" y="135"/>
                    <a:pt x="90" y="133"/>
                  </a:cubicBezTo>
                  <a:cubicBezTo>
                    <a:pt x="94" y="131"/>
                    <a:pt x="97" y="130"/>
                    <a:pt x="101" y="128"/>
                  </a:cubicBezTo>
                  <a:cubicBezTo>
                    <a:pt x="107" y="125"/>
                    <a:pt x="113" y="122"/>
                    <a:pt x="120" y="120"/>
                  </a:cubicBezTo>
                  <a:cubicBezTo>
                    <a:pt x="122" y="119"/>
                    <a:pt x="126" y="117"/>
                    <a:pt x="129" y="118"/>
                  </a:cubicBezTo>
                  <a:cubicBezTo>
                    <a:pt x="131" y="118"/>
                    <a:pt x="134" y="121"/>
                    <a:pt x="137" y="121"/>
                  </a:cubicBezTo>
                  <a:cubicBezTo>
                    <a:pt x="143" y="122"/>
                    <a:pt x="156" y="115"/>
                    <a:pt x="155" y="108"/>
                  </a:cubicBezTo>
                  <a:cubicBezTo>
                    <a:pt x="147" y="113"/>
                    <a:pt x="137" y="108"/>
                    <a:pt x="130" y="106"/>
                  </a:cubicBezTo>
                  <a:cubicBezTo>
                    <a:pt x="123" y="104"/>
                    <a:pt x="116" y="103"/>
                    <a:pt x="109" y="100"/>
                  </a:cubicBezTo>
                  <a:cubicBezTo>
                    <a:pt x="104" y="97"/>
                    <a:pt x="96" y="94"/>
                    <a:pt x="92" y="89"/>
                  </a:cubicBezTo>
                  <a:cubicBezTo>
                    <a:pt x="89" y="86"/>
                    <a:pt x="89" y="83"/>
                    <a:pt x="87" y="80"/>
                  </a:cubicBezTo>
                  <a:cubicBezTo>
                    <a:pt x="84" y="76"/>
                    <a:pt x="80" y="72"/>
                    <a:pt x="77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8" name="Freeform 6204"/>
            <p:cNvSpPr>
              <a:spLocks noChangeArrowheads="1"/>
            </p:cNvSpPr>
            <p:nvPr/>
          </p:nvSpPr>
          <p:spPr bwMode="auto">
            <a:xfrm>
              <a:off x="393700" y="354013"/>
              <a:ext cx="73025" cy="82550"/>
            </a:xfrm>
            <a:custGeom>
              <a:avLst/>
              <a:gdLst>
                <a:gd name="T0" fmla="*/ 2147483647 w 56"/>
                <a:gd name="T1" fmla="*/ 2147483647 h 63"/>
                <a:gd name="T2" fmla="*/ 2147483647 w 56"/>
                <a:gd name="T3" fmla="*/ 2147483647 h 63"/>
                <a:gd name="T4" fmla="*/ 2147483647 w 56"/>
                <a:gd name="T5" fmla="*/ 2147483647 h 63"/>
                <a:gd name="T6" fmla="*/ 2147483647 w 56"/>
                <a:gd name="T7" fmla="*/ 2147483647 h 63"/>
                <a:gd name="T8" fmla="*/ 2147483647 w 56"/>
                <a:gd name="T9" fmla="*/ 2147483647 h 63"/>
                <a:gd name="T10" fmla="*/ 2147483647 w 56"/>
                <a:gd name="T11" fmla="*/ 2147483647 h 63"/>
                <a:gd name="T12" fmla="*/ 2147483647 w 56"/>
                <a:gd name="T13" fmla="*/ 2147483647 h 63"/>
                <a:gd name="T14" fmla="*/ 2147483647 w 56"/>
                <a:gd name="T15" fmla="*/ 0 h 63"/>
                <a:gd name="T16" fmla="*/ 2147483647 w 56"/>
                <a:gd name="T17" fmla="*/ 2147483647 h 63"/>
                <a:gd name="T18" fmla="*/ 2147483647 w 56"/>
                <a:gd name="T19" fmla="*/ 2147483647 h 63"/>
                <a:gd name="T20" fmla="*/ 2147483647 w 56"/>
                <a:gd name="T21" fmla="*/ 2147483647 h 63"/>
                <a:gd name="T22" fmla="*/ 2147483647 w 56"/>
                <a:gd name="T23" fmla="*/ 2147483647 h 63"/>
                <a:gd name="T24" fmla="*/ 2147483647 w 56"/>
                <a:gd name="T25" fmla="*/ 2147483647 h 63"/>
                <a:gd name="T26" fmla="*/ 2147483647 w 56"/>
                <a:gd name="T27" fmla="*/ 2147483647 h 63"/>
                <a:gd name="T28" fmla="*/ 2147483647 w 56"/>
                <a:gd name="T29" fmla="*/ 2147483647 h 63"/>
                <a:gd name="T30" fmla="*/ 2147483647 w 56"/>
                <a:gd name="T31" fmla="*/ 2147483647 h 63"/>
                <a:gd name="T32" fmla="*/ 2147483647 w 56"/>
                <a:gd name="T33" fmla="*/ 2147483647 h 63"/>
                <a:gd name="T34" fmla="*/ 2147483647 w 56"/>
                <a:gd name="T35" fmla="*/ 2147483647 h 63"/>
                <a:gd name="T36" fmla="*/ 2147483647 w 56"/>
                <a:gd name="T37" fmla="*/ 2147483647 h 63"/>
                <a:gd name="T38" fmla="*/ 0 w 56"/>
                <a:gd name="T39" fmla="*/ 2147483647 h 63"/>
                <a:gd name="T40" fmla="*/ 2147483647 w 56"/>
                <a:gd name="T41" fmla="*/ 2147483647 h 63"/>
                <a:gd name="T42" fmla="*/ 2147483647 w 56"/>
                <a:gd name="T43" fmla="*/ 2147483647 h 63"/>
                <a:gd name="T44" fmla="*/ 2147483647 w 56"/>
                <a:gd name="T45" fmla="*/ 2147483647 h 6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63"/>
                <a:gd name="T71" fmla="*/ 56 w 56"/>
                <a:gd name="T72" fmla="*/ 63 h 6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63">
                  <a:moveTo>
                    <a:pt x="37" y="43"/>
                  </a:moveTo>
                  <a:cubicBezTo>
                    <a:pt x="42" y="41"/>
                    <a:pt x="47" y="40"/>
                    <a:pt x="50" y="36"/>
                  </a:cubicBezTo>
                  <a:cubicBezTo>
                    <a:pt x="52" y="33"/>
                    <a:pt x="56" y="25"/>
                    <a:pt x="55" y="21"/>
                  </a:cubicBezTo>
                  <a:cubicBezTo>
                    <a:pt x="55" y="18"/>
                    <a:pt x="56" y="19"/>
                    <a:pt x="52" y="18"/>
                  </a:cubicBezTo>
                  <a:cubicBezTo>
                    <a:pt x="49" y="17"/>
                    <a:pt x="45" y="19"/>
                    <a:pt x="41" y="18"/>
                  </a:cubicBezTo>
                  <a:cubicBezTo>
                    <a:pt x="37" y="16"/>
                    <a:pt x="32" y="12"/>
                    <a:pt x="29" y="9"/>
                  </a:cubicBezTo>
                  <a:cubicBezTo>
                    <a:pt x="26" y="6"/>
                    <a:pt x="21" y="1"/>
                    <a:pt x="17" y="1"/>
                  </a:cubicBezTo>
                  <a:cubicBezTo>
                    <a:pt x="15" y="7"/>
                    <a:pt x="5" y="0"/>
                    <a:pt x="1" y="0"/>
                  </a:cubicBezTo>
                  <a:cubicBezTo>
                    <a:pt x="3" y="2"/>
                    <a:pt x="4" y="5"/>
                    <a:pt x="6" y="7"/>
                  </a:cubicBezTo>
                  <a:cubicBezTo>
                    <a:pt x="10" y="10"/>
                    <a:pt x="13" y="8"/>
                    <a:pt x="17" y="9"/>
                  </a:cubicBezTo>
                  <a:cubicBezTo>
                    <a:pt x="21" y="11"/>
                    <a:pt x="29" y="16"/>
                    <a:pt x="31" y="20"/>
                  </a:cubicBezTo>
                  <a:cubicBezTo>
                    <a:pt x="30" y="20"/>
                    <a:pt x="27" y="19"/>
                    <a:pt x="25" y="18"/>
                  </a:cubicBezTo>
                  <a:cubicBezTo>
                    <a:pt x="27" y="20"/>
                    <a:pt x="26" y="23"/>
                    <a:pt x="27" y="25"/>
                  </a:cubicBezTo>
                  <a:cubicBezTo>
                    <a:pt x="29" y="27"/>
                    <a:pt x="33" y="26"/>
                    <a:pt x="35" y="28"/>
                  </a:cubicBezTo>
                  <a:cubicBezTo>
                    <a:pt x="34" y="28"/>
                    <a:pt x="33" y="29"/>
                    <a:pt x="32" y="29"/>
                  </a:cubicBezTo>
                  <a:cubicBezTo>
                    <a:pt x="36" y="34"/>
                    <a:pt x="25" y="38"/>
                    <a:pt x="21" y="41"/>
                  </a:cubicBezTo>
                  <a:cubicBezTo>
                    <a:pt x="22" y="42"/>
                    <a:pt x="26" y="43"/>
                    <a:pt x="28" y="43"/>
                  </a:cubicBezTo>
                  <a:cubicBezTo>
                    <a:pt x="25" y="43"/>
                    <a:pt x="21" y="43"/>
                    <a:pt x="19" y="44"/>
                  </a:cubicBezTo>
                  <a:cubicBezTo>
                    <a:pt x="17" y="46"/>
                    <a:pt x="18" y="49"/>
                    <a:pt x="16" y="51"/>
                  </a:cubicBezTo>
                  <a:cubicBezTo>
                    <a:pt x="12" y="54"/>
                    <a:pt x="5" y="55"/>
                    <a:pt x="0" y="57"/>
                  </a:cubicBezTo>
                  <a:cubicBezTo>
                    <a:pt x="10" y="63"/>
                    <a:pt x="13" y="61"/>
                    <a:pt x="21" y="54"/>
                  </a:cubicBezTo>
                  <a:cubicBezTo>
                    <a:pt x="25" y="51"/>
                    <a:pt x="28" y="48"/>
                    <a:pt x="31" y="46"/>
                  </a:cubicBezTo>
                  <a:cubicBezTo>
                    <a:pt x="33" y="45"/>
                    <a:pt x="35" y="44"/>
                    <a:pt x="37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29" name="Freeform 6205"/>
            <p:cNvSpPr>
              <a:spLocks noChangeArrowheads="1"/>
            </p:cNvSpPr>
            <p:nvPr/>
          </p:nvSpPr>
          <p:spPr bwMode="auto">
            <a:xfrm>
              <a:off x="608013" y="261938"/>
              <a:ext cx="119063" cy="98425"/>
            </a:xfrm>
            <a:custGeom>
              <a:avLst/>
              <a:gdLst>
                <a:gd name="T0" fmla="*/ 2147483647 w 92"/>
                <a:gd name="T1" fmla="*/ 2147483647 h 76"/>
                <a:gd name="T2" fmla="*/ 2147483647 w 92"/>
                <a:gd name="T3" fmla="*/ 2147483647 h 76"/>
                <a:gd name="T4" fmla="*/ 2147483647 w 92"/>
                <a:gd name="T5" fmla="*/ 2147483647 h 76"/>
                <a:gd name="T6" fmla="*/ 2147483647 w 92"/>
                <a:gd name="T7" fmla="*/ 2147483647 h 76"/>
                <a:gd name="T8" fmla="*/ 2147483647 w 92"/>
                <a:gd name="T9" fmla="*/ 2147483647 h 76"/>
                <a:gd name="T10" fmla="*/ 2147483647 w 92"/>
                <a:gd name="T11" fmla="*/ 2147483647 h 76"/>
                <a:gd name="T12" fmla="*/ 2147483647 w 92"/>
                <a:gd name="T13" fmla="*/ 2147483647 h 76"/>
                <a:gd name="T14" fmla="*/ 2147483647 w 92"/>
                <a:gd name="T15" fmla="*/ 2147483647 h 76"/>
                <a:gd name="T16" fmla="*/ 2147483647 w 92"/>
                <a:gd name="T17" fmla="*/ 2147483647 h 76"/>
                <a:gd name="T18" fmla="*/ 2147483647 w 92"/>
                <a:gd name="T19" fmla="*/ 2147483647 h 76"/>
                <a:gd name="T20" fmla="*/ 2147483647 w 92"/>
                <a:gd name="T21" fmla="*/ 2147483647 h 76"/>
                <a:gd name="T22" fmla="*/ 2147483647 w 92"/>
                <a:gd name="T23" fmla="*/ 2147483647 h 76"/>
                <a:gd name="T24" fmla="*/ 2147483647 w 92"/>
                <a:gd name="T25" fmla="*/ 2147483647 h 76"/>
                <a:gd name="T26" fmla="*/ 2147483647 w 92"/>
                <a:gd name="T27" fmla="*/ 2147483647 h 76"/>
                <a:gd name="T28" fmla="*/ 2147483647 w 92"/>
                <a:gd name="T29" fmla="*/ 2147483647 h 76"/>
                <a:gd name="T30" fmla="*/ 2147483647 w 92"/>
                <a:gd name="T31" fmla="*/ 2147483647 h 76"/>
                <a:gd name="T32" fmla="*/ 2147483647 w 92"/>
                <a:gd name="T33" fmla="*/ 2147483647 h 76"/>
                <a:gd name="T34" fmla="*/ 2147483647 w 92"/>
                <a:gd name="T35" fmla="*/ 2147483647 h 76"/>
                <a:gd name="T36" fmla="*/ 2147483647 w 92"/>
                <a:gd name="T37" fmla="*/ 2147483647 h 76"/>
                <a:gd name="T38" fmla="*/ 2147483647 w 92"/>
                <a:gd name="T39" fmla="*/ 2147483647 h 76"/>
                <a:gd name="T40" fmla="*/ 2147483647 w 92"/>
                <a:gd name="T41" fmla="*/ 2147483647 h 76"/>
                <a:gd name="T42" fmla="*/ 2147483647 w 92"/>
                <a:gd name="T43" fmla="*/ 2147483647 h 76"/>
                <a:gd name="T44" fmla="*/ 2147483647 w 92"/>
                <a:gd name="T45" fmla="*/ 2147483647 h 76"/>
                <a:gd name="T46" fmla="*/ 2147483647 w 92"/>
                <a:gd name="T47" fmla="*/ 2147483647 h 76"/>
                <a:gd name="T48" fmla="*/ 2147483647 w 92"/>
                <a:gd name="T49" fmla="*/ 2147483647 h 76"/>
                <a:gd name="T50" fmla="*/ 2147483647 w 92"/>
                <a:gd name="T51" fmla="*/ 2147483647 h 76"/>
                <a:gd name="T52" fmla="*/ 2147483647 w 92"/>
                <a:gd name="T53" fmla="*/ 2147483647 h 76"/>
                <a:gd name="T54" fmla="*/ 2147483647 w 92"/>
                <a:gd name="T55" fmla="*/ 2147483647 h 76"/>
                <a:gd name="T56" fmla="*/ 2147483647 w 92"/>
                <a:gd name="T57" fmla="*/ 2147483647 h 76"/>
                <a:gd name="T58" fmla="*/ 2147483647 w 92"/>
                <a:gd name="T59" fmla="*/ 2147483647 h 76"/>
                <a:gd name="T60" fmla="*/ 2147483647 w 92"/>
                <a:gd name="T61" fmla="*/ 2147483647 h 76"/>
                <a:gd name="T62" fmla="*/ 2147483647 w 92"/>
                <a:gd name="T63" fmla="*/ 2147483647 h 76"/>
                <a:gd name="T64" fmla="*/ 2147483647 w 92"/>
                <a:gd name="T65" fmla="*/ 2147483647 h 76"/>
                <a:gd name="T66" fmla="*/ 2147483647 w 92"/>
                <a:gd name="T67" fmla="*/ 2147483647 h 7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2"/>
                <a:gd name="T103" fmla="*/ 0 h 76"/>
                <a:gd name="T104" fmla="*/ 92 w 92"/>
                <a:gd name="T105" fmla="*/ 76 h 7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2" h="76">
                  <a:moveTo>
                    <a:pt x="88" y="35"/>
                  </a:moveTo>
                  <a:cubicBezTo>
                    <a:pt x="86" y="30"/>
                    <a:pt x="82" y="26"/>
                    <a:pt x="80" y="20"/>
                  </a:cubicBezTo>
                  <a:cubicBezTo>
                    <a:pt x="79" y="15"/>
                    <a:pt x="80" y="7"/>
                    <a:pt x="77" y="4"/>
                  </a:cubicBezTo>
                  <a:cubicBezTo>
                    <a:pt x="73" y="0"/>
                    <a:pt x="67" y="2"/>
                    <a:pt x="62" y="2"/>
                  </a:cubicBezTo>
                  <a:cubicBezTo>
                    <a:pt x="56" y="2"/>
                    <a:pt x="51" y="1"/>
                    <a:pt x="45" y="2"/>
                  </a:cubicBezTo>
                  <a:cubicBezTo>
                    <a:pt x="38" y="3"/>
                    <a:pt x="15" y="6"/>
                    <a:pt x="10" y="12"/>
                  </a:cubicBezTo>
                  <a:cubicBezTo>
                    <a:pt x="8" y="14"/>
                    <a:pt x="9" y="17"/>
                    <a:pt x="8" y="20"/>
                  </a:cubicBezTo>
                  <a:cubicBezTo>
                    <a:pt x="7" y="22"/>
                    <a:pt x="2" y="27"/>
                    <a:pt x="2" y="27"/>
                  </a:cubicBezTo>
                  <a:cubicBezTo>
                    <a:pt x="0" y="33"/>
                    <a:pt x="9" y="38"/>
                    <a:pt x="15" y="41"/>
                  </a:cubicBezTo>
                  <a:cubicBezTo>
                    <a:pt x="14" y="40"/>
                    <a:pt x="12" y="36"/>
                    <a:pt x="11" y="34"/>
                  </a:cubicBezTo>
                  <a:cubicBezTo>
                    <a:pt x="10" y="32"/>
                    <a:pt x="12" y="28"/>
                    <a:pt x="13" y="26"/>
                  </a:cubicBezTo>
                  <a:cubicBezTo>
                    <a:pt x="14" y="24"/>
                    <a:pt x="20" y="19"/>
                    <a:pt x="20" y="23"/>
                  </a:cubicBezTo>
                  <a:cubicBezTo>
                    <a:pt x="23" y="20"/>
                    <a:pt x="26" y="12"/>
                    <a:pt x="31" y="14"/>
                  </a:cubicBezTo>
                  <a:cubicBezTo>
                    <a:pt x="37" y="17"/>
                    <a:pt x="32" y="25"/>
                    <a:pt x="31" y="30"/>
                  </a:cubicBezTo>
                  <a:cubicBezTo>
                    <a:pt x="35" y="22"/>
                    <a:pt x="44" y="11"/>
                    <a:pt x="53" y="13"/>
                  </a:cubicBezTo>
                  <a:cubicBezTo>
                    <a:pt x="56" y="13"/>
                    <a:pt x="58" y="14"/>
                    <a:pt x="60" y="14"/>
                  </a:cubicBezTo>
                  <a:cubicBezTo>
                    <a:pt x="63" y="14"/>
                    <a:pt x="65" y="13"/>
                    <a:pt x="67" y="14"/>
                  </a:cubicBezTo>
                  <a:cubicBezTo>
                    <a:pt x="64" y="18"/>
                    <a:pt x="60" y="21"/>
                    <a:pt x="57" y="25"/>
                  </a:cubicBezTo>
                  <a:cubicBezTo>
                    <a:pt x="60" y="23"/>
                    <a:pt x="63" y="20"/>
                    <a:pt x="67" y="22"/>
                  </a:cubicBezTo>
                  <a:cubicBezTo>
                    <a:pt x="69" y="24"/>
                    <a:pt x="69" y="26"/>
                    <a:pt x="68" y="28"/>
                  </a:cubicBezTo>
                  <a:cubicBezTo>
                    <a:pt x="71" y="28"/>
                    <a:pt x="74" y="26"/>
                    <a:pt x="73" y="31"/>
                  </a:cubicBezTo>
                  <a:cubicBezTo>
                    <a:pt x="73" y="36"/>
                    <a:pt x="67" y="37"/>
                    <a:pt x="64" y="39"/>
                  </a:cubicBezTo>
                  <a:cubicBezTo>
                    <a:pt x="67" y="40"/>
                    <a:pt x="70" y="38"/>
                    <a:pt x="72" y="40"/>
                  </a:cubicBezTo>
                  <a:cubicBezTo>
                    <a:pt x="74" y="41"/>
                    <a:pt x="76" y="43"/>
                    <a:pt x="73" y="44"/>
                  </a:cubicBezTo>
                  <a:cubicBezTo>
                    <a:pt x="77" y="44"/>
                    <a:pt x="76" y="49"/>
                    <a:pt x="73" y="51"/>
                  </a:cubicBezTo>
                  <a:cubicBezTo>
                    <a:pt x="69" y="53"/>
                    <a:pt x="63" y="49"/>
                    <a:pt x="60" y="55"/>
                  </a:cubicBezTo>
                  <a:cubicBezTo>
                    <a:pt x="62" y="56"/>
                    <a:pt x="64" y="56"/>
                    <a:pt x="66" y="56"/>
                  </a:cubicBezTo>
                  <a:cubicBezTo>
                    <a:pt x="64" y="58"/>
                    <a:pt x="61" y="58"/>
                    <a:pt x="60" y="60"/>
                  </a:cubicBezTo>
                  <a:cubicBezTo>
                    <a:pt x="59" y="61"/>
                    <a:pt x="59" y="62"/>
                    <a:pt x="59" y="63"/>
                  </a:cubicBezTo>
                  <a:cubicBezTo>
                    <a:pt x="57" y="65"/>
                    <a:pt x="55" y="67"/>
                    <a:pt x="54" y="69"/>
                  </a:cubicBezTo>
                  <a:cubicBezTo>
                    <a:pt x="53" y="71"/>
                    <a:pt x="53" y="74"/>
                    <a:pt x="53" y="76"/>
                  </a:cubicBezTo>
                  <a:cubicBezTo>
                    <a:pt x="58" y="76"/>
                    <a:pt x="60" y="70"/>
                    <a:pt x="64" y="68"/>
                  </a:cubicBezTo>
                  <a:cubicBezTo>
                    <a:pt x="68" y="65"/>
                    <a:pt x="72" y="64"/>
                    <a:pt x="75" y="61"/>
                  </a:cubicBezTo>
                  <a:cubicBezTo>
                    <a:pt x="84" y="55"/>
                    <a:pt x="92" y="46"/>
                    <a:pt x="88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0" name="Freeform 6206"/>
            <p:cNvSpPr>
              <a:spLocks noChangeArrowheads="1"/>
            </p:cNvSpPr>
            <p:nvPr/>
          </p:nvSpPr>
          <p:spPr bwMode="auto">
            <a:xfrm>
              <a:off x="560388" y="371475"/>
              <a:ext cx="42863" cy="84138"/>
            </a:xfrm>
            <a:custGeom>
              <a:avLst/>
              <a:gdLst>
                <a:gd name="T0" fmla="*/ 2147483647 w 33"/>
                <a:gd name="T1" fmla="*/ 2147483647 h 65"/>
                <a:gd name="T2" fmla="*/ 2147483647 w 33"/>
                <a:gd name="T3" fmla="*/ 0 h 65"/>
                <a:gd name="T4" fmla="*/ 2147483647 w 33"/>
                <a:gd name="T5" fmla="*/ 2147483647 h 65"/>
                <a:gd name="T6" fmla="*/ 2147483647 w 33"/>
                <a:gd name="T7" fmla="*/ 2147483647 h 65"/>
                <a:gd name="T8" fmla="*/ 2147483647 w 33"/>
                <a:gd name="T9" fmla="*/ 2147483647 h 65"/>
                <a:gd name="T10" fmla="*/ 2147483647 w 33"/>
                <a:gd name="T11" fmla="*/ 2147483647 h 65"/>
                <a:gd name="T12" fmla="*/ 2147483647 w 33"/>
                <a:gd name="T13" fmla="*/ 2147483647 h 65"/>
                <a:gd name="T14" fmla="*/ 2147483647 w 33"/>
                <a:gd name="T15" fmla="*/ 2147483647 h 65"/>
                <a:gd name="T16" fmla="*/ 2147483647 w 33"/>
                <a:gd name="T17" fmla="*/ 2147483647 h 65"/>
                <a:gd name="T18" fmla="*/ 2147483647 w 33"/>
                <a:gd name="T19" fmla="*/ 2147483647 h 65"/>
                <a:gd name="T20" fmla="*/ 2147483647 w 33"/>
                <a:gd name="T21" fmla="*/ 2147483647 h 65"/>
                <a:gd name="T22" fmla="*/ 2147483647 w 33"/>
                <a:gd name="T23" fmla="*/ 2147483647 h 65"/>
                <a:gd name="T24" fmla="*/ 2147483647 w 33"/>
                <a:gd name="T25" fmla="*/ 2147483647 h 65"/>
                <a:gd name="T26" fmla="*/ 2147483647 w 33"/>
                <a:gd name="T27" fmla="*/ 2147483647 h 65"/>
                <a:gd name="T28" fmla="*/ 2147483647 w 33"/>
                <a:gd name="T29" fmla="*/ 2147483647 h 65"/>
                <a:gd name="T30" fmla="*/ 2147483647 w 33"/>
                <a:gd name="T31" fmla="*/ 2147483647 h 65"/>
                <a:gd name="T32" fmla="*/ 2147483647 w 33"/>
                <a:gd name="T33" fmla="*/ 2147483647 h 65"/>
                <a:gd name="T34" fmla="*/ 2147483647 w 33"/>
                <a:gd name="T35" fmla="*/ 2147483647 h 65"/>
                <a:gd name="T36" fmla="*/ 2147483647 w 33"/>
                <a:gd name="T37" fmla="*/ 2147483647 h 65"/>
                <a:gd name="T38" fmla="*/ 2147483647 w 33"/>
                <a:gd name="T39" fmla="*/ 2147483647 h 65"/>
                <a:gd name="T40" fmla="*/ 2147483647 w 33"/>
                <a:gd name="T41" fmla="*/ 2147483647 h 65"/>
                <a:gd name="T42" fmla="*/ 2147483647 w 33"/>
                <a:gd name="T43" fmla="*/ 2147483647 h 65"/>
                <a:gd name="T44" fmla="*/ 2147483647 w 33"/>
                <a:gd name="T45" fmla="*/ 2147483647 h 6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65"/>
                <a:gd name="T71" fmla="*/ 33 w 33"/>
                <a:gd name="T72" fmla="*/ 65 h 6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65">
                  <a:moveTo>
                    <a:pt x="20" y="7"/>
                  </a:moveTo>
                  <a:cubicBezTo>
                    <a:pt x="22" y="4"/>
                    <a:pt x="23" y="3"/>
                    <a:pt x="25" y="0"/>
                  </a:cubicBezTo>
                  <a:cubicBezTo>
                    <a:pt x="25" y="5"/>
                    <a:pt x="25" y="9"/>
                    <a:pt x="24" y="14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6" y="16"/>
                    <a:pt x="26" y="16"/>
                  </a:cubicBezTo>
                  <a:cubicBezTo>
                    <a:pt x="27" y="17"/>
                    <a:pt x="28" y="15"/>
                    <a:pt x="29" y="16"/>
                  </a:cubicBezTo>
                  <a:cubicBezTo>
                    <a:pt x="31" y="17"/>
                    <a:pt x="30" y="23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2" y="23"/>
                    <a:pt x="32" y="28"/>
                    <a:pt x="32" y="29"/>
                  </a:cubicBezTo>
                  <a:cubicBezTo>
                    <a:pt x="33" y="35"/>
                    <a:pt x="32" y="42"/>
                    <a:pt x="31" y="48"/>
                  </a:cubicBezTo>
                  <a:cubicBezTo>
                    <a:pt x="30" y="51"/>
                    <a:pt x="30" y="54"/>
                    <a:pt x="29" y="57"/>
                  </a:cubicBezTo>
                  <a:cubicBezTo>
                    <a:pt x="29" y="59"/>
                    <a:pt x="27" y="63"/>
                    <a:pt x="27" y="65"/>
                  </a:cubicBezTo>
                  <a:cubicBezTo>
                    <a:pt x="26" y="55"/>
                    <a:pt x="28" y="44"/>
                    <a:pt x="26" y="34"/>
                  </a:cubicBezTo>
                  <a:cubicBezTo>
                    <a:pt x="23" y="19"/>
                    <a:pt x="13" y="28"/>
                    <a:pt x="10" y="38"/>
                  </a:cubicBezTo>
                  <a:cubicBezTo>
                    <a:pt x="9" y="45"/>
                    <a:pt x="6" y="51"/>
                    <a:pt x="3" y="58"/>
                  </a:cubicBezTo>
                  <a:cubicBezTo>
                    <a:pt x="3" y="53"/>
                    <a:pt x="0" y="49"/>
                    <a:pt x="1" y="44"/>
                  </a:cubicBezTo>
                  <a:cubicBezTo>
                    <a:pt x="2" y="42"/>
                    <a:pt x="3" y="34"/>
                    <a:pt x="6" y="37"/>
                  </a:cubicBezTo>
                  <a:cubicBezTo>
                    <a:pt x="5" y="33"/>
                    <a:pt x="4" y="23"/>
                    <a:pt x="8" y="21"/>
                  </a:cubicBezTo>
                  <a:cubicBezTo>
                    <a:pt x="11" y="20"/>
                    <a:pt x="9" y="24"/>
                    <a:pt x="11" y="24"/>
                  </a:cubicBezTo>
                  <a:cubicBezTo>
                    <a:pt x="12" y="24"/>
                    <a:pt x="14" y="20"/>
                    <a:pt x="14" y="19"/>
                  </a:cubicBezTo>
                  <a:cubicBezTo>
                    <a:pt x="15" y="17"/>
                    <a:pt x="14" y="16"/>
                    <a:pt x="15" y="14"/>
                  </a:cubicBezTo>
                  <a:cubicBezTo>
                    <a:pt x="16" y="13"/>
                    <a:pt x="17" y="10"/>
                    <a:pt x="18" y="9"/>
                  </a:cubicBezTo>
                  <a:cubicBezTo>
                    <a:pt x="19" y="8"/>
                    <a:pt x="20" y="7"/>
                    <a:pt x="20" y="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1" name="Freeform 6207"/>
            <p:cNvSpPr>
              <a:spLocks noChangeArrowheads="1"/>
            </p:cNvSpPr>
            <p:nvPr/>
          </p:nvSpPr>
          <p:spPr bwMode="auto">
            <a:xfrm>
              <a:off x="520700" y="341313"/>
              <a:ext cx="66675" cy="98425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2147483647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0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2"/>
                <a:gd name="T76" fmla="*/ 0 h 76"/>
                <a:gd name="T77" fmla="*/ 52 w 52"/>
                <a:gd name="T78" fmla="*/ 76 h 7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2" h="76">
                  <a:moveTo>
                    <a:pt x="22" y="17"/>
                  </a:moveTo>
                  <a:cubicBezTo>
                    <a:pt x="23" y="18"/>
                    <a:pt x="24" y="19"/>
                    <a:pt x="25" y="19"/>
                  </a:cubicBezTo>
                  <a:cubicBezTo>
                    <a:pt x="27" y="19"/>
                    <a:pt x="28" y="16"/>
                    <a:pt x="30" y="16"/>
                  </a:cubicBezTo>
                  <a:cubicBezTo>
                    <a:pt x="32" y="16"/>
                    <a:pt x="34" y="18"/>
                    <a:pt x="36" y="18"/>
                  </a:cubicBezTo>
                  <a:cubicBezTo>
                    <a:pt x="36" y="16"/>
                    <a:pt x="39" y="15"/>
                    <a:pt x="40" y="13"/>
                  </a:cubicBezTo>
                  <a:cubicBezTo>
                    <a:pt x="41" y="11"/>
                    <a:pt x="40" y="8"/>
                    <a:pt x="42" y="7"/>
                  </a:cubicBezTo>
                  <a:cubicBezTo>
                    <a:pt x="44" y="10"/>
                    <a:pt x="44" y="13"/>
                    <a:pt x="44" y="17"/>
                  </a:cubicBezTo>
                  <a:cubicBezTo>
                    <a:pt x="44" y="16"/>
                    <a:pt x="47" y="16"/>
                    <a:pt x="47" y="17"/>
                  </a:cubicBezTo>
                  <a:cubicBezTo>
                    <a:pt x="48" y="17"/>
                    <a:pt x="48" y="18"/>
                    <a:pt x="49" y="19"/>
                  </a:cubicBezTo>
                  <a:cubicBezTo>
                    <a:pt x="50" y="22"/>
                    <a:pt x="49" y="24"/>
                    <a:pt x="52" y="26"/>
                  </a:cubicBezTo>
                  <a:cubicBezTo>
                    <a:pt x="48" y="26"/>
                    <a:pt x="45" y="26"/>
                    <a:pt x="42" y="26"/>
                  </a:cubicBezTo>
                  <a:cubicBezTo>
                    <a:pt x="38" y="26"/>
                    <a:pt x="35" y="25"/>
                    <a:pt x="32" y="25"/>
                  </a:cubicBezTo>
                  <a:cubicBezTo>
                    <a:pt x="24" y="26"/>
                    <a:pt x="24" y="32"/>
                    <a:pt x="25" y="39"/>
                  </a:cubicBezTo>
                  <a:cubicBezTo>
                    <a:pt x="26" y="51"/>
                    <a:pt x="25" y="64"/>
                    <a:pt x="28" y="76"/>
                  </a:cubicBezTo>
                  <a:cubicBezTo>
                    <a:pt x="27" y="72"/>
                    <a:pt x="24" y="68"/>
                    <a:pt x="21" y="65"/>
                  </a:cubicBezTo>
                  <a:cubicBezTo>
                    <a:pt x="17" y="61"/>
                    <a:pt x="17" y="55"/>
                    <a:pt x="19" y="50"/>
                  </a:cubicBezTo>
                  <a:cubicBezTo>
                    <a:pt x="12" y="47"/>
                    <a:pt x="18" y="41"/>
                    <a:pt x="16" y="37"/>
                  </a:cubicBezTo>
                  <a:cubicBezTo>
                    <a:pt x="15" y="36"/>
                    <a:pt x="13" y="35"/>
                    <a:pt x="12" y="34"/>
                  </a:cubicBezTo>
                  <a:cubicBezTo>
                    <a:pt x="10" y="32"/>
                    <a:pt x="8" y="30"/>
                    <a:pt x="6" y="28"/>
                  </a:cubicBezTo>
                  <a:cubicBezTo>
                    <a:pt x="4" y="26"/>
                    <a:pt x="0" y="21"/>
                    <a:pt x="0" y="18"/>
                  </a:cubicBezTo>
                  <a:cubicBezTo>
                    <a:pt x="4" y="17"/>
                    <a:pt x="9" y="23"/>
                    <a:pt x="13" y="25"/>
                  </a:cubicBezTo>
                  <a:cubicBezTo>
                    <a:pt x="11" y="17"/>
                    <a:pt x="2" y="10"/>
                    <a:pt x="4" y="1"/>
                  </a:cubicBezTo>
                  <a:cubicBezTo>
                    <a:pt x="7" y="0"/>
                    <a:pt x="9" y="4"/>
                    <a:pt x="10" y="6"/>
                  </a:cubicBezTo>
                  <a:cubicBezTo>
                    <a:pt x="12" y="8"/>
                    <a:pt x="14" y="10"/>
                    <a:pt x="15" y="12"/>
                  </a:cubicBezTo>
                  <a:cubicBezTo>
                    <a:pt x="18" y="9"/>
                    <a:pt x="20" y="14"/>
                    <a:pt x="22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2" name="Freeform 6208"/>
            <p:cNvSpPr>
              <a:spLocks noChangeArrowheads="1"/>
            </p:cNvSpPr>
            <p:nvPr/>
          </p:nvSpPr>
          <p:spPr bwMode="auto">
            <a:xfrm>
              <a:off x="568325" y="436563"/>
              <a:ext cx="22225" cy="23813"/>
            </a:xfrm>
            <a:custGeom>
              <a:avLst/>
              <a:gdLst>
                <a:gd name="T0" fmla="*/ 2147483647 w 17"/>
                <a:gd name="T1" fmla="*/ 2147483647 h 18"/>
                <a:gd name="T2" fmla="*/ 2147483647 w 17"/>
                <a:gd name="T3" fmla="*/ 2147483647 h 18"/>
                <a:gd name="T4" fmla="*/ 2147483647 w 17"/>
                <a:gd name="T5" fmla="*/ 2147483647 h 18"/>
                <a:gd name="T6" fmla="*/ 2147483647 w 17"/>
                <a:gd name="T7" fmla="*/ 2147483647 h 18"/>
                <a:gd name="T8" fmla="*/ 2147483647 w 17"/>
                <a:gd name="T9" fmla="*/ 2147483647 h 18"/>
                <a:gd name="T10" fmla="*/ 2147483647 w 17"/>
                <a:gd name="T11" fmla="*/ 2147483647 h 18"/>
                <a:gd name="T12" fmla="*/ 2147483647 w 17"/>
                <a:gd name="T13" fmla="*/ 2147483647 h 18"/>
                <a:gd name="T14" fmla="*/ 2147483647 w 17"/>
                <a:gd name="T15" fmla="*/ 2147483647 h 18"/>
                <a:gd name="T16" fmla="*/ 2147483647 w 17"/>
                <a:gd name="T17" fmla="*/ 2147483647 h 18"/>
                <a:gd name="T18" fmla="*/ 2147483647 w 17"/>
                <a:gd name="T19" fmla="*/ 2147483647 h 18"/>
                <a:gd name="T20" fmla="*/ 2147483647 w 17"/>
                <a:gd name="T21" fmla="*/ 2147483647 h 18"/>
                <a:gd name="T22" fmla="*/ 2147483647 w 17"/>
                <a:gd name="T23" fmla="*/ 2147483647 h 18"/>
                <a:gd name="T24" fmla="*/ 2147483647 w 17"/>
                <a:gd name="T25" fmla="*/ 2147483647 h 18"/>
                <a:gd name="T26" fmla="*/ 2147483647 w 17"/>
                <a:gd name="T27" fmla="*/ 2147483647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"/>
                <a:gd name="T43" fmla="*/ 0 h 18"/>
                <a:gd name="T44" fmla="*/ 17 w 17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" h="18">
                  <a:moveTo>
                    <a:pt x="7" y="16"/>
                  </a:moveTo>
                  <a:cubicBezTo>
                    <a:pt x="7" y="16"/>
                    <a:pt x="6" y="16"/>
                    <a:pt x="6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2" y="14"/>
                    <a:pt x="2" y="13"/>
                    <a:pt x="1" y="11"/>
                  </a:cubicBezTo>
                  <a:cubicBezTo>
                    <a:pt x="0" y="9"/>
                    <a:pt x="1" y="10"/>
                    <a:pt x="1" y="9"/>
                  </a:cubicBezTo>
                  <a:cubicBezTo>
                    <a:pt x="2" y="7"/>
                    <a:pt x="2" y="4"/>
                    <a:pt x="4" y="4"/>
                  </a:cubicBezTo>
                  <a:cubicBezTo>
                    <a:pt x="5" y="4"/>
                    <a:pt x="5" y="6"/>
                    <a:pt x="6" y="5"/>
                  </a:cubicBezTo>
                  <a:cubicBezTo>
                    <a:pt x="7" y="5"/>
                    <a:pt x="7" y="3"/>
                    <a:pt x="8" y="3"/>
                  </a:cubicBezTo>
                  <a:cubicBezTo>
                    <a:pt x="11" y="1"/>
                    <a:pt x="11" y="5"/>
                    <a:pt x="11" y="7"/>
                  </a:cubicBezTo>
                  <a:cubicBezTo>
                    <a:pt x="11" y="0"/>
                    <a:pt x="17" y="4"/>
                    <a:pt x="15" y="9"/>
                  </a:cubicBezTo>
                  <a:cubicBezTo>
                    <a:pt x="16" y="9"/>
                    <a:pt x="17" y="11"/>
                    <a:pt x="16" y="12"/>
                  </a:cubicBezTo>
                  <a:cubicBezTo>
                    <a:pt x="15" y="14"/>
                    <a:pt x="13" y="14"/>
                    <a:pt x="12" y="14"/>
                  </a:cubicBezTo>
                  <a:cubicBezTo>
                    <a:pt x="12" y="18"/>
                    <a:pt x="10" y="18"/>
                    <a:pt x="8" y="17"/>
                  </a:cubicBezTo>
                  <a:cubicBezTo>
                    <a:pt x="7" y="17"/>
                    <a:pt x="7" y="17"/>
                    <a:pt x="7" y="1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3" name="Freeform 6209"/>
            <p:cNvSpPr>
              <a:spLocks noChangeArrowheads="1"/>
            </p:cNvSpPr>
            <p:nvPr/>
          </p:nvSpPr>
          <p:spPr bwMode="auto">
            <a:xfrm>
              <a:off x="522288" y="401638"/>
              <a:ext cx="47625" cy="68263"/>
            </a:xfrm>
            <a:custGeom>
              <a:avLst/>
              <a:gdLst>
                <a:gd name="T0" fmla="*/ 2147483647 w 37"/>
                <a:gd name="T1" fmla="*/ 2147483647 h 52"/>
                <a:gd name="T2" fmla="*/ 2147483647 w 37"/>
                <a:gd name="T3" fmla="*/ 2147483647 h 52"/>
                <a:gd name="T4" fmla="*/ 2147483647 w 37"/>
                <a:gd name="T5" fmla="*/ 2147483647 h 52"/>
                <a:gd name="T6" fmla="*/ 2147483647 w 37"/>
                <a:gd name="T7" fmla="*/ 2147483647 h 52"/>
                <a:gd name="T8" fmla="*/ 2147483647 w 37"/>
                <a:gd name="T9" fmla="*/ 2147483647 h 52"/>
                <a:gd name="T10" fmla="*/ 2147483647 w 37"/>
                <a:gd name="T11" fmla="*/ 0 h 52"/>
                <a:gd name="T12" fmla="*/ 0 w 37"/>
                <a:gd name="T13" fmla="*/ 2147483647 h 52"/>
                <a:gd name="T14" fmla="*/ 2147483647 w 37"/>
                <a:gd name="T15" fmla="*/ 2147483647 h 52"/>
                <a:gd name="T16" fmla="*/ 2147483647 w 37"/>
                <a:gd name="T17" fmla="*/ 2147483647 h 52"/>
                <a:gd name="T18" fmla="*/ 2147483647 w 37"/>
                <a:gd name="T19" fmla="*/ 2147483647 h 52"/>
                <a:gd name="T20" fmla="*/ 2147483647 w 37"/>
                <a:gd name="T21" fmla="*/ 2147483647 h 52"/>
                <a:gd name="T22" fmla="*/ 2147483647 w 37"/>
                <a:gd name="T23" fmla="*/ 2147483647 h 52"/>
                <a:gd name="T24" fmla="*/ 2147483647 w 37"/>
                <a:gd name="T25" fmla="*/ 2147483647 h 52"/>
                <a:gd name="T26" fmla="*/ 2147483647 w 37"/>
                <a:gd name="T27" fmla="*/ 2147483647 h 52"/>
                <a:gd name="T28" fmla="*/ 2147483647 w 37"/>
                <a:gd name="T29" fmla="*/ 2147483647 h 52"/>
                <a:gd name="T30" fmla="*/ 2147483647 w 37"/>
                <a:gd name="T31" fmla="*/ 2147483647 h 52"/>
                <a:gd name="T32" fmla="*/ 2147483647 w 37"/>
                <a:gd name="T33" fmla="*/ 2147483647 h 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52"/>
                <a:gd name="T53" fmla="*/ 37 w 37"/>
                <a:gd name="T54" fmla="*/ 52 h 5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52">
                  <a:moveTo>
                    <a:pt x="21" y="35"/>
                  </a:moveTo>
                  <a:cubicBezTo>
                    <a:pt x="17" y="32"/>
                    <a:pt x="16" y="29"/>
                    <a:pt x="13" y="25"/>
                  </a:cubicBezTo>
                  <a:cubicBezTo>
                    <a:pt x="12" y="23"/>
                    <a:pt x="9" y="21"/>
                    <a:pt x="8" y="18"/>
                  </a:cubicBezTo>
                  <a:cubicBezTo>
                    <a:pt x="8" y="16"/>
                    <a:pt x="8" y="15"/>
                    <a:pt x="7" y="13"/>
                  </a:cubicBezTo>
                  <a:cubicBezTo>
                    <a:pt x="6" y="10"/>
                    <a:pt x="4" y="8"/>
                    <a:pt x="3" y="5"/>
                  </a:cubicBezTo>
                  <a:cubicBezTo>
                    <a:pt x="2" y="3"/>
                    <a:pt x="3" y="2"/>
                    <a:pt x="2" y="0"/>
                  </a:cubicBezTo>
                  <a:cubicBezTo>
                    <a:pt x="0" y="0"/>
                    <a:pt x="0" y="8"/>
                    <a:pt x="0" y="9"/>
                  </a:cubicBezTo>
                  <a:cubicBezTo>
                    <a:pt x="0" y="11"/>
                    <a:pt x="1" y="13"/>
                    <a:pt x="2" y="14"/>
                  </a:cubicBezTo>
                  <a:cubicBezTo>
                    <a:pt x="4" y="17"/>
                    <a:pt x="5" y="19"/>
                    <a:pt x="6" y="21"/>
                  </a:cubicBezTo>
                  <a:cubicBezTo>
                    <a:pt x="7" y="23"/>
                    <a:pt x="8" y="26"/>
                    <a:pt x="9" y="28"/>
                  </a:cubicBezTo>
                  <a:cubicBezTo>
                    <a:pt x="10" y="30"/>
                    <a:pt x="12" y="32"/>
                    <a:pt x="13" y="34"/>
                  </a:cubicBezTo>
                  <a:cubicBezTo>
                    <a:pt x="15" y="36"/>
                    <a:pt x="17" y="37"/>
                    <a:pt x="19" y="39"/>
                  </a:cubicBezTo>
                  <a:cubicBezTo>
                    <a:pt x="21" y="40"/>
                    <a:pt x="22" y="42"/>
                    <a:pt x="23" y="43"/>
                  </a:cubicBezTo>
                  <a:cubicBezTo>
                    <a:pt x="27" y="47"/>
                    <a:pt x="32" y="50"/>
                    <a:pt x="37" y="52"/>
                  </a:cubicBezTo>
                  <a:cubicBezTo>
                    <a:pt x="36" y="51"/>
                    <a:pt x="35" y="50"/>
                    <a:pt x="34" y="48"/>
                  </a:cubicBezTo>
                  <a:cubicBezTo>
                    <a:pt x="32" y="46"/>
                    <a:pt x="30" y="44"/>
                    <a:pt x="28" y="41"/>
                  </a:cubicBezTo>
                  <a:cubicBezTo>
                    <a:pt x="26" y="38"/>
                    <a:pt x="23" y="37"/>
                    <a:pt x="21" y="3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4" name="Freeform 6210"/>
            <p:cNvSpPr>
              <a:spLocks noChangeArrowheads="1"/>
            </p:cNvSpPr>
            <p:nvPr/>
          </p:nvSpPr>
          <p:spPr bwMode="auto">
            <a:xfrm>
              <a:off x="630238" y="322263"/>
              <a:ext cx="42863" cy="114300"/>
            </a:xfrm>
            <a:custGeom>
              <a:avLst/>
              <a:gdLst>
                <a:gd name="T0" fmla="*/ 2147483647 w 33"/>
                <a:gd name="T1" fmla="*/ 2147483647 h 88"/>
                <a:gd name="T2" fmla="*/ 2147483647 w 33"/>
                <a:gd name="T3" fmla="*/ 2147483647 h 88"/>
                <a:gd name="T4" fmla="*/ 0 w 33"/>
                <a:gd name="T5" fmla="*/ 0 h 88"/>
                <a:gd name="T6" fmla="*/ 2147483647 w 33"/>
                <a:gd name="T7" fmla="*/ 2147483647 h 88"/>
                <a:gd name="T8" fmla="*/ 2147483647 w 33"/>
                <a:gd name="T9" fmla="*/ 2147483647 h 88"/>
                <a:gd name="T10" fmla="*/ 0 w 33"/>
                <a:gd name="T11" fmla="*/ 2147483647 h 88"/>
                <a:gd name="T12" fmla="*/ 2147483647 w 33"/>
                <a:gd name="T13" fmla="*/ 2147483647 h 88"/>
                <a:gd name="T14" fmla="*/ 2147483647 w 33"/>
                <a:gd name="T15" fmla="*/ 2147483647 h 88"/>
                <a:gd name="T16" fmla="*/ 2147483647 w 33"/>
                <a:gd name="T17" fmla="*/ 2147483647 h 88"/>
                <a:gd name="T18" fmla="*/ 0 w 33"/>
                <a:gd name="T19" fmla="*/ 2147483647 h 88"/>
                <a:gd name="T20" fmla="*/ 2147483647 w 33"/>
                <a:gd name="T21" fmla="*/ 2147483647 h 88"/>
                <a:gd name="T22" fmla="*/ 2147483647 w 33"/>
                <a:gd name="T23" fmla="*/ 2147483647 h 88"/>
                <a:gd name="T24" fmla="*/ 2147483647 w 33"/>
                <a:gd name="T25" fmla="*/ 2147483647 h 88"/>
                <a:gd name="T26" fmla="*/ 2147483647 w 33"/>
                <a:gd name="T27" fmla="*/ 2147483647 h 88"/>
                <a:gd name="T28" fmla="*/ 2147483647 w 33"/>
                <a:gd name="T29" fmla="*/ 2147483647 h 88"/>
                <a:gd name="T30" fmla="*/ 2147483647 w 33"/>
                <a:gd name="T31" fmla="*/ 2147483647 h 88"/>
                <a:gd name="T32" fmla="*/ 2147483647 w 33"/>
                <a:gd name="T33" fmla="*/ 2147483647 h 88"/>
                <a:gd name="T34" fmla="*/ 2147483647 w 33"/>
                <a:gd name="T35" fmla="*/ 2147483647 h 88"/>
                <a:gd name="T36" fmla="*/ 2147483647 w 33"/>
                <a:gd name="T37" fmla="*/ 2147483647 h 88"/>
                <a:gd name="T38" fmla="*/ 2147483647 w 33"/>
                <a:gd name="T39" fmla="*/ 2147483647 h 88"/>
                <a:gd name="T40" fmla="*/ 2147483647 w 33"/>
                <a:gd name="T41" fmla="*/ 2147483647 h 88"/>
                <a:gd name="T42" fmla="*/ 2147483647 w 33"/>
                <a:gd name="T43" fmla="*/ 2147483647 h 88"/>
                <a:gd name="T44" fmla="*/ 2147483647 w 33"/>
                <a:gd name="T45" fmla="*/ 2147483647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3"/>
                <a:gd name="T70" fmla="*/ 0 h 88"/>
                <a:gd name="T71" fmla="*/ 33 w 33"/>
                <a:gd name="T72" fmla="*/ 88 h 8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3" h="88">
                  <a:moveTo>
                    <a:pt x="33" y="47"/>
                  </a:moveTo>
                  <a:cubicBezTo>
                    <a:pt x="33" y="40"/>
                    <a:pt x="32" y="32"/>
                    <a:pt x="29" y="25"/>
                  </a:cubicBezTo>
                  <a:cubicBezTo>
                    <a:pt x="23" y="14"/>
                    <a:pt x="10" y="7"/>
                    <a:pt x="0" y="0"/>
                  </a:cubicBezTo>
                  <a:cubicBezTo>
                    <a:pt x="1" y="2"/>
                    <a:pt x="1" y="4"/>
                    <a:pt x="2" y="7"/>
                  </a:cubicBezTo>
                  <a:cubicBezTo>
                    <a:pt x="3" y="9"/>
                    <a:pt x="5" y="12"/>
                    <a:pt x="4" y="16"/>
                  </a:cubicBezTo>
                  <a:cubicBezTo>
                    <a:pt x="4" y="19"/>
                    <a:pt x="0" y="22"/>
                    <a:pt x="0" y="26"/>
                  </a:cubicBezTo>
                  <a:cubicBezTo>
                    <a:pt x="3" y="27"/>
                    <a:pt x="4" y="23"/>
                    <a:pt x="6" y="23"/>
                  </a:cubicBezTo>
                  <a:cubicBezTo>
                    <a:pt x="6" y="24"/>
                    <a:pt x="6" y="27"/>
                    <a:pt x="6" y="28"/>
                  </a:cubicBezTo>
                  <a:cubicBezTo>
                    <a:pt x="6" y="28"/>
                    <a:pt x="7" y="28"/>
                    <a:pt x="7" y="28"/>
                  </a:cubicBezTo>
                  <a:cubicBezTo>
                    <a:pt x="10" y="33"/>
                    <a:pt x="1" y="38"/>
                    <a:pt x="0" y="42"/>
                  </a:cubicBezTo>
                  <a:cubicBezTo>
                    <a:pt x="3" y="42"/>
                    <a:pt x="5" y="41"/>
                    <a:pt x="9" y="43"/>
                  </a:cubicBezTo>
                  <a:cubicBezTo>
                    <a:pt x="12" y="44"/>
                    <a:pt x="15" y="44"/>
                    <a:pt x="17" y="48"/>
                  </a:cubicBezTo>
                  <a:cubicBezTo>
                    <a:pt x="17" y="49"/>
                    <a:pt x="17" y="50"/>
                    <a:pt x="16" y="52"/>
                  </a:cubicBezTo>
                  <a:cubicBezTo>
                    <a:pt x="15" y="52"/>
                    <a:pt x="12" y="52"/>
                    <a:pt x="12" y="53"/>
                  </a:cubicBezTo>
                  <a:cubicBezTo>
                    <a:pt x="12" y="55"/>
                    <a:pt x="14" y="54"/>
                    <a:pt x="15" y="54"/>
                  </a:cubicBezTo>
                  <a:cubicBezTo>
                    <a:pt x="17" y="55"/>
                    <a:pt x="17" y="55"/>
                    <a:pt x="17" y="57"/>
                  </a:cubicBezTo>
                  <a:cubicBezTo>
                    <a:pt x="17" y="58"/>
                    <a:pt x="17" y="62"/>
                    <a:pt x="16" y="63"/>
                  </a:cubicBezTo>
                  <a:cubicBezTo>
                    <a:pt x="16" y="66"/>
                    <a:pt x="13" y="67"/>
                    <a:pt x="11" y="69"/>
                  </a:cubicBezTo>
                  <a:cubicBezTo>
                    <a:pt x="9" y="71"/>
                    <a:pt x="9" y="73"/>
                    <a:pt x="7" y="74"/>
                  </a:cubicBezTo>
                  <a:cubicBezTo>
                    <a:pt x="5" y="75"/>
                    <a:pt x="6" y="73"/>
                    <a:pt x="5" y="75"/>
                  </a:cubicBezTo>
                  <a:cubicBezTo>
                    <a:pt x="3" y="79"/>
                    <a:pt x="6" y="84"/>
                    <a:pt x="6" y="88"/>
                  </a:cubicBezTo>
                  <a:cubicBezTo>
                    <a:pt x="6" y="76"/>
                    <a:pt x="26" y="70"/>
                    <a:pt x="30" y="59"/>
                  </a:cubicBezTo>
                  <a:cubicBezTo>
                    <a:pt x="31" y="56"/>
                    <a:pt x="32" y="52"/>
                    <a:pt x="33" y="4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5" name="Freeform 6211"/>
            <p:cNvSpPr>
              <a:spLocks noChangeArrowheads="1"/>
            </p:cNvSpPr>
            <p:nvPr/>
          </p:nvSpPr>
          <p:spPr bwMode="auto">
            <a:xfrm>
              <a:off x="436563" y="276225"/>
              <a:ext cx="104775" cy="103188"/>
            </a:xfrm>
            <a:custGeom>
              <a:avLst/>
              <a:gdLst>
                <a:gd name="T0" fmla="*/ 2147483647 w 80"/>
                <a:gd name="T1" fmla="*/ 2147483647 h 80"/>
                <a:gd name="T2" fmla="*/ 2147483647 w 80"/>
                <a:gd name="T3" fmla="*/ 0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2147483647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0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0"/>
                <a:gd name="T67" fmla="*/ 0 h 80"/>
                <a:gd name="T68" fmla="*/ 80 w 80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0" h="80">
                  <a:moveTo>
                    <a:pt x="39" y="37"/>
                  </a:moveTo>
                  <a:cubicBezTo>
                    <a:pt x="50" y="22"/>
                    <a:pt x="73" y="18"/>
                    <a:pt x="80" y="0"/>
                  </a:cubicBezTo>
                  <a:cubicBezTo>
                    <a:pt x="76" y="2"/>
                    <a:pt x="73" y="4"/>
                    <a:pt x="69" y="4"/>
                  </a:cubicBezTo>
                  <a:cubicBezTo>
                    <a:pt x="65" y="5"/>
                    <a:pt x="61" y="7"/>
                    <a:pt x="58" y="8"/>
                  </a:cubicBezTo>
                  <a:cubicBezTo>
                    <a:pt x="57" y="8"/>
                    <a:pt x="54" y="8"/>
                    <a:pt x="54" y="9"/>
                  </a:cubicBezTo>
                  <a:cubicBezTo>
                    <a:pt x="54" y="10"/>
                    <a:pt x="56" y="11"/>
                    <a:pt x="56" y="12"/>
                  </a:cubicBezTo>
                  <a:cubicBezTo>
                    <a:pt x="54" y="13"/>
                    <a:pt x="52" y="14"/>
                    <a:pt x="50" y="15"/>
                  </a:cubicBezTo>
                  <a:cubicBezTo>
                    <a:pt x="48" y="15"/>
                    <a:pt x="47" y="15"/>
                    <a:pt x="46" y="16"/>
                  </a:cubicBezTo>
                  <a:cubicBezTo>
                    <a:pt x="44" y="17"/>
                    <a:pt x="45" y="17"/>
                    <a:pt x="43" y="18"/>
                  </a:cubicBezTo>
                  <a:cubicBezTo>
                    <a:pt x="41" y="18"/>
                    <a:pt x="40" y="18"/>
                    <a:pt x="38" y="19"/>
                  </a:cubicBezTo>
                  <a:cubicBezTo>
                    <a:pt x="37" y="21"/>
                    <a:pt x="37" y="23"/>
                    <a:pt x="36" y="25"/>
                  </a:cubicBezTo>
                  <a:cubicBezTo>
                    <a:pt x="36" y="28"/>
                    <a:pt x="36" y="27"/>
                    <a:pt x="34" y="27"/>
                  </a:cubicBezTo>
                  <a:cubicBezTo>
                    <a:pt x="27" y="27"/>
                    <a:pt x="21" y="26"/>
                    <a:pt x="21" y="34"/>
                  </a:cubicBezTo>
                  <a:cubicBezTo>
                    <a:pt x="18" y="34"/>
                    <a:pt x="11" y="28"/>
                    <a:pt x="7" y="30"/>
                  </a:cubicBezTo>
                  <a:cubicBezTo>
                    <a:pt x="3" y="32"/>
                    <a:pt x="10" y="38"/>
                    <a:pt x="12" y="40"/>
                  </a:cubicBezTo>
                  <a:cubicBezTo>
                    <a:pt x="7" y="39"/>
                    <a:pt x="4" y="36"/>
                    <a:pt x="0" y="36"/>
                  </a:cubicBezTo>
                  <a:cubicBezTo>
                    <a:pt x="1" y="44"/>
                    <a:pt x="9" y="47"/>
                    <a:pt x="8" y="55"/>
                  </a:cubicBezTo>
                  <a:cubicBezTo>
                    <a:pt x="7" y="60"/>
                    <a:pt x="8" y="65"/>
                    <a:pt x="11" y="69"/>
                  </a:cubicBezTo>
                  <a:cubicBezTo>
                    <a:pt x="13" y="72"/>
                    <a:pt x="16" y="72"/>
                    <a:pt x="18" y="74"/>
                  </a:cubicBezTo>
                  <a:cubicBezTo>
                    <a:pt x="19" y="75"/>
                    <a:pt x="19" y="79"/>
                    <a:pt x="21" y="80"/>
                  </a:cubicBezTo>
                  <a:cubicBezTo>
                    <a:pt x="25" y="80"/>
                    <a:pt x="27" y="67"/>
                    <a:pt x="27" y="64"/>
                  </a:cubicBezTo>
                  <a:cubicBezTo>
                    <a:pt x="30" y="55"/>
                    <a:pt x="34" y="45"/>
                    <a:pt x="3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6" name="Freeform 6212"/>
            <p:cNvSpPr>
              <a:spLocks noChangeArrowheads="1"/>
            </p:cNvSpPr>
            <p:nvPr/>
          </p:nvSpPr>
          <p:spPr bwMode="auto">
            <a:xfrm>
              <a:off x="381000" y="244475"/>
              <a:ext cx="117475" cy="107950"/>
            </a:xfrm>
            <a:custGeom>
              <a:avLst/>
              <a:gdLst>
                <a:gd name="T0" fmla="*/ 2147483647 w 90"/>
                <a:gd name="T1" fmla="*/ 2147483647 h 84"/>
                <a:gd name="T2" fmla="*/ 2147483647 w 90"/>
                <a:gd name="T3" fmla="*/ 2147483647 h 84"/>
                <a:gd name="T4" fmla="*/ 2147483647 w 90"/>
                <a:gd name="T5" fmla="*/ 2147483647 h 84"/>
                <a:gd name="T6" fmla="*/ 2147483647 w 90"/>
                <a:gd name="T7" fmla="*/ 2147483647 h 84"/>
                <a:gd name="T8" fmla="*/ 2147483647 w 90"/>
                <a:gd name="T9" fmla="*/ 2147483647 h 84"/>
                <a:gd name="T10" fmla="*/ 0 w 90"/>
                <a:gd name="T11" fmla="*/ 2147483647 h 84"/>
                <a:gd name="T12" fmla="*/ 2147483647 w 90"/>
                <a:gd name="T13" fmla="*/ 2147483647 h 84"/>
                <a:gd name="T14" fmla="*/ 2147483647 w 90"/>
                <a:gd name="T15" fmla="*/ 2147483647 h 84"/>
                <a:gd name="T16" fmla="*/ 2147483647 w 90"/>
                <a:gd name="T17" fmla="*/ 2147483647 h 84"/>
                <a:gd name="T18" fmla="*/ 2147483647 w 90"/>
                <a:gd name="T19" fmla="*/ 2147483647 h 84"/>
                <a:gd name="T20" fmla="*/ 2147483647 w 90"/>
                <a:gd name="T21" fmla="*/ 2147483647 h 84"/>
                <a:gd name="T22" fmla="*/ 2147483647 w 90"/>
                <a:gd name="T23" fmla="*/ 2147483647 h 84"/>
                <a:gd name="T24" fmla="*/ 2147483647 w 90"/>
                <a:gd name="T25" fmla="*/ 2147483647 h 84"/>
                <a:gd name="T26" fmla="*/ 2147483647 w 90"/>
                <a:gd name="T27" fmla="*/ 2147483647 h 84"/>
                <a:gd name="T28" fmla="*/ 2147483647 w 90"/>
                <a:gd name="T29" fmla="*/ 2147483647 h 84"/>
                <a:gd name="T30" fmla="*/ 2147483647 w 90"/>
                <a:gd name="T31" fmla="*/ 2147483647 h 84"/>
                <a:gd name="T32" fmla="*/ 2147483647 w 90"/>
                <a:gd name="T33" fmla="*/ 2147483647 h 84"/>
                <a:gd name="T34" fmla="*/ 2147483647 w 90"/>
                <a:gd name="T35" fmla="*/ 2147483647 h 84"/>
                <a:gd name="T36" fmla="*/ 2147483647 w 90"/>
                <a:gd name="T37" fmla="*/ 2147483647 h 84"/>
                <a:gd name="T38" fmla="*/ 2147483647 w 90"/>
                <a:gd name="T39" fmla="*/ 2147483647 h 84"/>
                <a:gd name="T40" fmla="*/ 2147483647 w 90"/>
                <a:gd name="T41" fmla="*/ 2147483647 h 84"/>
                <a:gd name="T42" fmla="*/ 2147483647 w 90"/>
                <a:gd name="T43" fmla="*/ 2147483647 h 84"/>
                <a:gd name="T44" fmla="*/ 2147483647 w 90"/>
                <a:gd name="T45" fmla="*/ 2147483647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4"/>
                <a:gd name="T71" fmla="*/ 90 w 90"/>
                <a:gd name="T72" fmla="*/ 84 h 8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4">
                  <a:moveTo>
                    <a:pt x="42" y="17"/>
                  </a:moveTo>
                  <a:cubicBezTo>
                    <a:pt x="42" y="17"/>
                    <a:pt x="42" y="18"/>
                    <a:pt x="42" y="18"/>
                  </a:cubicBezTo>
                  <a:cubicBezTo>
                    <a:pt x="38" y="18"/>
                    <a:pt x="32" y="18"/>
                    <a:pt x="27" y="20"/>
                  </a:cubicBezTo>
                  <a:cubicBezTo>
                    <a:pt x="27" y="21"/>
                    <a:pt x="28" y="22"/>
                    <a:pt x="28" y="23"/>
                  </a:cubicBezTo>
                  <a:cubicBezTo>
                    <a:pt x="25" y="24"/>
                    <a:pt x="19" y="20"/>
                    <a:pt x="16" y="18"/>
                  </a:cubicBezTo>
                  <a:cubicBezTo>
                    <a:pt x="12" y="15"/>
                    <a:pt x="5" y="7"/>
                    <a:pt x="0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4" y="20"/>
                    <a:pt x="8" y="19"/>
                    <a:pt x="11" y="22"/>
                  </a:cubicBezTo>
                  <a:cubicBezTo>
                    <a:pt x="13" y="25"/>
                    <a:pt x="10" y="27"/>
                    <a:pt x="9" y="30"/>
                  </a:cubicBezTo>
                  <a:cubicBezTo>
                    <a:pt x="8" y="33"/>
                    <a:pt x="11" y="36"/>
                    <a:pt x="11" y="39"/>
                  </a:cubicBezTo>
                  <a:cubicBezTo>
                    <a:pt x="8" y="38"/>
                    <a:pt x="5" y="33"/>
                    <a:pt x="2" y="31"/>
                  </a:cubicBezTo>
                  <a:cubicBezTo>
                    <a:pt x="2" y="35"/>
                    <a:pt x="4" y="39"/>
                    <a:pt x="5" y="42"/>
                  </a:cubicBezTo>
                  <a:cubicBezTo>
                    <a:pt x="5" y="45"/>
                    <a:pt x="5" y="49"/>
                    <a:pt x="4" y="52"/>
                  </a:cubicBezTo>
                  <a:cubicBezTo>
                    <a:pt x="3" y="57"/>
                    <a:pt x="0" y="60"/>
                    <a:pt x="1" y="65"/>
                  </a:cubicBezTo>
                  <a:cubicBezTo>
                    <a:pt x="2" y="72"/>
                    <a:pt x="11" y="84"/>
                    <a:pt x="20" y="83"/>
                  </a:cubicBezTo>
                  <a:cubicBezTo>
                    <a:pt x="20" y="75"/>
                    <a:pt x="4" y="72"/>
                    <a:pt x="7" y="64"/>
                  </a:cubicBezTo>
                  <a:cubicBezTo>
                    <a:pt x="8" y="59"/>
                    <a:pt x="18" y="53"/>
                    <a:pt x="22" y="50"/>
                  </a:cubicBezTo>
                  <a:cubicBezTo>
                    <a:pt x="28" y="44"/>
                    <a:pt x="34" y="39"/>
                    <a:pt x="41" y="34"/>
                  </a:cubicBezTo>
                  <a:cubicBezTo>
                    <a:pt x="49" y="30"/>
                    <a:pt x="57" y="28"/>
                    <a:pt x="65" y="24"/>
                  </a:cubicBezTo>
                  <a:cubicBezTo>
                    <a:pt x="75" y="20"/>
                    <a:pt x="82" y="12"/>
                    <a:pt x="90" y="7"/>
                  </a:cubicBezTo>
                  <a:cubicBezTo>
                    <a:pt x="86" y="6"/>
                    <a:pt x="49" y="0"/>
                    <a:pt x="53" y="11"/>
                  </a:cubicBezTo>
                  <a:cubicBezTo>
                    <a:pt x="50" y="12"/>
                    <a:pt x="47" y="11"/>
                    <a:pt x="44" y="12"/>
                  </a:cubicBezTo>
                  <a:cubicBezTo>
                    <a:pt x="42" y="13"/>
                    <a:pt x="42" y="15"/>
                    <a:pt x="42" y="1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7" name="Freeform 6213"/>
            <p:cNvSpPr>
              <a:spLocks noChangeArrowheads="1"/>
            </p:cNvSpPr>
            <p:nvPr/>
          </p:nvSpPr>
          <p:spPr bwMode="auto">
            <a:xfrm>
              <a:off x="490538" y="387350"/>
              <a:ext cx="146050" cy="136525"/>
            </a:xfrm>
            <a:custGeom>
              <a:avLst/>
              <a:gdLst>
                <a:gd name="T0" fmla="*/ 2147483647 w 113"/>
                <a:gd name="T1" fmla="*/ 2147483647 h 106"/>
                <a:gd name="T2" fmla="*/ 2147483647 w 113"/>
                <a:gd name="T3" fmla="*/ 2147483647 h 106"/>
                <a:gd name="T4" fmla="*/ 2147483647 w 113"/>
                <a:gd name="T5" fmla="*/ 2147483647 h 106"/>
                <a:gd name="T6" fmla="*/ 2147483647 w 113"/>
                <a:gd name="T7" fmla="*/ 2147483647 h 106"/>
                <a:gd name="T8" fmla="*/ 2147483647 w 113"/>
                <a:gd name="T9" fmla="*/ 2147483647 h 106"/>
                <a:gd name="T10" fmla="*/ 2147483647 w 113"/>
                <a:gd name="T11" fmla="*/ 2147483647 h 106"/>
                <a:gd name="T12" fmla="*/ 2147483647 w 113"/>
                <a:gd name="T13" fmla="*/ 2147483647 h 106"/>
                <a:gd name="T14" fmla="*/ 2147483647 w 113"/>
                <a:gd name="T15" fmla="*/ 2147483647 h 106"/>
                <a:gd name="T16" fmla="*/ 2147483647 w 113"/>
                <a:gd name="T17" fmla="*/ 2147483647 h 106"/>
                <a:gd name="T18" fmla="*/ 2147483647 w 113"/>
                <a:gd name="T19" fmla="*/ 2147483647 h 106"/>
                <a:gd name="T20" fmla="*/ 2147483647 w 113"/>
                <a:gd name="T21" fmla="*/ 2147483647 h 106"/>
                <a:gd name="T22" fmla="*/ 2147483647 w 113"/>
                <a:gd name="T23" fmla="*/ 2147483647 h 106"/>
                <a:gd name="T24" fmla="*/ 2147483647 w 113"/>
                <a:gd name="T25" fmla="*/ 2147483647 h 106"/>
                <a:gd name="T26" fmla="*/ 2147483647 w 113"/>
                <a:gd name="T27" fmla="*/ 2147483647 h 106"/>
                <a:gd name="T28" fmla="*/ 2147483647 w 113"/>
                <a:gd name="T29" fmla="*/ 2147483647 h 106"/>
                <a:gd name="T30" fmla="*/ 2147483647 w 113"/>
                <a:gd name="T31" fmla="*/ 2147483647 h 106"/>
                <a:gd name="T32" fmla="*/ 2147483647 w 113"/>
                <a:gd name="T33" fmla="*/ 2147483647 h 106"/>
                <a:gd name="T34" fmla="*/ 2147483647 w 113"/>
                <a:gd name="T35" fmla="*/ 2147483647 h 106"/>
                <a:gd name="T36" fmla="*/ 2147483647 w 113"/>
                <a:gd name="T37" fmla="*/ 2147483647 h 106"/>
                <a:gd name="T38" fmla="*/ 2147483647 w 113"/>
                <a:gd name="T39" fmla="*/ 2147483647 h 106"/>
                <a:gd name="T40" fmla="*/ 2147483647 w 113"/>
                <a:gd name="T41" fmla="*/ 2147483647 h 106"/>
                <a:gd name="T42" fmla="*/ 2147483647 w 113"/>
                <a:gd name="T43" fmla="*/ 2147483647 h 106"/>
                <a:gd name="T44" fmla="*/ 2147483647 w 113"/>
                <a:gd name="T45" fmla="*/ 2147483647 h 106"/>
                <a:gd name="T46" fmla="*/ 2147483647 w 113"/>
                <a:gd name="T47" fmla="*/ 2147483647 h 106"/>
                <a:gd name="T48" fmla="*/ 2147483647 w 113"/>
                <a:gd name="T49" fmla="*/ 2147483647 h 106"/>
                <a:gd name="T50" fmla="*/ 2147483647 w 113"/>
                <a:gd name="T51" fmla="*/ 2147483647 h 106"/>
                <a:gd name="T52" fmla="*/ 2147483647 w 113"/>
                <a:gd name="T53" fmla="*/ 2147483647 h 106"/>
                <a:gd name="T54" fmla="*/ 2147483647 w 113"/>
                <a:gd name="T55" fmla="*/ 2147483647 h 106"/>
                <a:gd name="T56" fmla="*/ 2147483647 w 113"/>
                <a:gd name="T57" fmla="*/ 2147483647 h 106"/>
                <a:gd name="T58" fmla="*/ 2147483647 w 113"/>
                <a:gd name="T59" fmla="*/ 2147483647 h 106"/>
                <a:gd name="T60" fmla="*/ 2147483647 w 113"/>
                <a:gd name="T61" fmla="*/ 0 h 106"/>
                <a:gd name="T62" fmla="*/ 2147483647 w 113"/>
                <a:gd name="T63" fmla="*/ 2147483647 h 106"/>
                <a:gd name="T64" fmla="*/ 2147483647 w 113"/>
                <a:gd name="T65" fmla="*/ 2147483647 h 106"/>
                <a:gd name="T66" fmla="*/ 2147483647 w 113"/>
                <a:gd name="T67" fmla="*/ 2147483647 h 106"/>
                <a:gd name="T68" fmla="*/ 2147483647 w 113"/>
                <a:gd name="T69" fmla="*/ 2147483647 h 106"/>
                <a:gd name="T70" fmla="*/ 2147483647 w 113"/>
                <a:gd name="T71" fmla="*/ 2147483647 h 10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3"/>
                <a:gd name="T109" fmla="*/ 0 h 106"/>
                <a:gd name="T110" fmla="*/ 113 w 113"/>
                <a:gd name="T111" fmla="*/ 106 h 10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3" h="106">
                  <a:moveTo>
                    <a:pt x="48" y="88"/>
                  </a:moveTo>
                  <a:cubicBezTo>
                    <a:pt x="56" y="92"/>
                    <a:pt x="62" y="99"/>
                    <a:pt x="70" y="102"/>
                  </a:cubicBezTo>
                  <a:cubicBezTo>
                    <a:pt x="77" y="106"/>
                    <a:pt x="85" y="104"/>
                    <a:pt x="91" y="101"/>
                  </a:cubicBezTo>
                  <a:cubicBezTo>
                    <a:pt x="99" y="98"/>
                    <a:pt x="106" y="97"/>
                    <a:pt x="113" y="95"/>
                  </a:cubicBezTo>
                  <a:cubicBezTo>
                    <a:pt x="112" y="95"/>
                    <a:pt x="108" y="93"/>
                    <a:pt x="106" y="93"/>
                  </a:cubicBezTo>
                  <a:cubicBezTo>
                    <a:pt x="103" y="93"/>
                    <a:pt x="101" y="95"/>
                    <a:pt x="99" y="96"/>
                  </a:cubicBezTo>
                  <a:cubicBezTo>
                    <a:pt x="97" y="97"/>
                    <a:pt x="91" y="98"/>
                    <a:pt x="89" y="97"/>
                  </a:cubicBezTo>
                  <a:cubicBezTo>
                    <a:pt x="87" y="96"/>
                    <a:pt x="87" y="92"/>
                    <a:pt x="87" y="90"/>
                  </a:cubicBezTo>
                  <a:cubicBezTo>
                    <a:pt x="86" y="88"/>
                    <a:pt x="85" y="86"/>
                    <a:pt x="85" y="84"/>
                  </a:cubicBezTo>
                  <a:cubicBezTo>
                    <a:pt x="83" y="85"/>
                    <a:pt x="82" y="88"/>
                    <a:pt x="80" y="88"/>
                  </a:cubicBezTo>
                  <a:cubicBezTo>
                    <a:pt x="78" y="88"/>
                    <a:pt x="76" y="87"/>
                    <a:pt x="75" y="86"/>
                  </a:cubicBezTo>
                  <a:cubicBezTo>
                    <a:pt x="72" y="82"/>
                    <a:pt x="71" y="76"/>
                    <a:pt x="75" y="72"/>
                  </a:cubicBezTo>
                  <a:cubicBezTo>
                    <a:pt x="72" y="75"/>
                    <a:pt x="68" y="80"/>
                    <a:pt x="63" y="79"/>
                  </a:cubicBezTo>
                  <a:cubicBezTo>
                    <a:pt x="62" y="79"/>
                    <a:pt x="62" y="78"/>
                    <a:pt x="60" y="78"/>
                  </a:cubicBezTo>
                  <a:cubicBezTo>
                    <a:pt x="59" y="77"/>
                    <a:pt x="56" y="79"/>
                    <a:pt x="55" y="79"/>
                  </a:cubicBezTo>
                  <a:cubicBezTo>
                    <a:pt x="54" y="78"/>
                    <a:pt x="55" y="77"/>
                    <a:pt x="55" y="76"/>
                  </a:cubicBezTo>
                  <a:cubicBezTo>
                    <a:pt x="52" y="76"/>
                    <a:pt x="49" y="78"/>
                    <a:pt x="46" y="77"/>
                  </a:cubicBezTo>
                  <a:cubicBezTo>
                    <a:pt x="44" y="76"/>
                    <a:pt x="43" y="72"/>
                    <a:pt x="40" y="71"/>
                  </a:cubicBezTo>
                  <a:cubicBezTo>
                    <a:pt x="38" y="76"/>
                    <a:pt x="33" y="67"/>
                    <a:pt x="33" y="65"/>
                  </a:cubicBezTo>
                  <a:cubicBezTo>
                    <a:pt x="32" y="64"/>
                    <a:pt x="32" y="59"/>
                    <a:pt x="30" y="58"/>
                  </a:cubicBezTo>
                  <a:cubicBezTo>
                    <a:pt x="29" y="57"/>
                    <a:pt x="27" y="58"/>
                    <a:pt x="26" y="58"/>
                  </a:cubicBezTo>
                  <a:cubicBezTo>
                    <a:pt x="27" y="55"/>
                    <a:pt x="18" y="54"/>
                    <a:pt x="16" y="50"/>
                  </a:cubicBezTo>
                  <a:cubicBezTo>
                    <a:pt x="14" y="45"/>
                    <a:pt x="20" y="39"/>
                    <a:pt x="22" y="35"/>
                  </a:cubicBezTo>
                  <a:cubicBezTo>
                    <a:pt x="20" y="37"/>
                    <a:pt x="17" y="37"/>
                    <a:pt x="14" y="38"/>
                  </a:cubicBezTo>
                  <a:cubicBezTo>
                    <a:pt x="16" y="36"/>
                    <a:pt x="12" y="35"/>
                    <a:pt x="11" y="34"/>
                  </a:cubicBezTo>
                  <a:cubicBezTo>
                    <a:pt x="13" y="34"/>
                    <a:pt x="16" y="32"/>
                    <a:pt x="15" y="30"/>
                  </a:cubicBezTo>
                  <a:cubicBezTo>
                    <a:pt x="15" y="27"/>
                    <a:pt x="11" y="27"/>
                    <a:pt x="11" y="24"/>
                  </a:cubicBezTo>
                  <a:cubicBezTo>
                    <a:pt x="11" y="23"/>
                    <a:pt x="12" y="22"/>
                    <a:pt x="12" y="21"/>
                  </a:cubicBezTo>
                  <a:cubicBezTo>
                    <a:pt x="12" y="19"/>
                    <a:pt x="10" y="17"/>
                    <a:pt x="9" y="15"/>
                  </a:cubicBezTo>
                  <a:cubicBezTo>
                    <a:pt x="8" y="13"/>
                    <a:pt x="8" y="10"/>
                    <a:pt x="7" y="8"/>
                  </a:cubicBezTo>
                  <a:cubicBezTo>
                    <a:pt x="6" y="5"/>
                    <a:pt x="5" y="2"/>
                    <a:pt x="2" y="0"/>
                  </a:cubicBezTo>
                  <a:cubicBezTo>
                    <a:pt x="0" y="10"/>
                    <a:pt x="4" y="19"/>
                    <a:pt x="5" y="29"/>
                  </a:cubicBezTo>
                  <a:cubicBezTo>
                    <a:pt x="6" y="38"/>
                    <a:pt x="1" y="49"/>
                    <a:pt x="5" y="58"/>
                  </a:cubicBezTo>
                  <a:cubicBezTo>
                    <a:pt x="7" y="64"/>
                    <a:pt x="11" y="65"/>
                    <a:pt x="16" y="68"/>
                  </a:cubicBezTo>
                  <a:cubicBezTo>
                    <a:pt x="21" y="72"/>
                    <a:pt x="26" y="78"/>
                    <a:pt x="32" y="81"/>
                  </a:cubicBezTo>
                  <a:cubicBezTo>
                    <a:pt x="37" y="85"/>
                    <a:pt x="43" y="85"/>
                    <a:pt x="48" y="8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8" name="Freeform 6214"/>
            <p:cNvSpPr>
              <a:spLocks noChangeArrowheads="1"/>
            </p:cNvSpPr>
            <p:nvPr/>
          </p:nvSpPr>
          <p:spPr bwMode="auto">
            <a:xfrm>
              <a:off x="579438" y="423863"/>
              <a:ext cx="12700" cy="12700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0 w 9"/>
                <a:gd name="T5" fmla="*/ 2147483647 h 9"/>
                <a:gd name="T6" fmla="*/ 2147483647 w 9"/>
                <a:gd name="T7" fmla="*/ 2147483647 h 9"/>
                <a:gd name="T8" fmla="*/ 2147483647 w 9"/>
                <a:gd name="T9" fmla="*/ 21474836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9"/>
                <a:gd name="T17" fmla="*/ 9 w 9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9">
                  <a:moveTo>
                    <a:pt x="7" y="5"/>
                  </a:moveTo>
                  <a:cubicBezTo>
                    <a:pt x="6" y="7"/>
                    <a:pt x="2" y="5"/>
                    <a:pt x="3" y="9"/>
                  </a:cubicBezTo>
                  <a:cubicBezTo>
                    <a:pt x="3" y="9"/>
                    <a:pt x="1" y="7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39" name="Freeform 6215"/>
            <p:cNvSpPr>
              <a:spLocks noChangeArrowheads="1"/>
            </p:cNvSpPr>
            <p:nvPr/>
          </p:nvSpPr>
          <p:spPr bwMode="auto">
            <a:xfrm>
              <a:off x="658813" y="231775"/>
              <a:ext cx="130175" cy="161925"/>
            </a:xfrm>
            <a:custGeom>
              <a:avLst/>
              <a:gdLst>
                <a:gd name="T0" fmla="*/ 2147483647 w 101"/>
                <a:gd name="T1" fmla="*/ 2147483647 h 125"/>
                <a:gd name="T2" fmla="*/ 2147483647 w 101"/>
                <a:gd name="T3" fmla="*/ 2147483647 h 125"/>
                <a:gd name="T4" fmla="*/ 2147483647 w 101"/>
                <a:gd name="T5" fmla="*/ 2147483647 h 125"/>
                <a:gd name="T6" fmla="*/ 2147483647 w 101"/>
                <a:gd name="T7" fmla="*/ 2147483647 h 125"/>
                <a:gd name="T8" fmla="*/ 2147483647 w 101"/>
                <a:gd name="T9" fmla="*/ 2147483647 h 125"/>
                <a:gd name="T10" fmla="*/ 2147483647 w 101"/>
                <a:gd name="T11" fmla="*/ 2147483647 h 125"/>
                <a:gd name="T12" fmla="*/ 0 w 101"/>
                <a:gd name="T13" fmla="*/ 2147483647 h 125"/>
                <a:gd name="T14" fmla="*/ 2147483647 w 101"/>
                <a:gd name="T15" fmla="*/ 2147483647 h 125"/>
                <a:gd name="T16" fmla="*/ 2147483647 w 101"/>
                <a:gd name="T17" fmla="*/ 2147483647 h 125"/>
                <a:gd name="T18" fmla="*/ 2147483647 w 101"/>
                <a:gd name="T19" fmla="*/ 2147483647 h 125"/>
                <a:gd name="T20" fmla="*/ 2147483647 w 101"/>
                <a:gd name="T21" fmla="*/ 2147483647 h 125"/>
                <a:gd name="T22" fmla="*/ 2147483647 w 101"/>
                <a:gd name="T23" fmla="*/ 2147483647 h 125"/>
                <a:gd name="T24" fmla="*/ 2147483647 w 101"/>
                <a:gd name="T25" fmla="*/ 2147483647 h 125"/>
                <a:gd name="T26" fmla="*/ 2147483647 w 101"/>
                <a:gd name="T27" fmla="*/ 2147483647 h 125"/>
                <a:gd name="T28" fmla="*/ 2147483647 w 101"/>
                <a:gd name="T29" fmla="*/ 2147483647 h 125"/>
                <a:gd name="T30" fmla="*/ 2147483647 w 101"/>
                <a:gd name="T31" fmla="*/ 2147483647 h 125"/>
                <a:gd name="T32" fmla="*/ 2147483647 w 101"/>
                <a:gd name="T33" fmla="*/ 2147483647 h 125"/>
                <a:gd name="T34" fmla="*/ 2147483647 w 101"/>
                <a:gd name="T35" fmla="*/ 2147483647 h 125"/>
                <a:gd name="T36" fmla="*/ 2147483647 w 101"/>
                <a:gd name="T37" fmla="*/ 2147483647 h 125"/>
                <a:gd name="T38" fmla="*/ 2147483647 w 101"/>
                <a:gd name="T39" fmla="*/ 2147483647 h 125"/>
                <a:gd name="T40" fmla="*/ 2147483647 w 101"/>
                <a:gd name="T41" fmla="*/ 2147483647 h 125"/>
                <a:gd name="T42" fmla="*/ 2147483647 w 101"/>
                <a:gd name="T43" fmla="*/ 2147483647 h 125"/>
                <a:gd name="T44" fmla="*/ 2147483647 w 101"/>
                <a:gd name="T45" fmla="*/ 2147483647 h 125"/>
                <a:gd name="T46" fmla="*/ 2147483647 w 101"/>
                <a:gd name="T47" fmla="*/ 2147483647 h 1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01"/>
                <a:gd name="T73" fmla="*/ 0 h 125"/>
                <a:gd name="T74" fmla="*/ 101 w 101"/>
                <a:gd name="T75" fmla="*/ 125 h 1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01" h="125">
                  <a:moveTo>
                    <a:pt x="34" y="116"/>
                  </a:moveTo>
                  <a:cubicBezTo>
                    <a:pt x="45" y="125"/>
                    <a:pt x="65" y="114"/>
                    <a:pt x="76" y="111"/>
                  </a:cubicBezTo>
                  <a:cubicBezTo>
                    <a:pt x="85" y="108"/>
                    <a:pt x="96" y="104"/>
                    <a:pt x="99" y="94"/>
                  </a:cubicBezTo>
                  <a:cubicBezTo>
                    <a:pt x="101" y="85"/>
                    <a:pt x="95" y="73"/>
                    <a:pt x="91" y="65"/>
                  </a:cubicBezTo>
                  <a:cubicBezTo>
                    <a:pt x="87" y="55"/>
                    <a:pt x="88" y="44"/>
                    <a:pt x="83" y="34"/>
                  </a:cubicBezTo>
                  <a:cubicBezTo>
                    <a:pt x="77" y="19"/>
                    <a:pt x="58" y="10"/>
                    <a:pt x="44" y="4"/>
                  </a:cubicBezTo>
                  <a:cubicBezTo>
                    <a:pt x="33" y="0"/>
                    <a:pt x="10" y="4"/>
                    <a:pt x="0" y="11"/>
                  </a:cubicBezTo>
                  <a:cubicBezTo>
                    <a:pt x="8" y="11"/>
                    <a:pt x="17" y="10"/>
                    <a:pt x="24" y="9"/>
                  </a:cubicBezTo>
                  <a:cubicBezTo>
                    <a:pt x="29" y="9"/>
                    <a:pt x="45" y="7"/>
                    <a:pt x="37" y="16"/>
                  </a:cubicBezTo>
                  <a:cubicBezTo>
                    <a:pt x="41" y="14"/>
                    <a:pt x="48" y="13"/>
                    <a:pt x="47" y="19"/>
                  </a:cubicBezTo>
                  <a:cubicBezTo>
                    <a:pt x="55" y="19"/>
                    <a:pt x="63" y="22"/>
                    <a:pt x="59" y="29"/>
                  </a:cubicBezTo>
                  <a:cubicBezTo>
                    <a:pt x="56" y="35"/>
                    <a:pt x="46" y="38"/>
                    <a:pt x="43" y="45"/>
                  </a:cubicBezTo>
                  <a:cubicBezTo>
                    <a:pt x="51" y="43"/>
                    <a:pt x="67" y="36"/>
                    <a:pt x="68" y="46"/>
                  </a:cubicBezTo>
                  <a:cubicBezTo>
                    <a:pt x="69" y="46"/>
                    <a:pt x="71" y="45"/>
                    <a:pt x="71" y="45"/>
                  </a:cubicBezTo>
                  <a:cubicBezTo>
                    <a:pt x="74" y="49"/>
                    <a:pt x="71" y="53"/>
                    <a:pt x="68" y="57"/>
                  </a:cubicBezTo>
                  <a:cubicBezTo>
                    <a:pt x="73" y="56"/>
                    <a:pt x="82" y="64"/>
                    <a:pt x="83" y="68"/>
                  </a:cubicBezTo>
                  <a:cubicBezTo>
                    <a:pt x="84" y="73"/>
                    <a:pt x="80" y="72"/>
                    <a:pt x="81" y="76"/>
                  </a:cubicBezTo>
                  <a:cubicBezTo>
                    <a:pt x="81" y="79"/>
                    <a:pt x="86" y="85"/>
                    <a:pt x="88" y="87"/>
                  </a:cubicBezTo>
                  <a:cubicBezTo>
                    <a:pt x="85" y="89"/>
                    <a:pt x="80" y="91"/>
                    <a:pt x="77" y="90"/>
                  </a:cubicBezTo>
                  <a:cubicBezTo>
                    <a:pt x="77" y="91"/>
                    <a:pt x="77" y="92"/>
                    <a:pt x="78" y="93"/>
                  </a:cubicBezTo>
                  <a:cubicBezTo>
                    <a:pt x="74" y="95"/>
                    <a:pt x="58" y="88"/>
                    <a:pt x="60" y="93"/>
                  </a:cubicBezTo>
                  <a:cubicBezTo>
                    <a:pt x="61" y="97"/>
                    <a:pt x="69" y="95"/>
                    <a:pt x="69" y="101"/>
                  </a:cubicBezTo>
                  <a:cubicBezTo>
                    <a:pt x="62" y="102"/>
                    <a:pt x="63" y="109"/>
                    <a:pt x="58" y="113"/>
                  </a:cubicBezTo>
                  <a:cubicBezTo>
                    <a:pt x="51" y="116"/>
                    <a:pt x="41" y="116"/>
                    <a:pt x="34" y="1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0" name="Freeform 6216"/>
            <p:cNvSpPr>
              <a:spLocks noChangeArrowheads="1"/>
            </p:cNvSpPr>
            <p:nvPr/>
          </p:nvSpPr>
          <p:spPr bwMode="auto">
            <a:xfrm>
              <a:off x="403225" y="536575"/>
              <a:ext cx="112713" cy="84138"/>
            </a:xfrm>
            <a:custGeom>
              <a:avLst/>
              <a:gdLst>
                <a:gd name="T0" fmla="*/ 2147483647 w 87"/>
                <a:gd name="T1" fmla="*/ 2147483647 h 65"/>
                <a:gd name="T2" fmla="*/ 2147483647 w 87"/>
                <a:gd name="T3" fmla="*/ 2147483647 h 65"/>
                <a:gd name="T4" fmla="*/ 2147483647 w 87"/>
                <a:gd name="T5" fmla="*/ 2147483647 h 65"/>
                <a:gd name="T6" fmla="*/ 2147483647 w 87"/>
                <a:gd name="T7" fmla="*/ 2147483647 h 65"/>
                <a:gd name="T8" fmla="*/ 2147483647 w 87"/>
                <a:gd name="T9" fmla="*/ 2147483647 h 65"/>
                <a:gd name="T10" fmla="*/ 2147483647 w 87"/>
                <a:gd name="T11" fmla="*/ 2147483647 h 65"/>
                <a:gd name="T12" fmla="*/ 2147483647 w 87"/>
                <a:gd name="T13" fmla="*/ 2147483647 h 65"/>
                <a:gd name="T14" fmla="*/ 2147483647 w 87"/>
                <a:gd name="T15" fmla="*/ 2147483647 h 65"/>
                <a:gd name="T16" fmla="*/ 2147483647 w 87"/>
                <a:gd name="T17" fmla="*/ 2147483647 h 65"/>
                <a:gd name="T18" fmla="*/ 2147483647 w 87"/>
                <a:gd name="T19" fmla="*/ 2147483647 h 65"/>
                <a:gd name="T20" fmla="*/ 2147483647 w 87"/>
                <a:gd name="T21" fmla="*/ 2147483647 h 65"/>
                <a:gd name="T22" fmla="*/ 0 w 87"/>
                <a:gd name="T23" fmla="*/ 0 h 65"/>
                <a:gd name="T24" fmla="*/ 2147483647 w 87"/>
                <a:gd name="T25" fmla="*/ 2147483647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7"/>
                <a:gd name="T40" fmla="*/ 0 h 65"/>
                <a:gd name="T41" fmla="*/ 87 w 87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7" h="65">
                  <a:moveTo>
                    <a:pt x="29" y="37"/>
                  </a:moveTo>
                  <a:cubicBezTo>
                    <a:pt x="31" y="41"/>
                    <a:pt x="32" y="45"/>
                    <a:pt x="34" y="49"/>
                  </a:cubicBezTo>
                  <a:cubicBezTo>
                    <a:pt x="36" y="53"/>
                    <a:pt x="39" y="59"/>
                    <a:pt x="42" y="62"/>
                  </a:cubicBezTo>
                  <a:cubicBezTo>
                    <a:pt x="45" y="65"/>
                    <a:pt x="45" y="65"/>
                    <a:pt x="49" y="62"/>
                  </a:cubicBezTo>
                  <a:cubicBezTo>
                    <a:pt x="55" y="58"/>
                    <a:pt x="60" y="51"/>
                    <a:pt x="66" y="48"/>
                  </a:cubicBezTo>
                  <a:cubicBezTo>
                    <a:pt x="72" y="45"/>
                    <a:pt x="82" y="47"/>
                    <a:pt x="87" y="42"/>
                  </a:cubicBezTo>
                  <a:cubicBezTo>
                    <a:pt x="79" y="41"/>
                    <a:pt x="71" y="45"/>
                    <a:pt x="64" y="47"/>
                  </a:cubicBezTo>
                  <a:cubicBezTo>
                    <a:pt x="61" y="48"/>
                    <a:pt x="56" y="49"/>
                    <a:pt x="54" y="47"/>
                  </a:cubicBezTo>
                  <a:cubicBezTo>
                    <a:pt x="50" y="44"/>
                    <a:pt x="52" y="39"/>
                    <a:pt x="50" y="35"/>
                  </a:cubicBezTo>
                  <a:cubicBezTo>
                    <a:pt x="39" y="40"/>
                    <a:pt x="32" y="25"/>
                    <a:pt x="25" y="18"/>
                  </a:cubicBezTo>
                  <a:cubicBezTo>
                    <a:pt x="21" y="14"/>
                    <a:pt x="17" y="11"/>
                    <a:pt x="13" y="7"/>
                  </a:cubicBezTo>
                  <a:cubicBezTo>
                    <a:pt x="9" y="3"/>
                    <a:pt x="5" y="2"/>
                    <a:pt x="0" y="0"/>
                  </a:cubicBezTo>
                  <a:cubicBezTo>
                    <a:pt x="7" y="14"/>
                    <a:pt x="21" y="23"/>
                    <a:pt x="29" y="37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1" name="Freeform 6217"/>
            <p:cNvSpPr>
              <a:spLocks noChangeArrowheads="1"/>
            </p:cNvSpPr>
            <p:nvPr/>
          </p:nvSpPr>
          <p:spPr bwMode="auto">
            <a:xfrm>
              <a:off x="296863" y="481013"/>
              <a:ext cx="500063" cy="501650"/>
            </a:xfrm>
            <a:custGeom>
              <a:avLst/>
              <a:gdLst>
                <a:gd name="T0" fmla="*/ 2147483647 w 385"/>
                <a:gd name="T1" fmla="*/ 2147483647 h 387"/>
                <a:gd name="T2" fmla="*/ 2147483647 w 385"/>
                <a:gd name="T3" fmla="*/ 2147483647 h 387"/>
                <a:gd name="T4" fmla="*/ 2147483647 w 385"/>
                <a:gd name="T5" fmla="*/ 2147483647 h 387"/>
                <a:gd name="T6" fmla="*/ 2147483647 w 385"/>
                <a:gd name="T7" fmla="*/ 2147483647 h 387"/>
                <a:gd name="T8" fmla="*/ 2147483647 w 385"/>
                <a:gd name="T9" fmla="*/ 2147483647 h 387"/>
                <a:gd name="T10" fmla="*/ 2147483647 w 385"/>
                <a:gd name="T11" fmla="*/ 2147483647 h 387"/>
                <a:gd name="T12" fmla="*/ 2147483647 w 385"/>
                <a:gd name="T13" fmla="*/ 2147483647 h 387"/>
                <a:gd name="T14" fmla="*/ 2147483647 w 385"/>
                <a:gd name="T15" fmla="*/ 2147483647 h 387"/>
                <a:gd name="T16" fmla="*/ 2147483647 w 385"/>
                <a:gd name="T17" fmla="*/ 2147483647 h 387"/>
                <a:gd name="T18" fmla="*/ 2147483647 w 385"/>
                <a:gd name="T19" fmla="*/ 2147483647 h 387"/>
                <a:gd name="T20" fmla="*/ 2147483647 w 385"/>
                <a:gd name="T21" fmla="*/ 2147483647 h 387"/>
                <a:gd name="T22" fmla="*/ 2147483647 w 385"/>
                <a:gd name="T23" fmla="*/ 2147483647 h 387"/>
                <a:gd name="T24" fmla="*/ 2147483647 w 385"/>
                <a:gd name="T25" fmla="*/ 2147483647 h 387"/>
                <a:gd name="T26" fmla="*/ 2147483647 w 385"/>
                <a:gd name="T27" fmla="*/ 2147483647 h 387"/>
                <a:gd name="T28" fmla="*/ 2147483647 w 385"/>
                <a:gd name="T29" fmla="*/ 2147483647 h 387"/>
                <a:gd name="T30" fmla="*/ 2147483647 w 385"/>
                <a:gd name="T31" fmla="*/ 2147483647 h 387"/>
                <a:gd name="T32" fmla="*/ 2147483647 w 385"/>
                <a:gd name="T33" fmla="*/ 2147483647 h 387"/>
                <a:gd name="T34" fmla="*/ 2147483647 w 385"/>
                <a:gd name="T35" fmla="*/ 2147483647 h 387"/>
                <a:gd name="T36" fmla="*/ 2147483647 w 385"/>
                <a:gd name="T37" fmla="*/ 2147483647 h 387"/>
                <a:gd name="T38" fmla="*/ 2147483647 w 385"/>
                <a:gd name="T39" fmla="*/ 2147483647 h 387"/>
                <a:gd name="T40" fmla="*/ 2147483647 w 385"/>
                <a:gd name="T41" fmla="*/ 2147483647 h 387"/>
                <a:gd name="T42" fmla="*/ 2147483647 w 385"/>
                <a:gd name="T43" fmla="*/ 2147483647 h 387"/>
                <a:gd name="T44" fmla="*/ 2147483647 w 385"/>
                <a:gd name="T45" fmla="*/ 2147483647 h 387"/>
                <a:gd name="T46" fmla="*/ 2147483647 w 385"/>
                <a:gd name="T47" fmla="*/ 2147483647 h 387"/>
                <a:gd name="T48" fmla="*/ 2147483647 w 385"/>
                <a:gd name="T49" fmla="*/ 2147483647 h 387"/>
                <a:gd name="T50" fmla="*/ 2147483647 w 385"/>
                <a:gd name="T51" fmla="*/ 2147483647 h 387"/>
                <a:gd name="T52" fmla="*/ 2147483647 w 385"/>
                <a:gd name="T53" fmla="*/ 2147483647 h 387"/>
                <a:gd name="T54" fmla="*/ 2147483647 w 385"/>
                <a:gd name="T55" fmla="*/ 2147483647 h 387"/>
                <a:gd name="T56" fmla="*/ 2147483647 w 385"/>
                <a:gd name="T57" fmla="*/ 2147483647 h 387"/>
                <a:gd name="T58" fmla="*/ 2147483647 w 385"/>
                <a:gd name="T59" fmla="*/ 2147483647 h 387"/>
                <a:gd name="T60" fmla="*/ 2147483647 w 385"/>
                <a:gd name="T61" fmla="*/ 2147483647 h 387"/>
                <a:gd name="T62" fmla="*/ 2147483647 w 385"/>
                <a:gd name="T63" fmla="*/ 2147483647 h 387"/>
                <a:gd name="T64" fmla="*/ 2147483647 w 385"/>
                <a:gd name="T65" fmla="*/ 2147483647 h 387"/>
                <a:gd name="T66" fmla="*/ 2147483647 w 385"/>
                <a:gd name="T67" fmla="*/ 2147483647 h 387"/>
                <a:gd name="T68" fmla="*/ 2147483647 w 385"/>
                <a:gd name="T69" fmla="*/ 2147483647 h 38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85"/>
                <a:gd name="T106" fmla="*/ 0 h 387"/>
                <a:gd name="T107" fmla="*/ 385 w 385"/>
                <a:gd name="T108" fmla="*/ 387 h 38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85" h="387">
                  <a:moveTo>
                    <a:pt x="226" y="35"/>
                  </a:moveTo>
                  <a:cubicBezTo>
                    <a:pt x="219" y="7"/>
                    <a:pt x="165" y="0"/>
                    <a:pt x="145" y="11"/>
                  </a:cubicBezTo>
                  <a:cubicBezTo>
                    <a:pt x="116" y="31"/>
                    <a:pt x="112" y="84"/>
                    <a:pt x="87" y="109"/>
                  </a:cubicBezTo>
                  <a:cubicBezTo>
                    <a:pt x="73" y="125"/>
                    <a:pt x="52" y="130"/>
                    <a:pt x="35" y="143"/>
                  </a:cubicBezTo>
                  <a:cubicBezTo>
                    <a:pt x="28" y="149"/>
                    <a:pt x="15" y="159"/>
                    <a:pt x="14" y="169"/>
                  </a:cubicBezTo>
                  <a:cubicBezTo>
                    <a:pt x="13" y="182"/>
                    <a:pt x="30" y="188"/>
                    <a:pt x="27" y="201"/>
                  </a:cubicBezTo>
                  <a:cubicBezTo>
                    <a:pt x="26" y="205"/>
                    <a:pt x="17" y="207"/>
                    <a:pt x="16" y="211"/>
                  </a:cubicBezTo>
                  <a:cubicBezTo>
                    <a:pt x="13" y="222"/>
                    <a:pt x="20" y="218"/>
                    <a:pt x="21" y="223"/>
                  </a:cubicBezTo>
                  <a:cubicBezTo>
                    <a:pt x="27" y="243"/>
                    <a:pt x="0" y="263"/>
                    <a:pt x="21" y="280"/>
                  </a:cubicBezTo>
                  <a:cubicBezTo>
                    <a:pt x="31" y="288"/>
                    <a:pt x="39" y="290"/>
                    <a:pt x="48" y="303"/>
                  </a:cubicBezTo>
                  <a:cubicBezTo>
                    <a:pt x="54" y="312"/>
                    <a:pt x="56" y="324"/>
                    <a:pt x="64" y="333"/>
                  </a:cubicBezTo>
                  <a:cubicBezTo>
                    <a:pt x="74" y="345"/>
                    <a:pt x="86" y="342"/>
                    <a:pt x="98" y="346"/>
                  </a:cubicBezTo>
                  <a:cubicBezTo>
                    <a:pt x="108" y="350"/>
                    <a:pt x="114" y="359"/>
                    <a:pt x="124" y="364"/>
                  </a:cubicBezTo>
                  <a:cubicBezTo>
                    <a:pt x="134" y="369"/>
                    <a:pt x="145" y="367"/>
                    <a:pt x="156" y="372"/>
                  </a:cubicBezTo>
                  <a:cubicBezTo>
                    <a:pt x="169" y="377"/>
                    <a:pt x="179" y="387"/>
                    <a:pt x="188" y="377"/>
                  </a:cubicBezTo>
                  <a:cubicBezTo>
                    <a:pt x="191" y="373"/>
                    <a:pt x="189" y="363"/>
                    <a:pt x="193" y="360"/>
                  </a:cubicBezTo>
                  <a:cubicBezTo>
                    <a:pt x="199" y="357"/>
                    <a:pt x="210" y="366"/>
                    <a:pt x="215" y="367"/>
                  </a:cubicBezTo>
                  <a:cubicBezTo>
                    <a:pt x="228" y="369"/>
                    <a:pt x="241" y="362"/>
                    <a:pt x="250" y="356"/>
                  </a:cubicBezTo>
                  <a:cubicBezTo>
                    <a:pt x="255" y="353"/>
                    <a:pt x="263" y="348"/>
                    <a:pt x="267" y="345"/>
                  </a:cubicBezTo>
                  <a:cubicBezTo>
                    <a:pt x="272" y="341"/>
                    <a:pt x="274" y="335"/>
                    <a:pt x="277" y="332"/>
                  </a:cubicBezTo>
                  <a:cubicBezTo>
                    <a:pt x="289" y="323"/>
                    <a:pt x="303" y="331"/>
                    <a:pt x="316" y="325"/>
                  </a:cubicBezTo>
                  <a:cubicBezTo>
                    <a:pt x="329" y="319"/>
                    <a:pt x="329" y="305"/>
                    <a:pt x="333" y="293"/>
                  </a:cubicBezTo>
                  <a:cubicBezTo>
                    <a:pt x="336" y="283"/>
                    <a:pt x="347" y="275"/>
                    <a:pt x="350" y="266"/>
                  </a:cubicBezTo>
                  <a:cubicBezTo>
                    <a:pt x="353" y="258"/>
                    <a:pt x="347" y="250"/>
                    <a:pt x="348" y="242"/>
                  </a:cubicBezTo>
                  <a:cubicBezTo>
                    <a:pt x="350" y="236"/>
                    <a:pt x="364" y="233"/>
                    <a:pt x="353" y="224"/>
                  </a:cubicBezTo>
                  <a:cubicBezTo>
                    <a:pt x="366" y="216"/>
                    <a:pt x="365" y="198"/>
                    <a:pt x="369" y="184"/>
                  </a:cubicBezTo>
                  <a:cubicBezTo>
                    <a:pt x="372" y="173"/>
                    <a:pt x="378" y="164"/>
                    <a:pt x="381" y="154"/>
                  </a:cubicBezTo>
                  <a:cubicBezTo>
                    <a:pt x="385" y="136"/>
                    <a:pt x="376" y="137"/>
                    <a:pt x="366" y="125"/>
                  </a:cubicBezTo>
                  <a:cubicBezTo>
                    <a:pt x="358" y="112"/>
                    <a:pt x="365" y="101"/>
                    <a:pt x="360" y="89"/>
                  </a:cubicBezTo>
                  <a:cubicBezTo>
                    <a:pt x="355" y="80"/>
                    <a:pt x="339" y="77"/>
                    <a:pt x="330" y="71"/>
                  </a:cubicBezTo>
                  <a:cubicBezTo>
                    <a:pt x="319" y="64"/>
                    <a:pt x="313" y="60"/>
                    <a:pt x="300" y="56"/>
                  </a:cubicBezTo>
                  <a:cubicBezTo>
                    <a:pt x="285" y="53"/>
                    <a:pt x="283" y="53"/>
                    <a:pt x="271" y="64"/>
                  </a:cubicBezTo>
                  <a:cubicBezTo>
                    <a:pt x="258" y="76"/>
                    <a:pt x="261" y="77"/>
                    <a:pt x="258" y="93"/>
                  </a:cubicBezTo>
                  <a:cubicBezTo>
                    <a:pt x="246" y="96"/>
                    <a:pt x="212" y="78"/>
                    <a:pt x="202" y="71"/>
                  </a:cubicBezTo>
                  <a:cubicBezTo>
                    <a:pt x="211" y="62"/>
                    <a:pt x="229" y="51"/>
                    <a:pt x="226" y="35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2" name="Freeform 6218"/>
            <p:cNvSpPr>
              <a:spLocks noChangeArrowheads="1"/>
            </p:cNvSpPr>
            <p:nvPr/>
          </p:nvSpPr>
          <p:spPr bwMode="auto">
            <a:xfrm>
              <a:off x="555625" y="627063"/>
              <a:ext cx="112713" cy="169863"/>
            </a:xfrm>
            <a:custGeom>
              <a:avLst/>
              <a:gdLst>
                <a:gd name="T0" fmla="*/ 2147483647 w 86"/>
                <a:gd name="T1" fmla="*/ 2147483647 h 130"/>
                <a:gd name="T2" fmla="*/ 2147483647 w 86"/>
                <a:gd name="T3" fmla="*/ 2147483647 h 130"/>
                <a:gd name="T4" fmla="*/ 2147483647 w 86"/>
                <a:gd name="T5" fmla="*/ 2147483647 h 130"/>
                <a:gd name="T6" fmla="*/ 2147483647 w 86"/>
                <a:gd name="T7" fmla="*/ 2147483647 h 130"/>
                <a:gd name="T8" fmla="*/ 2147483647 w 86"/>
                <a:gd name="T9" fmla="*/ 2147483647 h 130"/>
                <a:gd name="T10" fmla="*/ 2147483647 w 86"/>
                <a:gd name="T11" fmla="*/ 2147483647 h 130"/>
                <a:gd name="T12" fmla="*/ 2147483647 w 86"/>
                <a:gd name="T13" fmla="*/ 2147483647 h 130"/>
                <a:gd name="T14" fmla="*/ 2147483647 w 86"/>
                <a:gd name="T15" fmla="*/ 2147483647 h 130"/>
                <a:gd name="T16" fmla="*/ 2147483647 w 86"/>
                <a:gd name="T17" fmla="*/ 2147483647 h 130"/>
                <a:gd name="T18" fmla="*/ 2147483647 w 86"/>
                <a:gd name="T19" fmla="*/ 2147483647 h 130"/>
                <a:gd name="T20" fmla="*/ 2147483647 w 86"/>
                <a:gd name="T21" fmla="*/ 2147483647 h 130"/>
                <a:gd name="T22" fmla="*/ 2147483647 w 86"/>
                <a:gd name="T23" fmla="*/ 2147483647 h 130"/>
                <a:gd name="T24" fmla="*/ 2147483647 w 86"/>
                <a:gd name="T25" fmla="*/ 2147483647 h 130"/>
                <a:gd name="T26" fmla="*/ 2147483647 w 86"/>
                <a:gd name="T27" fmla="*/ 2147483647 h 130"/>
                <a:gd name="T28" fmla="*/ 2147483647 w 86"/>
                <a:gd name="T29" fmla="*/ 2147483647 h 130"/>
                <a:gd name="T30" fmla="*/ 2147483647 w 86"/>
                <a:gd name="T31" fmla="*/ 2147483647 h 130"/>
                <a:gd name="T32" fmla="*/ 2147483647 w 86"/>
                <a:gd name="T33" fmla="*/ 2147483647 h 130"/>
                <a:gd name="T34" fmla="*/ 2147483647 w 86"/>
                <a:gd name="T35" fmla="*/ 2147483647 h 130"/>
                <a:gd name="T36" fmla="*/ 2147483647 w 86"/>
                <a:gd name="T37" fmla="*/ 2147483647 h 130"/>
                <a:gd name="T38" fmla="*/ 2147483647 w 86"/>
                <a:gd name="T39" fmla="*/ 2147483647 h 130"/>
                <a:gd name="T40" fmla="*/ 2147483647 w 86"/>
                <a:gd name="T41" fmla="*/ 2147483647 h 130"/>
                <a:gd name="T42" fmla="*/ 2147483647 w 86"/>
                <a:gd name="T43" fmla="*/ 2147483647 h 130"/>
                <a:gd name="T44" fmla="*/ 2147483647 w 86"/>
                <a:gd name="T45" fmla="*/ 2147483647 h 130"/>
                <a:gd name="T46" fmla="*/ 2147483647 w 86"/>
                <a:gd name="T47" fmla="*/ 2147483647 h 130"/>
                <a:gd name="T48" fmla="*/ 2147483647 w 86"/>
                <a:gd name="T49" fmla="*/ 2147483647 h 130"/>
                <a:gd name="T50" fmla="*/ 2147483647 w 86"/>
                <a:gd name="T51" fmla="*/ 2147483647 h 130"/>
                <a:gd name="T52" fmla="*/ 2147483647 w 86"/>
                <a:gd name="T53" fmla="*/ 2147483647 h 130"/>
                <a:gd name="T54" fmla="*/ 2147483647 w 86"/>
                <a:gd name="T55" fmla="*/ 2147483647 h 130"/>
                <a:gd name="T56" fmla="*/ 2147483647 w 86"/>
                <a:gd name="T57" fmla="*/ 2147483647 h 130"/>
                <a:gd name="T58" fmla="*/ 2147483647 w 86"/>
                <a:gd name="T59" fmla="*/ 2147483647 h 130"/>
                <a:gd name="T60" fmla="*/ 2147483647 w 86"/>
                <a:gd name="T61" fmla="*/ 2147483647 h 130"/>
                <a:gd name="T62" fmla="*/ 2147483647 w 86"/>
                <a:gd name="T63" fmla="*/ 2147483647 h 130"/>
                <a:gd name="T64" fmla="*/ 2147483647 w 86"/>
                <a:gd name="T65" fmla="*/ 2147483647 h 130"/>
                <a:gd name="T66" fmla="*/ 2147483647 w 86"/>
                <a:gd name="T67" fmla="*/ 2147483647 h 130"/>
                <a:gd name="T68" fmla="*/ 2147483647 w 86"/>
                <a:gd name="T69" fmla="*/ 2147483647 h 130"/>
                <a:gd name="T70" fmla="*/ 2147483647 w 86"/>
                <a:gd name="T71" fmla="*/ 2147483647 h 130"/>
                <a:gd name="T72" fmla="*/ 2147483647 w 86"/>
                <a:gd name="T73" fmla="*/ 2147483647 h 130"/>
                <a:gd name="T74" fmla="*/ 2147483647 w 86"/>
                <a:gd name="T75" fmla="*/ 2147483647 h 130"/>
                <a:gd name="T76" fmla="*/ 2147483647 w 86"/>
                <a:gd name="T77" fmla="*/ 2147483647 h 130"/>
                <a:gd name="T78" fmla="*/ 2147483647 w 86"/>
                <a:gd name="T79" fmla="*/ 2147483647 h 130"/>
                <a:gd name="T80" fmla="*/ 2147483647 w 86"/>
                <a:gd name="T81" fmla="*/ 2147483647 h 1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6"/>
                <a:gd name="T124" fmla="*/ 0 h 130"/>
                <a:gd name="T125" fmla="*/ 86 w 86"/>
                <a:gd name="T126" fmla="*/ 130 h 1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6" h="130">
                  <a:moveTo>
                    <a:pt x="64" y="70"/>
                  </a:moveTo>
                  <a:cubicBezTo>
                    <a:pt x="64" y="75"/>
                    <a:pt x="61" y="79"/>
                    <a:pt x="59" y="83"/>
                  </a:cubicBezTo>
                  <a:cubicBezTo>
                    <a:pt x="58" y="87"/>
                    <a:pt x="57" y="92"/>
                    <a:pt x="55" y="96"/>
                  </a:cubicBezTo>
                  <a:cubicBezTo>
                    <a:pt x="52" y="100"/>
                    <a:pt x="54" y="98"/>
                    <a:pt x="56" y="100"/>
                  </a:cubicBezTo>
                  <a:cubicBezTo>
                    <a:pt x="59" y="102"/>
                    <a:pt x="56" y="105"/>
                    <a:pt x="55" y="107"/>
                  </a:cubicBezTo>
                  <a:cubicBezTo>
                    <a:pt x="53" y="113"/>
                    <a:pt x="44" y="123"/>
                    <a:pt x="49" y="130"/>
                  </a:cubicBezTo>
                  <a:cubicBezTo>
                    <a:pt x="52" y="124"/>
                    <a:pt x="58" y="122"/>
                    <a:pt x="59" y="115"/>
                  </a:cubicBezTo>
                  <a:cubicBezTo>
                    <a:pt x="60" y="110"/>
                    <a:pt x="60" y="105"/>
                    <a:pt x="60" y="100"/>
                  </a:cubicBezTo>
                  <a:cubicBezTo>
                    <a:pt x="61" y="93"/>
                    <a:pt x="64" y="86"/>
                    <a:pt x="67" y="80"/>
                  </a:cubicBezTo>
                  <a:cubicBezTo>
                    <a:pt x="69" y="74"/>
                    <a:pt x="76" y="69"/>
                    <a:pt x="80" y="63"/>
                  </a:cubicBezTo>
                  <a:cubicBezTo>
                    <a:pt x="86" y="53"/>
                    <a:pt x="84" y="40"/>
                    <a:pt x="73" y="35"/>
                  </a:cubicBezTo>
                  <a:cubicBezTo>
                    <a:pt x="66" y="33"/>
                    <a:pt x="61" y="36"/>
                    <a:pt x="58" y="28"/>
                  </a:cubicBezTo>
                  <a:cubicBezTo>
                    <a:pt x="54" y="22"/>
                    <a:pt x="60" y="21"/>
                    <a:pt x="52" y="17"/>
                  </a:cubicBezTo>
                  <a:cubicBezTo>
                    <a:pt x="42" y="13"/>
                    <a:pt x="31" y="11"/>
                    <a:pt x="21" y="7"/>
                  </a:cubicBezTo>
                  <a:cubicBezTo>
                    <a:pt x="15" y="5"/>
                    <a:pt x="8" y="0"/>
                    <a:pt x="3" y="7"/>
                  </a:cubicBezTo>
                  <a:cubicBezTo>
                    <a:pt x="2" y="9"/>
                    <a:pt x="0" y="13"/>
                    <a:pt x="3" y="13"/>
                  </a:cubicBezTo>
                  <a:cubicBezTo>
                    <a:pt x="1" y="17"/>
                    <a:pt x="2" y="23"/>
                    <a:pt x="5" y="26"/>
                  </a:cubicBezTo>
                  <a:cubicBezTo>
                    <a:pt x="5" y="22"/>
                    <a:pt x="2" y="13"/>
                    <a:pt x="8" y="11"/>
                  </a:cubicBezTo>
                  <a:cubicBezTo>
                    <a:pt x="10" y="10"/>
                    <a:pt x="14" y="11"/>
                    <a:pt x="16" y="11"/>
                  </a:cubicBezTo>
                  <a:cubicBezTo>
                    <a:pt x="17" y="11"/>
                    <a:pt x="19" y="11"/>
                    <a:pt x="20" y="12"/>
                  </a:cubicBezTo>
                  <a:cubicBezTo>
                    <a:pt x="21" y="13"/>
                    <a:pt x="21" y="14"/>
                    <a:pt x="22" y="15"/>
                  </a:cubicBezTo>
                  <a:cubicBezTo>
                    <a:pt x="25" y="17"/>
                    <a:pt x="27" y="17"/>
                    <a:pt x="30" y="17"/>
                  </a:cubicBezTo>
                  <a:cubicBezTo>
                    <a:pt x="32" y="17"/>
                    <a:pt x="33" y="17"/>
                    <a:pt x="34" y="18"/>
                  </a:cubicBezTo>
                  <a:cubicBezTo>
                    <a:pt x="35" y="18"/>
                    <a:pt x="35" y="20"/>
                    <a:pt x="36" y="20"/>
                  </a:cubicBezTo>
                  <a:cubicBezTo>
                    <a:pt x="38" y="22"/>
                    <a:pt x="42" y="21"/>
                    <a:pt x="45" y="22"/>
                  </a:cubicBezTo>
                  <a:cubicBezTo>
                    <a:pt x="48" y="23"/>
                    <a:pt x="50" y="25"/>
                    <a:pt x="51" y="28"/>
                  </a:cubicBezTo>
                  <a:cubicBezTo>
                    <a:pt x="52" y="31"/>
                    <a:pt x="50" y="34"/>
                    <a:pt x="51" y="36"/>
                  </a:cubicBezTo>
                  <a:cubicBezTo>
                    <a:pt x="52" y="37"/>
                    <a:pt x="55" y="40"/>
                    <a:pt x="56" y="40"/>
                  </a:cubicBezTo>
                  <a:cubicBezTo>
                    <a:pt x="53" y="43"/>
                    <a:pt x="49" y="42"/>
                    <a:pt x="46" y="45"/>
                  </a:cubicBezTo>
                  <a:cubicBezTo>
                    <a:pt x="47" y="46"/>
                    <a:pt x="48" y="47"/>
                    <a:pt x="49" y="47"/>
                  </a:cubicBezTo>
                  <a:cubicBezTo>
                    <a:pt x="45" y="48"/>
                    <a:pt x="40" y="52"/>
                    <a:pt x="37" y="54"/>
                  </a:cubicBezTo>
                  <a:cubicBezTo>
                    <a:pt x="33" y="57"/>
                    <a:pt x="32" y="59"/>
                    <a:pt x="30" y="63"/>
                  </a:cubicBezTo>
                  <a:cubicBezTo>
                    <a:pt x="31" y="61"/>
                    <a:pt x="33" y="61"/>
                    <a:pt x="35" y="60"/>
                  </a:cubicBezTo>
                  <a:cubicBezTo>
                    <a:pt x="38" y="58"/>
                    <a:pt x="40" y="57"/>
                    <a:pt x="43" y="56"/>
                  </a:cubicBezTo>
                  <a:cubicBezTo>
                    <a:pt x="47" y="54"/>
                    <a:pt x="54" y="53"/>
                    <a:pt x="58" y="54"/>
                  </a:cubicBezTo>
                  <a:cubicBezTo>
                    <a:pt x="57" y="54"/>
                    <a:pt x="57" y="55"/>
                    <a:pt x="57" y="56"/>
                  </a:cubicBezTo>
                  <a:cubicBezTo>
                    <a:pt x="59" y="57"/>
                    <a:pt x="63" y="56"/>
                    <a:pt x="65" y="58"/>
                  </a:cubicBezTo>
                  <a:cubicBezTo>
                    <a:pt x="68" y="62"/>
                    <a:pt x="65" y="63"/>
                    <a:pt x="63" y="66"/>
                  </a:cubicBezTo>
                  <a:cubicBezTo>
                    <a:pt x="63" y="66"/>
                    <a:pt x="62" y="67"/>
                    <a:pt x="63" y="68"/>
                  </a:cubicBezTo>
                  <a:cubicBezTo>
                    <a:pt x="63" y="69"/>
                    <a:pt x="64" y="70"/>
                    <a:pt x="64" y="69"/>
                  </a:cubicBezTo>
                  <a:cubicBezTo>
                    <a:pt x="64" y="70"/>
                    <a:pt x="64" y="70"/>
                    <a:pt x="64" y="7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3" name="Freeform 6219"/>
            <p:cNvSpPr>
              <a:spLocks noChangeArrowheads="1"/>
            </p:cNvSpPr>
            <p:nvPr/>
          </p:nvSpPr>
          <p:spPr bwMode="auto">
            <a:xfrm>
              <a:off x="500063" y="635000"/>
              <a:ext cx="96838" cy="109538"/>
            </a:xfrm>
            <a:custGeom>
              <a:avLst/>
              <a:gdLst>
                <a:gd name="T0" fmla="*/ 2147483647 w 74"/>
                <a:gd name="T1" fmla="*/ 2147483647 h 84"/>
                <a:gd name="T2" fmla="*/ 2147483647 w 74"/>
                <a:gd name="T3" fmla="*/ 2147483647 h 84"/>
                <a:gd name="T4" fmla="*/ 2147483647 w 74"/>
                <a:gd name="T5" fmla="*/ 2147483647 h 84"/>
                <a:gd name="T6" fmla="*/ 2147483647 w 74"/>
                <a:gd name="T7" fmla="*/ 2147483647 h 84"/>
                <a:gd name="T8" fmla="*/ 2147483647 w 74"/>
                <a:gd name="T9" fmla="*/ 2147483647 h 84"/>
                <a:gd name="T10" fmla="*/ 2147483647 w 74"/>
                <a:gd name="T11" fmla="*/ 2147483647 h 84"/>
                <a:gd name="T12" fmla="*/ 2147483647 w 74"/>
                <a:gd name="T13" fmla="*/ 2147483647 h 84"/>
                <a:gd name="T14" fmla="*/ 2147483647 w 74"/>
                <a:gd name="T15" fmla="*/ 0 h 84"/>
                <a:gd name="T16" fmla="*/ 2147483647 w 74"/>
                <a:gd name="T17" fmla="*/ 2147483647 h 84"/>
                <a:gd name="T18" fmla="*/ 2147483647 w 74"/>
                <a:gd name="T19" fmla="*/ 2147483647 h 84"/>
                <a:gd name="T20" fmla="*/ 2147483647 w 74"/>
                <a:gd name="T21" fmla="*/ 2147483647 h 84"/>
                <a:gd name="T22" fmla="*/ 2147483647 w 74"/>
                <a:gd name="T23" fmla="*/ 2147483647 h 84"/>
                <a:gd name="T24" fmla="*/ 2147483647 w 74"/>
                <a:gd name="T25" fmla="*/ 2147483647 h 84"/>
                <a:gd name="T26" fmla="*/ 2147483647 w 74"/>
                <a:gd name="T27" fmla="*/ 2147483647 h 84"/>
                <a:gd name="T28" fmla="*/ 2147483647 w 74"/>
                <a:gd name="T29" fmla="*/ 2147483647 h 84"/>
                <a:gd name="T30" fmla="*/ 2147483647 w 74"/>
                <a:gd name="T31" fmla="*/ 2147483647 h 84"/>
                <a:gd name="T32" fmla="*/ 2147483647 w 74"/>
                <a:gd name="T33" fmla="*/ 2147483647 h 84"/>
                <a:gd name="T34" fmla="*/ 2147483647 w 74"/>
                <a:gd name="T35" fmla="*/ 2147483647 h 84"/>
                <a:gd name="T36" fmla="*/ 2147483647 w 74"/>
                <a:gd name="T37" fmla="*/ 2147483647 h 84"/>
                <a:gd name="T38" fmla="*/ 2147483647 w 74"/>
                <a:gd name="T39" fmla="*/ 2147483647 h 84"/>
                <a:gd name="T40" fmla="*/ 2147483647 w 74"/>
                <a:gd name="T41" fmla="*/ 2147483647 h 84"/>
                <a:gd name="T42" fmla="*/ 2147483647 w 74"/>
                <a:gd name="T43" fmla="*/ 2147483647 h 84"/>
                <a:gd name="T44" fmla="*/ 2147483647 w 74"/>
                <a:gd name="T45" fmla="*/ 2147483647 h 84"/>
                <a:gd name="T46" fmla="*/ 2147483647 w 74"/>
                <a:gd name="T47" fmla="*/ 2147483647 h 84"/>
                <a:gd name="T48" fmla="*/ 2147483647 w 74"/>
                <a:gd name="T49" fmla="*/ 2147483647 h 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4"/>
                <a:gd name="T76" fmla="*/ 0 h 84"/>
                <a:gd name="T77" fmla="*/ 74 w 74"/>
                <a:gd name="T78" fmla="*/ 84 h 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4" h="84">
                  <a:moveTo>
                    <a:pt x="54" y="43"/>
                  </a:moveTo>
                  <a:cubicBezTo>
                    <a:pt x="57" y="45"/>
                    <a:pt x="63" y="51"/>
                    <a:pt x="65" y="54"/>
                  </a:cubicBezTo>
                  <a:cubicBezTo>
                    <a:pt x="67" y="57"/>
                    <a:pt x="66" y="63"/>
                    <a:pt x="69" y="66"/>
                  </a:cubicBezTo>
                  <a:cubicBezTo>
                    <a:pt x="71" y="67"/>
                    <a:pt x="73" y="66"/>
                    <a:pt x="74" y="67"/>
                  </a:cubicBezTo>
                  <a:cubicBezTo>
                    <a:pt x="68" y="61"/>
                    <a:pt x="70" y="50"/>
                    <a:pt x="64" y="43"/>
                  </a:cubicBezTo>
                  <a:cubicBezTo>
                    <a:pt x="58" y="37"/>
                    <a:pt x="49" y="33"/>
                    <a:pt x="44" y="26"/>
                  </a:cubicBezTo>
                  <a:cubicBezTo>
                    <a:pt x="39" y="19"/>
                    <a:pt x="36" y="6"/>
                    <a:pt x="28" y="3"/>
                  </a:cubicBezTo>
                  <a:cubicBezTo>
                    <a:pt x="22" y="0"/>
                    <a:pt x="8" y="0"/>
                    <a:pt x="1" y="0"/>
                  </a:cubicBezTo>
                  <a:cubicBezTo>
                    <a:pt x="1" y="8"/>
                    <a:pt x="6" y="16"/>
                    <a:pt x="6" y="24"/>
                  </a:cubicBezTo>
                  <a:cubicBezTo>
                    <a:pt x="6" y="33"/>
                    <a:pt x="3" y="41"/>
                    <a:pt x="2" y="49"/>
                  </a:cubicBezTo>
                  <a:cubicBezTo>
                    <a:pt x="0" y="62"/>
                    <a:pt x="4" y="72"/>
                    <a:pt x="6" y="84"/>
                  </a:cubicBezTo>
                  <a:cubicBezTo>
                    <a:pt x="8" y="78"/>
                    <a:pt x="6" y="72"/>
                    <a:pt x="7" y="66"/>
                  </a:cubicBezTo>
                  <a:cubicBezTo>
                    <a:pt x="7" y="64"/>
                    <a:pt x="11" y="63"/>
                    <a:pt x="10" y="63"/>
                  </a:cubicBezTo>
                  <a:cubicBezTo>
                    <a:pt x="11" y="60"/>
                    <a:pt x="10" y="58"/>
                    <a:pt x="10" y="57"/>
                  </a:cubicBezTo>
                  <a:cubicBezTo>
                    <a:pt x="11" y="51"/>
                    <a:pt x="8" y="44"/>
                    <a:pt x="9" y="39"/>
                  </a:cubicBezTo>
                  <a:cubicBezTo>
                    <a:pt x="10" y="38"/>
                    <a:pt x="13" y="34"/>
                    <a:pt x="14" y="32"/>
                  </a:cubicBezTo>
                  <a:cubicBezTo>
                    <a:pt x="15" y="29"/>
                    <a:pt x="15" y="26"/>
                    <a:pt x="16" y="23"/>
                  </a:cubicBezTo>
                  <a:cubicBezTo>
                    <a:pt x="20" y="29"/>
                    <a:pt x="20" y="37"/>
                    <a:pt x="24" y="43"/>
                  </a:cubicBezTo>
                  <a:cubicBezTo>
                    <a:pt x="25" y="39"/>
                    <a:pt x="25" y="34"/>
                    <a:pt x="25" y="30"/>
                  </a:cubicBezTo>
                  <a:cubicBezTo>
                    <a:pt x="25" y="31"/>
                    <a:pt x="26" y="30"/>
                    <a:pt x="27" y="31"/>
                  </a:cubicBezTo>
                  <a:cubicBezTo>
                    <a:pt x="27" y="29"/>
                    <a:pt x="26" y="22"/>
                    <a:pt x="29" y="22"/>
                  </a:cubicBezTo>
                  <a:cubicBezTo>
                    <a:pt x="31" y="22"/>
                    <a:pt x="33" y="31"/>
                    <a:pt x="35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9" y="26"/>
                    <a:pt x="45" y="39"/>
                    <a:pt x="49" y="42"/>
                  </a:cubicBezTo>
                  <a:cubicBezTo>
                    <a:pt x="50" y="43"/>
                    <a:pt x="53" y="42"/>
                    <a:pt x="54" y="4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4" name="Freeform 6220"/>
            <p:cNvSpPr>
              <a:spLocks noChangeArrowheads="1"/>
            </p:cNvSpPr>
            <p:nvPr/>
          </p:nvSpPr>
          <p:spPr bwMode="auto">
            <a:xfrm>
              <a:off x="431800" y="509588"/>
              <a:ext cx="146050" cy="112713"/>
            </a:xfrm>
            <a:custGeom>
              <a:avLst/>
              <a:gdLst>
                <a:gd name="T0" fmla="*/ 2147483647 w 113"/>
                <a:gd name="T1" fmla="*/ 2147483647 h 87"/>
                <a:gd name="T2" fmla="*/ 2147483647 w 113"/>
                <a:gd name="T3" fmla="*/ 2147483647 h 87"/>
                <a:gd name="T4" fmla="*/ 2147483647 w 113"/>
                <a:gd name="T5" fmla="*/ 2147483647 h 87"/>
                <a:gd name="T6" fmla="*/ 2147483647 w 113"/>
                <a:gd name="T7" fmla="*/ 2147483647 h 87"/>
                <a:gd name="T8" fmla="*/ 2147483647 w 113"/>
                <a:gd name="T9" fmla="*/ 2147483647 h 87"/>
                <a:gd name="T10" fmla="*/ 2147483647 w 113"/>
                <a:gd name="T11" fmla="*/ 2147483647 h 87"/>
                <a:gd name="T12" fmla="*/ 2147483647 w 113"/>
                <a:gd name="T13" fmla="*/ 2147483647 h 87"/>
                <a:gd name="T14" fmla="*/ 2147483647 w 113"/>
                <a:gd name="T15" fmla="*/ 2147483647 h 87"/>
                <a:gd name="T16" fmla="*/ 2147483647 w 113"/>
                <a:gd name="T17" fmla="*/ 2147483647 h 87"/>
                <a:gd name="T18" fmla="*/ 2147483647 w 113"/>
                <a:gd name="T19" fmla="*/ 2147483647 h 87"/>
                <a:gd name="T20" fmla="*/ 2147483647 w 113"/>
                <a:gd name="T21" fmla="*/ 2147483647 h 87"/>
                <a:gd name="T22" fmla="*/ 2147483647 w 113"/>
                <a:gd name="T23" fmla="*/ 2147483647 h 87"/>
                <a:gd name="T24" fmla="*/ 2147483647 w 113"/>
                <a:gd name="T25" fmla="*/ 2147483647 h 87"/>
                <a:gd name="T26" fmla="*/ 2147483647 w 113"/>
                <a:gd name="T27" fmla="*/ 2147483647 h 87"/>
                <a:gd name="T28" fmla="*/ 2147483647 w 113"/>
                <a:gd name="T29" fmla="*/ 2147483647 h 87"/>
                <a:gd name="T30" fmla="*/ 2147483647 w 113"/>
                <a:gd name="T31" fmla="*/ 2147483647 h 87"/>
                <a:gd name="T32" fmla="*/ 2147483647 w 113"/>
                <a:gd name="T33" fmla="*/ 2147483647 h 87"/>
                <a:gd name="T34" fmla="*/ 2147483647 w 113"/>
                <a:gd name="T35" fmla="*/ 2147483647 h 87"/>
                <a:gd name="T36" fmla="*/ 2147483647 w 113"/>
                <a:gd name="T37" fmla="*/ 2147483647 h 87"/>
                <a:gd name="T38" fmla="*/ 2147483647 w 113"/>
                <a:gd name="T39" fmla="*/ 2147483647 h 87"/>
                <a:gd name="T40" fmla="*/ 0 w 113"/>
                <a:gd name="T41" fmla="*/ 2147483647 h 87"/>
                <a:gd name="T42" fmla="*/ 2147483647 w 113"/>
                <a:gd name="T43" fmla="*/ 2147483647 h 87"/>
                <a:gd name="T44" fmla="*/ 2147483647 w 113"/>
                <a:gd name="T45" fmla="*/ 2147483647 h 87"/>
                <a:gd name="T46" fmla="*/ 2147483647 w 113"/>
                <a:gd name="T47" fmla="*/ 2147483647 h 87"/>
                <a:gd name="T48" fmla="*/ 2147483647 w 113"/>
                <a:gd name="T49" fmla="*/ 2147483647 h 87"/>
                <a:gd name="T50" fmla="*/ 2147483647 w 113"/>
                <a:gd name="T51" fmla="*/ 2147483647 h 87"/>
                <a:gd name="T52" fmla="*/ 2147483647 w 113"/>
                <a:gd name="T53" fmla="*/ 2147483647 h 87"/>
                <a:gd name="T54" fmla="*/ 2147483647 w 113"/>
                <a:gd name="T55" fmla="*/ 2147483647 h 87"/>
                <a:gd name="T56" fmla="*/ 2147483647 w 113"/>
                <a:gd name="T57" fmla="*/ 2147483647 h 87"/>
                <a:gd name="T58" fmla="*/ 2147483647 w 113"/>
                <a:gd name="T59" fmla="*/ 2147483647 h 8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3"/>
                <a:gd name="T91" fmla="*/ 0 h 87"/>
                <a:gd name="T92" fmla="*/ 113 w 113"/>
                <a:gd name="T93" fmla="*/ 87 h 8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3" h="87">
                  <a:moveTo>
                    <a:pt x="41" y="45"/>
                  </a:moveTo>
                  <a:cubicBezTo>
                    <a:pt x="41" y="44"/>
                    <a:pt x="42" y="44"/>
                    <a:pt x="42" y="44"/>
                  </a:cubicBezTo>
                  <a:cubicBezTo>
                    <a:pt x="42" y="45"/>
                    <a:pt x="42" y="46"/>
                    <a:pt x="41" y="47"/>
                  </a:cubicBezTo>
                  <a:cubicBezTo>
                    <a:pt x="42" y="46"/>
                    <a:pt x="48" y="35"/>
                    <a:pt x="49" y="39"/>
                  </a:cubicBezTo>
                  <a:cubicBezTo>
                    <a:pt x="51" y="36"/>
                    <a:pt x="52" y="32"/>
                    <a:pt x="54" y="29"/>
                  </a:cubicBezTo>
                  <a:cubicBezTo>
                    <a:pt x="53" y="35"/>
                    <a:pt x="50" y="45"/>
                    <a:pt x="57" y="48"/>
                  </a:cubicBezTo>
                  <a:cubicBezTo>
                    <a:pt x="58" y="49"/>
                    <a:pt x="62" y="49"/>
                    <a:pt x="64" y="49"/>
                  </a:cubicBezTo>
                  <a:cubicBezTo>
                    <a:pt x="67" y="48"/>
                    <a:pt x="68" y="45"/>
                    <a:pt x="70" y="44"/>
                  </a:cubicBezTo>
                  <a:cubicBezTo>
                    <a:pt x="72" y="42"/>
                    <a:pt x="74" y="41"/>
                    <a:pt x="76" y="40"/>
                  </a:cubicBezTo>
                  <a:cubicBezTo>
                    <a:pt x="77" y="40"/>
                    <a:pt x="79" y="40"/>
                    <a:pt x="80" y="40"/>
                  </a:cubicBezTo>
                  <a:cubicBezTo>
                    <a:pt x="81" y="39"/>
                    <a:pt x="81" y="38"/>
                    <a:pt x="82" y="37"/>
                  </a:cubicBezTo>
                  <a:cubicBezTo>
                    <a:pt x="83" y="37"/>
                    <a:pt x="85" y="37"/>
                    <a:pt x="86" y="37"/>
                  </a:cubicBezTo>
                  <a:cubicBezTo>
                    <a:pt x="87" y="36"/>
                    <a:pt x="88" y="34"/>
                    <a:pt x="89" y="32"/>
                  </a:cubicBezTo>
                  <a:cubicBezTo>
                    <a:pt x="90" y="31"/>
                    <a:pt x="91" y="31"/>
                    <a:pt x="92" y="30"/>
                  </a:cubicBezTo>
                  <a:cubicBezTo>
                    <a:pt x="94" y="28"/>
                    <a:pt x="93" y="22"/>
                    <a:pt x="95" y="21"/>
                  </a:cubicBezTo>
                  <a:cubicBezTo>
                    <a:pt x="96" y="22"/>
                    <a:pt x="96" y="22"/>
                    <a:pt x="96" y="23"/>
                  </a:cubicBezTo>
                  <a:cubicBezTo>
                    <a:pt x="99" y="17"/>
                    <a:pt x="100" y="0"/>
                    <a:pt x="108" y="1"/>
                  </a:cubicBezTo>
                  <a:cubicBezTo>
                    <a:pt x="113" y="19"/>
                    <a:pt x="108" y="42"/>
                    <a:pt x="86" y="46"/>
                  </a:cubicBezTo>
                  <a:cubicBezTo>
                    <a:pt x="78" y="48"/>
                    <a:pt x="71" y="54"/>
                    <a:pt x="63" y="56"/>
                  </a:cubicBezTo>
                  <a:cubicBezTo>
                    <a:pt x="51" y="61"/>
                    <a:pt x="35" y="63"/>
                    <a:pt x="25" y="71"/>
                  </a:cubicBezTo>
                  <a:cubicBezTo>
                    <a:pt x="17" y="77"/>
                    <a:pt x="12" y="87"/>
                    <a:pt x="0" y="84"/>
                  </a:cubicBezTo>
                  <a:cubicBezTo>
                    <a:pt x="3" y="81"/>
                    <a:pt x="5" y="78"/>
                    <a:pt x="7" y="74"/>
                  </a:cubicBezTo>
                  <a:cubicBezTo>
                    <a:pt x="8" y="71"/>
                    <a:pt x="12" y="69"/>
                    <a:pt x="12" y="66"/>
                  </a:cubicBezTo>
                  <a:cubicBezTo>
                    <a:pt x="13" y="61"/>
                    <a:pt x="12" y="52"/>
                    <a:pt x="16" y="49"/>
                  </a:cubicBezTo>
                  <a:cubicBezTo>
                    <a:pt x="20" y="47"/>
                    <a:pt x="19" y="50"/>
                    <a:pt x="19" y="52"/>
                  </a:cubicBezTo>
                  <a:cubicBezTo>
                    <a:pt x="18" y="55"/>
                    <a:pt x="18" y="58"/>
                    <a:pt x="19" y="61"/>
                  </a:cubicBezTo>
                  <a:cubicBezTo>
                    <a:pt x="20" y="61"/>
                    <a:pt x="20" y="61"/>
                    <a:pt x="21" y="60"/>
                  </a:cubicBezTo>
                  <a:cubicBezTo>
                    <a:pt x="21" y="65"/>
                    <a:pt x="22" y="68"/>
                    <a:pt x="27" y="65"/>
                  </a:cubicBezTo>
                  <a:cubicBezTo>
                    <a:pt x="31" y="62"/>
                    <a:pt x="35" y="58"/>
                    <a:pt x="37" y="53"/>
                  </a:cubicBezTo>
                  <a:cubicBezTo>
                    <a:pt x="39" y="50"/>
                    <a:pt x="39" y="47"/>
                    <a:pt x="41" y="4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5" name="Freeform 6221"/>
            <p:cNvSpPr>
              <a:spLocks noChangeArrowheads="1"/>
            </p:cNvSpPr>
            <p:nvPr/>
          </p:nvSpPr>
          <p:spPr bwMode="auto">
            <a:xfrm>
              <a:off x="323850" y="741363"/>
              <a:ext cx="177800" cy="217488"/>
            </a:xfrm>
            <a:custGeom>
              <a:avLst/>
              <a:gdLst>
                <a:gd name="T0" fmla="*/ 2147483647 w 137"/>
                <a:gd name="T1" fmla="*/ 2147483647 h 167"/>
                <a:gd name="T2" fmla="*/ 2147483647 w 137"/>
                <a:gd name="T3" fmla="*/ 2147483647 h 167"/>
                <a:gd name="T4" fmla="*/ 2147483647 w 137"/>
                <a:gd name="T5" fmla="*/ 2147483647 h 167"/>
                <a:gd name="T6" fmla="*/ 2147483647 w 137"/>
                <a:gd name="T7" fmla="*/ 2147483647 h 167"/>
                <a:gd name="T8" fmla="*/ 2147483647 w 137"/>
                <a:gd name="T9" fmla="*/ 2147483647 h 167"/>
                <a:gd name="T10" fmla="*/ 2147483647 w 137"/>
                <a:gd name="T11" fmla="*/ 2147483647 h 167"/>
                <a:gd name="T12" fmla="*/ 2147483647 w 137"/>
                <a:gd name="T13" fmla="*/ 2147483647 h 167"/>
                <a:gd name="T14" fmla="*/ 2147483647 w 137"/>
                <a:gd name="T15" fmla="*/ 2147483647 h 167"/>
                <a:gd name="T16" fmla="*/ 2147483647 w 137"/>
                <a:gd name="T17" fmla="*/ 2147483647 h 167"/>
                <a:gd name="T18" fmla="*/ 2147483647 w 137"/>
                <a:gd name="T19" fmla="*/ 2147483647 h 167"/>
                <a:gd name="T20" fmla="*/ 2147483647 w 137"/>
                <a:gd name="T21" fmla="*/ 2147483647 h 167"/>
                <a:gd name="T22" fmla="*/ 2147483647 w 137"/>
                <a:gd name="T23" fmla="*/ 2147483647 h 167"/>
                <a:gd name="T24" fmla="*/ 2147483647 w 137"/>
                <a:gd name="T25" fmla="*/ 2147483647 h 167"/>
                <a:gd name="T26" fmla="*/ 2147483647 w 137"/>
                <a:gd name="T27" fmla="*/ 2147483647 h 167"/>
                <a:gd name="T28" fmla="*/ 2147483647 w 137"/>
                <a:gd name="T29" fmla="*/ 2147483647 h 167"/>
                <a:gd name="T30" fmla="*/ 2147483647 w 137"/>
                <a:gd name="T31" fmla="*/ 2147483647 h 167"/>
                <a:gd name="T32" fmla="*/ 2147483647 w 137"/>
                <a:gd name="T33" fmla="*/ 2147483647 h 167"/>
                <a:gd name="T34" fmla="*/ 2147483647 w 137"/>
                <a:gd name="T35" fmla="*/ 2147483647 h 167"/>
                <a:gd name="T36" fmla="*/ 2147483647 w 137"/>
                <a:gd name="T37" fmla="*/ 2147483647 h 167"/>
                <a:gd name="T38" fmla="*/ 2147483647 w 137"/>
                <a:gd name="T39" fmla="*/ 2147483647 h 167"/>
                <a:gd name="T40" fmla="*/ 2147483647 w 137"/>
                <a:gd name="T41" fmla="*/ 2147483647 h 167"/>
                <a:gd name="T42" fmla="*/ 2147483647 w 137"/>
                <a:gd name="T43" fmla="*/ 2147483647 h 167"/>
                <a:gd name="T44" fmla="*/ 2147483647 w 137"/>
                <a:gd name="T45" fmla="*/ 2147483647 h 167"/>
                <a:gd name="T46" fmla="*/ 2147483647 w 137"/>
                <a:gd name="T47" fmla="*/ 2147483647 h 167"/>
                <a:gd name="T48" fmla="*/ 2147483647 w 137"/>
                <a:gd name="T49" fmla="*/ 2147483647 h 167"/>
                <a:gd name="T50" fmla="*/ 2147483647 w 137"/>
                <a:gd name="T51" fmla="*/ 2147483647 h 167"/>
                <a:gd name="T52" fmla="*/ 2147483647 w 137"/>
                <a:gd name="T53" fmla="*/ 2147483647 h 167"/>
                <a:gd name="T54" fmla="*/ 2147483647 w 137"/>
                <a:gd name="T55" fmla="*/ 2147483647 h 167"/>
                <a:gd name="T56" fmla="*/ 2147483647 w 137"/>
                <a:gd name="T57" fmla="*/ 2147483647 h 167"/>
                <a:gd name="T58" fmla="*/ 2147483647 w 137"/>
                <a:gd name="T59" fmla="*/ 2147483647 h 167"/>
                <a:gd name="T60" fmla="*/ 2147483647 w 137"/>
                <a:gd name="T61" fmla="*/ 2147483647 h 167"/>
                <a:gd name="T62" fmla="*/ 2147483647 w 137"/>
                <a:gd name="T63" fmla="*/ 2147483647 h 167"/>
                <a:gd name="T64" fmla="*/ 2147483647 w 137"/>
                <a:gd name="T65" fmla="*/ 2147483647 h 167"/>
                <a:gd name="T66" fmla="*/ 2147483647 w 137"/>
                <a:gd name="T67" fmla="*/ 2147483647 h 167"/>
                <a:gd name="T68" fmla="*/ 2147483647 w 137"/>
                <a:gd name="T69" fmla="*/ 2147483647 h 167"/>
                <a:gd name="T70" fmla="*/ 2147483647 w 137"/>
                <a:gd name="T71" fmla="*/ 2147483647 h 167"/>
                <a:gd name="T72" fmla="*/ 2147483647 w 137"/>
                <a:gd name="T73" fmla="*/ 2147483647 h 167"/>
                <a:gd name="T74" fmla="*/ 2147483647 w 137"/>
                <a:gd name="T75" fmla="*/ 2147483647 h 167"/>
                <a:gd name="T76" fmla="*/ 2147483647 w 137"/>
                <a:gd name="T77" fmla="*/ 2147483647 h 167"/>
                <a:gd name="T78" fmla="*/ 2147483647 w 137"/>
                <a:gd name="T79" fmla="*/ 2147483647 h 167"/>
                <a:gd name="T80" fmla="*/ 2147483647 w 137"/>
                <a:gd name="T81" fmla="*/ 2147483647 h 167"/>
                <a:gd name="T82" fmla="*/ 2147483647 w 137"/>
                <a:gd name="T83" fmla="*/ 2147483647 h 1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37"/>
                <a:gd name="T127" fmla="*/ 0 h 167"/>
                <a:gd name="T128" fmla="*/ 137 w 137"/>
                <a:gd name="T129" fmla="*/ 167 h 1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37" h="167">
                  <a:moveTo>
                    <a:pt x="62" y="1"/>
                  </a:moveTo>
                  <a:cubicBezTo>
                    <a:pt x="67" y="10"/>
                    <a:pt x="64" y="23"/>
                    <a:pt x="66" y="33"/>
                  </a:cubicBezTo>
                  <a:cubicBezTo>
                    <a:pt x="68" y="44"/>
                    <a:pt x="72" y="54"/>
                    <a:pt x="79" y="62"/>
                  </a:cubicBezTo>
                  <a:cubicBezTo>
                    <a:pt x="87" y="72"/>
                    <a:pt x="96" y="79"/>
                    <a:pt x="105" y="88"/>
                  </a:cubicBezTo>
                  <a:cubicBezTo>
                    <a:pt x="110" y="93"/>
                    <a:pt x="118" y="97"/>
                    <a:pt x="122" y="103"/>
                  </a:cubicBezTo>
                  <a:cubicBezTo>
                    <a:pt x="127" y="112"/>
                    <a:pt x="122" y="119"/>
                    <a:pt x="120" y="128"/>
                  </a:cubicBezTo>
                  <a:cubicBezTo>
                    <a:pt x="119" y="133"/>
                    <a:pt x="120" y="138"/>
                    <a:pt x="121" y="143"/>
                  </a:cubicBezTo>
                  <a:cubicBezTo>
                    <a:pt x="122" y="149"/>
                    <a:pt x="125" y="154"/>
                    <a:pt x="128" y="158"/>
                  </a:cubicBezTo>
                  <a:cubicBezTo>
                    <a:pt x="131" y="161"/>
                    <a:pt x="135" y="163"/>
                    <a:pt x="137" y="166"/>
                  </a:cubicBezTo>
                  <a:cubicBezTo>
                    <a:pt x="132" y="167"/>
                    <a:pt x="127" y="163"/>
                    <a:pt x="123" y="159"/>
                  </a:cubicBezTo>
                  <a:cubicBezTo>
                    <a:pt x="121" y="157"/>
                    <a:pt x="118" y="154"/>
                    <a:pt x="117" y="151"/>
                  </a:cubicBezTo>
                  <a:cubicBezTo>
                    <a:pt x="116" y="148"/>
                    <a:pt x="117" y="143"/>
                    <a:pt x="115" y="141"/>
                  </a:cubicBezTo>
                  <a:cubicBezTo>
                    <a:pt x="112" y="144"/>
                    <a:pt x="110" y="137"/>
                    <a:pt x="110" y="135"/>
                  </a:cubicBezTo>
                  <a:cubicBezTo>
                    <a:pt x="109" y="131"/>
                    <a:pt x="112" y="124"/>
                    <a:pt x="109" y="120"/>
                  </a:cubicBezTo>
                  <a:cubicBezTo>
                    <a:pt x="108" y="118"/>
                    <a:pt x="106" y="118"/>
                    <a:pt x="105" y="117"/>
                  </a:cubicBezTo>
                  <a:cubicBezTo>
                    <a:pt x="104" y="115"/>
                    <a:pt x="105" y="113"/>
                    <a:pt x="104" y="111"/>
                  </a:cubicBezTo>
                  <a:cubicBezTo>
                    <a:pt x="103" y="109"/>
                    <a:pt x="101" y="109"/>
                    <a:pt x="99" y="108"/>
                  </a:cubicBezTo>
                  <a:cubicBezTo>
                    <a:pt x="97" y="107"/>
                    <a:pt x="97" y="106"/>
                    <a:pt x="97" y="104"/>
                  </a:cubicBezTo>
                  <a:cubicBezTo>
                    <a:pt x="96" y="102"/>
                    <a:pt x="95" y="100"/>
                    <a:pt x="93" y="100"/>
                  </a:cubicBezTo>
                  <a:cubicBezTo>
                    <a:pt x="92" y="99"/>
                    <a:pt x="87" y="99"/>
                    <a:pt x="87" y="100"/>
                  </a:cubicBezTo>
                  <a:cubicBezTo>
                    <a:pt x="87" y="99"/>
                    <a:pt x="87" y="98"/>
                    <a:pt x="87" y="97"/>
                  </a:cubicBezTo>
                  <a:cubicBezTo>
                    <a:pt x="84" y="97"/>
                    <a:pt x="79" y="97"/>
                    <a:pt x="76" y="98"/>
                  </a:cubicBezTo>
                  <a:cubicBezTo>
                    <a:pt x="73" y="99"/>
                    <a:pt x="71" y="102"/>
                    <a:pt x="67" y="102"/>
                  </a:cubicBezTo>
                  <a:cubicBezTo>
                    <a:pt x="68" y="101"/>
                    <a:pt x="69" y="100"/>
                    <a:pt x="70" y="99"/>
                  </a:cubicBezTo>
                  <a:cubicBezTo>
                    <a:pt x="67" y="99"/>
                    <a:pt x="64" y="101"/>
                    <a:pt x="62" y="102"/>
                  </a:cubicBezTo>
                  <a:cubicBezTo>
                    <a:pt x="59" y="102"/>
                    <a:pt x="58" y="102"/>
                    <a:pt x="55" y="102"/>
                  </a:cubicBezTo>
                  <a:cubicBezTo>
                    <a:pt x="57" y="98"/>
                    <a:pt x="63" y="97"/>
                    <a:pt x="66" y="94"/>
                  </a:cubicBezTo>
                  <a:cubicBezTo>
                    <a:pt x="69" y="91"/>
                    <a:pt x="70" y="91"/>
                    <a:pt x="70" y="87"/>
                  </a:cubicBezTo>
                  <a:cubicBezTo>
                    <a:pt x="71" y="84"/>
                    <a:pt x="71" y="82"/>
                    <a:pt x="72" y="79"/>
                  </a:cubicBezTo>
                  <a:cubicBezTo>
                    <a:pt x="73" y="76"/>
                    <a:pt x="72" y="75"/>
                    <a:pt x="70" y="73"/>
                  </a:cubicBezTo>
                  <a:cubicBezTo>
                    <a:pt x="68" y="70"/>
                    <a:pt x="65" y="68"/>
                    <a:pt x="63" y="66"/>
                  </a:cubicBezTo>
                  <a:cubicBezTo>
                    <a:pt x="62" y="63"/>
                    <a:pt x="63" y="62"/>
                    <a:pt x="62" y="59"/>
                  </a:cubicBezTo>
                  <a:cubicBezTo>
                    <a:pt x="61" y="55"/>
                    <a:pt x="56" y="53"/>
                    <a:pt x="52" y="52"/>
                  </a:cubicBezTo>
                  <a:cubicBezTo>
                    <a:pt x="48" y="49"/>
                    <a:pt x="51" y="50"/>
                    <a:pt x="52" y="47"/>
                  </a:cubicBezTo>
                  <a:cubicBezTo>
                    <a:pt x="54" y="42"/>
                    <a:pt x="44" y="40"/>
                    <a:pt x="40" y="40"/>
                  </a:cubicBezTo>
                  <a:cubicBezTo>
                    <a:pt x="33" y="38"/>
                    <a:pt x="26" y="38"/>
                    <a:pt x="19" y="37"/>
                  </a:cubicBezTo>
                  <a:cubicBezTo>
                    <a:pt x="14" y="36"/>
                    <a:pt x="9" y="35"/>
                    <a:pt x="6" y="31"/>
                  </a:cubicBezTo>
                  <a:cubicBezTo>
                    <a:pt x="3" y="27"/>
                    <a:pt x="0" y="17"/>
                    <a:pt x="7" y="24"/>
                  </a:cubicBezTo>
                  <a:cubicBezTo>
                    <a:pt x="13" y="28"/>
                    <a:pt x="17" y="30"/>
                    <a:pt x="24" y="30"/>
                  </a:cubicBezTo>
                  <a:cubicBezTo>
                    <a:pt x="28" y="31"/>
                    <a:pt x="31" y="30"/>
                    <a:pt x="35" y="28"/>
                  </a:cubicBezTo>
                  <a:cubicBezTo>
                    <a:pt x="41" y="25"/>
                    <a:pt x="46" y="24"/>
                    <a:pt x="49" y="17"/>
                  </a:cubicBezTo>
                  <a:cubicBezTo>
                    <a:pt x="50" y="15"/>
                    <a:pt x="62" y="0"/>
                    <a:pt x="62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6" name="Freeform 6222"/>
            <p:cNvSpPr>
              <a:spLocks noChangeArrowheads="1"/>
            </p:cNvSpPr>
            <p:nvPr/>
          </p:nvSpPr>
          <p:spPr bwMode="auto">
            <a:xfrm>
              <a:off x="349250" y="642938"/>
              <a:ext cx="53975" cy="63500"/>
            </a:xfrm>
            <a:custGeom>
              <a:avLst/>
              <a:gdLst>
                <a:gd name="T0" fmla="*/ 2147483647 w 42"/>
                <a:gd name="T1" fmla="*/ 2147483647 h 49"/>
                <a:gd name="T2" fmla="*/ 2147483647 w 42"/>
                <a:gd name="T3" fmla="*/ 2147483647 h 49"/>
                <a:gd name="T4" fmla="*/ 2147483647 w 42"/>
                <a:gd name="T5" fmla="*/ 2147483647 h 49"/>
                <a:gd name="T6" fmla="*/ 2147483647 w 42"/>
                <a:gd name="T7" fmla="*/ 2147483647 h 49"/>
                <a:gd name="T8" fmla="*/ 2147483647 w 42"/>
                <a:gd name="T9" fmla="*/ 2147483647 h 49"/>
                <a:gd name="T10" fmla="*/ 2147483647 w 42"/>
                <a:gd name="T11" fmla="*/ 2147483647 h 49"/>
                <a:gd name="T12" fmla="*/ 2147483647 w 42"/>
                <a:gd name="T13" fmla="*/ 2147483647 h 49"/>
                <a:gd name="T14" fmla="*/ 2147483647 w 42"/>
                <a:gd name="T15" fmla="*/ 2147483647 h 49"/>
                <a:gd name="T16" fmla="*/ 2147483647 w 42"/>
                <a:gd name="T17" fmla="*/ 2147483647 h 49"/>
                <a:gd name="T18" fmla="*/ 2147483647 w 42"/>
                <a:gd name="T19" fmla="*/ 2147483647 h 49"/>
                <a:gd name="T20" fmla="*/ 2147483647 w 42"/>
                <a:gd name="T21" fmla="*/ 2147483647 h 49"/>
                <a:gd name="T22" fmla="*/ 0 w 42"/>
                <a:gd name="T23" fmla="*/ 2147483647 h 49"/>
                <a:gd name="T24" fmla="*/ 2147483647 w 42"/>
                <a:gd name="T25" fmla="*/ 2147483647 h 49"/>
                <a:gd name="T26" fmla="*/ 2147483647 w 42"/>
                <a:gd name="T27" fmla="*/ 2147483647 h 49"/>
                <a:gd name="T28" fmla="*/ 2147483647 w 42"/>
                <a:gd name="T29" fmla="*/ 2147483647 h 49"/>
                <a:gd name="T30" fmla="*/ 2147483647 w 42"/>
                <a:gd name="T31" fmla="*/ 2147483647 h 49"/>
                <a:gd name="T32" fmla="*/ 2147483647 w 42"/>
                <a:gd name="T33" fmla="*/ 2147483647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2"/>
                <a:gd name="T52" fmla="*/ 0 h 49"/>
                <a:gd name="T53" fmla="*/ 42 w 42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2" h="49">
                  <a:moveTo>
                    <a:pt x="34" y="4"/>
                  </a:moveTo>
                  <a:cubicBezTo>
                    <a:pt x="33" y="5"/>
                    <a:pt x="32" y="6"/>
                    <a:pt x="31" y="7"/>
                  </a:cubicBezTo>
                  <a:cubicBezTo>
                    <a:pt x="27" y="9"/>
                    <a:pt x="20" y="7"/>
                    <a:pt x="17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18" y="14"/>
                    <a:pt x="14" y="14"/>
                    <a:pt x="11" y="15"/>
                  </a:cubicBezTo>
                  <a:cubicBezTo>
                    <a:pt x="7" y="16"/>
                    <a:pt x="5" y="19"/>
                    <a:pt x="1" y="20"/>
                  </a:cubicBezTo>
                  <a:cubicBezTo>
                    <a:pt x="7" y="19"/>
                    <a:pt x="17" y="18"/>
                    <a:pt x="22" y="22"/>
                  </a:cubicBezTo>
                  <a:cubicBezTo>
                    <a:pt x="17" y="24"/>
                    <a:pt x="22" y="28"/>
                    <a:pt x="20" y="30"/>
                  </a:cubicBezTo>
                  <a:cubicBezTo>
                    <a:pt x="19" y="32"/>
                    <a:pt x="14" y="32"/>
                    <a:pt x="14" y="35"/>
                  </a:cubicBezTo>
                  <a:cubicBezTo>
                    <a:pt x="15" y="36"/>
                    <a:pt x="18" y="36"/>
                    <a:pt x="19" y="36"/>
                  </a:cubicBezTo>
                  <a:cubicBezTo>
                    <a:pt x="16" y="37"/>
                    <a:pt x="12" y="40"/>
                    <a:pt x="9" y="42"/>
                  </a:cubicBezTo>
                  <a:cubicBezTo>
                    <a:pt x="6" y="44"/>
                    <a:pt x="1" y="45"/>
                    <a:pt x="0" y="49"/>
                  </a:cubicBezTo>
                  <a:cubicBezTo>
                    <a:pt x="6" y="49"/>
                    <a:pt x="12" y="48"/>
                    <a:pt x="17" y="45"/>
                  </a:cubicBezTo>
                  <a:cubicBezTo>
                    <a:pt x="21" y="42"/>
                    <a:pt x="23" y="37"/>
                    <a:pt x="25" y="32"/>
                  </a:cubicBezTo>
                  <a:cubicBezTo>
                    <a:pt x="30" y="24"/>
                    <a:pt x="29" y="12"/>
                    <a:pt x="36" y="6"/>
                  </a:cubicBezTo>
                  <a:cubicBezTo>
                    <a:pt x="38" y="4"/>
                    <a:pt x="40" y="3"/>
                    <a:pt x="42" y="1"/>
                  </a:cubicBezTo>
                  <a:cubicBezTo>
                    <a:pt x="38" y="0"/>
                    <a:pt x="36" y="2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7" name="Freeform 6223"/>
            <p:cNvSpPr>
              <a:spLocks noChangeArrowheads="1"/>
            </p:cNvSpPr>
            <p:nvPr/>
          </p:nvSpPr>
          <p:spPr bwMode="auto">
            <a:xfrm>
              <a:off x="403225" y="622300"/>
              <a:ext cx="93663" cy="149225"/>
            </a:xfrm>
            <a:custGeom>
              <a:avLst/>
              <a:gdLst>
                <a:gd name="T0" fmla="*/ 2147483647 w 72"/>
                <a:gd name="T1" fmla="*/ 2147483647 h 115"/>
                <a:gd name="T2" fmla="*/ 2147483647 w 72"/>
                <a:gd name="T3" fmla="*/ 2147483647 h 115"/>
                <a:gd name="T4" fmla="*/ 2147483647 w 72"/>
                <a:gd name="T5" fmla="*/ 2147483647 h 115"/>
                <a:gd name="T6" fmla="*/ 2147483647 w 72"/>
                <a:gd name="T7" fmla="*/ 2147483647 h 115"/>
                <a:gd name="T8" fmla="*/ 2147483647 w 72"/>
                <a:gd name="T9" fmla="*/ 2147483647 h 115"/>
                <a:gd name="T10" fmla="*/ 2147483647 w 72"/>
                <a:gd name="T11" fmla="*/ 2147483647 h 115"/>
                <a:gd name="T12" fmla="*/ 2147483647 w 72"/>
                <a:gd name="T13" fmla="*/ 2147483647 h 115"/>
                <a:gd name="T14" fmla="*/ 2147483647 w 72"/>
                <a:gd name="T15" fmla="*/ 2147483647 h 115"/>
                <a:gd name="T16" fmla="*/ 2147483647 w 72"/>
                <a:gd name="T17" fmla="*/ 2147483647 h 115"/>
                <a:gd name="T18" fmla="*/ 2147483647 w 72"/>
                <a:gd name="T19" fmla="*/ 2147483647 h 115"/>
                <a:gd name="T20" fmla="*/ 2147483647 w 72"/>
                <a:gd name="T21" fmla="*/ 2147483647 h 115"/>
                <a:gd name="T22" fmla="*/ 2147483647 w 72"/>
                <a:gd name="T23" fmla="*/ 2147483647 h 115"/>
                <a:gd name="T24" fmla="*/ 2147483647 w 72"/>
                <a:gd name="T25" fmla="*/ 2147483647 h 115"/>
                <a:gd name="T26" fmla="*/ 2147483647 w 72"/>
                <a:gd name="T27" fmla="*/ 2147483647 h 115"/>
                <a:gd name="T28" fmla="*/ 2147483647 w 72"/>
                <a:gd name="T29" fmla="*/ 2147483647 h 115"/>
                <a:gd name="T30" fmla="*/ 2147483647 w 72"/>
                <a:gd name="T31" fmla="*/ 2147483647 h 115"/>
                <a:gd name="T32" fmla="*/ 2147483647 w 72"/>
                <a:gd name="T33" fmla="*/ 2147483647 h 115"/>
                <a:gd name="T34" fmla="*/ 2147483647 w 72"/>
                <a:gd name="T35" fmla="*/ 2147483647 h 115"/>
                <a:gd name="T36" fmla="*/ 2147483647 w 72"/>
                <a:gd name="T37" fmla="*/ 2147483647 h 115"/>
                <a:gd name="T38" fmla="*/ 2147483647 w 72"/>
                <a:gd name="T39" fmla="*/ 2147483647 h 115"/>
                <a:gd name="T40" fmla="*/ 2147483647 w 72"/>
                <a:gd name="T41" fmla="*/ 2147483647 h 115"/>
                <a:gd name="T42" fmla="*/ 2147483647 w 72"/>
                <a:gd name="T43" fmla="*/ 2147483647 h 115"/>
                <a:gd name="T44" fmla="*/ 2147483647 w 72"/>
                <a:gd name="T45" fmla="*/ 2147483647 h 115"/>
                <a:gd name="T46" fmla="*/ 2147483647 w 72"/>
                <a:gd name="T47" fmla="*/ 2147483647 h 115"/>
                <a:gd name="T48" fmla="*/ 2147483647 w 72"/>
                <a:gd name="T49" fmla="*/ 2147483647 h 115"/>
                <a:gd name="T50" fmla="*/ 2147483647 w 72"/>
                <a:gd name="T51" fmla="*/ 2147483647 h 115"/>
                <a:gd name="T52" fmla="*/ 2147483647 w 72"/>
                <a:gd name="T53" fmla="*/ 2147483647 h 115"/>
                <a:gd name="T54" fmla="*/ 2147483647 w 72"/>
                <a:gd name="T55" fmla="*/ 2147483647 h 115"/>
                <a:gd name="T56" fmla="*/ 2147483647 w 72"/>
                <a:gd name="T57" fmla="*/ 2147483647 h 115"/>
                <a:gd name="T58" fmla="*/ 2147483647 w 72"/>
                <a:gd name="T59" fmla="*/ 2147483647 h 115"/>
                <a:gd name="T60" fmla="*/ 2147483647 w 72"/>
                <a:gd name="T61" fmla="*/ 2147483647 h 115"/>
                <a:gd name="T62" fmla="*/ 2147483647 w 72"/>
                <a:gd name="T63" fmla="*/ 2147483647 h 115"/>
                <a:gd name="T64" fmla="*/ 2147483647 w 72"/>
                <a:gd name="T65" fmla="*/ 2147483647 h 115"/>
                <a:gd name="T66" fmla="*/ 2147483647 w 72"/>
                <a:gd name="T67" fmla="*/ 2147483647 h 115"/>
                <a:gd name="T68" fmla="*/ 2147483647 w 72"/>
                <a:gd name="T69" fmla="*/ 2147483647 h 115"/>
                <a:gd name="T70" fmla="*/ 2147483647 w 72"/>
                <a:gd name="T71" fmla="*/ 2147483647 h 115"/>
                <a:gd name="T72" fmla="*/ 2147483647 w 72"/>
                <a:gd name="T73" fmla="*/ 2147483647 h 115"/>
                <a:gd name="T74" fmla="*/ 2147483647 w 72"/>
                <a:gd name="T75" fmla="*/ 2147483647 h 115"/>
                <a:gd name="T76" fmla="*/ 0 w 72"/>
                <a:gd name="T77" fmla="*/ 2147483647 h 115"/>
                <a:gd name="T78" fmla="*/ 2147483647 w 72"/>
                <a:gd name="T79" fmla="*/ 2147483647 h 115"/>
                <a:gd name="T80" fmla="*/ 2147483647 w 72"/>
                <a:gd name="T81" fmla="*/ 2147483647 h 1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2"/>
                <a:gd name="T124" fmla="*/ 0 h 115"/>
                <a:gd name="T125" fmla="*/ 72 w 72"/>
                <a:gd name="T126" fmla="*/ 115 h 11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2" h="115">
                  <a:moveTo>
                    <a:pt x="15" y="30"/>
                  </a:moveTo>
                  <a:cubicBezTo>
                    <a:pt x="19" y="24"/>
                    <a:pt x="20" y="21"/>
                    <a:pt x="22" y="14"/>
                  </a:cubicBezTo>
                  <a:cubicBezTo>
                    <a:pt x="22" y="9"/>
                    <a:pt x="23" y="3"/>
                    <a:pt x="28" y="2"/>
                  </a:cubicBezTo>
                  <a:cubicBezTo>
                    <a:pt x="35" y="0"/>
                    <a:pt x="44" y="6"/>
                    <a:pt x="48" y="11"/>
                  </a:cubicBezTo>
                  <a:cubicBezTo>
                    <a:pt x="50" y="14"/>
                    <a:pt x="53" y="17"/>
                    <a:pt x="55" y="21"/>
                  </a:cubicBezTo>
                  <a:cubicBezTo>
                    <a:pt x="56" y="25"/>
                    <a:pt x="57" y="30"/>
                    <a:pt x="57" y="34"/>
                  </a:cubicBezTo>
                  <a:cubicBezTo>
                    <a:pt x="58" y="43"/>
                    <a:pt x="58" y="54"/>
                    <a:pt x="61" y="62"/>
                  </a:cubicBezTo>
                  <a:cubicBezTo>
                    <a:pt x="62" y="64"/>
                    <a:pt x="72" y="76"/>
                    <a:pt x="71" y="78"/>
                  </a:cubicBezTo>
                  <a:cubicBezTo>
                    <a:pt x="67" y="83"/>
                    <a:pt x="58" y="64"/>
                    <a:pt x="57" y="62"/>
                  </a:cubicBezTo>
                  <a:cubicBezTo>
                    <a:pt x="55" y="58"/>
                    <a:pt x="54" y="53"/>
                    <a:pt x="52" y="49"/>
                  </a:cubicBezTo>
                  <a:cubicBezTo>
                    <a:pt x="52" y="50"/>
                    <a:pt x="52" y="50"/>
                    <a:pt x="52" y="51"/>
                  </a:cubicBezTo>
                  <a:cubicBezTo>
                    <a:pt x="48" y="51"/>
                    <a:pt x="49" y="38"/>
                    <a:pt x="48" y="35"/>
                  </a:cubicBezTo>
                  <a:cubicBezTo>
                    <a:pt x="46" y="32"/>
                    <a:pt x="40" y="28"/>
                    <a:pt x="37" y="27"/>
                  </a:cubicBezTo>
                  <a:cubicBezTo>
                    <a:pt x="38" y="27"/>
                    <a:pt x="41" y="27"/>
                    <a:pt x="40" y="29"/>
                  </a:cubicBezTo>
                  <a:cubicBezTo>
                    <a:pt x="40" y="30"/>
                    <a:pt x="36" y="29"/>
                    <a:pt x="35" y="29"/>
                  </a:cubicBezTo>
                  <a:cubicBezTo>
                    <a:pt x="32" y="27"/>
                    <a:pt x="28" y="26"/>
                    <a:pt x="24" y="27"/>
                  </a:cubicBezTo>
                  <a:cubicBezTo>
                    <a:pt x="24" y="30"/>
                    <a:pt x="29" y="33"/>
                    <a:pt x="31" y="35"/>
                  </a:cubicBezTo>
                  <a:cubicBezTo>
                    <a:pt x="33" y="37"/>
                    <a:pt x="38" y="38"/>
                    <a:pt x="38" y="40"/>
                  </a:cubicBezTo>
                  <a:cubicBezTo>
                    <a:pt x="36" y="41"/>
                    <a:pt x="33" y="40"/>
                    <a:pt x="30" y="41"/>
                  </a:cubicBezTo>
                  <a:cubicBezTo>
                    <a:pt x="32" y="44"/>
                    <a:pt x="26" y="43"/>
                    <a:pt x="24" y="44"/>
                  </a:cubicBezTo>
                  <a:cubicBezTo>
                    <a:pt x="18" y="48"/>
                    <a:pt x="24" y="59"/>
                    <a:pt x="17" y="63"/>
                  </a:cubicBezTo>
                  <a:cubicBezTo>
                    <a:pt x="19" y="66"/>
                    <a:pt x="22" y="66"/>
                    <a:pt x="24" y="69"/>
                  </a:cubicBezTo>
                  <a:cubicBezTo>
                    <a:pt x="22" y="69"/>
                    <a:pt x="21" y="69"/>
                    <a:pt x="19" y="69"/>
                  </a:cubicBezTo>
                  <a:cubicBezTo>
                    <a:pt x="20" y="72"/>
                    <a:pt x="30" y="73"/>
                    <a:pt x="33" y="75"/>
                  </a:cubicBezTo>
                  <a:cubicBezTo>
                    <a:pt x="31" y="75"/>
                    <a:pt x="29" y="76"/>
                    <a:pt x="27" y="75"/>
                  </a:cubicBezTo>
                  <a:cubicBezTo>
                    <a:pt x="32" y="78"/>
                    <a:pt x="36" y="79"/>
                    <a:pt x="41" y="83"/>
                  </a:cubicBezTo>
                  <a:cubicBezTo>
                    <a:pt x="43" y="85"/>
                    <a:pt x="46" y="87"/>
                    <a:pt x="48" y="89"/>
                  </a:cubicBezTo>
                  <a:cubicBezTo>
                    <a:pt x="49" y="90"/>
                    <a:pt x="51" y="91"/>
                    <a:pt x="52" y="92"/>
                  </a:cubicBezTo>
                  <a:cubicBezTo>
                    <a:pt x="44" y="95"/>
                    <a:pt x="37" y="80"/>
                    <a:pt x="30" y="82"/>
                  </a:cubicBezTo>
                  <a:cubicBezTo>
                    <a:pt x="30" y="83"/>
                    <a:pt x="30" y="83"/>
                    <a:pt x="30" y="84"/>
                  </a:cubicBezTo>
                  <a:cubicBezTo>
                    <a:pt x="27" y="86"/>
                    <a:pt x="19" y="77"/>
                    <a:pt x="14" y="79"/>
                  </a:cubicBezTo>
                  <a:cubicBezTo>
                    <a:pt x="6" y="81"/>
                    <a:pt x="15" y="89"/>
                    <a:pt x="17" y="92"/>
                  </a:cubicBezTo>
                  <a:cubicBezTo>
                    <a:pt x="20" y="96"/>
                    <a:pt x="16" y="93"/>
                    <a:pt x="15" y="96"/>
                  </a:cubicBezTo>
                  <a:cubicBezTo>
                    <a:pt x="14" y="100"/>
                    <a:pt x="18" y="106"/>
                    <a:pt x="19" y="109"/>
                  </a:cubicBezTo>
                  <a:cubicBezTo>
                    <a:pt x="20" y="109"/>
                    <a:pt x="23" y="112"/>
                    <a:pt x="23" y="113"/>
                  </a:cubicBezTo>
                  <a:cubicBezTo>
                    <a:pt x="22" y="115"/>
                    <a:pt x="20" y="113"/>
                    <a:pt x="19" y="113"/>
                  </a:cubicBezTo>
                  <a:cubicBezTo>
                    <a:pt x="16" y="112"/>
                    <a:pt x="15" y="109"/>
                    <a:pt x="13" y="106"/>
                  </a:cubicBezTo>
                  <a:cubicBezTo>
                    <a:pt x="11" y="102"/>
                    <a:pt x="11" y="96"/>
                    <a:pt x="7" y="93"/>
                  </a:cubicBezTo>
                  <a:cubicBezTo>
                    <a:pt x="2" y="89"/>
                    <a:pt x="0" y="83"/>
                    <a:pt x="0" y="76"/>
                  </a:cubicBezTo>
                  <a:cubicBezTo>
                    <a:pt x="1" y="71"/>
                    <a:pt x="4" y="69"/>
                    <a:pt x="6" y="65"/>
                  </a:cubicBezTo>
                  <a:cubicBezTo>
                    <a:pt x="10" y="53"/>
                    <a:pt x="7" y="40"/>
                    <a:pt x="15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8" name="Freeform 6224"/>
            <p:cNvSpPr>
              <a:spLocks noChangeArrowheads="1"/>
            </p:cNvSpPr>
            <p:nvPr/>
          </p:nvSpPr>
          <p:spPr bwMode="auto">
            <a:xfrm>
              <a:off x="635000" y="558800"/>
              <a:ext cx="93663" cy="182563"/>
            </a:xfrm>
            <a:custGeom>
              <a:avLst/>
              <a:gdLst>
                <a:gd name="T0" fmla="*/ 2147483647 w 72"/>
                <a:gd name="T1" fmla="*/ 2147483647 h 141"/>
                <a:gd name="T2" fmla="*/ 2147483647 w 72"/>
                <a:gd name="T3" fmla="*/ 2147483647 h 141"/>
                <a:gd name="T4" fmla="*/ 2147483647 w 72"/>
                <a:gd name="T5" fmla="*/ 2147483647 h 141"/>
                <a:gd name="T6" fmla="*/ 2147483647 w 72"/>
                <a:gd name="T7" fmla="*/ 2147483647 h 141"/>
                <a:gd name="T8" fmla="*/ 2147483647 w 72"/>
                <a:gd name="T9" fmla="*/ 2147483647 h 141"/>
                <a:gd name="T10" fmla="*/ 2147483647 w 72"/>
                <a:gd name="T11" fmla="*/ 2147483647 h 141"/>
                <a:gd name="T12" fmla="*/ 2147483647 w 72"/>
                <a:gd name="T13" fmla="*/ 2147483647 h 141"/>
                <a:gd name="T14" fmla="*/ 2147483647 w 72"/>
                <a:gd name="T15" fmla="*/ 2147483647 h 141"/>
                <a:gd name="T16" fmla="*/ 2147483647 w 72"/>
                <a:gd name="T17" fmla="*/ 2147483647 h 141"/>
                <a:gd name="T18" fmla="*/ 2147483647 w 72"/>
                <a:gd name="T19" fmla="*/ 2147483647 h 141"/>
                <a:gd name="T20" fmla="*/ 2147483647 w 72"/>
                <a:gd name="T21" fmla="*/ 2147483647 h 141"/>
                <a:gd name="T22" fmla="*/ 2147483647 w 72"/>
                <a:gd name="T23" fmla="*/ 2147483647 h 141"/>
                <a:gd name="T24" fmla="*/ 2147483647 w 72"/>
                <a:gd name="T25" fmla="*/ 2147483647 h 141"/>
                <a:gd name="T26" fmla="*/ 2147483647 w 72"/>
                <a:gd name="T27" fmla="*/ 2147483647 h 141"/>
                <a:gd name="T28" fmla="*/ 2147483647 w 72"/>
                <a:gd name="T29" fmla="*/ 2147483647 h 141"/>
                <a:gd name="T30" fmla="*/ 2147483647 w 72"/>
                <a:gd name="T31" fmla="*/ 2147483647 h 141"/>
                <a:gd name="T32" fmla="*/ 2147483647 w 72"/>
                <a:gd name="T33" fmla="*/ 2147483647 h 141"/>
                <a:gd name="T34" fmla="*/ 2147483647 w 72"/>
                <a:gd name="T35" fmla="*/ 2147483647 h 141"/>
                <a:gd name="T36" fmla="*/ 2147483647 w 72"/>
                <a:gd name="T37" fmla="*/ 2147483647 h 141"/>
                <a:gd name="T38" fmla="*/ 2147483647 w 72"/>
                <a:gd name="T39" fmla="*/ 2147483647 h 141"/>
                <a:gd name="T40" fmla="*/ 2147483647 w 72"/>
                <a:gd name="T41" fmla="*/ 2147483647 h 141"/>
                <a:gd name="T42" fmla="*/ 2147483647 w 72"/>
                <a:gd name="T43" fmla="*/ 2147483647 h 141"/>
                <a:gd name="T44" fmla="*/ 2147483647 w 72"/>
                <a:gd name="T45" fmla="*/ 2147483647 h 141"/>
                <a:gd name="T46" fmla="*/ 2147483647 w 72"/>
                <a:gd name="T47" fmla="*/ 2147483647 h 141"/>
                <a:gd name="T48" fmla="*/ 2147483647 w 72"/>
                <a:gd name="T49" fmla="*/ 2147483647 h 141"/>
                <a:gd name="T50" fmla="*/ 2147483647 w 72"/>
                <a:gd name="T51" fmla="*/ 2147483647 h 141"/>
                <a:gd name="T52" fmla="*/ 2147483647 w 72"/>
                <a:gd name="T53" fmla="*/ 2147483647 h 141"/>
                <a:gd name="T54" fmla="*/ 2147483647 w 72"/>
                <a:gd name="T55" fmla="*/ 2147483647 h 141"/>
                <a:gd name="T56" fmla="*/ 2147483647 w 72"/>
                <a:gd name="T57" fmla="*/ 2147483647 h 141"/>
                <a:gd name="T58" fmla="*/ 2147483647 w 72"/>
                <a:gd name="T59" fmla="*/ 2147483647 h 141"/>
                <a:gd name="T60" fmla="*/ 2147483647 w 72"/>
                <a:gd name="T61" fmla="*/ 2147483647 h 141"/>
                <a:gd name="T62" fmla="*/ 2147483647 w 72"/>
                <a:gd name="T63" fmla="*/ 2147483647 h 141"/>
                <a:gd name="T64" fmla="*/ 2147483647 w 72"/>
                <a:gd name="T65" fmla="*/ 2147483647 h 141"/>
                <a:gd name="T66" fmla="*/ 2147483647 w 72"/>
                <a:gd name="T67" fmla="*/ 2147483647 h 141"/>
                <a:gd name="T68" fmla="*/ 2147483647 w 72"/>
                <a:gd name="T69" fmla="*/ 2147483647 h 141"/>
                <a:gd name="T70" fmla="*/ 2147483647 w 72"/>
                <a:gd name="T71" fmla="*/ 2147483647 h 141"/>
                <a:gd name="T72" fmla="*/ 2147483647 w 72"/>
                <a:gd name="T73" fmla="*/ 2147483647 h 141"/>
                <a:gd name="T74" fmla="*/ 2147483647 w 72"/>
                <a:gd name="T75" fmla="*/ 2147483647 h 141"/>
                <a:gd name="T76" fmla="*/ 2147483647 w 72"/>
                <a:gd name="T77" fmla="*/ 2147483647 h 141"/>
                <a:gd name="T78" fmla="*/ 2147483647 w 72"/>
                <a:gd name="T79" fmla="*/ 2147483647 h 141"/>
                <a:gd name="T80" fmla="*/ 2147483647 w 72"/>
                <a:gd name="T81" fmla="*/ 2147483647 h 141"/>
                <a:gd name="T82" fmla="*/ 2147483647 w 72"/>
                <a:gd name="T83" fmla="*/ 2147483647 h 141"/>
                <a:gd name="T84" fmla="*/ 2147483647 w 72"/>
                <a:gd name="T85" fmla="*/ 2147483647 h 141"/>
                <a:gd name="T86" fmla="*/ 2147483647 w 72"/>
                <a:gd name="T87" fmla="*/ 2147483647 h 1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2"/>
                <a:gd name="T133" fmla="*/ 0 h 141"/>
                <a:gd name="T134" fmla="*/ 72 w 72"/>
                <a:gd name="T135" fmla="*/ 141 h 1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2" h="141">
                  <a:moveTo>
                    <a:pt x="47" y="106"/>
                  </a:moveTo>
                  <a:cubicBezTo>
                    <a:pt x="51" y="119"/>
                    <a:pt x="52" y="130"/>
                    <a:pt x="47" y="141"/>
                  </a:cubicBezTo>
                  <a:cubicBezTo>
                    <a:pt x="50" y="140"/>
                    <a:pt x="53" y="135"/>
                    <a:pt x="54" y="131"/>
                  </a:cubicBezTo>
                  <a:cubicBezTo>
                    <a:pt x="56" y="127"/>
                    <a:pt x="54" y="123"/>
                    <a:pt x="54" y="119"/>
                  </a:cubicBezTo>
                  <a:cubicBezTo>
                    <a:pt x="54" y="116"/>
                    <a:pt x="55" y="114"/>
                    <a:pt x="56" y="111"/>
                  </a:cubicBezTo>
                  <a:cubicBezTo>
                    <a:pt x="56" y="109"/>
                    <a:pt x="55" y="107"/>
                    <a:pt x="55" y="106"/>
                  </a:cubicBezTo>
                  <a:cubicBezTo>
                    <a:pt x="57" y="101"/>
                    <a:pt x="72" y="104"/>
                    <a:pt x="72" y="98"/>
                  </a:cubicBezTo>
                  <a:cubicBezTo>
                    <a:pt x="64" y="97"/>
                    <a:pt x="47" y="106"/>
                    <a:pt x="47" y="92"/>
                  </a:cubicBezTo>
                  <a:cubicBezTo>
                    <a:pt x="47" y="90"/>
                    <a:pt x="48" y="89"/>
                    <a:pt x="49" y="88"/>
                  </a:cubicBezTo>
                  <a:cubicBezTo>
                    <a:pt x="49" y="85"/>
                    <a:pt x="49" y="86"/>
                    <a:pt x="48" y="85"/>
                  </a:cubicBezTo>
                  <a:cubicBezTo>
                    <a:pt x="48" y="83"/>
                    <a:pt x="46" y="82"/>
                    <a:pt x="48" y="80"/>
                  </a:cubicBezTo>
                  <a:cubicBezTo>
                    <a:pt x="48" y="78"/>
                    <a:pt x="50" y="76"/>
                    <a:pt x="51" y="75"/>
                  </a:cubicBezTo>
                  <a:cubicBezTo>
                    <a:pt x="53" y="73"/>
                    <a:pt x="55" y="70"/>
                    <a:pt x="52" y="68"/>
                  </a:cubicBezTo>
                  <a:cubicBezTo>
                    <a:pt x="54" y="66"/>
                    <a:pt x="59" y="64"/>
                    <a:pt x="62" y="62"/>
                  </a:cubicBezTo>
                  <a:cubicBezTo>
                    <a:pt x="65" y="60"/>
                    <a:pt x="67" y="58"/>
                    <a:pt x="69" y="55"/>
                  </a:cubicBezTo>
                  <a:cubicBezTo>
                    <a:pt x="64" y="56"/>
                    <a:pt x="60" y="58"/>
                    <a:pt x="55" y="60"/>
                  </a:cubicBezTo>
                  <a:cubicBezTo>
                    <a:pt x="50" y="63"/>
                    <a:pt x="47" y="65"/>
                    <a:pt x="41" y="67"/>
                  </a:cubicBezTo>
                  <a:cubicBezTo>
                    <a:pt x="39" y="68"/>
                    <a:pt x="35" y="70"/>
                    <a:pt x="32" y="68"/>
                  </a:cubicBezTo>
                  <a:cubicBezTo>
                    <a:pt x="30" y="66"/>
                    <a:pt x="31" y="60"/>
                    <a:pt x="32" y="58"/>
                  </a:cubicBezTo>
                  <a:cubicBezTo>
                    <a:pt x="32" y="56"/>
                    <a:pt x="34" y="55"/>
                    <a:pt x="34" y="53"/>
                  </a:cubicBezTo>
                  <a:cubicBezTo>
                    <a:pt x="34" y="51"/>
                    <a:pt x="32" y="51"/>
                    <a:pt x="32" y="49"/>
                  </a:cubicBezTo>
                  <a:cubicBezTo>
                    <a:pt x="33" y="47"/>
                    <a:pt x="36" y="46"/>
                    <a:pt x="36" y="44"/>
                  </a:cubicBezTo>
                  <a:cubicBezTo>
                    <a:pt x="36" y="44"/>
                    <a:pt x="35" y="43"/>
                    <a:pt x="35" y="43"/>
                  </a:cubicBezTo>
                  <a:cubicBezTo>
                    <a:pt x="35" y="41"/>
                    <a:pt x="40" y="37"/>
                    <a:pt x="42" y="36"/>
                  </a:cubicBezTo>
                  <a:cubicBezTo>
                    <a:pt x="45" y="35"/>
                    <a:pt x="47" y="35"/>
                    <a:pt x="50" y="33"/>
                  </a:cubicBezTo>
                  <a:cubicBezTo>
                    <a:pt x="51" y="32"/>
                    <a:pt x="53" y="31"/>
                    <a:pt x="54" y="30"/>
                  </a:cubicBezTo>
                  <a:cubicBezTo>
                    <a:pt x="48" y="31"/>
                    <a:pt x="41" y="33"/>
                    <a:pt x="35" y="36"/>
                  </a:cubicBezTo>
                  <a:cubicBezTo>
                    <a:pt x="31" y="38"/>
                    <a:pt x="30" y="42"/>
                    <a:pt x="25" y="43"/>
                  </a:cubicBezTo>
                  <a:cubicBezTo>
                    <a:pt x="19" y="45"/>
                    <a:pt x="19" y="41"/>
                    <a:pt x="20" y="36"/>
                  </a:cubicBezTo>
                  <a:cubicBezTo>
                    <a:pt x="21" y="34"/>
                    <a:pt x="21" y="33"/>
                    <a:pt x="21" y="31"/>
                  </a:cubicBezTo>
                  <a:cubicBezTo>
                    <a:pt x="21" y="30"/>
                    <a:pt x="20" y="30"/>
                    <a:pt x="20" y="28"/>
                  </a:cubicBezTo>
                  <a:cubicBezTo>
                    <a:pt x="20" y="24"/>
                    <a:pt x="24" y="24"/>
                    <a:pt x="25" y="20"/>
                  </a:cubicBezTo>
                  <a:cubicBezTo>
                    <a:pt x="26" y="16"/>
                    <a:pt x="20" y="18"/>
                    <a:pt x="18" y="19"/>
                  </a:cubicBezTo>
                  <a:cubicBezTo>
                    <a:pt x="19" y="13"/>
                    <a:pt x="23" y="7"/>
                    <a:pt x="28" y="5"/>
                  </a:cubicBezTo>
                  <a:cubicBezTo>
                    <a:pt x="35" y="3"/>
                    <a:pt x="41" y="5"/>
                    <a:pt x="47" y="4"/>
                  </a:cubicBezTo>
                  <a:cubicBezTo>
                    <a:pt x="42" y="2"/>
                    <a:pt x="36" y="2"/>
                    <a:pt x="31" y="1"/>
                  </a:cubicBezTo>
                  <a:cubicBezTo>
                    <a:pt x="22" y="0"/>
                    <a:pt x="10" y="7"/>
                    <a:pt x="5" y="15"/>
                  </a:cubicBezTo>
                  <a:cubicBezTo>
                    <a:pt x="2" y="18"/>
                    <a:pt x="2" y="22"/>
                    <a:pt x="1" y="26"/>
                  </a:cubicBezTo>
                  <a:cubicBezTo>
                    <a:pt x="0" y="31"/>
                    <a:pt x="0" y="37"/>
                    <a:pt x="4" y="41"/>
                  </a:cubicBezTo>
                  <a:cubicBezTo>
                    <a:pt x="6" y="45"/>
                    <a:pt x="9" y="47"/>
                    <a:pt x="12" y="50"/>
                  </a:cubicBezTo>
                  <a:cubicBezTo>
                    <a:pt x="15" y="52"/>
                    <a:pt x="17" y="56"/>
                    <a:pt x="20" y="59"/>
                  </a:cubicBezTo>
                  <a:cubicBezTo>
                    <a:pt x="25" y="66"/>
                    <a:pt x="29" y="73"/>
                    <a:pt x="34" y="81"/>
                  </a:cubicBezTo>
                  <a:cubicBezTo>
                    <a:pt x="38" y="89"/>
                    <a:pt x="44" y="96"/>
                    <a:pt x="47" y="105"/>
                  </a:cubicBezTo>
                  <a:cubicBezTo>
                    <a:pt x="47" y="106"/>
                    <a:pt x="47" y="106"/>
                    <a:pt x="47" y="10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49" name="Freeform 6225"/>
            <p:cNvSpPr>
              <a:spLocks noChangeArrowheads="1"/>
            </p:cNvSpPr>
            <p:nvPr/>
          </p:nvSpPr>
          <p:spPr bwMode="auto">
            <a:xfrm>
              <a:off x="574675" y="750888"/>
              <a:ext cx="158750" cy="155575"/>
            </a:xfrm>
            <a:custGeom>
              <a:avLst/>
              <a:gdLst>
                <a:gd name="T0" fmla="*/ 2147483647 w 123"/>
                <a:gd name="T1" fmla="*/ 2147483647 h 120"/>
                <a:gd name="T2" fmla="*/ 2147483647 w 123"/>
                <a:gd name="T3" fmla="*/ 2147483647 h 120"/>
                <a:gd name="T4" fmla="*/ 2147483647 w 123"/>
                <a:gd name="T5" fmla="*/ 2147483647 h 120"/>
                <a:gd name="T6" fmla="*/ 2147483647 w 123"/>
                <a:gd name="T7" fmla="*/ 2147483647 h 120"/>
                <a:gd name="T8" fmla="*/ 2147483647 w 123"/>
                <a:gd name="T9" fmla="*/ 2147483647 h 120"/>
                <a:gd name="T10" fmla="*/ 2147483647 w 123"/>
                <a:gd name="T11" fmla="*/ 2147483647 h 120"/>
                <a:gd name="T12" fmla="*/ 2147483647 w 123"/>
                <a:gd name="T13" fmla="*/ 2147483647 h 120"/>
                <a:gd name="T14" fmla="*/ 2147483647 w 123"/>
                <a:gd name="T15" fmla="*/ 2147483647 h 120"/>
                <a:gd name="T16" fmla="*/ 2147483647 w 123"/>
                <a:gd name="T17" fmla="*/ 2147483647 h 120"/>
                <a:gd name="T18" fmla="*/ 2147483647 w 123"/>
                <a:gd name="T19" fmla="*/ 2147483647 h 120"/>
                <a:gd name="T20" fmla="*/ 2147483647 w 123"/>
                <a:gd name="T21" fmla="*/ 2147483647 h 120"/>
                <a:gd name="T22" fmla="*/ 2147483647 w 123"/>
                <a:gd name="T23" fmla="*/ 2147483647 h 120"/>
                <a:gd name="T24" fmla="*/ 2147483647 w 123"/>
                <a:gd name="T25" fmla="*/ 2147483647 h 120"/>
                <a:gd name="T26" fmla="*/ 2147483647 w 123"/>
                <a:gd name="T27" fmla="*/ 2147483647 h 120"/>
                <a:gd name="T28" fmla="*/ 2147483647 w 123"/>
                <a:gd name="T29" fmla="*/ 2147483647 h 120"/>
                <a:gd name="T30" fmla="*/ 2147483647 w 123"/>
                <a:gd name="T31" fmla="*/ 2147483647 h 120"/>
                <a:gd name="T32" fmla="*/ 2147483647 w 123"/>
                <a:gd name="T33" fmla="*/ 2147483647 h 120"/>
                <a:gd name="T34" fmla="*/ 2147483647 w 123"/>
                <a:gd name="T35" fmla="*/ 2147483647 h 120"/>
                <a:gd name="T36" fmla="*/ 2147483647 w 123"/>
                <a:gd name="T37" fmla="*/ 2147483647 h 120"/>
                <a:gd name="T38" fmla="*/ 2147483647 w 123"/>
                <a:gd name="T39" fmla="*/ 2147483647 h 120"/>
                <a:gd name="T40" fmla="*/ 2147483647 w 123"/>
                <a:gd name="T41" fmla="*/ 2147483647 h 120"/>
                <a:gd name="T42" fmla="*/ 2147483647 w 123"/>
                <a:gd name="T43" fmla="*/ 2147483647 h 120"/>
                <a:gd name="T44" fmla="*/ 2147483647 w 123"/>
                <a:gd name="T45" fmla="*/ 2147483647 h 120"/>
                <a:gd name="T46" fmla="*/ 2147483647 w 123"/>
                <a:gd name="T47" fmla="*/ 2147483647 h 120"/>
                <a:gd name="T48" fmla="*/ 2147483647 w 123"/>
                <a:gd name="T49" fmla="*/ 2147483647 h 120"/>
                <a:gd name="T50" fmla="*/ 2147483647 w 123"/>
                <a:gd name="T51" fmla="*/ 2147483647 h 120"/>
                <a:gd name="T52" fmla="*/ 2147483647 w 123"/>
                <a:gd name="T53" fmla="*/ 2147483647 h 120"/>
                <a:gd name="T54" fmla="*/ 2147483647 w 123"/>
                <a:gd name="T55" fmla="*/ 2147483647 h 120"/>
                <a:gd name="T56" fmla="*/ 2147483647 w 123"/>
                <a:gd name="T57" fmla="*/ 2147483647 h 120"/>
                <a:gd name="T58" fmla="*/ 0 w 123"/>
                <a:gd name="T59" fmla="*/ 2147483647 h 120"/>
                <a:gd name="T60" fmla="*/ 2147483647 w 123"/>
                <a:gd name="T61" fmla="*/ 2147483647 h 120"/>
                <a:gd name="T62" fmla="*/ 2147483647 w 123"/>
                <a:gd name="T63" fmla="*/ 2147483647 h 120"/>
                <a:gd name="T64" fmla="*/ 2147483647 w 123"/>
                <a:gd name="T65" fmla="*/ 2147483647 h 120"/>
                <a:gd name="T66" fmla="*/ 2147483647 w 123"/>
                <a:gd name="T67" fmla="*/ 2147483647 h 120"/>
                <a:gd name="T68" fmla="*/ 2147483647 w 123"/>
                <a:gd name="T69" fmla="*/ 2147483647 h 120"/>
                <a:gd name="T70" fmla="*/ 2147483647 w 123"/>
                <a:gd name="T71" fmla="*/ 2147483647 h 120"/>
                <a:gd name="T72" fmla="*/ 2147483647 w 123"/>
                <a:gd name="T73" fmla="*/ 2147483647 h 120"/>
                <a:gd name="T74" fmla="*/ 2147483647 w 123"/>
                <a:gd name="T75" fmla="*/ 2147483647 h 120"/>
                <a:gd name="T76" fmla="*/ 2147483647 w 123"/>
                <a:gd name="T77" fmla="*/ 2147483647 h 120"/>
                <a:gd name="T78" fmla="*/ 2147483647 w 123"/>
                <a:gd name="T79" fmla="*/ 0 h 120"/>
                <a:gd name="T80" fmla="*/ 2147483647 w 123"/>
                <a:gd name="T81" fmla="*/ 2147483647 h 1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3"/>
                <a:gd name="T124" fmla="*/ 0 h 120"/>
                <a:gd name="T125" fmla="*/ 123 w 123"/>
                <a:gd name="T126" fmla="*/ 120 h 1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3" h="120">
                  <a:moveTo>
                    <a:pt x="95" y="10"/>
                  </a:moveTo>
                  <a:cubicBezTo>
                    <a:pt x="97" y="16"/>
                    <a:pt x="99" y="24"/>
                    <a:pt x="97" y="30"/>
                  </a:cubicBezTo>
                  <a:cubicBezTo>
                    <a:pt x="96" y="32"/>
                    <a:pt x="96" y="33"/>
                    <a:pt x="97" y="35"/>
                  </a:cubicBezTo>
                  <a:cubicBezTo>
                    <a:pt x="98" y="37"/>
                    <a:pt x="100" y="38"/>
                    <a:pt x="101" y="41"/>
                  </a:cubicBezTo>
                  <a:cubicBezTo>
                    <a:pt x="101" y="43"/>
                    <a:pt x="100" y="45"/>
                    <a:pt x="102" y="46"/>
                  </a:cubicBezTo>
                  <a:cubicBezTo>
                    <a:pt x="103" y="48"/>
                    <a:pt x="106" y="47"/>
                    <a:pt x="107" y="48"/>
                  </a:cubicBezTo>
                  <a:cubicBezTo>
                    <a:pt x="108" y="49"/>
                    <a:pt x="110" y="50"/>
                    <a:pt x="110" y="51"/>
                  </a:cubicBezTo>
                  <a:cubicBezTo>
                    <a:pt x="110" y="51"/>
                    <a:pt x="109" y="53"/>
                    <a:pt x="108" y="52"/>
                  </a:cubicBezTo>
                  <a:cubicBezTo>
                    <a:pt x="111" y="57"/>
                    <a:pt x="119" y="54"/>
                    <a:pt x="123" y="58"/>
                  </a:cubicBezTo>
                  <a:cubicBezTo>
                    <a:pt x="118" y="59"/>
                    <a:pt x="110" y="58"/>
                    <a:pt x="105" y="58"/>
                  </a:cubicBezTo>
                  <a:cubicBezTo>
                    <a:pt x="102" y="58"/>
                    <a:pt x="97" y="57"/>
                    <a:pt x="95" y="58"/>
                  </a:cubicBezTo>
                  <a:cubicBezTo>
                    <a:pt x="94" y="59"/>
                    <a:pt x="93" y="60"/>
                    <a:pt x="93" y="62"/>
                  </a:cubicBezTo>
                  <a:cubicBezTo>
                    <a:pt x="93" y="64"/>
                    <a:pt x="95" y="67"/>
                    <a:pt x="95" y="69"/>
                  </a:cubicBezTo>
                  <a:cubicBezTo>
                    <a:pt x="95" y="70"/>
                    <a:pt x="92" y="69"/>
                    <a:pt x="94" y="72"/>
                  </a:cubicBezTo>
                  <a:cubicBezTo>
                    <a:pt x="96" y="76"/>
                    <a:pt x="103" y="78"/>
                    <a:pt x="106" y="81"/>
                  </a:cubicBezTo>
                  <a:cubicBezTo>
                    <a:pt x="102" y="80"/>
                    <a:pt x="87" y="69"/>
                    <a:pt x="85" y="76"/>
                  </a:cubicBezTo>
                  <a:cubicBezTo>
                    <a:pt x="85" y="78"/>
                    <a:pt x="84" y="83"/>
                    <a:pt x="85" y="85"/>
                  </a:cubicBezTo>
                  <a:cubicBezTo>
                    <a:pt x="85" y="88"/>
                    <a:pt x="89" y="90"/>
                    <a:pt x="89" y="93"/>
                  </a:cubicBezTo>
                  <a:cubicBezTo>
                    <a:pt x="85" y="93"/>
                    <a:pt x="89" y="98"/>
                    <a:pt x="90" y="100"/>
                  </a:cubicBezTo>
                  <a:cubicBezTo>
                    <a:pt x="93" y="105"/>
                    <a:pt x="97" y="107"/>
                    <a:pt x="101" y="110"/>
                  </a:cubicBezTo>
                  <a:cubicBezTo>
                    <a:pt x="101" y="110"/>
                    <a:pt x="100" y="110"/>
                    <a:pt x="99" y="111"/>
                  </a:cubicBezTo>
                  <a:cubicBezTo>
                    <a:pt x="92" y="112"/>
                    <a:pt x="82" y="104"/>
                    <a:pt x="78" y="98"/>
                  </a:cubicBezTo>
                  <a:cubicBezTo>
                    <a:pt x="75" y="95"/>
                    <a:pt x="65" y="85"/>
                    <a:pt x="62" y="94"/>
                  </a:cubicBezTo>
                  <a:cubicBezTo>
                    <a:pt x="62" y="96"/>
                    <a:pt x="63" y="97"/>
                    <a:pt x="62" y="98"/>
                  </a:cubicBezTo>
                  <a:cubicBezTo>
                    <a:pt x="61" y="99"/>
                    <a:pt x="59" y="97"/>
                    <a:pt x="58" y="97"/>
                  </a:cubicBezTo>
                  <a:cubicBezTo>
                    <a:pt x="53" y="96"/>
                    <a:pt x="53" y="100"/>
                    <a:pt x="54" y="104"/>
                  </a:cubicBezTo>
                  <a:cubicBezTo>
                    <a:pt x="55" y="110"/>
                    <a:pt x="56" y="115"/>
                    <a:pt x="63" y="117"/>
                  </a:cubicBezTo>
                  <a:cubicBezTo>
                    <a:pt x="58" y="117"/>
                    <a:pt x="55" y="117"/>
                    <a:pt x="51" y="115"/>
                  </a:cubicBezTo>
                  <a:cubicBezTo>
                    <a:pt x="47" y="113"/>
                    <a:pt x="43" y="115"/>
                    <a:pt x="39" y="113"/>
                  </a:cubicBezTo>
                  <a:cubicBezTo>
                    <a:pt x="27" y="109"/>
                    <a:pt x="8" y="120"/>
                    <a:pt x="0" y="105"/>
                  </a:cubicBezTo>
                  <a:cubicBezTo>
                    <a:pt x="6" y="108"/>
                    <a:pt x="11" y="110"/>
                    <a:pt x="18" y="108"/>
                  </a:cubicBezTo>
                  <a:cubicBezTo>
                    <a:pt x="22" y="106"/>
                    <a:pt x="25" y="103"/>
                    <a:pt x="29" y="101"/>
                  </a:cubicBezTo>
                  <a:cubicBezTo>
                    <a:pt x="35" y="97"/>
                    <a:pt x="41" y="96"/>
                    <a:pt x="45" y="90"/>
                  </a:cubicBezTo>
                  <a:cubicBezTo>
                    <a:pt x="51" y="82"/>
                    <a:pt x="57" y="79"/>
                    <a:pt x="65" y="74"/>
                  </a:cubicBezTo>
                  <a:cubicBezTo>
                    <a:pt x="70" y="71"/>
                    <a:pt x="72" y="68"/>
                    <a:pt x="75" y="63"/>
                  </a:cubicBezTo>
                  <a:cubicBezTo>
                    <a:pt x="77" y="58"/>
                    <a:pt x="80" y="56"/>
                    <a:pt x="83" y="52"/>
                  </a:cubicBezTo>
                  <a:cubicBezTo>
                    <a:pt x="87" y="48"/>
                    <a:pt x="86" y="47"/>
                    <a:pt x="87" y="42"/>
                  </a:cubicBezTo>
                  <a:cubicBezTo>
                    <a:pt x="88" y="34"/>
                    <a:pt x="93" y="27"/>
                    <a:pt x="93" y="19"/>
                  </a:cubicBezTo>
                  <a:cubicBezTo>
                    <a:pt x="93" y="16"/>
                    <a:pt x="92" y="14"/>
                    <a:pt x="91" y="11"/>
                  </a:cubicBezTo>
                  <a:cubicBezTo>
                    <a:pt x="90" y="7"/>
                    <a:pt x="92" y="3"/>
                    <a:pt x="93" y="0"/>
                  </a:cubicBezTo>
                  <a:cubicBezTo>
                    <a:pt x="92" y="2"/>
                    <a:pt x="95" y="8"/>
                    <a:pt x="95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0" name="Freeform 6226"/>
            <p:cNvSpPr>
              <a:spLocks noChangeArrowheads="1"/>
            </p:cNvSpPr>
            <p:nvPr/>
          </p:nvSpPr>
          <p:spPr bwMode="auto">
            <a:xfrm>
              <a:off x="496888" y="857250"/>
              <a:ext cx="73025" cy="50800"/>
            </a:xfrm>
            <a:custGeom>
              <a:avLst/>
              <a:gdLst>
                <a:gd name="T0" fmla="*/ 2147483647 w 57"/>
                <a:gd name="T1" fmla="*/ 2147483647 h 39"/>
                <a:gd name="T2" fmla="*/ 2147483647 w 57"/>
                <a:gd name="T3" fmla="*/ 0 h 39"/>
                <a:gd name="T4" fmla="*/ 2147483647 w 57"/>
                <a:gd name="T5" fmla="*/ 2147483647 h 39"/>
                <a:gd name="T6" fmla="*/ 2147483647 w 57"/>
                <a:gd name="T7" fmla="*/ 2147483647 h 39"/>
                <a:gd name="T8" fmla="*/ 2147483647 w 57"/>
                <a:gd name="T9" fmla="*/ 2147483647 h 39"/>
                <a:gd name="T10" fmla="*/ 2147483647 w 57"/>
                <a:gd name="T11" fmla="*/ 2147483647 h 39"/>
                <a:gd name="T12" fmla="*/ 2147483647 w 57"/>
                <a:gd name="T13" fmla="*/ 2147483647 h 39"/>
                <a:gd name="T14" fmla="*/ 2147483647 w 57"/>
                <a:gd name="T15" fmla="*/ 2147483647 h 39"/>
                <a:gd name="T16" fmla="*/ 2147483647 w 57"/>
                <a:gd name="T17" fmla="*/ 2147483647 h 39"/>
                <a:gd name="T18" fmla="*/ 2147483647 w 57"/>
                <a:gd name="T19" fmla="*/ 2147483647 h 39"/>
                <a:gd name="T20" fmla="*/ 2147483647 w 57"/>
                <a:gd name="T21" fmla="*/ 2147483647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7"/>
                <a:gd name="T34" fmla="*/ 0 h 39"/>
                <a:gd name="T35" fmla="*/ 57 w 5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7" h="39">
                  <a:moveTo>
                    <a:pt x="2" y="9"/>
                  </a:moveTo>
                  <a:cubicBezTo>
                    <a:pt x="2" y="6"/>
                    <a:pt x="0" y="3"/>
                    <a:pt x="1" y="0"/>
                  </a:cubicBezTo>
                  <a:cubicBezTo>
                    <a:pt x="5" y="7"/>
                    <a:pt x="12" y="15"/>
                    <a:pt x="20" y="14"/>
                  </a:cubicBezTo>
                  <a:cubicBezTo>
                    <a:pt x="27" y="14"/>
                    <a:pt x="35" y="10"/>
                    <a:pt x="42" y="9"/>
                  </a:cubicBezTo>
                  <a:cubicBezTo>
                    <a:pt x="44" y="8"/>
                    <a:pt x="50" y="4"/>
                    <a:pt x="52" y="5"/>
                  </a:cubicBezTo>
                  <a:cubicBezTo>
                    <a:pt x="57" y="6"/>
                    <a:pt x="45" y="13"/>
                    <a:pt x="43" y="13"/>
                  </a:cubicBezTo>
                  <a:cubicBezTo>
                    <a:pt x="38" y="15"/>
                    <a:pt x="32" y="16"/>
                    <a:pt x="26" y="19"/>
                  </a:cubicBezTo>
                  <a:cubicBezTo>
                    <a:pt x="23" y="21"/>
                    <a:pt x="19" y="24"/>
                    <a:pt x="16" y="26"/>
                  </a:cubicBezTo>
                  <a:cubicBezTo>
                    <a:pt x="13" y="28"/>
                    <a:pt x="11" y="29"/>
                    <a:pt x="9" y="32"/>
                  </a:cubicBezTo>
                  <a:cubicBezTo>
                    <a:pt x="5" y="39"/>
                    <a:pt x="3" y="39"/>
                    <a:pt x="5" y="31"/>
                  </a:cubicBezTo>
                  <a:cubicBezTo>
                    <a:pt x="6" y="24"/>
                    <a:pt x="5" y="16"/>
                    <a:pt x="2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1" name="Freeform 6227"/>
            <p:cNvSpPr>
              <a:spLocks noChangeArrowheads="1"/>
            </p:cNvSpPr>
            <p:nvPr/>
          </p:nvSpPr>
          <p:spPr bwMode="auto">
            <a:xfrm>
              <a:off x="622300" y="706438"/>
              <a:ext cx="66675" cy="119063"/>
            </a:xfrm>
            <a:custGeom>
              <a:avLst/>
              <a:gdLst>
                <a:gd name="T0" fmla="*/ 2147483647 w 51"/>
                <a:gd name="T1" fmla="*/ 2147483647 h 92"/>
                <a:gd name="T2" fmla="*/ 2147483647 w 51"/>
                <a:gd name="T3" fmla="*/ 2147483647 h 92"/>
                <a:gd name="T4" fmla="*/ 2147483647 w 51"/>
                <a:gd name="T5" fmla="*/ 0 h 92"/>
                <a:gd name="T6" fmla="*/ 2147483647 w 51"/>
                <a:gd name="T7" fmla="*/ 2147483647 h 92"/>
                <a:gd name="T8" fmla="*/ 2147483647 w 51"/>
                <a:gd name="T9" fmla="*/ 2147483647 h 92"/>
                <a:gd name="T10" fmla="*/ 2147483647 w 51"/>
                <a:gd name="T11" fmla="*/ 2147483647 h 92"/>
                <a:gd name="T12" fmla="*/ 2147483647 w 51"/>
                <a:gd name="T13" fmla="*/ 2147483647 h 92"/>
                <a:gd name="T14" fmla="*/ 2147483647 w 51"/>
                <a:gd name="T15" fmla="*/ 2147483647 h 92"/>
                <a:gd name="T16" fmla="*/ 2147483647 w 51"/>
                <a:gd name="T17" fmla="*/ 2147483647 h 92"/>
                <a:gd name="T18" fmla="*/ 2147483647 w 51"/>
                <a:gd name="T19" fmla="*/ 2147483647 h 92"/>
                <a:gd name="T20" fmla="*/ 2147483647 w 51"/>
                <a:gd name="T21" fmla="*/ 2147483647 h 92"/>
                <a:gd name="T22" fmla="*/ 2147483647 w 51"/>
                <a:gd name="T23" fmla="*/ 2147483647 h 92"/>
                <a:gd name="T24" fmla="*/ 2147483647 w 51"/>
                <a:gd name="T25" fmla="*/ 2147483647 h 92"/>
                <a:gd name="T26" fmla="*/ 2147483647 w 51"/>
                <a:gd name="T27" fmla="*/ 2147483647 h 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1"/>
                <a:gd name="T43" fmla="*/ 0 h 92"/>
                <a:gd name="T44" fmla="*/ 51 w 51"/>
                <a:gd name="T45" fmla="*/ 92 h 9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1" h="92">
                  <a:moveTo>
                    <a:pt x="30" y="38"/>
                  </a:moveTo>
                  <a:cubicBezTo>
                    <a:pt x="34" y="30"/>
                    <a:pt x="41" y="25"/>
                    <a:pt x="44" y="18"/>
                  </a:cubicBezTo>
                  <a:cubicBezTo>
                    <a:pt x="46" y="12"/>
                    <a:pt x="44" y="4"/>
                    <a:pt x="47" y="0"/>
                  </a:cubicBezTo>
                  <a:cubicBezTo>
                    <a:pt x="47" y="0"/>
                    <a:pt x="50" y="7"/>
                    <a:pt x="50" y="8"/>
                  </a:cubicBezTo>
                  <a:cubicBezTo>
                    <a:pt x="50" y="11"/>
                    <a:pt x="51" y="14"/>
                    <a:pt x="50" y="16"/>
                  </a:cubicBezTo>
                  <a:cubicBezTo>
                    <a:pt x="49" y="21"/>
                    <a:pt x="46" y="27"/>
                    <a:pt x="44" y="32"/>
                  </a:cubicBezTo>
                  <a:cubicBezTo>
                    <a:pt x="42" y="37"/>
                    <a:pt x="39" y="40"/>
                    <a:pt x="36" y="44"/>
                  </a:cubicBezTo>
                  <a:cubicBezTo>
                    <a:pt x="34" y="46"/>
                    <a:pt x="31" y="50"/>
                    <a:pt x="30" y="53"/>
                  </a:cubicBezTo>
                  <a:cubicBezTo>
                    <a:pt x="29" y="57"/>
                    <a:pt x="30" y="60"/>
                    <a:pt x="27" y="62"/>
                  </a:cubicBezTo>
                  <a:cubicBezTo>
                    <a:pt x="24" y="64"/>
                    <a:pt x="23" y="66"/>
                    <a:pt x="20" y="69"/>
                  </a:cubicBezTo>
                  <a:cubicBezTo>
                    <a:pt x="18" y="72"/>
                    <a:pt x="17" y="75"/>
                    <a:pt x="14" y="78"/>
                  </a:cubicBezTo>
                  <a:cubicBezTo>
                    <a:pt x="10" y="82"/>
                    <a:pt x="6" y="87"/>
                    <a:pt x="3" y="92"/>
                  </a:cubicBezTo>
                  <a:cubicBezTo>
                    <a:pt x="0" y="82"/>
                    <a:pt x="6" y="73"/>
                    <a:pt x="13" y="67"/>
                  </a:cubicBezTo>
                  <a:cubicBezTo>
                    <a:pt x="21" y="60"/>
                    <a:pt x="25" y="47"/>
                    <a:pt x="30" y="3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2" name="Freeform 6228"/>
            <p:cNvSpPr>
              <a:spLocks noChangeArrowheads="1"/>
            </p:cNvSpPr>
            <p:nvPr/>
          </p:nvSpPr>
          <p:spPr bwMode="auto">
            <a:xfrm>
              <a:off x="544513" y="785813"/>
              <a:ext cx="63500" cy="60325"/>
            </a:xfrm>
            <a:custGeom>
              <a:avLst/>
              <a:gdLst>
                <a:gd name="T0" fmla="*/ 2147483647 w 49"/>
                <a:gd name="T1" fmla="*/ 0 h 47"/>
                <a:gd name="T2" fmla="*/ 2147483647 w 49"/>
                <a:gd name="T3" fmla="*/ 2147483647 h 47"/>
                <a:gd name="T4" fmla="*/ 2147483647 w 49"/>
                <a:gd name="T5" fmla="*/ 2147483647 h 47"/>
                <a:gd name="T6" fmla="*/ 2147483647 w 49"/>
                <a:gd name="T7" fmla="*/ 2147483647 h 47"/>
                <a:gd name="T8" fmla="*/ 2147483647 w 49"/>
                <a:gd name="T9" fmla="*/ 2147483647 h 47"/>
                <a:gd name="T10" fmla="*/ 2147483647 w 49"/>
                <a:gd name="T11" fmla="*/ 2147483647 h 47"/>
                <a:gd name="T12" fmla="*/ 2147483647 w 49"/>
                <a:gd name="T13" fmla="*/ 2147483647 h 47"/>
                <a:gd name="T14" fmla="*/ 2147483647 w 49"/>
                <a:gd name="T15" fmla="*/ 2147483647 h 47"/>
                <a:gd name="T16" fmla="*/ 2147483647 w 49"/>
                <a:gd name="T17" fmla="*/ 2147483647 h 47"/>
                <a:gd name="T18" fmla="*/ 2147483647 w 49"/>
                <a:gd name="T19" fmla="*/ 2147483647 h 47"/>
                <a:gd name="T20" fmla="*/ 2147483647 w 49"/>
                <a:gd name="T21" fmla="*/ 2147483647 h 47"/>
                <a:gd name="T22" fmla="*/ 2147483647 w 49"/>
                <a:gd name="T23" fmla="*/ 2147483647 h 47"/>
                <a:gd name="T24" fmla="*/ 2147483647 w 49"/>
                <a:gd name="T25" fmla="*/ 0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47"/>
                <a:gd name="T41" fmla="*/ 49 w 49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47">
                  <a:moveTo>
                    <a:pt x="43" y="0"/>
                  </a:moveTo>
                  <a:cubicBezTo>
                    <a:pt x="44" y="6"/>
                    <a:pt x="43" y="11"/>
                    <a:pt x="44" y="16"/>
                  </a:cubicBezTo>
                  <a:cubicBezTo>
                    <a:pt x="44" y="18"/>
                    <a:pt x="44" y="19"/>
                    <a:pt x="45" y="20"/>
                  </a:cubicBezTo>
                  <a:cubicBezTo>
                    <a:pt x="46" y="21"/>
                    <a:pt x="48" y="22"/>
                    <a:pt x="48" y="23"/>
                  </a:cubicBezTo>
                  <a:cubicBezTo>
                    <a:pt x="49" y="27"/>
                    <a:pt x="44" y="29"/>
                    <a:pt x="41" y="30"/>
                  </a:cubicBezTo>
                  <a:cubicBezTo>
                    <a:pt x="38" y="31"/>
                    <a:pt x="34" y="34"/>
                    <a:pt x="32" y="37"/>
                  </a:cubicBezTo>
                  <a:cubicBezTo>
                    <a:pt x="29" y="41"/>
                    <a:pt x="28" y="45"/>
                    <a:pt x="24" y="46"/>
                  </a:cubicBezTo>
                  <a:cubicBezTo>
                    <a:pt x="20" y="47"/>
                    <a:pt x="16" y="46"/>
                    <a:pt x="13" y="46"/>
                  </a:cubicBezTo>
                  <a:cubicBezTo>
                    <a:pt x="10" y="45"/>
                    <a:pt x="6" y="46"/>
                    <a:pt x="4" y="45"/>
                  </a:cubicBezTo>
                  <a:cubicBezTo>
                    <a:pt x="0" y="41"/>
                    <a:pt x="7" y="41"/>
                    <a:pt x="9" y="41"/>
                  </a:cubicBezTo>
                  <a:cubicBezTo>
                    <a:pt x="15" y="40"/>
                    <a:pt x="17" y="41"/>
                    <a:pt x="21" y="37"/>
                  </a:cubicBezTo>
                  <a:cubicBezTo>
                    <a:pt x="25" y="31"/>
                    <a:pt x="31" y="27"/>
                    <a:pt x="35" y="21"/>
                  </a:cubicBezTo>
                  <a:cubicBezTo>
                    <a:pt x="38" y="17"/>
                    <a:pt x="44" y="6"/>
                    <a:pt x="43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3" name="Freeform 6229"/>
            <p:cNvSpPr>
              <a:spLocks noChangeArrowheads="1"/>
            </p:cNvSpPr>
            <p:nvPr/>
          </p:nvSpPr>
          <p:spPr bwMode="auto">
            <a:xfrm>
              <a:off x="525463" y="792163"/>
              <a:ext cx="58738" cy="46038"/>
            </a:xfrm>
            <a:custGeom>
              <a:avLst/>
              <a:gdLst>
                <a:gd name="T0" fmla="*/ 2147483647 w 45"/>
                <a:gd name="T1" fmla="*/ 2147483647 h 35"/>
                <a:gd name="T2" fmla="*/ 2147483647 w 45"/>
                <a:gd name="T3" fmla="*/ 2147483647 h 35"/>
                <a:gd name="T4" fmla="*/ 2147483647 w 45"/>
                <a:gd name="T5" fmla="*/ 2147483647 h 35"/>
                <a:gd name="T6" fmla="*/ 2147483647 w 45"/>
                <a:gd name="T7" fmla="*/ 2147483647 h 35"/>
                <a:gd name="T8" fmla="*/ 2147483647 w 45"/>
                <a:gd name="T9" fmla="*/ 2147483647 h 35"/>
                <a:gd name="T10" fmla="*/ 2147483647 w 45"/>
                <a:gd name="T11" fmla="*/ 0 h 35"/>
                <a:gd name="T12" fmla="*/ 2147483647 w 45"/>
                <a:gd name="T13" fmla="*/ 2147483647 h 35"/>
                <a:gd name="T14" fmla="*/ 2147483647 w 45"/>
                <a:gd name="T15" fmla="*/ 2147483647 h 35"/>
                <a:gd name="T16" fmla="*/ 2147483647 w 45"/>
                <a:gd name="T17" fmla="*/ 2147483647 h 35"/>
                <a:gd name="T18" fmla="*/ 2147483647 w 45"/>
                <a:gd name="T19" fmla="*/ 2147483647 h 35"/>
                <a:gd name="T20" fmla="*/ 2147483647 w 45"/>
                <a:gd name="T21" fmla="*/ 2147483647 h 35"/>
                <a:gd name="T22" fmla="*/ 2147483647 w 45"/>
                <a:gd name="T23" fmla="*/ 2147483647 h 35"/>
                <a:gd name="T24" fmla="*/ 2147483647 w 45"/>
                <a:gd name="T25" fmla="*/ 2147483647 h 35"/>
                <a:gd name="T26" fmla="*/ 2147483647 w 45"/>
                <a:gd name="T27" fmla="*/ 2147483647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5"/>
                <a:gd name="T43" fmla="*/ 0 h 35"/>
                <a:gd name="T44" fmla="*/ 45 w 45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5" h="35">
                  <a:moveTo>
                    <a:pt x="26" y="22"/>
                  </a:moveTo>
                  <a:cubicBezTo>
                    <a:pt x="23" y="25"/>
                    <a:pt x="17" y="31"/>
                    <a:pt x="14" y="33"/>
                  </a:cubicBezTo>
                  <a:cubicBezTo>
                    <a:pt x="10" y="35"/>
                    <a:pt x="3" y="29"/>
                    <a:pt x="1" y="26"/>
                  </a:cubicBezTo>
                  <a:cubicBezTo>
                    <a:pt x="0" y="23"/>
                    <a:pt x="3" y="20"/>
                    <a:pt x="3" y="17"/>
                  </a:cubicBezTo>
                  <a:cubicBezTo>
                    <a:pt x="3" y="14"/>
                    <a:pt x="2" y="12"/>
                    <a:pt x="2" y="8"/>
                  </a:cubicBezTo>
                  <a:cubicBezTo>
                    <a:pt x="3" y="5"/>
                    <a:pt x="4" y="3"/>
                    <a:pt x="5" y="0"/>
                  </a:cubicBezTo>
                  <a:cubicBezTo>
                    <a:pt x="5" y="3"/>
                    <a:pt x="6" y="12"/>
                    <a:pt x="9" y="14"/>
                  </a:cubicBezTo>
                  <a:cubicBezTo>
                    <a:pt x="10" y="16"/>
                    <a:pt x="12" y="15"/>
                    <a:pt x="14" y="15"/>
                  </a:cubicBezTo>
                  <a:cubicBezTo>
                    <a:pt x="16" y="15"/>
                    <a:pt x="18" y="15"/>
                    <a:pt x="20" y="15"/>
                  </a:cubicBezTo>
                  <a:cubicBezTo>
                    <a:pt x="25" y="16"/>
                    <a:pt x="28" y="11"/>
                    <a:pt x="33" y="11"/>
                  </a:cubicBezTo>
                  <a:cubicBezTo>
                    <a:pt x="36" y="10"/>
                    <a:pt x="36" y="10"/>
                    <a:pt x="39" y="9"/>
                  </a:cubicBezTo>
                  <a:cubicBezTo>
                    <a:pt x="41" y="8"/>
                    <a:pt x="43" y="7"/>
                    <a:pt x="44" y="7"/>
                  </a:cubicBezTo>
                  <a:cubicBezTo>
                    <a:pt x="45" y="11"/>
                    <a:pt x="41" y="11"/>
                    <a:pt x="38" y="12"/>
                  </a:cubicBezTo>
                  <a:cubicBezTo>
                    <a:pt x="33" y="14"/>
                    <a:pt x="29" y="18"/>
                    <a:pt x="26" y="2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4" name="Freeform 6230"/>
            <p:cNvSpPr>
              <a:spLocks noChangeArrowheads="1"/>
            </p:cNvSpPr>
            <p:nvPr/>
          </p:nvSpPr>
          <p:spPr bwMode="auto">
            <a:xfrm>
              <a:off x="552450" y="784225"/>
              <a:ext cx="17463" cy="17463"/>
            </a:xfrm>
            <a:custGeom>
              <a:avLst/>
              <a:gdLst>
                <a:gd name="T0" fmla="*/ 2147483647 w 14"/>
                <a:gd name="T1" fmla="*/ 2147483647 h 13"/>
                <a:gd name="T2" fmla="*/ 2147483647 w 14"/>
                <a:gd name="T3" fmla="*/ 0 h 13"/>
                <a:gd name="T4" fmla="*/ 2147483647 w 14"/>
                <a:gd name="T5" fmla="*/ 2147483647 h 13"/>
                <a:gd name="T6" fmla="*/ 2147483647 w 14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2" y="10"/>
                  </a:moveTo>
                  <a:cubicBezTo>
                    <a:pt x="0" y="8"/>
                    <a:pt x="1" y="3"/>
                    <a:pt x="1" y="0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5"/>
                    <a:pt x="7" y="13"/>
                    <a:pt x="2" y="1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5" name="Freeform 6231"/>
            <p:cNvSpPr>
              <a:spLocks noChangeArrowheads="1"/>
            </p:cNvSpPr>
            <p:nvPr/>
          </p:nvSpPr>
          <p:spPr bwMode="auto">
            <a:xfrm>
              <a:off x="569913" y="773113"/>
              <a:ext cx="25400" cy="25400"/>
            </a:xfrm>
            <a:custGeom>
              <a:avLst/>
              <a:gdLst>
                <a:gd name="T0" fmla="*/ 2147483647 w 19"/>
                <a:gd name="T1" fmla="*/ 0 h 20"/>
                <a:gd name="T2" fmla="*/ 2147483647 w 19"/>
                <a:gd name="T3" fmla="*/ 2147483647 h 20"/>
                <a:gd name="T4" fmla="*/ 2147483647 w 19"/>
                <a:gd name="T5" fmla="*/ 2147483647 h 20"/>
                <a:gd name="T6" fmla="*/ 2147483647 w 19"/>
                <a:gd name="T7" fmla="*/ 2147483647 h 20"/>
                <a:gd name="T8" fmla="*/ 2147483647 w 19"/>
                <a:gd name="T9" fmla="*/ 2147483647 h 20"/>
                <a:gd name="T10" fmla="*/ 0 w 19"/>
                <a:gd name="T11" fmla="*/ 2147483647 h 20"/>
                <a:gd name="T12" fmla="*/ 2147483647 w 19"/>
                <a:gd name="T13" fmla="*/ 2147483647 h 20"/>
                <a:gd name="T14" fmla="*/ 2147483647 w 19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20"/>
                <a:gd name="T26" fmla="*/ 19 w 19"/>
                <a:gd name="T27" fmla="*/ 20 h 2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20">
                  <a:moveTo>
                    <a:pt x="11" y="0"/>
                  </a:moveTo>
                  <a:cubicBezTo>
                    <a:pt x="13" y="1"/>
                    <a:pt x="15" y="4"/>
                    <a:pt x="16" y="7"/>
                  </a:cubicBezTo>
                  <a:cubicBezTo>
                    <a:pt x="17" y="8"/>
                    <a:pt x="17" y="10"/>
                    <a:pt x="17" y="12"/>
                  </a:cubicBezTo>
                  <a:cubicBezTo>
                    <a:pt x="18" y="14"/>
                    <a:pt x="19" y="14"/>
                    <a:pt x="16" y="15"/>
                  </a:cubicBezTo>
                  <a:cubicBezTo>
                    <a:pt x="14" y="16"/>
                    <a:pt x="10" y="16"/>
                    <a:pt x="8" y="17"/>
                  </a:cubicBezTo>
                  <a:cubicBezTo>
                    <a:pt x="5" y="18"/>
                    <a:pt x="3" y="20"/>
                    <a:pt x="0" y="20"/>
                  </a:cubicBezTo>
                  <a:cubicBezTo>
                    <a:pt x="2" y="20"/>
                    <a:pt x="7" y="13"/>
                    <a:pt x="7" y="11"/>
                  </a:cubicBezTo>
                  <a:cubicBezTo>
                    <a:pt x="9" y="8"/>
                    <a:pt x="8" y="3"/>
                    <a:pt x="11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6" name="Freeform 6232"/>
            <p:cNvSpPr>
              <a:spLocks noChangeArrowheads="1"/>
            </p:cNvSpPr>
            <p:nvPr/>
          </p:nvSpPr>
          <p:spPr bwMode="auto">
            <a:xfrm>
              <a:off x="554038" y="773113"/>
              <a:ext cx="11113" cy="7938"/>
            </a:xfrm>
            <a:custGeom>
              <a:avLst/>
              <a:gdLst>
                <a:gd name="T0" fmla="*/ 2147483647 w 9"/>
                <a:gd name="T1" fmla="*/ 2147483647 h 6"/>
                <a:gd name="T2" fmla="*/ 2147483647 w 9"/>
                <a:gd name="T3" fmla="*/ 2147483647 h 6"/>
                <a:gd name="T4" fmla="*/ 2147483647 w 9"/>
                <a:gd name="T5" fmla="*/ 2147483647 h 6"/>
                <a:gd name="T6" fmla="*/ 2147483647 w 9"/>
                <a:gd name="T7" fmla="*/ 2147483647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6"/>
                <a:gd name="T14" fmla="*/ 9 w 9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7" y="0"/>
                    <a:pt x="9" y="2"/>
                    <a:pt x="7" y="4"/>
                  </a:cubicBezTo>
                  <a:cubicBezTo>
                    <a:pt x="4" y="6"/>
                    <a:pt x="0" y="2"/>
                    <a:pt x="4" y="1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7" name="Freeform 6233"/>
            <p:cNvSpPr>
              <a:spLocks noChangeArrowheads="1"/>
            </p:cNvSpPr>
            <p:nvPr/>
          </p:nvSpPr>
          <p:spPr bwMode="auto">
            <a:xfrm>
              <a:off x="488950" y="887413"/>
              <a:ext cx="115888" cy="74613"/>
            </a:xfrm>
            <a:custGeom>
              <a:avLst/>
              <a:gdLst>
                <a:gd name="T0" fmla="*/ 2147483647 w 90"/>
                <a:gd name="T1" fmla="*/ 2147483647 h 58"/>
                <a:gd name="T2" fmla="*/ 2147483647 w 90"/>
                <a:gd name="T3" fmla="*/ 2147483647 h 58"/>
                <a:gd name="T4" fmla="*/ 2147483647 w 90"/>
                <a:gd name="T5" fmla="*/ 2147483647 h 58"/>
                <a:gd name="T6" fmla="*/ 2147483647 w 90"/>
                <a:gd name="T7" fmla="*/ 2147483647 h 58"/>
                <a:gd name="T8" fmla="*/ 2147483647 w 90"/>
                <a:gd name="T9" fmla="*/ 2147483647 h 58"/>
                <a:gd name="T10" fmla="*/ 2147483647 w 90"/>
                <a:gd name="T11" fmla="*/ 2147483647 h 58"/>
                <a:gd name="T12" fmla="*/ 2147483647 w 90"/>
                <a:gd name="T13" fmla="*/ 2147483647 h 58"/>
                <a:gd name="T14" fmla="*/ 2147483647 w 90"/>
                <a:gd name="T15" fmla="*/ 2147483647 h 58"/>
                <a:gd name="T16" fmla="*/ 2147483647 w 90"/>
                <a:gd name="T17" fmla="*/ 2147483647 h 58"/>
                <a:gd name="T18" fmla="*/ 2147483647 w 90"/>
                <a:gd name="T19" fmla="*/ 2147483647 h 58"/>
                <a:gd name="T20" fmla="*/ 2147483647 w 90"/>
                <a:gd name="T21" fmla="*/ 2147483647 h 58"/>
                <a:gd name="T22" fmla="*/ 2147483647 w 90"/>
                <a:gd name="T23" fmla="*/ 2147483647 h 58"/>
                <a:gd name="T24" fmla="*/ 2147483647 w 90"/>
                <a:gd name="T25" fmla="*/ 0 h 58"/>
                <a:gd name="T26" fmla="*/ 2147483647 w 90"/>
                <a:gd name="T27" fmla="*/ 2147483647 h 58"/>
                <a:gd name="T28" fmla="*/ 2147483647 w 90"/>
                <a:gd name="T29" fmla="*/ 2147483647 h 58"/>
                <a:gd name="T30" fmla="*/ 2147483647 w 90"/>
                <a:gd name="T31" fmla="*/ 2147483647 h 58"/>
                <a:gd name="T32" fmla="*/ 2147483647 w 90"/>
                <a:gd name="T33" fmla="*/ 2147483647 h 58"/>
                <a:gd name="T34" fmla="*/ 2147483647 w 90"/>
                <a:gd name="T35" fmla="*/ 2147483647 h 58"/>
                <a:gd name="T36" fmla="*/ 2147483647 w 90"/>
                <a:gd name="T37" fmla="*/ 2147483647 h 58"/>
                <a:gd name="T38" fmla="*/ 2147483647 w 90"/>
                <a:gd name="T39" fmla="*/ 2147483647 h 58"/>
                <a:gd name="T40" fmla="*/ 2147483647 w 90"/>
                <a:gd name="T41" fmla="*/ 2147483647 h 58"/>
                <a:gd name="T42" fmla="*/ 2147483647 w 90"/>
                <a:gd name="T43" fmla="*/ 2147483647 h 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0"/>
                <a:gd name="T67" fmla="*/ 0 h 58"/>
                <a:gd name="T68" fmla="*/ 90 w 90"/>
                <a:gd name="T69" fmla="*/ 58 h 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0" h="58">
                  <a:moveTo>
                    <a:pt x="41" y="34"/>
                  </a:moveTo>
                  <a:cubicBezTo>
                    <a:pt x="42" y="35"/>
                    <a:pt x="44" y="36"/>
                    <a:pt x="45" y="37"/>
                  </a:cubicBezTo>
                  <a:cubicBezTo>
                    <a:pt x="48" y="38"/>
                    <a:pt x="51" y="40"/>
                    <a:pt x="54" y="40"/>
                  </a:cubicBezTo>
                  <a:cubicBezTo>
                    <a:pt x="55" y="40"/>
                    <a:pt x="60" y="39"/>
                    <a:pt x="57" y="37"/>
                  </a:cubicBezTo>
                  <a:cubicBezTo>
                    <a:pt x="62" y="41"/>
                    <a:pt x="66" y="46"/>
                    <a:pt x="72" y="50"/>
                  </a:cubicBezTo>
                  <a:cubicBezTo>
                    <a:pt x="77" y="54"/>
                    <a:pt x="73" y="48"/>
                    <a:pt x="72" y="45"/>
                  </a:cubicBezTo>
                  <a:cubicBezTo>
                    <a:pt x="70" y="38"/>
                    <a:pt x="74" y="32"/>
                    <a:pt x="79" y="27"/>
                  </a:cubicBezTo>
                  <a:cubicBezTo>
                    <a:pt x="82" y="24"/>
                    <a:pt x="90" y="19"/>
                    <a:pt x="89" y="13"/>
                  </a:cubicBezTo>
                  <a:cubicBezTo>
                    <a:pt x="82" y="13"/>
                    <a:pt x="77" y="20"/>
                    <a:pt x="72" y="23"/>
                  </a:cubicBezTo>
                  <a:cubicBezTo>
                    <a:pt x="64" y="27"/>
                    <a:pt x="55" y="26"/>
                    <a:pt x="46" y="26"/>
                  </a:cubicBezTo>
                  <a:cubicBezTo>
                    <a:pt x="37" y="26"/>
                    <a:pt x="30" y="25"/>
                    <a:pt x="21" y="22"/>
                  </a:cubicBezTo>
                  <a:cubicBezTo>
                    <a:pt x="18" y="20"/>
                    <a:pt x="13" y="20"/>
                    <a:pt x="10" y="18"/>
                  </a:cubicBezTo>
                  <a:cubicBezTo>
                    <a:pt x="3" y="16"/>
                    <a:pt x="5" y="6"/>
                    <a:pt x="3" y="0"/>
                  </a:cubicBezTo>
                  <a:cubicBezTo>
                    <a:pt x="0" y="1"/>
                    <a:pt x="1" y="10"/>
                    <a:pt x="1" y="12"/>
                  </a:cubicBezTo>
                  <a:cubicBezTo>
                    <a:pt x="2" y="22"/>
                    <a:pt x="10" y="22"/>
                    <a:pt x="15" y="29"/>
                  </a:cubicBezTo>
                  <a:cubicBezTo>
                    <a:pt x="18" y="31"/>
                    <a:pt x="20" y="34"/>
                    <a:pt x="21" y="38"/>
                  </a:cubicBezTo>
                  <a:cubicBezTo>
                    <a:pt x="23" y="44"/>
                    <a:pt x="23" y="52"/>
                    <a:pt x="27" y="58"/>
                  </a:cubicBezTo>
                  <a:cubicBezTo>
                    <a:pt x="28" y="56"/>
                    <a:pt x="26" y="51"/>
                    <a:pt x="26" y="49"/>
                  </a:cubicBezTo>
                  <a:cubicBezTo>
                    <a:pt x="26" y="48"/>
                    <a:pt x="25" y="45"/>
                    <a:pt x="26" y="45"/>
                  </a:cubicBezTo>
                  <a:cubicBezTo>
                    <a:pt x="26" y="43"/>
                    <a:pt x="28" y="45"/>
                    <a:pt x="29" y="44"/>
                  </a:cubicBezTo>
                  <a:cubicBezTo>
                    <a:pt x="31" y="43"/>
                    <a:pt x="31" y="39"/>
                    <a:pt x="31" y="37"/>
                  </a:cubicBezTo>
                  <a:cubicBezTo>
                    <a:pt x="32" y="33"/>
                    <a:pt x="37" y="33"/>
                    <a:pt x="41" y="3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8" name="Freeform 6234"/>
            <p:cNvSpPr>
              <a:spLocks noChangeArrowheads="1"/>
            </p:cNvSpPr>
            <p:nvPr/>
          </p:nvSpPr>
          <p:spPr bwMode="auto">
            <a:xfrm>
              <a:off x="438150" y="700088"/>
              <a:ext cx="61913" cy="165100"/>
            </a:xfrm>
            <a:custGeom>
              <a:avLst/>
              <a:gdLst>
                <a:gd name="T0" fmla="*/ 2147483647 w 48"/>
                <a:gd name="T1" fmla="*/ 2147483647 h 127"/>
                <a:gd name="T2" fmla="*/ 2147483647 w 48"/>
                <a:gd name="T3" fmla="*/ 2147483647 h 127"/>
                <a:gd name="T4" fmla="*/ 2147483647 w 48"/>
                <a:gd name="T5" fmla="*/ 2147483647 h 127"/>
                <a:gd name="T6" fmla="*/ 2147483647 w 48"/>
                <a:gd name="T7" fmla="*/ 2147483647 h 127"/>
                <a:gd name="T8" fmla="*/ 2147483647 w 48"/>
                <a:gd name="T9" fmla="*/ 2147483647 h 127"/>
                <a:gd name="T10" fmla="*/ 2147483647 w 48"/>
                <a:gd name="T11" fmla="*/ 2147483647 h 127"/>
                <a:gd name="T12" fmla="*/ 2147483647 w 48"/>
                <a:gd name="T13" fmla="*/ 2147483647 h 127"/>
                <a:gd name="T14" fmla="*/ 2147483647 w 48"/>
                <a:gd name="T15" fmla="*/ 2147483647 h 127"/>
                <a:gd name="T16" fmla="*/ 2147483647 w 48"/>
                <a:gd name="T17" fmla="*/ 2147483647 h 127"/>
                <a:gd name="T18" fmla="*/ 2147483647 w 48"/>
                <a:gd name="T19" fmla="*/ 2147483647 h 127"/>
                <a:gd name="T20" fmla="*/ 2147483647 w 48"/>
                <a:gd name="T21" fmla="*/ 2147483647 h 127"/>
                <a:gd name="T22" fmla="*/ 2147483647 w 48"/>
                <a:gd name="T23" fmla="*/ 2147483647 h 127"/>
                <a:gd name="T24" fmla="*/ 2147483647 w 48"/>
                <a:gd name="T25" fmla="*/ 2147483647 h 127"/>
                <a:gd name="T26" fmla="*/ 2147483647 w 48"/>
                <a:gd name="T27" fmla="*/ 2147483647 h 127"/>
                <a:gd name="T28" fmla="*/ 2147483647 w 48"/>
                <a:gd name="T29" fmla="*/ 2147483647 h 127"/>
                <a:gd name="T30" fmla="*/ 2147483647 w 48"/>
                <a:gd name="T31" fmla="*/ 2147483647 h 127"/>
                <a:gd name="T32" fmla="*/ 2147483647 w 48"/>
                <a:gd name="T33" fmla="*/ 2147483647 h 127"/>
                <a:gd name="T34" fmla="*/ 2147483647 w 48"/>
                <a:gd name="T35" fmla="*/ 2147483647 h 127"/>
                <a:gd name="T36" fmla="*/ 2147483647 w 48"/>
                <a:gd name="T37" fmla="*/ 2147483647 h 127"/>
                <a:gd name="T38" fmla="*/ 2147483647 w 48"/>
                <a:gd name="T39" fmla="*/ 2147483647 h 127"/>
                <a:gd name="T40" fmla="*/ 2147483647 w 48"/>
                <a:gd name="T41" fmla="*/ 2147483647 h 127"/>
                <a:gd name="T42" fmla="*/ 2147483647 w 48"/>
                <a:gd name="T43" fmla="*/ 2147483647 h 127"/>
                <a:gd name="T44" fmla="*/ 2147483647 w 48"/>
                <a:gd name="T45" fmla="*/ 2147483647 h 127"/>
                <a:gd name="T46" fmla="*/ 2147483647 w 48"/>
                <a:gd name="T47" fmla="*/ 2147483647 h 127"/>
                <a:gd name="T48" fmla="*/ 2147483647 w 48"/>
                <a:gd name="T49" fmla="*/ 2147483647 h 127"/>
                <a:gd name="T50" fmla="*/ 2147483647 w 48"/>
                <a:gd name="T51" fmla="*/ 2147483647 h 127"/>
                <a:gd name="T52" fmla="*/ 2147483647 w 48"/>
                <a:gd name="T53" fmla="*/ 2147483647 h 127"/>
                <a:gd name="T54" fmla="*/ 2147483647 w 48"/>
                <a:gd name="T55" fmla="*/ 2147483647 h 127"/>
                <a:gd name="T56" fmla="*/ 2147483647 w 48"/>
                <a:gd name="T57" fmla="*/ 2147483647 h 127"/>
                <a:gd name="T58" fmla="*/ 2147483647 w 48"/>
                <a:gd name="T59" fmla="*/ 2147483647 h 12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8"/>
                <a:gd name="T91" fmla="*/ 0 h 127"/>
                <a:gd name="T92" fmla="*/ 48 w 48"/>
                <a:gd name="T93" fmla="*/ 127 h 12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8" h="127">
                  <a:moveTo>
                    <a:pt x="43" y="103"/>
                  </a:moveTo>
                  <a:cubicBezTo>
                    <a:pt x="47" y="94"/>
                    <a:pt x="44" y="85"/>
                    <a:pt x="38" y="78"/>
                  </a:cubicBezTo>
                  <a:cubicBezTo>
                    <a:pt x="42" y="77"/>
                    <a:pt x="41" y="73"/>
                    <a:pt x="41" y="71"/>
                  </a:cubicBezTo>
                  <a:cubicBezTo>
                    <a:pt x="41" y="66"/>
                    <a:pt x="42" y="66"/>
                    <a:pt x="44" y="62"/>
                  </a:cubicBezTo>
                  <a:cubicBezTo>
                    <a:pt x="47" y="57"/>
                    <a:pt x="47" y="49"/>
                    <a:pt x="47" y="43"/>
                  </a:cubicBezTo>
                  <a:cubicBezTo>
                    <a:pt x="47" y="40"/>
                    <a:pt x="48" y="36"/>
                    <a:pt x="47" y="33"/>
                  </a:cubicBezTo>
                  <a:cubicBezTo>
                    <a:pt x="46" y="30"/>
                    <a:pt x="43" y="28"/>
                    <a:pt x="41" y="25"/>
                  </a:cubicBezTo>
                  <a:cubicBezTo>
                    <a:pt x="36" y="20"/>
                    <a:pt x="32" y="14"/>
                    <a:pt x="29" y="8"/>
                  </a:cubicBezTo>
                  <a:cubicBezTo>
                    <a:pt x="26" y="3"/>
                    <a:pt x="24" y="0"/>
                    <a:pt x="23" y="8"/>
                  </a:cubicBezTo>
                  <a:cubicBezTo>
                    <a:pt x="22" y="13"/>
                    <a:pt x="24" y="16"/>
                    <a:pt x="27" y="20"/>
                  </a:cubicBezTo>
                  <a:cubicBezTo>
                    <a:pt x="31" y="25"/>
                    <a:pt x="35" y="33"/>
                    <a:pt x="35" y="39"/>
                  </a:cubicBezTo>
                  <a:cubicBezTo>
                    <a:pt x="35" y="42"/>
                    <a:pt x="35" y="44"/>
                    <a:pt x="36" y="47"/>
                  </a:cubicBezTo>
                  <a:cubicBezTo>
                    <a:pt x="36" y="49"/>
                    <a:pt x="37" y="53"/>
                    <a:pt x="36" y="54"/>
                  </a:cubicBezTo>
                  <a:cubicBezTo>
                    <a:pt x="34" y="56"/>
                    <a:pt x="32" y="54"/>
                    <a:pt x="31" y="58"/>
                  </a:cubicBezTo>
                  <a:cubicBezTo>
                    <a:pt x="31" y="60"/>
                    <a:pt x="32" y="62"/>
                    <a:pt x="32" y="65"/>
                  </a:cubicBezTo>
                  <a:cubicBezTo>
                    <a:pt x="30" y="65"/>
                    <a:pt x="27" y="64"/>
                    <a:pt x="24" y="65"/>
                  </a:cubicBezTo>
                  <a:cubicBezTo>
                    <a:pt x="24" y="66"/>
                    <a:pt x="23" y="68"/>
                    <a:pt x="23" y="69"/>
                  </a:cubicBezTo>
                  <a:cubicBezTo>
                    <a:pt x="20" y="68"/>
                    <a:pt x="16" y="67"/>
                    <a:pt x="13" y="64"/>
                  </a:cubicBezTo>
                  <a:cubicBezTo>
                    <a:pt x="11" y="63"/>
                    <a:pt x="7" y="59"/>
                    <a:pt x="5" y="59"/>
                  </a:cubicBezTo>
                  <a:cubicBezTo>
                    <a:pt x="0" y="59"/>
                    <a:pt x="14" y="71"/>
                    <a:pt x="16" y="72"/>
                  </a:cubicBezTo>
                  <a:cubicBezTo>
                    <a:pt x="22" y="78"/>
                    <a:pt x="26" y="84"/>
                    <a:pt x="31" y="91"/>
                  </a:cubicBezTo>
                  <a:cubicBezTo>
                    <a:pt x="31" y="93"/>
                    <a:pt x="33" y="95"/>
                    <a:pt x="33" y="97"/>
                  </a:cubicBezTo>
                  <a:cubicBezTo>
                    <a:pt x="32" y="98"/>
                    <a:pt x="29" y="98"/>
                    <a:pt x="28" y="99"/>
                  </a:cubicBezTo>
                  <a:cubicBezTo>
                    <a:pt x="29" y="103"/>
                    <a:pt x="37" y="107"/>
                    <a:pt x="30" y="111"/>
                  </a:cubicBezTo>
                  <a:cubicBezTo>
                    <a:pt x="30" y="112"/>
                    <a:pt x="31" y="117"/>
                    <a:pt x="30" y="118"/>
                  </a:cubicBezTo>
                  <a:cubicBezTo>
                    <a:pt x="27" y="120"/>
                    <a:pt x="21" y="117"/>
                    <a:pt x="18" y="118"/>
                  </a:cubicBezTo>
                  <a:cubicBezTo>
                    <a:pt x="20" y="119"/>
                    <a:pt x="22" y="121"/>
                    <a:pt x="24" y="122"/>
                  </a:cubicBezTo>
                  <a:cubicBezTo>
                    <a:pt x="26" y="123"/>
                    <a:pt x="29" y="126"/>
                    <a:pt x="31" y="126"/>
                  </a:cubicBezTo>
                  <a:cubicBezTo>
                    <a:pt x="36" y="127"/>
                    <a:pt x="37" y="121"/>
                    <a:pt x="38" y="118"/>
                  </a:cubicBezTo>
                  <a:cubicBezTo>
                    <a:pt x="39" y="113"/>
                    <a:pt x="40" y="108"/>
                    <a:pt x="43" y="10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59" name="Freeform 6235"/>
            <p:cNvSpPr>
              <a:spLocks noChangeArrowheads="1"/>
            </p:cNvSpPr>
            <p:nvPr/>
          </p:nvSpPr>
          <p:spPr bwMode="auto">
            <a:xfrm>
              <a:off x="515938" y="696913"/>
              <a:ext cx="82550" cy="98425"/>
            </a:xfrm>
            <a:custGeom>
              <a:avLst/>
              <a:gdLst>
                <a:gd name="T0" fmla="*/ 2147483647 w 64"/>
                <a:gd name="T1" fmla="*/ 2147483647 h 76"/>
                <a:gd name="T2" fmla="*/ 2147483647 w 64"/>
                <a:gd name="T3" fmla="*/ 2147483647 h 76"/>
                <a:gd name="T4" fmla="*/ 2147483647 w 64"/>
                <a:gd name="T5" fmla="*/ 2147483647 h 76"/>
                <a:gd name="T6" fmla="*/ 2147483647 w 64"/>
                <a:gd name="T7" fmla="*/ 2147483647 h 76"/>
                <a:gd name="T8" fmla="*/ 2147483647 w 64"/>
                <a:gd name="T9" fmla="*/ 2147483647 h 76"/>
                <a:gd name="T10" fmla="*/ 2147483647 w 64"/>
                <a:gd name="T11" fmla="*/ 2147483647 h 76"/>
                <a:gd name="T12" fmla="*/ 0 w 64"/>
                <a:gd name="T13" fmla="*/ 2147483647 h 76"/>
                <a:gd name="T14" fmla="*/ 2147483647 w 64"/>
                <a:gd name="T15" fmla="*/ 2147483647 h 76"/>
                <a:gd name="T16" fmla="*/ 2147483647 w 64"/>
                <a:gd name="T17" fmla="*/ 2147483647 h 76"/>
                <a:gd name="T18" fmla="*/ 2147483647 w 64"/>
                <a:gd name="T19" fmla="*/ 2147483647 h 76"/>
                <a:gd name="T20" fmla="*/ 2147483647 w 64"/>
                <a:gd name="T21" fmla="*/ 2147483647 h 76"/>
                <a:gd name="T22" fmla="*/ 2147483647 w 64"/>
                <a:gd name="T23" fmla="*/ 2147483647 h 76"/>
                <a:gd name="T24" fmla="*/ 2147483647 w 64"/>
                <a:gd name="T25" fmla="*/ 0 h 76"/>
                <a:gd name="T26" fmla="*/ 2147483647 w 64"/>
                <a:gd name="T27" fmla="*/ 2147483647 h 76"/>
                <a:gd name="T28" fmla="*/ 2147483647 w 64"/>
                <a:gd name="T29" fmla="*/ 2147483647 h 76"/>
                <a:gd name="T30" fmla="*/ 2147483647 w 64"/>
                <a:gd name="T31" fmla="*/ 2147483647 h 76"/>
                <a:gd name="T32" fmla="*/ 2147483647 w 64"/>
                <a:gd name="T33" fmla="*/ 2147483647 h 76"/>
                <a:gd name="T34" fmla="*/ 2147483647 w 64"/>
                <a:gd name="T35" fmla="*/ 2147483647 h 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4"/>
                <a:gd name="T55" fmla="*/ 0 h 76"/>
                <a:gd name="T56" fmla="*/ 64 w 64"/>
                <a:gd name="T57" fmla="*/ 76 h 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4" h="76">
                  <a:moveTo>
                    <a:pt x="64" y="55"/>
                  </a:moveTo>
                  <a:cubicBezTo>
                    <a:pt x="56" y="57"/>
                    <a:pt x="52" y="46"/>
                    <a:pt x="46" y="43"/>
                  </a:cubicBezTo>
                  <a:cubicBezTo>
                    <a:pt x="43" y="42"/>
                    <a:pt x="37" y="44"/>
                    <a:pt x="33" y="45"/>
                  </a:cubicBezTo>
                  <a:cubicBezTo>
                    <a:pt x="28" y="47"/>
                    <a:pt x="23" y="51"/>
                    <a:pt x="20" y="55"/>
                  </a:cubicBezTo>
                  <a:cubicBezTo>
                    <a:pt x="17" y="58"/>
                    <a:pt x="13" y="60"/>
                    <a:pt x="11" y="64"/>
                  </a:cubicBezTo>
                  <a:cubicBezTo>
                    <a:pt x="9" y="66"/>
                    <a:pt x="7" y="69"/>
                    <a:pt x="5" y="72"/>
                  </a:cubicBezTo>
                  <a:cubicBezTo>
                    <a:pt x="4" y="73"/>
                    <a:pt x="2" y="76"/>
                    <a:pt x="0" y="76"/>
                  </a:cubicBezTo>
                  <a:cubicBezTo>
                    <a:pt x="1" y="71"/>
                    <a:pt x="3" y="65"/>
                    <a:pt x="6" y="62"/>
                  </a:cubicBezTo>
                  <a:cubicBezTo>
                    <a:pt x="8" y="59"/>
                    <a:pt x="14" y="53"/>
                    <a:pt x="17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6" y="50"/>
                    <a:pt x="17" y="44"/>
                    <a:pt x="16" y="41"/>
                  </a:cubicBezTo>
                  <a:cubicBezTo>
                    <a:pt x="16" y="36"/>
                    <a:pt x="15" y="32"/>
                    <a:pt x="18" y="28"/>
                  </a:cubicBezTo>
                  <a:cubicBezTo>
                    <a:pt x="22" y="20"/>
                    <a:pt x="21" y="9"/>
                    <a:pt x="22" y="0"/>
                  </a:cubicBezTo>
                  <a:cubicBezTo>
                    <a:pt x="26" y="5"/>
                    <a:pt x="26" y="14"/>
                    <a:pt x="31" y="17"/>
                  </a:cubicBezTo>
                  <a:cubicBezTo>
                    <a:pt x="31" y="16"/>
                    <a:pt x="32" y="15"/>
                    <a:pt x="32" y="15"/>
                  </a:cubicBezTo>
                  <a:cubicBezTo>
                    <a:pt x="35" y="16"/>
                    <a:pt x="40" y="18"/>
                    <a:pt x="41" y="21"/>
                  </a:cubicBezTo>
                  <a:cubicBezTo>
                    <a:pt x="43" y="26"/>
                    <a:pt x="43" y="29"/>
                    <a:pt x="46" y="32"/>
                  </a:cubicBezTo>
                  <a:cubicBezTo>
                    <a:pt x="53" y="39"/>
                    <a:pt x="61" y="45"/>
                    <a:pt x="64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0" name="Freeform 6236"/>
            <p:cNvSpPr>
              <a:spLocks noChangeArrowheads="1"/>
            </p:cNvSpPr>
            <p:nvPr/>
          </p:nvSpPr>
          <p:spPr bwMode="auto">
            <a:xfrm>
              <a:off x="331788" y="673100"/>
              <a:ext cx="47625" cy="103188"/>
            </a:xfrm>
            <a:custGeom>
              <a:avLst/>
              <a:gdLst>
                <a:gd name="T0" fmla="*/ 2147483647 w 36"/>
                <a:gd name="T1" fmla="*/ 2147483647 h 80"/>
                <a:gd name="T2" fmla="*/ 2147483647 w 36"/>
                <a:gd name="T3" fmla="*/ 2147483647 h 80"/>
                <a:gd name="T4" fmla="*/ 2147483647 w 36"/>
                <a:gd name="T5" fmla="*/ 2147483647 h 80"/>
                <a:gd name="T6" fmla="*/ 2147483647 w 36"/>
                <a:gd name="T7" fmla="*/ 2147483647 h 80"/>
                <a:gd name="T8" fmla="*/ 2147483647 w 36"/>
                <a:gd name="T9" fmla="*/ 2147483647 h 80"/>
                <a:gd name="T10" fmla="*/ 2147483647 w 36"/>
                <a:gd name="T11" fmla="*/ 2147483647 h 80"/>
                <a:gd name="T12" fmla="*/ 2147483647 w 36"/>
                <a:gd name="T13" fmla="*/ 0 h 80"/>
                <a:gd name="T14" fmla="*/ 2147483647 w 36"/>
                <a:gd name="T15" fmla="*/ 2147483647 h 80"/>
                <a:gd name="T16" fmla="*/ 2147483647 w 36"/>
                <a:gd name="T17" fmla="*/ 2147483647 h 80"/>
                <a:gd name="T18" fmla="*/ 2147483647 w 36"/>
                <a:gd name="T19" fmla="*/ 2147483647 h 80"/>
                <a:gd name="T20" fmla="*/ 2147483647 w 36"/>
                <a:gd name="T21" fmla="*/ 2147483647 h 80"/>
                <a:gd name="T22" fmla="*/ 2147483647 w 36"/>
                <a:gd name="T23" fmla="*/ 2147483647 h 80"/>
                <a:gd name="T24" fmla="*/ 2147483647 w 36"/>
                <a:gd name="T25" fmla="*/ 2147483647 h 80"/>
                <a:gd name="T26" fmla="*/ 2147483647 w 36"/>
                <a:gd name="T27" fmla="*/ 2147483647 h 80"/>
                <a:gd name="T28" fmla="*/ 2147483647 w 36"/>
                <a:gd name="T29" fmla="*/ 2147483647 h 80"/>
                <a:gd name="T30" fmla="*/ 2147483647 w 36"/>
                <a:gd name="T31" fmla="*/ 2147483647 h 80"/>
                <a:gd name="T32" fmla="*/ 2147483647 w 36"/>
                <a:gd name="T33" fmla="*/ 2147483647 h 80"/>
                <a:gd name="T34" fmla="*/ 2147483647 w 36"/>
                <a:gd name="T35" fmla="*/ 2147483647 h 80"/>
                <a:gd name="T36" fmla="*/ 2147483647 w 36"/>
                <a:gd name="T37" fmla="*/ 2147483647 h 80"/>
                <a:gd name="T38" fmla="*/ 2147483647 w 36"/>
                <a:gd name="T39" fmla="*/ 2147483647 h 80"/>
                <a:gd name="T40" fmla="*/ 2147483647 w 36"/>
                <a:gd name="T41" fmla="*/ 2147483647 h 80"/>
                <a:gd name="T42" fmla="*/ 2147483647 w 36"/>
                <a:gd name="T43" fmla="*/ 2147483647 h 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6"/>
                <a:gd name="T67" fmla="*/ 0 h 80"/>
                <a:gd name="T68" fmla="*/ 36 w 36"/>
                <a:gd name="T69" fmla="*/ 80 h 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6" h="80">
                  <a:moveTo>
                    <a:pt x="5" y="63"/>
                  </a:moveTo>
                  <a:cubicBezTo>
                    <a:pt x="5" y="61"/>
                    <a:pt x="7" y="58"/>
                    <a:pt x="8" y="57"/>
                  </a:cubicBezTo>
                  <a:cubicBezTo>
                    <a:pt x="8" y="55"/>
                    <a:pt x="7" y="54"/>
                    <a:pt x="7" y="52"/>
                  </a:cubicBezTo>
                  <a:cubicBezTo>
                    <a:pt x="8" y="47"/>
                    <a:pt x="9" y="43"/>
                    <a:pt x="7" y="38"/>
                  </a:cubicBezTo>
                  <a:cubicBezTo>
                    <a:pt x="5" y="33"/>
                    <a:pt x="2" y="28"/>
                    <a:pt x="1" y="23"/>
                  </a:cubicBezTo>
                  <a:cubicBezTo>
                    <a:pt x="1" y="15"/>
                    <a:pt x="7" y="12"/>
                    <a:pt x="11" y="7"/>
                  </a:cubicBezTo>
                  <a:cubicBezTo>
                    <a:pt x="12" y="5"/>
                    <a:pt x="15" y="0"/>
                    <a:pt x="17" y="0"/>
                  </a:cubicBezTo>
                  <a:cubicBezTo>
                    <a:pt x="19" y="0"/>
                    <a:pt x="21" y="4"/>
                    <a:pt x="21" y="5"/>
                  </a:cubicBezTo>
                  <a:cubicBezTo>
                    <a:pt x="19" y="9"/>
                    <a:pt x="15" y="11"/>
                    <a:pt x="13" y="14"/>
                  </a:cubicBezTo>
                  <a:cubicBezTo>
                    <a:pt x="11" y="17"/>
                    <a:pt x="10" y="22"/>
                    <a:pt x="11" y="26"/>
                  </a:cubicBezTo>
                  <a:cubicBezTo>
                    <a:pt x="13" y="39"/>
                    <a:pt x="27" y="31"/>
                    <a:pt x="36" y="29"/>
                  </a:cubicBezTo>
                  <a:cubicBezTo>
                    <a:pt x="36" y="32"/>
                    <a:pt x="25" y="36"/>
                    <a:pt x="22" y="38"/>
                  </a:cubicBezTo>
                  <a:cubicBezTo>
                    <a:pt x="22" y="39"/>
                    <a:pt x="23" y="39"/>
                    <a:pt x="24" y="40"/>
                  </a:cubicBezTo>
                  <a:cubicBezTo>
                    <a:pt x="25" y="40"/>
                    <a:pt x="18" y="45"/>
                    <a:pt x="18" y="46"/>
                  </a:cubicBezTo>
                  <a:cubicBezTo>
                    <a:pt x="16" y="49"/>
                    <a:pt x="16" y="54"/>
                    <a:pt x="15" y="57"/>
                  </a:cubicBezTo>
                  <a:cubicBezTo>
                    <a:pt x="14" y="60"/>
                    <a:pt x="12" y="63"/>
                    <a:pt x="13" y="66"/>
                  </a:cubicBezTo>
                  <a:cubicBezTo>
                    <a:pt x="14" y="67"/>
                    <a:pt x="16" y="67"/>
                    <a:pt x="16" y="68"/>
                  </a:cubicBezTo>
                  <a:cubicBezTo>
                    <a:pt x="16" y="70"/>
                    <a:pt x="13" y="69"/>
                    <a:pt x="12" y="71"/>
                  </a:cubicBezTo>
                  <a:cubicBezTo>
                    <a:pt x="9" y="75"/>
                    <a:pt x="24" y="71"/>
                    <a:pt x="27" y="71"/>
                  </a:cubicBezTo>
                  <a:cubicBezTo>
                    <a:pt x="25" y="77"/>
                    <a:pt x="16" y="80"/>
                    <a:pt x="10" y="79"/>
                  </a:cubicBezTo>
                  <a:cubicBezTo>
                    <a:pt x="7" y="79"/>
                    <a:pt x="5" y="77"/>
                    <a:pt x="3" y="74"/>
                  </a:cubicBezTo>
                  <a:cubicBezTo>
                    <a:pt x="0" y="69"/>
                    <a:pt x="2" y="67"/>
                    <a:pt x="5" y="6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1" name="Freeform 6237"/>
            <p:cNvSpPr>
              <a:spLocks noChangeArrowheads="1"/>
            </p:cNvSpPr>
            <p:nvPr/>
          </p:nvSpPr>
          <p:spPr bwMode="auto">
            <a:xfrm>
              <a:off x="474663" y="577850"/>
              <a:ext cx="158750" cy="71438"/>
            </a:xfrm>
            <a:custGeom>
              <a:avLst/>
              <a:gdLst>
                <a:gd name="T0" fmla="*/ 2147483647 w 123"/>
                <a:gd name="T1" fmla="*/ 2147483647 h 55"/>
                <a:gd name="T2" fmla="*/ 2147483647 w 123"/>
                <a:gd name="T3" fmla="*/ 2147483647 h 55"/>
                <a:gd name="T4" fmla="*/ 2147483647 w 123"/>
                <a:gd name="T5" fmla="*/ 2147483647 h 55"/>
                <a:gd name="T6" fmla="*/ 2147483647 w 123"/>
                <a:gd name="T7" fmla="*/ 2147483647 h 55"/>
                <a:gd name="T8" fmla="*/ 2147483647 w 123"/>
                <a:gd name="T9" fmla="*/ 2147483647 h 55"/>
                <a:gd name="T10" fmla="*/ 2147483647 w 123"/>
                <a:gd name="T11" fmla="*/ 2147483647 h 55"/>
                <a:gd name="T12" fmla="*/ 2147483647 w 123"/>
                <a:gd name="T13" fmla="*/ 2147483647 h 55"/>
                <a:gd name="T14" fmla="*/ 2147483647 w 123"/>
                <a:gd name="T15" fmla="*/ 2147483647 h 55"/>
                <a:gd name="T16" fmla="*/ 2147483647 w 123"/>
                <a:gd name="T17" fmla="*/ 2147483647 h 55"/>
                <a:gd name="T18" fmla="*/ 2147483647 w 123"/>
                <a:gd name="T19" fmla="*/ 2147483647 h 55"/>
                <a:gd name="T20" fmla="*/ 2147483647 w 123"/>
                <a:gd name="T21" fmla="*/ 2147483647 h 55"/>
                <a:gd name="T22" fmla="*/ 2147483647 w 123"/>
                <a:gd name="T23" fmla="*/ 0 h 55"/>
                <a:gd name="T24" fmla="*/ 2147483647 w 123"/>
                <a:gd name="T25" fmla="*/ 2147483647 h 55"/>
                <a:gd name="T26" fmla="*/ 2147483647 w 123"/>
                <a:gd name="T27" fmla="*/ 2147483647 h 55"/>
                <a:gd name="T28" fmla="*/ 2147483647 w 123"/>
                <a:gd name="T29" fmla="*/ 2147483647 h 55"/>
                <a:gd name="T30" fmla="*/ 2147483647 w 123"/>
                <a:gd name="T31" fmla="*/ 2147483647 h 55"/>
                <a:gd name="T32" fmla="*/ 2147483647 w 123"/>
                <a:gd name="T33" fmla="*/ 2147483647 h 55"/>
                <a:gd name="T34" fmla="*/ 2147483647 w 123"/>
                <a:gd name="T35" fmla="*/ 2147483647 h 55"/>
                <a:gd name="T36" fmla="*/ 2147483647 w 123"/>
                <a:gd name="T37" fmla="*/ 2147483647 h 55"/>
                <a:gd name="T38" fmla="*/ 2147483647 w 123"/>
                <a:gd name="T39" fmla="*/ 2147483647 h 55"/>
                <a:gd name="T40" fmla="*/ 2147483647 w 123"/>
                <a:gd name="T41" fmla="*/ 2147483647 h 55"/>
                <a:gd name="T42" fmla="*/ 2147483647 w 123"/>
                <a:gd name="T43" fmla="*/ 2147483647 h 55"/>
                <a:gd name="T44" fmla="*/ 2147483647 w 123"/>
                <a:gd name="T45" fmla="*/ 2147483647 h 55"/>
                <a:gd name="T46" fmla="*/ 2147483647 w 123"/>
                <a:gd name="T47" fmla="*/ 2147483647 h 55"/>
                <a:gd name="T48" fmla="*/ 2147483647 w 123"/>
                <a:gd name="T49" fmla="*/ 2147483647 h 55"/>
                <a:gd name="T50" fmla="*/ 2147483647 w 123"/>
                <a:gd name="T51" fmla="*/ 2147483647 h 55"/>
                <a:gd name="T52" fmla="*/ 2147483647 w 123"/>
                <a:gd name="T53" fmla="*/ 2147483647 h 55"/>
                <a:gd name="T54" fmla="*/ 2147483647 w 123"/>
                <a:gd name="T55" fmla="*/ 2147483647 h 55"/>
                <a:gd name="T56" fmla="*/ 2147483647 w 123"/>
                <a:gd name="T57" fmla="*/ 2147483647 h 55"/>
                <a:gd name="T58" fmla="*/ 2147483647 w 123"/>
                <a:gd name="T59" fmla="*/ 2147483647 h 5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23"/>
                <a:gd name="T91" fmla="*/ 0 h 55"/>
                <a:gd name="T92" fmla="*/ 123 w 123"/>
                <a:gd name="T93" fmla="*/ 55 h 5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23" h="55">
                  <a:moveTo>
                    <a:pt x="102" y="44"/>
                  </a:moveTo>
                  <a:cubicBezTo>
                    <a:pt x="95" y="42"/>
                    <a:pt x="91" y="37"/>
                    <a:pt x="84" y="34"/>
                  </a:cubicBezTo>
                  <a:cubicBezTo>
                    <a:pt x="78" y="32"/>
                    <a:pt x="71" y="33"/>
                    <a:pt x="65" y="33"/>
                  </a:cubicBezTo>
                  <a:cubicBezTo>
                    <a:pt x="58" y="34"/>
                    <a:pt x="51" y="33"/>
                    <a:pt x="43" y="34"/>
                  </a:cubicBezTo>
                  <a:cubicBezTo>
                    <a:pt x="36" y="35"/>
                    <a:pt x="28" y="34"/>
                    <a:pt x="21" y="33"/>
                  </a:cubicBezTo>
                  <a:cubicBezTo>
                    <a:pt x="17" y="32"/>
                    <a:pt x="3" y="30"/>
                    <a:pt x="1" y="26"/>
                  </a:cubicBezTo>
                  <a:cubicBezTo>
                    <a:pt x="0" y="26"/>
                    <a:pt x="8" y="25"/>
                    <a:pt x="8" y="25"/>
                  </a:cubicBezTo>
                  <a:cubicBezTo>
                    <a:pt x="11" y="25"/>
                    <a:pt x="13" y="25"/>
                    <a:pt x="15" y="23"/>
                  </a:cubicBezTo>
                  <a:cubicBezTo>
                    <a:pt x="18" y="22"/>
                    <a:pt x="21" y="22"/>
                    <a:pt x="23" y="21"/>
                  </a:cubicBezTo>
                  <a:cubicBezTo>
                    <a:pt x="26" y="19"/>
                    <a:pt x="28" y="17"/>
                    <a:pt x="30" y="14"/>
                  </a:cubicBezTo>
                  <a:cubicBezTo>
                    <a:pt x="32" y="11"/>
                    <a:pt x="36" y="8"/>
                    <a:pt x="40" y="6"/>
                  </a:cubicBezTo>
                  <a:cubicBezTo>
                    <a:pt x="42" y="4"/>
                    <a:pt x="44" y="1"/>
                    <a:pt x="46" y="0"/>
                  </a:cubicBezTo>
                  <a:cubicBezTo>
                    <a:pt x="48" y="5"/>
                    <a:pt x="45" y="10"/>
                    <a:pt x="47" y="15"/>
                  </a:cubicBezTo>
                  <a:cubicBezTo>
                    <a:pt x="49" y="14"/>
                    <a:pt x="49" y="12"/>
                    <a:pt x="51" y="11"/>
                  </a:cubicBezTo>
                  <a:cubicBezTo>
                    <a:pt x="53" y="10"/>
                    <a:pt x="54" y="13"/>
                    <a:pt x="55" y="15"/>
                  </a:cubicBezTo>
                  <a:cubicBezTo>
                    <a:pt x="55" y="17"/>
                    <a:pt x="55" y="19"/>
                    <a:pt x="57" y="20"/>
                  </a:cubicBezTo>
                  <a:cubicBezTo>
                    <a:pt x="59" y="22"/>
                    <a:pt x="59" y="21"/>
                    <a:pt x="60" y="19"/>
                  </a:cubicBezTo>
                  <a:cubicBezTo>
                    <a:pt x="62" y="18"/>
                    <a:pt x="61" y="17"/>
                    <a:pt x="63" y="17"/>
                  </a:cubicBezTo>
                  <a:cubicBezTo>
                    <a:pt x="65" y="18"/>
                    <a:pt x="65" y="21"/>
                    <a:pt x="68" y="21"/>
                  </a:cubicBezTo>
                  <a:cubicBezTo>
                    <a:pt x="71" y="20"/>
                    <a:pt x="71" y="15"/>
                    <a:pt x="75" y="15"/>
                  </a:cubicBezTo>
                  <a:cubicBezTo>
                    <a:pt x="82" y="14"/>
                    <a:pt x="86" y="22"/>
                    <a:pt x="90" y="25"/>
                  </a:cubicBezTo>
                  <a:cubicBezTo>
                    <a:pt x="95" y="29"/>
                    <a:pt x="102" y="21"/>
                    <a:pt x="105" y="26"/>
                  </a:cubicBezTo>
                  <a:cubicBezTo>
                    <a:pt x="107" y="26"/>
                    <a:pt x="108" y="23"/>
                    <a:pt x="110" y="23"/>
                  </a:cubicBezTo>
                  <a:cubicBezTo>
                    <a:pt x="113" y="23"/>
                    <a:pt x="114" y="26"/>
                    <a:pt x="116" y="26"/>
                  </a:cubicBezTo>
                  <a:cubicBezTo>
                    <a:pt x="116" y="26"/>
                    <a:pt x="117" y="26"/>
                    <a:pt x="117" y="27"/>
                  </a:cubicBezTo>
                  <a:cubicBezTo>
                    <a:pt x="119" y="26"/>
                    <a:pt x="119" y="23"/>
                    <a:pt x="120" y="22"/>
                  </a:cubicBezTo>
                  <a:cubicBezTo>
                    <a:pt x="119" y="23"/>
                    <a:pt x="120" y="33"/>
                    <a:pt x="120" y="35"/>
                  </a:cubicBezTo>
                  <a:cubicBezTo>
                    <a:pt x="120" y="37"/>
                    <a:pt x="120" y="39"/>
                    <a:pt x="121" y="41"/>
                  </a:cubicBezTo>
                  <a:cubicBezTo>
                    <a:pt x="121" y="43"/>
                    <a:pt x="123" y="44"/>
                    <a:pt x="123" y="46"/>
                  </a:cubicBezTo>
                  <a:cubicBezTo>
                    <a:pt x="122" y="55"/>
                    <a:pt x="106" y="45"/>
                    <a:pt x="102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2" name="Freeform 6238"/>
            <p:cNvSpPr>
              <a:spLocks noChangeArrowheads="1"/>
            </p:cNvSpPr>
            <p:nvPr/>
          </p:nvSpPr>
          <p:spPr bwMode="auto">
            <a:xfrm>
              <a:off x="463550" y="488950"/>
              <a:ext cx="104775" cy="87313"/>
            </a:xfrm>
            <a:custGeom>
              <a:avLst/>
              <a:gdLst>
                <a:gd name="T0" fmla="*/ 2147483647 w 81"/>
                <a:gd name="T1" fmla="*/ 2147483647 h 67"/>
                <a:gd name="T2" fmla="*/ 2147483647 w 81"/>
                <a:gd name="T3" fmla="*/ 2147483647 h 67"/>
                <a:gd name="T4" fmla="*/ 2147483647 w 81"/>
                <a:gd name="T5" fmla="*/ 2147483647 h 67"/>
                <a:gd name="T6" fmla="*/ 2147483647 w 81"/>
                <a:gd name="T7" fmla="*/ 2147483647 h 67"/>
                <a:gd name="T8" fmla="*/ 2147483647 w 81"/>
                <a:gd name="T9" fmla="*/ 2147483647 h 67"/>
                <a:gd name="T10" fmla="*/ 2147483647 w 81"/>
                <a:gd name="T11" fmla="*/ 2147483647 h 67"/>
                <a:gd name="T12" fmla="*/ 2147483647 w 81"/>
                <a:gd name="T13" fmla="*/ 2147483647 h 67"/>
                <a:gd name="T14" fmla="*/ 2147483647 w 81"/>
                <a:gd name="T15" fmla="*/ 2147483647 h 67"/>
                <a:gd name="T16" fmla="*/ 2147483647 w 81"/>
                <a:gd name="T17" fmla="*/ 2147483647 h 67"/>
                <a:gd name="T18" fmla="*/ 2147483647 w 81"/>
                <a:gd name="T19" fmla="*/ 2147483647 h 67"/>
                <a:gd name="T20" fmla="*/ 2147483647 w 81"/>
                <a:gd name="T21" fmla="*/ 2147483647 h 67"/>
                <a:gd name="T22" fmla="*/ 2147483647 w 81"/>
                <a:gd name="T23" fmla="*/ 2147483647 h 67"/>
                <a:gd name="T24" fmla="*/ 2147483647 w 81"/>
                <a:gd name="T25" fmla="*/ 2147483647 h 67"/>
                <a:gd name="T26" fmla="*/ 2147483647 w 81"/>
                <a:gd name="T27" fmla="*/ 2147483647 h 67"/>
                <a:gd name="T28" fmla="*/ 2147483647 w 81"/>
                <a:gd name="T29" fmla="*/ 2147483647 h 67"/>
                <a:gd name="T30" fmla="*/ 2147483647 w 81"/>
                <a:gd name="T31" fmla="*/ 2147483647 h 67"/>
                <a:gd name="T32" fmla="*/ 2147483647 w 81"/>
                <a:gd name="T33" fmla="*/ 2147483647 h 67"/>
                <a:gd name="T34" fmla="*/ 2147483647 w 81"/>
                <a:gd name="T35" fmla="*/ 2147483647 h 67"/>
                <a:gd name="T36" fmla="*/ 2147483647 w 81"/>
                <a:gd name="T37" fmla="*/ 2147483647 h 67"/>
                <a:gd name="T38" fmla="*/ 2147483647 w 81"/>
                <a:gd name="T39" fmla="*/ 2147483647 h 67"/>
                <a:gd name="T40" fmla="*/ 2147483647 w 81"/>
                <a:gd name="T41" fmla="*/ 2147483647 h 67"/>
                <a:gd name="T42" fmla="*/ 2147483647 w 81"/>
                <a:gd name="T43" fmla="*/ 2147483647 h 67"/>
                <a:gd name="T44" fmla="*/ 2147483647 w 81"/>
                <a:gd name="T45" fmla="*/ 2147483647 h 67"/>
                <a:gd name="T46" fmla="*/ 2147483647 w 81"/>
                <a:gd name="T47" fmla="*/ 2147483647 h 67"/>
                <a:gd name="T48" fmla="*/ 2147483647 w 81"/>
                <a:gd name="T49" fmla="*/ 2147483647 h 67"/>
                <a:gd name="T50" fmla="*/ 2147483647 w 81"/>
                <a:gd name="T51" fmla="*/ 2147483647 h 67"/>
                <a:gd name="T52" fmla="*/ 2147483647 w 81"/>
                <a:gd name="T53" fmla="*/ 2147483647 h 67"/>
                <a:gd name="T54" fmla="*/ 2147483647 w 81"/>
                <a:gd name="T55" fmla="*/ 2147483647 h 67"/>
                <a:gd name="T56" fmla="*/ 2147483647 w 81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81"/>
                <a:gd name="T88" fmla="*/ 0 h 67"/>
                <a:gd name="T89" fmla="*/ 81 w 81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81" h="67">
                  <a:moveTo>
                    <a:pt x="24" y="34"/>
                  </a:moveTo>
                  <a:cubicBezTo>
                    <a:pt x="22" y="38"/>
                    <a:pt x="21" y="42"/>
                    <a:pt x="18" y="45"/>
                  </a:cubicBezTo>
                  <a:cubicBezTo>
                    <a:pt x="17" y="43"/>
                    <a:pt x="19" y="40"/>
                    <a:pt x="18" y="38"/>
                  </a:cubicBezTo>
                  <a:cubicBezTo>
                    <a:pt x="14" y="40"/>
                    <a:pt x="11" y="47"/>
                    <a:pt x="9" y="50"/>
                  </a:cubicBezTo>
                  <a:cubicBezTo>
                    <a:pt x="6" y="56"/>
                    <a:pt x="3" y="61"/>
                    <a:pt x="1" y="67"/>
                  </a:cubicBezTo>
                  <a:cubicBezTo>
                    <a:pt x="0" y="63"/>
                    <a:pt x="1" y="57"/>
                    <a:pt x="1" y="53"/>
                  </a:cubicBezTo>
                  <a:cubicBezTo>
                    <a:pt x="1" y="49"/>
                    <a:pt x="4" y="45"/>
                    <a:pt x="5" y="42"/>
                  </a:cubicBezTo>
                  <a:cubicBezTo>
                    <a:pt x="7" y="38"/>
                    <a:pt x="8" y="35"/>
                    <a:pt x="9" y="32"/>
                  </a:cubicBezTo>
                  <a:cubicBezTo>
                    <a:pt x="10" y="30"/>
                    <a:pt x="19" y="15"/>
                    <a:pt x="20" y="15"/>
                  </a:cubicBezTo>
                  <a:cubicBezTo>
                    <a:pt x="23" y="18"/>
                    <a:pt x="27" y="7"/>
                    <a:pt x="32" y="7"/>
                  </a:cubicBezTo>
                  <a:cubicBezTo>
                    <a:pt x="35" y="7"/>
                    <a:pt x="37" y="10"/>
                    <a:pt x="40" y="9"/>
                  </a:cubicBezTo>
                  <a:cubicBezTo>
                    <a:pt x="43" y="7"/>
                    <a:pt x="42" y="4"/>
                    <a:pt x="45" y="3"/>
                  </a:cubicBezTo>
                  <a:cubicBezTo>
                    <a:pt x="51" y="0"/>
                    <a:pt x="60" y="7"/>
                    <a:pt x="65" y="9"/>
                  </a:cubicBezTo>
                  <a:cubicBezTo>
                    <a:pt x="70" y="11"/>
                    <a:pt x="76" y="14"/>
                    <a:pt x="81" y="14"/>
                  </a:cubicBezTo>
                  <a:cubicBezTo>
                    <a:pt x="77" y="14"/>
                    <a:pt x="76" y="15"/>
                    <a:pt x="73" y="17"/>
                  </a:cubicBezTo>
                  <a:cubicBezTo>
                    <a:pt x="70" y="18"/>
                    <a:pt x="69" y="17"/>
                    <a:pt x="66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2" y="16"/>
                    <a:pt x="62" y="17"/>
                    <a:pt x="61" y="17"/>
                  </a:cubicBezTo>
                  <a:cubicBezTo>
                    <a:pt x="58" y="18"/>
                    <a:pt x="57" y="15"/>
                    <a:pt x="55" y="16"/>
                  </a:cubicBezTo>
                  <a:cubicBezTo>
                    <a:pt x="53" y="17"/>
                    <a:pt x="53" y="20"/>
                    <a:pt x="52" y="22"/>
                  </a:cubicBezTo>
                  <a:cubicBezTo>
                    <a:pt x="51" y="21"/>
                    <a:pt x="51" y="19"/>
                    <a:pt x="50" y="18"/>
                  </a:cubicBezTo>
                  <a:cubicBezTo>
                    <a:pt x="48" y="19"/>
                    <a:pt x="47" y="22"/>
                    <a:pt x="47" y="24"/>
                  </a:cubicBezTo>
                  <a:cubicBezTo>
                    <a:pt x="47" y="24"/>
                    <a:pt x="46" y="24"/>
                    <a:pt x="45" y="24"/>
                  </a:cubicBezTo>
                  <a:cubicBezTo>
                    <a:pt x="41" y="28"/>
                    <a:pt x="47" y="37"/>
                    <a:pt x="42" y="41"/>
                  </a:cubicBezTo>
                  <a:cubicBezTo>
                    <a:pt x="40" y="36"/>
                    <a:pt x="43" y="19"/>
                    <a:pt x="35" y="20"/>
                  </a:cubicBezTo>
                  <a:cubicBezTo>
                    <a:pt x="32" y="20"/>
                    <a:pt x="31" y="23"/>
                    <a:pt x="29" y="25"/>
                  </a:cubicBezTo>
                  <a:cubicBezTo>
                    <a:pt x="27" y="27"/>
                    <a:pt x="26" y="31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3" name="Freeform 6239"/>
            <p:cNvSpPr>
              <a:spLocks noChangeArrowheads="1"/>
            </p:cNvSpPr>
            <p:nvPr/>
          </p:nvSpPr>
          <p:spPr bwMode="auto">
            <a:xfrm>
              <a:off x="328613" y="792163"/>
              <a:ext cx="150813" cy="163513"/>
            </a:xfrm>
            <a:custGeom>
              <a:avLst/>
              <a:gdLst>
                <a:gd name="T0" fmla="*/ 2147483647 w 117"/>
                <a:gd name="T1" fmla="*/ 2147483647 h 126"/>
                <a:gd name="T2" fmla="*/ 2147483647 w 117"/>
                <a:gd name="T3" fmla="*/ 2147483647 h 126"/>
                <a:gd name="T4" fmla="*/ 2147483647 w 117"/>
                <a:gd name="T5" fmla="*/ 2147483647 h 126"/>
                <a:gd name="T6" fmla="*/ 2147483647 w 117"/>
                <a:gd name="T7" fmla="*/ 2147483647 h 126"/>
                <a:gd name="T8" fmla="*/ 2147483647 w 117"/>
                <a:gd name="T9" fmla="*/ 2147483647 h 126"/>
                <a:gd name="T10" fmla="*/ 2147483647 w 117"/>
                <a:gd name="T11" fmla="*/ 2147483647 h 126"/>
                <a:gd name="T12" fmla="*/ 2147483647 w 117"/>
                <a:gd name="T13" fmla="*/ 2147483647 h 126"/>
                <a:gd name="T14" fmla="*/ 2147483647 w 117"/>
                <a:gd name="T15" fmla="*/ 2147483647 h 126"/>
                <a:gd name="T16" fmla="*/ 2147483647 w 117"/>
                <a:gd name="T17" fmla="*/ 2147483647 h 126"/>
                <a:gd name="T18" fmla="*/ 2147483647 w 117"/>
                <a:gd name="T19" fmla="*/ 2147483647 h 126"/>
                <a:gd name="T20" fmla="*/ 0 w 117"/>
                <a:gd name="T21" fmla="*/ 2147483647 h 126"/>
                <a:gd name="T22" fmla="*/ 2147483647 w 117"/>
                <a:gd name="T23" fmla="*/ 2147483647 h 126"/>
                <a:gd name="T24" fmla="*/ 2147483647 w 117"/>
                <a:gd name="T25" fmla="*/ 0 h 126"/>
                <a:gd name="T26" fmla="*/ 2147483647 w 117"/>
                <a:gd name="T27" fmla="*/ 2147483647 h 126"/>
                <a:gd name="T28" fmla="*/ 2147483647 w 117"/>
                <a:gd name="T29" fmla="*/ 2147483647 h 126"/>
                <a:gd name="T30" fmla="*/ 2147483647 w 117"/>
                <a:gd name="T31" fmla="*/ 2147483647 h 126"/>
                <a:gd name="T32" fmla="*/ 2147483647 w 117"/>
                <a:gd name="T33" fmla="*/ 2147483647 h 126"/>
                <a:gd name="T34" fmla="*/ 2147483647 w 117"/>
                <a:gd name="T35" fmla="*/ 2147483647 h 126"/>
                <a:gd name="T36" fmla="*/ 2147483647 w 117"/>
                <a:gd name="T37" fmla="*/ 2147483647 h 126"/>
                <a:gd name="T38" fmla="*/ 2147483647 w 117"/>
                <a:gd name="T39" fmla="*/ 2147483647 h 126"/>
                <a:gd name="T40" fmla="*/ 2147483647 w 117"/>
                <a:gd name="T41" fmla="*/ 2147483647 h 126"/>
                <a:gd name="T42" fmla="*/ 2147483647 w 117"/>
                <a:gd name="T43" fmla="*/ 2147483647 h 126"/>
                <a:gd name="T44" fmla="*/ 2147483647 w 117"/>
                <a:gd name="T45" fmla="*/ 2147483647 h 126"/>
                <a:gd name="T46" fmla="*/ 2147483647 w 117"/>
                <a:gd name="T47" fmla="*/ 2147483647 h 12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7"/>
                <a:gd name="T73" fmla="*/ 0 h 126"/>
                <a:gd name="T74" fmla="*/ 117 w 117"/>
                <a:gd name="T75" fmla="*/ 126 h 12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7" h="126">
                  <a:moveTo>
                    <a:pt x="88" y="109"/>
                  </a:moveTo>
                  <a:cubicBezTo>
                    <a:pt x="80" y="103"/>
                    <a:pt x="75" y="103"/>
                    <a:pt x="65" y="101"/>
                  </a:cubicBezTo>
                  <a:cubicBezTo>
                    <a:pt x="54" y="98"/>
                    <a:pt x="49" y="92"/>
                    <a:pt x="45" y="82"/>
                  </a:cubicBezTo>
                  <a:cubicBezTo>
                    <a:pt x="42" y="73"/>
                    <a:pt x="36" y="63"/>
                    <a:pt x="30" y="55"/>
                  </a:cubicBezTo>
                  <a:cubicBezTo>
                    <a:pt x="28" y="53"/>
                    <a:pt x="26" y="51"/>
                    <a:pt x="24" y="49"/>
                  </a:cubicBezTo>
                  <a:cubicBezTo>
                    <a:pt x="21" y="47"/>
                    <a:pt x="19" y="44"/>
                    <a:pt x="16" y="42"/>
                  </a:cubicBezTo>
                  <a:cubicBezTo>
                    <a:pt x="13" y="40"/>
                    <a:pt x="9" y="39"/>
                    <a:pt x="6" y="37"/>
                  </a:cubicBezTo>
                  <a:cubicBezTo>
                    <a:pt x="5" y="37"/>
                    <a:pt x="1" y="36"/>
                    <a:pt x="1" y="33"/>
                  </a:cubicBezTo>
                  <a:cubicBezTo>
                    <a:pt x="1" y="31"/>
                    <a:pt x="6" y="30"/>
                    <a:pt x="8" y="29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3"/>
                    <a:pt x="1" y="20"/>
                    <a:pt x="0" y="18"/>
                  </a:cubicBezTo>
                  <a:cubicBezTo>
                    <a:pt x="0" y="13"/>
                    <a:pt x="7" y="8"/>
                    <a:pt x="7" y="14"/>
                  </a:cubicBezTo>
                  <a:cubicBezTo>
                    <a:pt x="12" y="13"/>
                    <a:pt x="12" y="4"/>
                    <a:pt x="11" y="0"/>
                  </a:cubicBezTo>
                  <a:cubicBezTo>
                    <a:pt x="17" y="4"/>
                    <a:pt x="18" y="12"/>
                    <a:pt x="20" y="18"/>
                  </a:cubicBezTo>
                  <a:cubicBezTo>
                    <a:pt x="22" y="22"/>
                    <a:pt x="27" y="22"/>
                    <a:pt x="31" y="22"/>
                  </a:cubicBezTo>
                  <a:cubicBezTo>
                    <a:pt x="32" y="24"/>
                    <a:pt x="30" y="26"/>
                    <a:pt x="30" y="28"/>
                  </a:cubicBezTo>
                  <a:cubicBezTo>
                    <a:pt x="30" y="30"/>
                    <a:pt x="32" y="32"/>
                    <a:pt x="31" y="34"/>
                  </a:cubicBezTo>
                  <a:cubicBezTo>
                    <a:pt x="31" y="39"/>
                    <a:pt x="30" y="43"/>
                    <a:pt x="32" y="47"/>
                  </a:cubicBezTo>
                  <a:cubicBezTo>
                    <a:pt x="37" y="57"/>
                    <a:pt x="48" y="62"/>
                    <a:pt x="53" y="71"/>
                  </a:cubicBezTo>
                  <a:cubicBezTo>
                    <a:pt x="60" y="84"/>
                    <a:pt x="63" y="96"/>
                    <a:pt x="79" y="100"/>
                  </a:cubicBezTo>
                  <a:cubicBezTo>
                    <a:pt x="85" y="102"/>
                    <a:pt x="89" y="101"/>
                    <a:pt x="94" y="104"/>
                  </a:cubicBezTo>
                  <a:cubicBezTo>
                    <a:pt x="97" y="107"/>
                    <a:pt x="100" y="110"/>
                    <a:pt x="103" y="112"/>
                  </a:cubicBezTo>
                  <a:cubicBezTo>
                    <a:pt x="107" y="115"/>
                    <a:pt x="112" y="117"/>
                    <a:pt x="117" y="118"/>
                  </a:cubicBezTo>
                  <a:cubicBezTo>
                    <a:pt x="105" y="126"/>
                    <a:pt x="97" y="115"/>
                    <a:pt x="88" y="109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4" name="Freeform 6240"/>
            <p:cNvSpPr>
              <a:spLocks noChangeArrowheads="1"/>
            </p:cNvSpPr>
            <p:nvPr/>
          </p:nvSpPr>
          <p:spPr bwMode="auto">
            <a:xfrm>
              <a:off x="669925" y="573088"/>
              <a:ext cx="111125" cy="195263"/>
            </a:xfrm>
            <a:custGeom>
              <a:avLst/>
              <a:gdLst>
                <a:gd name="T0" fmla="*/ 2147483647 w 86"/>
                <a:gd name="T1" fmla="*/ 2147483647 h 150"/>
                <a:gd name="T2" fmla="*/ 2147483647 w 86"/>
                <a:gd name="T3" fmla="*/ 2147483647 h 150"/>
                <a:gd name="T4" fmla="*/ 2147483647 w 86"/>
                <a:gd name="T5" fmla="*/ 2147483647 h 150"/>
                <a:gd name="T6" fmla="*/ 2147483647 w 86"/>
                <a:gd name="T7" fmla="*/ 2147483647 h 150"/>
                <a:gd name="T8" fmla="*/ 2147483647 w 86"/>
                <a:gd name="T9" fmla="*/ 2147483647 h 150"/>
                <a:gd name="T10" fmla="*/ 2147483647 w 86"/>
                <a:gd name="T11" fmla="*/ 2147483647 h 150"/>
                <a:gd name="T12" fmla="*/ 2147483647 w 86"/>
                <a:gd name="T13" fmla="*/ 2147483647 h 150"/>
                <a:gd name="T14" fmla="*/ 2147483647 w 86"/>
                <a:gd name="T15" fmla="*/ 2147483647 h 150"/>
                <a:gd name="T16" fmla="*/ 2147483647 w 86"/>
                <a:gd name="T17" fmla="*/ 2147483647 h 150"/>
                <a:gd name="T18" fmla="*/ 2147483647 w 86"/>
                <a:gd name="T19" fmla="*/ 0 h 150"/>
                <a:gd name="T20" fmla="*/ 2147483647 w 86"/>
                <a:gd name="T21" fmla="*/ 2147483647 h 150"/>
                <a:gd name="T22" fmla="*/ 2147483647 w 86"/>
                <a:gd name="T23" fmla="*/ 2147483647 h 150"/>
                <a:gd name="T24" fmla="*/ 2147483647 w 86"/>
                <a:gd name="T25" fmla="*/ 2147483647 h 150"/>
                <a:gd name="T26" fmla="*/ 2147483647 w 86"/>
                <a:gd name="T27" fmla="*/ 2147483647 h 150"/>
                <a:gd name="T28" fmla="*/ 2147483647 w 86"/>
                <a:gd name="T29" fmla="*/ 2147483647 h 150"/>
                <a:gd name="T30" fmla="*/ 2147483647 w 86"/>
                <a:gd name="T31" fmla="*/ 2147483647 h 150"/>
                <a:gd name="T32" fmla="*/ 2147483647 w 86"/>
                <a:gd name="T33" fmla="*/ 2147483647 h 150"/>
                <a:gd name="T34" fmla="*/ 2147483647 w 86"/>
                <a:gd name="T35" fmla="*/ 2147483647 h 150"/>
                <a:gd name="T36" fmla="*/ 2147483647 w 86"/>
                <a:gd name="T37" fmla="*/ 2147483647 h 150"/>
                <a:gd name="T38" fmla="*/ 2147483647 w 86"/>
                <a:gd name="T39" fmla="*/ 2147483647 h 150"/>
                <a:gd name="T40" fmla="*/ 2147483647 w 86"/>
                <a:gd name="T41" fmla="*/ 2147483647 h 150"/>
                <a:gd name="T42" fmla="*/ 2147483647 w 86"/>
                <a:gd name="T43" fmla="*/ 2147483647 h 150"/>
                <a:gd name="T44" fmla="*/ 2147483647 w 86"/>
                <a:gd name="T45" fmla="*/ 2147483647 h 150"/>
                <a:gd name="T46" fmla="*/ 2147483647 w 86"/>
                <a:gd name="T47" fmla="*/ 2147483647 h 150"/>
                <a:gd name="T48" fmla="*/ 2147483647 w 86"/>
                <a:gd name="T49" fmla="*/ 2147483647 h 150"/>
                <a:gd name="T50" fmla="*/ 2147483647 w 86"/>
                <a:gd name="T51" fmla="*/ 2147483647 h 150"/>
                <a:gd name="T52" fmla="*/ 2147483647 w 86"/>
                <a:gd name="T53" fmla="*/ 2147483647 h 150"/>
                <a:gd name="T54" fmla="*/ 2147483647 w 86"/>
                <a:gd name="T55" fmla="*/ 2147483647 h 150"/>
                <a:gd name="T56" fmla="*/ 2147483647 w 86"/>
                <a:gd name="T57" fmla="*/ 2147483647 h 150"/>
                <a:gd name="T58" fmla="*/ 2147483647 w 86"/>
                <a:gd name="T59" fmla="*/ 2147483647 h 150"/>
                <a:gd name="T60" fmla="*/ 2147483647 w 86"/>
                <a:gd name="T61" fmla="*/ 2147483647 h 150"/>
                <a:gd name="T62" fmla="*/ 2147483647 w 86"/>
                <a:gd name="T63" fmla="*/ 2147483647 h 150"/>
                <a:gd name="T64" fmla="*/ 2147483647 w 86"/>
                <a:gd name="T65" fmla="*/ 2147483647 h 150"/>
                <a:gd name="T66" fmla="*/ 2147483647 w 86"/>
                <a:gd name="T67" fmla="*/ 2147483647 h 150"/>
                <a:gd name="T68" fmla="*/ 2147483647 w 86"/>
                <a:gd name="T69" fmla="*/ 2147483647 h 150"/>
                <a:gd name="T70" fmla="*/ 2147483647 w 86"/>
                <a:gd name="T71" fmla="*/ 2147483647 h 150"/>
                <a:gd name="T72" fmla="*/ 2147483647 w 86"/>
                <a:gd name="T73" fmla="*/ 2147483647 h 150"/>
                <a:gd name="T74" fmla="*/ 2147483647 w 86"/>
                <a:gd name="T75" fmla="*/ 2147483647 h 150"/>
                <a:gd name="T76" fmla="*/ 2147483647 w 86"/>
                <a:gd name="T77" fmla="*/ 2147483647 h 150"/>
                <a:gd name="T78" fmla="*/ 2147483647 w 86"/>
                <a:gd name="T79" fmla="*/ 2147483647 h 150"/>
                <a:gd name="T80" fmla="*/ 2147483647 w 86"/>
                <a:gd name="T81" fmla="*/ 2147483647 h 150"/>
                <a:gd name="T82" fmla="*/ 2147483647 w 86"/>
                <a:gd name="T83" fmla="*/ 2147483647 h 150"/>
                <a:gd name="T84" fmla="*/ 2147483647 w 86"/>
                <a:gd name="T85" fmla="*/ 2147483647 h 1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"/>
                <a:gd name="T130" fmla="*/ 0 h 150"/>
                <a:gd name="T131" fmla="*/ 86 w 86"/>
                <a:gd name="T132" fmla="*/ 150 h 1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" h="150">
                  <a:moveTo>
                    <a:pt x="72" y="128"/>
                  </a:moveTo>
                  <a:cubicBezTo>
                    <a:pt x="76" y="117"/>
                    <a:pt x="79" y="109"/>
                    <a:pt x="81" y="97"/>
                  </a:cubicBezTo>
                  <a:cubicBezTo>
                    <a:pt x="82" y="91"/>
                    <a:pt x="86" y="86"/>
                    <a:pt x="85" y="80"/>
                  </a:cubicBezTo>
                  <a:cubicBezTo>
                    <a:pt x="84" y="75"/>
                    <a:pt x="78" y="72"/>
                    <a:pt x="75" y="67"/>
                  </a:cubicBezTo>
                  <a:cubicBezTo>
                    <a:pt x="73" y="62"/>
                    <a:pt x="74" y="56"/>
                    <a:pt x="72" y="51"/>
                  </a:cubicBezTo>
                  <a:cubicBezTo>
                    <a:pt x="71" y="44"/>
                    <a:pt x="68" y="42"/>
                    <a:pt x="65" y="37"/>
                  </a:cubicBezTo>
                  <a:cubicBezTo>
                    <a:pt x="63" y="33"/>
                    <a:pt x="62" y="30"/>
                    <a:pt x="62" y="25"/>
                  </a:cubicBezTo>
                  <a:cubicBezTo>
                    <a:pt x="62" y="29"/>
                    <a:pt x="52" y="24"/>
                    <a:pt x="51" y="23"/>
                  </a:cubicBezTo>
                  <a:cubicBezTo>
                    <a:pt x="48" y="21"/>
                    <a:pt x="46" y="17"/>
                    <a:pt x="43" y="14"/>
                  </a:cubicBezTo>
                  <a:cubicBezTo>
                    <a:pt x="38" y="7"/>
                    <a:pt x="26" y="0"/>
                    <a:pt x="18" y="0"/>
                  </a:cubicBezTo>
                  <a:cubicBezTo>
                    <a:pt x="15" y="0"/>
                    <a:pt x="15" y="2"/>
                    <a:pt x="13" y="4"/>
                  </a:cubicBezTo>
                  <a:cubicBezTo>
                    <a:pt x="10" y="7"/>
                    <a:pt x="0" y="10"/>
                    <a:pt x="1" y="16"/>
                  </a:cubicBezTo>
                  <a:cubicBezTo>
                    <a:pt x="8" y="15"/>
                    <a:pt x="15" y="8"/>
                    <a:pt x="22" y="9"/>
                  </a:cubicBezTo>
                  <a:cubicBezTo>
                    <a:pt x="22" y="11"/>
                    <a:pt x="20" y="12"/>
                    <a:pt x="23" y="13"/>
                  </a:cubicBezTo>
                  <a:cubicBezTo>
                    <a:pt x="25" y="15"/>
                    <a:pt x="29" y="12"/>
                    <a:pt x="31" y="15"/>
                  </a:cubicBezTo>
                  <a:cubicBezTo>
                    <a:pt x="32" y="16"/>
                    <a:pt x="31" y="18"/>
                    <a:pt x="32" y="19"/>
                  </a:cubicBezTo>
                  <a:cubicBezTo>
                    <a:pt x="32" y="21"/>
                    <a:pt x="35" y="21"/>
                    <a:pt x="36" y="22"/>
                  </a:cubicBezTo>
                  <a:cubicBezTo>
                    <a:pt x="36" y="24"/>
                    <a:pt x="26" y="27"/>
                    <a:pt x="30" y="29"/>
                  </a:cubicBezTo>
                  <a:cubicBezTo>
                    <a:pt x="28" y="31"/>
                    <a:pt x="27" y="33"/>
                    <a:pt x="25" y="35"/>
                  </a:cubicBezTo>
                  <a:cubicBezTo>
                    <a:pt x="22" y="38"/>
                    <a:pt x="19" y="40"/>
                    <a:pt x="17" y="43"/>
                  </a:cubicBezTo>
                  <a:cubicBezTo>
                    <a:pt x="22" y="41"/>
                    <a:pt x="26" y="38"/>
                    <a:pt x="31" y="35"/>
                  </a:cubicBezTo>
                  <a:cubicBezTo>
                    <a:pt x="34" y="34"/>
                    <a:pt x="37" y="32"/>
                    <a:pt x="41" y="31"/>
                  </a:cubicBezTo>
                  <a:cubicBezTo>
                    <a:pt x="44" y="31"/>
                    <a:pt x="47" y="32"/>
                    <a:pt x="50" y="32"/>
                  </a:cubicBezTo>
                  <a:cubicBezTo>
                    <a:pt x="48" y="38"/>
                    <a:pt x="53" y="36"/>
                    <a:pt x="55" y="39"/>
                  </a:cubicBezTo>
                  <a:cubicBezTo>
                    <a:pt x="58" y="42"/>
                    <a:pt x="53" y="47"/>
                    <a:pt x="59" y="49"/>
                  </a:cubicBezTo>
                  <a:cubicBezTo>
                    <a:pt x="58" y="52"/>
                    <a:pt x="57" y="56"/>
                    <a:pt x="59" y="58"/>
                  </a:cubicBezTo>
                  <a:cubicBezTo>
                    <a:pt x="60" y="60"/>
                    <a:pt x="62" y="61"/>
                    <a:pt x="62" y="63"/>
                  </a:cubicBezTo>
                  <a:cubicBezTo>
                    <a:pt x="62" y="65"/>
                    <a:pt x="58" y="66"/>
                    <a:pt x="59" y="69"/>
                  </a:cubicBezTo>
                  <a:cubicBezTo>
                    <a:pt x="60" y="70"/>
                    <a:pt x="65" y="72"/>
                    <a:pt x="65" y="72"/>
                  </a:cubicBezTo>
                  <a:cubicBezTo>
                    <a:pt x="64" y="74"/>
                    <a:pt x="60" y="73"/>
                    <a:pt x="60" y="76"/>
                  </a:cubicBezTo>
                  <a:cubicBezTo>
                    <a:pt x="56" y="76"/>
                    <a:pt x="50" y="80"/>
                    <a:pt x="48" y="84"/>
                  </a:cubicBezTo>
                  <a:cubicBezTo>
                    <a:pt x="55" y="81"/>
                    <a:pt x="63" y="80"/>
                    <a:pt x="70" y="82"/>
                  </a:cubicBezTo>
                  <a:cubicBezTo>
                    <a:pt x="75" y="84"/>
                    <a:pt x="72" y="85"/>
                    <a:pt x="71" y="89"/>
                  </a:cubicBezTo>
                  <a:cubicBezTo>
                    <a:pt x="69" y="92"/>
                    <a:pt x="72" y="93"/>
                    <a:pt x="73" y="96"/>
                  </a:cubicBezTo>
                  <a:cubicBezTo>
                    <a:pt x="74" y="99"/>
                    <a:pt x="72" y="102"/>
                    <a:pt x="70" y="105"/>
                  </a:cubicBezTo>
                  <a:cubicBezTo>
                    <a:pt x="67" y="110"/>
                    <a:pt x="65" y="113"/>
                    <a:pt x="67" y="119"/>
                  </a:cubicBezTo>
                  <a:cubicBezTo>
                    <a:pt x="65" y="121"/>
                    <a:pt x="61" y="123"/>
                    <a:pt x="62" y="126"/>
                  </a:cubicBezTo>
                  <a:cubicBezTo>
                    <a:pt x="62" y="129"/>
                    <a:pt x="65" y="128"/>
                    <a:pt x="67" y="127"/>
                  </a:cubicBezTo>
                  <a:cubicBezTo>
                    <a:pt x="63" y="131"/>
                    <a:pt x="59" y="134"/>
                    <a:pt x="55" y="138"/>
                  </a:cubicBezTo>
                  <a:cubicBezTo>
                    <a:pt x="51" y="142"/>
                    <a:pt x="45" y="145"/>
                    <a:pt x="42" y="150"/>
                  </a:cubicBezTo>
                  <a:cubicBezTo>
                    <a:pt x="46" y="147"/>
                    <a:pt x="51" y="147"/>
                    <a:pt x="55" y="146"/>
                  </a:cubicBezTo>
                  <a:cubicBezTo>
                    <a:pt x="59" y="144"/>
                    <a:pt x="61" y="142"/>
                    <a:pt x="64" y="139"/>
                  </a:cubicBezTo>
                  <a:cubicBezTo>
                    <a:pt x="67" y="135"/>
                    <a:pt x="70" y="133"/>
                    <a:pt x="72" y="1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5" name="Freeform 6241"/>
            <p:cNvSpPr>
              <a:spLocks noChangeArrowheads="1"/>
            </p:cNvSpPr>
            <p:nvPr/>
          </p:nvSpPr>
          <p:spPr bwMode="auto">
            <a:xfrm>
              <a:off x="765175" y="484188"/>
              <a:ext cx="292100" cy="153988"/>
            </a:xfrm>
            <a:custGeom>
              <a:avLst/>
              <a:gdLst>
                <a:gd name="T0" fmla="*/ 2147483647 w 225"/>
                <a:gd name="T1" fmla="*/ 2147483647 h 119"/>
                <a:gd name="T2" fmla="*/ 2147483647 w 225"/>
                <a:gd name="T3" fmla="*/ 2147483647 h 119"/>
                <a:gd name="T4" fmla="*/ 2147483647 w 225"/>
                <a:gd name="T5" fmla="*/ 2147483647 h 119"/>
                <a:gd name="T6" fmla="*/ 2147483647 w 225"/>
                <a:gd name="T7" fmla="*/ 2147483647 h 119"/>
                <a:gd name="T8" fmla="*/ 2147483647 w 225"/>
                <a:gd name="T9" fmla="*/ 2147483647 h 119"/>
                <a:gd name="T10" fmla="*/ 2147483647 w 225"/>
                <a:gd name="T11" fmla="*/ 2147483647 h 119"/>
                <a:gd name="T12" fmla="*/ 2147483647 w 225"/>
                <a:gd name="T13" fmla="*/ 2147483647 h 119"/>
                <a:gd name="T14" fmla="*/ 2147483647 w 225"/>
                <a:gd name="T15" fmla="*/ 2147483647 h 119"/>
                <a:gd name="T16" fmla="*/ 0 w 225"/>
                <a:gd name="T17" fmla="*/ 0 h 119"/>
                <a:gd name="T18" fmla="*/ 2147483647 w 225"/>
                <a:gd name="T19" fmla="*/ 2147483647 h 1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25"/>
                <a:gd name="T31" fmla="*/ 0 h 119"/>
                <a:gd name="T32" fmla="*/ 225 w 225"/>
                <a:gd name="T33" fmla="*/ 119 h 1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25" h="119">
                  <a:moveTo>
                    <a:pt x="62" y="9"/>
                  </a:moveTo>
                  <a:cubicBezTo>
                    <a:pt x="82" y="5"/>
                    <a:pt x="102" y="4"/>
                    <a:pt x="124" y="9"/>
                  </a:cubicBezTo>
                  <a:cubicBezTo>
                    <a:pt x="143" y="14"/>
                    <a:pt x="159" y="22"/>
                    <a:pt x="173" y="38"/>
                  </a:cubicBezTo>
                  <a:cubicBezTo>
                    <a:pt x="185" y="51"/>
                    <a:pt x="194" y="67"/>
                    <a:pt x="208" y="79"/>
                  </a:cubicBezTo>
                  <a:cubicBezTo>
                    <a:pt x="214" y="83"/>
                    <a:pt x="219" y="87"/>
                    <a:pt x="225" y="91"/>
                  </a:cubicBezTo>
                  <a:cubicBezTo>
                    <a:pt x="199" y="96"/>
                    <a:pt x="175" y="105"/>
                    <a:pt x="150" y="111"/>
                  </a:cubicBezTo>
                  <a:cubicBezTo>
                    <a:pt x="126" y="117"/>
                    <a:pt x="99" y="119"/>
                    <a:pt x="77" y="108"/>
                  </a:cubicBezTo>
                  <a:cubicBezTo>
                    <a:pt x="55" y="96"/>
                    <a:pt x="37" y="76"/>
                    <a:pt x="27" y="54"/>
                  </a:cubicBezTo>
                  <a:cubicBezTo>
                    <a:pt x="18" y="36"/>
                    <a:pt x="8" y="18"/>
                    <a:pt x="0" y="0"/>
                  </a:cubicBezTo>
                  <a:cubicBezTo>
                    <a:pt x="21" y="7"/>
                    <a:pt x="39" y="12"/>
                    <a:pt x="62" y="9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6" name="Freeform 6242"/>
            <p:cNvSpPr>
              <a:spLocks noChangeArrowheads="1"/>
            </p:cNvSpPr>
            <p:nvPr/>
          </p:nvSpPr>
          <p:spPr bwMode="auto">
            <a:xfrm>
              <a:off x="779463" y="498475"/>
              <a:ext cx="227013" cy="127000"/>
            </a:xfrm>
            <a:custGeom>
              <a:avLst/>
              <a:gdLst>
                <a:gd name="T0" fmla="*/ 0 w 175"/>
                <a:gd name="T1" fmla="*/ 0 h 98"/>
                <a:gd name="T2" fmla="*/ 2147483647 w 175"/>
                <a:gd name="T3" fmla="*/ 2147483647 h 98"/>
                <a:gd name="T4" fmla="*/ 2147483647 w 175"/>
                <a:gd name="T5" fmla="*/ 2147483647 h 98"/>
                <a:gd name="T6" fmla="*/ 2147483647 w 175"/>
                <a:gd name="T7" fmla="*/ 2147483647 h 98"/>
                <a:gd name="T8" fmla="*/ 2147483647 w 175"/>
                <a:gd name="T9" fmla="*/ 2147483647 h 98"/>
                <a:gd name="T10" fmla="*/ 2147483647 w 175"/>
                <a:gd name="T11" fmla="*/ 2147483647 h 98"/>
                <a:gd name="T12" fmla="*/ 2147483647 w 175"/>
                <a:gd name="T13" fmla="*/ 2147483647 h 98"/>
                <a:gd name="T14" fmla="*/ 2147483647 w 175"/>
                <a:gd name="T15" fmla="*/ 2147483647 h 98"/>
                <a:gd name="T16" fmla="*/ 2147483647 w 175"/>
                <a:gd name="T17" fmla="*/ 2147483647 h 98"/>
                <a:gd name="T18" fmla="*/ 2147483647 w 175"/>
                <a:gd name="T19" fmla="*/ 2147483647 h 98"/>
                <a:gd name="T20" fmla="*/ 2147483647 w 175"/>
                <a:gd name="T21" fmla="*/ 2147483647 h 98"/>
                <a:gd name="T22" fmla="*/ 2147483647 w 175"/>
                <a:gd name="T23" fmla="*/ 2147483647 h 98"/>
                <a:gd name="T24" fmla="*/ 2147483647 w 175"/>
                <a:gd name="T25" fmla="*/ 2147483647 h 98"/>
                <a:gd name="T26" fmla="*/ 0 w 175"/>
                <a:gd name="T27" fmla="*/ 0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75"/>
                <a:gd name="T43" fmla="*/ 0 h 98"/>
                <a:gd name="T44" fmla="*/ 175 w 175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75" h="98">
                  <a:moveTo>
                    <a:pt x="0" y="0"/>
                  </a:moveTo>
                  <a:cubicBezTo>
                    <a:pt x="16" y="9"/>
                    <a:pt x="30" y="14"/>
                    <a:pt x="50" y="11"/>
                  </a:cubicBezTo>
                  <a:cubicBezTo>
                    <a:pt x="68" y="8"/>
                    <a:pt x="87" y="0"/>
                    <a:pt x="105" y="4"/>
                  </a:cubicBezTo>
                  <a:cubicBezTo>
                    <a:pt x="137" y="11"/>
                    <a:pt x="152" y="40"/>
                    <a:pt x="175" y="57"/>
                  </a:cubicBezTo>
                  <a:cubicBezTo>
                    <a:pt x="155" y="62"/>
                    <a:pt x="139" y="57"/>
                    <a:pt x="123" y="42"/>
                  </a:cubicBezTo>
                  <a:cubicBezTo>
                    <a:pt x="104" y="23"/>
                    <a:pt x="95" y="24"/>
                    <a:pt x="70" y="31"/>
                  </a:cubicBezTo>
                  <a:cubicBezTo>
                    <a:pt x="75" y="33"/>
                    <a:pt x="79" y="36"/>
                    <a:pt x="84" y="39"/>
                  </a:cubicBezTo>
                  <a:cubicBezTo>
                    <a:pt x="85" y="39"/>
                    <a:pt x="69" y="43"/>
                    <a:pt x="68" y="43"/>
                  </a:cubicBezTo>
                  <a:cubicBezTo>
                    <a:pt x="61" y="45"/>
                    <a:pt x="57" y="45"/>
                    <a:pt x="57" y="53"/>
                  </a:cubicBezTo>
                  <a:cubicBezTo>
                    <a:pt x="56" y="67"/>
                    <a:pt x="80" y="75"/>
                    <a:pt x="89" y="83"/>
                  </a:cubicBezTo>
                  <a:cubicBezTo>
                    <a:pt x="82" y="98"/>
                    <a:pt x="54" y="72"/>
                    <a:pt x="48" y="66"/>
                  </a:cubicBezTo>
                  <a:cubicBezTo>
                    <a:pt x="38" y="56"/>
                    <a:pt x="28" y="46"/>
                    <a:pt x="20" y="35"/>
                  </a:cubicBezTo>
                  <a:cubicBezTo>
                    <a:pt x="16" y="29"/>
                    <a:pt x="12" y="23"/>
                    <a:pt x="8" y="17"/>
                  </a:cubicBezTo>
                  <a:cubicBezTo>
                    <a:pt x="6" y="14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7" name="Freeform 6243"/>
            <p:cNvSpPr>
              <a:spLocks noChangeArrowheads="1"/>
            </p:cNvSpPr>
            <p:nvPr/>
          </p:nvSpPr>
          <p:spPr bwMode="auto">
            <a:xfrm>
              <a:off x="68263" y="388938"/>
              <a:ext cx="428625" cy="449263"/>
            </a:xfrm>
            <a:custGeom>
              <a:avLst/>
              <a:gdLst>
                <a:gd name="T0" fmla="*/ 2147483647 w 330"/>
                <a:gd name="T1" fmla="*/ 2147483647 h 346"/>
                <a:gd name="T2" fmla="*/ 2147483647 w 330"/>
                <a:gd name="T3" fmla="*/ 2147483647 h 346"/>
                <a:gd name="T4" fmla="*/ 2147483647 w 330"/>
                <a:gd name="T5" fmla="*/ 2147483647 h 346"/>
                <a:gd name="T6" fmla="*/ 2147483647 w 330"/>
                <a:gd name="T7" fmla="*/ 2147483647 h 346"/>
                <a:gd name="T8" fmla="*/ 2147483647 w 330"/>
                <a:gd name="T9" fmla="*/ 2147483647 h 346"/>
                <a:gd name="T10" fmla="*/ 2147483647 w 330"/>
                <a:gd name="T11" fmla="*/ 2147483647 h 346"/>
                <a:gd name="T12" fmla="*/ 2147483647 w 330"/>
                <a:gd name="T13" fmla="*/ 2147483647 h 346"/>
                <a:gd name="T14" fmla="*/ 2147483647 w 330"/>
                <a:gd name="T15" fmla="*/ 2147483647 h 346"/>
                <a:gd name="T16" fmla="*/ 2147483647 w 330"/>
                <a:gd name="T17" fmla="*/ 2147483647 h 346"/>
                <a:gd name="T18" fmla="*/ 2147483647 w 330"/>
                <a:gd name="T19" fmla="*/ 2147483647 h 346"/>
                <a:gd name="T20" fmla="*/ 2147483647 w 330"/>
                <a:gd name="T21" fmla="*/ 2147483647 h 346"/>
                <a:gd name="T22" fmla="*/ 2147483647 w 330"/>
                <a:gd name="T23" fmla="*/ 2147483647 h 346"/>
                <a:gd name="T24" fmla="*/ 2147483647 w 330"/>
                <a:gd name="T25" fmla="*/ 2147483647 h 346"/>
                <a:gd name="T26" fmla="*/ 2147483647 w 330"/>
                <a:gd name="T27" fmla="*/ 2147483647 h 346"/>
                <a:gd name="T28" fmla="*/ 2147483647 w 330"/>
                <a:gd name="T29" fmla="*/ 2147483647 h 346"/>
                <a:gd name="T30" fmla="*/ 2147483647 w 330"/>
                <a:gd name="T31" fmla="*/ 2147483647 h 346"/>
                <a:gd name="T32" fmla="*/ 0 w 330"/>
                <a:gd name="T33" fmla="*/ 2147483647 h 346"/>
                <a:gd name="T34" fmla="*/ 2147483647 w 330"/>
                <a:gd name="T35" fmla="*/ 2147483647 h 346"/>
                <a:gd name="T36" fmla="*/ 2147483647 w 330"/>
                <a:gd name="T37" fmla="*/ 2147483647 h 346"/>
                <a:gd name="T38" fmla="*/ 2147483647 w 330"/>
                <a:gd name="T39" fmla="*/ 2147483647 h 346"/>
                <a:gd name="T40" fmla="*/ 2147483647 w 330"/>
                <a:gd name="T41" fmla="*/ 2147483647 h 346"/>
                <a:gd name="T42" fmla="*/ 2147483647 w 330"/>
                <a:gd name="T43" fmla="*/ 2147483647 h 346"/>
                <a:gd name="T44" fmla="*/ 2147483647 w 330"/>
                <a:gd name="T45" fmla="*/ 2147483647 h 346"/>
                <a:gd name="T46" fmla="*/ 2147483647 w 330"/>
                <a:gd name="T47" fmla="*/ 2147483647 h 346"/>
                <a:gd name="T48" fmla="*/ 2147483647 w 330"/>
                <a:gd name="T49" fmla="*/ 2147483647 h 346"/>
                <a:gd name="T50" fmla="*/ 2147483647 w 330"/>
                <a:gd name="T51" fmla="*/ 2147483647 h 346"/>
                <a:gd name="T52" fmla="*/ 2147483647 w 330"/>
                <a:gd name="T53" fmla="*/ 2147483647 h 346"/>
                <a:gd name="T54" fmla="*/ 2147483647 w 330"/>
                <a:gd name="T55" fmla="*/ 2147483647 h 346"/>
                <a:gd name="T56" fmla="*/ 2147483647 w 330"/>
                <a:gd name="T57" fmla="*/ 2147483647 h 346"/>
                <a:gd name="T58" fmla="*/ 2147483647 w 330"/>
                <a:gd name="T59" fmla="*/ 2147483647 h 346"/>
                <a:gd name="T60" fmla="*/ 2147483647 w 330"/>
                <a:gd name="T61" fmla="*/ 2147483647 h 346"/>
                <a:gd name="T62" fmla="*/ 2147483647 w 330"/>
                <a:gd name="T63" fmla="*/ 2147483647 h 346"/>
                <a:gd name="T64" fmla="*/ 2147483647 w 330"/>
                <a:gd name="T65" fmla="*/ 2147483647 h 346"/>
                <a:gd name="T66" fmla="*/ 2147483647 w 330"/>
                <a:gd name="T67" fmla="*/ 2147483647 h 346"/>
                <a:gd name="T68" fmla="*/ 2147483647 w 330"/>
                <a:gd name="T69" fmla="*/ 2147483647 h 346"/>
                <a:gd name="T70" fmla="*/ 2147483647 w 330"/>
                <a:gd name="T71" fmla="*/ 2147483647 h 346"/>
                <a:gd name="T72" fmla="*/ 2147483647 w 330"/>
                <a:gd name="T73" fmla="*/ 2147483647 h 346"/>
                <a:gd name="T74" fmla="*/ 2147483647 w 330"/>
                <a:gd name="T75" fmla="*/ 2147483647 h 346"/>
                <a:gd name="T76" fmla="*/ 2147483647 w 330"/>
                <a:gd name="T77" fmla="*/ 2147483647 h 346"/>
                <a:gd name="T78" fmla="*/ 2147483647 w 330"/>
                <a:gd name="T79" fmla="*/ 2147483647 h 346"/>
                <a:gd name="T80" fmla="*/ 2147483647 w 330"/>
                <a:gd name="T81" fmla="*/ 2147483647 h 346"/>
                <a:gd name="T82" fmla="*/ 2147483647 w 330"/>
                <a:gd name="T83" fmla="*/ 2147483647 h 346"/>
                <a:gd name="T84" fmla="*/ 2147483647 w 330"/>
                <a:gd name="T85" fmla="*/ 2147483647 h 346"/>
                <a:gd name="T86" fmla="*/ 2147483647 w 330"/>
                <a:gd name="T87" fmla="*/ 2147483647 h 346"/>
                <a:gd name="T88" fmla="*/ 2147483647 w 330"/>
                <a:gd name="T89" fmla="*/ 2147483647 h 346"/>
                <a:gd name="T90" fmla="*/ 2147483647 w 330"/>
                <a:gd name="T91" fmla="*/ 2147483647 h 346"/>
                <a:gd name="T92" fmla="*/ 2147483647 w 330"/>
                <a:gd name="T93" fmla="*/ 2147483647 h 346"/>
                <a:gd name="T94" fmla="*/ 2147483647 w 330"/>
                <a:gd name="T95" fmla="*/ 2147483647 h 346"/>
                <a:gd name="T96" fmla="*/ 2147483647 w 330"/>
                <a:gd name="T97" fmla="*/ 2147483647 h 346"/>
                <a:gd name="T98" fmla="*/ 2147483647 w 330"/>
                <a:gd name="T99" fmla="*/ 2147483647 h 346"/>
                <a:gd name="T100" fmla="*/ 2147483647 w 330"/>
                <a:gd name="T101" fmla="*/ 2147483647 h 346"/>
                <a:gd name="T102" fmla="*/ 2147483647 w 330"/>
                <a:gd name="T103" fmla="*/ 2147483647 h 346"/>
                <a:gd name="T104" fmla="*/ 2147483647 w 330"/>
                <a:gd name="T105" fmla="*/ 2147483647 h 346"/>
                <a:gd name="T106" fmla="*/ 2147483647 w 330"/>
                <a:gd name="T107" fmla="*/ 2147483647 h 346"/>
                <a:gd name="T108" fmla="*/ 2147483647 w 330"/>
                <a:gd name="T109" fmla="*/ 2147483647 h 3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30"/>
                <a:gd name="T166" fmla="*/ 0 h 346"/>
                <a:gd name="T167" fmla="*/ 330 w 330"/>
                <a:gd name="T168" fmla="*/ 346 h 3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30" h="346">
                  <a:moveTo>
                    <a:pt x="246" y="246"/>
                  </a:moveTo>
                  <a:cubicBezTo>
                    <a:pt x="256" y="270"/>
                    <a:pt x="238" y="271"/>
                    <a:pt x="223" y="285"/>
                  </a:cubicBezTo>
                  <a:cubicBezTo>
                    <a:pt x="210" y="298"/>
                    <a:pt x="201" y="315"/>
                    <a:pt x="188" y="329"/>
                  </a:cubicBezTo>
                  <a:cubicBezTo>
                    <a:pt x="183" y="335"/>
                    <a:pt x="177" y="346"/>
                    <a:pt x="168" y="345"/>
                  </a:cubicBezTo>
                  <a:cubicBezTo>
                    <a:pt x="161" y="345"/>
                    <a:pt x="150" y="335"/>
                    <a:pt x="144" y="332"/>
                  </a:cubicBezTo>
                  <a:cubicBezTo>
                    <a:pt x="126" y="326"/>
                    <a:pt x="110" y="328"/>
                    <a:pt x="94" y="322"/>
                  </a:cubicBezTo>
                  <a:cubicBezTo>
                    <a:pt x="93" y="322"/>
                    <a:pt x="117" y="279"/>
                    <a:pt x="93" y="276"/>
                  </a:cubicBezTo>
                  <a:cubicBezTo>
                    <a:pt x="84" y="275"/>
                    <a:pt x="78" y="285"/>
                    <a:pt x="79" y="269"/>
                  </a:cubicBezTo>
                  <a:cubicBezTo>
                    <a:pt x="80" y="260"/>
                    <a:pt x="85" y="252"/>
                    <a:pt x="85" y="242"/>
                  </a:cubicBezTo>
                  <a:cubicBezTo>
                    <a:pt x="85" y="228"/>
                    <a:pt x="70" y="232"/>
                    <a:pt x="60" y="234"/>
                  </a:cubicBezTo>
                  <a:cubicBezTo>
                    <a:pt x="57" y="234"/>
                    <a:pt x="46" y="237"/>
                    <a:pt x="43" y="236"/>
                  </a:cubicBezTo>
                  <a:cubicBezTo>
                    <a:pt x="40" y="234"/>
                    <a:pt x="38" y="224"/>
                    <a:pt x="37" y="220"/>
                  </a:cubicBezTo>
                  <a:cubicBezTo>
                    <a:pt x="34" y="213"/>
                    <a:pt x="20" y="198"/>
                    <a:pt x="24" y="193"/>
                  </a:cubicBezTo>
                  <a:cubicBezTo>
                    <a:pt x="18" y="188"/>
                    <a:pt x="17" y="185"/>
                    <a:pt x="18" y="178"/>
                  </a:cubicBezTo>
                  <a:cubicBezTo>
                    <a:pt x="20" y="170"/>
                    <a:pt x="20" y="171"/>
                    <a:pt x="17" y="162"/>
                  </a:cubicBezTo>
                  <a:cubicBezTo>
                    <a:pt x="16" y="156"/>
                    <a:pt x="18" y="148"/>
                    <a:pt x="14" y="143"/>
                  </a:cubicBezTo>
                  <a:cubicBezTo>
                    <a:pt x="11" y="139"/>
                    <a:pt x="4" y="137"/>
                    <a:pt x="0" y="133"/>
                  </a:cubicBezTo>
                  <a:cubicBezTo>
                    <a:pt x="4" y="126"/>
                    <a:pt x="10" y="122"/>
                    <a:pt x="16" y="116"/>
                  </a:cubicBezTo>
                  <a:cubicBezTo>
                    <a:pt x="14" y="112"/>
                    <a:pt x="15" y="108"/>
                    <a:pt x="16" y="103"/>
                  </a:cubicBezTo>
                  <a:cubicBezTo>
                    <a:pt x="17" y="95"/>
                    <a:pt x="20" y="96"/>
                    <a:pt x="24" y="91"/>
                  </a:cubicBezTo>
                  <a:cubicBezTo>
                    <a:pt x="27" y="87"/>
                    <a:pt x="25" y="83"/>
                    <a:pt x="30" y="81"/>
                  </a:cubicBezTo>
                  <a:cubicBezTo>
                    <a:pt x="33" y="80"/>
                    <a:pt x="38" y="82"/>
                    <a:pt x="42" y="80"/>
                  </a:cubicBezTo>
                  <a:cubicBezTo>
                    <a:pt x="41" y="74"/>
                    <a:pt x="45" y="68"/>
                    <a:pt x="48" y="63"/>
                  </a:cubicBezTo>
                  <a:cubicBezTo>
                    <a:pt x="51" y="63"/>
                    <a:pt x="54" y="62"/>
                    <a:pt x="57" y="60"/>
                  </a:cubicBezTo>
                  <a:cubicBezTo>
                    <a:pt x="54" y="53"/>
                    <a:pt x="53" y="41"/>
                    <a:pt x="61" y="37"/>
                  </a:cubicBezTo>
                  <a:cubicBezTo>
                    <a:pt x="59" y="29"/>
                    <a:pt x="51" y="25"/>
                    <a:pt x="60" y="17"/>
                  </a:cubicBezTo>
                  <a:cubicBezTo>
                    <a:pt x="67" y="11"/>
                    <a:pt x="71" y="18"/>
                    <a:pt x="77" y="18"/>
                  </a:cubicBezTo>
                  <a:cubicBezTo>
                    <a:pt x="83" y="17"/>
                    <a:pt x="83" y="10"/>
                    <a:pt x="88" y="6"/>
                  </a:cubicBezTo>
                  <a:cubicBezTo>
                    <a:pt x="93" y="2"/>
                    <a:pt x="101" y="0"/>
                    <a:pt x="107" y="1"/>
                  </a:cubicBezTo>
                  <a:cubicBezTo>
                    <a:pt x="110" y="2"/>
                    <a:pt x="113" y="4"/>
                    <a:pt x="116" y="4"/>
                  </a:cubicBezTo>
                  <a:cubicBezTo>
                    <a:pt x="120" y="4"/>
                    <a:pt x="121" y="1"/>
                    <a:pt x="125" y="3"/>
                  </a:cubicBezTo>
                  <a:cubicBezTo>
                    <a:pt x="128" y="4"/>
                    <a:pt x="128" y="9"/>
                    <a:pt x="131" y="10"/>
                  </a:cubicBezTo>
                  <a:cubicBezTo>
                    <a:pt x="132" y="11"/>
                    <a:pt x="137" y="10"/>
                    <a:pt x="139" y="10"/>
                  </a:cubicBezTo>
                  <a:cubicBezTo>
                    <a:pt x="152" y="11"/>
                    <a:pt x="162" y="16"/>
                    <a:pt x="173" y="24"/>
                  </a:cubicBezTo>
                  <a:cubicBezTo>
                    <a:pt x="177" y="27"/>
                    <a:pt x="185" y="34"/>
                    <a:pt x="182" y="41"/>
                  </a:cubicBezTo>
                  <a:cubicBezTo>
                    <a:pt x="193" y="39"/>
                    <a:pt x="211" y="64"/>
                    <a:pt x="217" y="73"/>
                  </a:cubicBezTo>
                  <a:cubicBezTo>
                    <a:pt x="224" y="70"/>
                    <a:pt x="221" y="61"/>
                    <a:pt x="221" y="55"/>
                  </a:cubicBezTo>
                  <a:cubicBezTo>
                    <a:pt x="222" y="47"/>
                    <a:pt x="225" y="44"/>
                    <a:pt x="231" y="40"/>
                  </a:cubicBezTo>
                  <a:cubicBezTo>
                    <a:pt x="242" y="32"/>
                    <a:pt x="250" y="35"/>
                    <a:pt x="262" y="39"/>
                  </a:cubicBezTo>
                  <a:cubicBezTo>
                    <a:pt x="275" y="42"/>
                    <a:pt x="289" y="46"/>
                    <a:pt x="300" y="54"/>
                  </a:cubicBezTo>
                  <a:cubicBezTo>
                    <a:pt x="310" y="61"/>
                    <a:pt x="323" y="65"/>
                    <a:pt x="330" y="73"/>
                  </a:cubicBezTo>
                  <a:cubicBezTo>
                    <a:pt x="329" y="76"/>
                    <a:pt x="327" y="79"/>
                    <a:pt x="325" y="81"/>
                  </a:cubicBezTo>
                  <a:cubicBezTo>
                    <a:pt x="324" y="83"/>
                    <a:pt x="321" y="84"/>
                    <a:pt x="320" y="86"/>
                  </a:cubicBezTo>
                  <a:cubicBezTo>
                    <a:pt x="319" y="88"/>
                    <a:pt x="322" y="89"/>
                    <a:pt x="321" y="91"/>
                  </a:cubicBezTo>
                  <a:cubicBezTo>
                    <a:pt x="319" y="100"/>
                    <a:pt x="317" y="110"/>
                    <a:pt x="315" y="119"/>
                  </a:cubicBezTo>
                  <a:cubicBezTo>
                    <a:pt x="313" y="127"/>
                    <a:pt x="315" y="136"/>
                    <a:pt x="313" y="144"/>
                  </a:cubicBezTo>
                  <a:cubicBezTo>
                    <a:pt x="313" y="148"/>
                    <a:pt x="309" y="160"/>
                    <a:pt x="306" y="163"/>
                  </a:cubicBezTo>
                  <a:cubicBezTo>
                    <a:pt x="301" y="168"/>
                    <a:pt x="294" y="163"/>
                    <a:pt x="291" y="173"/>
                  </a:cubicBezTo>
                  <a:cubicBezTo>
                    <a:pt x="289" y="178"/>
                    <a:pt x="290" y="187"/>
                    <a:pt x="290" y="192"/>
                  </a:cubicBezTo>
                  <a:cubicBezTo>
                    <a:pt x="290" y="197"/>
                    <a:pt x="290" y="204"/>
                    <a:pt x="288" y="209"/>
                  </a:cubicBezTo>
                  <a:cubicBezTo>
                    <a:pt x="284" y="214"/>
                    <a:pt x="279" y="217"/>
                    <a:pt x="275" y="222"/>
                  </a:cubicBezTo>
                  <a:cubicBezTo>
                    <a:pt x="272" y="227"/>
                    <a:pt x="269" y="241"/>
                    <a:pt x="259" y="237"/>
                  </a:cubicBezTo>
                  <a:cubicBezTo>
                    <a:pt x="254" y="235"/>
                    <a:pt x="249" y="222"/>
                    <a:pt x="244" y="218"/>
                  </a:cubicBezTo>
                  <a:cubicBezTo>
                    <a:pt x="246" y="220"/>
                    <a:pt x="240" y="229"/>
                    <a:pt x="240" y="232"/>
                  </a:cubicBezTo>
                  <a:cubicBezTo>
                    <a:pt x="240" y="237"/>
                    <a:pt x="244" y="242"/>
                    <a:pt x="246" y="246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8" name="Freeform 6244"/>
            <p:cNvSpPr>
              <a:spLocks noChangeArrowheads="1"/>
            </p:cNvSpPr>
            <p:nvPr/>
          </p:nvSpPr>
          <p:spPr bwMode="auto">
            <a:xfrm>
              <a:off x="176213" y="455613"/>
              <a:ext cx="182563" cy="95250"/>
            </a:xfrm>
            <a:custGeom>
              <a:avLst/>
              <a:gdLst>
                <a:gd name="T0" fmla="*/ 2147483647 w 141"/>
                <a:gd name="T1" fmla="*/ 2147483647 h 74"/>
                <a:gd name="T2" fmla="*/ 2147483647 w 141"/>
                <a:gd name="T3" fmla="*/ 2147483647 h 74"/>
                <a:gd name="T4" fmla="*/ 2147483647 w 141"/>
                <a:gd name="T5" fmla="*/ 2147483647 h 74"/>
                <a:gd name="T6" fmla="*/ 2147483647 w 141"/>
                <a:gd name="T7" fmla="*/ 2147483647 h 74"/>
                <a:gd name="T8" fmla="*/ 2147483647 w 141"/>
                <a:gd name="T9" fmla="*/ 2147483647 h 74"/>
                <a:gd name="T10" fmla="*/ 2147483647 w 141"/>
                <a:gd name="T11" fmla="*/ 2147483647 h 74"/>
                <a:gd name="T12" fmla="*/ 2147483647 w 141"/>
                <a:gd name="T13" fmla="*/ 2147483647 h 74"/>
                <a:gd name="T14" fmla="*/ 2147483647 w 141"/>
                <a:gd name="T15" fmla="*/ 2147483647 h 74"/>
                <a:gd name="T16" fmla="*/ 2147483647 w 141"/>
                <a:gd name="T17" fmla="*/ 0 h 74"/>
                <a:gd name="T18" fmla="*/ 2147483647 w 141"/>
                <a:gd name="T19" fmla="*/ 2147483647 h 74"/>
                <a:gd name="T20" fmla="*/ 2147483647 w 141"/>
                <a:gd name="T21" fmla="*/ 2147483647 h 74"/>
                <a:gd name="T22" fmla="*/ 2147483647 w 141"/>
                <a:gd name="T23" fmla="*/ 2147483647 h 74"/>
                <a:gd name="T24" fmla="*/ 2147483647 w 141"/>
                <a:gd name="T25" fmla="*/ 2147483647 h 74"/>
                <a:gd name="T26" fmla="*/ 2147483647 w 141"/>
                <a:gd name="T27" fmla="*/ 2147483647 h 7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1"/>
                <a:gd name="T43" fmla="*/ 0 h 74"/>
                <a:gd name="T44" fmla="*/ 141 w 141"/>
                <a:gd name="T45" fmla="*/ 74 h 7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1" h="74">
                  <a:moveTo>
                    <a:pt x="86" y="69"/>
                  </a:moveTo>
                  <a:cubicBezTo>
                    <a:pt x="92" y="74"/>
                    <a:pt x="103" y="72"/>
                    <a:pt x="110" y="72"/>
                  </a:cubicBezTo>
                  <a:cubicBezTo>
                    <a:pt x="120" y="73"/>
                    <a:pt x="131" y="73"/>
                    <a:pt x="141" y="71"/>
                  </a:cubicBezTo>
                  <a:cubicBezTo>
                    <a:pt x="130" y="70"/>
                    <a:pt x="120" y="66"/>
                    <a:pt x="109" y="64"/>
                  </a:cubicBezTo>
                  <a:cubicBezTo>
                    <a:pt x="100" y="62"/>
                    <a:pt x="91" y="60"/>
                    <a:pt x="82" y="55"/>
                  </a:cubicBezTo>
                  <a:cubicBezTo>
                    <a:pt x="70" y="49"/>
                    <a:pt x="58" y="40"/>
                    <a:pt x="47" y="31"/>
                  </a:cubicBezTo>
                  <a:cubicBezTo>
                    <a:pt x="41" y="26"/>
                    <a:pt x="36" y="21"/>
                    <a:pt x="28" y="18"/>
                  </a:cubicBezTo>
                  <a:cubicBezTo>
                    <a:pt x="24" y="16"/>
                    <a:pt x="19" y="13"/>
                    <a:pt x="15" y="10"/>
                  </a:cubicBezTo>
                  <a:cubicBezTo>
                    <a:pt x="12" y="7"/>
                    <a:pt x="9" y="2"/>
                    <a:pt x="5" y="0"/>
                  </a:cubicBezTo>
                  <a:cubicBezTo>
                    <a:pt x="0" y="6"/>
                    <a:pt x="19" y="14"/>
                    <a:pt x="10" y="21"/>
                  </a:cubicBezTo>
                  <a:cubicBezTo>
                    <a:pt x="27" y="23"/>
                    <a:pt x="40" y="36"/>
                    <a:pt x="53" y="46"/>
                  </a:cubicBezTo>
                  <a:cubicBezTo>
                    <a:pt x="55" y="49"/>
                    <a:pt x="58" y="52"/>
                    <a:pt x="61" y="54"/>
                  </a:cubicBezTo>
                  <a:cubicBezTo>
                    <a:pt x="65" y="56"/>
                    <a:pt x="71" y="56"/>
                    <a:pt x="75" y="58"/>
                  </a:cubicBezTo>
                  <a:cubicBezTo>
                    <a:pt x="81" y="61"/>
                    <a:pt x="82" y="66"/>
                    <a:pt x="86" y="6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69" name="Freeform 6245"/>
            <p:cNvSpPr>
              <a:spLocks noChangeArrowheads="1"/>
            </p:cNvSpPr>
            <p:nvPr/>
          </p:nvSpPr>
          <p:spPr bwMode="auto">
            <a:xfrm>
              <a:off x="265113" y="598488"/>
              <a:ext cx="112713" cy="182563"/>
            </a:xfrm>
            <a:custGeom>
              <a:avLst/>
              <a:gdLst>
                <a:gd name="T0" fmla="*/ 2147483647 w 87"/>
                <a:gd name="T1" fmla="*/ 2147483647 h 141"/>
                <a:gd name="T2" fmla="*/ 2147483647 w 87"/>
                <a:gd name="T3" fmla="*/ 2147483647 h 141"/>
                <a:gd name="T4" fmla="*/ 2147483647 w 87"/>
                <a:gd name="T5" fmla="*/ 2147483647 h 141"/>
                <a:gd name="T6" fmla="*/ 2147483647 w 87"/>
                <a:gd name="T7" fmla="*/ 2147483647 h 141"/>
                <a:gd name="T8" fmla="*/ 2147483647 w 87"/>
                <a:gd name="T9" fmla="*/ 2147483647 h 141"/>
                <a:gd name="T10" fmla="*/ 2147483647 w 87"/>
                <a:gd name="T11" fmla="*/ 2147483647 h 141"/>
                <a:gd name="T12" fmla="*/ 2147483647 w 87"/>
                <a:gd name="T13" fmla="*/ 2147483647 h 141"/>
                <a:gd name="T14" fmla="*/ 2147483647 w 87"/>
                <a:gd name="T15" fmla="*/ 2147483647 h 141"/>
                <a:gd name="T16" fmla="*/ 2147483647 w 87"/>
                <a:gd name="T17" fmla="*/ 2147483647 h 141"/>
                <a:gd name="T18" fmla="*/ 2147483647 w 87"/>
                <a:gd name="T19" fmla="*/ 2147483647 h 141"/>
                <a:gd name="T20" fmla="*/ 2147483647 w 87"/>
                <a:gd name="T21" fmla="*/ 2147483647 h 141"/>
                <a:gd name="T22" fmla="*/ 2147483647 w 87"/>
                <a:gd name="T23" fmla="*/ 2147483647 h 141"/>
                <a:gd name="T24" fmla="*/ 2147483647 w 87"/>
                <a:gd name="T25" fmla="*/ 2147483647 h 141"/>
                <a:gd name="T26" fmla="*/ 2147483647 w 87"/>
                <a:gd name="T27" fmla="*/ 2147483647 h 141"/>
                <a:gd name="T28" fmla="*/ 2147483647 w 87"/>
                <a:gd name="T29" fmla="*/ 2147483647 h 141"/>
                <a:gd name="T30" fmla="*/ 2147483647 w 87"/>
                <a:gd name="T31" fmla="*/ 2147483647 h 141"/>
                <a:gd name="T32" fmla="*/ 2147483647 w 87"/>
                <a:gd name="T33" fmla="*/ 2147483647 h 141"/>
                <a:gd name="T34" fmla="*/ 2147483647 w 87"/>
                <a:gd name="T35" fmla="*/ 2147483647 h 141"/>
                <a:gd name="T36" fmla="*/ 2147483647 w 87"/>
                <a:gd name="T37" fmla="*/ 2147483647 h 141"/>
                <a:gd name="T38" fmla="*/ 2147483647 w 87"/>
                <a:gd name="T39" fmla="*/ 2147483647 h 141"/>
                <a:gd name="T40" fmla="*/ 2147483647 w 87"/>
                <a:gd name="T41" fmla="*/ 2147483647 h 141"/>
                <a:gd name="T42" fmla="*/ 0 w 87"/>
                <a:gd name="T43" fmla="*/ 2147483647 h 141"/>
                <a:gd name="T44" fmla="*/ 2147483647 w 87"/>
                <a:gd name="T45" fmla="*/ 2147483647 h 141"/>
                <a:gd name="T46" fmla="*/ 2147483647 w 87"/>
                <a:gd name="T47" fmla="*/ 2147483647 h 141"/>
                <a:gd name="T48" fmla="*/ 2147483647 w 87"/>
                <a:gd name="T49" fmla="*/ 2147483647 h 141"/>
                <a:gd name="T50" fmla="*/ 2147483647 w 87"/>
                <a:gd name="T51" fmla="*/ 2147483647 h 141"/>
                <a:gd name="T52" fmla="*/ 2147483647 w 87"/>
                <a:gd name="T53" fmla="*/ 2147483647 h 141"/>
                <a:gd name="T54" fmla="*/ 2147483647 w 87"/>
                <a:gd name="T55" fmla="*/ 2147483647 h 141"/>
                <a:gd name="T56" fmla="*/ 2147483647 w 87"/>
                <a:gd name="T57" fmla="*/ 2147483647 h 141"/>
                <a:gd name="T58" fmla="*/ 2147483647 w 87"/>
                <a:gd name="T59" fmla="*/ 2147483647 h 141"/>
                <a:gd name="T60" fmla="*/ 2147483647 w 87"/>
                <a:gd name="T61" fmla="*/ 2147483647 h 141"/>
                <a:gd name="T62" fmla="*/ 2147483647 w 87"/>
                <a:gd name="T63" fmla="*/ 2147483647 h 141"/>
                <a:gd name="T64" fmla="*/ 2147483647 w 87"/>
                <a:gd name="T65" fmla="*/ 2147483647 h 141"/>
                <a:gd name="T66" fmla="*/ 2147483647 w 87"/>
                <a:gd name="T67" fmla="*/ 2147483647 h 141"/>
                <a:gd name="T68" fmla="*/ 2147483647 w 87"/>
                <a:gd name="T69" fmla="*/ 2147483647 h 141"/>
                <a:gd name="T70" fmla="*/ 2147483647 w 87"/>
                <a:gd name="T71" fmla="*/ 2147483647 h 141"/>
                <a:gd name="T72" fmla="*/ 2147483647 w 87"/>
                <a:gd name="T73" fmla="*/ 2147483647 h 1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7"/>
                <a:gd name="T112" fmla="*/ 0 h 141"/>
                <a:gd name="T113" fmla="*/ 87 w 87"/>
                <a:gd name="T114" fmla="*/ 141 h 1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7" h="141">
                  <a:moveTo>
                    <a:pt x="61" y="67"/>
                  </a:moveTo>
                  <a:cubicBezTo>
                    <a:pt x="59" y="72"/>
                    <a:pt x="58" y="77"/>
                    <a:pt x="56" y="81"/>
                  </a:cubicBezTo>
                  <a:cubicBezTo>
                    <a:pt x="55" y="83"/>
                    <a:pt x="54" y="83"/>
                    <a:pt x="54" y="85"/>
                  </a:cubicBezTo>
                  <a:cubicBezTo>
                    <a:pt x="54" y="87"/>
                    <a:pt x="56" y="88"/>
                    <a:pt x="56" y="90"/>
                  </a:cubicBezTo>
                  <a:cubicBezTo>
                    <a:pt x="57" y="94"/>
                    <a:pt x="54" y="99"/>
                    <a:pt x="51" y="102"/>
                  </a:cubicBezTo>
                  <a:cubicBezTo>
                    <a:pt x="47" y="107"/>
                    <a:pt x="41" y="111"/>
                    <a:pt x="37" y="116"/>
                  </a:cubicBezTo>
                  <a:cubicBezTo>
                    <a:pt x="31" y="123"/>
                    <a:pt x="31" y="132"/>
                    <a:pt x="25" y="138"/>
                  </a:cubicBezTo>
                  <a:cubicBezTo>
                    <a:pt x="22" y="141"/>
                    <a:pt x="20" y="141"/>
                    <a:pt x="20" y="137"/>
                  </a:cubicBezTo>
                  <a:cubicBezTo>
                    <a:pt x="20" y="131"/>
                    <a:pt x="24" y="126"/>
                    <a:pt x="26" y="122"/>
                  </a:cubicBezTo>
                  <a:cubicBezTo>
                    <a:pt x="27" y="119"/>
                    <a:pt x="28" y="116"/>
                    <a:pt x="29" y="112"/>
                  </a:cubicBezTo>
                  <a:cubicBezTo>
                    <a:pt x="30" y="109"/>
                    <a:pt x="33" y="105"/>
                    <a:pt x="33" y="102"/>
                  </a:cubicBezTo>
                  <a:cubicBezTo>
                    <a:pt x="31" y="103"/>
                    <a:pt x="30" y="105"/>
                    <a:pt x="29" y="106"/>
                  </a:cubicBezTo>
                  <a:cubicBezTo>
                    <a:pt x="27" y="102"/>
                    <a:pt x="36" y="94"/>
                    <a:pt x="38" y="89"/>
                  </a:cubicBezTo>
                  <a:cubicBezTo>
                    <a:pt x="38" y="90"/>
                    <a:pt x="37" y="91"/>
                    <a:pt x="37" y="91"/>
                  </a:cubicBezTo>
                  <a:cubicBezTo>
                    <a:pt x="36" y="89"/>
                    <a:pt x="37" y="87"/>
                    <a:pt x="39" y="85"/>
                  </a:cubicBezTo>
                  <a:cubicBezTo>
                    <a:pt x="40" y="82"/>
                    <a:pt x="41" y="82"/>
                    <a:pt x="42" y="79"/>
                  </a:cubicBezTo>
                  <a:cubicBezTo>
                    <a:pt x="42" y="78"/>
                    <a:pt x="41" y="76"/>
                    <a:pt x="42" y="75"/>
                  </a:cubicBezTo>
                  <a:cubicBezTo>
                    <a:pt x="43" y="74"/>
                    <a:pt x="44" y="74"/>
                    <a:pt x="44" y="73"/>
                  </a:cubicBezTo>
                  <a:cubicBezTo>
                    <a:pt x="46" y="71"/>
                    <a:pt x="46" y="67"/>
                    <a:pt x="47" y="65"/>
                  </a:cubicBezTo>
                  <a:cubicBezTo>
                    <a:pt x="45" y="64"/>
                    <a:pt x="42" y="66"/>
                    <a:pt x="41" y="67"/>
                  </a:cubicBezTo>
                  <a:cubicBezTo>
                    <a:pt x="36" y="69"/>
                    <a:pt x="32" y="70"/>
                    <a:pt x="28" y="73"/>
                  </a:cubicBezTo>
                  <a:cubicBezTo>
                    <a:pt x="19" y="77"/>
                    <a:pt x="11" y="84"/>
                    <a:pt x="0" y="83"/>
                  </a:cubicBezTo>
                  <a:cubicBezTo>
                    <a:pt x="1" y="81"/>
                    <a:pt x="7" y="78"/>
                    <a:pt x="9" y="77"/>
                  </a:cubicBezTo>
                  <a:cubicBezTo>
                    <a:pt x="12" y="74"/>
                    <a:pt x="16" y="73"/>
                    <a:pt x="19" y="70"/>
                  </a:cubicBezTo>
                  <a:cubicBezTo>
                    <a:pt x="19" y="70"/>
                    <a:pt x="18" y="70"/>
                    <a:pt x="18" y="70"/>
                  </a:cubicBezTo>
                  <a:cubicBezTo>
                    <a:pt x="17" y="66"/>
                    <a:pt x="28" y="63"/>
                    <a:pt x="30" y="62"/>
                  </a:cubicBezTo>
                  <a:cubicBezTo>
                    <a:pt x="32" y="61"/>
                    <a:pt x="42" y="58"/>
                    <a:pt x="39" y="56"/>
                  </a:cubicBezTo>
                  <a:cubicBezTo>
                    <a:pt x="40" y="53"/>
                    <a:pt x="46" y="49"/>
                    <a:pt x="49" y="50"/>
                  </a:cubicBezTo>
                  <a:cubicBezTo>
                    <a:pt x="49" y="43"/>
                    <a:pt x="57" y="43"/>
                    <a:pt x="61" y="39"/>
                  </a:cubicBezTo>
                  <a:cubicBezTo>
                    <a:pt x="63" y="37"/>
                    <a:pt x="63" y="33"/>
                    <a:pt x="65" y="31"/>
                  </a:cubicBezTo>
                  <a:cubicBezTo>
                    <a:pt x="67" y="29"/>
                    <a:pt x="69" y="29"/>
                    <a:pt x="71" y="27"/>
                  </a:cubicBezTo>
                  <a:cubicBezTo>
                    <a:pt x="74" y="25"/>
                    <a:pt x="76" y="19"/>
                    <a:pt x="77" y="15"/>
                  </a:cubicBezTo>
                  <a:cubicBezTo>
                    <a:pt x="78" y="9"/>
                    <a:pt x="74" y="8"/>
                    <a:pt x="72" y="4"/>
                  </a:cubicBezTo>
                  <a:cubicBezTo>
                    <a:pt x="77" y="0"/>
                    <a:pt x="83" y="11"/>
                    <a:pt x="84" y="15"/>
                  </a:cubicBezTo>
                  <a:cubicBezTo>
                    <a:pt x="86" y="18"/>
                    <a:pt x="87" y="21"/>
                    <a:pt x="85" y="24"/>
                  </a:cubicBezTo>
                  <a:cubicBezTo>
                    <a:pt x="85" y="26"/>
                    <a:pt x="84" y="28"/>
                    <a:pt x="83" y="29"/>
                  </a:cubicBezTo>
                  <a:cubicBezTo>
                    <a:pt x="75" y="41"/>
                    <a:pt x="65" y="53"/>
                    <a:pt x="61" y="6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0" name="Freeform 6246"/>
            <p:cNvSpPr>
              <a:spLocks noChangeArrowheads="1"/>
            </p:cNvSpPr>
            <p:nvPr/>
          </p:nvSpPr>
          <p:spPr bwMode="auto">
            <a:xfrm>
              <a:off x="98425" y="474663"/>
              <a:ext cx="114300" cy="68263"/>
            </a:xfrm>
            <a:custGeom>
              <a:avLst/>
              <a:gdLst>
                <a:gd name="T0" fmla="*/ 2147483647 w 88"/>
                <a:gd name="T1" fmla="*/ 2147483647 h 53"/>
                <a:gd name="T2" fmla="*/ 2147483647 w 88"/>
                <a:gd name="T3" fmla="*/ 2147483647 h 53"/>
                <a:gd name="T4" fmla="*/ 2147483647 w 88"/>
                <a:gd name="T5" fmla="*/ 2147483647 h 53"/>
                <a:gd name="T6" fmla="*/ 2147483647 w 88"/>
                <a:gd name="T7" fmla="*/ 2147483647 h 53"/>
                <a:gd name="T8" fmla="*/ 2147483647 w 88"/>
                <a:gd name="T9" fmla="*/ 2147483647 h 53"/>
                <a:gd name="T10" fmla="*/ 2147483647 w 88"/>
                <a:gd name="T11" fmla="*/ 2147483647 h 53"/>
                <a:gd name="T12" fmla="*/ 2147483647 w 88"/>
                <a:gd name="T13" fmla="*/ 2147483647 h 53"/>
                <a:gd name="T14" fmla="*/ 2147483647 w 88"/>
                <a:gd name="T15" fmla="*/ 2147483647 h 53"/>
                <a:gd name="T16" fmla="*/ 2147483647 w 88"/>
                <a:gd name="T17" fmla="*/ 0 h 53"/>
                <a:gd name="T18" fmla="*/ 2147483647 w 88"/>
                <a:gd name="T19" fmla="*/ 2147483647 h 53"/>
                <a:gd name="T20" fmla="*/ 2147483647 w 88"/>
                <a:gd name="T21" fmla="*/ 2147483647 h 53"/>
                <a:gd name="T22" fmla="*/ 2147483647 w 88"/>
                <a:gd name="T23" fmla="*/ 2147483647 h 53"/>
                <a:gd name="T24" fmla="*/ 2147483647 w 88"/>
                <a:gd name="T25" fmla="*/ 2147483647 h 53"/>
                <a:gd name="T26" fmla="*/ 2147483647 w 88"/>
                <a:gd name="T27" fmla="*/ 2147483647 h 53"/>
                <a:gd name="T28" fmla="*/ 2147483647 w 88"/>
                <a:gd name="T29" fmla="*/ 2147483647 h 53"/>
                <a:gd name="T30" fmla="*/ 2147483647 w 88"/>
                <a:gd name="T31" fmla="*/ 2147483647 h 53"/>
                <a:gd name="T32" fmla="*/ 2147483647 w 88"/>
                <a:gd name="T33" fmla="*/ 2147483647 h 53"/>
                <a:gd name="T34" fmla="*/ 2147483647 w 88"/>
                <a:gd name="T35" fmla="*/ 2147483647 h 53"/>
                <a:gd name="T36" fmla="*/ 2147483647 w 88"/>
                <a:gd name="T37" fmla="*/ 2147483647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8"/>
                <a:gd name="T58" fmla="*/ 0 h 53"/>
                <a:gd name="T59" fmla="*/ 88 w 88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8" h="53">
                  <a:moveTo>
                    <a:pt x="33" y="33"/>
                  </a:moveTo>
                  <a:cubicBezTo>
                    <a:pt x="25" y="33"/>
                    <a:pt x="16" y="33"/>
                    <a:pt x="9" y="36"/>
                  </a:cubicBezTo>
                  <a:cubicBezTo>
                    <a:pt x="7" y="37"/>
                    <a:pt x="4" y="40"/>
                    <a:pt x="2" y="40"/>
                  </a:cubicBezTo>
                  <a:cubicBezTo>
                    <a:pt x="0" y="40"/>
                    <a:pt x="1" y="38"/>
                    <a:pt x="2" y="37"/>
                  </a:cubicBezTo>
                  <a:cubicBezTo>
                    <a:pt x="6" y="33"/>
                    <a:pt x="13" y="32"/>
                    <a:pt x="18" y="32"/>
                  </a:cubicBezTo>
                  <a:cubicBezTo>
                    <a:pt x="19" y="26"/>
                    <a:pt x="33" y="31"/>
                    <a:pt x="37" y="30"/>
                  </a:cubicBezTo>
                  <a:cubicBezTo>
                    <a:pt x="35" y="26"/>
                    <a:pt x="41" y="26"/>
                    <a:pt x="43" y="25"/>
                  </a:cubicBezTo>
                  <a:cubicBezTo>
                    <a:pt x="45" y="24"/>
                    <a:pt x="46" y="23"/>
                    <a:pt x="44" y="19"/>
                  </a:cubicBezTo>
                  <a:cubicBezTo>
                    <a:pt x="42" y="14"/>
                    <a:pt x="33" y="6"/>
                    <a:pt x="36" y="0"/>
                  </a:cubicBezTo>
                  <a:cubicBezTo>
                    <a:pt x="39" y="1"/>
                    <a:pt x="39" y="4"/>
                    <a:pt x="40" y="6"/>
                  </a:cubicBezTo>
                  <a:cubicBezTo>
                    <a:pt x="41" y="9"/>
                    <a:pt x="44" y="11"/>
                    <a:pt x="45" y="13"/>
                  </a:cubicBezTo>
                  <a:cubicBezTo>
                    <a:pt x="49" y="18"/>
                    <a:pt x="52" y="21"/>
                    <a:pt x="56" y="24"/>
                  </a:cubicBezTo>
                  <a:cubicBezTo>
                    <a:pt x="60" y="26"/>
                    <a:pt x="63" y="30"/>
                    <a:pt x="67" y="33"/>
                  </a:cubicBezTo>
                  <a:cubicBezTo>
                    <a:pt x="70" y="34"/>
                    <a:pt x="73" y="36"/>
                    <a:pt x="75" y="38"/>
                  </a:cubicBezTo>
                  <a:cubicBezTo>
                    <a:pt x="77" y="40"/>
                    <a:pt x="79" y="42"/>
                    <a:pt x="81" y="44"/>
                  </a:cubicBezTo>
                  <a:cubicBezTo>
                    <a:pt x="83" y="47"/>
                    <a:pt x="85" y="50"/>
                    <a:pt x="88" y="53"/>
                  </a:cubicBezTo>
                  <a:cubicBezTo>
                    <a:pt x="78" y="50"/>
                    <a:pt x="70" y="43"/>
                    <a:pt x="61" y="38"/>
                  </a:cubicBezTo>
                  <a:cubicBezTo>
                    <a:pt x="54" y="34"/>
                    <a:pt x="45" y="33"/>
                    <a:pt x="38" y="33"/>
                  </a:cubicBezTo>
                  <a:cubicBezTo>
                    <a:pt x="36" y="33"/>
                    <a:pt x="35" y="33"/>
                    <a:pt x="33" y="3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1" name="Freeform 6247"/>
            <p:cNvSpPr>
              <a:spLocks noChangeArrowheads="1"/>
            </p:cNvSpPr>
            <p:nvPr/>
          </p:nvSpPr>
          <p:spPr bwMode="auto">
            <a:xfrm>
              <a:off x="177800" y="550863"/>
              <a:ext cx="144463" cy="95250"/>
            </a:xfrm>
            <a:custGeom>
              <a:avLst/>
              <a:gdLst>
                <a:gd name="T0" fmla="*/ 2147483647 w 111"/>
                <a:gd name="T1" fmla="*/ 2147483647 h 73"/>
                <a:gd name="T2" fmla="*/ 2147483647 w 111"/>
                <a:gd name="T3" fmla="*/ 2147483647 h 73"/>
                <a:gd name="T4" fmla="*/ 2147483647 w 111"/>
                <a:gd name="T5" fmla="*/ 2147483647 h 73"/>
                <a:gd name="T6" fmla="*/ 2147483647 w 111"/>
                <a:gd name="T7" fmla="*/ 2147483647 h 73"/>
                <a:gd name="T8" fmla="*/ 2147483647 w 111"/>
                <a:gd name="T9" fmla="*/ 2147483647 h 73"/>
                <a:gd name="T10" fmla="*/ 2147483647 w 111"/>
                <a:gd name="T11" fmla="*/ 2147483647 h 73"/>
                <a:gd name="T12" fmla="*/ 2147483647 w 111"/>
                <a:gd name="T13" fmla="*/ 2147483647 h 73"/>
                <a:gd name="T14" fmla="*/ 2147483647 w 111"/>
                <a:gd name="T15" fmla="*/ 2147483647 h 73"/>
                <a:gd name="T16" fmla="*/ 2147483647 w 111"/>
                <a:gd name="T17" fmla="*/ 2147483647 h 73"/>
                <a:gd name="T18" fmla="*/ 2147483647 w 111"/>
                <a:gd name="T19" fmla="*/ 2147483647 h 73"/>
                <a:gd name="T20" fmla="*/ 2147483647 w 111"/>
                <a:gd name="T21" fmla="*/ 2147483647 h 73"/>
                <a:gd name="T22" fmla="*/ 2147483647 w 111"/>
                <a:gd name="T23" fmla="*/ 2147483647 h 73"/>
                <a:gd name="T24" fmla="*/ 2147483647 w 111"/>
                <a:gd name="T25" fmla="*/ 2147483647 h 73"/>
                <a:gd name="T26" fmla="*/ 2147483647 w 111"/>
                <a:gd name="T27" fmla="*/ 2147483647 h 73"/>
                <a:gd name="T28" fmla="*/ 2147483647 w 111"/>
                <a:gd name="T29" fmla="*/ 2147483647 h 73"/>
                <a:gd name="T30" fmla="*/ 2147483647 w 111"/>
                <a:gd name="T31" fmla="*/ 2147483647 h 73"/>
                <a:gd name="T32" fmla="*/ 2147483647 w 111"/>
                <a:gd name="T33" fmla="*/ 2147483647 h 73"/>
                <a:gd name="T34" fmla="*/ 2147483647 w 111"/>
                <a:gd name="T35" fmla="*/ 2147483647 h 73"/>
                <a:gd name="T36" fmla="*/ 2147483647 w 111"/>
                <a:gd name="T37" fmla="*/ 2147483647 h 73"/>
                <a:gd name="T38" fmla="*/ 2147483647 w 111"/>
                <a:gd name="T39" fmla="*/ 2147483647 h 73"/>
                <a:gd name="T40" fmla="*/ 2147483647 w 111"/>
                <a:gd name="T41" fmla="*/ 2147483647 h 73"/>
                <a:gd name="T42" fmla="*/ 2147483647 w 111"/>
                <a:gd name="T43" fmla="*/ 2147483647 h 73"/>
                <a:gd name="T44" fmla="*/ 2147483647 w 111"/>
                <a:gd name="T45" fmla="*/ 2147483647 h 73"/>
                <a:gd name="T46" fmla="*/ 2147483647 w 111"/>
                <a:gd name="T47" fmla="*/ 2147483647 h 73"/>
                <a:gd name="T48" fmla="*/ 2147483647 w 111"/>
                <a:gd name="T49" fmla="*/ 2147483647 h 73"/>
                <a:gd name="T50" fmla="*/ 2147483647 w 111"/>
                <a:gd name="T51" fmla="*/ 2147483647 h 73"/>
                <a:gd name="T52" fmla="*/ 2147483647 w 111"/>
                <a:gd name="T53" fmla="*/ 2147483647 h 73"/>
                <a:gd name="T54" fmla="*/ 2147483647 w 111"/>
                <a:gd name="T55" fmla="*/ 2147483647 h 73"/>
                <a:gd name="T56" fmla="*/ 2147483647 w 111"/>
                <a:gd name="T57" fmla="*/ 2147483647 h 73"/>
                <a:gd name="T58" fmla="*/ 0 w 111"/>
                <a:gd name="T59" fmla="*/ 0 h 73"/>
                <a:gd name="T60" fmla="*/ 2147483647 w 111"/>
                <a:gd name="T61" fmla="*/ 2147483647 h 73"/>
                <a:gd name="T62" fmla="*/ 2147483647 w 111"/>
                <a:gd name="T63" fmla="*/ 2147483647 h 73"/>
                <a:gd name="T64" fmla="*/ 2147483647 w 111"/>
                <a:gd name="T65" fmla="*/ 2147483647 h 73"/>
                <a:gd name="T66" fmla="*/ 2147483647 w 111"/>
                <a:gd name="T67" fmla="*/ 2147483647 h 7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73"/>
                <a:gd name="T104" fmla="*/ 111 w 111"/>
                <a:gd name="T105" fmla="*/ 73 h 7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73">
                  <a:moveTo>
                    <a:pt x="47" y="19"/>
                  </a:moveTo>
                  <a:cubicBezTo>
                    <a:pt x="49" y="20"/>
                    <a:pt x="50" y="22"/>
                    <a:pt x="52" y="24"/>
                  </a:cubicBezTo>
                  <a:cubicBezTo>
                    <a:pt x="58" y="30"/>
                    <a:pt x="65" y="36"/>
                    <a:pt x="70" y="43"/>
                  </a:cubicBezTo>
                  <a:cubicBezTo>
                    <a:pt x="72" y="45"/>
                    <a:pt x="74" y="48"/>
                    <a:pt x="77" y="50"/>
                  </a:cubicBezTo>
                  <a:cubicBezTo>
                    <a:pt x="81" y="53"/>
                    <a:pt x="84" y="57"/>
                    <a:pt x="88" y="59"/>
                  </a:cubicBezTo>
                  <a:cubicBezTo>
                    <a:pt x="96" y="63"/>
                    <a:pt x="105" y="66"/>
                    <a:pt x="111" y="72"/>
                  </a:cubicBezTo>
                  <a:cubicBezTo>
                    <a:pt x="109" y="70"/>
                    <a:pt x="101" y="73"/>
                    <a:pt x="99" y="72"/>
                  </a:cubicBezTo>
                  <a:cubicBezTo>
                    <a:pt x="94" y="72"/>
                    <a:pt x="90" y="69"/>
                    <a:pt x="86" y="67"/>
                  </a:cubicBezTo>
                  <a:cubicBezTo>
                    <a:pt x="83" y="66"/>
                    <a:pt x="78" y="67"/>
                    <a:pt x="75" y="66"/>
                  </a:cubicBezTo>
                  <a:cubicBezTo>
                    <a:pt x="72" y="64"/>
                    <a:pt x="75" y="62"/>
                    <a:pt x="76" y="61"/>
                  </a:cubicBezTo>
                  <a:cubicBezTo>
                    <a:pt x="74" y="57"/>
                    <a:pt x="63" y="63"/>
                    <a:pt x="58" y="60"/>
                  </a:cubicBezTo>
                  <a:cubicBezTo>
                    <a:pt x="59" y="60"/>
                    <a:pt x="60" y="59"/>
                    <a:pt x="60" y="58"/>
                  </a:cubicBezTo>
                  <a:cubicBezTo>
                    <a:pt x="55" y="56"/>
                    <a:pt x="47" y="60"/>
                    <a:pt x="41" y="58"/>
                  </a:cubicBezTo>
                  <a:cubicBezTo>
                    <a:pt x="44" y="53"/>
                    <a:pt x="59" y="56"/>
                    <a:pt x="59" y="51"/>
                  </a:cubicBezTo>
                  <a:cubicBezTo>
                    <a:pt x="59" y="45"/>
                    <a:pt x="50" y="49"/>
                    <a:pt x="47" y="48"/>
                  </a:cubicBezTo>
                  <a:cubicBezTo>
                    <a:pt x="46" y="47"/>
                    <a:pt x="45" y="45"/>
                    <a:pt x="44" y="45"/>
                  </a:cubicBezTo>
                  <a:cubicBezTo>
                    <a:pt x="42" y="44"/>
                    <a:pt x="40" y="44"/>
                    <a:pt x="39" y="45"/>
                  </a:cubicBezTo>
                  <a:cubicBezTo>
                    <a:pt x="37" y="45"/>
                    <a:pt x="34" y="46"/>
                    <a:pt x="32" y="45"/>
                  </a:cubicBezTo>
                  <a:cubicBezTo>
                    <a:pt x="30" y="43"/>
                    <a:pt x="31" y="42"/>
                    <a:pt x="33" y="42"/>
                  </a:cubicBezTo>
                  <a:cubicBezTo>
                    <a:pt x="28" y="39"/>
                    <a:pt x="20" y="39"/>
                    <a:pt x="14" y="38"/>
                  </a:cubicBezTo>
                  <a:cubicBezTo>
                    <a:pt x="11" y="38"/>
                    <a:pt x="6" y="38"/>
                    <a:pt x="4" y="35"/>
                  </a:cubicBezTo>
                  <a:cubicBezTo>
                    <a:pt x="11" y="31"/>
                    <a:pt x="19" y="33"/>
                    <a:pt x="26" y="33"/>
                  </a:cubicBezTo>
                  <a:cubicBezTo>
                    <a:pt x="29" y="34"/>
                    <a:pt x="35" y="34"/>
                    <a:pt x="37" y="31"/>
                  </a:cubicBezTo>
                  <a:cubicBezTo>
                    <a:pt x="38" y="28"/>
                    <a:pt x="34" y="25"/>
                    <a:pt x="32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1" y="24"/>
                    <a:pt x="28" y="23"/>
                    <a:pt x="26" y="22"/>
                  </a:cubicBezTo>
                  <a:cubicBezTo>
                    <a:pt x="26" y="22"/>
                    <a:pt x="21" y="17"/>
                    <a:pt x="22" y="17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0" y="14"/>
                    <a:pt x="14" y="13"/>
                    <a:pt x="10" y="10"/>
                  </a:cubicBezTo>
                  <a:cubicBezTo>
                    <a:pt x="6" y="8"/>
                    <a:pt x="0" y="5"/>
                    <a:pt x="0" y="0"/>
                  </a:cubicBezTo>
                  <a:cubicBezTo>
                    <a:pt x="2" y="2"/>
                    <a:pt x="8" y="5"/>
                    <a:pt x="11" y="7"/>
                  </a:cubicBezTo>
                  <a:cubicBezTo>
                    <a:pt x="14" y="9"/>
                    <a:pt x="18" y="9"/>
                    <a:pt x="22" y="10"/>
                  </a:cubicBezTo>
                  <a:cubicBezTo>
                    <a:pt x="27" y="10"/>
                    <a:pt x="31" y="12"/>
                    <a:pt x="35" y="13"/>
                  </a:cubicBezTo>
                  <a:cubicBezTo>
                    <a:pt x="40" y="15"/>
                    <a:pt x="43" y="17"/>
                    <a:pt x="47" y="1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2" name="Freeform 6248"/>
            <p:cNvSpPr>
              <a:spLocks noChangeArrowheads="1"/>
            </p:cNvSpPr>
            <p:nvPr/>
          </p:nvSpPr>
          <p:spPr bwMode="auto">
            <a:xfrm>
              <a:off x="185738" y="407988"/>
              <a:ext cx="134938" cy="58738"/>
            </a:xfrm>
            <a:custGeom>
              <a:avLst/>
              <a:gdLst>
                <a:gd name="T0" fmla="*/ 2147483647 w 104"/>
                <a:gd name="T1" fmla="*/ 2147483647 h 45"/>
                <a:gd name="T2" fmla="*/ 2147483647 w 104"/>
                <a:gd name="T3" fmla="*/ 2147483647 h 45"/>
                <a:gd name="T4" fmla="*/ 2147483647 w 104"/>
                <a:gd name="T5" fmla="*/ 2147483647 h 45"/>
                <a:gd name="T6" fmla="*/ 2147483647 w 104"/>
                <a:gd name="T7" fmla="*/ 2147483647 h 45"/>
                <a:gd name="T8" fmla="*/ 2147483647 w 104"/>
                <a:gd name="T9" fmla="*/ 2147483647 h 45"/>
                <a:gd name="T10" fmla="*/ 2147483647 w 104"/>
                <a:gd name="T11" fmla="*/ 2147483647 h 45"/>
                <a:gd name="T12" fmla="*/ 2147483647 w 104"/>
                <a:gd name="T13" fmla="*/ 2147483647 h 45"/>
                <a:gd name="T14" fmla="*/ 2147483647 w 104"/>
                <a:gd name="T15" fmla="*/ 2147483647 h 45"/>
                <a:gd name="T16" fmla="*/ 2147483647 w 104"/>
                <a:gd name="T17" fmla="*/ 2147483647 h 45"/>
                <a:gd name="T18" fmla="*/ 2147483647 w 104"/>
                <a:gd name="T19" fmla="*/ 2147483647 h 45"/>
                <a:gd name="T20" fmla="*/ 2147483647 w 104"/>
                <a:gd name="T21" fmla="*/ 2147483647 h 45"/>
                <a:gd name="T22" fmla="*/ 2147483647 w 104"/>
                <a:gd name="T23" fmla="*/ 2147483647 h 45"/>
                <a:gd name="T24" fmla="*/ 2147483647 w 104"/>
                <a:gd name="T25" fmla="*/ 2147483647 h 45"/>
                <a:gd name="T26" fmla="*/ 2147483647 w 104"/>
                <a:gd name="T27" fmla="*/ 2147483647 h 45"/>
                <a:gd name="T28" fmla="*/ 2147483647 w 104"/>
                <a:gd name="T29" fmla="*/ 2147483647 h 45"/>
                <a:gd name="T30" fmla="*/ 2147483647 w 104"/>
                <a:gd name="T31" fmla="*/ 2147483647 h 45"/>
                <a:gd name="T32" fmla="*/ 2147483647 w 104"/>
                <a:gd name="T33" fmla="*/ 2147483647 h 45"/>
                <a:gd name="T34" fmla="*/ 2147483647 w 104"/>
                <a:gd name="T35" fmla="*/ 2147483647 h 45"/>
                <a:gd name="T36" fmla="*/ 2147483647 w 104"/>
                <a:gd name="T37" fmla="*/ 2147483647 h 45"/>
                <a:gd name="T38" fmla="*/ 0 w 104"/>
                <a:gd name="T39" fmla="*/ 2147483647 h 45"/>
                <a:gd name="T40" fmla="*/ 2147483647 w 104"/>
                <a:gd name="T41" fmla="*/ 2147483647 h 45"/>
                <a:gd name="T42" fmla="*/ 2147483647 w 104"/>
                <a:gd name="T43" fmla="*/ 2147483647 h 45"/>
                <a:gd name="T44" fmla="*/ 2147483647 w 104"/>
                <a:gd name="T45" fmla="*/ 2147483647 h 4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4"/>
                <a:gd name="T70" fmla="*/ 0 h 45"/>
                <a:gd name="T71" fmla="*/ 104 w 104"/>
                <a:gd name="T72" fmla="*/ 45 h 4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4" h="45">
                  <a:moveTo>
                    <a:pt x="40" y="23"/>
                  </a:moveTo>
                  <a:cubicBezTo>
                    <a:pt x="46" y="25"/>
                    <a:pt x="54" y="24"/>
                    <a:pt x="59" y="27"/>
                  </a:cubicBezTo>
                  <a:cubicBezTo>
                    <a:pt x="61" y="29"/>
                    <a:pt x="63" y="30"/>
                    <a:pt x="65" y="31"/>
                  </a:cubicBezTo>
                  <a:cubicBezTo>
                    <a:pt x="68" y="32"/>
                    <a:pt x="70" y="31"/>
                    <a:pt x="73" y="32"/>
                  </a:cubicBezTo>
                  <a:cubicBezTo>
                    <a:pt x="78" y="33"/>
                    <a:pt x="81" y="37"/>
                    <a:pt x="85" y="39"/>
                  </a:cubicBezTo>
                  <a:cubicBezTo>
                    <a:pt x="90" y="42"/>
                    <a:pt x="99" y="45"/>
                    <a:pt x="104" y="43"/>
                  </a:cubicBezTo>
                  <a:cubicBezTo>
                    <a:pt x="98" y="39"/>
                    <a:pt x="93" y="33"/>
                    <a:pt x="85" y="32"/>
                  </a:cubicBezTo>
                  <a:cubicBezTo>
                    <a:pt x="84" y="31"/>
                    <a:pt x="77" y="33"/>
                    <a:pt x="76" y="31"/>
                  </a:cubicBezTo>
                  <a:cubicBezTo>
                    <a:pt x="74" y="29"/>
                    <a:pt x="79" y="28"/>
                    <a:pt x="80" y="27"/>
                  </a:cubicBezTo>
                  <a:cubicBezTo>
                    <a:pt x="79" y="27"/>
                    <a:pt x="79" y="27"/>
                    <a:pt x="78" y="27"/>
                  </a:cubicBezTo>
                  <a:cubicBezTo>
                    <a:pt x="77" y="25"/>
                    <a:pt x="76" y="22"/>
                    <a:pt x="75" y="20"/>
                  </a:cubicBezTo>
                  <a:cubicBezTo>
                    <a:pt x="73" y="19"/>
                    <a:pt x="69" y="15"/>
                    <a:pt x="68" y="19"/>
                  </a:cubicBezTo>
                  <a:cubicBezTo>
                    <a:pt x="67" y="17"/>
                    <a:pt x="65" y="13"/>
                    <a:pt x="63" y="12"/>
                  </a:cubicBezTo>
                  <a:cubicBezTo>
                    <a:pt x="61" y="11"/>
                    <a:pt x="59" y="12"/>
                    <a:pt x="59" y="15"/>
                  </a:cubicBezTo>
                  <a:cubicBezTo>
                    <a:pt x="54" y="11"/>
                    <a:pt x="49" y="0"/>
                    <a:pt x="41" y="2"/>
                  </a:cubicBezTo>
                  <a:cubicBezTo>
                    <a:pt x="44" y="4"/>
                    <a:pt x="48" y="7"/>
                    <a:pt x="47" y="12"/>
                  </a:cubicBezTo>
                  <a:cubicBezTo>
                    <a:pt x="45" y="11"/>
                    <a:pt x="33" y="5"/>
                    <a:pt x="35" y="9"/>
                  </a:cubicBezTo>
                  <a:cubicBezTo>
                    <a:pt x="29" y="9"/>
                    <a:pt x="23" y="1"/>
                    <a:pt x="18" y="6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13" y="8"/>
                    <a:pt x="6" y="7"/>
                    <a:pt x="0" y="12"/>
                  </a:cubicBezTo>
                  <a:cubicBezTo>
                    <a:pt x="1" y="13"/>
                    <a:pt x="6" y="10"/>
                    <a:pt x="8" y="10"/>
                  </a:cubicBezTo>
                  <a:cubicBezTo>
                    <a:pt x="11" y="9"/>
                    <a:pt x="15" y="10"/>
                    <a:pt x="18" y="10"/>
                  </a:cubicBezTo>
                  <a:cubicBezTo>
                    <a:pt x="26" y="13"/>
                    <a:pt x="33" y="19"/>
                    <a:pt x="40" y="2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3" name="Freeform 6249"/>
            <p:cNvSpPr>
              <a:spLocks noChangeArrowheads="1"/>
            </p:cNvSpPr>
            <p:nvPr/>
          </p:nvSpPr>
          <p:spPr bwMode="auto">
            <a:xfrm>
              <a:off x="365125" y="442913"/>
              <a:ext cx="77788" cy="241300"/>
            </a:xfrm>
            <a:custGeom>
              <a:avLst/>
              <a:gdLst>
                <a:gd name="T0" fmla="*/ 2147483647 w 61"/>
                <a:gd name="T1" fmla="*/ 2147483647 h 186"/>
                <a:gd name="T2" fmla="*/ 2147483647 w 61"/>
                <a:gd name="T3" fmla="*/ 2147483647 h 186"/>
                <a:gd name="T4" fmla="*/ 2147483647 w 61"/>
                <a:gd name="T5" fmla="*/ 2147483647 h 186"/>
                <a:gd name="T6" fmla="*/ 2147483647 w 61"/>
                <a:gd name="T7" fmla="*/ 2147483647 h 186"/>
                <a:gd name="T8" fmla="*/ 2147483647 w 61"/>
                <a:gd name="T9" fmla="*/ 2147483647 h 186"/>
                <a:gd name="T10" fmla="*/ 2147483647 w 61"/>
                <a:gd name="T11" fmla="*/ 2147483647 h 186"/>
                <a:gd name="T12" fmla="*/ 2147483647 w 61"/>
                <a:gd name="T13" fmla="*/ 2147483647 h 186"/>
                <a:gd name="T14" fmla="*/ 2147483647 w 61"/>
                <a:gd name="T15" fmla="*/ 2147483647 h 186"/>
                <a:gd name="T16" fmla="*/ 2147483647 w 61"/>
                <a:gd name="T17" fmla="*/ 2147483647 h 186"/>
                <a:gd name="T18" fmla="*/ 2147483647 w 61"/>
                <a:gd name="T19" fmla="*/ 2147483647 h 186"/>
                <a:gd name="T20" fmla="*/ 2147483647 w 61"/>
                <a:gd name="T21" fmla="*/ 2147483647 h 186"/>
                <a:gd name="T22" fmla="*/ 2147483647 w 61"/>
                <a:gd name="T23" fmla="*/ 2147483647 h 186"/>
                <a:gd name="T24" fmla="*/ 2147483647 w 61"/>
                <a:gd name="T25" fmla="*/ 2147483647 h 186"/>
                <a:gd name="T26" fmla="*/ 2147483647 w 61"/>
                <a:gd name="T27" fmla="*/ 2147483647 h 186"/>
                <a:gd name="T28" fmla="*/ 2147483647 w 61"/>
                <a:gd name="T29" fmla="*/ 2147483647 h 186"/>
                <a:gd name="T30" fmla="*/ 2147483647 w 61"/>
                <a:gd name="T31" fmla="*/ 2147483647 h 186"/>
                <a:gd name="T32" fmla="*/ 2147483647 w 61"/>
                <a:gd name="T33" fmla="*/ 2147483647 h 186"/>
                <a:gd name="T34" fmla="*/ 2147483647 w 61"/>
                <a:gd name="T35" fmla="*/ 2147483647 h 186"/>
                <a:gd name="T36" fmla="*/ 2147483647 w 61"/>
                <a:gd name="T37" fmla="*/ 2147483647 h 186"/>
                <a:gd name="T38" fmla="*/ 2147483647 w 61"/>
                <a:gd name="T39" fmla="*/ 2147483647 h 186"/>
                <a:gd name="T40" fmla="*/ 2147483647 w 61"/>
                <a:gd name="T41" fmla="*/ 2147483647 h 186"/>
                <a:gd name="T42" fmla="*/ 2147483647 w 61"/>
                <a:gd name="T43" fmla="*/ 2147483647 h 186"/>
                <a:gd name="T44" fmla="*/ 2147483647 w 61"/>
                <a:gd name="T45" fmla="*/ 2147483647 h 186"/>
                <a:gd name="T46" fmla="*/ 2147483647 w 61"/>
                <a:gd name="T47" fmla="*/ 2147483647 h 186"/>
                <a:gd name="T48" fmla="*/ 2147483647 w 61"/>
                <a:gd name="T49" fmla="*/ 2147483647 h 186"/>
                <a:gd name="T50" fmla="*/ 2147483647 w 61"/>
                <a:gd name="T51" fmla="*/ 2147483647 h 186"/>
                <a:gd name="T52" fmla="*/ 2147483647 w 61"/>
                <a:gd name="T53" fmla="*/ 2147483647 h 186"/>
                <a:gd name="T54" fmla="*/ 2147483647 w 61"/>
                <a:gd name="T55" fmla="*/ 2147483647 h 186"/>
                <a:gd name="T56" fmla="*/ 2147483647 w 61"/>
                <a:gd name="T57" fmla="*/ 2147483647 h 186"/>
                <a:gd name="T58" fmla="*/ 2147483647 w 61"/>
                <a:gd name="T59" fmla="*/ 2147483647 h 186"/>
                <a:gd name="T60" fmla="*/ 2147483647 w 61"/>
                <a:gd name="T61" fmla="*/ 2147483647 h 186"/>
                <a:gd name="T62" fmla="*/ 2147483647 w 61"/>
                <a:gd name="T63" fmla="*/ 2147483647 h 186"/>
                <a:gd name="T64" fmla="*/ 2147483647 w 61"/>
                <a:gd name="T65" fmla="*/ 2147483647 h 186"/>
                <a:gd name="T66" fmla="*/ 2147483647 w 61"/>
                <a:gd name="T67" fmla="*/ 2147483647 h 186"/>
                <a:gd name="T68" fmla="*/ 2147483647 w 61"/>
                <a:gd name="T69" fmla="*/ 2147483647 h 186"/>
                <a:gd name="T70" fmla="*/ 2147483647 w 61"/>
                <a:gd name="T71" fmla="*/ 2147483647 h 186"/>
                <a:gd name="T72" fmla="*/ 2147483647 w 61"/>
                <a:gd name="T73" fmla="*/ 2147483647 h 186"/>
                <a:gd name="T74" fmla="*/ 2147483647 w 61"/>
                <a:gd name="T75" fmla="*/ 2147483647 h 186"/>
                <a:gd name="T76" fmla="*/ 2147483647 w 61"/>
                <a:gd name="T77" fmla="*/ 2147483647 h 186"/>
                <a:gd name="T78" fmla="*/ 2147483647 w 61"/>
                <a:gd name="T79" fmla="*/ 2147483647 h 186"/>
                <a:gd name="T80" fmla="*/ 2147483647 w 61"/>
                <a:gd name="T81" fmla="*/ 2147483647 h 186"/>
                <a:gd name="T82" fmla="*/ 2147483647 w 61"/>
                <a:gd name="T83" fmla="*/ 2147483647 h 186"/>
                <a:gd name="T84" fmla="*/ 2147483647 w 61"/>
                <a:gd name="T85" fmla="*/ 2147483647 h 186"/>
                <a:gd name="T86" fmla="*/ 2147483647 w 61"/>
                <a:gd name="T87" fmla="*/ 2147483647 h 186"/>
                <a:gd name="T88" fmla="*/ 2147483647 w 61"/>
                <a:gd name="T89" fmla="*/ 2147483647 h 186"/>
                <a:gd name="T90" fmla="*/ 2147483647 w 61"/>
                <a:gd name="T91" fmla="*/ 2147483647 h 186"/>
                <a:gd name="T92" fmla="*/ 2147483647 w 61"/>
                <a:gd name="T93" fmla="*/ 2147483647 h 186"/>
                <a:gd name="T94" fmla="*/ 2147483647 w 61"/>
                <a:gd name="T95" fmla="*/ 2147483647 h 186"/>
                <a:gd name="T96" fmla="*/ 2147483647 w 61"/>
                <a:gd name="T97" fmla="*/ 2147483647 h 186"/>
                <a:gd name="T98" fmla="*/ 2147483647 w 61"/>
                <a:gd name="T99" fmla="*/ 2147483647 h 186"/>
                <a:gd name="T100" fmla="*/ 2147483647 w 61"/>
                <a:gd name="T101" fmla="*/ 2147483647 h 1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1"/>
                <a:gd name="T154" fmla="*/ 0 h 186"/>
                <a:gd name="T155" fmla="*/ 61 w 61"/>
                <a:gd name="T156" fmla="*/ 186 h 1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1" h="186">
                  <a:moveTo>
                    <a:pt x="9" y="107"/>
                  </a:moveTo>
                  <a:cubicBezTo>
                    <a:pt x="6" y="101"/>
                    <a:pt x="2" y="96"/>
                    <a:pt x="1" y="91"/>
                  </a:cubicBezTo>
                  <a:cubicBezTo>
                    <a:pt x="0" y="83"/>
                    <a:pt x="7" y="76"/>
                    <a:pt x="6" y="68"/>
                  </a:cubicBezTo>
                  <a:cubicBezTo>
                    <a:pt x="5" y="58"/>
                    <a:pt x="1" y="48"/>
                    <a:pt x="2" y="38"/>
                  </a:cubicBezTo>
                  <a:cubicBezTo>
                    <a:pt x="3" y="35"/>
                    <a:pt x="5" y="32"/>
                    <a:pt x="5" y="29"/>
                  </a:cubicBezTo>
                  <a:cubicBezTo>
                    <a:pt x="5" y="25"/>
                    <a:pt x="2" y="25"/>
                    <a:pt x="1" y="21"/>
                  </a:cubicBezTo>
                  <a:cubicBezTo>
                    <a:pt x="0" y="16"/>
                    <a:pt x="7" y="5"/>
                    <a:pt x="12" y="2"/>
                  </a:cubicBezTo>
                  <a:cubicBezTo>
                    <a:pt x="15" y="0"/>
                    <a:pt x="18" y="3"/>
                    <a:pt x="22" y="5"/>
                  </a:cubicBezTo>
                  <a:cubicBezTo>
                    <a:pt x="26" y="6"/>
                    <a:pt x="30" y="7"/>
                    <a:pt x="34" y="9"/>
                  </a:cubicBezTo>
                  <a:cubicBezTo>
                    <a:pt x="28" y="12"/>
                    <a:pt x="22" y="13"/>
                    <a:pt x="17" y="18"/>
                  </a:cubicBezTo>
                  <a:cubicBezTo>
                    <a:pt x="16" y="19"/>
                    <a:pt x="14" y="21"/>
                    <a:pt x="15" y="23"/>
                  </a:cubicBezTo>
                  <a:cubicBezTo>
                    <a:pt x="16" y="24"/>
                    <a:pt x="19" y="24"/>
                    <a:pt x="20" y="25"/>
                  </a:cubicBezTo>
                  <a:cubicBezTo>
                    <a:pt x="18" y="27"/>
                    <a:pt x="16" y="27"/>
                    <a:pt x="16" y="29"/>
                  </a:cubicBezTo>
                  <a:cubicBezTo>
                    <a:pt x="15" y="33"/>
                    <a:pt x="19" y="35"/>
                    <a:pt x="22" y="35"/>
                  </a:cubicBezTo>
                  <a:cubicBezTo>
                    <a:pt x="29" y="35"/>
                    <a:pt x="41" y="31"/>
                    <a:pt x="48" y="36"/>
                  </a:cubicBezTo>
                  <a:cubicBezTo>
                    <a:pt x="45" y="39"/>
                    <a:pt x="40" y="40"/>
                    <a:pt x="36" y="41"/>
                  </a:cubicBezTo>
                  <a:cubicBezTo>
                    <a:pt x="31" y="42"/>
                    <a:pt x="27" y="44"/>
                    <a:pt x="24" y="47"/>
                  </a:cubicBezTo>
                  <a:cubicBezTo>
                    <a:pt x="25" y="46"/>
                    <a:pt x="25" y="47"/>
                    <a:pt x="26" y="46"/>
                  </a:cubicBezTo>
                  <a:cubicBezTo>
                    <a:pt x="26" y="49"/>
                    <a:pt x="22" y="52"/>
                    <a:pt x="20" y="54"/>
                  </a:cubicBezTo>
                  <a:cubicBezTo>
                    <a:pt x="17" y="58"/>
                    <a:pt x="19" y="57"/>
                    <a:pt x="21" y="60"/>
                  </a:cubicBezTo>
                  <a:cubicBezTo>
                    <a:pt x="25" y="63"/>
                    <a:pt x="19" y="66"/>
                    <a:pt x="18" y="68"/>
                  </a:cubicBezTo>
                  <a:cubicBezTo>
                    <a:pt x="15" y="72"/>
                    <a:pt x="16" y="76"/>
                    <a:pt x="18" y="79"/>
                  </a:cubicBezTo>
                  <a:cubicBezTo>
                    <a:pt x="19" y="80"/>
                    <a:pt x="21" y="82"/>
                    <a:pt x="21" y="83"/>
                  </a:cubicBezTo>
                  <a:cubicBezTo>
                    <a:pt x="20" y="85"/>
                    <a:pt x="18" y="85"/>
                    <a:pt x="18" y="86"/>
                  </a:cubicBezTo>
                  <a:cubicBezTo>
                    <a:pt x="14" y="94"/>
                    <a:pt x="28" y="92"/>
                    <a:pt x="30" y="94"/>
                  </a:cubicBezTo>
                  <a:cubicBezTo>
                    <a:pt x="29" y="95"/>
                    <a:pt x="26" y="96"/>
                    <a:pt x="27" y="97"/>
                  </a:cubicBezTo>
                  <a:cubicBezTo>
                    <a:pt x="27" y="99"/>
                    <a:pt x="33" y="100"/>
                    <a:pt x="35" y="100"/>
                  </a:cubicBezTo>
                  <a:cubicBezTo>
                    <a:pt x="43" y="101"/>
                    <a:pt x="53" y="101"/>
                    <a:pt x="61" y="104"/>
                  </a:cubicBezTo>
                  <a:cubicBezTo>
                    <a:pt x="58" y="105"/>
                    <a:pt x="53" y="106"/>
                    <a:pt x="50" y="106"/>
                  </a:cubicBezTo>
                  <a:cubicBezTo>
                    <a:pt x="51" y="107"/>
                    <a:pt x="52" y="108"/>
                    <a:pt x="53" y="108"/>
                  </a:cubicBezTo>
                  <a:cubicBezTo>
                    <a:pt x="53" y="108"/>
                    <a:pt x="49" y="110"/>
                    <a:pt x="49" y="110"/>
                  </a:cubicBezTo>
                  <a:cubicBezTo>
                    <a:pt x="47" y="111"/>
                    <a:pt x="45" y="110"/>
                    <a:pt x="43" y="110"/>
                  </a:cubicBezTo>
                  <a:cubicBezTo>
                    <a:pt x="40" y="110"/>
                    <a:pt x="36" y="108"/>
                    <a:pt x="32" y="108"/>
                  </a:cubicBezTo>
                  <a:cubicBezTo>
                    <a:pt x="26" y="110"/>
                    <a:pt x="24" y="120"/>
                    <a:pt x="27" y="125"/>
                  </a:cubicBezTo>
                  <a:cubicBezTo>
                    <a:pt x="29" y="128"/>
                    <a:pt x="29" y="128"/>
                    <a:pt x="28" y="131"/>
                  </a:cubicBezTo>
                  <a:cubicBezTo>
                    <a:pt x="27" y="134"/>
                    <a:pt x="27" y="135"/>
                    <a:pt x="27" y="137"/>
                  </a:cubicBezTo>
                  <a:cubicBezTo>
                    <a:pt x="28" y="139"/>
                    <a:pt x="30" y="141"/>
                    <a:pt x="30" y="143"/>
                  </a:cubicBezTo>
                  <a:cubicBezTo>
                    <a:pt x="30" y="145"/>
                    <a:pt x="27" y="144"/>
                    <a:pt x="29" y="147"/>
                  </a:cubicBezTo>
                  <a:cubicBezTo>
                    <a:pt x="30" y="150"/>
                    <a:pt x="34" y="152"/>
                    <a:pt x="36" y="153"/>
                  </a:cubicBezTo>
                  <a:cubicBezTo>
                    <a:pt x="38" y="154"/>
                    <a:pt x="42" y="153"/>
                    <a:pt x="43" y="155"/>
                  </a:cubicBezTo>
                  <a:cubicBezTo>
                    <a:pt x="40" y="157"/>
                    <a:pt x="37" y="155"/>
                    <a:pt x="34" y="156"/>
                  </a:cubicBezTo>
                  <a:cubicBezTo>
                    <a:pt x="38" y="158"/>
                    <a:pt x="37" y="159"/>
                    <a:pt x="34" y="160"/>
                  </a:cubicBezTo>
                  <a:cubicBezTo>
                    <a:pt x="31" y="160"/>
                    <a:pt x="29" y="160"/>
                    <a:pt x="26" y="163"/>
                  </a:cubicBezTo>
                  <a:cubicBezTo>
                    <a:pt x="23" y="166"/>
                    <a:pt x="27" y="169"/>
                    <a:pt x="30" y="172"/>
                  </a:cubicBezTo>
                  <a:cubicBezTo>
                    <a:pt x="32" y="174"/>
                    <a:pt x="33" y="176"/>
                    <a:pt x="34" y="179"/>
                  </a:cubicBezTo>
                  <a:cubicBezTo>
                    <a:pt x="34" y="179"/>
                    <a:pt x="33" y="179"/>
                    <a:pt x="33" y="179"/>
                  </a:cubicBezTo>
                  <a:cubicBezTo>
                    <a:pt x="34" y="181"/>
                    <a:pt x="36" y="183"/>
                    <a:pt x="36" y="185"/>
                  </a:cubicBezTo>
                  <a:cubicBezTo>
                    <a:pt x="35" y="185"/>
                    <a:pt x="35" y="186"/>
                    <a:pt x="35" y="186"/>
                  </a:cubicBezTo>
                  <a:cubicBezTo>
                    <a:pt x="32" y="184"/>
                    <a:pt x="29" y="181"/>
                    <a:pt x="26" y="179"/>
                  </a:cubicBezTo>
                  <a:cubicBezTo>
                    <a:pt x="16" y="170"/>
                    <a:pt x="18" y="158"/>
                    <a:pt x="17" y="146"/>
                  </a:cubicBezTo>
                  <a:cubicBezTo>
                    <a:pt x="17" y="132"/>
                    <a:pt x="14" y="120"/>
                    <a:pt x="9" y="10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4" name="Freeform 6250"/>
            <p:cNvSpPr>
              <a:spLocks noChangeArrowheads="1"/>
            </p:cNvSpPr>
            <p:nvPr/>
          </p:nvSpPr>
          <p:spPr bwMode="auto">
            <a:xfrm>
              <a:off x="133350" y="592138"/>
              <a:ext cx="23813" cy="34925"/>
            </a:xfrm>
            <a:custGeom>
              <a:avLst/>
              <a:gdLst>
                <a:gd name="T0" fmla="*/ 2147483647 w 18"/>
                <a:gd name="T1" fmla="*/ 2147483647 h 26"/>
                <a:gd name="T2" fmla="*/ 2147483647 w 18"/>
                <a:gd name="T3" fmla="*/ 2147483647 h 26"/>
                <a:gd name="T4" fmla="*/ 2147483647 w 18"/>
                <a:gd name="T5" fmla="*/ 2147483647 h 26"/>
                <a:gd name="T6" fmla="*/ 0 w 18"/>
                <a:gd name="T7" fmla="*/ 2147483647 h 26"/>
                <a:gd name="T8" fmla="*/ 2147483647 w 18"/>
                <a:gd name="T9" fmla="*/ 2147483647 h 26"/>
                <a:gd name="T10" fmla="*/ 2147483647 w 18"/>
                <a:gd name="T11" fmla="*/ 214748364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26"/>
                <a:gd name="T20" fmla="*/ 18 w 1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26">
                  <a:moveTo>
                    <a:pt x="16" y="25"/>
                  </a:moveTo>
                  <a:cubicBezTo>
                    <a:pt x="17" y="26"/>
                    <a:pt x="18" y="19"/>
                    <a:pt x="18" y="19"/>
                  </a:cubicBezTo>
                  <a:cubicBezTo>
                    <a:pt x="18" y="16"/>
                    <a:pt x="16" y="13"/>
                    <a:pt x="15" y="10"/>
                  </a:cubicBezTo>
                  <a:cubicBezTo>
                    <a:pt x="13" y="7"/>
                    <a:pt x="0" y="0"/>
                    <a:pt x="0" y="9"/>
                  </a:cubicBezTo>
                  <a:cubicBezTo>
                    <a:pt x="0" y="13"/>
                    <a:pt x="3" y="11"/>
                    <a:pt x="5" y="12"/>
                  </a:cubicBezTo>
                  <a:cubicBezTo>
                    <a:pt x="9" y="16"/>
                    <a:pt x="13" y="20"/>
                    <a:pt x="16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5" name="Freeform 6251"/>
            <p:cNvSpPr>
              <a:spLocks noChangeArrowheads="1"/>
            </p:cNvSpPr>
            <p:nvPr/>
          </p:nvSpPr>
          <p:spPr bwMode="auto">
            <a:xfrm>
              <a:off x="146050" y="628650"/>
              <a:ext cx="34925" cy="55563"/>
            </a:xfrm>
            <a:custGeom>
              <a:avLst/>
              <a:gdLst>
                <a:gd name="T0" fmla="*/ 2147483647 w 27"/>
                <a:gd name="T1" fmla="*/ 0 h 42"/>
                <a:gd name="T2" fmla="*/ 2147483647 w 27"/>
                <a:gd name="T3" fmla="*/ 2147483647 h 42"/>
                <a:gd name="T4" fmla="*/ 0 w 27"/>
                <a:gd name="T5" fmla="*/ 2147483647 h 42"/>
                <a:gd name="T6" fmla="*/ 2147483647 w 27"/>
                <a:gd name="T7" fmla="*/ 2147483647 h 42"/>
                <a:gd name="T8" fmla="*/ 2147483647 w 27"/>
                <a:gd name="T9" fmla="*/ 2147483647 h 42"/>
                <a:gd name="T10" fmla="*/ 2147483647 w 27"/>
                <a:gd name="T11" fmla="*/ 2147483647 h 42"/>
                <a:gd name="T12" fmla="*/ 2147483647 w 27"/>
                <a:gd name="T13" fmla="*/ 2147483647 h 42"/>
                <a:gd name="T14" fmla="*/ 2147483647 w 27"/>
                <a:gd name="T15" fmla="*/ 2147483647 h 42"/>
                <a:gd name="T16" fmla="*/ 2147483647 w 27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7"/>
                <a:gd name="T28" fmla="*/ 0 h 42"/>
                <a:gd name="T29" fmla="*/ 27 w 27"/>
                <a:gd name="T30" fmla="*/ 42 h 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7" h="42">
                  <a:moveTo>
                    <a:pt x="26" y="0"/>
                  </a:moveTo>
                  <a:cubicBezTo>
                    <a:pt x="23" y="4"/>
                    <a:pt x="21" y="13"/>
                    <a:pt x="16" y="16"/>
                  </a:cubicBezTo>
                  <a:cubicBezTo>
                    <a:pt x="12" y="18"/>
                    <a:pt x="5" y="16"/>
                    <a:pt x="0" y="18"/>
                  </a:cubicBezTo>
                  <a:cubicBezTo>
                    <a:pt x="1" y="18"/>
                    <a:pt x="7" y="20"/>
                    <a:pt x="8" y="20"/>
                  </a:cubicBezTo>
                  <a:cubicBezTo>
                    <a:pt x="11" y="23"/>
                    <a:pt x="9" y="23"/>
                    <a:pt x="10" y="26"/>
                  </a:cubicBezTo>
                  <a:cubicBezTo>
                    <a:pt x="14" y="31"/>
                    <a:pt x="20" y="36"/>
                    <a:pt x="23" y="42"/>
                  </a:cubicBezTo>
                  <a:cubicBezTo>
                    <a:pt x="24" y="35"/>
                    <a:pt x="25" y="28"/>
                    <a:pt x="26" y="21"/>
                  </a:cubicBezTo>
                  <a:cubicBezTo>
                    <a:pt x="26" y="17"/>
                    <a:pt x="27" y="13"/>
                    <a:pt x="27" y="9"/>
                  </a:cubicBezTo>
                  <a:cubicBezTo>
                    <a:pt x="27" y="8"/>
                    <a:pt x="26" y="1"/>
                    <a:pt x="26" y="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6" name="Freeform 6252"/>
            <p:cNvSpPr>
              <a:spLocks noChangeArrowheads="1"/>
            </p:cNvSpPr>
            <p:nvPr/>
          </p:nvSpPr>
          <p:spPr bwMode="auto">
            <a:xfrm>
              <a:off x="82550" y="534988"/>
              <a:ext cx="55563" cy="39688"/>
            </a:xfrm>
            <a:custGeom>
              <a:avLst/>
              <a:gdLst>
                <a:gd name="T0" fmla="*/ 2147483647 w 43"/>
                <a:gd name="T1" fmla="*/ 2147483647 h 31"/>
                <a:gd name="T2" fmla="*/ 2147483647 w 43"/>
                <a:gd name="T3" fmla="*/ 2147483647 h 31"/>
                <a:gd name="T4" fmla="*/ 2147483647 w 43"/>
                <a:gd name="T5" fmla="*/ 2147483647 h 31"/>
                <a:gd name="T6" fmla="*/ 2147483647 w 43"/>
                <a:gd name="T7" fmla="*/ 2147483647 h 31"/>
                <a:gd name="T8" fmla="*/ 2147483647 w 43"/>
                <a:gd name="T9" fmla="*/ 2147483647 h 31"/>
                <a:gd name="T10" fmla="*/ 2147483647 w 43"/>
                <a:gd name="T11" fmla="*/ 2147483647 h 31"/>
                <a:gd name="T12" fmla="*/ 2147483647 w 43"/>
                <a:gd name="T13" fmla="*/ 2147483647 h 31"/>
                <a:gd name="T14" fmla="*/ 0 w 43"/>
                <a:gd name="T15" fmla="*/ 2147483647 h 31"/>
                <a:gd name="T16" fmla="*/ 2147483647 w 43"/>
                <a:gd name="T17" fmla="*/ 2147483647 h 31"/>
                <a:gd name="T18" fmla="*/ 2147483647 w 43"/>
                <a:gd name="T19" fmla="*/ 2147483647 h 31"/>
                <a:gd name="T20" fmla="*/ 2147483647 w 43"/>
                <a:gd name="T21" fmla="*/ 2147483647 h 31"/>
                <a:gd name="T22" fmla="*/ 2147483647 w 43"/>
                <a:gd name="T23" fmla="*/ 2147483647 h 31"/>
                <a:gd name="T24" fmla="*/ 2147483647 w 43"/>
                <a:gd name="T25" fmla="*/ 2147483647 h 31"/>
                <a:gd name="T26" fmla="*/ 2147483647 w 43"/>
                <a:gd name="T27" fmla="*/ 2147483647 h 31"/>
                <a:gd name="T28" fmla="*/ 2147483647 w 43"/>
                <a:gd name="T29" fmla="*/ 2147483647 h 31"/>
                <a:gd name="T30" fmla="*/ 2147483647 w 43"/>
                <a:gd name="T31" fmla="*/ 2147483647 h 31"/>
                <a:gd name="T32" fmla="*/ 2147483647 w 43"/>
                <a:gd name="T33" fmla="*/ 2147483647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3"/>
                <a:gd name="T52" fmla="*/ 0 h 31"/>
                <a:gd name="T53" fmla="*/ 43 w 43"/>
                <a:gd name="T54" fmla="*/ 31 h 3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3" h="31">
                  <a:moveTo>
                    <a:pt x="23" y="26"/>
                  </a:moveTo>
                  <a:cubicBezTo>
                    <a:pt x="20" y="29"/>
                    <a:pt x="15" y="31"/>
                    <a:pt x="12" y="30"/>
                  </a:cubicBezTo>
                  <a:cubicBezTo>
                    <a:pt x="12" y="26"/>
                    <a:pt x="22" y="25"/>
                    <a:pt x="21" y="22"/>
                  </a:cubicBezTo>
                  <a:cubicBezTo>
                    <a:pt x="23" y="21"/>
                    <a:pt x="25" y="19"/>
                    <a:pt x="25" y="17"/>
                  </a:cubicBezTo>
                  <a:cubicBezTo>
                    <a:pt x="26" y="14"/>
                    <a:pt x="26" y="14"/>
                    <a:pt x="23" y="15"/>
                  </a:cubicBezTo>
                  <a:cubicBezTo>
                    <a:pt x="23" y="14"/>
                    <a:pt x="23" y="13"/>
                    <a:pt x="24" y="12"/>
                  </a:cubicBezTo>
                  <a:cubicBezTo>
                    <a:pt x="19" y="12"/>
                    <a:pt x="15" y="16"/>
                    <a:pt x="11" y="17"/>
                  </a:cubicBezTo>
                  <a:cubicBezTo>
                    <a:pt x="8" y="17"/>
                    <a:pt x="2" y="18"/>
                    <a:pt x="0" y="16"/>
                  </a:cubicBezTo>
                  <a:cubicBezTo>
                    <a:pt x="2" y="16"/>
                    <a:pt x="4" y="16"/>
                    <a:pt x="6" y="16"/>
                  </a:cubicBezTo>
                  <a:cubicBezTo>
                    <a:pt x="8" y="15"/>
                    <a:pt x="10" y="13"/>
                    <a:pt x="11" y="12"/>
                  </a:cubicBezTo>
                  <a:cubicBezTo>
                    <a:pt x="14" y="10"/>
                    <a:pt x="17" y="8"/>
                    <a:pt x="20" y="6"/>
                  </a:cubicBezTo>
                  <a:cubicBezTo>
                    <a:pt x="22" y="5"/>
                    <a:pt x="25" y="5"/>
                    <a:pt x="27" y="4"/>
                  </a:cubicBezTo>
                  <a:cubicBezTo>
                    <a:pt x="28" y="4"/>
                    <a:pt x="43" y="0"/>
                    <a:pt x="43" y="3"/>
                  </a:cubicBezTo>
                  <a:cubicBezTo>
                    <a:pt x="42" y="7"/>
                    <a:pt x="38" y="7"/>
                    <a:pt x="36" y="9"/>
                  </a:cubicBezTo>
                  <a:cubicBezTo>
                    <a:pt x="33" y="12"/>
                    <a:pt x="33" y="17"/>
                    <a:pt x="30" y="20"/>
                  </a:cubicBezTo>
                  <a:cubicBezTo>
                    <a:pt x="28" y="22"/>
                    <a:pt x="26" y="23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7" name="Freeform 6253"/>
            <p:cNvSpPr>
              <a:spLocks noChangeArrowheads="1"/>
            </p:cNvSpPr>
            <p:nvPr/>
          </p:nvSpPr>
          <p:spPr bwMode="auto">
            <a:xfrm>
              <a:off x="139700" y="536575"/>
              <a:ext cx="47625" cy="61913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0 w 37"/>
                <a:gd name="T9" fmla="*/ 2147483647 h 48"/>
                <a:gd name="T10" fmla="*/ 2147483647 w 37"/>
                <a:gd name="T11" fmla="*/ 2147483647 h 48"/>
                <a:gd name="T12" fmla="*/ 2147483647 w 37"/>
                <a:gd name="T13" fmla="*/ 2147483647 h 48"/>
                <a:gd name="T14" fmla="*/ 2147483647 w 37"/>
                <a:gd name="T15" fmla="*/ 2147483647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7"/>
                <a:gd name="T25" fmla="*/ 0 h 48"/>
                <a:gd name="T26" fmla="*/ 37 w 37"/>
                <a:gd name="T27" fmla="*/ 48 h 4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7" h="48">
                  <a:moveTo>
                    <a:pt x="30" y="48"/>
                  </a:moveTo>
                  <a:cubicBezTo>
                    <a:pt x="24" y="41"/>
                    <a:pt x="23" y="31"/>
                    <a:pt x="18" y="23"/>
                  </a:cubicBezTo>
                  <a:cubicBezTo>
                    <a:pt x="16" y="21"/>
                    <a:pt x="15" y="20"/>
                    <a:pt x="13" y="17"/>
                  </a:cubicBezTo>
                  <a:cubicBezTo>
                    <a:pt x="13" y="15"/>
                    <a:pt x="14" y="13"/>
                    <a:pt x="12" y="11"/>
                  </a:cubicBezTo>
                  <a:cubicBezTo>
                    <a:pt x="10" y="8"/>
                    <a:pt x="2" y="10"/>
                    <a:pt x="0" y="10"/>
                  </a:cubicBezTo>
                  <a:cubicBezTo>
                    <a:pt x="5" y="5"/>
                    <a:pt x="5" y="0"/>
                    <a:pt x="13" y="4"/>
                  </a:cubicBezTo>
                  <a:cubicBezTo>
                    <a:pt x="19" y="7"/>
                    <a:pt x="24" y="12"/>
                    <a:pt x="29" y="16"/>
                  </a:cubicBezTo>
                  <a:cubicBezTo>
                    <a:pt x="24" y="26"/>
                    <a:pt x="37" y="38"/>
                    <a:pt x="30" y="4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8" name="Freeform 6254"/>
            <p:cNvSpPr>
              <a:spLocks noChangeArrowheads="1"/>
            </p:cNvSpPr>
            <p:nvPr/>
          </p:nvSpPr>
          <p:spPr bwMode="auto">
            <a:xfrm>
              <a:off x="128588" y="609600"/>
              <a:ext cx="25400" cy="38100"/>
            </a:xfrm>
            <a:custGeom>
              <a:avLst/>
              <a:gdLst>
                <a:gd name="T0" fmla="*/ 0 w 19"/>
                <a:gd name="T1" fmla="*/ 2147483647 h 29"/>
                <a:gd name="T2" fmla="*/ 2147483647 w 19"/>
                <a:gd name="T3" fmla="*/ 2147483647 h 29"/>
                <a:gd name="T4" fmla="*/ 2147483647 w 19"/>
                <a:gd name="T5" fmla="*/ 2147483647 h 29"/>
                <a:gd name="T6" fmla="*/ 2147483647 w 19"/>
                <a:gd name="T7" fmla="*/ 0 h 29"/>
                <a:gd name="T8" fmla="*/ 2147483647 w 19"/>
                <a:gd name="T9" fmla="*/ 2147483647 h 29"/>
                <a:gd name="T10" fmla="*/ 2147483647 w 19"/>
                <a:gd name="T11" fmla="*/ 2147483647 h 29"/>
                <a:gd name="T12" fmla="*/ 0 w 19"/>
                <a:gd name="T13" fmla="*/ 214748364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9"/>
                <a:gd name="T23" fmla="*/ 19 w 19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9">
                  <a:moveTo>
                    <a:pt x="0" y="29"/>
                  </a:moveTo>
                  <a:cubicBezTo>
                    <a:pt x="3" y="27"/>
                    <a:pt x="6" y="24"/>
                    <a:pt x="7" y="21"/>
                  </a:cubicBezTo>
                  <a:cubicBezTo>
                    <a:pt x="2" y="16"/>
                    <a:pt x="6" y="17"/>
                    <a:pt x="6" y="12"/>
                  </a:cubicBezTo>
                  <a:cubicBezTo>
                    <a:pt x="7" y="8"/>
                    <a:pt x="3" y="4"/>
                    <a:pt x="2" y="0"/>
                  </a:cubicBezTo>
                  <a:cubicBezTo>
                    <a:pt x="6" y="0"/>
                    <a:pt x="9" y="7"/>
                    <a:pt x="12" y="10"/>
                  </a:cubicBezTo>
                  <a:cubicBezTo>
                    <a:pt x="15" y="14"/>
                    <a:pt x="19" y="16"/>
                    <a:pt x="15" y="21"/>
                  </a:cubicBezTo>
                  <a:cubicBezTo>
                    <a:pt x="13" y="24"/>
                    <a:pt x="4" y="28"/>
                    <a:pt x="0" y="2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79" name="Freeform 6255"/>
            <p:cNvSpPr>
              <a:spLocks noChangeArrowheads="1"/>
            </p:cNvSpPr>
            <p:nvPr/>
          </p:nvSpPr>
          <p:spPr bwMode="auto">
            <a:xfrm>
              <a:off x="125413" y="561975"/>
              <a:ext cx="34925" cy="31750"/>
            </a:xfrm>
            <a:custGeom>
              <a:avLst/>
              <a:gdLst>
                <a:gd name="T0" fmla="*/ 2147483647 w 27"/>
                <a:gd name="T1" fmla="*/ 2147483647 h 25"/>
                <a:gd name="T2" fmla="*/ 2147483647 w 27"/>
                <a:gd name="T3" fmla="*/ 2147483647 h 25"/>
                <a:gd name="T4" fmla="*/ 2147483647 w 27"/>
                <a:gd name="T5" fmla="*/ 2147483647 h 25"/>
                <a:gd name="T6" fmla="*/ 2147483647 w 27"/>
                <a:gd name="T7" fmla="*/ 2147483647 h 25"/>
                <a:gd name="T8" fmla="*/ 2147483647 w 27"/>
                <a:gd name="T9" fmla="*/ 2147483647 h 25"/>
                <a:gd name="T10" fmla="*/ 2147483647 w 27"/>
                <a:gd name="T11" fmla="*/ 2147483647 h 25"/>
                <a:gd name="T12" fmla="*/ 2147483647 w 27"/>
                <a:gd name="T13" fmla="*/ 2147483647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5"/>
                <a:gd name="T23" fmla="*/ 27 w 27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5">
                  <a:moveTo>
                    <a:pt x="10" y="9"/>
                  </a:moveTo>
                  <a:cubicBezTo>
                    <a:pt x="5" y="6"/>
                    <a:pt x="5" y="0"/>
                    <a:pt x="1" y="10"/>
                  </a:cubicBezTo>
                  <a:cubicBezTo>
                    <a:pt x="0" y="13"/>
                    <a:pt x="2" y="21"/>
                    <a:pt x="3" y="24"/>
                  </a:cubicBezTo>
                  <a:cubicBezTo>
                    <a:pt x="5" y="25"/>
                    <a:pt x="7" y="25"/>
                    <a:pt x="9" y="24"/>
                  </a:cubicBezTo>
                  <a:cubicBezTo>
                    <a:pt x="1" y="11"/>
                    <a:pt x="20" y="20"/>
                    <a:pt x="25" y="19"/>
                  </a:cubicBezTo>
                  <a:cubicBezTo>
                    <a:pt x="27" y="19"/>
                    <a:pt x="19" y="15"/>
                    <a:pt x="19" y="15"/>
                  </a:cubicBezTo>
                  <a:cubicBezTo>
                    <a:pt x="16" y="13"/>
                    <a:pt x="13" y="11"/>
                    <a:pt x="10" y="9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0" name="Freeform 6256"/>
            <p:cNvSpPr>
              <a:spLocks noChangeArrowheads="1"/>
            </p:cNvSpPr>
            <p:nvPr/>
          </p:nvSpPr>
          <p:spPr bwMode="auto">
            <a:xfrm>
              <a:off x="174625" y="603250"/>
              <a:ext cx="36513" cy="142875"/>
            </a:xfrm>
            <a:custGeom>
              <a:avLst/>
              <a:gdLst>
                <a:gd name="T0" fmla="*/ 2147483647 w 29"/>
                <a:gd name="T1" fmla="*/ 2147483647 h 110"/>
                <a:gd name="T2" fmla="*/ 2147483647 w 29"/>
                <a:gd name="T3" fmla="*/ 2147483647 h 110"/>
                <a:gd name="T4" fmla="*/ 2147483647 w 29"/>
                <a:gd name="T5" fmla="*/ 2147483647 h 110"/>
                <a:gd name="T6" fmla="*/ 2147483647 w 29"/>
                <a:gd name="T7" fmla="*/ 2147483647 h 110"/>
                <a:gd name="T8" fmla="*/ 2147483647 w 29"/>
                <a:gd name="T9" fmla="*/ 2147483647 h 110"/>
                <a:gd name="T10" fmla="*/ 2147483647 w 29"/>
                <a:gd name="T11" fmla="*/ 2147483647 h 110"/>
                <a:gd name="T12" fmla="*/ 2147483647 w 29"/>
                <a:gd name="T13" fmla="*/ 2147483647 h 110"/>
                <a:gd name="T14" fmla="*/ 2147483647 w 29"/>
                <a:gd name="T15" fmla="*/ 2147483647 h 110"/>
                <a:gd name="T16" fmla="*/ 2147483647 w 29"/>
                <a:gd name="T17" fmla="*/ 2147483647 h 110"/>
                <a:gd name="T18" fmla="*/ 2147483647 w 29"/>
                <a:gd name="T19" fmla="*/ 2147483647 h 110"/>
                <a:gd name="T20" fmla="*/ 2147483647 w 29"/>
                <a:gd name="T21" fmla="*/ 2147483647 h 110"/>
                <a:gd name="T22" fmla="*/ 2147483647 w 29"/>
                <a:gd name="T23" fmla="*/ 2147483647 h 110"/>
                <a:gd name="T24" fmla="*/ 2147483647 w 29"/>
                <a:gd name="T25" fmla="*/ 2147483647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10"/>
                <a:gd name="T41" fmla="*/ 29 w 29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10">
                  <a:moveTo>
                    <a:pt x="27" y="44"/>
                  </a:moveTo>
                  <a:cubicBezTo>
                    <a:pt x="29" y="51"/>
                    <a:pt x="27" y="53"/>
                    <a:pt x="25" y="61"/>
                  </a:cubicBezTo>
                  <a:cubicBezTo>
                    <a:pt x="23" y="68"/>
                    <a:pt x="25" y="72"/>
                    <a:pt x="25" y="78"/>
                  </a:cubicBezTo>
                  <a:cubicBezTo>
                    <a:pt x="24" y="84"/>
                    <a:pt x="21" y="90"/>
                    <a:pt x="18" y="95"/>
                  </a:cubicBezTo>
                  <a:cubicBezTo>
                    <a:pt x="16" y="99"/>
                    <a:pt x="9" y="105"/>
                    <a:pt x="9" y="110"/>
                  </a:cubicBezTo>
                  <a:cubicBezTo>
                    <a:pt x="3" y="108"/>
                    <a:pt x="11" y="92"/>
                    <a:pt x="12" y="87"/>
                  </a:cubicBezTo>
                  <a:cubicBezTo>
                    <a:pt x="13" y="79"/>
                    <a:pt x="10" y="72"/>
                    <a:pt x="7" y="64"/>
                  </a:cubicBezTo>
                  <a:cubicBezTo>
                    <a:pt x="14" y="62"/>
                    <a:pt x="13" y="57"/>
                    <a:pt x="14" y="51"/>
                  </a:cubicBezTo>
                  <a:cubicBezTo>
                    <a:pt x="14" y="48"/>
                    <a:pt x="15" y="46"/>
                    <a:pt x="14" y="43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7" y="29"/>
                    <a:pt x="0" y="3"/>
                    <a:pt x="7" y="1"/>
                  </a:cubicBezTo>
                  <a:cubicBezTo>
                    <a:pt x="8" y="0"/>
                    <a:pt x="11" y="24"/>
                    <a:pt x="13" y="26"/>
                  </a:cubicBezTo>
                  <a:cubicBezTo>
                    <a:pt x="18" y="33"/>
                    <a:pt x="24" y="34"/>
                    <a:pt x="27" y="4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1" name="Freeform 6257"/>
            <p:cNvSpPr>
              <a:spLocks noChangeArrowheads="1"/>
            </p:cNvSpPr>
            <p:nvPr/>
          </p:nvSpPr>
          <p:spPr bwMode="auto">
            <a:xfrm>
              <a:off x="398463" y="442913"/>
              <a:ext cx="87313" cy="128588"/>
            </a:xfrm>
            <a:custGeom>
              <a:avLst/>
              <a:gdLst>
                <a:gd name="T0" fmla="*/ 2147483647 w 68"/>
                <a:gd name="T1" fmla="*/ 2147483647 h 99"/>
                <a:gd name="T2" fmla="*/ 2147483647 w 68"/>
                <a:gd name="T3" fmla="*/ 2147483647 h 99"/>
                <a:gd name="T4" fmla="*/ 2147483647 w 68"/>
                <a:gd name="T5" fmla="*/ 2147483647 h 99"/>
                <a:gd name="T6" fmla="*/ 2147483647 w 68"/>
                <a:gd name="T7" fmla="*/ 2147483647 h 99"/>
                <a:gd name="T8" fmla="*/ 2147483647 w 68"/>
                <a:gd name="T9" fmla="*/ 0 h 99"/>
                <a:gd name="T10" fmla="*/ 2147483647 w 68"/>
                <a:gd name="T11" fmla="*/ 2147483647 h 99"/>
                <a:gd name="T12" fmla="*/ 2147483647 w 68"/>
                <a:gd name="T13" fmla="*/ 2147483647 h 99"/>
                <a:gd name="T14" fmla="*/ 2147483647 w 68"/>
                <a:gd name="T15" fmla="*/ 2147483647 h 99"/>
                <a:gd name="T16" fmla="*/ 2147483647 w 68"/>
                <a:gd name="T17" fmla="*/ 2147483647 h 99"/>
                <a:gd name="T18" fmla="*/ 2147483647 w 68"/>
                <a:gd name="T19" fmla="*/ 2147483647 h 99"/>
                <a:gd name="T20" fmla="*/ 2147483647 w 68"/>
                <a:gd name="T21" fmla="*/ 2147483647 h 99"/>
                <a:gd name="T22" fmla="*/ 2147483647 w 68"/>
                <a:gd name="T23" fmla="*/ 2147483647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8"/>
                <a:gd name="T37" fmla="*/ 0 h 99"/>
                <a:gd name="T38" fmla="*/ 68 w 68"/>
                <a:gd name="T39" fmla="*/ 99 h 9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8" h="99">
                  <a:moveTo>
                    <a:pt x="46" y="50"/>
                  </a:moveTo>
                  <a:cubicBezTo>
                    <a:pt x="45" y="43"/>
                    <a:pt x="38" y="48"/>
                    <a:pt x="36" y="43"/>
                  </a:cubicBezTo>
                  <a:cubicBezTo>
                    <a:pt x="34" y="40"/>
                    <a:pt x="40" y="34"/>
                    <a:pt x="37" y="29"/>
                  </a:cubicBezTo>
                  <a:cubicBezTo>
                    <a:pt x="35" y="26"/>
                    <a:pt x="29" y="23"/>
                    <a:pt x="27" y="20"/>
                  </a:cubicBezTo>
                  <a:cubicBezTo>
                    <a:pt x="24" y="18"/>
                    <a:pt x="0" y="1"/>
                    <a:pt x="9" y="0"/>
                  </a:cubicBezTo>
                  <a:cubicBezTo>
                    <a:pt x="16" y="8"/>
                    <a:pt x="28" y="15"/>
                    <a:pt x="38" y="20"/>
                  </a:cubicBezTo>
                  <a:cubicBezTo>
                    <a:pt x="43" y="22"/>
                    <a:pt x="66" y="30"/>
                    <a:pt x="67" y="34"/>
                  </a:cubicBezTo>
                  <a:cubicBezTo>
                    <a:pt x="68" y="36"/>
                    <a:pt x="60" y="46"/>
                    <a:pt x="59" y="50"/>
                  </a:cubicBezTo>
                  <a:cubicBezTo>
                    <a:pt x="57" y="56"/>
                    <a:pt x="56" y="61"/>
                    <a:pt x="55" y="66"/>
                  </a:cubicBezTo>
                  <a:cubicBezTo>
                    <a:pt x="52" y="77"/>
                    <a:pt x="52" y="88"/>
                    <a:pt x="50" y="99"/>
                  </a:cubicBezTo>
                  <a:cubicBezTo>
                    <a:pt x="42" y="95"/>
                    <a:pt x="45" y="78"/>
                    <a:pt x="45" y="71"/>
                  </a:cubicBezTo>
                  <a:cubicBezTo>
                    <a:pt x="45" y="66"/>
                    <a:pt x="47" y="54"/>
                    <a:pt x="46" y="50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2" name="Freeform 6258"/>
            <p:cNvSpPr>
              <a:spLocks noChangeArrowheads="1"/>
            </p:cNvSpPr>
            <p:nvPr/>
          </p:nvSpPr>
          <p:spPr bwMode="auto">
            <a:xfrm>
              <a:off x="179388" y="419100"/>
              <a:ext cx="165100" cy="119063"/>
            </a:xfrm>
            <a:custGeom>
              <a:avLst/>
              <a:gdLst>
                <a:gd name="T0" fmla="*/ 2147483647 w 128"/>
                <a:gd name="T1" fmla="*/ 2147483647 h 92"/>
                <a:gd name="T2" fmla="*/ 2147483647 w 128"/>
                <a:gd name="T3" fmla="*/ 2147483647 h 92"/>
                <a:gd name="T4" fmla="*/ 2147483647 w 128"/>
                <a:gd name="T5" fmla="*/ 2147483647 h 92"/>
                <a:gd name="T6" fmla="*/ 2147483647 w 128"/>
                <a:gd name="T7" fmla="*/ 2147483647 h 92"/>
                <a:gd name="T8" fmla="*/ 2147483647 w 128"/>
                <a:gd name="T9" fmla="*/ 2147483647 h 92"/>
                <a:gd name="T10" fmla="*/ 2147483647 w 128"/>
                <a:gd name="T11" fmla="*/ 2147483647 h 92"/>
                <a:gd name="T12" fmla="*/ 2147483647 w 128"/>
                <a:gd name="T13" fmla="*/ 2147483647 h 92"/>
                <a:gd name="T14" fmla="*/ 2147483647 w 128"/>
                <a:gd name="T15" fmla="*/ 2147483647 h 92"/>
                <a:gd name="T16" fmla="*/ 2147483647 w 128"/>
                <a:gd name="T17" fmla="*/ 2147483647 h 92"/>
                <a:gd name="T18" fmla="*/ 2147483647 w 128"/>
                <a:gd name="T19" fmla="*/ 2147483647 h 92"/>
                <a:gd name="T20" fmla="*/ 2147483647 w 128"/>
                <a:gd name="T21" fmla="*/ 2147483647 h 92"/>
                <a:gd name="T22" fmla="*/ 2147483647 w 128"/>
                <a:gd name="T23" fmla="*/ 2147483647 h 92"/>
                <a:gd name="T24" fmla="*/ 2147483647 w 128"/>
                <a:gd name="T25" fmla="*/ 2147483647 h 92"/>
                <a:gd name="T26" fmla="*/ 2147483647 w 128"/>
                <a:gd name="T27" fmla="*/ 2147483647 h 92"/>
                <a:gd name="T28" fmla="*/ 2147483647 w 128"/>
                <a:gd name="T29" fmla="*/ 2147483647 h 9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8"/>
                <a:gd name="T46" fmla="*/ 0 h 92"/>
                <a:gd name="T47" fmla="*/ 128 w 128"/>
                <a:gd name="T48" fmla="*/ 92 h 9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8" h="92">
                  <a:moveTo>
                    <a:pt x="29" y="15"/>
                  </a:moveTo>
                  <a:cubicBezTo>
                    <a:pt x="40" y="21"/>
                    <a:pt x="47" y="23"/>
                    <a:pt x="56" y="33"/>
                  </a:cubicBezTo>
                  <a:cubicBezTo>
                    <a:pt x="61" y="37"/>
                    <a:pt x="62" y="39"/>
                    <a:pt x="67" y="41"/>
                  </a:cubicBezTo>
                  <a:cubicBezTo>
                    <a:pt x="70" y="42"/>
                    <a:pt x="74" y="43"/>
                    <a:pt x="76" y="46"/>
                  </a:cubicBezTo>
                  <a:cubicBezTo>
                    <a:pt x="78" y="48"/>
                    <a:pt x="75" y="52"/>
                    <a:pt x="77" y="55"/>
                  </a:cubicBezTo>
                  <a:cubicBezTo>
                    <a:pt x="83" y="66"/>
                    <a:pt x="103" y="72"/>
                    <a:pt x="114" y="79"/>
                  </a:cubicBezTo>
                  <a:cubicBezTo>
                    <a:pt x="118" y="81"/>
                    <a:pt x="123" y="85"/>
                    <a:pt x="128" y="89"/>
                  </a:cubicBezTo>
                  <a:cubicBezTo>
                    <a:pt x="118" y="92"/>
                    <a:pt x="100" y="81"/>
                    <a:pt x="92" y="76"/>
                  </a:cubicBezTo>
                  <a:cubicBezTo>
                    <a:pt x="87" y="72"/>
                    <a:pt x="80" y="69"/>
                    <a:pt x="75" y="64"/>
                  </a:cubicBezTo>
                  <a:cubicBezTo>
                    <a:pt x="70" y="60"/>
                    <a:pt x="68" y="53"/>
                    <a:pt x="63" y="48"/>
                  </a:cubicBezTo>
                  <a:cubicBezTo>
                    <a:pt x="54" y="39"/>
                    <a:pt x="42" y="38"/>
                    <a:pt x="32" y="31"/>
                  </a:cubicBezTo>
                  <a:cubicBezTo>
                    <a:pt x="25" y="26"/>
                    <a:pt x="22" y="23"/>
                    <a:pt x="14" y="22"/>
                  </a:cubicBezTo>
                  <a:cubicBezTo>
                    <a:pt x="11" y="22"/>
                    <a:pt x="6" y="24"/>
                    <a:pt x="3" y="21"/>
                  </a:cubicBezTo>
                  <a:cubicBezTo>
                    <a:pt x="0" y="18"/>
                    <a:pt x="4" y="12"/>
                    <a:pt x="7" y="9"/>
                  </a:cubicBezTo>
                  <a:cubicBezTo>
                    <a:pt x="16" y="0"/>
                    <a:pt x="21" y="12"/>
                    <a:pt x="29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3" name="Freeform 6259"/>
            <p:cNvSpPr>
              <a:spLocks noChangeArrowheads="1"/>
            </p:cNvSpPr>
            <p:nvPr/>
          </p:nvSpPr>
          <p:spPr bwMode="auto">
            <a:xfrm>
              <a:off x="144463" y="442913"/>
              <a:ext cx="196850" cy="187325"/>
            </a:xfrm>
            <a:custGeom>
              <a:avLst/>
              <a:gdLst>
                <a:gd name="T0" fmla="*/ 2147483647 w 152"/>
                <a:gd name="T1" fmla="*/ 2147483647 h 145"/>
                <a:gd name="T2" fmla="*/ 2147483647 w 152"/>
                <a:gd name="T3" fmla="*/ 2147483647 h 145"/>
                <a:gd name="T4" fmla="*/ 2147483647 w 152"/>
                <a:gd name="T5" fmla="*/ 2147483647 h 145"/>
                <a:gd name="T6" fmla="*/ 2147483647 w 152"/>
                <a:gd name="T7" fmla="*/ 2147483647 h 145"/>
                <a:gd name="T8" fmla="*/ 2147483647 w 152"/>
                <a:gd name="T9" fmla="*/ 2147483647 h 145"/>
                <a:gd name="T10" fmla="*/ 2147483647 w 152"/>
                <a:gd name="T11" fmla="*/ 2147483647 h 145"/>
                <a:gd name="T12" fmla="*/ 2147483647 w 152"/>
                <a:gd name="T13" fmla="*/ 2147483647 h 145"/>
                <a:gd name="T14" fmla="*/ 2147483647 w 152"/>
                <a:gd name="T15" fmla="*/ 2147483647 h 145"/>
                <a:gd name="T16" fmla="*/ 2147483647 w 152"/>
                <a:gd name="T17" fmla="*/ 2147483647 h 145"/>
                <a:gd name="T18" fmla="*/ 2147483647 w 152"/>
                <a:gd name="T19" fmla="*/ 2147483647 h 145"/>
                <a:gd name="T20" fmla="*/ 2147483647 w 152"/>
                <a:gd name="T21" fmla="*/ 2147483647 h 145"/>
                <a:gd name="T22" fmla="*/ 2147483647 w 152"/>
                <a:gd name="T23" fmla="*/ 2147483647 h 145"/>
                <a:gd name="T24" fmla="*/ 2147483647 w 152"/>
                <a:gd name="T25" fmla="*/ 2147483647 h 145"/>
                <a:gd name="T26" fmla="*/ 2147483647 w 152"/>
                <a:gd name="T27" fmla="*/ 2147483647 h 145"/>
                <a:gd name="T28" fmla="*/ 2147483647 w 152"/>
                <a:gd name="T29" fmla="*/ 2147483647 h 145"/>
                <a:gd name="T30" fmla="*/ 2147483647 w 152"/>
                <a:gd name="T31" fmla="*/ 2147483647 h 145"/>
                <a:gd name="T32" fmla="*/ 2147483647 w 152"/>
                <a:gd name="T33" fmla="*/ 2147483647 h 145"/>
                <a:gd name="T34" fmla="*/ 2147483647 w 152"/>
                <a:gd name="T35" fmla="*/ 2147483647 h 145"/>
                <a:gd name="T36" fmla="*/ 2147483647 w 152"/>
                <a:gd name="T37" fmla="*/ 2147483647 h 145"/>
                <a:gd name="T38" fmla="*/ 2147483647 w 152"/>
                <a:gd name="T39" fmla="*/ 2147483647 h 145"/>
                <a:gd name="T40" fmla="*/ 2147483647 w 152"/>
                <a:gd name="T41" fmla="*/ 2147483647 h 145"/>
                <a:gd name="T42" fmla="*/ 2147483647 w 152"/>
                <a:gd name="T43" fmla="*/ 2147483647 h 145"/>
                <a:gd name="T44" fmla="*/ 2147483647 w 152"/>
                <a:gd name="T45" fmla="*/ 2147483647 h 145"/>
                <a:gd name="T46" fmla="*/ 2147483647 w 152"/>
                <a:gd name="T47" fmla="*/ 2147483647 h 145"/>
                <a:gd name="T48" fmla="*/ 2147483647 w 152"/>
                <a:gd name="T49" fmla="*/ 2147483647 h 145"/>
                <a:gd name="T50" fmla="*/ 2147483647 w 152"/>
                <a:gd name="T51" fmla="*/ 2147483647 h 145"/>
                <a:gd name="T52" fmla="*/ 2147483647 w 152"/>
                <a:gd name="T53" fmla="*/ 2147483647 h 145"/>
                <a:gd name="T54" fmla="*/ 2147483647 w 152"/>
                <a:gd name="T55" fmla="*/ 0 h 145"/>
                <a:gd name="T56" fmla="*/ 2147483647 w 152"/>
                <a:gd name="T57" fmla="*/ 2147483647 h 14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2"/>
                <a:gd name="T88" fmla="*/ 0 h 145"/>
                <a:gd name="T89" fmla="*/ 152 w 152"/>
                <a:gd name="T90" fmla="*/ 145 h 14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2" h="145">
                  <a:moveTo>
                    <a:pt x="11" y="34"/>
                  </a:moveTo>
                  <a:cubicBezTo>
                    <a:pt x="20" y="44"/>
                    <a:pt x="32" y="50"/>
                    <a:pt x="43" y="58"/>
                  </a:cubicBezTo>
                  <a:cubicBezTo>
                    <a:pt x="52" y="66"/>
                    <a:pt x="58" y="75"/>
                    <a:pt x="65" y="85"/>
                  </a:cubicBezTo>
                  <a:cubicBezTo>
                    <a:pt x="71" y="94"/>
                    <a:pt x="77" y="104"/>
                    <a:pt x="86" y="111"/>
                  </a:cubicBezTo>
                  <a:cubicBezTo>
                    <a:pt x="93" y="117"/>
                    <a:pt x="100" y="124"/>
                    <a:pt x="108" y="130"/>
                  </a:cubicBezTo>
                  <a:cubicBezTo>
                    <a:pt x="114" y="136"/>
                    <a:pt x="117" y="145"/>
                    <a:pt x="127" y="145"/>
                  </a:cubicBezTo>
                  <a:cubicBezTo>
                    <a:pt x="132" y="145"/>
                    <a:pt x="136" y="143"/>
                    <a:pt x="141" y="142"/>
                  </a:cubicBezTo>
                  <a:cubicBezTo>
                    <a:pt x="144" y="142"/>
                    <a:pt x="149" y="142"/>
                    <a:pt x="152" y="140"/>
                  </a:cubicBezTo>
                  <a:cubicBezTo>
                    <a:pt x="144" y="137"/>
                    <a:pt x="134" y="139"/>
                    <a:pt x="126" y="136"/>
                  </a:cubicBezTo>
                  <a:cubicBezTo>
                    <a:pt x="122" y="134"/>
                    <a:pt x="114" y="127"/>
                    <a:pt x="119" y="124"/>
                  </a:cubicBezTo>
                  <a:cubicBezTo>
                    <a:pt x="115" y="122"/>
                    <a:pt x="114" y="123"/>
                    <a:pt x="114" y="117"/>
                  </a:cubicBezTo>
                  <a:cubicBezTo>
                    <a:pt x="114" y="116"/>
                    <a:pt x="114" y="115"/>
                    <a:pt x="113" y="114"/>
                  </a:cubicBezTo>
                  <a:cubicBezTo>
                    <a:pt x="113" y="112"/>
                    <a:pt x="110" y="112"/>
                    <a:pt x="110" y="110"/>
                  </a:cubicBezTo>
                  <a:cubicBezTo>
                    <a:pt x="104" y="101"/>
                    <a:pt x="129" y="99"/>
                    <a:pt x="130" y="93"/>
                  </a:cubicBezTo>
                  <a:cubicBezTo>
                    <a:pt x="126" y="93"/>
                    <a:pt x="120" y="95"/>
                    <a:pt x="116" y="96"/>
                  </a:cubicBezTo>
                  <a:cubicBezTo>
                    <a:pt x="113" y="97"/>
                    <a:pt x="110" y="98"/>
                    <a:pt x="108" y="99"/>
                  </a:cubicBezTo>
                  <a:cubicBezTo>
                    <a:pt x="103" y="100"/>
                    <a:pt x="103" y="96"/>
                    <a:pt x="100" y="94"/>
                  </a:cubicBezTo>
                  <a:cubicBezTo>
                    <a:pt x="94" y="92"/>
                    <a:pt x="89" y="96"/>
                    <a:pt x="86" y="89"/>
                  </a:cubicBezTo>
                  <a:cubicBezTo>
                    <a:pt x="83" y="82"/>
                    <a:pt x="79" y="79"/>
                    <a:pt x="74" y="74"/>
                  </a:cubicBezTo>
                  <a:cubicBezTo>
                    <a:pt x="69" y="69"/>
                    <a:pt x="67" y="62"/>
                    <a:pt x="64" y="56"/>
                  </a:cubicBezTo>
                  <a:cubicBezTo>
                    <a:pt x="58" y="49"/>
                    <a:pt x="51" y="50"/>
                    <a:pt x="43" y="49"/>
                  </a:cubicBezTo>
                  <a:cubicBezTo>
                    <a:pt x="39" y="48"/>
                    <a:pt x="37" y="46"/>
                    <a:pt x="34" y="43"/>
                  </a:cubicBezTo>
                  <a:cubicBezTo>
                    <a:pt x="32" y="41"/>
                    <a:pt x="31" y="34"/>
                    <a:pt x="28" y="33"/>
                  </a:cubicBezTo>
                  <a:cubicBezTo>
                    <a:pt x="26" y="33"/>
                    <a:pt x="26" y="35"/>
                    <a:pt x="24" y="34"/>
                  </a:cubicBezTo>
                  <a:cubicBezTo>
                    <a:pt x="23" y="34"/>
                    <a:pt x="22" y="32"/>
                    <a:pt x="21" y="30"/>
                  </a:cubicBezTo>
                  <a:cubicBezTo>
                    <a:pt x="19" y="27"/>
                    <a:pt x="17" y="23"/>
                    <a:pt x="15" y="19"/>
                  </a:cubicBezTo>
                  <a:cubicBezTo>
                    <a:pt x="13" y="20"/>
                    <a:pt x="14" y="23"/>
                    <a:pt x="13" y="24"/>
                  </a:cubicBezTo>
                  <a:cubicBezTo>
                    <a:pt x="7" y="18"/>
                    <a:pt x="8" y="7"/>
                    <a:pt x="4" y="0"/>
                  </a:cubicBezTo>
                  <a:cubicBezTo>
                    <a:pt x="0" y="12"/>
                    <a:pt x="3" y="24"/>
                    <a:pt x="11" y="34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4" name="Freeform 6260"/>
            <p:cNvSpPr>
              <a:spLocks noChangeArrowheads="1"/>
            </p:cNvSpPr>
            <p:nvPr/>
          </p:nvSpPr>
          <p:spPr bwMode="auto">
            <a:xfrm>
              <a:off x="103188" y="611188"/>
              <a:ext cx="71438" cy="52388"/>
            </a:xfrm>
            <a:custGeom>
              <a:avLst/>
              <a:gdLst>
                <a:gd name="T0" fmla="*/ 2147483647 w 55"/>
                <a:gd name="T1" fmla="*/ 2147483647 h 41"/>
                <a:gd name="T2" fmla="*/ 2147483647 w 55"/>
                <a:gd name="T3" fmla="*/ 2147483647 h 41"/>
                <a:gd name="T4" fmla="*/ 2147483647 w 55"/>
                <a:gd name="T5" fmla="*/ 2147483647 h 41"/>
                <a:gd name="T6" fmla="*/ 2147483647 w 55"/>
                <a:gd name="T7" fmla="*/ 2147483647 h 41"/>
                <a:gd name="T8" fmla="*/ 2147483647 w 55"/>
                <a:gd name="T9" fmla="*/ 2147483647 h 41"/>
                <a:gd name="T10" fmla="*/ 2147483647 w 55"/>
                <a:gd name="T11" fmla="*/ 2147483647 h 41"/>
                <a:gd name="T12" fmla="*/ 2147483647 w 55"/>
                <a:gd name="T13" fmla="*/ 2147483647 h 41"/>
                <a:gd name="T14" fmla="*/ 2147483647 w 55"/>
                <a:gd name="T15" fmla="*/ 2147483647 h 41"/>
                <a:gd name="T16" fmla="*/ 2147483647 w 55"/>
                <a:gd name="T17" fmla="*/ 214748364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41"/>
                <a:gd name="T29" fmla="*/ 55 w 55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41">
                  <a:moveTo>
                    <a:pt x="23" y="28"/>
                  </a:moveTo>
                  <a:cubicBezTo>
                    <a:pt x="26" y="27"/>
                    <a:pt x="28" y="23"/>
                    <a:pt x="30" y="21"/>
                  </a:cubicBezTo>
                  <a:cubicBezTo>
                    <a:pt x="34" y="18"/>
                    <a:pt x="38" y="16"/>
                    <a:pt x="42" y="13"/>
                  </a:cubicBezTo>
                  <a:cubicBezTo>
                    <a:pt x="45" y="10"/>
                    <a:pt x="51" y="0"/>
                    <a:pt x="55" y="4"/>
                  </a:cubicBezTo>
                  <a:cubicBezTo>
                    <a:pt x="49" y="11"/>
                    <a:pt x="49" y="21"/>
                    <a:pt x="41" y="27"/>
                  </a:cubicBezTo>
                  <a:cubicBezTo>
                    <a:pt x="38" y="29"/>
                    <a:pt x="34" y="30"/>
                    <a:pt x="31" y="32"/>
                  </a:cubicBezTo>
                  <a:cubicBezTo>
                    <a:pt x="28" y="33"/>
                    <a:pt x="23" y="38"/>
                    <a:pt x="20" y="39"/>
                  </a:cubicBezTo>
                  <a:cubicBezTo>
                    <a:pt x="7" y="41"/>
                    <a:pt x="0" y="15"/>
                    <a:pt x="4" y="6"/>
                  </a:cubicBezTo>
                  <a:cubicBezTo>
                    <a:pt x="10" y="12"/>
                    <a:pt x="9" y="37"/>
                    <a:pt x="23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5" name="Freeform 6261"/>
            <p:cNvSpPr>
              <a:spLocks noChangeArrowheads="1"/>
            </p:cNvSpPr>
            <p:nvPr/>
          </p:nvSpPr>
          <p:spPr bwMode="auto">
            <a:xfrm>
              <a:off x="111125" y="555625"/>
              <a:ext cx="61913" cy="42863"/>
            </a:xfrm>
            <a:custGeom>
              <a:avLst/>
              <a:gdLst>
                <a:gd name="T0" fmla="*/ 2147483647 w 47"/>
                <a:gd name="T1" fmla="*/ 2147483647 h 34"/>
                <a:gd name="T2" fmla="*/ 2147483647 w 47"/>
                <a:gd name="T3" fmla="*/ 2147483647 h 34"/>
                <a:gd name="T4" fmla="*/ 2147483647 w 47"/>
                <a:gd name="T5" fmla="*/ 2147483647 h 34"/>
                <a:gd name="T6" fmla="*/ 2147483647 w 47"/>
                <a:gd name="T7" fmla="*/ 2147483647 h 34"/>
                <a:gd name="T8" fmla="*/ 2147483647 w 47"/>
                <a:gd name="T9" fmla="*/ 2147483647 h 34"/>
                <a:gd name="T10" fmla="*/ 2147483647 w 47"/>
                <a:gd name="T11" fmla="*/ 2147483647 h 34"/>
                <a:gd name="T12" fmla="*/ 2147483647 w 47"/>
                <a:gd name="T13" fmla="*/ 2147483647 h 34"/>
                <a:gd name="T14" fmla="*/ 2147483647 w 47"/>
                <a:gd name="T15" fmla="*/ 2147483647 h 34"/>
                <a:gd name="T16" fmla="*/ 2147483647 w 47"/>
                <a:gd name="T17" fmla="*/ 2147483647 h 34"/>
                <a:gd name="T18" fmla="*/ 2147483647 w 47"/>
                <a:gd name="T19" fmla="*/ 2147483647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"/>
                <a:gd name="T31" fmla="*/ 0 h 34"/>
                <a:gd name="T32" fmla="*/ 47 w 47"/>
                <a:gd name="T33" fmla="*/ 34 h 3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" h="34">
                  <a:moveTo>
                    <a:pt x="28" y="15"/>
                  </a:moveTo>
                  <a:cubicBezTo>
                    <a:pt x="26" y="13"/>
                    <a:pt x="22" y="11"/>
                    <a:pt x="19" y="10"/>
                  </a:cubicBezTo>
                  <a:cubicBezTo>
                    <a:pt x="16" y="10"/>
                    <a:pt x="14" y="12"/>
                    <a:pt x="12" y="11"/>
                  </a:cubicBezTo>
                  <a:cubicBezTo>
                    <a:pt x="0" y="10"/>
                    <a:pt x="12" y="0"/>
                    <a:pt x="20" y="2"/>
                  </a:cubicBezTo>
                  <a:cubicBezTo>
                    <a:pt x="24" y="3"/>
                    <a:pt x="30" y="9"/>
                    <a:pt x="33" y="12"/>
                  </a:cubicBezTo>
                  <a:cubicBezTo>
                    <a:pt x="37" y="16"/>
                    <a:pt x="41" y="21"/>
                    <a:pt x="44" y="25"/>
                  </a:cubicBezTo>
                  <a:cubicBezTo>
                    <a:pt x="44" y="26"/>
                    <a:pt x="47" y="32"/>
                    <a:pt x="47" y="32"/>
                  </a:cubicBezTo>
                  <a:cubicBezTo>
                    <a:pt x="47" y="33"/>
                    <a:pt x="46" y="34"/>
                    <a:pt x="46" y="34"/>
                  </a:cubicBezTo>
                  <a:cubicBezTo>
                    <a:pt x="43" y="33"/>
                    <a:pt x="42" y="29"/>
                    <a:pt x="40" y="26"/>
                  </a:cubicBezTo>
                  <a:cubicBezTo>
                    <a:pt x="37" y="22"/>
                    <a:pt x="33" y="18"/>
                    <a:pt x="28" y="1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6" name="Freeform 6262"/>
            <p:cNvSpPr>
              <a:spLocks noChangeArrowheads="1"/>
            </p:cNvSpPr>
            <p:nvPr/>
          </p:nvSpPr>
          <p:spPr bwMode="auto">
            <a:xfrm>
              <a:off x="80963" y="520700"/>
              <a:ext cx="136525" cy="42863"/>
            </a:xfrm>
            <a:custGeom>
              <a:avLst/>
              <a:gdLst>
                <a:gd name="T0" fmla="*/ 2147483647 w 105"/>
                <a:gd name="T1" fmla="*/ 2147483647 h 33"/>
                <a:gd name="T2" fmla="*/ 2147483647 w 105"/>
                <a:gd name="T3" fmla="*/ 2147483647 h 33"/>
                <a:gd name="T4" fmla="*/ 2147483647 w 105"/>
                <a:gd name="T5" fmla="*/ 2147483647 h 33"/>
                <a:gd name="T6" fmla="*/ 2147483647 w 105"/>
                <a:gd name="T7" fmla="*/ 2147483647 h 33"/>
                <a:gd name="T8" fmla="*/ 2147483647 w 105"/>
                <a:gd name="T9" fmla="*/ 2147483647 h 33"/>
                <a:gd name="T10" fmla="*/ 2147483647 w 105"/>
                <a:gd name="T11" fmla="*/ 2147483647 h 33"/>
                <a:gd name="T12" fmla="*/ 2147483647 w 105"/>
                <a:gd name="T13" fmla="*/ 2147483647 h 33"/>
                <a:gd name="T14" fmla="*/ 2147483647 w 105"/>
                <a:gd name="T15" fmla="*/ 2147483647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33"/>
                <a:gd name="T26" fmla="*/ 105 w 10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33">
                  <a:moveTo>
                    <a:pt x="104" y="28"/>
                  </a:moveTo>
                  <a:cubicBezTo>
                    <a:pt x="105" y="28"/>
                    <a:pt x="90" y="17"/>
                    <a:pt x="89" y="16"/>
                  </a:cubicBezTo>
                  <a:cubicBezTo>
                    <a:pt x="84" y="13"/>
                    <a:pt x="80" y="9"/>
                    <a:pt x="74" y="6"/>
                  </a:cubicBezTo>
                  <a:cubicBezTo>
                    <a:pt x="63" y="0"/>
                    <a:pt x="47" y="1"/>
                    <a:pt x="34" y="3"/>
                  </a:cubicBezTo>
                  <a:cubicBezTo>
                    <a:pt x="26" y="4"/>
                    <a:pt x="0" y="13"/>
                    <a:pt x="3" y="25"/>
                  </a:cubicBezTo>
                  <a:cubicBezTo>
                    <a:pt x="7" y="22"/>
                    <a:pt x="11" y="17"/>
                    <a:pt x="15" y="15"/>
                  </a:cubicBezTo>
                  <a:cubicBezTo>
                    <a:pt x="24" y="9"/>
                    <a:pt x="41" y="4"/>
                    <a:pt x="51" y="6"/>
                  </a:cubicBezTo>
                  <a:cubicBezTo>
                    <a:pt x="67" y="9"/>
                    <a:pt x="88" y="33"/>
                    <a:pt x="104" y="2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7" name="Freeform 6263"/>
            <p:cNvSpPr>
              <a:spLocks noChangeArrowheads="1"/>
            </p:cNvSpPr>
            <p:nvPr/>
          </p:nvSpPr>
          <p:spPr bwMode="auto">
            <a:xfrm>
              <a:off x="209550" y="661988"/>
              <a:ext cx="160338" cy="163513"/>
            </a:xfrm>
            <a:custGeom>
              <a:avLst/>
              <a:gdLst>
                <a:gd name="T0" fmla="*/ 2147483647 w 123"/>
                <a:gd name="T1" fmla="*/ 2147483647 h 127"/>
                <a:gd name="T2" fmla="*/ 2147483647 w 123"/>
                <a:gd name="T3" fmla="*/ 2147483647 h 127"/>
                <a:gd name="T4" fmla="*/ 2147483647 w 123"/>
                <a:gd name="T5" fmla="*/ 2147483647 h 127"/>
                <a:gd name="T6" fmla="*/ 2147483647 w 123"/>
                <a:gd name="T7" fmla="*/ 2147483647 h 127"/>
                <a:gd name="T8" fmla="*/ 2147483647 w 123"/>
                <a:gd name="T9" fmla="*/ 2147483647 h 127"/>
                <a:gd name="T10" fmla="*/ 2147483647 w 123"/>
                <a:gd name="T11" fmla="*/ 2147483647 h 127"/>
                <a:gd name="T12" fmla="*/ 2147483647 w 123"/>
                <a:gd name="T13" fmla="*/ 2147483647 h 127"/>
                <a:gd name="T14" fmla="*/ 2147483647 w 123"/>
                <a:gd name="T15" fmla="*/ 2147483647 h 127"/>
                <a:gd name="T16" fmla="*/ 2147483647 w 123"/>
                <a:gd name="T17" fmla="*/ 2147483647 h 127"/>
                <a:gd name="T18" fmla="*/ 2147483647 w 123"/>
                <a:gd name="T19" fmla="*/ 2147483647 h 127"/>
                <a:gd name="T20" fmla="*/ 2147483647 w 123"/>
                <a:gd name="T21" fmla="*/ 2147483647 h 127"/>
                <a:gd name="T22" fmla="*/ 2147483647 w 123"/>
                <a:gd name="T23" fmla="*/ 2147483647 h 127"/>
                <a:gd name="T24" fmla="*/ 2147483647 w 123"/>
                <a:gd name="T25" fmla="*/ 2147483647 h 127"/>
                <a:gd name="T26" fmla="*/ 2147483647 w 123"/>
                <a:gd name="T27" fmla="*/ 2147483647 h 127"/>
                <a:gd name="T28" fmla="*/ 2147483647 w 123"/>
                <a:gd name="T29" fmla="*/ 2147483647 h 127"/>
                <a:gd name="T30" fmla="*/ 2147483647 w 123"/>
                <a:gd name="T31" fmla="*/ 2147483647 h 127"/>
                <a:gd name="T32" fmla="*/ 2147483647 w 123"/>
                <a:gd name="T33" fmla="*/ 0 h 127"/>
                <a:gd name="T34" fmla="*/ 2147483647 w 123"/>
                <a:gd name="T35" fmla="*/ 2147483647 h 1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3"/>
                <a:gd name="T55" fmla="*/ 0 h 127"/>
                <a:gd name="T56" fmla="*/ 123 w 123"/>
                <a:gd name="T57" fmla="*/ 127 h 1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3" h="127">
                  <a:moveTo>
                    <a:pt x="119" y="43"/>
                  </a:moveTo>
                  <a:cubicBezTo>
                    <a:pt x="122" y="54"/>
                    <a:pt x="123" y="52"/>
                    <a:pt x="114" y="60"/>
                  </a:cubicBezTo>
                  <a:cubicBezTo>
                    <a:pt x="108" y="66"/>
                    <a:pt x="102" y="70"/>
                    <a:pt x="96" y="76"/>
                  </a:cubicBezTo>
                  <a:cubicBezTo>
                    <a:pt x="90" y="83"/>
                    <a:pt x="85" y="91"/>
                    <a:pt x="80" y="98"/>
                  </a:cubicBezTo>
                  <a:cubicBezTo>
                    <a:pt x="76" y="104"/>
                    <a:pt x="73" y="114"/>
                    <a:pt x="68" y="119"/>
                  </a:cubicBezTo>
                  <a:cubicBezTo>
                    <a:pt x="56" y="127"/>
                    <a:pt x="42" y="111"/>
                    <a:pt x="32" y="107"/>
                  </a:cubicBezTo>
                  <a:cubicBezTo>
                    <a:pt x="23" y="103"/>
                    <a:pt x="11" y="98"/>
                    <a:pt x="3" y="104"/>
                  </a:cubicBezTo>
                  <a:cubicBezTo>
                    <a:pt x="0" y="98"/>
                    <a:pt x="6" y="66"/>
                    <a:pt x="10" y="62"/>
                  </a:cubicBezTo>
                  <a:cubicBezTo>
                    <a:pt x="14" y="69"/>
                    <a:pt x="13" y="89"/>
                    <a:pt x="24" y="91"/>
                  </a:cubicBezTo>
                  <a:cubicBezTo>
                    <a:pt x="32" y="92"/>
                    <a:pt x="37" y="72"/>
                    <a:pt x="47" y="68"/>
                  </a:cubicBezTo>
                  <a:cubicBezTo>
                    <a:pt x="48" y="75"/>
                    <a:pt x="44" y="90"/>
                    <a:pt x="50" y="96"/>
                  </a:cubicBezTo>
                  <a:cubicBezTo>
                    <a:pt x="53" y="100"/>
                    <a:pt x="64" y="101"/>
                    <a:pt x="69" y="98"/>
                  </a:cubicBezTo>
                  <a:cubicBezTo>
                    <a:pt x="77" y="94"/>
                    <a:pt x="80" y="81"/>
                    <a:pt x="84" y="74"/>
                  </a:cubicBezTo>
                  <a:cubicBezTo>
                    <a:pt x="90" y="64"/>
                    <a:pt x="99" y="58"/>
                    <a:pt x="105" y="48"/>
                  </a:cubicBezTo>
                  <a:cubicBezTo>
                    <a:pt x="108" y="44"/>
                    <a:pt x="109" y="36"/>
                    <a:pt x="109" y="30"/>
                  </a:cubicBezTo>
                  <a:cubicBezTo>
                    <a:pt x="110" y="24"/>
                    <a:pt x="107" y="19"/>
                    <a:pt x="110" y="13"/>
                  </a:cubicBezTo>
                  <a:cubicBezTo>
                    <a:pt x="112" y="9"/>
                    <a:pt x="116" y="3"/>
                    <a:pt x="119" y="0"/>
                  </a:cubicBezTo>
                  <a:cubicBezTo>
                    <a:pt x="114" y="12"/>
                    <a:pt x="116" y="31"/>
                    <a:pt x="119" y="43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8" name="Freeform 6264"/>
            <p:cNvSpPr>
              <a:spLocks noChangeArrowheads="1"/>
            </p:cNvSpPr>
            <p:nvPr/>
          </p:nvSpPr>
          <p:spPr bwMode="auto">
            <a:xfrm>
              <a:off x="146050" y="411163"/>
              <a:ext cx="42863" cy="41275"/>
            </a:xfrm>
            <a:custGeom>
              <a:avLst/>
              <a:gdLst>
                <a:gd name="T0" fmla="*/ 2147483647 w 33"/>
                <a:gd name="T1" fmla="*/ 2147483647 h 32"/>
                <a:gd name="T2" fmla="*/ 2147483647 w 33"/>
                <a:gd name="T3" fmla="*/ 2147483647 h 32"/>
                <a:gd name="T4" fmla="*/ 2147483647 w 33"/>
                <a:gd name="T5" fmla="*/ 0 h 32"/>
                <a:gd name="T6" fmla="*/ 2147483647 w 33"/>
                <a:gd name="T7" fmla="*/ 2147483647 h 32"/>
                <a:gd name="T8" fmla="*/ 2147483647 w 33"/>
                <a:gd name="T9" fmla="*/ 2147483647 h 32"/>
                <a:gd name="T10" fmla="*/ 2147483647 w 33"/>
                <a:gd name="T11" fmla="*/ 2147483647 h 32"/>
                <a:gd name="T12" fmla="*/ 2147483647 w 33"/>
                <a:gd name="T13" fmla="*/ 2147483647 h 32"/>
                <a:gd name="T14" fmla="*/ 2147483647 w 33"/>
                <a:gd name="T15" fmla="*/ 2147483647 h 32"/>
                <a:gd name="T16" fmla="*/ 2147483647 w 33"/>
                <a:gd name="T17" fmla="*/ 2147483647 h 32"/>
                <a:gd name="T18" fmla="*/ 2147483647 w 33"/>
                <a:gd name="T19" fmla="*/ 2147483647 h 32"/>
                <a:gd name="T20" fmla="*/ 2147483647 w 33"/>
                <a:gd name="T21" fmla="*/ 2147483647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32"/>
                <a:gd name="T35" fmla="*/ 33 w 33"/>
                <a:gd name="T36" fmla="*/ 32 h 3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32">
                  <a:moveTo>
                    <a:pt x="2" y="8"/>
                  </a:moveTo>
                  <a:cubicBezTo>
                    <a:pt x="7" y="5"/>
                    <a:pt x="13" y="9"/>
                    <a:pt x="19" y="7"/>
                  </a:cubicBezTo>
                  <a:cubicBezTo>
                    <a:pt x="24" y="6"/>
                    <a:pt x="27" y="0"/>
                    <a:pt x="33" y="0"/>
                  </a:cubicBezTo>
                  <a:cubicBezTo>
                    <a:pt x="32" y="0"/>
                    <a:pt x="26" y="9"/>
                    <a:pt x="25" y="10"/>
                  </a:cubicBezTo>
                  <a:cubicBezTo>
                    <a:pt x="22" y="12"/>
                    <a:pt x="17" y="11"/>
                    <a:pt x="15" y="13"/>
                  </a:cubicBezTo>
                  <a:cubicBezTo>
                    <a:pt x="13" y="16"/>
                    <a:pt x="16" y="18"/>
                    <a:pt x="17" y="20"/>
                  </a:cubicBezTo>
                  <a:cubicBezTo>
                    <a:pt x="19" y="22"/>
                    <a:pt x="20" y="23"/>
                    <a:pt x="21" y="25"/>
                  </a:cubicBezTo>
                  <a:cubicBezTo>
                    <a:pt x="22" y="27"/>
                    <a:pt x="22" y="29"/>
                    <a:pt x="23" y="32"/>
                  </a:cubicBezTo>
                  <a:cubicBezTo>
                    <a:pt x="23" y="32"/>
                    <a:pt x="17" y="28"/>
                    <a:pt x="16" y="28"/>
                  </a:cubicBezTo>
                  <a:cubicBezTo>
                    <a:pt x="15" y="26"/>
                    <a:pt x="13" y="24"/>
                    <a:pt x="12" y="22"/>
                  </a:cubicBezTo>
                  <a:cubicBezTo>
                    <a:pt x="11" y="21"/>
                    <a:pt x="0" y="10"/>
                    <a:pt x="2" y="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89" name="Freeform 6265"/>
            <p:cNvSpPr>
              <a:spLocks noChangeArrowheads="1"/>
            </p:cNvSpPr>
            <p:nvPr/>
          </p:nvSpPr>
          <p:spPr bwMode="auto">
            <a:xfrm>
              <a:off x="127000" y="665163"/>
              <a:ext cx="41275" cy="19050"/>
            </a:xfrm>
            <a:custGeom>
              <a:avLst/>
              <a:gdLst>
                <a:gd name="T0" fmla="*/ 2147483647 w 31"/>
                <a:gd name="T1" fmla="*/ 2147483647 h 14"/>
                <a:gd name="T2" fmla="*/ 2147483647 w 31"/>
                <a:gd name="T3" fmla="*/ 2147483647 h 14"/>
                <a:gd name="T4" fmla="*/ 2147483647 w 31"/>
                <a:gd name="T5" fmla="*/ 2147483647 h 14"/>
                <a:gd name="T6" fmla="*/ 2147483647 w 31"/>
                <a:gd name="T7" fmla="*/ 2147483647 h 14"/>
                <a:gd name="T8" fmla="*/ 2147483647 w 31"/>
                <a:gd name="T9" fmla="*/ 214748364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4"/>
                <a:gd name="T17" fmla="*/ 31 w 31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4">
                  <a:moveTo>
                    <a:pt x="4" y="5"/>
                  </a:moveTo>
                  <a:cubicBezTo>
                    <a:pt x="0" y="14"/>
                    <a:pt x="27" y="14"/>
                    <a:pt x="31" y="11"/>
                  </a:cubicBezTo>
                  <a:cubicBezTo>
                    <a:pt x="28" y="9"/>
                    <a:pt x="27" y="7"/>
                    <a:pt x="25" y="4"/>
                  </a:cubicBezTo>
                  <a:cubicBezTo>
                    <a:pt x="21" y="0"/>
                    <a:pt x="22" y="1"/>
                    <a:pt x="17" y="2"/>
                  </a:cubicBezTo>
                  <a:cubicBezTo>
                    <a:pt x="14" y="2"/>
                    <a:pt x="6" y="2"/>
                    <a:pt x="4" y="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0" name="Freeform 6266"/>
            <p:cNvSpPr>
              <a:spLocks noChangeArrowheads="1"/>
            </p:cNvSpPr>
            <p:nvPr/>
          </p:nvSpPr>
          <p:spPr bwMode="auto">
            <a:xfrm>
              <a:off x="1182688" y="84138"/>
              <a:ext cx="242888" cy="201613"/>
            </a:xfrm>
            <a:custGeom>
              <a:avLst/>
              <a:gdLst>
                <a:gd name="T0" fmla="*/ 2147483647 w 188"/>
                <a:gd name="T1" fmla="*/ 2147483647 h 155"/>
                <a:gd name="T2" fmla="*/ 2147483647 w 188"/>
                <a:gd name="T3" fmla="*/ 2147483647 h 155"/>
                <a:gd name="T4" fmla="*/ 2147483647 w 188"/>
                <a:gd name="T5" fmla="*/ 2147483647 h 155"/>
                <a:gd name="T6" fmla="*/ 2147483647 w 188"/>
                <a:gd name="T7" fmla="*/ 2147483647 h 155"/>
                <a:gd name="T8" fmla="*/ 0 w 188"/>
                <a:gd name="T9" fmla="*/ 2147483647 h 155"/>
                <a:gd name="T10" fmla="*/ 2147483647 w 188"/>
                <a:gd name="T11" fmla="*/ 2147483647 h 155"/>
                <a:gd name="T12" fmla="*/ 2147483647 w 188"/>
                <a:gd name="T13" fmla="*/ 2147483647 h 155"/>
                <a:gd name="T14" fmla="*/ 2147483647 w 188"/>
                <a:gd name="T15" fmla="*/ 2147483647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8"/>
                <a:gd name="T25" fmla="*/ 0 h 155"/>
                <a:gd name="T26" fmla="*/ 188 w 188"/>
                <a:gd name="T27" fmla="*/ 155 h 1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8" h="155">
                  <a:moveTo>
                    <a:pt x="144" y="106"/>
                  </a:moveTo>
                  <a:cubicBezTo>
                    <a:pt x="171" y="80"/>
                    <a:pt x="188" y="47"/>
                    <a:pt x="181" y="6"/>
                  </a:cubicBezTo>
                  <a:cubicBezTo>
                    <a:pt x="180" y="0"/>
                    <a:pt x="125" y="12"/>
                    <a:pt x="120" y="14"/>
                  </a:cubicBezTo>
                  <a:cubicBezTo>
                    <a:pt x="100" y="20"/>
                    <a:pt x="81" y="31"/>
                    <a:pt x="64" y="44"/>
                  </a:cubicBezTo>
                  <a:cubicBezTo>
                    <a:pt x="32" y="68"/>
                    <a:pt x="6" y="101"/>
                    <a:pt x="0" y="142"/>
                  </a:cubicBezTo>
                  <a:cubicBezTo>
                    <a:pt x="16" y="144"/>
                    <a:pt x="29" y="154"/>
                    <a:pt x="45" y="154"/>
                  </a:cubicBezTo>
                  <a:cubicBezTo>
                    <a:pt x="62" y="155"/>
                    <a:pt x="78" y="149"/>
                    <a:pt x="92" y="142"/>
                  </a:cubicBezTo>
                  <a:cubicBezTo>
                    <a:pt x="111" y="133"/>
                    <a:pt x="129" y="121"/>
                    <a:pt x="144" y="106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1" name="Freeform 6267"/>
            <p:cNvSpPr>
              <a:spLocks noChangeArrowheads="1"/>
            </p:cNvSpPr>
            <p:nvPr/>
          </p:nvSpPr>
          <p:spPr bwMode="auto">
            <a:xfrm>
              <a:off x="1200150" y="119063"/>
              <a:ext cx="155575" cy="139700"/>
            </a:xfrm>
            <a:custGeom>
              <a:avLst/>
              <a:gdLst>
                <a:gd name="T0" fmla="*/ 2147483647 w 120"/>
                <a:gd name="T1" fmla="*/ 2147483647 h 108"/>
                <a:gd name="T2" fmla="*/ 2147483647 w 120"/>
                <a:gd name="T3" fmla="*/ 2147483647 h 108"/>
                <a:gd name="T4" fmla="*/ 2147483647 w 120"/>
                <a:gd name="T5" fmla="*/ 0 h 108"/>
                <a:gd name="T6" fmla="*/ 2147483647 w 120"/>
                <a:gd name="T7" fmla="*/ 2147483647 h 108"/>
                <a:gd name="T8" fmla="*/ 2147483647 w 120"/>
                <a:gd name="T9" fmla="*/ 2147483647 h 108"/>
                <a:gd name="T10" fmla="*/ 2147483647 w 120"/>
                <a:gd name="T11" fmla="*/ 2147483647 h 108"/>
                <a:gd name="T12" fmla="*/ 2147483647 w 120"/>
                <a:gd name="T13" fmla="*/ 2147483647 h 108"/>
                <a:gd name="T14" fmla="*/ 2147483647 w 120"/>
                <a:gd name="T15" fmla="*/ 2147483647 h 108"/>
                <a:gd name="T16" fmla="*/ 2147483647 w 120"/>
                <a:gd name="T17" fmla="*/ 2147483647 h 108"/>
                <a:gd name="T18" fmla="*/ 2147483647 w 120"/>
                <a:gd name="T19" fmla="*/ 2147483647 h 108"/>
                <a:gd name="T20" fmla="*/ 0 w 120"/>
                <a:gd name="T21" fmla="*/ 2147483647 h 108"/>
                <a:gd name="T22" fmla="*/ 2147483647 w 120"/>
                <a:gd name="T23" fmla="*/ 2147483647 h 108"/>
                <a:gd name="T24" fmla="*/ 2147483647 w 120"/>
                <a:gd name="T25" fmla="*/ 2147483647 h 108"/>
                <a:gd name="T26" fmla="*/ 2147483647 w 120"/>
                <a:gd name="T27" fmla="*/ 2147483647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08"/>
                <a:gd name="T44" fmla="*/ 120 w 120"/>
                <a:gd name="T45" fmla="*/ 108 h 10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08">
                  <a:moveTo>
                    <a:pt x="22" y="56"/>
                  </a:moveTo>
                  <a:cubicBezTo>
                    <a:pt x="33" y="41"/>
                    <a:pt x="50" y="25"/>
                    <a:pt x="68" y="18"/>
                  </a:cubicBezTo>
                  <a:cubicBezTo>
                    <a:pt x="85" y="12"/>
                    <a:pt x="101" y="2"/>
                    <a:pt x="120" y="0"/>
                  </a:cubicBezTo>
                  <a:cubicBezTo>
                    <a:pt x="119" y="7"/>
                    <a:pt x="101" y="16"/>
                    <a:pt x="95" y="20"/>
                  </a:cubicBezTo>
                  <a:cubicBezTo>
                    <a:pt x="83" y="27"/>
                    <a:pt x="69" y="33"/>
                    <a:pt x="57" y="39"/>
                  </a:cubicBezTo>
                  <a:cubicBezTo>
                    <a:pt x="67" y="39"/>
                    <a:pt x="61" y="45"/>
                    <a:pt x="57" y="48"/>
                  </a:cubicBezTo>
                  <a:cubicBezTo>
                    <a:pt x="52" y="52"/>
                    <a:pt x="42" y="57"/>
                    <a:pt x="39" y="62"/>
                  </a:cubicBezTo>
                  <a:cubicBezTo>
                    <a:pt x="45" y="64"/>
                    <a:pt x="45" y="66"/>
                    <a:pt x="40" y="70"/>
                  </a:cubicBezTo>
                  <a:cubicBezTo>
                    <a:pt x="34" y="74"/>
                    <a:pt x="30" y="79"/>
                    <a:pt x="25" y="83"/>
                  </a:cubicBezTo>
                  <a:cubicBezTo>
                    <a:pt x="21" y="87"/>
                    <a:pt x="16" y="90"/>
                    <a:pt x="13" y="94"/>
                  </a:cubicBezTo>
                  <a:cubicBezTo>
                    <a:pt x="9" y="98"/>
                    <a:pt x="5" y="105"/>
                    <a:pt x="0" y="108"/>
                  </a:cubicBezTo>
                  <a:cubicBezTo>
                    <a:pt x="0" y="107"/>
                    <a:pt x="1" y="96"/>
                    <a:pt x="2" y="94"/>
                  </a:cubicBezTo>
                  <a:cubicBezTo>
                    <a:pt x="3" y="90"/>
                    <a:pt x="6" y="85"/>
                    <a:pt x="8" y="81"/>
                  </a:cubicBezTo>
                  <a:cubicBezTo>
                    <a:pt x="14" y="73"/>
                    <a:pt x="17" y="65"/>
                    <a:pt x="22" y="56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2" name="Freeform 6268"/>
            <p:cNvSpPr>
              <a:spLocks noChangeArrowheads="1"/>
            </p:cNvSpPr>
            <p:nvPr/>
          </p:nvSpPr>
          <p:spPr bwMode="auto">
            <a:xfrm>
              <a:off x="1287463" y="173038"/>
              <a:ext cx="279400" cy="163513"/>
            </a:xfrm>
            <a:custGeom>
              <a:avLst/>
              <a:gdLst>
                <a:gd name="T0" fmla="*/ 2147483647 w 216"/>
                <a:gd name="T1" fmla="*/ 2147483647 h 126"/>
                <a:gd name="T2" fmla="*/ 2147483647 w 216"/>
                <a:gd name="T3" fmla="*/ 2147483647 h 126"/>
                <a:gd name="T4" fmla="*/ 2147483647 w 216"/>
                <a:gd name="T5" fmla="*/ 2147483647 h 126"/>
                <a:gd name="T6" fmla="*/ 2147483647 w 216"/>
                <a:gd name="T7" fmla="*/ 2147483647 h 126"/>
                <a:gd name="T8" fmla="*/ 2147483647 w 216"/>
                <a:gd name="T9" fmla="*/ 2147483647 h 126"/>
                <a:gd name="T10" fmla="*/ 2147483647 w 216"/>
                <a:gd name="T11" fmla="*/ 2147483647 h 126"/>
                <a:gd name="T12" fmla="*/ 2147483647 w 216"/>
                <a:gd name="T13" fmla="*/ 2147483647 h 126"/>
                <a:gd name="T14" fmla="*/ 2147483647 w 216"/>
                <a:gd name="T15" fmla="*/ 2147483647 h 126"/>
                <a:gd name="T16" fmla="*/ 2147483647 w 216"/>
                <a:gd name="T17" fmla="*/ 2147483647 h 126"/>
                <a:gd name="T18" fmla="*/ 2147483647 w 216"/>
                <a:gd name="T19" fmla="*/ 2147483647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6"/>
                <a:gd name="T31" fmla="*/ 0 h 126"/>
                <a:gd name="T32" fmla="*/ 216 w 216"/>
                <a:gd name="T33" fmla="*/ 126 h 1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6" h="126">
                  <a:moveTo>
                    <a:pt x="101" y="125"/>
                  </a:moveTo>
                  <a:cubicBezTo>
                    <a:pt x="127" y="125"/>
                    <a:pt x="146" y="110"/>
                    <a:pt x="164" y="94"/>
                  </a:cubicBezTo>
                  <a:cubicBezTo>
                    <a:pt x="180" y="82"/>
                    <a:pt x="198" y="75"/>
                    <a:pt x="216" y="67"/>
                  </a:cubicBezTo>
                  <a:cubicBezTo>
                    <a:pt x="215" y="67"/>
                    <a:pt x="182" y="32"/>
                    <a:pt x="177" y="28"/>
                  </a:cubicBezTo>
                  <a:cubicBezTo>
                    <a:pt x="161" y="16"/>
                    <a:pt x="141" y="7"/>
                    <a:pt x="122" y="3"/>
                  </a:cubicBezTo>
                  <a:cubicBezTo>
                    <a:pt x="101" y="0"/>
                    <a:pt x="79" y="5"/>
                    <a:pt x="61" y="16"/>
                  </a:cubicBezTo>
                  <a:cubicBezTo>
                    <a:pt x="45" y="26"/>
                    <a:pt x="32" y="40"/>
                    <a:pt x="18" y="52"/>
                  </a:cubicBezTo>
                  <a:cubicBezTo>
                    <a:pt x="15" y="55"/>
                    <a:pt x="6" y="61"/>
                    <a:pt x="5" y="65"/>
                  </a:cubicBezTo>
                  <a:cubicBezTo>
                    <a:pt x="0" y="80"/>
                    <a:pt x="22" y="102"/>
                    <a:pt x="34" y="108"/>
                  </a:cubicBezTo>
                  <a:cubicBezTo>
                    <a:pt x="55" y="119"/>
                    <a:pt x="77" y="126"/>
                    <a:pt x="101" y="125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3" name="Freeform 6269"/>
            <p:cNvSpPr>
              <a:spLocks noChangeArrowheads="1"/>
            </p:cNvSpPr>
            <p:nvPr/>
          </p:nvSpPr>
          <p:spPr bwMode="auto">
            <a:xfrm>
              <a:off x="1309688" y="188913"/>
              <a:ext cx="220663" cy="84138"/>
            </a:xfrm>
            <a:custGeom>
              <a:avLst/>
              <a:gdLst>
                <a:gd name="T0" fmla="*/ 2147483647 w 171"/>
                <a:gd name="T1" fmla="*/ 2147483647 h 65"/>
                <a:gd name="T2" fmla="*/ 2147483647 w 171"/>
                <a:gd name="T3" fmla="*/ 2147483647 h 65"/>
                <a:gd name="T4" fmla="*/ 2147483647 w 171"/>
                <a:gd name="T5" fmla="*/ 2147483647 h 65"/>
                <a:gd name="T6" fmla="*/ 0 w 171"/>
                <a:gd name="T7" fmla="*/ 2147483647 h 65"/>
                <a:gd name="T8" fmla="*/ 2147483647 w 171"/>
                <a:gd name="T9" fmla="*/ 2147483647 h 65"/>
                <a:gd name="T10" fmla="*/ 2147483647 w 171"/>
                <a:gd name="T11" fmla="*/ 2147483647 h 65"/>
                <a:gd name="T12" fmla="*/ 2147483647 w 171"/>
                <a:gd name="T13" fmla="*/ 2147483647 h 65"/>
                <a:gd name="T14" fmla="*/ 2147483647 w 171"/>
                <a:gd name="T15" fmla="*/ 2147483647 h 65"/>
                <a:gd name="T16" fmla="*/ 2147483647 w 171"/>
                <a:gd name="T17" fmla="*/ 2147483647 h 65"/>
                <a:gd name="T18" fmla="*/ 2147483647 w 171"/>
                <a:gd name="T19" fmla="*/ 2147483647 h 65"/>
                <a:gd name="T20" fmla="*/ 2147483647 w 171"/>
                <a:gd name="T21" fmla="*/ 2147483647 h 65"/>
                <a:gd name="T22" fmla="*/ 2147483647 w 171"/>
                <a:gd name="T23" fmla="*/ 2147483647 h 65"/>
                <a:gd name="T24" fmla="*/ 2147483647 w 171"/>
                <a:gd name="T25" fmla="*/ 2147483647 h 65"/>
                <a:gd name="T26" fmla="*/ 2147483647 w 171"/>
                <a:gd name="T27" fmla="*/ 2147483647 h 65"/>
                <a:gd name="T28" fmla="*/ 2147483647 w 171"/>
                <a:gd name="T29" fmla="*/ 2147483647 h 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71"/>
                <a:gd name="T46" fmla="*/ 0 h 65"/>
                <a:gd name="T47" fmla="*/ 171 w 171"/>
                <a:gd name="T48" fmla="*/ 65 h 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71" h="65">
                  <a:moveTo>
                    <a:pt x="78" y="7"/>
                  </a:moveTo>
                  <a:cubicBezTo>
                    <a:pt x="61" y="13"/>
                    <a:pt x="48" y="20"/>
                    <a:pt x="33" y="31"/>
                  </a:cubicBezTo>
                  <a:cubicBezTo>
                    <a:pt x="29" y="34"/>
                    <a:pt x="1" y="46"/>
                    <a:pt x="1" y="51"/>
                  </a:cubicBezTo>
                  <a:cubicBezTo>
                    <a:pt x="1" y="51"/>
                    <a:pt x="0" y="51"/>
                    <a:pt x="0" y="52"/>
                  </a:cubicBezTo>
                  <a:cubicBezTo>
                    <a:pt x="7" y="55"/>
                    <a:pt x="13" y="65"/>
                    <a:pt x="20" y="65"/>
                  </a:cubicBezTo>
                  <a:cubicBezTo>
                    <a:pt x="26" y="65"/>
                    <a:pt x="35" y="54"/>
                    <a:pt x="39" y="50"/>
                  </a:cubicBezTo>
                  <a:cubicBezTo>
                    <a:pt x="55" y="38"/>
                    <a:pt x="68" y="47"/>
                    <a:pt x="83" y="57"/>
                  </a:cubicBezTo>
                  <a:cubicBezTo>
                    <a:pt x="83" y="49"/>
                    <a:pt x="79" y="39"/>
                    <a:pt x="74" y="33"/>
                  </a:cubicBezTo>
                  <a:cubicBezTo>
                    <a:pt x="82" y="25"/>
                    <a:pt x="102" y="23"/>
                    <a:pt x="113" y="24"/>
                  </a:cubicBezTo>
                  <a:cubicBezTo>
                    <a:pt x="122" y="25"/>
                    <a:pt x="128" y="29"/>
                    <a:pt x="134" y="34"/>
                  </a:cubicBezTo>
                  <a:cubicBezTo>
                    <a:pt x="142" y="38"/>
                    <a:pt x="151" y="41"/>
                    <a:pt x="159" y="46"/>
                  </a:cubicBezTo>
                  <a:cubicBezTo>
                    <a:pt x="163" y="47"/>
                    <a:pt x="167" y="51"/>
                    <a:pt x="171" y="51"/>
                  </a:cubicBezTo>
                  <a:cubicBezTo>
                    <a:pt x="170" y="42"/>
                    <a:pt x="163" y="35"/>
                    <a:pt x="155" y="29"/>
                  </a:cubicBezTo>
                  <a:cubicBezTo>
                    <a:pt x="149" y="23"/>
                    <a:pt x="143" y="16"/>
                    <a:pt x="135" y="11"/>
                  </a:cubicBezTo>
                  <a:cubicBezTo>
                    <a:pt x="119" y="3"/>
                    <a:pt x="95" y="0"/>
                    <a:pt x="78" y="7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4" name="Freeform 6270"/>
            <p:cNvSpPr>
              <a:spLocks noChangeArrowheads="1"/>
            </p:cNvSpPr>
            <p:nvPr/>
          </p:nvSpPr>
          <p:spPr bwMode="auto">
            <a:xfrm>
              <a:off x="1173163" y="266700"/>
              <a:ext cx="215900" cy="190500"/>
            </a:xfrm>
            <a:custGeom>
              <a:avLst/>
              <a:gdLst>
                <a:gd name="T0" fmla="*/ 2147483647 w 167"/>
                <a:gd name="T1" fmla="*/ 2147483647 h 147"/>
                <a:gd name="T2" fmla="*/ 2147483647 w 167"/>
                <a:gd name="T3" fmla="*/ 2147483647 h 147"/>
                <a:gd name="T4" fmla="*/ 2147483647 w 167"/>
                <a:gd name="T5" fmla="*/ 2147483647 h 147"/>
                <a:gd name="T6" fmla="*/ 2147483647 w 167"/>
                <a:gd name="T7" fmla="*/ 2147483647 h 147"/>
                <a:gd name="T8" fmla="*/ 2147483647 w 167"/>
                <a:gd name="T9" fmla="*/ 2147483647 h 147"/>
                <a:gd name="T10" fmla="*/ 2147483647 w 167"/>
                <a:gd name="T11" fmla="*/ 2147483647 h 147"/>
                <a:gd name="T12" fmla="*/ 2147483647 w 167"/>
                <a:gd name="T13" fmla="*/ 2147483647 h 147"/>
                <a:gd name="T14" fmla="*/ 2147483647 w 167"/>
                <a:gd name="T15" fmla="*/ 2147483647 h 147"/>
                <a:gd name="T16" fmla="*/ 2147483647 w 167"/>
                <a:gd name="T17" fmla="*/ 2147483647 h 147"/>
                <a:gd name="T18" fmla="*/ 2147483647 w 167"/>
                <a:gd name="T19" fmla="*/ 214748364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7"/>
                <a:gd name="T31" fmla="*/ 0 h 147"/>
                <a:gd name="T32" fmla="*/ 167 w 167"/>
                <a:gd name="T33" fmla="*/ 147 h 14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7" h="147">
                  <a:moveTo>
                    <a:pt x="43" y="112"/>
                  </a:moveTo>
                  <a:cubicBezTo>
                    <a:pt x="62" y="129"/>
                    <a:pt x="87" y="131"/>
                    <a:pt x="111" y="132"/>
                  </a:cubicBezTo>
                  <a:cubicBezTo>
                    <a:pt x="131" y="133"/>
                    <a:pt x="148" y="141"/>
                    <a:pt x="167" y="147"/>
                  </a:cubicBezTo>
                  <a:cubicBezTo>
                    <a:pt x="166" y="146"/>
                    <a:pt x="166" y="98"/>
                    <a:pt x="165" y="91"/>
                  </a:cubicBezTo>
                  <a:cubicBezTo>
                    <a:pt x="162" y="72"/>
                    <a:pt x="153" y="52"/>
                    <a:pt x="141" y="36"/>
                  </a:cubicBezTo>
                  <a:cubicBezTo>
                    <a:pt x="128" y="20"/>
                    <a:pt x="108" y="8"/>
                    <a:pt x="88" y="4"/>
                  </a:cubicBezTo>
                  <a:cubicBezTo>
                    <a:pt x="69" y="1"/>
                    <a:pt x="50" y="2"/>
                    <a:pt x="32" y="2"/>
                  </a:cubicBezTo>
                  <a:cubicBezTo>
                    <a:pt x="27" y="2"/>
                    <a:pt x="17" y="0"/>
                    <a:pt x="13" y="2"/>
                  </a:cubicBezTo>
                  <a:cubicBezTo>
                    <a:pt x="0" y="11"/>
                    <a:pt x="1" y="42"/>
                    <a:pt x="6" y="54"/>
                  </a:cubicBezTo>
                  <a:cubicBezTo>
                    <a:pt x="14" y="76"/>
                    <a:pt x="25" y="96"/>
                    <a:pt x="43" y="11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5" name="Freeform 6271"/>
            <p:cNvSpPr>
              <a:spLocks noChangeArrowheads="1"/>
            </p:cNvSpPr>
            <p:nvPr/>
          </p:nvSpPr>
          <p:spPr bwMode="auto">
            <a:xfrm>
              <a:off x="1201738" y="273050"/>
              <a:ext cx="171450" cy="155575"/>
            </a:xfrm>
            <a:custGeom>
              <a:avLst/>
              <a:gdLst>
                <a:gd name="T0" fmla="*/ 2147483647 w 132"/>
                <a:gd name="T1" fmla="*/ 2147483647 h 120"/>
                <a:gd name="T2" fmla="*/ 2147483647 w 132"/>
                <a:gd name="T3" fmla="*/ 2147483647 h 120"/>
                <a:gd name="T4" fmla="*/ 2147483647 w 132"/>
                <a:gd name="T5" fmla="*/ 2147483647 h 120"/>
                <a:gd name="T6" fmla="*/ 2147483647 w 132"/>
                <a:gd name="T7" fmla="*/ 2147483647 h 120"/>
                <a:gd name="T8" fmla="*/ 2147483647 w 132"/>
                <a:gd name="T9" fmla="*/ 2147483647 h 120"/>
                <a:gd name="T10" fmla="*/ 2147483647 w 132"/>
                <a:gd name="T11" fmla="*/ 2147483647 h 120"/>
                <a:gd name="T12" fmla="*/ 2147483647 w 132"/>
                <a:gd name="T13" fmla="*/ 2147483647 h 120"/>
                <a:gd name="T14" fmla="*/ 2147483647 w 132"/>
                <a:gd name="T15" fmla="*/ 2147483647 h 120"/>
                <a:gd name="T16" fmla="*/ 2147483647 w 132"/>
                <a:gd name="T17" fmla="*/ 2147483647 h 120"/>
                <a:gd name="T18" fmla="*/ 2147483647 w 132"/>
                <a:gd name="T19" fmla="*/ 2147483647 h 120"/>
                <a:gd name="T20" fmla="*/ 2147483647 w 132"/>
                <a:gd name="T21" fmla="*/ 2147483647 h 120"/>
                <a:gd name="T22" fmla="*/ 2147483647 w 132"/>
                <a:gd name="T23" fmla="*/ 2147483647 h 120"/>
                <a:gd name="T24" fmla="*/ 2147483647 w 132"/>
                <a:gd name="T25" fmla="*/ 2147483647 h 120"/>
                <a:gd name="T26" fmla="*/ 2147483647 w 132"/>
                <a:gd name="T27" fmla="*/ 2147483647 h 120"/>
                <a:gd name="T28" fmla="*/ 2147483647 w 132"/>
                <a:gd name="T29" fmla="*/ 2147483647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2"/>
                <a:gd name="T46" fmla="*/ 0 h 120"/>
                <a:gd name="T47" fmla="*/ 132 w 132"/>
                <a:gd name="T48" fmla="*/ 120 h 1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2" h="120">
                  <a:moveTo>
                    <a:pt x="88" y="24"/>
                  </a:moveTo>
                  <a:cubicBezTo>
                    <a:pt x="72" y="18"/>
                    <a:pt x="57" y="14"/>
                    <a:pt x="39" y="12"/>
                  </a:cubicBezTo>
                  <a:cubicBezTo>
                    <a:pt x="34" y="11"/>
                    <a:pt x="5" y="0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3" y="11"/>
                    <a:pt x="0" y="23"/>
                    <a:pt x="6" y="28"/>
                  </a:cubicBezTo>
                  <a:cubicBezTo>
                    <a:pt x="11" y="31"/>
                    <a:pt x="24" y="29"/>
                    <a:pt x="30" y="30"/>
                  </a:cubicBezTo>
                  <a:cubicBezTo>
                    <a:pt x="50" y="32"/>
                    <a:pt x="53" y="47"/>
                    <a:pt x="58" y="64"/>
                  </a:cubicBezTo>
                  <a:cubicBezTo>
                    <a:pt x="64" y="59"/>
                    <a:pt x="67" y="49"/>
                    <a:pt x="68" y="41"/>
                  </a:cubicBezTo>
                  <a:cubicBezTo>
                    <a:pt x="79" y="40"/>
                    <a:pt x="95" y="53"/>
                    <a:pt x="103" y="61"/>
                  </a:cubicBezTo>
                  <a:cubicBezTo>
                    <a:pt x="108" y="67"/>
                    <a:pt x="110" y="74"/>
                    <a:pt x="112" y="82"/>
                  </a:cubicBezTo>
                  <a:cubicBezTo>
                    <a:pt x="114" y="91"/>
                    <a:pt x="119" y="99"/>
                    <a:pt x="122" y="108"/>
                  </a:cubicBezTo>
                  <a:cubicBezTo>
                    <a:pt x="123" y="111"/>
                    <a:pt x="124" y="117"/>
                    <a:pt x="126" y="120"/>
                  </a:cubicBezTo>
                  <a:cubicBezTo>
                    <a:pt x="132" y="112"/>
                    <a:pt x="131" y="102"/>
                    <a:pt x="130" y="93"/>
                  </a:cubicBezTo>
                  <a:cubicBezTo>
                    <a:pt x="129" y="84"/>
                    <a:pt x="130" y="75"/>
                    <a:pt x="127" y="66"/>
                  </a:cubicBezTo>
                  <a:cubicBezTo>
                    <a:pt x="121" y="49"/>
                    <a:pt x="105" y="31"/>
                    <a:pt x="88" y="24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6" name="Freeform 6272"/>
            <p:cNvSpPr>
              <a:spLocks noChangeArrowheads="1"/>
            </p:cNvSpPr>
            <p:nvPr/>
          </p:nvSpPr>
          <p:spPr bwMode="auto">
            <a:xfrm>
              <a:off x="1054100" y="336550"/>
              <a:ext cx="158750" cy="273050"/>
            </a:xfrm>
            <a:custGeom>
              <a:avLst/>
              <a:gdLst>
                <a:gd name="T0" fmla="*/ 2147483647 w 122"/>
                <a:gd name="T1" fmla="*/ 2147483647 h 211"/>
                <a:gd name="T2" fmla="*/ 2147483647 w 122"/>
                <a:gd name="T3" fmla="*/ 2147483647 h 211"/>
                <a:gd name="T4" fmla="*/ 2147483647 w 122"/>
                <a:gd name="T5" fmla="*/ 2147483647 h 211"/>
                <a:gd name="T6" fmla="*/ 2147483647 w 122"/>
                <a:gd name="T7" fmla="*/ 0 h 211"/>
                <a:gd name="T8" fmla="*/ 2147483647 w 122"/>
                <a:gd name="T9" fmla="*/ 2147483647 h 211"/>
                <a:gd name="T10" fmla="*/ 2147483647 w 122"/>
                <a:gd name="T11" fmla="*/ 2147483647 h 211"/>
                <a:gd name="T12" fmla="*/ 2147483647 w 122"/>
                <a:gd name="T13" fmla="*/ 2147483647 h 211"/>
                <a:gd name="T14" fmla="*/ 2147483647 w 122"/>
                <a:gd name="T15" fmla="*/ 2147483647 h 211"/>
                <a:gd name="T16" fmla="*/ 2147483647 w 122"/>
                <a:gd name="T17" fmla="*/ 2147483647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2"/>
                <a:gd name="T28" fmla="*/ 0 h 211"/>
                <a:gd name="T29" fmla="*/ 122 w 122"/>
                <a:gd name="T30" fmla="*/ 211 h 2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2" h="211">
                  <a:moveTo>
                    <a:pt x="118" y="122"/>
                  </a:moveTo>
                  <a:cubicBezTo>
                    <a:pt x="122" y="96"/>
                    <a:pt x="107" y="67"/>
                    <a:pt x="88" y="51"/>
                  </a:cubicBezTo>
                  <a:cubicBezTo>
                    <a:pt x="77" y="41"/>
                    <a:pt x="64" y="32"/>
                    <a:pt x="52" y="24"/>
                  </a:cubicBezTo>
                  <a:cubicBezTo>
                    <a:pt x="46" y="21"/>
                    <a:pt x="17" y="6"/>
                    <a:pt x="16" y="0"/>
                  </a:cubicBezTo>
                  <a:cubicBezTo>
                    <a:pt x="18" y="17"/>
                    <a:pt x="23" y="36"/>
                    <a:pt x="18" y="52"/>
                  </a:cubicBezTo>
                  <a:cubicBezTo>
                    <a:pt x="14" y="69"/>
                    <a:pt x="6" y="86"/>
                    <a:pt x="4" y="104"/>
                  </a:cubicBezTo>
                  <a:cubicBezTo>
                    <a:pt x="0" y="150"/>
                    <a:pt x="38" y="188"/>
                    <a:pt x="73" y="211"/>
                  </a:cubicBezTo>
                  <a:cubicBezTo>
                    <a:pt x="79" y="196"/>
                    <a:pt x="82" y="181"/>
                    <a:pt x="94" y="167"/>
                  </a:cubicBezTo>
                  <a:cubicBezTo>
                    <a:pt x="105" y="153"/>
                    <a:pt x="115" y="141"/>
                    <a:pt x="118" y="122"/>
                  </a:cubicBezTo>
                  <a:close/>
                </a:path>
              </a:pathLst>
            </a:custGeom>
            <a:solidFill>
              <a:srgbClr val="5E7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7" name="Freeform 6273"/>
            <p:cNvSpPr>
              <a:spLocks noChangeArrowheads="1"/>
            </p:cNvSpPr>
            <p:nvPr/>
          </p:nvSpPr>
          <p:spPr bwMode="auto">
            <a:xfrm>
              <a:off x="1079500" y="360363"/>
              <a:ext cx="106363" cy="187325"/>
            </a:xfrm>
            <a:custGeom>
              <a:avLst/>
              <a:gdLst>
                <a:gd name="T0" fmla="*/ 2147483647 w 83"/>
                <a:gd name="T1" fmla="*/ 2147483647 h 144"/>
                <a:gd name="T2" fmla="*/ 2147483647 w 83"/>
                <a:gd name="T3" fmla="*/ 2147483647 h 144"/>
                <a:gd name="T4" fmla="*/ 2147483647 w 83"/>
                <a:gd name="T5" fmla="*/ 2147483647 h 144"/>
                <a:gd name="T6" fmla="*/ 2147483647 w 83"/>
                <a:gd name="T7" fmla="*/ 2147483647 h 144"/>
                <a:gd name="T8" fmla="*/ 2147483647 w 83"/>
                <a:gd name="T9" fmla="*/ 2147483647 h 144"/>
                <a:gd name="T10" fmla="*/ 2147483647 w 83"/>
                <a:gd name="T11" fmla="*/ 2147483647 h 144"/>
                <a:gd name="T12" fmla="*/ 2147483647 w 83"/>
                <a:gd name="T13" fmla="*/ 2147483647 h 144"/>
                <a:gd name="T14" fmla="*/ 2147483647 w 83"/>
                <a:gd name="T15" fmla="*/ 2147483647 h 144"/>
                <a:gd name="T16" fmla="*/ 2147483647 w 83"/>
                <a:gd name="T17" fmla="*/ 2147483647 h 144"/>
                <a:gd name="T18" fmla="*/ 2147483647 w 83"/>
                <a:gd name="T19" fmla="*/ 2147483647 h 144"/>
                <a:gd name="T20" fmla="*/ 2147483647 w 83"/>
                <a:gd name="T21" fmla="*/ 2147483647 h 144"/>
                <a:gd name="T22" fmla="*/ 2147483647 w 83"/>
                <a:gd name="T23" fmla="*/ 2147483647 h 144"/>
                <a:gd name="T24" fmla="*/ 2147483647 w 83"/>
                <a:gd name="T25" fmla="*/ 2147483647 h 144"/>
                <a:gd name="T26" fmla="*/ 2147483647 w 83"/>
                <a:gd name="T27" fmla="*/ 2147483647 h 144"/>
                <a:gd name="T28" fmla="*/ 2147483647 w 83"/>
                <a:gd name="T29" fmla="*/ 2147483647 h 144"/>
                <a:gd name="T30" fmla="*/ 2147483647 w 83"/>
                <a:gd name="T31" fmla="*/ 2147483647 h 144"/>
                <a:gd name="T32" fmla="*/ 2147483647 w 83"/>
                <a:gd name="T33" fmla="*/ 2147483647 h 144"/>
                <a:gd name="T34" fmla="*/ 2147483647 w 83"/>
                <a:gd name="T35" fmla="*/ 0 h 144"/>
                <a:gd name="T36" fmla="*/ 2147483647 w 83"/>
                <a:gd name="T37" fmla="*/ 2147483647 h 144"/>
                <a:gd name="T38" fmla="*/ 2147483647 w 83"/>
                <a:gd name="T39" fmla="*/ 2147483647 h 144"/>
                <a:gd name="T40" fmla="*/ 2147483647 w 83"/>
                <a:gd name="T41" fmla="*/ 2147483647 h 144"/>
                <a:gd name="T42" fmla="*/ 2147483647 w 83"/>
                <a:gd name="T43" fmla="*/ 214748364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44"/>
                <a:gd name="T68" fmla="*/ 83 w 83"/>
                <a:gd name="T69" fmla="*/ 144 h 1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44">
                  <a:moveTo>
                    <a:pt x="82" y="91"/>
                  </a:moveTo>
                  <a:cubicBezTo>
                    <a:pt x="80" y="100"/>
                    <a:pt x="76" y="108"/>
                    <a:pt x="74" y="116"/>
                  </a:cubicBezTo>
                  <a:cubicBezTo>
                    <a:pt x="73" y="123"/>
                    <a:pt x="70" y="134"/>
                    <a:pt x="66" y="140"/>
                  </a:cubicBezTo>
                  <a:cubicBezTo>
                    <a:pt x="64" y="142"/>
                    <a:pt x="63" y="144"/>
                    <a:pt x="61" y="144"/>
                  </a:cubicBezTo>
                  <a:cubicBezTo>
                    <a:pt x="59" y="140"/>
                    <a:pt x="60" y="137"/>
                    <a:pt x="61" y="133"/>
                  </a:cubicBezTo>
                  <a:cubicBezTo>
                    <a:pt x="62" y="127"/>
                    <a:pt x="62" y="121"/>
                    <a:pt x="62" y="115"/>
                  </a:cubicBezTo>
                  <a:cubicBezTo>
                    <a:pt x="61" y="102"/>
                    <a:pt x="64" y="91"/>
                    <a:pt x="66" y="79"/>
                  </a:cubicBezTo>
                  <a:cubicBezTo>
                    <a:pt x="65" y="79"/>
                    <a:pt x="65" y="78"/>
                    <a:pt x="63" y="79"/>
                  </a:cubicBezTo>
                  <a:cubicBezTo>
                    <a:pt x="61" y="76"/>
                    <a:pt x="61" y="71"/>
                    <a:pt x="60" y="68"/>
                  </a:cubicBezTo>
                  <a:cubicBezTo>
                    <a:pt x="58" y="63"/>
                    <a:pt x="58" y="64"/>
                    <a:pt x="54" y="63"/>
                  </a:cubicBezTo>
                  <a:cubicBezTo>
                    <a:pt x="50" y="61"/>
                    <a:pt x="50" y="62"/>
                    <a:pt x="47" y="57"/>
                  </a:cubicBezTo>
                  <a:cubicBezTo>
                    <a:pt x="45" y="54"/>
                    <a:pt x="44" y="51"/>
                    <a:pt x="41" y="49"/>
                  </a:cubicBezTo>
                  <a:cubicBezTo>
                    <a:pt x="39" y="50"/>
                    <a:pt x="37" y="54"/>
                    <a:pt x="34" y="54"/>
                  </a:cubicBezTo>
                  <a:cubicBezTo>
                    <a:pt x="32" y="53"/>
                    <a:pt x="29" y="49"/>
                    <a:pt x="28" y="47"/>
                  </a:cubicBezTo>
                  <a:cubicBezTo>
                    <a:pt x="24" y="51"/>
                    <a:pt x="23" y="60"/>
                    <a:pt x="19" y="65"/>
                  </a:cubicBezTo>
                  <a:cubicBezTo>
                    <a:pt x="15" y="69"/>
                    <a:pt x="7" y="76"/>
                    <a:pt x="2" y="78"/>
                  </a:cubicBezTo>
                  <a:cubicBezTo>
                    <a:pt x="0" y="59"/>
                    <a:pt x="20" y="45"/>
                    <a:pt x="14" y="25"/>
                  </a:cubicBezTo>
                  <a:cubicBezTo>
                    <a:pt x="12" y="17"/>
                    <a:pt x="10" y="8"/>
                    <a:pt x="8" y="0"/>
                  </a:cubicBezTo>
                  <a:cubicBezTo>
                    <a:pt x="13" y="2"/>
                    <a:pt x="18" y="8"/>
                    <a:pt x="22" y="12"/>
                  </a:cubicBezTo>
                  <a:cubicBezTo>
                    <a:pt x="29" y="17"/>
                    <a:pt x="35" y="22"/>
                    <a:pt x="42" y="27"/>
                  </a:cubicBezTo>
                  <a:cubicBezTo>
                    <a:pt x="55" y="34"/>
                    <a:pt x="67" y="47"/>
                    <a:pt x="75" y="58"/>
                  </a:cubicBezTo>
                  <a:cubicBezTo>
                    <a:pt x="82" y="68"/>
                    <a:pt x="83" y="80"/>
                    <a:pt x="82" y="91"/>
                  </a:cubicBezTo>
                  <a:close/>
                </a:path>
              </a:pathLst>
            </a:custGeom>
            <a:solidFill>
              <a:srgbClr val="465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8" name="Freeform 6274"/>
            <p:cNvSpPr>
              <a:spLocks noChangeArrowheads="1"/>
            </p:cNvSpPr>
            <p:nvPr/>
          </p:nvSpPr>
          <p:spPr bwMode="auto">
            <a:xfrm>
              <a:off x="763588" y="49213"/>
              <a:ext cx="479425" cy="452438"/>
            </a:xfrm>
            <a:custGeom>
              <a:avLst/>
              <a:gdLst>
                <a:gd name="T0" fmla="*/ 2147483647 w 370"/>
                <a:gd name="T1" fmla="*/ 2147483647 h 349"/>
                <a:gd name="T2" fmla="*/ 2147483647 w 370"/>
                <a:gd name="T3" fmla="*/ 2147483647 h 349"/>
                <a:gd name="T4" fmla="*/ 2147483647 w 370"/>
                <a:gd name="T5" fmla="*/ 2147483647 h 349"/>
                <a:gd name="T6" fmla="*/ 2147483647 w 370"/>
                <a:gd name="T7" fmla="*/ 2147483647 h 349"/>
                <a:gd name="T8" fmla="*/ 2147483647 w 370"/>
                <a:gd name="T9" fmla="*/ 2147483647 h 349"/>
                <a:gd name="T10" fmla="*/ 2147483647 w 370"/>
                <a:gd name="T11" fmla="*/ 2147483647 h 349"/>
                <a:gd name="T12" fmla="*/ 2147483647 w 370"/>
                <a:gd name="T13" fmla="*/ 2147483647 h 349"/>
                <a:gd name="T14" fmla="*/ 2147483647 w 370"/>
                <a:gd name="T15" fmla="*/ 2147483647 h 349"/>
                <a:gd name="T16" fmla="*/ 2147483647 w 370"/>
                <a:gd name="T17" fmla="*/ 2147483647 h 349"/>
                <a:gd name="T18" fmla="*/ 2147483647 w 370"/>
                <a:gd name="T19" fmla="*/ 2147483647 h 349"/>
                <a:gd name="T20" fmla="*/ 2147483647 w 370"/>
                <a:gd name="T21" fmla="*/ 2147483647 h 349"/>
                <a:gd name="T22" fmla="*/ 2147483647 w 370"/>
                <a:gd name="T23" fmla="*/ 2147483647 h 349"/>
                <a:gd name="T24" fmla="*/ 2147483647 w 370"/>
                <a:gd name="T25" fmla="*/ 2147483647 h 349"/>
                <a:gd name="T26" fmla="*/ 2147483647 w 370"/>
                <a:gd name="T27" fmla="*/ 2147483647 h 349"/>
                <a:gd name="T28" fmla="*/ 2147483647 w 370"/>
                <a:gd name="T29" fmla="*/ 2147483647 h 349"/>
                <a:gd name="T30" fmla="*/ 2147483647 w 370"/>
                <a:gd name="T31" fmla="*/ 2147483647 h 349"/>
                <a:gd name="T32" fmla="*/ 2147483647 w 370"/>
                <a:gd name="T33" fmla="*/ 2147483647 h 349"/>
                <a:gd name="T34" fmla="*/ 2147483647 w 370"/>
                <a:gd name="T35" fmla="*/ 2147483647 h 349"/>
                <a:gd name="T36" fmla="*/ 2147483647 w 370"/>
                <a:gd name="T37" fmla="*/ 2147483647 h 349"/>
                <a:gd name="T38" fmla="*/ 2147483647 w 370"/>
                <a:gd name="T39" fmla="*/ 2147483647 h 349"/>
                <a:gd name="T40" fmla="*/ 2147483647 w 370"/>
                <a:gd name="T41" fmla="*/ 2147483647 h 349"/>
                <a:gd name="T42" fmla="*/ 2147483647 w 370"/>
                <a:gd name="T43" fmla="*/ 2147483647 h 349"/>
                <a:gd name="T44" fmla="*/ 2147483647 w 370"/>
                <a:gd name="T45" fmla="*/ 2147483647 h 349"/>
                <a:gd name="T46" fmla="*/ 2147483647 w 370"/>
                <a:gd name="T47" fmla="*/ 2147483647 h 349"/>
                <a:gd name="T48" fmla="*/ 2147483647 w 370"/>
                <a:gd name="T49" fmla="*/ 2147483647 h 349"/>
                <a:gd name="T50" fmla="*/ 2147483647 w 370"/>
                <a:gd name="T51" fmla="*/ 2147483647 h 349"/>
                <a:gd name="T52" fmla="*/ 2147483647 w 370"/>
                <a:gd name="T53" fmla="*/ 2147483647 h 349"/>
                <a:gd name="T54" fmla="*/ 2147483647 w 370"/>
                <a:gd name="T55" fmla="*/ 2147483647 h 349"/>
                <a:gd name="T56" fmla="*/ 2147483647 w 370"/>
                <a:gd name="T57" fmla="*/ 2147483647 h 349"/>
                <a:gd name="T58" fmla="*/ 2147483647 w 370"/>
                <a:gd name="T59" fmla="*/ 2147483647 h 349"/>
                <a:gd name="T60" fmla="*/ 2147483647 w 370"/>
                <a:gd name="T61" fmla="*/ 2147483647 h 349"/>
                <a:gd name="T62" fmla="*/ 2147483647 w 370"/>
                <a:gd name="T63" fmla="*/ 2147483647 h 349"/>
                <a:gd name="T64" fmla="*/ 2147483647 w 370"/>
                <a:gd name="T65" fmla="*/ 2147483647 h 349"/>
                <a:gd name="T66" fmla="*/ 2147483647 w 370"/>
                <a:gd name="T67" fmla="*/ 2147483647 h 349"/>
                <a:gd name="T68" fmla="*/ 2147483647 w 370"/>
                <a:gd name="T69" fmla="*/ 2147483647 h 3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0"/>
                <a:gd name="T106" fmla="*/ 0 h 349"/>
                <a:gd name="T107" fmla="*/ 370 w 370"/>
                <a:gd name="T108" fmla="*/ 349 h 3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0" h="349">
                  <a:moveTo>
                    <a:pt x="24" y="167"/>
                  </a:moveTo>
                  <a:cubicBezTo>
                    <a:pt x="0" y="154"/>
                    <a:pt x="7" y="101"/>
                    <a:pt x="23" y="85"/>
                  </a:cubicBezTo>
                  <a:cubicBezTo>
                    <a:pt x="49" y="63"/>
                    <a:pt x="100" y="72"/>
                    <a:pt x="130" y="56"/>
                  </a:cubicBezTo>
                  <a:cubicBezTo>
                    <a:pt x="149" y="46"/>
                    <a:pt x="160" y="27"/>
                    <a:pt x="176" y="15"/>
                  </a:cubicBezTo>
                  <a:cubicBezTo>
                    <a:pt x="183" y="10"/>
                    <a:pt x="197" y="0"/>
                    <a:pt x="206" y="2"/>
                  </a:cubicBezTo>
                  <a:cubicBezTo>
                    <a:pt x="218" y="4"/>
                    <a:pt x="219" y="22"/>
                    <a:pt x="233" y="22"/>
                  </a:cubicBezTo>
                  <a:cubicBezTo>
                    <a:pt x="237" y="22"/>
                    <a:pt x="241" y="14"/>
                    <a:pt x="245" y="14"/>
                  </a:cubicBezTo>
                  <a:cubicBezTo>
                    <a:pt x="256" y="15"/>
                    <a:pt x="251" y="20"/>
                    <a:pt x="256" y="23"/>
                  </a:cubicBezTo>
                  <a:cubicBezTo>
                    <a:pt x="273" y="33"/>
                    <a:pt x="299" y="13"/>
                    <a:pt x="309" y="37"/>
                  </a:cubicBezTo>
                  <a:cubicBezTo>
                    <a:pt x="314" y="48"/>
                    <a:pt x="314" y="57"/>
                    <a:pt x="324" y="68"/>
                  </a:cubicBezTo>
                  <a:cubicBezTo>
                    <a:pt x="331" y="77"/>
                    <a:pt x="342" y="82"/>
                    <a:pt x="349" y="92"/>
                  </a:cubicBezTo>
                  <a:cubicBezTo>
                    <a:pt x="357" y="104"/>
                    <a:pt x="351" y="114"/>
                    <a:pt x="352" y="127"/>
                  </a:cubicBezTo>
                  <a:cubicBezTo>
                    <a:pt x="353" y="138"/>
                    <a:pt x="360" y="146"/>
                    <a:pt x="362" y="156"/>
                  </a:cubicBezTo>
                  <a:cubicBezTo>
                    <a:pt x="364" y="167"/>
                    <a:pt x="359" y="177"/>
                    <a:pt x="361" y="189"/>
                  </a:cubicBezTo>
                  <a:cubicBezTo>
                    <a:pt x="363" y="202"/>
                    <a:pt x="370" y="214"/>
                    <a:pt x="358" y="220"/>
                  </a:cubicBezTo>
                  <a:cubicBezTo>
                    <a:pt x="353" y="222"/>
                    <a:pt x="344" y="217"/>
                    <a:pt x="340" y="221"/>
                  </a:cubicBezTo>
                  <a:cubicBezTo>
                    <a:pt x="336" y="225"/>
                    <a:pt x="342" y="238"/>
                    <a:pt x="341" y="243"/>
                  </a:cubicBezTo>
                  <a:cubicBezTo>
                    <a:pt x="340" y="256"/>
                    <a:pt x="330" y="266"/>
                    <a:pt x="322" y="273"/>
                  </a:cubicBezTo>
                  <a:cubicBezTo>
                    <a:pt x="318" y="277"/>
                    <a:pt x="312" y="283"/>
                    <a:pt x="307" y="286"/>
                  </a:cubicBezTo>
                  <a:cubicBezTo>
                    <a:pt x="303" y="290"/>
                    <a:pt x="296" y="290"/>
                    <a:pt x="292" y="293"/>
                  </a:cubicBezTo>
                  <a:cubicBezTo>
                    <a:pt x="281" y="301"/>
                    <a:pt x="284" y="317"/>
                    <a:pt x="276" y="328"/>
                  </a:cubicBezTo>
                  <a:cubicBezTo>
                    <a:pt x="267" y="339"/>
                    <a:pt x="254" y="335"/>
                    <a:pt x="241" y="336"/>
                  </a:cubicBezTo>
                  <a:cubicBezTo>
                    <a:pt x="230" y="336"/>
                    <a:pt x="220" y="344"/>
                    <a:pt x="212" y="345"/>
                  </a:cubicBezTo>
                  <a:cubicBezTo>
                    <a:pt x="203" y="345"/>
                    <a:pt x="197" y="337"/>
                    <a:pt x="189" y="337"/>
                  </a:cubicBezTo>
                  <a:cubicBezTo>
                    <a:pt x="182" y="337"/>
                    <a:pt x="176" y="349"/>
                    <a:pt x="171" y="336"/>
                  </a:cubicBezTo>
                  <a:cubicBezTo>
                    <a:pt x="160" y="348"/>
                    <a:pt x="143" y="342"/>
                    <a:pt x="129" y="342"/>
                  </a:cubicBezTo>
                  <a:cubicBezTo>
                    <a:pt x="118" y="341"/>
                    <a:pt x="107" y="345"/>
                    <a:pt x="97" y="345"/>
                  </a:cubicBezTo>
                  <a:cubicBezTo>
                    <a:pt x="79" y="344"/>
                    <a:pt x="82" y="336"/>
                    <a:pt x="73" y="324"/>
                  </a:cubicBezTo>
                  <a:cubicBezTo>
                    <a:pt x="64" y="312"/>
                    <a:pt x="51" y="316"/>
                    <a:pt x="41" y="308"/>
                  </a:cubicBezTo>
                  <a:cubicBezTo>
                    <a:pt x="34" y="302"/>
                    <a:pt x="35" y="285"/>
                    <a:pt x="31" y="275"/>
                  </a:cubicBezTo>
                  <a:cubicBezTo>
                    <a:pt x="27" y="263"/>
                    <a:pt x="25" y="257"/>
                    <a:pt x="26" y="243"/>
                  </a:cubicBezTo>
                  <a:cubicBezTo>
                    <a:pt x="26" y="228"/>
                    <a:pt x="27" y="226"/>
                    <a:pt x="40" y="218"/>
                  </a:cubicBezTo>
                  <a:cubicBezTo>
                    <a:pt x="55" y="209"/>
                    <a:pt x="56" y="212"/>
                    <a:pt x="71" y="213"/>
                  </a:cubicBezTo>
                  <a:cubicBezTo>
                    <a:pt x="77" y="203"/>
                    <a:pt x="69" y="165"/>
                    <a:pt x="65" y="154"/>
                  </a:cubicBezTo>
                  <a:cubicBezTo>
                    <a:pt x="54" y="161"/>
                    <a:pt x="38" y="175"/>
                    <a:pt x="24" y="167"/>
                  </a:cubicBezTo>
                  <a:close/>
                </a:path>
              </a:pathLst>
            </a:custGeom>
            <a:solidFill>
              <a:srgbClr val="DF1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099" name="Freeform 6275"/>
            <p:cNvSpPr>
              <a:spLocks noChangeArrowheads="1"/>
            </p:cNvSpPr>
            <p:nvPr/>
          </p:nvSpPr>
          <p:spPr bwMode="auto">
            <a:xfrm>
              <a:off x="896938" y="265113"/>
              <a:ext cx="146050" cy="119063"/>
            </a:xfrm>
            <a:custGeom>
              <a:avLst/>
              <a:gdLst>
                <a:gd name="T0" fmla="*/ 2147483647 w 112"/>
                <a:gd name="T1" fmla="*/ 2147483647 h 92"/>
                <a:gd name="T2" fmla="*/ 2147483647 w 112"/>
                <a:gd name="T3" fmla="*/ 2147483647 h 92"/>
                <a:gd name="T4" fmla="*/ 2147483647 w 112"/>
                <a:gd name="T5" fmla="*/ 2147483647 h 92"/>
                <a:gd name="T6" fmla="*/ 2147483647 w 112"/>
                <a:gd name="T7" fmla="*/ 2147483647 h 92"/>
                <a:gd name="T8" fmla="*/ 2147483647 w 112"/>
                <a:gd name="T9" fmla="*/ 2147483647 h 92"/>
                <a:gd name="T10" fmla="*/ 2147483647 w 112"/>
                <a:gd name="T11" fmla="*/ 2147483647 h 92"/>
                <a:gd name="T12" fmla="*/ 2147483647 w 112"/>
                <a:gd name="T13" fmla="*/ 2147483647 h 92"/>
                <a:gd name="T14" fmla="*/ 2147483647 w 112"/>
                <a:gd name="T15" fmla="*/ 2147483647 h 92"/>
                <a:gd name="T16" fmla="*/ 2147483647 w 112"/>
                <a:gd name="T17" fmla="*/ 2147483647 h 92"/>
                <a:gd name="T18" fmla="*/ 2147483647 w 112"/>
                <a:gd name="T19" fmla="*/ 2147483647 h 92"/>
                <a:gd name="T20" fmla="*/ 2147483647 w 112"/>
                <a:gd name="T21" fmla="*/ 2147483647 h 92"/>
                <a:gd name="T22" fmla="*/ 2147483647 w 112"/>
                <a:gd name="T23" fmla="*/ 2147483647 h 92"/>
                <a:gd name="T24" fmla="*/ 2147483647 w 112"/>
                <a:gd name="T25" fmla="*/ 2147483647 h 92"/>
                <a:gd name="T26" fmla="*/ 2147483647 w 112"/>
                <a:gd name="T27" fmla="*/ 2147483647 h 92"/>
                <a:gd name="T28" fmla="*/ 2147483647 w 112"/>
                <a:gd name="T29" fmla="*/ 2147483647 h 92"/>
                <a:gd name="T30" fmla="*/ 2147483647 w 112"/>
                <a:gd name="T31" fmla="*/ 2147483647 h 92"/>
                <a:gd name="T32" fmla="*/ 2147483647 w 112"/>
                <a:gd name="T33" fmla="*/ 2147483647 h 92"/>
                <a:gd name="T34" fmla="*/ 2147483647 w 112"/>
                <a:gd name="T35" fmla="*/ 2147483647 h 92"/>
                <a:gd name="T36" fmla="*/ 2147483647 w 112"/>
                <a:gd name="T37" fmla="*/ 2147483647 h 92"/>
                <a:gd name="T38" fmla="*/ 2147483647 w 112"/>
                <a:gd name="T39" fmla="*/ 2147483647 h 92"/>
                <a:gd name="T40" fmla="*/ 2147483647 w 112"/>
                <a:gd name="T41" fmla="*/ 2147483647 h 92"/>
                <a:gd name="T42" fmla="*/ 2147483647 w 112"/>
                <a:gd name="T43" fmla="*/ 2147483647 h 92"/>
                <a:gd name="T44" fmla="*/ 2147483647 w 112"/>
                <a:gd name="T45" fmla="*/ 2147483647 h 92"/>
                <a:gd name="T46" fmla="*/ 2147483647 w 112"/>
                <a:gd name="T47" fmla="*/ 2147483647 h 92"/>
                <a:gd name="T48" fmla="*/ 2147483647 w 112"/>
                <a:gd name="T49" fmla="*/ 2147483647 h 92"/>
                <a:gd name="T50" fmla="*/ 2147483647 w 112"/>
                <a:gd name="T51" fmla="*/ 2147483647 h 92"/>
                <a:gd name="T52" fmla="*/ 2147483647 w 112"/>
                <a:gd name="T53" fmla="*/ 2147483647 h 92"/>
                <a:gd name="T54" fmla="*/ 2147483647 w 112"/>
                <a:gd name="T55" fmla="*/ 2147483647 h 92"/>
                <a:gd name="T56" fmla="*/ 2147483647 w 112"/>
                <a:gd name="T57" fmla="*/ 2147483647 h 92"/>
                <a:gd name="T58" fmla="*/ 2147483647 w 112"/>
                <a:gd name="T59" fmla="*/ 2147483647 h 92"/>
                <a:gd name="T60" fmla="*/ 2147483647 w 112"/>
                <a:gd name="T61" fmla="*/ 2147483647 h 92"/>
                <a:gd name="T62" fmla="*/ 2147483647 w 112"/>
                <a:gd name="T63" fmla="*/ 2147483647 h 92"/>
                <a:gd name="T64" fmla="*/ 2147483647 w 112"/>
                <a:gd name="T65" fmla="*/ 2147483647 h 92"/>
                <a:gd name="T66" fmla="*/ 2147483647 w 112"/>
                <a:gd name="T67" fmla="*/ 2147483647 h 92"/>
                <a:gd name="T68" fmla="*/ 2147483647 w 112"/>
                <a:gd name="T69" fmla="*/ 2147483647 h 92"/>
                <a:gd name="T70" fmla="*/ 2147483647 w 112"/>
                <a:gd name="T71" fmla="*/ 2147483647 h 92"/>
                <a:gd name="T72" fmla="*/ 2147483647 w 112"/>
                <a:gd name="T73" fmla="*/ 2147483647 h 92"/>
                <a:gd name="T74" fmla="*/ 2147483647 w 112"/>
                <a:gd name="T75" fmla="*/ 2147483647 h 92"/>
                <a:gd name="T76" fmla="*/ 2147483647 w 112"/>
                <a:gd name="T77" fmla="*/ 2147483647 h 92"/>
                <a:gd name="T78" fmla="*/ 2147483647 w 112"/>
                <a:gd name="T79" fmla="*/ 2147483647 h 92"/>
                <a:gd name="T80" fmla="*/ 2147483647 w 112"/>
                <a:gd name="T81" fmla="*/ 2147483647 h 9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2"/>
                <a:gd name="T124" fmla="*/ 0 h 92"/>
                <a:gd name="T125" fmla="*/ 112 w 112"/>
                <a:gd name="T126" fmla="*/ 92 h 9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2" h="92">
                  <a:moveTo>
                    <a:pt x="52" y="76"/>
                  </a:moveTo>
                  <a:cubicBezTo>
                    <a:pt x="57" y="77"/>
                    <a:pt x="61" y="75"/>
                    <a:pt x="65" y="75"/>
                  </a:cubicBezTo>
                  <a:cubicBezTo>
                    <a:pt x="70" y="74"/>
                    <a:pt x="74" y="75"/>
                    <a:pt x="78" y="74"/>
                  </a:cubicBezTo>
                  <a:cubicBezTo>
                    <a:pt x="83" y="72"/>
                    <a:pt x="80" y="74"/>
                    <a:pt x="82" y="76"/>
                  </a:cubicBezTo>
                  <a:cubicBezTo>
                    <a:pt x="83" y="79"/>
                    <a:pt x="86" y="77"/>
                    <a:pt x="89" y="77"/>
                  </a:cubicBezTo>
                  <a:cubicBezTo>
                    <a:pt x="96" y="77"/>
                    <a:pt x="107" y="71"/>
                    <a:pt x="112" y="77"/>
                  </a:cubicBezTo>
                  <a:cubicBezTo>
                    <a:pt x="106" y="78"/>
                    <a:pt x="102" y="84"/>
                    <a:pt x="95" y="83"/>
                  </a:cubicBezTo>
                  <a:cubicBezTo>
                    <a:pt x="91" y="82"/>
                    <a:pt x="86" y="81"/>
                    <a:pt x="81" y="80"/>
                  </a:cubicBezTo>
                  <a:cubicBezTo>
                    <a:pt x="74" y="79"/>
                    <a:pt x="67" y="80"/>
                    <a:pt x="60" y="81"/>
                  </a:cubicBezTo>
                  <a:cubicBezTo>
                    <a:pt x="54" y="82"/>
                    <a:pt x="48" y="87"/>
                    <a:pt x="41" y="89"/>
                  </a:cubicBezTo>
                  <a:cubicBezTo>
                    <a:pt x="30" y="92"/>
                    <a:pt x="18" y="87"/>
                    <a:pt x="17" y="75"/>
                  </a:cubicBezTo>
                  <a:cubicBezTo>
                    <a:pt x="16" y="69"/>
                    <a:pt x="20" y="64"/>
                    <a:pt x="14" y="59"/>
                  </a:cubicBezTo>
                  <a:cubicBezTo>
                    <a:pt x="8" y="54"/>
                    <a:pt x="6" y="59"/>
                    <a:pt x="5" y="51"/>
                  </a:cubicBezTo>
                  <a:cubicBezTo>
                    <a:pt x="3" y="41"/>
                    <a:pt x="5" y="30"/>
                    <a:pt x="3" y="19"/>
                  </a:cubicBezTo>
                  <a:cubicBezTo>
                    <a:pt x="2" y="13"/>
                    <a:pt x="0" y="5"/>
                    <a:pt x="8" y="2"/>
                  </a:cubicBezTo>
                  <a:cubicBezTo>
                    <a:pt x="10" y="1"/>
                    <a:pt x="14" y="0"/>
                    <a:pt x="14" y="3"/>
                  </a:cubicBezTo>
                  <a:cubicBezTo>
                    <a:pt x="18" y="3"/>
                    <a:pt x="23" y="5"/>
                    <a:pt x="26" y="9"/>
                  </a:cubicBezTo>
                  <a:cubicBezTo>
                    <a:pt x="21" y="8"/>
                    <a:pt x="13" y="3"/>
                    <a:pt x="10" y="8"/>
                  </a:cubicBezTo>
                  <a:cubicBezTo>
                    <a:pt x="9" y="10"/>
                    <a:pt x="8" y="13"/>
                    <a:pt x="8" y="15"/>
                  </a:cubicBezTo>
                  <a:cubicBezTo>
                    <a:pt x="8" y="16"/>
                    <a:pt x="8" y="18"/>
                    <a:pt x="8" y="19"/>
                  </a:cubicBezTo>
                  <a:cubicBezTo>
                    <a:pt x="8" y="21"/>
                    <a:pt x="9" y="21"/>
                    <a:pt x="10" y="22"/>
                  </a:cubicBezTo>
                  <a:cubicBezTo>
                    <a:pt x="12" y="25"/>
                    <a:pt x="11" y="27"/>
                    <a:pt x="10" y="30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5"/>
                    <a:pt x="12" y="36"/>
                    <a:pt x="12" y="36"/>
                  </a:cubicBezTo>
                  <a:cubicBezTo>
                    <a:pt x="13" y="39"/>
                    <a:pt x="11" y="43"/>
                    <a:pt x="11" y="46"/>
                  </a:cubicBezTo>
                  <a:cubicBezTo>
                    <a:pt x="12" y="49"/>
                    <a:pt x="13" y="52"/>
                    <a:pt x="16" y="53"/>
                  </a:cubicBezTo>
                  <a:cubicBezTo>
                    <a:pt x="18" y="54"/>
                    <a:pt x="21" y="53"/>
                    <a:pt x="23" y="55"/>
                  </a:cubicBezTo>
                  <a:cubicBezTo>
                    <a:pt x="24" y="56"/>
                    <a:pt x="26" y="60"/>
                    <a:pt x="25" y="60"/>
                  </a:cubicBezTo>
                  <a:cubicBezTo>
                    <a:pt x="28" y="59"/>
                    <a:pt x="29" y="55"/>
                    <a:pt x="33" y="53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2"/>
                    <a:pt x="40" y="48"/>
                    <a:pt x="43" y="46"/>
                  </a:cubicBezTo>
                  <a:cubicBezTo>
                    <a:pt x="47" y="44"/>
                    <a:pt x="50" y="43"/>
                    <a:pt x="54" y="42"/>
                  </a:cubicBezTo>
                  <a:cubicBezTo>
                    <a:pt x="52" y="42"/>
                    <a:pt x="51" y="45"/>
                    <a:pt x="50" y="46"/>
                  </a:cubicBezTo>
                  <a:cubicBezTo>
                    <a:pt x="47" y="48"/>
                    <a:pt x="45" y="50"/>
                    <a:pt x="43" y="53"/>
                  </a:cubicBezTo>
                  <a:cubicBezTo>
                    <a:pt x="41" y="56"/>
                    <a:pt x="38" y="62"/>
                    <a:pt x="38" y="66"/>
                  </a:cubicBezTo>
                  <a:cubicBezTo>
                    <a:pt x="38" y="66"/>
                    <a:pt x="39" y="66"/>
                    <a:pt x="40" y="65"/>
                  </a:cubicBezTo>
                  <a:cubicBezTo>
                    <a:pt x="40" y="68"/>
                    <a:pt x="39" y="71"/>
                    <a:pt x="40" y="74"/>
                  </a:cubicBezTo>
                  <a:cubicBezTo>
                    <a:pt x="43" y="78"/>
                    <a:pt x="45" y="75"/>
                    <a:pt x="48" y="74"/>
                  </a:cubicBezTo>
                  <a:cubicBezTo>
                    <a:pt x="48" y="74"/>
                    <a:pt x="50" y="73"/>
                    <a:pt x="50" y="74"/>
                  </a:cubicBezTo>
                  <a:cubicBezTo>
                    <a:pt x="51" y="74"/>
                    <a:pt x="51" y="76"/>
                    <a:pt x="51" y="76"/>
                  </a:cubicBezTo>
                  <a:cubicBezTo>
                    <a:pt x="51" y="76"/>
                    <a:pt x="52" y="76"/>
                    <a:pt x="52" y="7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0" name="Freeform 6276"/>
            <p:cNvSpPr>
              <a:spLocks noChangeArrowheads="1"/>
            </p:cNvSpPr>
            <p:nvPr/>
          </p:nvSpPr>
          <p:spPr bwMode="auto">
            <a:xfrm>
              <a:off x="914400" y="211138"/>
              <a:ext cx="107950" cy="112713"/>
            </a:xfrm>
            <a:custGeom>
              <a:avLst/>
              <a:gdLst>
                <a:gd name="T0" fmla="*/ 2147483647 w 84"/>
                <a:gd name="T1" fmla="*/ 2147483647 h 87"/>
                <a:gd name="T2" fmla="*/ 2147483647 w 84"/>
                <a:gd name="T3" fmla="*/ 2147483647 h 87"/>
                <a:gd name="T4" fmla="*/ 2147483647 w 84"/>
                <a:gd name="T5" fmla="*/ 2147483647 h 87"/>
                <a:gd name="T6" fmla="*/ 2147483647 w 84"/>
                <a:gd name="T7" fmla="*/ 2147483647 h 87"/>
                <a:gd name="T8" fmla="*/ 2147483647 w 84"/>
                <a:gd name="T9" fmla="*/ 2147483647 h 87"/>
                <a:gd name="T10" fmla="*/ 2147483647 w 84"/>
                <a:gd name="T11" fmla="*/ 2147483647 h 87"/>
                <a:gd name="T12" fmla="*/ 2147483647 w 84"/>
                <a:gd name="T13" fmla="*/ 2147483647 h 87"/>
                <a:gd name="T14" fmla="*/ 2147483647 w 84"/>
                <a:gd name="T15" fmla="*/ 0 h 87"/>
                <a:gd name="T16" fmla="*/ 2147483647 w 84"/>
                <a:gd name="T17" fmla="*/ 2147483647 h 87"/>
                <a:gd name="T18" fmla="*/ 2147483647 w 84"/>
                <a:gd name="T19" fmla="*/ 2147483647 h 87"/>
                <a:gd name="T20" fmla="*/ 2147483647 w 84"/>
                <a:gd name="T21" fmla="*/ 2147483647 h 87"/>
                <a:gd name="T22" fmla="*/ 2147483647 w 84"/>
                <a:gd name="T23" fmla="*/ 2147483647 h 87"/>
                <a:gd name="T24" fmla="*/ 2147483647 w 84"/>
                <a:gd name="T25" fmla="*/ 2147483647 h 87"/>
                <a:gd name="T26" fmla="*/ 2147483647 w 84"/>
                <a:gd name="T27" fmla="*/ 2147483647 h 87"/>
                <a:gd name="T28" fmla="*/ 2147483647 w 84"/>
                <a:gd name="T29" fmla="*/ 2147483647 h 87"/>
                <a:gd name="T30" fmla="*/ 2147483647 w 84"/>
                <a:gd name="T31" fmla="*/ 2147483647 h 87"/>
                <a:gd name="T32" fmla="*/ 2147483647 w 84"/>
                <a:gd name="T33" fmla="*/ 2147483647 h 87"/>
                <a:gd name="T34" fmla="*/ 2147483647 w 84"/>
                <a:gd name="T35" fmla="*/ 2147483647 h 87"/>
                <a:gd name="T36" fmla="*/ 2147483647 w 84"/>
                <a:gd name="T37" fmla="*/ 2147483647 h 87"/>
                <a:gd name="T38" fmla="*/ 2147483647 w 84"/>
                <a:gd name="T39" fmla="*/ 2147483647 h 87"/>
                <a:gd name="T40" fmla="*/ 2147483647 w 84"/>
                <a:gd name="T41" fmla="*/ 2147483647 h 87"/>
                <a:gd name="T42" fmla="*/ 2147483647 w 84"/>
                <a:gd name="T43" fmla="*/ 2147483647 h 87"/>
                <a:gd name="T44" fmla="*/ 2147483647 w 84"/>
                <a:gd name="T45" fmla="*/ 2147483647 h 87"/>
                <a:gd name="T46" fmla="*/ 2147483647 w 84"/>
                <a:gd name="T47" fmla="*/ 2147483647 h 87"/>
                <a:gd name="T48" fmla="*/ 2147483647 w 84"/>
                <a:gd name="T49" fmla="*/ 2147483647 h 8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4"/>
                <a:gd name="T76" fmla="*/ 0 h 87"/>
                <a:gd name="T77" fmla="*/ 84 w 84"/>
                <a:gd name="T78" fmla="*/ 87 h 8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4" h="87">
                  <a:moveTo>
                    <a:pt x="32" y="62"/>
                  </a:moveTo>
                  <a:cubicBezTo>
                    <a:pt x="34" y="65"/>
                    <a:pt x="37" y="71"/>
                    <a:pt x="40" y="74"/>
                  </a:cubicBezTo>
                  <a:cubicBezTo>
                    <a:pt x="43" y="77"/>
                    <a:pt x="48" y="78"/>
                    <a:pt x="50" y="81"/>
                  </a:cubicBezTo>
                  <a:cubicBezTo>
                    <a:pt x="51" y="83"/>
                    <a:pt x="49" y="85"/>
                    <a:pt x="50" y="87"/>
                  </a:cubicBezTo>
                  <a:cubicBezTo>
                    <a:pt x="46" y="80"/>
                    <a:pt x="35" y="78"/>
                    <a:pt x="30" y="71"/>
                  </a:cubicBezTo>
                  <a:cubicBezTo>
                    <a:pt x="25" y="64"/>
                    <a:pt x="25" y="54"/>
                    <a:pt x="19" y="47"/>
                  </a:cubicBezTo>
                  <a:cubicBezTo>
                    <a:pt x="13" y="41"/>
                    <a:pt x="2" y="35"/>
                    <a:pt x="1" y="27"/>
                  </a:cubicBezTo>
                  <a:cubicBezTo>
                    <a:pt x="0" y="20"/>
                    <a:pt x="4" y="7"/>
                    <a:pt x="6" y="0"/>
                  </a:cubicBezTo>
                  <a:cubicBezTo>
                    <a:pt x="13" y="2"/>
                    <a:pt x="19" y="9"/>
                    <a:pt x="27" y="11"/>
                  </a:cubicBezTo>
                  <a:cubicBezTo>
                    <a:pt x="35" y="13"/>
                    <a:pt x="44" y="12"/>
                    <a:pt x="52" y="13"/>
                  </a:cubicBezTo>
                  <a:cubicBezTo>
                    <a:pt x="64" y="15"/>
                    <a:pt x="73" y="21"/>
                    <a:pt x="84" y="26"/>
                  </a:cubicBezTo>
                  <a:cubicBezTo>
                    <a:pt x="78" y="27"/>
                    <a:pt x="72" y="23"/>
                    <a:pt x="66" y="23"/>
                  </a:cubicBezTo>
                  <a:cubicBezTo>
                    <a:pt x="64" y="23"/>
                    <a:pt x="63" y="25"/>
                    <a:pt x="62" y="25"/>
                  </a:cubicBezTo>
                  <a:cubicBezTo>
                    <a:pt x="60" y="25"/>
                    <a:pt x="58" y="23"/>
                    <a:pt x="57" y="23"/>
                  </a:cubicBezTo>
                  <a:cubicBezTo>
                    <a:pt x="52" y="22"/>
                    <a:pt x="45" y="18"/>
                    <a:pt x="40" y="18"/>
                  </a:cubicBezTo>
                  <a:cubicBezTo>
                    <a:pt x="39" y="18"/>
                    <a:pt x="34" y="20"/>
                    <a:pt x="32" y="20"/>
                  </a:cubicBezTo>
                  <a:cubicBezTo>
                    <a:pt x="30" y="21"/>
                    <a:pt x="26" y="20"/>
                    <a:pt x="24" y="20"/>
                  </a:cubicBezTo>
                  <a:cubicBezTo>
                    <a:pt x="28" y="25"/>
                    <a:pt x="35" y="28"/>
                    <a:pt x="40" y="33"/>
                  </a:cubicBezTo>
                  <a:cubicBezTo>
                    <a:pt x="36" y="33"/>
                    <a:pt x="32" y="31"/>
                    <a:pt x="28" y="30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6" y="32"/>
                    <a:pt x="20" y="29"/>
                    <a:pt x="19" y="32"/>
                  </a:cubicBezTo>
                  <a:cubicBezTo>
                    <a:pt x="19" y="34"/>
                    <a:pt x="26" y="39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0" y="43"/>
                    <a:pt x="31" y="52"/>
                    <a:pt x="33" y="57"/>
                  </a:cubicBezTo>
                  <a:cubicBezTo>
                    <a:pt x="33" y="57"/>
                    <a:pt x="32" y="60"/>
                    <a:pt x="32" y="62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1" name="Freeform 6277"/>
            <p:cNvSpPr>
              <a:spLocks noChangeArrowheads="1"/>
            </p:cNvSpPr>
            <p:nvPr/>
          </p:nvSpPr>
          <p:spPr bwMode="auto">
            <a:xfrm>
              <a:off x="784225" y="141288"/>
              <a:ext cx="139700" cy="117475"/>
            </a:xfrm>
            <a:custGeom>
              <a:avLst/>
              <a:gdLst>
                <a:gd name="T0" fmla="*/ 2147483647 w 107"/>
                <a:gd name="T1" fmla="*/ 2147483647 h 91"/>
                <a:gd name="T2" fmla="*/ 2147483647 w 107"/>
                <a:gd name="T3" fmla="*/ 2147483647 h 91"/>
                <a:gd name="T4" fmla="*/ 2147483647 w 107"/>
                <a:gd name="T5" fmla="*/ 2147483647 h 91"/>
                <a:gd name="T6" fmla="*/ 2147483647 w 107"/>
                <a:gd name="T7" fmla="*/ 2147483647 h 91"/>
                <a:gd name="T8" fmla="*/ 2147483647 w 107"/>
                <a:gd name="T9" fmla="*/ 2147483647 h 91"/>
                <a:gd name="T10" fmla="*/ 2147483647 w 107"/>
                <a:gd name="T11" fmla="*/ 2147483647 h 91"/>
                <a:gd name="T12" fmla="*/ 2147483647 w 107"/>
                <a:gd name="T13" fmla="*/ 2147483647 h 91"/>
                <a:gd name="T14" fmla="*/ 2147483647 w 107"/>
                <a:gd name="T15" fmla="*/ 2147483647 h 91"/>
                <a:gd name="T16" fmla="*/ 2147483647 w 107"/>
                <a:gd name="T17" fmla="*/ 2147483647 h 91"/>
                <a:gd name="T18" fmla="*/ 2147483647 w 107"/>
                <a:gd name="T19" fmla="*/ 2147483647 h 91"/>
                <a:gd name="T20" fmla="*/ 2147483647 w 107"/>
                <a:gd name="T21" fmla="*/ 2147483647 h 91"/>
                <a:gd name="T22" fmla="*/ 2147483647 w 107"/>
                <a:gd name="T23" fmla="*/ 2147483647 h 91"/>
                <a:gd name="T24" fmla="*/ 2147483647 w 107"/>
                <a:gd name="T25" fmla="*/ 2147483647 h 91"/>
                <a:gd name="T26" fmla="*/ 2147483647 w 107"/>
                <a:gd name="T27" fmla="*/ 2147483647 h 91"/>
                <a:gd name="T28" fmla="*/ 2147483647 w 107"/>
                <a:gd name="T29" fmla="*/ 2147483647 h 91"/>
                <a:gd name="T30" fmla="*/ 2147483647 w 107"/>
                <a:gd name="T31" fmla="*/ 2147483647 h 91"/>
                <a:gd name="T32" fmla="*/ 0 w 107"/>
                <a:gd name="T33" fmla="*/ 2147483647 h 91"/>
                <a:gd name="T34" fmla="*/ 2147483647 w 107"/>
                <a:gd name="T35" fmla="*/ 2147483647 h 91"/>
                <a:gd name="T36" fmla="*/ 2147483647 w 107"/>
                <a:gd name="T37" fmla="*/ 2147483647 h 91"/>
                <a:gd name="T38" fmla="*/ 2147483647 w 107"/>
                <a:gd name="T39" fmla="*/ 2147483647 h 91"/>
                <a:gd name="T40" fmla="*/ 2147483647 w 107"/>
                <a:gd name="T41" fmla="*/ 0 h 91"/>
                <a:gd name="T42" fmla="*/ 2147483647 w 107"/>
                <a:gd name="T43" fmla="*/ 2147483647 h 91"/>
                <a:gd name="T44" fmla="*/ 2147483647 w 107"/>
                <a:gd name="T45" fmla="*/ 2147483647 h 91"/>
                <a:gd name="T46" fmla="*/ 2147483647 w 107"/>
                <a:gd name="T47" fmla="*/ 2147483647 h 91"/>
                <a:gd name="T48" fmla="*/ 2147483647 w 107"/>
                <a:gd name="T49" fmla="*/ 2147483647 h 91"/>
                <a:gd name="T50" fmla="*/ 2147483647 w 107"/>
                <a:gd name="T51" fmla="*/ 2147483647 h 91"/>
                <a:gd name="T52" fmla="*/ 2147483647 w 107"/>
                <a:gd name="T53" fmla="*/ 2147483647 h 91"/>
                <a:gd name="T54" fmla="*/ 2147483647 w 107"/>
                <a:gd name="T55" fmla="*/ 2147483647 h 91"/>
                <a:gd name="T56" fmla="*/ 2147483647 w 107"/>
                <a:gd name="T57" fmla="*/ 2147483647 h 91"/>
                <a:gd name="T58" fmla="*/ 2147483647 w 107"/>
                <a:gd name="T59" fmla="*/ 2147483647 h 9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7"/>
                <a:gd name="T91" fmla="*/ 0 h 91"/>
                <a:gd name="T92" fmla="*/ 107 w 107"/>
                <a:gd name="T93" fmla="*/ 91 h 9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7" h="91">
                  <a:moveTo>
                    <a:pt x="59" y="28"/>
                  </a:moveTo>
                  <a:cubicBezTo>
                    <a:pt x="59" y="28"/>
                    <a:pt x="59" y="29"/>
                    <a:pt x="58" y="29"/>
                  </a:cubicBezTo>
                  <a:cubicBezTo>
                    <a:pt x="59" y="29"/>
                    <a:pt x="60" y="29"/>
                    <a:pt x="62" y="29"/>
                  </a:cubicBezTo>
                  <a:cubicBezTo>
                    <a:pt x="60" y="30"/>
                    <a:pt x="49" y="33"/>
                    <a:pt x="52" y="35"/>
                  </a:cubicBezTo>
                  <a:cubicBezTo>
                    <a:pt x="49" y="35"/>
                    <a:pt x="44" y="35"/>
                    <a:pt x="42" y="37"/>
                  </a:cubicBezTo>
                  <a:cubicBezTo>
                    <a:pt x="47" y="37"/>
                    <a:pt x="58" y="37"/>
                    <a:pt x="59" y="44"/>
                  </a:cubicBezTo>
                  <a:cubicBezTo>
                    <a:pt x="59" y="46"/>
                    <a:pt x="58" y="50"/>
                    <a:pt x="57" y="51"/>
                  </a:cubicBezTo>
                  <a:cubicBezTo>
                    <a:pt x="56" y="53"/>
                    <a:pt x="53" y="54"/>
                    <a:pt x="51" y="56"/>
                  </a:cubicBezTo>
                  <a:cubicBezTo>
                    <a:pt x="49" y="57"/>
                    <a:pt x="47" y="58"/>
                    <a:pt x="46" y="60"/>
                  </a:cubicBezTo>
                  <a:cubicBezTo>
                    <a:pt x="46" y="61"/>
                    <a:pt x="45" y="63"/>
                    <a:pt x="45" y="64"/>
                  </a:cubicBezTo>
                  <a:cubicBezTo>
                    <a:pt x="44" y="65"/>
                    <a:pt x="42" y="65"/>
                    <a:pt x="42" y="66"/>
                  </a:cubicBezTo>
                  <a:cubicBezTo>
                    <a:pt x="41" y="66"/>
                    <a:pt x="41" y="68"/>
                    <a:pt x="40" y="68"/>
                  </a:cubicBezTo>
                  <a:cubicBezTo>
                    <a:pt x="39" y="70"/>
                    <a:pt x="37" y="69"/>
                    <a:pt x="35" y="70"/>
                  </a:cubicBezTo>
                  <a:cubicBezTo>
                    <a:pt x="34" y="71"/>
                    <a:pt x="33" y="72"/>
                    <a:pt x="32" y="72"/>
                  </a:cubicBezTo>
                  <a:cubicBezTo>
                    <a:pt x="30" y="74"/>
                    <a:pt x="24" y="72"/>
                    <a:pt x="23" y="74"/>
                  </a:cubicBezTo>
                  <a:cubicBezTo>
                    <a:pt x="23" y="74"/>
                    <a:pt x="24" y="75"/>
                    <a:pt x="24" y="75"/>
                  </a:cubicBezTo>
                  <a:cubicBezTo>
                    <a:pt x="18" y="76"/>
                    <a:pt x="2" y="73"/>
                    <a:pt x="0" y="80"/>
                  </a:cubicBezTo>
                  <a:cubicBezTo>
                    <a:pt x="16" y="90"/>
                    <a:pt x="39" y="91"/>
                    <a:pt x="49" y="71"/>
                  </a:cubicBezTo>
                  <a:cubicBezTo>
                    <a:pt x="53" y="64"/>
                    <a:pt x="60" y="59"/>
                    <a:pt x="65" y="52"/>
                  </a:cubicBezTo>
                  <a:cubicBezTo>
                    <a:pt x="72" y="42"/>
                    <a:pt x="78" y="27"/>
                    <a:pt x="88" y="20"/>
                  </a:cubicBezTo>
                  <a:cubicBezTo>
                    <a:pt x="96" y="14"/>
                    <a:pt x="107" y="11"/>
                    <a:pt x="107" y="0"/>
                  </a:cubicBezTo>
                  <a:cubicBezTo>
                    <a:pt x="104" y="1"/>
                    <a:pt x="100" y="3"/>
                    <a:pt x="96" y="4"/>
                  </a:cubicBezTo>
                  <a:cubicBezTo>
                    <a:pt x="93" y="4"/>
                    <a:pt x="90" y="7"/>
                    <a:pt x="87" y="6"/>
                  </a:cubicBezTo>
                  <a:cubicBezTo>
                    <a:pt x="82" y="6"/>
                    <a:pt x="73" y="2"/>
                    <a:pt x="70" y="6"/>
                  </a:cubicBezTo>
                  <a:cubicBezTo>
                    <a:pt x="67" y="9"/>
                    <a:pt x="70" y="9"/>
                    <a:pt x="72" y="9"/>
                  </a:cubicBezTo>
                  <a:cubicBezTo>
                    <a:pt x="75" y="10"/>
                    <a:pt x="78" y="10"/>
                    <a:pt x="80" y="12"/>
                  </a:cubicBezTo>
                  <a:cubicBezTo>
                    <a:pt x="80" y="12"/>
                    <a:pt x="80" y="13"/>
                    <a:pt x="79" y="13"/>
                  </a:cubicBezTo>
                  <a:cubicBezTo>
                    <a:pt x="84" y="15"/>
                    <a:pt x="87" y="16"/>
                    <a:pt x="82" y="20"/>
                  </a:cubicBezTo>
                  <a:cubicBezTo>
                    <a:pt x="78" y="24"/>
                    <a:pt x="74" y="26"/>
                    <a:pt x="68" y="27"/>
                  </a:cubicBezTo>
                  <a:cubicBezTo>
                    <a:pt x="65" y="27"/>
                    <a:pt x="62" y="27"/>
                    <a:pt x="59" y="28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2" name="Freeform 6278"/>
            <p:cNvSpPr>
              <a:spLocks noChangeArrowheads="1"/>
            </p:cNvSpPr>
            <p:nvPr/>
          </p:nvSpPr>
          <p:spPr bwMode="auto">
            <a:xfrm>
              <a:off x="1047750" y="76200"/>
              <a:ext cx="180975" cy="219075"/>
            </a:xfrm>
            <a:custGeom>
              <a:avLst/>
              <a:gdLst>
                <a:gd name="T0" fmla="*/ 0 w 140"/>
                <a:gd name="T1" fmla="*/ 2147483647 h 168"/>
                <a:gd name="T2" fmla="*/ 2147483647 w 140"/>
                <a:gd name="T3" fmla="*/ 2147483647 h 168"/>
                <a:gd name="T4" fmla="*/ 2147483647 w 140"/>
                <a:gd name="T5" fmla="*/ 2147483647 h 168"/>
                <a:gd name="T6" fmla="*/ 2147483647 w 140"/>
                <a:gd name="T7" fmla="*/ 2147483647 h 168"/>
                <a:gd name="T8" fmla="*/ 2147483647 w 140"/>
                <a:gd name="T9" fmla="*/ 2147483647 h 168"/>
                <a:gd name="T10" fmla="*/ 2147483647 w 140"/>
                <a:gd name="T11" fmla="*/ 2147483647 h 168"/>
                <a:gd name="T12" fmla="*/ 2147483647 w 140"/>
                <a:gd name="T13" fmla="*/ 2147483647 h 168"/>
                <a:gd name="T14" fmla="*/ 2147483647 w 140"/>
                <a:gd name="T15" fmla="*/ 2147483647 h 168"/>
                <a:gd name="T16" fmla="*/ 2147483647 w 140"/>
                <a:gd name="T17" fmla="*/ 2147483647 h 168"/>
                <a:gd name="T18" fmla="*/ 2147483647 w 140"/>
                <a:gd name="T19" fmla="*/ 2147483647 h 168"/>
                <a:gd name="T20" fmla="*/ 2147483647 w 140"/>
                <a:gd name="T21" fmla="*/ 2147483647 h 168"/>
                <a:gd name="T22" fmla="*/ 2147483647 w 140"/>
                <a:gd name="T23" fmla="*/ 2147483647 h 168"/>
                <a:gd name="T24" fmla="*/ 2147483647 w 140"/>
                <a:gd name="T25" fmla="*/ 2147483647 h 168"/>
                <a:gd name="T26" fmla="*/ 2147483647 w 140"/>
                <a:gd name="T27" fmla="*/ 2147483647 h 168"/>
                <a:gd name="T28" fmla="*/ 2147483647 w 140"/>
                <a:gd name="T29" fmla="*/ 2147483647 h 168"/>
                <a:gd name="T30" fmla="*/ 2147483647 w 140"/>
                <a:gd name="T31" fmla="*/ 2147483647 h 168"/>
                <a:gd name="T32" fmla="*/ 2147483647 w 140"/>
                <a:gd name="T33" fmla="*/ 2147483647 h 168"/>
                <a:gd name="T34" fmla="*/ 2147483647 w 140"/>
                <a:gd name="T35" fmla="*/ 2147483647 h 168"/>
                <a:gd name="T36" fmla="*/ 2147483647 w 140"/>
                <a:gd name="T37" fmla="*/ 2147483647 h 168"/>
                <a:gd name="T38" fmla="*/ 2147483647 w 140"/>
                <a:gd name="T39" fmla="*/ 2147483647 h 168"/>
                <a:gd name="T40" fmla="*/ 2147483647 w 140"/>
                <a:gd name="T41" fmla="*/ 2147483647 h 168"/>
                <a:gd name="T42" fmla="*/ 2147483647 w 140"/>
                <a:gd name="T43" fmla="*/ 2147483647 h 168"/>
                <a:gd name="T44" fmla="*/ 2147483647 w 140"/>
                <a:gd name="T45" fmla="*/ 2147483647 h 168"/>
                <a:gd name="T46" fmla="*/ 2147483647 w 140"/>
                <a:gd name="T47" fmla="*/ 2147483647 h 168"/>
                <a:gd name="T48" fmla="*/ 2147483647 w 140"/>
                <a:gd name="T49" fmla="*/ 2147483647 h 168"/>
                <a:gd name="T50" fmla="*/ 2147483647 w 140"/>
                <a:gd name="T51" fmla="*/ 2147483647 h 168"/>
                <a:gd name="T52" fmla="*/ 2147483647 w 140"/>
                <a:gd name="T53" fmla="*/ 2147483647 h 168"/>
                <a:gd name="T54" fmla="*/ 2147483647 w 140"/>
                <a:gd name="T55" fmla="*/ 2147483647 h 168"/>
                <a:gd name="T56" fmla="*/ 2147483647 w 140"/>
                <a:gd name="T57" fmla="*/ 2147483647 h 168"/>
                <a:gd name="T58" fmla="*/ 2147483647 w 140"/>
                <a:gd name="T59" fmla="*/ 2147483647 h 168"/>
                <a:gd name="T60" fmla="*/ 2147483647 w 140"/>
                <a:gd name="T61" fmla="*/ 2147483647 h 168"/>
                <a:gd name="T62" fmla="*/ 2147483647 w 140"/>
                <a:gd name="T63" fmla="*/ 2147483647 h 168"/>
                <a:gd name="T64" fmla="*/ 2147483647 w 140"/>
                <a:gd name="T65" fmla="*/ 2147483647 h 168"/>
                <a:gd name="T66" fmla="*/ 2147483647 w 140"/>
                <a:gd name="T67" fmla="*/ 2147483647 h 168"/>
                <a:gd name="T68" fmla="*/ 2147483647 w 140"/>
                <a:gd name="T69" fmla="*/ 2147483647 h 168"/>
                <a:gd name="T70" fmla="*/ 2147483647 w 140"/>
                <a:gd name="T71" fmla="*/ 2147483647 h 168"/>
                <a:gd name="T72" fmla="*/ 2147483647 w 140"/>
                <a:gd name="T73" fmla="*/ 2147483647 h 168"/>
                <a:gd name="T74" fmla="*/ 2147483647 w 140"/>
                <a:gd name="T75" fmla="*/ 2147483647 h 168"/>
                <a:gd name="T76" fmla="*/ 2147483647 w 140"/>
                <a:gd name="T77" fmla="*/ 2147483647 h 168"/>
                <a:gd name="T78" fmla="*/ 2147483647 w 140"/>
                <a:gd name="T79" fmla="*/ 2147483647 h 168"/>
                <a:gd name="T80" fmla="*/ 2147483647 w 140"/>
                <a:gd name="T81" fmla="*/ 2147483647 h 168"/>
                <a:gd name="T82" fmla="*/ 0 w 140"/>
                <a:gd name="T83" fmla="*/ 2147483647 h 16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0"/>
                <a:gd name="T127" fmla="*/ 0 h 168"/>
                <a:gd name="T128" fmla="*/ 140 w 140"/>
                <a:gd name="T129" fmla="*/ 168 h 16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0" h="168">
                  <a:moveTo>
                    <a:pt x="0" y="55"/>
                  </a:moveTo>
                  <a:cubicBezTo>
                    <a:pt x="7" y="61"/>
                    <a:pt x="21" y="62"/>
                    <a:pt x="29" y="66"/>
                  </a:cubicBezTo>
                  <a:cubicBezTo>
                    <a:pt x="39" y="71"/>
                    <a:pt x="48" y="78"/>
                    <a:pt x="54" y="87"/>
                  </a:cubicBezTo>
                  <a:cubicBezTo>
                    <a:pt x="61" y="96"/>
                    <a:pt x="66" y="107"/>
                    <a:pt x="71" y="118"/>
                  </a:cubicBezTo>
                  <a:cubicBezTo>
                    <a:pt x="75" y="124"/>
                    <a:pt x="77" y="132"/>
                    <a:pt x="82" y="138"/>
                  </a:cubicBezTo>
                  <a:cubicBezTo>
                    <a:pt x="89" y="145"/>
                    <a:pt x="97" y="141"/>
                    <a:pt x="106" y="142"/>
                  </a:cubicBezTo>
                  <a:cubicBezTo>
                    <a:pt x="110" y="142"/>
                    <a:pt x="115" y="145"/>
                    <a:pt x="119" y="147"/>
                  </a:cubicBezTo>
                  <a:cubicBezTo>
                    <a:pt x="124" y="150"/>
                    <a:pt x="128" y="154"/>
                    <a:pt x="132" y="158"/>
                  </a:cubicBezTo>
                  <a:cubicBezTo>
                    <a:pt x="134" y="161"/>
                    <a:pt x="135" y="165"/>
                    <a:pt x="137" y="168"/>
                  </a:cubicBezTo>
                  <a:cubicBezTo>
                    <a:pt x="140" y="163"/>
                    <a:pt x="136" y="158"/>
                    <a:pt x="134" y="154"/>
                  </a:cubicBezTo>
                  <a:cubicBezTo>
                    <a:pt x="133" y="150"/>
                    <a:pt x="131" y="148"/>
                    <a:pt x="128" y="146"/>
                  </a:cubicBezTo>
                  <a:cubicBezTo>
                    <a:pt x="125" y="144"/>
                    <a:pt x="120" y="143"/>
                    <a:pt x="119" y="141"/>
                  </a:cubicBezTo>
                  <a:cubicBezTo>
                    <a:pt x="123" y="139"/>
                    <a:pt x="116" y="135"/>
                    <a:pt x="115" y="135"/>
                  </a:cubicBezTo>
                  <a:cubicBezTo>
                    <a:pt x="111" y="133"/>
                    <a:pt x="104" y="134"/>
                    <a:pt x="101" y="130"/>
                  </a:cubicBezTo>
                  <a:cubicBezTo>
                    <a:pt x="100" y="129"/>
                    <a:pt x="100" y="127"/>
                    <a:pt x="99" y="125"/>
                  </a:cubicBezTo>
                  <a:cubicBezTo>
                    <a:pt x="98" y="124"/>
                    <a:pt x="95" y="124"/>
                    <a:pt x="93" y="123"/>
                  </a:cubicBezTo>
                  <a:cubicBezTo>
                    <a:pt x="92" y="121"/>
                    <a:pt x="93" y="119"/>
                    <a:pt x="92" y="117"/>
                  </a:cubicBezTo>
                  <a:cubicBezTo>
                    <a:pt x="91" y="114"/>
                    <a:pt x="91" y="115"/>
                    <a:pt x="89" y="114"/>
                  </a:cubicBezTo>
                  <a:cubicBezTo>
                    <a:pt x="87" y="112"/>
                    <a:pt x="86" y="112"/>
                    <a:pt x="86" y="109"/>
                  </a:cubicBezTo>
                  <a:cubicBezTo>
                    <a:pt x="86" y="109"/>
                    <a:pt x="87" y="103"/>
                    <a:pt x="88" y="103"/>
                  </a:cubicBezTo>
                  <a:cubicBezTo>
                    <a:pt x="87" y="103"/>
                    <a:pt x="86" y="103"/>
                    <a:pt x="85" y="103"/>
                  </a:cubicBezTo>
                  <a:cubicBezTo>
                    <a:pt x="85" y="100"/>
                    <a:pt x="87" y="95"/>
                    <a:pt x="89" y="93"/>
                  </a:cubicBezTo>
                  <a:cubicBezTo>
                    <a:pt x="91" y="90"/>
                    <a:pt x="94" y="89"/>
                    <a:pt x="94" y="85"/>
                  </a:cubicBezTo>
                  <a:cubicBezTo>
                    <a:pt x="93" y="86"/>
                    <a:pt x="92" y="87"/>
                    <a:pt x="91" y="87"/>
                  </a:cubicBezTo>
                  <a:cubicBezTo>
                    <a:pt x="92" y="84"/>
                    <a:pt x="94" y="83"/>
                    <a:pt x="96" y="80"/>
                  </a:cubicBezTo>
                  <a:cubicBezTo>
                    <a:pt x="97" y="78"/>
                    <a:pt x="97" y="76"/>
                    <a:pt x="98" y="74"/>
                  </a:cubicBezTo>
                  <a:cubicBezTo>
                    <a:pt x="93" y="75"/>
                    <a:pt x="91" y="80"/>
                    <a:pt x="87" y="82"/>
                  </a:cubicBezTo>
                  <a:cubicBezTo>
                    <a:pt x="84" y="84"/>
                    <a:pt x="84" y="85"/>
                    <a:pt x="80" y="85"/>
                  </a:cubicBezTo>
                  <a:cubicBezTo>
                    <a:pt x="77" y="84"/>
                    <a:pt x="74" y="84"/>
                    <a:pt x="71" y="84"/>
                  </a:cubicBezTo>
                  <a:cubicBezTo>
                    <a:pt x="69" y="84"/>
                    <a:pt x="68" y="83"/>
                    <a:pt x="66" y="81"/>
                  </a:cubicBezTo>
                  <a:cubicBezTo>
                    <a:pt x="64" y="78"/>
                    <a:pt x="63" y="75"/>
                    <a:pt x="61" y="72"/>
                  </a:cubicBezTo>
                  <a:cubicBezTo>
                    <a:pt x="59" y="70"/>
                    <a:pt x="58" y="71"/>
                    <a:pt x="55" y="69"/>
                  </a:cubicBezTo>
                  <a:cubicBezTo>
                    <a:pt x="52" y="67"/>
                    <a:pt x="51" y="62"/>
                    <a:pt x="51" y="58"/>
                  </a:cubicBezTo>
                  <a:cubicBezTo>
                    <a:pt x="50" y="54"/>
                    <a:pt x="50" y="57"/>
                    <a:pt x="47" y="57"/>
                  </a:cubicBezTo>
                  <a:cubicBezTo>
                    <a:pt x="41" y="57"/>
                    <a:pt x="42" y="47"/>
                    <a:pt x="43" y="44"/>
                  </a:cubicBezTo>
                  <a:cubicBezTo>
                    <a:pt x="43" y="37"/>
                    <a:pt x="45" y="30"/>
                    <a:pt x="45" y="23"/>
                  </a:cubicBezTo>
                  <a:cubicBezTo>
                    <a:pt x="45" y="18"/>
                    <a:pt x="46" y="13"/>
                    <a:pt x="43" y="10"/>
                  </a:cubicBezTo>
                  <a:cubicBezTo>
                    <a:pt x="41" y="5"/>
                    <a:pt x="32" y="0"/>
                    <a:pt x="36" y="9"/>
                  </a:cubicBezTo>
                  <a:cubicBezTo>
                    <a:pt x="39" y="15"/>
                    <a:pt x="39" y="19"/>
                    <a:pt x="38" y="26"/>
                  </a:cubicBezTo>
                  <a:cubicBezTo>
                    <a:pt x="37" y="30"/>
                    <a:pt x="36" y="33"/>
                    <a:pt x="33" y="36"/>
                  </a:cubicBezTo>
                  <a:cubicBezTo>
                    <a:pt x="28" y="41"/>
                    <a:pt x="26" y="45"/>
                    <a:pt x="19" y="46"/>
                  </a:cubicBezTo>
                  <a:cubicBezTo>
                    <a:pt x="17" y="47"/>
                    <a:pt x="0" y="54"/>
                    <a:pt x="0" y="5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3" name="Freeform 6279"/>
            <p:cNvSpPr>
              <a:spLocks noChangeArrowheads="1"/>
            </p:cNvSpPr>
            <p:nvPr/>
          </p:nvSpPr>
          <p:spPr bwMode="auto">
            <a:xfrm>
              <a:off x="954088" y="76200"/>
              <a:ext cx="74613" cy="44450"/>
            </a:xfrm>
            <a:custGeom>
              <a:avLst/>
              <a:gdLst>
                <a:gd name="T0" fmla="*/ 2147483647 w 57"/>
                <a:gd name="T1" fmla="*/ 2147483647 h 34"/>
                <a:gd name="T2" fmla="*/ 2147483647 w 57"/>
                <a:gd name="T3" fmla="*/ 2147483647 h 34"/>
                <a:gd name="T4" fmla="*/ 2147483647 w 57"/>
                <a:gd name="T5" fmla="*/ 2147483647 h 34"/>
                <a:gd name="T6" fmla="*/ 2147483647 w 57"/>
                <a:gd name="T7" fmla="*/ 2147483647 h 34"/>
                <a:gd name="T8" fmla="*/ 2147483647 w 57"/>
                <a:gd name="T9" fmla="*/ 2147483647 h 34"/>
                <a:gd name="T10" fmla="*/ 2147483647 w 57"/>
                <a:gd name="T11" fmla="*/ 0 h 34"/>
                <a:gd name="T12" fmla="*/ 2147483647 w 57"/>
                <a:gd name="T13" fmla="*/ 2147483647 h 34"/>
                <a:gd name="T14" fmla="*/ 2147483647 w 57"/>
                <a:gd name="T15" fmla="*/ 2147483647 h 34"/>
                <a:gd name="T16" fmla="*/ 2147483647 w 57"/>
                <a:gd name="T17" fmla="*/ 2147483647 h 34"/>
                <a:gd name="T18" fmla="*/ 2147483647 w 57"/>
                <a:gd name="T19" fmla="*/ 2147483647 h 34"/>
                <a:gd name="T20" fmla="*/ 2147483647 w 57"/>
                <a:gd name="T21" fmla="*/ 2147483647 h 34"/>
                <a:gd name="T22" fmla="*/ 2147483647 w 57"/>
                <a:gd name="T23" fmla="*/ 2147483647 h 34"/>
                <a:gd name="T24" fmla="*/ 2147483647 w 57"/>
                <a:gd name="T25" fmla="*/ 2147483647 h 34"/>
                <a:gd name="T26" fmla="*/ 2147483647 w 57"/>
                <a:gd name="T27" fmla="*/ 2147483647 h 34"/>
                <a:gd name="T28" fmla="*/ 2147483647 w 57"/>
                <a:gd name="T29" fmla="*/ 2147483647 h 34"/>
                <a:gd name="T30" fmla="*/ 2147483647 w 57"/>
                <a:gd name="T31" fmla="*/ 2147483647 h 34"/>
                <a:gd name="T32" fmla="*/ 2147483647 w 57"/>
                <a:gd name="T33" fmla="*/ 2147483647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34"/>
                <a:gd name="T53" fmla="*/ 57 w 57"/>
                <a:gd name="T54" fmla="*/ 34 h 3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34">
                  <a:moveTo>
                    <a:pt x="5" y="27"/>
                  </a:moveTo>
                  <a:cubicBezTo>
                    <a:pt x="7" y="27"/>
                    <a:pt x="8" y="26"/>
                    <a:pt x="9" y="25"/>
                  </a:cubicBezTo>
                  <a:cubicBezTo>
                    <a:pt x="12" y="22"/>
                    <a:pt x="12" y="15"/>
                    <a:pt x="17" y="13"/>
                  </a:cubicBezTo>
                  <a:cubicBezTo>
                    <a:pt x="17" y="15"/>
                    <a:pt x="17" y="16"/>
                    <a:pt x="17" y="17"/>
                  </a:cubicBezTo>
                  <a:cubicBezTo>
                    <a:pt x="19" y="14"/>
                    <a:pt x="20" y="11"/>
                    <a:pt x="22" y="8"/>
                  </a:cubicBezTo>
                  <a:cubicBezTo>
                    <a:pt x="24" y="4"/>
                    <a:pt x="27" y="3"/>
                    <a:pt x="29" y="0"/>
                  </a:cubicBezTo>
                  <a:cubicBezTo>
                    <a:pt x="26" y="6"/>
                    <a:pt x="23" y="14"/>
                    <a:pt x="26" y="21"/>
                  </a:cubicBezTo>
                  <a:cubicBezTo>
                    <a:pt x="29" y="16"/>
                    <a:pt x="31" y="22"/>
                    <a:pt x="34" y="21"/>
                  </a:cubicBezTo>
                  <a:cubicBezTo>
                    <a:pt x="36" y="20"/>
                    <a:pt x="37" y="15"/>
                    <a:pt x="40" y="16"/>
                  </a:cubicBezTo>
                  <a:cubicBezTo>
                    <a:pt x="41" y="17"/>
                    <a:pt x="40" y="20"/>
                    <a:pt x="40" y="21"/>
                  </a:cubicBezTo>
                  <a:cubicBezTo>
                    <a:pt x="42" y="19"/>
                    <a:pt x="45" y="16"/>
                    <a:pt x="48" y="13"/>
                  </a:cubicBezTo>
                  <a:cubicBezTo>
                    <a:pt x="50" y="11"/>
                    <a:pt x="53" y="7"/>
                    <a:pt x="57" y="7"/>
                  </a:cubicBezTo>
                  <a:cubicBezTo>
                    <a:pt x="55" y="12"/>
                    <a:pt x="53" y="17"/>
                    <a:pt x="49" y="21"/>
                  </a:cubicBezTo>
                  <a:cubicBezTo>
                    <a:pt x="44" y="25"/>
                    <a:pt x="40" y="25"/>
                    <a:pt x="34" y="26"/>
                  </a:cubicBezTo>
                  <a:cubicBezTo>
                    <a:pt x="25" y="28"/>
                    <a:pt x="15" y="25"/>
                    <a:pt x="7" y="29"/>
                  </a:cubicBezTo>
                  <a:cubicBezTo>
                    <a:pt x="4" y="31"/>
                    <a:pt x="3" y="32"/>
                    <a:pt x="1" y="34"/>
                  </a:cubicBezTo>
                  <a:cubicBezTo>
                    <a:pt x="0" y="30"/>
                    <a:pt x="3" y="29"/>
                    <a:pt x="5" y="2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4" name="Freeform 6280"/>
            <p:cNvSpPr>
              <a:spLocks noChangeArrowheads="1"/>
            </p:cNvSpPr>
            <p:nvPr/>
          </p:nvSpPr>
          <p:spPr bwMode="auto">
            <a:xfrm>
              <a:off x="922338" y="138113"/>
              <a:ext cx="146050" cy="90488"/>
            </a:xfrm>
            <a:custGeom>
              <a:avLst/>
              <a:gdLst>
                <a:gd name="T0" fmla="*/ 2147483647 w 113"/>
                <a:gd name="T1" fmla="*/ 2147483647 h 70"/>
                <a:gd name="T2" fmla="*/ 2147483647 w 113"/>
                <a:gd name="T3" fmla="*/ 2147483647 h 70"/>
                <a:gd name="T4" fmla="*/ 2147483647 w 113"/>
                <a:gd name="T5" fmla="*/ 2147483647 h 70"/>
                <a:gd name="T6" fmla="*/ 2147483647 w 113"/>
                <a:gd name="T7" fmla="*/ 2147483647 h 70"/>
                <a:gd name="T8" fmla="*/ 2147483647 w 113"/>
                <a:gd name="T9" fmla="*/ 2147483647 h 70"/>
                <a:gd name="T10" fmla="*/ 2147483647 w 113"/>
                <a:gd name="T11" fmla="*/ 2147483647 h 70"/>
                <a:gd name="T12" fmla="*/ 2147483647 w 113"/>
                <a:gd name="T13" fmla="*/ 2147483647 h 70"/>
                <a:gd name="T14" fmla="*/ 2147483647 w 113"/>
                <a:gd name="T15" fmla="*/ 2147483647 h 70"/>
                <a:gd name="T16" fmla="*/ 2147483647 w 113"/>
                <a:gd name="T17" fmla="*/ 2147483647 h 70"/>
                <a:gd name="T18" fmla="*/ 2147483647 w 113"/>
                <a:gd name="T19" fmla="*/ 2147483647 h 70"/>
                <a:gd name="T20" fmla="*/ 2147483647 w 113"/>
                <a:gd name="T21" fmla="*/ 2147483647 h 70"/>
                <a:gd name="T22" fmla="*/ 2147483647 w 113"/>
                <a:gd name="T23" fmla="*/ 2147483647 h 70"/>
                <a:gd name="T24" fmla="*/ 2147483647 w 113"/>
                <a:gd name="T25" fmla="*/ 2147483647 h 70"/>
                <a:gd name="T26" fmla="*/ 2147483647 w 113"/>
                <a:gd name="T27" fmla="*/ 2147483647 h 70"/>
                <a:gd name="T28" fmla="*/ 2147483647 w 113"/>
                <a:gd name="T29" fmla="*/ 2147483647 h 70"/>
                <a:gd name="T30" fmla="*/ 2147483647 w 113"/>
                <a:gd name="T31" fmla="*/ 2147483647 h 70"/>
                <a:gd name="T32" fmla="*/ 2147483647 w 113"/>
                <a:gd name="T33" fmla="*/ 2147483647 h 70"/>
                <a:gd name="T34" fmla="*/ 2147483647 w 113"/>
                <a:gd name="T35" fmla="*/ 2147483647 h 70"/>
                <a:gd name="T36" fmla="*/ 2147483647 w 113"/>
                <a:gd name="T37" fmla="*/ 2147483647 h 70"/>
                <a:gd name="T38" fmla="*/ 2147483647 w 113"/>
                <a:gd name="T39" fmla="*/ 2147483647 h 70"/>
                <a:gd name="T40" fmla="*/ 2147483647 w 113"/>
                <a:gd name="T41" fmla="*/ 2147483647 h 70"/>
                <a:gd name="T42" fmla="*/ 2147483647 w 113"/>
                <a:gd name="T43" fmla="*/ 2147483647 h 70"/>
                <a:gd name="T44" fmla="*/ 2147483647 w 113"/>
                <a:gd name="T45" fmla="*/ 2147483647 h 70"/>
                <a:gd name="T46" fmla="*/ 2147483647 w 113"/>
                <a:gd name="T47" fmla="*/ 2147483647 h 70"/>
                <a:gd name="T48" fmla="*/ 2147483647 w 113"/>
                <a:gd name="T49" fmla="*/ 2147483647 h 70"/>
                <a:gd name="T50" fmla="*/ 2147483647 w 113"/>
                <a:gd name="T51" fmla="*/ 2147483647 h 70"/>
                <a:gd name="T52" fmla="*/ 2147483647 w 113"/>
                <a:gd name="T53" fmla="*/ 2147483647 h 70"/>
                <a:gd name="T54" fmla="*/ 2147483647 w 113"/>
                <a:gd name="T55" fmla="*/ 2147483647 h 70"/>
                <a:gd name="T56" fmla="*/ 2147483647 w 113"/>
                <a:gd name="T57" fmla="*/ 2147483647 h 70"/>
                <a:gd name="T58" fmla="*/ 2147483647 w 113"/>
                <a:gd name="T59" fmla="*/ 2147483647 h 70"/>
                <a:gd name="T60" fmla="*/ 2147483647 w 113"/>
                <a:gd name="T61" fmla="*/ 2147483647 h 70"/>
                <a:gd name="T62" fmla="*/ 2147483647 w 113"/>
                <a:gd name="T63" fmla="*/ 2147483647 h 70"/>
                <a:gd name="T64" fmla="*/ 2147483647 w 113"/>
                <a:gd name="T65" fmla="*/ 2147483647 h 70"/>
                <a:gd name="T66" fmla="*/ 2147483647 w 113"/>
                <a:gd name="T67" fmla="*/ 2147483647 h 70"/>
                <a:gd name="T68" fmla="*/ 2147483647 w 113"/>
                <a:gd name="T69" fmla="*/ 2147483647 h 70"/>
                <a:gd name="T70" fmla="*/ 2147483647 w 113"/>
                <a:gd name="T71" fmla="*/ 2147483647 h 70"/>
                <a:gd name="T72" fmla="*/ 2147483647 w 113"/>
                <a:gd name="T73" fmla="*/ 2147483647 h 70"/>
                <a:gd name="T74" fmla="*/ 2147483647 w 113"/>
                <a:gd name="T75" fmla="*/ 2147483647 h 70"/>
                <a:gd name="T76" fmla="*/ 2147483647 w 113"/>
                <a:gd name="T77" fmla="*/ 2147483647 h 70"/>
                <a:gd name="T78" fmla="*/ 2147483647 w 113"/>
                <a:gd name="T79" fmla="*/ 2147483647 h 70"/>
                <a:gd name="T80" fmla="*/ 2147483647 w 113"/>
                <a:gd name="T81" fmla="*/ 2147483647 h 7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3"/>
                <a:gd name="T124" fmla="*/ 0 h 70"/>
                <a:gd name="T125" fmla="*/ 113 w 113"/>
                <a:gd name="T126" fmla="*/ 70 h 7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3" h="70">
                  <a:moveTo>
                    <a:pt x="34" y="4"/>
                  </a:moveTo>
                  <a:cubicBezTo>
                    <a:pt x="27" y="6"/>
                    <a:pt x="24" y="7"/>
                    <a:pt x="17" y="7"/>
                  </a:cubicBezTo>
                  <a:cubicBezTo>
                    <a:pt x="12" y="6"/>
                    <a:pt x="7" y="5"/>
                    <a:pt x="4" y="10"/>
                  </a:cubicBezTo>
                  <a:cubicBezTo>
                    <a:pt x="0" y="16"/>
                    <a:pt x="4" y="26"/>
                    <a:pt x="8" y="31"/>
                  </a:cubicBezTo>
                  <a:cubicBezTo>
                    <a:pt x="10" y="34"/>
                    <a:pt x="12" y="37"/>
                    <a:pt x="15" y="39"/>
                  </a:cubicBezTo>
                  <a:cubicBezTo>
                    <a:pt x="19" y="42"/>
                    <a:pt x="23" y="44"/>
                    <a:pt x="27" y="46"/>
                  </a:cubicBezTo>
                  <a:cubicBezTo>
                    <a:pt x="35" y="49"/>
                    <a:pt x="45" y="51"/>
                    <a:pt x="52" y="56"/>
                  </a:cubicBezTo>
                  <a:cubicBezTo>
                    <a:pt x="55" y="58"/>
                    <a:pt x="63" y="70"/>
                    <a:pt x="65" y="70"/>
                  </a:cubicBezTo>
                  <a:cubicBezTo>
                    <a:pt x="70" y="68"/>
                    <a:pt x="55" y="54"/>
                    <a:pt x="54" y="52"/>
                  </a:cubicBezTo>
                  <a:cubicBezTo>
                    <a:pt x="50" y="50"/>
                    <a:pt x="46" y="48"/>
                    <a:pt x="43" y="45"/>
                  </a:cubicBezTo>
                  <a:cubicBezTo>
                    <a:pt x="43" y="45"/>
                    <a:pt x="44" y="45"/>
                    <a:pt x="44" y="45"/>
                  </a:cubicBezTo>
                  <a:cubicBezTo>
                    <a:pt x="45" y="41"/>
                    <a:pt x="33" y="38"/>
                    <a:pt x="31" y="37"/>
                  </a:cubicBezTo>
                  <a:cubicBezTo>
                    <a:pt x="28" y="35"/>
                    <a:pt x="26" y="28"/>
                    <a:pt x="26" y="24"/>
                  </a:cubicBezTo>
                  <a:cubicBezTo>
                    <a:pt x="25" y="25"/>
                    <a:pt x="25" y="28"/>
                    <a:pt x="26" y="28"/>
                  </a:cubicBezTo>
                  <a:cubicBezTo>
                    <a:pt x="28" y="28"/>
                    <a:pt x="28" y="24"/>
                    <a:pt x="28" y="23"/>
                  </a:cubicBezTo>
                  <a:cubicBezTo>
                    <a:pt x="27" y="19"/>
                    <a:pt x="27" y="16"/>
                    <a:pt x="29" y="12"/>
                  </a:cubicBezTo>
                  <a:cubicBezTo>
                    <a:pt x="32" y="13"/>
                    <a:pt x="34" y="19"/>
                    <a:pt x="35" y="21"/>
                  </a:cubicBezTo>
                  <a:cubicBezTo>
                    <a:pt x="36" y="23"/>
                    <a:pt x="35" y="28"/>
                    <a:pt x="38" y="29"/>
                  </a:cubicBezTo>
                  <a:cubicBezTo>
                    <a:pt x="39" y="27"/>
                    <a:pt x="39" y="24"/>
                    <a:pt x="40" y="22"/>
                  </a:cubicBezTo>
                  <a:cubicBezTo>
                    <a:pt x="43" y="24"/>
                    <a:pt x="44" y="18"/>
                    <a:pt x="45" y="16"/>
                  </a:cubicBezTo>
                  <a:cubicBezTo>
                    <a:pt x="50" y="12"/>
                    <a:pt x="60" y="20"/>
                    <a:pt x="65" y="15"/>
                  </a:cubicBezTo>
                  <a:cubicBezTo>
                    <a:pt x="67" y="17"/>
                    <a:pt x="67" y="20"/>
                    <a:pt x="69" y="23"/>
                  </a:cubicBezTo>
                  <a:cubicBezTo>
                    <a:pt x="69" y="21"/>
                    <a:pt x="69" y="20"/>
                    <a:pt x="70" y="19"/>
                  </a:cubicBezTo>
                  <a:cubicBezTo>
                    <a:pt x="73" y="20"/>
                    <a:pt x="71" y="30"/>
                    <a:pt x="72" y="33"/>
                  </a:cubicBezTo>
                  <a:cubicBezTo>
                    <a:pt x="73" y="31"/>
                    <a:pt x="74" y="30"/>
                    <a:pt x="74" y="28"/>
                  </a:cubicBezTo>
                  <a:cubicBezTo>
                    <a:pt x="75" y="33"/>
                    <a:pt x="75" y="37"/>
                    <a:pt x="77" y="42"/>
                  </a:cubicBezTo>
                  <a:cubicBezTo>
                    <a:pt x="79" y="45"/>
                    <a:pt x="80" y="48"/>
                    <a:pt x="81" y="51"/>
                  </a:cubicBezTo>
                  <a:cubicBezTo>
                    <a:pt x="82" y="52"/>
                    <a:pt x="82" y="55"/>
                    <a:pt x="83" y="56"/>
                  </a:cubicBezTo>
                  <a:cubicBezTo>
                    <a:pt x="88" y="49"/>
                    <a:pt x="76" y="38"/>
                    <a:pt x="80" y="32"/>
                  </a:cubicBezTo>
                  <a:cubicBezTo>
                    <a:pt x="80" y="32"/>
                    <a:pt x="81" y="33"/>
                    <a:pt x="81" y="33"/>
                  </a:cubicBezTo>
                  <a:cubicBezTo>
                    <a:pt x="84" y="30"/>
                    <a:pt x="78" y="20"/>
                    <a:pt x="81" y="16"/>
                  </a:cubicBezTo>
                  <a:cubicBezTo>
                    <a:pt x="85" y="9"/>
                    <a:pt x="90" y="20"/>
                    <a:pt x="92" y="22"/>
                  </a:cubicBezTo>
                  <a:cubicBezTo>
                    <a:pt x="95" y="26"/>
                    <a:pt x="94" y="22"/>
                    <a:pt x="97" y="22"/>
                  </a:cubicBezTo>
                  <a:cubicBezTo>
                    <a:pt x="100" y="21"/>
                    <a:pt x="106" y="27"/>
                    <a:pt x="108" y="29"/>
                  </a:cubicBezTo>
                  <a:cubicBezTo>
                    <a:pt x="108" y="30"/>
                    <a:pt x="110" y="33"/>
                    <a:pt x="111" y="33"/>
                  </a:cubicBezTo>
                  <a:cubicBezTo>
                    <a:pt x="113" y="33"/>
                    <a:pt x="112" y="30"/>
                    <a:pt x="112" y="29"/>
                  </a:cubicBezTo>
                  <a:cubicBezTo>
                    <a:pt x="111" y="26"/>
                    <a:pt x="109" y="25"/>
                    <a:pt x="107" y="23"/>
                  </a:cubicBezTo>
                  <a:cubicBezTo>
                    <a:pt x="103" y="19"/>
                    <a:pt x="98" y="17"/>
                    <a:pt x="96" y="13"/>
                  </a:cubicBezTo>
                  <a:cubicBezTo>
                    <a:pt x="93" y="7"/>
                    <a:pt x="88" y="4"/>
                    <a:pt x="82" y="3"/>
                  </a:cubicBezTo>
                  <a:cubicBezTo>
                    <a:pt x="77" y="2"/>
                    <a:pt x="74" y="5"/>
                    <a:pt x="69" y="5"/>
                  </a:cubicBezTo>
                  <a:cubicBezTo>
                    <a:pt x="57" y="6"/>
                    <a:pt x="46" y="0"/>
                    <a:pt x="34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5" name="Freeform 6281"/>
            <p:cNvSpPr>
              <a:spLocks noChangeArrowheads="1"/>
            </p:cNvSpPr>
            <p:nvPr/>
          </p:nvSpPr>
          <p:spPr bwMode="auto">
            <a:xfrm>
              <a:off x="803275" y="327025"/>
              <a:ext cx="169863" cy="114300"/>
            </a:xfrm>
            <a:custGeom>
              <a:avLst/>
              <a:gdLst>
                <a:gd name="T0" fmla="*/ 2147483647 w 131"/>
                <a:gd name="T1" fmla="*/ 2147483647 h 88"/>
                <a:gd name="T2" fmla="*/ 2147483647 w 131"/>
                <a:gd name="T3" fmla="*/ 2147483647 h 88"/>
                <a:gd name="T4" fmla="*/ 2147483647 w 131"/>
                <a:gd name="T5" fmla="*/ 2147483647 h 88"/>
                <a:gd name="T6" fmla="*/ 2147483647 w 131"/>
                <a:gd name="T7" fmla="*/ 2147483647 h 88"/>
                <a:gd name="T8" fmla="*/ 2147483647 w 131"/>
                <a:gd name="T9" fmla="*/ 2147483647 h 88"/>
                <a:gd name="T10" fmla="*/ 2147483647 w 131"/>
                <a:gd name="T11" fmla="*/ 2147483647 h 88"/>
                <a:gd name="T12" fmla="*/ 2147483647 w 131"/>
                <a:gd name="T13" fmla="*/ 2147483647 h 88"/>
                <a:gd name="T14" fmla="*/ 2147483647 w 131"/>
                <a:gd name="T15" fmla="*/ 2147483647 h 88"/>
                <a:gd name="T16" fmla="*/ 2147483647 w 131"/>
                <a:gd name="T17" fmla="*/ 2147483647 h 88"/>
                <a:gd name="T18" fmla="*/ 2147483647 w 131"/>
                <a:gd name="T19" fmla="*/ 2147483647 h 88"/>
                <a:gd name="T20" fmla="*/ 2147483647 w 131"/>
                <a:gd name="T21" fmla="*/ 2147483647 h 88"/>
                <a:gd name="T22" fmla="*/ 2147483647 w 131"/>
                <a:gd name="T23" fmla="*/ 2147483647 h 88"/>
                <a:gd name="T24" fmla="*/ 2147483647 w 131"/>
                <a:gd name="T25" fmla="*/ 2147483647 h 88"/>
                <a:gd name="T26" fmla="*/ 2147483647 w 131"/>
                <a:gd name="T27" fmla="*/ 2147483647 h 88"/>
                <a:gd name="T28" fmla="*/ 2147483647 w 131"/>
                <a:gd name="T29" fmla="*/ 2147483647 h 88"/>
                <a:gd name="T30" fmla="*/ 2147483647 w 131"/>
                <a:gd name="T31" fmla="*/ 2147483647 h 88"/>
                <a:gd name="T32" fmla="*/ 2147483647 w 131"/>
                <a:gd name="T33" fmla="*/ 2147483647 h 88"/>
                <a:gd name="T34" fmla="*/ 2147483647 w 131"/>
                <a:gd name="T35" fmla="*/ 2147483647 h 88"/>
                <a:gd name="T36" fmla="*/ 2147483647 w 131"/>
                <a:gd name="T37" fmla="*/ 2147483647 h 88"/>
                <a:gd name="T38" fmla="*/ 2147483647 w 131"/>
                <a:gd name="T39" fmla="*/ 2147483647 h 88"/>
                <a:gd name="T40" fmla="*/ 2147483647 w 131"/>
                <a:gd name="T41" fmla="*/ 2147483647 h 88"/>
                <a:gd name="T42" fmla="*/ 2147483647 w 131"/>
                <a:gd name="T43" fmla="*/ 2147483647 h 88"/>
                <a:gd name="T44" fmla="*/ 2147483647 w 131"/>
                <a:gd name="T45" fmla="*/ 2147483647 h 88"/>
                <a:gd name="T46" fmla="*/ 2147483647 w 131"/>
                <a:gd name="T47" fmla="*/ 2147483647 h 88"/>
                <a:gd name="T48" fmla="*/ 2147483647 w 131"/>
                <a:gd name="T49" fmla="*/ 2147483647 h 88"/>
                <a:gd name="T50" fmla="*/ 2147483647 w 131"/>
                <a:gd name="T51" fmla="*/ 2147483647 h 88"/>
                <a:gd name="T52" fmla="*/ 2147483647 w 131"/>
                <a:gd name="T53" fmla="*/ 2147483647 h 88"/>
                <a:gd name="T54" fmla="*/ 2147483647 w 131"/>
                <a:gd name="T55" fmla="*/ 2147483647 h 88"/>
                <a:gd name="T56" fmla="*/ 2147483647 w 131"/>
                <a:gd name="T57" fmla="*/ 2147483647 h 88"/>
                <a:gd name="T58" fmla="*/ 2147483647 w 131"/>
                <a:gd name="T59" fmla="*/ 2147483647 h 88"/>
                <a:gd name="T60" fmla="*/ 2147483647 w 131"/>
                <a:gd name="T61" fmla="*/ 2147483647 h 88"/>
                <a:gd name="T62" fmla="*/ 2147483647 w 131"/>
                <a:gd name="T63" fmla="*/ 2147483647 h 88"/>
                <a:gd name="T64" fmla="*/ 2147483647 w 131"/>
                <a:gd name="T65" fmla="*/ 2147483647 h 88"/>
                <a:gd name="T66" fmla="*/ 2147483647 w 131"/>
                <a:gd name="T67" fmla="*/ 2147483647 h 88"/>
                <a:gd name="T68" fmla="*/ 2147483647 w 131"/>
                <a:gd name="T69" fmla="*/ 2147483647 h 88"/>
                <a:gd name="T70" fmla="*/ 2147483647 w 131"/>
                <a:gd name="T71" fmla="*/ 2147483647 h 88"/>
                <a:gd name="T72" fmla="*/ 2147483647 w 131"/>
                <a:gd name="T73" fmla="*/ 2147483647 h 88"/>
                <a:gd name="T74" fmla="*/ 2147483647 w 131"/>
                <a:gd name="T75" fmla="*/ 2147483647 h 88"/>
                <a:gd name="T76" fmla="*/ 2147483647 w 131"/>
                <a:gd name="T77" fmla="*/ 2147483647 h 88"/>
                <a:gd name="T78" fmla="*/ 2147483647 w 131"/>
                <a:gd name="T79" fmla="*/ 2147483647 h 88"/>
                <a:gd name="T80" fmla="*/ 2147483647 w 131"/>
                <a:gd name="T81" fmla="*/ 2147483647 h 88"/>
                <a:gd name="T82" fmla="*/ 2147483647 w 131"/>
                <a:gd name="T83" fmla="*/ 2147483647 h 88"/>
                <a:gd name="T84" fmla="*/ 2147483647 w 131"/>
                <a:gd name="T85" fmla="*/ 2147483647 h 88"/>
                <a:gd name="T86" fmla="*/ 2147483647 w 131"/>
                <a:gd name="T87" fmla="*/ 2147483647 h 8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1"/>
                <a:gd name="T133" fmla="*/ 0 h 88"/>
                <a:gd name="T134" fmla="*/ 131 w 131"/>
                <a:gd name="T135" fmla="*/ 88 h 8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1" h="88">
                  <a:moveTo>
                    <a:pt x="97" y="66"/>
                  </a:moveTo>
                  <a:cubicBezTo>
                    <a:pt x="108" y="72"/>
                    <a:pt x="118" y="76"/>
                    <a:pt x="131" y="74"/>
                  </a:cubicBezTo>
                  <a:cubicBezTo>
                    <a:pt x="128" y="77"/>
                    <a:pt x="123" y="78"/>
                    <a:pt x="119" y="79"/>
                  </a:cubicBezTo>
                  <a:cubicBezTo>
                    <a:pt x="115" y="79"/>
                    <a:pt x="112" y="76"/>
                    <a:pt x="108" y="75"/>
                  </a:cubicBezTo>
                  <a:cubicBezTo>
                    <a:pt x="105" y="74"/>
                    <a:pt x="102" y="75"/>
                    <a:pt x="100" y="75"/>
                  </a:cubicBezTo>
                  <a:cubicBezTo>
                    <a:pt x="98" y="74"/>
                    <a:pt x="96" y="73"/>
                    <a:pt x="95" y="73"/>
                  </a:cubicBezTo>
                  <a:cubicBezTo>
                    <a:pt x="90" y="74"/>
                    <a:pt x="89" y="88"/>
                    <a:pt x="83" y="87"/>
                  </a:cubicBezTo>
                  <a:cubicBezTo>
                    <a:pt x="84" y="79"/>
                    <a:pt x="97" y="65"/>
                    <a:pt x="84" y="62"/>
                  </a:cubicBezTo>
                  <a:cubicBezTo>
                    <a:pt x="82" y="61"/>
                    <a:pt x="81" y="62"/>
                    <a:pt x="79" y="62"/>
                  </a:cubicBezTo>
                  <a:cubicBezTo>
                    <a:pt x="77" y="62"/>
                    <a:pt x="78" y="62"/>
                    <a:pt x="77" y="61"/>
                  </a:cubicBezTo>
                  <a:cubicBezTo>
                    <a:pt x="75" y="60"/>
                    <a:pt x="74" y="58"/>
                    <a:pt x="72" y="59"/>
                  </a:cubicBezTo>
                  <a:cubicBezTo>
                    <a:pt x="71" y="59"/>
                    <a:pt x="68" y="61"/>
                    <a:pt x="67" y="61"/>
                  </a:cubicBezTo>
                  <a:cubicBezTo>
                    <a:pt x="64" y="62"/>
                    <a:pt x="61" y="64"/>
                    <a:pt x="60" y="60"/>
                  </a:cubicBezTo>
                  <a:cubicBezTo>
                    <a:pt x="57" y="61"/>
                    <a:pt x="54" y="66"/>
                    <a:pt x="52" y="68"/>
                  </a:cubicBezTo>
                  <a:cubicBezTo>
                    <a:pt x="49" y="70"/>
                    <a:pt x="47" y="72"/>
                    <a:pt x="43" y="72"/>
                  </a:cubicBezTo>
                  <a:cubicBezTo>
                    <a:pt x="45" y="68"/>
                    <a:pt x="49" y="65"/>
                    <a:pt x="52" y="61"/>
                  </a:cubicBezTo>
                  <a:cubicBezTo>
                    <a:pt x="56" y="57"/>
                    <a:pt x="59" y="54"/>
                    <a:pt x="62" y="50"/>
                  </a:cubicBezTo>
                  <a:cubicBezTo>
                    <a:pt x="63" y="47"/>
                    <a:pt x="66" y="44"/>
                    <a:pt x="65" y="42"/>
                  </a:cubicBezTo>
                  <a:cubicBezTo>
                    <a:pt x="64" y="39"/>
                    <a:pt x="58" y="38"/>
                    <a:pt x="56" y="38"/>
                  </a:cubicBezTo>
                  <a:cubicBezTo>
                    <a:pt x="54" y="38"/>
                    <a:pt x="52" y="39"/>
                    <a:pt x="50" y="39"/>
                  </a:cubicBezTo>
                  <a:cubicBezTo>
                    <a:pt x="49" y="38"/>
                    <a:pt x="49" y="37"/>
                    <a:pt x="47" y="37"/>
                  </a:cubicBezTo>
                  <a:cubicBezTo>
                    <a:pt x="45" y="37"/>
                    <a:pt x="43" y="39"/>
                    <a:pt x="42" y="39"/>
                  </a:cubicBezTo>
                  <a:cubicBezTo>
                    <a:pt x="42" y="39"/>
                    <a:pt x="41" y="38"/>
                    <a:pt x="41" y="37"/>
                  </a:cubicBezTo>
                  <a:cubicBezTo>
                    <a:pt x="39" y="37"/>
                    <a:pt x="34" y="41"/>
                    <a:pt x="32" y="43"/>
                  </a:cubicBezTo>
                  <a:cubicBezTo>
                    <a:pt x="30" y="45"/>
                    <a:pt x="30" y="47"/>
                    <a:pt x="28" y="49"/>
                  </a:cubicBezTo>
                  <a:cubicBezTo>
                    <a:pt x="26" y="50"/>
                    <a:pt x="25" y="52"/>
                    <a:pt x="24" y="52"/>
                  </a:cubicBezTo>
                  <a:cubicBezTo>
                    <a:pt x="26" y="46"/>
                    <a:pt x="29" y="40"/>
                    <a:pt x="34" y="35"/>
                  </a:cubicBezTo>
                  <a:cubicBezTo>
                    <a:pt x="37" y="32"/>
                    <a:pt x="41" y="32"/>
                    <a:pt x="43" y="29"/>
                  </a:cubicBezTo>
                  <a:cubicBezTo>
                    <a:pt x="47" y="23"/>
                    <a:pt x="42" y="22"/>
                    <a:pt x="38" y="22"/>
                  </a:cubicBezTo>
                  <a:cubicBezTo>
                    <a:pt x="36" y="22"/>
                    <a:pt x="35" y="22"/>
                    <a:pt x="33" y="21"/>
                  </a:cubicBezTo>
                  <a:cubicBezTo>
                    <a:pt x="32" y="21"/>
                    <a:pt x="33" y="20"/>
                    <a:pt x="31" y="19"/>
                  </a:cubicBezTo>
                  <a:cubicBezTo>
                    <a:pt x="27" y="19"/>
                    <a:pt x="25" y="22"/>
                    <a:pt x="22" y="22"/>
                  </a:cubicBezTo>
                  <a:cubicBezTo>
                    <a:pt x="18" y="22"/>
                    <a:pt x="21" y="17"/>
                    <a:pt x="22" y="15"/>
                  </a:cubicBezTo>
                  <a:cubicBezTo>
                    <a:pt x="16" y="14"/>
                    <a:pt x="10" y="17"/>
                    <a:pt x="7" y="22"/>
                  </a:cubicBezTo>
                  <a:cubicBezTo>
                    <a:pt x="3" y="27"/>
                    <a:pt x="3" y="33"/>
                    <a:pt x="1" y="39"/>
                  </a:cubicBezTo>
                  <a:cubicBezTo>
                    <a:pt x="0" y="34"/>
                    <a:pt x="1" y="28"/>
                    <a:pt x="2" y="23"/>
                  </a:cubicBezTo>
                  <a:cubicBezTo>
                    <a:pt x="4" y="14"/>
                    <a:pt x="13" y="5"/>
                    <a:pt x="22" y="1"/>
                  </a:cubicBezTo>
                  <a:cubicBezTo>
                    <a:pt x="26" y="0"/>
                    <a:pt x="29" y="1"/>
                    <a:pt x="33" y="1"/>
                  </a:cubicBezTo>
                  <a:cubicBezTo>
                    <a:pt x="39" y="1"/>
                    <a:pt x="44" y="3"/>
                    <a:pt x="47" y="8"/>
                  </a:cubicBezTo>
                  <a:cubicBezTo>
                    <a:pt x="50" y="11"/>
                    <a:pt x="51" y="14"/>
                    <a:pt x="53" y="18"/>
                  </a:cubicBezTo>
                  <a:cubicBezTo>
                    <a:pt x="55" y="21"/>
                    <a:pt x="57" y="24"/>
                    <a:pt x="60" y="27"/>
                  </a:cubicBezTo>
                  <a:cubicBezTo>
                    <a:pt x="65" y="34"/>
                    <a:pt x="71" y="40"/>
                    <a:pt x="77" y="46"/>
                  </a:cubicBezTo>
                  <a:cubicBezTo>
                    <a:pt x="83" y="52"/>
                    <a:pt x="88" y="60"/>
                    <a:pt x="96" y="65"/>
                  </a:cubicBezTo>
                  <a:cubicBezTo>
                    <a:pt x="97" y="65"/>
                    <a:pt x="97" y="65"/>
                    <a:pt x="97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6" name="Freeform 6282"/>
            <p:cNvSpPr>
              <a:spLocks noChangeArrowheads="1"/>
            </p:cNvSpPr>
            <p:nvPr/>
          </p:nvSpPr>
          <p:spPr bwMode="auto">
            <a:xfrm>
              <a:off x="979488" y="344488"/>
              <a:ext cx="176213" cy="134938"/>
            </a:xfrm>
            <a:custGeom>
              <a:avLst/>
              <a:gdLst>
                <a:gd name="T0" fmla="*/ 2147483647 w 135"/>
                <a:gd name="T1" fmla="*/ 2147483647 h 104"/>
                <a:gd name="T2" fmla="*/ 2147483647 w 135"/>
                <a:gd name="T3" fmla="*/ 2147483647 h 104"/>
                <a:gd name="T4" fmla="*/ 2147483647 w 135"/>
                <a:gd name="T5" fmla="*/ 2147483647 h 104"/>
                <a:gd name="T6" fmla="*/ 2147483647 w 135"/>
                <a:gd name="T7" fmla="*/ 2147483647 h 104"/>
                <a:gd name="T8" fmla="*/ 2147483647 w 135"/>
                <a:gd name="T9" fmla="*/ 2147483647 h 104"/>
                <a:gd name="T10" fmla="*/ 2147483647 w 135"/>
                <a:gd name="T11" fmla="*/ 2147483647 h 104"/>
                <a:gd name="T12" fmla="*/ 2147483647 w 135"/>
                <a:gd name="T13" fmla="*/ 2147483647 h 104"/>
                <a:gd name="T14" fmla="*/ 2147483647 w 135"/>
                <a:gd name="T15" fmla="*/ 2147483647 h 104"/>
                <a:gd name="T16" fmla="*/ 2147483647 w 135"/>
                <a:gd name="T17" fmla="*/ 2147483647 h 104"/>
                <a:gd name="T18" fmla="*/ 2147483647 w 135"/>
                <a:gd name="T19" fmla="*/ 2147483647 h 104"/>
                <a:gd name="T20" fmla="*/ 2147483647 w 135"/>
                <a:gd name="T21" fmla="*/ 2147483647 h 104"/>
                <a:gd name="T22" fmla="*/ 2147483647 w 135"/>
                <a:gd name="T23" fmla="*/ 2147483647 h 104"/>
                <a:gd name="T24" fmla="*/ 2147483647 w 135"/>
                <a:gd name="T25" fmla="*/ 2147483647 h 104"/>
                <a:gd name="T26" fmla="*/ 2147483647 w 135"/>
                <a:gd name="T27" fmla="*/ 2147483647 h 104"/>
                <a:gd name="T28" fmla="*/ 2147483647 w 135"/>
                <a:gd name="T29" fmla="*/ 2147483647 h 104"/>
                <a:gd name="T30" fmla="*/ 2147483647 w 135"/>
                <a:gd name="T31" fmla="*/ 2147483647 h 104"/>
                <a:gd name="T32" fmla="*/ 2147483647 w 135"/>
                <a:gd name="T33" fmla="*/ 2147483647 h 104"/>
                <a:gd name="T34" fmla="*/ 2147483647 w 135"/>
                <a:gd name="T35" fmla="*/ 2147483647 h 104"/>
                <a:gd name="T36" fmla="*/ 2147483647 w 135"/>
                <a:gd name="T37" fmla="*/ 2147483647 h 104"/>
                <a:gd name="T38" fmla="*/ 2147483647 w 135"/>
                <a:gd name="T39" fmla="*/ 2147483647 h 104"/>
                <a:gd name="T40" fmla="*/ 2147483647 w 135"/>
                <a:gd name="T41" fmla="*/ 2147483647 h 104"/>
                <a:gd name="T42" fmla="*/ 2147483647 w 135"/>
                <a:gd name="T43" fmla="*/ 2147483647 h 104"/>
                <a:gd name="T44" fmla="*/ 2147483647 w 135"/>
                <a:gd name="T45" fmla="*/ 2147483647 h 104"/>
                <a:gd name="T46" fmla="*/ 2147483647 w 135"/>
                <a:gd name="T47" fmla="*/ 2147483647 h 104"/>
                <a:gd name="T48" fmla="*/ 2147483647 w 135"/>
                <a:gd name="T49" fmla="*/ 2147483647 h 104"/>
                <a:gd name="T50" fmla="*/ 2147483647 w 135"/>
                <a:gd name="T51" fmla="*/ 2147483647 h 104"/>
                <a:gd name="T52" fmla="*/ 2147483647 w 135"/>
                <a:gd name="T53" fmla="*/ 2147483647 h 104"/>
                <a:gd name="T54" fmla="*/ 2147483647 w 135"/>
                <a:gd name="T55" fmla="*/ 2147483647 h 104"/>
                <a:gd name="T56" fmla="*/ 2147483647 w 135"/>
                <a:gd name="T57" fmla="*/ 2147483647 h 104"/>
                <a:gd name="T58" fmla="*/ 2147483647 w 135"/>
                <a:gd name="T59" fmla="*/ 0 h 104"/>
                <a:gd name="T60" fmla="*/ 2147483647 w 135"/>
                <a:gd name="T61" fmla="*/ 2147483647 h 104"/>
                <a:gd name="T62" fmla="*/ 2147483647 w 135"/>
                <a:gd name="T63" fmla="*/ 2147483647 h 104"/>
                <a:gd name="T64" fmla="*/ 2147483647 w 135"/>
                <a:gd name="T65" fmla="*/ 2147483647 h 104"/>
                <a:gd name="T66" fmla="*/ 2147483647 w 135"/>
                <a:gd name="T67" fmla="*/ 2147483647 h 104"/>
                <a:gd name="T68" fmla="*/ 2147483647 w 135"/>
                <a:gd name="T69" fmla="*/ 2147483647 h 104"/>
                <a:gd name="T70" fmla="*/ 2147483647 w 135"/>
                <a:gd name="T71" fmla="*/ 2147483647 h 104"/>
                <a:gd name="T72" fmla="*/ 2147483647 w 135"/>
                <a:gd name="T73" fmla="*/ 2147483647 h 104"/>
                <a:gd name="T74" fmla="*/ 2147483647 w 135"/>
                <a:gd name="T75" fmla="*/ 2147483647 h 104"/>
                <a:gd name="T76" fmla="*/ 2147483647 w 135"/>
                <a:gd name="T77" fmla="*/ 2147483647 h 104"/>
                <a:gd name="T78" fmla="*/ 0 w 135"/>
                <a:gd name="T79" fmla="*/ 2147483647 h 104"/>
                <a:gd name="T80" fmla="*/ 2147483647 w 135"/>
                <a:gd name="T81" fmla="*/ 2147483647 h 10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5"/>
                <a:gd name="T124" fmla="*/ 0 h 104"/>
                <a:gd name="T125" fmla="*/ 135 w 135"/>
                <a:gd name="T126" fmla="*/ 104 h 10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5" h="104">
                  <a:moveTo>
                    <a:pt x="9" y="66"/>
                  </a:moveTo>
                  <a:cubicBezTo>
                    <a:pt x="15" y="69"/>
                    <a:pt x="21" y="72"/>
                    <a:pt x="28" y="73"/>
                  </a:cubicBezTo>
                  <a:cubicBezTo>
                    <a:pt x="30" y="73"/>
                    <a:pt x="31" y="72"/>
                    <a:pt x="33" y="74"/>
                  </a:cubicBezTo>
                  <a:cubicBezTo>
                    <a:pt x="34" y="75"/>
                    <a:pt x="35" y="78"/>
                    <a:pt x="37" y="79"/>
                  </a:cubicBezTo>
                  <a:cubicBezTo>
                    <a:pt x="39" y="80"/>
                    <a:pt x="41" y="79"/>
                    <a:pt x="42" y="81"/>
                  </a:cubicBezTo>
                  <a:cubicBezTo>
                    <a:pt x="43" y="83"/>
                    <a:pt x="41" y="85"/>
                    <a:pt x="42" y="87"/>
                  </a:cubicBezTo>
                  <a:cubicBezTo>
                    <a:pt x="42" y="88"/>
                    <a:pt x="43" y="90"/>
                    <a:pt x="44" y="90"/>
                  </a:cubicBezTo>
                  <a:cubicBezTo>
                    <a:pt x="44" y="90"/>
                    <a:pt x="46" y="90"/>
                    <a:pt x="46" y="89"/>
                  </a:cubicBezTo>
                  <a:cubicBezTo>
                    <a:pt x="49" y="93"/>
                    <a:pt x="45" y="100"/>
                    <a:pt x="47" y="104"/>
                  </a:cubicBezTo>
                  <a:cubicBezTo>
                    <a:pt x="50" y="100"/>
                    <a:pt x="51" y="93"/>
                    <a:pt x="52" y="87"/>
                  </a:cubicBezTo>
                  <a:cubicBezTo>
                    <a:pt x="53" y="84"/>
                    <a:pt x="53" y="79"/>
                    <a:pt x="55" y="78"/>
                  </a:cubicBezTo>
                  <a:cubicBezTo>
                    <a:pt x="56" y="77"/>
                    <a:pt x="57" y="77"/>
                    <a:pt x="59" y="77"/>
                  </a:cubicBezTo>
                  <a:cubicBezTo>
                    <a:pt x="61" y="78"/>
                    <a:pt x="63" y="81"/>
                    <a:pt x="65" y="81"/>
                  </a:cubicBezTo>
                  <a:cubicBezTo>
                    <a:pt x="67" y="81"/>
                    <a:pt x="66" y="78"/>
                    <a:pt x="68" y="80"/>
                  </a:cubicBezTo>
                  <a:cubicBezTo>
                    <a:pt x="72" y="84"/>
                    <a:pt x="71" y="91"/>
                    <a:pt x="74" y="94"/>
                  </a:cubicBezTo>
                  <a:cubicBezTo>
                    <a:pt x="74" y="90"/>
                    <a:pt x="67" y="73"/>
                    <a:pt x="74" y="73"/>
                  </a:cubicBezTo>
                  <a:cubicBezTo>
                    <a:pt x="76" y="74"/>
                    <a:pt x="81" y="74"/>
                    <a:pt x="83" y="75"/>
                  </a:cubicBezTo>
                  <a:cubicBezTo>
                    <a:pt x="86" y="76"/>
                    <a:pt x="86" y="81"/>
                    <a:pt x="89" y="82"/>
                  </a:cubicBezTo>
                  <a:cubicBezTo>
                    <a:pt x="90" y="77"/>
                    <a:pt x="94" y="82"/>
                    <a:pt x="96" y="84"/>
                  </a:cubicBezTo>
                  <a:cubicBezTo>
                    <a:pt x="99" y="88"/>
                    <a:pt x="101" y="92"/>
                    <a:pt x="102" y="97"/>
                  </a:cubicBezTo>
                  <a:cubicBezTo>
                    <a:pt x="103" y="97"/>
                    <a:pt x="103" y="96"/>
                    <a:pt x="103" y="96"/>
                  </a:cubicBezTo>
                  <a:cubicBezTo>
                    <a:pt x="107" y="89"/>
                    <a:pt x="101" y="78"/>
                    <a:pt x="97" y="72"/>
                  </a:cubicBezTo>
                  <a:cubicBezTo>
                    <a:pt x="95" y="68"/>
                    <a:pt x="88" y="57"/>
                    <a:pt x="98" y="56"/>
                  </a:cubicBezTo>
                  <a:cubicBezTo>
                    <a:pt x="99" y="56"/>
                    <a:pt x="100" y="57"/>
                    <a:pt x="101" y="57"/>
                  </a:cubicBezTo>
                  <a:cubicBezTo>
                    <a:pt x="102" y="56"/>
                    <a:pt x="101" y="54"/>
                    <a:pt x="101" y="53"/>
                  </a:cubicBezTo>
                  <a:cubicBezTo>
                    <a:pt x="102" y="48"/>
                    <a:pt x="105" y="49"/>
                    <a:pt x="109" y="51"/>
                  </a:cubicBezTo>
                  <a:cubicBezTo>
                    <a:pt x="114" y="53"/>
                    <a:pt x="119" y="56"/>
                    <a:pt x="119" y="63"/>
                  </a:cubicBezTo>
                  <a:cubicBezTo>
                    <a:pt x="120" y="58"/>
                    <a:pt x="121" y="56"/>
                    <a:pt x="120" y="51"/>
                  </a:cubicBezTo>
                  <a:cubicBezTo>
                    <a:pt x="119" y="47"/>
                    <a:pt x="121" y="44"/>
                    <a:pt x="121" y="39"/>
                  </a:cubicBezTo>
                  <a:cubicBezTo>
                    <a:pt x="121" y="26"/>
                    <a:pt x="135" y="12"/>
                    <a:pt x="124" y="0"/>
                  </a:cubicBezTo>
                  <a:cubicBezTo>
                    <a:pt x="125" y="6"/>
                    <a:pt x="125" y="12"/>
                    <a:pt x="121" y="18"/>
                  </a:cubicBezTo>
                  <a:cubicBezTo>
                    <a:pt x="119" y="21"/>
                    <a:pt x="115" y="24"/>
                    <a:pt x="112" y="26"/>
                  </a:cubicBezTo>
                  <a:cubicBezTo>
                    <a:pt x="107" y="31"/>
                    <a:pt x="105" y="37"/>
                    <a:pt x="98" y="39"/>
                  </a:cubicBezTo>
                  <a:cubicBezTo>
                    <a:pt x="88" y="42"/>
                    <a:pt x="85" y="48"/>
                    <a:pt x="77" y="53"/>
                  </a:cubicBezTo>
                  <a:cubicBezTo>
                    <a:pt x="73" y="57"/>
                    <a:pt x="70" y="59"/>
                    <a:pt x="64" y="60"/>
                  </a:cubicBezTo>
                  <a:cubicBezTo>
                    <a:pt x="60" y="61"/>
                    <a:pt x="56" y="63"/>
                    <a:pt x="52" y="65"/>
                  </a:cubicBezTo>
                  <a:cubicBezTo>
                    <a:pt x="48" y="67"/>
                    <a:pt x="46" y="67"/>
                    <a:pt x="42" y="66"/>
                  </a:cubicBezTo>
                  <a:cubicBezTo>
                    <a:pt x="34" y="65"/>
                    <a:pt x="26" y="68"/>
                    <a:pt x="19" y="66"/>
                  </a:cubicBezTo>
                  <a:cubicBezTo>
                    <a:pt x="15" y="66"/>
                    <a:pt x="13" y="64"/>
                    <a:pt x="11" y="62"/>
                  </a:cubicBezTo>
                  <a:cubicBezTo>
                    <a:pt x="8" y="60"/>
                    <a:pt x="3" y="61"/>
                    <a:pt x="0" y="61"/>
                  </a:cubicBezTo>
                  <a:cubicBezTo>
                    <a:pt x="3" y="61"/>
                    <a:pt x="7" y="65"/>
                    <a:pt x="9" y="66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7" name="Freeform 6283"/>
            <p:cNvSpPr>
              <a:spLocks noChangeArrowheads="1"/>
            </p:cNvSpPr>
            <p:nvPr/>
          </p:nvSpPr>
          <p:spPr bwMode="auto">
            <a:xfrm>
              <a:off x="1120775" y="265113"/>
              <a:ext cx="57150" cy="71438"/>
            </a:xfrm>
            <a:custGeom>
              <a:avLst/>
              <a:gdLst>
                <a:gd name="T0" fmla="*/ 2147483647 w 45"/>
                <a:gd name="T1" fmla="*/ 2147483647 h 55"/>
                <a:gd name="T2" fmla="*/ 2147483647 w 45"/>
                <a:gd name="T3" fmla="*/ 2147483647 h 55"/>
                <a:gd name="T4" fmla="*/ 2147483647 w 45"/>
                <a:gd name="T5" fmla="*/ 2147483647 h 55"/>
                <a:gd name="T6" fmla="*/ 2147483647 w 45"/>
                <a:gd name="T7" fmla="*/ 2147483647 h 55"/>
                <a:gd name="T8" fmla="*/ 0 w 45"/>
                <a:gd name="T9" fmla="*/ 2147483647 h 55"/>
                <a:gd name="T10" fmla="*/ 2147483647 w 45"/>
                <a:gd name="T11" fmla="*/ 2147483647 h 55"/>
                <a:gd name="T12" fmla="*/ 2147483647 w 45"/>
                <a:gd name="T13" fmla="*/ 2147483647 h 55"/>
                <a:gd name="T14" fmla="*/ 2147483647 w 45"/>
                <a:gd name="T15" fmla="*/ 2147483647 h 55"/>
                <a:gd name="T16" fmla="*/ 2147483647 w 45"/>
                <a:gd name="T17" fmla="*/ 2147483647 h 55"/>
                <a:gd name="T18" fmla="*/ 2147483647 w 45"/>
                <a:gd name="T19" fmla="*/ 2147483647 h 55"/>
                <a:gd name="T20" fmla="*/ 2147483647 w 45"/>
                <a:gd name="T21" fmla="*/ 2147483647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5"/>
                <a:gd name="T34" fmla="*/ 0 h 55"/>
                <a:gd name="T35" fmla="*/ 45 w 45"/>
                <a:gd name="T36" fmla="*/ 55 h 5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5" h="55">
                  <a:moveTo>
                    <a:pt x="17" y="4"/>
                  </a:moveTo>
                  <a:cubicBezTo>
                    <a:pt x="15" y="3"/>
                    <a:pt x="12" y="0"/>
                    <a:pt x="9" y="1"/>
                  </a:cubicBezTo>
                  <a:cubicBezTo>
                    <a:pt x="14" y="6"/>
                    <a:pt x="20" y="15"/>
                    <a:pt x="18" y="22"/>
                  </a:cubicBezTo>
                  <a:cubicBezTo>
                    <a:pt x="15" y="29"/>
                    <a:pt x="10" y="35"/>
                    <a:pt x="7" y="41"/>
                  </a:cubicBezTo>
                  <a:cubicBezTo>
                    <a:pt x="6" y="43"/>
                    <a:pt x="0" y="48"/>
                    <a:pt x="0" y="49"/>
                  </a:cubicBezTo>
                  <a:cubicBezTo>
                    <a:pt x="1" y="55"/>
                    <a:pt x="10" y="45"/>
                    <a:pt x="11" y="44"/>
                  </a:cubicBezTo>
                  <a:cubicBezTo>
                    <a:pt x="14" y="39"/>
                    <a:pt x="17" y="34"/>
                    <a:pt x="21" y="29"/>
                  </a:cubicBezTo>
                  <a:cubicBezTo>
                    <a:pt x="23" y="26"/>
                    <a:pt x="27" y="24"/>
                    <a:pt x="30" y="21"/>
                  </a:cubicBezTo>
                  <a:cubicBezTo>
                    <a:pt x="33" y="19"/>
                    <a:pt x="34" y="17"/>
                    <a:pt x="38" y="16"/>
                  </a:cubicBezTo>
                  <a:cubicBezTo>
                    <a:pt x="45" y="14"/>
                    <a:pt x="45" y="13"/>
                    <a:pt x="38" y="12"/>
                  </a:cubicBezTo>
                  <a:cubicBezTo>
                    <a:pt x="30" y="11"/>
                    <a:pt x="23" y="8"/>
                    <a:pt x="17" y="4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8" name="Freeform 6284"/>
            <p:cNvSpPr>
              <a:spLocks noChangeArrowheads="1"/>
            </p:cNvSpPr>
            <p:nvPr/>
          </p:nvSpPr>
          <p:spPr bwMode="auto">
            <a:xfrm>
              <a:off x="941388" y="373063"/>
              <a:ext cx="128588" cy="39688"/>
            </a:xfrm>
            <a:custGeom>
              <a:avLst/>
              <a:gdLst>
                <a:gd name="T0" fmla="*/ 2147483647 w 99"/>
                <a:gd name="T1" fmla="*/ 2147483647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2147483647 h 31"/>
                <a:gd name="T8" fmla="*/ 2147483647 w 99"/>
                <a:gd name="T9" fmla="*/ 2147483647 h 31"/>
                <a:gd name="T10" fmla="*/ 2147483647 w 99"/>
                <a:gd name="T11" fmla="*/ 2147483647 h 31"/>
                <a:gd name="T12" fmla="*/ 2147483647 w 99"/>
                <a:gd name="T13" fmla="*/ 2147483647 h 31"/>
                <a:gd name="T14" fmla="*/ 2147483647 w 99"/>
                <a:gd name="T15" fmla="*/ 2147483647 h 31"/>
                <a:gd name="T16" fmla="*/ 2147483647 w 99"/>
                <a:gd name="T17" fmla="*/ 2147483647 h 31"/>
                <a:gd name="T18" fmla="*/ 2147483647 w 99"/>
                <a:gd name="T19" fmla="*/ 2147483647 h 31"/>
                <a:gd name="T20" fmla="*/ 2147483647 w 99"/>
                <a:gd name="T21" fmla="*/ 2147483647 h 31"/>
                <a:gd name="T22" fmla="*/ 2147483647 w 99"/>
                <a:gd name="T23" fmla="*/ 2147483647 h 31"/>
                <a:gd name="T24" fmla="*/ 2147483647 w 99"/>
                <a:gd name="T25" fmla="*/ 2147483647 h 31"/>
                <a:gd name="T26" fmla="*/ 2147483647 w 99"/>
                <a:gd name="T27" fmla="*/ 2147483647 h 3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31"/>
                <a:gd name="T44" fmla="*/ 99 w 99"/>
                <a:gd name="T45" fmla="*/ 31 h 3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31">
                  <a:moveTo>
                    <a:pt x="40" y="17"/>
                  </a:moveTo>
                  <a:cubicBezTo>
                    <a:pt x="32" y="18"/>
                    <a:pt x="25" y="24"/>
                    <a:pt x="18" y="25"/>
                  </a:cubicBezTo>
                  <a:cubicBezTo>
                    <a:pt x="12" y="25"/>
                    <a:pt x="5" y="21"/>
                    <a:pt x="0" y="22"/>
                  </a:cubicBezTo>
                  <a:cubicBezTo>
                    <a:pt x="1" y="22"/>
                    <a:pt x="6" y="27"/>
                    <a:pt x="7" y="28"/>
                  </a:cubicBezTo>
                  <a:cubicBezTo>
                    <a:pt x="9" y="29"/>
                    <a:pt x="13" y="30"/>
                    <a:pt x="15" y="30"/>
                  </a:cubicBezTo>
                  <a:cubicBezTo>
                    <a:pt x="20" y="31"/>
                    <a:pt x="26" y="29"/>
                    <a:pt x="31" y="28"/>
                  </a:cubicBezTo>
                  <a:cubicBezTo>
                    <a:pt x="37" y="28"/>
                    <a:pt x="40" y="26"/>
                    <a:pt x="45" y="24"/>
                  </a:cubicBezTo>
                  <a:cubicBezTo>
                    <a:pt x="48" y="22"/>
                    <a:pt x="52" y="21"/>
                    <a:pt x="55" y="21"/>
                  </a:cubicBezTo>
                  <a:cubicBezTo>
                    <a:pt x="59" y="20"/>
                    <a:pt x="61" y="22"/>
                    <a:pt x="64" y="20"/>
                  </a:cubicBezTo>
                  <a:cubicBezTo>
                    <a:pt x="67" y="18"/>
                    <a:pt x="69" y="17"/>
                    <a:pt x="73" y="15"/>
                  </a:cubicBezTo>
                  <a:cubicBezTo>
                    <a:pt x="76" y="14"/>
                    <a:pt x="79" y="14"/>
                    <a:pt x="82" y="12"/>
                  </a:cubicBezTo>
                  <a:cubicBezTo>
                    <a:pt x="87" y="9"/>
                    <a:pt x="93" y="7"/>
                    <a:pt x="99" y="5"/>
                  </a:cubicBezTo>
                  <a:cubicBezTo>
                    <a:pt x="90" y="0"/>
                    <a:pt x="80" y="3"/>
                    <a:pt x="72" y="8"/>
                  </a:cubicBezTo>
                  <a:cubicBezTo>
                    <a:pt x="63" y="14"/>
                    <a:pt x="51" y="14"/>
                    <a:pt x="40" y="1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09" name="Freeform 6285"/>
            <p:cNvSpPr>
              <a:spLocks noChangeArrowheads="1"/>
            </p:cNvSpPr>
            <p:nvPr/>
          </p:nvSpPr>
          <p:spPr bwMode="auto">
            <a:xfrm>
              <a:off x="1038225" y="304800"/>
              <a:ext cx="68263" cy="55563"/>
            </a:xfrm>
            <a:custGeom>
              <a:avLst/>
              <a:gdLst>
                <a:gd name="T0" fmla="*/ 0 w 53"/>
                <a:gd name="T1" fmla="*/ 2147483647 h 43"/>
                <a:gd name="T2" fmla="*/ 2147483647 w 53"/>
                <a:gd name="T3" fmla="*/ 2147483647 h 43"/>
                <a:gd name="T4" fmla="*/ 2147483647 w 53"/>
                <a:gd name="T5" fmla="*/ 2147483647 h 43"/>
                <a:gd name="T6" fmla="*/ 2147483647 w 53"/>
                <a:gd name="T7" fmla="*/ 2147483647 h 43"/>
                <a:gd name="T8" fmla="*/ 2147483647 w 53"/>
                <a:gd name="T9" fmla="*/ 2147483647 h 43"/>
                <a:gd name="T10" fmla="*/ 2147483647 w 53"/>
                <a:gd name="T11" fmla="*/ 2147483647 h 43"/>
                <a:gd name="T12" fmla="*/ 2147483647 w 53"/>
                <a:gd name="T13" fmla="*/ 2147483647 h 43"/>
                <a:gd name="T14" fmla="*/ 2147483647 w 53"/>
                <a:gd name="T15" fmla="*/ 2147483647 h 43"/>
                <a:gd name="T16" fmla="*/ 2147483647 w 53"/>
                <a:gd name="T17" fmla="*/ 2147483647 h 43"/>
                <a:gd name="T18" fmla="*/ 2147483647 w 53"/>
                <a:gd name="T19" fmla="*/ 2147483647 h 43"/>
                <a:gd name="T20" fmla="*/ 2147483647 w 53"/>
                <a:gd name="T21" fmla="*/ 2147483647 h 43"/>
                <a:gd name="T22" fmla="*/ 2147483647 w 53"/>
                <a:gd name="T23" fmla="*/ 2147483647 h 43"/>
                <a:gd name="T24" fmla="*/ 0 w 53"/>
                <a:gd name="T25" fmla="*/ 2147483647 h 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3"/>
                <a:gd name="T40" fmla="*/ 0 h 43"/>
                <a:gd name="T41" fmla="*/ 53 w 53"/>
                <a:gd name="T42" fmla="*/ 43 h 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3" h="43">
                  <a:moveTo>
                    <a:pt x="0" y="30"/>
                  </a:moveTo>
                  <a:cubicBezTo>
                    <a:pt x="5" y="33"/>
                    <a:pt x="10" y="33"/>
                    <a:pt x="15" y="35"/>
                  </a:cubicBezTo>
                  <a:cubicBezTo>
                    <a:pt x="16" y="36"/>
                    <a:pt x="18" y="36"/>
                    <a:pt x="18" y="37"/>
                  </a:cubicBezTo>
                  <a:cubicBezTo>
                    <a:pt x="19" y="38"/>
                    <a:pt x="19" y="40"/>
                    <a:pt x="20" y="41"/>
                  </a:cubicBezTo>
                  <a:cubicBezTo>
                    <a:pt x="23" y="43"/>
                    <a:pt x="26" y="38"/>
                    <a:pt x="28" y="36"/>
                  </a:cubicBezTo>
                  <a:cubicBezTo>
                    <a:pt x="31" y="33"/>
                    <a:pt x="34" y="30"/>
                    <a:pt x="38" y="29"/>
                  </a:cubicBezTo>
                  <a:cubicBezTo>
                    <a:pt x="42" y="27"/>
                    <a:pt x="46" y="28"/>
                    <a:pt x="48" y="24"/>
                  </a:cubicBezTo>
                  <a:cubicBezTo>
                    <a:pt x="50" y="21"/>
                    <a:pt x="50" y="17"/>
                    <a:pt x="51" y="13"/>
                  </a:cubicBezTo>
                  <a:cubicBezTo>
                    <a:pt x="51" y="11"/>
                    <a:pt x="53" y="7"/>
                    <a:pt x="52" y="5"/>
                  </a:cubicBezTo>
                  <a:cubicBezTo>
                    <a:pt x="50" y="0"/>
                    <a:pt x="48" y="6"/>
                    <a:pt x="47" y="9"/>
                  </a:cubicBezTo>
                  <a:cubicBezTo>
                    <a:pt x="45" y="13"/>
                    <a:pt x="45" y="16"/>
                    <a:pt x="40" y="18"/>
                  </a:cubicBezTo>
                  <a:cubicBezTo>
                    <a:pt x="34" y="21"/>
                    <a:pt x="28" y="25"/>
                    <a:pt x="22" y="28"/>
                  </a:cubicBezTo>
                  <a:cubicBezTo>
                    <a:pt x="17" y="29"/>
                    <a:pt x="5" y="33"/>
                    <a:pt x="0" y="30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0" name="Freeform 6286"/>
            <p:cNvSpPr>
              <a:spLocks noChangeArrowheads="1"/>
            </p:cNvSpPr>
            <p:nvPr/>
          </p:nvSpPr>
          <p:spPr bwMode="auto">
            <a:xfrm>
              <a:off x="1057275" y="280988"/>
              <a:ext cx="46038" cy="52388"/>
            </a:xfrm>
            <a:custGeom>
              <a:avLst/>
              <a:gdLst>
                <a:gd name="T0" fmla="*/ 2147483647 w 35"/>
                <a:gd name="T1" fmla="*/ 2147483647 h 41"/>
                <a:gd name="T2" fmla="*/ 2147483647 w 35"/>
                <a:gd name="T3" fmla="*/ 2147483647 h 41"/>
                <a:gd name="T4" fmla="*/ 2147483647 w 35"/>
                <a:gd name="T5" fmla="*/ 2147483647 h 41"/>
                <a:gd name="T6" fmla="*/ 2147483647 w 35"/>
                <a:gd name="T7" fmla="*/ 2147483647 h 41"/>
                <a:gd name="T8" fmla="*/ 2147483647 w 35"/>
                <a:gd name="T9" fmla="*/ 0 h 41"/>
                <a:gd name="T10" fmla="*/ 2147483647 w 35"/>
                <a:gd name="T11" fmla="*/ 0 h 41"/>
                <a:gd name="T12" fmla="*/ 2147483647 w 35"/>
                <a:gd name="T13" fmla="*/ 2147483647 h 41"/>
                <a:gd name="T14" fmla="*/ 2147483647 w 35"/>
                <a:gd name="T15" fmla="*/ 2147483647 h 41"/>
                <a:gd name="T16" fmla="*/ 2147483647 w 35"/>
                <a:gd name="T17" fmla="*/ 2147483647 h 41"/>
                <a:gd name="T18" fmla="*/ 2147483647 w 35"/>
                <a:gd name="T19" fmla="*/ 2147483647 h 41"/>
                <a:gd name="T20" fmla="*/ 2147483647 w 35"/>
                <a:gd name="T21" fmla="*/ 2147483647 h 41"/>
                <a:gd name="T22" fmla="*/ 0 w 35"/>
                <a:gd name="T23" fmla="*/ 2147483647 h 41"/>
                <a:gd name="T24" fmla="*/ 2147483647 w 35"/>
                <a:gd name="T25" fmla="*/ 2147483647 h 41"/>
                <a:gd name="T26" fmla="*/ 2147483647 w 35"/>
                <a:gd name="T27" fmla="*/ 214748364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5"/>
                <a:gd name="T43" fmla="*/ 0 h 41"/>
                <a:gd name="T44" fmla="*/ 35 w 3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5" h="41">
                  <a:moveTo>
                    <a:pt x="19" y="25"/>
                  </a:moveTo>
                  <a:cubicBezTo>
                    <a:pt x="22" y="24"/>
                    <a:pt x="30" y="20"/>
                    <a:pt x="32" y="17"/>
                  </a:cubicBezTo>
                  <a:cubicBezTo>
                    <a:pt x="35" y="14"/>
                    <a:pt x="32" y="5"/>
                    <a:pt x="28" y="3"/>
                  </a:cubicBezTo>
                  <a:cubicBezTo>
                    <a:pt x="26" y="1"/>
                    <a:pt x="23" y="4"/>
                    <a:pt x="20" y="3"/>
                  </a:cubicBezTo>
                  <a:cubicBezTo>
                    <a:pt x="16" y="2"/>
                    <a:pt x="15" y="0"/>
                    <a:pt x="11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6" y="1"/>
                    <a:pt x="14" y="5"/>
                    <a:pt x="15" y="7"/>
                  </a:cubicBezTo>
                  <a:cubicBezTo>
                    <a:pt x="16" y="9"/>
                    <a:pt x="15" y="10"/>
                    <a:pt x="15" y="12"/>
                  </a:cubicBezTo>
                  <a:cubicBezTo>
                    <a:pt x="14" y="14"/>
                    <a:pt x="14" y="16"/>
                    <a:pt x="14" y="18"/>
                  </a:cubicBezTo>
                  <a:cubicBezTo>
                    <a:pt x="13" y="23"/>
                    <a:pt x="8" y="25"/>
                    <a:pt x="6" y="29"/>
                  </a:cubicBezTo>
                  <a:cubicBezTo>
                    <a:pt x="5" y="32"/>
                    <a:pt x="5" y="32"/>
                    <a:pt x="3" y="34"/>
                  </a:cubicBezTo>
                  <a:cubicBezTo>
                    <a:pt x="1" y="36"/>
                    <a:pt x="0" y="37"/>
                    <a:pt x="0" y="39"/>
                  </a:cubicBezTo>
                  <a:cubicBezTo>
                    <a:pt x="3" y="41"/>
                    <a:pt x="4" y="37"/>
                    <a:pt x="6" y="35"/>
                  </a:cubicBezTo>
                  <a:cubicBezTo>
                    <a:pt x="9" y="31"/>
                    <a:pt x="14" y="28"/>
                    <a:pt x="19" y="2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1" name="Freeform 6287"/>
            <p:cNvSpPr>
              <a:spLocks noChangeArrowheads="1"/>
            </p:cNvSpPr>
            <p:nvPr/>
          </p:nvSpPr>
          <p:spPr bwMode="auto">
            <a:xfrm>
              <a:off x="1046163" y="300038"/>
              <a:ext cx="15875" cy="15875"/>
            </a:xfrm>
            <a:custGeom>
              <a:avLst/>
              <a:gdLst>
                <a:gd name="T0" fmla="*/ 2147483647 w 12"/>
                <a:gd name="T1" fmla="*/ 2147483647 h 13"/>
                <a:gd name="T2" fmla="*/ 2147483647 w 12"/>
                <a:gd name="T3" fmla="*/ 0 h 13"/>
                <a:gd name="T4" fmla="*/ 0 w 12"/>
                <a:gd name="T5" fmla="*/ 2147483647 h 13"/>
                <a:gd name="T6" fmla="*/ 2147483647 w 12"/>
                <a:gd name="T7" fmla="*/ 2147483647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11" y="3"/>
                  </a:moveTo>
                  <a:cubicBezTo>
                    <a:pt x="10" y="1"/>
                    <a:pt x="4" y="1"/>
                    <a:pt x="2" y="0"/>
                  </a:cubicBezTo>
                  <a:cubicBezTo>
                    <a:pt x="2" y="4"/>
                    <a:pt x="2" y="7"/>
                    <a:pt x="0" y="10"/>
                  </a:cubicBezTo>
                  <a:cubicBezTo>
                    <a:pt x="3" y="13"/>
                    <a:pt x="12" y="8"/>
                    <a:pt x="11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2" name="Freeform 6288"/>
            <p:cNvSpPr>
              <a:spLocks noChangeArrowheads="1"/>
            </p:cNvSpPr>
            <p:nvPr/>
          </p:nvSpPr>
          <p:spPr bwMode="auto">
            <a:xfrm>
              <a:off x="1028700" y="319088"/>
              <a:ext cx="28575" cy="20638"/>
            </a:xfrm>
            <a:custGeom>
              <a:avLst/>
              <a:gdLst>
                <a:gd name="T0" fmla="*/ 0 w 22"/>
                <a:gd name="T1" fmla="*/ 2147483647 h 16"/>
                <a:gd name="T2" fmla="*/ 2147483647 w 22"/>
                <a:gd name="T3" fmla="*/ 2147483647 h 16"/>
                <a:gd name="T4" fmla="*/ 2147483647 w 22"/>
                <a:gd name="T5" fmla="*/ 2147483647 h 16"/>
                <a:gd name="T6" fmla="*/ 2147483647 w 22"/>
                <a:gd name="T7" fmla="*/ 2147483647 h 16"/>
                <a:gd name="T8" fmla="*/ 2147483647 w 22"/>
                <a:gd name="T9" fmla="*/ 2147483647 h 16"/>
                <a:gd name="T10" fmla="*/ 2147483647 w 22"/>
                <a:gd name="T11" fmla="*/ 0 h 16"/>
                <a:gd name="T12" fmla="*/ 2147483647 w 22"/>
                <a:gd name="T13" fmla="*/ 2147483647 h 16"/>
                <a:gd name="T14" fmla="*/ 0 w 22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"/>
                <a:gd name="T25" fmla="*/ 0 h 16"/>
                <a:gd name="T26" fmla="*/ 22 w 22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" h="16">
                  <a:moveTo>
                    <a:pt x="0" y="5"/>
                  </a:moveTo>
                  <a:cubicBezTo>
                    <a:pt x="1" y="7"/>
                    <a:pt x="3" y="10"/>
                    <a:pt x="5" y="12"/>
                  </a:cubicBezTo>
                  <a:cubicBezTo>
                    <a:pt x="7" y="13"/>
                    <a:pt x="8" y="13"/>
                    <a:pt x="10" y="14"/>
                  </a:cubicBezTo>
                  <a:cubicBezTo>
                    <a:pt x="12" y="15"/>
                    <a:pt x="11" y="16"/>
                    <a:pt x="13" y="14"/>
                  </a:cubicBezTo>
                  <a:cubicBezTo>
                    <a:pt x="15" y="12"/>
                    <a:pt x="16" y="8"/>
                    <a:pt x="17" y="6"/>
                  </a:cubicBezTo>
                  <a:cubicBezTo>
                    <a:pt x="19" y="4"/>
                    <a:pt x="21" y="2"/>
                    <a:pt x="22" y="0"/>
                  </a:cubicBezTo>
                  <a:cubicBezTo>
                    <a:pt x="21" y="2"/>
                    <a:pt x="14" y="4"/>
                    <a:pt x="12" y="5"/>
                  </a:cubicBezTo>
                  <a:cubicBezTo>
                    <a:pt x="8" y="5"/>
                    <a:pt x="4" y="3"/>
                    <a:pt x="0" y="5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3" name="Freeform 6289"/>
            <p:cNvSpPr>
              <a:spLocks noChangeArrowheads="1"/>
            </p:cNvSpPr>
            <p:nvPr/>
          </p:nvSpPr>
          <p:spPr bwMode="auto">
            <a:xfrm>
              <a:off x="1035050" y="296863"/>
              <a:ext cx="7938" cy="12700"/>
            </a:xfrm>
            <a:custGeom>
              <a:avLst/>
              <a:gdLst>
                <a:gd name="T0" fmla="*/ 2147483647 w 7"/>
                <a:gd name="T1" fmla="*/ 2147483647 h 9"/>
                <a:gd name="T2" fmla="*/ 2147483647 w 7"/>
                <a:gd name="T3" fmla="*/ 2147483647 h 9"/>
                <a:gd name="T4" fmla="*/ 2147483647 w 7"/>
                <a:gd name="T5" fmla="*/ 2147483647 h 9"/>
                <a:gd name="T6" fmla="*/ 2147483647 w 7"/>
                <a:gd name="T7" fmla="*/ 214748364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9"/>
                <a:gd name="T14" fmla="*/ 7 w 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9">
                  <a:moveTo>
                    <a:pt x="2" y="3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0" y="6"/>
                    <a:pt x="2" y="9"/>
                    <a:pt x="5" y="7"/>
                  </a:cubicBezTo>
                  <a:cubicBezTo>
                    <a:pt x="7" y="5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4" name="Freeform 6290"/>
            <p:cNvSpPr>
              <a:spLocks noChangeArrowheads="1"/>
            </p:cNvSpPr>
            <p:nvPr/>
          </p:nvSpPr>
          <p:spPr bwMode="auto">
            <a:xfrm>
              <a:off x="1149350" y="265113"/>
              <a:ext cx="76200" cy="115888"/>
            </a:xfrm>
            <a:custGeom>
              <a:avLst/>
              <a:gdLst>
                <a:gd name="T0" fmla="*/ 2147483647 w 59"/>
                <a:gd name="T1" fmla="*/ 2147483647 h 90"/>
                <a:gd name="T2" fmla="*/ 2147483647 w 59"/>
                <a:gd name="T3" fmla="*/ 2147483647 h 90"/>
                <a:gd name="T4" fmla="*/ 2147483647 w 59"/>
                <a:gd name="T5" fmla="*/ 2147483647 h 90"/>
                <a:gd name="T6" fmla="*/ 2147483647 w 59"/>
                <a:gd name="T7" fmla="*/ 2147483647 h 90"/>
                <a:gd name="T8" fmla="*/ 2147483647 w 59"/>
                <a:gd name="T9" fmla="*/ 2147483647 h 90"/>
                <a:gd name="T10" fmla="*/ 2147483647 w 59"/>
                <a:gd name="T11" fmla="*/ 2147483647 h 90"/>
                <a:gd name="T12" fmla="*/ 2147483647 w 59"/>
                <a:gd name="T13" fmla="*/ 2147483647 h 90"/>
                <a:gd name="T14" fmla="*/ 0 w 59"/>
                <a:gd name="T15" fmla="*/ 2147483647 h 90"/>
                <a:gd name="T16" fmla="*/ 2147483647 w 59"/>
                <a:gd name="T17" fmla="*/ 2147483647 h 90"/>
                <a:gd name="T18" fmla="*/ 2147483647 w 59"/>
                <a:gd name="T19" fmla="*/ 2147483647 h 90"/>
                <a:gd name="T20" fmla="*/ 2147483647 w 59"/>
                <a:gd name="T21" fmla="*/ 2147483647 h 90"/>
                <a:gd name="T22" fmla="*/ 2147483647 w 59"/>
                <a:gd name="T23" fmla="*/ 2147483647 h 90"/>
                <a:gd name="T24" fmla="*/ 2147483647 w 59"/>
                <a:gd name="T25" fmla="*/ 2147483647 h 90"/>
                <a:gd name="T26" fmla="*/ 2147483647 w 59"/>
                <a:gd name="T27" fmla="*/ 2147483647 h 90"/>
                <a:gd name="T28" fmla="*/ 2147483647 w 59"/>
                <a:gd name="T29" fmla="*/ 2147483647 h 90"/>
                <a:gd name="T30" fmla="*/ 2147483647 w 59"/>
                <a:gd name="T31" fmla="*/ 2147483647 h 90"/>
                <a:gd name="T32" fmla="*/ 2147483647 w 59"/>
                <a:gd name="T33" fmla="*/ 2147483647 h 90"/>
                <a:gd name="T34" fmla="*/ 2147483647 w 59"/>
                <a:gd name="T35" fmla="*/ 2147483647 h 90"/>
                <a:gd name="T36" fmla="*/ 2147483647 w 59"/>
                <a:gd name="T37" fmla="*/ 2147483647 h 90"/>
                <a:gd name="T38" fmla="*/ 2147483647 w 59"/>
                <a:gd name="T39" fmla="*/ 2147483647 h 90"/>
                <a:gd name="T40" fmla="*/ 2147483647 w 59"/>
                <a:gd name="T41" fmla="*/ 2147483647 h 90"/>
                <a:gd name="T42" fmla="*/ 2147483647 w 59"/>
                <a:gd name="T43" fmla="*/ 2147483647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9"/>
                <a:gd name="T67" fmla="*/ 0 h 90"/>
                <a:gd name="T68" fmla="*/ 59 w 59"/>
                <a:gd name="T69" fmla="*/ 90 h 9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9" h="90">
                  <a:moveTo>
                    <a:pt x="33" y="47"/>
                  </a:moveTo>
                  <a:cubicBezTo>
                    <a:pt x="33" y="49"/>
                    <a:pt x="33" y="51"/>
                    <a:pt x="34" y="52"/>
                  </a:cubicBezTo>
                  <a:cubicBezTo>
                    <a:pt x="34" y="55"/>
                    <a:pt x="35" y="58"/>
                    <a:pt x="35" y="61"/>
                  </a:cubicBezTo>
                  <a:cubicBezTo>
                    <a:pt x="34" y="62"/>
                    <a:pt x="32" y="66"/>
                    <a:pt x="31" y="63"/>
                  </a:cubicBezTo>
                  <a:cubicBezTo>
                    <a:pt x="33" y="69"/>
                    <a:pt x="37" y="74"/>
                    <a:pt x="40" y="80"/>
                  </a:cubicBezTo>
                  <a:cubicBezTo>
                    <a:pt x="42" y="86"/>
                    <a:pt x="37" y="81"/>
                    <a:pt x="35" y="80"/>
                  </a:cubicBezTo>
                  <a:cubicBezTo>
                    <a:pt x="29" y="76"/>
                    <a:pt x="22" y="78"/>
                    <a:pt x="16" y="81"/>
                  </a:cubicBezTo>
                  <a:cubicBezTo>
                    <a:pt x="12" y="84"/>
                    <a:pt x="5" y="90"/>
                    <a:pt x="0" y="87"/>
                  </a:cubicBezTo>
                  <a:cubicBezTo>
                    <a:pt x="2" y="81"/>
                    <a:pt x="10" y="78"/>
                    <a:pt x="14" y="74"/>
                  </a:cubicBezTo>
                  <a:cubicBezTo>
                    <a:pt x="20" y="67"/>
                    <a:pt x="21" y="58"/>
                    <a:pt x="24" y="50"/>
                  </a:cubicBezTo>
                  <a:cubicBezTo>
                    <a:pt x="26" y="41"/>
                    <a:pt x="26" y="35"/>
                    <a:pt x="26" y="26"/>
                  </a:cubicBezTo>
                  <a:cubicBezTo>
                    <a:pt x="25" y="22"/>
                    <a:pt x="26" y="17"/>
                    <a:pt x="26" y="13"/>
                  </a:cubicBezTo>
                  <a:cubicBezTo>
                    <a:pt x="25" y="6"/>
                    <a:pt x="15" y="6"/>
                    <a:pt x="10" y="3"/>
                  </a:cubicBezTo>
                  <a:cubicBezTo>
                    <a:pt x="12" y="0"/>
                    <a:pt x="19" y="3"/>
                    <a:pt x="22" y="4"/>
                  </a:cubicBezTo>
                  <a:cubicBezTo>
                    <a:pt x="31" y="7"/>
                    <a:pt x="29" y="15"/>
                    <a:pt x="34" y="22"/>
                  </a:cubicBezTo>
                  <a:cubicBezTo>
                    <a:pt x="36" y="25"/>
                    <a:pt x="38" y="27"/>
                    <a:pt x="41" y="29"/>
                  </a:cubicBezTo>
                  <a:cubicBezTo>
                    <a:pt x="47" y="32"/>
                    <a:pt x="54" y="35"/>
                    <a:pt x="59" y="40"/>
                  </a:cubicBezTo>
                  <a:cubicBezTo>
                    <a:pt x="56" y="40"/>
                    <a:pt x="53" y="38"/>
                    <a:pt x="50" y="37"/>
                  </a:cubicBezTo>
                  <a:cubicBezTo>
                    <a:pt x="49" y="36"/>
                    <a:pt x="47" y="35"/>
                    <a:pt x="46" y="35"/>
                  </a:cubicBezTo>
                  <a:cubicBezTo>
                    <a:pt x="45" y="36"/>
                    <a:pt x="46" y="37"/>
                    <a:pt x="45" y="38"/>
                  </a:cubicBezTo>
                  <a:cubicBezTo>
                    <a:pt x="43" y="40"/>
                    <a:pt x="40" y="39"/>
                    <a:pt x="37" y="39"/>
                  </a:cubicBezTo>
                  <a:cubicBezTo>
                    <a:pt x="33" y="39"/>
                    <a:pt x="32" y="43"/>
                    <a:pt x="33" y="47"/>
                  </a:cubicBezTo>
                  <a:close/>
                </a:path>
              </a:pathLst>
            </a:custGeom>
            <a:solidFill>
              <a:srgbClr val="B30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5" name="Freeform 6291"/>
            <p:cNvSpPr>
              <a:spLocks noChangeArrowheads="1"/>
            </p:cNvSpPr>
            <p:nvPr/>
          </p:nvSpPr>
          <p:spPr bwMode="auto">
            <a:xfrm>
              <a:off x="992188" y="188913"/>
              <a:ext cx="150813" cy="68263"/>
            </a:xfrm>
            <a:custGeom>
              <a:avLst/>
              <a:gdLst>
                <a:gd name="T0" fmla="*/ 2147483647 w 117"/>
                <a:gd name="T1" fmla="*/ 2147483647 h 53"/>
                <a:gd name="T2" fmla="*/ 2147483647 w 117"/>
                <a:gd name="T3" fmla="*/ 2147483647 h 53"/>
                <a:gd name="T4" fmla="*/ 2147483647 w 117"/>
                <a:gd name="T5" fmla="*/ 2147483647 h 53"/>
                <a:gd name="T6" fmla="*/ 2147483647 w 117"/>
                <a:gd name="T7" fmla="*/ 2147483647 h 53"/>
                <a:gd name="T8" fmla="*/ 2147483647 w 117"/>
                <a:gd name="T9" fmla="*/ 2147483647 h 53"/>
                <a:gd name="T10" fmla="*/ 2147483647 w 117"/>
                <a:gd name="T11" fmla="*/ 2147483647 h 53"/>
                <a:gd name="T12" fmla="*/ 2147483647 w 117"/>
                <a:gd name="T13" fmla="*/ 2147483647 h 53"/>
                <a:gd name="T14" fmla="*/ 2147483647 w 117"/>
                <a:gd name="T15" fmla="*/ 2147483647 h 53"/>
                <a:gd name="T16" fmla="*/ 2147483647 w 117"/>
                <a:gd name="T17" fmla="*/ 2147483647 h 53"/>
                <a:gd name="T18" fmla="*/ 2147483647 w 117"/>
                <a:gd name="T19" fmla="*/ 2147483647 h 53"/>
                <a:gd name="T20" fmla="*/ 2147483647 w 117"/>
                <a:gd name="T21" fmla="*/ 2147483647 h 53"/>
                <a:gd name="T22" fmla="*/ 2147483647 w 117"/>
                <a:gd name="T23" fmla="*/ 2147483647 h 53"/>
                <a:gd name="T24" fmla="*/ 2147483647 w 117"/>
                <a:gd name="T25" fmla="*/ 2147483647 h 53"/>
                <a:gd name="T26" fmla="*/ 2147483647 w 117"/>
                <a:gd name="T27" fmla="*/ 2147483647 h 53"/>
                <a:gd name="T28" fmla="*/ 2147483647 w 117"/>
                <a:gd name="T29" fmla="*/ 2147483647 h 53"/>
                <a:gd name="T30" fmla="*/ 2147483647 w 117"/>
                <a:gd name="T31" fmla="*/ 2147483647 h 53"/>
                <a:gd name="T32" fmla="*/ 2147483647 w 117"/>
                <a:gd name="T33" fmla="*/ 2147483647 h 53"/>
                <a:gd name="T34" fmla="*/ 2147483647 w 117"/>
                <a:gd name="T35" fmla="*/ 2147483647 h 53"/>
                <a:gd name="T36" fmla="*/ 2147483647 w 117"/>
                <a:gd name="T37" fmla="*/ 2147483647 h 53"/>
                <a:gd name="T38" fmla="*/ 2147483647 w 117"/>
                <a:gd name="T39" fmla="*/ 2147483647 h 53"/>
                <a:gd name="T40" fmla="*/ 2147483647 w 117"/>
                <a:gd name="T41" fmla="*/ 2147483647 h 53"/>
                <a:gd name="T42" fmla="*/ 2147483647 w 117"/>
                <a:gd name="T43" fmla="*/ 2147483647 h 53"/>
                <a:gd name="T44" fmla="*/ 2147483647 w 117"/>
                <a:gd name="T45" fmla="*/ 2147483647 h 53"/>
                <a:gd name="T46" fmla="*/ 2147483647 w 117"/>
                <a:gd name="T47" fmla="*/ 2147483647 h 53"/>
                <a:gd name="T48" fmla="*/ 2147483647 w 117"/>
                <a:gd name="T49" fmla="*/ 2147483647 h 53"/>
                <a:gd name="T50" fmla="*/ 2147483647 w 117"/>
                <a:gd name="T51" fmla="*/ 2147483647 h 53"/>
                <a:gd name="T52" fmla="*/ 2147483647 w 117"/>
                <a:gd name="T53" fmla="*/ 2147483647 h 53"/>
                <a:gd name="T54" fmla="*/ 2147483647 w 117"/>
                <a:gd name="T55" fmla="*/ 2147483647 h 53"/>
                <a:gd name="T56" fmla="*/ 2147483647 w 117"/>
                <a:gd name="T57" fmla="*/ 2147483647 h 53"/>
                <a:gd name="T58" fmla="*/ 2147483647 w 117"/>
                <a:gd name="T59" fmla="*/ 2147483647 h 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7"/>
                <a:gd name="T91" fmla="*/ 0 h 53"/>
                <a:gd name="T92" fmla="*/ 117 w 117"/>
                <a:gd name="T93" fmla="*/ 53 h 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7" h="53">
                  <a:moveTo>
                    <a:pt x="92" y="52"/>
                  </a:moveTo>
                  <a:cubicBezTo>
                    <a:pt x="82" y="53"/>
                    <a:pt x="75" y="48"/>
                    <a:pt x="69" y="41"/>
                  </a:cubicBezTo>
                  <a:cubicBezTo>
                    <a:pt x="68" y="44"/>
                    <a:pt x="64" y="43"/>
                    <a:pt x="62" y="42"/>
                  </a:cubicBezTo>
                  <a:cubicBezTo>
                    <a:pt x="57" y="40"/>
                    <a:pt x="57" y="42"/>
                    <a:pt x="53" y="43"/>
                  </a:cubicBezTo>
                  <a:cubicBezTo>
                    <a:pt x="47" y="44"/>
                    <a:pt x="40" y="42"/>
                    <a:pt x="34" y="41"/>
                  </a:cubicBezTo>
                  <a:cubicBezTo>
                    <a:pt x="31" y="40"/>
                    <a:pt x="27" y="39"/>
                    <a:pt x="24" y="38"/>
                  </a:cubicBezTo>
                  <a:cubicBezTo>
                    <a:pt x="22" y="36"/>
                    <a:pt x="21" y="32"/>
                    <a:pt x="19" y="30"/>
                  </a:cubicBezTo>
                  <a:cubicBezTo>
                    <a:pt x="15" y="24"/>
                    <a:pt x="11" y="19"/>
                    <a:pt x="6" y="14"/>
                  </a:cubicBezTo>
                  <a:cubicBezTo>
                    <a:pt x="2" y="10"/>
                    <a:pt x="0" y="7"/>
                    <a:pt x="7" y="8"/>
                  </a:cubicBezTo>
                  <a:cubicBezTo>
                    <a:pt x="12" y="9"/>
                    <a:pt x="14" y="11"/>
                    <a:pt x="17" y="15"/>
                  </a:cubicBezTo>
                  <a:cubicBezTo>
                    <a:pt x="21" y="20"/>
                    <a:pt x="27" y="26"/>
                    <a:pt x="34" y="28"/>
                  </a:cubicBezTo>
                  <a:cubicBezTo>
                    <a:pt x="36" y="29"/>
                    <a:pt x="38" y="29"/>
                    <a:pt x="41" y="30"/>
                  </a:cubicBezTo>
                  <a:cubicBezTo>
                    <a:pt x="42" y="31"/>
                    <a:pt x="46" y="34"/>
                    <a:pt x="48" y="32"/>
                  </a:cubicBezTo>
                  <a:cubicBezTo>
                    <a:pt x="50" y="31"/>
                    <a:pt x="48" y="29"/>
                    <a:pt x="52" y="29"/>
                  </a:cubicBezTo>
                  <a:cubicBezTo>
                    <a:pt x="54" y="29"/>
                    <a:pt x="56" y="31"/>
                    <a:pt x="58" y="32"/>
                  </a:cubicBezTo>
                  <a:cubicBezTo>
                    <a:pt x="60" y="29"/>
                    <a:pt x="59" y="26"/>
                    <a:pt x="61" y="24"/>
                  </a:cubicBezTo>
                  <a:cubicBezTo>
                    <a:pt x="62" y="24"/>
                    <a:pt x="63" y="24"/>
                    <a:pt x="65" y="24"/>
                  </a:cubicBezTo>
                  <a:cubicBezTo>
                    <a:pt x="65" y="21"/>
                    <a:pt x="64" y="17"/>
                    <a:pt x="63" y="13"/>
                  </a:cubicBezTo>
                  <a:cubicBezTo>
                    <a:pt x="63" y="12"/>
                    <a:pt x="59" y="6"/>
                    <a:pt x="60" y="5"/>
                  </a:cubicBezTo>
                  <a:cubicBezTo>
                    <a:pt x="62" y="0"/>
                    <a:pt x="69" y="17"/>
                    <a:pt x="70" y="18"/>
                  </a:cubicBezTo>
                  <a:cubicBezTo>
                    <a:pt x="74" y="26"/>
                    <a:pt x="78" y="31"/>
                    <a:pt x="84" y="37"/>
                  </a:cubicBezTo>
                  <a:cubicBezTo>
                    <a:pt x="85" y="38"/>
                    <a:pt x="87" y="40"/>
                    <a:pt x="88" y="40"/>
                  </a:cubicBezTo>
                  <a:cubicBezTo>
                    <a:pt x="90" y="40"/>
                    <a:pt x="90" y="38"/>
                    <a:pt x="92" y="36"/>
                  </a:cubicBezTo>
                  <a:cubicBezTo>
                    <a:pt x="96" y="39"/>
                    <a:pt x="97" y="47"/>
                    <a:pt x="102" y="41"/>
                  </a:cubicBezTo>
                  <a:cubicBezTo>
                    <a:pt x="104" y="42"/>
                    <a:pt x="108" y="44"/>
                    <a:pt x="109" y="43"/>
                  </a:cubicBezTo>
                  <a:cubicBezTo>
                    <a:pt x="112" y="41"/>
                    <a:pt x="111" y="35"/>
                    <a:pt x="112" y="32"/>
                  </a:cubicBezTo>
                  <a:cubicBezTo>
                    <a:pt x="113" y="34"/>
                    <a:pt x="114" y="37"/>
                    <a:pt x="115" y="39"/>
                  </a:cubicBezTo>
                  <a:cubicBezTo>
                    <a:pt x="115" y="41"/>
                    <a:pt x="117" y="45"/>
                    <a:pt x="117" y="47"/>
                  </a:cubicBezTo>
                  <a:cubicBezTo>
                    <a:pt x="116" y="51"/>
                    <a:pt x="110" y="51"/>
                    <a:pt x="107" y="51"/>
                  </a:cubicBezTo>
                  <a:cubicBezTo>
                    <a:pt x="102" y="51"/>
                    <a:pt x="97" y="51"/>
                    <a:pt x="92" y="52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6" name="Freeform 6292"/>
            <p:cNvSpPr>
              <a:spLocks noChangeArrowheads="1"/>
            </p:cNvSpPr>
            <p:nvPr/>
          </p:nvSpPr>
          <p:spPr bwMode="auto">
            <a:xfrm>
              <a:off x="968375" y="266700"/>
              <a:ext cx="100013" cy="69850"/>
            </a:xfrm>
            <a:custGeom>
              <a:avLst/>
              <a:gdLst>
                <a:gd name="T0" fmla="*/ 2147483647 w 77"/>
                <a:gd name="T1" fmla="*/ 2147483647 h 55"/>
                <a:gd name="T2" fmla="*/ 2147483647 w 77"/>
                <a:gd name="T3" fmla="*/ 2147483647 h 55"/>
                <a:gd name="T4" fmla="*/ 2147483647 w 77"/>
                <a:gd name="T5" fmla="*/ 2147483647 h 55"/>
                <a:gd name="T6" fmla="*/ 2147483647 w 77"/>
                <a:gd name="T7" fmla="*/ 2147483647 h 55"/>
                <a:gd name="T8" fmla="*/ 2147483647 w 77"/>
                <a:gd name="T9" fmla="*/ 2147483647 h 55"/>
                <a:gd name="T10" fmla="*/ 2147483647 w 77"/>
                <a:gd name="T11" fmla="*/ 2147483647 h 55"/>
                <a:gd name="T12" fmla="*/ 2147483647 w 77"/>
                <a:gd name="T13" fmla="*/ 2147483647 h 55"/>
                <a:gd name="T14" fmla="*/ 2147483647 w 77"/>
                <a:gd name="T15" fmla="*/ 2147483647 h 55"/>
                <a:gd name="T16" fmla="*/ 2147483647 w 77"/>
                <a:gd name="T17" fmla="*/ 2147483647 h 55"/>
                <a:gd name="T18" fmla="*/ 2147483647 w 77"/>
                <a:gd name="T19" fmla="*/ 2147483647 h 55"/>
                <a:gd name="T20" fmla="*/ 2147483647 w 77"/>
                <a:gd name="T21" fmla="*/ 2147483647 h 55"/>
                <a:gd name="T22" fmla="*/ 2147483647 w 77"/>
                <a:gd name="T23" fmla="*/ 2147483647 h 55"/>
                <a:gd name="T24" fmla="*/ 0 w 77"/>
                <a:gd name="T25" fmla="*/ 2147483647 h 55"/>
                <a:gd name="T26" fmla="*/ 2147483647 w 77"/>
                <a:gd name="T27" fmla="*/ 2147483647 h 55"/>
                <a:gd name="T28" fmla="*/ 2147483647 w 77"/>
                <a:gd name="T29" fmla="*/ 2147483647 h 55"/>
                <a:gd name="T30" fmla="*/ 2147483647 w 77"/>
                <a:gd name="T31" fmla="*/ 2147483647 h 55"/>
                <a:gd name="T32" fmla="*/ 2147483647 w 77"/>
                <a:gd name="T33" fmla="*/ 2147483647 h 55"/>
                <a:gd name="T34" fmla="*/ 2147483647 w 77"/>
                <a:gd name="T35" fmla="*/ 2147483647 h 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7"/>
                <a:gd name="T55" fmla="*/ 0 h 55"/>
                <a:gd name="T56" fmla="*/ 77 w 77"/>
                <a:gd name="T57" fmla="*/ 55 h 5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7" h="55">
                  <a:moveTo>
                    <a:pt x="41" y="55"/>
                  </a:moveTo>
                  <a:cubicBezTo>
                    <a:pt x="44" y="48"/>
                    <a:pt x="35" y="42"/>
                    <a:pt x="34" y="36"/>
                  </a:cubicBezTo>
                  <a:cubicBezTo>
                    <a:pt x="34" y="32"/>
                    <a:pt x="37" y="26"/>
                    <a:pt x="39" y="23"/>
                  </a:cubicBezTo>
                  <a:cubicBezTo>
                    <a:pt x="42" y="19"/>
                    <a:pt x="47" y="16"/>
                    <a:pt x="52" y="14"/>
                  </a:cubicBezTo>
                  <a:cubicBezTo>
                    <a:pt x="56" y="12"/>
                    <a:pt x="59" y="9"/>
                    <a:pt x="63" y="7"/>
                  </a:cubicBezTo>
                  <a:cubicBezTo>
                    <a:pt x="66" y="6"/>
                    <a:pt x="69" y="5"/>
                    <a:pt x="71" y="4"/>
                  </a:cubicBezTo>
                  <a:cubicBezTo>
                    <a:pt x="73" y="4"/>
                    <a:pt x="76" y="2"/>
                    <a:pt x="77" y="1"/>
                  </a:cubicBezTo>
                  <a:cubicBezTo>
                    <a:pt x="72" y="0"/>
                    <a:pt x="66" y="1"/>
                    <a:pt x="62" y="3"/>
                  </a:cubicBezTo>
                  <a:cubicBezTo>
                    <a:pt x="59" y="4"/>
                    <a:pt x="52" y="7"/>
                    <a:pt x="50" y="11"/>
                  </a:cubicBezTo>
                  <a:cubicBezTo>
                    <a:pt x="50" y="11"/>
                    <a:pt x="51" y="10"/>
                    <a:pt x="51" y="10"/>
                  </a:cubicBezTo>
                  <a:cubicBezTo>
                    <a:pt x="49" y="8"/>
                    <a:pt x="43" y="8"/>
                    <a:pt x="40" y="7"/>
                  </a:cubicBezTo>
                  <a:cubicBezTo>
                    <a:pt x="35" y="5"/>
                    <a:pt x="32" y="3"/>
                    <a:pt x="27" y="4"/>
                  </a:cubicBezTo>
                  <a:cubicBezTo>
                    <a:pt x="18" y="7"/>
                    <a:pt x="8" y="3"/>
                    <a:pt x="0" y="2"/>
                  </a:cubicBezTo>
                  <a:cubicBezTo>
                    <a:pt x="3" y="6"/>
                    <a:pt x="12" y="9"/>
                    <a:pt x="13" y="15"/>
                  </a:cubicBezTo>
                  <a:cubicBezTo>
                    <a:pt x="13" y="14"/>
                    <a:pt x="12" y="15"/>
                    <a:pt x="11" y="14"/>
                  </a:cubicBezTo>
                  <a:cubicBezTo>
                    <a:pt x="11" y="18"/>
                    <a:pt x="12" y="23"/>
                    <a:pt x="15" y="25"/>
                  </a:cubicBezTo>
                  <a:cubicBezTo>
                    <a:pt x="18" y="28"/>
                    <a:pt x="21" y="29"/>
                    <a:pt x="24" y="33"/>
                  </a:cubicBezTo>
                  <a:cubicBezTo>
                    <a:pt x="29" y="41"/>
                    <a:pt x="32" y="50"/>
                    <a:pt x="41" y="55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7" name="Freeform 6293"/>
            <p:cNvSpPr>
              <a:spLocks noChangeArrowheads="1"/>
            </p:cNvSpPr>
            <p:nvPr/>
          </p:nvSpPr>
          <p:spPr bwMode="auto">
            <a:xfrm>
              <a:off x="993775" y="66675"/>
              <a:ext cx="100013" cy="50800"/>
            </a:xfrm>
            <a:custGeom>
              <a:avLst/>
              <a:gdLst>
                <a:gd name="T0" fmla="*/ 2147483647 w 77"/>
                <a:gd name="T1" fmla="*/ 2147483647 h 39"/>
                <a:gd name="T2" fmla="*/ 2147483647 w 77"/>
                <a:gd name="T3" fmla="*/ 2147483647 h 39"/>
                <a:gd name="T4" fmla="*/ 2147483647 w 77"/>
                <a:gd name="T5" fmla="*/ 2147483647 h 39"/>
                <a:gd name="T6" fmla="*/ 2147483647 w 77"/>
                <a:gd name="T7" fmla="*/ 2147483647 h 39"/>
                <a:gd name="T8" fmla="*/ 2147483647 w 77"/>
                <a:gd name="T9" fmla="*/ 2147483647 h 39"/>
                <a:gd name="T10" fmla="*/ 2147483647 w 77"/>
                <a:gd name="T11" fmla="*/ 2147483647 h 39"/>
                <a:gd name="T12" fmla="*/ 0 w 77"/>
                <a:gd name="T13" fmla="*/ 2147483647 h 39"/>
                <a:gd name="T14" fmla="*/ 2147483647 w 77"/>
                <a:gd name="T15" fmla="*/ 2147483647 h 39"/>
                <a:gd name="T16" fmla="*/ 2147483647 w 77"/>
                <a:gd name="T17" fmla="*/ 2147483647 h 39"/>
                <a:gd name="T18" fmla="*/ 2147483647 w 77"/>
                <a:gd name="T19" fmla="*/ 2147483647 h 39"/>
                <a:gd name="T20" fmla="*/ 2147483647 w 77"/>
                <a:gd name="T21" fmla="*/ 2147483647 h 39"/>
                <a:gd name="T22" fmla="*/ 2147483647 w 77"/>
                <a:gd name="T23" fmla="*/ 2147483647 h 39"/>
                <a:gd name="T24" fmla="*/ 2147483647 w 77"/>
                <a:gd name="T25" fmla="*/ 2147483647 h 39"/>
                <a:gd name="T26" fmla="*/ 2147483647 w 77"/>
                <a:gd name="T27" fmla="*/ 2147483647 h 39"/>
                <a:gd name="T28" fmla="*/ 2147483647 w 77"/>
                <a:gd name="T29" fmla="*/ 2147483647 h 39"/>
                <a:gd name="T30" fmla="*/ 2147483647 w 77"/>
                <a:gd name="T31" fmla="*/ 2147483647 h 39"/>
                <a:gd name="T32" fmla="*/ 2147483647 w 77"/>
                <a:gd name="T33" fmla="*/ 2147483647 h 39"/>
                <a:gd name="T34" fmla="*/ 2147483647 w 77"/>
                <a:gd name="T35" fmla="*/ 2147483647 h 39"/>
                <a:gd name="T36" fmla="*/ 2147483647 w 77"/>
                <a:gd name="T37" fmla="*/ 2147483647 h 39"/>
                <a:gd name="T38" fmla="*/ 2147483647 w 77"/>
                <a:gd name="T39" fmla="*/ 2147483647 h 39"/>
                <a:gd name="T40" fmla="*/ 2147483647 w 77"/>
                <a:gd name="T41" fmla="*/ 2147483647 h 39"/>
                <a:gd name="T42" fmla="*/ 2147483647 w 77"/>
                <a:gd name="T43" fmla="*/ 2147483647 h 3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7"/>
                <a:gd name="T67" fmla="*/ 0 h 39"/>
                <a:gd name="T68" fmla="*/ 77 w 77"/>
                <a:gd name="T69" fmla="*/ 39 h 3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7" h="39">
                  <a:moveTo>
                    <a:pt x="63" y="16"/>
                  </a:moveTo>
                  <a:cubicBezTo>
                    <a:pt x="61" y="16"/>
                    <a:pt x="58" y="18"/>
                    <a:pt x="56" y="18"/>
                  </a:cubicBezTo>
                  <a:cubicBezTo>
                    <a:pt x="55" y="17"/>
                    <a:pt x="54" y="16"/>
                    <a:pt x="52" y="16"/>
                  </a:cubicBezTo>
                  <a:cubicBezTo>
                    <a:pt x="47" y="15"/>
                    <a:pt x="43" y="15"/>
                    <a:pt x="38" y="12"/>
                  </a:cubicBezTo>
                  <a:cubicBezTo>
                    <a:pt x="34" y="9"/>
                    <a:pt x="31" y="5"/>
                    <a:pt x="26" y="3"/>
                  </a:cubicBezTo>
                  <a:cubicBezTo>
                    <a:pt x="19" y="0"/>
                    <a:pt x="14" y="6"/>
                    <a:pt x="8" y="8"/>
                  </a:cubicBezTo>
                  <a:cubicBezTo>
                    <a:pt x="6" y="8"/>
                    <a:pt x="1" y="9"/>
                    <a:pt x="0" y="12"/>
                  </a:cubicBezTo>
                  <a:cubicBezTo>
                    <a:pt x="0" y="13"/>
                    <a:pt x="3" y="16"/>
                    <a:pt x="4" y="16"/>
                  </a:cubicBezTo>
                  <a:cubicBezTo>
                    <a:pt x="8" y="16"/>
                    <a:pt x="11" y="12"/>
                    <a:pt x="14" y="11"/>
                  </a:cubicBezTo>
                  <a:cubicBezTo>
                    <a:pt x="18" y="10"/>
                    <a:pt x="23" y="11"/>
                    <a:pt x="26" y="12"/>
                  </a:cubicBezTo>
                  <a:cubicBezTo>
                    <a:pt x="38" y="18"/>
                    <a:pt x="27" y="30"/>
                    <a:pt x="23" y="37"/>
                  </a:cubicBezTo>
                  <a:cubicBezTo>
                    <a:pt x="26" y="38"/>
                    <a:pt x="33" y="28"/>
                    <a:pt x="35" y="26"/>
                  </a:cubicBezTo>
                  <a:cubicBezTo>
                    <a:pt x="35" y="27"/>
                    <a:pt x="36" y="28"/>
                    <a:pt x="36" y="29"/>
                  </a:cubicBezTo>
                  <a:cubicBezTo>
                    <a:pt x="36" y="29"/>
                    <a:pt x="43" y="24"/>
                    <a:pt x="43" y="24"/>
                  </a:cubicBezTo>
                  <a:cubicBezTo>
                    <a:pt x="47" y="23"/>
                    <a:pt x="51" y="25"/>
                    <a:pt x="55" y="24"/>
                  </a:cubicBezTo>
                  <a:cubicBezTo>
                    <a:pt x="58" y="24"/>
                    <a:pt x="62" y="23"/>
                    <a:pt x="64" y="25"/>
                  </a:cubicBezTo>
                  <a:cubicBezTo>
                    <a:pt x="65" y="26"/>
                    <a:pt x="64" y="28"/>
                    <a:pt x="65" y="28"/>
                  </a:cubicBezTo>
                  <a:cubicBezTo>
                    <a:pt x="67" y="28"/>
                    <a:pt x="67" y="26"/>
                    <a:pt x="68" y="25"/>
                  </a:cubicBezTo>
                  <a:cubicBezTo>
                    <a:pt x="74" y="23"/>
                    <a:pt x="66" y="37"/>
                    <a:pt x="65" y="39"/>
                  </a:cubicBezTo>
                  <a:cubicBezTo>
                    <a:pt x="71" y="39"/>
                    <a:pt x="76" y="31"/>
                    <a:pt x="77" y="26"/>
                  </a:cubicBezTo>
                  <a:cubicBezTo>
                    <a:pt x="77" y="22"/>
                    <a:pt x="76" y="20"/>
                    <a:pt x="74" y="18"/>
                  </a:cubicBezTo>
                  <a:cubicBezTo>
                    <a:pt x="70" y="13"/>
                    <a:pt x="68" y="15"/>
                    <a:pt x="63" y="16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8" name="Freeform 6294"/>
            <p:cNvSpPr>
              <a:spLocks noChangeArrowheads="1"/>
            </p:cNvSpPr>
            <p:nvPr/>
          </p:nvSpPr>
          <p:spPr bwMode="auto">
            <a:xfrm>
              <a:off x="858838" y="180975"/>
              <a:ext cx="50800" cy="157163"/>
            </a:xfrm>
            <a:custGeom>
              <a:avLst/>
              <a:gdLst>
                <a:gd name="T0" fmla="*/ 2147483647 w 40"/>
                <a:gd name="T1" fmla="*/ 2147483647 h 122"/>
                <a:gd name="T2" fmla="*/ 2147483647 w 40"/>
                <a:gd name="T3" fmla="*/ 2147483647 h 122"/>
                <a:gd name="T4" fmla="*/ 2147483647 w 40"/>
                <a:gd name="T5" fmla="*/ 2147483647 h 122"/>
                <a:gd name="T6" fmla="*/ 2147483647 w 40"/>
                <a:gd name="T7" fmla="*/ 2147483647 h 122"/>
                <a:gd name="T8" fmla="*/ 2147483647 w 40"/>
                <a:gd name="T9" fmla="*/ 2147483647 h 122"/>
                <a:gd name="T10" fmla="*/ 2147483647 w 40"/>
                <a:gd name="T11" fmla="*/ 0 h 122"/>
                <a:gd name="T12" fmla="*/ 2147483647 w 40"/>
                <a:gd name="T13" fmla="*/ 2147483647 h 122"/>
                <a:gd name="T14" fmla="*/ 2147483647 w 40"/>
                <a:gd name="T15" fmla="*/ 2147483647 h 122"/>
                <a:gd name="T16" fmla="*/ 2147483647 w 40"/>
                <a:gd name="T17" fmla="*/ 2147483647 h 122"/>
                <a:gd name="T18" fmla="*/ 2147483647 w 40"/>
                <a:gd name="T19" fmla="*/ 2147483647 h 122"/>
                <a:gd name="T20" fmla="*/ 2147483647 w 40"/>
                <a:gd name="T21" fmla="*/ 2147483647 h 122"/>
                <a:gd name="T22" fmla="*/ 0 w 40"/>
                <a:gd name="T23" fmla="*/ 2147483647 h 122"/>
                <a:gd name="T24" fmla="*/ 2147483647 w 40"/>
                <a:gd name="T25" fmla="*/ 2147483647 h 122"/>
                <a:gd name="T26" fmla="*/ 2147483647 w 40"/>
                <a:gd name="T27" fmla="*/ 2147483647 h 122"/>
                <a:gd name="T28" fmla="*/ 2147483647 w 40"/>
                <a:gd name="T29" fmla="*/ 2147483647 h 122"/>
                <a:gd name="T30" fmla="*/ 2147483647 w 40"/>
                <a:gd name="T31" fmla="*/ 2147483647 h 122"/>
                <a:gd name="T32" fmla="*/ 2147483647 w 40"/>
                <a:gd name="T33" fmla="*/ 2147483647 h 122"/>
                <a:gd name="T34" fmla="*/ 2147483647 w 40"/>
                <a:gd name="T35" fmla="*/ 2147483647 h 122"/>
                <a:gd name="T36" fmla="*/ 2147483647 w 40"/>
                <a:gd name="T37" fmla="*/ 2147483647 h 122"/>
                <a:gd name="T38" fmla="*/ 2147483647 w 40"/>
                <a:gd name="T39" fmla="*/ 2147483647 h 122"/>
                <a:gd name="T40" fmla="*/ 2147483647 w 40"/>
                <a:gd name="T41" fmla="*/ 2147483647 h 122"/>
                <a:gd name="T42" fmla="*/ 2147483647 w 40"/>
                <a:gd name="T43" fmla="*/ 2147483647 h 122"/>
                <a:gd name="T44" fmla="*/ 2147483647 w 40"/>
                <a:gd name="T45" fmla="*/ 2147483647 h 122"/>
                <a:gd name="T46" fmla="*/ 2147483647 w 40"/>
                <a:gd name="T47" fmla="*/ 2147483647 h 122"/>
                <a:gd name="T48" fmla="*/ 2147483647 w 40"/>
                <a:gd name="T49" fmla="*/ 2147483647 h 122"/>
                <a:gd name="T50" fmla="*/ 2147483647 w 40"/>
                <a:gd name="T51" fmla="*/ 2147483647 h 122"/>
                <a:gd name="T52" fmla="*/ 2147483647 w 40"/>
                <a:gd name="T53" fmla="*/ 2147483647 h 122"/>
                <a:gd name="T54" fmla="*/ 2147483647 w 40"/>
                <a:gd name="T55" fmla="*/ 2147483647 h 122"/>
                <a:gd name="T56" fmla="*/ 2147483647 w 40"/>
                <a:gd name="T57" fmla="*/ 2147483647 h 122"/>
                <a:gd name="T58" fmla="*/ 2147483647 w 40"/>
                <a:gd name="T59" fmla="*/ 2147483647 h 1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0"/>
                <a:gd name="T91" fmla="*/ 0 h 122"/>
                <a:gd name="T92" fmla="*/ 40 w 40"/>
                <a:gd name="T93" fmla="*/ 122 h 1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0" h="122">
                  <a:moveTo>
                    <a:pt x="27" y="101"/>
                  </a:moveTo>
                  <a:cubicBezTo>
                    <a:pt x="27" y="94"/>
                    <a:pt x="24" y="88"/>
                    <a:pt x="23" y="81"/>
                  </a:cubicBezTo>
                  <a:cubicBezTo>
                    <a:pt x="22" y="74"/>
                    <a:pt x="25" y="69"/>
                    <a:pt x="27" y="63"/>
                  </a:cubicBezTo>
                  <a:cubicBezTo>
                    <a:pt x="29" y="56"/>
                    <a:pt x="31" y="49"/>
                    <a:pt x="33" y="43"/>
                  </a:cubicBezTo>
                  <a:cubicBezTo>
                    <a:pt x="36" y="36"/>
                    <a:pt x="37" y="28"/>
                    <a:pt x="38" y="21"/>
                  </a:cubicBezTo>
                  <a:cubicBezTo>
                    <a:pt x="38" y="17"/>
                    <a:pt x="40" y="4"/>
                    <a:pt x="37" y="0"/>
                  </a:cubicBezTo>
                  <a:cubicBezTo>
                    <a:pt x="36" y="0"/>
                    <a:pt x="34" y="6"/>
                    <a:pt x="34" y="7"/>
                  </a:cubicBezTo>
                  <a:cubicBezTo>
                    <a:pt x="33" y="10"/>
                    <a:pt x="32" y="11"/>
                    <a:pt x="30" y="13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3" y="23"/>
                    <a:pt x="21" y="23"/>
                    <a:pt x="18" y="25"/>
                  </a:cubicBezTo>
                  <a:cubicBezTo>
                    <a:pt x="14" y="26"/>
                    <a:pt x="11" y="29"/>
                    <a:pt x="7" y="32"/>
                  </a:cubicBezTo>
                  <a:cubicBezTo>
                    <a:pt x="5" y="33"/>
                    <a:pt x="2" y="35"/>
                    <a:pt x="0" y="37"/>
                  </a:cubicBezTo>
                  <a:cubicBezTo>
                    <a:pt x="5" y="39"/>
                    <a:pt x="10" y="38"/>
                    <a:pt x="14" y="41"/>
                  </a:cubicBezTo>
                  <a:cubicBezTo>
                    <a:pt x="13" y="43"/>
                    <a:pt x="11" y="42"/>
                    <a:pt x="10" y="44"/>
                  </a:cubicBezTo>
                  <a:cubicBezTo>
                    <a:pt x="8" y="46"/>
                    <a:pt x="11" y="47"/>
                    <a:pt x="13" y="48"/>
                  </a:cubicBezTo>
                  <a:cubicBezTo>
                    <a:pt x="14" y="49"/>
                    <a:pt x="16" y="50"/>
                    <a:pt x="17" y="52"/>
                  </a:cubicBezTo>
                  <a:cubicBezTo>
                    <a:pt x="18" y="55"/>
                    <a:pt x="17" y="54"/>
                    <a:pt x="15" y="55"/>
                  </a:cubicBezTo>
                  <a:cubicBezTo>
                    <a:pt x="13" y="56"/>
                    <a:pt x="12" y="54"/>
                    <a:pt x="12" y="57"/>
                  </a:cubicBezTo>
                  <a:cubicBezTo>
                    <a:pt x="13" y="59"/>
                    <a:pt x="16" y="60"/>
                    <a:pt x="14" y="62"/>
                  </a:cubicBezTo>
                  <a:cubicBezTo>
                    <a:pt x="13" y="65"/>
                    <a:pt x="8" y="64"/>
                    <a:pt x="7" y="68"/>
                  </a:cubicBezTo>
                  <a:cubicBezTo>
                    <a:pt x="5" y="74"/>
                    <a:pt x="11" y="80"/>
                    <a:pt x="13" y="84"/>
                  </a:cubicBezTo>
                  <a:cubicBezTo>
                    <a:pt x="15" y="90"/>
                    <a:pt x="5" y="95"/>
                    <a:pt x="10" y="99"/>
                  </a:cubicBezTo>
                  <a:cubicBezTo>
                    <a:pt x="9" y="101"/>
                    <a:pt x="6" y="101"/>
                    <a:pt x="6" y="103"/>
                  </a:cubicBezTo>
                  <a:cubicBezTo>
                    <a:pt x="5" y="106"/>
                    <a:pt x="7" y="108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6" y="112"/>
                    <a:pt x="3" y="111"/>
                    <a:pt x="2" y="112"/>
                  </a:cubicBezTo>
                  <a:cubicBezTo>
                    <a:pt x="3" y="111"/>
                    <a:pt x="12" y="115"/>
                    <a:pt x="14" y="115"/>
                  </a:cubicBezTo>
                  <a:cubicBezTo>
                    <a:pt x="16" y="116"/>
                    <a:pt x="18" y="117"/>
                    <a:pt x="20" y="118"/>
                  </a:cubicBezTo>
                  <a:cubicBezTo>
                    <a:pt x="21" y="119"/>
                    <a:pt x="22" y="121"/>
                    <a:pt x="24" y="121"/>
                  </a:cubicBezTo>
                  <a:cubicBezTo>
                    <a:pt x="32" y="122"/>
                    <a:pt x="27" y="105"/>
                    <a:pt x="27" y="101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19" name="Freeform 6295"/>
            <p:cNvSpPr>
              <a:spLocks noChangeArrowheads="1"/>
            </p:cNvSpPr>
            <p:nvPr/>
          </p:nvSpPr>
          <p:spPr bwMode="auto">
            <a:xfrm>
              <a:off x="774700" y="153988"/>
              <a:ext cx="100013" cy="8572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2147483647 w 76"/>
                <a:gd name="T29" fmla="*/ 2147483647 h 66"/>
                <a:gd name="T30" fmla="*/ 2147483647 w 76"/>
                <a:gd name="T31" fmla="*/ 2147483647 h 66"/>
                <a:gd name="T32" fmla="*/ 2147483647 w 76"/>
                <a:gd name="T33" fmla="*/ 2147483647 h 66"/>
                <a:gd name="T34" fmla="*/ 2147483647 w 76"/>
                <a:gd name="T35" fmla="*/ 2147483647 h 66"/>
                <a:gd name="T36" fmla="*/ 2147483647 w 76"/>
                <a:gd name="T37" fmla="*/ 2147483647 h 66"/>
                <a:gd name="T38" fmla="*/ 2147483647 w 76"/>
                <a:gd name="T39" fmla="*/ 2147483647 h 66"/>
                <a:gd name="T40" fmla="*/ 2147483647 w 76"/>
                <a:gd name="T41" fmla="*/ 2147483647 h 66"/>
                <a:gd name="T42" fmla="*/ 2147483647 w 76"/>
                <a:gd name="T43" fmla="*/ 2147483647 h 66"/>
                <a:gd name="T44" fmla="*/ 2147483647 w 76"/>
                <a:gd name="T45" fmla="*/ 2147483647 h 66"/>
                <a:gd name="T46" fmla="*/ 2147483647 w 76"/>
                <a:gd name="T47" fmla="*/ 2147483647 h 66"/>
                <a:gd name="T48" fmla="*/ 2147483647 w 76"/>
                <a:gd name="T49" fmla="*/ 2147483647 h 66"/>
                <a:gd name="T50" fmla="*/ 2147483647 w 76"/>
                <a:gd name="T51" fmla="*/ 2147483647 h 66"/>
                <a:gd name="T52" fmla="*/ 2147483647 w 76"/>
                <a:gd name="T53" fmla="*/ 2147483647 h 66"/>
                <a:gd name="T54" fmla="*/ 2147483647 w 76"/>
                <a:gd name="T55" fmla="*/ 2147483647 h 66"/>
                <a:gd name="T56" fmla="*/ 2147483647 w 76"/>
                <a:gd name="T57" fmla="*/ 2147483647 h 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6"/>
                <a:gd name="T88" fmla="*/ 0 h 66"/>
                <a:gd name="T89" fmla="*/ 76 w 76"/>
                <a:gd name="T90" fmla="*/ 66 h 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6" h="66">
                  <a:moveTo>
                    <a:pt x="40" y="18"/>
                  </a:moveTo>
                  <a:cubicBezTo>
                    <a:pt x="43" y="17"/>
                    <a:pt x="48" y="17"/>
                    <a:pt x="51" y="15"/>
                  </a:cubicBezTo>
                  <a:cubicBezTo>
                    <a:pt x="49" y="14"/>
                    <a:pt x="47" y="14"/>
                    <a:pt x="45" y="14"/>
                  </a:cubicBezTo>
                  <a:cubicBezTo>
                    <a:pt x="47" y="10"/>
                    <a:pt x="54" y="9"/>
                    <a:pt x="59" y="8"/>
                  </a:cubicBezTo>
                  <a:cubicBezTo>
                    <a:pt x="64" y="7"/>
                    <a:pt x="70" y="6"/>
                    <a:pt x="76" y="5"/>
                  </a:cubicBezTo>
                  <a:cubicBezTo>
                    <a:pt x="73" y="3"/>
                    <a:pt x="67" y="2"/>
                    <a:pt x="63" y="1"/>
                  </a:cubicBezTo>
                  <a:cubicBezTo>
                    <a:pt x="59" y="0"/>
                    <a:pt x="55" y="2"/>
                    <a:pt x="51" y="2"/>
                  </a:cubicBezTo>
                  <a:cubicBezTo>
                    <a:pt x="48" y="3"/>
                    <a:pt x="44" y="3"/>
                    <a:pt x="41" y="4"/>
                  </a:cubicBezTo>
                  <a:cubicBezTo>
                    <a:pt x="39" y="4"/>
                    <a:pt x="22" y="9"/>
                    <a:pt x="22" y="9"/>
                  </a:cubicBezTo>
                  <a:cubicBezTo>
                    <a:pt x="24" y="13"/>
                    <a:pt x="13" y="14"/>
                    <a:pt x="12" y="18"/>
                  </a:cubicBezTo>
                  <a:cubicBezTo>
                    <a:pt x="11" y="21"/>
                    <a:pt x="14" y="24"/>
                    <a:pt x="11" y="26"/>
                  </a:cubicBezTo>
                  <a:cubicBezTo>
                    <a:pt x="9" y="29"/>
                    <a:pt x="6" y="27"/>
                    <a:pt x="4" y="30"/>
                  </a:cubicBezTo>
                  <a:cubicBezTo>
                    <a:pt x="0" y="35"/>
                    <a:pt x="4" y="45"/>
                    <a:pt x="5" y="50"/>
                  </a:cubicBezTo>
                  <a:cubicBezTo>
                    <a:pt x="5" y="55"/>
                    <a:pt x="7" y="62"/>
                    <a:pt x="6" y="66"/>
                  </a:cubicBezTo>
                  <a:cubicBezTo>
                    <a:pt x="7" y="63"/>
                    <a:pt x="8" y="63"/>
                    <a:pt x="10" y="60"/>
                  </a:cubicBezTo>
                  <a:cubicBezTo>
                    <a:pt x="12" y="58"/>
                    <a:pt x="12" y="56"/>
                    <a:pt x="12" y="53"/>
                  </a:cubicBezTo>
                  <a:cubicBezTo>
                    <a:pt x="12" y="52"/>
                    <a:pt x="11" y="51"/>
                    <a:pt x="12" y="50"/>
                  </a:cubicBezTo>
                  <a:cubicBezTo>
                    <a:pt x="12" y="49"/>
                    <a:pt x="14" y="49"/>
                    <a:pt x="14" y="49"/>
                  </a:cubicBezTo>
                  <a:cubicBezTo>
                    <a:pt x="15" y="46"/>
                    <a:pt x="13" y="45"/>
                    <a:pt x="15" y="43"/>
                  </a:cubicBezTo>
                  <a:cubicBezTo>
                    <a:pt x="16" y="41"/>
                    <a:pt x="18" y="42"/>
                    <a:pt x="20" y="42"/>
                  </a:cubicBezTo>
                  <a:cubicBezTo>
                    <a:pt x="20" y="40"/>
                    <a:pt x="18" y="39"/>
                    <a:pt x="17" y="38"/>
                  </a:cubicBezTo>
                  <a:cubicBezTo>
                    <a:pt x="19" y="37"/>
                    <a:pt x="22" y="37"/>
                    <a:pt x="24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9" y="33"/>
                    <a:pt x="36" y="40"/>
                    <a:pt x="41" y="37"/>
                  </a:cubicBezTo>
                  <a:cubicBezTo>
                    <a:pt x="37" y="34"/>
                    <a:pt x="20" y="32"/>
                    <a:pt x="23" y="24"/>
                  </a:cubicBezTo>
                  <a:cubicBezTo>
                    <a:pt x="24" y="22"/>
                    <a:pt x="27" y="22"/>
                    <a:pt x="29" y="21"/>
                  </a:cubicBezTo>
                  <a:cubicBezTo>
                    <a:pt x="32" y="19"/>
                    <a:pt x="36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0" name="Freeform 6296"/>
            <p:cNvSpPr>
              <a:spLocks noChangeArrowheads="1"/>
            </p:cNvSpPr>
            <p:nvPr/>
          </p:nvSpPr>
          <p:spPr bwMode="auto">
            <a:xfrm>
              <a:off x="1111250" y="92075"/>
              <a:ext cx="122238" cy="177800"/>
            </a:xfrm>
            <a:custGeom>
              <a:avLst/>
              <a:gdLst>
                <a:gd name="T0" fmla="*/ 2147483647 w 95"/>
                <a:gd name="T1" fmla="*/ 2147483647 h 137"/>
                <a:gd name="T2" fmla="*/ 2147483647 w 95"/>
                <a:gd name="T3" fmla="*/ 2147483647 h 137"/>
                <a:gd name="T4" fmla="*/ 2147483647 w 95"/>
                <a:gd name="T5" fmla="*/ 2147483647 h 137"/>
                <a:gd name="T6" fmla="*/ 2147483647 w 95"/>
                <a:gd name="T7" fmla="*/ 2147483647 h 137"/>
                <a:gd name="T8" fmla="*/ 2147483647 w 95"/>
                <a:gd name="T9" fmla="*/ 2147483647 h 137"/>
                <a:gd name="T10" fmla="*/ 2147483647 w 95"/>
                <a:gd name="T11" fmla="*/ 2147483647 h 137"/>
                <a:gd name="T12" fmla="*/ 2147483647 w 95"/>
                <a:gd name="T13" fmla="*/ 2147483647 h 137"/>
                <a:gd name="T14" fmla="*/ 2147483647 w 95"/>
                <a:gd name="T15" fmla="*/ 2147483647 h 137"/>
                <a:gd name="T16" fmla="*/ 2147483647 w 95"/>
                <a:gd name="T17" fmla="*/ 2147483647 h 137"/>
                <a:gd name="T18" fmla="*/ 2147483647 w 95"/>
                <a:gd name="T19" fmla="*/ 2147483647 h 137"/>
                <a:gd name="T20" fmla="*/ 2147483647 w 95"/>
                <a:gd name="T21" fmla="*/ 2147483647 h 137"/>
                <a:gd name="T22" fmla="*/ 2147483647 w 95"/>
                <a:gd name="T23" fmla="*/ 2147483647 h 137"/>
                <a:gd name="T24" fmla="*/ 0 w 95"/>
                <a:gd name="T25" fmla="*/ 2147483647 h 137"/>
                <a:gd name="T26" fmla="*/ 2147483647 w 95"/>
                <a:gd name="T27" fmla="*/ 2147483647 h 137"/>
                <a:gd name="T28" fmla="*/ 2147483647 w 95"/>
                <a:gd name="T29" fmla="*/ 2147483647 h 137"/>
                <a:gd name="T30" fmla="*/ 2147483647 w 95"/>
                <a:gd name="T31" fmla="*/ 2147483647 h 137"/>
                <a:gd name="T32" fmla="*/ 2147483647 w 95"/>
                <a:gd name="T33" fmla="*/ 2147483647 h 137"/>
                <a:gd name="T34" fmla="*/ 2147483647 w 95"/>
                <a:gd name="T35" fmla="*/ 2147483647 h 137"/>
                <a:gd name="T36" fmla="*/ 2147483647 w 95"/>
                <a:gd name="T37" fmla="*/ 2147483647 h 137"/>
                <a:gd name="T38" fmla="*/ 2147483647 w 95"/>
                <a:gd name="T39" fmla="*/ 2147483647 h 137"/>
                <a:gd name="T40" fmla="*/ 2147483647 w 95"/>
                <a:gd name="T41" fmla="*/ 2147483647 h 137"/>
                <a:gd name="T42" fmla="*/ 2147483647 w 95"/>
                <a:gd name="T43" fmla="*/ 2147483647 h 137"/>
                <a:gd name="T44" fmla="*/ 2147483647 w 95"/>
                <a:gd name="T45" fmla="*/ 2147483647 h 137"/>
                <a:gd name="T46" fmla="*/ 2147483647 w 95"/>
                <a:gd name="T47" fmla="*/ 2147483647 h 13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95"/>
                <a:gd name="T73" fmla="*/ 0 h 137"/>
                <a:gd name="T74" fmla="*/ 95 w 95"/>
                <a:gd name="T75" fmla="*/ 137 h 13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95" h="137">
                  <a:moveTo>
                    <a:pt x="83" y="108"/>
                  </a:moveTo>
                  <a:cubicBezTo>
                    <a:pt x="79" y="99"/>
                    <a:pt x="81" y="94"/>
                    <a:pt x="81" y="84"/>
                  </a:cubicBezTo>
                  <a:cubicBezTo>
                    <a:pt x="81" y="73"/>
                    <a:pt x="77" y="66"/>
                    <a:pt x="68" y="60"/>
                  </a:cubicBezTo>
                  <a:cubicBezTo>
                    <a:pt x="61" y="55"/>
                    <a:pt x="52" y="47"/>
                    <a:pt x="47" y="40"/>
                  </a:cubicBezTo>
                  <a:cubicBezTo>
                    <a:pt x="45" y="37"/>
                    <a:pt x="45" y="34"/>
                    <a:pt x="43" y="31"/>
                  </a:cubicBezTo>
                  <a:cubicBezTo>
                    <a:pt x="41" y="28"/>
                    <a:pt x="39" y="26"/>
                    <a:pt x="38" y="23"/>
                  </a:cubicBezTo>
                  <a:cubicBezTo>
                    <a:pt x="37" y="19"/>
                    <a:pt x="37" y="15"/>
                    <a:pt x="36" y="12"/>
                  </a:cubicBezTo>
                  <a:cubicBezTo>
                    <a:pt x="36" y="10"/>
                    <a:pt x="36" y="7"/>
                    <a:pt x="34" y="6"/>
                  </a:cubicBezTo>
                  <a:cubicBezTo>
                    <a:pt x="31" y="6"/>
                    <a:pt x="29" y="10"/>
                    <a:pt x="28" y="12"/>
                  </a:cubicBezTo>
                  <a:cubicBezTo>
                    <a:pt x="27" y="10"/>
                    <a:pt x="26" y="8"/>
                    <a:pt x="25" y="6"/>
                  </a:cubicBezTo>
                  <a:cubicBezTo>
                    <a:pt x="23" y="4"/>
                    <a:pt x="21" y="2"/>
                    <a:pt x="19" y="1"/>
                  </a:cubicBezTo>
                  <a:cubicBezTo>
                    <a:pt x="15" y="0"/>
                    <a:pt x="8" y="5"/>
                    <a:pt x="14" y="7"/>
                  </a:cubicBezTo>
                  <a:cubicBezTo>
                    <a:pt x="12" y="11"/>
                    <a:pt x="3" y="9"/>
                    <a:pt x="0" y="7"/>
                  </a:cubicBezTo>
                  <a:cubicBezTo>
                    <a:pt x="2" y="13"/>
                    <a:pt x="10" y="17"/>
                    <a:pt x="14" y="20"/>
                  </a:cubicBezTo>
                  <a:cubicBezTo>
                    <a:pt x="18" y="23"/>
                    <a:pt x="16" y="28"/>
                    <a:pt x="15" y="32"/>
                  </a:cubicBezTo>
                  <a:cubicBezTo>
                    <a:pt x="17" y="33"/>
                    <a:pt x="20" y="31"/>
                    <a:pt x="21" y="32"/>
                  </a:cubicBezTo>
                  <a:cubicBezTo>
                    <a:pt x="24" y="33"/>
                    <a:pt x="24" y="35"/>
                    <a:pt x="27" y="35"/>
                  </a:cubicBezTo>
                  <a:cubicBezTo>
                    <a:pt x="31" y="36"/>
                    <a:pt x="35" y="36"/>
                    <a:pt x="39" y="39"/>
                  </a:cubicBezTo>
                  <a:cubicBezTo>
                    <a:pt x="47" y="46"/>
                    <a:pt x="49" y="58"/>
                    <a:pt x="56" y="65"/>
                  </a:cubicBezTo>
                  <a:cubicBezTo>
                    <a:pt x="66" y="75"/>
                    <a:pt x="77" y="81"/>
                    <a:pt x="77" y="97"/>
                  </a:cubicBezTo>
                  <a:cubicBezTo>
                    <a:pt x="77" y="103"/>
                    <a:pt x="75" y="107"/>
                    <a:pt x="77" y="112"/>
                  </a:cubicBezTo>
                  <a:cubicBezTo>
                    <a:pt x="78" y="116"/>
                    <a:pt x="81" y="119"/>
                    <a:pt x="82" y="123"/>
                  </a:cubicBezTo>
                  <a:cubicBezTo>
                    <a:pt x="84" y="127"/>
                    <a:pt x="84" y="133"/>
                    <a:pt x="85" y="137"/>
                  </a:cubicBezTo>
                  <a:cubicBezTo>
                    <a:pt x="95" y="129"/>
                    <a:pt x="87" y="118"/>
                    <a:pt x="83" y="10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121" name="Freeform 6298"/>
            <p:cNvSpPr>
              <a:spLocks noChangeArrowheads="1"/>
            </p:cNvSpPr>
            <p:nvPr/>
          </p:nvSpPr>
          <p:spPr bwMode="auto">
            <a:xfrm>
              <a:off x="809625" y="358775"/>
              <a:ext cx="179388" cy="128588"/>
            </a:xfrm>
            <a:custGeom>
              <a:avLst/>
              <a:gdLst>
                <a:gd name="T0" fmla="*/ 2147483647 w 138"/>
                <a:gd name="T1" fmla="*/ 2147483647 h 100"/>
                <a:gd name="T2" fmla="*/ 2147483647 w 138"/>
                <a:gd name="T3" fmla="*/ 2147483647 h 100"/>
                <a:gd name="T4" fmla="*/ 2147483647 w 138"/>
                <a:gd name="T5" fmla="*/ 2147483647 h 100"/>
                <a:gd name="T6" fmla="*/ 2147483647 w 138"/>
                <a:gd name="T7" fmla="*/ 2147483647 h 100"/>
                <a:gd name="T8" fmla="*/ 2147483647 w 138"/>
                <a:gd name="T9" fmla="*/ 2147483647 h 100"/>
                <a:gd name="T10" fmla="*/ 2147483647 w 138"/>
                <a:gd name="T11" fmla="*/ 2147483647 h 100"/>
                <a:gd name="T12" fmla="*/ 2147483647 w 138"/>
                <a:gd name="T13" fmla="*/ 2147483647 h 100"/>
                <a:gd name="T14" fmla="*/ 2147483647 w 138"/>
                <a:gd name="T15" fmla="*/ 2147483647 h 100"/>
                <a:gd name="T16" fmla="*/ 2147483647 w 138"/>
                <a:gd name="T17" fmla="*/ 2147483647 h 100"/>
                <a:gd name="T18" fmla="*/ 2147483647 w 138"/>
                <a:gd name="T19" fmla="*/ 2147483647 h 100"/>
                <a:gd name="T20" fmla="*/ 2147483647 w 138"/>
                <a:gd name="T21" fmla="*/ 2147483647 h 100"/>
                <a:gd name="T22" fmla="*/ 2147483647 w 138"/>
                <a:gd name="T23" fmla="*/ 2147483647 h 100"/>
                <a:gd name="T24" fmla="*/ 2147483647 w 138"/>
                <a:gd name="T25" fmla="*/ 2147483647 h 100"/>
                <a:gd name="T26" fmla="*/ 2147483647 w 138"/>
                <a:gd name="T27" fmla="*/ 2147483647 h 100"/>
                <a:gd name="T28" fmla="*/ 2147483647 w 138"/>
                <a:gd name="T29" fmla="*/ 2147483647 h 100"/>
                <a:gd name="T30" fmla="*/ 2147483647 w 138"/>
                <a:gd name="T31" fmla="*/ 2147483647 h 100"/>
                <a:gd name="T32" fmla="*/ 2147483647 w 138"/>
                <a:gd name="T33" fmla="*/ 2147483647 h 100"/>
                <a:gd name="T34" fmla="*/ 2147483647 w 138"/>
                <a:gd name="T35" fmla="*/ 2147483647 h 100"/>
                <a:gd name="T36" fmla="*/ 2147483647 w 138"/>
                <a:gd name="T37" fmla="*/ 2147483647 h 100"/>
                <a:gd name="T38" fmla="*/ 2147483647 w 138"/>
                <a:gd name="T39" fmla="*/ 2147483647 h 100"/>
                <a:gd name="T40" fmla="*/ 2147483647 w 138"/>
                <a:gd name="T41" fmla="*/ 2147483647 h 100"/>
                <a:gd name="T42" fmla="*/ 2147483647 w 138"/>
                <a:gd name="T43" fmla="*/ 2147483647 h 100"/>
                <a:gd name="T44" fmla="*/ 2147483647 w 138"/>
                <a:gd name="T45" fmla="*/ 2147483647 h 100"/>
                <a:gd name="T46" fmla="*/ 2147483647 w 138"/>
                <a:gd name="T47" fmla="*/ 2147483647 h 100"/>
                <a:gd name="T48" fmla="*/ 2147483647 w 138"/>
                <a:gd name="T49" fmla="*/ 2147483647 h 100"/>
                <a:gd name="T50" fmla="*/ 2147483647 w 138"/>
                <a:gd name="T51" fmla="*/ 2147483647 h 100"/>
                <a:gd name="T52" fmla="*/ 2147483647 w 138"/>
                <a:gd name="T53" fmla="*/ 2147483647 h 100"/>
                <a:gd name="T54" fmla="*/ 2147483647 w 138"/>
                <a:gd name="T55" fmla="*/ 2147483647 h 100"/>
                <a:gd name="T56" fmla="*/ 2147483647 w 138"/>
                <a:gd name="T57" fmla="*/ 2147483647 h 100"/>
                <a:gd name="T58" fmla="*/ 2147483647 w 138"/>
                <a:gd name="T59" fmla="*/ 2147483647 h 100"/>
                <a:gd name="T60" fmla="*/ 2147483647 w 138"/>
                <a:gd name="T61" fmla="*/ 2147483647 h 100"/>
                <a:gd name="T62" fmla="*/ 2147483647 w 138"/>
                <a:gd name="T63" fmla="*/ 2147483647 h 100"/>
                <a:gd name="T64" fmla="*/ 2147483647 w 138"/>
                <a:gd name="T65" fmla="*/ 2147483647 h 100"/>
                <a:gd name="T66" fmla="*/ 2147483647 w 138"/>
                <a:gd name="T67" fmla="*/ 2147483647 h 100"/>
                <a:gd name="T68" fmla="*/ 2147483647 w 138"/>
                <a:gd name="T69" fmla="*/ 2147483647 h 100"/>
                <a:gd name="T70" fmla="*/ 2147483647 w 138"/>
                <a:gd name="T71" fmla="*/ 2147483647 h 100"/>
                <a:gd name="T72" fmla="*/ 2147483647 w 138"/>
                <a:gd name="T73" fmla="*/ 2147483647 h 100"/>
                <a:gd name="T74" fmla="*/ 2147483647 w 138"/>
                <a:gd name="T75" fmla="*/ 2147483647 h 100"/>
                <a:gd name="T76" fmla="*/ 2147483647 w 138"/>
                <a:gd name="T77" fmla="*/ 2147483647 h 100"/>
                <a:gd name="T78" fmla="*/ 2147483647 w 138"/>
                <a:gd name="T79" fmla="*/ 2147483647 h 100"/>
                <a:gd name="T80" fmla="*/ 2147483647 w 138"/>
                <a:gd name="T81" fmla="*/ 2147483647 h 100"/>
                <a:gd name="T82" fmla="*/ 2147483647 w 138"/>
                <a:gd name="T83" fmla="*/ 2147483647 h 100"/>
                <a:gd name="T84" fmla="*/ 2147483647 w 138"/>
                <a:gd name="T85" fmla="*/ 2147483647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8"/>
                <a:gd name="T130" fmla="*/ 0 h 100"/>
                <a:gd name="T131" fmla="*/ 138 w 138"/>
                <a:gd name="T132" fmla="*/ 100 h 1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8" h="100">
                  <a:moveTo>
                    <a:pt x="110" y="98"/>
                  </a:moveTo>
                  <a:cubicBezTo>
                    <a:pt x="98" y="99"/>
                    <a:pt x="90" y="100"/>
                    <a:pt x="78" y="99"/>
                  </a:cubicBezTo>
                  <a:cubicBezTo>
                    <a:pt x="72" y="98"/>
                    <a:pt x="66" y="100"/>
                    <a:pt x="61" y="98"/>
                  </a:cubicBezTo>
                  <a:cubicBezTo>
                    <a:pt x="56" y="96"/>
                    <a:pt x="55" y="89"/>
                    <a:pt x="51" y="85"/>
                  </a:cubicBezTo>
                  <a:cubicBezTo>
                    <a:pt x="47" y="82"/>
                    <a:pt x="40" y="81"/>
                    <a:pt x="36" y="78"/>
                  </a:cubicBezTo>
                  <a:cubicBezTo>
                    <a:pt x="30" y="76"/>
                    <a:pt x="29" y="72"/>
                    <a:pt x="25" y="68"/>
                  </a:cubicBezTo>
                  <a:cubicBezTo>
                    <a:pt x="22" y="65"/>
                    <a:pt x="19" y="63"/>
                    <a:pt x="15" y="62"/>
                  </a:cubicBezTo>
                  <a:cubicBezTo>
                    <a:pt x="18" y="62"/>
                    <a:pt x="16" y="52"/>
                    <a:pt x="16" y="51"/>
                  </a:cubicBezTo>
                  <a:cubicBezTo>
                    <a:pt x="14" y="47"/>
                    <a:pt x="11" y="44"/>
                    <a:pt x="9" y="41"/>
                  </a:cubicBezTo>
                  <a:cubicBezTo>
                    <a:pt x="4" y="35"/>
                    <a:pt x="0" y="21"/>
                    <a:pt x="3" y="14"/>
                  </a:cubicBezTo>
                  <a:cubicBezTo>
                    <a:pt x="3" y="11"/>
                    <a:pt x="5" y="11"/>
                    <a:pt x="7" y="10"/>
                  </a:cubicBezTo>
                  <a:cubicBezTo>
                    <a:pt x="11" y="8"/>
                    <a:pt x="16" y="0"/>
                    <a:pt x="21" y="2"/>
                  </a:cubicBezTo>
                  <a:cubicBezTo>
                    <a:pt x="19" y="9"/>
                    <a:pt x="10" y="13"/>
                    <a:pt x="10" y="20"/>
                  </a:cubicBezTo>
                  <a:cubicBezTo>
                    <a:pt x="12" y="20"/>
                    <a:pt x="13" y="19"/>
                    <a:pt x="14" y="22"/>
                  </a:cubicBezTo>
                  <a:cubicBezTo>
                    <a:pt x="14" y="24"/>
                    <a:pt x="11" y="28"/>
                    <a:pt x="13" y="30"/>
                  </a:cubicBezTo>
                  <a:cubicBezTo>
                    <a:pt x="14" y="31"/>
                    <a:pt x="16" y="30"/>
                    <a:pt x="17" y="32"/>
                  </a:cubicBezTo>
                  <a:cubicBezTo>
                    <a:pt x="18" y="33"/>
                    <a:pt x="18" y="35"/>
                    <a:pt x="18" y="37"/>
                  </a:cubicBezTo>
                  <a:cubicBezTo>
                    <a:pt x="20" y="37"/>
                    <a:pt x="26" y="28"/>
                    <a:pt x="27" y="33"/>
                  </a:cubicBezTo>
                  <a:cubicBezTo>
                    <a:pt x="28" y="32"/>
                    <a:pt x="31" y="31"/>
                    <a:pt x="34" y="30"/>
                  </a:cubicBezTo>
                  <a:cubicBezTo>
                    <a:pt x="36" y="28"/>
                    <a:pt x="40" y="25"/>
                    <a:pt x="43" y="24"/>
                  </a:cubicBezTo>
                  <a:cubicBezTo>
                    <a:pt x="40" y="29"/>
                    <a:pt x="35" y="31"/>
                    <a:pt x="32" y="35"/>
                  </a:cubicBezTo>
                  <a:cubicBezTo>
                    <a:pt x="30" y="38"/>
                    <a:pt x="27" y="40"/>
                    <a:pt x="26" y="44"/>
                  </a:cubicBezTo>
                  <a:cubicBezTo>
                    <a:pt x="25" y="47"/>
                    <a:pt x="25" y="50"/>
                    <a:pt x="24" y="52"/>
                  </a:cubicBezTo>
                  <a:cubicBezTo>
                    <a:pt x="30" y="52"/>
                    <a:pt x="27" y="56"/>
                    <a:pt x="29" y="59"/>
                  </a:cubicBezTo>
                  <a:cubicBezTo>
                    <a:pt x="32" y="63"/>
                    <a:pt x="37" y="59"/>
                    <a:pt x="38" y="65"/>
                  </a:cubicBezTo>
                  <a:cubicBezTo>
                    <a:pt x="41" y="65"/>
                    <a:pt x="45" y="65"/>
                    <a:pt x="47" y="67"/>
                  </a:cubicBezTo>
                  <a:cubicBezTo>
                    <a:pt x="48" y="69"/>
                    <a:pt x="48" y="71"/>
                    <a:pt x="50" y="72"/>
                  </a:cubicBezTo>
                  <a:cubicBezTo>
                    <a:pt x="53" y="72"/>
                    <a:pt x="54" y="68"/>
                    <a:pt x="57" y="71"/>
                  </a:cubicBezTo>
                  <a:cubicBezTo>
                    <a:pt x="57" y="71"/>
                    <a:pt x="58" y="77"/>
                    <a:pt x="58" y="77"/>
                  </a:cubicBezTo>
                  <a:cubicBezTo>
                    <a:pt x="60" y="76"/>
                    <a:pt x="60" y="72"/>
                    <a:pt x="63" y="73"/>
                  </a:cubicBezTo>
                  <a:cubicBezTo>
                    <a:pt x="64" y="70"/>
                    <a:pt x="69" y="64"/>
                    <a:pt x="73" y="64"/>
                  </a:cubicBezTo>
                  <a:cubicBezTo>
                    <a:pt x="69" y="70"/>
                    <a:pt x="66" y="77"/>
                    <a:pt x="66" y="84"/>
                  </a:cubicBezTo>
                  <a:cubicBezTo>
                    <a:pt x="67" y="90"/>
                    <a:pt x="69" y="87"/>
                    <a:pt x="72" y="86"/>
                  </a:cubicBezTo>
                  <a:cubicBezTo>
                    <a:pt x="76" y="86"/>
                    <a:pt x="76" y="89"/>
                    <a:pt x="79" y="91"/>
                  </a:cubicBezTo>
                  <a:cubicBezTo>
                    <a:pt x="81" y="92"/>
                    <a:pt x="85" y="91"/>
                    <a:pt x="88" y="90"/>
                  </a:cubicBezTo>
                  <a:cubicBezTo>
                    <a:pt x="94" y="89"/>
                    <a:pt x="97" y="87"/>
                    <a:pt x="102" y="91"/>
                  </a:cubicBezTo>
                  <a:cubicBezTo>
                    <a:pt x="104" y="90"/>
                    <a:pt x="107" y="86"/>
                    <a:pt x="110" y="88"/>
                  </a:cubicBezTo>
                  <a:cubicBezTo>
                    <a:pt x="113" y="89"/>
                    <a:pt x="111" y="92"/>
                    <a:pt x="110" y="93"/>
                  </a:cubicBezTo>
                  <a:cubicBezTo>
                    <a:pt x="114" y="90"/>
                    <a:pt x="118" y="87"/>
                    <a:pt x="123" y="84"/>
                  </a:cubicBezTo>
                  <a:cubicBezTo>
                    <a:pt x="128" y="82"/>
                    <a:pt x="132" y="77"/>
                    <a:pt x="138" y="76"/>
                  </a:cubicBezTo>
                  <a:cubicBezTo>
                    <a:pt x="134" y="78"/>
                    <a:pt x="133" y="83"/>
                    <a:pt x="131" y="86"/>
                  </a:cubicBezTo>
                  <a:cubicBezTo>
                    <a:pt x="128" y="90"/>
                    <a:pt x="125" y="91"/>
                    <a:pt x="122" y="93"/>
                  </a:cubicBezTo>
                  <a:cubicBezTo>
                    <a:pt x="117" y="95"/>
                    <a:pt x="115" y="97"/>
                    <a:pt x="110" y="98"/>
                  </a:cubicBezTo>
                  <a:close/>
                </a:path>
              </a:pathLst>
            </a:custGeom>
            <a:solidFill>
              <a:srgbClr val="FF70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967" name="矩形 29"/>
          <p:cNvSpPr>
            <a:spLocks noChangeArrowheads="1"/>
          </p:cNvSpPr>
          <p:nvPr/>
        </p:nvSpPr>
        <p:spPr bwMode="auto">
          <a:xfrm>
            <a:off x="3937000" y="2489200"/>
            <a:ext cx="4108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你为未来对象设下许多标准</a:t>
            </a:r>
            <a:endParaRPr lang="zh-CN" altLang="en-US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9968" name="矩形 697"/>
          <p:cNvSpPr>
            <a:spLocks noChangeArrowheads="1"/>
          </p:cNvSpPr>
          <p:nvPr/>
        </p:nvSpPr>
        <p:spPr bwMode="auto">
          <a:xfrm>
            <a:off x="3079750" y="3094038"/>
            <a:ext cx="58229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但最后与你牵手的往往是标准之外的那个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9969" name="矩形 698"/>
          <p:cNvSpPr>
            <a:spLocks noChangeArrowheads="1"/>
          </p:cNvSpPr>
          <p:nvPr/>
        </p:nvSpPr>
        <p:spPr bwMode="auto">
          <a:xfrm>
            <a:off x="4597400" y="3700463"/>
            <a:ext cx="27876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遇见他时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39970" name="矩形 699"/>
          <p:cNvSpPr>
            <a:spLocks noChangeArrowheads="1"/>
          </p:cNvSpPr>
          <p:nvPr/>
        </p:nvSpPr>
        <p:spPr bwMode="auto">
          <a:xfrm>
            <a:off x="1787525" y="4911725"/>
            <a:ext cx="84058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因为，他不是你喜欢的那种人，却是你喜欢的那个人。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39971" name="矩形 700"/>
          <p:cNvSpPr>
            <a:spLocks noChangeArrowheads="1"/>
          </p:cNvSpPr>
          <p:nvPr/>
        </p:nvSpPr>
        <p:spPr bwMode="auto">
          <a:xfrm>
            <a:off x="838200" y="4305300"/>
            <a:ext cx="10304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4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那些长相、体重、有没有身骑白马、是不是才高八斗都不重要了</a:t>
            </a:r>
            <a:endParaRPr lang="en-US" altLang="zh-CN" sz="24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4096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1008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9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0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1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2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3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4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5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6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7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8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19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0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1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22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096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096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6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097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8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0989" name="组合 58"/>
          <p:cNvGrpSpPr/>
          <p:nvPr/>
        </p:nvGrpSpPr>
        <p:grpSpPr bwMode="auto">
          <a:xfrm>
            <a:off x="920750" y="2422525"/>
            <a:ext cx="3425825" cy="3654425"/>
            <a:chOff x="0" y="0"/>
            <a:chExt cx="1358900" cy="1449388"/>
          </a:xfrm>
        </p:grpSpPr>
        <p:sp>
          <p:nvSpPr>
            <p:cNvPr id="41006" name="Freeform 6"/>
            <p:cNvSpPr>
              <a:spLocks noChangeArrowheads="1"/>
            </p:cNvSpPr>
            <p:nvPr/>
          </p:nvSpPr>
          <p:spPr bwMode="auto">
            <a:xfrm>
              <a:off x="454025" y="657225"/>
              <a:ext cx="188913" cy="255588"/>
            </a:xfrm>
            <a:custGeom>
              <a:avLst/>
              <a:gdLst>
                <a:gd name="T0" fmla="*/ 0 w 50"/>
                <a:gd name="T1" fmla="*/ 2147483647 h 68"/>
                <a:gd name="T2" fmla="*/ 0 w 50"/>
                <a:gd name="T3" fmla="*/ 2147483647 h 68"/>
                <a:gd name="T4" fmla="*/ 2147483647 w 50"/>
                <a:gd name="T5" fmla="*/ 2147483647 h 68"/>
                <a:gd name="T6" fmla="*/ 2147483647 w 50"/>
                <a:gd name="T7" fmla="*/ 2147483647 h 68"/>
                <a:gd name="T8" fmla="*/ 2147483647 w 50"/>
                <a:gd name="T9" fmla="*/ 0 h 68"/>
                <a:gd name="T10" fmla="*/ 2147483647 w 50"/>
                <a:gd name="T11" fmla="*/ 0 h 68"/>
                <a:gd name="T12" fmla="*/ 2147483647 w 50"/>
                <a:gd name="T13" fmla="*/ 0 h 68"/>
                <a:gd name="T14" fmla="*/ 0 w 5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68"/>
                <a:gd name="T26" fmla="*/ 50 w 5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68">
                  <a:moveTo>
                    <a:pt x="0" y="6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38"/>
                    <a:pt x="41" y="1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9" y="16"/>
                    <a:pt x="0" y="38"/>
                    <a:pt x="0" y="60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7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58900" cy="1449388"/>
            </a:xfrm>
            <a:custGeom>
              <a:avLst/>
              <a:gdLst>
                <a:gd name="T0" fmla="*/ 2147483647 w 362"/>
                <a:gd name="T1" fmla="*/ 2147483647 h 386"/>
                <a:gd name="T2" fmla="*/ 2147483647 w 362"/>
                <a:gd name="T3" fmla="*/ 2147483647 h 386"/>
                <a:gd name="T4" fmla="*/ 2147483647 w 362"/>
                <a:gd name="T5" fmla="*/ 2147483647 h 386"/>
                <a:gd name="T6" fmla="*/ 2147483647 w 362"/>
                <a:gd name="T7" fmla="*/ 2147483647 h 386"/>
                <a:gd name="T8" fmla="*/ 2147483647 w 362"/>
                <a:gd name="T9" fmla="*/ 2147483647 h 386"/>
                <a:gd name="T10" fmla="*/ 2147483647 w 362"/>
                <a:gd name="T11" fmla="*/ 2147483647 h 386"/>
                <a:gd name="T12" fmla="*/ 2147483647 w 362"/>
                <a:gd name="T13" fmla="*/ 2147483647 h 386"/>
                <a:gd name="T14" fmla="*/ 2147483647 w 362"/>
                <a:gd name="T15" fmla="*/ 2147483647 h 386"/>
                <a:gd name="T16" fmla="*/ 2147483647 w 362"/>
                <a:gd name="T17" fmla="*/ 2147483647 h 386"/>
                <a:gd name="T18" fmla="*/ 2147483647 w 362"/>
                <a:gd name="T19" fmla="*/ 2147483647 h 386"/>
                <a:gd name="T20" fmla="*/ 2147483647 w 362"/>
                <a:gd name="T21" fmla="*/ 2147483647 h 386"/>
                <a:gd name="T22" fmla="*/ 2147483647 w 362"/>
                <a:gd name="T23" fmla="*/ 2147483647 h 386"/>
                <a:gd name="T24" fmla="*/ 2147483647 w 362"/>
                <a:gd name="T25" fmla="*/ 2147483647 h 386"/>
                <a:gd name="T26" fmla="*/ 2147483647 w 362"/>
                <a:gd name="T27" fmla="*/ 2147483647 h 386"/>
                <a:gd name="T28" fmla="*/ 2147483647 w 362"/>
                <a:gd name="T29" fmla="*/ 2147483647 h 386"/>
                <a:gd name="T30" fmla="*/ 2147483647 w 362"/>
                <a:gd name="T31" fmla="*/ 0 h 386"/>
                <a:gd name="T32" fmla="*/ 2147483647 w 362"/>
                <a:gd name="T33" fmla="*/ 0 h 386"/>
                <a:gd name="T34" fmla="*/ 2147483647 w 362"/>
                <a:gd name="T35" fmla="*/ 2147483647 h 386"/>
                <a:gd name="T36" fmla="*/ 2147483647 w 362"/>
                <a:gd name="T37" fmla="*/ 2147483647 h 386"/>
                <a:gd name="T38" fmla="*/ 2147483647 w 362"/>
                <a:gd name="T39" fmla="*/ 2147483647 h 386"/>
                <a:gd name="T40" fmla="*/ 2147483647 w 362"/>
                <a:gd name="T41" fmla="*/ 2147483647 h 386"/>
                <a:gd name="T42" fmla="*/ 2147483647 w 362"/>
                <a:gd name="T43" fmla="*/ 2147483647 h 386"/>
                <a:gd name="T44" fmla="*/ 2147483647 w 362"/>
                <a:gd name="T45" fmla="*/ 2147483647 h 386"/>
                <a:gd name="T46" fmla="*/ 2147483647 w 362"/>
                <a:gd name="T47" fmla="*/ 2147483647 h 386"/>
                <a:gd name="T48" fmla="*/ 2147483647 w 362"/>
                <a:gd name="T49" fmla="*/ 2147483647 h 386"/>
                <a:gd name="T50" fmla="*/ 2147483647 w 362"/>
                <a:gd name="T51" fmla="*/ 2147483647 h 386"/>
                <a:gd name="T52" fmla="*/ 2147483647 w 362"/>
                <a:gd name="T53" fmla="*/ 2147483647 h 386"/>
                <a:gd name="T54" fmla="*/ 2147483647 w 362"/>
                <a:gd name="T55" fmla="*/ 2147483647 h 386"/>
                <a:gd name="T56" fmla="*/ 2147483647 w 362"/>
                <a:gd name="T57" fmla="*/ 2147483647 h 386"/>
                <a:gd name="T58" fmla="*/ 2147483647 w 362"/>
                <a:gd name="T59" fmla="*/ 2147483647 h 386"/>
                <a:gd name="T60" fmla="*/ 2147483647 w 362"/>
                <a:gd name="T61" fmla="*/ 2147483647 h 386"/>
                <a:gd name="T62" fmla="*/ 2147483647 w 362"/>
                <a:gd name="T63" fmla="*/ 2147483647 h 386"/>
                <a:gd name="T64" fmla="*/ 2147483647 w 362"/>
                <a:gd name="T65" fmla="*/ 2147483647 h 386"/>
                <a:gd name="T66" fmla="*/ 2147483647 w 362"/>
                <a:gd name="T67" fmla="*/ 2147483647 h 386"/>
                <a:gd name="T68" fmla="*/ 2147483647 w 362"/>
                <a:gd name="T69" fmla="*/ 2147483647 h 386"/>
                <a:gd name="T70" fmla="*/ 2147483647 w 362"/>
                <a:gd name="T71" fmla="*/ 2147483647 h 386"/>
                <a:gd name="T72" fmla="*/ 2147483647 w 362"/>
                <a:gd name="T73" fmla="*/ 2147483647 h 386"/>
                <a:gd name="T74" fmla="*/ 2147483647 w 362"/>
                <a:gd name="T75" fmla="*/ 2147483647 h 386"/>
                <a:gd name="T76" fmla="*/ 2147483647 w 362"/>
                <a:gd name="T77" fmla="*/ 2147483647 h 386"/>
                <a:gd name="T78" fmla="*/ 2147483647 w 362"/>
                <a:gd name="T79" fmla="*/ 2147483647 h 386"/>
                <a:gd name="T80" fmla="*/ 2147483647 w 362"/>
                <a:gd name="T81" fmla="*/ 2147483647 h 386"/>
                <a:gd name="T82" fmla="*/ 2147483647 w 362"/>
                <a:gd name="T83" fmla="*/ 2147483647 h 386"/>
                <a:gd name="T84" fmla="*/ 2147483647 w 362"/>
                <a:gd name="T85" fmla="*/ 2147483647 h 386"/>
                <a:gd name="T86" fmla="*/ 2147483647 w 362"/>
                <a:gd name="T87" fmla="*/ 2147483647 h 386"/>
                <a:gd name="T88" fmla="*/ 2147483647 w 362"/>
                <a:gd name="T89" fmla="*/ 2147483647 h 386"/>
                <a:gd name="T90" fmla="*/ 2147483647 w 362"/>
                <a:gd name="T91" fmla="*/ 2147483647 h 386"/>
                <a:gd name="T92" fmla="*/ 2147483647 w 362"/>
                <a:gd name="T93" fmla="*/ 2147483647 h 386"/>
                <a:gd name="T94" fmla="*/ 2147483647 w 362"/>
                <a:gd name="T95" fmla="*/ 2147483647 h 386"/>
                <a:gd name="T96" fmla="*/ 2147483647 w 362"/>
                <a:gd name="T97" fmla="*/ 2147483647 h 386"/>
                <a:gd name="T98" fmla="*/ 2147483647 w 362"/>
                <a:gd name="T99" fmla="*/ 2147483647 h 386"/>
                <a:gd name="T100" fmla="*/ 2147483647 w 362"/>
                <a:gd name="T101" fmla="*/ 2147483647 h 386"/>
                <a:gd name="T102" fmla="*/ 2147483647 w 362"/>
                <a:gd name="T103" fmla="*/ 2147483647 h 386"/>
                <a:gd name="T104" fmla="*/ 2147483647 w 362"/>
                <a:gd name="T105" fmla="*/ 2147483647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2"/>
                <a:gd name="T160" fmla="*/ 0 h 386"/>
                <a:gd name="T161" fmla="*/ 362 w 362"/>
                <a:gd name="T162" fmla="*/ 386 h 38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2" h="386">
                  <a:moveTo>
                    <a:pt x="354" y="296"/>
                  </a:moveTo>
                  <a:cubicBezTo>
                    <a:pt x="250" y="254"/>
                    <a:pt x="250" y="254"/>
                    <a:pt x="250" y="254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60" y="253"/>
                    <a:pt x="268" y="253"/>
                    <a:pt x="273" y="249"/>
                  </a:cubicBezTo>
                  <a:cubicBezTo>
                    <a:pt x="286" y="236"/>
                    <a:pt x="286" y="236"/>
                    <a:pt x="286" y="236"/>
                  </a:cubicBezTo>
                  <a:cubicBezTo>
                    <a:pt x="291" y="232"/>
                    <a:pt x="292" y="224"/>
                    <a:pt x="287" y="219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5" y="52"/>
                    <a:pt x="180" y="48"/>
                    <a:pt x="180" y="42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0" y="29"/>
                    <a:pt x="175" y="25"/>
                    <a:pt x="17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4"/>
                    <a:pt x="155" y="0"/>
                    <a:pt x="15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7" y="0"/>
                    <a:pt x="133" y="4"/>
                    <a:pt x="133" y="10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16" y="25"/>
                    <a:pt x="112" y="29"/>
                    <a:pt x="112" y="34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8"/>
                    <a:pt x="116" y="52"/>
                    <a:pt x="12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0" y="224"/>
                    <a:pt x="1" y="232"/>
                    <a:pt x="6" y="236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24" y="253"/>
                    <a:pt x="32" y="253"/>
                    <a:pt x="36" y="24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80"/>
                    <a:pt x="49" y="386"/>
                    <a:pt x="57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56" y="386"/>
                    <a:pt x="362" y="380"/>
                    <a:pt x="362" y="373"/>
                  </a:cubicBezTo>
                  <a:cubicBezTo>
                    <a:pt x="362" y="308"/>
                    <a:pt x="362" y="308"/>
                    <a:pt x="362" y="308"/>
                  </a:cubicBezTo>
                  <a:cubicBezTo>
                    <a:pt x="362" y="303"/>
                    <a:pt x="358" y="298"/>
                    <a:pt x="354" y="296"/>
                  </a:cubicBezTo>
                  <a:close/>
                  <a:moveTo>
                    <a:pt x="221" y="358"/>
                  </a:moveTo>
                  <a:cubicBezTo>
                    <a:pt x="182" y="358"/>
                    <a:pt x="182" y="358"/>
                    <a:pt x="182" y="358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2" y="295"/>
                    <a:pt x="166" y="279"/>
                    <a:pt x="146" y="279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26" y="279"/>
                    <a:pt x="110" y="295"/>
                    <a:pt x="110" y="314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71" y="358"/>
                    <a:pt x="71" y="358"/>
                    <a:pt x="71" y="358"/>
                  </a:cubicBezTo>
                  <a:cubicBezTo>
                    <a:pt x="71" y="211"/>
                    <a:pt x="71" y="211"/>
                    <a:pt x="71" y="21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221" y="211"/>
                    <a:pt x="221" y="211"/>
                    <a:pt x="221" y="211"/>
                  </a:cubicBezTo>
                  <a:lnTo>
                    <a:pt x="221" y="358"/>
                  </a:lnTo>
                  <a:close/>
                  <a:moveTo>
                    <a:pt x="336" y="361"/>
                  </a:moveTo>
                  <a:cubicBezTo>
                    <a:pt x="251" y="361"/>
                    <a:pt x="251" y="361"/>
                    <a:pt x="251" y="361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336" y="316"/>
                    <a:pt x="336" y="316"/>
                    <a:pt x="336" y="316"/>
                  </a:cubicBezTo>
                  <a:lnTo>
                    <a:pt x="336" y="361"/>
                  </a:ln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0990" name="组合 29"/>
          <p:cNvGrpSpPr/>
          <p:nvPr/>
        </p:nvGrpSpPr>
        <p:grpSpPr bwMode="auto">
          <a:xfrm>
            <a:off x="2906713" y="2152650"/>
            <a:ext cx="2216150" cy="989013"/>
            <a:chOff x="0" y="0"/>
            <a:chExt cx="2215389" cy="988895"/>
          </a:xfrm>
        </p:grpSpPr>
        <p:sp>
          <p:nvSpPr>
            <p:cNvPr id="41002" name="Freeform 21"/>
            <p:cNvSpPr>
              <a:spLocks noEditPoints="1" noChangeArrowheads="1"/>
            </p:cNvSpPr>
            <p:nvPr/>
          </p:nvSpPr>
          <p:spPr bwMode="auto">
            <a:xfrm>
              <a:off x="0" y="0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3" name="Freeform 21"/>
            <p:cNvSpPr>
              <a:spLocks noEditPoints="1" noChangeArrowheads="1"/>
            </p:cNvSpPr>
            <p:nvPr/>
          </p:nvSpPr>
          <p:spPr bwMode="auto">
            <a:xfrm>
              <a:off x="486281" y="44883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4" name="Freeform 21"/>
            <p:cNvSpPr>
              <a:spLocks noEditPoints="1" noChangeArrowheads="1"/>
            </p:cNvSpPr>
            <p:nvPr/>
          </p:nvSpPr>
          <p:spPr bwMode="auto">
            <a:xfrm>
              <a:off x="1241409" y="26881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005" name="Freeform 21"/>
            <p:cNvSpPr>
              <a:spLocks noEditPoints="1" noChangeArrowheads="1"/>
            </p:cNvSpPr>
            <p:nvPr/>
          </p:nvSpPr>
          <p:spPr bwMode="auto">
            <a:xfrm>
              <a:off x="1585877" y="628855"/>
              <a:ext cx="629512" cy="360040"/>
            </a:xfrm>
            <a:custGeom>
              <a:avLst/>
              <a:gdLst>
                <a:gd name="T0" fmla="*/ 2147483647 w 357"/>
                <a:gd name="T1" fmla="*/ 2147483647 h 267"/>
                <a:gd name="T2" fmla="*/ 2147483647 w 357"/>
                <a:gd name="T3" fmla="*/ 2147483647 h 267"/>
                <a:gd name="T4" fmla="*/ 2147483647 w 357"/>
                <a:gd name="T5" fmla="*/ 2147483647 h 267"/>
                <a:gd name="T6" fmla="*/ 2147483647 w 357"/>
                <a:gd name="T7" fmla="*/ 2147483647 h 267"/>
                <a:gd name="T8" fmla="*/ 2147483647 w 357"/>
                <a:gd name="T9" fmla="*/ 2147483647 h 267"/>
                <a:gd name="T10" fmla="*/ 2147483647 w 357"/>
                <a:gd name="T11" fmla="*/ 2147483647 h 267"/>
                <a:gd name="T12" fmla="*/ 2147483647 w 357"/>
                <a:gd name="T13" fmla="*/ 2147483647 h 267"/>
                <a:gd name="T14" fmla="*/ 2147483647 w 357"/>
                <a:gd name="T15" fmla="*/ 2147483647 h 267"/>
                <a:gd name="T16" fmla="*/ 2147483647 w 357"/>
                <a:gd name="T17" fmla="*/ 2147483647 h 267"/>
                <a:gd name="T18" fmla="*/ 2147483647 w 357"/>
                <a:gd name="T19" fmla="*/ 2147483647 h 267"/>
                <a:gd name="T20" fmla="*/ 2147483647 w 357"/>
                <a:gd name="T21" fmla="*/ 2147483647 h 267"/>
                <a:gd name="T22" fmla="*/ 2147483647 w 357"/>
                <a:gd name="T23" fmla="*/ 2147483647 h 267"/>
                <a:gd name="T24" fmla="*/ 2147483647 w 357"/>
                <a:gd name="T25" fmla="*/ 2147483647 h 267"/>
                <a:gd name="T26" fmla="*/ 2147483647 w 357"/>
                <a:gd name="T27" fmla="*/ 2147483647 h 267"/>
                <a:gd name="T28" fmla="*/ 2147483647 w 357"/>
                <a:gd name="T29" fmla="*/ 2147483647 h 267"/>
                <a:gd name="T30" fmla="*/ 2147483647 w 357"/>
                <a:gd name="T31" fmla="*/ 2147483647 h 267"/>
                <a:gd name="T32" fmla="*/ 2147483647 w 357"/>
                <a:gd name="T33" fmla="*/ 2147483647 h 267"/>
                <a:gd name="T34" fmla="*/ 2147483647 w 357"/>
                <a:gd name="T35" fmla="*/ 2147483647 h 267"/>
                <a:gd name="T36" fmla="*/ 2147483647 w 357"/>
                <a:gd name="T37" fmla="*/ 2147483647 h 267"/>
                <a:gd name="T38" fmla="*/ 2147483647 w 357"/>
                <a:gd name="T39" fmla="*/ 2147483647 h 267"/>
                <a:gd name="T40" fmla="*/ 2147483647 w 357"/>
                <a:gd name="T41" fmla="*/ 2147483647 h 267"/>
                <a:gd name="T42" fmla="*/ 2147483647 w 357"/>
                <a:gd name="T43" fmla="*/ 2147483647 h 267"/>
                <a:gd name="T44" fmla="*/ 2147483647 w 357"/>
                <a:gd name="T45" fmla="*/ 2147483647 h 267"/>
                <a:gd name="T46" fmla="*/ 2147483647 w 357"/>
                <a:gd name="T47" fmla="*/ 2147483647 h 267"/>
                <a:gd name="T48" fmla="*/ 2147483647 w 357"/>
                <a:gd name="T49" fmla="*/ 2147483647 h 26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7"/>
                <a:gd name="T76" fmla="*/ 0 h 267"/>
                <a:gd name="T77" fmla="*/ 357 w 357"/>
                <a:gd name="T78" fmla="*/ 267 h 26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7" h="267">
                  <a:moveTo>
                    <a:pt x="215" y="167"/>
                  </a:moveTo>
                  <a:cubicBezTo>
                    <a:pt x="294" y="178"/>
                    <a:pt x="336" y="119"/>
                    <a:pt x="346" y="101"/>
                  </a:cubicBezTo>
                  <a:cubicBezTo>
                    <a:pt x="347" y="100"/>
                    <a:pt x="347" y="99"/>
                    <a:pt x="346" y="99"/>
                  </a:cubicBezTo>
                  <a:cubicBezTo>
                    <a:pt x="346" y="98"/>
                    <a:pt x="345" y="98"/>
                    <a:pt x="344" y="98"/>
                  </a:cubicBezTo>
                  <a:cubicBezTo>
                    <a:pt x="333" y="100"/>
                    <a:pt x="321" y="98"/>
                    <a:pt x="321" y="98"/>
                  </a:cubicBezTo>
                  <a:cubicBezTo>
                    <a:pt x="352" y="73"/>
                    <a:pt x="357" y="26"/>
                    <a:pt x="357" y="6"/>
                  </a:cubicBezTo>
                  <a:cubicBezTo>
                    <a:pt x="357" y="4"/>
                    <a:pt x="356" y="2"/>
                    <a:pt x="355" y="1"/>
                  </a:cubicBezTo>
                  <a:cubicBezTo>
                    <a:pt x="353" y="0"/>
                    <a:pt x="351" y="0"/>
                    <a:pt x="349" y="1"/>
                  </a:cubicBezTo>
                  <a:cubicBezTo>
                    <a:pt x="321" y="17"/>
                    <a:pt x="259" y="31"/>
                    <a:pt x="179" y="63"/>
                  </a:cubicBezTo>
                  <a:cubicBezTo>
                    <a:pt x="140" y="79"/>
                    <a:pt x="123" y="105"/>
                    <a:pt x="116" y="127"/>
                  </a:cubicBezTo>
                  <a:cubicBezTo>
                    <a:pt x="105" y="129"/>
                    <a:pt x="94" y="129"/>
                    <a:pt x="85" y="123"/>
                  </a:cubicBezTo>
                  <a:cubicBezTo>
                    <a:pt x="79" y="120"/>
                    <a:pt x="73" y="114"/>
                    <a:pt x="65" y="113"/>
                  </a:cubicBezTo>
                  <a:cubicBezTo>
                    <a:pt x="39" y="108"/>
                    <a:pt x="21" y="118"/>
                    <a:pt x="1" y="146"/>
                  </a:cubicBezTo>
                  <a:cubicBezTo>
                    <a:pt x="0" y="147"/>
                    <a:pt x="0" y="148"/>
                    <a:pt x="1" y="150"/>
                  </a:cubicBezTo>
                  <a:cubicBezTo>
                    <a:pt x="1" y="151"/>
                    <a:pt x="2" y="152"/>
                    <a:pt x="4" y="152"/>
                  </a:cubicBezTo>
                  <a:cubicBezTo>
                    <a:pt x="66" y="165"/>
                    <a:pt x="72" y="195"/>
                    <a:pt x="93" y="211"/>
                  </a:cubicBezTo>
                  <a:cubicBezTo>
                    <a:pt x="162" y="267"/>
                    <a:pt x="269" y="262"/>
                    <a:pt x="337" y="228"/>
                  </a:cubicBezTo>
                  <a:cubicBezTo>
                    <a:pt x="339" y="227"/>
                    <a:pt x="339" y="225"/>
                    <a:pt x="339" y="223"/>
                  </a:cubicBezTo>
                  <a:cubicBezTo>
                    <a:pt x="339" y="221"/>
                    <a:pt x="337" y="220"/>
                    <a:pt x="335" y="220"/>
                  </a:cubicBezTo>
                  <a:cubicBezTo>
                    <a:pt x="290" y="216"/>
                    <a:pt x="248" y="205"/>
                    <a:pt x="215" y="167"/>
                  </a:cubicBezTo>
                  <a:close/>
                  <a:moveTo>
                    <a:pt x="47" y="134"/>
                  </a:moveTo>
                  <a:cubicBezTo>
                    <a:pt x="46" y="136"/>
                    <a:pt x="44" y="139"/>
                    <a:pt x="41" y="138"/>
                  </a:cubicBezTo>
                  <a:cubicBezTo>
                    <a:pt x="38" y="138"/>
                    <a:pt x="35" y="135"/>
                    <a:pt x="36" y="132"/>
                  </a:cubicBezTo>
                  <a:cubicBezTo>
                    <a:pt x="36" y="130"/>
                    <a:pt x="39" y="127"/>
                    <a:pt x="42" y="128"/>
                  </a:cubicBezTo>
                  <a:cubicBezTo>
                    <a:pt x="45" y="128"/>
                    <a:pt x="47" y="131"/>
                    <a:pt x="47" y="134"/>
                  </a:cubicBezTo>
                  <a:close/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0991" name="矩形 27"/>
          <p:cNvSpPr>
            <a:spLocks noChangeArrowheads="1"/>
          </p:cNvSpPr>
          <p:nvPr/>
        </p:nvSpPr>
        <p:spPr bwMode="auto">
          <a:xfrm>
            <a:off x="6451600" y="1158875"/>
            <a:ext cx="30956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一个人也有一个人的好</a:t>
            </a:r>
            <a:endParaRPr lang="zh-CN" altLang="en-US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2" name="矩形 65"/>
          <p:cNvSpPr>
            <a:spLocks noChangeArrowheads="1"/>
          </p:cNvSpPr>
          <p:nvPr/>
        </p:nvSpPr>
        <p:spPr bwMode="auto">
          <a:xfrm>
            <a:off x="4953000" y="165100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可以点自己喜欢的菜  追喜欢的剧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3" name="矩形 67"/>
          <p:cNvSpPr>
            <a:spLocks noChangeArrowheads="1"/>
          </p:cNvSpPr>
          <p:nvPr/>
        </p:nvSpPr>
        <p:spPr bwMode="auto">
          <a:xfrm>
            <a:off x="4953000" y="5591175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当你足够好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4" name="矩形 68"/>
          <p:cNvSpPr>
            <a:spLocks noChangeArrowheads="1"/>
          </p:cNvSpPr>
          <p:nvPr/>
        </p:nvSpPr>
        <p:spPr bwMode="auto">
          <a:xfrm>
            <a:off x="4953000" y="2144713"/>
            <a:ext cx="60928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不用因为太在乎对方而让自己阴晴不定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5" name="矩形 69"/>
          <p:cNvSpPr>
            <a:spLocks noChangeArrowheads="1"/>
          </p:cNvSpPr>
          <p:nvPr/>
        </p:nvSpPr>
        <p:spPr bwMode="auto">
          <a:xfrm>
            <a:off x="4953000" y="2636838"/>
            <a:ext cx="6092825" cy="41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不用神经质地误以为手机震动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6" name="矩形 72"/>
          <p:cNvSpPr>
            <a:spLocks noChangeArrowheads="1"/>
          </p:cNvSpPr>
          <p:nvPr/>
        </p:nvSpPr>
        <p:spPr bwMode="auto">
          <a:xfrm>
            <a:off x="4953000" y="3128963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睡觉可以呈大字形随意翻身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7" name="矩形 73"/>
          <p:cNvSpPr>
            <a:spLocks noChangeArrowheads="1"/>
          </p:cNvSpPr>
          <p:nvPr/>
        </p:nvSpPr>
        <p:spPr bwMode="auto">
          <a:xfrm>
            <a:off x="4953000" y="3622675"/>
            <a:ext cx="6092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有大把的时光浪费在自己身上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8" name="矩形 74"/>
          <p:cNvSpPr>
            <a:spLocks noChangeArrowheads="1"/>
          </p:cNvSpPr>
          <p:nvPr/>
        </p:nvSpPr>
        <p:spPr bwMode="auto">
          <a:xfrm>
            <a:off x="4953000" y="4114800"/>
            <a:ext cx="6092825" cy="414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你的价值并不用通过别人来体现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0999" name="矩形 75"/>
          <p:cNvSpPr>
            <a:spLocks noChangeArrowheads="1"/>
          </p:cNvSpPr>
          <p:nvPr/>
        </p:nvSpPr>
        <p:spPr bwMode="auto">
          <a:xfrm>
            <a:off x="4953000" y="4606925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两个人可以走很远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1000" name="矩形 76"/>
          <p:cNvSpPr>
            <a:spLocks noChangeArrowheads="1"/>
          </p:cNvSpPr>
          <p:nvPr/>
        </p:nvSpPr>
        <p:spPr bwMode="auto">
          <a:xfrm>
            <a:off x="4953000" y="509905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但一个人可以走很快</a:t>
            </a:r>
            <a:endParaRPr lang="en-US" altLang="zh-CN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41001" name="矩形 77"/>
          <p:cNvSpPr>
            <a:spLocks noChangeArrowheads="1"/>
          </p:cNvSpPr>
          <p:nvPr/>
        </p:nvSpPr>
        <p:spPr bwMode="auto">
          <a:xfrm>
            <a:off x="4953000" y="6083300"/>
            <a:ext cx="609282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再遇见晴天</a:t>
            </a:r>
            <a:endParaRPr lang="zh-CN" altLang="en-US" sz="2000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4198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208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9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198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8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199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199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2013" name="组合 1"/>
          <p:cNvGrpSpPr/>
          <p:nvPr/>
        </p:nvGrpSpPr>
        <p:grpSpPr bwMode="auto">
          <a:xfrm>
            <a:off x="1290638" y="2024063"/>
            <a:ext cx="1309687" cy="1003300"/>
            <a:chOff x="0" y="0"/>
            <a:chExt cx="2417876" cy="1854024"/>
          </a:xfrm>
        </p:grpSpPr>
        <p:sp>
          <p:nvSpPr>
            <p:cNvPr id="42075" name="Freeform 5790"/>
            <p:cNvSpPr>
              <a:spLocks noChangeArrowheads="1"/>
            </p:cNvSpPr>
            <p:nvPr/>
          </p:nvSpPr>
          <p:spPr bwMode="auto">
            <a:xfrm>
              <a:off x="2163027" y="640306"/>
              <a:ext cx="254849" cy="232550"/>
            </a:xfrm>
            <a:custGeom>
              <a:avLst/>
              <a:gdLst>
                <a:gd name="T0" fmla="*/ 2147483647 w 34"/>
                <a:gd name="T1" fmla="*/ 2147483647 h 31"/>
                <a:gd name="T2" fmla="*/ 2147483647 w 34"/>
                <a:gd name="T3" fmla="*/ 0 h 31"/>
                <a:gd name="T4" fmla="*/ 2147483647 w 34"/>
                <a:gd name="T5" fmla="*/ 2147483647 h 31"/>
                <a:gd name="T6" fmla="*/ 0 w 34"/>
                <a:gd name="T7" fmla="*/ 2147483647 h 31"/>
                <a:gd name="T8" fmla="*/ 2147483647 w 34"/>
                <a:gd name="T9" fmla="*/ 214748364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1"/>
                <a:gd name="T17" fmla="*/ 34 w 34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1">
                  <a:moveTo>
                    <a:pt x="4" y="6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34" y="13"/>
                    <a:pt x="22" y="21"/>
                  </a:cubicBezTo>
                  <a:cubicBezTo>
                    <a:pt x="11" y="29"/>
                    <a:pt x="0" y="31"/>
                    <a:pt x="0" y="31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6" name="Freeform 5792"/>
            <p:cNvSpPr>
              <a:spLocks noChangeArrowheads="1"/>
            </p:cNvSpPr>
            <p:nvPr/>
          </p:nvSpPr>
          <p:spPr bwMode="auto">
            <a:xfrm>
              <a:off x="15927" y="159280"/>
              <a:ext cx="2159842" cy="1618289"/>
            </a:xfrm>
            <a:custGeom>
              <a:avLst/>
              <a:gdLst>
                <a:gd name="T0" fmla="*/ 2147483647 w 287"/>
                <a:gd name="T1" fmla="*/ 2147483647 h 215"/>
                <a:gd name="T2" fmla="*/ 2147483647 w 287"/>
                <a:gd name="T3" fmla="*/ 2147483647 h 215"/>
                <a:gd name="T4" fmla="*/ 2147483647 w 287"/>
                <a:gd name="T5" fmla="*/ 2147483647 h 215"/>
                <a:gd name="T6" fmla="*/ 2147483647 w 287"/>
                <a:gd name="T7" fmla="*/ 2147483647 h 215"/>
                <a:gd name="T8" fmla="*/ 2147483647 w 287"/>
                <a:gd name="T9" fmla="*/ 2147483647 h 215"/>
                <a:gd name="T10" fmla="*/ 2147483647 w 287"/>
                <a:gd name="T11" fmla="*/ 0 h 215"/>
                <a:gd name="T12" fmla="*/ 2147483647 w 287"/>
                <a:gd name="T13" fmla="*/ 2147483647 h 215"/>
                <a:gd name="T14" fmla="*/ 2147483647 w 287"/>
                <a:gd name="T15" fmla="*/ 2147483647 h 215"/>
                <a:gd name="T16" fmla="*/ 2147483647 w 287"/>
                <a:gd name="T17" fmla="*/ 2147483647 h 215"/>
                <a:gd name="T18" fmla="*/ 2147483647 w 287"/>
                <a:gd name="T19" fmla="*/ 2147483647 h 215"/>
                <a:gd name="T20" fmla="*/ 2147483647 w 287"/>
                <a:gd name="T21" fmla="*/ 2147483647 h 215"/>
                <a:gd name="T22" fmla="*/ 2147483647 w 287"/>
                <a:gd name="T23" fmla="*/ 2147483647 h 215"/>
                <a:gd name="T24" fmla="*/ 2147483647 w 287"/>
                <a:gd name="T25" fmla="*/ 2147483647 h 215"/>
                <a:gd name="T26" fmla="*/ 2147483647 w 287"/>
                <a:gd name="T27" fmla="*/ 2147483647 h 215"/>
                <a:gd name="T28" fmla="*/ 2147483647 w 287"/>
                <a:gd name="T29" fmla="*/ 2147483647 h 215"/>
                <a:gd name="T30" fmla="*/ 2147483647 w 287"/>
                <a:gd name="T31" fmla="*/ 2147483647 h 215"/>
                <a:gd name="T32" fmla="*/ 2147483647 w 287"/>
                <a:gd name="T33" fmla="*/ 2147483647 h 215"/>
                <a:gd name="T34" fmla="*/ 2147483647 w 287"/>
                <a:gd name="T35" fmla="*/ 2147483647 h 215"/>
                <a:gd name="T36" fmla="*/ 2147483647 w 287"/>
                <a:gd name="T37" fmla="*/ 2147483647 h 215"/>
                <a:gd name="T38" fmla="*/ 2147483647 w 287"/>
                <a:gd name="T39" fmla="*/ 2147483647 h 215"/>
                <a:gd name="T40" fmla="*/ 2147483647 w 287"/>
                <a:gd name="T41" fmla="*/ 2147483647 h 215"/>
                <a:gd name="T42" fmla="*/ 2147483647 w 287"/>
                <a:gd name="T43" fmla="*/ 2147483647 h 215"/>
                <a:gd name="T44" fmla="*/ 2147483647 w 287"/>
                <a:gd name="T45" fmla="*/ 2147483647 h 215"/>
                <a:gd name="T46" fmla="*/ 2147483647 w 287"/>
                <a:gd name="T47" fmla="*/ 2147483647 h 21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87"/>
                <a:gd name="T73" fmla="*/ 0 h 215"/>
                <a:gd name="T74" fmla="*/ 287 w 287"/>
                <a:gd name="T75" fmla="*/ 215 h 21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87" h="215">
                  <a:moveTo>
                    <a:pt x="208" y="158"/>
                  </a:moveTo>
                  <a:cubicBezTo>
                    <a:pt x="212" y="148"/>
                    <a:pt x="218" y="139"/>
                    <a:pt x="225" y="130"/>
                  </a:cubicBezTo>
                  <a:cubicBezTo>
                    <a:pt x="232" y="121"/>
                    <a:pt x="241" y="112"/>
                    <a:pt x="251" y="107"/>
                  </a:cubicBezTo>
                  <a:cubicBezTo>
                    <a:pt x="262" y="101"/>
                    <a:pt x="273" y="103"/>
                    <a:pt x="285" y="101"/>
                  </a:cubicBezTo>
                  <a:cubicBezTo>
                    <a:pt x="287" y="87"/>
                    <a:pt x="287" y="65"/>
                    <a:pt x="287" y="65"/>
                  </a:cubicBezTo>
                  <a:cubicBezTo>
                    <a:pt x="287" y="65"/>
                    <a:pt x="271" y="0"/>
                    <a:pt x="233" y="0"/>
                  </a:cubicBezTo>
                  <a:cubicBezTo>
                    <a:pt x="195" y="0"/>
                    <a:pt x="166" y="37"/>
                    <a:pt x="160" y="45"/>
                  </a:cubicBezTo>
                  <a:cubicBezTo>
                    <a:pt x="154" y="53"/>
                    <a:pt x="150" y="64"/>
                    <a:pt x="150" y="64"/>
                  </a:cubicBezTo>
                  <a:cubicBezTo>
                    <a:pt x="150" y="64"/>
                    <a:pt x="119" y="33"/>
                    <a:pt x="104" y="34"/>
                  </a:cubicBezTo>
                  <a:cubicBezTo>
                    <a:pt x="89" y="34"/>
                    <a:pt x="88" y="39"/>
                    <a:pt x="89" y="50"/>
                  </a:cubicBezTo>
                  <a:cubicBezTo>
                    <a:pt x="89" y="60"/>
                    <a:pt x="92" y="70"/>
                    <a:pt x="98" y="75"/>
                  </a:cubicBezTo>
                  <a:cubicBezTo>
                    <a:pt x="103" y="81"/>
                    <a:pt x="106" y="84"/>
                    <a:pt x="106" y="84"/>
                  </a:cubicBezTo>
                  <a:cubicBezTo>
                    <a:pt x="106" y="84"/>
                    <a:pt x="80" y="83"/>
                    <a:pt x="79" y="90"/>
                  </a:cubicBezTo>
                  <a:cubicBezTo>
                    <a:pt x="79" y="96"/>
                    <a:pt x="80" y="106"/>
                    <a:pt x="90" y="109"/>
                  </a:cubicBezTo>
                  <a:cubicBezTo>
                    <a:pt x="100" y="113"/>
                    <a:pt x="114" y="116"/>
                    <a:pt x="114" y="116"/>
                  </a:cubicBezTo>
                  <a:cubicBezTo>
                    <a:pt x="114" y="116"/>
                    <a:pt x="107" y="132"/>
                    <a:pt x="96" y="143"/>
                  </a:cubicBezTo>
                  <a:cubicBezTo>
                    <a:pt x="84" y="153"/>
                    <a:pt x="70" y="169"/>
                    <a:pt x="52" y="166"/>
                  </a:cubicBezTo>
                  <a:cubicBezTo>
                    <a:pt x="33" y="163"/>
                    <a:pt x="11" y="141"/>
                    <a:pt x="11" y="141"/>
                  </a:cubicBezTo>
                  <a:cubicBezTo>
                    <a:pt x="11" y="141"/>
                    <a:pt x="0" y="163"/>
                    <a:pt x="9" y="171"/>
                  </a:cubicBezTo>
                  <a:cubicBezTo>
                    <a:pt x="18" y="179"/>
                    <a:pt x="27" y="187"/>
                    <a:pt x="36" y="185"/>
                  </a:cubicBezTo>
                  <a:cubicBezTo>
                    <a:pt x="46" y="183"/>
                    <a:pt x="61" y="179"/>
                    <a:pt x="61" y="179"/>
                  </a:cubicBezTo>
                  <a:cubicBezTo>
                    <a:pt x="61" y="179"/>
                    <a:pt x="93" y="205"/>
                    <a:pt x="131" y="212"/>
                  </a:cubicBezTo>
                  <a:cubicBezTo>
                    <a:pt x="151" y="215"/>
                    <a:pt x="175" y="210"/>
                    <a:pt x="196" y="202"/>
                  </a:cubicBezTo>
                  <a:cubicBezTo>
                    <a:pt x="201" y="188"/>
                    <a:pt x="203" y="172"/>
                    <a:pt x="208" y="158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7" name="Freeform 5793"/>
            <p:cNvSpPr>
              <a:spLocks noChangeArrowheads="1"/>
            </p:cNvSpPr>
            <p:nvPr/>
          </p:nvSpPr>
          <p:spPr bwMode="auto">
            <a:xfrm>
              <a:off x="1529092" y="949311"/>
              <a:ext cx="624379" cy="716763"/>
            </a:xfrm>
            <a:custGeom>
              <a:avLst/>
              <a:gdLst>
                <a:gd name="T0" fmla="*/ 2147483647 w 83"/>
                <a:gd name="T1" fmla="*/ 2147483647 h 95"/>
                <a:gd name="T2" fmla="*/ 2147483647 w 83"/>
                <a:gd name="T3" fmla="*/ 2147483647 h 95"/>
                <a:gd name="T4" fmla="*/ 0 w 83"/>
                <a:gd name="T5" fmla="*/ 2147483647 h 95"/>
                <a:gd name="T6" fmla="*/ 2147483647 w 83"/>
                <a:gd name="T7" fmla="*/ 2147483647 h 95"/>
                <a:gd name="T8" fmla="*/ 2147483647 w 83"/>
                <a:gd name="T9" fmla="*/ 2147483647 h 95"/>
                <a:gd name="T10" fmla="*/ 2147483647 w 83"/>
                <a:gd name="T11" fmla="*/ 2147483647 h 95"/>
                <a:gd name="T12" fmla="*/ 2147483647 w 83"/>
                <a:gd name="T13" fmla="*/ 2147483647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3"/>
                <a:gd name="T22" fmla="*/ 0 h 95"/>
                <a:gd name="T23" fmla="*/ 83 w 83"/>
                <a:gd name="T24" fmla="*/ 95 h 9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3" h="95">
                  <a:moveTo>
                    <a:pt x="47" y="8"/>
                  </a:moveTo>
                  <a:cubicBezTo>
                    <a:pt x="38" y="15"/>
                    <a:pt x="30" y="23"/>
                    <a:pt x="23" y="33"/>
                  </a:cubicBezTo>
                  <a:cubicBezTo>
                    <a:pt x="9" y="52"/>
                    <a:pt x="7" y="74"/>
                    <a:pt x="0" y="95"/>
                  </a:cubicBezTo>
                  <a:cubicBezTo>
                    <a:pt x="18" y="88"/>
                    <a:pt x="34" y="78"/>
                    <a:pt x="44" y="69"/>
                  </a:cubicBezTo>
                  <a:cubicBezTo>
                    <a:pt x="64" y="50"/>
                    <a:pt x="78" y="18"/>
                    <a:pt x="82" y="6"/>
                  </a:cubicBezTo>
                  <a:cubicBezTo>
                    <a:pt x="83" y="5"/>
                    <a:pt x="83" y="3"/>
                    <a:pt x="83" y="1"/>
                  </a:cubicBezTo>
                  <a:cubicBezTo>
                    <a:pt x="70" y="2"/>
                    <a:pt x="59" y="0"/>
                    <a:pt x="47" y="8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8" name="Freeform 5798"/>
            <p:cNvSpPr>
              <a:spLocks noChangeArrowheads="1"/>
            </p:cNvSpPr>
            <p:nvPr/>
          </p:nvSpPr>
          <p:spPr bwMode="auto">
            <a:xfrm>
              <a:off x="436427" y="0"/>
              <a:ext cx="1822168" cy="1854024"/>
            </a:xfrm>
            <a:custGeom>
              <a:avLst/>
              <a:gdLst>
                <a:gd name="T0" fmla="*/ 2147483647 w 242"/>
                <a:gd name="T1" fmla="*/ 2147483647 h 246"/>
                <a:gd name="T2" fmla="*/ 2147483647 w 242"/>
                <a:gd name="T3" fmla="*/ 2147483647 h 246"/>
                <a:gd name="T4" fmla="*/ 2147483647 w 242"/>
                <a:gd name="T5" fmla="*/ 2147483647 h 246"/>
                <a:gd name="T6" fmla="*/ 2147483647 w 242"/>
                <a:gd name="T7" fmla="*/ 2147483647 h 246"/>
                <a:gd name="T8" fmla="*/ 2147483647 w 242"/>
                <a:gd name="T9" fmla="*/ 2147483647 h 246"/>
                <a:gd name="T10" fmla="*/ 2147483647 w 242"/>
                <a:gd name="T11" fmla="*/ 2147483647 h 246"/>
                <a:gd name="T12" fmla="*/ 2147483647 w 242"/>
                <a:gd name="T13" fmla="*/ 2147483647 h 246"/>
                <a:gd name="T14" fmla="*/ 2147483647 w 242"/>
                <a:gd name="T15" fmla="*/ 2147483647 h 246"/>
                <a:gd name="T16" fmla="*/ 2147483647 w 242"/>
                <a:gd name="T17" fmla="*/ 2147483647 h 246"/>
                <a:gd name="T18" fmla="*/ 2147483647 w 242"/>
                <a:gd name="T19" fmla="*/ 2147483647 h 246"/>
                <a:gd name="T20" fmla="*/ 2147483647 w 242"/>
                <a:gd name="T21" fmla="*/ 2147483647 h 246"/>
                <a:gd name="T22" fmla="*/ 2147483647 w 242"/>
                <a:gd name="T23" fmla="*/ 2147483647 h 2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2"/>
                <a:gd name="T37" fmla="*/ 0 h 246"/>
                <a:gd name="T38" fmla="*/ 242 w 242"/>
                <a:gd name="T39" fmla="*/ 246 h 2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2" h="246">
                  <a:moveTo>
                    <a:pt x="116" y="56"/>
                  </a:moveTo>
                  <a:cubicBezTo>
                    <a:pt x="129" y="43"/>
                    <a:pt x="145" y="28"/>
                    <a:pt x="165" y="25"/>
                  </a:cubicBezTo>
                  <a:cubicBezTo>
                    <a:pt x="188" y="21"/>
                    <a:pt x="206" y="38"/>
                    <a:pt x="217" y="57"/>
                  </a:cubicBezTo>
                  <a:cubicBezTo>
                    <a:pt x="235" y="91"/>
                    <a:pt x="228" y="133"/>
                    <a:pt x="207" y="163"/>
                  </a:cubicBezTo>
                  <a:cubicBezTo>
                    <a:pt x="186" y="194"/>
                    <a:pt x="152" y="216"/>
                    <a:pt x="116" y="225"/>
                  </a:cubicBezTo>
                  <a:cubicBezTo>
                    <a:pt x="76" y="236"/>
                    <a:pt x="39" y="225"/>
                    <a:pt x="9" y="196"/>
                  </a:cubicBezTo>
                  <a:cubicBezTo>
                    <a:pt x="5" y="192"/>
                    <a:pt x="0" y="197"/>
                    <a:pt x="3" y="201"/>
                  </a:cubicBezTo>
                  <a:cubicBezTo>
                    <a:pt x="29" y="238"/>
                    <a:pt x="81" y="246"/>
                    <a:pt x="122" y="234"/>
                  </a:cubicBezTo>
                  <a:cubicBezTo>
                    <a:pt x="165" y="222"/>
                    <a:pt x="205" y="192"/>
                    <a:pt x="224" y="151"/>
                  </a:cubicBezTo>
                  <a:cubicBezTo>
                    <a:pt x="242" y="115"/>
                    <a:pt x="241" y="67"/>
                    <a:pt x="212" y="36"/>
                  </a:cubicBezTo>
                  <a:cubicBezTo>
                    <a:pt x="180" y="0"/>
                    <a:pt x="139" y="20"/>
                    <a:pt x="111" y="51"/>
                  </a:cubicBezTo>
                  <a:cubicBezTo>
                    <a:pt x="108" y="54"/>
                    <a:pt x="113" y="59"/>
                    <a:pt x="116" y="5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9" name="Freeform 5799"/>
            <p:cNvSpPr>
              <a:spLocks noChangeArrowheads="1"/>
            </p:cNvSpPr>
            <p:nvPr/>
          </p:nvSpPr>
          <p:spPr bwMode="auto">
            <a:xfrm>
              <a:off x="0" y="977981"/>
              <a:ext cx="933384" cy="640308"/>
            </a:xfrm>
            <a:custGeom>
              <a:avLst/>
              <a:gdLst>
                <a:gd name="T0" fmla="*/ 2147483647 w 124"/>
                <a:gd name="T1" fmla="*/ 2147483647 h 85"/>
                <a:gd name="T2" fmla="*/ 2147483647 w 124"/>
                <a:gd name="T3" fmla="*/ 2147483647 h 85"/>
                <a:gd name="T4" fmla="*/ 2147483647 w 124"/>
                <a:gd name="T5" fmla="*/ 2147483647 h 85"/>
                <a:gd name="T6" fmla="*/ 2147483647 w 124"/>
                <a:gd name="T7" fmla="*/ 2147483647 h 85"/>
                <a:gd name="T8" fmla="*/ 2147483647 w 124"/>
                <a:gd name="T9" fmla="*/ 2147483647 h 85"/>
                <a:gd name="T10" fmla="*/ 2147483647 w 124"/>
                <a:gd name="T11" fmla="*/ 2147483647 h 85"/>
                <a:gd name="T12" fmla="*/ 2147483647 w 124"/>
                <a:gd name="T13" fmla="*/ 2147483647 h 85"/>
                <a:gd name="T14" fmla="*/ 2147483647 w 124"/>
                <a:gd name="T15" fmla="*/ 2147483647 h 85"/>
                <a:gd name="T16" fmla="*/ 2147483647 w 124"/>
                <a:gd name="T17" fmla="*/ 2147483647 h 85"/>
                <a:gd name="T18" fmla="*/ 2147483647 w 124"/>
                <a:gd name="T19" fmla="*/ 2147483647 h 85"/>
                <a:gd name="T20" fmla="*/ 2147483647 w 124"/>
                <a:gd name="T21" fmla="*/ 2147483647 h 85"/>
                <a:gd name="T22" fmla="*/ 2147483647 w 124"/>
                <a:gd name="T23" fmla="*/ 2147483647 h 85"/>
                <a:gd name="T24" fmla="*/ 2147483647 w 124"/>
                <a:gd name="T25" fmla="*/ 2147483647 h 85"/>
                <a:gd name="T26" fmla="*/ 2147483647 w 124"/>
                <a:gd name="T27" fmla="*/ 2147483647 h 8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4"/>
                <a:gd name="T43" fmla="*/ 0 h 85"/>
                <a:gd name="T44" fmla="*/ 124 w 124"/>
                <a:gd name="T45" fmla="*/ 85 h 8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4" h="85">
                  <a:moveTo>
                    <a:pt x="113" y="5"/>
                  </a:moveTo>
                  <a:cubicBezTo>
                    <a:pt x="103" y="19"/>
                    <a:pt x="93" y="32"/>
                    <a:pt x="80" y="42"/>
                  </a:cubicBezTo>
                  <a:cubicBezTo>
                    <a:pt x="67" y="53"/>
                    <a:pt x="55" y="56"/>
                    <a:pt x="38" y="46"/>
                  </a:cubicBezTo>
                  <a:cubicBezTo>
                    <a:pt x="30" y="41"/>
                    <a:pt x="23" y="34"/>
                    <a:pt x="17" y="27"/>
                  </a:cubicBezTo>
                  <a:cubicBezTo>
                    <a:pt x="14" y="25"/>
                    <a:pt x="10" y="25"/>
                    <a:pt x="9" y="28"/>
                  </a:cubicBezTo>
                  <a:cubicBezTo>
                    <a:pt x="0" y="42"/>
                    <a:pt x="0" y="60"/>
                    <a:pt x="13" y="72"/>
                  </a:cubicBezTo>
                  <a:cubicBezTo>
                    <a:pt x="28" y="85"/>
                    <a:pt x="49" y="79"/>
                    <a:pt x="66" y="72"/>
                  </a:cubicBezTo>
                  <a:cubicBezTo>
                    <a:pt x="70" y="70"/>
                    <a:pt x="68" y="64"/>
                    <a:pt x="63" y="65"/>
                  </a:cubicBezTo>
                  <a:cubicBezTo>
                    <a:pt x="55" y="67"/>
                    <a:pt x="44" y="71"/>
                    <a:pt x="35" y="70"/>
                  </a:cubicBezTo>
                  <a:cubicBezTo>
                    <a:pt x="15" y="69"/>
                    <a:pt x="7" y="50"/>
                    <a:pt x="17" y="34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22" y="48"/>
                    <a:pt x="45" y="70"/>
                    <a:pt x="66" y="63"/>
                  </a:cubicBezTo>
                  <a:cubicBezTo>
                    <a:pt x="89" y="56"/>
                    <a:pt x="108" y="30"/>
                    <a:pt x="121" y="11"/>
                  </a:cubicBezTo>
                  <a:cubicBezTo>
                    <a:pt x="124" y="6"/>
                    <a:pt x="116" y="0"/>
                    <a:pt x="113" y="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0" name="Freeform 5800"/>
            <p:cNvSpPr>
              <a:spLocks noChangeArrowheads="1"/>
            </p:cNvSpPr>
            <p:nvPr/>
          </p:nvSpPr>
          <p:spPr bwMode="auto">
            <a:xfrm>
              <a:off x="1083107" y="331303"/>
              <a:ext cx="270778" cy="369531"/>
            </a:xfrm>
            <a:custGeom>
              <a:avLst/>
              <a:gdLst>
                <a:gd name="T0" fmla="*/ 2147483647 w 36"/>
                <a:gd name="T1" fmla="*/ 2147483647 h 49"/>
                <a:gd name="T2" fmla="*/ 2147483647 w 36"/>
                <a:gd name="T3" fmla="*/ 2147483647 h 49"/>
                <a:gd name="T4" fmla="*/ 2147483647 w 36"/>
                <a:gd name="T5" fmla="*/ 2147483647 h 49"/>
                <a:gd name="T6" fmla="*/ 2147483647 w 36"/>
                <a:gd name="T7" fmla="*/ 2147483647 h 49"/>
                <a:gd name="T8" fmla="*/ 2147483647 w 36"/>
                <a:gd name="T9" fmla="*/ 214748364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49"/>
                <a:gd name="T17" fmla="*/ 36 w 36"/>
                <a:gd name="T18" fmla="*/ 49 h 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49">
                  <a:moveTo>
                    <a:pt x="28" y="3"/>
                  </a:moveTo>
                  <a:cubicBezTo>
                    <a:pt x="18" y="13"/>
                    <a:pt x="10" y="26"/>
                    <a:pt x="3" y="38"/>
                  </a:cubicBezTo>
                  <a:cubicBezTo>
                    <a:pt x="0" y="43"/>
                    <a:pt x="7" y="49"/>
                    <a:pt x="10" y="43"/>
                  </a:cubicBezTo>
                  <a:cubicBezTo>
                    <a:pt x="17" y="31"/>
                    <a:pt x="26" y="19"/>
                    <a:pt x="34" y="8"/>
                  </a:cubicBezTo>
                  <a:cubicBezTo>
                    <a:pt x="36" y="4"/>
                    <a:pt x="31" y="0"/>
                    <a:pt x="28" y="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1" name="Freeform 5801"/>
            <p:cNvSpPr>
              <a:spLocks noChangeArrowheads="1"/>
            </p:cNvSpPr>
            <p:nvPr/>
          </p:nvSpPr>
          <p:spPr bwMode="auto">
            <a:xfrm>
              <a:off x="1656516" y="481026"/>
              <a:ext cx="324932" cy="302634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0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40"/>
                <a:gd name="T23" fmla="*/ 43 w 43"/>
                <a:gd name="T24" fmla="*/ 40 h 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40">
                  <a:moveTo>
                    <a:pt x="33" y="6"/>
                  </a:moveTo>
                  <a:cubicBezTo>
                    <a:pt x="34" y="15"/>
                    <a:pt x="33" y="36"/>
                    <a:pt x="19" y="29"/>
                  </a:cubicBezTo>
                  <a:cubicBezTo>
                    <a:pt x="9" y="24"/>
                    <a:pt x="9" y="12"/>
                    <a:pt x="7" y="4"/>
                  </a:cubicBezTo>
                  <a:cubicBezTo>
                    <a:pt x="7" y="0"/>
                    <a:pt x="0" y="0"/>
                    <a:pt x="0" y="4"/>
                  </a:cubicBezTo>
                  <a:cubicBezTo>
                    <a:pt x="0" y="18"/>
                    <a:pt x="5" y="37"/>
                    <a:pt x="22" y="39"/>
                  </a:cubicBezTo>
                  <a:cubicBezTo>
                    <a:pt x="40" y="40"/>
                    <a:pt x="43" y="18"/>
                    <a:pt x="40" y="5"/>
                  </a:cubicBezTo>
                  <a:cubicBezTo>
                    <a:pt x="39" y="0"/>
                    <a:pt x="33" y="2"/>
                    <a:pt x="33" y="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2" name="Freeform 5802"/>
            <p:cNvSpPr>
              <a:spLocks noChangeArrowheads="1"/>
            </p:cNvSpPr>
            <p:nvPr/>
          </p:nvSpPr>
          <p:spPr bwMode="auto">
            <a:xfrm>
              <a:off x="2137542" y="611637"/>
              <a:ext cx="280334" cy="299447"/>
            </a:xfrm>
            <a:custGeom>
              <a:avLst/>
              <a:gdLst>
                <a:gd name="T0" fmla="*/ 2147483647 w 37"/>
                <a:gd name="T1" fmla="*/ 2147483647 h 40"/>
                <a:gd name="T2" fmla="*/ 2147483647 w 37"/>
                <a:gd name="T3" fmla="*/ 2147483647 h 40"/>
                <a:gd name="T4" fmla="*/ 2147483647 w 37"/>
                <a:gd name="T5" fmla="*/ 2147483647 h 40"/>
                <a:gd name="T6" fmla="*/ 2147483647 w 37"/>
                <a:gd name="T7" fmla="*/ 2147483647 h 40"/>
                <a:gd name="T8" fmla="*/ 2147483647 w 37"/>
                <a:gd name="T9" fmla="*/ 2147483647 h 40"/>
                <a:gd name="T10" fmla="*/ 2147483647 w 37"/>
                <a:gd name="T11" fmla="*/ 2147483647 h 40"/>
                <a:gd name="T12" fmla="*/ 2147483647 w 37"/>
                <a:gd name="T13" fmla="*/ 2147483647 h 40"/>
                <a:gd name="T14" fmla="*/ 2147483647 w 37"/>
                <a:gd name="T15" fmla="*/ 2147483647 h 40"/>
                <a:gd name="T16" fmla="*/ 2147483647 w 37"/>
                <a:gd name="T17" fmla="*/ 0 h 40"/>
                <a:gd name="T18" fmla="*/ 2147483647 w 37"/>
                <a:gd name="T19" fmla="*/ 2147483647 h 40"/>
                <a:gd name="T20" fmla="*/ 2147483647 w 37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40"/>
                <a:gd name="T35" fmla="*/ 37 w 37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40">
                  <a:moveTo>
                    <a:pt x="7" y="16"/>
                  </a:moveTo>
                  <a:cubicBezTo>
                    <a:pt x="16" y="14"/>
                    <a:pt x="24" y="11"/>
                    <a:pt x="33" y="9"/>
                  </a:cubicBezTo>
                  <a:cubicBezTo>
                    <a:pt x="31" y="8"/>
                    <a:pt x="29" y="7"/>
                    <a:pt x="28" y="6"/>
                  </a:cubicBezTo>
                  <a:cubicBezTo>
                    <a:pt x="28" y="12"/>
                    <a:pt x="25" y="18"/>
                    <a:pt x="21" y="23"/>
                  </a:cubicBezTo>
                  <a:cubicBezTo>
                    <a:pt x="16" y="28"/>
                    <a:pt x="10" y="28"/>
                    <a:pt x="4" y="29"/>
                  </a:cubicBezTo>
                  <a:cubicBezTo>
                    <a:pt x="0" y="30"/>
                    <a:pt x="0" y="35"/>
                    <a:pt x="4" y="36"/>
                  </a:cubicBezTo>
                  <a:cubicBezTo>
                    <a:pt x="12" y="40"/>
                    <a:pt x="22" y="34"/>
                    <a:pt x="28" y="29"/>
                  </a:cubicBezTo>
                  <a:cubicBezTo>
                    <a:pt x="34" y="22"/>
                    <a:pt x="37" y="13"/>
                    <a:pt x="36" y="4"/>
                  </a:cubicBezTo>
                  <a:cubicBezTo>
                    <a:pt x="36" y="1"/>
                    <a:pt x="33" y="0"/>
                    <a:pt x="31" y="0"/>
                  </a:cubicBezTo>
                  <a:cubicBezTo>
                    <a:pt x="22" y="3"/>
                    <a:pt x="13" y="5"/>
                    <a:pt x="4" y="9"/>
                  </a:cubicBezTo>
                  <a:cubicBezTo>
                    <a:pt x="0" y="10"/>
                    <a:pt x="3" y="17"/>
                    <a:pt x="7" y="16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3" name="Freeform 5803"/>
            <p:cNvSpPr>
              <a:spLocks noChangeArrowheads="1"/>
            </p:cNvSpPr>
            <p:nvPr/>
          </p:nvSpPr>
          <p:spPr bwMode="auto">
            <a:xfrm>
              <a:off x="1468564" y="850556"/>
              <a:ext cx="707205" cy="872857"/>
            </a:xfrm>
            <a:custGeom>
              <a:avLst/>
              <a:gdLst>
                <a:gd name="T0" fmla="*/ 2147483647 w 94"/>
                <a:gd name="T1" fmla="*/ 2147483647 h 116"/>
                <a:gd name="T2" fmla="*/ 0 w 94"/>
                <a:gd name="T3" fmla="*/ 2147483647 h 116"/>
                <a:gd name="T4" fmla="*/ 2147483647 w 94"/>
                <a:gd name="T5" fmla="*/ 2147483647 h 116"/>
                <a:gd name="T6" fmla="*/ 2147483647 w 94"/>
                <a:gd name="T7" fmla="*/ 2147483647 h 116"/>
                <a:gd name="T8" fmla="*/ 2147483647 w 94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116"/>
                <a:gd name="T17" fmla="*/ 94 w 94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116">
                  <a:moveTo>
                    <a:pt x="89" y="7"/>
                  </a:moveTo>
                  <a:cubicBezTo>
                    <a:pt x="39" y="0"/>
                    <a:pt x="0" y="67"/>
                    <a:pt x="0" y="110"/>
                  </a:cubicBezTo>
                  <a:cubicBezTo>
                    <a:pt x="0" y="114"/>
                    <a:pt x="6" y="116"/>
                    <a:pt x="7" y="112"/>
                  </a:cubicBezTo>
                  <a:cubicBezTo>
                    <a:pt x="18" y="72"/>
                    <a:pt x="36" y="11"/>
                    <a:pt x="89" y="15"/>
                  </a:cubicBezTo>
                  <a:cubicBezTo>
                    <a:pt x="94" y="15"/>
                    <a:pt x="94" y="8"/>
                    <a:pt x="89" y="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84" name="Freeform 5804"/>
            <p:cNvSpPr>
              <a:spLocks noChangeArrowheads="1"/>
            </p:cNvSpPr>
            <p:nvPr/>
          </p:nvSpPr>
          <p:spPr bwMode="auto">
            <a:xfrm>
              <a:off x="525624" y="353602"/>
              <a:ext cx="904713" cy="981167"/>
            </a:xfrm>
            <a:custGeom>
              <a:avLst/>
              <a:gdLst>
                <a:gd name="T0" fmla="*/ 2147483647 w 120"/>
                <a:gd name="T1" fmla="*/ 2147483647 h 130"/>
                <a:gd name="T2" fmla="*/ 2147483647 w 120"/>
                <a:gd name="T3" fmla="*/ 2147483647 h 130"/>
                <a:gd name="T4" fmla="*/ 2147483647 w 120"/>
                <a:gd name="T5" fmla="*/ 2147483647 h 130"/>
                <a:gd name="T6" fmla="*/ 2147483647 w 120"/>
                <a:gd name="T7" fmla="*/ 2147483647 h 130"/>
                <a:gd name="T8" fmla="*/ 2147483647 w 120"/>
                <a:gd name="T9" fmla="*/ 2147483647 h 130"/>
                <a:gd name="T10" fmla="*/ 2147483647 w 120"/>
                <a:gd name="T11" fmla="*/ 2147483647 h 130"/>
                <a:gd name="T12" fmla="*/ 2147483647 w 120"/>
                <a:gd name="T13" fmla="*/ 2147483647 h 130"/>
                <a:gd name="T14" fmla="*/ 2147483647 w 120"/>
                <a:gd name="T15" fmla="*/ 2147483647 h 130"/>
                <a:gd name="T16" fmla="*/ 2147483647 w 120"/>
                <a:gd name="T17" fmla="*/ 2147483647 h 130"/>
                <a:gd name="T18" fmla="*/ 2147483647 w 120"/>
                <a:gd name="T19" fmla="*/ 2147483647 h 130"/>
                <a:gd name="T20" fmla="*/ 2147483647 w 120"/>
                <a:gd name="T21" fmla="*/ 2147483647 h 130"/>
                <a:gd name="T22" fmla="*/ 2147483647 w 120"/>
                <a:gd name="T23" fmla="*/ 2147483647 h 130"/>
                <a:gd name="T24" fmla="*/ 2147483647 w 120"/>
                <a:gd name="T25" fmla="*/ 2147483647 h 130"/>
                <a:gd name="T26" fmla="*/ 2147483647 w 120"/>
                <a:gd name="T27" fmla="*/ 2147483647 h 130"/>
                <a:gd name="T28" fmla="*/ 2147483647 w 120"/>
                <a:gd name="T29" fmla="*/ 2147483647 h 130"/>
                <a:gd name="T30" fmla="*/ 2147483647 w 120"/>
                <a:gd name="T31" fmla="*/ 2147483647 h 130"/>
                <a:gd name="T32" fmla="*/ 2147483647 w 120"/>
                <a:gd name="T33" fmla="*/ 2147483647 h 130"/>
                <a:gd name="T34" fmla="*/ 2147483647 w 120"/>
                <a:gd name="T35" fmla="*/ 2147483647 h 130"/>
                <a:gd name="T36" fmla="*/ 2147483647 w 120"/>
                <a:gd name="T37" fmla="*/ 2147483647 h 130"/>
                <a:gd name="T38" fmla="*/ 2147483647 w 120"/>
                <a:gd name="T39" fmla="*/ 2147483647 h 130"/>
                <a:gd name="T40" fmla="*/ 2147483647 w 120"/>
                <a:gd name="T41" fmla="*/ 2147483647 h 130"/>
                <a:gd name="T42" fmla="*/ 2147483647 w 120"/>
                <a:gd name="T43" fmla="*/ 2147483647 h 130"/>
                <a:gd name="T44" fmla="*/ 2147483647 w 120"/>
                <a:gd name="T45" fmla="*/ 2147483647 h 130"/>
                <a:gd name="T46" fmla="*/ 2147483647 w 120"/>
                <a:gd name="T47" fmla="*/ 2147483647 h 1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20"/>
                <a:gd name="T73" fmla="*/ 0 h 130"/>
                <a:gd name="T74" fmla="*/ 120 w 120"/>
                <a:gd name="T75" fmla="*/ 130 h 1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20" h="130">
                  <a:moveTo>
                    <a:pt x="117" y="79"/>
                  </a:moveTo>
                  <a:cubicBezTo>
                    <a:pt x="105" y="60"/>
                    <a:pt x="92" y="42"/>
                    <a:pt x="76" y="27"/>
                  </a:cubicBezTo>
                  <a:cubicBezTo>
                    <a:pt x="65" y="18"/>
                    <a:pt x="46" y="0"/>
                    <a:pt x="30" y="2"/>
                  </a:cubicBezTo>
                  <a:cubicBezTo>
                    <a:pt x="19" y="3"/>
                    <a:pt x="16" y="14"/>
                    <a:pt x="16" y="24"/>
                  </a:cubicBezTo>
                  <a:cubicBezTo>
                    <a:pt x="16" y="41"/>
                    <a:pt x="25" y="54"/>
                    <a:pt x="39" y="62"/>
                  </a:cubicBezTo>
                  <a:cubicBezTo>
                    <a:pt x="40" y="59"/>
                    <a:pt x="41" y="57"/>
                    <a:pt x="42" y="54"/>
                  </a:cubicBezTo>
                  <a:cubicBezTo>
                    <a:pt x="26" y="55"/>
                    <a:pt x="0" y="49"/>
                    <a:pt x="8" y="75"/>
                  </a:cubicBezTo>
                  <a:cubicBezTo>
                    <a:pt x="15" y="99"/>
                    <a:pt x="42" y="97"/>
                    <a:pt x="61" y="92"/>
                  </a:cubicBezTo>
                  <a:cubicBezTo>
                    <a:pt x="60" y="89"/>
                    <a:pt x="59" y="86"/>
                    <a:pt x="58" y="84"/>
                  </a:cubicBezTo>
                  <a:cubicBezTo>
                    <a:pt x="46" y="89"/>
                    <a:pt x="33" y="103"/>
                    <a:pt x="46" y="115"/>
                  </a:cubicBezTo>
                  <a:cubicBezTo>
                    <a:pt x="59" y="130"/>
                    <a:pt x="86" y="119"/>
                    <a:pt x="95" y="105"/>
                  </a:cubicBezTo>
                  <a:cubicBezTo>
                    <a:pt x="98" y="100"/>
                    <a:pt x="91" y="95"/>
                    <a:pt x="88" y="100"/>
                  </a:cubicBezTo>
                  <a:cubicBezTo>
                    <a:pt x="81" y="109"/>
                    <a:pt x="67" y="117"/>
                    <a:pt x="55" y="111"/>
                  </a:cubicBezTo>
                  <a:cubicBezTo>
                    <a:pt x="45" y="104"/>
                    <a:pt x="52" y="96"/>
                    <a:pt x="62" y="92"/>
                  </a:cubicBezTo>
                  <a:cubicBezTo>
                    <a:pt x="66" y="90"/>
                    <a:pt x="64" y="82"/>
                    <a:pt x="59" y="83"/>
                  </a:cubicBezTo>
                  <a:cubicBezTo>
                    <a:pt x="48" y="86"/>
                    <a:pt x="32" y="90"/>
                    <a:pt x="22" y="81"/>
                  </a:cubicBezTo>
                  <a:cubicBezTo>
                    <a:pt x="17" y="77"/>
                    <a:pt x="18" y="66"/>
                    <a:pt x="24" y="62"/>
                  </a:cubicBezTo>
                  <a:cubicBezTo>
                    <a:pt x="26" y="61"/>
                    <a:pt x="39" y="63"/>
                    <a:pt x="41" y="63"/>
                  </a:cubicBezTo>
                  <a:cubicBezTo>
                    <a:pt x="45" y="63"/>
                    <a:pt x="48" y="57"/>
                    <a:pt x="44" y="55"/>
                  </a:cubicBezTo>
                  <a:cubicBezTo>
                    <a:pt x="37" y="51"/>
                    <a:pt x="31" y="46"/>
                    <a:pt x="28" y="38"/>
                  </a:cubicBezTo>
                  <a:cubicBezTo>
                    <a:pt x="26" y="33"/>
                    <a:pt x="23" y="19"/>
                    <a:pt x="26" y="15"/>
                  </a:cubicBezTo>
                  <a:cubicBezTo>
                    <a:pt x="36" y="4"/>
                    <a:pt x="59" y="25"/>
                    <a:pt x="67" y="32"/>
                  </a:cubicBezTo>
                  <a:cubicBezTo>
                    <a:pt x="84" y="46"/>
                    <a:pt x="98" y="65"/>
                    <a:pt x="111" y="83"/>
                  </a:cubicBezTo>
                  <a:cubicBezTo>
                    <a:pt x="114" y="86"/>
                    <a:pt x="120" y="82"/>
                    <a:pt x="117" y="7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4" name="组合 27"/>
          <p:cNvGrpSpPr/>
          <p:nvPr/>
        </p:nvGrpSpPr>
        <p:grpSpPr bwMode="auto">
          <a:xfrm>
            <a:off x="9767888" y="2111375"/>
            <a:ext cx="1271587" cy="971550"/>
            <a:chOff x="0" y="0"/>
            <a:chExt cx="2417878" cy="1850839"/>
          </a:xfrm>
        </p:grpSpPr>
        <p:sp>
          <p:nvSpPr>
            <p:cNvPr id="42065" name="Freeform 5791"/>
            <p:cNvSpPr>
              <a:spLocks noChangeArrowheads="1"/>
            </p:cNvSpPr>
            <p:nvPr/>
          </p:nvSpPr>
          <p:spPr bwMode="auto">
            <a:xfrm>
              <a:off x="44599" y="662607"/>
              <a:ext cx="187952" cy="203879"/>
            </a:xfrm>
            <a:custGeom>
              <a:avLst/>
              <a:gdLst>
                <a:gd name="T0" fmla="*/ 2147483647 w 25"/>
                <a:gd name="T1" fmla="*/ 2147483647 h 27"/>
                <a:gd name="T2" fmla="*/ 0 w 25"/>
                <a:gd name="T3" fmla="*/ 0 h 27"/>
                <a:gd name="T4" fmla="*/ 2147483647 w 25"/>
                <a:gd name="T5" fmla="*/ 2147483647 h 27"/>
                <a:gd name="T6" fmla="*/ 2147483647 w 25"/>
                <a:gd name="T7" fmla="*/ 2147483647 h 27"/>
                <a:gd name="T8" fmla="*/ 2147483647 w 25"/>
                <a:gd name="T9" fmla="*/ 214748364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27"/>
                <a:gd name="T17" fmla="*/ 25 w 25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27">
                  <a:moveTo>
                    <a:pt x="25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7"/>
                    <a:pt x="12" y="22"/>
                  </a:cubicBezTo>
                  <a:cubicBezTo>
                    <a:pt x="21" y="27"/>
                    <a:pt x="25" y="26"/>
                    <a:pt x="25" y="26"/>
                  </a:cubicBezTo>
                  <a:lnTo>
                    <a:pt x="25" y="5"/>
                  </a:lnTo>
                  <a:close/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6" name="Freeform 5794"/>
            <p:cNvSpPr>
              <a:spLocks noChangeArrowheads="1"/>
            </p:cNvSpPr>
            <p:nvPr/>
          </p:nvSpPr>
          <p:spPr bwMode="auto">
            <a:xfrm>
              <a:off x="270776" y="895155"/>
              <a:ext cx="624379" cy="751804"/>
            </a:xfrm>
            <a:custGeom>
              <a:avLst/>
              <a:gdLst>
                <a:gd name="T0" fmla="*/ 2147483647 w 83"/>
                <a:gd name="T1" fmla="*/ 2147483647 h 100"/>
                <a:gd name="T2" fmla="*/ 0 w 83"/>
                <a:gd name="T3" fmla="*/ 2147483647 h 100"/>
                <a:gd name="T4" fmla="*/ 2147483647 w 83"/>
                <a:gd name="T5" fmla="*/ 2147483647 h 100"/>
                <a:gd name="T6" fmla="*/ 2147483647 w 83"/>
                <a:gd name="T7" fmla="*/ 2147483647 h 100"/>
                <a:gd name="T8" fmla="*/ 2147483647 w 83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"/>
                <a:gd name="T16" fmla="*/ 0 h 100"/>
                <a:gd name="T17" fmla="*/ 83 w 83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" h="100">
                  <a:moveTo>
                    <a:pt x="58" y="36"/>
                  </a:moveTo>
                  <a:cubicBezTo>
                    <a:pt x="45" y="18"/>
                    <a:pt x="23" y="0"/>
                    <a:pt x="0" y="8"/>
                  </a:cubicBezTo>
                  <a:cubicBezTo>
                    <a:pt x="5" y="30"/>
                    <a:pt x="16" y="53"/>
                    <a:pt x="42" y="73"/>
                  </a:cubicBezTo>
                  <a:cubicBezTo>
                    <a:pt x="56" y="85"/>
                    <a:pt x="70" y="93"/>
                    <a:pt x="83" y="100"/>
                  </a:cubicBezTo>
                  <a:cubicBezTo>
                    <a:pt x="79" y="77"/>
                    <a:pt x="72" y="55"/>
                    <a:pt x="58" y="36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7" name="Freeform 5795"/>
            <p:cNvSpPr>
              <a:spLocks noChangeArrowheads="1"/>
            </p:cNvSpPr>
            <p:nvPr/>
          </p:nvSpPr>
          <p:spPr bwMode="auto">
            <a:xfrm>
              <a:off x="238920" y="149723"/>
              <a:ext cx="2124802" cy="1640589"/>
            </a:xfrm>
            <a:custGeom>
              <a:avLst/>
              <a:gdLst>
                <a:gd name="T0" fmla="*/ 2147483647 w 282"/>
                <a:gd name="T1" fmla="*/ 2147483647 h 218"/>
                <a:gd name="T2" fmla="*/ 2147483647 w 282"/>
                <a:gd name="T3" fmla="*/ 2147483647 h 218"/>
                <a:gd name="T4" fmla="*/ 2147483647 w 282"/>
                <a:gd name="T5" fmla="*/ 2147483647 h 218"/>
                <a:gd name="T6" fmla="*/ 2147483647 w 282"/>
                <a:gd name="T7" fmla="*/ 2147483647 h 218"/>
                <a:gd name="T8" fmla="*/ 2147483647 w 282"/>
                <a:gd name="T9" fmla="*/ 2147483647 h 218"/>
                <a:gd name="T10" fmla="*/ 2147483647 w 282"/>
                <a:gd name="T11" fmla="*/ 2147483647 h 218"/>
                <a:gd name="T12" fmla="*/ 2147483647 w 282"/>
                <a:gd name="T13" fmla="*/ 2147483647 h 218"/>
                <a:gd name="T14" fmla="*/ 2147483647 w 282"/>
                <a:gd name="T15" fmla="*/ 2147483647 h 218"/>
                <a:gd name="T16" fmla="*/ 2147483647 w 282"/>
                <a:gd name="T17" fmla="*/ 2147483647 h 218"/>
                <a:gd name="T18" fmla="*/ 2147483647 w 282"/>
                <a:gd name="T19" fmla="*/ 2147483647 h 218"/>
                <a:gd name="T20" fmla="*/ 2147483647 w 282"/>
                <a:gd name="T21" fmla="*/ 2147483647 h 218"/>
                <a:gd name="T22" fmla="*/ 2147483647 w 282"/>
                <a:gd name="T23" fmla="*/ 2147483647 h 218"/>
                <a:gd name="T24" fmla="*/ 2147483647 w 282"/>
                <a:gd name="T25" fmla="*/ 2147483647 h 218"/>
                <a:gd name="T26" fmla="*/ 2147483647 w 282"/>
                <a:gd name="T27" fmla="*/ 2147483647 h 218"/>
                <a:gd name="T28" fmla="*/ 2147483647 w 282"/>
                <a:gd name="T29" fmla="*/ 2147483647 h 218"/>
                <a:gd name="T30" fmla="*/ 2147483647 w 282"/>
                <a:gd name="T31" fmla="*/ 2147483647 h 218"/>
                <a:gd name="T32" fmla="*/ 2147483647 w 282"/>
                <a:gd name="T33" fmla="*/ 2147483647 h 218"/>
                <a:gd name="T34" fmla="*/ 2147483647 w 282"/>
                <a:gd name="T35" fmla="*/ 2147483647 h 218"/>
                <a:gd name="T36" fmla="*/ 2147483647 w 282"/>
                <a:gd name="T37" fmla="*/ 2147483647 h 218"/>
                <a:gd name="T38" fmla="*/ 2147483647 w 282"/>
                <a:gd name="T39" fmla="*/ 2147483647 h 218"/>
                <a:gd name="T40" fmla="*/ 2147483647 w 282"/>
                <a:gd name="T41" fmla="*/ 2147483647 h 218"/>
                <a:gd name="T42" fmla="*/ 2147483647 w 282"/>
                <a:gd name="T43" fmla="*/ 2147483647 h 218"/>
                <a:gd name="T44" fmla="*/ 2147483647 w 282"/>
                <a:gd name="T45" fmla="*/ 2147483647 h 2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82"/>
                <a:gd name="T70" fmla="*/ 0 h 218"/>
                <a:gd name="T71" fmla="*/ 282 w 282"/>
                <a:gd name="T72" fmla="*/ 218 h 21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82" h="218">
                  <a:moveTo>
                    <a:pt x="275" y="142"/>
                  </a:moveTo>
                  <a:cubicBezTo>
                    <a:pt x="275" y="142"/>
                    <a:pt x="266" y="158"/>
                    <a:pt x="245" y="164"/>
                  </a:cubicBezTo>
                  <a:cubicBezTo>
                    <a:pt x="223" y="171"/>
                    <a:pt x="207" y="163"/>
                    <a:pt x="198" y="154"/>
                  </a:cubicBezTo>
                  <a:cubicBezTo>
                    <a:pt x="189" y="145"/>
                    <a:pt x="174" y="120"/>
                    <a:pt x="174" y="120"/>
                  </a:cubicBezTo>
                  <a:cubicBezTo>
                    <a:pt x="174" y="120"/>
                    <a:pt x="199" y="120"/>
                    <a:pt x="205" y="108"/>
                  </a:cubicBezTo>
                  <a:cubicBezTo>
                    <a:pt x="211" y="96"/>
                    <a:pt x="210" y="89"/>
                    <a:pt x="202" y="87"/>
                  </a:cubicBezTo>
                  <a:cubicBezTo>
                    <a:pt x="195" y="86"/>
                    <a:pt x="179" y="84"/>
                    <a:pt x="179" y="84"/>
                  </a:cubicBezTo>
                  <a:cubicBezTo>
                    <a:pt x="179" y="84"/>
                    <a:pt x="197" y="75"/>
                    <a:pt x="198" y="58"/>
                  </a:cubicBezTo>
                  <a:cubicBezTo>
                    <a:pt x="200" y="40"/>
                    <a:pt x="189" y="33"/>
                    <a:pt x="181" y="36"/>
                  </a:cubicBezTo>
                  <a:cubicBezTo>
                    <a:pt x="173" y="38"/>
                    <a:pt x="155" y="50"/>
                    <a:pt x="150" y="55"/>
                  </a:cubicBezTo>
                  <a:cubicBezTo>
                    <a:pt x="145" y="59"/>
                    <a:pt x="140" y="62"/>
                    <a:pt x="140" y="62"/>
                  </a:cubicBezTo>
                  <a:cubicBezTo>
                    <a:pt x="140" y="62"/>
                    <a:pt x="119" y="34"/>
                    <a:pt x="112" y="29"/>
                  </a:cubicBezTo>
                  <a:cubicBezTo>
                    <a:pt x="104" y="23"/>
                    <a:pt x="78" y="0"/>
                    <a:pt x="64" y="1"/>
                  </a:cubicBezTo>
                  <a:cubicBezTo>
                    <a:pt x="50" y="1"/>
                    <a:pt x="40" y="4"/>
                    <a:pt x="40" y="4"/>
                  </a:cubicBezTo>
                  <a:cubicBezTo>
                    <a:pt x="40" y="4"/>
                    <a:pt x="14" y="18"/>
                    <a:pt x="6" y="49"/>
                  </a:cubicBezTo>
                  <a:cubicBezTo>
                    <a:pt x="2" y="64"/>
                    <a:pt x="0" y="83"/>
                    <a:pt x="3" y="103"/>
                  </a:cubicBezTo>
                  <a:cubicBezTo>
                    <a:pt x="24" y="96"/>
                    <a:pt x="44" y="108"/>
                    <a:pt x="58" y="124"/>
                  </a:cubicBezTo>
                  <a:cubicBezTo>
                    <a:pt x="78" y="146"/>
                    <a:pt x="87" y="173"/>
                    <a:pt x="92" y="201"/>
                  </a:cubicBezTo>
                  <a:cubicBezTo>
                    <a:pt x="122" y="215"/>
                    <a:pt x="148" y="218"/>
                    <a:pt x="168" y="213"/>
                  </a:cubicBezTo>
                  <a:cubicBezTo>
                    <a:pt x="196" y="207"/>
                    <a:pt x="225" y="179"/>
                    <a:pt x="225" y="179"/>
                  </a:cubicBezTo>
                  <a:cubicBezTo>
                    <a:pt x="225" y="179"/>
                    <a:pt x="251" y="189"/>
                    <a:pt x="262" y="184"/>
                  </a:cubicBezTo>
                  <a:cubicBezTo>
                    <a:pt x="274" y="179"/>
                    <a:pt x="279" y="173"/>
                    <a:pt x="281" y="164"/>
                  </a:cubicBezTo>
                  <a:cubicBezTo>
                    <a:pt x="282" y="154"/>
                    <a:pt x="275" y="142"/>
                    <a:pt x="275" y="142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8" name="Freeform 5805"/>
            <p:cNvSpPr>
              <a:spLocks noChangeArrowheads="1"/>
            </p:cNvSpPr>
            <p:nvPr/>
          </p:nvSpPr>
          <p:spPr bwMode="auto">
            <a:xfrm>
              <a:off x="156094" y="0"/>
              <a:ext cx="1825355" cy="1850839"/>
            </a:xfrm>
            <a:custGeom>
              <a:avLst/>
              <a:gdLst>
                <a:gd name="T0" fmla="*/ 2147483647 w 242"/>
                <a:gd name="T1" fmla="*/ 2147483647 h 246"/>
                <a:gd name="T2" fmla="*/ 2147483647 w 242"/>
                <a:gd name="T3" fmla="*/ 2147483647 h 246"/>
                <a:gd name="T4" fmla="*/ 2147483647 w 242"/>
                <a:gd name="T5" fmla="*/ 2147483647 h 246"/>
                <a:gd name="T6" fmla="*/ 2147483647 w 242"/>
                <a:gd name="T7" fmla="*/ 2147483647 h 246"/>
                <a:gd name="T8" fmla="*/ 2147483647 w 242"/>
                <a:gd name="T9" fmla="*/ 2147483647 h 246"/>
                <a:gd name="T10" fmla="*/ 2147483647 w 242"/>
                <a:gd name="T11" fmla="*/ 2147483647 h 246"/>
                <a:gd name="T12" fmla="*/ 2147483647 w 242"/>
                <a:gd name="T13" fmla="*/ 2147483647 h 246"/>
                <a:gd name="T14" fmla="*/ 2147483647 w 242"/>
                <a:gd name="T15" fmla="*/ 2147483647 h 246"/>
                <a:gd name="T16" fmla="*/ 2147483647 w 242"/>
                <a:gd name="T17" fmla="*/ 2147483647 h 246"/>
                <a:gd name="T18" fmla="*/ 2147483647 w 242"/>
                <a:gd name="T19" fmla="*/ 2147483647 h 246"/>
                <a:gd name="T20" fmla="*/ 2147483647 w 242"/>
                <a:gd name="T21" fmla="*/ 2147483647 h 246"/>
                <a:gd name="T22" fmla="*/ 2147483647 w 242"/>
                <a:gd name="T23" fmla="*/ 2147483647 h 2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2"/>
                <a:gd name="T37" fmla="*/ 0 h 246"/>
                <a:gd name="T38" fmla="*/ 242 w 242"/>
                <a:gd name="T39" fmla="*/ 246 h 2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2" h="246">
                  <a:moveTo>
                    <a:pt x="131" y="52"/>
                  </a:moveTo>
                  <a:cubicBezTo>
                    <a:pt x="104" y="21"/>
                    <a:pt x="63" y="0"/>
                    <a:pt x="30" y="36"/>
                  </a:cubicBezTo>
                  <a:cubicBezTo>
                    <a:pt x="2" y="66"/>
                    <a:pt x="0" y="113"/>
                    <a:pt x="16" y="150"/>
                  </a:cubicBezTo>
                  <a:cubicBezTo>
                    <a:pt x="35" y="191"/>
                    <a:pt x="76" y="223"/>
                    <a:pt x="120" y="235"/>
                  </a:cubicBezTo>
                  <a:cubicBezTo>
                    <a:pt x="161" y="246"/>
                    <a:pt x="213" y="239"/>
                    <a:pt x="239" y="202"/>
                  </a:cubicBezTo>
                  <a:cubicBezTo>
                    <a:pt x="242" y="198"/>
                    <a:pt x="236" y="193"/>
                    <a:pt x="233" y="196"/>
                  </a:cubicBezTo>
                  <a:cubicBezTo>
                    <a:pt x="204" y="224"/>
                    <a:pt x="169" y="236"/>
                    <a:pt x="129" y="227"/>
                  </a:cubicBezTo>
                  <a:cubicBezTo>
                    <a:pt x="94" y="219"/>
                    <a:pt x="60" y="197"/>
                    <a:pt x="39" y="168"/>
                  </a:cubicBezTo>
                  <a:cubicBezTo>
                    <a:pt x="17" y="139"/>
                    <a:pt x="8" y="100"/>
                    <a:pt x="22" y="65"/>
                  </a:cubicBezTo>
                  <a:cubicBezTo>
                    <a:pt x="30" y="45"/>
                    <a:pt x="48" y="24"/>
                    <a:pt x="72" y="25"/>
                  </a:cubicBezTo>
                  <a:cubicBezTo>
                    <a:pt x="93" y="26"/>
                    <a:pt x="111" y="42"/>
                    <a:pt x="125" y="56"/>
                  </a:cubicBezTo>
                  <a:cubicBezTo>
                    <a:pt x="129" y="60"/>
                    <a:pt x="134" y="55"/>
                    <a:pt x="131" y="5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9" name="Freeform 5806"/>
            <p:cNvSpPr>
              <a:spLocks noChangeArrowheads="1"/>
            </p:cNvSpPr>
            <p:nvPr/>
          </p:nvSpPr>
          <p:spPr bwMode="auto">
            <a:xfrm>
              <a:off x="1484494" y="977981"/>
              <a:ext cx="933384" cy="646679"/>
            </a:xfrm>
            <a:custGeom>
              <a:avLst/>
              <a:gdLst>
                <a:gd name="T0" fmla="*/ 2147483647 w 124"/>
                <a:gd name="T1" fmla="*/ 2147483647 h 86"/>
                <a:gd name="T2" fmla="*/ 2147483647 w 124"/>
                <a:gd name="T3" fmla="*/ 2147483647 h 86"/>
                <a:gd name="T4" fmla="*/ 2147483647 w 124"/>
                <a:gd name="T5" fmla="*/ 2147483647 h 86"/>
                <a:gd name="T6" fmla="*/ 2147483647 w 124"/>
                <a:gd name="T7" fmla="*/ 2147483647 h 86"/>
                <a:gd name="T8" fmla="*/ 2147483647 w 124"/>
                <a:gd name="T9" fmla="*/ 2147483647 h 86"/>
                <a:gd name="T10" fmla="*/ 2147483647 w 124"/>
                <a:gd name="T11" fmla="*/ 2147483647 h 86"/>
                <a:gd name="T12" fmla="*/ 2147483647 w 124"/>
                <a:gd name="T13" fmla="*/ 2147483647 h 86"/>
                <a:gd name="T14" fmla="*/ 2147483647 w 124"/>
                <a:gd name="T15" fmla="*/ 2147483647 h 86"/>
                <a:gd name="T16" fmla="*/ 2147483647 w 124"/>
                <a:gd name="T17" fmla="*/ 2147483647 h 86"/>
                <a:gd name="T18" fmla="*/ 2147483647 w 124"/>
                <a:gd name="T19" fmla="*/ 2147483647 h 86"/>
                <a:gd name="T20" fmla="*/ 2147483647 w 124"/>
                <a:gd name="T21" fmla="*/ 2147483647 h 86"/>
                <a:gd name="T22" fmla="*/ 2147483647 w 124"/>
                <a:gd name="T23" fmla="*/ 2147483647 h 86"/>
                <a:gd name="T24" fmla="*/ 2147483647 w 124"/>
                <a:gd name="T25" fmla="*/ 2147483647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"/>
                <a:gd name="T40" fmla="*/ 0 h 86"/>
                <a:gd name="T41" fmla="*/ 124 w 124"/>
                <a:gd name="T42" fmla="*/ 86 h 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" h="86">
                  <a:moveTo>
                    <a:pt x="3" y="12"/>
                  </a:moveTo>
                  <a:cubicBezTo>
                    <a:pt x="16" y="31"/>
                    <a:pt x="34" y="55"/>
                    <a:pt x="56" y="63"/>
                  </a:cubicBezTo>
                  <a:cubicBezTo>
                    <a:pt x="77" y="71"/>
                    <a:pt x="101" y="49"/>
                    <a:pt x="114" y="35"/>
                  </a:cubicBezTo>
                  <a:cubicBezTo>
                    <a:pt x="112" y="35"/>
                    <a:pt x="109" y="34"/>
                    <a:pt x="107" y="34"/>
                  </a:cubicBezTo>
                  <a:cubicBezTo>
                    <a:pt x="115" y="48"/>
                    <a:pt x="111" y="67"/>
                    <a:pt x="93" y="70"/>
                  </a:cubicBezTo>
                  <a:cubicBezTo>
                    <a:pt x="83" y="73"/>
                    <a:pt x="71" y="68"/>
                    <a:pt x="61" y="66"/>
                  </a:cubicBezTo>
                  <a:cubicBezTo>
                    <a:pt x="56" y="65"/>
                    <a:pt x="54" y="71"/>
                    <a:pt x="58" y="73"/>
                  </a:cubicBezTo>
                  <a:cubicBezTo>
                    <a:pt x="75" y="80"/>
                    <a:pt x="96" y="86"/>
                    <a:pt x="111" y="72"/>
                  </a:cubicBezTo>
                  <a:cubicBezTo>
                    <a:pt x="124" y="61"/>
                    <a:pt x="124" y="43"/>
                    <a:pt x="116" y="29"/>
                  </a:cubicBezTo>
                  <a:cubicBezTo>
                    <a:pt x="114" y="27"/>
                    <a:pt x="110" y="25"/>
                    <a:pt x="108" y="28"/>
                  </a:cubicBezTo>
                  <a:cubicBezTo>
                    <a:pt x="91" y="45"/>
                    <a:pt x="69" y="63"/>
                    <a:pt x="45" y="44"/>
                  </a:cubicBezTo>
                  <a:cubicBezTo>
                    <a:pt x="31" y="33"/>
                    <a:pt x="21" y="20"/>
                    <a:pt x="11" y="6"/>
                  </a:cubicBezTo>
                  <a:cubicBezTo>
                    <a:pt x="7" y="0"/>
                    <a:pt x="0" y="7"/>
                    <a:pt x="3" y="1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0" name="Freeform 5807"/>
            <p:cNvSpPr>
              <a:spLocks noChangeArrowheads="1"/>
            </p:cNvSpPr>
            <p:nvPr/>
          </p:nvSpPr>
          <p:spPr bwMode="auto">
            <a:xfrm>
              <a:off x="1060807" y="337674"/>
              <a:ext cx="280334" cy="363159"/>
            </a:xfrm>
            <a:custGeom>
              <a:avLst/>
              <a:gdLst>
                <a:gd name="T0" fmla="*/ 2147483647 w 37"/>
                <a:gd name="T1" fmla="*/ 2147483647 h 48"/>
                <a:gd name="T2" fmla="*/ 2147483647 w 37"/>
                <a:gd name="T3" fmla="*/ 2147483647 h 48"/>
                <a:gd name="T4" fmla="*/ 2147483647 w 37"/>
                <a:gd name="T5" fmla="*/ 2147483647 h 48"/>
                <a:gd name="T6" fmla="*/ 2147483647 w 37"/>
                <a:gd name="T7" fmla="*/ 2147483647 h 48"/>
                <a:gd name="T8" fmla="*/ 2147483647 w 37"/>
                <a:gd name="T9" fmla="*/ 214748364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48"/>
                <a:gd name="T17" fmla="*/ 37 w 37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48">
                  <a:moveTo>
                    <a:pt x="2" y="8"/>
                  </a:moveTo>
                  <a:cubicBezTo>
                    <a:pt x="10" y="19"/>
                    <a:pt x="18" y="30"/>
                    <a:pt x="25" y="43"/>
                  </a:cubicBezTo>
                  <a:cubicBezTo>
                    <a:pt x="28" y="48"/>
                    <a:pt x="37" y="43"/>
                    <a:pt x="33" y="39"/>
                  </a:cubicBezTo>
                  <a:cubicBezTo>
                    <a:pt x="26" y="26"/>
                    <a:pt x="18" y="13"/>
                    <a:pt x="8" y="3"/>
                  </a:cubicBezTo>
                  <a:cubicBezTo>
                    <a:pt x="4" y="0"/>
                    <a:pt x="0" y="4"/>
                    <a:pt x="2" y="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1" name="Freeform 5808"/>
            <p:cNvSpPr>
              <a:spLocks noChangeArrowheads="1"/>
            </p:cNvSpPr>
            <p:nvPr/>
          </p:nvSpPr>
          <p:spPr bwMode="auto">
            <a:xfrm>
              <a:off x="436428" y="481026"/>
              <a:ext cx="324932" cy="302634"/>
            </a:xfrm>
            <a:custGeom>
              <a:avLst/>
              <a:gdLst>
                <a:gd name="T0" fmla="*/ 2147483647 w 43"/>
                <a:gd name="T1" fmla="*/ 2147483647 h 40"/>
                <a:gd name="T2" fmla="*/ 2147483647 w 43"/>
                <a:gd name="T3" fmla="*/ 2147483647 h 40"/>
                <a:gd name="T4" fmla="*/ 2147483647 w 43"/>
                <a:gd name="T5" fmla="*/ 2147483647 h 40"/>
                <a:gd name="T6" fmla="*/ 2147483647 w 43"/>
                <a:gd name="T7" fmla="*/ 2147483647 h 40"/>
                <a:gd name="T8" fmla="*/ 2147483647 w 43"/>
                <a:gd name="T9" fmla="*/ 2147483647 h 40"/>
                <a:gd name="T10" fmla="*/ 2147483647 w 43"/>
                <a:gd name="T11" fmla="*/ 2147483647 h 40"/>
                <a:gd name="T12" fmla="*/ 2147483647 w 43"/>
                <a:gd name="T13" fmla="*/ 2147483647 h 40"/>
                <a:gd name="T14" fmla="*/ 2147483647 w 43"/>
                <a:gd name="T15" fmla="*/ 214748364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3"/>
                <a:gd name="T25" fmla="*/ 0 h 40"/>
                <a:gd name="T26" fmla="*/ 43 w 43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3" h="40">
                  <a:moveTo>
                    <a:pt x="3" y="5"/>
                  </a:moveTo>
                  <a:cubicBezTo>
                    <a:pt x="0" y="19"/>
                    <a:pt x="2" y="40"/>
                    <a:pt x="21" y="39"/>
                  </a:cubicBezTo>
                  <a:cubicBezTo>
                    <a:pt x="37" y="39"/>
                    <a:pt x="43" y="19"/>
                    <a:pt x="43" y="5"/>
                  </a:cubicBezTo>
                  <a:cubicBezTo>
                    <a:pt x="42" y="2"/>
                    <a:pt x="36" y="0"/>
                    <a:pt x="35" y="4"/>
                  </a:cubicBezTo>
                  <a:cubicBezTo>
                    <a:pt x="34" y="13"/>
                    <a:pt x="34" y="25"/>
                    <a:pt x="24" y="30"/>
                  </a:cubicBezTo>
                  <a:cubicBezTo>
                    <a:pt x="19" y="32"/>
                    <a:pt x="14" y="30"/>
                    <a:pt x="11" y="25"/>
                  </a:cubicBezTo>
                  <a:cubicBezTo>
                    <a:pt x="8" y="19"/>
                    <a:pt x="9" y="13"/>
                    <a:pt x="10" y="7"/>
                  </a:cubicBezTo>
                  <a:cubicBezTo>
                    <a:pt x="10" y="3"/>
                    <a:pt x="3" y="1"/>
                    <a:pt x="3" y="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2" name="Freeform 5809"/>
            <p:cNvSpPr>
              <a:spLocks noChangeArrowheads="1"/>
            </p:cNvSpPr>
            <p:nvPr/>
          </p:nvSpPr>
          <p:spPr bwMode="auto">
            <a:xfrm>
              <a:off x="0" y="608450"/>
              <a:ext cx="286705" cy="302634"/>
            </a:xfrm>
            <a:custGeom>
              <a:avLst/>
              <a:gdLst>
                <a:gd name="T0" fmla="*/ 2147483647 w 38"/>
                <a:gd name="T1" fmla="*/ 2147483647 h 40"/>
                <a:gd name="T2" fmla="*/ 2147483647 w 38"/>
                <a:gd name="T3" fmla="*/ 2147483647 h 40"/>
                <a:gd name="T4" fmla="*/ 2147483647 w 38"/>
                <a:gd name="T5" fmla="*/ 2147483647 h 40"/>
                <a:gd name="T6" fmla="*/ 2147483647 w 38"/>
                <a:gd name="T7" fmla="*/ 2147483647 h 40"/>
                <a:gd name="T8" fmla="*/ 2147483647 w 38"/>
                <a:gd name="T9" fmla="*/ 2147483647 h 40"/>
                <a:gd name="T10" fmla="*/ 2147483647 w 38"/>
                <a:gd name="T11" fmla="*/ 2147483647 h 40"/>
                <a:gd name="T12" fmla="*/ 2147483647 w 38"/>
                <a:gd name="T13" fmla="*/ 2147483647 h 40"/>
                <a:gd name="T14" fmla="*/ 2147483647 w 38"/>
                <a:gd name="T15" fmla="*/ 2147483647 h 40"/>
                <a:gd name="T16" fmla="*/ 2147483647 w 38"/>
                <a:gd name="T17" fmla="*/ 2147483647 h 40"/>
                <a:gd name="T18" fmla="*/ 2147483647 w 38"/>
                <a:gd name="T19" fmla="*/ 2147483647 h 40"/>
                <a:gd name="T20" fmla="*/ 2147483647 w 38"/>
                <a:gd name="T21" fmla="*/ 2147483647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"/>
                <a:gd name="T34" fmla="*/ 0 h 40"/>
                <a:gd name="T35" fmla="*/ 38 w 38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" h="40">
                  <a:moveTo>
                    <a:pt x="32" y="9"/>
                  </a:moveTo>
                  <a:cubicBezTo>
                    <a:pt x="24" y="6"/>
                    <a:pt x="15" y="4"/>
                    <a:pt x="6" y="1"/>
                  </a:cubicBezTo>
                  <a:cubicBezTo>
                    <a:pt x="4" y="0"/>
                    <a:pt x="1" y="2"/>
                    <a:pt x="1" y="5"/>
                  </a:cubicBezTo>
                  <a:cubicBezTo>
                    <a:pt x="0" y="14"/>
                    <a:pt x="3" y="23"/>
                    <a:pt x="10" y="30"/>
                  </a:cubicBezTo>
                  <a:cubicBezTo>
                    <a:pt x="16" y="36"/>
                    <a:pt x="26" y="40"/>
                    <a:pt x="34" y="37"/>
                  </a:cubicBezTo>
                  <a:cubicBezTo>
                    <a:pt x="38" y="35"/>
                    <a:pt x="36" y="30"/>
                    <a:pt x="32" y="29"/>
                  </a:cubicBezTo>
                  <a:cubicBezTo>
                    <a:pt x="26" y="28"/>
                    <a:pt x="21" y="28"/>
                    <a:pt x="16" y="23"/>
                  </a:cubicBezTo>
                  <a:cubicBezTo>
                    <a:pt x="11" y="18"/>
                    <a:pt x="9" y="12"/>
                    <a:pt x="9" y="6"/>
                  </a:cubicBezTo>
                  <a:cubicBezTo>
                    <a:pt x="7" y="7"/>
                    <a:pt x="6" y="8"/>
                    <a:pt x="4" y="10"/>
                  </a:cubicBezTo>
                  <a:cubicBezTo>
                    <a:pt x="12" y="12"/>
                    <a:pt x="21" y="15"/>
                    <a:pt x="30" y="16"/>
                  </a:cubicBezTo>
                  <a:cubicBezTo>
                    <a:pt x="34" y="17"/>
                    <a:pt x="37" y="11"/>
                    <a:pt x="32" y="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3" name="Freeform 5810"/>
            <p:cNvSpPr>
              <a:spLocks noChangeArrowheads="1"/>
            </p:cNvSpPr>
            <p:nvPr/>
          </p:nvSpPr>
          <p:spPr bwMode="auto">
            <a:xfrm>
              <a:off x="238920" y="850556"/>
              <a:ext cx="710392" cy="872857"/>
            </a:xfrm>
            <a:custGeom>
              <a:avLst/>
              <a:gdLst>
                <a:gd name="T0" fmla="*/ 2147483647 w 94"/>
                <a:gd name="T1" fmla="*/ 2147483647 h 116"/>
                <a:gd name="T2" fmla="*/ 2147483647 w 94"/>
                <a:gd name="T3" fmla="*/ 2147483647 h 116"/>
                <a:gd name="T4" fmla="*/ 2147483647 w 94"/>
                <a:gd name="T5" fmla="*/ 2147483647 h 116"/>
                <a:gd name="T6" fmla="*/ 2147483647 w 94"/>
                <a:gd name="T7" fmla="*/ 2147483647 h 116"/>
                <a:gd name="T8" fmla="*/ 2147483647 w 94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4"/>
                <a:gd name="T16" fmla="*/ 0 h 116"/>
                <a:gd name="T17" fmla="*/ 94 w 94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4" h="116">
                  <a:moveTo>
                    <a:pt x="5" y="15"/>
                  </a:moveTo>
                  <a:cubicBezTo>
                    <a:pt x="57" y="12"/>
                    <a:pt x="75" y="72"/>
                    <a:pt x="86" y="112"/>
                  </a:cubicBezTo>
                  <a:cubicBezTo>
                    <a:pt x="88" y="116"/>
                    <a:pt x="94" y="116"/>
                    <a:pt x="94" y="111"/>
                  </a:cubicBezTo>
                  <a:cubicBezTo>
                    <a:pt x="94" y="67"/>
                    <a:pt x="55" y="0"/>
                    <a:pt x="4" y="8"/>
                  </a:cubicBezTo>
                  <a:cubicBezTo>
                    <a:pt x="0" y="8"/>
                    <a:pt x="1" y="15"/>
                    <a:pt x="5" y="1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74" name="Freeform 5811"/>
            <p:cNvSpPr>
              <a:spLocks noChangeArrowheads="1"/>
            </p:cNvSpPr>
            <p:nvPr/>
          </p:nvSpPr>
          <p:spPr bwMode="auto">
            <a:xfrm>
              <a:off x="984352" y="353602"/>
              <a:ext cx="866485" cy="987539"/>
            </a:xfrm>
            <a:custGeom>
              <a:avLst/>
              <a:gdLst>
                <a:gd name="T0" fmla="*/ 2147483647 w 115"/>
                <a:gd name="T1" fmla="*/ 2147483647 h 131"/>
                <a:gd name="T2" fmla="*/ 2147483647 w 115"/>
                <a:gd name="T3" fmla="*/ 2147483647 h 131"/>
                <a:gd name="T4" fmla="*/ 2147483647 w 115"/>
                <a:gd name="T5" fmla="*/ 2147483647 h 131"/>
                <a:gd name="T6" fmla="*/ 2147483647 w 115"/>
                <a:gd name="T7" fmla="*/ 2147483647 h 131"/>
                <a:gd name="T8" fmla="*/ 2147483647 w 115"/>
                <a:gd name="T9" fmla="*/ 2147483647 h 131"/>
                <a:gd name="T10" fmla="*/ 2147483647 w 115"/>
                <a:gd name="T11" fmla="*/ 2147483647 h 131"/>
                <a:gd name="T12" fmla="*/ 2147483647 w 115"/>
                <a:gd name="T13" fmla="*/ 2147483647 h 131"/>
                <a:gd name="T14" fmla="*/ 2147483647 w 115"/>
                <a:gd name="T15" fmla="*/ 2147483647 h 131"/>
                <a:gd name="T16" fmla="*/ 2147483647 w 115"/>
                <a:gd name="T17" fmla="*/ 2147483647 h 131"/>
                <a:gd name="T18" fmla="*/ 2147483647 w 115"/>
                <a:gd name="T19" fmla="*/ 2147483647 h 131"/>
                <a:gd name="T20" fmla="*/ 2147483647 w 115"/>
                <a:gd name="T21" fmla="*/ 2147483647 h 131"/>
                <a:gd name="T22" fmla="*/ 2147483647 w 115"/>
                <a:gd name="T23" fmla="*/ 2147483647 h 131"/>
                <a:gd name="T24" fmla="*/ 2147483647 w 115"/>
                <a:gd name="T25" fmla="*/ 2147483647 h 131"/>
                <a:gd name="T26" fmla="*/ 2147483647 w 115"/>
                <a:gd name="T27" fmla="*/ 2147483647 h 131"/>
                <a:gd name="T28" fmla="*/ 2147483647 w 115"/>
                <a:gd name="T29" fmla="*/ 2147483647 h 131"/>
                <a:gd name="T30" fmla="*/ 2147483647 w 115"/>
                <a:gd name="T31" fmla="*/ 2147483647 h 131"/>
                <a:gd name="T32" fmla="*/ 2147483647 w 115"/>
                <a:gd name="T33" fmla="*/ 2147483647 h 131"/>
                <a:gd name="T34" fmla="*/ 2147483647 w 115"/>
                <a:gd name="T35" fmla="*/ 2147483647 h 131"/>
                <a:gd name="T36" fmla="*/ 2147483647 w 115"/>
                <a:gd name="T37" fmla="*/ 2147483647 h 131"/>
                <a:gd name="T38" fmla="*/ 2147483647 w 115"/>
                <a:gd name="T39" fmla="*/ 2147483647 h 131"/>
                <a:gd name="T40" fmla="*/ 2147483647 w 115"/>
                <a:gd name="T41" fmla="*/ 2147483647 h 131"/>
                <a:gd name="T42" fmla="*/ 2147483647 w 115"/>
                <a:gd name="T43" fmla="*/ 2147483647 h 131"/>
                <a:gd name="T44" fmla="*/ 2147483647 w 115"/>
                <a:gd name="T45" fmla="*/ 2147483647 h 131"/>
                <a:gd name="T46" fmla="*/ 2147483647 w 115"/>
                <a:gd name="T47" fmla="*/ 2147483647 h 1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5"/>
                <a:gd name="T73" fmla="*/ 0 h 131"/>
                <a:gd name="T74" fmla="*/ 115 w 115"/>
                <a:gd name="T75" fmla="*/ 131 h 1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5" h="131">
                  <a:moveTo>
                    <a:pt x="9" y="83"/>
                  </a:moveTo>
                  <a:cubicBezTo>
                    <a:pt x="22" y="65"/>
                    <a:pt x="36" y="47"/>
                    <a:pt x="53" y="32"/>
                  </a:cubicBezTo>
                  <a:cubicBezTo>
                    <a:pt x="60" y="26"/>
                    <a:pt x="70" y="16"/>
                    <a:pt x="80" y="14"/>
                  </a:cubicBezTo>
                  <a:cubicBezTo>
                    <a:pt x="92" y="12"/>
                    <a:pt x="97" y="24"/>
                    <a:pt x="94" y="34"/>
                  </a:cubicBezTo>
                  <a:cubicBezTo>
                    <a:pt x="91" y="43"/>
                    <a:pt x="85" y="50"/>
                    <a:pt x="76" y="55"/>
                  </a:cubicBezTo>
                  <a:cubicBezTo>
                    <a:pt x="72" y="57"/>
                    <a:pt x="73" y="63"/>
                    <a:pt x="78" y="64"/>
                  </a:cubicBezTo>
                  <a:cubicBezTo>
                    <a:pt x="88" y="64"/>
                    <a:pt x="110" y="63"/>
                    <a:pt x="99" y="79"/>
                  </a:cubicBezTo>
                  <a:cubicBezTo>
                    <a:pt x="90" y="91"/>
                    <a:pt x="74" y="88"/>
                    <a:pt x="61" y="84"/>
                  </a:cubicBezTo>
                  <a:cubicBezTo>
                    <a:pt x="56" y="83"/>
                    <a:pt x="53" y="90"/>
                    <a:pt x="59" y="92"/>
                  </a:cubicBezTo>
                  <a:cubicBezTo>
                    <a:pt x="66" y="96"/>
                    <a:pt x="76" y="105"/>
                    <a:pt x="66" y="112"/>
                  </a:cubicBezTo>
                  <a:cubicBezTo>
                    <a:pt x="55" y="119"/>
                    <a:pt x="38" y="109"/>
                    <a:pt x="31" y="100"/>
                  </a:cubicBezTo>
                  <a:cubicBezTo>
                    <a:pt x="29" y="96"/>
                    <a:pt x="22" y="101"/>
                    <a:pt x="24" y="105"/>
                  </a:cubicBezTo>
                  <a:cubicBezTo>
                    <a:pt x="34" y="119"/>
                    <a:pt x="61" y="131"/>
                    <a:pt x="75" y="116"/>
                  </a:cubicBezTo>
                  <a:cubicBezTo>
                    <a:pt x="87" y="102"/>
                    <a:pt x="74" y="90"/>
                    <a:pt x="61" y="84"/>
                  </a:cubicBezTo>
                  <a:cubicBezTo>
                    <a:pt x="60" y="87"/>
                    <a:pt x="60" y="90"/>
                    <a:pt x="59" y="92"/>
                  </a:cubicBezTo>
                  <a:cubicBezTo>
                    <a:pt x="77" y="97"/>
                    <a:pt x="103" y="100"/>
                    <a:pt x="111" y="78"/>
                  </a:cubicBezTo>
                  <a:cubicBezTo>
                    <a:pt x="114" y="71"/>
                    <a:pt x="115" y="64"/>
                    <a:pt x="109" y="58"/>
                  </a:cubicBezTo>
                  <a:cubicBezTo>
                    <a:pt x="101" y="50"/>
                    <a:pt x="88" y="55"/>
                    <a:pt x="78" y="55"/>
                  </a:cubicBezTo>
                  <a:cubicBezTo>
                    <a:pt x="79" y="57"/>
                    <a:pt x="80" y="60"/>
                    <a:pt x="80" y="63"/>
                  </a:cubicBezTo>
                  <a:cubicBezTo>
                    <a:pt x="94" y="56"/>
                    <a:pt x="103" y="44"/>
                    <a:pt x="104" y="28"/>
                  </a:cubicBezTo>
                  <a:cubicBezTo>
                    <a:pt x="105" y="18"/>
                    <a:pt x="102" y="4"/>
                    <a:pt x="90" y="2"/>
                  </a:cubicBezTo>
                  <a:cubicBezTo>
                    <a:pt x="76" y="0"/>
                    <a:pt x="57" y="17"/>
                    <a:pt x="47" y="26"/>
                  </a:cubicBezTo>
                  <a:cubicBezTo>
                    <a:pt x="30" y="41"/>
                    <a:pt x="16" y="60"/>
                    <a:pt x="3" y="79"/>
                  </a:cubicBezTo>
                  <a:cubicBezTo>
                    <a:pt x="0" y="83"/>
                    <a:pt x="6" y="87"/>
                    <a:pt x="9" y="8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2015" name="Freeform 5797"/>
          <p:cNvSpPr>
            <a:spLocks noChangeArrowheads="1"/>
          </p:cNvSpPr>
          <p:nvPr/>
        </p:nvSpPr>
        <p:spPr bwMode="auto">
          <a:xfrm>
            <a:off x="1901825" y="2174875"/>
            <a:ext cx="3983038" cy="4064000"/>
          </a:xfrm>
          <a:custGeom>
            <a:avLst/>
            <a:gdLst>
              <a:gd name="T0" fmla="*/ 2147483647 w 252"/>
              <a:gd name="T1" fmla="*/ 2147483647 h 257"/>
              <a:gd name="T2" fmla="*/ 2147483647 w 252"/>
              <a:gd name="T3" fmla="*/ 2147483647 h 257"/>
              <a:gd name="T4" fmla="*/ 2147483647 w 252"/>
              <a:gd name="T5" fmla="*/ 2147483647 h 257"/>
              <a:gd name="T6" fmla="*/ 2147483647 w 252"/>
              <a:gd name="T7" fmla="*/ 2147483647 h 257"/>
              <a:gd name="T8" fmla="*/ 2147483647 w 252"/>
              <a:gd name="T9" fmla="*/ 2147483647 h 257"/>
              <a:gd name="T10" fmla="*/ 2147483647 w 252"/>
              <a:gd name="T11" fmla="*/ 2147483647 h 257"/>
              <a:gd name="T12" fmla="*/ 2147483647 w 252"/>
              <a:gd name="T13" fmla="*/ 2147483647 h 257"/>
              <a:gd name="T14" fmla="*/ 2147483647 w 252"/>
              <a:gd name="T15" fmla="*/ 2147483647 h 257"/>
              <a:gd name="T16" fmla="*/ 2147483647 w 252"/>
              <a:gd name="T17" fmla="*/ 2147483647 h 257"/>
              <a:gd name="T18" fmla="*/ 2147483647 w 252"/>
              <a:gd name="T19" fmla="*/ 2147483647 h 257"/>
              <a:gd name="T20" fmla="*/ 2147483647 w 252"/>
              <a:gd name="T21" fmla="*/ 2147483647 h 257"/>
              <a:gd name="T22" fmla="*/ 2147483647 w 252"/>
              <a:gd name="T23" fmla="*/ 2147483647 h 257"/>
              <a:gd name="T24" fmla="*/ 2147483647 w 252"/>
              <a:gd name="T25" fmla="*/ 2147483647 h 257"/>
              <a:gd name="T26" fmla="*/ 2147483647 w 252"/>
              <a:gd name="T27" fmla="*/ 2147483647 h 257"/>
              <a:gd name="T28" fmla="*/ 2147483647 w 252"/>
              <a:gd name="T29" fmla="*/ 2147483647 h 257"/>
              <a:gd name="T30" fmla="*/ 2147483647 w 252"/>
              <a:gd name="T31" fmla="*/ 2147483647 h 257"/>
              <a:gd name="T32" fmla="*/ 2147483647 w 252"/>
              <a:gd name="T33" fmla="*/ 2147483647 h 257"/>
              <a:gd name="T34" fmla="*/ 2147483647 w 252"/>
              <a:gd name="T35" fmla="*/ 2147483647 h 257"/>
              <a:gd name="T36" fmla="*/ 2147483647 w 252"/>
              <a:gd name="T37" fmla="*/ 2147483647 h 2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52"/>
              <a:gd name="T58" fmla="*/ 0 h 257"/>
              <a:gd name="T59" fmla="*/ 252 w 252"/>
              <a:gd name="T60" fmla="*/ 257 h 2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52" h="257">
                <a:moveTo>
                  <a:pt x="138" y="60"/>
                </a:moveTo>
                <a:cubicBezTo>
                  <a:pt x="113" y="0"/>
                  <a:pt x="23" y="3"/>
                  <a:pt x="8" y="69"/>
                </a:cubicBezTo>
                <a:cubicBezTo>
                  <a:pt x="0" y="103"/>
                  <a:pt x="22" y="131"/>
                  <a:pt x="46" y="153"/>
                </a:cubicBezTo>
                <a:cubicBezTo>
                  <a:pt x="79" y="184"/>
                  <a:pt x="111" y="214"/>
                  <a:pt x="136" y="253"/>
                </a:cubicBezTo>
                <a:cubicBezTo>
                  <a:pt x="138" y="257"/>
                  <a:pt x="143" y="257"/>
                  <a:pt x="144" y="253"/>
                </a:cubicBezTo>
                <a:cubicBezTo>
                  <a:pt x="160" y="216"/>
                  <a:pt x="185" y="186"/>
                  <a:pt x="208" y="154"/>
                </a:cubicBezTo>
                <a:cubicBezTo>
                  <a:pt x="225" y="131"/>
                  <a:pt x="251" y="97"/>
                  <a:pt x="247" y="66"/>
                </a:cubicBezTo>
                <a:cubicBezTo>
                  <a:pt x="244" y="39"/>
                  <a:pt x="217" y="20"/>
                  <a:pt x="192" y="18"/>
                </a:cubicBezTo>
                <a:cubicBezTo>
                  <a:pt x="165" y="16"/>
                  <a:pt x="140" y="37"/>
                  <a:pt x="131" y="61"/>
                </a:cubicBezTo>
                <a:cubicBezTo>
                  <a:pt x="129" y="65"/>
                  <a:pt x="136" y="69"/>
                  <a:pt x="139" y="64"/>
                </a:cubicBezTo>
                <a:cubicBezTo>
                  <a:pt x="153" y="36"/>
                  <a:pt x="184" y="18"/>
                  <a:pt x="214" y="35"/>
                </a:cubicBezTo>
                <a:cubicBezTo>
                  <a:pt x="252" y="57"/>
                  <a:pt x="234" y="97"/>
                  <a:pt x="216" y="126"/>
                </a:cubicBezTo>
                <a:cubicBezTo>
                  <a:pt x="190" y="168"/>
                  <a:pt x="155" y="204"/>
                  <a:pt x="135" y="250"/>
                </a:cubicBezTo>
                <a:cubicBezTo>
                  <a:pt x="138" y="250"/>
                  <a:pt x="141" y="249"/>
                  <a:pt x="144" y="249"/>
                </a:cubicBezTo>
                <a:cubicBezTo>
                  <a:pt x="128" y="224"/>
                  <a:pt x="110" y="201"/>
                  <a:pt x="90" y="181"/>
                </a:cubicBezTo>
                <a:cubicBezTo>
                  <a:pt x="70" y="161"/>
                  <a:pt x="45" y="144"/>
                  <a:pt x="29" y="121"/>
                </a:cubicBezTo>
                <a:cubicBezTo>
                  <a:pt x="8" y="91"/>
                  <a:pt x="13" y="51"/>
                  <a:pt x="46" y="32"/>
                </a:cubicBezTo>
                <a:cubicBezTo>
                  <a:pt x="78" y="13"/>
                  <a:pt x="117" y="32"/>
                  <a:pt x="132" y="64"/>
                </a:cubicBezTo>
                <a:cubicBezTo>
                  <a:pt x="134" y="68"/>
                  <a:pt x="140" y="65"/>
                  <a:pt x="138" y="60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16" name="Freeform 5797"/>
          <p:cNvSpPr>
            <a:spLocks noChangeArrowheads="1"/>
          </p:cNvSpPr>
          <p:nvPr/>
        </p:nvSpPr>
        <p:spPr bwMode="auto">
          <a:xfrm>
            <a:off x="6305550" y="2174875"/>
            <a:ext cx="3983038" cy="4064000"/>
          </a:xfrm>
          <a:custGeom>
            <a:avLst/>
            <a:gdLst>
              <a:gd name="T0" fmla="*/ 2147483647 w 252"/>
              <a:gd name="T1" fmla="*/ 2147483647 h 257"/>
              <a:gd name="T2" fmla="*/ 2147483647 w 252"/>
              <a:gd name="T3" fmla="*/ 2147483647 h 257"/>
              <a:gd name="T4" fmla="*/ 2147483647 w 252"/>
              <a:gd name="T5" fmla="*/ 2147483647 h 257"/>
              <a:gd name="T6" fmla="*/ 2147483647 w 252"/>
              <a:gd name="T7" fmla="*/ 2147483647 h 257"/>
              <a:gd name="T8" fmla="*/ 2147483647 w 252"/>
              <a:gd name="T9" fmla="*/ 2147483647 h 257"/>
              <a:gd name="T10" fmla="*/ 2147483647 w 252"/>
              <a:gd name="T11" fmla="*/ 2147483647 h 257"/>
              <a:gd name="T12" fmla="*/ 2147483647 w 252"/>
              <a:gd name="T13" fmla="*/ 2147483647 h 257"/>
              <a:gd name="T14" fmla="*/ 2147483647 w 252"/>
              <a:gd name="T15" fmla="*/ 2147483647 h 257"/>
              <a:gd name="T16" fmla="*/ 2147483647 w 252"/>
              <a:gd name="T17" fmla="*/ 2147483647 h 257"/>
              <a:gd name="T18" fmla="*/ 2147483647 w 252"/>
              <a:gd name="T19" fmla="*/ 2147483647 h 257"/>
              <a:gd name="T20" fmla="*/ 2147483647 w 252"/>
              <a:gd name="T21" fmla="*/ 2147483647 h 257"/>
              <a:gd name="T22" fmla="*/ 2147483647 w 252"/>
              <a:gd name="T23" fmla="*/ 2147483647 h 257"/>
              <a:gd name="T24" fmla="*/ 2147483647 w 252"/>
              <a:gd name="T25" fmla="*/ 2147483647 h 257"/>
              <a:gd name="T26" fmla="*/ 2147483647 w 252"/>
              <a:gd name="T27" fmla="*/ 2147483647 h 257"/>
              <a:gd name="T28" fmla="*/ 2147483647 w 252"/>
              <a:gd name="T29" fmla="*/ 2147483647 h 257"/>
              <a:gd name="T30" fmla="*/ 2147483647 w 252"/>
              <a:gd name="T31" fmla="*/ 2147483647 h 257"/>
              <a:gd name="T32" fmla="*/ 2147483647 w 252"/>
              <a:gd name="T33" fmla="*/ 2147483647 h 257"/>
              <a:gd name="T34" fmla="*/ 2147483647 w 252"/>
              <a:gd name="T35" fmla="*/ 2147483647 h 257"/>
              <a:gd name="T36" fmla="*/ 2147483647 w 252"/>
              <a:gd name="T37" fmla="*/ 2147483647 h 2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52"/>
              <a:gd name="T58" fmla="*/ 0 h 257"/>
              <a:gd name="T59" fmla="*/ 252 w 252"/>
              <a:gd name="T60" fmla="*/ 257 h 2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52" h="257">
                <a:moveTo>
                  <a:pt x="138" y="60"/>
                </a:moveTo>
                <a:cubicBezTo>
                  <a:pt x="113" y="0"/>
                  <a:pt x="23" y="3"/>
                  <a:pt x="8" y="69"/>
                </a:cubicBezTo>
                <a:cubicBezTo>
                  <a:pt x="0" y="103"/>
                  <a:pt x="22" y="131"/>
                  <a:pt x="46" y="153"/>
                </a:cubicBezTo>
                <a:cubicBezTo>
                  <a:pt x="79" y="184"/>
                  <a:pt x="111" y="214"/>
                  <a:pt x="136" y="253"/>
                </a:cubicBezTo>
                <a:cubicBezTo>
                  <a:pt x="138" y="257"/>
                  <a:pt x="143" y="257"/>
                  <a:pt x="144" y="253"/>
                </a:cubicBezTo>
                <a:cubicBezTo>
                  <a:pt x="160" y="216"/>
                  <a:pt x="185" y="186"/>
                  <a:pt x="208" y="154"/>
                </a:cubicBezTo>
                <a:cubicBezTo>
                  <a:pt x="225" y="131"/>
                  <a:pt x="251" y="97"/>
                  <a:pt x="247" y="66"/>
                </a:cubicBezTo>
                <a:cubicBezTo>
                  <a:pt x="244" y="39"/>
                  <a:pt x="217" y="20"/>
                  <a:pt x="192" y="18"/>
                </a:cubicBezTo>
                <a:cubicBezTo>
                  <a:pt x="165" y="16"/>
                  <a:pt x="140" y="37"/>
                  <a:pt x="131" y="61"/>
                </a:cubicBezTo>
                <a:cubicBezTo>
                  <a:pt x="129" y="65"/>
                  <a:pt x="136" y="69"/>
                  <a:pt x="139" y="64"/>
                </a:cubicBezTo>
                <a:cubicBezTo>
                  <a:pt x="153" y="36"/>
                  <a:pt x="184" y="18"/>
                  <a:pt x="214" y="35"/>
                </a:cubicBezTo>
                <a:cubicBezTo>
                  <a:pt x="252" y="57"/>
                  <a:pt x="234" y="97"/>
                  <a:pt x="216" y="126"/>
                </a:cubicBezTo>
                <a:cubicBezTo>
                  <a:pt x="190" y="168"/>
                  <a:pt x="155" y="204"/>
                  <a:pt x="135" y="250"/>
                </a:cubicBezTo>
                <a:cubicBezTo>
                  <a:pt x="138" y="250"/>
                  <a:pt x="141" y="249"/>
                  <a:pt x="144" y="249"/>
                </a:cubicBezTo>
                <a:cubicBezTo>
                  <a:pt x="128" y="224"/>
                  <a:pt x="110" y="201"/>
                  <a:pt x="90" y="181"/>
                </a:cubicBezTo>
                <a:cubicBezTo>
                  <a:pt x="70" y="161"/>
                  <a:pt x="45" y="144"/>
                  <a:pt x="29" y="121"/>
                </a:cubicBezTo>
                <a:cubicBezTo>
                  <a:pt x="8" y="91"/>
                  <a:pt x="13" y="51"/>
                  <a:pt x="46" y="32"/>
                </a:cubicBezTo>
                <a:cubicBezTo>
                  <a:pt x="78" y="13"/>
                  <a:pt x="117" y="32"/>
                  <a:pt x="132" y="64"/>
                </a:cubicBezTo>
                <a:cubicBezTo>
                  <a:pt x="134" y="68"/>
                  <a:pt x="140" y="65"/>
                  <a:pt x="138" y="60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2017" name="组合 82"/>
          <p:cNvGrpSpPr/>
          <p:nvPr/>
        </p:nvGrpSpPr>
        <p:grpSpPr bwMode="auto">
          <a:xfrm rot="1859489" flipH="1">
            <a:off x="9396413" y="3108325"/>
            <a:ext cx="460375" cy="1317625"/>
            <a:chOff x="0" y="0"/>
            <a:chExt cx="858838" cy="2457450"/>
          </a:xfrm>
        </p:grpSpPr>
        <p:sp>
          <p:nvSpPr>
            <p:cNvPr id="42045" name="Freeform 5760"/>
            <p:cNvSpPr>
              <a:spLocks noChangeArrowheads="1"/>
            </p:cNvSpPr>
            <p:nvPr/>
          </p:nvSpPr>
          <p:spPr bwMode="auto">
            <a:xfrm>
              <a:off x="476250" y="71437"/>
              <a:ext cx="374650" cy="396875"/>
            </a:xfrm>
            <a:custGeom>
              <a:avLst/>
              <a:gdLst>
                <a:gd name="T0" fmla="*/ 2147483647 w 100"/>
                <a:gd name="T1" fmla="*/ 2147483647 h 106"/>
                <a:gd name="T2" fmla="*/ 2147483647 w 100"/>
                <a:gd name="T3" fmla="*/ 0 h 106"/>
                <a:gd name="T4" fmla="*/ 2147483647 w 100"/>
                <a:gd name="T5" fmla="*/ 2147483647 h 106"/>
                <a:gd name="T6" fmla="*/ 2147483647 w 100"/>
                <a:gd name="T7" fmla="*/ 2147483647 h 106"/>
                <a:gd name="T8" fmla="*/ 2147483647 w 100"/>
                <a:gd name="T9" fmla="*/ 2147483647 h 106"/>
                <a:gd name="T10" fmla="*/ 2147483647 w 100"/>
                <a:gd name="T11" fmla="*/ 2147483647 h 106"/>
                <a:gd name="T12" fmla="*/ 2147483647 w 100"/>
                <a:gd name="T13" fmla="*/ 2147483647 h 106"/>
                <a:gd name="T14" fmla="*/ 2147483647 w 100"/>
                <a:gd name="T15" fmla="*/ 214748364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0"/>
                <a:gd name="T25" fmla="*/ 0 h 106"/>
                <a:gd name="T26" fmla="*/ 100 w 100"/>
                <a:gd name="T27" fmla="*/ 106 h 1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0" h="106">
                  <a:moveTo>
                    <a:pt x="45" y="40"/>
                  </a:moveTo>
                  <a:cubicBezTo>
                    <a:pt x="45" y="36"/>
                    <a:pt x="55" y="1"/>
                    <a:pt x="33" y="0"/>
                  </a:cubicBezTo>
                  <a:cubicBezTo>
                    <a:pt x="10" y="0"/>
                    <a:pt x="0" y="21"/>
                    <a:pt x="3" y="37"/>
                  </a:cubicBezTo>
                  <a:cubicBezTo>
                    <a:pt x="5" y="53"/>
                    <a:pt x="13" y="106"/>
                    <a:pt x="13" y="106"/>
                  </a:cubicBezTo>
                  <a:cubicBezTo>
                    <a:pt x="13" y="106"/>
                    <a:pt x="31" y="90"/>
                    <a:pt x="51" y="82"/>
                  </a:cubicBezTo>
                  <a:cubicBezTo>
                    <a:pt x="70" y="74"/>
                    <a:pt x="96" y="68"/>
                    <a:pt x="98" y="48"/>
                  </a:cubicBezTo>
                  <a:cubicBezTo>
                    <a:pt x="100" y="28"/>
                    <a:pt x="96" y="23"/>
                    <a:pt x="83" y="20"/>
                  </a:cubicBezTo>
                  <a:cubicBezTo>
                    <a:pt x="61" y="16"/>
                    <a:pt x="45" y="40"/>
                    <a:pt x="45" y="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6" name="Freeform 5761"/>
            <p:cNvSpPr>
              <a:spLocks noChangeArrowheads="1"/>
            </p:cNvSpPr>
            <p:nvPr/>
          </p:nvSpPr>
          <p:spPr bwMode="auto">
            <a:xfrm>
              <a:off x="223838" y="407987"/>
              <a:ext cx="466725" cy="439738"/>
            </a:xfrm>
            <a:custGeom>
              <a:avLst/>
              <a:gdLst>
                <a:gd name="T0" fmla="*/ 2147483647 w 124"/>
                <a:gd name="T1" fmla="*/ 2147483647 h 117"/>
                <a:gd name="T2" fmla="*/ 2147483647 w 124"/>
                <a:gd name="T3" fmla="*/ 2147483647 h 117"/>
                <a:gd name="T4" fmla="*/ 2147483647 w 124"/>
                <a:gd name="T5" fmla="*/ 2147483647 h 117"/>
                <a:gd name="T6" fmla="*/ 2147483647 w 124"/>
                <a:gd name="T7" fmla="*/ 2147483647 h 117"/>
                <a:gd name="T8" fmla="*/ 2147483647 w 124"/>
                <a:gd name="T9" fmla="*/ 2147483647 h 117"/>
                <a:gd name="T10" fmla="*/ 2147483647 w 124"/>
                <a:gd name="T11" fmla="*/ 2147483647 h 117"/>
                <a:gd name="T12" fmla="*/ 2147483647 w 124"/>
                <a:gd name="T13" fmla="*/ 2147483647 h 117"/>
                <a:gd name="T14" fmla="*/ 2147483647 w 124"/>
                <a:gd name="T15" fmla="*/ 2147483647 h 117"/>
                <a:gd name="T16" fmla="*/ 2147483647 w 124"/>
                <a:gd name="T17" fmla="*/ 2147483647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"/>
                <a:gd name="T28" fmla="*/ 0 h 117"/>
                <a:gd name="T29" fmla="*/ 124 w 124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" h="117">
                  <a:moveTo>
                    <a:pt x="43" y="100"/>
                  </a:moveTo>
                  <a:cubicBezTo>
                    <a:pt x="43" y="100"/>
                    <a:pt x="40" y="47"/>
                    <a:pt x="31" y="26"/>
                  </a:cubicBezTo>
                  <a:cubicBezTo>
                    <a:pt x="22" y="4"/>
                    <a:pt x="18" y="0"/>
                    <a:pt x="10" y="8"/>
                  </a:cubicBezTo>
                  <a:cubicBezTo>
                    <a:pt x="2" y="16"/>
                    <a:pt x="0" y="27"/>
                    <a:pt x="8" y="45"/>
                  </a:cubicBezTo>
                  <a:cubicBezTo>
                    <a:pt x="16" y="63"/>
                    <a:pt x="43" y="107"/>
                    <a:pt x="43" y="107"/>
                  </a:cubicBezTo>
                  <a:cubicBezTo>
                    <a:pt x="43" y="107"/>
                    <a:pt x="70" y="117"/>
                    <a:pt x="94" y="102"/>
                  </a:cubicBezTo>
                  <a:cubicBezTo>
                    <a:pt x="118" y="88"/>
                    <a:pt x="124" y="78"/>
                    <a:pt x="117" y="71"/>
                  </a:cubicBezTo>
                  <a:cubicBezTo>
                    <a:pt x="110" y="64"/>
                    <a:pt x="99" y="66"/>
                    <a:pt x="86" y="73"/>
                  </a:cubicBezTo>
                  <a:cubicBezTo>
                    <a:pt x="74" y="80"/>
                    <a:pt x="43" y="100"/>
                    <a:pt x="43" y="100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7" name="Freeform 5762"/>
            <p:cNvSpPr>
              <a:spLocks noChangeArrowheads="1"/>
            </p:cNvSpPr>
            <p:nvPr/>
          </p:nvSpPr>
          <p:spPr bwMode="auto">
            <a:xfrm>
              <a:off x="123825" y="723900"/>
              <a:ext cx="209550" cy="285750"/>
            </a:xfrm>
            <a:custGeom>
              <a:avLst/>
              <a:gdLst>
                <a:gd name="T0" fmla="*/ 2147483647 w 56"/>
                <a:gd name="T1" fmla="*/ 2147483647 h 76"/>
                <a:gd name="T2" fmla="*/ 2147483647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2147483647 h 76"/>
                <a:gd name="T8" fmla="*/ 2147483647 w 56"/>
                <a:gd name="T9" fmla="*/ 21474836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76"/>
                <a:gd name="T17" fmla="*/ 56 w 56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76">
                  <a:moveTo>
                    <a:pt x="56" y="76"/>
                  </a:moveTo>
                  <a:cubicBezTo>
                    <a:pt x="56" y="76"/>
                    <a:pt x="47" y="27"/>
                    <a:pt x="31" y="16"/>
                  </a:cubicBezTo>
                  <a:cubicBezTo>
                    <a:pt x="15" y="6"/>
                    <a:pt x="8" y="0"/>
                    <a:pt x="4" y="7"/>
                  </a:cubicBezTo>
                  <a:cubicBezTo>
                    <a:pt x="0" y="14"/>
                    <a:pt x="9" y="40"/>
                    <a:pt x="27" y="58"/>
                  </a:cubicBezTo>
                  <a:cubicBezTo>
                    <a:pt x="45" y="76"/>
                    <a:pt x="56" y="76"/>
                    <a:pt x="56" y="76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8" name="Freeform 5763"/>
            <p:cNvSpPr>
              <a:spLocks noChangeArrowheads="1"/>
            </p:cNvSpPr>
            <p:nvPr/>
          </p:nvSpPr>
          <p:spPr bwMode="auto">
            <a:xfrm>
              <a:off x="336550" y="927100"/>
              <a:ext cx="323850" cy="153988"/>
            </a:xfrm>
            <a:custGeom>
              <a:avLst/>
              <a:gdLst>
                <a:gd name="T0" fmla="*/ 2147483647 w 86"/>
                <a:gd name="T1" fmla="*/ 2147483647 h 41"/>
                <a:gd name="T2" fmla="*/ 2147483647 w 86"/>
                <a:gd name="T3" fmla="*/ 2147483647 h 41"/>
                <a:gd name="T4" fmla="*/ 2147483647 w 86"/>
                <a:gd name="T5" fmla="*/ 2147483647 h 41"/>
                <a:gd name="T6" fmla="*/ 2147483647 w 86"/>
                <a:gd name="T7" fmla="*/ 2147483647 h 41"/>
                <a:gd name="T8" fmla="*/ 0 w 86"/>
                <a:gd name="T9" fmla="*/ 2147483647 h 41"/>
                <a:gd name="T10" fmla="*/ 2147483647 w 86"/>
                <a:gd name="T11" fmla="*/ 214748364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6"/>
                <a:gd name="T19" fmla="*/ 0 h 41"/>
                <a:gd name="T20" fmla="*/ 86 w 8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6" h="41">
                  <a:moveTo>
                    <a:pt x="7" y="23"/>
                  </a:moveTo>
                  <a:cubicBezTo>
                    <a:pt x="7" y="23"/>
                    <a:pt x="40" y="0"/>
                    <a:pt x="59" y="4"/>
                  </a:cubicBezTo>
                  <a:cubicBezTo>
                    <a:pt x="78" y="7"/>
                    <a:pt x="86" y="14"/>
                    <a:pt x="85" y="18"/>
                  </a:cubicBezTo>
                  <a:cubicBezTo>
                    <a:pt x="84" y="22"/>
                    <a:pt x="68" y="41"/>
                    <a:pt x="50" y="41"/>
                  </a:cubicBezTo>
                  <a:cubicBezTo>
                    <a:pt x="32" y="41"/>
                    <a:pt x="0" y="30"/>
                    <a:pt x="0" y="30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9" name="Freeform 5764"/>
            <p:cNvSpPr>
              <a:spLocks noChangeArrowheads="1"/>
            </p:cNvSpPr>
            <p:nvPr/>
          </p:nvSpPr>
          <p:spPr bwMode="auto">
            <a:xfrm>
              <a:off x="41275" y="979487"/>
              <a:ext cx="596900" cy="390525"/>
            </a:xfrm>
            <a:custGeom>
              <a:avLst/>
              <a:gdLst>
                <a:gd name="T0" fmla="*/ 2147483647 w 159"/>
                <a:gd name="T1" fmla="*/ 2147483647 h 104"/>
                <a:gd name="T2" fmla="*/ 2147483647 w 159"/>
                <a:gd name="T3" fmla="*/ 2147483647 h 104"/>
                <a:gd name="T4" fmla="*/ 2147483647 w 159"/>
                <a:gd name="T5" fmla="*/ 2147483647 h 104"/>
                <a:gd name="T6" fmla="*/ 2147483647 w 159"/>
                <a:gd name="T7" fmla="*/ 2147483647 h 104"/>
                <a:gd name="T8" fmla="*/ 2147483647 w 159"/>
                <a:gd name="T9" fmla="*/ 2147483647 h 104"/>
                <a:gd name="T10" fmla="*/ 2147483647 w 159"/>
                <a:gd name="T11" fmla="*/ 2147483647 h 104"/>
                <a:gd name="T12" fmla="*/ 2147483647 w 159"/>
                <a:gd name="T13" fmla="*/ 2147483647 h 104"/>
                <a:gd name="T14" fmla="*/ 2147483647 w 159"/>
                <a:gd name="T15" fmla="*/ 2147483647 h 104"/>
                <a:gd name="T16" fmla="*/ 2147483647 w 159"/>
                <a:gd name="T17" fmla="*/ 2147483647 h 104"/>
                <a:gd name="T18" fmla="*/ 2147483647 w 159"/>
                <a:gd name="T19" fmla="*/ 2147483647 h 104"/>
                <a:gd name="T20" fmla="*/ 2147483647 w 159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104"/>
                <a:gd name="T35" fmla="*/ 159 w 159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104">
                  <a:moveTo>
                    <a:pt x="63" y="84"/>
                  </a:moveTo>
                  <a:cubicBezTo>
                    <a:pt x="63" y="84"/>
                    <a:pt x="51" y="42"/>
                    <a:pt x="39" y="29"/>
                  </a:cubicBezTo>
                  <a:cubicBezTo>
                    <a:pt x="27" y="16"/>
                    <a:pt x="15" y="0"/>
                    <a:pt x="7" y="6"/>
                  </a:cubicBezTo>
                  <a:cubicBezTo>
                    <a:pt x="0" y="11"/>
                    <a:pt x="1" y="32"/>
                    <a:pt x="12" y="44"/>
                  </a:cubicBezTo>
                  <a:cubicBezTo>
                    <a:pt x="23" y="57"/>
                    <a:pt x="36" y="82"/>
                    <a:pt x="47" y="86"/>
                  </a:cubicBezTo>
                  <a:cubicBezTo>
                    <a:pt x="57" y="89"/>
                    <a:pt x="67" y="88"/>
                    <a:pt x="67" y="88"/>
                  </a:cubicBezTo>
                  <a:cubicBezTo>
                    <a:pt x="67" y="88"/>
                    <a:pt x="100" y="104"/>
                    <a:pt x="115" y="104"/>
                  </a:cubicBezTo>
                  <a:cubicBezTo>
                    <a:pt x="131" y="104"/>
                    <a:pt x="149" y="96"/>
                    <a:pt x="154" y="88"/>
                  </a:cubicBezTo>
                  <a:cubicBezTo>
                    <a:pt x="159" y="80"/>
                    <a:pt x="158" y="70"/>
                    <a:pt x="146" y="66"/>
                  </a:cubicBezTo>
                  <a:cubicBezTo>
                    <a:pt x="134" y="62"/>
                    <a:pt x="115" y="62"/>
                    <a:pt x="101" y="69"/>
                  </a:cubicBezTo>
                  <a:cubicBezTo>
                    <a:pt x="87" y="76"/>
                    <a:pt x="63" y="84"/>
                    <a:pt x="63" y="84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0" name="Freeform 5765"/>
            <p:cNvSpPr>
              <a:spLocks noChangeArrowheads="1"/>
            </p:cNvSpPr>
            <p:nvPr/>
          </p:nvSpPr>
          <p:spPr bwMode="auto">
            <a:xfrm>
              <a:off x="22225" y="1376362"/>
              <a:ext cx="569913" cy="307975"/>
            </a:xfrm>
            <a:custGeom>
              <a:avLst/>
              <a:gdLst>
                <a:gd name="T0" fmla="*/ 2147483647 w 152"/>
                <a:gd name="T1" fmla="*/ 2147483647 h 82"/>
                <a:gd name="T2" fmla="*/ 2147483647 w 152"/>
                <a:gd name="T3" fmla="*/ 2147483647 h 82"/>
                <a:gd name="T4" fmla="*/ 2147483647 w 152"/>
                <a:gd name="T5" fmla="*/ 2147483647 h 82"/>
                <a:gd name="T6" fmla="*/ 2147483647 w 152"/>
                <a:gd name="T7" fmla="*/ 2147483647 h 82"/>
                <a:gd name="T8" fmla="*/ 2147483647 w 152"/>
                <a:gd name="T9" fmla="*/ 2147483647 h 82"/>
                <a:gd name="T10" fmla="*/ 2147483647 w 152"/>
                <a:gd name="T11" fmla="*/ 2147483647 h 82"/>
                <a:gd name="T12" fmla="*/ 2147483647 w 152"/>
                <a:gd name="T13" fmla="*/ 2147483647 h 82"/>
                <a:gd name="T14" fmla="*/ 2147483647 w 152"/>
                <a:gd name="T15" fmla="*/ 2147483647 h 82"/>
                <a:gd name="T16" fmla="*/ 2147483647 w 152"/>
                <a:gd name="T17" fmla="*/ 2147483647 h 82"/>
                <a:gd name="T18" fmla="*/ 2147483647 w 152"/>
                <a:gd name="T19" fmla="*/ 2147483647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82"/>
                <a:gd name="T32" fmla="*/ 152 w 152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82">
                  <a:moveTo>
                    <a:pt x="67" y="66"/>
                  </a:moveTo>
                  <a:cubicBezTo>
                    <a:pt x="67" y="66"/>
                    <a:pt x="59" y="38"/>
                    <a:pt x="37" y="19"/>
                  </a:cubicBezTo>
                  <a:cubicBezTo>
                    <a:pt x="15" y="0"/>
                    <a:pt x="6" y="4"/>
                    <a:pt x="3" y="10"/>
                  </a:cubicBezTo>
                  <a:cubicBezTo>
                    <a:pt x="0" y="15"/>
                    <a:pt x="7" y="34"/>
                    <a:pt x="26" y="52"/>
                  </a:cubicBezTo>
                  <a:cubicBezTo>
                    <a:pt x="46" y="70"/>
                    <a:pt x="60" y="79"/>
                    <a:pt x="66" y="78"/>
                  </a:cubicBezTo>
                  <a:cubicBezTo>
                    <a:pt x="72" y="78"/>
                    <a:pt x="103" y="82"/>
                    <a:pt x="122" y="66"/>
                  </a:cubicBezTo>
                  <a:cubicBezTo>
                    <a:pt x="142" y="50"/>
                    <a:pt x="152" y="38"/>
                    <a:pt x="147" y="28"/>
                  </a:cubicBezTo>
                  <a:cubicBezTo>
                    <a:pt x="142" y="17"/>
                    <a:pt x="133" y="21"/>
                    <a:pt x="123" y="28"/>
                  </a:cubicBezTo>
                  <a:cubicBezTo>
                    <a:pt x="113" y="36"/>
                    <a:pt x="72" y="72"/>
                    <a:pt x="72" y="72"/>
                  </a:cubicBezTo>
                  <a:lnTo>
                    <a:pt x="67" y="66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1" name="Freeform 5766"/>
            <p:cNvSpPr>
              <a:spLocks noChangeArrowheads="1"/>
            </p:cNvSpPr>
            <p:nvPr/>
          </p:nvSpPr>
          <p:spPr bwMode="auto">
            <a:xfrm>
              <a:off x="30163" y="1819275"/>
              <a:ext cx="577850" cy="203200"/>
            </a:xfrm>
            <a:custGeom>
              <a:avLst/>
              <a:gdLst>
                <a:gd name="T0" fmla="*/ 2147483647 w 154"/>
                <a:gd name="T1" fmla="*/ 2147483647 h 54"/>
                <a:gd name="T2" fmla="*/ 2147483647 w 154"/>
                <a:gd name="T3" fmla="*/ 2147483647 h 54"/>
                <a:gd name="T4" fmla="*/ 2147483647 w 154"/>
                <a:gd name="T5" fmla="*/ 2147483647 h 54"/>
                <a:gd name="T6" fmla="*/ 2147483647 w 154"/>
                <a:gd name="T7" fmla="*/ 2147483647 h 54"/>
                <a:gd name="T8" fmla="*/ 2147483647 w 154"/>
                <a:gd name="T9" fmla="*/ 2147483647 h 54"/>
                <a:gd name="T10" fmla="*/ 2147483647 w 154"/>
                <a:gd name="T11" fmla="*/ 2147483647 h 54"/>
                <a:gd name="T12" fmla="*/ 2147483647 w 154"/>
                <a:gd name="T13" fmla="*/ 2147483647 h 54"/>
                <a:gd name="T14" fmla="*/ 2147483647 w 154"/>
                <a:gd name="T15" fmla="*/ 2147483647 h 54"/>
                <a:gd name="T16" fmla="*/ 2147483647 w 154"/>
                <a:gd name="T17" fmla="*/ 214748364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54"/>
                <a:gd name="T29" fmla="*/ 154 w 154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54">
                  <a:moveTo>
                    <a:pt x="82" y="42"/>
                  </a:moveTo>
                  <a:cubicBezTo>
                    <a:pt x="82" y="42"/>
                    <a:pt x="36" y="8"/>
                    <a:pt x="22" y="6"/>
                  </a:cubicBezTo>
                  <a:cubicBezTo>
                    <a:pt x="8" y="4"/>
                    <a:pt x="0" y="14"/>
                    <a:pt x="6" y="21"/>
                  </a:cubicBezTo>
                  <a:cubicBezTo>
                    <a:pt x="11" y="28"/>
                    <a:pt x="33" y="50"/>
                    <a:pt x="54" y="52"/>
                  </a:cubicBezTo>
                  <a:cubicBezTo>
                    <a:pt x="76" y="54"/>
                    <a:pt x="86" y="52"/>
                    <a:pt x="86" y="52"/>
                  </a:cubicBezTo>
                  <a:cubicBezTo>
                    <a:pt x="86" y="52"/>
                    <a:pt x="116" y="48"/>
                    <a:pt x="135" y="28"/>
                  </a:cubicBezTo>
                  <a:cubicBezTo>
                    <a:pt x="154" y="9"/>
                    <a:pt x="144" y="0"/>
                    <a:pt x="134" y="1"/>
                  </a:cubicBezTo>
                  <a:cubicBezTo>
                    <a:pt x="124" y="2"/>
                    <a:pt x="108" y="12"/>
                    <a:pt x="101" y="20"/>
                  </a:cubicBezTo>
                  <a:cubicBezTo>
                    <a:pt x="94" y="29"/>
                    <a:pt x="82" y="42"/>
                    <a:pt x="82" y="4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2" name="Freeform 5767"/>
            <p:cNvSpPr>
              <a:spLocks noChangeArrowheads="1"/>
            </p:cNvSpPr>
            <p:nvPr/>
          </p:nvSpPr>
          <p:spPr bwMode="auto">
            <a:xfrm>
              <a:off x="187325" y="434975"/>
              <a:ext cx="371475" cy="2022475"/>
            </a:xfrm>
            <a:custGeom>
              <a:avLst/>
              <a:gdLst>
                <a:gd name="T0" fmla="*/ 2147483647 w 99"/>
                <a:gd name="T1" fmla="*/ 2147483647 h 539"/>
                <a:gd name="T2" fmla="*/ 2147483647 w 99"/>
                <a:gd name="T3" fmla="*/ 2147483647 h 539"/>
                <a:gd name="T4" fmla="*/ 2147483647 w 99"/>
                <a:gd name="T5" fmla="*/ 2147483647 h 539"/>
                <a:gd name="T6" fmla="*/ 2147483647 w 99"/>
                <a:gd name="T7" fmla="*/ 2147483647 h 539"/>
                <a:gd name="T8" fmla="*/ 2147483647 w 99"/>
                <a:gd name="T9" fmla="*/ 2147483647 h 5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539"/>
                <a:gd name="T17" fmla="*/ 99 w 99"/>
                <a:gd name="T18" fmla="*/ 539 h 5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539">
                  <a:moveTo>
                    <a:pt x="81" y="531"/>
                  </a:moveTo>
                  <a:cubicBezTo>
                    <a:pt x="10" y="360"/>
                    <a:pt x="17" y="175"/>
                    <a:pt x="97" y="8"/>
                  </a:cubicBezTo>
                  <a:cubicBezTo>
                    <a:pt x="99" y="3"/>
                    <a:pt x="91" y="0"/>
                    <a:pt x="89" y="4"/>
                  </a:cubicBezTo>
                  <a:cubicBezTo>
                    <a:pt x="4" y="164"/>
                    <a:pt x="0" y="370"/>
                    <a:pt x="75" y="535"/>
                  </a:cubicBezTo>
                  <a:cubicBezTo>
                    <a:pt x="76" y="539"/>
                    <a:pt x="83" y="536"/>
                    <a:pt x="81" y="5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3" name="Freeform 5768"/>
            <p:cNvSpPr>
              <a:spLocks noChangeArrowheads="1"/>
            </p:cNvSpPr>
            <p:nvPr/>
          </p:nvSpPr>
          <p:spPr bwMode="auto">
            <a:xfrm>
              <a:off x="212725" y="393700"/>
              <a:ext cx="188913" cy="431800"/>
            </a:xfrm>
            <a:custGeom>
              <a:avLst/>
              <a:gdLst>
                <a:gd name="T0" fmla="*/ 2147483647 w 50"/>
                <a:gd name="T1" fmla="*/ 2147483647 h 115"/>
                <a:gd name="T2" fmla="*/ 2147483647 w 50"/>
                <a:gd name="T3" fmla="*/ 2147483647 h 115"/>
                <a:gd name="T4" fmla="*/ 2147483647 w 50"/>
                <a:gd name="T5" fmla="*/ 2147483647 h 115"/>
                <a:gd name="T6" fmla="*/ 2147483647 w 50"/>
                <a:gd name="T7" fmla="*/ 2147483647 h 115"/>
                <a:gd name="T8" fmla="*/ 2147483647 w 50"/>
                <a:gd name="T9" fmla="*/ 2147483647 h 115"/>
                <a:gd name="T10" fmla="*/ 2147483647 w 50"/>
                <a:gd name="T11" fmla="*/ 2147483647 h 115"/>
                <a:gd name="T12" fmla="*/ 2147483647 w 50"/>
                <a:gd name="T13" fmla="*/ 2147483647 h 115"/>
                <a:gd name="T14" fmla="*/ 2147483647 w 50"/>
                <a:gd name="T15" fmla="*/ 2147483647 h 115"/>
                <a:gd name="T16" fmla="*/ 2147483647 w 50"/>
                <a:gd name="T17" fmla="*/ 2147483647 h 115"/>
                <a:gd name="T18" fmla="*/ 2147483647 w 50"/>
                <a:gd name="T19" fmla="*/ 2147483647 h 115"/>
                <a:gd name="T20" fmla="*/ 2147483647 w 50"/>
                <a:gd name="T21" fmla="*/ 2147483647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115"/>
                <a:gd name="T35" fmla="*/ 50 w 50"/>
                <a:gd name="T36" fmla="*/ 115 h 1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115">
                  <a:moveTo>
                    <a:pt x="47" y="104"/>
                  </a:moveTo>
                  <a:cubicBezTo>
                    <a:pt x="50" y="80"/>
                    <a:pt x="48" y="55"/>
                    <a:pt x="39" y="31"/>
                  </a:cubicBezTo>
                  <a:cubicBezTo>
                    <a:pt x="36" y="22"/>
                    <a:pt x="27" y="0"/>
                    <a:pt x="13" y="5"/>
                  </a:cubicBezTo>
                  <a:cubicBezTo>
                    <a:pt x="0" y="10"/>
                    <a:pt x="4" y="33"/>
                    <a:pt x="7" y="42"/>
                  </a:cubicBezTo>
                  <a:cubicBezTo>
                    <a:pt x="13" y="67"/>
                    <a:pt x="25" y="91"/>
                    <a:pt x="41" y="112"/>
                  </a:cubicBezTo>
                  <a:cubicBezTo>
                    <a:pt x="43" y="115"/>
                    <a:pt x="49" y="111"/>
                    <a:pt x="47" y="108"/>
                  </a:cubicBezTo>
                  <a:cubicBezTo>
                    <a:pt x="40" y="96"/>
                    <a:pt x="32" y="84"/>
                    <a:pt x="26" y="72"/>
                  </a:cubicBezTo>
                  <a:cubicBezTo>
                    <a:pt x="21" y="61"/>
                    <a:pt x="6" y="32"/>
                    <a:pt x="13" y="20"/>
                  </a:cubicBezTo>
                  <a:cubicBezTo>
                    <a:pt x="23" y="2"/>
                    <a:pt x="36" y="48"/>
                    <a:pt x="38" y="56"/>
                  </a:cubicBezTo>
                  <a:cubicBezTo>
                    <a:pt x="41" y="72"/>
                    <a:pt x="41" y="88"/>
                    <a:pt x="40" y="104"/>
                  </a:cubicBezTo>
                  <a:cubicBezTo>
                    <a:pt x="40" y="108"/>
                    <a:pt x="46" y="109"/>
                    <a:pt x="47" y="10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4" name="Freeform 5769"/>
            <p:cNvSpPr>
              <a:spLocks noChangeArrowheads="1"/>
            </p:cNvSpPr>
            <p:nvPr/>
          </p:nvSpPr>
          <p:spPr bwMode="auto">
            <a:xfrm>
              <a:off x="360363" y="614362"/>
              <a:ext cx="341313" cy="236538"/>
            </a:xfrm>
            <a:custGeom>
              <a:avLst/>
              <a:gdLst>
                <a:gd name="T0" fmla="*/ 2147483647 w 91"/>
                <a:gd name="T1" fmla="*/ 2147483647 h 63"/>
                <a:gd name="T2" fmla="*/ 2147483647 w 91"/>
                <a:gd name="T3" fmla="*/ 2147483647 h 63"/>
                <a:gd name="T4" fmla="*/ 2147483647 w 91"/>
                <a:gd name="T5" fmla="*/ 2147483647 h 63"/>
                <a:gd name="T6" fmla="*/ 2147483647 w 91"/>
                <a:gd name="T7" fmla="*/ 2147483647 h 63"/>
                <a:gd name="T8" fmla="*/ 2147483647 w 91"/>
                <a:gd name="T9" fmla="*/ 2147483647 h 63"/>
                <a:gd name="T10" fmla="*/ 2147483647 w 91"/>
                <a:gd name="T11" fmla="*/ 2147483647 h 63"/>
                <a:gd name="T12" fmla="*/ 2147483647 w 91"/>
                <a:gd name="T13" fmla="*/ 2147483647 h 63"/>
                <a:gd name="T14" fmla="*/ 2147483647 w 91"/>
                <a:gd name="T15" fmla="*/ 2147483647 h 63"/>
                <a:gd name="T16" fmla="*/ 2147483647 w 91"/>
                <a:gd name="T17" fmla="*/ 2147483647 h 63"/>
                <a:gd name="T18" fmla="*/ 2147483647 w 91"/>
                <a:gd name="T19" fmla="*/ 2147483647 h 63"/>
                <a:gd name="T20" fmla="*/ 2147483647 w 91"/>
                <a:gd name="T21" fmla="*/ 2147483647 h 63"/>
                <a:gd name="T22" fmla="*/ 2147483647 w 91"/>
                <a:gd name="T23" fmla="*/ 214748364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"/>
                <a:gd name="T37" fmla="*/ 0 h 63"/>
                <a:gd name="T38" fmla="*/ 91 w 91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" h="63">
                  <a:moveTo>
                    <a:pt x="10" y="55"/>
                  </a:moveTo>
                  <a:cubicBezTo>
                    <a:pt x="17" y="48"/>
                    <a:pt x="24" y="40"/>
                    <a:pt x="32" y="34"/>
                  </a:cubicBezTo>
                  <a:cubicBezTo>
                    <a:pt x="41" y="27"/>
                    <a:pt x="56" y="16"/>
                    <a:pt x="67" y="17"/>
                  </a:cubicBezTo>
                  <a:cubicBezTo>
                    <a:pt x="82" y="17"/>
                    <a:pt x="75" y="28"/>
                    <a:pt x="68" y="34"/>
                  </a:cubicBezTo>
                  <a:cubicBezTo>
                    <a:pt x="63" y="39"/>
                    <a:pt x="56" y="42"/>
                    <a:pt x="50" y="45"/>
                  </a:cubicBezTo>
                  <a:cubicBezTo>
                    <a:pt x="36" y="51"/>
                    <a:pt x="21" y="51"/>
                    <a:pt x="6" y="51"/>
                  </a:cubicBezTo>
                  <a:cubicBezTo>
                    <a:pt x="2" y="51"/>
                    <a:pt x="0" y="57"/>
                    <a:pt x="4" y="58"/>
                  </a:cubicBezTo>
                  <a:cubicBezTo>
                    <a:pt x="25" y="63"/>
                    <a:pt x="47" y="58"/>
                    <a:pt x="65" y="47"/>
                  </a:cubicBezTo>
                  <a:cubicBezTo>
                    <a:pt x="75" y="41"/>
                    <a:pt x="91" y="28"/>
                    <a:pt x="86" y="15"/>
                  </a:cubicBezTo>
                  <a:cubicBezTo>
                    <a:pt x="80" y="0"/>
                    <a:pt x="58" y="10"/>
                    <a:pt x="49" y="14"/>
                  </a:cubicBezTo>
                  <a:cubicBezTo>
                    <a:pt x="31" y="22"/>
                    <a:pt x="16" y="35"/>
                    <a:pt x="5" y="51"/>
                  </a:cubicBezTo>
                  <a:cubicBezTo>
                    <a:pt x="2" y="54"/>
                    <a:pt x="7" y="58"/>
                    <a:pt x="10" y="5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5" name="Freeform 5770"/>
            <p:cNvSpPr>
              <a:spLocks noChangeArrowheads="1"/>
            </p:cNvSpPr>
            <p:nvPr/>
          </p:nvSpPr>
          <p:spPr bwMode="auto">
            <a:xfrm>
              <a:off x="88900" y="682625"/>
              <a:ext cx="266700" cy="360363"/>
            </a:xfrm>
            <a:custGeom>
              <a:avLst/>
              <a:gdLst>
                <a:gd name="T0" fmla="*/ 2147483647 w 71"/>
                <a:gd name="T1" fmla="*/ 2147483647 h 96"/>
                <a:gd name="T2" fmla="*/ 2147483647 w 71"/>
                <a:gd name="T3" fmla="*/ 2147483647 h 96"/>
                <a:gd name="T4" fmla="*/ 2147483647 w 71"/>
                <a:gd name="T5" fmla="*/ 2147483647 h 96"/>
                <a:gd name="T6" fmla="*/ 2147483647 w 71"/>
                <a:gd name="T7" fmla="*/ 2147483647 h 96"/>
                <a:gd name="T8" fmla="*/ 2147483647 w 71"/>
                <a:gd name="T9" fmla="*/ 2147483647 h 96"/>
                <a:gd name="T10" fmla="*/ 2147483647 w 71"/>
                <a:gd name="T11" fmla="*/ 2147483647 h 96"/>
                <a:gd name="T12" fmla="*/ 2147483647 w 71"/>
                <a:gd name="T13" fmla="*/ 2147483647 h 96"/>
                <a:gd name="T14" fmla="*/ 2147483647 w 71"/>
                <a:gd name="T15" fmla="*/ 2147483647 h 96"/>
                <a:gd name="T16" fmla="*/ 2147483647 w 71"/>
                <a:gd name="T17" fmla="*/ 2147483647 h 96"/>
                <a:gd name="T18" fmla="*/ 2147483647 w 71"/>
                <a:gd name="T19" fmla="*/ 2147483647 h 96"/>
                <a:gd name="T20" fmla="*/ 2147483647 w 71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96"/>
                <a:gd name="T35" fmla="*/ 71 w 71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96">
                  <a:moveTo>
                    <a:pt x="69" y="89"/>
                  </a:moveTo>
                  <a:cubicBezTo>
                    <a:pt x="67" y="68"/>
                    <a:pt x="61" y="47"/>
                    <a:pt x="47" y="30"/>
                  </a:cubicBezTo>
                  <a:cubicBezTo>
                    <a:pt x="41" y="22"/>
                    <a:pt x="19" y="0"/>
                    <a:pt x="9" y="15"/>
                  </a:cubicBezTo>
                  <a:cubicBezTo>
                    <a:pt x="0" y="30"/>
                    <a:pt x="16" y="51"/>
                    <a:pt x="25" y="62"/>
                  </a:cubicBezTo>
                  <a:cubicBezTo>
                    <a:pt x="33" y="73"/>
                    <a:pt x="49" y="96"/>
                    <a:pt x="65" y="93"/>
                  </a:cubicBezTo>
                  <a:cubicBezTo>
                    <a:pt x="71" y="91"/>
                    <a:pt x="69" y="84"/>
                    <a:pt x="64" y="85"/>
                  </a:cubicBezTo>
                  <a:cubicBezTo>
                    <a:pt x="53" y="86"/>
                    <a:pt x="42" y="70"/>
                    <a:pt x="36" y="63"/>
                  </a:cubicBezTo>
                  <a:cubicBezTo>
                    <a:pt x="32" y="57"/>
                    <a:pt x="7" y="24"/>
                    <a:pt x="19" y="21"/>
                  </a:cubicBezTo>
                  <a:cubicBezTo>
                    <a:pt x="31" y="18"/>
                    <a:pt x="46" y="42"/>
                    <a:pt x="51" y="51"/>
                  </a:cubicBezTo>
                  <a:cubicBezTo>
                    <a:pt x="58" y="64"/>
                    <a:pt x="61" y="77"/>
                    <a:pt x="63" y="91"/>
                  </a:cubicBezTo>
                  <a:cubicBezTo>
                    <a:pt x="63" y="95"/>
                    <a:pt x="70" y="94"/>
                    <a:pt x="69" y="8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6" name="Freeform 5771"/>
            <p:cNvSpPr>
              <a:spLocks noChangeArrowheads="1"/>
            </p:cNvSpPr>
            <p:nvPr/>
          </p:nvSpPr>
          <p:spPr bwMode="auto">
            <a:xfrm>
              <a:off x="319088" y="922337"/>
              <a:ext cx="360363" cy="180975"/>
            </a:xfrm>
            <a:custGeom>
              <a:avLst/>
              <a:gdLst>
                <a:gd name="T0" fmla="*/ 2147483647 w 96"/>
                <a:gd name="T1" fmla="*/ 2147483647 h 48"/>
                <a:gd name="T2" fmla="*/ 2147483647 w 96"/>
                <a:gd name="T3" fmla="*/ 2147483647 h 48"/>
                <a:gd name="T4" fmla="*/ 2147483647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8"/>
                <a:gd name="T38" fmla="*/ 96 w 96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8">
                  <a:moveTo>
                    <a:pt x="9" y="31"/>
                  </a:moveTo>
                  <a:cubicBezTo>
                    <a:pt x="21" y="24"/>
                    <a:pt x="33" y="17"/>
                    <a:pt x="46" y="13"/>
                  </a:cubicBezTo>
                  <a:cubicBezTo>
                    <a:pt x="55" y="10"/>
                    <a:pt x="68" y="7"/>
                    <a:pt x="77" y="11"/>
                  </a:cubicBezTo>
                  <a:cubicBezTo>
                    <a:pt x="83" y="14"/>
                    <a:pt x="86" y="16"/>
                    <a:pt x="82" y="22"/>
                  </a:cubicBezTo>
                  <a:cubicBezTo>
                    <a:pt x="74" y="32"/>
                    <a:pt x="56" y="36"/>
                    <a:pt x="45" y="36"/>
                  </a:cubicBezTo>
                  <a:cubicBezTo>
                    <a:pt x="31" y="37"/>
                    <a:pt x="19" y="32"/>
                    <a:pt x="7" y="28"/>
                  </a:cubicBezTo>
                  <a:cubicBezTo>
                    <a:pt x="3" y="27"/>
                    <a:pt x="0" y="32"/>
                    <a:pt x="3" y="35"/>
                  </a:cubicBezTo>
                  <a:cubicBezTo>
                    <a:pt x="19" y="46"/>
                    <a:pt x="42" y="48"/>
                    <a:pt x="61" y="43"/>
                  </a:cubicBezTo>
                  <a:cubicBezTo>
                    <a:pt x="70" y="41"/>
                    <a:pt x="95" y="31"/>
                    <a:pt x="96" y="18"/>
                  </a:cubicBezTo>
                  <a:cubicBezTo>
                    <a:pt x="96" y="6"/>
                    <a:pt x="77" y="1"/>
                    <a:pt x="67" y="1"/>
                  </a:cubicBezTo>
                  <a:cubicBezTo>
                    <a:pt x="44" y="0"/>
                    <a:pt x="24" y="13"/>
                    <a:pt x="5" y="25"/>
                  </a:cubicBezTo>
                  <a:cubicBezTo>
                    <a:pt x="2" y="28"/>
                    <a:pt x="6" y="33"/>
                    <a:pt x="9" y="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7" name="Freeform 5772"/>
            <p:cNvSpPr>
              <a:spLocks noChangeArrowheads="1"/>
            </p:cNvSpPr>
            <p:nvPr/>
          </p:nvSpPr>
          <p:spPr bwMode="auto">
            <a:xfrm>
              <a:off x="25400" y="938212"/>
              <a:ext cx="280988" cy="434975"/>
            </a:xfrm>
            <a:custGeom>
              <a:avLst/>
              <a:gdLst>
                <a:gd name="T0" fmla="*/ 2147483647 w 75"/>
                <a:gd name="T1" fmla="*/ 2147483647 h 116"/>
                <a:gd name="T2" fmla="*/ 2147483647 w 75"/>
                <a:gd name="T3" fmla="*/ 2147483647 h 116"/>
                <a:gd name="T4" fmla="*/ 2147483647 w 75"/>
                <a:gd name="T5" fmla="*/ 2147483647 h 116"/>
                <a:gd name="T6" fmla="*/ 2147483647 w 75"/>
                <a:gd name="T7" fmla="*/ 2147483647 h 116"/>
                <a:gd name="T8" fmla="*/ 2147483647 w 75"/>
                <a:gd name="T9" fmla="*/ 2147483647 h 116"/>
                <a:gd name="T10" fmla="*/ 2147483647 w 75"/>
                <a:gd name="T11" fmla="*/ 2147483647 h 116"/>
                <a:gd name="T12" fmla="*/ 2147483647 w 75"/>
                <a:gd name="T13" fmla="*/ 2147483647 h 116"/>
                <a:gd name="T14" fmla="*/ 2147483647 w 75"/>
                <a:gd name="T15" fmla="*/ 2147483647 h 116"/>
                <a:gd name="T16" fmla="*/ 2147483647 w 75"/>
                <a:gd name="T17" fmla="*/ 2147483647 h 116"/>
                <a:gd name="T18" fmla="*/ 2147483647 w 75"/>
                <a:gd name="T19" fmla="*/ 2147483647 h 116"/>
                <a:gd name="T20" fmla="*/ 2147483647 w 75"/>
                <a:gd name="T21" fmla="*/ 2147483647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16"/>
                <a:gd name="T35" fmla="*/ 75 w 75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16">
                  <a:moveTo>
                    <a:pt x="70" y="93"/>
                  </a:moveTo>
                  <a:cubicBezTo>
                    <a:pt x="64" y="68"/>
                    <a:pt x="53" y="44"/>
                    <a:pt x="35" y="25"/>
                  </a:cubicBezTo>
                  <a:cubicBezTo>
                    <a:pt x="27" y="17"/>
                    <a:pt x="6" y="0"/>
                    <a:pt x="3" y="21"/>
                  </a:cubicBezTo>
                  <a:cubicBezTo>
                    <a:pt x="0" y="41"/>
                    <a:pt x="16" y="64"/>
                    <a:pt x="27" y="79"/>
                  </a:cubicBezTo>
                  <a:cubicBezTo>
                    <a:pt x="37" y="91"/>
                    <a:pt x="55" y="116"/>
                    <a:pt x="72" y="100"/>
                  </a:cubicBezTo>
                  <a:cubicBezTo>
                    <a:pt x="75" y="96"/>
                    <a:pt x="70" y="91"/>
                    <a:pt x="66" y="94"/>
                  </a:cubicBezTo>
                  <a:cubicBezTo>
                    <a:pt x="53" y="104"/>
                    <a:pt x="30" y="69"/>
                    <a:pt x="25" y="61"/>
                  </a:cubicBezTo>
                  <a:cubicBezTo>
                    <a:pt x="21" y="55"/>
                    <a:pt x="6" y="30"/>
                    <a:pt x="11" y="23"/>
                  </a:cubicBezTo>
                  <a:cubicBezTo>
                    <a:pt x="19" y="12"/>
                    <a:pt x="43" y="48"/>
                    <a:pt x="46" y="53"/>
                  </a:cubicBezTo>
                  <a:cubicBezTo>
                    <a:pt x="54" y="66"/>
                    <a:pt x="59" y="80"/>
                    <a:pt x="63" y="94"/>
                  </a:cubicBezTo>
                  <a:cubicBezTo>
                    <a:pt x="65" y="99"/>
                    <a:pt x="71" y="97"/>
                    <a:pt x="70" y="9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8" name="Freeform 5773"/>
            <p:cNvSpPr>
              <a:spLocks noChangeArrowheads="1"/>
            </p:cNvSpPr>
            <p:nvPr/>
          </p:nvSpPr>
          <p:spPr bwMode="auto">
            <a:xfrm>
              <a:off x="265113" y="1196975"/>
              <a:ext cx="384175" cy="198438"/>
            </a:xfrm>
            <a:custGeom>
              <a:avLst/>
              <a:gdLst>
                <a:gd name="T0" fmla="*/ 2147483647 w 102"/>
                <a:gd name="T1" fmla="*/ 2147483647 h 53"/>
                <a:gd name="T2" fmla="*/ 2147483647 w 102"/>
                <a:gd name="T3" fmla="*/ 2147483647 h 53"/>
                <a:gd name="T4" fmla="*/ 2147483647 w 102"/>
                <a:gd name="T5" fmla="*/ 2147483647 h 53"/>
                <a:gd name="T6" fmla="*/ 2147483647 w 102"/>
                <a:gd name="T7" fmla="*/ 2147483647 h 53"/>
                <a:gd name="T8" fmla="*/ 2147483647 w 102"/>
                <a:gd name="T9" fmla="*/ 2147483647 h 53"/>
                <a:gd name="T10" fmla="*/ 2147483647 w 102"/>
                <a:gd name="T11" fmla="*/ 2147483647 h 53"/>
                <a:gd name="T12" fmla="*/ 2147483647 w 102"/>
                <a:gd name="T13" fmla="*/ 2147483647 h 53"/>
                <a:gd name="T14" fmla="*/ 2147483647 w 102"/>
                <a:gd name="T15" fmla="*/ 2147483647 h 53"/>
                <a:gd name="T16" fmla="*/ 2147483647 w 102"/>
                <a:gd name="T17" fmla="*/ 2147483647 h 53"/>
                <a:gd name="T18" fmla="*/ 2147483647 w 102"/>
                <a:gd name="T19" fmla="*/ 2147483647 h 53"/>
                <a:gd name="T20" fmla="*/ 2147483647 w 102"/>
                <a:gd name="T21" fmla="*/ 2147483647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2"/>
                <a:gd name="T34" fmla="*/ 0 h 53"/>
                <a:gd name="T35" fmla="*/ 102 w 102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2" h="53">
                  <a:moveTo>
                    <a:pt x="8" y="32"/>
                  </a:moveTo>
                  <a:cubicBezTo>
                    <a:pt x="22" y="23"/>
                    <a:pt x="38" y="15"/>
                    <a:pt x="56" y="12"/>
                  </a:cubicBezTo>
                  <a:cubicBezTo>
                    <a:pt x="64" y="11"/>
                    <a:pt x="95" y="6"/>
                    <a:pt x="91" y="22"/>
                  </a:cubicBezTo>
                  <a:cubicBezTo>
                    <a:pt x="89" y="35"/>
                    <a:pt x="66" y="39"/>
                    <a:pt x="56" y="41"/>
                  </a:cubicBezTo>
                  <a:cubicBezTo>
                    <a:pt x="38" y="44"/>
                    <a:pt x="24" y="36"/>
                    <a:pt x="8" y="27"/>
                  </a:cubicBezTo>
                  <a:cubicBezTo>
                    <a:pt x="5" y="25"/>
                    <a:pt x="0" y="30"/>
                    <a:pt x="4" y="33"/>
                  </a:cubicBezTo>
                  <a:cubicBezTo>
                    <a:pt x="19" y="48"/>
                    <a:pt x="41" y="53"/>
                    <a:pt x="62" y="49"/>
                  </a:cubicBezTo>
                  <a:cubicBezTo>
                    <a:pt x="75" y="46"/>
                    <a:pt x="98" y="39"/>
                    <a:pt x="100" y="23"/>
                  </a:cubicBezTo>
                  <a:cubicBezTo>
                    <a:pt x="102" y="10"/>
                    <a:pt x="92" y="4"/>
                    <a:pt x="81" y="3"/>
                  </a:cubicBezTo>
                  <a:cubicBezTo>
                    <a:pt x="54" y="0"/>
                    <a:pt x="25" y="10"/>
                    <a:pt x="4" y="26"/>
                  </a:cubicBezTo>
                  <a:cubicBezTo>
                    <a:pt x="0" y="29"/>
                    <a:pt x="4" y="34"/>
                    <a:pt x="8" y="3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59" name="Freeform 5774"/>
            <p:cNvSpPr>
              <a:spLocks noChangeArrowheads="1"/>
            </p:cNvSpPr>
            <p:nvPr/>
          </p:nvSpPr>
          <p:spPr bwMode="auto">
            <a:xfrm>
              <a:off x="0" y="1331912"/>
              <a:ext cx="288925" cy="379413"/>
            </a:xfrm>
            <a:custGeom>
              <a:avLst/>
              <a:gdLst>
                <a:gd name="T0" fmla="*/ 2147483647 w 77"/>
                <a:gd name="T1" fmla="*/ 2147483647 h 101"/>
                <a:gd name="T2" fmla="*/ 2147483647 w 77"/>
                <a:gd name="T3" fmla="*/ 2147483647 h 101"/>
                <a:gd name="T4" fmla="*/ 2147483647 w 77"/>
                <a:gd name="T5" fmla="*/ 2147483647 h 101"/>
                <a:gd name="T6" fmla="*/ 2147483647 w 77"/>
                <a:gd name="T7" fmla="*/ 2147483647 h 101"/>
                <a:gd name="T8" fmla="*/ 2147483647 w 77"/>
                <a:gd name="T9" fmla="*/ 2147483647 h 101"/>
                <a:gd name="T10" fmla="*/ 2147483647 w 77"/>
                <a:gd name="T11" fmla="*/ 2147483647 h 101"/>
                <a:gd name="T12" fmla="*/ 2147483647 w 77"/>
                <a:gd name="T13" fmla="*/ 2147483647 h 101"/>
                <a:gd name="T14" fmla="*/ 2147483647 w 77"/>
                <a:gd name="T15" fmla="*/ 2147483647 h 101"/>
                <a:gd name="T16" fmla="*/ 2147483647 w 77"/>
                <a:gd name="T17" fmla="*/ 2147483647 h 101"/>
                <a:gd name="T18" fmla="*/ 2147483647 w 77"/>
                <a:gd name="T19" fmla="*/ 2147483647 h 101"/>
                <a:gd name="T20" fmla="*/ 2147483647 w 77"/>
                <a:gd name="T21" fmla="*/ 2147483647 h 101"/>
                <a:gd name="T22" fmla="*/ 2147483647 w 77"/>
                <a:gd name="T23" fmla="*/ 2147483647 h 101"/>
                <a:gd name="T24" fmla="*/ 2147483647 w 77"/>
                <a:gd name="T25" fmla="*/ 2147483647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101"/>
                <a:gd name="T41" fmla="*/ 77 w 77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101">
                  <a:moveTo>
                    <a:pt x="76" y="87"/>
                  </a:moveTo>
                  <a:cubicBezTo>
                    <a:pt x="75" y="63"/>
                    <a:pt x="63" y="40"/>
                    <a:pt x="44" y="25"/>
                  </a:cubicBezTo>
                  <a:cubicBezTo>
                    <a:pt x="34" y="17"/>
                    <a:pt x="6" y="0"/>
                    <a:pt x="3" y="23"/>
                  </a:cubicBezTo>
                  <a:cubicBezTo>
                    <a:pt x="0" y="44"/>
                    <a:pt x="23" y="63"/>
                    <a:pt x="37" y="75"/>
                  </a:cubicBezTo>
                  <a:cubicBezTo>
                    <a:pt x="42" y="79"/>
                    <a:pt x="66" y="101"/>
                    <a:pt x="75" y="91"/>
                  </a:cubicBezTo>
                  <a:cubicBezTo>
                    <a:pt x="77" y="88"/>
                    <a:pt x="75" y="84"/>
                    <a:pt x="71" y="85"/>
                  </a:cubicBezTo>
                  <a:cubicBezTo>
                    <a:pt x="65" y="87"/>
                    <a:pt x="51" y="75"/>
                    <a:pt x="47" y="72"/>
                  </a:cubicBezTo>
                  <a:cubicBezTo>
                    <a:pt x="36" y="63"/>
                    <a:pt x="22" y="51"/>
                    <a:pt x="15" y="38"/>
                  </a:cubicBezTo>
                  <a:cubicBezTo>
                    <a:pt x="14" y="35"/>
                    <a:pt x="10" y="28"/>
                    <a:pt x="11" y="25"/>
                  </a:cubicBezTo>
                  <a:cubicBezTo>
                    <a:pt x="16" y="16"/>
                    <a:pt x="25" y="22"/>
                    <a:pt x="30" y="25"/>
                  </a:cubicBezTo>
                  <a:cubicBezTo>
                    <a:pt x="37" y="29"/>
                    <a:pt x="43" y="35"/>
                    <a:pt x="49" y="41"/>
                  </a:cubicBezTo>
                  <a:cubicBezTo>
                    <a:pt x="60" y="54"/>
                    <a:pt x="67" y="70"/>
                    <a:pt x="69" y="87"/>
                  </a:cubicBezTo>
                  <a:cubicBezTo>
                    <a:pt x="69" y="91"/>
                    <a:pt x="76" y="91"/>
                    <a:pt x="76" y="8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0" name="Freeform 5775"/>
            <p:cNvSpPr>
              <a:spLocks noChangeArrowheads="1"/>
            </p:cNvSpPr>
            <p:nvPr/>
          </p:nvSpPr>
          <p:spPr bwMode="auto">
            <a:xfrm>
              <a:off x="273050" y="1411287"/>
              <a:ext cx="349250" cy="277813"/>
            </a:xfrm>
            <a:custGeom>
              <a:avLst/>
              <a:gdLst>
                <a:gd name="T0" fmla="*/ 2147483647 w 93"/>
                <a:gd name="T1" fmla="*/ 2147483647 h 74"/>
                <a:gd name="T2" fmla="*/ 2147483647 w 93"/>
                <a:gd name="T3" fmla="*/ 2147483647 h 74"/>
                <a:gd name="T4" fmla="*/ 2147483647 w 93"/>
                <a:gd name="T5" fmla="*/ 2147483647 h 74"/>
                <a:gd name="T6" fmla="*/ 2147483647 w 93"/>
                <a:gd name="T7" fmla="*/ 2147483647 h 74"/>
                <a:gd name="T8" fmla="*/ 2147483647 w 93"/>
                <a:gd name="T9" fmla="*/ 2147483647 h 74"/>
                <a:gd name="T10" fmla="*/ 2147483647 w 93"/>
                <a:gd name="T11" fmla="*/ 2147483647 h 74"/>
                <a:gd name="T12" fmla="*/ 2147483647 w 93"/>
                <a:gd name="T13" fmla="*/ 2147483647 h 74"/>
                <a:gd name="T14" fmla="*/ 2147483647 w 93"/>
                <a:gd name="T15" fmla="*/ 2147483647 h 74"/>
                <a:gd name="T16" fmla="*/ 2147483647 w 93"/>
                <a:gd name="T17" fmla="*/ 2147483647 h 74"/>
                <a:gd name="T18" fmla="*/ 2147483647 w 93"/>
                <a:gd name="T19" fmla="*/ 2147483647 h 74"/>
                <a:gd name="T20" fmla="*/ 2147483647 w 93"/>
                <a:gd name="T21" fmla="*/ 2147483647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4"/>
                <a:gd name="T35" fmla="*/ 93 w 93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4">
                  <a:moveTo>
                    <a:pt x="8" y="69"/>
                  </a:moveTo>
                  <a:cubicBezTo>
                    <a:pt x="17" y="58"/>
                    <a:pt x="26" y="48"/>
                    <a:pt x="37" y="39"/>
                  </a:cubicBezTo>
                  <a:cubicBezTo>
                    <a:pt x="43" y="34"/>
                    <a:pt x="68" y="14"/>
                    <a:pt x="75" y="20"/>
                  </a:cubicBezTo>
                  <a:cubicBezTo>
                    <a:pt x="87" y="29"/>
                    <a:pt x="56" y="50"/>
                    <a:pt x="49" y="53"/>
                  </a:cubicBezTo>
                  <a:cubicBezTo>
                    <a:pt x="35" y="60"/>
                    <a:pt x="19" y="62"/>
                    <a:pt x="5" y="67"/>
                  </a:cubicBezTo>
                  <a:cubicBezTo>
                    <a:pt x="1" y="68"/>
                    <a:pt x="1" y="74"/>
                    <a:pt x="5" y="74"/>
                  </a:cubicBezTo>
                  <a:cubicBezTo>
                    <a:pt x="25" y="73"/>
                    <a:pt x="47" y="67"/>
                    <a:pt x="64" y="55"/>
                  </a:cubicBezTo>
                  <a:cubicBezTo>
                    <a:pt x="74" y="48"/>
                    <a:pt x="93" y="29"/>
                    <a:pt x="86" y="15"/>
                  </a:cubicBezTo>
                  <a:cubicBezTo>
                    <a:pt x="78" y="0"/>
                    <a:pt x="59" y="14"/>
                    <a:pt x="50" y="20"/>
                  </a:cubicBezTo>
                  <a:cubicBezTo>
                    <a:pt x="31" y="31"/>
                    <a:pt x="15" y="46"/>
                    <a:pt x="3" y="65"/>
                  </a:cubicBezTo>
                  <a:cubicBezTo>
                    <a:pt x="0" y="69"/>
                    <a:pt x="6" y="72"/>
                    <a:pt x="8" y="6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1" name="Freeform 5776"/>
            <p:cNvSpPr>
              <a:spLocks noChangeArrowheads="1"/>
            </p:cNvSpPr>
            <p:nvPr/>
          </p:nvSpPr>
          <p:spPr bwMode="auto">
            <a:xfrm>
              <a:off x="11113" y="1730375"/>
              <a:ext cx="341313" cy="311150"/>
            </a:xfrm>
            <a:custGeom>
              <a:avLst/>
              <a:gdLst>
                <a:gd name="T0" fmla="*/ 2147483647 w 91"/>
                <a:gd name="T1" fmla="*/ 2147483647 h 83"/>
                <a:gd name="T2" fmla="*/ 2147483647 w 91"/>
                <a:gd name="T3" fmla="*/ 2147483647 h 83"/>
                <a:gd name="T4" fmla="*/ 2147483647 w 91"/>
                <a:gd name="T5" fmla="*/ 2147483647 h 83"/>
                <a:gd name="T6" fmla="*/ 2147483647 w 91"/>
                <a:gd name="T7" fmla="*/ 2147483647 h 83"/>
                <a:gd name="T8" fmla="*/ 2147483647 w 91"/>
                <a:gd name="T9" fmla="*/ 2147483647 h 83"/>
                <a:gd name="T10" fmla="*/ 2147483647 w 91"/>
                <a:gd name="T11" fmla="*/ 2147483647 h 83"/>
                <a:gd name="T12" fmla="*/ 2147483647 w 91"/>
                <a:gd name="T13" fmla="*/ 2147483647 h 83"/>
                <a:gd name="T14" fmla="*/ 2147483647 w 91"/>
                <a:gd name="T15" fmla="*/ 2147483647 h 83"/>
                <a:gd name="T16" fmla="*/ 2147483647 w 91"/>
                <a:gd name="T17" fmla="*/ 2147483647 h 83"/>
                <a:gd name="T18" fmla="*/ 2147483647 w 91"/>
                <a:gd name="T19" fmla="*/ 2147483647 h 83"/>
                <a:gd name="T20" fmla="*/ 2147483647 w 91"/>
                <a:gd name="T21" fmla="*/ 214748364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83"/>
                <a:gd name="T35" fmla="*/ 91 w 91"/>
                <a:gd name="T36" fmla="*/ 83 h 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83">
                  <a:moveTo>
                    <a:pt x="88" y="68"/>
                  </a:moveTo>
                  <a:cubicBezTo>
                    <a:pt x="78" y="57"/>
                    <a:pt x="20" y="0"/>
                    <a:pt x="6" y="30"/>
                  </a:cubicBezTo>
                  <a:cubicBezTo>
                    <a:pt x="0" y="44"/>
                    <a:pt x="14" y="57"/>
                    <a:pt x="24" y="65"/>
                  </a:cubicBezTo>
                  <a:cubicBezTo>
                    <a:pt x="41" y="78"/>
                    <a:pt x="63" y="83"/>
                    <a:pt x="85" y="83"/>
                  </a:cubicBezTo>
                  <a:cubicBezTo>
                    <a:pt x="90" y="83"/>
                    <a:pt x="91" y="75"/>
                    <a:pt x="85" y="75"/>
                  </a:cubicBezTo>
                  <a:cubicBezTo>
                    <a:pt x="71" y="74"/>
                    <a:pt x="57" y="72"/>
                    <a:pt x="44" y="66"/>
                  </a:cubicBezTo>
                  <a:cubicBezTo>
                    <a:pt x="37" y="63"/>
                    <a:pt x="29" y="59"/>
                    <a:pt x="23" y="53"/>
                  </a:cubicBezTo>
                  <a:cubicBezTo>
                    <a:pt x="19" y="49"/>
                    <a:pt x="5" y="32"/>
                    <a:pt x="21" y="31"/>
                  </a:cubicBezTo>
                  <a:cubicBezTo>
                    <a:pt x="31" y="31"/>
                    <a:pt x="44" y="41"/>
                    <a:pt x="51" y="46"/>
                  </a:cubicBezTo>
                  <a:cubicBezTo>
                    <a:pt x="62" y="54"/>
                    <a:pt x="72" y="65"/>
                    <a:pt x="84" y="73"/>
                  </a:cubicBezTo>
                  <a:cubicBezTo>
                    <a:pt x="87" y="75"/>
                    <a:pt x="91" y="71"/>
                    <a:pt x="88" y="6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2" name="Freeform 5777"/>
            <p:cNvSpPr>
              <a:spLocks noChangeArrowheads="1"/>
            </p:cNvSpPr>
            <p:nvPr/>
          </p:nvSpPr>
          <p:spPr bwMode="auto">
            <a:xfrm>
              <a:off x="314325" y="1789112"/>
              <a:ext cx="300038" cy="241300"/>
            </a:xfrm>
            <a:custGeom>
              <a:avLst/>
              <a:gdLst>
                <a:gd name="T0" fmla="*/ 2147483647 w 80"/>
                <a:gd name="T1" fmla="*/ 2147483647 h 64"/>
                <a:gd name="T2" fmla="*/ 2147483647 w 80"/>
                <a:gd name="T3" fmla="*/ 2147483647 h 64"/>
                <a:gd name="T4" fmla="*/ 2147483647 w 80"/>
                <a:gd name="T5" fmla="*/ 2147483647 h 64"/>
                <a:gd name="T6" fmla="*/ 2147483647 w 80"/>
                <a:gd name="T7" fmla="*/ 2147483647 h 64"/>
                <a:gd name="T8" fmla="*/ 2147483647 w 80"/>
                <a:gd name="T9" fmla="*/ 2147483647 h 64"/>
                <a:gd name="T10" fmla="*/ 2147483647 w 80"/>
                <a:gd name="T11" fmla="*/ 2147483647 h 64"/>
                <a:gd name="T12" fmla="*/ 2147483647 w 80"/>
                <a:gd name="T13" fmla="*/ 2147483647 h 64"/>
                <a:gd name="T14" fmla="*/ 2147483647 w 80"/>
                <a:gd name="T15" fmla="*/ 2147483647 h 64"/>
                <a:gd name="T16" fmla="*/ 2147483647 w 80"/>
                <a:gd name="T17" fmla="*/ 2147483647 h 64"/>
                <a:gd name="T18" fmla="*/ 2147483647 w 80"/>
                <a:gd name="T19" fmla="*/ 2147483647 h 64"/>
                <a:gd name="T20" fmla="*/ 2147483647 w 80"/>
                <a:gd name="T21" fmla="*/ 2147483647 h 64"/>
                <a:gd name="T22" fmla="*/ 2147483647 w 80"/>
                <a:gd name="T23" fmla="*/ 2147483647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64"/>
                <a:gd name="T38" fmla="*/ 80 w 80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64">
                  <a:moveTo>
                    <a:pt x="8" y="54"/>
                  </a:moveTo>
                  <a:cubicBezTo>
                    <a:pt x="15" y="44"/>
                    <a:pt x="23" y="35"/>
                    <a:pt x="32" y="28"/>
                  </a:cubicBezTo>
                  <a:cubicBezTo>
                    <a:pt x="37" y="23"/>
                    <a:pt x="51" y="13"/>
                    <a:pt x="58" y="14"/>
                  </a:cubicBezTo>
                  <a:cubicBezTo>
                    <a:pt x="69" y="16"/>
                    <a:pt x="62" y="28"/>
                    <a:pt x="58" y="33"/>
                  </a:cubicBezTo>
                  <a:cubicBezTo>
                    <a:pt x="53" y="38"/>
                    <a:pt x="47" y="41"/>
                    <a:pt x="42" y="44"/>
                  </a:cubicBezTo>
                  <a:cubicBezTo>
                    <a:pt x="30" y="50"/>
                    <a:pt x="18" y="52"/>
                    <a:pt x="5" y="56"/>
                  </a:cubicBezTo>
                  <a:cubicBezTo>
                    <a:pt x="1" y="57"/>
                    <a:pt x="1" y="63"/>
                    <a:pt x="6" y="63"/>
                  </a:cubicBezTo>
                  <a:cubicBezTo>
                    <a:pt x="23" y="64"/>
                    <a:pt x="42" y="55"/>
                    <a:pt x="56" y="46"/>
                  </a:cubicBezTo>
                  <a:cubicBezTo>
                    <a:pt x="66" y="39"/>
                    <a:pt x="80" y="22"/>
                    <a:pt x="70" y="10"/>
                  </a:cubicBezTo>
                  <a:cubicBezTo>
                    <a:pt x="63" y="0"/>
                    <a:pt x="47" y="8"/>
                    <a:pt x="39" y="12"/>
                  </a:cubicBezTo>
                  <a:cubicBezTo>
                    <a:pt x="24" y="21"/>
                    <a:pt x="12" y="35"/>
                    <a:pt x="2" y="50"/>
                  </a:cubicBezTo>
                  <a:cubicBezTo>
                    <a:pt x="0" y="54"/>
                    <a:pt x="6" y="58"/>
                    <a:pt x="8" y="5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3" name="Freeform 5778"/>
            <p:cNvSpPr>
              <a:spLocks noChangeArrowheads="1"/>
            </p:cNvSpPr>
            <p:nvPr/>
          </p:nvSpPr>
          <p:spPr bwMode="auto">
            <a:xfrm>
              <a:off x="501650" y="127000"/>
              <a:ext cx="357188" cy="387350"/>
            </a:xfrm>
            <a:custGeom>
              <a:avLst/>
              <a:gdLst>
                <a:gd name="T0" fmla="*/ 2147483647 w 95"/>
                <a:gd name="T1" fmla="*/ 2147483647 h 103"/>
                <a:gd name="T2" fmla="*/ 2147483647 w 95"/>
                <a:gd name="T3" fmla="*/ 2147483647 h 103"/>
                <a:gd name="T4" fmla="*/ 2147483647 w 95"/>
                <a:gd name="T5" fmla="*/ 2147483647 h 103"/>
                <a:gd name="T6" fmla="*/ 2147483647 w 95"/>
                <a:gd name="T7" fmla="*/ 2147483647 h 103"/>
                <a:gd name="T8" fmla="*/ 2147483647 w 95"/>
                <a:gd name="T9" fmla="*/ 2147483647 h 103"/>
                <a:gd name="T10" fmla="*/ 2147483647 w 95"/>
                <a:gd name="T11" fmla="*/ 2147483647 h 103"/>
                <a:gd name="T12" fmla="*/ 2147483647 w 95"/>
                <a:gd name="T13" fmla="*/ 2147483647 h 103"/>
                <a:gd name="T14" fmla="*/ 2147483647 w 95"/>
                <a:gd name="T15" fmla="*/ 2147483647 h 103"/>
                <a:gd name="T16" fmla="*/ 2147483647 w 95"/>
                <a:gd name="T17" fmla="*/ 2147483647 h 103"/>
                <a:gd name="T18" fmla="*/ 2147483647 w 95"/>
                <a:gd name="T19" fmla="*/ 2147483647 h 103"/>
                <a:gd name="T20" fmla="*/ 2147483647 w 95"/>
                <a:gd name="T21" fmla="*/ 2147483647 h 103"/>
                <a:gd name="T22" fmla="*/ 2147483647 w 95"/>
                <a:gd name="T23" fmla="*/ 2147483647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5"/>
                <a:gd name="T37" fmla="*/ 0 h 103"/>
                <a:gd name="T38" fmla="*/ 95 w 9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5" h="103">
                  <a:moveTo>
                    <a:pt x="42" y="29"/>
                  </a:moveTo>
                  <a:cubicBezTo>
                    <a:pt x="48" y="19"/>
                    <a:pt x="58" y="9"/>
                    <a:pt x="70" y="11"/>
                  </a:cubicBezTo>
                  <a:cubicBezTo>
                    <a:pt x="83" y="13"/>
                    <a:pt x="88" y="25"/>
                    <a:pt x="83" y="37"/>
                  </a:cubicBezTo>
                  <a:cubicBezTo>
                    <a:pt x="77" y="50"/>
                    <a:pt x="61" y="56"/>
                    <a:pt x="48" y="61"/>
                  </a:cubicBezTo>
                  <a:cubicBezTo>
                    <a:pt x="30" y="69"/>
                    <a:pt x="12" y="76"/>
                    <a:pt x="2" y="94"/>
                  </a:cubicBezTo>
                  <a:cubicBezTo>
                    <a:pt x="0" y="98"/>
                    <a:pt x="5" y="103"/>
                    <a:pt x="8" y="99"/>
                  </a:cubicBezTo>
                  <a:cubicBezTo>
                    <a:pt x="18" y="90"/>
                    <a:pt x="24" y="82"/>
                    <a:pt x="37" y="76"/>
                  </a:cubicBezTo>
                  <a:cubicBezTo>
                    <a:pt x="46" y="71"/>
                    <a:pt x="57" y="68"/>
                    <a:pt x="67" y="63"/>
                  </a:cubicBezTo>
                  <a:cubicBezTo>
                    <a:pt x="82" y="55"/>
                    <a:pt x="94" y="44"/>
                    <a:pt x="94" y="26"/>
                  </a:cubicBezTo>
                  <a:cubicBezTo>
                    <a:pt x="95" y="13"/>
                    <a:pt x="87" y="3"/>
                    <a:pt x="73" y="2"/>
                  </a:cubicBezTo>
                  <a:cubicBezTo>
                    <a:pt x="56" y="0"/>
                    <a:pt x="43" y="12"/>
                    <a:pt x="36" y="26"/>
                  </a:cubicBezTo>
                  <a:cubicBezTo>
                    <a:pt x="35" y="30"/>
                    <a:pt x="40" y="33"/>
                    <a:pt x="42" y="2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64" name="Freeform 5779"/>
            <p:cNvSpPr>
              <a:spLocks noChangeArrowheads="1"/>
            </p:cNvSpPr>
            <p:nvPr/>
          </p:nvSpPr>
          <p:spPr bwMode="auto">
            <a:xfrm>
              <a:off x="393700" y="0"/>
              <a:ext cx="296863" cy="509588"/>
            </a:xfrm>
            <a:custGeom>
              <a:avLst/>
              <a:gdLst>
                <a:gd name="T0" fmla="*/ 2147483647 w 79"/>
                <a:gd name="T1" fmla="*/ 2147483647 h 136"/>
                <a:gd name="T2" fmla="*/ 2147483647 w 79"/>
                <a:gd name="T3" fmla="*/ 2147483647 h 136"/>
                <a:gd name="T4" fmla="*/ 2147483647 w 79"/>
                <a:gd name="T5" fmla="*/ 2147483647 h 136"/>
                <a:gd name="T6" fmla="*/ 2147483647 w 79"/>
                <a:gd name="T7" fmla="*/ 2147483647 h 136"/>
                <a:gd name="T8" fmla="*/ 2147483647 w 79"/>
                <a:gd name="T9" fmla="*/ 2147483647 h 136"/>
                <a:gd name="T10" fmla="*/ 2147483647 w 79"/>
                <a:gd name="T11" fmla="*/ 2147483647 h 136"/>
                <a:gd name="T12" fmla="*/ 2147483647 w 79"/>
                <a:gd name="T13" fmla="*/ 2147483647 h 136"/>
                <a:gd name="T14" fmla="*/ 2147483647 w 79"/>
                <a:gd name="T15" fmla="*/ 2147483647 h 136"/>
                <a:gd name="T16" fmla="*/ 2147483647 w 79"/>
                <a:gd name="T17" fmla="*/ 2147483647 h 136"/>
                <a:gd name="T18" fmla="*/ 2147483647 w 79"/>
                <a:gd name="T19" fmla="*/ 2147483647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136"/>
                <a:gd name="T32" fmla="*/ 79 w 79"/>
                <a:gd name="T33" fmla="*/ 136 h 1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136">
                  <a:moveTo>
                    <a:pt x="36" y="131"/>
                  </a:moveTo>
                  <a:cubicBezTo>
                    <a:pt x="41" y="114"/>
                    <a:pt x="36" y="96"/>
                    <a:pt x="34" y="78"/>
                  </a:cubicBezTo>
                  <a:cubicBezTo>
                    <a:pt x="32" y="65"/>
                    <a:pt x="29" y="57"/>
                    <a:pt x="32" y="43"/>
                  </a:cubicBezTo>
                  <a:cubicBezTo>
                    <a:pt x="34" y="31"/>
                    <a:pt x="42" y="22"/>
                    <a:pt x="54" y="25"/>
                  </a:cubicBezTo>
                  <a:cubicBezTo>
                    <a:pt x="63" y="28"/>
                    <a:pt x="65" y="37"/>
                    <a:pt x="65" y="44"/>
                  </a:cubicBezTo>
                  <a:cubicBezTo>
                    <a:pt x="65" y="48"/>
                    <a:pt x="64" y="56"/>
                    <a:pt x="64" y="60"/>
                  </a:cubicBezTo>
                  <a:cubicBezTo>
                    <a:pt x="64" y="66"/>
                    <a:pt x="72" y="67"/>
                    <a:pt x="73" y="61"/>
                  </a:cubicBezTo>
                  <a:cubicBezTo>
                    <a:pt x="79" y="39"/>
                    <a:pt x="69" y="0"/>
                    <a:pt x="39" y="16"/>
                  </a:cubicBezTo>
                  <a:cubicBezTo>
                    <a:pt x="0" y="35"/>
                    <a:pt x="32" y="99"/>
                    <a:pt x="28" y="129"/>
                  </a:cubicBezTo>
                  <a:cubicBezTo>
                    <a:pt x="27" y="134"/>
                    <a:pt x="35" y="136"/>
                    <a:pt x="36" y="1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8" name="组合 104"/>
          <p:cNvGrpSpPr/>
          <p:nvPr/>
        </p:nvGrpSpPr>
        <p:grpSpPr bwMode="auto">
          <a:xfrm rot="-1859489">
            <a:off x="2300288" y="3089275"/>
            <a:ext cx="460375" cy="1317625"/>
            <a:chOff x="0" y="0"/>
            <a:chExt cx="858838" cy="2457450"/>
          </a:xfrm>
        </p:grpSpPr>
        <p:sp>
          <p:nvSpPr>
            <p:cNvPr id="42025" name="Freeform 5760"/>
            <p:cNvSpPr>
              <a:spLocks noChangeArrowheads="1"/>
            </p:cNvSpPr>
            <p:nvPr/>
          </p:nvSpPr>
          <p:spPr bwMode="auto">
            <a:xfrm>
              <a:off x="476250" y="71437"/>
              <a:ext cx="374650" cy="396875"/>
            </a:xfrm>
            <a:custGeom>
              <a:avLst/>
              <a:gdLst>
                <a:gd name="T0" fmla="*/ 2147483647 w 100"/>
                <a:gd name="T1" fmla="*/ 2147483647 h 106"/>
                <a:gd name="T2" fmla="*/ 2147483647 w 100"/>
                <a:gd name="T3" fmla="*/ 0 h 106"/>
                <a:gd name="T4" fmla="*/ 2147483647 w 100"/>
                <a:gd name="T5" fmla="*/ 2147483647 h 106"/>
                <a:gd name="T6" fmla="*/ 2147483647 w 100"/>
                <a:gd name="T7" fmla="*/ 2147483647 h 106"/>
                <a:gd name="T8" fmla="*/ 2147483647 w 100"/>
                <a:gd name="T9" fmla="*/ 2147483647 h 106"/>
                <a:gd name="T10" fmla="*/ 2147483647 w 100"/>
                <a:gd name="T11" fmla="*/ 2147483647 h 106"/>
                <a:gd name="T12" fmla="*/ 2147483647 w 100"/>
                <a:gd name="T13" fmla="*/ 2147483647 h 106"/>
                <a:gd name="T14" fmla="*/ 2147483647 w 100"/>
                <a:gd name="T15" fmla="*/ 2147483647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0"/>
                <a:gd name="T25" fmla="*/ 0 h 106"/>
                <a:gd name="T26" fmla="*/ 100 w 100"/>
                <a:gd name="T27" fmla="*/ 106 h 1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0" h="106">
                  <a:moveTo>
                    <a:pt x="45" y="40"/>
                  </a:moveTo>
                  <a:cubicBezTo>
                    <a:pt x="45" y="36"/>
                    <a:pt x="55" y="1"/>
                    <a:pt x="33" y="0"/>
                  </a:cubicBezTo>
                  <a:cubicBezTo>
                    <a:pt x="10" y="0"/>
                    <a:pt x="0" y="21"/>
                    <a:pt x="3" y="37"/>
                  </a:cubicBezTo>
                  <a:cubicBezTo>
                    <a:pt x="5" y="53"/>
                    <a:pt x="13" y="106"/>
                    <a:pt x="13" y="106"/>
                  </a:cubicBezTo>
                  <a:cubicBezTo>
                    <a:pt x="13" y="106"/>
                    <a:pt x="31" y="90"/>
                    <a:pt x="51" y="82"/>
                  </a:cubicBezTo>
                  <a:cubicBezTo>
                    <a:pt x="70" y="74"/>
                    <a:pt x="96" y="68"/>
                    <a:pt x="98" y="48"/>
                  </a:cubicBezTo>
                  <a:cubicBezTo>
                    <a:pt x="100" y="28"/>
                    <a:pt x="96" y="23"/>
                    <a:pt x="83" y="20"/>
                  </a:cubicBezTo>
                  <a:cubicBezTo>
                    <a:pt x="61" y="16"/>
                    <a:pt x="45" y="40"/>
                    <a:pt x="45" y="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6" name="Freeform 5761"/>
            <p:cNvSpPr>
              <a:spLocks noChangeArrowheads="1"/>
            </p:cNvSpPr>
            <p:nvPr/>
          </p:nvSpPr>
          <p:spPr bwMode="auto">
            <a:xfrm>
              <a:off x="223838" y="407987"/>
              <a:ext cx="466725" cy="439738"/>
            </a:xfrm>
            <a:custGeom>
              <a:avLst/>
              <a:gdLst>
                <a:gd name="T0" fmla="*/ 2147483647 w 124"/>
                <a:gd name="T1" fmla="*/ 2147483647 h 117"/>
                <a:gd name="T2" fmla="*/ 2147483647 w 124"/>
                <a:gd name="T3" fmla="*/ 2147483647 h 117"/>
                <a:gd name="T4" fmla="*/ 2147483647 w 124"/>
                <a:gd name="T5" fmla="*/ 2147483647 h 117"/>
                <a:gd name="T6" fmla="*/ 2147483647 w 124"/>
                <a:gd name="T7" fmla="*/ 2147483647 h 117"/>
                <a:gd name="T8" fmla="*/ 2147483647 w 124"/>
                <a:gd name="T9" fmla="*/ 2147483647 h 117"/>
                <a:gd name="T10" fmla="*/ 2147483647 w 124"/>
                <a:gd name="T11" fmla="*/ 2147483647 h 117"/>
                <a:gd name="T12" fmla="*/ 2147483647 w 124"/>
                <a:gd name="T13" fmla="*/ 2147483647 h 117"/>
                <a:gd name="T14" fmla="*/ 2147483647 w 124"/>
                <a:gd name="T15" fmla="*/ 2147483647 h 117"/>
                <a:gd name="T16" fmla="*/ 2147483647 w 124"/>
                <a:gd name="T17" fmla="*/ 2147483647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"/>
                <a:gd name="T28" fmla="*/ 0 h 117"/>
                <a:gd name="T29" fmla="*/ 124 w 124"/>
                <a:gd name="T30" fmla="*/ 117 h 1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" h="117">
                  <a:moveTo>
                    <a:pt x="43" y="100"/>
                  </a:moveTo>
                  <a:cubicBezTo>
                    <a:pt x="43" y="100"/>
                    <a:pt x="40" y="47"/>
                    <a:pt x="31" y="26"/>
                  </a:cubicBezTo>
                  <a:cubicBezTo>
                    <a:pt x="22" y="4"/>
                    <a:pt x="18" y="0"/>
                    <a:pt x="10" y="8"/>
                  </a:cubicBezTo>
                  <a:cubicBezTo>
                    <a:pt x="2" y="16"/>
                    <a:pt x="0" y="27"/>
                    <a:pt x="8" y="45"/>
                  </a:cubicBezTo>
                  <a:cubicBezTo>
                    <a:pt x="16" y="63"/>
                    <a:pt x="43" y="107"/>
                    <a:pt x="43" y="107"/>
                  </a:cubicBezTo>
                  <a:cubicBezTo>
                    <a:pt x="43" y="107"/>
                    <a:pt x="70" y="117"/>
                    <a:pt x="94" y="102"/>
                  </a:cubicBezTo>
                  <a:cubicBezTo>
                    <a:pt x="118" y="88"/>
                    <a:pt x="124" y="78"/>
                    <a:pt x="117" y="71"/>
                  </a:cubicBezTo>
                  <a:cubicBezTo>
                    <a:pt x="110" y="64"/>
                    <a:pt x="99" y="66"/>
                    <a:pt x="86" y="73"/>
                  </a:cubicBezTo>
                  <a:cubicBezTo>
                    <a:pt x="74" y="80"/>
                    <a:pt x="43" y="100"/>
                    <a:pt x="43" y="100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7" name="Freeform 5762"/>
            <p:cNvSpPr>
              <a:spLocks noChangeArrowheads="1"/>
            </p:cNvSpPr>
            <p:nvPr/>
          </p:nvSpPr>
          <p:spPr bwMode="auto">
            <a:xfrm>
              <a:off x="123825" y="723900"/>
              <a:ext cx="209550" cy="285750"/>
            </a:xfrm>
            <a:custGeom>
              <a:avLst/>
              <a:gdLst>
                <a:gd name="T0" fmla="*/ 2147483647 w 56"/>
                <a:gd name="T1" fmla="*/ 2147483647 h 76"/>
                <a:gd name="T2" fmla="*/ 2147483647 w 56"/>
                <a:gd name="T3" fmla="*/ 2147483647 h 76"/>
                <a:gd name="T4" fmla="*/ 2147483647 w 56"/>
                <a:gd name="T5" fmla="*/ 2147483647 h 76"/>
                <a:gd name="T6" fmla="*/ 2147483647 w 56"/>
                <a:gd name="T7" fmla="*/ 2147483647 h 76"/>
                <a:gd name="T8" fmla="*/ 2147483647 w 56"/>
                <a:gd name="T9" fmla="*/ 214748364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6"/>
                <a:gd name="T16" fmla="*/ 0 h 76"/>
                <a:gd name="T17" fmla="*/ 56 w 56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6" h="76">
                  <a:moveTo>
                    <a:pt x="56" y="76"/>
                  </a:moveTo>
                  <a:cubicBezTo>
                    <a:pt x="56" y="76"/>
                    <a:pt x="47" y="27"/>
                    <a:pt x="31" y="16"/>
                  </a:cubicBezTo>
                  <a:cubicBezTo>
                    <a:pt x="15" y="6"/>
                    <a:pt x="8" y="0"/>
                    <a:pt x="4" y="7"/>
                  </a:cubicBezTo>
                  <a:cubicBezTo>
                    <a:pt x="0" y="14"/>
                    <a:pt x="9" y="40"/>
                    <a:pt x="27" y="58"/>
                  </a:cubicBezTo>
                  <a:cubicBezTo>
                    <a:pt x="45" y="76"/>
                    <a:pt x="56" y="76"/>
                    <a:pt x="56" y="76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8" name="Freeform 5763"/>
            <p:cNvSpPr>
              <a:spLocks noChangeArrowheads="1"/>
            </p:cNvSpPr>
            <p:nvPr/>
          </p:nvSpPr>
          <p:spPr bwMode="auto">
            <a:xfrm>
              <a:off x="336550" y="927100"/>
              <a:ext cx="323850" cy="153988"/>
            </a:xfrm>
            <a:custGeom>
              <a:avLst/>
              <a:gdLst>
                <a:gd name="T0" fmla="*/ 2147483647 w 86"/>
                <a:gd name="T1" fmla="*/ 2147483647 h 41"/>
                <a:gd name="T2" fmla="*/ 2147483647 w 86"/>
                <a:gd name="T3" fmla="*/ 2147483647 h 41"/>
                <a:gd name="T4" fmla="*/ 2147483647 w 86"/>
                <a:gd name="T5" fmla="*/ 2147483647 h 41"/>
                <a:gd name="T6" fmla="*/ 2147483647 w 86"/>
                <a:gd name="T7" fmla="*/ 2147483647 h 41"/>
                <a:gd name="T8" fmla="*/ 0 w 86"/>
                <a:gd name="T9" fmla="*/ 2147483647 h 41"/>
                <a:gd name="T10" fmla="*/ 2147483647 w 86"/>
                <a:gd name="T11" fmla="*/ 2147483647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6"/>
                <a:gd name="T19" fmla="*/ 0 h 41"/>
                <a:gd name="T20" fmla="*/ 86 w 86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6" h="41">
                  <a:moveTo>
                    <a:pt x="7" y="23"/>
                  </a:moveTo>
                  <a:cubicBezTo>
                    <a:pt x="7" y="23"/>
                    <a:pt x="40" y="0"/>
                    <a:pt x="59" y="4"/>
                  </a:cubicBezTo>
                  <a:cubicBezTo>
                    <a:pt x="78" y="7"/>
                    <a:pt x="86" y="14"/>
                    <a:pt x="85" y="18"/>
                  </a:cubicBezTo>
                  <a:cubicBezTo>
                    <a:pt x="84" y="22"/>
                    <a:pt x="68" y="41"/>
                    <a:pt x="50" y="41"/>
                  </a:cubicBezTo>
                  <a:cubicBezTo>
                    <a:pt x="32" y="41"/>
                    <a:pt x="0" y="30"/>
                    <a:pt x="0" y="30"/>
                  </a:cubicBezTo>
                  <a:lnTo>
                    <a:pt x="7" y="23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29" name="Freeform 5764"/>
            <p:cNvSpPr>
              <a:spLocks noChangeArrowheads="1"/>
            </p:cNvSpPr>
            <p:nvPr/>
          </p:nvSpPr>
          <p:spPr bwMode="auto">
            <a:xfrm>
              <a:off x="41275" y="979487"/>
              <a:ext cx="596900" cy="390525"/>
            </a:xfrm>
            <a:custGeom>
              <a:avLst/>
              <a:gdLst>
                <a:gd name="T0" fmla="*/ 2147483647 w 159"/>
                <a:gd name="T1" fmla="*/ 2147483647 h 104"/>
                <a:gd name="T2" fmla="*/ 2147483647 w 159"/>
                <a:gd name="T3" fmla="*/ 2147483647 h 104"/>
                <a:gd name="T4" fmla="*/ 2147483647 w 159"/>
                <a:gd name="T5" fmla="*/ 2147483647 h 104"/>
                <a:gd name="T6" fmla="*/ 2147483647 w 159"/>
                <a:gd name="T7" fmla="*/ 2147483647 h 104"/>
                <a:gd name="T8" fmla="*/ 2147483647 w 159"/>
                <a:gd name="T9" fmla="*/ 2147483647 h 104"/>
                <a:gd name="T10" fmla="*/ 2147483647 w 159"/>
                <a:gd name="T11" fmla="*/ 2147483647 h 104"/>
                <a:gd name="T12" fmla="*/ 2147483647 w 159"/>
                <a:gd name="T13" fmla="*/ 2147483647 h 104"/>
                <a:gd name="T14" fmla="*/ 2147483647 w 159"/>
                <a:gd name="T15" fmla="*/ 2147483647 h 104"/>
                <a:gd name="T16" fmla="*/ 2147483647 w 159"/>
                <a:gd name="T17" fmla="*/ 2147483647 h 104"/>
                <a:gd name="T18" fmla="*/ 2147483647 w 159"/>
                <a:gd name="T19" fmla="*/ 2147483647 h 104"/>
                <a:gd name="T20" fmla="*/ 2147483647 w 159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9"/>
                <a:gd name="T34" fmla="*/ 0 h 104"/>
                <a:gd name="T35" fmla="*/ 159 w 159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9" h="104">
                  <a:moveTo>
                    <a:pt x="63" y="84"/>
                  </a:moveTo>
                  <a:cubicBezTo>
                    <a:pt x="63" y="84"/>
                    <a:pt x="51" y="42"/>
                    <a:pt x="39" y="29"/>
                  </a:cubicBezTo>
                  <a:cubicBezTo>
                    <a:pt x="27" y="16"/>
                    <a:pt x="15" y="0"/>
                    <a:pt x="7" y="6"/>
                  </a:cubicBezTo>
                  <a:cubicBezTo>
                    <a:pt x="0" y="11"/>
                    <a:pt x="1" y="32"/>
                    <a:pt x="12" y="44"/>
                  </a:cubicBezTo>
                  <a:cubicBezTo>
                    <a:pt x="23" y="57"/>
                    <a:pt x="36" y="82"/>
                    <a:pt x="47" y="86"/>
                  </a:cubicBezTo>
                  <a:cubicBezTo>
                    <a:pt x="57" y="89"/>
                    <a:pt x="67" y="88"/>
                    <a:pt x="67" y="88"/>
                  </a:cubicBezTo>
                  <a:cubicBezTo>
                    <a:pt x="67" y="88"/>
                    <a:pt x="100" y="104"/>
                    <a:pt x="115" y="104"/>
                  </a:cubicBezTo>
                  <a:cubicBezTo>
                    <a:pt x="131" y="104"/>
                    <a:pt x="149" y="96"/>
                    <a:pt x="154" y="88"/>
                  </a:cubicBezTo>
                  <a:cubicBezTo>
                    <a:pt x="159" y="80"/>
                    <a:pt x="158" y="70"/>
                    <a:pt x="146" y="66"/>
                  </a:cubicBezTo>
                  <a:cubicBezTo>
                    <a:pt x="134" y="62"/>
                    <a:pt x="115" y="62"/>
                    <a:pt x="101" y="69"/>
                  </a:cubicBezTo>
                  <a:cubicBezTo>
                    <a:pt x="87" y="76"/>
                    <a:pt x="63" y="84"/>
                    <a:pt x="63" y="84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0" name="Freeform 5765"/>
            <p:cNvSpPr>
              <a:spLocks noChangeArrowheads="1"/>
            </p:cNvSpPr>
            <p:nvPr/>
          </p:nvSpPr>
          <p:spPr bwMode="auto">
            <a:xfrm>
              <a:off x="22225" y="1376362"/>
              <a:ext cx="569913" cy="307975"/>
            </a:xfrm>
            <a:custGeom>
              <a:avLst/>
              <a:gdLst>
                <a:gd name="T0" fmla="*/ 2147483647 w 152"/>
                <a:gd name="T1" fmla="*/ 2147483647 h 82"/>
                <a:gd name="T2" fmla="*/ 2147483647 w 152"/>
                <a:gd name="T3" fmla="*/ 2147483647 h 82"/>
                <a:gd name="T4" fmla="*/ 2147483647 w 152"/>
                <a:gd name="T5" fmla="*/ 2147483647 h 82"/>
                <a:gd name="T6" fmla="*/ 2147483647 w 152"/>
                <a:gd name="T7" fmla="*/ 2147483647 h 82"/>
                <a:gd name="T8" fmla="*/ 2147483647 w 152"/>
                <a:gd name="T9" fmla="*/ 2147483647 h 82"/>
                <a:gd name="T10" fmla="*/ 2147483647 w 152"/>
                <a:gd name="T11" fmla="*/ 2147483647 h 82"/>
                <a:gd name="T12" fmla="*/ 2147483647 w 152"/>
                <a:gd name="T13" fmla="*/ 2147483647 h 82"/>
                <a:gd name="T14" fmla="*/ 2147483647 w 152"/>
                <a:gd name="T15" fmla="*/ 2147483647 h 82"/>
                <a:gd name="T16" fmla="*/ 2147483647 w 152"/>
                <a:gd name="T17" fmla="*/ 2147483647 h 82"/>
                <a:gd name="T18" fmla="*/ 2147483647 w 152"/>
                <a:gd name="T19" fmla="*/ 2147483647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2"/>
                <a:gd name="T31" fmla="*/ 0 h 82"/>
                <a:gd name="T32" fmla="*/ 152 w 152"/>
                <a:gd name="T33" fmla="*/ 82 h 8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2" h="82">
                  <a:moveTo>
                    <a:pt x="67" y="66"/>
                  </a:moveTo>
                  <a:cubicBezTo>
                    <a:pt x="67" y="66"/>
                    <a:pt x="59" y="38"/>
                    <a:pt x="37" y="19"/>
                  </a:cubicBezTo>
                  <a:cubicBezTo>
                    <a:pt x="15" y="0"/>
                    <a:pt x="6" y="4"/>
                    <a:pt x="3" y="10"/>
                  </a:cubicBezTo>
                  <a:cubicBezTo>
                    <a:pt x="0" y="15"/>
                    <a:pt x="7" y="34"/>
                    <a:pt x="26" y="52"/>
                  </a:cubicBezTo>
                  <a:cubicBezTo>
                    <a:pt x="46" y="70"/>
                    <a:pt x="60" y="79"/>
                    <a:pt x="66" y="78"/>
                  </a:cubicBezTo>
                  <a:cubicBezTo>
                    <a:pt x="72" y="78"/>
                    <a:pt x="103" y="82"/>
                    <a:pt x="122" y="66"/>
                  </a:cubicBezTo>
                  <a:cubicBezTo>
                    <a:pt x="142" y="50"/>
                    <a:pt x="152" y="38"/>
                    <a:pt x="147" y="28"/>
                  </a:cubicBezTo>
                  <a:cubicBezTo>
                    <a:pt x="142" y="17"/>
                    <a:pt x="133" y="21"/>
                    <a:pt x="123" y="28"/>
                  </a:cubicBezTo>
                  <a:cubicBezTo>
                    <a:pt x="113" y="36"/>
                    <a:pt x="72" y="72"/>
                    <a:pt x="72" y="72"/>
                  </a:cubicBezTo>
                  <a:lnTo>
                    <a:pt x="67" y="66"/>
                  </a:lnTo>
                  <a:close/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1" name="Freeform 5766"/>
            <p:cNvSpPr>
              <a:spLocks noChangeArrowheads="1"/>
            </p:cNvSpPr>
            <p:nvPr/>
          </p:nvSpPr>
          <p:spPr bwMode="auto">
            <a:xfrm>
              <a:off x="30163" y="1819275"/>
              <a:ext cx="577850" cy="203200"/>
            </a:xfrm>
            <a:custGeom>
              <a:avLst/>
              <a:gdLst>
                <a:gd name="T0" fmla="*/ 2147483647 w 154"/>
                <a:gd name="T1" fmla="*/ 2147483647 h 54"/>
                <a:gd name="T2" fmla="*/ 2147483647 w 154"/>
                <a:gd name="T3" fmla="*/ 2147483647 h 54"/>
                <a:gd name="T4" fmla="*/ 2147483647 w 154"/>
                <a:gd name="T5" fmla="*/ 2147483647 h 54"/>
                <a:gd name="T6" fmla="*/ 2147483647 w 154"/>
                <a:gd name="T7" fmla="*/ 2147483647 h 54"/>
                <a:gd name="T8" fmla="*/ 2147483647 w 154"/>
                <a:gd name="T9" fmla="*/ 2147483647 h 54"/>
                <a:gd name="T10" fmla="*/ 2147483647 w 154"/>
                <a:gd name="T11" fmla="*/ 2147483647 h 54"/>
                <a:gd name="T12" fmla="*/ 2147483647 w 154"/>
                <a:gd name="T13" fmla="*/ 2147483647 h 54"/>
                <a:gd name="T14" fmla="*/ 2147483647 w 154"/>
                <a:gd name="T15" fmla="*/ 2147483647 h 54"/>
                <a:gd name="T16" fmla="*/ 2147483647 w 154"/>
                <a:gd name="T17" fmla="*/ 2147483647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4"/>
                <a:gd name="T28" fmla="*/ 0 h 54"/>
                <a:gd name="T29" fmla="*/ 154 w 154"/>
                <a:gd name="T30" fmla="*/ 54 h 5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4" h="54">
                  <a:moveTo>
                    <a:pt x="82" y="42"/>
                  </a:moveTo>
                  <a:cubicBezTo>
                    <a:pt x="82" y="42"/>
                    <a:pt x="36" y="8"/>
                    <a:pt x="22" y="6"/>
                  </a:cubicBezTo>
                  <a:cubicBezTo>
                    <a:pt x="8" y="4"/>
                    <a:pt x="0" y="14"/>
                    <a:pt x="6" y="21"/>
                  </a:cubicBezTo>
                  <a:cubicBezTo>
                    <a:pt x="11" y="28"/>
                    <a:pt x="33" y="50"/>
                    <a:pt x="54" y="52"/>
                  </a:cubicBezTo>
                  <a:cubicBezTo>
                    <a:pt x="76" y="54"/>
                    <a:pt x="86" y="52"/>
                    <a:pt x="86" y="52"/>
                  </a:cubicBezTo>
                  <a:cubicBezTo>
                    <a:pt x="86" y="52"/>
                    <a:pt x="116" y="48"/>
                    <a:pt x="135" y="28"/>
                  </a:cubicBezTo>
                  <a:cubicBezTo>
                    <a:pt x="154" y="9"/>
                    <a:pt x="144" y="0"/>
                    <a:pt x="134" y="1"/>
                  </a:cubicBezTo>
                  <a:cubicBezTo>
                    <a:pt x="124" y="2"/>
                    <a:pt x="108" y="12"/>
                    <a:pt x="101" y="20"/>
                  </a:cubicBezTo>
                  <a:cubicBezTo>
                    <a:pt x="94" y="29"/>
                    <a:pt x="82" y="42"/>
                    <a:pt x="82" y="4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2" name="Freeform 5767"/>
            <p:cNvSpPr>
              <a:spLocks noChangeArrowheads="1"/>
            </p:cNvSpPr>
            <p:nvPr/>
          </p:nvSpPr>
          <p:spPr bwMode="auto">
            <a:xfrm>
              <a:off x="187325" y="434975"/>
              <a:ext cx="371475" cy="2022475"/>
            </a:xfrm>
            <a:custGeom>
              <a:avLst/>
              <a:gdLst>
                <a:gd name="T0" fmla="*/ 2147483647 w 99"/>
                <a:gd name="T1" fmla="*/ 2147483647 h 539"/>
                <a:gd name="T2" fmla="*/ 2147483647 w 99"/>
                <a:gd name="T3" fmla="*/ 2147483647 h 539"/>
                <a:gd name="T4" fmla="*/ 2147483647 w 99"/>
                <a:gd name="T5" fmla="*/ 2147483647 h 539"/>
                <a:gd name="T6" fmla="*/ 2147483647 w 99"/>
                <a:gd name="T7" fmla="*/ 2147483647 h 539"/>
                <a:gd name="T8" fmla="*/ 2147483647 w 99"/>
                <a:gd name="T9" fmla="*/ 2147483647 h 5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"/>
                <a:gd name="T16" fmla="*/ 0 h 539"/>
                <a:gd name="T17" fmla="*/ 99 w 99"/>
                <a:gd name="T18" fmla="*/ 539 h 5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" h="539">
                  <a:moveTo>
                    <a:pt x="81" y="531"/>
                  </a:moveTo>
                  <a:cubicBezTo>
                    <a:pt x="10" y="360"/>
                    <a:pt x="17" y="175"/>
                    <a:pt x="97" y="8"/>
                  </a:cubicBezTo>
                  <a:cubicBezTo>
                    <a:pt x="99" y="3"/>
                    <a:pt x="91" y="0"/>
                    <a:pt x="89" y="4"/>
                  </a:cubicBezTo>
                  <a:cubicBezTo>
                    <a:pt x="4" y="164"/>
                    <a:pt x="0" y="370"/>
                    <a:pt x="75" y="535"/>
                  </a:cubicBezTo>
                  <a:cubicBezTo>
                    <a:pt x="76" y="539"/>
                    <a:pt x="83" y="536"/>
                    <a:pt x="81" y="5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3" name="Freeform 5768"/>
            <p:cNvSpPr>
              <a:spLocks noChangeArrowheads="1"/>
            </p:cNvSpPr>
            <p:nvPr/>
          </p:nvSpPr>
          <p:spPr bwMode="auto">
            <a:xfrm>
              <a:off x="212725" y="393700"/>
              <a:ext cx="188913" cy="431800"/>
            </a:xfrm>
            <a:custGeom>
              <a:avLst/>
              <a:gdLst>
                <a:gd name="T0" fmla="*/ 2147483647 w 50"/>
                <a:gd name="T1" fmla="*/ 2147483647 h 115"/>
                <a:gd name="T2" fmla="*/ 2147483647 w 50"/>
                <a:gd name="T3" fmla="*/ 2147483647 h 115"/>
                <a:gd name="T4" fmla="*/ 2147483647 w 50"/>
                <a:gd name="T5" fmla="*/ 2147483647 h 115"/>
                <a:gd name="T6" fmla="*/ 2147483647 w 50"/>
                <a:gd name="T7" fmla="*/ 2147483647 h 115"/>
                <a:gd name="T8" fmla="*/ 2147483647 w 50"/>
                <a:gd name="T9" fmla="*/ 2147483647 h 115"/>
                <a:gd name="T10" fmla="*/ 2147483647 w 50"/>
                <a:gd name="T11" fmla="*/ 2147483647 h 115"/>
                <a:gd name="T12" fmla="*/ 2147483647 w 50"/>
                <a:gd name="T13" fmla="*/ 2147483647 h 115"/>
                <a:gd name="T14" fmla="*/ 2147483647 w 50"/>
                <a:gd name="T15" fmla="*/ 2147483647 h 115"/>
                <a:gd name="T16" fmla="*/ 2147483647 w 50"/>
                <a:gd name="T17" fmla="*/ 2147483647 h 115"/>
                <a:gd name="T18" fmla="*/ 2147483647 w 50"/>
                <a:gd name="T19" fmla="*/ 2147483647 h 115"/>
                <a:gd name="T20" fmla="*/ 2147483647 w 50"/>
                <a:gd name="T21" fmla="*/ 2147483647 h 1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0"/>
                <a:gd name="T34" fmla="*/ 0 h 115"/>
                <a:gd name="T35" fmla="*/ 50 w 50"/>
                <a:gd name="T36" fmla="*/ 115 h 11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0" h="115">
                  <a:moveTo>
                    <a:pt x="47" y="104"/>
                  </a:moveTo>
                  <a:cubicBezTo>
                    <a:pt x="50" y="80"/>
                    <a:pt x="48" y="55"/>
                    <a:pt x="39" y="31"/>
                  </a:cubicBezTo>
                  <a:cubicBezTo>
                    <a:pt x="36" y="22"/>
                    <a:pt x="27" y="0"/>
                    <a:pt x="13" y="5"/>
                  </a:cubicBezTo>
                  <a:cubicBezTo>
                    <a:pt x="0" y="10"/>
                    <a:pt x="4" y="33"/>
                    <a:pt x="7" y="42"/>
                  </a:cubicBezTo>
                  <a:cubicBezTo>
                    <a:pt x="13" y="67"/>
                    <a:pt x="25" y="91"/>
                    <a:pt x="41" y="112"/>
                  </a:cubicBezTo>
                  <a:cubicBezTo>
                    <a:pt x="43" y="115"/>
                    <a:pt x="49" y="111"/>
                    <a:pt x="47" y="108"/>
                  </a:cubicBezTo>
                  <a:cubicBezTo>
                    <a:pt x="40" y="96"/>
                    <a:pt x="32" y="84"/>
                    <a:pt x="26" y="72"/>
                  </a:cubicBezTo>
                  <a:cubicBezTo>
                    <a:pt x="21" y="61"/>
                    <a:pt x="6" y="32"/>
                    <a:pt x="13" y="20"/>
                  </a:cubicBezTo>
                  <a:cubicBezTo>
                    <a:pt x="23" y="2"/>
                    <a:pt x="36" y="48"/>
                    <a:pt x="38" y="56"/>
                  </a:cubicBezTo>
                  <a:cubicBezTo>
                    <a:pt x="41" y="72"/>
                    <a:pt x="41" y="88"/>
                    <a:pt x="40" y="104"/>
                  </a:cubicBezTo>
                  <a:cubicBezTo>
                    <a:pt x="40" y="108"/>
                    <a:pt x="46" y="109"/>
                    <a:pt x="47" y="10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4" name="Freeform 5769"/>
            <p:cNvSpPr>
              <a:spLocks noChangeArrowheads="1"/>
            </p:cNvSpPr>
            <p:nvPr/>
          </p:nvSpPr>
          <p:spPr bwMode="auto">
            <a:xfrm>
              <a:off x="360363" y="614362"/>
              <a:ext cx="341313" cy="236538"/>
            </a:xfrm>
            <a:custGeom>
              <a:avLst/>
              <a:gdLst>
                <a:gd name="T0" fmla="*/ 2147483647 w 91"/>
                <a:gd name="T1" fmla="*/ 2147483647 h 63"/>
                <a:gd name="T2" fmla="*/ 2147483647 w 91"/>
                <a:gd name="T3" fmla="*/ 2147483647 h 63"/>
                <a:gd name="T4" fmla="*/ 2147483647 w 91"/>
                <a:gd name="T5" fmla="*/ 2147483647 h 63"/>
                <a:gd name="T6" fmla="*/ 2147483647 w 91"/>
                <a:gd name="T7" fmla="*/ 2147483647 h 63"/>
                <a:gd name="T8" fmla="*/ 2147483647 w 91"/>
                <a:gd name="T9" fmla="*/ 2147483647 h 63"/>
                <a:gd name="T10" fmla="*/ 2147483647 w 91"/>
                <a:gd name="T11" fmla="*/ 2147483647 h 63"/>
                <a:gd name="T12" fmla="*/ 2147483647 w 91"/>
                <a:gd name="T13" fmla="*/ 2147483647 h 63"/>
                <a:gd name="T14" fmla="*/ 2147483647 w 91"/>
                <a:gd name="T15" fmla="*/ 2147483647 h 63"/>
                <a:gd name="T16" fmla="*/ 2147483647 w 91"/>
                <a:gd name="T17" fmla="*/ 2147483647 h 63"/>
                <a:gd name="T18" fmla="*/ 2147483647 w 91"/>
                <a:gd name="T19" fmla="*/ 2147483647 h 63"/>
                <a:gd name="T20" fmla="*/ 2147483647 w 91"/>
                <a:gd name="T21" fmla="*/ 2147483647 h 63"/>
                <a:gd name="T22" fmla="*/ 2147483647 w 91"/>
                <a:gd name="T23" fmla="*/ 2147483647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1"/>
                <a:gd name="T37" fmla="*/ 0 h 63"/>
                <a:gd name="T38" fmla="*/ 91 w 91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1" h="63">
                  <a:moveTo>
                    <a:pt x="10" y="55"/>
                  </a:moveTo>
                  <a:cubicBezTo>
                    <a:pt x="17" y="48"/>
                    <a:pt x="24" y="40"/>
                    <a:pt x="32" y="34"/>
                  </a:cubicBezTo>
                  <a:cubicBezTo>
                    <a:pt x="41" y="27"/>
                    <a:pt x="56" y="16"/>
                    <a:pt x="67" y="17"/>
                  </a:cubicBezTo>
                  <a:cubicBezTo>
                    <a:pt x="82" y="17"/>
                    <a:pt x="75" y="28"/>
                    <a:pt x="68" y="34"/>
                  </a:cubicBezTo>
                  <a:cubicBezTo>
                    <a:pt x="63" y="39"/>
                    <a:pt x="56" y="42"/>
                    <a:pt x="50" y="45"/>
                  </a:cubicBezTo>
                  <a:cubicBezTo>
                    <a:pt x="36" y="51"/>
                    <a:pt x="21" y="51"/>
                    <a:pt x="6" y="51"/>
                  </a:cubicBezTo>
                  <a:cubicBezTo>
                    <a:pt x="2" y="51"/>
                    <a:pt x="0" y="57"/>
                    <a:pt x="4" y="58"/>
                  </a:cubicBezTo>
                  <a:cubicBezTo>
                    <a:pt x="25" y="63"/>
                    <a:pt x="47" y="58"/>
                    <a:pt x="65" y="47"/>
                  </a:cubicBezTo>
                  <a:cubicBezTo>
                    <a:pt x="75" y="41"/>
                    <a:pt x="91" y="28"/>
                    <a:pt x="86" y="15"/>
                  </a:cubicBezTo>
                  <a:cubicBezTo>
                    <a:pt x="80" y="0"/>
                    <a:pt x="58" y="10"/>
                    <a:pt x="49" y="14"/>
                  </a:cubicBezTo>
                  <a:cubicBezTo>
                    <a:pt x="31" y="22"/>
                    <a:pt x="16" y="35"/>
                    <a:pt x="5" y="51"/>
                  </a:cubicBezTo>
                  <a:cubicBezTo>
                    <a:pt x="2" y="54"/>
                    <a:pt x="7" y="58"/>
                    <a:pt x="10" y="55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5" name="Freeform 5770"/>
            <p:cNvSpPr>
              <a:spLocks noChangeArrowheads="1"/>
            </p:cNvSpPr>
            <p:nvPr/>
          </p:nvSpPr>
          <p:spPr bwMode="auto">
            <a:xfrm>
              <a:off x="88900" y="682625"/>
              <a:ext cx="266700" cy="360363"/>
            </a:xfrm>
            <a:custGeom>
              <a:avLst/>
              <a:gdLst>
                <a:gd name="T0" fmla="*/ 2147483647 w 71"/>
                <a:gd name="T1" fmla="*/ 2147483647 h 96"/>
                <a:gd name="T2" fmla="*/ 2147483647 w 71"/>
                <a:gd name="T3" fmla="*/ 2147483647 h 96"/>
                <a:gd name="T4" fmla="*/ 2147483647 w 71"/>
                <a:gd name="T5" fmla="*/ 2147483647 h 96"/>
                <a:gd name="T6" fmla="*/ 2147483647 w 71"/>
                <a:gd name="T7" fmla="*/ 2147483647 h 96"/>
                <a:gd name="T8" fmla="*/ 2147483647 w 71"/>
                <a:gd name="T9" fmla="*/ 2147483647 h 96"/>
                <a:gd name="T10" fmla="*/ 2147483647 w 71"/>
                <a:gd name="T11" fmla="*/ 2147483647 h 96"/>
                <a:gd name="T12" fmla="*/ 2147483647 w 71"/>
                <a:gd name="T13" fmla="*/ 2147483647 h 96"/>
                <a:gd name="T14" fmla="*/ 2147483647 w 71"/>
                <a:gd name="T15" fmla="*/ 2147483647 h 96"/>
                <a:gd name="T16" fmla="*/ 2147483647 w 71"/>
                <a:gd name="T17" fmla="*/ 2147483647 h 96"/>
                <a:gd name="T18" fmla="*/ 2147483647 w 71"/>
                <a:gd name="T19" fmla="*/ 2147483647 h 96"/>
                <a:gd name="T20" fmla="*/ 2147483647 w 71"/>
                <a:gd name="T21" fmla="*/ 2147483647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96"/>
                <a:gd name="T35" fmla="*/ 71 w 71"/>
                <a:gd name="T36" fmla="*/ 96 h 9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96">
                  <a:moveTo>
                    <a:pt x="69" y="89"/>
                  </a:moveTo>
                  <a:cubicBezTo>
                    <a:pt x="67" y="68"/>
                    <a:pt x="61" y="47"/>
                    <a:pt x="47" y="30"/>
                  </a:cubicBezTo>
                  <a:cubicBezTo>
                    <a:pt x="41" y="22"/>
                    <a:pt x="19" y="0"/>
                    <a:pt x="9" y="15"/>
                  </a:cubicBezTo>
                  <a:cubicBezTo>
                    <a:pt x="0" y="30"/>
                    <a:pt x="16" y="51"/>
                    <a:pt x="25" y="62"/>
                  </a:cubicBezTo>
                  <a:cubicBezTo>
                    <a:pt x="33" y="73"/>
                    <a:pt x="49" y="96"/>
                    <a:pt x="65" y="93"/>
                  </a:cubicBezTo>
                  <a:cubicBezTo>
                    <a:pt x="71" y="91"/>
                    <a:pt x="69" y="84"/>
                    <a:pt x="64" y="85"/>
                  </a:cubicBezTo>
                  <a:cubicBezTo>
                    <a:pt x="53" y="86"/>
                    <a:pt x="42" y="70"/>
                    <a:pt x="36" y="63"/>
                  </a:cubicBezTo>
                  <a:cubicBezTo>
                    <a:pt x="32" y="57"/>
                    <a:pt x="7" y="24"/>
                    <a:pt x="19" y="21"/>
                  </a:cubicBezTo>
                  <a:cubicBezTo>
                    <a:pt x="31" y="18"/>
                    <a:pt x="46" y="42"/>
                    <a:pt x="51" y="51"/>
                  </a:cubicBezTo>
                  <a:cubicBezTo>
                    <a:pt x="58" y="64"/>
                    <a:pt x="61" y="77"/>
                    <a:pt x="63" y="91"/>
                  </a:cubicBezTo>
                  <a:cubicBezTo>
                    <a:pt x="63" y="95"/>
                    <a:pt x="70" y="94"/>
                    <a:pt x="69" y="8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6" name="Freeform 5771"/>
            <p:cNvSpPr>
              <a:spLocks noChangeArrowheads="1"/>
            </p:cNvSpPr>
            <p:nvPr/>
          </p:nvSpPr>
          <p:spPr bwMode="auto">
            <a:xfrm>
              <a:off x="319088" y="922337"/>
              <a:ext cx="360363" cy="180975"/>
            </a:xfrm>
            <a:custGeom>
              <a:avLst/>
              <a:gdLst>
                <a:gd name="T0" fmla="*/ 2147483647 w 96"/>
                <a:gd name="T1" fmla="*/ 2147483647 h 48"/>
                <a:gd name="T2" fmla="*/ 2147483647 w 96"/>
                <a:gd name="T3" fmla="*/ 2147483647 h 48"/>
                <a:gd name="T4" fmla="*/ 2147483647 w 96"/>
                <a:gd name="T5" fmla="*/ 2147483647 h 48"/>
                <a:gd name="T6" fmla="*/ 2147483647 w 96"/>
                <a:gd name="T7" fmla="*/ 2147483647 h 48"/>
                <a:gd name="T8" fmla="*/ 2147483647 w 96"/>
                <a:gd name="T9" fmla="*/ 2147483647 h 48"/>
                <a:gd name="T10" fmla="*/ 2147483647 w 96"/>
                <a:gd name="T11" fmla="*/ 2147483647 h 48"/>
                <a:gd name="T12" fmla="*/ 2147483647 w 96"/>
                <a:gd name="T13" fmla="*/ 2147483647 h 48"/>
                <a:gd name="T14" fmla="*/ 2147483647 w 96"/>
                <a:gd name="T15" fmla="*/ 2147483647 h 48"/>
                <a:gd name="T16" fmla="*/ 2147483647 w 96"/>
                <a:gd name="T17" fmla="*/ 2147483647 h 48"/>
                <a:gd name="T18" fmla="*/ 2147483647 w 96"/>
                <a:gd name="T19" fmla="*/ 2147483647 h 48"/>
                <a:gd name="T20" fmla="*/ 2147483647 w 96"/>
                <a:gd name="T21" fmla="*/ 2147483647 h 48"/>
                <a:gd name="T22" fmla="*/ 2147483647 w 96"/>
                <a:gd name="T23" fmla="*/ 2147483647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48"/>
                <a:gd name="T38" fmla="*/ 96 w 96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48">
                  <a:moveTo>
                    <a:pt x="9" y="31"/>
                  </a:moveTo>
                  <a:cubicBezTo>
                    <a:pt x="21" y="24"/>
                    <a:pt x="33" y="17"/>
                    <a:pt x="46" y="13"/>
                  </a:cubicBezTo>
                  <a:cubicBezTo>
                    <a:pt x="55" y="10"/>
                    <a:pt x="68" y="7"/>
                    <a:pt x="77" y="11"/>
                  </a:cubicBezTo>
                  <a:cubicBezTo>
                    <a:pt x="83" y="14"/>
                    <a:pt x="86" y="16"/>
                    <a:pt x="82" y="22"/>
                  </a:cubicBezTo>
                  <a:cubicBezTo>
                    <a:pt x="74" y="32"/>
                    <a:pt x="56" y="36"/>
                    <a:pt x="45" y="36"/>
                  </a:cubicBezTo>
                  <a:cubicBezTo>
                    <a:pt x="31" y="37"/>
                    <a:pt x="19" y="32"/>
                    <a:pt x="7" y="28"/>
                  </a:cubicBezTo>
                  <a:cubicBezTo>
                    <a:pt x="3" y="27"/>
                    <a:pt x="0" y="32"/>
                    <a:pt x="3" y="35"/>
                  </a:cubicBezTo>
                  <a:cubicBezTo>
                    <a:pt x="19" y="46"/>
                    <a:pt x="42" y="48"/>
                    <a:pt x="61" y="43"/>
                  </a:cubicBezTo>
                  <a:cubicBezTo>
                    <a:pt x="70" y="41"/>
                    <a:pt x="95" y="31"/>
                    <a:pt x="96" y="18"/>
                  </a:cubicBezTo>
                  <a:cubicBezTo>
                    <a:pt x="96" y="6"/>
                    <a:pt x="77" y="1"/>
                    <a:pt x="67" y="1"/>
                  </a:cubicBezTo>
                  <a:cubicBezTo>
                    <a:pt x="44" y="0"/>
                    <a:pt x="24" y="13"/>
                    <a:pt x="5" y="25"/>
                  </a:cubicBezTo>
                  <a:cubicBezTo>
                    <a:pt x="2" y="28"/>
                    <a:pt x="6" y="33"/>
                    <a:pt x="9" y="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7" name="Freeform 5772"/>
            <p:cNvSpPr>
              <a:spLocks noChangeArrowheads="1"/>
            </p:cNvSpPr>
            <p:nvPr/>
          </p:nvSpPr>
          <p:spPr bwMode="auto">
            <a:xfrm>
              <a:off x="25400" y="938212"/>
              <a:ext cx="280988" cy="434975"/>
            </a:xfrm>
            <a:custGeom>
              <a:avLst/>
              <a:gdLst>
                <a:gd name="T0" fmla="*/ 2147483647 w 75"/>
                <a:gd name="T1" fmla="*/ 2147483647 h 116"/>
                <a:gd name="T2" fmla="*/ 2147483647 w 75"/>
                <a:gd name="T3" fmla="*/ 2147483647 h 116"/>
                <a:gd name="T4" fmla="*/ 2147483647 w 75"/>
                <a:gd name="T5" fmla="*/ 2147483647 h 116"/>
                <a:gd name="T6" fmla="*/ 2147483647 w 75"/>
                <a:gd name="T7" fmla="*/ 2147483647 h 116"/>
                <a:gd name="T8" fmla="*/ 2147483647 w 75"/>
                <a:gd name="T9" fmla="*/ 2147483647 h 116"/>
                <a:gd name="T10" fmla="*/ 2147483647 w 75"/>
                <a:gd name="T11" fmla="*/ 2147483647 h 116"/>
                <a:gd name="T12" fmla="*/ 2147483647 w 75"/>
                <a:gd name="T13" fmla="*/ 2147483647 h 116"/>
                <a:gd name="T14" fmla="*/ 2147483647 w 75"/>
                <a:gd name="T15" fmla="*/ 2147483647 h 116"/>
                <a:gd name="T16" fmla="*/ 2147483647 w 75"/>
                <a:gd name="T17" fmla="*/ 2147483647 h 116"/>
                <a:gd name="T18" fmla="*/ 2147483647 w 75"/>
                <a:gd name="T19" fmla="*/ 2147483647 h 116"/>
                <a:gd name="T20" fmla="*/ 2147483647 w 75"/>
                <a:gd name="T21" fmla="*/ 2147483647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5"/>
                <a:gd name="T34" fmla="*/ 0 h 116"/>
                <a:gd name="T35" fmla="*/ 75 w 75"/>
                <a:gd name="T36" fmla="*/ 116 h 11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5" h="116">
                  <a:moveTo>
                    <a:pt x="70" y="93"/>
                  </a:moveTo>
                  <a:cubicBezTo>
                    <a:pt x="64" y="68"/>
                    <a:pt x="53" y="44"/>
                    <a:pt x="35" y="25"/>
                  </a:cubicBezTo>
                  <a:cubicBezTo>
                    <a:pt x="27" y="17"/>
                    <a:pt x="6" y="0"/>
                    <a:pt x="3" y="21"/>
                  </a:cubicBezTo>
                  <a:cubicBezTo>
                    <a:pt x="0" y="41"/>
                    <a:pt x="16" y="64"/>
                    <a:pt x="27" y="79"/>
                  </a:cubicBezTo>
                  <a:cubicBezTo>
                    <a:pt x="37" y="91"/>
                    <a:pt x="55" y="116"/>
                    <a:pt x="72" y="100"/>
                  </a:cubicBezTo>
                  <a:cubicBezTo>
                    <a:pt x="75" y="96"/>
                    <a:pt x="70" y="91"/>
                    <a:pt x="66" y="94"/>
                  </a:cubicBezTo>
                  <a:cubicBezTo>
                    <a:pt x="53" y="104"/>
                    <a:pt x="30" y="69"/>
                    <a:pt x="25" y="61"/>
                  </a:cubicBezTo>
                  <a:cubicBezTo>
                    <a:pt x="21" y="55"/>
                    <a:pt x="6" y="30"/>
                    <a:pt x="11" y="23"/>
                  </a:cubicBezTo>
                  <a:cubicBezTo>
                    <a:pt x="19" y="12"/>
                    <a:pt x="43" y="48"/>
                    <a:pt x="46" y="53"/>
                  </a:cubicBezTo>
                  <a:cubicBezTo>
                    <a:pt x="54" y="66"/>
                    <a:pt x="59" y="80"/>
                    <a:pt x="63" y="94"/>
                  </a:cubicBezTo>
                  <a:cubicBezTo>
                    <a:pt x="65" y="99"/>
                    <a:pt x="71" y="97"/>
                    <a:pt x="70" y="93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8" name="Freeform 5773"/>
            <p:cNvSpPr>
              <a:spLocks noChangeArrowheads="1"/>
            </p:cNvSpPr>
            <p:nvPr/>
          </p:nvSpPr>
          <p:spPr bwMode="auto">
            <a:xfrm>
              <a:off x="265113" y="1196975"/>
              <a:ext cx="384175" cy="198438"/>
            </a:xfrm>
            <a:custGeom>
              <a:avLst/>
              <a:gdLst>
                <a:gd name="T0" fmla="*/ 2147483647 w 102"/>
                <a:gd name="T1" fmla="*/ 2147483647 h 53"/>
                <a:gd name="T2" fmla="*/ 2147483647 w 102"/>
                <a:gd name="T3" fmla="*/ 2147483647 h 53"/>
                <a:gd name="T4" fmla="*/ 2147483647 w 102"/>
                <a:gd name="T5" fmla="*/ 2147483647 h 53"/>
                <a:gd name="T6" fmla="*/ 2147483647 w 102"/>
                <a:gd name="T7" fmla="*/ 2147483647 h 53"/>
                <a:gd name="T8" fmla="*/ 2147483647 w 102"/>
                <a:gd name="T9" fmla="*/ 2147483647 h 53"/>
                <a:gd name="T10" fmla="*/ 2147483647 w 102"/>
                <a:gd name="T11" fmla="*/ 2147483647 h 53"/>
                <a:gd name="T12" fmla="*/ 2147483647 w 102"/>
                <a:gd name="T13" fmla="*/ 2147483647 h 53"/>
                <a:gd name="T14" fmla="*/ 2147483647 w 102"/>
                <a:gd name="T15" fmla="*/ 2147483647 h 53"/>
                <a:gd name="T16" fmla="*/ 2147483647 w 102"/>
                <a:gd name="T17" fmla="*/ 2147483647 h 53"/>
                <a:gd name="T18" fmla="*/ 2147483647 w 102"/>
                <a:gd name="T19" fmla="*/ 2147483647 h 53"/>
                <a:gd name="T20" fmla="*/ 2147483647 w 102"/>
                <a:gd name="T21" fmla="*/ 2147483647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2"/>
                <a:gd name="T34" fmla="*/ 0 h 53"/>
                <a:gd name="T35" fmla="*/ 102 w 102"/>
                <a:gd name="T36" fmla="*/ 53 h 5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2" h="53">
                  <a:moveTo>
                    <a:pt x="8" y="32"/>
                  </a:moveTo>
                  <a:cubicBezTo>
                    <a:pt x="22" y="23"/>
                    <a:pt x="38" y="15"/>
                    <a:pt x="56" y="12"/>
                  </a:cubicBezTo>
                  <a:cubicBezTo>
                    <a:pt x="64" y="11"/>
                    <a:pt x="95" y="6"/>
                    <a:pt x="91" y="22"/>
                  </a:cubicBezTo>
                  <a:cubicBezTo>
                    <a:pt x="89" y="35"/>
                    <a:pt x="66" y="39"/>
                    <a:pt x="56" y="41"/>
                  </a:cubicBezTo>
                  <a:cubicBezTo>
                    <a:pt x="38" y="44"/>
                    <a:pt x="24" y="36"/>
                    <a:pt x="8" y="27"/>
                  </a:cubicBezTo>
                  <a:cubicBezTo>
                    <a:pt x="5" y="25"/>
                    <a:pt x="0" y="30"/>
                    <a:pt x="4" y="33"/>
                  </a:cubicBezTo>
                  <a:cubicBezTo>
                    <a:pt x="19" y="48"/>
                    <a:pt x="41" y="53"/>
                    <a:pt x="62" y="49"/>
                  </a:cubicBezTo>
                  <a:cubicBezTo>
                    <a:pt x="75" y="46"/>
                    <a:pt x="98" y="39"/>
                    <a:pt x="100" y="23"/>
                  </a:cubicBezTo>
                  <a:cubicBezTo>
                    <a:pt x="102" y="10"/>
                    <a:pt x="92" y="4"/>
                    <a:pt x="81" y="3"/>
                  </a:cubicBezTo>
                  <a:cubicBezTo>
                    <a:pt x="54" y="0"/>
                    <a:pt x="25" y="10"/>
                    <a:pt x="4" y="26"/>
                  </a:cubicBezTo>
                  <a:cubicBezTo>
                    <a:pt x="0" y="29"/>
                    <a:pt x="4" y="34"/>
                    <a:pt x="8" y="32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39" name="Freeform 5774"/>
            <p:cNvSpPr>
              <a:spLocks noChangeArrowheads="1"/>
            </p:cNvSpPr>
            <p:nvPr/>
          </p:nvSpPr>
          <p:spPr bwMode="auto">
            <a:xfrm>
              <a:off x="0" y="1331912"/>
              <a:ext cx="288925" cy="379413"/>
            </a:xfrm>
            <a:custGeom>
              <a:avLst/>
              <a:gdLst>
                <a:gd name="T0" fmla="*/ 2147483647 w 77"/>
                <a:gd name="T1" fmla="*/ 2147483647 h 101"/>
                <a:gd name="T2" fmla="*/ 2147483647 w 77"/>
                <a:gd name="T3" fmla="*/ 2147483647 h 101"/>
                <a:gd name="T4" fmla="*/ 2147483647 w 77"/>
                <a:gd name="T5" fmla="*/ 2147483647 h 101"/>
                <a:gd name="T6" fmla="*/ 2147483647 w 77"/>
                <a:gd name="T7" fmla="*/ 2147483647 h 101"/>
                <a:gd name="T8" fmla="*/ 2147483647 w 77"/>
                <a:gd name="T9" fmla="*/ 2147483647 h 101"/>
                <a:gd name="T10" fmla="*/ 2147483647 w 77"/>
                <a:gd name="T11" fmla="*/ 2147483647 h 101"/>
                <a:gd name="T12" fmla="*/ 2147483647 w 77"/>
                <a:gd name="T13" fmla="*/ 2147483647 h 101"/>
                <a:gd name="T14" fmla="*/ 2147483647 w 77"/>
                <a:gd name="T15" fmla="*/ 2147483647 h 101"/>
                <a:gd name="T16" fmla="*/ 2147483647 w 77"/>
                <a:gd name="T17" fmla="*/ 2147483647 h 101"/>
                <a:gd name="T18" fmla="*/ 2147483647 w 77"/>
                <a:gd name="T19" fmla="*/ 2147483647 h 101"/>
                <a:gd name="T20" fmla="*/ 2147483647 w 77"/>
                <a:gd name="T21" fmla="*/ 2147483647 h 101"/>
                <a:gd name="T22" fmla="*/ 2147483647 w 77"/>
                <a:gd name="T23" fmla="*/ 2147483647 h 101"/>
                <a:gd name="T24" fmla="*/ 2147483647 w 77"/>
                <a:gd name="T25" fmla="*/ 2147483647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101"/>
                <a:gd name="T41" fmla="*/ 77 w 77"/>
                <a:gd name="T42" fmla="*/ 101 h 10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101">
                  <a:moveTo>
                    <a:pt x="76" y="87"/>
                  </a:moveTo>
                  <a:cubicBezTo>
                    <a:pt x="75" y="63"/>
                    <a:pt x="63" y="40"/>
                    <a:pt x="44" y="25"/>
                  </a:cubicBezTo>
                  <a:cubicBezTo>
                    <a:pt x="34" y="17"/>
                    <a:pt x="6" y="0"/>
                    <a:pt x="3" y="23"/>
                  </a:cubicBezTo>
                  <a:cubicBezTo>
                    <a:pt x="0" y="44"/>
                    <a:pt x="23" y="63"/>
                    <a:pt x="37" y="75"/>
                  </a:cubicBezTo>
                  <a:cubicBezTo>
                    <a:pt x="42" y="79"/>
                    <a:pt x="66" y="101"/>
                    <a:pt x="75" y="91"/>
                  </a:cubicBezTo>
                  <a:cubicBezTo>
                    <a:pt x="77" y="88"/>
                    <a:pt x="75" y="84"/>
                    <a:pt x="71" y="85"/>
                  </a:cubicBezTo>
                  <a:cubicBezTo>
                    <a:pt x="65" y="87"/>
                    <a:pt x="51" y="75"/>
                    <a:pt x="47" y="72"/>
                  </a:cubicBezTo>
                  <a:cubicBezTo>
                    <a:pt x="36" y="63"/>
                    <a:pt x="22" y="51"/>
                    <a:pt x="15" y="38"/>
                  </a:cubicBezTo>
                  <a:cubicBezTo>
                    <a:pt x="14" y="35"/>
                    <a:pt x="10" y="28"/>
                    <a:pt x="11" y="25"/>
                  </a:cubicBezTo>
                  <a:cubicBezTo>
                    <a:pt x="16" y="16"/>
                    <a:pt x="25" y="22"/>
                    <a:pt x="30" y="25"/>
                  </a:cubicBezTo>
                  <a:cubicBezTo>
                    <a:pt x="37" y="29"/>
                    <a:pt x="43" y="35"/>
                    <a:pt x="49" y="41"/>
                  </a:cubicBezTo>
                  <a:cubicBezTo>
                    <a:pt x="60" y="54"/>
                    <a:pt x="67" y="70"/>
                    <a:pt x="69" y="87"/>
                  </a:cubicBezTo>
                  <a:cubicBezTo>
                    <a:pt x="69" y="91"/>
                    <a:pt x="76" y="91"/>
                    <a:pt x="76" y="87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0" name="Freeform 5775"/>
            <p:cNvSpPr>
              <a:spLocks noChangeArrowheads="1"/>
            </p:cNvSpPr>
            <p:nvPr/>
          </p:nvSpPr>
          <p:spPr bwMode="auto">
            <a:xfrm>
              <a:off x="273050" y="1411287"/>
              <a:ext cx="349250" cy="277813"/>
            </a:xfrm>
            <a:custGeom>
              <a:avLst/>
              <a:gdLst>
                <a:gd name="T0" fmla="*/ 2147483647 w 93"/>
                <a:gd name="T1" fmla="*/ 2147483647 h 74"/>
                <a:gd name="T2" fmla="*/ 2147483647 w 93"/>
                <a:gd name="T3" fmla="*/ 2147483647 h 74"/>
                <a:gd name="T4" fmla="*/ 2147483647 w 93"/>
                <a:gd name="T5" fmla="*/ 2147483647 h 74"/>
                <a:gd name="T6" fmla="*/ 2147483647 w 93"/>
                <a:gd name="T7" fmla="*/ 2147483647 h 74"/>
                <a:gd name="T8" fmla="*/ 2147483647 w 93"/>
                <a:gd name="T9" fmla="*/ 2147483647 h 74"/>
                <a:gd name="T10" fmla="*/ 2147483647 w 93"/>
                <a:gd name="T11" fmla="*/ 2147483647 h 74"/>
                <a:gd name="T12" fmla="*/ 2147483647 w 93"/>
                <a:gd name="T13" fmla="*/ 2147483647 h 74"/>
                <a:gd name="T14" fmla="*/ 2147483647 w 93"/>
                <a:gd name="T15" fmla="*/ 2147483647 h 74"/>
                <a:gd name="T16" fmla="*/ 2147483647 w 93"/>
                <a:gd name="T17" fmla="*/ 2147483647 h 74"/>
                <a:gd name="T18" fmla="*/ 2147483647 w 93"/>
                <a:gd name="T19" fmla="*/ 2147483647 h 74"/>
                <a:gd name="T20" fmla="*/ 2147483647 w 93"/>
                <a:gd name="T21" fmla="*/ 2147483647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3"/>
                <a:gd name="T34" fmla="*/ 0 h 74"/>
                <a:gd name="T35" fmla="*/ 93 w 93"/>
                <a:gd name="T36" fmla="*/ 74 h 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3" h="74">
                  <a:moveTo>
                    <a:pt x="8" y="69"/>
                  </a:moveTo>
                  <a:cubicBezTo>
                    <a:pt x="17" y="58"/>
                    <a:pt x="26" y="48"/>
                    <a:pt x="37" y="39"/>
                  </a:cubicBezTo>
                  <a:cubicBezTo>
                    <a:pt x="43" y="34"/>
                    <a:pt x="68" y="14"/>
                    <a:pt x="75" y="20"/>
                  </a:cubicBezTo>
                  <a:cubicBezTo>
                    <a:pt x="87" y="29"/>
                    <a:pt x="56" y="50"/>
                    <a:pt x="49" y="53"/>
                  </a:cubicBezTo>
                  <a:cubicBezTo>
                    <a:pt x="35" y="60"/>
                    <a:pt x="19" y="62"/>
                    <a:pt x="5" y="67"/>
                  </a:cubicBezTo>
                  <a:cubicBezTo>
                    <a:pt x="1" y="68"/>
                    <a:pt x="1" y="74"/>
                    <a:pt x="5" y="74"/>
                  </a:cubicBezTo>
                  <a:cubicBezTo>
                    <a:pt x="25" y="73"/>
                    <a:pt x="47" y="67"/>
                    <a:pt x="64" y="55"/>
                  </a:cubicBezTo>
                  <a:cubicBezTo>
                    <a:pt x="74" y="48"/>
                    <a:pt x="93" y="29"/>
                    <a:pt x="86" y="15"/>
                  </a:cubicBezTo>
                  <a:cubicBezTo>
                    <a:pt x="78" y="0"/>
                    <a:pt x="59" y="14"/>
                    <a:pt x="50" y="20"/>
                  </a:cubicBezTo>
                  <a:cubicBezTo>
                    <a:pt x="31" y="31"/>
                    <a:pt x="15" y="46"/>
                    <a:pt x="3" y="65"/>
                  </a:cubicBezTo>
                  <a:cubicBezTo>
                    <a:pt x="0" y="69"/>
                    <a:pt x="6" y="72"/>
                    <a:pt x="8" y="6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1" name="Freeform 5776"/>
            <p:cNvSpPr>
              <a:spLocks noChangeArrowheads="1"/>
            </p:cNvSpPr>
            <p:nvPr/>
          </p:nvSpPr>
          <p:spPr bwMode="auto">
            <a:xfrm>
              <a:off x="11113" y="1730375"/>
              <a:ext cx="341313" cy="311150"/>
            </a:xfrm>
            <a:custGeom>
              <a:avLst/>
              <a:gdLst>
                <a:gd name="T0" fmla="*/ 2147483647 w 91"/>
                <a:gd name="T1" fmla="*/ 2147483647 h 83"/>
                <a:gd name="T2" fmla="*/ 2147483647 w 91"/>
                <a:gd name="T3" fmla="*/ 2147483647 h 83"/>
                <a:gd name="T4" fmla="*/ 2147483647 w 91"/>
                <a:gd name="T5" fmla="*/ 2147483647 h 83"/>
                <a:gd name="T6" fmla="*/ 2147483647 w 91"/>
                <a:gd name="T7" fmla="*/ 2147483647 h 83"/>
                <a:gd name="T8" fmla="*/ 2147483647 w 91"/>
                <a:gd name="T9" fmla="*/ 2147483647 h 83"/>
                <a:gd name="T10" fmla="*/ 2147483647 w 91"/>
                <a:gd name="T11" fmla="*/ 2147483647 h 83"/>
                <a:gd name="T12" fmla="*/ 2147483647 w 91"/>
                <a:gd name="T13" fmla="*/ 2147483647 h 83"/>
                <a:gd name="T14" fmla="*/ 2147483647 w 91"/>
                <a:gd name="T15" fmla="*/ 2147483647 h 83"/>
                <a:gd name="T16" fmla="*/ 2147483647 w 91"/>
                <a:gd name="T17" fmla="*/ 2147483647 h 83"/>
                <a:gd name="T18" fmla="*/ 2147483647 w 91"/>
                <a:gd name="T19" fmla="*/ 2147483647 h 83"/>
                <a:gd name="T20" fmla="*/ 2147483647 w 91"/>
                <a:gd name="T21" fmla="*/ 2147483647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83"/>
                <a:gd name="T35" fmla="*/ 91 w 91"/>
                <a:gd name="T36" fmla="*/ 83 h 8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83">
                  <a:moveTo>
                    <a:pt x="88" y="68"/>
                  </a:moveTo>
                  <a:cubicBezTo>
                    <a:pt x="78" y="57"/>
                    <a:pt x="20" y="0"/>
                    <a:pt x="6" y="30"/>
                  </a:cubicBezTo>
                  <a:cubicBezTo>
                    <a:pt x="0" y="44"/>
                    <a:pt x="14" y="57"/>
                    <a:pt x="24" y="65"/>
                  </a:cubicBezTo>
                  <a:cubicBezTo>
                    <a:pt x="41" y="78"/>
                    <a:pt x="63" y="83"/>
                    <a:pt x="85" y="83"/>
                  </a:cubicBezTo>
                  <a:cubicBezTo>
                    <a:pt x="90" y="83"/>
                    <a:pt x="91" y="75"/>
                    <a:pt x="85" y="75"/>
                  </a:cubicBezTo>
                  <a:cubicBezTo>
                    <a:pt x="71" y="74"/>
                    <a:pt x="57" y="72"/>
                    <a:pt x="44" y="66"/>
                  </a:cubicBezTo>
                  <a:cubicBezTo>
                    <a:pt x="37" y="63"/>
                    <a:pt x="29" y="59"/>
                    <a:pt x="23" y="53"/>
                  </a:cubicBezTo>
                  <a:cubicBezTo>
                    <a:pt x="19" y="49"/>
                    <a:pt x="5" y="32"/>
                    <a:pt x="21" y="31"/>
                  </a:cubicBezTo>
                  <a:cubicBezTo>
                    <a:pt x="31" y="31"/>
                    <a:pt x="44" y="41"/>
                    <a:pt x="51" y="46"/>
                  </a:cubicBezTo>
                  <a:cubicBezTo>
                    <a:pt x="62" y="54"/>
                    <a:pt x="72" y="65"/>
                    <a:pt x="84" y="73"/>
                  </a:cubicBezTo>
                  <a:cubicBezTo>
                    <a:pt x="87" y="75"/>
                    <a:pt x="91" y="71"/>
                    <a:pt x="88" y="68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2" name="Freeform 5777"/>
            <p:cNvSpPr>
              <a:spLocks noChangeArrowheads="1"/>
            </p:cNvSpPr>
            <p:nvPr/>
          </p:nvSpPr>
          <p:spPr bwMode="auto">
            <a:xfrm>
              <a:off x="314325" y="1789112"/>
              <a:ext cx="300038" cy="241300"/>
            </a:xfrm>
            <a:custGeom>
              <a:avLst/>
              <a:gdLst>
                <a:gd name="T0" fmla="*/ 2147483647 w 80"/>
                <a:gd name="T1" fmla="*/ 2147483647 h 64"/>
                <a:gd name="T2" fmla="*/ 2147483647 w 80"/>
                <a:gd name="T3" fmla="*/ 2147483647 h 64"/>
                <a:gd name="T4" fmla="*/ 2147483647 w 80"/>
                <a:gd name="T5" fmla="*/ 2147483647 h 64"/>
                <a:gd name="T6" fmla="*/ 2147483647 w 80"/>
                <a:gd name="T7" fmla="*/ 2147483647 h 64"/>
                <a:gd name="T8" fmla="*/ 2147483647 w 80"/>
                <a:gd name="T9" fmla="*/ 2147483647 h 64"/>
                <a:gd name="T10" fmla="*/ 2147483647 w 80"/>
                <a:gd name="T11" fmla="*/ 2147483647 h 64"/>
                <a:gd name="T12" fmla="*/ 2147483647 w 80"/>
                <a:gd name="T13" fmla="*/ 2147483647 h 64"/>
                <a:gd name="T14" fmla="*/ 2147483647 w 80"/>
                <a:gd name="T15" fmla="*/ 2147483647 h 64"/>
                <a:gd name="T16" fmla="*/ 2147483647 w 80"/>
                <a:gd name="T17" fmla="*/ 2147483647 h 64"/>
                <a:gd name="T18" fmla="*/ 2147483647 w 80"/>
                <a:gd name="T19" fmla="*/ 2147483647 h 64"/>
                <a:gd name="T20" fmla="*/ 2147483647 w 80"/>
                <a:gd name="T21" fmla="*/ 2147483647 h 64"/>
                <a:gd name="T22" fmla="*/ 2147483647 w 80"/>
                <a:gd name="T23" fmla="*/ 2147483647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0"/>
                <a:gd name="T37" fmla="*/ 0 h 64"/>
                <a:gd name="T38" fmla="*/ 80 w 80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0" h="64">
                  <a:moveTo>
                    <a:pt x="8" y="54"/>
                  </a:moveTo>
                  <a:cubicBezTo>
                    <a:pt x="15" y="44"/>
                    <a:pt x="23" y="35"/>
                    <a:pt x="32" y="28"/>
                  </a:cubicBezTo>
                  <a:cubicBezTo>
                    <a:pt x="37" y="23"/>
                    <a:pt x="51" y="13"/>
                    <a:pt x="58" y="14"/>
                  </a:cubicBezTo>
                  <a:cubicBezTo>
                    <a:pt x="69" y="16"/>
                    <a:pt x="62" y="28"/>
                    <a:pt x="58" y="33"/>
                  </a:cubicBezTo>
                  <a:cubicBezTo>
                    <a:pt x="53" y="38"/>
                    <a:pt x="47" y="41"/>
                    <a:pt x="42" y="44"/>
                  </a:cubicBezTo>
                  <a:cubicBezTo>
                    <a:pt x="30" y="50"/>
                    <a:pt x="18" y="52"/>
                    <a:pt x="5" y="56"/>
                  </a:cubicBezTo>
                  <a:cubicBezTo>
                    <a:pt x="1" y="57"/>
                    <a:pt x="1" y="63"/>
                    <a:pt x="6" y="63"/>
                  </a:cubicBezTo>
                  <a:cubicBezTo>
                    <a:pt x="23" y="64"/>
                    <a:pt x="42" y="55"/>
                    <a:pt x="56" y="46"/>
                  </a:cubicBezTo>
                  <a:cubicBezTo>
                    <a:pt x="66" y="39"/>
                    <a:pt x="80" y="22"/>
                    <a:pt x="70" y="10"/>
                  </a:cubicBezTo>
                  <a:cubicBezTo>
                    <a:pt x="63" y="0"/>
                    <a:pt x="47" y="8"/>
                    <a:pt x="39" y="12"/>
                  </a:cubicBezTo>
                  <a:cubicBezTo>
                    <a:pt x="24" y="21"/>
                    <a:pt x="12" y="35"/>
                    <a:pt x="2" y="50"/>
                  </a:cubicBezTo>
                  <a:cubicBezTo>
                    <a:pt x="0" y="54"/>
                    <a:pt x="6" y="58"/>
                    <a:pt x="8" y="54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3" name="Freeform 5778"/>
            <p:cNvSpPr>
              <a:spLocks noChangeArrowheads="1"/>
            </p:cNvSpPr>
            <p:nvPr/>
          </p:nvSpPr>
          <p:spPr bwMode="auto">
            <a:xfrm>
              <a:off x="501650" y="127000"/>
              <a:ext cx="357188" cy="387350"/>
            </a:xfrm>
            <a:custGeom>
              <a:avLst/>
              <a:gdLst>
                <a:gd name="T0" fmla="*/ 2147483647 w 95"/>
                <a:gd name="T1" fmla="*/ 2147483647 h 103"/>
                <a:gd name="T2" fmla="*/ 2147483647 w 95"/>
                <a:gd name="T3" fmla="*/ 2147483647 h 103"/>
                <a:gd name="T4" fmla="*/ 2147483647 w 95"/>
                <a:gd name="T5" fmla="*/ 2147483647 h 103"/>
                <a:gd name="T6" fmla="*/ 2147483647 w 95"/>
                <a:gd name="T7" fmla="*/ 2147483647 h 103"/>
                <a:gd name="T8" fmla="*/ 2147483647 w 95"/>
                <a:gd name="T9" fmla="*/ 2147483647 h 103"/>
                <a:gd name="T10" fmla="*/ 2147483647 w 95"/>
                <a:gd name="T11" fmla="*/ 2147483647 h 103"/>
                <a:gd name="T12" fmla="*/ 2147483647 w 95"/>
                <a:gd name="T13" fmla="*/ 2147483647 h 103"/>
                <a:gd name="T14" fmla="*/ 2147483647 w 95"/>
                <a:gd name="T15" fmla="*/ 2147483647 h 103"/>
                <a:gd name="T16" fmla="*/ 2147483647 w 95"/>
                <a:gd name="T17" fmla="*/ 2147483647 h 103"/>
                <a:gd name="T18" fmla="*/ 2147483647 w 95"/>
                <a:gd name="T19" fmla="*/ 2147483647 h 103"/>
                <a:gd name="T20" fmla="*/ 2147483647 w 95"/>
                <a:gd name="T21" fmla="*/ 2147483647 h 103"/>
                <a:gd name="T22" fmla="*/ 2147483647 w 95"/>
                <a:gd name="T23" fmla="*/ 2147483647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5"/>
                <a:gd name="T37" fmla="*/ 0 h 103"/>
                <a:gd name="T38" fmla="*/ 95 w 95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5" h="103">
                  <a:moveTo>
                    <a:pt x="42" y="29"/>
                  </a:moveTo>
                  <a:cubicBezTo>
                    <a:pt x="48" y="19"/>
                    <a:pt x="58" y="9"/>
                    <a:pt x="70" y="11"/>
                  </a:cubicBezTo>
                  <a:cubicBezTo>
                    <a:pt x="83" y="13"/>
                    <a:pt x="88" y="25"/>
                    <a:pt x="83" y="37"/>
                  </a:cubicBezTo>
                  <a:cubicBezTo>
                    <a:pt x="77" y="50"/>
                    <a:pt x="61" y="56"/>
                    <a:pt x="48" y="61"/>
                  </a:cubicBezTo>
                  <a:cubicBezTo>
                    <a:pt x="30" y="69"/>
                    <a:pt x="12" y="76"/>
                    <a:pt x="2" y="94"/>
                  </a:cubicBezTo>
                  <a:cubicBezTo>
                    <a:pt x="0" y="98"/>
                    <a:pt x="5" y="103"/>
                    <a:pt x="8" y="99"/>
                  </a:cubicBezTo>
                  <a:cubicBezTo>
                    <a:pt x="18" y="90"/>
                    <a:pt x="24" y="82"/>
                    <a:pt x="37" y="76"/>
                  </a:cubicBezTo>
                  <a:cubicBezTo>
                    <a:pt x="46" y="71"/>
                    <a:pt x="57" y="68"/>
                    <a:pt x="67" y="63"/>
                  </a:cubicBezTo>
                  <a:cubicBezTo>
                    <a:pt x="82" y="55"/>
                    <a:pt x="94" y="44"/>
                    <a:pt x="94" y="26"/>
                  </a:cubicBezTo>
                  <a:cubicBezTo>
                    <a:pt x="95" y="13"/>
                    <a:pt x="87" y="3"/>
                    <a:pt x="73" y="2"/>
                  </a:cubicBezTo>
                  <a:cubicBezTo>
                    <a:pt x="56" y="0"/>
                    <a:pt x="43" y="12"/>
                    <a:pt x="36" y="26"/>
                  </a:cubicBezTo>
                  <a:cubicBezTo>
                    <a:pt x="35" y="30"/>
                    <a:pt x="40" y="33"/>
                    <a:pt x="42" y="29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044" name="Freeform 5779"/>
            <p:cNvSpPr>
              <a:spLocks noChangeArrowheads="1"/>
            </p:cNvSpPr>
            <p:nvPr/>
          </p:nvSpPr>
          <p:spPr bwMode="auto">
            <a:xfrm>
              <a:off x="393700" y="0"/>
              <a:ext cx="296863" cy="509588"/>
            </a:xfrm>
            <a:custGeom>
              <a:avLst/>
              <a:gdLst>
                <a:gd name="T0" fmla="*/ 2147483647 w 79"/>
                <a:gd name="T1" fmla="*/ 2147483647 h 136"/>
                <a:gd name="T2" fmla="*/ 2147483647 w 79"/>
                <a:gd name="T3" fmla="*/ 2147483647 h 136"/>
                <a:gd name="T4" fmla="*/ 2147483647 w 79"/>
                <a:gd name="T5" fmla="*/ 2147483647 h 136"/>
                <a:gd name="T6" fmla="*/ 2147483647 w 79"/>
                <a:gd name="T7" fmla="*/ 2147483647 h 136"/>
                <a:gd name="T8" fmla="*/ 2147483647 w 79"/>
                <a:gd name="T9" fmla="*/ 2147483647 h 136"/>
                <a:gd name="T10" fmla="*/ 2147483647 w 79"/>
                <a:gd name="T11" fmla="*/ 2147483647 h 136"/>
                <a:gd name="T12" fmla="*/ 2147483647 w 79"/>
                <a:gd name="T13" fmla="*/ 2147483647 h 136"/>
                <a:gd name="T14" fmla="*/ 2147483647 w 79"/>
                <a:gd name="T15" fmla="*/ 2147483647 h 136"/>
                <a:gd name="T16" fmla="*/ 2147483647 w 79"/>
                <a:gd name="T17" fmla="*/ 2147483647 h 136"/>
                <a:gd name="T18" fmla="*/ 2147483647 w 79"/>
                <a:gd name="T19" fmla="*/ 2147483647 h 1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9"/>
                <a:gd name="T31" fmla="*/ 0 h 136"/>
                <a:gd name="T32" fmla="*/ 79 w 79"/>
                <a:gd name="T33" fmla="*/ 136 h 1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9" h="136">
                  <a:moveTo>
                    <a:pt x="36" y="131"/>
                  </a:moveTo>
                  <a:cubicBezTo>
                    <a:pt x="41" y="114"/>
                    <a:pt x="36" y="96"/>
                    <a:pt x="34" y="78"/>
                  </a:cubicBezTo>
                  <a:cubicBezTo>
                    <a:pt x="32" y="65"/>
                    <a:pt x="29" y="57"/>
                    <a:pt x="32" y="43"/>
                  </a:cubicBezTo>
                  <a:cubicBezTo>
                    <a:pt x="34" y="31"/>
                    <a:pt x="42" y="22"/>
                    <a:pt x="54" y="25"/>
                  </a:cubicBezTo>
                  <a:cubicBezTo>
                    <a:pt x="63" y="28"/>
                    <a:pt x="65" y="37"/>
                    <a:pt x="65" y="44"/>
                  </a:cubicBezTo>
                  <a:cubicBezTo>
                    <a:pt x="65" y="48"/>
                    <a:pt x="64" y="56"/>
                    <a:pt x="64" y="60"/>
                  </a:cubicBezTo>
                  <a:cubicBezTo>
                    <a:pt x="64" y="66"/>
                    <a:pt x="72" y="67"/>
                    <a:pt x="73" y="61"/>
                  </a:cubicBezTo>
                  <a:cubicBezTo>
                    <a:pt x="79" y="39"/>
                    <a:pt x="69" y="0"/>
                    <a:pt x="39" y="16"/>
                  </a:cubicBezTo>
                  <a:cubicBezTo>
                    <a:pt x="0" y="35"/>
                    <a:pt x="32" y="99"/>
                    <a:pt x="28" y="129"/>
                  </a:cubicBezTo>
                  <a:cubicBezTo>
                    <a:pt x="27" y="134"/>
                    <a:pt x="35" y="136"/>
                    <a:pt x="36" y="131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2019" name="组合 30"/>
          <p:cNvGrpSpPr/>
          <p:nvPr/>
        </p:nvGrpSpPr>
        <p:grpSpPr bwMode="auto">
          <a:xfrm>
            <a:off x="6934200" y="3165475"/>
            <a:ext cx="2711450" cy="1593850"/>
            <a:chOff x="0" y="0"/>
            <a:chExt cx="2711614" cy="1592278"/>
          </a:xfrm>
        </p:grpSpPr>
        <p:sp>
          <p:nvSpPr>
            <p:cNvPr id="42023" name="文本框 12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72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2024" name="矩形 127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2020" name="组合 128"/>
          <p:cNvGrpSpPr/>
          <p:nvPr/>
        </p:nvGrpSpPr>
        <p:grpSpPr bwMode="auto">
          <a:xfrm>
            <a:off x="2613025" y="3184525"/>
            <a:ext cx="2711450" cy="1593850"/>
            <a:chOff x="0" y="0"/>
            <a:chExt cx="2711614" cy="1592278"/>
          </a:xfrm>
        </p:grpSpPr>
        <p:sp>
          <p:nvSpPr>
            <p:cNvPr id="42021" name="文本框 129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1726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2022" name="矩形 130"/>
            <p:cNvSpPr>
              <a:spLocks noChangeArrowheads="1"/>
            </p:cNvSpPr>
            <p:nvPr/>
          </p:nvSpPr>
          <p:spPr bwMode="auto">
            <a:xfrm>
              <a:off x="36579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4301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308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9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01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301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1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302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2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7" name="Freeform 5737"/>
          <p:cNvSpPr>
            <a:spLocks noChangeArrowheads="1"/>
          </p:cNvSpPr>
          <p:nvPr/>
        </p:nvSpPr>
        <p:spPr bwMode="auto">
          <a:xfrm>
            <a:off x="5256213" y="4017963"/>
            <a:ext cx="1663700" cy="811212"/>
          </a:xfrm>
          <a:custGeom>
            <a:avLst/>
            <a:gdLst>
              <a:gd name="T0" fmla="*/ 0 w 443"/>
              <a:gd name="T1" fmla="*/ 2147483647 h 216"/>
              <a:gd name="T2" fmla="*/ 2147483647 w 443"/>
              <a:gd name="T3" fmla="*/ 2147483647 h 216"/>
              <a:gd name="T4" fmla="*/ 2147483647 w 443"/>
              <a:gd name="T5" fmla="*/ 2147483647 h 216"/>
              <a:gd name="T6" fmla="*/ 2147483647 w 443"/>
              <a:gd name="T7" fmla="*/ 2147483647 h 216"/>
              <a:gd name="T8" fmla="*/ 2147483647 w 443"/>
              <a:gd name="T9" fmla="*/ 2147483647 h 216"/>
              <a:gd name="T10" fmla="*/ 2147483647 w 443"/>
              <a:gd name="T11" fmla="*/ 2147483647 h 216"/>
              <a:gd name="T12" fmla="*/ 2147483647 w 443"/>
              <a:gd name="T13" fmla="*/ 2147483647 h 216"/>
              <a:gd name="T14" fmla="*/ 2147483647 w 443"/>
              <a:gd name="T15" fmla="*/ 0 h 216"/>
              <a:gd name="T16" fmla="*/ 2147483647 w 443"/>
              <a:gd name="T17" fmla="*/ 2147483647 h 216"/>
              <a:gd name="T18" fmla="*/ 0 w 443"/>
              <a:gd name="T19" fmla="*/ 2147483647 h 21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443"/>
              <a:gd name="T31" fmla="*/ 0 h 216"/>
              <a:gd name="T32" fmla="*/ 443 w 443"/>
              <a:gd name="T33" fmla="*/ 216 h 21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443" h="216">
                <a:moveTo>
                  <a:pt x="0" y="17"/>
                </a:moveTo>
                <a:cubicBezTo>
                  <a:pt x="0" y="17"/>
                  <a:pt x="2" y="104"/>
                  <a:pt x="3" y="120"/>
                </a:cubicBezTo>
                <a:cubicBezTo>
                  <a:pt x="4" y="136"/>
                  <a:pt x="7" y="169"/>
                  <a:pt x="24" y="178"/>
                </a:cubicBezTo>
                <a:cubicBezTo>
                  <a:pt x="41" y="187"/>
                  <a:pt x="143" y="216"/>
                  <a:pt x="243" y="211"/>
                </a:cubicBezTo>
                <a:cubicBezTo>
                  <a:pt x="343" y="206"/>
                  <a:pt x="416" y="183"/>
                  <a:pt x="423" y="173"/>
                </a:cubicBezTo>
                <a:cubicBezTo>
                  <a:pt x="430" y="163"/>
                  <a:pt x="441" y="114"/>
                  <a:pt x="442" y="91"/>
                </a:cubicBezTo>
                <a:cubicBezTo>
                  <a:pt x="443" y="68"/>
                  <a:pt x="442" y="34"/>
                  <a:pt x="442" y="34"/>
                </a:cubicBezTo>
                <a:cubicBezTo>
                  <a:pt x="442" y="34"/>
                  <a:pt x="428" y="0"/>
                  <a:pt x="380" y="0"/>
                </a:cubicBezTo>
                <a:cubicBezTo>
                  <a:pt x="332" y="0"/>
                  <a:pt x="125" y="4"/>
                  <a:pt x="118" y="4"/>
                </a:cubicBezTo>
                <a:cubicBezTo>
                  <a:pt x="111" y="4"/>
                  <a:pt x="0" y="17"/>
                  <a:pt x="0" y="17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8" name="Freeform 5738"/>
          <p:cNvSpPr>
            <a:spLocks noChangeArrowheads="1"/>
          </p:cNvSpPr>
          <p:nvPr/>
        </p:nvSpPr>
        <p:spPr bwMode="auto">
          <a:xfrm>
            <a:off x="5170488" y="3621088"/>
            <a:ext cx="1838325" cy="742950"/>
          </a:xfrm>
          <a:custGeom>
            <a:avLst/>
            <a:gdLst>
              <a:gd name="T0" fmla="*/ 2147483647 w 490"/>
              <a:gd name="T1" fmla="*/ 0 h 198"/>
              <a:gd name="T2" fmla="*/ 2147483647 w 490"/>
              <a:gd name="T3" fmla="*/ 2147483647 h 198"/>
              <a:gd name="T4" fmla="*/ 0 w 490"/>
              <a:gd name="T5" fmla="*/ 2147483647 h 198"/>
              <a:gd name="T6" fmla="*/ 2147483647 w 490"/>
              <a:gd name="T7" fmla="*/ 2147483647 h 198"/>
              <a:gd name="T8" fmla="*/ 2147483647 w 490"/>
              <a:gd name="T9" fmla="*/ 2147483647 h 198"/>
              <a:gd name="T10" fmla="*/ 2147483647 w 490"/>
              <a:gd name="T11" fmla="*/ 2147483647 h 198"/>
              <a:gd name="T12" fmla="*/ 2147483647 w 490"/>
              <a:gd name="T13" fmla="*/ 2147483647 h 198"/>
              <a:gd name="T14" fmla="*/ 2147483647 w 490"/>
              <a:gd name="T15" fmla="*/ 2147483647 h 198"/>
              <a:gd name="T16" fmla="*/ 2147483647 w 490"/>
              <a:gd name="T17" fmla="*/ 2147483647 h 198"/>
              <a:gd name="T18" fmla="*/ 2147483647 w 490"/>
              <a:gd name="T19" fmla="*/ 2147483647 h 198"/>
              <a:gd name="T20" fmla="*/ 2147483647 w 490"/>
              <a:gd name="T21" fmla="*/ 2147483647 h 198"/>
              <a:gd name="T22" fmla="*/ 2147483647 w 490"/>
              <a:gd name="T23" fmla="*/ 2147483647 h 198"/>
              <a:gd name="T24" fmla="*/ 2147483647 w 490"/>
              <a:gd name="T25" fmla="*/ 2147483647 h 198"/>
              <a:gd name="T26" fmla="*/ 2147483647 w 490"/>
              <a:gd name="T27" fmla="*/ 2147483647 h 198"/>
              <a:gd name="T28" fmla="*/ 2147483647 w 490"/>
              <a:gd name="T29" fmla="*/ 2147483647 h 198"/>
              <a:gd name="T30" fmla="*/ 2147483647 w 490"/>
              <a:gd name="T31" fmla="*/ 2147483647 h 198"/>
              <a:gd name="T32" fmla="*/ 2147483647 w 490"/>
              <a:gd name="T33" fmla="*/ 2147483647 h 198"/>
              <a:gd name="T34" fmla="*/ 2147483647 w 490"/>
              <a:gd name="T35" fmla="*/ 2147483647 h 198"/>
              <a:gd name="T36" fmla="*/ 2147483647 w 490"/>
              <a:gd name="T37" fmla="*/ 2147483647 h 198"/>
              <a:gd name="T38" fmla="*/ 2147483647 w 490"/>
              <a:gd name="T39" fmla="*/ 0 h 19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490"/>
              <a:gd name="T61" fmla="*/ 0 h 198"/>
              <a:gd name="T62" fmla="*/ 490 w 490"/>
              <a:gd name="T63" fmla="*/ 198 h 198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490" h="198">
                <a:moveTo>
                  <a:pt x="85" y="0"/>
                </a:moveTo>
                <a:cubicBezTo>
                  <a:pt x="79" y="1"/>
                  <a:pt x="35" y="5"/>
                  <a:pt x="19" y="16"/>
                </a:cubicBezTo>
                <a:cubicBezTo>
                  <a:pt x="3" y="27"/>
                  <a:pt x="0" y="51"/>
                  <a:pt x="0" y="67"/>
                </a:cubicBezTo>
                <a:cubicBezTo>
                  <a:pt x="0" y="83"/>
                  <a:pt x="1" y="147"/>
                  <a:pt x="11" y="158"/>
                </a:cubicBezTo>
                <a:cubicBezTo>
                  <a:pt x="21" y="169"/>
                  <a:pt x="30" y="182"/>
                  <a:pt x="47" y="175"/>
                </a:cubicBezTo>
                <a:cubicBezTo>
                  <a:pt x="64" y="168"/>
                  <a:pt x="74" y="161"/>
                  <a:pt x="78" y="153"/>
                </a:cubicBezTo>
                <a:cubicBezTo>
                  <a:pt x="82" y="145"/>
                  <a:pt x="85" y="138"/>
                  <a:pt x="85" y="138"/>
                </a:cubicBezTo>
                <a:cubicBezTo>
                  <a:pt x="85" y="138"/>
                  <a:pt x="105" y="188"/>
                  <a:pt x="146" y="189"/>
                </a:cubicBezTo>
                <a:cubicBezTo>
                  <a:pt x="187" y="190"/>
                  <a:pt x="208" y="149"/>
                  <a:pt x="208" y="149"/>
                </a:cubicBezTo>
                <a:cubicBezTo>
                  <a:pt x="208" y="149"/>
                  <a:pt x="237" y="198"/>
                  <a:pt x="271" y="198"/>
                </a:cubicBezTo>
                <a:cubicBezTo>
                  <a:pt x="305" y="198"/>
                  <a:pt x="327" y="153"/>
                  <a:pt x="327" y="153"/>
                </a:cubicBezTo>
                <a:cubicBezTo>
                  <a:pt x="327" y="153"/>
                  <a:pt x="357" y="194"/>
                  <a:pt x="380" y="188"/>
                </a:cubicBezTo>
                <a:cubicBezTo>
                  <a:pt x="403" y="182"/>
                  <a:pt x="411" y="169"/>
                  <a:pt x="418" y="154"/>
                </a:cubicBezTo>
                <a:cubicBezTo>
                  <a:pt x="425" y="139"/>
                  <a:pt x="425" y="128"/>
                  <a:pt x="425" y="128"/>
                </a:cubicBezTo>
                <a:cubicBezTo>
                  <a:pt x="425" y="128"/>
                  <a:pt x="449" y="159"/>
                  <a:pt x="467" y="160"/>
                </a:cubicBezTo>
                <a:cubicBezTo>
                  <a:pt x="485" y="161"/>
                  <a:pt x="490" y="131"/>
                  <a:pt x="489" y="113"/>
                </a:cubicBezTo>
                <a:cubicBezTo>
                  <a:pt x="488" y="95"/>
                  <a:pt x="477" y="40"/>
                  <a:pt x="471" y="28"/>
                </a:cubicBezTo>
                <a:cubicBezTo>
                  <a:pt x="465" y="16"/>
                  <a:pt x="447" y="10"/>
                  <a:pt x="428" y="5"/>
                </a:cubicBezTo>
                <a:cubicBezTo>
                  <a:pt x="409" y="0"/>
                  <a:pt x="97" y="1"/>
                  <a:pt x="97" y="1"/>
                </a:cubicBezTo>
                <a:lnTo>
                  <a:pt x="8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39" name="Freeform 5739"/>
          <p:cNvSpPr>
            <a:spLocks noChangeArrowheads="1"/>
          </p:cNvSpPr>
          <p:nvPr/>
        </p:nvSpPr>
        <p:spPr bwMode="auto">
          <a:xfrm>
            <a:off x="5289550" y="2851150"/>
            <a:ext cx="1611313" cy="588963"/>
          </a:xfrm>
          <a:custGeom>
            <a:avLst/>
            <a:gdLst>
              <a:gd name="T0" fmla="*/ 2147483647 w 429"/>
              <a:gd name="T1" fmla="*/ 0 h 157"/>
              <a:gd name="T2" fmla="*/ 2147483647 w 429"/>
              <a:gd name="T3" fmla="*/ 2147483647 h 157"/>
              <a:gd name="T4" fmla="*/ 2147483647 w 429"/>
              <a:gd name="T5" fmla="*/ 2147483647 h 157"/>
              <a:gd name="T6" fmla="*/ 2147483647 w 429"/>
              <a:gd name="T7" fmla="*/ 2147483647 h 157"/>
              <a:gd name="T8" fmla="*/ 2147483647 w 429"/>
              <a:gd name="T9" fmla="*/ 2147483647 h 157"/>
              <a:gd name="T10" fmla="*/ 2147483647 w 429"/>
              <a:gd name="T11" fmla="*/ 2147483647 h 157"/>
              <a:gd name="T12" fmla="*/ 2147483647 w 429"/>
              <a:gd name="T13" fmla="*/ 2147483647 h 157"/>
              <a:gd name="T14" fmla="*/ 2147483647 w 429"/>
              <a:gd name="T15" fmla="*/ 2147483647 h 157"/>
              <a:gd name="T16" fmla="*/ 2147483647 w 429"/>
              <a:gd name="T17" fmla="*/ 2147483647 h 157"/>
              <a:gd name="T18" fmla="*/ 2147483647 w 429"/>
              <a:gd name="T19" fmla="*/ 2147483647 h 157"/>
              <a:gd name="T20" fmla="*/ 2147483647 w 429"/>
              <a:gd name="T21" fmla="*/ 2147483647 h 157"/>
              <a:gd name="T22" fmla="*/ 2147483647 w 429"/>
              <a:gd name="T23" fmla="*/ 2147483647 h 157"/>
              <a:gd name="T24" fmla="*/ 2147483647 w 429"/>
              <a:gd name="T25" fmla="*/ 2147483647 h 157"/>
              <a:gd name="T26" fmla="*/ 2147483647 w 429"/>
              <a:gd name="T27" fmla="*/ 2147483647 h 157"/>
              <a:gd name="T28" fmla="*/ 2147483647 w 429"/>
              <a:gd name="T29" fmla="*/ 2147483647 h 157"/>
              <a:gd name="T30" fmla="*/ 2147483647 w 429"/>
              <a:gd name="T31" fmla="*/ 2147483647 h 157"/>
              <a:gd name="T32" fmla="*/ 2147483647 w 429"/>
              <a:gd name="T33" fmla="*/ 0 h 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29"/>
              <a:gd name="T52" fmla="*/ 0 h 157"/>
              <a:gd name="T53" fmla="*/ 429 w 429"/>
              <a:gd name="T54" fmla="*/ 157 h 15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29" h="157">
                <a:moveTo>
                  <a:pt x="83" y="0"/>
                </a:moveTo>
                <a:cubicBezTo>
                  <a:pt x="81" y="0"/>
                  <a:pt x="32" y="9"/>
                  <a:pt x="16" y="22"/>
                </a:cubicBezTo>
                <a:cubicBezTo>
                  <a:pt x="0" y="36"/>
                  <a:pt x="3" y="93"/>
                  <a:pt x="7" y="108"/>
                </a:cubicBezTo>
                <a:cubicBezTo>
                  <a:pt x="11" y="123"/>
                  <a:pt x="18" y="147"/>
                  <a:pt x="38" y="149"/>
                </a:cubicBezTo>
                <a:cubicBezTo>
                  <a:pt x="57" y="151"/>
                  <a:pt x="83" y="141"/>
                  <a:pt x="91" y="133"/>
                </a:cubicBezTo>
                <a:cubicBezTo>
                  <a:pt x="98" y="126"/>
                  <a:pt x="101" y="122"/>
                  <a:pt x="101" y="122"/>
                </a:cubicBezTo>
                <a:cubicBezTo>
                  <a:pt x="101" y="122"/>
                  <a:pt x="125" y="156"/>
                  <a:pt x="154" y="156"/>
                </a:cubicBezTo>
                <a:cubicBezTo>
                  <a:pt x="182" y="155"/>
                  <a:pt x="198" y="144"/>
                  <a:pt x="207" y="137"/>
                </a:cubicBezTo>
                <a:cubicBezTo>
                  <a:pt x="216" y="130"/>
                  <a:pt x="221" y="123"/>
                  <a:pt x="221" y="123"/>
                </a:cubicBezTo>
                <a:cubicBezTo>
                  <a:pt x="221" y="123"/>
                  <a:pt x="240" y="157"/>
                  <a:pt x="269" y="154"/>
                </a:cubicBezTo>
                <a:cubicBezTo>
                  <a:pt x="298" y="150"/>
                  <a:pt x="318" y="121"/>
                  <a:pt x="319" y="121"/>
                </a:cubicBezTo>
                <a:cubicBezTo>
                  <a:pt x="321" y="121"/>
                  <a:pt x="356" y="152"/>
                  <a:pt x="374" y="155"/>
                </a:cubicBezTo>
                <a:cubicBezTo>
                  <a:pt x="393" y="157"/>
                  <a:pt x="421" y="125"/>
                  <a:pt x="423" y="113"/>
                </a:cubicBezTo>
                <a:cubicBezTo>
                  <a:pt x="426" y="101"/>
                  <a:pt x="426" y="63"/>
                  <a:pt x="425" y="47"/>
                </a:cubicBezTo>
                <a:cubicBezTo>
                  <a:pt x="423" y="30"/>
                  <a:pt x="429" y="23"/>
                  <a:pt x="412" y="17"/>
                </a:cubicBezTo>
                <a:cubicBezTo>
                  <a:pt x="395" y="10"/>
                  <a:pt x="373" y="2"/>
                  <a:pt x="361" y="1"/>
                </a:cubicBezTo>
                <a:cubicBezTo>
                  <a:pt x="349" y="0"/>
                  <a:pt x="83" y="0"/>
                  <a:pt x="83" y="0"/>
                </a:cubicBezTo>
              </a:path>
            </a:pathLst>
          </a:custGeom>
          <a:solidFill>
            <a:srgbClr val="FEFF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0" name="Freeform 5740"/>
          <p:cNvSpPr>
            <a:spLocks noChangeArrowheads="1"/>
          </p:cNvSpPr>
          <p:nvPr/>
        </p:nvSpPr>
        <p:spPr bwMode="auto">
          <a:xfrm>
            <a:off x="5354638" y="3297238"/>
            <a:ext cx="1406525" cy="566737"/>
          </a:xfrm>
          <a:custGeom>
            <a:avLst/>
            <a:gdLst>
              <a:gd name="T0" fmla="*/ 2147483647 w 375"/>
              <a:gd name="T1" fmla="*/ 2147483647 h 151"/>
              <a:gd name="T2" fmla="*/ 2147483647 w 375"/>
              <a:gd name="T3" fmla="*/ 2147483647 h 151"/>
              <a:gd name="T4" fmla="*/ 2147483647 w 375"/>
              <a:gd name="T5" fmla="*/ 2147483647 h 151"/>
              <a:gd name="T6" fmla="*/ 2147483647 w 375"/>
              <a:gd name="T7" fmla="*/ 2147483647 h 151"/>
              <a:gd name="T8" fmla="*/ 2147483647 w 375"/>
              <a:gd name="T9" fmla="*/ 2147483647 h 151"/>
              <a:gd name="T10" fmla="*/ 2147483647 w 375"/>
              <a:gd name="T11" fmla="*/ 2147483647 h 151"/>
              <a:gd name="T12" fmla="*/ 2147483647 w 375"/>
              <a:gd name="T13" fmla="*/ 2147483647 h 151"/>
              <a:gd name="T14" fmla="*/ 2147483647 w 375"/>
              <a:gd name="T15" fmla="*/ 0 h 151"/>
              <a:gd name="T16" fmla="*/ 2147483647 w 375"/>
              <a:gd name="T17" fmla="*/ 2147483647 h 151"/>
              <a:gd name="T18" fmla="*/ 2147483647 w 375"/>
              <a:gd name="T19" fmla="*/ 2147483647 h 151"/>
              <a:gd name="T20" fmla="*/ 2147483647 w 375"/>
              <a:gd name="T21" fmla="*/ 2147483647 h 151"/>
              <a:gd name="T22" fmla="*/ 2147483647 w 375"/>
              <a:gd name="T23" fmla="*/ 2147483647 h 151"/>
              <a:gd name="T24" fmla="*/ 2147483647 w 375"/>
              <a:gd name="T25" fmla="*/ 0 h 151"/>
              <a:gd name="T26" fmla="*/ 2147483647 w 375"/>
              <a:gd name="T27" fmla="*/ 2147483647 h 151"/>
              <a:gd name="T28" fmla="*/ 2147483647 w 375"/>
              <a:gd name="T29" fmla="*/ 2147483647 h 1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375"/>
              <a:gd name="T46" fmla="*/ 0 h 151"/>
              <a:gd name="T47" fmla="*/ 375 w 375"/>
              <a:gd name="T48" fmla="*/ 151 h 15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375" h="151">
                <a:moveTo>
                  <a:pt x="9" y="6"/>
                </a:moveTo>
                <a:cubicBezTo>
                  <a:pt x="9" y="6"/>
                  <a:pt x="0" y="47"/>
                  <a:pt x="2" y="65"/>
                </a:cubicBezTo>
                <a:cubicBezTo>
                  <a:pt x="4" y="83"/>
                  <a:pt x="11" y="109"/>
                  <a:pt x="18" y="112"/>
                </a:cubicBezTo>
                <a:cubicBezTo>
                  <a:pt x="24" y="114"/>
                  <a:pt x="91" y="151"/>
                  <a:pt x="204" y="142"/>
                </a:cubicBezTo>
                <a:cubicBezTo>
                  <a:pt x="317" y="134"/>
                  <a:pt x="375" y="105"/>
                  <a:pt x="375" y="105"/>
                </a:cubicBezTo>
                <a:cubicBezTo>
                  <a:pt x="375" y="30"/>
                  <a:pt x="375" y="30"/>
                  <a:pt x="375" y="30"/>
                </a:cubicBezTo>
                <a:cubicBezTo>
                  <a:pt x="375" y="30"/>
                  <a:pt x="354" y="41"/>
                  <a:pt x="337" y="28"/>
                </a:cubicBezTo>
                <a:cubicBezTo>
                  <a:pt x="319" y="15"/>
                  <a:pt x="303" y="0"/>
                  <a:pt x="303" y="0"/>
                </a:cubicBezTo>
                <a:cubicBezTo>
                  <a:pt x="303" y="0"/>
                  <a:pt x="287" y="34"/>
                  <a:pt x="259" y="34"/>
                </a:cubicBezTo>
                <a:cubicBezTo>
                  <a:pt x="230" y="35"/>
                  <a:pt x="202" y="2"/>
                  <a:pt x="202" y="2"/>
                </a:cubicBezTo>
                <a:cubicBezTo>
                  <a:pt x="202" y="2"/>
                  <a:pt x="181" y="35"/>
                  <a:pt x="149" y="35"/>
                </a:cubicBezTo>
                <a:cubicBezTo>
                  <a:pt x="117" y="35"/>
                  <a:pt x="110" y="31"/>
                  <a:pt x="103" y="21"/>
                </a:cubicBezTo>
                <a:cubicBezTo>
                  <a:pt x="95" y="12"/>
                  <a:pt x="82" y="0"/>
                  <a:pt x="82" y="0"/>
                </a:cubicBezTo>
                <a:cubicBezTo>
                  <a:pt x="82" y="0"/>
                  <a:pt x="69" y="21"/>
                  <a:pt x="44" y="29"/>
                </a:cubicBezTo>
                <a:cubicBezTo>
                  <a:pt x="19" y="38"/>
                  <a:pt x="9" y="6"/>
                  <a:pt x="9" y="6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1" name="Freeform 5741"/>
          <p:cNvSpPr>
            <a:spLocks noChangeArrowheads="1"/>
          </p:cNvSpPr>
          <p:nvPr/>
        </p:nvSpPr>
        <p:spPr bwMode="auto">
          <a:xfrm>
            <a:off x="5564188" y="2532063"/>
            <a:ext cx="1095375" cy="522287"/>
          </a:xfrm>
          <a:custGeom>
            <a:avLst/>
            <a:gdLst>
              <a:gd name="T0" fmla="*/ 2147483647 w 292"/>
              <a:gd name="T1" fmla="*/ 2147483647 h 139"/>
              <a:gd name="T2" fmla="*/ 0 w 292"/>
              <a:gd name="T3" fmla="*/ 2147483647 h 139"/>
              <a:gd name="T4" fmla="*/ 2147483647 w 292"/>
              <a:gd name="T5" fmla="*/ 2147483647 h 139"/>
              <a:gd name="T6" fmla="*/ 2147483647 w 292"/>
              <a:gd name="T7" fmla="*/ 2147483647 h 139"/>
              <a:gd name="T8" fmla="*/ 2147483647 w 292"/>
              <a:gd name="T9" fmla="*/ 2147483647 h 139"/>
              <a:gd name="T10" fmla="*/ 2147483647 w 292"/>
              <a:gd name="T11" fmla="*/ 0 h 139"/>
              <a:gd name="T12" fmla="*/ 2147483647 w 292"/>
              <a:gd name="T13" fmla="*/ 2147483647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92"/>
              <a:gd name="T22" fmla="*/ 0 h 139"/>
              <a:gd name="T23" fmla="*/ 292 w 292"/>
              <a:gd name="T24" fmla="*/ 139 h 13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92" h="139">
                <a:moveTo>
                  <a:pt x="7" y="2"/>
                </a:moveTo>
                <a:cubicBezTo>
                  <a:pt x="7" y="2"/>
                  <a:pt x="0" y="51"/>
                  <a:pt x="0" y="70"/>
                </a:cubicBezTo>
                <a:cubicBezTo>
                  <a:pt x="1" y="89"/>
                  <a:pt x="6" y="111"/>
                  <a:pt x="6" y="111"/>
                </a:cubicBezTo>
                <a:cubicBezTo>
                  <a:pt x="6" y="111"/>
                  <a:pt x="91" y="139"/>
                  <a:pt x="180" y="134"/>
                </a:cubicBezTo>
                <a:cubicBezTo>
                  <a:pt x="269" y="129"/>
                  <a:pt x="292" y="110"/>
                  <a:pt x="292" y="110"/>
                </a:cubicBezTo>
                <a:cubicBezTo>
                  <a:pt x="290" y="0"/>
                  <a:pt x="290" y="0"/>
                  <a:pt x="290" y="0"/>
                </a:cubicBezTo>
                <a:lnTo>
                  <a:pt x="7" y="2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2" name="Freeform 5742"/>
          <p:cNvSpPr>
            <a:spLocks noChangeArrowheads="1"/>
          </p:cNvSpPr>
          <p:nvPr/>
        </p:nvSpPr>
        <p:spPr bwMode="auto">
          <a:xfrm>
            <a:off x="5556250" y="2292350"/>
            <a:ext cx="1149350" cy="415925"/>
          </a:xfrm>
          <a:custGeom>
            <a:avLst/>
            <a:gdLst>
              <a:gd name="T0" fmla="*/ 2147483647 w 306"/>
              <a:gd name="T1" fmla="*/ 2147483647 h 111"/>
              <a:gd name="T2" fmla="*/ 2147483647 w 306"/>
              <a:gd name="T3" fmla="*/ 2147483647 h 111"/>
              <a:gd name="T4" fmla="*/ 2147483647 w 306"/>
              <a:gd name="T5" fmla="*/ 2147483647 h 111"/>
              <a:gd name="T6" fmla="*/ 2147483647 w 306"/>
              <a:gd name="T7" fmla="*/ 2147483647 h 111"/>
              <a:gd name="T8" fmla="*/ 2147483647 w 306"/>
              <a:gd name="T9" fmla="*/ 2147483647 h 111"/>
              <a:gd name="T10" fmla="*/ 2147483647 w 306"/>
              <a:gd name="T11" fmla="*/ 2147483647 h 111"/>
              <a:gd name="T12" fmla="*/ 2147483647 w 306"/>
              <a:gd name="T13" fmla="*/ 2147483647 h 111"/>
              <a:gd name="T14" fmla="*/ 2147483647 w 306"/>
              <a:gd name="T15" fmla="*/ 2147483647 h 111"/>
              <a:gd name="T16" fmla="*/ 2147483647 w 306"/>
              <a:gd name="T17" fmla="*/ 2147483647 h 111"/>
              <a:gd name="T18" fmla="*/ 2147483647 w 306"/>
              <a:gd name="T19" fmla="*/ 2147483647 h 111"/>
              <a:gd name="T20" fmla="*/ 2147483647 w 306"/>
              <a:gd name="T21" fmla="*/ 2147483647 h 111"/>
              <a:gd name="T22" fmla="*/ 2147483647 w 306"/>
              <a:gd name="T23" fmla="*/ 2147483647 h 111"/>
              <a:gd name="T24" fmla="*/ 2147483647 w 306"/>
              <a:gd name="T25" fmla="*/ 2147483647 h 111"/>
              <a:gd name="T26" fmla="*/ 2147483647 w 306"/>
              <a:gd name="T27" fmla="*/ 2147483647 h 111"/>
              <a:gd name="T28" fmla="*/ 2147483647 w 306"/>
              <a:gd name="T29" fmla="*/ 2147483647 h 111"/>
              <a:gd name="T30" fmla="*/ 2147483647 w 306"/>
              <a:gd name="T31" fmla="*/ 2147483647 h 1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6"/>
              <a:gd name="T49" fmla="*/ 0 h 111"/>
              <a:gd name="T50" fmla="*/ 306 w 306"/>
              <a:gd name="T51" fmla="*/ 111 h 11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6" h="111">
                <a:moveTo>
                  <a:pt x="164" y="2"/>
                </a:moveTo>
                <a:cubicBezTo>
                  <a:pt x="164" y="2"/>
                  <a:pt x="51" y="11"/>
                  <a:pt x="32" y="18"/>
                </a:cubicBezTo>
                <a:cubicBezTo>
                  <a:pt x="13" y="25"/>
                  <a:pt x="6" y="31"/>
                  <a:pt x="4" y="48"/>
                </a:cubicBezTo>
                <a:cubicBezTo>
                  <a:pt x="2" y="65"/>
                  <a:pt x="0" y="93"/>
                  <a:pt x="23" y="94"/>
                </a:cubicBezTo>
                <a:cubicBezTo>
                  <a:pt x="45" y="95"/>
                  <a:pt x="65" y="81"/>
                  <a:pt x="65" y="81"/>
                </a:cubicBezTo>
                <a:cubicBezTo>
                  <a:pt x="65" y="81"/>
                  <a:pt x="82" y="108"/>
                  <a:pt x="100" y="109"/>
                </a:cubicBezTo>
                <a:cubicBezTo>
                  <a:pt x="118" y="111"/>
                  <a:pt x="133" y="107"/>
                  <a:pt x="139" y="100"/>
                </a:cubicBezTo>
                <a:cubicBezTo>
                  <a:pt x="145" y="92"/>
                  <a:pt x="150" y="87"/>
                  <a:pt x="150" y="87"/>
                </a:cubicBezTo>
                <a:cubicBezTo>
                  <a:pt x="150" y="87"/>
                  <a:pt x="174" y="108"/>
                  <a:pt x="191" y="105"/>
                </a:cubicBezTo>
                <a:cubicBezTo>
                  <a:pt x="208" y="102"/>
                  <a:pt x="212" y="96"/>
                  <a:pt x="217" y="90"/>
                </a:cubicBezTo>
                <a:cubicBezTo>
                  <a:pt x="223" y="83"/>
                  <a:pt x="227" y="78"/>
                  <a:pt x="227" y="78"/>
                </a:cubicBezTo>
                <a:cubicBezTo>
                  <a:pt x="227" y="78"/>
                  <a:pt x="246" y="97"/>
                  <a:pt x="261" y="96"/>
                </a:cubicBezTo>
                <a:cubicBezTo>
                  <a:pt x="276" y="95"/>
                  <a:pt x="292" y="83"/>
                  <a:pt x="296" y="75"/>
                </a:cubicBezTo>
                <a:cubicBezTo>
                  <a:pt x="300" y="68"/>
                  <a:pt x="306" y="55"/>
                  <a:pt x="303" y="42"/>
                </a:cubicBezTo>
                <a:cubicBezTo>
                  <a:pt x="300" y="29"/>
                  <a:pt x="298" y="21"/>
                  <a:pt x="290" y="16"/>
                </a:cubicBezTo>
                <a:cubicBezTo>
                  <a:pt x="282" y="12"/>
                  <a:pt x="182" y="0"/>
                  <a:pt x="164" y="2"/>
                </a:cubicBezTo>
              </a:path>
            </a:pathLst>
          </a:custGeom>
          <a:solidFill>
            <a:srgbClr val="FDFE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3" name="Freeform 5743"/>
          <p:cNvSpPr>
            <a:spLocks noChangeArrowheads="1"/>
          </p:cNvSpPr>
          <p:nvPr/>
        </p:nvSpPr>
        <p:spPr bwMode="auto">
          <a:xfrm>
            <a:off x="5691188" y="2044700"/>
            <a:ext cx="371475" cy="349250"/>
          </a:xfrm>
          <a:custGeom>
            <a:avLst/>
            <a:gdLst>
              <a:gd name="T0" fmla="*/ 2147483647 w 99"/>
              <a:gd name="T1" fmla="*/ 2147483647 h 93"/>
              <a:gd name="T2" fmla="*/ 2147483647 w 99"/>
              <a:gd name="T3" fmla="*/ 2147483647 h 93"/>
              <a:gd name="T4" fmla="*/ 2147483647 w 99"/>
              <a:gd name="T5" fmla="*/ 2147483647 h 93"/>
              <a:gd name="T6" fmla="*/ 2147483647 w 99"/>
              <a:gd name="T7" fmla="*/ 2147483647 h 93"/>
              <a:gd name="T8" fmla="*/ 2147483647 w 99"/>
              <a:gd name="T9" fmla="*/ 2147483647 h 93"/>
              <a:gd name="T10" fmla="*/ 2147483647 w 99"/>
              <a:gd name="T11" fmla="*/ 2147483647 h 93"/>
              <a:gd name="T12" fmla="*/ 2147483647 w 99"/>
              <a:gd name="T13" fmla="*/ 2147483647 h 93"/>
              <a:gd name="T14" fmla="*/ 2147483647 w 99"/>
              <a:gd name="T15" fmla="*/ 2147483647 h 93"/>
              <a:gd name="T16" fmla="*/ 2147483647 w 99"/>
              <a:gd name="T17" fmla="*/ 2147483647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93"/>
              <a:gd name="T29" fmla="*/ 99 w 99"/>
              <a:gd name="T30" fmla="*/ 93 h 9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93">
                <a:moveTo>
                  <a:pt x="73" y="93"/>
                </a:moveTo>
                <a:cubicBezTo>
                  <a:pt x="73" y="93"/>
                  <a:pt x="96" y="49"/>
                  <a:pt x="97" y="29"/>
                </a:cubicBezTo>
                <a:cubicBezTo>
                  <a:pt x="99" y="9"/>
                  <a:pt x="96" y="0"/>
                  <a:pt x="84" y="1"/>
                </a:cubicBezTo>
                <a:cubicBezTo>
                  <a:pt x="73" y="2"/>
                  <a:pt x="62" y="12"/>
                  <a:pt x="59" y="22"/>
                </a:cubicBezTo>
                <a:cubicBezTo>
                  <a:pt x="56" y="32"/>
                  <a:pt x="53" y="38"/>
                  <a:pt x="53" y="38"/>
                </a:cubicBezTo>
                <a:cubicBezTo>
                  <a:pt x="53" y="38"/>
                  <a:pt x="40" y="19"/>
                  <a:pt x="24" y="25"/>
                </a:cubicBezTo>
                <a:cubicBezTo>
                  <a:pt x="7" y="31"/>
                  <a:pt x="0" y="44"/>
                  <a:pt x="10" y="59"/>
                </a:cubicBezTo>
                <a:cubicBezTo>
                  <a:pt x="20" y="75"/>
                  <a:pt x="37" y="83"/>
                  <a:pt x="51" y="86"/>
                </a:cubicBezTo>
                <a:cubicBezTo>
                  <a:pt x="65" y="89"/>
                  <a:pt x="73" y="93"/>
                  <a:pt x="73" y="93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4" name="Freeform 5744"/>
          <p:cNvSpPr>
            <a:spLocks noChangeArrowheads="1"/>
          </p:cNvSpPr>
          <p:nvPr/>
        </p:nvSpPr>
        <p:spPr bwMode="auto">
          <a:xfrm>
            <a:off x="6142038" y="2093913"/>
            <a:ext cx="404812" cy="322262"/>
          </a:xfrm>
          <a:custGeom>
            <a:avLst/>
            <a:gdLst>
              <a:gd name="T0" fmla="*/ 2147483647 w 108"/>
              <a:gd name="T1" fmla="*/ 2147483647 h 86"/>
              <a:gd name="T2" fmla="*/ 2147483647 w 108"/>
              <a:gd name="T3" fmla="*/ 2147483647 h 86"/>
              <a:gd name="T4" fmla="*/ 2147483647 w 108"/>
              <a:gd name="T5" fmla="*/ 2147483647 h 86"/>
              <a:gd name="T6" fmla="*/ 2147483647 w 108"/>
              <a:gd name="T7" fmla="*/ 2147483647 h 86"/>
              <a:gd name="T8" fmla="*/ 2147483647 w 108"/>
              <a:gd name="T9" fmla="*/ 2147483647 h 86"/>
              <a:gd name="T10" fmla="*/ 2147483647 w 108"/>
              <a:gd name="T11" fmla="*/ 2147483647 h 86"/>
              <a:gd name="T12" fmla="*/ 2147483647 w 108"/>
              <a:gd name="T13" fmla="*/ 2147483647 h 86"/>
              <a:gd name="T14" fmla="*/ 2147483647 w 108"/>
              <a:gd name="T15" fmla="*/ 2147483647 h 86"/>
              <a:gd name="T16" fmla="*/ 2147483647 w 108"/>
              <a:gd name="T17" fmla="*/ 2147483647 h 8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8"/>
              <a:gd name="T28" fmla="*/ 0 h 86"/>
              <a:gd name="T29" fmla="*/ 108 w 108"/>
              <a:gd name="T30" fmla="*/ 86 h 8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8" h="86">
                <a:moveTo>
                  <a:pt x="48" y="38"/>
                </a:moveTo>
                <a:cubicBezTo>
                  <a:pt x="48" y="36"/>
                  <a:pt x="47" y="12"/>
                  <a:pt x="30" y="6"/>
                </a:cubicBezTo>
                <a:cubicBezTo>
                  <a:pt x="13" y="0"/>
                  <a:pt x="2" y="8"/>
                  <a:pt x="1" y="19"/>
                </a:cubicBezTo>
                <a:cubicBezTo>
                  <a:pt x="0" y="30"/>
                  <a:pt x="9" y="51"/>
                  <a:pt x="20" y="64"/>
                </a:cubicBezTo>
                <a:cubicBezTo>
                  <a:pt x="31" y="77"/>
                  <a:pt x="40" y="86"/>
                  <a:pt x="40" y="86"/>
                </a:cubicBezTo>
                <a:cubicBezTo>
                  <a:pt x="95" y="53"/>
                  <a:pt x="95" y="53"/>
                  <a:pt x="95" y="53"/>
                </a:cubicBezTo>
                <a:cubicBezTo>
                  <a:pt x="95" y="53"/>
                  <a:pt x="108" y="39"/>
                  <a:pt x="95" y="26"/>
                </a:cubicBezTo>
                <a:cubicBezTo>
                  <a:pt x="83" y="13"/>
                  <a:pt x="78" y="8"/>
                  <a:pt x="69" y="15"/>
                </a:cubicBezTo>
                <a:cubicBezTo>
                  <a:pt x="60" y="22"/>
                  <a:pt x="48" y="38"/>
                  <a:pt x="48" y="38"/>
                </a:cubicBezTo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5" name="Freeform 5745"/>
          <p:cNvSpPr>
            <a:spLocks noChangeArrowheads="1"/>
          </p:cNvSpPr>
          <p:nvPr/>
        </p:nvSpPr>
        <p:spPr bwMode="auto">
          <a:xfrm>
            <a:off x="5548313" y="2303463"/>
            <a:ext cx="1198562" cy="228600"/>
          </a:xfrm>
          <a:custGeom>
            <a:avLst/>
            <a:gdLst>
              <a:gd name="T0" fmla="*/ 2147483647 w 319"/>
              <a:gd name="T1" fmla="*/ 2147483647 h 61"/>
              <a:gd name="T2" fmla="*/ 2147483647 w 319"/>
              <a:gd name="T3" fmla="*/ 2147483647 h 61"/>
              <a:gd name="T4" fmla="*/ 2147483647 w 319"/>
              <a:gd name="T5" fmla="*/ 2147483647 h 61"/>
              <a:gd name="T6" fmla="*/ 2147483647 w 319"/>
              <a:gd name="T7" fmla="*/ 2147483647 h 61"/>
              <a:gd name="T8" fmla="*/ 2147483647 w 319"/>
              <a:gd name="T9" fmla="*/ 2147483647 h 61"/>
              <a:gd name="T10" fmla="*/ 2147483647 w 319"/>
              <a:gd name="T11" fmla="*/ 2147483647 h 61"/>
              <a:gd name="T12" fmla="*/ 2147483647 w 319"/>
              <a:gd name="T13" fmla="*/ 2147483647 h 61"/>
              <a:gd name="T14" fmla="*/ 2147483647 w 319"/>
              <a:gd name="T15" fmla="*/ 0 h 61"/>
              <a:gd name="T16" fmla="*/ 2147483647 w 319"/>
              <a:gd name="T17" fmla="*/ 2147483647 h 61"/>
              <a:gd name="T18" fmla="*/ 2147483647 w 319"/>
              <a:gd name="T19" fmla="*/ 2147483647 h 61"/>
              <a:gd name="T20" fmla="*/ 2147483647 w 319"/>
              <a:gd name="T21" fmla="*/ 2147483647 h 61"/>
              <a:gd name="T22" fmla="*/ 2147483647 w 319"/>
              <a:gd name="T23" fmla="*/ 2147483647 h 61"/>
              <a:gd name="T24" fmla="*/ 2147483647 w 319"/>
              <a:gd name="T25" fmla="*/ 2147483647 h 61"/>
              <a:gd name="T26" fmla="*/ 2147483647 w 319"/>
              <a:gd name="T27" fmla="*/ 2147483647 h 61"/>
              <a:gd name="T28" fmla="*/ 2147483647 w 319"/>
              <a:gd name="T29" fmla="*/ 2147483647 h 61"/>
              <a:gd name="T30" fmla="*/ 2147483647 w 319"/>
              <a:gd name="T31" fmla="*/ 2147483647 h 61"/>
              <a:gd name="T32" fmla="*/ 2147483647 w 319"/>
              <a:gd name="T33" fmla="*/ 2147483647 h 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19"/>
              <a:gd name="T52" fmla="*/ 0 h 61"/>
              <a:gd name="T53" fmla="*/ 319 w 319"/>
              <a:gd name="T54" fmla="*/ 61 h 6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19" h="61">
                <a:moveTo>
                  <a:pt x="68" y="7"/>
                </a:moveTo>
                <a:cubicBezTo>
                  <a:pt x="50" y="6"/>
                  <a:pt x="19" y="9"/>
                  <a:pt x="7" y="25"/>
                </a:cubicBezTo>
                <a:cubicBezTo>
                  <a:pt x="0" y="35"/>
                  <a:pt x="4" y="40"/>
                  <a:pt x="13" y="45"/>
                </a:cubicBezTo>
                <a:cubicBezTo>
                  <a:pt x="33" y="54"/>
                  <a:pt x="57" y="55"/>
                  <a:pt x="77" y="57"/>
                </a:cubicBezTo>
                <a:cubicBezTo>
                  <a:pt x="105" y="59"/>
                  <a:pt x="133" y="61"/>
                  <a:pt x="162" y="60"/>
                </a:cubicBezTo>
                <a:cubicBezTo>
                  <a:pt x="188" y="60"/>
                  <a:pt x="213" y="58"/>
                  <a:pt x="239" y="56"/>
                </a:cubicBezTo>
                <a:cubicBezTo>
                  <a:pt x="258" y="54"/>
                  <a:pt x="290" y="56"/>
                  <a:pt x="302" y="37"/>
                </a:cubicBezTo>
                <a:cubicBezTo>
                  <a:pt x="319" y="9"/>
                  <a:pt x="264" y="0"/>
                  <a:pt x="247" y="0"/>
                </a:cubicBezTo>
                <a:cubicBezTo>
                  <a:pt x="242" y="0"/>
                  <a:pt x="240" y="8"/>
                  <a:pt x="245" y="9"/>
                </a:cubicBezTo>
                <a:cubicBezTo>
                  <a:pt x="255" y="12"/>
                  <a:pt x="266" y="13"/>
                  <a:pt x="275" y="16"/>
                </a:cubicBezTo>
                <a:cubicBezTo>
                  <a:pt x="280" y="17"/>
                  <a:pt x="290" y="19"/>
                  <a:pt x="293" y="23"/>
                </a:cubicBezTo>
                <a:cubicBezTo>
                  <a:pt x="305" y="37"/>
                  <a:pt x="273" y="42"/>
                  <a:pt x="266" y="43"/>
                </a:cubicBezTo>
                <a:cubicBezTo>
                  <a:pt x="229" y="48"/>
                  <a:pt x="192" y="51"/>
                  <a:pt x="156" y="51"/>
                </a:cubicBezTo>
                <a:cubicBezTo>
                  <a:pt x="121" y="51"/>
                  <a:pt x="87" y="49"/>
                  <a:pt x="52" y="45"/>
                </a:cubicBezTo>
                <a:cubicBezTo>
                  <a:pt x="47" y="44"/>
                  <a:pt x="16" y="41"/>
                  <a:pt x="14" y="35"/>
                </a:cubicBezTo>
                <a:cubicBezTo>
                  <a:pt x="10" y="19"/>
                  <a:pt x="60" y="15"/>
                  <a:pt x="69" y="15"/>
                </a:cubicBezTo>
                <a:cubicBezTo>
                  <a:pt x="73" y="14"/>
                  <a:pt x="73" y="7"/>
                  <a:pt x="68" y="7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6" name="Freeform 5746"/>
          <p:cNvSpPr>
            <a:spLocks noChangeArrowheads="1"/>
          </p:cNvSpPr>
          <p:nvPr/>
        </p:nvSpPr>
        <p:spPr bwMode="auto">
          <a:xfrm>
            <a:off x="5530850" y="2389188"/>
            <a:ext cx="1196975" cy="354012"/>
          </a:xfrm>
          <a:custGeom>
            <a:avLst/>
            <a:gdLst>
              <a:gd name="T0" fmla="*/ 2147483647 w 319"/>
              <a:gd name="T1" fmla="*/ 2147483647 h 94"/>
              <a:gd name="T2" fmla="*/ 2147483647 w 319"/>
              <a:gd name="T3" fmla="*/ 2147483647 h 94"/>
              <a:gd name="T4" fmla="*/ 2147483647 w 319"/>
              <a:gd name="T5" fmla="*/ 2147483647 h 94"/>
              <a:gd name="T6" fmla="*/ 2147483647 w 319"/>
              <a:gd name="T7" fmla="*/ 2147483647 h 94"/>
              <a:gd name="T8" fmla="*/ 2147483647 w 319"/>
              <a:gd name="T9" fmla="*/ 2147483647 h 94"/>
              <a:gd name="T10" fmla="*/ 2147483647 w 319"/>
              <a:gd name="T11" fmla="*/ 2147483647 h 94"/>
              <a:gd name="T12" fmla="*/ 2147483647 w 319"/>
              <a:gd name="T13" fmla="*/ 2147483647 h 94"/>
              <a:gd name="T14" fmla="*/ 2147483647 w 319"/>
              <a:gd name="T15" fmla="*/ 2147483647 h 94"/>
              <a:gd name="T16" fmla="*/ 2147483647 w 319"/>
              <a:gd name="T17" fmla="*/ 2147483647 h 94"/>
              <a:gd name="T18" fmla="*/ 2147483647 w 319"/>
              <a:gd name="T19" fmla="*/ 2147483647 h 94"/>
              <a:gd name="T20" fmla="*/ 2147483647 w 319"/>
              <a:gd name="T21" fmla="*/ 2147483647 h 94"/>
              <a:gd name="T22" fmla="*/ 2147483647 w 319"/>
              <a:gd name="T23" fmla="*/ 2147483647 h 94"/>
              <a:gd name="T24" fmla="*/ 2147483647 w 319"/>
              <a:gd name="T25" fmla="*/ 2147483647 h 94"/>
              <a:gd name="T26" fmla="*/ 2147483647 w 319"/>
              <a:gd name="T27" fmla="*/ 2147483647 h 94"/>
              <a:gd name="T28" fmla="*/ 2147483647 w 319"/>
              <a:gd name="T29" fmla="*/ 2147483647 h 94"/>
              <a:gd name="T30" fmla="*/ 2147483647 w 319"/>
              <a:gd name="T31" fmla="*/ 2147483647 h 94"/>
              <a:gd name="T32" fmla="*/ 2147483647 w 319"/>
              <a:gd name="T33" fmla="*/ 2147483647 h 94"/>
              <a:gd name="T34" fmla="*/ 2147483647 w 319"/>
              <a:gd name="T35" fmla="*/ 2147483647 h 94"/>
              <a:gd name="T36" fmla="*/ 2147483647 w 319"/>
              <a:gd name="T37" fmla="*/ 2147483647 h 94"/>
              <a:gd name="T38" fmla="*/ 2147483647 w 319"/>
              <a:gd name="T39" fmla="*/ 2147483647 h 94"/>
              <a:gd name="T40" fmla="*/ 2147483647 w 319"/>
              <a:gd name="T41" fmla="*/ 2147483647 h 94"/>
              <a:gd name="T42" fmla="*/ 2147483647 w 319"/>
              <a:gd name="T43" fmla="*/ 2147483647 h 94"/>
              <a:gd name="T44" fmla="*/ 2147483647 w 319"/>
              <a:gd name="T45" fmla="*/ 2147483647 h 9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319"/>
              <a:gd name="T70" fmla="*/ 0 h 94"/>
              <a:gd name="T71" fmla="*/ 319 w 319"/>
              <a:gd name="T72" fmla="*/ 94 h 94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319" h="94">
                <a:moveTo>
                  <a:pt x="9" y="8"/>
                </a:moveTo>
                <a:cubicBezTo>
                  <a:pt x="1" y="31"/>
                  <a:pt x="0" y="57"/>
                  <a:pt x="25" y="71"/>
                </a:cubicBezTo>
                <a:cubicBezTo>
                  <a:pt x="43" y="81"/>
                  <a:pt x="65" y="74"/>
                  <a:pt x="75" y="56"/>
                </a:cubicBezTo>
                <a:cubicBezTo>
                  <a:pt x="72" y="56"/>
                  <a:pt x="70" y="56"/>
                  <a:pt x="67" y="56"/>
                </a:cubicBezTo>
                <a:cubicBezTo>
                  <a:pt x="78" y="72"/>
                  <a:pt x="91" y="88"/>
                  <a:pt x="112" y="89"/>
                </a:cubicBezTo>
                <a:cubicBezTo>
                  <a:pt x="132" y="89"/>
                  <a:pt x="150" y="79"/>
                  <a:pt x="161" y="62"/>
                </a:cubicBezTo>
                <a:cubicBezTo>
                  <a:pt x="158" y="62"/>
                  <a:pt x="156" y="62"/>
                  <a:pt x="154" y="63"/>
                </a:cubicBezTo>
                <a:cubicBezTo>
                  <a:pt x="175" y="94"/>
                  <a:pt x="222" y="89"/>
                  <a:pt x="235" y="53"/>
                </a:cubicBezTo>
                <a:cubicBezTo>
                  <a:pt x="227" y="55"/>
                  <a:pt x="227" y="55"/>
                  <a:pt x="227" y="55"/>
                </a:cubicBezTo>
                <a:cubicBezTo>
                  <a:pt x="241" y="74"/>
                  <a:pt x="269" y="78"/>
                  <a:pt x="289" y="67"/>
                </a:cubicBezTo>
                <a:cubicBezTo>
                  <a:pt x="312" y="54"/>
                  <a:pt x="319" y="29"/>
                  <a:pt x="311" y="5"/>
                </a:cubicBezTo>
                <a:cubicBezTo>
                  <a:pt x="309" y="0"/>
                  <a:pt x="301" y="3"/>
                  <a:pt x="302" y="8"/>
                </a:cubicBezTo>
                <a:cubicBezTo>
                  <a:pt x="307" y="29"/>
                  <a:pt x="304" y="49"/>
                  <a:pt x="282" y="59"/>
                </a:cubicBezTo>
                <a:cubicBezTo>
                  <a:pt x="266" y="67"/>
                  <a:pt x="245" y="64"/>
                  <a:pt x="234" y="49"/>
                </a:cubicBezTo>
                <a:cubicBezTo>
                  <a:pt x="232" y="46"/>
                  <a:pt x="228" y="47"/>
                  <a:pt x="226" y="50"/>
                </a:cubicBezTo>
                <a:cubicBezTo>
                  <a:pt x="216" y="80"/>
                  <a:pt x="177" y="81"/>
                  <a:pt x="161" y="56"/>
                </a:cubicBezTo>
                <a:cubicBezTo>
                  <a:pt x="159" y="54"/>
                  <a:pt x="155" y="55"/>
                  <a:pt x="153" y="57"/>
                </a:cubicBezTo>
                <a:cubicBezTo>
                  <a:pt x="144" y="71"/>
                  <a:pt x="129" y="80"/>
                  <a:pt x="112" y="79"/>
                </a:cubicBezTo>
                <a:cubicBezTo>
                  <a:pt x="95" y="79"/>
                  <a:pt x="84" y="65"/>
                  <a:pt x="75" y="51"/>
                </a:cubicBezTo>
                <a:cubicBezTo>
                  <a:pt x="74" y="49"/>
                  <a:pt x="69" y="47"/>
                  <a:pt x="67" y="51"/>
                </a:cubicBezTo>
                <a:cubicBezTo>
                  <a:pt x="58" y="67"/>
                  <a:pt x="36" y="71"/>
                  <a:pt x="22" y="57"/>
                </a:cubicBezTo>
                <a:cubicBezTo>
                  <a:pt x="8" y="44"/>
                  <a:pt x="13" y="27"/>
                  <a:pt x="17" y="11"/>
                </a:cubicBezTo>
                <a:cubicBezTo>
                  <a:pt x="19" y="6"/>
                  <a:pt x="11" y="3"/>
                  <a:pt x="9" y="8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7" name="Freeform 5747"/>
          <p:cNvSpPr>
            <a:spLocks noChangeArrowheads="1"/>
          </p:cNvSpPr>
          <p:nvPr/>
        </p:nvSpPr>
        <p:spPr bwMode="auto">
          <a:xfrm>
            <a:off x="5541963" y="2559050"/>
            <a:ext cx="47625" cy="412750"/>
          </a:xfrm>
          <a:custGeom>
            <a:avLst/>
            <a:gdLst>
              <a:gd name="T0" fmla="*/ 2147483647 w 13"/>
              <a:gd name="T1" fmla="*/ 2147483647 h 110"/>
              <a:gd name="T2" fmla="*/ 2147483647 w 13"/>
              <a:gd name="T3" fmla="*/ 2147483647 h 110"/>
              <a:gd name="T4" fmla="*/ 2147483647 w 13"/>
              <a:gd name="T5" fmla="*/ 2147483647 h 110"/>
              <a:gd name="T6" fmla="*/ 2147483647 w 13"/>
              <a:gd name="T7" fmla="*/ 2147483647 h 110"/>
              <a:gd name="T8" fmla="*/ 2147483647 w 13"/>
              <a:gd name="T9" fmla="*/ 2147483647 h 1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"/>
              <a:gd name="T16" fmla="*/ 0 h 110"/>
              <a:gd name="T17" fmla="*/ 13 w 13"/>
              <a:gd name="T18" fmla="*/ 110 h 11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" h="110">
                <a:moveTo>
                  <a:pt x="4" y="5"/>
                </a:moveTo>
                <a:cubicBezTo>
                  <a:pt x="0" y="37"/>
                  <a:pt x="1" y="71"/>
                  <a:pt x="3" y="104"/>
                </a:cubicBezTo>
                <a:cubicBezTo>
                  <a:pt x="4" y="110"/>
                  <a:pt x="13" y="110"/>
                  <a:pt x="13" y="104"/>
                </a:cubicBezTo>
                <a:cubicBezTo>
                  <a:pt x="11" y="71"/>
                  <a:pt x="12" y="38"/>
                  <a:pt x="11" y="5"/>
                </a:cubicBezTo>
                <a:cubicBezTo>
                  <a:pt x="11" y="0"/>
                  <a:pt x="4" y="0"/>
                  <a:pt x="4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8" name="Freeform 5748"/>
          <p:cNvSpPr>
            <a:spLocks noChangeArrowheads="1"/>
          </p:cNvSpPr>
          <p:nvPr/>
        </p:nvSpPr>
        <p:spPr bwMode="auto">
          <a:xfrm>
            <a:off x="6642100" y="2554288"/>
            <a:ext cx="44450" cy="417512"/>
          </a:xfrm>
          <a:custGeom>
            <a:avLst/>
            <a:gdLst>
              <a:gd name="T0" fmla="*/ 2147483647 w 12"/>
              <a:gd name="T1" fmla="*/ 2147483647 h 111"/>
              <a:gd name="T2" fmla="*/ 0 w 12"/>
              <a:gd name="T3" fmla="*/ 2147483647 h 111"/>
              <a:gd name="T4" fmla="*/ 2147483647 w 12"/>
              <a:gd name="T5" fmla="*/ 2147483647 h 111"/>
              <a:gd name="T6" fmla="*/ 2147483647 w 12"/>
              <a:gd name="T7" fmla="*/ 2147483647 h 111"/>
              <a:gd name="T8" fmla="*/ 2147483647 w 12"/>
              <a:gd name="T9" fmla="*/ 2147483647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11"/>
              <a:gd name="T17" fmla="*/ 12 w 12"/>
              <a:gd name="T18" fmla="*/ 111 h 11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11">
                <a:moveTo>
                  <a:pt x="1" y="5"/>
                </a:moveTo>
                <a:cubicBezTo>
                  <a:pt x="2" y="38"/>
                  <a:pt x="1" y="71"/>
                  <a:pt x="0" y="104"/>
                </a:cubicBezTo>
                <a:cubicBezTo>
                  <a:pt x="0" y="110"/>
                  <a:pt x="10" y="111"/>
                  <a:pt x="10" y="104"/>
                </a:cubicBezTo>
                <a:cubicBezTo>
                  <a:pt x="11" y="71"/>
                  <a:pt x="12" y="38"/>
                  <a:pt x="8" y="5"/>
                </a:cubicBezTo>
                <a:cubicBezTo>
                  <a:pt x="8" y="0"/>
                  <a:pt x="0" y="1"/>
                  <a:pt x="1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49" name="Freeform 5749"/>
          <p:cNvSpPr>
            <a:spLocks noChangeArrowheads="1"/>
          </p:cNvSpPr>
          <p:nvPr/>
        </p:nvSpPr>
        <p:spPr bwMode="auto">
          <a:xfrm>
            <a:off x="5267325" y="2843213"/>
            <a:ext cx="1738313" cy="342900"/>
          </a:xfrm>
          <a:custGeom>
            <a:avLst/>
            <a:gdLst>
              <a:gd name="T0" fmla="*/ 2147483647 w 463"/>
              <a:gd name="T1" fmla="*/ 0 h 91"/>
              <a:gd name="T2" fmla="*/ 2147483647 w 463"/>
              <a:gd name="T3" fmla="*/ 2147483647 h 91"/>
              <a:gd name="T4" fmla="*/ 2147483647 w 463"/>
              <a:gd name="T5" fmla="*/ 2147483647 h 91"/>
              <a:gd name="T6" fmla="*/ 2147483647 w 463"/>
              <a:gd name="T7" fmla="*/ 2147483647 h 91"/>
              <a:gd name="T8" fmla="*/ 2147483647 w 463"/>
              <a:gd name="T9" fmla="*/ 2147483647 h 91"/>
              <a:gd name="T10" fmla="*/ 2147483647 w 463"/>
              <a:gd name="T11" fmla="*/ 2147483647 h 91"/>
              <a:gd name="T12" fmla="*/ 2147483647 w 463"/>
              <a:gd name="T13" fmla="*/ 2147483647 h 91"/>
              <a:gd name="T14" fmla="*/ 2147483647 w 463"/>
              <a:gd name="T15" fmla="*/ 2147483647 h 91"/>
              <a:gd name="T16" fmla="*/ 2147483647 w 463"/>
              <a:gd name="T17" fmla="*/ 2147483647 h 91"/>
              <a:gd name="T18" fmla="*/ 2147483647 w 463"/>
              <a:gd name="T19" fmla="*/ 2147483647 h 91"/>
              <a:gd name="T20" fmla="*/ 2147483647 w 463"/>
              <a:gd name="T21" fmla="*/ 2147483647 h 91"/>
              <a:gd name="T22" fmla="*/ 2147483647 w 463"/>
              <a:gd name="T23" fmla="*/ 2147483647 h 91"/>
              <a:gd name="T24" fmla="*/ 2147483647 w 463"/>
              <a:gd name="T25" fmla="*/ 2147483647 h 91"/>
              <a:gd name="T26" fmla="*/ 2147483647 w 463"/>
              <a:gd name="T27" fmla="*/ 2147483647 h 91"/>
              <a:gd name="T28" fmla="*/ 2147483647 w 463"/>
              <a:gd name="T29" fmla="*/ 2147483647 h 91"/>
              <a:gd name="T30" fmla="*/ 2147483647 w 463"/>
              <a:gd name="T31" fmla="*/ 0 h 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63"/>
              <a:gd name="T49" fmla="*/ 0 h 91"/>
              <a:gd name="T50" fmla="*/ 463 w 463"/>
              <a:gd name="T51" fmla="*/ 91 h 9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63" h="91">
                <a:moveTo>
                  <a:pt x="75" y="0"/>
                </a:moveTo>
                <a:cubicBezTo>
                  <a:pt x="58" y="2"/>
                  <a:pt x="41" y="9"/>
                  <a:pt x="25" y="16"/>
                </a:cubicBezTo>
                <a:cubicBezTo>
                  <a:pt x="14" y="21"/>
                  <a:pt x="7" y="27"/>
                  <a:pt x="11" y="40"/>
                </a:cubicBezTo>
                <a:cubicBezTo>
                  <a:pt x="16" y="56"/>
                  <a:pt x="37" y="65"/>
                  <a:pt x="51" y="70"/>
                </a:cubicBezTo>
                <a:cubicBezTo>
                  <a:pt x="77" y="78"/>
                  <a:pt x="106" y="81"/>
                  <a:pt x="133" y="85"/>
                </a:cubicBezTo>
                <a:cubicBezTo>
                  <a:pt x="184" y="91"/>
                  <a:pt x="236" y="91"/>
                  <a:pt x="287" y="85"/>
                </a:cubicBezTo>
                <a:cubicBezTo>
                  <a:pt x="331" y="81"/>
                  <a:pt x="383" y="79"/>
                  <a:pt x="420" y="51"/>
                </a:cubicBezTo>
                <a:cubicBezTo>
                  <a:pt x="463" y="20"/>
                  <a:pt x="399" y="3"/>
                  <a:pt x="373" y="1"/>
                </a:cubicBezTo>
                <a:cubicBezTo>
                  <a:pt x="367" y="1"/>
                  <a:pt x="367" y="10"/>
                  <a:pt x="373" y="11"/>
                </a:cubicBezTo>
                <a:cubicBezTo>
                  <a:pt x="385" y="13"/>
                  <a:pt x="439" y="21"/>
                  <a:pt x="417" y="40"/>
                </a:cubicBezTo>
                <a:cubicBezTo>
                  <a:pt x="401" y="55"/>
                  <a:pt x="377" y="62"/>
                  <a:pt x="357" y="65"/>
                </a:cubicBezTo>
                <a:cubicBezTo>
                  <a:pt x="312" y="73"/>
                  <a:pt x="266" y="79"/>
                  <a:pt x="220" y="79"/>
                </a:cubicBezTo>
                <a:cubicBezTo>
                  <a:pt x="171" y="80"/>
                  <a:pt x="122" y="75"/>
                  <a:pt x="74" y="65"/>
                </a:cubicBezTo>
                <a:cubicBezTo>
                  <a:pt x="62" y="63"/>
                  <a:pt x="0" y="43"/>
                  <a:pt x="27" y="25"/>
                </a:cubicBezTo>
                <a:cubicBezTo>
                  <a:pt x="41" y="16"/>
                  <a:pt x="61" y="12"/>
                  <a:pt x="77" y="8"/>
                </a:cubicBezTo>
                <a:cubicBezTo>
                  <a:pt x="82" y="7"/>
                  <a:pt x="80" y="0"/>
                  <a:pt x="75" y="0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0" name="Freeform 5750"/>
          <p:cNvSpPr>
            <a:spLocks noChangeArrowheads="1"/>
          </p:cNvSpPr>
          <p:nvPr/>
        </p:nvSpPr>
        <p:spPr bwMode="auto">
          <a:xfrm>
            <a:off x="5264150" y="2933700"/>
            <a:ext cx="1677988" cy="574675"/>
          </a:xfrm>
          <a:custGeom>
            <a:avLst/>
            <a:gdLst>
              <a:gd name="T0" fmla="*/ 2147483647 w 447"/>
              <a:gd name="T1" fmla="*/ 2147483647 h 153"/>
              <a:gd name="T2" fmla="*/ 2147483647 w 447"/>
              <a:gd name="T3" fmla="*/ 2147483647 h 153"/>
              <a:gd name="T4" fmla="*/ 2147483647 w 447"/>
              <a:gd name="T5" fmla="*/ 2147483647 h 153"/>
              <a:gd name="T6" fmla="*/ 2147483647 w 447"/>
              <a:gd name="T7" fmla="*/ 2147483647 h 153"/>
              <a:gd name="T8" fmla="*/ 2147483647 w 447"/>
              <a:gd name="T9" fmla="*/ 2147483647 h 153"/>
              <a:gd name="T10" fmla="*/ 2147483647 w 447"/>
              <a:gd name="T11" fmla="*/ 2147483647 h 153"/>
              <a:gd name="T12" fmla="*/ 2147483647 w 447"/>
              <a:gd name="T13" fmla="*/ 2147483647 h 153"/>
              <a:gd name="T14" fmla="*/ 2147483647 w 447"/>
              <a:gd name="T15" fmla="*/ 2147483647 h 153"/>
              <a:gd name="T16" fmla="*/ 2147483647 w 447"/>
              <a:gd name="T17" fmla="*/ 2147483647 h 153"/>
              <a:gd name="T18" fmla="*/ 2147483647 w 447"/>
              <a:gd name="T19" fmla="*/ 2147483647 h 153"/>
              <a:gd name="T20" fmla="*/ 2147483647 w 447"/>
              <a:gd name="T21" fmla="*/ 2147483647 h 153"/>
              <a:gd name="T22" fmla="*/ 2147483647 w 447"/>
              <a:gd name="T23" fmla="*/ 2147483647 h 153"/>
              <a:gd name="T24" fmla="*/ 2147483647 w 447"/>
              <a:gd name="T25" fmla="*/ 2147483647 h 153"/>
              <a:gd name="T26" fmla="*/ 2147483647 w 447"/>
              <a:gd name="T27" fmla="*/ 2147483647 h 153"/>
              <a:gd name="T28" fmla="*/ 2147483647 w 447"/>
              <a:gd name="T29" fmla="*/ 2147483647 h 153"/>
              <a:gd name="T30" fmla="*/ 2147483647 w 447"/>
              <a:gd name="T31" fmla="*/ 2147483647 h 153"/>
              <a:gd name="T32" fmla="*/ 2147483647 w 447"/>
              <a:gd name="T33" fmla="*/ 2147483647 h 153"/>
              <a:gd name="T34" fmla="*/ 2147483647 w 447"/>
              <a:gd name="T35" fmla="*/ 2147483647 h 153"/>
              <a:gd name="T36" fmla="*/ 2147483647 w 447"/>
              <a:gd name="T37" fmla="*/ 2147483647 h 153"/>
              <a:gd name="T38" fmla="*/ 2147483647 w 447"/>
              <a:gd name="T39" fmla="*/ 2147483647 h 153"/>
              <a:gd name="T40" fmla="*/ 2147483647 w 447"/>
              <a:gd name="T41" fmla="*/ 2147483647 h 153"/>
              <a:gd name="T42" fmla="*/ 2147483647 w 447"/>
              <a:gd name="T43" fmla="*/ 2147483647 h 153"/>
              <a:gd name="T44" fmla="*/ 2147483647 w 447"/>
              <a:gd name="T45" fmla="*/ 2147483647 h 153"/>
              <a:gd name="T46" fmla="*/ 2147483647 w 447"/>
              <a:gd name="T47" fmla="*/ 2147483647 h 153"/>
              <a:gd name="T48" fmla="*/ 2147483647 w 447"/>
              <a:gd name="T49" fmla="*/ 2147483647 h 153"/>
              <a:gd name="T50" fmla="*/ 2147483647 w 447"/>
              <a:gd name="T51" fmla="*/ 2147483647 h 1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447"/>
              <a:gd name="T79" fmla="*/ 0 h 153"/>
              <a:gd name="T80" fmla="*/ 447 w 447"/>
              <a:gd name="T81" fmla="*/ 153 h 153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447" h="153">
                <a:moveTo>
                  <a:pt x="11" y="11"/>
                </a:moveTo>
                <a:cubicBezTo>
                  <a:pt x="5" y="43"/>
                  <a:pt x="0" y="103"/>
                  <a:pt x="29" y="127"/>
                </a:cubicBezTo>
                <a:cubicBezTo>
                  <a:pt x="57" y="150"/>
                  <a:pt x="96" y="127"/>
                  <a:pt x="112" y="100"/>
                </a:cubicBezTo>
                <a:cubicBezTo>
                  <a:pt x="103" y="99"/>
                  <a:pt x="103" y="99"/>
                  <a:pt x="103" y="99"/>
                </a:cubicBezTo>
                <a:cubicBezTo>
                  <a:pt x="114" y="120"/>
                  <a:pt x="135" y="137"/>
                  <a:pt x="159" y="139"/>
                </a:cubicBezTo>
                <a:cubicBezTo>
                  <a:pt x="186" y="142"/>
                  <a:pt x="212" y="124"/>
                  <a:pt x="230" y="105"/>
                </a:cubicBezTo>
                <a:cubicBezTo>
                  <a:pt x="227" y="105"/>
                  <a:pt x="225" y="105"/>
                  <a:pt x="222" y="104"/>
                </a:cubicBezTo>
                <a:cubicBezTo>
                  <a:pt x="236" y="124"/>
                  <a:pt x="253" y="141"/>
                  <a:pt x="279" y="138"/>
                </a:cubicBezTo>
                <a:cubicBezTo>
                  <a:pt x="304" y="135"/>
                  <a:pt x="317" y="117"/>
                  <a:pt x="331" y="99"/>
                </a:cubicBezTo>
                <a:cubicBezTo>
                  <a:pt x="329" y="99"/>
                  <a:pt x="326" y="99"/>
                  <a:pt x="323" y="99"/>
                </a:cubicBezTo>
                <a:cubicBezTo>
                  <a:pt x="347" y="129"/>
                  <a:pt x="381" y="153"/>
                  <a:pt x="415" y="122"/>
                </a:cubicBezTo>
                <a:cubicBezTo>
                  <a:pt x="447" y="94"/>
                  <a:pt x="443" y="44"/>
                  <a:pt x="434" y="7"/>
                </a:cubicBezTo>
                <a:cubicBezTo>
                  <a:pt x="432" y="0"/>
                  <a:pt x="423" y="2"/>
                  <a:pt x="424" y="8"/>
                </a:cubicBezTo>
                <a:cubicBezTo>
                  <a:pt x="428" y="39"/>
                  <a:pt x="437" y="75"/>
                  <a:pt x="418" y="103"/>
                </a:cubicBezTo>
                <a:cubicBezTo>
                  <a:pt x="407" y="119"/>
                  <a:pt x="387" y="132"/>
                  <a:pt x="367" y="125"/>
                </a:cubicBezTo>
                <a:cubicBezTo>
                  <a:pt x="352" y="119"/>
                  <a:pt x="341" y="105"/>
                  <a:pt x="331" y="93"/>
                </a:cubicBezTo>
                <a:cubicBezTo>
                  <a:pt x="329" y="90"/>
                  <a:pt x="325" y="91"/>
                  <a:pt x="323" y="93"/>
                </a:cubicBezTo>
                <a:cubicBezTo>
                  <a:pt x="311" y="107"/>
                  <a:pt x="302" y="123"/>
                  <a:pt x="283" y="127"/>
                </a:cubicBezTo>
                <a:cubicBezTo>
                  <a:pt x="258" y="132"/>
                  <a:pt x="243" y="116"/>
                  <a:pt x="230" y="98"/>
                </a:cubicBezTo>
                <a:cubicBezTo>
                  <a:pt x="229" y="96"/>
                  <a:pt x="225" y="95"/>
                  <a:pt x="223" y="97"/>
                </a:cubicBezTo>
                <a:cubicBezTo>
                  <a:pt x="208" y="113"/>
                  <a:pt x="190" y="127"/>
                  <a:pt x="167" y="129"/>
                </a:cubicBezTo>
                <a:cubicBezTo>
                  <a:pt x="144" y="130"/>
                  <a:pt x="123" y="114"/>
                  <a:pt x="112" y="95"/>
                </a:cubicBezTo>
                <a:cubicBezTo>
                  <a:pt x="110" y="92"/>
                  <a:pt x="105" y="91"/>
                  <a:pt x="103" y="94"/>
                </a:cubicBezTo>
                <a:cubicBezTo>
                  <a:pt x="87" y="123"/>
                  <a:pt x="39" y="143"/>
                  <a:pt x="25" y="101"/>
                </a:cubicBezTo>
                <a:cubicBezTo>
                  <a:pt x="14" y="73"/>
                  <a:pt x="16" y="41"/>
                  <a:pt x="19" y="11"/>
                </a:cubicBezTo>
                <a:cubicBezTo>
                  <a:pt x="20" y="6"/>
                  <a:pt x="12" y="6"/>
                  <a:pt x="11" y="11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1" name="Freeform 5751"/>
          <p:cNvSpPr>
            <a:spLocks noChangeArrowheads="1"/>
          </p:cNvSpPr>
          <p:nvPr/>
        </p:nvSpPr>
        <p:spPr bwMode="auto">
          <a:xfrm>
            <a:off x="5338763" y="3373438"/>
            <a:ext cx="63500" cy="344487"/>
          </a:xfrm>
          <a:custGeom>
            <a:avLst/>
            <a:gdLst>
              <a:gd name="T0" fmla="*/ 2147483647 w 17"/>
              <a:gd name="T1" fmla="*/ 2147483647 h 92"/>
              <a:gd name="T2" fmla="*/ 2147483647 w 17"/>
              <a:gd name="T3" fmla="*/ 2147483647 h 92"/>
              <a:gd name="T4" fmla="*/ 2147483647 w 17"/>
              <a:gd name="T5" fmla="*/ 2147483647 h 92"/>
              <a:gd name="T6" fmla="*/ 2147483647 w 17"/>
              <a:gd name="T7" fmla="*/ 2147483647 h 92"/>
              <a:gd name="T8" fmla="*/ 2147483647 w 17"/>
              <a:gd name="T9" fmla="*/ 2147483647 h 92"/>
              <a:gd name="T10" fmla="*/ 2147483647 w 17"/>
              <a:gd name="T11" fmla="*/ 2147483647 h 9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7"/>
              <a:gd name="T19" fmla="*/ 0 h 92"/>
              <a:gd name="T20" fmla="*/ 17 w 17"/>
              <a:gd name="T21" fmla="*/ 92 h 92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7" h="92">
                <a:moveTo>
                  <a:pt x="5" y="5"/>
                </a:moveTo>
                <a:cubicBezTo>
                  <a:pt x="1" y="30"/>
                  <a:pt x="0" y="64"/>
                  <a:pt x="9" y="88"/>
                </a:cubicBezTo>
                <a:cubicBezTo>
                  <a:pt x="10" y="92"/>
                  <a:pt x="17" y="90"/>
                  <a:pt x="17" y="86"/>
                </a:cubicBezTo>
                <a:cubicBezTo>
                  <a:pt x="17" y="74"/>
                  <a:pt x="13" y="61"/>
                  <a:pt x="13" y="48"/>
                </a:cubicBezTo>
                <a:cubicBezTo>
                  <a:pt x="12" y="34"/>
                  <a:pt x="13" y="20"/>
                  <a:pt x="13" y="5"/>
                </a:cubicBezTo>
                <a:cubicBezTo>
                  <a:pt x="13" y="1"/>
                  <a:pt x="6" y="0"/>
                  <a:pt x="5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2" name="Freeform 5752"/>
          <p:cNvSpPr>
            <a:spLocks noChangeArrowheads="1"/>
          </p:cNvSpPr>
          <p:nvPr/>
        </p:nvSpPr>
        <p:spPr bwMode="auto">
          <a:xfrm>
            <a:off x="6735763" y="3392488"/>
            <a:ext cx="44450" cy="330200"/>
          </a:xfrm>
          <a:custGeom>
            <a:avLst/>
            <a:gdLst>
              <a:gd name="T0" fmla="*/ 2147483647 w 12"/>
              <a:gd name="T1" fmla="*/ 2147483647 h 88"/>
              <a:gd name="T2" fmla="*/ 0 w 12"/>
              <a:gd name="T3" fmla="*/ 2147483647 h 88"/>
              <a:gd name="T4" fmla="*/ 2147483647 w 12"/>
              <a:gd name="T5" fmla="*/ 2147483647 h 88"/>
              <a:gd name="T6" fmla="*/ 2147483647 w 12"/>
              <a:gd name="T7" fmla="*/ 2147483647 h 88"/>
              <a:gd name="T8" fmla="*/ 2147483647 w 12"/>
              <a:gd name="T9" fmla="*/ 2147483647 h 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88"/>
              <a:gd name="T17" fmla="*/ 12 w 12"/>
              <a:gd name="T18" fmla="*/ 88 h 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88">
                <a:moveTo>
                  <a:pt x="3" y="5"/>
                </a:moveTo>
                <a:cubicBezTo>
                  <a:pt x="3" y="31"/>
                  <a:pt x="1" y="56"/>
                  <a:pt x="0" y="81"/>
                </a:cubicBezTo>
                <a:cubicBezTo>
                  <a:pt x="0" y="87"/>
                  <a:pt x="10" y="88"/>
                  <a:pt x="10" y="82"/>
                </a:cubicBezTo>
                <a:cubicBezTo>
                  <a:pt x="11" y="56"/>
                  <a:pt x="12" y="31"/>
                  <a:pt x="10" y="6"/>
                </a:cubicBezTo>
                <a:cubicBezTo>
                  <a:pt x="10" y="1"/>
                  <a:pt x="3" y="0"/>
                  <a:pt x="3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3" name="Freeform 5753"/>
          <p:cNvSpPr>
            <a:spLocks noChangeArrowheads="1"/>
          </p:cNvSpPr>
          <p:nvPr/>
        </p:nvSpPr>
        <p:spPr bwMode="auto">
          <a:xfrm>
            <a:off x="5129213" y="3616325"/>
            <a:ext cx="1901825" cy="387350"/>
          </a:xfrm>
          <a:custGeom>
            <a:avLst/>
            <a:gdLst>
              <a:gd name="T0" fmla="*/ 2147483647 w 507"/>
              <a:gd name="T1" fmla="*/ 2147483647 h 103"/>
              <a:gd name="T2" fmla="*/ 2147483647 w 507"/>
              <a:gd name="T3" fmla="*/ 2147483647 h 103"/>
              <a:gd name="T4" fmla="*/ 2147483647 w 507"/>
              <a:gd name="T5" fmla="*/ 2147483647 h 103"/>
              <a:gd name="T6" fmla="*/ 2147483647 w 507"/>
              <a:gd name="T7" fmla="*/ 2147483647 h 103"/>
              <a:gd name="T8" fmla="*/ 2147483647 w 507"/>
              <a:gd name="T9" fmla="*/ 2147483647 h 103"/>
              <a:gd name="T10" fmla="*/ 2147483647 w 507"/>
              <a:gd name="T11" fmla="*/ 2147483647 h 103"/>
              <a:gd name="T12" fmla="*/ 2147483647 w 507"/>
              <a:gd name="T13" fmla="*/ 2147483647 h 103"/>
              <a:gd name="T14" fmla="*/ 2147483647 w 507"/>
              <a:gd name="T15" fmla="*/ 0 h 103"/>
              <a:gd name="T16" fmla="*/ 2147483647 w 507"/>
              <a:gd name="T17" fmla="*/ 2147483647 h 103"/>
              <a:gd name="T18" fmla="*/ 2147483647 w 507"/>
              <a:gd name="T19" fmla="*/ 2147483647 h 103"/>
              <a:gd name="T20" fmla="*/ 2147483647 w 507"/>
              <a:gd name="T21" fmla="*/ 2147483647 h 103"/>
              <a:gd name="T22" fmla="*/ 2147483647 w 507"/>
              <a:gd name="T23" fmla="*/ 2147483647 h 103"/>
              <a:gd name="T24" fmla="*/ 2147483647 w 507"/>
              <a:gd name="T25" fmla="*/ 2147483647 h 103"/>
              <a:gd name="T26" fmla="*/ 2147483647 w 507"/>
              <a:gd name="T27" fmla="*/ 2147483647 h 103"/>
              <a:gd name="T28" fmla="*/ 2147483647 w 507"/>
              <a:gd name="T29" fmla="*/ 2147483647 h 103"/>
              <a:gd name="T30" fmla="*/ 2147483647 w 507"/>
              <a:gd name="T31" fmla="*/ 2147483647 h 103"/>
              <a:gd name="T32" fmla="*/ 2147483647 w 507"/>
              <a:gd name="T33" fmla="*/ 2147483647 h 103"/>
              <a:gd name="T34" fmla="*/ 2147483647 w 507"/>
              <a:gd name="T35" fmla="*/ 2147483647 h 1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07"/>
              <a:gd name="T55" fmla="*/ 0 h 103"/>
              <a:gd name="T56" fmla="*/ 507 w 507"/>
              <a:gd name="T57" fmla="*/ 103 h 10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07" h="103">
                <a:moveTo>
                  <a:pt x="62" y="5"/>
                </a:moveTo>
                <a:cubicBezTo>
                  <a:pt x="44" y="9"/>
                  <a:pt x="16" y="15"/>
                  <a:pt x="9" y="35"/>
                </a:cubicBezTo>
                <a:cubicBezTo>
                  <a:pt x="0" y="59"/>
                  <a:pt x="27" y="71"/>
                  <a:pt x="45" y="78"/>
                </a:cubicBezTo>
                <a:cubicBezTo>
                  <a:pt x="76" y="89"/>
                  <a:pt x="111" y="93"/>
                  <a:pt x="144" y="97"/>
                </a:cubicBezTo>
                <a:cubicBezTo>
                  <a:pt x="185" y="101"/>
                  <a:pt x="227" y="103"/>
                  <a:pt x="268" y="103"/>
                </a:cubicBezTo>
                <a:cubicBezTo>
                  <a:pt x="305" y="102"/>
                  <a:pt x="343" y="101"/>
                  <a:pt x="379" y="94"/>
                </a:cubicBezTo>
                <a:cubicBezTo>
                  <a:pt x="409" y="89"/>
                  <a:pt x="444" y="82"/>
                  <a:pt x="469" y="65"/>
                </a:cubicBezTo>
                <a:cubicBezTo>
                  <a:pt x="507" y="37"/>
                  <a:pt x="475" y="0"/>
                  <a:pt x="437" y="0"/>
                </a:cubicBezTo>
                <a:cubicBezTo>
                  <a:pt x="431" y="0"/>
                  <a:pt x="431" y="8"/>
                  <a:pt x="437" y="9"/>
                </a:cubicBezTo>
                <a:cubicBezTo>
                  <a:pt x="452" y="12"/>
                  <a:pt x="480" y="18"/>
                  <a:pt x="475" y="40"/>
                </a:cubicBezTo>
                <a:cubicBezTo>
                  <a:pt x="470" y="62"/>
                  <a:pt x="429" y="71"/>
                  <a:pt x="412" y="76"/>
                </a:cubicBezTo>
                <a:cubicBezTo>
                  <a:pt x="362" y="90"/>
                  <a:pt x="309" y="92"/>
                  <a:pt x="257" y="92"/>
                </a:cubicBezTo>
                <a:cubicBezTo>
                  <a:pt x="206" y="92"/>
                  <a:pt x="154" y="89"/>
                  <a:pt x="103" y="81"/>
                </a:cubicBezTo>
                <a:cubicBezTo>
                  <a:pt x="79" y="77"/>
                  <a:pt x="53" y="73"/>
                  <a:pt x="32" y="61"/>
                </a:cubicBezTo>
                <a:cubicBezTo>
                  <a:pt x="22" y="55"/>
                  <a:pt x="16" y="46"/>
                  <a:pt x="20" y="35"/>
                </a:cubicBezTo>
                <a:cubicBezTo>
                  <a:pt x="22" y="30"/>
                  <a:pt x="31" y="26"/>
                  <a:pt x="36" y="23"/>
                </a:cubicBezTo>
                <a:cubicBezTo>
                  <a:pt x="44" y="19"/>
                  <a:pt x="54" y="16"/>
                  <a:pt x="64" y="14"/>
                </a:cubicBezTo>
                <a:cubicBezTo>
                  <a:pt x="69" y="12"/>
                  <a:pt x="68" y="4"/>
                  <a:pt x="62" y="5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4" name="Freeform 5754"/>
          <p:cNvSpPr>
            <a:spLocks noChangeArrowheads="1"/>
          </p:cNvSpPr>
          <p:nvPr/>
        </p:nvSpPr>
        <p:spPr bwMode="auto">
          <a:xfrm>
            <a:off x="5154613" y="3703638"/>
            <a:ext cx="1906587" cy="698500"/>
          </a:xfrm>
          <a:custGeom>
            <a:avLst/>
            <a:gdLst>
              <a:gd name="T0" fmla="*/ 0 w 508"/>
              <a:gd name="T1" fmla="*/ 2147483647 h 186"/>
              <a:gd name="T2" fmla="*/ 2147483647 w 508"/>
              <a:gd name="T3" fmla="*/ 2147483647 h 186"/>
              <a:gd name="T4" fmla="*/ 2147483647 w 508"/>
              <a:gd name="T5" fmla="*/ 2147483647 h 186"/>
              <a:gd name="T6" fmla="*/ 2147483647 w 508"/>
              <a:gd name="T7" fmla="*/ 2147483647 h 186"/>
              <a:gd name="T8" fmla="*/ 2147483647 w 508"/>
              <a:gd name="T9" fmla="*/ 2147483647 h 186"/>
              <a:gd name="T10" fmla="*/ 2147483647 w 508"/>
              <a:gd name="T11" fmla="*/ 2147483647 h 186"/>
              <a:gd name="T12" fmla="*/ 2147483647 w 508"/>
              <a:gd name="T13" fmla="*/ 2147483647 h 186"/>
              <a:gd name="T14" fmla="*/ 2147483647 w 508"/>
              <a:gd name="T15" fmla="*/ 2147483647 h 186"/>
              <a:gd name="T16" fmla="*/ 2147483647 w 508"/>
              <a:gd name="T17" fmla="*/ 2147483647 h 186"/>
              <a:gd name="T18" fmla="*/ 2147483647 w 508"/>
              <a:gd name="T19" fmla="*/ 2147483647 h 186"/>
              <a:gd name="T20" fmla="*/ 2147483647 w 508"/>
              <a:gd name="T21" fmla="*/ 2147483647 h 186"/>
              <a:gd name="T22" fmla="*/ 2147483647 w 508"/>
              <a:gd name="T23" fmla="*/ 2147483647 h 186"/>
              <a:gd name="T24" fmla="*/ 2147483647 w 508"/>
              <a:gd name="T25" fmla="*/ 2147483647 h 186"/>
              <a:gd name="T26" fmla="*/ 2147483647 w 508"/>
              <a:gd name="T27" fmla="*/ 2147483647 h 186"/>
              <a:gd name="T28" fmla="*/ 2147483647 w 508"/>
              <a:gd name="T29" fmla="*/ 2147483647 h 186"/>
              <a:gd name="T30" fmla="*/ 2147483647 w 508"/>
              <a:gd name="T31" fmla="*/ 2147483647 h 186"/>
              <a:gd name="T32" fmla="*/ 2147483647 w 508"/>
              <a:gd name="T33" fmla="*/ 2147483647 h 186"/>
              <a:gd name="T34" fmla="*/ 2147483647 w 508"/>
              <a:gd name="T35" fmla="*/ 2147483647 h 186"/>
              <a:gd name="T36" fmla="*/ 2147483647 w 508"/>
              <a:gd name="T37" fmla="*/ 2147483647 h 186"/>
              <a:gd name="T38" fmla="*/ 2147483647 w 508"/>
              <a:gd name="T39" fmla="*/ 2147483647 h 186"/>
              <a:gd name="T40" fmla="*/ 2147483647 w 508"/>
              <a:gd name="T41" fmla="*/ 2147483647 h 186"/>
              <a:gd name="T42" fmla="*/ 2147483647 w 508"/>
              <a:gd name="T43" fmla="*/ 2147483647 h 186"/>
              <a:gd name="T44" fmla="*/ 2147483647 w 508"/>
              <a:gd name="T45" fmla="*/ 2147483647 h 186"/>
              <a:gd name="T46" fmla="*/ 2147483647 w 508"/>
              <a:gd name="T47" fmla="*/ 2147483647 h 186"/>
              <a:gd name="T48" fmla="*/ 2147483647 w 508"/>
              <a:gd name="T49" fmla="*/ 2147483647 h 186"/>
              <a:gd name="T50" fmla="*/ 2147483647 w 508"/>
              <a:gd name="T51" fmla="*/ 2147483647 h 186"/>
              <a:gd name="T52" fmla="*/ 2147483647 w 508"/>
              <a:gd name="T53" fmla="*/ 2147483647 h 186"/>
              <a:gd name="T54" fmla="*/ 2147483647 w 508"/>
              <a:gd name="T55" fmla="*/ 2147483647 h 186"/>
              <a:gd name="T56" fmla="*/ 2147483647 w 508"/>
              <a:gd name="T57" fmla="*/ 2147483647 h 186"/>
              <a:gd name="T58" fmla="*/ 2147483647 w 508"/>
              <a:gd name="T59" fmla="*/ 2147483647 h 186"/>
              <a:gd name="T60" fmla="*/ 2147483647 w 508"/>
              <a:gd name="T61" fmla="*/ 2147483647 h 186"/>
              <a:gd name="T62" fmla="*/ 2147483647 w 508"/>
              <a:gd name="T63" fmla="*/ 2147483647 h 186"/>
              <a:gd name="T64" fmla="*/ 2147483647 w 508"/>
              <a:gd name="T65" fmla="*/ 2147483647 h 186"/>
              <a:gd name="T66" fmla="*/ 2147483647 w 508"/>
              <a:gd name="T67" fmla="*/ 2147483647 h 186"/>
              <a:gd name="T68" fmla="*/ 0 w 508"/>
              <a:gd name="T69" fmla="*/ 2147483647 h 1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08"/>
              <a:gd name="T106" fmla="*/ 0 h 186"/>
              <a:gd name="T107" fmla="*/ 508 w 508"/>
              <a:gd name="T108" fmla="*/ 186 h 1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08" h="186">
                <a:moveTo>
                  <a:pt x="0" y="26"/>
                </a:moveTo>
                <a:cubicBezTo>
                  <a:pt x="1" y="53"/>
                  <a:pt x="2" y="80"/>
                  <a:pt x="5" y="107"/>
                </a:cubicBezTo>
                <a:cubicBezTo>
                  <a:pt x="6" y="123"/>
                  <a:pt x="10" y="139"/>
                  <a:pt x="23" y="149"/>
                </a:cubicBezTo>
                <a:cubicBezTo>
                  <a:pt x="56" y="173"/>
                  <a:pt x="82" y="146"/>
                  <a:pt x="93" y="116"/>
                </a:cubicBezTo>
                <a:cubicBezTo>
                  <a:pt x="90" y="116"/>
                  <a:pt x="87" y="117"/>
                  <a:pt x="84" y="117"/>
                </a:cubicBezTo>
                <a:cubicBezTo>
                  <a:pt x="94" y="146"/>
                  <a:pt x="121" y="175"/>
                  <a:pt x="154" y="173"/>
                </a:cubicBezTo>
                <a:cubicBezTo>
                  <a:pt x="183" y="171"/>
                  <a:pt x="208" y="150"/>
                  <a:pt x="217" y="123"/>
                </a:cubicBezTo>
                <a:cubicBezTo>
                  <a:pt x="214" y="123"/>
                  <a:pt x="210" y="123"/>
                  <a:pt x="207" y="123"/>
                </a:cubicBezTo>
                <a:cubicBezTo>
                  <a:pt x="218" y="160"/>
                  <a:pt x="243" y="186"/>
                  <a:pt x="284" y="178"/>
                </a:cubicBezTo>
                <a:cubicBezTo>
                  <a:pt x="309" y="173"/>
                  <a:pt x="329" y="156"/>
                  <a:pt x="335" y="130"/>
                </a:cubicBezTo>
                <a:cubicBezTo>
                  <a:pt x="332" y="131"/>
                  <a:pt x="329" y="131"/>
                  <a:pt x="326" y="132"/>
                </a:cubicBezTo>
                <a:cubicBezTo>
                  <a:pt x="343" y="154"/>
                  <a:pt x="360" y="176"/>
                  <a:pt x="392" y="169"/>
                </a:cubicBezTo>
                <a:cubicBezTo>
                  <a:pt x="418" y="163"/>
                  <a:pt x="436" y="129"/>
                  <a:pt x="435" y="104"/>
                </a:cubicBezTo>
                <a:cubicBezTo>
                  <a:pt x="425" y="106"/>
                  <a:pt x="425" y="106"/>
                  <a:pt x="425" y="106"/>
                </a:cubicBezTo>
                <a:cubicBezTo>
                  <a:pt x="440" y="130"/>
                  <a:pt x="478" y="165"/>
                  <a:pt x="493" y="124"/>
                </a:cubicBezTo>
                <a:cubicBezTo>
                  <a:pt x="508" y="85"/>
                  <a:pt x="493" y="44"/>
                  <a:pt x="479" y="7"/>
                </a:cubicBezTo>
                <a:cubicBezTo>
                  <a:pt x="477" y="0"/>
                  <a:pt x="467" y="5"/>
                  <a:pt x="470" y="12"/>
                </a:cubicBezTo>
                <a:cubicBezTo>
                  <a:pt x="480" y="39"/>
                  <a:pt x="489" y="64"/>
                  <a:pt x="488" y="94"/>
                </a:cubicBezTo>
                <a:cubicBezTo>
                  <a:pt x="487" y="103"/>
                  <a:pt x="487" y="116"/>
                  <a:pt x="482" y="124"/>
                </a:cubicBezTo>
                <a:cubicBezTo>
                  <a:pt x="468" y="145"/>
                  <a:pt x="442" y="114"/>
                  <a:pt x="434" y="102"/>
                </a:cubicBezTo>
                <a:cubicBezTo>
                  <a:pt x="432" y="98"/>
                  <a:pt x="424" y="98"/>
                  <a:pt x="424" y="104"/>
                </a:cubicBezTo>
                <a:cubicBezTo>
                  <a:pt x="425" y="127"/>
                  <a:pt x="408" y="158"/>
                  <a:pt x="383" y="160"/>
                </a:cubicBezTo>
                <a:cubicBezTo>
                  <a:pt x="358" y="161"/>
                  <a:pt x="347" y="142"/>
                  <a:pt x="334" y="125"/>
                </a:cubicBezTo>
                <a:cubicBezTo>
                  <a:pt x="331" y="122"/>
                  <a:pt x="326" y="123"/>
                  <a:pt x="325" y="127"/>
                </a:cubicBezTo>
                <a:cubicBezTo>
                  <a:pt x="321" y="144"/>
                  <a:pt x="311" y="157"/>
                  <a:pt x="295" y="164"/>
                </a:cubicBezTo>
                <a:cubicBezTo>
                  <a:pt x="279" y="171"/>
                  <a:pt x="259" y="173"/>
                  <a:pt x="244" y="163"/>
                </a:cubicBezTo>
                <a:cubicBezTo>
                  <a:pt x="230" y="154"/>
                  <a:pt x="222" y="137"/>
                  <a:pt x="217" y="120"/>
                </a:cubicBezTo>
                <a:cubicBezTo>
                  <a:pt x="216" y="116"/>
                  <a:pt x="209" y="115"/>
                  <a:pt x="207" y="120"/>
                </a:cubicBezTo>
                <a:cubicBezTo>
                  <a:pt x="199" y="144"/>
                  <a:pt x="175" y="164"/>
                  <a:pt x="149" y="163"/>
                </a:cubicBezTo>
                <a:cubicBezTo>
                  <a:pt x="122" y="162"/>
                  <a:pt x="101" y="136"/>
                  <a:pt x="93" y="112"/>
                </a:cubicBezTo>
                <a:cubicBezTo>
                  <a:pt x="91" y="108"/>
                  <a:pt x="85" y="109"/>
                  <a:pt x="84" y="113"/>
                </a:cubicBezTo>
                <a:cubicBezTo>
                  <a:pt x="79" y="124"/>
                  <a:pt x="74" y="139"/>
                  <a:pt x="62" y="145"/>
                </a:cubicBezTo>
                <a:cubicBezTo>
                  <a:pt x="39" y="157"/>
                  <a:pt x="19" y="135"/>
                  <a:pt x="15" y="114"/>
                </a:cubicBezTo>
                <a:cubicBezTo>
                  <a:pt x="11" y="85"/>
                  <a:pt x="11" y="55"/>
                  <a:pt x="8" y="25"/>
                </a:cubicBezTo>
                <a:cubicBezTo>
                  <a:pt x="8" y="21"/>
                  <a:pt x="0" y="21"/>
                  <a:pt x="0" y="26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5" name="Freeform 5755"/>
          <p:cNvSpPr>
            <a:spLocks noChangeArrowheads="1"/>
          </p:cNvSpPr>
          <p:nvPr/>
        </p:nvSpPr>
        <p:spPr bwMode="auto">
          <a:xfrm>
            <a:off x="5229225" y="4191000"/>
            <a:ext cx="1716088" cy="646113"/>
          </a:xfrm>
          <a:custGeom>
            <a:avLst/>
            <a:gdLst>
              <a:gd name="T0" fmla="*/ 0 w 457"/>
              <a:gd name="T1" fmla="*/ 2147483647 h 172"/>
              <a:gd name="T2" fmla="*/ 2147483647 w 457"/>
              <a:gd name="T3" fmla="*/ 2147483647 h 172"/>
              <a:gd name="T4" fmla="*/ 2147483647 w 457"/>
              <a:gd name="T5" fmla="*/ 2147483647 h 172"/>
              <a:gd name="T6" fmla="*/ 2147483647 w 457"/>
              <a:gd name="T7" fmla="*/ 2147483647 h 172"/>
              <a:gd name="T8" fmla="*/ 2147483647 w 457"/>
              <a:gd name="T9" fmla="*/ 2147483647 h 172"/>
              <a:gd name="T10" fmla="*/ 2147483647 w 457"/>
              <a:gd name="T11" fmla="*/ 2147483647 h 172"/>
              <a:gd name="T12" fmla="*/ 2147483647 w 457"/>
              <a:gd name="T13" fmla="*/ 2147483647 h 172"/>
              <a:gd name="T14" fmla="*/ 2147483647 w 457"/>
              <a:gd name="T15" fmla="*/ 2147483647 h 172"/>
              <a:gd name="T16" fmla="*/ 2147483647 w 457"/>
              <a:gd name="T17" fmla="*/ 2147483647 h 172"/>
              <a:gd name="T18" fmla="*/ 2147483647 w 457"/>
              <a:gd name="T19" fmla="*/ 2147483647 h 172"/>
              <a:gd name="T20" fmla="*/ 2147483647 w 457"/>
              <a:gd name="T21" fmla="*/ 2147483647 h 172"/>
              <a:gd name="T22" fmla="*/ 2147483647 w 457"/>
              <a:gd name="T23" fmla="*/ 2147483647 h 172"/>
              <a:gd name="T24" fmla="*/ 2147483647 w 457"/>
              <a:gd name="T25" fmla="*/ 2147483647 h 172"/>
              <a:gd name="T26" fmla="*/ 2147483647 w 457"/>
              <a:gd name="T27" fmla="*/ 2147483647 h 172"/>
              <a:gd name="T28" fmla="*/ 2147483647 w 457"/>
              <a:gd name="T29" fmla="*/ 2147483647 h 172"/>
              <a:gd name="T30" fmla="*/ 2147483647 w 457"/>
              <a:gd name="T31" fmla="*/ 2147483647 h 172"/>
              <a:gd name="T32" fmla="*/ 2147483647 w 457"/>
              <a:gd name="T33" fmla="*/ 2147483647 h 172"/>
              <a:gd name="T34" fmla="*/ 0 w 457"/>
              <a:gd name="T35" fmla="*/ 2147483647 h 1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457"/>
              <a:gd name="T55" fmla="*/ 0 h 172"/>
              <a:gd name="T56" fmla="*/ 457 w 457"/>
              <a:gd name="T57" fmla="*/ 172 h 17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457" h="172">
                <a:moveTo>
                  <a:pt x="0" y="12"/>
                </a:moveTo>
                <a:cubicBezTo>
                  <a:pt x="1" y="29"/>
                  <a:pt x="2" y="47"/>
                  <a:pt x="4" y="65"/>
                </a:cubicBezTo>
                <a:cubicBezTo>
                  <a:pt x="6" y="81"/>
                  <a:pt x="5" y="100"/>
                  <a:pt x="11" y="115"/>
                </a:cubicBezTo>
                <a:cubicBezTo>
                  <a:pt x="21" y="142"/>
                  <a:pt x="57" y="146"/>
                  <a:pt x="81" y="153"/>
                </a:cubicBezTo>
                <a:cubicBezTo>
                  <a:pt x="145" y="168"/>
                  <a:pt x="208" y="172"/>
                  <a:pt x="274" y="169"/>
                </a:cubicBezTo>
                <a:cubicBezTo>
                  <a:pt x="303" y="167"/>
                  <a:pt x="333" y="165"/>
                  <a:pt x="363" y="159"/>
                </a:cubicBezTo>
                <a:cubicBezTo>
                  <a:pt x="385" y="155"/>
                  <a:pt x="418" y="148"/>
                  <a:pt x="434" y="130"/>
                </a:cubicBezTo>
                <a:cubicBezTo>
                  <a:pt x="447" y="117"/>
                  <a:pt x="450" y="94"/>
                  <a:pt x="452" y="76"/>
                </a:cubicBezTo>
                <a:cubicBezTo>
                  <a:pt x="456" y="54"/>
                  <a:pt x="457" y="30"/>
                  <a:pt x="457" y="7"/>
                </a:cubicBezTo>
                <a:cubicBezTo>
                  <a:pt x="456" y="0"/>
                  <a:pt x="445" y="0"/>
                  <a:pt x="445" y="7"/>
                </a:cubicBezTo>
                <a:cubicBezTo>
                  <a:pt x="446" y="25"/>
                  <a:pt x="445" y="43"/>
                  <a:pt x="443" y="61"/>
                </a:cubicBezTo>
                <a:cubicBezTo>
                  <a:pt x="441" y="80"/>
                  <a:pt x="439" y="105"/>
                  <a:pt x="427" y="121"/>
                </a:cubicBezTo>
                <a:cubicBezTo>
                  <a:pt x="413" y="139"/>
                  <a:pt x="376" y="145"/>
                  <a:pt x="354" y="149"/>
                </a:cubicBezTo>
                <a:cubicBezTo>
                  <a:pt x="327" y="154"/>
                  <a:pt x="299" y="156"/>
                  <a:pt x="272" y="158"/>
                </a:cubicBezTo>
                <a:cubicBezTo>
                  <a:pt x="215" y="160"/>
                  <a:pt x="159" y="159"/>
                  <a:pt x="104" y="147"/>
                </a:cubicBezTo>
                <a:cubicBezTo>
                  <a:pt x="78" y="141"/>
                  <a:pt x="26" y="137"/>
                  <a:pt x="19" y="106"/>
                </a:cubicBezTo>
                <a:cubicBezTo>
                  <a:pt x="12" y="75"/>
                  <a:pt x="11" y="42"/>
                  <a:pt x="8" y="11"/>
                </a:cubicBezTo>
                <a:cubicBezTo>
                  <a:pt x="8" y="7"/>
                  <a:pt x="0" y="7"/>
                  <a:pt x="0" y="1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6" name="Freeform 5756"/>
          <p:cNvSpPr>
            <a:spLocks noChangeArrowheads="1"/>
          </p:cNvSpPr>
          <p:nvPr/>
        </p:nvSpPr>
        <p:spPr bwMode="auto">
          <a:xfrm>
            <a:off x="5691188" y="2025650"/>
            <a:ext cx="401637" cy="398463"/>
          </a:xfrm>
          <a:custGeom>
            <a:avLst/>
            <a:gdLst>
              <a:gd name="T0" fmla="*/ 2147483647 w 107"/>
              <a:gd name="T1" fmla="*/ 2147483647 h 106"/>
              <a:gd name="T2" fmla="*/ 2147483647 w 107"/>
              <a:gd name="T3" fmla="*/ 2147483647 h 106"/>
              <a:gd name="T4" fmla="*/ 2147483647 w 107"/>
              <a:gd name="T5" fmla="*/ 2147483647 h 106"/>
              <a:gd name="T6" fmla="*/ 2147483647 w 107"/>
              <a:gd name="T7" fmla="*/ 2147483647 h 106"/>
              <a:gd name="T8" fmla="*/ 2147483647 w 107"/>
              <a:gd name="T9" fmla="*/ 2147483647 h 106"/>
              <a:gd name="T10" fmla="*/ 2147483647 w 107"/>
              <a:gd name="T11" fmla="*/ 2147483647 h 106"/>
              <a:gd name="T12" fmla="*/ 2147483647 w 107"/>
              <a:gd name="T13" fmla="*/ 2147483647 h 106"/>
              <a:gd name="T14" fmla="*/ 2147483647 w 107"/>
              <a:gd name="T15" fmla="*/ 2147483647 h 106"/>
              <a:gd name="T16" fmla="*/ 2147483647 w 107"/>
              <a:gd name="T17" fmla="*/ 2147483647 h 106"/>
              <a:gd name="T18" fmla="*/ 2147483647 w 107"/>
              <a:gd name="T19" fmla="*/ 2147483647 h 106"/>
              <a:gd name="T20" fmla="*/ 2147483647 w 107"/>
              <a:gd name="T21" fmla="*/ 2147483647 h 106"/>
              <a:gd name="T22" fmla="*/ 2147483647 w 107"/>
              <a:gd name="T23" fmla="*/ 2147483647 h 106"/>
              <a:gd name="T24" fmla="*/ 2147483647 w 107"/>
              <a:gd name="T25" fmla="*/ 2147483647 h 106"/>
              <a:gd name="T26" fmla="*/ 2147483647 w 107"/>
              <a:gd name="T27" fmla="*/ 2147483647 h 106"/>
              <a:gd name="T28" fmla="*/ 2147483647 w 107"/>
              <a:gd name="T29" fmla="*/ 2147483647 h 106"/>
              <a:gd name="T30" fmla="*/ 2147483647 w 107"/>
              <a:gd name="T31" fmla="*/ 2147483647 h 106"/>
              <a:gd name="T32" fmla="*/ 2147483647 w 107"/>
              <a:gd name="T33" fmla="*/ 2147483647 h 106"/>
              <a:gd name="T34" fmla="*/ 2147483647 w 107"/>
              <a:gd name="T35" fmla="*/ 2147483647 h 106"/>
              <a:gd name="T36" fmla="*/ 2147483647 w 107"/>
              <a:gd name="T37" fmla="*/ 2147483647 h 106"/>
              <a:gd name="T38" fmla="*/ 2147483647 w 107"/>
              <a:gd name="T39" fmla="*/ 2147483647 h 106"/>
              <a:gd name="T40" fmla="*/ 2147483647 w 107"/>
              <a:gd name="T41" fmla="*/ 2147483647 h 106"/>
              <a:gd name="T42" fmla="*/ 2147483647 w 107"/>
              <a:gd name="T43" fmla="*/ 2147483647 h 10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107"/>
              <a:gd name="T67" fmla="*/ 0 h 106"/>
              <a:gd name="T68" fmla="*/ 107 w 107"/>
              <a:gd name="T69" fmla="*/ 106 h 10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107" h="106">
                <a:moveTo>
                  <a:pt x="75" y="102"/>
                </a:moveTo>
                <a:cubicBezTo>
                  <a:pt x="88" y="85"/>
                  <a:pt x="94" y="65"/>
                  <a:pt x="100" y="45"/>
                </a:cubicBezTo>
                <a:cubicBezTo>
                  <a:pt x="103" y="34"/>
                  <a:pt x="107" y="18"/>
                  <a:pt x="98" y="8"/>
                </a:cubicBezTo>
                <a:cubicBezTo>
                  <a:pt x="91" y="0"/>
                  <a:pt x="75" y="0"/>
                  <a:pt x="66" y="7"/>
                </a:cubicBezTo>
                <a:cubicBezTo>
                  <a:pt x="55" y="15"/>
                  <a:pt x="53" y="32"/>
                  <a:pt x="51" y="44"/>
                </a:cubicBezTo>
                <a:cubicBezTo>
                  <a:pt x="53" y="43"/>
                  <a:pt x="56" y="42"/>
                  <a:pt x="59" y="40"/>
                </a:cubicBezTo>
                <a:cubicBezTo>
                  <a:pt x="39" y="23"/>
                  <a:pt x="0" y="13"/>
                  <a:pt x="2" y="52"/>
                </a:cubicBezTo>
                <a:cubicBezTo>
                  <a:pt x="4" y="90"/>
                  <a:pt x="43" y="88"/>
                  <a:pt x="69" y="104"/>
                </a:cubicBezTo>
                <a:cubicBezTo>
                  <a:pt x="71" y="106"/>
                  <a:pt x="74" y="105"/>
                  <a:pt x="76" y="103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80" y="97"/>
                  <a:pt x="71" y="91"/>
                  <a:pt x="67" y="97"/>
                </a:cubicBezTo>
                <a:cubicBezTo>
                  <a:pt x="67" y="97"/>
                  <a:pt x="67" y="97"/>
                  <a:pt x="67" y="97"/>
                </a:cubicBezTo>
                <a:cubicBezTo>
                  <a:pt x="70" y="96"/>
                  <a:pt x="72" y="96"/>
                  <a:pt x="75" y="95"/>
                </a:cubicBezTo>
                <a:cubicBezTo>
                  <a:pt x="59" y="85"/>
                  <a:pt x="39" y="85"/>
                  <a:pt x="25" y="74"/>
                </a:cubicBezTo>
                <a:cubicBezTo>
                  <a:pt x="16" y="68"/>
                  <a:pt x="11" y="58"/>
                  <a:pt x="13" y="47"/>
                </a:cubicBezTo>
                <a:cubicBezTo>
                  <a:pt x="16" y="23"/>
                  <a:pt x="43" y="40"/>
                  <a:pt x="53" y="49"/>
                </a:cubicBezTo>
                <a:cubicBezTo>
                  <a:pt x="56" y="52"/>
                  <a:pt x="60" y="48"/>
                  <a:pt x="61" y="45"/>
                </a:cubicBezTo>
                <a:cubicBezTo>
                  <a:pt x="62" y="35"/>
                  <a:pt x="64" y="20"/>
                  <a:pt x="74" y="15"/>
                </a:cubicBezTo>
                <a:cubicBezTo>
                  <a:pt x="81" y="11"/>
                  <a:pt x="92" y="16"/>
                  <a:pt x="93" y="24"/>
                </a:cubicBezTo>
                <a:cubicBezTo>
                  <a:pt x="95" y="30"/>
                  <a:pt x="92" y="36"/>
                  <a:pt x="91" y="42"/>
                </a:cubicBezTo>
                <a:cubicBezTo>
                  <a:pt x="85" y="61"/>
                  <a:pt x="78" y="80"/>
                  <a:pt x="68" y="97"/>
                </a:cubicBezTo>
                <a:cubicBezTo>
                  <a:pt x="66" y="102"/>
                  <a:pt x="72" y="106"/>
                  <a:pt x="75" y="10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7" name="Freeform 5757"/>
          <p:cNvSpPr>
            <a:spLocks noChangeArrowheads="1"/>
          </p:cNvSpPr>
          <p:nvPr/>
        </p:nvSpPr>
        <p:spPr bwMode="auto">
          <a:xfrm>
            <a:off x="6059488" y="2022475"/>
            <a:ext cx="476250" cy="412750"/>
          </a:xfrm>
          <a:custGeom>
            <a:avLst/>
            <a:gdLst>
              <a:gd name="T0" fmla="*/ 2147483647 w 127"/>
              <a:gd name="T1" fmla="*/ 2147483647 h 110"/>
              <a:gd name="T2" fmla="*/ 2147483647 w 127"/>
              <a:gd name="T3" fmla="*/ 2147483647 h 110"/>
              <a:gd name="T4" fmla="*/ 2147483647 w 127"/>
              <a:gd name="T5" fmla="*/ 2147483647 h 110"/>
              <a:gd name="T6" fmla="*/ 2147483647 w 127"/>
              <a:gd name="T7" fmla="*/ 2147483647 h 110"/>
              <a:gd name="T8" fmla="*/ 2147483647 w 127"/>
              <a:gd name="T9" fmla="*/ 2147483647 h 110"/>
              <a:gd name="T10" fmla="*/ 2147483647 w 127"/>
              <a:gd name="T11" fmla="*/ 2147483647 h 110"/>
              <a:gd name="T12" fmla="*/ 2147483647 w 127"/>
              <a:gd name="T13" fmla="*/ 2147483647 h 110"/>
              <a:gd name="T14" fmla="*/ 2147483647 w 127"/>
              <a:gd name="T15" fmla="*/ 2147483647 h 110"/>
              <a:gd name="T16" fmla="*/ 2147483647 w 127"/>
              <a:gd name="T17" fmla="*/ 2147483647 h 110"/>
              <a:gd name="T18" fmla="*/ 2147483647 w 127"/>
              <a:gd name="T19" fmla="*/ 2147483647 h 110"/>
              <a:gd name="T20" fmla="*/ 2147483647 w 127"/>
              <a:gd name="T21" fmla="*/ 2147483647 h 110"/>
              <a:gd name="T22" fmla="*/ 2147483647 w 127"/>
              <a:gd name="T23" fmla="*/ 2147483647 h 110"/>
              <a:gd name="T24" fmla="*/ 2147483647 w 127"/>
              <a:gd name="T25" fmla="*/ 2147483647 h 110"/>
              <a:gd name="T26" fmla="*/ 2147483647 w 127"/>
              <a:gd name="T27" fmla="*/ 2147483647 h 110"/>
              <a:gd name="T28" fmla="*/ 2147483647 w 127"/>
              <a:gd name="T29" fmla="*/ 2147483647 h 110"/>
              <a:gd name="T30" fmla="*/ 2147483647 w 127"/>
              <a:gd name="T31" fmla="*/ 2147483647 h 110"/>
              <a:gd name="T32" fmla="*/ 2147483647 w 127"/>
              <a:gd name="T33" fmla="*/ 2147483647 h 110"/>
              <a:gd name="T34" fmla="*/ 2147483647 w 127"/>
              <a:gd name="T35" fmla="*/ 2147483647 h 110"/>
              <a:gd name="T36" fmla="*/ 2147483647 w 127"/>
              <a:gd name="T37" fmla="*/ 2147483647 h 110"/>
              <a:gd name="T38" fmla="*/ 2147483647 w 127"/>
              <a:gd name="T39" fmla="*/ 2147483647 h 110"/>
              <a:gd name="T40" fmla="*/ 2147483647 w 127"/>
              <a:gd name="T41" fmla="*/ 2147483647 h 1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27"/>
              <a:gd name="T64" fmla="*/ 0 h 110"/>
              <a:gd name="T65" fmla="*/ 127 w 127"/>
              <a:gd name="T66" fmla="*/ 110 h 11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27" h="110">
                <a:moveTo>
                  <a:pt x="54" y="106"/>
                </a:moveTo>
                <a:cubicBezTo>
                  <a:pt x="55" y="107"/>
                  <a:pt x="56" y="108"/>
                  <a:pt x="57" y="109"/>
                </a:cubicBezTo>
                <a:cubicBezTo>
                  <a:pt x="58" y="110"/>
                  <a:pt x="60" y="110"/>
                  <a:pt x="62" y="110"/>
                </a:cubicBezTo>
                <a:cubicBezTo>
                  <a:pt x="83" y="101"/>
                  <a:pt x="127" y="84"/>
                  <a:pt x="125" y="56"/>
                </a:cubicBezTo>
                <a:cubicBezTo>
                  <a:pt x="124" y="44"/>
                  <a:pt x="115" y="29"/>
                  <a:pt x="102" y="28"/>
                </a:cubicBezTo>
                <a:cubicBezTo>
                  <a:pt x="86" y="27"/>
                  <a:pt x="73" y="44"/>
                  <a:pt x="65" y="55"/>
                </a:cubicBezTo>
                <a:cubicBezTo>
                  <a:pt x="69" y="56"/>
                  <a:pt x="72" y="57"/>
                  <a:pt x="75" y="58"/>
                </a:cubicBezTo>
                <a:cubicBezTo>
                  <a:pt x="80" y="30"/>
                  <a:pt x="43" y="0"/>
                  <a:pt x="21" y="26"/>
                </a:cubicBezTo>
                <a:cubicBezTo>
                  <a:pt x="0" y="52"/>
                  <a:pt x="35" y="91"/>
                  <a:pt x="55" y="107"/>
                </a:cubicBezTo>
                <a:cubicBezTo>
                  <a:pt x="58" y="109"/>
                  <a:pt x="63" y="105"/>
                  <a:pt x="61" y="101"/>
                </a:cubicBezTo>
                <a:cubicBezTo>
                  <a:pt x="56" y="93"/>
                  <a:pt x="48" y="85"/>
                  <a:pt x="42" y="77"/>
                </a:cubicBezTo>
                <a:cubicBezTo>
                  <a:pt x="37" y="71"/>
                  <a:pt x="30" y="64"/>
                  <a:pt x="28" y="56"/>
                </a:cubicBezTo>
                <a:cubicBezTo>
                  <a:pt x="15" y="13"/>
                  <a:pt x="70" y="28"/>
                  <a:pt x="65" y="58"/>
                </a:cubicBezTo>
                <a:cubicBezTo>
                  <a:pt x="64" y="63"/>
                  <a:pt x="71" y="65"/>
                  <a:pt x="74" y="61"/>
                </a:cubicBezTo>
                <a:cubicBezTo>
                  <a:pt x="80" y="53"/>
                  <a:pt x="108" y="24"/>
                  <a:pt x="113" y="50"/>
                </a:cubicBezTo>
                <a:cubicBezTo>
                  <a:pt x="115" y="59"/>
                  <a:pt x="106" y="73"/>
                  <a:pt x="100" y="78"/>
                </a:cubicBezTo>
                <a:cubicBezTo>
                  <a:pt x="95" y="82"/>
                  <a:pt x="89" y="85"/>
                  <a:pt x="84" y="88"/>
                </a:cubicBezTo>
                <a:cubicBezTo>
                  <a:pt x="78" y="92"/>
                  <a:pt x="72" y="95"/>
                  <a:pt x="66" y="98"/>
                </a:cubicBezTo>
                <a:cubicBezTo>
                  <a:pt x="64" y="100"/>
                  <a:pt x="62" y="101"/>
                  <a:pt x="60" y="102"/>
                </a:cubicBezTo>
                <a:cubicBezTo>
                  <a:pt x="57" y="103"/>
                  <a:pt x="65" y="105"/>
                  <a:pt x="60" y="101"/>
                </a:cubicBezTo>
                <a:cubicBezTo>
                  <a:pt x="57" y="97"/>
                  <a:pt x="51" y="102"/>
                  <a:pt x="54" y="106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8" name="Freeform 5758"/>
          <p:cNvSpPr>
            <a:spLocks noChangeArrowheads="1"/>
          </p:cNvSpPr>
          <p:nvPr/>
        </p:nvSpPr>
        <p:spPr bwMode="auto">
          <a:xfrm>
            <a:off x="5545138" y="2914650"/>
            <a:ext cx="1149350" cy="147638"/>
          </a:xfrm>
          <a:custGeom>
            <a:avLst/>
            <a:gdLst>
              <a:gd name="T0" fmla="*/ 2147483647 w 306"/>
              <a:gd name="T1" fmla="*/ 2147483647 h 39"/>
              <a:gd name="T2" fmla="*/ 2147483647 w 306"/>
              <a:gd name="T3" fmla="*/ 2147483647 h 39"/>
              <a:gd name="T4" fmla="*/ 2147483647 w 306"/>
              <a:gd name="T5" fmla="*/ 2147483647 h 39"/>
              <a:gd name="T6" fmla="*/ 2147483647 w 306"/>
              <a:gd name="T7" fmla="*/ 2147483647 h 39"/>
              <a:gd name="T8" fmla="*/ 2147483647 w 306"/>
              <a:gd name="T9" fmla="*/ 2147483647 h 39"/>
              <a:gd name="T10" fmla="*/ 2147483647 w 306"/>
              <a:gd name="T11" fmla="*/ 2147483647 h 39"/>
              <a:gd name="T12" fmla="*/ 2147483647 w 306"/>
              <a:gd name="T13" fmla="*/ 2147483647 h 39"/>
              <a:gd name="T14" fmla="*/ 2147483647 w 306"/>
              <a:gd name="T15" fmla="*/ 2147483647 h 39"/>
              <a:gd name="T16" fmla="*/ 2147483647 w 306"/>
              <a:gd name="T17" fmla="*/ 2147483647 h 39"/>
              <a:gd name="T18" fmla="*/ 2147483647 w 306"/>
              <a:gd name="T19" fmla="*/ 2147483647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06"/>
              <a:gd name="T31" fmla="*/ 0 h 39"/>
              <a:gd name="T32" fmla="*/ 306 w 306"/>
              <a:gd name="T33" fmla="*/ 39 h 3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06" h="39">
                <a:moveTo>
                  <a:pt x="5" y="12"/>
                </a:moveTo>
                <a:cubicBezTo>
                  <a:pt x="13" y="19"/>
                  <a:pt x="26" y="22"/>
                  <a:pt x="36" y="25"/>
                </a:cubicBezTo>
                <a:cubicBezTo>
                  <a:pt x="61" y="31"/>
                  <a:pt x="87" y="35"/>
                  <a:pt x="113" y="36"/>
                </a:cubicBezTo>
                <a:cubicBezTo>
                  <a:pt x="149" y="39"/>
                  <a:pt x="184" y="38"/>
                  <a:pt x="220" y="35"/>
                </a:cubicBezTo>
                <a:cubicBezTo>
                  <a:pt x="247" y="32"/>
                  <a:pt x="277" y="28"/>
                  <a:pt x="301" y="12"/>
                </a:cubicBezTo>
                <a:cubicBezTo>
                  <a:pt x="306" y="9"/>
                  <a:pt x="300" y="0"/>
                  <a:pt x="295" y="3"/>
                </a:cubicBezTo>
                <a:cubicBezTo>
                  <a:pt x="273" y="18"/>
                  <a:pt x="244" y="22"/>
                  <a:pt x="218" y="24"/>
                </a:cubicBezTo>
                <a:cubicBezTo>
                  <a:pt x="182" y="28"/>
                  <a:pt x="146" y="28"/>
                  <a:pt x="111" y="26"/>
                </a:cubicBezTo>
                <a:cubicBezTo>
                  <a:pt x="79" y="24"/>
                  <a:pt x="38" y="22"/>
                  <a:pt x="10" y="5"/>
                </a:cubicBezTo>
                <a:cubicBezTo>
                  <a:pt x="5" y="2"/>
                  <a:pt x="0" y="9"/>
                  <a:pt x="5" y="12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59" name="Freeform 5759"/>
          <p:cNvSpPr>
            <a:spLocks noChangeArrowheads="1"/>
          </p:cNvSpPr>
          <p:nvPr/>
        </p:nvSpPr>
        <p:spPr bwMode="auto">
          <a:xfrm>
            <a:off x="5357813" y="3665538"/>
            <a:ext cx="1430337" cy="180975"/>
          </a:xfrm>
          <a:custGeom>
            <a:avLst/>
            <a:gdLst>
              <a:gd name="T0" fmla="*/ 2147483647 w 381"/>
              <a:gd name="T1" fmla="*/ 2147483647 h 48"/>
              <a:gd name="T2" fmla="*/ 2147483647 w 381"/>
              <a:gd name="T3" fmla="*/ 2147483647 h 48"/>
              <a:gd name="T4" fmla="*/ 2147483647 w 381"/>
              <a:gd name="T5" fmla="*/ 2147483647 h 48"/>
              <a:gd name="T6" fmla="*/ 2147483647 w 381"/>
              <a:gd name="T7" fmla="*/ 2147483647 h 48"/>
              <a:gd name="T8" fmla="*/ 2147483647 w 381"/>
              <a:gd name="T9" fmla="*/ 2147483647 h 48"/>
              <a:gd name="T10" fmla="*/ 2147483647 w 381"/>
              <a:gd name="T11" fmla="*/ 2147483647 h 48"/>
              <a:gd name="T12" fmla="*/ 2147483647 w 381"/>
              <a:gd name="T13" fmla="*/ 2147483647 h 48"/>
              <a:gd name="T14" fmla="*/ 2147483647 w 381"/>
              <a:gd name="T15" fmla="*/ 2147483647 h 48"/>
              <a:gd name="T16" fmla="*/ 2147483647 w 381"/>
              <a:gd name="T17" fmla="*/ 2147483647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81"/>
              <a:gd name="T28" fmla="*/ 0 h 48"/>
              <a:gd name="T29" fmla="*/ 381 w 381"/>
              <a:gd name="T30" fmla="*/ 48 h 4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81" h="48">
                <a:moveTo>
                  <a:pt x="4" y="10"/>
                </a:moveTo>
                <a:cubicBezTo>
                  <a:pt x="23" y="28"/>
                  <a:pt x="53" y="34"/>
                  <a:pt x="78" y="39"/>
                </a:cubicBezTo>
                <a:cubicBezTo>
                  <a:pt x="112" y="46"/>
                  <a:pt x="147" y="48"/>
                  <a:pt x="181" y="48"/>
                </a:cubicBezTo>
                <a:cubicBezTo>
                  <a:pt x="245" y="48"/>
                  <a:pt x="318" y="46"/>
                  <a:pt x="375" y="13"/>
                </a:cubicBezTo>
                <a:cubicBezTo>
                  <a:pt x="381" y="10"/>
                  <a:pt x="376" y="0"/>
                  <a:pt x="370" y="4"/>
                </a:cubicBezTo>
                <a:cubicBezTo>
                  <a:pt x="316" y="34"/>
                  <a:pt x="249" y="37"/>
                  <a:pt x="189" y="38"/>
                </a:cubicBezTo>
                <a:cubicBezTo>
                  <a:pt x="160" y="38"/>
                  <a:pt x="130" y="37"/>
                  <a:pt x="101" y="33"/>
                </a:cubicBezTo>
                <a:cubicBezTo>
                  <a:pt x="74" y="29"/>
                  <a:pt x="32" y="24"/>
                  <a:pt x="11" y="4"/>
                </a:cubicBezTo>
                <a:cubicBezTo>
                  <a:pt x="7" y="0"/>
                  <a:pt x="0" y="6"/>
                  <a:pt x="4" y="10"/>
                </a:cubicBezTo>
              </a:path>
            </a:pathLst>
          </a:custGeom>
          <a:solidFill>
            <a:srgbClr val="6139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3060" name="组合 82"/>
          <p:cNvGrpSpPr/>
          <p:nvPr/>
        </p:nvGrpSpPr>
        <p:grpSpPr bwMode="auto">
          <a:xfrm>
            <a:off x="7724775" y="2160588"/>
            <a:ext cx="333375" cy="339725"/>
            <a:chOff x="0" y="0"/>
            <a:chExt cx="946150" cy="965200"/>
          </a:xfrm>
        </p:grpSpPr>
        <p:sp>
          <p:nvSpPr>
            <p:cNvPr id="43079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80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3061" name="直接连接符 27"/>
          <p:cNvSpPr>
            <a:spLocks noChangeShapeType="1"/>
          </p:cNvSpPr>
          <p:nvPr/>
        </p:nvSpPr>
        <p:spPr bwMode="auto">
          <a:xfrm>
            <a:off x="6705600" y="2554288"/>
            <a:ext cx="1352550" cy="1587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62" name="直接连接符 85"/>
          <p:cNvSpPr>
            <a:spLocks noChangeShapeType="1"/>
          </p:cNvSpPr>
          <p:nvPr/>
        </p:nvSpPr>
        <p:spPr bwMode="auto">
          <a:xfrm>
            <a:off x="3956050" y="3221038"/>
            <a:ext cx="1352550" cy="0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3063" name="直接连接符 86"/>
          <p:cNvSpPr>
            <a:spLocks noChangeShapeType="1"/>
          </p:cNvSpPr>
          <p:nvPr/>
        </p:nvSpPr>
        <p:spPr bwMode="auto">
          <a:xfrm>
            <a:off x="7031038" y="4052888"/>
            <a:ext cx="1352550" cy="1587"/>
          </a:xfrm>
          <a:prstGeom prst="line">
            <a:avLst/>
          </a:prstGeom>
          <a:noFill/>
          <a:ln w="38100">
            <a:solidFill>
              <a:srgbClr val="61391D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3064" name="组合 88"/>
          <p:cNvGrpSpPr/>
          <p:nvPr/>
        </p:nvGrpSpPr>
        <p:grpSpPr bwMode="auto">
          <a:xfrm>
            <a:off x="3921125" y="2884488"/>
            <a:ext cx="333375" cy="339725"/>
            <a:chOff x="0" y="0"/>
            <a:chExt cx="946150" cy="965200"/>
          </a:xfrm>
        </p:grpSpPr>
        <p:sp>
          <p:nvSpPr>
            <p:cNvPr id="43077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8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065" name="组合 92"/>
          <p:cNvGrpSpPr/>
          <p:nvPr/>
        </p:nvGrpSpPr>
        <p:grpSpPr bwMode="auto">
          <a:xfrm>
            <a:off x="7999413" y="3665538"/>
            <a:ext cx="333375" cy="339725"/>
            <a:chOff x="0" y="0"/>
            <a:chExt cx="946150" cy="965200"/>
          </a:xfrm>
        </p:grpSpPr>
        <p:sp>
          <p:nvSpPr>
            <p:cNvPr id="43075" name="Freeform 5796"/>
            <p:cNvSpPr>
              <a:spLocks noChangeArrowheads="1"/>
            </p:cNvSpPr>
            <p:nvPr/>
          </p:nvSpPr>
          <p:spPr bwMode="auto">
            <a:xfrm>
              <a:off x="26987" y="57150"/>
              <a:ext cx="893763" cy="885825"/>
            </a:xfrm>
            <a:custGeom>
              <a:avLst/>
              <a:gdLst>
                <a:gd name="T0" fmla="*/ 2147483647 w 238"/>
                <a:gd name="T1" fmla="*/ 2147483647 h 236"/>
                <a:gd name="T2" fmla="*/ 2147483647 w 238"/>
                <a:gd name="T3" fmla="*/ 2147483647 h 236"/>
                <a:gd name="T4" fmla="*/ 2147483647 w 238"/>
                <a:gd name="T5" fmla="*/ 2147483647 h 236"/>
                <a:gd name="T6" fmla="*/ 2147483647 w 238"/>
                <a:gd name="T7" fmla="*/ 2147483647 h 236"/>
                <a:gd name="T8" fmla="*/ 2147483647 w 238"/>
                <a:gd name="T9" fmla="*/ 2147483647 h 236"/>
                <a:gd name="T10" fmla="*/ 2147483647 w 238"/>
                <a:gd name="T11" fmla="*/ 2147483647 h 236"/>
                <a:gd name="T12" fmla="*/ 2147483647 w 238"/>
                <a:gd name="T13" fmla="*/ 2147483647 h 236"/>
                <a:gd name="T14" fmla="*/ 2147483647 w 238"/>
                <a:gd name="T15" fmla="*/ 2147483647 h 236"/>
                <a:gd name="T16" fmla="*/ 2147483647 w 238"/>
                <a:gd name="T17" fmla="*/ 2147483647 h 236"/>
                <a:gd name="T18" fmla="*/ 2147483647 w 238"/>
                <a:gd name="T19" fmla="*/ 2147483647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38"/>
                <a:gd name="T31" fmla="*/ 0 h 236"/>
                <a:gd name="T32" fmla="*/ 238 w 238"/>
                <a:gd name="T33" fmla="*/ 236 h 2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38" h="236">
                  <a:moveTo>
                    <a:pt x="128" y="47"/>
                  </a:moveTo>
                  <a:cubicBezTo>
                    <a:pt x="117" y="18"/>
                    <a:pt x="83" y="0"/>
                    <a:pt x="52" y="7"/>
                  </a:cubicBezTo>
                  <a:cubicBezTo>
                    <a:pt x="22" y="14"/>
                    <a:pt x="0" y="46"/>
                    <a:pt x="4" y="77"/>
                  </a:cubicBezTo>
                  <a:cubicBezTo>
                    <a:pt x="10" y="110"/>
                    <a:pt x="40" y="132"/>
                    <a:pt x="65" y="155"/>
                  </a:cubicBezTo>
                  <a:cubicBezTo>
                    <a:pt x="91" y="179"/>
                    <a:pt x="114" y="206"/>
                    <a:pt x="133" y="236"/>
                  </a:cubicBezTo>
                  <a:cubicBezTo>
                    <a:pt x="155" y="180"/>
                    <a:pt x="205" y="139"/>
                    <a:pt x="229" y="83"/>
                  </a:cubicBezTo>
                  <a:cubicBezTo>
                    <a:pt x="234" y="71"/>
                    <a:pt x="238" y="58"/>
                    <a:pt x="235" y="45"/>
                  </a:cubicBezTo>
                  <a:cubicBezTo>
                    <a:pt x="233" y="38"/>
                    <a:pt x="228" y="32"/>
                    <a:pt x="223" y="27"/>
                  </a:cubicBezTo>
                  <a:cubicBezTo>
                    <a:pt x="211" y="14"/>
                    <a:pt x="193" y="6"/>
                    <a:pt x="175" y="8"/>
                  </a:cubicBezTo>
                  <a:cubicBezTo>
                    <a:pt x="158" y="10"/>
                    <a:pt x="134" y="30"/>
                    <a:pt x="128" y="47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076" name="Freeform 5797"/>
            <p:cNvSpPr>
              <a:spLocks noChangeArrowheads="1"/>
            </p:cNvSpPr>
            <p:nvPr/>
          </p:nvSpPr>
          <p:spPr bwMode="auto">
            <a:xfrm>
              <a:off x="0" y="0"/>
              <a:ext cx="946150" cy="965200"/>
            </a:xfrm>
            <a:custGeom>
              <a:avLst/>
              <a:gdLst>
                <a:gd name="T0" fmla="*/ 2147483647 w 252"/>
                <a:gd name="T1" fmla="*/ 2147483647 h 257"/>
                <a:gd name="T2" fmla="*/ 2147483647 w 252"/>
                <a:gd name="T3" fmla="*/ 2147483647 h 257"/>
                <a:gd name="T4" fmla="*/ 2147483647 w 252"/>
                <a:gd name="T5" fmla="*/ 2147483647 h 257"/>
                <a:gd name="T6" fmla="*/ 2147483647 w 252"/>
                <a:gd name="T7" fmla="*/ 2147483647 h 257"/>
                <a:gd name="T8" fmla="*/ 2147483647 w 252"/>
                <a:gd name="T9" fmla="*/ 2147483647 h 257"/>
                <a:gd name="T10" fmla="*/ 2147483647 w 252"/>
                <a:gd name="T11" fmla="*/ 2147483647 h 257"/>
                <a:gd name="T12" fmla="*/ 2147483647 w 252"/>
                <a:gd name="T13" fmla="*/ 2147483647 h 257"/>
                <a:gd name="T14" fmla="*/ 2147483647 w 252"/>
                <a:gd name="T15" fmla="*/ 2147483647 h 257"/>
                <a:gd name="T16" fmla="*/ 2147483647 w 252"/>
                <a:gd name="T17" fmla="*/ 2147483647 h 257"/>
                <a:gd name="T18" fmla="*/ 2147483647 w 252"/>
                <a:gd name="T19" fmla="*/ 2147483647 h 257"/>
                <a:gd name="T20" fmla="*/ 2147483647 w 252"/>
                <a:gd name="T21" fmla="*/ 2147483647 h 257"/>
                <a:gd name="T22" fmla="*/ 2147483647 w 252"/>
                <a:gd name="T23" fmla="*/ 2147483647 h 257"/>
                <a:gd name="T24" fmla="*/ 2147483647 w 252"/>
                <a:gd name="T25" fmla="*/ 2147483647 h 257"/>
                <a:gd name="T26" fmla="*/ 2147483647 w 252"/>
                <a:gd name="T27" fmla="*/ 2147483647 h 257"/>
                <a:gd name="T28" fmla="*/ 2147483647 w 252"/>
                <a:gd name="T29" fmla="*/ 2147483647 h 257"/>
                <a:gd name="T30" fmla="*/ 2147483647 w 252"/>
                <a:gd name="T31" fmla="*/ 2147483647 h 257"/>
                <a:gd name="T32" fmla="*/ 2147483647 w 252"/>
                <a:gd name="T33" fmla="*/ 2147483647 h 257"/>
                <a:gd name="T34" fmla="*/ 2147483647 w 252"/>
                <a:gd name="T35" fmla="*/ 2147483647 h 257"/>
                <a:gd name="T36" fmla="*/ 2147483647 w 252"/>
                <a:gd name="T37" fmla="*/ 2147483647 h 2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252"/>
                <a:gd name="T58" fmla="*/ 0 h 257"/>
                <a:gd name="T59" fmla="*/ 252 w 252"/>
                <a:gd name="T60" fmla="*/ 257 h 25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252" h="257">
                  <a:moveTo>
                    <a:pt x="138" y="60"/>
                  </a:moveTo>
                  <a:cubicBezTo>
                    <a:pt x="113" y="0"/>
                    <a:pt x="23" y="3"/>
                    <a:pt x="8" y="69"/>
                  </a:cubicBezTo>
                  <a:cubicBezTo>
                    <a:pt x="0" y="103"/>
                    <a:pt x="22" y="131"/>
                    <a:pt x="46" y="153"/>
                  </a:cubicBezTo>
                  <a:cubicBezTo>
                    <a:pt x="79" y="184"/>
                    <a:pt x="111" y="214"/>
                    <a:pt x="136" y="253"/>
                  </a:cubicBezTo>
                  <a:cubicBezTo>
                    <a:pt x="138" y="257"/>
                    <a:pt x="143" y="257"/>
                    <a:pt x="144" y="253"/>
                  </a:cubicBezTo>
                  <a:cubicBezTo>
                    <a:pt x="160" y="216"/>
                    <a:pt x="185" y="186"/>
                    <a:pt x="208" y="154"/>
                  </a:cubicBezTo>
                  <a:cubicBezTo>
                    <a:pt x="225" y="131"/>
                    <a:pt x="251" y="97"/>
                    <a:pt x="247" y="66"/>
                  </a:cubicBezTo>
                  <a:cubicBezTo>
                    <a:pt x="244" y="39"/>
                    <a:pt x="217" y="20"/>
                    <a:pt x="192" y="18"/>
                  </a:cubicBezTo>
                  <a:cubicBezTo>
                    <a:pt x="165" y="16"/>
                    <a:pt x="140" y="37"/>
                    <a:pt x="131" y="61"/>
                  </a:cubicBezTo>
                  <a:cubicBezTo>
                    <a:pt x="129" y="65"/>
                    <a:pt x="136" y="69"/>
                    <a:pt x="139" y="64"/>
                  </a:cubicBezTo>
                  <a:cubicBezTo>
                    <a:pt x="153" y="36"/>
                    <a:pt x="184" y="18"/>
                    <a:pt x="214" y="35"/>
                  </a:cubicBezTo>
                  <a:cubicBezTo>
                    <a:pt x="252" y="57"/>
                    <a:pt x="234" y="97"/>
                    <a:pt x="216" y="126"/>
                  </a:cubicBezTo>
                  <a:cubicBezTo>
                    <a:pt x="190" y="168"/>
                    <a:pt x="155" y="204"/>
                    <a:pt x="135" y="250"/>
                  </a:cubicBezTo>
                  <a:cubicBezTo>
                    <a:pt x="138" y="250"/>
                    <a:pt x="141" y="249"/>
                    <a:pt x="144" y="249"/>
                  </a:cubicBezTo>
                  <a:cubicBezTo>
                    <a:pt x="128" y="224"/>
                    <a:pt x="110" y="201"/>
                    <a:pt x="90" y="181"/>
                  </a:cubicBezTo>
                  <a:cubicBezTo>
                    <a:pt x="70" y="161"/>
                    <a:pt x="45" y="144"/>
                    <a:pt x="29" y="121"/>
                  </a:cubicBezTo>
                  <a:cubicBezTo>
                    <a:pt x="8" y="91"/>
                    <a:pt x="13" y="51"/>
                    <a:pt x="46" y="32"/>
                  </a:cubicBezTo>
                  <a:cubicBezTo>
                    <a:pt x="78" y="13"/>
                    <a:pt x="117" y="32"/>
                    <a:pt x="132" y="64"/>
                  </a:cubicBezTo>
                  <a:cubicBezTo>
                    <a:pt x="134" y="68"/>
                    <a:pt x="140" y="65"/>
                    <a:pt x="138" y="60"/>
                  </a:cubicBezTo>
                </a:path>
              </a:pathLst>
            </a:custGeom>
            <a:solidFill>
              <a:srgbClr val="61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3066" name="组合 95"/>
          <p:cNvGrpSpPr/>
          <p:nvPr/>
        </p:nvGrpSpPr>
        <p:grpSpPr bwMode="auto">
          <a:xfrm>
            <a:off x="1417638" y="2890838"/>
            <a:ext cx="2711450" cy="1231900"/>
            <a:chOff x="0" y="0"/>
            <a:chExt cx="2711614" cy="1232179"/>
          </a:xfrm>
        </p:grpSpPr>
        <p:sp>
          <p:nvSpPr>
            <p:cNvPr id="43073" name="文本框 9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4" name="矩形 97"/>
            <p:cNvSpPr>
              <a:spLocks noChangeArrowheads="1"/>
            </p:cNvSpPr>
            <p:nvPr/>
          </p:nvSpPr>
          <p:spPr bwMode="auto">
            <a:xfrm>
              <a:off x="496419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3067" name="组合 98"/>
          <p:cNvGrpSpPr/>
          <p:nvPr/>
        </p:nvGrpSpPr>
        <p:grpSpPr bwMode="auto">
          <a:xfrm>
            <a:off x="7834313" y="2152650"/>
            <a:ext cx="2711450" cy="1231900"/>
            <a:chOff x="0" y="0"/>
            <a:chExt cx="2711614" cy="1232179"/>
          </a:xfrm>
        </p:grpSpPr>
        <p:sp>
          <p:nvSpPr>
            <p:cNvPr id="43071" name="文本框 99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2" name="矩形 100"/>
            <p:cNvSpPr>
              <a:spLocks noChangeArrowheads="1"/>
            </p:cNvSpPr>
            <p:nvPr/>
          </p:nvSpPr>
          <p:spPr bwMode="auto">
            <a:xfrm>
              <a:off x="235167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43068" name="组合 101"/>
          <p:cNvGrpSpPr/>
          <p:nvPr/>
        </p:nvGrpSpPr>
        <p:grpSpPr bwMode="auto">
          <a:xfrm>
            <a:off x="8169275" y="3702050"/>
            <a:ext cx="2711450" cy="1231900"/>
            <a:chOff x="0" y="0"/>
            <a:chExt cx="2711614" cy="1232179"/>
          </a:xfrm>
        </p:grpSpPr>
        <p:sp>
          <p:nvSpPr>
            <p:cNvPr id="43069" name="文本框 102"/>
            <p:cNvSpPr>
              <a:spLocks noChangeArrowheads="1"/>
            </p:cNvSpPr>
            <p:nvPr/>
          </p:nvSpPr>
          <p:spPr bwMode="auto">
            <a:xfrm>
              <a:off x="0" y="419649"/>
              <a:ext cx="2711614" cy="812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43070" name="矩形 103"/>
            <p:cNvSpPr>
              <a:spLocks noChangeArrowheads="1"/>
            </p:cNvSpPr>
            <p:nvPr/>
          </p:nvSpPr>
          <p:spPr bwMode="auto">
            <a:xfrm>
              <a:off x="220653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4403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4073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4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5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6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7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8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9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0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1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2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3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4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5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6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7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403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3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403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3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404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4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5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406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4061" name="组合 32"/>
          <p:cNvGrpSpPr/>
          <p:nvPr/>
        </p:nvGrpSpPr>
        <p:grpSpPr bwMode="auto">
          <a:xfrm>
            <a:off x="1616075" y="1485900"/>
            <a:ext cx="2711450" cy="3887788"/>
            <a:chOff x="0" y="0"/>
            <a:chExt cx="2711614" cy="3887903"/>
          </a:xfrm>
        </p:grpSpPr>
        <p:grpSp>
          <p:nvGrpSpPr>
            <p:cNvPr id="44070" name="组合 60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71" name="文本框 61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72" name="矩形 62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44062" name="组合 33"/>
          <p:cNvGrpSpPr/>
          <p:nvPr/>
        </p:nvGrpSpPr>
        <p:grpSpPr bwMode="auto">
          <a:xfrm>
            <a:off x="4740275" y="1485900"/>
            <a:ext cx="2711450" cy="3887788"/>
            <a:chOff x="0" y="0"/>
            <a:chExt cx="2711614" cy="3887903"/>
          </a:xfrm>
        </p:grpSpPr>
        <p:grpSp>
          <p:nvGrpSpPr>
            <p:cNvPr id="44067" name="组合 63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68" name="文本框 64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69" name="矩形 65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44063" name="组合 34"/>
          <p:cNvGrpSpPr/>
          <p:nvPr/>
        </p:nvGrpSpPr>
        <p:grpSpPr bwMode="auto">
          <a:xfrm>
            <a:off x="7862888" y="1485900"/>
            <a:ext cx="2711450" cy="3887788"/>
            <a:chOff x="0" y="0"/>
            <a:chExt cx="2711614" cy="3887903"/>
          </a:xfrm>
        </p:grpSpPr>
        <p:grpSp>
          <p:nvGrpSpPr>
            <p:cNvPr id="44064" name="组合 66"/>
            <p:cNvGrpSpPr/>
            <p:nvPr/>
          </p:nvGrpSpPr>
          <p:grpSpPr bwMode="auto">
            <a:xfrm>
              <a:off x="0" y="2295625"/>
              <a:ext cx="2711614" cy="1592278"/>
              <a:chOff x="0" y="0"/>
              <a:chExt cx="2711614" cy="1592278"/>
            </a:xfrm>
          </p:grpSpPr>
          <p:sp>
            <p:nvSpPr>
              <p:cNvPr id="44065" name="文本框 67"/>
              <p:cNvSpPr>
                <a:spLocks noChangeArrowheads="1"/>
              </p:cNvSpPr>
              <p:nvPr/>
            </p:nvSpPr>
            <p:spPr bwMode="auto">
              <a:xfrm>
                <a:off x="0" y="419649"/>
                <a:ext cx="2711614" cy="11726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algn="ctr" eaLnBrk="1" hangingPunct="1">
                  <a:lnSpc>
                    <a:spcPct val="130000"/>
                  </a:lnSpc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44066" name="矩形 68"/>
              <p:cNvSpPr>
                <a:spLocks noChangeArrowheads="1"/>
              </p:cNvSpPr>
              <p:nvPr/>
            </p:nvSpPr>
            <p:spPr bwMode="auto">
              <a:xfrm>
                <a:off x="494033" y="0"/>
                <a:ext cx="1723549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0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点击输入标题</a:t>
                </a:r>
                <a:endParaRPr lang="zh-CN" altLang="en-US" sz="2100">
                  <a:ea typeface="宋体" panose="02010600030101010101" pitchFamily="2" charset="-122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4505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4517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7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8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06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506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6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4507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7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508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45085" name="组合 1"/>
          <p:cNvGrpSpPr/>
          <p:nvPr/>
        </p:nvGrpSpPr>
        <p:grpSpPr bwMode="auto">
          <a:xfrm rot="-632715">
            <a:off x="1179513" y="3663950"/>
            <a:ext cx="2520950" cy="2492375"/>
            <a:chOff x="0" y="0"/>
            <a:chExt cx="2767816" cy="2736304"/>
          </a:xfrm>
        </p:grpSpPr>
        <p:sp>
          <p:nvSpPr>
            <p:cNvPr id="45151" name="Freeform 329"/>
            <p:cNvSpPr>
              <a:spLocks noChangeArrowheads="1"/>
            </p:cNvSpPr>
            <p:nvPr/>
          </p:nvSpPr>
          <p:spPr bwMode="auto">
            <a:xfrm>
              <a:off x="325625" y="2232107"/>
              <a:ext cx="698520" cy="246847"/>
            </a:xfrm>
            <a:custGeom>
              <a:avLst/>
              <a:gdLst>
                <a:gd name="T0" fmla="*/ 2147483647 w 117"/>
                <a:gd name="T1" fmla="*/ 2147483647 h 41"/>
                <a:gd name="T2" fmla="*/ 2147483647 w 117"/>
                <a:gd name="T3" fmla="*/ 2147483647 h 41"/>
                <a:gd name="T4" fmla="*/ 2147483647 w 117"/>
                <a:gd name="T5" fmla="*/ 2147483647 h 41"/>
                <a:gd name="T6" fmla="*/ 2147483647 w 117"/>
                <a:gd name="T7" fmla="*/ 2147483647 h 41"/>
                <a:gd name="T8" fmla="*/ 2147483647 w 117"/>
                <a:gd name="T9" fmla="*/ 214748364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41"/>
                <a:gd name="T17" fmla="*/ 117 w 117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41">
                  <a:moveTo>
                    <a:pt x="112" y="31"/>
                  </a:moveTo>
                  <a:cubicBezTo>
                    <a:pt x="76" y="31"/>
                    <a:pt x="33" y="35"/>
                    <a:pt x="7" y="3"/>
                  </a:cubicBezTo>
                  <a:cubicBezTo>
                    <a:pt x="4" y="0"/>
                    <a:pt x="0" y="5"/>
                    <a:pt x="3" y="8"/>
                  </a:cubicBezTo>
                  <a:cubicBezTo>
                    <a:pt x="30" y="41"/>
                    <a:pt x="74" y="38"/>
                    <a:pt x="112" y="37"/>
                  </a:cubicBezTo>
                  <a:cubicBezTo>
                    <a:pt x="117" y="37"/>
                    <a:pt x="117" y="31"/>
                    <a:pt x="112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2" name="Freeform 330"/>
            <p:cNvSpPr>
              <a:spLocks noChangeArrowheads="1"/>
            </p:cNvSpPr>
            <p:nvPr/>
          </p:nvSpPr>
          <p:spPr bwMode="auto">
            <a:xfrm>
              <a:off x="383399" y="2426433"/>
              <a:ext cx="462178" cy="94536"/>
            </a:xfrm>
            <a:custGeom>
              <a:avLst/>
              <a:gdLst>
                <a:gd name="T0" fmla="*/ 2147483647 w 77"/>
                <a:gd name="T1" fmla="*/ 2147483647 h 16"/>
                <a:gd name="T2" fmla="*/ 2147483647 w 77"/>
                <a:gd name="T3" fmla="*/ 2147483647 h 16"/>
                <a:gd name="T4" fmla="*/ 2147483647 w 77"/>
                <a:gd name="T5" fmla="*/ 2147483647 h 16"/>
                <a:gd name="T6" fmla="*/ 2147483647 w 77"/>
                <a:gd name="T7" fmla="*/ 2147483647 h 16"/>
                <a:gd name="T8" fmla="*/ 2147483647 w 77"/>
                <a:gd name="T9" fmla="*/ 214748364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7"/>
                <a:gd name="T16" fmla="*/ 0 h 16"/>
                <a:gd name="T17" fmla="*/ 77 w 77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7" h="16">
                  <a:moveTo>
                    <a:pt x="73" y="9"/>
                  </a:moveTo>
                  <a:cubicBezTo>
                    <a:pt x="50" y="6"/>
                    <a:pt x="28" y="8"/>
                    <a:pt x="6" y="1"/>
                  </a:cubicBezTo>
                  <a:cubicBezTo>
                    <a:pt x="2" y="0"/>
                    <a:pt x="0" y="6"/>
                    <a:pt x="4" y="7"/>
                  </a:cubicBezTo>
                  <a:cubicBezTo>
                    <a:pt x="26" y="14"/>
                    <a:pt x="49" y="12"/>
                    <a:pt x="71" y="15"/>
                  </a:cubicBezTo>
                  <a:cubicBezTo>
                    <a:pt x="75" y="16"/>
                    <a:pt x="77" y="10"/>
                    <a:pt x="73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3" name="Freeform 334"/>
            <p:cNvSpPr>
              <a:spLocks noChangeArrowheads="1"/>
            </p:cNvSpPr>
            <p:nvPr/>
          </p:nvSpPr>
          <p:spPr bwMode="auto">
            <a:xfrm>
              <a:off x="26262" y="320372"/>
              <a:ext cx="940113" cy="961121"/>
            </a:xfrm>
            <a:custGeom>
              <a:avLst/>
              <a:gdLst>
                <a:gd name="T0" fmla="*/ 2147483647 w 158"/>
                <a:gd name="T1" fmla="*/ 2147483647 h 162"/>
                <a:gd name="T2" fmla="*/ 2147483647 w 158"/>
                <a:gd name="T3" fmla="*/ 2147483647 h 162"/>
                <a:gd name="T4" fmla="*/ 2147483647 w 158"/>
                <a:gd name="T5" fmla="*/ 2147483647 h 162"/>
                <a:gd name="T6" fmla="*/ 2147483647 w 158"/>
                <a:gd name="T7" fmla="*/ 2147483647 h 162"/>
                <a:gd name="T8" fmla="*/ 2147483647 w 158"/>
                <a:gd name="T9" fmla="*/ 2147483647 h 162"/>
                <a:gd name="T10" fmla="*/ 2147483647 w 158"/>
                <a:gd name="T11" fmla="*/ 2147483647 h 162"/>
                <a:gd name="T12" fmla="*/ 2147483647 w 158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162"/>
                <a:gd name="T23" fmla="*/ 158 w 158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162">
                  <a:moveTo>
                    <a:pt x="158" y="142"/>
                  </a:moveTo>
                  <a:cubicBezTo>
                    <a:pt x="118" y="117"/>
                    <a:pt x="145" y="61"/>
                    <a:pt x="113" y="30"/>
                  </a:cubicBezTo>
                  <a:cubicBezTo>
                    <a:pt x="82" y="0"/>
                    <a:pt x="17" y="19"/>
                    <a:pt x="47" y="72"/>
                  </a:cubicBezTo>
                  <a:cubicBezTo>
                    <a:pt x="29" y="53"/>
                    <a:pt x="4" y="84"/>
                    <a:pt x="2" y="101"/>
                  </a:cubicBezTo>
                  <a:cubicBezTo>
                    <a:pt x="0" y="125"/>
                    <a:pt x="8" y="147"/>
                    <a:pt x="39" y="158"/>
                  </a:cubicBezTo>
                  <a:cubicBezTo>
                    <a:pt x="50" y="162"/>
                    <a:pt x="73" y="155"/>
                    <a:pt x="95" y="149"/>
                  </a:cubicBezTo>
                  <a:cubicBezTo>
                    <a:pt x="111" y="144"/>
                    <a:pt x="142" y="135"/>
                    <a:pt x="158" y="14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4" name="Freeform 335"/>
            <p:cNvSpPr>
              <a:spLocks noChangeArrowheads="1"/>
            </p:cNvSpPr>
            <p:nvPr/>
          </p:nvSpPr>
          <p:spPr bwMode="auto">
            <a:xfrm>
              <a:off x="0" y="336129"/>
              <a:ext cx="997884" cy="1160698"/>
            </a:xfrm>
            <a:custGeom>
              <a:avLst/>
              <a:gdLst>
                <a:gd name="T0" fmla="*/ 2147483647 w 168"/>
                <a:gd name="T1" fmla="*/ 2147483647 h 195"/>
                <a:gd name="T2" fmla="*/ 2147483647 w 168"/>
                <a:gd name="T3" fmla="*/ 2147483647 h 195"/>
                <a:gd name="T4" fmla="*/ 2147483647 w 168"/>
                <a:gd name="T5" fmla="*/ 2147483647 h 195"/>
                <a:gd name="T6" fmla="*/ 2147483647 w 168"/>
                <a:gd name="T7" fmla="*/ 2147483647 h 195"/>
                <a:gd name="T8" fmla="*/ 2147483647 w 168"/>
                <a:gd name="T9" fmla="*/ 2147483647 h 195"/>
                <a:gd name="T10" fmla="*/ 2147483647 w 168"/>
                <a:gd name="T11" fmla="*/ 2147483647 h 195"/>
                <a:gd name="T12" fmla="*/ 2147483647 w 168"/>
                <a:gd name="T13" fmla="*/ 2147483647 h 195"/>
                <a:gd name="T14" fmla="*/ 2147483647 w 168"/>
                <a:gd name="T15" fmla="*/ 2147483647 h 195"/>
                <a:gd name="T16" fmla="*/ 2147483647 w 168"/>
                <a:gd name="T17" fmla="*/ 2147483647 h 195"/>
                <a:gd name="T18" fmla="*/ 2147483647 w 168"/>
                <a:gd name="T19" fmla="*/ 2147483647 h 195"/>
                <a:gd name="T20" fmla="*/ 2147483647 w 168"/>
                <a:gd name="T21" fmla="*/ 2147483647 h 195"/>
                <a:gd name="T22" fmla="*/ 2147483647 w 168"/>
                <a:gd name="T23" fmla="*/ 2147483647 h 195"/>
                <a:gd name="T24" fmla="*/ 2147483647 w 168"/>
                <a:gd name="T25" fmla="*/ 2147483647 h 195"/>
                <a:gd name="T26" fmla="*/ 2147483647 w 168"/>
                <a:gd name="T27" fmla="*/ 2147483647 h 195"/>
                <a:gd name="T28" fmla="*/ 2147483647 w 168"/>
                <a:gd name="T29" fmla="*/ 2147483647 h 195"/>
                <a:gd name="T30" fmla="*/ 2147483647 w 168"/>
                <a:gd name="T31" fmla="*/ 2147483647 h 195"/>
                <a:gd name="T32" fmla="*/ 2147483647 w 168"/>
                <a:gd name="T33" fmla="*/ 2147483647 h 195"/>
                <a:gd name="T34" fmla="*/ 2147483647 w 168"/>
                <a:gd name="T35" fmla="*/ 2147483647 h 19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8"/>
                <a:gd name="T55" fmla="*/ 0 h 195"/>
                <a:gd name="T56" fmla="*/ 168 w 168"/>
                <a:gd name="T57" fmla="*/ 195 h 19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8" h="195">
                  <a:moveTo>
                    <a:pt x="165" y="137"/>
                  </a:moveTo>
                  <a:cubicBezTo>
                    <a:pt x="136" y="117"/>
                    <a:pt x="143" y="81"/>
                    <a:pt x="135" y="51"/>
                  </a:cubicBezTo>
                  <a:cubicBezTo>
                    <a:pt x="130" y="31"/>
                    <a:pt x="114" y="17"/>
                    <a:pt x="95" y="11"/>
                  </a:cubicBezTo>
                  <a:cubicBezTo>
                    <a:pt x="79" y="7"/>
                    <a:pt x="61" y="11"/>
                    <a:pt x="49" y="22"/>
                  </a:cubicBezTo>
                  <a:cubicBezTo>
                    <a:pt x="36" y="35"/>
                    <a:pt x="42" y="56"/>
                    <a:pt x="49" y="71"/>
                  </a:cubicBezTo>
                  <a:cubicBezTo>
                    <a:pt x="51" y="69"/>
                    <a:pt x="52" y="68"/>
                    <a:pt x="54" y="67"/>
                  </a:cubicBezTo>
                  <a:cubicBezTo>
                    <a:pt x="39" y="53"/>
                    <a:pt x="24" y="63"/>
                    <a:pt x="14" y="76"/>
                  </a:cubicBezTo>
                  <a:cubicBezTo>
                    <a:pt x="3" y="90"/>
                    <a:pt x="0" y="111"/>
                    <a:pt x="8" y="127"/>
                  </a:cubicBezTo>
                  <a:cubicBezTo>
                    <a:pt x="37" y="195"/>
                    <a:pt x="113" y="129"/>
                    <a:pt x="162" y="140"/>
                  </a:cubicBezTo>
                  <a:cubicBezTo>
                    <a:pt x="166" y="141"/>
                    <a:pt x="168" y="135"/>
                    <a:pt x="163" y="134"/>
                  </a:cubicBezTo>
                  <a:cubicBezTo>
                    <a:pt x="133" y="127"/>
                    <a:pt x="99" y="143"/>
                    <a:pt x="71" y="151"/>
                  </a:cubicBezTo>
                  <a:cubicBezTo>
                    <a:pt x="45" y="157"/>
                    <a:pt x="20" y="146"/>
                    <a:pt x="12" y="120"/>
                  </a:cubicBezTo>
                  <a:cubicBezTo>
                    <a:pt x="9" y="110"/>
                    <a:pt x="10" y="98"/>
                    <a:pt x="14" y="88"/>
                  </a:cubicBezTo>
                  <a:cubicBezTo>
                    <a:pt x="19" y="77"/>
                    <a:pt x="34" y="58"/>
                    <a:pt x="49" y="71"/>
                  </a:cubicBezTo>
                  <a:cubicBezTo>
                    <a:pt x="52" y="74"/>
                    <a:pt x="56" y="71"/>
                    <a:pt x="54" y="67"/>
                  </a:cubicBezTo>
                  <a:cubicBezTo>
                    <a:pt x="26" y="11"/>
                    <a:pt x="108" y="0"/>
                    <a:pt x="128" y="48"/>
                  </a:cubicBezTo>
                  <a:cubicBezTo>
                    <a:pt x="141" y="81"/>
                    <a:pt x="128" y="119"/>
                    <a:pt x="161" y="142"/>
                  </a:cubicBezTo>
                  <a:cubicBezTo>
                    <a:pt x="165" y="145"/>
                    <a:pt x="168" y="139"/>
                    <a:pt x="165" y="1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5" name="Freeform 336"/>
            <p:cNvSpPr>
              <a:spLocks noChangeArrowheads="1"/>
            </p:cNvSpPr>
            <p:nvPr/>
          </p:nvSpPr>
          <p:spPr bwMode="auto">
            <a:xfrm>
              <a:off x="871835" y="1102924"/>
              <a:ext cx="136553" cy="147057"/>
            </a:xfrm>
            <a:custGeom>
              <a:avLst/>
              <a:gdLst>
                <a:gd name="T0" fmla="*/ 2147483647 w 23"/>
                <a:gd name="T1" fmla="*/ 2147483647 h 24"/>
                <a:gd name="T2" fmla="*/ 2147483647 w 23"/>
                <a:gd name="T3" fmla="*/ 2147483647 h 24"/>
                <a:gd name="T4" fmla="*/ 2147483647 w 23"/>
                <a:gd name="T5" fmla="*/ 2147483647 h 24"/>
                <a:gd name="T6" fmla="*/ 0 w 23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4" y="9"/>
                  </a:moveTo>
                  <a:cubicBezTo>
                    <a:pt x="6" y="14"/>
                    <a:pt x="14" y="17"/>
                    <a:pt x="15" y="24"/>
                  </a:cubicBezTo>
                  <a:cubicBezTo>
                    <a:pt x="18" y="18"/>
                    <a:pt x="21" y="11"/>
                    <a:pt x="23" y="6"/>
                  </a:cubicBezTo>
                  <a:cubicBezTo>
                    <a:pt x="17" y="3"/>
                    <a:pt x="8" y="0"/>
                    <a:pt x="0" y="0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6" name="Freeform 337"/>
            <p:cNvSpPr>
              <a:spLocks noChangeArrowheads="1"/>
            </p:cNvSpPr>
            <p:nvPr/>
          </p:nvSpPr>
          <p:spPr bwMode="auto">
            <a:xfrm>
              <a:off x="850827" y="1087166"/>
              <a:ext cx="178569" cy="183822"/>
            </a:xfrm>
            <a:custGeom>
              <a:avLst/>
              <a:gdLst>
                <a:gd name="T0" fmla="*/ 2147483647 w 30"/>
                <a:gd name="T1" fmla="*/ 2147483647 h 31"/>
                <a:gd name="T2" fmla="*/ 2147483647 w 30"/>
                <a:gd name="T3" fmla="*/ 2147483647 h 31"/>
                <a:gd name="T4" fmla="*/ 2147483647 w 30"/>
                <a:gd name="T5" fmla="*/ 2147483647 h 31"/>
                <a:gd name="T6" fmla="*/ 2147483647 w 30"/>
                <a:gd name="T7" fmla="*/ 2147483647 h 31"/>
                <a:gd name="T8" fmla="*/ 2147483647 w 30"/>
                <a:gd name="T9" fmla="*/ 2147483647 h 31"/>
                <a:gd name="T10" fmla="*/ 2147483647 w 30"/>
                <a:gd name="T11" fmla="*/ 0 h 31"/>
                <a:gd name="T12" fmla="*/ 2147483647 w 30"/>
                <a:gd name="T13" fmla="*/ 2147483647 h 31"/>
                <a:gd name="T14" fmla="*/ 2147483647 w 30"/>
                <a:gd name="T15" fmla="*/ 2147483647 h 31"/>
                <a:gd name="T16" fmla="*/ 2147483647 w 30"/>
                <a:gd name="T17" fmla="*/ 2147483647 h 31"/>
                <a:gd name="T18" fmla="*/ 2147483647 w 30"/>
                <a:gd name="T19" fmla="*/ 2147483647 h 31"/>
                <a:gd name="T20" fmla="*/ 2147483647 w 30"/>
                <a:gd name="T21" fmla="*/ 2147483647 h 31"/>
                <a:gd name="T22" fmla="*/ 2147483647 w 30"/>
                <a:gd name="T23" fmla="*/ 2147483647 h 31"/>
                <a:gd name="T24" fmla="*/ 2147483647 w 30"/>
                <a:gd name="T25" fmla="*/ 2147483647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0"/>
                <a:gd name="T40" fmla="*/ 0 h 31"/>
                <a:gd name="T41" fmla="*/ 30 w 30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0" h="31">
                  <a:moveTo>
                    <a:pt x="5" y="13"/>
                  </a:moveTo>
                  <a:cubicBezTo>
                    <a:pt x="8" y="19"/>
                    <a:pt x="14" y="22"/>
                    <a:pt x="16" y="28"/>
                  </a:cubicBezTo>
                  <a:cubicBezTo>
                    <a:pt x="16" y="30"/>
                    <a:pt x="20" y="31"/>
                    <a:pt x="22" y="28"/>
                  </a:cubicBezTo>
                  <a:cubicBezTo>
                    <a:pt x="25" y="23"/>
                    <a:pt x="28" y="16"/>
                    <a:pt x="30" y="10"/>
                  </a:cubicBezTo>
                  <a:cubicBezTo>
                    <a:pt x="30" y="9"/>
                    <a:pt x="30" y="7"/>
                    <a:pt x="28" y="6"/>
                  </a:cubicBezTo>
                  <a:cubicBezTo>
                    <a:pt x="21" y="2"/>
                    <a:pt x="12" y="0"/>
                    <a:pt x="4" y="0"/>
                  </a:cubicBezTo>
                  <a:cubicBezTo>
                    <a:pt x="0" y="0"/>
                    <a:pt x="0" y="7"/>
                    <a:pt x="4" y="7"/>
                  </a:cubicBezTo>
                  <a:cubicBezTo>
                    <a:pt x="11" y="6"/>
                    <a:pt x="19" y="8"/>
                    <a:pt x="25" y="12"/>
                  </a:cubicBezTo>
                  <a:cubicBezTo>
                    <a:pt x="25" y="11"/>
                    <a:pt x="24" y="9"/>
                    <a:pt x="24" y="8"/>
                  </a:cubicBezTo>
                  <a:cubicBezTo>
                    <a:pt x="22" y="14"/>
                    <a:pt x="19" y="20"/>
                    <a:pt x="16" y="25"/>
                  </a:cubicBezTo>
                  <a:cubicBezTo>
                    <a:pt x="18" y="25"/>
                    <a:pt x="20" y="26"/>
                    <a:pt x="22" y="26"/>
                  </a:cubicBezTo>
                  <a:cubicBezTo>
                    <a:pt x="20" y="19"/>
                    <a:pt x="14" y="16"/>
                    <a:pt x="11" y="10"/>
                  </a:cubicBezTo>
                  <a:cubicBezTo>
                    <a:pt x="9" y="6"/>
                    <a:pt x="3" y="10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7" name="Freeform 338"/>
            <p:cNvSpPr>
              <a:spLocks noChangeArrowheads="1"/>
            </p:cNvSpPr>
            <p:nvPr/>
          </p:nvSpPr>
          <p:spPr bwMode="auto">
            <a:xfrm>
              <a:off x="829819" y="1097670"/>
              <a:ext cx="1775183" cy="210081"/>
            </a:xfrm>
            <a:custGeom>
              <a:avLst/>
              <a:gdLst>
                <a:gd name="T0" fmla="*/ 2147483647 w 298"/>
                <a:gd name="T1" fmla="*/ 2147483647 h 35"/>
                <a:gd name="T2" fmla="*/ 2147483647 w 298"/>
                <a:gd name="T3" fmla="*/ 2147483647 h 35"/>
                <a:gd name="T4" fmla="*/ 2147483647 w 298"/>
                <a:gd name="T5" fmla="*/ 2147483647 h 35"/>
                <a:gd name="T6" fmla="*/ 2147483647 w 298"/>
                <a:gd name="T7" fmla="*/ 2147483647 h 35"/>
                <a:gd name="T8" fmla="*/ 2147483647 w 298"/>
                <a:gd name="T9" fmla="*/ 2147483647 h 35"/>
                <a:gd name="T10" fmla="*/ 2147483647 w 298"/>
                <a:gd name="T11" fmla="*/ 2147483647 h 35"/>
                <a:gd name="T12" fmla="*/ 2147483647 w 298"/>
                <a:gd name="T13" fmla="*/ 2147483647 h 35"/>
                <a:gd name="T14" fmla="*/ 2147483647 w 298"/>
                <a:gd name="T15" fmla="*/ 2147483647 h 35"/>
                <a:gd name="T16" fmla="*/ 2147483647 w 298"/>
                <a:gd name="T17" fmla="*/ 2147483647 h 35"/>
                <a:gd name="T18" fmla="*/ 2147483647 w 298"/>
                <a:gd name="T19" fmla="*/ 2147483647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8"/>
                <a:gd name="T31" fmla="*/ 0 h 35"/>
                <a:gd name="T32" fmla="*/ 298 w 298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8" h="35">
                  <a:moveTo>
                    <a:pt x="294" y="27"/>
                  </a:moveTo>
                  <a:cubicBezTo>
                    <a:pt x="246" y="9"/>
                    <a:pt x="197" y="27"/>
                    <a:pt x="149" y="16"/>
                  </a:cubicBezTo>
                  <a:cubicBezTo>
                    <a:pt x="124" y="11"/>
                    <a:pt x="104" y="2"/>
                    <a:pt x="79" y="3"/>
                  </a:cubicBezTo>
                  <a:cubicBezTo>
                    <a:pt x="54" y="4"/>
                    <a:pt x="30" y="25"/>
                    <a:pt x="7" y="3"/>
                  </a:cubicBezTo>
                  <a:cubicBezTo>
                    <a:pt x="4" y="0"/>
                    <a:pt x="0" y="5"/>
                    <a:pt x="3" y="7"/>
                  </a:cubicBezTo>
                  <a:cubicBezTo>
                    <a:pt x="16" y="20"/>
                    <a:pt x="29" y="22"/>
                    <a:pt x="46" y="18"/>
                  </a:cubicBezTo>
                  <a:cubicBezTo>
                    <a:pt x="60" y="14"/>
                    <a:pt x="72" y="10"/>
                    <a:pt x="86" y="9"/>
                  </a:cubicBezTo>
                  <a:cubicBezTo>
                    <a:pt x="102" y="8"/>
                    <a:pt x="118" y="13"/>
                    <a:pt x="134" y="18"/>
                  </a:cubicBezTo>
                  <a:cubicBezTo>
                    <a:pt x="186" y="35"/>
                    <a:pt x="241" y="13"/>
                    <a:pt x="293" y="33"/>
                  </a:cubicBezTo>
                  <a:cubicBezTo>
                    <a:pt x="297" y="34"/>
                    <a:pt x="298" y="28"/>
                    <a:pt x="294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8" name="Freeform 339"/>
            <p:cNvSpPr>
              <a:spLocks noChangeArrowheads="1"/>
            </p:cNvSpPr>
            <p:nvPr/>
          </p:nvSpPr>
          <p:spPr bwMode="auto">
            <a:xfrm>
              <a:off x="1433803" y="99787"/>
              <a:ext cx="840323" cy="724779"/>
            </a:xfrm>
            <a:custGeom>
              <a:avLst/>
              <a:gdLst>
                <a:gd name="T0" fmla="*/ 2147483647 w 142"/>
                <a:gd name="T1" fmla="*/ 2147483647 h 122"/>
                <a:gd name="T2" fmla="*/ 2147483647 w 142"/>
                <a:gd name="T3" fmla="*/ 2147483647 h 122"/>
                <a:gd name="T4" fmla="*/ 2147483647 w 142"/>
                <a:gd name="T5" fmla="*/ 2147483647 h 122"/>
                <a:gd name="T6" fmla="*/ 2147483647 w 142"/>
                <a:gd name="T7" fmla="*/ 2147483647 h 122"/>
                <a:gd name="T8" fmla="*/ 2147483647 w 142"/>
                <a:gd name="T9" fmla="*/ 2147483647 h 122"/>
                <a:gd name="T10" fmla="*/ 2147483647 w 142"/>
                <a:gd name="T11" fmla="*/ 2147483647 h 122"/>
                <a:gd name="T12" fmla="*/ 2147483647 w 142"/>
                <a:gd name="T13" fmla="*/ 2147483647 h 122"/>
                <a:gd name="T14" fmla="*/ 2147483647 w 142"/>
                <a:gd name="T15" fmla="*/ 2147483647 h 122"/>
                <a:gd name="T16" fmla="*/ 2147483647 w 142"/>
                <a:gd name="T17" fmla="*/ 2147483647 h 122"/>
                <a:gd name="T18" fmla="*/ 2147483647 w 142"/>
                <a:gd name="T19" fmla="*/ 2147483647 h 122"/>
                <a:gd name="T20" fmla="*/ 2147483647 w 142"/>
                <a:gd name="T21" fmla="*/ 2147483647 h 122"/>
                <a:gd name="T22" fmla="*/ 2147483647 w 142"/>
                <a:gd name="T23" fmla="*/ 2147483647 h 122"/>
                <a:gd name="T24" fmla="*/ 2147483647 w 142"/>
                <a:gd name="T25" fmla="*/ 2147483647 h 122"/>
                <a:gd name="T26" fmla="*/ 2147483647 w 142"/>
                <a:gd name="T27" fmla="*/ 2147483647 h 122"/>
                <a:gd name="T28" fmla="*/ 2147483647 w 142"/>
                <a:gd name="T29" fmla="*/ 2147483647 h 122"/>
                <a:gd name="T30" fmla="*/ 2147483647 w 142"/>
                <a:gd name="T31" fmla="*/ 2147483647 h 122"/>
                <a:gd name="T32" fmla="*/ 2147483647 w 142"/>
                <a:gd name="T33" fmla="*/ 2147483647 h 122"/>
                <a:gd name="T34" fmla="*/ 2147483647 w 142"/>
                <a:gd name="T35" fmla="*/ 2147483647 h 122"/>
                <a:gd name="T36" fmla="*/ 2147483647 w 142"/>
                <a:gd name="T37" fmla="*/ 2147483647 h 122"/>
                <a:gd name="T38" fmla="*/ 2147483647 w 142"/>
                <a:gd name="T39" fmla="*/ 2147483647 h 1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"/>
                <a:gd name="T61" fmla="*/ 0 h 122"/>
                <a:gd name="T62" fmla="*/ 142 w 142"/>
                <a:gd name="T63" fmla="*/ 122 h 12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" h="122">
                  <a:moveTo>
                    <a:pt x="51" y="110"/>
                  </a:moveTo>
                  <a:cubicBezTo>
                    <a:pt x="83" y="122"/>
                    <a:pt x="120" y="107"/>
                    <a:pt x="132" y="74"/>
                  </a:cubicBezTo>
                  <a:cubicBezTo>
                    <a:pt x="142" y="43"/>
                    <a:pt x="117" y="16"/>
                    <a:pt x="90" y="8"/>
                  </a:cubicBezTo>
                  <a:cubicBezTo>
                    <a:pt x="64" y="0"/>
                    <a:pt x="32" y="8"/>
                    <a:pt x="19" y="33"/>
                  </a:cubicBezTo>
                  <a:cubicBezTo>
                    <a:pt x="0" y="68"/>
                    <a:pt x="32" y="93"/>
                    <a:pt x="61" y="105"/>
                  </a:cubicBezTo>
                  <a:cubicBezTo>
                    <a:pt x="61" y="103"/>
                    <a:pt x="61" y="101"/>
                    <a:pt x="61" y="99"/>
                  </a:cubicBezTo>
                  <a:cubicBezTo>
                    <a:pt x="33" y="105"/>
                    <a:pt x="36" y="60"/>
                    <a:pt x="43" y="45"/>
                  </a:cubicBezTo>
                  <a:cubicBezTo>
                    <a:pt x="52" y="25"/>
                    <a:pt x="84" y="23"/>
                    <a:pt x="102" y="17"/>
                  </a:cubicBezTo>
                  <a:cubicBezTo>
                    <a:pt x="103" y="17"/>
                    <a:pt x="104" y="16"/>
                    <a:pt x="104" y="14"/>
                  </a:cubicBezTo>
                  <a:cubicBezTo>
                    <a:pt x="104" y="13"/>
                    <a:pt x="104" y="11"/>
                    <a:pt x="104" y="9"/>
                  </a:cubicBezTo>
                  <a:cubicBezTo>
                    <a:pt x="104" y="6"/>
                    <a:pt x="98" y="6"/>
                    <a:pt x="98" y="9"/>
                  </a:cubicBezTo>
                  <a:cubicBezTo>
                    <a:pt x="98" y="14"/>
                    <a:pt x="58" y="24"/>
                    <a:pt x="51" y="28"/>
                  </a:cubicBezTo>
                  <a:cubicBezTo>
                    <a:pt x="40" y="34"/>
                    <a:pt x="35" y="45"/>
                    <a:pt x="33" y="57"/>
                  </a:cubicBezTo>
                  <a:cubicBezTo>
                    <a:pt x="30" y="78"/>
                    <a:pt x="34" y="111"/>
                    <a:pt x="62" y="105"/>
                  </a:cubicBezTo>
                  <a:cubicBezTo>
                    <a:pt x="66" y="104"/>
                    <a:pt x="65" y="100"/>
                    <a:pt x="62" y="99"/>
                  </a:cubicBezTo>
                  <a:cubicBezTo>
                    <a:pt x="33" y="87"/>
                    <a:pt x="5" y="59"/>
                    <a:pt x="29" y="28"/>
                  </a:cubicBezTo>
                  <a:cubicBezTo>
                    <a:pt x="43" y="10"/>
                    <a:pt x="69" y="9"/>
                    <a:pt x="88" y="14"/>
                  </a:cubicBezTo>
                  <a:cubicBezTo>
                    <a:pt x="115" y="20"/>
                    <a:pt x="132" y="45"/>
                    <a:pt x="126" y="72"/>
                  </a:cubicBezTo>
                  <a:cubicBezTo>
                    <a:pt x="118" y="103"/>
                    <a:pt x="79" y="114"/>
                    <a:pt x="52" y="104"/>
                  </a:cubicBezTo>
                  <a:cubicBezTo>
                    <a:pt x="49" y="102"/>
                    <a:pt x="47" y="108"/>
                    <a:pt x="51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9" name="Freeform 340"/>
            <p:cNvSpPr>
              <a:spLocks noChangeArrowheads="1"/>
            </p:cNvSpPr>
            <p:nvPr/>
          </p:nvSpPr>
          <p:spPr bwMode="auto">
            <a:xfrm>
              <a:off x="1265738" y="0"/>
              <a:ext cx="535706" cy="488440"/>
            </a:xfrm>
            <a:custGeom>
              <a:avLst/>
              <a:gdLst>
                <a:gd name="T0" fmla="*/ 2147483647 w 90"/>
                <a:gd name="T1" fmla="*/ 2147483647 h 82"/>
                <a:gd name="T2" fmla="*/ 2147483647 w 90"/>
                <a:gd name="T3" fmla="*/ 2147483647 h 82"/>
                <a:gd name="T4" fmla="*/ 2147483647 w 90"/>
                <a:gd name="T5" fmla="*/ 2147483647 h 82"/>
                <a:gd name="T6" fmla="*/ 2147483647 w 90"/>
                <a:gd name="T7" fmla="*/ 2147483647 h 82"/>
                <a:gd name="T8" fmla="*/ 2147483647 w 90"/>
                <a:gd name="T9" fmla="*/ 2147483647 h 82"/>
                <a:gd name="T10" fmla="*/ 2147483647 w 90"/>
                <a:gd name="T11" fmla="*/ 2147483647 h 82"/>
                <a:gd name="T12" fmla="*/ 2147483647 w 90"/>
                <a:gd name="T13" fmla="*/ 2147483647 h 82"/>
                <a:gd name="T14" fmla="*/ 2147483647 w 90"/>
                <a:gd name="T15" fmla="*/ 2147483647 h 82"/>
                <a:gd name="T16" fmla="*/ 2147483647 w 90"/>
                <a:gd name="T17" fmla="*/ 2147483647 h 82"/>
                <a:gd name="T18" fmla="*/ 2147483647 w 90"/>
                <a:gd name="T19" fmla="*/ 2147483647 h 82"/>
                <a:gd name="T20" fmla="*/ 2147483647 w 90"/>
                <a:gd name="T21" fmla="*/ 2147483647 h 82"/>
                <a:gd name="T22" fmla="*/ 2147483647 w 90"/>
                <a:gd name="T23" fmla="*/ 2147483647 h 82"/>
                <a:gd name="T24" fmla="*/ 2147483647 w 90"/>
                <a:gd name="T25" fmla="*/ 2147483647 h 82"/>
                <a:gd name="T26" fmla="*/ 2147483647 w 90"/>
                <a:gd name="T27" fmla="*/ 2147483647 h 82"/>
                <a:gd name="T28" fmla="*/ 2147483647 w 90"/>
                <a:gd name="T29" fmla="*/ 2147483647 h 82"/>
                <a:gd name="T30" fmla="*/ 2147483647 w 90"/>
                <a:gd name="T31" fmla="*/ 2147483647 h 82"/>
                <a:gd name="T32" fmla="*/ 2147483647 w 90"/>
                <a:gd name="T33" fmla="*/ 2147483647 h 82"/>
                <a:gd name="T34" fmla="*/ 2147483647 w 90"/>
                <a:gd name="T35" fmla="*/ 2147483647 h 82"/>
                <a:gd name="T36" fmla="*/ 2147483647 w 90"/>
                <a:gd name="T37" fmla="*/ 2147483647 h 82"/>
                <a:gd name="T38" fmla="*/ 2147483647 w 90"/>
                <a:gd name="T39" fmla="*/ 2147483647 h 82"/>
                <a:gd name="T40" fmla="*/ 2147483647 w 90"/>
                <a:gd name="T41" fmla="*/ 2147483647 h 82"/>
                <a:gd name="T42" fmla="*/ 2147483647 w 90"/>
                <a:gd name="T43" fmla="*/ 2147483647 h 82"/>
                <a:gd name="T44" fmla="*/ 2147483647 w 90"/>
                <a:gd name="T45" fmla="*/ 2147483647 h 8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0"/>
                <a:gd name="T70" fmla="*/ 0 h 82"/>
                <a:gd name="T71" fmla="*/ 90 w 90"/>
                <a:gd name="T72" fmla="*/ 82 h 8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0" h="82">
                  <a:moveTo>
                    <a:pt x="74" y="30"/>
                  </a:moveTo>
                  <a:cubicBezTo>
                    <a:pt x="90" y="0"/>
                    <a:pt x="32" y="0"/>
                    <a:pt x="40" y="27"/>
                  </a:cubicBezTo>
                  <a:cubicBezTo>
                    <a:pt x="41" y="30"/>
                    <a:pt x="46" y="30"/>
                    <a:pt x="46" y="27"/>
                  </a:cubicBezTo>
                  <a:cubicBezTo>
                    <a:pt x="48" y="18"/>
                    <a:pt x="38" y="16"/>
                    <a:pt x="31" y="20"/>
                  </a:cubicBezTo>
                  <a:cubicBezTo>
                    <a:pt x="21" y="25"/>
                    <a:pt x="17" y="34"/>
                    <a:pt x="25" y="43"/>
                  </a:cubicBezTo>
                  <a:cubicBezTo>
                    <a:pt x="25" y="42"/>
                    <a:pt x="26" y="40"/>
                    <a:pt x="27" y="38"/>
                  </a:cubicBezTo>
                  <a:cubicBezTo>
                    <a:pt x="6" y="38"/>
                    <a:pt x="0" y="55"/>
                    <a:pt x="13" y="70"/>
                  </a:cubicBezTo>
                  <a:cubicBezTo>
                    <a:pt x="14" y="68"/>
                    <a:pt x="16" y="67"/>
                    <a:pt x="17" y="65"/>
                  </a:cubicBezTo>
                  <a:cubicBezTo>
                    <a:pt x="15" y="64"/>
                    <a:pt x="14" y="63"/>
                    <a:pt x="12" y="62"/>
                  </a:cubicBezTo>
                  <a:cubicBezTo>
                    <a:pt x="10" y="60"/>
                    <a:pt x="7" y="63"/>
                    <a:pt x="7" y="65"/>
                  </a:cubicBezTo>
                  <a:cubicBezTo>
                    <a:pt x="12" y="82"/>
                    <a:pt x="50" y="82"/>
                    <a:pt x="54" y="65"/>
                  </a:cubicBezTo>
                  <a:cubicBezTo>
                    <a:pt x="55" y="61"/>
                    <a:pt x="50" y="60"/>
                    <a:pt x="49" y="64"/>
                  </a:cubicBezTo>
                  <a:cubicBezTo>
                    <a:pt x="46" y="75"/>
                    <a:pt x="16" y="75"/>
                    <a:pt x="13" y="64"/>
                  </a:cubicBezTo>
                  <a:cubicBezTo>
                    <a:pt x="12" y="65"/>
                    <a:pt x="10" y="66"/>
                    <a:pt x="9" y="67"/>
                  </a:cubicBezTo>
                  <a:cubicBezTo>
                    <a:pt x="11" y="68"/>
                    <a:pt x="12" y="69"/>
                    <a:pt x="14" y="70"/>
                  </a:cubicBezTo>
                  <a:cubicBezTo>
                    <a:pt x="17" y="72"/>
                    <a:pt x="20" y="68"/>
                    <a:pt x="17" y="66"/>
                  </a:cubicBezTo>
                  <a:cubicBezTo>
                    <a:pt x="8" y="55"/>
                    <a:pt x="12" y="44"/>
                    <a:pt x="27" y="44"/>
                  </a:cubicBezTo>
                  <a:cubicBezTo>
                    <a:pt x="30" y="44"/>
                    <a:pt x="31" y="41"/>
                    <a:pt x="29" y="39"/>
                  </a:cubicBezTo>
                  <a:cubicBezTo>
                    <a:pt x="25" y="34"/>
                    <a:pt x="26" y="30"/>
                    <a:pt x="31" y="27"/>
                  </a:cubicBezTo>
                  <a:cubicBezTo>
                    <a:pt x="31" y="26"/>
                    <a:pt x="41" y="22"/>
                    <a:pt x="40" y="26"/>
                  </a:cubicBezTo>
                  <a:cubicBezTo>
                    <a:pt x="42" y="26"/>
                    <a:pt x="44" y="26"/>
                    <a:pt x="46" y="26"/>
                  </a:cubicBezTo>
                  <a:cubicBezTo>
                    <a:pt x="41" y="9"/>
                    <a:pt x="79" y="8"/>
                    <a:pt x="69" y="27"/>
                  </a:cubicBezTo>
                  <a:cubicBezTo>
                    <a:pt x="67" y="30"/>
                    <a:pt x="72" y="33"/>
                    <a:pt x="7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0" name="Freeform 341"/>
            <p:cNvSpPr>
              <a:spLocks noChangeArrowheads="1"/>
            </p:cNvSpPr>
            <p:nvPr/>
          </p:nvSpPr>
          <p:spPr bwMode="auto">
            <a:xfrm>
              <a:off x="1916989" y="372892"/>
              <a:ext cx="257351" cy="147057"/>
            </a:xfrm>
            <a:custGeom>
              <a:avLst/>
              <a:gdLst>
                <a:gd name="T0" fmla="*/ 2147483647 w 43"/>
                <a:gd name="T1" fmla="*/ 2147483647 h 25"/>
                <a:gd name="T2" fmla="*/ 2147483647 w 43"/>
                <a:gd name="T3" fmla="*/ 2147483647 h 25"/>
                <a:gd name="T4" fmla="*/ 2147483647 w 43"/>
                <a:gd name="T5" fmla="*/ 2147483647 h 25"/>
                <a:gd name="T6" fmla="*/ 2147483647 w 43"/>
                <a:gd name="T7" fmla="*/ 2147483647 h 25"/>
                <a:gd name="T8" fmla="*/ 2147483647 w 43"/>
                <a:gd name="T9" fmla="*/ 2147483647 h 25"/>
                <a:gd name="T10" fmla="*/ 2147483647 w 43"/>
                <a:gd name="T11" fmla="*/ 0 h 25"/>
                <a:gd name="T12" fmla="*/ 2147483647 w 43"/>
                <a:gd name="T13" fmla="*/ 0 h 25"/>
                <a:gd name="T14" fmla="*/ 2147483647 w 43"/>
                <a:gd name="T15" fmla="*/ 2147483647 h 25"/>
                <a:gd name="T16" fmla="*/ 2147483647 w 43"/>
                <a:gd name="T17" fmla="*/ 2147483647 h 25"/>
                <a:gd name="T18" fmla="*/ 2147483647 w 43"/>
                <a:gd name="T19" fmla="*/ 2147483647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"/>
                <a:gd name="T31" fmla="*/ 0 h 25"/>
                <a:gd name="T32" fmla="*/ 43 w 43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" h="25">
                  <a:moveTo>
                    <a:pt x="39" y="3"/>
                  </a:moveTo>
                  <a:cubicBezTo>
                    <a:pt x="33" y="3"/>
                    <a:pt x="28" y="5"/>
                    <a:pt x="23" y="6"/>
                  </a:cubicBezTo>
                  <a:cubicBezTo>
                    <a:pt x="17" y="8"/>
                    <a:pt x="7" y="12"/>
                    <a:pt x="7" y="3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11" y="6"/>
                    <a:pt x="11" y="0"/>
                    <a:pt x="8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0" y="25"/>
                    <a:pt x="28" y="8"/>
                    <a:pt x="39" y="9"/>
                  </a:cubicBezTo>
                  <a:cubicBezTo>
                    <a:pt x="43" y="10"/>
                    <a:pt x="43" y="4"/>
                    <a:pt x="3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1" name="Freeform 342"/>
            <p:cNvSpPr>
              <a:spLocks noChangeArrowheads="1"/>
            </p:cNvSpPr>
            <p:nvPr/>
          </p:nvSpPr>
          <p:spPr bwMode="auto">
            <a:xfrm>
              <a:off x="1890727" y="514698"/>
              <a:ext cx="288863" cy="157561"/>
            </a:xfrm>
            <a:custGeom>
              <a:avLst/>
              <a:gdLst>
                <a:gd name="T0" fmla="*/ 2147483647 w 49"/>
                <a:gd name="T1" fmla="*/ 2147483647 h 26"/>
                <a:gd name="T2" fmla="*/ 2147483647 w 49"/>
                <a:gd name="T3" fmla="*/ 2147483647 h 26"/>
                <a:gd name="T4" fmla="*/ 2147483647 w 49"/>
                <a:gd name="T5" fmla="*/ 2147483647 h 26"/>
                <a:gd name="T6" fmla="*/ 2147483647 w 49"/>
                <a:gd name="T7" fmla="*/ 2147483647 h 26"/>
                <a:gd name="T8" fmla="*/ 2147483647 w 49"/>
                <a:gd name="T9" fmla="*/ 2147483647 h 26"/>
                <a:gd name="T10" fmla="*/ 2147483647 w 49"/>
                <a:gd name="T11" fmla="*/ 2147483647 h 26"/>
                <a:gd name="T12" fmla="*/ 2147483647 w 49"/>
                <a:gd name="T13" fmla="*/ 2147483647 h 26"/>
                <a:gd name="T14" fmla="*/ 2147483647 w 49"/>
                <a:gd name="T15" fmla="*/ 2147483647 h 26"/>
                <a:gd name="T16" fmla="*/ 2147483647 w 49"/>
                <a:gd name="T17" fmla="*/ 214748364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26"/>
                <a:gd name="T29" fmla="*/ 49 w 49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26">
                  <a:moveTo>
                    <a:pt x="3" y="4"/>
                  </a:moveTo>
                  <a:cubicBezTo>
                    <a:pt x="0" y="26"/>
                    <a:pt x="28" y="23"/>
                    <a:pt x="42" y="23"/>
                  </a:cubicBezTo>
                  <a:cubicBezTo>
                    <a:pt x="44" y="23"/>
                    <a:pt x="45" y="22"/>
                    <a:pt x="45" y="21"/>
                  </a:cubicBezTo>
                  <a:cubicBezTo>
                    <a:pt x="45" y="21"/>
                    <a:pt x="45" y="21"/>
                    <a:pt x="46" y="22"/>
                  </a:cubicBezTo>
                  <a:cubicBezTo>
                    <a:pt x="49" y="21"/>
                    <a:pt x="49" y="15"/>
                    <a:pt x="46" y="16"/>
                  </a:cubicBezTo>
                  <a:cubicBezTo>
                    <a:pt x="42" y="16"/>
                    <a:pt x="41" y="16"/>
                    <a:pt x="39" y="19"/>
                  </a:cubicBezTo>
                  <a:cubicBezTo>
                    <a:pt x="40" y="19"/>
                    <a:pt x="41" y="18"/>
                    <a:pt x="42" y="17"/>
                  </a:cubicBezTo>
                  <a:cubicBezTo>
                    <a:pt x="31" y="17"/>
                    <a:pt x="7" y="21"/>
                    <a:pt x="9" y="4"/>
                  </a:cubicBezTo>
                  <a:cubicBezTo>
                    <a:pt x="9" y="0"/>
                    <a:pt x="3" y="0"/>
                    <a:pt x="3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2" name="Freeform 343"/>
            <p:cNvSpPr>
              <a:spLocks noChangeArrowheads="1"/>
            </p:cNvSpPr>
            <p:nvPr/>
          </p:nvSpPr>
          <p:spPr bwMode="auto">
            <a:xfrm>
              <a:off x="1817199" y="730029"/>
              <a:ext cx="856081" cy="698520"/>
            </a:xfrm>
            <a:custGeom>
              <a:avLst/>
              <a:gdLst>
                <a:gd name="T0" fmla="*/ 2147483647 w 144"/>
                <a:gd name="T1" fmla="*/ 2147483647 h 117"/>
                <a:gd name="T2" fmla="*/ 2147483647 w 144"/>
                <a:gd name="T3" fmla="*/ 2147483647 h 117"/>
                <a:gd name="T4" fmla="*/ 2147483647 w 144"/>
                <a:gd name="T5" fmla="*/ 2147483647 h 117"/>
                <a:gd name="T6" fmla="*/ 2147483647 w 144"/>
                <a:gd name="T7" fmla="*/ 2147483647 h 117"/>
                <a:gd name="T8" fmla="*/ 2147483647 w 144"/>
                <a:gd name="T9" fmla="*/ 2147483647 h 117"/>
                <a:gd name="T10" fmla="*/ 2147483647 w 144"/>
                <a:gd name="T11" fmla="*/ 2147483647 h 117"/>
                <a:gd name="T12" fmla="*/ 2147483647 w 144"/>
                <a:gd name="T13" fmla="*/ 2147483647 h 117"/>
                <a:gd name="T14" fmla="*/ 2147483647 w 144"/>
                <a:gd name="T15" fmla="*/ 2147483647 h 117"/>
                <a:gd name="T16" fmla="*/ 2147483647 w 144"/>
                <a:gd name="T17" fmla="*/ 2147483647 h 117"/>
                <a:gd name="T18" fmla="*/ 2147483647 w 144"/>
                <a:gd name="T19" fmla="*/ 2147483647 h 117"/>
                <a:gd name="T20" fmla="*/ 2147483647 w 144"/>
                <a:gd name="T21" fmla="*/ 2147483647 h 117"/>
                <a:gd name="T22" fmla="*/ 2147483647 w 144"/>
                <a:gd name="T23" fmla="*/ 2147483647 h 117"/>
                <a:gd name="T24" fmla="*/ 2147483647 w 144"/>
                <a:gd name="T25" fmla="*/ 2147483647 h 117"/>
                <a:gd name="T26" fmla="*/ 2147483647 w 144"/>
                <a:gd name="T27" fmla="*/ 2147483647 h 11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44"/>
                <a:gd name="T43" fmla="*/ 0 h 117"/>
                <a:gd name="T44" fmla="*/ 144 w 144"/>
                <a:gd name="T45" fmla="*/ 117 h 11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44" h="117">
                  <a:moveTo>
                    <a:pt x="1" y="5"/>
                  </a:moveTo>
                  <a:cubicBezTo>
                    <a:pt x="8" y="60"/>
                    <a:pt x="74" y="82"/>
                    <a:pt x="119" y="97"/>
                  </a:cubicBezTo>
                  <a:cubicBezTo>
                    <a:pt x="120" y="97"/>
                    <a:pt x="123" y="96"/>
                    <a:pt x="122" y="94"/>
                  </a:cubicBezTo>
                  <a:cubicBezTo>
                    <a:pt x="124" y="92"/>
                    <a:pt x="126" y="91"/>
                    <a:pt x="128" y="89"/>
                  </a:cubicBezTo>
                  <a:cubicBezTo>
                    <a:pt x="126" y="91"/>
                    <a:pt x="128" y="94"/>
                    <a:pt x="130" y="94"/>
                  </a:cubicBezTo>
                  <a:cubicBezTo>
                    <a:pt x="126" y="94"/>
                    <a:pt x="121" y="93"/>
                    <a:pt x="117" y="92"/>
                  </a:cubicBezTo>
                  <a:cubicBezTo>
                    <a:pt x="117" y="89"/>
                    <a:pt x="111" y="89"/>
                    <a:pt x="111" y="92"/>
                  </a:cubicBezTo>
                  <a:cubicBezTo>
                    <a:pt x="112" y="104"/>
                    <a:pt x="125" y="117"/>
                    <a:pt x="136" y="107"/>
                  </a:cubicBezTo>
                  <a:cubicBezTo>
                    <a:pt x="144" y="98"/>
                    <a:pt x="143" y="89"/>
                    <a:pt x="130" y="88"/>
                  </a:cubicBezTo>
                  <a:cubicBezTo>
                    <a:pt x="131" y="90"/>
                    <a:pt x="132" y="92"/>
                    <a:pt x="132" y="93"/>
                  </a:cubicBezTo>
                  <a:cubicBezTo>
                    <a:pt x="137" y="88"/>
                    <a:pt x="139" y="82"/>
                    <a:pt x="130" y="80"/>
                  </a:cubicBezTo>
                  <a:cubicBezTo>
                    <a:pt x="124" y="78"/>
                    <a:pt x="113" y="89"/>
                    <a:pt x="117" y="90"/>
                  </a:cubicBezTo>
                  <a:cubicBezTo>
                    <a:pt x="75" y="76"/>
                    <a:pt x="14" y="54"/>
                    <a:pt x="6" y="4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3" name="Freeform 344"/>
            <p:cNvSpPr>
              <a:spLocks noChangeArrowheads="1"/>
            </p:cNvSpPr>
            <p:nvPr/>
          </p:nvSpPr>
          <p:spPr bwMode="auto">
            <a:xfrm>
              <a:off x="2022029" y="709021"/>
              <a:ext cx="745787" cy="525202"/>
            </a:xfrm>
            <a:custGeom>
              <a:avLst/>
              <a:gdLst>
                <a:gd name="T0" fmla="*/ 2147483647 w 126"/>
                <a:gd name="T1" fmla="*/ 2147483647 h 89"/>
                <a:gd name="T2" fmla="*/ 2147483647 w 126"/>
                <a:gd name="T3" fmla="*/ 2147483647 h 89"/>
                <a:gd name="T4" fmla="*/ 2147483647 w 126"/>
                <a:gd name="T5" fmla="*/ 2147483647 h 89"/>
                <a:gd name="T6" fmla="*/ 2147483647 w 126"/>
                <a:gd name="T7" fmla="*/ 2147483647 h 89"/>
                <a:gd name="T8" fmla="*/ 2147483647 w 126"/>
                <a:gd name="T9" fmla="*/ 2147483647 h 89"/>
                <a:gd name="T10" fmla="*/ 2147483647 w 126"/>
                <a:gd name="T11" fmla="*/ 2147483647 h 89"/>
                <a:gd name="T12" fmla="*/ 2147483647 w 126"/>
                <a:gd name="T13" fmla="*/ 2147483647 h 89"/>
                <a:gd name="T14" fmla="*/ 2147483647 w 126"/>
                <a:gd name="T15" fmla="*/ 2147483647 h 89"/>
                <a:gd name="T16" fmla="*/ 2147483647 w 126"/>
                <a:gd name="T17" fmla="*/ 2147483647 h 89"/>
                <a:gd name="T18" fmla="*/ 2147483647 w 126"/>
                <a:gd name="T19" fmla="*/ 2147483647 h 89"/>
                <a:gd name="T20" fmla="*/ 2147483647 w 126"/>
                <a:gd name="T21" fmla="*/ 2147483647 h 89"/>
                <a:gd name="T22" fmla="*/ 2147483647 w 126"/>
                <a:gd name="T23" fmla="*/ 2147483647 h 89"/>
                <a:gd name="T24" fmla="*/ 2147483647 w 126"/>
                <a:gd name="T25" fmla="*/ 2147483647 h 89"/>
                <a:gd name="T26" fmla="*/ 2147483647 w 126"/>
                <a:gd name="T27" fmla="*/ 2147483647 h 89"/>
                <a:gd name="T28" fmla="*/ 2147483647 w 126"/>
                <a:gd name="T29" fmla="*/ 2147483647 h 89"/>
                <a:gd name="T30" fmla="*/ 2147483647 w 126"/>
                <a:gd name="T31" fmla="*/ 2147483647 h 89"/>
                <a:gd name="T32" fmla="*/ 2147483647 w 126"/>
                <a:gd name="T33" fmla="*/ 2147483647 h 89"/>
                <a:gd name="T34" fmla="*/ 2147483647 w 126"/>
                <a:gd name="T35" fmla="*/ 214748364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6"/>
                <a:gd name="T55" fmla="*/ 0 h 89"/>
                <a:gd name="T56" fmla="*/ 126 w 126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6" h="89">
                  <a:moveTo>
                    <a:pt x="2" y="6"/>
                  </a:moveTo>
                  <a:cubicBezTo>
                    <a:pt x="12" y="23"/>
                    <a:pt x="29" y="37"/>
                    <a:pt x="43" y="51"/>
                  </a:cubicBezTo>
                  <a:cubicBezTo>
                    <a:pt x="55" y="64"/>
                    <a:pt x="70" y="74"/>
                    <a:pt x="88" y="73"/>
                  </a:cubicBezTo>
                  <a:cubicBezTo>
                    <a:pt x="90" y="73"/>
                    <a:pt x="91" y="72"/>
                    <a:pt x="91" y="71"/>
                  </a:cubicBezTo>
                  <a:cubicBezTo>
                    <a:pt x="95" y="55"/>
                    <a:pt x="110" y="65"/>
                    <a:pt x="106" y="69"/>
                  </a:cubicBezTo>
                  <a:cubicBezTo>
                    <a:pt x="108" y="70"/>
                    <a:pt x="110" y="70"/>
                    <a:pt x="111" y="71"/>
                  </a:cubicBezTo>
                  <a:cubicBezTo>
                    <a:pt x="112" y="65"/>
                    <a:pt x="106" y="65"/>
                    <a:pt x="94" y="70"/>
                  </a:cubicBezTo>
                  <a:cubicBezTo>
                    <a:pt x="93" y="67"/>
                    <a:pt x="87" y="68"/>
                    <a:pt x="88" y="72"/>
                  </a:cubicBezTo>
                  <a:cubicBezTo>
                    <a:pt x="91" y="84"/>
                    <a:pt x="108" y="89"/>
                    <a:pt x="117" y="80"/>
                  </a:cubicBezTo>
                  <a:cubicBezTo>
                    <a:pt x="126" y="71"/>
                    <a:pt x="116" y="64"/>
                    <a:pt x="108" y="67"/>
                  </a:cubicBezTo>
                  <a:cubicBezTo>
                    <a:pt x="106" y="67"/>
                    <a:pt x="105" y="68"/>
                    <a:pt x="105" y="70"/>
                  </a:cubicBezTo>
                  <a:cubicBezTo>
                    <a:pt x="105" y="70"/>
                    <a:pt x="105" y="71"/>
                    <a:pt x="105" y="71"/>
                  </a:cubicBezTo>
                  <a:cubicBezTo>
                    <a:pt x="105" y="74"/>
                    <a:pt x="109" y="75"/>
                    <a:pt x="110" y="73"/>
                  </a:cubicBezTo>
                  <a:cubicBezTo>
                    <a:pt x="124" y="61"/>
                    <a:pt x="105" y="52"/>
                    <a:pt x="93" y="58"/>
                  </a:cubicBezTo>
                  <a:cubicBezTo>
                    <a:pt x="90" y="60"/>
                    <a:pt x="88" y="62"/>
                    <a:pt x="86" y="65"/>
                  </a:cubicBezTo>
                  <a:cubicBezTo>
                    <a:pt x="81" y="75"/>
                    <a:pt x="56" y="55"/>
                    <a:pt x="51" y="51"/>
                  </a:cubicBezTo>
                  <a:cubicBezTo>
                    <a:pt x="36" y="38"/>
                    <a:pt x="17" y="20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4" name="Freeform 345"/>
            <p:cNvSpPr>
              <a:spLocks noChangeArrowheads="1"/>
            </p:cNvSpPr>
            <p:nvPr/>
          </p:nvSpPr>
          <p:spPr bwMode="auto">
            <a:xfrm>
              <a:off x="1486323" y="798307"/>
              <a:ext cx="372895" cy="824569"/>
            </a:xfrm>
            <a:custGeom>
              <a:avLst/>
              <a:gdLst>
                <a:gd name="T0" fmla="*/ 2147483647 w 63"/>
                <a:gd name="T1" fmla="*/ 2147483647 h 139"/>
                <a:gd name="T2" fmla="*/ 2147483647 w 63"/>
                <a:gd name="T3" fmla="*/ 2147483647 h 139"/>
                <a:gd name="T4" fmla="*/ 2147483647 w 63"/>
                <a:gd name="T5" fmla="*/ 2147483647 h 139"/>
                <a:gd name="T6" fmla="*/ 2147483647 w 63"/>
                <a:gd name="T7" fmla="*/ 2147483647 h 139"/>
                <a:gd name="T8" fmla="*/ 2147483647 w 63"/>
                <a:gd name="T9" fmla="*/ 2147483647 h 139"/>
                <a:gd name="T10" fmla="*/ 2147483647 w 63"/>
                <a:gd name="T11" fmla="*/ 2147483647 h 139"/>
                <a:gd name="T12" fmla="*/ 2147483647 w 63"/>
                <a:gd name="T13" fmla="*/ 2147483647 h 139"/>
                <a:gd name="T14" fmla="*/ 2147483647 w 63"/>
                <a:gd name="T15" fmla="*/ 2147483647 h 139"/>
                <a:gd name="T16" fmla="*/ 2147483647 w 63"/>
                <a:gd name="T17" fmla="*/ 2147483647 h 1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139"/>
                <a:gd name="T29" fmla="*/ 63 w 63"/>
                <a:gd name="T30" fmla="*/ 139 h 13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139">
                  <a:moveTo>
                    <a:pt x="57" y="4"/>
                  </a:moveTo>
                  <a:cubicBezTo>
                    <a:pt x="54" y="31"/>
                    <a:pt x="46" y="53"/>
                    <a:pt x="35" y="78"/>
                  </a:cubicBezTo>
                  <a:cubicBezTo>
                    <a:pt x="30" y="89"/>
                    <a:pt x="24" y="100"/>
                    <a:pt x="17" y="111"/>
                  </a:cubicBezTo>
                  <a:cubicBezTo>
                    <a:pt x="13" y="118"/>
                    <a:pt x="12" y="128"/>
                    <a:pt x="4" y="132"/>
                  </a:cubicBezTo>
                  <a:cubicBezTo>
                    <a:pt x="0" y="134"/>
                    <a:pt x="3" y="139"/>
                    <a:pt x="7" y="137"/>
                  </a:cubicBezTo>
                  <a:cubicBezTo>
                    <a:pt x="13" y="134"/>
                    <a:pt x="16" y="128"/>
                    <a:pt x="19" y="121"/>
                  </a:cubicBezTo>
                  <a:cubicBezTo>
                    <a:pt x="26" y="107"/>
                    <a:pt x="34" y="94"/>
                    <a:pt x="40" y="81"/>
                  </a:cubicBezTo>
                  <a:cubicBezTo>
                    <a:pt x="52" y="56"/>
                    <a:pt x="60" y="31"/>
                    <a:pt x="63" y="4"/>
                  </a:cubicBezTo>
                  <a:cubicBezTo>
                    <a:pt x="63" y="0"/>
                    <a:pt x="57" y="0"/>
                    <a:pt x="5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5" name="Freeform 346"/>
            <p:cNvSpPr>
              <a:spLocks noChangeArrowheads="1"/>
            </p:cNvSpPr>
            <p:nvPr/>
          </p:nvSpPr>
          <p:spPr bwMode="auto">
            <a:xfrm>
              <a:off x="1323509" y="688013"/>
              <a:ext cx="945364" cy="1108178"/>
            </a:xfrm>
            <a:custGeom>
              <a:avLst/>
              <a:gdLst>
                <a:gd name="T0" fmla="*/ 2147483647 w 159"/>
                <a:gd name="T1" fmla="*/ 2147483647 h 186"/>
                <a:gd name="T2" fmla="*/ 2147483647 w 159"/>
                <a:gd name="T3" fmla="*/ 2147483647 h 186"/>
                <a:gd name="T4" fmla="*/ 2147483647 w 159"/>
                <a:gd name="T5" fmla="*/ 2147483647 h 186"/>
                <a:gd name="T6" fmla="*/ 2147483647 w 159"/>
                <a:gd name="T7" fmla="*/ 2147483647 h 186"/>
                <a:gd name="T8" fmla="*/ 2147483647 w 159"/>
                <a:gd name="T9" fmla="*/ 2147483647 h 186"/>
                <a:gd name="T10" fmla="*/ 2147483647 w 159"/>
                <a:gd name="T11" fmla="*/ 2147483647 h 186"/>
                <a:gd name="T12" fmla="*/ 2147483647 w 159"/>
                <a:gd name="T13" fmla="*/ 2147483647 h 186"/>
                <a:gd name="T14" fmla="*/ 2147483647 w 159"/>
                <a:gd name="T15" fmla="*/ 2147483647 h 186"/>
                <a:gd name="T16" fmla="*/ 2147483647 w 159"/>
                <a:gd name="T17" fmla="*/ 2147483647 h 186"/>
                <a:gd name="T18" fmla="*/ 2147483647 w 159"/>
                <a:gd name="T19" fmla="*/ 2147483647 h 186"/>
                <a:gd name="T20" fmla="*/ 2147483647 w 159"/>
                <a:gd name="T21" fmla="*/ 2147483647 h 186"/>
                <a:gd name="T22" fmla="*/ 2147483647 w 159"/>
                <a:gd name="T23" fmla="*/ 2147483647 h 186"/>
                <a:gd name="T24" fmla="*/ 2147483647 w 159"/>
                <a:gd name="T25" fmla="*/ 2147483647 h 186"/>
                <a:gd name="T26" fmla="*/ 2147483647 w 159"/>
                <a:gd name="T27" fmla="*/ 2147483647 h 186"/>
                <a:gd name="T28" fmla="*/ 2147483647 w 159"/>
                <a:gd name="T29" fmla="*/ 2147483647 h 186"/>
                <a:gd name="T30" fmla="*/ 2147483647 w 159"/>
                <a:gd name="T31" fmla="*/ 2147483647 h 186"/>
                <a:gd name="T32" fmla="*/ 2147483647 w 159"/>
                <a:gd name="T33" fmla="*/ 2147483647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9"/>
                <a:gd name="T52" fmla="*/ 0 h 186"/>
                <a:gd name="T53" fmla="*/ 159 w 159"/>
                <a:gd name="T54" fmla="*/ 186 h 18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9" h="186">
                  <a:moveTo>
                    <a:pt x="110" y="3"/>
                  </a:moveTo>
                  <a:cubicBezTo>
                    <a:pt x="110" y="22"/>
                    <a:pt x="113" y="40"/>
                    <a:pt x="116" y="58"/>
                  </a:cubicBezTo>
                  <a:cubicBezTo>
                    <a:pt x="120" y="78"/>
                    <a:pt x="121" y="97"/>
                    <a:pt x="126" y="117"/>
                  </a:cubicBezTo>
                  <a:cubicBezTo>
                    <a:pt x="131" y="134"/>
                    <a:pt x="141" y="150"/>
                    <a:pt x="148" y="166"/>
                  </a:cubicBezTo>
                  <a:cubicBezTo>
                    <a:pt x="153" y="176"/>
                    <a:pt x="157" y="174"/>
                    <a:pt x="148" y="175"/>
                  </a:cubicBezTo>
                  <a:cubicBezTo>
                    <a:pt x="144" y="175"/>
                    <a:pt x="140" y="176"/>
                    <a:pt x="135" y="176"/>
                  </a:cubicBezTo>
                  <a:cubicBezTo>
                    <a:pt x="113" y="178"/>
                    <a:pt x="90" y="178"/>
                    <a:pt x="67" y="177"/>
                  </a:cubicBezTo>
                  <a:cubicBezTo>
                    <a:pt x="59" y="176"/>
                    <a:pt x="0" y="166"/>
                    <a:pt x="30" y="156"/>
                  </a:cubicBezTo>
                  <a:cubicBezTo>
                    <a:pt x="34" y="154"/>
                    <a:pt x="32" y="149"/>
                    <a:pt x="29" y="150"/>
                  </a:cubicBezTo>
                  <a:cubicBezTo>
                    <a:pt x="19" y="153"/>
                    <a:pt x="9" y="157"/>
                    <a:pt x="17" y="168"/>
                  </a:cubicBezTo>
                  <a:cubicBezTo>
                    <a:pt x="24" y="178"/>
                    <a:pt x="42" y="180"/>
                    <a:pt x="52" y="181"/>
                  </a:cubicBezTo>
                  <a:cubicBezTo>
                    <a:pt x="86" y="186"/>
                    <a:pt x="123" y="185"/>
                    <a:pt x="157" y="180"/>
                  </a:cubicBezTo>
                  <a:cubicBezTo>
                    <a:pt x="158" y="179"/>
                    <a:pt x="159" y="177"/>
                    <a:pt x="159" y="176"/>
                  </a:cubicBezTo>
                  <a:cubicBezTo>
                    <a:pt x="148" y="149"/>
                    <a:pt x="133" y="125"/>
                    <a:pt x="127" y="96"/>
                  </a:cubicBezTo>
                  <a:cubicBezTo>
                    <a:pt x="125" y="83"/>
                    <a:pt x="124" y="69"/>
                    <a:pt x="122" y="56"/>
                  </a:cubicBezTo>
                  <a:cubicBezTo>
                    <a:pt x="119" y="39"/>
                    <a:pt x="116" y="21"/>
                    <a:pt x="116" y="3"/>
                  </a:cubicBezTo>
                  <a:cubicBezTo>
                    <a:pt x="116" y="0"/>
                    <a:pt x="110" y="0"/>
                    <a:pt x="110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6" name="Freeform 347"/>
            <p:cNvSpPr>
              <a:spLocks noChangeArrowheads="1"/>
            </p:cNvSpPr>
            <p:nvPr/>
          </p:nvSpPr>
          <p:spPr bwMode="auto">
            <a:xfrm>
              <a:off x="1433803" y="1764679"/>
              <a:ext cx="367641" cy="761545"/>
            </a:xfrm>
            <a:custGeom>
              <a:avLst/>
              <a:gdLst>
                <a:gd name="T0" fmla="*/ 2147483647 w 62"/>
                <a:gd name="T1" fmla="*/ 2147483647 h 128"/>
                <a:gd name="T2" fmla="*/ 2147483647 w 62"/>
                <a:gd name="T3" fmla="*/ 2147483647 h 128"/>
                <a:gd name="T4" fmla="*/ 2147483647 w 62"/>
                <a:gd name="T5" fmla="*/ 2147483647 h 128"/>
                <a:gd name="T6" fmla="*/ 2147483647 w 62"/>
                <a:gd name="T7" fmla="*/ 2147483647 h 128"/>
                <a:gd name="T8" fmla="*/ 2147483647 w 62"/>
                <a:gd name="T9" fmla="*/ 2147483647 h 128"/>
                <a:gd name="T10" fmla="*/ 2147483647 w 62"/>
                <a:gd name="T11" fmla="*/ 2147483647 h 128"/>
                <a:gd name="T12" fmla="*/ 2147483647 w 62"/>
                <a:gd name="T13" fmla="*/ 2147483647 h 128"/>
                <a:gd name="T14" fmla="*/ 2147483647 w 62"/>
                <a:gd name="T15" fmla="*/ 2147483647 h 128"/>
                <a:gd name="T16" fmla="*/ 2147483647 w 62"/>
                <a:gd name="T17" fmla="*/ 2147483647 h 128"/>
                <a:gd name="T18" fmla="*/ 2147483647 w 62"/>
                <a:gd name="T19" fmla="*/ 2147483647 h 128"/>
                <a:gd name="T20" fmla="*/ 2147483647 w 62"/>
                <a:gd name="T21" fmla="*/ 2147483647 h 1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128"/>
                <a:gd name="T35" fmla="*/ 62 w 62"/>
                <a:gd name="T36" fmla="*/ 128 h 1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128">
                  <a:moveTo>
                    <a:pt x="47" y="4"/>
                  </a:moveTo>
                  <a:cubicBezTo>
                    <a:pt x="50" y="29"/>
                    <a:pt x="54" y="55"/>
                    <a:pt x="44" y="79"/>
                  </a:cubicBezTo>
                  <a:cubicBezTo>
                    <a:pt x="37" y="93"/>
                    <a:pt x="26" y="107"/>
                    <a:pt x="11" y="111"/>
                  </a:cubicBezTo>
                  <a:cubicBezTo>
                    <a:pt x="8" y="112"/>
                    <a:pt x="5" y="114"/>
                    <a:pt x="4" y="117"/>
                  </a:cubicBezTo>
                  <a:cubicBezTo>
                    <a:pt x="0" y="128"/>
                    <a:pt x="27" y="126"/>
                    <a:pt x="26" y="114"/>
                  </a:cubicBezTo>
                  <a:cubicBezTo>
                    <a:pt x="26" y="111"/>
                    <a:pt x="20" y="111"/>
                    <a:pt x="20" y="114"/>
                  </a:cubicBezTo>
                  <a:cubicBezTo>
                    <a:pt x="21" y="118"/>
                    <a:pt x="12" y="118"/>
                    <a:pt x="11" y="118"/>
                  </a:cubicBezTo>
                  <a:cubicBezTo>
                    <a:pt x="15" y="118"/>
                    <a:pt x="21" y="114"/>
                    <a:pt x="25" y="112"/>
                  </a:cubicBezTo>
                  <a:cubicBezTo>
                    <a:pt x="36" y="104"/>
                    <a:pt x="42" y="93"/>
                    <a:pt x="49" y="82"/>
                  </a:cubicBezTo>
                  <a:cubicBezTo>
                    <a:pt x="62" y="59"/>
                    <a:pt x="56" y="28"/>
                    <a:pt x="53" y="4"/>
                  </a:cubicBezTo>
                  <a:cubicBezTo>
                    <a:pt x="53" y="0"/>
                    <a:pt x="47" y="0"/>
                    <a:pt x="47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7" name="Freeform 348"/>
            <p:cNvSpPr>
              <a:spLocks noChangeArrowheads="1"/>
            </p:cNvSpPr>
            <p:nvPr/>
          </p:nvSpPr>
          <p:spPr bwMode="auto">
            <a:xfrm>
              <a:off x="1570355" y="2436937"/>
              <a:ext cx="325625" cy="299367"/>
            </a:xfrm>
            <a:custGeom>
              <a:avLst/>
              <a:gdLst>
                <a:gd name="T0" fmla="*/ 2147483647 w 55"/>
                <a:gd name="T1" fmla="*/ 2147483647 h 50"/>
                <a:gd name="T2" fmla="*/ 2147483647 w 55"/>
                <a:gd name="T3" fmla="*/ 2147483647 h 50"/>
                <a:gd name="T4" fmla="*/ 2147483647 w 55"/>
                <a:gd name="T5" fmla="*/ 2147483647 h 50"/>
                <a:gd name="T6" fmla="*/ 2147483647 w 55"/>
                <a:gd name="T7" fmla="*/ 2147483647 h 50"/>
                <a:gd name="T8" fmla="*/ 2147483647 w 55"/>
                <a:gd name="T9" fmla="*/ 2147483647 h 50"/>
                <a:gd name="T10" fmla="*/ 2147483647 w 55"/>
                <a:gd name="T11" fmla="*/ 2147483647 h 50"/>
                <a:gd name="T12" fmla="*/ 2147483647 w 55"/>
                <a:gd name="T13" fmla="*/ 2147483647 h 50"/>
                <a:gd name="T14" fmla="*/ 2147483647 w 55"/>
                <a:gd name="T15" fmla="*/ 2147483647 h 50"/>
                <a:gd name="T16" fmla="*/ 2147483647 w 55"/>
                <a:gd name="T17" fmla="*/ 2147483647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50"/>
                <a:gd name="T29" fmla="*/ 55 w 55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50">
                  <a:moveTo>
                    <a:pt x="1" y="5"/>
                  </a:moveTo>
                  <a:cubicBezTo>
                    <a:pt x="5" y="18"/>
                    <a:pt x="25" y="22"/>
                    <a:pt x="35" y="29"/>
                  </a:cubicBezTo>
                  <a:cubicBezTo>
                    <a:pt x="38" y="30"/>
                    <a:pt x="38" y="33"/>
                    <a:pt x="35" y="34"/>
                  </a:cubicBezTo>
                  <a:cubicBezTo>
                    <a:pt x="31" y="36"/>
                    <a:pt x="26" y="34"/>
                    <a:pt x="22" y="32"/>
                  </a:cubicBezTo>
                  <a:cubicBezTo>
                    <a:pt x="15" y="29"/>
                    <a:pt x="6" y="22"/>
                    <a:pt x="7" y="13"/>
                  </a:cubicBezTo>
                  <a:cubicBezTo>
                    <a:pt x="8" y="10"/>
                    <a:pt x="2" y="10"/>
                    <a:pt x="1" y="13"/>
                  </a:cubicBezTo>
                  <a:cubicBezTo>
                    <a:pt x="0" y="30"/>
                    <a:pt x="28" y="50"/>
                    <a:pt x="41" y="37"/>
                  </a:cubicBezTo>
                  <a:cubicBezTo>
                    <a:pt x="55" y="24"/>
                    <a:pt x="10" y="13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8" name="Freeform 349"/>
            <p:cNvSpPr>
              <a:spLocks noChangeArrowheads="1"/>
            </p:cNvSpPr>
            <p:nvPr/>
          </p:nvSpPr>
          <p:spPr bwMode="auto">
            <a:xfrm>
              <a:off x="2043037" y="1743671"/>
              <a:ext cx="404407" cy="877089"/>
            </a:xfrm>
            <a:custGeom>
              <a:avLst/>
              <a:gdLst>
                <a:gd name="T0" fmla="*/ 0 w 68"/>
                <a:gd name="T1" fmla="*/ 2147483647 h 148"/>
                <a:gd name="T2" fmla="*/ 2147483647 w 68"/>
                <a:gd name="T3" fmla="*/ 2147483647 h 148"/>
                <a:gd name="T4" fmla="*/ 2147483647 w 68"/>
                <a:gd name="T5" fmla="*/ 2147483647 h 148"/>
                <a:gd name="T6" fmla="*/ 2147483647 w 68"/>
                <a:gd name="T7" fmla="*/ 2147483647 h 148"/>
                <a:gd name="T8" fmla="*/ 2147483647 w 68"/>
                <a:gd name="T9" fmla="*/ 2147483647 h 148"/>
                <a:gd name="T10" fmla="*/ 2147483647 w 68"/>
                <a:gd name="T11" fmla="*/ 2147483647 h 148"/>
                <a:gd name="T12" fmla="*/ 2147483647 w 68"/>
                <a:gd name="T13" fmla="*/ 2147483647 h 148"/>
                <a:gd name="T14" fmla="*/ 2147483647 w 68"/>
                <a:gd name="T15" fmla="*/ 2147483647 h 148"/>
                <a:gd name="T16" fmla="*/ 2147483647 w 68"/>
                <a:gd name="T17" fmla="*/ 2147483647 h 148"/>
                <a:gd name="T18" fmla="*/ 2147483647 w 68"/>
                <a:gd name="T19" fmla="*/ 2147483647 h 148"/>
                <a:gd name="T20" fmla="*/ 2147483647 w 68"/>
                <a:gd name="T21" fmla="*/ 2147483647 h 148"/>
                <a:gd name="T22" fmla="*/ 2147483647 w 68"/>
                <a:gd name="T23" fmla="*/ 2147483647 h 148"/>
                <a:gd name="T24" fmla="*/ 2147483647 w 68"/>
                <a:gd name="T25" fmla="*/ 2147483647 h 148"/>
                <a:gd name="T26" fmla="*/ 2147483647 w 68"/>
                <a:gd name="T27" fmla="*/ 2147483647 h 148"/>
                <a:gd name="T28" fmla="*/ 0 w 68"/>
                <a:gd name="T29" fmla="*/ 2147483647 h 1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8"/>
                <a:gd name="T46" fmla="*/ 0 h 148"/>
                <a:gd name="T47" fmla="*/ 68 w 68"/>
                <a:gd name="T48" fmla="*/ 148 h 1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8" h="148">
                  <a:moveTo>
                    <a:pt x="0" y="4"/>
                  </a:moveTo>
                  <a:cubicBezTo>
                    <a:pt x="1" y="31"/>
                    <a:pt x="11" y="51"/>
                    <a:pt x="26" y="73"/>
                  </a:cubicBezTo>
                  <a:cubicBezTo>
                    <a:pt x="36" y="89"/>
                    <a:pt x="45" y="106"/>
                    <a:pt x="51" y="124"/>
                  </a:cubicBezTo>
                  <a:cubicBezTo>
                    <a:pt x="53" y="129"/>
                    <a:pt x="38" y="132"/>
                    <a:pt x="34" y="136"/>
                  </a:cubicBezTo>
                  <a:cubicBezTo>
                    <a:pt x="33" y="138"/>
                    <a:pt x="33" y="140"/>
                    <a:pt x="35" y="141"/>
                  </a:cubicBezTo>
                  <a:cubicBezTo>
                    <a:pt x="50" y="148"/>
                    <a:pt x="57" y="141"/>
                    <a:pt x="65" y="134"/>
                  </a:cubicBezTo>
                  <a:cubicBezTo>
                    <a:pt x="68" y="131"/>
                    <a:pt x="64" y="127"/>
                    <a:pt x="61" y="130"/>
                  </a:cubicBezTo>
                  <a:cubicBezTo>
                    <a:pt x="61" y="130"/>
                    <a:pt x="61" y="130"/>
                    <a:pt x="60" y="130"/>
                  </a:cubicBezTo>
                  <a:cubicBezTo>
                    <a:pt x="59" y="130"/>
                    <a:pt x="58" y="131"/>
                    <a:pt x="57" y="132"/>
                  </a:cubicBezTo>
                  <a:cubicBezTo>
                    <a:pt x="48" y="140"/>
                    <a:pt x="45" y="141"/>
                    <a:pt x="48" y="135"/>
                  </a:cubicBezTo>
                  <a:cubicBezTo>
                    <a:pt x="51" y="135"/>
                    <a:pt x="54" y="134"/>
                    <a:pt x="57" y="133"/>
                  </a:cubicBezTo>
                  <a:cubicBezTo>
                    <a:pt x="59" y="133"/>
                    <a:pt x="60" y="131"/>
                    <a:pt x="59" y="130"/>
                  </a:cubicBezTo>
                  <a:cubicBezTo>
                    <a:pt x="52" y="108"/>
                    <a:pt x="43" y="89"/>
                    <a:pt x="31" y="70"/>
                  </a:cubicBezTo>
                  <a:cubicBezTo>
                    <a:pt x="18" y="48"/>
                    <a:pt x="7" y="30"/>
                    <a:pt x="6" y="4"/>
                  </a:cubicBezTo>
                  <a:cubicBezTo>
                    <a:pt x="6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69" name="Freeform 350"/>
            <p:cNvSpPr>
              <a:spLocks noChangeArrowheads="1"/>
            </p:cNvSpPr>
            <p:nvPr/>
          </p:nvSpPr>
          <p:spPr bwMode="auto">
            <a:xfrm>
              <a:off x="2389671" y="2452692"/>
              <a:ext cx="241593" cy="168065"/>
            </a:xfrm>
            <a:custGeom>
              <a:avLst/>
              <a:gdLst>
                <a:gd name="T0" fmla="*/ 2147483647 w 41"/>
                <a:gd name="T1" fmla="*/ 2147483647 h 28"/>
                <a:gd name="T2" fmla="*/ 2147483647 w 41"/>
                <a:gd name="T3" fmla="*/ 2147483647 h 28"/>
                <a:gd name="T4" fmla="*/ 2147483647 w 41"/>
                <a:gd name="T5" fmla="*/ 2147483647 h 28"/>
                <a:gd name="T6" fmla="*/ 2147483647 w 41"/>
                <a:gd name="T7" fmla="*/ 2147483647 h 28"/>
                <a:gd name="T8" fmla="*/ 2147483647 w 41"/>
                <a:gd name="T9" fmla="*/ 2147483647 h 28"/>
                <a:gd name="T10" fmla="*/ 2147483647 w 41"/>
                <a:gd name="T11" fmla="*/ 2147483647 h 28"/>
                <a:gd name="T12" fmla="*/ 2147483647 w 41"/>
                <a:gd name="T13" fmla="*/ 2147483647 h 28"/>
                <a:gd name="T14" fmla="*/ 2147483647 w 41"/>
                <a:gd name="T15" fmla="*/ 2147483647 h 28"/>
                <a:gd name="T16" fmla="*/ 2147483647 w 41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1"/>
                <a:gd name="T28" fmla="*/ 0 h 28"/>
                <a:gd name="T29" fmla="*/ 41 w 41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1" h="28">
                  <a:moveTo>
                    <a:pt x="6" y="12"/>
                  </a:moveTo>
                  <a:cubicBezTo>
                    <a:pt x="11" y="11"/>
                    <a:pt x="16" y="9"/>
                    <a:pt x="21" y="8"/>
                  </a:cubicBezTo>
                  <a:cubicBezTo>
                    <a:pt x="23" y="8"/>
                    <a:pt x="36" y="8"/>
                    <a:pt x="32" y="12"/>
                  </a:cubicBezTo>
                  <a:cubicBezTo>
                    <a:pt x="28" y="16"/>
                    <a:pt x="12" y="21"/>
                    <a:pt x="9" y="16"/>
                  </a:cubicBezTo>
                  <a:cubicBezTo>
                    <a:pt x="7" y="12"/>
                    <a:pt x="2" y="15"/>
                    <a:pt x="4" y="19"/>
                  </a:cubicBezTo>
                  <a:cubicBezTo>
                    <a:pt x="10" y="28"/>
                    <a:pt x="32" y="23"/>
                    <a:pt x="37" y="15"/>
                  </a:cubicBezTo>
                  <a:cubicBezTo>
                    <a:pt x="41" y="9"/>
                    <a:pt x="36" y="4"/>
                    <a:pt x="30" y="2"/>
                  </a:cubicBezTo>
                  <a:cubicBezTo>
                    <a:pt x="22" y="0"/>
                    <a:pt x="12" y="4"/>
                    <a:pt x="4" y="6"/>
                  </a:cubicBezTo>
                  <a:cubicBezTo>
                    <a:pt x="0" y="7"/>
                    <a:pt x="2" y="13"/>
                    <a:pt x="6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45086" name="组合 27"/>
          <p:cNvGrpSpPr/>
          <p:nvPr/>
        </p:nvGrpSpPr>
        <p:grpSpPr bwMode="auto">
          <a:xfrm rot="-626481">
            <a:off x="7458075" y="1468438"/>
            <a:ext cx="2686050" cy="2008187"/>
            <a:chOff x="0" y="0"/>
            <a:chExt cx="3513599" cy="2626010"/>
          </a:xfrm>
        </p:grpSpPr>
        <p:sp>
          <p:nvSpPr>
            <p:cNvPr id="45120" name="Freeform 324"/>
            <p:cNvSpPr>
              <a:spLocks noChangeArrowheads="1"/>
            </p:cNvSpPr>
            <p:nvPr/>
          </p:nvSpPr>
          <p:spPr bwMode="auto">
            <a:xfrm>
              <a:off x="2484203" y="194323"/>
              <a:ext cx="1029396" cy="966372"/>
            </a:xfrm>
            <a:custGeom>
              <a:avLst/>
              <a:gdLst>
                <a:gd name="T0" fmla="*/ 0 w 173"/>
                <a:gd name="T1" fmla="*/ 2147483647 h 162"/>
                <a:gd name="T2" fmla="*/ 2147483647 w 173"/>
                <a:gd name="T3" fmla="*/ 2147483647 h 162"/>
                <a:gd name="T4" fmla="*/ 2147483647 w 173"/>
                <a:gd name="T5" fmla="*/ 2147483647 h 162"/>
                <a:gd name="T6" fmla="*/ 2147483647 w 173"/>
                <a:gd name="T7" fmla="*/ 2147483647 h 162"/>
                <a:gd name="T8" fmla="*/ 2147483647 w 173"/>
                <a:gd name="T9" fmla="*/ 2147483647 h 162"/>
                <a:gd name="T10" fmla="*/ 2147483647 w 173"/>
                <a:gd name="T11" fmla="*/ 2147483647 h 162"/>
                <a:gd name="T12" fmla="*/ 2147483647 w 173"/>
                <a:gd name="T13" fmla="*/ 2147483647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73"/>
                <a:gd name="T22" fmla="*/ 0 h 162"/>
                <a:gd name="T23" fmla="*/ 173 w 173"/>
                <a:gd name="T24" fmla="*/ 162 h 1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73" h="162">
                  <a:moveTo>
                    <a:pt x="0" y="137"/>
                  </a:moveTo>
                  <a:cubicBezTo>
                    <a:pt x="41" y="112"/>
                    <a:pt x="78" y="162"/>
                    <a:pt x="121" y="146"/>
                  </a:cubicBezTo>
                  <a:cubicBezTo>
                    <a:pt x="162" y="132"/>
                    <a:pt x="173" y="66"/>
                    <a:pt x="113" y="68"/>
                  </a:cubicBezTo>
                  <a:cubicBezTo>
                    <a:pt x="138" y="61"/>
                    <a:pt x="121" y="25"/>
                    <a:pt x="106" y="16"/>
                  </a:cubicBezTo>
                  <a:cubicBezTo>
                    <a:pt x="86" y="3"/>
                    <a:pt x="62" y="0"/>
                    <a:pt x="39" y="23"/>
                  </a:cubicBezTo>
                  <a:cubicBezTo>
                    <a:pt x="30" y="32"/>
                    <a:pt x="26" y="55"/>
                    <a:pt x="23" y="78"/>
                  </a:cubicBezTo>
                  <a:cubicBezTo>
                    <a:pt x="19" y="94"/>
                    <a:pt x="14" y="126"/>
                    <a:pt x="2" y="13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1" name="Freeform 325"/>
            <p:cNvSpPr>
              <a:spLocks noChangeArrowheads="1"/>
            </p:cNvSpPr>
            <p:nvPr/>
          </p:nvSpPr>
          <p:spPr bwMode="auto">
            <a:xfrm>
              <a:off x="2457945" y="183819"/>
              <a:ext cx="987380" cy="945364"/>
            </a:xfrm>
            <a:custGeom>
              <a:avLst/>
              <a:gdLst>
                <a:gd name="T0" fmla="*/ 2147483647 w 166"/>
                <a:gd name="T1" fmla="*/ 2147483647 h 159"/>
                <a:gd name="T2" fmla="*/ 2147483647 w 166"/>
                <a:gd name="T3" fmla="*/ 2147483647 h 159"/>
                <a:gd name="T4" fmla="*/ 2147483647 w 166"/>
                <a:gd name="T5" fmla="*/ 2147483647 h 159"/>
                <a:gd name="T6" fmla="*/ 2147483647 w 166"/>
                <a:gd name="T7" fmla="*/ 2147483647 h 159"/>
                <a:gd name="T8" fmla="*/ 2147483647 w 166"/>
                <a:gd name="T9" fmla="*/ 2147483647 h 159"/>
                <a:gd name="T10" fmla="*/ 2147483647 w 166"/>
                <a:gd name="T11" fmla="*/ 2147483647 h 159"/>
                <a:gd name="T12" fmla="*/ 2147483647 w 166"/>
                <a:gd name="T13" fmla="*/ 2147483647 h 159"/>
                <a:gd name="T14" fmla="*/ 2147483647 w 166"/>
                <a:gd name="T15" fmla="*/ 2147483647 h 159"/>
                <a:gd name="T16" fmla="*/ 2147483647 w 166"/>
                <a:gd name="T17" fmla="*/ 2147483647 h 159"/>
                <a:gd name="T18" fmla="*/ 2147483647 w 166"/>
                <a:gd name="T19" fmla="*/ 2147483647 h 159"/>
                <a:gd name="T20" fmla="*/ 2147483647 w 166"/>
                <a:gd name="T21" fmla="*/ 2147483647 h 159"/>
                <a:gd name="T22" fmla="*/ 2147483647 w 166"/>
                <a:gd name="T23" fmla="*/ 2147483647 h 159"/>
                <a:gd name="T24" fmla="*/ 2147483647 w 166"/>
                <a:gd name="T25" fmla="*/ 2147483647 h 159"/>
                <a:gd name="T26" fmla="*/ 2147483647 w 166"/>
                <a:gd name="T27" fmla="*/ 2147483647 h 159"/>
                <a:gd name="T28" fmla="*/ 2147483647 w 166"/>
                <a:gd name="T29" fmla="*/ 2147483647 h 159"/>
                <a:gd name="T30" fmla="*/ 2147483647 w 166"/>
                <a:gd name="T31" fmla="*/ 2147483647 h 159"/>
                <a:gd name="T32" fmla="*/ 2147483647 w 166"/>
                <a:gd name="T33" fmla="*/ 2147483647 h 159"/>
                <a:gd name="T34" fmla="*/ 2147483647 w 166"/>
                <a:gd name="T35" fmla="*/ 2147483647 h 1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6"/>
                <a:gd name="T55" fmla="*/ 0 h 159"/>
                <a:gd name="T56" fmla="*/ 166 w 166"/>
                <a:gd name="T57" fmla="*/ 159 h 1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6" h="159">
                  <a:moveTo>
                    <a:pt x="7" y="142"/>
                  </a:moveTo>
                  <a:cubicBezTo>
                    <a:pt x="38" y="124"/>
                    <a:pt x="69" y="149"/>
                    <a:pt x="100" y="154"/>
                  </a:cubicBezTo>
                  <a:cubicBezTo>
                    <a:pt x="120" y="157"/>
                    <a:pt x="139" y="148"/>
                    <a:pt x="152" y="133"/>
                  </a:cubicBezTo>
                  <a:cubicBezTo>
                    <a:pt x="161" y="121"/>
                    <a:pt x="166" y="105"/>
                    <a:pt x="161" y="90"/>
                  </a:cubicBezTo>
                  <a:cubicBezTo>
                    <a:pt x="155" y="71"/>
                    <a:pt x="134" y="67"/>
                    <a:pt x="118" y="67"/>
                  </a:cubicBezTo>
                  <a:cubicBezTo>
                    <a:pt x="118" y="69"/>
                    <a:pt x="118" y="71"/>
                    <a:pt x="118" y="74"/>
                  </a:cubicBezTo>
                  <a:cubicBezTo>
                    <a:pt x="135" y="67"/>
                    <a:pt x="136" y="53"/>
                    <a:pt x="130" y="38"/>
                  </a:cubicBezTo>
                  <a:cubicBezTo>
                    <a:pt x="124" y="20"/>
                    <a:pt x="106" y="6"/>
                    <a:pt x="86" y="5"/>
                  </a:cubicBezTo>
                  <a:cubicBezTo>
                    <a:pt x="10" y="0"/>
                    <a:pt x="37" y="98"/>
                    <a:pt x="5" y="137"/>
                  </a:cubicBezTo>
                  <a:cubicBezTo>
                    <a:pt x="2" y="141"/>
                    <a:pt x="7" y="145"/>
                    <a:pt x="10" y="142"/>
                  </a:cubicBezTo>
                  <a:cubicBezTo>
                    <a:pt x="29" y="118"/>
                    <a:pt x="30" y="83"/>
                    <a:pt x="35" y="54"/>
                  </a:cubicBezTo>
                  <a:cubicBezTo>
                    <a:pt x="41" y="25"/>
                    <a:pt x="65" y="5"/>
                    <a:pt x="96" y="14"/>
                  </a:cubicBezTo>
                  <a:cubicBezTo>
                    <a:pt x="111" y="18"/>
                    <a:pt x="147" y="56"/>
                    <a:pt x="117" y="67"/>
                  </a:cubicBezTo>
                  <a:cubicBezTo>
                    <a:pt x="114" y="69"/>
                    <a:pt x="114" y="74"/>
                    <a:pt x="118" y="74"/>
                  </a:cubicBezTo>
                  <a:cubicBezTo>
                    <a:pt x="140" y="73"/>
                    <a:pt x="160" y="83"/>
                    <a:pt x="156" y="108"/>
                  </a:cubicBezTo>
                  <a:cubicBezTo>
                    <a:pt x="153" y="127"/>
                    <a:pt x="137" y="141"/>
                    <a:pt x="120" y="147"/>
                  </a:cubicBezTo>
                  <a:cubicBezTo>
                    <a:pt x="79" y="159"/>
                    <a:pt x="45" y="113"/>
                    <a:pt x="3" y="136"/>
                  </a:cubicBezTo>
                  <a:cubicBezTo>
                    <a:pt x="0" y="138"/>
                    <a:pt x="3" y="144"/>
                    <a:pt x="7" y="1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2" name="Freeform 326"/>
            <p:cNvSpPr>
              <a:spLocks noChangeArrowheads="1"/>
            </p:cNvSpPr>
            <p:nvPr/>
          </p:nvSpPr>
          <p:spPr bwMode="auto">
            <a:xfrm>
              <a:off x="2421179" y="945364"/>
              <a:ext cx="162814" cy="115544"/>
            </a:xfrm>
            <a:custGeom>
              <a:avLst/>
              <a:gdLst>
                <a:gd name="T0" fmla="*/ 2147483647 w 27"/>
                <a:gd name="T1" fmla="*/ 2147483647 h 19"/>
                <a:gd name="T2" fmla="*/ 0 w 27"/>
                <a:gd name="T3" fmla="*/ 2147483647 h 19"/>
                <a:gd name="T4" fmla="*/ 2147483647 w 27"/>
                <a:gd name="T5" fmla="*/ 2147483647 h 19"/>
                <a:gd name="T6" fmla="*/ 2147483647 w 27"/>
                <a:gd name="T7" fmla="*/ 2147483647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9"/>
                <a:gd name="T14" fmla="*/ 27 w 27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9">
                  <a:moveTo>
                    <a:pt x="18" y="1"/>
                  </a:moveTo>
                  <a:cubicBezTo>
                    <a:pt x="12" y="0"/>
                    <a:pt x="6" y="6"/>
                    <a:pt x="0" y="4"/>
                  </a:cubicBezTo>
                  <a:cubicBezTo>
                    <a:pt x="3" y="10"/>
                    <a:pt x="8" y="16"/>
                    <a:pt x="12" y="19"/>
                  </a:cubicBezTo>
                  <a:cubicBezTo>
                    <a:pt x="18" y="16"/>
                    <a:pt x="24" y="8"/>
                    <a:pt x="27" y="1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3" name="Freeform 327"/>
            <p:cNvSpPr>
              <a:spLocks noChangeArrowheads="1"/>
            </p:cNvSpPr>
            <p:nvPr/>
          </p:nvSpPr>
          <p:spPr bwMode="auto">
            <a:xfrm>
              <a:off x="2389667" y="919102"/>
              <a:ext cx="220585" cy="162814"/>
            </a:xfrm>
            <a:custGeom>
              <a:avLst/>
              <a:gdLst>
                <a:gd name="T0" fmla="*/ 2147483647 w 37"/>
                <a:gd name="T1" fmla="*/ 2147483647 h 27"/>
                <a:gd name="T2" fmla="*/ 2147483647 w 37"/>
                <a:gd name="T3" fmla="*/ 2147483647 h 27"/>
                <a:gd name="T4" fmla="*/ 2147483647 w 37"/>
                <a:gd name="T5" fmla="*/ 2147483647 h 27"/>
                <a:gd name="T6" fmla="*/ 2147483647 w 37"/>
                <a:gd name="T7" fmla="*/ 2147483647 h 27"/>
                <a:gd name="T8" fmla="*/ 2147483647 w 37"/>
                <a:gd name="T9" fmla="*/ 2147483647 h 27"/>
                <a:gd name="T10" fmla="*/ 2147483647 w 37"/>
                <a:gd name="T11" fmla="*/ 2147483647 h 27"/>
                <a:gd name="T12" fmla="*/ 2147483647 w 37"/>
                <a:gd name="T13" fmla="*/ 2147483647 h 27"/>
                <a:gd name="T14" fmla="*/ 2147483647 w 37"/>
                <a:gd name="T15" fmla="*/ 2147483647 h 27"/>
                <a:gd name="T16" fmla="*/ 2147483647 w 37"/>
                <a:gd name="T17" fmla="*/ 2147483647 h 27"/>
                <a:gd name="T18" fmla="*/ 2147483647 w 37"/>
                <a:gd name="T19" fmla="*/ 2147483647 h 27"/>
                <a:gd name="T20" fmla="*/ 2147483647 w 37"/>
                <a:gd name="T21" fmla="*/ 2147483647 h 27"/>
                <a:gd name="T22" fmla="*/ 2147483647 w 37"/>
                <a:gd name="T23" fmla="*/ 2147483647 h 27"/>
                <a:gd name="T24" fmla="*/ 2147483647 w 37"/>
                <a:gd name="T25" fmla="*/ 2147483647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7"/>
                <a:gd name="T40" fmla="*/ 0 h 27"/>
                <a:gd name="T41" fmla="*/ 37 w 37"/>
                <a:gd name="T42" fmla="*/ 27 h 2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7" h="27">
                  <a:moveTo>
                    <a:pt x="23" y="2"/>
                  </a:moveTo>
                  <a:cubicBezTo>
                    <a:pt x="17" y="2"/>
                    <a:pt x="12" y="6"/>
                    <a:pt x="6" y="5"/>
                  </a:cubicBezTo>
                  <a:cubicBezTo>
                    <a:pt x="3" y="5"/>
                    <a:pt x="0" y="7"/>
                    <a:pt x="2" y="10"/>
                  </a:cubicBezTo>
                  <a:cubicBezTo>
                    <a:pt x="5" y="15"/>
                    <a:pt x="10" y="21"/>
                    <a:pt x="15" y="25"/>
                  </a:cubicBezTo>
                  <a:cubicBezTo>
                    <a:pt x="16" y="26"/>
                    <a:pt x="17" y="27"/>
                    <a:pt x="19" y="26"/>
                  </a:cubicBezTo>
                  <a:cubicBezTo>
                    <a:pt x="26" y="21"/>
                    <a:pt x="32" y="14"/>
                    <a:pt x="35" y="7"/>
                  </a:cubicBezTo>
                  <a:cubicBezTo>
                    <a:pt x="37" y="3"/>
                    <a:pt x="31" y="0"/>
                    <a:pt x="30" y="3"/>
                  </a:cubicBezTo>
                  <a:cubicBezTo>
                    <a:pt x="26" y="10"/>
                    <a:pt x="22" y="16"/>
                    <a:pt x="15" y="20"/>
                  </a:cubicBezTo>
                  <a:cubicBezTo>
                    <a:pt x="17" y="20"/>
                    <a:pt x="18" y="21"/>
                    <a:pt x="19" y="21"/>
                  </a:cubicBezTo>
                  <a:cubicBezTo>
                    <a:pt x="15" y="17"/>
                    <a:pt x="11" y="12"/>
                    <a:pt x="7" y="6"/>
                  </a:cubicBezTo>
                  <a:cubicBezTo>
                    <a:pt x="6" y="8"/>
                    <a:pt x="5" y="10"/>
                    <a:pt x="4" y="11"/>
                  </a:cubicBezTo>
                  <a:cubicBezTo>
                    <a:pt x="11" y="12"/>
                    <a:pt x="16" y="8"/>
                    <a:pt x="23" y="8"/>
                  </a:cubicBezTo>
                  <a:cubicBezTo>
                    <a:pt x="27" y="8"/>
                    <a:pt x="27" y="2"/>
                    <a:pt x="2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4" name="Freeform 328"/>
            <p:cNvSpPr>
              <a:spLocks noChangeArrowheads="1"/>
            </p:cNvSpPr>
            <p:nvPr/>
          </p:nvSpPr>
          <p:spPr bwMode="auto">
            <a:xfrm>
              <a:off x="609234" y="919102"/>
              <a:ext cx="1932743" cy="346633"/>
            </a:xfrm>
            <a:custGeom>
              <a:avLst/>
              <a:gdLst>
                <a:gd name="T0" fmla="*/ 2147483647 w 325"/>
                <a:gd name="T1" fmla="*/ 2147483647 h 58"/>
                <a:gd name="T2" fmla="*/ 2147483647 w 325"/>
                <a:gd name="T3" fmla="*/ 2147483647 h 58"/>
                <a:gd name="T4" fmla="*/ 2147483647 w 325"/>
                <a:gd name="T5" fmla="*/ 2147483647 h 58"/>
                <a:gd name="T6" fmla="*/ 2147483647 w 325"/>
                <a:gd name="T7" fmla="*/ 2147483647 h 58"/>
                <a:gd name="T8" fmla="*/ 2147483647 w 325"/>
                <a:gd name="T9" fmla="*/ 2147483647 h 58"/>
                <a:gd name="T10" fmla="*/ 2147483647 w 325"/>
                <a:gd name="T11" fmla="*/ 2147483647 h 58"/>
                <a:gd name="T12" fmla="*/ 2147483647 w 325"/>
                <a:gd name="T13" fmla="*/ 2147483647 h 58"/>
                <a:gd name="T14" fmla="*/ 2147483647 w 325"/>
                <a:gd name="T15" fmla="*/ 2147483647 h 58"/>
                <a:gd name="T16" fmla="*/ 2147483647 w 325"/>
                <a:gd name="T17" fmla="*/ 2147483647 h 58"/>
                <a:gd name="T18" fmla="*/ 2147483647 w 325"/>
                <a:gd name="T19" fmla="*/ 2147483647 h 58"/>
                <a:gd name="T20" fmla="*/ 2147483647 w 325"/>
                <a:gd name="T21" fmla="*/ 2147483647 h 58"/>
                <a:gd name="T22" fmla="*/ 2147483647 w 325"/>
                <a:gd name="T23" fmla="*/ 2147483647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25"/>
                <a:gd name="T37" fmla="*/ 0 h 58"/>
                <a:gd name="T38" fmla="*/ 325 w 325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25" h="58">
                  <a:moveTo>
                    <a:pt x="3" y="40"/>
                  </a:moveTo>
                  <a:cubicBezTo>
                    <a:pt x="21" y="57"/>
                    <a:pt x="42" y="52"/>
                    <a:pt x="64" y="45"/>
                  </a:cubicBezTo>
                  <a:cubicBezTo>
                    <a:pt x="80" y="39"/>
                    <a:pt x="94" y="34"/>
                    <a:pt x="112" y="34"/>
                  </a:cubicBezTo>
                  <a:cubicBezTo>
                    <a:pt x="131" y="34"/>
                    <a:pt x="150" y="40"/>
                    <a:pt x="170" y="39"/>
                  </a:cubicBezTo>
                  <a:cubicBezTo>
                    <a:pt x="199" y="38"/>
                    <a:pt x="216" y="9"/>
                    <a:pt x="245" y="9"/>
                  </a:cubicBezTo>
                  <a:cubicBezTo>
                    <a:pt x="271" y="9"/>
                    <a:pt x="297" y="26"/>
                    <a:pt x="322" y="8"/>
                  </a:cubicBezTo>
                  <a:cubicBezTo>
                    <a:pt x="325" y="6"/>
                    <a:pt x="322" y="0"/>
                    <a:pt x="318" y="3"/>
                  </a:cubicBezTo>
                  <a:cubicBezTo>
                    <a:pt x="295" y="20"/>
                    <a:pt x="265" y="2"/>
                    <a:pt x="239" y="3"/>
                  </a:cubicBezTo>
                  <a:cubicBezTo>
                    <a:pt x="216" y="3"/>
                    <a:pt x="201" y="25"/>
                    <a:pt x="180" y="31"/>
                  </a:cubicBezTo>
                  <a:cubicBezTo>
                    <a:pt x="151" y="40"/>
                    <a:pt x="121" y="21"/>
                    <a:pt x="91" y="29"/>
                  </a:cubicBezTo>
                  <a:cubicBezTo>
                    <a:pt x="66" y="35"/>
                    <a:pt x="31" y="58"/>
                    <a:pt x="7" y="36"/>
                  </a:cubicBezTo>
                  <a:cubicBezTo>
                    <a:pt x="4" y="33"/>
                    <a:pt x="0" y="37"/>
                    <a:pt x="3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5" name="Freeform 331"/>
            <p:cNvSpPr>
              <a:spLocks noChangeArrowheads="1"/>
            </p:cNvSpPr>
            <p:nvPr/>
          </p:nvSpPr>
          <p:spPr bwMode="auto">
            <a:xfrm>
              <a:off x="2011521" y="1848711"/>
              <a:ext cx="1228973" cy="225839"/>
            </a:xfrm>
            <a:custGeom>
              <a:avLst/>
              <a:gdLst>
                <a:gd name="T0" fmla="*/ 2147483647 w 207"/>
                <a:gd name="T1" fmla="*/ 2147483647 h 38"/>
                <a:gd name="T2" fmla="*/ 2147483647 w 207"/>
                <a:gd name="T3" fmla="*/ 2147483647 h 38"/>
                <a:gd name="T4" fmla="*/ 2147483647 w 207"/>
                <a:gd name="T5" fmla="*/ 2147483647 h 38"/>
                <a:gd name="T6" fmla="*/ 2147483647 w 207"/>
                <a:gd name="T7" fmla="*/ 2147483647 h 38"/>
                <a:gd name="T8" fmla="*/ 2147483647 w 207"/>
                <a:gd name="T9" fmla="*/ 2147483647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7"/>
                <a:gd name="T16" fmla="*/ 0 h 38"/>
                <a:gd name="T17" fmla="*/ 207 w 207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7" h="38">
                  <a:moveTo>
                    <a:pt x="3" y="7"/>
                  </a:moveTo>
                  <a:cubicBezTo>
                    <a:pt x="64" y="38"/>
                    <a:pt x="140" y="31"/>
                    <a:pt x="203" y="10"/>
                  </a:cubicBezTo>
                  <a:cubicBezTo>
                    <a:pt x="207" y="8"/>
                    <a:pt x="205" y="2"/>
                    <a:pt x="201" y="3"/>
                  </a:cubicBezTo>
                  <a:cubicBezTo>
                    <a:pt x="140" y="25"/>
                    <a:pt x="66" y="32"/>
                    <a:pt x="7" y="2"/>
                  </a:cubicBezTo>
                  <a:cubicBezTo>
                    <a:pt x="3" y="0"/>
                    <a:pt x="0" y="5"/>
                    <a:pt x="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6" name="Freeform 332"/>
            <p:cNvSpPr>
              <a:spLocks noChangeArrowheads="1"/>
            </p:cNvSpPr>
            <p:nvPr/>
          </p:nvSpPr>
          <p:spPr bwMode="auto">
            <a:xfrm>
              <a:off x="2200594" y="2006272"/>
              <a:ext cx="252097" cy="105040"/>
            </a:xfrm>
            <a:custGeom>
              <a:avLst/>
              <a:gdLst>
                <a:gd name="T0" fmla="*/ 2147483647 w 42"/>
                <a:gd name="T1" fmla="*/ 2147483647 h 18"/>
                <a:gd name="T2" fmla="*/ 2147483647 w 42"/>
                <a:gd name="T3" fmla="*/ 2147483647 h 18"/>
                <a:gd name="T4" fmla="*/ 2147483647 w 42"/>
                <a:gd name="T5" fmla="*/ 2147483647 h 18"/>
                <a:gd name="T6" fmla="*/ 2147483647 w 42"/>
                <a:gd name="T7" fmla="*/ 2147483647 h 18"/>
                <a:gd name="T8" fmla="*/ 2147483647 w 42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18"/>
                <a:gd name="T17" fmla="*/ 42 w 42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18">
                  <a:moveTo>
                    <a:pt x="4" y="8"/>
                  </a:moveTo>
                  <a:cubicBezTo>
                    <a:pt x="15" y="14"/>
                    <a:pt x="26" y="18"/>
                    <a:pt x="38" y="18"/>
                  </a:cubicBezTo>
                  <a:cubicBezTo>
                    <a:pt x="42" y="18"/>
                    <a:pt x="42" y="12"/>
                    <a:pt x="38" y="12"/>
                  </a:cubicBezTo>
                  <a:cubicBezTo>
                    <a:pt x="27" y="12"/>
                    <a:pt x="17" y="8"/>
                    <a:pt x="7" y="2"/>
                  </a:cubicBezTo>
                  <a:cubicBezTo>
                    <a:pt x="4" y="0"/>
                    <a:pt x="0" y="6"/>
                    <a:pt x="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7" name="Freeform 333"/>
            <p:cNvSpPr>
              <a:spLocks noChangeArrowheads="1"/>
            </p:cNvSpPr>
            <p:nvPr/>
          </p:nvSpPr>
          <p:spPr bwMode="auto">
            <a:xfrm>
              <a:off x="808811" y="2447441"/>
              <a:ext cx="688016" cy="178569"/>
            </a:xfrm>
            <a:custGeom>
              <a:avLst/>
              <a:gdLst>
                <a:gd name="T0" fmla="*/ 2147483647 w 116"/>
                <a:gd name="T1" fmla="*/ 2147483647 h 30"/>
                <a:gd name="T2" fmla="*/ 2147483647 w 116"/>
                <a:gd name="T3" fmla="*/ 2147483647 h 30"/>
                <a:gd name="T4" fmla="*/ 2147483647 w 116"/>
                <a:gd name="T5" fmla="*/ 2147483647 h 30"/>
                <a:gd name="T6" fmla="*/ 2147483647 w 116"/>
                <a:gd name="T7" fmla="*/ 2147483647 h 30"/>
                <a:gd name="T8" fmla="*/ 2147483647 w 116"/>
                <a:gd name="T9" fmla="*/ 2147483647 h 30"/>
                <a:gd name="T10" fmla="*/ 2147483647 w 116"/>
                <a:gd name="T11" fmla="*/ 2147483647 h 30"/>
                <a:gd name="T12" fmla="*/ 2147483647 w 116"/>
                <a:gd name="T13" fmla="*/ 2147483647 h 30"/>
                <a:gd name="T14" fmla="*/ 2147483647 w 116"/>
                <a:gd name="T15" fmla="*/ 2147483647 h 30"/>
                <a:gd name="T16" fmla="*/ 2147483647 w 116"/>
                <a:gd name="T17" fmla="*/ 2147483647 h 30"/>
                <a:gd name="T18" fmla="*/ 2147483647 w 116"/>
                <a:gd name="T19" fmla="*/ 2147483647 h 30"/>
                <a:gd name="T20" fmla="*/ 2147483647 w 116"/>
                <a:gd name="T21" fmla="*/ 2147483647 h 30"/>
                <a:gd name="T22" fmla="*/ 2147483647 w 116"/>
                <a:gd name="T23" fmla="*/ 2147483647 h 30"/>
                <a:gd name="T24" fmla="*/ 2147483647 w 116"/>
                <a:gd name="T25" fmla="*/ 2147483647 h 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6"/>
                <a:gd name="T40" fmla="*/ 0 h 30"/>
                <a:gd name="T41" fmla="*/ 116 w 116"/>
                <a:gd name="T42" fmla="*/ 30 h 3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6" h="30">
                  <a:moveTo>
                    <a:pt x="4" y="21"/>
                  </a:moveTo>
                  <a:cubicBezTo>
                    <a:pt x="40" y="19"/>
                    <a:pt x="76" y="13"/>
                    <a:pt x="112" y="7"/>
                  </a:cubicBezTo>
                  <a:cubicBezTo>
                    <a:pt x="116" y="6"/>
                    <a:pt x="115" y="0"/>
                    <a:pt x="112" y="1"/>
                  </a:cubicBezTo>
                  <a:cubicBezTo>
                    <a:pt x="90" y="3"/>
                    <a:pt x="68" y="4"/>
                    <a:pt x="48" y="11"/>
                  </a:cubicBezTo>
                  <a:cubicBezTo>
                    <a:pt x="45" y="12"/>
                    <a:pt x="44" y="16"/>
                    <a:pt x="48" y="17"/>
                  </a:cubicBezTo>
                  <a:cubicBezTo>
                    <a:pt x="68" y="22"/>
                    <a:pt x="87" y="27"/>
                    <a:pt x="107" y="29"/>
                  </a:cubicBezTo>
                  <a:cubicBezTo>
                    <a:pt x="112" y="30"/>
                    <a:pt x="112" y="24"/>
                    <a:pt x="107" y="23"/>
                  </a:cubicBezTo>
                  <a:cubicBezTo>
                    <a:pt x="88" y="20"/>
                    <a:pt x="69" y="15"/>
                    <a:pt x="49" y="11"/>
                  </a:cubicBezTo>
                  <a:cubicBezTo>
                    <a:pt x="49" y="13"/>
                    <a:pt x="49" y="15"/>
                    <a:pt x="49" y="17"/>
                  </a:cubicBezTo>
                  <a:cubicBezTo>
                    <a:pt x="70" y="10"/>
                    <a:pt x="90" y="9"/>
                    <a:pt x="112" y="7"/>
                  </a:cubicBezTo>
                  <a:cubicBezTo>
                    <a:pt x="111" y="5"/>
                    <a:pt x="111" y="3"/>
                    <a:pt x="111" y="1"/>
                  </a:cubicBezTo>
                  <a:cubicBezTo>
                    <a:pt x="75" y="7"/>
                    <a:pt x="40" y="13"/>
                    <a:pt x="4" y="15"/>
                  </a:cubicBezTo>
                  <a:cubicBezTo>
                    <a:pt x="0" y="15"/>
                    <a:pt x="0" y="22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8" name="Freeform 351"/>
            <p:cNvSpPr>
              <a:spLocks noChangeArrowheads="1"/>
            </p:cNvSpPr>
            <p:nvPr/>
          </p:nvSpPr>
          <p:spPr bwMode="auto">
            <a:xfrm>
              <a:off x="404403" y="94537"/>
              <a:ext cx="793057" cy="640746"/>
            </a:xfrm>
            <a:custGeom>
              <a:avLst/>
              <a:gdLst>
                <a:gd name="T0" fmla="*/ 2147483647 w 133"/>
                <a:gd name="T1" fmla="*/ 2147483647 h 108"/>
                <a:gd name="T2" fmla="*/ 2147483647 w 133"/>
                <a:gd name="T3" fmla="*/ 2147483647 h 108"/>
                <a:gd name="T4" fmla="*/ 2147483647 w 133"/>
                <a:gd name="T5" fmla="*/ 2147483647 h 108"/>
                <a:gd name="T6" fmla="*/ 2147483647 w 133"/>
                <a:gd name="T7" fmla="*/ 2147483647 h 108"/>
                <a:gd name="T8" fmla="*/ 2147483647 w 133"/>
                <a:gd name="T9" fmla="*/ 2147483647 h 108"/>
                <a:gd name="T10" fmla="*/ 2147483647 w 133"/>
                <a:gd name="T11" fmla="*/ 2147483647 h 108"/>
                <a:gd name="T12" fmla="*/ 2147483647 w 133"/>
                <a:gd name="T13" fmla="*/ 2147483647 h 108"/>
                <a:gd name="T14" fmla="*/ 2147483647 w 133"/>
                <a:gd name="T15" fmla="*/ 2147483647 h 108"/>
                <a:gd name="T16" fmla="*/ 2147483647 w 133"/>
                <a:gd name="T17" fmla="*/ 2147483647 h 108"/>
                <a:gd name="T18" fmla="*/ 2147483647 w 133"/>
                <a:gd name="T19" fmla="*/ 2147483647 h 108"/>
                <a:gd name="T20" fmla="*/ 2147483647 w 133"/>
                <a:gd name="T21" fmla="*/ 2147483647 h 108"/>
                <a:gd name="T22" fmla="*/ 2147483647 w 133"/>
                <a:gd name="T23" fmla="*/ 2147483647 h 108"/>
                <a:gd name="T24" fmla="*/ 2147483647 w 133"/>
                <a:gd name="T25" fmla="*/ 2147483647 h 108"/>
                <a:gd name="T26" fmla="*/ 2147483647 w 133"/>
                <a:gd name="T27" fmla="*/ 2147483647 h 108"/>
                <a:gd name="T28" fmla="*/ 2147483647 w 133"/>
                <a:gd name="T29" fmla="*/ 2147483647 h 1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3"/>
                <a:gd name="T46" fmla="*/ 0 h 108"/>
                <a:gd name="T47" fmla="*/ 133 w 133"/>
                <a:gd name="T48" fmla="*/ 108 h 10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3" h="108">
                  <a:moveTo>
                    <a:pt x="27" y="78"/>
                  </a:moveTo>
                  <a:cubicBezTo>
                    <a:pt x="27" y="77"/>
                    <a:pt x="13" y="59"/>
                    <a:pt x="11" y="56"/>
                  </a:cubicBezTo>
                  <a:cubicBezTo>
                    <a:pt x="4" y="41"/>
                    <a:pt x="15" y="27"/>
                    <a:pt x="28" y="20"/>
                  </a:cubicBezTo>
                  <a:cubicBezTo>
                    <a:pt x="49" y="8"/>
                    <a:pt x="81" y="8"/>
                    <a:pt x="100" y="24"/>
                  </a:cubicBezTo>
                  <a:cubicBezTo>
                    <a:pt x="117" y="38"/>
                    <a:pt x="123" y="63"/>
                    <a:pt x="113" y="82"/>
                  </a:cubicBezTo>
                  <a:cubicBezTo>
                    <a:pt x="106" y="93"/>
                    <a:pt x="93" y="97"/>
                    <a:pt x="81" y="98"/>
                  </a:cubicBezTo>
                  <a:cubicBezTo>
                    <a:pt x="61" y="100"/>
                    <a:pt x="45" y="87"/>
                    <a:pt x="29" y="76"/>
                  </a:cubicBezTo>
                  <a:cubicBezTo>
                    <a:pt x="26" y="74"/>
                    <a:pt x="23" y="79"/>
                    <a:pt x="26" y="81"/>
                  </a:cubicBezTo>
                  <a:cubicBezTo>
                    <a:pt x="44" y="94"/>
                    <a:pt x="62" y="108"/>
                    <a:pt x="86" y="104"/>
                  </a:cubicBezTo>
                  <a:cubicBezTo>
                    <a:pt x="101" y="101"/>
                    <a:pt x="114" y="94"/>
                    <a:pt x="120" y="80"/>
                  </a:cubicBezTo>
                  <a:cubicBezTo>
                    <a:pt x="133" y="54"/>
                    <a:pt x="115" y="20"/>
                    <a:pt x="89" y="10"/>
                  </a:cubicBezTo>
                  <a:cubicBezTo>
                    <a:pt x="61" y="0"/>
                    <a:pt x="11" y="6"/>
                    <a:pt x="3" y="40"/>
                  </a:cubicBezTo>
                  <a:cubicBezTo>
                    <a:pt x="0" y="53"/>
                    <a:pt x="10" y="67"/>
                    <a:pt x="17" y="76"/>
                  </a:cubicBezTo>
                  <a:cubicBezTo>
                    <a:pt x="21" y="81"/>
                    <a:pt x="30" y="90"/>
                    <a:pt x="33" y="79"/>
                  </a:cubicBezTo>
                  <a:cubicBezTo>
                    <a:pt x="34" y="76"/>
                    <a:pt x="28" y="74"/>
                    <a:pt x="27" y="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29" name="Freeform 352"/>
            <p:cNvSpPr>
              <a:spLocks noChangeArrowheads="1"/>
            </p:cNvSpPr>
            <p:nvPr/>
          </p:nvSpPr>
          <p:spPr bwMode="auto">
            <a:xfrm>
              <a:off x="525202" y="315121"/>
              <a:ext cx="136553" cy="57774"/>
            </a:xfrm>
            <a:custGeom>
              <a:avLst/>
              <a:gdLst>
                <a:gd name="T0" fmla="*/ 2147483647 w 23"/>
                <a:gd name="T1" fmla="*/ 2147483647 h 10"/>
                <a:gd name="T2" fmla="*/ 2147483647 w 23"/>
                <a:gd name="T3" fmla="*/ 2147483647 h 10"/>
                <a:gd name="T4" fmla="*/ 2147483647 w 23"/>
                <a:gd name="T5" fmla="*/ 2147483647 h 10"/>
                <a:gd name="T6" fmla="*/ 2147483647 w 23"/>
                <a:gd name="T7" fmla="*/ 2147483647 h 10"/>
                <a:gd name="T8" fmla="*/ 2147483647 w 23"/>
                <a:gd name="T9" fmla="*/ 2147483647 h 10"/>
                <a:gd name="T10" fmla="*/ 2147483647 w 23"/>
                <a:gd name="T11" fmla="*/ 2147483647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10"/>
                <a:gd name="T20" fmla="*/ 23 w 23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10">
                  <a:moveTo>
                    <a:pt x="19" y="3"/>
                  </a:moveTo>
                  <a:cubicBezTo>
                    <a:pt x="17" y="3"/>
                    <a:pt x="15" y="3"/>
                    <a:pt x="13" y="3"/>
                  </a:cubicBezTo>
                  <a:cubicBezTo>
                    <a:pt x="11" y="3"/>
                    <a:pt x="8" y="3"/>
                    <a:pt x="7" y="2"/>
                  </a:cubicBezTo>
                  <a:cubicBezTo>
                    <a:pt x="4" y="0"/>
                    <a:pt x="0" y="4"/>
                    <a:pt x="3" y="6"/>
                  </a:cubicBezTo>
                  <a:cubicBezTo>
                    <a:pt x="7" y="10"/>
                    <a:pt x="14" y="9"/>
                    <a:pt x="19" y="9"/>
                  </a:cubicBezTo>
                  <a:cubicBezTo>
                    <a:pt x="23" y="9"/>
                    <a:pt x="23" y="3"/>
                    <a:pt x="1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0" name="Freeform 353"/>
            <p:cNvSpPr>
              <a:spLocks noChangeArrowheads="1"/>
            </p:cNvSpPr>
            <p:nvPr/>
          </p:nvSpPr>
          <p:spPr bwMode="auto">
            <a:xfrm>
              <a:off x="782549" y="320372"/>
              <a:ext cx="241593" cy="99790"/>
            </a:xfrm>
            <a:custGeom>
              <a:avLst/>
              <a:gdLst>
                <a:gd name="T0" fmla="*/ 2147483647 w 41"/>
                <a:gd name="T1" fmla="*/ 2147483647 h 17"/>
                <a:gd name="T2" fmla="*/ 2147483647 w 41"/>
                <a:gd name="T3" fmla="*/ 2147483647 h 17"/>
                <a:gd name="T4" fmla="*/ 2147483647 w 41"/>
                <a:gd name="T5" fmla="*/ 2147483647 h 17"/>
                <a:gd name="T6" fmla="*/ 2147483647 w 41"/>
                <a:gd name="T7" fmla="*/ 2147483647 h 17"/>
                <a:gd name="T8" fmla="*/ 2147483647 w 41"/>
                <a:gd name="T9" fmla="*/ 21474836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"/>
                <a:gd name="T16" fmla="*/ 0 h 17"/>
                <a:gd name="T17" fmla="*/ 41 w 41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" h="17">
                  <a:moveTo>
                    <a:pt x="2" y="6"/>
                  </a:moveTo>
                  <a:cubicBezTo>
                    <a:pt x="8" y="17"/>
                    <a:pt x="29" y="16"/>
                    <a:pt x="38" y="10"/>
                  </a:cubicBezTo>
                  <a:cubicBezTo>
                    <a:pt x="41" y="8"/>
                    <a:pt x="38" y="3"/>
                    <a:pt x="35" y="5"/>
                  </a:cubicBezTo>
                  <a:cubicBezTo>
                    <a:pt x="29" y="9"/>
                    <a:pt x="11" y="11"/>
                    <a:pt x="7" y="3"/>
                  </a:cubicBezTo>
                  <a:cubicBezTo>
                    <a:pt x="5" y="0"/>
                    <a:pt x="0" y="3"/>
                    <a:pt x="2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1" name="Freeform 354"/>
            <p:cNvSpPr>
              <a:spLocks noChangeArrowheads="1"/>
            </p:cNvSpPr>
            <p:nvPr/>
          </p:nvSpPr>
          <p:spPr bwMode="auto">
            <a:xfrm>
              <a:off x="593476" y="456924"/>
              <a:ext cx="362391" cy="141806"/>
            </a:xfrm>
            <a:custGeom>
              <a:avLst/>
              <a:gdLst>
                <a:gd name="T0" fmla="*/ 2147483647 w 61"/>
                <a:gd name="T1" fmla="*/ 2147483647 h 24"/>
                <a:gd name="T2" fmla="*/ 2147483647 w 61"/>
                <a:gd name="T3" fmla="*/ 2147483647 h 24"/>
                <a:gd name="T4" fmla="*/ 2147483647 w 61"/>
                <a:gd name="T5" fmla="*/ 2147483647 h 24"/>
                <a:gd name="T6" fmla="*/ 2147483647 w 61"/>
                <a:gd name="T7" fmla="*/ 2147483647 h 24"/>
                <a:gd name="T8" fmla="*/ 2147483647 w 61"/>
                <a:gd name="T9" fmla="*/ 21474836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1"/>
                <a:gd name="T16" fmla="*/ 0 h 24"/>
                <a:gd name="T17" fmla="*/ 61 w 61"/>
                <a:gd name="T18" fmla="*/ 24 h 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1" h="24">
                  <a:moveTo>
                    <a:pt x="4" y="15"/>
                  </a:moveTo>
                  <a:cubicBezTo>
                    <a:pt x="23" y="22"/>
                    <a:pt x="47" y="24"/>
                    <a:pt x="59" y="6"/>
                  </a:cubicBezTo>
                  <a:cubicBezTo>
                    <a:pt x="61" y="3"/>
                    <a:pt x="56" y="0"/>
                    <a:pt x="54" y="3"/>
                  </a:cubicBezTo>
                  <a:cubicBezTo>
                    <a:pt x="43" y="19"/>
                    <a:pt x="21" y="15"/>
                    <a:pt x="5" y="9"/>
                  </a:cubicBezTo>
                  <a:cubicBezTo>
                    <a:pt x="2" y="8"/>
                    <a:pt x="0" y="14"/>
                    <a:pt x="4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2" name="Freeform 355"/>
            <p:cNvSpPr>
              <a:spLocks noChangeArrowheads="1"/>
            </p:cNvSpPr>
            <p:nvPr/>
          </p:nvSpPr>
          <p:spPr bwMode="auto">
            <a:xfrm>
              <a:off x="425412" y="131299"/>
              <a:ext cx="210081" cy="78782"/>
            </a:xfrm>
            <a:custGeom>
              <a:avLst/>
              <a:gdLst>
                <a:gd name="T0" fmla="*/ 2147483647 w 36"/>
                <a:gd name="T1" fmla="*/ 2147483647 h 13"/>
                <a:gd name="T2" fmla="*/ 2147483647 w 36"/>
                <a:gd name="T3" fmla="*/ 2147483647 h 13"/>
                <a:gd name="T4" fmla="*/ 2147483647 w 36"/>
                <a:gd name="T5" fmla="*/ 2147483647 h 13"/>
                <a:gd name="T6" fmla="*/ 2147483647 w 36"/>
                <a:gd name="T7" fmla="*/ 2147483647 h 13"/>
                <a:gd name="T8" fmla="*/ 2147483647 w 36"/>
                <a:gd name="T9" fmla="*/ 2147483647 h 13"/>
                <a:gd name="T10" fmla="*/ 2147483647 w 36"/>
                <a:gd name="T11" fmla="*/ 2147483647 h 13"/>
                <a:gd name="T12" fmla="*/ 2147483647 w 36"/>
                <a:gd name="T13" fmla="*/ 2147483647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"/>
                <a:gd name="T22" fmla="*/ 0 h 13"/>
                <a:gd name="T23" fmla="*/ 36 w 3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" h="13">
                  <a:moveTo>
                    <a:pt x="33" y="7"/>
                  </a:moveTo>
                  <a:cubicBezTo>
                    <a:pt x="30" y="4"/>
                    <a:pt x="25" y="3"/>
                    <a:pt x="20" y="3"/>
                  </a:cubicBezTo>
                  <a:cubicBezTo>
                    <a:pt x="16" y="2"/>
                    <a:pt x="10" y="3"/>
                    <a:pt x="5" y="2"/>
                  </a:cubicBezTo>
                  <a:cubicBezTo>
                    <a:pt x="2" y="0"/>
                    <a:pt x="0" y="6"/>
                    <a:pt x="4" y="8"/>
                  </a:cubicBezTo>
                  <a:cubicBezTo>
                    <a:pt x="7" y="9"/>
                    <a:pt x="11" y="8"/>
                    <a:pt x="14" y="9"/>
                  </a:cubicBezTo>
                  <a:cubicBezTo>
                    <a:pt x="18" y="9"/>
                    <a:pt x="26" y="8"/>
                    <a:pt x="29" y="11"/>
                  </a:cubicBezTo>
                  <a:cubicBezTo>
                    <a:pt x="32" y="13"/>
                    <a:pt x="36" y="9"/>
                    <a:pt x="33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3" name="Freeform 356"/>
            <p:cNvSpPr>
              <a:spLocks noChangeArrowheads="1"/>
            </p:cNvSpPr>
            <p:nvPr/>
          </p:nvSpPr>
          <p:spPr bwMode="auto">
            <a:xfrm>
              <a:off x="388649" y="152307"/>
              <a:ext cx="241593" cy="84032"/>
            </a:xfrm>
            <a:custGeom>
              <a:avLst/>
              <a:gdLst>
                <a:gd name="T0" fmla="*/ 2147483647 w 41"/>
                <a:gd name="T1" fmla="*/ 2147483647 h 14"/>
                <a:gd name="T2" fmla="*/ 2147483647 w 41"/>
                <a:gd name="T3" fmla="*/ 2147483647 h 14"/>
                <a:gd name="T4" fmla="*/ 2147483647 w 41"/>
                <a:gd name="T5" fmla="*/ 2147483647 h 14"/>
                <a:gd name="T6" fmla="*/ 2147483647 w 41"/>
                <a:gd name="T7" fmla="*/ 2147483647 h 14"/>
                <a:gd name="T8" fmla="*/ 2147483647 w 41"/>
                <a:gd name="T9" fmla="*/ 2147483647 h 14"/>
                <a:gd name="T10" fmla="*/ 2147483647 w 41"/>
                <a:gd name="T11" fmla="*/ 2147483647 h 14"/>
                <a:gd name="T12" fmla="*/ 2147483647 w 41"/>
                <a:gd name="T13" fmla="*/ 2147483647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14"/>
                <a:gd name="T23" fmla="*/ 41 w 41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14">
                  <a:moveTo>
                    <a:pt x="34" y="4"/>
                  </a:moveTo>
                  <a:cubicBezTo>
                    <a:pt x="34" y="6"/>
                    <a:pt x="21" y="7"/>
                    <a:pt x="19" y="7"/>
                  </a:cubicBezTo>
                  <a:cubicBezTo>
                    <a:pt x="14" y="8"/>
                    <a:pt x="9" y="8"/>
                    <a:pt x="4" y="8"/>
                  </a:cubicBezTo>
                  <a:cubicBezTo>
                    <a:pt x="0" y="8"/>
                    <a:pt x="0" y="14"/>
                    <a:pt x="4" y="14"/>
                  </a:cubicBezTo>
                  <a:cubicBezTo>
                    <a:pt x="10" y="14"/>
                    <a:pt x="17" y="14"/>
                    <a:pt x="23" y="13"/>
                  </a:cubicBezTo>
                  <a:cubicBezTo>
                    <a:pt x="28" y="12"/>
                    <a:pt x="39" y="11"/>
                    <a:pt x="40" y="5"/>
                  </a:cubicBezTo>
                  <a:cubicBezTo>
                    <a:pt x="41" y="2"/>
                    <a:pt x="35" y="0"/>
                    <a:pt x="3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4" name="Freeform 357"/>
            <p:cNvSpPr>
              <a:spLocks noChangeArrowheads="1"/>
            </p:cNvSpPr>
            <p:nvPr/>
          </p:nvSpPr>
          <p:spPr bwMode="auto">
            <a:xfrm>
              <a:off x="425412" y="78779"/>
              <a:ext cx="199577" cy="105040"/>
            </a:xfrm>
            <a:custGeom>
              <a:avLst/>
              <a:gdLst>
                <a:gd name="T0" fmla="*/ 2147483647 w 34"/>
                <a:gd name="T1" fmla="*/ 2147483647 h 18"/>
                <a:gd name="T2" fmla="*/ 2147483647 w 34"/>
                <a:gd name="T3" fmla="*/ 2147483647 h 18"/>
                <a:gd name="T4" fmla="*/ 0 w 34"/>
                <a:gd name="T5" fmla="*/ 2147483647 h 18"/>
                <a:gd name="T6" fmla="*/ 2147483647 w 34"/>
                <a:gd name="T7" fmla="*/ 2147483647 h 18"/>
                <a:gd name="T8" fmla="*/ 2147483647 w 34"/>
                <a:gd name="T9" fmla="*/ 214748364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18"/>
                <a:gd name="T17" fmla="*/ 34 w 34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18">
                  <a:moveTo>
                    <a:pt x="30" y="9"/>
                  </a:moveTo>
                  <a:cubicBezTo>
                    <a:pt x="24" y="9"/>
                    <a:pt x="6" y="12"/>
                    <a:pt x="6" y="4"/>
                  </a:cubicBezTo>
                  <a:cubicBezTo>
                    <a:pt x="6" y="1"/>
                    <a:pt x="0" y="0"/>
                    <a:pt x="0" y="4"/>
                  </a:cubicBezTo>
                  <a:cubicBezTo>
                    <a:pt x="1" y="18"/>
                    <a:pt x="20" y="15"/>
                    <a:pt x="30" y="15"/>
                  </a:cubicBezTo>
                  <a:cubicBezTo>
                    <a:pt x="34" y="15"/>
                    <a:pt x="34" y="9"/>
                    <a:pt x="30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5" name="Freeform 358"/>
            <p:cNvSpPr>
              <a:spLocks noChangeArrowheads="1"/>
            </p:cNvSpPr>
            <p:nvPr/>
          </p:nvSpPr>
          <p:spPr bwMode="auto">
            <a:xfrm>
              <a:off x="561964" y="15755"/>
              <a:ext cx="136553" cy="168065"/>
            </a:xfrm>
            <a:custGeom>
              <a:avLst/>
              <a:gdLst>
                <a:gd name="T0" fmla="*/ 2147483647 w 23"/>
                <a:gd name="T1" fmla="*/ 2147483647 h 28"/>
                <a:gd name="T2" fmla="*/ 2147483647 w 23"/>
                <a:gd name="T3" fmla="*/ 2147483647 h 28"/>
                <a:gd name="T4" fmla="*/ 2147483647 w 23"/>
                <a:gd name="T5" fmla="*/ 2147483647 h 28"/>
                <a:gd name="T6" fmla="*/ 2147483647 w 23"/>
                <a:gd name="T7" fmla="*/ 2147483647 h 28"/>
                <a:gd name="T8" fmla="*/ 2147483647 w 23"/>
                <a:gd name="T9" fmla="*/ 2147483647 h 28"/>
                <a:gd name="T10" fmla="*/ 2147483647 w 23"/>
                <a:gd name="T11" fmla="*/ 2147483647 h 28"/>
                <a:gd name="T12" fmla="*/ 2147483647 w 23"/>
                <a:gd name="T13" fmla="*/ 2147483647 h 28"/>
                <a:gd name="T14" fmla="*/ 2147483647 w 23"/>
                <a:gd name="T15" fmla="*/ 2147483647 h 28"/>
                <a:gd name="T16" fmla="*/ 2147483647 w 23"/>
                <a:gd name="T17" fmla="*/ 2147483647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3"/>
                <a:gd name="T28" fmla="*/ 0 h 28"/>
                <a:gd name="T29" fmla="*/ 23 w 23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3" h="28">
                  <a:moveTo>
                    <a:pt x="16" y="20"/>
                  </a:moveTo>
                  <a:cubicBezTo>
                    <a:pt x="16" y="20"/>
                    <a:pt x="18" y="19"/>
                    <a:pt x="17" y="19"/>
                  </a:cubicBezTo>
                  <a:cubicBezTo>
                    <a:pt x="17" y="19"/>
                    <a:pt x="16" y="18"/>
                    <a:pt x="16" y="18"/>
                  </a:cubicBezTo>
                  <a:cubicBezTo>
                    <a:pt x="14" y="17"/>
                    <a:pt x="13" y="16"/>
                    <a:pt x="12" y="15"/>
                  </a:cubicBezTo>
                  <a:cubicBezTo>
                    <a:pt x="10" y="13"/>
                    <a:pt x="7" y="9"/>
                    <a:pt x="8" y="7"/>
                  </a:cubicBezTo>
                  <a:cubicBezTo>
                    <a:pt x="10" y="3"/>
                    <a:pt x="5" y="0"/>
                    <a:pt x="3" y="4"/>
                  </a:cubicBezTo>
                  <a:cubicBezTo>
                    <a:pt x="0" y="9"/>
                    <a:pt x="4" y="15"/>
                    <a:pt x="8" y="19"/>
                  </a:cubicBezTo>
                  <a:cubicBezTo>
                    <a:pt x="11" y="22"/>
                    <a:pt x="19" y="28"/>
                    <a:pt x="21" y="23"/>
                  </a:cubicBezTo>
                  <a:cubicBezTo>
                    <a:pt x="23" y="19"/>
                    <a:pt x="18" y="16"/>
                    <a:pt x="16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6" name="Freeform 359"/>
            <p:cNvSpPr>
              <a:spLocks noChangeArrowheads="1"/>
            </p:cNvSpPr>
            <p:nvPr/>
          </p:nvSpPr>
          <p:spPr bwMode="auto">
            <a:xfrm>
              <a:off x="651250" y="0"/>
              <a:ext cx="372895" cy="152310"/>
            </a:xfrm>
            <a:custGeom>
              <a:avLst/>
              <a:gdLst>
                <a:gd name="T0" fmla="*/ 2147483647 w 63"/>
                <a:gd name="T1" fmla="*/ 2147483647 h 26"/>
                <a:gd name="T2" fmla="*/ 2147483647 w 63"/>
                <a:gd name="T3" fmla="*/ 2147483647 h 26"/>
                <a:gd name="T4" fmla="*/ 2147483647 w 63"/>
                <a:gd name="T5" fmla="*/ 2147483647 h 26"/>
                <a:gd name="T6" fmla="*/ 2147483647 w 63"/>
                <a:gd name="T7" fmla="*/ 2147483647 h 26"/>
                <a:gd name="T8" fmla="*/ 2147483647 w 63"/>
                <a:gd name="T9" fmla="*/ 214748364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26"/>
                <a:gd name="T17" fmla="*/ 63 w 63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26">
                  <a:moveTo>
                    <a:pt x="6" y="26"/>
                  </a:moveTo>
                  <a:cubicBezTo>
                    <a:pt x="24" y="21"/>
                    <a:pt x="41" y="12"/>
                    <a:pt x="59" y="7"/>
                  </a:cubicBezTo>
                  <a:cubicBezTo>
                    <a:pt x="63" y="6"/>
                    <a:pt x="61" y="0"/>
                    <a:pt x="58" y="1"/>
                  </a:cubicBezTo>
                  <a:cubicBezTo>
                    <a:pt x="39" y="7"/>
                    <a:pt x="23" y="15"/>
                    <a:pt x="4" y="20"/>
                  </a:cubicBezTo>
                  <a:cubicBezTo>
                    <a:pt x="0" y="21"/>
                    <a:pt x="2" y="26"/>
                    <a:pt x="6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7" name="Freeform 360"/>
            <p:cNvSpPr>
              <a:spLocks noChangeArrowheads="1"/>
            </p:cNvSpPr>
            <p:nvPr/>
          </p:nvSpPr>
          <p:spPr bwMode="auto">
            <a:xfrm>
              <a:off x="630242" y="78779"/>
              <a:ext cx="472682" cy="126048"/>
            </a:xfrm>
            <a:custGeom>
              <a:avLst/>
              <a:gdLst>
                <a:gd name="T0" fmla="*/ 2147483647 w 79"/>
                <a:gd name="T1" fmla="*/ 2147483647 h 21"/>
                <a:gd name="T2" fmla="*/ 2147483647 w 79"/>
                <a:gd name="T3" fmla="*/ 2147483647 h 21"/>
                <a:gd name="T4" fmla="*/ 2147483647 w 79"/>
                <a:gd name="T5" fmla="*/ 0 h 21"/>
                <a:gd name="T6" fmla="*/ 2147483647 w 79"/>
                <a:gd name="T7" fmla="*/ 2147483647 h 21"/>
                <a:gd name="T8" fmla="*/ 2147483647 w 79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"/>
                <a:gd name="T16" fmla="*/ 0 h 21"/>
                <a:gd name="T17" fmla="*/ 79 w 79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" h="21">
                  <a:moveTo>
                    <a:pt x="4" y="21"/>
                  </a:moveTo>
                  <a:cubicBezTo>
                    <a:pt x="28" y="20"/>
                    <a:pt x="50" y="6"/>
                    <a:pt x="75" y="6"/>
                  </a:cubicBezTo>
                  <a:cubicBezTo>
                    <a:pt x="79" y="6"/>
                    <a:pt x="79" y="0"/>
                    <a:pt x="75" y="0"/>
                  </a:cubicBezTo>
                  <a:cubicBezTo>
                    <a:pt x="50" y="0"/>
                    <a:pt x="28" y="14"/>
                    <a:pt x="4" y="15"/>
                  </a:cubicBezTo>
                  <a:cubicBezTo>
                    <a:pt x="0" y="15"/>
                    <a:pt x="0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8" name="Freeform 361"/>
            <p:cNvSpPr>
              <a:spLocks noChangeArrowheads="1"/>
            </p:cNvSpPr>
            <p:nvPr/>
          </p:nvSpPr>
          <p:spPr bwMode="auto">
            <a:xfrm>
              <a:off x="672258" y="115545"/>
              <a:ext cx="472682" cy="94536"/>
            </a:xfrm>
            <a:custGeom>
              <a:avLst/>
              <a:gdLst>
                <a:gd name="T0" fmla="*/ 2147483647 w 79"/>
                <a:gd name="T1" fmla="*/ 2147483647 h 16"/>
                <a:gd name="T2" fmla="*/ 2147483647 w 79"/>
                <a:gd name="T3" fmla="*/ 2147483647 h 16"/>
                <a:gd name="T4" fmla="*/ 2147483647 w 79"/>
                <a:gd name="T5" fmla="*/ 2147483647 h 16"/>
                <a:gd name="T6" fmla="*/ 2147483647 w 79"/>
                <a:gd name="T7" fmla="*/ 2147483647 h 16"/>
                <a:gd name="T8" fmla="*/ 2147483647 w 79"/>
                <a:gd name="T9" fmla="*/ 2147483647 h 16"/>
                <a:gd name="T10" fmla="*/ 2147483647 w 79"/>
                <a:gd name="T11" fmla="*/ 2147483647 h 16"/>
                <a:gd name="T12" fmla="*/ 2147483647 w 79"/>
                <a:gd name="T13" fmla="*/ 2147483647 h 16"/>
                <a:gd name="T14" fmla="*/ 2147483647 w 79"/>
                <a:gd name="T15" fmla="*/ 2147483647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"/>
                <a:gd name="T25" fmla="*/ 0 h 16"/>
                <a:gd name="T26" fmla="*/ 79 w 79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" h="16">
                  <a:moveTo>
                    <a:pt x="4" y="16"/>
                  </a:moveTo>
                  <a:cubicBezTo>
                    <a:pt x="18" y="16"/>
                    <a:pt x="33" y="15"/>
                    <a:pt x="48" y="14"/>
                  </a:cubicBezTo>
                  <a:cubicBezTo>
                    <a:pt x="55" y="13"/>
                    <a:pt x="72" y="14"/>
                    <a:pt x="77" y="7"/>
                  </a:cubicBezTo>
                  <a:cubicBezTo>
                    <a:pt x="79" y="3"/>
                    <a:pt x="74" y="0"/>
                    <a:pt x="72" y="4"/>
                  </a:cubicBezTo>
                  <a:cubicBezTo>
                    <a:pt x="70" y="7"/>
                    <a:pt x="59" y="7"/>
                    <a:pt x="56" y="7"/>
                  </a:cubicBezTo>
                  <a:cubicBezTo>
                    <a:pt x="49" y="8"/>
                    <a:pt x="42" y="8"/>
                    <a:pt x="35" y="9"/>
                  </a:cubicBezTo>
                  <a:cubicBezTo>
                    <a:pt x="25" y="10"/>
                    <a:pt x="14" y="10"/>
                    <a:pt x="4" y="10"/>
                  </a:cubicBezTo>
                  <a:cubicBezTo>
                    <a:pt x="0" y="10"/>
                    <a:pt x="0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39" name="Freeform 362"/>
            <p:cNvSpPr>
              <a:spLocks noChangeArrowheads="1"/>
            </p:cNvSpPr>
            <p:nvPr/>
          </p:nvSpPr>
          <p:spPr bwMode="auto">
            <a:xfrm>
              <a:off x="724778" y="152307"/>
              <a:ext cx="378145" cy="105040"/>
            </a:xfrm>
            <a:custGeom>
              <a:avLst/>
              <a:gdLst>
                <a:gd name="T0" fmla="*/ 2147483647 w 63"/>
                <a:gd name="T1" fmla="*/ 2147483647 h 17"/>
                <a:gd name="T2" fmla="*/ 2147483647 w 63"/>
                <a:gd name="T3" fmla="*/ 2147483647 h 17"/>
                <a:gd name="T4" fmla="*/ 2147483647 w 63"/>
                <a:gd name="T5" fmla="*/ 2147483647 h 17"/>
                <a:gd name="T6" fmla="*/ 2147483647 w 63"/>
                <a:gd name="T7" fmla="*/ 2147483647 h 17"/>
                <a:gd name="T8" fmla="*/ 2147483647 w 63"/>
                <a:gd name="T9" fmla="*/ 2147483647 h 17"/>
                <a:gd name="T10" fmla="*/ 2147483647 w 63"/>
                <a:gd name="T11" fmla="*/ 2147483647 h 17"/>
                <a:gd name="T12" fmla="*/ 2147483647 w 63"/>
                <a:gd name="T13" fmla="*/ 2147483647 h 17"/>
                <a:gd name="T14" fmla="*/ 2147483647 w 63"/>
                <a:gd name="T15" fmla="*/ 2147483647 h 17"/>
                <a:gd name="T16" fmla="*/ 2147483647 w 63"/>
                <a:gd name="T17" fmla="*/ 2147483647 h 17"/>
                <a:gd name="T18" fmla="*/ 2147483647 w 63"/>
                <a:gd name="T19" fmla="*/ 0 h 17"/>
                <a:gd name="T20" fmla="*/ 2147483647 w 63"/>
                <a:gd name="T21" fmla="*/ 2147483647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3"/>
                <a:gd name="T34" fmla="*/ 0 h 17"/>
                <a:gd name="T35" fmla="*/ 63 w 63"/>
                <a:gd name="T36" fmla="*/ 17 h 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3" h="17">
                  <a:moveTo>
                    <a:pt x="4" y="6"/>
                  </a:moveTo>
                  <a:cubicBezTo>
                    <a:pt x="15" y="7"/>
                    <a:pt x="26" y="6"/>
                    <a:pt x="37" y="10"/>
                  </a:cubicBezTo>
                  <a:cubicBezTo>
                    <a:pt x="45" y="13"/>
                    <a:pt x="52" y="16"/>
                    <a:pt x="60" y="17"/>
                  </a:cubicBezTo>
                  <a:cubicBezTo>
                    <a:pt x="62" y="17"/>
                    <a:pt x="63" y="16"/>
                    <a:pt x="63" y="14"/>
                  </a:cubicBezTo>
                  <a:cubicBezTo>
                    <a:pt x="63" y="12"/>
                    <a:pt x="63" y="10"/>
                    <a:pt x="63" y="9"/>
                  </a:cubicBezTo>
                  <a:cubicBezTo>
                    <a:pt x="63" y="5"/>
                    <a:pt x="57" y="5"/>
                    <a:pt x="57" y="9"/>
                  </a:cubicBezTo>
                  <a:cubicBezTo>
                    <a:pt x="57" y="10"/>
                    <a:pt x="57" y="12"/>
                    <a:pt x="57" y="14"/>
                  </a:cubicBezTo>
                  <a:cubicBezTo>
                    <a:pt x="58" y="13"/>
                    <a:pt x="59" y="12"/>
                    <a:pt x="60" y="11"/>
                  </a:cubicBezTo>
                  <a:cubicBezTo>
                    <a:pt x="50" y="10"/>
                    <a:pt x="41" y="4"/>
                    <a:pt x="32" y="2"/>
                  </a:cubicBezTo>
                  <a:cubicBezTo>
                    <a:pt x="23" y="0"/>
                    <a:pt x="13" y="1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0" name="Freeform 363"/>
            <p:cNvSpPr>
              <a:spLocks noChangeArrowheads="1"/>
            </p:cNvSpPr>
            <p:nvPr/>
          </p:nvSpPr>
          <p:spPr bwMode="auto">
            <a:xfrm>
              <a:off x="483185" y="99787"/>
              <a:ext cx="173318" cy="52520"/>
            </a:xfrm>
            <a:custGeom>
              <a:avLst/>
              <a:gdLst>
                <a:gd name="T0" fmla="*/ 2147483647 w 29"/>
                <a:gd name="T1" fmla="*/ 2147483647 h 9"/>
                <a:gd name="T2" fmla="*/ 2147483647 w 29"/>
                <a:gd name="T3" fmla="*/ 2147483647 h 9"/>
                <a:gd name="T4" fmla="*/ 2147483647 w 29"/>
                <a:gd name="T5" fmla="*/ 2147483647 h 9"/>
                <a:gd name="T6" fmla="*/ 2147483647 w 29"/>
                <a:gd name="T7" fmla="*/ 2147483647 h 9"/>
                <a:gd name="T8" fmla="*/ 2147483647 w 29"/>
                <a:gd name="T9" fmla="*/ 2147483647 h 9"/>
                <a:gd name="T10" fmla="*/ 2147483647 w 29"/>
                <a:gd name="T11" fmla="*/ 2147483647 h 9"/>
                <a:gd name="T12" fmla="*/ 2147483647 w 29"/>
                <a:gd name="T13" fmla="*/ 2147483647 h 9"/>
                <a:gd name="T14" fmla="*/ 2147483647 w 29"/>
                <a:gd name="T15" fmla="*/ 2147483647 h 9"/>
                <a:gd name="T16" fmla="*/ 2147483647 w 29"/>
                <a:gd name="T17" fmla="*/ 2147483647 h 9"/>
                <a:gd name="T18" fmla="*/ 2147483647 w 29"/>
                <a:gd name="T19" fmla="*/ 2147483647 h 9"/>
                <a:gd name="T20" fmla="*/ 2147483647 w 29"/>
                <a:gd name="T21" fmla="*/ 2147483647 h 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"/>
                <a:gd name="T34" fmla="*/ 0 h 9"/>
                <a:gd name="T35" fmla="*/ 29 w 29"/>
                <a:gd name="T36" fmla="*/ 9 h 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" h="9">
                  <a:moveTo>
                    <a:pt x="25" y="3"/>
                  </a:moveTo>
                  <a:cubicBezTo>
                    <a:pt x="21" y="3"/>
                    <a:pt x="16" y="3"/>
                    <a:pt x="12" y="2"/>
                  </a:cubicBezTo>
                  <a:cubicBezTo>
                    <a:pt x="10" y="2"/>
                    <a:pt x="8" y="2"/>
                    <a:pt x="6" y="1"/>
                  </a:cubicBezTo>
                  <a:cubicBezTo>
                    <a:pt x="2" y="0"/>
                    <a:pt x="0" y="5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9" y="8"/>
                    <a:pt x="11" y="2"/>
                    <a:pt x="7" y="1"/>
                  </a:cubicBezTo>
                  <a:cubicBezTo>
                    <a:pt x="7" y="1"/>
                    <a:pt x="5" y="1"/>
                    <a:pt x="6" y="1"/>
                  </a:cubicBezTo>
                  <a:cubicBezTo>
                    <a:pt x="6" y="3"/>
                    <a:pt x="5" y="5"/>
                    <a:pt x="4" y="7"/>
                  </a:cubicBezTo>
                  <a:cubicBezTo>
                    <a:pt x="6" y="7"/>
                    <a:pt x="9" y="8"/>
                    <a:pt x="11" y="8"/>
                  </a:cubicBezTo>
                  <a:cubicBezTo>
                    <a:pt x="15" y="9"/>
                    <a:pt x="20" y="9"/>
                    <a:pt x="25" y="9"/>
                  </a:cubicBezTo>
                  <a:cubicBezTo>
                    <a:pt x="29" y="9"/>
                    <a:pt x="29" y="3"/>
                    <a:pt x="25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1" name="Freeform 364"/>
            <p:cNvSpPr>
              <a:spLocks noChangeArrowheads="1"/>
            </p:cNvSpPr>
            <p:nvPr/>
          </p:nvSpPr>
          <p:spPr bwMode="auto">
            <a:xfrm>
              <a:off x="0" y="588226"/>
              <a:ext cx="719528" cy="661755"/>
            </a:xfrm>
            <a:custGeom>
              <a:avLst/>
              <a:gdLst>
                <a:gd name="T0" fmla="*/ 2147483647 w 121"/>
                <a:gd name="T1" fmla="*/ 2147483647 h 111"/>
                <a:gd name="T2" fmla="*/ 2147483647 w 121"/>
                <a:gd name="T3" fmla="*/ 2147483647 h 111"/>
                <a:gd name="T4" fmla="*/ 2147483647 w 121"/>
                <a:gd name="T5" fmla="*/ 2147483647 h 111"/>
                <a:gd name="T6" fmla="*/ 2147483647 w 121"/>
                <a:gd name="T7" fmla="*/ 2147483647 h 111"/>
                <a:gd name="T8" fmla="*/ 2147483647 w 121"/>
                <a:gd name="T9" fmla="*/ 2147483647 h 111"/>
                <a:gd name="T10" fmla="*/ 2147483647 w 121"/>
                <a:gd name="T11" fmla="*/ 2147483647 h 111"/>
                <a:gd name="T12" fmla="*/ 2147483647 w 121"/>
                <a:gd name="T13" fmla="*/ 2147483647 h 111"/>
                <a:gd name="T14" fmla="*/ 2147483647 w 121"/>
                <a:gd name="T15" fmla="*/ 2147483647 h 111"/>
                <a:gd name="T16" fmla="*/ 2147483647 w 121"/>
                <a:gd name="T17" fmla="*/ 2147483647 h 111"/>
                <a:gd name="T18" fmla="*/ 2147483647 w 121"/>
                <a:gd name="T19" fmla="*/ 2147483647 h 111"/>
                <a:gd name="T20" fmla="*/ 2147483647 w 121"/>
                <a:gd name="T21" fmla="*/ 2147483647 h 111"/>
                <a:gd name="T22" fmla="*/ 2147483647 w 121"/>
                <a:gd name="T23" fmla="*/ 2147483647 h 111"/>
                <a:gd name="T24" fmla="*/ 2147483647 w 121"/>
                <a:gd name="T25" fmla="*/ 2147483647 h 111"/>
                <a:gd name="T26" fmla="*/ 2147483647 w 121"/>
                <a:gd name="T27" fmla="*/ 2147483647 h 111"/>
                <a:gd name="T28" fmla="*/ 2147483647 w 121"/>
                <a:gd name="T29" fmla="*/ 2147483647 h 111"/>
                <a:gd name="T30" fmla="*/ 2147483647 w 121"/>
                <a:gd name="T31" fmla="*/ 2147483647 h 11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1"/>
                <a:gd name="T49" fmla="*/ 0 h 111"/>
                <a:gd name="T50" fmla="*/ 121 w 121"/>
                <a:gd name="T51" fmla="*/ 111 h 11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1" h="111">
                  <a:moveTo>
                    <a:pt x="115" y="4"/>
                  </a:moveTo>
                  <a:cubicBezTo>
                    <a:pt x="114" y="25"/>
                    <a:pt x="92" y="45"/>
                    <a:pt x="76" y="57"/>
                  </a:cubicBezTo>
                  <a:cubicBezTo>
                    <a:pt x="61" y="68"/>
                    <a:pt x="44" y="77"/>
                    <a:pt x="29" y="88"/>
                  </a:cubicBezTo>
                  <a:cubicBezTo>
                    <a:pt x="30" y="89"/>
                    <a:pt x="32" y="89"/>
                    <a:pt x="33" y="90"/>
                  </a:cubicBezTo>
                  <a:cubicBezTo>
                    <a:pt x="36" y="65"/>
                    <a:pt x="0" y="90"/>
                    <a:pt x="23" y="96"/>
                  </a:cubicBezTo>
                  <a:cubicBezTo>
                    <a:pt x="22" y="94"/>
                    <a:pt x="22" y="92"/>
                    <a:pt x="22" y="90"/>
                  </a:cubicBezTo>
                  <a:cubicBezTo>
                    <a:pt x="16" y="93"/>
                    <a:pt x="12" y="101"/>
                    <a:pt x="21" y="104"/>
                  </a:cubicBezTo>
                  <a:cubicBezTo>
                    <a:pt x="40" y="111"/>
                    <a:pt x="37" y="93"/>
                    <a:pt x="49" y="86"/>
                  </a:cubicBezTo>
                  <a:cubicBezTo>
                    <a:pt x="52" y="85"/>
                    <a:pt x="49" y="79"/>
                    <a:pt x="46" y="81"/>
                  </a:cubicBezTo>
                  <a:cubicBezTo>
                    <a:pt x="42" y="83"/>
                    <a:pt x="43" y="83"/>
                    <a:pt x="40" y="85"/>
                  </a:cubicBezTo>
                  <a:cubicBezTo>
                    <a:pt x="32" y="95"/>
                    <a:pt x="44" y="87"/>
                    <a:pt x="25" y="96"/>
                  </a:cubicBezTo>
                  <a:cubicBezTo>
                    <a:pt x="27" y="95"/>
                    <a:pt x="26" y="91"/>
                    <a:pt x="24" y="90"/>
                  </a:cubicBezTo>
                  <a:cubicBezTo>
                    <a:pt x="21" y="85"/>
                    <a:pt x="22" y="85"/>
                    <a:pt x="27" y="90"/>
                  </a:cubicBezTo>
                  <a:cubicBezTo>
                    <a:pt x="27" y="93"/>
                    <a:pt x="30" y="94"/>
                    <a:pt x="32" y="93"/>
                  </a:cubicBezTo>
                  <a:cubicBezTo>
                    <a:pt x="62" y="72"/>
                    <a:pt x="120" y="48"/>
                    <a:pt x="121" y="4"/>
                  </a:cubicBezTo>
                  <a:cubicBezTo>
                    <a:pt x="121" y="0"/>
                    <a:pt x="115" y="0"/>
                    <a:pt x="11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2" name="Freeform 365"/>
            <p:cNvSpPr>
              <a:spLocks noChangeArrowheads="1"/>
            </p:cNvSpPr>
            <p:nvPr/>
          </p:nvSpPr>
          <p:spPr bwMode="auto">
            <a:xfrm>
              <a:off x="640746" y="724779"/>
              <a:ext cx="372895" cy="462178"/>
            </a:xfrm>
            <a:custGeom>
              <a:avLst/>
              <a:gdLst>
                <a:gd name="T0" fmla="*/ 2147483647 w 62"/>
                <a:gd name="T1" fmla="*/ 2147483647 h 78"/>
                <a:gd name="T2" fmla="*/ 2147483647 w 62"/>
                <a:gd name="T3" fmla="*/ 2147483647 h 78"/>
                <a:gd name="T4" fmla="*/ 2147483647 w 62"/>
                <a:gd name="T5" fmla="*/ 2147483647 h 78"/>
                <a:gd name="T6" fmla="*/ 2147483647 w 62"/>
                <a:gd name="T7" fmla="*/ 2147483647 h 78"/>
                <a:gd name="T8" fmla="*/ 2147483647 w 62"/>
                <a:gd name="T9" fmla="*/ 2147483647 h 78"/>
                <a:gd name="T10" fmla="*/ 2147483647 w 62"/>
                <a:gd name="T11" fmla="*/ 2147483647 h 78"/>
                <a:gd name="T12" fmla="*/ 2147483647 w 62"/>
                <a:gd name="T13" fmla="*/ 214748364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78"/>
                <a:gd name="T23" fmla="*/ 62 w 62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78">
                  <a:moveTo>
                    <a:pt x="55" y="4"/>
                  </a:moveTo>
                  <a:cubicBezTo>
                    <a:pt x="52" y="20"/>
                    <a:pt x="43" y="30"/>
                    <a:pt x="32" y="43"/>
                  </a:cubicBezTo>
                  <a:cubicBezTo>
                    <a:pt x="24" y="53"/>
                    <a:pt x="17" y="66"/>
                    <a:pt x="4" y="71"/>
                  </a:cubicBezTo>
                  <a:cubicBezTo>
                    <a:pt x="0" y="73"/>
                    <a:pt x="2" y="78"/>
                    <a:pt x="5" y="77"/>
                  </a:cubicBezTo>
                  <a:cubicBezTo>
                    <a:pt x="20" y="71"/>
                    <a:pt x="27" y="58"/>
                    <a:pt x="36" y="47"/>
                  </a:cubicBezTo>
                  <a:cubicBezTo>
                    <a:pt x="47" y="33"/>
                    <a:pt x="57" y="23"/>
                    <a:pt x="61" y="5"/>
                  </a:cubicBezTo>
                  <a:cubicBezTo>
                    <a:pt x="62" y="2"/>
                    <a:pt x="56" y="0"/>
                    <a:pt x="55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3" name="Freeform 366"/>
            <p:cNvSpPr>
              <a:spLocks noChangeArrowheads="1"/>
            </p:cNvSpPr>
            <p:nvPr/>
          </p:nvSpPr>
          <p:spPr bwMode="auto">
            <a:xfrm>
              <a:off x="546210" y="1129183"/>
              <a:ext cx="294113" cy="210081"/>
            </a:xfrm>
            <a:custGeom>
              <a:avLst/>
              <a:gdLst>
                <a:gd name="T0" fmla="*/ 0 w 49"/>
                <a:gd name="T1" fmla="*/ 2147483647 h 35"/>
                <a:gd name="T2" fmla="*/ 2147483647 w 49"/>
                <a:gd name="T3" fmla="*/ 2147483647 h 35"/>
                <a:gd name="T4" fmla="*/ 2147483647 w 49"/>
                <a:gd name="T5" fmla="*/ 2147483647 h 35"/>
                <a:gd name="T6" fmla="*/ 2147483647 w 49"/>
                <a:gd name="T7" fmla="*/ 2147483647 h 35"/>
                <a:gd name="T8" fmla="*/ 2147483647 w 49"/>
                <a:gd name="T9" fmla="*/ 2147483647 h 35"/>
                <a:gd name="T10" fmla="*/ 2147483647 w 49"/>
                <a:gd name="T11" fmla="*/ 2147483647 h 35"/>
                <a:gd name="T12" fmla="*/ 2147483647 w 49"/>
                <a:gd name="T13" fmla="*/ 2147483647 h 35"/>
                <a:gd name="T14" fmla="*/ 2147483647 w 49"/>
                <a:gd name="T15" fmla="*/ 2147483647 h 35"/>
                <a:gd name="T16" fmla="*/ 2147483647 w 49"/>
                <a:gd name="T17" fmla="*/ 2147483647 h 35"/>
                <a:gd name="T18" fmla="*/ 2147483647 w 49"/>
                <a:gd name="T19" fmla="*/ 2147483647 h 35"/>
                <a:gd name="T20" fmla="*/ 2147483647 w 49"/>
                <a:gd name="T21" fmla="*/ 2147483647 h 35"/>
                <a:gd name="T22" fmla="*/ 2147483647 w 49"/>
                <a:gd name="T23" fmla="*/ 2147483647 h 35"/>
                <a:gd name="T24" fmla="*/ 0 w 49"/>
                <a:gd name="T25" fmla="*/ 2147483647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9"/>
                <a:gd name="T40" fmla="*/ 0 h 35"/>
                <a:gd name="T41" fmla="*/ 49 w 49"/>
                <a:gd name="T42" fmla="*/ 35 h 3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9" h="35">
                  <a:moveTo>
                    <a:pt x="0" y="11"/>
                  </a:moveTo>
                  <a:cubicBezTo>
                    <a:pt x="0" y="21"/>
                    <a:pt x="8" y="23"/>
                    <a:pt x="16" y="21"/>
                  </a:cubicBezTo>
                  <a:cubicBezTo>
                    <a:pt x="15" y="19"/>
                    <a:pt x="14" y="18"/>
                    <a:pt x="13" y="16"/>
                  </a:cubicBezTo>
                  <a:cubicBezTo>
                    <a:pt x="1" y="30"/>
                    <a:pt x="18" y="35"/>
                    <a:pt x="31" y="32"/>
                  </a:cubicBezTo>
                  <a:cubicBezTo>
                    <a:pt x="38" y="30"/>
                    <a:pt x="46" y="25"/>
                    <a:pt x="48" y="17"/>
                  </a:cubicBezTo>
                  <a:cubicBezTo>
                    <a:pt x="49" y="7"/>
                    <a:pt x="41" y="8"/>
                    <a:pt x="35" y="3"/>
                  </a:cubicBezTo>
                  <a:cubicBezTo>
                    <a:pt x="32" y="0"/>
                    <a:pt x="28" y="4"/>
                    <a:pt x="31" y="7"/>
                  </a:cubicBezTo>
                  <a:cubicBezTo>
                    <a:pt x="33" y="8"/>
                    <a:pt x="35" y="9"/>
                    <a:pt x="37" y="10"/>
                  </a:cubicBezTo>
                  <a:cubicBezTo>
                    <a:pt x="46" y="14"/>
                    <a:pt x="40" y="22"/>
                    <a:pt x="33" y="24"/>
                  </a:cubicBezTo>
                  <a:cubicBezTo>
                    <a:pt x="29" y="26"/>
                    <a:pt x="9" y="31"/>
                    <a:pt x="17" y="20"/>
                  </a:cubicBezTo>
                  <a:cubicBezTo>
                    <a:pt x="19" y="18"/>
                    <a:pt x="18" y="14"/>
                    <a:pt x="15" y="15"/>
                  </a:cubicBezTo>
                  <a:cubicBezTo>
                    <a:pt x="11" y="16"/>
                    <a:pt x="6" y="17"/>
                    <a:pt x="6" y="11"/>
                  </a:cubicBezTo>
                  <a:cubicBezTo>
                    <a:pt x="7" y="7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4" name="Freeform 367"/>
            <p:cNvSpPr>
              <a:spLocks noChangeArrowheads="1"/>
            </p:cNvSpPr>
            <p:nvPr/>
          </p:nvSpPr>
          <p:spPr bwMode="auto">
            <a:xfrm>
              <a:off x="561964" y="1165949"/>
              <a:ext cx="47270" cy="36766"/>
            </a:xfrm>
            <a:custGeom>
              <a:avLst/>
              <a:gdLst>
                <a:gd name="T0" fmla="*/ 2147483647 w 8"/>
                <a:gd name="T1" fmla="*/ 2147483647 h 6"/>
                <a:gd name="T2" fmla="*/ 2147483647 w 8"/>
                <a:gd name="T3" fmla="*/ 0 h 6"/>
                <a:gd name="T4" fmla="*/ 2147483647 w 8"/>
                <a:gd name="T5" fmla="*/ 2147483647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4" y="6"/>
                  </a:moveTo>
                  <a:cubicBezTo>
                    <a:pt x="8" y="6"/>
                    <a:pt x="8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5" name="Freeform 368"/>
            <p:cNvSpPr>
              <a:spLocks noChangeArrowheads="1"/>
            </p:cNvSpPr>
            <p:nvPr/>
          </p:nvSpPr>
          <p:spPr bwMode="auto">
            <a:xfrm>
              <a:off x="556714" y="1092420"/>
              <a:ext cx="194326" cy="115544"/>
            </a:xfrm>
            <a:custGeom>
              <a:avLst/>
              <a:gdLst>
                <a:gd name="T0" fmla="*/ 2147483647 w 33"/>
                <a:gd name="T1" fmla="*/ 2147483647 h 19"/>
                <a:gd name="T2" fmla="*/ 2147483647 w 33"/>
                <a:gd name="T3" fmla="*/ 2147483647 h 19"/>
                <a:gd name="T4" fmla="*/ 2147483647 w 33"/>
                <a:gd name="T5" fmla="*/ 2147483647 h 19"/>
                <a:gd name="T6" fmla="*/ 2147483647 w 33"/>
                <a:gd name="T7" fmla="*/ 2147483647 h 19"/>
                <a:gd name="T8" fmla="*/ 2147483647 w 33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3"/>
                <a:gd name="T16" fmla="*/ 0 h 19"/>
                <a:gd name="T17" fmla="*/ 33 w 33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3" h="19">
                  <a:moveTo>
                    <a:pt x="7" y="17"/>
                  </a:moveTo>
                  <a:cubicBezTo>
                    <a:pt x="14" y="13"/>
                    <a:pt x="22" y="10"/>
                    <a:pt x="29" y="7"/>
                  </a:cubicBezTo>
                  <a:cubicBezTo>
                    <a:pt x="33" y="5"/>
                    <a:pt x="30" y="0"/>
                    <a:pt x="26" y="1"/>
                  </a:cubicBezTo>
                  <a:cubicBezTo>
                    <a:pt x="19" y="5"/>
                    <a:pt x="11" y="8"/>
                    <a:pt x="4" y="12"/>
                  </a:cubicBezTo>
                  <a:cubicBezTo>
                    <a:pt x="0" y="14"/>
                    <a:pt x="3" y="19"/>
                    <a:pt x="7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6" name="Freeform 369"/>
            <p:cNvSpPr>
              <a:spLocks noChangeArrowheads="1"/>
            </p:cNvSpPr>
            <p:nvPr/>
          </p:nvSpPr>
          <p:spPr bwMode="auto">
            <a:xfrm>
              <a:off x="661754" y="677509"/>
              <a:ext cx="756291" cy="976876"/>
            </a:xfrm>
            <a:custGeom>
              <a:avLst/>
              <a:gdLst>
                <a:gd name="T0" fmla="*/ 2147483647 w 127"/>
                <a:gd name="T1" fmla="*/ 2147483647 h 164"/>
                <a:gd name="T2" fmla="*/ 2147483647 w 127"/>
                <a:gd name="T3" fmla="*/ 2147483647 h 164"/>
                <a:gd name="T4" fmla="*/ 2147483647 w 127"/>
                <a:gd name="T5" fmla="*/ 2147483647 h 164"/>
                <a:gd name="T6" fmla="*/ 2147483647 w 127"/>
                <a:gd name="T7" fmla="*/ 2147483647 h 164"/>
                <a:gd name="T8" fmla="*/ 2147483647 w 127"/>
                <a:gd name="T9" fmla="*/ 2147483647 h 164"/>
                <a:gd name="T10" fmla="*/ 2147483647 w 127"/>
                <a:gd name="T11" fmla="*/ 2147483647 h 164"/>
                <a:gd name="T12" fmla="*/ 2147483647 w 127"/>
                <a:gd name="T13" fmla="*/ 2147483647 h 164"/>
                <a:gd name="T14" fmla="*/ 2147483647 w 127"/>
                <a:gd name="T15" fmla="*/ 2147483647 h 164"/>
                <a:gd name="T16" fmla="*/ 2147483647 w 127"/>
                <a:gd name="T17" fmla="*/ 2147483647 h 164"/>
                <a:gd name="T18" fmla="*/ 2147483647 w 127"/>
                <a:gd name="T19" fmla="*/ 2147483647 h 164"/>
                <a:gd name="T20" fmla="*/ 2147483647 w 127"/>
                <a:gd name="T21" fmla="*/ 2147483647 h 164"/>
                <a:gd name="T22" fmla="*/ 2147483647 w 127"/>
                <a:gd name="T23" fmla="*/ 2147483647 h 164"/>
                <a:gd name="T24" fmla="*/ 2147483647 w 127"/>
                <a:gd name="T25" fmla="*/ 2147483647 h 164"/>
                <a:gd name="T26" fmla="*/ 2147483647 w 127"/>
                <a:gd name="T27" fmla="*/ 2147483647 h 164"/>
                <a:gd name="T28" fmla="*/ 2147483647 w 127"/>
                <a:gd name="T29" fmla="*/ 2147483647 h 164"/>
                <a:gd name="T30" fmla="*/ 2147483647 w 127"/>
                <a:gd name="T31" fmla="*/ 2147483647 h 164"/>
                <a:gd name="T32" fmla="*/ 2147483647 w 127"/>
                <a:gd name="T33" fmla="*/ 2147483647 h 164"/>
                <a:gd name="T34" fmla="*/ 2147483647 w 127"/>
                <a:gd name="T35" fmla="*/ 2147483647 h 164"/>
                <a:gd name="T36" fmla="*/ 2147483647 w 127"/>
                <a:gd name="T37" fmla="*/ 2147483647 h 164"/>
                <a:gd name="T38" fmla="*/ 2147483647 w 127"/>
                <a:gd name="T39" fmla="*/ 2147483647 h 164"/>
                <a:gd name="T40" fmla="*/ 2147483647 w 127"/>
                <a:gd name="T41" fmla="*/ 2147483647 h 164"/>
                <a:gd name="T42" fmla="*/ 2147483647 w 127"/>
                <a:gd name="T43" fmla="*/ 2147483647 h 164"/>
                <a:gd name="T44" fmla="*/ 2147483647 w 127"/>
                <a:gd name="T45" fmla="*/ 2147483647 h 164"/>
                <a:gd name="T46" fmla="*/ 2147483647 w 127"/>
                <a:gd name="T47" fmla="*/ 2147483647 h 164"/>
                <a:gd name="T48" fmla="*/ 2147483647 w 127"/>
                <a:gd name="T49" fmla="*/ 2147483647 h 164"/>
                <a:gd name="T50" fmla="*/ 2147483647 w 127"/>
                <a:gd name="T51" fmla="*/ 2147483647 h 1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7"/>
                <a:gd name="T79" fmla="*/ 0 h 164"/>
                <a:gd name="T80" fmla="*/ 127 w 127"/>
                <a:gd name="T81" fmla="*/ 164 h 1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7" h="164">
                  <a:moveTo>
                    <a:pt x="14" y="2"/>
                  </a:moveTo>
                  <a:cubicBezTo>
                    <a:pt x="0" y="10"/>
                    <a:pt x="4" y="43"/>
                    <a:pt x="4" y="56"/>
                  </a:cubicBezTo>
                  <a:cubicBezTo>
                    <a:pt x="4" y="69"/>
                    <a:pt x="4" y="83"/>
                    <a:pt x="4" y="97"/>
                  </a:cubicBezTo>
                  <a:cubicBezTo>
                    <a:pt x="4" y="118"/>
                    <a:pt x="17" y="135"/>
                    <a:pt x="17" y="155"/>
                  </a:cubicBezTo>
                  <a:cubicBezTo>
                    <a:pt x="17" y="157"/>
                    <a:pt x="18" y="158"/>
                    <a:pt x="20" y="158"/>
                  </a:cubicBezTo>
                  <a:cubicBezTo>
                    <a:pt x="37" y="164"/>
                    <a:pt x="55" y="163"/>
                    <a:pt x="74" y="160"/>
                  </a:cubicBezTo>
                  <a:cubicBezTo>
                    <a:pt x="90" y="158"/>
                    <a:pt x="108" y="159"/>
                    <a:pt x="124" y="153"/>
                  </a:cubicBezTo>
                  <a:cubicBezTo>
                    <a:pt x="126" y="152"/>
                    <a:pt x="127" y="150"/>
                    <a:pt x="126" y="149"/>
                  </a:cubicBezTo>
                  <a:cubicBezTo>
                    <a:pt x="116" y="133"/>
                    <a:pt x="105" y="117"/>
                    <a:pt x="98" y="99"/>
                  </a:cubicBezTo>
                  <a:cubicBezTo>
                    <a:pt x="94" y="87"/>
                    <a:pt x="93" y="74"/>
                    <a:pt x="87" y="62"/>
                  </a:cubicBezTo>
                  <a:cubicBezTo>
                    <a:pt x="79" y="46"/>
                    <a:pt x="69" y="32"/>
                    <a:pt x="63" y="15"/>
                  </a:cubicBezTo>
                  <a:cubicBezTo>
                    <a:pt x="62" y="9"/>
                    <a:pt x="63" y="4"/>
                    <a:pt x="58" y="1"/>
                  </a:cubicBezTo>
                  <a:cubicBezTo>
                    <a:pt x="57" y="0"/>
                    <a:pt x="55" y="0"/>
                    <a:pt x="54" y="1"/>
                  </a:cubicBezTo>
                  <a:cubicBezTo>
                    <a:pt x="53" y="2"/>
                    <a:pt x="52" y="3"/>
                    <a:pt x="52" y="4"/>
                  </a:cubicBezTo>
                  <a:cubicBezTo>
                    <a:pt x="49" y="7"/>
                    <a:pt x="53" y="11"/>
                    <a:pt x="56" y="8"/>
                  </a:cubicBezTo>
                  <a:cubicBezTo>
                    <a:pt x="52" y="12"/>
                    <a:pt x="66" y="37"/>
                    <a:pt x="69" y="42"/>
                  </a:cubicBezTo>
                  <a:cubicBezTo>
                    <a:pt x="80" y="61"/>
                    <a:pt x="86" y="80"/>
                    <a:pt x="93" y="101"/>
                  </a:cubicBezTo>
                  <a:cubicBezTo>
                    <a:pt x="94" y="107"/>
                    <a:pt x="116" y="149"/>
                    <a:pt x="117" y="149"/>
                  </a:cubicBezTo>
                  <a:cubicBezTo>
                    <a:pt x="101" y="155"/>
                    <a:pt x="79" y="154"/>
                    <a:pt x="62" y="156"/>
                  </a:cubicBezTo>
                  <a:cubicBezTo>
                    <a:pt x="53" y="157"/>
                    <a:pt x="45" y="157"/>
                    <a:pt x="37" y="156"/>
                  </a:cubicBezTo>
                  <a:cubicBezTo>
                    <a:pt x="25" y="155"/>
                    <a:pt x="24" y="153"/>
                    <a:pt x="22" y="143"/>
                  </a:cubicBezTo>
                  <a:cubicBezTo>
                    <a:pt x="21" y="136"/>
                    <a:pt x="17" y="129"/>
                    <a:pt x="14" y="123"/>
                  </a:cubicBezTo>
                  <a:cubicBezTo>
                    <a:pt x="9" y="110"/>
                    <a:pt x="10" y="96"/>
                    <a:pt x="10" y="83"/>
                  </a:cubicBezTo>
                  <a:cubicBezTo>
                    <a:pt x="10" y="71"/>
                    <a:pt x="10" y="59"/>
                    <a:pt x="10" y="48"/>
                  </a:cubicBezTo>
                  <a:cubicBezTo>
                    <a:pt x="10" y="39"/>
                    <a:pt x="8" y="12"/>
                    <a:pt x="17" y="7"/>
                  </a:cubicBezTo>
                  <a:cubicBezTo>
                    <a:pt x="20" y="5"/>
                    <a:pt x="17" y="0"/>
                    <a:pt x="1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7" name="Freeform 370"/>
            <p:cNvSpPr>
              <a:spLocks noChangeArrowheads="1"/>
            </p:cNvSpPr>
            <p:nvPr/>
          </p:nvSpPr>
          <p:spPr bwMode="auto">
            <a:xfrm>
              <a:off x="546210" y="1591361"/>
              <a:ext cx="540960" cy="782553"/>
            </a:xfrm>
            <a:custGeom>
              <a:avLst/>
              <a:gdLst>
                <a:gd name="T0" fmla="*/ 2147483647 w 91"/>
                <a:gd name="T1" fmla="*/ 2147483647 h 131"/>
                <a:gd name="T2" fmla="*/ 2147483647 w 91"/>
                <a:gd name="T3" fmla="*/ 2147483647 h 131"/>
                <a:gd name="T4" fmla="*/ 2147483647 w 91"/>
                <a:gd name="T5" fmla="*/ 2147483647 h 131"/>
                <a:gd name="T6" fmla="*/ 2147483647 w 91"/>
                <a:gd name="T7" fmla="*/ 2147483647 h 131"/>
                <a:gd name="T8" fmla="*/ 2147483647 w 91"/>
                <a:gd name="T9" fmla="*/ 2147483647 h 131"/>
                <a:gd name="T10" fmla="*/ 2147483647 w 91"/>
                <a:gd name="T11" fmla="*/ 2147483647 h 131"/>
                <a:gd name="T12" fmla="*/ 2147483647 w 91"/>
                <a:gd name="T13" fmla="*/ 2147483647 h 131"/>
                <a:gd name="T14" fmla="*/ 2147483647 w 91"/>
                <a:gd name="T15" fmla="*/ 2147483647 h 131"/>
                <a:gd name="T16" fmla="*/ 2147483647 w 91"/>
                <a:gd name="T17" fmla="*/ 2147483647 h 131"/>
                <a:gd name="T18" fmla="*/ 2147483647 w 91"/>
                <a:gd name="T19" fmla="*/ 2147483647 h 131"/>
                <a:gd name="T20" fmla="*/ 2147483647 w 91"/>
                <a:gd name="T21" fmla="*/ 2147483647 h 131"/>
                <a:gd name="T22" fmla="*/ 2147483647 w 91"/>
                <a:gd name="T23" fmla="*/ 2147483647 h 131"/>
                <a:gd name="T24" fmla="*/ 2147483647 w 91"/>
                <a:gd name="T25" fmla="*/ 2147483647 h 131"/>
                <a:gd name="T26" fmla="*/ 2147483647 w 91"/>
                <a:gd name="T27" fmla="*/ 2147483647 h 131"/>
                <a:gd name="T28" fmla="*/ 2147483647 w 91"/>
                <a:gd name="T29" fmla="*/ 2147483647 h 131"/>
                <a:gd name="T30" fmla="*/ 2147483647 w 91"/>
                <a:gd name="T31" fmla="*/ 2147483647 h 131"/>
                <a:gd name="T32" fmla="*/ 2147483647 w 91"/>
                <a:gd name="T33" fmla="*/ 2147483647 h 131"/>
                <a:gd name="T34" fmla="*/ 2147483647 w 91"/>
                <a:gd name="T35" fmla="*/ 2147483647 h 131"/>
                <a:gd name="T36" fmla="*/ 2147483647 w 91"/>
                <a:gd name="T37" fmla="*/ 2147483647 h 131"/>
                <a:gd name="T38" fmla="*/ 2147483647 w 91"/>
                <a:gd name="T39" fmla="*/ 2147483647 h 131"/>
                <a:gd name="T40" fmla="*/ 2147483647 w 91"/>
                <a:gd name="T41" fmla="*/ 2147483647 h 131"/>
                <a:gd name="T42" fmla="*/ 2147483647 w 91"/>
                <a:gd name="T43" fmla="*/ 2147483647 h 131"/>
                <a:gd name="T44" fmla="*/ 2147483647 w 91"/>
                <a:gd name="T45" fmla="*/ 2147483647 h 1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1"/>
                <a:gd name="T70" fmla="*/ 0 h 131"/>
                <a:gd name="T71" fmla="*/ 91 w 91"/>
                <a:gd name="T72" fmla="*/ 131 h 1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1" h="131">
                  <a:moveTo>
                    <a:pt x="49" y="6"/>
                  </a:moveTo>
                  <a:cubicBezTo>
                    <a:pt x="49" y="6"/>
                    <a:pt x="49" y="5"/>
                    <a:pt x="49" y="5"/>
                  </a:cubicBezTo>
                  <a:cubicBezTo>
                    <a:pt x="50" y="2"/>
                    <a:pt x="47" y="0"/>
                    <a:pt x="45" y="1"/>
                  </a:cubicBezTo>
                  <a:cubicBezTo>
                    <a:pt x="36" y="7"/>
                    <a:pt x="28" y="14"/>
                    <a:pt x="18" y="19"/>
                  </a:cubicBezTo>
                  <a:cubicBezTo>
                    <a:pt x="10" y="23"/>
                    <a:pt x="5" y="30"/>
                    <a:pt x="5" y="39"/>
                  </a:cubicBezTo>
                  <a:cubicBezTo>
                    <a:pt x="4" y="52"/>
                    <a:pt x="20" y="67"/>
                    <a:pt x="27" y="76"/>
                  </a:cubicBezTo>
                  <a:cubicBezTo>
                    <a:pt x="40" y="91"/>
                    <a:pt x="48" y="109"/>
                    <a:pt x="62" y="123"/>
                  </a:cubicBezTo>
                  <a:cubicBezTo>
                    <a:pt x="68" y="129"/>
                    <a:pt x="77" y="131"/>
                    <a:pt x="84" y="124"/>
                  </a:cubicBezTo>
                  <a:cubicBezTo>
                    <a:pt x="90" y="118"/>
                    <a:pt x="87" y="109"/>
                    <a:pt x="83" y="103"/>
                  </a:cubicBezTo>
                  <a:cubicBezTo>
                    <a:pt x="71" y="84"/>
                    <a:pt x="49" y="73"/>
                    <a:pt x="46" y="48"/>
                  </a:cubicBezTo>
                  <a:cubicBezTo>
                    <a:pt x="44" y="30"/>
                    <a:pt x="75" y="20"/>
                    <a:pt x="88" y="13"/>
                  </a:cubicBezTo>
                  <a:cubicBezTo>
                    <a:pt x="91" y="11"/>
                    <a:pt x="88" y="6"/>
                    <a:pt x="85" y="8"/>
                  </a:cubicBezTo>
                  <a:cubicBezTo>
                    <a:pt x="70" y="17"/>
                    <a:pt x="50" y="23"/>
                    <a:pt x="42" y="39"/>
                  </a:cubicBezTo>
                  <a:cubicBezTo>
                    <a:pt x="34" y="56"/>
                    <a:pt x="52" y="77"/>
                    <a:pt x="62" y="89"/>
                  </a:cubicBezTo>
                  <a:cubicBezTo>
                    <a:pt x="66" y="94"/>
                    <a:pt x="70" y="98"/>
                    <a:pt x="75" y="102"/>
                  </a:cubicBezTo>
                  <a:cubicBezTo>
                    <a:pt x="73" y="120"/>
                    <a:pt x="69" y="124"/>
                    <a:pt x="62" y="115"/>
                  </a:cubicBezTo>
                  <a:cubicBezTo>
                    <a:pt x="58" y="111"/>
                    <a:pt x="55" y="107"/>
                    <a:pt x="52" y="102"/>
                  </a:cubicBezTo>
                  <a:cubicBezTo>
                    <a:pt x="44" y="92"/>
                    <a:pt x="39" y="81"/>
                    <a:pt x="31" y="72"/>
                  </a:cubicBezTo>
                  <a:cubicBezTo>
                    <a:pt x="20" y="57"/>
                    <a:pt x="0" y="35"/>
                    <a:pt x="25" y="22"/>
                  </a:cubicBezTo>
                  <a:cubicBezTo>
                    <a:pt x="34" y="17"/>
                    <a:pt x="40" y="12"/>
                    <a:pt x="48" y="6"/>
                  </a:cubicBezTo>
                  <a:cubicBezTo>
                    <a:pt x="47" y="5"/>
                    <a:pt x="45" y="4"/>
                    <a:pt x="44" y="3"/>
                  </a:cubicBezTo>
                  <a:cubicBezTo>
                    <a:pt x="43" y="3"/>
                    <a:pt x="43" y="4"/>
                    <a:pt x="43" y="5"/>
                  </a:cubicBezTo>
                  <a:cubicBezTo>
                    <a:pt x="42" y="8"/>
                    <a:pt x="48" y="10"/>
                    <a:pt x="4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8" name="Freeform 371"/>
            <p:cNvSpPr>
              <a:spLocks noChangeArrowheads="1"/>
            </p:cNvSpPr>
            <p:nvPr/>
          </p:nvSpPr>
          <p:spPr bwMode="auto">
            <a:xfrm>
              <a:off x="1076662" y="1475816"/>
              <a:ext cx="955868" cy="609234"/>
            </a:xfrm>
            <a:custGeom>
              <a:avLst/>
              <a:gdLst>
                <a:gd name="T0" fmla="*/ 2147483647 w 161"/>
                <a:gd name="T1" fmla="*/ 2147483647 h 103"/>
                <a:gd name="T2" fmla="*/ 2147483647 w 161"/>
                <a:gd name="T3" fmla="*/ 2147483647 h 103"/>
                <a:gd name="T4" fmla="*/ 2147483647 w 161"/>
                <a:gd name="T5" fmla="*/ 2147483647 h 103"/>
                <a:gd name="T6" fmla="*/ 2147483647 w 161"/>
                <a:gd name="T7" fmla="*/ 2147483647 h 103"/>
                <a:gd name="T8" fmla="*/ 2147483647 w 161"/>
                <a:gd name="T9" fmla="*/ 2147483647 h 103"/>
                <a:gd name="T10" fmla="*/ 2147483647 w 161"/>
                <a:gd name="T11" fmla="*/ 2147483647 h 103"/>
                <a:gd name="T12" fmla="*/ 2147483647 w 161"/>
                <a:gd name="T13" fmla="*/ 2147483647 h 103"/>
                <a:gd name="T14" fmla="*/ 2147483647 w 161"/>
                <a:gd name="T15" fmla="*/ 2147483647 h 103"/>
                <a:gd name="T16" fmla="*/ 2147483647 w 161"/>
                <a:gd name="T17" fmla="*/ 2147483647 h 103"/>
                <a:gd name="T18" fmla="*/ 2147483647 w 161"/>
                <a:gd name="T19" fmla="*/ 2147483647 h 103"/>
                <a:gd name="T20" fmla="*/ 2147483647 w 161"/>
                <a:gd name="T21" fmla="*/ 2147483647 h 103"/>
                <a:gd name="T22" fmla="*/ 2147483647 w 161"/>
                <a:gd name="T23" fmla="*/ 2147483647 h 103"/>
                <a:gd name="T24" fmla="*/ 2147483647 w 161"/>
                <a:gd name="T25" fmla="*/ 2147483647 h 103"/>
                <a:gd name="T26" fmla="*/ 2147483647 w 161"/>
                <a:gd name="T27" fmla="*/ 2147483647 h 103"/>
                <a:gd name="T28" fmla="*/ 2147483647 w 161"/>
                <a:gd name="T29" fmla="*/ 2147483647 h 103"/>
                <a:gd name="T30" fmla="*/ 2147483647 w 161"/>
                <a:gd name="T31" fmla="*/ 2147483647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1"/>
                <a:gd name="T49" fmla="*/ 0 h 103"/>
                <a:gd name="T50" fmla="*/ 161 w 161"/>
                <a:gd name="T51" fmla="*/ 103 h 10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1" h="103">
                  <a:moveTo>
                    <a:pt x="2" y="27"/>
                  </a:moveTo>
                  <a:cubicBezTo>
                    <a:pt x="22" y="53"/>
                    <a:pt x="45" y="103"/>
                    <a:pt x="85" y="84"/>
                  </a:cubicBezTo>
                  <a:cubicBezTo>
                    <a:pt x="114" y="71"/>
                    <a:pt x="161" y="39"/>
                    <a:pt x="148" y="3"/>
                  </a:cubicBezTo>
                  <a:cubicBezTo>
                    <a:pt x="148" y="2"/>
                    <a:pt x="145" y="0"/>
                    <a:pt x="144" y="1"/>
                  </a:cubicBezTo>
                  <a:cubicBezTo>
                    <a:pt x="127" y="13"/>
                    <a:pt x="112" y="27"/>
                    <a:pt x="96" y="40"/>
                  </a:cubicBezTo>
                  <a:cubicBezTo>
                    <a:pt x="87" y="46"/>
                    <a:pt x="77" y="53"/>
                    <a:pt x="65" y="53"/>
                  </a:cubicBezTo>
                  <a:cubicBezTo>
                    <a:pt x="49" y="54"/>
                    <a:pt x="38" y="39"/>
                    <a:pt x="36" y="25"/>
                  </a:cubicBezTo>
                  <a:cubicBezTo>
                    <a:pt x="35" y="21"/>
                    <a:pt x="29" y="22"/>
                    <a:pt x="30" y="26"/>
                  </a:cubicBezTo>
                  <a:cubicBezTo>
                    <a:pt x="33" y="45"/>
                    <a:pt x="46" y="57"/>
                    <a:pt x="65" y="59"/>
                  </a:cubicBezTo>
                  <a:cubicBezTo>
                    <a:pt x="88" y="62"/>
                    <a:pt x="112" y="34"/>
                    <a:pt x="128" y="21"/>
                  </a:cubicBezTo>
                  <a:cubicBezTo>
                    <a:pt x="137" y="13"/>
                    <a:pt x="149" y="0"/>
                    <a:pt x="145" y="24"/>
                  </a:cubicBezTo>
                  <a:cubicBezTo>
                    <a:pt x="143" y="32"/>
                    <a:pt x="134" y="39"/>
                    <a:pt x="129" y="45"/>
                  </a:cubicBezTo>
                  <a:cubicBezTo>
                    <a:pt x="118" y="55"/>
                    <a:pt x="107" y="64"/>
                    <a:pt x="95" y="72"/>
                  </a:cubicBezTo>
                  <a:cubicBezTo>
                    <a:pt x="77" y="84"/>
                    <a:pt x="61" y="86"/>
                    <a:pt x="45" y="72"/>
                  </a:cubicBezTo>
                  <a:cubicBezTo>
                    <a:pt x="29" y="59"/>
                    <a:pt x="19" y="40"/>
                    <a:pt x="8" y="24"/>
                  </a:cubicBezTo>
                  <a:cubicBezTo>
                    <a:pt x="5" y="21"/>
                    <a:pt x="0" y="24"/>
                    <a:pt x="2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49" name="Freeform 372"/>
            <p:cNvSpPr>
              <a:spLocks noChangeArrowheads="1"/>
            </p:cNvSpPr>
            <p:nvPr/>
          </p:nvSpPr>
          <p:spPr bwMode="auto">
            <a:xfrm>
              <a:off x="1943247" y="1381280"/>
              <a:ext cx="236343" cy="236343"/>
            </a:xfrm>
            <a:custGeom>
              <a:avLst/>
              <a:gdLst>
                <a:gd name="T0" fmla="*/ 2147483647 w 39"/>
                <a:gd name="T1" fmla="*/ 2147483647 h 40"/>
                <a:gd name="T2" fmla="*/ 2147483647 w 39"/>
                <a:gd name="T3" fmla="*/ 2147483647 h 40"/>
                <a:gd name="T4" fmla="*/ 2147483647 w 39"/>
                <a:gd name="T5" fmla="*/ 2147483647 h 40"/>
                <a:gd name="T6" fmla="*/ 2147483647 w 39"/>
                <a:gd name="T7" fmla="*/ 2147483647 h 40"/>
                <a:gd name="T8" fmla="*/ 2147483647 w 39"/>
                <a:gd name="T9" fmla="*/ 2147483647 h 40"/>
                <a:gd name="T10" fmla="*/ 2147483647 w 39"/>
                <a:gd name="T11" fmla="*/ 2147483647 h 40"/>
                <a:gd name="T12" fmla="*/ 2147483647 w 39"/>
                <a:gd name="T13" fmla="*/ 2147483647 h 40"/>
                <a:gd name="T14" fmla="*/ 2147483647 w 39"/>
                <a:gd name="T15" fmla="*/ 2147483647 h 40"/>
                <a:gd name="T16" fmla="*/ 2147483647 w 39"/>
                <a:gd name="T17" fmla="*/ 2147483647 h 40"/>
                <a:gd name="T18" fmla="*/ 2147483647 w 39"/>
                <a:gd name="T19" fmla="*/ 2147483647 h 40"/>
                <a:gd name="T20" fmla="*/ 2147483647 w 39"/>
                <a:gd name="T21" fmla="*/ 2147483647 h 40"/>
                <a:gd name="T22" fmla="*/ 2147483647 w 39"/>
                <a:gd name="T23" fmla="*/ 2147483647 h 40"/>
                <a:gd name="T24" fmla="*/ 2147483647 w 39"/>
                <a:gd name="T25" fmla="*/ 2147483647 h 40"/>
                <a:gd name="T26" fmla="*/ 2147483647 w 39"/>
                <a:gd name="T27" fmla="*/ 2147483647 h 40"/>
                <a:gd name="T28" fmla="*/ 2147483647 w 39"/>
                <a:gd name="T29" fmla="*/ 2147483647 h 40"/>
                <a:gd name="T30" fmla="*/ 2147483647 w 39"/>
                <a:gd name="T31" fmla="*/ 2147483647 h 40"/>
                <a:gd name="T32" fmla="*/ 2147483647 w 39"/>
                <a:gd name="T33" fmla="*/ 2147483647 h 40"/>
                <a:gd name="T34" fmla="*/ 2147483647 w 39"/>
                <a:gd name="T35" fmla="*/ 2147483647 h 40"/>
                <a:gd name="T36" fmla="*/ 2147483647 w 39"/>
                <a:gd name="T37" fmla="*/ 2147483647 h 40"/>
                <a:gd name="T38" fmla="*/ 2147483647 w 39"/>
                <a:gd name="T39" fmla="*/ 2147483647 h 40"/>
                <a:gd name="T40" fmla="*/ 2147483647 w 39"/>
                <a:gd name="T41" fmla="*/ 2147483647 h 40"/>
                <a:gd name="T42" fmla="*/ 2147483647 w 39"/>
                <a:gd name="T43" fmla="*/ 2147483647 h 40"/>
                <a:gd name="T44" fmla="*/ 2147483647 w 39"/>
                <a:gd name="T45" fmla="*/ 2147483647 h 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"/>
                <a:gd name="T70" fmla="*/ 0 h 40"/>
                <a:gd name="T71" fmla="*/ 39 w 39"/>
                <a:gd name="T72" fmla="*/ 40 h 40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" h="40">
                  <a:moveTo>
                    <a:pt x="7" y="19"/>
                  </a:moveTo>
                  <a:cubicBezTo>
                    <a:pt x="9" y="17"/>
                    <a:pt x="16" y="8"/>
                    <a:pt x="20" y="8"/>
                  </a:cubicBezTo>
                  <a:cubicBezTo>
                    <a:pt x="22" y="9"/>
                    <a:pt x="23" y="12"/>
                    <a:pt x="24" y="13"/>
                  </a:cubicBezTo>
                  <a:cubicBezTo>
                    <a:pt x="26" y="17"/>
                    <a:pt x="27" y="22"/>
                    <a:pt x="29" y="26"/>
                  </a:cubicBezTo>
                  <a:cubicBezTo>
                    <a:pt x="30" y="27"/>
                    <a:pt x="30" y="29"/>
                    <a:pt x="31" y="31"/>
                  </a:cubicBezTo>
                  <a:cubicBezTo>
                    <a:pt x="32" y="33"/>
                    <a:pt x="32" y="33"/>
                    <a:pt x="30" y="33"/>
                  </a:cubicBezTo>
                  <a:cubicBezTo>
                    <a:pt x="26" y="32"/>
                    <a:pt x="23" y="30"/>
                    <a:pt x="20" y="29"/>
                  </a:cubicBezTo>
                  <a:cubicBezTo>
                    <a:pt x="18" y="28"/>
                    <a:pt x="15" y="28"/>
                    <a:pt x="13" y="28"/>
                  </a:cubicBezTo>
                  <a:cubicBezTo>
                    <a:pt x="11" y="28"/>
                    <a:pt x="10" y="29"/>
                    <a:pt x="9" y="30"/>
                  </a:cubicBezTo>
                  <a:cubicBezTo>
                    <a:pt x="8" y="30"/>
                    <a:pt x="3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5" y="39"/>
                    <a:pt x="6" y="39"/>
                    <a:pt x="7" y="39"/>
                  </a:cubicBezTo>
                  <a:cubicBezTo>
                    <a:pt x="11" y="39"/>
                    <a:pt x="11" y="33"/>
                    <a:pt x="7" y="33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1" y="33"/>
                    <a:pt x="1" y="39"/>
                    <a:pt x="5" y="39"/>
                  </a:cubicBezTo>
                  <a:cubicBezTo>
                    <a:pt x="6" y="39"/>
                    <a:pt x="7" y="38"/>
                    <a:pt x="8" y="37"/>
                  </a:cubicBezTo>
                  <a:cubicBezTo>
                    <a:pt x="11" y="35"/>
                    <a:pt x="14" y="34"/>
                    <a:pt x="17" y="34"/>
                  </a:cubicBezTo>
                  <a:cubicBezTo>
                    <a:pt x="21" y="35"/>
                    <a:pt x="25" y="38"/>
                    <a:pt x="29" y="39"/>
                  </a:cubicBezTo>
                  <a:cubicBezTo>
                    <a:pt x="33" y="40"/>
                    <a:pt x="36" y="38"/>
                    <a:pt x="37" y="35"/>
                  </a:cubicBezTo>
                  <a:cubicBezTo>
                    <a:pt x="39" y="31"/>
                    <a:pt x="35" y="26"/>
                    <a:pt x="34" y="23"/>
                  </a:cubicBezTo>
                  <a:cubicBezTo>
                    <a:pt x="31" y="16"/>
                    <a:pt x="30" y="5"/>
                    <a:pt x="22" y="3"/>
                  </a:cubicBezTo>
                  <a:cubicBezTo>
                    <a:pt x="14" y="0"/>
                    <a:pt x="7" y="11"/>
                    <a:pt x="3" y="15"/>
                  </a:cubicBezTo>
                  <a:cubicBezTo>
                    <a:pt x="0" y="18"/>
                    <a:pt x="4" y="22"/>
                    <a:pt x="7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50" name="Freeform 373"/>
            <p:cNvSpPr>
              <a:spLocks noChangeArrowheads="1"/>
            </p:cNvSpPr>
            <p:nvPr/>
          </p:nvSpPr>
          <p:spPr bwMode="auto">
            <a:xfrm>
              <a:off x="871835" y="2310889"/>
              <a:ext cx="351887" cy="262601"/>
            </a:xfrm>
            <a:custGeom>
              <a:avLst/>
              <a:gdLst>
                <a:gd name="T0" fmla="*/ 2147483647 w 60"/>
                <a:gd name="T1" fmla="*/ 2147483647 h 44"/>
                <a:gd name="T2" fmla="*/ 2147483647 w 60"/>
                <a:gd name="T3" fmla="*/ 2147483647 h 44"/>
                <a:gd name="T4" fmla="*/ 2147483647 w 60"/>
                <a:gd name="T5" fmla="*/ 2147483647 h 44"/>
                <a:gd name="T6" fmla="*/ 2147483647 w 60"/>
                <a:gd name="T7" fmla="*/ 2147483647 h 44"/>
                <a:gd name="T8" fmla="*/ 2147483647 w 60"/>
                <a:gd name="T9" fmla="*/ 2147483647 h 44"/>
                <a:gd name="T10" fmla="*/ 2147483647 w 60"/>
                <a:gd name="T11" fmla="*/ 2147483647 h 44"/>
                <a:gd name="T12" fmla="*/ 2147483647 w 60"/>
                <a:gd name="T13" fmla="*/ 2147483647 h 44"/>
                <a:gd name="T14" fmla="*/ 2147483647 w 60"/>
                <a:gd name="T15" fmla="*/ 2147483647 h 44"/>
                <a:gd name="T16" fmla="*/ 2147483647 w 60"/>
                <a:gd name="T17" fmla="*/ 2147483647 h 44"/>
                <a:gd name="T18" fmla="*/ 2147483647 w 60"/>
                <a:gd name="T19" fmla="*/ 2147483647 h 44"/>
                <a:gd name="T20" fmla="*/ 2147483647 w 60"/>
                <a:gd name="T21" fmla="*/ 2147483647 h 44"/>
                <a:gd name="T22" fmla="*/ 2147483647 w 60"/>
                <a:gd name="T23" fmla="*/ 2147483647 h 44"/>
                <a:gd name="T24" fmla="*/ 2147483647 w 60"/>
                <a:gd name="T25" fmla="*/ 2147483647 h 44"/>
                <a:gd name="T26" fmla="*/ 2147483647 w 60"/>
                <a:gd name="T27" fmla="*/ 2147483647 h 44"/>
                <a:gd name="T28" fmla="*/ 2147483647 w 60"/>
                <a:gd name="T29" fmla="*/ 2147483647 h 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"/>
                <a:gd name="T46" fmla="*/ 0 h 44"/>
                <a:gd name="T47" fmla="*/ 60 w 60"/>
                <a:gd name="T48" fmla="*/ 44 h 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" h="44">
                  <a:moveTo>
                    <a:pt x="21" y="4"/>
                  </a:moveTo>
                  <a:cubicBezTo>
                    <a:pt x="19" y="9"/>
                    <a:pt x="16" y="13"/>
                    <a:pt x="14" y="19"/>
                  </a:cubicBezTo>
                  <a:cubicBezTo>
                    <a:pt x="12" y="23"/>
                    <a:pt x="12" y="26"/>
                    <a:pt x="6" y="28"/>
                  </a:cubicBezTo>
                  <a:cubicBezTo>
                    <a:pt x="4" y="29"/>
                    <a:pt x="3" y="30"/>
                    <a:pt x="2" y="32"/>
                  </a:cubicBezTo>
                  <a:cubicBezTo>
                    <a:pt x="0" y="33"/>
                    <a:pt x="1" y="36"/>
                    <a:pt x="3" y="37"/>
                  </a:cubicBezTo>
                  <a:cubicBezTo>
                    <a:pt x="15" y="41"/>
                    <a:pt x="33" y="44"/>
                    <a:pt x="45" y="37"/>
                  </a:cubicBezTo>
                  <a:cubicBezTo>
                    <a:pt x="60" y="28"/>
                    <a:pt x="42" y="13"/>
                    <a:pt x="37" y="4"/>
                  </a:cubicBezTo>
                  <a:cubicBezTo>
                    <a:pt x="35" y="1"/>
                    <a:pt x="30" y="4"/>
                    <a:pt x="32" y="7"/>
                  </a:cubicBezTo>
                  <a:cubicBezTo>
                    <a:pt x="35" y="12"/>
                    <a:pt x="38" y="16"/>
                    <a:pt x="41" y="20"/>
                  </a:cubicBezTo>
                  <a:cubicBezTo>
                    <a:pt x="46" y="27"/>
                    <a:pt x="44" y="32"/>
                    <a:pt x="36" y="34"/>
                  </a:cubicBezTo>
                  <a:cubicBezTo>
                    <a:pt x="26" y="37"/>
                    <a:pt x="14" y="34"/>
                    <a:pt x="5" y="31"/>
                  </a:cubicBezTo>
                  <a:cubicBezTo>
                    <a:pt x="5" y="32"/>
                    <a:pt x="6" y="34"/>
                    <a:pt x="6" y="36"/>
                  </a:cubicBezTo>
                  <a:cubicBezTo>
                    <a:pt x="10" y="31"/>
                    <a:pt x="17" y="32"/>
                    <a:pt x="19" y="25"/>
                  </a:cubicBezTo>
                  <a:cubicBezTo>
                    <a:pt x="21" y="18"/>
                    <a:pt x="24" y="12"/>
                    <a:pt x="27" y="5"/>
                  </a:cubicBezTo>
                  <a:cubicBezTo>
                    <a:pt x="28" y="2"/>
                    <a:pt x="23" y="0"/>
                    <a:pt x="21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5087" name="矩形 30"/>
          <p:cNvSpPr>
            <a:spLocks noChangeArrowheads="1"/>
          </p:cNvSpPr>
          <p:nvPr/>
        </p:nvSpPr>
        <p:spPr bwMode="auto">
          <a:xfrm>
            <a:off x="3125788" y="1990725"/>
            <a:ext cx="3762375" cy="960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我们一起追过的剧里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江直树是真的爱着袁湘琴 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45088" name="矩形 110"/>
          <p:cNvSpPr>
            <a:spLocks noChangeArrowheads="1"/>
          </p:cNvSpPr>
          <p:nvPr/>
        </p:nvSpPr>
        <p:spPr bwMode="auto">
          <a:xfrm>
            <a:off x="4159250" y="3260725"/>
            <a:ext cx="3160713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李大仁是真的爱着程又青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志明是真的爱着春娇 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45089" name="矩形 111"/>
          <p:cNvSpPr>
            <a:spLocks noChangeArrowheads="1"/>
          </p:cNvSpPr>
          <p:nvPr/>
        </p:nvSpPr>
        <p:spPr bwMode="auto">
          <a:xfrm>
            <a:off x="6765925" y="4425950"/>
            <a:ext cx="2995613" cy="147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但愿你别忘了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那时候的我 </a:t>
            </a:r>
            <a:endParaRPr lang="en-US" altLang="zh-CN" sz="20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  <a:p>
            <a:pPr algn="just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是真的爱着你</a:t>
            </a:r>
            <a:endParaRPr lang="zh-CN" altLang="en-US" sz="2100">
              <a:ea typeface="宋体" panose="02010600030101010101" pitchFamily="2" charset="-122"/>
            </a:endParaRPr>
          </a:p>
        </p:txBody>
      </p:sp>
      <p:grpSp>
        <p:nvGrpSpPr>
          <p:cNvPr id="45090" name="组合 32"/>
          <p:cNvGrpSpPr/>
          <p:nvPr/>
        </p:nvGrpSpPr>
        <p:grpSpPr bwMode="auto">
          <a:xfrm>
            <a:off x="8375650" y="4760913"/>
            <a:ext cx="1062038" cy="1022350"/>
            <a:chOff x="0" y="0"/>
            <a:chExt cx="1649868" cy="1586464"/>
          </a:xfrm>
        </p:grpSpPr>
        <p:sp>
          <p:nvSpPr>
            <p:cNvPr id="45091" name="Freeform 5"/>
            <p:cNvSpPr>
              <a:spLocks noChangeArrowheads="1"/>
            </p:cNvSpPr>
            <p:nvPr/>
          </p:nvSpPr>
          <p:spPr bwMode="auto">
            <a:xfrm rot="-1974183">
              <a:off x="512399" y="496494"/>
              <a:ext cx="1137469" cy="1089970"/>
            </a:xfrm>
            <a:custGeom>
              <a:avLst/>
              <a:gdLst>
                <a:gd name="T0" fmla="*/ 2147483647 w 385"/>
                <a:gd name="T1" fmla="*/ 2147483647 h 369"/>
                <a:gd name="T2" fmla="*/ 2147483647 w 385"/>
                <a:gd name="T3" fmla="*/ 2147483647 h 369"/>
                <a:gd name="T4" fmla="*/ 2147483647 w 385"/>
                <a:gd name="T5" fmla="*/ 2147483647 h 369"/>
                <a:gd name="T6" fmla="*/ 2147483647 w 385"/>
                <a:gd name="T7" fmla="*/ 2147483647 h 369"/>
                <a:gd name="T8" fmla="*/ 2147483647 w 385"/>
                <a:gd name="T9" fmla="*/ 2147483647 h 369"/>
                <a:gd name="T10" fmla="*/ 2147483647 w 385"/>
                <a:gd name="T11" fmla="*/ 2147483647 h 369"/>
                <a:gd name="T12" fmla="*/ 0 w 385"/>
                <a:gd name="T13" fmla="*/ 2147483647 h 369"/>
                <a:gd name="T14" fmla="*/ 2147483647 w 385"/>
                <a:gd name="T15" fmla="*/ 2147483647 h 369"/>
                <a:gd name="T16" fmla="*/ 2147483647 w 385"/>
                <a:gd name="T17" fmla="*/ 2147483647 h 369"/>
                <a:gd name="T18" fmla="*/ 2147483647 w 385"/>
                <a:gd name="T19" fmla="*/ 2147483647 h 369"/>
                <a:gd name="T20" fmla="*/ 2147483647 w 385"/>
                <a:gd name="T21" fmla="*/ 2147483647 h 369"/>
                <a:gd name="T22" fmla="*/ 2147483647 w 385"/>
                <a:gd name="T23" fmla="*/ 2147483647 h 369"/>
                <a:gd name="T24" fmla="*/ 2147483647 w 385"/>
                <a:gd name="T25" fmla="*/ 2147483647 h 369"/>
                <a:gd name="T26" fmla="*/ 2147483647 w 385"/>
                <a:gd name="T27" fmla="*/ 2147483647 h 369"/>
                <a:gd name="T28" fmla="*/ 2147483647 w 385"/>
                <a:gd name="T29" fmla="*/ 2147483647 h 369"/>
                <a:gd name="T30" fmla="*/ 2147483647 w 385"/>
                <a:gd name="T31" fmla="*/ 2147483647 h 369"/>
                <a:gd name="T32" fmla="*/ 2147483647 w 385"/>
                <a:gd name="T33" fmla="*/ 2147483647 h 369"/>
                <a:gd name="T34" fmla="*/ 2147483647 w 385"/>
                <a:gd name="T35" fmla="*/ 2147483647 h 369"/>
                <a:gd name="T36" fmla="*/ 2147483647 w 385"/>
                <a:gd name="T37" fmla="*/ 2147483647 h 369"/>
                <a:gd name="T38" fmla="*/ 2147483647 w 385"/>
                <a:gd name="T39" fmla="*/ 2147483647 h 36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5"/>
                <a:gd name="T61" fmla="*/ 0 h 369"/>
                <a:gd name="T62" fmla="*/ 385 w 385"/>
                <a:gd name="T63" fmla="*/ 369 h 36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5" h="369">
                  <a:moveTo>
                    <a:pt x="377" y="4"/>
                  </a:moveTo>
                  <a:cubicBezTo>
                    <a:pt x="377" y="4"/>
                    <a:pt x="346" y="0"/>
                    <a:pt x="323" y="13"/>
                  </a:cubicBezTo>
                  <a:cubicBezTo>
                    <a:pt x="300" y="27"/>
                    <a:pt x="255" y="67"/>
                    <a:pt x="239" y="67"/>
                  </a:cubicBezTo>
                  <a:cubicBezTo>
                    <a:pt x="224" y="67"/>
                    <a:pt x="202" y="41"/>
                    <a:pt x="177" y="49"/>
                  </a:cubicBezTo>
                  <a:cubicBezTo>
                    <a:pt x="153" y="57"/>
                    <a:pt x="127" y="80"/>
                    <a:pt x="116" y="81"/>
                  </a:cubicBezTo>
                  <a:cubicBezTo>
                    <a:pt x="104" y="81"/>
                    <a:pt x="66" y="59"/>
                    <a:pt x="37" y="65"/>
                  </a:cubicBezTo>
                  <a:cubicBezTo>
                    <a:pt x="9" y="71"/>
                    <a:pt x="0" y="83"/>
                    <a:pt x="0" y="83"/>
                  </a:cubicBezTo>
                  <a:cubicBezTo>
                    <a:pt x="0" y="83"/>
                    <a:pt x="35" y="141"/>
                    <a:pt x="79" y="170"/>
                  </a:cubicBezTo>
                  <a:cubicBezTo>
                    <a:pt x="124" y="199"/>
                    <a:pt x="148" y="208"/>
                    <a:pt x="162" y="212"/>
                  </a:cubicBezTo>
                  <a:cubicBezTo>
                    <a:pt x="175" y="216"/>
                    <a:pt x="190" y="221"/>
                    <a:pt x="191" y="234"/>
                  </a:cubicBezTo>
                  <a:cubicBezTo>
                    <a:pt x="192" y="248"/>
                    <a:pt x="197" y="269"/>
                    <a:pt x="191" y="289"/>
                  </a:cubicBezTo>
                  <a:cubicBezTo>
                    <a:pt x="184" y="310"/>
                    <a:pt x="175" y="346"/>
                    <a:pt x="175" y="346"/>
                  </a:cubicBezTo>
                  <a:cubicBezTo>
                    <a:pt x="175" y="346"/>
                    <a:pt x="213" y="369"/>
                    <a:pt x="250" y="357"/>
                  </a:cubicBezTo>
                  <a:cubicBezTo>
                    <a:pt x="287" y="345"/>
                    <a:pt x="297" y="331"/>
                    <a:pt x="297" y="331"/>
                  </a:cubicBezTo>
                  <a:cubicBezTo>
                    <a:pt x="297" y="331"/>
                    <a:pt x="270" y="305"/>
                    <a:pt x="263" y="282"/>
                  </a:cubicBezTo>
                  <a:cubicBezTo>
                    <a:pt x="256" y="260"/>
                    <a:pt x="246" y="226"/>
                    <a:pt x="246" y="220"/>
                  </a:cubicBezTo>
                  <a:cubicBezTo>
                    <a:pt x="247" y="214"/>
                    <a:pt x="280" y="200"/>
                    <a:pt x="308" y="165"/>
                  </a:cubicBezTo>
                  <a:cubicBezTo>
                    <a:pt x="335" y="129"/>
                    <a:pt x="365" y="82"/>
                    <a:pt x="373" y="62"/>
                  </a:cubicBezTo>
                  <a:cubicBezTo>
                    <a:pt x="381" y="43"/>
                    <a:pt x="385" y="19"/>
                    <a:pt x="384" y="14"/>
                  </a:cubicBezTo>
                  <a:cubicBezTo>
                    <a:pt x="383" y="10"/>
                    <a:pt x="377" y="4"/>
                    <a:pt x="377" y="4"/>
                  </a:cubicBezTo>
                </a:path>
              </a:pathLst>
            </a:custGeom>
            <a:solidFill>
              <a:srgbClr val="FDFE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2" name="Freeform 6"/>
            <p:cNvSpPr>
              <a:spLocks noChangeArrowheads="1"/>
            </p:cNvSpPr>
            <p:nvPr/>
          </p:nvSpPr>
          <p:spPr bwMode="auto">
            <a:xfrm rot="-1974183">
              <a:off x="407125" y="302516"/>
              <a:ext cx="454987" cy="461238"/>
            </a:xfrm>
            <a:custGeom>
              <a:avLst/>
              <a:gdLst>
                <a:gd name="T0" fmla="*/ 2147483647 w 154"/>
                <a:gd name="T1" fmla="*/ 2147483647 h 156"/>
                <a:gd name="T2" fmla="*/ 2147483647 w 154"/>
                <a:gd name="T3" fmla="*/ 2147483647 h 156"/>
                <a:gd name="T4" fmla="*/ 2147483647 w 154"/>
                <a:gd name="T5" fmla="*/ 2147483647 h 156"/>
                <a:gd name="T6" fmla="*/ 2147483647 w 154"/>
                <a:gd name="T7" fmla="*/ 2147483647 h 156"/>
                <a:gd name="T8" fmla="*/ 2147483647 w 154"/>
                <a:gd name="T9" fmla="*/ 2147483647 h 156"/>
                <a:gd name="T10" fmla="*/ 2147483647 w 154"/>
                <a:gd name="T11" fmla="*/ 2147483647 h 156"/>
                <a:gd name="T12" fmla="*/ 2147483647 w 154"/>
                <a:gd name="T13" fmla="*/ 2147483647 h 156"/>
                <a:gd name="T14" fmla="*/ 2147483647 w 154"/>
                <a:gd name="T15" fmla="*/ 2147483647 h 156"/>
                <a:gd name="T16" fmla="*/ 2147483647 w 154"/>
                <a:gd name="T17" fmla="*/ 2147483647 h 156"/>
                <a:gd name="T18" fmla="*/ 2147483647 w 154"/>
                <a:gd name="T19" fmla="*/ 2147483647 h 156"/>
                <a:gd name="T20" fmla="*/ 2147483647 w 154"/>
                <a:gd name="T21" fmla="*/ 2147483647 h 156"/>
                <a:gd name="T22" fmla="*/ 2147483647 w 154"/>
                <a:gd name="T23" fmla="*/ 2147483647 h 156"/>
                <a:gd name="T24" fmla="*/ 2147483647 w 154"/>
                <a:gd name="T25" fmla="*/ 2147483647 h 156"/>
                <a:gd name="T26" fmla="*/ 2147483647 w 154"/>
                <a:gd name="T27" fmla="*/ 2147483647 h 156"/>
                <a:gd name="T28" fmla="*/ 2147483647 w 154"/>
                <a:gd name="T29" fmla="*/ 2147483647 h 156"/>
                <a:gd name="T30" fmla="*/ 2147483647 w 154"/>
                <a:gd name="T31" fmla="*/ 2147483647 h 156"/>
                <a:gd name="T32" fmla="*/ 2147483647 w 154"/>
                <a:gd name="T33" fmla="*/ 2147483647 h 156"/>
                <a:gd name="T34" fmla="*/ 2147483647 w 154"/>
                <a:gd name="T35" fmla="*/ 2147483647 h 156"/>
                <a:gd name="T36" fmla="*/ 2147483647 w 154"/>
                <a:gd name="T37" fmla="*/ 2147483647 h 156"/>
                <a:gd name="T38" fmla="*/ 2147483647 w 154"/>
                <a:gd name="T39" fmla="*/ 2147483647 h 156"/>
                <a:gd name="T40" fmla="*/ 2147483647 w 154"/>
                <a:gd name="T41" fmla="*/ 2147483647 h 156"/>
                <a:gd name="T42" fmla="*/ 2147483647 w 154"/>
                <a:gd name="T43" fmla="*/ 2147483647 h 156"/>
                <a:gd name="T44" fmla="*/ 2147483647 w 154"/>
                <a:gd name="T45" fmla="*/ 2147483647 h 156"/>
                <a:gd name="T46" fmla="*/ 2147483647 w 154"/>
                <a:gd name="T47" fmla="*/ 2147483647 h 156"/>
                <a:gd name="T48" fmla="*/ 2147483647 w 154"/>
                <a:gd name="T49" fmla="*/ 2147483647 h 156"/>
                <a:gd name="T50" fmla="*/ 2147483647 w 154"/>
                <a:gd name="T51" fmla="*/ 2147483647 h 156"/>
                <a:gd name="T52" fmla="*/ 2147483647 w 154"/>
                <a:gd name="T53" fmla="*/ 2147483647 h 156"/>
                <a:gd name="T54" fmla="*/ 2147483647 w 154"/>
                <a:gd name="T55" fmla="*/ 2147483647 h 156"/>
                <a:gd name="T56" fmla="*/ 2147483647 w 154"/>
                <a:gd name="T57" fmla="*/ 2147483647 h 15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4"/>
                <a:gd name="T88" fmla="*/ 0 h 156"/>
                <a:gd name="T89" fmla="*/ 154 w 154"/>
                <a:gd name="T90" fmla="*/ 156 h 15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4" h="156">
                  <a:moveTo>
                    <a:pt x="133" y="58"/>
                  </a:moveTo>
                  <a:cubicBezTo>
                    <a:pt x="124" y="59"/>
                    <a:pt x="116" y="66"/>
                    <a:pt x="109" y="61"/>
                  </a:cubicBezTo>
                  <a:cubicBezTo>
                    <a:pt x="109" y="60"/>
                    <a:pt x="109" y="59"/>
                    <a:pt x="109" y="58"/>
                  </a:cubicBezTo>
                  <a:cubicBezTo>
                    <a:pt x="115" y="48"/>
                    <a:pt x="127" y="41"/>
                    <a:pt x="130" y="29"/>
                  </a:cubicBezTo>
                  <a:cubicBezTo>
                    <a:pt x="134" y="17"/>
                    <a:pt x="127" y="4"/>
                    <a:pt x="114" y="3"/>
                  </a:cubicBezTo>
                  <a:cubicBezTo>
                    <a:pt x="80" y="0"/>
                    <a:pt x="84" y="50"/>
                    <a:pt x="80" y="72"/>
                  </a:cubicBezTo>
                  <a:cubicBezTo>
                    <a:pt x="80" y="74"/>
                    <a:pt x="77" y="73"/>
                    <a:pt x="76" y="72"/>
                  </a:cubicBezTo>
                  <a:cubicBezTo>
                    <a:pt x="70" y="52"/>
                    <a:pt x="70" y="22"/>
                    <a:pt x="47" y="15"/>
                  </a:cubicBezTo>
                  <a:cubicBezTo>
                    <a:pt x="41" y="13"/>
                    <a:pt x="30" y="16"/>
                    <a:pt x="25" y="20"/>
                  </a:cubicBezTo>
                  <a:cubicBezTo>
                    <a:pt x="20" y="26"/>
                    <a:pt x="24" y="34"/>
                    <a:pt x="28" y="39"/>
                  </a:cubicBezTo>
                  <a:cubicBezTo>
                    <a:pt x="33" y="44"/>
                    <a:pt x="60" y="75"/>
                    <a:pt x="53" y="77"/>
                  </a:cubicBezTo>
                  <a:cubicBezTo>
                    <a:pt x="51" y="77"/>
                    <a:pt x="47" y="79"/>
                    <a:pt x="48" y="78"/>
                  </a:cubicBezTo>
                  <a:cubicBezTo>
                    <a:pt x="38" y="73"/>
                    <a:pt x="28" y="71"/>
                    <a:pt x="17" y="72"/>
                  </a:cubicBezTo>
                  <a:cubicBezTo>
                    <a:pt x="10" y="72"/>
                    <a:pt x="4" y="76"/>
                    <a:pt x="2" y="83"/>
                  </a:cubicBezTo>
                  <a:cubicBezTo>
                    <a:pt x="0" y="88"/>
                    <a:pt x="0" y="96"/>
                    <a:pt x="6" y="99"/>
                  </a:cubicBezTo>
                  <a:cubicBezTo>
                    <a:pt x="19" y="107"/>
                    <a:pt x="38" y="93"/>
                    <a:pt x="52" y="99"/>
                  </a:cubicBezTo>
                  <a:cubicBezTo>
                    <a:pt x="54" y="99"/>
                    <a:pt x="54" y="101"/>
                    <a:pt x="53" y="102"/>
                  </a:cubicBezTo>
                  <a:cubicBezTo>
                    <a:pt x="47" y="115"/>
                    <a:pt x="22" y="128"/>
                    <a:pt x="31" y="145"/>
                  </a:cubicBezTo>
                  <a:cubicBezTo>
                    <a:pt x="35" y="153"/>
                    <a:pt x="50" y="156"/>
                    <a:pt x="58" y="149"/>
                  </a:cubicBezTo>
                  <a:cubicBezTo>
                    <a:pt x="62" y="145"/>
                    <a:pt x="64" y="136"/>
                    <a:pt x="66" y="130"/>
                  </a:cubicBezTo>
                  <a:cubicBezTo>
                    <a:pt x="67" y="125"/>
                    <a:pt x="69" y="113"/>
                    <a:pt x="76" y="113"/>
                  </a:cubicBezTo>
                  <a:cubicBezTo>
                    <a:pt x="83" y="112"/>
                    <a:pt x="86" y="122"/>
                    <a:pt x="88" y="127"/>
                  </a:cubicBezTo>
                  <a:cubicBezTo>
                    <a:pt x="91" y="134"/>
                    <a:pt x="92" y="143"/>
                    <a:pt x="100" y="146"/>
                  </a:cubicBezTo>
                  <a:cubicBezTo>
                    <a:pt x="114" y="149"/>
                    <a:pt x="120" y="132"/>
                    <a:pt x="118" y="122"/>
                  </a:cubicBezTo>
                  <a:cubicBezTo>
                    <a:pt x="116" y="113"/>
                    <a:pt x="110" y="109"/>
                    <a:pt x="107" y="102"/>
                  </a:cubicBezTo>
                  <a:cubicBezTo>
                    <a:pt x="105" y="100"/>
                    <a:pt x="105" y="97"/>
                    <a:pt x="106" y="95"/>
                  </a:cubicBezTo>
                  <a:cubicBezTo>
                    <a:pt x="114" y="83"/>
                    <a:pt x="138" y="98"/>
                    <a:pt x="148" y="89"/>
                  </a:cubicBezTo>
                  <a:cubicBezTo>
                    <a:pt x="154" y="84"/>
                    <a:pt x="152" y="72"/>
                    <a:pt x="148" y="67"/>
                  </a:cubicBezTo>
                  <a:cubicBezTo>
                    <a:pt x="145" y="62"/>
                    <a:pt x="138" y="57"/>
                    <a:pt x="133" y="5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3" name="Freeform 7"/>
            <p:cNvSpPr>
              <a:spLocks noChangeArrowheads="1"/>
            </p:cNvSpPr>
            <p:nvPr/>
          </p:nvSpPr>
          <p:spPr bwMode="auto">
            <a:xfrm rot="-1974183">
              <a:off x="862486" y="317420"/>
              <a:ext cx="389989" cy="348741"/>
            </a:xfrm>
            <a:custGeom>
              <a:avLst/>
              <a:gdLst>
                <a:gd name="T0" fmla="*/ 2147483647 w 132"/>
                <a:gd name="T1" fmla="*/ 2147483647 h 118"/>
                <a:gd name="T2" fmla="*/ 2147483647 w 132"/>
                <a:gd name="T3" fmla="*/ 2147483647 h 118"/>
                <a:gd name="T4" fmla="*/ 2147483647 w 132"/>
                <a:gd name="T5" fmla="*/ 2147483647 h 118"/>
                <a:gd name="T6" fmla="*/ 2147483647 w 132"/>
                <a:gd name="T7" fmla="*/ 2147483647 h 118"/>
                <a:gd name="T8" fmla="*/ 2147483647 w 132"/>
                <a:gd name="T9" fmla="*/ 2147483647 h 118"/>
                <a:gd name="T10" fmla="*/ 2147483647 w 132"/>
                <a:gd name="T11" fmla="*/ 2147483647 h 118"/>
                <a:gd name="T12" fmla="*/ 2147483647 w 132"/>
                <a:gd name="T13" fmla="*/ 2147483647 h 118"/>
                <a:gd name="T14" fmla="*/ 2147483647 w 132"/>
                <a:gd name="T15" fmla="*/ 2147483647 h 118"/>
                <a:gd name="T16" fmla="*/ 2147483647 w 132"/>
                <a:gd name="T17" fmla="*/ 2147483647 h 118"/>
                <a:gd name="T18" fmla="*/ 2147483647 w 132"/>
                <a:gd name="T19" fmla="*/ 2147483647 h 118"/>
                <a:gd name="T20" fmla="*/ 2147483647 w 132"/>
                <a:gd name="T21" fmla="*/ 2147483647 h 118"/>
                <a:gd name="T22" fmla="*/ 2147483647 w 132"/>
                <a:gd name="T23" fmla="*/ 2147483647 h 118"/>
                <a:gd name="T24" fmla="*/ 2147483647 w 132"/>
                <a:gd name="T25" fmla="*/ 2147483647 h 118"/>
                <a:gd name="T26" fmla="*/ 2147483647 w 132"/>
                <a:gd name="T27" fmla="*/ 2147483647 h 118"/>
                <a:gd name="T28" fmla="*/ 2147483647 w 132"/>
                <a:gd name="T29" fmla="*/ 2147483647 h 118"/>
                <a:gd name="T30" fmla="*/ 2147483647 w 132"/>
                <a:gd name="T31" fmla="*/ 2147483647 h 118"/>
                <a:gd name="T32" fmla="*/ 2147483647 w 132"/>
                <a:gd name="T33" fmla="*/ 2147483647 h 118"/>
                <a:gd name="T34" fmla="*/ 2147483647 w 132"/>
                <a:gd name="T35" fmla="*/ 2147483647 h 118"/>
                <a:gd name="T36" fmla="*/ 2147483647 w 132"/>
                <a:gd name="T37" fmla="*/ 2147483647 h 118"/>
                <a:gd name="T38" fmla="*/ 2147483647 w 132"/>
                <a:gd name="T39" fmla="*/ 2147483647 h 118"/>
                <a:gd name="T40" fmla="*/ 2147483647 w 132"/>
                <a:gd name="T41" fmla="*/ 2147483647 h 118"/>
                <a:gd name="T42" fmla="*/ 2147483647 w 132"/>
                <a:gd name="T43" fmla="*/ 2147483647 h 118"/>
                <a:gd name="T44" fmla="*/ 2147483647 w 132"/>
                <a:gd name="T45" fmla="*/ 2147483647 h 118"/>
                <a:gd name="T46" fmla="*/ 2147483647 w 132"/>
                <a:gd name="T47" fmla="*/ 2147483647 h 118"/>
                <a:gd name="T48" fmla="*/ 2147483647 w 132"/>
                <a:gd name="T49" fmla="*/ 2147483647 h 118"/>
                <a:gd name="T50" fmla="*/ 2147483647 w 132"/>
                <a:gd name="T51" fmla="*/ 2147483647 h 11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2"/>
                <a:gd name="T79" fmla="*/ 0 h 118"/>
                <a:gd name="T80" fmla="*/ 132 w 132"/>
                <a:gd name="T81" fmla="*/ 118 h 11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2" h="118">
                  <a:moveTo>
                    <a:pt x="120" y="48"/>
                  </a:moveTo>
                  <a:cubicBezTo>
                    <a:pt x="111" y="48"/>
                    <a:pt x="102" y="52"/>
                    <a:pt x="94" y="57"/>
                  </a:cubicBezTo>
                  <a:cubicBezTo>
                    <a:pt x="92" y="59"/>
                    <a:pt x="90" y="56"/>
                    <a:pt x="92" y="54"/>
                  </a:cubicBezTo>
                  <a:cubicBezTo>
                    <a:pt x="94" y="51"/>
                    <a:pt x="97" y="48"/>
                    <a:pt x="99" y="45"/>
                  </a:cubicBezTo>
                  <a:cubicBezTo>
                    <a:pt x="102" y="42"/>
                    <a:pt x="101" y="39"/>
                    <a:pt x="97" y="36"/>
                  </a:cubicBezTo>
                  <a:cubicBezTo>
                    <a:pt x="95" y="31"/>
                    <a:pt x="93" y="30"/>
                    <a:pt x="90" y="32"/>
                  </a:cubicBezTo>
                  <a:cubicBezTo>
                    <a:pt x="84" y="34"/>
                    <a:pt x="79" y="42"/>
                    <a:pt x="77" y="47"/>
                  </a:cubicBezTo>
                  <a:cubicBezTo>
                    <a:pt x="76" y="48"/>
                    <a:pt x="73" y="47"/>
                    <a:pt x="73" y="46"/>
                  </a:cubicBezTo>
                  <a:cubicBezTo>
                    <a:pt x="73" y="32"/>
                    <a:pt x="77" y="0"/>
                    <a:pt x="55" y="2"/>
                  </a:cubicBezTo>
                  <a:cubicBezTo>
                    <a:pt x="32" y="4"/>
                    <a:pt x="50" y="39"/>
                    <a:pt x="54" y="50"/>
                  </a:cubicBezTo>
                  <a:cubicBezTo>
                    <a:pt x="54" y="51"/>
                    <a:pt x="53" y="52"/>
                    <a:pt x="51" y="52"/>
                  </a:cubicBezTo>
                  <a:cubicBezTo>
                    <a:pt x="51" y="52"/>
                    <a:pt x="50" y="52"/>
                    <a:pt x="49" y="52"/>
                  </a:cubicBezTo>
                  <a:cubicBezTo>
                    <a:pt x="43" y="45"/>
                    <a:pt x="38" y="36"/>
                    <a:pt x="31" y="31"/>
                  </a:cubicBezTo>
                  <a:cubicBezTo>
                    <a:pt x="23" y="26"/>
                    <a:pt x="8" y="23"/>
                    <a:pt x="3" y="34"/>
                  </a:cubicBezTo>
                  <a:cubicBezTo>
                    <a:pt x="0" y="42"/>
                    <a:pt x="6" y="51"/>
                    <a:pt x="13" y="55"/>
                  </a:cubicBezTo>
                  <a:cubicBezTo>
                    <a:pt x="22" y="59"/>
                    <a:pt x="32" y="58"/>
                    <a:pt x="41" y="63"/>
                  </a:cubicBezTo>
                  <a:cubicBezTo>
                    <a:pt x="42" y="64"/>
                    <a:pt x="42" y="65"/>
                    <a:pt x="42" y="66"/>
                  </a:cubicBezTo>
                  <a:cubicBezTo>
                    <a:pt x="38" y="71"/>
                    <a:pt x="34" y="74"/>
                    <a:pt x="29" y="78"/>
                  </a:cubicBezTo>
                  <a:cubicBezTo>
                    <a:pt x="19" y="86"/>
                    <a:pt x="17" y="98"/>
                    <a:pt x="24" y="108"/>
                  </a:cubicBezTo>
                  <a:cubicBezTo>
                    <a:pt x="28" y="110"/>
                    <a:pt x="31" y="111"/>
                    <a:pt x="33" y="111"/>
                  </a:cubicBezTo>
                  <a:cubicBezTo>
                    <a:pt x="43" y="111"/>
                    <a:pt x="57" y="90"/>
                    <a:pt x="57" y="90"/>
                  </a:cubicBezTo>
                  <a:cubicBezTo>
                    <a:pt x="57" y="90"/>
                    <a:pt x="68" y="118"/>
                    <a:pt x="81" y="117"/>
                  </a:cubicBezTo>
                  <a:cubicBezTo>
                    <a:pt x="94" y="116"/>
                    <a:pt x="94" y="80"/>
                    <a:pt x="94" y="80"/>
                  </a:cubicBezTo>
                  <a:cubicBezTo>
                    <a:pt x="94" y="80"/>
                    <a:pt x="104" y="86"/>
                    <a:pt x="116" y="88"/>
                  </a:cubicBezTo>
                  <a:cubicBezTo>
                    <a:pt x="128" y="89"/>
                    <a:pt x="132" y="71"/>
                    <a:pt x="130" y="60"/>
                  </a:cubicBezTo>
                  <a:cubicBezTo>
                    <a:pt x="130" y="54"/>
                    <a:pt x="125" y="50"/>
                    <a:pt x="120" y="48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4" name="Freeform 8"/>
            <p:cNvSpPr>
              <a:spLocks noChangeArrowheads="1"/>
            </p:cNvSpPr>
            <p:nvPr/>
          </p:nvSpPr>
          <p:spPr bwMode="auto">
            <a:xfrm rot="-1974183">
              <a:off x="516385" y="789204"/>
              <a:ext cx="342491" cy="351241"/>
            </a:xfrm>
            <a:custGeom>
              <a:avLst/>
              <a:gdLst>
                <a:gd name="T0" fmla="*/ 2147483647 w 116"/>
                <a:gd name="T1" fmla="*/ 2147483647 h 119"/>
                <a:gd name="T2" fmla="*/ 2147483647 w 116"/>
                <a:gd name="T3" fmla="*/ 2147483647 h 119"/>
                <a:gd name="T4" fmla="*/ 2147483647 w 116"/>
                <a:gd name="T5" fmla="*/ 2147483647 h 119"/>
                <a:gd name="T6" fmla="*/ 2147483647 w 116"/>
                <a:gd name="T7" fmla="*/ 2147483647 h 119"/>
                <a:gd name="T8" fmla="*/ 2147483647 w 116"/>
                <a:gd name="T9" fmla="*/ 2147483647 h 119"/>
                <a:gd name="T10" fmla="*/ 2147483647 w 116"/>
                <a:gd name="T11" fmla="*/ 2147483647 h 119"/>
                <a:gd name="T12" fmla="*/ 2147483647 w 116"/>
                <a:gd name="T13" fmla="*/ 2147483647 h 119"/>
                <a:gd name="T14" fmla="*/ 2147483647 w 116"/>
                <a:gd name="T15" fmla="*/ 2147483647 h 119"/>
                <a:gd name="T16" fmla="*/ 2147483647 w 116"/>
                <a:gd name="T17" fmla="*/ 2147483647 h 119"/>
                <a:gd name="T18" fmla="*/ 2147483647 w 116"/>
                <a:gd name="T19" fmla="*/ 2147483647 h 119"/>
                <a:gd name="T20" fmla="*/ 2147483647 w 116"/>
                <a:gd name="T21" fmla="*/ 2147483647 h 119"/>
                <a:gd name="T22" fmla="*/ 2147483647 w 116"/>
                <a:gd name="T23" fmla="*/ 2147483647 h 119"/>
                <a:gd name="T24" fmla="*/ 0 w 116"/>
                <a:gd name="T25" fmla="*/ 2147483647 h 119"/>
                <a:gd name="T26" fmla="*/ 2147483647 w 116"/>
                <a:gd name="T27" fmla="*/ 2147483647 h 119"/>
                <a:gd name="T28" fmla="*/ 2147483647 w 116"/>
                <a:gd name="T29" fmla="*/ 2147483647 h 119"/>
                <a:gd name="T30" fmla="*/ 2147483647 w 116"/>
                <a:gd name="T31" fmla="*/ 2147483647 h 119"/>
                <a:gd name="T32" fmla="*/ 2147483647 w 116"/>
                <a:gd name="T33" fmla="*/ 2147483647 h 119"/>
                <a:gd name="T34" fmla="*/ 2147483647 w 116"/>
                <a:gd name="T35" fmla="*/ 2147483647 h 119"/>
                <a:gd name="T36" fmla="*/ 2147483647 w 116"/>
                <a:gd name="T37" fmla="*/ 2147483647 h 119"/>
                <a:gd name="T38" fmla="*/ 2147483647 w 116"/>
                <a:gd name="T39" fmla="*/ 2147483647 h 119"/>
                <a:gd name="T40" fmla="*/ 2147483647 w 116"/>
                <a:gd name="T41" fmla="*/ 2147483647 h 119"/>
                <a:gd name="T42" fmla="*/ 2147483647 w 116"/>
                <a:gd name="T43" fmla="*/ 2147483647 h 119"/>
                <a:gd name="T44" fmla="*/ 2147483647 w 116"/>
                <a:gd name="T45" fmla="*/ 2147483647 h 119"/>
                <a:gd name="T46" fmla="*/ 2147483647 w 116"/>
                <a:gd name="T47" fmla="*/ 2147483647 h 11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6"/>
                <a:gd name="T73" fmla="*/ 0 h 119"/>
                <a:gd name="T74" fmla="*/ 116 w 116"/>
                <a:gd name="T75" fmla="*/ 119 h 11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6" h="119">
                  <a:moveTo>
                    <a:pt x="96" y="45"/>
                  </a:moveTo>
                  <a:cubicBezTo>
                    <a:pt x="95" y="46"/>
                    <a:pt x="94" y="46"/>
                    <a:pt x="93" y="47"/>
                  </a:cubicBezTo>
                  <a:cubicBezTo>
                    <a:pt x="91" y="48"/>
                    <a:pt x="90" y="44"/>
                    <a:pt x="92" y="43"/>
                  </a:cubicBezTo>
                  <a:cubicBezTo>
                    <a:pt x="99" y="40"/>
                    <a:pt x="106" y="19"/>
                    <a:pt x="93" y="22"/>
                  </a:cubicBezTo>
                  <a:cubicBezTo>
                    <a:pt x="85" y="24"/>
                    <a:pt x="76" y="31"/>
                    <a:pt x="71" y="36"/>
                  </a:cubicBezTo>
                  <a:cubicBezTo>
                    <a:pt x="70" y="37"/>
                    <a:pt x="69" y="37"/>
                    <a:pt x="69" y="37"/>
                  </a:cubicBezTo>
                  <a:cubicBezTo>
                    <a:pt x="67" y="37"/>
                    <a:pt x="66" y="36"/>
                    <a:pt x="66" y="35"/>
                  </a:cubicBezTo>
                  <a:cubicBezTo>
                    <a:pt x="65" y="27"/>
                    <a:pt x="63" y="18"/>
                    <a:pt x="59" y="11"/>
                  </a:cubicBezTo>
                  <a:cubicBezTo>
                    <a:pt x="55" y="3"/>
                    <a:pt x="47" y="0"/>
                    <a:pt x="46" y="11"/>
                  </a:cubicBezTo>
                  <a:cubicBezTo>
                    <a:pt x="45" y="20"/>
                    <a:pt x="49" y="30"/>
                    <a:pt x="48" y="39"/>
                  </a:cubicBezTo>
                  <a:cubicBezTo>
                    <a:pt x="48" y="40"/>
                    <a:pt x="48" y="41"/>
                    <a:pt x="46" y="41"/>
                  </a:cubicBezTo>
                  <a:cubicBezTo>
                    <a:pt x="39" y="40"/>
                    <a:pt x="35" y="36"/>
                    <a:pt x="29" y="32"/>
                  </a:cubicBezTo>
                  <a:cubicBezTo>
                    <a:pt x="20" y="27"/>
                    <a:pt x="8" y="29"/>
                    <a:pt x="0" y="36"/>
                  </a:cubicBezTo>
                  <a:cubicBezTo>
                    <a:pt x="0" y="40"/>
                    <a:pt x="1" y="46"/>
                    <a:pt x="4" y="52"/>
                  </a:cubicBezTo>
                  <a:cubicBezTo>
                    <a:pt x="8" y="60"/>
                    <a:pt x="26" y="62"/>
                    <a:pt x="26" y="62"/>
                  </a:cubicBezTo>
                  <a:cubicBezTo>
                    <a:pt x="26" y="62"/>
                    <a:pt x="7" y="74"/>
                    <a:pt x="6" y="82"/>
                  </a:cubicBezTo>
                  <a:cubicBezTo>
                    <a:pt x="6" y="91"/>
                    <a:pt x="13" y="102"/>
                    <a:pt x="24" y="98"/>
                  </a:cubicBezTo>
                  <a:cubicBezTo>
                    <a:pt x="36" y="94"/>
                    <a:pt x="44" y="82"/>
                    <a:pt x="44" y="82"/>
                  </a:cubicBezTo>
                  <a:cubicBezTo>
                    <a:pt x="44" y="82"/>
                    <a:pt x="49" y="106"/>
                    <a:pt x="54" y="112"/>
                  </a:cubicBezTo>
                  <a:cubicBezTo>
                    <a:pt x="58" y="119"/>
                    <a:pt x="67" y="116"/>
                    <a:pt x="77" y="109"/>
                  </a:cubicBezTo>
                  <a:cubicBezTo>
                    <a:pt x="87" y="102"/>
                    <a:pt x="77" y="76"/>
                    <a:pt x="77" y="76"/>
                  </a:cubicBezTo>
                  <a:cubicBezTo>
                    <a:pt x="77" y="76"/>
                    <a:pt x="87" y="76"/>
                    <a:pt x="102" y="73"/>
                  </a:cubicBezTo>
                  <a:cubicBezTo>
                    <a:pt x="116" y="70"/>
                    <a:pt x="115" y="58"/>
                    <a:pt x="115" y="58"/>
                  </a:cubicBezTo>
                  <a:cubicBezTo>
                    <a:pt x="115" y="48"/>
                    <a:pt x="99" y="45"/>
                    <a:pt x="96" y="45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5" name="Freeform 9"/>
            <p:cNvSpPr>
              <a:spLocks noEditPoints="1" noChangeArrowheads="1"/>
            </p:cNvSpPr>
            <p:nvPr/>
          </p:nvSpPr>
          <p:spPr bwMode="auto">
            <a:xfrm rot="-1974183">
              <a:off x="0" y="0"/>
              <a:ext cx="1206217" cy="883726"/>
            </a:xfrm>
            <a:custGeom>
              <a:avLst/>
              <a:gdLst>
                <a:gd name="T0" fmla="*/ 2147483647 w 408"/>
                <a:gd name="T1" fmla="*/ 2147483647 h 299"/>
                <a:gd name="T2" fmla="*/ 2147483647 w 408"/>
                <a:gd name="T3" fmla="*/ 2147483647 h 299"/>
                <a:gd name="T4" fmla="*/ 2147483647 w 408"/>
                <a:gd name="T5" fmla="*/ 2147483647 h 299"/>
                <a:gd name="T6" fmla="*/ 2147483647 w 408"/>
                <a:gd name="T7" fmla="*/ 2147483647 h 299"/>
                <a:gd name="T8" fmla="*/ 2147483647 w 408"/>
                <a:gd name="T9" fmla="*/ 2147483647 h 299"/>
                <a:gd name="T10" fmla="*/ 2147483647 w 408"/>
                <a:gd name="T11" fmla="*/ 2147483647 h 299"/>
                <a:gd name="T12" fmla="*/ 2147483647 w 408"/>
                <a:gd name="T13" fmla="*/ 2147483647 h 299"/>
                <a:gd name="T14" fmla="*/ 2147483647 w 408"/>
                <a:gd name="T15" fmla="*/ 2147483647 h 299"/>
                <a:gd name="T16" fmla="*/ 2147483647 w 408"/>
                <a:gd name="T17" fmla="*/ 2147483647 h 299"/>
                <a:gd name="T18" fmla="*/ 2147483647 w 408"/>
                <a:gd name="T19" fmla="*/ 2147483647 h 299"/>
                <a:gd name="T20" fmla="*/ 2147483647 w 408"/>
                <a:gd name="T21" fmla="*/ 2147483647 h 299"/>
                <a:gd name="T22" fmla="*/ 2147483647 w 408"/>
                <a:gd name="T23" fmla="*/ 2147483647 h 299"/>
                <a:gd name="T24" fmla="*/ 2147483647 w 408"/>
                <a:gd name="T25" fmla="*/ 2147483647 h 299"/>
                <a:gd name="T26" fmla="*/ 2147483647 w 408"/>
                <a:gd name="T27" fmla="*/ 2147483647 h 299"/>
                <a:gd name="T28" fmla="*/ 2147483647 w 408"/>
                <a:gd name="T29" fmla="*/ 2147483647 h 299"/>
                <a:gd name="T30" fmla="*/ 2147483647 w 408"/>
                <a:gd name="T31" fmla="*/ 2147483647 h 299"/>
                <a:gd name="T32" fmla="*/ 2147483647 w 408"/>
                <a:gd name="T33" fmla="*/ 2147483647 h 299"/>
                <a:gd name="T34" fmla="*/ 2147483647 w 408"/>
                <a:gd name="T35" fmla="*/ 2147483647 h 299"/>
                <a:gd name="T36" fmla="*/ 2147483647 w 408"/>
                <a:gd name="T37" fmla="*/ 2147483647 h 299"/>
                <a:gd name="T38" fmla="*/ 2147483647 w 408"/>
                <a:gd name="T39" fmla="*/ 2147483647 h 299"/>
                <a:gd name="T40" fmla="*/ 2147483647 w 408"/>
                <a:gd name="T41" fmla="*/ 2147483647 h 299"/>
                <a:gd name="T42" fmla="*/ 2147483647 w 408"/>
                <a:gd name="T43" fmla="*/ 2147483647 h 299"/>
                <a:gd name="T44" fmla="*/ 2147483647 w 408"/>
                <a:gd name="T45" fmla="*/ 2147483647 h 299"/>
                <a:gd name="T46" fmla="*/ 2147483647 w 408"/>
                <a:gd name="T47" fmla="*/ 2147483647 h 299"/>
                <a:gd name="T48" fmla="*/ 2147483647 w 408"/>
                <a:gd name="T49" fmla="*/ 2147483647 h 299"/>
                <a:gd name="T50" fmla="*/ 2147483647 w 408"/>
                <a:gd name="T51" fmla="*/ 2147483647 h 299"/>
                <a:gd name="T52" fmla="*/ 2147483647 w 408"/>
                <a:gd name="T53" fmla="*/ 2147483647 h 299"/>
                <a:gd name="T54" fmla="*/ 2147483647 w 408"/>
                <a:gd name="T55" fmla="*/ 2147483647 h 299"/>
                <a:gd name="T56" fmla="*/ 2147483647 w 408"/>
                <a:gd name="T57" fmla="*/ 2147483647 h 299"/>
                <a:gd name="T58" fmla="*/ 2147483647 w 408"/>
                <a:gd name="T59" fmla="*/ 2147483647 h 299"/>
                <a:gd name="T60" fmla="*/ 2147483647 w 408"/>
                <a:gd name="T61" fmla="*/ 2147483647 h 299"/>
                <a:gd name="T62" fmla="*/ 2147483647 w 408"/>
                <a:gd name="T63" fmla="*/ 2147483647 h 299"/>
                <a:gd name="T64" fmla="*/ 2147483647 w 408"/>
                <a:gd name="T65" fmla="*/ 2147483647 h 299"/>
                <a:gd name="T66" fmla="*/ 2147483647 w 408"/>
                <a:gd name="T67" fmla="*/ 2147483647 h 299"/>
                <a:gd name="T68" fmla="*/ 2147483647 w 408"/>
                <a:gd name="T69" fmla="*/ 2147483647 h 299"/>
                <a:gd name="T70" fmla="*/ 2147483647 w 408"/>
                <a:gd name="T71" fmla="*/ 2147483647 h 299"/>
                <a:gd name="T72" fmla="*/ 2147483647 w 408"/>
                <a:gd name="T73" fmla="*/ 2147483647 h 299"/>
                <a:gd name="T74" fmla="*/ 2147483647 w 408"/>
                <a:gd name="T75" fmla="*/ 2147483647 h 299"/>
                <a:gd name="T76" fmla="*/ 2147483647 w 408"/>
                <a:gd name="T77" fmla="*/ 2147483647 h 299"/>
                <a:gd name="T78" fmla="*/ 2147483647 w 408"/>
                <a:gd name="T79" fmla="*/ 2147483647 h 299"/>
                <a:gd name="T80" fmla="*/ 2147483647 w 408"/>
                <a:gd name="T81" fmla="*/ 2147483647 h 299"/>
                <a:gd name="T82" fmla="*/ 2147483647 w 408"/>
                <a:gd name="T83" fmla="*/ 2147483647 h 299"/>
                <a:gd name="T84" fmla="*/ 2147483647 w 408"/>
                <a:gd name="T85" fmla="*/ 2147483647 h 299"/>
                <a:gd name="T86" fmla="*/ 2147483647 w 408"/>
                <a:gd name="T87" fmla="*/ 2147483647 h 299"/>
                <a:gd name="T88" fmla="*/ 2147483647 w 408"/>
                <a:gd name="T89" fmla="*/ 2147483647 h 299"/>
                <a:gd name="T90" fmla="*/ 2147483647 w 408"/>
                <a:gd name="T91" fmla="*/ 2147483647 h 299"/>
                <a:gd name="T92" fmla="*/ 2147483647 w 408"/>
                <a:gd name="T93" fmla="*/ 2147483647 h 299"/>
                <a:gd name="T94" fmla="*/ 2147483647 w 408"/>
                <a:gd name="T95" fmla="*/ 2147483647 h 299"/>
                <a:gd name="T96" fmla="*/ 2147483647 w 408"/>
                <a:gd name="T97" fmla="*/ 2147483647 h 299"/>
                <a:gd name="T98" fmla="*/ 2147483647 w 408"/>
                <a:gd name="T99" fmla="*/ 2147483647 h 299"/>
                <a:gd name="T100" fmla="*/ 2147483647 w 408"/>
                <a:gd name="T101" fmla="*/ 2147483647 h 299"/>
                <a:gd name="T102" fmla="*/ 2147483647 w 408"/>
                <a:gd name="T103" fmla="*/ 2147483647 h 299"/>
                <a:gd name="T104" fmla="*/ 2147483647 w 408"/>
                <a:gd name="T105" fmla="*/ 2147483647 h 299"/>
                <a:gd name="T106" fmla="*/ 2147483647 w 408"/>
                <a:gd name="T107" fmla="*/ 2147483647 h 2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8"/>
                <a:gd name="T163" fmla="*/ 0 h 299"/>
                <a:gd name="T164" fmla="*/ 408 w 408"/>
                <a:gd name="T165" fmla="*/ 299 h 2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8" h="299">
                  <a:moveTo>
                    <a:pt x="402" y="205"/>
                  </a:moveTo>
                  <a:cubicBezTo>
                    <a:pt x="396" y="200"/>
                    <a:pt x="379" y="208"/>
                    <a:pt x="379" y="208"/>
                  </a:cubicBezTo>
                  <a:cubicBezTo>
                    <a:pt x="382" y="186"/>
                    <a:pt x="382" y="186"/>
                    <a:pt x="382" y="186"/>
                  </a:cubicBezTo>
                  <a:cubicBezTo>
                    <a:pt x="382" y="186"/>
                    <a:pt x="404" y="164"/>
                    <a:pt x="404" y="158"/>
                  </a:cubicBezTo>
                  <a:cubicBezTo>
                    <a:pt x="403" y="151"/>
                    <a:pt x="380" y="155"/>
                    <a:pt x="380" y="155"/>
                  </a:cubicBezTo>
                  <a:cubicBezTo>
                    <a:pt x="380" y="155"/>
                    <a:pt x="378" y="138"/>
                    <a:pt x="365" y="135"/>
                  </a:cubicBezTo>
                  <a:cubicBezTo>
                    <a:pt x="355" y="133"/>
                    <a:pt x="349" y="131"/>
                    <a:pt x="346" y="129"/>
                  </a:cubicBezTo>
                  <a:cubicBezTo>
                    <a:pt x="343" y="132"/>
                    <a:pt x="336" y="136"/>
                    <a:pt x="335" y="140"/>
                  </a:cubicBezTo>
                  <a:cubicBezTo>
                    <a:pt x="333" y="146"/>
                    <a:pt x="340" y="146"/>
                    <a:pt x="344" y="148"/>
                  </a:cubicBezTo>
                  <a:cubicBezTo>
                    <a:pt x="347" y="150"/>
                    <a:pt x="348" y="152"/>
                    <a:pt x="349" y="154"/>
                  </a:cubicBezTo>
                  <a:cubicBezTo>
                    <a:pt x="352" y="163"/>
                    <a:pt x="345" y="173"/>
                    <a:pt x="336" y="174"/>
                  </a:cubicBezTo>
                  <a:cubicBezTo>
                    <a:pt x="327" y="176"/>
                    <a:pt x="322" y="167"/>
                    <a:pt x="316" y="162"/>
                  </a:cubicBezTo>
                  <a:cubicBezTo>
                    <a:pt x="311" y="170"/>
                    <a:pt x="303" y="182"/>
                    <a:pt x="293" y="178"/>
                  </a:cubicBezTo>
                  <a:cubicBezTo>
                    <a:pt x="282" y="174"/>
                    <a:pt x="290" y="164"/>
                    <a:pt x="293" y="157"/>
                  </a:cubicBezTo>
                  <a:cubicBezTo>
                    <a:pt x="286" y="156"/>
                    <a:pt x="271" y="154"/>
                    <a:pt x="272" y="146"/>
                  </a:cubicBezTo>
                  <a:cubicBezTo>
                    <a:pt x="272" y="136"/>
                    <a:pt x="289" y="136"/>
                    <a:pt x="298" y="138"/>
                  </a:cubicBezTo>
                  <a:cubicBezTo>
                    <a:pt x="294" y="131"/>
                    <a:pt x="290" y="124"/>
                    <a:pt x="289" y="116"/>
                  </a:cubicBezTo>
                  <a:cubicBezTo>
                    <a:pt x="288" y="111"/>
                    <a:pt x="289" y="102"/>
                    <a:pt x="294" y="99"/>
                  </a:cubicBezTo>
                  <a:cubicBezTo>
                    <a:pt x="303" y="95"/>
                    <a:pt x="311" y="109"/>
                    <a:pt x="315" y="118"/>
                  </a:cubicBezTo>
                  <a:cubicBezTo>
                    <a:pt x="318" y="111"/>
                    <a:pt x="324" y="106"/>
                    <a:pt x="331" y="103"/>
                  </a:cubicBezTo>
                  <a:cubicBezTo>
                    <a:pt x="319" y="95"/>
                    <a:pt x="316" y="88"/>
                    <a:pt x="316" y="88"/>
                  </a:cubicBezTo>
                  <a:cubicBezTo>
                    <a:pt x="316" y="88"/>
                    <a:pt x="324" y="80"/>
                    <a:pt x="320" y="74"/>
                  </a:cubicBezTo>
                  <a:cubicBezTo>
                    <a:pt x="317" y="68"/>
                    <a:pt x="303" y="74"/>
                    <a:pt x="301" y="70"/>
                  </a:cubicBezTo>
                  <a:cubicBezTo>
                    <a:pt x="299" y="66"/>
                    <a:pt x="291" y="48"/>
                    <a:pt x="280" y="50"/>
                  </a:cubicBezTo>
                  <a:cubicBezTo>
                    <a:pt x="270" y="52"/>
                    <a:pt x="259" y="76"/>
                    <a:pt x="257" y="80"/>
                  </a:cubicBezTo>
                  <a:cubicBezTo>
                    <a:pt x="259" y="77"/>
                    <a:pt x="262" y="67"/>
                    <a:pt x="257" y="56"/>
                  </a:cubicBezTo>
                  <a:cubicBezTo>
                    <a:pt x="252" y="42"/>
                    <a:pt x="236" y="38"/>
                    <a:pt x="236" y="38"/>
                  </a:cubicBezTo>
                  <a:cubicBezTo>
                    <a:pt x="236" y="38"/>
                    <a:pt x="243" y="24"/>
                    <a:pt x="235" y="20"/>
                  </a:cubicBezTo>
                  <a:cubicBezTo>
                    <a:pt x="227" y="15"/>
                    <a:pt x="213" y="34"/>
                    <a:pt x="213" y="34"/>
                  </a:cubicBezTo>
                  <a:cubicBezTo>
                    <a:pt x="213" y="34"/>
                    <a:pt x="206" y="16"/>
                    <a:pt x="200" y="10"/>
                  </a:cubicBezTo>
                  <a:cubicBezTo>
                    <a:pt x="195" y="3"/>
                    <a:pt x="182" y="0"/>
                    <a:pt x="176" y="14"/>
                  </a:cubicBezTo>
                  <a:cubicBezTo>
                    <a:pt x="171" y="28"/>
                    <a:pt x="192" y="60"/>
                    <a:pt x="192" y="60"/>
                  </a:cubicBezTo>
                  <a:cubicBezTo>
                    <a:pt x="192" y="60"/>
                    <a:pt x="175" y="55"/>
                    <a:pt x="166" y="59"/>
                  </a:cubicBezTo>
                  <a:cubicBezTo>
                    <a:pt x="156" y="63"/>
                    <a:pt x="139" y="91"/>
                    <a:pt x="139" y="91"/>
                  </a:cubicBezTo>
                  <a:cubicBezTo>
                    <a:pt x="139" y="91"/>
                    <a:pt x="138" y="79"/>
                    <a:pt x="134" y="71"/>
                  </a:cubicBezTo>
                  <a:cubicBezTo>
                    <a:pt x="131" y="63"/>
                    <a:pt x="127" y="60"/>
                    <a:pt x="116" y="66"/>
                  </a:cubicBezTo>
                  <a:cubicBezTo>
                    <a:pt x="104" y="71"/>
                    <a:pt x="116" y="99"/>
                    <a:pt x="116" y="99"/>
                  </a:cubicBezTo>
                  <a:cubicBezTo>
                    <a:pt x="116" y="99"/>
                    <a:pt x="106" y="88"/>
                    <a:pt x="98" y="82"/>
                  </a:cubicBezTo>
                  <a:cubicBezTo>
                    <a:pt x="91" y="77"/>
                    <a:pt x="80" y="82"/>
                    <a:pt x="76" y="92"/>
                  </a:cubicBezTo>
                  <a:cubicBezTo>
                    <a:pt x="71" y="102"/>
                    <a:pt x="93" y="129"/>
                    <a:pt x="93" y="129"/>
                  </a:cubicBezTo>
                  <a:cubicBezTo>
                    <a:pt x="93" y="129"/>
                    <a:pt x="78" y="128"/>
                    <a:pt x="70" y="134"/>
                  </a:cubicBezTo>
                  <a:cubicBezTo>
                    <a:pt x="62" y="140"/>
                    <a:pt x="58" y="157"/>
                    <a:pt x="58" y="157"/>
                  </a:cubicBezTo>
                  <a:cubicBezTo>
                    <a:pt x="58" y="157"/>
                    <a:pt x="48" y="139"/>
                    <a:pt x="43" y="133"/>
                  </a:cubicBezTo>
                  <a:cubicBezTo>
                    <a:pt x="38" y="127"/>
                    <a:pt x="34" y="124"/>
                    <a:pt x="26" y="132"/>
                  </a:cubicBezTo>
                  <a:cubicBezTo>
                    <a:pt x="18" y="140"/>
                    <a:pt x="32" y="162"/>
                    <a:pt x="25" y="160"/>
                  </a:cubicBezTo>
                  <a:cubicBezTo>
                    <a:pt x="18" y="157"/>
                    <a:pt x="10" y="158"/>
                    <a:pt x="5" y="166"/>
                  </a:cubicBezTo>
                  <a:cubicBezTo>
                    <a:pt x="0" y="174"/>
                    <a:pt x="10" y="180"/>
                    <a:pt x="19" y="188"/>
                  </a:cubicBezTo>
                  <a:cubicBezTo>
                    <a:pt x="28" y="195"/>
                    <a:pt x="34" y="206"/>
                    <a:pt x="34" y="206"/>
                  </a:cubicBezTo>
                  <a:cubicBezTo>
                    <a:pt x="25" y="202"/>
                    <a:pt x="25" y="202"/>
                    <a:pt x="25" y="202"/>
                  </a:cubicBezTo>
                  <a:cubicBezTo>
                    <a:pt x="25" y="202"/>
                    <a:pt x="10" y="204"/>
                    <a:pt x="6" y="220"/>
                  </a:cubicBezTo>
                  <a:cubicBezTo>
                    <a:pt x="1" y="235"/>
                    <a:pt x="33" y="244"/>
                    <a:pt x="33" y="244"/>
                  </a:cubicBezTo>
                  <a:cubicBezTo>
                    <a:pt x="33" y="244"/>
                    <a:pt x="18" y="249"/>
                    <a:pt x="11" y="254"/>
                  </a:cubicBezTo>
                  <a:cubicBezTo>
                    <a:pt x="4" y="258"/>
                    <a:pt x="6" y="266"/>
                    <a:pt x="12" y="273"/>
                  </a:cubicBezTo>
                  <a:cubicBezTo>
                    <a:pt x="18" y="280"/>
                    <a:pt x="35" y="267"/>
                    <a:pt x="35" y="267"/>
                  </a:cubicBezTo>
                  <a:cubicBezTo>
                    <a:pt x="35" y="267"/>
                    <a:pt x="35" y="290"/>
                    <a:pt x="41" y="295"/>
                  </a:cubicBezTo>
                  <a:cubicBezTo>
                    <a:pt x="46" y="299"/>
                    <a:pt x="64" y="291"/>
                    <a:pt x="71" y="288"/>
                  </a:cubicBezTo>
                  <a:cubicBezTo>
                    <a:pt x="76" y="283"/>
                    <a:pt x="81" y="281"/>
                    <a:pt x="88" y="280"/>
                  </a:cubicBezTo>
                  <a:cubicBezTo>
                    <a:pt x="97" y="279"/>
                    <a:pt x="103" y="281"/>
                    <a:pt x="111" y="286"/>
                  </a:cubicBezTo>
                  <a:cubicBezTo>
                    <a:pt x="112" y="287"/>
                    <a:pt x="119" y="292"/>
                    <a:pt x="118" y="292"/>
                  </a:cubicBezTo>
                  <a:cubicBezTo>
                    <a:pt x="119" y="292"/>
                    <a:pt x="118" y="290"/>
                    <a:pt x="118" y="290"/>
                  </a:cubicBezTo>
                  <a:cubicBezTo>
                    <a:pt x="119" y="288"/>
                    <a:pt x="117" y="284"/>
                    <a:pt x="117" y="281"/>
                  </a:cubicBezTo>
                  <a:cubicBezTo>
                    <a:pt x="116" y="276"/>
                    <a:pt x="115" y="270"/>
                    <a:pt x="116" y="265"/>
                  </a:cubicBezTo>
                  <a:cubicBezTo>
                    <a:pt x="116" y="257"/>
                    <a:pt x="120" y="251"/>
                    <a:pt x="129" y="254"/>
                  </a:cubicBezTo>
                  <a:cubicBezTo>
                    <a:pt x="139" y="259"/>
                    <a:pt x="142" y="275"/>
                    <a:pt x="143" y="286"/>
                  </a:cubicBezTo>
                  <a:cubicBezTo>
                    <a:pt x="148" y="282"/>
                    <a:pt x="153" y="278"/>
                    <a:pt x="159" y="275"/>
                  </a:cubicBezTo>
                  <a:cubicBezTo>
                    <a:pt x="163" y="273"/>
                    <a:pt x="170" y="270"/>
                    <a:pt x="174" y="273"/>
                  </a:cubicBezTo>
                  <a:cubicBezTo>
                    <a:pt x="182" y="278"/>
                    <a:pt x="178" y="291"/>
                    <a:pt x="172" y="297"/>
                  </a:cubicBezTo>
                  <a:cubicBezTo>
                    <a:pt x="176" y="294"/>
                    <a:pt x="186" y="287"/>
                    <a:pt x="194" y="281"/>
                  </a:cubicBezTo>
                  <a:cubicBezTo>
                    <a:pt x="206" y="273"/>
                    <a:pt x="222" y="273"/>
                    <a:pt x="237" y="276"/>
                  </a:cubicBezTo>
                  <a:cubicBezTo>
                    <a:pt x="247" y="278"/>
                    <a:pt x="263" y="288"/>
                    <a:pt x="276" y="294"/>
                  </a:cubicBezTo>
                  <a:cubicBezTo>
                    <a:pt x="273" y="287"/>
                    <a:pt x="273" y="279"/>
                    <a:pt x="276" y="272"/>
                  </a:cubicBezTo>
                  <a:cubicBezTo>
                    <a:pt x="280" y="264"/>
                    <a:pt x="289" y="260"/>
                    <a:pt x="295" y="254"/>
                  </a:cubicBezTo>
                  <a:cubicBezTo>
                    <a:pt x="283" y="248"/>
                    <a:pt x="269" y="250"/>
                    <a:pt x="261" y="239"/>
                  </a:cubicBezTo>
                  <a:cubicBezTo>
                    <a:pt x="256" y="233"/>
                    <a:pt x="255" y="224"/>
                    <a:pt x="259" y="218"/>
                  </a:cubicBezTo>
                  <a:cubicBezTo>
                    <a:pt x="264" y="210"/>
                    <a:pt x="274" y="209"/>
                    <a:pt x="283" y="212"/>
                  </a:cubicBezTo>
                  <a:cubicBezTo>
                    <a:pt x="293" y="215"/>
                    <a:pt x="299" y="223"/>
                    <a:pt x="305" y="231"/>
                  </a:cubicBezTo>
                  <a:cubicBezTo>
                    <a:pt x="299" y="215"/>
                    <a:pt x="290" y="190"/>
                    <a:pt x="311" y="186"/>
                  </a:cubicBezTo>
                  <a:cubicBezTo>
                    <a:pt x="334" y="183"/>
                    <a:pt x="335" y="209"/>
                    <a:pt x="335" y="226"/>
                  </a:cubicBezTo>
                  <a:cubicBezTo>
                    <a:pt x="340" y="219"/>
                    <a:pt x="349" y="212"/>
                    <a:pt x="357" y="216"/>
                  </a:cubicBezTo>
                  <a:cubicBezTo>
                    <a:pt x="367" y="221"/>
                    <a:pt x="364" y="229"/>
                    <a:pt x="359" y="237"/>
                  </a:cubicBezTo>
                  <a:cubicBezTo>
                    <a:pt x="362" y="235"/>
                    <a:pt x="365" y="234"/>
                    <a:pt x="369" y="233"/>
                  </a:cubicBezTo>
                  <a:cubicBezTo>
                    <a:pt x="402" y="219"/>
                    <a:pt x="402" y="219"/>
                    <a:pt x="402" y="219"/>
                  </a:cubicBezTo>
                  <a:cubicBezTo>
                    <a:pt x="402" y="219"/>
                    <a:pt x="408" y="210"/>
                    <a:pt x="402" y="205"/>
                  </a:cubicBezTo>
                  <a:moveTo>
                    <a:pt x="274" y="188"/>
                  </a:moveTo>
                  <a:cubicBezTo>
                    <a:pt x="270" y="201"/>
                    <a:pt x="254" y="199"/>
                    <a:pt x="243" y="198"/>
                  </a:cubicBezTo>
                  <a:cubicBezTo>
                    <a:pt x="240" y="198"/>
                    <a:pt x="236" y="197"/>
                    <a:pt x="233" y="198"/>
                  </a:cubicBezTo>
                  <a:cubicBezTo>
                    <a:pt x="226" y="201"/>
                    <a:pt x="231" y="205"/>
                    <a:pt x="234" y="210"/>
                  </a:cubicBezTo>
                  <a:cubicBezTo>
                    <a:pt x="240" y="217"/>
                    <a:pt x="243" y="228"/>
                    <a:pt x="241" y="237"/>
                  </a:cubicBezTo>
                  <a:cubicBezTo>
                    <a:pt x="237" y="253"/>
                    <a:pt x="215" y="260"/>
                    <a:pt x="207" y="243"/>
                  </a:cubicBezTo>
                  <a:cubicBezTo>
                    <a:pt x="205" y="238"/>
                    <a:pt x="200" y="214"/>
                    <a:pt x="193" y="222"/>
                  </a:cubicBezTo>
                  <a:cubicBezTo>
                    <a:pt x="187" y="229"/>
                    <a:pt x="187" y="241"/>
                    <a:pt x="184" y="249"/>
                  </a:cubicBezTo>
                  <a:cubicBezTo>
                    <a:pt x="177" y="263"/>
                    <a:pt x="155" y="264"/>
                    <a:pt x="147" y="251"/>
                  </a:cubicBezTo>
                  <a:cubicBezTo>
                    <a:pt x="136" y="232"/>
                    <a:pt x="159" y="219"/>
                    <a:pt x="168" y="205"/>
                  </a:cubicBezTo>
                  <a:cubicBezTo>
                    <a:pt x="153" y="201"/>
                    <a:pt x="119" y="219"/>
                    <a:pt x="116" y="195"/>
                  </a:cubicBezTo>
                  <a:cubicBezTo>
                    <a:pt x="114" y="183"/>
                    <a:pt x="122" y="173"/>
                    <a:pt x="134" y="171"/>
                  </a:cubicBezTo>
                  <a:cubicBezTo>
                    <a:pt x="147" y="169"/>
                    <a:pt x="161" y="175"/>
                    <a:pt x="172" y="180"/>
                  </a:cubicBezTo>
                  <a:cubicBezTo>
                    <a:pt x="172" y="180"/>
                    <a:pt x="172" y="180"/>
                    <a:pt x="172" y="180"/>
                  </a:cubicBezTo>
                  <a:cubicBezTo>
                    <a:pt x="173" y="173"/>
                    <a:pt x="151" y="152"/>
                    <a:pt x="148" y="148"/>
                  </a:cubicBezTo>
                  <a:cubicBezTo>
                    <a:pt x="142" y="142"/>
                    <a:pt x="133" y="130"/>
                    <a:pt x="140" y="122"/>
                  </a:cubicBezTo>
                  <a:cubicBezTo>
                    <a:pt x="148" y="112"/>
                    <a:pt x="165" y="117"/>
                    <a:pt x="173" y="121"/>
                  </a:cubicBezTo>
                  <a:cubicBezTo>
                    <a:pt x="189" y="130"/>
                    <a:pt x="192" y="148"/>
                    <a:pt x="196" y="164"/>
                  </a:cubicBezTo>
                  <a:cubicBezTo>
                    <a:pt x="199" y="141"/>
                    <a:pt x="198" y="110"/>
                    <a:pt x="224" y="103"/>
                  </a:cubicBezTo>
                  <a:cubicBezTo>
                    <a:pt x="242" y="98"/>
                    <a:pt x="257" y="113"/>
                    <a:pt x="254" y="130"/>
                  </a:cubicBezTo>
                  <a:cubicBezTo>
                    <a:pt x="252" y="141"/>
                    <a:pt x="245" y="147"/>
                    <a:pt x="238" y="154"/>
                  </a:cubicBezTo>
                  <a:cubicBezTo>
                    <a:pt x="236" y="157"/>
                    <a:pt x="231" y="160"/>
                    <a:pt x="235" y="163"/>
                  </a:cubicBezTo>
                  <a:cubicBezTo>
                    <a:pt x="236" y="164"/>
                    <a:pt x="239" y="164"/>
                    <a:pt x="240" y="164"/>
                  </a:cubicBezTo>
                  <a:cubicBezTo>
                    <a:pt x="245" y="164"/>
                    <a:pt x="249" y="163"/>
                    <a:pt x="253" y="162"/>
                  </a:cubicBezTo>
                  <a:cubicBezTo>
                    <a:pt x="259" y="162"/>
                    <a:pt x="266" y="162"/>
                    <a:pt x="270" y="167"/>
                  </a:cubicBezTo>
                  <a:cubicBezTo>
                    <a:pt x="274" y="172"/>
                    <a:pt x="276" y="182"/>
                    <a:pt x="274" y="188"/>
                  </a:cubicBezTo>
                </a:path>
              </a:pathLst>
            </a:custGeom>
            <a:solidFill>
              <a:srgbClr val="F8E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6" name="Freeform 10"/>
            <p:cNvSpPr>
              <a:spLocks noChangeArrowheads="1"/>
            </p:cNvSpPr>
            <p:nvPr/>
          </p:nvSpPr>
          <p:spPr bwMode="auto">
            <a:xfrm rot="-1974183">
              <a:off x="741990" y="135717"/>
              <a:ext cx="229994" cy="221244"/>
            </a:xfrm>
            <a:custGeom>
              <a:avLst/>
              <a:gdLst>
                <a:gd name="T0" fmla="*/ 2147483647 w 78"/>
                <a:gd name="T1" fmla="*/ 2147483647 h 75"/>
                <a:gd name="T2" fmla="*/ 2147483647 w 78"/>
                <a:gd name="T3" fmla="*/ 2147483647 h 75"/>
                <a:gd name="T4" fmla="*/ 2147483647 w 78"/>
                <a:gd name="T5" fmla="*/ 2147483647 h 75"/>
                <a:gd name="T6" fmla="*/ 2147483647 w 78"/>
                <a:gd name="T7" fmla="*/ 2147483647 h 75"/>
                <a:gd name="T8" fmla="*/ 2147483647 w 78"/>
                <a:gd name="T9" fmla="*/ 2147483647 h 75"/>
                <a:gd name="T10" fmla="*/ 2147483647 w 78"/>
                <a:gd name="T11" fmla="*/ 2147483647 h 75"/>
                <a:gd name="T12" fmla="*/ 2147483647 w 78"/>
                <a:gd name="T13" fmla="*/ 2147483647 h 75"/>
                <a:gd name="T14" fmla="*/ 2147483647 w 78"/>
                <a:gd name="T15" fmla="*/ 2147483647 h 75"/>
                <a:gd name="T16" fmla="*/ 2147483647 w 78"/>
                <a:gd name="T17" fmla="*/ 2147483647 h 75"/>
                <a:gd name="T18" fmla="*/ 2147483647 w 78"/>
                <a:gd name="T19" fmla="*/ 2147483647 h 75"/>
                <a:gd name="T20" fmla="*/ 2147483647 w 78"/>
                <a:gd name="T21" fmla="*/ 2147483647 h 75"/>
                <a:gd name="T22" fmla="*/ 2147483647 w 78"/>
                <a:gd name="T23" fmla="*/ 2147483647 h 75"/>
                <a:gd name="T24" fmla="*/ 2147483647 w 78"/>
                <a:gd name="T25" fmla="*/ 2147483647 h 75"/>
                <a:gd name="T26" fmla="*/ 2147483647 w 78"/>
                <a:gd name="T27" fmla="*/ 2147483647 h 75"/>
                <a:gd name="T28" fmla="*/ 2147483647 w 78"/>
                <a:gd name="T29" fmla="*/ 2147483647 h 75"/>
                <a:gd name="T30" fmla="*/ 2147483647 w 78"/>
                <a:gd name="T31" fmla="*/ 2147483647 h 75"/>
                <a:gd name="T32" fmla="*/ 2147483647 w 78"/>
                <a:gd name="T33" fmla="*/ 2147483647 h 75"/>
                <a:gd name="T34" fmla="*/ 2147483647 w 78"/>
                <a:gd name="T35" fmla="*/ 2147483647 h 75"/>
                <a:gd name="T36" fmla="*/ 2147483647 w 78"/>
                <a:gd name="T37" fmla="*/ 2147483647 h 75"/>
                <a:gd name="T38" fmla="*/ 2147483647 w 78"/>
                <a:gd name="T39" fmla="*/ 2147483647 h 75"/>
                <a:gd name="T40" fmla="*/ 2147483647 w 78"/>
                <a:gd name="T41" fmla="*/ 2147483647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8"/>
                <a:gd name="T64" fmla="*/ 0 h 75"/>
                <a:gd name="T65" fmla="*/ 78 w 78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8" h="75">
                  <a:moveTo>
                    <a:pt x="72" y="21"/>
                  </a:moveTo>
                  <a:cubicBezTo>
                    <a:pt x="72" y="16"/>
                    <a:pt x="71" y="8"/>
                    <a:pt x="63" y="3"/>
                  </a:cubicBezTo>
                  <a:cubicBezTo>
                    <a:pt x="54" y="4"/>
                    <a:pt x="47" y="13"/>
                    <a:pt x="43" y="21"/>
                  </a:cubicBezTo>
                  <a:cubicBezTo>
                    <a:pt x="42" y="23"/>
                    <a:pt x="40" y="22"/>
                    <a:pt x="40" y="20"/>
                  </a:cubicBezTo>
                  <a:cubicBezTo>
                    <a:pt x="38" y="16"/>
                    <a:pt x="36" y="13"/>
                    <a:pt x="34" y="9"/>
                  </a:cubicBezTo>
                  <a:cubicBezTo>
                    <a:pt x="33" y="7"/>
                    <a:pt x="32" y="5"/>
                    <a:pt x="30" y="3"/>
                  </a:cubicBezTo>
                  <a:cubicBezTo>
                    <a:pt x="27" y="1"/>
                    <a:pt x="26" y="0"/>
                    <a:pt x="23" y="1"/>
                  </a:cubicBezTo>
                  <a:cubicBezTo>
                    <a:pt x="11" y="7"/>
                    <a:pt x="27" y="30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2" y="41"/>
                    <a:pt x="30" y="40"/>
                  </a:cubicBezTo>
                  <a:cubicBezTo>
                    <a:pt x="26" y="39"/>
                    <a:pt x="0" y="36"/>
                    <a:pt x="3" y="44"/>
                  </a:cubicBezTo>
                  <a:cubicBezTo>
                    <a:pt x="5" y="49"/>
                    <a:pt x="20" y="50"/>
                    <a:pt x="23" y="50"/>
                  </a:cubicBezTo>
                  <a:cubicBezTo>
                    <a:pt x="25" y="50"/>
                    <a:pt x="26" y="51"/>
                    <a:pt x="25" y="52"/>
                  </a:cubicBezTo>
                  <a:cubicBezTo>
                    <a:pt x="24" y="57"/>
                    <a:pt x="14" y="68"/>
                    <a:pt x="22" y="72"/>
                  </a:cubicBezTo>
                  <a:cubicBezTo>
                    <a:pt x="29" y="75"/>
                    <a:pt x="38" y="59"/>
                    <a:pt x="40" y="55"/>
                  </a:cubicBezTo>
                  <a:cubicBezTo>
                    <a:pt x="41" y="54"/>
                    <a:pt x="42" y="54"/>
                    <a:pt x="43" y="54"/>
                  </a:cubicBezTo>
                  <a:cubicBezTo>
                    <a:pt x="46" y="56"/>
                    <a:pt x="48" y="59"/>
                    <a:pt x="51" y="61"/>
                  </a:cubicBezTo>
                  <a:cubicBezTo>
                    <a:pt x="53" y="63"/>
                    <a:pt x="56" y="66"/>
                    <a:pt x="58" y="67"/>
                  </a:cubicBezTo>
                  <a:cubicBezTo>
                    <a:pt x="67" y="69"/>
                    <a:pt x="78" y="56"/>
                    <a:pt x="70" y="49"/>
                  </a:cubicBezTo>
                  <a:cubicBezTo>
                    <a:pt x="66" y="46"/>
                    <a:pt x="61" y="47"/>
                    <a:pt x="58" y="43"/>
                  </a:cubicBezTo>
                  <a:cubicBezTo>
                    <a:pt x="53" y="36"/>
                    <a:pt x="65" y="28"/>
                    <a:pt x="72" y="21"/>
                  </a:cubicBezTo>
                </a:path>
              </a:pathLst>
            </a:cu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7" name="Freeform 11"/>
            <p:cNvSpPr>
              <a:spLocks noChangeArrowheads="1"/>
            </p:cNvSpPr>
            <p:nvPr/>
          </p:nvSpPr>
          <p:spPr bwMode="auto">
            <a:xfrm rot="-1974183">
              <a:off x="932897" y="915679"/>
              <a:ext cx="516236" cy="331241"/>
            </a:xfrm>
            <a:custGeom>
              <a:avLst/>
              <a:gdLst>
                <a:gd name="T0" fmla="*/ 2147483647 w 175"/>
                <a:gd name="T1" fmla="*/ 2147483647 h 112"/>
                <a:gd name="T2" fmla="*/ 2147483647 w 175"/>
                <a:gd name="T3" fmla="*/ 2147483647 h 112"/>
                <a:gd name="T4" fmla="*/ 2147483647 w 175"/>
                <a:gd name="T5" fmla="*/ 2147483647 h 112"/>
                <a:gd name="T6" fmla="*/ 2147483647 w 175"/>
                <a:gd name="T7" fmla="*/ 2147483647 h 112"/>
                <a:gd name="T8" fmla="*/ 2147483647 w 175"/>
                <a:gd name="T9" fmla="*/ 2147483647 h 112"/>
                <a:gd name="T10" fmla="*/ 2147483647 w 175"/>
                <a:gd name="T11" fmla="*/ 2147483647 h 112"/>
                <a:gd name="T12" fmla="*/ 2147483647 w 175"/>
                <a:gd name="T13" fmla="*/ 2147483647 h 112"/>
                <a:gd name="T14" fmla="*/ 2147483647 w 175"/>
                <a:gd name="T15" fmla="*/ 2147483647 h 112"/>
                <a:gd name="T16" fmla="*/ 2147483647 w 175"/>
                <a:gd name="T17" fmla="*/ 2147483647 h 112"/>
                <a:gd name="T18" fmla="*/ 2147483647 w 175"/>
                <a:gd name="T19" fmla="*/ 2147483647 h 112"/>
                <a:gd name="T20" fmla="*/ 2147483647 w 175"/>
                <a:gd name="T21" fmla="*/ 2147483647 h 112"/>
                <a:gd name="T22" fmla="*/ 2147483647 w 175"/>
                <a:gd name="T23" fmla="*/ 2147483647 h 112"/>
                <a:gd name="T24" fmla="*/ 2147483647 w 175"/>
                <a:gd name="T25" fmla="*/ 2147483647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5"/>
                <a:gd name="T40" fmla="*/ 0 h 112"/>
                <a:gd name="T41" fmla="*/ 175 w 175"/>
                <a:gd name="T42" fmla="*/ 112 h 1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5" h="112">
                  <a:moveTo>
                    <a:pt x="84" y="62"/>
                  </a:moveTo>
                  <a:cubicBezTo>
                    <a:pt x="83" y="63"/>
                    <a:pt x="48" y="31"/>
                    <a:pt x="36" y="24"/>
                  </a:cubicBezTo>
                  <a:cubicBezTo>
                    <a:pt x="23" y="16"/>
                    <a:pt x="21" y="4"/>
                    <a:pt x="11" y="16"/>
                  </a:cubicBezTo>
                  <a:cubicBezTo>
                    <a:pt x="1" y="28"/>
                    <a:pt x="0" y="45"/>
                    <a:pt x="1" y="69"/>
                  </a:cubicBezTo>
                  <a:cubicBezTo>
                    <a:pt x="3" y="93"/>
                    <a:pt x="0" y="112"/>
                    <a:pt x="10" y="109"/>
                  </a:cubicBezTo>
                  <a:cubicBezTo>
                    <a:pt x="20" y="107"/>
                    <a:pt x="51" y="84"/>
                    <a:pt x="64" y="79"/>
                  </a:cubicBezTo>
                  <a:cubicBezTo>
                    <a:pt x="77" y="73"/>
                    <a:pt x="81" y="63"/>
                    <a:pt x="90" y="67"/>
                  </a:cubicBezTo>
                  <a:cubicBezTo>
                    <a:pt x="98" y="70"/>
                    <a:pt x="142" y="96"/>
                    <a:pt x="153" y="96"/>
                  </a:cubicBezTo>
                  <a:cubicBezTo>
                    <a:pt x="164" y="97"/>
                    <a:pt x="170" y="99"/>
                    <a:pt x="172" y="83"/>
                  </a:cubicBezTo>
                  <a:cubicBezTo>
                    <a:pt x="175" y="67"/>
                    <a:pt x="165" y="47"/>
                    <a:pt x="158" y="33"/>
                  </a:cubicBezTo>
                  <a:cubicBezTo>
                    <a:pt x="151" y="20"/>
                    <a:pt x="144" y="0"/>
                    <a:pt x="138" y="3"/>
                  </a:cubicBezTo>
                  <a:cubicBezTo>
                    <a:pt x="131" y="5"/>
                    <a:pt x="120" y="10"/>
                    <a:pt x="112" y="23"/>
                  </a:cubicBezTo>
                  <a:cubicBezTo>
                    <a:pt x="105" y="35"/>
                    <a:pt x="86" y="61"/>
                    <a:pt x="84" y="62"/>
                  </a:cubicBezTo>
                </a:path>
              </a:pathLst>
            </a:custGeom>
            <a:solidFill>
              <a:srgbClr val="A3CC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8" name="Freeform 12"/>
            <p:cNvSpPr>
              <a:spLocks noChangeArrowheads="1"/>
            </p:cNvSpPr>
            <p:nvPr/>
          </p:nvSpPr>
          <p:spPr bwMode="auto">
            <a:xfrm rot="-1974183">
              <a:off x="378229" y="265286"/>
              <a:ext cx="506236" cy="532485"/>
            </a:xfrm>
            <a:custGeom>
              <a:avLst/>
              <a:gdLst>
                <a:gd name="T0" fmla="*/ 2147483647 w 171"/>
                <a:gd name="T1" fmla="*/ 2147483647 h 180"/>
                <a:gd name="T2" fmla="*/ 2147483647 w 171"/>
                <a:gd name="T3" fmla="*/ 2147483647 h 180"/>
                <a:gd name="T4" fmla="*/ 2147483647 w 171"/>
                <a:gd name="T5" fmla="*/ 2147483647 h 180"/>
                <a:gd name="T6" fmla="*/ 2147483647 w 171"/>
                <a:gd name="T7" fmla="*/ 2147483647 h 180"/>
                <a:gd name="T8" fmla="*/ 2147483647 w 171"/>
                <a:gd name="T9" fmla="*/ 2147483647 h 180"/>
                <a:gd name="T10" fmla="*/ 2147483647 w 171"/>
                <a:gd name="T11" fmla="*/ 2147483647 h 180"/>
                <a:gd name="T12" fmla="*/ 2147483647 w 171"/>
                <a:gd name="T13" fmla="*/ 2147483647 h 180"/>
                <a:gd name="T14" fmla="*/ 2147483647 w 171"/>
                <a:gd name="T15" fmla="*/ 2147483647 h 180"/>
                <a:gd name="T16" fmla="*/ 2147483647 w 171"/>
                <a:gd name="T17" fmla="*/ 2147483647 h 180"/>
                <a:gd name="T18" fmla="*/ 2147483647 w 171"/>
                <a:gd name="T19" fmla="*/ 2147483647 h 180"/>
                <a:gd name="T20" fmla="*/ 2147483647 w 171"/>
                <a:gd name="T21" fmla="*/ 2147483647 h 180"/>
                <a:gd name="T22" fmla="*/ 2147483647 w 171"/>
                <a:gd name="T23" fmla="*/ 2147483647 h 180"/>
                <a:gd name="T24" fmla="*/ 2147483647 w 171"/>
                <a:gd name="T25" fmla="*/ 2147483647 h 180"/>
                <a:gd name="T26" fmla="*/ 2147483647 w 171"/>
                <a:gd name="T27" fmla="*/ 2147483647 h 180"/>
                <a:gd name="T28" fmla="*/ 2147483647 w 171"/>
                <a:gd name="T29" fmla="*/ 2147483647 h 180"/>
                <a:gd name="T30" fmla="*/ 2147483647 w 171"/>
                <a:gd name="T31" fmla="*/ 2147483647 h 180"/>
                <a:gd name="T32" fmla="*/ 2147483647 w 171"/>
                <a:gd name="T33" fmla="*/ 2147483647 h 180"/>
                <a:gd name="T34" fmla="*/ 2147483647 w 171"/>
                <a:gd name="T35" fmla="*/ 2147483647 h 180"/>
                <a:gd name="T36" fmla="*/ 2147483647 w 171"/>
                <a:gd name="T37" fmla="*/ 2147483647 h 180"/>
                <a:gd name="T38" fmla="*/ 2147483647 w 171"/>
                <a:gd name="T39" fmla="*/ 2147483647 h 180"/>
                <a:gd name="T40" fmla="*/ 2147483647 w 171"/>
                <a:gd name="T41" fmla="*/ 2147483647 h 180"/>
                <a:gd name="T42" fmla="*/ 2147483647 w 171"/>
                <a:gd name="T43" fmla="*/ 2147483647 h 180"/>
                <a:gd name="T44" fmla="*/ 2147483647 w 171"/>
                <a:gd name="T45" fmla="*/ 2147483647 h 180"/>
                <a:gd name="T46" fmla="*/ 2147483647 w 171"/>
                <a:gd name="T47" fmla="*/ 2147483647 h 180"/>
                <a:gd name="T48" fmla="*/ 2147483647 w 171"/>
                <a:gd name="T49" fmla="*/ 2147483647 h 180"/>
                <a:gd name="T50" fmla="*/ 2147483647 w 171"/>
                <a:gd name="T51" fmla="*/ 2147483647 h 180"/>
                <a:gd name="T52" fmla="*/ 2147483647 w 171"/>
                <a:gd name="T53" fmla="*/ 2147483647 h 180"/>
                <a:gd name="T54" fmla="*/ 2147483647 w 171"/>
                <a:gd name="T55" fmla="*/ 2147483647 h 180"/>
                <a:gd name="T56" fmla="*/ 2147483647 w 171"/>
                <a:gd name="T57" fmla="*/ 2147483647 h 180"/>
                <a:gd name="T58" fmla="*/ 2147483647 w 171"/>
                <a:gd name="T59" fmla="*/ 2147483647 h 180"/>
                <a:gd name="T60" fmla="*/ 2147483647 w 171"/>
                <a:gd name="T61" fmla="*/ 2147483647 h 180"/>
                <a:gd name="T62" fmla="*/ 2147483647 w 171"/>
                <a:gd name="T63" fmla="*/ 2147483647 h 180"/>
                <a:gd name="T64" fmla="*/ 2147483647 w 171"/>
                <a:gd name="T65" fmla="*/ 2147483647 h 180"/>
                <a:gd name="T66" fmla="*/ 2147483647 w 171"/>
                <a:gd name="T67" fmla="*/ 2147483647 h 180"/>
                <a:gd name="T68" fmla="*/ 2147483647 w 171"/>
                <a:gd name="T69" fmla="*/ 2147483647 h 180"/>
                <a:gd name="T70" fmla="*/ 2147483647 w 171"/>
                <a:gd name="T71" fmla="*/ 2147483647 h 180"/>
                <a:gd name="T72" fmla="*/ 2147483647 w 171"/>
                <a:gd name="T73" fmla="*/ 2147483647 h 180"/>
                <a:gd name="T74" fmla="*/ 2147483647 w 171"/>
                <a:gd name="T75" fmla="*/ 2147483647 h 180"/>
                <a:gd name="T76" fmla="*/ 2147483647 w 171"/>
                <a:gd name="T77" fmla="*/ 2147483647 h 180"/>
                <a:gd name="T78" fmla="*/ 2147483647 w 171"/>
                <a:gd name="T79" fmla="*/ 2147483647 h 180"/>
                <a:gd name="T80" fmla="*/ 2147483647 w 171"/>
                <a:gd name="T81" fmla="*/ 2147483647 h 180"/>
                <a:gd name="T82" fmla="*/ 2147483647 w 171"/>
                <a:gd name="T83" fmla="*/ 2147483647 h 180"/>
                <a:gd name="T84" fmla="*/ 2147483647 w 171"/>
                <a:gd name="T85" fmla="*/ 2147483647 h 180"/>
                <a:gd name="T86" fmla="*/ 2147483647 w 171"/>
                <a:gd name="T87" fmla="*/ 2147483647 h 180"/>
                <a:gd name="T88" fmla="*/ 2147483647 w 171"/>
                <a:gd name="T89" fmla="*/ 2147483647 h 180"/>
                <a:gd name="T90" fmla="*/ 2147483647 w 171"/>
                <a:gd name="T91" fmla="*/ 2147483647 h 180"/>
                <a:gd name="T92" fmla="*/ 2147483647 w 171"/>
                <a:gd name="T93" fmla="*/ 2147483647 h 180"/>
                <a:gd name="T94" fmla="*/ 2147483647 w 171"/>
                <a:gd name="T95" fmla="*/ 2147483647 h 180"/>
                <a:gd name="T96" fmla="*/ 2147483647 w 171"/>
                <a:gd name="T97" fmla="*/ 2147483647 h 180"/>
                <a:gd name="T98" fmla="*/ 2147483647 w 171"/>
                <a:gd name="T99" fmla="*/ 2147483647 h 180"/>
                <a:gd name="T100" fmla="*/ 2147483647 w 171"/>
                <a:gd name="T101" fmla="*/ 2147483647 h 180"/>
                <a:gd name="T102" fmla="*/ 2147483647 w 171"/>
                <a:gd name="T103" fmla="*/ 2147483647 h 180"/>
                <a:gd name="T104" fmla="*/ 2147483647 w 171"/>
                <a:gd name="T105" fmla="*/ 2147483647 h 180"/>
                <a:gd name="T106" fmla="*/ 0 w 171"/>
                <a:gd name="T107" fmla="*/ 2147483647 h 180"/>
                <a:gd name="T108" fmla="*/ 2147483647 w 171"/>
                <a:gd name="T109" fmla="*/ 2147483647 h 180"/>
                <a:gd name="T110" fmla="*/ 2147483647 w 171"/>
                <a:gd name="T111" fmla="*/ 2147483647 h 180"/>
                <a:gd name="T112" fmla="*/ 2147483647 w 171"/>
                <a:gd name="T113" fmla="*/ 2147483647 h 180"/>
                <a:gd name="T114" fmla="*/ 2147483647 w 171"/>
                <a:gd name="T115" fmla="*/ 2147483647 h 180"/>
                <a:gd name="T116" fmla="*/ 2147483647 w 171"/>
                <a:gd name="T117" fmla="*/ 2147483647 h 1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71"/>
                <a:gd name="T178" fmla="*/ 0 h 180"/>
                <a:gd name="T179" fmla="*/ 171 w 171"/>
                <a:gd name="T180" fmla="*/ 180 h 1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71" h="180">
                  <a:moveTo>
                    <a:pt x="72" y="153"/>
                  </a:moveTo>
                  <a:cubicBezTo>
                    <a:pt x="63" y="171"/>
                    <a:pt x="32" y="169"/>
                    <a:pt x="44" y="141"/>
                  </a:cubicBezTo>
                  <a:cubicBezTo>
                    <a:pt x="49" y="131"/>
                    <a:pt x="59" y="123"/>
                    <a:pt x="66" y="115"/>
                  </a:cubicBezTo>
                  <a:cubicBezTo>
                    <a:pt x="68" y="111"/>
                    <a:pt x="64" y="107"/>
                    <a:pt x="60" y="108"/>
                  </a:cubicBezTo>
                  <a:cubicBezTo>
                    <a:pt x="51" y="109"/>
                    <a:pt x="41" y="111"/>
                    <a:pt x="31" y="112"/>
                  </a:cubicBezTo>
                  <a:cubicBezTo>
                    <a:pt x="25" y="113"/>
                    <a:pt x="21" y="114"/>
                    <a:pt x="16" y="110"/>
                  </a:cubicBezTo>
                  <a:cubicBezTo>
                    <a:pt x="5" y="102"/>
                    <a:pt x="11" y="85"/>
                    <a:pt x="30" y="86"/>
                  </a:cubicBezTo>
                  <a:cubicBezTo>
                    <a:pt x="42" y="87"/>
                    <a:pt x="51" y="98"/>
                    <a:pt x="64" y="94"/>
                  </a:cubicBezTo>
                  <a:cubicBezTo>
                    <a:pt x="67" y="93"/>
                    <a:pt x="69" y="90"/>
                    <a:pt x="68" y="87"/>
                  </a:cubicBezTo>
                  <a:cubicBezTo>
                    <a:pt x="64" y="80"/>
                    <a:pt x="60" y="73"/>
                    <a:pt x="54" y="66"/>
                  </a:cubicBezTo>
                  <a:cubicBezTo>
                    <a:pt x="49" y="60"/>
                    <a:pt x="20" y="40"/>
                    <a:pt x="41" y="31"/>
                  </a:cubicBezTo>
                  <a:cubicBezTo>
                    <a:pt x="54" y="24"/>
                    <a:pt x="67" y="46"/>
                    <a:pt x="71" y="55"/>
                  </a:cubicBezTo>
                  <a:cubicBezTo>
                    <a:pt x="77" y="65"/>
                    <a:pt x="80" y="77"/>
                    <a:pt x="81" y="89"/>
                  </a:cubicBezTo>
                  <a:cubicBezTo>
                    <a:pt x="82" y="95"/>
                    <a:pt x="90" y="94"/>
                    <a:pt x="91" y="89"/>
                  </a:cubicBezTo>
                  <a:cubicBezTo>
                    <a:pt x="93" y="68"/>
                    <a:pt x="93" y="23"/>
                    <a:pt x="120" y="17"/>
                  </a:cubicBezTo>
                  <a:cubicBezTo>
                    <a:pt x="131" y="14"/>
                    <a:pt x="139" y="25"/>
                    <a:pt x="138" y="35"/>
                  </a:cubicBezTo>
                  <a:cubicBezTo>
                    <a:pt x="138" y="40"/>
                    <a:pt x="133" y="46"/>
                    <a:pt x="130" y="49"/>
                  </a:cubicBezTo>
                  <a:cubicBezTo>
                    <a:pt x="124" y="57"/>
                    <a:pt x="118" y="63"/>
                    <a:pt x="113" y="72"/>
                  </a:cubicBezTo>
                  <a:cubicBezTo>
                    <a:pt x="112" y="75"/>
                    <a:pt x="113" y="79"/>
                    <a:pt x="117" y="80"/>
                  </a:cubicBezTo>
                  <a:cubicBezTo>
                    <a:pt x="124" y="80"/>
                    <a:pt x="129" y="78"/>
                    <a:pt x="136" y="77"/>
                  </a:cubicBezTo>
                  <a:cubicBezTo>
                    <a:pt x="143" y="74"/>
                    <a:pt x="150" y="75"/>
                    <a:pt x="156" y="79"/>
                  </a:cubicBezTo>
                  <a:cubicBezTo>
                    <a:pt x="164" y="90"/>
                    <a:pt x="160" y="98"/>
                    <a:pt x="144" y="102"/>
                  </a:cubicBezTo>
                  <a:cubicBezTo>
                    <a:pt x="131" y="104"/>
                    <a:pt x="122" y="96"/>
                    <a:pt x="109" y="103"/>
                  </a:cubicBezTo>
                  <a:cubicBezTo>
                    <a:pt x="106" y="105"/>
                    <a:pt x="105" y="108"/>
                    <a:pt x="108" y="111"/>
                  </a:cubicBezTo>
                  <a:cubicBezTo>
                    <a:pt x="111" y="115"/>
                    <a:pt x="115" y="119"/>
                    <a:pt x="118" y="124"/>
                  </a:cubicBezTo>
                  <a:cubicBezTo>
                    <a:pt x="126" y="134"/>
                    <a:pt x="132" y="161"/>
                    <a:pt x="110" y="153"/>
                  </a:cubicBezTo>
                  <a:cubicBezTo>
                    <a:pt x="99" y="149"/>
                    <a:pt x="101" y="145"/>
                    <a:pt x="97" y="135"/>
                  </a:cubicBezTo>
                  <a:cubicBezTo>
                    <a:pt x="96" y="131"/>
                    <a:pt x="95" y="127"/>
                    <a:pt x="93" y="123"/>
                  </a:cubicBezTo>
                  <a:cubicBezTo>
                    <a:pt x="92" y="121"/>
                    <a:pt x="90" y="120"/>
                    <a:pt x="87" y="121"/>
                  </a:cubicBezTo>
                  <a:cubicBezTo>
                    <a:pt x="77" y="122"/>
                    <a:pt x="74" y="146"/>
                    <a:pt x="71" y="154"/>
                  </a:cubicBezTo>
                  <a:cubicBezTo>
                    <a:pt x="69" y="160"/>
                    <a:pt x="78" y="163"/>
                    <a:pt x="81" y="157"/>
                  </a:cubicBezTo>
                  <a:cubicBezTo>
                    <a:pt x="82" y="152"/>
                    <a:pt x="84" y="147"/>
                    <a:pt x="86" y="142"/>
                  </a:cubicBezTo>
                  <a:cubicBezTo>
                    <a:pt x="88" y="137"/>
                    <a:pt x="88" y="137"/>
                    <a:pt x="88" y="137"/>
                  </a:cubicBezTo>
                  <a:cubicBezTo>
                    <a:pt x="90" y="133"/>
                    <a:pt x="90" y="132"/>
                    <a:pt x="88" y="134"/>
                  </a:cubicBezTo>
                  <a:cubicBezTo>
                    <a:pt x="90" y="137"/>
                    <a:pt x="90" y="149"/>
                    <a:pt x="92" y="155"/>
                  </a:cubicBezTo>
                  <a:cubicBezTo>
                    <a:pt x="97" y="165"/>
                    <a:pt x="106" y="171"/>
                    <a:pt x="117" y="167"/>
                  </a:cubicBezTo>
                  <a:cubicBezTo>
                    <a:pt x="154" y="157"/>
                    <a:pt x="130" y="122"/>
                    <a:pt x="115" y="104"/>
                  </a:cubicBezTo>
                  <a:cubicBezTo>
                    <a:pt x="115" y="107"/>
                    <a:pt x="114" y="109"/>
                    <a:pt x="114" y="112"/>
                  </a:cubicBezTo>
                  <a:cubicBezTo>
                    <a:pt x="127" y="104"/>
                    <a:pt x="146" y="118"/>
                    <a:pt x="160" y="109"/>
                  </a:cubicBezTo>
                  <a:cubicBezTo>
                    <a:pt x="168" y="104"/>
                    <a:pt x="171" y="95"/>
                    <a:pt x="170" y="87"/>
                  </a:cubicBezTo>
                  <a:cubicBezTo>
                    <a:pt x="170" y="79"/>
                    <a:pt x="166" y="74"/>
                    <a:pt x="160" y="70"/>
                  </a:cubicBezTo>
                  <a:cubicBezTo>
                    <a:pt x="145" y="60"/>
                    <a:pt x="133" y="70"/>
                    <a:pt x="118" y="69"/>
                  </a:cubicBezTo>
                  <a:cubicBezTo>
                    <a:pt x="119" y="72"/>
                    <a:pt x="120" y="75"/>
                    <a:pt x="122" y="77"/>
                  </a:cubicBezTo>
                  <a:cubicBezTo>
                    <a:pt x="130" y="62"/>
                    <a:pt x="147" y="50"/>
                    <a:pt x="150" y="32"/>
                  </a:cubicBezTo>
                  <a:cubicBezTo>
                    <a:pt x="151" y="18"/>
                    <a:pt x="143" y="9"/>
                    <a:pt x="130" y="7"/>
                  </a:cubicBezTo>
                  <a:cubicBezTo>
                    <a:pt x="88" y="0"/>
                    <a:pt x="84" y="61"/>
                    <a:pt x="81" y="88"/>
                  </a:cubicBezTo>
                  <a:cubicBezTo>
                    <a:pt x="84" y="88"/>
                    <a:pt x="88" y="88"/>
                    <a:pt x="91" y="87"/>
                  </a:cubicBezTo>
                  <a:cubicBezTo>
                    <a:pt x="88" y="63"/>
                    <a:pt x="72" y="13"/>
                    <a:pt x="39" y="21"/>
                  </a:cubicBezTo>
                  <a:cubicBezTo>
                    <a:pt x="28" y="23"/>
                    <a:pt x="20" y="32"/>
                    <a:pt x="22" y="44"/>
                  </a:cubicBezTo>
                  <a:cubicBezTo>
                    <a:pt x="24" y="51"/>
                    <a:pt x="29" y="56"/>
                    <a:pt x="34" y="60"/>
                  </a:cubicBezTo>
                  <a:cubicBezTo>
                    <a:pt x="44" y="70"/>
                    <a:pt x="52" y="78"/>
                    <a:pt x="59" y="92"/>
                  </a:cubicBezTo>
                  <a:cubicBezTo>
                    <a:pt x="60" y="89"/>
                    <a:pt x="61" y="87"/>
                    <a:pt x="62" y="85"/>
                  </a:cubicBezTo>
                  <a:cubicBezTo>
                    <a:pt x="46" y="89"/>
                    <a:pt x="33" y="70"/>
                    <a:pt x="16" y="77"/>
                  </a:cubicBezTo>
                  <a:cubicBezTo>
                    <a:pt x="7" y="80"/>
                    <a:pt x="0" y="91"/>
                    <a:pt x="0" y="100"/>
                  </a:cubicBezTo>
                  <a:cubicBezTo>
                    <a:pt x="0" y="134"/>
                    <a:pt x="44" y="120"/>
                    <a:pt x="62" y="117"/>
                  </a:cubicBezTo>
                  <a:cubicBezTo>
                    <a:pt x="61" y="115"/>
                    <a:pt x="59" y="112"/>
                    <a:pt x="57" y="110"/>
                  </a:cubicBezTo>
                  <a:cubicBezTo>
                    <a:pt x="45" y="125"/>
                    <a:pt x="14" y="152"/>
                    <a:pt x="40" y="170"/>
                  </a:cubicBezTo>
                  <a:cubicBezTo>
                    <a:pt x="56" y="180"/>
                    <a:pt x="72" y="173"/>
                    <a:pt x="80" y="157"/>
                  </a:cubicBezTo>
                  <a:cubicBezTo>
                    <a:pt x="81" y="153"/>
                    <a:pt x="75" y="149"/>
                    <a:pt x="72" y="15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099" name="Freeform 13"/>
            <p:cNvSpPr>
              <a:spLocks noChangeArrowheads="1"/>
            </p:cNvSpPr>
            <p:nvPr/>
          </p:nvSpPr>
          <p:spPr bwMode="auto">
            <a:xfrm rot="-1974183">
              <a:off x="250398" y="507815"/>
              <a:ext cx="251243" cy="422488"/>
            </a:xfrm>
            <a:custGeom>
              <a:avLst/>
              <a:gdLst>
                <a:gd name="T0" fmla="*/ 2147483647 w 85"/>
                <a:gd name="T1" fmla="*/ 2147483647 h 143"/>
                <a:gd name="T2" fmla="*/ 2147483647 w 85"/>
                <a:gd name="T3" fmla="*/ 2147483647 h 143"/>
                <a:gd name="T4" fmla="*/ 2147483647 w 85"/>
                <a:gd name="T5" fmla="*/ 2147483647 h 143"/>
                <a:gd name="T6" fmla="*/ 2147483647 w 85"/>
                <a:gd name="T7" fmla="*/ 2147483647 h 143"/>
                <a:gd name="T8" fmla="*/ 2147483647 w 85"/>
                <a:gd name="T9" fmla="*/ 2147483647 h 143"/>
                <a:gd name="T10" fmla="*/ 2147483647 w 85"/>
                <a:gd name="T11" fmla="*/ 2147483647 h 143"/>
                <a:gd name="T12" fmla="*/ 2147483647 w 85"/>
                <a:gd name="T13" fmla="*/ 2147483647 h 143"/>
                <a:gd name="T14" fmla="*/ 2147483647 w 85"/>
                <a:gd name="T15" fmla="*/ 2147483647 h 143"/>
                <a:gd name="T16" fmla="*/ 2147483647 w 85"/>
                <a:gd name="T17" fmla="*/ 2147483647 h 143"/>
                <a:gd name="T18" fmla="*/ 2147483647 w 85"/>
                <a:gd name="T19" fmla="*/ 2147483647 h 143"/>
                <a:gd name="T20" fmla="*/ 2147483647 w 85"/>
                <a:gd name="T21" fmla="*/ 2147483647 h 143"/>
                <a:gd name="T22" fmla="*/ 2147483647 w 85"/>
                <a:gd name="T23" fmla="*/ 2147483647 h 143"/>
                <a:gd name="T24" fmla="*/ 2147483647 w 85"/>
                <a:gd name="T25" fmla="*/ 2147483647 h 143"/>
                <a:gd name="T26" fmla="*/ 2147483647 w 85"/>
                <a:gd name="T27" fmla="*/ 2147483647 h 143"/>
                <a:gd name="T28" fmla="*/ 2147483647 w 85"/>
                <a:gd name="T29" fmla="*/ 2147483647 h 143"/>
                <a:gd name="T30" fmla="*/ 2147483647 w 85"/>
                <a:gd name="T31" fmla="*/ 2147483647 h 143"/>
                <a:gd name="T32" fmla="*/ 2147483647 w 85"/>
                <a:gd name="T33" fmla="*/ 2147483647 h 143"/>
                <a:gd name="T34" fmla="*/ 2147483647 w 85"/>
                <a:gd name="T35" fmla="*/ 2147483647 h 143"/>
                <a:gd name="T36" fmla="*/ 2147483647 w 85"/>
                <a:gd name="T37" fmla="*/ 2147483647 h 143"/>
                <a:gd name="T38" fmla="*/ 2147483647 w 85"/>
                <a:gd name="T39" fmla="*/ 2147483647 h 143"/>
                <a:gd name="T40" fmla="*/ 2147483647 w 85"/>
                <a:gd name="T41" fmla="*/ 2147483647 h 1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5"/>
                <a:gd name="T64" fmla="*/ 0 h 143"/>
                <a:gd name="T65" fmla="*/ 85 w 85"/>
                <a:gd name="T66" fmla="*/ 143 h 1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5" h="143">
                  <a:moveTo>
                    <a:pt x="75" y="41"/>
                  </a:moveTo>
                  <a:cubicBezTo>
                    <a:pt x="69" y="26"/>
                    <a:pt x="49" y="0"/>
                    <a:pt x="31" y="12"/>
                  </a:cubicBezTo>
                  <a:cubicBezTo>
                    <a:pt x="11" y="24"/>
                    <a:pt x="35" y="52"/>
                    <a:pt x="44" y="64"/>
                  </a:cubicBezTo>
                  <a:cubicBezTo>
                    <a:pt x="45" y="61"/>
                    <a:pt x="46" y="58"/>
                    <a:pt x="47" y="55"/>
                  </a:cubicBezTo>
                  <a:cubicBezTo>
                    <a:pt x="32" y="57"/>
                    <a:pt x="0" y="59"/>
                    <a:pt x="2" y="80"/>
                  </a:cubicBezTo>
                  <a:cubicBezTo>
                    <a:pt x="4" y="104"/>
                    <a:pt x="26" y="99"/>
                    <a:pt x="42" y="96"/>
                  </a:cubicBezTo>
                  <a:cubicBezTo>
                    <a:pt x="40" y="94"/>
                    <a:pt x="39" y="91"/>
                    <a:pt x="37" y="88"/>
                  </a:cubicBezTo>
                  <a:cubicBezTo>
                    <a:pt x="26" y="105"/>
                    <a:pt x="17" y="128"/>
                    <a:pt x="43" y="137"/>
                  </a:cubicBezTo>
                  <a:cubicBezTo>
                    <a:pt x="61" y="143"/>
                    <a:pt x="74" y="123"/>
                    <a:pt x="82" y="109"/>
                  </a:cubicBezTo>
                  <a:cubicBezTo>
                    <a:pt x="85" y="104"/>
                    <a:pt x="77" y="98"/>
                    <a:pt x="74" y="104"/>
                  </a:cubicBezTo>
                  <a:cubicBezTo>
                    <a:pt x="70" y="110"/>
                    <a:pt x="66" y="117"/>
                    <a:pt x="61" y="122"/>
                  </a:cubicBezTo>
                  <a:cubicBezTo>
                    <a:pt x="51" y="130"/>
                    <a:pt x="29" y="132"/>
                    <a:pt x="39" y="104"/>
                  </a:cubicBezTo>
                  <a:cubicBezTo>
                    <a:pt x="40" y="101"/>
                    <a:pt x="43" y="97"/>
                    <a:pt x="45" y="94"/>
                  </a:cubicBezTo>
                  <a:cubicBezTo>
                    <a:pt x="48" y="90"/>
                    <a:pt x="44" y="86"/>
                    <a:pt x="40" y="86"/>
                  </a:cubicBezTo>
                  <a:cubicBezTo>
                    <a:pt x="37" y="87"/>
                    <a:pt x="34" y="88"/>
                    <a:pt x="31" y="89"/>
                  </a:cubicBezTo>
                  <a:cubicBezTo>
                    <a:pt x="20" y="91"/>
                    <a:pt x="9" y="80"/>
                    <a:pt x="19" y="71"/>
                  </a:cubicBezTo>
                  <a:cubicBezTo>
                    <a:pt x="26" y="66"/>
                    <a:pt x="41" y="66"/>
                    <a:pt x="49" y="65"/>
                  </a:cubicBezTo>
                  <a:cubicBezTo>
                    <a:pt x="53" y="65"/>
                    <a:pt x="53" y="60"/>
                    <a:pt x="51" y="57"/>
                  </a:cubicBezTo>
                  <a:cubicBezTo>
                    <a:pt x="48" y="53"/>
                    <a:pt x="27" y="26"/>
                    <a:pt x="37" y="20"/>
                  </a:cubicBezTo>
                  <a:cubicBezTo>
                    <a:pt x="48" y="13"/>
                    <a:pt x="63" y="37"/>
                    <a:pt x="67" y="45"/>
                  </a:cubicBezTo>
                  <a:cubicBezTo>
                    <a:pt x="69" y="50"/>
                    <a:pt x="77" y="46"/>
                    <a:pt x="75" y="41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0" name="Freeform 14"/>
            <p:cNvSpPr>
              <a:spLocks noChangeArrowheads="1"/>
            </p:cNvSpPr>
            <p:nvPr/>
          </p:nvSpPr>
          <p:spPr bwMode="auto">
            <a:xfrm rot="-1974183">
              <a:off x="309952" y="156383"/>
              <a:ext cx="367490" cy="221244"/>
            </a:xfrm>
            <a:custGeom>
              <a:avLst/>
              <a:gdLst>
                <a:gd name="T0" fmla="*/ 2147483647 w 124"/>
                <a:gd name="T1" fmla="*/ 2147483647 h 75"/>
                <a:gd name="T2" fmla="*/ 2147483647 w 124"/>
                <a:gd name="T3" fmla="*/ 2147483647 h 75"/>
                <a:gd name="T4" fmla="*/ 2147483647 w 124"/>
                <a:gd name="T5" fmla="*/ 2147483647 h 75"/>
                <a:gd name="T6" fmla="*/ 2147483647 w 124"/>
                <a:gd name="T7" fmla="*/ 2147483647 h 75"/>
                <a:gd name="T8" fmla="*/ 2147483647 w 124"/>
                <a:gd name="T9" fmla="*/ 2147483647 h 75"/>
                <a:gd name="T10" fmla="*/ 2147483647 w 124"/>
                <a:gd name="T11" fmla="*/ 2147483647 h 75"/>
                <a:gd name="T12" fmla="*/ 2147483647 w 124"/>
                <a:gd name="T13" fmla="*/ 2147483647 h 75"/>
                <a:gd name="T14" fmla="*/ 2147483647 w 124"/>
                <a:gd name="T15" fmla="*/ 2147483647 h 75"/>
                <a:gd name="T16" fmla="*/ 2147483647 w 124"/>
                <a:gd name="T17" fmla="*/ 2147483647 h 75"/>
                <a:gd name="T18" fmla="*/ 2147483647 w 124"/>
                <a:gd name="T19" fmla="*/ 2147483647 h 75"/>
                <a:gd name="T20" fmla="*/ 2147483647 w 124"/>
                <a:gd name="T21" fmla="*/ 2147483647 h 75"/>
                <a:gd name="T22" fmla="*/ 2147483647 w 124"/>
                <a:gd name="T23" fmla="*/ 2147483647 h 75"/>
                <a:gd name="T24" fmla="*/ 2147483647 w 124"/>
                <a:gd name="T25" fmla="*/ 2147483647 h 75"/>
                <a:gd name="T26" fmla="*/ 2147483647 w 124"/>
                <a:gd name="T27" fmla="*/ 2147483647 h 75"/>
                <a:gd name="T28" fmla="*/ 2147483647 w 124"/>
                <a:gd name="T29" fmla="*/ 2147483647 h 75"/>
                <a:gd name="T30" fmla="*/ 2147483647 w 124"/>
                <a:gd name="T31" fmla="*/ 2147483647 h 75"/>
                <a:gd name="T32" fmla="*/ 2147483647 w 124"/>
                <a:gd name="T33" fmla="*/ 2147483647 h 75"/>
                <a:gd name="T34" fmla="*/ 2147483647 w 124"/>
                <a:gd name="T35" fmla="*/ 2147483647 h 75"/>
                <a:gd name="T36" fmla="*/ 2147483647 w 124"/>
                <a:gd name="T37" fmla="*/ 2147483647 h 75"/>
                <a:gd name="T38" fmla="*/ 2147483647 w 124"/>
                <a:gd name="T39" fmla="*/ 2147483647 h 75"/>
                <a:gd name="T40" fmla="*/ 2147483647 w 124"/>
                <a:gd name="T41" fmla="*/ 2147483647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4"/>
                <a:gd name="T64" fmla="*/ 0 h 75"/>
                <a:gd name="T65" fmla="*/ 124 w 124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4" h="75">
                  <a:moveTo>
                    <a:pt x="42" y="65"/>
                  </a:moveTo>
                  <a:cubicBezTo>
                    <a:pt x="38" y="61"/>
                    <a:pt x="34" y="56"/>
                    <a:pt x="30" y="51"/>
                  </a:cubicBezTo>
                  <a:cubicBezTo>
                    <a:pt x="25" y="44"/>
                    <a:pt x="14" y="19"/>
                    <a:pt x="29" y="25"/>
                  </a:cubicBezTo>
                  <a:cubicBezTo>
                    <a:pt x="39" y="29"/>
                    <a:pt x="45" y="44"/>
                    <a:pt x="52" y="53"/>
                  </a:cubicBezTo>
                  <a:cubicBezTo>
                    <a:pt x="54" y="56"/>
                    <a:pt x="60" y="54"/>
                    <a:pt x="60" y="50"/>
                  </a:cubicBezTo>
                  <a:cubicBezTo>
                    <a:pt x="60" y="39"/>
                    <a:pt x="61" y="23"/>
                    <a:pt x="72" y="17"/>
                  </a:cubicBezTo>
                  <a:cubicBezTo>
                    <a:pt x="79" y="14"/>
                    <a:pt x="82" y="14"/>
                    <a:pt x="82" y="22"/>
                  </a:cubicBezTo>
                  <a:cubicBezTo>
                    <a:pt x="82" y="25"/>
                    <a:pt x="81" y="29"/>
                    <a:pt x="80" y="31"/>
                  </a:cubicBezTo>
                  <a:cubicBezTo>
                    <a:pt x="79" y="36"/>
                    <a:pt x="84" y="39"/>
                    <a:pt x="88" y="36"/>
                  </a:cubicBezTo>
                  <a:cubicBezTo>
                    <a:pt x="91" y="34"/>
                    <a:pt x="94" y="32"/>
                    <a:pt x="97" y="30"/>
                  </a:cubicBezTo>
                  <a:cubicBezTo>
                    <a:pt x="110" y="31"/>
                    <a:pt x="112" y="35"/>
                    <a:pt x="102" y="40"/>
                  </a:cubicBezTo>
                  <a:cubicBezTo>
                    <a:pt x="98" y="42"/>
                    <a:pt x="100" y="50"/>
                    <a:pt x="105" y="48"/>
                  </a:cubicBezTo>
                  <a:cubicBezTo>
                    <a:pt x="116" y="45"/>
                    <a:pt x="124" y="32"/>
                    <a:pt x="115" y="22"/>
                  </a:cubicBezTo>
                  <a:cubicBezTo>
                    <a:pt x="105" y="11"/>
                    <a:pt x="90" y="23"/>
                    <a:pt x="81" y="29"/>
                  </a:cubicBezTo>
                  <a:cubicBezTo>
                    <a:pt x="84" y="31"/>
                    <a:pt x="87" y="33"/>
                    <a:pt x="89" y="34"/>
                  </a:cubicBezTo>
                  <a:cubicBezTo>
                    <a:pt x="92" y="23"/>
                    <a:pt x="97" y="4"/>
                    <a:pt x="80" y="3"/>
                  </a:cubicBezTo>
                  <a:cubicBezTo>
                    <a:pt x="57" y="3"/>
                    <a:pt x="50" y="32"/>
                    <a:pt x="51" y="49"/>
                  </a:cubicBezTo>
                  <a:cubicBezTo>
                    <a:pt x="53" y="48"/>
                    <a:pt x="56" y="47"/>
                    <a:pt x="59" y="46"/>
                  </a:cubicBezTo>
                  <a:cubicBezTo>
                    <a:pt x="51" y="36"/>
                    <a:pt x="34" y="0"/>
                    <a:pt x="17" y="18"/>
                  </a:cubicBezTo>
                  <a:cubicBezTo>
                    <a:pt x="0" y="34"/>
                    <a:pt x="24" y="59"/>
                    <a:pt x="35" y="71"/>
                  </a:cubicBezTo>
                  <a:cubicBezTo>
                    <a:pt x="39" y="75"/>
                    <a:pt x="45" y="70"/>
                    <a:pt x="42" y="65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1" name="Freeform 15"/>
            <p:cNvSpPr>
              <a:spLocks noChangeArrowheads="1"/>
            </p:cNvSpPr>
            <p:nvPr/>
          </p:nvSpPr>
          <p:spPr bwMode="auto">
            <a:xfrm rot="-1974183">
              <a:off x="146868" y="350557"/>
              <a:ext cx="223744" cy="194995"/>
            </a:xfrm>
            <a:custGeom>
              <a:avLst/>
              <a:gdLst>
                <a:gd name="T0" fmla="*/ 2147483647 w 76"/>
                <a:gd name="T1" fmla="*/ 2147483647 h 66"/>
                <a:gd name="T2" fmla="*/ 2147483647 w 76"/>
                <a:gd name="T3" fmla="*/ 2147483647 h 66"/>
                <a:gd name="T4" fmla="*/ 2147483647 w 76"/>
                <a:gd name="T5" fmla="*/ 2147483647 h 66"/>
                <a:gd name="T6" fmla="*/ 2147483647 w 76"/>
                <a:gd name="T7" fmla="*/ 2147483647 h 66"/>
                <a:gd name="T8" fmla="*/ 2147483647 w 76"/>
                <a:gd name="T9" fmla="*/ 2147483647 h 66"/>
                <a:gd name="T10" fmla="*/ 2147483647 w 76"/>
                <a:gd name="T11" fmla="*/ 2147483647 h 66"/>
                <a:gd name="T12" fmla="*/ 2147483647 w 76"/>
                <a:gd name="T13" fmla="*/ 2147483647 h 66"/>
                <a:gd name="T14" fmla="*/ 2147483647 w 76"/>
                <a:gd name="T15" fmla="*/ 2147483647 h 66"/>
                <a:gd name="T16" fmla="*/ 2147483647 w 76"/>
                <a:gd name="T17" fmla="*/ 2147483647 h 66"/>
                <a:gd name="T18" fmla="*/ 2147483647 w 76"/>
                <a:gd name="T19" fmla="*/ 2147483647 h 66"/>
                <a:gd name="T20" fmla="*/ 2147483647 w 76"/>
                <a:gd name="T21" fmla="*/ 2147483647 h 66"/>
                <a:gd name="T22" fmla="*/ 2147483647 w 76"/>
                <a:gd name="T23" fmla="*/ 2147483647 h 66"/>
                <a:gd name="T24" fmla="*/ 2147483647 w 76"/>
                <a:gd name="T25" fmla="*/ 2147483647 h 66"/>
                <a:gd name="T26" fmla="*/ 2147483647 w 76"/>
                <a:gd name="T27" fmla="*/ 2147483647 h 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"/>
                <a:gd name="T43" fmla="*/ 0 h 66"/>
                <a:gd name="T44" fmla="*/ 76 w 76"/>
                <a:gd name="T45" fmla="*/ 66 h 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" h="66">
                  <a:moveTo>
                    <a:pt x="76" y="43"/>
                  </a:moveTo>
                  <a:cubicBezTo>
                    <a:pt x="76" y="29"/>
                    <a:pt x="74" y="6"/>
                    <a:pt x="56" y="3"/>
                  </a:cubicBezTo>
                  <a:cubicBezTo>
                    <a:pt x="33" y="0"/>
                    <a:pt x="42" y="33"/>
                    <a:pt x="45" y="45"/>
                  </a:cubicBezTo>
                  <a:cubicBezTo>
                    <a:pt x="47" y="43"/>
                    <a:pt x="50" y="41"/>
                    <a:pt x="52" y="40"/>
                  </a:cubicBezTo>
                  <a:cubicBezTo>
                    <a:pt x="42" y="31"/>
                    <a:pt x="20" y="9"/>
                    <a:pt x="9" y="29"/>
                  </a:cubicBezTo>
                  <a:cubicBezTo>
                    <a:pt x="0" y="44"/>
                    <a:pt x="17" y="60"/>
                    <a:pt x="30" y="65"/>
                  </a:cubicBezTo>
                  <a:cubicBezTo>
                    <a:pt x="35" y="66"/>
                    <a:pt x="39" y="59"/>
                    <a:pt x="34" y="56"/>
                  </a:cubicBezTo>
                  <a:cubicBezTo>
                    <a:pt x="27" y="52"/>
                    <a:pt x="9" y="41"/>
                    <a:pt x="21" y="34"/>
                  </a:cubicBezTo>
                  <a:cubicBezTo>
                    <a:pt x="30" y="28"/>
                    <a:pt x="40" y="43"/>
                    <a:pt x="47" y="48"/>
                  </a:cubicBezTo>
                  <a:cubicBezTo>
                    <a:pt x="50" y="50"/>
                    <a:pt x="55" y="47"/>
                    <a:pt x="54" y="43"/>
                  </a:cubicBezTo>
                  <a:cubicBezTo>
                    <a:pt x="53" y="36"/>
                    <a:pt x="51" y="29"/>
                    <a:pt x="51" y="21"/>
                  </a:cubicBezTo>
                  <a:cubicBezTo>
                    <a:pt x="50" y="15"/>
                    <a:pt x="56" y="10"/>
                    <a:pt x="61" y="16"/>
                  </a:cubicBezTo>
                  <a:cubicBezTo>
                    <a:pt x="67" y="23"/>
                    <a:pt x="66" y="35"/>
                    <a:pt x="68" y="43"/>
                  </a:cubicBezTo>
                  <a:cubicBezTo>
                    <a:pt x="68" y="48"/>
                    <a:pt x="75" y="47"/>
                    <a:pt x="76" y="4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2" name="Freeform 16"/>
            <p:cNvSpPr>
              <a:spLocks noChangeArrowheads="1"/>
            </p:cNvSpPr>
            <p:nvPr/>
          </p:nvSpPr>
          <p:spPr bwMode="auto">
            <a:xfrm rot="-1974183">
              <a:off x="687083" y="82847"/>
              <a:ext cx="314991" cy="316242"/>
            </a:xfrm>
            <a:custGeom>
              <a:avLst/>
              <a:gdLst>
                <a:gd name="T0" fmla="*/ 2147483647 w 107"/>
                <a:gd name="T1" fmla="*/ 2147483647 h 107"/>
                <a:gd name="T2" fmla="*/ 2147483647 w 107"/>
                <a:gd name="T3" fmla="*/ 2147483647 h 107"/>
                <a:gd name="T4" fmla="*/ 2147483647 w 107"/>
                <a:gd name="T5" fmla="*/ 2147483647 h 107"/>
                <a:gd name="T6" fmla="*/ 2147483647 w 107"/>
                <a:gd name="T7" fmla="*/ 2147483647 h 107"/>
                <a:gd name="T8" fmla="*/ 2147483647 w 107"/>
                <a:gd name="T9" fmla="*/ 2147483647 h 107"/>
                <a:gd name="T10" fmla="*/ 2147483647 w 107"/>
                <a:gd name="T11" fmla="*/ 2147483647 h 107"/>
                <a:gd name="T12" fmla="*/ 2147483647 w 107"/>
                <a:gd name="T13" fmla="*/ 2147483647 h 107"/>
                <a:gd name="T14" fmla="*/ 2147483647 w 107"/>
                <a:gd name="T15" fmla="*/ 2147483647 h 107"/>
                <a:gd name="T16" fmla="*/ 2147483647 w 107"/>
                <a:gd name="T17" fmla="*/ 2147483647 h 107"/>
                <a:gd name="T18" fmla="*/ 2147483647 w 107"/>
                <a:gd name="T19" fmla="*/ 2147483647 h 107"/>
                <a:gd name="T20" fmla="*/ 2147483647 w 107"/>
                <a:gd name="T21" fmla="*/ 2147483647 h 107"/>
                <a:gd name="T22" fmla="*/ 2147483647 w 107"/>
                <a:gd name="T23" fmla="*/ 2147483647 h 107"/>
                <a:gd name="T24" fmla="*/ 2147483647 w 107"/>
                <a:gd name="T25" fmla="*/ 2147483647 h 107"/>
                <a:gd name="T26" fmla="*/ 2147483647 w 107"/>
                <a:gd name="T27" fmla="*/ 2147483647 h 107"/>
                <a:gd name="T28" fmla="*/ 2147483647 w 107"/>
                <a:gd name="T29" fmla="*/ 2147483647 h 107"/>
                <a:gd name="T30" fmla="*/ 2147483647 w 107"/>
                <a:gd name="T31" fmla="*/ 2147483647 h 107"/>
                <a:gd name="T32" fmla="*/ 2147483647 w 107"/>
                <a:gd name="T33" fmla="*/ 2147483647 h 107"/>
                <a:gd name="T34" fmla="*/ 2147483647 w 107"/>
                <a:gd name="T35" fmla="*/ 2147483647 h 107"/>
                <a:gd name="T36" fmla="*/ 2147483647 w 107"/>
                <a:gd name="T37" fmla="*/ 2147483647 h 107"/>
                <a:gd name="T38" fmla="*/ 2147483647 w 107"/>
                <a:gd name="T39" fmla="*/ 2147483647 h 107"/>
                <a:gd name="T40" fmla="*/ 2147483647 w 107"/>
                <a:gd name="T41" fmla="*/ 2147483647 h 107"/>
                <a:gd name="T42" fmla="*/ 2147483647 w 107"/>
                <a:gd name="T43" fmla="*/ 2147483647 h 107"/>
                <a:gd name="T44" fmla="*/ 2147483647 w 107"/>
                <a:gd name="T45" fmla="*/ 2147483647 h 107"/>
                <a:gd name="T46" fmla="*/ 2147483647 w 107"/>
                <a:gd name="T47" fmla="*/ 2147483647 h 107"/>
                <a:gd name="T48" fmla="*/ 2147483647 w 107"/>
                <a:gd name="T49" fmla="*/ 2147483647 h 107"/>
                <a:gd name="T50" fmla="*/ 2147483647 w 107"/>
                <a:gd name="T51" fmla="*/ 2147483647 h 107"/>
                <a:gd name="T52" fmla="*/ 2147483647 w 107"/>
                <a:gd name="T53" fmla="*/ 2147483647 h 107"/>
                <a:gd name="T54" fmla="*/ 2147483647 w 107"/>
                <a:gd name="T55" fmla="*/ 2147483647 h 107"/>
                <a:gd name="T56" fmla="*/ 2147483647 w 107"/>
                <a:gd name="T57" fmla="*/ 2147483647 h 107"/>
                <a:gd name="T58" fmla="*/ 2147483647 w 107"/>
                <a:gd name="T59" fmla="*/ 2147483647 h 107"/>
                <a:gd name="T60" fmla="*/ 2147483647 w 107"/>
                <a:gd name="T61" fmla="*/ 2147483647 h 107"/>
                <a:gd name="T62" fmla="*/ 2147483647 w 107"/>
                <a:gd name="T63" fmla="*/ 2147483647 h 107"/>
                <a:gd name="T64" fmla="*/ 2147483647 w 107"/>
                <a:gd name="T65" fmla="*/ 2147483647 h 107"/>
                <a:gd name="T66" fmla="*/ 2147483647 w 107"/>
                <a:gd name="T67" fmla="*/ 2147483647 h 107"/>
                <a:gd name="T68" fmla="*/ 2147483647 w 107"/>
                <a:gd name="T69" fmla="*/ 2147483647 h 1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7"/>
                <a:gd name="T106" fmla="*/ 0 h 107"/>
                <a:gd name="T107" fmla="*/ 107 w 107"/>
                <a:gd name="T108" fmla="*/ 107 h 1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7" h="107">
                  <a:moveTo>
                    <a:pt x="47" y="53"/>
                  </a:moveTo>
                  <a:cubicBezTo>
                    <a:pt x="39" y="51"/>
                    <a:pt x="18" y="49"/>
                    <a:pt x="12" y="57"/>
                  </a:cubicBezTo>
                  <a:cubicBezTo>
                    <a:pt x="0" y="74"/>
                    <a:pt x="35" y="78"/>
                    <a:pt x="42" y="78"/>
                  </a:cubicBezTo>
                  <a:cubicBezTo>
                    <a:pt x="41" y="75"/>
                    <a:pt x="40" y="72"/>
                    <a:pt x="39" y="69"/>
                  </a:cubicBezTo>
                  <a:cubicBezTo>
                    <a:pt x="33" y="75"/>
                    <a:pt x="20" y="96"/>
                    <a:pt x="33" y="101"/>
                  </a:cubicBezTo>
                  <a:cubicBezTo>
                    <a:pt x="47" y="107"/>
                    <a:pt x="61" y="84"/>
                    <a:pt x="65" y="75"/>
                  </a:cubicBezTo>
                  <a:cubicBezTo>
                    <a:pt x="63" y="75"/>
                    <a:pt x="60" y="75"/>
                    <a:pt x="58" y="76"/>
                  </a:cubicBezTo>
                  <a:cubicBezTo>
                    <a:pt x="64" y="82"/>
                    <a:pt x="65" y="90"/>
                    <a:pt x="74" y="93"/>
                  </a:cubicBezTo>
                  <a:cubicBezTo>
                    <a:pt x="81" y="95"/>
                    <a:pt x="88" y="94"/>
                    <a:pt x="93" y="88"/>
                  </a:cubicBezTo>
                  <a:cubicBezTo>
                    <a:pt x="107" y="73"/>
                    <a:pt x="90" y="58"/>
                    <a:pt x="75" y="54"/>
                  </a:cubicBezTo>
                  <a:cubicBezTo>
                    <a:pt x="75" y="57"/>
                    <a:pt x="76" y="60"/>
                    <a:pt x="76" y="63"/>
                  </a:cubicBezTo>
                  <a:cubicBezTo>
                    <a:pt x="90" y="55"/>
                    <a:pt x="102" y="40"/>
                    <a:pt x="90" y="25"/>
                  </a:cubicBezTo>
                  <a:cubicBezTo>
                    <a:pt x="77" y="7"/>
                    <a:pt x="60" y="24"/>
                    <a:pt x="54" y="39"/>
                  </a:cubicBezTo>
                  <a:cubicBezTo>
                    <a:pt x="57" y="39"/>
                    <a:pt x="60" y="40"/>
                    <a:pt x="64" y="40"/>
                  </a:cubicBezTo>
                  <a:cubicBezTo>
                    <a:pt x="60" y="29"/>
                    <a:pt x="46" y="0"/>
                    <a:pt x="32" y="15"/>
                  </a:cubicBezTo>
                  <a:cubicBezTo>
                    <a:pt x="20" y="28"/>
                    <a:pt x="35" y="48"/>
                    <a:pt x="41" y="59"/>
                  </a:cubicBezTo>
                  <a:cubicBezTo>
                    <a:pt x="44" y="64"/>
                    <a:pt x="53" y="60"/>
                    <a:pt x="50" y="55"/>
                  </a:cubicBezTo>
                  <a:cubicBezTo>
                    <a:pt x="46" y="48"/>
                    <a:pt x="41" y="41"/>
                    <a:pt x="39" y="34"/>
                  </a:cubicBezTo>
                  <a:cubicBezTo>
                    <a:pt x="37" y="29"/>
                    <a:pt x="36" y="27"/>
                    <a:pt x="41" y="25"/>
                  </a:cubicBezTo>
                  <a:cubicBezTo>
                    <a:pt x="48" y="22"/>
                    <a:pt x="52" y="37"/>
                    <a:pt x="54" y="42"/>
                  </a:cubicBezTo>
                  <a:cubicBezTo>
                    <a:pt x="55" y="47"/>
                    <a:pt x="61" y="47"/>
                    <a:pt x="63" y="42"/>
                  </a:cubicBezTo>
                  <a:cubicBezTo>
                    <a:pt x="67" y="34"/>
                    <a:pt x="78" y="21"/>
                    <a:pt x="84" y="33"/>
                  </a:cubicBezTo>
                  <a:cubicBezTo>
                    <a:pt x="89" y="43"/>
                    <a:pt x="79" y="50"/>
                    <a:pt x="71" y="54"/>
                  </a:cubicBezTo>
                  <a:cubicBezTo>
                    <a:pt x="68" y="56"/>
                    <a:pt x="68" y="62"/>
                    <a:pt x="72" y="63"/>
                  </a:cubicBezTo>
                  <a:cubicBezTo>
                    <a:pt x="78" y="65"/>
                    <a:pt x="84" y="66"/>
                    <a:pt x="86" y="72"/>
                  </a:cubicBezTo>
                  <a:cubicBezTo>
                    <a:pt x="89" y="77"/>
                    <a:pt x="87" y="92"/>
                    <a:pt x="73" y="81"/>
                  </a:cubicBezTo>
                  <a:cubicBezTo>
                    <a:pt x="70" y="78"/>
                    <a:pt x="68" y="72"/>
                    <a:pt x="65" y="69"/>
                  </a:cubicBezTo>
                  <a:cubicBezTo>
                    <a:pt x="63" y="67"/>
                    <a:pt x="59" y="67"/>
                    <a:pt x="57" y="70"/>
                  </a:cubicBezTo>
                  <a:cubicBezTo>
                    <a:pt x="54" y="76"/>
                    <a:pt x="49" y="82"/>
                    <a:pt x="44" y="87"/>
                  </a:cubicBezTo>
                  <a:cubicBezTo>
                    <a:pt x="33" y="98"/>
                    <a:pt x="42" y="80"/>
                    <a:pt x="46" y="77"/>
                  </a:cubicBezTo>
                  <a:cubicBezTo>
                    <a:pt x="48" y="74"/>
                    <a:pt x="47" y="68"/>
                    <a:pt x="43" y="68"/>
                  </a:cubicBezTo>
                  <a:cubicBezTo>
                    <a:pt x="36" y="68"/>
                    <a:pt x="29" y="69"/>
                    <a:pt x="24" y="66"/>
                  </a:cubicBezTo>
                  <a:cubicBezTo>
                    <a:pt x="19" y="64"/>
                    <a:pt x="17" y="65"/>
                    <a:pt x="22" y="63"/>
                  </a:cubicBezTo>
                  <a:cubicBezTo>
                    <a:pt x="28" y="60"/>
                    <a:pt x="39" y="59"/>
                    <a:pt x="44" y="60"/>
                  </a:cubicBezTo>
                  <a:cubicBezTo>
                    <a:pt x="49" y="62"/>
                    <a:pt x="52" y="54"/>
                    <a:pt x="47" y="5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3" name="Freeform 17"/>
            <p:cNvSpPr>
              <a:spLocks noChangeArrowheads="1"/>
            </p:cNvSpPr>
            <p:nvPr/>
          </p:nvSpPr>
          <p:spPr bwMode="auto">
            <a:xfrm rot="-1974183">
              <a:off x="1053644" y="203685"/>
              <a:ext cx="173746" cy="172495"/>
            </a:xfrm>
            <a:custGeom>
              <a:avLst/>
              <a:gdLst>
                <a:gd name="T0" fmla="*/ 2147483647 w 59"/>
                <a:gd name="T1" fmla="*/ 2147483647 h 58"/>
                <a:gd name="T2" fmla="*/ 2147483647 w 59"/>
                <a:gd name="T3" fmla="*/ 2147483647 h 58"/>
                <a:gd name="T4" fmla="*/ 2147483647 w 59"/>
                <a:gd name="T5" fmla="*/ 2147483647 h 58"/>
                <a:gd name="T6" fmla="*/ 2147483647 w 59"/>
                <a:gd name="T7" fmla="*/ 2147483647 h 58"/>
                <a:gd name="T8" fmla="*/ 2147483647 w 59"/>
                <a:gd name="T9" fmla="*/ 2147483647 h 58"/>
                <a:gd name="T10" fmla="*/ 2147483647 w 59"/>
                <a:gd name="T11" fmla="*/ 2147483647 h 58"/>
                <a:gd name="T12" fmla="*/ 2147483647 w 59"/>
                <a:gd name="T13" fmla="*/ 2147483647 h 58"/>
                <a:gd name="T14" fmla="*/ 2147483647 w 59"/>
                <a:gd name="T15" fmla="*/ 2147483647 h 58"/>
                <a:gd name="T16" fmla="*/ 2147483647 w 59"/>
                <a:gd name="T17" fmla="*/ 2147483647 h 58"/>
                <a:gd name="T18" fmla="*/ 2147483647 w 59"/>
                <a:gd name="T19" fmla="*/ 2147483647 h 58"/>
                <a:gd name="T20" fmla="*/ 2147483647 w 59"/>
                <a:gd name="T21" fmla="*/ 2147483647 h 58"/>
                <a:gd name="T22" fmla="*/ 2147483647 w 59"/>
                <a:gd name="T23" fmla="*/ 2147483647 h 58"/>
                <a:gd name="T24" fmla="*/ 0 w 59"/>
                <a:gd name="T25" fmla="*/ 2147483647 h 58"/>
                <a:gd name="T26" fmla="*/ 2147483647 w 59"/>
                <a:gd name="T27" fmla="*/ 2147483647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9"/>
                <a:gd name="T43" fmla="*/ 0 h 58"/>
                <a:gd name="T44" fmla="*/ 59 w 59"/>
                <a:gd name="T45" fmla="*/ 58 h 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9" h="58">
                  <a:moveTo>
                    <a:pt x="8" y="37"/>
                  </a:moveTo>
                  <a:cubicBezTo>
                    <a:pt x="9" y="30"/>
                    <a:pt x="12" y="23"/>
                    <a:pt x="15" y="18"/>
                  </a:cubicBezTo>
                  <a:cubicBezTo>
                    <a:pt x="18" y="13"/>
                    <a:pt x="21" y="14"/>
                    <a:pt x="21" y="20"/>
                  </a:cubicBezTo>
                  <a:cubicBezTo>
                    <a:pt x="21" y="25"/>
                    <a:pt x="19" y="30"/>
                    <a:pt x="18" y="35"/>
                  </a:cubicBezTo>
                  <a:cubicBezTo>
                    <a:pt x="17" y="39"/>
                    <a:pt x="21" y="42"/>
                    <a:pt x="25" y="41"/>
                  </a:cubicBezTo>
                  <a:cubicBezTo>
                    <a:pt x="28" y="39"/>
                    <a:pt x="38" y="33"/>
                    <a:pt x="42" y="34"/>
                  </a:cubicBezTo>
                  <a:cubicBezTo>
                    <a:pt x="51" y="37"/>
                    <a:pt x="38" y="45"/>
                    <a:pt x="35" y="47"/>
                  </a:cubicBezTo>
                  <a:cubicBezTo>
                    <a:pt x="30" y="50"/>
                    <a:pt x="33" y="58"/>
                    <a:pt x="39" y="56"/>
                  </a:cubicBezTo>
                  <a:cubicBezTo>
                    <a:pt x="48" y="52"/>
                    <a:pt x="59" y="42"/>
                    <a:pt x="53" y="31"/>
                  </a:cubicBezTo>
                  <a:cubicBezTo>
                    <a:pt x="46" y="18"/>
                    <a:pt x="30" y="28"/>
                    <a:pt x="20" y="32"/>
                  </a:cubicBezTo>
                  <a:cubicBezTo>
                    <a:pt x="23" y="34"/>
                    <a:pt x="25" y="36"/>
                    <a:pt x="27" y="38"/>
                  </a:cubicBezTo>
                  <a:cubicBezTo>
                    <a:pt x="30" y="29"/>
                    <a:pt x="36" y="0"/>
                    <a:pt x="18" y="3"/>
                  </a:cubicBezTo>
                  <a:cubicBezTo>
                    <a:pt x="6" y="5"/>
                    <a:pt x="0" y="27"/>
                    <a:pt x="0" y="36"/>
                  </a:cubicBezTo>
                  <a:cubicBezTo>
                    <a:pt x="0" y="41"/>
                    <a:pt x="7" y="42"/>
                    <a:pt x="8" y="3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4" name="Freeform 18"/>
            <p:cNvSpPr>
              <a:spLocks noChangeArrowheads="1"/>
            </p:cNvSpPr>
            <p:nvPr/>
          </p:nvSpPr>
          <p:spPr bwMode="auto">
            <a:xfrm rot="-1974183">
              <a:off x="967997" y="97301"/>
              <a:ext cx="168746" cy="144996"/>
            </a:xfrm>
            <a:custGeom>
              <a:avLst/>
              <a:gdLst>
                <a:gd name="T0" fmla="*/ 2147483647 w 57"/>
                <a:gd name="T1" fmla="*/ 2147483647 h 49"/>
                <a:gd name="T2" fmla="*/ 2147483647 w 57"/>
                <a:gd name="T3" fmla="*/ 2147483647 h 49"/>
                <a:gd name="T4" fmla="*/ 2147483647 w 57"/>
                <a:gd name="T5" fmla="*/ 2147483647 h 49"/>
                <a:gd name="T6" fmla="*/ 2147483647 w 57"/>
                <a:gd name="T7" fmla="*/ 2147483647 h 49"/>
                <a:gd name="T8" fmla="*/ 2147483647 w 57"/>
                <a:gd name="T9" fmla="*/ 2147483647 h 49"/>
                <a:gd name="T10" fmla="*/ 2147483647 w 57"/>
                <a:gd name="T11" fmla="*/ 2147483647 h 49"/>
                <a:gd name="T12" fmla="*/ 2147483647 w 57"/>
                <a:gd name="T13" fmla="*/ 2147483647 h 49"/>
                <a:gd name="T14" fmla="*/ 2147483647 w 57"/>
                <a:gd name="T15" fmla="*/ 2147483647 h 49"/>
                <a:gd name="T16" fmla="*/ 2147483647 w 57"/>
                <a:gd name="T17" fmla="*/ 2147483647 h 49"/>
                <a:gd name="T18" fmla="*/ 2147483647 w 57"/>
                <a:gd name="T19" fmla="*/ 2147483647 h 49"/>
                <a:gd name="T20" fmla="*/ 2147483647 w 57"/>
                <a:gd name="T21" fmla="*/ 2147483647 h 49"/>
                <a:gd name="T22" fmla="*/ 2147483647 w 57"/>
                <a:gd name="T23" fmla="*/ 2147483647 h 49"/>
                <a:gd name="T24" fmla="*/ 2147483647 w 57"/>
                <a:gd name="T25" fmla="*/ 2147483647 h 49"/>
                <a:gd name="T26" fmla="*/ 2147483647 w 57"/>
                <a:gd name="T27" fmla="*/ 2147483647 h 4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7"/>
                <a:gd name="T43" fmla="*/ 0 h 49"/>
                <a:gd name="T44" fmla="*/ 57 w 57"/>
                <a:gd name="T45" fmla="*/ 49 h 4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7" h="49">
                  <a:moveTo>
                    <a:pt x="13" y="29"/>
                  </a:moveTo>
                  <a:cubicBezTo>
                    <a:pt x="13" y="27"/>
                    <a:pt x="10" y="13"/>
                    <a:pt x="14" y="11"/>
                  </a:cubicBezTo>
                  <a:cubicBezTo>
                    <a:pt x="16" y="11"/>
                    <a:pt x="20" y="17"/>
                    <a:pt x="21" y="17"/>
                  </a:cubicBezTo>
                  <a:cubicBezTo>
                    <a:pt x="23" y="21"/>
                    <a:pt x="23" y="25"/>
                    <a:pt x="23" y="28"/>
                  </a:cubicBezTo>
                  <a:cubicBezTo>
                    <a:pt x="22" y="32"/>
                    <a:pt x="25" y="36"/>
                    <a:pt x="30" y="34"/>
                  </a:cubicBezTo>
                  <a:cubicBezTo>
                    <a:pt x="33" y="33"/>
                    <a:pt x="42" y="26"/>
                    <a:pt x="44" y="31"/>
                  </a:cubicBezTo>
                  <a:cubicBezTo>
                    <a:pt x="45" y="35"/>
                    <a:pt x="41" y="39"/>
                    <a:pt x="38" y="41"/>
                  </a:cubicBezTo>
                  <a:cubicBezTo>
                    <a:pt x="36" y="43"/>
                    <a:pt x="37" y="48"/>
                    <a:pt x="41" y="48"/>
                  </a:cubicBezTo>
                  <a:cubicBezTo>
                    <a:pt x="50" y="49"/>
                    <a:pt x="57" y="34"/>
                    <a:pt x="54" y="26"/>
                  </a:cubicBezTo>
                  <a:cubicBezTo>
                    <a:pt x="48" y="13"/>
                    <a:pt x="33" y="22"/>
                    <a:pt x="25" y="25"/>
                  </a:cubicBezTo>
                  <a:cubicBezTo>
                    <a:pt x="28" y="27"/>
                    <a:pt x="30" y="29"/>
                    <a:pt x="32" y="31"/>
                  </a:cubicBezTo>
                  <a:cubicBezTo>
                    <a:pt x="34" y="20"/>
                    <a:pt x="29" y="4"/>
                    <a:pt x="15" y="2"/>
                  </a:cubicBezTo>
                  <a:cubicBezTo>
                    <a:pt x="0" y="0"/>
                    <a:pt x="2" y="24"/>
                    <a:pt x="6" y="32"/>
                  </a:cubicBezTo>
                  <a:cubicBezTo>
                    <a:pt x="8" y="36"/>
                    <a:pt x="15" y="34"/>
                    <a:pt x="13" y="2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5" name="Freeform 19"/>
            <p:cNvSpPr>
              <a:spLocks noChangeArrowheads="1"/>
            </p:cNvSpPr>
            <p:nvPr/>
          </p:nvSpPr>
          <p:spPr bwMode="auto">
            <a:xfrm rot="-1974183">
              <a:off x="633130" y="20810"/>
              <a:ext cx="164995" cy="133747"/>
            </a:xfrm>
            <a:custGeom>
              <a:avLst/>
              <a:gdLst>
                <a:gd name="T0" fmla="*/ 2147483647 w 56"/>
                <a:gd name="T1" fmla="*/ 2147483647 h 45"/>
                <a:gd name="T2" fmla="*/ 2147483647 w 56"/>
                <a:gd name="T3" fmla="*/ 2147483647 h 45"/>
                <a:gd name="T4" fmla="*/ 2147483647 w 56"/>
                <a:gd name="T5" fmla="*/ 2147483647 h 45"/>
                <a:gd name="T6" fmla="*/ 2147483647 w 56"/>
                <a:gd name="T7" fmla="*/ 2147483647 h 45"/>
                <a:gd name="T8" fmla="*/ 2147483647 w 56"/>
                <a:gd name="T9" fmla="*/ 2147483647 h 45"/>
                <a:gd name="T10" fmla="*/ 2147483647 w 56"/>
                <a:gd name="T11" fmla="*/ 2147483647 h 45"/>
                <a:gd name="T12" fmla="*/ 2147483647 w 56"/>
                <a:gd name="T13" fmla="*/ 2147483647 h 45"/>
                <a:gd name="T14" fmla="*/ 2147483647 w 56"/>
                <a:gd name="T15" fmla="*/ 2147483647 h 45"/>
                <a:gd name="T16" fmla="*/ 2147483647 w 56"/>
                <a:gd name="T17" fmla="*/ 2147483647 h 45"/>
                <a:gd name="T18" fmla="*/ 2147483647 w 56"/>
                <a:gd name="T19" fmla="*/ 2147483647 h 45"/>
                <a:gd name="T20" fmla="*/ 2147483647 w 56"/>
                <a:gd name="T21" fmla="*/ 0 h 45"/>
                <a:gd name="T22" fmla="*/ 2147483647 w 56"/>
                <a:gd name="T23" fmla="*/ 2147483647 h 45"/>
                <a:gd name="T24" fmla="*/ 2147483647 w 56"/>
                <a:gd name="T25" fmla="*/ 2147483647 h 4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6"/>
                <a:gd name="T40" fmla="*/ 0 h 45"/>
                <a:gd name="T41" fmla="*/ 56 w 56"/>
                <a:gd name="T42" fmla="*/ 45 h 4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6" h="45">
                  <a:moveTo>
                    <a:pt x="10" y="30"/>
                  </a:moveTo>
                  <a:cubicBezTo>
                    <a:pt x="10" y="26"/>
                    <a:pt x="9" y="13"/>
                    <a:pt x="12" y="11"/>
                  </a:cubicBezTo>
                  <a:cubicBezTo>
                    <a:pt x="18" y="7"/>
                    <a:pt x="22" y="25"/>
                    <a:pt x="22" y="28"/>
                  </a:cubicBezTo>
                  <a:cubicBezTo>
                    <a:pt x="23" y="32"/>
                    <a:pt x="26" y="35"/>
                    <a:pt x="29" y="33"/>
                  </a:cubicBezTo>
                  <a:cubicBezTo>
                    <a:pt x="31" y="32"/>
                    <a:pt x="34" y="30"/>
                    <a:pt x="36" y="30"/>
                  </a:cubicBezTo>
                  <a:cubicBezTo>
                    <a:pt x="38" y="30"/>
                    <a:pt x="42" y="32"/>
                    <a:pt x="39" y="34"/>
                  </a:cubicBezTo>
                  <a:cubicBezTo>
                    <a:pt x="35" y="37"/>
                    <a:pt x="39" y="45"/>
                    <a:pt x="44" y="42"/>
                  </a:cubicBezTo>
                  <a:cubicBezTo>
                    <a:pt x="51" y="38"/>
                    <a:pt x="56" y="29"/>
                    <a:pt x="51" y="22"/>
                  </a:cubicBezTo>
                  <a:cubicBezTo>
                    <a:pt x="44" y="13"/>
                    <a:pt x="32" y="21"/>
                    <a:pt x="25" y="24"/>
                  </a:cubicBezTo>
                  <a:cubicBezTo>
                    <a:pt x="27" y="26"/>
                    <a:pt x="30" y="27"/>
                    <a:pt x="32" y="29"/>
                  </a:cubicBezTo>
                  <a:cubicBezTo>
                    <a:pt x="31" y="19"/>
                    <a:pt x="26" y="0"/>
                    <a:pt x="13" y="0"/>
                  </a:cubicBezTo>
                  <a:cubicBezTo>
                    <a:pt x="0" y="0"/>
                    <a:pt x="1" y="21"/>
                    <a:pt x="2" y="29"/>
                  </a:cubicBezTo>
                  <a:cubicBezTo>
                    <a:pt x="2" y="34"/>
                    <a:pt x="10" y="35"/>
                    <a:pt x="10" y="30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6" name="Freeform 20"/>
            <p:cNvSpPr>
              <a:spLocks noChangeArrowheads="1"/>
            </p:cNvSpPr>
            <p:nvPr/>
          </p:nvSpPr>
          <p:spPr bwMode="auto">
            <a:xfrm rot="-1974183">
              <a:off x="269843" y="31032"/>
              <a:ext cx="244993" cy="186245"/>
            </a:xfrm>
            <a:custGeom>
              <a:avLst/>
              <a:gdLst>
                <a:gd name="T0" fmla="*/ 2147483647 w 83"/>
                <a:gd name="T1" fmla="*/ 2147483647 h 63"/>
                <a:gd name="T2" fmla="*/ 2147483647 w 83"/>
                <a:gd name="T3" fmla="*/ 2147483647 h 63"/>
                <a:gd name="T4" fmla="*/ 2147483647 w 83"/>
                <a:gd name="T5" fmla="*/ 2147483647 h 63"/>
                <a:gd name="T6" fmla="*/ 2147483647 w 83"/>
                <a:gd name="T7" fmla="*/ 2147483647 h 63"/>
                <a:gd name="T8" fmla="*/ 2147483647 w 83"/>
                <a:gd name="T9" fmla="*/ 2147483647 h 63"/>
                <a:gd name="T10" fmla="*/ 2147483647 w 83"/>
                <a:gd name="T11" fmla="*/ 2147483647 h 63"/>
                <a:gd name="T12" fmla="*/ 2147483647 w 83"/>
                <a:gd name="T13" fmla="*/ 2147483647 h 63"/>
                <a:gd name="T14" fmla="*/ 2147483647 w 83"/>
                <a:gd name="T15" fmla="*/ 2147483647 h 63"/>
                <a:gd name="T16" fmla="*/ 2147483647 w 83"/>
                <a:gd name="T17" fmla="*/ 2147483647 h 63"/>
                <a:gd name="T18" fmla="*/ 2147483647 w 83"/>
                <a:gd name="T19" fmla="*/ 2147483647 h 63"/>
                <a:gd name="T20" fmla="*/ 2147483647 w 83"/>
                <a:gd name="T21" fmla="*/ 2147483647 h 63"/>
                <a:gd name="T22" fmla="*/ 2147483647 w 83"/>
                <a:gd name="T23" fmla="*/ 2147483647 h 63"/>
                <a:gd name="T24" fmla="*/ 2147483647 w 83"/>
                <a:gd name="T25" fmla="*/ 2147483647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"/>
                <a:gd name="T40" fmla="*/ 0 h 63"/>
                <a:gd name="T41" fmla="*/ 83 w 83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" h="63">
                  <a:moveTo>
                    <a:pt x="33" y="54"/>
                  </a:moveTo>
                  <a:cubicBezTo>
                    <a:pt x="27" y="48"/>
                    <a:pt x="11" y="28"/>
                    <a:pt x="24" y="21"/>
                  </a:cubicBezTo>
                  <a:cubicBezTo>
                    <a:pt x="37" y="14"/>
                    <a:pt x="43" y="40"/>
                    <a:pt x="46" y="48"/>
                  </a:cubicBezTo>
                  <a:cubicBezTo>
                    <a:pt x="48" y="51"/>
                    <a:pt x="53" y="52"/>
                    <a:pt x="55" y="49"/>
                  </a:cubicBezTo>
                  <a:cubicBezTo>
                    <a:pt x="57" y="45"/>
                    <a:pt x="64" y="36"/>
                    <a:pt x="69" y="38"/>
                  </a:cubicBezTo>
                  <a:cubicBezTo>
                    <a:pt x="71" y="38"/>
                    <a:pt x="72" y="45"/>
                    <a:pt x="71" y="47"/>
                  </a:cubicBezTo>
                  <a:cubicBezTo>
                    <a:pt x="70" y="52"/>
                    <a:pt x="76" y="56"/>
                    <a:pt x="79" y="51"/>
                  </a:cubicBezTo>
                  <a:cubicBezTo>
                    <a:pt x="83" y="45"/>
                    <a:pt x="81" y="32"/>
                    <a:pt x="74" y="29"/>
                  </a:cubicBezTo>
                  <a:cubicBezTo>
                    <a:pt x="64" y="23"/>
                    <a:pt x="51" y="36"/>
                    <a:pt x="47" y="43"/>
                  </a:cubicBezTo>
                  <a:cubicBezTo>
                    <a:pt x="50" y="43"/>
                    <a:pt x="52" y="44"/>
                    <a:pt x="55" y="44"/>
                  </a:cubicBezTo>
                  <a:cubicBezTo>
                    <a:pt x="49" y="29"/>
                    <a:pt x="40" y="0"/>
                    <a:pt x="19" y="13"/>
                  </a:cubicBezTo>
                  <a:cubicBezTo>
                    <a:pt x="0" y="25"/>
                    <a:pt x="16" y="49"/>
                    <a:pt x="27" y="59"/>
                  </a:cubicBezTo>
                  <a:cubicBezTo>
                    <a:pt x="31" y="63"/>
                    <a:pt x="37" y="58"/>
                    <a:pt x="33" y="5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7" name="Freeform 21"/>
            <p:cNvSpPr>
              <a:spLocks noChangeArrowheads="1"/>
            </p:cNvSpPr>
            <p:nvPr/>
          </p:nvSpPr>
          <p:spPr bwMode="auto">
            <a:xfrm rot="-1974183">
              <a:off x="840773" y="306248"/>
              <a:ext cx="427488" cy="398739"/>
            </a:xfrm>
            <a:custGeom>
              <a:avLst/>
              <a:gdLst>
                <a:gd name="T0" fmla="*/ 2147483647 w 145"/>
                <a:gd name="T1" fmla="*/ 2147483647 h 135"/>
                <a:gd name="T2" fmla="*/ 2147483647 w 145"/>
                <a:gd name="T3" fmla="*/ 2147483647 h 135"/>
                <a:gd name="T4" fmla="*/ 2147483647 w 145"/>
                <a:gd name="T5" fmla="*/ 2147483647 h 135"/>
                <a:gd name="T6" fmla="*/ 2147483647 w 145"/>
                <a:gd name="T7" fmla="*/ 2147483647 h 135"/>
                <a:gd name="T8" fmla="*/ 2147483647 w 145"/>
                <a:gd name="T9" fmla="*/ 2147483647 h 135"/>
                <a:gd name="T10" fmla="*/ 2147483647 w 145"/>
                <a:gd name="T11" fmla="*/ 2147483647 h 135"/>
                <a:gd name="T12" fmla="*/ 2147483647 w 145"/>
                <a:gd name="T13" fmla="*/ 2147483647 h 135"/>
                <a:gd name="T14" fmla="*/ 2147483647 w 145"/>
                <a:gd name="T15" fmla="*/ 2147483647 h 135"/>
                <a:gd name="T16" fmla="*/ 2147483647 w 145"/>
                <a:gd name="T17" fmla="*/ 2147483647 h 135"/>
                <a:gd name="T18" fmla="*/ 2147483647 w 145"/>
                <a:gd name="T19" fmla="*/ 2147483647 h 135"/>
                <a:gd name="T20" fmla="*/ 2147483647 w 145"/>
                <a:gd name="T21" fmla="*/ 2147483647 h 135"/>
                <a:gd name="T22" fmla="*/ 2147483647 w 145"/>
                <a:gd name="T23" fmla="*/ 2147483647 h 135"/>
                <a:gd name="T24" fmla="*/ 2147483647 w 145"/>
                <a:gd name="T25" fmla="*/ 2147483647 h 135"/>
                <a:gd name="T26" fmla="*/ 2147483647 w 145"/>
                <a:gd name="T27" fmla="*/ 2147483647 h 135"/>
                <a:gd name="T28" fmla="*/ 2147483647 w 145"/>
                <a:gd name="T29" fmla="*/ 2147483647 h 135"/>
                <a:gd name="T30" fmla="*/ 2147483647 w 145"/>
                <a:gd name="T31" fmla="*/ 2147483647 h 135"/>
                <a:gd name="T32" fmla="*/ 2147483647 w 145"/>
                <a:gd name="T33" fmla="*/ 2147483647 h 135"/>
                <a:gd name="T34" fmla="*/ 2147483647 w 145"/>
                <a:gd name="T35" fmla="*/ 2147483647 h 135"/>
                <a:gd name="T36" fmla="*/ 2147483647 w 145"/>
                <a:gd name="T37" fmla="*/ 2147483647 h 135"/>
                <a:gd name="T38" fmla="*/ 2147483647 w 145"/>
                <a:gd name="T39" fmla="*/ 2147483647 h 135"/>
                <a:gd name="T40" fmla="*/ 2147483647 w 145"/>
                <a:gd name="T41" fmla="*/ 2147483647 h 135"/>
                <a:gd name="T42" fmla="*/ 2147483647 w 145"/>
                <a:gd name="T43" fmla="*/ 2147483647 h 135"/>
                <a:gd name="T44" fmla="*/ 2147483647 w 145"/>
                <a:gd name="T45" fmla="*/ 2147483647 h 135"/>
                <a:gd name="T46" fmla="*/ 2147483647 w 145"/>
                <a:gd name="T47" fmla="*/ 2147483647 h 135"/>
                <a:gd name="T48" fmla="*/ 2147483647 w 145"/>
                <a:gd name="T49" fmla="*/ 2147483647 h 135"/>
                <a:gd name="T50" fmla="*/ 2147483647 w 145"/>
                <a:gd name="T51" fmla="*/ 2147483647 h 135"/>
                <a:gd name="T52" fmla="*/ 2147483647 w 145"/>
                <a:gd name="T53" fmla="*/ 2147483647 h 135"/>
                <a:gd name="T54" fmla="*/ 2147483647 w 145"/>
                <a:gd name="T55" fmla="*/ 2147483647 h 135"/>
                <a:gd name="T56" fmla="*/ 2147483647 w 145"/>
                <a:gd name="T57" fmla="*/ 2147483647 h 135"/>
                <a:gd name="T58" fmla="*/ 2147483647 w 145"/>
                <a:gd name="T59" fmla="*/ 2147483647 h 135"/>
                <a:gd name="T60" fmla="*/ 2147483647 w 145"/>
                <a:gd name="T61" fmla="*/ 2147483647 h 135"/>
                <a:gd name="T62" fmla="*/ 2147483647 w 145"/>
                <a:gd name="T63" fmla="*/ 2147483647 h 135"/>
                <a:gd name="T64" fmla="*/ 2147483647 w 145"/>
                <a:gd name="T65" fmla="*/ 2147483647 h 135"/>
                <a:gd name="T66" fmla="*/ 2147483647 w 145"/>
                <a:gd name="T67" fmla="*/ 2147483647 h 135"/>
                <a:gd name="T68" fmla="*/ 2147483647 w 145"/>
                <a:gd name="T69" fmla="*/ 2147483647 h 135"/>
                <a:gd name="T70" fmla="*/ 2147483647 w 145"/>
                <a:gd name="T71" fmla="*/ 2147483647 h 135"/>
                <a:gd name="T72" fmla="*/ 2147483647 w 145"/>
                <a:gd name="T73" fmla="*/ 2147483647 h 135"/>
                <a:gd name="T74" fmla="*/ 2147483647 w 145"/>
                <a:gd name="T75" fmla="*/ 2147483647 h 135"/>
                <a:gd name="T76" fmla="*/ 2147483647 w 145"/>
                <a:gd name="T77" fmla="*/ 2147483647 h 135"/>
                <a:gd name="T78" fmla="*/ 2147483647 w 145"/>
                <a:gd name="T79" fmla="*/ 2147483647 h 135"/>
                <a:gd name="T80" fmla="*/ 2147483647 w 145"/>
                <a:gd name="T81" fmla="*/ 2147483647 h 135"/>
                <a:gd name="T82" fmla="*/ 2147483647 w 145"/>
                <a:gd name="T83" fmla="*/ 2147483647 h 135"/>
                <a:gd name="T84" fmla="*/ 2147483647 w 145"/>
                <a:gd name="T85" fmla="*/ 2147483647 h 135"/>
                <a:gd name="T86" fmla="*/ 2147483647 w 145"/>
                <a:gd name="T87" fmla="*/ 2147483647 h 13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5"/>
                <a:gd name="T133" fmla="*/ 0 h 135"/>
                <a:gd name="T134" fmla="*/ 145 w 145"/>
                <a:gd name="T135" fmla="*/ 135 h 13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5" h="135">
                  <a:moveTo>
                    <a:pt x="104" y="66"/>
                  </a:moveTo>
                  <a:cubicBezTo>
                    <a:pt x="109" y="59"/>
                    <a:pt x="130" y="38"/>
                    <a:pt x="115" y="29"/>
                  </a:cubicBezTo>
                  <a:cubicBezTo>
                    <a:pt x="102" y="20"/>
                    <a:pt x="85" y="44"/>
                    <a:pt x="79" y="51"/>
                  </a:cubicBezTo>
                  <a:cubicBezTo>
                    <a:pt x="82" y="52"/>
                    <a:pt x="85" y="53"/>
                    <a:pt x="88" y="54"/>
                  </a:cubicBezTo>
                  <a:cubicBezTo>
                    <a:pt x="87" y="34"/>
                    <a:pt x="96" y="0"/>
                    <a:pt x="65" y="1"/>
                  </a:cubicBezTo>
                  <a:cubicBezTo>
                    <a:pt x="33" y="1"/>
                    <a:pt x="52" y="41"/>
                    <a:pt x="57" y="57"/>
                  </a:cubicBezTo>
                  <a:cubicBezTo>
                    <a:pt x="60" y="55"/>
                    <a:pt x="63" y="54"/>
                    <a:pt x="65" y="53"/>
                  </a:cubicBezTo>
                  <a:cubicBezTo>
                    <a:pt x="54" y="38"/>
                    <a:pt x="29" y="8"/>
                    <a:pt x="8" y="28"/>
                  </a:cubicBezTo>
                  <a:cubicBezTo>
                    <a:pt x="1" y="36"/>
                    <a:pt x="3" y="46"/>
                    <a:pt x="7" y="54"/>
                  </a:cubicBezTo>
                  <a:cubicBezTo>
                    <a:pt x="18" y="74"/>
                    <a:pt x="33" y="68"/>
                    <a:pt x="51" y="74"/>
                  </a:cubicBezTo>
                  <a:cubicBezTo>
                    <a:pt x="51" y="71"/>
                    <a:pt x="50" y="68"/>
                    <a:pt x="49" y="66"/>
                  </a:cubicBezTo>
                  <a:cubicBezTo>
                    <a:pt x="37" y="80"/>
                    <a:pt x="7" y="91"/>
                    <a:pt x="26" y="115"/>
                  </a:cubicBezTo>
                  <a:cubicBezTo>
                    <a:pt x="43" y="135"/>
                    <a:pt x="64" y="111"/>
                    <a:pt x="72" y="95"/>
                  </a:cubicBezTo>
                  <a:cubicBezTo>
                    <a:pt x="69" y="95"/>
                    <a:pt x="66" y="94"/>
                    <a:pt x="63" y="94"/>
                  </a:cubicBezTo>
                  <a:cubicBezTo>
                    <a:pt x="67" y="109"/>
                    <a:pt x="73" y="134"/>
                    <a:pt x="94" y="126"/>
                  </a:cubicBezTo>
                  <a:cubicBezTo>
                    <a:pt x="111" y="119"/>
                    <a:pt x="115" y="97"/>
                    <a:pt x="106" y="82"/>
                  </a:cubicBezTo>
                  <a:cubicBezTo>
                    <a:pt x="104" y="84"/>
                    <a:pt x="101" y="86"/>
                    <a:pt x="99" y="88"/>
                  </a:cubicBezTo>
                  <a:cubicBezTo>
                    <a:pt x="108" y="92"/>
                    <a:pt x="118" y="99"/>
                    <a:pt x="128" y="96"/>
                  </a:cubicBezTo>
                  <a:cubicBezTo>
                    <a:pt x="138" y="93"/>
                    <a:pt x="145" y="82"/>
                    <a:pt x="145" y="72"/>
                  </a:cubicBezTo>
                  <a:cubicBezTo>
                    <a:pt x="145" y="63"/>
                    <a:pt x="139" y="51"/>
                    <a:pt x="130" y="47"/>
                  </a:cubicBezTo>
                  <a:cubicBezTo>
                    <a:pt x="119" y="43"/>
                    <a:pt x="108" y="54"/>
                    <a:pt x="99" y="59"/>
                  </a:cubicBezTo>
                  <a:cubicBezTo>
                    <a:pt x="94" y="63"/>
                    <a:pt x="98" y="71"/>
                    <a:pt x="103" y="68"/>
                  </a:cubicBezTo>
                  <a:cubicBezTo>
                    <a:pt x="110" y="63"/>
                    <a:pt x="121" y="53"/>
                    <a:pt x="130" y="59"/>
                  </a:cubicBezTo>
                  <a:cubicBezTo>
                    <a:pt x="138" y="64"/>
                    <a:pt x="135" y="80"/>
                    <a:pt x="129" y="85"/>
                  </a:cubicBezTo>
                  <a:cubicBezTo>
                    <a:pt x="122" y="91"/>
                    <a:pt x="110" y="83"/>
                    <a:pt x="104" y="80"/>
                  </a:cubicBezTo>
                  <a:cubicBezTo>
                    <a:pt x="101" y="78"/>
                    <a:pt x="95" y="81"/>
                    <a:pt x="98" y="86"/>
                  </a:cubicBezTo>
                  <a:cubicBezTo>
                    <a:pt x="102" y="94"/>
                    <a:pt x="105" y="113"/>
                    <a:pt x="92" y="117"/>
                  </a:cubicBezTo>
                  <a:cubicBezTo>
                    <a:pt x="87" y="118"/>
                    <a:pt x="80" y="112"/>
                    <a:pt x="77" y="108"/>
                  </a:cubicBezTo>
                  <a:cubicBezTo>
                    <a:pt x="75" y="104"/>
                    <a:pt x="74" y="96"/>
                    <a:pt x="72" y="92"/>
                  </a:cubicBezTo>
                  <a:cubicBezTo>
                    <a:pt x="71" y="88"/>
                    <a:pt x="66" y="86"/>
                    <a:pt x="64" y="90"/>
                  </a:cubicBezTo>
                  <a:cubicBezTo>
                    <a:pt x="61" y="96"/>
                    <a:pt x="57" y="101"/>
                    <a:pt x="53" y="106"/>
                  </a:cubicBezTo>
                  <a:cubicBezTo>
                    <a:pt x="42" y="116"/>
                    <a:pt x="23" y="106"/>
                    <a:pt x="34" y="90"/>
                  </a:cubicBezTo>
                  <a:cubicBezTo>
                    <a:pt x="39" y="83"/>
                    <a:pt x="50" y="79"/>
                    <a:pt x="56" y="73"/>
                  </a:cubicBezTo>
                  <a:cubicBezTo>
                    <a:pt x="58" y="70"/>
                    <a:pt x="58" y="66"/>
                    <a:pt x="54" y="65"/>
                  </a:cubicBezTo>
                  <a:cubicBezTo>
                    <a:pt x="48" y="62"/>
                    <a:pt x="42" y="63"/>
                    <a:pt x="35" y="62"/>
                  </a:cubicBezTo>
                  <a:cubicBezTo>
                    <a:pt x="23" y="59"/>
                    <a:pt x="0" y="36"/>
                    <a:pt x="24" y="32"/>
                  </a:cubicBezTo>
                  <a:cubicBezTo>
                    <a:pt x="38" y="30"/>
                    <a:pt x="50" y="50"/>
                    <a:pt x="58" y="59"/>
                  </a:cubicBezTo>
                  <a:cubicBezTo>
                    <a:pt x="61" y="63"/>
                    <a:pt x="68" y="60"/>
                    <a:pt x="66" y="55"/>
                  </a:cubicBezTo>
                  <a:cubicBezTo>
                    <a:pt x="63" y="43"/>
                    <a:pt x="44" y="12"/>
                    <a:pt x="66" y="10"/>
                  </a:cubicBezTo>
                  <a:cubicBezTo>
                    <a:pt x="85" y="9"/>
                    <a:pt x="78" y="43"/>
                    <a:pt x="78" y="54"/>
                  </a:cubicBezTo>
                  <a:cubicBezTo>
                    <a:pt x="79" y="58"/>
                    <a:pt x="84" y="60"/>
                    <a:pt x="87" y="57"/>
                  </a:cubicBezTo>
                  <a:cubicBezTo>
                    <a:pt x="89" y="54"/>
                    <a:pt x="104" y="32"/>
                    <a:pt x="109" y="46"/>
                  </a:cubicBezTo>
                  <a:cubicBezTo>
                    <a:pt x="109" y="48"/>
                    <a:pt x="99" y="59"/>
                    <a:pt x="98" y="61"/>
                  </a:cubicBezTo>
                  <a:cubicBezTo>
                    <a:pt x="95" y="66"/>
                    <a:pt x="102" y="70"/>
                    <a:pt x="104" y="66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8" name="Freeform 22"/>
            <p:cNvSpPr>
              <a:spLocks noChangeArrowheads="1"/>
            </p:cNvSpPr>
            <p:nvPr/>
          </p:nvSpPr>
          <p:spPr bwMode="auto">
            <a:xfrm rot="-1974183">
              <a:off x="467118" y="765716"/>
              <a:ext cx="408739" cy="401239"/>
            </a:xfrm>
            <a:custGeom>
              <a:avLst/>
              <a:gdLst>
                <a:gd name="T0" fmla="*/ 2147483647 w 138"/>
                <a:gd name="T1" fmla="*/ 2147483647 h 136"/>
                <a:gd name="T2" fmla="*/ 2147483647 w 138"/>
                <a:gd name="T3" fmla="*/ 2147483647 h 136"/>
                <a:gd name="T4" fmla="*/ 2147483647 w 138"/>
                <a:gd name="T5" fmla="*/ 2147483647 h 136"/>
                <a:gd name="T6" fmla="*/ 2147483647 w 138"/>
                <a:gd name="T7" fmla="*/ 2147483647 h 136"/>
                <a:gd name="T8" fmla="*/ 2147483647 w 138"/>
                <a:gd name="T9" fmla="*/ 2147483647 h 136"/>
                <a:gd name="T10" fmla="*/ 2147483647 w 138"/>
                <a:gd name="T11" fmla="*/ 2147483647 h 136"/>
                <a:gd name="T12" fmla="*/ 2147483647 w 138"/>
                <a:gd name="T13" fmla="*/ 2147483647 h 136"/>
                <a:gd name="T14" fmla="*/ 2147483647 w 138"/>
                <a:gd name="T15" fmla="*/ 2147483647 h 136"/>
                <a:gd name="T16" fmla="*/ 2147483647 w 138"/>
                <a:gd name="T17" fmla="*/ 2147483647 h 136"/>
                <a:gd name="T18" fmla="*/ 2147483647 w 138"/>
                <a:gd name="T19" fmla="*/ 2147483647 h 136"/>
                <a:gd name="T20" fmla="*/ 2147483647 w 138"/>
                <a:gd name="T21" fmla="*/ 2147483647 h 136"/>
                <a:gd name="T22" fmla="*/ 2147483647 w 138"/>
                <a:gd name="T23" fmla="*/ 2147483647 h 136"/>
                <a:gd name="T24" fmla="*/ 2147483647 w 138"/>
                <a:gd name="T25" fmla="*/ 2147483647 h 136"/>
                <a:gd name="T26" fmla="*/ 2147483647 w 138"/>
                <a:gd name="T27" fmla="*/ 2147483647 h 136"/>
                <a:gd name="T28" fmla="*/ 2147483647 w 138"/>
                <a:gd name="T29" fmla="*/ 2147483647 h 136"/>
                <a:gd name="T30" fmla="*/ 2147483647 w 138"/>
                <a:gd name="T31" fmla="*/ 2147483647 h 136"/>
                <a:gd name="T32" fmla="*/ 2147483647 w 138"/>
                <a:gd name="T33" fmla="*/ 2147483647 h 136"/>
                <a:gd name="T34" fmla="*/ 2147483647 w 138"/>
                <a:gd name="T35" fmla="*/ 2147483647 h 136"/>
                <a:gd name="T36" fmla="*/ 2147483647 w 138"/>
                <a:gd name="T37" fmla="*/ 2147483647 h 136"/>
                <a:gd name="T38" fmla="*/ 2147483647 w 138"/>
                <a:gd name="T39" fmla="*/ 2147483647 h 136"/>
                <a:gd name="T40" fmla="*/ 2147483647 w 138"/>
                <a:gd name="T41" fmla="*/ 2147483647 h 136"/>
                <a:gd name="T42" fmla="*/ 2147483647 w 138"/>
                <a:gd name="T43" fmla="*/ 2147483647 h 136"/>
                <a:gd name="T44" fmla="*/ 2147483647 w 138"/>
                <a:gd name="T45" fmla="*/ 2147483647 h 136"/>
                <a:gd name="T46" fmla="*/ 2147483647 w 138"/>
                <a:gd name="T47" fmla="*/ 2147483647 h 136"/>
                <a:gd name="T48" fmla="*/ 2147483647 w 138"/>
                <a:gd name="T49" fmla="*/ 2147483647 h 136"/>
                <a:gd name="T50" fmla="*/ 2147483647 w 138"/>
                <a:gd name="T51" fmla="*/ 2147483647 h 136"/>
                <a:gd name="T52" fmla="*/ 2147483647 w 138"/>
                <a:gd name="T53" fmla="*/ 2147483647 h 136"/>
                <a:gd name="T54" fmla="*/ 2147483647 w 138"/>
                <a:gd name="T55" fmla="*/ 2147483647 h 136"/>
                <a:gd name="T56" fmla="*/ 2147483647 w 138"/>
                <a:gd name="T57" fmla="*/ 2147483647 h 136"/>
                <a:gd name="T58" fmla="*/ 2147483647 w 138"/>
                <a:gd name="T59" fmla="*/ 2147483647 h 136"/>
                <a:gd name="T60" fmla="*/ 2147483647 w 138"/>
                <a:gd name="T61" fmla="*/ 2147483647 h 136"/>
                <a:gd name="T62" fmla="*/ 2147483647 w 138"/>
                <a:gd name="T63" fmla="*/ 2147483647 h 136"/>
                <a:gd name="T64" fmla="*/ 2147483647 w 138"/>
                <a:gd name="T65" fmla="*/ 2147483647 h 136"/>
                <a:gd name="T66" fmla="*/ 2147483647 w 138"/>
                <a:gd name="T67" fmla="*/ 2147483647 h 136"/>
                <a:gd name="T68" fmla="*/ 2147483647 w 138"/>
                <a:gd name="T69" fmla="*/ 2147483647 h 136"/>
                <a:gd name="T70" fmla="*/ 2147483647 w 138"/>
                <a:gd name="T71" fmla="*/ 2147483647 h 136"/>
                <a:gd name="T72" fmla="*/ 2147483647 w 138"/>
                <a:gd name="T73" fmla="*/ 2147483647 h 136"/>
                <a:gd name="T74" fmla="*/ 2147483647 w 138"/>
                <a:gd name="T75" fmla="*/ 2147483647 h 136"/>
                <a:gd name="T76" fmla="*/ 2147483647 w 138"/>
                <a:gd name="T77" fmla="*/ 2147483647 h 136"/>
                <a:gd name="T78" fmla="*/ 2147483647 w 138"/>
                <a:gd name="T79" fmla="*/ 2147483647 h 136"/>
                <a:gd name="T80" fmla="*/ 2147483647 w 138"/>
                <a:gd name="T81" fmla="*/ 2147483647 h 1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36"/>
                <a:gd name="T125" fmla="*/ 138 w 138"/>
                <a:gd name="T126" fmla="*/ 136 h 1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36">
                  <a:moveTo>
                    <a:pt x="91" y="88"/>
                  </a:moveTo>
                  <a:cubicBezTo>
                    <a:pt x="104" y="91"/>
                    <a:pt x="132" y="92"/>
                    <a:pt x="135" y="72"/>
                  </a:cubicBezTo>
                  <a:cubicBezTo>
                    <a:pt x="138" y="58"/>
                    <a:pt x="118" y="53"/>
                    <a:pt x="107" y="52"/>
                  </a:cubicBezTo>
                  <a:cubicBezTo>
                    <a:pt x="108" y="55"/>
                    <a:pt x="109" y="57"/>
                    <a:pt x="110" y="60"/>
                  </a:cubicBezTo>
                  <a:cubicBezTo>
                    <a:pt x="117" y="54"/>
                    <a:pt x="127" y="39"/>
                    <a:pt x="120" y="29"/>
                  </a:cubicBezTo>
                  <a:cubicBezTo>
                    <a:pt x="109" y="15"/>
                    <a:pt x="87" y="37"/>
                    <a:pt x="79" y="44"/>
                  </a:cubicBezTo>
                  <a:cubicBezTo>
                    <a:pt x="82" y="45"/>
                    <a:pt x="85" y="46"/>
                    <a:pt x="87" y="48"/>
                  </a:cubicBezTo>
                  <a:cubicBezTo>
                    <a:pt x="87" y="36"/>
                    <a:pt x="83" y="0"/>
                    <a:pt x="63" y="4"/>
                  </a:cubicBezTo>
                  <a:cubicBezTo>
                    <a:pt x="42" y="9"/>
                    <a:pt x="55" y="41"/>
                    <a:pt x="60" y="52"/>
                  </a:cubicBezTo>
                  <a:cubicBezTo>
                    <a:pt x="63" y="50"/>
                    <a:pt x="65" y="48"/>
                    <a:pt x="67" y="46"/>
                  </a:cubicBezTo>
                  <a:cubicBezTo>
                    <a:pt x="53" y="39"/>
                    <a:pt x="27" y="19"/>
                    <a:pt x="15" y="40"/>
                  </a:cubicBezTo>
                  <a:cubicBezTo>
                    <a:pt x="0" y="65"/>
                    <a:pt x="28" y="73"/>
                    <a:pt x="46" y="77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6" y="71"/>
                    <a:pt x="21" y="74"/>
                    <a:pt x="17" y="87"/>
                  </a:cubicBezTo>
                  <a:cubicBezTo>
                    <a:pt x="15" y="94"/>
                    <a:pt x="17" y="104"/>
                    <a:pt x="23" y="110"/>
                  </a:cubicBezTo>
                  <a:cubicBezTo>
                    <a:pt x="37" y="125"/>
                    <a:pt x="61" y="105"/>
                    <a:pt x="66" y="91"/>
                  </a:cubicBezTo>
                  <a:cubicBezTo>
                    <a:pt x="63" y="90"/>
                    <a:pt x="60" y="89"/>
                    <a:pt x="57" y="89"/>
                  </a:cubicBezTo>
                  <a:cubicBezTo>
                    <a:pt x="57" y="107"/>
                    <a:pt x="59" y="136"/>
                    <a:pt x="85" y="130"/>
                  </a:cubicBezTo>
                  <a:cubicBezTo>
                    <a:pt x="107" y="126"/>
                    <a:pt x="106" y="96"/>
                    <a:pt x="96" y="81"/>
                  </a:cubicBezTo>
                  <a:cubicBezTo>
                    <a:pt x="92" y="76"/>
                    <a:pt x="85" y="82"/>
                    <a:pt x="88" y="87"/>
                  </a:cubicBezTo>
                  <a:cubicBezTo>
                    <a:pt x="91" y="92"/>
                    <a:pt x="94" y="100"/>
                    <a:pt x="93" y="106"/>
                  </a:cubicBezTo>
                  <a:cubicBezTo>
                    <a:pt x="92" y="118"/>
                    <a:pt x="75" y="124"/>
                    <a:pt x="69" y="112"/>
                  </a:cubicBezTo>
                  <a:cubicBezTo>
                    <a:pt x="65" y="106"/>
                    <a:pt x="66" y="96"/>
                    <a:pt x="66" y="89"/>
                  </a:cubicBezTo>
                  <a:cubicBezTo>
                    <a:pt x="66" y="84"/>
                    <a:pt x="59" y="82"/>
                    <a:pt x="57" y="88"/>
                  </a:cubicBezTo>
                  <a:cubicBezTo>
                    <a:pt x="54" y="97"/>
                    <a:pt x="44" y="105"/>
                    <a:pt x="34" y="102"/>
                  </a:cubicBezTo>
                  <a:cubicBezTo>
                    <a:pt x="15" y="97"/>
                    <a:pt x="38" y="80"/>
                    <a:pt x="49" y="77"/>
                  </a:cubicBezTo>
                  <a:cubicBezTo>
                    <a:pt x="53" y="76"/>
                    <a:pt x="54" y="69"/>
                    <a:pt x="49" y="68"/>
                  </a:cubicBezTo>
                  <a:cubicBezTo>
                    <a:pt x="45" y="68"/>
                    <a:pt x="41" y="67"/>
                    <a:pt x="37" y="66"/>
                  </a:cubicBezTo>
                  <a:cubicBezTo>
                    <a:pt x="32" y="64"/>
                    <a:pt x="9" y="59"/>
                    <a:pt x="21" y="47"/>
                  </a:cubicBezTo>
                  <a:cubicBezTo>
                    <a:pt x="26" y="42"/>
                    <a:pt x="42" y="44"/>
                    <a:pt x="48" y="47"/>
                  </a:cubicBezTo>
                  <a:cubicBezTo>
                    <a:pt x="53" y="49"/>
                    <a:pt x="57" y="52"/>
                    <a:pt x="62" y="54"/>
                  </a:cubicBezTo>
                  <a:cubicBezTo>
                    <a:pt x="66" y="56"/>
                    <a:pt x="71" y="53"/>
                    <a:pt x="69" y="48"/>
                  </a:cubicBezTo>
                  <a:cubicBezTo>
                    <a:pt x="68" y="47"/>
                    <a:pt x="54" y="13"/>
                    <a:pt x="73" y="23"/>
                  </a:cubicBezTo>
                  <a:cubicBezTo>
                    <a:pt x="77" y="25"/>
                    <a:pt x="78" y="44"/>
                    <a:pt x="78" y="47"/>
                  </a:cubicBezTo>
                  <a:cubicBezTo>
                    <a:pt x="78" y="51"/>
                    <a:pt x="83" y="54"/>
                    <a:pt x="86" y="51"/>
                  </a:cubicBezTo>
                  <a:cubicBezTo>
                    <a:pt x="91" y="46"/>
                    <a:pt x="102" y="32"/>
                    <a:pt x="108" y="38"/>
                  </a:cubicBezTo>
                  <a:cubicBezTo>
                    <a:pt x="114" y="43"/>
                    <a:pt x="109" y="48"/>
                    <a:pt x="104" y="53"/>
                  </a:cubicBezTo>
                  <a:cubicBezTo>
                    <a:pt x="101" y="56"/>
                    <a:pt x="102" y="61"/>
                    <a:pt x="106" y="61"/>
                  </a:cubicBezTo>
                  <a:cubicBezTo>
                    <a:pt x="110" y="62"/>
                    <a:pt x="123" y="64"/>
                    <a:pt x="125" y="68"/>
                  </a:cubicBezTo>
                  <a:cubicBezTo>
                    <a:pt x="133" y="84"/>
                    <a:pt x="96" y="80"/>
                    <a:pt x="92" y="80"/>
                  </a:cubicBezTo>
                  <a:cubicBezTo>
                    <a:pt x="87" y="79"/>
                    <a:pt x="86" y="87"/>
                    <a:pt x="91" y="88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09" name="Freeform 23"/>
            <p:cNvSpPr>
              <a:spLocks noChangeArrowheads="1"/>
            </p:cNvSpPr>
            <p:nvPr/>
          </p:nvSpPr>
          <p:spPr bwMode="auto">
            <a:xfrm rot="-1974183">
              <a:off x="236289" y="791150"/>
              <a:ext cx="214994" cy="333741"/>
            </a:xfrm>
            <a:custGeom>
              <a:avLst/>
              <a:gdLst>
                <a:gd name="T0" fmla="*/ 2147483647 w 73"/>
                <a:gd name="T1" fmla="*/ 2147483647 h 113"/>
                <a:gd name="T2" fmla="*/ 2147483647 w 73"/>
                <a:gd name="T3" fmla="*/ 2147483647 h 113"/>
                <a:gd name="T4" fmla="*/ 2147483647 w 73"/>
                <a:gd name="T5" fmla="*/ 2147483647 h 113"/>
                <a:gd name="T6" fmla="*/ 2147483647 w 73"/>
                <a:gd name="T7" fmla="*/ 2147483647 h 113"/>
                <a:gd name="T8" fmla="*/ 2147483647 w 73"/>
                <a:gd name="T9" fmla="*/ 2147483647 h 113"/>
                <a:gd name="T10" fmla="*/ 2147483647 w 73"/>
                <a:gd name="T11" fmla="*/ 2147483647 h 113"/>
                <a:gd name="T12" fmla="*/ 2147483647 w 73"/>
                <a:gd name="T13" fmla="*/ 2147483647 h 113"/>
                <a:gd name="T14" fmla="*/ 2147483647 w 73"/>
                <a:gd name="T15" fmla="*/ 2147483647 h 113"/>
                <a:gd name="T16" fmla="*/ 2147483647 w 73"/>
                <a:gd name="T17" fmla="*/ 2147483647 h 113"/>
                <a:gd name="T18" fmla="*/ 2147483647 w 73"/>
                <a:gd name="T19" fmla="*/ 2147483647 h 113"/>
                <a:gd name="T20" fmla="*/ 2147483647 w 73"/>
                <a:gd name="T21" fmla="*/ 2147483647 h 113"/>
                <a:gd name="T22" fmla="*/ 2147483647 w 73"/>
                <a:gd name="T23" fmla="*/ 2147483647 h 113"/>
                <a:gd name="T24" fmla="*/ 2147483647 w 73"/>
                <a:gd name="T25" fmla="*/ 2147483647 h 113"/>
                <a:gd name="T26" fmla="*/ 2147483647 w 73"/>
                <a:gd name="T27" fmla="*/ 2147483647 h 113"/>
                <a:gd name="T28" fmla="*/ 2147483647 w 73"/>
                <a:gd name="T29" fmla="*/ 2147483647 h 113"/>
                <a:gd name="T30" fmla="*/ 2147483647 w 73"/>
                <a:gd name="T31" fmla="*/ 2147483647 h 113"/>
                <a:gd name="T32" fmla="*/ 2147483647 w 73"/>
                <a:gd name="T33" fmla="*/ 2147483647 h 113"/>
                <a:gd name="T34" fmla="*/ 2147483647 w 73"/>
                <a:gd name="T35" fmla="*/ 2147483647 h 113"/>
                <a:gd name="T36" fmla="*/ 2147483647 w 73"/>
                <a:gd name="T37" fmla="*/ 2147483647 h 113"/>
                <a:gd name="T38" fmla="*/ 2147483647 w 73"/>
                <a:gd name="T39" fmla="*/ 2147483647 h 113"/>
                <a:gd name="T40" fmla="*/ 2147483647 w 73"/>
                <a:gd name="T41" fmla="*/ 2147483647 h 113"/>
                <a:gd name="T42" fmla="*/ 2147483647 w 73"/>
                <a:gd name="T43" fmla="*/ 2147483647 h 113"/>
                <a:gd name="T44" fmla="*/ 2147483647 w 73"/>
                <a:gd name="T45" fmla="*/ 2147483647 h 113"/>
                <a:gd name="T46" fmla="*/ 2147483647 w 73"/>
                <a:gd name="T47" fmla="*/ 2147483647 h 11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3"/>
                <a:gd name="T73" fmla="*/ 0 h 113"/>
                <a:gd name="T74" fmla="*/ 73 w 73"/>
                <a:gd name="T75" fmla="*/ 113 h 11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3" h="113">
                  <a:moveTo>
                    <a:pt x="57" y="34"/>
                  </a:moveTo>
                  <a:cubicBezTo>
                    <a:pt x="52" y="20"/>
                    <a:pt x="31" y="0"/>
                    <a:pt x="15" y="9"/>
                  </a:cubicBezTo>
                  <a:cubicBezTo>
                    <a:pt x="7" y="14"/>
                    <a:pt x="2" y="25"/>
                    <a:pt x="6" y="34"/>
                  </a:cubicBezTo>
                  <a:cubicBezTo>
                    <a:pt x="11" y="49"/>
                    <a:pt x="24" y="51"/>
                    <a:pt x="36" y="57"/>
                  </a:cubicBezTo>
                  <a:cubicBezTo>
                    <a:pt x="37" y="54"/>
                    <a:pt x="38" y="51"/>
                    <a:pt x="39" y="49"/>
                  </a:cubicBezTo>
                  <a:cubicBezTo>
                    <a:pt x="24" y="48"/>
                    <a:pt x="0" y="55"/>
                    <a:pt x="2" y="74"/>
                  </a:cubicBezTo>
                  <a:cubicBezTo>
                    <a:pt x="3" y="95"/>
                    <a:pt x="31" y="84"/>
                    <a:pt x="41" y="77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26" y="87"/>
                    <a:pt x="30" y="113"/>
                    <a:pt x="52" y="104"/>
                  </a:cubicBezTo>
                  <a:cubicBezTo>
                    <a:pt x="70" y="97"/>
                    <a:pt x="73" y="67"/>
                    <a:pt x="69" y="52"/>
                  </a:cubicBezTo>
                  <a:cubicBezTo>
                    <a:pt x="67" y="45"/>
                    <a:pt x="57" y="47"/>
                    <a:pt x="59" y="54"/>
                  </a:cubicBezTo>
                  <a:cubicBezTo>
                    <a:pt x="62" y="63"/>
                    <a:pt x="61" y="74"/>
                    <a:pt x="58" y="84"/>
                  </a:cubicBezTo>
                  <a:cubicBezTo>
                    <a:pt x="57" y="88"/>
                    <a:pt x="54" y="94"/>
                    <a:pt x="50" y="96"/>
                  </a:cubicBezTo>
                  <a:cubicBezTo>
                    <a:pt x="33" y="102"/>
                    <a:pt x="40" y="80"/>
                    <a:pt x="42" y="75"/>
                  </a:cubicBezTo>
                  <a:cubicBezTo>
                    <a:pt x="44" y="70"/>
                    <a:pt x="38" y="68"/>
                    <a:pt x="34" y="70"/>
                  </a:cubicBezTo>
                  <a:cubicBezTo>
                    <a:pt x="31" y="72"/>
                    <a:pt x="24" y="77"/>
                    <a:pt x="20" y="77"/>
                  </a:cubicBezTo>
                  <a:cubicBezTo>
                    <a:pt x="14" y="76"/>
                    <a:pt x="12" y="71"/>
                    <a:pt x="14" y="67"/>
                  </a:cubicBezTo>
                  <a:cubicBezTo>
                    <a:pt x="17" y="59"/>
                    <a:pt x="32" y="58"/>
                    <a:pt x="39" y="58"/>
                  </a:cubicBezTo>
                  <a:cubicBezTo>
                    <a:pt x="43" y="58"/>
                    <a:pt x="46" y="52"/>
                    <a:pt x="42" y="49"/>
                  </a:cubicBezTo>
                  <a:cubicBezTo>
                    <a:pt x="38" y="47"/>
                    <a:pt x="34" y="46"/>
                    <a:pt x="29" y="45"/>
                  </a:cubicBezTo>
                  <a:cubicBezTo>
                    <a:pt x="25" y="43"/>
                    <a:pt x="21" y="40"/>
                    <a:pt x="18" y="36"/>
                  </a:cubicBezTo>
                  <a:cubicBezTo>
                    <a:pt x="13" y="22"/>
                    <a:pt x="15" y="16"/>
                    <a:pt x="24" y="17"/>
                  </a:cubicBezTo>
                  <a:cubicBezTo>
                    <a:pt x="34" y="17"/>
                    <a:pt x="45" y="28"/>
                    <a:pt x="49" y="37"/>
                  </a:cubicBezTo>
                  <a:cubicBezTo>
                    <a:pt x="51" y="41"/>
                    <a:pt x="58" y="39"/>
                    <a:pt x="57" y="3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0" name="Freeform 24"/>
            <p:cNvSpPr>
              <a:spLocks noChangeArrowheads="1"/>
            </p:cNvSpPr>
            <p:nvPr/>
          </p:nvSpPr>
          <p:spPr bwMode="auto">
            <a:xfrm rot="-1974183">
              <a:off x="82130" y="632668"/>
              <a:ext cx="198745" cy="224994"/>
            </a:xfrm>
            <a:custGeom>
              <a:avLst/>
              <a:gdLst>
                <a:gd name="T0" fmla="*/ 2147483647 w 67"/>
                <a:gd name="T1" fmla="*/ 2147483647 h 76"/>
                <a:gd name="T2" fmla="*/ 2147483647 w 67"/>
                <a:gd name="T3" fmla="*/ 2147483647 h 76"/>
                <a:gd name="T4" fmla="*/ 2147483647 w 67"/>
                <a:gd name="T5" fmla="*/ 2147483647 h 76"/>
                <a:gd name="T6" fmla="*/ 2147483647 w 67"/>
                <a:gd name="T7" fmla="*/ 2147483647 h 76"/>
                <a:gd name="T8" fmla="*/ 2147483647 w 67"/>
                <a:gd name="T9" fmla="*/ 2147483647 h 76"/>
                <a:gd name="T10" fmla="*/ 2147483647 w 67"/>
                <a:gd name="T11" fmla="*/ 2147483647 h 76"/>
                <a:gd name="T12" fmla="*/ 2147483647 w 67"/>
                <a:gd name="T13" fmla="*/ 2147483647 h 76"/>
                <a:gd name="T14" fmla="*/ 2147483647 w 67"/>
                <a:gd name="T15" fmla="*/ 2147483647 h 76"/>
                <a:gd name="T16" fmla="*/ 2147483647 w 67"/>
                <a:gd name="T17" fmla="*/ 2147483647 h 76"/>
                <a:gd name="T18" fmla="*/ 2147483647 w 67"/>
                <a:gd name="T19" fmla="*/ 2147483647 h 76"/>
                <a:gd name="T20" fmla="*/ 2147483647 w 67"/>
                <a:gd name="T21" fmla="*/ 2147483647 h 76"/>
                <a:gd name="T22" fmla="*/ 2147483647 w 67"/>
                <a:gd name="T23" fmla="*/ 2147483647 h 76"/>
                <a:gd name="T24" fmla="*/ 2147483647 w 67"/>
                <a:gd name="T25" fmla="*/ 2147483647 h 76"/>
                <a:gd name="T26" fmla="*/ 2147483647 w 67"/>
                <a:gd name="T27" fmla="*/ 2147483647 h 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7"/>
                <a:gd name="T43" fmla="*/ 0 h 76"/>
                <a:gd name="T44" fmla="*/ 67 w 67"/>
                <a:gd name="T45" fmla="*/ 76 h 7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7" h="76">
                  <a:moveTo>
                    <a:pt x="66" y="36"/>
                  </a:moveTo>
                  <a:cubicBezTo>
                    <a:pt x="64" y="23"/>
                    <a:pt x="52" y="0"/>
                    <a:pt x="35" y="2"/>
                  </a:cubicBezTo>
                  <a:cubicBezTo>
                    <a:pt x="14" y="5"/>
                    <a:pt x="29" y="35"/>
                    <a:pt x="35" y="45"/>
                  </a:cubicBezTo>
                  <a:cubicBezTo>
                    <a:pt x="37" y="43"/>
                    <a:pt x="40" y="41"/>
                    <a:pt x="42" y="39"/>
                  </a:cubicBezTo>
                  <a:cubicBezTo>
                    <a:pt x="31" y="32"/>
                    <a:pt x="7" y="27"/>
                    <a:pt x="4" y="45"/>
                  </a:cubicBezTo>
                  <a:cubicBezTo>
                    <a:pt x="0" y="66"/>
                    <a:pt x="29" y="76"/>
                    <a:pt x="44" y="68"/>
                  </a:cubicBezTo>
                  <a:cubicBezTo>
                    <a:pt x="50" y="65"/>
                    <a:pt x="46" y="57"/>
                    <a:pt x="40" y="59"/>
                  </a:cubicBezTo>
                  <a:cubicBezTo>
                    <a:pt x="35" y="62"/>
                    <a:pt x="27" y="62"/>
                    <a:pt x="22" y="59"/>
                  </a:cubicBezTo>
                  <a:cubicBezTo>
                    <a:pt x="16" y="56"/>
                    <a:pt x="8" y="47"/>
                    <a:pt x="17" y="43"/>
                  </a:cubicBezTo>
                  <a:cubicBezTo>
                    <a:pt x="22" y="39"/>
                    <a:pt x="32" y="43"/>
                    <a:pt x="37" y="47"/>
                  </a:cubicBezTo>
                  <a:cubicBezTo>
                    <a:pt x="40" y="49"/>
                    <a:pt x="46" y="45"/>
                    <a:pt x="44" y="40"/>
                  </a:cubicBezTo>
                  <a:cubicBezTo>
                    <a:pt x="42" y="37"/>
                    <a:pt x="26" y="10"/>
                    <a:pt x="41" y="13"/>
                  </a:cubicBezTo>
                  <a:cubicBezTo>
                    <a:pt x="50" y="15"/>
                    <a:pt x="57" y="31"/>
                    <a:pt x="59" y="38"/>
                  </a:cubicBezTo>
                  <a:cubicBezTo>
                    <a:pt x="60" y="43"/>
                    <a:pt x="67" y="41"/>
                    <a:pt x="66" y="36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1" name="Freeform 25"/>
            <p:cNvSpPr>
              <a:spLocks noChangeArrowheads="1"/>
            </p:cNvSpPr>
            <p:nvPr/>
          </p:nvSpPr>
          <p:spPr bwMode="auto">
            <a:xfrm rot="-1974183">
              <a:off x="383120" y="1002676"/>
              <a:ext cx="168746" cy="97497"/>
            </a:xfrm>
            <a:custGeom>
              <a:avLst/>
              <a:gdLst>
                <a:gd name="T0" fmla="*/ 2147483647 w 57"/>
                <a:gd name="T1" fmla="*/ 2147483647 h 33"/>
                <a:gd name="T2" fmla="*/ 2147483647 w 57"/>
                <a:gd name="T3" fmla="*/ 2147483647 h 33"/>
                <a:gd name="T4" fmla="*/ 2147483647 w 57"/>
                <a:gd name="T5" fmla="*/ 2147483647 h 33"/>
                <a:gd name="T6" fmla="*/ 2147483647 w 57"/>
                <a:gd name="T7" fmla="*/ 2147483647 h 33"/>
                <a:gd name="T8" fmla="*/ 2147483647 w 57"/>
                <a:gd name="T9" fmla="*/ 2147483647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33"/>
                <a:gd name="T17" fmla="*/ 57 w 57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33">
                  <a:moveTo>
                    <a:pt x="47" y="1"/>
                  </a:moveTo>
                  <a:cubicBezTo>
                    <a:pt x="31" y="3"/>
                    <a:pt x="17" y="8"/>
                    <a:pt x="5" y="20"/>
                  </a:cubicBezTo>
                  <a:cubicBezTo>
                    <a:pt x="0" y="25"/>
                    <a:pt x="7" y="33"/>
                    <a:pt x="12" y="28"/>
                  </a:cubicBezTo>
                  <a:cubicBezTo>
                    <a:pt x="23" y="18"/>
                    <a:pt x="35" y="13"/>
                    <a:pt x="50" y="12"/>
                  </a:cubicBezTo>
                  <a:cubicBezTo>
                    <a:pt x="57" y="11"/>
                    <a:pt x="54" y="0"/>
                    <a:pt x="47" y="1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2" name="Freeform 26"/>
            <p:cNvSpPr>
              <a:spLocks noChangeArrowheads="1"/>
            </p:cNvSpPr>
            <p:nvPr/>
          </p:nvSpPr>
          <p:spPr bwMode="auto">
            <a:xfrm rot="-1974183">
              <a:off x="688524" y="685238"/>
              <a:ext cx="368740" cy="112497"/>
            </a:xfrm>
            <a:custGeom>
              <a:avLst/>
              <a:gdLst>
                <a:gd name="T0" fmla="*/ 2147483647 w 125"/>
                <a:gd name="T1" fmla="*/ 2147483647 h 38"/>
                <a:gd name="T2" fmla="*/ 2147483647 w 125"/>
                <a:gd name="T3" fmla="*/ 2147483647 h 38"/>
                <a:gd name="T4" fmla="*/ 2147483647 w 125"/>
                <a:gd name="T5" fmla="*/ 2147483647 h 38"/>
                <a:gd name="T6" fmla="*/ 2147483647 w 125"/>
                <a:gd name="T7" fmla="*/ 2147483647 h 38"/>
                <a:gd name="T8" fmla="*/ 2147483647 w 125"/>
                <a:gd name="T9" fmla="*/ 2147483647 h 38"/>
                <a:gd name="T10" fmla="*/ 2147483647 w 125"/>
                <a:gd name="T11" fmla="*/ 2147483647 h 38"/>
                <a:gd name="T12" fmla="*/ 2147483647 w 125"/>
                <a:gd name="T13" fmla="*/ 214748364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5"/>
                <a:gd name="T22" fmla="*/ 0 h 38"/>
                <a:gd name="T23" fmla="*/ 125 w 125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5" h="38">
                  <a:moveTo>
                    <a:pt x="117" y="24"/>
                  </a:moveTo>
                  <a:cubicBezTo>
                    <a:pt x="94" y="20"/>
                    <a:pt x="78" y="0"/>
                    <a:pt x="53" y="1"/>
                  </a:cubicBezTo>
                  <a:cubicBezTo>
                    <a:pt x="34" y="2"/>
                    <a:pt x="20" y="14"/>
                    <a:pt x="5" y="25"/>
                  </a:cubicBezTo>
                  <a:cubicBezTo>
                    <a:pt x="0" y="30"/>
                    <a:pt x="7" y="38"/>
                    <a:pt x="13" y="34"/>
                  </a:cubicBezTo>
                  <a:cubicBezTo>
                    <a:pt x="31" y="20"/>
                    <a:pt x="47" y="8"/>
                    <a:pt x="71" y="16"/>
                  </a:cubicBezTo>
                  <a:cubicBezTo>
                    <a:pt x="86" y="21"/>
                    <a:pt x="98" y="32"/>
                    <a:pt x="114" y="35"/>
                  </a:cubicBezTo>
                  <a:cubicBezTo>
                    <a:pt x="121" y="36"/>
                    <a:pt x="125" y="26"/>
                    <a:pt x="117" y="24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3" name="Freeform 27"/>
            <p:cNvSpPr>
              <a:spLocks noChangeArrowheads="1"/>
            </p:cNvSpPr>
            <p:nvPr/>
          </p:nvSpPr>
          <p:spPr bwMode="auto">
            <a:xfrm rot="-1974183">
              <a:off x="1117208" y="272051"/>
              <a:ext cx="351241" cy="626233"/>
            </a:xfrm>
            <a:custGeom>
              <a:avLst/>
              <a:gdLst>
                <a:gd name="T0" fmla="*/ 2147483647 w 119"/>
                <a:gd name="T1" fmla="*/ 2147483647 h 212"/>
                <a:gd name="T2" fmla="*/ 2147483647 w 119"/>
                <a:gd name="T3" fmla="*/ 2147483647 h 212"/>
                <a:gd name="T4" fmla="*/ 2147483647 w 119"/>
                <a:gd name="T5" fmla="*/ 2147483647 h 212"/>
                <a:gd name="T6" fmla="*/ 2147483647 w 119"/>
                <a:gd name="T7" fmla="*/ 2147483647 h 212"/>
                <a:gd name="T8" fmla="*/ 2147483647 w 119"/>
                <a:gd name="T9" fmla="*/ 2147483647 h 212"/>
                <a:gd name="T10" fmla="*/ 2147483647 w 119"/>
                <a:gd name="T11" fmla="*/ 2147483647 h 212"/>
                <a:gd name="T12" fmla="*/ 2147483647 w 119"/>
                <a:gd name="T13" fmla="*/ 2147483647 h 212"/>
                <a:gd name="T14" fmla="*/ 2147483647 w 119"/>
                <a:gd name="T15" fmla="*/ 2147483647 h 212"/>
                <a:gd name="T16" fmla="*/ 2147483647 w 119"/>
                <a:gd name="T17" fmla="*/ 2147483647 h 212"/>
                <a:gd name="T18" fmla="*/ 2147483647 w 119"/>
                <a:gd name="T19" fmla="*/ 2147483647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9"/>
                <a:gd name="T31" fmla="*/ 0 h 212"/>
                <a:gd name="T32" fmla="*/ 119 w 119"/>
                <a:gd name="T33" fmla="*/ 212 h 21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9" h="212">
                  <a:moveTo>
                    <a:pt x="13" y="207"/>
                  </a:moveTo>
                  <a:cubicBezTo>
                    <a:pt x="52" y="169"/>
                    <a:pt x="84" y="119"/>
                    <a:pt x="103" y="68"/>
                  </a:cubicBezTo>
                  <a:cubicBezTo>
                    <a:pt x="108" y="54"/>
                    <a:pt x="119" y="29"/>
                    <a:pt x="108" y="15"/>
                  </a:cubicBezTo>
                  <a:cubicBezTo>
                    <a:pt x="95" y="0"/>
                    <a:pt x="65" y="12"/>
                    <a:pt x="51" y="17"/>
                  </a:cubicBezTo>
                  <a:cubicBezTo>
                    <a:pt x="44" y="20"/>
                    <a:pt x="49" y="30"/>
                    <a:pt x="56" y="27"/>
                  </a:cubicBezTo>
                  <a:cubicBezTo>
                    <a:pt x="66" y="23"/>
                    <a:pt x="94" y="12"/>
                    <a:pt x="100" y="31"/>
                  </a:cubicBezTo>
                  <a:cubicBezTo>
                    <a:pt x="103" y="37"/>
                    <a:pt x="96" y="52"/>
                    <a:pt x="94" y="58"/>
                  </a:cubicBezTo>
                  <a:cubicBezTo>
                    <a:pt x="88" y="76"/>
                    <a:pt x="80" y="93"/>
                    <a:pt x="71" y="109"/>
                  </a:cubicBezTo>
                  <a:cubicBezTo>
                    <a:pt x="53" y="141"/>
                    <a:pt x="32" y="173"/>
                    <a:pt x="6" y="198"/>
                  </a:cubicBezTo>
                  <a:cubicBezTo>
                    <a:pt x="0" y="203"/>
                    <a:pt x="8" y="212"/>
                    <a:pt x="13" y="20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4" name="Freeform 28"/>
            <p:cNvSpPr>
              <a:spLocks noChangeArrowheads="1"/>
            </p:cNvSpPr>
            <p:nvPr/>
          </p:nvSpPr>
          <p:spPr bwMode="auto">
            <a:xfrm rot="-1974183">
              <a:off x="478169" y="949654"/>
              <a:ext cx="437488" cy="394989"/>
            </a:xfrm>
            <a:custGeom>
              <a:avLst/>
              <a:gdLst>
                <a:gd name="T0" fmla="*/ 2147483647 w 148"/>
                <a:gd name="T1" fmla="*/ 2147483647 h 134"/>
                <a:gd name="T2" fmla="*/ 2147483647 w 148"/>
                <a:gd name="T3" fmla="*/ 2147483647 h 134"/>
                <a:gd name="T4" fmla="*/ 2147483647 w 148"/>
                <a:gd name="T5" fmla="*/ 2147483647 h 134"/>
                <a:gd name="T6" fmla="*/ 2147483647 w 148"/>
                <a:gd name="T7" fmla="*/ 2147483647 h 134"/>
                <a:gd name="T8" fmla="*/ 2147483647 w 148"/>
                <a:gd name="T9" fmla="*/ 2147483647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"/>
                <a:gd name="T16" fmla="*/ 0 h 134"/>
                <a:gd name="T17" fmla="*/ 148 w 148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" h="134">
                  <a:moveTo>
                    <a:pt x="3" y="9"/>
                  </a:moveTo>
                  <a:cubicBezTo>
                    <a:pt x="38" y="58"/>
                    <a:pt x="83" y="104"/>
                    <a:pt x="138" y="131"/>
                  </a:cubicBezTo>
                  <a:cubicBezTo>
                    <a:pt x="145" y="134"/>
                    <a:pt x="148" y="123"/>
                    <a:pt x="142" y="120"/>
                  </a:cubicBezTo>
                  <a:cubicBezTo>
                    <a:pt x="88" y="95"/>
                    <a:pt x="45" y="50"/>
                    <a:pt x="9" y="4"/>
                  </a:cubicBezTo>
                  <a:cubicBezTo>
                    <a:pt x="6" y="0"/>
                    <a:pt x="0" y="5"/>
                    <a:pt x="3" y="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5" name="Freeform 29"/>
            <p:cNvSpPr>
              <a:spLocks noChangeArrowheads="1"/>
            </p:cNvSpPr>
            <p:nvPr/>
          </p:nvSpPr>
          <p:spPr bwMode="auto">
            <a:xfrm rot="-1974183">
              <a:off x="1187713" y="1150715"/>
              <a:ext cx="88748" cy="342491"/>
            </a:xfrm>
            <a:custGeom>
              <a:avLst/>
              <a:gdLst>
                <a:gd name="T0" fmla="*/ 2147483647 w 30"/>
                <a:gd name="T1" fmla="*/ 2147483647 h 116"/>
                <a:gd name="T2" fmla="*/ 2147483647 w 30"/>
                <a:gd name="T3" fmla="*/ 2147483647 h 116"/>
                <a:gd name="T4" fmla="*/ 2147483647 w 30"/>
                <a:gd name="T5" fmla="*/ 2147483647 h 116"/>
                <a:gd name="T6" fmla="*/ 2147483647 w 30"/>
                <a:gd name="T7" fmla="*/ 2147483647 h 116"/>
                <a:gd name="T8" fmla="*/ 2147483647 w 30"/>
                <a:gd name="T9" fmla="*/ 2147483647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16"/>
                <a:gd name="T17" fmla="*/ 30 w 30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16">
                  <a:moveTo>
                    <a:pt x="18" y="7"/>
                  </a:moveTo>
                  <a:cubicBezTo>
                    <a:pt x="21" y="43"/>
                    <a:pt x="10" y="74"/>
                    <a:pt x="1" y="108"/>
                  </a:cubicBezTo>
                  <a:cubicBezTo>
                    <a:pt x="0" y="112"/>
                    <a:pt x="6" y="116"/>
                    <a:pt x="8" y="112"/>
                  </a:cubicBezTo>
                  <a:cubicBezTo>
                    <a:pt x="26" y="82"/>
                    <a:pt x="30" y="39"/>
                    <a:pt x="26" y="6"/>
                  </a:cubicBezTo>
                  <a:cubicBezTo>
                    <a:pt x="26" y="0"/>
                    <a:pt x="17" y="2"/>
                    <a:pt x="18" y="7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6" name="Freeform 30"/>
            <p:cNvSpPr>
              <a:spLocks noChangeArrowheads="1"/>
            </p:cNvSpPr>
            <p:nvPr/>
          </p:nvSpPr>
          <p:spPr bwMode="auto">
            <a:xfrm rot="-1974183">
              <a:off x="1359073" y="1012552"/>
              <a:ext cx="171246" cy="304992"/>
            </a:xfrm>
            <a:custGeom>
              <a:avLst/>
              <a:gdLst>
                <a:gd name="T0" fmla="*/ 2147483647 w 58"/>
                <a:gd name="T1" fmla="*/ 2147483647 h 103"/>
                <a:gd name="T2" fmla="*/ 2147483647 w 58"/>
                <a:gd name="T3" fmla="*/ 2147483647 h 103"/>
                <a:gd name="T4" fmla="*/ 2147483647 w 58"/>
                <a:gd name="T5" fmla="*/ 2147483647 h 103"/>
                <a:gd name="T6" fmla="*/ 2147483647 w 58"/>
                <a:gd name="T7" fmla="*/ 2147483647 h 103"/>
                <a:gd name="T8" fmla="*/ 2147483647 w 58"/>
                <a:gd name="T9" fmla="*/ 2147483647 h 103"/>
                <a:gd name="T10" fmla="*/ 2147483647 w 58"/>
                <a:gd name="T11" fmla="*/ 214748364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8"/>
                <a:gd name="T19" fmla="*/ 0 h 103"/>
                <a:gd name="T20" fmla="*/ 58 w 58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8" h="103">
                  <a:moveTo>
                    <a:pt x="2" y="8"/>
                  </a:moveTo>
                  <a:cubicBezTo>
                    <a:pt x="10" y="39"/>
                    <a:pt x="25" y="78"/>
                    <a:pt x="50" y="100"/>
                  </a:cubicBezTo>
                  <a:cubicBezTo>
                    <a:pt x="53" y="103"/>
                    <a:pt x="58" y="98"/>
                    <a:pt x="56" y="94"/>
                  </a:cubicBezTo>
                  <a:cubicBezTo>
                    <a:pt x="49" y="80"/>
                    <a:pt x="38" y="68"/>
                    <a:pt x="31" y="54"/>
                  </a:cubicBezTo>
                  <a:cubicBezTo>
                    <a:pt x="22" y="39"/>
                    <a:pt x="16" y="23"/>
                    <a:pt x="11" y="6"/>
                  </a:cubicBezTo>
                  <a:cubicBezTo>
                    <a:pt x="10" y="0"/>
                    <a:pt x="0" y="2"/>
                    <a:pt x="2" y="8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7" name="Freeform 31"/>
            <p:cNvSpPr>
              <a:spLocks noChangeArrowheads="1"/>
            </p:cNvSpPr>
            <p:nvPr/>
          </p:nvSpPr>
          <p:spPr bwMode="auto">
            <a:xfrm rot="-1974183">
              <a:off x="1243868" y="1310314"/>
              <a:ext cx="398739" cy="123747"/>
            </a:xfrm>
            <a:custGeom>
              <a:avLst/>
              <a:gdLst>
                <a:gd name="T0" fmla="*/ 2147483647 w 135"/>
                <a:gd name="T1" fmla="*/ 2147483647 h 42"/>
                <a:gd name="T2" fmla="*/ 2147483647 w 135"/>
                <a:gd name="T3" fmla="*/ 2147483647 h 42"/>
                <a:gd name="T4" fmla="*/ 2147483647 w 135"/>
                <a:gd name="T5" fmla="*/ 2147483647 h 42"/>
                <a:gd name="T6" fmla="*/ 2147483647 w 135"/>
                <a:gd name="T7" fmla="*/ 2147483647 h 42"/>
                <a:gd name="T8" fmla="*/ 2147483647 w 135"/>
                <a:gd name="T9" fmla="*/ 2147483647 h 42"/>
                <a:gd name="T10" fmla="*/ 2147483647 w 135"/>
                <a:gd name="T11" fmla="*/ 2147483647 h 42"/>
                <a:gd name="T12" fmla="*/ 2147483647 w 135"/>
                <a:gd name="T13" fmla="*/ 2147483647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5"/>
                <a:gd name="T22" fmla="*/ 0 h 42"/>
                <a:gd name="T23" fmla="*/ 135 w 135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5" h="42">
                  <a:moveTo>
                    <a:pt x="5" y="23"/>
                  </a:moveTo>
                  <a:cubicBezTo>
                    <a:pt x="26" y="37"/>
                    <a:pt x="52" y="42"/>
                    <a:pt x="77" y="39"/>
                  </a:cubicBezTo>
                  <a:cubicBezTo>
                    <a:pt x="95" y="37"/>
                    <a:pt x="127" y="29"/>
                    <a:pt x="133" y="9"/>
                  </a:cubicBezTo>
                  <a:cubicBezTo>
                    <a:pt x="135" y="4"/>
                    <a:pt x="128" y="0"/>
                    <a:pt x="125" y="5"/>
                  </a:cubicBezTo>
                  <a:cubicBezTo>
                    <a:pt x="114" y="22"/>
                    <a:pt x="88" y="28"/>
                    <a:pt x="69" y="29"/>
                  </a:cubicBezTo>
                  <a:cubicBezTo>
                    <a:pt x="48" y="31"/>
                    <a:pt x="28" y="26"/>
                    <a:pt x="9" y="16"/>
                  </a:cubicBezTo>
                  <a:cubicBezTo>
                    <a:pt x="5" y="14"/>
                    <a:pt x="0" y="20"/>
                    <a:pt x="5" y="23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8" name="Freeform 32"/>
            <p:cNvSpPr>
              <a:spLocks noChangeArrowheads="1"/>
            </p:cNvSpPr>
            <p:nvPr/>
          </p:nvSpPr>
          <p:spPr bwMode="auto">
            <a:xfrm rot="-1974183">
              <a:off x="947175" y="999545"/>
              <a:ext cx="286242" cy="339991"/>
            </a:xfrm>
            <a:custGeom>
              <a:avLst/>
              <a:gdLst>
                <a:gd name="T0" fmla="*/ 2147483647 w 97"/>
                <a:gd name="T1" fmla="*/ 2147483647 h 115"/>
                <a:gd name="T2" fmla="*/ 2147483647 w 97"/>
                <a:gd name="T3" fmla="*/ 2147483647 h 115"/>
                <a:gd name="T4" fmla="*/ 2147483647 w 97"/>
                <a:gd name="T5" fmla="*/ 2147483647 h 115"/>
                <a:gd name="T6" fmla="*/ 2147483647 w 97"/>
                <a:gd name="T7" fmla="*/ 2147483647 h 115"/>
                <a:gd name="T8" fmla="*/ 2147483647 w 97"/>
                <a:gd name="T9" fmla="*/ 2147483647 h 115"/>
                <a:gd name="T10" fmla="*/ 2147483647 w 97"/>
                <a:gd name="T11" fmla="*/ 2147483647 h 115"/>
                <a:gd name="T12" fmla="*/ 2147483647 w 97"/>
                <a:gd name="T13" fmla="*/ 2147483647 h 115"/>
                <a:gd name="T14" fmla="*/ 2147483647 w 97"/>
                <a:gd name="T15" fmla="*/ 2147483647 h 115"/>
                <a:gd name="T16" fmla="*/ 2147483647 w 97"/>
                <a:gd name="T17" fmla="*/ 2147483647 h 115"/>
                <a:gd name="T18" fmla="*/ 2147483647 w 97"/>
                <a:gd name="T19" fmla="*/ 2147483647 h 115"/>
                <a:gd name="T20" fmla="*/ 2147483647 w 97"/>
                <a:gd name="T21" fmla="*/ 2147483647 h 115"/>
                <a:gd name="T22" fmla="*/ 2147483647 w 97"/>
                <a:gd name="T23" fmla="*/ 2147483647 h 115"/>
                <a:gd name="T24" fmla="*/ 2147483647 w 97"/>
                <a:gd name="T25" fmla="*/ 2147483647 h 115"/>
                <a:gd name="T26" fmla="*/ 2147483647 w 97"/>
                <a:gd name="T27" fmla="*/ 2147483647 h 115"/>
                <a:gd name="T28" fmla="*/ 2147483647 w 97"/>
                <a:gd name="T29" fmla="*/ 2147483647 h 115"/>
                <a:gd name="T30" fmla="*/ 2147483647 w 97"/>
                <a:gd name="T31" fmla="*/ 2147483647 h 115"/>
                <a:gd name="T32" fmla="*/ 2147483647 w 97"/>
                <a:gd name="T33" fmla="*/ 2147483647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7"/>
                <a:gd name="T52" fmla="*/ 0 h 115"/>
                <a:gd name="T53" fmla="*/ 97 w 97"/>
                <a:gd name="T54" fmla="*/ 115 h 11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7" h="115">
                  <a:moveTo>
                    <a:pt x="93" y="59"/>
                  </a:moveTo>
                  <a:cubicBezTo>
                    <a:pt x="86" y="42"/>
                    <a:pt x="59" y="26"/>
                    <a:pt x="45" y="16"/>
                  </a:cubicBezTo>
                  <a:cubicBezTo>
                    <a:pt x="38" y="10"/>
                    <a:pt x="27" y="0"/>
                    <a:pt x="16" y="4"/>
                  </a:cubicBezTo>
                  <a:cubicBezTo>
                    <a:pt x="7" y="7"/>
                    <a:pt x="5" y="20"/>
                    <a:pt x="3" y="29"/>
                  </a:cubicBezTo>
                  <a:cubicBezTo>
                    <a:pt x="0" y="45"/>
                    <a:pt x="1" y="62"/>
                    <a:pt x="2" y="79"/>
                  </a:cubicBezTo>
                  <a:cubicBezTo>
                    <a:pt x="3" y="86"/>
                    <a:pt x="2" y="105"/>
                    <a:pt x="9" y="109"/>
                  </a:cubicBezTo>
                  <a:cubicBezTo>
                    <a:pt x="17" y="115"/>
                    <a:pt x="30" y="105"/>
                    <a:pt x="36" y="101"/>
                  </a:cubicBezTo>
                  <a:cubicBezTo>
                    <a:pt x="55" y="90"/>
                    <a:pt x="73" y="77"/>
                    <a:pt x="91" y="65"/>
                  </a:cubicBezTo>
                  <a:cubicBezTo>
                    <a:pt x="97" y="61"/>
                    <a:pt x="93" y="52"/>
                    <a:pt x="87" y="56"/>
                  </a:cubicBezTo>
                  <a:cubicBezTo>
                    <a:pt x="77" y="62"/>
                    <a:pt x="68" y="68"/>
                    <a:pt x="59" y="75"/>
                  </a:cubicBezTo>
                  <a:cubicBezTo>
                    <a:pt x="52" y="79"/>
                    <a:pt x="29" y="99"/>
                    <a:pt x="20" y="98"/>
                  </a:cubicBezTo>
                  <a:cubicBezTo>
                    <a:pt x="10" y="97"/>
                    <a:pt x="12" y="80"/>
                    <a:pt x="12" y="72"/>
                  </a:cubicBezTo>
                  <a:cubicBezTo>
                    <a:pt x="11" y="61"/>
                    <a:pt x="11" y="50"/>
                    <a:pt x="12" y="39"/>
                  </a:cubicBezTo>
                  <a:cubicBezTo>
                    <a:pt x="13" y="27"/>
                    <a:pt x="14" y="12"/>
                    <a:pt x="31" y="18"/>
                  </a:cubicBezTo>
                  <a:cubicBezTo>
                    <a:pt x="37" y="20"/>
                    <a:pt x="45" y="27"/>
                    <a:pt x="50" y="32"/>
                  </a:cubicBezTo>
                  <a:cubicBezTo>
                    <a:pt x="60" y="40"/>
                    <a:pt x="80" y="50"/>
                    <a:pt x="86" y="62"/>
                  </a:cubicBezTo>
                  <a:cubicBezTo>
                    <a:pt x="88" y="66"/>
                    <a:pt x="95" y="63"/>
                    <a:pt x="93" y="59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119" name="Freeform 33"/>
            <p:cNvSpPr>
              <a:spLocks noChangeArrowheads="1"/>
            </p:cNvSpPr>
            <p:nvPr/>
          </p:nvSpPr>
          <p:spPr bwMode="auto">
            <a:xfrm rot="-1974183">
              <a:off x="1132693" y="843417"/>
              <a:ext cx="309991" cy="307492"/>
            </a:xfrm>
            <a:custGeom>
              <a:avLst/>
              <a:gdLst>
                <a:gd name="T0" fmla="*/ 2147483647 w 105"/>
                <a:gd name="T1" fmla="*/ 2147483647 h 104"/>
                <a:gd name="T2" fmla="*/ 2147483647 w 105"/>
                <a:gd name="T3" fmla="*/ 2147483647 h 104"/>
                <a:gd name="T4" fmla="*/ 2147483647 w 105"/>
                <a:gd name="T5" fmla="*/ 2147483647 h 104"/>
                <a:gd name="T6" fmla="*/ 2147483647 w 105"/>
                <a:gd name="T7" fmla="*/ 2147483647 h 104"/>
                <a:gd name="T8" fmla="*/ 2147483647 w 105"/>
                <a:gd name="T9" fmla="*/ 2147483647 h 104"/>
                <a:gd name="T10" fmla="*/ 2147483647 w 105"/>
                <a:gd name="T11" fmla="*/ 2147483647 h 104"/>
                <a:gd name="T12" fmla="*/ 2147483647 w 105"/>
                <a:gd name="T13" fmla="*/ 2147483647 h 104"/>
                <a:gd name="T14" fmla="*/ 2147483647 w 105"/>
                <a:gd name="T15" fmla="*/ 2147483647 h 104"/>
                <a:gd name="T16" fmla="*/ 2147483647 w 105"/>
                <a:gd name="T17" fmla="*/ 2147483647 h 104"/>
                <a:gd name="T18" fmla="*/ 2147483647 w 105"/>
                <a:gd name="T19" fmla="*/ 2147483647 h 104"/>
                <a:gd name="T20" fmla="*/ 2147483647 w 105"/>
                <a:gd name="T21" fmla="*/ 2147483647 h 104"/>
                <a:gd name="T22" fmla="*/ 2147483647 w 105"/>
                <a:gd name="T23" fmla="*/ 2147483647 h 104"/>
                <a:gd name="T24" fmla="*/ 2147483647 w 105"/>
                <a:gd name="T25" fmla="*/ 2147483647 h 104"/>
                <a:gd name="T26" fmla="*/ 2147483647 w 105"/>
                <a:gd name="T27" fmla="*/ 2147483647 h 104"/>
                <a:gd name="T28" fmla="*/ 2147483647 w 105"/>
                <a:gd name="T29" fmla="*/ 2147483647 h 104"/>
                <a:gd name="T30" fmla="*/ 2147483647 w 105"/>
                <a:gd name="T31" fmla="*/ 2147483647 h 10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5"/>
                <a:gd name="T49" fmla="*/ 0 h 104"/>
                <a:gd name="T50" fmla="*/ 105 w 105"/>
                <a:gd name="T51" fmla="*/ 104 h 10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5" h="104">
                  <a:moveTo>
                    <a:pt x="11" y="70"/>
                  </a:moveTo>
                  <a:cubicBezTo>
                    <a:pt x="18" y="62"/>
                    <a:pt x="24" y="53"/>
                    <a:pt x="29" y="44"/>
                  </a:cubicBezTo>
                  <a:cubicBezTo>
                    <a:pt x="35" y="36"/>
                    <a:pt x="43" y="19"/>
                    <a:pt x="53" y="15"/>
                  </a:cubicBezTo>
                  <a:cubicBezTo>
                    <a:pt x="66" y="9"/>
                    <a:pt x="71" y="30"/>
                    <a:pt x="74" y="37"/>
                  </a:cubicBezTo>
                  <a:cubicBezTo>
                    <a:pt x="79" y="45"/>
                    <a:pt x="83" y="53"/>
                    <a:pt x="86" y="62"/>
                  </a:cubicBezTo>
                  <a:cubicBezTo>
                    <a:pt x="90" y="70"/>
                    <a:pt x="97" y="86"/>
                    <a:pt x="87" y="92"/>
                  </a:cubicBezTo>
                  <a:cubicBezTo>
                    <a:pt x="79" y="97"/>
                    <a:pt x="65" y="89"/>
                    <a:pt x="57" y="85"/>
                  </a:cubicBezTo>
                  <a:cubicBezTo>
                    <a:pt x="42" y="77"/>
                    <a:pt x="27" y="66"/>
                    <a:pt x="10" y="63"/>
                  </a:cubicBezTo>
                  <a:cubicBezTo>
                    <a:pt x="3" y="61"/>
                    <a:pt x="0" y="71"/>
                    <a:pt x="6" y="73"/>
                  </a:cubicBezTo>
                  <a:cubicBezTo>
                    <a:pt x="32" y="78"/>
                    <a:pt x="54" y="104"/>
                    <a:pt x="81" y="104"/>
                  </a:cubicBezTo>
                  <a:cubicBezTo>
                    <a:pt x="104" y="104"/>
                    <a:pt x="105" y="82"/>
                    <a:pt x="99" y="65"/>
                  </a:cubicBezTo>
                  <a:cubicBezTo>
                    <a:pt x="94" y="51"/>
                    <a:pt x="86" y="39"/>
                    <a:pt x="80" y="26"/>
                  </a:cubicBezTo>
                  <a:cubicBezTo>
                    <a:pt x="76" y="17"/>
                    <a:pt x="72" y="2"/>
                    <a:pt x="60" y="1"/>
                  </a:cubicBezTo>
                  <a:cubicBezTo>
                    <a:pt x="51" y="0"/>
                    <a:pt x="42" y="11"/>
                    <a:pt x="37" y="17"/>
                  </a:cubicBezTo>
                  <a:cubicBezTo>
                    <a:pt x="24" y="32"/>
                    <a:pt x="16" y="50"/>
                    <a:pt x="5" y="65"/>
                  </a:cubicBezTo>
                  <a:cubicBezTo>
                    <a:pt x="2" y="69"/>
                    <a:pt x="8" y="74"/>
                    <a:pt x="11" y="70"/>
                  </a:cubicBezTo>
                </a:path>
              </a:pathLst>
            </a:custGeom>
            <a:solidFill>
              <a:srgbClr val="7A4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矩形 675"/>
          <p:cNvSpPr>
            <a:spLocks noChangeArrowheads="1"/>
          </p:cNvSpPr>
          <p:nvPr/>
        </p:nvSpPr>
        <p:spPr bwMode="auto">
          <a:xfrm>
            <a:off x="-25400" y="1358900"/>
            <a:ext cx="12233275" cy="3184525"/>
          </a:xfrm>
          <a:prstGeom prst="rect">
            <a:avLst/>
          </a:prstGeom>
          <a:solidFill>
            <a:srgbClr val="FFFFFF">
              <a:alpha val="5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6387" name="组合 29"/>
          <p:cNvGrpSpPr/>
          <p:nvPr/>
        </p:nvGrpSpPr>
        <p:grpSpPr bwMode="auto">
          <a:xfrm>
            <a:off x="8039100" y="1096963"/>
            <a:ext cx="4211638" cy="3476625"/>
            <a:chOff x="0" y="0"/>
            <a:chExt cx="4210482" cy="3477220"/>
          </a:xfrm>
        </p:grpSpPr>
        <p:sp>
          <p:nvSpPr>
            <p:cNvPr id="16394" name="Freeform 655"/>
            <p:cNvSpPr>
              <a:spLocks noChangeArrowheads="1"/>
            </p:cNvSpPr>
            <p:nvPr/>
          </p:nvSpPr>
          <p:spPr bwMode="auto">
            <a:xfrm rot="-1100361">
              <a:off x="973605" y="2230994"/>
              <a:ext cx="23545" cy="63145"/>
            </a:xfrm>
            <a:custGeom>
              <a:avLst/>
              <a:gdLst>
                <a:gd name="T0" fmla="*/ 0 w 22"/>
                <a:gd name="T1" fmla="*/ 0 h 59"/>
                <a:gd name="T2" fmla="*/ 2147483647 w 22"/>
                <a:gd name="T3" fmla="*/ 2147483647 h 59"/>
                <a:gd name="T4" fmla="*/ 2147483647 w 22"/>
                <a:gd name="T5" fmla="*/ 2147483647 h 59"/>
                <a:gd name="T6" fmla="*/ 0 w 22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59"/>
                <a:gd name="T14" fmla="*/ 22 w 22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59">
                  <a:moveTo>
                    <a:pt x="0" y="0"/>
                  </a:moveTo>
                  <a:lnTo>
                    <a:pt x="22" y="5"/>
                  </a:lnTo>
                  <a:lnTo>
                    <a:pt x="9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1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5" name="Freeform 656"/>
            <p:cNvSpPr>
              <a:spLocks noChangeArrowheads="1"/>
            </p:cNvSpPr>
            <p:nvPr/>
          </p:nvSpPr>
          <p:spPr bwMode="auto">
            <a:xfrm rot="-1100361">
              <a:off x="983427" y="2232168"/>
              <a:ext cx="29967" cy="57793"/>
            </a:xfrm>
            <a:custGeom>
              <a:avLst/>
              <a:gdLst>
                <a:gd name="T0" fmla="*/ 2147483647 w 28"/>
                <a:gd name="T1" fmla="*/ 0 h 54"/>
                <a:gd name="T2" fmla="*/ 2147483647 w 28"/>
                <a:gd name="T3" fmla="*/ 2147483647 h 54"/>
                <a:gd name="T4" fmla="*/ 0 w 28"/>
                <a:gd name="T5" fmla="*/ 2147483647 h 54"/>
                <a:gd name="T6" fmla="*/ 2147483647 w 28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54"/>
                <a:gd name="T14" fmla="*/ 28 w 28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54">
                  <a:moveTo>
                    <a:pt x="13" y="0"/>
                  </a:moveTo>
                  <a:lnTo>
                    <a:pt x="28" y="39"/>
                  </a:lnTo>
                  <a:lnTo>
                    <a:pt x="0" y="5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8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6" name="Freeform 657"/>
            <p:cNvSpPr>
              <a:spLocks noChangeArrowheads="1"/>
            </p:cNvSpPr>
            <p:nvPr/>
          </p:nvSpPr>
          <p:spPr bwMode="auto">
            <a:xfrm rot="-1100361">
              <a:off x="992831" y="2220284"/>
              <a:ext cx="80269" cy="41740"/>
            </a:xfrm>
            <a:custGeom>
              <a:avLst/>
              <a:gdLst>
                <a:gd name="T0" fmla="*/ 2147483647 w 75"/>
                <a:gd name="T1" fmla="*/ 2147483647 h 39"/>
                <a:gd name="T2" fmla="*/ 2147483647 w 75"/>
                <a:gd name="T3" fmla="*/ 2147483647 h 39"/>
                <a:gd name="T4" fmla="*/ 0 w 75"/>
                <a:gd name="T5" fmla="*/ 0 h 39"/>
                <a:gd name="T6" fmla="*/ 2147483647 w 75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39"/>
                <a:gd name="T14" fmla="*/ 75 w 75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39">
                  <a:moveTo>
                    <a:pt x="75" y="14"/>
                  </a:moveTo>
                  <a:lnTo>
                    <a:pt x="15" y="39"/>
                  </a:lnTo>
                  <a:lnTo>
                    <a:pt x="0" y="0"/>
                  </a:lnTo>
                  <a:lnTo>
                    <a:pt x="75" y="14"/>
                  </a:lnTo>
                  <a:close/>
                </a:path>
              </a:pathLst>
            </a:custGeom>
            <a:solidFill>
              <a:srgbClr val="BD1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7" name="Freeform 658"/>
            <p:cNvSpPr>
              <a:spLocks noChangeArrowheads="1"/>
            </p:cNvSpPr>
            <p:nvPr/>
          </p:nvSpPr>
          <p:spPr bwMode="auto">
            <a:xfrm rot="-1100361">
              <a:off x="944519" y="2237935"/>
              <a:ext cx="41740" cy="74917"/>
            </a:xfrm>
            <a:custGeom>
              <a:avLst/>
              <a:gdLst>
                <a:gd name="T0" fmla="*/ 0 w 39"/>
                <a:gd name="T1" fmla="*/ 2147483647 h 70"/>
                <a:gd name="T2" fmla="*/ 2147483647 w 39"/>
                <a:gd name="T3" fmla="*/ 2147483647 h 70"/>
                <a:gd name="T4" fmla="*/ 2147483647 w 39"/>
                <a:gd name="T5" fmla="*/ 0 h 70"/>
                <a:gd name="T6" fmla="*/ 0 w 39"/>
                <a:gd name="T7" fmla="*/ 2147483647 h 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70"/>
                <a:gd name="T14" fmla="*/ 39 w 39"/>
                <a:gd name="T15" fmla="*/ 70 h 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70">
                  <a:moveTo>
                    <a:pt x="0" y="70"/>
                  </a:moveTo>
                  <a:lnTo>
                    <a:pt x="39" y="59"/>
                  </a:lnTo>
                  <a:lnTo>
                    <a:pt x="30" y="0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9C1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8" name="Freeform 659"/>
            <p:cNvSpPr>
              <a:spLocks noChangeArrowheads="1"/>
            </p:cNvSpPr>
            <p:nvPr/>
          </p:nvSpPr>
          <p:spPr bwMode="auto">
            <a:xfrm rot="-1100361">
              <a:off x="960851" y="2298443"/>
              <a:ext cx="41740" cy="52442"/>
            </a:xfrm>
            <a:custGeom>
              <a:avLst/>
              <a:gdLst>
                <a:gd name="T0" fmla="*/ 0 w 39"/>
                <a:gd name="T1" fmla="*/ 2147483647 h 49"/>
                <a:gd name="T2" fmla="*/ 2147483647 w 39"/>
                <a:gd name="T3" fmla="*/ 0 h 49"/>
                <a:gd name="T4" fmla="*/ 2147483647 w 39"/>
                <a:gd name="T5" fmla="*/ 2147483647 h 49"/>
                <a:gd name="T6" fmla="*/ 0 w 39"/>
                <a:gd name="T7" fmla="*/ 2147483647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9"/>
                <a:gd name="T14" fmla="*/ 39 w 39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9">
                  <a:moveTo>
                    <a:pt x="0" y="11"/>
                  </a:moveTo>
                  <a:lnTo>
                    <a:pt x="39" y="0"/>
                  </a:lnTo>
                  <a:lnTo>
                    <a:pt x="12" y="4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A21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9" name="Freeform 660"/>
            <p:cNvSpPr>
              <a:spLocks noChangeArrowheads="1"/>
            </p:cNvSpPr>
            <p:nvPr/>
          </p:nvSpPr>
          <p:spPr bwMode="auto">
            <a:xfrm rot="-1100361">
              <a:off x="935441" y="2228112"/>
              <a:ext cx="39599" cy="87760"/>
            </a:xfrm>
            <a:custGeom>
              <a:avLst/>
              <a:gdLst>
                <a:gd name="T0" fmla="*/ 0 w 37"/>
                <a:gd name="T1" fmla="*/ 0 h 82"/>
                <a:gd name="T2" fmla="*/ 2147483647 w 37"/>
                <a:gd name="T3" fmla="*/ 2147483647 h 82"/>
                <a:gd name="T4" fmla="*/ 2147483647 w 37"/>
                <a:gd name="T5" fmla="*/ 2147483647 h 82"/>
                <a:gd name="T6" fmla="*/ 0 w 37"/>
                <a:gd name="T7" fmla="*/ 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2"/>
                <a:gd name="T14" fmla="*/ 37 w 37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2">
                  <a:moveTo>
                    <a:pt x="0" y="0"/>
                  </a:moveTo>
                  <a:lnTo>
                    <a:pt x="37" y="12"/>
                  </a:lnTo>
                  <a:lnTo>
                    <a:pt x="7" y="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1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0" name="Freeform 661"/>
            <p:cNvSpPr>
              <a:spLocks noChangeArrowheads="1"/>
            </p:cNvSpPr>
            <p:nvPr/>
          </p:nvSpPr>
          <p:spPr bwMode="auto">
            <a:xfrm rot="-1100361">
              <a:off x="903922" y="2238383"/>
              <a:ext cx="40669" cy="87760"/>
            </a:xfrm>
            <a:custGeom>
              <a:avLst/>
              <a:gdLst>
                <a:gd name="T0" fmla="*/ 0 w 38"/>
                <a:gd name="T1" fmla="*/ 2147483647 h 82"/>
                <a:gd name="T2" fmla="*/ 2147483647 w 38"/>
                <a:gd name="T3" fmla="*/ 0 h 82"/>
                <a:gd name="T4" fmla="*/ 2147483647 w 38"/>
                <a:gd name="T5" fmla="*/ 2147483647 h 82"/>
                <a:gd name="T6" fmla="*/ 0 w 38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82"/>
                <a:gd name="T14" fmla="*/ 38 w 38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82">
                  <a:moveTo>
                    <a:pt x="0" y="45"/>
                  </a:moveTo>
                  <a:lnTo>
                    <a:pt x="31" y="0"/>
                  </a:lnTo>
                  <a:lnTo>
                    <a:pt x="38" y="8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B80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1" name="Freeform 662"/>
            <p:cNvSpPr>
              <a:spLocks noChangeArrowheads="1"/>
            </p:cNvSpPr>
            <p:nvPr/>
          </p:nvSpPr>
          <p:spPr bwMode="auto">
            <a:xfrm rot="-1100361">
              <a:off x="916381" y="2284532"/>
              <a:ext cx="40669" cy="70636"/>
            </a:xfrm>
            <a:custGeom>
              <a:avLst/>
              <a:gdLst>
                <a:gd name="T0" fmla="*/ 0 w 38"/>
                <a:gd name="T1" fmla="*/ 0 h 66"/>
                <a:gd name="T2" fmla="*/ 2147483647 w 38"/>
                <a:gd name="T3" fmla="*/ 2147483647 h 66"/>
                <a:gd name="T4" fmla="*/ 2147483647 w 38"/>
                <a:gd name="T5" fmla="*/ 2147483647 h 66"/>
                <a:gd name="T6" fmla="*/ 0 w 38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66"/>
                <a:gd name="T14" fmla="*/ 38 w 38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66">
                  <a:moveTo>
                    <a:pt x="0" y="0"/>
                  </a:moveTo>
                  <a:lnTo>
                    <a:pt x="22" y="66"/>
                  </a:lnTo>
                  <a:lnTo>
                    <a:pt x="3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2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2" name="Freeform 663"/>
            <p:cNvSpPr>
              <a:spLocks noChangeArrowheads="1"/>
            </p:cNvSpPr>
            <p:nvPr/>
          </p:nvSpPr>
          <p:spPr bwMode="auto">
            <a:xfrm rot="-1100361">
              <a:off x="946748" y="2317157"/>
              <a:ext cx="29967" cy="40669"/>
            </a:xfrm>
            <a:custGeom>
              <a:avLst/>
              <a:gdLst>
                <a:gd name="T0" fmla="*/ 2147483647 w 28"/>
                <a:gd name="T1" fmla="*/ 0 h 38"/>
                <a:gd name="T2" fmla="*/ 2147483647 w 28"/>
                <a:gd name="T3" fmla="*/ 2147483647 h 38"/>
                <a:gd name="T4" fmla="*/ 0 w 28"/>
                <a:gd name="T5" fmla="*/ 2147483647 h 38"/>
                <a:gd name="T6" fmla="*/ 2147483647 w 28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38"/>
                <a:gd name="T14" fmla="*/ 28 w 28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38">
                  <a:moveTo>
                    <a:pt x="16" y="0"/>
                  </a:moveTo>
                  <a:lnTo>
                    <a:pt x="28" y="38"/>
                  </a:lnTo>
                  <a:lnTo>
                    <a:pt x="0" y="2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12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3" name="Freeform 664"/>
            <p:cNvSpPr>
              <a:spLocks noChangeArrowheads="1"/>
            </p:cNvSpPr>
            <p:nvPr/>
          </p:nvSpPr>
          <p:spPr bwMode="auto">
            <a:xfrm rot="-1100361">
              <a:off x="828104" y="2251831"/>
              <a:ext cx="112376" cy="95252"/>
            </a:xfrm>
            <a:custGeom>
              <a:avLst/>
              <a:gdLst>
                <a:gd name="T0" fmla="*/ 0 w 105"/>
                <a:gd name="T1" fmla="*/ 2147483647 h 89"/>
                <a:gd name="T2" fmla="*/ 2147483647 w 105"/>
                <a:gd name="T3" fmla="*/ 0 h 89"/>
                <a:gd name="T4" fmla="*/ 2147483647 w 105"/>
                <a:gd name="T5" fmla="*/ 2147483647 h 89"/>
                <a:gd name="T6" fmla="*/ 0 w 105"/>
                <a:gd name="T7" fmla="*/ 2147483647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89"/>
                <a:gd name="T14" fmla="*/ 105 w 105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89">
                  <a:moveTo>
                    <a:pt x="0" y="89"/>
                  </a:moveTo>
                  <a:lnTo>
                    <a:pt x="105" y="0"/>
                  </a:lnTo>
                  <a:lnTo>
                    <a:pt x="74" y="45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B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4" name="Freeform 665"/>
            <p:cNvSpPr>
              <a:spLocks noChangeArrowheads="1"/>
            </p:cNvSpPr>
            <p:nvPr/>
          </p:nvSpPr>
          <p:spPr bwMode="auto">
            <a:xfrm rot="-1100361">
              <a:off x="825915" y="2238271"/>
              <a:ext cx="112376" cy="109165"/>
            </a:xfrm>
            <a:custGeom>
              <a:avLst/>
              <a:gdLst>
                <a:gd name="T0" fmla="*/ 2147483647 w 105"/>
                <a:gd name="T1" fmla="*/ 2147483647 h 102"/>
                <a:gd name="T2" fmla="*/ 2147483647 w 105"/>
                <a:gd name="T3" fmla="*/ 0 h 102"/>
                <a:gd name="T4" fmla="*/ 0 w 105"/>
                <a:gd name="T5" fmla="*/ 2147483647 h 102"/>
                <a:gd name="T6" fmla="*/ 2147483647 w 105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02"/>
                <a:gd name="T14" fmla="*/ 105 w 105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02">
                  <a:moveTo>
                    <a:pt x="105" y="13"/>
                  </a:moveTo>
                  <a:lnTo>
                    <a:pt x="87" y="0"/>
                  </a:lnTo>
                  <a:lnTo>
                    <a:pt x="0" y="102"/>
                  </a:lnTo>
                  <a:lnTo>
                    <a:pt x="105" y="13"/>
                  </a:lnTo>
                  <a:close/>
                </a:path>
              </a:pathLst>
            </a:custGeom>
            <a:solidFill>
              <a:srgbClr val="D41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5" name="Freeform 666"/>
            <p:cNvSpPr>
              <a:spLocks noChangeArrowheads="1"/>
            </p:cNvSpPr>
            <p:nvPr/>
          </p:nvSpPr>
          <p:spPr bwMode="auto">
            <a:xfrm rot="-1100361">
              <a:off x="840338" y="2363247"/>
              <a:ext cx="23545" cy="110236"/>
            </a:xfrm>
            <a:custGeom>
              <a:avLst/>
              <a:gdLst>
                <a:gd name="T0" fmla="*/ 2147483647 w 22"/>
                <a:gd name="T1" fmla="*/ 0 h 103"/>
                <a:gd name="T2" fmla="*/ 2147483647 w 22"/>
                <a:gd name="T3" fmla="*/ 2147483647 h 103"/>
                <a:gd name="T4" fmla="*/ 0 w 22"/>
                <a:gd name="T5" fmla="*/ 2147483647 h 103"/>
                <a:gd name="T6" fmla="*/ 2147483647 w 22"/>
                <a:gd name="T7" fmla="*/ 0 h 1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03"/>
                <a:gd name="T14" fmla="*/ 22 w 22"/>
                <a:gd name="T15" fmla="*/ 103 h 1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03">
                  <a:moveTo>
                    <a:pt x="22" y="0"/>
                  </a:moveTo>
                  <a:lnTo>
                    <a:pt x="7" y="103"/>
                  </a:lnTo>
                  <a:lnTo>
                    <a:pt x="0" y="4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41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6" name="Freeform 667"/>
            <p:cNvSpPr>
              <a:spLocks noChangeArrowheads="1"/>
            </p:cNvSpPr>
            <p:nvPr/>
          </p:nvSpPr>
          <p:spPr bwMode="auto">
            <a:xfrm rot="-1100361">
              <a:off x="850501" y="2361607"/>
              <a:ext cx="16054" cy="128429"/>
            </a:xfrm>
            <a:custGeom>
              <a:avLst/>
              <a:gdLst>
                <a:gd name="T0" fmla="*/ 2147483647 w 15"/>
                <a:gd name="T1" fmla="*/ 0 h 120"/>
                <a:gd name="T2" fmla="*/ 2147483647 w 15"/>
                <a:gd name="T3" fmla="*/ 2147483647 h 120"/>
                <a:gd name="T4" fmla="*/ 0 w 15"/>
                <a:gd name="T5" fmla="*/ 2147483647 h 120"/>
                <a:gd name="T6" fmla="*/ 2147483647 w 15"/>
                <a:gd name="T7" fmla="*/ 0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20"/>
                <a:gd name="T14" fmla="*/ 15 w 15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20">
                  <a:moveTo>
                    <a:pt x="15" y="0"/>
                  </a:moveTo>
                  <a:lnTo>
                    <a:pt x="9" y="120"/>
                  </a:lnTo>
                  <a:lnTo>
                    <a:pt x="0" y="10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B2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7" name="Freeform 668"/>
            <p:cNvSpPr>
              <a:spLocks noChangeArrowheads="1"/>
            </p:cNvSpPr>
            <p:nvPr/>
          </p:nvSpPr>
          <p:spPr bwMode="auto">
            <a:xfrm rot="-1100361">
              <a:off x="817986" y="2189148"/>
              <a:ext cx="93112" cy="162677"/>
            </a:xfrm>
            <a:custGeom>
              <a:avLst/>
              <a:gdLst>
                <a:gd name="T0" fmla="*/ 2147483647 w 87"/>
                <a:gd name="T1" fmla="*/ 2147483647 h 152"/>
                <a:gd name="T2" fmla="*/ 2147483647 w 87"/>
                <a:gd name="T3" fmla="*/ 0 h 152"/>
                <a:gd name="T4" fmla="*/ 0 w 87"/>
                <a:gd name="T5" fmla="*/ 2147483647 h 152"/>
                <a:gd name="T6" fmla="*/ 2147483647 w 87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52"/>
                <a:gd name="T14" fmla="*/ 87 w 87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52">
                  <a:moveTo>
                    <a:pt x="87" y="50"/>
                  </a:moveTo>
                  <a:lnTo>
                    <a:pt x="39" y="0"/>
                  </a:lnTo>
                  <a:lnTo>
                    <a:pt x="0" y="152"/>
                  </a:lnTo>
                  <a:lnTo>
                    <a:pt x="87" y="50"/>
                  </a:lnTo>
                  <a:close/>
                </a:path>
              </a:pathLst>
            </a:custGeom>
            <a:solidFill>
              <a:srgbClr val="8614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8" name="Freeform 669"/>
            <p:cNvSpPr>
              <a:spLocks noChangeArrowheads="1"/>
            </p:cNvSpPr>
            <p:nvPr/>
          </p:nvSpPr>
          <p:spPr bwMode="auto">
            <a:xfrm rot="-1100361">
              <a:off x="756706" y="2207332"/>
              <a:ext cx="105955" cy="162677"/>
            </a:xfrm>
            <a:custGeom>
              <a:avLst/>
              <a:gdLst>
                <a:gd name="T0" fmla="*/ 2147483647 w 99"/>
                <a:gd name="T1" fmla="*/ 0 h 152"/>
                <a:gd name="T2" fmla="*/ 0 w 99"/>
                <a:gd name="T3" fmla="*/ 2147483647 h 152"/>
                <a:gd name="T4" fmla="*/ 2147483647 w 99"/>
                <a:gd name="T5" fmla="*/ 2147483647 h 152"/>
                <a:gd name="T6" fmla="*/ 2147483647 w 99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52"/>
                <a:gd name="T14" fmla="*/ 99 w 99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52">
                  <a:moveTo>
                    <a:pt x="99" y="0"/>
                  </a:moveTo>
                  <a:lnTo>
                    <a:pt x="0" y="40"/>
                  </a:lnTo>
                  <a:lnTo>
                    <a:pt x="60" y="1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A3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9" name="Freeform 670"/>
            <p:cNvSpPr>
              <a:spLocks noChangeArrowheads="1"/>
            </p:cNvSpPr>
            <p:nvPr/>
          </p:nvSpPr>
          <p:spPr bwMode="auto">
            <a:xfrm rot="-1100361">
              <a:off x="713953" y="2070754"/>
              <a:ext cx="81339" cy="107024"/>
            </a:xfrm>
            <a:custGeom>
              <a:avLst/>
              <a:gdLst>
                <a:gd name="T0" fmla="*/ 2147483647 w 76"/>
                <a:gd name="T1" fmla="*/ 2147483647 h 100"/>
                <a:gd name="T2" fmla="*/ 2147483647 w 76"/>
                <a:gd name="T3" fmla="*/ 2147483647 h 100"/>
                <a:gd name="T4" fmla="*/ 0 w 76"/>
                <a:gd name="T5" fmla="*/ 0 h 100"/>
                <a:gd name="T6" fmla="*/ 2147483647 w 76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100"/>
                <a:gd name="T14" fmla="*/ 76 w 76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100">
                  <a:moveTo>
                    <a:pt x="76" y="44"/>
                  </a:moveTo>
                  <a:lnTo>
                    <a:pt x="55" y="100"/>
                  </a:lnTo>
                  <a:lnTo>
                    <a:pt x="0" y="0"/>
                  </a:lnTo>
                  <a:lnTo>
                    <a:pt x="76" y="44"/>
                  </a:lnTo>
                  <a:close/>
                </a:path>
              </a:pathLst>
            </a:custGeom>
            <a:solidFill>
              <a:srgbClr val="B2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0" name="Freeform 671"/>
            <p:cNvSpPr>
              <a:spLocks noChangeArrowheads="1"/>
            </p:cNvSpPr>
            <p:nvPr/>
          </p:nvSpPr>
          <p:spPr bwMode="auto">
            <a:xfrm rot="-1100361">
              <a:off x="731787" y="2172826"/>
              <a:ext cx="105955" cy="81339"/>
            </a:xfrm>
            <a:custGeom>
              <a:avLst/>
              <a:gdLst>
                <a:gd name="T0" fmla="*/ 2147483647 w 99"/>
                <a:gd name="T1" fmla="*/ 0 h 76"/>
                <a:gd name="T2" fmla="*/ 2147483647 w 99"/>
                <a:gd name="T3" fmla="*/ 2147483647 h 76"/>
                <a:gd name="T4" fmla="*/ 0 w 99"/>
                <a:gd name="T5" fmla="*/ 2147483647 h 76"/>
                <a:gd name="T6" fmla="*/ 2147483647 w 99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76"/>
                <a:gd name="T14" fmla="*/ 99 w 99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76">
                  <a:moveTo>
                    <a:pt x="66" y="0"/>
                  </a:moveTo>
                  <a:lnTo>
                    <a:pt x="99" y="36"/>
                  </a:lnTo>
                  <a:lnTo>
                    <a:pt x="0" y="76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71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1" name="Freeform 672"/>
            <p:cNvSpPr>
              <a:spLocks noChangeArrowheads="1"/>
            </p:cNvSpPr>
            <p:nvPr/>
          </p:nvSpPr>
          <p:spPr bwMode="auto">
            <a:xfrm rot="-1100361">
              <a:off x="776019" y="2420102"/>
              <a:ext cx="86690" cy="101674"/>
            </a:xfrm>
            <a:custGeom>
              <a:avLst/>
              <a:gdLst>
                <a:gd name="T0" fmla="*/ 2147483647 w 81"/>
                <a:gd name="T1" fmla="*/ 0 h 95"/>
                <a:gd name="T2" fmla="*/ 0 w 81"/>
                <a:gd name="T3" fmla="*/ 2147483647 h 95"/>
                <a:gd name="T4" fmla="*/ 2147483647 w 81"/>
                <a:gd name="T5" fmla="*/ 2147483647 h 95"/>
                <a:gd name="T6" fmla="*/ 2147483647 w 81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95"/>
                <a:gd name="T14" fmla="*/ 81 w 81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95">
                  <a:moveTo>
                    <a:pt x="74" y="0"/>
                  </a:moveTo>
                  <a:lnTo>
                    <a:pt x="0" y="95"/>
                  </a:lnTo>
                  <a:lnTo>
                    <a:pt x="81" y="6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AF1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2" name="Freeform 673"/>
            <p:cNvSpPr>
              <a:spLocks noChangeArrowheads="1"/>
            </p:cNvSpPr>
            <p:nvPr/>
          </p:nvSpPr>
          <p:spPr bwMode="auto">
            <a:xfrm rot="-1100361">
              <a:off x="786458" y="2484772"/>
              <a:ext cx="86690" cy="35318"/>
            </a:xfrm>
            <a:custGeom>
              <a:avLst/>
              <a:gdLst>
                <a:gd name="T0" fmla="*/ 2147483647 w 81"/>
                <a:gd name="T1" fmla="*/ 0 h 33"/>
                <a:gd name="T2" fmla="*/ 2147483647 w 81"/>
                <a:gd name="T3" fmla="*/ 2147483647 h 33"/>
                <a:gd name="T4" fmla="*/ 0 w 81"/>
                <a:gd name="T5" fmla="*/ 2147483647 h 33"/>
                <a:gd name="T6" fmla="*/ 2147483647 w 81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33"/>
                <a:gd name="T14" fmla="*/ 81 w 81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33">
                  <a:moveTo>
                    <a:pt x="81" y="0"/>
                  </a:moveTo>
                  <a:lnTo>
                    <a:pt x="50" y="31"/>
                  </a:lnTo>
                  <a:lnTo>
                    <a:pt x="0" y="33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D25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3" name="Freeform 674"/>
            <p:cNvSpPr>
              <a:spLocks noChangeArrowheads="1"/>
            </p:cNvSpPr>
            <p:nvPr/>
          </p:nvSpPr>
          <p:spPr bwMode="auto">
            <a:xfrm rot="-1100361">
              <a:off x="838030" y="2474892"/>
              <a:ext cx="42810" cy="33178"/>
            </a:xfrm>
            <a:custGeom>
              <a:avLst/>
              <a:gdLst>
                <a:gd name="T0" fmla="*/ 2147483647 w 40"/>
                <a:gd name="T1" fmla="*/ 2147483647 h 31"/>
                <a:gd name="T2" fmla="*/ 2147483647 w 40"/>
                <a:gd name="T3" fmla="*/ 0 h 31"/>
                <a:gd name="T4" fmla="*/ 0 w 40"/>
                <a:gd name="T5" fmla="*/ 2147483647 h 31"/>
                <a:gd name="T6" fmla="*/ 2147483647 w 40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31"/>
                <a:gd name="T14" fmla="*/ 40 w 40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31">
                  <a:moveTo>
                    <a:pt x="40" y="17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C30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4" name="Freeform 675"/>
            <p:cNvSpPr>
              <a:spLocks noChangeArrowheads="1"/>
            </p:cNvSpPr>
            <p:nvPr/>
          </p:nvSpPr>
          <p:spPr bwMode="auto">
            <a:xfrm rot="-1100361">
              <a:off x="715846" y="2074076"/>
              <a:ext cx="70636" cy="188363"/>
            </a:xfrm>
            <a:custGeom>
              <a:avLst/>
              <a:gdLst>
                <a:gd name="T0" fmla="*/ 2147483647 w 66"/>
                <a:gd name="T1" fmla="*/ 0 h 176"/>
                <a:gd name="T2" fmla="*/ 0 w 66"/>
                <a:gd name="T3" fmla="*/ 2147483647 h 176"/>
                <a:gd name="T4" fmla="*/ 2147483647 w 66"/>
                <a:gd name="T5" fmla="*/ 2147483647 h 176"/>
                <a:gd name="T6" fmla="*/ 2147483647 w 66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76"/>
                <a:gd name="T14" fmla="*/ 66 w 66"/>
                <a:gd name="T15" fmla="*/ 176 h 1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76">
                  <a:moveTo>
                    <a:pt x="11" y="0"/>
                  </a:moveTo>
                  <a:lnTo>
                    <a:pt x="0" y="176"/>
                  </a:lnTo>
                  <a:lnTo>
                    <a:pt x="66" y="10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B50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5" name="Freeform 676"/>
            <p:cNvSpPr>
              <a:spLocks noChangeArrowheads="1"/>
            </p:cNvSpPr>
            <p:nvPr/>
          </p:nvSpPr>
          <p:spPr bwMode="auto">
            <a:xfrm rot="-1100361">
              <a:off x="720692" y="2262693"/>
              <a:ext cx="109165" cy="119867"/>
            </a:xfrm>
            <a:custGeom>
              <a:avLst/>
              <a:gdLst>
                <a:gd name="T0" fmla="*/ 2147483647 w 102"/>
                <a:gd name="T1" fmla="*/ 0 h 112"/>
                <a:gd name="T2" fmla="*/ 0 w 102"/>
                <a:gd name="T3" fmla="*/ 2147483647 h 112"/>
                <a:gd name="T4" fmla="*/ 2147483647 w 102"/>
                <a:gd name="T5" fmla="*/ 2147483647 h 112"/>
                <a:gd name="T6" fmla="*/ 2147483647 w 102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12"/>
                <a:gd name="T14" fmla="*/ 102 w 102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12">
                  <a:moveTo>
                    <a:pt x="42" y="0"/>
                  </a:moveTo>
                  <a:lnTo>
                    <a:pt x="0" y="75"/>
                  </a:lnTo>
                  <a:lnTo>
                    <a:pt x="102" y="11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AE1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6" name="Freeform 677"/>
            <p:cNvSpPr>
              <a:spLocks noChangeArrowheads="1"/>
            </p:cNvSpPr>
            <p:nvPr/>
          </p:nvSpPr>
          <p:spPr bwMode="auto">
            <a:xfrm rot="-1100361">
              <a:off x="740224" y="2339809"/>
              <a:ext cx="109165" cy="83479"/>
            </a:xfrm>
            <a:custGeom>
              <a:avLst/>
              <a:gdLst>
                <a:gd name="T0" fmla="*/ 2147483647 w 102"/>
                <a:gd name="T1" fmla="*/ 2147483647 h 78"/>
                <a:gd name="T2" fmla="*/ 0 w 102"/>
                <a:gd name="T3" fmla="*/ 0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78"/>
                <a:gd name="T14" fmla="*/ 102 w 102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78">
                  <a:moveTo>
                    <a:pt x="80" y="78"/>
                  </a:moveTo>
                  <a:lnTo>
                    <a:pt x="0" y="0"/>
                  </a:lnTo>
                  <a:lnTo>
                    <a:pt x="102" y="37"/>
                  </a:lnTo>
                  <a:lnTo>
                    <a:pt x="80" y="78"/>
                  </a:lnTo>
                  <a:close/>
                </a:path>
              </a:pathLst>
            </a:custGeom>
            <a:solidFill>
              <a:srgbClr val="B11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7" name="Freeform 678"/>
            <p:cNvSpPr>
              <a:spLocks noChangeArrowheads="1"/>
            </p:cNvSpPr>
            <p:nvPr/>
          </p:nvSpPr>
          <p:spPr bwMode="auto">
            <a:xfrm rot="-1100361">
              <a:off x="756817" y="2340931"/>
              <a:ext cx="85620" cy="185153"/>
            </a:xfrm>
            <a:custGeom>
              <a:avLst/>
              <a:gdLst>
                <a:gd name="T0" fmla="*/ 0 w 80"/>
                <a:gd name="T1" fmla="*/ 0 h 173"/>
                <a:gd name="T2" fmla="*/ 2147483647 w 80"/>
                <a:gd name="T3" fmla="*/ 2147483647 h 173"/>
                <a:gd name="T4" fmla="*/ 2147483647 w 80"/>
                <a:gd name="T5" fmla="*/ 2147483647 h 173"/>
                <a:gd name="T6" fmla="*/ 0 w 80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173"/>
                <a:gd name="T14" fmla="*/ 80 w 80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173">
                  <a:moveTo>
                    <a:pt x="0" y="0"/>
                  </a:moveTo>
                  <a:lnTo>
                    <a:pt x="80" y="78"/>
                  </a:lnTo>
                  <a:lnTo>
                    <a:pt x="6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0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8" name="Freeform 679"/>
            <p:cNvSpPr>
              <a:spLocks noChangeArrowheads="1"/>
            </p:cNvSpPr>
            <p:nvPr/>
          </p:nvSpPr>
          <p:spPr bwMode="auto">
            <a:xfrm rot="-1100361">
              <a:off x="700417" y="2362820"/>
              <a:ext cx="66355" cy="185153"/>
            </a:xfrm>
            <a:custGeom>
              <a:avLst/>
              <a:gdLst>
                <a:gd name="T0" fmla="*/ 0 w 62"/>
                <a:gd name="T1" fmla="*/ 2147483647 h 173"/>
                <a:gd name="T2" fmla="*/ 2147483647 w 62"/>
                <a:gd name="T3" fmla="*/ 0 h 173"/>
                <a:gd name="T4" fmla="*/ 2147483647 w 62"/>
                <a:gd name="T5" fmla="*/ 2147483647 h 173"/>
                <a:gd name="T6" fmla="*/ 0 w 62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73"/>
                <a:gd name="T14" fmla="*/ 62 w 62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73">
                  <a:moveTo>
                    <a:pt x="0" y="84"/>
                  </a:moveTo>
                  <a:lnTo>
                    <a:pt x="56" y="0"/>
                  </a:lnTo>
                  <a:lnTo>
                    <a:pt x="62" y="173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50A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9" name="Freeform 680"/>
            <p:cNvSpPr>
              <a:spLocks noChangeArrowheads="1"/>
            </p:cNvSpPr>
            <p:nvPr/>
          </p:nvSpPr>
          <p:spPr bwMode="auto">
            <a:xfrm rot="-1100361">
              <a:off x="626236" y="2290253"/>
              <a:ext cx="47091" cy="185153"/>
            </a:xfrm>
            <a:custGeom>
              <a:avLst/>
              <a:gdLst>
                <a:gd name="T0" fmla="*/ 0 w 44"/>
                <a:gd name="T1" fmla="*/ 2147483647 h 173"/>
                <a:gd name="T2" fmla="*/ 2147483647 w 44"/>
                <a:gd name="T3" fmla="*/ 0 h 173"/>
                <a:gd name="T4" fmla="*/ 2147483647 w 44"/>
                <a:gd name="T5" fmla="*/ 2147483647 h 173"/>
                <a:gd name="T6" fmla="*/ 0 w 44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173"/>
                <a:gd name="T14" fmla="*/ 44 w 44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173">
                  <a:moveTo>
                    <a:pt x="0" y="61"/>
                  </a:moveTo>
                  <a:lnTo>
                    <a:pt x="43" y="0"/>
                  </a:lnTo>
                  <a:lnTo>
                    <a:pt x="44" y="17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E0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0" name="Freeform 681"/>
            <p:cNvSpPr>
              <a:spLocks noChangeArrowheads="1"/>
            </p:cNvSpPr>
            <p:nvPr/>
          </p:nvSpPr>
          <p:spPr bwMode="auto">
            <a:xfrm rot="-1100361">
              <a:off x="669566" y="2273584"/>
              <a:ext cx="61004" cy="185153"/>
            </a:xfrm>
            <a:custGeom>
              <a:avLst/>
              <a:gdLst>
                <a:gd name="T0" fmla="*/ 0 w 57"/>
                <a:gd name="T1" fmla="*/ 0 h 173"/>
                <a:gd name="T2" fmla="*/ 2147483647 w 57"/>
                <a:gd name="T3" fmla="*/ 2147483647 h 173"/>
                <a:gd name="T4" fmla="*/ 2147483647 w 57"/>
                <a:gd name="T5" fmla="*/ 2147483647 h 173"/>
                <a:gd name="T6" fmla="*/ 0 w 57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73"/>
                <a:gd name="T14" fmla="*/ 57 w 57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73">
                  <a:moveTo>
                    <a:pt x="0" y="0"/>
                  </a:moveTo>
                  <a:lnTo>
                    <a:pt x="57" y="89"/>
                  </a:lnTo>
                  <a:lnTo>
                    <a:pt x="1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1" name="Freeform 682"/>
            <p:cNvSpPr>
              <a:spLocks noChangeArrowheads="1"/>
            </p:cNvSpPr>
            <p:nvPr/>
          </p:nvSpPr>
          <p:spPr bwMode="auto">
            <a:xfrm rot="-1100361">
              <a:off x="659636" y="2090511"/>
              <a:ext cx="70636" cy="190504"/>
            </a:xfrm>
            <a:custGeom>
              <a:avLst/>
              <a:gdLst>
                <a:gd name="T0" fmla="*/ 2147483647 w 66"/>
                <a:gd name="T1" fmla="*/ 2147483647 h 178"/>
                <a:gd name="T2" fmla="*/ 0 w 66"/>
                <a:gd name="T3" fmla="*/ 0 h 178"/>
                <a:gd name="T4" fmla="*/ 2147483647 w 66"/>
                <a:gd name="T5" fmla="*/ 2147483647 h 178"/>
                <a:gd name="T6" fmla="*/ 2147483647 w 66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178"/>
                <a:gd name="T14" fmla="*/ 66 w 66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178">
                  <a:moveTo>
                    <a:pt x="66" y="2"/>
                  </a:moveTo>
                  <a:lnTo>
                    <a:pt x="0" y="0"/>
                  </a:lnTo>
                  <a:lnTo>
                    <a:pt x="55" y="178"/>
                  </a:lnTo>
                  <a:lnTo>
                    <a:pt x="66" y="2"/>
                  </a:lnTo>
                  <a:close/>
                </a:path>
              </a:pathLst>
            </a:custGeom>
            <a:solidFill>
              <a:srgbClr val="D00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2" name="Freeform 683"/>
            <p:cNvSpPr>
              <a:spLocks noChangeArrowheads="1"/>
            </p:cNvSpPr>
            <p:nvPr/>
          </p:nvSpPr>
          <p:spPr bwMode="auto">
            <a:xfrm rot="-1100361">
              <a:off x="672563" y="2090325"/>
              <a:ext cx="58864" cy="270772"/>
            </a:xfrm>
            <a:custGeom>
              <a:avLst/>
              <a:gdLst>
                <a:gd name="T0" fmla="*/ 2147483647 w 55"/>
                <a:gd name="T1" fmla="*/ 2147483647 h 253"/>
                <a:gd name="T2" fmla="*/ 0 w 55"/>
                <a:gd name="T3" fmla="*/ 0 h 253"/>
                <a:gd name="T4" fmla="*/ 2147483647 w 55"/>
                <a:gd name="T5" fmla="*/ 2147483647 h 253"/>
                <a:gd name="T6" fmla="*/ 2147483647 w 55"/>
                <a:gd name="T7" fmla="*/ 2147483647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253"/>
                <a:gd name="T14" fmla="*/ 55 w 55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253">
                  <a:moveTo>
                    <a:pt x="55" y="178"/>
                  </a:moveTo>
                  <a:lnTo>
                    <a:pt x="0" y="0"/>
                  </a:lnTo>
                  <a:lnTo>
                    <a:pt x="13" y="253"/>
                  </a:lnTo>
                  <a:lnTo>
                    <a:pt x="55" y="178"/>
                  </a:lnTo>
                  <a:close/>
                </a:path>
              </a:pathLst>
            </a:custGeom>
            <a:solidFill>
              <a:srgbClr val="CA0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3" name="Freeform 684"/>
            <p:cNvSpPr>
              <a:spLocks noChangeArrowheads="1"/>
            </p:cNvSpPr>
            <p:nvPr/>
          </p:nvSpPr>
          <p:spPr bwMode="auto">
            <a:xfrm rot="-1100361">
              <a:off x="640326" y="2102784"/>
              <a:ext cx="48161" cy="270772"/>
            </a:xfrm>
            <a:custGeom>
              <a:avLst/>
              <a:gdLst>
                <a:gd name="T0" fmla="*/ 2147483647 w 45"/>
                <a:gd name="T1" fmla="*/ 0 h 253"/>
                <a:gd name="T2" fmla="*/ 0 w 45"/>
                <a:gd name="T3" fmla="*/ 2147483647 h 253"/>
                <a:gd name="T4" fmla="*/ 2147483647 w 45"/>
                <a:gd name="T5" fmla="*/ 2147483647 h 253"/>
                <a:gd name="T6" fmla="*/ 2147483647 w 45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53"/>
                <a:gd name="T14" fmla="*/ 45 w 45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53">
                  <a:moveTo>
                    <a:pt x="32" y="0"/>
                  </a:moveTo>
                  <a:lnTo>
                    <a:pt x="0" y="45"/>
                  </a:lnTo>
                  <a:lnTo>
                    <a:pt x="45" y="253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DE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4" name="Freeform 685"/>
            <p:cNvSpPr>
              <a:spLocks noChangeArrowheads="1"/>
            </p:cNvSpPr>
            <p:nvPr/>
          </p:nvSpPr>
          <p:spPr bwMode="auto">
            <a:xfrm rot="-1100361">
              <a:off x="635386" y="2151743"/>
              <a:ext cx="61004" cy="222611"/>
            </a:xfrm>
            <a:custGeom>
              <a:avLst/>
              <a:gdLst>
                <a:gd name="T0" fmla="*/ 0 w 57"/>
                <a:gd name="T1" fmla="*/ 2147483647 h 208"/>
                <a:gd name="T2" fmla="*/ 2147483647 w 57"/>
                <a:gd name="T3" fmla="*/ 0 h 208"/>
                <a:gd name="T4" fmla="*/ 2147483647 w 57"/>
                <a:gd name="T5" fmla="*/ 2147483647 h 208"/>
                <a:gd name="T6" fmla="*/ 0 w 57"/>
                <a:gd name="T7" fmla="*/ 2147483647 h 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08"/>
                <a:gd name="T14" fmla="*/ 57 w 57"/>
                <a:gd name="T15" fmla="*/ 208 h 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08">
                  <a:moveTo>
                    <a:pt x="0" y="119"/>
                  </a:moveTo>
                  <a:lnTo>
                    <a:pt x="12" y="0"/>
                  </a:lnTo>
                  <a:lnTo>
                    <a:pt x="57" y="208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DE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5" name="Freeform 686"/>
            <p:cNvSpPr>
              <a:spLocks noChangeArrowheads="1"/>
            </p:cNvSpPr>
            <p:nvPr/>
          </p:nvSpPr>
          <p:spPr bwMode="auto">
            <a:xfrm rot="-1100361">
              <a:off x="964224" y="2346582"/>
              <a:ext cx="35318" cy="168029"/>
            </a:xfrm>
            <a:custGeom>
              <a:avLst/>
              <a:gdLst>
                <a:gd name="T0" fmla="*/ 2147483647 w 33"/>
                <a:gd name="T1" fmla="*/ 2147483647 h 157"/>
                <a:gd name="T2" fmla="*/ 2147483647 w 33"/>
                <a:gd name="T3" fmla="*/ 0 h 157"/>
                <a:gd name="T4" fmla="*/ 0 w 33"/>
                <a:gd name="T5" fmla="*/ 2147483647 h 157"/>
                <a:gd name="T6" fmla="*/ 2147483647 w 33"/>
                <a:gd name="T7" fmla="*/ 2147483647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157"/>
                <a:gd name="T14" fmla="*/ 33 w 33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157">
                  <a:moveTo>
                    <a:pt x="33" y="75"/>
                  </a:moveTo>
                  <a:lnTo>
                    <a:pt x="12" y="0"/>
                  </a:lnTo>
                  <a:lnTo>
                    <a:pt x="0" y="157"/>
                  </a:lnTo>
                  <a:lnTo>
                    <a:pt x="33" y="75"/>
                  </a:lnTo>
                  <a:close/>
                </a:path>
              </a:pathLst>
            </a:custGeom>
            <a:solidFill>
              <a:srgbClr val="A611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6" name="Freeform 687"/>
            <p:cNvSpPr>
              <a:spLocks noChangeArrowheads="1"/>
            </p:cNvSpPr>
            <p:nvPr/>
          </p:nvSpPr>
          <p:spPr bwMode="auto">
            <a:xfrm rot="-1100361">
              <a:off x="962743" y="2345612"/>
              <a:ext cx="29967" cy="80269"/>
            </a:xfrm>
            <a:custGeom>
              <a:avLst/>
              <a:gdLst>
                <a:gd name="T0" fmla="*/ 2147483647 w 28"/>
                <a:gd name="T1" fmla="*/ 2147483647 h 75"/>
                <a:gd name="T2" fmla="*/ 2147483647 w 28"/>
                <a:gd name="T3" fmla="*/ 2147483647 h 75"/>
                <a:gd name="T4" fmla="*/ 0 w 28"/>
                <a:gd name="T5" fmla="*/ 0 h 75"/>
                <a:gd name="T6" fmla="*/ 2147483647 w 28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75"/>
                <a:gd name="T14" fmla="*/ 28 w 28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75">
                  <a:moveTo>
                    <a:pt x="28" y="9"/>
                  </a:moveTo>
                  <a:lnTo>
                    <a:pt x="21" y="75"/>
                  </a:lnTo>
                  <a:lnTo>
                    <a:pt x="0" y="0"/>
                  </a:lnTo>
                  <a:lnTo>
                    <a:pt x="28" y="9"/>
                  </a:lnTo>
                  <a:close/>
                </a:path>
              </a:pathLst>
            </a:custGeom>
            <a:solidFill>
              <a:srgbClr val="F92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7" name="Freeform 688"/>
            <p:cNvSpPr>
              <a:spLocks noChangeArrowheads="1"/>
            </p:cNvSpPr>
            <p:nvPr/>
          </p:nvSpPr>
          <p:spPr bwMode="auto">
            <a:xfrm rot="-1100361">
              <a:off x="983505" y="2423220"/>
              <a:ext cx="38529" cy="130570"/>
            </a:xfrm>
            <a:custGeom>
              <a:avLst/>
              <a:gdLst>
                <a:gd name="T0" fmla="*/ 2147483647 w 36"/>
                <a:gd name="T1" fmla="*/ 2147483647 h 122"/>
                <a:gd name="T2" fmla="*/ 2147483647 w 36"/>
                <a:gd name="T3" fmla="*/ 0 h 122"/>
                <a:gd name="T4" fmla="*/ 0 w 36"/>
                <a:gd name="T5" fmla="*/ 2147483647 h 122"/>
                <a:gd name="T6" fmla="*/ 2147483647 w 36"/>
                <a:gd name="T7" fmla="*/ 2147483647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122"/>
                <a:gd name="T14" fmla="*/ 36 w 36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122">
                  <a:moveTo>
                    <a:pt x="36" y="122"/>
                  </a:moveTo>
                  <a:lnTo>
                    <a:pt x="33" y="0"/>
                  </a:lnTo>
                  <a:lnTo>
                    <a:pt x="0" y="82"/>
                  </a:lnTo>
                  <a:lnTo>
                    <a:pt x="36" y="122"/>
                  </a:lnTo>
                  <a:close/>
                </a:path>
              </a:pathLst>
            </a:custGeom>
            <a:solidFill>
              <a:srgbClr val="FF5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8" name="Freeform 689"/>
            <p:cNvSpPr>
              <a:spLocks noChangeArrowheads="1"/>
            </p:cNvSpPr>
            <p:nvPr/>
          </p:nvSpPr>
          <p:spPr bwMode="auto">
            <a:xfrm rot="-1100361">
              <a:off x="1007155" y="2549972"/>
              <a:ext cx="52442" cy="105955"/>
            </a:xfrm>
            <a:custGeom>
              <a:avLst/>
              <a:gdLst>
                <a:gd name="T0" fmla="*/ 2147483647 w 49"/>
                <a:gd name="T1" fmla="*/ 0 h 99"/>
                <a:gd name="T2" fmla="*/ 0 w 49"/>
                <a:gd name="T3" fmla="*/ 2147483647 h 99"/>
                <a:gd name="T4" fmla="*/ 2147483647 w 49"/>
                <a:gd name="T5" fmla="*/ 2147483647 h 99"/>
                <a:gd name="T6" fmla="*/ 2147483647 w 4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99"/>
                <a:gd name="T14" fmla="*/ 49 w 49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99">
                  <a:moveTo>
                    <a:pt x="49" y="0"/>
                  </a:moveTo>
                  <a:lnTo>
                    <a:pt x="0" y="78"/>
                  </a:lnTo>
                  <a:lnTo>
                    <a:pt x="41" y="9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CD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9" name="Freeform 690"/>
            <p:cNvSpPr>
              <a:spLocks noChangeArrowheads="1"/>
            </p:cNvSpPr>
            <p:nvPr/>
          </p:nvSpPr>
          <p:spPr bwMode="auto">
            <a:xfrm rot="-1100361">
              <a:off x="996318" y="2551721"/>
              <a:ext cx="59934" cy="83479"/>
            </a:xfrm>
            <a:custGeom>
              <a:avLst/>
              <a:gdLst>
                <a:gd name="T0" fmla="*/ 0 w 56"/>
                <a:gd name="T1" fmla="*/ 2147483647 h 78"/>
                <a:gd name="T2" fmla="*/ 2147483647 w 56"/>
                <a:gd name="T3" fmla="*/ 0 h 78"/>
                <a:gd name="T4" fmla="*/ 2147483647 w 56"/>
                <a:gd name="T5" fmla="*/ 2147483647 h 78"/>
                <a:gd name="T6" fmla="*/ 0 w 56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8"/>
                <a:gd name="T14" fmla="*/ 56 w 56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8">
                  <a:moveTo>
                    <a:pt x="0" y="35"/>
                  </a:moveTo>
                  <a:lnTo>
                    <a:pt x="56" y="0"/>
                  </a:lnTo>
                  <a:lnTo>
                    <a:pt x="7" y="78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D904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0" name="Freeform 691"/>
            <p:cNvSpPr>
              <a:spLocks noChangeArrowheads="1"/>
            </p:cNvSpPr>
            <p:nvPr/>
          </p:nvSpPr>
          <p:spPr bwMode="auto">
            <a:xfrm rot="-1100361">
              <a:off x="972152" y="2601546"/>
              <a:ext cx="42810" cy="65285"/>
            </a:xfrm>
            <a:custGeom>
              <a:avLst/>
              <a:gdLst>
                <a:gd name="T0" fmla="*/ 0 w 40"/>
                <a:gd name="T1" fmla="*/ 2147483647 h 61"/>
                <a:gd name="T2" fmla="*/ 2147483647 w 40"/>
                <a:gd name="T3" fmla="*/ 0 h 61"/>
                <a:gd name="T4" fmla="*/ 2147483647 w 40"/>
                <a:gd name="T5" fmla="*/ 2147483647 h 61"/>
                <a:gd name="T6" fmla="*/ 0 w 40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61"/>
                <a:gd name="T14" fmla="*/ 40 w 40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61">
                  <a:moveTo>
                    <a:pt x="0" y="61"/>
                  </a:moveTo>
                  <a:lnTo>
                    <a:pt x="33" y="0"/>
                  </a:lnTo>
                  <a:lnTo>
                    <a:pt x="40" y="4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DC0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1" name="Freeform 692"/>
            <p:cNvSpPr>
              <a:spLocks noChangeArrowheads="1"/>
            </p:cNvSpPr>
            <p:nvPr/>
          </p:nvSpPr>
          <p:spPr bwMode="auto">
            <a:xfrm rot="-1100361">
              <a:off x="1029902" y="2631161"/>
              <a:ext cx="44950" cy="88831"/>
            </a:xfrm>
            <a:custGeom>
              <a:avLst/>
              <a:gdLst>
                <a:gd name="T0" fmla="*/ 2147483647 w 42"/>
                <a:gd name="T1" fmla="*/ 2147483647 h 83"/>
                <a:gd name="T2" fmla="*/ 0 w 42"/>
                <a:gd name="T3" fmla="*/ 2147483647 h 83"/>
                <a:gd name="T4" fmla="*/ 2147483647 w 42"/>
                <a:gd name="T5" fmla="*/ 0 h 83"/>
                <a:gd name="T6" fmla="*/ 2147483647 w 42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3"/>
                <a:gd name="T14" fmla="*/ 42 w 42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3">
                  <a:moveTo>
                    <a:pt x="42" y="21"/>
                  </a:moveTo>
                  <a:lnTo>
                    <a:pt x="0" y="83"/>
                  </a:lnTo>
                  <a:lnTo>
                    <a:pt x="1" y="0"/>
                  </a:lnTo>
                  <a:lnTo>
                    <a:pt x="42" y="21"/>
                  </a:lnTo>
                  <a:close/>
                </a:path>
              </a:pathLst>
            </a:custGeom>
            <a:solidFill>
              <a:srgbClr val="DE0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2" name="Freeform 693"/>
            <p:cNvSpPr>
              <a:spLocks noChangeArrowheads="1"/>
            </p:cNvSpPr>
            <p:nvPr/>
          </p:nvSpPr>
          <p:spPr bwMode="auto">
            <a:xfrm rot="-1100361">
              <a:off x="990337" y="2644631"/>
              <a:ext cx="42810" cy="88831"/>
            </a:xfrm>
            <a:custGeom>
              <a:avLst/>
              <a:gdLst>
                <a:gd name="T0" fmla="*/ 0 w 40"/>
                <a:gd name="T1" fmla="*/ 2147483647 h 83"/>
                <a:gd name="T2" fmla="*/ 2147483647 w 40"/>
                <a:gd name="T3" fmla="*/ 2147483647 h 83"/>
                <a:gd name="T4" fmla="*/ 2147483647 w 40"/>
                <a:gd name="T5" fmla="*/ 0 h 83"/>
                <a:gd name="T6" fmla="*/ 0 w 40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83"/>
                <a:gd name="T14" fmla="*/ 40 w 40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83">
                  <a:moveTo>
                    <a:pt x="0" y="18"/>
                  </a:moveTo>
                  <a:lnTo>
                    <a:pt x="39" y="83"/>
                  </a:lnTo>
                  <a:lnTo>
                    <a:pt x="40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E50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3" name="Freeform 694"/>
            <p:cNvSpPr>
              <a:spLocks noChangeArrowheads="1"/>
            </p:cNvSpPr>
            <p:nvPr/>
          </p:nvSpPr>
          <p:spPr bwMode="auto">
            <a:xfrm rot="-1100361">
              <a:off x="996089" y="2663140"/>
              <a:ext cx="41740" cy="86690"/>
            </a:xfrm>
            <a:custGeom>
              <a:avLst/>
              <a:gdLst>
                <a:gd name="T0" fmla="*/ 0 w 39"/>
                <a:gd name="T1" fmla="*/ 0 h 81"/>
                <a:gd name="T2" fmla="*/ 2147483647 w 39"/>
                <a:gd name="T3" fmla="*/ 2147483647 h 81"/>
                <a:gd name="T4" fmla="*/ 2147483647 w 39"/>
                <a:gd name="T5" fmla="*/ 2147483647 h 81"/>
                <a:gd name="T6" fmla="*/ 0 w 39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81"/>
                <a:gd name="T14" fmla="*/ 39 w 39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81">
                  <a:moveTo>
                    <a:pt x="0" y="0"/>
                  </a:moveTo>
                  <a:lnTo>
                    <a:pt x="6" y="81"/>
                  </a:lnTo>
                  <a:lnTo>
                    <a:pt x="39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4" name="Freeform 695"/>
            <p:cNvSpPr>
              <a:spLocks noChangeArrowheads="1"/>
            </p:cNvSpPr>
            <p:nvPr/>
          </p:nvSpPr>
          <p:spPr bwMode="auto">
            <a:xfrm rot="-1100361">
              <a:off x="982343" y="2511168"/>
              <a:ext cx="59934" cy="80269"/>
            </a:xfrm>
            <a:custGeom>
              <a:avLst/>
              <a:gdLst>
                <a:gd name="T0" fmla="*/ 2147483647 w 56"/>
                <a:gd name="T1" fmla="*/ 0 h 75"/>
                <a:gd name="T2" fmla="*/ 2147483647 w 56"/>
                <a:gd name="T3" fmla="*/ 2147483647 h 75"/>
                <a:gd name="T4" fmla="*/ 0 w 56"/>
                <a:gd name="T5" fmla="*/ 2147483647 h 75"/>
                <a:gd name="T6" fmla="*/ 2147483647 w 56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75"/>
                <a:gd name="T14" fmla="*/ 56 w 56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75">
                  <a:moveTo>
                    <a:pt x="20" y="0"/>
                  </a:moveTo>
                  <a:lnTo>
                    <a:pt x="56" y="40"/>
                  </a:lnTo>
                  <a:lnTo>
                    <a:pt x="0" y="7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4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5" name="Freeform 696"/>
            <p:cNvSpPr>
              <a:spLocks noChangeArrowheads="1"/>
            </p:cNvSpPr>
            <p:nvPr/>
          </p:nvSpPr>
          <p:spPr bwMode="auto">
            <a:xfrm rot="-1100361">
              <a:off x="954050" y="2521954"/>
              <a:ext cx="53512" cy="93112"/>
            </a:xfrm>
            <a:custGeom>
              <a:avLst/>
              <a:gdLst>
                <a:gd name="T0" fmla="*/ 0 w 50"/>
                <a:gd name="T1" fmla="*/ 2147483647 h 87"/>
                <a:gd name="T2" fmla="*/ 2147483647 w 50"/>
                <a:gd name="T3" fmla="*/ 0 h 87"/>
                <a:gd name="T4" fmla="*/ 2147483647 w 50"/>
                <a:gd name="T5" fmla="*/ 2147483647 h 87"/>
                <a:gd name="T6" fmla="*/ 0 w 50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87"/>
                <a:gd name="T14" fmla="*/ 50 w 50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87">
                  <a:moveTo>
                    <a:pt x="0" y="87"/>
                  </a:moveTo>
                  <a:lnTo>
                    <a:pt x="50" y="0"/>
                  </a:lnTo>
                  <a:lnTo>
                    <a:pt x="30" y="7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6" name="Freeform 697"/>
            <p:cNvSpPr>
              <a:spLocks noChangeArrowheads="1"/>
            </p:cNvSpPr>
            <p:nvPr/>
          </p:nvSpPr>
          <p:spPr bwMode="auto">
            <a:xfrm rot="-1100361">
              <a:off x="972343" y="2602724"/>
              <a:ext cx="35318" cy="65285"/>
            </a:xfrm>
            <a:custGeom>
              <a:avLst/>
              <a:gdLst>
                <a:gd name="T0" fmla="*/ 0 w 33"/>
                <a:gd name="T1" fmla="*/ 2147483647 h 61"/>
                <a:gd name="T2" fmla="*/ 2147483647 w 33"/>
                <a:gd name="T3" fmla="*/ 0 h 61"/>
                <a:gd name="T4" fmla="*/ 2147483647 w 33"/>
                <a:gd name="T5" fmla="*/ 2147483647 h 61"/>
                <a:gd name="T6" fmla="*/ 0 w 33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61"/>
                <a:gd name="T14" fmla="*/ 33 w 33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61">
                  <a:moveTo>
                    <a:pt x="0" y="61"/>
                  </a:moveTo>
                  <a:lnTo>
                    <a:pt x="33" y="0"/>
                  </a:lnTo>
                  <a:lnTo>
                    <a:pt x="3" y="12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7" name="Freeform 698"/>
            <p:cNvSpPr>
              <a:spLocks noChangeArrowheads="1"/>
            </p:cNvSpPr>
            <p:nvPr/>
          </p:nvSpPr>
          <p:spPr bwMode="auto">
            <a:xfrm rot="-1100361">
              <a:off x="960847" y="2622606"/>
              <a:ext cx="20335" cy="67426"/>
            </a:xfrm>
            <a:custGeom>
              <a:avLst/>
              <a:gdLst>
                <a:gd name="T0" fmla="*/ 0 w 19"/>
                <a:gd name="T1" fmla="*/ 2147483647 h 63"/>
                <a:gd name="T2" fmla="*/ 2147483647 w 19"/>
                <a:gd name="T3" fmla="*/ 0 h 63"/>
                <a:gd name="T4" fmla="*/ 2147483647 w 19"/>
                <a:gd name="T5" fmla="*/ 2147483647 h 63"/>
                <a:gd name="T6" fmla="*/ 0 w 19"/>
                <a:gd name="T7" fmla="*/ 2147483647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63"/>
                <a:gd name="T14" fmla="*/ 19 w 19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63">
                  <a:moveTo>
                    <a:pt x="0" y="63"/>
                  </a:moveTo>
                  <a:lnTo>
                    <a:pt x="19" y="0"/>
                  </a:lnTo>
                  <a:lnTo>
                    <a:pt x="16" y="49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8" name="Freeform 699"/>
            <p:cNvSpPr>
              <a:spLocks noChangeArrowheads="1"/>
            </p:cNvSpPr>
            <p:nvPr/>
          </p:nvSpPr>
          <p:spPr bwMode="auto">
            <a:xfrm rot="-1100361">
              <a:off x="980297" y="2671390"/>
              <a:ext cx="23545" cy="86690"/>
            </a:xfrm>
            <a:custGeom>
              <a:avLst/>
              <a:gdLst>
                <a:gd name="T0" fmla="*/ 2147483647 w 22"/>
                <a:gd name="T1" fmla="*/ 2147483647 h 81"/>
                <a:gd name="T2" fmla="*/ 2147483647 w 22"/>
                <a:gd name="T3" fmla="*/ 0 h 81"/>
                <a:gd name="T4" fmla="*/ 0 w 22"/>
                <a:gd name="T5" fmla="*/ 2147483647 h 81"/>
                <a:gd name="T6" fmla="*/ 2147483647 w 22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81"/>
                <a:gd name="T14" fmla="*/ 22 w 2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81">
                  <a:moveTo>
                    <a:pt x="22" y="81"/>
                  </a:moveTo>
                  <a:lnTo>
                    <a:pt x="16" y="0"/>
                  </a:lnTo>
                  <a:lnTo>
                    <a:pt x="0" y="14"/>
                  </a:lnTo>
                  <a:lnTo>
                    <a:pt x="22" y="81"/>
                  </a:lnTo>
                  <a:close/>
                </a:path>
              </a:pathLst>
            </a:custGeom>
            <a:solidFill>
              <a:srgbClr val="FF4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9" name="Freeform 700"/>
            <p:cNvSpPr>
              <a:spLocks noChangeArrowheads="1"/>
            </p:cNvSpPr>
            <p:nvPr/>
          </p:nvSpPr>
          <p:spPr bwMode="auto">
            <a:xfrm rot="-1100361">
              <a:off x="1012911" y="2727572"/>
              <a:ext cx="50302" cy="17124"/>
            </a:xfrm>
            <a:custGeom>
              <a:avLst/>
              <a:gdLst>
                <a:gd name="T0" fmla="*/ 2147483647 w 47"/>
                <a:gd name="T1" fmla="*/ 2147483647 h 16"/>
                <a:gd name="T2" fmla="*/ 2147483647 w 47"/>
                <a:gd name="T3" fmla="*/ 0 h 16"/>
                <a:gd name="T4" fmla="*/ 0 w 47"/>
                <a:gd name="T5" fmla="*/ 2147483647 h 16"/>
                <a:gd name="T6" fmla="*/ 2147483647 w 47"/>
                <a:gd name="T7" fmla="*/ 2147483647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6"/>
                <a:gd name="T14" fmla="*/ 47 w 47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6">
                  <a:moveTo>
                    <a:pt x="47" y="14"/>
                  </a:moveTo>
                  <a:lnTo>
                    <a:pt x="33" y="0"/>
                  </a:lnTo>
                  <a:lnTo>
                    <a:pt x="0" y="16"/>
                  </a:lnTo>
                  <a:lnTo>
                    <a:pt x="47" y="14"/>
                  </a:lnTo>
                  <a:close/>
                </a:path>
              </a:pathLst>
            </a:custGeom>
            <a:solidFill>
              <a:srgbClr val="EA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0" name="Freeform 701"/>
            <p:cNvSpPr>
              <a:spLocks noChangeArrowheads="1"/>
            </p:cNvSpPr>
            <p:nvPr/>
          </p:nvSpPr>
          <p:spPr bwMode="auto">
            <a:xfrm rot="-1100361">
              <a:off x="1035795" y="2652685"/>
              <a:ext cx="44950" cy="81339"/>
            </a:xfrm>
            <a:custGeom>
              <a:avLst/>
              <a:gdLst>
                <a:gd name="T0" fmla="*/ 2147483647 w 42"/>
                <a:gd name="T1" fmla="*/ 0 h 76"/>
                <a:gd name="T2" fmla="*/ 2147483647 w 42"/>
                <a:gd name="T3" fmla="*/ 2147483647 h 76"/>
                <a:gd name="T4" fmla="*/ 0 w 42"/>
                <a:gd name="T5" fmla="*/ 2147483647 h 76"/>
                <a:gd name="T6" fmla="*/ 2147483647 w 42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76"/>
                <a:gd name="T14" fmla="*/ 42 w 4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76">
                  <a:moveTo>
                    <a:pt x="42" y="0"/>
                  </a:moveTo>
                  <a:lnTo>
                    <a:pt x="14" y="76"/>
                  </a:lnTo>
                  <a:lnTo>
                    <a:pt x="0" y="62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616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1" name="Freeform 702"/>
            <p:cNvSpPr>
              <a:spLocks noChangeArrowheads="1"/>
            </p:cNvSpPr>
            <p:nvPr/>
          </p:nvSpPr>
          <p:spPr bwMode="auto">
            <a:xfrm rot="-1100361">
              <a:off x="1048931" y="2641236"/>
              <a:ext cx="87760" cy="81339"/>
            </a:xfrm>
            <a:custGeom>
              <a:avLst/>
              <a:gdLst>
                <a:gd name="T0" fmla="*/ 2147483647 w 82"/>
                <a:gd name="T1" fmla="*/ 2147483647 h 76"/>
                <a:gd name="T2" fmla="*/ 0 w 82"/>
                <a:gd name="T3" fmla="*/ 2147483647 h 76"/>
                <a:gd name="T4" fmla="*/ 2147483647 w 82"/>
                <a:gd name="T5" fmla="*/ 0 h 76"/>
                <a:gd name="T6" fmla="*/ 2147483647 w 82"/>
                <a:gd name="T7" fmla="*/ 2147483647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2"/>
                <a:gd name="T13" fmla="*/ 0 h 76"/>
                <a:gd name="T14" fmla="*/ 82 w 82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2" h="76">
                  <a:moveTo>
                    <a:pt x="82" y="19"/>
                  </a:moveTo>
                  <a:lnTo>
                    <a:pt x="0" y="76"/>
                  </a:lnTo>
                  <a:lnTo>
                    <a:pt x="28" y="0"/>
                  </a:lnTo>
                  <a:lnTo>
                    <a:pt x="82" y="19"/>
                  </a:lnTo>
                  <a:close/>
                </a:path>
              </a:pathLst>
            </a:custGeom>
            <a:solidFill>
              <a:srgbClr val="EE0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2" name="Freeform 703"/>
            <p:cNvSpPr>
              <a:spLocks noChangeArrowheads="1"/>
            </p:cNvSpPr>
            <p:nvPr/>
          </p:nvSpPr>
          <p:spPr bwMode="auto">
            <a:xfrm rot="-1100361">
              <a:off x="1051870" y="2534807"/>
              <a:ext cx="57793" cy="126289"/>
            </a:xfrm>
            <a:custGeom>
              <a:avLst/>
              <a:gdLst>
                <a:gd name="T0" fmla="*/ 2147483647 w 54"/>
                <a:gd name="T1" fmla="*/ 0 h 118"/>
                <a:gd name="T2" fmla="*/ 2147483647 w 54"/>
                <a:gd name="T3" fmla="*/ 2147483647 h 118"/>
                <a:gd name="T4" fmla="*/ 0 w 54"/>
                <a:gd name="T5" fmla="*/ 2147483647 h 118"/>
                <a:gd name="T6" fmla="*/ 2147483647 w 54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8"/>
                <a:gd name="T14" fmla="*/ 54 w 54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8">
                  <a:moveTo>
                    <a:pt x="8" y="0"/>
                  </a:moveTo>
                  <a:lnTo>
                    <a:pt x="54" y="118"/>
                  </a:lnTo>
                  <a:lnTo>
                    <a:pt x="0" y="99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C0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3" name="Freeform 704"/>
            <p:cNvSpPr>
              <a:spLocks noChangeArrowheads="1"/>
            </p:cNvSpPr>
            <p:nvPr/>
          </p:nvSpPr>
          <p:spPr bwMode="auto">
            <a:xfrm rot="-1100361">
              <a:off x="1121489" y="2583451"/>
              <a:ext cx="126289" cy="70636"/>
            </a:xfrm>
            <a:custGeom>
              <a:avLst/>
              <a:gdLst>
                <a:gd name="T0" fmla="*/ 2147483647 w 118"/>
                <a:gd name="T1" fmla="*/ 2147483647 h 66"/>
                <a:gd name="T2" fmla="*/ 2147483647 w 118"/>
                <a:gd name="T3" fmla="*/ 0 h 66"/>
                <a:gd name="T4" fmla="*/ 0 w 118"/>
                <a:gd name="T5" fmla="*/ 2147483647 h 66"/>
                <a:gd name="T6" fmla="*/ 2147483647 w 118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66"/>
                <a:gd name="T14" fmla="*/ 118 w 118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66">
                  <a:moveTo>
                    <a:pt x="54" y="66"/>
                  </a:moveTo>
                  <a:lnTo>
                    <a:pt x="118" y="0"/>
                  </a:lnTo>
                  <a:lnTo>
                    <a:pt x="0" y="43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9D13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4" name="Freeform 705"/>
            <p:cNvSpPr>
              <a:spLocks noChangeArrowheads="1"/>
            </p:cNvSpPr>
            <p:nvPr/>
          </p:nvSpPr>
          <p:spPr bwMode="auto">
            <a:xfrm rot="-1100361">
              <a:off x="1050662" y="2651962"/>
              <a:ext cx="145553" cy="61004"/>
            </a:xfrm>
            <a:custGeom>
              <a:avLst/>
              <a:gdLst>
                <a:gd name="T0" fmla="*/ 2147483647 w 136"/>
                <a:gd name="T1" fmla="*/ 2147483647 h 57"/>
                <a:gd name="T2" fmla="*/ 0 w 136"/>
                <a:gd name="T3" fmla="*/ 2147483647 h 57"/>
                <a:gd name="T4" fmla="*/ 2147483647 w 136"/>
                <a:gd name="T5" fmla="*/ 0 h 57"/>
                <a:gd name="T6" fmla="*/ 2147483647 w 136"/>
                <a:gd name="T7" fmla="*/ 2147483647 h 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7"/>
                <a:gd name="T14" fmla="*/ 136 w 136"/>
                <a:gd name="T15" fmla="*/ 57 h 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7">
                  <a:moveTo>
                    <a:pt x="136" y="23"/>
                  </a:moveTo>
                  <a:lnTo>
                    <a:pt x="0" y="57"/>
                  </a:lnTo>
                  <a:lnTo>
                    <a:pt x="82" y="0"/>
                  </a:lnTo>
                  <a:lnTo>
                    <a:pt x="136" y="23"/>
                  </a:lnTo>
                  <a:close/>
                </a:path>
              </a:pathLst>
            </a:custGeom>
            <a:solidFill>
              <a:srgbClr val="C811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5" name="Freeform 706"/>
            <p:cNvSpPr>
              <a:spLocks noChangeArrowheads="1"/>
            </p:cNvSpPr>
            <p:nvPr/>
          </p:nvSpPr>
          <p:spPr bwMode="auto">
            <a:xfrm rot="-1100361">
              <a:off x="1059081" y="2675218"/>
              <a:ext cx="145553" cy="65285"/>
            </a:xfrm>
            <a:custGeom>
              <a:avLst/>
              <a:gdLst>
                <a:gd name="T0" fmla="*/ 2147483647 w 136"/>
                <a:gd name="T1" fmla="*/ 2147483647 h 61"/>
                <a:gd name="T2" fmla="*/ 2147483647 w 136"/>
                <a:gd name="T3" fmla="*/ 0 h 61"/>
                <a:gd name="T4" fmla="*/ 0 w 136"/>
                <a:gd name="T5" fmla="*/ 2147483647 h 61"/>
                <a:gd name="T6" fmla="*/ 2147483647 w 136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61"/>
                <a:gd name="T14" fmla="*/ 136 w 136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61">
                  <a:moveTo>
                    <a:pt x="51" y="61"/>
                  </a:moveTo>
                  <a:lnTo>
                    <a:pt x="136" y="0"/>
                  </a:lnTo>
                  <a:lnTo>
                    <a:pt x="0" y="34"/>
                  </a:lnTo>
                  <a:lnTo>
                    <a:pt x="51" y="61"/>
                  </a:lnTo>
                  <a:close/>
                </a:path>
              </a:pathLst>
            </a:custGeom>
            <a:solidFill>
              <a:srgbClr val="D80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6" name="Freeform 707"/>
            <p:cNvSpPr>
              <a:spLocks noChangeArrowheads="1"/>
            </p:cNvSpPr>
            <p:nvPr/>
          </p:nvSpPr>
          <p:spPr bwMode="auto">
            <a:xfrm rot="-1100361">
              <a:off x="1033204" y="2730468"/>
              <a:ext cx="95252" cy="65285"/>
            </a:xfrm>
            <a:custGeom>
              <a:avLst/>
              <a:gdLst>
                <a:gd name="T0" fmla="*/ 0 w 89"/>
                <a:gd name="T1" fmla="*/ 2147483647 h 61"/>
                <a:gd name="T2" fmla="*/ 2147483647 w 89"/>
                <a:gd name="T3" fmla="*/ 2147483647 h 61"/>
                <a:gd name="T4" fmla="*/ 2147483647 w 89"/>
                <a:gd name="T5" fmla="*/ 0 h 61"/>
                <a:gd name="T6" fmla="*/ 0 w 89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61"/>
                <a:gd name="T14" fmla="*/ 89 w 89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61">
                  <a:moveTo>
                    <a:pt x="0" y="61"/>
                  </a:moveTo>
                  <a:lnTo>
                    <a:pt x="89" y="27"/>
                  </a:lnTo>
                  <a:lnTo>
                    <a:pt x="38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E4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7" name="Freeform 708"/>
            <p:cNvSpPr>
              <a:spLocks noChangeArrowheads="1"/>
            </p:cNvSpPr>
            <p:nvPr/>
          </p:nvSpPr>
          <p:spPr bwMode="auto">
            <a:xfrm rot="-1100361">
              <a:off x="1025202" y="2740571"/>
              <a:ext cx="50302" cy="65285"/>
            </a:xfrm>
            <a:custGeom>
              <a:avLst/>
              <a:gdLst>
                <a:gd name="T0" fmla="*/ 0 w 47"/>
                <a:gd name="T1" fmla="*/ 2147483647 h 61"/>
                <a:gd name="T2" fmla="*/ 2147483647 w 47"/>
                <a:gd name="T3" fmla="*/ 0 h 61"/>
                <a:gd name="T4" fmla="*/ 2147483647 w 47"/>
                <a:gd name="T5" fmla="*/ 2147483647 h 61"/>
                <a:gd name="T6" fmla="*/ 0 w 47"/>
                <a:gd name="T7" fmla="*/ 2147483647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61"/>
                <a:gd name="T14" fmla="*/ 47 w 47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61">
                  <a:moveTo>
                    <a:pt x="0" y="2"/>
                  </a:moveTo>
                  <a:lnTo>
                    <a:pt x="47" y="0"/>
                  </a:lnTo>
                  <a:lnTo>
                    <a:pt x="9" y="6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70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8" name="Freeform 709"/>
            <p:cNvSpPr>
              <a:spLocks noChangeArrowheads="1"/>
            </p:cNvSpPr>
            <p:nvPr/>
          </p:nvSpPr>
          <p:spPr bwMode="auto">
            <a:xfrm rot="-1100361">
              <a:off x="933201" y="2764127"/>
              <a:ext cx="105955" cy="66355"/>
            </a:xfrm>
            <a:custGeom>
              <a:avLst/>
              <a:gdLst>
                <a:gd name="T0" fmla="*/ 0 w 99"/>
                <a:gd name="T1" fmla="*/ 2147483647 h 62"/>
                <a:gd name="T2" fmla="*/ 2147483647 w 99"/>
                <a:gd name="T3" fmla="*/ 2147483647 h 62"/>
                <a:gd name="T4" fmla="*/ 2147483647 w 99"/>
                <a:gd name="T5" fmla="*/ 0 h 62"/>
                <a:gd name="T6" fmla="*/ 0 w 99"/>
                <a:gd name="T7" fmla="*/ 2147483647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62"/>
                <a:gd name="T14" fmla="*/ 99 w 99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62">
                  <a:moveTo>
                    <a:pt x="0" y="62"/>
                  </a:moveTo>
                  <a:lnTo>
                    <a:pt x="99" y="59"/>
                  </a:lnTo>
                  <a:lnTo>
                    <a:pt x="90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E2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9" name="Freeform 710"/>
            <p:cNvSpPr>
              <a:spLocks noChangeArrowheads="1"/>
            </p:cNvSpPr>
            <p:nvPr/>
          </p:nvSpPr>
          <p:spPr bwMode="auto">
            <a:xfrm rot="-1100361">
              <a:off x="922164" y="2695758"/>
              <a:ext cx="96322" cy="138062"/>
            </a:xfrm>
            <a:custGeom>
              <a:avLst/>
              <a:gdLst>
                <a:gd name="T0" fmla="*/ 2147483647 w 90"/>
                <a:gd name="T1" fmla="*/ 0 h 129"/>
                <a:gd name="T2" fmla="*/ 0 w 90"/>
                <a:gd name="T3" fmla="*/ 2147483647 h 129"/>
                <a:gd name="T4" fmla="*/ 2147483647 w 90"/>
                <a:gd name="T5" fmla="*/ 2147483647 h 129"/>
                <a:gd name="T6" fmla="*/ 2147483647 w 90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129"/>
                <a:gd name="T14" fmla="*/ 90 w 90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129">
                  <a:moveTo>
                    <a:pt x="68" y="0"/>
                  </a:moveTo>
                  <a:lnTo>
                    <a:pt x="0" y="129"/>
                  </a:lnTo>
                  <a:lnTo>
                    <a:pt x="90" y="6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3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0" name="Freeform 711"/>
            <p:cNvSpPr>
              <a:spLocks noChangeArrowheads="1"/>
            </p:cNvSpPr>
            <p:nvPr/>
          </p:nvSpPr>
          <p:spPr bwMode="auto">
            <a:xfrm rot="-1100361">
              <a:off x="922762" y="2699462"/>
              <a:ext cx="72777" cy="138062"/>
            </a:xfrm>
            <a:custGeom>
              <a:avLst/>
              <a:gdLst>
                <a:gd name="T0" fmla="*/ 2147483647 w 68"/>
                <a:gd name="T1" fmla="*/ 2147483647 h 129"/>
                <a:gd name="T2" fmla="*/ 2147483647 w 68"/>
                <a:gd name="T3" fmla="*/ 0 h 129"/>
                <a:gd name="T4" fmla="*/ 0 w 68"/>
                <a:gd name="T5" fmla="*/ 2147483647 h 129"/>
                <a:gd name="T6" fmla="*/ 2147483647 w 68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29"/>
                <a:gd name="T14" fmla="*/ 68 w 68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29">
                  <a:moveTo>
                    <a:pt x="6" y="43"/>
                  </a:moveTo>
                  <a:lnTo>
                    <a:pt x="68" y="0"/>
                  </a:lnTo>
                  <a:lnTo>
                    <a:pt x="0" y="129"/>
                  </a:lnTo>
                  <a:lnTo>
                    <a:pt x="6" y="43"/>
                  </a:lnTo>
                  <a:close/>
                </a:path>
              </a:pathLst>
            </a:custGeom>
            <a:solidFill>
              <a:srgbClr val="E4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1" name="Freeform 712"/>
            <p:cNvSpPr>
              <a:spLocks noChangeArrowheads="1"/>
            </p:cNvSpPr>
            <p:nvPr/>
          </p:nvSpPr>
          <p:spPr bwMode="auto">
            <a:xfrm rot="-1100361">
              <a:off x="874319" y="2764013"/>
              <a:ext cx="65285" cy="92041"/>
            </a:xfrm>
            <a:custGeom>
              <a:avLst/>
              <a:gdLst>
                <a:gd name="T0" fmla="*/ 0 w 61"/>
                <a:gd name="T1" fmla="*/ 2147483647 h 86"/>
                <a:gd name="T2" fmla="*/ 2147483647 w 61"/>
                <a:gd name="T3" fmla="*/ 0 h 86"/>
                <a:gd name="T4" fmla="*/ 2147483647 w 61"/>
                <a:gd name="T5" fmla="*/ 2147483647 h 86"/>
                <a:gd name="T6" fmla="*/ 0 w 61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86"/>
                <a:gd name="T14" fmla="*/ 61 w 61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86">
                  <a:moveTo>
                    <a:pt x="0" y="5"/>
                  </a:moveTo>
                  <a:lnTo>
                    <a:pt x="61" y="0"/>
                  </a:lnTo>
                  <a:lnTo>
                    <a:pt x="55" y="86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50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2" name="Freeform 713"/>
            <p:cNvSpPr>
              <a:spLocks noChangeArrowheads="1"/>
            </p:cNvSpPr>
            <p:nvPr/>
          </p:nvSpPr>
          <p:spPr bwMode="auto">
            <a:xfrm rot="-1100361">
              <a:off x="861725" y="2357549"/>
              <a:ext cx="20335" cy="142343"/>
            </a:xfrm>
            <a:custGeom>
              <a:avLst/>
              <a:gdLst>
                <a:gd name="T0" fmla="*/ 2147483647 w 19"/>
                <a:gd name="T1" fmla="*/ 2147483647 h 133"/>
                <a:gd name="T2" fmla="*/ 2147483647 w 19"/>
                <a:gd name="T3" fmla="*/ 0 h 133"/>
                <a:gd name="T4" fmla="*/ 0 w 19"/>
                <a:gd name="T5" fmla="*/ 2147483647 h 133"/>
                <a:gd name="T6" fmla="*/ 2147483647 w 19"/>
                <a:gd name="T7" fmla="*/ 2147483647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133"/>
                <a:gd name="T14" fmla="*/ 19 w 19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133">
                  <a:moveTo>
                    <a:pt x="19" y="133"/>
                  </a:moveTo>
                  <a:lnTo>
                    <a:pt x="6" y="0"/>
                  </a:lnTo>
                  <a:lnTo>
                    <a:pt x="0" y="120"/>
                  </a:lnTo>
                  <a:lnTo>
                    <a:pt x="19" y="133"/>
                  </a:lnTo>
                  <a:close/>
                </a:path>
              </a:pathLst>
            </a:custGeom>
            <a:solidFill>
              <a:srgbClr val="FF4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3" name="Freeform 714"/>
            <p:cNvSpPr>
              <a:spLocks noChangeArrowheads="1"/>
            </p:cNvSpPr>
            <p:nvPr/>
          </p:nvSpPr>
          <p:spPr bwMode="auto">
            <a:xfrm rot="-1100361">
              <a:off x="810681" y="2494218"/>
              <a:ext cx="114517" cy="144483"/>
            </a:xfrm>
            <a:custGeom>
              <a:avLst/>
              <a:gdLst>
                <a:gd name="T0" fmla="*/ 0 w 107"/>
                <a:gd name="T1" fmla="*/ 2147483647 h 135"/>
                <a:gd name="T2" fmla="*/ 2147483647 w 107"/>
                <a:gd name="T3" fmla="*/ 0 h 135"/>
                <a:gd name="T4" fmla="*/ 2147483647 w 107"/>
                <a:gd name="T5" fmla="*/ 2147483647 h 135"/>
                <a:gd name="T6" fmla="*/ 0 w 107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35"/>
                <a:gd name="T14" fmla="*/ 107 w 107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35">
                  <a:moveTo>
                    <a:pt x="0" y="135"/>
                  </a:moveTo>
                  <a:lnTo>
                    <a:pt x="88" y="0"/>
                  </a:lnTo>
                  <a:lnTo>
                    <a:pt x="107" y="13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FF4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4" name="Freeform 715"/>
            <p:cNvSpPr>
              <a:spLocks noChangeArrowheads="1"/>
            </p:cNvSpPr>
            <p:nvPr/>
          </p:nvSpPr>
          <p:spPr bwMode="auto">
            <a:xfrm rot="-1100361">
              <a:off x="890736" y="2362072"/>
              <a:ext cx="88831" cy="168029"/>
            </a:xfrm>
            <a:custGeom>
              <a:avLst/>
              <a:gdLst>
                <a:gd name="T0" fmla="*/ 2147483647 w 83"/>
                <a:gd name="T1" fmla="*/ 0 h 157"/>
                <a:gd name="T2" fmla="*/ 0 w 83"/>
                <a:gd name="T3" fmla="*/ 2147483647 h 157"/>
                <a:gd name="T4" fmla="*/ 2147483647 w 83"/>
                <a:gd name="T5" fmla="*/ 2147483647 h 157"/>
                <a:gd name="T6" fmla="*/ 2147483647 w 83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57"/>
                <a:gd name="T14" fmla="*/ 83 w 83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57">
                  <a:moveTo>
                    <a:pt x="83" y="0"/>
                  </a:moveTo>
                  <a:lnTo>
                    <a:pt x="0" y="111"/>
                  </a:lnTo>
                  <a:lnTo>
                    <a:pt x="71" y="15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B20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5" name="Freeform 716"/>
            <p:cNvSpPr>
              <a:spLocks noChangeArrowheads="1"/>
            </p:cNvSpPr>
            <p:nvPr/>
          </p:nvSpPr>
          <p:spPr bwMode="auto">
            <a:xfrm rot="-1100361">
              <a:off x="871878" y="2294480"/>
              <a:ext cx="88831" cy="189434"/>
            </a:xfrm>
            <a:custGeom>
              <a:avLst/>
              <a:gdLst>
                <a:gd name="T0" fmla="*/ 2147483647 w 83"/>
                <a:gd name="T1" fmla="*/ 0 h 177"/>
                <a:gd name="T2" fmla="*/ 2147483647 w 83"/>
                <a:gd name="T3" fmla="*/ 2147483647 h 177"/>
                <a:gd name="T4" fmla="*/ 0 w 83"/>
                <a:gd name="T5" fmla="*/ 2147483647 h 177"/>
                <a:gd name="T6" fmla="*/ 2147483647 w 83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77"/>
                <a:gd name="T14" fmla="*/ 83 w 83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77">
                  <a:moveTo>
                    <a:pt x="61" y="0"/>
                  </a:moveTo>
                  <a:lnTo>
                    <a:pt x="83" y="66"/>
                  </a:lnTo>
                  <a:lnTo>
                    <a:pt x="0" y="177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AD1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6" name="Freeform 717"/>
            <p:cNvSpPr>
              <a:spLocks noChangeArrowheads="1"/>
            </p:cNvSpPr>
            <p:nvPr/>
          </p:nvSpPr>
          <p:spPr bwMode="auto">
            <a:xfrm rot="-1100361">
              <a:off x="858917" y="2300373"/>
              <a:ext cx="79198" cy="189434"/>
            </a:xfrm>
            <a:custGeom>
              <a:avLst/>
              <a:gdLst>
                <a:gd name="T0" fmla="*/ 0 w 74"/>
                <a:gd name="T1" fmla="*/ 2147483647 h 177"/>
                <a:gd name="T2" fmla="*/ 2147483647 w 74"/>
                <a:gd name="T3" fmla="*/ 0 h 177"/>
                <a:gd name="T4" fmla="*/ 2147483647 w 74"/>
                <a:gd name="T5" fmla="*/ 2147483647 h 177"/>
                <a:gd name="T6" fmla="*/ 0 w 74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77"/>
                <a:gd name="T14" fmla="*/ 74 w 74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77">
                  <a:moveTo>
                    <a:pt x="0" y="44"/>
                  </a:moveTo>
                  <a:lnTo>
                    <a:pt x="74" y="0"/>
                  </a:lnTo>
                  <a:lnTo>
                    <a:pt x="13" y="177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BF0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7" name="Freeform 718"/>
            <p:cNvSpPr>
              <a:spLocks noChangeArrowheads="1"/>
            </p:cNvSpPr>
            <p:nvPr/>
          </p:nvSpPr>
          <p:spPr bwMode="auto">
            <a:xfrm rot="-1100361">
              <a:off x="924400" y="2477509"/>
              <a:ext cx="75988" cy="142343"/>
            </a:xfrm>
            <a:custGeom>
              <a:avLst/>
              <a:gdLst>
                <a:gd name="T0" fmla="*/ 0 w 71"/>
                <a:gd name="T1" fmla="*/ 0 h 133"/>
                <a:gd name="T2" fmla="*/ 2147483647 w 71"/>
                <a:gd name="T3" fmla="*/ 2147483647 h 133"/>
                <a:gd name="T4" fmla="*/ 2147483647 w 71"/>
                <a:gd name="T5" fmla="*/ 2147483647 h 133"/>
                <a:gd name="T6" fmla="*/ 0 w 7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33"/>
                <a:gd name="T14" fmla="*/ 71 w 7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33">
                  <a:moveTo>
                    <a:pt x="0" y="0"/>
                  </a:moveTo>
                  <a:lnTo>
                    <a:pt x="71" y="46"/>
                  </a:lnTo>
                  <a:lnTo>
                    <a:pt x="21" y="1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0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8" name="Freeform 719"/>
            <p:cNvSpPr>
              <a:spLocks noChangeArrowheads="1"/>
            </p:cNvSpPr>
            <p:nvPr/>
          </p:nvSpPr>
          <p:spPr bwMode="auto">
            <a:xfrm rot="-1100361">
              <a:off x="812870" y="2507778"/>
              <a:ext cx="114517" cy="130570"/>
            </a:xfrm>
            <a:custGeom>
              <a:avLst/>
              <a:gdLst>
                <a:gd name="T0" fmla="*/ 2147483647 w 107"/>
                <a:gd name="T1" fmla="*/ 0 h 122"/>
                <a:gd name="T2" fmla="*/ 2147483647 w 107"/>
                <a:gd name="T3" fmla="*/ 2147483647 h 122"/>
                <a:gd name="T4" fmla="*/ 0 w 107"/>
                <a:gd name="T5" fmla="*/ 2147483647 h 122"/>
                <a:gd name="T6" fmla="*/ 2147483647 w 107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22"/>
                <a:gd name="T14" fmla="*/ 107 w 107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22">
                  <a:moveTo>
                    <a:pt x="107" y="0"/>
                  </a:moveTo>
                  <a:lnTo>
                    <a:pt x="91" y="99"/>
                  </a:lnTo>
                  <a:lnTo>
                    <a:pt x="0" y="12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7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9" name="Freeform 720"/>
            <p:cNvSpPr>
              <a:spLocks noChangeArrowheads="1"/>
            </p:cNvSpPr>
            <p:nvPr/>
          </p:nvSpPr>
          <p:spPr bwMode="auto">
            <a:xfrm rot="-1100361">
              <a:off x="909070" y="2488622"/>
              <a:ext cx="39599" cy="142343"/>
            </a:xfrm>
            <a:custGeom>
              <a:avLst/>
              <a:gdLst>
                <a:gd name="T0" fmla="*/ 2147483647 w 37"/>
                <a:gd name="T1" fmla="*/ 0 h 133"/>
                <a:gd name="T2" fmla="*/ 0 w 37"/>
                <a:gd name="T3" fmla="*/ 2147483647 h 133"/>
                <a:gd name="T4" fmla="*/ 2147483647 w 37"/>
                <a:gd name="T5" fmla="*/ 2147483647 h 133"/>
                <a:gd name="T6" fmla="*/ 2147483647 w 37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33"/>
                <a:gd name="T14" fmla="*/ 37 w 37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33">
                  <a:moveTo>
                    <a:pt x="16" y="0"/>
                  </a:moveTo>
                  <a:lnTo>
                    <a:pt x="0" y="99"/>
                  </a:lnTo>
                  <a:lnTo>
                    <a:pt x="37" y="13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C10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0" name="Freeform 721"/>
            <p:cNvSpPr>
              <a:spLocks noChangeArrowheads="1"/>
            </p:cNvSpPr>
            <p:nvPr/>
          </p:nvSpPr>
          <p:spPr bwMode="auto">
            <a:xfrm rot="-1100361">
              <a:off x="818268" y="2655962"/>
              <a:ext cx="39599" cy="130570"/>
            </a:xfrm>
            <a:custGeom>
              <a:avLst/>
              <a:gdLst>
                <a:gd name="T0" fmla="*/ 2147483647 w 37"/>
                <a:gd name="T1" fmla="*/ 0 h 122"/>
                <a:gd name="T2" fmla="*/ 0 w 37"/>
                <a:gd name="T3" fmla="*/ 2147483647 h 122"/>
                <a:gd name="T4" fmla="*/ 2147483647 w 37"/>
                <a:gd name="T5" fmla="*/ 2147483647 h 122"/>
                <a:gd name="T6" fmla="*/ 2147483647 w 37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22"/>
                <a:gd name="T14" fmla="*/ 37 w 37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22">
                  <a:moveTo>
                    <a:pt x="37" y="0"/>
                  </a:moveTo>
                  <a:lnTo>
                    <a:pt x="0" y="61"/>
                  </a:lnTo>
                  <a:lnTo>
                    <a:pt x="23" y="122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01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1" name="Freeform 722"/>
            <p:cNvSpPr>
              <a:spLocks noChangeArrowheads="1"/>
            </p:cNvSpPr>
            <p:nvPr/>
          </p:nvSpPr>
          <p:spPr bwMode="auto">
            <a:xfrm rot="-1100361">
              <a:off x="835913" y="2612777"/>
              <a:ext cx="112376" cy="155186"/>
            </a:xfrm>
            <a:custGeom>
              <a:avLst/>
              <a:gdLst>
                <a:gd name="T0" fmla="*/ 2147483647 w 105"/>
                <a:gd name="T1" fmla="*/ 2147483647 h 145"/>
                <a:gd name="T2" fmla="*/ 2147483647 w 105"/>
                <a:gd name="T3" fmla="*/ 0 h 145"/>
                <a:gd name="T4" fmla="*/ 0 w 105"/>
                <a:gd name="T5" fmla="*/ 2147483647 h 145"/>
                <a:gd name="T6" fmla="*/ 2147483647 w 105"/>
                <a:gd name="T7" fmla="*/ 2147483647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45"/>
                <a:gd name="T14" fmla="*/ 105 w 105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45">
                  <a:moveTo>
                    <a:pt x="14" y="23"/>
                  </a:moveTo>
                  <a:lnTo>
                    <a:pt x="105" y="0"/>
                  </a:lnTo>
                  <a:lnTo>
                    <a:pt x="0" y="145"/>
                  </a:lnTo>
                  <a:lnTo>
                    <a:pt x="14" y="23"/>
                  </a:lnTo>
                  <a:close/>
                </a:path>
              </a:pathLst>
            </a:custGeom>
            <a:solidFill>
              <a:srgbClr val="DC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2" name="Freeform 723"/>
            <p:cNvSpPr>
              <a:spLocks noChangeArrowheads="1"/>
            </p:cNvSpPr>
            <p:nvPr/>
          </p:nvSpPr>
          <p:spPr bwMode="auto">
            <a:xfrm rot="-1100361">
              <a:off x="835913" y="2612777"/>
              <a:ext cx="112376" cy="155186"/>
            </a:xfrm>
            <a:custGeom>
              <a:avLst/>
              <a:gdLst>
                <a:gd name="T0" fmla="*/ 2147483647 w 105"/>
                <a:gd name="T1" fmla="*/ 0 h 145"/>
                <a:gd name="T2" fmla="*/ 2147483647 w 105"/>
                <a:gd name="T3" fmla="*/ 2147483647 h 145"/>
                <a:gd name="T4" fmla="*/ 0 w 105"/>
                <a:gd name="T5" fmla="*/ 2147483647 h 145"/>
                <a:gd name="T6" fmla="*/ 2147483647 w 105"/>
                <a:gd name="T7" fmla="*/ 0 h 1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45"/>
                <a:gd name="T14" fmla="*/ 105 w 105"/>
                <a:gd name="T15" fmla="*/ 145 h 1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45">
                  <a:moveTo>
                    <a:pt x="105" y="0"/>
                  </a:moveTo>
                  <a:lnTo>
                    <a:pt x="61" y="140"/>
                  </a:lnTo>
                  <a:lnTo>
                    <a:pt x="0" y="14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DA0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3" name="Freeform 724"/>
            <p:cNvSpPr>
              <a:spLocks noChangeArrowheads="1"/>
            </p:cNvSpPr>
            <p:nvPr/>
          </p:nvSpPr>
          <p:spPr bwMode="auto">
            <a:xfrm rot="-1100361">
              <a:off x="897692" y="2596412"/>
              <a:ext cx="86690" cy="149834"/>
            </a:xfrm>
            <a:custGeom>
              <a:avLst/>
              <a:gdLst>
                <a:gd name="T0" fmla="*/ 2147483647 w 81"/>
                <a:gd name="T1" fmla="*/ 2147483647 h 140"/>
                <a:gd name="T2" fmla="*/ 2147483647 w 81"/>
                <a:gd name="T3" fmla="*/ 0 h 140"/>
                <a:gd name="T4" fmla="*/ 0 w 81"/>
                <a:gd name="T5" fmla="*/ 2147483647 h 140"/>
                <a:gd name="T6" fmla="*/ 2147483647 w 81"/>
                <a:gd name="T7" fmla="*/ 2147483647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40"/>
                <a:gd name="T14" fmla="*/ 81 w 81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40">
                  <a:moveTo>
                    <a:pt x="81" y="34"/>
                  </a:moveTo>
                  <a:lnTo>
                    <a:pt x="44" y="0"/>
                  </a:lnTo>
                  <a:lnTo>
                    <a:pt x="0" y="140"/>
                  </a:lnTo>
                  <a:lnTo>
                    <a:pt x="81" y="34"/>
                  </a:lnTo>
                  <a:close/>
                </a:path>
              </a:pathLst>
            </a:custGeom>
            <a:solidFill>
              <a:srgbClr val="CB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4" name="Freeform 725"/>
            <p:cNvSpPr>
              <a:spLocks noChangeArrowheads="1"/>
            </p:cNvSpPr>
            <p:nvPr/>
          </p:nvSpPr>
          <p:spPr bwMode="auto">
            <a:xfrm rot="-1100361">
              <a:off x="903417" y="2631876"/>
              <a:ext cx="86690" cy="113446"/>
            </a:xfrm>
            <a:custGeom>
              <a:avLst/>
              <a:gdLst>
                <a:gd name="T0" fmla="*/ 2147483647 w 81"/>
                <a:gd name="T1" fmla="*/ 0 h 106"/>
                <a:gd name="T2" fmla="*/ 2147483647 w 81"/>
                <a:gd name="T3" fmla="*/ 2147483647 h 106"/>
                <a:gd name="T4" fmla="*/ 0 w 81"/>
                <a:gd name="T5" fmla="*/ 2147483647 h 106"/>
                <a:gd name="T6" fmla="*/ 2147483647 w 81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06"/>
                <a:gd name="T14" fmla="*/ 81 w 81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06">
                  <a:moveTo>
                    <a:pt x="81" y="0"/>
                  </a:moveTo>
                  <a:lnTo>
                    <a:pt x="62" y="63"/>
                  </a:lnTo>
                  <a:lnTo>
                    <a:pt x="0" y="10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D30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5" name="Freeform 726"/>
            <p:cNvSpPr>
              <a:spLocks noChangeArrowheads="1"/>
            </p:cNvSpPr>
            <p:nvPr/>
          </p:nvSpPr>
          <p:spPr bwMode="auto">
            <a:xfrm rot="-1100361">
              <a:off x="793336" y="2532627"/>
              <a:ext cx="23545" cy="127359"/>
            </a:xfrm>
            <a:custGeom>
              <a:avLst/>
              <a:gdLst>
                <a:gd name="T0" fmla="*/ 2147483647 w 22"/>
                <a:gd name="T1" fmla="*/ 0 h 119"/>
                <a:gd name="T2" fmla="*/ 2147483647 w 22"/>
                <a:gd name="T3" fmla="*/ 2147483647 h 119"/>
                <a:gd name="T4" fmla="*/ 0 w 22"/>
                <a:gd name="T5" fmla="*/ 2147483647 h 119"/>
                <a:gd name="T6" fmla="*/ 2147483647 w 22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119"/>
                <a:gd name="T14" fmla="*/ 22 w 22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119">
                  <a:moveTo>
                    <a:pt x="20" y="0"/>
                  </a:moveTo>
                  <a:lnTo>
                    <a:pt x="22" y="119"/>
                  </a:lnTo>
                  <a:lnTo>
                    <a:pt x="0" y="6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01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6" name="Freeform 727"/>
            <p:cNvSpPr>
              <a:spLocks noChangeArrowheads="1"/>
            </p:cNvSpPr>
            <p:nvPr/>
          </p:nvSpPr>
          <p:spPr bwMode="auto">
            <a:xfrm rot="-1100361">
              <a:off x="812556" y="2519092"/>
              <a:ext cx="53512" cy="129500"/>
            </a:xfrm>
            <a:custGeom>
              <a:avLst/>
              <a:gdLst>
                <a:gd name="T0" fmla="*/ 2147483647 w 50"/>
                <a:gd name="T1" fmla="*/ 0 h 121"/>
                <a:gd name="T2" fmla="*/ 0 w 50"/>
                <a:gd name="T3" fmla="*/ 2147483647 h 121"/>
                <a:gd name="T4" fmla="*/ 2147483647 w 50"/>
                <a:gd name="T5" fmla="*/ 2147483647 h 121"/>
                <a:gd name="T6" fmla="*/ 2147483647 w 50"/>
                <a:gd name="T7" fmla="*/ 0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121"/>
                <a:gd name="T14" fmla="*/ 50 w 50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121">
                  <a:moveTo>
                    <a:pt x="50" y="0"/>
                  </a:moveTo>
                  <a:lnTo>
                    <a:pt x="0" y="2"/>
                  </a:lnTo>
                  <a:lnTo>
                    <a:pt x="2" y="12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D60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7" name="Freeform 728"/>
            <p:cNvSpPr>
              <a:spLocks noChangeArrowheads="1"/>
            </p:cNvSpPr>
            <p:nvPr/>
          </p:nvSpPr>
          <p:spPr bwMode="auto">
            <a:xfrm rot="-1100361">
              <a:off x="811198" y="2497417"/>
              <a:ext cx="94182" cy="144483"/>
            </a:xfrm>
            <a:custGeom>
              <a:avLst/>
              <a:gdLst>
                <a:gd name="T0" fmla="*/ 2147483647 w 88"/>
                <a:gd name="T1" fmla="*/ 2147483647 h 135"/>
                <a:gd name="T2" fmla="*/ 2147483647 w 88"/>
                <a:gd name="T3" fmla="*/ 0 h 135"/>
                <a:gd name="T4" fmla="*/ 0 w 88"/>
                <a:gd name="T5" fmla="*/ 2147483647 h 135"/>
                <a:gd name="T6" fmla="*/ 2147483647 w 88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135"/>
                <a:gd name="T14" fmla="*/ 88 w 88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135">
                  <a:moveTo>
                    <a:pt x="48" y="14"/>
                  </a:moveTo>
                  <a:lnTo>
                    <a:pt x="88" y="0"/>
                  </a:lnTo>
                  <a:lnTo>
                    <a:pt x="0" y="135"/>
                  </a:lnTo>
                  <a:lnTo>
                    <a:pt x="48" y="14"/>
                  </a:lnTo>
                  <a:close/>
                </a:path>
              </a:pathLst>
            </a:custGeom>
            <a:solidFill>
              <a:srgbClr val="C60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8" name="Freeform 729"/>
            <p:cNvSpPr>
              <a:spLocks noChangeArrowheads="1"/>
            </p:cNvSpPr>
            <p:nvPr/>
          </p:nvSpPr>
          <p:spPr bwMode="auto">
            <a:xfrm rot="-1100361">
              <a:off x="725168" y="2448725"/>
              <a:ext cx="66355" cy="162677"/>
            </a:xfrm>
            <a:custGeom>
              <a:avLst/>
              <a:gdLst>
                <a:gd name="T0" fmla="*/ 0 w 62"/>
                <a:gd name="T1" fmla="*/ 0 h 152"/>
                <a:gd name="T2" fmla="*/ 2147483647 w 62"/>
                <a:gd name="T3" fmla="*/ 2147483647 h 152"/>
                <a:gd name="T4" fmla="*/ 2147483647 w 62"/>
                <a:gd name="T5" fmla="*/ 2147483647 h 152"/>
                <a:gd name="T6" fmla="*/ 0 w 62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152"/>
                <a:gd name="T14" fmla="*/ 62 w 62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152">
                  <a:moveTo>
                    <a:pt x="0" y="0"/>
                  </a:moveTo>
                  <a:lnTo>
                    <a:pt x="42" y="152"/>
                  </a:lnTo>
                  <a:lnTo>
                    <a:pt x="62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1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9" name="Freeform 730"/>
            <p:cNvSpPr>
              <a:spLocks noChangeArrowheads="1"/>
            </p:cNvSpPr>
            <p:nvPr/>
          </p:nvSpPr>
          <p:spPr bwMode="auto">
            <a:xfrm rot="-1100361">
              <a:off x="798568" y="2599209"/>
              <a:ext cx="39599" cy="125219"/>
            </a:xfrm>
            <a:custGeom>
              <a:avLst/>
              <a:gdLst>
                <a:gd name="T0" fmla="*/ 2147483647 w 37"/>
                <a:gd name="T1" fmla="*/ 0 h 117"/>
                <a:gd name="T2" fmla="*/ 0 w 37"/>
                <a:gd name="T3" fmla="*/ 2147483647 h 117"/>
                <a:gd name="T4" fmla="*/ 2147483647 w 37"/>
                <a:gd name="T5" fmla="*/ 2147483647 h 117"/>
                <a:gd name="T6" fmla="*/ 2147483647 w 37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17"/>
                <a:gd name="T14" fmla="*/ 37 w 37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17">
                  <a:moveTo>
                    <a:pt x="15" y="0"/>
                  </a:moveTo>
                  <a:lnTo>
                    <a:pt x="0" y="117"/>
                  </a:lnTo>
                  <a:lnTo>
                    <a:pt x="37" y="5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D70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0" name="Freeform 731"/>
            <p:cNvSpPr>
              <a:spLocks noChangeArrowheads="1"/>
            </p:cNvSpPr>
            <p:nvPr/>
          </p:nvSpPr>
          <p:spPr bwMode="auto">
            <a:xfrm rot="-1100361">
              <a:off x="535769" y="2370142"/>
              <a:ext cx="153045" cy="135921"/>
            </a:xfrm>
            <a:custGeom>
              <a:avLst/>
              <a:gdLst>
                <a:gd name="T0" fmla="*/ 2147483647 w 143"/>
                <a:gd name="T1" fmla="*/ 0 h 127"/>
                <a:gd name="T2" fmla="*/ 0 w 143"/>
                <a:gd name="T3" fmla="*/ 2147483647 h 127"/>
                <a:gd name="T4" fmla="*/ 2147483647 w 143"/>
                <a:gd name="T5" fmla="*/ 2147483647 h 127"/>
                <a:gd name="T6" fmla="*/ 2147483647 w 14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27"/>
                <a:gd name="T14" fmla="*/ 143 w 14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27">
                  <a:moveTo>
                    <a:pt x="99" y="0"/>
                  </a:moveTo>
                  <a:lnTo>
                    <a:pt x="0" y="127"/>
                  </a:lnTo>
                  <a:lnTo>
                    <a:pt x="143" y="11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CB0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1" name="Freeform 732"/>
            <p:cNvSpPr>
              <a:spLocks noChangeArrowheads="1"/>
            </p:cNvSpPr>
            <p:nvPr/>
          </p:nvSpPr>
          <p:spPr bwMode="auto">
            <a:xfrm rot="-1100361">
              <a:off x="576553" y="2476170"/>
              <a:ext cx="197996" cy="162677"/>
            </a:xfrm>
            <a:custGeom>
              <a:avLst/>
              <a:gdLst>
                <a:gd name="T0" fmla="*/ 2147483647 w 185"/>
                <a:gd name="T1" fmla="*/ 2147483647 h 152"/>
                <a:gd name="T2" fmla="*/ 0 w 185"/>
                <a:gd name="T3" fmla="*/ 2147483647 h 152"/>
                <a:gd name="T4" fmla="*/ 2147483647 w 185"/>
                <a:gd name="T5" fmla="*/ 0 h 152"/>
                <a:gd name="T6" fmla="*/ 2147483647 w 185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52"/>
                <a:gd name="T14" fmla="*/ 185 w 185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52">
                  <a:moveTo>
                    <a:pt x="185" y="152"/>
                  </a:moveTo>
                  <a:lnTo>
                    <a:pt x="0" y="15"/>
                  </a:lnTo>
                  <a:lnTo>
                    <a:pt x="143" y="0"/>
                  </a:lnTo>
                  <a:lnTo>
                    <a:pt x="185" y="152"/>
                  </a:lnTo>
                  <a:close/>
                </a:path>
              </a:pathLst>
            </a:custGeom>
            <a:solidFill>
              <a:srgbClr val="CF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2" name="Freeform 733"/>
            <p:cNvSpPr>
              <a:spLocks noChangeArrowheads="1"/>
            </p:cNvSpPr>
            <p:nvPr/>
          </p:nvSpPr>
          <p:spPr bwMode="auto">
            <a:xfrm rot="-1100361">
              <a:off x="587160" y="2490511"/>
              <a:ext cx="197996" cy="197996"/>
            </a:xfrm>
            <a:custGeom>
              <a:avLst/>
              <a:gdLst>
                <a:gd name="T0" fmla="*/ 2147483647 w 185"/>
                <a:gd name="T1" fmla="*/ 2147483647 h 185"/>
                <a:gd name="T2" fmla="*/ 2147483647 w 185"/>
                <a:gd name="T3" fmla="*/ 2147483647 h 185"/>
                <a:gd name="T4" fmla="*/ 0 w 185"/>
                <a:gd name="T5" fmla="*/ 0 h 185"/>
                <a:gd name="T6" fmla="*/ 2147483647 w 185"/>
                <a:gd name="T7" fmla="*/ 2147483647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185"/>
                <a:gd name="T14" fmla="*/ 185 w 185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185">
                  <a:moveTo>
                    <a:pt x="34" y="185"/>
                  </a:moveTo>
                  <a:lnTo>
                    <a:pt x="185" y="137"/>
                  </a:lnTo>
                  <a:lnTo>
                    <a:pt x="0" y="0"/>
                  </a:lnTo>
                  <a:lnTo>
                    <a:pt x="34" y="185"/>
                  </a:lnTo>
                  <a:close/>
                </a:path>
              </a:pathLst>
            </a:custGeom>
            <a:solidFill>
              <a:srgbClr val="DC0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3" name="Freeform 734"/>
            <p:cNvSpPr>
              <a:spLocks noChangeArrowheads="1"/>
            </p:cNvSpPr>
            <p:nvPr/>
          </p:nvSpPr>
          <p:spPr bwMode="auto">
            <a:xfrm rot="-1100361">
              <a:off x="657309" y="2625812"/>
              <a:ext cx="161607" cy="125219"/>
            </a:xfrm>
            <a:custGeom>
              <a:avLst/>
              <a:gdLst>
                <a:gd name="T0" fmla="*/ 0 w 151"/>
                <a:gd name="T1" fmla="*/ 2147483647 h 117"/>
                <a:gd name="T2" fmla="*/ 2147483647 w 151"/>
                <a:gd name="T3" fmla="*/ 2147483647 h 117"/>
                <a:gd name="T4" fmla="*/ 2147483647 w 151"/>
                <a:gd name="T5" fmla="*/ 0 h 117"/>
                <a:gd name="T6" fmla="*/ 0 w 151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117"/>
                <a:gd name="T14" fmla="*/ 151 w 151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117">
                  <a:moveTo>
                    <a:pt x="0" y="48"/>
                  </a:moveTo>
                  <a:lnTo>
                    <a:pt x="136" y="117"/>
                  </a:lnTo>
                  <a:lnTo>
                    <a:pt x="151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B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4" name="Freeform 735"/>
            <p:cNvSpPr>
              <a:spLocks noChangeArrowheads="1"/>
            </p:cNvSpPr>
            <p:nvPr/>
          </p:nvSpPr>
          <p:spPr bwMode="auto">
            <a:xfrm rot="-1100361">
              <a:off x="507930" y="2180091"/>
              <a:ext cx="129500" cy="127359"/>
            </a:xfrm>
            <a:custGeom>
              <a:avLst/>
              <a:gdLst>
                <a:gd name="T0" fmla="*/ 2147483647 w 121"/>
                <a:gd name="T1" fmla="*/ 0 h 119"/>
                <a:gd name="T2" fmla="*/ 0 w 121"/>
                <a:gd name="T3" fmla="*/ 2147483647 h 119"/>
                <a:gd name="T4" fmla="*/ 2147483647 w 121"/>
                <a:gd name="T5" fmla="*/ 2147483647 h 119"/>
                <a:gd name="T6" fmla="*/ 2147483647 w 121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19"/>
                <a:gd name="T14" fmla="*/ 121 w 121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19">
                  <a:moveTo>
                    <a:pt x="121" y="0"/>
                  </a:moveTo>
                  <a:lnTo>
                    <a:pt x="0" y="25"/>
                  </a:lnTo>
                  <a:lnTo>
                    <a:pt x="109" y="11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C909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5" name="Freeform 736"/>
            <p:cNvSpPr>
              <a:spLocks noChangeArrowheads="1"/>
            </p:cNvSpPr>
            <p:nvPr/>
          </p:nvSpPr>
          <p:spPr bwMode="auto">
            <a:xfrm rot="-1100361">
              <a:off x="522736" y="2206530"/>
              <a:ext cx="116657" cy="165888"/>
            </a:xfrm>
            <a:custGeom>
              <a:avLst/>
              <a:gdLst>
                <a:gd name="T0" fmla="*/ 0 w 109"/>
                <a:gd name="T1" fmla="*/ 0 h 155"/>
                <a:gd name="T2" fmla="*/ 2147483647 w 109"/>
                <a:gd name="T3" fmla="*/ 2147483647 h 155"/>
                <a:gd name="T4" fmla="*/ 2147483647 w 109"/>
                <a:gd name="T5" fmla="*/ 2147483647 h 155"/>
                <a:gd name="T6" fmla="*/ 0 w 109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55"/>
                <a:gd name="T14" fmla="*/ 109 w 109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55">
                  <a:moveTo>
                    <a:pt x="0" y="0"/>
                  </a:moveTo>
                  <a:lnTo>
                    <a:pt x="66" y="155"/>
                  </a:lnTo>
                  <a:lnTo>
                    <a:pt x="109" y="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6" name="Freeform 737"/>
            <p:cNvSpPr>
              <a:spLocks noChangeArrowheads="1"/>
            </p:cNvSpPr>
            <p:nvPr/>
          </p:nvSpPr>
          <p:spPr bwMode="auto">
            <a:xfrm rot="-1100361">
              <a:off x="510867" y="2215875"/>
              <a:ext cx="105955" cy="301809"/>
            </a:xfrm>
            <a:custGeom>
              <a:avLst/>
              <a:gdLst>
                <a:gd name="T0" fmla="*/ 2147483647 w 99"/>
                <a:gd name="T1" fmla="*/ 0 h 282"/>
                <a:gd name="T2" fmla="*/ 0 w 99"/>
                <a:gd name="T3" fmla="*/ 2147483647 h 282"/>
                <a:gd name="T4" fmla="*/ 2147483647 w 99"/>
                <a:gd name="T5" fmla="*/ 2147483647 h 282"/>
                <a:gd name="T6" fmla="*/ 2147483647 w 99"/>
                <a:gd name="T7" fmla="*/ 0 h 2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82"/>
                <a:gd name="T14" fmla="*/ 99 w 99"/>
                <a:gd name="T15" fmla="*/ 282 h 2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82">
                  <a:moveTo>
                    <a:pt x="33" y="0"/>
                  </a:moveTo>
                  <a:lnTo>
                    <a:pt x="0" y="282"/>
                  </a:lnTo>
                  <a:lnTo>
                    <a:pt x="99" y="15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5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7" name="Freeform 738"/>
            <p:cNvSpPr>
              <a:spLocks noChangeArrowheads="1"/>
            </p:cNvSpPr>
            <p:nvPr/>
          </p:nvSpPr>
          <p:spPr bwMode="auto">
            <a:xfrm rot="-1100361">
              <a:off x="343684" y="2254264"/>
              <a:ext cx="208698" cy="301809"/>
            </a:xfrm>
            <a:custGeom>
              <a:avLst/>
              <a:gdLst>
                <a:gd name="T0" fmla="*/ 2147483647 w 195"/>
                <a:gd name="T1" fmla="*/ 0 h 282"/>
                <a:gd name="T2" fmla="*/ 0 w 195"/>
                <a:gd name="T3" fmla="*/ 2147483647 h 282"/>
                <a:gd name="T4" fmla="*/ 2147483647 w 195"/>
                <a:gd name="T5" fmla="*/ 2147483647 h 282"/>
                <a:gd name="T6" fmla="*/ 2147483647 w 195"/>
                <a:gd name="T7" fmla="*/ 0 h 2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282"/>
                <a:gd name="T14" fmla="*/ 195 w 195"/>
                <a:gd name="T15" fmla="*/ 282 h 2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282">
                  <a:moveTo>
                    <a:pt x="195" y="0"/>
                  </a:moveTo>
                  <a:lnTo>
                    <a:pt x="0" y="118"/>
                  </a:lnTo>
                  <a:lnTo>
                    <a:pt x="162" y="282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DD0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8" name="Freeform 739"/>
            <p:cNvSpPr>
              <a:spLocks noChangeArrowheads="1"/>
            </p:cNvSpPr>
            <p:nvPr/>
          </p:nvSpPr>
          <p:spPr bwMode="auto">
            <a:xfrm rot="-1100361">
              <a:off x="333573" y="2387886"/>
              <a:ext cx="219400" cy="264351"/>
            </a:xfrm>
            <a:custGeom>
              <a:avLst/>
              <a:gdLst>
                <a:gd name="T0" fmla="*/ 2147483647 w 205"/>
                <a:gd name="T1" fmla="*/ 2147483647 h 247"/>
                <a:gd name="T2" fmla="*/ 0 w 205"/>
                <a:gd name="T3" fmla="*/ 2147483647 h 247"/>
                <a:gd name="T4" fmla="*/ 2147483647 w 205"/>
                <a:gd name="T5" fmla="*/ 0 h 247"/>
                <a:gd name="T6" fmla="*/ 2147483647 w 205"/>
                <a:gd name="T7" fmla="*/ 2147483647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5"/>
                <a:gd name="T13" fmla="*/ 0 h 247"/>
                <a:gd name="T14" fmla="*/ 205 w 205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5" h="247">
                  <a:moveTo>
                    <a:pt x="205" y="164"/>
                  </a:moveTo>
                  <a:lnTo>
                    <a:pt x="0" y="247"/>
                  </a:lnTo>
                  <a:lnTo>
                    <a:pt x="43" y="0"/>
                  </a:lnTo>
                  <a:lnTo>
                    <a:pt x="205" y="164"/>
                  </a:lnTo>
                  <a:close/>
                </a:path>
              </a:pathLst>
            </a:custGeom>
            <a:solidFill>
              <a:srgbClr val="E70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9" name="Freeform 740"/>
            <p:cNvSpPr>
              <a:spLocks noChangeArrowheads="1"/>
            </p:cNvSpPr>
            <p:nvPr/>
          </p:nvSpPr>
          <p:spPr bwMode="auto">
            <a:xfrm rot="-1100361">
              <a:off x="377436" y="2550452"/>
              <a:ext cx="255789" cy="197996"/>
            </a:xfrm>
            <a:custGeom>
              <a:avLst/>
              <a:gdLst>
                <a:gd name="T0" fmla="*/ 2147483647 w 239"/>
                <a:gd name="T1" fmla="*/ 0 h 185"/>
                <a:gd name="T2" fmla="*/ 2147483647 w 239"/>
                <a:gd name="T3" fmla="*/ 2147483647 h 185"/>
                <a:gd name="T4" fmla="*/ 0 w 239"/>
                <a:gd name="T5" fmla="*/ 2147483647 h 185"/>
                <a:gd name="T6" fmla="*/ 2147483647 w 239"/>
                <a:gd name="T7" fmla="*/ 0 h 1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85"/>
                <a:gd name="T14" fmla="*/ 239 w 239"/>
                <a:gd name="T15" fmla="*/ 185 h 1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85">
                  <a:moveTo>
                    <a:pt x="205" y="0"/>
                  </a:moveTo>
                  <a:lnTo>
                    <a:pt x="239" y="185"/>
                  </a:lnTo>
                  <a:lnTo>
                    <a:pt x="0" y="83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EA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0" name="Freeform 741"/>
            <p:cNvSpPr>
              <a:spLocks noChangeArrowheads="1"/>
            </p:cNvSpPr>
            <p:nvPr/>
          </p:nvSpPr>
          <p:spPr bwMode="auto">
            <a:xfrm rot="-1100361">
              <a:off x="395115" y="2636429"/>
              <a:ext cx="255789" cy="132710"/>
            </a:xfrm>
            <a:custGeom>
              <a:avLst/>
              <a:gdLst>
                <a:gd name="T0" fmla="*/ 2147483647 w 239"/>
                <a:gd name="T1" fmla="*/ 2147483647 h 124"/>
                <a:gd name="T2" fmla="*/ 2147483647 w 239"/>
                <a:gd name="T3" fmla="*/ 2147483647 h 124"/>
                <a:gd name="T4" fmla="*/ 0 w 239"/>
                <a:gd name="T5" fmla="*/ 0 h 124"/>
                <a:gd name="T6" fmla="*/ 2147483647 w 239"/>
                <a:gd name="T7" fmla="*/ 2147483647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9"/>
                <a:gd name="T13" fmla="*/ 0 h 124"/>
                <a:gd name="T14" fmla="*/ 239 w 239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9" h="124">
                  <a:moveTo>
                    <a:pt x="75" y="124"/>
                  </a:moveTo>
                  <a:lnTo>
                    <a:pt x="239" y="102"/>
                  </a:lnTo>
                  <a:lnTo>
                    <a:pt x="0" y="0"/>
                  </a:lnTo>
                  <a:lnTo>
                    <a:pt x="75" y="124"/>
                  </a:lnTo>
                  <a:close/>
                </a:path>
              </a:pathLst>
            </a:custGeom>
            <a:solidFill>
              <a:srgbClr val="EB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1" name="Freeform 742"/>
            <p:cNvSpPr>
              <a:spLocks noChangeArrowheads="1"/>
            </p:cNvSpPr>
            <p:nvPr/>
          </p:nvSpPr>
          <p:spPr bwMode="auto">
            <a:xfrm rot="-1100361">
              <a:off x="681458" y="2675877"/>
              <a:ext cx="145553" cy="173380"/>
            </a:xfrm>
            <a:custGeom>
              <a:avLst/>
              <a:gdLst>
                <a:gd name="T0" fmla="*/ 0 w 136"/>
                <a:gd name="T1" fmla="*/ 0 h 162"/>
                <a:gd name="T2" fmla="*/ 2147483647 w 136"/>
                <a:gd name="T3" fmla="*/ 2147483647 h 162"/>
                <a:gd name="T4" fmla="*/ 2147483647 w 136"/>
                <a:gd name="T5" fmla="*/ 2147483647 h 162"/>
                <a:gd name="T6" fmla="*/ 0 w 136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162"/>
                <a:gd name="T14" fmla="*/ 136 w 136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162">
                  <a:moveTo>
                    <a:pt x="0" y="0"/>
                  </a:moveTo>
                  <a:lnTo>
                    <a:pt x="38" y="162"/>
                  </a:lnTo>
                  <a:lnTo>
                    <a:pt x="13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2" name="Freeform 743"/>
            <p:cNvSpPr>
              <a:spLocks noChangeArrowheads="1"/>
            </p:cNvSpPr>
            <p:nvPr/>
          </p:nvSpPr>
          <p:spPr bwMode="auto">
            <a:xfrm rot="-1100361">
              <a:off x="513058" y="2719990"/>
              <a:ext cx="216189" cy="173380"/>
            </a:xfrm>
            <a:custGeom>
              <a:avLst/>
              <a:gdLst>
                <a:gd name="T0" fmla="*/ 2147483647 w 202"/>
                <a:gd name="T1" fmla="*/ 0 h 162"/>
                <a:gd name="T2" fmla="*/ 2147483647 w 202"/>
                <a:gd name="T3" fmla="*/ 2147483647 h 162"/>
                <a:gd name="T4" fmla="*/ 0 w 202"/>
                <a:gd name="T5" fmla="*/ 2147483647 h 162"/>
                <a:gd name="T6" fmla="*/ 2147483647 w 202"/>
                <a:gd name="T7" fmla="*/ 0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2"/>
                <a:gd name="T14" fmla="*/ 202 w 202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2">
                  <a:moveTo>
                    <a:pt x="164" y="0"/>
                  </a:moveTo>
                  <a:lnTo>
                    <a:pt x="202" y="162"/>
                  </a:lnTo>
                  <a:lnTo>
                    <a:pt x="0" y="22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E4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3" name="Freeform 744"/>
            <p:cNvSpPr>
              <a:spLocks noChangeArrowheads="1"/>
            </p:cNvSpPr>
            <p:nvPr/>
          </p:nvSpPr>
          <p:spPr bwMode="auto">
            <a:xfrm rot="-1100361">
              <a:off x="732087" y="2737577"/>
              <a:ext cx="129500" cy="99533"/>
            </a:xfrm>
            <a:custGeom>
              <a:avLst/>
              <a:gdLst>
                <a:gd name="T0" fmla="*/ 2147483647 w 121"/>
                <a:gd name="T1" fmla="*/ 2147483647 h 93"/>
                <a:gd name="T2" fmla="*/ 2147483647 w 121"/>
                <a:gd name="T3" fmla="*/ 0 h 93"/>
                <a:gd name="T4" fmla="*/ 0 w 121"/>
                <a:gd name="T5" fmla="*/ 2147483647 h 93"/>
                <a:gd name="T6" fmla="*/ 2147483647 w 121"/>
                <a:gd name="T7" fmla="*/ 2147483647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93"/>
                <a:gd name="T14" fmla="*/ 121 w 121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93">
                  <a:moveTo>
                    <a:pt x="121" y="61"/>
                  </a:moveTo>
                  <a:lnTo>
                    <a:pt x="98" y="0"/>
                  </a:lnTo>
                  <a:lnTo>
                    <a:pt x="0" y="93"/>
                  </a:lnTo>
                  <a:lnTo>
                    <a:pt x="121" y="61"/>
                  </a:lnTo>
                  <a:close/>
                </a:path>
              </a:pathLst>
            </a:custGeom>
            <a:solidFill>
              <a:srgbClr val="E5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4" name="Freeform 745"/>
            <p:cNvSpPr>
              <a:spLocks noChangeArrowheads="1"/>
            </p:cNvSpPr>
            <p:nvPr/>
          </p:nvSpPr>
          <p:spPr bwMode="auto">
            <a:xfrm rot="-1100361">
              <a:off x="866980" y="2771586"/>
              <a:ext cx="67426" cy="86690"/>
            </a:xfrm>
            <a:custGeom>
              <a:avLst/>
              <a:gdLst>
                <a:gd name="T0" fmla="*/ 2147483647 w 63"/>
                <a:gd name="T1" fmla="*/ 0 h 81"/>
                <a:gd name="T2" fmla="*/ 0 w 63"/>
                <a:gd name="T3" fmla="*/ 2147483647 h 81"/>
                <a:gd name="T4" fmla="*/ 2147483647 w 63"/>
                <a:gd name="T5" fmla="*/ 2147483647 h 81"/>
                <a:gd name="T6" fmla="*/ 2147483647 w 63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81"/>
                <a:gd name="T14" fmla="*/ 63 w 63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81">
                  <a:moveTo>
                    <a:pt x="8" y="0"/>
                  </a:moveTo>
                  <a:lnTo>
                    <a:pt x="0" y="71"/>
                  </a:lnTo>
                  <a:lnTo>
                    <a:pt x="63" y="8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B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5" name="Freeform 746"/>
            <p:cNvSpPr>
              <a:spLocks noChangeArrowheads="1"/>
            </p:cNvSpPr>
            <p:nvPr/>
          </p:nvSpPr>
          <p:spPr bwMode="auto">
            <a:xfrm rot="-1100361">
              <a:off x="748924" y="2800144"/>
              <a:ext cx="129500" cy="75988"/>
            </a:xfrm>
            <a:custGeom>
              <a:avLst/>
              <a:gdLst>
                <a:gd name="T0" fmla="*/ 2147483647 w 121"/>
                <a:gd name="T1" fmla="*/ 0 h 71"/>
                <a:gd name="T2" fmla="*/ 0 w 121"/>
                <a:gd name="T3" fmla="*/ 2147483647 h 71"/>
                <a:gd name="T4" fmla="*/ 2147483647 w 121"/>
                <a:gd name="T5" fmla="*/ 2147483647 h 71"/>
                <a:gd name="T6" fmla="*/ 2147483647 w 121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71"/>
                <a:gd name="T14" fmla="*/ 121 w 121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71">
                  <a:moveTo>
                    <a:pt x="121" y="0"/>
                  </a:moveTo>
                  <a:lnTo>
                    <a:pt x="0" y="32"/>
                  </a:lnTo>
                  <a:lnTo>
                    <a:pt x="113" y="71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DE0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6" name="Freeform 747"/>
            <p:cNvSpPr>
              <a:spLocks noChangeArrowheads="1"/>
            </p:cNvSpPr>
            <p:nvPr/>
          </p:nvSpPr>
          <p:spPr bwMode="auto">
            <a:xfrm rot="-1100361">
              <a:off x="754529" y="2834869"/>
              <a:ext cx="120938" cy="41740"/>
            </a:xfrm>
            <a:custGeom>
              <a:avLst/>
              <a:gdLst>
                <a:gd name="T0" fmla="*/ 0 w 113"/>
                <a:gd name="T1" fmla="*/ 0 h 39"/>
                <a:gd name="T2" fmla="*/ 2147483647 w 113"/>
                <a:gd name="T3" fmla="*/ 2147483647 h 39"/>
                <a:gd name="T4" fmla="*/ 2147483647 w 113"/>
                <a:gd name="T5" fmla="*/ 2147483647 h 39"/>
                <a:gd name="T6" fmla="*/ 0 w 113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39"/>
                <a:gd name="T14" fmla="*/ 113 w 11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39">
                  <a:moveTo>
                    <a:pt x="0" y="0"/>
                  </a:moveTo>
                  <a:lnTo>
                    <a:pt x="55" y="33"/>
                  </a:lnTo>
                  <a:lnTo>
                    <a:pt x="113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1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7" name="Freeform 748"/>
            <p:cNvSpPr>
              <a:spLocks noChangeArrowheads="1"/>
            </p:cNvSpPr>
            <p:nvPr/>
          </p:nvSpPr>
          <p:spPr bwMode="auto">
            <a:xfrm rot="-1100361">
              <a:off x="516763" y="2742938"/>
              <a:ext cx="216189" cy="149834"/>
            </a:xfrm>
            <a:custGeom>
              <a:avLst/>
              <a:gdLst>
                <a:gd name="T0" fmla="*/ 0 w 202"/>
                <a:gd name="T1" fmla="*/ 0 h 140"/>
                <a:gd name="T2" fmla="*/ 2147483647 w 202"/>
                <a:gd name="T3" fmla="*/ 2147483647 h 140"/>
                <a:gd name="T4" fmla="*/ 2147483647 w 202"/>
                <a:gd name="T5" fmla="*/ 2147483647 h 140"/>
                <a:gd name="T6" fmla="*/ 0 w 20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0"/>
                <a:gd name="T14" fmla="*/ 202 w 20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0">
                  <a:moveTo>
                    <a:pt x="0" y="0"/>
                  </a:moveTo>
                  <a:lnTo>
                    <a:pt x="86" y="103"/>
                  </a:lnTo>
                  <a:lnTo>
                    <a:pt x="202" y="1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8" name="Freeform 749"/>
            <p:cNvSpPr>
              <a:spLocks noChangeArrowheads="1"/>
            </p:cNvSpPr>
            <p:nvPr/>
          </p:nvSpPr>
          <p:spPr bwMode="auto">
            <a:xfrm rot="-1100361">
              <a:off x="399573" y="2664042"/>
              <a:ext cx="80269" cy="132710"/>
            </a:xfrm>
            <a:custGeom>
              <a:avLst/>
              <a:gdLst>
                <a:gd name="T0" fmla="*/ 0 w 75"/>
                <a:gd name="T1" fmla="*/ 0 h 124"/>
                <a:gd name="T2" fmla="*/ 2147483647 w 75"/>
                <a:gd name="T3" fmla="*/ 2147483647 h 124"/>
                <a:gd name="T4" fmla="*/ 2147483647 w 75"/>
                <a:gd name="T5" fmla="*/ 2147483647 h 124"/>
                <a:gd name="T6" fmla="*/ 0 w 75"/>
                <a:gd name="T7" fmla="*/ 0 h 1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4"/>
                <a:gd name="T14" fmla="*/ 75 w 75"/>
                <a:gd name="T15" fmla="*/ 124 h 1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4">
                  <a:moveTo>
                    <a:pt x="0" y="0"/>
                  </a:moveTo>
                  <a:lnTo>
                    <a:pt x="31" y="87"/>
                  </a:lnTo>
                  <a:lnTo>
                    <a:pt x="75" y="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9" name="Freeform 750"/>
            <p:cNvSpPr>
              <a:spLocks noChangeArrowheads="1"/>
            </p:cNvSpPr>
            <p:nvPr/>
          </p:nvSpPr>
          <p:spPr bwMode="auto">
            <a:xfrm rot="-1100361">
              <a:off x="316071" y="2418699"/>
              <a:ext cx="68496" cy="264351"/>
            </a:xfrm>
            <a:custGeom>
              <a:avLst/>
              <a:gdLst>
                <a:gd name="T0" fmla="*/ 2147483647 w 64"/>
                <a:gd name="T1" fmla="*/ 0 h 247"/>
                <a:gd name="T2" fmla="*/ 0 w 64"/>
                <a:gd name="T3" fmla="*/ 2147483647 h 247"/>
                <a:gd name="T4" fmla="*/ 2147483647 w 64"/>
                <a:gd name="T5" fmla="*/ 2147483647 h 247"/>
                <a:gd name="T6" fmla="*/ 2147483647 w 64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247"/>
                <a:gd name="T14" fmla="*/ 64 w 64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247">
                  <a:moveTo>
                    <a:pt x="64" y="0"/>
                  </a:moveTo>
                  <a:lnTo>
                    <a:pt x="0" y="109"/>
                  </a:lnTo>
                  <a:lnTo>
                    <a:pt x="21" y="24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0" name="Freeform 751"/>
            <p:cNvSpPr>
              <a:spLocks noChangeArrowheads="1"/>
            </p:cNvSpPr>
            <p:nvPr/>
          </p:nvSpPr>
          <p:spPr bwMode="auto">
            <a:xfrm rot="-1100361">
              <a:off x="302231" y="2172985"/>
              <a:ext cx="236524" cy="209768"/>
            </a:xfrm>
            <a:custGeom>
              <a:avLst/>
              <a:gdLst>
                <a:gd name="T0" fmla="*/ 2147483647 w 221"/>
                <a:gd name="T1" fmla="*/ 0 h 196"/>
                <a:gd name="T2" fmla="*/ 0 w 221"/>
                <a:gd name="T3" fmla="*/ 2147483647 h 196"/>
                <a:gd name="T4" fmla="*/ 2147483647 w 221"/>
                <a:gd name="T5" fmla="*/ 2147483647 h 196"/>
                <a:gd name="T6" fmla="*/ 2147483647 w 221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1"/>
                <a:gd name="T13" fmla="*/ 0 h 196"/>
                <a:gd name="T14" fmla="*/ 221 w 221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1" h="196">
                  <a:moveTo>
                    <a:pt x="221" y="0"/>
                  </a:moveTo>
                  <a:lnTo>
                    <a:pt x="0" y="196"/>
                  </a:lnTo>
                  <a:lnTo>
                    <a:pt x="116" y="5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FE2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1" name="Freeform 752"/>
            <p:cNvSpPr>
              <a:spLocks noChangeArrowheads="1"/>
            </p:cNvSpPr>
            <p:nvPr/>
          </p:nvSpPr>
          <p:spPr bwMode="auto">
            <a:xfrm rot="-1100361">
              <a:off x="302231" y="2172985"/>
              <a:ext cx="236524" cy="209768"/>
            </a:xfrm>
            <a:custGeom>
              <a:avLst/>
              <a:gdLst>
                <a:gd name="T0" fmla="*/ 2147483647 w 221"/>
                <a:gd name="T1" fmla="*/ 0 h 196"/>
                <a:gd name="T2" fmla="*/ 2147483647 w 221"/>
                <a:gd name="T3" fmla="*/ 2147483647 h 196"/>
                <a:gd name="T4" fmla="*/ 0 w 221"/>
                <a:gd name="T5" fmla="*/ 2147483647 h 196"/>
                <a:gd name="T6" fmla="*/ 2147483647 w 221"/>
                <a:gd name="T7" fmla="*/ 0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1"/>
                <a:gd name="T13" fmla="*/ 0 h 196"/>
                <a:gd name="T14" fmla="*/ 221 w 221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1" h="196">
                  <a:moveTo>
                    <a:pt x="221" y="0"/>
                  </a:moveTo>
                  <a:lnTo>
                    <a:pt x="195" y="78"/>
                  </a:lnTo>
                  <a:lnTo>
                    <a:pt x="0" y="196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DF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2" name="Freeform 753"/>
            <p:cNvSpPr>
              <a:spLocks noChangeArrowheads="1"/>
            </p:cNvSpPr>
            <p:nvPr/>
          </p:nvSpPr>
          <p:spPr bwMode="auto">
            <a:xfrm rot="-1100361">
              <a:off x="566382" y="2086106"/>
              <a:ext cx="35318" cy="84550"/>
            </a:xfrm>
            <a:custGeom>
              <a:avLst/>
              <a:gdLst>
                <a:gd name="T0" fmla="*/ 2147483647 w 33"/>
                <a:gd name="T1" fmla="*/ 0 h 79"/>
                <a:gd name="T2" fmla="*/ 2147483647 w 33"/>
                <a:gd name="T3" fmla="*/ 2147483647 h 79"/>
                <a:gd name="T4" fmla="*/ 0 w 33"/>
                <a:gd name="T5" fmla="*/ 2147483647 h 79"/>
                <a:gd name="T6" fmla="*/ 2147483647 w 33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79"/>
                <a:gd name="T14" fmla="*/ 33 w 33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79">
                  <a:moveTo>
                    <a:pt x="21" y="0"/>
                  </a:moveTo>
                  <a:lnTo>
                    <a:pt x="33" y="79"/>
                  </a:lnTo>
                  <a:lnTo>
                    <a:pt x="0" y="4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B0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3" name="Freeform 754"/>
            <p:cNvSpPr>
              <a:spLocks noChangeArrowheads="1"/>
            </p:cNvSpPr>
            <p:nvPr/>
          </p:nvSpPr>
          <p:spPr bwMode="auto">
            <a:xfrm rot="-1100361">
              <a:off x="495977" y="2099544"/>
              <a:ext cx="88831" cy="46021"/>
            </a:xfrm>
            <a:custGeom>
              <a:avLst/>
              <a:gdLst>
                <a:gd name="T0" fmla="*/ 0 w 83"/>
                <a:gd name="T1" fmla="*/ 2147483647 h 43"/>
                <a:gd name="T2" fmla="*/ 2147483647 w 83"/>
                <a:gd name="T3" fmla="*/ 0 h 43"/>
                <a:gd name="T4" fmla="*/ 2147483647 w 83"/>
                <a:gd name="T5" fmla="*/ 2147483647 h 43"/>
                <a:gd name="T6" fmla="*/ 0 w 83"/>
                <a:gd name="T7" fmla="*/ 2147483647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43"/>
                <a:gd name="T14" fmla="*/ 83 w 83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43">
                  <a:moveTo>
                    <a:pt x="0" y="26"/>
                  </a:moveTo>
                  <a:lnTo>
                    <a:pt x="83" y="0"/>
                  </a:lnTo>
                  <a:lnTo>
                    <a:pt x="62" y="4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DA0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4" name="Freeform 755"/>
            <p:cNvSpPr>
              <a:spLocks noChangeArrowheads="1"/>
            </p:cNvSpPr>
            <p:nvPr/>
          </p:nvSpPr>
          <p:spPr bwMode="auto">
            <a:xfrm rot="-1100361">
              <a:off x="484076" y="2132920"/>
              <a:ext cx="94182" cy="83479"/>
            </a:xfrm>
            <a:custGeom>
              <a:avLst/>
              <a:gdLst>
                <a:gd name="T0" fmla="*/ 2147483647 w 88"/>
                <a:gd name="T1" fmla="*/ 0 h 78"/>
                <a:gd name="T2" fmla="*/ 0 w 88"/>
                <a:gd name="T3" fmla="*/ 2147483647 h 78"/>
                <a:gd name="T4" fmla="*/ 2147483647 w 88"/>
                <a:gd name="T5" fmla="*/ 2147483647 h 78"/>
                <a:gd name="T6" fmla="*/ 2147483647 w 88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78"/>
                <a:gd name="T14" fmla="*/ 88 w 88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78">
                  <a:moveTo>
                    <a:pt x="26" y="0"/>
                  </a:moveTo>
                  <a:lnTo>
                    <a:pt x="0" y="78"/>
                  </a:lnTo>
                  <a:lnTo>
                    <a:pt x="88" y="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70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5" name="Freeform 756"/>
            <p:cNvSpPr>
              <a:spLocks noChangeArrowheads="1"/>
            </p:cNvSpPr>
            <p:nvPr/>
          </p:nvSpPr>
          <p:spPr bwMode="auto">
            <a:xfrm rot="-1100361">
              <a:off x="486042" y="2145096"/>
              <a:ext cx="129500" cy="65285"/>
            </a:xfrm>
            <a:custGeom>
              <a:avLst/>
              <a:gdLst>
                <a:gd name="T0" fmla="*/ 2147483647 w 121"/>
                <a:gd name="T1" fmla="*/ 0 h 61"/>
                <a:gd name="T2" fmla="*/ 2147483647 w 121"/>
                <a:gd name="T3" fmla="*/ 2147483647 h 61"/>
                <a:gd name="T4" fmla="*/ 0 w 121"/>
                <a:gd name="T5" fmla="*/ 2147483647 h 61"/>
                <a:gd name="T6" fmla="*/ 2147483647 w 121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61"/>
                <a:gd name="T14" fmla="*/ 121 w 121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61">
                  <a:moveTo>
                    <a:pt x="88" y="0"/>
                  </a:moveTo>
                  <a:lnTo>
                    <a:pt x="121" y="36"/>
                  </a:lnTo>
                  <a:lnTo>
                    <a:pt x="0" y="61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E0A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6" name="Freeform 757"/>
            <p:cNvSpPr>
              <a:spLocks noChangeArrowheads="1"/>
            </p:cNvSpPr>
            <p:nvPr/>
          </p:nvSpPr>
          <p:spPr bwMode="auto">
            <a:xfrm rot="-1100361">
              <a:off x="587416" y="2077183"/>
              <a:ext cx="47091" cy="84550"/>
            </a:xfrm>
            <a:custGeom>
              <a:avLst/>
              <a:gdLst>
                <a:gd name="T0" fmla="*/ 0 w 44"/>
                <a:gd name="T1" fmla="*/ 0 h 79"/>
                <a:gd name="T2" fmla="*/ 2147483647 w 44"/>
                <a:gd name="T3" fmla="*/ 2147483647 h 79"/>
                <a:gd name="T4" fmla="*/ 2147483647 w 44"/>
                <a:gd name="T5" fmla="*/ 2147483647 h 79"/>
                <a:gd name="T6" fmla="*/ 0 w 44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79"/>
                <a:gd name="T14" fmla="*/ 44 w 44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79">
                  <a:moveTo>
                    <a:pt x="0" y="0"/>
                  </a:moveTo>
                  <a:lnTo>
                    <a:pt x="44" y="34"/>
                  </a:lnTo>
                  <a:lnTo>
                    <a:pt x="12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0D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7" name="Freeform 758"/>
            <p:cNvSpPr>
              <a:spLocks noChangeArrowheads="1"/>
            </p:cNvSpPr>
            <p:nvPr/>
          </p:nvSpPr>
          <p:spPr bwMode="auto">
            <a:xfrm rot="-1100361">
              <a:off x="697280" y="1975483"/>
              <a:ext cx="191574" cy="56723"/>
            </a:xfrm>
            <a:custGeom>
              <a:avLst/>
              <a:gdLst>
                <a:gd name="T0" fmla="*/ 2147483647 w 179"/>
                <a:gd name="T1" fmla="*/ 0 h 53"/>
                <a:gd name="T2" fmla="*/ 2147483647 w 179"/>
                <a:gd name="T3" fmla="*/ 2147483647 h 53"/>
                <a:gd name="T4" fmla="*/ 0 w 179"/>
                <a:gd name="T5" fmla="*/ 2147483647 h 53"/>
                <a:gd name="T6" fmla="*/ 2147483647 w 179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9"/>
                <a:gd name="T13" fmla="*/ 0 h 53"/>
                <a:gd name="T14" fmla="*/ 179 w 179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9" h="53">
                  <a:moveTo>
                    <a:pt x="148" y="0"/>
                  </a:moveTo>
                  <a:lnTo>
                    <a:pt x="179" y="53"/>
                  </a:lnTo>
                  <a:lnTo>
                    <a:pt x="0" y="4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8A0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8" name="Freeform 759"/>
            <p:cNvSpPr>
              <a:spLocks noChangeArrowheads="1"/>
            </p:cNvSpPr>
            <p:nvPr/>
          </p:nvSpPr>
          <p:spPr bwMode="auto">
            <a:xfrm rot="-1100361">
              <a:off x="577556" y="2064262"/>
              <a:ext cx="136991" cy="36388"/>
            </a:xfrm>
            <a:custGeom>
              <a:avLst/>
              <a:gdLst>
                <a:gd name="T0" fmla="*/ 0 w 128"/>
                <a:gd name="T1" fmla="*/ 0 h 34"/>
                <a:gd name="T2" fmla="*/ 2147483647 w 128"/>
                <a:gd name="T3" fmla="*/ 2147483647 h 34"/>
                <a:gd name="T4" fmla="*/ 2147483647 w 128"/>
                <a:gd name="T5" fmla="*/ 2147483647 h 34"/>
                <a:gd name="T6" fmla="*/ 0 w 128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34"/>
                <a:gd name="T14" fmla="*/ 128 w 128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34">
                  <a:moveTo>
                    <a:pt x="0" y="0"/>
                  </a:moveTo>
                  <a:lnTo>
                    <a:pt x="128" y="9"/>
                  </a:lnTo>
                  <a:lnTo>
                    <a:pt x="44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0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9" name="Freeform 760"/>
            <p:cNvSpPr>
              <a:spLocks noChangeArrowheads="1"/>
            </p:cNvSpPr>
            <p:nvPr/>
          </p:nvSpPr>
          <p:spPr bwMode="auto">
            <a:xfrm rot="-1100361">
              <a:off x="625304" y="2066188"/>
              <a:ext cx="89901" cy="28897"/>
            </a:xfrm>
            <a:custGeom>
              <a:avLst/>
              <a:gdLst>
                <a:gd name="T0" fmla="*/ 2147483647 w 84"/>
                <a:gd name="T1" fmla="*/ 0 h 27"/>
                <a:gd name="T2" fmla="*/ 2147483647 w 84"/>
                <a:gd name="T3" fmla="*/ 2147483647 h 27"/>
                <a:gd name="T4" fmla="*/ 0 w 84"/>
                <a:gd name="T5" fmla="*/ 2147483647 h 27"/>
                <a:gd name="T6" fmla="*/ 2147483647 w 84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27"/>
                <a:gd name="T14" fmla="*/ 84 w 84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27">
                  <a:moveTo>
                    <a:pt x="84" y="0"/>
                  </a:moveTo>
                  <a:lnTo>
                    <a:pt x="66" y="27"/>
                  </a:lnTo>
                  <a:lnTo>
                    <a:pt x="0" y="25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30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0" name="Freeform 761"/>
            <p:cNvSpPr>
              <a:spLocks noChangeArrowheads="1"/>
            </p:cNvSpPr>
            <p:nvPr/>
          </p:nvSpPr>
          <p:spPr bwMode="auto">
            <a:xfrm rot="-1100361">
              <a:off x="699978" y="2044113"/>
              <a:ext cx="81339" cy="75988"/>
            </a:xfrm>
            <a:custGeom>
              <a:avLst/>
              <a:gdLst>
                <a:gd name="T0" fmla="*/ 2147483647 w 76"/>
                <a:gd name="T1" fmla="*/ 0 h 71"/>
                <a:gd name="T2" fmla="*/ 0 w 76"/>
                <a:gd name="T3" fmla="*/ 2147483647 h 71"/>
                <a:gd name="T4" fmla="*/ 2147483647 w 76"/>
                <a:gd name="T5" fmla="*/ 2147483647 h 71"/>
                <a:gd name="T6" fmla="*/ 2147483647 w 76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1"/>
                <a:gd name="T14" fmla="*/ 76 w 76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1">
                  <a:moveTo>
                    <a:pt x="18" y="0"/>
                  </a:moveTo>
                  <a:lnTo>
                    <a:pt x="0" y="27"/>
                  </a:lnTo>
                  <a:lnTo>
                    <a:pt x="76" y="7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F0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1" name="Freeform 762"/>
            <p:cNvSpPr>
              <a:spLocks noChangeArrowheads="1"/>
            </p:cNvSpPr>
            <p:nvPr/>
          </p:nvSpPr>
          <p:spPr bwMode="auto">
            <a:xfrm rot="-1100361">
              <a:off x="695934" y="1975705"/>
              <a:ext cx="158396" cy="53512"/>
            </a:xfrm>
            <a:custGeom>
              <a:avLst/>
              <a:gdLst>
                <a:gd name="T0" fmla="*/ 2147483647 w 148"/>
                <a:gd name="T1" fmla="*/ 0 h 50"/>
                <a:gd name="T2" fmla="*/ 0 w 148"/>
                <a:gd name="T3" fmla="*/ 2147483647 h 50"/>
                <a:gd name="T4" fmla="*/ 2147483647 w 148"/>
                <a:gd name="T5" fmla="*/ 2147483647 h 50"/>
                <a:gd name="T6" fmla="*/ 2147483647 w 148"/>
                <a:gd name="T7" fmla="*/ 0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8"/>
                <a:gd name="T13" fmla="*/ 0 h 50"/>
                <a:gd name="T14" fmla="*/ 148 w 148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8" h="50">
                  <a:moveTo>
                    <a:pt x="22" y="0"/>
                  </a:moveTo>
                  <a:lnTo>
                    <a:pt x="0" y="50"/>
                  </a:lnTo>
                  <a:lnTo>
                    <a:pt x="148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40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2" name="Freeform 763"/>
            <p:cNvSpPr>
              <a:spLocks noChangeArrowheads="1"/>
            </p:cNvSpPr>
            <p:nvPr/>
          </p:nvSpPr>
          <p:spPr bwMode="auto">
            <a:xfrm rot="-1100361">
              <a:off x="565846" y="2018472"/>
              <a:ext cx="160537" cy="53512"/>
            </a:xfrm>
            <a:custGeom>
              <a:avLst/>
              <a:gdLst>
                <a:gd name="T0" fmla="*/ 0 w 150"/>
                <a:gd name="T1" fmla="*/ 2147483647 h 50"/>
                <a:gd name="T2" fmla="*/ 2147483647 w 150"/>
                <a:gd name="T3" fmla="*/ 0 h 50"/>
                <a:gd name="T4" fmla="*/ 2147483647 w 150"/>
                <a:gd name="T5" fmla="*/ 2147483647 h 50"/>
                <a:gd name="T6" fmla="*/ 0 w 150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0"/>
                <a:gd name="T13" fmla="*/ 0 h 50"/>
                <a:gd name="T14" fmla="*/ 150 w 150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0" h="50">
                  <a:moveTo>
                    <a:pt x="0" y="41"/>
                  </a:moveTo>
                  <a:lnTo>
                    <a:pt x="150" y="0"/>
                  </a:lnTo>
                  <a:lnTo>
                    <a:pt x="128" y="5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DE0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3" name="Freeform 764"/>
            <p:cNvSpPr>
              <a:spLocks noChangeArrowheads="1"/>
            </p:cNvSpPr>
            <p:nvPr/>
          </p:nvSpPr>
          <p:spPr bwMode="auto">
            <a:xfrm rot="-1100361">
              <a:off x="691605" y="1851185"/>
              <a:ext cx="134851" cy="130570"/>
            </a:xfrm>
            <a:custGeom>
              <a:avLst/>
              <a:gdLst>
                <a:gd name="T0" fmla="*/ 2147483647 w 126"/>
                <a:gd name="T1" fmla="*/ 0 h 122"/>
                <a:gd name="T2" fmla="*/ 2147483647 w 126"/>
                <a:gd name="T3" fmla="*/ 2147483647 h 122"/>
                <a:gd name="T4" fmla="*/ 0 w 126"/>
                <a:gd name="T5" fmla="*/ 2147483647 h 122"/>
                <a:gd name="T6" fmla="*/ 2147483647 w 126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22"/>
                <a:gd name="T14" fmla="*/ 126 w 126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22">
                  <a:moveTo>
                    <a:pt x="30" y="0"/>
                  </a:moveTo>
                  <a:lnTo>
                    <a:pt x="126" y="122"/>
                  </a:lnTo>
                  <a:lnTo>
                    <a:pt x="0" y="117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DE1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4" name="Freeform 765"/>
            <p:cNvSpPr>
              <a:spLocks noChangeArrowheads="1"/>
            </p:cNvSpPr>
            <p:nvPr/>
          </p:nvSpPr>
          <p:spPr bwMode="auto">
            <a:xfrm rot="-1100361">
              <a:off x="543815" y="1891627"/>
              <a:ext cx="192644" cy="169099"/>
            </a:xfrm>
            <a:custGeom>
              <a:avLst/>
              <a:gdLst>
                <a:gd name="T0" fmla="*/ 2147483647 w 180"/>
                <a:gd name="T1" fmla="*/ 0 h 158"/>
                <a:gd name="T2" fmla="*/ 2147483647 w 180"/>
                <a:gd name="T3" fmla="*/ 2147483647 h 158"/>
                <a:gd name="T4" fmla="*/ 0 w 180"/>
                <a:gd name="T5" fmla="*/ 2147483647 h 158"/>
                <a:gd name="T6" fmla="*/ 2147483647 w 180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58"/>
                <a:gd name="T14" fmla="*/ 180 w 180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58">
                  <a:moveTo>
                    <a:pt x="180" y="0"/>
                  </a:moveTo>
                  <a:lnTo>
                    <a:pt x="150" y="117"/>
                  </a:lnTo>
                  <a:lnTo>
                    <a:pt x="0" y="158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F30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5" name="Freeform 766"/>
            <p:cNvSpPr>
              <a:spLocks noChangeArrowheads="1"/>
            </p:cNvSpPr>
            <p:nvPr/>
          </p:nvSpPr>
          <p:spPr bwMode="auto">
            <a:xfrm rot="-1100361">
              <a:off x="722100" y="2011518"/>
              <a:ext cx="241875" cy="126289"/>
            </a:xfrm>
            <a:custGeom>
              <a:avLst/>
              <a:gdLst>
                <a:gd name="T0" fmla="*/ 2147483647 w 226"/>
                <a:gd name="T1" fmla="*/ 2147483647 h 118"/>
                <a:gd name="T2" fmla="*/ 2147483647 w 226"/>
                <a:gd name="T3" fmla="*/ 2147483647 h 118"/>
                <a:gd name="T4" fmla="*/ 0 w 226"/>
                <a:gd name="T5" fmla="*/ 0 h 118"/>
                <a:gd name="T6" fmla="*/ 2147483647 w 226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6"/>
                <a:gd name="T13" fmla="*/ 0 h 118"/>
                <a:gd name="T14" fmla="*/ 226 w 226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6" h="118">
                  <a:moveTo>
                    <a:pt x="226" y="118"/>
                  </a:moveTo>
                  <a:lnTo>
                    <a:pt x="179" y="8"/>
                  </a:lnTo>
                  <a:lnTo>
                    <a:pt x="0" y="0"/>
                  </a:lnTo>
                  <a:lnTo>
                    <a:pt x="226" y="118"/>
                  </a:lnTo>
                  <a:close/>
                </a:path>
              </a:pathLst>
            </a:custGeom>
            <a:solidFill>
              <a:srgbClr val="B70C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6" name="Freeform 767"/>
            <p:cNvSpPr>
              <a:spLocks noChangeArrowheads="1"/>
            </p:cNvSpPr>
            <p:nvPr/>
          </p:nvSpPr>
          <p:spPr bwMode="auto">
            <a:xfrm rot="-1100361">
              <a:off x="722100" y="2011518"/>
              <a:ext cx="241875" cy="126289"/>
            </a:xfrm>
            <a:custGeom>
              <a:avLst/>
              <a:gdLst>
                <a:gd name="T0" fmla="*/ 0 w 226"/>
                <a:gd name="T1" fmla="*/ 0 h 118"/>
                <a:gd name="T2" fmla="*/ 2147483647 w 226"/>
                <a:gd name="T3" fmla="*/ 2147483647 h 118"/>
                <a:gd name="T4" fmla="*/ 2147483647 w 226"/>
                <a:gd name="T5" fmla="*/ 2147483647 h 118"/>
                <a:gd name="T6" fmla="*/ 0 w 226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6"/>
                <a:gd name="T13" fmla="*/ 0 h 118"/>
                <a:gd name="T14" fmla="*/ 226 w 226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6" h="118">
                  <a:moveTo>
                    <a:pt x="0" y="0"/>
                  </a:moveTo>
                  <a:lnTo>
                    <a:pt x="226" y="118"/>
                  </a:lnTo>
                  <a:lnTo>
                    <a:pt x="58" y="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04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7" name="Freeform 768"/>
            <p:cNvSpPr>
              <a:spLocks noChangeArrowheads="1"/>
            </p:cNvSpPr>
            <p:nvPr/>
          </p:nvSpPr>
          <p:spPr bwMode="auto">
            <a:xfrm rot="-1100361">
              <a:off x="802635" y="2074506"/>
              <a:ext cx="179801" cy="101674"/>
            </a:xfrm>
            <a:custGeom>
              <a:avLst/>
              <a:gdLst>
                <a:gd name="T0" fmla="*/ 2147483647 w 168"/>
                <a:gd name="T1" fmla="*/ 2147483647 h 95"/>
                <a:gd name="T2" fmla="*/ 2147483647 w 168"/>
                <a:gd name="T3" fmla="*/ 2147483647 h 95"/>
                <a:gd name="T4" fmla="*/ 0 w 168"/>
                <a:gd name="T5" fmla="*/ 0 h 95"/>
                <a:gd name="T6" fmla="*/ 2147483647 w 168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95"/>
                <a:gd name="T14" fmla="*/ 168 w 168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95">
                  <a:moveTo>
                    <a:pt x="168" y="47"/>
                  </a:moveTo>
                  <a:lnTo>
                    <a:pt x="99" y="95"/>
                  </a:lnTo>
                  <a:lnTo>
                    <a:pt x="0" y="0"/>
                  </a:lnTo>
                  <a:lnTo>
                    <a:pt x="168" y="47"/>
                  </a:lnTo>
                  <a:close/>
                </a:path>
              </a:pathLst>
            </a:custGeom>
            <a:solidFill>
              <a:srgbClr val="CC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8" name="Freeform 769"/>
            <p:cNvSpPr>
              <a:spLocks noChangeArrowheads="1"/>
            </p:cNvSpPr>
            <p:nvPr/>
          </p:nvSpPr>
          <p:spPr bwMode="auto">
            <a:xfrm rot="-1100361">
              <a:off x="927938" y="2096979"/>
              <a:ext cx="120938" cy="148764"/>
            </a:xfrm>
            <a:custGeom>
              <a:avLst/>
              <a:gdLst>
                <a:gd name="T0" fmla="*/ 2147483647 w 113"/>
                <a:gd name="T1" fmla="*/ 0 h 139"/>
                <a:gd name="T2" fmla="*/ 2147483647 w 113"/>
                <a:gd name="T3" fmla="*/ 2147483647 h 139"/>
                <a:gd name="T4" fmla="*/ 0 w 113"/>
                <a:gd name="T5" fmla="*/ 2147483647 h 139"/>
                <a:gd name="T6" fmla="*/ 2147483647 w 113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139"/>
                <a:gd name="T14" fmla="*/ 113 w 113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139">
                  <a:moveTo>
                    <a:pt x="69" y="0"/>
                  </a:moveTo>
                  <a:lnTo>
                    <a:pt x="113" y="139"/>
                  </a:lnTo>
                  <a:lnTo>
                    <a:pt x="0" y="48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D71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9" name="Freeform 770"/>
            <p:cNvSpPr>
              <a:spLocks noChangeArrowheads="1"/>
            </p:cNvSpPr>
            <p:nvPr/>
          </p:nvSpPr>
          <p:spPr bwMode="auto">
            <a:xfrm rot="-1100361">
              <a:off x="936020" y="2147046"/>
              <a:ext cx="120938" cy="97393"/>
            </a:xfrm>
            <a:custGeom>
              <a:avLst/>
              <a:gdLst>
                <a:gd name="T0" fmla="*/ 0 w 113"/>
                <a:gd name="T1" fmla="*/ 0 h 91"/>
                <a:gd name="T2" fmla="*/ 2147483647 w 113"/>
                <a:gd name="T3" fmla="*/ 2147483647 h 91"/>
                <a:gd name="T4" fmla="*/ 2147483647 w 113"/>
                <a:gd name="T5" fmla="*/ 2147483647 h 91"/>
                <a:gd name="T6" fmla="*/ 0 w 113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3"/>
                <a:gd name="T13" fmla="*/ 0 h 91"/>
                <a:gd name="T14" fmla="*/ 113 w 113"/>
                <a:gd name="T15" fmla="*/ 91 h 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3" h="91">
                  <a:moveTo>
                    <a:pt x="0" y="0"/>
                  </a:moveTo>
                  <a:lnTo>
                    <a:pt x="38" y="77"/>
                  </a:lnTo>
                  <a:lnTo>
                    <a:pt x="11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0" name="Freeform 771"/>
            <p:cNvSpPr>
              <a:spLocks noChangeArrowheads="1"/>
            </p:cNvSpPr>
            <p:nvPr/>
          </p:nvSpPr>
          <p:spPr bwMode="auto">
            <a:xfrm rot="-1100361">
              <a:off x="935701" y="2160055"/>
              <a:ext cx="40669" cy="82409"/>
            </a:xfrm>
            <a:custGeom>
              <a:avLst/>
              <a:gdLst>
                <a:gd name="T0" fmla="*/ 0 w 38"/>
                <a:gd name="T1" fmla="*/ 0 h 77"/>
                <a:gd name="T2" fmla="*/ 2147483647 w 38"/>
                <a:gd name="T3" fmla="*/ 2147483647 h 77"/>
                <a:gd name="T4" fmla="*/ 2147483647 w 38"/>
                <a:gd name="T5" fmla="*/ 2147483647 h 77"/>
                <a:gd name="T6" fmla="*/ 0 w 38"/>
                <a:gd name="T7" fmla="*/ 0 h 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77"/>
                <a:gd name="T14" fmla="*/ 38 w 38"/>
                <a:gd name="T15" fmla="*/ 77 h 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77">
                  <a:moveTo>
                    <a:pt x="0" y="0"/>
                  </a:moveTo>
                  <a:lnTo>
                    <a:pt x="16" y="72"/>
                  </a:lnTo>
                  <a:lnTo>
                    <a:pt x="3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1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1" name="Freeform 772"/>
            <p:cNvSpPr>
              <a:spLocks noChangeArrowheads="1"/>
            </p:cNvSpPr>
            <p:nvPr/>
          </p:nvSpPr>
          <p:spPr bwMode="auto">
            <a:xfrm rot="-1100361">
              <a:off x="913553" y="2167431"/>
              <a:ext cx="39599" cy="77058"/>
            </a:xfrm>
            <a:custGeom>
              <a:avLst/>
              <a:gdLst>
                <a:gd name="T0" fmla="*/ 2147483647 w 37"/>
                <a:gd name="T1" fmla="*/ 0 h 72"/>
                <a:gd name="T2" fmla="*/ 0 w 37"/>
                <a:gd name="T3" fmla="*/ 2147483647 h 72"/>
                <a:gd name="T4" fmla="*/ 2147483647 w 37"/>
                <a:gd name="T5" fmla="*/ 2147483647 h 72"/>
                <a:gd name="T6" fmla="*/ 2147483647 w 37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72"/>
                <a:gd name="T14" fmla="*/ 37 w 37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72">
                  <a:moveTo>
                    <a:pt x="21" y="0"/>
                  </a:moveTo>
                  <a:lnTo>
                    <a:pt x="0" y="60"/>
                  </a:lnTo>
                  <a:lnTo>
                    <a:pt x="37" y="7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C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2" name="Freeform 773"/>
            <p:cNvSpPr>
              <a:spLocks noChangeArrowheads="1"/>
            </p:cNvSpPr>
            <p:nvPr/>
          </p:nvSpPr>
          <p:spPr bwMode="auto">
            <a:xfrm rot="-1100361">
              <a:off x="893192" y="2173482"/>
              <a:ext cx="41740" cy="64215"/>
            </a:xfrm>
            <a:custGeom>
              <a:avLst/>
              <a:gdLst>
                <a:gd name="T0" fmla="*/ 2147483647 w 39"/>
                <a:gd name="T1" fmla="*/ 0 h 60"/>
                <a:gd name="T2" fmla="*/ 0 w 39"/>
                <a:gd name="T3" fmla="*/ 2147483647 h 60"/>
                <a:gd name="T4" fmla="*/ 2147483647 w 39"/>
                <a:gd name="T5" fmla="*/ 2147483647 h 60"/>
                <a:gd name="T6" fmla="*/ 2147483647 w 39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60"/>
                <a:gd name="T14" fmla="*/ 39 w 39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60">
                  <a:moveTo>
                    <a:pt x="39" y="0"/>
                  </a:moveTo>
                  <a:lnTo>
                    <a:pt x="0" y="47"/>
                  </a:lnTo>
                  <a:lnTo>
                    <a:pt x="18" y="6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81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3" name="Freeform 774"/>
            <p:cNvSpPr>
              <a:spLocks noChangeArrowheads="1"/>
            </p:cNvSpPr>
            <p:nvPr/>
          </p:nvSpPr>
          <p:spPr bwMode="auto">
            <a:xfrm rot="-1100361">
              <a:off x="812424" y="2084846"/>
              <a:ext cx="105955" cy="151975"/>
            </a:xfrm>
            <a:custGeom>
              <a:avLst/>
              <a:gdLst>
                <a:gd name="T0" fmla="*/ 0 w 99"/>
                <a:gd name="T1" fmla="*/ 0 h 142"/>
                <a:gd name="T2" fmla="*/ 2147483647 w 99"/>
                <a:gd name="T3" fmla="*/ 2147483647 h 142"/>
                <a:gd name="T4" fmla="*/ 2147483647 w 99"/>
                <a:gd name="T5" fmla="*/ 2147483647 h 142"/>
                <a:gd name="T6" fmla="*/ 0 w 99"/>
                <a:gd name="T7" fmla="*/ 0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42"/>
                <a:gd name="T14" fmla="*/ 99 w 99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42">
                  <a:moveTo>
                    <a:pt x="0" y="0"/>
                  </a:moveTo>
                  <a:lnTo>
                    <a:pt x="60" y="142"/>
                  </a:lnTo>
                  <a:lnTo>
                    <a:pt x="99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0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4" name="Freeform 775"/>
            <p:cNvSpPr>
              <a:spLocks noChangeArrowheads="1"/>
            </p:cNvSpPr>
            <p:nvPr/>
          </p:nvSpPr>
          <p:spPr bwMode="auto">
            <a:xfrm rot="-1100361">
              <a:off x="813484" y="2091412"/>
              <a:ext cx="64215" cy="151975"/>
            </a:xfrm>
            <a:custGeom>
              <a:avLst/>
              <a:gdLst>
                <a:gd name="T0" fmla="*/ 2147483647 w 60"/>
                <a:gd name="T1" fmla="*/ 2147483647 h 142"/>
                <a:gd name="T2" fmla="*/ 2147483647 w 60"/>
                <a:gd name="T3" fmla="*/ 2147483647 h 142"/>
                <a:gd name="T4" fmla="*/ 0 w 60"/>
                <a:gd name="T5" fmla="*/ 0 h 142"/>
                <a:gd name="T6" fmla="*/ 2147483647 w 60"/>
                <a:gd name="T7" fmla="*/ 2147483647 h 1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42"/>
                <a:gd name="T14" fmla="*/ 60 w 60"/>
                <a:gd name="T15" fmla="*/ 142 h 1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42">
                  <a:moveTo>
                    <a:pt x="12" y="92"/>
                  </a:moveTo>
                  <a:lnTo>
                    <a:pt x="60" y="142"/>
                  </a:lnTo>
                  <a:lnTo>
                    <a:pt x="0" y="0"/>
                  </a:lnTo>
                  <a:lnTo>
                    <a:pt x="12" y="92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5" name="Freeform 776"/>
            <p:cNvSpPr>
              <a:spLocks noChangeArrowheads="1"/>
            </p:cNvSpPr>
            <p:nvPr/>
          </p:nvSpPr>
          <p:spPr bwMode="auto">
            <a:xfrm rot="-1100361">
              <a:off x="784465" y="2104389"/>
              <a:ext cx="35318" cy="98463"/>
            </a:xfrm>
            <a:custGeom>
              <a:avLst/>
              <a:gdLst>
                <a:gd name="T0" fmla="*/ 0 w 33"/>
                <a:gd name="T1" fmla="*/ 2147483647 h 92"/>
                <a:gd name="T2" fmla="*/ 2147483647 w 33"/>
                <a:gd name="T3" fmla="*/ 0 h 92"/>
                <a:gd name="T4" fmla="*/ 2147483647 w 33"/>
                <a:gd name="T5" fmla="*/ 2147483647 h 92"/>
                <a:gd name="T6" fmla="*/ 0 w 33"/>
                <a:gd name="T7" fmla="*/ 2147483647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92"/>
                <a:gd name="T14" fmla="*/ 33 w 33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92">
                  <a:moveTo>
                    <a:pt x="0" y="56"/>
                  </a:moveTo>
                  <a:lnTo>
                    <a:pt x="21" y="0"/>
                  </a:lnTo>
                  <a:lnTo>
                    <a:pt x="33" y="92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6" name="Freeform 777"/>
            <p:cNvSpPr>
              <a:spLocks noChangeArrowheads="1"/>
            </p:cNvSpPr>
            <p:nvPr/>
          </p:nvSpPr>
          <p:spPr bwMode="auto">
            <a:xfrm rot="-1100361">
              <a:off x="1199162" y="2352916"/>
              <a:ext cx="97393" cy="202277"/>
            </a:xfrm>
            <a:custGeom>
              <a:avLst/>
              <a:gdLst>
                <a:gd name="T0" fmla="*/ 2147483647 w 91"/>
                <a:gd name="T1" fmla="*/ 2147483647 h 189"/>
                <a:gd name="T2" fmla="*/ 2147483647 w 91"/>
                <a:gd name="T3" fmla="*/ 0 h 189"/>
                <a:gd name="T4" fmla="*/ 0 w 91"/>
                <a:gd name="T5" fmla="*/ 2147483647 h 189"/>
                <a:gd name="T6" fmla="*/ 2147483647 w 91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189"/>
                <a:gd name="T14" fmla="*/ 91 w 91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189">
                  <a:moveTo>
                    <a:pt x="91" y="84"/>
                  </a:moveTo>
                  <a:lnTo>
                    <a:pt x="38" y="0"/>
                  </a:lnTo>
                  <a:lnTo>
                    <a:pt x="0" y="189"/>
                  </a:lnTo>
                  <a:lnTo>
                    <a:pt x="91" y="84"/>
                  </a:lnTo>
                  <a:close/>
                </a:path>
              </a:pathLst>
            </a:custGeom>
            <a:solidFill>
              <a:srgbClr val="DA0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7" name="Freeform 778"/>
            <p:cNvSpPr>
              <a:spLocks noChangeArrowheads="1"/>
            </p:cNvSpPr>
            <p:nvPr/>
          </p:nvSpPr>
          <p:spPr bwMode="auto">
            <a:xfrm rot="-1100361">
              <a:off x="1126220" y="2199397"/>
              <a:ext cx="88831" cy="376726"/>
            </a:xfrm>
            <a:custGeom>
              <a:avLst/>
              <a:gdLst>
                <a:gd name="T0" fmla="*/ 0 w 83"/>
                <a:gd name="T1" fmla="*/ 0 h 352"/>
                <a:gd name="T2" fmla="*/ 2147483647 w 83"/>
                <a:gd name="T3" fmla="*/ 2147483647 h 352"/>
                <a:gd name="T4" fmla="*/ 2147483647 w 83"/>
                <a:gd name="T5" fmla="*/ 2147483647 h 352"/>
                <a:gd name="T6" fmla="*/ 0 w 83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352"/>
                <a:gd name="T14" fmla="*/ 83 w 83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352">
                  <a:moveTo>
                    <a:pt x="0" y="0"/>
                  </a:moveTo>
                  <a:lnTo>
                    <a:pt x="83" y="163"/>
                  </a:lnTo>
                  <a:lnTo>
                    <a:pt x="45" y="3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0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8" name="Freeform 779"/>
            <p:cNvSpPr>
              <a:spLocks noChangeArrowheads="1"/>
            </p:cNvSpPr>
            <p:nvPr/>
          </p:nvSpPr>
          <p:spPr bwMode="auto">
            <a:xfrm rot="-1100361">
              <a:off x="1077185" y="2213877"/>
              <a:ext cx="99533" cy="376726"/>
            </a:xfrm>
            <a:custGeom>
              <a:avLst/>
              <a:gdLst>
                <a:gd name="T0" fmla="*/ 2147483647 w 93"/>
                <a:gd name="T1" fmla="*/ 0 h 352"/>
                <a:gd name="T2" fmla="*/ 0 w 93"/>
                <a:gd name="T3" fmla="*/ 2147483647 h 352"/>
                <a:gd name="T4" fmla="*/ 2147483647 w 93"/>
                <a:gd name="T5" fmla="*/ 2147483647 h 352"/>
                <a:gd name="T6" fmla="*/ 2147483647 w 93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352"/>
                <a:gd name="T14" fmla="*/ 93 w 93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352">
                  <a:moveTo>
                    <a:pt x="48" y="0"/>
                  </a:moveTo>
                  <a:lnTo>
                    <a:pt x="0" y="154"/>
                  </a:lnTo>
                  <a:lnTo>
                    <a:pt x="93" y="35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D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9" name="Freeform 780"/>
            <p:cNvSpPr>
              <a:spLocks noChangeArrowheads="1"/>
            </p:cNvSpPr>
            <p:nvPr/>
          </p:nvSpPr>
          <p:spPr bwMode="auto">
            <a:xfrm rot="-1100361">
              <a:off x="1032554" y="2228856"/>
              <a:ext cx="64215" cy="164818"/>
            </a:xfrm>
            <a:custGeom>
              <a:avLst/>
              <a:gdLst>
                <a:gd name="T0" fmla="*/ 0 w 60"/>
                <a:gd name="T1" fmla="*/ 2147483647 h 154"/>
                <a:gd name="T2" fmla="*/ 2147483647 w 60"/>
                <a:gd name="T3" fmla="*/ 0 h 154"/>
                <a:gd name="T4" fmla="*/ 2147483647 w 60"/>
                <a:gd name="T5" fmla="*/ 2147483647 h 154"/>
                <a:gd name="T6" fmla="*/ 0 w 60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54"/>
                <a:gd name="T14" fmla="*/ 60 w 60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54">
                  <a:moveTo>
                    <a:pt x="0" y="25"/>
                  </a:moveTo>
                  <a:lnTo>
                    <a:pt x="60" y="0"/>
                  </a:lnTo>
                  <a:lnTo>
                    <a:pt x="12" y="15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E4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0" name="Freeform 781"/>
            <p:cNvSpPr>
              <a:spLocks noChangeArrowheads="1"/>
            </p:cNvSpPr>
            <p:nvPr/>
          </p:nvSpPr>
          <p:spPr bwMode="auto">
            <a:xfrm rot="-1100361">
              <a:off x="1008862" y="2267729"/>
              <a:ext cx="42810" cy="138062"/>
            </a:xfrm>
            <a:custGeom>
              <a:avLst/>
              <a:gdLst>
                <a:gd name="T0" fmla="*/ 0 w 40"/>
                <a:gd name="T1" fmla="*/ 2147483647 h 129"/>
                <a:gd name="T2" fmla="*/ 2147483647 w 40"/>
                <a:gd name="T3" fmla="*/ 0 h 129"/>
                <a:gd name="T4" fmla="*/ 2147483647 w 40"/>
                <a:gd name="T5" fmla="*/ 2147483647 h 129"/>
                <a:gd name="T6" fmla="*/ 0 w 40"/>
                <a:gd name="T7" fmla="*/ 2147483647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129"/>
                <a:gd name="T14" fmla="*/ 40 w 40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129">
                  <a:moveTo>
                    <a:pt x="0" y="15"/>
                  </a:moveTo>
                  <a:lnTo>
                    <a:pt x="28" y="0"/>
                  </a:lnTo>
                  <a:lnTo>
                    <a:pt x="40" y="129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E7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1" name="Freeform 782"/>
            <p:cNvSpPr>
              <a:spLocks noChangeArrowheads="1"/>
            </p:cNvSpPr>
            <p:nvPr/>
          </p:nvSpPr>
          <p:spPr bwMode="auto">
            <a:xfrm rot="-1100361">
              <a:off x="983225" y="2287921"/>
              <a:ext cx="71707" cy="122008"/>
            </a:xfrm>
            <a:custGeom>
              <a:avLst/>
              <a:gdLst>
                <a:gd name="T0" fmla="*/ 2147483647 w 67"/>
                <a:gd name="T1" fmla="*/ 0 h 114"/>
                <a:gd name="T2" fmla="*/ 0 w 67"/>
                <a:gd name="T3" fmla="*/ 2147483647 h 114"/>
                <a:gd name="T4" fmla="*/ 2147483647 w 67"/>
                <a:gd name="T5" fmla="*/ 2147483647 h 114"/>
                <a:gd name="T6" fmla="*/ 2147483647 w 67"/>
                <a:gd name="T7" fmla="*/ 0 h 1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114"/>
                <a:gd name="T14" fmla="*/ 67 w 67"/>
                <a:gd name="T15" fmla="*/ 114 h 1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114">
                  <a:moveTo>
                    <a:pt x="27" y="0"/>
                  </a:moveTo>
                  <a:lnTo>
                    <a:pt x="0" y="49"/>
                  </a:lnTo>
                  <a:lnTo>
                    <a:pt x="67" y="114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E50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2" name="Freeform 783"/>
            <p:cNvSpPr>
              <a:spLocks noChangeArrowheads="1"/>
            </p:cNvSpPr>
            <p:nvPr/>
          </p:nvSpPr>
          <p:spPr bwMode="auto">
            <a:xfrm rot="-1100361">
              <a:off x="984342" y="2340183"/>
              <a:ext cx="79198" cy="70636"/>
            </a:xfrm>
            <a:custGeom>
              <a:avLst/>
              <a:gdLst>
                <a:gd name="T0" fmla="*/ 2147483647 w 74"/>
                <a:gd name="T1" fmla="*/ 0 h 66"/>
                <a:gd name="T2" fmla="*/ 0 w 74"/>
                <a:gd name="T3" fmla="*/ 2147483647 h 66"/>
                <a:gd name="T4" fmla="*/ 2147483647 w 74"/>
                <a:gd name="T5" fmla="*/ 2147483647 h 66"/>
                <a:gd name="T6" fmla="*/ 2147483647 w 74"/>
                <a:gd name="T7" fmla="*/ 0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66"/>
                <a:gd name="T14" fmla="*/ 74 w 74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66">
                  <a:moveTo>
                    <a:pt x="7" y="0"/>
                  </a:moveTo>
                  <a:lnTo>
                    <a:pt x="0" y="66"/>
                  </a:lnTo>
                  <a:lnTo>
                    <a:pt x="74" y="6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B0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3" name="Freeform 784"/>
            <p:cNvSpPr>
              <a:spLocks noChangeArrowheads="1"/>
            </p:cNvSpPr>
            <p:nvPr/>
          </p:nvSpPr>
          <p:spPr bwMode="auto">
            <a:xfrm rot="-1100361">
              <a:off x="1025928" y="2386969"/>
              <a:ext cx="178731" cy="211908"/>
            </a:xfrm>
            <a:custGeom>
              <a:avLst/>
              <a:gdLst>
                <a:gd name="T0" fmla="*/ 0 w 167"/>
                <a:gd name="T1" fmla="*/ 2147483647 h 198"/>
                <a:gd name="T2" fmla="*/ 2147483647 w 167"/>
                <a:gd name="T3" fmla="*/ 2147483647 h 198"/>
                <a:gd name="T4" fmla="*/ 2147483647 w 167"/>
                <a:gd name="T5" fmla="*/ 0 h 198"/>
                <a:gd name="T6" fmla="*/ 0 w 167"/>
                <a:gd name="T7" fmla="*/ 2147483647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8"/>
                <a:gd name="T14" fmla="*/ 167 w 16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8">
                  <a:moveTo>
                    <a:pt x="0" y="1"/>
                  </a:moveTo>
                  <a:lnTo>
                    <a:pt x="167" y="198"/>
                  </a:lnTo>
                  <a:lnTo>
                    <a:pt x="7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0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4" name="Freeform 785"/>
            <p:cNvSpPr>
              <a:spLocks noChangeArrowheads="1"/>
            </p:cNvSpPr>
            <p:nvPr/>
          </p:nvSpPr>
          <p:spPr bwMode="auto">
            <a:xfrm rot="-1100361">
              <a:off x="1036544" y="2406711"/>
              <a:ext cx="52442" cy="256859"/>
            </a:xfrm>
            <a:custGeom>
              <a:avLst/>
              <a:gdLst>
                <a:gd name="T0" fmla="*/ 0 w 49"/>
                <a:gd name="T1" fmla="*/ 0 h 240"/>
                <a:gd name="T2" fmla="*/ 2147483647 w 49"/>
                <a:gd name="T3" fmla="*/ 2147483647 h 240"/>
                <a:gd name="T4" fmla="*/ 2147483647 w 49"/>
                <a:gd name="T5" fmla="*/ 2147483647 h 240"/>
                <a:gd name="T6" fmla="*/ 0 w 49"/>
                <a:gd name="T7" fmla="*/ 0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240"/>
                <a:gd name="T14" fmla="*/ 49 w 49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240">
                  <a:moveTo>
                    <a:pt x="0" y="0"/>
                  </a:moveTo>
                  <a:lnTo>
                    <a:pt x="3" y="122"/>
                  </a:lnTo>
                  <a:lnTo>
                    <a:pt x="49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5" name="Freeform 786"/>
            <p:cNvSpPr>
              <a:spLocks noChangeArrowheads="1"/>
            </p:cNvSpPr>
            <p:nvPr/>
          </p:nvSpPr>
          <p:spPr bwMode="auto">
            <a:xfrm rot="-1100361">
              <a:off x="1033336" y="2386843"/>
              <a:ext cx="178731" cy="256859"/>
            </a:xfrm>
            <a:custGeom>
              <a:avLst/>
              <a:gdLst>
                <a:gd name="T0" fmla="*/ 0 w 167"/>
                <a:gd name="T1" fmla="*/ 0 h 240"/>
                <a:gd name="T2" fmla="*/ 2147483647 w 167"/>
                <a:gd name="T3" fmla="*/ 2147483647 h 240"/>
                <a:gd name="T4" fmla="*/ 2147483647 w 167"/>
                <a:gd name="T5" fmla="*/ 2147483647 h 240"/>
                <a:gd name="T6" fmla="*/ 0 w 167"/>
                <a:gd name="T7" fmla="*/ 0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240"/>
                <a:gd name="T14" fmla="*/ 167 w 167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240">
                  <a:moveTo>
                    <a:pt x="0" y="0"/>
                  </a:moveTo>
                  <a:lnTo>
                    <a:pt x="167" y="197"/>
                  </a:lnTo>
                  <a:lnTo>
                    <a:pt x="49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6" name="Freeform 787"/>
            <p:cNvSpPr>
              <a:spLocks noChangeArrowheads="1"/>
            </p:cNvSpPr>
            <p:nvPr/>
          </p:nvSpPr>
          <p:spPr bwMode="auto">
            <a:xfrm rot="-1100361">
              <a:off x="1411217" y="2821679"/>
              <a:ext cx="189434" cy="59934"/>
            </a:xfrm>
            <a:custGeom>
              <a:avLst/>
              <a:gdLst>
                <a:gd name="T0" fmla="*/ 2147483647 w 177"/>
                <a:gd name="T1" fmla="*/ 0 h 56"/>
                <a:gd name="T2" fmla="*/ 2147483647 w 177"/>
                <a:gd name="T3" fmla="*/ 2147483647 h 56"/>
                <a:gd name="T4" fmla="*/ 0 w 177"/>
                <a:gd name="T5" fmla="*/ 2147483647 h 56"/>
                <a:gd name="T6" fmla="*/ 2147483647 w 17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7"/>
                <a:gd name="T13" fmla="*/ 0 h 56"/>
                <a:gd name="T14" fmla="*/ 177 w 177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7" h="56">
                  <a:moveTo>
                    <a:pt x="177" y="0"/>
                  </a:moveTo>
                  <a:lnTo>
                    <a:pt x="117" y="53"/>
                  </a:lnTo>
                  <a:lnTo>
                    <a:pt x="0" y="5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691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7" name="Freeform 788"/>
            <p:cNvSpPr>
              <a:spLocks noChangeArrowheads="1"/>
            </p:cNvSpPr>
            <p:nvPr/>
          </p:nvSpPr>
          <p:spPr bwMode="auto">
            <a:xfrm rot="-1100361">
              <a:off x="1383299" y="2648727"/>
              <a:ext cx="227962" cy="231173"/>
            </a:xfrm>
            <a:custGeom>
              <a:avLst/>
              <a:gdLst>
                <a:gd name="T0" fmla="*/ 2147483647 w 213"/>
                <a:gd name="T1" fmla="*/ 0 h 216"/>
                <a:gd name="T2" fmla="*/ 2147483647 w 213"/>
                <a:gd name="T3" fmla="*/ 2147483647 h 216"/>
                <a:gd name="T4" fmla="*/ 0 w 213"/>
                <a:gd name="T5" fmla="*/ 2147483647 h 216"/>
                <a:gd name="T6" fmla="*/ 2147483647 w 213"/>
                <a:gd name="T7" fmla="*/ 0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"/>
                <a:gd name="T13" fmla="*/ 0 h 216"/>
                <a:gd name="T14" fmla="*/ 213 w 213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" h="216">
                  <a:moveTo>
                    <a:pt x="213" y="0"/>
                  </a:moveTo>
                  <a:lnTo>
                    <a:pt x="177" y="160"/>
                  </a:lnTo>
                  <a:lnTo>
                    <a:pt x="0" y="216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A7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8" name="Freeform 789"/>
            <p:cNvSpPr>
              <a:spLocks noChangeArrowheads="1"/>
            </p:cNvSpPr>
            <p:nvPr/>
          </p:nvSpPr>
          <p:spPr bwMode="auto">
            <a:xfrm rot="-1100361">
              <a:off x="1438440" y="2884373"/>
              <a:ext cx="125219" cy="109165"/>
            </a:xfrm>
            <a:custGeom>
              <a:avLst/>
              <a:gdLst>
                <a:gd name="T0" fmla="*/ 2147483647 w 117"/>
                <a:gd name="T1" fmla="*/ 0 h 102"/>
                <a:gd name="T2" fmla="*/ 2147483647 w 117"/>
                <a:gd name="T3" fmla="*/ 2147483647 h 102"/>
                <a:gd name="T4" fmla="*/ 0 w 117"/>
                <a:gd name="T5" fmla="*/ 2147483647 h 102"/>
                <a:gd name="T6" fmla="*/ 2147483647 w 117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102"/>
                <a:gd name="T14" fmla="*/ 117 w 117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102">
                  <a:moveTo>
                    <a:pt x="117" y="0"/>
                  </a:moveTo>
                  <a:lnTo>
                    <a:pt x="52" y="102"/>
                  </a:lnTo>
                  <a:lnTo>
                    <a:pt x="0" y="3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A81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9" name="Freeform 790"/>
            <p:cNvSpPr>
              <a:spLocks noChangeArrowheads="1"/>
            </p:cNvSpPr>
            <p:nvPr/>
          </p:nvSpPr>
          <p:spPr bwMode="auto">
            <a:xfrm rot="-1100361">
              <a:off x="1249840" y="2929257"/>
              <a:ext cx="262210" cy="172310"/>
            </a:xfrm>
            <a:custGeom>
              <a:avLst/>
              <a:gdLst>
                <a:gd name="T0" fmla="*/ 2147483647 w 245"/>
                <a:gd name="T1" fmla="*/ 2147483647 h 161"/>
                <a:gd name="T2" fmla="*/ 0 w 245"/>
                <a:gd name="T3" fmla="*/ 2147483647 h 161"/>
                <a:gd name="T4" fmla="*/ 2147483647 w 245"/>
                <a:gd name="T5" fmla="*/ 0 h 161"/>
                <a:gd name="T6" fmla="*/ 2147483647 w 245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61"/>
                <a:gd name="T14" fmla="*/ 245 w 245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61">
                  <a:moveTo>
                    <a:pt x="245" y="99"/>
                  </a:moveTo>
                  <a:lnTo>
                    <a:pt x="0" y="161"/>
                  </a:lnTo>
                  <a:lnTo>
                    <a:pt x="193" y="0"/>
                  </a:lnTo>
                  <a:lnTo>
                    <a:pt x="245" y="99"/>
                  </a:lnTo>
                  <a:close/>
                </a:path>
              </a:pathLst>
            </a:custGeom>
            <a:solidFill>
              <a:srgbClr val="B0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0" name="Freeform 791"/>
            <p:cNvSpPr>
              <a:spLocks noChangeArrowheads="1"/>
            </p:cNvSpPr>
            <p:nvPr/>
          </p:nvSpPr>
          <p:spPr bwMode="auto">
            <a:xfrm rot="-1100361">
              <a:off x="1572464" y="2762910"/>
              <a:ext cx="117727" cy="175520"/>
            </a:xfrm>
            <a:custGeom>
              <a:avLst/>
              <a:gdLst>
                <a:gd name="T0" fmla="*/ 2147483647 w 110"/>
                <a:gd name="T1" fmla="*/ 0 h 164"/>
                <a:gd name="T2" fmla="*/ 0 w 110"/>
                <a:gd name="T3" fmla="*/ 2147483647 h 164"/>
                <a:gd name="T4" fmla="*/ 2147483647 w 110"/>
                <a:gd name="T5" fmla="*/ 2147483647 h 164"/>
                <a:gd name="T6" fmla="*/ 2147483647 w 110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64"/>
                <a:gd name="T14" fmla="*/ 110 w 110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64">
                  <a:moveTo>
                    <a:pt x="110" y="0"/>
                  </a:moveTo>
                  <a:lnTo>
                    <a:pt x="0" y="164"/>
                  </a:lnTo>
                  <a:lnTo>
                    <a:pt x="48" y="50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9A1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1" name="Freeform 792"/>
            <p:cNvSpPr>
              <a:spLocks noChangeArrowheads="1"/>
            </p:cNvSpPr>
            <p:nvPr/>
          </p:nvSpPr>
          <p:spPr bwMode="auto">
            <a:xfrm rot="-1100361">
              <a:off x="1514863" y="2966732"/>
              <a:ext cx="114517" cy="148764"/>
            </a:xfrm>
            <a:custGeom>
              <a:avLst/>
              <a:gdLst>
                <a:gd name="T0" fmla="*/ 2147483647 w 107"/>
                <a:gd name="T1" fmla="*/ 0 h 139"/>
                <a:gd name="T2" fmla="*/ 2147483647 w 107"/>
                <a:gd name="T3" fmla="*/ 2147483647 h 139"/>
                <a:gd name="T4" fmla="*/ 0 w 107"/>
                <a:gd name="T5" fmla="*/ 2147483647 h 139"/>
                <a:gd name="T6" fmla="*/ 2147483647 w 107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39"/>
                <a:gd name="T14" fmla="*/ 107 w 107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39">
                  <a:moveTo>
                    <a:pt x="107" y="0"/>
                  </a:moveTo>
                  <a:lnTo>
                    <a:pt x="14" y="9"/>
                  </a:lnTo>
                  <a:lnTo>
                    <a:pt x="0" y="13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C011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2" name="Freeform 793"/>
            <p:cNvSpPr>
              <a:spLocks noChangeArrowheads="1"/>
            </p:cNvSpPr>
            <p:nvPr/>
          </p:nvSpPr>
          <p:spPr bwMode="auto">
            <a:xfrm rot="-1100361">
              <a:off x="1277958" y="3030673"/>
              <a:ext cx="262210" cy="139132"/>
            </a:xfrm>
            <a:custGeom>
              <a:avLst/>
              <a:gdLst>
                <a:gd name="T0" fmla="*/ 2147483647 w 245"/>
                <a:gd name="T1" fmla="*/ 0 h 130"/>
                <a:gd name="T2" fmla="*/ 2147483647 w 245"/>
                <a:gd name="T3" fmla="*/ 2147483647 h 130"/>
                <a:gd name="T4" fmla="*/ 0 w 245"/>
                <a:gd name="T5" fmla="*/ 2147483647 h 130"/>
                <a:gd name="T6" fmla="*/ 2147483647 w 245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5"/>
                <a:gd name="T13" fmla="*/ 0 h 130"/>
                <a:gd name="T14" fmla="*/ 245 w 245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5" h="130">
                  <a:moveTo>
                    <a:pt x="245" y="0"/>
                  </a:moveTo>
                  <a:lnTo>
                    <a:pt x="231" y="130"/>
                  </a:lnTo>
                  <a:lnTo>
                    <a:pt x="0" y="62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rgbClr val="CD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3" name="Freeform 794"/>
            <p:cNvSpPr>
              <a:spLocks noChangeArrowheads="1"/>
            </p:cNvSpPr>
            <p:nvPr/>
          </p:nvSpPr>
          <p:spPr bwMode="auto">
            <a:xfrm rot="-1100361">
              <a:off x="1257064" y="3102820"/>
              <a:ext cx="298599" cy="189434"/>
            </a:xfrm>
            <a:custGeom>
              <a:avLst/>
              <a:gdLst>
                <a:gd name="T0" fmla="*/ 0 w 279"/>
                <a:gd name="T1" fmla="*/ 2147483647 h 177"/>
                <a:gd name="T2" fmla="*/ 2147483647 w 279"/>
                <a:gd name="T3" fmla="*/ 2147483647 h 177"/>
                <a:gd name="T4" fmla="*/ 2147483647 w 279"/>
                <a:gd name="T5" fmla="*/ 0 h 177"/>
                <a:gd name="T6" fmla="*/ 0 w 279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77"/>
                <a:gd name="T14" fmla="*/ 279 w 279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77">
                  <a:moveTo>
                    <a:pt x="0" y="177"/>
                  </a:moveTo>
                  <a:lnTo>
                    <a:pt x="279" y="68"/>
                  </a:lnTo>
                  <a:lnTo>
                    <a:pt x="48" y="0"/>
                  </a:lnTo>
                  <a:lnTo>
                    <a:pt x="0" y="177"/>
                  </a:lnTo>
                  <a:close/>
                </a:path>
              </a:pathLst>
            </a:custGeom>
            <a:solidFill>
              <a:srgbClr val="D6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4" name="Freeform 795"/>
            <p:cNvSpPr>
              <a:spLocks noChangeArrowheads="1"/>
            </p:cNvSpPr>
            <p:nvPr/>
          </p:nvSpPr>
          <p:spPr bwMode="auto">
            <a:xfrm rot="-1100361">
              <a:off x="1122528" y="3164444"/>
              <a:ext cx="195855" cy="189434"/>
            </a:xfrm>
            <a:custGeom>
              <a:avLst/>
              <a:gdLst>
                <a:gd name="T0" fmla="*/ 0 w 183"/>
                <a:gd name="T1" fmla="*/ 2147483647 h 177"/>
                <a:gd name="T2" fmla="*/ 2147483647 w 183"/>
                <a:gd name="T3" fmla="*/ 0 h 177"/>
                <a:gd name="T4" fmla="*/ 2147483647 w 183"/>
                <a:gd name="T5" fmla="*/ 2147483647 h 177"/>
                <a:gd name="T6" fmla="*/ 0 w 183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77"/>
                <a:gd name="T14" fmla="*/ 183 w 183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77">
                  <a:moveTo>
                    <a:pt x="0" y="115"/>
                  </a:moveTo>
                  <a:lnTo>
                    <a:pt x="183" y="0"/>
                  </a:lnTo>
                  <a:lnTo>
                    <a:pt x="135" y="177"/>
                  </a:lnTo>
                  <a:lnTo>
                    <a:pt x="0" y="115"/>
                  </a:lnTo>
                  <a:close/>
                </a:path>
              </a:pathLst>
            </a:custGeom>
            <a:solidFill>
              <a:srgbClr val="D113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5" name="Freeform 796"/>
            <p:cNvSpPr>
              <a:spLocks noChangeArrowheads="1"/>
            </p:cNvSpPr>
            <p:nvPr/>
          </p:nvSpPr>
          <p:spPr bwMode="auto">
            <a:xfrm rot="-1100361">
              <a:off x="1276426" y="3172471"/>
              <a:ext cx="298599" cy="166958"/>
            </a:xfrm>
            <a:custGeom>
              <a:avLst/>
              <a:gdLst>
                <a:gd name="T0" fmla="*/ 2147483647 w 279"/>
                <a:gd name="T1" fmla="*/ 0 h 156"/>
                <a:gd name="T2" fmla="*/ 2147483647 w 279"/>
                <a:gd name="T3" fmla="*/ 2147483647 h 156"/>
                <a:gd name="T4" fmla="*/ 0 w 279"/>
                <a:gd name="T5" fmla="*/ 2147483647 h 156"/>
                <a:gd name="T6" fmla="*/ 2147483647 w 279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56"/>
                <a:gd name="T14" fmla="*/ 279 w 279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56">
                  <a:moveTo>
                    <a:pt x="279" y="0"/>
                  </a:moveTo>
                  <a:lnTo>
                    <a:pt x="197" y="156"/>
                  </a:lnTo>
                  <a:lnTo>
                    <a:pt x="0" y="10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E720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6" name="Freeform 797"/>
            <p:cNvSpPr>
              <a:spLocks noChangeArrowheads="1"/>
            </p:cNvSpPr>
            <p:nvPr/>
          </p:nvSpPr>
          <p:spPr bwMode="auto">
            <a:xfrm rot="-1100361">
              <a:off x="1480388" y="3129872"/>
              <a:ext cx="147694" cy="166958"/>
            </a:xfrm>
            <a:custGeom>
              <a:avLst/>
              <a:gdLst>
                <a:gd name="T0" fmla="*/ 2147483647 w 138"/>
                <a:gd name="T1" fmla="*/ 2147483647 h 156"/>
                <a:gd name="T2" fmla="*/ 0 w 138"/>
                <a:gd name="T3" fmla="*/ 2147483647 h 156"/>
                <a:gd name="T4" fmla="*/ 2147483647 w 138"/>
                <a:gd name="T5" fmla="*/ 0 h 156"/>
                <a:gd name="T6" fmla="*/ 2147483647 w 138"/>
                <a:gd name="T7" fmla="*/ 2147483647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56"/>
                <a:gd name="T14" fmla="*/ 138 w 138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56">
                  <a:moveTo>
                    <a:pt x="138" y="59"/>
                  </a:moveTo>
                  <a:lnTo>
                    <a:pt x="0" y="156"/>
                  </a:lnTo>
                  <a:lnTo>
                    <a:pt x="82" y="0"/>
                  </a:lnTo>
                  <a:lnTo>
                    <a:pt x="138" y="59"/>
                  </a:lnTo>
                  <a:close/>
                </a:path>
              </a:pathLst>
            </a:custGeom>
            <a:solidFill>
              <a:srgbClr val="FF3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7" name="Freeform 798"/>
            <p:cNvSpPr>
              <a:spLocks noChangeArrowheads="1"/>
            </p:cNvSpPr>
            <p:nvPr/>
          </p:nvSpPr>
          <p:spPr bwMode="auto">
            <a:xfrm rot="-1100361">
              <a:off x="1524797" y="2965129"/>
              <a:ext cx="114517" cy="211908"/>
            </a:xfrm>
            <a:custGeom>
              <a:avLst/>
              <a:gdLst>
                <a:gd name="T0" fmla="*/ 2147483647 w 107"/>
                <a:gd name="T1" fmla="*/ 0 h 198"/>
                <a:gd name="T2" fmla="*/ 2147483647 w 107"/>
                <a:gd name="T3" fmla="*/ 2147483647 h 198"/>
                <a:gd name="T4" fmla="*/ 0 w 107"/>
                <a:gd name="T5" fmla="*/ 2147483647 h 198"/>
                <a:gd name="T6" fmla="*/ 2147483647 w 107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98"/>
                <a:gd name="T14" fmla="*/ 107 w 107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98">
                  <a:moveTo>
                    <a:pt x="107" y="0"/>
                  </a:moveTo>
                  <a:lnTo>
                    <a:pt x="56" y="198"/>
                  </a:lnTo>
                  <a:lnTo>
                    <a:pt x="0" y="13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D3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8" name="Freeform 799"/>
            <p:cNvSpPr>
              <a:spLocks noChangeArrowheads="1"/>
            </p:cNvSpPr>
            <p:nvPr/>
          </p:nvSpPr>
          <p:spPr bwMode="auto">
            <a:xfrm rot="-1100361">
              <a:off x="1591133" y="2682321"/>
              <a:ext cx="69566" cy="130570"/>
            </a:xfrm>
            <a:custGeom>
              <a:avLst/>
              <a:gdLst>
                <a:gd name="T0" fmla="*/ 2147483647 w 65"/>
                <a:gd name="T1" fmla="*/ 0 h 122"/>
                <a:gd name="T2" fmla="*/ 0 w 65"/>
                <a:gd name="T3" fmla="*/ 2147483647 h 122"/>
                <a:gd name="T4" fmla="*/ 2147483647 w 65"/>
                <a:gd name="T5" fmla="*/ 2147483647 h 122"/>
                <a:gd name="T6" fmla="*/ 2147483647 w 65"/>
                <a:gd name="T7" fmla="*/ 0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22"/>
                <a:gd name="T14" fmla="*/ 65 w 65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22">
                  <a:moveTo>
                    <a:pt x="65" y="0"/>
                  </a:moveTo>
                  <a:lnTo>
                    <a:pt x="0" y="122"/>
                  </a:lnTo>
                  <a:lnTo>
                    <a:pt x="62" y="72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B90C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9" name="Freeform 800"/>
            <p:cNvSpPr>
              <a:spLocks noChangeArrowheads="1"/>
            </p:cNvSpPr>
            <p:nvPr/>
          </p:nvSpPr>
          <p:spPr bwMode="auto">
            <a:xfrm rot="-1100361">
              <a:off x="1600485" y="2382705"/>
              <a:ext cx="199065" cy="343549"/>
            </a:xfrm>
            <a:custGeom>
              <a:avLst/>
              <a:gdLst>
                <a:gd name="T0" fmla="*/ 2147483647 w 186"/>
                <a:gd name="T1" fmla="*/ 0 h 321"/>
                <a:gd name="T2" fmla="*/ 0 w 186"/>
                <a:gd name="T3" fmla="*/ 2147483647 h 321"/>
                <a:gd name="T4" fmla="*/ 2147483647 w 186"/>
                <a:gd name="T5" fmla="*/ 2147483647 h 321"/>
                <a:gd name="T6" fmla="*/ 2147483647 w 186"/>
                <a:gd name="T7" fmla="*/ 0 h 3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321"/>
                <a:gd name="T14" fmla="*/ 186 w 186"/>
                <a:gd name="T15" fmla="*/ 321 h 3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321">
                  <a:moveTo>
                    <a:pt x="186" y="0"/>
                  </a:moveTo>
                  <a:lnTo>
                    <a:pt x="0" y="321"/>
                  </a:lnTo>
                  <a:lnTo>
                    <a:pt x="3" y="2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BD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0" name="Freeform 801"/>
            <p:cNvSpPr>
              <a:spLocks noChangeArrowheads="1"/>
            </p:cNvSpPr>
            <p:nvPr/>
          </p:nvSpPr>
          <p:spPr bwMode="auto">
            <a:xfrm rot="-1100361">
              <a:off x="1583409" y="2761144"/>
              <a:ext cx="117727" cy="245086"/>
            </a:xfrm>
            <a:custGeom>
              <a:avLst/>
              <a:gdLst>
                <a:gd name="T0" fmla="*/ 2147483647 w 110"/>
                <a:gd name="T1" fmla="*/ 0 h 229"/>
                <a:gd name="T2" fmla="*/ 2147483647 w 110"/>
                <a:gd name="T3" fmla="*/ 2147483647 h 229"/>
                <a:gd name="T4" fmla="*/ 0 w 110"/>
                <a:gd name="T5" fmla="*/ 2147483647 h 229"/>
                <a:gd name="T6" fmla="*/ 2147483647 w 110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29"/>
                <a:gd name="T14" fmla="*/ 110 w 110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29">
                  <a:moveTo>
                    <a:pt x="110" y="0"/>
                  </a:moveTo>
                  <a:lnTo>
                    <a:pt x="44" y="229"/>
                  </a:lnTo>
                  <a:lnTo>
                    <a:pt x="0" y="164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DF1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1" name="Freeform 802"/>
            <p:cNvSpPr>
              <a:spLocks noChangeArrowheads="1"/>
            </p:cNvSpPr>
            <p:nvPr/>
          </p:nvSpPr>
          <p:spPr bwMode="auto">
            <a:xfrm rot="-1100361">
              <a:off x="1582013" y="2948291"/>
              <a:ext cx="101674" cy="211908"/>
            </a:xfrm>
            <a:custGeom>
              <a:avLst/>
              <a:gdLst>
                <a:gd name="T0" fmla="*/ 2147483647 w 95"/>
                <a:gd name="T1" fmla="*/ 0 h 198"/>
                <a:gd name="T2" fmla="*/ 2147483647 w 95"/>
                <a:gd name="T3" fmla="*/ 2147483647 h 198"/>
                <a:gd name="T4" fmla="*/ 0 w 95"/>
                <a:gd name="T5" fmla="*/ 2147483647 h 198"/>
                <a:gd name="T6" fmla="*/ 2147483647 w 95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98"/>
                <a:gd name="T14" fmla="*/ 95 w 95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98">
                  <a:moveTo>
                    <a:pt x="51" y="0"/>
                  </a:moveTo>
                  <a:lnTo>
                    <a:pt x="95" y="65"/>
                  </a:lnTo>
                  <a:lnTo>
                    <a:pt x="0" y="19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D1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2" name="Freeform 803"/>
            <p:cNvSpPr>
              <a:spLocks noChangeArrowheads="1"/>
            </p:cNvSpPr>
            <p:nvPr/>
          </p:nvSpPr>
          <p:spPr bwMode="auto">
            <a:xfrm rot="-1100361">
              <a:off x="1482125" y="2810233"/>
              <a:ext cx="133781" cy="165888"/>
            </a:xfrm>
            <a:custGeom>
              <a:avLst/>
              <a:gdLst>
                <a:gd name="T0" fmla="*/ 2147483647 w 125"/>
                <a:gd name="T1" fmla="*/ 0 h 155"/>
                <a:gd name="T2" fmla="*/ 2147483647 w 125"/>
                <a:gd name="T3" fmla="*/ 2147483647 h 155"/>
                <a:gd name="T4" fmla="*/ 0 w 125"/>
                <a:gd name="T5" fmla="*/ 2147483647 h 155"/>
                <a:gd name="T6" fmla="*/ 2147483647 w 12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55"/>
                <a:gd name="T14" fmla="*/ 125 w 12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55">
                  <a:moveTo>
                    <a:pt x="125" y="0"/>
                  </a:moveTo>
                  <a:lnTo>
                    <a:pt x="65" y="53"/>
                  </a:lnTo>
                  <a:lnTo>
                    <a:pt x="0" y="15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2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3" name="Freeform 804"/>
            <p:cNvSpPr>
              <a:spLocks noChangeArrowheads="1"/>
            </p:cNvSpPr>
            <p:nvPr/>
          </p:nvSpPr>
          <p:spPr bwMode="auto">
            <a:xfrm rot="-1100361">
              <a:off x="1482125" y="2810233"/>
              <a:ext cx="133781" cy="165888"/>
            </a:xfrm>
            <a:custGeom>
              <a:avLst/>
              <a:gdLst>
                <a:gd name="T0" fmla="*/ 2147483647 w 125"/>
                <a:gd name="T1" fmla="*/ 0 h 155"/>
                <a:gd name="T2" fmla="*/ 2147483647 w 125"/>
                <a:gd name="T3" fmla="*/ 2147483647 h 155"/>
                <a:gd name="T4" fmla="*/ 0 w 125"/>
                <a:gd name="T5" fmla="*/ 2147483647 h 155"/>
                <a:gd name="T6" fmla="*/ 2147483647 w 12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55"/>
                <a:gd name="T14" fmla="*/ 125 w 12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55">
                  <a:moveTo>
                    <a:pt x="125" y="0"/>
                  </a:moveTo>
                  <a:lnTo>
                    <a:pt x="93" y="146"/>
                  </a:lnTo>
                  <a:lnTo>
                    <a:pt x="0" y="15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3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4" name="Freeform 805"/>
            <p:cNvSpPr>
              <a:spLocks noChangeArrowheads="1"/>
            </p:cNvSpPr>
            <p:nvPr/>
          </p:nvSpPr>
          <p:spPr bwMode="auto">
            <a:xfrm rot="-1100361">
              <a:off x="1577180" y="2792125"/>
              <a:ext cx="51372" cy="156256"/>
            </a:xfrm>
            <a:custGeom>
              <a:avLst/>
              <a:gdLst>
                <a:gd name="T0" fmla="*/ 2147483647 w 48"/>
                <a:gd name="T1" fmla="*/ 0 h 146"/>
                <a:gd name="T2" fmla="*/ 2147483647 w 48"/>
                <a:gd name="T3" fmla="*/ 2147483647 h 146"/>
                <a:gd name="T4" fmla="*/ 0 w 48"/>
                <a:gd name="T5" fmla="*/ 2147483647 h 146"/>
                <a:gd name="T6" fmla="*/ 2147483647 w 48"/>
                <a:gd name="T7" fmla="*/ 0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146"/>
                <a:gd name="T14" fmla="*/ 48 w 48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146">
                  <a:moveTo>
                    <a:pt x="32" y="0"/>
                  </a:moveTo>
                  <a:lnTo>
                    <a:pt x="48" y="32"/>
                  </a:lnTo>
                  <a:lnTo>
                    <a:pt x="0" y="14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5" name="Freeform 806"/>
            <p:cNvSpPr>
              <a:spLocks noChangeArrowheads="1"/>
            </p:cNvSpPr>
            <p:nvPr/>
          </p:nvSpPr>
          <p:spPr bwMode="auto">
            <a:xfrm rot="-1100361">
              <a:off x="1574444" y="2685015"/>
              <a:ext cx="86690" cy="130570"/>
            </a:xfrm>
            <a:custGeom>
              <a:avLst/>
              <a:gdLst>
                <a:gd name="T0" fmla="*/ 0 w 81"/>
                <a:gd name="T1" fmla="*/ 2147483647 h 122"/>
                <a:gd name="T2" fmla="*/ 2147483647 w 81"/>
                <a:gd name="T3" fmla="*/ 2147483647 h 122"/>
                <a:gd name="T4" fmla="*/ 2147483647 w 81"/>
                <a:gd name="T5" fmla="*/ 0 h 122"/>
                <a:gd name="T6" fmla="*/ 0 w 81"/>
                <a:gd name="T7" fmla="*/ 2147483647 h 1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22"/>
                <a:gd name="T14" fmla="*/ 81 w 81"/>
                <a:gd name="T15" fmla="*/ 122 h 1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22">
                  <a:moveTo>
                    <a:pt x="0" y="90"/>
                  </a:moveTo>
                  <a:lnTo>
                    <a:pt x="16" y="122"/>
                  </a:lnTo>
                  <a:lnTo>
                    <a:pt x="81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6" name="Freeform 807"/>
            <p:cNvSpPr>
              <a:spLocks noChangeArrowheads="1"/>
            </p:cNvSpPr>
            <p:nvPr/>
          </p:nvSpPr>
          <p:spPr bwMode="auto">
            <a:xfrm rot="-1100361">
              <a:off x="1557269" y="2612870"/>
              <a:ext cx="86690" cy="171239"/>
            </a:xfrm>
            <a:custGeom>
              <a:avLst/>
              <a:gdLst>
                <a:gd name="T0" fmla="*/ 2147483647 w 81"/>
                <a:gd name="T1" fmla="*/ 0 h 160"/>
                <a:gd name="T2" fmla="*/ 2147483647 w 81"/>
                <a:gd name="T3" fmla="*/ 2147483647 h 160"/>
                <a:gd name="T4" fmla="*/ 0 w 81"/>
                <a:gd name="T5" fmla="*/ 2147483647 h 160"/>
                <a:gd name="T6" fmla="*/ 2147483647 w 81"/>
                <a:gd name="T7" fmla="*/ 0 h 1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60"/>
                <a:gd name="T14" fmla="*/ 81 w 81"/>
                <a:gd name="T15" fmla="*/ 160 h 1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60">
                  <a:moveTo>
                    <a:pt x="36" y="0"/>
                  </a:moveTo>
                  <a:lnTo>
                    <a:pt x="81" y="70"/>
                  </a:lnTo>
                  <a:lnTo>
                    <a:pt x="0" y="16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7" name="Freeform 808"/>
            <p:cNvSpPr>
              <a:spLocks noChangeArrowheads="1"/>
            </p:cNvSpPr>
            <p:nvPr/>
          </p:nvSpPr>
          <p:spPr bwMode="auto">
            <a:xfrm rot="-1100361">
              <a:off x="1557104" y="2469484"/>
              <a:ext cx="48161" cy="218330"/>
            </a:xfrm>
            <a:custGeom>
              <a:avLst/>
              <a:gdLst>
                <a:gd name="T0" fmla="*/ 2147483647 w 45"/>
                <a:gd name="T1" fmla="*/ 0 h 204"/>
                <a:gd name="T2" fmla="*/ 2147483647 w 45"/>
                <a:gd name="T3" fmla="*/ 2147483647 h 204"/>
                <a:gd name="T4" fmla="*/ 0 w 45"/>
                <a:gd name="T5" fmla="*/ 2147483647 h 204"/>
                <a:gd name="T6" fmla="*/ 2147483647 w 45"/>
                <a:gd name="T7" fmla="*/ 0 h 2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04"/>
                <a:gd name="T14" fmla="*/ 45 w 45"/>
                <a:gd name="T15" fmla="*/ 204 h 2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04">
                  <a:moveTo>
                    <a:pt x="41" y="0"/>
                  </a:moveTo>
                  <a:lnTo>
                    <a:pt x="45" y="204"/>
                  </a:lnTo>
                  <a:lnTo>
                    <a:pt x="0" y="13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8" name="Freeform 809"/>
            <p:cNvSpPr>
              <a:spLocks noChangeArrowheads="1"/>
            </p:cNvSpPr>
            <p:nvPr/>
          </p:nvSpPr>
          <p:spPr bwMode="auto">
            <a:xfrm rot="-1100361">
              <a:off x="1531283" y="2384442"/>
              <a:ext cx="43880" cy="233313"/>
            </a:xfrm>
            <a:custGeom>
              <a:avLst/>
              <a:gdLst>
                <a:gd name="T0" fmla="*/ 2147483647 w 41"/>
                <a:gd name="T1" fmla="*/ 0 h 218"/>
                <a:gd name="T2" fmla="*/ 0 w 41"/>
                <a:gd name="T3" fmla="*/ 2147483647 h 218"/>
                <a:gd name="T4" fmla="*/ 2147483647 w 41"/>
                <a:gd name="T5" fmla="*/ 2147483647 h 218"/>
                <a:gd name="T6" fmla="*/ 2147483647 w 41"/>
                <a:gd name="T7" fmla="*/ 0 h 2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218"/>
                <a:gd name="T14" fmla="*/ 41 w 41"/>
                <a:gd name="T15" fmla="*/ 218 h 2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218">
                  <a:moveTo>
                    <a:pt x="1" y="0"/>
                  </a:moveTo>
                  <a:lnTo>
                    <a:pt x="0" y="218"/>
                  </a:lnTo>
                  <a:lnTo>
                    <a:pt x="41" y="8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9" name="Freeform 810"/>
            <p:cNvSpPr>
              <a:spLocks noChangeArrowheads="1"/>
            </p:cNvSpPr>
            <p:nvPr/>
          </p:nvSpPr>
          <p:spPr bwMode="auto">
            <a:xfrm rot="-1100361">
              <a:off x="1507912" y="2376443"/>
              <a:ext cx="42810" cy="101674"/>
            </a:xfrm>
            <a:custGeom>
              <a:avLst/>
              <a:gdLst>
                <a:gd name="T0" fmla="*/ 2147483647 w 40"/>
                <a:gd name="T1" fmla="*/ 0 h 95"/>
                <a:gd name="T2" fmla="*/ 2147483647 w 40"/>
                <a:gd name="T3" fmla="*/ 2147483647 h 95"/>
                <a:gd name="T4" fmla="*/ 0 w 40"/>
                <a:gd name="T5" fmla="*/ 2147483647 h 95"/>
                <a:gd name="T6" fmla="*/ 2147483647 w 40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"/>
                <a:gd name="T13" fmla="*/ 0 h 95"/>
                <a:gd name="T14" fmla="*/ 40 w 40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" h="95">
                  <a:moveTo>
                    <a:pt x="25" y="0"/>
                  </a:moveTo>
                  <a:lnTo>
                    <a:pt x="40" y="95"/>
                  </a:lnTo>
                  <a:lnTo>
                    <a:pt x="0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0" name="Freeform 811"/>
            <p:cNvSpPr>
              <a:spLocks noChangeArrowheads="1"/>
            </p:cNvSpPr>
            <p:nvPr/>
          </p:nvSpPr>
          <p:spPr bwMode="auto">
            <a:xfrm rot="-1100361">
              <a:off x="1392358" y="2115143"/>
              <a:ext cx="85620" cy="294318"/>
            </a:xfrm>
            <a:custGeom>
              <a:avLst/>
              <a:gdLst>
                <a:gd name="T0" fmla="*/ 0 w 80"/>
                <a:gd name="T1" fmla="*/ 0 h 275"/>
                <a:gd name="T2" fmla="*/ 2147483647 w 80"/>
                <a:gd name="T3" fmla="*/ 2147483647 h 275"/>
                <a:gd name="T4" fmla="*/ 2147483647 w 80"/>
                <a:gd name="T5" fmla="*/ 2147483647 h 275"/>
                <a:gd name="T6" fmla="*/ 0 w 80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275"/>
                <a:gd name="T14" fmla="*/ 80 w 80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275">
                  <a:moveTo>
                    <a:pt x="0" y="0"/>
                  </a:moveTo>
                  <a:lnTo>
                    <a:pt x="80" y="264"/>
                  </a:lnTo>
                  <a:lnTo>
                    <a:pt x="55" y="2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1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1" name="Freeform 812"/>
            <p:cNvSpPr>
              <a:spLocks noChangeArrowheads="1"/>
            </p:cNvSpPr>
            <p:nvPr/>
          </p:nvSpPr>
          <p:spPr bwMode="auto">
            <a:xfrm rot="-1100361">
              <a:off x="1149257" y="3291500"/>
              <a:ext cx="144483" cy="104884"/>
            </a:xfrm>
            <a:custGeom>
              <a:avLst/>
              <a:gdLst>
                <a:gd name="T0" fmla="*/ 2147483647 w 135"/>
                <a:gd name="T1" fmla="*/ 2147483647 h 98"/>
                <a:gd name="T2" fmla="*/ 2147483647 w 135"/>
                <a:gd name="T3" fmla="*/ 2147483647 h 98"/>
                <a:gd name="T4" fmla="*/ 0 w 135"/>
                <a:gd name="T5" fmla="*/ 0 h 98"/>
                <a:gd name="T6" fmla="*/ 2147483647 w 135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98"/>
                <a:gd name="T14" fmla="*/ 135 w 13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98">
                  <a:moveTo>
                    <a:pt x="56" y="98"/>
                  </a:moveTo>
                  <a:lnTo>
                    <a:pt x="135" y="62"/>
                  </a:lnTo>
                  <a:lnTo>
                    <a:pt x="0" y="0"/>
                  </a:lnTo>
                  <a:lnTo>
                    <a:pt x="56" y="98"/>
                  </a:lnTo>
                  <a:close/>
                </a:path>
              </a:pathLst>
            </a:custGeom>
            <a:solidFill>
              <a:srgbClr val="DA1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2" name="Freeform 813"/>
            <p:cNvSpPr>
              <a:spLocks noChangeArrowheads="1"/>
            </p:cNvSpPr>
            <p:nvPr/>
          </p:nvSpPr>
          <p:spPr bwMode="auto">
            <a:xfrm rot="-1100361">
              <a:off x="1232950" y="3333807"/>
              <a:ext cx="149834" cy="143413"/>
            </a:xfrm>
            <a:custGeom>
              <a:avLst/>
              <a:gdLst>
                <a:gd name="T0" fmla="*/ 2147483647 w 140"/>
                <a:gd name="T1" fmla="*/ 2147483647 h 134"/>
                <a:gd name="T2" fmla="*/ 2147483647 w 140"/>
                <a:gd name="T3" fmla="*/ 0 h 134"/>
                <a:gd name="T4" fmla="*/ 0 w 140"/>
                <a:gd name="T5" fmla="*/ 2147483647 h 134"/>
                <a:gd name="T6" fmla="*/ 2147483647 w 140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134"/>
                <a:gd name="T14" fmla="*/ 140 w 140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134">
                  <a:moveTo>
                    <a:pt x="140" y="134"/>
                  </a:moveTo>
                  <a:lnTo>
                    <a:pt x="79" y="0"/>
                  </a:lnTo>
                  <a:lnTo>
                    <a:pt x="0" y="36"/>
                  </a:lnTo>
                  <a:lnTo>
                    <a:pt x="140" y="134"/>
                  </a:lnTo>
                  <a:close/>
                </a:path>
              </a:pathLst>
            </a:custGeom>
            <a:solidFill>
              <a:srgbClr val="EA20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3" name="Freeform 814"/>
            <p:cNvSpPr>
              <a:spLocks noChangeArrowheads="1"/>
            </p:cNvSpPr>
            <p:nvPr/>
          </p:nvSpPr>
          <p:spPr bwMode="auto">
            <a:xfrm rot="-1100361">
              <a:off x="1311656" y="3297607"/>
              <a:ext cx="210839" cy="143413"/>
            </a:xfrm>
            <a:custGeom>
              <a:avLst/>
              <a:gdLst>
                <a:gd name="T0" fmla="*/ 2147483647 w 197"/>
                <a:gd name="T1" fmla="*/ 2147483647 h 134"/>
                <a:gd name="T2" fmla="*/ 2147483647 w 197"/>
                <a:gd name="T3" fmla="*/ 2147483647 h 134"/>
                <a:gd name="T4" fmla="*/ 0 w 197"/>
                <a:gd name="T5" fmla="*/ 0 h 134"/>
                <a:gd name="T6" fmla="*/ 2147483647 w 197"/>
                <a:gd name="T7" fmla="*/ 2147483647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134"/>
                <a:gd name="T14" fmla="*/ 197 w 197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134">
                  <a:moveTo>
                    <a:pt x="197" y="47"/>
                  </a:moveTo>
                  <a:lnTo>
                    <a:pt x="61" y="134"/>
                  </a:lnTo>
                  <a:lnTo>
                    <a:pt x="0" y="0"/>
                  </a:lnTo>
                  <a:lnTo>
                    <a:pt x="197" y="47"/>
                  </a:lnTo>
                  <a:close/>
                </a:path>
              </a:pathLst>
            </a:custGeom>
            <a:solidFill>
              <a:srgbClr val="EE1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4" name="Freeform 815"/>
            <p:cNvSpPr>
              <a:spLocks noChangeArrowheads="1"/>
            </p:cNvSpPr>
            <p:nvPr/>
          </p:nvSpPr>
          <p:spPr bwMode="auto">
            <a:xfrm rot="-1100361">
              <a:off x="1380968" y="3322554"/>
              <a:ext cx="233313" cy="93112"/>
            </a:xfrm>
            <a:custGeom>
              <a:avLst/>
              <a:gdLst>
                <a:gd name="T0" fmla="*/ 2147483647 w 218"/>
                <a:gd name="T1" fmla="*/ 2147483647 h 87"/>
                <a:gd name="T2" fmla="*/ 0 w 218"/>
                <a:gd name="T3" fmla="*/ 2147483647 h 87"/>
                <a:gd name="T4" fmla="*/ 2147483647 w 218"/>
                <a:gd name="T5" fmla="*/ 0 h 87"/>
                <a:gd name="T6" fmla="*/ 2147483647 w 218"/>
                <a:gd name="T7" fmla="*/ 2147483647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8"/>
                <a:gd name="T13" fmla="*/ 0 h 87"/>
                <a:gd name="T14" fmla="*/ 218 w 218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8" h="87">
                  <a:moveTo>
                    <a:pt x="218" y="77"/>
                  </a:moveTo>
                  <a:lnTo>
                    <a:pt x="0" y="87"/>
                  </a:lnTo>
                  <a:lnTo>
                    <a:pt x="136" y="0"/>
                  </a:lnTo>
                  <a:lnTo>
                    <a:pt x="218" y="77"/>
                  </a:lnTo>
                  <a:close/>
                </a:path>
              </a:pathLst>
            </a:custGeom>
            <a:solidFill>
              <a:srgbClr val="FE3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5" name="Freeform 816"/>
            <p:cNvSpPr>
              <a:spLocks noChangeArrowheads="1"/>
            </p:cNvSpPr>
            <p:nvPr/>
          </p:nvSpPr>
          <p:spPr bwMode="auto">
            <a:xfrm rot="-1100361">
              <a:off x="1503287" y="3189320"/>
              <a:ext cx="147694" cy="186223"/>
            </a:xfrm>
            <a:custGeom>
              <a:avLst/>
              <a:gdLst>
                <a:gd name="T0" fmla="*/ 2147483647 w 138"/>
                <a:gd name="T1" fmla="*/ 0 h 174"/>
                <a:gd name="T2" fmla="*/ 2147483647 w 138"/>
                <a:gd name="T3" fmla="*/ 2147483647 h 174"/>
                <a:gd name="T4" fmla="*/ 0 w 138"/>
                <a:gd name="T5" fmla="*/ 2147483647 h 174"/>
                <a:gd name="T6" fmla="*/ 2147483647 w 138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74"/>
                <a:gd name="T14" fmla="*/ 138 w 13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74">
                  <a:moveTo>
                    <a:pt x="138" y="0"/>
                  </a:moveTo>
                  <a:lnTo>
                    <a:pt x="82" y="174"/>
                  </a:lnTo>
                  <a:lnTo>
                    <a:pt x="0" y="97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E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6" name="Freeform 817"/>
            <p:cNvSpPr>
              <a:spLocks noChangeArrowheads="1"/>
            </p:cNvSpPr>
            <p:nvPr/>
          </p:nvSpPr>
          <p:spPr bwMode="auto">
            <a:xfrm rot="-1100361">
              <a:off x="1584481" y="3148644"/>
              <a:ext cx="210839" cy="189434"/>
            </a:xfrm>
            <a:custGeom>
              <a:avLst/>
              <a:gdLst>
                <a:gd name="T0" fmla="*/ 2147483647 w 197"/>
                <a:gd name="T1" fmla="*/ 0 h 177"/>
                <a:gd name="T2" fmla="*/ 0 w 197"/>
                <a:gd name="T3" fmla="*/ 2147483647 h 177"/>
                <a:gd name="T4" fmla="*/ 2147483647 w 197"/>
                <a:gd name="T5" fmla="*/ 2147483647 h 177"/>
                <a:gd name="T6" fmla="*/ 2147483647 w 197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177"/>
                <a:gd name="T14" fmla="*/ 197 w 197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177">
                  <a:moveTo>
                    <a:pt x="197" y="0"/>
                  </a:moveTo>
                  <a:lnTo>
                    <a:pt x="0" y="177"/>
                  </a:lnTo>
                  <a:lnTo>
                    <a:pt x="56" y="3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F91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7" name="Freeform 818"/>
            <p:cNvSpPr>
              <a:spLocks noChangeArrowheads="1"/>
            </p:cNvSpPr>
            <p:nvPr/>
          </p:nvSpPr>
          <p:spPr bwMode="auto">
            <a:xfrm rot="-1100361">
              <a:off x="1591707" y="3008346"/>
              <a:ext cx="150905" cy="142343"/>
            </a:xfrm>
            <a:custGeom>
              <a:avLst/>
              <a:gdLst>
                <a:gd name="T0" fmla="*/ 2147483647 w 141"/>
                <a:gd name="T1" fmla="*/ 0 h 133"/>
                <a:gd name="T2" fmla="*/ 2147483647 w 141"/>
                <a:gd name="T3" fmla="*/ 2147483647 h 133"/>
                <a:gd name="T4" fmla="*/ 0 w 141"/>
                <a:gd name="T5" fmla="*/ 2147483647 h 133"/>
                <a:gd name="T6" fmla="*/ 2147483647 w 141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1"/>
                <a:gd name="T13" fmla="*/ 0 h 133"/>
                <a:gd name="T14" fmla="*/ 141 w 141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1" h="133">
                  <a:moveTo>
                    <a:pt x="95" y="0"/>
                  </a:moveTo>
                  <a:lnTo>
                    <a:pt x="141" y="130"/>
                  </a:lnTo>
                  <a:lnTo>
                    <a:pt x="0" y="133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610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8" name="Freeform 819"/>
            <p:cNvSpPr>
              <a:spLocks noChangeArrowheads="1"/>
            </p:cNvSpPr>
            <p:nvPr/>
          </p:nvSpPr>
          <p:spPr bwMode="auto">
            <a:xfrm rot="-1100361">
              <a:off x="1677305" y="2911967"/>
              <a:ext cx="156256" cy="204417"/>
            </a:xfrm>
            <a:custGeom>
              <a:avLst/>
              <a:gdLst>
                <a:gd name="T0" fmla="*/ 2147483647 w 146"/>
                <a:gd name="T1" fmla="*/ 0 h 191"/>
                <a:gd name="T2" fmla="*/ 2147483647 w 146"/>
                <a:gd name="T3" fmla="*/ 2147483647 h 191"/>
                <a:gd name="T4" fmla="*/ 0 w 146"/>
                <a:gd name="T5" fmla="*/ 2147483647 h 191"/>
                <a:gd name="T6" fmla="*/ 2147483647 w 146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91"/>
                <a:gd name="T14" fmla="*/ 146 w 146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91">
                  <a:moveTo>
                    <a:pt x="146" y="0"/>
                  </a:moveTo>
                  <a:lnTo>
                    <a:pt x="46" y="191"/>
                  </a:lnTo>
                  <a:lnTo>
                    <a:pt x="0" y="6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01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9" name="Freeform 820"/>
            <p:cNvSpPr>
              <a:spLocks noChangeArrowheads="1"/>
            </p:cNvSpPr>
            <p:nvPr/>
          </p:nvSpPr>
          <p:spPr bwMode="auto">
            <a:xfrm rot="-1100361">
              <a:off x="1627129" y="2740265"/>
              <a:ext cx="156256" cy="245086"/>
            </a:xfrm>
            <a:custGeom>
              <a:avLst/>
              <a:gdLst>
                <a:gd name="T0" fmla="*/ 2147483647 w 146"/>
                <a:gd name="T1" fmla="*/ 0 h 229"/>
                <a:gd name="T2" fmla="*/ 2147483647 w 146"/>
                <a:gd name="T3" fmla="*/ 2147483647 h 229"/>
                <a:gd name="T4" fmla="*/ 0 w 146"/>
                <a:gd name="T5" fmla="*/ 2147483647 h 229"/>
                <a:gd name="T6" fmla="*/ 2147483647 w 146"/>
                <a:gd name="T7" fmla="*/ 0 h 2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229"/>
                <a:gd name="T14" fmla="*/ 146 w 146"/>
                <a:gd name="T15" fmla="*/ 229 h 2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229">
                  <a:moveTo>
                    <a:pt x="66" y="0"/>
                  </a:moveTo>
                  <a:lnTo>
                    <a:pt x="146" y="168"/>
                  </a:lnTo>
                  <a:lnTo>
                    <a:pt x="0" y="229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B0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0" name="Freeform 821"/>
            <p:cNvSpPr>
              <a:spLocks noChangeArrowheads="1"/>
            </p:cNvSpPr>
            <p:nvPr/>
          </p:nvSpPr>
          <p:spPr bwMode="auto">
            <a:xfrm rot="-1100361">
              <a:off x="1685049" y="2726770"/>
              <a:ext cx="111305" cy="179801"/>
            </a:xfrm>
            <a:custGeom>
              <a:avLst/>
              <a:gdLst>
                <a:gd name="T0" fmla="*/ 2147483647 w 104"/>
                <a:gd name="T1" fmla="*/ 2147483647 h 168"/>
                <a:gd name="T2" fmla="*/ 2147483647 w 104"/>
                <a:gd name="T3" fmla="*/ 2147483647 h 168"/>
                <a:gd name="T4" fmla="*/ 0 w 104"/>
                <a:gd name="T5" fmla="*/ 0 h 168"/>
                <a:gd name="T6" fmla="*/ 2147483647 w 104"/>
                <a:gd name="T7" fmla="*/ 2147483647 h 1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168"/>
                <a:gd name="T14" fmla="*/ 104 w 104"/>
                <a:gd name="T15" fmla="*/ 168 h 1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168">
                  <a:moveTo>
                    <a:pt x="104" y="72"/>
                  </a:moveTo>
                  <a:lnTo>
                    <a:pt x="80" y="168"/>
                  </a:lnTo>
                  <a:lnTo>
                    <a:pt x="0" y="0"/>
                  </a:lnTo>
                  <a:lnTo>
                    <a:pt x="104" y="72"/>
                  </a:lnTo>
                  <a:close/>
                </a:path>
              </a:pathLst>
            </a:custGeom>
            <a:solidFill>
              <a:srgbClr val="E8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1" name="Freeform 822"/>
            <p:cNvSpPr>
              <a:spLocks noChangeArrowheads="1"/>
            </p:cNvSpPr>
            <p:nvPr/>
          </p:nvSpPr>
          <p:spPr bwMode="auto">
            <a:xfrm rot="-1100361">
              <a:off x="1665267" y="2706965"/>
              <a:ext cx="147694" cy="94182"/>
            </a:xfrm>
            <a:custGeom>
              <a:avLst/>
              <a:gdLst>
                <a:gd name="T0" fmla="*/ 2147483647 w 138"/>
                <a:gd name="T1" fmla="*/ 0 h 88"/>
                <a:gd name="T2" fmla="*/ 2147483647 w 138"/>
                <a:gd name="T3" fmla="*/ 2147483647 h 88"/>
                <a:gd name="T4" fmla="*/ 0 w 138"/>
                <a:gd name="T5" fmla="*/ 2147483647 h 88"/>
                <a:gd name="T6" fmla="*/ 2147483647 w 138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88"/>
                <a:gd name="T14" fmla="*/ 138 w 138"/>
                <a:gd name="T15" fmla="*/ 88 h 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88">
                  <a:moveTo>
                    <a:pt x="138" y="0"/>
                  </a:moveTo>
                  <a:lnTo>
                    <a:pt x="104" y="88"/>
                  </a:lnTo>
                  <a:lnTo>
                    <a:pt x="0" y="16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8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2" name="Freeform 823"/>
            <p:cNvSpPr>
              <a:spLocks noChangeArrowheads="1"/>
            </p:cNvSpPr>
            <p:nvPr/>
          </p:nvSpPr>
          <p:spPr bwMode="auto">
            <a:xfrm rot="-1100361">
              <a:off x="1630619" y="2569381"/>
              <a:ext cx="192644" cy="153045"/>
            </a:xfrm>
            <a:custGeom>
              <a:avLst/>
              <a:gdLst>
                <a:gd name="T0" fmla="*/ 2147483647 w 180"/>
                <a:gd name="T1" fmla="*/ 0 h 143"/>
                <a:gd name="T2" fmla="*/ 2147483647 w 180"/>
                <a:gd name="T3" fmla="*/ 2147483647 h 143"/>
                <a:gd name="T4" fmla="*/ 0 w 180"/>
                <a:gd name="T5" fmla="*/ 2147483647 h 143"/>
                <a:gd name="T6" fmla="*/ 2147483647 w 180"/>
                <a:gd name="T7" fmla="*/ 0 h 1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43"/>
                <a:gd name="T14" fmla="*/ 180 w 180"/>
                <a:gd name="T15" fmla="*/ 143 h 1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43">
                  <a:moveTo>
                    <a:pt x="180" y="0"/>
                  </a:moveTo>
                  <a:lnTo>
                    <a:pt x="138" y="127"/>
                  </a:lnTo>
                  <a:lnTo>
                    <a:pt x="0" y="143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61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3" name="Freeform 824"/>
            <p:cNvSpPr>
              <a:spLocks noChangeArrowheads="1"/>
            </p:cNvSpPr>
            <p:nvPr/>
          </p:nvSpPr>
          <p:spPr bwMode="auto">
            <a:xfrm rot="-1100361">
              <a:off x="1600485" y="2382705"/>
              <a:ext cx="199065" cy="343549"/>
            </a:xfrm>
            <a:custGeom>
              <a:avLst/>
              <a:gdLst>
                <a:gd name="T0" fmla="*/ 2147483647 w 186"/>
                <a:gd name="T1" fmla="*/ 0 h 321"/>
                <a:gd name="T2" fmla="*/ 2147483647 w 186"/>
                <a:gd name="T3" fmla="*/ 2147483647 h 321"/>
                <a:gd name="T4" fmla="*/ 0 w 186"/>
                <a:gd name="T5" fmla="*/ 2147483647 h 321"/>
                <a:gd name="T6" fmla="*/ 2147483647 w 186"/>
                <a:gd name="T7" fmla="*/ 0 h 3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6"/>
                <a:gd name="T13" fmla="*/ 0 h 321"/>
                <a:gd name="T14" fmla="*/ 186 w 186"/>
                <a:gd name="T15" fmla="*/ 321 h 3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6" h="321">
                  <a:moveTo>
                    <a:pt x="186" y="0"/>
                  </a:moveTo>
                  <a:lnTo>
                    <a:pt x="180" y="178"/>
                  </a:lnTo>
                  <a:lnTo>
                    <a:pt x="0" y="321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41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4" name="Freeform 825"/>
            <p:cNvSpPr>
              <a:spLocks noChangeArrowheads="1"/>
            </p:cNvSpPr>
            <p:nvPr/>
          </p:nvSpPr>
          <p:spPr bwMode="auto">
            <a:xfrm rot="-1100361">
              <a:off x="1761741" y="2341299"/>
              <a:ext cx="101674" cy="190504"/>
            </a:xfrm>
            <a:custGeom>
              <a:avLst/>
              <a:gdLst>
                <a:gd name="T0" fmla="*/ 2147483647 w 95"/>
                <a:gd name="T1" fmla="*/ 2147483647 h 178"/>
                <a:gd name="T2" fmla="*/ 0 w 95"/>
                <a:gd name="T3" fmla="*/ 2147483647 h 178"/>
                <a:gd name="T4" fmla="*/ 2147483647 w 95"/>
                <a:gd name="T5" fmla="*/ 0 h 178"/>
                <a:gd name="T6" fmla="*/ 2147483647 w 95"/>
                <a:gd name="T7" fmla="*/ 2147483647 h 1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78"/>
                <a:gd name="T14" fmla="*/ 95 w 95"/>
                <a:gd name="T15" fmla="*/ 178 h 1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78">
                  <a:moveTo>
                    <a:pt x="95" y="2"/>
                  </a:moveTo>
                  <a:lnTo>
                    <a:pt x="0" y="178"/>
                  </a:lnTo>
                  <a:lnTo>
                    <a:pt x="6" y="0"/>
                  </a:lnTo>
                  <a:lnTo>
                    <a:pt x="95" y="2"/>
                  </a:lnTo>
                  <a:close/>
                </a:path>
              </a:pathLst>
            </a:custGeom>
            <a:solidFill>
              <a:srgbClr val="EB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5" name="Freeform 826"/>
            <p:cNvSpPr>
              <a:spLocks noChangeArrowheads="1"/>
            </p:cNvSpPr>
            <p:nvPr/>
          </p:nvSpPr>
          <p:spPr bwMode="auto">
            <a:xfrm rot="-1100361">
              <a:off x="1667711" y="1909515"/>
              <a:ext cx="205487" cy="429168"/>
            </a:xfrm>
            <a:custGeom>
              <a:avLst/>
              <a:gdLst>
                <a:gd name="T0" fmla="*/ 2147483647 w 192"/>
                <a:gd name="T1" fmla="*/ 0 h 401"/>
                <a:gd name="T2" fmla="*/ 2147483647 w 192"/>
                <a:gd name="T3" fmla="*/ 2147483647 h 401"/>
                <a:gd name="T4" fmla="*/ 0 w 192"/>
                <a:gd name="T5" fmla="*/ 2147483647 h 401"/>
                <a:gd name="T6" fmla="*/ 2147483647 w 192"/>
                <a:gd name="T7" fmla="*/ 0 h 4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401"/>
                <a:gd name="T14" fmla="*/ 192 w 192"/>
                <a:gd name="T15" fmla="*/ 401 h 4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401">
                  <a:moveTo>
                    <a:pt x="176" y="0"/>
                  </a:moveTo>
                  <a:lnTo>
                    <a:pt x="192" y="75"/>
                  </a:lnTo>
                  <a:lnTo>
                    <a:pt x="0" y="401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81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6" name="Freeform 827"/>
            <p:cNvSpPr>
              <a:spLocks noChangeArrowheads="1"/>
            </p:cNvSpPr>
            <p:nvPr/>
          </p:nvSpPr>
          <p:spPr bwMode="auto">
            <a:xfrm rot="-1100361">
              <a:off x="1680676" y="1987691"/>
              <a:ext cx="205487" cy="351040"/>
            </a:xfrm>
            <a:custGeom>
              <a:avLst/>
              <a:gdLst>
                <a:gd name="T0" fmla="*/ 2147483647 w 192"/>
                <a:gd name="T1" fmla="*/ 0 h 328"/>
                <a:gd name="T2" fmla="*/ 2147483647 w 192"/>
                <a:gd name="T3" fmla="*/ 2147483647 h 328"/>
                <a:gd name="T4" fmla="*/ 0 w 192"/>
                <a:gd name="T5" fmla="*/ 2147483647 h 328"/>
                <a:gd name="T6" fmla="*/ 2147483647 w 192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328"/>
                <a:gd name="T14" fmla="*/ 192 w 192"/>
                <a:gd name="T15" fmla="*/ 328 h 3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328">
                  <a:moveTo>
                    <a:pt x="192" y="0"/>
                  </a:moveTo>
                  <a:lnTo>
                    <a:pt x="89" y="328"/>
                  </a:lnTo>
                  <a:lnTo>
                    <a:pt x="0" y="326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61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7" name="Freeform 828"/>
            <p:cNvSpPr>
              <a:spLocks noChangeArrowheads="1"/>
            </p:cNvSpPr>
            <p:nvPr/>
          </p:nvSpPr>
          <p:spPr bwMode="auto">
            <a:xfrm rot="-1100361">
              <a:off x="1756083" y="1719237"/>
              <a:ext cx="93112" cy="163748"/>
            </a:xfrm>
            <a:custGeom>
              <a:avLst/>
              <a:gdLst>
                <a:gd name="T0" fmla="*/ 2147483647 w 87"/>
                <a:gd name="T1" fmla="*/ 0 h 153"/>
                <a:gd name="T2" fmla="*/ 0 w 87"/>
                <a:gd name="T3" fmla="*/ 2147483647 h 153"/>
                <a:gd name="T4" fmla="*/ 2147483647 w 87"/>
                <a:gd name="T5" fmla="*/ 2147483647 h 153"/>
                <a:gd name="T6" fmla="*/ 2147483647 w 87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53"/>
                <a:gd name="T14" fmla="*/ 87 w 87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53">
                  <a:moveTo>
                    <a:pt x="87" y="0"/>
                  </a:moveTo>
                  <a:lnTo>
                    <a:pt x="0" y="153"/>
                  </a:lnTo>
                  <a:lnTo>
                    <a:pt x="13" y="71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F5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8" name="Freeform 829"/>
            <p:cNvSpPr>
              <a:spLocks noChangeArrowheads="1"/>
            </p:cNvSpPr>
            <p:nvPr/>
          </p:nvSpPr>
          <p:spPr bwMode="auto">
            <a:xfrm rot="-1100361">
              <a:off x="1768710" y="1717198"/>
              <a:ext cx="93112" cy="244016"/>
            </a:xfrm>
            <a:custGeom>
              <a:avLst/>
              <a:gdLst>
                <a:gd name="T0" fmla="*/ 2147483647 w 87"/>
                <a:gd name="T1" fmla="*/ 0 h 228"/>
                <a:gd name="T2" fmla="*/ 2147483647 w 87"/>
                <a:gd name="T3" fmla="*/ 2147483647 h 228"/>
                <a:gd name="T4" fmla="*/ 0 w 87"/>
                <a:gd name="T5" fmla="*/ 2147483647 h 228"/>
                <a:gd name="T6" fmla="*/ 2147483647 w 87"/>
                <a:gd name="T7" fmla="*/ 0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228"/>
                <a:gd name="T14" fmla="*/ 87 w 8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228">
                  <a:moveTo>
                    <a:pt x="87" y="0"/>
                  </a:moveTo>
                  <a:lnTo>
                    <a:pt x="16" y="228"/>
                  </a:lnTo>
                  <a:lnTo>
                    <a:pt x="0" y="153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73E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9" name="Freeform 830"/>
            <p:cNvSpPr>
              <a:spLocks noChangeArrowheads="1"/>
            </p:cNvSpPr>
            <p:nvPr/>
          </p:nvSpPr>
          <p:spPr bwMode="auto">
            <a:xfrm rot="-1100361">
              <a:off x="1296892" y="2738684"/>
              <a:ext cx="145553" cy="73847"/>
            </a:xfrm>
            <a:custGeom>
              <a:avLst/>
              <a:gdLst>
                <a:gd name="T0" fmla="*/ 2147483647 w 136"/>
                <a:gd name="T1" fmla="*/ 2147483647 h 69"/>
                <a:gd name="T2" fmla="*/ 2147483647 w 136"/>
                <a:gd name="T3" fmla="*/ 0 h 69"/>
                <a:gd name="T4" fmla="*/ 0 w 136"/>
                <a:gd name="T5" fmla="*/ 2147483647 h 69"/>
                <a:gd name="T6" fmla="*/ 2147483647 w 136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69"/>
                <a:gd name="T14" fmla="*/ 136 w 136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69">
                  <a:moveTo>
                    <a:pt x="131" y="69"/>
                  </a:moveTo>
                  <a:lnTo>
                    <a:pt x="136" y="0"/>
                  </a:lnTo>
                  <a:lnTo>
                    <a:pt x="0" y="68"/>
                  </a:lnTo>
                  <a:lnTo>
                    <a:pt x="131" y="69"/>
                  </a:lnTo>
                  <a:close/>
                </a:path>
              </a:pathLst>
            </a:custGeom>
            <a:solidFill>
              <a:srgbClr val="791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0" name="Freeform 831"/>
            <p:cNvSpPr>
              <a:spLocks noChangeArrowheads="1"/>
            </p:cNvSpPr>
            <p:nvPr/>
          </p:nvSpPr>
          <p:spPr bwMode="auto">
            <a:xfrm rot="-1100361">
              <a:off x="1431767" y="2705683"/>
              <a:ext cx="74917" cy="73847"/>
            </a:xfrm>
            <a:custGeom>
              <a:avLst/>
              <a:gdLst>
                <a:gd name="T0" fmla="*/ 0 w 70"/>
                <a:gd name="T1" fmla="*/ 2147483647 h 69"/>
                <a:gd name="T2" fmla="*/ 2147483647 w 70"/>
                <a:gd name="T3" fmla="*/ 2147483647 h 69"/>
                <a:gd name="T4" fmla="*/ 2147483647 w 70"/>
                <a:gd name="T5" fmla="*/ 0 h 69"/>
                <a:gd name="T6" fmla="*/ 0 w 70"/>
                <a:gd name="T7" fmla="*/ 214748364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69"/>
                <a:gd name="T14" fmla="*/ 70 w 70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69">
                  <a:moveTo>
                    <a:pt x="0" y="69"/>
                  </a:moveTo>
                  <a:lnTo>
                    <a:pt x="70" y="6"/>
                  </a:lnTo>
                  <a:lnTo>
                    <a:pt x="5" y="0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761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1" name="Freeform 832"/>
            <p:cNvSpPr>
              <a:spLocks noChangeArrowheads="1"/>
            </p:cNvSpPr>
            <p:nvPr/>
          </p:nvSpPr>
          <p:spPr bwMode="auto">
            <a:xfrm rot="-1100361">
              <a:off x="1326661" y="2807519"/>
              <a:ext cx="140202" cy="116657"/>
            </a:xfrm>
            <a:custGeom>
              <a:avLst/>
              <a:gdLst>
                <a:gd name="T0" fmla="*/ 2147483647 w 131"/>
                <a:gd name="T1" fmla="*/ 2147483647 h 109"/>
                <a:gd name="T2" fmla="*/ 2147483647 w 131"/>
                <a:gd name="T3" fmla="*/ 2147483647 h 109"/>
                <a:gd name="T4" fmla="*/ 0 w 131"/>
                <a:gd name="T5" fmla="*/ 0 h 109"/>
                <a:gd name="T6" fmla="*/ 2147483647 w 131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1"/>
                <a:gd name="T13" fmla="*/ 0 h 109"/>
                <a:gd name="T14" fmla="*/ 131 w 131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1" h="109">
                  <a:moveTo>
                    <a:pt x="10" y="109"/>
                  </a:moveTo>
                  <a:lnTo>
                    <a:pt x="131" y="1"/>
                  </a:lnTo>
                  <a:lnTo>
                    <a:pt x="0" y="0"/>
                  </a:lnTo>
                  <a:lnTo>
                    <a:pt x="10" y="109"/>
                  </a:lnTo>
                  <a:close/>
                </a:path>
              </a:pathLst>
            </a:custGeom>
            <a:solidFill>
              <a:srgbClr val="991A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2" name="Freeform 833"/>
            <p:cNvSpPr>
              <a:spLocks noChangeArrowheads="1"/>
            </p:cNvSpPr>
            <p:nvPr/>
          </p:nvSpPr>
          <p:spPr bwMode="auto">
            <a:xfrm rot="-1100361">
              <a:off x="1192265" y="2850118"/>
              <a:ext cx="151975" cy="116657"/>
            </a:xfrm>
            <a:custGeom>
              <a:avLst/>
              <a:gdLst>
                <a:gd name="T0" fmla="*/ 0 w 142"/>
                <a:gd name="T1" fmla="*/ 2147483647 h 109"/>
                <a:gd name="T2" fmla="*/ 2147483647 w 142"/>
                <a:gd name="T3" fmla="*/ 0 h 109"/>
                <a:gd name="T4" fmla="*/ 2147483647 w 142"/>
                <a:gd name="T5" fmla="*/ 2147483647 h 109"/>
                <a:gd name="T6" fmla="*/ 0 w 142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09"/>
                <a:gd name="T14" fmla="*/ 142 w 142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09">
                  <a:moveTo>
                    <a:pt x="0" y="62"/>
                  </a:moveTo>
                  <a:lnTo>
                    <a:pt x="132" y="0"/>
                  </a:lnTo>
                  <a:lnTo>
                    <a:pt x="142" y="109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01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3" name="Freeform 834"/>
            <p:cNvSpPr>
              <a:spLocks noChangeArrowheads="1"/>
            </p:cNvSpPr>
            <p:nvPr/>
          </p:nvSpPr>
          <p:spPr bwMode="auto">
            <a:xfrm rot="-1100361">
              <a:off x="1107869" y="2930096"/>
              <a:ext cx="268632" cy="170169"/>
            </a:xfrm>
            <a:custGeom>
              <a:avLst/>
              <a:gdLst>
                <a:gd name="T0" fmla="*/ 0 w 251"/>
                <a:gd name="T1" fmla="*/ 2147483647 h 159"/>
                <a:gd name="T2" fmla="*/ 2147483647 w 251"/>
                <a:gd name="T3" fmla="*/ 2147483647 h 159"/>
                <a:gd name="T4" fmla="*/ 2147483647 w 251"/>
                <a:gd name="T5" fmla="*/ 0 h 159"/>
                <a:gd name="T6" fmla="*/ 0 w 251"/>
                <a:gd name="T7" fmla="*/ 2147483647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1"/>
                <a:gd name="T13" fmla="*/ 0 h 159"/>
                <a:gd name="T14" fmla="*/ 251 w 251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1" h="159">
                  <a:moveTo>
                    <a:pt x="0" y="159"/>
                  </a:moveTo>
                  <a:lnTo>
                    <a:pt x="251" y="47"/>
                  </a:lnTo>
                  <a:lnTo>
                    <a:pt x="109" y="0"/>
                  </a:lnTo>
                  <a:lnTo>
                    <a:pt x="0" y="159"/>
                  </a:lnTo>
                  <a:close/>
                </a:path>
              </a:pathLst>
            </a:custGeom>
            <a:solidFill>
              <a:srgbClr val="C61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4" name="Freeform 835"/>
            <p:cNvSpPr>
              <a:spLocks noChangeArrowheads="1"/>
            </p:cNvSpPr>
            <p:nvPr/>
          </p:nvSpPr>
          <p:spPr bwMode="auto">
            <a:xfrm rot="-1100361">
              <a:off x="1115782" y="2979120"/>
              <a:ext cx="268632" cy="119867"/>
            </a:xfrm>
            <a:custGeom>
              <a:avLst/>
              <a:gdLst>
                <a:gd name="T0" fmla="*/ 2147483647 w 251"/>
                <a:gd name="T1" fmla="*/ 0 h 112"/>
                <a:gd name="T2" fmla="*/ 2147483647 w 251"/>
                <a:gd name="T3" fmla="*/ 2147483647 h 112"/>
                <a:gd name="T4" fmla="*/ 0 w 251"/>
                <a:gd name="T5" fmla="*/ 2147483647 h 112"/>
                <a:gd name="T6" fmla="*/ 2147483647 w 251"/>
                <a:gd name="T7" fmla="*/ 0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1"/>
                <a:gd name="T13" fmla="*/ 0 h 112"/>
                <a:gd name="T14" fmla="*/ 251 w 251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1" h="112">
                  <a:moveTo>
                    <a:pt x="251" y="0"/>
                  </a:moveTo>
                  <a:lnTo>
                    <a:pt x="111" y="111"/>
                  </a:lnTo>
                  <a:lnTo>
                    <a:pt x="0" y="11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E8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5" name="Freeform 836"/>
            <p:cNvSpPr>
              <a:spLocks noChangeArrowheads="1"/>
            </p:cNvSpPr>
            <p:nvPr/>
          </p:nvSpPr>
          <p:spPr bwMode="auto">
            <a:xfrm rot="-1100361">
              <a:off x="1111728" y="2954005"/>
              <a:ext cx="116657" cy="170169"/>
            </a:xfrm>
            <a:custGeom>
              <a:avLst/>
              <a:gdLst>
                <a:gd name="T0" fmla="*/ 2147483647 w 109"/>
                <a:gd name="T1" fmla="*/ 0 h 159"/>
                <a:gd name="T2" fmla="*/ 2147483647 w 109"/>
                <a:gd name="T3" fmla="*/ 2147483647 h 159"/>
                <a:gd name="T4" fmla="*/ 0 w 109"/>
                <a:gd name="T5" fmla="*/ 2147483647 h 159"/>
                <a:gd name="T6" fmla="*/ 2147483647 w 109"/>
                <a:gd name="T7" fmla="*/ 0 h 1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59"/>
                <a:gd name="T14" fmla="*/ 109 w 109"/>
                <a:gd name="T15" fmla="*/ 159 h 1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59">
                  <a:moveTo>
                    <a:pt x="109" y="0"/>
                  </a:moveTo>
                  <a:lnTo>
                    <a:pt x="10" y="86"/>
                  </a:lnTo>
                  <a:lnTo>
                    <a:pt x="0" y="159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D61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6" name="Freeform 837"/>
            <p:cNvSpPr>
              <a:spLocks noChangeArrowheads="1"/>
            </p:cNvSpPr>
            <p:nvPr/>
          </p:nvSpPr>
          <p:spPr bwMode="auto">
            <a:xfrm rot="-1100361">
              <a:off x="1060056" y="3071490"/>
              <a:ext cx="81339" cy="78128"/>
            </a:xfrm>
            <a:custGeom>
              <a:avLst/>
              <a:gdLst>
                <a:gd name="T0" fmla="*/ 0 w 76"/>
                <a:gd name="T1" fmla="*/ 2147483647 h 73"/>
                <a:gd name="T2" fmla="*/ 2147483647 w 76"/>
                <a:gd name="T3" fmla="*/ 0 h 73"/>
                <a:gd name="T4" fmla="*/ 2147483647 w 76"/>
                <a:gd name="T5" fmla="*/ 2147483647 h 73"/>
                <a:gd name="T6" fmla="*/ 0 w 76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73"/>
                <a:gd name="T14" fmla="*/ 76 w 76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73">
                  <a:moveTo>
                    <a:pt x="0" y="20"/>
                  </a:moveTo>
                  <a:lnTo>
                    <a:pt x="76" y="0"/>
                  </a:lnTo>
                  <a:lnTo>
                    <a:pt x="66" y="7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E50F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7" name="Freeform 838"/>
            <p:cNvSpPr>
              <a:spLocks noChangeArrowheads="1"/>
            </p:cNvSpPr>
            <p:nvPr/>
          </p:nvSpPr>
          <p:spPr bwMode="auto">
            <a:xfrm rot="-1100361">
              <a:off x="983551" y="3072355"/>
              <a:ext cx="74917" cy="92041"/>
            </a:xfrm>
            <a:custGeom>
              <a:avLst/>
              <a:gdLst>
                <a:gd name="T0" fmla="*/ 2147483647 w 70"/>
                <a:gd name="T1" fmla="*/ 0 h 86"/>
                <a:gd name="T2" fmla="*/ 2147483647 w 70"/>
                <a:gd name="T3" fmla="*/ 2147483647 h 86"/>
                <a:gd name="T4" fmla="*/ 0 w 70"/>
                <a:gd name="T5" fmla="*/ 2147483647 h 86"/>
                <a:gd name="T6" fmla="*/ 2147483647 w 7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86"/>
                <a:gd name="T14" fmla="*/ 70 w 70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86">
                  <a:moveTo>
                    <a:pt x="55" y="0"/>
                  </a:moveTo>
                  <a:lnTo>
                    <a:pt x="70" y="43"/>
                  </a:lnTo>
                  <a:lnTo>
                    <a:pt x="0" y="86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DD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8" name="Freeform 839"/>
            <p:cNvSpPr>
              <a:spLocks noChangeArrowheads="1"/>
            </p:cNvSpPr>
            <p:nvPr/>
          </p:nvSpPr>
          <p:spPr bwMode="auto">
            <a:xfrm rot="-1100361">
              <a:off x="990681" y="3105822"/>
              <a:ext cx="145553" cy="56723"/>
            </a:xfrm>
            <a:custGeom>
              <a:avLst/>
              <a:gdLst>
                <a:gd name="T0" fmla="*/ 0 w 136"/>
                <a:gd name="T1" fmla="*/ 2147483647 h 53"/>
                <a:gd name="T2" fmla="*/ 2147483647 w 136"/>
                <a:gd name="T3" fmla="*/ 0 h 53"/>
                <a:gd name="T4" fmla="*/ 2147483647 w 136"/>
                <a:gd name="T5" fmla="*/ 2147483647 h 53"/>
                <a:gd name="T6" fmla="*/ 0 w 136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53"/>
                <a:gd name="T14" fmla="*/ 136 w 136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53">
                  <a:moveTo>
                    <a:pt x="0" y="43"/>
                  </a:moveTo>
                  <a:lnTo>
                    <a:pt x="70" y="0"/>
                  </a:lnTo>
                  <a:lnTo>
                    <a:pt x="136" y="5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70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9" name="Freeform 840"/>
            <p:cNvSpPr>
              <a:spLocks noChangeArrowheads="1"/>
            </p:cNvSpPr>
            <p:nvPr/>
          </p:nvSpPr>
          <p:spPr bwMode="auto">
            <a:xfrm rot="-1100361">
              <a:off x="892469" y="3065033"/>
              <a:ext cx="148764" cy="116657"/>
            </a:xfrm>
            <a:custGeom>
              <a:avLst/>
              <a:gdLst>
                <a:gd name="T0" fmla="*/ 2147483647 w 139"/>
                <a:gd name="T1" fmla="*/ 2147483647 h 109"/>
                <a:gd name="T2" fmla="*/ 0 w 139"/>
                <a:gd name="T3" fmla="*/ 0 h 109"/>
                <a:gd name="T4" fmla="*/ 2147483647 w 139"/>
                <a:gd name="T5" fmla="*/ 2147483647 h 109"/>
                <a:gd name="T6" fmla="*/ 2147483647 w 139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109"/>
                <a:gd name="T14" fmla="*/ 139 w 139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109">
                  <a:moveTo>
                    <a:pt x="139" y="23"/>
                  </a:moveTo>
                  <a:lnTo>
                    <a:pt x="0" y="0"/>
                  </a:lnTo>
                  <a:lnTo>
                    <a:pt x="84" y="109"/>
                  </a:lnTo>
                  <a:lnTo>
                    <a:pt x="139" y="23"/>
                  </a:lnTo>
                  <a:close/>
                </a:path>
              </a:pathLst>
            </a:custGeom>
            <a:solidFill>
              <a:srgbClr val="DE0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0" name="Freeform 841"/>
            <p:cNvSpPr>
              <a:spLocks noChangeArrowheads="1"/>
            </p:cNvSpPr>
            <p:nvPr/>
          </p:nvSpPr>
          <p:spPr bwMode="auto">
            <a:xfrm rot="-1100361">
              <a:off x="736271" y="3045764"/>
              <a:ext cx="143413" cy="125219"/>
            </a:xfrm>
            <a:custGeom>
              <a:avLst/>
              <a:gdLst>
                <a:gd name="T0" fmla="*/ 2147483647 w 134"/>
                <a:gd name="T1" fmla="*/ 2147483647 h 117"/>
                <a:gd name="T2" fmla="*/ 0 w 134"/>
                <a:gd name="T3" fmla="*/ 0 h 117"/>
                <a:gd name="T4" fmla="*/ 2147483647 w 134"/>
                <a:gd name="T5" fmla="*/ 2147483647 h 117"/>
                <a:gd name="T6" fmla="*/ 2147483647 w 13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117"/>
                <a:gd name="T14" fmla="*/ 134 w 13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117">
                  <a:moveTo>
                    <a:pt x="134" y="64"/>
                  </a:moveTo>
                  <a:lnTo>
                    <a:pt x="0" y="0"/>
                  </a:lnTo>
                  <a:lnTo>
                    <a:pt x="93" y="117"/>
                  </a:lnTo>
                  <a:lnTo>
                    <a:pt x="134" y="64"/>
                  </a:lnTo>
                  <a:close/>
                </a:path>
              </a:pathLst>
            </a:custGeom>
            <a:solidFill>
              <a:srgbClr val="EC07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1" name="Freeform 842"/>
            <p:cNvSpPr>
              <a:spLocks noChangeArrowheads="1"/>
            </p:cNvSpPr>
            <p:nvPr/>
          </p:nvSpPr>
          <p:spPr bwMode="auto">
            <a:xfrm rot="-1100361">
              <a:off x="851198" y="3081197"/>
              <a:ext cx="133781" cy="116657"/>
            </a:xfrm>
            <a:custGeom>
              <a:avLst/>
              <a:gdLst>
                <a:gd name="T0" fmla="*/ 0 w 125"/>
                <a:gd name="T1" fmla="*/ 2147483647 h 109"/>
                <a:gd name="T2" fmla="*/ 2147483647 w 125"/>
                <a:gd name="T3" fmla="*/ 2147483647 h 109"/>
                <a:gd name="T4" fmla="*/ 2147483647 w 125"/>
                <a:gd name="T5" fmla="*/ 0 h 109"/>
                <a:gd name="T6" fmla="*/ 0 w 125"/>
                <a:gd name="T7" fmla="*/ 2147483647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09"/>
                <a:gd name="T14" fmla="*/ 125 w 125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09">
                  <a:moveTo>
                    <a:pt x="0" y="53"/>
                  </a:moveTo>
                  <a:lnTo>
                    <a:pt x="125" y="109"/>
                  </a:lnTo>
                  <a:lnTo>
                    <a:pt x="41" y="0"/>
                  </a:lnTo>
                  <a:lnTo>
                    <a:pt x="0" y="53"/>
                  </a:lnTo>
                  <a:close/>
                </a:path>
              </a:pathLst>
            </a:custGeom>
            <a:solidFill>
              <a:srgbClr val="F10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2" name="Freeform 843"/>
            <p:cNvSpPr>
              <a:spLocks noChangeArrowheads="1"/>
            </p:cNvSpPr>
            <p:nvPr/>
          </p:nvSpPr>
          <p:spPr bwMode="auto">
            <a:xfrm rot="-1100361">
              <a:off x="976498" y="3154132"/>
              <a:ext cx="179801" cy="86690"/>
            </a:xfrm>
            <a:custGeom>
              <a:avLst/>
              <a:gdLst>
                <a:gd name="T0" fmla="*/ 0 w 168"/>
                <a:gd name="T1" fmla="*/ 2147483647 h 81"/>
                <a:gd name="T2" fmla="*/ 2147483647 w 168"/>
                <a:gd name="T3" fmla="*/ 2147483647 h 81"/>
                <a:gd name="T4" fmla="*/ 2147483647 w 168"/>
                <a:gd name="T5" fmla="*/ 0 h 81"/>
                <a:gd name="T6" fmla="*/ 0 w 168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81"/>
                <a:gd name="T14" fmla="*/ 168 w 168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81">
                  <a:moveTo>
                    <a:pt x="0" y="81"/>
                  </a:moveTo>
                  <a:lnTo>
                    <a:pt x="168" y="10"/>
                  </a:lnTo>
                  <a:lnTo>
                    <a:pt x="32" y="0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rgbClr val="EF0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3" name="Freeform 844"/>
            <p:cNvSpPr>
              <a:spLocks noChangeArrowheads="1"/>
            </p:cNvSpPr>
            <p:nvPr/>
          </p:nvSpPr>
          <p:spPr bwMode="auto">
            <a:xfrm rot="-1100361">
              <a:off x="873760" y="3134278"/>
              <a:ext cx="133781" cy="146624"/>
            </a:xfrm>
            <a:custGeom>
              <a:avLst/>
              <a:gdLst>
                <a:gd name="T0" fmla="*/ 0 w 125"/>
                <a:gd name="T1" fmla="*/ 0 h 137"/>
                <a:gd name="T2" fmla="*/ 2147483647 w 125"/>
                <a:gd name="T3" fmla="*/ 2147483647 h 137"/>
                <a:gd name="T4" fmla="*/ 2147483647 w 125"/>
                <a:gd name="T5" fmla="*/ 2147483647 h 137"/>
                <a:gd name="T6" fmla="*/ 0 w 125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37"/>
                <a:gd name="T14" fmla="*/ 125 w 125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37">
                  <a:moveTo>
                    <a:pt x="0" y="0"/>
                  </a:moveTo>
                  <a:lnTo>
                    <a:pt x="125" y="56"/>
                  </a:lnTo>
                  <a:lnTo>
                    <a:pt x="93" y="1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0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4" name="Freeform 845"/>
            <p:cNvSpPr>
              <a:spLocks noChangeArrowheads="1"/>
            </p:cNvSpPr>
            <p:nvPr/>
          </p:nvSpPr>
          <p:spPr bwMode="auto">
            <a:xfrm rot="-1100361">
              <a:off x="737385" y="3052668"/>
              <a:ext cx="99533" cy="125219"/>
            </a:xfrm>
            <a:custGeom>
              <a:avLst/>
              <a:gdLst>
                <a:gd name="T0" fmla="*/ 0 w 93"/>
                <a:gd name="T1" fmla="*/ 0 h 117"/>
                <a:gd name="T2" fmla="*/ 2147483647 w 93"/>
                <a:gd name="T3" fmla="*/ 2147483647 h 117"/>
                <a:gd name="T4" fmla="*/ 2147483647 w 93"/>
                <a:gd name="T5" fmla="*/ 2147483647 h 117"/>
                <a:gd name="T6" fmla="*/ 0 w 93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117"/>
                <a:gd name="T14" fmla="*/ 93 w 93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117">
                  <a:moveTo>
                    <a:pt x="0" y="0"/>
                  </a:moveTo>
                  <a:lnTo>
                    <a:pt x="4" y="73"/>
                  </a:lnTo>
                  <a:lnTo>
                    <a:pt x="93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1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5" name="Freeform 846"/>
            <p:cNvSpPr>
              <a:spLocks noChangeArrowheads="1"/>
            </p:cNvSpPr>
            <p:nvPr/>
          </p:nvSpPr>
          <p:spPr bwMode="auto">
            <a:xfrm rot="-1100361">
              <a:off x="765972" y="3126181"/>
              <a:ext cx="95252" cy="124148"/>
            </a:xfrm>
            <a:custGeom>
              <a:avLst/>
              <a:gdLst>
                <a:gd name="T0" fmla="*/ 0 w 89"/>
                <a:gd name="T1" fmla="*/ 0 h 116"/>
                <a:gd name="T2" fmla="*/ 0 w 89"/>
                <a:gd name="T3" fmla="*/ 2147483647 h 116"/>
                <a:gd name="T4" fmla="*/ 2147483647 w 89"/>
                <a:gd name="T5" fmla="*/ 2147483647 h 116"/>
                <a:gd name="T6" fmla="*/ 0 w 89"/>
                <a:gd name="T7" fmla="*/ 0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116"/>
                <a:gd name="T14" fmla="*/ 89 w 89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116">
                  <a:moveTo>
                    <a:pt x="0" y="0"/>
                  </a:moveTo>
                  <a:lnTo>
                    <a:pt x="0" y="116"/>
                  </a:lnTo>
                  <a:lnTo>
                    <a:pt x="89" y="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1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6" name="Freeform 847"/>
            <p:cNvSpPr>
              <a:spLocks noChangeArrowheads="1"/>
            </p:cNvSpPr>
            <p:nvPr/>
          </p:nvSpPr>
          <p:spPr bwMode="auto">
            <a:xfrm rot="-1100361">
              <a:off x="781797" y="3154651"/>
              <a:ext cx="194785" cy="146624"/>
            </a:xfrm>
            <a:custGeom>
              <a:avLst/>
              <a:gdLst>
                <a:gd name="T0" fmla="*/ 2147483647 w 182"/>
                <a:gd name="T1" fmla="*/ 0 h 137"/>
                <a:gd name="T2" fmla="*/ 0 w 182"/>
                <a:gd name="T3" fmla="*/ 2147483647 h 137"/>
                <a:gd name="T4" fmla="*/ 2147483647 w 182"/>
                <a:gd name="T5" fmla="*/ 2147483647 h 137"/>
                <a:gd name="T6" fmla="*/ 2147483647 w 182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37"/>
                <a:gd name="T14" fmla="*/ 182 w 182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37">
                  <a:moveTo>
                    <a:pt x="89" y="0"/>
                  </a:moveTo>
                  <a:lnTo>
                    <a:pt x="0" y="72"/>
                  </a:lnTo>
                  <a:lnTo>
                    <a:pt x="182" y="137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EF0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7" name="Freeform 848"/>
            <p:cNvSpPr>
              <a:spLocks noChangeArrowheads="1"/>
            </p:cNvSpPr>
            <p:nvPr/>
          </p:nvSpPr>
          <p:spPr bwMode="auto">
            <a:xfrm rot="-1100361">
              <a:off x="800992" y="3228610"/>
              <a:ext cx="194785" cy="114517"/>
            </a:xfrm>
            <a:custGeom>
              <a:avLst/>
              <a:gdLst>
                <a:gd name="T0" fmla="*/ 2147483647 w 182"/>
                <a:gd name="T1" fmla="*/ 2147483647 h 107"/>
                <a:gd name="T2" fmla="*/ 2147483647 w 182"/>
                <a:gd name="T3" fmla="*/ 2147483647 h 107"/>
                <a:gd name="T4" fmla="*/ 0 w 182"/>
                <a:gd name="T5" fmla="*/ 0 h 107"/>
                <a:gd name="T6" fmla="*/ 2147483647 w 182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07"/>
                <a:gd name="T14" fmla="*/ 182 w 182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07">
                  <a:moveTo>
                    <a:pt x="73" y="107"/>
                  </a:moveTo>
                  <a:lnTo>
                    <a:pt x="182" y="65"/>
                  </a:lnTo>
                  <a:lnTo>
                    <a:pt x="0" y="0"/>
                  </a:lnTo>
                  <a:lnTo>
                    <a:pt x="73" y="107"/>
                  </a:lnTo>
                  <a:close/>
                </a:path>
              </a:pathLst>
            </a:custGeom>
            <a:solidFill>
              <a:srgbClr val="F82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8" name="Freeform 849"/>
            <p:cNvSpPr>
              <a:spLocks noChangeArrowheads="1"/>
            </p:cNvSpPr>
            <p:nvPr/>
          </p:nvSpPr>
          <p:spPr bwMode="auto">
            <a:xfrm rot="-1100361">
              <a:off x="899023" y="3282351"/>
              <a:ext cx="116657" cy="114517"/>
            </a:xfrm>
            <a:custGeom>
              <a:avLst/>
              <a:gdLst>
                <a:gd name="T0" fmla="*/ 2147483647 w 109"/>
                <a:gd name="T1" fmla="*/ 0 h 107"/>
                <a:gd name="T2" fmla="*/ 2147483647 w 109"/>
                <a:gd name="T3" fmla="*/ 2147483647 h 107"/>
                <a:gd name="T4" fmla="*/ 0 w 109"/>
                <a:gd name="T5" fmla="*/ 2147483647 h 107"/>
                <a:gd name="T6" fmla="*/ 2147483647 w 10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9"/>
                <a:gd name="T13" fmla="*/ 0 h 107"/>
                <a:gd name="T14" fmla="*/ 109 w 10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9" h="107">
                  <a:moveTo>
                    <a:pt x="109" y="0"/>
                  </a:moveTo>
                  <a:lnTo>
                    <a:pt x="85" y="107"/>
                  </a:lnTo>
                  <a:lnTo>
                    <a:pt x="0" y="4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31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9" name="Freeform 850"/>
            <p:cNvSpPr>
              <a:spLocks noChangeArrowheads="1"/>
            </p:cNvSpPr>
            <p:nvPr/>
          </p:nvSpPr>
          <p:spPr bwMode="auto">
            <a:xfrm rot="-1100361">
              <a:off x="984667" y="3249350"/>
              <a:ext cx="144483" cy="114517"/>
            </a:xfrm>
            <a:custGeom>
              <a:avLst/>
              <a:gdLst>
                <a:gd name="T0" fmla="*/ 2147483647 w 135"/>
                <a:gd name="T1" fmla="*/ 0 h 107"/>
                <a:gd name="T2" fmla="*/ 0 w 135"/>
                <a:gd name="T3" fmla="*/ 2147483647 h 107"/>
                <a:gd name="T4" fmla="*/ 2147483647 w 135"/>
                <a:gd name="T5" fmla="*/ 2147483647 h 107"/>
                <a:gd name="T6" fmla="*/ 2147483647 w 135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07"/>
                <a:gd name="T14" fmla="*/ 135 w 135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07">
                  <a:moveTo>
                    <a:pt x="24" y="0"/>
                  </a:moveTo>
                  <a:lnTo>
                    <a:pt x="0" y="107"/>
                  </a:lnTo>
                  <a:lnTo>
                    <a:pt x="135" y="8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3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0" name="Freeform 851"/>
            <p:cNvSpPr>
              <a:spLocks noChangeArrowheads="1"/>
            </p:cNvSpPr>
            <p:nvPr/>
          </p:nvSpPr>
          <p:spPr bwMode="auto">
            <a:xfrm rot="-1100361">
              <a:off x="992662" y="3162225"/>
              <a:ext cx="179801" cy="168029"/>
            </a:xfrm>
            <a:custGeom>
              <a:avLst/>
              <a:gdLst>
                <a:gd name="T0" fmla="*/ 2147483647 w 168"/>
                <a:gd name="T1" fmla="*/ 0 h 157"/>
                <a:gd name="T2" fmla="*/ 2147483647 w 168"/>
                <a:gd name="T3" fmla="*/ 2147483647 h 157"/>
                <a:gd name="T4" fmla="*/ 0 w 168"/>
                <a:gd name="T5" fmla="*/ 2147483647 h 157"/>
                <a:gd name="T6" fmla="*/ 2147483647 w 16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57"/>
                <a:gd name="T14" fmla="*/ 168 w 168"/>
                <a:gd name="T15" fmla="*/ 157 h 1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57">
                  <a:moveTo>
                    <a:pt x="168" y="0"/>
                  </a:moveTo>
                  <a:lnTo>
                    <a:pt x="111" y="157"/>
                  </a:lnTo>
                  <a:lnTo>
                    <a:pt x="0" y="71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916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1" name="Freeform 852"/>
            <p:cNvSpPr>
              <a:spLocks noChangeArrowheads="1"/>
            </p:cNvSpPr>
            <p:nvPr/>
          </p:nvSpPr>
          <p:spPr bwMode="auto">
            <a:xfrm rot="-1100361">
              <a:off x="1105256" y="3123803"/>
              <a:ext cx="179801" cy="169099"/>
            </a:xfrm>
            <a:custGeom>
              <a:avLst/>
              <a:gdLst>
                <a:gd name="T0" fmla="*/ 2147483647 w 168"/>
                <a:gd name="T1" fmla="*/ 2147483647 h 158"/>
                <a:gd name="T2" fmla="*/ 2147483647 w 168"/>
                <a:gd name="T3" fmla="*/ 0 h 158"/>
                <a:gd name="T4" fmla="*/ 0 w 168"/>
                <a:gd name="T5" fmla="*/ 2147483647 h 158"/>
                <a:gd name="T6" fmla="*/ 2147483647 w 168"/>
                <a:gd name="T7" fmla="*/ 2147483647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58"/>
                <a:gd name="T14" fmla="*/ 168 w 168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58">
                  <a:moveTo>
                    <a:pt x="57" y="1"/>
                  </a:moveTo>
                  <a:lnTo>
                    <a:pt x="168" y="0"/>
                  </a:lnTo>
                  <a:lnTo>
                    <a:pt x="0" y="158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FF29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2" name="Freeform 853"/>
            <p:cNvSpPr>
              <a:spLocks noChangeArrowheads="1"/>
            </p:cNvSpPr>
            <p:nvPr/>
          </p:nvSpPr>
          <p:spPr bwMode="auto">
            <a:xfrm rot="-1100361">
              <a:off x="1104848" y="3121277"/>
              <a:ext cx="195855" cy="169099"/>
            </a:xfrm>
            <a:custGeom>
              <a:avLst/>
              <a:gdLst>
                <a:gd name="T0" fmla="*/ 2147483647 w 183"/>
                <a:gd name="T1" fmla="*/ 0 h 158"/>
                <a:gd name="T2" fmla="*/ 2147483647 w 183"/>
                <a:gd name="T3" fmla="*/ 2147483647 h 158"/>
                <a:gd name="T4" fmla="*/ 0 w 183"/>
                <a:gd name="T5" fmla="*/ 2147483647 h 158"/>
                <a:gd name="T6" fmla="*/ 2147483647 w 183"/>
                <a:gd name="T7" fmla="*/ 0 h 1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158"/>
                <a:gd name="T14" fmla="*/ 183 w 183"/>
                <a:gd name="T15" fmla="*/ 158 h 1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158">
                  <a:moveTo>
                    <a:pt x="168" y="0"/>
                  </a:moveTo>
                  <a:lnTo>
                    <a:pt x="183" y="43"/>
                  </a:lnTo>
                  <a:lnTo>
                    <a:pt x="0" y="158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3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3" name="Freeform 854"/>
            <p:cNvSpPr>
              <a:spLocks noChangeArrowheads="1"/>
            </p:cNvSpPr>
            <p:nvPr/>
          </p:nvSpPr>
          <p:spPr bwMode="auto">
            <a:xfrm rot="-1100361">
              <a:off x="1238634" y="2959290"/>
              <a:ext cx="149834" cy="164818"/>
            </a:xfrm>
            <a:custGeom>
              <a:avLst/>
              <a:gdLst>
                <a:gd name="T0" fmla="*/ 0 w 140"/>
                <a:gd name="T1" fmla="*/ 2147483647 h 154"/>
                <a:gd name="T2" fmla="*/ 2147483647 w 140"/>
                <a:gd name="T3" fmla="*/ 0 h 154"/>
                <a:gd name="T4" fmla="*/ 2147483647 w 140"/>
                <a:gd name="T5" fmla="*/ 2147483647 h 154"/>
                <a:gd name="T6" fmla="*/ 0 w 140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154"/>
                <a:gd name="T14" fmla="*/ 140 w 140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154">
                  <a:moveTo>
                    <a:pt x="0" y="111"/>
                  </a:moveTo>
                  <a:lnTo>
                    <a:pt x="140" y="0"/>
                  </a:lnTo>
                  <a:lnTo>
                    <a:pt x="15" y="154"/>
                  </a:lnTo>
                  <a:lnTo>
                    <a:pt x="0" y="111"/>
                  </a:lnTo>
                  <a:close/>
                </a:path>
              </a:pathLst>
            </a:custGeom>
            <a:solidFill>
              <a:srgbClr val="FF3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4" name="Freeform 856"/>
            <p:cNvSpPr>
              <a:spLocks noChangeArrowheads="1"/>
            </p:cNvSpPr>
            <p:nvPr/>
          </p:nvSpPr>
          <p:spPr bwMode="auto">
            <a:xfrm rot="-1100361">
              <a:off x="1251253" y="2938013"/>
              <a:ext cx="206558" cy="172310"/>
            </a:xfrm>
            <a:custGeom>
              <a:avLst/>
              <a:gdLst>
                <a:gd name="T0" fmla="*/ 2147483647 w 193"/>
                <a:gd name="T1" fmla="*/ 2147483647 h 161"/>
                <a:gd name="T2" fmla="*/ 2147483647 w 193"/>
                <a:gd name="T3" fmla="*/ 0 h 161"/>
                <a:gd name="T4" fmla="*/ 0 w 193"/>
                <a:gd name="T5" fmla="*/ 2147483647 h 161"/>
                <a:gd name="T6" fmla="*/ 2147483647 w 193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3"/>
                <a:gd name="T13" fmla="*/ 0 h 161"/>
                <a:gd name="T14" fmla="*/ 193 w 193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3" h="161">
                  <a:moveTo>
                    <a:pt x="125" y="7"/>
                  </a:moveTo>
                  <a:lnTo>
                    <a:pt x="193" y="0"/>
                  </a:lnTo>
                  <a:lnTo>
                    <a:pt x="0" y="161"/>
                  </a:lnTo>
                  <a:lnTo>
                    <a:pt x="125" y="7"/>
                  </a:lnTo>
                  <a:close/>
                </a:path>
              </a:pathLst>
            </a:custGeom>
            <a:solidFill>
              <a:srgbClr val="FE3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5" name="Freeform 857"/>
            <p:cNvSpPr>
              <a:spLocks noChangeArrowheads="1"/>
            </p:cNvSpPr>
            <p:nvPr/>
          </p:nvSpPr>
          <p:spPr bwMode="auto">
            <a:xfrm rot="-1100361">
              <a:off x="1337261" y="2806878"/>
              <a:ext cx="129500" cy="115586"/>
            </a:xfrm>
            <a:custGeom>
              <a:avLst/>
              <a:gdLst>
                <a:gd name="T0" fmla="*/ 2147483647 w 121"/>
                <a:gd name="T1" fmla="*/ 0 h 108"/>
                <a:gd name="T2" fmla="*/ 2147483647 w 121"/>
                <a:gd name="T3" fmla="*/ 2147483647 h 108"/>
                <a:gd name="T4" fmla="*/ 0 w 121"/>
                <a:gd name="T5" fmla="*/ 2147483647 h 108"/>
                <a:gd name="T6" fmla="*/ 2147483647 w 121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108"/>
                <a:gd name="T14" fmla="*/ 121 w 121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108">
                  <a:moveTo>
                    <a:pt x="121" y="0"/>
                  </a:moveTo>
                  <a:lnTo>
                    <a:pt x="68" y="101"/>
                  </a:lnTo>
                  <a:lnTo>
                    <a:pt x="0" y="108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E2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6" name="Freeform 858"/>
            <p:cNvSpPr>
              <a:spLocks noChangeArrowheads="1"/>
            </p:cNvSpPr>
            <p:nvPr/>
          </p:nvSpPr>
          <p:spPr bwMode="auto">
            <a:xfrm rot="-1100361">
              <a:off x="1383299" y="2648727"/>
              <a:ext cx="227962" cy="231173"/>
            </a:xfrm>
            <a:custGeom>
              <a:avLst/>
              <a:gdLst>
                <a:gd name="T0" fmla="*/ 2147483647 w 213"/>
                <a:gd name="T1" fmla="*/ 2147483647 h 216"/>
                <a:gd name="T2" fmla="*/ 0 w 213"/>
                <a:gd name="T3" fmla="*/ 2147483647 h 216"/>
                <a:gd name="T4" fmla="*/ 2147483647 w 213"/>
                <a:gd name="T5" fmla="*/ 0 h 216"/>
                <a:gd name="T6" fmla="*/ 2147483647 w 213"/>
                <a:gd name="T7" fmla="*/ 2147483647 h 2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"/>
                <a:gd name="T13" fmla="*/ 0 h 216"/>
                <a:gd name="T14" fmla="*/ 213 w 213"/>
                <a:gd name="T15" fmla="*/ 216 h 2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" h="216">
                  <a:moveTo>
                    <a:pt x="53" y="115"/>
                  </a:moveTo>
                  <a:lnTo>
                    <a:pt x="0" y="216"/>
                  </a:lnTo>
                  <a:lnTo>
                    <a:pt x="213" y="0"/>
                  </a:lnTo>
                  <a:lnTo>
                    <a:pt x="53" y="115"/>
                  </a:lnTo>
                  <a:close/>
                </a:path>
              </a:pathLst>
            </a:custGeom>
            <a:solidFill>
              <a:srgbClr val="FF3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7" name="Freeform 859"/>
            <p:cNvSpPr>
              <a:spLocks noChangeArrowheads="1"/>
            </p:cNvSpPr>
            <p:nvPr/>
          </p:nvSpPr>
          <p:spPr bwMode="auto">
            <a:xfrm rot="-1100361">
              <a:off x="1421576" y="2642548"/>
              <a:ext cx="171239" cy="123078"/>
            </a:xfrm>
            <a:custGeom>
              <a:avLst/>
              <a:gdLst>
                <a:gd name="T0" fmla="*/ 2147483647 w 160"/>
                <a:gd name="T1" fmla="*/ 2147483647 h 115"/>
                <a:gd name="T2" fmla="*/ 0 w 160"/>
                <a:gd name="T3" fmla="*/ 2147483647 h 115"/>
                <a:gd name="T4" fmla="*/ 2147483647 w 160"/>
                <a:gd name="T5" fmla="*/ 0 h 115"/>
                <a:gd name="T6" fmla="*/ 2147483647 w 160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0"/>
                <a:gd name="T13" fmla="*/ 0 h 115"/>
                <a:gd name="T14" fmla="*/ 160 w 160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0" h="115">
                  <a:moveTo>
                    <a:pt x="70" y="52"/>
                  </a:moveTo>
                  <a:lnTo>
                    <a:pt x="0" y="115"/>
                  </a:lnTo>
                  <a:lnTo>
                    <a:pt x="160" y="0"/>
                  </a:lnTo>
                  <a:lnTo>
                    <a:pt x="70" y="52"/>
                  </a:lnTo>
                  <a:close/>
                </a:path>
              </a:pathLst>
            </a:custGeom>
            <a:solidFill>
              <a:srgbClr val="C70B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8" name="Freeform 860"/>
            <p:cNvSpPr>
              <a:spLocks noChangeArrowheads="1"/>
            </p:cNvSpPr>
            <p:nvPr/>
          </p:nvSpPr>
          <p:spPr bwMode="auto">
            <a:xfrm rot="-1100361">
              <a:off x="1447250" y="2404918"/>
              <a:ext cx="97393" cy="288966"/>
            </a:xfrm>
            <a:custGeom>
              <a:avLst/>
              <a:gdLst>
                <a:gd name="T0" fmla="*/ 2147483647 w 91"/>
                <a:gd name="T1" fmla="*/ 0 h 270"/>
                <a:gd name="T2" fmla="*/ 2147483647 w 91"/>
                <a:gd name="T3" fmla="*/ 2147483647 h 270"/>
                <a:gd name="T4" fmla="*/ 0 w 91"/>
                <a:gd name="T5" fmla="*/ 2147483647 h 270"/>
                <a:gd name="T6" fmla="*/ 2147483647 w 91"/>
                <a:gd name="T7" fmla="*/ 0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270"/>
                <a:gd name="T14" fmla="*/ 91 w 91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270">
                  <a:moveTo>
                    <a:pt x="91" y="0"/>
                  </a:moveTo>
                  <a:lnTo>
                    <a:pt x="90" y="218"/>
                  </a:lnTo>
                  <a:lnTo>
                    <a:pt x="0" y="27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D4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9" name="Freeform 861"/>
            <p:cNvSpPr>
              <a:spLocks noChangeArrowheads="1"/>
            </p:cNvSpPr>
            <p:nvPr/>
          </p:nvSpPr>
          <p:spPr bwMode="auto">
            <a:xfrm rot="-1100361">
              <a:off x="1401961" y="2555308"/>
              <a:ext cx="69566" cy="161607"/>
            </a:xfrm>
            <a:custGeom>
              <a:avLst/>
              <a:gdLst>
                <a:gd name="T0" fmla="*/ 2147483647 w 65"/>
                <a:gd name="T1" fmla="*/ 0 h 151"/>
                <a:gd name="T2" fmla="*/ 0 w 65"/>
                <a:gd name="T3" fmla="*/ 2147483647 h 151"/>
                <a:gd name="T4" fmla="*/ 2147483647 w 65"/>
                <a:gd name="T5" fmla="*/ 2147483647 h 151"/>
                <a:gd name="T6" fmla="*/ 2147483647 w 65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151"/>
                <a:gd name="T14" fmla="*/ 65 w 65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151">
                  <a:moveTo>
                    <a:pt x="59" y="0"/>
                  </a:moveTo>
                  <a:lnTo>
                    <a:pt x="0" y="145"/>
                  </a:lnTo>
                  <a:lnTo>
                    <a:pt x="65" y="15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31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0" name="Freeform 862"/>
            <p:cNvSpPr>
              <a:spLocks noChangeArrowheads="1"/>
            </p:cNvSpPr>
            <p:nvPr/>
          </p:nvSpPr>
          <p:spPr bwMode="auto">
            <a:xfrm rot="-1100361">
              <a:off x="1440992" y="2405928"/>
              <a:ext cx="103814" cy="288966"/>
            </a:xfrm>
            <a:custGeom>
              <a:avLst/>
              <a:gdLst>
                <a:gd name="T0" fmla="*/ 0 w 97"/>
                <a:gd name="T1" fmla="*/ 2147483647 h 270"/>
                <a:gd name="T2" fmla="*/ 2147483647 w 97"/>
                <a:gd name="T3" fmla="*/ 0 h 270"/>
                <a:gd name="T4" fmla="*/ 2147483647 w 97"/>
                <a:gd name="T5" fmla="*/ 2147483647 h 270"/>
                <a:gd name="T6" fmla="*/ 0 w 97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270"/>
                <a:gd name="T14" fmla="*/ 97 w 97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270">
                  <a:moveTo>
                    <a:pt x="0" y="119"/>
                  </a:moveTo>
                  <a:lnTo>
                    <a:pt x="97" y="0"/>
                  </a:lnTo>
                  <a:lnTo>
                    <a:pt x="6" y="270"/>
                  </a:lnTo>
                  <a:lnTo>
                    <a:pt x="0" y="119"/>
                  </a:lnTo>
                  <a:close/>
                </a:path>
              </a:pathLst>
            </a:custGeom>
            <a:solidFill>
              <a:srgbClr val="E70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1" name="Freeform 863"/>
            <p:cNvSpPr>
              <a:spLocks noChangeArrowheads="1"/>
            </p:cNvSpPr>
            <p:nvPr/>
          </p:nvSpPr>
          <p:spPr bwMode="auto">
            <a:xfrm rot="-1100361">
              <a:off x="1382256" y="2439658"/>
              <a:ext cx="63145" cy="275053"/>
            </a:xfrm>
            <a:custGeom>
              <a:avLst/>
              <a:gdLst>
                <a:gd name="T0" fmla="*/ 2147483647 w 59"/>
                <a:gd name="T1" fmla="*/ 0 h 257"/>
                <a:gd name="T2" fmla="*/ 2147483647 w 59"/>
                <a:gd name="T3" fmla="*/ 2147483647 h 257"/>
                <a:gd name="T4" fmla="*/ 0 w 59"/>
                <a:gd name="T5" fmla="*/ 2147483647 h 257"/>
                <a:gd name="T6" fmla="*/ 2147483647 w 59"/>
                <a:gd name="T7" fmla="*/ 0 h 25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257"/>
                <a:gd name="T14" fmla="*/ 59 w 59"/>
                <a:gd name="T15" fmla="*/ 257 h 25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257">
                  <a:moveTo>
                    <a:pt x="59" y="0"/>
                  </a:moveTo>
                  <a:lnTo>
                    <a:pt x="59" y="112"/>
                  </a:lnTo>
                  <a:lnTo>
                    <a:pt x="0" y="25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C8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2" name="Freeform 864"/>
            <p:cNvSpPr>
              <a:spLocks noChangeArrowheads="1"/>
            </p:cNvSpPr>
            <p:nvPr/>
          </p:nvSpPr>
          <p:spPr bwMode="auto">
            <a:xfrm rot="-1100361">
              <a:off x="1251848" y="2460709"/>
              <a:ext cx="208698" cy="347830"/>
            </a:xfrm>
            <a:custGeom>
              <a:avLst/>
              <a:gdLst>
                <a:gd name="T0" fmla="*/ 2147483647 w 195"/>
                <a:gd name="T1" fmla="*/ 0 h 325"/>
                <a:gd name="T2" fmla="*/ 0 w 195"/>
                <a:gd name="T3" fmla="*/ 2147483647 h 325"/>
                <a:gd name="T4" fmla="*/ 2147483647 w 195"/>
                <a:gd name="T5" fmla="*/ 2147483647 h 325"/>
                <a:gd name="T6" fmla="*/ 2147483647 w 195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325"/>
                <a:gd name="T14" fmla="*/ 195 w 19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325">
                  <a:moveTo>
                    <a:pt x="195" y="0"/>
                  </a:moveTo>
                  <a:lnTo>
                    <a:pt x="0" y="325"/>
                  </a:lnTo>
                  <a:lnTo>
                    <a:pt x="136" y="257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BB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3" name="Freeform 865"/>
            <p:cNvSpPr>
              <a:spLocks noChangeArrowheads="1"/>
            </p:cNvSpPr>
            <p:nvPr/>
          </p:nvSpPr>
          <p:spPr bwMode="auto">
            <a:xfrm rot="-1100361">
              <a:off x="1297836" y="2410476"/>
              <a:ext cx="109165" cy="109165"/>
            </a:xfrm>
            <a:custGeom>
              <a:avLst/>
              <a:gdLst>
                <a:gd name="T0" fmla="*/ 2147483647 w 102"/>
                <a:gd name="T1" fmla="*/ 2147483647 h 102"/>
                <a:gd name="T2" fmla="*/ 2147483647 w 102"/>
                <a:gd name="T3" fmla="*/ 0 h 102"/>
                <a:gd name="T4" fmla="*/ 0 w 102"/>
                <a:gd name="T5" fmla="*/ 2147483647 h 102"/>
                <a:gd name="T6" fmla="*/ 2147483647 w 102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02"/>
                <a:gd name="T14" fmla="*/ 102 w 102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02">
                  <a:moveTo>
                    <a:pt x="102" y="40"/>
                  </a:moveTo>
                  <a:lnTo>
                    <a:pt x="7" y="0"/>
                  </a:lnTo>
                  <a:lnTo>
                    <a:pt x="0" y="102"/>
                  </a:lnTo>
                  <a:lnTo>
                    <a:pt x="102" y="40"/>
                  </a:lnTo>
                  <a:close/>
                </a:path>
              </a:pathLst>
            </a:custGeom>
            <a:solidFill>
              <a:srgbClr val="DA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4" name="Freeform 866"/>
            <p:cNvSpPr>
              <a:spLocks noChangeArrowheads="1"/>
            </p:cNvSpPr>
            <p:nvPr/>
          </p:nvSpPr>
          <p:spPr bwMode="auto">
            <a:xfrm rot="-1100361">
              <a:off x="1251848" y="2460709"/>
              <a:ext cx="208698" cy="347830"/>
            </a:xfrm>
            <a:custGeom>
              <a:avLst/>
              <a:gdLst>
                <a:gd name="T0" fmla="*/ 2147483647 w 195"/>
                <a:gd name="T1" fmla="*/ 2147483647 h 325"/>
                <a:gd name="T2" fmla="*/ 2147483647 w 195"/>
                <a:gd name="T3" fmla="*/ 0 h 325"/>
                <a:gd name="T4" fmla="*/ 0 w 195"/>
                <a:gd name="T5" fmla="*/ 2147483647 h 325"/>
                <a:gd name="T6" fmla="*/ 2147483647 w 195"/>
                <a:gd name="T7" fmla="*/ 2147483647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325"/>
                <a:gd name="T14" fmla="*/ 195 w 19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325">
                  <a:moveTo>
                    <a:pt x="93" y="62"/>
                  </a:moveTo>
                  <a:lnTo>
                    <a:pt x="195" y="0"/>
                  </a:lnTo>
                  <a:lnTo>
                    <a:pt x="0" y="325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D8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5" name="Freeform 867"/>
            <p:cNvSpPr>
              <a:spLocks noChangeArrowheads="1"/>
            </p:cNvSpPr>
            <p:nvPr/>
          </p:nvSpPr>
          <p:spPr bwMode="auto">
            <a:xfrm rot="-1100361">
              <a:off x="1137814" y="2563093"/>
              <a:ext cx="240805" cy="347830"/>
            </a:xfrm>
            <a:custGeom>
              <a:avLst/>
              <a:gdLst>
                <a:gd name="T0" fmla="*/ 2147483647 w 225"/>
                <a:gd name="T1" fmla="*/ 0 h 325"/>
                <a:gd name="T2" fmla="*/ 0 w 225"/>
                <a:gd name="T3" fmla="*/ 2147483647 h 325"/>
                <a:gd name="T4" fmla="*/ 2147483647 w 225"/>
                <a:gd name="T5" fmla="*/ 2147483647 h 325"/>
                <a:gd name="T6" fmla="*/ 2147483647 w 225"/>
                <a:gd name="T7" fmla="*/ 0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325"/>
                <a:gd name="T14" fmla="*/ 225 w 22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325">
                  <a:moveTo>
                    <a:pt x="225" y="0"/>
                  </a:moveTo>
                  <a:lnTo>
                    <a:pt x="0" y="325"/>
                  </a:lnTo>
                  <a:lnTo>
                    <a:pt x="132" y="263"/>
                  </a:lnTo>
                  <a:lnTo>
                    <a:pt x="225" y="0"/>
                  </a:lnTo>
                  <a:close/>
                </a:path>
              </a:pathLst>
            </a:custGeom>
            <a:solidFill>
              <a:srgbClr val="D7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6" name="Freeform 868"/>
            <p:cNvSpPr>
              <a:spLocks noChangeArrowheads="1"/>
            </p:cNvSpPr>
            <p:nvPr/>
          </p:nvSpPr>
          <p:spPr bwMode="auto">
            <a:xfrm rot="-1100361">
              <a:off x="1137408" y="2718918"/>
              <a:ext cx="88831" cy="126289"/>
            </a:xfrm>
            <a:custGeom>
              <a:avLst/>
              <a:gdLst>
                <a:gd name="T0" fmla="*/ 2147483647 w 83"/>
                <a:gd name="T1" fmla="*/ 0 h 118"/>
                <a:gd name="T2" fmla="*/ 2147483647 w 83"/>
                <a:gd name="T3" fmla="*/ 2147483647 h 118"/>
                <a:gd name="T4" fmla="*/ 0 w 83"/>
                <a:gd name="T5" fmla="*/ 2147483647 h 118"/>
                <a:gd name="T6" fmla="*/ 2147483647 w 83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18"/>
                <a:gd name="T14" fmla="*/ 83 w 83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18">
                  <a:moveTo>
                    <a:pt x="83" y="0"/>
                  </a:moveTo>
                  <a:lnTo>
                    <a:pt x="2" y="118"/>
                  </a:lnTo>
                  <a:lnTo>
                    <a:pt x="0" y="47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B90C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7" name="Freeform 869"/>
            <p:cNvSpPr>
              <a:spLocks noChangeArrowheads="1"/>
            </p:cNvSpPr>
            <p:nvPr/>
          </p:nvSpPr>
          <p:spPr bwMode="auto">
            <a:xfrm rot="-1100361">
              <a:off x="1049475" y="2797407"/>
              <a:ext cx="102743" cy="75988"/>
            </a:xfrm>
            <a:custGeom>
              <a:avLst/>
              <a:gdLst>
                <a:gd name="T0" fmla="*/ 0 w 96"/>
                <a:gd name="T1" fmla="*/ 2147483647 h 71"/>
                <a:gd name="T2" fmla="*/ 2147483647 w 96"/>
                <a:gd name="T3" fmla="*/ 0 h 71"/>
                <a:gd name="T4" fmla="*/ 2147483647 w 96"/>
                <a:gd name="T5" fmla="*/ 2147483647 h 71"/>
                <a:gd name="T6" fmla="*/ 0 w 96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71"/>
                <a:gd name="T14" fmla="*/ 96 w 96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71">
                  <a:moveTo>
                    <a:pt x="0" y="27"/>
                  </a:moveTo>
                  <a:lnTo>
                    <a:pt x="94" y="0"/>
                  </a:lnTo>
                  <a:lnTo>
                    <a:pt x="96" y="71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C8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8" name="Freeform 870"/>
            <p:cNvSpPr>
              <a:spLocks noChangeArrowheads="1"/>
            </p:cNvSpPr>
            <p:nvPr/>
          </p:nvSpPr>
          <p:spPr bwMode="auto">
            <a:xfrm rot="-1100361">
              <a:off x="1060292" y="2824558"/>
              <a:ext cx="112376" cy="146624"/>
            </a:xfrm>
            <a:custGeom>
              <a:avLst/>
              <a:gdLst>
                <a:gd name="T0" fmla="*/ 0 w 105"/>
                <a:gd name="T1" fmla="*/ 2147483647 h 137"/>
                <a:gd name="T2" fmla="*/ 2147483647 w 105"/>
                <a:gd name="T3" fmla="*/ 2147483647 h 137"/>
                <a:gd name="T4" fmla="*/ 2147483647 w 105"/>
                <a:gd name="T5" fmla="*/ 0 h 137"/>
                <a:gd name="T6" fmla="*/ 0 w 105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5"/>
                <a:gd name="T13" fmla="*/ 0 h 137"/>
                <a:gd name="T14" fmla="*/ 105 w 105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5" h="137">
                  <a:moveTo>
                    <a:pt x="0" y="137"/>
                  </a:moveTo>
                  <a:lnTo>
                    <a:pt x="105" y="44"/>
                  </a:lnTo>
                  <a:lnTo>
                    <a:pt x="9" y="0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DC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9" name="Freeform 871"/>
            <p:cNvSpPr>
              <a:spLocks noChangeArrowheads="1"/>
            </p:cNvSpPr>
            <p:nvPr/>
          </p:nvSpPr>
          <p:spPr bwMode="auto">
            <a:xfrm rot="-1100361">
              <a:off x="971612" y="2825491"/>
              <a:ext cx="98463" cy="176591"/>
            </a:xfrm>
            <a:custGeom>
              <a:avLst/>
              <a:gdLst>
                <a:gd name="T0" fmla="*/ 0 w 92"/>
                <a:gd name="T1" fmla="*/ 0 h 165"/>
                <a:gd name="T2" fmla="*/ 2147483647 w 92"/>
                <a:gd name="T3" fmla="*/ 2147483647 h 165"/>
                <a:gd name="T4" fmla="*/ 2147483647 w 92"/>
                <a:gd name="T5" fmla="*/ 2147483647 h 165"/>
                <a:gd name="T6" fmla="*/ 0 w 92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165"/>
                <a:gd name="T14" fmla="*/ 92 w 92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165">
                  <a:moveTo>
                    <a:pt x="0" y="0"/>
                  </a:moveTo>
                  <a:lnTo>
                    <a:pt x="92" y="28"/>
                  </a:lnTo>
                  <a:lnTo>
                    <a:pt x="83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0" name="Freeform 872"/>
            <p:cNvSpPr>
              <a:spLocks noChangeArrowheads="1"/>
            </p:cNvSpPr>
            <p:nvPr/>
          </p:nvSpPr>
          <p:spPr bwMode="auto">
            <a:xfrm rot="-1100361">
              <a:off x="947850" y="2824907"/>
              <a:ext cx="105955" cy="33178"/>
            </a:xfrm>
            <a:custGeom>
              <a:avLst/>
              <a:gdLst>
                <a:gd name="T0" fmla="*/ 2147483647 w 99"/>
                <a:gd name="T1" fmla="*/ 0 h 31"/>
                <a:gd name="T2" fmla="*/ 2147483647 w 99"/>
                <a:gd name="T3" fmla="*/ 2147483647 h 31"/>
                <a:gd name="T4" fmla="*/ 0 w 99"/>
                <a:gd name="T5" fmla="*/ 2147483647 h 31"/>
                <a:gd name="T6" fmla="*/ 2147483647 w 9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1"/>
                <a:gd name="T14" fmla="*/ 99 w 99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1">
                  <a:moveTo>
                    <a:pt x="99" y="0"/>
                  </a:moveTo>
                  <a:lnTo>
                    <a:pt x="92" y="31"/>
                  </a:lnTo>
                  <a:lnTo>
                    <a:pt x="0" y="3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1" name="Freeform 873"/>
            <p:cNvSpPr>
              <a:spLocks noChangeArrowheads="1"/>
            </p:cNvSpPr>
            <p:nvPr/>
          </p:nvSpPr>
          <p:spPr bwMode="auto">
            <a:xfrm rot="-1100361">
              <a:off x="1041447" y="2794768"/>
              <a:ext cx="100603" cy="33178"/>
            </a:xfrm>
            <a:custGeom>
              <a:avLst/>
              <a:gdLst>
                <a:gd name="T0" fmla="*/ 2147483647 w 94"/>
                <a:gd name="T1" fmla="*/ 2147483647 h 31"/>
                <a:gd name="T2" fmla="*/ 2147483647 w 94"/>
                <a:gd name="T3" fmla="*/ 0 h 31"/>
                <a:gd name="T4" fmla="*/ 0 w 94"/>
                <a:gd name="T5" fmla="*/ 2147483647 h 31"/>
                <a:gd name="T6" fmla="*/ 2147483647 w 94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4"/>
                <a:gd name="T13" fmla="*/ 0 h 31"/>
                <a:gd name="T14" fmla="*/ 94 w 94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4" h="31">
                  <a:moveTo>
                    <a:pt x="94" y="4"/>
                  </a:moveTo>
                  <a:lnTo>
                    <a:pt x="7" y="0"/>
                  </a:lnTo>
                  <a:lnTo>
                    <a:pt x="0" y="31"/>
                  </a:lnTo>
                  <a:lnTo>
                    <a:pt x="94" y="4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2" name="Freeform 874"/>
            <p:cNvSpPr>
              <a:spLocks noChangeArrowheads="1"/>
            </p:cNvSpPr>
            <p:nvPr/>
          </p:nvSpPr>
          <p:spPr bwMode="auto">
            <a:xfrm rot="-1100361">
              <a:off x="1038423" y="2758522"/>
              <a:ext cx="95252" cy="40669"/>
            </a:xfrm>
            <a:custGeom>
              <a:avLst/>
              <a:gdLst>
                <a:gd name="T0" fmla="*/ 2147483647 w 89"/>
                <a:gd name="T1" fmla="*/ 0 h 38"/>
                <a:gd name="T2" fmla="*/ 2147483647 w 89"/>
                <a:gd name="T3" fmla="*/ 2147483647 h 38"/>
                <a:gd name="T4" fmla="*/ 0 w 89"/>
                <a:gd name="T5" fmla="*/ 2147483647 h 38"/>
                <a:gd name="T6" fmla="*/ 2147483647 w 8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9"/>
                <a:gd name="T13" fmla="*/ 0 h 38"/>
                <a:gd name="T14" fmla="*/ 89 w 89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9" h="38">
                  <a:moveTo>
                    <a:pt x="89" y="0"/>
                  </a:moveTo>
                  <a:lnTo>
                    <a:pt x="87" y="38"/>
                  </a:lnTo>
                  <a:lnTo>
                    <a:pt x="0" y="34"/>
                  </a:lnTo>
                  <a:lnTo>
                    <a:pt x="89" y="0"/>
                  </a:lnTo>
                  <a:close/>
                </a:path>
              </a:pathLst>
            </a:custGeom>
            <a:solidFill>
              <a:srgbClr val="F31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3" name="Freeform 875"/>
            <p:cNvSpPr>
              <a:spLocks noChangeArrowheads="1"/>
            </p:cNvSpPr>
            <p:nvPr/>
          </p:nvSpPr>
          <p:spPr bwMode="auto">
            <a:xfrm rot="-1100361">
              <a:off x="1125453" y="2720848"/>
              <a:ext cx="88831" cy="50302"/>
            </a:xfrm>
            <a:custGeom>
              <a:avLst/>
              <a:gdLst>
                <a:gd name="T0" fmla="*/ 2147483647 w 83"/>
                <a:gd name="T1" fmla="*/ 0 h 47"/>
                <a:gd name="T2" fmla="*/ 0 w 83"/>
                <a:gd name="T3" fmla="*/ 2147483647 h 47"/>
                <a:gd name="T4" fmla="*/ 2147483647 w 83"/>
                <a:gd name="T5" fmla="*/ 2147483647 h 47"/>
                <a:gd name="T6" fmla="*/ 2147483647 w 83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47"/>
                <a:gd name="T14" fmla="*/ 83 w 83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47">
                  <a:moveTo>
                    <a:pt x="83" y="0"/>
                  </a:moveTo>
                  <a:lnTo>
                    <a:pt x="0" y="47"/>
                  </a:lnTo>
                  <a:lnTo>
                    <a:pt x="2" y="9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F31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4" name="Freeform 876"/>
            <p:cNvSpPr>
              <a:spLocks noChangeArrowheads="1"/>
            </p:cNvSpPr>
            <p:nvPr/>
          </p:nvSpPr>
          <p:spPr bwMode="auto">
            <a:xfrm rot="-1100361">
              <a:off x="1112277" y="2666631"/>
              <a:ext cx="90971" cy="65285"/>
            </a:xfrm>
            <a:custGeom>
              <a:avLst/>
              <a:gdLst>
                <a:gd name="T0" fmla="*/ 2147483647 w 85"/>
                <a:gd name="T1" fmla="*/ 0 h 61"/>
                <a:gd name="T2" fmla="*/ 2147483647 w 85"/>
                <a:gd name="T3" fmla="*/ 2147483647 h 61"/>
                <a:gd name="T4" fmla="*/ 0 w 85"/>
                <a:gd name="T5" fmla="*/ 2147483647 h 61"/>
                <a:gd name="T6" fmla="*/ 2147483647 w 8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5"/>
                <a:gd name="T13" fmla="*/ 0 h 61"/>
                <a:gd name="T14" fmla="*/ 85 w 85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5" h="61">
                  <a:moveTo>
                    <a:pt x="85" y="0"/>
                  </a:moveTo>
                  <a:lnTo>
                    <a:pt x="81" y="52"/>
                  </a:lnTo>
                  <a:lnTo>
                    <a:pt x="0" y="61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2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5" name="Freeform 877"/>
            <p:cNvSpPr>
              <a:spLocks noChangeArrowheads="1"/>
            </p:cNvSpPr>
            <p:nvPr/>
          </p:nvSpPr>
          <p:spPr bwMode="auto">
            <a:xfrm rot="-1100361">
              <a:off x="1182398" y="2573619"/>
              <a:ext cx="72777" cy="126289"/>
            </a:xfrm>
            <a:custGeom>
              <a:avLst/>
              <a:gdLst>
                <a:gd name="T0" fmla="*/ 2147483647 w 68"/>
                <a:gd name="T1" fmla="*/ 0 h 118"/>
                <a:gd name="T2" fmla="*/ 0 w 68"/>
                <a:gd name="T3" fmla="*/ 2147483647 h 118"/>
                <a:gd name="T4" fmla="*/ 2147483647 w 68"/>
                <a:gd name="T5" fmla="*/ 2147483647 h 118"/>
                <a:gd name="T6" fmla="*/ 2147483647 w 68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18"/>
                <a:gd name="T14" fmla="*/ 68 w 68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18">
                  <a:moveTo>
                    <a:pt x="68" y="0"/>
                  </a:moveTo>
                  <a:lnTo>
                    <a:pt x="0" y="118"/>
                  </a:lnTo>
                  <a:lnTo>
                    <a:pt x="4" y="6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DE1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6" name="Freeform 878"/>
            <p:cNvSpPr>
              <a:spLocks noChangeArrowheads="1"/>
            </p:cNvSpPr>
            <p:nvPr/>
          </p:nvSpPr>
          <p:spPr bwMode="auto">
            <a:xfrm rot="-1100361">
              <a:off x="1182398" y="2573619"/>
              <a:ext cx="72777" cy="126289"/>
            </a:xfrm>
            <a:custGeom>
              <a:avLst/>
              <a:gdLst>
                <a:gd name="T0" fmla="*/ 2147483647 w 68"/>
                <a:gd name="T1" fmla="*/ 2147483647 h 118"/>
                <a:gd name="T2" fmla="*/ 2147483647 w 68"/>
                <a:gd name="T3" fmla="*/ 0 h 118"/>
                <a:gd name="T4" fmla="*/ 0 w 68"/>
                <a:gd name="T5" fmla="*/ 2147483647 h 118"/>
                <a:gd name="T6" fmla="*/ 2147483647 w 68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18"/>
                <a:gd name="T14" fmla="*/ 68 w 68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18">
                  <a:moveTo>
                    <a:pt x="57" y="69"/>
                  </a:moveTo>
                  <a:lnTo>
                    <a:pt x="68" y="0"/>
                  </a:lnTo>
                  <a:lnTo>
                    <a:pt x="0" y="118"/>
                  </a:lnTo>
                  <a:lnTo>
                    <a:pt x="57" y="69"/>
                  </a:lnTo>
                  <a:close/>
                </a:path>
              </a:pathLst>
            </a:custGeom>
            <a:solidFill>
              <a:srgbClr val="CA06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7" name="Freeform 879"/>
            <p:cNvSpPr>
              <a:spLocks noChangeArrowheads="1"/>
            </p:cNvSpPr>
            <p:nvPr/>
          </p:nvSpPr>
          <p:spPr bwMode="auto">
            <a:xfrm rot="-1100361">
              <a:off x="1213450" y="2440510"/>
              <a:ext cx="109165" cy="186223"/>
            </a:xfrm>
            <a:custGeom>
              <a:avLst/>
              <a:gdLst>
                <a:gd name="T0" fmla="*/ 0 w 102"/>
                <a:gd name="T1" fmla="*/ 2147483647 h 174"/>
                <a:gd name="T2" fmla="*/ 2147483647 w 102"/>
                <a:gd name="T3" fmla="*/ 0 h 174"/>
                <a:gd name="T4" fmla="*/ 2147483647 w 102"/>
                <a:gd name="T5" fmla="*/ 2147483647 h 174"/>
                <a:gd name="T6" fmla="*/ 0 w 102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74"/>
                <a:gd name="T14" fmla="*/ 102 w 10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74">
                  <a:moveTo>
                    <a:pt x="0" y="174"/>
                  </a:moveTo>
                  <a:lnTo>
                    <a:pt x="102" y="0"/>
                  </a:lnTo>
                  <a:lnTo>
                    <a:pt x="11" y="105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A2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8" name="Freeform 880"/>
            <p:cNvSpPr>
              <a:spLocks noChangeArrowheads="1"/>
            </p:cNvSpPr>
            <p:nvPr/>
          </p:nvSpPr>
          <p:spPr bwMode="auto">
            <a:xfrm rot="-1100361">
              <a:off x="1213450" y="2440510"/>
              <a:ext cx="109165" cy="186223"/>
            </a:xfrm>
            <a:custGeom>
              <a:avLst/>
              <a:gdLst>
                <a:gd name="T0" fmla="*/ 2147483647 w 102"/>
                <a:gd name="T1" fmla="*/ 0 h 174"/>
                <a:gd name="T2" fmla="*/ 2147483647 w 102"/>
                <a:gd name="T3" fmla="*/ 2147483647 h 174"/>
                <a:gd name="T4" fmla="*/ 0 w 102"/>
                <a:gd name="T5" fmla="*/ 2147483647 h 174"/>
                <a:gd name="T6" fmla="*/ 2147483647 w 102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74"/>
                <a:gd name="T14" fmla="*/ 102 w 10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74">
                  <a:moveTo>
                    <a:pt x="102" y="0"/>
                  </a:moveTo>
                  <a:lnTo>
                    <a:pt x="95" y="102"/>
                  </a:lnTo>
                  <a:lnTo>
                    <a:pt x="0" y="174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910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9" name="Freeform 881"/>
            <p:cNvSpPr>
              <a:spLocks noChangeArrowheads="1"/>
            </p:cNvSpPr>
            <p:nvPr/>
          </p:nvSpPr>
          <p:spPr bwMode="auto">
            <a:xfrm rot="-1100361">
              <a:off x="1137814" y="2563093"/>
              <a:ext cx="240805" cy="347830"/>
            </a:xfrm>
            <a:custGeom>
              <a:avLst/>
              <a:gdLst>
                <a:gd name="T0" fmla="*/ 2147483647 w 225"/>
                <a:gd name="T1" fmla="*/ 2147483647 h 325"/>
                <a:gd name="T2" fmla="*/ 2147483647 w 225"/>
                <a:gd name="T3" fmla="*/ 0 h 325"/>
                <a:gd name="T4" fmla="*/ 0 w 225"/>
                <a:gd name="T5" fmla="*/ 2147483647 h 325"/>
                <a:gd name="T6" fmla="*/ 2147483647 w 225"/>
                <a:gd name="T7" fmla="*/ 2147483647 h 3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5"/>
                <a:gd name="T13" fmla="*/ 0 h 325"/>
                <a:gd name="T14" fmla="*/ 225 w 225"/>
                <a:gd name="T15" fmla="*/ 325 h 3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5" h="325">
                  <a:moveTo>
                    <a:pt x="130" y="72"/>
                  </a:moveTo>
                  <a:lnTo>
                    <a:pt x="225" y="0"/>
                  </a:lnTo>
                  <a:lnTo>
                    <a:pt x="0" y="325"/>
                  </a:lnTo>
                  <a:lnTo>
                    <a:pt x="130" y="72"/>
                  </a:lnTo>
                  <a:close/>
                </a:path>
              </a:pathLst>
            </a:custGeom>
            <a:solidFill>
              <a:srgbClr val="E70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0" name="Freeform 882"/>
            <p:cNvSpPr>
              <a:spLocks noChangeArrowheads="1"/>
            </p:cNvSpPr>
            <p:nvPr/>
          </p:nvSpPr>
          <p:spPr bwMode="auto">
            <a:xfrm rot="-1100361">
              <a:off x="1129695" y="2657874"/>
              <a:ext cx="147694" cy="178731"/>
            </a:xfrm>
            <a:custGeom>
              <a:avLst/>
              <a:gdLst>
                <a:gd name="T0" fmla="*/ 2147483647 w 138"/>
                <a:gd name="T1" fmla="*/ 0 h 167"/>
                <a:gd name="T2" fmla="*/ 0 w 138"/>
                <a:gd name="T3" fmla="*/ 2147483647 h 167"/>
                <a:gd name="T4" fmla="*/ 2147483647 w 138"/>
                <a:gd name="T5" fmla="*/ 2147483647 h 167"/>
                <a:gd name="T6" fmla="*/ 2147483647 w 138"/>
                <a:gd name="T7" fmla="*/ 0 h 1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67"/>
                <a:gd name="T14" fmla="*/ 138 w 138"/>
                <a:gd name="T15" fmla="*/ 167 h 1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67">
                  <a:moveTo>
                    <a:pt x="138" y="0"/>
                  </a:moveTo>
                  <a:lnTo>
                    <a:pt x="0" y="167"/>
                  </a:lnTo>
                  <a:lnTo>
                    <a:pt x="81" y="4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1" name="Freeform 883"/>
            <p:cNvSpPr>
              <a:spLocks noChangeArrowheads="1"/>
            </p:cNvSpPr>
            <p:nvPr/>
          </p:nvSpPr>
          <p:spPr bwMode="auto">
            <a:xfrm rot="-1100361">
              <a:off x="1019699" y="2878202"/>
              <a:ext cx="178731" cy="205487"/>
            </a:xfrm>
            <a:custGeom>
              <a:avLst/>
              <a:gdLst>
                <a:gd name="T0" fmla="*/ 2147483647 w 167"/>
                <a:gd name="T1" fmla="*/ 2147483647 h 192"/>
                <a:gd name="T2" fmla="*/ 0 w 167"/>
                <a:gd name="T3" fmla="*/ 2147483647 h 192"/>
                <a:gd name="T4" fmla="*/ 2147483647 w 167"/>
                <a:gd name="T5" fmla="*/ 0 h 192"/>
                <a:gd name="T6" fmla="*/ 2147483647 w 167"/>
                <a:gd name="T7" fmla="*/ 2147483647 h 1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2"/>
                <a:gd name="T14" fmla="*/ 167 w 167"/>
                <a:gd name="T15" fmla="*/ 192 h 1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2">
                  <a:moveTo>
                    <a:pt x="62" y="93"/>
                  </a:moveTo>
                  <a:lnTo>
                    <a:pt x="0" y="192"/>
                  </a:lnTo>
                  <a:lnTo>
                    <a:pt x="167" y="0"/>
                  </a:lnTo>
                  <a:lnTo>
                    <a:pt x="62" y="93"/>
                  </a:lnTo>
                  <a:close/>
                </a:path>
              </a:pathLst>
            </a:custGeom>
            <a:solidFill>
              <a:srgbClr val="FC2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2" name="Freeform 884"/>
            <p:cNvSpPr>
              <a:spLocks noChangeArrowheads="1"/>
            </p:cNvSpPr>
            <p:nvPr/>
          </p:nvSpPr>
          <p:spPr bwMode="auto">
            <a:xfrm rot="-1100361">
              <a:off x="1019699" y="2878202"/>
              <a:ext cx="178731" cy="205487"/>
            </a:xfrm>
            <a:custGeom>
              <a:avLst/>
              <a:gdLst>
                <a:gd name="T0" fmla="*/ 2147483647 w 167"/>
                <a:gd name="T1" fmla="*/ 2147483647 h 192"/>
                <a:gd name="T2" fmla="*/ 2147483647 w 167"/>
                <a:gd name="T3" fmla="*/ 0 h 192"/>
                <a:gd name="T4" fmla="*/ 0 w 167"/>
                <a:gd name="T5" fmla="*/ 2147483647 h 192"/>
                <a:gd name="T6" fmla="*/ 2147483647 w 167"/>
                <a:gd name="T7" fmla="*/ 2147483647 h 1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7"/>
                <a:gd name="T13" fmla="*/ 0 h 192"/>
                <a:gd name="T14" fmla="*/ 167 w 167"/>
                <a:gd name="T15" fmla="*/ 192 h 1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7" h="192">
                  <a:moveTo>
                    <a:pt x="76" y="172"/>
                  </a:moveTo>
                  <a:lnTo>
                    <a:pt x="167" y="0"/>
                  </a:lnTo>
                  <a:lnTo>
                    <a:pt x="0" y="192"/>
                  </a:lnTo>
                  <a:lnTo>
                    <a:pt x="76" y="172"/>
                  </a:lnTo>
                  <a:close/>
                </a:path>
              </a:pathLst>
            </a:custGeom>
            <a:solidFill>
              <a:srgbClr val="F20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3" name="Freeform 885"/>
            <p:cNvSpPr>
              <a:spLocks noChangeArrowheads="1"/>
            </p:cNvSpPr>
            <p:nvPr/>
          </p:nvSpPr>
          <p:spPr bwMode="auto">
            <a:xfrm rot="-1100361">
              <a:off x="1095387" y="2864602"/>
              <a:ext cx="105955" cy="184082"/>
            </a:xfrm>
            <a:custGeom>
              <a:avLst/>
              <a:gdLst>
                <a:gd name="T0" fmla="*/ 2147483647 w 99"/>
                <a:gd name="T1" fmla="*/ 0 h 172"/>
                <a:gd name="T2" fmla="*/ 2147483647 w 99"/>
                <a:gd name="T3" fmla="*/ 2147483647 h 172"/>
                <a:gd name="T4" fmla="*/ 0 w 99"/>
                <a:gd name="T5" fmla="*/ 2147483647 h 172"/>
                <a:gd name="T6" fmla="*/ 2147483647 w 99"/>
                <a:gd name="T7" fmla="*/ 0 h 1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72"/>
                <a:gd name="T14" fmla="*/ 99 w 99"/>
                <a:gd name="T15" fmla="*/ 172 h 1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72">
                  <a:moveTo>
                    <a:pt x="91" y="0"/>
                  </a:moveTo>
                  <a:lnTo>
                    <a:pt x="99" y="86"/>
                  </a:lnTo>
                  <a:lnTo>
                    <a:pt x="0" y="17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F208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4" name="Freeform 886"/>
            <p:cNvSpPr>
              <a:spLocks noChangeArrowheads="1"/>
            </p:cNvSpPr>
            <p:nvPr/>
          </p:nvSpPr>
          <p:spPr bwMode="auto">
            <a:xfrm rot="-1100361">
              <a:off x="1144175" y="2655536"/>
              <a:ext cx="147694" cy="270772"/>
            </a:xfrm>
            <a:custGeom>
              <a:avLst/>
              <a:gdLst>
                <a:gd name="T0" fmla="*/ 2147483647 w 138"/>
                <a:gd name="T1" fmla="*/ 0 h 253"/>
                <a:gd name="T2" fmla="*/ 0 w 138"/>
                <a:gd name="T3" fmla="*/ 2147483647 h 253"/>
                <a:gd name="T4" fmla="*/ 2147483647 w 138"/>
                <a:gd name="T5" fmla="*/ 2147483647 h 253"/>
                <a:gd name="T6" fmla="*/ 2147483647 w 138"/>
                <a:gd name="T7" fmla="*/ 0 h 2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253"/>
                <a:gd name="T14" fmla="*/ 138 w 138"/>
                <a:gd name="T15" fmla="*/ 253 h 2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253">
                  <a:moveTo>
                    <a:pt x="138" y="0"/>
                  </a:moveTo>
                  <a:lnTo>
                    <a:pt x="0" y="167"/>
                  </a:lnTo>
                  <a:lnTo>
                    <a:pt x="8" y="253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10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5" name="Freeform 887"/>
            <p:cNvSpPr>
              <a:spLocks noChangeArrowheads="1"/>
            </p:cNvSpPr>
            <p:nvPr/>
          </p:nvSpPr>
          <p:spPr bwMode="auto">
            <a:xfrm rot="-1100361">
              <a:off x="915982" y="2838626"/>
              <a:ext cx="73847" cy="247227"/>
            </a:xfrm>
            <a:custGeom>
              <a:avLst/>
              <a:gdLst>
                <a:gd name="T0" fmla="*/ 0 w 69"/>
                <a:gd name="T1" fmla="*/ 0 h 231"/>
                <a:gd name="T2" fmla="*/ 2147483647 w 69"/>
                <a:gd name="T3" fmla="*/ 2147483647 h 231"/>
                <a:gd name="T4" fmla="*/ 2147483647 w 69"/>
                <a:gd name="T5" fmla="*/ 2147483647 h 231"/>
                <a:gd name="T6" fmla="*/ 0 w 69"/>
                <a:gd name="T7" fmla="*/ 0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231"/>
                <a:gd name="T14" fmla="*/ 69 w 69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231">
                  <a:moveTo>
                    <a:pt x="0" y="0"/>
                  </a:moveTo>
                  <a:lnTo>
                    <a:pt x="69" y="231"/>
                  </a:lnTo>
                  <a:lnTo>
                    <a:pt x="11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3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6" name="Freeform 888"/>
            <p:cNvSpPr>
              <a:spLocks noChangeArrowheads="1"/>
            </p:cNvSpPr>
            <p:nvPr/>
          </p:nvSpPr>
          <p:spPr bwMode="auto">
            <a:xfrm rot="-1100361">
              <a:off x="915982" y="2838626"/>
              <a:ext cx="73847" cy="247227"/>
            </a:xfrm>
            <a:custGeom>
              <a:avLst/>
              <a:gdLst>
                <a:gd name="T0" fmla="*/ 2147483647 w 69"/>
                <a:gd name="T1" fmla="*/ 2147483647 h 231"/>
                <a:gd name="T2" fmla="*/ 0 w 69"/>
                <a:gd name="T3" fmla="*/ 0 h 231"/>
                <a:gd name="T4" fmla="*/ 2147483647 w 69"/>
                <a:gd name="T5" fmla="*/ 2147483647 h 231"/>
                <a:gd name="T6" fmla="*/ 2147483647 w 69"/>
                <a:gd name="T7" fmla="*/ 2147483647 h 2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231"/>
                <a:gd name="T14" fmla="*/ 69 w 69"/>
                <a:gd name="T15" fmla="*/ 231 h 2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231">
                  <a:moveTo>
                    <a:pt x="62" y="115"/>
                  </a:moveTo>
                  <a:lnTo>
                    <a:pt x="0" y="0"/>
                  </a:lnTo>
                  <a:lnTo>
                    <a:pt x="69" y="231"/>
                  </a:lnTo>
                  <a:lnTo>
                    <a:pt x="62" y="115"/>
                  </a:lnTo>
                  <a:close/>
                </a:path>
              </a:pathLst>
            </a:custGeom>
            <a:solidFill>
              <a:srgbClr val="EA0A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7" name="Freeform 889"/>
            <p:cNvSpPr>
              <a:spLocks noChangeArrowheads="1"/>
            </p:cNvSpPr>
            <p:nvPr/>
          </p:nvSpPr>
          <p:spPr bwMode="auto">
            <a:xfrm rot="-1100361">
              <a:off x="896613" y="2842789"/>
              <a:ext cx="67426" cy="123078"/>
            </a:xfrm>
            <a:custGeom>
              <a:avLst/>
              <a:gdLst>
                <a:gd name="T0" fmla="*/ 2147483647 w 63"/>
                <a:gd name="T1" fmla="*/ 2147483647 h 115"/>
                <a:gd name="T2" fmla="*/ 0 w 63"/>
                <a:gd name="T3" fmla="*/ 0 h 115"/>
                <a:gd name="T4" fmla="*/ 2147483647 w 63"/>
                <a:gd name="T5" fmla="*/ 2147483647 h 115"/>
                <a:gd name="T6" fmla="*/ 2147483647 w 63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115"/>
                <a:gd name="T14" fmla="*/ 63 w 63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115">
                  <a:moveTo>
                    <a:pt x="63" y="10"/>
                  </a:moveTo>
                  <a:lnTo>
                    <a:pt x="0" y="0"/>
                  </a:lnTo>
                  <a:lnTo>
                    <a:pt x="62" y="115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E709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8" name="Freeform 890"/>
            <p:cNvSpPr>
              <a:spLocks noChangeArrowheads="1"/>
            </p:cNvSpPr>
            <p:nvPr/>
          </p:nvSpPr>
          <p:spPr bwMode="auto">
            <a:xfrm rot="-1100361">
              <a:off x="970814" y="2827175"/>
              <a:ext cx="89901" cy="176591"/>
            </a:xfrm>
            <a:custGeom>
              <a:avLst/>
              <a:gdLst>
                <a:gd name="T0" fmla="*/ 2147483647 w 84"/>
                <a:gd name="T1" fmla="*/ 0 h 165"/>
                <a:gd name="T2" fmla="*/ 0 w 84"/>
                <a:gd name="T3" fmla="*/ 2147483647 h 165"/>
                <a:gd name="T4" fmla="*/ 2147483647 w 84"/>
                <a:gd name="T5" fmla="*/ 2147483647 h 165"/>
                <a:gd name="T6" fmla="*/ 2147483647 w 84"/>
                <a:gd name="T7" fmla="*/ 0 h 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65"/>
                <a:gd name="T14" fmla="*/ 84 w 84"/>
                <a:gd name="T15" fmla="*/ 165 h 1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65">
                  <a:moveTo>
                    <a:pt x="1" y="0"/>
                  </a:moveTo>
                  <a:lnTo>
                    <a:pt x="0" y="105"/>
                  </a:lnTo>
                  <a:lnTo>
                    <a:pt x="84" y="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8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9" name="Freeform 891"/>
            <p:cNvSpPr>
              <a:spLocks noChangeArrowheads="1"/>
            </p:cNvSpPr>
            <p:nvPr/>
          </p:nvSpPr>
          <p:spPr bwMode="auto">
            <a:xfrm rot="-1100361">
              <a:off x="997922" y="2935175"/>
              <a:ext cx="89901" cy="124148"/>
            </a:xfrm>
            <a:custGeom>
              <a:avLst/>
              <a:gdLst>
                <a:gd name="T0" fmla="*/ 2147483647 w 84"/>
                <a:gd name="T1" fmla="*/ 2147483647 h 116"/>
                <a:gd name="T2" fmla="*/ 2147483647 w 84"/>
                <a:gd name="T3" fmla="*/ 2147483647 h 116"/>
                <a:gd name="T4" fmla="*/ 0 w 84"/>
                <a:gd name="T5" fmla="*/ 0 h 116"/>
                <a:gd name="T6" fmla="*/ 2147483647 w 84"/>
                <a:gd name="T7" fmla="*/ 2147483647 h 1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6"/>
                <a:gd name="T14" fmla="*/ 84 w 84"/>
                <a:gd name="T15" fmla="*/ 116 h 1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6">
                  <a:moveTo>
                    <a:pt x="84" y="60"/>
                  </a:moveTo>
                  <a:lnTo>
                    <a:pt x="7" y="116"/>
                  </a:lnTo>
                  <a:lnTo>
                    <a:pt x="0" y="0"/>
                  </a:lnTo>
                  <a:lnTo>
                    <a:pt x="84" y="60"/>
                  </a:lnTo>
                  <a:close/>
                </a:path>
              </a:pathLst>
            </a:custGeom>
            <a:solidFill>
              <a:srgbClr val="E70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0" name="Freeform 892"/>
            <p:cNvSpPr>
              <a:spLocks noChangeArrowheads="1"/>
            </p:cNvSpPr>
            <p:nvPr/>
          </p:nvSpPr>
          <p:spPr bwMode="auto">
            <a:xfrm rot="-1100361">
              <a:off x="1022566" y="2995411"/>
              <a:ext cx="82409" cy="105955"/>
            </a:xfrm>
            <a:custGeom>
              <a:avLst/>
              <a:gdLst>
                <a:gd name="T0" fmla="*/ 0 w 77"/>
                <a:gd name="T1" fmla="*/ 2147483647 h 99"/>
                <a:gd name="T2" fmla="*/ 2147483647 w 77"/>
                <a:gd name="T3" fmla="*/ 2147483647 h 99"/>
                <a:gd name="T4" fmla="*/ 2147483647 w 77"/>
                <a:gd name="T5" fmla="*/ 0 h 99"/>
                <a:gd name="T6" fmla="*/ 0 w 77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99"/>
                <a:gd name="T14" fmla="*/ 77 w 77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99">
                  <a:moveTo>
                    <a:pt x="0" y="56"/>
                  </a:moveTo>
                  <a:lnTo>
                    <a:pt x="15" y="99"/>
                  </a:lnTo>
                  <a:lnTo>
                    <a:pt x="77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EF0B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1" name="Freeform 893"/>
            <p:cNvSpPr>
              <a:spLocks noChangeArrowheads="1"/>
            </p:cNvSpPr>
            <p:nvPr/>
          </p:nvSpPr>
          <p:spPr bwMode="auto">
            <a:xfrm rot="-1100361">
              <a:off x="834161" y="2855432"/>
              <a:ext cx="73847" cy="114517"/>
            </a:xfrm>
            <a:custGeom>
              <a:avLst/>
              <a:gdLst>
                <a:gd name="T0" fmla="*/ 0 w 69"/>
                <a:gd name="T1" fmla="*/ 0 h 107"/>
                <a:gd name="T2" fmla="*/ 2147483647 w 69"/>
                <a:gd name="T3" fmla="*/ 2147483647 h 107"/>
                <a:gd name="T4" fmla="*/ 2147483647 w 69"/>
                <a:gd name="T5" fmla="*/ 2147483647 h 107"/>
                <a:gd name="T6" fmla="*/ 0 w 6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9"/>
                <a:gd name="T13" fmla="*/ 0 h 107"/>
                <a:gd name="T14" fmla="*/ 69 w 69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9" h="107">
                  <a:moveTo>
                    <a:pt x="0" y="0"/>
                  </a:moveTo>
                  <a:lnTo>
                    <a:pt x="58" y="6"/>
                  </a:lnTo>
                  <a:lnTo>
                    <a:pt x="69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2" name="Freeform 894"/>
            <p:cNvSpPr>
              <a:spLocks noChangeArrowheads="1"/>
            </p:cNvSpPr>
            <p:nvPr/>
          </p:nvSpPr>
          <p:spPr bwMode="auto">
            <a:xfrm rot="-1100361">
              <a:off x="772621" y="2865366"/>
              <a:ext cx="136991" cy="114517"/>
            </a:xfrm>
            <a:custGeom>
              <a:avLst/>
              <a:gdLst>
                <a:gd name="T0" fmla="*/ 2147483647 w 128"/>
                <a:gd name="T1" fmla="*/ 0 h 107"/>
                <a:gd name="T2" fmla="*/ 0 w 128"/>
                <a:gd name="T3" fmla="*/ 2147483647 h 107"/>
                <a:gd name="T4" fmla="*/ 2147483647 w 128"/>
                <a:gd name="T5" fmla="*/ 2147483647 h 107"/>
                <a:gd name="T6" fmla="*/ 2147483647 w 128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07"/>
                <a:gd name="T14" fmla="*/ 128 w 12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07">
                  <a:moveTo>
                    <a:pt x="59" y="0"/>
                  </a:moveTo>
                  <a:lnTo>
                    <a:pt x="0" y="71"/>
                  </a:lnTo>
                  <a:lnTo>
                    <a:pt x="128" y="107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D8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3" name="Freeform 895"/>
            <p:cNvSpPr>
              <a:spLocks noChangeArrowheads="1"/>
            </p:cNvSpPr>
            <p:nvPr/>
          </p:nvSpPr>
          <p:spPr bwMode="auto">
            <a:xfrm rot="-1100361">
              <a:off x="762878" y="2843541"/>
              <a:ext cx="63145" cy="111305"/>
            </a:xfrm>
            <a:custGeom>
              <a:avLst/>
              <a:gdLst>
                <a:gd name="T0" fmla="*/ 2147483647 w 59"/>
                <a:gd name="T1" fmla="*/ 0 h 104"/>
                <a:gd name="T2" fmla="*/ 0 w 59"/>
                <a:gd name="T3" fmla="*/ 2147483647 h 104"/>
                <a:gd name="T4" fmla="*/ 2147483647 w 59"/>
                <a:gd name="T5" fmla="*/ 2147483647 h 104"/>
                <a:gd name="T6" fmla="*/ 2147483647 w 59"/>
                <a:gd name="T7" fmla="*/ 0 h 1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104"/>
                <a:gd name="T14" fmla="*/ 59 w 59"/>
                <a:gd name="T15" fmla="*/ 104 h 1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104">
                  <a:moveTo>
                    <a:pt x="4" y="0"/>
                  </a:moveTo>
                  <a:lnTo>
                    <a:pt x="0" y="104"/>
                  </a:lnTo>
                  <a:lnTo>
                    <a:pt x="59" y="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D80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4" name="Freeform 896"/>
            <p:cNvSpPr>
              <a:spLocks noChangeArrowheads="1"/>
            </p:cNvSpPr>
            <p:nvPr/>
          </p:nvSpPr>
          <p:spPr bwMode="auto">
            <a:xfrm rot="-1100361">
              <a:off x="641320" y="2833066"/>
              <a:ext cx="124148" cy="150905"/>
            </a:xfrm>
            <a:custGeom>
              <a:avLst/>
              <a:gdLst>
                <a:gd name="T0" fmla="*/ 0 w 116"/>
                <a:gd name="T1" fmla="*/ 0 h 141"/>
                <a:gd name="T2" fmla="*/ 2147483647 w 116"/>
                <a:gd name="T3" fmla="*/ 2147483647 h 141"/>
                <a:gd name="T4" fmla="*/ 2147483647 w 116"/>
                <a:gd name="T5" fmla="*/ 2147483647 h 141"/>
                <a:gd name="T6" fmla="*/ 0 w 116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41"/>
                <a:gd name="T14" fmla="*/ 116 w 116"/>
                <a:gd name="T15" fmla="*/ 141 h 14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41">
                  <a:moveTo>
                    <a:pt x="0" y="0"/>
                  </a:moveTo>
                  <a:lnTo>
                    <a:pt x="116" y="37"/>
                  </a:lnTo>
                  <a:lnTo>
                    <a:pt x="112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5" name="Freeform 897"/>
            <p:cNvSpPr>
              <a:spLocks noChangeArrowheads="1"/>
            </p:cNvSpPr>
            <p:nvPr/>
          </p:nvSpPr>
          <p:spPr bwMode="auto">
            <a:xfrm rot="-1100361">
              <a:off x="701068" y="2952904"/>
              <a:ext cx="230103" cy="84550"/>
            </a:xfrm>
            <a:custGeom>
              <a:avLst/>
              <a:gdLst>
                <a:gd name="T0" fmla="*/ 2147483647 w 215"/>
                <a:gd name="T1" fmla="*/ 2147483647 h 79"/>
                <a:gd name="T2" fmla="*/ 0 w 215"/>
                <a:gd name="T3" fmla="*/ 2147483647 h 79"/>
                <a:gd name="T4" fmla="*/ 2147483647 w 215"/>
                <a:gd name="T5" fmla="*/ 0 h 79"/>
                <a:gd name="T6" fmla="*/ 2147483647 w 21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79"/>
                <a:gd name="T14" fmla="*/ 215 w 21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79">
                  <a:moveTo>
                    <a:pt x="215" y="36"/>
                  </a:moveTo>
                  <a:lnTo>
                    <a:pt x="0" y="79"/>
                  </a:lnTo>
                  <a:lnTo>
                    <a:pt x="87" y="0"/>
                  </a:lnTo>
                  <a:lnTo>
                    <a:pt x="215" y="36"/>
                  </a:lnTo>
                  <a:close/>
                </a:path>
              </a:pathLst>
            </a:custGeom>
            <a:solidFill>
              <a:srgbClr val="E10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6" name="Freeform 898"/>
            <p:cNvSpPr>
              <a:spLocks noChangeArrowheads="1"/>
            </p:cNvSpPr>
            <p:nvPr/>
          </p:nvSpPr>
          <p:spPr bwMode="auto">
            <a:xfrm rot="-1100361">
              <a:off x="720202" y="2978324"/>
              <a:ext cx="292177" cy="139132"/>
            </a:xfrm>
            <a:custGeom>
              <a:avLst/>
              <a:gdLst>
                <a:gd name="T0" fmla="*/ 2147483647 w 273"/>
                <a:gd name="T1" fmla="*/ 0 h 130"/>
                <a:gd name="T2" fmla="*/ 2147483647 w 273"/>
                <a:gd name="T3" fmla="*/ 2147483647 h 130"/>
                <a:gd name="T4" fmla="*/ 0 w 273"/>
                <a:gd name="T5" fmla="*/ 2147483647 h 130"/>
                <a:gd name="T6" fmla="*/ 2147483647 w 273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3"/>
                <a:gd name="T13" fmla="*/ 0 h 130"/>
                <a:gd name="T14" fmla="*/ 273 w 273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3" h="130">
                  <a:moveTo>
                    <a:pt x="215" y="0"/>
                  </a:moveTo>
                  <a:lnTo>
                    <a:pt x="273" y="130"/>
                  </a:lnTo>
                  <a:lnTo>
                    <a:pt x="0" y="4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E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7" name="Freeform 899"/>
            <p:cNvSpPr>
              <a:spLocks noChangeArrowheads="1"/>
            </p:cNvSpPr>
            <p:nvPr/>
          </p:nvSpPr>
          <p:spPr bwMode="auto">
            <a:xfrm rot="-1100361">
              <a:off x="727442" y="3023176"/>
              <a:ext cx="292177" cy="93112"/>
            </a:xfrm>
            <a:custGeom>
              <a:avLst/>
              <a:gdLst>
                <a:gd name="T0" fmla="*/ 0 w 273"/>
                <a:gd name="T1" fmla="*/ 0 h 87"/>
                <a:gd name="T2" fmla="*/ 2147483647 w 273"/>
                <a:gd name="T3" fmla="*/ 2147483647 h 87"/>
                <a:gd name="T4" fmla="*/ 2147483647 w 273"/>
                <a:gd name="T5" fmla="*/ 2147483647 h 87"/>
                <a:gd name="T6" fmla="*/ 0 w 273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3"/>
                <a:gd name="T13" fmla="*/ 0 h 87"/>
                <a:gd name="T14" fmla="*/ 273 w 273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3" h="87">
                  <a:moveTo>
                    <a:pt x="0" y="0"/>
                  </a:moveTo>
                  <a:lnTo>
                    <a:pt x="134" y="64"/>
                  </a:lnTo>
                  <a:lnTo>
                    <a:pt x="273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8" name="Freeform 900"/>
            <p:cNvSpPr>
              <a:spLocks noChangeArrowheads="1"/>
            </p:cNvSpPr>
            <p:nvPr/>
          </p:nvSpPr>
          <p:spPr bwMode="auto">
            <a:xfrm rot="-1100361">
              <a:off x="654730" y="2831593"/>
              <a:ext cx="119867" cy="235454"/>
            </a:xfrm>
            <a:custGeom>
              <a:avLst/>
              <a:gdLst>
                <a:gd name="T0" fmla="*/ 0 w 112"/>
                <a:gd name="T1" fmla="*/ 0 h 220"/>
                <a:gd name="T2" fmla="*/ 2147483647 w 112"/>
                <a:gd name="T3" fmla="*/ 2147483647 h 220"/>
                <a:gd name="T4" fmla="*/ 2147483647 w 112"/>
                <a:gd name="T5" fmla="*/ 2147483647 h 220"/>
                <a:gd name="T6" fmla="*/ 0 w 112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"/>
                <a:gd name="T13" fmla="*/ 0 h 220"/>
                <a:gd name="T14" fmla="*/ 112 w 11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" h="220">
                  <a:moveTo>
                    <a:pt x="0" y="0"/>
                  </a:moveTo>
                  <a:lnTo>
                    <a:pt x="25" y="220"/>
                  </a:lnTo>
                  <a:lnTo>
                    <a:pt x="112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0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9" name="Freeform 901"/>
            <p:cNvSpPr>
              <a:spLocks noChangeArrowheads="1"/>
            </p:cNvSpPr>
            <p:nvPr/>
          </p:nvSpPr>
          <p:spPr bwMode="auto">
            <a:xfrm rot="-1100361">
              <a:off x="550049" y="2753285"/>
              <a:ext cx="118797" cy="345689"/>
            </a:xfrm>
            <a:custGeom>
              <a:avLst/>
              <a:gdLst>
                <a:gd name="T0" fmla="*/ 0 w 111"/>
                <a:gd name="T1" fmla="*/ 0 h 323"/>
                <a:gd name="T2" fmla="*/ 2147483647 w 111"/>
                <a:gd name="T3" fmla="*/ 2147483647 h 323"/>
                <a:gd name="T4" fmla="*/ 2147483647 w 111"/>
                <a:gd name="T5" fmla="*/ 2147483647 h 323"/>
                <a:gd name="T6" fmla="*/ 0 w 111"/>
                <a:gd name="T7" fmla="*/ 0 h 3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323"/>
                <a:gd name="T14" fmla="*/ 111 w 111"/>
                <a:gd name="T15" fmla="*/ 323 h 3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323">
                  <a:moveTo>
                    <a:pt x="0" y="0"/>
                  </a:moveTo>
                  <a:lnTo>
                    <a:pt x="111" y="323"/>
                  </a:lnTo>
                  <a:lnTo>
                    <a:pt x="86" y="1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07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0" name="Freeform 902"/>
            <p:cNvSpPr>
              <a:spLocks noChangeArrowheads="1"/>
            </p:cNvSpPr>
            <p:nvPr/>
          </p:nvSpPr>
          <p:spPr bwMode="auto">
            <a:xfrm rot="-1100361">
              <a:off x="550049" y="2753285"/>
              <a:ext cx="118797" cy="345689"/>
            </a:xfrm>
            <a:custGeom>
              <a:avLst/>
              <a:gdLst>
                <a:gd name="T0" fmla="*/ 0 w 111"/>
                <a:gd name="T1" fmla="*/ 0 h 323"/>
                <a:gd name="T2" fmla="*/ 2147483647 w 111"/>
                <a:gd name="T3" fmla="*/ 2147483647 h 323"/>
                <a:gd name="T4" fmla="*/ 2147483647 w 111"/>
                <a:gd name="T5" fmla="*/ 2147483647 h 323"/>
                <a:gd name="T6" fmla="*/ 0 w 111"/>
                <a:gd name="T7" fmla="*/ 0 h 3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1"/>
                <a:gd name="T13" fmla="*/ 0 h 323"/>
                <a:gd name="T14" fmla="*/ 111 w 111"/>
                <a:gd name="T15" fmla="*/ 323 h 3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1" h="323">
                  <a:moveTo>
                    <a:pt x="0" y="0"/>
                  </a:moveTo>
                  <a:lnTo>
                    <a:pt x="31" y="242"/>
                  </a:lnTo>
                  <a:lnTo>
                    <a:pt x="111" y="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2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1" name="Freeform 903"/>
            <p:cNvSpPr>
              <a:spLocks noChangeArrowheads="1"/>
            </p:cNvSpPr>
            <p:nvPr/>
          </p:nvSpPr>
          <p:spPr bwMode="auto">
            <a:xfrm rot="-1100361">
              <a:off x="486460" y="2737772"/>
              <a:ext cx="80269" cy="298599"/>
            </a:xfrm>
            <a:custGeom>
              <a:avLst/>
              <a:gdLst>
                <a:gd name="T0" fmla="*/ 0 w 75"/>
                <a:gd name="T1" fmla="*/ 0 h 279"/>
                <a:gd name="T2" fmla="*/ 2147483647 w 75"/>
                <a:gd name="T3" fmla="*/ 2147483647 h 279"/>
                <a:gd name="T4" fmla="*/ 2147483647 w 75"/>
                <a:gd name="T5" fmla="*/ 2147483647 h 279"/>
                <a:gd name="T6" fmla="*/ 0 w 75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279"/>
                <a:gd name="T14" fmla="*/ 75 w 75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279">
                  <a:moveTo>
                    <a:pt x="0" y="0"/>
                  </a:moveTo>
                  <a:lnTo>
                    <a:pt x="44" y="37"/>
                  </a:lnTo>
                  <a:lnTo>
                    <a:pt x="75" y="2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2" name="Freeform 904"/>
            <p:cNvSpPr>
              <a:spLocks noChangeArrowheads="1"/>
            </p:cNvSpPr>
            <p:nvPr/>
          </p:nvSpPr>
          <p:spPr bwMode="auto">
            <a:xfrm rot="-1100361">
              <a:off x="383196" y="2754441"/>
              <a:ext cx="186223" cy="298599"/>
            </a:xfrm>
            <a:custGeom>
              <a:avLst/>
              <a:gdLst>
                <a:gd name="T0" fmla="*/ 0 w 174"/>
                <a:gd name="T1" fmla="*/ 2147483647 h 279"/>
                <a:gd name="T2" fmla="*/ 2147483647 w 174"/>
                <a:gd name="T3" fmla="*/ 0 h 279"/>
                <a:gd name="T4" fmla="*/ 2147483647 w 174"/>
                <a:gd name="T5" fmla="*/ 2147483647 h 279"/>
                <a:gd name="T6" fmla="*/ 0 w 174"/>
                <a:gd name="T7" fmla="*/ 2147483647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279"/>
                <a:gd name="T14" fmla="*/ 174 w 174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279">
                  <a:moveTo>
                    <a:pt x="0" y="146"/>
                  </a:moveTo>
                  <a:lnTo>
                    <a:pt x="99" y="0"/>
                  </a:lnTo>
                  <a:lnTo>
                    <a:pt x="174" y="279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E10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3" name="Freeform 905"/>
            <p:cNvSpPr>
              <a:spLocks noChangeArrowheads="1"/>
            </p:cNvSpPr>
            <p:nvPr/>
          </p:nvSpPr>
          <p:spPr bwMode="auto">
            <a:xfrm rot="-1100361">
              <a:off x="635312" y="2997830"/>
              <a:ext cx="89901" cy="164818"/>
            </a:xfrm>
            <a:custGeom>
              <a:avLst/>
              <a:gdLst>
                <a:gd name="T0" fmla="*/ 0 w 84"/>
                <a:gd name="T1" fmla="*/ 0 h 154"/>
                <a:gd name="T2" fmla="*/ 2147483647 w 84"/>
                <a:gd name="T3" fmla="*/ 2147483647 h 154"/>
                <a:gd name="T4" fmla="*/ 2147483647 w 84"/>
                <a:gd name="T5" fmla="*/ 2147483647 h 154"/>
                <a:gd name="T6" fmla="*/ 0 w 84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54"/>
                <a:gd name="T14" fmla="*/ 84 w 8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54">
                  <a:moveTo>
                    <a:pt x="0" y="0"/>
                  </a:moveTo>
                  <a:lnTo>
                    <a:pt x="80" y="81"/>
                  </a:lnTo>
                  <a:lnTo>
                    <a:pt x="84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0B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4" name="Freeform 906"/>
            <p:cNvSpPr>
              <a:spLocks noChangeArrowheads="1"/>
            </p:cNvSpPr>
            <p:nvPr/>
          </p:nvSpPr>
          <p:spPr bwMode="auto">
            <a:xfrm rot="-1100361">
              <a:off x="560212" y="3009953"/>
              <a:ext cx="166958" cy="164818"/>
            </a:xfrm>
            <a:custGeom>
              <a:avLst/>
              <a:gdLst>
                <a:gd name="T0" fmla="*/ 0 w 156"/>
                <a:gd name="T1" fmla="*/ 2147483647 h 154"/>
                <a:gd name="T2" fmla="*/ 2147483647 w 156"/>
                <a:gd name="T3" fmla="*/ 0 h 154"/>
                <a:gd name="T4" fmla="*/ 2147483647 w 156"/>
                <a:gd name="T5" fmla="*/ 2147483647 h 154"/>
                <a:gd name="T6" fmla="*/ 0 w 156"/>
                <a:gd name="T7" fmla="*/ 2147483647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154"/>
                <a:gd name="T14" fmla="*/ 156 w 156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154">
                  <a:moveTo>
                    <a:pt x="0" y="89"/>
                  </a:moveTo>
                  <a:lnTo>
                    <a:pt x="72" y="0"/>
                  </a:lnTo>
                  <a:lnTo>
                    <a:pt x="156" y="154"/>
                  </a:lnTo>
                  <a:lnTo>
                    <a:pt x="0" y="89"/>
                  </a:lnTo>
                  <a:close/>
                </a:path>
              </a:pathLst>
            </a:custGeom>
            <a:solidFill>
              <a:srgbClr val="ED0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5" name="Freeform 907"/>
            <p:cNvSpPr>
              <a:spLocks noChangeArrowheads="1"/>
            </p:cNvSpPr>
            <p:nvPr/>
          </p:nvSpPr>
          <p:spPr bwMode="auto">
            <a:xfrm rot="-1100361">
              <a:off x="422764" y="2904310"/>
              <a:ext cx="186223" cy="237594"/>
            </a:xfrm>
            <a:custGeom>
              <a:avLst/>
              <a:gdLst>
                <a:gd name="T0" fmla="*/ 0 w 174"/>
                <a:gd name="T1" fmla="*/ 0 h 222"/>
                <a:gd name="T2" fmla="*/ 2147483647 w 174"/>
                <a:gd name="T3" fmla="*/ 2147483647 h 222"/>
                <a:gd name="T4" fmla="*/ 2147483647 w 174"/>
                <a:gd name="T5" fmla="*/ 2147483647 h 222"/>
                <a:gd name="T6" fmla="*/ 0 w 174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222"/>
                <a:gd name="T14" fmla="*/ 174 w 174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222">
                  <a:moveTo>
                    <a:pt x="0" y="0"/>
                  </a:moveTo>
                  <a:lnTo>
                    <a:pt x="174" y="133"/>
                  </a:lnTo>
                  <a:lnTo>
                    <a:pt x="102" y="2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0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6" name="Freeform 908"/>
            <p:cNvSpPr>
              <a:spLocks noChangeArrowheads="1"/>
            </p:cNvSpPr>
            <p:nvPr/>
          </p:nvSpPr>
          <p:spPr bwMode="auto">
            <a:xfrm rot="-1100361">
              <a:off x="418463" y="2917443"/>
              <a:ext cx="115586" cy="237594"/>
            </a:xfrm>
            <a:custGeom>
              <a:avLst/>
              <a:gdLst>
                <a:gd name="T0" fmla="*/ 2147483647 w 108"/>
                <a:gd name="T1" fmla="*/ 0 h 222"/>
                <a:gd name="T2" fmla="*/ 0 w 108"/>
                <a:gd name="T3" fmla="*/ 2147483647 h 222"/>
                <a:gd name="T4" fmla="*/ 2147483647 w 108"/>
                <a:gd name="T5" fmla="*/ 2147483647 h 222"/>
                <a:gd name="T6" fmla="*/ 2147483647 w 108"/>
                <a:gd name="T7" fmla="*/ 0 h 2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22"/>
                <a:gd name="T14" fmla="*/ 108 w 108"/>
                <a:gd name="T15" fmla="*/ 222 h 2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22">
                  <a:moveTo>
                    <a:pt x="6" y="0"/>
                  </a:moveTo>
                  <a:lnTo>
                    <a:pt x="0" y="120"/>
                  </a:lnTo>
                  <a:lnTo>
                    <a:pt x="108" y="22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E3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7" name="Freeform 909"/>
            <p:cNvSpPr>
              <a:spLocks noChangeArrowheads="1"/>
            </p:cNvSpPr>
            <p:nvPr/>
          </p:nvSpPr>
          <p:spPr bwMode="auto">
            <a:xfrm rot="-1100361">
              <a:off x="348193" y="2679937"/>
              <a:ext cx="105955" cy="249367"/>
            </a:xfrm>
            <a:custGeom>
              <a:avLst/>
              <a:gdLst>
                <a:gd name="T0" fmla="*/ 2147483647 w 99"/>
                <a:gd name="T1" fmla="*/ 0 h 233"/>
                <a:gd name="T2" fmla="*/ 2147483647 w 99"/>
                <a:gd name="T3" fmla="*/ 2147483647 h 233"/>
                <a:gd name="T4" fmla="*/ 0 w 99"/>
                <a:gd name="T5" fmla="*/ 2147483647 h 233"/>
                <a:gd name="T6" fmla="*/ 2147483647 w 99"/>
                <a:gd name="T7" fmla="*/ 0 h 2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233"/>
                <a:gd name="T14" fmla="*/ 99 w 99"/>
                <a:gd name="T15" fmla="*/ 233 h 2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233">
                  <a:moveTo>
                    <a:pt x="68" y="0"/>
                  </a:moveTo>
                  <a:lnTo>
                    <a:pt x="99" y="87"/>
                  </a:lnTo>
                  <a:lnTo>
                    <a:pt x="0" y="23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8" name="Freeform 910"/>
            <p:cNvSpPr>
              <a:spLocks noChangeArrowheads="1"/>
            </p:cNvSpPr>
            <p:nvPr/>
          </p:nvSpPr>
          <p:spPr bwMode="auto">
            <a:xfrm rot="-1100361">
              <a:off x="277616" y="2531867"/>
              <a:ext cx="79198" cy="164818"/>
            </a:xfrm>
            <a:custGeom>
              <a:avLst/>
              <a:gdLst>
                <a:gd name="T0" fmla="*/ 0 w 74"/>
                <a:gd name="T1" fmla="*/ 0 h 154"/>
                <a:gd name="T2" fmla="*/ 2147483647 w 74"/>
                <a:gd name="T3" fmla="*/ 2147483647 h 154"/>
                <a:gd name="T4" fmla="*/ 2147483647 w 74"/>
                <a:gd name="T5" fmla="*/ 2147483647 h 154"/>
                <a:gd name="T6" fmla="*/ 0 w 74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154"/>
                <a:gd name="T14" fmla="*/ 74 w 74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154">
                  <a:moveTo>
                    <a:pt x="0" y="0"/>
                  </a:moveTo>
                  <a:lnTo>
                    <a:pt x="53" y="16"/>
                  </a:lnTo>
                  <a:lnTo>
                    <a:pt x="74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9" name="Freeform 911"/>
            <p:cNvSpPr>
              <a:spLocks noChangeArrowheads="1"/>
            </p:cNvSpPr>
            <p:nvPr/>
          </p:nvSpPr>
          <p:spPr bwMode="auto">
            <a:xfrm rot="-1100361">
              <a:off x="316847" y="2525535"/>
              <a:ext cx="79198" cy="414185"/>
            </a:xfrm>
            <a:custGeom>
              <a:avLst/>
              <a:gdLst>
                <a:gd name="T0" fmla="*/ 0 w 74"/>
                <a:gd name="T1" fmla="*/ 0 h 387"/>
                <a:gd name="T2" fmla="*/ 2147483647 w 74"/>
                <a:gd name="T3" fmla="*/ 2147483647 h 387"/>
                <a:gd name="T4" fmla="*/ 2147483647 w 74"/>
                <a:gd name="T5" fmla="*/ 2147483647 h 387"/>
                <a:gd name="T6" fmla="*/ 0 w 74"/>
                <a:gd name="T7" fmla="*/ 0 h 3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387"/>
                <a:gd name="T14" fmla="*/ 74 w 74"/>
                <a:gd name="T15" fmla="*/ 387 h 3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387">
                  <a:moveTo>
                    <a:pt x="0" y="0"/>
                  </a:moveTo>
                  <a:lnTo>
                    <a:pt x="74" y="154"/>
                  </a:lnTo>
                  <a:lnTo>
                    <a:pt x="6" y="3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1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0" name="Freeform 912"/>
            <p:cNvSpPr>
              <a:spLocks noChangeArrowheads="1"/>
            </p:cNvSpPr>
            <p:nvPr/>
          </p:nvSpPr>
          <p:spPr bwMode="auto">
            <a:xfrm rot="-1100361">
              <a:off x="280102" y="2543214"/>
              <a:ext cx="46021" cy="414185"/>
            </a:xfrm>
            <a:custGeom>
              <a:avLst/>
              <a:gdLst>
                <a:gd name="T0" fmla="*/ 2147483647 w 43"/>
                <a:gd name="T1" fmla="*/ 0 h 387"/>
                <a:gd name="T2" fmla="*/ 0 w 43"/>
                <a:gd name="T3" fmla="*/ 2147483647 h 387"/>
                <a:gd name="T4" fmla="*/ 2147483647 w 43"/>
                <a:gd name="T5" fmla="*/ 2147483647 h 387"/>
                <a:gd name="T6" fmla="*/ 2147483647 w 43"/>
                <a:gd name="T7" fmla="*/ 0 h 3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87"/>
                <a:gd name="T14" fmla="*/ 43 w 43"/>
                <a:gd name="T15" fmla="*/ 387 h 3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87">
                  <a:moveTo>
                    <a:pt x="37" y="0"/>
                  </a:moveTo>
                  <a:lnTo>
                    <a:pt x="0" y="276"/>
                  </a:lnTo>
                  <a:lnTo>
                    <a:pt x="43" y="38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F23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1" name="Freeform 913"/>
            <p:cNvSpPr>
              <a:spLocks noChangeArrowheads="1"/>
            </p:cNvSpPr>
            <p:nvPr/>
          </p:nvSpPr>
          <p:spPr bwMode="auto">
            <a:xfrm rot="-1100361">
              <a:off x="540617" y="1871808"/>
              <a:ext cx="192644" cy="189434"/>
            </a:xfrm>
            <a:custGeom>
              <a:avLst/>
              <a:gdLst>
                <a:gd name="T0" fmla="*/ 2147483647 w 180"/>
                <a:gd name="T1" fmla="*/ 2147483647 h 177"/>
                <a:gd name="T2" fmla="*/ 2147483647 w 180"/>
                <a:gd name="T3" fmla="*/ 0 h 177"/>
                <a:gd name="T4" fmla="*/ 0 w 180"/>
                <a:gd name="T5" fmla="*/ 2147483647 h 177"/>
                <a:gd name="T6" fmla="*/ 2147483647 w 180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0"/>
                <a:gd name="T13" fmla="*/ 0 h 177"/>
                <a:gd name="T14" fmla="*/ 180 w 180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0" h="177">
                  <a:moveTo>
                    <a:pt x="180" y="19"/>
                  </a:moveTo>
                  <a:lnTo>
                    <a:pt x="91" y="0"/>
                  </a:lnTo>
                  <a:lnTo>
                    <a:pt x="0" y="177"/>
                  </a:lnTo>
                  <a:lnTo>
                    <a:pt x="180" y="19"/>
                  </a:lnTo>
                  <a:close/>
                </a:path>
              </a:pathLst>
            </a:custGeom>
            <a:solidFill>
              <a:srgbClr val="A40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2" name="Freeform 914"/>
            <p:cNvSpPr>
              <a:spLocks noChangeArrowheads="1"/>
            </p:cNvSpPr>
            <p:nvPr/>
          </p:nvSpPr>
          <p:spPr bwMode="auto">
            <a:xfrm rot="-1100361">
              <a:off x="527390" y="1889319"/>
              <a:ext cx="113446" cy="189434"/>
            </a:xfrm>
            <a:custGeom>
              <a:avLst/>
              <a:gdLst>
                <a:gd name="T0" fmla="*/ 2147483647 w 106"/>
                <a:gd name="T1" fmla="*/ 0 h 177"/>
                <a:gd name="T2" fmla="*/ 0 w 106"/>
                <a:gd name="T3" fmla="*/ 2147483647 h 177"/>
                <a:gd name="T4" fmla="*/ 2147483647 w 106"/>
                <a:gd name="T5" fmla="*/ 2147483647 h 177"/>
                <a:gd name="T6" fmla="*/ 2147483647 w 106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177"/>
                <a:gd name="T14" fmla="*/ 106 w 106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177">
                  <a:moveTo>
                    <a:pt x="106" y="0"/>
                  </a:moveTo>
                  <a:lnTo>
                    <a:pt x="0" y="21"/>
                  </a:lnTo>
                  <a:lnTo>
                    <a:pt x="15" y="177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C00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3" name="Freeform 915"/>
            <p:cNvSpPr>
              <a:spLocks noChangeArrowheads="1"/>
            </p:cNvSpPr>
            <p:nvPr/>
          </p:nvSpPr>
          <p:spPr bwMode="auto">
            <a:xfrm rot="-1100361">
              <a:off x="498429" y="1876870"/>
              <a:ext cx="113446" cy="39599"/>
            </a:xfrm>
            <a:custGeom>
              <a:avLst/>
              <a:gdLst>
                <a:gd name="T0" fmla="*/ 2147483647 w 106"/>
                <a:gd name="T1" fmla="*/ 0 h 37"/>
                <a:gd name="T2" fmla="*/ 2147483647 w 106"/>
                <a:gd name="T3" fmla="*/ 2147483647 h 37"/>
                <a:gd name="T4" fmla="*/ 0 w 106"/>
                <a:gd name="T5" fmla="*/ 2147483647 h 37"/>
                <a:gd name="T6" fmla="*/ 2147483647 w 10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37"/>
                <a:gd name="T14" fmla="*/ 106 w 106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37">
                  <a:moveTo>
                    <a:pt x="9" y="0"/>
                  </a:moveTo>
                  <a:lnTo>
                    <a:pt x="106" y="16"/>
                  </a:lnTo>
                  <a:lnTo>
                    <a:pt x="0" y="3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5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4" name="Freeform 916"/>
            <p:cNvSpPr>
              <a:spLocks noChangeArrowheads="1"/>
            </p:cNvSpPr>
            <p:nvPr/>
          </p:nvSpPr>
          <p:spPr bwMode="auto">
            <a:xfrm rot="-1100361">
              <a:off x="351529" y="1855266"/>
              <a:ext cx="153045" cy="101674"/>
            </a:xfrm>
            <a:custGeom>
              <a:avLst/>
              <a:gdLst>
                <a:gd name="T0" fmla="*/ 0 w 143"/>
                <a:gd name="T1" fmla="*/ 0 h 95"/>
                <a:gd name="T2" fmla="*/ 2147483647 w 143"/>
                <a:gd name="T3" fmla="*/ 2147483647 h 95"/>
                <a:gd name="T4" fmla="*/ 2147483647 w 143"/>
                <a:gd name="T5" fmla="*/ 2147483647 h 95"/>
                <a:gd name="T6" fmla="*/ 0 w 143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95"/>
                <a:gd name="T14" fmla="*/ 143 w 143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95">
                  <a:moveTo>
                    <a:pt x="0" y="0"/>
                  </a:moveTo>
                  <a:lnTo>
                    <a:pt x="143" y="58"/>
                  </a:lnTo>
                  <a:lnTo>
                    <a:pt x="134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0A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5" name="Freeform 917"/>
            <p:cNvSpPr>
              <a:spLocks noChangeArrowheads="1"/>
            </p:cNvSpPr>
            <p:nvPr/>
          </p:nvSpPr>
          <p:spPr bwMode="auto">
            <a:xfrm rot="-1100361">
              <a:off x="344457" y="1851052"/>
              <a:ext cx="186223" cy="62074"/>
            </a:xfrm>
            <a:custGeom>
              <a:avLst/>
              <a:gdLst>
                <a:gd name="T0" fmla="*/ 2147483647 w 174"/>
                <a:gd name="T1" fmla="*/ 2147483647 h 58"/>
                <a:gd name="T2" fmla="*/ 2147483647 w 174"/>
                <a:gd name="T3" fmla="*/ 2147483647 h 58"/>
                <a:gd name="T4" fmla="*/ 0 w 174"/>
                <a:gd name="T5" fmla="*/ 0 h 58"/>
                <a:gd name="T6" fmla="*/ 2147483647 w 174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58"/>
                <a:gd name="T14" fmla="*/ 174 w 17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58">
                  <a:moveTo>
                    <a:pt x="174" y="27"/>
                  </a:moveTo>
                  <a:lnTo>
                    <a:pt x="143" y="58"/>
                  </a:lnTo>
                  <a:lnTo>
                    <a:pt x="0" y="0"/>
                  </a:lnTo>
                  <a:lnTo>
                    <a:pt x="174" y="27"/>
                  </a:lnTo>
                  <a:close/>
                </a:path>
              </a:pathLst>
            </a:custGeom>
            <a:solidFill>
              <a:srgbClr val="FF4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6" name="Freeform 918"/>
            <p:cNvSpPr>
              <a:spLocks noChangeArrowheads="1"/>
            </p:cNvSpPr>
            <p:nvPr/>
          </p:nvSpPr>
          <p:spPr bwMode="auto">
            <a:xfrm rot="-1100361">
              <a:off x="499062" y="1843590"/>
              <a:ext cx="103814" cy="50302"/>
            </a:xfrm>
            <a:custGeom>
              <a:avLst/>
              <a:gdLst>
                <a:gd name="T0" fmla="*/ 2147483647 w 97"/>
                <a:gd name="T1" fmla="*/ 2147483647 h 47"/>
                <a:gd name="T2" fmla="*/ 2147483647 w 97"/>
                <a:gd name="T3" fmla="*/ 0 h 47"/>
                <a:gd name="T4" fmla="*/ 0 w 97"/>
                <a:gd name="T5" fmla="*/ 2147483647 h 47"/>
                <a:gd name="T6" fmla="*/ 2147483647 w 97"/>
                <a:gd name="T7" fmla="*/ 2147483647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47"/>
                <a:gd name="T14" fmla="*/ 97 w 97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47">
                  <a:moveTo>
                    <a:pt x="97" y="47"/>
                  </a:moveTo>
                  <a:lnTo>
                    <a:pt x="31" y="0"/>
                  </a:lnTo>
                  <a:lnTo>
                    <a:pt x="0" y="31"/>
                  </a:lnTo>
                  <a:lnTo>
                    <a:pt x="97" y="47"/>
                  </a:lnTo>
                  <a:close/>
                </a:path>
              </a:pathLst>
            </a:custGeom>
            <a:solidFill>
              <a:srgbClr val="FF4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7" name="Freeform 919"/>
            <p:cNvSpPr>
              <a:spLocks noChangeArrowheads="1"/>
            </p:cNvSpPr>
            <p:nvPr/>
          </p:nvSpPr>
          <p:spPr bwMode="auto">
            <a:xfrm rot="-1100361">
              <a:off x="532177" y="1822869"/>
              <a:ext cx="165888" cy="70636"/>
            </a:xfrm>
            <a:custGeom>
              <a:avLst/>
              <a:gdLst>
                <a:gd name="T0" fmla="*/ 2147483647 w 155"/>
                <a:gd name="T1" fmla="*/ 2147483647 h 66"/>
                <a:gd name="T2" fmla="*/ 0 w 155"/>
                <a:gd name="T3" fmla="*/ 0 h 66"/>
                <a:gd name="T4" fmla="*/ 2147483647 w 155"/>
                <a:gd name="T5" fmla="*/ 2147483647 h 66"/>
                <a:gd name="T6" fmla="*/ 2147483647 w 155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66"/>
                <a:gd name="T14" fmla="*/ 155 w 155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66">
                  <a:moveTo>
                    <a:pt x="66" y="47"/>
                  </a:moveTo>
                  <a:lnTo>
                    <a:pt x="0" y="0"/>
                  </a:lnTo>
                  <a:lnTo>
                    <a:pt x="155" y="66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FF4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8" name="Freeform 920"/>
            <p:cNvSpPr>
              <a:spLocks noChangeArrowheads="1"/>
            </p:cNvSpPr>
            <p:nvPr/>
          </p:nvSpPr>
          <p:spPr bwMode="auto">
            <a:xfrm rot="-1100361">
              <a:off x="527801" y="1795761"/>
              <a:ext cx="338197" cy="70636"/>
            </a:xfrm>
            <a:custGeom>
              <a:avLst/>
              <a:gdLst>
                <a:gd name="T0" fmla="*/ 2147483647 w 316"/>
                <a:gd name="T1" fmla="*/ 2147483647 h 66"/>
                <a:gd name="T2" fmla="*/ 0 w 316"/>
                <a:gd name="T3" fmla="*/ 0 h 66"/>
                <a:gd name="T4" fmla="*/ 2147483647 w 316"/>
                <a:gd name="T5" fmla="*/ 2147483647 h 66"/>
                <a:gd name="T6" fmla="*/ 2147483647 w 316"/>
                <a:gd name="T7" fmla="*/ 2147483647 h 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66"/>
                <a:gd name="T14" fmla="*/ 316 w 316"/>
                <a:gd name="T15" fmla="*/ 66 h 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66">
                  <a:moveTo>
                    <a:pt x="316" y="44"/>
                  </a:moveTo>
                  <a:lnTo>
                    <a:pt x="0" y="0"/>
                  </a:lnTo>
                  <a:lnTo>
                    <a:pt x="155" y="66"/>
                  </a:lnTo>
                  <a:lnTo>
                    <a:pt x="316" y="44"/>
                  </a:lnTo>
                  <a:close/>
                </a:path>
              </a:pathLst>
            </a:custGeom>
            <a:solidFill>
              <a:srgbClr val="CF0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9" name="Freeform 921"/>
            <p:cNvSpPr>
              <a:spLocks noChangeArrowheads="1"/>
            </p:cNvSpPr>
            <p:nvPr/>
          </p:nvSpPr>
          <p:spPr bwMode="auto">
            <a:xfrm rot="-1100361">
              <a:off x="523423" y="1792187"/>
              <a:ext cx="338197" cy="51372"/>
            </a:xfrm>
            <a:custGeom>
              <a:avLst/>
              <a:gdLst>
                <a:gd name="T0" fmla="*/ 2147483647 w 316"/>
                <a:gd name="T1" fmla="*/ 2147483647 h 48"/>
                <a:gd name="T2" fmla="*/ 2147483647 w 316"/>
                <a:gd name="T3" fmla="*/ 0 h 48"/>
                <a:gd name="T4" fmla="*/ 0 w 316"/>
                <a:gd name="T5" fmla="*/ 2147483647 h 48"/>
                <a:gd name="T6" fmla="*/ 2147483647 w 316"/>
                <a:gd name="T7" fmla="*/ 2147483647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48"/>
                <a:gd name="T14" fmla="*/ 316 w 316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48">
                  <a:moveTo>
                    <a:pt x="316" y="48"/>
                  </a:moveTo>
                  <a:lnTo>
                    <a:pt x="270" y="0"/>
                  </a:lnTo>
                  <a:lnTo>
                    <a:pt x="0" y="4"/>
                  </a:lnTo>
                  <a:lnTo>
                    <a:pt x="316" y="48"/>
                  </a:lnTo>
                  <a:close/>
                </a:path>
              </a:pathLst>
            </a:custGeom>
            <a:solidFill>
              <a:srgbClr val="970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0" name="Freeform 922"/>
            <p:cNvSpPr>
              <a:spLocks noChangeArrowheads="1"/>
            </p:cNvSpPr>
            <p:nvPr/>
          </p:nvSpPr>
          <p:spPr bwMode="auto">
            <a:xfrm rot="-1100361">
              <a:off x="331661" y="1804957"/>
              <a:ext cx="186223" cy="77058"/>
            </a:xfrm>
            <a:custGeom>
              <a:avLst/>
              <a:gdLst>
                <a:gd name="T0" fmla="*/ 2147483647 w 174"/>
                <a:gd name="T1" fmla="*/ 0 h 72"/>
                <a:gd name="T2" fmla="*/ 0 w 174"/>
                <a:gd name="T3" fmla="*/ 2147483647 h 72"/>
                <a:gd name="T4" fmla="*/ 2147483647 w 174"/>
                <a:gd name="T5" fmla="*/ 2147483647 h 72"/>
                <a:gd name="T6" fmla="*/ 2147483647 w 174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72"/>
                <a:gd name="T14" fmla="*/ 174 w 174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72">
                  <a:moveTo>
                    <a:pt x="51" y="0"/>
                  </a:moveTo>
                  <a:lnTo>
                    <a:pt x="0" y="45"/>
                  </a:lnTo>
                  <a:lnTo>
                    <a:pt x="174" y="7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C30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1" name="Freeform 923"/>
            <p:cNvSpPr>
              <a:spLocks noChangeArrowheads="1"/>
            </p:cNvSpPr>
            <p:nvPr/>
          </p:nvSpPr>
          <p:spPr bwMode="auto">
            <a:xfrm rot="-1100361">
              <a:off x="198008" y="1741826"/>
              <a:ext cx="173380" cy="154115"/>
            </a:xfrm>
            <a:custGeom>
              <a:avLst/>
              <a:gdLst>
                <a:gd name="T0" fmla="*/ 0 w 162"/>
                <a:gd name="T1" fmla="*/ 0 h 144"/>
                <a:gd name="T2" fmla="*/ 2147483647 w 162"/>
                <a:gd name="T3" fmla="*/ 2147483647 h 144"/>
                <a:gd name="T4" fmla="*/ 2147483647 w 162"/>
                <a:gd name="T5" fmla="*/ 2147483647 h 144"/>
                <a:gd name="T6" fmla="*/ 0 w 162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144"/>
                <a:gd name="T14" fmla="*/ 162 w 162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144">
                  <a:moveTo>
                    <a:pt x="0" y="0"/>
                  </a:moveTo>
                  <a:lnTo>
                    <a:pt x="111" y="144"/>
                  </a:lnTo>
                  <a:lnTo>
                    <a:pt x="162" y="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0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2" name="Freeform 924"/>
            <p:cNvSpPr>
              <a:spLocks noChangeArrowheads="1"/>
            </p:cNvSpPr>
            <p:nvPr/>
          </p:nvSpPr>
          <p:spPr bwMode="auto">
            <a:xfrm rot="-1100361">
              <a:off x="190432" y="1743050"/>
              <a:ext cx="173380" cy="105955"/>
            </a:xfrm>
            <a:custGeom>
              <a:avLst/>
              <a:gdLst>
                <a:gd name="T0" fmla="*/ 2147483647 w 162"/>
                <a:gd name="T1" fmla="*/ 2147483647 h 99"/>
                <a:gd name="T2" fmla="*/ 2147483647 w 162"/>
                <a:gd name="T3" fmla="*/ 2147483647 h 99"/>
                <a:gd name="T4" fmla="*/ 0 w 162"/>
                <a:gd name="T5" fmla="*/ 0 h 99"/>
                <a:gd name="T6" fmla="*/ 2147483647 w 162"/>
                <a:gd name="T7" fmla="*/ 2147483647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99"/>
                <a:gd name="T14" fmla="*/ 162 w 162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99">
                  <a:moveTo>
                    <a:pt x="134" y="34"/>
                  </a:moveTo>
                  <a:lnTo>
                    <a:pt x="162" y="99"/>
                  </a:lnTo>
                  <a:lnTo>
                    <a:pt x="0" y="0"/>
                  </a:lnTo>
                  <a:lnTo>
                    <a:pt x="134" y="34"/>
                  </a:lnTo>
                  <a:close/>
                </a:path>
              </a:pathLst>
            </a:custGeom>
            <a:solidFill>
              <a:srgbClr val="D607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3" name="Freeform 925"/>
            <p:cNvSpPr>
              <a:spLocks noChangeArrowheads="1"/>
            </p:cNvSpPr>
            <p:nvPr/>
          </p:nvSpPr>
          <p:spPr bwMode="auto">
            <a:xfrm rot="-1100361">
              <a:off x="178140" y="1736472"/>
              <a:ext cx="173380" cy="44950"/>
            </a:xfrm>
            <a:custGeom>
              <a:avLst/>
              <a:gdLst>
                <a:gd name="T0" fmla="*/ 2147483647 w 162"/>
                <a:gd name="T1" fmla="*/ 2147483647 h 42"/>
                <a:gd name="T2" fmla="*/ 2147483647 w 162"/>
                <a:gd name="T3" fmla="*/ 0 h 42"/>
                <a:gd name="T4" fmla="*/ 0 w 162"/>
                <a:gd name="T5" fmla="*/ 2147483647 h 42"/>
                <a:gd name="T6" fmla="*/ 2147483647 w 162"/>
                <a:gd name="T7" fmla="*/ 2147483647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42"/>
                <a:gd name="T14" fmla="*/ 162 w 162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42">
                  <a:moveTo>
                    <a:pt x="134" y="42"/>
                  </a:moveTo>
                  <a:lnTo>
                    <a:pt x="162" y="0"/>
                  </a:lnTo>
                  <a:lnTo>
                    <a:pt x="0" y="8"/>
                  </a:lnTo>
                  <a:lnTo>
                    <a:pt x="134" y="42"/>
                  </a:lnTo>
                  <a:close/>
                </a:path>
              </a:pathLst>
            </a:custGeom>
            <a:solidFill>
              <a:srgbClr val="DC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4" name="Freeform 926"/>
            <p:cNvSpPr>
              <a:spLocks noChangeArrowheads="1"/>
            </p:cNvSpPr>
            <p:nvPr/>
          </p:nvSpPr>
          <p:spPr bwMode="auto">
            <a:xfrm rot="-1100361">
              <a:off x="200102" y="1904415"/>
              <a:ext cx="161607" cy="115586"/>
            </a:xfrm>
            <a:custGeom>
              <a:avLst/>
              <a:gdLst>
                <a:gd name="T0" fmla="*/ 2147483647 w 151"/>
                <a:gd name="T1" fmla="*/ 0 h 108"/>
                <a:gd name="T2" fmla="*/ 0 w 151"/>
                <a:gd name="T3" fmla="*/ 2147483647 h 108"/>
                <a:gd name="T4" fmla="*/ 2147483647 w 151"/>
                <a:gd name="T5" fmla="*/ 2147483647 h 108"/>
                <a:gd name="T6" fmla="*/ 2147483647 w 151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108"/>
                <a:gd name="T14" fmla="*/ 151 w 151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108">
                  <a:moveTo>
                    <a:pt x="151" y="0"/>
                  </a:moveTo>
                  <a:lnTo>
                    <a:pt x="0" y="108"/>
                  </a:lnTo>
                  <a:lnTo>
                    <a:pt x="31" y="6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5" name="Freeform 927"/>
            <p:cNvSpPr>
              <a:spLocks noChangeArrowheads="1"/>
            </p:cNvSpPr>
            <p:nvPr/>
          </p:nvSpPr>
          <p:spPr bwMode="auto">
            <a:xfrm rot="-1100361">
              <a:off x="200278" y="1750271"/>
              <a:ext cx="128429" cy="219401"/>
            </a:xfrm>
            <a:custGeom>
              <a:avLst/>
              <a:gdLst>
                <a:gd name="T0" fmla="*/ 2147483647 w 120"/>
                <a:gd name="T1" fmla="*/ 0 h 205"/>
                <a:gd name="T2" fmla="*/ 0 w 120"/>
                <a:gd name="T3" fmla="*/ 2147483647 h 205"/>
                <a:gd name="T4" fmla="*/ 2147483647 w 120"/>
                <a:gd name="T5" fmla="*/ 2147483647 h 205"/>
                <a:gd name="T6" fmla="*/ 2147483647 w 120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205"/>
                <a:gd name="T14" fmla="*/ 120 w 120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205">
                  <a:moveTo>
                    <a:pt x="9" y="0"/>
                  </a:moveTo>
                  <a:lnTo>
                    <a:pt x="0" y="205"/>
                  </a:lnTo>
                  <a:lnTo>
                    <a:pt x="120" y="14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4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6" name="Freeform 928"/>
            <p:cNvSpPr>
              <a:spLocks noChangeArrowheads="1"/>
            </p:cNvSpPr>
            <p:nvPr/>
          </p:nvSpPr>
          <p:spPr bwMode="auto">
            <a:xfrm rot="-1100361">
              <a:off x="116720" y="1782935"/>
              <a:ext cx="98463" cy="219401"/>
            </a:xfrm>
            <a:custGeom>
              <a:avLst/>
              <a:gdLst>
                <a:gd name="T0" fmla="*/ 2147483647 w 92"/>
                <a:gd name="T1" fmla="*/ 0 h 205"/>
                <a:gd name="T2" fmla="*/ 0 w 92"/>
                <a:gd name="T3" fmla="*/ 2147483647 h 205"/>
                <a:gd name="T4" fmla="*/ 2147483647 w 92"/>
                <a:gd name="T5" fmla="*/ 2147483647 h 205"/>
                <a:gd name="T6" fmla="*/ 2147483647 w 92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205"/>
                <a:gd name="T14" fmla="*/ 92 w 92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205">
                  <a:moveTo>
                    <a:pt x="92" y="0"/>
                  </a:moveTo>
                  <a:lnTo>
                    <a:pt x="0" y="90"/>
                  </a:lnTo>
                  <a:lnTo>
                    <a:pt x="83" y="205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A0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7" name="Freeform 929"/>
            <p:cNvSpPr>
              <a:spLocks noChangeArrowheads="1"/>
            </p:cNvSpPr>
            <p:nvPr/>
          </p:nvSpPr>
          <p:spPr bwMode="auto">
            <a:xfrm rot="-1100361">
              <a:off x="97357" y="1786061"/>
              <a:ext cx="98463" cy="96322"/>
            </a:xfrm>
            <a:custGeom>
              <a:avLst/>
              <a:gdLst>
                <a:gd name="T0" fmla="*/ 2147483647 w 92"/>
                <a:gd name="T1" fmla="*/ 2147483647 h 90"/>
                <a:gd name="T2" fmla="*/ 2147483647 w 92"/>
                <a:gd name="T3" fmla="*/ 0 h 90"/>
                <a:gd name="T4" fmla="*/ 0 w 92"/>
                <a:gd name="T5" fmla="*/ 2147483647 h 90"/>
                <a:gd name="T6" fmla="*/ 2147483647 w 92"/>
                <a:gd name="T7" fmla="*/ 2147483647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2"/>
                <a:gd name="T13" fmla="*/ 0 h 90"/>
                <a:gd name="T14" fmla="*/ 92 w 92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2" h="90">
                  <a:moveTo>
                    <a:pt x="18" y="8"/>
                  </a:moveTo>
                  <a:lnTo>
                    <a:pt x="92" y="0"/>
                  </a:lnTo>
                  <a:lnTo>
                    <a:pt x="0" y="90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8" name="Freeform 930"/>
            <p:cNvSpPr>
              <a:spLocks noChangeArrowheads="1"/>
            </p:cNvSpPr>
            <p:nvPr/>
          </p:nvSpPr>
          <p:spPr bwMode="auto">
            <a:xfrm rot="-1100361">
              <a:off x="0" y="1913993"/>
              <a:ext cx="154115" cy="223681"/>
            </a:xfrm>
            <a:custGeom>
              <a:avLst/>
              <a:gdLst>
                <a:gd name="T0" fmla="*/ 0 w 144"/>
                <a:gd name="T1" fmla="*/ 2147483647 h 209"/>
                <a:gd name="T2" fmla="*/ 2147483647 w 144"/>
                <a:gd name="T3" fmla="*/ 0 h 209"/>
                <a:gd name="T4" fmla="*/ 2147483647 w 144"/>
                <a:gd name="T5" fmla="*/ 2147483647 h 209"/>
                <a:gd name="T6" fmla="*/ 0 w 144"/>
                <a:gd name="T7" fmla="*/ 2147483647 h 2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09"/>
                <a:gd name="T14" fmla="*/ 144 w 144"/>
                <a:gd name="T15" fmla="*/ 209 h 2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09">
                  <a:moveTo>
                    <a:pt x="0" y="209"/>
                  </a:moveTo>
                  <a:lnTo>
                    <a:pt x="144" y="0"/>
                  </a:lnTo>
                  <a:lnTo>
                    <a:pt x="34" y="112"/>
                  </a:lnTo>
                  <a:lnTo>
                    <a:pt x="0" y="209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9" name="Freeform 931"/>
            <p:cNvSpPr>
              <a:spLocks noChangeArrowheads="1"/>
            </p:cNvSpPr>
            <p:nvPr/>
          </p:nvSpPr>
          <p:spPr bwMode="auto">
            <a:xfrm rot="-1100361">
              <a:off x="180759" y="2049210"/>
              <a:ext cx="72777" cy="186223"/>
            </a:xfrm>
            <a:custGeom>
              <a:avLst/>
              <a:gdLst>
                <a:gd name="T0" fmla="*/ 0 w 68"/>
                <a:gd name="T1" fmla="*/ 2147483647 h 174"/>
                <a:gd name="T2" fmla="*/ 2147483647 w 68"/>
                <a:gd name="T3" fmla="*/ 0 h 174"/>
                <a:gd name="T4" fmla="*/ 2147483647 w 68"/>
                <a:gd name="T5" fmla="*/ 2147483647 h 174"/>
                <a:gd name="T6" fmla="*/ 0 w 68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174"/>
                <a:gd name="T14" fmla="*/ 68 w 6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174">
                  <a:moveTo>
                    <a:pt x="0" y="174"/>
                  </a:moveTo>
                  <a:lnTo>
                    <a:pt x="68" y="0"/>
                  </a:lnTo>
                  <a:lnTo>
                    <a:pt x="8" y="105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9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0" name="Freeform 932"/>
            <p:cNvSpPr>
              <a:spLocks noChangeArrowheads="1"/>
            </p:cNvSpPr>
            <p:nvPr/>
          </p:nvSpPr>
          <p:spPr bwMode="auto">
            <a:xfrm rot="-1100361">
              <a:off x="242324" y="2226186"/>
              <a:ext cx="68496" cy="204417"/>
            </a:xfrm>
            <a:custGeom>
              <a:avLst/>
              <a:gdLst>
                <a:gd name="T0" fmla="*/ 0 w 64"/>
                <a:gd name="T1" fmla="*/ 0 h 191"/>
                <a:gd name="T2" fmla="*/ 2147483647 w 64"/>
                <a:gd name="T3" fmla="*/ 2147483647 h 191"/>
                <a:gd name="T4" fmla="*/ 2147483647 w 64"/>
                <a:gd name="T5" fmla="*/ 2147483647 h 191"/>
                <a:gd name="T6" fmla="*/ 0 w 64"/>
                <a:gd name="T7" fmla="*/ 0 h 19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91"/>
                <a:gd name="T14" fmla="*/ 64 w 64"/>
                <a:gd name="T15" fmla="*/ 191 h 19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91">
                  <a:moveTo>
                    <a:pt x="0" y="0"/>
                  </a:moveTo>
                  <a:lnTo>
                    <a:pt x="64" y="191"/>
                  </a:lnTo>
                  <a:lnTo>
                    <a:pt x="18" y="1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3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1" name="Freeform 933"/>
            <p:cNvSpPr>
              <a:spLocks noChangeArrowheads="1"/>
            </p:cNvSpPr>
            <p:nvPr/>
          </p:nvSpPr>
          <p:spPr bwMode="auto">
            <a:xfrm rot="-1100361">
              <a:off x="466848" y="1937288"/>
              <a:ext cx="88831" cy="194785"/>
            </a:xfrm>
            <a:custGeom>
              <a:avLst/>
              <a:gdLst>
                <a:gd name="T0" fmla="*/ 2147483647 w 83"/>
                <a:gd name="T1" fmla="*/ 0 h 182"/>
                <a:gd name="T2" fmla="*/ 0 w 83"/>
                <a:gd name="T3" fmla="*/ 2147483647 h 182"/>
                <a:gd name="T4" fmla="*/ 2147483647 w 83"/>
                <a:gd name="T5" fmla="*/ 2147483647 h 182"/>
                <a:gd name="T6" fmla="*/ 2147483647 w 83"/>
                <a:gd name="T7" fmla="*/ 0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82"/>
                <a:gd name="T14" fmla="*/ 83 w 83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82">
                  <a:moveTo>
                    <a:pt x="68" y="0"/>
                  </a:moveTo>
                  <a:lnTo>
                    <a:pt x="0" y="182"/>
                  </a:lnTo>
                  <a:lnTo>
                    <a:pt x="83" y="156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709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2" name="Freeform 934"/>
            <p:cNvSpPr>
              <a:spLocks noChangeArrowheads="1"/>
            </p:cNvSpPr>
            <p:nvPr/>
          </p:nvSpPr>
          <p:spPr bwMode="auto">
            <a:xfrm rot="-1100361">
              <a:off x="366826" y="1956025"/>
              <a:ext cx="185153" cy="252578"/>
            </a:xfrm>
            <a:custGeom>
              <a:avLst/>
              <a:gdLst>
                <a:gd name="T0" fmla="*/ 2147483647 w 173"/>
                <a:gd name="T1" fmla="*/ 0 h 236"/>
                <a:gd name="T2" fmla="*/ 0 w 173"/>
                <a:gd name="T3" fmla="*/ 2147483647 h 236"/>
                <a:gd name="T4" fmla="*/ 2147483647 w 173"/>
                <a:gd name="T5" fmla="*/ 2147483647 h 236"/>
                <a:gd name="T6" fmla="*/ 2147483647 w 173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236"/>
                <a:gd name="T14" fmla="*/ 173 w 173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236">
                  <a:moveTo>
                    <a:pt x="173" y="0"/>
                  </a:moveTo>
                  <a:lnTo>
                    <a:pt x="0" y="236"/>
                  </a:lnTo>
                  <a:lnTo>
                    <a:pt x="105" y="182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D60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3" name="Freeform 935"/>
            <p:cNvSpPr>
              <a:spLocks noChangeArrowheads="1"/>
            </p:cNvSpPr>
            <p:nvPr/>
          </p:nvSpPr>
          <p:spPr bwMode="auto">
            <a:xfrm rot="-1100361">
              <a:off x="328233" y="1962255"/>
              <a:ext cx="224751" cy="252578"/>
            </a:xfrm>
            <a:custGeom>
              <a:avLst/>
              <a:gdLst>
                <a:gd name="T0" fmla="*/ 0 w 210"/>
                <a:gd name="T1" fmla="*/ 2147483647 h 236"/>
                <a:gd name="T2" fmla="*/ 2147483647 w 210"/>
                <a:gd name="T3" fmla="*/ 0 h 236"/>
                <a:gd name="T4" fmla="*/ 2147483647 w 210"/>
                <a:gd name="T5" fmla="*/ 2147483647 h 236"/>
                <a:gd name="T6" fmla="*/ 0 w 210"/>
                <a:gd name="T7" fmla="*/ 2147483647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0"/>
                <a:gd name="T13" fmla="*/ 0 h 236"/>
                <a:gd name="T14" fmla="*/ 210 w 210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0" h="236">
                  <a:moveTo>
                    <a:pt x="0" y="86"/>
                  </a:moveTo>
                  <a:lnTo>
                    <a:pt x="210" y="0"/>
                  </a:lnTo>
                  <a:lnTo>
                    <a:pt x="37" y="236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D80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4" name="Freeform 936"/>
            <p:cNvSpPr>
              <a:spLocks noChangeArrowheads="1"/>
            </p:cNvSpPr>
            <p:nvPr/>
          </p:nvSpPr>
          <p:spPr bwMode="auto">
            <a:xfrm rot="-1100361">
              <a:off x="288922" y="2090529"/>
              <a:ext cx="124148" cy="312511"/>
            </a:xfrm>
            <a:custGeom>
              <a:avLst/>
              <a:gdLst>
                <a:gd name="T0" fmla="*/ 2147483647 w 116"/>
                <a:gd name="T1" fmla="*/ 0 h 292"/>
                <a:gd name="T2" fmla="*/ 2147483647 w 116"/>
                <a:gd name="T3" fmla="*/ 2147483647 h 292"/>
                <a:gd name="T4" fmla="*/ 0 w 116"/>
                <a:gd name="T5" fmla="*/ 2147483647 h 292"/>
                <a:gd name="T6" fmla="*/ 2147483647 w 116"/>
                <a:gd name="T7" fmla="*/ 0 h 2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292"/>
                <a:gd name="T14" fmla="*/ 116 w 116"/>
                <a:gd name="T15" fmla="*/ 292 h 2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292">
                  <a:moveTo>
                    <a:pt x="79" y="0"/>
                  </a:moveTo>
                  <a:lnTo>
                    <a:pt x="116" y="150"/>
                  </a:lnTo>
                  <a:lnTo>
                    <a:pt x="0" y="292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E6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5" name="Freeform 937"/>
            <p:cNvSpPr>
              <a:spLocks noChangeArrowheads="1"/>
            </p:cNvSpPr>
            <p:nvPr/>
          </p:nvSpPr>
          <p:spPr bwMode="auto">
            <a:xfrm rot="-1100361">
              <a:off x="223171" y="2107535"/>
              <a:ext cx="153045" cy="312511"/>
            </a:xfrm>
            <a:custGeom>
              <a:avLst/>
              <a:gdLst>
                <a:gd name="T0" fmla="*/ 2147483647 w 143"/>
                <a:gd name="T1" fmla="*/ 0 h 292"/>
                <a:gd name="T2" fmla="*/ 0 w 143"/>
                <a:gd name="T3" fmla="*/ 2147483647 h 292"/>
                <a:gd name="T4" fmla="*/ 2147483647 w 143"/>
                <a:gd name="T5" fmla="*/ 2147483647 h 292"/>
                <a:gd name="T6" fmla="*/ 2147483647 w 143"/>
                <a:gd name="T7" fmla="*/ 0 h 2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292"/>
                <a:gd name="T14" fmla="*/ 143 w 143"/>
                <a:gd name="T15" fmla="*/ 292 h 2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292">
                  <a:moveTo>
                    <a:pt x="143" y="0"/>
                  </a:moveTo>
                  <a:lnTo>
                    <a:pt x="0" y="101"/>
                  </a:lnTo>
                  <a:lnTo>
                    <a:pt x="64" y="292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E507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6" name="Freeform 938"/>
            <p:cNvSpPr>
              <a:spLocks noChangeArrowheads="1"/>
            </p:cNvSpPr>
            <p:nvPr/>
          </p:nvSpPr>
          <p:spPr bwMode="auto">
            <a:xfrm rot="-1100361">
              <a:off x="178721" y="2036582"/>
              <a:ext cx="153045" cy="186223"/>
            </a:xfrm>
            <a:custGeom>
              <a:avLst/>
              <a:gdLst>
                <a:gd name="T0" fmla="*/ 2147483647 w 143"/>
                <a:gd name="T1" fmla="*/ 0 h 174"/>
                <a:gd name="T2" fmla="*/ 2147483647 w 143"/>
                <a:gd name="T3" fmla="*/ 2147483647 h 174"/>
                <a:gd name="T4" fmla="*/ 0 w 143"/>
                <a:gd name="T5" fmla="*/ 2147483647 h 174"/>
                <a:gd name="T6" fmla="*/ 2147483647 w 143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174"/>
                <a:gd name="T14" fmla="*/ 143 w 143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174">
                  <a:moveTo>
                    <a:pt x="68" y="0"/>
                  </a:moveTo>
                  <a:lnTo>
                    <a:pt x="143" y="73"/>
                  </a:lnTo>
                  <a:lnTo>
                    <a:pt x="0" y="17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E506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7" name="Freeform 939"/>
            <p:cNvSpPr>
              <a:spLocks noChangeArrowheads="1"/>
            </p:cNvSpPr>
            <p:nvPr/>
          </p:nvSpPr>
          <p:spPr bwMode="auto">
            <a:xfrm rot="-1100361">
              <a:off x="224747" y="1978960"/>
              <a:ext cx="305020" cy="92041"/>
            </a:xfrm>
            <a:custGeom>
              <a:avLst/>
              <a:gdLst>
                <a:gd name="T0" fmla="*/ 2147483647 w 285"/>
                <a:gd name="T1" fmla="*/ 0 h 86"/>
                <a:gd name="T2" fmla="*/ 0 w 285"/>
                <a:gd name="T3" fmla="*/ 2147483647 h 86"/>
                <a:gd name="T4" fmla="*/ 2147483647 w 285"/>
                <a:gd name="T5" fmla="*/ 2147483647 h 86"/>
                <a:gd name="T6" fmla="*/ 2147483647 w 285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5"/>
                <a:gd name="T13" fmla="*/ 0 h 86"/>
                <a:gd name="T14" fmla="*/ 285 w 285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5" h="86">
                  <a:moveTo>
                    <a:pt x="285" y="0"/>
                  </a:moveTo>
                  <a:lnTo>
                    <a:pt x="0" y="13"/>
                  </a:lnTo>
                  <a:lnTo>
                    <a:pt x="75" y="86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E205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8" name="Freeform 940"/>
            <p:cNvSpPr>
              <a:spLocks noChangeArrowheads="1"/>
            </p:cNvSpPr>
            <p:nvPr/>
          </p:nvSpPr>
          <p:spPr bwMode="auto">
            <a:xfrm rot="-1100361">
              <a:off x="196460" y="1881852"/>
              <a:ext cx="305020" cy="115586"/>
            </a:xfrm>
            <a:custGeom>
              <a:avLst/>
              <a:gdLst>
                <a:gd name="T0" fmla="*/ 2147483647 w 285"/>
                <a:gd name="T1" fmla="*/ 0 h 108"/>
                <a:gd name="T2" fmla="*/ 0 w 285"/>
                <a:gd name="T3" fmla="*/ 2147483647 h 108"/>
                <a:gd name="T4" fmla="*/ 2147483647 w 285"/>
                <a:gd name="T5" fmla="*/ 2147483647 h 108"/>
                <a:gd name="T6" fmla="*/ 2147483647 w 285"/>
                <a:gd name="T7" fmla="*/ 0 h 1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5"/>
                <a:gd name="T13" fmla="*/ 0 h 108"/>
                <a:gd name="T14" fmla="*/ 285 w 285"/>
                <a:gd name="T15" fmla="*/ 108 h 1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5" h="108">
                  <a:moveTo>
                    <a:pt x="151" y="0"/>
                  </a:moveTo>
                  <a:lnTo>
                    <a:pt x="0" y="108"/>
                  </a:lnTo>
                  <a:lnTo>
                    <a:pt x="285" y="95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EC0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9" name="Freeform 941"/>
            <p:cNvSpPr>
              <a:spLocks noChangeArrowheads="1"/>
            </p:cNvSpPr>
            <p:nvPr/>
          </p:nvSpPr>
          <p:spPr bwMode="auto">
            <a:xfrm rot="-1100361">
              <a:off x="284922" y="2373425"/>
              <a:ext cx="68496" cy="166958"/>
            </a:xfrm>
            <a:custGeom>
              <a:avLst/>
              <a:gdLst>
                <a:gd name="T0" fmla="*/ 2147483647 w 64"/>
                <a:gd name="T1" fmla="*/ 0 h 156"/>
                <a:gd name="T2" fmla="*/ 0 w 64"/>
                <a:gd name="T3" fmla="*/ 2147483647 h 156"/>
                <a:gd name="T4" fmla="*/ 2147483647 w 64"/>
                <a:gd name="T5" fmla="*/ 2147483647 h 156"/>
                <a:gd name="T6" fmla="*/ 2147483647 w 64"/>
                <a:gd name="T7" fmla="*/ 0 h 1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"/>
                <a:gd name="T13" fmla="*/ 0 h 156"/>
                <a:gd name="T14" fmla="*/ 64 w 64"/>
                <a:gd name="T15" fmla="*/ 156 h 1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4" h="156">
                  <a:moveTo>
                    <a:pt x="18" y="0"/>
                  </a:moveTo>
                  <a:lnTo>
                    <a:pt x="0" y="156"/>
                  </a:lnTo>
                  <a:lnTo>
                    <a:pt x="64" y="4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DF0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0" name="Freeform 942"/>
            <p:cNvSpPr>
              <a:spLocks noChangeArrowheads="1"/>
            </p:cNvSpPr>
            <p:nvPr/>
          </p:nvSpPr>
          <p:spPr bwMode="auto">
            <a:xfrm rot="-1100361">
              <a:off x="173580" y="2452756"/>
              <a:ext cx="124148" cy="116657"/>
            </a:xfrm>
            <a:custGeom>
              <a:avLst/>
              <a:gdLst>
                <a:gd name="T0" fmla="*/ 0 w 116"/>
                <a:gd name="T1" fmla="*/ 0 h 109"/>
                <a:gd name="T2" fmla="*/ 2147483647 w 116"/>
                <a:gd name="T3" fmla="*/ 2147483647 h 109"/>
                <a:gd name="T4" fmla="*/ 2147483647 w 116"/>
                <a:gd name="T5" fmla="*/ 2147483647 h 109"/>
                <a:gd name="T6" fmla="*/ 0 w 116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109"/>
                <a:gd name="T14" fmla="*/ 116 w 116"/>
                <a:gd name="T15" fmla="*/ 109 h 1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109">
                  <a:moveTo>
                    <a:pt x="0" y="0"/>
                  </a:moveTo>
                  <a:lnTo>
                    <a:pt x="63" y="93"/>
                  </a:lnTo>
                  <a:lnTo>
                    <a:pt x="116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2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1" name="Freeform 943"/>
            <p:cNvSpPr>
              <a:spLocks noChangeArrowheads="1"/>
            </p:cNvSpPr>
            <p:nvPr/>
          </p:nvSpPr>
          <p:spPr bwMode="auto">
            <a:xfrm rot="-1100361">
              <a:off x="45382" y="2153153"/>
              <a:ext cx="61004" cy="340338"/>
            </a:xfrm>
            <a:custGeom>
              <a:avLst/>
              <a:gdLst>
                <a:gd name="T0" fmla="*/ 2147483647 w 57"/>
                <a:gd name="T1" fmla="*/ 0 h 318"/>
                <a:gd name="T2" fmla="*/ 2147483647 w 57"/>
                <a:gd name="T3" fmla="*/ 2147483647 h 318"/>
                <a:gd name="T4" fmla="*/ 0 w 57"/>
                <a:gd name="T5" fmla="*/ 2147483647 h 318"/>
                <a:gd name="T6" fmla="*/ 2147483647 w 57"/>
                <a:gd name="T7" fmla="*/ 0 h 3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318"/>
                <a:gd name="T14" fmla="*/ 57 w 57"/>
                <a:gd name="T15" fmla="*/ 318 h 3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318">
                  <a:moveTo>
                    <a:pt x="45" y="0"/>
                  </a:moveTo>
                  <a:lnTo>
                    <a:pt x="57" y="318"/>
                  </a:lnTo>
                  <a:lnTo>
                    <a:pt x="0" y="17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516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2" name="Freeform 944"/>
            <p:cNvSpPr>
              <a:spLocks noChangeArrowheads="1"/>
            </p:cNvSpPr>
            <p:nvPr/>
          </p:nvSpPr>
          <p:spPr bwMode="auto">
            <a:xfrm rot="-1100361">
              <a:off x="0" y="1913993"/>
              <a:ext cx="154115" cy="223681"/>
            </a:xfrm>
            <a:custGeom>
              <a:avLst/>
              <a:gdLst>
                <a:gd name="T0" fmla="*/ 2147483647 w 144"/>
                <a:gd name="T1" fmla="*/ 0 h 209"/>
                <a:gd name="T2" fmla="*/ 2147483647 w 144"/>
                <a:gd name="T3" fmla="*/ 2147483647 h 209"/>
                <a:gd name="T4" fmla="*/ 0 w 144"/>
                <a:gd name="T5" fmla="*/ 2147483647 h 209"/>
                <a:gd name="T6" fmla="*/ 2147483647 w 144"/>
                <a:gd name="T7" fmla="*/ 0 h 20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09"/>
                <a:gd name="T14" fmla="*/ 144 w 144"/>
                <a:gd name="T15" fmla="*/ 209 h 20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09">
                  <a:moveTo>
                    <a:pt x="144" y="0"/>
                  </a:moveTo>
                  <a:lnTo>
                    <a:pt x="97" y="173"/>
                  </a:lnTo>
                  <a:lnTo>
                    <a:pt x="0" y="209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E92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3" name="Freeform 945"/>
            <p:cNvSpPr>
              <a:spLocks noChangeArrowheads="1"/>
            </p:cNvSpPr>
            <p:nvPr/>
          </p:nvSpPr>
          <p:spPr bwMode="auto">
            <a:xfrm rot="-1100361">
              <a:off x="55157" y="2098361"/>
              <a:ext cx="103814" cy="195855"/>
            </a:xfrm>
            <a:custGeom>
              <a:avLst/>
              <a:gdLst>
                <a:gd name="T0" fmla="*/ 2147483647 w 97"/>
                <a:gd name="T1" fmla="*/ 2147483647 h 183"/>
                <a:gd name="T2" fmla="*/ 2147483647 w 97"/>
                <a:gd name="T3" fmla="*/ 0 h 183"/>
                <a:gd name="T4" fmla="*/ 0 w 97"/>
                <a:gd name="T5" fmla="*/ 2147483647 h 183"/>
                <a:gd name="T6" fmla="*/ 2147483647 w 97"/>
                <a:gd name="T7" fmla="*/ 2147483647 h 1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83"/>
                <a:gd name="T14" fmla="*/ 97 w 97"/>
                <a:gd name="T15" fmla="*/ 183 h 1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83">
                  <a:moveTo>
                    <a:pt x="65" y="183"/>
                  </a:moveTo>
                  <a:lnTo>
                    <a:pt x="97" y="0"/>
                  </a:lnTo>
                  <a:lnTo>
                    <a:pt x="0" y="36"/>
                  </a:lnTo>
                  <a:lnTo>
                    <a:pt x="65" y="183"/>
                  </a:lnTo>
                  <a:close/>
                </a:path>
              </a:pathLst>
            </a:custGeom>
            <a:solidFill>
              <a:srgbClr val="E92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4" name="Freeform 946"/>
            <p:cNvSpPr>
              <a:spLocks noChangeArrowheads="1"/>
            </p:cNvSpPr>
            <p:nvPr/>
          </p:nvSpPr>
          <p:spPr bwMode="auto">
            <a:xfrm rot="-1100361">
              <a:off x="90880" y="2136652"/>
              <a:ext cx="69566" cy="340338"/>
            </a:xfrm>
            <a:custGeom>
              <a:avLst/>
              <a:gdLst>
                <a:gd name="T0" fmla="*/ 2147483647 w 65"/>
                <a:gd name="T1" fmla="*/ 2147483647 h 318"/>
                <a:gd name="T2" fmla="*/ 0 w 65"/>
                <a:gd name="T3" fmla="*/ 0 h 318"/>
                <a:gd name="T4" fmla="*/ 2147483647 w 65"/>
                <a:gd name="T5" fmla="*/ 2147483647 h 318"/>
                <a:gd name="T6" fmla="*/ 2147483647 w 65"/>
                <a:gd name="T7" fmla="*/ 2147483647 h 3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318"/>
                <a:gd name="T14" fmla="*/ 65 w 65"/>
                <a:gd name="T15" fmla="*/ 318 h 3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318">
                  <a:moveTo>
                    <a:pt x="65" y="147"/>
                  </a:moveTo>
                  <a:lnTo>
                    <a:pt x="0" y="0"/>
                  </a:lnTo>
                  <a:lnTo>
                    <a:pt x="12" y="318"/>
                  </a:lnTo>
                  <a:lnTo>
                    <a:pt x="65" y="147"/>
                  </a:lnTo>
                  <a:close/>
                </a:path>
              </a:pathLst>
            </a:custGeom>
            <a:solidFill>
              <a:srgbClr val="E81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5" name="Freeform 947"/>
            <p:cNvSpPr>
              <a:spLocks noChangeArrowheads="1"/>
            </p:cNvSpPr>
            <p:nvPr/>
          </p:nvSpPr>
          <p:spPr bwMode="auto">
            <a:xfrm rot="-1100361">
              <a:off x="144788" y="2274392"/>
              <a:ext cx="124148" cy="299669"/>
            </a:xfrm>
            <a:custGeom>
              <a:avLst/>
              <a:gdLst>
                <a:gd name="T0" fmla="*/ 2147483647 w 116"/>
                <a:gd name="T1" fmla="*/ 0 h 280"/>
                <a:gd name="T2" fmla="*/ 2147483647 w 116"/>
                <a:gd name="T3" fmla="*/ 2147483647 h 280"/>
                <a:gd name="T4" fmla="*/ 0 w 116"/>
                <a:gd name="T5" fmla="*/ 2147483647 h 280"/>
                <a:gd name="T6" fmla="*/ 2147483647 w 116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280"/>
                <a:gd name="T14" fmla="*/ 116 w 116"/>
                <a:gd name="T15" fmla="*/ 280 h 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280">
                  <a:moveTo>
                    <a:pt x="53" y="0"/>
                  </a:moveTo>
                  <a:lnTo>
                    <a:pt x="116" y="280"/>
                  </a:lnTo>
                  <a:lnTo>
                    <a:pt x="0" y="17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31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6" name="Freeform 948"/>
            <p:cNvSpPr>
              <a:spLocks noChangeArrowheads="1"/>
            </p:cNvSpPr>
            <p:nvPr/>
          </p:nvSpPr>
          <p:spPr bwMode="auto">
            <a:xfrm rot="-1100361">
              <a:off x="199581" y="2262438"/>
              <a:ext cx="86690" cy="299669"/>
            </a:xfrm>
            <a:custGeom>
              <a:avLst/>
              <a:gdLst>
                <a:gd name="T0" fmla="*/ 0 w 81"/>
                <a:gd name="T1" fmla="*/ 0 h 280"/>
                <a:gd name="T2" fmla="*/ 2147483647 w 81"/>
                <a:gd name="T3" fmla="*/ 2147483647 h 280"/>
                <a:gd name="T4" fmla="*/ 2147483647 w 81"/>
                <a:gd name="T5" fmla="*/ 2147483647 h 280"/>
                <a:gd name="T6" fmla="*/ 0 w 81"/>
                <a:gd name="T7" fmla="*/ 0 h 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280"/>
                <a:gd name="T14" fmla="*/ 81 w 81"/>
                <a:gd name="T15" fmla="*/ 280 h 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280">
                  <a:moveTo>
                    <a:pt x="0" y="0"/>
                  </a:moveTo>
                  <a:lnTo>
                    <a:pt x="81" y="124"/>
                  </a:lnTo>
                  <a:lnTo>
                    <a:pt x="63" y="2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7" name="Freeform 949"/>
            <p:cNvSpPr>
              <a:spLocks noChangeArrowheads="1"/>
            </p:cNvSpPr>
            <p:nvPr/>
          </p:nvSpPr>
          <p:spPr bwMode="auto">
            <a:xfrm rot="-1100361">
              <a:off x="169947" y="2245816"/>
              <a:ext cx="86690" cy="154115"/>
            </a:xfrm>
            <a:custGeom>
              <a:avLst/>
              <a:gdLst>
                <a:gd name="T0" fmla="*/ 2147483647 w 81"/>
                <a:gd name="T1" fmla="*/ 0 h 144"/>
                <a:gd name="T2" fmla="*/ 2147483647 w 81"/>
                <a:gd name="T3" fmla="*/ 2147483647 h 144"/>
                <a:gd name="T4" fmla="*/ 0 w 81"/>
                <a:gd name="T5" fmla="*/ 2147483647 h 144"/>
                <a:gd name="T6" fmla="*/ 2147483647 w 81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144"/>
                <a:gd name="T14" fmla="*/ 81 w 81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144">
                  <a:moveTo>
                    <a:pt x="63" y="0"/>
                  </a:moveTo>
                  <a:lnTo>
                    <a:pt x="81" y="144"/>
                  </a:lnTo>
                  <a:lnTo>
                    <a:pt x="0" y="20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E60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8" name="Freeform 950"/>
            <p:cNvSpPr>
              <a:spLocks noChangeArrowheads="1"/>
            </p:cNvSpPr>
            <p:nvPr/>
          </p:nvSpPr>
          <p:spPr bwMode="auto">
            <a:xfrm rot="-1100361">
              <a:off x="137723" y="2178899"/>
              <a:ext cx="75988" cy="95252"/>
            </a:xfrm>
            <a:custGeom>
              <a:avLst/>
              <a:gdLst>
                <a:gd name="T0" fmla="*/ 2147483647 w 71"/>
                <a:gd name="T1" fmla="*/ 0 h 89"/>
                <a:gd name="T2" fmla="*/ 2147483647 w 71"/>
                <a:gd name="T3" fmla="*/ 2147483647 h 89"/>
                <a:gd name="T4" fmla="*/ 0 w 71"/>
                <a:gd name="T5" fmla="*/ 2147483647 h 89"/>
                <a:gd name="T6" fmla="*/ 2147483647 w 71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89"/>
                <a:gd name="T14" fmla="*/ 71 w 71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89">
                  <a:moveTo>
                    <a:pt x="71" y="0"/>
                  </a:moveTo>
                  <a:lnTo>
                    <a:pt x="63" y="69"/>
                  </a:lnTo>
                  <a:lnTo>
                    <a:pt x="0" y="89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9" name="Freeform 951"/>
            <p:cNvSpPr>
              <a:spLocks noChangeArrowheads="1"/>
            </p:cNvSpPr>
            <p:nvPr/>
          </p:nvSpPr>
          <p:spPr bwMode="auto">
            <a:xfrm rot="-1100361">
              <a:off x="121896" y="2080851"/>
              <a:ext cx="75988" cy="195855"/>
            </a:xfrm>
            <a:custGeom>
              <a:avLst/>
              <a:gdLst>
                <a:gd name="T0" fmla="*/ 2147483647 w 71"/>
                <a:gd name="T1" fmla="*/ 0 h 183"/>
                <a:gd name="T2" fmla="*/ 0 w 71"/>
                <a:gd name="T3" fmla="*/ 2147483647 h 183"/>
                <a:gd name="T4" fmla="*/ 2147483647 w 71"/>
                <a:gd name="T5" fmla="*/ 2147483647 h 183"/>
                <a:gd name="T6" fmla="*/ 2147483647 w 71"/>
                <a:gd name="T7" fmla="*/ 0 h 1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83"/>
                <a:gd name="T14" fmla="*/ 71 w 71"/>
                <a:gd name="T15" fmla="*/ 183 h 1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83">
                  <a:moveTo>
                    <a:pt x="32" y="0"/>
                  </a:moveTo>
                  <a:lnTo>
                    <a:pt x="0" y="183"/>
                  </a:lnTo>
                  <a:lnTo>
                    <a:pt x="71" y="94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0" name="Freeform 952"/>
            <p:cNvSpPr>
              <a:spLocks noChangeArrowheads="1"/>
            </p:cNvSpPr>
            <p:nvPr/>
          </p:nvSpPr>
          <p:spPr bwMode="auto">
            <a:xfrm rot="-1100361">
              <a:off x="136806" y="2056305"/>
              <a:ext cx="105955" cy="112376"/>
            </a:xfrm>
            <a:custGeom>
              <a:avLst/>
              <a:gdLst>
                <a:gd name="T0" fmla="*/ 2147483647 w 99"/>
                <a:gd name="T1" fmla="*/ 0 h 105"/>
                <a:gd name="T2" fmla="*/ 2147483647 w 99"/>
                <a:gd name="T3" fmla="*/ 2147483647 h 105"/>
                <a:gd name="T4" fmla="*/ 0 w 99"/>
                <a:gd name="T5" fmla="*/ 2147483647 h 105"/>
                <a:gd name="T6" fmla="*/ 2147483647 w 99"/>
                <a:gd name="T7" fmla="*/ 0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05"/>
                <a:gd name="T14" fmla="*/ 99 w 99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05">
                  <a:moveTo>
                    <a:pt x="99" y="0"/>
                  </a:moveTo>
                  <a:lnTo>
                    <a:pt x="39" y="105"/>
                  </a:lnTo>
                  <a:lnTo>
                    <a:pt x="0" y="11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0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1" name="Freeform 953"/>
            <p:cNvSpPr>
              <a:spLocks noChangeArrowheads="1"/>
            </p:cNvSpPr>
            <p:nvPr/>
          </p:nvSpPr>
          <p:spPr bwMode="auto">
            <a:xfrm rot="-1100361">
              <a:off x="140032" y="1877049"/>
              <a:ext cx="88831" cy="173380"/>
            </a:xfrm>
            <a:custGeom>
              <a:avLst/>
              <a:gdLst>
                <a:gd name="T0" fmla="*/ 2147483647 w 83"/>
                <a:gd name="T1" fmla="*/ 2147483647 h 162"/>
                <a:gd name="T2" fmla="*/ 2147483647 w 83"/>
                <a:gd name="T3" fmla="*/ 2147483647 h 162"/>
                <a:gd name="T4" fmla="*/ 0 w 83"/>
                <a:gd name="T5" fmla="*/ 0 h 162"/>
                <a:gd name="T6" fmla="*/ 2147483647 w 83"/>
                <a:gd name="T7" fmla="*/ 2147483647 h 1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3"/>
                <a:gd name="T13" fmla="*/ 0 h 162"/>
                <a:gd name="T14" fmla="*/ 83 w 83"/>
                <a:gd name="T15" fmla="*/ 162 h 1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3" h="162">
                  <a:moveTo>
                    <a:pt x="52" y="162"/>
                  </a:moveTo>
                  <a:lnTo>
                    <a:pt x="83" y="115"/>
                  </a:lnTo>
                  <a:lnTo>
                    <a:pt x="0" y="0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D6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2" name="Freeform 954"/>
            <p:cNvSpPr>
              <a:spLocks noChangeArrowheads="1"/>
            </p:cNvSpPr>
            <p:nvPr/>
          </p:nvSpPr>
          <p:spPr bwMode="auto">
            <a:xfrm rot="-1100361">
              <a:off x="93702" y="1889883"/>
              <a:ext cx="105955" cy="185153"/>
            </a:xfrm>
            <a:custGeom>
              <a:avLst/>
              <a:gdLst>
                <a:gd name="T0" fmla="*/ 0 w 99"/>
                <a:gd name="T1" fmla="*/ 2147483647 h 173"/>
                <a:gd name="T2" fmla="*/ 2147483647 w 99"/>
                <a:gd name="T3" fmla="*/ 2147483647 h 173"/>
                <a:gd name="T4" fmla="*/ 2147483647 w 99"/>
                <a:gd name="T5" fmla="*/ 0 h 173"/>
                <a:gd name="T6" fmla="*/ 0 w 99"/>
                <a:gd name="T7" fmla="*/ 2147483647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173"/>
                <a:gd name="T14" fmla="*/ 99 w 99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173">
                  <a:moveTo>
                    <a:pt x="0" y="173"/>
                  </a:moveTo>
                  <a:lnTo>
                    <a:pt x="99" y="162"/>
                  </a:lnTo>
                  <a:lnTo>
                    <a:pt x="47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D60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3" name="Freeform 955"/>
            <p:cNvSpPr>
              <a:spLocks noChangeArrowheads="1"/>
            </p:cNvSpPr>
            <p:nvPr/>
          </p:nvSpPr>
          <p:spPr bwMode="auto">
            <a:xfrm rot="-1100361">
              <a:off x="715208" y="1791005"/>
              <a:ext cx="306090" cy="161607"/>
            </a:xfrm>
            <a:custGeom>
              <a:avLst/>
              <a:gdLst>
                <a:gd name="T0" fmla="*/ 2147483647 w 286"/>
                <a:gd name="T1" fmla="*/ 2147483647 h 151"/>
                <a:gd name="T2" fmla="*/ 2147483647 w 286"/>
                <a:gd name="T3" fmla="*/ 0 h 151"/>
                <a:gd name="T4" fmla="*/ 0 w 286"/>
                <a:gd name="T5" fmla="*/ 2147483647 h 151"/>
                <a:gd name="T6" fmla="*/ 2147483647 w 286"/>
                <a:gd name="T7" fmla="*/ 2147483647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6"/>
                <a:gd name="T13" fmla="*/ 0 h 151"/>
                <a:gd name="T14" fmla="*/ 286 w 286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6" h="151">
                  <a:moveTo>
                    <a:pt x="286" y="151"/>
                  </a:moveTo>
                  <a:lnTo>
                    <a:pt x="161" y="0"/>
                  </a:lnTo>
                  <a:lnTo>
                    <a:pt x="0" y="22"/>
                  </a:lnTo>
                  <a:lnTo>
                    <a:pt x="286" y="151"/>
                  </a:lnTo>
                  <a:close/>
                </a:path>
              </a:pathLst>
            </a:custGeom>
            <a:solidFill>
              <a:srgbClr val="C70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4" name="Freeform 956"/>
            <p:cNvSpPr>
              <a:spLocks noChangeArrowheads="1"/>
            </p:cNvSpPr>
            <p:nvPr/>
          </p:nvSpPr>
          <p:spPr bwMode="auto">
            <a:xfrm rot="-1100361">
              <a:off x="1093444" y="1869788"/>
              <a:ext cx="134851" cy="368164"/>
            </a:xfrm>
            <a:custGeom>
              <a:avLst/>
              <a:gdLst>
                <a:gd name="T0" fmla="*/ 0 w 126"/>
                <a:gd name="T1" fmla="*/ 0 h 344"/>
                <a:gd name="T2" fmla="*/ 2147483647 w 126"/>
                <a:gd name="T3" fmla="*/ 2147483647 h 344"/>
                <a:gd name="T4" fmla="*/ 2147483647 w 126"/>
                <a:gd name="T5" fmla="*/ 2147483647 h 344"/>
                <a:gd name="T6" fmla="*/ 0 w 126"/>
                <a:gd name="T7" fmla="*/ 0 h 3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344"/>
                <a:gd name="T14" fmla="*/ 126 w 126"/>
                <a:gd name="T15" fmla="*/ 344 h 3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344">
                  <a:moveTo>
                    <a:pt x="0" y="0"/>
                  </a:moveTo>
                  <a:lnTo>
                    <a:pt x="126" y="344"/>
                  </a:lnTo>
                  <a:lnTo>
                    <a:pt x="77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0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5" name="Freeform 957"/>
            <p:cNvSpPr>
              <a:spLocks noChangeArrowheads="1"/>
            </p:cNvSpPr>
            <p:nvPr/>
          </p:nvSpPr>
          <p:spPr bwMode="auto">
            <a:xfrm rot="-1100361">
              <a:off x="1261361" y="2204455"/>
              <a:ext cx="101674" cy="254718"/>
            </a:xfrm>
            <a:custGeom>
              <a:avLst/>
              <a:gdLst>
                <a:gd name="T0" fmla="*/ 2147483647 w 95"/>
                <a:gd name="T1" fmla="*/ 0 h 238"/>
                <a:gd name="T2" fmla="*/ 2147483647 w 95"/>
                <a:gd name="T3" fmla="*/ 2147483647 h 238"/>
                <a:gd name="T4" fmla="*/ 0 w 95"/>
                <a:gd name="T5" fmla="*/ 2147483647 h 238"/>
                <a:gd name="T6" fmla="*/ 2147483647 w 95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238"/>
                <a:gd name="T14" fmla="*/ 95 w 95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238">
                  <a:moveTo>
                    <a:pt x="58" y="0"/>
                  </a:moveTo>
                  <a:lnTo>
                    <a:pt x="95" y="238"/>
                  </a:lnTo>
                  <a:lnTo>
                    <a:pt x="0" y="198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DD0A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6" name="Freeform 958"/>
            <p:cNvSpPr>
              <a:spLocks noChangeArrowheads="1"/>
            </p:cNvSpPr>
            <p:nvPr/>
          </p:nvSpPr>
          <p:spPr bwMode="auto">
            <a:xfrm rot="-1100361">
              <a:off x="1053808" y="1876187"/>
              <a:ext cx="175520" cy="368164"/>
            </a:xfrm>
            <a:custGeom>
              <a:avLst/>
              <a:gdLst>
                <a:gd name="T0" fmla="*/ 0 w 164"/>
                <a:gd name="T1" fmla="*/ 2147483647 h 344"/>
                <a:gd name="T2" fmla="*/ 2147483647 w 164"/>
                <a:gd name="T3" fmla="*/ 0 h 344"/>
                <a:gd name="T4" fmla="*/ 2147483647 w 164"/>
                <a:gd name="T5" fmla="*/ 2147483647 h 344"/>
                <a:gd name="T6" fmla="*/ 0 w 164"/>
                <a:gd name="T7" fmla="*/ 2147483647 h 3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344"/>
                <a:gd name="T14" fmla="*/ 164 w 164"/>
                <a:gd name="T15" fmla="*/ 344 h 3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344">
                  <a:moveTo>
                    <a:pt x="0" y="94"/>
                  </a:moveTo>
                  <a:lnTo>
                    <a:pt x="38" y="0"/>
                  </a:lnTo>
                  <a:lnTo>
                    <a:pt x="164" y="344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9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7" name="Freeform 959"/>
            <p:cNvSpPr>
              <a:spLocks noChangeArrowheads="1"/>
            </p:cNvSpPr>
            <p:nvPr/>
          </p:nvSpPr>
          <p:spPr bwMode="auto">
            <a:xfrm rot="-1100361">
              <a:off x="1069635" y="1974235"/>
              <a:ext cx="175520" cy="267561"/>
            </a:xfrm>
            <a:custGeom>
              <a:avLst/>
              <a:gdLst>
                <a:gd name="T0" fmla="*/ 2147483647 w 164"/>
                <a:gd name="T1" fmla="*/ 2147483647 h 250"/>
                <a:gd name="T2" fmla="*/ 0 w 164"/>
                <a:gd name="T3" fmla="*/ 0 h 250"/>
                <a:gd name="T4" fmla="*/ 2147483647 w 164"/>
                <a:gd name="T5" fmla="*/ 2147483647 h 250"/>
                <a:gd name="T6" fmla="*/ 2147483647 w 164"/>
                <a:gd name="T7" fmla="*/ 2147483647 h 2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4"/>
                <a:gd name="T13" fmla="*/ 0 h 250"/>
                <a:gd name="T14" fmla="*/ 164 w 164"/>
                <a:gd name="T15" fmla="*/ 250 h 2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4" h="250">
                  <a:moveTo>
                    <a:pt x="54" y="212"/>
                  </a:moveTo>
                  <a:lnTo>
                    <a:pt x="0" y="0"/>
                  </a:lnTo>
                  <a:lnTo>
                    <a:pt x="164" y="250"/>
                  </a:lnTo>
                  <a:lnTo>
                    <a:pt x="54" y="212"/>
                  </a:lnTo>
                  <a:close/>
                </a:path>
              </a:pathLst>
            </a:custGeom>
            <a:solidFill>
              <a:srgbClr val="E30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8" name="Freeform 960"/>
            <p:cNvSpPr>
              <a:spLocks noChangeArrowheads="1"/>
            </p:cNvSpPr>
            <p:nvPr/>
          </p:nvSpPr>
          <p:spPr bwMode="auto">
            <a:xfrm rot="-1100361">
              <a:off x="1194994" y="2180891"/>
              <a:ext cx="117727" cy="252578"/>
            </a:xfrm>
            <a:custGeom>
              <a:avLst/>
              <a:gdLst>
                <a:gd name="T0" fmla="*/ 2147483647 w 110"/>
                <a:gd name="T1" fmla="*/ 2147483647 h 236"/>
                <a:gd name="T2" fmla="*/ 2147483647 w 110"/>
                <a:gd name="T3" fmla="*/ 2147483647 h 236"/>
                <a:gd name="T4" fmla="*/ 0 w 110"/>
                <a:gd name="T5" fmla="*/ 0 h 236"/>
                <a:gd name="T6" fmla="*/ 2147483647 w 110"/>
                <a:gd name="T7" fmla="*/ 2147483647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36"/>
                <a:gd name="T14" fmla="*/ 110 w 110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36">
                  <a:moveTo>
                    <a:pt x="110" y="38"/>
                  </a:moveTo>
                  <a:lnTo>
                    <a:pt x="52" y="236"/>
                  </a:lnTo>
                  <a:lnTo>
                    <a:pt x="0" y="0"/>
                  </a:lnTo>
                  <a:lnTo>
                    <a:pt x="110" y="38"/>
                  </a:lnTo>
                  <a:close/>
                </a:path>
              </a:pathLst>
            </a:custGeom>
            <a:solidFill>
              <a:srgbClr val="E40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9" name="Freeform 961"/>
            <p:cNvSpPr>
              <a:spLocks noChangeArrowheads="1"/>
            </p:cNvSpPr>
            <p:nvPr/>
          </p:nvSpPr>
          <p:spPr bwMode="auto">
            <a:xfrm rot="-1100361">
              <a:off x="1195527" y="2190825"/>
              <a:ext cx="56723" cy="252578"/>
            </a:xfrm>
            <a:custGeom>
              <a:avLst/>
              <a:gdLst>
                <a:gd name="T0" fmla="*/ 2147483647 w 53"/>
                <a:gd name="T1" fmla="*/ 0 h 236"/>
                <a:gd name="T2" fmla="*/ 0 w 53"/>
                <a:gd name="T3" fmla="*/ 2147483647 h 236"/>
                <a:gd name="T4" fmla="*/ 2147483647 w 53"/>
                <a:gd name="T5" fmla="*/ 2147483647 h 236"/>
                <a:gd name="T6" fmla="*/ 2147483647 w 53"/>
                <a:gd name="T7" fmla="*/ 0 h 2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236"/>
                <a:gd name="T14" fmla="*/ 53 w 53"/>
                <a:gd name="T15" fmla="*/ 236 h 2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236">
                  <a:moveTo>
                    <a:pt x="1" y="0"/>
                  </a:moveTo>
                  <a:lnTo>
                    <a:pt x="0" y="152"/>
                  </a:lnTo>
                  <a:lnTo>
                    <a:pt x="53" y="2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C0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0" name="Freeform 962"/>
            <p:cNvSpPr>
              <a:spLocks noChangeArrowheads="1"/>
            </p:cNvSpPr>
            <p:nvPr/>
          </p:nvSpPr>
          <p:spPr bwMode="auto">
            <a:xfrm rot="-1100361">
              <a:off x="1094371" y="2204365"/>
              <a:ext cx="89901" cy="174450"/>
            </a:xfrm>
            <a:custGeom>
              <a:avLst/>
              <a:gdLst>
                <a:gd name="T0" fmla="*/ 0 w 84"/>
                <a:gd name="T1" fmla="*/ 0 h 163"/>
                <a:gd name="T2" fmla="*/ 2147483647 w 84"/>
                <a:gd name="T3" fmla="*/ 2147483647 h 163"/>
                <a:gd name="T4" fmla="*/ 2147483647 w 84"/>
                <a:gd name="T5" fmla="*/ 2147483647 h 163"/>
                <a:gd name="T6" fmla="*/ 0 w 84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63"/>
                <a:gd name="T14" fmla="*/ 84 w 84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63">
                  <a:moveTo>
                    <a:pt x="0" y="0"/>
                  </a:moveTo>
                  <a:lnTo>
                    <a:pt x="84" y="11"/>
                  </a:lnTo>
                  <a:lnTo>
                    <a:pt x="83" y="1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09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1" name="Freeform 963"/>
            <p:cNvSpPr>
              <a:spLocks noChangeArrowheads="1"/>
            </p:cNvSpPr>
            <p:nvPr/>
          </p:nvSpPr>
          <p:spPr bwMode="auto">
            <a:xfrm rot="-1100361">
              <a:off x="933780" y="1917330"/>
              <a:ext cx="124148" cy="100603"/>
            </a:xfrm>
            <a:custGeom>
              <a:avLst/>
              <a:gdLst>
                <a:gd name="T0" fmla="*/ 2147483647 w 116"/>
                <a:gd name="T1" fmla="*/ 2147483647 h 94"/>
                <a:gd name="T2" fmla="*/ 0 w 116"/>
                <a:gd name="T3" fmla="*/ 2147483647 h 94"/>
                <a:gd name="T4" fmla="*/ 2147483647 w 116"/>
                <a:gd name="T5" fmla="*/ 0 h 94"/>
                <a:gd name="T6" fmla="*/ 2147483647 w 116"/>
                <a:gd name="T7" fmla="*/ 2147483647 h 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6"/>
                <a:gd name="T13" fmla="*/ 0 h 94"/>
                <a:gd name="T14" fmla="*/ 116 w 116"/>
                <a:gd name="T15" fmla="*/ 94 h 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6" h="94">
                  <a:moveTo>
                    <a:pt x="78" y="94"/>
                  </a:moveTo>
                  <a:lnTo>
                    <a:pt x="0" y="44"/>
                  </a:lnTo>
                  <a:lnTo>
                    <a:pt x="116" y="0"/>
                  </a:lnTo>
                  <a:lnTo>
                    <a:pt x="78" y="94"/>
                  </a:lnTo>
                  <a:close/>
                </a:path>
              </a:pathLst>
            </a:custGeom>
            <a:solidFill>
              <a:srgbClr val="D70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2" name="Freeform 964"/>
            <p:cNvSpPr>
              <a:spLocks noChangeArrowheads="1"/>
            </p:cNvSpPr>
            <p:nvPr/>
          </p:nvSpPr>
          <p:spPr bwMode="auto">
            <a:xfrm rot="-1100361">
              <a:off x="726320" y="1812757"/>
              <a:ext cx="306090" cy="185153"/>
            </a:xfrm>
            <a:custGeom>
              <a:avLst/>
              <a:gdLst>
                <a:gd name="T0" fmla="*/ 0 w 286"/>
                <a:gd name="T1" fmla="*/ 0 h 173"/>
                <a:gd name="T2" fmla="*/ 2147483647 w 286"/>
                <a:gd name="T3" fmla="*/ 2147483647 h 173"/>
                <a:gd name="T4" fmla="*/ 2147483647 w 286"/>
                <a:gd name="T5" fmla="*/ 2147483647 h 173"/>
                <a:gd name="T6" fmla="*/ 0 w 286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6"/>
                <a:gd name="T13" fmla="*/ 0 h 173"/>
                <a:gd name="T14" fmla="*/ 286 w 286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6" h="173">
                  <a:moveTo>
                    <a:pt x="0" y="0"/>
                  </a:moveTo>
                  <a:lnTo>
                    <a:pt x="170" y="173"/>
                  </a:lnTo>
                  <a:lnTo>
                    <a:pt x="286" y="1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3" name="Freeform 965"/>
            <p:cNvSpPr>
              <a:spLocks noChangeArrowheads="1"/>
            </p:cNvSpPr>
            <p:nvPr/>
          </p:nvSpPr>
          <p:spPr bwMode="auto">
            <a:xfrm rot="-1100361">
              <a:off x="976449" y="1954768"/>
              <a:ext cx="141272" cy="280404"/>
            </a:xfrm>
            <a:custGeom>
              <a:avLst/>
              <a:gdLst>
                <a:gd name="T0" fmla="*/ 0 w 132"/>
                <a:gd name="T1" fmla="*/ 0 h 262"/>
                <a:gd name="T2" fmla="*/ 2147483647 w 132"/>
                <a:gd name="T3" fmla="*/ 2147483647 h 262"/>
                <a:gd name="T4" fmla="*/ 2147483647 w 132"/>
                <a:gd name="T5" fmla="*/ 2147483647 h 262"/>
                <a:gd name="T6" fmla="*/ 0 w 132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62"/>
                <a:gd name="T14" fmla="*/ 132 w 132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62">
                  <a:moveTo>
                    <a:pt x="0" y="0"/>
                  </a:moveTo>
                  <a:lnTo>
                    <a:pt x="78" y="50"/>
                  </a:lnTo>
                  <a:lnTo>
                    <a:pt x="132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09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4" name="Freeform 966"/>
            <p:cNvSpPr>
              <a:spLocks noChangeArrowheads="1"/>
            </p:cNvSpPr>
            <p:nvPr/>
          </p:nvSpPr>
          <p:spPr bwMode="auto">
            <a:xfrm rot="-1100361">
              <a:off x="976449" y="1954768"/>
              <a:ext cx="141272" cy="280404"/>
            </a:xfrm>
            <a:custGeom>
              <a:avLst/>
              <a:gdLst>
                <a:gd name="T0" fmla="*/ 0 w 132"/>
                <a:gd name="T1" fmla="*/ 0 h 262"/>
                <a:gd name="T2" fmla="*/ 2147483647 w 132"/>
                <a:gd name="T3" fmla="*/ 2147483647 h 262"/>
                <a:gd name="T4" fmla="*/ 2147483647 w 132"/>
                <a:gd name="T5" fmla="*/ 2147483647 h 262"/>
                <a:gd name="T6" fmla="*/ 0 w 132"/>
                <a:gd name="T7" fmla="*/ 0 h 2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62"/>
                <a:gd name="T14" fmla="*/ 132 w 132"/>
                <a:gd name="T15" fmla="*/ 262 h 2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62">
                  <a:moveTo>
                    <a:pt x="0" y="0"/>
                  </a:moveTo>
                  <a:lnTo>
                    <a:pt x="48" y="251"/>
                  </a:lnTo>
                  <a:lnTo>
                    <a:pt x="132" y="2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0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5" name="Freeform 967"/>
            <p:cNvSpPr>
              <a:spLocks noChangeArrowheads="1"/>
            </p:cNvSpPr>
            <p:nvPr/>
          </p:nvSpPr>
          <p:spPr bwMode="auto">
            <a:xfrm rot="-1100361">
              <a:off x="976880" y="1969211"/>
              <a:ext cx="51372" cy="268632"/>
            </a:xfrm>
            <a:custGeom>
              <a:avLst/>
              <a:gdLst>
                <a:gd name="T0" fmla="*/ 0 w 48"/>
                <a:gd name="T1" fmla="*/ 0 h 251"/>
                <a:gd name="T2" fmla="*/ 2147483647 w 48"/>
                <a:gd name="T3" fmla="*/ 2147483647 h 251"/>
                <a:gd name="T4" fmla="*/ 2147483647 w 48"/>
                <a:gd name="T5" fmla="*/ 2147483647 h 251"/>
                <a:gd name="T6" fmla="*/ 0 w 4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251"/>
                <a:gd name="T14" fmla="*/ 48 w 4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251">
                  <a:moveTo>
                    <a:pt x="0" y="0"/>
                  </a:moveTo>
                  <a:lnTo>
                    <a:pt x="48" y="251"/>
                  </a:lnTo>
                  <a:lnTo>
                    <a:pt x="4" y="1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6" name="Freeform 968"/>
            <p:cNvSpPr>
              <a:spLocks noChangeArrowheads="1"/>
            </p:cNvSpPr>
            <p:nvPr/>
          </p:nvSpPr>
          <p:spPr bwMode="auto">
            <a:xfrm rot="-1100361">
              <a:off x="909820" y="1987637"/>
              <a:ext cx="50302" cy="119867"/>
            </a:xfrm>
            <a:custGeom>
              <a:avLst/>
              <a:gdLst>
                <a:gd name="T0" fmla="*/ 0 w 47"/>
                <a:gd name="T1" fmla="*/ 2147483647 h 112"/>
                <a:gd name="T2" fmla="*/ 2147483647 w 47"/>
                <a:gd name="T3" fmla="*/ 0 h 112"/>
                <a:gd name="T4" fmla="*/ 2147483647 w 47"/>
                <a:gd name="T5" fmla="*/ 2147483647 h 112"/>
                <a:gd name="T6" fmla="*/ 0 w 47"/>
                <a:gd name="T7" fmla="*/ 2147483647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112"/>
                <a:gd name="T14" fmla="*/ 47 w 47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112">
                  <a:moveTo>
                    <a:pt x="0" y="2"/>
                  </a:moveTo>
                  <a:lnTo>
                    <a:pt x="43" y="0"/>
                  </a:lnTo>
                  <a:lnTo>
                    <a:pt x="47" y="11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315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7" name="Freeform 969"/>
            <p:cNvSpPr>
              <a:spLocks noChangeArrowheads="1"/>
            </p:cNvSpPr>
            <p:nvPr/>
          </p:nvSpPr>
          <p:spPr bwMode="auto">
            <a:xfrm rot="-1100361">
              <a:off x="729473" y="1832288"/>
              <a:ext cx="181942" cy="185153"/>
            </a:xfrm>
            <a:custGeom>
              <a:avLst/>
              <a:gdLst>
                <a:gd name="T0" fmla="*/ 0 w 170"/>
                <a:gd name="T1" fmla="*/ 0 h 173"/>
                <a:gd name="T2" fmla="*/ 2147483647 w 170"/>
                <a:gd name="T3" fmla="*/ 2147483647 h 173"/>
                <a:gd name="T4" fmla="*/ 2147483647 w 170"/>
                <a:gd name="T5" fmla="*/ 2147483647 h 173"/>
                <a:gd name="T6" fmla="*/ 0 w 170"/>
                <a:gd name="T7" fmla="*/ 0 h 1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"/>
                <a:gd name="T13" fmla="*/ 0 h 173"/>
                <a:gd name="T14" fmla="*/ 170 w 170"/>
                <a:gd name="T15" fmla="*/ 173 h 1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" h="173">
                  <a:moveTo>
                    <a:pt x="0" y="0"/>
                  </a:moveTo>
                  <a:lnTo>
                    <a:pt x="96" y="122"/>
                  </a:lnTo>
                  <a:lnTo>
                    <a:pt x="170" y="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8" name="Freeform 970"/>
            <p:cNvSpPr>
              <a:spLocks noChangeArrowheads="1"/>
            </p:cNvSpPr>
            <p:nvPr/>
          </p:nvSpPr>
          <p:spPr bwMode="auto">
            <a:xfrm rot="-1100361">
              <a:off x="850486" y="1943324"/>
              <a:ext cx="79198" cy="56723"/>
            </a:xfrm>
            <a:custGeom>
              <a:avLst/>
              <a:gdLst>
                <a:gd name="T0" fmla="*/ 2147483647 w 74"/>
                <a:gd name="T1" fmla="*/ 2147483647 h 53"/>
                <a:gd name="T2" fmla="*/ 0 w 74"/>
                <a:gd name="T3" fmla="*/ 0 h 53"/>
                <a:gd name="T4" fmla="*/ 2147483647 w 74"/>
                <a:gd name="T5" fmla="*/ 2147483647 h 53"/>
                <a:gd name="T6" fmla="*/ 2147483647 w 74"/>
                <a:gd name="T7" fmla="*/ 2147483647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"/>
                <a:gd name="T13" fmla="*/ 0 h 53"/>
                <a:gd name="T14" fmla="*/ 74 w 74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" h="53">
                  <a:moveTo>
                    <a:pt x="31" y="53"/>
                  </a:moveTo>
                  <a:lnTo>
                    <a:pt x="0" y="0"/>
                  </a:lnTo>
                  <a:lnTo>
                    <a:pt x="74" y="51"/>
                  </a:lnTo>
                  <a:lnTo>
                    <a:pt x="31" y="53"/>
                  </a:lnTo>
                  <a:close/>
                </a:path>
              </a:pathLst>
            </a:custGeom>
            <a:solidFill>
              <a:srgbClr val="E71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9" name="Freeform 971"/>
            <p:cNvSpPr>
              <a:spLocks noChangeArrowheads="1"/>
            </p:cNvSpPr>
            <p:nvPr/>
          </p:nvSpPr>
          <p:spPr bwMode="auto">
            <a:xfrm rot="-1100361">
              <a:off x="469431" y="1648312"/>
              <a:ext cx="311442" cy="160537"/>
            </a:xfrm>
            <a:custGeom>
              <a:avLst/>
              <a:gdLst>
                <a:gd name="T0" fmla="*/ 2147483647 w 291"/>
                <a:gd name="T1" fmla="*/ 2147483647 h 150"/>
                <a:gd name="T2" fmla="*/ 2147483647 w 291"/>
                <a:gd name="T3" fmla="*/ 2147483647 h 150"/>
                <a:gd name="T4" fmla="*/ 0 w 291"/>
                <a:gd name="T5" fmla="*/ 0 h 150"/>
                <a:gd name="T6" fmla="*/ 2147483647 w 291"/>
                <a:gd name="T7" fmla="*/ 2147483647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150"/>
                <a:gd name="T14" fmla="*/ 291 w 291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150">
                  <a:moveTo>
                    <a:pt x="176" y="48"/>
                  </a:moveTo>
                  <a:lnTo>
                    <a:pt x="291" y="150"/>
                  </a:lnTo>
                  <a:lnTo>
                    <a:pt x="0" y="0"/>
                  </a:lnTo>
                  <a:lnTo>
                    <a:pt x="176" y="48"/>
                  </a:lnTo>
                  <a:close/>
                </a:path>
              </a:pathLst>
            </a:custGeom>
            <a:solidFill>
              <a:srgbClr val="D105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0" name="Freeform 972"/>
            <p:cNvSpPr>
              <a:spLocks noChangeArrowheads="1"/>
            </p:cNvSpPr>
            <p:nvPr/>
          </p:nvSpPr>
          <p:spPr bwMode="auto">
            <a:xfrm rot="-1100361">
              <a:off x="469431" y="1648312"/>
              <a:ext cx="311442" cy="160537"/>
            </a:xfrm>
            <a:custGeom>
              <a:avLst/>
              <a:gdLst>
                <a:gd name="T0" fmla="*/ 0 w 291"/>
                <a:gd name="T1" fmla="*/ 0 h 150"/>
                <a:gd name="T2" fmla="*/ 2147483647 w 291"/>
                <a:gd name="T3" fmla="*/ 2147483647 h 150"/>
                <a:gd name="T4" fmla="*/ 2147483647 w 291"/>
                <a:gd name="T5" fmla="*/ 2147483647 h 150"/>
                <a:gd name="T6" fmla="*/ 0 w 291"/>
                <a:gd name="T7" fmla="*/ 0 h 1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150"/>
                <a:gd name="T14" fmla="*/ 291 w 291"/>
                <a:gd name="T15" fmla="*/ 150 h 1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150">
                  <a:moveTo>
                    <a:pt x="0" y="0"/>
                  </a:moveTo>
                  <a:lnTo>
                    <a:pt x="126" y="107"/>
                  </a:lnTo>
                  <a:lnTo>
                    <a:pt x="291" y="1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0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1" name="Freeform 973"/>
            <p:cNvSpPr>
              <a:spLocks noChangeArrowheads="1"/>
            </p:cNvSpPr>
            <p:nvPr/>
          </p:nvSpPr>
          <p:spPr bwMode="auto">
            <a:xfrm rot="-1100361">
              <a:off x="510025" y="1756276"/>
              <a:ext cx="288966" cy="50302"/>
            </a:xfrm>
            <a:custGeom>
              <a:avLst/>
              <a:gdLst>
                <a:gd name="T0" fmla="*/ 2147483647 w 270"/>
                <a:gd name="T1" fmla="*/ 0 h 47"/>
                <a:gd name="T2" fmla="*/ 0 w 270"/>
                <a:gd name="T3" fmla="*/ 2147483647 h 47"/>
                <a:gd name="T4" fmla="*/ 2147483647 w 270"/>
                <a:gd name="T5" fmla="*/ 2147483647 h 47"/>
                <a:gd name="T6" fmla="*/ 2147483647 w 270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47"/>
                <a:gd name="T14" fmla="*/ 270 w 270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47">
                  <a:moveTo>
                    <a:pt x="105" y="0"/>
                  </a:moveTo>
                  <a:lnTo>
                    <a:pt x="0" y="47"/>
                  </a:lnTo>
                  <a:lnTo>
                    <a:pt x="270" y="43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D50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2" name="Freeform 974"/>
            <p:cNvSpPr>
              <a:spLocks noChangeArrowheads="1"/>
            </p:cNvSpPr>
            <p:nvPr/>
          </p:nvSpPr>
          <p:spPr bwMode="auto">
            <a:xfrm rot="-1100361">
              <a:off x="474589" y="1675985"/>
              <a:ext cx="134851" cy="164818"/>
            </a:xfrm>
            <a:custGeom>
              <a:avLst/>
              <a:gdLst>
                <a:gd name="T0" fmla="*/ 0 w 126"/>
                <a:gd name="T1" fmla="*/ 0 h 154"/>
                <a:gd name="T2" fmla="*/ 2147483647 w 126"/>
                <a:gd name="T3" fmla="*/ 2147483647 h 154"/>
                <a:gd name="T4" fmla="*/ 2147483647 w 126"/>
                <a:gd name="T5" fmla="*/ 2147483647 h 154"/>
                <a:gd name="T6" fmla="*/ 0 w 126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154"/>
                <a:gd name="T14" fmla="*/ 126 w 126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154">
                  <a:moveTo>
                    <a:pt x="0" y="0"/>
                  </a:moveTo>
                  <a:lnTo>
                    <a:pt x="126" y="107"/>
                  </a:lnTo>
                  <a:lnTo>
                    <a:pt x="21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0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3" name="Freeform 975"/>
            <p:cNvSpPr>
              <a:spLocks noChangeArrowheads="1"/>
            </p:cNvSpPr>
            <p:nvPr/>
          </p:nvSpPr>
          <p:spPr bwMode="auto">
            <a:xfrm rot="-1100361">
              <a:off x="371051" y="1710839"/>
              <a:ext cx="131640" cy="164818"/>
            </a:xfrm>
            <a:custGeom>
              <a:avLst/>
              <a:gdLst>
                <a:gd name="T0" fmla="*/ 2147483647 w 123"/>
                <a:gd name="T1" fmla="*/ 0 h 154"/>
                <a:gd name="T2" fmla="*/ 2147483647 w 123"/>
                <a:gd name="T3" fmla="*/ 2147483647 h 154"/>
                <a:gd name="T4" fmla="*/ 0 w 123"/>
                <a:gd name="T5" fmla="*/ 2147483647 h 154"/>
                <a:gd name="T6" fmla="*/ 2147483647 w 123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3"/>
                <a:gd name="T13" fmla="*/ 0 h 154"/>
                <a:gd name="T14" fmla="*/ 123 w 123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3" h="154">
                  <a:moveTo>
                    <a:pt x="102" y="0"/>
                  </a:moveTo>
                  <a:lnTo>
                    <a:pt x="123" y="154"/>
                  </a:lnTo>
                  <a:lnTo>
                    <a:pt x="0" y="8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E30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4" name="Freeform 976"/>
            <p:cNvSpPr>
              <a:spLocks noChangeArrowheads="1"/>
            </p:cNvSpPr>
            <p:nvPr/>
          </p:nvSpPr>
          <p:spPr bwMode="auto">
            <a:xfrm rot="-1100361">
              <a:off x="330293" y="1721046"/>
              <a:ext cx="139132" cy="87760"/>
            </a:xfrm>
            <a:custGeom>
              <a:avLst/>
              <a:gdLst>
                <a:gd name="T0" fmla="*/ 0 w 130"/>
                <a:gd name="T1" fmla="*/ 2147483647 h 82"/>
                <a:gd name="T2" fmla="*/ 2147483647 w 130"/>
                <a:gd name="T3" fmla="*/ 0 h 82"/>
                <a:gd name="T4" fmla="*/ 2147483647 w 130"/>
                <a:gd name="T5" fmla="*/ 2147483647 h 82"/>
                <a:gd name="T6" fmla="*/ 0 w 13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82"/>
                <a:gd name="T14" fmla="*/ 130 w 13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82">
                  <a:moveTo>
                    <a:pt x="0" y="17"/>
                  </a:moveTo>
                  <a:lnTo>
                    <a:pt x="130" y="0"/>
                  </a:lnTo>
                  <a:lnTo>
                    <a:pt x="28" y="82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41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5" name="Freeform 977"/>
            <p:cNvSpPr>
              <a:spLocks noChangeArrowheads="1"/>
            </p:cNvSpPr>
            <p:nvPr/>
          </p:nvSpPr>
          <p:spPr bwMode="auto">
            <a:xfrm rot="-1100361">
              <a:off x="315139" y="1696736"/>
              <a:ext cx="139132" cy="44950"/>
            </a:xfrm>
            <a:custGeom>
              <a:avLst/>
              <a:gdLst>
                <a:gd name="T0" fmla="*/ 2147483647 w 130"/>
                <a:gd name="T1" fmla="*/ 0 h 42"/>
                <a:gd name="T2" fmla="*/ 2147483647 w 130"/>
                <a:gd name="T3" fmla="*/ 2147483647 h 42"/>
                <a:gd name="T4" fmla="*/ 0 w 130"/>
                <a:gd name="T5" fmla="*/ 2147483647 h 42"/>
                <a:gd name="T6" fmla="*/ 2147483647 w 13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0"/>
                <a:gd name="T13" fmla="*/ 0 h 42"/>
                <a:gd name="T14" fmla="*/ 130 w 130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0" h="42">
                  <a:moveTo>
                    <a:pt x="28" y="0"/>
                  </a:moveTo>
                  <a:lnTo>
                    <a:pt x="130" y="25"/>
                  </a:lnTo>
                  <a:lnTo>
                    <a:pt x="0" y="4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20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6" name="Freeform 978"/>
            <p:cNvSpPr>
              <a:spLocks noChangeArrowheads="1"/>
            </p:cNvSpPr>
            <p:nvPr/>
          </p:nvSpPr>
          <p:spPr bwMode="auto">
            <a:xfrm rot="-1100361">
              <a:off x="332559" y="1637201"/>
              <a:ext cx="109165" cy="83479"/>
            </a:xfrm>
            <a:custGeom>
              <a:avLst/>
              <a:gdLst>
                <a:gd name="T0" fmla="*/ 2147483647 w 102"/>
                <a:gd name="T1" fmla="*/ 0 h 78"/>
                <a:gd name="T2" fmla="*/ 0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0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78"/>
                <a:gd name="T14" fmla="*/ 102 w 102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78">
                  <a:moveTo>
                    <a:pt x="92" y="0"/>
                  </a:moveTo>
                  <a:lnTo>
                    <a:pt x="0" y="53"/>
                  </a:lnTo>
                  <a:lnTo>
                    <a:pt x="102" y="78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D10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7" name="Freeform 979"/>
            <p:cNvSpPr>
              <a:spLocks noChangeArrowheads="1"/>
            </p:cNvSpPr>
            <p:nvPr/>
          </p:nvSpPr>
          <p:spPr bwMode="auto">
            <a:xfrm rot="-1100361">
              <a:off x="425015" y="1599990"/>
              <a:ext cx="148764" cy="83479"/>
            </a:xfrm>
            <a:custGeom>
              <a:avLst/>
              <a:gdLst>
                <a:gd name="T0" fmla="*/ 2147483647 w 139"/>
                <a:gd name="T1" fmla="*/ 2147483647 h 78"/>
                <a:gd name="T2" fmla="*/ 0 w 139"/>
                <a:gd name="T3" fmla="*/ 0 h 78"/>
                <a:gd name="T4" fmla="*/ 2147483647 w 139"/>
                <a:gd name="T5" fmla="*/ 2147483647 h 78"/>
                <a:gd name="T6" fmla="*/ 2147483647 w 139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78"/>
                <a:gd name="T14" fmla="*/ 139 w 139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78">
                  <a:moveTo>
                    <a:pt x="139" y="74"/>
                  </a:moveTo>
                  <a:lnTo>
                    <a:pt x="0" y="0"/>
                  </a:lnTo>
                  <a:lnTo>
                    <a:pt x="10" y="78"/>
                  </a:lnTo>
                  <a:lnTo>
                    <a:pt x="139" y="74"/>
                  </a:lnTo>
                  <a:close/>
                </a:path>
              </a:pathLst>
            </a:custGeom>
            <a:solidFill>
              <a:srgbClr val="CC0A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8" name="Freeform 980"/>
            <p:cNvSpPr>
              <a:spLocks noChangeArrowheads="1"/>
            </p:cNvSpPr>
            <p:nvPr/>
          </p:nvSpPr>
          <p:spPr bwMode="auto">
            <a:xfrm rot="-1100361">
              <a:off x="423471" y="1594711"/>
              <a:ext cx="183012" cy="79198"/>
            </a:xfrm>
            <a:custGeom>
              <a:avLst/>
              <a:gdLst>
                <a:gd name="T0" fmla="*/ 2147483647 w 171"/>
                <a:gd name="T1" fmla="*/ 2147483647 h 74"/>
                <a:gd name="T2" fmla="*/ 0 w 171"/>
                <a:gd name="T3" fmla="*/ 0 h 74"/>
                <a:gd name="T4" fmla="*/ 2147483647 w 171"/>
                <a:gd name="T5" fmla="*/ 2147483647 h 74"/>
                <a:gd name="T6" fmla="*/ 2147483647 w 171"/>
                <a:gd name="T7" fmla="*/ 2147483647 h 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74"/>
                <a:gd name="T14" fmla="*/ 171 w 171"/>
                <a:gd name="T15" fmla="*/ 74 h 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74">
                  <a:moveTo>
                    <a:pt x="171" y="34"/>
                  </a:moveTo>
                  <a:lnTo>
                    <a:pt x="0" y="0"/>
                  </a:lnTo>
                  <a:lnTo>
                    <a:pt x="139" y="74"/>
                  </a:lnTo>
                  <a:lnTo>
                    <a:pt x="171" y="34"/>
                  </a:lnTo>
                  <a:close/>
                </a:path>
              </a:pathLst>
            </a:custGeom>
            <a:solidFill>
              <a:srgbClr val="C9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9" name="Freeform 981"/>
            <p:cNvSpPr>
              <a:spLocks noChangeArrowheads="1"/>
            </p:cNvSpPr>
            <p:nvPr/>
          </p:nvSpPr>
          <p:spPr bwMode="auto">
            <a:xfrm rot="-1100361">
              <a:off x="576049" y="1598005"/>
              <a:ext cx="86690" cy="63145"/>
            </a:xfrm>
            <a:custGeom>
              <a:avLst/>
              <a:gdLst>
                <a:gd name="T0" fmla="*/ 2147483647 w 81"/>
                <a:gd name="T1" fmla="*/ 2147483647 h 59"/>
                <a:gd name="T2" fmla="*/ 2147483647 w 81"/>
                <a:gd name="T3" fmla="*/ 0 h 59"/>
                <a:gd name="T4" fmla="*/ 0 w 81"/>
                <a:gd name="T5" fmla="*/ 2147483647 h 59"/>
                <a:gd name="T6" fmla="*/ 2147483647 w 8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9"/>
                <a:gd name="T14" fmla="*/ 81 w 8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9">
                  <a:moveTo>
                    <a:pt x="81" y="59"/>
                  </a:moveTo>
                  <a:lnTo>
                    <a:pt x="32" y="0"/>
                  </a:lnTo>
                  <a:lnTo>
                    <a:pt x="0" y="40"/>
                  </a:lnTo>
                  <a:lnTo>
                    <a:pt x="81" y="59"/>
                  </a:lnTo>
                  <a:close/>
                </a:path>
              </a:pathLst>
            </a:custGeom>
            <a:solidFill>
              <a:srgbClr val="C90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0" name="Freeform 982"/>
            <p:cNvSpPr>
              <a:spLocks noChangeArrowheads="1"/>
            </p:cNvSpPr>
            <p:nvPr/>
          </p:nvSpPr>
          <p:spPr bwMode="auto">
            <a:xfrm rot="-1100361">
              <a:off x="454709" y="1666275"/>
              <a:ext cx="188363" cy="55653"/>
            </a:xfrm>
            <a:custGeom>
              <a:avLst/>
              <a:gdLst>
                <a:gd name="T0" fmla="*/ 2147483647 w 176"/>
                <a:gd name="T1" fmla="*/ 0 h 52"/>
                <a:gd name="T2" fmla="*/ 2147483647 w 176"/>
                <a:gd name="T3" fmla="*/ 2147483647 h 52"/>
                <a:gd name="T4" fmla="*/ 0 w 176"/>
                <a:gd name="T5" fmla="*/ 2147483647 h 52"/>
                <a:gd name="T6" fmla="*/ 2147483647 w 176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52"/>
                <a:gd name="T14" fmla="*/ 176 w 176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52">
                  <a:moveTo>
                    <a:pt x="129" y="0"/>
                  </a:moveTo>
                  <a:lnTo>
                    <a:pt x="176" y="52"/>
                  </a:lnTo>
                  <a:lnTo>
                    <a:pt x="0" y="4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FE6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1" name="Freeform 983"/>
            <p:cNvSpPr>
              <a:spLocks noChangeArrowheads="1"/>
            </p:cNvSpPr>
            <p:nvPr/>
          </p:nvSpPr>
          <p:spPr bwMode="auto">
            <a:xfrm rot="-1100361">
              <a:off x="588340" y="1638831"/>
              <a:ext cx="86690" cy="55653"/>
            </a:xfrm>
            <a:custGeom>
              <a:avLst/>
              <a:gdLst>
                <a:gd name="T0" fmla="*/ 2147483647 w 81"/>
                <a:gd name="T1" fmla="*/ 2147483647 h 52"/>
                <a:gd name="T2" fmla="*/ 2147483647 w 81"/>
                <a:gd name="T3" fmla="*/ 2147483647 h 52"/>
                <a:gd name="T4" fmla="*/ 0 w 81"/>
                <a:gd name="T5" fmla="*/ 0 h 52"/>
                <a:gd name="T6" fmla="*/ 2147483647 w 81"/>
                <a:gd name="T7" fmla="*/ 214748364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2"/>
                <a:gd name="T14" fmla="*/ 81 w 81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2">
                  <a:moveTo>
                    <a:pt x="81" y="19"/>
                  </a:moveTo>
                  <a:lnTo>
                    <a:pt x="47" y="52"/>
                  </a:lnTo>
                  <a:lnTo>
                    <a:pt x="0" y="0"/>
                  </a:lnTo>
                  <a:lnTo>
                    <a:pt x="81" y="19"/>
                  </a:lnTo>
                  <a:close/>
                </a:path>
              </a:pathLst>
            </a:custGeom>
            <a:solidFill>
              <a:srgbClr val="FF4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2" name="Freeform 984"/>
            <p:cNvSpPr>
              <a:spLocks noChangeArrowheads="1"/>
            </p:cNvSpPr>
            <p:nvPr/>
          </p:nvSpPr>
          <p:spPr bwMode="auto">
            <a:xfrm rot="-1100361">
              <a:off x="655536" y="1634324"/>
              <a:ext cx="123078" cy="144483"/>
            </a:xfrm>
            <a:custGeom>
              <a:avLst/>
              <a:gdLst>
                <a:gd name="T0" fmla="*/ 2147483647 w 115"/>
                <a:gd name="T1" fmla="*/ 0 h 135"/>
                <a:gd name="T2" fmla="*/ 2147483647 w 115"/>
                <a:gd name="T3" fmla="*/ 2147483647 h 135"/>
                <a:gd name="T4" fmla="*/ 0 w 115"/>
                <a:gd name="T5" fmla="*/ 2147483647 h 135"/>
                <a:gd name="T6" fmla="*/ 2147483647 w 11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5"/>
                <a:gd name="T13" fmla="*/ 0 h 135"/>
                <a:gd name="T14" fmla="*/ 115 w 115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5" h="135">
                  <a:moveTo>
                    <a:pt x="34" y="0"/>
                  </a:moveTo>
                  <a:lnTo>
                    <a:pt x="115" y="135"/>
                  </a:lnTo>
                  <a:lnTo>
                    <a:pt x="0" y="3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F94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3" name="Freeform 985"/>
            <p:cNvSpPr>
              <a:spLocks noChangeArrowheads="1"/>
            </p:cNvSpPr>
            <p:nvPr/>
          </p:nvSpPr>
          <p:spPr bwMode="auto">
            <a:xfrm rot="-1100361">
              <a:off x="684913" y="1590884"/>
              <a:ext cx="326425" cy="144483"/>
            </a:xfrm>
            <a:custGeom>
              <a:avLst/>
              <a:gdLst>
                <a:gd name="T0" fmla="*/ 2147483647 w 305"/>
                <a:gd name="T1" fmla="*/ 2147483647 h 135"/>
                <a:gd name="T2" fmla="*/ 0 w 305"/>
                <a:gd name="T3" fmla="*/ 0 h 135"/>
                <a:gd name="T4" fmla="*/ 2147483647 w 305"/>
                <a:gd name="T5" fmla="*/ 2147483647 h 135"/>
                <a:gd name="T6" fmla="*/ 2147483647 w 305"/>
                <a:gd name="T7" fmla="*/ 2147483647 h 1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135"/>
                <a:gd name="T14" fmla="*/ 305 w 305"/>
                <a:gd name="T15" fmla="*/ 135 h 1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135">
                  <a:moveTo>
                    <a:pt x="305" y="64"/>
                  </a:moveTo>
                  <a:lnTo>
                    <a:pt x="0" y="0"/>
                  </a:lnTo>
                  <a:lnTo>
                    <a:pt x="81" y="135"/>
                  </a:lnTo>
                  <a:lnTo>
                    <a:pt x="305" y="64"/>
                  </a:lnTo>
                  <a:close/>
                </a:path>
              </a:pathLst>
            </a:custGeom>
            <a:solidFill>
              <a:srgbClr val="F83C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4" name="Freeform 986"/>
            <p:cNvSpPr>
              <a:spLocks noChangeArrowheads="1"/>
            </p:cNvSpPr>
            <p:nvPr/>
          </p:nvSpPr>
          <p:spPr bwMode="auto">
            <a:xfrm rot="-1100361">
              <a:off x="788258" y="1642698"/>
              <a:ext cx="239735" cy="127359"/>
            </a:xfrm>
            <a:custGeom>
              <a:avLst/>
              <a:gdLst>
                <a:gd name="T0" fmla="*/ 2147483647 w 224"/>
                <a:gd name="T1" fmla="*/ 2147483647 h 119"/>
                <a:gd name="T2" fmla="*/ 2147483647 w 224"/>
                <a:gd name="T3" fmla="*/ 0 h 119"/>
                <a:gd name="T4" fmla="*/ 0 w 224"/>
                <a:gd name="T5" fmla="*/ 2147483647 h 119"/>
                <a:gd name="T6" fmla="*/ 2147483647 w 224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4"/>
                <a:gd name="T13" fmla="*/ 0 h 119"/>
                <a:gd name="T14" fmla="*/ 224 w 224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4" h="119">
                  <a:moveTo>
                    <a:pt x="46" y="119"/>
                  </a:moveTo>
                  <a:lnTo>
                    <a:pt x="224" y="0"/>
                  </a:lnTo>
                  <a:lnTo>
                    <a:pt x="0" y="71"/>
                  </a:lnTo>
                  <a:lnTo>
                    <a:pt x="46" y="119"/>
                  </a:lnTo>
                  <a:close/>
                </a:path>
              </a:pathLst>
            </a:custGeom>
            <a:solidFill>
              <a:srgbClr val="F0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5" name="Freeform 987"/>
            <p:cNvSpPr>
              <a:spLocks noChangeArrowheads="1"/>
            </p:cNvSpPr>
            <p:nvPr/>
          </p:nvSpPr>
          <p:spPr bwMode="auto">
            <a:xfrm rot="-1100361">
              <a:off x="861664" y="1630848"/>
              <a:ext cx="190504" cy="288966"/>
            </a:xfrm>
            <a:custGeom>
              <a:avLst/>
              <a:gdLst>
                <a:gd name="T0" fmla="*/ 2147483647 w 178"/>
                <a:gd name="T1" fmla="*/ 2147483647 h 270"/>
                <a:gd name="T2" fmla="*/ 2147483647 w 178"/>
                <a:gd name="T3" fmla="*/ 0 h 270"/>
                <a:gd name="T4" fmla="*/ 0 w 178"/>
                <a:gd name="T5" fmla="*/ 2147483647 h 270"/>
                <a:gd name="T6" fmla="*/ 2147483647 w 178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8"/>
                <a:gd name="T13" fmla="*/ 0 h 270"/>
                <a:gd name="T14" fmla="*/ 178 w 178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8" h="270">
                  <a:moveTo>
                    <a:pt x="125" y="270"/>
                  </a:moveTo>
                  <a:lnTo>
                    <a:pt x="178" y="0"/>
                  </a:lnTo>
                  <a:lnTo>
                    <a:pt x="0" y="119"/>
                  </a:lnTo>
                  <a:lnTo>
                    <a:pt x="125" y="270"/>
                  </a:lnTo>
                  <a:close/>
                </a:path>
              </a:pathLst>
            </a:custGeom>
            <a:solidFill>
              <a:srgbClr val="F02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6" name="Freeform 988"/>
            <p:cNvSpPr>
              <a:spLocks noChangeArrowheads="1"/>
            </p:cNvSpPr>
            <p:nvPr/>
          </p:nvSpPr>
          <p:spPr bwMode="auto">
            <a:xfrm rot="-1100361">
              <a:off x="998627" y="1554957"/>
              <a:ext cx="220470" cy="51372"/>
            </a:xfrm>
            <a:custGeom>
              <a:avLst/>
              <a:gdLst>
                <a:gd name="T0" fmla="*/ 2147483647 w 206"/>
                <a:gd name="T1" fmla="*/ 0 h 48"/>
                <a:gd name="T2" fmla="*/ 2147483647 w 206"/>
                <a:gd name="T3" fmla="*/ 2147483647 h 48"/>
                <a:gd name="T4" fmla="*/ 0 w 206"/>
                <a:gd name="T5" fmla="*/ 2147483647 h 48"/>
                <a:gd name="T6" fmla="*/ 2147483647 w 206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48"/>
                <a:gd name="T14" fmla="*/ 206 w 206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48">
                  <a:moveTo>
                    <a:pt x="167" y="0"/>
                  </a:moveTo>
                  <a:lnTo>
                    <a:pt x="206" y="48"/>
                  </a:lnTo>
                  <a:lnTo>
                    <a:pt x="0" y="17"/>
                  </a:lnTo>
                  <a:lnTo>
                    <a:pt x="167" y="0"/>
                  </a:lnTo>
                  <a:close/>
                </a:path>
              </a:pathLst>
            </a:custGeom>
            <a:solidFill>
              <a:srgbClr val="9D0F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7" name="Freeform 989"/>
            <p:cNvSpPr>
              <a:spLocks noChangeArrowheads="1"/>
            </p:cNvSpPr>
            <p:nvPr/>
          </p:nvSpPr>
          <p:spPr bwMode="auto">
            <a:xfrm rot="-1100361">
              <a:off x="1009908" y="1571330"/>
              <a:ext cx="220470" cy="86690"/>
            </a:xfrm>
            <a:custGeom>
              <a:avLst/>
              <a:gdLst>
                <a:gd name="T0" fmla="*/ 2147483647 w 206"/>
                <a:gd name="T1" fmla="*/ 2147483647 h 81"/>
                <a:gd name="T2" fmla="*/ 2147483647 w 206"/>
                <a:gd name="T3" fmla="*/ 2147483647 h 81"/>
                <a:gd name="T4" fmla="*/ 0 w 206"/>
                <a:gd name="T5" fmla="*/ 0 h 81"/>
                <a:gd name="T6" fmla="*/ 2147483647 w 206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6"/>
                <a:gd name="T13" fmla="*/ 0 h 81"/>
                <a:gd name="T14" fmla="*/ 206 w 20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6" h="81">
                  <a:moveTo>
                    <a:pt x="142" y="81"/>
                  </a:moveTo>
                  <a:lnTo>
                    <a:pt x="206" y="31"/>
                  </a:lnTo>
                  <a:lnTo>
                    <a:pt x="0" y="0"/>
                  </a:lnTo>
                  <a:lnTo>
                    <a:pt x="142" y="81"/>
                  </a:lnTo>
                  <a:close/>
                </a:path>
              </a:pathLst>
            </a:custGeom>
            <a:solidFill>
              <a:srgbClr val="DB1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8" name="Freeform 990"/>
            <p:cNvSpPr>
              <a:spLocks noChangeArrowheads="1"/>
            </p:cNvSpPr>
            <p:nvPr/>
          </p:nvSpPr>
          <p:spPr bwMode="auto">
            <a:xfrm rot="-1100361">
              <a:off x="1031010" y="1578980"/>
              <a:ext cx="151975" cy="209768"/>
            </a:xfrm>
            <a:custGeom>
              <a:avLst/>
              <a:gdLst>
                <a:gd name="T0" fmla="*/ 2147483647 w 142"/>
                <a:gd name="T1" fmla="*/ 2147483647 h 196"/>
                <a:gd name="T2" fmla="*/ 2147483647 w 142"/>
                <a:gd name="T3" fmla="*/ 2147483647 h 196"/>
                <a:gd name="T4" fmla="*/ 0 w 142"/>
                <a:gd name="T5" fmla="*/ 0 h 196"/>
                <a:gd name="T6" fmla="*/ 2147483647 w 142"/>
                <a:gd name="T7" fmla="*/ 2147483647 h 1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96"/>
                <a:gd name="T14" fmla="*/ 142 w 142"/>
                <a:gd name="T15" fmla="*/ 196 h 1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96">
                  <a:moveTo>
                    <a:pt x="99" y="196"/>
                  </a:moveTo>
                  <a:lnTo>
                    <a:pt x="142" y="81"/>
                  </a:lnTo>
                  <a:lnTo>
                    <a:pt x="0" y="0"/>
                  </a:lnTo>
                  <a:lnTo>
                    <a:pt x="99" y="196"/>
                  </a:lnTo>
                  <a:close/>
                </a:path>
              </a:pathLst>
            </a:custGeom>
            <a:solidFill>
              <a:srgbClr val="FF2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29" name="Freeform 991"/>
            <p:cNvSpPr>
              <a:spLocks noChangeArrowheads="1"/>
            </p:cNvSpPr>
            <p:nvPr/>
          </p:nvSpPr>
          <p:spPr bwMode="auto">
            <a:xfrm rot="-1100361">
              <a:off x="989356" y="1593133"/>
              <a:ext cx="162677" cy="288966"/>
            </a:xfrm>
            <a:custGeom>
              <a:avLst/>
              <a:gdLst>
                <a:gd name="T0" fmla="*/ 2147483647 w 152"/>
                <a:gd name="T1" fmla="*/ 2147483647 h 270"/>
                <a:gd name="T2" fmla="*/ 0 w 152"/>
                <a:gd name="T3" fmla="*/ 2147483647 h 270"/>
                <a:gd name="T4" fmla="*/ 2147483647 w 152"/>
                <a:gd name="T5" fmla="*/ 0 h 270"/>
                <a:gd name="T6" fmla="*/ 2147483647 w 152"/>
                <a:gd name="T7" fmla="*/ 2147483647 h 27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270"/>
                <a:gd name="T14" fmla="*/ 152 w 152"/>
                <a:gd name="T15" fmla="*/ 270 h 27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270">
                  <a:moveTo>
                    <a:pt x="152" y="196"/>
                  </a:moveTo>
                  <a:lnTo>
                    <a:pt x="0" y="270"/>
                  </a:lnTo>
                  <a:lnTo>
                    <a:pt x="53" y="0"/>
                  </a:lnTo>
                  <a:lnTo>
                    <a:pt x="152" y="196"/>
                  </a:lnTo>
                  <a:close/>
                </a:path>
              </a:pathLst>
            </a:custGeom>
            <a:solidFill>
              <a:srgbClr val="F52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0" name="Freeform 992"/>
            <p:cNvSpPr>
              <a:spLocks noChangeArrowheads="1"/>
            </p:cNvSpPr>
            <p:nvPr/>
          </p:nvSpPr>
          <p:spPr bwMode="auto">
            <a:xfrm rot="-1100361">
              <a:off x="929686" y="1492554"/>
              <a:ext cx="232243" cy="98463"/>
            </a:xfrm>
            <a:custGeom>
              <a:avLst/>
              <a:gdLst>
                <a:gd name="T0" fmla="*/ 2147483647 w 217"/>
                <a:gd name="T1" fmla="*/ 2147483647 h 92"/>
                <a:gd name="T2" fmla="*/ 0 w 217"/>
                <a:gd name="T3" fmla="*/ 0 h 92"/>
                <a:gd name="T4" fmla="*/ 2147483647 w 217"/>
                <a:gd name="T5" fmla="*/ 2147483647 h 92"/>
                <a:gd name="T6" fmla="*/ 2147483647 w 217"/>
                <a:gd name="T7" fmla="*/ 2147483647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7"/>
                <a:gd name="T13" fmla="*/ 0 h 92"/>
                <a:gd name="T14" fmla="*/ 217 w 217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7" h="92">
                  <a:moveTo>
                    <a:pt x="217" y="75"/>
                  </a:moveTo>
                  <a:lnTo>
                    <a:pt x="0" y="0"/>
                  </a:lnTo>
                  <a:lnTo>
                    <a:pt x="50" y="92"/>
                  </a:lnTo>
                  <a:lnTo>
                    <a:pt x="217" y="75"/>
                  </a:lnTo>
                  <a:close/>
                </a:path>
              </a:pathLst>
            </a:custGeom>
            <a:solidFill>
              <a:srgbClr val="C81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1" name="Freeform 993"/>
            <p:cNvSpPr>
              <a:spLocks noChangeArrowheads="1"/>
            </p:cNvSpPr>
            <p:nvPr/>
          </p:nvSpPr>
          <p:spPr bwMode="auto">
            <a:xfrm rot="-1100361">
              <a:off x="668244" y="1563608"/>
              <a:ext cx="326425" cy="98463"/>
            </a:xfrm>
            <a:custGeom>
              <a:avLst/>
              <a:gdLst>
                <a:gd name="T0" fmla="*/ 2147483647 w 305"/>
                <a:gd name="T1" fmla="*/ 0 h 92"/>
                <a:gd name="T2" fmla="*/ 2147483647 w 305"/>
                <a:gd name="T3" fmla="*/ 2147483647 h 92"/>
                <a:gd name="T4" fmla="*/ 0 w 305"/>
                <a:gd name="T5" fmla="*/ 2147483647 h 92"/>
                <a:gd name="T6" fmla="*/ 2147483647 w 305"/>
                <a:gd name="T7" fmla="*/ 0 h 9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92"/>
                <a:gd name="T14" fmla="*/ 305 w 305"/>
                <a:gd name="T15" fmla="*/ 92 h 9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92">
                  <a:moveTo>
                    <a:pt x="255" y="0"/>
                  </a:moveTo>
                  <a:lnTo>
                    <a:pt x="305" y="92"/>
                  </a:lnTo>
                  <a:lnTo>
                    <a:pt x="0" y="28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CE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2" name="Freeform 994"/>
            <p:cNvSpPr>
              <a:spLocks noChangeArrowheads="1"/>
            </p:cNvSpPr>
            <p:nvPr/>
          </p:nvSpPr>
          <p:spPr bwMode="auto">
            <a:xfrm rot="-1100361">
              <a:off x="507170" y="1300719"/>
              <a:ext cx="375656" cy="297528"/>
            </a:xfrm>
            <a:custGeom>
              <a:avLst/>
              <a:gdLst>
                <a:gd name="T0" fmla="*/ 0 w 351"/>
                <a:gd name="T1" fmla="*/ 0 h 278"/>
                <a:gd name="T2" fmla="*/ 2147483647 w 351"/>
                <a:gd name="T3" fmla="*/ 2147483647 h 278"/>
                <a:gd name="T4" fmla="*/ 2147483647 w 351"/>
                <a:gd name="T5" fmla="*/ 2147483647 h 278"/>
                <a:gd name="T6" fmla="*/ 0 w 351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78"/>
                <a:gd name="T14" fmla="*/ 351 w 351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78">
                  <a:moveTo>
                    <a:pt x="0" y="0"/>
                  </a:moveTo>
                  <a:lnTo>
                    <a:pt x="351" y="278"/>
                  </a:lnTo>
                  <a:lnTo>
                    <a:pt x="136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26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3" name="Freeform 995"/>
            <p:cNvSpPr>
              <a:spLocks noChangeArrowheads="1"/>
            </p:cNvSpPr>
            <p:nvPr/>
          </p:nvSpPr>
          <p:spPr bwMode="auto">
            <a:xfrm rot="-1100361">
              <a:off x="507170" y="1300719"/>
              <a:ext cx="375656" cy="297528"/>
            </a:xfrm>
            <a:custGeom>
              <a:avLst/>
              <a:gdLst>
                <a:gd name="T0" fmla="*/ 0 w 351"/>
                <a:gd name="T1" fmla="*/ 0 h 278"/>
                <a:gd name="T2" fmla="*/ 2147483647 w 351"/>
                <a:gd name="T3" fmla="*/ 2147483647 h 278"/>
                <a:gd name="T4" fmla="*/ 2147483647 w 351"/>
                <a:gd name="T5" fmla="*/ 2147483647 h 278"/>
                <a:gd name="T6" fmla="*/ 0 w 351"/>
                <a:gd name="T7" fmla="*/ 0 h 2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78"/>
                <a:gd name="T14" fmla="*/ 351 w 351"/>
                <a:gd name="T15" fmla="*/ 278 h 2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78">
                  <a:moveTo>
                    <a:pt x="0" y="0"/>
                  </a:moveTo>
                  <a:lnTo>
                    <a:pt x="47" y="247"/>
                  </a:lnTo>
                  <a:lnTo>
                    <a:pt x="351" y="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0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4" name="Freeform 996"/>
            <p:cNvSpPr>
              <a:spLocks noChangeArrowheads="1"/>
            </p:cNvSpPr>
            <p:nvPr/>
          </p:nvSpPr>
          <p:spPr bwMode="auto">
            <a:xfrm rot="-1100361">
              <a:off x="602497" y="1549682"/>
              <a:ext cx="325354" cy="63145"/>
            </a:xfrm>
            <a:custGeom>
              <a:avLst/>
              <a:gdLst>
                <a:gd name="T0" fmla="*/ 0 w 304"/>
                <a:gd name="T1" fmla="*/ 0 h 59"/>
                <a:gd name="T2" fmla="*/ 2147483647 w 304"/>
                <a:gd name="T3" fmla="*/ 2147483647 h 59"/>
                <a:gd name="T4" fmla="*/ 2147483647 w 304"/>
                <a:gd name="T5" fmla="*/ 2147483647 h 59"/>
                <a:gd name="T6" fmla="*/ 0 w 304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"/>
                <a:gd name="T13" fmla="*/ 0 h 59"/>
                <a:gd name="T14" fmla="*/ 304 w 304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" h="59">
                  <a:moveTo>
                    <a:pt x="0" y="0"/>
                  </a:moveTo>
                  <a:lnTo>
                    <a:pt x="49" y="59"/>
                  </a:lnTo>
                  <a:lnTo>
                    <a:pt x="30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B06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5" name="Freeform 997"/>
            <p:cNvSpPr>
              <a:spLocks noChangeArrowheads="1"/>
            </p:cNvSpPr>
            <p:nvPr/>
          </p:nvSpPr>
          <p:spPr bwMode="auto">
            <a:xfrm rot="-1100361">
              <a:off x="288224" y="1396700"/>
              <a:ext cx="208698" cy="138062"/>
            </a:xfrm>
            <a:custGeom>
              <a:avLst/>
              <a:gdLst>
                <a:gd name="T0" fmla="*/ 2147483647 w 195"/>
                <a:gd name="T1" fmla="*/ 0 h 129"/>
                <a:gd name="T2" fmla="*/ 0 w 195"/>
                <a:gd name="T3" fmla="*/ 2147483647 h 129"/>
                <a:gd name="T4" fmla="*/ 2147483647 w 195"/>
                <a:gd name="T5" fmla="*/ 2147483647 h 129"/>
                <a:gd name="T6" fmla="*/ 2147483647 w 195"/>
                <a:gd name="T7" fmla="*/ 0 h 1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5"/>
                <a:gd name="T13" fmla="*/ 0 h 129"/>
                <a:gd name="T14" fmla="*/ 195 w 195"/>
                <a:gd name="T15" fmla="*/ 129 h 1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5" h="129">
                  <a:moveTo>
                    <a:pt x="195" y="0"/>
                  </a:moveTo>
                  <a:lnTo>
                    <a:pt x="0" y="39"/>
                  </a:lnTo>
                  <a:lnTo>
                    <a:pt x="128" y="129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E315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6" name="Freeform 998"/>
            <p:cNvSpPr>
              <a:spLocks noChangeArrowheads="1"/>
            </p:cNvSpPr>
            <p:nvPr/>
          </p:nvSpPr>
          <p:spPr bwMode="auto">
            <a:xfrm rot="-1100361">
              <a:off x="440327" y="1364028"/>
              <a:ext cx="122008" cy="264351"/>
            </a:xfrm>
            <a:custGeom>
              <a:avLst/>
              <a:gdLst>
                <a:gd name="T0" fmla="*/ 2147483647 w 114"/>
                <a:gd name="T1" fmla="*/ 0 h 247"/>
                <a:gd name="T2" fmla="*/ 2147483647 w 114"/>
                <a:gd name="T3" fmla="*/ 2147483647 h 247"/>
                <a:gd name="T4" fmla="*/ 0 w 114"/>
                <a:gd name="T5" fmla="*/ 2147483647 h 247"/>
                <a:gd name="T6" fmla="*/ 2147483647 w 114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4"/>
                <a:gd name="T13" fmla="*/ 0 h 247"/>
                <a:gd name="T14" fmla="*/ 114 w 114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4" h="247">
                  <a:moveTo>
                    <a:pt x="67" y="0"/>
                  </a:moveTo>
                  <a:lnTo>
                    <a:pt x="114" y="247"/>
                  </a:lnTo>
                  <a:lnTo>
                    <a:pt x="0" y="1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DB0C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7" name="Freeform 999"/>
            <p:cNvSpPr>
              <a:spLocks noChangeArrowheads="1"/>
            </p:cNvSpPr>
            <p:nvPr/>
          </p:nvSpPr>
          <p:spPr bwMode="auto">
            <a:xfrm rot="-1100361">
              <a:off x="402593" y="1508181"/>
              <a:ext cx="183012" cy="126289"/>
            </a:xfrm>
            <a:custGeom>
              <a:avLst/>
              <a:gdLst>
                <a:gd name="T0" fmla="*/ 2147483647 w 171"/>
                <a:gd name="T1" fmla="*/ 0 h 118"/>
                <a:gd name="T2" fmla="*/ 0 w 171"/>
                <a:gd name="T3" fmla="*/ 2147483647 h 118"/>
                <a:gd name="T4" fmla="*/ 2147483647 w 171"/>
                <a:gd name="T5" fmla="*/ 2147483647 h 118"/>
                <a:gd name="T6" fmla="*/ 2147483647 w 171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118"/>
                <a:gd name="T14" fmla="*/ 171 w 171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118">
                  <a:moveTo>
                    <a:pt x="57" y="0"/>
                  </a:moveTo>
                  <a:lnTo>
                    <a:pt x="0" y="84"/>
                  </a:lnTo>
                  <a:lnTo>
                    <a:pt x="171" y="118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D0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8" name="Freeform 1000"/>
            <p:cNvSpPr>
              <a:spLocks noChangeArrowheads="1"/>
            </p:cNvSpPr>
            <p:nvPr/>
          </p:nvSpPr>
          <p:spPr bwMode="auto">
            <a:xfrm rot="-1100361">
              <a:off x="310755" y="1446378"/>
              <a:ext cx="136991" cy="186223"/>
            </a:xfrm>
            <a:custGeom>
              <a:avLst/>
              <a:gdLst>
                <a:gd name="T0" fmla="*/ 0 w 128"/>
                <a:gd name="T1" fmla="*/ 0 h 174"/>
                <a:gd name="T2" fmla="*/ 2147483647 w 128"/>
                <a:gd name="T3" fmla="*/ 2147483647 h 174"/>
                <a:gd name="T4" fmla="*/ 2147483647 w 128"/>
                <a:gd name="T5" fmla="*/ 2147483647 h 174"/>
                <a:gd name="T6" fmla="*/ 0 w 128"/>
                <a:gd name="T7" fmla="*/ 0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74"/>
                <a:gd name="T14" fmla="*/ 128 w 128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74">
                  <a:moveTo>
                    <a:pt x="0" y="0"/>
                  </a:moveTo>
                  <a:lnTo>
                    <a:pt x="128" y="90"/>
                  </a:lnTo>
                  <a:lnTo>
                    <a:pt x="71" y="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0D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9" name="Freeform 1001"/>
            <p:cNvSpPr>
              <a:spLocks noChangeArrowheads="1"/>
            </p:cNvSpPr>
            <p:nvPr/>
          </p:nvSpPr>
          <p:spPr bwMode="auto">
            <a:xfrm rot="-1100361">
              <a:off x="196524" y="1474665"/>
              <a:ext cx="194785" cy="186223"/>
            </a:xfrm>
            <a:custGeom>
              <a:avLst/>
              <a:gdLst>
                <a:gd name="T0" fmla="*/ 0 w 182"/>
                <a:gd name="T1" fmla="*/ 2147483647 h 174"/>
                <a:gd name="T2" fmla="*/ 2147483647 w 182"/>
                <a:gd name="T3" fmla="*/ 0 h 174"/>
                <a:gd name="T4" fmla="*/ 2147483647 w 182"/>
                <a:gd name="T5" fmla="*/ 2147483647 h 174"/>
                <a:gd name="T6" fmla="*/ 0 w 182"/>
                <a:gd name="T7" fmla="*/ 2147483647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74"/>
                <a:gd name="T14" fmla="*/ 182 w 182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74">
                  <a:moveTo>
                    <a:pt x="0" y="99"/>
                  </a:moveTo>
                  <a:lnTo>
                    <a:pt x="111" y="0"/>
                  </a:lnTo>
                  <a:lnTo>
                    <a:pt x="182" y="174"/>
                  </a:lnTo>
                  <a:lnTo>
                    <a:pt x="0" y="99"/>
                  </a:lnTo>
                  <a:close/>
                </a:path>
              </a:pathLst>
            </a:custGeom>
            <a:solidFill>
              <a:srgbClr val="DC0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0" name="Freeform 1002"/>
            <p:cNvSpPr>
              <a:spLocks noChangeArrowheads="1"/>
            </p:cNvSpPr>
            <p:nvPr/>
          </p:nvSpPr>
          <p:spPr bwMode="auto">
            <a:xfrm rot="-1100361">
              <a:off x="160992" y="1666623"/>
              <a:ext cx="271842" cy="65285"/>
            </a:xfrm>
            <a:custGeom>
              <a:avLst/>
              <a:gdLst>
                <a:gd name="T0" fmla="*/ 2147483647 w 254"/>
                <a:gd name="T1" fmla="*/ 0 h 61"/>
                <a:gd name="T2" fmla="*/ 0 w 254"/>
                <a:gd name="T3" fmla="*/ 2147483647 h 61"/>
                <a:gd name="T4" fmla="*/ 2147483647 w 254"/>
                <a:gd name="T5" fmla="*/ 2147483647 h 61"/>
                <a:gd name="T6" fmla="*/ 2147483647 w 254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61"/>
                <a:gd name="T14" fmla="*/ 254 w 254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61">
                  <a:moveTo>
                    <a:pt x="254" y="0"/>
                  </a:moveTo>
                  <a:lnTo>
                    <a:pt x="0" y="61"/>
                  </a:lnTo>
                  <a:lnTo>
                    <a:pt x="162" y="53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DA0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1" name="Freeform 1003"/>
            <p:cNvSpPr>
              <a:spLocks noChangeArrowheads="1"/>
            </p:cNvSpPr>
            <p:nvPr/>
          </p:nvSpPr>
          <p:spPr bwMode="auto">
            <a:xfrm rot="-1100361">
              <a:off x="148363" y="1588393"/>
              <a:ext cx="271842" cy="145553"/>
            </a:xfrm>
            <a:custGeom>
              <a:avLst/>
              <a:gdLst>
                <a:gd name="T0" fmla="*/ 2147483647 w 254"/>
                <a:gd name="T1" fmla="*/ 0 h 136"/>
                <a:gd name="T2" fmla="*/ 0 w 254"/>
                <a:gd name="T3" fmla="*/ 2147483647 h 136"/>
                <a:gd name="T4" fmla="*/ 2147483647 w 254"/>
                <a:gd name="T5" fmla="*/ 2147483647 h 136"/>
                <a:gd name="T6" fmla="*/ 2147483647 w 254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136"/>
                <a:gd name="T14" fmla="*/ 254 w 254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136">
                  <a:moveTo>
                    <a:pt x="72" y="0"/>
                  </a:moveTo>
                  <a:lnTo>
                    <a:pt x="0" y="136"/>
                  </a:lnTo>
                  <a:lnTo>
                    <a:pt x="254" y="75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DE14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2" name="Freeform 1004"/>
            <p:cNvSpPr>
              <a:spLocks noChangeArrowheads="1"/>
            </p:cNvSpPr>
            <p:nvPr/>
          </p:nvSpPr>
          <p:spPr bwMode="auto">
            <a:xfrm rot="-1100361">
              <a:off x="77470" y="1631279"/>
              <a:ext cx="156256" cy="154115"/>
            </a:xfrm>
            <a:custGeom>
              <a:avLst/>
              <a:gdLst>
                <a:gd name="T0" fmla="*/ 2147483647 w 146"/>
                <a:gd name="T1" fmla="*/ 0 h 144"/>
                <a:gd name="T2" fmla="*/ 0 w 146"/>
                <a:gd name="T3" fmla="*/ 2147483647 h 144"/>
                <a:gd name="T4" fmla="*/ 2147483647 w 146"/>
                <a:gd name="T5" fmla="*/ 2147483647 h 144"/>
                <a:gd name="T6" fmla="*/ 2147483647 w 146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44"/>
                <a:gd name="T14" fmla="*/ 146 w 146"/>
                <a:gd name="T15" fmla="*/ 144 h 1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44">
                  <a:moveTo>
                    <a:pt x="146" y="0"/>
                  </a:moveTo>
                  <a:lnTo>
                    <a:pt x="0" y="144"/>
                  </a:lnTo>
                  <a:lnTo>
                    <a:pt x="74" y="13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DD23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3" name="Freeform 1005"/>
            <p:cNvSpPr>
              <a:spLocks noChangeArrowheads="1"/>
            </p:cNvSpPr>
            <p:nvPr/>
          </p:nvSpPr>
          <p:spPr bwMode="auto">
            <a:xfrm rot="-1100361">
              <a:off x="1615917" y="1634838"/>
              <a:ext cx="205487" cy="183012"/>
            </a:xfrm>
            <a:custGeom>
              <a:avLst/>
              <a:gdLst>
                <a:gd name="T0" fmla="*/ 0 w 192"/>
                <a:gd name="T1" fmla="*/ 0 h 171"/>
                <a:gd name="T2" fmla="*/ 2147483647 w 192"/>
                <a:gd name="T3" fmla="*/ 2147483647 h 171"/>
                <a:gd name="T4" fmla="*/ 2147483647 w 192"/>
                <a:gd name="T5" fmla="*/ 2147483647 h 171"/>
                <a:gd name="T6" fmla="*/ 0 w 192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71"/>
                <a:gd name="T14" fmla="*/ 192 w 192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71">
                  <a:moveTo>
                    <a:pt x="0" y="0"/>
                  </a:moveTo>
                  <a:lnTo>
                    <a:pt x="192" y="100"/>
                  </a:lnTo>
                  <a:lnTo>
                    <a:pt x="118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1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4" name="Freeform 1006"/>
            <p:cNvSpPr>
              <a:spLocks noChangeArrowheads="1"/>
            </p:cNvSpPr>
            <p:nvPr/>
          </p:nvSpPr>
          <p:spPr bwMode="auto">
            <a:xfrm rot="-1100361">
              <a:off x="1376917" y="1577088"/>
              <a:ext cx="200136" cy="129500"/>
            </a:xfrm>
            <a:custGeom>
              <a:avLst/>
              <a:gdLst>
                <a:gd name="T0" fmla="*/ 2147483647 w 187"/>
                <a:gd name="T1" fmla="*/ 2147483647 h 121"/>
                <a:gd name="T2" fmla="*/ 0 w 187"/>
                <a:gd name="T3" fmla="*/ 0 h 121"/>
                <a:gd name="T4" fmla="*/ 2147483647 w 187"/>
                <a:gd name="T5" fmla="*/ 2147483647 h 121"/>
                <a:gd name="T6" fmla="*/ 2147483647 w 187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21"/>
                <a:gd name="T14" fmla="*/ 187 w 187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21">
                  <a:moveTo>
                    <a:pt x="16" y="91"/>
                  </a:moveTo>
                  <a:lnTo>
                    <a:pt x="0" y="0"/>
                  </a:lnTo>
                  <a:lnTo>
                    <a:pt x="187" y="121"/>
                  </a:lnTo>
                  <a:lnTo>
                    <a:pt x="16" y="91"/>
                  </a:lnTo>
                  <a:close/>
                </a:path>
              </a:pathLst>
            </a:custGeom>
            <a:solidFill>
              <a:srgbClr val="BA0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5" name="Freeform 1007"/>
            <p:cNvSpPr>
              <a:spLocks noChangeArrowheads="1"/>
            </p:cNvSpPr>
            <p:nvPr/>
          </p:nvSpPr>
          <p:spPr bwMode="auto">
            <a:xfrm rot="-1100361">
              <a:off x="1246557" y="1544194"/>
              <a:ext cx="136991" cy="180872"/>
            </a:xfrm>
            <a:custGeom>
              <a:avLst/>
              <a:gdLst>
                <a:gd name="T0" fmla="*/ 0 w 128"/>
                <a:gd name="T1" fmla="*/ 0 h 169"/>
                <a:gd name="T2" fmla="*/ 2147483647 w 128"/>
                <a:gd name="T3" fmla="*/ 2147483647 h 169"/>
                <a:gd name="T4" fmla="*/ 2147483647 w 128"/>
                <a:gd name="T5" fmla="*/ 2147483647 h 169"/>
                <a:gd name="T6" fmla="*/ 0 w 128"/>
                <a:gd name="T7" fmla="*/ 0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69"/>
                <a:gd name="T14" fmla="*/ 128 w 128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69">
                  <a:moveTo>
                    <a:pt x="0" y="0"/>
                  </a:moveTo>
                  <a:lnTo>
                    <a:pt x="112" y="78"/>
                  </a:lnTo>
                  <a:lnTo>
                    <a:pt x="128" y="1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0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6" name="Freeform 1008"/>
            <p:cNvSpPr>
              <a:spLocks noChangeArrowheads="1"/>
            </p:cNvSpPr>
            <p:nvPr/>
          </p:nvSpPr>
          <p:spPr bwMode="auto">
            <a:xfrm rot="-1100361">
              <a:off x="1434512" y="1644797"/>
              <a:ext cx="309301" cy="215120"/>
            </a:xfrm>
            <a:custGeom>
              <a:avLst/>
              <a:gdLst>
                <a:gd name="T0" fmla="*/ 2147483647 w 289"/>
                <a:gd name="T1" fmla="*/ 2147483647 h 201"/>
                <a:gd name="T2" fmla="*/ 0 w 289"/>
                <a:gd name="T3" fmla="*/ 0 h 201"/>
                <a:gd name="T4" fmla="*/ 2147483647 w 289"/>
                <a:gd name="T5" fmla="*/ 2147483647 h 201"/>
                <a:gd name="T6" fmla="*/ 2147483647 w 289"/>
                <a:gd name="T7" fmla="*/ 2147483647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9"/>
                <a:gd name="T13" fmla="*/ 0 h 201"/>
                <a:gd name="T14" fmla="*/ 289 w 289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9" h="201">
                  <a:moveTo>
                    <a:pt x="171" y="30"/>
                  </a:moveTo>
                  <a:lnTo>
                    <a:pt x="0" y="0"/>
                  </a:lnTo>
                  <a:lnTo>
                    <a:pt x="289" y="201"/>
                  </a:lnTo>
                  <a:lnTo>
                    <a:pt x="171" y="30"/>
                  </a:lnTo>
                  <a:close/>
                </a:path>
              </a:pathLst>
            </a:custGeom>
            <a:solidFill>
              <a:srgbClr val="BD0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7" name="Freeform 1009"/>
            <p:cNvSpPr>
              <a:spLocks noChangeArrowheads="1"/>
            </p:cNvSpPr>
            <p:nvPr/>
          </p:nvSpPr>
          <p:spPr bwMode="auto">
            <a:xfrm rot="-1100361">
              <a:off x="1438553" y="1644145"/>
              <a:ext cx="309301" cy="240805"/>
            </a:xfrm>
            <a:custGeom>
              <a:avLst/>
              <a:gdLst>
                <a:gd name="T0" fmla="*/ 2147483647 w 289"/>
                <a:gd name="T1" fmla="*/ 2147483647 h 225"/>
                <a:gd name="T2" fmla="*/ 2147483647 w 289"/>
                <a:gd name="T3" fmla="*/ 2147483647 h 225"/>
                <a:gd name="T4" fmla="*/ 0 w 289"/>
                <a:gd name="T5" fmla="*/ 0 h 225"/>
                <a:gd name="T6" fmla="*/ 2147483647 w 289"/>
                <a:gd name="T7" fmla="*/ 2147483647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9"/>
                <a:gd name="T13" fmla="*/ 0 h 225"/>
                <a:gd name="T14" fmla="*/ 289 w 289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9" h="225">
                  <a:moveTo>
                    <a:pt x="149" y="225"/>
                  </a:moveTo>
                  <a:lnTo>
                    <a:pt x="289" y="201"/>
                  </a:lnTo>
                  <a:lnTo>
                    <a:pt x="0" y="0"/>
                  </a:lnTo>
                  <a:lnTo>
                    <a:pt x="149" y="225"/>
                  </a:lnTo>
                  <a:close/>
                </a:path>
              </a:pathLst>
            </a:custGeom>
            <a:solidFill>
              <a:srgbClr val="DE15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8" name="Freeform 1010"/>
            <p:cNvSpPr>
              <a:spLocks noChangeArrowheads="1"/>
            </p:cNvSpPr>
            <p:nvPr/>
          </p:nvSpPr>
          <p:spPr bwMode="auto">
            <a:xfrm rot="-1100361">
              <a:off x="1637579" y="1827137"/>
              <a:ext cx="149834" cy="87760"/>
            </a:xfrm>
            <a:custGeom>
              <a:avLst/>
              <a:gdLst>
                <a:gd name="T0" fmla="*/ 0 w 140"/>
                <a:gd name="T1" fmla="*/ 2147483647 h 82"/>
                <a:gd name="T2" fmla="*/ 2147483647 w 140"/>
                <a:gd name="T3" fmla="*/ 0 h 82"/>
                <a:gd name="T4" fmla="*/ 2147483647 w 140"/>
                <a:gd name="T5" fmla="*/ 2147483647 h 82"/>
                <a:gd name="T6" fmla="*/ 0 w 140"/>
                <a:gd name="T7" fmla="*/ 2147483647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"/>
                <a:gd name="T13" fmla="*/ 0 h 82"/>
                <a:gd name="T14" fmla="*/ 140 w 140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" h="82">
                  <a:moveTo>
                    <a:pt x="0" y="24"/>
                  </a:moveTo>
                  <a:lnTo>
                    <a:pt x="140" y="0"/>
                  </a:lnTo>
                  <a:lnTo>
                    <a:pt x="127" y="82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D70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9" name="Freeform 1011"/>
            <p:cNvSpPr>
              <a:spLocks noChangeArrowheads="1"/>
            </p:cNvSpPr>
            <p:nvPr/>
          </p:nvSpPr>
          <p:spPr bwMode="auto">
            <a:xfrm rot="-1100361">
              <a:off x="1658381" y="1851711"/>
              <a:ext cx="188363" cy="491243"/>
            </a:xfrm>
            <a:custGeom>
              <a:avLst/>
              <a:gdLst>
                <a:gd name="T0" fmla="*/ 2147483647 w 176"/>
                <a:gd name="T1" fmla="*/ 0 h 459"/>
                <a:gd name="T2" fmla="*/ 0 w 176"/>
                <a:gd name="T3" fmla="*/ 2147483647 h 459"/>
                <a:gd name="T4" fmla="*/ 2147483647 w 176"/>
                <a:gd name="T5" fmla="*/ 2147483647 h 459"/>
                <a:gd name="T6" fmla="*/ 2147483647 w 176"/>
                <a:gd name="T7" fmla="*/ 0 h 4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459"/>
                <a:gd name="T14" fmla="*/ 176 w 176"/>
                <a:gd name="T15" fmla="*/ 459 h 4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459">
                  <a:moveTo>
                    <a:pt x="49" y="0"/>
                  </a:moveTo>
                  <a:lnTo>
                    <a:pt x="0" y="459"/>
                  </a:lnTo>
                  <a:lnTo>
                    <a:pt x="176" y="58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D0D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0" name="Freeform 1012"/>
            <p:cNvSpPr>
              <a:spLocks noChangeArrowheads="1"/>
            </p:cNvSpPr>
            <p:nvPr/>
          </p:nvSpPr>
          <p:spPr bwMode="auto">
            <a:xfrm rot="-1100361">
              <a:off x="1554397" y="1890437"/>
              <a:ext cx="162677" cy="491243"/>
            </a:xfrm>
            <a:custGeom>
              <a:avLst/>
              <a:gdLst>
                <a:gd name="T0" fmla="*/ 2147483647 w 152"/>
                <a:gd name="T1" fmla="*/ 0 h 459"/>
                <a:gd name="T2" fmla="*/ 0 w 152"/>
                <a:gd name="T3" fmla="*/ 2147483647 h 459"/>
                <a:gd name="T4" fmla="*/ 2147483647 w 152"/>
                <a:gd name="T5" fmla="*/ 2147483647 h 459"/>
                <a:gd name="T6" fmla="*/ 2147483647 w 152"/>
                <a:gd name="T7" fmla="*/ 0 h 4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459"/>
                <a:gd name="T14" fmla="*/ 152 w 152"/>
                <a:gd name="T15" fmla="*/ 459 h 4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459">
                  <a:moveTo>
                    <a:pt x="152" y="0"/>
                  </a:moveTo>
                  <a:lnTo>
                    <a:pt x="0" y="152"/>
                  </a:lnTo>
                  <a:lnTo>
                    <a:pt x="103" y="45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21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1" name="Freeform 1013"/>
            <p:cNvSpPr>
              <a:spLocks noChangeArrowheads="1"/>
            </p:cNvSpPr>
            <p:nvPr/>
          </p:nvSpPr>
          <p:spPr bwMode="auto">
            <a:xfrm rot="-1100361">
              <a:off x="1574020" y="2058412"/>
              <a:ext cx="117727" cy="328565"/>
            </a:xfrm>
            <a:custGeom>
              <a:avLst/>
              <a:gdLst>
                <a:gd name="T0" fmla="*/ 2147483647 w 110"/>
                <a:gd name="T1" fmla="*/ 0 h 307"/>
                <a:gd name="T2" fmla="*/ 0 w 110"/>
                <a:gd name="T3" fmla="*/ 2147483647 h 307"/>
                <a:gd name="T4" fmla="*/ 2147483647 w 110"/>
                <a:gd name="T5" fmla="*/ 2147483647 h 307"/>
                <a:gd name="T6" fmla="*/ 2147483647 w 110"/>
                <a:gd name="T7" fmla="*/ 0 h 3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307"/>
                <a:gd name="T14" fmla="*/ 110 w 110"/>
                <a:gd name="T15" fmla="*/ 307 h 3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307">
                  <a:moveTo>
                    <a:pt x="7" y="0"/>
                  </a:moveTo>
                  <a:lnTo>
                    <a:pt x="0" y="301"/>
                  </a:lnTo>
                  <a:lnTo>
                    <a:pt x="110" y="30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90B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2" name="Freeform 1014"/>
            <p:cNvSpPr>
              <a:spLocks noChangeArrowheads="1"/>
            </p:cNvSpPr>
            <p:nvPr/>
          </p:nvSpPr>
          <p:spPr bwMode="auto">
            <a:xfrm rot="-1100361">
              <a:off x="1590482" y="2377898"/>
              <a:ext cx="195855" cy="272913"/>
            </a:xfrm>
            <a:custGeom>
              <a:avLst/>
              <a:gdLst>
                <a:gd name="T0" fmla="*/ 2147483647 w 183"/>
                <a:gd name="T1" fmla="*/ 2147483647 h 255"/>
                <a:gd name="T2" fmla="*/ 0 w 183"/>
                <a:gd name="T3" fmla="*/ 2147483647 h 255"/>
                <a:gd name="T4" fmla="*/ 2147483647 w 183"/>
                <a:gd name="T5" fmla="*/ 0 h 255"/>
                <a:gd name="T6" fmla="*/ 2147483647 w 183"/>
                <a:gd name="T7" fmla="*/ 2147483647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"/>
                <a:gd name="T13" fmla="*/ 0 h 255"/>
                <a:gd name="T14" fmla="*/ 183 w 183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" h="255">
                  <a:moveTo>
                    <a:pt x="183" y="6"/>
                  </a:moveTo>
                  <a:lnTo>
                    <a:pt x="0" y="255"/>
                  </a:lnTo>
                  <a:lnTo>
                    <a:pt x="73" y="0"/>
                  </a:lnTo>
                  <a:lnTo>
                    <a:pt x="183" y="6"/>
                  </a:lnTo>
                  <a:close/>
                </a:path>
              </a:pathLst>
            </a:custGeom>
            <a:solidFill>
              <a:srgbClr val="D30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3" name="Freeform 1015"/>
            <p:cNvSpPr>
              <a:spLocks noChangeArrowheads="1"/>
            </p:cNvSpPr>
            <p:nvPr/>
          </p:nvSpPr>
          <p:spPr bwMode="auto">
            <a:xfrm rot="-1100361">
              <a:off x="1589299" y="2397092"/>
              <a:ext cx="82409" cy="272913"/>
            </a:xfrm>
            <a:custGeom>
              <a:avLst/>
              <a:gdLst>
                <a:gd name="T0" fmla="*/ 0 w 77"/>
                <a:gd name="T1" fmla="*/ 2147483647 h 255"/>
                <a:gd name="T2" fmla="*/ 2147483647 w 77"/>
                <a:gd name="T3" fmla="*/ 0 h 255"/>
                <a:gd name="T4" fmla="*/ 2147483647 w 77"/>
                <a:gd name="T5" fmla="*/ 2147483647 h 255"/>
                <a:gd name="T6" fmla="*/ 0 w 77"/>
                <a:gd name="T7" fmla="*/ 2147483647 h 2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255"/>
                <a:gd name="T14" fmla="*/ 77 w 77"/>
                <a:gd name="T15" fmla="*/ 255 h 2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255">
                  <a:moveTo>
                    <a:pt x="0" y="51"/>
                  </a:moveTo>
                  <a:lnTo>
                    <a:pt x="77" y="0"/>
                  </a:lnTo>
                  <a:lnTo>
                    <a:pt x="4" y="2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20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4" name="Freeform 1016"/>
            <p:cNvSpPr>
              <a:spLocks noChangeArrowheads="1"/>
            </p:cNvSpPr>
            <p:nvPr/>
          </p:nvSpPr>
          <p:spPr bwMode="auto">
            <a:xfrm rot="-1100361">
              <a:off x="1464822" y="1664091"/>
              <a:ext cx="162677" cy="403483"/>
            </a:xfrm>
            <a:custGeom>
              <a:avLst/>
              <a:gdLst>
                <a:gd name="T0" fmla="*/ 2147483647 w 152"/>
                <a:gd name="T1" fmla="*/ 0 h 377"/>
                <a:gd name="T2" fmla="*/ 0 w 152"/>
                <a:gd name="T3" fmla="*/ 2147483647 h 377"/>
                <a:gd name="T4" fmla="*/ 2147483647 w 152"/>
                <a:gd name="T5" fmla="*/ 2147483647 h 377"/>
                <a:gd name="T6" fmla="*/ 2147483647 w 152"/>
                <a:gd name="T7" fmla="*/ 0 h 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377"/>
                <a:gd name="T14" fmla="*/ 152 w 152"/>
                <a:gd name="T15" fmla="*/ 377 h 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377">
                  <a:moveTo>
                    <a:pt x="3" y="0"/>
                  </a:moveTo>
                  <a:lnTo>
                    <a:pt x="0" y="377"/>
                  </a:lnTo>
                  <a:lnTo>
                    <a:pt x="152" y="22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31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5" name="Freeform 1017"/>
            <p:cNvSpPr>
              <a:spLocks noChangeArrowheads="1"/>
            </p:cNvSpPr>
            <p:nvPr/>
          </p:nvSpPr>
          <p:spPr bwMode="auto">
            <a:xfrm rot="-1100361">
              <a:off x="1179800" y="1554970"/>
              <a:ext cx="205487" cy="180872"/>
            </a:xfrm>
            <a:custGeom>
              <a:avLst/>
              <a:gdLst>
                <a:gd name="T0" fmla="*/ 2147483647 w 192"/>
                <a:gd name="T1" fmla="*/ 2147483647 h 169"/>
                <a:gd name="T2" fmla="*/ 0 w 192"/>
                <a:gd name="T3" fmla="*/ 2147483647 h 169"/>
                <a:gd name="T4" fmla="*/ 2147483647 w 192"/>
                <a:gd name="T5" fmla="*/ 0 h 169"/>
                <a:gd name="T6" fmla="*/ 2147483647 w 192"/>
                <a:gd name="T7" fmla="*/ 2147483647 h 1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69"/>
                <a:gd name="T14" fmla="*/ 192 w 192"/>
                <a:gd name="T15" fmla="*/ 169 h 1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69">
                  <a:moveTo>
                    <a:pt x="192" y="169"/>
                  </a:moveTo>
                  <a:lnTo>
                    <a:pt x="0" y="50"/>
                  </a:lnTo>
                  <a:lnTo>
                    <a:pt x="64" y="0"/>
                  </a:lnTo>
                  <a:lnTo>
                    <a:pt x="192" y="169"/>
                  </a:lnTo>
                  <a:close/>
                </a:path>
              </a:pathLst>
            </a:custGeom>
            <a:solidFill>
              <a:srgbClr val="E2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6" name="Freeform 1018"/>
            <p:cNvSpPr>
              <a:spLocks noChangeArrowheads="1"/>
            </p:cNvSpPr>
            <p:nvPr/>
          </p:nvSpPr>
          <p:spPr bwMode="auto">
            <a:xfrm rot="-1100361">
              <a:off x="1170223" y="1631969"/>
              <a:ext cx="115586" cy="276123"/>
            </a:xfrm>
            <a:custGeom>
              <a:avLst/>
              <a:gdLst>
                <a:gd name="T0" fmla="*/ 2147483647 w 108"/>
                <a:gd name="T1" fmla="*/ 0 h 258"/>
                <a:gd name="T2" fmla="*/ 2147483647 w 108"/>
                <a:gd name="T3" fmla="*/ 2147483647 h 258"/>
                <a:gd name="T4" fmla="*/ 0 w 108"/>
                <a:gd name="T5" fmla="*/ 2147483647 h 258"/>
                <a:gd name="T6" fmla="*/ 2147483647 w 108"/>
                <a:gd name="T7" fmla="*/ 0 h 2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58"/>
                <a:gd name="T14" fmla="*/ 108 w 108"/>
                <a:gd name="T15" fmla="*/ 258 h 2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58">
                  <a:moveTo>
                    <a:pt x="43" y="0"/>
                  </a:moveTo>
                  <a:lnTo>
                    <a:pt x="108" y="258"/>
                  </a:lnTo>
                  <a:lnTo>
                    <a:pt x="0" y="11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E82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7" name="Freeform 1019"/>
            <p:cNvSpPr>
              <a:spLocks noChangeArrowheads="1"/>
            </p:cNvSpPr>
            <p:nvPr/>
          </p:nvSpPr>
          <p:spPr bwMode="auto">
            <a:xfrm rot="-1100361">
              <a:off x="1189586" y="1751921"/>
              <a:ext cx="115586" cy="153045"/>
            </a:xfrm>
            <a:custGeom>
              <a:avLst/>
              <a:gdLst>
                <a:gd name="T0" fmla="*/ 0 w 108"/>
                <a:gd name="T1" fmla="*/ 2147483647 h 143"/>
                <a:gd name="T2" fmla="*/ 0 w 108"/>
                <a:gd name="T3" fmla="*/ 0 h 143"/>
                <a:gd name="T4" fmla="*/ 2147483647 w 108"/>
                <a:gd name="T5" fmla="*/ 2147483647 h 143"/>
                <a:gd name="T6" fmla="*/ 0 w 108"/>
                <a:gd name="T7" fmla="*/ 2147483647 h 1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143"/>
                <a:gd name="T14" fmla="*/ 108 w 108"/>
                <a:gd name="T15" fmla="*/ 143 h 1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143">
                  <a:moveTo>
                    <a:pt x="0" y="123"/>
                  </a:moveTo>
                  <a:lnTo>
                    <a:pt x="0" y="0"/>
                  </a:lnTo>
                  <a:lnTo>
                    <a:pt x="108" y="143"/>
                  </a:lnTo>
                  <a:lnTo>
                    <a:pt x="0" y="123"/>
                  </a:lnTo>
                  <a:close/>
                </a:path>
              </a:pathLst>
            </a:custGeom>
            <a:solidFill>
              <a:srgbClr val="E82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8" name="Freeform 1020"/>
            <p:cNvSpPr>
              <a:spLocks noChangeArrowheads="1"/>
            </p:cNvSpPr>
            <p:nvPr/>
          </p:nvSpPr>
          <p:spPr bwMode="auto">
            <a:xfrm rot="-1100361">
              <a:off x="1249190" y="1873940"/>
              <a:ext cx="115586" cy="268632"/>
            </a:xfrm>
            <a:custGeom>
              <a:avLst/>
              <a:gdLst>
                <a:gd name="T0" fmla="*/ 2147483647 w 108"/>
                <a:gd name="T1" fmla="*/ 2147483647 h 251"/>
                <a:gd name="T2" fmla="*/ 2147483647 w 108"/>
                <a:gd name="T3" fmla="*/ 2147483647 h 251"/>
                <a:gd name="T4" fmla="*/ 0 w 108"/>
                <a:gd name="T5" fmla="*/ 0 h 251"/>
                <a:gd name="T6" fmla="*/ 2147483647 w 108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251"/>
                <a:gd name="T14" fmla="*/ 108 w 10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251">
                  <a:moveTo>
                    <a:pt x="108" y="20"/>
                  </a:moveTo>
                  <a:lnTo>
                    <a:pt x="53" y="251"/>
                  </a:lnTo>
                  <a:lnTo>
                    <a:pt x="0" y="0"/>
                  </a:lnTo>
                  <a:lnTo>
                    <a:pt x="108" y="20"/>
                  </a:lnTo>
                  <a:close/>
                </a:path>
              </a:pathLst>
            </a:custGeom>
            <a:solidFill>
              <a:srgbClr val="F52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9" name="Freeform 1021"/>
            <p:cNvSpPr>
              <a:spLocks noChangeArrowheads="1"/>
            </p:cNvSpPr>
            <p:nvPr/>
          </p:nvSpPr>
          <p:spPr bwMode="auto">
            <a:xfrm rot="-1100361">
              <a:off x="1397943" y="1700628"/>
              <a:ext cx="75988" cy="403483"/>
            </a:xfrm>
            <a:custGeom>
              <a:avLst/>
              <a:gdLst>
                <a:gd name="T0" fmla="*/ 2147483647 w 71"/>
                <a:gd name="T1" fmla="*/ 0 h 377"/>
                <a:gd name="T2" fmla="*/ 0 w 71"/>
                <a:gd name="T3" fmla="*/ 2147483647 h 377"/>
                <a:gd name="T4" fmla="*/ 2147483647 w 71"/>
                <a:gd name="T5" fmla="*/ 2147483647 h 377"/>
                <a:gd name="T6" fmla="*/ 2147483647 w 71"/>
                <a:gd name="T7" fmla="*/ 0 h 3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377"/>
                <a:gd name="T14" fmla="*/ 71 w 71"/>
                <a:gd name="T15" fmla="*/ 377 h 3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377">
                  <a:moveTo>
                    <a:pt x="71" y="0"/>
                  </a:moveTo>
                  <a:lnTo>
                    <a:pt x="0" y="74"/>
                  </a:lnTo>
                  <a:lnTo>
                    <a:pt x="68" y="37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E71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0" name="Freeform 1022"/>
            <p:cNvSpPr>
              <a:spLocks noChangeArrowheads="1"/>
            </p:cNvSpPr>
            <p:nvPr/>
          </p:nvSpPr>
          <p:spPr bwMode="auto">
            <a:xfrm rot="-1100361">
              <a:off x="1200679" y="1605112"/>
              <a:ext cx="205487" cy="206558"/>
            </a:xfrm>
            <a:custGeom>
              <a:avLst/>
              <a:gdLst>
                <a:gd name="T0" fmla="*/ 0 w 192"/>
                <a:gd name="T1" fmla="*/ 0 h 193"/>
                <a:gd name="T2" fmla="*/ 2147483647 w 192"/>
                <a:gd name="T3" fmla="*/ 2147483647 h 193"/>
                <a:gd name="T4" fmla="*/ 2147483647 w 192"/>
                <a:gd name="T5" fmla="*/ 2147483647 h 193"/>
                <a:gd name="T6" fmla="*/ 0 w 192"/>
                <a:gd name="T7" fmla="*/ 0 h 1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93"/>
                <a:gd name="T14" fmla="*/ 192 w 192"/>
                <a:gd name="T15" fmla="*/ 193 h 1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93">
                  <a:moveTo>
                    <a:pt x="0" y="0"/>
                  </a:moveTo>
                  <a:lnTo>
                    <a:pt x="192" y="119"/>
                  </a:lnTo>
                  <a:lnTo>
                    <a:pt x="121" y="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1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1" name="Freeform 1023"/>
            <p:cNvSpPr>
              <a:spLocks noChangeArrowheads="1"/>
            </p:cNvSpPr>
            <p:nvPr/>
          </p:nvSpPr>
          <p:spPr bwMode="auto">
            <a:xfrm rot="-1100361">
              <a:off x="1213553" y="1615300"/>
              <a:ext cx="129500" cy="276123"/>
            </a:xfrm>
            <a:custGeom>
              <a:avLst/>
              <a:gdLst>
                <a:gd name="T0" fmla="*/ 2147483647 w 121"/>
                <a:gd name="T1" fmla="*/ 2147483647 h 258"/>
                <a:gd name="T2" fmla="*/ 2147483647 w 121"/>
                <a:gd name="T3" fmla="*/ 2147483647 h 258"/>
                <a:gd name="T4" fmla="*/ 0 w 121"/>
                <a:gd name="T5" fmla="*/ 0 h 258"/>
                <a:gd name="T6" fmla="*/ 2147483647 w 121"/>
                <a:gd name="T7" fmla="*/ 2147483647 h 2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1"/>
                <a:gd name="T13" fmla="*/ 0 h 258"/>
                <a:gd name="T14" fmla="*/ 121 w 121"/>
                <a:gd name="T15" fmla="*/ 258 h 2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1" h="258">
                  <a:moveTo>
                    <a:pt x="65" y="258"/>
                  </a:moveTo>
                  <a:lnTo>
                    <a:pt x="121" y="193"/>
                  </a:lnTo>
                  <a:lnTo>
                    <a:pt x="0" y="0"/>
                  </a:lnTo>
                  <a:lnTo>
                    <a:pt x="65" y="258"/>
                  </a:lnTo>
                  <a:close/>
                </a:path>
              </a:pathLst>
            </a:custGeom>
            <a:solidFill>
              <a:srgbClr val="F52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2" name="Freeform 1024"/>
            <p:cNvSpPr>
              <a:spLocks noChangeArrowheads="1"/>
            </p:cNvSpPr>
            <p:nvPr/>
          </p:nvSpPr>
          <p:spPr bwMode="auto">
            <a:xfrm rot="-1100361">
              <a:off x="1504080" y="2087496"/>
              <a:ext cx="89901" cy="376726"/>
            </a:xfrm>
            <a:custGeom>
              <a:avLst/>
              <a:gdLst>
                <a:gd name="T0" fmla="*/ 2147483647 w 84"/>
                <a:gd name="T1" fmla="*/ 0 h 352"/>
                <a:gd name="T2" fmla="*/ 0 w 84"/>
                <a:gd name="T3" fmla="*/ 2147483647 h 352"/>
                <a:gd name="T4" fmla="*/ 2147483647 w 84"/>
                <a:gd name="T5" fmla="*/ 2147483647 h 352"/>
                <a:gd name="T6" fmla="*/ 2147483647 w 84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352"/>
                <a:gd name="T14" fmla="*/ 84 w 84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352">
                  <a:moveTo>
                    <a:pt x="84" y="0"/>
                  </a:moveTo>
                  <a:lnTo>
                    <a:pt x="0" y="352"/>
                  </a:lnTo>
                  <a:lnTo>
                    <a:pt x="77" y="30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E20E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3" name="Freeform 1025"/>
            <p:cNvSpPr>
              <a:spLocks noChangeArrowheads="1"/>
            </p:cNvSpPr>
            <p:nvPr/>
          </p:nvSpPr>
          <p:spPr bwMode="auto">
            <a:xfrm rot="-1100361">
              <a:off x="1488434" y="2090022"/>
              <a:ext cx="105955" cy="376726"/>
            </a:xfrm>
            <a:custGeom>
              <a:avLst/>
              <a:gdLst>
                <a:gd name="T0" fmla="*/ 2147483647 w 99"/>
                <a:gd name="T1" fmla="*/ 0 h 352"/>
                <a:gd name="T2" fmla="*/ 0 w 99"/>
                <a:gd name="T3" fmla="*/ 2147483647 h 352"/>
                <a:gd name="T4" fmla="*/ 2147483647 w 99"/>
                <a:gd name="T5" fmla="*/ 2147483647 h 352"/>
                <a:gd name="T6" fmla="*/ 2147483647 w 99"/>
                <a:gd name="T7" fmla="*/ 0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9"/>
                <a:gd name="T13" fmla="*/ 0 h 352"/>
                <a:gd name="T14" fmla="*/ 99 w 99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9" h="352">
                  <a:moveTo>
                    <a:pt x="99" y="0"/>
                  </a:moveTo>
                  <a:lnTo>
                    <a:pt x="0" y="257"/>
                  </a:lnTo>
                  <a:lnTo>
                    <a:pt x="15" y="352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E90F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4" name="Freeform 1026"/>
            <p:cNvSpPr>
              <a:spLocks noChangeArrowheads="1"/>
            </p:cNvSpPr>
            <p:nvPr/>
          </p:nvSpPr>
          <p:spPr bwMode="auto">
            <a:xfrm rot="-1100361">
              <a:off x="1352073" y="1787749"/>
              <a:ext cx="132710" cy="324284"/>
            </a:xfrm>
            <a:custGeom>
              <a:avLst/>
              <a:gdLst>
                <a:gd name="T0" fmla="*/ 2147483647 w 124"/>
                <a:gd name="T1" fmla="*/ 0 h 303"/>
                <a:gd name="T2" fmla="*/ 2147483647 w 124"/>
                <a:gd name="T3" fmla="*/ 2147483647 h 303"/>
                <a:gd name="T4" fmla="*/ 0 w 124"/>
                <a:gd name="T5" fmla="*/ 2147483647 h 303"/>
                <a:gd name="T6" fmla="*/ 2147483647 w 124"/>
                <a:gd name="T7" fmla="*/ 0 h 3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303"/>
                <a:gd name="T14" fmla="*/ 124 w 124"/>
                <a:gd name="T15" fmla="*/ 303 h 3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303">
                  <a:moveTo>
                    <a:pt x="56" y="0"/>
                  </a:moveTo>
                  <a:lnTo>
                    <a:pt x="124" y="303"/>
                  </a:lnTo>
                  <a:lnTo>
                    <a:pt x="0" y="6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E52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5" name="Freeform 1027"/>
            <p:cNvSpPr>
              <a:spLocks noChangeArrowheads="1"/>
            </p:cNvSpPr>
            <p:nvPr/>
          </p:nvSpPr>
          <p:spPr bwMode="auto">
            <a:xfrm rot="-1100361">
              <a:off x="1406289" y="1848563"/>
              <a:ext cx="132710" cy="529771"/>
            </a:xfrm>
            <a:custGeom>
              <a:avLst/>
              <a:gdLst>
                <a:gd name="T0" fmla="*/ 0 w 124"/>
                <a:gd name="T1" fmla="*/ 0 h 495"/>
                <a:gd name="T2" fmla="*/ 2147483647 w 124"/>
                <a:gd name="T3" fmla="*/ 2147483647 h 495"/>
                <a:gd name="T4" fmla="*/ 2147483647 w 124"/>
                <a:gd name="T5" fmla="*/ 2147483647 h 495"/>
                <a:gd name="T6" fmla="*/ 0 w 124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495"/>
                <a:gd name="T14" fmla="*/ 124 w 124"/>
                <a:gd name="T15" fmla="*/ 495 h 4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495">
                  <a:moveTo>
                    <a:pt x="0" y="0"/>
                  </a:moveTo>
                  <a:lnTo>
                    <a:pt x="25" y="495"/>
                  </a:lnTo>
                  <a:lnTo>
                    <a:pt x="124" y="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20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6" name="Freeform 1028"/>
            <p:cNvSpPr>
              <a:spLocks noChangeArrowheads="1"/>
            </p:cNvSpPr>
            <p:nvPr/>
          </p:nvSpPr>
          <p:spPr bwMode="auto">
            <a:xfrm rot="-1100361">
              <a:off x="1351611" y="1874493"/>
              <a:ext cx="85620" cy="529771"/>
            </a:xfrm>
            <a:custGeom>
              <a:avLst/>
              <a:gdLst>
                <a:gd name="T0" fmla="*/ 2147483647 w 80"/>
                <a:gd name="T1" fmla="*/ 0 h 495"/>
                <a:gd name="T2" fmla="*/ 2147483647 w 80"/>
                <a:gd name="T3" fmla="*/ 2147483647 h 495"/>
                <a:gd name="T4" fmla="*/ 0 w 80"/>
                <a:gd name="T5" fmla="*/ 2147483647 h 495"/>
                <a:gd name="T6" fmla="*/ 2147483647 w 80"/>
                <a:gd name="T7" fmla="*/ 0 h 4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495"/>
                <a:gd name="T14" fmla="*/ 80 w 80"/>
                <a:gd name="T15" fmla="*/ 495 h 4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495">
                  <a:moveTo>
                    <a:pt x="55" y="0"/>
                  </a:moveTo>
                  <a:lnTo>
                    <a:pt x="80" y="495"/>
                  </a:lnTo>
                  <a:lnTo>
                    <a:pt x="0" y="23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7" name="Freeform 1029"/>
            <p:cNvSpPr>
              <a:spLocks noChangeArrowheads="1"/>
            </p:cNvSpPr>
            <p:nvPr/>
          </p:nvSpPr>
          <p:spPr bwMode="auto">
            <a:xfrm rot="-1100361">
              <a:off x="1231316" y="1547172"/>
              <a:ext cx="133781" cy="83479"/>
            </a:xfrm>
            <a:custGeom>
              <a:avLst/>
              <a:gdLst>
                <a:gd name="T0" fmla="*/ 2147483647 w 125"/>
                <a:gd name="T1" fmla="*/ 2147483647 h 78"/>
                <a:gd name="T2" fmla="*/ 2147483647 w 125"/>
                <a:gd name="T3" fmla="*/ 2147483647 h 78"/>
                <a:gd name="T4" fmla="*/ 0 w 125"/>
                <a:gd name="T5" fmla="*/ 0 h 78"/>
                <a:gd name="T6" fmla="*/ 2147483647 w 125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78"/>
                <a:gd name="T14" fmla="*/ 125 w 125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78">
                  <a:moveTo>
                    <a:pt x="125" y="19"/>
                  </a:moveTo>
                  <a:lnTo>
                    <a:pt x="112" y="78"/>
                  </a:lnTo>
                  <a:lnTo>
                    <a:pt x="0" y="0"/>
                  </a:lnTo>
                  <a:lnTo>
                    <a:pt x="125" y="19"/>
                  </a:lnTo>
                  <a:close/>
                </a:path>
              </a:pathLst>
            </a:custGeom>
            <a:solidFill>
              <a:srgbClr val="E415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8" name="Freeform 1030"/>
            <p:cNvSpPr>
              <a:spLocks noChangeArrowheads="1"/>
            </p:cNvSpPr>
            <p:nvPr/>
          </p:nvSpPr>
          <p:spPr bwMode="auto">
            <a:xfrm rot="-1100361">
              <a:off x="1211953" y="1490364"/>
              <a:ext cx="133781" cy="80269"/>
            </a:xfrm>
            <a:custGeom>
              <a:avLst/>
              <a:gdLst>
                <a:gd name="T0" fmla="*/ 2147483647 w 125"/>
                <a:gd name="T1" fmla="*/ 0 h 75"/>
                <a:gd name="T2" fmla="*/ 2147483647 w 125"/>
                <a:gd name="T3" fmla="*/ 2147483647 h 75"/>
                <a:gd name="T4" fmla="*/ 0 w 125"/>
                <a:gd name="T5" fmla="*/ 2147483647 h 75"/>
                <a:gd name="T6" fmla="*/ 2147483647 w 125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75"/>
                <a:gd name="T14" fmla="*/ 125 w 125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75">
                  <a:moveTo>
                    <a:pt x="39" y="0"/>
                  </a:moveTo>
                  <a:lnTo>
                    <a:pt x="125" y="75"/>
                  </a:lnTo>
                  <a:lnTo>
                    <a:pt x="0" y="5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EC1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9" name="Freeform 1031"/>
            <p:cNvSpPr>
              <a:spLocks noChangeArrowheads="1"/>
            </p:cNvSpPr>
            <p:nvPr/>
          </p:nvSpPr>
          <p:spPr bwMode="auto">
            <a:xfrm rot="-1100361">
              <a:off x="1170412" y="1511927"/>
              <a:ext cx="83479" cy="59934"/>
            </a:xfrm>
            <a:custGeom>
              <a:avLst/>
              <a:gdLst>
                <a:gd name="T0" fmla="*/ 0 w 78"/>
                <a:gd name="T1" fmla="*/ 2147483647 h 56"/>
                <a:gd name="T2" fmla="*/ 2147483647 w 78"/>
                <a:gd name="T3" fmla="*/ 0 h 56"/>
                <a:gd name="T4" fmla="*/ 2147483647 w 78"/>
                <a:gd name="T5" fmla="*/ 2147483647 h 56"/>
                <a:gd name="T6" fmla="*/ 0 w 78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56"/>
                <a:gd name="T14" fmla="*/ 78 w 78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56">
                  <a:moveTo>
                    <a:pt x="0" y="8"/>
                  </a:moveTo>
                  <a:lnTo>
                    <a:pt x="78" y="0"/>
                  </a:lnTo>
                  <a:lnTo>
                    <a:pt x="39" y="56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11D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0" name="Freeform 1032"/>
            <p:cNvSpPr>
              <a:spLocks noChangeArrowheads="1"/>
            </p:cNvSpPr>
            <p:nvPr/>
          </p:nvSpPr>
          <p:spPr bwMode="auto">
            <a:xfrm rot="-1100361">
              <a:off x="1054381" y="1461091"/>
              <a:ext cx="183012" cy="78128"/>
            </a:xfrm>
            <a:custGeom>
              <a:avLst/>
              <a:gdLst>
                <a:gd name="T0" fmla="*/ 0 w 171"/>
                <a:gd name="T1" fmla="*/ 0 h 73"/>
                <a:gd name="T2" fmla="*/ 2147483647 w 171"/>
                <a:gd name="T3" fmla="*/ 2147483647 h 73"/>
                <a:gd name="T4" fmla="*/ 2147483647 w 171"/>
                <a:gd name="T5" fmla="*/ 2147483647 h 73"/>
                <a:gd name="T6" fmla="*/ 0 w 171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1"/>
                <a:gd name="T13" fmla="*/ 0 h 73"/>
                <a:gd name="T14" fmla="*/ 171 w 171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1" h="73">
                  <a:moveTo>
                    <a:pt x="0" y="0"/>
                  </a:moveTo>
                  <a:lnTo>
                    <a:pt x="93" y="73"/>
                  </a:lnTo>
                  <a:lnTo>
                    <a:pt x="171" y="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1E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1" name="Freeform 1033"/>
            <p:cNvSpPr>
              <a:spLocks noChangeArrowheads="1"/>
            </p:cNvSpPr>
            <p:nvPr/>
          </p:nvSpPr>
          <p:spPr bwMode="auto">
            <a:xfrm rot="-1100361">
              <a:off x="926824" y="1493016"/>
              <a:ext cx="232243" cy="80269"/>
            </a:xfrm>
            <a:custGeom>
              <a:avLst/>
              <a:gdLst>
                <a:gd name="T0" fmla="*/ 2147483647 w 217"/>
                <a:gd name="T1" fmla="*/ 2147483647 h 75"/>
                <a:gd name="T2" fmla="*/ 0 w 217"/>
                <a:gd name="T3" fmla="*/ 0 h 75"/>
                <a:gd name="T4" fmla="*/ 2147483647 w 217"/>
                <a:gd name="T5" fmla="*/ 2147483647 h 75"/>
                <a:gd name="T6" fmla="*/ 2147483647 w 217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7"/>
                <a:gd name="T13" fmla="*/ 0 h 75"/>
                <a:gd name="T14" fmla="*/ 217 w 217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7" h="75">
                  <a:moveTo>
                    <a:pt x="124" y="2"/>
                  </a:moveTo>
                  <a:lnTo>
                    <a:pt x="0" y="0"/>
                  </a:lnTo>
                  <a:lnTo>
                    <a:pt x="217" y="75"/>
                  </a:lnTo>
                  <a:lnTo>
                    <a:pt x="124" y="2"/>
                  </a:lnTo>
                  <a:close/>
                </a:path>
              </a:pathLst>
            </a:custGeom>
            <a:solidFill>
              <a:srgbClr val="FB6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2" name="Freeform 1034"/>
            <p:cNvSpPr>
              <a:spLocks noChangeArrowheads="1"/>
            </p:cNvSpPr>
            <p:nvPr/>
          </p:nvSpPr>
          <p:spPr bwMode="auto">
            <a:xfrm rot="-1100361">
              <a:off x="1371865" y="1545796"/>
              <a:ext cx="200136" cy="161607"/>
            </a:xfrm>
            <a:custGeom>
              <a:avLst/>
              <a:gdLst>
                <a:gd name="T0" fmla="*/ 0 w 187"/>
                <a:gd name="T1" fmla="*/ 2147483647 h 151"/>
                <a:gd name="T2" fmla="*/ 2147483647 w 187"/>
                <a:gd name="T3" fmla="*/ 0 h 151"/>
                <a:gd name="T4" fmla="*/ 2147483647 w 187"/>
                <a:gd name="T5" fmla="*/ 2147483647 h 151"/>
                <a:gd name="T6" fmla="*/ 0 w 187"/>
                <a:gd name="T7" fmla="*/ 2147483647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51"/>
                <a:gd name="T14" fmla="*/ 187 w 187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51">
                  <a:moveTo>
                    <a:pt x="0" y="30"/>
                  </a:moveTo>
                  <a:lnTo>
                    <a:pt x="48" y="0"/>
                  </a:lnTo>
                  <a:lnTo>
                    <a:pt x="187" y="15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DB0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3" name="Freeform 1035"/>
            <p:cNvSpPr>
              <a:spLocks noChangeArrowheads="1"/>
            </p:cNvSpPr>
            <p:nvPr/>
          </p:nvSpPr>
          <p:spPr bwMode="auto">
            <a:xfrm rot="-1100361">
              <a:off x="1418981" y="1517287"/>
              <a:ext cx="278264" cy="163748"/>
            </a:xfrm>
            <a:custGeom>
              <a:avLst/>
              <a:gdLst>
                <a:gd name="T0" fmla="*/ 0 w 260"/>
                <a:gd name="T1" fmla="*/ 0 h 153"/>
                <a:gd name="T2" fmla="*/ 2147483647 w 260"/>
                <a:gd name="T3" fmla="*/ 2147483647 h 153"/>
                <a:gd name="T4" fmla="*/ 2147483647 w 260"/>
                <a:gd name="T5" fmla="*/ 2147483647 h 153"/>
                <a:gd name="T6" fmla="*/ 0 w 260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0"/>
                <a:gd name="T13" fmla="*/ 0 h 153"/>
                <a:gd name="T14" fmla="*/ 260 w 260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0" h="153">
                  <a:moveTo>
                    <a:pt x="0" y="0"/>
                  </a:moveTo>
                  <a:lnTo>
                    <a:pt x="260" y="153"/>
                  </a:lnTo>
                  <a:lnTo>
                    <a:pt x="124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1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4" name="Freeform 1036"/>
            <p:cNvSpPr>
              <a:spLocks noChangeArrowheads="1"/>
            </p:cNvSpPr>
            <p:nvPr/>
          </p:nvSpPr>
          <p:spPr bwMode="auto">
            <a:xfrm rot="-1100361">
              <a:off x="1418981" y="1517287"/>
              <a:ext cx="278264" cy="163748"/>
            </a:xfrm>
            <a:custGeom>
              <a:avLst/>
              <a:gdLst>
                <a:gd name="T0" fmla="*/ 2147483647 w 260"/>
                <a:gd name="T1" fmla="*/ 2147483647 h 153"/>
                <a:gd name="T2" fmla="*/ 2147483647 w 260"/>
                <a:gd name="T3" fmla="*/ 2147483647 h 153"/>
                <a:gd name="T4" fmla="*/ 0 w 260"/>
                <a:gd name="T5" fmla="*/ 0 h 153"/>
                <a:gd name="T6" fmla="*/ 2147483647 w 260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0"/>
                <a:gd name="T13" fmla="*/ 0 h 153"/>
                <a:gd name="T14" fmla="*/ 260 w 260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0" h="153">
                  <a:moveTo>
                    <a:pt x="139" y="151"/>
                  </a:moveTo>
                  <a:lnTo>
                    <a:pt x="260" y="153"/>
                  </a:lnTo>
                  <a:lnTo>
                    <a:pt x="0" y="0"/>
                  </a:lnTo>
                  <a:lnTo>
                    <a:pt x="139" y="151"/>
                  </a:lnTo>
                  <a:close/>
                </a:path>
              </a:pathLst>
            </a:custGeom>
            <a:solidFill>
              <a:srgbClr val="DA0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5" name="Freeform 1037"/>
            <p:cNvSpPr>
              <a:spLocks noChangeArrowheads="1"/>
            </p:cNvSpPr>
            <p:nvPr/>
          </p:nvSpPr>
          <p:spPr bwMode="auto">
            <a:xfrm rot="-1100361">
              <a:off x="1603962" y="1636767"/>
              <a:ext cx="205487" cy="107024"/>
            </a:xfrm>
            <a:custGeom>
              <a:avLst/>
              <a:gdLst>
                <a:gd name="T0" fmla="*/ 2147483647 w 192"/>
                <a:gd name="T1" fmla="*/ 2147483647 h 100"/>
                <a:gd name="T2" fmla="*/ 2147483647 w 192"/>
                <a:gd name="T3" fmla="*/ 2147483647 h 100"/>
                <a:gd name="T4" fmla="*/ 0 w 192"/>
                <a:gd name="T5" fmla="*/ 0 h 100"/>
                <a:gd name="T6" fmla="*/ 2147483647 w 192"/>
                <a:gd name="T7" fmla="*/ 2147483647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100"/>
                <a:gd name="T14" fmla="*/ 192 w 192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100">
                  <a:moveTo>
                    <a:pt x="121" y="2"/>
                  </a:moveTo>
                  <a:lnTo>
                    <a:pt x="192" y="100"/>
                  </a:lnTo>
                  <a:lnTo>
                    <a:pt x="0" y="0"/>
                  </a:lnTo>
                  <a:lnTo>
                    <a:pt x="121" y="2"/>
                  </a:lnTo>
                  <a:close/>
                </a:path>
              </a:pathLst>
            </a:custGeom>
            <a:solidFill>
              <a:srgbClr val="DD0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6" name="Freeform 1038"/>
            <p:cNvSpPr>
              <a:spLocks noChangeArrowheads="1"/>
            </p:cNvSpPr>
            <p:nvPr/>
          </p:nvSpPr>
          <p:spPr bwMode="auto">
            <a:xfrm rot="-1100361">
              <a:off x="1051865" y="1454069"/>
              <a:ext cx="229032" cy="69566"/>
            </a:xfrm>
            <a:custGeom>
              <a:avLst/>
              <a:gdLst>
                <a:gd name="T0" fmla="*/ 2147483647 w 214"/>
                <a:gd name="T1" fmla="*/ 2147483647 h 65"/>
                <a:gd name="T2" fmla="*/ 2147483647 w 214"/>
                <a:gd name="T3" fmla="*/ 2147483647 h 65"/>
                <a:gd name="T4" fmla="*/ 0 w 214"/>
                <a:gd name="T5" fmla="*/ 0 h 65"/>
                <a:gd name="T6" fmla="*/ 2147483647 w 214"/>
                <a:gd name="T7" fmla="*/ 2147483647 h 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65"/>
                <a:gd name="T14" fmla="*/ 214 w 214"/>
                <a:gd name="T15" fmla="*/ 65 h 6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65">
                  <a:moveTo>
                    <a:pt x="171" y="65"/>
                  </a:moveTo>
                  <a:lnTo>
                    <a:pt x="214" y="7"/>
                  </a:lnTo>
                  <a:lnTo>
                    <a:pt x="0" y="0"/>
                  </a:lnTo>
                  <a:lnTo>
                    <a:pt x="171" y="65"/>
                  </a:lnTo>
                  <a:close/>
                </a:path>
              </a:pathLst>
            </a:custGeom>
            <a:solidFill>
              <a:srgbClr val="FF6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7" name="Freeform 1039"/>
            <p:cNvSpPr>
              <a:spLocks noChangeArrowheads="1"/>
            </p:cNvSpPr>
            <p:nvPr/>
          </p:nvSpPr>
          <p:spPr bwMode="auto">
            <a:xfrm rot="-1100361">
              <a:off x="1229207" y="1418940"/>
              <a:ext cx="132710" cy="62074"/>
            </a:xfrm>
            <a:custGeom>
              <a:avLst/>
              <a:gdLst>
                <a:gd name="T0" fmla="*/ 2147483647 w 124"/>
                <a:gd name="T1" fmla="*/ 0 h 58"/>
                <a:gd name="T2" fmla="*/ 0 w 124"/>
                <a:gd name="T3" fmla="*/ 2147483647 h 58"/>
                <a:gd name="T4" fmla="*/ 2147483647 w 124"/>
                <a:gd name="T5" fmla="*/ 2147483647 h 58"/>
                <a:gd name="T6" fmla="*/ 2147483647 w 124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58"/>
                <a:gd name="T14" fmla="*/ 124 w 124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58">
                  <a:moveTo>
                    <a:pt x="43" y="0"/>
                  </a:moveTo>
                  <a:lnTo>
                    <a:pt x="0" y="58"/>
                  </a:lnTo>
                  <a:lnTo>
                    <a:pt x="124" y="13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D44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8" name="Freeform 1040"/>
            <p:cNvSpPr>
              <a:spLocks noChangeArrowheads="1"/>
            </p:cNvSpPr>
            <p:nvPr/>
          </p:nvSpPr>
          <p:spPr bwMode="auto">
            <a:xfrm rot="-1100361">
              <a:off x="1365022" y="1373959"/>
              <a:ext cx="229032" cy="112376"/>
            </a:xfrm>
            <a:custGeom>
              <a:avLst/>
              <a:gdLst>
                <a:gd name="T0" fmla="*/ 2147483647 w 214"/>
                <a:gd name="T1" fmla="*/ 2147483647 h 105"/>
                <a:gd name="T2" fmla="*/ 0 w 214"/>
                <a:gd name="T3" fmla="*/ 0 h 105"/>
                <a:gd name="T4" fmla="*/ 2147483647 w 214"/>
                <a:gd name="T5" fmla="*/ 2147483647 h 105"/>
                <a:gd name="T6" fmla="*/ 2147483647 w 21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105"/>
                <a:gd name="T14" fmla="*/ 214 w 21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105">
                  <a:moveTo>
                    <a:pt x="214" y="105"/>
                  </a:moveTo>
                  <a:lnTo>
                    <a:pt x="0" y="0"/>
                  </a:lnTo>
                  <a:lnTo>
                    <a:pt x="51" y="58"/>
                  </a:lnTo>
                  <a:lnTo>
                    <a:pt x="214" y="105"/>
                  </a:lnTo>
                  <a:close/>
                </a:path>
              </a:pathLst>
            </a:custGeom>
            <a:solidFill>
              <a:srgbClr val="753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9" name="Freeform 1041"/>
            <p:cNvSpPr>
              <a:spLocks noChangeArrowheads="1"/>
            </p:cNvSpPr>
            <p:nvPr/>
          </p:nvSpPr>
          <p:spPr bwMode="auto">
            <a:xfrm rot="-1100361">
              <a:off x="1232198" y="1423559"/>
              <a:ext cx="187293" cy="62074"/>
            </a:xfrm>
            <a:custGeom>
              <a:avLst/>
              <a:gdLst>
                <a:gd name="T0" fmla="*/ 2147483647 w 175"/>
                <a:gd name="T1" fmla="*/ 2147483647 h 58"/>
                <a:gd name="T2" fmla="*/ 0 w 175"/>
                <a:gd name="T3" fmla="*/ 2147483647 h 58"/>
                <a:gd name="T4" fmla="*/ 2147483647 w 175"/>
                <a:gd name="T5" fmla="*/ 0 h 58"/>
                <a:gd name="T6" fmla="*/ 2147483647 w 175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58"/>
                <a:gd name="T14" fmla="*/ 175 w 175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58">
                  <a:moveTo>
                    <a:pt x="175" y="58"/>
                  </a:moveTo>
                  <a:lnTo>
                    <a:pt x="0" y="45"/>
                  </a:lnTo>
                  <a:lnTo>
                    <a:pt x="124" y="0"/>
                  </a:lnTo>
                  <a:lnTo>
                    <a:pt x="175" y="58"/>
                  </a:lnTo>
                  <a:close/>
                </a:path>
              </a:pathLst>
            </a:custGeom>
            <a:solidFill>
              <a:srgbClr val="B03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0" name="Freeform 1042"/>
            <p:cNvSpPr>
              <a:spLocks noChangeArrowheads="1"/>
            </p:cNvSpPr>
            <p:nvPr/>
          </p:nvSpPr>
          <p:spPr bwMode="auto">
            <a:xfrm rot="-1100361">
              <a:off x="1350387" y="1542240"/>
              <a:ext cx="51372" cy="63145"/>
            </a:xfrm>
            <a:custGeom>
              <a:avLst/>
              <a:gdLst>
                <a:gd name="T0" fmla="*/ 2147483647 w 48"/>
                <a:gd name="T1" fmla="*/ 0 h 59"/>
                <a:gd name="T2" fmla="*/ 2147483647 w 48"/>
                <a:gd name="T3" fmla="*/ 2147483647 h 59"/>
                <a:gd name="T4" fmla="*/ 0 w 48"/>
                <a:gd name="T5" fmla="*/ 2147483647 h 59"/>
                <a:gd name="T6" fmla="*/ 2147483647 w 48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59"/>
                <a:gd name="T14" fmla="*/ 48 w 48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59">
                  <a:moveTo>
                    <a:pt x="13" y="0"/>
                  </a:moveTo>
                  <a:lnTo>
                    <a:pt x="48" y="29"/>
                  </a:lnTo>
                  <a:lnTo>
                    <a:pt x="0" y="5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73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1" name="Freeform 1043"/>
            <p:cNvSpPr>
              <a:spLocks noChangeArrowheads="1"/>
            </p:cNvSpPr>
            <p:nvPr/>
          </p:nvSpPr>
          <p:spPr bwMode="auto">
            <a:xfrm rot="-1100361">
              <a:off x="1402950" y="1429911"/>
              <a:ext cx="200136" cy="50302"/>
            </a:xfrm>
            <a:custGeom>
              <a:avLst/>
              <a:gdLst>
                <a:gd name="T0" fmla="*/ 2147483647 w 187"/>
                <a:gd name="T1" fmla="*/ 0 h 47"/>
                <a:gd name="T2" fmla="*/ 0 w 187"/>
                <a:gd name="T3" fmla="*/ 2147483647 h 47"/>
                <a:gd name="T4" fmla="*/ 2147483647 w 187"/>
                <a:gd name="T5" fmla="*/ 2147483647 h 47"/>
                <a:gd name="T6" fmla="*/ 2147483647 w 187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47"/>
                <a:gd name="T14" fmla="*/ 187 w 187"/>
                <a:gd name="T15" fmla="*/ 47 h 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47">
                  <a:moveTo>
                    <a:pt x="24" y="0"/>
                  </a:moveTo>
                  <a:lnTo>
                    <a:pt x="0" y="23"/>
                  </a:lnTo>
                  <a:lnTo>
                    <a:pt x="187" y="4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E3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2" name="Freeform 1044"/>
            <p:cNvSpPr>
              <a:spLocks noChangeArrowheads="1"/>
            </p:cNvSpPr>
            <p:nvPr/>
          </p:nvSpPr>
          <p:spPr bwMode="auto">
            <a:xfrm rot="-1100361">
              <a:off x="1243648" y="1469872"/>
              <a:ext cx="187293" cy="38529"/>
            </a:xfrm>
            <a:custGeom>
              <a:avLst/>
              <a:gdLst>
                <a:gd name="T0" fmla="*/ 2147483647 w 175"/>
                <a:gd name="T1" fmla="*/ 2147483647 h 36"/>
                <a:gd name="T2" fmla="*/ 2147483647 w 175"/>
                <a:gd name="T3" fmla="*/ 2147483647 h 36"/>
                <a:gd name="T4" fmla="*/ 0 w 175"/>
                <a:gd name="T5" fmla="*/ 0 h 36"/>
                <a:gd name="T6" fmla="*/ 2147483647 w 175"/>
                <a:gd name="T7" fmla="*/ 2147483647 h 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5"/>
                <a:gd name="T13" fmla="*/ 0 h 36"/>
                <a:gd name="T14" fmla="*/ 175 w 175"/>
                <a:gd name="T15" fmla="*/ 36 h 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5" h="36">
                  <a:moveTo>
                    <a:pt x="151" y="36"/>
                  </a:moveTo>
                  <a:lnTo>
                    <a:pt x="175" y="13"/>
                  </a:lnTo>
                  <a:lnTo>
                    <a:pt x="0" y="0"/>
                  </a:lnTo>
                  <a:lnTo>
                    <a:pt x="151" y="36"/>
                  </a:lnTo>
                  <a:close/>
                </a:path>
              </a:pathLst>
            </a:custGeom>
            <a:solidFill>
              <a:srgbClr val="F43F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3" name="Freeform 1045"/>
            <p:cNvSpPr>
              <a:spLocks noChangeArrowheads="1"/>
            </p:cNvSpPr>
            <p:nvPr/>
          </p:nvSpPr>
          <p:spPr bwMode="auto">
            <a:xfrm rot="-1100361">
              <a:off x="1250866" y="1472853"/>
              <a:ext cx="161607" cy="80269"/>
            </a:xfrm>
            <a:custGeom>
              <a:avLst/>
              <a:gdLst>
                <a:gd name="T0" fmla="*/ 2147483647 w 151"/>
                <a:gd name="T1" fmla="*/ 2147483647 h 75"/>
                <a:gd name="T2" fmla="*/ 2147483647 w 151"/>
                <a:gd name="T3" fmla="*/ 2147483647 h 75"/>
                <a:gd name="T4" fmla="*/ 0 w 151"/>
                <a:gd name="T5" fmla="*/ 0 h 75"/>
                <a:gd name="T6" fmla="*/ 2147483647 w 151"/>
                <a:gd name="T7" fmla="*/ 2147483647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1"/>
                <a:gd name="T13" fmla="*/ 0 h 75"/>
                <a:gd name="T14" fmla="*/ 151 w 151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1" h="75">
                  <a:moveTo>
                    <a:pt x="86" y="75"/>
                  </a:moveTo>
                  <a:lnTo>
                    <a:pt x="151" y="36"/>
                  </a:lnTo>
                  <a:lnTo>
                    <a:pt x="0" y="0"/>
                  </a:lnTo>
                  <a:lnTo>
                    <a:pt x="86" y="75"/>
                  </a:lnTo>
                  <a:close/>
                </a:path>
              </a:pathLst>
            </a:custGeom>
            <a:solidFill>
              <a:srgbClr val="FA3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4" name="Freeform 1046"/>
            <p:cNvSpPr>
              <a:spLocks noChangeArrowheads="1"/>
            </p:cNvSpPr>
            <p:nvPr/>
          </p:nvSpPr>
          <p:spPr bwMode="auto">
            <a:xfrm rot="-1100361">
              <a:off x="1351514" y="1495135"/>
              <a:ext cx="69566" cy="72777"/>
            </a:xfrm>
            <a:custGeom>
              <a:avLst/>
              <a:gdLst>
                <a:gd name="T0" fmla="*/ 2147483647 w 65"/>
                <a:gd name="T1" fmla="*/ 0 h 68"/>
                <a:gd name="T2" fmla="*/ 2147483647 w 65"/>
                <a:gd name="T3" fmla="*/ 2147483647 h 68"/>
                <a:gd name="T4" fmla="*/ 0 w 65"/>
                <a:gd name="T5" fmla="*/ 2147483647 h 68"/>
                <a:gd name="T6" fmla="*/ 2147483647 w 65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68"/>
                <a:gd name="T14" fmla="*/ 65 w 65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68">
                  <a:moveTo>
                    <a:pt x="65" y="0"/>
                  </a:moveTo>
                  <a:lnTo>
                    <a:pt x="35" y="68"/>
                  </a:lnTo>
                  <a:lnTo>
                    <a:pt x="0" y="3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A3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5" name="Freeform 1047"/>
            <p:cNvSpPr>
              <a:spLocks noChangeArrowheads="1"/>
            </p:cNvSpPr>
            <p:nvPr/>
          </p:nvSpPr>
          <p:spPr bwMode="auto">
            <a:xfrm rot="-1100361">
              <a:off x="1391023" y="1472519"/>
              <a:ext cx="132710" cy="108095"/>
            </a:xfrm>
            <a:custGeom>
              <a:avLst/>
              <a:gdLst>
                <a:gd name="T0" fmla="*/ 2147483647 w 124"/>
                <a:gd name="T1" fmla="*/ 0 h 101"/>
                <a:gd name="T2" fmla="*/ 2147483647 w 124"/>
                <a:gd name="T3" fmla="*/ 2147483647 h 101"/>
                <a:gd name="T4" fmla="*/ 0 w 124"/>
                <a:gd name="T5" fmla="*/ 2147483647 h 101"/>
                <a:gd name="T6" fmla="*/ 2147483647 w 124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101"/>
                <a:gd name="T14" fmla="*/ 124 w 124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101">
                  <a:moveTo>
                    <a:pt x="30" y="0"/>
                  </a:moveTo>
                  <a:lnTo>
                    <a:pt x="124" y="101"/>
                  </a:lnTo>
                  <a:lnTo>
                    <a:pt x="0" y="68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C4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6" name="Freeform 1048"/>
            <p:cNvSpPr>
              <a:spLocks noChangeArrowheads="1"/>
            </p:cNvSpPr>
            <p:nvPr/>
          </p:nvSpPr>
          <p:spPr bwMode="auto">
            <a:xfrm rot="-1100361">
              <a:off x="1419787" y="1451809"/>
              <a:ext cx="200136" cy="108095"/>
            </a:xfrm>
            <a:custGeom>
              <a:avLst/>
              <a:gdLst>
                <a:gd name="T0" fmla="*/ 2147483647 w 187"/>
                <a:gd name="T1" fmla="*/ 2147483647 h 101"/>
                <a:gd name="T2" fmla="*/ 2147483647 w 187"/>
                <a:gd name="T3" fmla="*/ 2147483647 h 101"/>
                <a:gd name="T4" fmla="*/ 0 w 187"/>
                <a:gd name="T5" fmla="*/ 0 h 101"/>
                <a:gd name="T6" fmla="*/ 2147483647 w 187"/>
                <a:gd name="T7" fmla="*/ 2147483647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7"/>
                <a:gd name="T13" fmla="*/ 0 h 101"/>
                <a:gd name="T14" fmla="*/ 187 w 187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7" h="101">
                  <a:moveTo>
                    <a:pt x="187" y="24"/>
                  </a:moveTo>
                  <a:lnTo>
                    <a:pt x="94" y="101"/>
                  </a:lnTo>
                  <a:lnTo>
                    <a:pt x="0" y="0"/>
                  </a:lnTo>
                  <a:lnTo>
                    <a:pt x="187" y="24"/>
                  </a:lnTo>
                  <a:close/>
                </a:path>
              </a:pathLst>
            </a:custGeom>
            <a:solidFill>
              <a:srgbClr val="FB4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7" name="Freeform 1049"/>
            <p:cNvSpPr>
              <a:spLocks noChangeArrowheads="1"/>
            </p:cNvSpPr>
            <p:nvPr/>
          </p:nvSpPr>
          <p:spPr bwMode="auto">
            <a:xfrm rot="-1100361">
              <a:off x="1612031" y="1426460"/>
              <a:ext cx="97393" cy="63145"/>
            </a:xfrm>
            <a:custGeom>
              <a:avLst/>
              <a:gdLst>
                <a:gd name="T0" fmla="*/ 2147483647 w 91"/>
                <a:gd name="T1" fmla="*/ 2147483647 h 59"/>
                <a:gd name="T2" fmla="*/ 2147483647 w 91"/>
                <a:gd name="T3" fmla="*/ 0 h 59"/>
                <a:gd name="T4" fmla="*/ 0 w 91"/>
                <a:gd name="T5" fmla="*/ 2147483647 h 59"/>
                <a:gd name="T6" fmla="*/ 2147483647 w 91"/>
                <a:gd name="T7" fmla="*/ 2147483647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1"/>
                <a:gd name="T13" fmla="*/ 0 h 59"/>
                <a:gd name="T14" fmla="*/ 91 w 91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1" h="59">
                  <a:moveTo>
                    <a:pt x="91" y="59"/>
                  </a:moveTo>
                  <a:lnTo>
                    <a:pt x="62" y="0"/>
                  </a:lnTo>
                  <a:lnTo>
                    <a:pt x="0" y="4"/>
                  </a:lnTo>
                  <a:lnTo>
                    <a:pt x="91" y="59"/>
                  </a:lnTo>
                  <a:close/>
                </a:path>
              </a:pathLst>
            </a:custGeom>
            <a:solidFill>
              <a:srgbClr val="BD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8" name="Freeform 1050"/>
            <p:cNvSpPr>
              <a:spLocks noChangeArrowheads="1"/>
            </p:cNvSpPr>
            <p:nvPr/>
          </p:nvSpPr>
          <p:spPr bwMode="auto">
            <a:xfrm rot="-1100361">
              <a:off x="1552706" y="1356497"/>
              <a:ext cx="104884" cy="88831"/>
            </a:xfrm>
            <a:custGeom>
              <a:avLst/>
              <a:gdLst>
                <a:gd name="T0" fmla="*/ 0 w 98"/>
                <a:gd name="T1" fmla="*/ 0 h 83"/>
                <a:gd name="T2" fmla="*/ 2147483647 w 98"/>
                <a:gd name="T3" fmla="*/ 2147483647 h 83"/>
                <a:gd name="T4" fmla="*/ 2147483647 w 98"/>
                <a:gd name="T5" fmla="*/ 2147483647 h 83"/>
                <a:gd name="T6" fmla="*/ 0 w 98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8"/>
                <a:gd name="T13" fmla="*/ 0 h 83"/>
                <a:gd name="T14" fmla="*/ 98 w 98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8" h="83">
                  <a:moveTo>
                    <a:pt x="0" y="0"/>
                  </a:moveTo>
                  <a:lnTo>
                    <a:pt x="98" y="79"/>
                  </a:lnTo>
                  <a:lnTo>
                    <a:pt x="36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B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9" name="Freeform 1051"/>
            <p:cNvSpPr>
              <a:spLocks noChangeArrowheads="1"/>
            </p:cNvSpPr>
            <p:nvPr/>
          </p:nvSpPr>
          <p:spPr bwMode="auto">
            <a:xfrm rot="-1100361">
              <a:off x="1329102" y="1313200"/>
              <a:ext cx="202277" cy="96322"/>
            </a:xfrm>
            <a:custGeom>
              <a:avLst/>
              <a:gdLst>
                <a:gd name="T0" fmla="*/ 0 w 189"/>
                <a:gd name="T1" fmla="*/ 0 h 90"/>
                <a:gd name="T2" fmla="*/ 2147483647 w 189"/>
                <a:gd name="T3" fmla="*/ 2147483647 h 90"/>
                <a:gd name="T4" fmla="*/ 2147483647 w 189"/>
                <a:gd name="T5" fmla="*/ 2147483647 h 90"/>
                <a:gd name="T6" fmla="*/ 0 w 189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9"/>
                <a:gd name="T13" fmla="*/ 0 h 90"/>
                <a:gd name="T14" fmla="*/ 189 w 189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9" h="90">
                  <a:moveTo>
                    <a:pt x="0" y="0"/>
                  </a:moveTo>
                  <a:lnTo>
                    <a:pt x="189" y="90"/>
                  </a:lnTo>
                  <a:lnTo>
                    <a:pt x="11" y="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A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0" name="Freeform 1052"/>
            <p:cNvSpPr>
              <a:spLocks noChangeArrowheads="1"/>
            </p:cNvSpPr>
            <p:nvPr/>
          </p:nvSpPr>
          <p:spPr bwMode="auto">
            <a:xfrm rot="-1100361">
              <a:off x="1365022" y="1373959"/>
              <a:ext cx="229032" cy="112376"/>
            </a:xfrm>
            <a:custGeom>
              <a:avLst/>
              <a:gdLst>
                <a:gd name="T0" fmla="*/ 2147483647 w 214"/>
                <a:gd name="T1" fmla="*/ 2147483647 h 105"/>
                <a:gd name="T2" fmla="*/ 2147483647 w 214"/>
                <a:gd name="T3" fmla="*/ 2147483647 h 105"/>
                <a:gd name="T4" fmla="*/ 0 w 214"/>
                <a:gd name="T5" fmla="*/ 0 h 105"/>
                <a:gd name="T6" fmla="*/ 2147483647 w 21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4"/>
                <a:gd name="T13" fmla="*/ 0 h 105"/>
                <a:gd name="T14" fmla="*/ 214 w 21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4" h="105">
                  <a:moveTo>
                    <a:pt x="178" y="22"/>
                  </a:moveTo>
                  <a:lnTo>
                    <a:pt x="214" y="105"/>
                  </a:lnTo>
                  <a:lnTo>
                    <a:pt x="0" y="0"/>
                  </a:lnTo>
                  <a:lnTo>
                    <a:pt x="178" y="22"/>
                  </a:lnTo>
                  <a:close/>
                </a:path>
              </a:pathLst>
            </a:custGeom>
            <a:solidFill>
              <a:srgbClr val="A17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1" name="Freeform 1053"/>
            <p:cNvSpPr>
              <a:spLocks noChangeArrowheads="1"/>
            </p:cNvSpPr>
            <p:nvPr/>
          </p:nvSpPr>
          <p:spPr bwMode="auto">
            <a:xfrm rot="-1100361">
              <a:off x="1197261" y="1362023"/>
              <a:ext cx="147694" cy="75988"/>
            </a:xfrm>
            <a:custGeom>
              <a:avLst/>
              <a:gdLst>
                <a:gd name="T0" fmla="*/ 2147483647 w 138"/>
                <a:gd name="T1" fmla="*/ 2147483647 h 71"/>
                <a:gd name="T2" fmla="*/ 0 w 138"/>
                <a:gd name="T3" fmla="*/ 0 h 71"/>
                <a:gd name="T4" fmla="*/ 2147483647 w 138"/>
                <a:gd name="T5" fmla="*/ 2147483647 h 71"/>
                <a:gd name="T6" fmla="*/ 2147483647 w 138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71"/>
                <a:gd name="T14" fmla="*/ 138 w 138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71">
                  <a:moveTo>
                    <a:pt x="138" y="71"/>
                  </a:moveTo>
                  <a:lnTo>
                    <a:pt x="0" y="0"/>
                  </a:lnTo>
                  <a:lnTo>
                    <a:pt x="127" y="3"/>
                  </a:lnTo>
                  <a:lnTo>
                    <a:pt x="138" y="71"/>
                  </a:lnTo>
                  <a:close/>
                </a:path>
              </a:pathLst>
            </a:custGeom>
            <a:solidFill>
              <a:srgbClr val="C7C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2" name="Freeform 1054"/>
            <p:cNvSpPr>
              <a:spLocks noChangeArrowheads="1"/>
            </p:cNvSpPr>
            <p:nvPr/>
          </p:nvSpPr>
          <p:spPr bwMode="auto">
            <a:xfrm rot="-1100361">
              <a:off x="1197261" y="1362023"/>
              <a:ext cx="147694" cy="75988"/>
            </a:xfrm>
            <a:custGeom>
              <a:avLst/>
              <a:gdLst>
                <a:gd name="T0" fmla="*/ 2147483647 w 138"/>
                <a:gd name="T1" fmla="*/ 2147483647 h 71"/>
                <a:gd name="T2" fmla="*/ 2147483647 w 138"/>
                <a:gd name="T3" fmla="*/ 2147483647 h 71"/>
                <a:gd name="T4" fmla="*/ 0 w 138"/>
                <a:gd name="T5" fmla="*/ 0 h 71"/>
                <a:gd name="T6" fmla="*/ 2147483647 w 138"/>
                <a:gd name="T7" fmla="*/ 21474836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71"/>
                <a:gd name="T14" fmla="*/ 138 w 138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71">
                  <a:moveTo>
                    <a:pt x="57" y="58"/>
                  </a:moveTo>
                  <a:lnTo>
                    <a:pt x="138" y="71"/>
                  </a:lnTo>
                  <a:lnTo>
                    <a:pt x="0" y="0"/>
                  </a:lnTo>
                  <a:lnTo>
                    <a:pt x="57" y="58"/>
                  </a:lnTo>
                  <a:close/>
                </a:path>
              </a:pathLst>
            </a:custGeom>
            <a:solidFill>
              <a:srgbClr val="9D7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3" name="Freeform 1055"/>
            <p:cNvSpPr>
              <a:spLocks noChangeArrowheads="1"/>
            </p:cNvSpPr>
            <p:nvPr/>
          </p:nvSpPr>
          <p:spPr bwMode="auto">
            <a:xfrm rot="-1100361">
              <a:off x="1104441" y="1391000"/>
              <a:ext cx="156256" cy="62074"/>
            </a:xfrm>
            <a:custGeom>
              <a:avLst/>
              <a:gdLst>
                <a:gd name="T0" fmla="*/ 0 w 146"/>
                <a:gd name="T1" fmla="*/ 2147483647 h 58"/>
                <a:gd name="T2" fmla="*/ 2147483647 w 146"/>
                <a:gd name="T3" fmla="*/ 2147483647 h 58"/>
                <a:gd name="T4" fmla="*/ 2147483647 w 146"/>
                <a:gd name="T5" fmla="*/ 0 h 58"/>
                <a:gd name="T6" fmla="*/ 0 w 146"/>
                <a:gd name="T7" fmla="*/ 2147483647 h 5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58"/>
                <a:gd name="T14" fmla="*/ 146 w 146"/>
                <a:gd name="T15" fmla="*/ 58 h 5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58">
                  <a:moveTo>
                    <a:pt x="0" y="25"/>
                  </a:moveTo>
                  <a:lnTo>
                    <a:pt x="146" y="58"/>
                  </a:lnTo>
                  <a:lnTo>
                    <a:pt x="89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BDB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4" name="Freeform 1057"/>
            <p:cNvSpPr>
              <a:spLocks noChangeArrowheads="1"/>
            </p:cNvSpPr>
            <p:nvPr/>
          </p:nvSpPr>
          <p:spPr bwMode="auto">
            <a:xfrm rot="-1100361">
              <a:off x="1754715" y="1438412"/>
              <a:ext cx="174450" cy="268632"/>
            </a:xfrm>
            <a:custGeom>
              <a:avLst/>
              <a:gdLst>
                <a:gd name="T0" fmla="*/ 2147483647 w 163"/>
                <a:gd name="T1" fmla="*/ 2147483647 h 251"/>
                <a:gd name="T2" fmla="*/ 2147483647 w 163"/>
                <a:gd name="T3" fmla="*/ 2147483647 h 251"/>
                <a:gd name="T4" fmla="*/ 0 w 163"/>
                <a:gd name="T5" fmla="*/ 0 h 251"/>
                <a:gd name="T6" fmla="*/ 2147483647 w 163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"/>
                <a:gd name="T13" fmla="*/ 0 h 251"/>
                <a:gd name="T14" fmla="*/ 163 w 163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" h="251">
                  <a:moveTo>
                    <a:pt x="149" y="251"/>
                  </a:moveTo>
                  <a:lnTo>
                    <a:pt x="163" y="215"/>
                  </a:lnTo>
                  <a:lnTo>
                    <a:pt x="0" y="0"/>
                  </a:lnTo>
                  <a:lnTo>
                    <a:pt x="149" y="251"/>
                  </a:lnTo>
                  <a:close/>
                </a:path>
              </a:pathLst>
            </a:custGeom>
            <a:solidFill>
              <a:srgbClr val="C44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5" name="Freeform 1058"/>
            <p:cNvSpPr>
              <a:spLocks noChangeArrowheads="1"/>
            </p:cNvSpPr>
            <p:nvPr/>
          </p:nvSpPr>
          <p:spPr bwMode="auto">
            <a:xfrm rot="-1100361">
              <a:off x="1755095" y="1440769"/>
              <a:ext cx="159467" cy="268632"/>
            </a:xfrm>
            <a:custGeom>
              <a:avLst/>
              <a:gdLst>
                <a:gd name="T0" fmla="*/ 2147483647 w 149"/>
                <a:gd name="T1" fmla="*/ 2147483647 h 251"/>
                <a:gd name="T2" fmla="*/ 2147483647 w 149"/>
                <a:gd name="T3" fmla="*/ 2147483647 h 251"/>
                <a:gd name="T4" fmla="*/ 0 w 149"/>
                <a:gd name="T5" fmla="*/ 0 h 251"/>
                <a:gd name="T6" fmla="*/ 2147483647 w 149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251"/>
                <a:gd name="T14" fmla="*/ 149 w 149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251">
                  <a:moveTo>
                    <a:pt x="29" y="162"/>
                  </a:moveTo>
                  <a:lnTo>
                    <a:pt x="149" y="251"/>
                  </a:lnTo>
                  <a:lnTo>
                    <a:pt x="0" y="0"/>
                  </a:lnTo>
                  <a:lnTo>
                    <a:pt x="29" y="162"/>
                  </a:lnTo>
                  <a:close/>
                </a:path>
              </a:pathLst>
            </a:custGeom>
            <a:solidFill>
              <a:srgbClr val="E336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6" name="Freeform 1059"/>
            <p:cNvSpPr>
              <a:spLocks noChangeArrowheads="1"/>
            </p:cNvSpPr>
            <p:nvPr/>
          </p:nvSpPr>
          <p:spPr bwMode="auto">
            <a:xfrm rot="-1100361">
              <a:off x="1639192" y="1421347"/>
              <a:ext cx="128429" cy="232243"/>
            </a:xfrm>
            <a:custGeom>
              <a:avLst/>
              <a:gdLst>
                <a:gd name="T0" fmla="*/ 0 w 120"/>
                <a:gd name="T1" fmla="*/ 0 h 217"/>
                <a:gd name="T2" fmla="*/ 2147483647 w 120"/>
                <a:gd name="T3" fmla="*/ 2147483647 h 217"/>
                <a:gd name="T4" fmla="*/ 2147483647 w 120"/>
                <a:gd name="T5" fmla="*/ 2147483647 h 217"/>
                <a:gd name="T6" fmla="*/ 0 w 120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0"/>
                <a:gd name="T13" fmla="*/ 0 h 217"/>
                <a:gd name="T14" fmla="*/ 120 w 120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0" h="217">
                  <a:moveTo>
                    <a:pt x="0" y="0"/>
                  </a:moveTo>
                  <a:lnTo>
                    <a:pt x="120" y="217"/>
                  </a:lnTo>
                  <a:lnTo>
                    <a:pt x="91" y="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4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7" name="Freeform 1060"/>
            <p:cNvSpPr>
              <a:spLocks noChangeArrowheads="1"/>
            </p:cNvSpPr>
            <p:nvPr/>
          </p:nvSpPr>
          <p:spPr bwMode="auto">
            <a:xfrm rot="-1100361">
              <a:off x="1630847" y="1422694"/>
              <a:ext cx="136991" cy="232243"/>
            </a:xfrm>
            <a:custGeom>
              <a:avLst/>
              <a:gdLst>
                <a:gd name="T0" fmla="*/ 0 w 128"/>
                <a:gd name="T1" fmla="*/ 2147483647 h 217"/>
                <a:gd name="T2" fmla="*/ 2147483647 w 128"/>
                <a:gd name="T3" fmla="*/ 0 h 217"/>
                <a:gd name="T4" fmla="*/ 2147483647 w 128"/>
                <a:gd name="T5" fmla="*/ 2147483647 h 217"/>
                <a:gd name="T6" fmla="*/ 0 w 128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217"/>
                <a:gd name="T14" fmla="*/ 128 w 128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217">
                  <a:moveTo>
                    <a:pt x="0" y="86"/>
                  </a:moveTo>
                  <a:lnTo>
                    <a:pt x="8" y="0"/>
                  </a:lnTo>
                  <a:lnTo>
                    <a:pt x="128" y="21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ED39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8" name="Freeform 1061"/>
            <p:cNvSpPr>
              <a:spLocks noChangeArrowheads="1"/>
            </p:cNvSpPr>
            <p:nvPr/>
          </p:nvSpPr>
          <p:spPr bwMode="auto">
            <a:xfrm rot="-1100361">
              <a:off x="1523392" y="1460770"/>
              <a:ext cx="99533" cy="92041"/>
            </a:xfrm>
            <a:custGeom>
              <a:avLst/>
              <a:gdLst>
                <a:gd name="T0" fmla="*/ 2147483647 w 93"/>
                <a:gd name="T1" fmla="*/ 0 h 86"/>
                <a:gd name="T2" fmla="*/ 2147483647 w 93"/>
                <a:gd name="T3" fmla="*/ 2147483647 h 86"/>
                <a:gd name="T4" fmla="*/ 0 w 93"/>
                <a:gd name="T5" fmla="*/ 2147483647 h 86"/>
                <a:gd name="T6" fmla="*/ 2147483647 w 93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3"/>
                <a:gd name="T13" fmla="*/ 0 h 86"/>
                <a:gd name="T14" fmla="*/ 93 w 93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3" h="86">
                  <a:moveTo>
                    <a:pt x="93" y="0"/>
                  </a:moveTo>
                  <a:lnTo>
                    <a:pt x="85" y="86"/>
                  </a:lnTo>
                  <a:lnTo>
                    <a:pt x="0" y="7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C45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9" name="Freeform 1062"/>
            <p:cNvSpPr>
              <a:spLocks noChangeArrowheads="1"/>
            </p:cNvSpPr>
            <p:nvPr/>
          </p:nvSpPr>
          <p:spPr bwMode="auto">
            <a:xfrm rot="-1100361">
              <a:off x="1553877" y="1530829"/>
              <a:ext cx="145553" cy="128429"/>
            </a:xfrm>
            <a:custGeom>
              <a:avLst/>
              <a:gdLst>
                <a:gd name="T0" fmla="*/ 2147483647 w 136"/>
                <a:gd name="T1" fmla="*/ 2147483647 h 120"/>
                <a:gd name="T2" fmla="*/ 2147483647 w 136"/>
                <a:gd name="T3" fmla="*/ 2147483647 h 120"/>
                <a:gd name="T4" fmla="*/ 0 w 136"/>
                <a:gd name="T5" fmla="*/ 0 h 120"/>
                <a:gd name="T6" fmla="*/ 2147483647 w 136"/>
                <a:gd name="T7" fmla="*/ 2147483647 h 1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6"/>
                <a:gd name="T13" fmla="*/ 0 h 120"/>
                <a:gd name="T14" fmla="*/ 136 w 136"/>
                <a:gd name="T15" fmla="*/ 120 h 1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6" h="120">
                  <a:moveTo>
                    <a:pt x="85" y="9"/>
                  </a:moveTo>
                  <a:lnTo>
                    <a:pt x="136" y="120"/>
                  </a:lnTo>
                  <a:lnTo>
                    <a:pt x="0" y="0"/>
                  </a:lnTo>
                  <a:lnTo>
                    <a:pt x="85" y="9"/>
                  </a:lnTo>
                  <a:close/>
                </a:path>
              </a:pathLst>
            </a:custGeom>
            <a:solidFill>
              <a:srgbClr val="F03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0" name="Freeform 1063"/>
            <p:cNvSpPr>
              <a:spLocks noChangeArrowheads="1"/>
            </p:cNvSpPr>
            <p:nvPr/>
          </p:nvSpPr>
          <p:spPr bwMode="auto">
            <a:xfrm rot="-1100361">
              <a:off x="1645327" y="1512397"/>
              <a:ext cx="136991" cy="140202"/>
            </a:xfrm>
            <a:custGeom>
              <a:avLst/>
              <a:gdLst>
                <a:gd name="T0" fmla="*/ 0 w 128"/>
                <a:gd name="T1" fmla="*/ 0 h 131"/>
                <a:gd name="T2" fmla="*/ 2147483647 w 128"/>
                <a:gd name="T3" fmla="*/ 2147483647 h 131"/>
                <a:gd name="T4" fmla="*/ 2147483647 w 128"/>
                <a:gd name="T5" fmla="*/ 2147483647 h 131"/>
                <a:gd name="T6" fmla="*/ 0 w 128"/>
                <a:gd name="T7" fmla="*/ 0 h 1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31"/>
                <a:gd name="T14" fmla="*/ 128 w 128"/>
                <a:gd name="T15" fmla="*/ 131 h 1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31">
                  <a:moveTo>
                    <a:pt x="0" y="0"/>
                  </a:moveTo>
                  <a:lnTo>
                    <a:pt x="128" y="131"/>
                  </a:lnTo>
                  <a:lnTo>
                    <a:pt x="51" y="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3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1" name="Freeform 1064"/>
            <p:cNvSpPr>
              <a:spLocks noChangeArrowheads="1"/>
            </p:cNvSpPr>
            <p:nvPr/>
          </p:nvSpPr>
          <p:spPr bwMode="auto">
            <a:xfrm rot="-1100361">
              <a:off x="1730346" y="1617470"/>
              <a:ext cx="82409" cy="104884"/>
            </a:xfrm>
            <a:custGeom>
              <a:avLst/>
              <a:gdLst>
                <a:gd name="T0" fmla="*/ 2147483647 w 77"/>
                <a:gd name="T1" fmla="*/ 2147483647 h 98"/>
                <a:gd name="T2" fmla="*/ 2147483647 w 77"/>
                <a:gd name="T3" fmla="*/ 2147483647 h 98"/>
                <a:gd name="T4" fmla="*/ 0 w 77"/>
                <a:gd name="T5" fmla="*/ 0 h 98"/>
                <a:gd name="T6" fmla="*/ 2147483647 w 77"/>
                <a:gd name="T7" fmla="*/ 2147483647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7"/>
                <a:gd name="T13" fmla="*/ 0 h 98"/>
                <a:gd name="T14" fmla="*/ 77 w 77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7" h="98">
                  <a:moveTo>
                    <a:pt x="77" y="20"/>
                  </a:moveTo>
                  <a:lnTo>
                    <a:pt x="71" y="98"/>
                  </a:lnTo>
                  <a:lnTo>
                    <a:pt x="0" y="0"/>
                  </a:lnTo>
                  <a:lnTo>
                    <a:pt x="77" y="20"/>
                  </a:lnTo>
                  <a:close/>
                </a:path>
              </a:pathLst>
            </a:custGeom>
            <a:solidFill>
              <a:srgbClr val="EC3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2" name="Freeform 1065"/>
            <p:cNvSpPr>
              <a:spLocks noChangeArrowheads="1"/>
            </p:cNvSpPr>
            <p:nvPr/>
          </p:nvSpPr>
          <p:spPr bwMode="auto">
            <a:xfrm rot="-1100361">
              <a:off x="1806362" y="1605873"/>
              <a:ext cx="134851" cy="95252"/>
            </a:xfrm>
            <a:custGeom>
              <a:avLst/>
              <a:gdLst>
                <a:gd name="T0" fmla="*/ 2147483647 w 126"/>
                <a:gd name="T1" fmla="*/ 0 h 89"/>
                <a:gd name="T2" fmla="*/ 2147483647 w 126"/>
                <a:gd name="T3" fmla="*/ 2147483647 h 89"/>
                <a:gd name="T4" fmla="*/ 0 w 126"/>
                <a:gd name="T5" fmla="*/ 2147483647 h 89"/>
                <a:gd name="T6" fmla="*/ 2147483647 w 126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89"/>
                <a:gd name="T14" fmla="*/ 126 w 126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89">
                  <a:moveTo>
                    <a:pt x="6" y="0"/>
                  </a:moveTo>
                  <a:lnTo>
                    <a:pt x="126" y="89"/>
                  </a:lnTo>
                  <a:lnTo>
                    <a:pt x="0" y="7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A3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3" name="Freeform 1066"/>
            <p:cNvSpPr>
              <a:spLocks noChangeArrowheads="1"/>
            </p:cNvSpPr>
            <p:nvPr/>
          </p:nvSpPr>
          <p:spPr bwMode="auto">
            <a:xfrm rot="-1100361">
              <a:off x="1781975" y="1693289"/>
              <a:ext cx="210839" cy="244016"/>
            </a:xfrm>
            <a:custGeom>
              <a:avLst/>
              <a:gdLst>
                <a:gd name="T0" fmla="*/ 2147483647 w 197"/>
                <a:gd name="T1" fmla="*/ 2147483647 h 228"/>
                <a:gd name="T2" fmla="*/ 2147483647 w 197"/>
                <a:gd name="T3" fmla="*/ 0 h 228"/>
                <a:gd name="T4" fmla="*/ 0 w 197"/>
                <a:gd name="T5" fmla="*/ 2147483647 h 228"/>
                <a:gd name="T6" fmla="*/ 2147483647 w 197"/>
                <a:gd name="T7" fmla="*/ 2147483647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228"/>
                <a:gd name="T14" fmla="*/ 197 w 197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228">
                  <a:moveTo>
                    <a:pt x="197" y="11"/>
                  </a:moveTo>
                  <a:lnTo>
                    <a:pt x="71" y="0"/>
                  </a:lnTo>
                  <a:lnTo>
                    <a:pt x="0" y="228"/>
                  </a:lnTo>
                  <a:lnTo>
                    <a:pt x="197" y="11"/>
                  </a:lnTo>
                  <a:close/>
                </a:path>
              </a:pathLst>
            </a:custGeom>
            <a:solidFill>
              <a:srgbClr val="EB3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4" name="Freeform 1067"/>
            <p:cNvSpPr>
              <a:spLocks noChangeArrowheads="1"/>
            </p:cNvSpPr>
            <p:nvPr/>
          </p:nvSpPr>
          <p:spPr bwMode="auto">
            <a:xfrm rot="-1100361">
              <a:off x="1961863" y="1668250"/>
              <a:ext cx="57793" cy="125219"/>
            </a:xfrm>
            <a:custGeom>
              <a:avLst/>
              <a:gdLst>
                <a:gd name="T0" fmla="*/ 2147483647 w 54"/>
                <a:gd name="T1" fmla="*/ 0 h 117"/>
                <a:gd name="T2" fmla="*/ 2147483647 w 54"/>
                <a:gd name="T3" fmla="*/ 2147483647 h 117"/>
                <a:gd name="T4" fmla="*/ 0 w 54"/>
                <a:gd name="T5" fmla="*/ 2147483647 h 117"/>
                <a:gd name="T6" fmla="*/ 2147483647 w 54"/>
                <a:gd name="T7" fmla="*/ 0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7"/>
                <a:gd name="T14" fmla="*/ 54 w 5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7">
                  <a:moveTo>
                    <a:pt x="9" y="0"/>
                  </a:moveTo>
                  <a:lnTo>
                    <a:pt x="54" y="117"/>
                  </a:lnTo>
                  <a:lnTo>
                    <a:pt x="0" y="9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945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5" name="Freeform 1068"/>
            <p:cNvSpPr>
              <a:spLocks noChangeArrowheads="1"/>
            </p:cNvSpPr>
            <p:nvPr/>
          </p:nvSpPr>
          <p:spPr bwMode="auto">
            <a:xfrm rot="-1100361">
              <a:off x="1783827" y="1704763"/>
              <a:ext cx="210839" cy="232243"/>
            </a:xfrm>
            <a:custGeom>
              <a:avLst/>
              <a:gdLst>
                <a:gd name="T0" fmla="*/ 2147483647 w 197"/>
                <a:gd name="T1" fmla="*/ 0 h 217"/>
                <a:gd name="T2" fmla="*/ 2147483647 w 197"/>
                <a:gd name="T3" fmla="*/ 2147483647 h 217"/>
                <a:gd name="T4" fmla="*/ 0 w 197"/>
                <a:gd name="T5" fmla="*/ 2147483647 h 217"/>
                <a:gd name="T6" fmla="*/ 2147483647 w 197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7"/>
                <a:gd name="T13" fmla="*/ 0 h 217"/>
                <a:gd name="T14" fmla="*/ 197 w 197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7" h="217">
                  <a:moveTo>
                    <a:pt x="197" y="0"/>
                  </a:moveTo>
                  <a:lnTo>
                    <a:pt x="188" y="99"/>
                  </a:lnTo>
                  <a:lnTo>
                    <a:pt x="0" y="21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rgbClr val="E632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6" name="Freeform 1069"/>
            <p:cNvSpPr>
              <a:spLocks noChangeArrowheads="1"/>
            </p:cNvSpPr>
            <p:nvPr/>
          </p:nvSpPr>
          <p:spPr bwMode="auto">
            <a:xfrm rot="-1100361">
              <a:off x="1415567" y="2410032"/>
              <a:ext cx="103814" cy="127359"/>
            </a:xfrm>
            <a:custGeom>
              <a:avLst/>
              <a:gdLst>
                <a:gd name="T0" fmla="*/ 0 w 97"/>
                <a:gd name="T1" fmla="*/ 2147483647 h 119"/>
                <a:gd name="T2" fmla="*/ 0 w 97"/>
                <a:gd name="T3" fmla="*/ 2147483647 h 119"/>
                <a:gd name="T4" fmla="*/ 2147483647 w 97"/>
                <a:gd name="T5" fmla="*/ 0 h 119"/>
                <a:gd name="T6" fmla="*/ 0 w 97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19"/>
                <a:gd name="T14" fmla="*/ 97 w 97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19">
                  <a:moveTo>
                    <a:pt x="0" y="7"/>
                  </a:moveTo>
                  <a:lnTo>
                    <a:pt x="0" y="119"/>
                  </a:lnTo>
                  <a:lnTo>
                    <a:pt x="9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A0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7" name="Freeform 1070"/>
            <p:cNvSpPr>
              <a:spLocks noChangeArrowheads="1"/>
            </p:cNvSpPr>
            <p:nvPr/>
          </p:nvSpPr>
          <p:spPr bwMode="auto">
            <a:xfrm rot="-1100361">
              <a:off x="1319221" y="2178357"/>
              <a:ext cx="143413" cy="254718"/>
            </a:xfrm>
            <a:custGeom>
              <a:avLst/>
              <a:gdLst>
                <a:gd name="T0" fmla="*/ 0 w 134"/>
                <a:gd name="T1" fmla="*/ 0 h 238"/>
                <a:gd name="T2" fmla="*/ 2147483647 w 134"/>
                <a:gd name="T3" fmla="*/ 2147483647 h 238"/>
                <a:gd name="T4" fmla="*/ 2147483647 w 134"/>
                <a:gd name="T5" fmla="*/ 2147483647 h 238"/>
                <a:gd name="T6" fmla="*/ 0 w 134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238"/>
                <a:gd name="T14" fmla="*/ 134 w 134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238">
                  <a:moveTo>
                    <a:pt x="0" y="0"/>
                  </a:moveTo>
                  <a:lnTo>
                    <a:pt x="134" y="231"/>
                  </a:lnTo>
                  <a:lnTo>
                    <a:pt x="37" y="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8" name="Freeform 1071"/>
            <p:cNvSpPr>
              <a:spLocks noChangeArrowheads="1"/>
            </p:cNvSpPr>
            <p:nvPr/>
          </p:nvSpPr>
          <p:spPr bwMode="auto">
            <a:xfrm rot="-1100361">
              <a:off x="1310634" y="2132653"/>
              <a:ext cx="143413" cy="294318"/>
            </a:xfrm>
            <a:custGeom>
              <a:avLst/>
              <a:gdLst>
                <a:gd name="T0" fmla="*/ 2147483647 w 134"/>
                <a:gd name="T1" fmla="*/ 0 h 275"/>
                <a:gd name="T2" fmla="*/ 2147483647 w 134"/>
                <a:gd name="T3" fmla="*/ 2147483647 h 275"/>
                <a:gd name="T4" fmla="*/ 0 w 134"/>
                <a:gd name="T5" fmla="*/ 2147483647 h 275"/>
                <a:gd name="T6" fmla="*/ 2147483647 w 134"/>
                <a:gd name="T7" fmla="*/ 0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"/>
                <a:gd name="T13" fmla="*/ 0 h 275"/>
                <a:gd name="T14" fmla="*/ 134 w 134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" h="275">
                  <a:moveTo>
                    <a:pt x="79" y="0"/>
                  </a:moveTo>
                  <a:lnTo>
                    <a:pt x="134" y="275"/>
                  </a:lnTo>
                  <a:lnTo>
                    <a:pt x="0" y="44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DD04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9" name="Freeform 1072"/>
            <p:cNvSpPr>
              <a:spLocks noChangeArrowheads="1"/>
            </p:cNvSpPr>
            <p:nvPr/>
          </p:nvSpPr>
          <p:spPr bwMode="auto">
            <a:xfrm rot="-1100361">
              <a:off x="1197543" y="2004154"/>
              <a:ext cx="136991" cy="203346"/>
            </a:xfrm>
            <a:custGeom>
              <a:avLst/>
              <a:gdLst>
                <a:gd name="T0" fmla="*/ 0 w 128"/>
                <a:gd name="T1" fmla="*/ 0 h 190"/>
                <a:gd name="T2" fmla="*/ 2147483647 w 128"/>
                <a:gd name="T3" fmla="*/ 2147483647 h 190"/>
                <a:gd name="T4" fmla="*/ 2147483647 w 128"/>
                <a:gd name="T5" fmla="*/ 2147483647 h 190"/>
                <a:gd name="T6" fmla="*/ 0 w 128"/>
                <a:gd name="T7" fmla="*/ 0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190"/>
                <a:gd name="T14" fmla="*/ 128 w 128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190">
                  <a:moveTo>
                    <a:pt x="0" y="0"/>
                  </a:moveTo>
                  <a:lnTo>
                    <a:pt x="128" y="146"/>
                  </a:lnTo>
                  <a:lnTo>
                    <a:pt x="49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0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0" name="Freeform 1073"/>
            <p:cNvSpPr>
              <a:spLocks noChangeArrowheads="1"/>
            </p:cNvSpPr>
            <p:nvPr/>
          </p:nvSpPr>
          <p:spPr bwMode="auto">
            <a:xfrm rot="-1100361">
              <a:off x="1047920" y="1837524"/>
              <a:ext cx="136991" cy="268632"/>
            </a:xfrm>
            <a:custGeom>
              <a:avLst/>
              <a:gdLst>
                <a:gd name="T0" fmla="*/ 2147483647 w 128"/>
                <a:gd name="T1" fmla="*/ 0 h 251"/>
                <a:gd name="T2" fmla="*/ 0 w 128"/>
                <a:gd name="T3" fmla="*/ 2147483647 h 251"/>
                <a:gd name="T4" fmla="*/ 2147483647 w 128"/>
                <a:gd name="T5" fmla="*/ 2147483647 h 251"/>
                <a:gd name="T6" fmla="*/ 2147483647 w 128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251"/>
                <a:gd name="T14" fmla="*/ 128 w 128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251">
                  <a:moveTo>
                    <a:pt x="75" y="0"/>
                  </a:moveTo>
                  <a:lnTo>
                    <a:pt x="0" y="105"/>
                  </a:lnTo>
                  <a:lnTo>
                    <a:pt x="128" y="25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D405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1" name="Freeform 1074"/>
            <p:cNvSpPr>
              <a:spLocks noChangeArrowheads="1"/>
            </p:cNvSpPr>
            <p:nvPr/>
          </p:nvSpPr>
          <p:spPr bwMode="auto">
            <a:xfrm rot="-1100361">
              <a:off x="1060746" y="1870575"/>
              <a:ext cx="162677" cy="164818"/>
            </a:xfrm>
            <a:custGeom>
              <a:avLst/>
              <a:gdLst>
                <a:gd name="T0" fmla="*/ 0 w 152"/>
                <a:gd name="T1" fmla="*/ 0 h 154"/>
                <a:gd name="T2" fmla="*/ 2147483647 w 152"/>
                <a:gd name="T3" fmla="*/ 2147483647 h 154"/>
                <a:gd name="T4" fmla="*/ 2147483647 w 152"/>
                <a:gd name="T5" fmla="*/ 2147483647 h 154"/>
                <a:gd name="T6" fmla="*/ 0 w 152"/>
                <a:gd name="T7" fmla="*/ 0 h 1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54"/>
                <a:gd name="T14" fmla="*/ 152 w 152"/>
                <a:gd name="T15" fmla="*/ 154 h 1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54">
                  <a:moveTo>
                    <a:pt x="0" y="0"/>
                  </a:moveTo>
                  <a:lnTo>
                    <a:pt x="152" y="49"/>
                  </a:lnTo>
                  <a:lnTo>
                    <a:pt x="77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0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2" name="Freeform 1075"/>
            <p:cNvSpPr>
              <a:spLocks noChangeArrowheads="1"/>
            </p:cNvSpPr>
            <p:nvPr/>
          </p:nvSpPr>
          <p:spPr bwMode="auto">
            <a:xfrm rot="-1100361">
              <a:off x="1030607" y="1796242"/>
              <a:ext cx="162677" cy="131640"/>
            </a:xfrm>
            <a:custGeom>
              <a:avLst/>
              <a:gdLst>
                <a:gd name="T0" fmla="*/ 2147483647 w 152"/>
                <a:gd name="T1" fmla="*/ 0 h 123"/>
                <a:gd name="T2" fmla="*/ 2147483647 w 152"/>
                <a:gd name="T3" fmla="*/ 2147483647 h 123"/>
                <a:gd name="T4" fmla="*/ 0 w 152"/>
                <a:gd name="T5" fmla="*/ 2147483647 h 123"/>
                <a:gd name="T6" fmla="*/ 2147483647 w 152"/>
                <a:gd name="T7" fmla="*/ 0 h 1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2"/>
                <a:gd name="T13" fmla="*/ 0 h 123"/>
                <a:gd name="T14" fmla="*/ 152 w 152"/>
                <a:gd name="T15" fmla="*/ 123 h 1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2" h="123">
                  <a:moveTo>
                    <a:pt x="152" y="0"/>
                  </a:moveTo>
                  <a:lnTo>
                    <a:pt x="152" y="123"/>
                  </a:lnTo>
                  <a:lnTo>
                    <a:pt x="0" y="7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EC1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3" name="Freeform 1076"/>
            <p:cNvSpPr>
              <a:spLocks noChangeArrowheads="1"/>
            </p:cNvSpPr>
            <p:nvPr/>
          </p:nvSpPr>
          <p:spPr bwMode="auto">
            <a:xfrm rot="-1100361">
              <a:off x="1993180" y="1769148"/>
              <a:ext cx="57793" cy="112376"/>
            </a:xfrm>
            <a:custGeom>
              <a:avLst/>
              <a:gdLst>
                <a:gd name="T0" fmla="*/ 2147483647 w 54"/>
                <a:gd name="T1" fmla="*/ 2147483647 h 105"/>
                <a:gd name="T2" fmla="*/ 2147483647 w 54"/>
                <a:gd name="T3" fmla="*/ 2147483647 h 105"/>
                <a:gd name="T4" fmla="*/ 0 w 54"/>
                <a:gd name="T5" fmla="*/ 0 h 105"/>
                <a:gd name="T6" fmla="*/ 2147483647 w 54"/>
                <a:gd name="T7" fmla="*/ 2147483647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05"/>
                <a:gd name="T14" fmla="*/ 54 w 5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05">
                  <a:moveTo>
                    <a:pt x="53" y="105"/>
                  </a:moveTo>
                  <a:lnTo>
                    <a:pt x="54" y="18"/>
                  </a:lnTo>
                  <a:lnTo>
                    <a:pt x="0" y="0"/>
                  </a:lnTo>
                  <a:lnTo>
                    <a:pt x="53" y="105"/>
                  </a:lnTo>
                  <a:close/>
                </a:path>
              </a:pathLst>
            </a:custGeom>
            <a:solidFill>
              <a:srgbClr val="D85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4" name="Freeform 1077"/>
            <p:cNvSpPr>
              <a:spLocks noChangeArrowheads="1"/>
            </p:cNvSpPr>
            <p:nvPr/>
          </p:nvSpPr>
          <p:spPr bwMode="auto">
            <a:xfrm rot="-1100361">
              <a:off x="2050918" y="1868231"/>
              <a:ext cx="46021" cy="33178"/>
            </a:xfrm>
            <a:custGeom>
              <a:avLst/>
              <a:gdLst>
                <a:gd name="T0" fmla="*/ 2147483647 w 43"/>
                <a:gd name="T1" fmla="*/ 2147483647 h 31"/>
                <a:gd name="T2" fmla="*/ 0 w 43"/>
                <a:gd name="T3" fmla="*/ 2147483647 h 31"/>
                <a:gd name="T4" fmla="*/ 2147483647 w 43"/>
                <a:gd name="T5" fmla="*/ 0 h 31"/>
                <a:gd name="T6" fmla="*/ 2147483647 w 43"/>
                <a:gd name="T7" fmla="*/ 2147483647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1"/>
                <a:gd name="T14" fmla="*/ 43 w 43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1">
                  <a:moveTo>
                    <a:pt x="43" y="22"/>
                  </a:moveTo>
                  <a:lnTo>
                    <a:pt x="0" y="31"/>
                  </a:lnTo>
                  <a:lnTo>
                    <a:pt x="19" y="0"/>
                  </a:lnTo>
                  <a:lnTo>
                    <a:pt x="43" y="22"/>
                  </a:lnTo>
                  <a:close/>
                </a:path>
              </a:pathLst>
            </a:custGeom>
            <a:solidFill>
              <a:srgbClr val="8C9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5" name="Freeform 1078"/>
            <p:cNvSpPr>
              <a:spLocks noChangeArrowheads="1"/>
            </p:cNvSpPr>
            <p:nvPr/>
          </p:nvSpPr>
          <p:spPr bwMode="auto">
            <a:xfrm rot="-1100361">
              <a:off x="2074491" y="1887971"/>
              <a:ext cx="46021" cy="135921"/>
            </a:xfrm>
            <a:custGeom>
              <a:avLst/>
              <a:gdLst>
                <a:gd name="T0" fmla="*/ 2147483647 w 43"/>
                <a:gd name="T1" fmla="*/ 0 h 127"/>
                <a:gd name="T2" fmla="*/ 2147483647 w 43"/>
                <a:gd name="T3" fmla="*/ 2147483647 h 127"/>
                <a:gd name="T4" fmla="*/ 0 w 43"/>
                <a:gd name="T5" fmla="*/ 2147483647 h 127"/>
                <a:gd name="T6" fmla="*/ 2147483647 w 4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27"/>
                <a:gd name="T14" fmla="*/ 43 w 4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27">
                  <a:moveTo>
                    <a:pt x="43" y="0"/>
                  </a:moveTo>
                  <a:lnTo>
                    <a:pt x="20" y="127"/>
                  </a:lnTo>
                  <a:lnTo>
                    <a:pt x="0" y="9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D2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6" name="Freeform 1079"/>
            <p:cNvSpPr>
              <a:spLocks noChangeArrowheads="1"/>
            </p:cNvSpPr>
            <p:nvPr/>
          </p:nvSpPr>
          <p:spPr bwMode="auto">
            <a:xfrm rot="-1100361">
              <a:off x="2038037" y="1907461"/>
              <a:ext cx="61004" cy="126289"/>
            </a:xfrm>
            <a:custGeom>
              <a:avLst/>
              <a:gdLst>
                <a:gd name="T0" fmla="*/ 2147483647 w 57"/>
                <a:gd name="T1" fmla="*/ 2147483647 h 118"/>
                <a:gd name="T2" fmla="*/ 0 w 57"/>
                <a:gd name="T3" fmla="*/ 2147483647 h 118"/>
                <a:gd name="T4" fmla="*/ 2147483647 w 57"/>
                <a:gd name="T5" fmla="*/ 0 h 118"/>
                <a:gd name="T6" fmla="*/ 2147483647 w 57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118"/>
                <a:gd name="T14" fmla="*/ 57 w 57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118">
                  <a:moveTo>
                    <a:pt x="57" y="118"/>
                  </a:moveTo>
                  <a:lnTo>
                    <a:pt x="0" y="90"/>
                  </a:lnTo>
                  <a:lnTo>
                    <a:pt x="37" y="0"/>
                  </a:lnTo>
                  <a:lnTo>
                    <a:pt x="57" y="118"/>
                  </a:lnTo>
                  <a:close/>
                </a:path>
              </a:pathLst>
            </a:custGeom>
            <a:solidFill>
              <a:srgbClr val="A42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7" name="Freeform 1080"/>
            <p:cNvSpPr>
              <a:spLocks noChangeArrowheads="1"/>
            </p:cNvSpPr>
            <p:nvPr/>
          </p:nvSpPr>
          <p:spPr bwMode="auto">
            <a:xfrm rot="-1100361">
              <a:off x="2077190" y="2027430"/>
              <a:ext cx="47091" cy="36388"/>
            </a:xfrm>
            <a:custGeom>
              <a:avLst/>
              <a:gdLst>
                <a:gd name="T0" fmla="*/ 2147483647 w 44"/>
                <a:gd name="T1" fmla="*/ 0 h 34"/>
                <a:gd name="T2" fmla="*/ 2147483647 w 44"/>
                <a:gd name="T3" fmla="*/ 2147483647 h 34"/>
                <a:gd name="T4" fmla="*/ 0 w 44"/>
                <a:gd name="T5" fmla="*/ 2147483647 h 34"/>
                <a:gd name="T6" fmla="*/ 2147483647 w 44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34"/>
                <a:gd name="T14" fmla="*/ 44 w 44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34">
                  <a:moveTo>
                    <a:pt x="44" y="0"/>
                  </a:moveTo>
                  <a:lnTo>
                    <a:pt x="22" y="34"/>
                  </a:lnTo>
                  <a:lnTo>
                    <a:pt x="0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C6BE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8" name="Freeform 1081"/>
            <p:cNvSpPr>
              <a:spLocks noChangeArrowheads="1"/>
            </p:cNvSpPr>
            <p:nvPr/>
          </p:nvSpPr>
          <p:spPr bwMode="auto">
            <a:xfrm rot="-1100361">
              <a:off x="2054706" y="2001092"/>
              <a:ext cx="61004" cy="39599"/>
            </a:xfrm>
            <a:custGeom>
              <a:avLst/>
              <a:gdLst>
                <a:gd name="T0" fmla="*/ 0 w 57"/>
                <a:gd name="T1" fmla="*/ 0 h 37"/>
                <a:gd name="T2" fmla="*/ 2147483647 w 57"/>
                <a:gd name="T3" fmla="*/ 2147483647 h 37"/>
                <a:gd name="T4" fmla="*/ 2147483647 w 57"/>
                <a:gd name="T5" fmla="*/ 2147483647 h 37"/>
                <a:gd name="T6" fmla="*/ 0 w 57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37"/>
                <a:gd name="T14" fmla="*/ 57 w 57"/>
                <a:gd name="T15" fmla="*/ 37 h 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37">
                  <a:moveTo>
                    <a:pt x="0" y="0"/>
                  </a:moveTo>
                  <a:lnTo>
                    <a:pt x="57" y="28"/>
                  </a:lnTo>
                  <a:lnTo>
                    <a:pt x="13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3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9" name="Freeform 1082"/>
            <p:cNvSpPr>
              <a:spLocks noChangeArrowheads="1"/>
            </p:cNvSpPr>
            <p:nvPr/>
          </p:nvSpPr>
          <p:spPr bwMode="auto">
            <a:xfrm rot="-1100361">
              <a:off x="2051031" y="1776138"/>
              <a:ext cx="19264" cy="93112"/>
            </a:xfrm>
            <a:custGeom>
              <a:avLst/>
              <a:gdLst>
                <a:gd name="T0" fmla="*/ 2147483647 w 18"/>
                <a:gd name="T1" fmla="*/ 0 h 87"/>
                <a:gd name="T2" fmla="*/ 2147483647 w 18"/>
                <a:gd name="T3" fmla="*/ 2147483647 h 87"/>
                <a:gd name="T4" fmla="*/ 0 w 18"/>
                <a:gd name="T5" fmla="*/ 2147483647 h 87"/>
                <a:gd name="T6" fmla="*/ 2147483647 w 18"/>
                <a:gd name="T7" fmla="*/ 0 h 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87"/>
                <a:gd name="T14" fmla="*/ 18 w 18"/>
                <a:gd name="T15" fmla="*/ 87 h 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87">
                  <a:moveTo>
                    <a:pt x="1" y="0"/>
                  </a:moveTo>
                  <a:lnTo>
                    <a:pt x="18" y="26"/>
                  </a:lnTo>
                  <a:lnTo>
                    <a:pt x="0" y="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75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0" name="Freeform 1083"/>
            <p:cNvSpPr>
              <a:spLocks noChangeArrowheads="1"/>
            </p:cNvSpPr>
            <p:nvPr/>
          </p:nvSpPr>
          <p:spPr bwMode="auto">
            <a:xfrm rot="-1100361">
              <a:off x="2058107" y="1796429"/>
              <a:ext cx="58864" cy="88831"/>
            </a:xfrm>
            <a:custGeom>
              <a:avLst/>
              <a:gdLst>
                <a:gd name="T0" fmla="*/ 0 w 55"/>
                <a:gd name="T1" fmla="*/ 2147483647 h 83"/>
                <a:gd name="T2" fmla="*/ 2147483647 w 55"/>
                <a:gd name="T3" fmla="*/ 0 h 83"/>
                <a:gd name="T4" fmla="*/ 2147483647 w 55"/>
                <a:gd name="T5" fmla="*/ 2147483647 h 83"/>
                <a:gd name="T6" fmla="*/ 0 w 55"/>
                <a:gd name="T7" fmla="*/ 2147483647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83"/>
                <a:gd name="T14" fmla="*/ 55 w 55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83">
                  <a:moveTo>
                    <a:pt x="0" y="61"/>
                  </a:moveTo>
                  <a:lnTo>
                    <a:pt x="55" y="0"/>
                  </a:lnTo>
                  <a:lnTo>
                    <a:pt x="24" y="83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939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1" name="Freeform 1084"/>
            <p:cNvSpPr>
              <a:spLocks noChangeArrowheads="1"/>
            </p:cNvSpPr>
            <p:nvPr/>
          </p:nvSpPr>
          <p:spPr bwMode="auto">
            <a:xfrm rot="-1100361">
              <a:off x="2054403" y="1797027"/>
              <a:ext cx="58864" cy="65285"/>
            </a:xfrm>
            <a:custGeom>
              <a:avLst/>
              <a:gdLst>
                <a:gd name="T0" fmla="*/ 2147483647 w 55"/>
                <a:gd name="T1" fmla="*/ 0 h 61"/>
                <a:gd name="T2" fmla="*/ 2147483647 w 55"/>
                <a:gd name="T3" fmla="*/ 0 h 61"/>
                <a:gd name="T4" fmla="*/ 0 w 55"/>
                <a:gd name="T5" fmla="*/ 2147483647 h 61"/>
                <a:gd name="T6" fmla="*/ 2147483647 w 55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61"/>
                <a:gd name="T14" fmla="*/ 55 w 55"/>
                <a:gd name="T15" fmla="*/ 61 h 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61">
                  <a:moveTo>
                    <a:pt x="55" y="0"/>
                  </a:moveTo>
                  <a:lnTo>
                    <a:pt x="18" y="0"/>
                  </a:lnTo>
                  <a:lnTo>
                    <a:pt x="0" y="61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A59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2" name="Freeform 1085"/>
            <p:cNvSpPr>
              <a:spLocks noChangeArrowheads="1"/>
            </p:cNvSpPr>
            <p:nvPr/>
          </p:nvSpPr>
          <p:spPr bwMode="auto">
            <a:xfrm rot="-1100361">
              <a:off x="2049269" y="1711167"/>
              <a:ext cx="39599" cy="86690"/>
            </a:xfrm>
            <a:custGeom>
              <a:avLst/>
              <a:gdLst>
                <a:gd name="T0" fmla="*/ 2147483647 w 37"/>
                <a:gd name="T1" fmla="*/ 0 h 81"/>
                <a:gd name="T2" fmla="*/ 0 w 37"/>
                <a:gd name="T3" fmla="*/ 2147483647 h 81"/>
                <a:gd name="T4" fmla="*/ 2147483647 w 37"/>
                <a:gd name="T5" fmla="*/ 2147483647 h 81"/>
                <a:gd name="T6" fmla="*/ 2147483647 w 37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81"/>
                <a:gd name="T14" fmla="*/ 37 w 37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81">
                  <a:moveTo>
                    <a:pt x="29" y="0"/>
                  </a:moveTo>
                  <a:lnTo>
                    <a:pt x="0" y="81"/>
                  </a:lnTo>
                  <a:lnTo>
                    <a:pt x="37" y="81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C78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3" name="Freeform 1086"/>
            <p:cNvSpPr>
              <a:spLocks noChangeArrowheads="1"/>
            </p:cNvSpPr>
            <p:nvPr/>
          </p:nvSpPr>
          <p:spPr bwMode="auto">
            <a:xfrm rot="-1100361">
              <a:off x="2031755" y="1715376"/>
              <a:ext cx="49231" cy="86690"/>
            </a:xfrm>
            <a:custGeom>
              <a:avLst/>
              <a:gdLst>
                <a:gd name="T0" fmla="*/ 2147483647 w 46"/>
                <a:gd name="T1" fmla="*/ 0 h 81"/>
                <a:gd name="T2" fmla="*/ 0 w 46"/>
                <a:gd name="T3" fmla="*/ 2147483647 h 81"/>
                <a:gd name="T4" fmla="*/ 2147483647 w 46"/>
                <a:gd name="T5" fmla="*/ 2147483647 h 81"/>
                <a:gd name="T6" fmla="*/ 2147483647 w 46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81"/>
                <a:gd name="T14" fmla="*/ 46 w 46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81">
                  <a:moveTo>
                    <a:pt x="46" y="0"/>
                  </a:moveTo>
                  <a:lnTo>
                    <a:pt x="0" y="55"/>
                  </a:lnTo>
                  <a:lnTo>
                    <a:pt x="17" y="8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8B8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4" name="Freeform 1087"/>
            <p:cNvSpPr>
              <a:spLocks noChangeArrowheads="1"/>
            </p:cNvSpPr>
            <p:nvPr/>
          </p:nvSpPr>
          <p:spPr bwMode="auto">
            <a:xfrm rot="-1100361">
              <a:off x="2027377" y="1716083"/>
              <a:ext cx="49231" cy="58864"/>
            </a:xfrm>
            <a:custGeom>
              <a:avLst/>
              <a:gdLst>
                <a:gd name="T0" fmla="*/ 2147483647 w 46"/>
                <a:gd name="T1" fmla="*/ 0 h 55"/>
                <a:gd name="T2" fmla="*/ 2147483647 w 46"/>
                <a:gd name="T3" fmla="*/ 2147483647 h 55"/>
                <a:gd name="T4" fmla="*/ 0 w 46"/>
                <a:gd name="T5" fmla="*/ 2147483647 h 55"/>
                <a:gd name="T6" fmla="*/ 2147483647 w 4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55"/>
                <a:gd name="T14" fmla="*/ 46 w 46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55">
                  <a:moveTo>
                    <a:pt x="46" y="0"/>
                  </a:moveTo>
                  <a:lnTo>
                    <a:pt x="9" y="9"/>
                  </a:lnTo>
                  <a:lnTo>
                    <a:pt x="0" y="5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B2B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5" name="Freeform 1088"/>
            <p:cNvSpPr>
              <a:spLocks noChangeArrowheads="1"/>
            </p:cNvSpPr>
            <p:nvPr/>
          </p:nvSpPr>
          <p:spPr bwMode="auto">
            <a:xfrm rot="-1100361">
              <a:off x="2079084" y="1703590"/>
              <a:ext cx="25686" cy="86690"/>
            </a:xfrm>
            <a:custGeom>
              <a:avLst/>
              <a:gdLst>
                <a:gd name="T0" fmla="*/ 2147483647 w 24"/>
                <a:gd name="T1" fmla="*/ 2147483647 h 81"/>
                <a:gd name="T2" fmla="*/ 2147483647 w 24"/>
                <a:gd name="T3" fmla="*/ 2147483647 h 81"/>
                <a:gd name="T4" fmla="*/ 0 w 24"/>
                <a:gd name="T5" fmla="*/ 0 h 81"/>
                <a:gd name="T6" fmla="*/ 2147483647 w 24"/>
                <a:gd name="T7" fmla="*/ 2147483647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81"/>
                <a:gd name="T14" fmla="*/ 24 w 24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81">
                  <a:moveTo>
                    <a:pt x="24" y="29"/>
                  </a:moveTo>
                  <a:lnTo>
                    <a:pt x="8" y="81"/>
                  </a:lnTo>
                  <a:lnTo>
                    <a:pt x="0" y="0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9F9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6" name="Freeform 1089"/>
            <p:cNvSpPr>
              <a:spLocks noChangeArrowheads="1"/>
            </p:cNvSpPr>
            <p:nvPr/>
          </p:nvSpPr>
          <p:spPr bwMode="auto">
            <a:xfrm rot="-1100361">
              <a:off x="2066933" y="1683969"/>
              <a:ext cx="59934" cy="47091"/>
            </a:xfrm>
            <a:custGeom>
              <a:avLst/>
              <a:gdLst>
                <a:gd name="T0" fmla="*/ 2147483647 w 56"/>
                <a:gd name="T1" fmla="*/ 0 h 44"/>
                <a:gd name="T2" fmla="*/ 2147483647 w 56"/>
                <a:gd name="T3" fmla="*/ 2147483647 h 44"/>
                <a:gd name="T4" fmla="*/ 0 w 56"/>
                <a:gd name="T5" fmla="*/ 2147483647 h 44"/>
                <a:gd name="T6" fmla="*/ 2147483647 w 5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44"/>
                <a:gd name="T14" fmla="*/ 56 w 56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44">
                  <a:moveTo>
                    <a:pt x="56" y="0"/>
                  </a:moveTo>
                  <a:lnTo>
                    <a:pt x="24" y="44"/>
                  </a:lnTo>
                  <a:lnTo>
                    <a:pt x="0" y="15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AD7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7" name="Freeform 1090"/>
            <p:cNvSpPr>
              <a:spLocks noChangeArrowheads="1"/>
            </p:cNvSpPr>
            <p:nvPr/>
          </p:nvSpPr>
          <p:spPr bwMode="auto">
            <a:xfrm rot="-1100361">
              <a:off x="2084798" y="1791948"/>
              <a:ext cx="34248" cy="99533"/>
            </a:xfrm>
            <a:custGeom>
              <a:avLst/>
              <a:gdLst>
                <a:gd name="T0" fmla="*/ 2147483647 w 32"/>
                <a:gd name="T1" fmla="*/ 0 h 93"/>
                <a:gd name="T2" fmla="*/ 2147483647 w 32"/>
                <a:gd name="T3" fmla="*/ 2147483647 h 93"/>
                <a:gd name="T4" fmla="*/ 0 w 32"/>
                <a:gd name="T5" fmla="*/ 2147483647 h 93"/>
                <a:gd name="T6" fmla="*/ 2147483647 w 32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3"/>
                <a:gd name="T14" fmla="*/ 32 w 32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3">
                  <a:moveTo>
                    <a:pt x="31" y="0"/>
                  </a:moveTo>
                  <a:lnTo>
                    <a:pt x="32" y="93"/>
                  </a:lnTo>
                  <a:lnTo>
                    <a:pt x="0" y="8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C4C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8" name="Freeform 1091"/>
            <p:cNvSpPr>
              <a:spLocks noChangeArrowheads="1"/>
            </p:cNvSpPr>
            <p:nvPr/>
          </p:nvSpPr>
          <p:spPr bwMode="auto">
            <a:xfrm rot="-1100361">
              <a:off x="2112259" y="1932622"/>
              <a:ext cx="41740" cy="139132"/>
            </a:xfrm>
            <a:custGeom>
              <a:avLst/>
              <a:gdLst>
                <a:gd name="T0" fmla="*/ 2147483647 w 39"/>
                <a:gd name="T1" fmla="*/ 0 h 130"/>
                <a:gd name="T2" fmla="*/ 0 w 39"/>
                <a:gd name="T3" fmla="*/ 2147483647 h 130"/>
                <a:gd name="T4" fmla="*/ 2147483647 w 39"/>
                <a:gd name="T5" fmla="*/ 2147483647 h 130"/>
                <a:gd name="T6" fmla="*/ 2147483647 w 39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30"/>
                <a:gd name="T14" fmla="*/ 39 w 39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30">
                  <a:moveTo>
                    <a:pt x="39" y="0"/>
                  </a:moveTo>
                  <a:lnTo>
                    <a:pt x="0" y="77"/>
                  </a:lnTo>
                  <a:lnTo>
                    <a:pt x="17" y="1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C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9" name="Freeform 1092"/>
            <p:cNvSpPr>
              <a:spLocks noChangeArrowheads="1"/>
            </p:cNvSpPr>
            <p:nvPr/>
          </p:nvSpPr>
          <p:spPr bwMode="auto">
            <a:xfrm rot="-1100361">
              <a:off x="2094917" y="1881910"/>
              <a:ext cx="41740" cy="135921"/>
            </a:xfrm>
            <a:custGeom>
              <a:avLst/>
              <a:gdLst>
                <a:gd name="T0" fmla="*/ 2147483647 w 39"/>
                <a:gd name="T1" fmla="*/ 0 h 127"/>
                <a:gd name="T2" fmla="*/ 2147483647 w 39"/>
                <a:gd name="T3" fmla="*/ 2147483647 h 127"/>
                <a:gd name="T4" fmla="*/ 0 w 39"/>
                <a:gd name="T5" fmla="*/ 2147483647 h 127"/>
                <a:gd name="T6" fmla="*/ 2147483647 w 39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127"/>
                <a:gd name="T14" fmla="*/ 39 w 39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127">
                  <a:moveTo>
                    <a:pt x="23" y="0"/>
                  </a:moveTo>
                  <a:lnTo>
                    <a:pt x="39" y="50"/>
                  </a:lnTo>
                  <a:lnTo>
                    <a:pt x="0" y="127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A2B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0" name="Freeform 1093"/>
            <p:cNvSpPr>
              <a:spLocks noChangeArrowheads="1"/>
            </p:cNvSpPr>
            <p:nvPr/>
          </p:nvSpPr>
          <p:spPr bwMode="auto">
            <a:xfrm rot="-1100361">
              <a:off x="2105507" y="1877436"/>
              <a:ext cx="34248" cy="53512"/>
            </a:xfrm>
            <a:custGeom>
              <a:avLst/>
              <a:gdLst>
                <a:gd name="T0" fmla="*/ 2147483647 w 32"/>
                <a:gd name="T1" fmla="*/ 2147483647 h 50"/>
                <a:gd name="T2" fmla="*/ 2147483647 w 32"/>
                <a:gd name="T3" fmla="*/ 2147483647 h 50"/>
                <a:gd name="T4" fmla="*/ 0 w 32"/>
                <a:gd name="T5" fmla="*/ 0 h 50"/>
                <a:gd name="T6" fmla="*/ 2147483647 w 32"/>
                <a:gd name="T7" fmla="*/ 2147483647 h 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50"/>
                <a:gd name="T14" fmla="*/ 32 w 32"/>
                <a:gd name="T15" fmla="*/ 50 h 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50">
                  <a:moveTo>
                    <a:pt x="32" y="10"/>
                  </a:moveTo>
                  <a:lnTo>
                    <a:pt x="16" y="50"/>
                  </a:lnTo>
                  <a:lnTo>
                    <a:pt x="0" y="0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97A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1" name="Freeform 1094"/>
            <p:cNvSpPr>
              <a:spLocks noChangeArrowheads="1"/>
            </p:cNvSpPr>
            <p:nvPr/>
          </p:nvSpPr>
          <p:spPr bwMode="auto">
            <a:xfrm rot="-1100361">
              <a:off x="2132706" y="1880984"/>
              <a:ext cx="34248" cy="101674"/>
            </a:xfrm>
            <a:custGeom>
              <a:avLst/>
              <a:gdLst>
                <a:gd name="T0" fmla="*/ 2147483647 w 32"/>
                <a:gd name="T1" fmla="*/ 2147483647 h 95"/>
                <a:gd name="T2" fmla="*/ 2147483647 w 32"/>
                <a:gd name="T3" fmla="*/ 0 h 95"/>
                <a:gd name="T4" fmla="*/ 0 w 32"/>
                <a:gd name="T5" fmla="*/ 2147483647 h 95"/>
                <a:gd name="T6" fmla="*/ 2147483647 w 32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95"/>
                <a:gd name="T14" fmla="*/ 32 w 32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95">
                  <a:moveTo>
                    <a:pt x="32" y="95"/>
                  </a:moveTo>
                  <a:lnTo>
                    <a:pt x="16" y="0"/>
                  </a:lnTo>
                  <a:lnTo>
                    <a:pt x="0" y="40"/>
                  </a:lnTo>
                  <a:lnTo>
                    <a:pt x="32" y="95"/>
                  </a:lnTo>
                  <a:close/>
                </a:path>
              </a:pathLst>
            </a:custGeom>
            <a:solidFill>
              <a:srgbClr val="AAB9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2" name="Freeform 1095"/>
            <p:cNvSpPr>
              <a:spLocks noChangeArrowheads="1"/>
            </p:cNvSpPr>
            <p:nvPr/>
          </p:nvSpPr>
          <p:spPr bwMode="auto">
            <a:xfrm rot="-1100361">
              <a:off x="2129121" y="1924372"/>
              <a:ext cx="57793" cy="139132"/>
            </a:xfrm>
            <a:custGeom>
              <a:avLst/>
              <a:gdLst>
                <a:gd name="T0" fmla="*/ 2147483647 w 54"/>
                <a:gd name="T1" fmla="*/ 0 h 130"/>
                <a:gd name="T2" fmla="*/ 0 w 54"/>
                <a:gd name="T3" fmla="*/ 2147483647 h 130"/>
                <a:gd name="T4" fmla="*/ 2147483647 w 54"/>
                <a:gd name="T5" fmla="*/ 2147483647 h 130"/>
                <a:gd name="T6" fmla="*/ 2147483647 w 54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30"/>
                <a:gd name="T14" fmla="*/ 54 w 54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30">
                  <a:moveTo>
                    <a:pt x="22" y="0"/>
                  </a:moveTo>
                  <a:lnTo>
                    <a:pt x="0" y="130"/>
                  </a:lnTo>
                  <a:lnTo>
                    <a:pt x="54" y="5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A3B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3" name="Freeform 1096"/>
            <p:cNvSpPr>
              <a:spLocks noChangeArrowheads="1"/>
            </p:cNvSpPr>
            <p:nvPr/>
          </p:nvSpPr>
          <p:spPr bwMode="auto">
            <a:xfrm rot="-1100361">
              <a:off x="2138382" y="1981741"/>
              <a:ext cx="57793" cy="80269"/>
            </a:xfrm>
            <a:custGeom>
              <a:avLst/>
              <a:gdLst>
                <a:gd name="T0" fmla="*/ 2147483647 w 54"/>
                <a:gd name="T1" fmla="*/ 0 h 75"/>
                <a:gd name="T2" fmla="*/ 2147483647 w 54"/>
                <a:gd name="T3" fmla="*/ 2147483647 h 75"/>
                <a:gd name="T4" fmla="*/ 0 w 54"/>
                <a:gd name="T5" fmla="*/ 2147483647 h 75"/>
                <a:gd name="T6" fmla="*/ 2147483647 w 54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75"/>
                <a:gd name="T14" fmla="*/ 54 w 54"/>
                <a:gd name="T15" fmla="*/ 75 h 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75">
                  <a:moveTo>
                    <a:pt x="54" y="0"/>
                  </a:moveTo>
                  <a:lnTo>
                    <a:pt x="39" y="68"/>
                  </a:lnTo>
                  <a:lnTo>
                    <a:pt x="0" y="75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C5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4" name="Freeform 1097"/>
            <p:cNvSpPr>
              <a:spLocks noChangeArrowheads="1"/>
            </p:cNvSpPr>
            <p:nvPr/>
          </p:nvSpPr>
          <p:spPr bwMode="auto">
            <a:xfrm rot="-1100361">
              <a:off x="2102875" y="2020347"/>
              <a:ext cx="41740" cy="56723"/>
            </a:xfrm>
            <a:custGeom>
              <a:avLst/>
              <a:gdLst>
                <a:gd name="T0" fmla="*/ 2147483647 w 39"/>
                <a:gd name="T1" fmla="*/ 0 h 53"/>
                <a:gd name="T2" fmla="*/ 0 w 39"/>
                <a:gd name="T3" fmla="*/ 2147483647 h 53"/>
                <a:gd name="T4" fmla="*/ 2147483647 w 39"/>
                <a:gd name="T5" fmla="*/ 2147483647 h 53"/>
                <a:gd name="T6" fmla="*/ 2147483647 w 39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53"/>
                <a:gd name="T14" fmla="*/ 39 w 39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53">
                  <a:moveTo>
                    <a:pt x="22" y="0"/>
                  </a:moveTo>
                  <a:lnTo>
                    <a:pt x="0" y="34"/>
                  </a:lnTo>
                  <a:lnTo>
                    <a:pt x="39" y="5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BEA5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5" name="Freeform 1098"/>
            <p:cNvSpPr>
              <a:spLocks noChangeArrowheads="1"/>
            </p:cNvSpPr>
            <p:nvPr/>
          </p:nvSpPr>
          <p:spPr bwMode="auto">
            <a:xfrm rot="-1100361">
              <a:off x="2088732" y="2039000"/>
              <a:ext cx="23545" cy="86690"/>
            </a:xfrm>
            <a:custGeom>
              <a:avLst/>
              <a:gdLst>
                <a:gd name="T0" fmla="*/ 0 w 22"/>
                <a:gd name="T1" fmla="*/ 0 h 81"/>
                <a:gd name="T2" fmla="*/ 0 w 22"/>
                <a:gd name="T3" fmla="*/ 2147483647 h 81"/>
                <a:gd name="T4" fmla="*/ 2147483647 w 22"/>
                <a:gd name="T5" fmla="*/ 2147483647 h 81"/>
                <a:gd name="T6" fmla="*/ 0 w 22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81"/>
                <a:gd name="T14" fmla="*/ 22 w 22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81">
                  <a:moveTo>
                    <a:pt x="0" y="0"/>
                  </a:moveTo>
                  <a:lnTo>
                    <a:pt x="0" y="81"/>
                  </a:lnTo>
                  <a:lnTo>
                    <a:pt x="22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5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6" name="Freeform 1099"/>
            <p:cNvSpPr>
              <a:spLocks noChangeArrowheads="1"/>
            </p:cNvSpPr>
            <p:nvPr/>
          </p:nvSpPr>
          <p:spPr bwMode="auto">
            <a:xfrm rot="-1100361">
              <a:off x="2091767" y="2053518"/>
              <a:ext cx="96322" cy="64215"/>
            </a:xfrm>
            <a:custGeom>
              <a:avLst/>
              <a:gdLst>
                <a:gd name="T0" fmla="*/ 2147483647 w 90"/>
                <a:gd name="T1" fmla="*/ 2147483647 h 60"/>
                <a:gd name="T2" fmla="*/ 2147483647 w 90"/>
                <a:gd name="T3" fmla="*/ 0 h 60"/>
                <a:gd name="T4" fmla="*/ 0 w 90"/>
                <a:gd name="T5" fmla="*/ 2147483647 h 60"/>
                <a:gd name="T6" fmla="*/ 2147483647 w 90"/>
                <a:gd name="T7" fmla="*/ 2147483647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60"/>
                <a:gd name="T14" fmla="*/ 90 w 90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60">
                  <a:moveTo>
                    <a:pt x="90" y="60"/>
                  </a:moveTo>
                  <a:lnTo>
                    <a:pt x="22" y="0"/>
                  </a:lnTo>
                  <a:lnTo>
                    <a:pt x="0" y="56"/>
                  </a:lnTo>
                  <a:lnTo>
                    <a:pt x="90" y="60"/>
                  </a:lnTo>
                  <a:close/>
                </a:path>
              </a:pathLst>
            </a:custGeom>
            <a:solidFill>
              <a:srgbClr val="B54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7" name="Freeform 1100"/>
            <p:cNvSpPr>
              <a:spLocks noChangeArrowheads="1"/>
            </p:cNvSpPr>
            <p:nvPr/>
          </p:nvSpPr>
          <p:spPr bwMode="auto">
            <a:xfrm rot="-1100361">
              <a:off x="2104058" y="2111467"/>
              <a:ext cx="96322" cy="22475"/>
            </a:xfrm>
            <a:custGeom>
              <a:avLst/>
              <a:gdLst>
                <a:gd name="T0" fmla="*/ 2147483647 w 90"/>
                <a:gd name="T1" fmla="*/ 2147483647 h 21"/>
                <a:gd name="T2" fmla="*/ 2147483647 w 90"/>
                <a:gd name="T3" fmla="*/ 2147483647 h 21"/>
                <a:gd name="T4" fmla="*/ 0 w 90"/>
                <a:gd name="T5" fmla="*/ 0 h 21"/>
                <a:gd name="T6" fmla="*/ 2147483647 w 90"/>
                <a:gd name="T7" fmla="*/ 2147483647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21"/>
                <a:gd name="T14" fmla="*/ 90 w 90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21">
                  <a:moveTo>
                    <a:pt x="13" y="21"/>
                  </a:moveTo>
                  <a:lnTo>
                    <a:pt x="90" y="4"/>
                  </a:lnTo>
                  <a:lnTo>
                    <a:pt x="0" y="0"/>
                  </a:lnTo>
                  <a:lnTo>
                    <a:pt x="13" y="21"/>
                  </a:lnTo>
                  <a:close/>
                </a:path>
              </a:pathLst>
            </a:custGeom>
            <a:solidFill>
              <a:srgbClr val="7D2B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8" name="Freeform 1101"/>
            <p:cNvSpPr>
              <a:spLocks noChangeArrowheads="1"/>
            </p:cNvSpPr>
            <p:nvPr/>
          </p:nvSpPr>
          <p:spPr bwMode="auto">
            <a:xfrm rot="-1100361">
              <a:off x="2157142" y="2054080"/>
              <a:ext cx="41740" cy="51372"/>
            </a:xfrm>
            <a:custGeom>
              <a:avLst/>
              <a:gdLst>
                <a:gd name="T0" fmla="*/ 2147483647 w 39"/>
                <a:gd name="T1" fmla="*/ 0 h 48"/>
                <a:gd name="T2" fmla="*/ 2147483647 w 39"/>
                <a:gd name="T3" fmla="*/ 2147483647 h 48"/>
                <a:gd name="T4" fmla="*/ 0 w 39"/>
                <a:gd name="T5" fmla="*/ 2147483647 h 48"/>
                <a:gd name="T6" fmla="*/ 2147483647 w 39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48"/>
                <a:gd name="T14" fmla="*/ 39 w 39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48">
                  <a:moveTo>
                    <a:pt x="39" y="0"/>
                  </a:moveTo>
                  <a:lnTo>
                    <a:pt x="29" y="48"/>
                  </a:lnTo>
                  <a:lnTo>
                    <a:pt x="0" y="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8D8F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9" name="Freeform 1102"/>
            <p:cNvSpPr>
              <a:spLocks noChangeArrowheads="1"/>
            </p:cNvSpPr>
            <p:nvPr/>
          </p:nvSpPr>
          <p:spPr bwMode="auto">
            <a:xfrm rot="-1100361">
              <a:off x="2191548" y="2096270"/>
              <a:ext cx="49231" cy="78128"/>
            </a:xfrm>
            <a:custGeom>
              <a:avLst/>
              <a:gdLst>
                <a:gd name="T0" fmla="*/ 2147483647 w 46"/>
                <a:gd name="T1" fmla="*/ 2147483647 h 73"/>
                <a:gd name="T2" fmla="*/ 0 w 46"/>
                <a:gd name="T3" fmla="*/ 2147483647 h 73"/>
                <a:gd name="T4" fmla="*/ 2147483647 w 46"/>
                <a:gd name="T5" fmla="*/ 0 h 73"/>
                <a:gd name="T6" fmla="*/ 2147483647 w 46"/>
                <a:gd name="T7" fmla="*/ 2147483647 h 7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73"/>
                <a:gd name="T14" fmla="*/ 46 w 46"/>
                <a:gd name="T15" fmla="*/ 73 h 7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73">
                  <a:moveTo>
                    <a:pt x="46" y="73"/>
                  </a:moveTo>
                  <a:lnTo>
                    <a:pt x="0" y="20"/>
                  </a:lnTo>
                  <a:lnTo>
                    <a:pt x="15" y="0"/>
                  </a:lnTo>
                  <a:lnTo>
                    <a:pt x="46" y="73"/>
                  </a:lnTo>
                  <a:close/>
                </a:path>
              </a:pathLst>
            </a:custGeom>
            <a:solidFill>
              <a:srgbClr val="8C9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0" name="Freeform 1103"/>
            <p:cNvSpPr>
              <a:spLocks noChangeArrowheads="1"/>
            </p:cNvSpPr>
            <p:nvPr/>
          </p:nvSpPr>
          <p:spPr bwMode="auto">
            <a:xfrm rot="-1100361">
              <a:off x="1998427" y="1768474"/>
              <a:ext cx="56723" cy="145553"/>
            </a:xfrm>
            <a:custGeom>
              <a:avLst/>
              <a:gdLst>
                <a:gd name="T0" fmla="*/ 0 w 53"/>
                <a:gd name="T1" fmla="*/ 0 h 136"/>
                <a:gd name="T2" fmla="*/ 2147483647 w 53"/>
                <a:gd name="T3" fmla="*/ 2147483647 h 136"/>
                <a:gd name="T4" fmla="*/ 2147483647 w 53"/>
                <a:gd name="T5" fmla="*/ 2147483647 h 136"/>
                <a:gd name="T6" fmla="*/ 0 w 53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136"/>
                <a:gd name="T14" fmla="*/ 53 w 53"/>
                <a:gd name="T15" fmla="*/ 136 h 1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136">
                  <a:moveTo>
                    <a:pt x="0" y="0"/>
                  </a:moveTo>
                  <a:lnTo>
                    <a:pt x="53" y="105"/>
                  </a:lnTo>
                  <a:lnTo>
                    <a:pt x="34" y="1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4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1" name="Freeform 1104"/>
            <p:cNvSpPr>
              <a:spLocks noChangeArrowheads="1"/>
            </p:cNvSpPr>
            <p:nvPr/>
          </p:nvSpPr>
          <p:spPr bwMode="auto">
            <a:xfrm rot="-1100361">
              <a:off x="2010967" y="1769732"/>
              <a:ext cx="39599" cy="241875"/>
            </a:xfrm>
            <a:custGeom>
              <a:avLst/>
              <a:gdLst>
                <a:gd name="T0" fmla="*/ 2147483647 w 37"/>
                <a:gd name="T1" fmla="*/ 0 h 226"/>
                <a:gd name="T2" fmla="*/ 0 w 37"/>
                <a:gd name="T3" fmla="*/ 2147483647 h 226"/>
                <a:gd name="T4" fmla="*/ 2147483647 w 37"/>
                <a:gd name="T5" fmla="*/ 2147483647 h 226"/>
                <a:gd name="T6" fmla="*/ 2147483647 w 37"/>
                <a:gd name="T7" fmla="*/ 0 h 2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226"/>
                <a:gd name="T14" fmla="*/ 37 w 37"/>
                <a:gd name="T15" fmla="*/ 226 h 2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226">
                  <a:moveTo>
                    <a:pt x="3" y="0"/>
                  </a:moveTo>
                  <a:lnTo>
                    <a:pt x="0" y="226"/>
                  </a:lnTo>
                  <a:lnTo>
                    <a:pt x="37" y="13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38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2" name="Freeform 1105"/>
            <p:cNvSpPr>
              <a:spLocks noChangeArrowheads="1"/>
            </p:cNvSpPr>
            <p:nvPr/>
          </p:nvSpPr>
          <p:spPr bwMode="auto">
            <a:xfrm rot="-1100361">
              <a:off x="1901902" y="1923230"/>
              <a:ext cx="141272" cy="158396"/>
            </a:xfrm>
            <a:custGeom>
              <a:avLst/>
              <a:gdLst>
                <a:gd name="T0" fmla="*/ 2147483647 w 132"/>
                <a:gd name="T1" fmla="*/ 0 h 148"/>
                <a:gd name="T2" fmla="*/ 2147483647 w 132"/>
                <a:gd name="T3" fmla="*/ 2147483647 h 148"/>
                <a:gd name="T4" fmla="*/ 0 w 132"/>
                <a:gd name="T5" fmla="*/ 2147483647 h 148"/>
                <a:gd name="T6" fmla="*/ 2147483647 w 132"/>
                <a:gd name="T7" fmla="*/ 0 h 1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48"/>
                <a:gd name="T14" fmla="*/ 132 w 132"/>
                <a:gd name="T15" fmla="*/ 148 h 1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48">
                  <a:moveTo>
                    <a:pt x="74" y="0"/>
                  </a:moveTo>
                  <a:lnTo>
                    <a:pt x="132" y="105"/>
                  </a:lnTo>
                  <a:lnTo>
                    <a:pt x="0" y="14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C26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3" name="Freeform 1106"/>
            <p:cNvSpPr>
              <a:spLocks noChangeArrowheads="1"/>
            </p:cNvSpPr>
            <p:nvPr/>
          </p:nvSpPr>
          <p:spPr bwMode="auto">
            <a:xfrm rot="-1100361">
              <a:off x="1951394" y="1785223"/>
              <a:ext cx="65285" cy="241875"/>
            </a:xfrm>
            <a:custGeom>
              <a:avLst/>
              <a:gdLst>
                <a:gd name="T0" fmla="*/ 0 w 61"/>
                <a:gd name="T1" fmla="*/ 2147483647 h 226"/>
                <a:gd name="T2" fmla="*/ 2147483647 w 61"/>
                <a:gd name="T3" fmla="*/ 0 h 226"/>
                <a:gd name="T4" fmla="*/ 2147483647 w 61"/>
                <a:gd name="T5" fmla="*/ 2147483647 h 226"/>
                <a:gd name="T6" fmla="*/ 0 w 61"/>
                <a:gd name="T7" fmla="*/ 2147483647 h 2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1"/>
                <a:gd name="T13" fmla="*/ 0 h 226"/>
                <a:gd name="T14" fmla="*/ 61 w 61"/>
                <a:gd name="T15" fmla="*/ 226 h 2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1" h="226">
                  <a:moveTo>
                    <a:pt x="0" y="121"/>
                  </a:moveTo>
                  <a:lnTo>
                    <a:pt x="61" y="0"/>
                  </a:lnTo>
                  <a:lnTo>
                    <a:pt x="58" y="226"/>
                  </a:lnTo>
                  <a:lnTo>
                    <a:pt x="0" y="121"/>
                  </a:lnTo>
                  <a:close/>
                </a:path>
              </a:pathLst>
            </a:custGeom>
            <a:solidFill>
              <a:srgbClr val="DA35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4" name="Freeform 1107"/>
            <p:cNvSpPr>
              <a:spLocks noChangeArrowheads="1"/>
            </p:cNvSpPr>
            <p:nvPr/>
          </p:nvSpPr>
          <p:spPr bwMode="auto">
            <a:xfrm rot="-1100361">
              <a:off x="1801246" y="1809460"/>
              <a:ext cx="201206" cy="129500"/>
            </a:xfrm>
            <a:custGeom>
              <a:avLst/>
              <a:gdLst>
                <a:gd name="T0" fmla="*/ 2147483647 w 188"/>
                <a:gd name="T1" fmla="*/ 2147483647 h 121"/>
                <a:gd name="T2" fmla="*/ 0 w 188"/>
                <a:gd name="T3" fmla="*/ 2147483647 h 121"/>
                <a:gd name="T4" fmla="*/ 2147483647 w 188"/>
                <a:gd name="T5" fmla="*/ 0 h 121"/>
                <a:gd name="T6" fmla="*/ 2147483647 w 188"/>
                <a:gd name="T7" fmla="*/ 2147483647 h 1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8"/>
                <a:gd name="T13" fmla="*/ 0 h 121"/>
                <a:gd name="T14" fmla="*/ 188 w 188"/>
                <a:gd name="T15" fmla="*/ 121 h 1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8" h="121">
                  <a:moveTo>
                    <a:pt x="127" y="121"/>
                  </a:moveTo>
                  <a:lnTo>
                    <a:pt x="0" y="118"/>
                  </a:lnTo>
                  <a:lnTo>
                    <a:pt x="188" y="0"/>
                  </a:lnTo>
                  <a:lnTo>
                    <a:pt x="127" y="121"/>
                  </a:lnTo>
                  <a:close/>
                </a:path>
              </a:pathLst>
            </a:custGeom>
            <a:solidFill>
              <a:srgbClr val="E63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5" name="Freeform 1108"/>
            <p:cNvSpPr>
              <a:spLocks noChangeArrowheads="1"/>
            </p:cNvSpPr>
            <p:nvPr/>
          </p:nvSpPr>
          <p:spPr bwMode="auto">
            <a:xfrm rot="-1100361">
              <a:off x="1847691" y="1938790"/>
              <a:ext cx="135921" cy="161607"/>
            </a:xfrm>
            <a:custGeom>
              <a:avLst/>
              <a:gdLst>
                <a:gd name="T0" fmla="*/ 0 w 127"/>
                <a:gd name="T1" fmla="*/ 0 h 151"/>
                <a:gd name="T2" fmla="*/ 2147483647 w 127"/>
                <a:gd name="T3" fmla="*/ 2147483647 h 151"/>
                <a:gd name="T4" fmla="*/ 2147483647 w 127"/>
                <a:gd name="T5" fmla="*/ 2147483647 h 151"/>
                <a:gd name="T6" fmla="*/ 0 w 127"/>
                <a:gd name="T7" fmla="*/ 0 h 1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51"/>
                <a:gd name="T14" fmla="*/ 127 w 127"/>
                <a:gd name="T15" fmla="*/ 151 h 1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51">
                  <a:moveTo>
                    <a:pt x="0" y="0"/>
                  </a:moveTo>
                  <a:lnTo>
                    <a:pt x="127" y="3"/>
                  </a:lnTo>
                  <a:lnTo>
                    <a:pt x="53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6" name="Freeform 1109"/>
            <p:cNvSpPr>
              <a:spLocks noChangeArrowheads="1"/>
            </p:cNvSpPr>
            <p:nvPr/>
          </p:nvSpPr>
          <p:spPr bwMode="auto">
            <a:xfrm rot="-1100361">
              <a:off x="1772068" y="1963781"/>
              <a:ext cx="166958" cy="351040"/>
            </a:xfrm>
            <a:custGeom>
              <a:avLst/>
              <a:gdLst>
                <a:gd name="T0" fmla="*/ 2147483647 w 156"/>
                <a:gd name="T1" fmla="*/ 0 h 328"/>
                <a:gd name="T2" fmla="*/ 2147483647 w 156"/>
                <a:gd name="T3" fmla="*/ 2147483647 h 328"/>
                <a:gd name="T4" fmla="*/ 0 w 156"/>
                <a:gd name="T5" fmla="*/ 2147483647 h 328"/>
                <a:gd name="T6" fmla="*/ 2147483647 w 156"/>
                <a:gd name="T7" fmla="*/ 0 h 3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6"/>
                <a:gd name="T13" fmla="*/ 0 h 328"/>
                <a:gd name="T14" fmla="*/ 156 w 156"/>
                <a:gd name="T15" fmla="*/ 328 h 3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6" h="328">
                  <a:moveTo>
                    <a:pt x="103" y="0"/>
                  </a:moveTo>
                  <a:lnTo>
                    <a:pt x="156" y="151"/>
                  </a:lnTo>
                  <a:lnTo>
                    <a:pt x="0" y="32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43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7" name="Freeform 1110"/>
            <p:cNvSpPr>
              <a:spLocks noChangeArrowheads="1"/>
            </p:cNvSpPr>
            <p:nvPr/>
          </p:nvSpPr>
          <p:spPr bwMode="auto">
            <a:xfrm rot="-1100361">
              <a:off x="1919228" y="2030563"/>
              <a:ext cx="155186" cy="46021"/>
            </a:xfrm>
            <a:custGeom>
              <a:avLst/>
              <a:gdLst>
                <a:gd name="T0" fmla="*/ 2147483647 w 145"/>
                <a:gd name="T1" fmla="*/ 0 h 43"/>
                <a:gd name="T2" fmla="*/ 2147483647 w 145"/>
                <a:gd name="T3" fmla="*/ 2147483647 h 43"/>
                <a:gd name="T4" fmla="*/ 0 w 145"/>
                <a:gd name="T5" fmla="*/ 2147483647 h 43"/>
                <a:gd name="T6" fmla="*/ 2147483647 w 145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5"/>
                <a:gd name="T13" fmla="*/ 0 h 43"/>
                <a:gd name="T14" fmla="*/ 145 w 145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5" h="43">
                  <a:moveTo>
                    <a:pt x="132" y="0"/>
                  </a:moveTo>
                  <a:lnTo>
                    <a:pt x="145" y="37"/>
                  </a:lnTo>
                  <a:lnTo>
                    <a:pt x="0" y="43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E440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8" name="Freeform 1111"/>
            <p:cNvSpPr>
              <a:spLocks noChangeArrowheads="1"/>
            </p:cNvSpPr>
            <p:nvPr/>
          </p:nvSpPr>
          <p:spPr bwMode="auto">
            <a:xfrm rot="-1100361">
              <a:off x="2004842" y="2056342"/>
              <a:ext cx="86690" cy="86690"/>
            </a:xfrm>
            <a:custGeom>
              <a:avLst/>
              <a:gdLst>
                <a:gd name="T0" fmla="*/ 2147483647 w 81"/>
                <a:gd name="T1" fmla="*/ 0 h 81"/>
                <a:gd name="T2" fmla="*/ 0 w 81"/>
                <a:gd name="T3" fmla="*/ 2147483647 h 81"/>
                <a:gd name="T4" fmla="*/ 2147483647 w 81"/>
                <a:gd name="T5" fmla="*/ 2147483647 h 81"/>
                <a:gd name="T6" fmla="*/ 2147483647 w 81"/>
                <a:gd name="T7" fmla="*/ 0 h 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81"/>
                <a:gd name="T14" fmla="*/ 81 w 81"/>
                <a:gd name="T15" fmla="*/ 81 h 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81">
                  <a:moveTo>
                    <a:pt x="81" y="0"/>
                  </a:moveTo>
                  <a:lnTo>
                    <a:pt x="0" y="78"/>
                  </a:lnTo>
                  <a:lnTo>
                    <a:pt x="81" y="81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B4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9" name="Freeform 1112"/>
            <p:cNvSpPr>
              <a:spLocks noChangeArrowheads="1"/>
            </p:cNvSpPr>
            <p:nvPr/>
          </p:nvSpPr>
          <p:spPr bwMode="auto">
            <a:xfrm rot="-1100361">
              <a:off x="1937580" y="2067200"/>
              <a:ext cx="155186" cy="83479"/>
            </a:xfrm>
            <a:custGeom>
              <a:avLst/>
              <a:gdLst>
                <a:gd name="T0" fmla="*/ 0 w 145"/>
                <a:gd name="T1" fmla="*/ 2147483647 h 78"/>
                <a:gd name="T2" fmla="*/ 2147483647 w 145"/>
                <a:gd name="T3" fmla="*/ 2147483647 h 78"/>
                <a:gd name="T4" fmla="*/ 2147483647 w 145"/>
                <a:gd name="T5" fmla="*/ 0 h 78"/>
                <a:gd name="T6" fmla="*/ 0 w 145"/>
                <a:gd name="T7" fmla="*/ 2147483647 h 7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5"/>
                <a:gd name="T13" fmla="*/ 0 h 78"/>
                <a:gd name="T14" fmla="*/ 145 w 145"/>
                <a:gd name="T15" fmla="*/ 78 h 7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5" h="78">
                  <a:moveTo>
                    <a:pt x="0" y="6"/>
                  </a:moveTo>
                  <a:lnTo>
                    <a:pt x="64" y="78"/>
                  </a:lnTo>
                  <a:lnTo>
                    <a:pt x="14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A46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0" name="Freeform 1113"/>
            <p:cNvSpPr>
              <a:spLocks noChangeArrowheads="1"/>
            </p:cNvSpPr>
            <p:nvPr/>
          </p:nvSpPr>
          <p:spPr bwMode="auto">
            <a:xfrm rot="-1100361">
              <a:off x="1795753" y="2110509"/>
              <a:ext cx="235454" cy="189434"/>
            </a:xfrm>
            <a:custGeom>
              <a:avLst/>
              <a:gdLst>
                <a:gd name="T0" fmla="*/ 2147483647 w 220"/>
                <a:gd name="T1" fmla="*/ 2147483647 h 177"/>
                <a:gd name="T2" fmla="*/ 2147483647 w 220"/>
                <a:gd name="T3" fmla="*/ 0 h 177"/>
                <a:gd name="T4" fmla="*/ 0 w 220"/>
                <a:gd name="T5" fmla="*/ 2147483647 h 177"/>
                <a:gd name="T6" fmla="*/ 2147483647 w 220"/>
                <a:gd name="T7" fmla="*/ 214748364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"/>
                <a:gd name="T13" fmla="*/ 0 h 177"/>
                <a:gd name="T14" fmla="*/ 220 w 220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" h="177">
                  <a:moveTo>
                    <a:pt x="220" y="72"/>
                  </a:moveTo>
                  <a:lnTo>
                    <a:pt x="156" y="0"/>
                  </a:lnTo>
                  <a:lnTo>
                    <a:pt x="0" y="177"/>
                  </a:lnTo>
                  <a:lnTo>
                    <a:pt x="220" y="72"/>
                  </a:lnTo>
                  <a:close/>
                </a:path>
              </a:pathLst>
            </a:custGeom>
            <a:solidFill>
              <a:srgbClr val="E83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1" name="Freeform 1114"/>
            <p:cNvSpPr>
              <a:spLocks noChangeArrowheads="1"/>
            </p:cNvSpPr>
            <p:nvPr/>
          </p:nvSpPr>
          <p:spPr bwMode="auto">
            <a:xfrm rot="-1100361">
              <a:off x="2035449" y="2135845"/>
              <a:ext cx="117727" cy="216189"/>
            </a:xfrm>
            <a:custGeom>
              <a:avLst/>
              <a:gdLst>
                <a:gd name="T0" fmla="*/ 0 w 110"/>
                <a:gd name="T1" fmla="*/ 2147483647 h 202"/>
                <a:gd name="T2" fmla="*/ 2147483647 w 110"/>
                <a:gd name="T3" fmla="*/ 2147483647 h 202"/>
                <a:gd name="T4" fmla="*/ 2147483647 w 110"/>
                <a:gd name="T5" fmla="*/ 0 h 202"/>
                <a:gd name="T6" fmla="*/ 0 w 110"/>
                <a:gd name="T7" fmla="*/ 2147483647 h 2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202"/>
                <a:gd name="T14" fmla="*/ 110 w 110"/>
                <a:gd name="T15" fmla="*/ 202 h 2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202">
                  <a:moveTo>
                    <a:pt x="0" y="202"/>
                  </a:moveTo>
                  <a:lnTo>
                    <a:pt x="110" y="21"/>
                  </a:lnTo>
                  <a:lnTo>
                    <a:pt x="97" y="0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D87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2" name="Freeform 1115"/>
            <p:cNvSpPr>
              <a:spLocks noChangeArrowheads="1"/>
            </p:cNvSpPr>
            <p:nvPr/>
          </p:nvSpPr>
          <p:spPr bwMode="auto">
            <a:xfrm rot="-1100361">
              <a:off x="2035297" y="2134905"/>
              <a:ext cx="103814" cy="219401"/>
            </a:xfrm>
            <a:custGeom>
              <a:avLst/>
              <a:gdLst>
                <a:gd name="T0" fmla="*/ 2147483647 w 97"/>
                <a:gd name="T1" fmla="*/ 0 h 205"/>
                <a:gd name="T2" fmla="*/ 2147483647 w 97"/>
                <a:gd name="T3" fmla="*/ 2147483647 h 205"/>
                <a:gd name="T4" fmla="*/ 0 w 97"/>
                <a:gd name="T5" fmla="*/ 2147483647 h 205"/>
                <a:gd name="T6" fmla="*/ 2147483647 w 97"/>
                <a:gd name="T7" fmla="*/ 0 h 2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205"/>
                <a:gd name="T14" fmla="*/ 97 w 97"/>
                <a:gd name="T15" fmla="*/ 205 h 2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205">
                  <a:moveTo>
                    <a:pt x="16" y="0"/>
                  </a:moveTo>
                  <a:lnTo>
                    <a:pt x="97" y="3"/>
                  </a:lnTo>
                  <a:lnTo>
                    <a:pt x="0" y="205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14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3" name="Freeform 1116"/>
            <p:cNvSpPr>
              <a:spLocks noChangeArrowheads="1"/>
            </p:cNvSpPr>
            <p:nvPr/>
          </p:nvSpPr>
          <p:spPr bwMode="auto">
            <a:xfrm rot="-1100361">
              <a:off x="1913383" y="2390742"/>
              <a:ext cx="185153" cy="135921"/>
            </a:xfrm>
            <a:custGeom>
              <a:avLst/>
              <a:gdLst>
                <a:gd name="T0" fmla="*/ 2147483647 w 173"/>
                <a:gd name="T1" fmla="*/ 0 h 127"/>
                <a:gd name="T2" fmla="*/ 0 w 173"/>
                <a:gd name="T3" fmla="*/ 2147483647 h 127"/>
                <a:gd name="T4" fmla="*/ 2147483647 w 173"/>
                <a:gd name="T5" fmla="*/ 2147483647 h 127"/>
                <a:gd name="T6" fmla="*/ 2147483647 w 173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27"/>
                <a:gd name="T14" fmla="*/ 173 w 173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27">
                  <a:moveTo>
                    <a:pt x="173" y="0"/>
                  </a:moveTo>
                  <a:lnTo>
                    <a:pt x="0" y="127"/>
                  </a:lnTo>
                  <a:lnTo>
                    <a:pt x="99" y="7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D56D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4" name="Freeform 1117"/>
            <p:cNvSpPr>
              <a:spLocks noChangeArrowheads="1"/>
            </p:cNvSpPr>
            <p:nvPr/>
          </p:nvSpPr>
          <p:spPr bwMode="auto">
            <a:xfrm rot="-1100361">
              <a:off x="1768443" y="2525365"/>
              <a:ext cx="179801" cy="135921"/>
            </a:xfrm>
            <a:custGeom>
              <a:avLst/>
              <a:gdLst>
                <a:gd name="T0" fmla="*/ 2147483647 w 168"/>
                <a:gd name="T1" fmla="*/ 0 h 127"/>
                <a:gd name="T2" fmla="*/ 2147483647 w 168"/>
                <a:gd name="T3" fmla="*/ 2147483647 h 127"/>
                <a:gd name="T4" fmla="*/ 0 w 168"/>
                <a:gd name="T5" fmla="*/ 2147483647 h 127"/>
                <a:gd name="T6" fmla="*/ 2147483647 w 168"/>
                <a:gd name="T7" fmla="*/ 0 h 1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8"/>
                <a:gd name="T13" fmla="*/ 0 h 127"/>
                <a:gd name="T14" fmla="*/ 168 w 168"/>
                <a:gd name="T15" fmla="*/ 127 h 1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8" h="127">
                  <a:moveTo>
                    <a:pt x="42" y="0"/>
                  </a:moveTo>
                  <a:lnTo>
                    <a:pt x="168" y="51"/>
                  </a:lnTo>
                  <a:lnTo>
                    <a:pt x="0" y="12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43E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5" name="Freeform 1118"/>
            <p:cNvSpPr>
              <a:spLocks noChangeArrowheads="1"/>
            </p:cNvSpPr>
            <p:nvPr/>
          </p:nvSpPr>
          <p:spPr bwMode="auto">
            <a:xfrm rot="-1100361">
              <a:off x="1878432" y="2174220"/>
              <a:ext cx="202277" cy="355321"/>
            </a:xfrm>
            <a:custGeom>
              <a:avLst/>
              <a:gdLst>
                <a:gd name="T0" fmla="*/ 2147483647 w 189"/>
                <a:gd name="T1" fmla="*/ 0 h 332"/>
                <a:gd name="T2" fmla="*/ 0 w 189"/>
                <a:gd name="T3" fmla="*/ 2147483647 h 332"/>
                <a:gd name="T4" fmla="*/ 2147483647 w 189"/>
                <a:gd name="T5" fmla="*/ 2147483647 h 332"/>
                <a:gd name="T6" fmla="*/ 2147483647 w 189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9"/>
                <a:gd name="T13" fmla="*/ 0 h 332"/>
                <a:gd name="T14" fmla="*/ 189 w 189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9" h="332">
                  <a:moveTo>
                    <a:pt x="189" y="0"/>
                  </a:moveTo>
                  <a:lnTo>
                    <a:pt x="0" y="332"/>
                  </a:lnTo>
                  <a:lnTo>
                    <a:pt x="173" y="20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44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6" name="Freeform 1119"/>
            <p:cNvSpPr>
              <a:spLocks noChangeArrowheads="1"/>
            </p:cNvSpPr>
            <p:nvPr/>
          </p:nvSpPr>
          <p:spPr bwMode="auto">
            <a:xfrm rot="-1100361">
              <a:off x="1846097" y="2179440"/>
              <a:ext cx="235454" cy="355321"/>
            </a:xfrm>
            <a:custGeom>
              <a:avLst/>
              <a:gdLst>
                <a:gd name="T0" fmla="*/ 2147483647 w 220"/>
                <a:gd name="T1" fmla="*/ 0 h 332"/>
                <a:gd name="T2" fmla="*/ 2147483647 w 220"/>
                <a:gd name="T3" fmla="*/ 2147483647 h 332"/>
                <a:gd name="T4" fmla="*/ 0 w 220"/>
                <a:gd name="T5" fmla="*/ 2147483647 h 332"/>
                <a:gd name="T6" fmla="*/ 2147483647 w 220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0"/>
                <a:gd name="T13" fmla="*/ 0 h 332"/>
                <a:gd name="T14" fmla="*/ 220 w 220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0" h="332">
                  <a:moveTo>
                    <a:pt x="220" y="0"/>
                  </a:moveTo>
                  <a:lnTo>
                    <a:pt x="31" y="332"/>
                  </a:lnTo>
                  <a:lnTo>
                    <a:pt x="0" y="10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E64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7" name="Freeform 1120"/>
            <p:cNvSpPr>
              <a:spLocks noChangeArrowheads="1"/>
            </p:cNvSpPr>
            <p:nvPr/>
          </p:nvSpPr>
          <p:spPr bwMode="auto">
            <a:xfrm rot="-1100361">
              <a:off x="1769822" y="2336779"/>
              <a:ext cx="134851" cy="242946"/>
            </a:xfrm>
            <a:custGeom>
              <a:avLst/>
              <a:gdLst>
                <a:gd name="T0" fmla="*/ 2147483647 w 126"/>
                <a:gd name="T1" fmla="*/ 0 h 227"/>
                <a:gd name="T2" fmla="*/ 2147483647 w 126"/>
                <a:gd name="T3" fmla="*/ 2147483647 h 227"/>
                <a:gd name="T4" fmla="*/ 0 w 126"/>
                <a:gd name="T5" fmla="*/ 2147483647 h 227"/>
                <a:gd name="T6" fmla="*/ 2147483647 w 126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6"/>
                <a:gd name="T13" fmla="*/ 0 h 227"/>
                <a:gd name="T14" fmla="*/ 126 w 126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6" h="227">
                  <a:moveTo>
                    <a:pt x="95" y="0"/>
                  </a:moveTo>
                  <a:lnTo>
                    <a:pt x="126" y="227"/>
                  </a:lnTo>
                  <a:lnTo>
                    <a:pt x="0" y="176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E541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8" name="Freeform 1121"/>
            <p:cNvSpPr>
              <a:spLocks noChangeArrowheads="1"/>
            </p:cNvSpPr>
            <p:nvPr/>
          </p:nvSpPr>
          <p:spPr bwMode="auto">
            <a:xfrm rot="-1100361">
              <a:off x="1756383" y="2581895"/>
              <a:ext cx="216189" cy="175520"/>
            </a:xfrm>
            <a:custGeom>
              <a:avLst/>
              <a:gdLst>
                <a:gd name="T0" fmla="*/ 2147483647 w 202"/>
                <a:gd name="T1" fmla="*/ 2147483647 h 164"/>
                <a:gd name="T2" fmla="*/ 2147483647 w 202"/>
                <a:gd name="T3" fmla="*/ 0 h 164"/>
                <a:gd name="T4" fmla="*/ 0 w 202"/>
                <a:gd name="T5" fmla="*/ 2147483647 h 164"/>
                <a:gd name="T6" fmla="*/ 2147483647 w 202"/>
                <a:gd name="T7" fmla="*/ 2147483647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4"/>
                <a:gd name="T14" fmla="*/ 202 w 20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4">
                  <a:moveTo>
                    <a:pt x="128" y="90"/>
                  </a:moveTo>
                  <a:lnTo>
                    <a:pt x="202" y="0"/>
                  </a:lnTo>
                  <a:lnTo>
                    <a:pt x="0" y="164"/>
                  </a:lnTo>
                  <a:lnTo>
                    <a:pt x="128" y="90"/>
                  </a:lnTo>
                  <a:close/>
                </a:path>
              </a:pathLst>
            </a:custGeom>
            <a:solidFill>
              <a:srgbClr val="C5BF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9" name="Freeform 1122"/>
            <p:cNvSpPr>
              <a:spLocks noChangeArrowheads="1"/>
            </p:cNvSpPr>
            <p:nvPr/>
          </p:nvSpPr>
          <p:spPr bwMode="auto">
            <a:xfrm rot="-1100361">
              <a:off x="1866326" y="2493532"/>
              <a:ext cx="185153" cy="149834"/>
            </a:xfrm>
            <a:custGeom>
              <a:avLst/>
              <a:gdLst>
                <a:gd name="T0" fmla="*/ 2147483647 w 173"/>
                <a:gd name="T1" fmla="*/ 0 h 140"/>
                <a:gd name="T2" fmla="*/ 0 w 173"/>
                <a:gd name="T3" fmla="*/ 2147483647 h 140"/>
                <a:gd name="T4" fmla="*/ 2147483647 w 173"/>
                <a:gd name="T5" fmla="*/ 2147483647 h 140"/>
                <a:gd name="T6" fmla="*/ 2147483647 w 173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3"/>
                <a:gd name="T13" fmla="*/ 0 h 140"/>
                <a:gd name="T14" fmla="*/ 173 w 173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3" h="140">
                  <a:moveTo>
                    <a:pt x="173" y="0"/>
                  </a:moveTo>
                  <a:lnTo>
                    <a:pt x="0" y="140"/>
                  </a:lnTo>
                  <a:lnTo>
                    <a:pt x="74" y="5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F9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0" name="Freeform 1123"/>
            <p:cNvSpPr>
              <a:spLocks noChangeArrowheads="1"/>
            </p:cNvSpPr>
            <p:nvPr/>
          </p:nvSpPr>
          <p:spPr bwMode="auto">
            <a:xfrm rot="-1100361">
              <a:off x="1756383" y="2581895"/>
              <a:ext cx="216189" cy="175520"/>
            </a:xfrm>
            <a:custGeom>
              <a:avLst/>
              <a:gdLst>
                <a:gd name="T0" fmla="*/ 2147483647 w 202"/>
                <a:gd name="T1" fmla="*/ 0 h 164"/>
                <a:gd name="T2" fmla="*/ 2147483647 w 202"/>
                <a:gd name="T3" fmla="*/ 2147483647 h 164"/>
                <a:gd name="T4" fmla="*/ 0 w 202"/>
                <a:gd name="T5" fmla="*/ 2147483647 h 164"/>
                <a:gd name="T6" fmla="*/ 2147483647 w 20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64"/>
                <a:gd name="T14" fmla="*/ 202 w 202"/>
                <a:gd name="T15" fmla="*/ 164 h 1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64">
                  <a:moveTo>
                    <a:pt x="202" y="0"/>
                  </a:moveTo>
                  <a:lnTo>
                    <a:pt x="34" y="76"/>
                  </a:lnTo>
                  <a:lnTo>
                    <a:pt x="0" y="164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3F7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1" name="Freeform 1124"/>
            <p:cNvSpPr>
              <a:spLocks noChangeArrowheads="1"/>
            </p:cNvSpPr>
            <p:nvPr/>
          </p:nvSpPr>
          <p:spPr bwMode="auto">
            <a:xfrm rot="-1100361">
              <a:off x="1971006" y="1665219"/>
              <a:ext cx="57793" cy="125219"/>
            </a:xfrm>
            <a:custGeom>
              <a:avLst/>
              <a:gdLst>
                <a:gd name="T0" fmla="*/ 2147483647 w 54"/>
                <a:gd name="T1" fmla="*/ 2147483647 h 117"/>
                <a:gd name="T2" fmla="*/ 0 w 54"/>
                <a:gd name="T3" fmla="*/ 0 h 117"/>
                <a:gd name="T4" fmla="*/ 2147483647 w 54"/>
                <a:gd name="T5" fmla="*/ 2147483647 h 117"/>
                <a:gd name="T6" fmla="*/ 2147483647 w 54"/>
                <a:gd name="T7" fmla="*/ 2147483647 h 1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4"/>
                <a:gd name="T13" fmla="*/ 0 h 117"/>
                <a:gd name="T14" fmla="*/ 54 w 54"/>
                <a:gd name="T15" fmla="*/ 117 h 1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4" h="117">
                  <a:moveTo>
                    <a:pt x="54" y="71"/>
                  </a:moveTo>
                  <a:lnTo>
                    <a:pt x="0" y="0"/>
                  </a:lnTo>
                  <a:lnTo>
                    <a:pt x="45" y="117"/>
                  </a:lnTo>
                  <a:lnTo>
                    <a:pt x="54" y="71"/>
                  </a:lnTo>
                  <a:close/>
                </a:path>
              </a:pathLst>
            </a:custGeom>
            <a:solidFill>
              <a:srgbClr val="B7B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2" name="Freeform 1125"/>
            <p:cNvSpPr>
              <a:spLocks noChangeArrowheads="1"/>
            </p:cNvSpPr>
            <p:nvPr/>
          </p:nvSpPr>
          <p:spPr bwMode="auto">
            <a:xfrm rot="-1100361">
              <a:off x="1933386" y="1481402"/>
              <a:ext cx="378867" cy="214049"/>
            </a:xfrm>
            <a:custGeom>
              <a:avLst/>
              <a:gdLst>
                <a:gd name="T0" fmla="*/ 2147483647 w 354"/>
                <a:gd name="T1" fmla="*/ 0 h 200"/>
                <a:gd name="T2" fmla="*/ 0 w 354"/>
                <a:gd name="T3" fmla="*/ 2147483647 h 200"/>
                <a:gd name="T4" fmla="*/ 2147483647 w 354"/>
                <a:gd name="T5" fmla="*/ 2147483647 h 200"/>
                <a:gd name="T6" fmla="*/ 2147483647 w 354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4"/>
                <a:gd name="T13" fmla="*/ 0 h 200"/>
                <a:gd name="T14" fmla="*/ 354 w 354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4" h="200">
                  <a:moveTo>
                    <a:pt x="354" y="0"/>
                  </a:moveTo>
                  <a:lnTo>
                    <a:pt x="0" y="129"/>
                  </a:lnTo>
                  <a:lnTo>
                    <a:pt x="54" y="200"/>
                  </a:lnTo>
                  <a:lnTo>
                    <a:pt x="354" y="0"/>
                  </a:lnTo>
                  <a:close/>
                </a:path>
              </a:pathLst>
            </a:custGeom>
            <a:solidFill>
              <a:srgbClr val="BBB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3" name="Freeform 1126"/>
            <p:cNvSpPr>
              <a:spLocks noChangeArrowheads="1"/>
            </p:cNvSpPr>
            <p:nvPr/>
          </p:nvSpPr>
          <p:spPr bwMode="auto">
            <a:xfrm rot="-1100361">
              <a:off x="2065857" y="1518182"/>
              <a:ext cx="326425" cy="165888"/>
            </a:xfrm>
            <a:custGeom>
              <a:avLst/>
              <a:gdLst>
                <a:gd name="T0" fmla="*/ 2147483647 w 305"/>
                <a:gd name="T1" fmla="*/ 0 h 155"/>
                <a:gd name="T2" fmla="*/ 0 w 305"/>
                <a:gd name="T3" fmla="*/ 2147483647 h 155"/>
                <a:gd name="T4" fmla="*/ 2147483647 w 305"/>
                <a:gd name="T5" fmla="*/ 2147483647 h 155"/>
                <a:gd name="T6" fmla="*/ 2147483647 w 305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5"/>
                <a:gd name="T13" fmla="*/ 0 h 155"/>
                <a:gd name="T14" fmla="*/ 305 w 305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5" h="155">
                  <a:moveTo>
                    <a:pt x="305" y="0"/>
                  </a:moveTo>
                  <a:lnTo>
                    <a:pt x="0" y="155"/>
                  </a:lnTo>
                  <a:lnTo>
                    <a:pt x="32" y="111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90A4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4" name="Freeform 1127"/>
            <p:cNvSpPr>
              <a:spLocks noChangeArrowheads="1"/>
            </p:cNvSpPr>
            <p:nvPr/>
          </p:nvSpPr>
          <p:spPr bwMode="auto">
            <a:xfrm rot="-1100361">
              <a:off x="1989712" y="1472309"/>
              <a:ext cx="321073" cy="214049"/>
            </a:xfrm>
            <a:custGeom>
              <a:avLst/>
              <a:gdLst>
                <a:gd name="T0" fmla="*/ 2147483647 w 300"/>
                <a:gd name="T1" fmla="*/ 2147483647 h 200"/>
                <a:gd name="T2" fmla="*/ 2147483647 w 300"/>
                <a:gd name="T3" fmla="*/ 0 h 200"/>
                <a:gd name="T4" fmla="*/ 0 w 300"/>
                <a:gd name="T5" fmla="*/ 2147483647 h 200"/>
                <a:gd name="T6" fmla="*/ 2147483647 w 300"/>
                <a:gd name="T7" fmla="*/ 2147483647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0"/>
                <a:gd name="T13" fmla="*/ 0 h 200"/>
                <a:gd name="T14" fmla="*/ 300 w 300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0" h="200">
                  <a:moveTo>
                    <a:pt x="93" y="176"/>
                  </a:moveTo>
                  <a:lnTo>
                    <a:pt x="300" y="0"/>
                  </a:lnTo>
                  <a:lnTo>
                    <a:pt x="0" y="200"/>
                  </a:lnTo>
                  <a:lnTo>
                    <a:pt x="93" y="176"/>
                  </a:lnTo>
                  <a:close/>
                </a:path>
              </a:pathLst>
            </a:custGeom>
            <a:solidFill>
              <a:srgbClr val="A19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5" name="Freeform 1128"/>
            <p:cNvSpPr>
              <a:spLocks noChangeArrowheads="1"/>
            </p:cNvSpPr>
            <p:nvPr/>
          </p:nvSpPr>
          <p:spPr bwMode="auto">
            <a:xfrm rot="-1100361">
              <a:off x="2063879" y="1340853"/>
              <a:ext cx="464486" cy="268632"/>
            </a:xfrm>
            <a:custGeom>
              <a:avLst/>
              <a:gdLst>
                <a:gd name="T0" fmla="*/ 2147483647 w 434"/>
                <a:gd name="T1" fmla="*/ 0 h 251"/>
                <a:gd name="T2" fmla="*/ 2147483647 w 434"/>
                <a:gd name="T3" fmla="*/ 2147483647 h 251"/>
                <a:gd name="T4" fmla="*/ 0 w 434"/>
                <a:gd name="T5" fmla="*/ 2147483647 h 251"/>
                <a:gd name="T6" fmla="*/ 2147483647 w 434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4"/>
                <a:gd name="T13" fmla="*/ 0 h 251"/>
                <a:gd name="T14" fmla="*/ 434 w 434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4" h="251">
                  <a:moveTo>
                    <a:pt x="434" y="0"/>
                  </a:moveTo>
                  <a:lnTo>
                    <a:pt x="273" y="140"/>
                  </a:lnTo>
                  <a:lnTo>
                    <a:pt x="0" y="251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5A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6" name="Freeform 1129"/>
            <p:cNvSpPr>
              <a:spLocks noChangeArrowheads="1"/>
            </p:cNvSpPr>
            <p:nvPr/>
          </p:nvSpPr>
          <p:spPr bwMode="auto">
            <a:xfrm rot="-1100361">
              <a:off x="2063879" y="1340853"/>
              <a:ext cx="464486" cy="268632"/>
            </a:xfrm>
            <a:custGeom>
              <a:avLst/>
              <a:gdLst>
                <a:gd name="T0" fmla="*/ 2147483647 w 434"/>
                <a:gd name="T1" fmla="*/ 2147483647 h 251"/>
                <a:gd name="T2" fmla="*/ 2147483647 w 434"/>
                <a:gd name="T3" fmla="*/ 0 h 251"/>
                <a:gd name="T4" fmla="*/ 0 w 434"/>
                <a:gd name="T5" fmla="*/ 2147483647 h 251"/>
                <a:gd name="T6" fmla="*/ 2147483647 w 434"/>
                <a:gd name="T7" fmla="*/ 2147483647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4"/>
                <a:gd name="T13" fmla="*/ 0 h 251"/>
                <a:gd name="T14" fmla="*/ 434 w 434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4" h="251">
                  <a:moveTo>
                    <a:pt x="207" y="75"/>
                  </a:moveTo>
                  <a:lnTo>
                    <a:pt x="434" y="0"/>
                  </a:lnTo>
                  <a:lnTo>
                    <a:pt x="0" y="251"/>
                  </a:lnTo>
                  <a:lnTo>
                    <a:pt x="207" y="75"/>
                  </a:lnTo>
                  <a:close/>
                </a:path>
              </a:pathLst>
            </a:custGeom>
            <a:solidFill>
              <a:srgbClr val="AEC9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7" name="Freeform 1130"/>
            <p:cNvSpPr>
              <a:spLocks noChangeArrowheads="1"/>
            </p:cNvSpPr>
            <p:nvPr/>
          </p:nvSpPr>
          <p:spPr bwMode="auto">
            <a:xfrm rot="-1100361">
              <a:off x="2234091" y="1211239"/>
              <a:ext cx="358532" cy="163748"/>
            </a:xfrm>
            <a:custGeom>
              <a:avLst/>
              <a:gdLst>
                <a:gd name="T0" fmla="*/ 2147483647 w 335"/>
                <a:gd name="T1" fmla="*/ 0 h 153"/>
                <a:gd name="T2" fmla="*/ 2147483647 w 335"/>
                <a:gd name="T3" fmla="*/ 2147483647 h 153"/>
                <a:gd name="T4" fmla="*/ 0 w 335"/>
                <a:gd name="T5" fmla="*/ 2147483647 h 153"/>
                <a:gd name="T6" fmla="*/ 2147483647 w 335"/>
                <a:gd name="T7" fmla="*/ 0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5"/>
                <a:gd name="T13" fmla="*/ 0 h 153"/>
                <a:gd name="T14" fmla="*/ 335 w 335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5" h="153">
                  <a:moveTo>
                    <a:pt x="335" y="0"/>
                  </a:moveTo>
                  <a:lnTo>
                    <a:pt x="227" y="78"/>
                  </a:lnTo>
                  <a:lnTo>
                    <a:pt x="0" y="153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C8D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8" name="Freeform 1131"/>
            <p:cNvSpPr>
              <a:spLocks noChangeArrowheads="1"/>
            </p:cNvSpPr>
            <p:nvPr/>
          </p:nvSpPr>
          <p:spPr bwMode="auto">
            <a:xfrm rot="-1100361">
              <a:off x="2304601" y="1140892"/>
              <a:ext cx="540474" cy="251508"/>
            </a:xfrm>
            <a:custGeom>
              <a:avLst/>
              <a:gdLst>
                <a:gd name="T0" fmla="*/ 2147483647 w 505"/>
                <a:gd name="T1" fmla="*/ 0 h 235"/>
                <a:gd name="T2" fmla="*/ 0 w 505"/>
                <a:gd name="T3" fmla="*/ 2147483647 h 235"/>
                <a:gd name="T4" fmla="*/ 2147483647 w 505"/>
                <a:gd name="T5" fmla="*/ 2147483647 h 235"/>
                <a:gd name="T6" fmla="*/ 2147483647 w 505"/>
                <a:gd name="T7" fmla="*/ 0 h 2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5"/>
                <a:gd name="T13" fmla="*/ 0 h 235"/>
                <a:gd name="T14" fmla="*/ 505 w 505"/>
                <a:gd name="T15" fmla="*/ 235 h 2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5" h="235">
                  <a:moveTo>
                    <a:pt x="505" y="0"/>
                  </a:moveTo>
                  <a:lnTo>
                    <a:pt x="0" y="235"/>
                  </a:lnTo>
                  <a:lnTo>
                    <a:pt x="161" y="9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778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9" name="Freeform 1132"/>
            <p:cNvSpPr>
              <a:spLocks noChangeArrowheads="1"/>
            </p:cNvSpPr>
            <p:nvPr/>
          </p:nvSpPr>
          <p:spPr bwMode="auto">
            <a:xfrm rot="-1100361">
              <a:off x="2448962" y="1117588"/>
              <a:ext cx="368164" cy="101674"/>
            </a:xfrm>
            <a:custGeom>
              <a:avLst/>
              <a:gdLst>
                <a:gd name="T0" fmla="*/ 2147483647 w 344"/>
                <a:gd name="T1" fmla="*/ 0 h 95"/>
                <a:gd name="T2" fmla="*/ 2147483647 w 344"/>
                <a:gd name="T3" fmla="*/ 2147483647 h 95"/>
                <a:gd name="T4" fmla="*/ 0 w 344"/>
                <a:gd name="T5" fmla="*/ 2147483647 h 95"/>
                <a:gd name="T6" fmla="*/ 2147483647 w 344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4"/>
                <a:gd name="T13" fmla="*/ 0 h 95"/>
                <a:gd name="T14" fmla="*/ 344 w 344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4" h="95">
                  <a:moveTo>
                    <a:pt x="344" y="0"/>
                  </a:moveTo>
                  <a:lnTo>
                    <a:pt x="108" y="17"/>
                  </a:lnTo>
                  <a:lnTo>
                    <a:pt x="0" y="95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AB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0" name="Freeform 1133"/>
            <p:cNvSpPr>
              <a:spLocks noChangeArrowheads="1"/>
            </p:cNvSpPr>
            <p:nvPr/>
          </p:nvSpPr>
          <p:spPr bwMode="auto">
            <a:xfrm rot="-1100361">
              <a:off x="2537199" y="1031639"/>
              <a:ext cx="252578" cy="89901"/>
            </a:xfrm>
            <a:custGeom>
              <a:avLst/>
              <a:gdLst>
                <a:gd name="T0" fmla="*/ 2147483647 w 236"/>
                <a:gd name="T1" fmla="*/ 0 h 84"/>
                <a:gd name="T2" fmla="*/ 0 w 236"/>
                <a:gd name="T3" fmla="*/ 2147483647 h 84"/>
                <a:gd name="T4" fmla="*/ 2147483647 w 236"/>
                <a:gd name="T5" fmla="*/ 2147483647 h 84"/>
                <a:gd name="T6" fmla="*/ 2147483647 w 236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6"/>
                <a:gd name="T13" fmla="*/ 0 h 84"/>
                <a:gd name="T14" fmla="*/ 236 w 236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6" h="84">
                  <a:moveTo>
                    <a:pt x="217" y="0"/>
                  </a:moveTo>
                  <a:lnTo>
                    <a:pt x="0" y="84"/>
                  </a:lnTo>
                  <a:lnTo>
                    <a:pt x="236" y="6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0C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1" name="Freeform 1134"/>
            <p:cNvSpPr>
              <a:spLocks noChangeArrowheads="1"/>
            </p:cNvSpPr>
            <p:nvPr/>
          </p:nvSpPr>
          <p:spPr bwMode="auto">
            <a:xfrm rot="-1100361">
              <a:off x="2758752" y="983610"/>
              <a:ext cx="96322" cy="71707"/>
            </a:xfrm>
            <a:custGeom>
              <a:avLst/>
              <a:gdLst>
                <a:gd name="T0" fmla="*/ 2147483647 w 90"/>
                <a:gd name="T1" fmla="*/ 2147483647 h 67"/>
                <a:gd name="T2" fmla="*/ 0 w 90"/>
                <a:gd name="T3" fmla="*/ 0 h 67"/>
                <a:gd name="T4" fmla="*/ 2147483647 w 90"/>
                <a:gd name="T5" fmla="*/ 2147483647 h 67"/>
                <a:gd name="T6" fmla="*/ 2147483647 w 90"/>
                <a:gd name="T7" fmla="*/ 214748364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67"/>
                <a:gd name="T14" fmla="*/ 90 w 9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67">
                  <a:moveTo>
                    <a:pt x="90" y="48"/>
                  </a:moveTo>
                  <a:lnTo>
                    <a:pt x="0" y="0"/>
                  </a:lnTo>
                  <a:lnTo>
                    <a:pt x="19" y="67"/>
                  </a:lnTo>
                  <a:lnTo>
                    <a:pt x="90" y="48"/>
                  </a:lnTo>
                  <a:close/>
                </a:path>
              </a:pathLst>
            </a:custGeom>
            <a:solidFill>
              <a:srgbClr val="7D9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2" name="Freeform 1135"/>
            <p:cNvSpPr>
              <a:spLocks noChangeArrowheads="1"/>
            </p:cNvSpPr>
            <p:nvPr/>
          </p:nvSpPr>
          <p:spPr bwMode="auto">
            <a:xfrm rot="-1100361">
              <a:off x="2790020" y="1029934"/>
              <a:ext cx="75988" cy="41740"/>
            </a:xfrm>
            <a:custGeom>
              <a:avLst/>
              <a:gdLst>
                <a:gd name="T0" fmla="*/ 2147483647 w 71"/>
                <a:gd name="T1" fmla="*/ 2147483647 h 39"/>
                <a:gd name="T2" fmla="*/ 2147483647 w 71"/>
                <a:gd name="T3" fmla="*/ 0 h 39"/>
                <a:gd name="T4" fmla="*/ 0 w 71"/>
                <a:gd name="T5" fmla="*/ 2147483647 h 39"/>
                <a:gd name="T6" fmla="*/ 2147483647 w 71"/>
                <a:gd name="T7" fmla="*/ 2147483647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39"/>
                <a:gd name="T14" fmla="*/ 71 w 71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39">
                  <a:moveTo>
                    <a:pt x="55" y="39"/>
                  </a:moveTo>
                  <a:lnTo>
                    <a:pt x="71" y="0"/>
                  </a:lnTo>
                  <a:lnTo>
                    <a:pt x="0" y="19"/>
                  </a:lnTo>
                  <a:lnTo>
                    <a:pt x="55" y="39"/>
                  </a:lnTo>
                  <a:close/>
                </a:path>
              </a:pathLst>
            </a:custGeom>
            <a:solidFill>
              <a:srgbClr val="7A7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3" name="Freeform 1136"/>
            <p:cNvSpPr>
              <a:spLocks noChangeArrowheads="1"/>
            </p:cNvSpPr>
            <p:nvPr/>
          </p:nvSpPr>
          <p:spPr bwMode="auto">
            <a:xfrm rot="-1100361">
              <a:off x="2753701" y="972652"/>
              <a:ext cx="96322" cy="63145"/>
            </a:xfrm>
            <a:custGeom>
              <a:avLst/>
              <a:gdLst>
                <a:gd name="T0" fmla="*/ 2147483647 w 90"/>
                <a:gd name="T1" fmla="*/ 0 h 59"/>
                <a:gd name="T2" fmla="*/ 2147483647 w 90"/>
                <a:gd name="T3" fmla="*/ 2147483647 h 59"/>
                <a:gd name="T4" fmla="*/ 0 w 90"/>
                <a:gd name="T5" fmla="*/ 2147483647 h 59"/>
                <a:gd name="T6" fmla="*/ 2147483647 w 90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0"/>
                <a:gd name="T13" fmla="*/ 0 h 59"/>
                <a:gd name="T14" fmla="*/ 90 w 90"/>
                <a:gd name="T15" fmla="*/ 59 h 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0" h="59">
                  <a:moveTo>
                    <a:pt x="65" y="0"/>
                  </a:moveTo>
                  <a:lnTo>
                    <a:pt x="90" y="59"/>
                  </a:lnTo>
                  <a:lnTo>
                    <a:pt x="0" y="1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BD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4" name="Freeform 1137"/>
            <p:cNvSpPr>
              <a:spLocks noChangeArrowheads="1"/>
            </p:cNvSpPr>
            <p:nvPr/>
          </p:nvSpPr>
          <p:spPr bwMode="auto">
            <a:xfrm rot="-1100361">
              <a:off x="2731650" y="887420"/>
              <a:ext cx="69566" cy="104884"/>
            </a:xfrm>
            <a:custGeom>
              <a:avLst/>
              <a:gdLst>
                <a:gd name="T0" fmla="*/ 2147483647 w 65"/>
                <a:gd name="T1" fmla="*/ 0 h 98"/>
                <a:gd name="T2" fmla="*/ 2147483647 w 65"/>
                <a:gd name="T3" fmla="*/ 2147483647 h 98"/>
                <a:gd name="T4" fmla="*/ 0 w 65"/>
                <a:gd name="T5" fmla="*/ 2147483647 h 98"/>
                <a:gd name="T6" fmla="*/ 2147483647 w 65"/>
                <a:gd name="T7" fmla="*/ 0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5"/>
                <a:gd name="T13" fmla="*/ 0 h 98"/>
                <a:gd name="T14" fmla="*/ 65 w 65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5" h="98">
                  <a:moveTo>
                    <a:pt x="7" y="0"/>
                  </a:moveTo>
                  <a:lnTo>
                    <a:pt x="65" y="87"/>
                  </a:lnTo>
                  <a:lnTo>
                    <a:pt x="0" y="9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08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5" name="Freeform 1138"/>
            <p:cNvSpPr>
              <a:spLocks noChangeArrowheads="1"/>
            </p:cNvSpPr>
            <p:nvPr/>
          </p:nvSpPr>
          <p:spPr bwMode="auto">
            <a:xfrm rot="-1100361">
              <a:off x="2807461" y="1050217"/>
              <a:ext cx="58864" cy="109165"/>
            </a:xfrm>
            <a:custGeom>
              <a:avLst/>
              <a:gdLst>
                <a:gd name="T0" fmla="*/ 2147483647 w 55"/>
                <a:gd name="T1" fmla="*/ 2147483647 h 102"/>
                <a:gd name="T2" fmla="*/ 2147483647 w 55"/>
                <a:gd name="T3" fmla="*/ 2147483647 h 102"/>
                <a:gd name="T4" fmla="*/ 0 w 55"/>
                <a:gd name="T5" fmla="*/ 0 h 102"/>
                <a:gd name="T6" fmla="*/ 2147483647 w 55"/>
                <a:gd name="T7" fmla="*/ 2147483647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"/>
                <a:gd name="T13" fmla="*/ 0 h 102"/>
                <a:gd name="T14" fmla="*/ 55 w 55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" h="102">
                  <a:moveTo>
                    <a:pt x="28" y="102"/>
                  </a:moveTo>
                  <a:lnTo>
                    <a:pt x="55" y="20"/>
                  </a:lnTo>
                  <a:lnTo>
                    <a:pt x="0" y="0"/>
                  </a:lnTo>
                  <a:lnTo>
                    <a:pt x="28" y="102"/>
                  </a:lnTo>
                  <a:close/>
                </a:path>
              </a:pathLst>
            </a:custGeom>
            <a:solidFill>
              <a:srgbClr val="A07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6" name="Freeform 1139"/>
            <p:cNvSpPr>
              <a:spLocks noChangeArrowheads="1"/>
            </p:cNvSpPr>
            <p:nvPr/>
          </p:nvSpPr>
          <p:spPr bwMode="auto">
            <a:xfrm rot="-1100361">
              <a:off x="2853335" y="1064217"/>
              <a:ext cx="28897" cy="172310"/>
            </a:xfrm>
            <a:custGeom>
              <a:avLst/>
              <a:gdLst>
                <a:gd name="T0" fmla="*/ 2147483647 w 27"/>
                <a:gd name="T1" fmla="*/ 2147483647 h 161"/>
                <a:gd name="T2" fmla="*/ 2147483647 w 27"/>
                <a:gd name="T3" fmla="*/ 0 h 161"/>
                <a:gd name="T4" fmla="*/ 0 w 27"/>
                <a:gd name="T5" fmla="*/ 2147483647 h 161"/>
                <a:gd name="T6" fmla="*/ 2147483647 w 27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161"/>
                <a:gd name="T14" fmla="*/ 27 w 27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161">
                  <a:moveTo>
                    <a:pt x="8" y="161"/>
                  </a:moveTo>
                  <a:lnTo>
                    <a:pt x="27" y="0"/>
                  </a:lnTo>
                  <a:lnTo>
                    <a:pt x="0" y="82"/>
                  </a:lnTo>
                  <a:lnTo>
                    <a:pt x="8" y="161"/>
                  </a:lnTo>
                  <a:close/>
                </a:path>
              </a:pathLst>
            </a:custGeom>
            <a:solidFill>
              <a:srgbClr val="DAB4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7" name="Freeform 1140"/>
            <p:cNvSpPr>
              <a:spLocks noChangeArrowheads="1"/>
            </p:cNvSpPr>
            <p:nvPr/>
          </p:nvSpPr>
          <p:spPr bwMode="auto">
            <a:xfrm rot="-1100361">
              <a:off x="2829065" y="1159177"/>
              <a:ext cx="48161" cy="84550"/>
            </a:xfrm>
            <a:custGeom>
              <a:avLst/>
              <a:gdLst>
                <a:gd name="T0" fmla="*/ 2147483647 w 45"/>
                <a:gd name="T1" fmla="*/ 2147483647 h 79"/>
                <a:gd name="T2" fmla="*/ 0 w 45"/>
                <a:gd name="T3" fmla="*/ 2147483647 h 79"/>
                <a:gd name="T4" fmla="*/ 2147483647 w 45"/>
                <a:gd name="T5" fmla="*/ 0 h 79"/>
                <a:gd name="T6" fmla="*/ 2147483647 w 45"/>
                <a:gd name="T7" fmla="*/ 214748364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79"/>
                <a:gd name="T14" fmla="*/ 45 w 45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79">
                  <a:moveTo>
                    <a:pt x="45" y="79"/>
                  </a:moveTo>
                  <a:lnTo>
                    <a:pt x="0" y="62"/>
                  </a:lnTo>
                  <a:lnTo>
                    <a:pt x="37" y="0"/>
                  </a:lnTo>
                  <a:lnTo>
                    <a:pt x="45" y="79"/>
                  </a:lnTo>
                  <a:close/>
                </a:path>
              </a:pathLst>
            </a:custGeom>
            <a:solidFill>
              <a:srgbClr val="C4A9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8" name="Freeform 1141"/>
            <p:cNvSpPr>
              <a:spLocks noChangeArrowheads="1"/>
            </p:cNvSpPr>
            <p:nvPr/>
          </p:nvSpPr>
          <p:spPr bwMode="auto">
            <a:xfrm rot="-1100361">
              <a:off x="2802041" y="841159"/>
              <a:ext cx="216189" cy="156256"/>
            </a:xfrm>
            <a:custGeom>
              <a:avLst/>
              <a:gdLst>
                <a:gd name="T0" fmla="*/ 2147483647 w 202"/>
                <a:gd name="T1" fmla="*/ 2147483647 h 146"/>
                <a:gd name="T2" fmla="*/ 2147483647 w 202"/>
                <a:gd name="T3" fmla="*/ 0 h 146"/>
                <a:gd name="T4" fmla="*/ 0 w 202"/>
                <a:gd name="T5" fmla="*/ 2147483647 h 146"/>
                <a:gd name="T6" fmla="*/ 2147483647 w 202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2"/>
                <a:gd name="T13" fmla="*/ 0 h 146"/>
                <a:gd name="T14" fmla="*/ 202 w 202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2" h="146">
                  <a:moveTo>
                    <a:pt x="25" y="146"/>
                  </a:moveTo>
                  <a:lnTo>
                    <a:pt x="202" y="0"/>
                  </a:lnTo>
                  <a:lnTo>
                    <a:pt x="0" y="87"/>
                  </a:lnTo>
                  <a:lnTo>
                    <a:pt x="25" y="146"/>
                  </a:lnTo>
                  <a:close/>
                </a:path>
              </a:pathLst>
            </a:custGeom>
            <a:solidFill>
              <a:srgbClr val="8C8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9" name="Freeform 1142"/>
            <p:cNvSpPr>
              <a:spLocks noChangeArrowheads="1"/>
            </p:cNvSpPr>
            <p:nvPr/>
          </p:nvSpPr>
          <p:spPr bwMode="auto">
            <a:xfrm rot="-1100361">
              <a:off x="2826514" y="827016"/>
              <a:ext cx="252578" cy="156256"/>
            </a:xfrm>
            <a:custGeom>
              <a:avLst/>
              <a:gdLst>
                <a:gd name="T0" fmla="*/ 2147483647 w 236"/>
                <a:gd name="T1" fmla="*/ 2147483647 h 146"/>
                <a:gd name="T2" fmla="*/ 2147483647 w 236"/>
                <a:gd name="T3" fmla="*/ 0 h 146"/>
                <a:gd name="T4" fmla="*/ 0 w 236"/>
                <a:gd name="T5" fmla="*/ 2147483647 h 146"/>
                <a:gd name="T6" fmla="*/ 2147483647 w 236"/>
                <a:gd name="T7" fmla="*/ 2147483647 h 1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6"/>
                <a:gd name="T13" fmla="*/ 0 h 146"/>
                <a:gd name="T14" fmla="*/ 236 w 236"/>
                <a:gd name="T15" fmla="*/ 146 h 1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6" h="146">
                  <a:moveTo>
                    <a:pt x="236" y="55"/>
                  </a:moveTo>
                  <a:lnTo>
                    <a:pt x="177" y="0"/>
                  </a:lnTo>
                  <a:lnTo>
                    <a:pt x="0" y="146"/>
                  </a:lnTo>
                  <a:lnTo>
                    <a:pt x="236" y="55"/>
                  </a:lnTo>
                  <a:close/>
                </a:path>
              </a:pathLst>
            </a:custGeom>
            <a:solidFill>
              <a:srgbClr val="8B8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0" name="Freeform 1143"/>
            <p:cNvSpPr>
              <a:spLocks noChangeArrowheads="1"/>
            </p:cNvSpPr>
            <p:nvPr/>
          </p:nvSpPr>
          <p:spPr bwMode="auto">
            <a:xfrm rot="-1100361">
              <a:off x="3050316" y="746144"/>
              <a:ext cx="277194" cy="58864"/>
            </a:xfrm>
            <a:custGeom>
              <a:avLst/>
              <a:gdLst>
                <a:gd name="T0" fmla="*/ 2147483647 w 259"/>
                <a:gd name="T1" fmla="*/ 0 h 55"/>
                <a:gd name="T2" fmla="*/ 0 w 259"/>
                <a:gd name="T3" fmla="*/ 2147483647 h 55"/>
                <a:gd name="T4" fmla="*/ 2147483647 w 259"/>
                <a:gd name="T5" fmla="*/ 2147483647 h 55"/>
                <a:gd name="T6" fmla="*/ 2147483647 w 259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9"/>
                <a:gd name="T13" fmla="*/ 0 h 55"/>
                <a:gd name="T14" fmla="*/ 259 w 259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9" h="55">
                  <a:moveTo>
                    <a:pt x="22" y="0"/>
                  </a:moveTo>
                  <a:lnTo>
                    <a:pt x="0" y="55"/>
                  </a:lnTo>
                  <a:lnTo>
                    <a:pt x="259" y="1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978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1" name="Freeform 1144"/>
            <p:cNvSpPr>
              <a:spLocks noChangeArrowheads="1"/>
            </p:cNvSpPr>
            <p:nvPr/>
          </p:nvSpPr>
          <p:spPr bwMode="auto">
            <a:xfrm rot="-1100361">
              <a:off x="3057132" y="688528"/>
              <a:ext cx="258999" cy="68496"/>
            </a:xfrm>
            <a:custGeom>
              <a:avLst/>
              <a:gdLst>
                <a:gd name="T0" fmla="*/ 2147483647 w 242"/>
                <a:gd name="T1" fmla="*/ 0 h 64"/>
                <a:gd name="T2" fmla="*/ 0 w 242"/>
                <a:gd name="T3" fmla="*/ 2147483647 h 64"/>
                <a:gd name="T4" fmla="*/ 2147483647 w 242"/>
                <a:gd name="T5" fmla="*/ 2147483647 h 64"/>
                <a:gd name="T6" fmla="*/ 2147483647 w 242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2"/>
                <a:gd name="T13" fmla="*/ 0 h 64"/>
                <a:gd name="T14" fmla="*/ 242 w 242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2" h="64">
                  <a:moveTo>
                    <a:pt x="242" y="0"/>
                  </a:moveTo>
                  <a:lnTo>
                    <a:pt x="0" y="52"/>
                  </a:lnTo>
                  <a:lnTo>
                    <a:pt x="237" y="64"/>
                  </a:lnTo>
                  <a:lnTo>
                    <a:pt x="242" y="0"/>
                  </a:lnTo>
                  <a:close/>
                </a:path>
              </a:pathLst>
            </a:custGeom>
            <a:solidFill>
              <a:srgbClr val="BFBA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2" name="Freeform 1145"/>
            <p:cNvSpPr>
              <a:spLocks noChangeArrowheads="1"/>
            </p:cNvSpPr>
            <p:nvPr/>
          </p:nvSpPr>
          <p:spPr bwMode="auto">
            <a:xfrm rot="-1100361">
              <a:off x="2995217" y="795983"/>
              <a:ext cx="86690" cy="58864"/>
            </a:xfrm>
            <a:custGeom>
              <a:avLst/>
              <a:gdLst>
                <a:gd name="T0" fmla="*/ 2147483647 w 81"/>
                <a:gd name="T1" fmla="*/ 0 h 55"/>
                <a:gd name="T2" fmla="*/ 0 w 81"/>
                <a:gd name="T3" fmla="*/ 0 h 55"/>
                <a:gd name="T4" fmla="*/ 2147483647 w 81"/>
                <a:gd name="T5" fmla="*/ 2147483647 h 55"/>
                <a:gd name="T6" fmla="*/ 2147483647 w 81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"/>
                <a:gd name="T13" fmla="*/ 0 h 55"/>
                <a:gd name="T14" fmla="*/ 81 w 81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1" h="55">
                  <a:moveTo>
                    <a:pt x="81" y="0"/>
                  </a:moveTo>
                  <a:lnTo>
                    <a:pt x="0" y="0"/>
                  </a:lnTo>
                  <a:lnTo>
                    <a:pt x="59" y="5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A9A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3" name="Freeform 1146"/>
            <p:cNvSpPr>
              <a:spLocks noChangeArrowheads="1"/>
            </p:cNvSpPr>
            <p:nvPr/>
          </p:nvSpPr>
          <p:spPr bwMode="auto">
            <a:xfrm rot="-1100361">
              <a:off x="2940628" y="761985"/>
              <a:ext cx="126289" cy="42810"/>
            </a:xfrm>
            <a:custGeom>
              <a:avLst/>
              <a:gdLst>
                <a:gd name="T0" fmla="*/ 2147483647 w 118"/>
                <a:gd name="T1" fmla="*/ 2147483647 h 40"/>
                <a:gd name="T2" fmla="*/ 0 w 118"/>
                <a:gd name="T3" fmla="*/ 0 h 40"/>
                <a:gd name="T4" fmla="*/ 2147483647 w 118"/>
                <a:gd name="T5" fmla="*/ 2147483647 h 40"/>
                <a:gd name="T6" fmla="*/ 2147483647 w 118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40"/>
                <a:gd name="T14" fmla="*/ 118 w 118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40">
                  <a:moveTo>
                    <a:pt x="118" y="40"/>
                  </a:moveTo>
                  <a:lnTo>
                    <a:pt x="0" y="0"/>
                  </a:lnTo>
                  <a:lnTo>
                    <a:pt x="37" y="40"/>
                  </a:lnTo>
                  <a:lnTo>
                    <a:pt x="118" y="40"/>
                  </a:lnTo>
                  <a:close/>
                </a:path>
              </a:pathLst>
            </a:custGeom>
            <a:solidFill>
              <a:srgbClr val="BBC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4" name="Freeform 1147"/>
            <p:cNvSpPr>
              <a:spLocks noChangeArrowheads="1"/>
            </p:cNvSpPr>
            <p:nvPr/>
          </p:nvSpPr>
          <p:spPr bwMode="auto">
            <a:xfrm rot="-1100361">
              <a:off x="2813489" y="796501"/>
              <a:ext cx="172310" cy="42810"/>
            </a:xfrm>
            <a:custGeom>
              <a:avLst/>
              <a:gdLst>
                <a:gd name="T0" fmla="*/ 2147483647 w 161"/>
                <a:gd name="T1" fmla="*/ 2147483647 h 40"/>
                <a:gd name="T2" fmla="*/ 0 w 161"/>
                <a:gd name="T3" fmla="*/ 2147483647 h 40"/>
                <a:gd name="T4" fmla="*/ 2147483647 w 161"/>
                <a:gd name="T5" fmla="*/ 0 h 40"/>
                <a:gd name="T6" fmla="*/ 2147483647 w 161"/>
                <a:gd name="T7" fmla="*/ 2147483647 h 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40"/>
                <a:gd name="T14" fmla="*/ 161 w 161"/>
                <a:gd name="T15" fmla="*/ 40 h 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40">
                  <a:moveTo>
                    <a:pt x="161" y="40"/>
                  </a:moveTo>
                  <a:lnTo>
                    <a:pt x="0" y="16"/>
                  </a:lnTo>
                  <a:lnTo>
                    <a:pt x="124" y="0"/>
                  </a:lnTo>
                  <a:lnTo>
                    <a:pt x="161" y="40"/>
                  </a:lnTo>
                  <a:close/>
                </a:path>
              </a:pathLst>
            </a:custGeom>
            <a:solidFill>
              <a:srgbClr val="A3B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5" name="Freeform 1148"/>
            <p:cNvSpPr>
              <a:spLocks noChangeArrowheads="1"/>
            </p:cNvSpPr>
            <p:nvPr/>
          </p:nvSpPr>
          <p:spPr bwMode="auto">
            <a:xfrm rot="-1100361">
              <a:off x="2808433" y="790867"/>
              <a:ext cx="132710" cy="29967"/>
            </a:xfrm>
            <a:custGeom>
              <a:avLst/>
              <a:gdLst>
                <a:gd name="T0" fmla="*/ 2147483647 w 124"/>
                <a:gd name="T1" fmla="*/ 0 h 28"/>
                <a:gd name="T2" fmla="*/ 2147483647 w 124"/>
                <a:gd name="T3" fmla="*/ 2147483647 h 28"/>
                <a:gd name="T4" fmla="*/ 0 w 124"/>
                <a:gd name="T5" fmla="*/ 2147483647 h 28"/>
                <a:gd name="T6" fmla="*/ 2147483647 w 124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"/>
                <a:gd name="T13" fmla="*/ 0 h 28"/>
                <a:gd name="T14" fmla="*/ 124 w 124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" h="28">
                  <a:moveTo>
                    <a:pt x="46" y="0"/>
                  </a:moveTo>
                  <a:lnTo>
                    <a:pt x="124" y="12"/>
                  </a:lnTo>
                  <a:lnTo>
                    <a:pt x="0" y="2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49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6" name="Freeform 1149"/>
            <p:cNvSpPr>
              <a:spLocks noChangeArrowheads="1"/>
            </p:cNvSpPr>
            <p:nvPr/>
          </p:nvSpPr>
          <p:spPr bwMode="auto">
            <a:xfrm rot="-1100361">
              <a:off x="2544284" y="729255"/>
              <a:ext cx="298599" cy="117727"/>
            </a:xfrm>
            <a:custGeom>
              <a:avLst/>
              <a:gdLst>
                <a:gd name="T0" fmla="*/ 0 w 279"/>
                <a:gd name="T1" fmla="*/ 0 h 110"/>
                <a:gd name="T2" fmla="*/ 2147483647 w 279"/>
                <a:gd name="T3" fmla="*/ 2147483647 h 110"/>
                <a:gd name="T4" fmla="*/ 2147483647 w 279"/>
                <a:gd name="T5" fmla="*/ 2147483647 h 110"/>
                <a:gd name="T6" fmla="*/ 0 w 279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110"/>
                <a:gd name="T14" fmla="*/ 279 w 279"/>
                <a:gd name="T15" fmla="*/ 110 h 1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110">
                  <a:moveTo>
                    <a:pt x="0" y="0"/>
                  </a:moveTo>
                  <a:lnTo>
                    <a:pt x="232" y="66"/>
                  </a:lnTo>
                  <a:lnTo>
                    <a:pt x="279" y="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0C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7" name="Freeform 1150"/>
            <p:cNvSpPr>
              <a:spLocks noChangeArrowheads="1"/>
            </p:cNvSpPr>
            <p:nvPr/>
          </p:nvSpPr>
          <p:spPr bwMode="auto">
            <a:xfrm rot="-1100361">
              <a:off x="2489841" y="760557"/>
              <a:ext cx="46021" cy="59934"/>
            </a:xfrm>
            <a:custGeom>
              <a:avLst/>
              <a:gdLst>
                <a:gd name="T0" fmla="*/ 2147483647 w 43"/>
                <a:gd name="T1" fmla="*/ 2147483647 h 56"/>
                <a:gd name="T2" fmla="*/ 2147483647 w 43"/>
                <a:gd name="T3" fmla="*/ 0 h 56"/>
                <a:gd name="T4" fmla="*/ 0 w 43"/>
                <a:gd name="T5" fmla="*/ 2147483647 h 56"/>
                <a:gd name="T6" fmla="*/ 2147483647 w 43"/>
                <a:gd name="T7" fmla="*/ 2147483647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56"/>
                <a:gd name="T14" fmla="*/ 43 w 43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56">
                  <a:moveTo>
                    <a:pt x="43" y="24"/>
                  </a:moveTo>
                  <a:lnTo>
                    <a:pt x="3" y="0"/>
                  </a:lnTo>
                  <a:lnTo>
                    <a:pt x="0" y="56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rgbClr val="9D8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8" name="Freeform 1151"/>
            <p:cNvSpPr>
              <a:spLocks noChangeArrowheads="1"/>
            </p:cNvSpPr>
            <p:nvPr/>
          </p:nvSpPr>
          <p:spPr bwMode="auto">
            <a:xfrm rot="-1100361">
              <a:off x="2429819" y="575462"/>
              <a:ext cx="70636" cy="220470"/>
            </a:xfrm>
            <a:custGeom>
              <a:avLst/>
              <a:gdLst>
                <a:gd name="T0" fmla="*/ 0 w 66"/>
                <a:gd name="T1" fmla="*/ 0 h 206"/>
                <a:gd name="T2" fmla="*/ 2147483647 w 66"/>
                <a:gd name="T3" fmla="*/ 2147483647 h 206"/>
                <a:gd name="T4" fmla="*/ 2147483647 w 66"/>
                <a:gd name="T5" fmla="*/ 2147483647 h 206"/>
                <a:gd name="T6" fmla="*/ 0 w 66"/>
                <a:gd name="T7" fmla="*/ 0 h 2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206"/>
                <a:gd name="T14" fmla="*/ 66 w 66"/>
                <a:gd name="T15" fmla="*/ 206 h 2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206">
                  <a:moveTo>
                    <a:pt x="0" y="0"/>
                  </a:moveTo>
                  <a:lnTo>
                    <a:pt x="66" y="206"/>
                  </a:lnTo>
                  <a:lnTo>
                    <a:pt x="26" y="1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9AC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9" name="Freeform 1152"/>
            <p:cNvSpPr>
              <a:spLocks noChangeArrowheads="1"/>
            </p:cNvSpPr>
            <p:nvPr/>
          </p:nvSpPr>
          <p:spPr bwMode="auto">
            <a:xfrm rot="-1100361">
              <a:off x="2460170" y="832709"/>
              <a:ext cx="50302" cy="55653"/>
            </a:xfrm>
            <a:custGeom>
              <a:avLst/>
              <a:gdLst>
                <a:gd name="T0" fmla="*/ 2147483647 w 47"/>
                <a:gd name="T1" fmla="*/ 0 h 52"/>
                <a:gd name="T2" fmla="*/ 0 w 47"/>
                <a:gd name="T3" fmla="*/ 2147483647 h 52"/>
                <a:gd name="T4" fmla="*/ 2147483647 w 47"/>
                <a:gd name="T5" fmla="*/ 2147483647 h 52"/>
                <a:gd name="T6" fmla="*/ 2147483647 w 47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52"/>
                <a:gd name="T14" fmla="*/ 47 w 47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52">
                  <a:moveTo>
                    <a:pt x="47" y="0"/>
                  </a:moveTo>
                  <a:lnTo>
                    <a:pt x="0" y="7"/>
                  </a:lnTo>
                  <a:lnTo>
                    <a:pt x="12" y="5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9CA6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0" name="Freeform 1153"/>
            <p:cNvSpPr>
              <a:spLocks noChangeArrowheads="1"/>
            </p:cNvSpPr>
            <p:nvPr/>
          </p:nvSpPr>
          <p:spPr bwMode="auto">
            <a:xfrm rot="-1100361">
              <a:off x="2381689" y="907077"/>
              <a:ext cx="148764" cy="281475"/>
            </a:xfrm>
            <a:custGeom>
              <a:avLst/>
              <a:gdLst>
                <a:gd name="T0" fmla="*/ 2147483647 w 139"/>
                <a:gd name="T1" fmla="*/ 0 h 263"/>
                <a:gd name="T2" fmla="*/ 0 w 139"/>
                <a:gd name="T3" fmla="*/ 2147483647 h 263"/>
                <a:gd name="T4" fmla="*/ 2147483647 w 139"/>
                <a:gd name="T5" fmla="*/ 2147483647 h 263"/>
                <a:gd name="T6" fmla="*/ 2147483647 w 139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9"/>
                <a:gd name="T13" fmla="*/ 0 h 263"/>
                <a:gd name="T14" fmla="*/ 139 w 139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9" h="263">
                  <a:moveTo>
                    <a:pt x="139" y="0"/>
                  </a:moveTo>
                  <a:lnTo>
                    <a:pt x="0" y="263"/>
                  </a:lnTo>
                  <a:lnTo>
                    <a:pt x="64" y="8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1C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1" name="Freeform 1154"/>
            <p:cNvSpPr>
              <a:spLocks noChangeArrowheads="1"/>
            </p:cNvSpPr>
            <p:nvPr/>
          </p:nvSpPr>
          <p:spPr bwMode="auto">
            <a:xfrm rot="-1100361">
              <a:off x="2257245" y="257259"/>
              <a:ext cx="85620" cy="357462"/>
            </a:xfrm>
            <a:custGeom>
              <a:avLst/>
              <a:gdLst>
                <a:gd name="T0" fmla="*/ 2147483647 w 80"/>
                <a:gd name="T1" fmla="*/ 2147483647 h 334"/>
                <a:gd name="T2" fmla="*/ 0 w 80"/>
                <a:gd name="T3" fmla="*/ 0 h 334"/>
                <a:gd name="T4" fmla="*/ 2147483647 w 80"/>
                <a:gd name="T5" fmla="*/ 2147483647 h 334"/>
                <a:gd name="T6" fmla="*/ 2147483647 w 80"/>
                <a:gd name="T7" fmla="*/ 2147483647 h 3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334"/>
                <a:gd name="T14" fmla="*/ 80 w 80"/>
                <a:gd name="T15" fmla="*/ 334 h 3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334">
                  <a:moveTo>
                    <a:pt x="80" y="334"/>
                  </a:moveTo>
                  <a:lnTo>
                    <a:pt x="0" y="0"/>
                  </a:lnTo>
                  <a:lnTo>
                    <a:pt x="28" y="237"/>
                  </a:lnTo>
                  <a:lnTo>
                    <a:pt x="80" y="334"/>
                  </a:lnTo>
                  <a:close/>
                </a:path>
              </a:pathLst>
            </a:custGeom>
            <a:solidFill>
              <a:srgbClr val="6FA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2" name="Freeform 1155"/>
            <p:cNvSpPr>
              <a:spLocks noChangeArrowheads="1"/>
            </p:cNvSpPr>
            <p:nvPr/>
          </p:nvSpPr>
          <p:spPr bwMode="auto">
            <a:xfrm rot="-1100361">
              <a:off x="1949037" y="772896"/>
              <a:ext cx="366024" cy="101674"/>
            </a:xfrm>
            <a:custGeom>
              <a:avLst/>
              <a:gdLst>
                <a:gd name="T0" fmla="*/ 2147483647 w 342"/>
                <a:gd name="T1" fmla="*/ 2147483647 h 95"/>
                <a:gd name="T2" fmla="*/ 2147483647 w 342"/>
                <a:gd name="T3" fmla="*/ 2147483647 h 95"/>
                <a:gd name="T4" fmla="*/ 0 w 342"/>
                <a:gd name="T5" fmla="*/ 0 h 95"/>
                <a:gd name="T6" fmla="*/ 2147483647 w 342"/>
                <a:gd name="T7" fmla="*/ 2147483647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2"/>
                <a:gd name="T13" fmla="*/ 0 h 95"/>
                <a:gd name="T14" fmla="*/ 342 w 342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2" h="95">
                  <a:moveTo>
                    <a:pt x="342" y="95"/>
                  </a:moveTo>
                  <a:lnTo>
                    <a:pt x="325" y="55"/>
                  </a:lnTo>
                  <a:lnTo>
                    <a:pt x="0" y="0"/>
                  </a:lnTo>
                  <a:lnTo>
                    <a:pt x="342" y="95"/>
                  </a:lnTo>
                  <a:close/>
                </a:path>
              </a:pathLst>
            </a:custGeom>
            <a:solidFill>
              <a:srgbClr val="B1B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3" name="Freeform 1156"/>
            <p:cNvSpPr>
              <a:spLocks noChangeArrowheads="1"/>
            </p:cNvSpPr>
            <p:nvPr/>
          </p:nvSpPr>
          <p:spPr bwMode="auto">
            <a:xfrm rot="-1100361">
              <a:off x="1226917" y="856505"/>
              <a:ext cx="719204" cy="92041"/>
            </a:xfrm>
            <a:custGeom>
              <a:avLst/>
              <a:gdLst>
                <a:gd name="T0" fmla="*/ 2147483647 w 672"/>
                <a:gd name="T1" fmla="*/ 2147483647 h 86"/>
                <a:gd name="T2" fmla="*/ 0 w 672"/>
                <a:gd name="T3" fmla="*/ 0 h 86"/>
                <a:gd name="T4" fmla="*/ 2147483647 w 672"/>
                <a:gd name="T5" fmla="*/ 2147483647 h 86"/>
                <a:gd name="T6" fmla="*/ 2147483647 w 672"/>
                <a:gd name="T7" fmla="*/ 2147483647 h 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86"/>
                <a:gd name="T14" fmla="*/ 672 w 672"/>
                <a:gd name="T15" fmla="*/ 86 h 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86">
                  <a:moveTo>
                    <a:pt x="672" y="86"/>
                  </a:moveTo>
                  <a:lnTo>
                    <a:pt x="0" y="0"/>
                  </a:lnTo>
                  <a:lnTo>
                    <a:pt x="437" y="77"/>
                  </a:lnTo>
                  <a:lnTo>
                    <a:pt x="672" y="86"/>
                  </a:lnTo>
                  <a:close/>
                </a:path>
              </a:pathLst>
            </a:custGeom>
            <a:solidFill>
              <a:srgbClr val="A3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4" name="Freeform 1157"/>
            <p:cNvSpPr>
              <a:spLocks noChangeArrowheads="1"/>
            </p:cNvSpPr>
            <p:nvPr/>
          </p:nvSpPr>
          <p:spPr bwMode="auto">
            <a:xfrm rot="-1100361">
              <a:off x="2499203" y="775748"/>
              <a:ext cx="101674" cy="77058"/>
            </a:xfrm>
            <a:custGeom>
              <a:avLst/>
              <a:gdLst>
                <a:gd name="T0" fmla="*/ 2147483647 w 95"/>
                <a:gd name="T1" fmla="*/ 0 h 72"/>
                <a:gd name="T2" fmla="*/ 2147483647 w 95"/>
                <a:gd name="T3" fmla="*/ 2147483647 h 72"/>
                <a:gd name="T4" fmla="*/ 0 w 95"/>
                <a:gd name="T5" fmla="*/ 2147483647 h 72"/>
                <a:gd name="T6" fmla="*/ 2147483647 w 95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72"/>
                <a:gd name="T14" fmla="*/ 95 w 95"/>
                <a:gd name="T15" fmla="*/ 72 h 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72">
                  <a:moveTo>
                    <a:pt x="43" y="0"/>
                  </a:moveTo>
                  <a:lnTo>
                    <a:pt x="95" y="72"/>
                  </a:lnTo>
                  <a:lnTo>
                    <a:pt x="0" y="3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719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5" name="Freeform 1158"/>
            <p:cNvSpPr>
              <a:spLocks noChangeArrowheads="1"/>
            </p:cNvSpPr>
            <p:nvPr/>
          </p:nvSpPr>
          <p:spPr bwMode="auto">
            <a:xfrm rot="-1100361">
              <a:off x="2489307" y="826624"/>
              <a:ext cx="46021" cy="162677"/>
            </a:xfrm>
            <a:custGeom>
              <a:avLst/>
              <a:gdLst>
                <a:gd name="T0" fmla="*/ 2147483647 w 43"/>
                <a:gd name="T1" fmla="*/ 2147483647 h 152"/>
                <a:gd name="T2" fmla="*/ 2147483647 w 43"/>
                <a:gd name="T3" fmla="*/ 0 h 152"/>
                <a:gd name="T4" fmla="*/ 0 w 43"/>
                <a:gd name="T5" fmla="*/ 2147483647 h 152"/>
                <a:gd name="T6" fmla="*/ 2147483647 w 43"/>
                <a:gd name="T7" fmla="*/ 2147483647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152"/>
                <a:gd name="T14" fmla="*/ 43 w 43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152">
                  <a:moveTo>
                    <a:pt x="43" y="152"/>
                  </a:moveTo>
                  <a:lnTo>
                    <a:pt x="35" y="0"/>
                  </a:lnTo>
                  <a:lnTo>
                    <a:pt x="0" y="52"/>
                  </a:lnTo>
                  <a:lnTo>
                    <a:pt x="43" y="152"/>
                  </a:lnTo>
                  <a:close/>
                </a:path>
              </a:pathLst>
            </a:custGeom>
            <a:solidFill>
              <a:srgbClr val="81A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6" name="Freeform 1159"/>
            <p:cNvSpPr>
              <a:spLocks noChangeArrowheads="1"/>
            </p:cNvSpPr>
            <p:nvPr/>
          </p:nvSpPr>
          <p:spPr bwMode="auto">
            <a:xfrm rot="-1100361">
              <a:off x="2523449" y="806082"/>
              <a:ext cx="101674" cy="162677"/>
            </a:xfrm>
            <a:custGeom>
              <a:avLst/>
              <a:gdLst>
                <a:gd name="T0" fmla="*/ 0 w 95"/>
                <a:gd name="T1" fmla="*/ 0 h 152"/>
                <a:gd name="T2" fmla="*/ 2147483647 w 95"/>
                <a:gd name="T3" fmla="*/ 2147483647 h 152"/>
                <a:gd name="T4" fmla="*/ 2147483647 w 95"/>
                <a:gd name="T5" fmla="*/ 2147483647 h 152"/>
                <a:gd name="T6" fmla="*/ 0 w 95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5"/>
                <a:gd name="T13" fmla="*/ 0 h 152"/>
                <a:gd name="T14" fmla="*/ 95 w 95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5" h="152">
                  <a:moveTo>
                    <a:pt x="0" y="0"/>
                  </a:moveTo>
                  <a:lnTo>
                    <a:pt x="95" y="40"/>
                  </a:lnTo>
                  <a:lnTo>
                    <a:pt x="8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A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7" name="Freeform 1160"/>
            <p:cNvSpPr>
              <a:spLocks noChangeArrowheads="1"/>
            </p:cNvSpPr>
            <p:nvPr/>
          </p:nvSpPr>
          <p:spPr bwMode="auto">
            <a:xfrm rot="-1100361">
              <a:off x="2538528" y="846458"/>
              <a:ext cx="93112" cy="119867"/>
            </a:xfrm>
            <a:custGeom>
              <a:avLst/>
              <a:gdLst>
                <a:gd name="T0" fmla="*/ 2147483647 w 87"/>
                <a:gd name="T1" fmla="*/ 2147483647 h 112"/>
                <a:gd name="T2" fmla="*/ 2147483647 w 87"/>
                <a:gd name="T3" fmla="*/ 0 h 112"/>
                <a:gd name="T4" fmla="*/ 0 w 87"/>
                <a:gd name="T5" fmla="*/ 2147483647 h 112"/>
                <a:gd name="T6" fmla="*/ 2147483647 w 87"/>
                <a:gd name="T7" fmla="*/ 2147483647 h 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7"/>
                <a:gd name="T13" fmla="*/ 0 h 112"/>
                <a:gd name="T14" fmla="*/ 87 w 87"/>
                <a:gd name="T15" fmla="*/ 112 h 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7" h="112">
                  <a:moveTo>
                    <a:pt x="78" y="106"/>
                  </a:moveTo>
                  <a:lnTo>
                    <a:pt x="87" y="0"/>
                  </a:lnTo>
                  <a:lnTo>
                    <a:pt x="0" y="11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7B9F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8" name="Freeform 1161"/>
            <p:cNvSpPr>
              <a:spLocks noChangeArrowheads="1"/>
            </p:cNvSpPr>
            <p:nvPr/>
          </p:nvSpPr>
          <p:spPr bwMode="auto">
            <a:xfrm rot="-1100361">
              <a:off x="2526192" y="963450"/>
              <a:ext cx="142343" cy="177661"/>
            </a:xfrm>
            <a:custGeom>
              <a:avLst/>
              <a:gdLst>
                <a:gd name="T0" fmla="*/ 0 w 133"/>
                <a:gd name="T1" fmla="*/ 2147483647 h 166"/>
                <a:gd name="T2" fmla="*/ 2147483647 w 133"/>
                <a:gd name="T3" fmla="*/ 0 h 166"/>
                <a:gd name="T4" fmla="*/ 2147483647 w 133"/>
                <a:gd name="T5" fmla="*/ 2147483647 h 166"/>
                <a:gd name="T6" fmla="*/ 0 w 133"/>
                <a:gd name="T7" fmla="*/ 2147483647 h 16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3"/>
                <a:gd name="T13" fmla="*/ 0 h 166"/>
                <a:gd name="T14" fmla="*/ 133 w 133"/>
                <a:gd name="T15" fmla="*/ 166 h 16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3" h="166">
                  <a:moveTo>
                    <a:pt x="0" y="166"/>
                  </a:moveTo>
                  <a:lnTo>
                    <a:pt x="133" y="0"/>
                  </a:lnTo>
                  <a:lnTo>
                    <a:pt x="55" y="6"/>
                  </a:lnTo>
                  <a:lnTo>
                    <a:pt x="0" y="166"/>
                  </a:lnTo>
                  <a:close/>
                </a:path>
              </a:pathLst>
            </a:custGeom>
            <a:solidFill>
              <a:srgbClr val="77A0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9" name="Freeform 1162"/>
            <p:cNvSpPr>
              <a:spLocks noChangeArrowheads="1"/>
            </p:cNvSpPr>
            <p:nvPr/>
          </p:nvSpPr>
          <p:spPr bwMode="auto">
            <a:xfrm rot="-1100361">
              <a:off x="2380521" y="899837"/>
              <a:ext cx="194785" cy="281475"/>
            </a:xfrm>
            <a:custGeom>
              <a:avLst/>
              <a:gdLst>
                <a:gd name="T0" fmla="*/ 0 w 182"/>
                <a:gd name="T1" fmla="*/ 2147483647 h 263"/>
                <a:gd name="T2" fmla="*/ 2147483647 w 182"/>
                <a:gd name="T3" fmla="*/ 2147483647 h 263"/>
                <a:gd name="T4" fmla="*/ 2147483647 w 182"/>
                <a:gd name="T5" fmla="*/ 0 h 263"/>
                <a:gd name="T6" fmla="*/ 0 w 182"/>
                <a:gd name="T7" fmla="*/ 2147483647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263"/>
                <a:gd name="T14" fmla="*/ 182 w 182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263">
                  <a:moveTo>
                    <a:pt x="0" y="263"/>
                  </a:moveTo>
                  <a:lnTo>
                    <a:pt x="182" y="100"/>
                  </a:lnTo>
                  <a:lnTo>
                    <a:pt x="139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87B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0" name="Freeform 1163"/>
            <p:cNvSpPr>
              <a:spLocks noChangeArrowheads="1"/>
            </p:cNvSpPr>
            <p:nvPr/>
          </p:nvSpPr>
          <p:spPr bwMode="auto">
            <a:xfrm rot="-1100361">
              <a:off x="2397358" y="1004144"/>
              <a:ext cx="194785" cy="174450"/>
            </a:xfrm>
            <a:custGeom>
              <a:avLst/>
              <a:gdLst>
                <a:gd name="T0" fmla="*/ 2147483647 w 182"/>
                <a:gd name="T1" fmla="*/ 0 h 163"/>
                <a:gd name="T2" fmla="*/ 2147483647 w 182"/>
                <a:gd name="T3" fmla="*/ 2147483647 h 163"/>
                <a:gd name="T4" fmla="*/ 0 w 182"/>
                <a:gd name="T5" fmla="*/ 2147483647 h 163"/>
                <a:gd name="T6" fmla="*/ 2147483647 w 182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2"/>
                <a:gd name="T13" fmla="*/ 0 h 163"/>
                <a:gd name="T14" fmla="*/ 182 w 182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2" h="163">
                  <a:moveTo>
                    <a:pt x="182" y="0"/>
                  </a:moveTo>
                  <a:lnTo>
                    <a:pt x="127" y="160"/>
                  </a:lnTo>
                  <a:lnTo>
                    <a:pt x="0" y="16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84A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1" name="Freeform 1164"/>
            <p:cNvSpPr>
              <a:spLocks noChangeArrowheads="1"/>
            </p:cNvSpPr>
            <p:nvPr/>
          </p:nvSpPr>
          <p:spPr bwMode="auto">
            <a:xfrm rot="-1100361">
              <a:off x="2234091" y="1211239"/>
              <a:ext cx="358532" cy="163748"/>
            </a:xfrm>
            <a:custGeom>
              <a:avLst/>
              <a:gdLst>
                <a:gd name="T0" fmla="*/ 2147483647 w 335"/>
                <a:gd name="T1" fmla="*/ 2147483647 h 153"/>
                <a:gd name="T2" fmla="*/ 0 w 335"/>
                <a:gd name="T3" fmla="*/ 2147483647 h 153"/>
                <a:gd name="T4" fmla="*/ 2147483647 w 335"/>
                <a:gd name="T5" fmla="*/ 0 h 153"/>
                <a:gd name="T6" fmla="*/ 2147483647 w 335"/>
                <a:gd name="T7" fmla="*/ 2147483647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5"/>
                <a:gd name="T13" fmla="*/ 0 h 153"/>
                <a:gd name="T14" fmla="*/ 335 w 335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5" h="153">
                  <a:moveTo>
                    <a:pt x="208" y="3"/>
                  </a:moveTo>
                  <a:lnTo>
                    <a:pt x="0" y="153"/>
                  </a:lnTo>
                  <a:lnTo>
                    <a:pt x="335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93B8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2" name="Freeform 1165"/>
            <p:cNvSpPr>
              <a:spLocks noChangeArrowheads="1"/>
            </p:cNvSpPr>
            <p:nvPr/>
          </p:nvSpPr>
          <p:spPr bwMode="auto">
            <a:xfrm rot="-1100361">
              <a:off x="2205664" y="1035138"/>
              <a:ext cx="291107" cy="355321"/>
            </a:xfrm>
            <a:custGeom>
              <a:avLst/>
              <a:gdLst>
                <a:gd name="T0" fmla="*/ 2147483647 w 272"/>
                <a:gd name="T1" fmla="*/ 0 h 332"/>
                <a:gd name="T2" fmla="*/ 0 w 272"/>
                <a:gd name="T3" fmla="*/ 2147483647 h 332"/>
                <a:gd name="T4" fmla="*/ 2147483647 w 272"/>
                <a:gd name="T5" fmla="*/ 2147483647 h 332"/>
                <a:gd name="T6" fmla="*/ 2147483647 w 272"/>
                <a:gd name="T7" fmla="*/ 0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332"/>
                <a:gd name="T14" fmla="*/ 272 w 272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332">
                  <a:moveTo>
                    <a:pt x="272" y="0"/>
                  </a:moveTo>
                  <a:lnTo>
                    <a:pt x="0" y="332"/>
                  </a:lnTo>
                  <a:lnTo>
                    <a:pt x="208" y="182"/>
                  </a:lnTo>
                  <a:lnTo>
                    <a:pt x="272" y="0"/>
                  </a:lnTo>
                  <a:close/>
                </a:path>
              </a:pathLst>
            </a:custGeom>
            <a:solidFill>
              <a:srgbClr val="90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3" name="Freeform 1166"/>
            <p:cNvSpPr>
              <a:spLocks noChangeArrowheads="1"/>
            </p:cNvSpPr>
            <p:nvPr/>
          </p:nvSpPr>
          <p:spPr bwMode="auto">
            <a:xfrm rot="-1100361">
              <a:off x="2303510" y="1006501"/>
              <a:ext cx="147694" cy="114517"/>
            </a:xfrm>
            <a:custGeom>
              <a:avLst/>
              <a:gdLst>
                <a:gd name="T0" fmla="*/ 2147483647 w 138"/>
                <a:gd name="T1" fmla="*/ 2147483647 h 107"/>
                <a:gd name="T2" fmla="*/ 0 w 138"/>
                <a:gd name="T3" fmla="*/ 0 h 107"/>
                <a:gd name="T4" fmla="*/ 2147483647 w 138"/>
                <a:gd name="T5" fmla="*/ 2147483647 h 107"/>
                <a:gd name="T6" fmla="*/ 2147483647 w 138"/>
                <a:gd name="T7" fmla="*/ 2147483647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8"/>
                <a:gd name="T13" fmla="*/ 0 h 107"/>
                <a:gd name="T14" fmla="*/ 138 w 138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8" h="107">
                  <a:moveTo>
                    <a:pt x="138" y="12"/>
                  </a:moveTo>
                  <a:lnTo>
                    <a:pt x="0" y="0"/>
                  </a:lnTo>
                  <a:lnTo>
                    <a:pt x="8" y="107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93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4" name="Freeform 1167"/>
            <p:cNvSpPr>
              <a:spLocks noChangeArrowheads="1"/>
            </p:cNvSpPr>
            <p:nvPr/>
          </p:nvSpPr>
          <p:spPr bwMode="auto">
            <a:xfrm rot="-1100361">
              <a:off x="2205664" y="1035138"/>
              <a:ext cx="291107" cy="355321"/>
            </a:xfrm>
            <a:custGeom>
              <a:avLst/>
              <a:gdLst>
                <a:gd name="T0" fmla="*/ 0 w 272"/>
                <a:gd name="T1" fmla="*/ 2147483647 h 332"/>
                <a:gd name="T2" fmla="*/ 2147483647 w 272"/>
                <a:gd name="T3" fmla="*/ 2147483647 h 332"/>
                <a:gd name="T4" fmla="*/ 2147483647 w 272"/>
                <a:gd name="T5" fmla="*/ 0 h 332"/>
                <a:gd name="T6" fmla="*/ 0 w 272"/>
                <a:gd name="T7" fmla="*/ 2147483647 h 3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332"/>
                <a:gd name="T14" fmla="*/ 272 w 272"/>
                <a:gd name="T15" fmla="*/ 332 h 3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332">
                  <a:moveTo>
                    <a:pt x="0" y="332"/>
                  </a:moveTo>
                  <a:lnTo>
                    <a:pt x="142" y="95"/>
                  </a:lnTo>
                  <a:lnTo>
                    <a:pt x="272" y="0"/>
                  </a:lnTo>
                  <a:lnTo>
                    <a:pt x="0" y="332"/>
                  </a:lnTo>
                  <a:close/>
                </a:path>
              </a:pathLst>
            </a:custGeom>
            <a:solidFill>
              <a:srgbClr val="93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5" name="Freeform 1168"/>
            <p:cNvSpPr>
              <a:spLocks noChangeArrowheads="1"/>
            </p:cNvSpPr>
            <p:nvPr/>
          </p:nvSpPr>
          <p:spPr bwMode="auto">
            <a:xfrm rot="-1100361">
              <a:off x="2225193" y="1156118"/>
              <a:ext cx="151975" cy="253648"/>
            </a:xfrm>
            <a:custGeom>
              <a:avLst/>
              <a:gdLst>
                <a:gd name="T0" fmla="*/ 2147483647 w 142"/>
                <a:gd name="T1" fmla="*/ 0 h 237"/>
                <a:gd name="T2" fmla="*/ 2147483647 w 142"/>
                <a:gd name="T3" fmla="*/ 2147483647 h 237"/>
                <a:gd name="T4" fmla="*/ 0 w 142"/>
                <a:gd name="T5" fmla="*/ 2147483647 h 237"/>
                <a:gd name="T6" fmla="*/ 2147483647 w 142"/>
                <a:gd name="T7" fmla="*/ 0 h 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237"/>
                <a:gd name="T14" fmla="*/ 142 w 142"/>
                <a:gd name="T15" fmla="*/ 237 h 2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237">
                  <a:moveTo>
                    <a:pt x="142" y="0"/>
                  </a:moveTo>
                  <a:lnTo>
                    <a:pt x="7" y="82"/>
                  </a:lnTo>
                  <a:lnTo>
                    <a:pt x="0" y="237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7EA5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6" name="Freeform 1169"/>
            <p:cNvSpPr>
              <a:spLocks noChangeArrowheads="1"/>
            </p:cNvSpPr>
            <p:nvPr/>
          </p:nvSpPr>
          <p:spPr bwMode="auto">
            <a:xfrm rot="-1100361">
              <a:off x="2188381" y="1047544"/>
              <a:ext cx="144483" cy="202277"/>
            </a:xfrm>
            <a:custGeom>
              <a:avLst/>
              <a:gdLst>
                <a:gd name="T0" fmla="*/ 2147483647 w 135"/>
                <a:gd name="T1" fmla="*/ 0 h 189"/>
                <a:gd name="T2" fmla="*/ 2147483647 w 135"/>
                <a:gd name="T3" fmla="*/ 2147483647 h 189"/>
                <a:gd name="T4" fmla="*/ 0 w 135"/>
                <a:gd name="T5" fmla="*/ 2147483647 h 189"/>
                <a:gd name="T6" fmla="*/ 2147483647 w 135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5"/>
                <a:gd name="T13" fmla="*/ 0 h 189"/>
                <a:gd name="T14" fmla="*/ 135 w 135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5" h="189">
                  <a:moveTo>
                    <a:pt x="127" y="0"/>
                  </a:moveTo>
                  <a:lnTo>
                    <a:pt x="135" y="107"/>
                  </a:lnTo>
                  <a:lnTo>
                    <a:pt x="0" y="189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77A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7" name="Freeform 1170"/>
            <p:cNvSpPr>
              <a:spLocks noChangeArrowheads="1"/>
            </p:cNvSpPr>
            <p:nvPr/>
          </p:nvSpPr>
          <p:spPr bwMode="auto">
            <a:xfrm rot="-1100361">
              <a:off x="2188598" y="1048891"/>
              <a:ext cx="135921" cy="202277"/>
            </a:xfrm>
            <a:custGeom>
              <a:avLst/>
              <a:gdLst>
                <a:gd name="T0" fmla="*/ 2147483647 w 127"/>
                <a:gd name="T1" fmla="*/ 2147483647 h 189"/>
                <a:gd name="T2" fmla="*/ 0 w 127"/>
                <a:gd name="T3" fmla="*/ 2147483647 h 189"/>
                <a:gd name="T4" fmla="*/ 2147483647 w 127"/>
                <a:gd name="T5" fmla="*/ 0 h 189"/>
                <a:gd name="T6" fmla="*/ 2147483647 w 127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89"/>
                <a:gd name="T14" fmla="*/ 127 w 127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89">
                  <a:moveTo>
                    <a:pt x="40" y="49"/>
                  </a:moveTo>
                  <a:lnTo>
                    <a:pt x="0" y="189"/>
                  </a:lnTo>
                  <a:lnTo>
                    <a:pt x="127" y="0"/>
                  </a:lnTo>
                  <a:lnTo>
                    <a:pt x="40" y="49"/>
                  </a:lnTo>
                  <a:close/>
                </a:path>
              </a:pathLst>
            </a:custGeom>
            <a:solidFill>
              <a:srgbClr val="7BA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8" name="Freeform 1171"/>
            <p:cNvSpPr>
              <a:spLocks noChangeArrowheads="1"/>
            </p:cNvSpPr>
            <p:nvPr/>
          </p:nvSpPr>
          <p:spPr bwMode="auto">
            <a:xfrm rot="-1100361">
              <a:off x="2410224" y="854310"/>
              <a:ext cx="80269" cy="134851"/>
            </a:xfrm>
            <a:custGeom>
              <a:avLst/>
              <a:gdLst>
                <a:gd name="T0" fmla="*/ 2147483647 w 75"/>
                <a:gd name="T1" fmla="*/ 0 h 126"/>
                <a:gd name="T2" fmla="*/ 2147483647 w 75"/>
                <a:gd name="T3" fmla="*/ 2147483647 h 126"/>
                <a:gd name="T4" fmla="*/ 0 w 75"/>
                <a:gd name="T5" fmla="*/ 2147483647 h 126"/>
                <a:gd name="T6" fmla="*/ 2147483647 w 75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126"/>
                <a:gd name="T14" fmla="*/ 75 w 75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126">
                  <a:moveTo>
                    <a:pt x="63" y="0"/>
                  </a:moveTo>
                  <a:lnTo>
                    <a:pt x="75" y="45"/>
                  </a:lnTo>
                  <a:lnTo>
                    <a:pt x="0" y="12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9FC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9" name="Freeform 1172"/>
            <p:cNvSpPr>
              <a:spLocks noChangeArrowheads="1"/>
            </p:cNvSpPr>
            <p:nvPr/>
          </p:nvSpPr>
          <p:spPr bwMode="auto">
            <a:xfrm rot="-1100361">
              <a:off x="2266608" y="879566"/>
              <a:ext cx="215120" cy="134851"/>
            </a:xfrm>
            <a:custGeom>
              <a:avLst/>
              <a:gdLst>
                <a:gd name="T0" fmla="*/ 2147483647 w 201"/>
                <a:gd name="T1" fmla="*/ 0 h 126"/>
                <a:gd name="T2" fmla="*/ 0 w 201"/>
                <a:gd name="T3" fmla="*/ 2147483647 h 126"/>
                <a:gd name="T4" fmla="*/ 2147483647 w 201"/>
                <a:gd name="T5" fmla="*/ 2147483647 h 126"/>
                <a:gd name="T6" fmla="*/ 2147483647 w 201"/>
                <a:gd name="T7" fmla="*/ 0 h 1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126"/>
                <a:gd name="T14" fmla="*/ 201 w 201"/>
                <a:gd name="T15" fmla="*/ 126 h 1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126">
                  <a:moveTo>
                    <a:pt x="201" y="0"/>
                  </a:moveTo>
                  <a:lnTo>
                    <a:pt x="0" y="114"/>
                  </a:lnTo>
                  <a:lnTo>
                    <a:pt x="138" y="12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75A1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0" name="Freeform 1173"/>
            <p:cNvSpPr>
              <a:spLocks noChangeArrowheads="1"/>
            </p:cNvSpPr>
            <p:nvPr/>
          </p:nvSpPr>
          <p:spPr bwMode="auto">
            <a:xfrm rot="-1100361">
              <a:off x="2261220" y="859030"/>
              <a:ext cx="215120" cy="143413"/>
            </a:xfrm>
            <a:custGeom>
              <a:avLst/>
              <a:gdLst>
                <a:gd name="T0" fmla="*/ 2147483647 w 201"/>
                <a:gd name="T1" fmla="*/ 0 h 134"/>
                <a:gd name="T2" fmla="*/ 2147483647 w 201"/>
                <a:gd name="T3" fmla="*/ 2147483647 h 134"/>
                <a:gd name="T4" fmla="*/ 0 w 201"/>
                <a:gd name="T5" fmla="*/ 2147483647 h 134"/>
                <a:gd name="T6" fmla="*/ 2147483647 w 201"/>
                <a:gd name="T7" fmla="*/ 0 h 1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134"/>
                <a:gd name="T14" fmla="*/ 201 w 201"/>
                <a:gd name="T15" fmla="*/ 134 h 1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134">
                  <a:moveTo>
                    <a:pt x="149" y="0"/>
                  </a:moveTo>
                  <a:lnTo>
                    <a:pt x="201" y="20"/>
                  </a:lnTo>
                  <a:lnTo>
                    <a:pt x="0" y="134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5F9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1" name="Freeform 1174"/>
            <p:cNvSpPr>
              <a:spLocks noChangeArrowheads="1"/>
            </p:cNvSpPr>
            <p:nvPr/>
          </p:nvSpPr>
          <p:spPr bwMode="auto">
            <a:xfrm rot="-1100361">
              <a:off x="2443083" y="775015"/>
              <a:ext cx="53512" cy="67426"/>
            </a:xfrm>
            <a:custGeom>
              <a:avLst/>
              <a:gdLst>
                <a:gd name="T0" fmla="*/ 2147483647 w 50"/>
                <a:gd name="T1" fmla="*/ 0 h 63"/>
                <a:gd name="T2" fmla="*/ 2147483647 w 50"/>
                <a:gd name="T3" fmla="*/ 2147483647 h 63"/>
                <a:gd name="T4" fmla="*/ 0 w 50"/>
                <a:gd name="T5" fmla="*/ 2147483647 h 63"/>
                <a:gd name="T6" fmla="*/ 2147483647 w 5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63"/>
                <a:gd name="T14" fmla="*/ 50 w 5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63">
                  <a:moveTo>
                    <a:pt x="50" y="0"/>
                  </a:moveTo>
                  <a:lnTo>
                    <a:pt x="47" y="56"/>
                  </a:lnTo>
                  <a:lnTo>
                    <a:pt x="0" y="6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508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2" name="Freeform 1175"/>
            <p:cNvSpPr>
              <a:spLocks noChangeArrowheads="1"/>
            </p:cNvSpPr>
            <p:nvPr/>
          </p:nvSpPr>
          <p:spPr bwMode="auto">
            <a:xfrm rot="-1100361">
              <a:off x="2388843" y="783771"/>
              <a:ext cx="109165" cy="67426"/>
            </a:xfrm>
            <a:custGeom>
              <a:avLst/>
              <a:gdLst>
                <a:gd name="T0" fmla="*/ 2147483647 w 102"/>
                <a:gd name="T1" fmla="*/ 0 h 63"/>
                <a:gd name="T2" fmla="*/ 2147483647 w 102"/>
                <a:gd name="T3" fmla="*/ 2147483647 h 63"/>
                <a:gd name="T4" fmla="*/ 0 w 102"/>
                <a:gd name="T5" fmla="*/ 2147483647 h 63"/>
                <a:gd name="T6" fmla="*/ 2147483647 w 102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63"/>
                <a:gd name="T14" fmla="*/ 102 w 102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63">
                  <a:moveTo>
                    <a:pt x="102" y="0"/>
                  </a:moveTo>
                  <a:lnTo>
                    <a:pt x="52" y="63"/>
                  </a:lnTo>
                  <a:lnTo>
                    <a:pt x="0" y="4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4E8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3" name="Freeform 1176"/>
            <p:cNvSpPr>
              <a:spLocks noChangeArrowheads="1"/>
            </p:cNvSpPr>
            <p:nvPr/>
          </p:nvSpPr>
          <p:spPr bwMode="auto">
            <a:xfrm rot="-1100361">
              <a:off x="2354832" y="594477"/>
              <a:ext cx="109165" cy="240805"/>
            </a:xfrm>
            <a:custGeom>
              <a:avLst/>
              <a:gdLst>
                <a:gd name="T0" fmla="*/ 2147483647 w 102"/>
                <a:gd name="T1" fmla="*/ 0 h 225"/>
                <a:gd name="T2" fmla="*/ 0 w 102"/>
                <a:gd name="T3" fmla="*/ 2147483647 h 225"/>
                <a:gd name="T4" fmla="*/ 2147483647 w 102"/>
                <a:gd name="T5" fmla="*/ 2147483647 h 225"/>
                <a:gd name="T6" fmla="*/ 2147483647 w 102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225"/>
                <a:gd name="T14" fmla="*/ 102 w 102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225">
                  <a:moveTo>
                    <a:pt x="76" y="0"/>
                  </a:moveTo>
                  <a:lnTo>
                    <a:pt x="0" y="225"/>
                  </a:lnTo>
                  <a:lnTo>
                    <a:pt x="102" y="18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649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4" name="Freeform 1177"/>
            <p:cNvSpPr>
              <a:spLocks noChangeArrowheads="1"/>
            </p:cNvSpPr>
            <p:nvPr/>
          </p:nvSpPr>
          <p:spPr bwMode="auto">
            <a:xfrm rot="-1100361">
              <a:off x="2304190" y="764755"/>
              <a:ext cx="78128" cy="96322"/>
            </a:xfrm>
            <a:custGeom>
              <a:avLst/>
              <a:gdLst>
                <a:gd name="T0" fmla="*/ 0 w 73"/>
                <a:gd name="T1" fmla="*/ 0 h 90"/>
                <a:gd name="T2" fmla="*/ 2147483647 w 73"/>
                <a:gd name="T3" fmla="*/ 2147483647 h 90"/>
                <a:gd name="T4" fmla="*/ 2147483647 w 73"/>
                <a:gd name="T5" fmla="*/ 2147483647 h 90"/>
                <a:gd name="T6" fmla="*/ 0 w 73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90"/>
                <a:gd name="T14" fmla="*/ 73 w 73"/>
                <a:gd name="T15" fmla="*/ 90 h 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90">
                  <a:moveTo>
                    <a:pt x="0" y="0"/>
                  </a:moveTo>
                  <a:lnTo>
                    <a:pt x="17" y="40"/>
                  </a:lnTo>
                  <a:lnTo>
                    <a:pt x="73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8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5" name="Freeform 1178"/>
            <p:cNvSpPr>
              <a:spLocks noChangeArrowheads="1"/>
            </p:cNvSpPr>
            <p:nvPr/>
          </p:nvSpPr>
          <p:spPr bwMode="auto">
            <a:xfrm rot="-1100361">
              <a:off x="2297127" y="608283"/>
              <a:ext cx="141272" cy="240805"/>
            </a:xfrm>
            <a:custGeom>
              <a:avLst/>
              <a:gdLst>
                <a:gd name="T0" fmla="*/ 2147483647 w 132"/>
                <a:gd name="T1" fmla="*/ 0 h 225"/>
                <a:gd name="T2" fmla="*/ 0 w 132"/>
                <a:gd name="T3" fmla="*/ 2147483647 h 225"/>
                <a:gd name="T4" fmla="*/ 2147483647 w 132"/>
                <a:gd name="T5" fmla="*/ 2147483647 h 225"/>
                <a:gd name="T6" fmla="*/ 2147483647 w 132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225"/>
                <a:gd name="T14" fmla="*/ 132 w 132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225">
                  <a:moveTo>
                    <a:pt x="132" y="0"/>
                  </a:moveTo>
                  <a:lnTo>
                    <a:pt x="0" y="92"/>
                  </a:lnTo>
                  <a:lnTo>
                    <a:pt x="56" y="225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09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6" name="Freeform 1179"/>
            <p:cNvSpPr>
              <a:spLocks noChangeArrowheads="1"/>
            </p:cNvSpPr>
            <p:nvPr/>
          </p:nvSpPr>
          <p:spPr bwMode="auto">
            <a:xfrm rot="-1100361">
              <a:off x="2296950" y="719904"/>
              <a:ext cx="78128" cy="142343"/>
            </a:xfrm>
            <a:custGeom>
              <a:avLst/>
              <a:gdLst>
                <a:gd name="T0" fmla="*/ 2147483647 w 73"/>
                <a:gd name="T1" fmla="*/ 0 h 133"/>
                <a:gd name="T2" fmla="*/ 0 w 73"/>
                <a:gd name="T3" fmla="*/ 2147483647 h 133"/>
                <a:gd name="T4" fmla="*/ 2147483647 w 73"/>
                <a:gd name="T5" fmla="*/ 2147483647 h 133"/>
                <a:gd name="T6" fmla="*/ 2147483647 w 73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3"/>
                <a:gd name="T13" fmla="*/ 0 h 133"/>
                <a:gd name="T14" fmla="*/ 73 w 73"/>
                <a:gd name="T15" fmla="*/ 133 h 1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3" h="133">
                  <a:moveTo>
                    <a:pt x="17" y="0"/>
                  </a:moveTo>
                  <a:lnTo>
                    <a:pt x="0" y="43"/>
                  </a:lnTo>
                  <a:lnTo>
                    <a:pt x="73" y="1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19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7" name="Freeform 1180"/>
            <p:cNvSpPr>
              <a:spLocks noChangeArrowheads="1"/>
            </p:cNvSpPr>
            <p:nvPr/>
          </p:nvSpPr>
          <p:spPr bwMode="auto">
            <a:xfrm rot="-1100361">
              <a:off x="2221383" y="546992"/>
              <a:ext cx="50302" cy="240805"/>
            </a:xfrm>
            <a:custGeom>
              <a:avLst/>
              <a:gdLst>
                <a:gd name="T0" fmla="*/ 0 w 47"/>
                <a:gd name="T1" fmla="*/ 0 h 225"/>
                <a:gd name="T2" fmla="*/ 2147483647 w 47"/>
                <a:gd name="T3" fmla="*/ 2147483647 h 225"/>
                <a:gd name="T4" fmla="*/ 2147483647 w 47"/>
                <a:gd name="T5" fmla="*/ 2147483647 h 225"/>
                <a:gd name="T6" fmla="*/ 0 w 47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"/>
                <a:gd name="T13" fmla="*/ 0 h 225"/>
                <a:gd name="T14" fmla="*/ 47 w 47"/>
                <a:gd name="T15" fmla="*/ 225 h 2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7" h="225">
                  <a:moveTo>
                    <a:pt x="0" y="0"/>
                  </a:moveTo>
                  <a:lnTo>
                    <a:pt x="47" y="182"/>
                  </a:lnTo>
                  <a:lnTo>
                    <a:pt x="30" y="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8" name="Freeform 1181"/>
            <p:cNvSpPr>
              <a:spLocks noChangeArrowheads="1"/>
            </p:cNvSpPr>
            <p:nvPr/>
          </p:nvSpPr>
          <p:spPr bwMode="auto">
            <a:xfrm rot="-1100361">
              <a:off x="2210790" y="527389"/>
              <a:ext cx="135921" cy="202277"/>
            </a:xfrm>
            <a:custGeom>
              <a:avLst/>
              <a:gdLst>
                <a:gd name="T0" fmla="*/ 0 w 127"/>
                <a:gd name="T1" fmla="*/ 2147483647 h 189"/>
                <a:gd name="T2" fmla="*/ 2147483647 w 127"/>
                <a:gd name="T3" fmla="*/ 0 h 189"/>
                <a:gd name="T4" fmla="*/ 2147483647 w 127"/>
                <a:gd name="T5" fmla="*/ 2147483647 h 189"/>
                <a:gd name="T6" fmla="*/ 0 w 127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189"/>
                <a:gd name="T14" fmla="*/ 127 w 127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189">
                  <a:moveTo>
                    <a:pt x="0" y="7"/>
                  </a:moveTo>
                  <a:lnTo>
                    <a:pt x="127" y="0"/>
                  </a:lnTo>
                  <a:lnTo>
                    <a:pt x="47" y="189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5196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9" name="Freeform 1182"/>
            <p:cNvSpPr>
              <a:spLocks noChangeArrowheads="1"/>
            </p:cNvSpPr>
            <p:nvPr/>
          </p:nvSpPr>
          <p:spPr bwMode="auto">
            <a:xfrm rot="-1100361">
              <a:off x="2258401" y="510720"/>
              <a:ext cx="141272" cy="202277"/>
            </a:xfrm>
            <a:custGeom>
              <a:avLst/>
              <a:gdLst>
                <a:gd name="T0" fmla="*/ 2147483647 w 132"/>
                <a:gd name="T1" fmla="*/ 0 h 189"/>
                <a:gd name="T2" fmla="*/ 2147483647 w 132"/>
                <a:gd name="T3" fmla="*/ 2147483647 h 189"/>
                <a:gd name="T4" fmla="*/ 0 w 132"/>
                <a:gd name="T5" fmla="*/ 2147483647 h 189"/>
                <a:gd name="T6" fmla="*/ 2147483647 w 132"/>
                <a:gd name="T7" fmla="*/ 0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189"/>
                <a:gd name="T14" fmla="*/ 132 w 132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189">
                  <a:moveTo>
                    <a:pt x="80" y="0"/>
                  </a:moveTo>
                  <a:lnTo>
                    <a:pt x="132" y="97"/>
                  </a:lnTo>
                  <a:lnTo>
                    <a:pt x="0" y="189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19F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0" name="Freeform 1183"/>
            <p:cNvSpPr>
              <a:spLocks noChangeArrowheads="1"/>
            </p:cNvSpPr>
            <p:nvPr/>
          </p:nvSpPr>
          <p:spPr bwMode="auto">
            <a:xfrm rot="-1100361">
              <a:off x="2139736" y="282000"/>
              <a:ext cx="135921" cy="264351"/>
            </a:xfrm>
            <a:custGeom>
              <a:avLst/>
              <a:gdLst>
                <a:gd name="T0" fmla="*/ 2147483647 w 127"/>
                <a:gd name="T1" fmla="*/ 0 h 247"/>
                <a:gd name="T2" fmla="*/ 0 w 127"/>
                <a:gd name="T3" fmla="*/ 2147483647 h 247"/>
                <a:gd name="T4" fmla="*/ 2147483647 w 127"/>
                <a:gd name="T5" fmla="*/ 2147483647 h 247"/>
                <a:gd name="T6" fmla="*/ 2147483647 w 127"/>
                <a:gd name="T7" fmla="*/ 0 h 2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7"/>
                <a:gd name="T13" fmla="*/ 0 h 247"/>
                <a:gd name="T14" fmla="*/ 127 w 127"/>
                <a:gd name="T15" fmla="*/ 247 h 2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7" h="247">
                  <a:moveTo>
                    <a:pt x="21" y="0"/>
                  </a:moveTo>
                  <a:lnTo>
                    <a:pt x="0" y="247"/>
                  </a:lnTo>
                  <a:lnTo>
                    <a:pt x="127" y="24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79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1" name="Freeform 1184"/>
            <p:cNvSpPr>
              <a:spLocks noChangeArrowheads="1"/>
            </p:cNvSpPr>
            <p:nvPr/>
          </p:nvSpPr>
          <p:spPr bwMode="auto">
            <a:xfrm rot="-1100361">
              <a:off x="2160462" y="278655"/>
              <a:ext cx="113446" cy="256859"/>
            </a:xfrm>
            <a:custGeom>
              <a:avLst/>
              <a:gdLst>
                <a:gd name="T0" fmla="*/ 2147483647 w 106"/>
                <a:gd name="T1" fmla="*/ 2147483647 h 240"/>
                <a:gd name="T2" fmla="*/ 0 w 106"/>
                <a:gd name="T3" fmla="*/ 0 h 240"/>
                <a:gd name="T4" fmla="*/ 2147483647 w 106"/>
                <a:gd name="T5" fmla="*/ 2147483647 h 240"/>
                <a:gd name="T6" fmla="*/ 2147483647 w 106"/>
                <a:gd name="T7" fmla="*/ 2147483647 h 2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240"/>
                <a:gd name="T14" fmla="*/ 106 w 106"/>
                <a:gd name="T15" fmla="*/ 240 h 2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240">
                  <a:moveTo>
                    <a:pt x="78" y="3"/>
                  </a:moveTo>
                  <a:lnTo>
                    <a:pt x="0" y="0"/>
                  </a:lnTo>
                  <a:lnTo>
                    <a:pt x="106" y="240"/>
                  </a:lnTo>
                  <a:lnTo>
                    <a:pt x="78" y="3"/>
                  </a:lnTo>
                  <a:close/>
                </a:path>
              </a:pathLst>
            </a:custGeom>
            <a:solidFill>
              <a:srgbClr val="5BA0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2" name="Freeform 1185"/>
            <p:cNvSpPr>
              <a:spLocks noChangeArrowheads="1"/>
            </p:cNvSpPr>
            <p:nvPr/>
          </p:nvSpPr>
          <p:spPr bwMode="auto">
            <a:xfrm rot="-1100361">
              <a:off x="2083603" y="56164"/>
              <a:ext cx="83479" cy="242946"/>
            </a:xfrm>
            <a:custGeom>
              <a:avLst/>
              <a:gdLst>
                <a:gd name="T0" fmla="*/ 2147483647 w 78"/>
                <a:gd name="T1" fmla="*/ 0 h 227"/>
                <a:gd name="T2" fmla="*/ 2147483647 w 78"/>
                <a:gd name="T3" fmla="*/ 2147483647 h 227"/>
                <a:gd name="T4" fmla="*/ 0 w 78"/>
                <a:gd name="T5" fmla="*/ 2147483647 h 227"/>
                <a:gd name="T6" fmla="*/ 2147483647 w 78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8"/>
                <a:gd name="T13" fmla="*/ 0 h 227"/>
                <a:gd name="T14" fmla="*/ 78 w 78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8" h="227">
                  <a:moveTo>
                    <a:pt x="14" y="0"/>
                  </a:moveTo>
                  <a:lnTo>
                    <a:pt x="78" y="227"/>
                  </a:lnTo>
                  <a:lnTo>
                    <a:pt x="0" y="22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095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3" name="Freeform 1186"/>
            <p:cNvSpPr>
              <a:spLocks noChangeArrowheads="1"/>
            </p:cNvSpPr>
            <p:nvPr/>
          </p:nvSpPr>
          <p:spPr bwMode="auto">
            <a:xfrm rot="-1100361">
              <a:off x="2255207" y="244631"/>
              <a:ext cx="165888" cy="357462"/>
            </a:xfrm>
            <a:custGeom>
              <a:avLst/>
              <a:gdLst>
                <a:gd name="T0" fmla="*/ 2147483647 w 155"/>
                <a:gd name="T1" fmla="*/ 2147483647 h 334"/>
                <a:gd name="T2" fmla="*/ 2147483647 w 155"/>
                <a:gd name="T3" fmla="*/ 2147483647 h 334"/>
                <a:gd name="T4" fmla="*/ 0 w 155"/>
                <a:gd name="T5" fmla="*/ 0 h 334"/>
                <a:gd name="T6" fmla="*/ 2147483647 w 155"/>
                <a:gd name="T7" fmla="*/ 2147483647 h 3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334"/>
                <a:gd name="T14" fmla="*/ 155 w 155"/>
                <a:gd name="T15" fmla="*/ 334 h 3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334">
                  <a:moveTo>
                    <a:pt x="155" y="240"/>
                  </a:moveTo>
                  <a:lnTo>
                    <a:pt x="80" y="334"/>
                  </a:lnTo>
                  <a:lnTo>
                    <a:pt x="0" y="0"/>
                  </a:lnTo>
                  <a:lnTo>
                    <a:pt x="155" y="240"/>
                  </a:lnTo>
                  <a:close/>
                </a:path>
              </a:pathLst>
            </a:custGeom>
            <a:solidFill>
              <a:srgbClr val="579A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4" name="Freeform 1187"/>
            <p:cNvSpPr>
              <a:spLocks noChangeArrowheads="1"/>
            </p:cNvSpPr>
            <p:nvPr/>
          </p:nvSpPr>
          <p:spPr bwMode="auto">
            <a:xfrm rot="-1100361">
              <a:off x="2413747" y="475898"/>
              <a:ext cx="80269" cy="321073"/>
            </a:xfrm>
            <a:custGeom>
              <a:avLst/>
              <a:gdLst>
                <a:gd name="T0" fmla="*/ 2147483647 w 75"/>
                <a:gd name="T1" fmla="*/ 0 h 300"/>
                <a:gd name="T2" fmla="*/ 2147483647 w 75"/>
                <a:gd name="T3" fmla="*/ 2147483647 h 300"/>
                <a:gd name="T4" fmla="*/ 0 w 75"/>
                <a:gd name="T5" fmla="*/ 2147483647 h 300"/>
                <a:gd name="T6" fmla="*/ 2147483647 w 75"/>
                <a:gd name="T7" fmla="*/ 0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5"/>
                <a:gd name="T13" fmla="*/ 0 h 300"/>
                <a:gd name="T14" fmla="*/ 75 w 75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5" h="300">
                  <a:moveTo>
                    <a:pt x="75" y="0"/>
                  </a:moveTo>
                  <a:lnTo>
                    <a:pt x="66" y="300"/>
                  </a:lnTo>
                  <a:lnTo>
                    <a:pt x="0" y="94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68A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5" name="Freeform 1188"/>
            <p:cNvSpPr>
              <a:spLocks noChangeArrowheads="1"/>
            </p:cNvSpPr>
            <p:nvPr/>
          </p:nvSpPr>
          <p:spPr bwMode="auto">
            <a:xfrm rot="-1100361">
              <a:off x="2478866" y="441718"/>
              <a:ext cx="156256" cy="321073"/>
            </a:xfrm>
            <a:custGeom>
              <a:avLst/>
              <a:gdLst>
                <a:gd name="T0" fmla="*/ 2147483647 w 146"/>
                <a:gd name="T1" fmla="*/ 2147483647 h 300"/>
                <a:gd name="T2" fmla="*/ 0 w 146"/>
                <a:gd name="T3" fmla="*/ 2147483647 h 300"/>
                <a:gd name="T4" fmla="*/ 2147483647 w 146"/>
                <a:gd name="T5" fmla="*/ 0 h 300"/>
                <a:gd name="T6" fmla="*/ 2147483647 w 146"/>
                <a:gd name="T7" fmla="*/ 2147483647 h 3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300"/>
                <a:gd name="T14" fmla="*/ 146 w 146"/>
                <a:gd name="T15" fmla="*/ 300 h 3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300">
                  <a:moveTo>
                    <a:pt x="146" y="143"/>
                  </a:moveTo>
                  <a:lnTo>
                    <a:pt x="0" y="300"/>
                  </a:lnTo>
                  <a:lnTo>
                    <a:pt x="9" y="0"/>
                  </a:lnTo>
                  <a:lnTo>
                    <a:pt x="146" y="143"/>
                  </a:lnTo>
                  <a:close/>
                </a:path>
              </a:pathLst>
            </a:custGeom>
            <a:solidFill>
              <a:srgbClr val="609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6" name="Freeform 1189"/>
            <p:cNvSpPr>
              <a:spLocks noChangeArrowheads="1"/>
            </p:cNvSpPr>
            <p:nvPr/>
          </p:nvSpPr>
          <p:spPr bwMode="auto">
            <a:xfrm rot="-1100361">
              <a:off x="2428144" y="235857"/>
              <a:ext cx="146624" cy="367094"/>
            </a:xfrm>
            <a:custGeom>
              <a:avLst/>
              <a:gdLst>
                <a:gd name="T0" fmla="*/ 2147483647 w 137"/>
                <a:gd name="T1" fmla="*/ 0 h 343"/>
                <a:gd name="T2" fmla="*/ 0 w 137"/>
                <a:gd name="T3" fmla="*/ 2147483647 h 343"/>
                <a:gd name="T4" fmla="*/ 2147483647 w 137"/>
                <a:gd name="T5" fmla="*/ 2147483647 h 343"/>
                <a:gd name="T6" fmla="*/ 2147483647 w 137"/>
                <a:gd name="T7" fmla="*/ 0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7"/>
                <a:gd name="T13" fmla="*/ 0 h 343"/>
                <a:gd name="T14" fmla="*/ 137 w 137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7" h="343">
                  <a:moveTo>
                    <a:pt x="57" y="0"/>
                  </a:moveTo>
                  <a:lnTo>
                    <a:pt x="0" y="200"/>
                  </a:lnTo>
                  <a:lnTo>
                    <a:pt x="137" y="3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5A93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7" name="Freeform 1190"/>
            <p:cNvSpPr>
              <a:spLocks noChangeArrowheads="1"/>
            </p:cNvSpPr>
            <p:nvPr/>
          </p:nvSpPr>
          <p:spPr bwMode="auto">
            <a:xfrm rot="-1100361">
              <a:off x="2487381" y="224913"/>
              <a:ext cx="94182" cy="367094"/>
            </a:xfrm>
            <a:custGeom>
              <a:avLst/>
              <a:gdLst>
                <a:gd name="T0" fmla="*/ 0 w 88"/>
                <a:gd name="T1" fmla="*/ 0 h 343"/>
                <a:gd name="T2" fmla="*/ 2147483647 w 88"/>
                <a:gd name="T3" fmla="*/ 2147483647 h 343"/>
                <a:gd name="T4" fmla="*/ 2147483647 w 88"/>
                <a:gd name="T5" fmla="*/ 2147483647 h 343"/>
                <a:gd name="T6" fmla="*/ 0 w 88"/>
                <a:gd name="T7" fmla="*/ 0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343"/>
                <a:gd name="T14" fmla="*/ 88 w 88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343">
                  <a:moveTo>
                    <a:pt x="0" y="0"/>
                  </a:moveTo>
                  <a:lnTo>
                    <a:pt x="88" y="117"/>
                  </a:lnTo>
                  <a:lnTo>
                    <a:pt x="80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8" name="Freeform 1191"/>
            <p:cNvSpPr>
              <a:spLocks noChangeArrowheads="1"/>
            </p:cNvSpPr>
            <p:nvPr/>
          </p:nvSpPr>
          <p:spPr bwMode="auto">
            <a:xfrm rot="-1100361">
              <a:off x="2304102" y="117726"/>
              <a:ext cx="141272" cy="366024"/>
            </a:xfrm>
            <a:custGeom>
              <a:avLst/>
              <a:gdLst>
                <a:gd name="T0" fmla="*/ 0 w 132"/>
                <a:gd name="T1" fmla="*/ 0 h 342"/>
                <a:gd name="T2" fmla="*/ 2147483647 w 132"/>
                <a:gd name="T3" fmla="*/ 2147483647 h 342"/>
                <a:gd name="T4" fmla="*/ 2147483647 w 132"/>
                <a:gd name="T5" fmla="*/ 2147483647 h 342"/>
                <a:gd name="T6" fmla="*/ 0 w 132"/>
                <a:gd name="T7" fmla="*/ 0 h 3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2"/>
                <a:gd name="T13" fmla="*/ 0 h 342"/>
                <a:gd name="T14" fmla="*/ 132 w 132"/>
                <a:gd name="T15" fmla="*/ 342 h 3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2" h="342">
                  <a:moveTo>
                    <a:pt x="0" y="0"/>
                  </a:moveTo>
                  <a:lnTo>
                    <a:pt x="132" y="142"/>
                  </a:lnTo>
                  <a:lnTo>
                    <a:pt x="75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29B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9" name="Freeform 1192"/>
            <p:cNvSpPr>
              <a:spLocks noChangeArrowheads="1"/>
            </p:cNvSpPr>
            <p:nvPr/>
          </p:nvSpPr>
          <p:spPr bwMode="auto">
            <a:xfrm rot="-1100361">
              <a:off x="2222206" y="140793"/>
              <a:ext cx="165888" cy="366024"/>
            </a:xfrm>
            <a:custGeom>
              <a:avLst/>
              <a:gdLst>
                <a:gd name="T0" fmla="*/ 2147483647 w 155"/>
                <a:gd name="T1" fmla="*/ 0 h 342"/>
                <a:gd name="T2" fmla="*/ 0 w 155"/>
                <a:gd name="T3" fmla="*/ 2147483647 h 342"/>
                <a:gd name="T4" fmla="*/ 2147483647 w 155"/>
                <a:gd name="T5" fmla="*/ 2147483647 h 342"/>
                <a:gd name="T6" fmla="*/ 2147483647 w 155"/>
                <a:gd name="T7" fmla="*/ 0 h 3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"/>
                <a:gd name="T13" fmla="*/ 0 h 342"/>
                <a:gd name="T14" fmla="*/ 155 w 155"/>
                <a:gd name="T15" fmla="*/ 342 h 3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" h="342">
                  <a:moveTo>
                    <a:pt x="80" y="0"/>
                  </a:moveTo>
                  <a:lnTo>
                    <a:pt x="0" y="102"/>
                  </a:lnTo>
                  <a:lnTo>
                    <a:pt x="155" y="342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619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0" name="Freeform 1193"/>
            <p:cNvSpPr>
              <a:spLocks noChangeArrowheads="1"/>
            </p:cNvSpPr>
            <p:nvPr/>
          </p:nvSpPr>
          <p:spPr bwMode="auto">
            <a:xfrm rot="-1100361">
              <a:off x="2096032" y="40337"/>
              <a:ext cx="154115" cy="242946"/>
            </a:xfrm>
            <a:custGeom>
              <a:avLst/>
              <a:gdLst>
                <a:gd name="T0" fmla="*/ 0 w 144"/>
                <a:gd name="T1" fmla="*/ 0 h 227"/>
                <a:gd name="T2" fmla="*/ 2147483647 w 144"/>
                <a:gd name="T3" fmla="*/ 2147483647 h 227"/>
                <a:gd name="T4" fmla="*/ 2147483647 w 144"/>
                <a:gd name="T5" fmla="*/ 2147483647 h 227"/>
                <a:gd name="T6" fmla="*/ 0 w 144"/>
                <a:gd name="T7" fmla="*/ 0 h 2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"/>
                <a:gd name="T13" fmla="*/ 0 h 227"/>
                <a:gd name="T14" fmla="*/ 144 w 144"/>
                <a:gd name="T15" fmla="*/ 227 h 2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" h="227">
                  <a:moveTo>
                    <a:pt x="0" y="0"/>
                  </a:moveTo>
                  <a:lnTo>
                    <a:pt x="144" y="125"/>
                  </a:lnTo>
                  <a:lnTo>
                    <a:pt x="64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1" name="Freeform 1194"/>
            <p:cNvSpPr>
              <a:spLocks noChangeArrowheads="1"/>
            </p:cNvSpPr>
            <p:nvPr/>
          </p:nvSpPr>
          <p:spPr bwMode="auto">
            <a:xfrm rot="-1100361">
              <a:off x="2254214" y="815632"/>
              <a:ext cx="159467" cy="196925"/>
            </a:xfrm>
            <a:custGeom>
              <a:avLst/>
              <a:gdLst>
                <a:gd name="T0" fmla="*/ 0 w 149"/>
                <a:gd name="T1" fmla="*/ 2147483647 h 184"/>
                <a:gd name="T2" fmla="*/ 2147483647 w 149"/>
                <a:gd name="T3" fmla="*/ 0 h 184"/>
                <a:gd name="T4" fmla="*/ 2147483647 w 149"/>
                <a:gd name="T5" fmla="*/ 2147483647 h 184"/>
                <a:gd name="T6" fmla="*/ 0 w 149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184"/>
                <a:gd name="T14" fmla="*/ 149 w 149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184">
                  <a:moveTo>
                    <a:pt x="0" y="184"/>
                  </a:moveTo>
                  <a:lnTo>
                    <a:pt x="93" y="0"/>
                  </a:lnTo>
                  <a:lnTo>
                    <a:pt x="149" y="50"/>
                  </a:lnTo>
                  <a:lnTo>
                    <a:pt x="0" y="184"/>
                  </a:lnTo>
                  <a:close/>
                </a:path>
              </a:pathLst>
            </a:custGeom>
            <a:solidFill>
              <a:srgbClr val="5E9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2" name="Freeform 1195"/>
            <p:cNvSpPr>
              <a:spLocks noChangeArrowheads="1"/>
            </p:cNvSpPr>
            <p:nvPr/>
          </p:nvSpPr>
          <p:spPr bwMode="auto">
            <a:xfrm rot="-1100361">
              <a:off x="1968905" y="769689"/>
              <a:ext cx="366024" cy="227962"/>
            </a:xfrm>
            <a:custGeom>
              <a:avLst/>
              <a:gdLst>
                <a:gd name="T0" fmla="*/ 2147483647 w 342"/>
                <a:gd name="T1" fmla="*/ 2147483647 h 213"/>
                <a:gd name="T2" fmla="*/ 2147483647 w 342"/>
                <a:gd name="T3" fmla="*/ 2147483647 h 213"/>
                <a:gd name="T4" fmla="*/ 0 w 342"/>
                <a:gd name="T5" fmla="*/ 0 h 213"/>
                <a:gd name="T6" fmla="*/ 2147483647 w 342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2"/>
                <a:gd name="T13" fmla="*/ 0 h 213"/>
                <a:gd name="T14" fmla="*/ 342 w 342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2" h="213">
                  <a:moveTo>
                    <a:pt x="342" y="95"/>
                  </a:moveTo>
                  <a:lnTo>
                    <a:pt x="96" y="213"/>
                  </a:lnTo>
                  <a:lnTo>
                    <a:pt x="0" y="0"/>
                  </a:lnTo>
                  <a:lnTo>
                    <a:pt x="342" y="95"/>
                  </a:lnTo>
                  <a:close/>
                </a:path>
              </a:pathLst>
            </a:custGeom>
            <a:solidFill>
              <a:srgbClr val="599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3" name="Freeform 1196"/>
            <p:cNvSpPr>
              <a:spLocks noChangeArrowheads="1"/>
            </p:cNvSpPr>
            <p:nvPr/>
          </p:nvSpPr>
          <p:spPr bwMode="auto">
            <a:xfrm rot="-1100361">
              <a:off x="2096148" y="850822"/>
              <a:ext cx="263280" cy="196925"/>
            </a:xfrm>
            <a:custGeom>
              <a:avLst/>
              <a:gdLst>
                <a:gd name="T0" fmla="*/ 2147483647 w 246"/>
                <a:gd name="T1" fmla="*/ 2147483647 h 184"/>
                <a:gd name="T2" fmla="*/ 2147483647 w 246"/>
                <a:gd name="T3" fmla="*/ 0 h 184"/>
                <a:gd name="T4" fmla="*/ 0 w 246"/>
                <a:gd name="T5" fmla="*/ 2147483647 h 184"/>
                <a:gd name="T6" fmla="*/ 2147483647 w 246"/>
                <a:gd name="T7" fmla="*/ 2147483647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6"/>
                <a:gd name="T13" fmla="*/ 0 h 184"/>
                <a:gd name="T14" fmla="*/ 246 w 24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6" h="184">
                  <a:moveTo>
                    <a:pt x="153" y="184"/>
                  </a:moveTo>
                  <a:lnTo>
                    <a:pt x="246" y="0"/>
                  </a:lnTo>
                  <a:lnTo>
                    <a:pt x="0" y="118"/>
                  </a:lnTo>
                  <a:lnTo>
                    <a:pt x="153" y="184"/>
                  </a:lnTo>
                  <a:close/>
                </a:path>
              </a:pathLst>
            </a:custGeom>
            <a:solidFill>
              <a:srgbClr val="5899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4" name="Freeform 1197"/>
            <p:cNvSpPr>
              <a:spLocks noChangeArrowheads="1"/>
            </p:cNvSpPr>
            <p:nvPr/>
          </p:nvSpPr>
          <p:spPr bwMode="auto">
            <a:xfrm rot="-1100361">
              <a:off x="2126794" y="988231"/>
              <a:ext cx="163748" cy="123078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0 w 153"/>
                <a:gd name="T5" fmla="*/ 0 h 115"/>
                <a:gd name="T6" fmla="*/ 2147483647 w 153"/>
                <a:gd name="T7" fmla="*/ 2147483647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3"/>
                <a:gd name="T13" fmla="*/ 0 h 115"/>
                <a:gd name="T14" fmla="*/ 153 w 153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3" h="115">
                  <a:moveTo>
                    <a:pt x="153" y="66"/>
                  </a:moveTo>
                  <a:lnTo>
                    <a:pt x="66" y="115"/>
                  </a:lnTo>
                  <a:lnTo>
                    <a:pt x="0" y="0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659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5" name="Freeform 1198"/>
            <p:cNvSpPr>
              <a:spLocks noChangeArrowheads="1"/>
            </p:cNvSpPr>
            <p:nvPr/>
          </p:nvSpPr>
          <p:spPr bwMode="auto">
            <a:xfrm rot="-1100361">
              <a:off x="2013246" y="1021590"/>
              <a:ext cx="193715" cy="148764"/>
            </a:xfrm>
            <a:custGeom>
              <a:avLst/>
              <a:gdLst>
                <a:gd name="T0" fmla="*/ 0 w 181"/>
                <a:gd name="T1" fmla="*/ 2147483647 h 139"/>
                <a:gd name="T2" fmla="*/ 2147483647 w 181"/>
                <a:gd name="T3" fmla="*/ 2147483647 h 139"/>
                <a:gd name="T4" fmla="*/ 2147483647 w 181"/>
                <a:gd name="T5" fmla="*/ 0 h 139"/>
                <a:gd name="T6" fmla="*/ 0 w 181"/>
                <a:gd name="T7" fmla="*/ 2147483647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"/>
                <a:gd name="T13" fmla="*/ 0 h 139"/>
                <a:gd name="T14" fmla="*/ 181 w 181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" h="139">
                  <a:moveTo>
                    <a:pt x="0" y="139"/>
                  </a:moveTo>
                  <a:lnTo>
                    <a:pt x="181" y="115"/>
                  </a:lnTo>
                  <a:lnTo>
                    <a:pt x="115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6392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6" name="Freeform 1199"/>
            <p:cNvSpPr>
              <a:spLocks noChangeArrowheads="1"/>
            </p:cNvSpPr>
            <p:nvPr/>
          </p:nvSpPr>
          <p:spPr bwMode="auto">
            <a:xfrm rot="-1100361">
              <a:off x="1728198" y="1079006"/>
              <a:ext cx="417395" cy="148764"/>
            </a:xfrm>
            <a:custGeom>
              <a:avLst/>
              <a:gdLst>
                <a:gd name="T0" fmla="*/ 2147483647 w 390"/>
                <a:gd name="T1" fmla="*/ 0 h 139"/>
                <a:gd name="T2" fmla="*/ 2147483647 w 390"/>
                <a:gd name="T3" fmla="*/ 2147483647 h 139"/>
                <a:gd name="T4" fmla="*/ 0 w 390"/>
                <a:gd name="T5" fmla="*/ 2147483647 h 139"/>
                <a:gd name="T6" fmla="*/ 2147483647 w 390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139"/>
                <a:gd name="T14" fmla="*/ 390 w 390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139">
                  <a:moveTo>
                    <a:pt x="390" y="0"/>
                  </a:moveTo>
                  <a:lnTo>
                    <a:pt x="275" y="139"/>
                  </a:lnTo>
                  <a:lnTo>
                    <a:pt x="0" y="133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97B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7" name="Freeform 1200"/>
            <p:cNvSpPr>
              <a:spLocks noChangeArrowheads="1"/>
            </p:cNvSpPr>
            <p:nvPr/>
          </p:nvSpPr>
          <p:spPr bwMode="auto">
            <a:xfrm rot="-1100361">
              <a:off x="1691324" y="856996"/>
              <a:ext cx="417395" cy="370305"/>
            </a:xfrm>
            <a:custGeom>
              <a:avLst/>
              <a:gdLst>
                <a:gd name="T0" fmla="*/ 2147483647 w 390"/>
                <a:gd name="T1" fmla="*/ 0 h 346"/>
                <a:gd name="T2" fmla="*/ 0 w 390"/>
                <a:gd name="T3" fmla="*/ 2147483647 h 346"/>
                <a:gd name="T4" fmla="*/ 2147483647 w 390"/>
                <a:gd name="T5" fmla="*/ 2147483647 h 346"/>
                <a:gd name="T6" fmla="*/ 2147483647 w 390"/>
                <a:gd name="T7" fmla="*/ 0 h 34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0"/>
                <a:gd name="T13" fmla="*/ 0 h 346"/>
                <a:gd name="T14" fmla="*/ 390 w 390"/>
                <a:gd name="T15" fmla="*/ 346 h 34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0" h="346">
                  <a:moveTo>
                    <a:pt x="294" y="0"/>
                  </a:moveTo>
                  <a:lnTo>
                    <a:pt x="0" y="346"/>
                  </a:lnTo>
                  <a:lnTo>
                    <a:pt x="390" y="213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8AB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8" name="Freeform 1201"/>
            <p:cNvSpPr>
              <a:spLocks noChangeArrowheads="1"/>
            </p:cNvSpPr>
            <p:nvPr/>
          </p:nvSpPr>
          <p:spPr bwMode="auto">
            <a:xfrm rot="-1100361">
              <a:off x="1692418" y="863772"/>
              <a:ext cx="314652" cy="379937"/>
            </a:xfrm>
            <a:custGeom>
              <a:avLst/>
              <a:gdLst>
                <a:gd name="T0" fmla="*/ 2147483647 w 294"/>
                <a:gd name="T1" fmla="*/ 0 h 355"/>
                <a:gd name="T2" fmla="*/ 2147483647 w 294"/>
                <a:gd name="T3" fmla="*/ 2147483647 h 355"/>
                <a:gd name="T4" fmla="*/ 0 w 294"/>
                <a:gd name="T5" fmla="*/ 2147483647 h 355"/>
                <a:gd name="T6" fmla="*/ 2147483647 w 294"/>
                <a:gd name="T7" fmla="*/ 0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4"/>
                <a:gd name="T13" fmla="*/ 0 h 355"/>
                <a:gd name="T14" fmla="*/ 294 w 294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4" h="355">
                  <a:moveTo>
                    <a:pt x="59" y="0"/>
                  </a:moveTo>
                  <a:lnTo>
                    <a:pt x="294" y="9"/>
                  </a:lnTo>
                  <a:lnTo>
                    <a:pt x="0" y="35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3B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9" name="Freeform 1202"/>
            <p:cNvSpPr>
              <a:spLocks noChangeArrowheads="1"/>
            </p:cNvSpPr>
            <p:nvPr/>
          </p:nvSpPr>
          <p:spPr bwMode="auto">
            <a:xfrm rot="-1100361">
              <a:off x="1369196" y="956546"/>
              <a:ext cx="401342" cy="379937"/>
            </a:xfrm>
            <a:custGeom>
              <a:avLst/>
              <a:gdLst>
                <a:gd name="T0" fmla="*/ 0 w 375"/>
                <a:gd name="T1" fmla="*/ 2147483647 h 355"/>
                <a:gd name="T2" fmla="*/ 2147483647 w 375"/>
                <a:gd name="T3" fmla="*/ 2147483647 h 355"/>
                <a:gd name="T4" fmla="*/ 2147483647 w 375"/>
                <a:gd name="T5" fmla="*/ 0 h 355"/>
                <a:gd name="T6" fmla="*/ 0 w 375"/>
                <a:gd name="T7" fmla="*/ 2147483647 h 3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355"/>
                <a:gd name="T14" fmla="*/ 375 w 375"/>
                <a:gd name="T15" fmla="*/ 355 h 3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355">
                  <a:moveTo>
                    <a:pt x="0" y="186"/>
                  </a:moveTo>
                  <a:lnTo>
                    <a:pt x="316" y="355"/>
                  </a:lnTo>
                  <a:lnTo>
                    <a:pt x="375" y="0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8FB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0" name="Freeform 1203"/>
            <p:cNvSpPr>
              <a:spLocks noChangeArrowheads="1"/>
            </p:cNvSpPr>
            <p:nvPr/>
          </p:nvSpPr>
          <p:spPr bwMode="auto">
            <a:xfrm rot="-1100361">
              <a:off x="1263106" y="891262"/>
              <a:ext cx="467697" cy="281475"/>
            </a:xfrm>
            <a:custGeom>
              <a:avLst/>
              <a:gdLst>
                <a:gd name="T0" fmla="*/ 0 w 437"/>
                <a:gd name="T1" fmla="*/ 0 h 263"/>
                <a:gd name="T2" fmla="*/ 2147483647 w 437"/>
                <a:gd name="T3" fmla="*/ 2147483647 h 263"/>
                <a:gd name="T4" fmla="*/ 2147483647 w 437"/>
                <a:gd name="T5" fmla="*/ 2147483647 h 263"/>
                <a:gd name="T6" fmla="*/ 0 w 437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7"/>
                <a:gd name="T13" fmla="*/ 0 h 263"/>
                <a:gd name="T14" fmla="*/ 437 w 437"/>
                <a:gd name="T15" fmla="*/ 263 h 2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7" h="263">
                  <a:moveTo>
                    <a:pt x="0" y="0"/>
                  </a:moveTo>
                  <a:lnTo>
                    <a:pt x="437" y="77"/>
                  </a:lnTo>
                  <a:lnTo>
                    <a:pt x="62" y="2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B1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1" name="Freeform 1204"/>
            <p:cNvSpPr>
              <a:spLocks noChangeArrowheads="1"/>
            </p:cNvSpPr>
            <p:nvPr/>
          </p:nvSpPr>
          <p:spPr bwMode="auto">
            <a:xfrm rot="-1100361">
              <a:off x="1036920" y="948679"/>
              <a:ext cx="301809" cy="325354"/>
            </a:xfrm>
            <a:custGeom>
              <a:avLst/>
              <a:gdLst>
                <a:gd name="T0" fmla="*/ 0 w 282"/>
                <a:gd name="T1" fmla="*/ 0 h 304"/>
                <a:gd name="T2" fmla="*/ 2147483647 w 282"/>
                <a:gd name="T3" fmla="*/ 2147483647 h 304"/>
                <a:gd name="T4" fmla="*/ 2147483647 w 282"/>
                <a:gd name="T5" fmla="*/ 2147483647 h 304"/>
                <a:gd name="T6" fmla="*/ 0 w 282"/>
                <a:gd name="T7" fmla="*/ 0 h 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2"/>
                <a:gd name="T13" fmla="*/ 0 h 304"/>
                <a:gd name="T14" fmla="*/ 282 w 282"/>
                <a:gd name="T15" fmla="*/ 304 h 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2" h="304">
                  <a:moveTo>
                    <a:pt x="0" y="0"/>
                  </a:moveTo>
                  <a:lnTo>
                    <a:pt x="282" y="304"/>
                  </a:lnTo>
                  <a:lnTo>
                    <a:pt x="220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A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2" name="Freeform 1205"/>
            <p:cNvSpPr>
              <a:spLocks noChangeArrowheads="1"/>
            </p:cNvSpPr>
            <p:nvPr/>
          </p:nvSpPr>
          <p:spPr bwMode="auto">
            <a:xfrm rot="-1100361">
              <a:off x="2021522" y="422724"/>
              <a:ext cx="211908" cy="400272"/>
            </a:xfrm>
            <a:custGeom>
              <a:avLst/>
              <a:gdLst>
                <a:gd name="T0" fmla="*/ 0 w 198"/>
                <a:gd name="T1" fmla="*/ 0 h 374"/>
                <a:gd name="T2" fmla="*/ 2147483647 w 198"/>
                <a:gd name="T3" fmla="*/ 2147483647 h 374"/>
                <a:gd name="T4" fmla="*/ 2147483647 w 198"/>
                <a:gd name="T5" fmla="*/ 2147483647 h 374"/>
                <a:gd name="T6" fmla="*/ 0 w 198"/>
                <a:gd name="T7" fmla="*/ 0 h 3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374"/>
                <a:gd name="T14" fmla="*/ 198 w 198"/>
                <a:gd name="T15" fmla="*/ 374 h 3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374">
                  <a:moveTo>
                    <a:pt x="0" y="0"/>
                  </a:moveTo>
                  <a:lnTo>
                    <a:pt x="168" y="149"/>
                  </a:lnTo>
                  <a:lnTo>
                    <a:pt x="198" y="3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AD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3" name="Freeform 1206"/>
            <p:cNvSpPr>
              <a:spLocks noChangeArrowheads="1"/>
            </p:cNvSpPr>
            <p:nvPr/>
          </p:nvSpPr>
          <p:spPr bwMode="auto">
            <a:xfrm rot="-1100361">
              <a:off x="1921381" y="644376"/>
              <a:ext cx="347830" cy="194785"/>
            </a:xfrm>
            <a:custGeom>
              <a:avLst/>
              <a:gdLst>
                <a:gd name="T0" fmla="*/ 2147483647 w 325"/>
                <a:gd name="T1" fmla="*/ 2147483647 h 182"/>
                <a:gd name="T2" fmla="*/ 2147483647 w 325"/>
                <a:gd name="T3" fmla="*/ 0 h 182"/>
                <a:gd name="T4" fmla="*/ 0 w 325"/>
                <a:gd name="T5" fmla="*/ 2147483647 h 182"/>
                <a:gd name="T6" fmla="*/ 2147483647 w 325"/>
                <a:gd name="T7" fmla="*/ 2147483647 h 1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"/>
                <a:gd name="T13" fmla="*/ 0 h 182"/>
                <a:gd name="T14" fmla="*/ 325 w 325"/>
                <a:gd name="T15" fmla="*/ 182 h 1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" h="182">
                  <a:moveTo>
                    <a:pt x="325" y="182"/>
                  </a:moveTo>
                  <a:lnTo>
                    <a:pt x="130" y="0"/>
                  </a:lnTo>
                  <a:lnTo>
                    <a:pt x="0" y="127"/>
                  </a:lnTo>
                  <a:lnTo>
                    <a:pt x="325" y="182"/>
                  </a:lnTo>
                  <a:close/>
                </a:path>
              </a:pathLst>
            </a:custGeom>
            <a:solidFill>
              <a:srgbClr val="609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4" name="Freeform 1207"/>
            <p:cNvSpPr>
              <a:spLocks noChangeArrowheads="1"/>
            </p:cNvSpPr>
            <p:nvPr/>
          </p:nvSpPr>
          <p:spPr bwMode="auto">
            <a:xfrm rot="-1100361">
              <a:off x="2021522" y="422724"/>
              <a:ext cx="211908" cy="400272"/>
            </a:xfrm>
            <a:custGeom>
              <a:avLst/>
              <a:gdLst>
                <a:gd name="T0" fmla="*/ 2147483647 w 198"/>
                <a:gd name="T1" fmla="*/ 2147483647 h 374"/>
                <a:gd name="T2" fmla="*/ 0 w 198"/>
                <a:gd name="T3" fmla="*/ 0 h 374"/>
                <a:gd name="T4" fmla="*/ 2147483647 w 198"/>
                <a:gd name="T5" fmla="*/ 2147483647 h 374"/>
                <a:gd name="T6" fmla="*/ 2147483647 w 198"/>
                <a:gd name="T7" fmla="*/ 2147483647 h 3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8"/>
                <a:gd name="T13" fmla="*/ 0 h 374"/>
                <a:gd name="T14" fmla="*/ 198 w 198"/>
                <a:gd name="T15" fmla="*/ 374 h 3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8" h="374">
                  <a:moveTo>
                    <a:pt x="198" y="374"/>
                  </a:moveTo>
                  <a:lnTo>
                    <a:pt x="0" y="0"/>
                  </a:lnTo>
                  <a:lnTo>
                    <a:pt x="3" y="192"/>
                  </a:lnTo>
                  <a:lnTo>
                    <a:pt x="198" y="374"/>
                  </a:lnTo>
                  <a:close/>
                </a:path>
              </a:pathLst>
            </a:custGeom>
            <a:solidFill>
              <a:srgbClr val="62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5" name="Freeform 1208"/>
            <p:cNvSpPr>
              <a:spLocks noChangeArrowheads="1"/>
            </p:cNvSpPr>
            <p:nvPr/>
          </p:nvSpPr>
          <p:spPr bwMode="auto">
            <a:xfrm rot="-1100361">
              <a:off x="1744889" y="415448"/>
              <a:ext cx="247227" cy="291107"/>
            </a:xfrm>
            <a:custGeom>
              <a:avLst/>
              <a:gdLst>
                <a:gd name="T0" fmla="*/ 0 w 231"/>
                <a:gd name="T1" fmla="*/ 0 h 272"/>
                <a:gd name="T2" fmla="*/ 2147483647 w 231"/>
                <a:gd name="T3" fmla="*/ 2147483647 h 272"/>
                <a:gd name="T4" fmla="*/ 2147483647 w 231"/>
                <a:gd name="T5" fmla="*/ 2147483647 h 272"/>
                <a:gd name="T6" fmla="*/ 0 w 231"/>
                <a:gd name="T7" fmla="*/ 0 h 27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1"/>
                <a:gd name="T13" fmla="*/ 0 h 272"/>
                <a:gd name="T14" fmla="*/ 231 w 231"/>
                <a:gd name="T15" fmla="*/ 272 h 27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1" h="272">
                  <a:moveTo>
                    <a:pt x="0" y="0"/>
                  </a:moveTo>
                  <a:lnTo>
                    <a:pt x="228" y="80"/>
                  </a:lnTo>
                  <a:lnTo>
                    <a:pt x="231" y="2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A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6" name="Freeform 1209"/>
            <p:cNvSpPr>
              <a:spLocks noChangeArrowheads="1"/>
            </p:cNvSpPr>
            <p:nvPr/>
          </p:nvSpPr>
          <p:spPr bwMode="auto">
            <a:xfrm rot="-1100361">
              <a:off x="1766273" y="411996"/>
              <a:ext cx="247227" cy="427028"/>
            </a:xfrm>
            <a:custGeom>
              <a:avLst/>
              <a:gdLst>
                <a:gd name="T0" fmla="*/ 0 w 231"/>
                <a:gd name="T1" fmla="*/ 0 h 399"/>
                <a:gd name="T2" fmla="*/ 2147483647 w 231"/>
                <a:gd name="T3" fmla="*/ 2147483647 h 399"/>
                <a:gd name="T4" fmla="*/ 2147483647 w 231"/>
                <a:gd name="T5" fmla="*/ 2147483647 h 399"/>
                <a:gd name="T6" fmla="*/ 0 w 231"/>
                <a:gd name="T7" fmla="*/ 0 h 3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1"/>
                <a:gd name="T13" fmla="*/ 0 h 399"/>
                <a:gd name="T14" fmla="*/ 231 w 231"/>
                <a:gd name="T15" fmla="*/ 399 h 3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1" h="399">
                  <a:moveTo>
                    <a:pt x="0" y="0"/>
                  </a:moveTo>
                  <a:lnTo>
                    <a:pt x="231" y="272"/>
                  </a:lnTo>
                  <a:lnTo>
                    <a:pt x="101" y="3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7" name="Freeform 1210"/>
            <p:cNvSpPr>
              <a:spLocks noChangeArrowheads="1"/>
            </p:cNvSpPr>
            <p:nvPr/>
          </p:nvSpPr>
          <p:spPr bwMode="auto">
            <a:xfrm rot="-1100361">
              <a:off x="1206039" y="727165"/>
              <a:ext cx="719204" cy="224751"/>
            </a:xfrm>
            <a:custGeom>
              <a:avLst/>
              <a:gdLst>
                <a:gd name="T0" fmla="*/ 2147483647 w 672"/>
                <a:gd name="T1" fmla="*/ 2147483647 h 210"/>
                <a:gd name="T2" fmla="*/ 2147483647 w 672"/>
                <a:gd name="T3" fmla="*/ 0 h 210"/>
                <a:gd name="T4" fmla="*/ 0 w 672"/>
                <a:gd name="T5" fmla="*/ 2147483647 h 210"/>
                <a:gd name="T6" fmla="*/ 2147483647 w 672"/>
                <a:gd name="T7" fmla="*/ 2147483647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2"/>
                <a:gd name="T13" fmla="*/ 0 h 210"/>
                <a:gd name="T14" fmla="*/ 672 w 672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2" h="210">
                  <a:moveTo>
                    <a:pt x="672" y="210"/>
                  </a:moveTo>
                  <a:lnTo>
                    <a:pt x="453" y="0"/>
                  </a:lnTo>
                  <a:lnTo>
                    <a:pt x="0" y="124"/>
                  </a:lnTo>
                  <a:lnTo>
                    <a:pt x="672" y="210"/>
                  </a:lnTo>
                  <a:close/>
                </a:path>
              </a:pathLst>
            </a:custGeom>
            <a:solidFill>
              <a:srgbClr val="86B1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8" name="Freeform 1211"/>
            <p:cNvSpPr>
              <a:spLocks noChangeArrowheads="1"/>
            </p:cNvSpPr>
            <p:nvPr/>
          </p:nvSpPr>
          <p:spPr bwMode="auto">
            <a:xfrm rot="-1100361">
              <a:off x="1646724" y="453752"/>
              <a:ext cx="234384" cy="427028"/>
            </a:xfrm>
            <a:custGeom>
              <a:avLst/>
              <a:gdLst>
                <a:gd name="T0" fmla="*/ 2147483647 w 219"/>
                <a:gd name="T1" fmla="*/ 0 h 399"/>
                <a:gd name="T2" fmla="*/ 0 w 219"/>
                <a:gd name="T3" fmla="*/ 2147483647 h 399"/>
                <a:gd name="T4" fmla="*/ 2147483647 w 219"/>
                <a:gd name="T5" fmla="*/ 2147483647 h 399"/>
                <a:gd name="T6" fmla="*/ 2147483647 w 219"/>
                <a:gd name="T7" fmla="*/ 0 h 3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9"/>
                <a:gd name="T13" fmla="*/ 0 h 399"/>
                <a:gd name="T14" fmla="*/ 219 w 219"/>
                <a:gd name="T15" fmla="*/ 399 h 3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9" h="399">
                  <a:moveTo>
                    <a:pt x="118" y="0"/>
                  </a:moveTo>
                  <a:lnTo>
                    <a:pt x="0" y="189"/>
                  </a:lnTo>
                  <a:lnTo>
                    <a:pt x="219" y="399"/>
                  </a:lnTo>
                  <a:lnTo>
                    <a:pt x="118" y="0"/>
                  </a:lnTo>
                  <a:close/>
                </a:path>
              </a:pathLst>
            </a:custGeom>
            <a:solidFill>
              <a:srgbClr val="739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9" name="Freeform 1212"/>
            <p:cNvSpPr>
              <a:spLocks noChangeArrowheads="1"/>
            </p:cNvSpPr>
            <p:nvPr/>
          </p:nvSpPr>
          <p:spPr bwMode="auto">
            <a:xfrm rot="-1100361">
              <a:off x="1407584" y="509804"/>
              <a:ext cx="338197" cy="202277"/>
            </a:xfrm>
            <a:custGeom>
              <a:avLst/>
              <a:gdLst>
                <a:gd name="T0" fmla="*/ 0 w 316"/>
                <a:gd name="T1" fmla="*/ 2147483647 h 189"/>
                <a:gd name="T2" fmla="*/ 2147483647 w 316"/>
                <a:gd name="T3" fmla="*/ 2147483647 h 189"/>
                <a:gd name="T4" fmla="*/ 2147483647 w 316"/>
                <a:gd name="T5" fmla="*/ 0 h 189"/>
                <a:gd name="T6" fmla="*/ 0 w 316"/>
                <a:gd name="T7" fmla="*/ 2147483647 h 1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6"/>
                <a:gd name="T13" fmla="*/ 0 h 189"/>
                <a:gd name="T14" fmla="*/ 316 w 316"/>
                <a:gd name="T15" fmla="*/ 189 h 1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6" h="189">
                  <a:moveTo>
                    <a:pt x="0" y="52"/>
                  </a:moveTo>
                  <a:lnTo>
                    <a:pt x="198" y="189"/>
                  </a:lnTo>
                  <a:lnTo>
                    <a:pt x="316" y="0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669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0" name="Freeform 1213"/>
            <p:cNvSpPr>
              <a:spLocks noChangeArrowheads="1"/>
            </p:cNvSpPr>
            <p:nvPr/>
          </p:nvSpPr>
          <p:spPr bwMode="auto">
            <a:xfrm rot="-1100361">
              <a:off x="1205718" y="618428"/>
              <a:ext cx="431309" cy="146624"/>
            </a:xfrm>
            <a:custGeom>
              <a:avLst/>
              <a:gdLst>
                <a:gd name="T0" fmla="*/ 0 w 403"/>
                <a:gd name="T1" fmla="*/ 2147483647 h 137"/>
                <a:gd name="T2" fmla="*/ 2147483647 w 403"/>
                <a:gd name="T3" fmla="*/ 2147483647 h 137"/>
                <a:gd name="T4" fmla="*/ 2147483647 w 403"/>
                <a:gd name="T5" fmla="*/ 0 h 137"/>
                <a:gd name="T6" fmla="*/ 0 w 403"/>
                <a:gd name="T7" fmla="*/ 2147483647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3"/>
                <a:gd name="T13" fmla="*/ 0 h 137"/>
                <a:gd name="T14" fmla="*/ 403 w 403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3" h="137">
                  <a:moveTo>
                    <a:pt x="0" y="131"/>
                  </a:moveTo>
                  <a:lnTo>
                    <a:pt x="403" y="137"/>
                  </a:lnTo>
                  <a:lnTo>
                    <a:pt x="205" y="0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749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1" name="Freeform 1214"/>
            <p:cNvSpPr>
              <a:spLocks noChangeArrowheads="1"/>
            </p:cNvSpPr>
            <p:nvPr/>
          </p:nvSpPr>
          <p:spPr bwMode="auto">
            <a:xfrm rot="-1100361">
              <a:off x="1196500" y="760118"/>
              <a:ext cx="484821" cy="139132"/>
            </a:xfrm>
            <a:custGeom>
              <a:avLst/>
              <a:gdLst>
                <a:gd name="T0" fmla="*/ 2147483647 w 453"/>
                <a:gd name="T1" fmla="*/ 0 h 130"/>
                <a:gd name="T2" fmla="*/ 0 w 453"/>
                <a:gd name="T3" fmla="*/ 2147483647 h 130"/>
                <a:gd name="T4" fmla="*/ 2147483647 w 453"/>
                <a:gd name="T5" fmla="*/ 2147483647 h 130"/>
                <a:gd name="T6" fmla="*/ 2147483647 w 453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3"/>
                <a:gd name="T13" fmla="*/ 0 h 130"/>
                <a:gd name="T14" fmla="*/ 453 w 453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3" h="130">
                  <a:moveTo>
                    <a:pt x="50" y="0"/>
                  </a:moveTo>
                  <a:lnTo>
                    <a:pt x="0" y="130"/>
                  </a:lnTo>
                  <a:lnTo>
                    <a:pt x="453" y="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C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2" name="Freeform 1215"/>
            <p:cNvSpPr>
              <a:spLocks noChangeArrowheads="1"/>
            </p:cNvSpPr>
            <p:nvPr/>
          </p:nvSpPr>
          <p:spPr bwMode="auto">
            <a:xfrm rot="-1100361">
              <a:off x="977979" y="865015"/>
              <a:ext cx="288966" cy="139132"/>
            </a:xfrm>
            <a:custGeom>
              <a:avLst/>
              <a:gdLst>
                <a:gd name="T0" fmla="*/ 2147483647 w 270"/>
                <a:gd name="T1" fmla="*/ 2147483647 h 130"/>
                <a:gd name="T2" fmla="*/ 2147483647 w 270"/>
                <a:gd name="T3" fmla="*/ 0 h 130"/>
                <a:gd name="T4" fmla="*/ 0 w 270"/>
                <a:gd name="T5" fmla="*/ 2147483647 h 130"/>
                <a:gd name="T6" fmla="*/ 2147483647 w 270"/>
                <a:gd name="T7" fmla="*/ 2147483647 h 1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0"/>
                <a:gd name="T13" fmla="*/ 0 h 130"/>
                <a:gd name="T14" fmla="*/ 270 w 270"/>
                <a:gd name="T15" fmla="*/ 130 h 1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0" h="130">
                  <a:moveTo>
                    <a:pt x="220" y="130"/>
                  </a:moveTo>
                  <a:lnTo>
                    <a:pt x="270" y="0"/>
                  </a:lnTo>
                  <a:lnTo>
                    <a:pt x="0" y="89"/>
                  </a:lnTo>
                  <a:lnTo>
                    <a:pt x="220" y="130"/>
                  </a:lnTo>
                  <a:close/>
                </a:path>
              </a:pathLst>
            </a:custGeom>
            <a:solidFill>
              <a:srgbClr val="71A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3" name="Freeform 1216"/>
            <p:cNvSpPr>
              <a:spLocks noChangeArrowheads="1"/>
            </p:cNvSpPr>
            <p:nvPr/>
          </p:nvSpPr>
          <p:spPr bwMode="auto">
            <a:xfrm rot="-1100361">
              <a:off x="3192930" y="812919"/>
              <a:ext cx="186223" cy="133781"/>
            </a:xfrm>
            <a:custGeom>
              <a:avLst/>
              <a:gdLst>
                <a:gd name="T0" fmla="*/ 2147483647 w 174"/>
                <a:gd name="T1" fmla="*/ 2147483647 h 125"/>
                <a:gd name="T2" fmla="*/ 2147483647 w 174"/>
                <a:gd name="T3" fmla="*/ 0 h 125"/>
                <a:gd name="T4" fmla="*/ 0 w 174"/>
                <a:gd name="T5" fmla="*/ 2147483647 h 125"/>
                <a:gd name="T6" fmla="*/ 2147483647 w 174"/>
                <a:gd name="T7" fmla="*/ 2147483647 h 1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125"/>
                <a:gd name="T14" fmla="*/ 174 w 174"/>
                <a:gd name="T15" fmla="*/ 125 h 1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125">
                  <a:moveTo>
                    <a:pt x="174" y="125"/>
                  </a:moveTo>
                  <a:lnTo>
                    <a:pt x="82" y="0"/>
                  </a:lnTo>
                  <a:lnTo>
                    <a:pt x="0" y="102"/>
                  </a:lnTo>
                  <a:lnTo>
                    <a:pt x="174" y="125"/>
                  </a:lnTo>
                  <a:close/>
                </a:path>
              </a:pathLst>
            </a:custGeom>
            <a:solidFill>
              <a:srgbClr val="7CA1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4" name="Freeform 1217"/>
            <p:cNvSpPr>
              <a:spLocks noChangeArrowheads="1"/>
            </p:cNvSpPr>
            <p:nvPr/>
          </p:nvSpPr>
          <p:spPr bwMode="auto">
            <a:xfrm rot="-1100361">
              <a:off x="3139394" y="955341"/>
              <a:ext cx="279334" cy="102743"/>
            </a:xfrm>
            <a:custGeom>
              <a:avLst/>
              <a:gdLst>
                <a:gd name="T0" fmla="*/ 2147483647 w 261"/>
                <a:gd name="T1" fmla="*/ 0 h 96"/>
                <a:gd name="T2" fmla="*/ 0 w 261"/>
                <a:gd name="T3" fmla="*/ 2147483647 h 96"/>
                <a:gd name="T4" fmla="*/ 2147483647 w 261"/>
                <a:gd name="T5" fmla="*/ 2147483647 h 96"/>
                <a:gd name="T6" fmla="*/ 2147483647 w 261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1"/>
                <a:gd name="T13" fmla="*/ 0 h 96"/>
                <a:gd name="T14" fmla="*/ 261 w 261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1" h="96">
                  <a:moveTo>
                    <a:pt x="261" y="0"/>
                  </a:moveTo>
                  <a:lnTo>
                    <a:pt x="0" y="96"/>
                  </a:lnTo>
                  <a:lnTo>
                    <a:pt x="107" y="2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9FB4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5" name="Freeform 1218"/>
            <p:cNvSpPr>
              <a:spLocks noChangeArrowheads="1"/>
            </p:cNvSpPr>
            <p:nvPr/>
          </p:nvSpPr>
          <p:spPr bwMode="auto">
            <a:xfrm rot="-1100361">
              <a:off x="3214313" y="918632"/>
              <a:ext cx="186223" cy="51372"/>
            </a:xfrm>
            <a:custGeom>
              <a:avLst/>
              <a:gdLst>
                <a:gd name="T0" fmla="*/ 0 w 174"/>
                <a:gd name="T1" fmla="*/ 0 h 48"/>
                <a:gd name="T2" fmla="*/ 2147483647 w 174"/>
                <a:gd name="T3" fmla="*/ 2147483647 h 48"/>
                <a:gd name="T4" fmla="*/ 2147483647 w 174"/>
                <a:gd name="T5" fmla="*/ 2147483647 h 48"/>
                <a:gd name="T6" fmla="*/ 0 w 174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48"/>
                <a:gd name="T14" fmla="*/ 174 w 174"/>
                <a:gd name="T15" fmla="*/ 48 h 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48">
                  <a:moveTo>
                    <a:pt x="0" y="0"/>
                  </a:moveTo>
                  <a:lnTo>
                    <a:pt x="20" y="48"/>
                  </a:lnTo>
                  <a:lnTo>
                    <a:pt x="174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A9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6" name="Freeform 1219"/>
            <p:cNvSpPr>
              <a:spLocks noChangeArrowheads="1"/>
            </p:cNvSpPr>
            <p:nvPr/>
          </p:nvSpPr>
          <p:spPr bwMode="auto">
            <a:xfrm rot="-1100361">
              <a:off x="3139707" y="957280"/>
              <a:ext cx="114517" cy="127359"/>
            </a:xfrm>
            <a:custGeom>
              <a:avLst/>
              <a:gdLst>
                <a:gd name="T0" fmla="*/ 2147483647 w 107"/>
                <a:gd name="T1" fmla="*/ 2147483647 h 119"/>
                <a:gd name="T2" fmla="*/ 2147483647 w 107"/>
                <a:gd name="T3" fmla="*/ 0 h 119"/>
                <a:gd name="T4" fmla="*/ 0 w 107"/>
                <a:gd name="T5" fmla="*/ 2147483647 h 119"/>
                <a:gd name="T6" fmla="*/ 2147483647 w 107"/>
                <a:gd name="T7" fmla="*/ 2147483647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119"/>
                <a:gd name="T14" fmla="*/ 107 w 107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119">
                  <a:moveTo>
                    <a:pt x="107" y="48"/>
                  </a:moveTo>
                  <a:lnTo>
                    <a:pt x="87" y="0"/>
                  </a:lnTo>
                  <a:lnTo>
                    <a:pt x="0" y="119"/>
                  </a:lnTo>
                  <a:lnTo>
                    <a:pt x="107" y="48"/>
                  </a:lnTo>
                  <a:close/>
                </a:path>
              </a:pathLst>
            </a:custGeom>
            <a:solidFill>
              <a:srgbClr val="9AC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7" name="Freeform 1220"/>
            <p:cNvSpPr>
              <a:spLocks noChangeArrowheads="1"/>
            </p:cNvSpPr>
            <p:nvPr/>
          </p:nvSpPr>
          <p:spPr bwMode="auto">
            <a:xfrm rot="-1100361">
              <a:off x="3078709" y="970582"/>
              <a:ext cx="156256" cy="127359"/>
            </a:xfrm>
            <a:custGeom>
              <a:avLst/>
              <a:gdLst>
                <a:gd name="T0" fmla="*/ 2147483647 w 146"/>
                <a:gd name="T1" fmla="*/ 0 h 119"/>
                <a:gd name="T2" fmla="*/ 0 w 146"/>
                <a:gd name="T3" fmla="*/ 2147483647 h 119"/>
                <a:gd name="T4" fmla="*/ 2147483647 w 146"/>
                <a:gd name="T5" fmla="*/ 2147483647 h 119"/>
                <a:gd name="T6" fmla="*/ 2147483647 w 146"/>
                <a:gd name="T7" fmla="*/ 0 h 1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19"/>
                <a:gd name="T14" fmla="*/ 146 w 146"/>
                <a:gd name="T15" fmla="*/ 119 h 1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19">
                  <a:moveTo>
                    <a:pt x="146" y="0"/>
                  </a:moveTo>
                  <a:lnTo>
                    <a:pt x="0" y="107"/>
                  </a:lnTo>
                  <a:lnTo>
                    <a:pt x="59" y="119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4E89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8" name="Freeform 1221"/>
            <p:cNvSpPr>
              <a:spLocks noChangeArrowheads="1"/>
            </p:cNvSpPr>
            <p:nvPr/>
          </p:nvSpPr>
          <p:spPr bwMode="auto">
            <a:xfrm rot="-1100361">
              <a:off x="2817927" y="1142223"/>
              <a:ext cx="386359" cy="227962"/>
            </a:xfrm>
            <a:custGeom>
              <a:avLst/>
              <a:gdLst>
                <a:gd name="T0" fmla="*/ 2147483647 w 361"/>
                <a:gd name="T1" fmla="*/ 2147483647 h 213"/>
                <a:gd name="T2" fmla="*/ 0 w 361"/>
                <a:gd name="T3" fmla="*/ 2147483647 h 213"/>
                <a:gd name="T4" fmla="*/ 2147483647 w 361"/>
                <a:gd name="T5" fmla="*/ 0 h 213"/>
                <a:gd name="T6" fmla="*/ 2147483647 w 361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1"/>
                <a:gd name="T13" fmla="*/ 0 h 213"/>
                <a:gd name="T14" fmla="*/ 361 w 361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1" h="213">
                  <a:moveTo>
                    <a:pt x="361" y="12"/>
                  </a:moveTo>
                  <a:lnTo>
                    <a:pt x="0" y="213"/>
                  </a:lnTo>
                  <a:lnTo>
                    <a:pt x="302" y="0"/>
                  </a:lnTo>
                  <a:lnTo>
                    <a:pt x="361" y="12"/>
                  </a:lnTo>
                  <a:close/>
                </a:path>
              </a:pathLst>
            </a:custGeom>
            <a:solidFill>
              <a:srgbClr val="75A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9" name="Freeform 1222"/>
            <p:cNvSpPr>
              <a:spLocks noChangeArrowheads="1"/>
            </p:cNvSpPr>
            <p:nvPr/>
          </p:nvSpPr>
          <p:spPr bwMode="auto">
            <a:xfrm rot="-1100361">
              <a:off x="2819530" y="1152158"/>
              <a:ext cx="323214" cy="227962"/>
            </a:xfrm>
            <a:custGeom>
              <a:avLst/>
              <a:gdLst>
                <a:gd name="T0" fmla="*/ 2147483647 w 302"/>
                <a:gd name="T1" fmla="*/ 2147483647 h 213"/>
                <a:gd name="T2" fmla="*/ 0 w 302"/>
                <a:gd name="T3" fmla="*/ 2147483647 h 213"/>
                <a:gd name="T4" fmla="*/ 2147483647 w 302"/>
                <a:gd name="T5" fmla="*/ 0 h 213"/>
                <a:gd name="T6" fmla="*/ 2147483647 w 302"/>
                <a:gd name="T7" fmla="*/ 2147483647 h 2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2"/>
                <a:gd name="T13" fmla="*/ 0 h 213"/>
                <a:gd name="T14" fmla="*/ 302 w 302"/>
                <a:gd name="T15" fmla="*/ 213 h 2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2" h="213">
                  <a:moveTo>
                    <a:pt x="149" y="3"/>
                  </a:moveTo>
                  <a:lnTo>
                    <a:pt x="0" y="213"/>
                  </a:lnTo>
                  <a:lnTo>
                    <a:pt x="302" y="0"/>
                  </a:lnTo>
                  <a:lnTo>
                    <a:pt x="149" y="3"/>
                  </a:lnTo>
                  <a:close/>
                </a:path>
              </a:pathLst>
            </a:custGeom>
            <a:solidFill>
              <a:srgbClr val="86BC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0" name="Freeform 1223"/>
            <p:cNvSpPr>
              <a:spLocks noChangeArrowheads="1"/>
            </p:cNvSpPr>
            <p:nvPr/>
          </p:nvSpPr>
          <p:spPr bwMode="auto">
            <a:xfrm rot="-1100361">
              <a:off x="3076689" y="970908"/>
              <a:ext cx="156256" cy="114517"/>
            </a:xfrm>
            <a:custGeom>
              <a:avLst/>
              <a:gdLst>
                <a:gd name="T0" fmla="*/ 2147483647 w 146"/>
                <a:gd name="T1" fmla="*/ 0 h 107"/>
                <a:gd name="T2" fmla="*/ 2147483647 w 146"/>
                <a:gd name="T3" fmla="*/ 2147483647 h 107"/>
                <a:gd name="T4" fmla="*/ 0 w 146"/>
                <a:gd name="T5" fmla="*/ 2147483647 h 107"/>
                <a:gd name="T6" fmla="*/ 2147483647 w 146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6"/>
                <a:gd name="T13" fmla="*/ 0 h 107"/>
                <a:gd name="T14" fmla="*/ 146 w 146"/>
                <a:gd name="T15" fmla="*/ 107 h 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6" h="107">
                  <a:moveTo>
                    <a:pt x="146" y="0"/>
                  </a:moveTo>
                  <a:lnTo>
                    <a:pt x="16" y="11"/>
                  </a:lnTo>
                  <a:lnTo>
                    <a:pt x="0" y="107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D9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1" name="Freeform 1224"/>
            <p:cNvSpPr>
              <a:spLocks noChangeArrowheads="1"/>
            </p:cNvSpPr>
            <p:nvPr/>
          </p:nvSpPr>
          <p:spPr bwMode="auto">
            <a:xfrm rot="-1100361">
              <a:off x="2922990" y="1029949"/>
              <a:ext cx="180872" cy="105955"/>
            </a:xfrm>
            <a:custGeom>
              <a:avLst/>
              <a:gdLst>
                <a:gd name="T0" fmla="*/ 2147483647 w 169"/>
                <a:gd name="T1" fmla="*/ 0 h 99"/>
                <a:gd name="T2" fmla="*/ 0 w 169"/>
                <a:gd name="T3" fmla="*/ 2147483647 h 99"/>
                <a:gd name="T4" fmla="*/ 2147483647 w 169"/>
                <a:gd name="T5" fmla="*/ 2147483647 h 99"/>
                <a:gd name="T6" fmla="*/ 2147483647 w 169"/>
                <a:gd name="T7" fmla="*/ 0 h 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9"/>
                <a:gd name="T13" fmla="*/ 0 h 99"/>
                <a:gd name="T14" fmla="*/ 169 w 169"/>
                <a:gd name="T15" fmla="*/ 99 h 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9" h="99">
                  <a:moveTo>
                    <a:pt x="169" y="0"/>
                  </a:moveTo>
                  <a:lnTo>
                    <a:pt x="0" y="99"/>
                  </a:lnTo>
                  <a:lnTo>
                    <a:pt x="153" y="9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6EA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2" name="Freeform 1225"/>
            <p:cNvSpPr>
              <a:spLocks noChangeArrowheads="1"/>
            </p:cNvSpPr>
            <p:nvPr/>
          </p:nvSpPr>
          <p:spPr bwMode="auto">
            <a:xfrm rot="-1100361">
              <a:off x="2824194" y="1181048"/>
              <a:ext cx="159467" cy="224751"/>
            </a:xfrm>
            <a:custGeom>
              <a:avLst/>
              <a:gdLst>
                <a:gd name="T0" fmla="*/ 2147483647 w 149"/>
                <a:gd name="T1" fmla="*/ 0 h 210"/>
                <a:gd name="T2" fmla="*/ 2147483647 w 149"/>
                <a:gd name="T3" fmla="*/ 2147483647 h 210"/>
                <a:gd name="T4" fmla="*/ 0 w 149"/>
                <a:gd name="T5" fmla="*/ 2147483647 h 210"/>
                <a:gd name="T6" fmla="*/ 2147483647 w 149"/>
                <a:gd name="T7" fmla="*/ 0 h 2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9"/>
                <a:gd name="T13" fmla="*/ 0 h 210"/>
                <a:gd name="T14" fmla="*/ 149 w 149"/>
                <a:gd name="T15" fmla="*/ 210 h 2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9" h="210">
                  <a:moveTo>
                    <a:pt x="149" y="0"/>
                  </a:moveTo>
                  <a:lnTo>
                    <a:pt x="79" y="48"/>
                  </a:lnTo>
                  <a:lnTo>
                    <a:pt x="0" y="210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7FB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3" name="Freeform 1226"/>
            <p:cNvSpPr>
              <a:spLocks noChangeArrowheads="1"/>
            </p:cNvSpPr>
            <p:nvPr/>
          </p:nvSpPr>
          <p:spPr bwMode="auto">
            <a:xfrm rot="-1100361">
              <a:off x="2668906" y="1269580"/>
              <a:ext cx="257929" cy="196925"/>
            </a:xfrm>
            <a:custGeom>
              <a:avLst/>
              <a:gdLst>
                <a:gd name="T0" fmla="*/ 2147483647 w 241"/>
                <a:gd name="T1" fmla="*/ 0 h 184"/>
                <a:gd name="T2" fmla="*/ 0 w 241"/>
                <a:gd name="T3" fmla="*/ 2147483647 h 184"/>
                <a:gd name="T4" fmla="*/ 2147483647 w 241"/>
                <a:gd name="T5" fmla="*/ 2147483647 h 184"/>
                <a:gd name="T6" fmla="*/ 2147483647 w 241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1"/>
                <a:gd name="T13" fmla="*/ 0 h 184"/>
                <a:gd name="T14" fmla="*/ 241 w 241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1" h="184">
                  <a:moveTo>
                    <a:pt x="241" y="0"/>
                  </a:moveTo>
                  <a:lnTo>
                    <a:pt x="0" y="184"/>
                  </a:lnTo>
                  <a:lnTo>
                    <a:pt x="162" y="162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90B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4" name="Freeform 1227"/>
            <p:cNvSpPr>
              <a:spLocks noChangeArrowheads="1"/>
            </p:cNvSpPr>
            <p:nvPr/>
          </p:nvSpPr>
          <p:spPr bwMode="auto">
            <a:xfrm rot="-1100361">
              <a:off x="2667267" y="1259424"/>
              <a:ext cx="209768" cy="215120"/>
            </a:xfrm>
            <a:custGeom>
              <a:avLst/>
              <a:gdLst>
                <a:gd name="T0" fmla="*/ 2147483647 w 196"/>
                <a:gd name="T1" fmla="*/ 0 h 201"/>
                <a:gd name="T2" fmla="*/ 2147483647 w 196"/>
                <a:gd name="T3" fmla="*/ 2147483647 h 201"/>
                <a:gd name="T4" fmla="*/ 0 w 196"/>
                <a:gd name="T5" fmla="*/ 2147483647 h 201"/>
                <a:gd name="T6" fmla="*/ 2147483647 w 196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6"/>
                <a:gd name="T13" fmla="*/ 0 h 201"/>
                <a:gd name="T14" fmla="*/ 196 w 196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6" h="201">
                  <a:moveTo>
                    <a:pt x="196" y="0"/>
                  </a:moveTo>
                  <a:lnTo>
                    <a:pt x="59" y="21"/>
                  </a:lnTo>
                  <a:lnTo>
                    <a:pt x="0" y="20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6E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5" name="Freeform 1228"/>
            <p:cNvSpPr>
              <a:spLocks noChangeArrowheads="1"/>
            </p:cNvSpPr>
            <p:nvPr/>
          </p:nvSpPr>
          <p:spPr bwMode="auto">
            <a:xfrm rot="-1100361">
              <a:off x="2666044" y="1251848"/>
              <a:ext cx="257929" cy="215120"/>
            </a:xfrm>
            <a:custGeom>
              <a:avLst/>
              <a:gdLst>
                <a:gd name="T0" fmla="*/ 2147483647 w 241"/>
                <a:gd name="T1" fmla="*/ 0 h 201"/>
                <a:gd name="T2" fmla="*/ 2147483647 w 241"/>
                <a:gd name="T3" fmla="*/ 2147483647 h 201"/>
                <a:gd name="T4" fmla="*/ 0 w 241"/>
                <a:gd name="T5" fmla="*/ 2147483647 h 201"/>
                <a:gd name="T6" fmla="*/ 2147483647 w 241"/>
                <a:gd name="T7" fmla="*/ 0 h 2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1"/>
                <a:gd name="T13" fmla="*/ 0 h 201"/>
                <a:gd name="T14" fmla="*/ 241 w 241"/>
                <a:gd name="T15" fmla="*/ 201 h 2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1" h="201">
                  <a:moveTo>
                    <a:pt x="196" y="0"/>
                  </a:moveTo>
                  <a:lnTo>
                    <a:pt x="241" y="17"/>
                  </a:lnTo>
                  <a:lnTo>
                    <a:pt x="0" y="201"/>
                  </a:lnTo>
                  <a:lnTo>
                    <a:pt x="196" y="0"/>
                  </a:lnTo>
                  <a:close/>
                </a:path>
              </a:pathLst>
            </a:custGeom>
            <a:solidFill>
              <a:srgbClr val="82B2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6" name="Freeform 1229"/>
            <p:cNvSpPr>
              <a:spLocks noChangeArrowheads="1"/>
            </p:cNvSpPr>
            <p:nvPr/>
          </p:nvSpPr>
          <p:spPr bwMode="auto">
            <a:xfrm rot="-1100361">
              <a:off x="3395604" y="1031015"/>
              <a:ext cx="89901" cy="85620"/>
            </a:xfrm>
            <a:custGeom>
              <a:avLst/>
              <a:gdLst>
                <a:gd name="T0" fmla="*/ 2147483647 w 84"/>
                <a:gd name="T1" fmla="*/ 0 h 80"/>
                <a:gd name="T2" fmla="*/ 0 w 84"/>
                <a:gd name="T3" fmla="*/ 2147483647 h 80"/>
                <a:gd name="T4" fmla="*/ 2147483647 w 84"/>
                <a:gd name="T5" fmla="*/ 2147483647 h 80"/>
                <a:gd name="T6" fmla="*/ 2147483647 w 84"/>
                <a:gd name="T7" fmla="*/ 0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80"/>
                <a:gd name="T14" fmla="*/ 84 w 84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80">
                  <a:moveTo>
                    <a:pt x="24" y="0"/>
                  </a:moveTo>
                  <a:lnTo>
                    <a:pt x="0" y="51"/>
                  </a:lnTo>
                  <a:lnTo>
                    <a:pt x="84" y="8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8A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7" name="Freeform 1230"/>
            <p:cNvSpPr>
              <a:spLocks noChangeArrowheads="1"/>
            </p:cNvSpPr>
            <p:nvPr/>
          </p:nvSpPr>
          <p:spPr bwMode="auto">
            <a:xfrm rot="-1100361">
              <a:off x="3536411" y="1047778"/>
              <a:ext cx="285756" cy="298599"/>
            </a:xfrm>
            <a:custGeom>
              <a:avLst/>
              <a:gdLst>
                <a:gd name="T0" fmla="*/ 0 w 267"/>
                <a:gd name="T1" fmla="*/ 0 h 279"/>
                <a:gd name="T2" fmla="*/ 2147483647 w 267"/>
                <a:gd name="T3" fmla="*/ 2147483647 h 279"/>
                <a:gd name="T4" fmla="*/ 2147483647 w 267"/>
                <a:gd name="T5" fmla="*/ 2147483647 h 279"/>
                <a:gd name="T6" fmla="*/ 0 w 267"/>
                <a:gd name="T7" fmla="*/ 0 h 2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279"/>
                <a:gd name="T14" fmla="*/ 267 w 267"/>
                <a:gd name="T15" fmla="*/ 279 h 2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279">
                  <a:moveTo>
                    <a:pt x="0" y="0"/>
                  </a:moveTo>
                  <a:lnTo>
                    <a:pt x="267" y="279"/>
                  </a:lnTo>
                  <a:lnTo>
                    <a:pt x="34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B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8" name="Freeform 1231"/>
            <p:cNvSpPr>
              <a:spLocks noChangeArrowheads="1"/>
            </p:cNvSpPr>
            <p:nvPr/>
          </p:nvSpPr>
          <p:spPr bwMode="auto">
            <a:xfrm rot="-1100361">
              <a:off x="3388756" y="915088"/>
              <a:ext cx="26756" cy="123078"/>
            </a:xfrm>
            <a:custGeom>
              <a:avLst/>
              <a:gdLst>
                <a:gd name="T0" fmla="*/ 2147483647 w 25"/>
                <a:gd name="T1" fmla="*/ 0 h 115"/>
                <a:gd name="T2" fmla="*/ 0 w 25"/>
                <a:gd name="T3" fmla="*/ 2147483647 h 115"/>
                <a:gd name="T4" fmla="*/ 0 w 25"/>
                <a:gd name="T5" fmla="*/ 2147483647 h 115"/>
                <a:gd name="T6" fmla="*/ 2147483647 w 25"/>
                <a:gd name="T7" fmla="*/ 0 h 1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115"/>
                <a:gd name="T14" fmla="*/ 25 w 25"/>
                <a:gd name="T15" fmla="*/ 115 h 1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115">
                  <a:moveTo>
                    <a:pt x="25" y="0"/>
                  </a:moveTo>
                  <a:lnTo>
                    <a:pt x="0" y="28"/>
                  </a:lnTo>
                  <a:lnTo>
                    <a:pt x="0" y="11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16F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9" name="Freeform 1232"/>
            <p:cNvSpPr>
              <a:spLocks noChangeArrowheads="1"/>
            </p:cNvSpPr>
            <p:nvPr/>
          </p:nvSpPr>
          <p:spPr bwMode="auto">
            <a:xfrm rot="-1100361">
              <a:off x="3328947" y="501901"/>
              <a:ext cx="458065" cy="348900"/>
            </a:xfrm>
            <a:custGeom>
              <a:avLst/>
              <a:gdLst>
                <a:gd name="T0" fmla="*/ 2147483647 w 428"/>
                <a:gd name="T1" fmla="*/ 0 h 326"/>
                <a:gd name="T2" fmla="*/ 0 w 428"/>
                <a:gd name="T3" fmla="*/ 2147483647 h 326"/>
                <a:gd name="T4" fmla="*/ 2147483647 w 428"/>
                <a:gd name="T5" fmla="*/ 2147483647 h 326"/>
                <a:gd name="T6" fmla="*/ 2147483647 w 428"/>
                <a:gd name="T7" fmla="*/ 0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8"/>
                <a:gd name="T13" fmla="*/ 0 h 326"/>
                <a:gd name="T14" fmla="*/ 428 w 428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8" h="326">
                  <a:moveTo>
                    <a:pt x="428" y="0"/>
                  </a:moveTo>
                  <a:lnTo>
                    <a:pt x="0" y="326"/>
                  </a:lnTo>
                  <a:lnTo>
                    <a:pt x="105" y="217"/>
                  </a:lnTo>
                  <a:lnTo>
                    <a:pt x="428" y="0"/>
                  </a:lnTo>
                  <a:close/>
                </a:path>
              </a:pathLst>
            </a:custGeom>
            <a:solidFill>
              <a:srgbClr val="A0B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0" name="Freeform 1233"/>
            <p:cNvSpPr>
              <a:spLocks noChangeArrowheads="1"/>
            </p:cNvSpPr>
            <p:nvPr/>
          </p:nvSpPr>
          <p:spPr bwMode="auto">
            <a:xfrm rot="-1100361">
              <a:off x="3345550" y="690944"/>
              <a:ext cx="126289" cy="212979"/>
            </a:xfrm>
            <a:custGeom>
              <a:avLst/>
              <a:gdLst>
                <a:gd name="T0" fmla="*/ 0 w 118"/>
                <a:gd name="T1" fmla="*/ 0 h 199"/>
                <a:gd name="T2" fmla="*/ 2147483647 w 118"/>
                <a:gd name="T3" fmla="*/ 2147483647 h 199"/>
                <a:gd name="T4" fmla="*/ 2147483647 w 118"/>
                <a:gd name="T5" fmla="*/ 2147483647 h 199"/>
                <a:gd name="T6" fmla="*/ 0 w 118"/>
                <a:gd name="T7" fmla="*/ 0 h 19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99"/>
                <a:gd name="T14" fmla="*/ 118 w 118"/>
                <a:gd name="T15" fmla="*/ 199 h 19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99">
                  <a:moveTo>
                    <a:pt x="0" y="0"/>
                  </a:moveTo>
                  <a:lnTo>
                    <a:pt x="118" y="90"/>
                  </a:lnTo>
                  <a:lnTo>
                    <a:pt x="13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B0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1" name="Freeform 1234"/>
            <p:cNvSpPr>
              <a:spLocks noChangeArrowheads="1"/>
            </p:cNvSpPr>
            <p:nvPr/>
          </p:nvSpPr>
          <p:spPr bwMode="auto">
            <a:xfrm rot="-1100361">
              <a:off x="3301567" y="631449"/>
              <a:ext cx="114517" cy="68496"/>
            </a:xfrm>
            <a:custGeom>
              <a:avLst/>
              <a:gdLst>
                <a:gd name="T0" fmla="*/ 0 w 107"/>
                <a:gd name="T1" fmla="*/ 2147483647 h 64"/>
                <a:gd name="T2" fmla="*/ 2147483647 w 107"/>
                <a:gd name="T3" fmla="*/ 2147483647 h 64"/>
                <a:gd name="T4" fmla="*/ 2147483647 w 107"/>
                <a:gd name="T5" fmla="*/ 0 h 64"/>
                <a:gd name="T6" fmla="*/ 0 w 107"/>
                <a:gd name="T7" fmla="*/ 2147483647 h 6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64"/>
                <a:gd name="T14" fmla="*/ 107 w 107"/>
                <a:gd name="T15" fmla="*/ 64 h 6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64">
                  <a:moveTo>
                    <a:pt x="0" y="64"/>
                  </a:moveTo>
                  <a:lnTo>
                    <a:pt x="107" y="17"/>
                  </a:lnTo>
                  <a:lnTo>
                    <a:pt x="5" y="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6B9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2" name="Freeform 1235"/>
            <p:cNvSpPr>
              <a:spLocks noChangeArrowheads="1"/>
            </p:cNvSpPr>
            <p:nvPr/>
          </p:nvSpPr>
          <p:spPr bwMode="auto">
            <a:xfrm rot="-1100361">
              <a:off x="3268393" y="443089"/>
              <a:ext cx="109165" cy="211908"/>
            </a:xfrm>
            <a:custGeom>
              <a:avLst/>
              <a:gdLst>
                <a:gd name="T0" fmla="*/ 2147483647 w 102"/>
                <a:gd name="T1" fmla="*/ 0 h 198"/>
                <a:gd name="T2" fmla="*/ 0 w 102"/>
                <a:gd name="T3" fmla="*/ 2147483647 h 198"/>
                <a:gd name="T4" fmla="*/ 2147483647 w 102"/>
                <a:gd name="T5" fmla="*/ 2147483647 h 198"/>
                <a:gd name="T6" fmla="*/ 2147483647 w 102"/>
                <a:gd name="T7" fmla="*/ 0 h 1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98"/>
                <a:gd name="T14" fmla="*/ 102 w 102"/>
                <a:gd name="T15" fmla="*/ 198 h 1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98">
                  <a:moveTo>
                    <a:pt x="101" y="0"/>
                  </a:moveTo>
                  <a:lnTo>
                    <a:pt x="0" y="181"/>
                  </a:lnTo>
                  <a:lnTo>
                    <a:pt x="102" y="198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669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3" name="Freeform 1236"/>
            <p:cNvSpPr>
              <a:spLocks noChangeArrowheads="1"/>
            </p:cNvSpPr>
            <p:nvPr/>
          </p:nvSpPr>
          <p:spPr bwMode="auto">
            <a:xfrm rot="-1100361">
              <a:off x="3341704" y="227604"/>
              <a:ext cx="215120" cy="381007"/>
            </a:xfrm>
            <a:custGeom>
              <a:avLst/>
              <a:gdLst>
                <a:gd name="T0" fmla="*/ 2147483647 w 201"/>
                <a:gd name="T1" fmla="*/ 0 h 356"/>
                <a:gd name="T2" fmla="*/ 0 w 201"/>
                <a:gd name="T3" fmla="*/ 2147483647 h 356"/>
                <a:gd name="T4" fmla="*/ 2147483647 w 201"/>
                <a:gd name="T5" fmla="*/ 2147483647 h 356"/>
                <a:gd name="T6" fmla="*/ 2147483647 w 201"/>
                <a:gd name="T7" fmla="*/ 0 h 3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1"/>
                <a:gd name="T13" fmla="*/ 0 h 356"/>
                <a:gd name="T14" fmla="*/ 201 w 201"/>
                <a:gd name="T15" fmla="*/ 356 h 3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1" h="356">
                  <a:moveTo>
                    <a:pt x="201" y="0"/>
                  </a:moveTo>
                  <a:lnTo>
                    <a:pt x="0" y="158"/>
                  </a:lnTo>
                  <a:lnTo>
                    <a:pt x="1" y="356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87A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4" name="Freeform 1237"/>
            <p:cNvSpPr>
              <a:spLocks noChangeArrowheads="1"/>
            </p:cNvSpPr>
            <p:nvPr/>
          </p:nvSpPr>
          <p:spPr bwMode="auto">
            <a:xfrm rot="-1100361">
              <a:off x="3319284" y="644882"/>
              <a:ext cx="126289" cy="146624"/>
            </a:xfrm>
            <a:custGeom>
              <a:avLst/>
              <a:gdLst>
                <a:gd name="T0" fmla="*/ 2147483647 w 118"/>
                <a:gd name="T1" fmla="*/ 0 h 137"/>
                <a:gd name="T2" fmla="*/ 2147483647 w 118"/>
                <a:gd name="T3" fmla="*/ 2147483647 h 137"/>
                <a:gd name="T4" fmla="*/ 0 w 118"/>
                <a:gd name="T5" fmla="*/ 2147483647 h 137"/>
                <a:gd name="T6" fmla="*/ 2147483647 w 118"/>
                <a:gd name="T7" fmla="*/ 0 h 1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37"/>
                <a:gd name="T14" fmla="*/ 118 w 118"/>
                <a:gd name="T15" fmla="*/ 137 h 1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37">
                  <a:moveTo>
                    <a:pt x="107" y="0"/>
                  </a:moveTo>
                  <a:lnTo>
                    <a:pt x="118" y="137"/>
                  </a:lnTo>
                  <a:lnTo>
                    <a:pt x="0" y="4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70A0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5" name="Freeform 1238"/>
            <p:cNvSpPr>
              <a:spLocks noChangeArrowheads="1"/>
            </p:cNvSpPr>
            <p:nvPr/>
          </p:nvSpPr>
          <p:spPr bwMode="auto">
            <a:xfrm rot="-1100361">
              <a:off x="3408643" y="489037"/>
              <a:ext cx="357462" cy="232243"/>
            </a:xfrm>
            <a:custGeom>
              <a:avLst/>
              <a:gdLst>
                <a:gd name="T0" fmla="*/ 0 w 334"/>
                <a:gd name="T1" fmla="*/ 2147483647 h 217"/>
                <a:gd name="T2" fmla="*/ 2147483647 w 334"/>
                <a:gd name="T3" fmla="*/ 0 h 217"/>
                <a:gd name="T4" fmla="*/ 2147483647 w 334"/>
                <a:gd name="T5" fmla="*/ 2147483647 h 217"/>
                <a:gd name="T6" fmla="*/ 0 w 334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4"/>
                <a:gd name="T13" fmla="*/ 0 h 217"/>
                <a:gd name="T14" fmla="*/ 334 w 334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4" h="217">
                  <a:moveTo>
                    <a:pt x="0" y="80"/>
                  </a:moveTo>
                  <a:lnTo>
                    <a:pt x="334" y="0"/>
                  </a:lnTo>
                  <a:lnTo>
                    <a:pt x="11" y="217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7EA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6" name="Freeform 1239"/>
            <p:cNvSpPr>
              <a:spLocks noChangeArrowheads="1"/>
            </p:cNvSpPr>
            <p:nvPr/>
          </p:nvSpPr>
          <p:spPr bwMode="auto">
            <a:xfrm rot="-1100361">
              <a:off x="3330681" y="152691"/>
              <a:ext cx="589705" cy="397061"/>
            </a:xfrm>
            <a:custGeom>
              <a:avLst/>
              <a:gdLst>
                <a:gd name="T0" fmla="*/ 2147483647 w 551"/>
                <a:gd name="T1" fmla="*/ 0 h 371"/>
                <a:gd name="T2" fmla="*/ 0 w 551"/>
                <a:gd name="T3" fmla="*/ 2147483647 h 371"/>
                <a:gd name="T4" fmla="*/ 2147483647 w 551"/>
                <a:gd name="T5" fmla="*/ 2147483647 h 371"/>
                <a:gd name="T6" fmla="*/ 2147483647 w 551"/>
                <a:gd name="T7" fmla="*/ 0 h 3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1"/>
                <a:gd name="T13" fmla="*/ 0 h 371"/>
                <a:gd name="T14" fmla="*/ 551 w 551"/>
                <a:gd name="T15" fmla="*/ 371 h 3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1" h="371">
                  <a:moveTo>
                    <a:pt x="551" y="0"/>
                  </a:moveTo>
                  <a:lnTo>
                    <a:pt x="0" y="371"/>
                  </a:lnTo>
                  <a:lnTo>
                    <a:pt x="200" y="15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7EA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7" name="Freeform 1240"/>
            <p:cNvSpPr>
              <a:spLocks noChangeArrowheads="1"/>
            </p:cNvSpPr>
            <p:nvPr/>
          </p:nvSpPr>
          <p:spPr bwMode="auto">
            <a:xfrm rot="-1100361">
              <a:off x="3330681" y="152691"/>
              <a:ext cx="589705" cy="397061"/>
            </a:xfrm>
            <a:custGeom>
              <a:avLst/>
              <a:gdLst>
                <a:gd name="T0" fmla="*/ 2147483647 w 551"/>
                <a:gd name="T1" fmla="*/ 0 h 371"/>
                <a:gd name="T2" fmla="*/ 2147483647 w 551"/>
                <a:gd name="T3" fmla="*/ 2147483647 h 371"/>
                <a:gd name="T4" fmla="*/ 0 w 551"/>
                <a:gd name="T5" fmla="*/ 2147483647 h 371"/>
                <a:gd name="T6" fmla="*/ 2147483647 w 551"/>
                <a:gd name="T7" fmla="*/ 0 h 3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51"/>
                <a:gd name="T13" fmla="*/ 0 h 371"/>
                <a:gd name="T14" fmla="*/ 551 w 551"/>
                <a:gd name="T15" fmla="*/ 371 h 3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51" h="371">
                  <a:moveTo>
                    <a:pt x="551" y="0"/>
                  </a:moveTo>
                  <a:lnTo>
                    <a:pt x="334" y="291"/>
                  </a:lnTo>
                  <a:lnTo>
                    <a:pt x="0" y="371"/>
                  </a:lnTo>
                  <a:lnTo>
                    <a:pt x="551" y="0"/>
                  </a:lnTo>
                  <a:close/>
                </a:path>
              </a:pathLst>
            </a:custGeom>
            <a:solidFill>
              <a:srgbClr val="96BD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8" name="Freeform 1241"/>
            <p:cNvSpPr>
              <a:spLocks noChangeArrowheads="1"/>
            </p:cNvSpPr>
            <p:nvPr/>
          </p:nvSpPr>
          <p:spPr bwMode="auto">
            <a:xfrm rot="-1100361">
              <a:off x="3649674" y="0"/>
              <a:ext cx="560808" cy="359602"/>
            </a:xfrm>
            <a:custGeom>
              <a:avLst/>
              <a:gdLst>
                <a:gd name="T0" fmla="*/ 2147483647 w 524"/>
                <a:gd name="T1" fmla="*/ 2147483647 h 336"/>
                <a:gd name="T2" fmla="*/ 2147483647 w 524"/>
                <a:gd name="T3" fmla="*/ 0 h 336"/>
                <a:gd name="T4" fmla="*/ 0 w 524"/>
                <a:gd name="T5" fmla="*/ 2147483647 h 336"/>
                <a:gd name="T6" fmla="*/ 2147483647 w 524"/>
                <a:gd name="T7" fmla="*/ 2147483647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4"/>
                <a:gd name="T13" fmla="*/ 0 h 336"/>
                <a:gd name="T14" fmla="*/ 524 w 524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4" h="336">
                  <a:moveTo>
                    <a:pt x="217" y="45"/>
                  </a:moveTo>
                  <a:lnTo>
                    <a:pt x="524" y="0"/>
                  </a:lnTo>
                  <a:lnTo>
                    <a:pt x="0" y="336"/>
                  </a:lnTo>
                  <a:lnTo>
                    <a:pt x="217" y="45"/>
                  </a:lnTo>
                  <a:close/>
                </a:path>
              </a:pathLst>
            </a:custGeom>
            <a:solidFill>
              <a:srgbClr val="84B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9" name="Freeform 1242"/>
            <p:cNvSpPr>
              <a:spLocks noChangeArrowheads="1"/>
            </p:cNvSpPr>
            <p:nvPr/>
          </p:nvSpPr>
          <p:spPr bwMode="auto">
            <a:xfrm rot="-1100361">
              <a:off x="3328947" y="501901"/>
              <a:ext cx="458065" cy="348900"/>
            </a:xfrm>
            <a:custGeom>
              <a:avLst/>
              <a:gdLst>
                <a:gd name="T0" fmla="*/ 2147483647 w 428"/>
                <a:gd name="T1" fmla="*/ 2147483647 h 326"/>
                <a:gd name="T2" fmla="*/ 0 w 428"/>
                <a:gd name="T3" fmla="*/ 2147483647 h 326"/>
                <a:gd name="T4" fmla="*/ 2147483647 w 428"/>
                <a:gd name="T5" fmla="*/ 0 h 326"/>
                <a:gd name="T6" fmla="*/ 2147483647 w 428"/>
                <a:gd name="T7" fmla="*/ 2147483647 h 3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8"/>
                <a:gd name="T13" fmla="*/ 0 h 326"/>
                <a:gd name="T14" fmla="*/ 428 w 428"/>
                <a:gd name="T15" fmla="*/ 326 h 3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8" h="326">
                  <a:moveTo>
                    <a:pt x="326" y="155"/>
                  </a:moveTo>
                  <a:lnTo>
                    <a:pt x="0" y="326"/>
                  </a:lnTo>
                  <a:lnTo>
                    <a:pt x="428" y="0"/>
                  </a:lnTo>
                  <a:lnTo>
                    <a:pt x="326" y="155"/>
                  </a:lnTo>
                  <a:close/>
                </a:path>
              </a:pathLst>
            </a:custGeom>
            <a:solidFill>
              <a:srgbClr val="8CB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0" name="Freeform 1243"/>
            <p:cNvSpPr>
              <a:spLocks noChangeArrowheads="1"/>
            </p:cNvSpPr>
            <p:nvPr/>
          </p:nvSpPr>
          <p:spPr bwMode="auto">
            <a:xfrm rot="-1100361">
              <a:off x="3639108" y="444924"/>
              <a:ext cx="151975" cy="165888"/>
            </a:xfrm>
            <a:custGeom>
              <a:avLst/>
              <a:gdLst>
                <a:gd name="T0" fmla="*/ 2147483647 w 142"/>
                <a:gd name="T1" fmla="*/ 0 h 155"/>
                <a:gd name="T2" fmla="*/ 2147483647 w 142"/>
                <a:gd name="T3" fmla="*/ 2147483647 h 155"/>
                <a:gd name="T4" fmla="*/ 0 w 142"/>
                <a:gd name="T5" fmla="*/ 2147483647 h 155"/>
                <a:gd name="T6" fmla="*/ 2147483647 w 142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2"/>
                <a:gd name="T13" fmla="*/ 0 h 155"/>
                <a:gd name="T14" fmla="*/ 142 w 142"/>
                <a:gd name="T15" fmla="*/ 155 h 1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2" h="155">
                  <a:moveTo>
                    <a:pt x="102" y="0"/>
                  </a:moveTo>
                  <a:lnTo>
                    <a:pt x="142" y="146"/>
                  </a:lnTo>
                  <a:lnTo>
                    <a:pt x="0" y="155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95B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1" name="Freeform 1244"/>
            <p:cNvSpPr>
              <a:spLocks noChangeArrowheads="1"/>
            </p:cNvSpPr>
            <p:nvPr/>
          </p:nvSpPr>
          <p:spPr bwMode="auto">
            <a:xfrm rot="-1100361">
              <a:off x="3825755" y="543064"/>
              <a:ext cx="173380" cy="126289"/>
            </a:xfrm>
            <a:custGeom>
              <a:avLst/>
              <a:gdLst>
                <a:gd name="T0" fmla="*/ 0 w 162"/>
                <a:gd name="T1" fmla="*/ 0 h 118"/>
                <a:gd name="T2" fmla="*/ 2147483647 w 162"/>
                <a:gd name="T3" fmla="*/ 2147483647 h 118"/>
                <a:gd name="T4" fmla="*/ 2147483647 w 162"/>
                <a:gd name="T5" fmla="*/ 2147483647 h 118"/>
                <a:gd name="T6" fmla="*/ 0 w 162"/>
                <a:gd name="T7" fmla="*/ 0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2"/>
                <a:gd name="T13" fmla="*/ 0 h 118"/>
                <a:gd name="T14" fmla="*/ 162 w 162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2" h="118">
                  <a:moveTo>
                    <a:pt x="0" y="0"/>
                  </a:moveTo>
                  <a:lnTo>
                    <a:pt x="32" y="118"/>
                  </a:lnTo>
                  <a:lnTo>
                    <a:pt x="16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B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2" name="Freeform 1245"/>
            <p:cNvSpPr>
              <a:spLocks noChangeArrowheads="1"/>
            </p:cNvSpPr>
            <p:nvPr/>
          </p:nvSpPr>
          <p:spPr bwMode="auto">
            <a:xfrm rot="-1100361">
              <a:off x="3758656" y="250467"/>
              <a:ext cx="408833" cy="268632"/>
            </a:xfrm>
            <a:custGeom>
              <a:avLst/>
              <a:gdLst>
                <a:gd name="T0" fmla="*/ 2147483647 w 382"/>
                <a:gd name="T1" fmla="*/ 0 h 251"/>
                <a:gd name="T2" fmla="*/ 0 w 382"/>
                <a:gd name="T3" fmla="*/ 2147483647 h 251"/>
                <a:gd name="T4" fmla="*/ 2147483647 w 382"/>
                <a:gd name="T5" fmla="*/ 2147483647 h 251"/>
                <a:gd name="T6" fmla="*/ 2147483647 w 382"/>
                <a:gd name="T7" fmla="*/ 0 h 2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2"/>
                <a:gd name="T13" fmla="*/ 0 h 251"/>
                <a:gd name="T14" fmla="*/ 382 w 382"/>
                <a:gd name="T15" fmla="*/ 251 h 2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2" h="251">
                  <a:moveTo>
                    <a:pt x="382" y="0"/>
                  </a:moveTo>
                  <a:lnTo>
                    <a:pt x="0" y="248"/>
                  </a:lnTo>
                  <a:lnTo>
                    <a:pt x="162" y="251"/>
                  </a:lnTo>
                  <a:lnTo>
                    <a:pt x="382" y="0"/>
                  </a:lnTo>
                  <a:close/>
                </a:path>
              </a:pathLst>
            </a:custGeom>
            <a:solidFill>
              <a:srgbClr val="99BF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3" name="Freeform 1246"/>
            <p:cNvSpPr>
              <a:spLocks noChangeArrowheads="1"/>
            </p:cNvSpPr>
            <p:nvPr/>
          </p:nvSpPr>
          <p:spPr bwMode="auto">
            <a:xfrm rot="-1100361">
              <a:off x="3716428" y="257283"/>
              <a:ext cx="451643" cy="265421"/>
            </a:xfrm>
            <a:custGeom>
              <a:avLst/>
              <a:gdLst>
                <a:gd name="T0" fmla="*/ 0 w 422"/>
                <a:gd name="T1" fmla="*/ 2147483647 h 248"/>
                <a:gd name="T2" fmla="*/ 2147483647 w 422"/>
                <a:gd name="T3" fmla="*/ 2147483647 h 248"/>
                <a:gd name="T4" fmla="*/ 2147483647 w 422"/>
                <a:gd name="T5" fmla="*/ 0 h 248"/>
                <a:gd name="T6" fmla="*/ 0 w 422"/>
                <a:gd name="T7" fmla="*/ 2147483647 h 24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2"/>
                <a:gd name="T13" fmla="*/ 0 h 248"/>
                <a:gd name="T14" fmla="*/ 422 w 422"/>
                <a:gd name="T15" fmla="*/ 248 h 24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2" h="248">
                  <a:moveTo>
                    <a:pt x="0" y="102"/>
                  </a:moveTo>
                  <a:lnTo>
                    <a:pt x="40" y="248"/>
                  </a:lnTo>
                  <a:lnTo>
                    <a:pt x="422" y="0"/>
                  </a:lnTo>
                  <a:lnTo>
                    <a:pt x="0" y="102"/>
                  </a:lnTo>
                  <a:close/>
                </a:path>
              </a:pathLst>
            </a:custGeom>
            <a:solidFill>
              <a:srgbClr val="95C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4" name="Freeform 1247"/>
            <p:cNvSpPr>
              <a:spLocks noChangeArrowheads="1"/>
            </p:cNvSpPr>
            <p:nvPr/>
          </p:nvSpPr>
          <p:spPr bwMode="auto">
            <a:xfrm rot="-1100361">
              <a:off x="3649674" y="0"/>
              <a:ext cx="560808" cy="359602"/>
            </a:xfrm>
            <a:custGeom>
              <a:avLst/>
              <a:gdLst>
                <a:gd name="T0" fmla="*/ 2147483647 w 524"/>
                <a:gd name="T1" fmla="*/ 0 h 336"/>
                <a:gd name="T2" fmla="*/ 2147483647 w 524"/>
                <a:gd name="T3" fmla="*/ 2147483647 h 336"/>
                <a:gd name="T4" fmla="*/ 0 w 524"/>
                <a:gd name="T5" fmla="*/ 2147483647 h 336"/>
                <a:gd name="T6" fmla="*/ 2147483647 w 524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4"/>
                <a:gd name="T13" fmla="*/ 0 h 336"/>
                <a:gd name="T14" fmla="*/ 524 w 524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4" h="336">
                  <a:moveTo>
                    <a:pt x="524" y="0"/>
                  </a:moveTo>
                  <a:lnTo>
                    <a:pt x="422" y="234"/>
                  </a:lnTo>
                  <a:lnTo>
                    <a:pt x="0" y="336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9FC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5" name="Freeform 1248"/>
            <p:cNvSpPr>
              <a:spLocks noChangeArrowheads="1"/>
            </p:cNvSpPr>
            <p:nvPr/>
          </p:nvSpPr>
          <p:spPr bwMode="auto">
            <a:xfrm rot="-1100361">
              <a:off x="3681173" y="588861"/>
              <a:ext cx="186223" cy="126289"/>
            </a:xfrm>
            <a:custGeom>
              <a:avLst/>
              <a:gdLst>
                <a:gd name="T0" fmla="*/ 0 w 174"/>
                <a:gd name="T1" fmla="*/ 2147483647 h 118"/>
                <a:gd name="T2" fmla="*/ 2147483647 w 174"/>
                <a:gd name="T3" fmla="*/ 0 h 118"/>
                <a:gd name="T4" fmla="*/ 2147483647 w 174"/>
                <a:gd name="T5" fmla="*/ 2147483647 h 118"/>
                <a:gd name="T6" fmla="*/ 0 w 174"/>
                <a:gd name="T7" fmla="*/ 2147483647 h 1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4"/>
                <a:gd name="T13" fmla="*/ 0 h 118"/>
                <a:gd name="T14" fmla="*/ 174 w 174"/>
                <a:gd name="T15" fmla="*/ 118 h 1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4" h="118">
                  <a:moveTo>
                    <a:pt x="0" y="9"/>
                  </a:moveTo>
                  <a:lnTo>
                    <a:pt x="142" y="0"/>
                  </a:lnTo>
                  <a:lnTo>
                    <a:pt x="174" y="11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6B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6" name="Freeform 1249"/>
            <p:cNvSpPr>
              <a:spLocks noChangeArrowheads="1"/>
            </p:cNvSpPr>
            <p:nvPr/>
          </p:nvSpPr>
          <p:spPr bwMode="auto">
            <a:xfrm rot="-1100361">
              <a:off x="3738338" y="583392"/>
              <a:ext cx="222611" cy="476259"/>
            </a:xfrm>
            <a:custGeom>
              <a:avLst/>
              <a:gdLst>
                <a:gd name="T0" fmla="*/ 2147483647 w 208"/>
                <a:gd name="T1" fmla="*/ 2147483647 h 445"/>
                <a:gd name="T2" fmla="*/ 2147483647 w 208"/>
                <a:gd name="T3" fmla="*/ 2147483647 h 445"/>
                <a:gd name="T4" fmla="*/ 0 w 208"/>
                <a:gd name="T5" fmla="*/ 0 h 445"/>
                <a:gd name="T6" fmla="*/ 2147483647 w 208"/>
                <a:gd name="T7" fmla="*/ 2147483647 h 4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8"/>
                <a:gd name="T13" fmla="*/ 0 h 445"/>
                <a:gd name="T14" fmla="*/ 208 w 208"/>
                <a:gd name="T15" fmla="*/ 445 h 4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8" h="445">
                  <a:moveTo>
                    <a:pt x="208" y="445"/>
                  </a:moveTo>
                  <a:lnTo>
                    <a:pt x="174" y="109"/>
                  </a:lnTo>
                  <a:lnTo>
                    <a:pt x="0" y="0"/>
                  </a:lnTo>
                  <a:lnTo>
                    <a:pt x="208" y="445"/>
                  </a:lnTo>
                  <a:close/>
                </a:path>
              </a:pathLst>
            </a:custGeom>
            <a:solidFill>
              <a:srgbClr val="9AC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7" name="Freeform 1250"/>
            <p:cNvSpPr>
              <a:spLocks noChangeArrowheads="1"/>
            </p:cNvSpPr>
            <p:nvPr/>
          </p:nvSpPr>
          <p:spPr bwMode="auto">
            <a:xfrm rot="-1100361">
              <a:off x="3351104" y="681834"/>
              <a:ext cx="375656" cy="306090"/>
            </a:xfrm>
            <a:custGeom>
              <a:avLst/>
              <a:gdLst>
                <a:gd name="T0" fmla="*/ 0 w 351"/>
                <a:gd name="T1" fmla="*/ 2147483647 h 286"/>
                <a:gd name="T2" fmla="*/ 2147483647 w 351"/>
                <a:gd name="T3" fmla="*/ 0 h 286"/>
                <a:gd name="T4" fmla="*/ 2147483647 w 351"/>
                <a:gd name="T5" fmla="*/ 2147483647 h 286"/>
                <a:gd name="T6" fmla="*/ 0 w 351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86"/>
                <a:gd name="T14" fmla="*/ 351 w 351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86">
                  <a:moveTo>
                    <a:pt x="0" y="286"/>
                  </a:moveTo>
                  <a:lnTo>
                    <a:pt x="351" y="0"/>
                  </a:lnTo>
                  <a:lnTo>
                    <a:pt x="25" y="171"/>
                  </a:lnTo>
                  <a:lnTo>
                    <a:pt x="0" y="286"/>
                  </a:lnTo>
                  <a:close/>
                </a:path>
              </a:pathLst>
            </a:custGeom>
            <a:solidFill>
              <a:srgbClr val="73A3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8" name="Freeform 1251"/>
            <p:cNvSpPr>
              <a:spLocks noChangeArrowheads="1"/>
            </p:cNvSpPr>
            <p:nvPr/>
          </p:nvSpPr>
          <p:spPr bwMode="auto">
            <a:xfrm rot="-1100361">
              <a:off x="3351104" y="681834"/>
              <a:ext cx="375656" cy="306090"/>
            </a:xfrm>
            <a:custGeom>
              <a:avLst/>
              <a:gdLst>
                <a:gd name="T0" fmla="*/ 2147483647 w 351"/>
                <a:gd name="T1" fmla="*/ 2147483647 h 286"/>
                <a:gd name="T2" fmla="*/ 2147483647 w 351"/>
                <a:gd name="T3" fmla="*/ 0 h 286"/>
                <a:gd name="T4" fmla="*/ 0 w 351"/>
                <a:gd name="T5" fmla="*/ 2147483647 h 286"/>
                <a:gd name="T6" fmla="*/ 2147483647 w 351"/>
                <a:gd name="T7" fmla="*/ 2147483647 h 2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1"/>
                <a:gd name="T13" fmla="*/ 0 h 286"/>
                <a:gd name="T14" fmla="*/ 351 w 351"/>
                <a:gd name="T15" fmla="*/ 286 h 2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1" h="286">
                  <a:moveTo>
                    <a:pt x="280" y="260"/>
                  </a:moveTo>
                  <a:lnTo>
                    <a:pt x="351" y="0"/>
                  </a:lnTo>
                  <a:lnTo>
                    <a:pt x="0" y="286"/>
                  </a:lnTo>
                  <a:lnTo>
                    <a:pt x="280" y="260"/>
                  </a:lnTo>
                  <a:close/>
                </a:path>
              </a:pathLst>
            </a:custGeom>
            <a:solidFill>
              <a:srgbClr val="70A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9" name="Freeform 1252"/>
            <p:cNvSpPr>
              <a:spLocks noChangeArrowheads="1"/>
            </p:cNvSpPr>
            <p:nvPr/>
          </p:nvSpPr>
          <p:spPr bwMode="auto">
            <a:xfrm rot="-1100361">
              <a:off x="3664281" y="595347"/>
              <a:ext cx="298599" cy="476259"/>
            </a:xfrm>
            <a:custGeom>
              <a:avLst/>
              <a:gdLst>
                <a:gd name="T0" fmla="*/ 2147483647 w 279"/>
                <a:gd name="T1" fmla="*/ 0 h 445"/>
                <a:gd name="T2" fmla="*/ 0 w 279"/>
                <a:gd name="T3" fmla="*/ 2147483647 h 445"/>
                <a:gd name="T4" fmla="*/ 2147483647 w 279"/>
                <a:gd name="T5" fmla="*/ 2147483647 h 445"/>
                <a:gd name="T6" fmla="*/ 2147483647 w 279"/>
                <a:gd name="T7" fmla="*/ 0 h 4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445"/>
                <a:gd name="T14" fmla="*/ 279 w 279"/>
                <a:gd name="T15" fmla="*/ 445 h 4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445">
                  <a:moveTo>
                    <a:pt x="71" y="0"/>
                  </a:moveTo>
                  <a:lnTo>
                    <a:pt x="0" y="260"/>
                  </a:lnTo>
                  <a:lnTo>
                    <a:pt x="279" y="445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88B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0" name="Freeform 1253"/>
            <p:cNvSpPr>
              <a:spLocks noChangeArrowheads="1"/>
            </p:cNvSpPr>
            <p:nvPr/>
          </p:nvSpPr>
          <p:spPr bwMode="auto">
            <a:xfrm rot="-1100361">
              <a:off x="3410281" y="962812"/>
              <a:ext cx="299668" cy="113446"/>
            </a:xfrm>
            <a:custGeom>
              <a:avLst/>
              <a:gdLst>
                <a:gd name="T0" fmla="*/ 0 w 280"/>
                <a:gd name="T1" fmla="*/ 2147483647 h 106"/>
                <a:gd name="T2" fmla="*/ 2147483647 w 280"/>
                <a:gd name="T3" fmla="*/ 2147483647 h 106"/>
                <a:gd name="T4" fmla="*/ 2147483647 w 280"/>
                <a:gd name="T5" fmla="*/ 0 h 106"/>
                <a:gd name="T6" fmla="*/ 0 w 280"/>
                <a:gd name="T7" fmla="*/ 2147483647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106"/>
                <a:gd name="T14" fmla="*/ 280 w 280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106">
                  <a:moveTo>
                    <a:pt x="0" y="26"/>
                  </a:moveTo>
                  <a:lnTo>
                    <a:pt x="60" y="106"/>
                  </a:lnTo>
                  <a:lnTo>
                    <a:pt x="280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76AA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1" name="Freeform 1254"/>
            <p:cNvSpPr>
              <a:spLocks noChangeArrowheads="1"/>
            </p:cNvSpPr>
            <p:nvPr/>
          </p:nvSpPr>
          <p:spPr bwMode="auto">
            <a:xfrm rot="-1100361">
              <a:off x="3518563" y="937213"/>
              <a:ext cx="285756" cy="412045"/>
            </a:xfrm>
            <a:custGeom>
              <a:avLst/>
              <a:gdLst>
                <a:gd name="T0" fmla="*/ 2147483647 w 267"/>
                <a:gd name="T1" fmla="*/ 0 h 385"/>
                <a:gd name="T2" fmla="*/ 0 w 267"/>
                <a:gd name="T3" fmla="*/ 2147483647 h 385"/>
                <a:gd name="T4" fmla="*/ 2147483647 w 267"/>
                <a:gd name="T5" fmla="*/ 2147483647 h 385"/>
                <a:gd name="T6" fmla="*/ 2147483647 w 267"/>
                <a:gd name="T7" fmla="*/ 0 h 38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7"/>
                <a:gd name="T13" fmla="*/ 0 h 385"/>
                <a:gd name="T14" fmla="*/ 267 w 267"/>
                <a:gd name="T15" fmla="*/ 385 h 38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7" h="385">
                  <a:moveTo>
                    <a:pt x="220" y="0"/>
                  </a:moveTo>
                  <a:lnTo>
                    <a:pt x="0" y="106"/>
                  </a:lnTo>
                  <a:lnTo>
                    <a:pt x="267" y="38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81B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2" name="Freeform 1255"/>
            <p:cNvSpPr>
              <a:spLocks noChangeArrowheads="1"/>
            </p:cNvSpPr>
            <p:nvPr/>
          </p:nvSpPr>
          <p:spPr bwMode="auto">
            <a:xfrm rot="-1100361">
              <a:off x="3759005" y="866440"/>
              <a:ext cx="248297" cy="513717"/>
            </a:xfrm>
            <a:custGeom>
              <a:avLst/>
              <a:gdLst>
                <a:gd name="T0" fmla="*/ 0 w 232"/>
                <a:gd name="T1" fmla="*/ 0 h 480"/>
                <a:gd name="T2" fmla="*/ 2147483647 w 232"/>
                <a:gd name="T3" fmla="*/ 2147483647 h 480"/>
                <a:gd name="T4" fmla="*/ 2147483647 w 232"/>
                <a:gd name="T5" fmla="*/ 2147483647 h 480"/>
                <a:gd name="T6" fmla="*/ 0 w 232"/>
                <a:gd name="T7" fmla="*/ 0 h 4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2"/>
                <a:gd name="T13" fmla="*/ 0 h 480"/>
                <a:gd name="T14" fmla="*/ 232 w 232"/>
                <a:gd name="T15" fmla="*/ 480 h 4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2" h="480">
                  <a:moveTo>
                    <a:pt x="0" y="0"/>
                  </a:moveTo>
                  <a:lnTo>
                    <a:pt x="47" y="385"/>
                  </a:lnTo>
                  <a:lnTo>
                    <a:pt x="232" y="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3" name="Freeform 1256"/>
            <p:cNvSpPr>
              <a:spLocks noChangeArrowheads="1"/>
            </p:cNvSpPr>
            <p:nvPr/>
          </p:nvSpPr>
          <p:spPr bwMode="auto">
            <a:xfrm rot="-1100361">
              <a:off x="3757728" y="858526"/>
              <a:ext cx="298599" cy="513717"/>
            </a:xfrm>
            <a:custGeom>
              <a:avLst/>
              <a:gdLst>
                <a:gd name="T0" fmla="*/ 0 w 279"/>
                <a:gd name="T1" fmla="*/ 0 h 480"/>
                <a:gd name="T2" fmla="*/ 2147483647 w 279"/>
                <a:gd name="T3" fmla="*/ 2147483647 h 480"/>
                <a:gd name="T4" fmla="*/ 2147483647 w 279"/>
                <a:gd name="T5" fmla="*/ 2147483647 h 480"/>
                <a:gd name="T6" fmla="*/ 0 w 279"/>
                <a:gd name="T7" fmla="*/ 0 h 4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9"/>
                <a:gd name="T13" fmla="*/ 0 h 480"/>
                <a:gd name="T14" fmla="*/ 279 w 279"/>
                <a:gd name="T15" fmla="*/ 480 h 4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9" h="480">
                  <a:moveTo>
                    <a:pt x="0" y="0"/>
                  </a:moveTo>
                  <a:lnTo>
                    <a:pt x="279" y="185"/>
                  </a:lnTo>
                  <a:lnTo>
                    <a:pt x="232" y="4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B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4" name="Freeform 1258"/>
            <p:cNvSpPr>
              <a:spLocks noChangeArrowheads="1"/>
            </p:cNvSpPr>
            <p:nvPr/>
          </p:nvSpPr>
          <p:spPr bwMode="auto">
            <a:xfrm rot="-1100361">
              <a:off x="3872853" y="1260106"/>
              <a:ext cx="197996" cy="101674"/>
            </a:xfrm>
            <a:custGeom>
              <a:avLst/>
              <a:gdLst>
                <a:gd name="T0" fmla="*/ 0 w 185"/>
                <a:gd name="T1" fmla="*/ 0 h 95"/>
                <a:gd name="T2" fmla="*/ 0 w 185"/>
                <a:gd name="T3" fmla="*/ 2147483647 h 95"/>
                <a:gd name="T4" fmla="*/ 2147483647 w 185"/>
                <a:gd name="T5" fmla="*/ 2147483647 h 95"/>
                <a:gd name="T6" fmla="*/ 0 w 185"/>
                <a:gd name="T7" fmla="*/ 0 h 9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5"/>
                <a:gd name="T13" fmla="*/ 0 h 95"/>
                <a:gd name="T14" fmla="*/ 185 w 185"/>
                <a:gd name="T15" fmla="*/ 95 h 9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5" h="95">
                  <a:moveTo>
                    <a:pt x="0" y="0"/>
                  </a:moveTo>
                  <a:lnTo>
                    <a:pt x="0" y="88"/>
                  </a:lnTo>
                  <a:lnTo>
                    <a:pt x="185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C1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5" name="Freeform 1259"/>
            <p:cNvSpPr>
              <a:spLocks noChangeArrowheads="1"/>
            </p:cNvSpPr>
            <p:nvPr/>
          </p:nvSpPr>
          <p:spPr bwMode="auto">
            <a:xfrm rot="-1100361">
              <a:off x="3599657" y="1119977"/>
              <a:ext cx="249367" cy="310371"/>
            </a:xfrm>
            <a:custGeom>
              <a:avLst/>
              <a:gdLst>
                <a:gd name="T0" fmla="*/ 0 w 233"/>
                <a:gd name="T1" fmla="*/ 0 h 290"/>
                <a:gd name="T2" fmla="*/ 2147483647 w 233"/>
                <a:gd name="T3" fmla="*/ 2147483647 h 290"/>
                <a:gd name="T4" fmla="*/ 2147483647 w 233"/>
                <a:gd name="T5" fmla="*/ 2147483647 h 290"/>
                <a:gd name="T6" fmla="*/ 0 w 233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3"/>
                <a:gd name="T13" fmla="*/ 0 h 290"/>
                <a:gd name="T14" fmla="*/ 233 w 233"/>
                <a:gd name="T15" fmla="*/ 290 h 2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3" h="290">
                  <a:moveTo>
                    <a:pt x="0" y="0"/>
                  </a:moveTo>
                  <a:lnTo>
                    <a:pt x="233" y="290"/>
                  </a:lnTo>
                  <a:lnTo>
                    <a:pt x="233" y="2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CB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6" name="Freeform 1260"/>
            <p:cNvSpPr>
              <a:spLocks noChangeArrowheads="1"/>
            </p:cNvSpPr>
            <p:nvPr/>
          </p:nvSpPr>
          <p:spPr bwMode="auto">
            <a:xfrm rot="-1100361">
              <a:off x="3416232" y="1076393"/>
              <a:ext cx="126289" cy="113446"/>
            </a:xfrm>
            <a:custGeom>
              <a:avLst/>
              <a:gdLst>
                <a:gd name="T0" fmla="*/ 0 w 118"/>
                <a:gd name="T1" fmla="*/ 0 h 106"/>
                <a:gd name="T2" fmla="*/ 2147483647 w 118"/>
                <a:gd name="T3" fmla="*/ 2147483647 h 106"/>
                <a:gd name="T4" fmla="*/ 2147483647 w 118"/>
                <a:gd name="T5" fmla="*/ 2147483647 h 106"/>
                <a:gd name="T6" fmla="*/ 0 w 118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06"/>
                <a:gd name="T14" fmla="*/ 118 w 118"/>
                <a:gd name="T15" fmla="*/ 106 h 1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06">
                  <a:moveTo>
                    <a:pt x="0" y="0"/>
                  </a:moveTo>
                  <a:lnTo>
                    <a:pt x="118" y="106"/>
                  </a:lnTo>
                  <a:lnTo>
                    <a:pt x="84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C5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7" name="Freeform 1261"/>
            <p:cNvSpPr>
              <a:spLocks noChangeArrowheads="1"/>
            </p:cNvSpPr>
            <p:nvPr/>
          </p:nvSpPr>
          <p:spPr bwMode="auto">
            <a:xfrm rot="-1100361">
              <a:off x="3008143" y="1149810"/>
              <a:ext cx="432379" cy="203346"/>
            </a:xfrm>
            <a:custGeom>
              <a:avLst/>
              <a:gdLst>
                <a:gd name="T0" fmla="*/ 2147483647 w 404"/>
                <a:gd name="T1" fmla="*/ 2147483647 h 190"/>
                <a:gd name="T2" fmla="*/ 2147483647 w 404"/>
                <a:gd name="T3" fmla="*/ 0 h 190"/>
                <a:gd name="T4" fmla="*/ 0 w 404"/>
                <a:gd name="T5" fmla="*/ 2147483647 h 190"/>
                <a:gd name="T6" fmla="*/ 2147483647 w 404"/>
                <a:gd name="T7" fmla="*/ 2147483647 h 19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190"/>
                <a:gd name="T14" fmla="*/ 404 w 404"/>
                <a:gd name="T15" fmla="*/ 190 h 19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190">
                  <a:moveTo>
                    <a:pt x="404" y="12"/>
                  </a:moveTo>
                  <a:lnTo>
                    <a:pt x="212" y="0"/>
                  </a:lnTo>
                  <a:lnTo>
                    <a:pt x="0" y="190"/>
                  </a:lnTo>
                  <a:lnTo>
                    <a:pt x="404" y="12"/>
                  </a:lnTo>
                  <a:close/>
                </a:path>
              </a:pathLst>
            </a:custGeom>
            <a:solidFill>
              <a:srgbClr val="528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8" name="Freeform 1262"/>
            <p:cNvSpPr>
              <a:spLocks noChangeArrowheads="1"/>
            </p:cNvSpPr>
            <p:nvPr/>
          </p:nvSpPr>
          <p:spPr bwMode="auto">
            <a:xfrm rot="-1100361">
              <a:off x="3016730" y="1161267"/>
              <a:ext cx="432379" cy="232243"/>
            </a:xfrm>
            <a:custGeom>
              <a:avLst/>
              <a:gdLst>
                <a:gd name="T0" fmla="*/ 2147483647 w 404"/>
                <a:gd name="T1" fmla="*/ 0 h 217"/>
                <a:gd name="T2" fmla="*/ 2147483647 w 404"/>
                <a:gd name="T3" fmla="*/ 2147483647 h 217"/>
                <a:gd name="T4" fmla="*/ 0 w 404"/>
                <a:gd name="T5" fmla="*/ 2147483647 h 217"/>
                <a:gd name="T6" fmla="*/ 2147483647 w 404"/>
                <a:gd name="T7" fmla="*/ 0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4"/>
                <a:gd name="T13" fmla="*/ 0 h 217"/>
                <a:gd name="T14" fmla="*/ 404 w 404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4" h="217">
                  <a:moveTo>
                    <a:pt x="404" y="0"/>
                  </a:moveTo>
                  <a:lnTo>
                    <a:pt x="212" y="217"/>
                  </a:lnTo>
                  <a:lnTo>
                    <a:pt x="0" y="178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6F9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9" name="Freeform 1263"/>
            <p:cNvSpPr>
              <a:spLocks noChangeArrowheads="1"/>
            </p:cNvSpPr>
            <p:nvPr/>
          </p:nvSpPr>
          <p:spPr bwMode="auto">
            <a:xfrm rot="-1100361">
              <a:off x="3234653" y="1105704"/>
              <a:ext cx="331776" cy="232243"/>
            </a:xfrm>
            <a:custGeom>
              <a:avLst/>
              <a:gdLst>
                <a:gd name="T0" fmla="*/ 2147483647 w 310"/>
                <a:gd name="T1" fmla="*/ 2147483647 h 217"/>
                <a:gd name="T2" fmla="*/ 0 w 310"/>
                <a:gd name="T3" fmla="*/ 2147483647 h 217"/>
                <a:gd name="T4" fmla="*/ 2147483647 w 310"/>
                <a:gd name="T5" fmla="*/ 0 h 217"/>
                <a:gd name="T6" fmla="*/ 2147483647 w 310"/>
                <a:gd name="T7" fmla="*/ 2147483647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0"/>
                <a:gd name="T13" fmla="*/ 0 h 217"/>
                <a:gd name="T14" fmla="*/ 310 w 310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0" h="217">
                  <a:moveTo>
                    <a:pt x="310" y="106"/>
                  </a:moveTo>
                  <a:lnTo>
                    <a:pt x="0" y="217"/>
                  </a:lnTo>
                  <a:lnTo>
                    <a:pt x="192" y="0"/>
                  </a:lnTo>
                  <a:lnTo>
                    <a:pt x="310" y="106"/>
                  </a:lnTo>
                  <a:close/>
                </a:path>
              </a:pathLst>
            </a:custGeom>
            <a:solidFill>
              <a:srgbClr val="7EB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0" name="Freeform 1264"/>
            <p:cNvSpPr>
              <a:spLocks noChangeArrowheads="1"/>
            </p:cNvSpPr>
            <p:nvPr/>
          </p:nvSpPr>
          <p:spPr bwMode="auto">
            <a:xfrm rot="-1100361">
              <a:off x="3091655" y="1372846"/>
              <a:ext cx="226892" cy="294318"/>
            </a:xfrm>
            <a:custGeom>
              <a:avLst/>
              <a:gdLst>
                <a:gd name="T0" fmla="*/ 2147483647 w 212"/>
                <a:gd name="T1" fmla="*/ 2147483647 h 275"/>
                <a:gd name="T2" fmla="*/ 0 w 212"/>
                <a:gd name="T3" fmla="*/ 0 h 275"/>
                <a:gd name="T4" fmla="*/ 2147483647 w 212"/>
                <a:gd name="T5" fmla="*/ 2147483647 h 275"/>
                <a:gd name="T6" fmla="*/ 2147483647 w 212"/>
                <a:gd name="T7" fmla="*/ 2147483647 h 27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2"/>
                <a:gd name="T13" fmla="*/ 0 h 275"/>
                <a:gd name="T14" fmla="*/ 212 w 212"/>
                <a:gd name="T15" fmla="*/ 275 h 27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2" h="275">
                  <a:moveTo>
                    <a:pt x="212" y="39"/>
                  </a:moveTo>
                  <a:lnTo>
                    <a:pt x="0" y="0"/>
                  </a:lnTo>
                  <a:lnTo>
                    <a:pt x="99" y="275"/>
                  </a:lnTo>
                  <a:lnTo>
                    <a:pt x="212" y="39"/>
                  </a:lnTo>
                  <a:close/>
                </a:path>
              </a:pathLst>
            </a:custGeom>
            <a:solidFill>
              <a:srgbClr val="7EAB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1" name="Freeform 1265"/>
            <p:cNvSpPr>
              <a:spLocks noChangeArrowheads="1"/>
            </p:cNvSpPr>
            <p:nvPr/>
          </p:nvSpPr>
          <p:spPr bwMode="auto">
            <a:xfrm rot="-1100361">
              <a:off x="3174370" y="1228881"/>
              <a:ext cx="452714" cy="371375"/>
            </a:xfrm>
            <a:custGeom>
              <a:avLst/>
              <a:gdLst>
                <a:gd name="T0" fmla="*/ 2147483647 w 423"/>
                <a:gd name="T1" fmla="*/ 0 h 347"/>
                <a:gd name="T2" fmla="*/ 2147483647 w 423"/>
                <a:gd name="T3" fmla="*/ 2147483647 h 347"/>
                <a:gd name="T4" fmla="*/ 0 w 423"/>
                <a:gd name="T5" fmla="*/ 2147483647 h 347"/>
                <a:gd name="T6" fmla="*/ 2147483647 w 423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347"/>
                <a:gd name="T14" fmla="*/ 423 w 423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347">
                  <a:moveTo>
                    <a:pt x="423" y="0"/>
                  </a:moveTo>
                  <a:lnTo>
                    <a:pt x="113" y="111"/>
                  </a:lnTo>
                  <a:lnTo>
                    <a:pt x="0" y="347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8EB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2" name="Freeform 1266"/>
            <p:cNvSpPr>
              <a:spLocks noChangeArrowheads="1"/>
            </p:cNvSpPr>
            <p:nvPr/>
          </p:nvSpPr>
          <p:spPr bwMode="auto">
            <a:xfrm rot="-1100361">
              <a:off x="3174370" y="1228881"/>
              <a:ext cx="452714" cy="371375"/>
            </a:xfrm>
            <a:custGeom>
              <a:avLst/>
              <a:gdLst>
                <a:gd name="T0" fmla="*/ 2147483647 w 423"/>
                <a:gd name="T1" fmla="*/ 0 h 347"/>
                <a:gd name="T2" fmla="*/ 2147483647 w 423"/>
                <a:gd name="T3" fmla="*/ 2147483647 h 347"/>
                <a:gd name="T4" fmla="*/ 0 w 423"/>
                <a:gd name="T5" fmla="*/ 2147483647 h 347"/>
                <a:gd name="T6" fmla="*/ 2147483647 w 423"/>
                <a:gd name="T7" fmla="*/ 0 h 3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3"/>
                <a:gd name="T13" fmla="*/ 0 h 347"/>
                <a:gd name="T14" fmla="*/ 423 w 423"/>
                <a:gd name="T15" fmla="*/ 347 h 3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3" h="347">
                  <a:moveTo>
                    <a:pt x="423" y="0"/>
                  </a:moveTo>
                  <a:lnTo>
                    <a:pt x="299" y="307"/>
                  </a:lnTo>
                  <a:lnTo>
                    <a:pt x="0" y="347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rgbClr val="82B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3" name="Freeform 1267"/>
            <p:cNvSpPr>
              <a:spLocks noChangeArrowheads="1"/>
            </p:cNvSpPr>
            <p:nvPr/>
          </p:nvSpPr>
          <p:spPr bwMode="auto">
            <a:xfrm rot="-1100361">
              <a:off x="3473179" y="1140393"/>
              <a:ext cx="382078" cy="328565"/>
            </a:xfrm>
            <a:custGeom>
              <a:avLst/>
              <a:gdLst>
                <a:gd name="T0" fmla="*/ 2147483647 w 357"/>
                <a:gd name="T1" fmla="*/ 0 h 307"/>
                <a:gd name="T2" fmla="*/ 2147483647 w 357"/>
                <a:gd name="T3" fmla="*/ 2147483647 h 307"/>
                <a:gd name="T4" fmla="*/ 0 w 357"/>
                <a:gd name="T5" fmla="*/ 2147483647 h 307"/>
                <a:gd name="T6" fmla="*/ 2147483647 w 357"/>
                <a:gd name="T7" fmla="*/ 0 h 3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7"/>
                <a:gd name="T13" fmla="*/ 0 h 307"/>
                <a:gd name="T14" fmla="*/ 357 w 357"/>
                <a:gd name="T15" fmla="*/ 307 h 3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7" h="307">
                  <a:moveTo>
                    <a:pt x="124" y="0"/>
                  </a:moveTo>
                  <a:lnTo>
                    <a:pt x="357" y="290"/>
                  </a:lnTo>
                  <a:lnTo>
                    <a:pt x="0" y="307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8CBB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4" name="Freeform 1268"/>
            <p:cNvSpPr>
              <a:spLocks noChangeArrowheads="1"/>
            </p:cNvSpPr>
            <p:nvPr/>
          </p:nvSpPr>
          <p:spPr bwMode="auto">
            <a:xfrm rot="-1100361">
              <a:off x="3249923" y="1565291"/>
              <a:ext cx="328565" cy="174450"/>
            </a:xfrm>
            <a:custGeom>
              <a:avLst/>
              <a:gdLst>
                <a:gd name="T0" fmla="*/ 2147483647 w 307"/>
                <a:gd name="T1" fmla="*/ 0 h 163"/>
                <a:gd name="T2" fmla="*/ 2147483647 w 307"/>
                <a:gd name="T3" fmla="*/ 2147483647 h 163"/>
                <a:gd name="T4" fmla="*/ 0 w 307"/>
                <a:gd name="T5" fmla="*/ 2147483647 h 163"/>
                <a:gd name="T6" fmla="*/ 2147483647 w 307"/>
                <a:gd name="T7" fmla="*/ 0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7"/>
                <a:gd name="T13" fmla="*/ 0 h 163"/>
                <a:gd name="T14" fmla="*/ 307 w 307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7" h="163">
                  <a:moveTo>
                    <a:pt x="299" y="0"/>
                  </a:moveTo>
                  <a:lnTo>
                    <a:pt x="307" y="163"/>
                  </a:lnTo>
                  <a:lnTo>
                    <a:pt x="0" y="40"/>
                  </a:lnTo>
                  <a:lnTo>
                    <a:pt x="299" y="0"/>
                  </a:lnTo>
                  <a:close/>
                </a:path>
              </a:pathLst>
            </a:custGeom>
            <a:solidFill>
              <a:srgbClr val="8CB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5" name="Freeform 1269"/>
            <p:cNvSpPr>
              <a:spLocks noChangeArrowheads="1"/>
            </p:cNvSpPr>
            <p:nvPr/>
          </p:nvSpPr>
          <p:spPr bwMode="auto">
            <a:xfrm rot="-1100361">
              <a:off x="3549452" y="1438452"/>
              <a:ext cx="382078" cy="192644"/>
            </a:xfrm>
            <a:custGeom>
              <a:avLst/>
              <a:gdLst>
                <a:gd name="T0" fmla="*/ 2147483647 w 357"/>
                <a:gd name="T1" fmla="*/ 0 h 180"/>
                <a:gd name="T2" fmla="*/ 2147483647 w 357"/>
                <a:gd name="T3" fmla="*/ 2147483647 h 180"/>
                <a:gd name="T4" fmla="*/ 0 w 357"/>
                <a:gd name="T5" fmla="*/ 2147483647 h 180"/>
                <a:gd name="T6" fmla="*/ 2147483647 w 357"/>
                <a:gd name="T7" fmla="*/ 0 h 1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7"/>
                <a:gd name="T13" fmla="*/ 0 h 180"/>
                <a:gd name="T14" fmla="*/ 357 w 357"/>
                <a:gd name="T15" fmla="*/ 180 h 1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7" h="180">
                  <a:moveTo>
                    <a:pt x="357" y="0"/>
                  </a:moveTo>
                  <a:lnTo>
                    <a:pt x="8" y="180"/>
                  </a:lnTo>
                  <a:lnTo>
                    <a:pt x="0" y="17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8AB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6" name="梯形 27"/>
            <p:cNvSpPr>
              <a:spLocks noChangeArrowheads="1"/>
            </p:cNvSpPr>
            <p:nvPr/>
          </p:nvSpPr>
          <p:spPr bwMode="auto">
            <a:xfrm rot="14366777" flipV="1">
              <a:off x="1077023" y="1980106"/>
              <a:ext cx="309307" cy="85507"/>
            </a:xfrm>
            <a:custGeom>
              <a:avLst/>
              <a:gdLst>
                <a:gd name="T0" fmla="*/ 2147483647 w 21600"/>
                <a:gd name="T1" fmla="*/ 651345202 h 21600"/>
                <a:gd name="T2" fmla="*/ 2147483647 w 21600"/>
                <a:gd name="T3" fmla="*/ 1302678607 h 21600"/>
                <a:gd name="T4" fmla="*/ 2147483647 w 21600"/>
                <a:gd name="T5" fmla="*/ 651345202 h 21600"/>
                <a:gd name="T6" fmla="*/ 2147483647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5875 w 21600"/>
                <a:gd name="T13" fmla="*/ 5875 h 21600"/>
                <a:gd name="T14" fmla="*/ 15725 w 21600"/>
                <a:gd name="T15" fmla="*/ 1572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8150" y="21600"/>
                  </a:lnTo>
                  <a:lnTo>
                    <a:pt x="1345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endParaRPr lang="zh-CN" altLang="en-US"/>
            </a:p>
          </p:txBody>
        </p:sp>
      </p:grpSp>
      <p:sp>
        <p:nvSpPr>
          <p:cNvPr id="16388" name="任意多边形 685"/>
          <p:cNvSpPr>
            <a:spLocks noChangeArrowheads="1"/>
          </p:cNvSpPr>
          <p:nvPr/>
        </p:nvSpPr>
        <p:spPr bwMode="auto">
          <a:xfrm>
            <a:off x="1774825" y="1739900"/>
            <a:ext cx="5616575" cy="2176463"/>
          </a:xfrm>
          <a:custGeom>
            <a:avLst/>
            <a:gdLst>
              <a:gd name="T0" fmla="*/ 0 w 5616624"/>
              <a:gd name="T1" fmla="*/ 0 h 2176387"/>
              <a:gd name="T2" fmla="*/ 4885940 w 5616624"/>
              <a:gd name="T3" fmla="*/ 0 h 2176387"/>
              <a:gd name="T4" fmla="*/ 5616232 w 5616624"/>
              <a:gd name="T5" fmla="*/ 730548 h 2176387"/>
              <a:gd name="T6" fmla="*/ 5616232 w 5616624"/>
              <a:gd name="T7" fmla="*/ 2176995 h 2176387"/>
              <a:gd name="T8" fmla="*/ 741476 w 5616624"/>
              <a:gd name="T9" fmla="*/ 2176995 h 2176387"/>
              <a:gd name="T10" fmla="*/ 0 w 5616624"/>
              <a:gd name="T11" fmla="*/ 1435263 h 21763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5616624"/>
              <a:gd name="T19" fmla="*/ 0 h 2176387"/>
              <a:gd name="T20" fmla="*/ 5616624 w 5616624"/>
              <a:gd name="T21" fmla="*/ 2176387 h 2176387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5616624" h="2176387">
                <a:moveTo>
                  <a:pt x="0" y="0"/>
                </a:moveTo>
                <a:lnTo>
                  <a:pt x="4886284" y="0"/>
                </a:lnTo>
                <a:lnTo>
                  <a:pt x="5616624" y="730340"/>
                </a:lnTo>
                <a:lnTo>
                  <a:pt x="5616624" y="2176387"/>
                </a:lnTo>
                <a:lnTo>
                  <a:pt x="741524" y="2176387"/>
                </a:lnTo>
                <a:lnTo>
                  <a:pt x="0" y="1434863"/>
                </a:lnTo>
                <a:lnTo>
                  <a:pt x="0" y="0"/>
                </a:lnTo>
                <a:close/>
              </a:path>
            </a:pathLst>
          </a:cu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16389" name="直角三角形 682"/>
          <p:cNvSpPr>
            <a:spLocks noChangeAspect="1" noChangeArrowheads="1"/>
          </p:cNvSpPr>
          <p:nvPr/>
        </p:nvSpPr>
        <p:spPr bwMode="auto">
          <a:xfrm>
            <a:off x="1673225" y="3190875"/>
            <a:ext cx="790575" cy="790575"/>
          </a:xfrm>
          <a:prstGeom prst="rtTriangle">
            <a:avLst/>
          </a:prstGeom>
          <a:solidFill>
            <a:srgbClr val="351F10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6390" name="直角三角形 683"/>
          <p:cNvSpPr>
            <a:spLocks noChangeAspect="1" noChangeArrowheads="1"/>
          </p:cNvSpPr>
          <p:nvPr/>
        </p:nvSpPr>
        <p:spPr bwMode="auto">
          <a:xfrm rot="16200000" flipH="1">
            <a:off x="6698456" y="1650207"/>
            <a:ext cx="790575" cy="792162"/>
          </a:xfrm>
          <a:prstGeom prst="rtTriangle">
            <a:avLst/>
          </a:prstGeom>
          <a:solidFill>
            <a:srgbClr val="351F10">
              <a:alpha val="70195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6391" name="文本框 686"/>
          <p:cNvSpPr>
            <a:spLocks noChangeArrowheads="1"/>
          </p:cNvSpPr>
          <p:nvPr/>
        </p:nvSpPr>
        <p:spPr bwMode="auto">
          <a:xfrm>
            <a:off x="2592388" y="2278063"/>
            <a:ext cx="39814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点击添加过渡页标题</a:t>
            </a:r>
            <a:endParaRPr lang="zh-CN" altLang="en-US" sz="28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6392" name="直接连接符 688"/>
          <p:cNvSpPr>
            <a:spLocks noChangeShapeType="1"/>
          </p:cNvSpPr>
          <p:nvPr/>
        </p:nvSpPr>
        <p:spPr bwMode="auto">
          <a:xfrm>
            <a:off x="2466975" y="2925763"/>
            <a:ext cx="4233863" cy="0"/>
          </a:xfrm>
          <a:prstGeom prst="line">
            <a:avLst/>
          </a:prstGeom>
          <a:noFill/>
          <a:ln w="9525">
            <a:solidFill>
              <a:schemeClr val="bg1"/>
            </a:solidFill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393" name="文本框 689"/>
          <p:cNvSpPr>
            <a:spLocks noChangeArrowheads="1"/>
          </p:cNvSpPr>
          <p:nvPr/>
        </p:nvSpPr>
        <p:spPr bwMode="auto">
          <a:xfrm>
            <a:off x="2808288" y="2954338"/>
            <a:ext cx="35496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请在此输入描述内容</a:t>
            </a:r>
            <a:endParaRPr lang="zh-CN" altLang="en-US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心形 703"/>
          <p:cNvSpPr>
            <a:spLocks noChangeArrowheads="1"/>
          </p:cNvSpPr>
          <p:nvPr/>
        </p:nvSpPr>
        <p:spPr bwMode="auto">
          <a:xfrm>
            <a:off x="1503363" y="473075"/>
            <a:ext cx="3790950" cy="3790950"/>
          </a:xfrm>
          <a:custGeom>
            <a:avLst/>
            <a:gdLst>
              <a:gd name="T0" fmla="*/ 2147483647 w 21600"/>
              <a:gd name="T1" fmla="*/ 2147483647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5037 w 21600"/>
              <a:gd name="T13" fmla="*/ 2277 h 21600"/>
              <a:gd name="T14" fmla="*/ 16557 w 21600"/>
              <a:gd name="T15" fmla="*/ 13677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0860" y="2187"/>
                </a:moveTo>
                <a:cubicBezTo>
                  <a:pt x="10451" y="1746"/>
                  <a:pt x="9529" y="1018"/>
                  <a:pt x="9015" y="730"/>
                </a:cubicBezTo>
                <a:cubicBezTo>
                  <a:pt x="7865" y="152"/>
                  <a:pt x="6685" y="0"/>
                  <a:pt x="5415" y="0"/>
                </a:cubicBezTo>
                <a:cubicBezTo>
                  <a:pt x="4175" y="152"/>
                  <a:pt x="2995" y="575"/>
                  <a:pt x="1967" y="1305"/>
                </a:cubicBezTo>
                <a:cubicBezTo>
                  <a:pt x="1150" y="2187"/>
                  <a:pt x="575" y="3222"/>
                  <a:pt x="242" y="4220"/>
                </a:cubicBezTo>
                <a:cubicBezTo>
                  <a:pt x="0" y="5410"/>
                  <a:pt x="242" y="6560"/>
                  <a:pt x="575" y="7597"/>
                </a:cubicBezTo>
                <a:lnTo>
                  <a:pt x="10860" y="21600"/>
                </a:lnTo>
                <a:lnTo>
                  <a:pt x="20995" y="7597"/>
                </a:lnTo>
                <a:cubicBezTo>
                  <a:pt x="21480" y="6560"/>
                  <a:pt x="21600" y="5410"/>
                  <a:pt x="21480" y="4220"/>
                </a:cubicBezTo>
                <a:cubicBezTo>
                  <a:pt x="21115" y="3222"/>
                  <a:pt x="20420" y="2187"/>
                  <a:pt x="19632" y="1305"/>
                </a:cubicBezTo>
                <a:cubicBezTo>
                  <a:pt x="18575" y="575"/>
                  <a:pt x="17425" y="152"/>
                  <a:pt x="16275" y="0"/>
                </a:cubicBezTo>
                <a:cubicBezTo>
                  <a:pt x="15005" y="0"/>
                  <a:pt x="13735" y="152"/>
                  <a:pt x="12705" y="730"/>
                </a:cubicBezTo>
                <a:cubicBezTo>
                  <a:pt x="12176" y="1018"/>
                  <a:pt x="11254" y="1746"/>
                  <a:pt x="10860" y="2187"/>
                </a:cubicBezTo>
                <a:close/>
              </a:path>
            </a:pathLst>
          </a:custGeom>
          <a:solidFill>
            <a:srgbClr val="F78280">
              <a:alpha val="3607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/>
          <a:p>
            <a:endParaRPr lang="zh-CN" altLang="en-US"/>
          </a:p>
        </p:txBody>
      </p:sp>
      <p:sp>
        <p:nvSpPr>
          <p:cNvPr id="46083" name="Rectangle 6"/>
          <p:cNvSpPr>
            <a:spLocks noChangeArrowheads="1"/>
          </p:cNvSpPr>
          <p:nvPr/>
        </p:nvSpPr>
        <p:spPr bwMode="auto">
          <a:xfrm>
            <a:off x="4763" y="6350"/>
            <a:ext cx="12011025" cy="12012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grpSp>
        <p:nvGrpSpPr>
          <p:cNvPr id="46084" name="组合 728"/>
          <p:cNvGrpSpPr/>
          <p:nvPr/>
        </p:nvGrpSpPr>
        <p:grpSpPr bwMode="auto">
          <a:xfrm>
            <a:off x="6311900" y="5105400"/>
            <a:ext cx="5399088" cy="1741488"/>
            <a:chOff x="0" y="0"/>
            <a:chExt cx="10669588" cy="3440979"/>
          </a:xfrm>
        </p:grpSpPr>
        <p:grpSp>
          <p:nvGrpSpPr>
            <p:cNvPr id="46099" name="组合 1"/>
            <p:cNvGrpSpPr/>
            <p:nvPr/>
          </p:nvGrpSpPr>
          <p:grpSpPr bwMode="auto">
            <a:xfrm>
              <a:off x="4269330" y="0"/>
              <a:ext cx="2878760" cy="3440979"/>
              <a:chOff x="0" y="0"/>
              <a:chExt cx="2836863" cy="3390900"/>
            </a:xfrm>
          </p:grpSpPr>
          <p:sp>
            <p:nvSpPr>
              <p:cNvPr id="46162" name="Freeform 8"/>
              <p:cNvSpPr>
                <a:spLocks noChangeArrowheads="1"/>
              </p:cNvSpPr>
              <p:nvPr/>
            </p:nvSpPr>
            <p:spPr bwMode="auto">
              <a:xfrm>
                <a:off x="982662" y="1757362"/>
                <a:ext cx="1508125" cy="1633538"/>
              </a:xfrm>
              <a:custGeom>
                <a:avLst/>
                <a:gdLst>
                  <a:gd name="T0" fmla="*/ 0 w 402"/>
                  <a:gd name="T1" fmla="*/ 2147483647 h 435"/>
                  <a:gd name="T2" fmla="*/ 2147483647 w 402"/>
                  <a:gd name="T3" fmla="*/ 2147483647 h 435"/>
                  <a:gd name="T4" fmla="*/ 2147483647 w 402"/>
                  <a:gd name="T5" fmla="*/ 2147483647 h 435"/>
                  <a:gd name="T6" fmla="*/ 0 w 402"/>
                  <a:gd name="T7" fmla="*/ 2147483647 h 43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2"/>
                  <a:gd name="T13" fmla="*/ 0 h 435"/>
                  <a:gd name="T14" fmla="*/ 402 w 402"/>
                  <a:gd name="T15" fmla="*/ 435 h 43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2" h="435">
                    <a:moveTo>
                      <a:pt x="0" y="349"/>
                    </a:moveTo>
                    <a:cubicBezTo>
                      <a:pt x="0" y="349"/>
                      <a:pt x="50" y="0"/>
                      <a:pt x="201" y="28"/>
                    </a:cubicBezTo>
                    <a:cubicBezTo>
                      <a:pt x="353" y="56"/>
                      <a:pt x="402" y="330"/>
                      <a:pt x="402" y="330"/>
                    </a:cubicBezTo>
                    <a:cubicBezTo>
                      <a:pt x="402" y="330"/>
                      <a:pt x="248" y="435"/>
                      <a:pt x="0" y="349"/>
                    </a:cubicBezTo>
                    <a:close/>
                  </a:path>
                </a:pathLst>
              </a:custGeom>
              <a:solidFill>
                <a:srgbClr val="FFF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3" name="Oval 9"/>
              <p:cNvSpPr>
                <a:spLocks noChangeArrowheads="1"/>
              </p:cNvSpPr>
              <p:nvPr/>
            </p:nvSpPr>
            <p:spPr bwMode="auto">
              <a:xfrm>
                <a:off x="1298575" y="814387"/>
                <a:ext cx="768350" cy="627063"/>
              </a:xfrm>
              <a:prstGeom prst="ellipse">
                <a:avLst/>
              </a:pr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64" name="Freeform 10"/>
              <p:cNvSpPr>
                <a:spLocks noChangeArrowheads="1"/>
              </p:cNvSpPr>
              <p:nvPr/>
            </p:nvSpPr>
            <p:spPr bwMode="auto">
              <a:xfrm>
                <a:off x="1433512" y="533400"/>
                <a:ext cx="765175" cy="877888"/>
              </a:xfrm>
              <a:custGeom>
                <a:avLst/>
                <a:gdLst>
                  <a:gd name="T0" fmla="*/ 2147483647 w 204"/>
                  <a:gd name="T1" fmla="*/ 2147483647 h 234"/>
                  <a:gd name="T2" fmla="*/ 2147483647 w 204"/>
                  <a:gd name="T3" fmla="*/ 2147483647 h 234"/>
                  <a:gd name="T4" fmla="*/ 2147483647 w 204"/>
                  <a:gd name="T5" fmla="*/ 2147483647 h 234"/>
                  <a:gd name="T6" fmla="*/ 0 w 204"/>
                  <a:gd name="T7" fmla="*/ 2147483647 h 234"/>
                  <a:gd name="T8" fmla="*/ 2147483647 w 204"/>
                  <a:gd name="T9" fmla="*/ 2147483647 h 234"/>
                  <a:gd name="T10" fmla="*/ 2147483647 w 204"/>
                  <a:gd name="T11" fmla="*/ 2147483647 h 234"/>
                  <a:gd name="T12" fmla="*/ 2147483647 w 204"/>
                  <a:gd name="T13" fmla="*/ 2147483647 h 2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4"/>
                  <a:gd name="T22" fmla="*/ 0 h 234"/>
                  <a:gd name="T23" fmla="*/ 204 w 204"/>
                  <a:gd name="T24" fmla="*/ 234 h 2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4" h="234">
                    <a:moveTo>
                      <a:pt x="160" y="112"/>
                    </a:moveTo>
                    <a:cubicBezTo>
                      <a:pt x="204" y="72"/>
                      <a:pt x="185" y="17"/>
                      <a:pt x="124" y="7"/>
                    </a:cubicBezTo>
                    <a:cubicBezTo>
                      <a:pt x="75" y="0"/>
                      <a:pt x="64" y="43"/>
                      <a:pt x="62" y="68"/>
                    </a:cubicBezTo>
                    <a:cubicBezTo>
                      <a:pt x="44" y="71"/>
                      <a:pt x="23" y="78"/>
                      <a:pt x="0" y="91"/>
                    </a:cubicBezTo>
                    <a:cubicBezTo>
                      <a:pt x="0" y="91"/>
                      <a:pt x="37" y="207"/>
                      <a:pt x="105" y="234"/>
                    </a:cubicBezTo>
                    <a:cubicBezTo>
                      <a:pt x="105" y="234"/>
                      <a:pt x="188" y="220"/>
                      <a:pt x="180" y="153"/>
                    </a:cubicBezTo>
                    <a:cubicBezTo>
                      <a:pt x="180" y="153"/>
                      <a:pt x="175" y="133"/>
                      <a:pt x="160" y="112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5" name="Freeform 11"/>
              <p:cNvSpPr>
                <a:spLocks noChangeArrowheads="1"/>
              </p:cNvSpPr>
              <p:nvPr/>
            </p:nvSpPr>
            <p:spPr bwMode="auto">
              <a:xfrm>
                <a:off x="1593850" y="844550"/>
                <a:ext cx="274638" cy="266700"/>
              </a:xfrm>
              <a:custGeom>
                <a:avLst/>
                <a:gdLst>
                  <a:gd name="T0" fmla="*/ 2147483647 w 73"/>
                  <a:gd name="T1" fmla="*/ 2147483647 h 71"/>
                  <a:gd name="T2" fmla="*/ 2147483647 w 73"/>
                  <a:gd name="T3" fmla="*/ 2147483647 h 71"/>
                  <a:gd name="T4" fmla="*/ 2147483647 w 73"/>
                  <a:gd name="T5" fmla="*/ 2147483647 h 71"/>
                  <a:gd name="T6" fmla="*/ 2147483647 w 73"/>
                  <a:gd name="T7" fmla="*/ 2147483647 h 71"/>
                  <a:gd name="T8" fmla="*/ 2147483647 w 73"/>
                  <a:gd name="T9" fmla="*/ 2147483647 h 71"/>
                  <a:gd name="T10" fmla="*/ 2147483647 w 73"/>
                  <a:gd name="T11" fmla="*/ 2147483647 h 71"/>
                  <a:gd name="T12" fmla="*/ 2147483647 w 73"/>
                  <a:gd name="T13" fmla="*/ 2147483647 h 71"/>
                  <a:gd name="T14" fmla="*/ 2147483647 w 73"/>
                  <a:gd name="T15" fmla="*/ 2147483647 h 71"/>
                  <a:gd name="T16" fmla="*/ 2147483647 w 73"/>
                  <a:gd name="T17" fmla="*/ 2147483647 h 71"/>
                  <a:gd name="T18" fmla="*/ 2147483647 w 73"/>
                  <a:gd name="T19" fmla="*/ 2147483647 h 71"/>
                  <a:gd name="T20" fmla="*/ 2147483647 w 73"/>
                  <a:gd name="T21" fmla="*/ 2147483647 h 71"/>
                  <a:gd name="T22" fmla="*/ 2147483647 w 73"/>
                  <a:gd name="T23" fmla="*/ 2147483647 h 71"/>
                  <a:gd name="T24" fmla="*/ 2147483647 w 73"/>
                  <a:gd name="T25" fmla="*/ 2147483647 h 71"/>
                  <a:gd name="T26" fmla="*/ 2147483647 w 73"/>
                  <a:gd name="T27" fmla="*/ 2147483647 h 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3"/>
                  <a:gd name="T43" fmla="*/ 0 h 71"/>
                  <a:gd name="T44" fmla="*/ 73 w 73"/>
                  <a:gd name="T45" fmla="*/ 71 h 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3" h="71">
                    <a:moveTo>
                      <a:pt x="48" y="29"/>
                    </a:moveTo>
                    <a:cubicBezTo>
                      <a:pt x="53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3"/>
                    </a:cubicBezTo>
                    <a:cubicBezTo>
                      <a:pt x="38" y="16"/>
                      <a:pt x="36" y="0"/>
                      <a:pt x="27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3" y="25"/>
                      <a:pt x="4" y="26"/>
                      <a:pt x="3" y="34"/>
                    </a:cubicBezTo>
                    <a:cubicBezTo>
                      <a:pt x="0" y="47"/>
                      <a:pt x="21" y="48"/>
                      <a:pt x="29" y="43"/>
                    </a:cubicBezTo>
                    <a:cubicBezTo>
                      <a:pt x="24" y="50"/>
                      <a:pt x="15" y="60"/>
                      <a:pt x="24" y="66"/>
                    </a:cubicBezTo>
                    <a:cubicBezTo>
                      <a:pt x="24" y="67"/>
                      <a:pt x="32" y="67"/>
                      <a:pt x="33" y="66"/>
                    </a:cubicBezTo>
                    <a:cubicBezTo>
                      <a:pt x="36" y="65"/>
                      <a:pt x="38" y="61"/>
                      <a:pt x="39" y="57"/>
                    </a:cubicBezTo>
                    <a:cubicBezTo>
                      <a:pt x="40" y="63"/>
                      <a:pt x="43" y="71"/>
                      <a:pt x="49" y="70"/>
                    </a:cubicBezTo>
                    <a:cubicBezTo>
                      <a:pt x="60" y="69"/>
                      <a:pt x="56" y="47"/>
                      <a:pt x="52" y="41"/>
                    </a:cubicBezTo>
                    <a:cubicBezTo>
                      <a:pt x="58" y="47"/>
                      <a:pt x="68" y="46"/>
                      <a:pt x="70" y="39"/>
                    </a:cubicBezTo>
                    <a:cubicBezTo>
                      <a:pt x="73" y="26"/>
                      <a:pt x="56" y="24"/>
                      <a:pt x="4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6" name="Freeform 12"/>
              <p:cNvSpPr>
                <a:spLocks noChangeArrowheads="1"/>
              </p:cNvSpPr>
              <p:nvPr/>
            </p:nvSpPr>
            <p:spPr bwMode="auto">
              <a:xfrm>
                <a:off x="1924050" y="954087"/>
                <a:ext cx="912813" cy="1001713"/>
              </a:xfrm>
              <a:custGeom>
                <a:avLst/>
                <a:gdLst>
                  <a:gd name="T0" fmla="*/ 2147483647 w 243"/>
                  <a:gd name="T1" fmla="*/ 0 h 267"/>
                  <a:gd name="T2" fmla="*/ 2147483647 w 243"/>
                  <a:gd name="T3" fmla="*/ 0 h 267"/>
                  <a:gd name="T4" fmla="*/ 2147483647 w 243"/>
                  <a:gd name="T5" fmla="*/ 2147483647 h 267"/>
                  <a:gd name="T6" fmla="*/ 0 w 243"/>
                  <a:gd name="T7" fmla="*/ 2147483647 h 267"/>
                  <a:gd name="T8" fmla="*/ 2147483647 w 243"/>
                  <a:gd name="T9" fmla="*/ 2147483647 h 267"/>
                  <a:gd name="T10" fmla="*/ 2147483647 w 243"/>
                  <a:gd name="T11" fmla="*/ 2147483647 h 267"/>
                  <a:gd name="T12" fmla="*/ 2147483647 w 243"/>
                  <a:gd name="T13" fmla="*/ 0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3"/>
                  <a:gd name="T22" fmla="*/ 0 h 267"/>
                  <a:gd name="T23" fmla="*/ 243 w 243"/>
                  <a:gd name="T24" fmla="*/ 267 h 2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3" h="267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44" y="21"/>
                      <a:pt x="49" y="41"/>
                      <a:pt x="49" y="41"/>
                    </a:cubicBezTo>
                    <a:cubicBezTo>
                      <a:pt x="54" y="83"/>
                      <a:pt x="24" y="104"/>
                      <a:pt x="0" y="114"/>
                    </a:cubicBezTo>
                    <a:cubicBezTo>
                      <a:pt x="55" y="267"/>
                      <a:pt x="55" y="267"/>
                      <a:pt x="55" y="267"/>
                    </a:cubicBezTo>
                    <a:cubicBezTo>
                      <a:pt x="243" y="184"/>
                      <a:pt x="243" y="184"/>
                      <a:pt x="243" y="184"/>
                    </a:cubicBezTo>
                    <a:cubicBezTo>
                      <a:pt x="243" y="184"/>
                      <a:pt x="138" y="2"/>
                      <a:pt x="29" y="0"/>
                    </a:cubicBezTo>
                  </a:path>
                </a:pathLst>
              </a:custGeom>
              <a:solidFill>
                <a:srgbClr val="EFE8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7" name="Freeform 13"/>
              <p:cNvSpPr>
                <a:spLocks noChangeArrowheads="1"/>
              </p:cNvSpPr>
              <p:nvPr/>
            </p:nvSpPr>
            <p:spPr bwMode="auto">
              <a:xfrm>
                <a:off x="1793875" y="954087"/>
                <a:ext cx="333375" cy="428625"/>
              </a:xfrm>
              <a:custGeom>
                <a:avLst/>
                <a:gdLst>
                  <a:gd name="T0" fmla="*/ 2147483647 w 89"/>
                  <a:gd name="T1" fmla="*/ 0 h 114"/>
                  <a:gd name="T2" fmla="*/ 2147483647 w 89"/>
                  <a:gd name="T3" fmla="*/ 0 h 114"/>
                  <a:gd name="T4" fmla="*/ 2147483647 w 89"/>
                  <a:gd name="T5" fmla="*/ 2147483647 h 114"/>
                  <a:gd name="T6" fmla="*/ 2147483647 w 89"/>
                  <a:gd name="T7" fmla="*/ 2147483647 h 114"/>
                  <a:gd name="T8" fmla="*/ 0 w 89"/>
                  <a:gd name="T9" fmla="*/ 2147483647 h 114"/>
                  <a:gd name="T10" fmla="*/ 0 w 89"/>
                  <a:gd name="T11" fmla="*/ 2147483647 h 114"/>
                  <a:gd name="T12" fmla="*/ 2147483647 w 89"/>
                  <a:gd name="T13" fmla="*/ 2147483647 h 114"/>
                  <a:gd name="T14" fmla="*/ 2147483647 w 89"/>
                  <a:gd name="T15" fmla="*/ 2147483647 h 114"/>
                  <a:gd name="T16" fmla="*/ 2147483647 w 89"/>
                  <a:gd name="T17" fmla="*/ 2147483647 h 114"/>
                  <a:gd name="T18" fmla="*/ 2147483647 w 89"/>
                  <a:gd name="T19" fmla="*/ 0 h 114"/>
                  <a:gd name="T20" fmla="*/ 2147483647 w 89"/>
                  <a:gd name="T21" fmla="*/ 0 h 114"/>
                  <a:gd name="T22" fmla="*/ 2147483647 w 89"/>
                  <a:gd name="T23" fmla="*/ 0 h 1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9"/>
                  <a:gd name="T37" fmla="*/ 0 h 114"/>
                  <a:gd name="T38" fmla="*/ 89 w 89"/>
                  <a:gd name="T39" fmla="*/ 114 h 1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9" h="114">
                    <a:moveTo>
                      <a:pt x="6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6" y="2"/>
                      <a:pt x="18" y="5"/>
                      <a:pt x="17" y="10"/>
                    </a:cubicBezTo>
                    <a:cubicBezTo>
                      <a:pt x="16" y="14"/>
                      <a:pt x="12" y="16"/>
                      <a:pt x="8" y="16"/>
                    </a:cubicBezTo>
                    <a:cubicBezTo>
                      <a:pt x="5" y="16"/>
                      <a:pt x="2" y="15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2" y="18"/>
                      <a:pt x="2" y="20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59" y="104"/>
                      <a:pt x="89" y="83"/>
                      <a:pt x="84" y="41"/>
                    </a:cubicBezTo>
                    <a:cubicBezTo>
                      <a:pt x="84" y="41"/>
                      <a:pt x="79" y="21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BC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8" name="Freeform 14"/>
              <p:cNvSpPr>
                <a:spLocks noEditPoints="1" noChangeArrowheads="1"/>
              </p:cNvSpPr>
              <p:nvPr/>
            </p:nvSpPr>
            <p:spPr bwMode="auto">
              <a:xfrm>
                <a:off x="1774825" y="954087"/>
                <a:ext cx="85725" cy="74613"/>
              </a:xfrm>
              <a:custGeom>
                <a:avLst/>
                <a:gdLst>
                  <a:gd name="T0" fmla="*/ 2147483647 w 23"/>
                  <a:gd name="T1" fmla="*/ 2147483647 h 20"/>
                  <a:gd name="T2" fmla="*/ 2147483647 w 23"/>
                  <a:gd name="T3" fmla="*/ 2147483647 h 20"/>
                  <a:gd name="T4" fmla="*/ 2147483647 w 23"/>
                  <a:gd name="T5" fmla="*/ 2147483647 h 20"/>
                  <a:gd name="T6" fmla="*/ 2147483647 w 23"/>
                  <a:gd name="T7" fmla="*/ 0 h 20"/>
                  <a:gd name="T8" fmla="*/ 0 w 23"/>
                  <a:gd name="T9" fmla="*/ 0 h 20"/>
                  <a:gd name="T10" fmla="*/ 2147483647 w 23"/>
                  <a:gd name="T11" fmla="*/ 2147483647 h 20"/>
                  <a:gd name="T12" fmla="*/ 2147483647 w 23"/>
                  <a:gd name="T13" fmla="*/ 2147483647 h 20"/>
                  <a:gd name="T14" fmla="*/ 2147483647 w 23"/>
                  <a:gd name="T15" fmla="*/ 2147483647 h 20"/>
                  <a:gd name="T16" fmla="*/ 2147483647 w 2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0"/>
                  <a:gd name="T29" fmla="*/ 23 w 23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0">
                    <a:moveTo>
                      <a:pt x="5" y="14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7" y="18"/>
                      <a:pt x="6" y="16"/>
                      <a:pt x="5" y="14"/>
                    </a:cubicBezTo>
                    <a:moveTo>
                      <a:pt x="1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5"/>
                      <a:pt x="10" y="16"/>
                      <a:pt x="13" y="16"/>
                    </a:cubicBezTo>
                    <a:cubicBezTo>
                      <a:pt x="17" y="16"/>
                      <a:pt x="21" y="14"/>
                      <a:pt x="22" y="10"/>
                    </a:cubicBezTo>
                    <a:cubicBezTo>
                      <a:pt x="23" y="5"/>
                      <a:pt x="21" y="2"/>
                      <a:pt x="19" y="0"/>
                    </a:cubicBezTo>
                  </a:path>
                </a:pathLst>
              </a:custGeom>
              <a:solidFill>
                <a:srgbClr val="F9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9" name="Freeform 15"/>
              <p:cNvSpPr>
                <a:spLocks noChangeArrowheads="1"/>
              </p:cNvSpPr>
              <p:nvPr/>
            </p:nvSpPr>
            <p:spPr bwMode="auto">
              <a:xfrm>
                <a:off x="1524000" y="1430337"/>
                <a:ext cx="322263" cy="263525"/>
              </a:xfrm>
              <a:custGeom>
                <a:avLst/>
                <a:gdLst>
                  <a:gd name="T0" fmla="*/ 2147483647 w 86"/>
                  <a:gd name="T1" fmla="*/ 2147483647 h 70"/>
                  <a:gd name="T2" fmla="*/ 2147483647 w 86"/>
                  <a:gd name="T3" fmla="*/ 2147483647 h 70"/>
                  <a:gd name="T4" fmla="*/ 2147483647 w 86"/>
                  <a:gd name="T5" fmla="*/ 2147483647 h 70"/>
                  <a:gd name="T6" fmla="*/ 2147483647 w 86"/>
                  <a:gd name="T7" fmla="*/ 2147483647 h 7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6"/>
                  <a:gd name="T13" fmla="*/ 0 h 70"/>
                  <a:gd name="T14" fmla="*/ 86 w 86"/>
                  <a:gd name="T15" fmla="*/ 70 h 7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6" h="70">
                    <a:moveTo>
                      <a:pt x="5" y="49"/>
                    </a:moveTo>
                    <a:cubicBezTo>
                      <a:pt x="5" y="49"/>
                      <a:pt x="0" y="0"/>
                      <a:pt x="43" y="3"/>
                    </a:cubicBezTo>
                    <a:cubicBezTo>
                      <a:pt x="86" y="6"/>
                      <a:pt x="83" y="70"/>
                      <a:pt x="83" y="70"/>
                    </a:cubicBez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0" name="Freeform 16"/>
              <p:cNvSpPr>
                <a:spLocks noChangeArrowheads="1"/>
              </p:cNvSpPr>
              <p:nvPr/>
            </p:nvSpPr>
            <p:spPr bwMode="auto">
              <a:xfrm>
                <a:off x="1530350" y="1539875"/>
                <a:ext cx="319088" cy="385763"/>
              </a:xfrm>
              <a:custGeom>
                <a:avLst/>
                <a:gdLst>
                  <a:gd name="T0" fmla="*/ 0 w 201"/>
                  <a:gd name="T1" fmla="*/ 0 h 243"/>
                  <a:gd name="T2" fmla="*/ 2147483647 w 201"/>
                  <a:gd name="T3" fmla="*/ 2147483647 h 243"/>
                  <a:gd name="T4" fmla="*/ 2147483647 w 201"/>
                  <a:gd name="T5" fmla="*/ 2147483647 h 243"/>
                  <a:gd name="T6" fmla="*/ 2147483647 w 201"/>
                  <a:gd name="T7" fmla="*/ 2147483647 h 243"/>
                  <a:gd name="T8" fmla="*/ 0 w 201"/>
                  <a:gd name="T9" fmla="*/ 0 h 2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1"/>
                  <a:gd name="T16" fmla="*/ 0 h 243"/>
                  <a:gd name="T17" fmla="*/ 201 w 201"/>
                  <a:gd name="T18" fmla="*/ 243 h 2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1" h="243">
                    <a:moveTo>
                      <a:pt x="0" y="0"/>
                    </a:moveTo>
                    <a:lnTo>
                      <a:pt x="33" y="243"/>
                    </a:lnTo>
                    <a:lnTo>
                      <a:pt x="173" y="243"/>
                    </a:lnTo>
                    <a:lnTo>
                      <a:pt x="201" y="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1" name="Freeform 17"/>
              <p:cNvSpPr>
                <a:spLocks noChangeArrowheads="1"/>
              </p:cNvSpPr>
              <p:nvPr/>
            </p:nvSpPr>
            <p:spPr bwMode="auto">
              <a:xfrm>
                <a:off x="1166812" y="1520825"/>
                <a:ext cx="619125" cy="558800"/>
              </a:xfrm>
              <a:custGeom>
                <a:avLst/>
                <a:gdLst>
                  <a:gd name="T0" fmla="*/ 2147483647 w 390"/>
                  <a:gd name="T1" fmla="*/ 0 h 352"/>
                  <a:gd name="T2" fmla="*/ 0 w 390"/>
                  <a:gd name="T3" fmla="*/ 2147483647 h 352"/>
                  <a:gd name="T4" fmla="*/ 2147483647 w 390"/>
                  <a:gd name="T5" fmla="*/ 2147483647 h 352"/>
                  <a:gd name="T6" fmla="*/ 2147483647 w 390"/>
                  <a:gd name="T7" fmla="*/ 0 h 3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90"/>
                  <a:gd name="T13" fmla="*/ 0 h 352"/>
                  <a:gd name="T14" fmla="*/ 390 w 390"/>
                  <a:gd name="T15" fmla="*/ 352 h 3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90" h="352">
                    <a:moveTo>
                      <a:pt x="326" y="0"/>
                    </a:moveTo>
                    <a:lnTo>
                      <a:pt x="0" y="352"/>
                    </a:lnTo>
                    <a:lnTo>
                      <a:pt x="390" y="4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2" name="Oval 18"/>
              <p:cNvSpPr>
                <a:spLocks noChangeArrowheads="1"/>
              </p:cNvSpPr>
              <p:nvPr/>
            </p:nvSpPr>
            <p:spPr bwMode="auto">
              <a:xfrm>
                <a:off x="1565275" y="1108075"/>
                <a:ext cx="160338" cy="214313"/>
              </a:xfrm>
              <a:prstGeom prst="ellipse">
                <a:avLst/>
              </a:pr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73" name="Freeform 19"/>
              <p:cNvSpPr>
                <a:spLocks noChangeArrowheads="1"/>
              </p:cNvSpPr>
              <p:nvPr/>
            </p:nvSpPr>
            <p:spPr bwMode="auto">
              <a:xfrm>
                <a:off x="247650" y="1149350"/>
                <a:ext cx="655638" cy="1119188"/>
              </a:xfrm>
              <a:custGeom>
                <a:avLst/>
                <a:gdLst>
                  <a:gd name="T0" fmla="*/ 2147483647 w 175"/>
                  <a:gd name="T1" fmla="*/ 2147483647 h 298"/>
                  <a:gd name="T2" fmla="*/ 2147483647 w 175"/>
                  <a:gd name="T3" fmla="*/ 2147483647 h 298"/>
                  <a:gd name="T4" fmla="*/ 2147483647 w 175"/>
                  <a:gd name="T5" fmla="*/ 2147483647 h 298"/>
                  <a:gd name="T6" fmla="*/ 2147483647 w 175"/>
                  <a:gd name="T7" fmla="*/ 2147483647 h 29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75"/>
                  <a:gd name="T13" fmla="*/ 0 h 298"/>
                  <a:gd name="T14" fmla="*/ 175 w 175"/>
                  <a:gd name="T15" fmla="*/ 298 h 29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75" h="298">
                    <a:moveTo>
                      <a:pt x="35" y="298"/>
                    </a:moveTo>
                    <a:cubicBezTo>
                      <a:pt x="162" y="298"/>
                      <a:pt x="162" y="298"/>
                      <a:pt x="162" y="298"/>
                    </a:cubicBezTo>
                    <a:cubicBezTo>
                      <a:pt x="162" y="298"/>
                      <a:pt x="175" y="0"/>
                      <a:pt x="103" y="2"/>
                    </a:cubicBezTo>
                    <a:cubicBezTo>
                      <a:pt x="0" y="4"/>
                      <a:pt x="35" y="298"/>
                      <a:pt x="35" y="298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4" name="Freeform 20"/>
              <p:cNvSpPr>
                <a:spLocks noChangeArrowheads="1"/>
              </p:cNvSpPr>
              <p:nvPr/>
            </p:nvSpPr>
            <p:spPr bwMode="auto">
              <a:xfrm>
                <a:off x="419100" y="1127125"/>
                <a:ext cx="436563" cy="809625"/>
              </a:xfrm>
              <a:custGeom>
                <a:avLst/>
                <a:gdLst>
                  <a:gd name="T0" fmla="*/ 2147483647 w 116"/>
                  <a:gd name="T1" fmla="*/ 0 h 216"/>
                  <a:gd name="T2" fmla="*/ 0 w 116"/>
                  <a:gd name="T3" fmla="*/ 2147483647 h 216"/>
                  <a:gd name="T4" fmla="*/ 2147483647 w 116"/>
                  <a:gd name="T5" fmla="*/ 2147483647 h 216"/>
                  <a:gd name="T6" fmla="*/ 2147483647 w 116"/>
                  <a:gd name="T7" fmla="*/ 2147483647 h 216"/>
                  <a:gd name="T8" fmla="*/ 2147483647 w 116"/>
                  <a:gd name="T9" fmla="*/ 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6"/>
                  <a:gd name="T16" fmla="*/ 0 h 216"/>
                  <a:gd name="T17" fmla="*/ 116 w 116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6" h="216">
                    <a:moveTo>
                      <a:pt x="46" y="0"/>
                    </a:moveTo>
                    <a:cubicBezTo>
                      <a:pt x="30" y="0"/>
                      <a:pt x="0" y="18"/>
                      <a:pt x="0" y="18"/>
                    </a:cubicBezTo>
                    <a:cubicBezTo>
                      <a:pt x="116" y="216"/>
                      <a:pt x="116" y="216"/>
                      <a:pt x="116" y="216"/>
                    </a:cubicBezTo>
                    <a:cubicBezTo>
                      <a:pt x="113" y="18"/>
                      <a:pt x="113" y="18"/>
                      <a:pt x="113" y="18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5" name="Freeform 21"/>
              <p:cNvSpPr>
                <a:spLocks noChangeArrowheads="1"/>
              </p:cNvSpPr>
              <p:nvPr/>
            </p:nvSpPr>
            <p:spPr bwMode="auto">
              <a:xfrm>
                <a:off x="498475" y="1317625"/>
                <a:ext cx="682625" cy="777875"/>
              </a:xfrm>
              <a:custGeom>
                <a:avLst/>
                <a:gdLst>
                  <a:gd name="T0" fmla="*/ 0 w 430"/>
                  <a:gd name="T1" fmla="*/ 0 h 490"/>
                  <a:gd name="T2" fmla="*/ 2147483647 w 430"/>
                  <a:gd name="T3" fmla="*/ 2147483647 h 490"/>
                  <a:gd name="T4" fmla="*/ 2147483647 w 430"/>
                  <a:gd name="T5" fmla="*/ 2147483647 h 490"/>
                  <a:gd name="T6" fmla="*/ 0 w 430"/>
                  <a:gd name="T7" fmla="*/ 0 h 4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30"/>
                  <a:gd name="T13" fmla="*/ 0 h 490"/>
                  <a:gd name="T14" fmla="*/ 430 w 430"/>
                  <a:gd name="T15" fmla="*/ 490 h 4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30" h="490">
                    <a:moveTo>
                      <a:pt x="0" y="0"/>
                    </a:moveTo>
                    <a:lnTo>
                      <a:pt x="430" y="490"/>
                    </a:lnTo>
                    <a:lnTo>
                      <a:pt x="31" y="29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6" name="Freeform 22"/>
              <p:cNvSpPr>
                <a:spLocks noChangeArrowheads="1"/>
              </p:cNvSpPr>
              <p:nvPr/>
            </p:nvSpPr>
            <p:spPr bwMode="auto">
              <a:xfrm>
                <a:off x="220662" y="500062"/>
                <a:ext cx="811213" cy="687388"/>
              </a:xfrm>
              <a:custGeom>
                <a:avLst/>
                <a:gdLst>
                  <a:gd name="T0" fmla="*/ 2147483647 w 216"/>
                  <a:gd name="T1" fmla="*/ 2147483647 h 183"/>
                  <a:gd name="T2" fmla="*/ 2147483647 w 216"/>
                  <a:gd name="T3" fmla="*/ 2147483647 h 183"/>
                  <a:gd name="T4" fmla="*/ 2147483647 w 216"/>
                  <a:gd name="T5" fmla="*/ 2147483647 h 183"/>
                  <a:gd name="T6" fmla="*/ 2147483647 w 216"/>
                  <a:gd name="T7" fmla="*/ 2147483647 h 183"/>
                  <a:gd name="T8" fmla="*/ 2147483647 w 216"/>
                  <a:gd name="T9" fmla="*/ 2147483647 h 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6"/>
                  <a:gd name="T16" fmla="*/ 0 h 183"/>
                  <a:gd name="T17" fmla="*/ 216 w 216"/>
                  <a:gd name="T18" fmla="*/ 183 h 1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6" h="183">
                    <a:moveTo>
                      <a:pt x="209" y="107"/>
                    </a:moveTo>
                    <a:cubicBezTo>
                      <a:pt x="203" y="152"/>
                      <a:pt x="152" y="183"/>
                      <a:pt x="96" y="174"/>
                    </a:cubicBezTo>
                    <a:cubicBezTo>
                      <a:pt x="40" y="166"/>
                      <a:pt x="0" y="122"/>
                      <a:pt x="7" y="76"/>
                    </a:cubicBezTo>
                    <a:cubicBezTo>
                      <a:pt x="14" y="31"/>
                      <a:pt x="64" y="0"/>
                      <a:pt x="120" y="9"/>
                    </a:cubicBezTo>
                    <a:cubicBezTo>
                      <a:pt x="176" y="17"/>
                      <a:pt x="216" y="61"/>
                      <a:pt x="209" y="107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7" name="Freeform 23"/>
              <p:cNvSpPr>
                <a:spLocks noChangeArrowheads="1"/>
              </p:cNvSpPr>
              <p:nvPr/>
            </p:nvSpPr>
            <p:spPr bwMode="auto">
              <a:xfrm>
                <a:off x="130175" y="192087"/>
                <a:ext cx="915988" cy="919163"/>
              </a:xfrm>
              <a:custGeom>
                <a:avLst/>
                <a:gdLst>
                  <a:gd name="T0" fmla="*/ 2147483647 w 244"/>
                  <a:gd name="T1" fmla="*/ 2147483647 h 245"/>
                  <a:gd name="T2" fmla="*/ 2147483647 w 244"/>
                  <a:gd name="T3" fmla="*/ 2147483647 h 245"/>
                  <a:gd name="T4" fmla="*/ 2147483647 w 244"/>
                  <a:gd name="T5" fmla="*/ 2147483647 h 245"/>
                  <a:gd name="T6" fmla="*/ 2147483647 w 244"/>
                  <a:gd name="T7" fmla="*/ 2147483647 h 245"/>
                  <a:gd name="T8" fmla="*/ 2147483647 w 244"/>
                  <a:gd name="T9" fmla="*/ 2147483647 h 245"/>
                  <a:gd name="T10" fmla="*/ 2147483647 w 244"/>
                  <a:gd name="T11" fmla="*/ 2147483647 h 2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4"/>
                  <a:gd name="T19" fmla="*/ 0 h 245"/>
                  <a:gd name="T20" fmla="*/ 244 w 244"/>
                  <a:gd name="T21" fmla="*/ 245 h 2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4" h="245">
                    <a:moveTo>
                      <a:pt x="80" y="245"/>
                    </a:moveTo>
                    <a:cubicBezTo>
                      <a:pt x="118" y="212"/>
                      <a:pt x="118" y="212"/>
                      <a:pt x="118" y="212"/>
                    </a:cubicBezTo>
                    <a:cubicBezTo>
                      <a:pt x="212" y="128"/>
                      <a:pt x="212" y="128"/>
                      <a:pt x="212" y="128"/>
                    </a:cubicBezTo>
                    <a:cubicBezTo>
                      <a:pt x="244" y="81"/>
                      <a:pt x="244" y="81"/>
                      <a:pt x="244" y="81"/>
                    </a:cubicBezTo>
                    <a:cubicBezTo>
                      <a:pt x="244" y="81"/>
                      <a:pt x="71" y="0"/>
                      <a:pt x="30" y="125"/>
                    </a:cubicBezTo>
                    <a:cubicBezTo>
                      <a:pt x="0" y="219"/>
                      <a:pt x="80" y="245"/>
                      <a:pt x="80" y="245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8" name="Freeform 24"/>
              <p:cNvSpPr>
                <a:spLocks noChangeArrowheads="1"/>
              </p:cNvSpPr>
              <p:nvPr/>
            </p:nvSpPr>
            <p:spPr bwMode="auto">
              <a:xfrm>
                <a:off x="539750" y="785812"/>
                <a:ext cx="228600" cy="228600"/>
              </a:xfrm>
              <a:custGeom>
                <a:avLst/>
                <a:gdLst>
                  <a:gd name="T0" fmla="*/ 2147483647 w 61"/>
                  <a:gd name="T1" fmla="*/ 2147483647 h 61"/>
                  <a:gd name="T2" fmla="*/ 2147483647 w 61"/>
                  <a:gd name="T3" fmla="*/ 2147483647 h 61"/>
                  <a:gd name="T4" fmla="*/ 2147483647 w 61"/>
                  <a:gd name="T5" fmla="*/ 2147483647 h 61"/>
                  <a:gd name="T6" fmla="*/ 2147483647 w 61"/>
                  <a:gd name="T7" fmla="*/ 2147483647 h 61"/>
                  <a:gd name="T8" fmla="*/ 2147483647 w 61"/>
                  <a:gd name="T9" fmla="*/ 214748364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"/>
                  <a:gd name="T16" fmla="*/ 0 h 61"/>
                  <a:gd name="T17" fmla="*/ 61 w 61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" h="61">
                    <a:moveTo>
                      <a:pt x="58" y="34"/>
                    </a:moveTo>
                    <a:cubicBezTo>
                      <a:pt x="56" y="50"/>
                      <a:pt x="42" y="61"/>
                      <a:pt x="26" y="58"/>
                    </a:cubicBezTo>
                    <a:cubicBezTo>
                      <a:pt x="11" y="56"/>
                      <a:pt x="0" y="41"/>
                      <a:pt x="2" y="26"/>
                    </a:cubicBezTo>
                    <a:cubicBezTo>
                      <a:pt x="5" y="11"/>
                      <a:pt x="19" y="0"/>
                      <a:pt x="35" y="2"/>
                    </a:cubicBezTo>
                    <a:cubicBezTo>
                      <a:pt x="50" y="5"/>
                      <a:pt x="61" y="19"/>
                      <a:pt x="58" y="34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79" name="Freeform 25"/>
              <p:cNvSpPr>
                <a:spLocks noChangeArrowheads="1"/>
              </p:cNvSpPr>
              <p:nvPr/>
            </p:nvSpPr>
            <p:spPr bwMode="auto">
              <a:xfrm>
                <a:off x="550862" y="992187"/>
                <a:ext cx="481013" cy="377825"/>
              </a:xfrm>
              <a:custGeom>
                <a:avLst/>
                <a:gdLst>
                  <a:gd name="T0" fmla="*/ 2147483647 w 303"/>
                  <a:gd name="T1" fmla="*/ 2147483647 h 238"/>
                  <a:gd name="T2" fmla="*/ 0 w 303"/>
                  <a:gd name="T3" fmla="*/ 2147483647 h 238"/>
                  <a:gd name="T4" fmla="*/ 2147483647 w 303"/>
                  <a:gd name="T5" fmla="*/ 2147483647 h 238"/>
                  <a:gd name="T6" fmla="*/ 2147483647 w 303"/>
                  <a:gd name="T7" fmla="*/ 2147483647 h 238"/>
                  <a:gd name="T8" fmla="*/ 2147483647 w 303"/>
                  <a:gd name="T9" fmla="*/ 2147483647 h 238"/>
                  <a:gd name="T10" fmla="*/ 2147483647 w 303"/>
                  <a:gd name="T11" fmla="*/ 0 h 238"/>
                  <a:gd name="T12" fmla="*/ 2147483647 w 303"/>
                  <a:gd name="T13" fmla="*/ 2147483647 h 2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3"/>
                  <a:gd name="T22" fmla="*/ 0 h 238"/>
                  <a:gd name="T23" fmla="*/ 303 w 303"/>
                  <a:gd name="T24" fmla="*/ 238 h 2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3" h="238">
                    <a:moveTo>
                      <a:pt x="147" y="101"/>
                    </a:moveTo>
                    <a:lnTo>
                      <a:pt x="0" y="85"/>
                    </a:lnTo>
                    <a:lnTo>
                      <a:pt x="69" y="238"/>
                    </a:lnTo>
                    <a:lnTo>
                      <a:pt x="159" y="130"/>
                    </a:lnTo>
                    <a:lnTo>
                      <a:pt x="303" y="156"/>
                    </a:lnTo>
                    <a:lnTo>
                      <a:pt x="244" y="0"/>
                    </a:lnTo>
                    <a:lnTo>
                      <a:pt x="147" y="10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0" name="Freeform 26"/>
              <p:cNvSpPr>
                <a:spLocks noChangeArrowheads="1"/>
              </p:cNvSpPr>
              <p:nvPr/>
            </p:nvSpPr>
            <p:spPr bwMode="auto">
              <a:xfrm>
                <a:off x="438150" y="2222500"/>
                <a:ext cx="476250" cy="915988"/>
              </a:xfrm>
              <a:custGeom>
                <a:avLst/>
                <a:gdLst>
                  <a:gd name="T0" fmla="*/ 0 w 127"/>
                  <a:gd name="T1" fmla="*/ 0 h 244"/>
                  <a:gd name="T2" fmla="*/ 2147483647 w 127"/>
                  <a:gd name="T3" fmla="*/ 2147483647 h 244"/>
                  <a:gd name="T4" fmla="*/ 2147483647 w 127"/>
                  <a:gd name="T5" fmla="*/ 2147483647 h 244"/>
                  <a:gd name="T6" fmla="*/ 2147483647 w 127"/>
                  <a:gd name="T7" fmla="*/ 2147483647 h 244"/>
                  <a:gd name="T8" fmla="*/ 2147483647 w 127"/>
                  <a:gd name="T9" fmla="*/ 0 h 244"/>
                  <a:gd name="T10" fmla="*/ 0 w 127"/>
                  <a:gd name="T11" fmla="*/ 0 h 2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7"/>
                  <a:gd name="T19" fmla="*/ 0 h 244"/>
                  <a:gd name="T20" fmla="*/ 127 w 127"/>
                  <a:gd name="T21" fmla="*/ 244 h 24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7" h="244">
                    <a:moveTo>
                      <a:pt x="0" y="0"/>
                    </a:moveTo>
                    <a:cubicBezTo>
                      <a:pt x="0" y="0"/>
                      <a:pt x="27" y="133"/>
                      <a:pt x="41" y="244"/>
                    </a:cubicBezTo>
                    <a:cubicBezTo>
                      <a:pt x="127" y="241"/>
                      <a:pt x="127" y="241"/>
                      <a:pt x="127" y="241"/>
                    </a:cubicBezTo>
                    <a:cubicBezTo>
                      <a:pt x="81" y="215"/>
                      <a:pt x="81" y="215"/>
                      <a:pt x="81" y="215"/>
                    </a:cubicBezTo>
                    <a:cubicBezTo>
                      <a:pt x="107" y="0"/>
                      <a:pt x="107" y="0"/>
                      <a:pt x="10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1" name="Freeform 27"/>
              <p:cNvSpPr>
                <a:spLocks noChangeArrowheads="1"/>
              </p:cNvSpPr>
              <p:nvPr/>
            </p:nvSpPr>
            <p:spPr bwMode="auto">
              <a:xfrm>
                <a:off x="11112" y="222250"/>
                <a:ext cx="974725" cy="641350"/>
              </a:xfrm>
              <a:custGeom>
                <a:avLst/>
                <a:gdLst>
                  <a:gd name="T0" fmla="*/ 2147483647 w 614"/>
                  <a:gd name="T1" fmla="*/ 2147483647 h 404"/>
                  <a:gd name="T2" fmla="*/ 2147483647 w 614"/>
                  <a:gd name="T3" fmla="*/ 2147483647 h 404"/>
                  <a:gd name="T4" fmla="*/ 0 w 614"/>
                  <a:gd name="T5" fmla="*/ 2147483647 h 404"/>
                  <a:gd name="T6" fmla="*/ 2147483647 w 614"/>
                  <a:gd name="T7" fmla="*/ 0 h 404"/>
                  <a:gd name="T8" fmla="*/ 2147483647 w 614"/>
                  <a:gd name="T9" fmla="*/ 2147483647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14"/>
                  <a:gd name="T16" fmla="*/ 0 h 404"/>
                  <a:gd name="T17" fmla="*/ 614 w 614"/>
                  <a:gd name="T18" fmla="*/ 404 h 40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14" h="404">
                    <a:moveTo>
                      <a:pt x="614" y="54"/>
                    </a:moveTo>
                    <a:lnTo>
                      <a:pt x="33" y="404"/>
                    </a:lnTo>
                    <a:lnTo>
                      <a:pt x="0" y="350"/>
                    </a:lnTo>
                    <a:lnTo>
                      <a:pt x="581" y="0"/>
                    </a:lnTo>
                    <a:lnTo>
                      <a:pt x="614" y="54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2" name="Freeform 2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04850" cy="665163"/>
              </a:xfrm>
              <a:custGeom>
                <a:avLst/>
                <a:gdLst>
                  <a:gd name="T0" fmla="*/ 2147483647 w 444"/>
                  <a:gd name="T1" fmla="*/ 2147483647 h 419"/>
                  <a:gd name="T2" fmla="*/ 2147483647 w 444"/>
                  <a:gd name="T3" fmla="*/ 2147483647 h 419"/>
                  <a:gd name="T4" fmla="*/ 0 w 444"/>
                  <a:gd name="T5" fmla="*/ 2147483647 h 419"/>
                  <a:gd name="T6" fmla="*/ 2147483647 w 444"/>
                  <a:gd name="T7" fmla="*/ 0 h 419"/>
                  <a:gd name="T8" fmla="*/ 2147483647 w 444"/>
                  <a:gd name="T9" fmla="*/ 2147483647 h 4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4"/>
                  <a:gd name="T16" fmla="*/ 0 h 419"/>
                  <a:gd name="T17" fmla="*/ 444 w 444"/>
                  <a:gd name="T18" fmla="*/ 419 h 4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4" h="419">
                    <a:moveTo>
                      <a:pt x="444" y="237"/>
                    </a:moveTo>
                    <a:lnTo>
                      <a:pt x="144" y="419"/>
                    </a:lnTo>
                    <a:lnTo>
                      <a:pt x="0" y="180"/>
                    </a:lnTo>
                    <a:lnTo>
                      <a:pt x="300" y="0"/>
                    </a:lnTo>
                    <a:lnTo>
                      <a:pt x="444" y="237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3" name="Freeform 29"/>
              <p:cNvSpPr>
                <a:spLocks noChangeArrowheads="1"/>
              </p:cNvSpPr>
              <p:nvPr/>
            </p:nvSpPr>
            <p:spPr bwMode="auto">
              <a:xfrm>
                <a:off x="157162" y="260350"/>
                <a:ext cx="539750" cy="393700"/>
              </a:xfrm>
              <a:custGeom>
                <a:avLst/>
                <a:gdLst>
                  <a:gd name="T0" fmla="*/ 0 w 340"/>
                  <a:gd name="T1" fmla="*/ 2147483647 h 248"/>
                  <a:gd name="T2" fmla="*/ 2147483647 w 340"/>
                  <a:gd name="T3" fmla="*/ 2147483647 h 248"/>
                  <a:gd name="T4" fmla="*/ 2147483647 w 340"/>
                  <a:gd name="T5" fmla="*/ 2147483647 h 248"/>
                  <a:gd name="T6" fmla="*/ 2147483647 w 340"/>
                  <a:gd name="T7" fmla="*/ 0 h 248"/>
                  <a:gd name="T8" fmla="*/ 0 w 340"/>
                  <a:gd name="T9" fmla="*/ 2147483647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0"/>
                  <a:gd name="T16" fmla="*/ 0 h 248"/>
                  <a:gd name="T17" fmla="*/ 340 w 340"/>
                  <a:gd name="T18" fmla="*/ 248 h 2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0" h="248">
                    <a:moveTo>
                      <a:pt x="0" y="182"/>
                    </a:moveTo>
                    <a:lnTo>
                      <a:pt x="40" y="248"/>
                    </a:lnTo>
                    <a:lnTo>
                      <a:pt x="340" y="66"/>
                    </a:lnTo>
                    <a:lnTo>
                      <a:pt x="300" y="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4" name="Freeform 30"/>
              <p:cNvSpPr>
                <a:spLocks noChangeArrowheads="1"/>
              </p:cNvSpPr>
              <p:nvPr/>
            </p:nvSpPr>
            <p:spPr bwMode="auto">
              <a:xfrm>
                <a:off x="1192212" y="1881187"/>
                <a:ext cx="1270000" cy="1017588"/>
              </a:xfrm>
              <a:custGeom>
                <a:avLst/>
                <a:gdLst>
                  <a:gd name="T0" fmla="*/ 2147483647 w 338"/>
                  <a:gd name="T1" fmla="*/ 2147483647 h 271"/>
                  <a:gd name="T2" fmla="*/ 2147483647 w 338"/>
                  <a:gd name="T3" fmla="*/ 2147483647 h 271"/>
                  <a:gd name="T4" fmla="*/ 2147483647 w 338"/>
                  <a:gd name="T5" fmla="*/ 0 h 271"/>
                  <a:gd name="T6" fmla="*/ 2147483647 w 338"/>
                  <a:gd name="T7" fmla="*/ 2147483647 h 27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8"/>
                  <a:gd name="T13" fmla="*/ 0 h 271"/>
                  <a:gd name="T14" fmla="*/ 338 w 338"/>
                  <a:gd name="T15" fmla="*/ 271 h 27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8" h="271">
                    <a:moveTo>
                      <a:pt x="104" y="12"/>
                    </a:moveTo>
                    <a:cubicBezTo>
                      <a:pt x="104" y="12"/>
                      <a:pt x="0" y="271"/>
                      <a:pt x="332" y="232"/>
                    </a:cubicBezTo>
                    <a:cubicBezTo>
                      <a:pt x="332" y="232"/>
                      <a:pt x="338" y="64"/>
                      <a:pt x="163" y="0"/>
                    </a:cubicBezTo>
                    <a:lnTo>
                      <a:pt x="104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5" name="Freeform 31"/>
              <p:cNvSpPr>
                <a:spLocks noChangeArrowheads="1"/>
              </p:cNvSpPr>
              <p:nvPr/>
            </p:nvSpPr>
            <p:spPr bwMode="auto">
              <a:xfrm>
                <a:off x="1166812" y="1749425"/>
                <a:ext cx="357188" cy="330200"/>
              </a:xfrm>
              <a:custGeom>
                <a:avLst/>
                <a:gdLst>
                  <a:gd name="T0" fmla="*/ 2147483647 w 95"/>
                  <a:gd name="T1" fmla="*/ 0 h 88"/>
                  <a:gd name="T2" fmla="*/ 0 w 95"/>
                  <a:gd name="T3" fmla="*/ 2147483647 h 88"/>
                  <a:gd name="T4" fmla="*/ 2147483647 w 95"/>
                  <a:gd name="T5" fmla="*/ 2147483647 h 88"/>
                  <a:gd name="T6" fmla="*/ 2147483647 w 95"/>
                  <a:gd name="T7" fmla="*/ 0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5"/>
                  <a:gd name="T13" fmla="*/ 0 h 88"/>
                  <a:gd name="T14" fmla="*/ 95 w 95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5" h="88">
                    <a:moveTo>
                      <a:pt x="81" y="0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1" y="8"/>
                      <a:pt x="86" y="4"/>
                      <a:pt x="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86" name="Freeform 32"/>
              <p:cNvSpPr>
                <a:spLocks noChangeArrowheads="1"/>
              </p:cNvSpPr>
              <p:nvPr/>
            </p:nvSpPr>
            <p:spPr bwMode="auto">
              <a:xfrm>
                <a:off x="1150937" y="412750"/>
                <a:ext cx="414338" cy="293688"/>
              </a:xfrm>
              <a:custGeom>
                <a:avLst/>
                <a:gdLst>
                  <a:gd name="T0" fmla="*/ 2147483647 w 110"/>
                  <a:gd name="T1" fmla="*/ 2147483647 h 78"/>
                  <a:gd name="T2" fmla="*/ 2147483647 w 110"/>
                  <a:gd name="T3" fmla="*/ 2147483647 h 78"/>
                  <a:gd name="T4" fmla="*/ 2147483647 w 110"/>
                  <a:gd name="T5" fmla="*/ 2147483647 h 78"/>
                  <a:gd name="T6" fmla="*/ 2147483647 w 110"/>
                  <a:gd name="T7" fmla="*/ 2147483647 h 78"/>
                  <a:gd name="T8" fmla="*/ 2147483647 w 110"/>
                  <a:gd name="T9" fmla="*/ 2147483647 h 78"/>
                  <a:gd name="T10" fmla="*/ 2147483647 w 110"/>
                  <a:gd name="T11" fmla="*/ 2147483647 h 78"/>
                  <a:gd name="T12" fmla="*/ 2147483647 w 110"/>
                  <a:gd name="T13" fmla="*/ 2147483647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0"/>
                  <a:gd name="T22" fmla="*/ 0 h 78"/>
                  <a:gd name="T23" fmla="*/ 110 w 110"/>
                  <a:gd name="T24" fmla="*/ 78 h 7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0" h="78">
                    <a:moveTo>
                      <a:pt x="95" y="20"/>
                    </a:moveTo>
                    <a:cubicBezTo>
                      <a:pt x="84" y="0"/>
                      <a:pt x="62" y="13"/>
                      <a:pt x="55" y="23"/>
                    </a:cubicBezTo>
                    <a:cubicBezTo>
                      <a:pt x="48" y="13"/>
                      <a:pt x="26" y="0"/>
                      <a:pt x="15" y="20"/>
                    </a:cubicBezTo>
                    <a:cubicBezTo>
                      <a:pt x="0" y="46"/>
                      <a:pt x="36" y="67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74" y="67"/>
                      <a:pt x="110" y="46"/>
                      <a:pt x="95" y="20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6100" name="组合 99"/>
            <p:cNvGrpSpPr/>
            <p:nvPr/>
          </p:nvGrpSpPr>
          <p:grpSpPr bwMode="auto">
            <a:xfrm>
              <a:off x="0" y="368860"/>
              <a:ext cx="10669588" cy="2841625"/>
              <a:chOff x="0" y="0"/>
              <a:chExt cx="10669588" cy="2841625"/>
            </a:xfrm>
          </p:grpSpPr>
          <p:sp>
            <p:nvSpPr>
              <p:cNvPr id="46101" name="Freeform 34"/>
              <p:cNvSpPr>
                <a:spLocks noChangeArrowheads="1"/>
              </p:cNvSpPr>
              <p:nvPr/>
            </p:nvSpPr>
            <p:spPr bwMode="auto">
              <a:xfrm>
                <a:off x="2713038" y="0"/>
                <a:ext cx="1062038" cy="619125"/>
              </a:xfrm>
              <a:custGeom>
                <a:avLst/>
                <a:gdLst>
                  <a:gd name="T0" fmla="*/ 2147483647 w 283"/>
                  <a:gd name="T1" fmla="*/ 2147483647 h 165"/>
                  <a:gd name="T2" fmla="*/ 2147483647 w 283"/>
                  <a:gd name="T3" fmla="*/ 2147483647 h 165"/>
                  <a:gd name="T4" fmla="*/ 2147483647 w 283"/>
                  <a:gd name="T5" fmla="*/ 2147483647 h 165"/>
                  <a:gd name="T6" fmla="*/ 2147483647 w 283"/>
                  <a:gd name="T7" fmla="*/ 2147483647 h 165"/>
                  <a:gd name="T8" fmla="*/ 2147483647 w 283"/>
                  <a:gd name="T9" fmla="*/ 214748364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3"/>
                  <a:gd name="T16" fmla="*/ 0 h 165"/>
                  <a:gd name="T17" fmla="*/ 283 w 283"/>
                  <a:gd name="T18" fmla="*/ 165 h 1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3" h="165">
                    <a:moveTo>
                      <a:pt x="17" y="55"/>
                    </a:moveTo>
                    <a:cubicBezTo>
                      <a:pt x="0" y="77"/>
                      <a:pt x="47" y="165"/>
                      <a:pt x="47" y="165"/>
                    </a:cubicBezTo>
                    <a:cubicBezTo>
                      <a:pt x="233" y="163"/>
                      <a:pt x="233" y="163"/>
                      <a:pt x="233" y="163"/>
                    </a:cubicBezTo>
                    <a:cubicBezTo>
                      <a:pt x="233" y="163"/>
                      <a:pt x="283" y="80"/>
                      <a:pt x="269" y="55"/>
                    </a:cubicBezTo>
                    <a:cubicBezTo>
                      <a:pt x="238" y="0"/>
                      <a:pt x="55" y="5"/>
                      <a:pt x="17" y="55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2" name="Freeform 35"/>
              <p:cNvSpPr>
                <a:spLocks noChangeArrowheads="1"/>
              </p:cNvSpPr>
              <p:nvPr/>
            </p:nvSpPr>
            <p:spPr bwMode="auto">
              <a:xfrm>
                <a:off x="2687638" y="1017587"/>
                <a:ext cx="1200150" cy="1790700"/>
              </a:xfrm>
              <a:custGeom>
                <a:avLst/>
                <a:gdLst>
                  <a:gd name="T0" fmla="*/ 2147483647 w 320"/>
                  <a:gd name="T1" fmla="*/ 2147483647 h 477"/>
                  <a:gd name="T2" fmla="*/ 2147483647 w 320"/>
                  <a:gd name="T3" fmla="*/ 2147483647 h 477"/>
                  <a:gd name="T4" fmla="*/ 2147483647 w 320"/>
                  <a:gd name="T5" fmla="*/ 2147483647 h 477"/>
                  <a:gd name="T6" fmla="*/ 2147483647 w 320"/>
                  <a:gd name="T7" fmla="*/ 0 h 477"/>
                  <a:gd name="T8" fmla="*/ 2147483647 w 320"/>
                  <a:gd name="T9" fmla="*/ 2147483647 h 477"/>
                  <a:gd name="T10" fmla="*/ 0 w 320"/>
                  <a:gd name="T11" fmla="*/ 2147483647 h 477"/>
                  <a:gd name="T12" fmla="*/ 2147483647 w 320"/>
                  <a:gd name="T13" fmla="*/ 2147483647 h 477"/>
                  <a:gd name="T14" fmla="*/ 2147483647 w 320"/>
                  <a:gd name="T15" fmla="*/ 2147483647 h 477"/>
                  <a:gd name="T16" fmla="*/ 2147483647 w 320"/>
                  <a:gd name="T17" fmla="*/ 2147483647 h 477"/>
                  <a:gd name="T18" fmla="*/ 2147483647 w 320"/>
                  <a:gd name="T19" fmla="*/ 2147483647 h 477"/>
                  <a:gd name="T20" fmla="*/ 2147483647 w 320"/>
                  <a:gd name="T21" fmla="*/ 2147483647 h 477"/>
                  <a:gd name="T22" fmla="*/ 2147483647 w 320"/>
                  <a:gd name="T23" fmla="*/ 2147483647 h 477"/>
                  <a:gd name="T24" fmla="*/ 2147483647 w 320"/>
                  <a:gd name="T25" fmla="*/ 2147483647 h 477"/>
                  <a:gd name="T26" fmla="*/ 2147483647 w 320"/>
                  <a:gd name="T27" fmla="*/ 2147483647 h 477"/>
                  <a:gd name="T28" fmla="*/ 2147483647 w 320"/>
                  <a:gd name="T29" fmla="*/ 2147483647 h 477"/>
                  <a:gd name="T30" fmla="*/ 2147483647 w 320"/>
                  <a:gd name="T31" fmla="*/ 2147483647 h 477"/>
                  <a:gd name="T32" fmla="*/ 2147483647 w 320"/>
                  <a:gd name="T33" fmla="*/ 2147483647 h 477"/>
                  <a:gd name="T34" fmla="*/ 2147483647 w 320"/>
                  <a:gd name="T35" fmla="*/ 2147483647 h 477"/>
                  <a:gd name="T36" fmla="*/ 2147483647 w 320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0"/>
                  <a:gd name="T58" fmla="*/ 0 h 477"/>
                  <a:gd name="T59" fmla="*/ 320 w 320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0" h="477">
                    <a:moveTo>
                      <a:pt x="258" y="239"/>
                    </a:moveTo>
                    <a:cubicBezTo>
                      <a:pt x="236" y="96"/>
                      <a:pt x="236" y="96"/>
                      <a:pt x="236" y="96"/>
                    </a:cubicBezTo>
                    <a:cubicBezTo>
                      <a:pt x="320" y="221"/>
                      <a:pt x="320" y="221"/>
                      <a:pt x="320" y="221"/>
                    </a:cubicBezTo>
                    <a:cubicBezTo>
                      <a:pt x="238" y="0"/>
                      <a:pt x="238" y="0"/>
                      <a:pt x="238" y="0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55" y="235"/>
                      <a:pt x="55" y="235"/>
                      <a:pt x="55" y="235"/>
                    </a:cubicBezTo>
                    <a:cubicBezTo>
                      <a:pt x="82" y="236"/>
                      <a:pt x="82" y="236"/>
                      <a:pt x="82" y="236"/>
                    </a:cubicBezTo>
                    <a:cubicBezTo>
                      <a:pt x="111" y="441"/>
                      <a:pt x="111" y="441"/>
                      <a:pt x="111" y="441"/>
                    </a:cubicBezTo>
                    <a:cubicBezTo>
                      <a:pt x="62" y="477"/>
                      <a:pt x="62" y="477"/>
                      <a:pt x="62" y="477"/>
                    </a:cubicBezTo>
                    <a:cubicBezTo>
                      <a:pt x="137" y="473"/>
                      <a:pt x="137" y="473"/>
                      <a:pt x="137" y="473"/>
                    </a:cubicBezTo>
                    <a:cubicBezTo>
                      <a:pt x="137" y="435"/>
                      <a:pt x="137" y="435"/>
                      <a:pt x="137" y="435"/>
                    </a:cubicBezTo>
                    <a:cubicBezTo>
                      <a:pt x="137" y="435"/>
                      <a:pt x="161" y="248"/>
                      <a:pt x="161" y="253"/>
                    </a:cubicBezTo>
                    <a:cubicBezTo>
                      <a:pt x="161" y="258"/>
                      <a:pt x="161" y="472"/>
                      <a:pt x="161" y="472"/>
                    </a:cubicBezTo>
                    <a:cubicBezTo>
                      <a:pt x="245" y="471"/>
                      <a:pt x="245" y="471"/>
                      <a:pt x="245" y="471"/>
                    </a:cubicBezTo>
                    <a:cubicBezTo>
                      <a:pt x="195" y="441"/>
                      <a:pt x="195" y="441"/>
                      <a:pt x="195" y="441"/>
                    </a:cubicBezTo>
                    <a:cubicBezTo>
                      <a:pt x="239" y="239"/>
                      <a:pt x="239" y="239"/>
                      <a:pt x="239" y="239"/>
                    </a:cubicBezTo>
                    <a:lnTo>
                      <a:pt x="25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3" name="Freeform 36"/>
              <p:cNvSpPr>
                <a:spLocks noChangeArrowheads="1"/>
              </p:cNvSpPr>
              <p:nvPr/>
            </p:nvSpPr>
            <p:spPr bwMode="auto">
              <a:xfrm>
                <a:off x="3084513" y="954087"/>
                <a:ext cx="371475" cy="708025"/>
              </a:xfrm>
              <a:custGeom>
                <a:avLst/>
                <a:gdLst>
                  <a:gd name="T0" fmla="*/ 0 w 234"/>
                  <a:gd name="T1" fmla="*/ 2147483647 h 446"/>
                  <a:gd name="T2" fmla="*/ 2147483647 w 234"/>
                  <a:gd name="T3" fmla="*/ 2147483647 h 446"/>
                  <a:gd name="T4" fmla="*/ 2147483647 w 234"/>
                  <a:gd name="T5" fmla="*/ 0 h 446"/>
                  <a:gd name="T6" fmla="*/ 0 w 234"/>
                  <a:gd name="T7" fmla="*/ 2147483647 h 4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6"/>
                  <a:gd name="T14" fmla="*/ 234 w 234"/>
                  <a:gd name="T15" fmla="*/ 446 h 4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6">
                    <a:moveTo>
                      <a:pt x="0" y="7"/>
                    </a:moveTo>
                    <a:lnTo>
                      <a:pt x="145" y="446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4" name="Freeform 37"/>
              <p:cNvSpPr>
                <a:spLocks noChangeArrowheads="1"/>
              </p:cNvSpPr>
              <p:nvPr/>
            </p:nvSpPr>
            <p:spPr bwMode="auto">
              <a:xfrm>
                <a:off x="2759075" y="280987"/>
                <a:ext cx="1009650" cy="673100"/>
              </a:xfrm>
              <a:custGeom>
                <a:avLst/>
                <a:gdLst>
                  <a:gd name="T0" fmla="*/ 2147483647 w 269"/>
                  <a:gd name="T1" fmla="*/ 2147483647 h 179"/>
                  <a:gd name="T2" fmla="*/ 2147483647 w 269"/>
                  <a:gd name="T3" fmla="*/ 2147483647 h 179"/>
                  <a:gd name="T4" fmla="*/ 2147483647 w 269"/>
                  <a:gd name="T5" fmla="*/ 2147483647 h 179"/>
                  <a:gd name="T6" fmla="*/ 2147483647 w 269"/>
                  <a:gd name="T7" fmla="*/ 2147483647 h 179"/>
                  <a:gd name="T8" fmla="*/ 2147483647 w 269"/>
                  <a:gd name="T9" fmla="*/ 2147483647 h 179"/>
                  <a:gd name="T10" fmla="*/ 2147483647 w 269"/>
                  <a:gd name="T11" fmla="*/ 2147483647 h 179"/>
                  <a:gd name="T12" fmla="*/ 2147483647 w 269"/>
                  <a:gd name="T13" fmla="*/ 2147483647 h 179"/>
                  <a:gd name="T14" fmla="*/ 2147483647 w 269"/>
                  <a:gd name="T15" fmla="*/ 2147483647 h 179"/>
                  <a:gd name="T16" fmla="*/ 2147483647 w 269"/>
                  <a:gd name="T17" fmla="*/ 2147483647 h 179"/>
                  <a:gd name="T18" fmla="*/ 2147483647 w 269"/>
                  <a:gd name="T19" fmla="*/ 2147483647 h 179"/>
                  <a:gd name="T20" fmla="*/ 2147483647 w 269"/>
                  <a:gd name="T21" fmla="*/ 2147483647 h 179"/>
                  <a:gd name="T22" fmla="*/ 2147483647 w 269"/>
                  <a:gd name="T23" fmla="*/ 2147483647 h 179"/>
                  <a:gd name="T24" fmla="*/ 2147483647 w 269"/>
                  <a:gd name="T25" fmla="*/ 2147483647 h 1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79"/>
                  <a:gd name="T41" fmla="*/ 269 w 269"/>
                  <a:gd name="T42" fmla="*/ 179 h 17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79">
                    <a:moveTo>
                      <a:pt x="267" y="102"/>
                    </a:moveTo>
                    <a:cubicBezTo>
                      <a:pt x="269" y="86"/>
                      <a:pt x="261" y="71"/>
                      <a:pt x="249" y="70"/>
                    </a:cubicBezTo>
                    <a:cubicBezTo>
                      <a:pt x="244" y="70"/>
                      <a:pt x="240" y="71"/>
                      <a:pt x="236" y="75"/>
                    </a:cubicBezTo>
                    <a:cubicBezTo>
                      <a:pt x="219" y="49"/>
                      <a:pt x="205" y="0"/>
                      <a:pt x="135" y="6"/>
                    </a:cubicBezTo>
                    <a:cubicBezTo>
                      <a:pt x="45" y="14"/>
                      <a:pt x="47" y="60"/>
                      <a:pt x="35" y="90"/>
                    </a:cubicBezTo>
                    <a:cubicBezTo>
                      <a:pt x="29" y="85"/>
                      <a:pt x="22" y="83"/>
                      <a:pt x="15" y="85"/>
                    </a:cubicBezTo>
                    <a:cubicBezTo>
                      <a:pt x="4" y="90"/>
                      <a:pt x="0" y="105"/>
                      <a:pt x="6" y="121"/>
                    </a:cubicBezTo>
                    <a:cubicBezTo>
                      <a:pt x="12" y="136"/>
                      <a:pt x="25" y="145"/>
                      <a:pt x="36" y="141"/>
                    </a:cubicBezTo>
                    <a:cubicBezTo>
                      <a:pt x="38" y="140"/>
                      <a:pt x="40" y="139"/>
                      <a:pt x="41" y="138"/>
                    </a:cubicBezTo>
                    <a:cubicBezTo>
                      <a:pt x="58" y="163"/>
                      <a:pt x="97" y="179"/>
                      <a:pt x="141" y="177"/>
                    </a:cubicBezTo>
                    <a:cubicBezTo>
                      <a:pt x="186" y="175"/>
                      <a:pt x="223" y="155"/>
                      <a:pt x="238" y="128"/>
                    </a:cubicBezTo>
                    <a:cubicBezTo>
                      <a:pt x="240" y="129"/>
                      <a:pt x="241" y="129"/>
                      <a:pt x="243" y="129"/>
                    </a:cubicBezTo>
                    <a:cubicBezTo>
                      <a:pt x="254" y="130"/>
                      <a:pt x="265" y="118"/>
                      <a:pt x="267" y="102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5" name="Freeform 38"/>
              <p:cNvSpPr>
                <a:spLocks noChangeArrowheads="1"/>
              </p:cNvSpPr>
              <p:nvPr/>
            </p:nvSpPr>
            <p:spPr bwMode="auto">
              <a:xfrm>
                <a:off x="3171825" y="581025"/>
                <a:ext cx="77788" cy="76200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2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6" name="Freeform 39"/>
              <p:cNvSpPr>
                <a:spLocks noChangeArrowheads="1"/>
              </p:cNvSpPr>
              <p:nvPr/>
            </p:nvSpPr>
            <p:spPr bwMode="auto">
              <a:xfrm>
                <a:off x="3452813" y="585787"/>
                <a:ext cx="79375" cy="77788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8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7" name="Freeform 40"/>
              <p:cNvSpPr>
                <a:spLocks noChangeArrowheads="1"/>
              </p:cNvSpPr>
              <p:nvPr/>
            </p:nvSpPr>
            <p:spPr bwMode="auto">
              <a:xfrm>
                <a:off x="2943225" y="960437"/>
                <a:ext cx="363538" cy="695325"/>
              </a:xfrm>
              <a:custGeom>
                <a:avLst/>
                <a:gdLst>
                  <a:gd name="T0" fmla="*/ 2147483647 w 97"/>
                  <a:gd name="T1" fmla="*/ 0 h 185"/>
                  <a:gd name="T2" fmla="*/ 0 w 97"/>
                  <a:gd name="T3" fmla="*/ 2147483647 h 185"/>
                  <a:gd name="T4" fmla="*/ 2147483647 w 97"/>
                  <a:gd name="T5" fmla="*/ 2147483647 h 185"/>
                  <a:gd name="T6" fmla="*/ 2147483647 w 97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85"/>
                  <a:gd name="T14" fmla="*/ 97 w 97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5" y="152"/>
                      <a:pt x="97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8" name="Freeform 41"/>
              <p:cNvSpPr>
                <a:spLocks noChangeArrowheads="1"/>
              </p:cNvSpPr>
              <p:nvPr/>
            </p:nvSpPr>
            <p:spPr bwMode="auto">
              <a:xfrm>
                <a:off x="3314700" y="912812"/>
                <a:ext cx="295275" cy="749300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09" name="Freeform 42"/>
              <p:cNvSpPr>
                <a:spLocks noChangeArrowheads="1"/>
              </p:cNvSpPr>
              <p:nvPr/>
            </p:nvSpPr>
            <p:spPr bwMode="auto">
              <a:xfrm>
                <a:off x="3067050" y="841375"/>
                <a:ext cx="404813" cy="265113"/>
              </a:xfrm>
              <a:custGeom>
                <a:avLst/>
                <a:gdLst>
                  <a:gd name="T0" fmla="*/ 2147483647 w 255"/>
                  <a:gd name="T1" fmla="*/ 2147483647 h 167"/>
                  <a:gd name="T2" fmla="*/ 0 w 255"/>
                  <a:gd name="T3" fmla="*/ 0 h 167"/>
                  <a:gd name="T4" fmla="*/ 2147483647 w 255"/>
                  <a:gd name="T5" fmla="*/ 2147483647 h 167"/>
                  <a:gd name="T6" fmla="*/ 2147483647 w 255"/>
                  <a:gd name="T7" fmla="*/ 2147483647 h 167"/>
                  <a:gd name="T8" fmla="*/ 2147483647 w 255"/>
                  <a:gd name="T9" fmla="*/ 2147483647 h 167"/>
                  <a:gd name="T10" fmla="*/ 2147483647 w 255"/>
                  <a:gd name="T11" fmla="*/ 2147483647 h 167"/>
                  <a:gd name="T12" fmla="*/ 2147483647 w 255"/>
                  <a:gd name="T13" fmla="*/ 2147483647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167"/>
                  <a:gd name="T23" fmla="*/ 255 w 255"/>
                  <a:gd name="T24" fmla="*/ 167 h 1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167">
                    <a:moveTo>
                      <a:pt x="130" y="66"/>
                    </a:moveTo>
                    <a:lnTo>
                      <a:pt x="0" y="0"/>
                    </a:lnTo>
                    <a:lnTo>
                      <a:pt x="11" y="167"/>
                    </a:lnTo>
                    <a:lnTo>
                      <a:pt x="132" y="97"/>
                    </a:lnTo>
                    <a:lnTo>
                      <a:pt x="255" y="167"/>
                    </a:lnTo>
                    <a:lnTo>
                      <a:pt x="255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0" name="Freeform 44"/>
              <p:cNvSpPr>
                <a:spLocks noChangeArrowheads="1"/>
              </p:cNvSpPr>
              <p:nvPr/>
            </p:nvSpPr>
            <p:spPr bwMode="auto">
              <a:xfrm>
                <a:off x="0" y="1031875"/>
                <a:ext cx="1260475" cy="1790700"/>
              </a:xfrm>
              <a:custGeom>
                <a:avLst/>
                <a:gdLst>
                  <a:gd name="T0" fmla="*/ 2147483647 w 336"/>
                  <a:gd name="T1" fmla="*/ 2147483647 h 477"/>
                  <a:gd name="T2" fmla="*/ 2147483647 w 336"/>
                  <a:gd name="T3" fmla="*/ 2147483647 h 477"/>
                  <a:gd name="T4" fmla="*/ 2147483647 w 336"/>
                  <a:gd name="T5" fmla="*/ 2147483647 h 477"/>
                  <a:gd name="T6" fmla="*/ 2147483647 w 336"/>
                  <a:gd name="T7" fmla="*/ 0 h 477"/>
                  <a:gd name="T8" fmla="*/ 2147483647 w 336"/>
                  <a:gd name="T9" fmla="*/ 2147483647 h 477"/>
                  <a:gd name="T10" fmla="*/ 0 w 336"/>
                  <a:gd name="T11" fmla="*/ 2147483647 h 477"/>
                  <a:gd name="T12" fmla="*/ 2147483647 w 336"/>
                  <a:gd name="T13" fmla="*/ 2147483647 h 477"/>
                  <a:gd name="T14" fmla="*/ 2147483647 w 336"/>
                  <a:gd name="T15" fmla="*/ 2147483647 h 477"/>
                  <a:gd name="T16" fmla="*/ 2147483647 w 336"/>
                  <a:gd name="T17" fmla="*/ 2147483647 h 477"/>
                  <a:gd name="T18" fmla="*/ 2147483647 w 336"/>
                  <a:gd name="T19" fmla="*/ 2147483647 h 477"/>
                  <a:gd name="T20" fmla="*/ 2147483647 w 336"/>
                  <a:gd name="T21" fmla="*/ 2147483647 h 477"/>
                  <a:gd name="T22" fmla="*/ 2147483647 w 336"/>
                  <a:gd name="T23" fmla="*/ 2147483647 h 477"/>
                  <a:gd name="T24" fmla="*/ 2147483647 w 336"/>
                  <a:gd name="T25" fmla="*/ 2147483647 h 477"/>
                  <a:gd name="T26" fmla="*/ 2147483647 w 336"/>
                  <a:gd name="T27" fmla="*/ 2147483647 h 477"/>
                  <a:gd name="T28" fmla="*/ 2147483647 w 336"/>
                  <a:gd name="T29" fmla="*/ 2147483647 h 477"/>
                  <a:gd name="T30" fmla="*/ 2147483647 w 336"/>
                  <a:gd name="T31" fmla="*/ 2147483647 h 477"/>
                  <a:gd name="T32" fmla="*/ 2147483647 w 336"/>
                  <a:gd name="T33" fmla="*/ 2147483647 h 477"/>
                  <a:gd name="T34" fmla="*/ 2147483647 w 336"/>
                  <a:gd name="T35" fmla="*/ 2147483647 h 477"/>
                  <a:gd name="T36" fmla="*/ 2147483647 w 336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6"/>
                  <a:gd name="T58" fmla="*/ 0 h 477"/>
                  <a:gd name="T59" fmla="*/ 336 w 336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6" h="477">
                    <a:moveTo>
                      <a:pt x="274" y="239"/>
                    </a:moveTo>
                    <a:cubicBezTo>
                      <a:pt x="252" y="96"/>
                      <a:pt x="252" y="96"/>
                      <a:pt x="252" y="96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97" y="5"/>
                      <a:pt x="97" y="5"/>
                      <a:pt x="97" y="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96" y="92"/>
                      <a:pt x="96" y="92"/>
                      <a:pt x="96" y="92"/>
                    </a:cubicBezTo>
                    <a:cubicBezTo>
                      <a:pt x="71" y="235"/>
                      <a:pt x="71" y="235"/>
                      <a:pt x="71" y="235"/>
                    </a:cubicBezTo>
                    <a:cubicBezTo>
                      <a:pt x="98" y="236"/>
                      <a:pt x="98" y="236"/>
                      <a:pt x="98" y="236"/>
                    </a:cubicBezTo>
                    <a:cubicBezTo>
                      <a:pt x="127" y="441"/>
                      <a:pt x="127" y="441"/>
                      <a:pt x="127" y="441"/>
                    </a:cubicBezTo>
                    <a:cubicBezTo>
                      <a:pt x="78" y="477"/>
                      <a:pt x="78" y="477"/>
                      <a:pt x="78" y="477"/>
                    </a:cubicBezTo>
                    <a:cubicBezTo>
                      <a:pt x="153" y="473"/>
                      <a:pt x="153" y="473"/>
                      <a:pt x="153" y="473"/>
                    </a:cubicBezTo>
                    <a:cubicBezTo>
                      <a:pt x="153" y="435"/>
                      <a:pt x="153" y="435"/>
                      <a:pt x="153" y="435"/>
                    </a:cubicBezTo>
                    <a:cubicBezTo>
                      <a:pt x="153" y="435"/>
                      <a:pt x="177" y="248"/>
                      <a:pt x="177" y="253"/>
                    </a:cubicBezTo>
                    <a:cubicBezTo>
                      <a:pt x="177" y="258"/>
                      <a:pt x="177" y="472"/>
                      <a:pt x="177" y="472"/>
                    </a:cubicBezTo>
                    <a:cubicBezTo>
                      <a:pt x="261" y="471"/>
                      <a:pt x="261" y="471"/>
                      <a:pt x="261" y="471"/>
                    </a:cubicBezTo>
                    <a:cubicBezTo>
                      <a:pt x="211" y="441"/>
                      <a:pt x="211" y="441"/>
                      <a:pt x="211" y="441"/>
                    </a:cubicBezTo>
                    <a:cubicBezTo>
                      <a:pt x="255" y="239"/>
                      <a:pt x="255" y="239"/>
                      <a:pt x="255" y="239"/>
                    </a:cubicBezTo>
                    <a:lnTo>
                      <a:pt x="274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1" name="Freeform 45"/>
              <p:cNvSpPr>
                <a:spLocks noChangeArrowheads="1"/>
              </p:cNvSpPr>
              <p:nvPr/>
            </p:nvSpPr>
            <p:spPr bwMode="auto">
              <a:xfrm>
                <a:off x="457200" y="968375"/>
                <a:ext cx="371475" cy="709613"/>
              </a:xfrm>
              <a:custGeom>
                <a:avLst/>
                <a:gdLst>
                  <a:gd name="T0" fmla="*/ 0 w 234"/>
                  <a:gd name="T1" fmla="*/ 2147483647 h 447"/>
                  <a:gd name="T2" fmla="*/ 2147483647 w 234"/>
                  <a:gd name="T3" fmla="*/ 2147483647 h 447"/>
                  <a:gd name="T4" fmla="*/ 2147483647 w 234"/>
                  <a:gd name="T5" fmla="*/ 0 h 447"/>
                  <a:gd name="T6" fmla="*/ 0 w 234"/>
                  <a:gd name="T7" fmla="*/ 2147483647 h 44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7"/>
                  <a:gd name="T14" fmla="*/ 234 w 234"/>
                  <a:gd name="T15" fmla="*/ 447 h 44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7">
                    <a:moveTo>
                      <a:pt x="0" y="7"/>
                    </a:moveTo>
                    <a:lnTo>
                      <a:pt x="145" y="447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2" name="Freeform 46"/>
              <p:cNvSpPr>
                <a:spLocks noChangeArrowheads="1"/>
              </p:cNvSpPr>
              <p:nvPr/>
            </p:nvSpPr>
            <p:spPr bwMode="auto">
              <a:xfrm>
                <a:off x="131763" y="315912"/>
                <a:ext cx="1009650" cy="652463"/>
              </a:xfrm>
              <a:custGeom>
                <a:avLst/>
                <a:gdLst>
                  <a:gd name="T0" fmla="*/ 2147483647 w 269"/>
                  <a:gd name="T1" fmla="*/ 2147483647 h 174"/>
                  <a:gd name="T2" fmla="*/ 2147483647 w 269"/>
                  <a:gd name="T3" fmla="*/ 2147483647 h 174"/>
                  <a:gd name="T4" fmla="*/ 2147483647 w 269"/>
                  <a:gd name="T5" fmla="*/ 2147483647 h 174"/>
                  <a:gd name="T6" fmla="*/ 2147483647 w 269"/>
                  <a:gd name="T7" fmla="*/ 2147483647 h 174"/>
                  <a:gd name="T8" fmla="*/ 2147483647 w 269"/>
                  <a:gd name="T9" fmla="*/ 2147483647 h 174"/>
                  <a:gd name="T10" fmla="*/ 2147483647 w 269"/>
                  <a:gd name="T11" fmla="*/ 2147483647 h 174"/>
                  <a:gd name="T12" fmla="*/ 2147483647 w 269"/>
                  <a:gd name="T13" fmla="*/ 2147483647 h 174"/>
                  <a:gd name="T14" fmla="*/ 2147483647 w 269"/>
                  <a:gd name="T15" fmla="*/ 2147483647 h 174"/>
                  <a:gd name="T16" fmla="*/ 2147483647 w 269"/>
                  <a:gd name="T17" fmla="*/ 2147483647 h 174"/>
                  <a:gd name="T18" fmla="*/ 2147483647 w 269"/>
                  <a:gd name="T19" fmla="*/ 2147483647 h 174"/>
                  <a:gd name="T20" fmla="*/ 2147483647 w 269"/>
                  <a:gd name="T21" fmla="*/ 2147483647 h 174"/>
                  <a:gd name="T22" fmla="*/ 2147483647 w 269"/>
                  <a:gd name="T23" fmla="*/ 2147483647 h 174"/>
                  <a:gd name="T24" fmla="*/ 2147483647 w 269"/>
                  <a:gd name="T25" fmla="*/ 2147483647 h 17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74"/>
                  <a:gd name="T41" fmla="*/ 269 w 269"/>
                  <a:gd name="T42" fmla="*/ 174 h 17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74">
                    <a:moveTo>
                      <a:pt x="267" y="97"/>
                    </a:moveTo>
                    <a:cubicBezTo>
                      <a:pt x="269" y="81"/>
                      <a:pt x="261" y="66"/>
                      <a:pt x="249" y="65"/>
                    </a:cubicBezTo>
                    <a:cubicBezTo>
                      <a:pt x="244" y="65"/>
                      <a:pt x="240" y="66"/>
                      <a:pt x="236" y="70"/>
                    </a:cubicBezTo>
                    <a:cubicBezTo>
                      <a:pt x="219" y="44"/>
                      <a:pt x="221" y="0"/>
                      <a:pt x="135" y="1"/>
                    </a:cubicBezTo>
                    <a:cubicBezTo>
                      <a:pt x="45" y="2"/>
                      <a:pt x="47" y="55"/>
                      <a:pt x="35" y="85"/>
                    </a:cubicBezTo>
                    <a:cubicBezTo>
                      <a:pt x="29" y="80"/>
                      <a:pt x="22" y="78"/>
                      <a:pt x="15" y="80"/>
                    </a:cubicBezTo>
                    <a:cubicBezTo>
                      <a:pt x="4" y="85"/>
                      <a:pt x="0" y="100"/>
                      <a:pt x="6" y="116"/>
                    </a:cubicBezTo>
                    <a:cubicBezTo>
                      <a:pt x="12" y="131"/>
                      <a:pt x="25" y="140"/>
                      <a:pt x="36" y="136"/>
                    </a:cubicBezTo>
                    <a:cubicBezTo>
                      <a:pt x="38" y="135"/>
                      <a:pt x="40" y="134"/>
                      <a:pt x="41" y="133"/>
                    </a:cubicBezTo>
                    <a:cubicBezTo>
                      <a:pt x="58" y="158"/>
                      <a:pt x="97" y="174"/>
                      <a:pt x="141" y="172"/>
                    </a:cubicBezTo>
                    <a:cubicBezTo>
                      <a:pt x="186" y="170"/>
                      <a:pt x="223" y="150"/>
                      <a:pt x="238" y="123"/>
                    </a:cubicBezTo>
                    <a:cubicBezTo>
                      <a:pt x="240" y="124"/>
                      <a:pt x="241" y="124"/>
                      <a:pt x="243" y="124"/>
                    </a:cubicBezTo>
                    <a:cubicBezTo>
                      <a:pt x="254" y="125"/>
                      <a:pt x="265" y="113"/>
                      <a:pt x="267" y="97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3" name="Freeform 47"/>
              <p:cNvSpPr>
                <a:spLocks noChangeArrowheads="1"/>
              </p:cNvSpPr>
              <p:nvPr/>
            </p:nvSpPr>
            <p:spPr bwMode="auto">
              <a:xfrm>
                <a:off x="544513" y="552450"/>
                <a:ext cx="77788" cy="74613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2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4" name="Freeform 48"/>
              <p:cNvSpPr>
                <a:spLocks noChangeArrowheads="1"/>
              </p:cNvSpPr>
              <p:nvPr/>
            </p:nvSpPr>
            <p:spPr bwMode="auto">
              <a:xfrm>
                <a:off x="825500" y="555625"/>
                <a:ext cx="79375" cy="79375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8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5" name="Freeform 49"/>
              <p:cNvSpPr>
                <a:spLocks noChangeArrowheads="1"/>
              </p:cNvSpPr>
              <p:nvPr/>
            </p:nvSpPr>
            <p:spPr bwMode="auto">
              <a:xfrm>
                <a:off x="427038" y="657225"/>
                <a:ext cx="574675" cy="292100"/>
              </a:xfrm>
              <a:custGeom>
                <a:avLst/>
                <a:gdLst>
                  <a:gd name="T0" fmla="*/ 2147483647 w 153"/>
                  <a:gd name="T1" fmla="*/ 2147483647 h 78"/>
                  <a:gd name="T2" fmla="*/ 2147483647 w 153"/>
                  <a:gd name="T3" fmla="*/ 2147483647 h 78"/>
                  <a:gd name="T4" fmla="*/ 2147483647 w 153"/>
                  <a:gd name="T5" fmla="*/ 2147483647 h 78"/>
                  <a:gd name="T6" fmla="*/ 2147483647 w 153"/>
                  <a:gd name="T7" fmla="*/ 2147483647 h 78"/>
                  <a:gd name="T8" fmla="*/ 2147483647 w 153"/>
                  <a:gd name="T9" fmla="*/ 2147483647 h 78"/>
                  <a:gd name="T10" fmla="*/ 2147483647 w 153"/>
                  <a:gd name="T11" fmla="*/ 2147483647 h 78"/>
                  <a:gd name="T12" fmla="*/ 2147483647 w 153"/>
                  <a:gd name="T13" fmla="*/ 2147483647 h 78"/>
                  <a:gd name="T14" fmla="*/ 2147483647 w 153"/>
                  <a:gd name="T15" fmla="*/ 2147483647 h 78"/>
                  <a:gd name="T16" fmla="*/ 2147483647 w 153"/>
                  <a:gd name="T17" fmla="*/ 2147483647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3"/>
                  <a:gd name="T28" fmla="*/ 0 h 78"/>
                  <a:gd name="T29" fmla="*/ 153 w 153"/>
                  <a:gd name="T30" fmla="*/ 78 h 7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3" h="78">
                    <a:moveTo>
                      <a:pt x="145" y="37"/>
                    </a:moveTo>
                    <a:cubicBezTo>
                      <a:pt x="136" y="44"/>
                      <a:pt x="123" y="44"/>
                      <a:pt x="115" y="22"/>
                    </a:cubicBezTo>
                    <a:cubicBezTo>
                      <a:pt x="108" y="0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7" y="17"/>
                      <a:pt x="45" y="0"/>
                      <a:pt x="38" y="22"/>
                    </a:cubicBezTo>
                    <a:cubicBezTo>
                      <a:pt x="31" y="44"/>
                      <a:pt x="17" y="44"/>
                      <a:pt x="9" y="37"/>
                    </a:cubicBezTo>
                    <a:cubicBezTo>
                      <a:pt x="0" y="31"/>
                      <a:pt x="35" y="78"/>
                      <a:pt x="77" y="38"/>
                    </a:cubicBezTo>
                    <a:cubicBezTo>
                      <a:pt x="118" y="78"/>
                      <a:pt x="153" y="31"/>
                      <a:pt x="145" y="3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6" name="Freeform 50"/>
              <p:cNvSpPr>
                <a:spLocks noChangeArrowheads="1"/>
              </p:cNvSpPr>
              <p:nvPr/>
            </p:nvSpPr>
            <p:spPr bwMode="auto">
              <a:xfrm>
                <a:off x="315913" y="976312"/>
                <a:ext cx="363538" cy="693738"/>
              </a:xfrm>
              <a:custGeom>
                <a:avLst/>
                <a:gdLst>
                  <a:gd name="T0" fmla="*/ 2147483647 w 97"/>
                  <a:gd name="T1" fmla="*/ 0 h 185"/>
                  <a:gd name="T2" fmla="*/ 0 w 97"/>
                  <a:gd name="T3" fmla="*/ 2147483647 h 185"/>
                  <a:gd name="T4" fmla="*/ 2147483647 w 97"/>
                  <a:gd name="T5" fmla="*/ 2147483647 h 185"/>
                  <a:gd name="T6" fmla="*/ 2147483647 w 97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7"/>
                  <a:gd name="T13" fmla="*/ 0 h 185"/>
                  <a:gd name="T14" fmla="*/ 97 w 97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7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5" y="152"/>
                      <a:pt x="97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7" name="Freeform 51"/>
              <p:cNvSpPr>
                <a:spLocks noChangeArrowheads="1"/>
              </p:cNvSpPr>
              <p:nvPr/>
            </p:nvSpPr>
            <p:spPr bwMode="auto">
              <a:xfrm>
                <a:off x="687388" y="927100"/>
                <a:ext cx="295275" cy="750888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8" name="Freeform 52"/>
              <p:cNvSpPr>
                <a:spLocks noChangeArrowheads="1"/>
              </p:cNvSpPr>
              <p:nvPr/>
            </p:nvSpPr>
            <p:spPr bwMode="auto">
              <a:xfrm>
                <a:off x="439738" y="855662"/>
                <a:ext cx="404813" cy="266700"/>
              </a:xfrm>
              <a:custGeom>
                <a:avLst/>
                <a:gdLst>
                  <a:gd name="T0" fmla="*/ 2147483647 w 255"/>
                  <a:gd name="T1" fmla="*/ 2147483647 h 168"/>
                  <a:gd name="T2" fmla="*/ 0 w 255"/>
                  <a:gd name="T3" fmla="*/ 0 h 168"/>
                  <a:gd name="T4" fmla="*/ 2147483647 w 255"/>
                  <a:gd name="T5" fmla="*/ 2147483647 h 168"/>
                  <a:gd name="T6" fmla="*/ 2147483647 w 255"/>
                  <a:gd name="T7" fmla="*/ 2147483647 h 168"/>
                  <a:gd name="T8" fmla="*/ 2147483647 w 255"/>
                  <a:gd name="T9" fmla="*/ 2147483647 h 168"/>
                  <a:gd name="T10" fmla="*/ 2147483647 w 255"/>
                  <a:gd name="T11" fmla="*/ 2147483647 h 168"/>
                  <a:gd name="T12" fmla="*/ 2147483647 w 255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5"/>
                  <a:gd name="T22" fmla="*/ 0 h 168"/>
                  <a:gd name="T23" fmla="*/ 255 w 255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5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1" y="168"/>
                    </a:lnTo>
                    <a:lnTo>
                      <a:pt x="132" y="97"/>
                    </a:lnTo>
                    <a:lnTo>
                      <a:pt x="255" y="168"/>
                    </a:lnTo>
                    <a:lnTo>
                      <a:pt x="255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19" name="Freeform 53"/>
              <p:cNvSpPr>
                <a:spLocks noChangeArrowheads="1"/>
              </p:cNvSpPr>
              <p:nvPr/>
            </p:nvSpPr>
            <p:spPr bwMode="auto">
              <a:xfrm>
                <a:off x="1381125" y="14287"/>
                <a:ext cx="952500" cy="604838"/>
              </a:xfrm>
              <a:custGeom>
                <a:avLst/>
                <a:gdLst>
                  <a:gd name="T0" fmla="*/ 2147483647 w 254"/>
                  <a:gd name="T1" fmla="*/ 2147483647 h 161"/>
                  <a:gd name="T2" fmla="*/ 2147483647 w 254"/>
                  <a:gd name="T3" fmla="*/ 0 h 161"/>
                  <a:gd name="T4" fmla="*/ 2147483647 w 254"/>
                  <a:gd name="T5" fmla="*/ 2147483647 h 161"/>
                  <a:gd name="T6" fmla="*/ 2147483647 w 254"/>
                  <a:gd name="T7" fmla="*/ 2147483647 h 16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4"/>
                  <a:gd name="T13" fmla="*/ 0 h 161"/>
                  <a:gd name="T14" fmla="*/ 254 w 254"/>
                  <a:gd name="T15" fmla="*/ 161 h 16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4" h="161">
                    <a:moveTo>
                      <a:pt x="53" y="161"/>
                    </a:moveTo>
                    <a:cubicBezTo>
                      <a:pt x="53" y="161"/>
                      <a:pt x="0" y="16"/>
                      <a:pt x="220" y="0"/>
                    </a:cubicBezTo>
                    <a:cubicBezTo>
                      <a:pt x="254" y="146"/>
                      <a:pt x="254" y="146"/>
                      <a:pt x="254" y="146"/>
                    </a:cubicBezTo>
                    <a:lnTo>
                      <a:pt x="53" y="161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0" name="Freeform 54"/>
              <p:cNvSpPr>
                <a:spLocks noChangeArrowheads="1"/>
              </p:cNvSpPr>
              <p:nvPr/>
            </p:nvSpPr>
            <p:spPr bwMode="auto">
              <a:xfrm>
                <a:off x="1301750" y="1017587"/>
                <a:ext cx="1220788" cy="1790700"/>
              </a:xfrm>
              <a:custGeom>
                <a:avLst/>
                <a:gdLst>
                  <a:gd name="T0" fmla="*/ 2147483647 w 325"/>
                  <a:gd name="T1" fmla="*/ 2147483647 h 477"/>
                  <a:gd name="T2" fmla="*/ 2147483647 w 325"/>
                  <a:gd name="T3" fmla="*/ 2147483647 h 477"/>
                  <a:gd name="T4" fmla="*/ 2147483647 w 325"/>
                  <a:gd name="T5" fmla="*/ 2147483647 h 477"/>
                  <a:gd name="T6" fmla="*/ 2147483647 w 325"/>
                  <a:gd name="T7" fmla="*/ 0 h 477"/>
                  <a:gd name="T8" fmla="*/ 2147483647 w 325"/>
                  <a:gd name="T9" fmla="*/ 2147483647 h 477"/>
                  <a:gd name="T10" fmla="*/ 0 w 325"/>
                  <a:gd name="T11" fmla="*/ 2147483647 h 477"/>
                  <a:gd name="T12" fmla="*/ 2147483647 w 325"/>
                  <a:gd name="T13" fmla="*/ 2147483647 h 477"/>
                  <a:gd name="T14" fmla="*/ 2147483647 w 325"/>
                  <a:gd name="T15" fmla="*/ 2147483647 h 477"/>
                  <a:gd name="T16" fmla="*/ 2147483647 w 325"/>
                  <a:gd name="T17" fmla="*/ 2147483647 h 477"/>
                  <a:gd name="T18" fmla="*/ 2147483647 w 325"/>
                  <a:gd name="T19" fmla="*/ 2147483647 h 477"/>
                  <a:gd name="T20" fmla="*/ 2147483647 w 325"/>
                  <a:gd name="T21" fmla="*/ 2147483647 h 477"/>
                  <a:gd name="T22" fmla="*/ 2147483647 w 325"/>
                  <a:gd name="T23" fmla="*/ 2147483647 h 477"/>
                  <a:gd name="T24" fmla="*/ 2147483647 w 325"/>
                  <a:gd name="T25" fmla="*/ 2147483647 h 477"/>
                  <a:gd name="T26" fmla="*/ 2147483647 w 325"/>
                  <a:gd name="T27" fmla="*/ 2147483647 h 477"/>
                  <a:gd name="T28" fmla="*/ 2147483647 w 325"/>
                  <a:gd name="T29" fmla="*/ 2147483647 h 477"/>
                  <a:gd name="T30" fmla="*/ 2147483647 w 325"/>
                  <a:gd name="T31" fmla="*/ 2147483647 h 477"/>
                  <a:gd name="T32" fmla="*/ 2147483647 w 325"/>
                  <a:gd name="T33" fmla="*/ 2147483647 h 477"/>
                  <a:gd name="T34" fmla="*/ 2147483647 w 325"/>
                  <a:gd name="T35" fmla="*/ 2147483647 h 477"/>
                  <a:gd name="T36" fmla="*/ 2147483647 w 325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25"/>
                  <a:gd name="T58" fmla="*/ 0 h 477"/>
                  <a:gd name="T59" fmla="*/ 325 w 325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25" h="477">
                    <a:moveTo>
                      <a:pt x="270" y="239"/>
                    </a:moveTo>
                    <a:cubicBezTo>
                      <a:pt x="252" y="96"/>
                      <a:pt x="252" y="96"/>
                      <a:pt x="252" y="96"/>
                    </a:cubicBezTo>
                    <a:cubicBezTo>
                      <a:pt x="325" y="213"/>
                      <a:pt x="325" y="213"/>
                      <a:pt x="325" y="213"/>
                    </a:cubicBezTo>
                    <a:cubicBezTo>
                      <a:pt x="250" y="0"/>
                      <a:pt x="250" y="0"/>
                      <a:pt x="250" y="0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0" y="220"/>
                      <a:pt x="0" y="220"/>
                      <a:pt x="0" y="220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67" y="235"/>
                      <a:pt x="67" y="235"/>
                      <a:pt x="67" y="235"/>
                    </a:cubicBezTo>
                    <a:cubicBezTo>
                      <a:pt x="95" y="236"/>
                      <a:pt x="95" y="236"/>
                      <a:pt x="95" y="236"/>
                    </a:cubicBezTo>
                    <a:cubicBezTo>
                      <a:pt x="123" y="441"/>
                      <a:pt x="123" y="441"/>
                      <a:pt x="123" y="441"/>
                    </a:cubicBezTo>
                    <a:cubicBezTo>
                      <a:pt x="74" y="477"/>
                      <a:pt x="74" y="477"/>
                      <a:pt x="74" y="477"/>
                    </a:cubicBezTo>
                    <a:cubicBezTo>
                      <a:pt x="149" y="473"/>
                      <a:pt x="149" y="473"/>
                      <a:pt x="149" y="473"/>
                    </a:cubicBezTo>
                    <a:cubicBezTo>
                      <a:pt x="149" y="435"/>
                      <a:pt x="149" y="435"/>
                      <a:pt x="149" y="435"/>
                    </a:cubicBezTo>
                    <a:cubicBezTo>
                      <a:pt x="149" y="435"/>
                      <a:pt x="173" y="248"/>
                      <a:pt x="173" y="253"/>
                    </a:cubicBezTo>
                    <a:cubicBezTo>
                      <a:pt x="173" y="258"/>
                      <a:pt x="173" y="472"/>
                      <a:pt x="173" y="472"/>
                    </a:cubicBezTo>
                    <a:cubicBezTo>
                      <a:pt x="257" y="471"/>
                      <a:pt x="257" y="471"/>
                      <a:pt x="257" y="471"/>
                    </a:cubicBezTo>
                    <a:cubicBezTo>
                      <a:pt x="208" y="441"/>
                      <a:pt x="208" y="441"/>
                      <a:pt x="208" y="441"/>
                    </a:cubicBezTo>
                    <a:cubicBezTo>
                      <a:pt x="251" y="239"/>
                      <a:pt x="251" y="239"/>
                      <a:pt x="251" y="239"/>
                    </a:cubicBezTo>
                    <a:lnTo>
                      <a:pt x="270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1" name="Freeform 55"/>
              <p:cNvSpPr>
                <a:spLocks noChangeArrowheads="1"/>
              </p:cNvSpPr>
              <p:nvPr/>
            </p:nvSpPr>
            <p:spPr bwMode="auto">
              <a:xfrm>
                <a:off x="1774825" y="954087"/>
                <a:ext cx="371475" cy="708025"/>
              </a:xfrm>
              <a:custGeom>
                <a:avLst/>
                <a:gdLst>
                  <a:gd name="T0" fmla="*/ 0 w 234"/>
                  <a:gd name="T1" fmla="*/ 2147483647 h 446"/>
                  <a:gd name="T2" fmla="*/ 2147483647 w 234"/>
                  <a:gd name="T3" fmla="*/ 2147483647 h 446"/>
                  <a:gd name="T4" fmla="*/ 2147483647 w 234"/>
                  <a:gd name="T5" fmla="*/ 0 h 446"/>
                  <a:gd name="T6" fmla="*/ 0 w 234"/>
                  <a:gd name="T7" fmla="*/ 2147483647 h 44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6"/>
                  <a:gd name="T14" fmla="*/ 234 w 234"/>
                  <a:gd name="T15" fmla="*/ 446 h 44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6">
                    <a:moveTo>
                      <a:pt x="0" y="7"/>
                    </a:moveTo>
                    <a:lnTo>
                      <a:pt x="144" y="446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2" name="Freeform 56"/>
              <p:cNvSpPr>
                <a:spLocks noChangeArrowheads="1"/>
              </p:cNvSpPr>
              <p:nvPr/>
            </p:nvSpPr>
            <p:spPr bwMode="auto">
              <a:xfrm>
                <a:off x="1449388" y="327025"/>
                <a:ext cx="1009650" cy="627063"/>
              </a:xfrm>
              <a:custGeom>
                <a:avLst/>
                <a:gdLst>
                  <a:gd name="T0" fmla="*/ 2147483647 w 269"/>
                  <a:gd name="T1" fmla="*/ 2147483647 h 167"/>
                  <a:gd name="T2" fmla="*/ 2147483647 w 269"/>
                  <a:gd name="T3" fmla="*/ 2147483647 h 167"/>
                  <a:gd name="T4" fmla="*/ 2147483647 w 269"/>
                  <a:gd name="T5" fmla="*/ 2147483647 h 167"/>
                  <a:gd name="T6" fmla="*/ 2147483647 w 269"/>
                  <a:gd name="T7" fmla="*/ 2147483647 h 167"/>
                  <a:gd name="T8" fmla="*/ 2147483647 w 269"/>
                  <a:gd name="T9" fmla="*/ 2147483647 h 167"/>
                  <a:gd name="T10" fmla="*/ 2147483647 w 269"/>
                  <a:gd name="T11" fmla="*/ 2147483647 h 167"/>
                  <a:gd name="T12" fmla="*/ 2147483647 w 269"/>
                  <a:gd name="T13" fmla="*/ 2147483647 h 167"/>
                  <a:gd name="T14" fmla="*/ 2147483647 w 269"/>
                  <a:gd name="T15" fmla="*/ 2147483647 h 167"/>
                  <a:gd name="T16" fmla="*/ 2147483647 w 269"/>
                  <a:gd name="T17" fmla="*/ 2147483647 h 167"/>
                  <a:gd name="T18" fmla="*/ 2147483647 w 269"/>
                  <a:gd name="T19" fmla="*/ 2147483647 h 167"/>
                  <a:gd name="T20" fmla="*/ 2147483647 w 269"/>
                  <a:gd name="T21" fmla="*/ 2147483647 h 167"/>
                  <a:gd name="T22" fmla="*/ 2147483647 w 269"/>
                  <a:gd name="T23" fmla="*/ 2147483647 h 167"/>
                  <a:gd name="T24" fmla="*/ 2147483647 w 269"/>
                  <a:gd name="T25" fmla="*/ 2147483647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67"/>
                  <a:gd name="T41" fmla="*/ 269 w 269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67">
                    <a:moveTo>
                      <a:pt x="267" y="90"/>
                    </a:moveTo>
                    <a:cubicBezTo>
                      <a:pt x="269" y="74"/>
                      <a:pt x="261" y="59"/>
                      <a:pt x="249" y="58"/>
                    </a:cubicBezTo>
                    <a:cubicBezTo>
                      <a:pt x="245" y="58"/>
                      <a:pt x="240" y="59"/>
                      <a:pt x="236" y="63"/>
                    </a:cubicBezTo>
                    <a:cubicBezTo>
                      <a:pt x="219" y="37"/>
                      <a:pt x="205" y="0"/>
                      <a:pt x="135" y="6"/>
                    </a:cubicBezTo>
                    <a:cubicBezTo>
                      <a:pt x="45" y="14"/>
                      <a:pt x="47" y="48"/>
                      <a:pt x="35" y="78"/>
                    </a:cubicBezTo>
                    <a:cubicBezTo>
                      <a:pt x="29" y="73"/>
                      <a:pt x="22" y="71"/>
                      <a:pt x="15" y="73"/>
                    </a:cubicBezTo>
                    <a:cubicBezTo>
                      <a:pt x="4" y="78"/>
                      <a:pt x="0" y="93"/>
                      <a:pt x="6" y="109"/>
                    </a:cubicBezTo>
                    <a:cubicBezTo>
                      <a:pt x="12" y="124"/>
                      <a:pt x="25" y="133"/>
                      <a:pt x="37" y="129"/>
                    </a:cubicBezTo>
                    <a:cubicBezTo>
                      <a:pt x="38" y="128"/>
                      <a:pt x="40" y="127"/>
                      <a:pt x="41" y="126"/>
                    </a:cubicBezTo>
                    <a:cubicBezTo>
                      <a:pt x="59" y="151"/>
                      <a:pt x="97" y="167"/>
                      <a:pt x="141" y="165"/>
                    </a:cubicBezTo>
                    <a:cubicBezTo>
                      <a:pt x="186" y="163"/>
                      <a:pt x="224" y="143"/>
                      <a:pt x="238" y="116"/>
                    </a:cubicBezTo>
                    <a:cubicBezTo>
                      <a:pt x="240" y="117"/>
                      <a:pt x="241" y="117"/>
                      <a:pt x="243" y="117"/>
                    </a:cubicBezTo>
                    <a:cubicBezTo>
                      <a:pt x="255" y="118"/>
                      <a:pt x="266" y="106"/>
                      <a:pt x="267" y="9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3" name="Freeform 57"/>
              <p:cNvSpPr>
                <a:spLocks noChangeArrowheads="1"/>
              </p:cNvSpPr>
              <p:nvPr/>
            </p:nvSpPr>
            <p:spPr bwMode="auto">
              <a:xfrm>
                <a:off x="1862138" y="581025"/>
                <a:ext cx="77788" cy="76200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12"/>
                    </a:moveTo>
                    <a:cubicBezTo>
                      <a:pt x="18" y="17"/>
                      <a:pt x="13" y="20"/>
                      <a:pt x="8" y="19"/>
                    </a:cubicBezTo>
                    <a:cubicBezTo>
                      <a:pt x="3" y="18"/>
                      <a:pt x="0" y="12"/>
                      <a:pt x="1" y="7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2"/>
                      <a:pt x="21" y="7"/>
                      <a:pt x="20" y="12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4" name="Freeform 58"/>
              <p:cNvSpPr>
                <a:spLocks noChangeArrowheads="1"/>
              </p:cNvSpPr>
              <p:nvPr/>
            </p:nvSpPr>
            <p:spPr bwMode="auto">
              <a:xfrm>
                <a:off x="2143125" y="585787"/>
                <a:ext cx="79375" cy="77788"/>
              </a:xfrm>
              <a:custGeom>
                <a:avLst/>
                <a:gdLst>
                  <a:gd name="T0" fmla="*/ 2147483647 w 21"/>
                  <a:gd name="T1" fmla="*/ 2147483647 h 21"/>
                  <a:gd name="T2" fmla="*/ 2147483647 w 21"/>
                  <a:gd name="T3" fmla="*/ 2147483647 h 21"/>
                  <a:gd name="T4" fmla="*/ 2147483647 w 21"/>
                  <a:gd name="T5" fmla="*/ 2147483647 h 21"/>
                  <a:gd name="T6" fmla="*/ 2147483647 w 21"/>
                  <a:gd name="T7" fmla="*/ 2147483647 h 21"/>
                  <a:gd name="T8" fmla="*/ 2147483647 w 21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1"/>
                  <a:gd name="T17" fmla="*/ 21 w 21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1">
                    <a:moveTo>
                      <a:pt x="20" y="13"/>
                    </a:moveTo>
                    <a:cubicBezTo>
                      <a:pt x="19" y="18"/>
                      <a:pt x="13" y="21"/>
                      <a:pt x="8" y="19"/>
                    </a:cubicBezTo>
                    <a:cubicBezTo>
                      <a:pt x="3" y="18"/>
                      <a:pt x="0" y="13"/>
                      <a:pt x="1" y="8"/>
                    </a:cubicBezTo>
                    <a:cubicBezTo>
                      <a:pt x="3" y="3"/>
                      <a:pt x="8" y="0"/>
                      <a:pt x="13" y="1"/>
                    </a:cubicBezTo>
                    <a:cubicBezTo>
                      <a:pt x="18" y="3"/>
                      <a:pt x="21" y="8"/>
                      <a:pt x="20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5" name="Freeform 59"/>
              <p:cNvSpPr>
                <a:spLocks noChangeArrowheads="1"/>
              </p:cNvSpPr>
              <p:nvPr/>
            </p:nvSpPr>
            <p:spPr bwMode="auto">
              <a:xfrm>
                <a:off x="1636713" y="960437"/>
                <a:ext cx="360363" cy="695325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6" name="Freeform 61"/>
              <p:cNvSpPr>
                <a:spLocks noChangeArrowheads="1"/>
              </p:cNvSpPr>
              <p:nvPr/>
            </p:nvSpPr>
            <p:spPr bwMode="auto">
              <a:xfrm>
                <a:off x="2003425" y="912812"/>
                <a:ext cx="296863" cy="749300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7" name="Freeform 62"/>
              <p:cNvSpPr>
                <a:spLocks noChangeArrowheads="1"/>
              </p:cNvSpPr>
              <p:nvPr/>
            </p:nvSpPr>
            <p:spPr bwMode="auto">
              <a:xfrm>
                <a:off x="1755775" y="841375"/>
                <a:ext cx="409575" cy="265113"/>
              </a:xfrm>
              <a:custGeom>
                <a:avLst/>
                <a:gdLst>
                  <a:gd name="T0" fmla="*/ 2147483647 w 258"/>
                  <a:gd name="T1" fmla="*/ 2147483647 h 167"/>
                  <a:gd name="T2" fmla="*/ 0 w 258"/>
                  <a:gd name="T3" fmla="*/ 0 h 167"/>
                  <a:gd name="T4" fmla="*/ 2147483647 w 258"/>
                  <a:gd name="T5" fmla="*/ 2147483647 h 167"/>
                  <a:gd name="T6" fmla="*/ 2147483647 w 258"/>
                  <a:gd name="T7" fmla="*/ 2147483647 h 167"/>
                  <a:gd name="T8" fmla="*/ 2147483647 w 258"/>
                  <a:gd name="T9" fmla="*/ 2147483647 h 167"/>
                  <a:gd name="T10" fmla="*/ 2147483647 w 258"/>
                  <a:gd name="T11" fmla="*/ 2147483647 h 167"/>
                  <a:gd name="T12" fmla="*/ 2147483647 w 258"/>
                  <a:gd name="T13" fmla="*/ 2147483647 h 1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7"/>
                  <a:gd name="T23" fmla="*/ 258 w 258"/>
                  <a:gd name="T24" fmla="*/ 167 h 1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7">
                    <a:moveTo>
                      <a:pt x="130" y="66"/>
                    </a:moveTo>
                    <a:lnTo>
                      <a:pt x="0" y="0"/>
                    </a:lnTo>
                    <a:lnTo>
                      <a:pt x="15" y="167"/>
                    </a:lnTo>
                    <a:lnTo>
                      <a:pt x="133" y="97"/>
                    </a:lnTo>
                    <a:lnTo>
                      <a:pt x="258" y="167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8" name="Freeform 63"/>
              <p:cNvSpPr>
                <a:spLocks noChangeArrowheads="1"/>
              </p:cNvSpPr>
              <p:nvPr/>
            </p:nvSpPr>
            <p:spPr bwMode="auto">
              <a:xfrm>
                <a:off x="1508125" y="2649537"/>
                <a:ext cx="376238" cy="169863"/>
              </a:xfrm>
              <a:custGeom>
                <a:avLst/>
                <a:gdLst>
                  <a:gd name="T0" fmla="*/ 2147483647 w 237"/>
                  <a:gd name="T1" fmla="*/ 2147483647 h 107"/>
                  <a:gd name="T2" fmla="*/ 0 w 237"/>
                  <a:gd name="T3" fmla="*/ 2147483647 h 107"/>
                  <a:gd name="T4" fmla="*/ 2147483647 w 237"/>
                  <a:gd name="T5" fmla="*/ 2147483647 h 107"/>
                  <a:gd name="T6" fmla="*/ 2147483647 w 237"/>
                  <a:gd name="T7" fmla="*/ 0 h 107"/>
                  <a:gd name="T8" fmla="*/ 2147483647 w 237"/>
                  <a:gd name="T9" fmla="*/ 2147483647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7"/>
                  <a:gd name="T16" fmla="*/ 0 h 107"/>
                  <a:gd name="T17" fmla="*/ 237 w 237"/>
                  <a:gd name="T18" fmla="*/ 107 h 10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7" h="107">
                    <a:moveTo>
                      <a:pt x="163" y="14"/>
                    </a:moveTo>
                    <a:lnTo>
                      <a:pt x="0" y="107"/>
                    </a:lnTo>
                    <a:lnTo>
                      <a:pt x="237" y="95"/>
                    </a:lnTo>
                    <a:lnTo>
                      <a:pt x="227" y="0"/>
                    </a:lnTo>
                    <a:lnTo>
                      <a:pt x="163" y="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29" name="Freeform 64"/>
              <p:cNvSpPr>
                <a:spLocks noChangeArrowheads="1"/>
              </p:cNvSpPr>
              <p:nvPr/>
            </p:nvSpPr>
            <p:spPr bwMode="auto">
              <a:xfrm>
                <a:off x="1944688" y="2649537"/>
                <a:ext cx="382588" cy="147638"/>
              </a:xfrm>
              <a:custGeom>
                <a:avLst/>
                <a:gdLst>
                  <a:gd name="T0" fmla="*/ 2147483647 w 241"/>
                  <a:gd name="T1" fmla="*/ 2147483647 h 93"/>
                  <a:gd name="T2" fmla="*/ 0 w 241"/>
                  <a:gd name="T3" fmla="*/ 0 h 93"/>
                  <a:gd name="T4" fmla="*/ 0 w 241"/>
                  <a:gd name="T5" fmla="*/ 2147483647 h 93"/>
                  <a:gd name="T6" fmla="*/ 2147483647 w 241"/>
                  <a:gd name="T7" fmla="*/ 2147483647 h 93"/>
                  <a:gd name="T8" fmla="*/ 2147483647 w 241"/>
                  <a:gd name="T9" fmla="*/ 2147483647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1"/>
                  <a:gd name="T16" fmla="*/ 0 h 93"/>
                  <a:gd name="T17" fmla="*/ 241 w 241"/>
                  <a:gd name="T18" fmla="*/ 93 h 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1" h="93">
                    <a:moveTo>
                      <a:pt x="104" y="14"/>
                    </a:moveTo>
                    <a:lnTo>
                      <a:pt x="0" y="0"/>
                    </a:lnTo>
                    <a:lnTo>
                      <a:pt x="0" y="93"/>
                    </a:lnTo>
                    <a:lnTo>
                      <a:pt x="241" y="90"/>
                    </a:lnTo>
                    <a:lnTo>
                      <a:pt x="104" y="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0" name="Freeform 66"/>
              <p:cNvSpPr>
                <a:spLocks noChangeArrowheads="1"/>
              </p:cNvSpPr>
              <p:nvPr/>
            </p:nvSpPr>
            <p:spPr bwMode="auto">
              <a:xfrm>
                <a:off x="7667625" y="1479550"/>
                <a:ext cx="269875" cy="1271588"/>
              </a:xfrm>
              <a:custGeom>
                <a:avLst/>
                <a:gdLst>
                  <a:gd name="T0" fmla="*/ 0 w 170"/>
                  <a:gd name="T1" fmla="*/ 0 h 801"/>
                  <a:gd name="T2" fmla="*/ 2147483647 w 170"/>
                  <a:gd name="T3" fmla="*/ 2147483647 h 801"/>
                  <a:gd name="T4" fmla="*/ 2147483647 w 170"/>
                  <a:gd name="T5" fmla="*/ 2147483647 h 801"/>
                  <a:gd name="T6" fmla="*/ 2147483647 w 170"/>
                  <a:gd name="T7" fmla="*/ 2147483647 h 801"/>
                  <a:gd name="T8" fmla="*/ 2147483647 w 170"/>
                  <a:gd name="T9" fmla="*/ 2147483647 h 801"/>
                  <a:gd name="T10" fmla="*/ 2147483647 w 170"/>
                  <a:gd name="T11" fmla="*/ 2147483647 h 801"/>
                  <a:gd name="T12" fmla="*/ 2147483647 w 170"/>
                  <a:gd name="T13" fmla="*/ 0 h 801"/>
                  <a:gd name="T14" fmla="*/ 0 w 170"/>
                  <a:gd name="T15" fmla="*/ 0 h 8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0"/>
                  <a:gd name="T25" fmla="*/ 0 h 801"/>
                  <a:gd name="T26" fmla="*/ 170 w 170"/>
                  <a:gd name="T27" fmla="*/ 801 h 8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0" h="801">
                    <a:moveTo>
                      <a:pt x="0" y="0"/>
                    </a:moveTo>
                    <a:lnTo>
                      <a:pt x="28" y="801"/>
                    </a:lnTo>
                    <a:lnTo>
                      <a:pt x="62" y="801"/>
                    </a:lnTo>
                    <a:lnTo>
                      <a:pt x="80" y="132"/>
                    </a:lnTo>
                    <a:lnTo>
                      <a:pt x="104" y="796"/>
                    </a:lnTo>
                    <a:lnTo>
                      <a:pt x="132" y="796"/>
                    </a:lnTo>
                    <a:lnTo>
                      <a:pt x="17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1" name="Freeform 67"/>
              <p:cNvSpPr>
                <a:spLocks noChangeArrowheads="1"/>
              </p:cNvSpPr>
              <p:nvPr/>
            </p:nvSpPr>
            <p:spPr bwMode="auto">
              <a:xfrm>
                <a:off x="7653338" y="2649537"/>
                <a:ext cx="127000" cy="192088"/>
              </a:xfrm>
              <a:custGeom>
                <a:avLst/>
                <a:gdLst>
                  <a:gd name="T0" fmla="*/ 2147483647 w 80"/>
                  <a:gd name="T1" fmla="*/ 2147483647 h 121"/>
                  <a:gd name="T2" fmla="*/ 0 w 80"/>
                  <a:gd name="T3" fmla="*/ 2147483647 h 121"/>
                  <a:gd name="T4" fmla="*/ 2147483647 w 80"/>
                  <a:gd name="T5" fmla="*/ 0 h 121"/>
                  <a:gd name="T6" fmla="*/ 2147483647 w 80"/>
                  <a:gd name="T7" fmla="*/ 2147483647 h 121"/>
                  <a:gd name="T8" fmla="*/ 2147483647 w 80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1"/>
                  <a:gd name="T17" fmla="*/ 80 w 80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1">
                    <a:moveTo>
                      <a:pt x="80" y="64"/>
                    </a:moveTo>
                    <a:lnTo>
                      <a:pt x="0" y="121"/>
                    </a:lnTo>
                    <a:lnTo>
                      <a:pt x="47" y="0"/>
                    </a:lnTo>
                    <a:lnTo>
                      <a:pt x="71" y="10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2" name="Freeform 68"/>
              <p:cNvSpPr>
                <a:spLocks noChangeArrowheads="1"/>
              </p:cNvSpPr>
              <p:nvPr/>
            </p:nvSpPr>
            <p:spPr bwMode="auto">
              <a:xfrm>
                <a:off x="7818438" y="2649537"/>
                <a:ext cx="157163" cy="192088"/>
              </a:xfrm>
              <a:custGeom>
                <a:avLst/>
                <a:gdLst>
                  <a:gd name="T0" fmla="*/ 0 w 99"/>
                  <a:gd name="T1" fmla="*/ 2147483647 h 121"/>
                  <a:gd name="T2" fmla="*/ 2147483647 w 99"/>
                  <a:gd name="T3" fmla="*/ 2147483647 h 121"/>
                  <a:gd name="T4" fmla="*/ 2147483647 w 99"/>
                  <a:gd name="T5" fmla="*/ 0 h 121"/>
                  <a:gd name="T6" fmla="*/ 2147483647 w 99"/>
                  <a:gd name="T7" fmla="*/ 2147483647 h 121"/>
                  <a:gd name="T8" fmla="*/ 0 w 99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1"/>
                  <a:gd name="T17" fmla="*/ 99 w 99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1">
                    <a:moveTo>
                      <a:pt x="0" y="64"/>
                    </a:moveTo>
                    <a:lnTo>
                      <a:pt x="99" y="121"/>
                    </a:lnTo>
                    <a:lnTo>
                      <a:pt x="33" y="0"/>
                    </a:lnTo>
                    <a:lnTo>
                      <a:pt x="9" y="1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3" name="Freeform 69"/>
              <p:cNvSpPr>
                <a:spLocks noChangeArrowheads="1"/>
              </p:cNvSpPr>
              <p:nvPr/>
            </p:nvSpPr>
            <p:spPr bwMode="auto">
              <a:xfrm>
                <a:off x="7246938" y="344487"/>
                <a:ext cx="1185863" cy="950913"/>
              </a:xfrm>
              <a:custGeom>
                <a:avLst/>
                <a:gdLst>
                  <a:gd name="T0" fmla="*/ 2147483647 w 316"/>
                  <a:gd name="T1" fmla="*/ 2147483647 h 253"/>
                  <a:gd name="T2" fmla="*/ 2147483647 w 316"/>
                  <a:gd name="T3" fmla="*/ 2147483647 h 253"/>
                  <a:gd name="T4" fmla="*/ 2147483647 w 316"/>
                  <a:gd name="T5" fmla="*/ 2147483647 h 253"/>
                  <a:gd name="T6" fmla="*/ 2147483647 w 316"/>
                  <a:gd name="T7" fmla="*/ 2147483647 h 253"/>
                  <a:gd name="T8" fmla="*/ 2147483647 w 316"/>
                  <a:gd name="T9" fmla="*/ 2147483647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6"/>
                  <a:gd name="T16" fmla="*/ 0 h 253"/>
                  <a:gd name="T17" fmla="*/ 316 w 316"/>
                  <a:gd name="T18" fmla="*/ 253 h 2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6" h="253">
                    <a:moveTo>
                      <a:pt x="121" y="7"/>
                    </a:moveTo>
                    <a:cubicBezTo>
                      <a:pt x="65" y="21"/>
                      <a:pt x="0" y="66"/>
                      <a:pt x="17" y="147"/>
                    </a:cubicBezTo>
                    <a:cubicBezTo>
                      <a:pt x="38" y="245"/>
                      <a:pt x="202" y="253"/>
                      <a:pt x="269" y="182"/>
                    </a:cubicBezTo>
                    <a:cubicBezTo>
                      <a:pt x="316" y="133"/>
                      <a:pt x="257" y="57"/>
                      <a:pt x="214" y="26"/>
                    </a:cubicBezTo>
                    <a:cubicBezTo>
                      <a:pt x="182" y="4"/>
                      <a:pt x="150" y="0"/>
                      <a:pt x="121" y="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4" name="Freeform 70"/>
              <p:cNvSpPr>
                <a:spLocks noChangeArrowheads="1"/>
              </p:cNvSpPr>
              <p:nvPr/>
            </p:nvSpPr>
            <p:spPr bwMode="auto">
              <a:xfrm>
                <a:off x="7397750" y="581025"/>
                <a:ext cx="817563" cy="1100138"/>
              </a:xfrm>
              <a:custGeom>
                <a:avLst/>
                <a:gdLst>
                  <a:gd name="T0" fmla="*/ 2147483647 w 218"/>
                  <a:gd name="T1" fmla="*/ 2147483647 h 293"/>
                  <a:gd name="T2" fmla="*/ 2147483647 w 218"/>
                  <a:gd name="T3" fmla="*/ 2147483647 h 293"/>
                  <a:gd name="T4" fmla="*/ 2147483647 w 218"/>
                  <a:gd name="T5" fmla="*/ 2147483647 h 293"/>
                  <a:gd name="T6" fmla="*/ 2147483647 w 218"/>
                  <a:gd name="T7" fmla="*/ 2147483647 h 293"/>
                  <a:gd name="T8" fmla="*/ 2147483647 w 218"/>
                  <a:gd name="T9" fmla="*/ 2147483647 h 293"/>
                  <a:gd name="T10" fmla="*/ 2147483647 w 218"/>
                  <a:gd name="T11" fmla="*/ 0 h 293"/>
                  <a:gd name="T12" fmla="*/ 2147483647 w 218"/>
                  <a:gd name="T13" fmla="*/ 2147483647 h 293"/>
                  <a:gd name="T14" fmla="*/ 2147483647 w 218"/>
                  <a:gd name="T15" fmla="*/ 2147483647 h 293"/>
                  <a:gd name="T16" fmla="*/ 2147483647 w 218"/>
                  <a:gd name="T17" fmla="*/ 2147483647 h 293"/>
                  <a:gd name="T18" fmla="*/ 2147483647 w 218"/>
                  <a:gd name="T19" fmla="*/ 2147483647 h 293"/>
                  <a:gd name="T20" fmla="*/ 2147483647 w 218"/>
                  <a:gd name="T21" fmla="*/ 2147483647 h 293"/>
                  <a:gd name="T22" fmla="*/ 2147483647 w 218"/>
                  <a:gd name="T23" fmla="*/ 2147483647 h 293"/>
                  <a:gd name="T24" fmla="*/ 2147483647 w 218"/>
                  <a:gd name="T25" fmla="*/ 2147483647 h 293"/>
                  <a:gd name="T26" fmla="*/ 2147483647 w 218"/>
                  <a:gd name="T27" fmla="*/ 2147483647 h 293"/>
                  <a:gd name="T28" fmla="*/ 2147483647 w 218"/>
                  <a:gd name="T29" fmla="*/ 2147483647 h 293"/>
                  <a:gd name="T30" fmla="*/ 2147483647 w 218"/>
                  <a:gd name="T31" fmla="*/ 2147483647 h 293"/>
                  <a:gd name="T32" fmla="*/ 2147483647 w 218"/>
                  <a:gd name="T33" fmla="*/ 2147483647 h 29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8"/>
                  <a:gd name="T52" fmla="*/ 0 h 293"/>
                  <a:gd name="T53" fmla="*/ 218 w 218"/>
                  <a:gd name="T54" fmla="*/ 293 h 29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8" h="293">
                    <a:moveTo>
                      <a:pt x="148" y="123"/>
                    </a:moveTo>
                    <a:cubicBezTo>
                      <a:pt x="167" y="118"/>
                      <a:pt x="183" y="109"/>
                      <a:pt x="193" y="97"/>
                    </a:cubicBezTo>
                    <a:cubicBezTo>
                      <a:pt x="200" y="97"/>
                      <a:pt x="208" y="90"/>
                      <a:pt x="212" y="80"/>
                    </a:cubicBezTo>
                    <a:cubicBezTo>
                      <a:pt x="218" y="68"/>
                      <a:pt x="217" y="56"/>
                      <a:pt x="211" y="53"/>
                    </a:cubicBezTo>
                    <a:cubicBezTo>
                      <a:pt x="209" y="52"/>
                      <a:pt x="195" y="52"/>
                      <a:pt x="194" y="52"/>
                    </a:cubicBezTo>
                    <a:cubicBezTo>
                      <a:pt x="185" y="23"/>
                      <a:pt x="146" y="0"/>
                      <a:pt x="99" y="0"/>
                    </a:cubicBezTo>
                    <a:cubicBezTo>
                      <a:pt x="56" y="0"/>
                      <a:pt x="33" y="18"/>
                      <a:pt x="19" y="43"/>
                    </a:cubicBezTo>
                    <a:cubicBezTo>
                      <a:pt x="17" y="41"/>
                      <a:pt x="14" y="40"/>
                      <a:pt x="12" y="40"/>
                    </a:cubicBezTo>
                    <a:cubicBezTo>
                      <a:pt x="5" y="42"/>
                      <a:pt x="0" y="53"/>
                      <a:pt x="2" y="66"/>
                    </a:cubicBezTo>
                    <a:cubicBezTo>
                      <a:pt x="4" y="78"/>
                      <a:pt x="11" y="88"/>
                      <a:pt x="19" y="87"/>
                    </a:cubicBezTo>
                    <a:cubicBezTo>
                      <a:pt x="19" y="87"/>
                      <a:pt x="20" y="87"/>
                      <a:pt x="20" y="87"/>
                    </a:cubicBezTo>
                    <a:cubicBezTo>
                      <a:pt x="29" y="103"/>
                      <a:pt x="48" y="115"/>
                      <a:pt x="71" y="122"/>
                    </a:cubicBezTo>
                    <a:cubicBezTo>
                      <a:pt x="10" y="291"/>
                      <a:pt x="10" y="291"/>
                      <a:pt x="10" y="291"/>
                    </a:cubicBezTo>
                    <a:cubicBezTo>
                      <a:pt x="72" y="172"/>
                      <a:pt x="72" y="172"/>
                      <a:pt x="72" y="172"/>
                    </a:cubicBezTo>
                    <a:cubicBezTo>
                      <a:pt x="141" y="164"/>
                      <a:pt x="141" y="164"/>
                      <a:pt x="141" y="164"/>
                    </a:cubicBezTo>
                    <a:cubicBezTo>
                      <a:pt x="210" y="293"/>
                      <a:pt x="210" y="293"/>
                      <a:pt x="210" y="293"/>
                    </a:cubicBezTo>
                    <a:lnTo>
                      <a:pt x="148" y="123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5" name="Freeform 71"/>
              <p:cNvSpPr>
                <a:spLocks noChangeArrowheads="1"/>
              </p:cNvSpPr>
              <p:nvPr/>
            </p:nvSpPr>
            <p:spPr bwMode="auto">
              <a:xfrm>
                <a:off x="7653338" y="1103312"/>
                <a:ext cx="288925" cy="428625"/>
              </a:xfrm>
              <a:custGeom>
                <a:avLst/>
                <a:gdLst>
                  <a:gd name="T0" fmla="*/ 2147483647 w 77"/>
                  <a:gd name="T1" fmla="*/ 2147483647 h 114"/>
                  <a:gd name="T2" fmla="*/ 0 w 77"/>
                  <a:gd name="T3" fmla="*/ 2147483647 h 114"/>
                  <a:gd name="T4" fmla="*/ 2147483647 w 77"/>
                  <a:gd name="T5" fmla="*/ 0 h 114"/>
                  <a:gd name="T6" fmla="*/ 2147483647 w 77"/>
                  <a:gd name="T7" fmla="*/ 2147483647 h 114"/>
                  <a:gd name="T8" fmla="*/ 2147483647 w 77"/>
                  <a:gd name="T9" fmla="*/ 2147483647 h 114"/>
                  <a:gd name="T10" fmla="*/ 2147483647 w 77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4"/>
                  <a:gd name="T20" fmla="*/ 77 w 77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4">
                    <a:moveTo>
                      <a:pt x="15" y="114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1" y="114"/>
                      <a:pt x="61" y="114"/>
                      <a:pt x="61" y="114"/>
                    </a:cubicBezTo>
                    <a:lnTo>
                      <a:pt x="15" y="1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6" name="Oval 72"/>
              <p:cNvSpPr>
                <a:spLocks noChangeArrowheads="1"/>
              </p:cNvSpPr>
              <p:nvPr/>
            </p:nvSpPr>
            <p:spPr bwMode="auto">
              <a:xfrm>
                <a:off x="7593013" y="754062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37" name="Oval 73"/>
              <p:cNvSpPr>
                <a:spLocks noChangeArrowheads="1"/>
              </p:cNvSpPr>
              <p:nvPr/>
            </p:nvSpPr>
            <p:spPr bwMode="auto">
              <a:xfrm>
                <a:off x="7818438" y="769937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38" name="Freeform 74"/>
              <p:cNvSpPr>
                <a:spLocks noChangeArrowheads="1"/>
              </p:cNvSpPr>
              <p:nvPr/>
            </p:nvSpPr>
            <p:spPr bwMode="auto">
              <a:xfrm>
                <a:off x="7351713" y="1512887"/>
                <a:ext cx="962025" cy="839788"/>
              </a:xfrm>
              <a:custGeom>
                <a:avLst/>
                <a:gdLst>
                  <a:gd name="T0" fmla="*/ 0 w 256"/>
                  <a:gd name="T1" fmla="*/ 2147483647 h 224"/>
                  <a:gd name="T2" fmla="*/ 2147483647 w 256"/>
                  <a:gd name="T3" fmla="*/ 2147483647 h 224"/>
                  <a:gd name="T4" fmla="*/ 2147483647 w 256"/>
                  <a:gd name="T5" fmla="*/ 2147483647 h 224"/>
                  <a:gd name="T6" fmla="*/ 0 w 256"/>
                  <a:gd name="T7" fmla="*/ 2147483647 h 22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6"/>
                  <a:gd name="T13" fmla="*/ 0 h 224"/>
                  <a:gd name="T14" fmla="*/ 256 w 256"/>
                  <a:gd name="T15" fmla="*/ 224 h 22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6" h="224">
                    <a:moveTo>
                      <a:pt x="0" y="181"/>
                    </a:moveTo>
                    <a:cubicBezTo>
                      <a:pt x="0" y="181"/>
                      <a:pt x="12" y="0"/>
                      <a:pt x="125" y="3"/>
                    </a:cubicBezTo>
                    <a:cubicBezTo>
                      <a:pt x="224" y="6"/>
                      <a:pt x="256" y="169"/>
                      <a:pt x="256" y="169"/>
                    </a:cubicBezTo>
                    <a:cubicBezTo>
                      <a:pt x="256" y="169"/>
                      <a:pt x="176" y="224"/>
                      <a:pt x="0" y="181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39" name="Rectangle 75"/>
              <p:cNvSpPr>
                <a:spLocks noChangeArrowheads="1"/>
              </p:cNvSpPr>
              <p:nvPr/>
            </p:nvSpPr>
            <p:spPr bwMode="auto">
              <a:xfrm>
                <a:off x="7667625" y="1452562"/>
                <a:ext cx="269875" cy="101600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0" name="Freeform 76"/>
              <p:cNvSpPr>
                <a:spLocks noChangeArrowheads="1"/>
              </p:cNvSpPr>
              <p:nvPr/>
            </p:nvSpPr>
            <p:spPr bwMode="auto">
              <a:xfrm>
                <a:off x="7931150" y="528637"/>
                <a:ext cx="269875" cy="263525"/>
              </a:xfrm>
              <a:custGeom>
                <a:avLst/>
                <a:gdLst>
                  <a:gd name="T0" fmla="*/ 2147483647 w 72"/>
                  <a:gd name="T1" fmla="*/ 2147483647 h 70"/>
                  <a:gd name="T2" fmla="*/ 2147483647 w 72"/>
                  <a:gd name="T3" fmla="*/ 2147483647 h 70"/>
                  <a:gd name="T4" fmla="*/ 2147483647 w 72"/>
                  <a:gd name="T5" fmla="*/ 2147483647 h 70"/>
                  <a:gd name="T6" fmla="*/ 2147483647 w 72"/>
                  <a:gd name="T7" fmla="*/ 2147483647 h 70"/>
                  <a:gd name="T8" fmla="*/ 2147483647 w 72"/>
                  <a:gd name="T9" fmla="*/ 2147483647 h 70"/>
                  <a:gd name="T10" fmla="*/ 2147483647 w 72"/>
                  <a:gd name="T11" fmla="*/ 2147483647 h 70"/>
                  <a:gd name="T12" fmla="*/ 2147483647 w 72"/>
                  <a:gd name="T13" fmla="*/ 2147483647 h 70"/>
                  <a:gd name="T14" fmla="*/ 2147483647 w 72"/>
                  <a:gd name="T15" fmla="*/ 2147483647 h 70"/>
                  <a:gd name="T16" fmla="*/ 2147483647 w 72"/>
                  <a:gd name="T17" fmla="*/ 2147483647 h 70"/>
                  <a:gd name="T18" fmla="*/ 2147483647 w 72"/>
                  <a:gd name="T19" fmla="*/ 2147483647 h 70"/>
                  <a:gd name="T20" fmla="*/ 2147483647 w 72"/>
                  <a:gd name="T21" fmla="*/ 2147483647 h 70"/>
                  <a:gd name="T22" fmla="*/ 2147483647 w 72"/>
                  <a:gd name="T23" fmla="*/ 2147483647 h 70"/>
                  <a:gd name="T24" fmla="*/ 2147483647 w 72"/>
                  <a:gd name="T25" fmla="*/ 2147483647 h 70"/>
                  <a:gd name="T26" fmla="*/ 2147483647 w 72"/>
                  <a:gd name="T27" fmla="*/ 2147483647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70"/>
                  <a:gd name="T44" fmla="*/ 72 w 72"/>
                  <a:gd name="T45" fmla="*/ 70 h 7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70">
                    <a:moveTo>
                      <a:pt x="48" y="29"/>
                    </a:moveTo>
                    <a:cubicBezTo>
                      <a:pt x="52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6"/>
                      <a:pt x="35" y="0"/>
                      <a:pt x="26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2" y="25"/>
                      <a:pt x="4" y="25"/>
                      <a:pt x="2" y="33"/>
                    </a:cubicBezTo>
                    <a:cubicBezTo>
                      <a:pt x="0" y="47"/>
                      <a:pt x="21" y="47"/>
                      <a:pt x="29" y="42"/>
                    </a:cubicBezTo>
                    <a:cubicBezTo>
                      <a:pt x="23" y="49"/>
                      <a:pt x="15" y="60"/>
                      <a:pt x="23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3"/>
                      <a:pt x="42" y="70"/>
                      <a:pt x="48" y="69"/>
                    </a:cubicBezTo>
                    <a:cubicBezTo>
                      <a:pt x="60" y="68"/>
                      <a:pt x="56" y="46"/>
                      <a:pt x="51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6"/>
                      <a:pt x="56" y="24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1" name="Freeform 78"/>
              <p:cNvSpPr>
                <a:spLocks noChangeArrowheads="1"/>
              </p:cNvSpPr>
              <p:nvPr/>
            </p:nvSpPr>
            <p:spPr bwMode="auto">
              <a:xfrm>
                <a:off x="10061575" y="1531937"/>
                <a:ext cx="266700" cy="1204913"/>
              </a:xfrm>
              <a:custGeom>
                <a:avLst/>
                <a:gdLst>
                  <a:gd name="T0" fmla="*/ 0 w 168"/>
                  <a:gd name="T1" fmla="*/ 0 h 759"/>
                  <a:gd name="T2" fmla="*/ 2147483647 w 168"/>
                  <a:gd name="T3" fmla="*/ 2147483647 h 759"/>
                  <a:gd name="T4" fmla="*/ 2147483647 w 168"/>
                  <a:gd name="T5" fmla="*/ 2147483647 h 759"/>
                  <a:gd name="T6" fmla="*/ 2147483647 w 168"/>
                  <a:gd name="T7" fmla="*/ 2147483647 h 759"/>
                  <a:gd name="T8" fmla="*/ 2147483647 w 168"/>
                  <a:gd name="T9" fmla="*/ 2147483647 h 759"/>
                  <a:gd name="T10" fmla="*/ 2147483647 w 168"/>
                  <a:gd name="T11" fmla="*/ 2147483647 h 759"/>
                  <a:gd name="T12" fmla="*/ 2147483647 w 168"/>
                  <a:gd name="T13" fmla="*/ 0 h 759"/>
                  <a:gd name="T14" fmla="*/ 0 w 168"/>
                  <a:gd name="T15" fmla="*/ 0 h 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8"/>
                  <a:gd name="T25" fmla="*/ 0 h 759"/>
                  <a:gd name="T26" fmla="*/ 168 w 168"/>
                  <a:gd name="T27" fmla="*/ 759 h 7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8" h="759">
                    <a:moveTo>
                      <a:pt x="0" y="0"/>
                    </a:moveTo>
                    <a:lnTo>
                      <a:pt x="29" y="759"/>
                    </a:lnTo>
                    <a:lnTo>
                      <a:pt x="62" y="759"/>
                    </a:lnTo>
                    <a:lnTo>
                      <a:pt x="81" y="90"/>
                    </a:lnTo>
                    <a:lnTo>
                      <a:pt x="105" y="754"/>
                    </a:lnTo>
                    <a:lnTo>
                      <a:pt x="133" y="754"/>
                    </a:lnTo>
                    <a:lnTo>
                      <a:pt x="16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2" name="Freeform 79"/>
              <p:cNvSpPr>
                <a:spLocks noChangeArrowheads="1"/>
              </p:cNvSpPr>
              <p:nvPr/>
            </p:nvSpPr>
            <p:spPr bwMode="auto">
              <a:xfrm>
                <a:off x="10047288" y="2635250"/>
                <a:ext cx="127000" cy="190500"/>
              </a:xfrm>
              <a:custGeom>
                <a:avLst/>
                <a:gdLst>
                  <a:gd name="T0" fmla="*/ 2147483647 w 80"/>
                  <a:gd name="T1" fmla="*/ 2147483647 h 120"/>
                  <a:gd name="T2" fmla="*/ 0 w 80"/>
                  <a:gd name="T3" fmla="*/ 2147483647 h 120"/>
                  <a:gd name="T4" fmla="*/ 2147483647 w 80"/>
                  <a:gd name="T5" fmla="*/ 0 h 120"/>
                  <a:gd name="T6" fmla="*/ 2147483647 w 80"/>
                  <a:gd name="T7" fmla="*/ 2147483647 h 120"/>
                  <a:gd name="T8" fmla="*/ 2147483647 w 80"/>
                  <a:gd name="T9" fmla="*/ 214748364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0"/>
                  <a:gd name="T17" fmla="*/ 80 w 80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0">
                    <a:moveTo>
                      <a:pt x="80" y="64"/>
                    </a:moveTo>
                    <a:lnTo>
                      <a:pt x="0" y="120"/>
                    </a:lnTo>
                    <a:lnTo>
                      <a:pt x="47" y="0"/>
                    </a:lnTo>
                    <a:lnTo>
                      <a:pt x="71" y="9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3" name="Freeform 80"/>
              <p:cNvSpPr>
                <a:spLocks noChangeArrowheads="1"/>
              </p:cNvSpPr>
              <p:nvPr/>
            </p:nvSpPr>
            <p:spPr bwMode="auto">
              <a:xfrm>
                <a:off x="10212388" y="2635250"/>
                <a:ext cx="157163" cy="190500"/>
              </a:xfrm>
              <a:custGeom>
                <a:avLst/>
                <a:gdLst>
                  <a:gd name="T0" fmla="*/ 0 w 99"/>
                  <a:gd name="T1" fmla="*/ 2147483647 h 120"/>
                  <a:gd name="T2" fmla="*/ 2147483647 w 99"/>
                  <a:gd name="T3" fmla="*/ 2147483647 h 120"/>
                  <a:gd name="T4" fmla="*/ 2147483647 w 99"/>
                  <a:gd name="T5" fmla="*/ 0 h 120"/>
                  <a:gd name="T6" fmla="*/ 2147483647 w 99"/>
                  <a:gd name="T7" fmla="*/ 2147483647 h 120"/>
                  <a:gd name="T8" fmla="*/ 0 w 99"/>
                  <a:gd name="T9" fmla="*/ 2147483647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0"/>
                  <a:gd name="T17" fmla="*/ 99 w 99"/>
                  <a:gd name="T18" fmla="*/ 120 h 1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0">
                    <a:moveTo>
                      <a:pt x="0" y="64"/>
                    </a:moveTo>
                    <a:lnTo>
                      <a:pt x="99" y="120"/>
                    </a:lnTo>
                    <a:lnTo>
                      <a:pt x="33" y="0"/>
                    </a:lnTo>
                    <a:lnTo>
                      <a:pt x="10" y="9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4" name="Freeform 81"/>
              <p:cNvSpPr>
                <a:spLocks noChangeArrowheads="1"/>
              </p:cNvSpPr>
              <p:nvPr/>
            </p:nvSpPr>
            <p:spPr bwMode="auto">
              <a:xfrm>
                <a:off x="9750425" y="288925"/>
                <a:ext cx="866775" cy="522288"/>
              </a:xfrm>
              <a:custGeom>
                <a:avLst/>
                <a:gdLst>
                  <a:gd name="T0" fmla="*/ 2147483647 w 231"/>
                  <a:gd name="T1" fmla="*/ 2147483647 h 139"/>
                  <a:gd name="T2" fmla="*/ 2147483647 w 231"/>
                  <a:gd name="T3" fmla="*/ 2147483647 h 139"/>
                  <a:gd name="T4" fmla="*/ 2147483647 w 231"/>
                  <a:gd name="T5" fmla="*/ 2147483647 h 139"/>
                  <a:gd name="T6" fmla="*/ 2147483647 w 231"/>
                  <a:gd name="T7" fmla="*/ 2147483647 h 139"/>
                  <a:gd name="T8" fmla="*/ 2147483647 w 231"/>
                  <a:gd name="T9" fmla="*/ 2147483647 h 1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1"/>
                  <a:gd name="T16" fmla="*/ 0 h 139"/>
                  <a:gd name="T17" fmla="*/ 231 w 231"/>
                  <a:gd name="T18" fmla="*/ 139 h 13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1" h="139">
                    <a:moveTo>
                      <a:pt x="215" y="139"/>
                    </a:moveTo>
                    <a:cubicBezTo>
                      <a:pt x="231" y="100"/>
                      <a:pt x="227" y="52"/>
                      <a:pt x="194" y="29"/>
                    </a:cubicBezTo>
                    <a:cubicBezTo>
                      <a:pt x="162" y="7"/>
                      <a:pt x="111" y="0"/>
                      <a:pt x="82" y="7"/>
                    </a:cubicBezTo>
                    <a:cubicBezTo>
                      <a:pt x="28" y="21"/>
                      <a:pt x="0" y="61"/>
                      <a:pt x="14" y="137"/>
                    </a:cubicBezTo>
                    <a:cubicBezTo>
                      <a:pt x="81" y="132"/>
                      <a:pt x="149" y="128"/>
                      <a:pt x="215" y="13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5" name="Freeform 82"/>
              <p:cNvSpPr>
                <a:spLocks noChangeArrowheads="1"/>
              </p:cNvSpPr>
              <p:nvPr/>
            </p:nvSpPr>
            <p:spPr bwMode="auto">
              <a:xfrm>
                <a:off x="9791700" y="566737"/>
                <a:ext cx="877888" cy="1092200"/>
              </a:xfrm>
              <a:custGeom>
                <a:avLst/>
                <a:gdLst>
                  <a:gd name="T0" fmla="*/ 2147483647 w 234"/>
                  <a:gd name="T1" fmla="*/ 2147483647 h 291"/>
                  <a:gd name="T2" fmla="*/ 2147483647 w 234"/>
                  <a:gd name="T3" fmla="*/ 2147483647 h 291"/>
                  <a:gd name="T4" fmla="*/ 2147483647 w 234"/>
                  <a:gd name="T5" fmla="*/ 2147483647 h 291"/>
                  <a:gd name="T6" fmla="*/ 2147483647 w 234"/>
                  <a:gd name="T7" fmla="*/ 2147483647 h 291"/>
                  <a:gd name="T8" fmla="*/ 2147483647 w 234"/>
                  <a:gd name="T9" fmla="*/ 2147483647 h 291"/>
                  <a:gd name="T10" fmla="*/ 2147483647 w 234"/>
                  <a:gd name="T11" fmla="*/ 0 h 291"/>
                  <a:gd name="T12" fmla="*/ 2147483647 w 234"/>
                  <a:gd name="T13" fmla="*/ 2147483647 h 291"/>
                  <a:gd name="T14" fmla="*/ 2147483647 w 234"/>
                  <a:gd name="T15" fmla="*/ 2147483647 h 291"/>
                  <a:gd name="T16" fmla="*/ 2147483647 w 234"/>
                  <a:gd name="T17" fmla="*/ 2147483647 h 291"/>
                  <a:gd name="T18" fmla="*/ 2147483647 w 234"/>
                  <a:gd name="T19" fmla="*/ 2147483647 h 291"/>
                  <a:gd name="T20" fmla="*/ 2147483647 w 234"/>
                  <a:gd name="T21" fmla="*/ 2147483647 h 291"/>
                  <a:gd name="T22" fmla="*/ 2147483647 w 234"/>
                  <a:gd name="T23" fmla="*/ 2147483647 h 291"/>
                  <a:gd name="T24" fmla="*/ 2147483647 w 234"/>
                  <a:gd name="T25" fmla="*/ 2147483647 h 291"/>
                  <a:gd name="T26" fmla="*/ 2147483647 w 234"/>
                  <a:gd name="T27" fmla="*/ 2147483647 h 291"/>
                  <a:gd name="T28" fmla="*/ 2147483647 w 234"/>
                  <a:gd name="T29" fmla="*/ 2147483647 h 291"/>
                  <a:gd name="T30" fmla="*/ 2147483647 w 234"/>
                  <a:gd name="T31" fmla="*/ 2147483647 h 291"/>
                  <a:gd name="T32" fmla="*/ 2147483647 w 234"/>
                  <a:gd name="T33" fmla="*/ 2147483647 h 29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34"/>
                  <a:gd name="T52" fmla="*/ 0 h 291"/>
                  <a:gd name="T53" fmla="*/ 234 w 234"/>
                  <a:gd name="T54" fmla="*/ 291 h 29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34" h="291">
                    <a:moveTo>
                      <a:pt x="148" y="123"/>
                    </a:moveTo>
                    <a:cubicBezTo>
                      <a:pt x="167" y="118"/>
                      <a:pt x="183" y="109"/>
                      <a:pt x="193" y="97"/>
                    </a:cubicBezTo>
                    <a:cubicBezTo>
                      <a:pt x="200" y="97"/>
                      <a:pt x="208" y="90"/>
                      <a:pt x="212" y="80"/>
                    </a:cubicBezTo>
                    <a:cubicBezTo>
                      <a:pt x="218" y="68"/>
                      <a:pt x="217" y="56"/>
                      <a:pt x="211" y="53"/>
                    </a:cubicBezTo>
                    <a:cubicBezTo>
                      <a:pt x="209" y="52"/>
                      <a:pt x="195" y="52"/>
                      <a:pt x="194" y="52"/>
                    </a:cubicBezTo>
                    <a:cubicBezTo>
                      <a:pt x="185" y="23"/>
                      <a:pt x="146" y="0"/>
                      <a:pt x="99" y="0"/>
                    </a:cubicBezTo>
                    <a:cubicBezTo>
                      <a:pt x="56" y="0"/>
                      <a:pt x="33" y="18"/>
                      <a:pt x="19" y="43"/>
                    </a:cubicBezTo>
                    <a:cubicBezTo>
                      <a:pt x="17" y="41"/>
                      <a:pt x="14" y="40"/>
                      <a:pt x="12" y="40"/>
                    </a:cubicBezTo>
                    <a:cubicBezTo>
                      <a:pt x="5" y="42"/>
                      <a:pt x="0" y="53"/>
                      <a:pt x="2" y="66"/>
                    </a:cubicBezTo>
                    <a:cubicBezTo>
                      <a:pt x="4" y="78"/>
                      <a:pt x="11" y="88"/>
                      <a:pt x="19" y="87"/>
                    </a:cubicBezTo>
                    <a:cubicBezTo>
                      <a:pt x="19" y="87"/>
                      <a:pt x="20" y="87"/>
                      <a:pt x="20" y="87"/>
                    </a:cubicBezTo>
                    <a:cubicBezTo>
                      <a:pt x="29" y="103"/>
                      <a:pt x="48" y="115"/>
                      <a:pt x="63" y="122"/>
                    </a:cubicBezTo>
                    <a:cubicBezTo>
                      <a:pt x="2" y="291"/>
                      <a:pt x="2" y="291"/>
                      <a:pt x="2" y="291"/>
                    </a:cubicBezTo>
                    <a:cubicBezTo>
                      <a:pt x="72" y="164"/>
                      <a:pt x="72" y="164"/>
                      <a:pt x="72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234" y="281"/>
                      <a:pt x="234" y="281"/>
                      <a:pt x="234" y="281"/>
                    </a:cubicBezTo>
                    <a:lnTo>
                      <a:pt x="148" y="123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6" name="Freeform 83"/>
              <p:cNvSpPr>
                <a:spLocks noChangeArrowheads="1"/>
              </p:cNvSpPr>
              <p:nvPr/>
            </p:nvSpPr>
            <p:spPr bwMode="auto">
              <a:xfrm>
                <a:off x="10047288" y="1089025"/>
                <a:ext cx="288925" cy="427038"/>
              </a:xfrm>
              <a:custGeom>
                <a:avLst/>
                <a:gdLst>
                  <a:gd name="T0" fmla="*/ 2147483647 w 77"/>
                  <a:gd name="T1" fmla="*/ 2147483647 h 114"/>
                  <a:gd name="T2" fmla="*/ 0 w 77"/>
                  <a:gd name="T3" fmla="*/ 2147483647 h 114"/>
                  <a:gd name="T4" fmla="*/ 2147483647 w 77"/>
                  <a:gd name="T5" fmla="*/ 0 h 114"/>
                  <a:gd name="T6" fmla="*/ 2147483647 w 77"/>
                  <a:gd name="T7" fmla="*/ 2147483647 h 114"/>
                  <a:gd name="T8" fmla="*/ 2147483647 w 77"/>
                  <a:gd name="T9" fmla="*/ 2147483647 h 114"/>
                  <a:gd name="T10" fmla="*/ 2147483647 w 77"/>
                  <a:gd name="T11" fmla="*/ 214748364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14"/>
                  <a:gd name="T20" fmla="*/ 77 w 77"/>
                  <a:gd name="T21" fmla="*/ 114 h 1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14">
                    <a:moveTo>
                      <a:pt x="15" y="114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1" y="114"/>
                      <a:pt x="61" y="114"/>
                      <a:pt x="61" y="114"/>
                    </a:cubicBezTo>
                    <a:lnTo>
                      <a:pt x="15" y="11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47" name="Oval 84"/>
              <p:cNvSpPr>
                <a:spLocks noChangeArrowheads="1"/>
              </p:cNvSpPr>
              <p:nvPr/>
            </p:nvSpPr>
            <p:spPr bwMode="auto">
              <a:xfrm>
                <a:off x="9986963" y="739775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8" name="Oval 85"/>
              <p:cNvSpPr>
                <a:spLocks noChangeArrowheads="1"/>
              </p:cNvSpPr>
              <p:nvPr/>
            </p:nvSpPr>
            <p:spPr bwMode="auto">
              <a:xfrm>
                <a:off x="10212388" y="754062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49" name="Freeform 86"/>
              <p:cNvSpPr>
                <a:spLocks noChangeArrowheads="1"/>
              </p:cNvSpPr>
              <p:nvPr/>
            </p:nvSpPr>
            <p:spPr bwMode="auto">
              <a:xfrm>
                <a:off x="9791700" y="1497012"/>
                <a:ext cx="795338" cy="596900"/>
              </a:xfrm>
              <a:custGeom>
                <a:avLst/>
                <a:gdLst>
                  <a:gd name="T0" fmla="*/ 2147483647 w 212"/>
                  <a:gd name="T1" fmla="*/ 2147483647 h 159"/>
                  <a:gd name="T2" fmla="*/ 2147483647 w 212"/>
                  <a:gd name="T3" fmla="*/ 2147483647 h 159"/>
                  <a:gd name="T4" fmla="*/ 2147483647 w 212"/>
                  <a:gd name="T5" fmla="*/ 2147483647 h 159"/>
                  <a:gd name="T6" fmla="*/ 2147483647 w 212"/>
                  <a:gd name="T7" fmla="*/ 2147483647 h 1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2"/>
                  <a:gd name="T13" fmla="*/ 0 h 159"/>
                  <a:gd name="T14" fmla="*/ 212 w 212"/>
                  <a:gd name="T15" fmla="*/ 159 h 1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2" h="159">
                    <a:moveTo>
                      <a:pt x="68" y="143"/>
                    </a:moveTo>
                    <a:cubicBezTo>
                      <a:pt x="68" y="143"/>
                      <a:pt x="0" y="0"/>
                      <a:pt x="113" y="3"/>
                    </a:cubicBezTo>
                    <a:cubicBezTo>
                      <a:pt x="212" y="6"/>
                      <a:pt x="151" y="144"/>
                      <a:pt x="151" y="144"/>
                    </a:cubicBezTo>
                    <a:cubicBezTo>
                      <a:pt x="151" y="144"/>
                      <a:pt x="114" y="159"/>
                      <a:pt x="68" y="143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0" name="Freeform 87"/>
              <p:cNvSpPr>
                <a:spLocks noChangeArrowheads="1"/>
              </p:cNvSpPr>
              <p:nvPr/>
            </p:nvSpPr>
            <p:spPr bwMode="auto">
              <a:xfrm>
                <a:off x="10325100" y="514350"/>
                <a:ext cx="269875" cy="261938"/>
              </a:xfrm>
              <a:custGeom>
                <a:avLst/>
                <a:gdLst>
                  <a:gd name="T0" fmla="*/ 2147483647 w 72"/>
                  <a:gd name="T1" fmla="*/ 2147483647 h 70"/>
                  <a:gd name="T2" fmla="*/ 2147483647 w 72"/>
                  <a:gd name="T3" fmla="*/ 2147483647 h 70"/>
                  <a:gd name="T4" fmla="*/ 2147483647 w 72"/>
                  <a:gd name="T5" fmla="*/ 2147483647 h 70"/>
                  <a:gd name="T6" fmla="*/ 2147483647 w 72"/>
                  <a:gd name="T7" fmla="*/ 2147483647 h 70"/>
                  <a:gd name="T8" fmla="*/ 2147483647 w 72"/>
                  <a:gd name="T9" fmla="*/ 2147483647 h 70"/>
                  <a:gd name="T10" fmla="*/ 2147483647 w 72"/>
                  <a:gd name="T11" fmla="*/ 2147483647 h 70"/>
                  <a:gd name="T12" fmla="*/ 2147483647 w 72"/>
                  <a:gd name="T13" fmla="*/ 2147483647 h 70"/>
                  <a:gd name="T14" fmla="*/ 2147483647 w 72"/>
                  <a:gd name="T15" fmla="*/ 2147483647 h 70"/>
                  <a:gd name="T16" fmla="*/ 2147483647 w 72"/>
                  <a:gd name="T17" fmla="*/ 2147483647 h 70"/>
                  <a:gd name="T18" fmla="*/ 2147483647 w 72"/>
                  <a:gd name="T19" fmla="*/ 2147483647 h 70"/>
                  <a:gd name="T20" fmla="*/ 2147483647 w 72"/>
                  <a:gd name="T21" fmla="*/ 2147483647 h 70"/>
                  <a:gd name="T22" fmla="*/ 2147483647 w 72"/>
                  <a:gd name="T23" fmla="*/ 2147483647 h 70"/>
                  <a:gd name="T24" fmla="*/ 2147483647 w 72"/>
                  <a:gd name="T25" fmla="*/ 2147483647 h 70"/>
                  <a:gd name="T26" fmla="*/ 2147483647 w 72"/>
                  <a:gd name="T27" fmla="*/ 2147483647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70"/>
                  <a:gd name="T44" fmla="*/ 72 w 72"/>
                  <a:gd name="T45" fmla="*/ 70 h 7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70">
                    <a:moveTo>
                      <a:pt x="48" y="29"/>
                    </a:moveTo>
                    <a:cubicBezTo>
                      <a:pt x="52" y="26"/>
                      <a:pt x="67" y="15"/>
                      <a:pt x="59" y="9"/>
                    </a:cubicBezTo>
                    <a:cubicBezTo>
                      <a:pt x="53" y="4"/>
                      <a:pt x="37" y="17"/>
                      <a:pt x="38" y="22"/>
                    </a:cubicBezTo>
                    <a:cubicBezTo>
                      <a:pt x="38" y="16"/>
                      <a:pt x="35" y="0"/>
                      <a:pt x="26" y="6"/>
                    </a:cubicBezTo>
                    <a:cubicBezTo>
                      <a:pt x="20" y="9"/>
                      <a:pt x="23" y="27"/>
                      <a:pt x="27" y="32"/>
                    </a:cubicBezTo>
                    <a:cubicBezTo>
                      <a:pt x="22" y="25"/>
                      <a:pt x="4" y="25"/>
                      <a:pt x="2" y="33"/>
                    </a:cubicBezTo>
                    <a:cubicBezTo>
                      <a:pt x="0" y="47"/>
                      <a:pt x="21" y="47"/>
                      <a:pt x="29" y="42"/>
                    </a:cubicBezTo>
                    <a:cubicBezTo>
                      <a:pt x="23" y="49"/>
                      <a:pt x="15" y="60"/>
                      <a:pt x="23" y="65"/>
                    </a:cubicBezTo>
                    <a:cubicBezTo>
                      <a:pt x="24" y="66"/>
                      <a:pt x="32" y="66"/>
                      <a:pt x="33" y="65"/>
                    </a:cubicBezTo>
                    <a:cubicBezTo>
                      <a:pt x="36" y="64"/>
                      <a:pt x="38" y="60"/>
                      <a:pt x="39" y="56"/>
                    </a:cubicBezTo>
                    <a:cubicBezTo>
                      <a:pt x="40" y="63"/>
                      <a:pt x="42" y="70"/>
                      <a:pt x="48" y="69"/>
                    </a:cubicBezTo>
                    <a:cubicBezTo>
                      <a:pt x="60" y="68"/>
                      <a:pt x="56" y="46"/>
                      <a:pt x="51" y="41"/>
                    </a:cubicBezTo>
                    <a:cubicBezTo>
                      <a:pt x="57" y="46"/>
                      <a:pt x="68" y="45"/>
                      <a:pt x="69" y="38"/>
                    </a:cubicBezTo>
                    <a:cubicBezTo>
                      <a:pt x="72" y="26"/>
                      <a:pt x="56" y="24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1" name="Freeform 88"/>
              <p:cNvSpPr>
                <a:spLocks noChangeArrowheads="1"/>
              </p:cNvSpPr>
              <p:nvPr/>
            </p:nvSpPr>
            <p:spPr bwMode="auto">
              <a:xfrm>
                <a:off x="10099675" y="1009650"/>
                <a:ext cx="180975" cy="511175"/>
              </a:xfrm>
              <a:custGeom>
                <a:avLst/>
                <a:gdLst>
                  <a:gd name="T0" fmla="*/ 0 w 48"/>
                  <a:gd name="T1" fmla="*/ 2147483647 h 136"/>
                  <a:gd name="T2" fmla="*/ 2147483647 w 48"/>
                  <a:gd name="T3" fmla="*/ 2147483647 h 136"/>
                  <a:gd name="T4" fmla="*/ 2147483647 w 48"/>
                  <a:gd name="T5" fmla="*/ 2147483647 h 136"/>
                  <a:gd name="T6" fmla="*/ 0 w 48"/>
                  <a:gd name="T7" fmla="*/ 2147483647 h 1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136"/>
                  <a:gd name="T14" fmla="*/ 48 w 48"/>
                  <a:gd name="T15" fmla="*/ 136 h 1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136">
                    <a:moveTo>
                      <a:pt x="0" y="37"/>
                    </a:moveTo>
                    <a:cubicBezTo>
                      <a:pt x="27" y="136"/>
                      <a:pt x="27" y="136"/>
                      <a:pt x="27" y="1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21" y="0"/>
                      <a:pt x="0" y="37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2" name="Freeform 90"/>
              <p:cNvSpPr>
                <a:spLocks noChangeArrowheads="1"/>
              </p:cNvSpPr>
              <p:nvPr/>
            </p:nvSpPr>
            <p:spPr bwMode="auto">
              <a:xfrm>
                <a:off x="8858250" y="1546225"/>
                <a:ext cx="265113" cy="1204913"/>
              </a:xfrm>
              <a:custGeom>
                <a:avLst/>
                <a:gdLst>
                  <a:gd name="T0" fmla="*/ 0 w 167"/>
                  <a:gd name="T1" fmla="*/ 0 h 759"/>
                  <a:gd name="T2" fmla="*/ 2147483647 w 167"/>
                  <a:gd name="T3" fmla="*/ 2147483647 h 759"/>
                  <a:gd name="T4" fmla="*/ 2147483647 w 167"/>
                  <a:gd name="T5" fmla="*/ 2147483647 h 759"/>
                  <a:gd name="T6" fmla="*/ 2147483647 w 167"/>
                  <a:gd name="T7" fmla="*/ 2147483647 h 759"/>
                  <a:gd name="T8" fmla="*/ 2147483647 w 167"/>
                  <a:gd name="T9" fmla="*/ 2147483647 h 759"/>
                  <a:gd name="T10" fmla="*/ 2147483647 w 167"/>
                  <a:gd name="T11" fmla="*/ 2147483647 h 759"/>
                  <a:gd name="T12" fmla="*/ 2147483647 w 167"/>
                  <a:gd name="T13" fmla="*/ 0 h 759"/>
                  <a:gd name="T14" fmla="*/ 0 w 167"/>
                  <a:gd name="T15" fmla="*/ 0 h 7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7"/>
                  <a:gd name="T25" fmla="*/ 0 h 759"/>
                  <a:gd name="T26" fmla="*/ 167 w 167"/>
                  <a:gd name="T27" fmla="*/ 759 h 7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7" h="759">
                    <a:moveTo>
                      <a:pt x="0" y="0"/>
                    </a:moveTo>
                    <a:lnTo>
                      <a:pt x="28" y="759"/>
                    </a:lnTo>
                    <a:lnTo>
                      <a:pt x="61" y="759"/>
                    </a:lnTo>
                    <a:lnTo>
                      <a:pt x="80" y="90"/>
                    </a:lnTo>
                    <a:lnTo>
                      <a:pt x="104" y="754"/>
                    </a:lnTo>
                    <a:lnTo>
                      <a:pt x="132" y="754"/>
                    </a:lnTo>
                    <a:lnTo>
                      <a:pt x="16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3" name="Freeform 91"/>
              <p:cNvSpPr>
                <a:spLocks noChangeArrowheads="1"/>
              </p:cNvSpPr>
              <p:nvPr/>
            </p:nvSpPr>
            <p:spPr bwMode="auto">
              <a:xfrm>
                <a:off x="8842375" y="2649537"/>
                <a:ext cx="127000" cy="192088"/>
              </a:xfrm>
              <a:custGeom>
                <a:avLst/>
                <a:gdLst>
                  <a:gd name="T0" fmla="*/ 2147483647 w 80"/>
                  <a:gd name="T1" fmla="*/ 2147483647 h 121"/>
                  <a:gd name="T2" fmla="*/ 0 w 80"/>
                  <a:gd name="T3" fmla="*/ 2147483647 h 121"/>
                  <a:gd name="T4" fmla="*/ 2147483647 w 80"/>
                  <a:gd name="T5" fmla="*/ 0 h 121"/>
                  <a:gd name="T6" fmla="*/ 2147483647 w 80"/>
                  <a:gd name="T7" fmla="*/ 2147483647 h 121"/>
                  <a:gd name="T8" fmla="*/ 2147483647 w 80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121"/>
                  <a:gd name="T17" fmla="*/ 80 w 80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121">
                    <a:moveTo>
                      <a:pt x="80" y="64"/>
                    </a:moveTo>
                    <a:lnTo>
                      <a:pt x="0" y="121"/>
                    </a:lnTo>
                    <a:lnTo>
                      <a:pt x="47" y="0"/>
                    </a:lnTo>
                    <a:lnTo>
                      <a:pt x="71" y="10"/>
                    </a:ln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4" name="Freeform 92"/>
              <p:cNvSpPr>
                <a:spLocks noChangeArrowheads="1"/>
              </p:cNvSpPr>
              <p:nvPr/>
            </p:nvSpPr>
            <p:spPr bwMode="auto">
              <a:xfrm>
                <a:off x="9007475" y="2649537"/>
                <a:ext cx="157163" cy="192088"/>
              </a:xfrm>
              <a:custGeom>
                <a:avLst/>
                <a:gdLst>
                  <a:gd name="T0" fmla="*/ 0 w 99"/>
                  <a:gd name="T1" fmla="*/ 2147483647 h 121"/>
                  <a:gd name="T2" fmla="*/ 2147483647 w 99"/>
                  <a:gd name="T3" fmla="*/ 2147483647 h 121"/>
                  <a:gd name="T4" fmla="*/ 2147483647 w 99"/>
                  <a:gd name="T5" fmla="*/ 0 h 121"/>
                  <a:gd name="T6" fmla="*/ 2147483647 w 99"/>
                  <a:gd name="T7" fmla="*/ 2147483647 h 121"/>
                  <a:gd name="T8" fmla="*/ 0 w 99"/>
                  <a:gd name="T9" fmla="*/ 2147483647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"/>
                  <a:gd name="T16" fmla="*/ 0 h 121"/>
                  <a:gd name="T17" fmla="*/ 99 w 99"/>
                  <a:gd name="T18" fmla="*/ 121 h 1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" h="121">
                    <a:moveTo>
                      <a:pt x="0" y="64"/>
                    </a:moveTo>
                    <a:lnTo>
                      <a:pt x="99" y="121"/>
                    </a:lnTo>
                    <a:lnTo>
                      <a:pt x="33" y="0"/>
                    </a:lnTo>
                    <a:lnTo>
                      <a:pt x="10" y="1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5" name="Freeform 93"/>
              <p:cNvSpPr>
                <a:spLocks noChangeArrowheads="1"/>
              </p:cNvSpPr>
              <p:nvPr/>
            </p:nvSpPr>
            <p:spPr bwMode="auto">
              <a:xfrm>
                <a:off x="8553450" y="300037"/>
                <a:ext cx="949325" cy="1606550"/>
              </a:xfrm>
              <a:custGeom>
                <a:avLst/>
                <a:gdLst>
                  <a:gd name="T0" fmla="*/ 2147483647 w 253"/>
                  <a:gd name="T1" fmla="*/ 2147483647 h 428"/>
                  <a:gd name="T2" fmla="*/ 2147483647 w 253"/>
                  <a:gd name="T3" fmla="*/ 2147483647 h 428"/>
                  <a:gd name="T4" fmla="*/ 2147483647 w 253"/>
                  <a:gd name="T5" fmla="*/ 2147483647 h 428"/>
                  <a:gd name="T6" fmla="*/ 2147483647 w 253"/>
                  <a:gd name="T7" fmla="*/ 2147483647 h 428"/>
                  <a:gd name="T8" fmla="*/ 2147483647 w 253"/>
                  <a:gd name="T9" fmla="*/ 2147483647 h 4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3"/>
                  <a:gd name="T16" fmla="*/ 0 h 428"/>
                  <a:gd name="T17" fmla="*/ 253 w 253"/>
                  <a:gd name="T18" fmla="*/ 428 h 4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3" h="428">
                    <a:moveTo>
                      <a:pt x="94" y="7"/>
                    </a:moveTo>
                    <a:cubicBezTo>
                      <a:pt x="38" y="21"/>
                      <a:pt x="0" y="67"/>
                      <a:pt x="17" y="148"/>
                    </a:cubicBezTo>
                    <a:cubicBezTo>
                      <a:pt x="75" y="428"/>
                      <a:pt x="139" y="237"/>
                      <a:pt x="206" y="166"/>
                    </a:cubicBezTo>
                    <a:cubicBezTo>
                      <a:pt x="253" y="117"/>
                      <a:pt x="230" y="57"/>
                      <a:pt x="187" y="26"/>
                    </a:cubicBezTo>
                    <a:cubicBezTo>
                      <a:pt x="155" y="4"/>
                      <a:pt x="123" y="0"/>
                      <a:pt x="94" y="7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6" name="Freeform 94"/>
              <p:cNvSpPr>
                <a:spLocks noChangeArrowheads="1"/>
              </p:cNvSpPr>
              <p:nvPr/>
            </p:nvSpPr>
            <p:spPr bwMode="auto">
              <a:xfrm>
                <a:off x="8602663" y="555625"/>
                <a:ext cx="817563" cy="1081088"/>
              </a:xfrm>
              <a:custGeom>
                <a:avLst/>
                <a:gdLst>
                  <a:gd name="T0" fmla="*/ 2147483647 w 218"/>
                  <a:gd name="T1" fmla="*/ 2147483647 h 288"/>
                  <a:gd name="T2" fmla="*/ 2147483647 w 218"/>
                  <a:gd name="T3" fmla="*/ 2147483647 h 288"/>
                  <a:gd name="T4" fmla="*/ 2147483647 w 218"/>
                  <a:gd name="T5" fmla="*/ 2147483647 h 288"/>
                  <a:gd name="T6" fmla="*/ 2147483647 w 218"/>
                  <a:gd name="T7" fmla="*/ 2147483647 h 288"/>
                  <a:gd name="T8" fmla="*/ 2147483647 w 218"/>
                  <a:gd name="T9" fmla="*/ 0 h 288"/>
                  <a:gd name="T10" fmla="*/ 2147483647 w 218"/>
                  <a:gd name="T11" fmla="*/ 2147483647 h 288"/>
                  <a:gd name="T12" fmla="*/ 2147483647 w 218"/>
                  <a:gd name="T13" fmla="*/ 2147483647 h 288"/>
                  <a:gd name="T14" fmla="*/ 2147483647 w 218"/>
                  <a:gd name="T15" fmla="*/ 2147483647 h 288"/>
                  <a:gd name="T16" fmla="*/ 2147483647 w 218"/>
                  <a:gd name="T17" fmla="*/ 2147483647 h 288"/>
                  <a:gd name="T18" fmla="*/ 2147483647 w 218"/>
                  <a:gd name="T19" fmla="*/ 2147483647 h 288"/>
                  <a:gd name="T20" fmla="*/ 2147483647 w 218"/>
                  <a:gd name="T21" fmla="*/ 2147483647 h 288"/>
                  <a:gd name="T22" fmla="*/ 2147483647 w 218"/>
                  <a:gd name="T23" fmla="*/ 2147483647 h 288"/>
                  <a:gd name="T24" fmla="*/ 2147483647 w 218"/>
                  <a:gd name="T25" fmla="*/ 2147483647 h 288"/>
                  <a:gd name="T26" fmla="*/ 2147483647 w 218"/>
                  <a:gd name="T27" fmla="*/ 2147483647 h 288"/>
                  <a:gd name="T28" fmla="*/ 2147483647 w 218"/>
                  <a:gd name="T29" fmla="*/ 2147483647 h 288"/>
                  <a:gd name="T30" fmla="*/ 2147483647 w 218"/>
                  <a:gd name="T31" fmla="*/ 2147483647 h 288"/>
                  <a:gd name="T32" fmla="*/ 2147483647 w 218"/>
                  <a:gd name="T33" fmla="*/ 2147483647 h 288"/>
                  <a:gd name="T34" fmla="*/ 2147483647 w 218"/>
                  <a:gd name="T35" fmla="*/ 2147483647 h 288"/>
                  <a:gd name="T36" fmla="*/ 2147483647 w 218"/>
                  <a:gd name="T37" fmla="*/ 2147483647 h 288"/>
                  <a:gd name="T38" fmla="*/ 2147483647 w 218"/>
                  <a:gd name="T39" fmla="*/ 2147483647 h 28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18"/>
                  <a:gd name="T61" fmla="*/ 0 h 288"/>
                  <a:gd name="T62" fmla="*/ 218 w 218"/>
                  <a:gd name="T63" fmla="*/ 288 h 28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18" h="288">
                    <a:moveTo>
                      <a:pt x="212" y="75"/>
                    </a:moveTo>
                    <a:cubicBezTo>
                      <a:pt x="218" y="63"/>
                      <a:pt x="217" y="51"/>
                      <a:pt x="211" y="48"/>
                    </a:cubicBezTo>
                    <a:cubicBezTo>
                      <a:pt x="209" y="47"/>
                      <a:pt x="195" y="47"/>
                      <a:pt x="194" y="47"/>
                    </a:cubicBezTo>
                    <a:cubicBezTo>
                      <a:pt x="193" y="45"/>
                      <a:pt x="192" y="43"/>
                      <a:pt x="191" y="41"/>
                    </a:cubicBezTo>
                    <a:cubicBezTo>
                      <a:pt x="155" y="42"/>
                      <a:pt x="116" y="23"/>
                      <a:pt x="84" y="0"/>
                    </a:cubicBezTo>
                    <a:cubicBezTo>
                      <a:pt x="70" y="16"/>
                      <a:pt x="50" y="26"/>
                      <a:pt x="28" y="30"/>
                    </a:cubicBezTo>
                    <a:cubicBezTo>
                      <a:pt x="27" y="31"/>
                      <a:pt x="25" y="31"/>
                      <a:pt x="24" y="31"/>
                    </a:cubicBezTo>
                    <a:cubicBezTo>
                      <a:pt x="22" y="33"/>
                      <a:pt x="21" y="35"/>
                      <a:pt x="19" y="38"/>
                    </a:cubicBezTo>
                    <a:cubicBezTo>
                      <a:pt x="17" y="36"/>
                      <a:pt x="14" y="35"/>
                      <a:pt x="12" y="35"/>
                    </a:cubicBezTo>
                    <a:cubicBezTo>
                      <a:pt x="5" y="37"/>
                      <a:pt x="0" y="48"/>
                      <a:pt x="2" y="61"/>
                    </a:cubicBezTo>
                    <a:cubicBezTo>
                      <a:pt x="4" y="73"/>
                      <a:pt x="12" y="83"/>
                      <a:pt x="19" y="82"/>
                    </a:cubicBezTo>
                    <a:cubicBezTo>
                      <a:pt x="19" y="82"/>
                      <a:pt x="20" y="82"/>
                      <a:pt x="20" y="82"/>
                    </a:cubicBezTo>
                    <a:cubicBezTo>
                      <a:pt x="29" y="98"/>
                      <a:pt x="48" y="110"/>
                      <a:pt x="71" y="117"/>
                    </a:cubicBezTo>
                    <a:cubicBezTo>
                      <a:pt x="10" y="286"/>
                      <a:pt x="10" y="286"/>
                      <a:pt x="10" y="286"/>
                    </a:cubicBezTo>
                    <a:cubicBezTo>
                      <a:pt x="72" y="175"/>
                      <a:pt x="72" y="175"/>
                      <a:pt x="72" y="175"/>
                    </a:cubicBezTo>
                    <a:cubicBezTo>
                      <a:pt x="141" y="171"/>
                      <a:pt x="141" y="171"/>
                      <a:pt x="141" y="171"/>
                    </a:cubicBezTo>
                    <a:cubicBezTo>
                      <a:pt x="210" y="288"/>
                      <a:pt x="210" y="288"/>
                      <a:pt x="210" y="288"/>
                    </a:cubicBezTo>
                    <a:cubicBezTo>
                      <a:pt x="148" y="118"/>
                      <a:pt x="148" y="118"/>
                      <a:pt x="148" y="118"/>
                    </a:cubicBezTo>
                    <a:cubicBezTo>
                      <a:pt x="167" y="113"/>
                      <a:pt x="183" y="104"/>
                      <a:pt x="193" y="92"/>
                    </a:cubicBezTo>
                    <a:cubicBezTo>
                      <a:pt x="200" y="92"/>
                      <a:pt x="208" y="85"/>
                      <a:pt x="212" y="75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7" name="Freeform 95"/>
              <p:cNvSpPr>
                <a:spLocks noChangeArrowheads="1"/>
              </p:cNvSpPr>
              <p:nvPr/>
            </p:nvSpPr>
            <p:spPr bwMode="auto">
              <a:xfrm>
                <a:off x="8858250" y="1058862"/>
                <a:ext cx="288925" cy="457200"/>
              </a:xfrm>
              <a:custGeom>
                <a:avLst/>
                <a:gdLst>
                  <a:gd name="T0" fmla="*/ 2147483647 w 77"/>
                  <a:gd name="T1" fmla="*/ 2147483647 h 122"/>
                  <a:gd name="T2" fmla="*/ 0 w 77"/>
                  <a:gd name="T3" fmla="*/ 2147483647 h 122"/>
                  <a:gd name="T4" fmla="*/ 2147483647 w 77"/>
                  <a:gd name="T5" fmla="*/ 0 h 122"/>
                  <a:gd name="T6" fmla="*/ 2147483647 w 77"/>
                  <a:gd name="T7" fmla="*/ 2147483647 h 122"/>
                  <a:gd name="T8" fmla="*/ 2147483647 w 77"/>
                  <a:gd name="T9" fmla="*/ 2147483647 h 122"/>
                  <a:gd name="T10" fmla="*/ 2147483647 w 77"/>
                  <a:gd name="T11" fmla="*/ 2147483647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7"/>
                  <a:gd name="T19" fmla="*/ 0 h 122"/>
                  <a:gd name="T20" fmla="*/ 77 w 77"/>
                  <a:gd name="T21" fmla="*/ 122 h 1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7" h="122">
                    <a:moveTo>
                      <a:pt x="11" y="122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27" y="0"/>
                      <a:pt x="37" y="0"/>
                    </a:cubicBezTo>
                    <a:cubicBezTo>
                      <a:pt x="47" y="0"/>
                      <a:pt x="77" y="17"/>
                      <a:pt x="77" y="17"/>
                    </a:cubicBezTo>
                    <a:cubicBezTo>
                      <a:pt x="65" y="122"/>
                      <a:pt x="65" y="122"/>
                      <a:pt x="65" y="122"/>
                    </a:cubicBezTo>
                    <a:lnTo>
                      <a:pt x="11" y="122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58" name="Oval 96"/>
              <p:cNvSpPr>
                <a:spLocks noChangeArrowheads="1"/>
              </p:cNvSpPr>
              <p:nvPr/>
            </p:nvSpPr>
            <p:spPr bwMode="auto">
              <a:xfrm>
                <a:off x="8797925" y="709612"/>
                <a:ext cx="63500" cy="66675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59" name="Oval 97"/>
              <p:cNvSpPr>
                <a:spLocks noChangeArrowheads="1"/>
              </p:cNvSpPr>
              <p:nvPr/>
            </p:nvSpPr>
            <p:spPr bwMode="auto">
              <a:xfrm>
                <a:off x="9023350" y="723900"/>
                <a:ext cx="63500" cy="68263"/>
              </a:xfrm>
              <a:prstGeom prst="ellipse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46160" name="Freeform 98"/>
              <p:cNvSpPr>
                <a:spLocks noChangeArrowheads="1"/>
              </p:cNvSpPr>
              <p:nvPr/>
            </p:nvSpPr>
            <p:spPr bwMode="auto">
              <a:xfrm>
                <a:off x="8616950" y="1466850"/>
                <a:ext cx="720725" cy="1044575"/>
              </a:xfrm>
              <a:custGeom>
                <a:avLst/>
                <a:gdLst>
                  <a:gd name="T0" fmla="*/ 2147483647 w 192"/>
                  <a:gd name="T1" fmla="*/ 2147483647 h 278"/>
                  <a:gd name="T2" fmla="*/ 2147483647 w 192"/>
                  <a:gd name="T3" fmla="*/ 2147483647 h 278"/>
                  <a:gd name="T4" fmla="*/ 2147483647 w 192"/>
                  <a:gd name="T5" fmla="*/ 2147483647 h 278"/>
                  <a:gd name="T6" fmla="*/ 2147483647 w 192"/>
                  <a:gd name="T7" fmla="*/ 2147483647 h 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278"/>
                  <a:gd name="T14" fmla="*/ 192 w 192"/>
                  <a:gd name="T15" fmla="*/ 278 h 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2" h="278">
                    <a:moveTo>
                      <a:pt x="136" y="274"/>
                    </a:moveTo>
                    <a:cubicBezTo>
                      <a:pt x="147" y="224"/>
                      <a:pt x="192" y="5"/>
                      <a:pt x="105" y="3"/>
                    </a:cubicBezTo>
                    <a:cubicBezTo>
                      <a:pt x="0" y="0"/>
                      <a:pt x="57" y="244"/>
                      <a:pt x="65" y="278"/>
                    </a:cubicBezTo>
                    <a:cubicBezTo>
                      <a:pt x="89" y="278"/>
                      <a:pt x="112" y="276"/>
                      <a:pt x="136" y="274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161" name="Freeform 99"/>
              <p:cNvSpPr>
                <a:spLocks noChangeArrowheads="1"/>
              </p:cNvSpPr>
              <p:nvPr/>
            </p:nvSpPr>
            <p:spPr bwMode="auto">
              <a:xfrm>
                <a:off x="8966200" y="987425"/>
                <a:ext cx="269875" cy="258763"/>
              </a:xfrm>
              <a:custGeom>
                <a:avLst/>
                <a:gdLst>
                  <a:gd name="T0" fmla="*/ 2147483647 w 72"/>
                  <a:gd name="T1" fmla="*/ 2147483647 h 69"/>
                  <a:gd name="T2" fmla="*/ 2147483647 w 72"/>
                  <a:gd name="T3" fmla="*/ 2147483647 h 69"/>
                  <a:gd name="T4" fmla="*/ 2147483647 w 72"/>
                  <a:gd name="T5" fmla="*/ 2147483647 h 69"/>
                  <a:gd name="T6" fmla="*/ 2147483647 w 72"/>
                  <a:gd name="T7" fmla="*/ 2147483647 h 69"/>
                  <a:gd name="T8" fmla="*/ 2147483647 w 72"/>
                  <a:gd name="T9" fmla="*/ 2147483647 h 69"/>
                  <a:gd name="T10" fmla="*/ 2147483647 w 72"/>
                  <a:gd name="T11" fmla="*/ 2147483647 h 69"/>
                  <a:gd name="T12" fmla="*/ 2147483647 w 72"/>
                  <a:gd name="T13" fmla="*/ 2147483647 h 69"/>
                  <a:gd name="T14" fmla="*/ 2147483647 w 72"/>
                  <a:gd name="T15" fmla="*/ 2147483647 h 69"/>
                  <a:gd name="T16" fmla="*/ 2147483647 w 72"/>
                  <a:gd name="T17" fmla="*/ 2147483647 h 69"/>
                  <a:gd name="T18" fmla="*/ 2147483647 w 72"/>
                  <a:gd name="T19" fmla="*/ 2147483647 h 69"/>
                  <a:gd name="T20" fmla="*/ 2147483647 w 72"/>
                  <a:gd name="T21" fmla="*/ 2147483647 h 69"/>
                  <a:gd name="T22" fmla="*/ 2147483647 w 72"/>
                  <a:gd name="T23" fmla="*/ 2147483647 h 69"/>
                  <a:gd name="T24" fmla="*/ 2147483647 w 72"/>
                  <a:gd name="T25" fmla="*/ 2147483647 h 69"/>
                  <a:gd name="T26" fmla="*/ 2147483647 w 72"/>
                  <a:gd name="T27" fmla="*/ 2147483647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2"/>
                  <a:gd name="T43" fmla="*/ 0 h 69"/>
                  <a:gd name="T44" fmla="*/ 72 w 72"/>
                  <a:gd name="T45" fmla="*/ 69 h 6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2" h="69">
                    <a:moveTo>
                      <a:pt x="48" y="29"/>
                    </a:moveTo>
                    <a:cubicBezTo>
                      <a:pt x="53" y="26"/>
                      <a:pt x="67" y="14"/>
                      <a:pt x="59" y="8"/>
                    </a:cubicBezTo>
                    <a:cubicBezTo>
                      <a:pt x="53" y="3"/>
                      <a:pt x="37" y="17"/>
                      <a:pt x="38" y="22"/>
                    </a:cubicBezTo>
                    <a:cubicBezTo>
                      <a:pt x="38" y="15"/>
                      <a:pt x="36" y="0"/>
                      <a:pt x="27" y="5"/>
                    </a:cubicBezTo>
                    <a:cubicBezTo>
                      <a:pt x="20" y="9"/>
                      <a:pt x="23" y="26"/>
                      <a:pt x="27" y="31"/>
                    </a:cubicBezTo>
                    <a:cubicBezTo>
                      <a:pt x="23" y="24"/>
                      <a:pt x="4" y="25"/>
                      <a:pt x="3" y="33"/>
                    </a:cubicBezTo>
                    <a:cubicBezTo>
                      <a:pt x="0" y="46"/>
                      <a:pt x="21" y="47"/>
                      <a:pt x="29" y="42"/>
                    </a:cubicBezTo>
                    <a:cubicBezTo>
                      <a:pt x="24" y="48"/>
                      <a:pt x="15" y="59"/>
                      <a:pt x="23" y="65"/>
                    </a:cubicBezTo>
                    <a:cubicBezTo>
                      <a:pt x="24" y="65"/>
                      <a:pt x="32" y="65"/>
                      <a:pt x="33" y="65"/>
                    </a:cubicBezTo>
                    <a:cubicBezTo>
                      <a:pt x="36" y="63"/>
                      <a:pt x="38" y="59"/>
                      <a:pt x="39" y="56"/>
                    </a:cubicBezTo>
                    <a:cubicBezTo>
                      <a:pt x="40" y="62"/>
                      <a:pt x="43" y="69"/>
                      <a:pt x="49" y="68"/>
                    </a:cubicBezTo>
                    <a:cubicBezTo>
                      <a:pt x="60" y="67"/>
                      <a:pt x="56" y="45"/>
                      <a:pt x="52" y="40"/>
                    </a:cubicBezTo>
                    <a:cubicBezTo>
                      <a:pt x="57" y="46"/>
                      <a:pt x="68" y="45"/>
                      <a:pt x="70" y="38"/>
                    </a:cubicBezTo>
                    <a:cubicBezTo>
                      <a:pt x="72" y="25"/>
                      <a:pt x="56" y="23"/>
                      <a:pt x="48" y="29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46085" name="组合 6"/>
          <p:cNvGrpSpPr/>
          <p:nvPr/>
        </p:nvGrpSpPr>
        <p:grpSpPr bwMode="auto">
          <a:xfrm>
            <a:off x="1509713" y="1165225"/>
            <a:ext cx="6985000" cy="2063750"/>
            <a:chOff x="0" y="0"/>
            <a:chExt cx="6985001" cy="2063373"/>
          </a:xfrm>
        </p:grpSpPr>
        <p:sp>
          <p:nvSpPr>
            <p:cNvPr id="46094" name="文本框 2"/>
            <p:cNvSpPr>
              <a:spLocks noChangeArrowheads="1"/>
            </p:cNvSpPr>
            <p:nvPr/>
          </p:nvSpPr>
          <p:spPr bwMode="auto">
            <a:xfrm>
              <a:off x="0" y="95250"/>
              <a:ext cx="2011363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5400">
                  <a:solidFill>
                    <a:srgbClr val="000000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sym typeface="方正剪纸简体" panose="03000509000000000000" pitchFamily="65" charset="-122"/>
                </a:rPr>
                <a:t>因为</a:t>
              </a:r>
              <a:endParaRPr lang="zh-CN" altLang="en-US" sz="5400">
                <a:solidFill>
                  <a:srgbClr val="00000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endParaRPr>
            </a:p>
          </p:txBody>
        </p:sp>
        <p:grpSp>
          <p:nvGrpSpPr>
            <p:cNvPr id="46095" name="组合 4"/>
            <p:cNvGrpSpPr/>
            <p:nvPr/>
          </p:nvGrpSpPr>
          <p:grpSpPr bwMode="auto">
            <a:xfrm>
              <a:off x="1663472" y="0"/>
              <a:ext cx="1813844" cy="1015663"/>
              <a:chOff x="0" y="0"/>
              <a:chExt cx="1813844" cy="1015663"/>
            </a:xfrm>
          </p:grpSpPr>
          <p:sp>
            <p:nvSpPr>
              <p:cNvPr id="46097" name="圆角矩形 3"/>
              <p:cNvSpPr>
                <a:spLocks noChangeArrowheads="1"/>
              </p:cNvSpPr>
              <p:nvPr/>
            </p:nvSpPr>
            <p:spPr bwMode="auto">
              <a:xfrm>
                <a:off x="37996" y="62811"/>
                <a:ext cx="1737852" cy="890040"/>
              </a:xfrm>
              <a:prstGeom prst="roundRect">
                <a:avLst>
                  <a:gd name="adj" fmla="val 8458"/>
                </a:avLst>
              </a:prstGeom>
              <a:solidFill>
                <a:srgbClr val="FE0000">
                  <a:alpha val="56078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46098" name="文本框 7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13844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6000" dirty="0">
                    <a:solidFill>
                      <a:srgbClr val="E2D4BF"/>
                    </a:solidFill>
                    <a:latin typeface="方正剪纸简体" panose="03000509000000000000" pitchFamily="65" charset="-122"/>
                    <a:ea typeface="方正剪纸简体" panose="03000509000000000000" pitchFamily="65" charset="-122"/>
                    <a:sym typeface="方正剪纸简体" panose="03000509000000000000" pitchFamily="65" charset="-122"/>
                  </a:rPr>
                  <a:t>是你</a:t>
                </a:r>
                <a:endParaRPr lang="zh-CN" altLang="en-US" sz="6000" dirty="0">
                  <a:solidFill>
                    <a:srgbClr val="E2D4BF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sym typeface="方正剪纸简体" panose="03000509000000000000" pitchFamily="65" charset="-122"/>
                </a:endParaRPr>
              </a:p>
            </p:txBody>
          </p:sp>
        </p:grpSp>
        <p:sp>
          <p:nvSpPr>
            <p:cNvPr id="46096" name="文本框 714"/>
            <p:cNvSpPr>
              <a:spLocks noChangeArrowheads="1"/>
            </p:cNvSpPr>
            <p:nvPr/>
          </p:nvSpPr>
          <p:spPr bwMode="auto">
            <a:xfrm>
              <a:off x="1697060" y="1047710"/>
              <a:ext cx="5287941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6000" dirty="0">
                  <a:solidFill>
                    <a:srgbClr val="000000"/>
                  </a:solidFill>
                  <a:latin typeface="方正剪纸简体" panose="03000509000000000000" pitchFamily="65" charset="-122"/>
                  <a:ea typeface="方正剪纸简体" panose="03000509000000000000" pitchFamily="65" charset="-122"/>
                  <a:sym typeface="方正剪纸简体" panose="03000509000000000000" pitchFamily="65" charset="-122"/>
                </a:rPr>
                <a:t>晚一点没关系</a:t>
              </a:r>
              <a:endParaRPr lang="zh-CN" altLang="en-US" sz="6000" dirty="0">
                <a:solidFill>
                  <a:srgbClr val="000000"/>
                </a:solidFill>
                <a:latin typeface="方正剪纸简体" panose="03000509000000000000" pitchFamily="65" charset="-122"/>
                <a:ea typeface="方正剪纸简体" panose="03000509000000000000" pitchFamily="65" charset="-122"/>
                <a:sym typeface="方正剪纸简体" panose="03000509000000000000" pitchFamily="65" charset="-122"/>
              </a:endParaRPr>
            </a:p>
          </p:txBody>
        </p:sp>
      </p:grpSp>
      <p:grpSp>
        <p:nvGrpSpPr>
          <p:cNvPr id="46086" name="组合 705"/>
          <p:cNvGrpSpPr>
            <a:grpSpLocks noChangeAspect="1"/>
          </p:cNvGrpSpPr>
          <p:nvPr/>
        </p:nvGrpSpPr>
        <p:grpSpPr bwMode="auto">
          <a:xfrm>
            <a:off x="1316038" y="5181600"/>
            <a:ext cx="1341437" cy="866775"/>
            <a:chOff x="0" y="0"/>
            <a:chExt cx="1931374" cy="1247353"/>
          </a:xfrm>
        </p:grpSpPr>
        <p:pic>
          <p:nvPicPr>
            <p:cNvPr id="46091" name="Picture 851"/>
            <p:cNvPicPr>
              <a:picLocks noChangeAspect="1" noChangeArrowheads="1"/>
            </p:cNvPicPr>
            <p:nvPr/>
          </p:nvPicPr>
          <p:blipFill>
            <a:blip r:embed="rId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97120">
              <a:off x="1474174" y="1039390"/>
              <a:ext cx="457200" cy="207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2" name="Picture 866"/>
            <p:cNvPicPr>
              <a:picLocks noChangeAspect="1" noChangeArrowheads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3446"/>
              <a:ext cx="388938" cy="55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3" name="Picture 855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241105">
              <a:off x="968556" y="0"/>
              <a:ext cx="674688" cy="728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</p:grpSp>
      <p:grpSp>
        <p:nvGrpSpPr>
          <p:cNvPr id="46087" name="组合 704"/>
          <p:cNvGrpSpPr>
            <a:grpSpLocks noChangeAspect="1"/>
          </p:cNvGrpSpPr>
          <p:nvPr/>
        </p:nvGrpSpPr>
        <p:grpSpPr bwMode="auto">
          <a:xfrm>
            <a:off x="9290050" y="1917700"/>
            <a:ext cx="1570038" cy="1101725"/>
            <a:chOff x="0" y="0"/>
            <a:chExt cx="2090207" cy="1466726"/>
          </a:xfrm>
        </p:grpSpPr>
        <p:pic>
          <p:nvPicPr>
            <p:cNvPr id="46088" name="Picture 855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241105">
              <a:off x="0" y="919315"/>
              <a:ext cx="506862" cy="5474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89" name="Picture 863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2896058">
              <a:off x="1702777" y="712092"/>
              <a:ext cx="322351" cy="452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pic>
          <p:nvPicPr>
            <p:cNvPr id="46090" name="Picture 857"/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11910">
              <a:off x="1034543" y="0"/>
              <a:ext cx="459477" cy="448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 dirty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1741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7475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6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7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8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9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0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1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2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3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4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5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6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7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8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9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741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741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1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742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2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7437" name="TextBox 12"/>
          <p:cNvSpPr>
            <a:spLocks noChangeArrowheads="1"/>
          </p:cNvSpPr>
          <p:nvPr/>
        </p:nvSpPr>
        <p:spPr bwMode="auto">
          <a:xfrm>
            <a:off x="1774825" y="4725988"/>
            <a:ext cx="863441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有人能为她昂首挺胸而鼓掌，也能在她脆弱低下头的时候，帮她接住掉落的皇冠。</a:t>
            </a:r>
            <a:endParaRPr lang="en-US" altLang="zh-CN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38" name="Oval 47"/>
          <p:cNvSpPr>
            <a:spLocks noChangeArrowheads="1"/>
          </p:cNvSpPr>
          <p:nvPr/>
        </p:nvSpPr>
        <p:spPr bwMode="auto">
          <a:xfrm>
            <a:off x="1404938" y="2057400"/>
            <a:ext cx="1219200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7439" name="TextBox 42"/>
          <p:cNvSpPr>
            <a:spLocks noChangeArrowheads="1"/>
          </p:cNvSpPr>
          <p:nvPr/>
        </p:nvSpPr>
        <p:spPr bwMode="auto">
          <a:xfrm>
            <a:off x="1404938" y="381635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0" name="Straight Arrow Connector 37"/>
          <p:cNvCxnSpPr>
            <a:cxnSpLocks noChangeShapeType="1"/>
          </p:cNvCxnSpPr>
          <p:nvPr/>
        </p:nvCxnSpPr>
        <p:spPr bwMode="auto">
          <a:xfrm>
            <a:off x="2844800" y="3435350"/>
            <a:ext cx="304800" cy="1588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1" name="Oval 48"/>
          <p:cNvSpPr>
            <a:spLocks noChangeArrowheads="1"/>
          </p:cNvSpPr>
          <p:nvPr/>
        </p:nvSpPr>
        <p:spPr bwMode="auto">
          <a:xfrm>
            <a:off x="3454400" y="2011363"/>
            <a:ext cx="1219200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42" name="TextBox 43"/>
          <p:cNvSpPr>
            <a:spLocks noChangeArrowheads="1"/>
          </p:cNvSpPr>
          <p:nvPr/>
        </p:nvSpPr>
        <p:spPr bwMode="auto">
          <a:xfrm>
            <a:off x="3454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3" name="Straight Arrow Connector 39"/>
          <p:cNvCxnSpPr>
            <a:cxnSpLocks noChangeShapeType="1"/>
          </p:cNvCxnSpPr>
          <p:nvPr/>
        </p:nvCxnSpPr>
        <p:spPr bwMode="auto">
          <a:xfrm>
            <a:off x="4876800" y="3435350"/>
            <a:ext cx="304800" cy="1588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4" name="Oval 49"/>
          <p:cNvSpPr>
            <a:spLocks noChangeArrowheads="1"/>
          </p:cNvSpPr>
          <p:nvPr/>
        </p:nvSpPr>
        <p:spPr bwMode="auto">
          <a:xfrm>
            <a:off x="5468938" y="2011363"/>
            <a:ext cx="1217612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7445" name="TextBox 44"/>
          <p:cNvSpPr>
            <a:spLocks noChangeArrowheads="1"/>
          </p:cNvSpPr>
          <p:nvPr/>
        </p:nvSpPr>
        <p:spPr bwMode="auto">
          <a:xfrm>
            <a:off x="5486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6" name="Straight Arrow Connector 40"/>
          <p:cNvCxnSpPr>
            <a:cxnSpLocks noChangeShapeType="1"/>
          </p:cNvCxnSpPr>
          <p:nvPr/>
        </p:nvCxnSpPr>
        <p:spPr bwMode="auto">
          <a:xfrm>
            <a:off x="6908800" y="3419475"/>
            <a:ext cx="304800" cy="0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47" name="Oval 50"/>
          <p:cNvSpPr>
            <a:spLocks noChangeArrowheads="1"/>
          </p:cNvSpPr>
          <p:nvPr/>
        </p:nvSpPr>
        <p:spPr bwMode="auto">
          <a:xfrm>
            <a:off x="7518400" y="2011363"/>
            <a:ext cx="1217613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48" name="TextBox 45"/>
          <p:cNvSpPr>
            <a:spLocks noChangeArrowheads="1"/>
          </p:cNvSpPr>
          <p:nvPr/>
        </p:nvSpPr>
        <p:spPr bwMode="auto">
          <a:xfrm>
            <a:off x="7518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cxnSp>
        <p:nvCxnSpPr>
          <p:cNvPr id="17449" name="Straight Arrow Connector 41"/>
          <p:cNvCxnSpPr>
            <a:cxnSpLocks noChangeShapeType="1"/>
          </p:cNvCxnSpPr>
          <p:nvPr/>
        </p:nvCxnSpPr>
        <p:spPr bwMode="auto">
          <a:xfrm>
            <a:off x="8940800" y="3419475"/>
            <a:ext cx="304800" cy="0"/>
          </a:xfrm>
          <a:prstGeom prst="straightConnector1">
            <a:avLst/>
          </a:prstGeom>
          <a:noFill/>
          <a:ln w="19050">
            <a:solidFill>
              <a:srgbClr val="351F10"/>
            </a:solidFill>
            <a:bevel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50" name="Oval 51"/>
          <p:cNvSpPr>
            <a:spLocks noChangeArrowheads="1"/>
          </p:cNvSpPr>
          <p:nvPr/>
        </p:nvSpPr>
        <p:spPr bwMode="auto">
          <a:xfrm>
            <a:off x="9550400" y="2057400"/>
            <a:ext cx="1217613" cy="1219200"/>
          </a:xfrm>
          <a:prstGeom prst="ellipse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3100">
              <a:solidFill>
                <a:srgbClr val="7ACDEF"/>
              </a:solidFill>
              <a:ea typeface="宋体" panose="02010600030101010101" pitchFamily="2" charset="-122"/>
            </a:endParaRPr>
          </a:p>
        </p:txBody>
      </p:sp>
      <p:sp>
        <p:nvSpPr>
          <p:cNvPr id="17451" name="TextBox 46"/>
          <p:cNvSpPr>
            <a:spLocks noChangeArrowheads="1"/>
          </p:cNvSpPr>
          <p:nvPr/>
        </p:nvSpPr>
        <p:spPr bwMode="auto">
          <a:xfrm>
            <a:off x="9550400" y="3810000"/>
            <a:ext cx="121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en-US" altLang="zh-CN" sz="2000" b="1">
              <a:solidFill>
                <a:srgbClr val="351F1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52" name="矩形 75"/>
          <p:cNvSpPr>
            <a:spLocks noChangeArrowheads="1"/>
          </p:cNvSpPr>
          <p:nvPr/>
        </p:nvSpPr>
        <p:spPr bwMode="auto">
          <a:xfrm>
            <a:off x="1404938" y="3132138"/>
            <a:ext cx="1217612" cy="522287"/>
          </a:xfrm>
          <a:prstGeom prst="rect">
            <a:avLst/>
          </a:prstGeom>
          <a:solidFill>
            <a:srgbClr val="351F10">
              <a:alpha val="78038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3" name="矩形 76"/>
          <p:cNvSpPr>
            <a:spLocks noChangeArrowheads="1"/>
          </p:cNvSpPr>
          <p:nvPr/>
        </p:nvSpPr>
        <p:spPr bwMode="auto">
          <a:xfrm>
            <a:off x="3454400" y="3132138"/>
            <a:ext cx="1219200" cy="522287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4" name="矩形 77"/>
          <p:cNvSpPr>
            <a:spLocks noChangeArrowheads="1"/>
          </p:cNvSpPr>
          <p:nvPr/>
        </p:nvSpPr>
        <p:spPr bwMode="auto">
          <a:xfrm>
            <a:off x="5486400" y="3132138"/>
            <a:ext cx="1219200" cy="522287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5" name="矩形 78"/>
          <p:cNvSpPr>
            <a:spLocks noChangeArrowheads="1"/>
          </p:cNvSpPr>
          <p:nvPr/>
        </p:nvSpPr>
        <p:spPr bwMode="auto">
          <a:xfrm>
            <a:off x="7518400" y="3133725"/>
            <a:ext cx="1217613" cy="523875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6" name="矩形 79"/>
          <p:cNvSpPr>
            <a:spLocks noChangeArrowheads="1"/>
          </p:cNvSpPr>
          <p:nvPr/>
        </p:nvSpPr>
        <p:spPr bwMode="auto">
          <a:xfrm>
            <a:off x="9559925" y="3133725"/>
            <a:ext cx="1217613" cy="523875"/>
          </a:xfrm>
          <a:prstGeom prst="rect">
            <a:avLst/>
          </a:prstGeom>
          <a:solidFill>
            <a:srgbClr val="351F10">
              <a:alpha val="7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7457" name="TextBox 29"/>
          <p:cNvSpPr>
            <a:spLocks noChangeArrowheads="1"/>
          </p:cNvSpPr>
          <p:nvPr/>
        </p:nvSpPr>
        <p:spPr bwMode="auto">
          <a:xfrm>
            <a:off x="1609725" y="3136900"/>
            <a:ext cx="847725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2008</a:t>
            </a:r>
            <a:endParaRPr lang="en-US" altLang="zh-CN" sz="2000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58" name="TextBox 30"/>
          <p:cNvSpPr>
            <a:spLocks noChangeArrowheads="1"/>
          </p:cNvSpPr>
          <p:nvPr/>
        </p:nvSpPr>
        <p:spPr bwMode="auto">
          <a:xfrm>
            <a:off x="3640138" y="3143250"/>
            <a:ext cx="846137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2009</a:t>
            </a:r>
            <a:endParaRPr lang="en-US" altLang="zh-CN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59" name="TextBox 31"/>
          <p:cNvSpPr>
            <a:spLocks noChangeArrowheads="1"/>
          </p:cNvSpPr>
          <p:nvPr/>
        </p:nvSpPr>
        <p:spPr bwMode="auto">
          <a:xfrm>
            <a:off x="5672138" y="3143250"/>
            <a:ext cx="847725" cy="500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2012</a:t>
            </a:r>
            <a:endParaRPr lang="en-US" altLang="zh-CN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60" name="TextBox 32"/>
          <p:cNvSpPr>
            <a:spLocks noChangeArrowheads="1"/>
          </p:cNvSpPr>
          <p:nvPr/>
        </p:nvSpPr>
        <p:spPr bwMode="auto">
          <a:xfrm>
            <a:off x="7704138" y="3146425"/>
            <a:ext cx="846137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2014</a:t>
            </a:r>
            <a:endParaRPr lang="en-US" altLang="zh-CN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61" name="TextBox 33"/>
          <p:cNvSpPr>
            <a:spLocks noChangeArrowheads="1"/>
          </p:cNvSpPr>
          <p:nvPr/>
        </p:nvSpPr>
        <p:spPr bwMode="auto">
          <a:xfrm>
            <a:off x="9745663" y="3146425"/>
            <a:ext cx="846137" cy="49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en-US" altLang="zh-CN" sz="20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2015</a:t>
            </a:r>
            <a:endParaRPr lang="en-US" altLang="zh-CN" sz="20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sp>
        <p:nvSpPr>
          <p:cNvPr id="17462" name="Freeform 21"/>
          <p:cNvSpPr>
            <a:spLocks noChangeAspect="1" noEditPoints="1" noChangeArrowheads="1"/>
          </p:cNvSpPr>
          <p:nvPr/>
        </p:nvSpPr>
        <p:spPr bwMode="auto">
          <a:xfrm>
            <a:off x="1630363" y="2379663"/>
            <a:ext cx="768350" cy="576262"/>
          </a:xfrm>
          <a:custGeom>
            <a:avLst/>
            <a:gdLst>
              <a:gd name="T0" fmla="*/ 2147483647 w 357"/>
              <a:gd name="T1" fmla="*/ 2147483647 h 267"/>
              <a:gd name="T2" fmla="*/ 2147483647 w 357"/>
              <a:gd name="T3" fmla="*/ 2147483647 h 267"/>
              <a:gd name="T4" fmla="*/ 2147483647 w 357"/>
              <a:gd name="T5" fmla="*/ 2147483647 h 267"/>
              <a:gd name="T6" fmla="*/ 2147483647 w 357"/>
              <a:gd name="T7" fmla="*/ 2147483647 h 267"/>
              <a:gd name="T8" fmla="*/ 2147483647 w 357"/>
              <a:gd name="T9" fmla="*/ 2147483647 h 267"/>
              <a:gd name="T10" fmla="*/ 2147483647 w 357"/>
              <a:gd name="T11" fmla="*/ 2147483647 h 267"/>
              <a:gd name="T12" fmla="*/ 2147483647 w 357"/>
              <a:gd name="T13" fmla="*/ 2147483647 h 267"/>
              <a:gd name="T14" fmla="*/ 2147483647 w 357"/>
              <a:gd name="T15" fmla="*/ 2147483647 h 267"/>
              <a:gd name="T16" fmla="*/ 2147483647 w 357"/>
              <a:gd name="T17" fmla="*/ 2147483647 h 267"/>
              <a:gd name="T18" fmla="*/ 2147483647 w 357"/>
              <a:gd name="T19" fmla="*/ 2147483647 h 267"/>
              <a:gd name="T20" fmla="*/ 2147483647 w 357"/>
              <a:gd name="T21" fmla="*/ 2147483647 h 267"/>
              <a:gd name="T22" fmla="*/ 2147483647 w 357"/>
              <a:gd name="T23" fmla="*/ 2147483647 h 267"/>
              <a:gd name="T24" fmla="*/ 2147483647 w 357"/>
              <a:gd name="T25" fmla="*/ 2147483647 h 267"/>
              <a:gd name="T26" fmla="*/ 2147483647 w 357"/>
              <a:gd name="T27" fmla="*/ 2147483647 h 267"/>
              <a:gd name="T28" fmla="*/ 2147483647 w 357"/>
              <a:gd name="T29" fmla="*/ 2147483647 h 267"/>
              <a:gd name="T30" fmla="*/ 2147483647 w 357"/>
              <a:gd name="T31" fmla="*/ 2147483647 h 267"/>
              <a:gd name="T32" fmla="*/ 2147483647 w 357"/>
              <a:gd name="T33" fmla="*/ 2147483647 h 267"/>
              <a:gd name="T34" fmla="*/ 2147483647 w 357"/>
              <a:gd name="T35" fmla="*/ 2147483647 h 267"/>
              <a:gd name="T36" fmla="*/ 2147483647 w 357"/>
              <a:gd name="T37" fmla="*/ 2147483647 h 267"/>
              <a:gd name="T38" fmla="*/ 2147483647 w 357"/>
              <a:gd name="T39" fmla="*/ 2147483647 h 267"/>
              <a:gd name="T40" fmla="*/ 2147483647 w 357"/>
              <a:gd name="T41" fmla="*/ 2147483647 h 267"/>
              <a:gd name="T42" fmla="*/ 2147483647 w 357"/>
              <a:gd name="T43" fmla="*/ 2147483647 h 267"/>
              <a:gd name="T44" fmla="*/ 2147483647 w 357"/>
              <a:gd name="T45" fmla="*/ 2147483647 h 267"/>
              <a:gd name="T46" fmla="*/ 2147483647 w 357"/>
              <a:gd name="T47" fmla="*/ 2147483647 h 267"/>
              <a:gd name="T48" fmla="*/ 2147483647 w 357"/>
              <a:gd name="T49" fmla="*/ 2147483647 h 26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57"/>
              <a:gd name="T76" fmla="*/ 0 h 267"/>
              <a:gd name="T77" fmla="*/ 357 w 357"/>
              <a:gd name="T78" fmla="*/ 267 h 267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57" h="267">
                <a:moveTo>
                  <a:pt x="215" y="167"/>
                </a:moveTo>
                <a:cubicBezTo>
                  <a:pt x="294" y="178"/>
                  <a:pt x="336" y="119"/>
                  <a:pt x="346" y="101"/>
                </a:cubicBezTo>
                <a:cubicBezTo>
                  <a:pt x="347" y="100"/>
                  <a:pt x="347" y="99"/>
                  <a:pt x="346" y="99"/>
                </a:cubicBezTo>
                <a:cubicBezTo>
                  <a:pt x="346" y="98"/>
                  <a:pt x="345" y="98"/>
                  <a:pt x="344" y="98"/>
                </a:cubicBezTo>
                <a:cubicBezTo>
                  <a:pt x="333" y="100"/>
                  <a:pt x="321" y="98"/>
                  <a:pt x="321" y="98"/>
                </a:cubicBezTo>
                <a:cubicBezTo>
                  <a:pt x="352" y="73"/>
                  <a:pt x="357" y="26"/>
                  <a:pt x="357" y="6"/>
                </a:cubicBezTo>
                <a:cubicBezTo>
                  <a:pt x="357" y="4"/>
                  <a:pt x="356" y="2"/>
                  <a:pt x="355" y="1"/>
                </a:cubicBezTo>
                <a:cubicBezTo>
                  <a:pt x="353" y="0"/>
                  <a:pt x="351" y="0"/>
                  <a:pt x="349" y="1"/>
                </a:cubicBezTo>
                <a:cubicBezTo>
                  <a:pt x="321" y="17"/>
                  <a:pt x="259" y="31"/>
                  <a:pt x="179" y="63"/>
                </a:cubicBezTo>
                <a:cubicBezTo>
                  <a:pt x="140" y="79"/>
                  <a:pt x="123" y="105"/>
                  <a:pt x="116" y="127"/>
                </a:cubicBezTo>
                <a:cubicBezTo>
                  <a:pt x="105" y="129"/>
                  <a:pt x="94" y="129"/>
                  <a:pt x="85" y="123"/>
                </a:cubicBezTo>
                <a:cubicBezTo>
                  <a:pt x="79" y="120"/>
                  <a:pt x="73" y="114"/>
                  <a:pt x="65" y="113"/>
                </a:cubicBezTo>
                <a:cubicBezTo>
                  <a:pt x="39" y="108"/>
                  <a:pt x="21" y="118"/>
                  <a:pt x="1" y="146"/>
                </a:cubicBezTo>
                <a:cubicBezTo>
                  <a:pt x="0" y="147"/>
                  <a:pt x="0" y="148"/>
                  <a:pt x="1" y="150"/>
                </a:cubicBezTo>
                <a:cubicBezTo>
                  <a:pt x="1" y="151"/>
                  <a:pt x="2" y="152"/>
                  <a:pt x="4" y="152"/>
                </a:cubicBezTo>
                <a:cubicBezTo>
                  <a:pt x="66" y="165"/>
                  <a:pt x="72" y="195"/>
                  <a:pt x="93" y="211"/>
                </a:cubicBezTo>
                <a:cubicBezTo>
                  <a:pt x="162" y="267"/>
                  <a:pt x="269" y="262"/>
                  <a:pt x="337" y="228"/>
                </a:cubicBezTo>
                <a:cubicBezTo>
                  <a:pt x="339" y="227"/>
                  <a:pt x="339" y="225"/>
                  <a:pt x="339" y="223"/>
                </a:cubicBezTo>
                <a:cubicBezTo>
                  <a:pt x="339" y="221"/>
                  <a:pt x="337" y="220"/>
                  <a:pt x="335" y="220"/>
                </a:cubicBezTo>
                <a:cubicBezTo>
                  <a:pt x="290" y="216"/>
                  <a:pt x="248" y="205"/>
                  <a:pt x="215" y="167"/>
                </a:cubicBezTo>
                <a:close/>
                <a:moveTo>
                  <a:pt x="47" y="134"/>
                </a:moveTo>
                <a:cubicBezTo>
                  <a:pt x="46" y="136"/>
                  <a:pt x="44" y="139"/>
                  <a:pt x="41" y="138"/>
                </a:cubicBezTo>
                <a:cubicBezTo>
                  <a:pt x="38" y="138"/>
                  <a:pt x="35" y="135"/>
                  <a:pt x="36" y="132"/>
                </a:cubicBezTo>
                <a:cubicBezTo>
                  <a:pt x="36" y="130"/>
                  <a:pt x="39" y="127"/>
                  <a:pt x="42" y="128"/>
                </a:cubicBezTo>
                <a:cubicBezTo>
                  <a:pt x="45" y="128"/>
                  <a:pt x="47" y="131"/>
                  <a:pt x="47" y="13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7463" name="组合 104"/>
          <p:cNvGrpSpPr/>
          <p:nvPr/>
        </p:nvGrpSpPr>
        <p:grpSpPr bwMode="auto">
          <a:xfrm>
            <a:off x="3708400" y="2312988"/>
            <a:ext cx="711200" cy="720725"/>
            <a:chOff x="0" y="0"/>
            <a:chExt cx="1400175" cy="1416050"/>
          </a:xfrm>
        </p:grpSpPr>
        <p:sp>
          <p:nvSpPr>
            <p:cNvPr id="17472" name="Freeform 24"/>
            <p:cNvSpPr>
              <a:spLocks noChangeArrowheads="1"/>
            </p:cNvSpPr>
            <p:nvPr/>
          </p:nvSpPr>
          <p:spPr bwMode="auto">
            <a:xfrm>
              <a:off x="495300" y="1111250"/>
              <a:ext cx="401638" cy="304800"/>
            </a:xfrm>
            <a:custGeom>
              <a:avLst/>
              <a:gdLst>
                <a:gd name="T0" fmla="*/ 2147483647 w 107"/>
                <a:gd name="T1" fmla="*/ 2147483647 h 81"/>
                <a:gd name="T2" fmla="*/ 2147483647 w 107"/>
                <a:gd name="T3" fmla="*/ 2147483647 h 81"/>
                <a:gd name="T4" fmla="*/ 2147483647 w 107"/>
                <a:gd name="T5" fmla="*/ 2147483647 h 81"/>
                <a:gd name="T6" fmla="*/ 2147483647 w 107"/>
                <a:gd name="T7" fmla="*/ 0 h 81"/>
                <a:gd name="T8" fmla="*/ 0 w 107"/>
                <a:gd name="T9" fmla="*/ 0 h 81"/>
                <a:gd name="T10" fmla="*/ 2147483647 w 107"/>
                <a:gd name="T11" fmla="*/ 2147483647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7"/>
                <a:gd name="T19" fmla="*/ 0 h 81"/>
                <a:gd name="T20" fmla="*/ 107 w 107"/>
                <a:gd name="T21" fmla="*/ 81 h 8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7" h="81">
                  <a:moveTo>
                    <a:pt x="34" y="68"/>
                  </a:moveTo>
                  <a:cubicBezTo>
                    <a:pt x="38" y="76"/>
                    <a:pt x="45" y="81"/>
                    <a:pt x="53" y="81"/>
                  </a:cubicBezTo>
                  <a:cubicBezTo>
                    <a:pt x="62" y="81"/>
                    <a:pt x="69" y="76"/>
                    <a:pt x="73" y="6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4" y="68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3" name="Freeform 25"/>
            <p:cNvSpPr>
              <a:spLocks noEditPoints="1" noChangeArrowheads="1"/>
            </p:cNvSpPr>
            <p:nvPr/>
          </p:nvSpPr>
          <p:spPr bwMode="auto">
            <a:xfrm>
              <a:off x="0" y="0"/>
              <a:ext cx="1400175" cy="1009650"/>
            </a:xfrm>
            <a:custGeom>
              <a:avLst/>
              <a:gdLst>
                <a:gd name="T0" fmla="*/ 2147483647 w 373"/>
                <a:gd name="T1" fmla="*/ 2147483647 h 269"/>
                <a:gd name="T2" fmla="*/ 2147483647 w 373"/>
                <a:gd name="T3" fmla="*/ 2147483647 h 269"/>
                <a:gd name="T4" fmla="*/ 2147483647 w 373"/>
                <a:gd name="T5" fmla="*/ 2147483647 h 269"/>
                <a:gd name="T6" fmla="*/ 2147483647 w 373"/>
                <a:gd name="T7" fmla="*/ 0 h 269"/>
                <a:gd name="T8" fmla="*/ 2147483647 w 373"/>
                <a:gd name="T9" fmla="*/ 2147483647 h 269"/>
                <a:gd name="T10" fmla="*/ 2147483647 w 373"/>
                <a:gd name="T11" fmla="*/ 2147483647 h 269"/>
                <a:gd name="T12" fmla="*/ 2147483647 w 373"/>
                <a:gd name="T13" fmla="*/ 2147483647 h 269"/>
                <a:gd name="T14" fmla="*/ 2147483647 w 373"/>
                <a:gd name="T15" fmla="*/ 2147483647 h 269"/>
                <a:gd name="T16" fmla="*/ 2147483647 w 373"/>
                <a:gd name="T17" fmla="*/ 2147483647 h 269"/>
                <a:gd name="T18" fmla="*/ 2147483647 w 373"/>
                <a:gd name="T19" fmla="*/ 2147483647 h 269"/>
                <a:gd name="T20" fmla="*/ 2147483647 w 373"/>
                <a:gd name="T21" fmla="*/ 2147483647 h 269"/>
                <a:gd name="T22" fmla="*/ 2147483647 w 373"/>
                <a:gd name="T23" fmla="*/ 2147483647 h 269"/>
                <a:gd name="T24" fmla="*/ 2147483647 w 373"/>
                <a:gd name="T25" fmla="*/ 2147483647 h 269"/>
                <a:gd name="T26" fmla="*/ 2147483647 w 373"/>
                <a:gd name="T27" fmla="*/ 2147483647 h 269"/>
                <a:gd name="T28" fmla="*/ 2147483647 w 373"/>
                <a:gd name="T29" fmla="*/ 2147483647 h 269"/>
                <a:gd name="T30" fmla="*/ 2147483647 w 373"/>
                <a:gd name="T31" fmla="*/ 2147483647 h 269"/>
                <a:gd name="T32" fmla="*/ 2147483647 w 373"/>
                <a:gd name="T33" fmla="*/ 2147483647 h 269"/>
                <a:gd name="T34" fmla="*/ 2147483647 w 373"/>
                <a:gd name="T35" fmla="*/ 2147483647 h 269"/>
                <a:gd name="T36" fmla="*/ 2147483647 w 373"/>
                <a:gd name="T37" fmla="*/ 2147483647 h 269"/>
                <a:gd name="T38" fmla="*/ 2147483647 w 373"/>
                <a:gd name="T39" fmla="*/ 2147483647 h 269"/>
                <a:gd name="T40" fmla="*/ 2147483647 w 373"/>
                <a:gd name="T41" fmla="*/ 2147483647 h 269"/>
                <a:gd name="T42" fmla="*/ 2147483647 w 373"/>
                <a:gd name="T43" fmla="*/ 2147483647 h 269"/>
                <a:gd name="T44" fmla="*/ 2147483647 w 373"/>
                <a:gd name="T45" fmla="*/ 2147483647 h 269"/>
                <a:gd name="T46" fmla="*/ 2147483647 w 373"/>
                <a:gd name="T47" fmla="*/ 2147483647 h 269"/>
                <a:gd name="T48" fmla="*/ 2147483647 w 373"/>
                <a:gd name="T49" fmla="*/ 2147483647 h 269"/>
                <a:gd name="T50" fmla="*/ 2147483647 w 373"/>
                <a:gd name="T51" fmla="*/ 2147483647 h 269"/>
                <a:gd name="T52" fmla="*/ 2147483647 w 373"/>
                <a:gd name="T53" fmla="*/ 2147483647 h 269"/>
                <a:gd name="T54" fmla="*/ 2147483647 w 373"/>
                <a:gd name="T55" fmla="*/ 2147483647 h 269"/>
                <a:gd name="T56" fmla="*/ 2147483647 w 373"/>
                <a:gd name="T57" fmla="*/ 2147483647 h 269"/>
                <a:gd name="T58" fmla="*/ 2147483647 w 373"/>
                <a:gd name="T59" fmla="*/ 2147483647 h 269"/>
                <a:gd name="T60" fmla="*/ 2147483647 w 373"/>
                <a:gd name="T61" fmla="*/ 2147483647 h 269"/>
                <a:gd name="T62" fmla="*/ 2147483647 w 373"/>
                <a:gd name="T63" fmla="*/ 2147483647 h 269"/>
                <a:gd name="T64" fmla="*/ 2147483647 w 373"/>
                <a:gd name="T65" fmla="*/ 2147483647 h 269"/>
                <a:gd name="T66" fmla="*/ 2147483647 w 373"/>
                <a:gd name="T67" fmla="*/ 2147483647 h 269"/>
                <a:gd name="T68" fmla="*/ 2147483647 w 373"/>
                <a:gd name="T69" fmla="*/ 2147483647 h 269"/>
                <a:gd name="T70" fmla="*/ 2147483647 w 373"/>
                <a:gd name="T71" fmla="*/ 2147483647 h 269"/>
                <a:gd name="T72" fmla="*/ 2147483647 w 373"/>
                <a:gd name="T73" fmla="*/ 2147483647 h 269"/>
                <a:gd name="T74" fmla="*/ 2147483647 w 373"/>
                <a:gd name="T75" fmla="*/ 2147483647 h 269"/>
                <a:gd name="T76" fmla="*/ 2147483647 w 373"/>
                <a:gd name="T77" fmla="*/ 2147483647 h 269"/>
                <a:gd name="T78" fmla="*/ 2147483647 w 373"/>
                <a:gd name="T79" fmla="*/ 2147483647 h 269"/>
                <a:gd name="T80" fmla="*/ 2147483647 w 373"/>
                <a:gd name="T81" fmla="*/ 2147483647 h 269"/>
                <a:gd name="T82" fmla="*/ 2147483647 w 373"/>
                <a:gd name="T83" fmla="*/ 2147483647 h 269"/>
                <a:gd name="T84" fmla="*/ 2147483647 w 373"/>
                <a:gd name="T85" fmla="*/ 2147483647 h 269"/>
                <a:gd name="T86" fmla="*/ 2147483647 w 373"/>
                <a:gd name="T87" fmla="*/ 2147483647 h 269"/>
                <a:gd name="T88" fmla="*/ 2147483647 w 373"/>
                <a:gd name="T89" fmla="*/ 2147483647 h 269"/>
                <a:gd name="T90" fmla="*/ 2147483647 w 373"/>
                <a:gd name="T91" fmla="*/ 2147483647 h 269"/>
                <a:gd name="T92" fmla="*/ 2147483647 w 373"/>
                <a:gd name="T93" fmla="*/ 2147483647 h 269"/>
                <a:gd name="T94" fmla="*/ 2147483647 w 373"/>
                <a:gd name="T95" fmla="*/ 2147483647 h 269"/>
                <a:gd name="T96" fmla="*/ 2147483647 w 373"/>
                <a:gd name="T97" fmla="*/ 2147483647 h 269"/>
                <a:gd name="T98" fmla="*/ 2147483647 w 373"/>
                <a:gd name="T99" fmla="*/ 2147483647 h 269"/>
                <a:gd name="T100" fmla="*/ 2147483647 w 373"/>
                <a:gd name="T101" fmla="*/ 2147483647 h 269"/>
                <a:gd name="T102" fmla="*/ 2147483647 w 373"/>
                <a:gd name="T103" fmla="*/ 2147483647 h 269"/>
                <a:gd name="T104" fmla="*/ 2147483647 w 373"/>
                <a:gd name="T105" fmla="*/ 2147483647 h 269"/>
                <a:gd name="T106" fmla="*/ 2147483647 w 373"/>
                <a:gd name="T107" fmla="*/ 2147483647 h 269"/>
                <a:gd name="T108" fmla="*/ 2147483647 w 373"/>
                <a:gd name="T109" fmla="*/ 2147483647 h 269"/>
                <a:gd name="T110" fmla="*/ 2147483647 w 373"/>
                <a:gd name="T111" fmla="*/ 2147483647 h 269"/>
                <a:gd name="T112" fmla="*/ 2147483647 w 373"/>
                <a:gd name="T113" fmla="*/ 2147483647 h 269"/>
                <a:gd name="T114" fmla="*/ 2147483647 w 373"/>
                <a:gd name="T115" fmla="*/ 2147483647 h 269"/>
                <a:gd name="T116" fmla="*/ 2147483647 w 373"/>
                <a:gd name="T117" fmla="*/ 2147483647 h 269"/>
                <a:gd name="T118" fmla="*/ 2147483647 w 373"/>
                <a:gd name="T119" fmla="*/ 2147483647 h 2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73"/>
                <a:gd name="T181" fmla="*/ 0 h 269"/>
                <a:gd name="T182" fmla="*/ 373 w 373"/>
                <a:gd name="T183" fmla="*/ 269 h 2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73" h="269">
                  <a:moveTo>
                    <a:pt x="373" y="91"/>
                  </a:moveTo>
                  <a:cubicBezTo>
                    <a:pt x="373" y="69"/>
                    <a:pt x="355" y="52"/>
                    <a:pt x="334" y="52"/>
                  </a:cubicBezTo>
                  <a:cubicBezTo>
                    <a:pt x="331" y="52"/>
                    <a:pt x="329" y="52"/>
                    <a:pt x="327" y="52"/>
                  </a:cubicBezTo>
                  <a:cubicBezTo>
                    <a:pt x="321" y="38"/>
                    <a:pt x="307" y="27"/>
                    <a:pt x="291" y="27"/>
                  </a:cubicBezTo>
                  <a:cubicBezTo>
                    <a:pt x="281" y="27"/>
                    <a:pt x="272" y="31"/>
                    <a:pt x="265" y="38"/>
                  </a:cubicBezTo>
                  <a:cubicBezTo>
                    <a:pt x="258" y="33"/>
                    <a:pt x="250" y="31"/>
                    <a:pt x="241" y="31"/>
                  </a:cubicBezTo>
                  <a:cubicBezTo>
                    <a:pt x="237" y="31"/>
                    <a:pt x="233" y="31"/>
                    <a:pt x="229" y="32"/>
                  </a:cubicBezTo>
                  <a:cubicBezTo>
                    <a:pt x="224" y="14"/>
                    <a:pt x="207" y="0"/>
                    <a:pt x="186" y="0"/>
                  </a:cubicBezTo>
                  <a:cubicBezTo>
                    <a:pt x="166" y="0"/>
                    <a:pt x="149" y="14"/>
                    <a:pt x="143" y="32"/>
                  </a:cubicBezTo>
                  <a:cubicBezTo>
                    <a:pt x="140" y="31"/>
                    <a:pt x="136" y="31"/>
                    <a:pt x="132" y="31"/>
                  </a:cubicBezTo>
                  <a:cubicBezTo>
                    <a:pt x="123" y="31"/>
                    <a:pt x="115" y="33"/>
                    <a:pt x="108" y="38"/>
                  </a:cubicBezTo>
                  <a:cubicBezTo>
                    <a:pt x="101" y="31"/>
                    <a:pt x="92" y="27"/>
                    <a:pt x="81" y="27"/>
                  </a:cubicBezTo>
                  <a:cubicBezTo>
                    <a:pt x="65" y="27"/>
                    <a:pt x="51" y="38"/>
                    <a:pt x="45" y="52"/>
                  </a:cubicBezTo>
                  <a:cubicBezTo>
                    <a:pt x="43" y="52"/>
                    <a:pt x="41" y="52"/>
                    <a:pt x="39" y="52"/>
                  </a:cubicBezTo>
                  <a:cubicBezTo>
                    <a:pt x="17" y="52"/>
                    <a:pt x="0" y="69"/>
                    <a:pt x="0" y="91"/>
                  </a:cubicBezTo>
                  <a:cubicBezTo>
                    <a:pt x="0" y="100"/>
                    <a:pt x="3" y="109"/>
                    <a:pt x="9" y="116"/>
                  </a:cubicBezTo>
                  <a:cubicBezTo>
                    <a:pt x="3" y="123"/>
                    <a:pt x="0" y="131"/>
                    <a:pt x="0" y="140"/>
                  </a:cubicBezTo>
                  <a:cubicBezTo>
                    <a:pt x="0" y="162"/>
                    <a:pt x="17" y="179"/>
                    <a:pt x="38" y="179"/>
                  </a:cubicBezTo>
                  <a:cubicBezTo>
                    <a:pt x="40" y="179"/>
                    <a:pt x="43" y="179"/>
                    <a:pt x="45" y="178"/>
                  </a:cubicBezTo>
                  <a:cubicBezTo>
                    <a:pt x="50" y="193"/>
                    <a:pt x="64" y="204"/>
                    <a:pt x="81" y="204"/>
                  </a:cubicBezTo>
                  <a:cubicBezTo>
                    <a:pt x="83" y="204"/>
                    <a:pt x="84" y="204"/>
                    <a:pt x="86" y="203"/>
                  </a:cubicBezTo>
                  <a:cubicBezTo>
                    <a:pt x="119" y="269"/>
                    <a:pt x="119" y="269"/>
                    <a:pt x="119" y="269"/>
                  </a:cubicBezTo>
                  <a:cubicBezTo>
                    <a:pt x="253" y="269"/>
                    <a:pt x="253" y="269"/>
                    <a:pt x="253" y="269"/>
                  </a:cubicBezTo>
                  <a:cubicBezTo>
                    <a:pt x="286" y="203"/>
                    <a:pt x="286" y="203"/>
                    <a:pt x="286" y="203"/>
                  </a:cubicBezTo>
                  <a:cubicBezTo>
                    <a:pt x="288" y="204"/>
                    <a:pt x="290" y="204"/>
                    <a:pt x="291" y="204"/>
                  </a:cubicBezTo>
                  <a:cubicBezTo>
                    <a:pt x="308" y="204"/>
                    <a:pt x="322" y="193"/>
                    <a:pt x="328" y="178"/>
                  </a:cubicBezTo>
                  <a:cubicBezTo>
                    <a:pt x="330" y="179"/>
                    <a:pt x="332" y="179"/>
                    <a:pt x="334" y="179"/>
                  </a:cubicBezTo>
                  <a:cubicBezTo>
                    <a:pt x="356" y="179"/>
                    <a:pt x="373" y="162"/>
                    <a:pt x="373" y="140"/>
                  </a:cubicBezTo>
                  <a:cubicBezTo>
                    <a:pt x="373" y="131"/>
                    <a:pt x="369" y="123"/>
                    <a:pt x="364" y="116"/>
                  </a:cubicBezTo>
                  <a:cubicBezTo>
                    <a:pt x="369" y="109"/>
                    <a:pt x="373" y="100"/>
                    <a:pt x="373" y="91"/>
                  </a:cubicBezTo>
                  <a:close/>
                  <a:moveTo>
                    <a:pt x="129" y="96"/>
                  </a:moveTo>
                  <a:cubicBezTo>
                    <a:pt x="120" y="94"/>
                    <a:pt x="113" y="86"/>
                    <a:pt x="113" y="77"/>
                  </a:cubicBezTo>
                  <a:cubicBezTo>
                    <a:pt x="113" y="66"/>
                    <a:pt x="122" y="58"/>
                    <a:pt x="132" y="58"/>
                  </a:cubicBezTo>
                  <a:cubicBezTo>
                    <a:pt x="138" y="58"/>
                    <a:pt x="143" y="60"/>
                    <a:pt x="146" y="64"/>
                  </a:cubicBezTo>
                  <a:cubicBezTo>
                    <a:pt x="151" y="69"/>
                    <a:pt x="158" y="70"/>
                    <a:pt x="163" y="66"/>
                  </a:cubicBezTo>
                  <a:cubicBezTo>
                    <a:pt x="168" y="63"/>
                    <a:pt x="171" y="57"/>
                    <a:pt x="169" y="51"/>
                  </a:cubicBezTo>
                  <a:cubicBezTo>
                    <a:pt x="168" y="49"/>
                    <a:pt x="168" y="47"/>
                    <a:pt x="168" y="45"/>
                  </a:cubicBezTo>
                  <a:cubicBezTo>
                    <a:pt x="168" y="35"/>
                    <a:pt x="176" y="27"/>
                    <a:pt x="186" y="27"/>
                  </a:cubicBezTo>
                  <a:cubicBezTo>
                    <a:pt x="196" y="27"/>
                    <a:pt x="204" y="35"/>
                    <a:pt x="204" y="45"/>
                  </a:cubicBezTo>
                  <a:cubicBezTo>
                    <a:pt x="204" y="47"/>
                    <a:pt x="204" y="49"/>
                    <a:pt x="203" y="51"/>
                  </a:cubicBezTo>
                  <a:cubicBezTo>
                    <a:pt x="201" y="57"/>
                    <a:pt x="204" y="64"/>
                    <a:pt x="209" y="68"/>
                  </a:cubicBezTo>
                  <a:cubicBezTo>
                    <a:pt x="215" y="71"/>
                    <a:pt x="222" y="70"/>
                    <a:pt x="226" y="64"/>
                  </a:cubicBezTo>
                  <a:cubicBezTo>
                    <a:pt x="230" y="60"/>
                    <a:pt x="235" y="58"/>
                    <a:pt x="241" y="58"/>
                  </a:cubicBezTo>
                  <a:cubicBezTo>
                    <a:pt x="251" y="58"/>
                    <a:pt x="259" y="66"/>
                    <a:pt x="259" y="76"/>
                  </a:cubicBezTo>
                  <a:cubicBezTo>
                    <a:pt x="259" y="85"/>
                    <a:pt x="252" y="93"/>
                    <a:pt x="244" y="95"/>
                  </a:cubicBezTo>
                  <a:cubicBezTo>
                    <a:pt x="237" y="96"/>
                    <a:pt x="232" y="101"/>
                    <a:pt x="232" y="108"/>
                  </a:cubicBezTo>
                  <a:cubicBezTo>
                    <a:pt x="232" y="115"/>
                    <a:pt x="237" y="120"/>
                    <a:pt x="244" y="121"/>
                  </a:cubicBezTo>
                  <a:cubicBezTo>
                    <a:pt x="252" y="123"/>
                    <a:pt x="259" y="131"/>
                    <a:pt x="259" y="140"/>
                  </a:cubicBezTo>
                  <a:cubicBezTo>
                    <a:pt x="259" y="150"/>
                    <a:pt x="251" y="158"/>
                    <a:pt x="241" y="158"/>
                  </a:cubicBezTo>
                  <a:cubicBezTo>
                    <a:pt x="235" y="158"/>
                    <a:pt x="230" y="156"/>
                    <a:pt x="226" y="151"/>
                  </a:cubicBezTo>
                  <a:cubicBezTo>
                    <a:pt x="222" y="146"/>
                    <a:pt x="215" y="145"/>
                    <a:pt x="209" y="148"/>
                  </a:cubicBezTo>
                  <a:cubicBezTo>
                    <a:pt x="203" y="151"/>
                    <a:pt x="201" y="158"/>
                    <a:pt x="203" y="165"/>
                  </a:cubicBezTo>
                  <a:cubicBezTo>
                    <a:pt x="204" y="167"/>
                    <a:pt x="204" y="169"/>
                    <a:pt x="204" y="171"/>
                  </a:cubicBezTo>
                  <a:cubicBezTo>
                    <a:pt x="204" y="182"/>
                    <a:pt x="196" y="190"/>
                    <a:pt x="186" y="190"/>
                  </a:cubicBezTo>
                  <a:cubicBezTo>
                    <a:pt x="176" y="190"/>
                    <a:pt x="168" y="182"/>
                    <a:pt x="168" y="171"/>
                  </a:cubicBezTo>
                  <a:cubicBezTo>
                    <a:pt x="168" y="169"/>
                    <a:pt x="168" y="167"/>
                    <a:pt x="169" y="164"/>
                  </a:cubicBezTo>
                  <a:cubicBezTo>
                    <a:pt x="172" y="158"/>
                    <a:pt x="169" y="151"/>
                    <a:pt x="163" y="147"/>
                  </a:cubicBezTo>
                  <a:cubicBezTo>
                    <a:pt x="161" y="146"/>
                    <a:pt x="159" y="146"/>
                    <a:pt x="157" y="146"/>
                  </a:cubicBezTo>
                  <a:cubicBezTo>
                    <a:pt x="152" y="146"/>
                    <a:pt x="148" y="147"/>
                    <a:pt x="146" y="151"/>
                  </a:cubicBezTo>
                  <a:cubicBezTo>
                    <a:pt x="142" y="156"/>
                    <a:pt x="137" y="158"/>
                    <a:pt x="131" y="158"/>
                  </a:cubicBezTo>
                  <a:cubicBezTo>
                    <a:pt x="121" y="158"/>
                    <a:pt x="113" y="150"/>
                    <a:pt x="113" y="140"/>
                  </a:cubicBezTo>
                  <a:cubicBezTo>
                    <a:pt x="113" y="131"/>
                    <a:pt x="120" y="124"/>
                    <a:pt x="129" y="122"/>
                  </a:cubicBezTo>
                  <a:cubicBezTo>
                    <a:pt x="135" y="121"/>
                    <a:pt x="140" y="116"/>
                    <a:pt x="140" y="109"/>
                  </a:cubicBezTo>
                  <a:cubicBezTo>
                    <a:pt x="140" y="102"/>
                    <a:pt x="135" y="97"/>
                    <a:pt x="129" y="96"/>
                  </a:cubicBezTo>
                  <a:close/>
                  <a:moveTo>
                    <a:pt x="81" y="177"/>
                  </a:moveTo>
                  <a:cubicBezTo>
                    <a:pt x="75" y="177"/>
                    <a:pt x="69" y="172"/>
                    <a:pt x="69" y="165"/>
                  </a:cubicBezTo>
                  <a:cubicBezTo>
                    <a:pt x="69" y="164"/>
                    <a:pt x="70" y="162"/>
                    <a:pt x="70" y="161"/>
                  </a:cubicBezTo>
                  <a:cubicBezTo>
                    <a:pt x="73" y="154"/>
                    <a:pt x="71" y="147"/>
                    <a:pt x="65" y="144"/>
                  </a:cubicBezTo>
                  <a:cubicBezTo>
                    <a:pt x="62" y="143"/>
                    <a:pt x="60" y="142"/>
                    <a:pt x="58" y="142"/>
                  </a:cubicBezTo>
                  <a:cubicBezTo>
                    <a:pt x="54" y="142"/>
                    <a:pt x="50" y="144"/>
                    <a:pt x="47" y="147"/>
                  </a:cubicBezTo>
                  <a:cubicBezTo>
                    <a:pt x="45" y="150"/>
                    <a:pt x="42" y="152"/>
                    <a:pt x="38" y="152"/>
                  </a:cubicBezTo>
                  <a:cubicBezTo>
                    <a:pt x="32" y="152"/>
                    <a:pt x="27" y="147"/>
                    <a:pt x="27" y="140"/>
                  </a:cubicBezTo>
                  <a:cubicBezTo>
                    <a:pt x="27" y="135"/>
                    <a:pt x="31" y="130"/>
                    <a:pt x="36" y="129"/>
                  </a:cubicBezTo>
                  <a:cubicBezTo>
                    <a:pt x="43" y="128"/>
                    <a:pt x="48" y="123"/>
                    <a:pt x="48" y="116"/>
                  </a:cubicBezTo>
                  <a:cubicBezTo>
                    <a:pt x="48" y="109"/>
                    <a:pt x="43" y="104"/>
                    <a:pt x="37" y="103"/>
                  </a:cubicBezTo>
                  <a:cubicBezTo>
                    <a:pt x="31" y="102"/>
                    <a:pt x="27" y="97"/>
                    <a:pt x="27" y="91"/>
                  </a:cubicBezTo>
                  <a:cubicBezTo>
                    <a:pt x="27" y="84"/>
                    <a:pt x="32" y="79"/>
                    <a:pt x="39" y="79"/>
                  </a:cubicBezTo>
                  <a:cubicBezTo>
                    <a:pt x="42" y="79"/>
                    <a:pt x="45" y="80"/>
                    <a:pt x="48" y="82"/>
                  </a:cubicBezTo>
                  <a:cubicBezTo>
                    <a:pt x="52" y="87"/>
                    <a:pt x="59" y="88"/>
                    <a:pt x="64" y="85"/>
                  </a:cubicBezTo>
                  <a:cubicBezTo>
                    <a:pt x="70" y="82"/>
                    <a:pt x="72" y="75"/>
                    <a:pt x="70" y="69"/>
                  </a:cubicBezTo>
                  <a:cubicBezTo>
                    <a:pt x="70" y="68"/>
                    <a:pt x="70" y="67"/>
                    <a:pt x="70" y="66"/>
                  </a:cubicBezTo>
                  <a:cubicBezTo>
                    <a:pt x="70" y="59"/>
                    <a:pt x="75" y="54"/>
                    <a:pt x="81" y="54"/>
                  </a:cubicBezTo>
                  <a:cubicBezTo>
                    <a:pt x="85" y="54"/>
                    <a:pt x="88" y="56"/>
                    <a:pt x="90" y="59"/>
                  </a:cubicBezTo>
                  <a:cubicBezTo>
                    <a:pt x="88" y="64"/>
                    <a:pt x="86" y="70"/>
                    <a:pt x="86" y="77"/>
                  </a:cubicBezTo>
                  <a:cubicBezTo>
                    <a:pt x="86" y="82"/>
                    <a:pt x="87" y="87"/>
                    <a:pt x="89" y="92"/>
                  </a:cubicBezTo>
                  <a:cubicBezTo>
                    <a:pt x="86" y="91"/>
                    <a:pt x="84" y="91"/>
                    <a:pt x="81" y="91"/>
                  </a:cubicBezTo>
                  <a:cubicBezTo>
                    <a:pt x="67" y="91"/>
                    <a:pt x="56" y="102"/>
                    <a:pt x="56" y="116"/>
                  </a:cubicBezTo>
                  <a:cubicBezTo>
                    <a:pt x="56" y="129"/>
                    <a:pt x="67" y="140"/>
                    <a:pt x="81" y="140"/>
                  </a:cubicBezTo>
                  <a:cubicBezTo>
                    <a:pt x="83" y="140"/>
                    <a:pt x="85" y="140"/>
                    <a:pt x="86" y="140"/>
                  </a:cubicBezTo>
                  <a:cubicBezTo>
                    <a:pt x="86" y="140"/>
                    <a:pt x="86" y="140"/>
                    <a:pt x="86" y="140"/>
                  </a:cubicBezTo>
                  <a:cubicBezTo>
                    <a:pt x="86" y="148"/>
                    <a:pt x="89" y="156"/>
                    <a:pt x="92" y="163"/>
                  </a:cubicBezTo>
                  <a:cubicBezTo>
                    <a:pt x="93" y="163"/>
                    <a:pt x="93" y="164"/>
                    <a:pt x="93" y="165"/>
                  </a:cubicBezTo>
                  <a:cubicBezTo>
                    <a:pt x="93" y="172"/>
                    <a:pt x="87" y="177"/>
                    <a:pt x="81" y="177"/>
                  </a:cubicBezTo>
                  <a:close/>
                  <a:moveTo>
                    <a:pt x="336" y="129"/>
                  </a:moveTo>
                  <a:cubicBezTo>
                    <a:pt x="342" y="130"/>
                    <a:pt x="346" y="135"/>
                    <a:pt x="346" y="140"/>
                  </a:cubicBezTo>
                  <a:cubicBezTo>
                    <a:pt x="346" y="147"/>
                    <a:pt x="341" y="152"/>
                    <a:pt x="334" y="152"/>
                  </a:cubicBezTo>
                  <a:cubicBezTo>
                    <a:pt x="331" y="152"/>
                    <a:pt x="327" y="150"/>
                    <a:pt x="325" y="147"/>
                  </a:cubicBezTo>
                  <a:cubicBezTo>
                    <a:pt x="321" y="142"/>
                    <a:pt x="314" y="140"/>
                    <a:pt x="308" y="144"/>
                  </a:cubicBezTo>
                  <a:cubicBezTo>
                    <a:pt x="302" y="147"/>
                    <a:pt x="299" y="154"/>
                    <a:pt x="302" y="161"/>
                  </a:cubicBezTo>
                  <a:cubicBezTo>
                    <a:pt x="303" y="162"/>
                    <a:pt x="303" y="164"/>
                    <a:pt x="303" y="165"/>
                  </a:cubicBezTo>
                  <a:cubicBezTo>
                    <a:pt x="303" y="172"/>
                    <a:pt x="298" y="177"/>
                    <a:pt x="291" y="177"/>
                  </a:cubicBezTo>
                  <a:cubicBezTo>
                    <a:pt x="285" y="177"/>
                    <a:pt x="280" y="172"/>
                    <a:pt x="280" y="165"/>
                  </a:cubicBezTo>
                  <a:cubicBezTo>
                    <a:pt x="280" y="164"/>
                    <a:pt x="280" y="163"/>
                    <a:pt x="280" y="162"/>
                  </a:cubicBezTo>
                  <a:cubicBezTo>
                    <a:pt x="284" y="156"/>
                    <a:pt x="286" y="148"/>
                    <a:pt x="286" y="140"/>
                  </a:cubicBezTo>
                  <a:cubicBezTo>
                    <a:pt x="288" y="140"/>
                    <a:pt x="289" y="140"/>
                    <a:pt x="291" y="140"/>
                  </a:cubicBezTo>
                  <a:cubicBezTo>
                    <a:pt x="305" y="140"/>
                    <a:pt x="316" y="129"/>
                    <a:pt x="316" y="116"/>
                  </a:cubicBezTo>
                  <a:cubicBezTo>
                    <a:pt x="316" y="102"/>
                    <a:pt x="305" y="91"/>
                    <a:pt x="291" y="91"/>
                  </a:cubicBezTo>
                  <a:cubicBezTo>
                    <a:pt x="288" y="91"/>
                    <a:pt x="286" y="91"/>
                    <a:pt x="283" y="92"/>
                  </a:cubicBezTo>
                  <a:cubicBezTo>
                    <a:pt x="285" y="87"/>
                    <a:pt x="286" y="82"/>
                    <a:pt x="286" y="76"/>
                  </a:cubicBezTo>
                  <a:cubicBezTo>
                    <a:pt x="286" y="70"/>
                    <a:pt x="285" y="64"/>
                    <a:pt x="282" y="58"/>
                  </a:cubicBezTo>
                  <a:cubicBezTo>
                    <a:pt x="285" y="56"/>
                    <a:pt x="288" y="54"/>
                    <a:pt x="291" y="54"/>
                  </a:cubicBezTo>
                  <a:cubicBezTo>
                    <a:pt x="297" y="54"/>
                    <a:pt x="302" y="59"/>
                    <a:pt x="302" y="66"/>
                  </a:cubicBezTo>
                  <a:cubicBezTo>
                    <a:pt x="302" y="67"/>
                    <a:pt x="302" y="68"/>
                    <a:pt x="302" y="69"/>
                  </a:cubicBezTo>
                  <a:cubicBezTo>
                    <a:pt x="300" y="75"/>
                    <a:pt x="303" y="82"/>
                    <a:pt x="308" y="85"/>
                  </a:cubicBezTo>
                  <a:cubicBezTo>
                    <a:pt x="313" y="88"/>
                    <a:pt x="320" y="87"/>
                    <a:pt x="325" y="82"/>
                  </a:cubicBezTo>
                  <a:cubicBezTo>
                    <a:pt x="327" y="80"/>
                    <a:pt x="330" y="79"/>
                    <a:pt x="334" y="79"/>
                  </a:cubicBezTo>
                  <a:cubicBezTo>
                    <a:pt x="340" y="79"/>
                    <a:pt x="346" y="84"/>
                    <a:pt x="346" y="91"/>
                  </a:cubicBezTo>
                  <a:cubicBezTo>
                    <a:pt x="346" y="97"/>
                    <a:pt x="342" y="102"/>
                    <a:pt x="336" y="103"/>
                  </a:cubicBezTo>
                  <a:cubicBezTo>
                    <a:pt x="329" y="104"/>
                    <a:pt x="325" y="109"/>
                    <a:pt x="325" y="116"/>
                  </a:cubicBezTo>
                  <a:cubicBezTo>
                    <a:pt x="325" y="123"/>
                    <a:pt x="330" y="128"/>
                    <a:pt x="336" y="12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4" name="Oval 26"/>
            <p:cNvSpPr>
              <a:spLocks noChangeArrowheads="1"/>
            </p:cNvSpPr>
            <p:nvPr/>
          </p:nvSpPr>
          <p:spPr bwMode="auto">
            <a:xfrm>
              <a:off x="574675" y="280988"/>
              <a:ext cx="250825" cy="252413"/>
            </a:xfrm>
            <a:prstGeom prst="ellipse">
              <a:avLst/>
            </a:pr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000000"/>
                </a:solidFill>
                <a:sym typeface="黑体" panose="02010609060101010101" pitchFamily="49" charset="-122"/>
              </a:endParaRPr>
            </a:p>
          </p:txBody>
        </p:sp>
      </p:grpSp>
      <p:sp>
        <p:nvSpPr>
          <p:cNvPr id="17464" name="Freeform 5"/>
          <p:cNvSpPr>
            <a:spLocks noChangeAspect="1" noChangeArrowheads="1"/>
          </p:cNvSpPr>
          <p:nvPr/>
        </p:nvSpPr>
        <p:spPr bwMode="auto">
          <a:xfrm>
            <a:off x="5673725" y="2279650"/>
            <a:ext cx="808038" cy="682625"/>
          </a:xfrm>
          <a:custGeom>
            <a:avLst/>
            <a:gdLst>
              <a:gd name="T0" fmla="*/ 2147483647 w 377"/>
              <a:gd name="T1" fmla="*/ 2147483647 h 319"/>
              <a:gd name="T2" fmla="*/ 2147483647 w 377"/>
              <a:gd name="T3" fmla="*/ 0 h 319"/>
              <a:gd name="T4" fmla="*/ 2147483647 w 377"/>
              <a:gd name="T5" fmla="*/ 2147483647 h 319"/>
              <a:gd name="T6" fmla="*/ 2147483647 w 377"/>
              <a:gd name="T7" fmla="*/ 0 h 319"/>
              <a:gd name="T8" fmla="*/ 0 w 377"/>
              <a:gd name="T9" fmla="*/ 2147483647 h 319"/>
              <a:gd name="T10" fmla="*/ 2147483647 w 377"/>
              <a:gd name="T11" fmla="*/ 2147483647 h 319"/>
              <a:gd name="T12" fmla="*/ 2147483647 w 377"/>
              <a:gd name="T13" fmla="*/ 2147483647 h 319"/>
              <a:gd name="T14" fmla="*/ 2147483647 w 377"/>
              <a:gd name="T15" fmla="*/ 2147483647 h 319"/>
              <a:gd name="T16" fmla="*/ 2147483647 w 377"/>
              <a:gd name="T17" fmla="*/ 2147483647 h 319"/>
              <a:gd name="T18" fmla="*/ 2147483647 w 377"/>
              <a:gd name="T19" fmla="*/ 2147483647 h 319"/>
              <a:gd name="T20" fmla="*/ 2147483647 w 377"/>
              <a:gd name="T21" fmla="*/ 2147483647 h 319"/>
              <a:gd name="T22" fmla="*/ 2147483647 w 377"/>
              <a:gd name="T23" fmla="*/ 2147483647 h 319"/>
              <a:gd name="T24" fmla="*/ 2147483647 w 377"/>
              <a:gd name="T25" fmla="*/ 2147483647 h 319"/>
              <a:gd name="T26" fmla="*/ 2147483647 w 377"/>
              <a:gd name="T27" fmla="*/ 2147483647 h 319"/>
              <a:gd name="T28" fmla="*/ 2147483647 w 377"/>
              <a:gd name="T29" fmla="*/ 2147483647 h 319"/>
              <a:gd name="T30" fmla="*/ 2147483647 w 377"/>
              <a:gd name="T31" fmla="*/ 2147483647 h 319"/>
              <a:gd name="T32" fmla="*/ 2147483647 w 377"/>
              <a:gd name="T33" fmla="*/ 2147483647 h 319"/>
              <a:gd name="T34" fmla="*/ 2147483647 w 377"/>
              <a:gd name="T35" fmla="*/ 2147483647 h 3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77"/>
              <a:gd name="T55" fmla="*/ 0 h 319"/>
              <a:gd name="T56" fmla="*/ 377 w 377"/>
              <a:gd name="T57" fmla="*/ 319 h 31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77" h="319">
                <a:moveTo>
                  <a:pt x="377" y="104"/>
                </a:moveTo>
                <a:cubicBezTo>
                  <a:pt x="377" y="46"/>
                  <a:pt x="330" y="0"/>
                  <a:pt x="272" y="0"/>
                </a:cubicBezTo>
                <a:cubicBezTo>
                  <a:pt x="238" y="0"/>
                  <a:pt x="208" y="16"/>
                  <a:pt x="189" y="41"/>
                </a:cubicBezTo>
                <a:cubicBezTo>
                  <a:pt x="170" y="16"/>
                  <a:pt x="139" y="0"/>
                  <a:pt x="105" y="0"/>
                </a:cubicBezTo>
                <a:cubicBezTo>
                  <a:pt x="47" y="0"/>
                  <a:pt x="0" y="46"/>
                  <a:pt x="0" y="104"/>
                </a:cubicBezTo>
                <a:cubicBezTo>
                  <a:pt x="0" y="190"/>
                  <a:pt x="124" y="319"/>
                  <a:pt x="189" y="319"/>
                </a:cubicBezTo>
                <a:cubicBezTo>
                  <a:pt x="199" y="319"/>
                  <a:pt x="210" y="316"/>
                  <a:pt x="222" y="311"/>
                </a:cubicBezTo>
                <a:cubicBezTo>
                  <a:pt x="222" y="311"/>
                  <a:pt x="176" y="277"/>
                  <a:pt x="158" y="264"/>
                </a:cubicBezTo>
                <a:cubicBezTo>
                  <a:pt x="113" y="232"/>
                  <a:pt x="43" y="159"/>
                  <a:pt x="43" y="104"/>
                </a:cubicBezTo>
                <a:cubicBezTo>
                  <a:pt x="43" y="70"/>
                  <a:pt x="71" y="42"/>
                  <a:pt x="105" y="42"/>
                </a:cubicBezTo>
                <a:cubicBezTo>
                  <a:pt x="140" y="42"/>
                  <a:pt x="168" y="70"/>
                  <a:pt x="168" y="104"/>
                </a:cubicBezTo>
                <a:cubicBezTo>
                  <a:pt x="168" y="116"/>
                  <a:pt x="177" y="125"/>
                  <a:pt x="189" y="125"/>
                </a:cubicBezTo>
                <a:cubicBezTo>
                  <a:pt x="201" y="125"/>
                  <a:pt x="210" y="116"/>
                  <a:pt x="210" y="104"/>
                </a:cubicBezTo>
                <a:cubicBezTo>
                  <a:pt x="210" y="70"/>
                  <a:pt x="238" y="42"/>
                  <a:pt x="272" y="42"/>
                </a:cubicBezTo>
                <a:cubicBezTo>
                  <a:pt x="307" y="42"/>
                  <a:pt x="335" y="70"/>
                  <a:pt x="335" y="104"/>
                </a:cubicBezTo>
                <a:cubicBezTo>
                  <a:pt x="335" y="160"/>
                  <a:pt x="264" y="237"/>
                  <a:pt x="217" y="265"/>
                </a:cubicBezTo>
                <a:cubicBezTo>
                  <a:pt x="254" y="292"/>
                  <a:pt x="254" y="292"/>
                  <a:pt x="254" y="292"/>
                </a:cubicBezTo>
                <a:cubicBezTo>
                  <a:pt x="314" y="250"/>
                  <a:pt x="377" y="166"/>
                  <a:pt x="377" y="104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7465" name="组合 109"/>
          <p:cNvGrpSpPr/>
          <p:nvPr/>
        </p:nvGrpSpPr>
        <p:grpSpPr bwMode="auto">
          <a:xfrm>
            <a:off x="7789863" y="2312988"/>
            <a:ext cx="674687" cy="720725"/>
            <a:chOff x="0" y="0"/>
            <a:chExt cx="1358900" cy="1449388"/>
          </a:xfrm>
        </p:grpSpPr>
        <p:sp>
          <p:nvSpPr>
            <p:cNvPr id="17470" name="Freeform 6"/>
            <p:cNvSpPr>
              <a:spLocks noChangeArrowheads="1"/>
            </p:cNvSpPr>
            <p:nvPr/>
          </p:nvSpPr>
          <p:spPr bwMode="auto">
            <a:xfrm>
              <a:off x="454025" y="657225"/>
              <a:ext cx="188913" cy="255588"/>
            </a:xfrm>
            <a:custGeom>
              <a:avLst/>
              <a:gdLst>
                <a:gd name="T0" fmla="*/ 0 w 50"/>
                <a:gd name="T1" fmla="*/ 2147483647 h 68"/>
                <a:gd name="T2" fmla="*/ 0 w 50"/>
                <a:gd name="T3" fmla="*/ 2147483647 h 68"/>
                <a:gd name="T4" fmla="*/ 2147483647 w 50"/>
                <a:gd name="T5" fmla="*/ 2147483647 h 68"/>
                <a:gd name="T6" fmla="*/ 2147483647 w 50"/>
                <a:gd name="T7" fmla="*/ 2147483647 h 68"/>
                <a:gd name="T8" fmla="*/ 2147483647 w 50"/>
                <a:gd name="T9" fmla="*/ 0 h 68"/>
                <a:gd name="T10" fmla="*/ 2147483647 w 50"/>
                <a:gd name="T11" fmla="*/ 0 h 68"/>
                <a:gd name="T12" fmla="*/ 2147483647 w 50"/>
                <a:gd name="T13" fmla="*/ 0 h 68"/>
                <a:gd name="T14" fmla="*/ 0 w 50"/>
                <a:gd name="T15" fmla="*/ 2147483647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68"/>
                <a:gd name="T26" fmla="*/ 50 w 50"/>
                <a:gd name="T27" fmla="*/ 68 h 6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68">
                  <a:moveTo>
                    <a:pt x="0" y="6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38"/>
                    <a:pt x="41" y="16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9" y="16"/>
                    <a:pt x="0" y="38"/>
                    <a:pt x="0" y="60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1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1358900" cy="1449388"/>
            </a:xfrm>
            <a:custGeom>
              <a:avLst/>
              <a:gdLst>
                <a:gd name="T0" fmla="*/ 2147483647 w 362"/>
                <a:gd name="T1" fmla="*/ 2147483647 h 386"/>
                <a:gd name="T2" fmla="*/ 2147483647 w 362"/>
                <a:gd name="T3" fmla="*/ 2147483647 h 386"/>
                <a:gd name="T4" fmla="*/ 2147483647 w 362"/>
                <a:gd name="T5" fmla="*/ 2147483647 h 386"/>
                <a:gd name="T6" fmla="*/ 2147483647 w 362"/>
                <a:gd name="T7" fmla="*/ 2147483647 h 386"/>
                <a:gd name="T8" fmla="*/ 2147483647 w 362"/>
                <a:gd name="T9" fmla="*/ 2147483647 h 386"/>
                <a:gd name="T10" fmla="*/ 2147483647 w 362"/>
                <a:gd name="T11" fmla="*/ 2147483647 h 386"/>
                <a:gd name="T12" fmla="*/ 2147483647 w 362"/>
                <a:gd name="T13" fmla="*/ 2147483647 h 386"/>
                <a:gd name="T14" fmla="*/ 2147483647 w 362"/>
                <a:gd name="T15" fmla="*/ 2147483647 h 386"/>
                <a:gd name="T16" fmla="*/ 2147483647 w 362"/>
                <a:gd name="T17" fmla="*/ 2147483647 h 386"/>
                <a:gd name="T18" fmla="*/ 2147483647 w 362"/>
                <a:gd name="T19" fmla="*/ 2147483647 h 386"/>
                <a:gd name="T20" fmla="*/ 2147483647 w 362"/>
                <a:gd name="T21" fmla="*/ 2147483647 h 386"/>
                <a:gd name="T22" fmla="*/ 2147483647 w 362"/>
                <a:gd name="T23" fmla="*/ 2147483647 h 386"/>
                <a:gd name="T24" fmla="*/ 2147483647 w 362"/>
                <a:gd name="T25" fmla="*/ 2147483647 h 386"/>
                <a:gd name="T26" fmla="*/ 2147483647 w 362"/>
                <a:gd name="T27" fmla="*/ 2147483647 h 386"/>
                <a:gd name="T28" fmla="*/ 2147483647 w 362"/>
                <a:gd name="T29" fmla="*/ 2147483647 h 386"/>
                <a:gd name="T30" fmla="*/ 2147483647 w 362"/>
                <a:gd name="T31" fmla="*/ 0 h 386"/>
                <a:gd name="T32" fmla="*/ 2147483647 w 362"/>
                <a:gd name="T33" fmla="*/ 0 h 386"/>
                <a:gd name="T34" fmla="*/ 2147483647 w 362"/>
                <a:gd name="T35" fmla="*/ 2147483647 h 386"/>
                <a:gd name="T36" fmla="*/ 2147483647 w 362"/>
                <a:gd name="T37" fmla="*/ 2147483647 h 386"/>
                <a:gd name="T38" fmla="*/ 2147483647 w 362"/>
                <a:gd name="T39" fmla="*/ 2147483647 h 386"/>
                <a:gd name="T40" fmla="*/ 2147483647 w 362"/>
                <a:gd name="T41" fmla="*/ 2147483647 h 386"/>
                <a:gd name="T42" fmla="*/ 2147483647 w 362"/>
                <a:gd name="T43" fmla="*/ 2147483647 h 386"/>
                <a:gd name="T44" fmla="*/ 2147483647 w 362"/>
                <a:gd name="T45" fmla="*/ 2147483647 h 386"/>
                <a:gd name="T46" fmla="*/ 2147483647 w 362"/>
                <a:gd name="T47" fmla="*/ 2147483647 h 386"/>
                <a:gd name="T48" fmla="*/ 2147483647 w 362"/>
                <a:gd name="T49" fmla="*/ 2147483647 h 386"/>
                <a:gd name="T50" fmla="*/ 2147483647 w 362"/>
                <a:gd name="T51" fmla="*/ 2147483647 h 386"/>
                <a:gd name="T52" fmla="*/ 2147483647 w 362"/>
                <a:gd name="T53" fmla="*/ 2147483647 h 386"/>
                <a:gd name="T54" fmla="*/ 2147483647 w 362"/>
                <a:gd name="T55" fmla="*/ 2147483647 h 386"/>
                <a:gd name="T56" fmla="*/ 2147483647 w 362"/>
                <a:gd name="T57" fmla="*/ 2147483647 h 386"/>
                <a:gd name="T58" fmla="*/ 2147483647 w 362"/>
                <a:gd name="T59" fmla="*/ 2147483647 h 386"/>
                <a:gd name="T60" fmla="*/ 2147483647 w 362"/>
                <a:gd name="T61" fmla="*/ 2147483647 h 386"/>
                <a:gd name="T62" fmla="*/ 2147483647 w 362"/>
                <a:gd name="T63" fmla="*/ 2147483647 h 386"/>
                <a:gd name="T64" fmla="*/ 2147483647 w 362"/>
                <a:gd name="T65" fmla="*/ 2147483647 h 386"/>
                <a:gd name="T66" fmla="*/ 2147483647 w 362"/>
                <a:gd name="T67" fmla="*/ 2147483647 h 386"/>
                <a:gd name="T68" fmla="*/ 2147483647 w 362"/>
                <a:gd name="T69" fmla="*/ 2147483647 h 386"/>
                <a:gd name="T70" fmla="*/ 2147483647 w 362"/>
                <a:gd name="T71" fmla="*/ 2147483647 h 386"/>
                <a:gd name="T72" fmla="*/ 2147483647 w 362"/>
                <a:gd name="T73" fmla="*/ 2147483647 h 386"/>
                <a:gd name="T74" fmla="*/ 2147483647 w 362"/>
                <a:gd name="T75" fmla="*/ 2147483647 h 386"/>
                <a:gd name="T76" fmla="*/ 2147483647 w 362"/>
                <a:gd name="T77" fmla="*/ 2147483647 h 386"/>
                <a:gd name="T78" fmla="*/ 2147483647 w 362"/>
                <a:gd name="T79" fmla="*/ 2147483647 h 386"/>
                <a:gd name="T80" fmla="*/ 2147483647 w 362"/>
                <a:gd name="T81" fmla="*/ 2147483647 h 386"/>
                <a:gd name="T82" fmla="*/ 2147483647 w 362"/>
                <a:gd name="T83" fmla="*/ 2147483647 h 386"/>
                <a:gd name="T84" fmla="*/ 2147483647 w 362"/>
                <a:gd name="T85" fmla="*/ 2147483647 h 386"/>
                <a:gd name="T86" fmla="*/ 2147483647 w 362"/>
                <a:gd name="T87" fmla="*/ 2147483647 h 386"/>
                <a:gd name="T88" fmla="*/ 2147483647 w 362"/>
                <a:gd name="T89" fmla="*/ 2147483647 h 386"/>
                <a:gd name="T90" fmla="*/ 2147483647 w 362"/>
                <a:gd name="T91" fmla="*/ 2147483647 h 386"/>
                <a:gd name="T92" fmla="*/ 2147483647 w 362"/>
                <a:gd name="T93" fmla="*/ 2147483647 h 386"/>
                <a:gd name="T94" fmla="*/ 2147483647 w 362"/>
                <a:gd name="T95" fmla="*/ 2147483647 h 386"/>
                <a:gd name="T96" fmla="*/ 2147483647 w 362"/>
                <a:gd name="T97" fmla="*/ 2147483647 h 386"/>
                <a:gd name="T98" fmla="*/ 2147483647 w 362"/>
                <a:gd name="T99" fmla="*/ 2147483647 h 386"/>
                <a:gd name="T100" fmla="*/ 2147483647 w 362"/>
                <a:gd name="T101" fmla="*/ 2147483647 h 386"/>
                <a:gd name="T102" fmla="*/ 2147483647 w 362"/>
                <a:gd name="T103" fmla="*/ 2147483647 h 386"/>
                <a:gd name="T104" fmla="*/ 2147483647 w 362"/>
                <a:gd name="T105" fmla="*/ 2147483647 h 38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2"/>
                <a:gd name="T160" fmla="*/ 0 h 386"/>
                <a:gd name="T161" fmla="*/ 362 w 362"/>
                <a:gd name="T162" fmla="*/ 386 h 38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2" h="386">
                  <a:moveTo>
                    <a:pt x="354" y="296"/>
                  </a:moveTo>
                  <a:cubicBezTo>
                    <a:pt x="250" y="254"/>
                    <a:pt x="250" y="254"/>
                    <a:pt x="250" y="254"/>
                  </a:cubicBezTo>
                  <a:cubicBezTo>
                    <a:pt x="250" y="242"/>
                    <a:pt x="250" y="242"/>
                    <a:pt x="250" y="242"/>
                  </a:cubicBezTo>
                  <a:cubicBezTo>
                    <a:pt x="256" y="248"/>
                    <a:pt x="256" y="248"/>
                    <a:pt x="256" y="248"/>
                  </a:cubicBezTo>
                  <a:cubicBezTo>
                    <a:pt x="260" y="253"/>
                    <a:pt x="268" y="253"/>
                    <a:pt x="273" y="249"/>
                  </a:cubicBezTo>
                  <a:cubicBezTo>
                    <a:pt x="286" y="236"/>
                    <a:pt x="286" y="236"/>
                    <a:pt x="286" y="236"/>
                  </a:cubicBezTo>
                  <a:cubicBezTo>
                    <a:pt x="291" y="232"/>
                    <a:pt x="292" y="224"/>
                    <a:pt x="287" y="219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75" y="52"/>
                    <a:pt x="180" y="48"/>
                    <a:pt x="180" y="42"/>
                  </a:cubicBezTo>
                  <a:cubicBezTo>
                    <a:pt x="180" y="34"/>
                    <a:pt x="180" y="34"/>
                    <a:pt x="180" y="34"/>
                  </a:cubicBezTo>
                  <a:cubicBezTo>
                    <a:pt x="180" y="29"/>
                    <a:pt x="175" y="25"/>
                    <a:pt x="170" y="25"/>
                  </a:cubicBezTo>
                  <a:cubicBezTo>
                    <a:pt x="160" y="25"/>
                    <a:pt x="160" y="25"/>
                    <a:pt x="160" y="25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4"/>
                    <a:pt x="155" y="0"/>
                    <a:pt x="15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37" y="0"/>
                    <a:pt x="133" y="4"/>
                    <a:pt x="133" y="10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22" y="25"/>
                    <a:pt x="122" y="25"/>
                    <a:pt x="122" y="25"/>
                  </a:cubicBezTo>
                  <a:cubicBezTo>
                    <a:pt x="116" y="25"/>
                    <a:pt x="112" y="29"/>
                    <a:pt x="112" y="34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12" y="48"/>
                    <a:pt x="116" y="52"/>
                    <a:pt x="12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5" y="219"/>
                    <a:pt x="5" y="219"/>
                    <a:pt x="5" y="219"/>
                  </a:cubicBezTo>
                  <a:cubicBezTo>
                    <a:pt x="0" y="224"/>
                    <a:pt x="1" y="232"/>
                    <a:pt x="6" y="236"/>
                  </a:cubicBezTo>
                  <a:cubicBezTo>
                    <a:pt x="19" y="249"/>
                    <a:pt x="19" y="249"/>
                    <a:pt x="19" y="249"/>
                  </a:cubicBezTo>
                  <a:cubicBezTo>
                    <a:pt x="24" y="253"/>
                    <a:pt x="32" y="253"/>
                    <a:pt x="36" y="248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2" y="372"/>
                    <a:pt x="42" y="372"/>
                    <a:pt x="42" y="372"/>
                  </a:cubicBezTo>
                  <a:cubicBezTo>
                    <a:pt x="42" y="380"/>
                    <a:pt x="49" y="386"/>
                    <a:pt x="57" y="386"/>
                  </a:cubicBezTo>
                  <a:cubicBezTo>
                    <a:pt x="349" y="386"/>
                    <a:pt x="349" y="386"/>
                    <a:pt x="349" y="386"/>
                  </a:cubicBezTo>
                  <a:cubicBezTo>
                    <a:pt x="356" y="386"/>
                    <a:pt x="362" y="380"/>
                    <a:pt x="362" y="373"/>
                  </a:cubicBezTo>
                  <a:cubicBezTo>
                    <a:pt x="362" y="308"/>
                    <a:pt x="362" y="308"/>
                    <a:pt x="362" y="308"/>
                  </a:cubicBezTo>
                  <a:cubicBezTo>
                    <a:pt x="362" y="303"/>
                    <a:pt x="358" y="298"/>
                    <a:pt x="354" y="296"/>
                  </a:cubicBezTo>
                  <a:close/>
                  <a:moveTo>
                    <a:pt x="221" y="358"/>
                  </a:moveTo>
                  <a:cubicBezTo>
                    <a:pt x="182" y="358"/>
                    <a:pt x="182" y="358"/>
                    <a:pt x="182" y="358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2" y="295"/>
                    <a:pt x="166" y="279"/>
                    <a:pt x="146" y="279"/>
                  </a:cubicBezTo>
                  <a:cubicBezTo>
                    <a:pt x="146" y="279"/>
                    <a:pt x="146" y="279"/>
                    <a:pt x="146" y="279"/>
                  </a:cubicBezTo>
                  <a:cubicBezTo>
                    <a:pt x="126" y="279"/>
                    <a:pt x="110" y="295"/>
                    <a:pt x="110" y="314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71" y="358"/>
                    <a:pt x="71" y="358"/>
                    <a:pt x="71" y="358"/>
                  </a:cubicBezTo>
                  <a:cubicBezTo>
                    <a:pt x="71" y="211"/>
                    <a:pt x="71" y="211"/>
                    <a:pt x="71" y="211"/>
                  </a:cubicBezTo>
                  <a:cubicBezTo>
                    <a:pt x="146" y="130"/>
                    <a:pt x="146" y="130"/>
                    <a:pt x="146" y="130"/>
                  </a:cubicBezTo>
                  <a:cubicBezTo>
                    <a:pt x="221" y="211"/>
                    <a:pt x="221" y="211"/>
                    <a:pt x="221" y="211"/>
                  </a:cubicBezTo>
                  <a:lnTo>
                    <a:pt x="221" y="358"/>
                  </a:lnTo>
                  <a:close/>
                  <a:moveTo>
                    <a:pt x="336" y="361"/>
                  </a:moveTo>
                  <a:cubicBezTo>
                    <a:pt x="251" y="361"/>
                    <a:pt x="251" y="361"/>
                    <a:pt x="251" y="361"/>
                  </a:cubicBezTo>
                  <a:cubicBezTo>
                    <a:pt x="251" y="282"/>
                    <a:pt x="251" y="282"/>
                    <a:pt x="251" y="282"/>
                  </a:cubicBezTo>
                  <a:cubicBezTo>
                    <a:pt x="336" y="316"/>
                    <a:pt x="336" y="316"/>
                    <a:pt x="336" y="316"/>
                  </a:cubicBezTo>
                  <a:lnTo>
                    <a:pt x="336" y="361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466" name="组合 112"/>
          <p:cNvGrpSpPr/>
          <p:nvPr/>
        </p:nvGrpSpPr>
        <p:grpSpPr bwMode="auto">
          <a:xfrm>
            <a:off x="9969500" y="2263775"/>
            <a:ext cx="377825" cy="819150"/>
            <a:chOff x="0" y="0"/>
            <a:chExt cx="650875" cy="1416051"/>
          </a:xfrm>
        </p:grpSpPr>
        <p:sp>
          <p:nvSpPr>
            <p:cNvPr id="17467" name="Freeform 18"/>
            <p:cNvSpPr>
              <a:spLocks noChangeArrowheads="1"/>
            </p:cNvSpPr>
            <p:nvPr/>
          </p:nvSpPr>
          <p:spPr bwMode="auto">
            <a:xfrm>
              <a:off x="117475" y="0"/>
              <a:ext cx="360363" cy="390525"/>
            </a:xfrm>
            <a:custGeom>
              <a:avLst/>
              <a:gdLst>
                <a:gd name="T0" fmla="*/ 2147483647 w 96"/>
                <a:gd name="T1" fmla="*/ 2147483647 h 104"/>
                <a:gd name="T2" fmla="*/ 2147483647 w 96"/>
                <a:gd name="T3" fmla="*/ 2147483647 h 104"/>
                <a:gd name="T4" fmla="*/ 2147483647 w 96"/>
                <a:gd name="T5" fmla="*/ 2147483647 h 104"/>
                <a:gd name="T6" fmla="*/ 2147483647 w 96"/>
                <a:gd name="T7" fmla="*/ 2147483647 h 104"/>
                <a:gd name="T8" fmla="*/ 2147483647 w 96"/>
                <a:gd name="T9" fmla="*/ 2147483647 h 104"/>
                <a:gd name="T10" fmla="*/ 2147483647 w 96"/>
                <a:gd name="T11" fmla="*/ 2147483647 h 104"/>
                <a:gd name="T12" fmla="*/ 2147483647 w 96"/>
                <a:gd name="T13" fmla="*/ 2147483647 h 104"/>
                <a:gd name="T14" fmla="*/ 2147483647 w 96"/>
                <a:gd name="T15" fmla="*/ 2147483647 h 104"/>
                <a:gd name="T16" fmla="*/ 0 w 96"/>
                <a:gd name="T17" fmla="*/ 2147483647 h 104"/>
                <a:gd name="T18" fmla="*/ 2147483647 w 96"/>
                <a:gd name="T19" fmla="*/ 2147483647 h 104"/>
                <a:gd name="T20" fmla="*/ 2147483647 w 96"/>
                <a:gd name="T21" fmla="*/ 2147483647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6"/>
                <a:gd name="T34" fmla="*/ 0 h 104"/>
                <a:gd name="T35" fmla="*/ 96 w 96"/>
                <a:gd name="T36" fmla="*/ 104 h 10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6" h="104">
                  <a:moveTo>
                    <a:pt x="42" y="100"/>
                  </a:moveTo>
                  <a:cubicBezTo>
                    <a:pt x="45" y="104"/>
                    <a:pt x="51" y="104"/>
                    <a:pt x="55" y="100"/>
                  </a:cubicBezTo>
                  <a:cubicBezTo>
                    <a:pt x="91" y="63"/>
                    <a:pt x="91" y="63"/>
                    <a:pt x="91" y="63"/>
                  </a:cubicBezTo>
                  <a:cubicBezTo>
                    <a:pt x="95" y="60"/>
                    <a:pt x="96" y="55"/>
                    <a:pt x="96" y="51"/>
                  </a:cubicBezTo>
                  <a:cubicBezTo>
                    <a:pt x="96" y="46"/>
                    <a:pt x="95" y="41"/>
                    <a:pt x="91" y="3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4" y="0"/>
                    <a:pt x="42" y="0"/>
                    <a:pt x="35" y="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6"/>
                    <a:pt x="0" y="51"/>
                  </a:cubicBezTo>
                  <a:cubicBezTo>
                    <a:pt x="0" y="55"/>
                    <a:pt x="2" y="60"/>
                    <a:pt x="5" y="63"/>
                  </a:cubicBezTo>
                  <a:lnTo>
                    <a:pt x="42" y="100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8" name="Freeform 19"/>
            <p:cNvSpPr>
              <a:spLocks noChangeArrowheads="1"/>
            </p:cNvSpPr>
            <p:nvPr/>
          </p:nvSpPr>
          <p:spPr bwMode="auto">
            <a:xfrm>
              <a:off x="0" y="277813"/>
              <a:ext cx="233363" cy="428625"/>
            </a:xfrm>
            <a:custGeom>
              <a:avLst/>
              <a:gdLst>
                <a:gd name="T0" fmla="*/ 2147483647 w 62"/>
                <a:gd name="T1" fmla="*/ 2147483647 h 114"/>
                <a:gd name="T2" fmla="*/ 2147483647 w 62"/>
                <a:gd name="T3" fmla="*/ 2147483647 h 114"/>
                <a:gd name="T4" fmla="*/ 0 w 62"/>
                <a:gd name="T5" fmla="*/ 2147483647 h 114"/>
                <a:gd name="T6" fmla="*/ 0 w 62"/>
                <a:gd name="T7" fmla="*/ 2147483647 h 114"/>
                <a:gd name="T8" fmla="*/ 2147483647 w 62"/>
                <a:gd name="T9" fmla="*/ 2147483647 h 114"/>
                <a:gd name="T10" fmla="*/ 2147483647 w 62"/>
                <a:gd name="T11" fmla="*/ 2147483647 h 114"/>
                <a:gd name="T12" fmla="*/ 2147483647 w 62"/>
                <a:gd name="T13" fmla="*/ 2147483647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2"/>
                <a:gd name="T22" fmla="*/ 0 h 114"/>
                <a:gd name="T23" fmla="*/ 62 w 62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2" h="114">
                  <a:moveTo>
                    <a:pt x="16" y="4"/>
                  </a:moveTo>
                  <a:cubicBezTo>
                    <a:pt x="13" y="1"/>
                    <a:pt x="9" y="0"/>
                    <a:pt x="6" y="2"/>
                  </a:cubicBezTo>
                  <a:cubicBezTo>
                    <a:pt x="2" y="3"/>
                    <a:pt x="0" y="6"/>
                    <a:pt x="0" y="10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9"/>
                    <a:pt x="1" y="107"/>
                    <a:pt x="4" y="114"/>
                  </a:cubicBezTo>
                  <a:cubicBezTo>
                    <a:pt x="62" y="53"/>
                    <a:pt x="62" y="53"/>
                    <a:pt x="62" y="53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9" name="Freeform 20"/>
            <p:cNvSpPr>
              <a:spLocks noChangeArrowheads="1"/>
            </p:cNvSpPr>
            <p:nvPr/>
          </p:nvSpPr>
          <p:spPr bwMode="auto">
            <a:xfrm>
              <a:off x="52387" y="277813"/>
              <a:ext cx="598488" cy="1138238"/>
            </a:xfrm>
            <a:custGeom>
              <a:avLst/>
              <a:gdLst>
                <a:gd name="T0" fmla="*/ 2147483647 w 159"/>
                <a:gd name="T1" fmla="*/ 2147483647 h 303"/>
                <a:gd name="T2" fmla="*/ 2147483647 w 159"/>
                <a:gd name="T3" fmla="*/ 2147483647 h 303"/>
                <a:gd name="T4" fmla="*/ 2147483647 w 159"/>
                <a:gd name="T5" fmla="*/ 2147483647 h 303"/>
                <a:gd name="T6" fmla="*/ 2147483647 w 159"/>
                <a:gd name="T7" fmla="*/ 2147483647 h 303"/>
                <a:gd name="T8" fmla="*/ 2147483647 w 159"/>
                <a:gd name="T9" fmla="*/ 2147483647 h 303"/>
                <a:gd name="T10" fmla="*/ 2147483647 w 159"/>
                <a:gd name="T11" fmla="*/ 2147483647 h 303"/>
                <a:gd name="T12" fmla="*/ 2147483647 w 159"/>
                <a:gd name="T13" fmla="*/ 2147483647 h 303"/>
                <a:gd name="T14" fmla="*/ 2147483647 w 159"/>
                <a:gd name="T15" fmla="*/ 2147483647 h 303"/>
                <a:gd name="T16" fmla="*/ 2147483647 w 159"/>
                <a:gd name="T17" fmla="*/ 2147483647 h 303"/>
                <a:gd name="T18" fmla="*/ 2147483647 w 159"/>
                <a:gd name="T19" fmla="*/ 2147483647 h 303"/>
                <a:gd name="T20" fmla="*/ 2147483647 w 159"/>
                <a:gd name="T21" fmla="*/ 2147483647 h 303"/>
                <a:gd name="T22" fmla="*/ 2147483647 w 159"/>
                <a:gd name="T23" fmla="*/ 2147483647 h 303"/>
                <a:gd name="T24" fmla="*/ 2147483647 w 159"/>
                <a:gd name="T25" fmla="*/ 2147483647 h 303"/>
                <a:gd name="T26" fmla="*/ 2147483647 w 159"/>
                <a:gd name="T27" fmla="*/ 2147483647 h 303"/>
                <a:gd name="T28" fmla="*/ 2147483647 w 159"/>
                <a:gd name="T29" fmla="*/ 2147483647 h 303"/>
                <a:gd name="T30" fmla="*/ 2147483647 w 159"/>
                <a:gd name="T31" fmla="*/ 2147483647 h 303"/>
                <a:gd name="T32" fmla="*/ 2147483647 w 159"/>
                <a:gd name="T33" fmla="*/ 2147483647 h 303"/>
                <a:gd name="T34" fmla="*/ 2147483647 w 159"/>
                <a:gd name="T35" fmla="*/ 2147483647 h 303"/>
                <a:gd name="T36" fmla="*/ 2147483647 w 159"/>
                <a:gd name="T37" fmla="*/ 2147483647 h 303"/>
                <a:gd name="T38" fmla="*/ 2147483647 w 159"/>
                <a:gd name="T39" fmla="*/ 2147483647 h 303"/>
                <a:gd name="T40" fmla="*/ 2147483647 w 159"/>
                <a:gd name="T41" fmla="*/ 2147483647 h 30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9"/>
                <a:gd name="T64" fmla="*/ 0 h 303"/>
                <a:gd name="T65" fmla="*/ 159 w 159"/>
                <a:gd name="T66" fmla="*/ 303 h 30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9" h="303">
                  <a:moveTo>
                    <a:pt x="152" y="169"/>
                  </a:moveTo>
                  <a:cubicBezTo>
                    <a:pt x="144" y="161"/>
                    <a:pt x="132" y="161"/>
                    <a:pt x="124" y="168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118" y="152"/>
                    <a:pt x="144" y="125"/>
                    <a:pt x="144" y="92"/>
                  </a:cubicBezTo>
                  <a:cubicBezTo>
                    <a:pt x="144" y="10"/>
                    <a:pt x="144" y="10"/>
                    <a:pt x="144" y="10"/>
                  </a:cubicBezTo>
                  <a:cubicBezTo>
                    <a:pt x="144" y="6"/>
                    <a:pt x="142" y="3"/>
                    <a:pt x="138" y="2"/>
                  </a:cubicBezTo>
                  <a:cubicBezTo>
                    <a:pt x="135" y="0"/>
                    <a:pt x="131" y="1"/>
                    <a:pt x="128" y="4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13" y="146"/>
                    <a:pt x="28" y="153"/>
                    <a:pt x="45" y="154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35" y="197"/>
                    <a:pt x="35" y="197"/>
                    <a:pt x="35" y="197"/>
                  </a:cubicBezTo>
                  <a:cubicBezTo>
                    <a:pt x="27" y="189"/>
                    <a:pt x="14" y="190"/>
                    <a:pt x="7" y="198"/>
                  </a:cubicBezTo>
                  <a:cubicBezTo>
                    <a:pt x="0" y="206"/>
                    <a:pt x="0" y="219"/>
                    <a:pt x="9" y="226"/>
                  </a:cubicBezTo>
                  <a:cubicBezTo>
                    <a:pt x="45" y="259"/>
                    <a:pt x="45" y="259"/>
                    <a:pt x="45" y="259"/>
                  </a:cubicBezTo>
                  <a:cubicBezTo>
                    <a:pt x="45" y="283"/>
                    <a:pt x="45" y="283"/>
                    <a:pt x="45" y="283"/>
                  </a:cubicBezTo>
                  <a:cubicBezTo>
                    <a:pt x="45" y="294"/>
                    <a:pt x="54" y="303"/>
                    <a:pt x="65" y="303"/>
                  </a:cubicBezTo>
                  <a:cubicBezTo>
                    <a:pt x="76" y="303"/>
                    <a:pt x="85" y="294"/>
                    <a:pt x="85" y="283"/>
                  </a:cubicBezTo>
                  <a:cubicBezTo>
                    <a:pt x="85" y="260"/>
                    <a:pt x="85" y="260"/>
                    <a:pt x="85" y="260"/>
                  </a:cubicBezTo>
                  <a:cubicBezTo>
                    <a:pt x="151" y="197"/>
                    <a:pt x="151" y="197"/>
                    <a:pt x="151" y="197"/>
                  </a:cubicBezTo>
                  <a:cubicBezTo>
                    <a:pt x="159" y="189"/>
                    <a:pt x="159" y="177"/>
                    <a:pt x="152" y="169"/>
                  </a:cubicBezTo>
                  <a:close/>
                </a:path>
              </a:pathLst>
            </a:custGeom>
            <a:solidFill>
              <a:srgbClr val="FFF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18435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8520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1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2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3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4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5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6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7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8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9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0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1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2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3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4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8436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37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8438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39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0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1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2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3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4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5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6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8447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8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49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0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1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2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3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4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5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6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7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8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59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0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8461" name="矩形 58"/>
          <p:cNvSpPr>
            <a:spLocks noChangeArrowheads="1"/>
          </p:cNvSpPr>
          <p:nvPr/>
        </p:nvSpPr>
        <p:spPr bwMode="auto">
          <a:xfrm>
            <a:off x="0" y="3308350"/>
            <a:ext cx="12192000" cy="288925"/>
          </a:xfrm>
          <a:prstGeom prst="rect">
            <a:avLst/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18462" name="矩形 59"/>
          <p:cNvSpPr>
            <a:spLocks noChangeArrowheads="1"/>
          </p:cNvSpPr>
          <p:nvPr/>
        </p:nvSpPr>
        <p:spPr bwMode="auto">
          <a:xfrm>
            <a:off x="0" y="3394075"/>
            <a:ext cx="12192000" cy="11747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grpSp>
        <p:nvGrpSpPr>
          <p:cNvPr id="18463" name="组合 65"/>
          <p:cNvGrpSpPr/>
          <p:nvPr/>
        </p:nvGrpSpPr>
        <p:grpSpPr bwMode="auto">
          <a:xfrm>
            <a:off x="1284288" y="3778250"/>
            <a:ext cx="2711450" cy="1473200"/>
            <a:chOff x="0" y="0"/>
            <a:chExt cx="2711614" cy="1472245"/>
          </a:xfrm>
        </p:grpSpPr>
        <p:sp>
          <p:nvSpPr>
            <p:cNvPr id="18518" name="文本框 66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519" name="矩形 67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4" name="组合 27"/>
          <p:cNvGrpSpPr/>
          <p:nvPr/>
        </p:nvGrpSpPr>
        <p:grpSpPr bwMode="auto">
          <a:xfrm>
            <a:off x="2014538" y="1462088"/>
            <a:ext cx="1252537" cy="1833562"/>
            <a:chOff x="0" y="0"/>
            <a:chExt cx="1252159" cy="1833224"/>
          </a:xfrm>
        </p:grpSpPr>
        <p:sp>
          <p:nvSpPr>
            <p:cNvPr id="18503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4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5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6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7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8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9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0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1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2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3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514" name="组合 1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515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6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17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8465" name="组合 81"/>
          <p:cNvGrpSpPr/>
          <p:nvPr/>
        </p:nvGrpSpPr>
        <p:grpSpPr bwMode="auto">
          <a:xfrm>
            <a:off x="8197850" y="3775075"/>
            <a:ext cx="2711450" cy="1471613"/>
            <a:chOff x="0" y="0"/>
            <a:chExt cx="2711614" cy="1472245"/>
          </a:xfrm>
        </p:grpSpPr>
        <p:sp>
          <p:nvSpPr>
            <p:cNvPr id="18501" name="文本框 82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502" name="矩形 83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6" name="组合 185"/>
          <p:cNvGrpSpPr/>
          <p:nvPr/>
        </p:nvGrpSpPr>
        <p:grpSpPr bwMode="auto">
          <a:xfrm flipH="1">
            <a:off x="8926513" y="1462088"/>
            <a:ext cx="1252537" cy="1833562"/>
            <a:chOff x="0" y="0"/>
            <a:chExt cx="1252159" cy="1833224"/>
          </a:xfrm>
        </p:grpSpPr>
        <p:sp>
          <p:nvSpPr>
            <p:cNvPr id="18486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7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8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9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0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1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2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3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4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5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6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97" name="组合 197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498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99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500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8467" name="组合 73"/>
          <p:cNvGrpSpPr/>
          <p:nvPr/>
        </p:nvGrpSpPr>
        <p:grpSpPr bwMode="auto">
          <a:xfrm>
            <a:off x="4740275" y="1658938"/>
            <a:ext cx="2711450" cy="1471612"/>
            <a:chOff x="0" y="0"/>
            <a:chExt cx="2711614" cy="1472245"/>
          </a:xfrm>
        </p:grpSpPr>
        <p:sp>
          <p:nvSpPr>
            <p:cNvPr id="18484" name="文本框 74"/>
            <p:cNvSpPr>
              <a:spLocks noChangeArrowheads="1"/>
            </p:cNvSpPr>
            <p:nvPr/>
          </p:nvSpPr>
          <p:spPr bwMode="auto">
            <a:xfrm>
              <a:off x="0" y="419649"/>
              <a:ext cx="2711614" cy="1052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3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6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6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18485" name="矩形 75"/>
            <p:cNvSpPr>
              <a:spLocks noChangeArrowheads="1"/>
            </p:cNvSpPr>
            <p:nvPr/>
          </p:nvSpPr>
          <p:spPr bwMode="auto">
            <a:xfrm>
              <a:off x="342134" y="0"/>
              <a:ext cx="198002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just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请在此输入标题</a:t>
              </a:r>
              <a:endParaRPr lang="zh-CN" altLang="en-US" sz="2100">
                <a:ea typeface="宋体" panose="02010600030101010101" pitchFamily="2" charset="-122"/>
              </a:endParaRPr>
            </a:p>
          </p:txBody>
        </p:sp>
      </p:grpSp>
      <p:grpSp>
        <p:nvGrpSpPr>
          <p:cNvPr id="18468" name="组合 201"/>
          <p:cNvGrpSpPr/>
          <p:nvPr/>
        </p:nvGrpSpPr>
        <p:grpSpPr bwMode="auto">
          <a:xfrm>
            <a:off x="5470525" y="3565525"/>
            <a:ext cx="1252538" cy="1831975"/>
            <a:chOff x="0" y="0"/>
            <a:chExt cx="1252159" cy="1833224"/>
          </a:xfrm>
        </p:grpSpPr>
        <p:sp>
          <p:nvSpPr>
            <p:cNvPr id="18469" name="Freeform 7"/>
            <p:cNvSpPr>
              <a:spLocks noChangeArrowheads="1"/>
            </p:cNvSpPr>
            <p:nvPr/>
          </p:nvSpPr>
          <p:spPr bwMode="auto">
            <a:xfrm>
              <a:off x="4465" y="257753"/>
              <a:ext cx="559096" cy="470677"/>
            </a:xfrm>
            <a:custGeom>
              <a:avLst/>
              <a:gdLst>
                <a:gd name="T0" fmla="*/ 2147483647 w 265"/>
                <a:gd name="T1" fmla="*/ 2147483647 h 223"/>
                <a:gd name="T2" fmla="*/ 2147483647 w 265"/>
                <a:gd name="T3" fmla="*/ 2147483647 h 223"/>
                <a:gd name="T4" fmla="*/ 2147483647 w 265"/>
                <a:gd name="T5" fmla="*/ 2147483647 h 223"/>
                <a:gd name="T6" fmla="*/ 2147483647 w 265"/>
                <a:gd name="T7" fmla="*/ 2147483647 h 223"/>
                <a:gd name="T8" fmla="*/ 2147483647 w 265"/>
                <a:gd name="T9" fmla="*/ 2147483647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5"/>
                <a:gd name="T16" fmla="*/ 0 h 223"/>
                <a:gd name="T17" fmla="*/ 265 w 265"/>
                <a:gd name="T18" fmla="*/ 223 h 2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5" h="223">
                  <a:moveTo>
                    <a:pt x="8" y="131"/>
                  </a:moveTo>
                  <a:cubicBezTo>
                    <a:pt x="0" y="158"/>
                    <a:pt x="76" y="223"/>
                    <a:pt x="76" y="223"/>
                  </a:cubicBezTo>
                  <a:cubicBezTo>
                    <a:pt x="249" y="154"/>
                    <a:pt x="249" y="154"/>
                    <a:pt x="249" y="154"/>
                  </a:cubicBezTo>
                  <a:cubicBezTo>
                    <a:pt x="249" y="154"/>
                    <a:pt x="265" y="59"/>
                    <a:pt x="244" y="40"/>
                  </a:cubicBezTo>
                  <a:cubicBezTo>
                    <a:pt x="195" y="0"/>
                    <a:pt x="26" y="71"/>
                    <a:pt x="8" y="131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0" name="Freeform 8"/>
            <p:cNvSpPr>
              <a:spLocks noChangeArrowheads="1"/>
            </p:cNvSpPr>
            <p:nvPr/>
          </p:nvSpPr>
          <p:spPr bwMode="auto">
            <a:xfrm>
              <a:off x="0" y="771299"/>
              <a:ext cx="1055673" cy="1061925"/>
            </a:xfrm>
            <a:custGeom>
              <a:avLst/>
              <a:gdLst>
                <a:gd name="T0" fmla="*/ 2147483647 w 500"/>
                <a:gd name="T1" fmla="*/ 2147483647 h 503"/>
                <a:gd name="T2" fmla="*/ 2147483647 w 500"/>
                <a:gd name="T3" fmla="*/ 2147483647 h 503"/>
                <a:gd name="T4" fmla="*/ 2147483647 w 500"/>
                <a:gd name="T5" fmla="*/ 0 h 503"/>
                <a:gd name="T6" fmla="*/ 2147483647 w 500"/>
                <a:gd name="T7" fmla="*/ 2147483647 h 503"/>
                <a:gd name="T8" fmla="*/ 2147483647 w 500"/>
                <a:gd name="T9" fmla="*/ 2147483647 h 503"/>
                <a:gd name="T10" fmla="*/ 0 w 500"/>
                <a:gd name="T11" fmla="*/ 2147483647 h 503"/>
                <a:gd name="T12" fmla="*/ 2147483647 w 500"/>
                <a:gd name="T13" fmla="*/ 2147483647 h 503"/>
                <a:gd name="T14" fmla="*/ 2147483647 w 500"/>
                <a:gd name="T15" fmla="*/ 2147483647 h 503"/>
                <a:gd name="T16" fmla="*/ 2147483647 w 500"/>
                <a:gd name="T17" fmla="*/ 2147483647 h 503"/>
                <a:gd name="T18" fmla="*/ 2147483647 w 500"/>
                <a:gd name="T19" fmla="*/ 2147483647 h 503"/>
                <a:gd name="T20" fmla="*/ 2147483647 w 500"/>
                <a:gd name="T21" fmla="*/ 2147483647 h 503"/>
                <a:gd name="T22" fmla="*/ 2147483647 w 500"/>
                <a:gd name="T23" fmla="*/ 2147483647 h 503"/>
                <a:gd name="T24" fmla="*/ 2147483647 w 500"/>
                <a:gd name="T25" fmla="*/ 2147483647 h 503"/>
                <a:gd name="T26" fmla="*/ 2147483647 w 500"/>
                <a:gd name="T27" fmla="*/ 2147483647 h 503"/>
                <a:gd name="T28" fmla="*/ 2147483647 w 500"/>
                <a:gd name="T29" fmla="*/ 2147483647 h 503"/>
                <a:gd name="T30" fmla="*/ 2147483647 w 500"/>
                <a:gd name="T31" fmla="*/ 2147483647 h 503"/>
                <a:gd name="T32" fmla="*/ 2147483647 w 500"/>
                <a:gd name="T33" fmla="*/ 2147483647 h 503"/>
                <a:gd name="T34" fmla="*/ 2147483647 w 500"/>
                <a:gd name="T35" fmla="*/ 2147483647 h 50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00"/>
                <a:gd name="T55" fmla="*/ 0 h 503"/>
                <a:gd name="T56" fmla="*/ 500 w 500"/>
                <a:gd name="T57" fmla="*/ 503 h 50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00" h="503">
                  <a:moveTo>
                    <a:pt x="392" y="229"/>
                  </a:moveTo>
                  <a:cubicBezTo>
                    <a:pt x="317" y="50"/>
                    <a:pt x="317" y="50"/>
                    <a:pt x="317" y="50"/>
                  </a:cubicBezTo>
                  <a:cubicBezTo>
                    <a:pt x="500" y="0"/>
                    <a:pt x="500" y="0"/>
                    <a:pt x="500" y="0"/>
                  </a:cubicBezTo>
                  <a:cubicBezTo>
                    <a:pt x="272" y="15"/>
                    <a:pt x="272" y="15"/>
                    <a:pt x="272" y="1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50" y="139"/>
                    <a:pt x="150" y="139"/>
                    <a:pt x="150" y="139"/>
                  </a:cubicBezTo>
                  <a:cubicBezTo>
                    <a:pt x="201" y="298"/>
                    <a:pt x="201" y="298"/>
                    <a:pt x="201" y="298"/>
                  </a:cubicBezTo>
                  <a:cubicBezTo>
                    <a:pt x="231" y="289"/>
                    <a:pt x="231" y="289"/>
                    <a:pt x="231" y="289"/>
                  </a:cubicBezTo>
                  <a:cubicBezTo>
                    <a:pt x="271" y="477"/>
                    <a:pt x="271" y="477"/>
                    <a:pt x="271" y="477"/>
                  </a:cubicBezTo>
                  <a:cubicBezTo>
                    <a:pt x="222" y="503"/>
                    <a:pt x="222" y="503"/>
                    <a:pt x="222" y="503"/>
                  </a:cubicBezTo>
                  <a:cubicBezTo>
                    <a:pt x="306" y="502"/>
                    <a:pt x="306" y="502"/>
                    <a:pt x="306" y="502"/>
                  </a:cubicBezTo>
                  <a:cubicBezTo>
                    <a:pt x="306" y="502"/>
                    <a:pt x="297" y="272"/>
                    <a:pt x="298" y="276"/>
                  </a:cubicBezTo>
                  <a:cubicBezTo>
                    <a:pt x="300" y="281"/>
                    <a:pt x="325" y="501"/>
                    <a:pt x="325" y="501"/>
                  </a:cubicBezTo>
                  <a:cubicBezTo>
                    <a:pt x="407" y="502"/>
                    <a:pt x="407" y="502"/>
                    <a:pt x="407" y="502"/>
                  </a:cubicBezTo>
                  <a:cubicBezTo>
                    <a:pt x="352" y="471"/>
                    <a:pt x="352" y="471"/>
                    <a:pt x="352" y="471"/>
                  </a:cubicBezTo>
                  <a:cubicBezTo>
                    <a:pt x="374" y="235"/>
                    <a:pt x="374" y="235"/>
                    <a:pt x="374" y="235"/>
                  </a:cubicBezTo>
                  <a:lnTo>
                    <a:pt x="392" y="22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1" name="Freeform 9"/>
            <p:cNvSpPr>
              <a:spLocks noChangeArrowheads="1"/>
            </p:cNvSpPr>
            <p:nvPr/>
          </p:nvSpPr>
          <p:spPr bwMode="auto">
            <a:xfrm>
              <a:off x="337600" y="790055"/>
              <a:ext cx="259899" cy="401013"/>
            </a:xfrm>
            <a:custGeom>
              <a:avLst/>
              <a:gdLst>
                <a:gd name="T0" fmla="*/ 0 w 291"/>
                <a:gd name="T1" fmla="*/ 2147483647 h 449"/>
                <a:gd name="T2" fmla="*/ 2147483647 w 291"/>
                <a:gd name="T3" fmla="*/ 2147483647 h 449"/>
                <a:gd name="T4" fmla="*/ 2147483647 w 291"/>
                <a:gd name="T5" fmla="*/ 0 h 449"/>
                <a:gd name="T6" fmla="*/ 0 w 291"/>
                <a:gd name="T7" fmla="*/ 2147483647 h 4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49"/>
                <a:gd name="T14" fmla="*/ 291 w 291"/>
                <a:gd name="T15" fmla="*/ 449 h 4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49">
                  <a:moveTo>
                    <a:pt x="0" y="92"/>
                  </a:moveTo>
                  <a:lnTo>
                    <a:pt x="291" y="449"/>
                  </a:lnTo>
                  <a:lnTo>
                    <a:pt x="215" y="0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2" name="Freeform 10"/>
            <p:cNvSpPr>
              <a:spLocks noChangeArrowheads="1"/>
            </p:cNvSpPr>
            <p:nvPr/>
          </p:nvSpPr>
          <p:spPr bwMode="auto">
            <a:xfrm>
              <a:off x="111640" y="418515"/>
              <a:ext cx="536768" cy="436738"/>
            </a:xfrm>
            <a:custGeom>
              <a:avLst/>
              <a:gdLst>
                <a:gd name="T0" fmla="*/ 2147483647 w 254"/>
                <a:gd name="T1" fmla="*/ 2147483647 h 207"/>
                <a:gd name="T2" fmla="*/ 2147483647 w 254"/>
                <a:gd name="T3" fmla="*/ 2147483647 h 207"/>
                <a:gd name="T4" fmla="*/ 2147483647 w 254"/>
                <a:gd name="T5" fmla="*/ 2147483647 h 207"/>
                <a:gd name="T6" fmla="*/ 2147483647 w 254"/>
                <a:gd name="T7" fmla="*/ 2147483647 h 207"/>
                <a:gd name="T8" fmla="*/ 2147483647 w 254"/>
                <a:gd name="T9" fmla="*/ 2147483647 h 207"/>
                <a:gd name="T10" fmla="*/ 2147483647 w 254"/>
                <a:gd name="T11" fmla="*/ 2147483647 h 207"/>
                <a:gd name="T12" fmla="*/ 2147483647 w 254"/>
                <a:gd name="T13" fmla="*/ 2147483647 h 207"/>
                <a:gd name="T14" fmla="*/ 2147483647 w 254"/>
                <a:gd name="T15" fmla="*/ 2147483647 h 207"/>
                <a:gd name="T16" fmla="*/ 2147483647 w 254"/>
                <a:gd name="T17" fmla="*/ 2147483647 h 207"/>
                <a:gd name="T18" fmla="*/ 2147483647 w 254"/>
                <a:gd name="T19" fmla="*/ 2147483647 h 207"/>
                <a:gd name="T20" fmla="*/ 2147483647 w 254"/>
                <a:gd name="T21" fmla="*/ 2147483647 h 207"/>
                <a:gd name="T22" fmla="*/ 2147483647 w 254"/>
                <a:gd name="T23" fmla="*/ 2147483647 h 207"/>
                <a:gd name="T24" fmla="*/ 2147483647 w 254"/>
                <a:gd name="T25" fmla="*/ 2147483647 h 2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54"/>
                <a:gd name="T40" fmla="*/ 0 h 207"/>
                <a:gd name="T41" fmla="*/ 254 w 254"/>
                <a:gd name="T42" fmla="*/ 207 h 20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54" h="207">
                  <a:moveTo>
                    <a:pt x="250" y="74"/>
                  </a:moveTo>
                  <a:cubicBezTo>
                    <a:pt x="246" y="58"/>
                    <a:pt x="233" y="47"/>
                    <a:pt x="221" y="50"/>
                  </a:cubicBezTo>
                  <a:cubicBezTo>
                    <a:pt x="217" y="51"/>
                    <a:pt x="213" y="55"/>
                    <a:pt x="211" y="59"/>
                  </a:cubicBezTo>
                  <a:cubicBezTo>
                    <a:pt x="186" y="41"/>
                    <a:pt x="155" y="0"/>
                    <a:pt x="92" y="31"/>
                  </a:cubicBezTo>
                  <a:cubicBezTo>
                    <a:pt x="11" y="71"/>
                    <a:pt x="29" y="113"/>
                    <a:pt x="28" y="145"/>
                  </a:cubicBezTo>
                  <a:cubicBezTo>
                    <a:pt x="21" y="143"/>
                    <a:pt x="13" y="144"/>
                    <a:pt x="8" y="148"/>
                  </a:cubicBezTo>
                  <a:cubicBezTo>
                    <a:pt x="0" y="156"/>
                    <a:pt x="1" y="173"/>
                    <a:pt x="12" y="185"/>
                  </a:cubicBezTo>
                  <a:cubicBezTo>
                    <a:pt x="23" y="197"/>
                    <a:pt x="39" y="200"/>
                    <a:pt x="48" y="193"/>
                  </a:cubicBezTo>
                  <a:cubicBezTo>
                    <a:pt x="49" y="191"/>
                    <a:pt x="51" y="190"/>
                    <a:pt x="51" y="188"/>
                  </a:cubicBezTo>
                  <a:cubicBezTo>
                    <a:pt x="77" y="205"/>
                    <a:pt x="119" y="207"/>
                    <a:pt x="159" y="189"/>
                  </a:cubicBezTo>
                  <a:cubicBezTo>
                    <a:pt x="200" y="171"/>
                    <a:pt x="228" y="139"/>
                    <a:pt x="232" y="108"/>
                  </a:cubicBezTo>
                  <a:cubicBezTo>
                    <a:pt x="233" y="108"/>
                    <a:pt x="235" y="108"/>
                    <a:pt x="236" y="108"/>
                  </a:cubicBezTo>
                  <a:cubicBezTo>
                    <a:pt x="248" y="105"/>
                    <a:pt x="254" y="89"/>
                    <a:pt x="250" y="74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3" name="Freeform 11"/>
            <p:cNvSpPr>
              <a:spLocks noChangeArrowheads="1"/>
            </p:cNvSpPr>
            <p:nvPr/>
          </p:nvSpPr>
          <p:spPr bwMode="auto">
            <a:xfrm>
              <a:off x="272402" y="658765"/>
              <a:ext cx="41977" cy="40191"/>
            </a:xfrm>
            <a:custGeom>
              <a:avLst/>
              <a:gdLst>
                <a:gd name="T0" fmla="*/ 2147483647 w 20"/>
                <a:gd name="T1" fmla="*/ 2147483647 h 19"/>
                <a:gd name="T2" fmla="*/ 2147483647 w 20"/>
                <a:gd name="T3" fmla="*/ 2147483647 h 19"/>
                <a:gd name="T4" fmla="*/ 0 w 20"/>
                <a:gd name="T5" fmla="*/ 2147483647 h 19"/>
                <a:gd name="T6" fmla="*/ 2147483647 w 20"/>
                <a:gd name="T7" fmla="*/ 0 h 19"/>
                <a:gd name="T8" fmla="*/ 2147483647 w 20"/>
                <a:gd name="T9" fmla="*/ 21474836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19"/>
                <a:gd name="T17" fmla="*/ 20 w 2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19">
                  <a:moveTo>
                    <a:pt x="19" y="9"/>
                  </a:moveTo>
                  <a:cubicBezTo>
                    <a:pt x="20" y="14"/>
                    <a:pt x="16" y="18"/>
                    <a:pt x="11" y="19"/>
                  </a:cubicBezTo>
                  <a:cubicBezTo>
                    <a:pt x="6" y="19"/>
                    <a:pt x="1" y="16"/>
                    <a:pt x="0" y="11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4" y="0"/>
                    <a:pt x="19" y="3"/>
                    <a:pt x="19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4" name="Freeform 12"/>
            <p:cNvSpPr>
              <a:spLocks noChangeArrowheads="1"/>
            </p:cNvSpPr>
            <p:nvPr/>
          </p:nvSpPr>
          <p:spPr bwMode="auto">
            <a:xfrm>
              <a:off x="419768" y="60428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9"/>
                  </a:moveTo>
                  <a:cubicBezTo>
                    <a:pt x="21" y="14"/>
                    <a:pt x="17" y="18"/>
                    <a:pt x="11" y="19"/>
                  </a:cubicBezTo>
                  <a:cubicBezTo>
                    <a:pt x="6" y="20"/>
                    <a:pt x="2" y="16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5" y="0"/>
                    <a:pt x="19" y="4"/>
                    <a:pt x="20" y="9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5" name="Freeform 13"/>
            <p:cNvSpPr>
              <a:spLocks noChangeArrowheads="1"/>
            </p:cNvSpPr>
            <p:nvPr/>
          </p:nvSpPr>
          <p:spPr bwMode="auto">
            <a:xfrm>
              <a:off x="267937" y="867757"/>
              <a:ext cx="325097" cy="321525"/>
            </a:xfrm>
            <a:custGeom>
              <a:avLst/>
              <a:gdLst>
                <a:gd name="T0" fmla="*/ 2147483647 w 154"/>
                <a:gd name="T1" fmla="*/ 0 h 152"/>
                <a:gd name="T2" fmla="*/ 0 w 154"/>
                <a:gd name="T3" fmla="*/ 2147483647 h 152"/>
                <a:gd name="T4" fmla="*/ 2147483647 w 154"/>
                <a:gd name="T5" fmla="*/ 2147483647 h 152"/>
                <a:gd name="T6" fmla="*/ 2147483647 w 154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4"/>
                <a:gd name="T13" fmla="*/ 0 h 152"/>
                <a:gd name="T14" fmla="*/ 154 w 154"/>
                <a:gd name="T15" fmla="*/ 152 h 1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4" h="152">
                  <a:moveTo>
                    <a:pt x="36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83" y="143"/>
                    <a:pt x="154" y="15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6" name="Freeform 14"/>
            <p:cNvSpPr>
              <a:spLocks noChangeArrowheads="1"/>
            </p:cNvSpPr>
            <p:nvPr/>
          </p:nvSpPr>
          <p:spPr bwMode="auto">
            <a:xfrm>
              <a:off x="500149" y="774872"/>
              <a:ext cx="150045" cy="416196"/>
            </a:xfrm>
            <a:custGeom>
              <a:avLst/>
              <a:gdLst>
                <a:gd name="T0" fmla="*/ 0 w 71"/>
                <a:gd name="T1" fmla="*/ 0 h 197"/>
                <a:gd name="T2" fmla="*/ 2147483647 w 71"/>
                <a:gd name="T3" fmla="*/ 2147483647 h 197"/>
                <a:gd name="T4" fmla="*/ 2147483647 w 71"/>
                <a:gd name="T5" fmla="*/ 2147483647 h 197"/>
                <a:gd name="T6" fmla="*/ 0 w 71"/>
                <a:gd name="T7" fmla="*/ 0 h 19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1"/>
                <a:gd name="T13" fmla="*/ 0 h 197"/>
                <a:gd name="T14" fmla="*/ 71 w 71"/>
                <a:gd name="T15" fmla="*/ 197 h 19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1" h="197">
                  <a:moveTo>
                    <a:pt x="0" y="0"/>
                  </a:moveTo>
                  <a:cubicBezTo>
                    <a:pt x="46" y="197"/>
                    <a:pt x="46" y="197"/>
                    <a:pt x="46" y="197"/>
                  </a:cubicBezTo>
                  <a:cubicBezTo>
                    <a:pt x="46" y="197"/>
                    <a:pt x="71" y="87"/>
                    <a:pt x="59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7" name="Freeform 15"/>
            <p:cNvSpPr>
              <a:spLocks noChangeArrowheads="1"/>
            </p:cNvSpPr>
            <p:nvPr/>
          </p:nvSpPr>
          <p:spPr bwMode="auto">
            <a:xfrm>
              <a:off x="301875" y="728429"/>
              <a:ext cx="267937" cy="217922"/>
            </a:xfrm>
            <a:custGeom>
              <a:avLst/>
              <a:gdLst>
                <a:gd name="T0" fmla="*/ 2147483647 w 300"/>
                <a:gd name="T1" fmla="*/ 2147483647 h 244"/>
                <a:gd name="T2" fmla="*/ 0 w 300"/>
                <a:gd name="T3" fmla="*/ 2147483647 h 244"/>
                <a:gd name="T4" fmla="*/ 2147483647 w 300"/>
                <a:gd name="T5" fmla="*/ 2147483647 h 244"/>
                <a:gd name="T6" fmla="*/ 2147483647 w 300"/>
                <a:gd name="T7" fmla="*/ 2147483647 h 244"/>
                <a:gd name="T8" fmla="*/ 2147483647 w 300"/>
                <a:gd name="T9" fmla="*/ 2147483647 h 244"/>
                <a:gd name="T10" fmla="*/ 2147483647 w 300"/>
                <a:gd name="T11" fmla="*/ 0 h 244"/>
                <a:gd name="T12" fmla="*/ 2147483647 w 300"/>
                <a:gd name="T13" fmla="*/ 2147483647 h 2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00"/>
                <a:gd name="T22" fmla="*/ 0 h 244"/>
                <a:gd name="T23" fmla="*/ 300 w 300"/>
                <a:gd name="T24" fmla="*/ 244 h 2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00" h="244">
                  <a:moveTo>
                    <a:pt x="144" y="104"/>
                  </a:moveTo>
                  <a:lnTo>
                    <a:pt x="0" y="93"/>
                  </a:lnTo>
                  <a:lnTo>
                    <a:pt x="73" y="244"/>
                  </a:lnTo>
                  <a:lnTo>
                    <a:pt x="158" y="135"/>
                  </a:lnTo>
                  <a:lnTo>
                    <a:pt x="300" y="156"/>
                  </a:lnTo>
                  <a:lnTo>
                    <a:pt x="239" y="0"/>
                  </a:lnTo>
                  <a:lnTo>
                    <a:pt x="144" y="10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8" name="Freeform 19"/>
            <p:cNvSpPr>
              <a:spLocks noChangeArrowheads="1"/>
            </p:cNvSpPr>
            <p:nvPr/>
          </p:nvSpPr>
          <p:spPr bwMode="auto">
            <a:xfrm>
              <a:off x="1021734" y="748078"/>
              <a:ext cx="204526" cy="405478"/>
            </a:xfrm>
            <a:custGeom>
              <a:avLst/>
              <a:gdLst>
                <a:gd name="T0" fmla="*/ 0 w 229"/>
                <a:gd name="T1" fmla="*/ 2147483647 h 454"/>
                <a:gd name="T2" fmla="*/ 2147483647 w 229"/>
                <a:gd name="T3" fmla="*/ 2147483647 h 454"/>
                <a:gd name="T4" fmla="*/ 2147483647 w 229"/>
                <a:gd name="T5" fmla="*/ 0 h 454"/>
                <a:gd name="T6" fmla="*/ 0 w 229"/>
                <a:gd name="T7" fmla="*/ 2147483647 h 4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9"/>
                <a:gd name="T13" fmla="*/ 0 h 454"/>
                <a:gd name="T14" fmla="*/ 229 w 229"/>
                <a:gd name="T15" fmla="*/ 454 h 4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9" h="454">
                  <a:moveTo>
                    <a:pt x="0" y="49"/>
                  </a:moveTo>
                  <a:lnTo>
                    <a:pt x="222" y="454"/>
                  </a:lnTo>
                  <a:lnTo>
                    <a:pt x="229" y="0"/>
                  </a:lnTo>
                  <a:lnTo>
                    <a:pt x="0" y="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9" name="Freeform 27"/>
            <p:cNvSpPr>
              <a:spLocks noChangeArrowheads="1"/>
            </p:cNvSpPr>
            <p:nvPr/>
          </p:nvSpPr>
          <p:spPr bwMode="auto">
            <a:xfrm>
              <a:off x="998512" y="684666"/>
              <a:ext cx="253647" cy="185770"/>
            </a:xfrm>
            <a:custGeom>
              <a:avLst/>
              <a:gdLst>
                <a:gd name="T0" fmla="*/ 2147483647 w 284"/>
                <a:gd name="T1" fmla="*/ 2147483647 h 208"/>
                <a:gd name="T2" fmla="*/ 0 w 284"/>
                <a:gd name="T3" fmla="*/ 2147483647 h 208"/>
                <a:gd name="T4" fmla="*/ 2147483647 w 284"/>
                <a:gd name="T5" fmla="*/ 2147483647 h 208"/>
                <a:gd name="T6" fmla="*/ 2147483647 w 284"/>
                <a:gd name="T7" fmla="*/ 2147483647 h 208"/>
                <a:gd name="T8" fmla="*/ 2147483647 w 284"/>
                <a:gd name="T9" fmla="*/ 2147483647 h 208"/>
                <a:gd name="T10" fmla="*/ 2147483647 w 284"/>
                <a:gd name="T11" fmla="*/ 0 h 208"/>
                <a:gd name="T12" fmla="*/ 2147483647 w 284"/>
                <a:gd name="T13" fmla="*/ 2147483647 h 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4"/>
                <a:gd name="T22" fmla="*/ 0 h 208"/>
                <a:gd name="T23" fmla="*/ 284 w 284"/>
                <a:gd name="T24" fmla="*/ 208 h 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4" h="208">
                  <a:moveTo>
                    <a:pt x="140" y="85"/>
                  </a:moveTo>
                  <a:lnTo>
                    <a:pt x="0" y="47"/>
                  </a:lnTo>
                  <a:lnTo>
                    <a:pt x="43" y="208"/>
                  </a:lnTo>
                  <a:lnTo>
                    <a:pt x="147" y="116"/>
                  </a:lnTo>
                  <a:lnTo>
                    <a:pt x="284" y="163"/>
                  </a:lnTo>
                  <a:lnTo>
                    <a:pt x="251" y="0"/>
                  </a:lnTo>
                  <a:lnTo>
                    <a:pt x="140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18480" name="组合 213"/>
            <p:cNvGrpSpPr/>
            <p:nvPr/>
          </p:nvGrpSpPr>
          <p:grpSpPr bwMode="auto">
            <a:xfrm>
              <a:off x="711372" y="0"/>
              <a:ext cx="438524" cy="945819"/>
              <a:chOff x="0" y="0"/>
              <a:chExt cx="438524" cy="945819"/>
            </a:xfrm>
          </p:grpSpPr>
          <p:sp>
            <p:nvSpPr>
              <p:cNvPr id="18481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2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483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19459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19509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0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1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2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3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4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5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6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7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8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9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0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1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2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3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19460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1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9462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3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4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5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6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7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8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69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0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19471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2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3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4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5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6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7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8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79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0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1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2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3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4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5" name="直接连接符 72"/>
          <p:cNvSpPr>
            <a:spLocks noChangeShapeType="1"/>
          </p:cNvSpPr>
          <p:nvPr/>
        </p:nvSpPr>
        <p:spPr bwMode="auto">
          <a:xfrm flipV="1">
            <a:off x="1592263" y="3644900"/>
            <a:ext cx="1878012" cy="10953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6" name="直接连接符 73"/>
          <p:cNvSpPr>
            <a:spLocks noChangeShapeType="1"/>
          </p:cNvSpPr>
          <p:nvPr/>
        </p:nvSpPr>
        <p:spPr bwMode="auto">
          <a:xfrm flipV="1">
            <a:off x="8023225" y="2228850"/>
            <a:ext cx="1730375" cy="8413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7" name="直接连接符 74"/>
          <p:cNvSpPr>
            <a:spLocks noChangeShapeType="1"/>
          </p:cNvSpPr>
          <p:nvPr/>
        </p:nvSpPr>
        <p:spPr bwMode="auto">
          <a:xfrm>
            <a:off x="4092575" y="3644900"/>
            <a:ext cx="1479550" cy="84772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9488" name="直接连接符 75"/>
          <p:cNvSpPr>
            <a:spLocks noChangeShapeType="1"/>
          </p:cNvSpPr>
          <p:nvPr/>
        </p:nvSpPr>
        <p:spPr bwMode="auto">
          <a:xfrm flipV="1">
            <a:off x="6194425" y="3379788"/>
            <a:ext cx="1092200" cy="981075"/>
          </a:xfrm>
          <a:prstGeom prst="line">
            <a:avLst/>
          </a:prstGeom>
          <a:noFill/>
          <a:ln w="38100">
            <a:solidFill>
              <a:srgbClr val="351F10"/>
            </a:solidFill>
            <a:prstDash val="sysDot"/>
            <a:beve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19489" name="组合 76"/>
          <p:cNvGrpSpPr/>
          <p:nvPr/>
        </p:nvGrpSpPr>
        <p:grpSpPr bwMode="auto">
          <a:xfrm>
            <a:off x="1228725" y="5189538"/>
            <a:ext cx="3860800" cy="369887"/>
            <a:chOff x="0" y="0"/>
            <a:chExt cx="3861126" cy="369332"/>
          </a:xfrm>
        </p:grpSpPr>
        <p:sp>
          <p:nvSpPr>
            <p:cNvPr id="19507" name="椭圆 77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8" name="文本框 78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9490" name="组合 79"/>
          <p:cNvGrpSpPr/>
          <p:nvPr/>
        </p:nvGrpSpPr>
        <p:grpSpPr bwMode="auto">
          <a:xfrm>
            <a:off x="5815013" y="4826000"/>
            <a:ext cx="3862387" cy="369888"/>
            <a:chOff x="0" y="0"/>
            <a:chExt cx="3861126" cy="369332"/>
          </a:xfrm>
        </p:grpSpPr>
        <p:sp>
          <p:nvSpPr>
            <p:cNvPr id="19505" name="椭圆 80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6" name="文本框 81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9491" name="组合 82"/>
          <p:cNvGrpSpPr/>
          <p:nvPr/>
        </p:nvGrpSpPr>
        <p:grpSpPr bwMode="auto">
          <a:xfrm>
            <a:off x="2324100" y="2794000"/>
            <a:ext cx="3862388" cy="368300"/>
            <a:chOff x="0" y="0"/>
            <a:chExt cx="3861126" cy="369332"/>
          </a:xfrm>
        </p:grpSpPr>
        <p:sp>
          <p:nvSpPr>
            <p:cNvPr id="19503" name="椭圆 83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4" name="文本框 84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9492" name="组合 85"/>
          <p:cNvGrpSpPr/>
          <p:nvPr/>
        </p:nvGrpSpPr>
        <p:grpSpPr bwMode="auto">
          <a:xfrm>
            <a:off x="7558088" y="3592513"/>
            <a:ext cx="3862387" cy="369887"/>
            <a:chOff x="0" y="0"/>
            <a:chExt cx="3861126" cy="369332"/>
          </a:xfrm>
        </p:grpSpPr>
        <p:sp>
          <p:nvSpPr>
            <p:cNvPr id="19501" name="椭圆 86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2" name="文本框 88"/>
            <p:cNvSpPr>
              <a:spLocks noChangeArrowheads="1"/>
            </p:cNvSpPr>
            <p:nvPr/>
          </p:nvSpPr>
          <p:spPr bwMode="auto">
            <a:xfrm>
              <a:off x="192700" y="0"/>
              <a:ext cx="366842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19493" name="组合 89"/>
          <p:cNvGrpSpPr/>
          <p:nvPr/>
        </p:nvGrpSpPr>
        <p:grpSpPr bwMode="auto">
          <a:xfrm>
            <a:off x="8531225" y="1384300"/>
            <a:ext cx="3019425" cy="369888"/>
            <a:chOff x="0" y="0"/>
            <a:chExt cx="3020932" cy="369332"/>
          </a:xfrm>
        </p:grpSpPr>
        <p:sp>
          <p:nvSpPr>
            <p:cNvPr id="19499" name="椭圆 90"/>
            <p:cNvSpPr>
              <a:spLocks noChangeAspect="1" noChangeArrowheads="1"/>
            </p:cNvSpPr>
            <p:nvPr/>
          </p:nvSpPr>
          <p:spPr bwMode="auto">
            <a:xfrm>
              <a:off x="0" y="94666"/>
              <a:ext cx="180000" cy="180000"/>
            </a:xfrm>
            <a:prstGeom prst="ellipse">
              <a:avLst/>
            </a:pr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351F10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19500" name="文本框 91"/>
            <p:cNvSpPr>
              <a:spLocks noChangeArrowheads="1"/>
            </p:cNvSpPr>
            <p:nvPr/>
          </p:nvSpPr>
          <p:spPr bwMode="auto">
            <a:xfrm>
              <a:off x="207214" y="0"/>
              <a:ext cx="281371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pic>
        <p:nvPicPr>
          <p:cNvPr id="19494" name="Picture 837"/>
          <p:cNvPicPr>
            <a:picLocks noChangeAspect="1" noChangeArrowheads="1"/>
          </p:cNvPicPr>
          <p:nvPr/>
        </p:nvPicPr>
        <p:blipFill>
          <a:blip r:embed="rId1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6300" y="3244850"/>
            <a:ext cx="72707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5" name="Picture 84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3925" y="2773363"/>
            <a:ext cx="765175" cy="769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6" name="Picture 85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25" y="4067175"/>
            <a:ext cx="666750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7" name="Picture 857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21850" y="1900238"/>
            <a:ext cx="674688" cy="65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19498" name="Picture 854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25" y="4427538"/>
            <a:ext cx="644525" cy="71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0483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0602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3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4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5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6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7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8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9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0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1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2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3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4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5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6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484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5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0486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7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8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89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0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1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2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3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4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0495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6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7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8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499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0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1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2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3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4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5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6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7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8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09" name="矩形 58"/>
          <p:cNvSpPr>
            <a:spLocks noChangeArrowheads="1"/>
          </p:cNvSpPr>
          <p:nvPr/>
        </p:nvSpPr>
        <p:spPr bwMode="auto">
          <a:xfrm>
            <a:off x="9144000" y="3438525"/>
            <a:ext cx="1349375" cy="604838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0" name="矩形 59"/>
          <p:cNvSpPr>
            <a:spLocks noChangeArrowheads="1"/>
          </p:cNvSpPr>
          <p:nvPr/>
        </p:nvSpPr>
        <p:spPr bwMode="auto">
          <a:xfrm>
            <a:off x="6880225" y="4013200"/>
            <a:ext cx="1349375" cy="60642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1" name="矩形 60"/>
          <p:cNvSpPr>
            <a:spLocks noChangeArrowheads="1"/>
          </p:cNvSpPr>
          <p:nvPr/>
        </p:nvSpPr>
        <p:spPr bwMode="auto">
          <a:xfrm>
            <a:off x="4616450" y="4581525"/>
            <a:ext cx="1349375" cy="604838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2" name="矩形 61"/>
          <p:cNvSpPr>
            <a:spLocks noChangeArrowheads="1"/>
          </p:cNvSpPr>
          <p:nvPr/>
        </p:nvSpPr>
        <p:spPr bwMode="auto">
          <a:xfrm>
            <a:off x="2349500" y="5153025"/>
            <a:ext cx="1349375" cy="606425"/>
          </a:xfrm>
          <a:prstGeom prst="rect">
            <a:avLst/>
          </a:prstGeom>
          <a:solidFill>
            <a:srgbClr val="F7828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13" name="L 形 66"/>
          <p:cNvSpPr/>
          <p:nvPr/>
        </p:nvSpPr>
        <p:spPr bwMode="auto">
          <a:xfrm rot="5400000">
            <a:off x="2336800" y="4038600"/>
            <a:ext cx="1233488" cy="2052638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4" name="等腰三角形 67"/>
          <p:cNvSpPr>
            <a:spLocks noChangeArrowheads="1"/>
          </p:cNvSpPr>
          <p:nvPr/>
        </p:nvSpPr>
        <p:spPr bwMode="auto">
          <a:xfrm>
            <a:off x="3633788" y="3886200"/>
            <a:ext cx="350837" cy="350838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5" name="L 形 68"/>
          <p:cNvSpPr/>
          <p:nvPr/>
        </p:nvSpPr>
        <p:spPr bwMode="auto">
          <a:xfrm rot="5400000">
            <a:off x="4605338" y="3476625"/>
            <a:ext cx="1235075" cy="2054225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6" name="等腰三角形 70"/>
          <p:cNvSpPr>
            <a:spLocks noChangeArrowheads="1"/>
          </p:cNvSpPr>
          <p:nvPr/>
        </p:nvSpPr>
        <p:spPr bwMode="auto">
          <a:xfrm>
            <a:off x="5903913" y="3325813"/>
            <a:ext cx="349250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7" name="L 形 71"/>
          <p:cNvSpPr/>
          <p:nvPr/>
        </p:nvSpPr>
        <p:spPr bwMode="auto">
          <a:xfrm rot="5400000">
            <a:off x="6874669" y="2915444"/>
            <a:ext cx="1235075" cy="2052637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18" name="等腰三角形 73"/>
          <p:cNvSpPr>
            <a:spLocks noChangeArrowheads="1"/>
          </p:cNvSpPr>
          <p:nvPr/>
        </p:nvSpPr>
        <p:spPr bwMode="auto">
          <a:xfrm>
            <a:off x="8174038" y="2763838"/>
            <a:ext cx="349250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19" name="L 形 74"/>
          <p:cNvSpPr/>
          <p:nvPr/>
        </p:nvSpPr>
        <p:spPr bwMode="auto">
          <a:xfrm rot="5400000">
            <a:off x="9144794" y="2353469"/>
            <a:ext cx="1235075" cy="2052637"/>
          </a:xfrm>
          <a:custGeom>
            <a:avLst/>
            <a:gdLst>
              <a:gd name="T0" fmla="*/ 0 w 1944"/>
              <a:gd name="T1" fmla="*/ 0 h 3234"/>
              <a:gd name="T2" fmla="*/ 2147483647 w 1944"/>
              <a:gd name="T3" fmla="*/ 0 h 3234"/>
              <a:gd name="T4" fmla="*/ 2147483647 w 1944"/>
              <a:gd name="T5" fmla="*/ 2147483647 h 3234"/>
              <a:gd name="T6" fmla="*/ 2147483647 w 1944"/>
              <a:gd name="T7" fmla="*/ 2147483647 h 3234"/>
              <a:gd name="T8" fmla="*/ 2147483647 w 1944"/>
              <a:gd name="T9" fmla="*/ 2147483647 h 3234"/>
              <a:gd name="T10" fmla="*/ 0 w 1944"/>
              <a:gd name="T11" fmla="*/ 2147483647 h 32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944"/>
              <a:gd name="T19" fmla="*/ 0 h 3234"/>
              <a:gd name="T20" fmla="*/ 1944 w 1944"/>
              <a:gd name="T21" fmla="*/ 3234 h 323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944" h="3234">
                <a:moveTo>
                  <a:pt x="0" y="0"/>
                </a:moveTo>
                <a:lnTo>
                  <a:pt x="313" y="0"/>
                </a:lnTo>
                <a:lnTo>
                  <a:pt x="313" y="2920"/>
                </a:lnTo>
                <a:lnTo>
                  <a:pt x="1944" y="2920"/>
                </a:lnTo>
                <a:lnTo>
                  <a:pt x="1944" y="3234"/>
                </a:lnTo>
                <a:lnTo>
                  <a:pt x="0" y="323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0520" name="等腰三角形 76"/>
          <p:cNvSpPr>
            <a:spLocks noChangeArrowheads="1"/>
          </p:cNvSpPr>
          <p:nvPr/>
        </p:nvSpPr>
        <p:spPr bwMode="auto">
          <a:xfrm>
            <a:off x="1397000" y="5332413"/>
            <a:ext cx="350838" cy="349250"/>
          </a:xfrm>
          <a:prstGeom prst="triangle">
            <a:avLst>
              <a:gd name="adj" fmla="val 100000"/>
            </a:avLst>
          </a:pr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4F81BD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en-US" sz="2100">
              <a:ea typeface="宋体" panose="02010600030101010101" pitchFamily="2" charset="-122"/>
            </a:endParaRPr>
          </a:p>
        </p:txBody>
      </p:sp>
      <p:sp>
        <p:nvSpPr>
          <p:cNvPr id="20521" name="矩形 77"/>
          <p:cNvSpPr>
            <a:spLocks noChangeArrowheads="1"/>
          </p:cNvSpPr>
          <p:nvPr/>
        </p:nvSpPr>
        <p:spPr bwMode="auto">
          <a:xfrm>
            <a:off x="2279650" y="5078413"/>
            <a:ext cx="1347788" cy="604837"/>
          </a:xfrm>
          <a:prstGeom prst="rect">
            <a:avLst/>
          </a:prstGeom>
          <a:solidFill>
            <a:srgbClr val="351F10">
              <a:alpha val="5999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395E8A"/>
                </a:solidFill>
                <a:bevel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FFFFFF"/>
              </a:solidFill>
              <a:latin typeface="黑体" panose="02010609060101010101" pitchFamily="49" charset="-122"/>
              <a:sym typeface="黑体" panose="02010609060101010101" pitchFamily="49" charset="-122"/>
            </a:endParaRPr>
          </a:p>
        </p:txBody>
      </p:sp>
      <p:sp>
        <p:nvSpPr>
          <p:cNvPr id="20522" name="文本框 78"/>
          <p:cNvSpPr>
            <a:spLocks noChangeArrowheads="1"/>
          </p:cNvSpPr>
          <p:nvPr/>
        </p:nvSpPr>
        <p:spPr bwMode="auto">
          <a:xfrm>
            <a:off x="2384425" y="5197475"/>
            <a:ext cx="11382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添加标题</a:t>
            </a:r>
            <a:endParaRPr lang="zh-CN" altLang="en-US" sz="180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0523" name="组合 79"/>
          <p:cNvGrpSpPr/>
          <p:nvPr/>
        </p:nvGrpSpPr>
        <p:grpSpPr bwMode="auto">
          <a:xfrm>
            <a:off x="4548188" y="4510088"/>
            <a:ext cx="1347787" cy="604837"/>
            <a:chOff x="0" y="0"/>
            <a:chExt cx="1348038" cy="605227"/>
          </a:xfrm>
        </p:grpSpPr>
        <p:sp>
          <p:nvSpPr>
            <p:cNvPr id="20600" name="矩形 80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601" name="文本框 81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0524" name="组合 82"/>
          <p:cNvGrpSpPr/>
          <p:nvPr/>
        </p:nvGrpSpPr>
        <p:grpSpPr bwMode="auto">
          <a:xfrm>
            <a:off x="6818313" y="3948113"/>
            <a:ext cx="1347787" cy="604837"/>
            <a:chOff x="0" y="0"/>
            <a:chExt cx="1348038" cy="605227"/>
          </a:xfrm>
        </p:grpSpPr>
        <p:sp>
          <p:nvSpPr>
            <p:cNvPr id="20598" name="矩形 83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599" name="文本框 84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0525" name="组合 85"/>
          <p:cNvGrpSpPr/>
          <p:nvPr/>
        </p:nvGrpSpPr>
        <p:grpSpPr bwMode="auto">
          <a:xfrm>
            <a:off x="9088438" y="3371850"/>
            <a:ext cx="1347787" cy="606425"/>
            <a:chOff x="0" y="0"/>
            <a:chExt cx="1348038" cy="605227"/>
          </a:xfrm>
        </p:grpSpPr>
        <p:sp>
          <p:nvSpPr>
            <p:cNvPr id="20596" name="矩形 86"/>
            <p:cNvSpPr>
              <a:spLocks noChangeArrowheads="1"/>
            </p:cNvSpPr>
            <p:nvPr/>
          </p:nvSpPr>
          <p:spPr bwMode="auto">
            <a:xfrm>
              <a:off x="0" y="0"/>
              <a:ext cx="1348038" cy="605227"/>
            </a:xfrm>
            <a:prstGeom prst="rect">
              <a:avLst/>
            </a:prstGeom>
            <a:solidFill>
              <a:srgbClr val="351F10">
                <a:alpha val="5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0597" name="文本框 88"/>
            <p:cNvSpPr>
              <a:spLocks noChangeArrowheads="1"/>
            </p:cNvSpPr>
            <p:nvPr/>
          </p:nvSpPr>
          <p:spPr bwMode="auto">
            <a:xfrm>
              <a:off x="104536" y="117947"/>
              <a:ext cx="113896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添加标题</a:t>
              </a:r>
              <a:endParaRPr lang="zh-CN" altLang="en-US" sz="18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  <p:grpSp>
        <p:nvGrpSpPr>
          <p:cNvPr id="20526" name="组合 42"/>
          <p:cNvGrpSpPr/>
          <p:nvPr/>
        </p:nvGrpSpPr>
        <p:grpSpPr bwMode="auto">
          <a:xfrm>
            <a:off x="2470150" y="2879725"/>
            <a:ext cx="966788" cy="1577975"/>
            <a:chOff x="0" y="0"/>
            <a:chExt cx="967162" cy="1577257"/>
          </a:xfrm>
        </p:grpSpPr>
        <p:sp>
          <p:nvSpPr>
            <p:cNvPr id="20581" name="Freeform 47"/>
            <p:cNvSpPr>
              <a:spLocks noChangeArrowheads="1"/>
            </p:cNvSpPr>
            <p:nvPr/>
          </p:nvSpPr>
          <p:spPr bwMode="auto">
            <a:xfrm>
              <a:off x="325898" y="0"/>
              <a:ext cx="535874" cy="339387"/>
            </a:xfrm>
            <a:custGeom>
              <a:avLst/>
              <a:gdLst>
                <a:gd name="T0" fmla="*/ 2147483647 w 254"/>
                <a:gd name="T1" fmla="*/ 2147483647 h 161"/>
                <a:gd name="T2" fmla="*/ 2147483647 w 254"/>
                <a:gd name="T3" fmla="*/ 0 h 161"/>
                <a:gd name="T4" fmla="*/ 2147483647 w 254"/>
                <a:gd name="T5" fmla="*/ 2147483647 h 161"/>
                <a:gd name="T6" fmla="*/ 2147483647 w 254"/>
                <a:gd name="T7" fmla="*/ 2147483647 h 1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4"/>
                <a:gd name="T13" fmla="*/ 0 h 161"/>
                <a:gd name="T14" fmla="*/ 254 w 254"/>
                <a:gd name="T15" fmla="*/ 161 h 1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4" h="161">
                  <a:moveTo>
                    <a:pt x="53" y="161"/>
                  </a:moveTo>
                  <a:cubicBezTo>
                    <a:pt x="53" y="161"/>
                    <a:pt x="0" y="16"/>
                    <a:pt x="220" y="0"/>
                  </a:cubicBezTo>
                  <a:cubicBezTo>
                    <a:pt x="254" y="146"/>
                    <a:pt x="254" y="146"/>
                    <a:pt x="254" y="146"/>
                  </a:cubicBezTo>
                  <a:lnTo>
                    <a:pt x="53" y="161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2" name="Freeform 48"/>
            <p:cNvSpPr>
              <a:spLocks noChangeArrowheads="1"/>
            </p:cNvSpPr>
            <p:nvPr/>
          </p:nvSpPr>
          <p:spPr bwMode="auto">
            <a:xfrm>
              <a:off x="199075" y="565347"/>
              <a:ext cx="768087" cy="1007444"/>
            </a:xfrm>
            <a:custGeom>
              <a:avLst/>
              <a:gdLst>
                <a:gd name="T0" fmla="*/ 2147483647 w 364"/>
                <a:gd name="T1" fmla="*/ 2147483647 h 477"/>
                <a:gd name="T2" fmla="*/ 2147483647 w 364"/>
                <a:gd name="T3" fmla="*/ 2147483647 h 477"/>
                <a:gd name="T4" fmla="*/ 2147483647 w 364"/>
                <a:gd name="T5" fmla="*/ 2147483647 h 477"/>
                <a:gd name="T6" fmla="*/ 2147483647 w 364"/>
                <a:gd name="T7" fmla="*/ 0 h 477"/>
                <a:gd name="T8" fmla="*/ 2147483647 w 364"/>
                <a:gd name="T9" fmla="*/ 2147483647 h 477"/>
                <a:gd name="T10" fmla="*/ 0 w 364"/>
                <a:gd name="T11" fmla="*/ 2147483647 h 477"/>
                <a:gd name="T12" fmla="*/ 2147483647 w 364"/>
                <a:gd name="T13" fmla="*/ 2147483647 h 477"/>
                <a:gd name="T14" fmla="*/ 2147483647 w 364"/>
                <a:gd name="T15" fmla="*/ 2147483647 h 477"/>
                <a:gd name="T16" fmla="*/ 2147483647 w 364"/>
                <a:gd name="T17" fmla="*/ 2147483647 h 477"/>
                <a:gd name="T18" fmla="*/ 2147483647 w 364"/>
                <a:gd name="T19" fmla="*/ 2147483647 h 477"/>
                <a:gd name="T20" fmla="*/ 2147483647 w 364"/>
                <a:gd name="T21" fmla="*/ 2147483647 h 477"/>
                <a:gd name="T22" fmla="*/ 2147483647 w 364"/>
                <a:gd name="T23" fmla="*/ 2147483647 h 477"/>
                <a:gd name="T24" fmla="*/ 2147483647 w 364"/>
                <a:gd name="T25" fmla="*/ 2147483647 h 477"/>
                <a:gd name="T26" fmla="*/ 2147483647 w 364"/>
                <a:gd name="T27" fmla="*/ 2147483647 h 477"/>
                <a:gd name="T28" fmla="*/ 2147483647 w 364"/>
                <a:gd name="T29" fmla="*/ 2147483647 h 477"/>
                <a:gd name="T30" fmla="*/ 2147483647 w 364"/>
                <a:gd name="T31" fmla="*/ 2147483647 h 477"/>
                <a:gd name="T32" fmla="*/ 2147483647 w 364"/>
                <a:gd name="T33" fmla="*/ 2147483647 h 477"/>
                <a:gd name="T34" fmla="*/ 2147483647 w 364"/>
                <a:gd name="T35" fmla="*/ 2147483647 h 477"/>
                <a:gd name="T36" fmla="*/ 2147483647 w 364"/>
                <a:gd name="T37" fmla="*/ 2147483647 h 47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64"/>
                <a:gd name="T58" fmla="*/ 0 h 477"/>
                <a:gd name="T59" fmla="*/ 364 w 364"/>
                <a:gd name="T60" fmla="*/ 477 h 47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64" h="477">
                  <a:moveTo>
                    <a:pt x="309" y="239"/>
                  </a:moveTo>
                  <a:cubicBezTo>
                    <a:pt x="299" y="87"/>
                    <a:pt x="299" y="87"/>
                    <a:pt x="299" y="87"/>
                  </a:cubicBezTo>
                  <a:cubicBezTo>
                    <a:pt x="364" y="180"/>
                    <a:pt x="364" y="180"/>
                    <a:pt x="364" y="18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134" y="235"/>
                    <a:pt x="134" y="235"/>
                    <a:pt x="134" y="235"/>
                  </a:cubicBezTo>
                  <a:cubicBezTo>
                    <a:pt x="163" y="440"/>
                    <a:pt x="163" y="440"/>
                    <a:pt x="163" y="440"/>
                  </a:cubicBezTo>
                  <a:cubicBezTo>
                    <a:pt x="113" y="477"/>
                    <a:pt x="113" y="477"/>
                    <a:pt x="113" y="477"/>
                  </a:cubicBezTo>
                  <a:cubicBezTo>
                    <a:pt x="188" y="473"/>
                    <a:pt x="188" y="473"/>
                    <a:pt x="188" y="473"/>
                  </a:cubicBezTo>
                  <a:cubicBezTo>
                    <a:pt x="188" y="434"/>
                    <a:pt x="188" y="434"/>
                    <a:pt x="188" y="434"/>
                  </a:cubicBezTo>
                  <a:cubicBezTo>
                    <a:pt x="188" y="434"/>
                    <a:pt x="212" y="247"/>
                    <a:pt x="212" y="252"/>
                  </a:cubicBezTo>
                  <a:cubicBezTo>
                    <a:pt x="212" y="257"/>
                    <a:pt x="212" y="471"/>
                    <a:pt x="212" y="471"/>
                  </a:cubicBezTo>
                  <a:cubicBezTo>
                    <a:pt x="296" y="471"/>
                    <a:pt x="296" y="471"/>
                    <a:pt x="296" y="471"/>
                  </a:cubicBezTo>
                  <a:cubicBezTo>
                    <a:pt x="247" y="441"/>
                    <a:pt x="247" y="441"/>
                    <a:pt x="247" y="441"/>
                  </a:cubicBezTo>
                  <a:cubicBezTo>
                    <a:pt x="290" y="238"/>
                    <a:pt x="290" y="238"/>
                    <a:pt x="290" y="238"/>
                  </a:cubicBezTo>
                  <a:lnTo>
                    <a:pt x="309" y="239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3" name="Freeform 49"/>
            <p:cNvSpPr>
              <a:spLocks noChangeArrowheads="1"/>
            </p:cNvSpPr>
            <p:nvPr/>
          </p:nvSpPr>
          <p:spPr bwMode="auto">
            <a:xfrm>
              <a:off x="547393" y="527836"/>
              <a:ext cx="208991" cy="399227"/>
            </a:xfrm>
            <a:custGeom>
              <a:avLst/>
              <a:gdLst>
                <a:gd name="T0" fmla="*/ 0 w 234"/>
                <a:gd name="T1" fmla="*/ 2147483647 h 447"/>
                <a:gd name="T2" fmla="*/ 2147483647 w 234"/>
                <a:gd name="T3" fmla="*/ 2147483647 h 447"/>
                <a:gd name="T4" fmla="*/ 2147483647 w 234"/>
                <a:gd name="T5" fmla="*/ 0 h 447"/>
                <a:gd name="T6" fmla="*/ 0 w 234"/>
                <a:gd name="T7" fmla="*/ 2147483647 h 4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447"/>
                <a:gd name="T14" fmla="*/ 234 w 234"/>
                <a:gd name="T15" fmla="*/ 447 h 4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447">
                  <a:moveTo>
                    <a:pt x="0" y="9"/>
                  </a:moveTo>
                  <a:lnTo>
                    <a:pt x="144" y="447"/>
                  </a:lnTo>
                  <a:lnTo>
                    <a:pt x="234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4" name="Freeform 50"/>
            <p:cNvSpPr>
              <a:spLocks noChangeArrowheads="1"/>
            </p:cNvSpPr>
            <p:nvPr/>
          </p:nvSpPr>
          <p:spPr bwMode="auto">
            <a:xfrm>
              <a:off x="363410" y="175052"/>
              <a:ext cx="568027" cy="352784"/>
            </a:xfrm>
            <a:custGeom>
              <a:avLst/>
              <a:gdLst>
                <a:gd name="T0" fmla="*/ 2147483647 w 269"/>
                <a:gd name="T1" fmla="*/ 2147483647 h 167"/>
                <a:gd name="T2" fmla="*/ 2147483647 w 269"/>
                <a:gd name="T3" fmla="*/ 2147483647 h 167"/>
                <a:gd name="T4" fmla="*/ 2147483647 w 269"/>
                <a:gd name="T5" fmla="*/ 2147483647 h 167"/>
                <a:gd name="T6" fmla="*/ 2147483647 w 269"/>
                <a:gd name="T7" fmla="*/ 2147483647 h 167"/>
                <a:gd name="T8" fmla="*/ 2147483647 w 269"/>
                <a:gd name="T9" fmla="*/ 2147483647 h 167"/>
                <a:gd name="T10" fmla="*/ 2147483647 w 269"/>
                <a:gd name="T11" fmla="*/ 2147483647 h 167"/>
                <a:gd name="T12" fmla="*/ 2147483647 w 269"/>
                <a:gd name="T13" fmla="*/ 2147483647 h 167"/>
                <a:gd name="T14" fmla="*/ 2147483647 w 269"/>
                <a:gd name="T15" fmla="*/ 2147483647 h 167"/>
                <a:gd name="T16" fmla="*/ 2147483647 w 269"/>
                <a:gd name="T17" fmla="*/ 2147483647 h 167"/>
                <a:gd name="T18" fmla="*/ 2147483647 w 269"/>
                <a:gd name="T19" fmla="*/ 2147483647 h 167"/>
                <a:gd name="T20" fmla="*/ 2147483647 w 269"/>
                <a:gd name="T21" fmla="*/ 2147483647 h 167"/>
                <a:gd name="T22" fmla="*/ 2147483647 w 269"/>
                <a:gd name="T23" fmla="*/ 2147483647 h 167"/>
                <a:gd name="T24" fmla="*/ 2147483647 w 269"/>
                <a:gd name="T25" fmla="*/ 2147483647 h 1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9"/>
                <a:gd name="T40" fmla="*/ 0 h 167"/>
                <a:gd name="T41" fmla="*/ 269 w 269"/>
                <a:gd name="T42" fmla="*/ 167 h 1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9" h="167">
                  <a:moveTo>
                    <a:pt x="268" y="90"/>
                  </a:moveTo>
                  <a:cubicBezTo>
                    <a:pt x="269" y="74"/>
                    <a:pt x="261" y="60"/>
                    <a:pt x="250" y="58"/>
                  </a:cubicBezTo>
                  <a:cubicBezTo>
                    <a:pt x="245" y="58"/>
                    <a:pt x="240" y="59"/>
                    <a:pt x="236" y="63"/>
                  </a:cubicBezTo>
                  <a:cubicBezTo>
                    <a:pt x="219" y="37"/>
                    <a:pt x="205" y="0"/>
                    <a:pt x="135" y="6"/>
                  </a:cubicBezTo>
                  <a:cubicBezTo>
                    <a:pt x="45" y="14"/>
                    <a:pt x="47" y="48"/>
                    <a:pt x="35" y="78"/>
                  </a:cubicBezTo>
                  <a:cubicBezTo>
                    <a:pt x="29" y="73"/>
                    <a:pt x="22" y="71"/>
                    <a:pt x="16" y="74"/>
                  </a:cubicBezTo>
                  <a:cubicBezTo>
                    <a:pt x="4" y="78"/>
                    <a:pt x="0" y="94"/>
                    <a:pt x="6" y="109"/>
                  </a:cubicBezTo>
                  <a:cubicBezTo>
                    <a:pt x="12" y="124"/>
                    <a:pt x="26" y="133"/>
                    <a:pt x="37" y="129"/>
                  </a:cubicBezTo>
                  <a:cubicBezTo>
                    <a:pt x="38" y="128"/>
                    <a:pt x="40" y="127"/>
                    <a:pt x="41" y="126"/>
                  </a:cubicBezTo>
                  <a:cubicBezTo>
                    <a:pt x="59" y="151"/>
                    <a:pt x="97" y="167"/>
                    <a:pt x="142" y="165"/>
                  </a:cubicBezTo>
                  <a:cubicBezTo>
                    <a:pt x="186" y="163"/>
                    <a:pt x="224" y="143"/>
                    <a:pt x="238" y="116"/>
                  </a:cubicBezTo>
                  <a:cubicBezTo>
                    <a:pt x="240" y="117"/>
                    <a:pt x="241" y="117"/>
                    <a:pt x="243" y="117"/>
                  </a:cubicBezTo>
                  <a:cubicBezTo>
                    <a:pt x="255" y="119"/>
                    <a:pt x="266" y="107"/>
                    <a:pt x="268" y="90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5" name="Freeform 51"/>
            <p:cNvSpPr>
              <a:spLocks noChangeArrowheads="1"/>
            </p:cNvSpPr>
            <p:nvPr/>
          </p:nvSpPr>
          <p:spPr bwMode="auto">
            <a:xfrm>
              <a:off x="595622" y="318845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13"/>
                  </a:moveTo>
                  <a:cubicBezTo>
                    <a:pt x="19" y="18"/>
                    <a:pt x="13" y="20"/>
                    <a:pt x="8" y="19"/>
                  </a:cubicBezTo>
                  <a:cubicBezTo>
                    <a:pt x="3" y="18"/>
                    <a:pt x="0" y="13"/>
                    <a:pt x="2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6" name="Freeform 52"/>
            <p:cNvSpPr>
              <a:spLocks noChangeArrowheads="1"/>
            </p:cNvSpPr>
            <p:nvPr/>
          </p:nvSpPr>
          <p:spPr bwMode="auto">
            <a:xfrm>
              <a:off x="754598" y="320631"/>
              <a:ext cx="43763" cy="44656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20" y="13"/>
                  </a:moveTo>
                  <a:cubicBezTo>
                    <a:pt x="19" y="18"/>
                    <a:pt x="14" y="21"/>
                    <a:pt x="8" y="19"/>
                  </a:cubicBezTo>
                  <a:cubicBezTo>
                    <a:pt x="3" y="18"/>
                    <a:pt x="0" y="13"/>
                    <a:pt x="2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7" name="Freeform 53"/>
            <p:cNvSpPr>
              <a:spLocks noChangeArrowheads="1"/>
            </p:cNvSpPr>
            <p:nvPr/>
          </p:nvSpPr>
          <p:spPr bwMode="auto">
            <a:xfrm>
              <a:off x="468798" y="534088"/>
              <a:ext cx="205419" cy="388509"/>
            </a:xfrm>
            <a:custGeom>
              <a:avLst/>
              <a:gdLst>
                <a:gd name="T0" fmla="*/ 2147483647 w 97"/>
                <a:gd name="T1" fmla="*/ 0 h 184"/>
                <a:gd name="T2" fmla="*/ 0 w 97"/>
                <a:gd name="T3" fmla="*/ 2147483647 h 184"/>
                <a:gd name="T4" fmla="*/ 2147483647 w 97"/>
                <a:gd name="T5" fmla="*/ 2147483647 h 184"/>
                <a:gd name="T6" fmla="*/ 2147483647 w 97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7"/>
                <a:gd name="T13" fmla="*/ 0 h 184"/>
                <a:gd name="T14" fmla="*/ 97 w 97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7" h="184">
                  <a:moveTo>
                    <a:pt x="4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34" y="151"/>
                    <a:pt x="97" y="18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8" name="Freeform 54"/>
            <p:cNvSpPr>
              <a:spLocks noChangeArrowheads="1"/>
            </p:cNvSpPr>
            <p:nvPr/>
          </p:nvSpPr>
          <p:spPr bwMode="auto">
            <a:xfrm>
              <a:off x="676003" y="504615"/>
              <a:ext cx="168801" cy="422448"/>
            </a:xfrm>
            <a:custGeom>
              <a:avLst/>
              <a:gdLst>
                <a:gd name="T0" fmla="*/ 2147483647 w 80"/>
                <a:gd name="T1" fmla="*/ 0 h 200"/>
                <a:gd name="T2" fmla="*/ 0 w 80"/>
                <a:gd name="T3" fmla="*/ 2147483647 h 200"/>
                <a:gd name="T4" fmla="*/ 2147483647 w 80"/>
                <a:gd name="T5" fmla="*/ 2147483647 h 200"/>
                <a:gd name="T6" fmla="*/ 2147483647 w 80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0"/>
                <a:gd name="T13" fmla="*/ 0 h 200"/>
                <a:gd name="T14" fmla="*/ 80 w 80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0" h="200">
                  <a:moveTo>
                    <a:pt x="28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63" y="106"/>
                    <a:pt x="80" y="29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9" name="Freeform 55"/>
            <p:cNvSpPr>
              <a:spLocks noChangeArrowheads="1"/>
            </p:cNvSpPr>
            <p:nvPr/>
          </p:nvSpPr>
          <p:spPr bwMode="auto">
            <a:xfrm>
              <a:off x="536676" y="466211"/>
              <a:ext cx="230426" cy="148259"/>
            </a:xfrm>
            <a:custGeom>
              <a:avLst/>
              <a:gdLst>
                <a:gd name="T0" fmla="*/ 2147483647 w 258"/>
                <a:gd name="T1" fmla="*/ 2147483647 h 166"/>
                <a:gd name="T2" fmla="*/ 0 w 258"/>
                <a:gd name="T3" fmla="*/ 0 h 166"/>
                <a:gd name="T4" fmla="*/ 2147483647 w 258"/>
                <a:gd name="T5" fmla="*/ 2147483647 h 166"/>
                <a:gd name="T6" fmla="*/ 2147483647 w 258"/>
                <a:gd name="T7" fmla="*/ 2147483647 h 166"/>
                <a:gd name="T8" fmla="*/ 2147483647 w 258"/>
                <a:gd name="T9" fmla="*/ 2147483647 h 166"/>
                <a:gd name="T10" fmla="*/ 2147483647 w 258"/>
                <a:gd name="T11" fmla="*/ 0 h 166"/>
                <a:gd name="T12" fmla="*/ 2147483647 w 258"/>
                <a:gd name="T13" fmla="*/ 2147483647 h 1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8"/>
                <a:gd name="T22" fmla="*/ 0 h 166"/>
                <a:gd name="T23" fmla="*/ 258 w 258"/>
                <a:gd name="T24" fmla="*/ 166 h 16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8" h="166">
                  <a:moveTo>
                    <a:pt x="130" y="64"/>
                  </a:moveTo>
                  <a:lnTo>
                    <a:pt x="0" y="0"/>
                  </a:lnTo>
                  <a:lnTo>
                    <a:pt x="14" y="166"/>
                  </a:lnTo>
                  <a:lnTo>
                    <a:pt x="132" y="95"/>
                  </a:lnTo>
                  <a:lnTo>
                    <a:pt x="258" y="166"/>
                  </a:lnTo>
                  <a:lnTo>
                    <a:pt x="255" y="0"/>
                  </a:lnTo>
                  <a:lnTo>
                    <a:pt x="130" y="64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0" name="Freeform 56"/>
            <p:cNvSpPr>
              <a:spLocks noChangeArrowheads="1"/>
            </p:cNvSpPr>
            <p:nvPr/>
          </p:nvSpPr>
          <p:spPr bwMode="auto">
            <a:xfrm>
              <a:off x="397348" y="1482586"/>
              <a:ext cx="210777" cy="94671"/>
            </a:xfrm>
            <a:custGeom>
              <a:avLst/>
              <a:gdLst>
                <a:gd name="T0" fmla="*/ 2147483647 w 236"/>
                <a:gd name="T1" fmla="*/ 2147483647 h 106"/>
                <a:gd name="T2" fmla="*/ 0 w 236"/>
                <a:gd name="T3" fmla="*/ 2147483647 h 106"/>
                <a:gd name="T4" fmla="*/ 2147483647 w 236"/>
                <a:gd name="T5" fmla="*/ 2147483647 h 106"/>
                <a:gd name="T6" fmla="*/ 2147483647 w 236"/>
                <a:gd name="T7" fmla="*/ 0 h 106"/>
                <a:gd name="T8" fmla="*/ 2147483647 w 236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06"/>
                <a:gd name="T17" fmla="*/ 236 w 23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06">
                  <a:moveTo>
                    <a:pt x="163" y="14"/>
                  </a:moveTo>
                  <a:lnTo>
                    <a:pt x="0" y="106"/>
                  </a:lnTo>
                  <a:lnTo>
                    <a:pt x="236" y="97"/>
                  </a:lnTo>
                  <a:lnTo>
                    <a:pt x="227" y="0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1" name="Freeform 57"/>
            <p:cNvSpPr>
              <a:spLocks noChangeArrowheads="1"/>
            </p:cNvSpPr>
            <p:nvPr/>
          </p:nvSpPr>
          <p:spPr bwMode="auto">
            <a:xfrm>
              <a:off x="642064" y="1482586"/>
              <a:ext cx="215243" cy="82167"/>
            </a:xfrm>
            <a:custGeom>
              <a:avLst/>
              <a:gdLst>
                <a:gd name="T0" fmla="*/ 2147483647 w 241"/>
                <a:gd name="T1" fmla="*/ 2147483647 h 92"/>
                <a:gd name="T2" fmla="*/ 0 w 241"/>
                <a:gd name="T3" fmla="*/ 0 h 92"/>
                <a:gd name="T4" fmla="*/ 0 w 241"/>
                <a:gd name="T5" fmla="*/ 2147483647 h 92"/>
                <a:gd name="T6" fmla="*/ 2147483647 w 241"/>
                <a:gd name="T7" fmla="*/ 2147483647 h 92"/>
                <a:gd name="T8" fmla="*/ 2147483647 w 241"/>
                <a:gd name="T9" fmla="*/ 2147483647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92"/>
                <a:gd name="T17" fmla="*/ 241 w 241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92">
                  <a:moveTo>
                    <a:pt x="104" y="14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241" y="89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92" name="组合 32"/>
            <p:cNvGrpSpPr/>
            <p:nvPr/>
          </p:nvGrpSpPr>
          <p:grpSpPr bwMode="auto">
            <a:xfrm>
              <a:off x="0" y="35993"/>
              <a:ext cx="438524" cy="945819"/>
              <a:chOff x="0" y="0"/>
              <a:chExt cx="438524" cy="945819"/>
            </a:xfrm>
          </p:grpSpPr>
          <p:sp>
            <p:nvSpPr>
              <p:cNvPr id="20593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4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95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7" name="组合 34"/>
          <p:cNvGrpSpPr/>
          <p:nvPr/>
        </p:nvGrpSpPr>
        <p:grpSpPr bwMode="auto">
          <a:xfrm>
            <a:off x="9096375" y="1033463"/>
            <a:ext cx="1331913" cy="1757362"/>
            <a:chOff x="0" y="0"/>
            <a:chExt cx="1332554" cy="1756867"/>
          </a:xfrm>
        </p:grpSpPr>
        <p:grpSp>
          <p:nvGrpSpPr>
            <p:cNvPr id="20563" name="组合 33"/>
            <p:cNvGrpSpPr/>
            <p:nvPr/>
          </p:nvGrpSpPr>
          <p:grpSpPr bwMode="auto">
            <a:xfrm>
              <a:off x="0" y="0"/>
              <a:ext cx="938666" cy="1756867"/>
              <a:chOff x="0" y="0"/>
              <a:chExt cx="1027542" cy="1923213"/>
            </a:xfrm>
          </p:grpSpPr>
          <p:sp>
            <p:nvSpPr>
              <p:cNvPr id="20568" name="Freeform 15"/>
              <p:cNvSpPr>
                <a:spLocks noChangeArrowheads="1"/>
              </p:cNvSpPr>
              <p:nvPr/>
            </p:nvSpPr>
            <p:spPr bwMode="auto">
              <a:xfrm>
                <a:off x="0" y="730040"/>
                <a:ext cx="1027542" cy="1193173"/>
              </a:xfrm>
              <a:custGeom>
                <a:avLst/>
                <a:gdLst>
                  <a:gd name="T0" fmla="*/ 2147483647 w 411"/>
                  <a:gd name="T1" fmla="*/ 2147483647 h 477"/>
                  <a:gd name="T2" fmla="*/ 2147483647 w 411"/>
                  <a:gd name="T3" fmla="*/ 2147483647 h 477"/>
                  <a:gd name="T4" fmla="*/ 2147483647 w 411"/>
                  <a:gd name="T5" fmla="*/ 2147483647 h 477"/>
                  <a:gd name="T6" fmla="*/ 2147483647 w 411"/>
                  <a:gd name="T7" fmla="*/ 0 h 477"/>
                  <a:gd name="T8" fmla="*/ 2147483647 w 411"/>
                  <a:gd name="T9" fmla="*/ 2147483647 h 477"/>
                  <a:gd name="T10" fmla="*/ 0 w 411"/>
                  <a:gd name="T11" fmla="*/ 2147483647 h 477"/>
                  <a:gd name="T12" fmla="*/ 2147483647 w 411"/>
                  <a:gd name="T13" fmla="*/ 2147483647 h 477"/>
                  <a:gd name="T14" fmla="*/ 2147483647 w 411"/>
                  <a:gd name="T15" fmla="*/ 2147483647 h 477"/>
                  <a:gd name="T16" fmla="*/ 2147483647 w 411"/>
                  <a:gd name="T17" fmla="*/ 2147483647 h 477"/>
                  <a:gd name="T18" fmla="*/ 2147483647 w 411"/>
                  <a:gd name="T19" fmla="*/ 2147483647 h 477"/>
                  <a:gd name="T20" fmla="*/ 2147483647 w 411"/>
                  <a:gd name="T21" fmla="*/ 2147483647 h 477"/>
                  <a:gd name="T22" fmla="*/ 2147483647 w 411"/>
                  <a:gd name="T23" fmla="*/ 2147483647 h 477"/>
                  <a:gd name="T24" fmla="*/ 2147483647 w 411"/>
                  <a:gd name="T25" fmla="*/ 2147483647 h 477"/>
                  <a:gd name="T26" fmla="*/ 2147483647 w 411"/>
                  <a:gd name="T27" fmla="*/ 2147483647 h 477"/>
                  <a:gd name="T28" fmla="*/ 2147483647 w 411"/>
                  <a:gd name="T29" fmla="*/ 2147483647 h 477"/>
                  <a:gd name="T30" fmla="*/ 2147483647 w 411"/>
                  <a:gd name="T31" fmla="*/ 2147483647 h 477"/>
                  <a:gd name="T32" fmla="*/ 2147483647 w 411"/>
                  <a:gd name="T33" fmla="*/ 2147483647 h 477"/>
                  <a:gd name="T34" fmla="*/ 2147483647 w 411"/>
                  <a:gd name="T35" fmla="*/ 2147483647 h 477"/>
                  <a:gd name="T36" fmla="*/ 2147483647 w 411"/>
                  <a:gd name="T37" fmla="*/ 2147483647 h 47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11"/>
                  <a:gd name="T58" fmla="*/ 0 h 477"/>
                  <a:gd name="T59" fmla="*/ 411 w 411"/>
                  <a:gd name="T60" fmla="*/ 477 h 47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11" h="477">
                    <a:moveTo>
                      <a:pt x="308" y="239"/>
                    </a:moveTo>
                    <a:cubicBezTo>
                      <a:pt x="286" y="96"/>
                      <a:pt x="286" y="96"/>
                      <a:pt x="286" y="96"/>
                    </a:cubicBezTo>
                    <a:cubicBezTo>
                      <a:pt x="411" y="200"/>
                      <a:pt x="411" y="200"/>
                      <a:pt x="411" y="200"/>
                    </a:cubicBezTo>
                    <a:cubicBezTo>
                      <a:pt x="288" y="0"/>
                      <a:pt x="288" y="0"/>
                      <a:pt x="288" y="0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05" y="235"/>
                      <a:pt x="105" y="235"/>
                      <a:pt x="105" y="235"/>
                    </a:cubicBezTo>
                    <a:cubicBezTo>
                      <a:pt x="133" y="236"/>
                      <a:pt x="133" y="236"/>
                      <a:pt x="133" y="236"/>
                    </a:cubicBezTo>
                    <a:cubicBezTo>
                      <a:pt x="161" y="441"/>
                      <a:pt x="161" y="441"/>
                      <a:pt x="161" y="441"/>
                    </a:cubicBezTo>
                    <a:cubicBezTo>
                      <a:pt x="112" y="477"/>
                      <a:pt x="112" y="477"/>
                      <a:pt x="112" y="477"/>
                    </a:cubicBezTo>
                    <a:cubicBezTo>
                      <a:pt x="187" y="473"/>
                      <a:pt x="187" y="473"/>
                      <a:pt x="187" y="473"/>
                    </a:cubicBezTo>
                    <a:cubicBezTo>
                      <a:pt x="187" y="435"/>
                      <a:pt x="187" y="435"/>
                      <a:pt x="187" y="435"/>
                    </a:cubicBezTo>
                    <a:cubicBezTo>
                      <a:pt x="187" y="435"/>
                      <a:pt x="211" y="248"/>
                      <a:pt x="211" y="253"/>
                    </a:cubicBezTo>
                    <a:cubicBezTo>
                      <a:pt x="211" y="257"/>
                      <a:pt x="211" y="472"/>
                      <a:pt x="211" y="472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46" y="441"/>
                      <a:pt x="246" y="441"/>
                      <a:pt x="246" y="441"/>
                    </a:cubicBezTo>
                    <a:cubicBezTo>
                      <a:pt x="289" y="238"/>
                      <a:pt x="289" y="238"/>
                      <a:pt x="289" y="238"/>
                    </a:cubicBezTo>
                    <a:lnTo>
                      <a:pt x="308" y="23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9" name="Freeform 16"/>
              <p:cNvSpPr>
                <a:spLocks noChangeArrowheads="1"/>
              </p:cNvSpPr>
              <p:nvPr/>
            </p:nvSpPr>
            <p:spPr bwMode="auto">
              <a:xfrm>
                <a:off x="390339" y="687841"/>
                <a:ext cx="246863" cy="472627"/>
              </a:xfrm>
              <a:custGeom>
                <a:avLst/>
                <a:gdLst>
                  <a:gd name="T0" fmla="*/ 0 w 234"/>
                  <a:gd name="T1" fmla="*/ 2147483647 h 448"/>
                  <a:gd name="T2" fmla="*/ 2147483647 w 234"/>
                  <a:gd name="T3" fmla="*/ 2147483647 h 448"/>
                  <a:gd name="T4" fmla="*/ 2147483647 w 234"/>
                  <a:gd name="T5" fmla="*/ 0 h 448"/>
                  <a:gd name="T6" fmla="*/ 0 w 234"/>
                  <a:gd name="T7" fmla="*/ 2147483647 h 4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34"/>
                  <a:gd name="T13" fmla="*/ 0 h 448"/>
                  <a:gd name="T14" fmla="*/ 234 w 234"/>
                  <a:gd name="T15" fmla="*/ 448 h 4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34" h="448">
                    <a:moveTo>
                      <a:pt x="0" y="7"/>
                    </a:moveTo>
                    <a:lnTo>
                      <a:pt x="144" y="448"/>
                    </a:lnTo>
                    <a:lnTo>
                      <a:pt x="2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0" name="Freeform 17"/>
              <p:cNvSpPr>
                <a:spLocks noChangeArrowheads="1"/>
              </p:cNvSpPr>
              <p:nvPr/>
            </p:nvSpPr>
            <p:spPr bwMode="auto">
              <a:xfrm>
                <a:off x="171961" y="319655"/>
                <a:ext cx="673072" cy="368185"/>
              </a:xfrm>
              <a:custGeom>
                <a:avLst/>
                <a:gdLst>
                  <a:gd name="T0" fmla="*/ 2147483647 w 269"/>
                  <a:gd name="T1" fmla="*/ 2147483647 h 147"/>
                  <a:gd name="T2" fmla="*/ 2147483647 w 269"/>
                  <a:gd name="T3" fmla="*/ 2147483647 h 147"/>
                  <a:gd name="T4" fmla="*/ 2147483647 w 269"/>
                  <a:gd name="T5" fmla="*/ 2147483647 h 147"/>
                  <a:gd name="T6" fmla="*/ 2147483647 w 269"/>
                  <a:gd name="T7" fmla="*/ 2147483647 h 147"/>
                  <a:gd name="T8" fmla="*/ 2147483647 w 269"/>
                  <a:gd name="T9" fmla="*/ 2147483647 h 147"/>
                  <a:gd name="T10" fmla="*/ 2147483647 w 269"/>
                  <a:gd name="T11" fmla="*/ 2147483647 h 147"/>
                  <a:gd name="T12" fmla="*/ 2147483647 w 269"/>
                  <a:gd name="T13" fmla="*/ 2147483647 h 147"/>
                  <a:gd name="T14" fmla="*/ 2147483647 w 269"/>
                  <a:gd name="T15" fmla="*/ 2147483647 h 147"/>
                  <a:gd name="T16" fmla="*/ 2147483647 w 269"/>
                  <a:gd name="T17" fmla="*/ 2147483647 h 147"/>
                  <a:gd name="T18" fmla="*/ 2147483647 w 269"/>
                  <a:gd name="T19" fmla="*/ 2147483647 h 147"/>
                  <a:gd name="T20" fmla="*/ 2147483647 w 269"/>
                  <a:gd name="T21" fmla="*/ 2147483647 h 147"/>
                  <a:gd name="T22" fmla="*/ 2147483647 w 269"/>
                  <a:gd name="T23" fmla="*/ 2147483647 h 147"/>
                  <a:gd name="T24" fmla="*/ 2147483647 w 269"/>
                  <a:gd name="T25" fmla="*/ 2147483647 h 1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9"/>
                  <a:gd name="T40" fmla="*/ 0 h 147"/>
                  <a:gd name="T41" fmla="*/ 269 w 269"/>
                  <a:gd name="T42" fmla="*/ 147 h 14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9" h="147">
                    <a:moveTo>
                      <a:pt x="267" y="70"/>
                    </a:moveTo>
                    <a:cubicBezTo>
                      <a:pt x="269" y="54"/>
                      <a:pt x="261" y="39"/>
                      <a:pt x="249" y="38"/>
                    </a:cubicBezTo>
                    <a:cubicBezTo>
                      <a:pt x="245" y="38"/>
                      <a:pt x="240" y="39"/>
                      <a:pt x="236" y="42"/>
                    </a:cubicBezTo>
                    <a:cubicBezTo>
                      <a:pt x="219" y="17"/>
                      <a:pt x="180" y="0"/>
                      <a:pt x="135" y="2"/>
                    </a:cubicBezTo>
                    <a:cubicBezTo>
                      <a:pt x="87" y="4"/>
                      <a:pt x="47" y="28"/>
                      <a:pt x="35" y="58"/>
                    </a:cubicBezTo>
                    <a:cubicBezTo>
                      <a:pt x="29" y="53"/>
                      <a:pt x="22" y="51"/>
                      <a:pt x="15" y="53"/>
                    </a:cubicBezTo>
                    <a:cubicBezTo>
                      <a:pt x="4" y="57"/>
                      <a:pt x="0" y="73"/>
                      <a:pt x="6" y="89"/>
                    </a:cubicBezTo>
                    <a:cubicBezTo>
                      <a:pt x="12" y="104"/>
                      <a:pt x="25" y="113"/>
                      <a:pt x="37" y="109"/>
                    </a:cubicBezTo>
                    <a:cubicBezTo>
                      <a:pt x="38" y="108"/>
                      <a:pt x="40" y="107"/>
                      <a:pt x="41" y="106"/>
                    </a:cubicBezTo>
                    <a:cubicBezTo>
                      <a:pt x="58" y="131"/>
                      <a:pt x="97" y="147"/>
                      <a:pt x="141" y="145"/>
                    </a:cubicBezTo>
                    <a:cubicBezTo>
                      <a:pt x="186" y="143"/>
                      <a:pt x="224" y="123"/>
                      <a:pt x="238" y="96"/>
                    </a:cubicBezTo>
                    <a:cubicBezTo>
                      <a:pt x="240" y="96"/>
                      <a:pt x="241" y="97"/>
                      <a:pt x="243" y="97"/>
                    </a:cubicBezTo>
                    <a:cubicBezTo>
                      <a:pt x="254" y="98"/>
                      <a:pt x="266" y="86"/>
                      <a:pt x="267" y="70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1" name="Freeform 18"/>
              <p:cNvSpPr>
                <a:spLocks noChangeArrowheads="1"/>
              </p:cNvSpPr>
              <p:nvPr/>
            </p:nvSpPr>
            <p:spPr bwMode="auto">
              <a:xfrm>
                <a:off x="405109" y="443088"/>
                <a:ext cx="49584" cy="51694"/>
              </a:xfrm>
              <a:custGeom>
                <a:avLst/>
                <a:gdLst>
                  <a:gd name="T0" fmla="*/ 2147483647 w 20"/>
                  <a:gd name="T1" fmla="*/ 2147483647 h 21"/>
                  <a:gd name="T2" fmla="*/ 2147483647 w 20"/>
                  <a:gd name="T3" fmla="*/ 2147483647 h 21"/>
                  <a:gd name="T4" fmla="*/ 2147483647 w 20"/>
                  <a:gd name="T5" fmla="*/ 2147483647 h 21"/>
                  <a:gd name="T6" fmla="*/ 2147483647 w 20"/>
                  <a:gd name="T7" fmla="*/ 2147483647 h 21"/>
                  <a:gd name="T8" fmla="*/ 2147483647 w 20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21"/>
                  <a:gd name="T17" fmla="*/ 20 w 20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21">
                    <a:moveTo>
                      <a:pt x="18" y="13"/>
                    </a:moveTo>
                    <a:cubicBezTo>
                      <a:pt x="17" y="18"/>
                      <a:pt x="12" y="21"/>
                      <a:pt x="8" y="20"/>
                    </a:cubicBezTo>
                    <a:cubicBezTo>
                      <a:pt x="3" y="18"/>
                      <a:pt x="0" y="13"/>
                      <a:pt x="2" y="8"/>
                    </a:cubicBezTo>
                    <a:cubicBezTo>
                      <a:pt x="3" y="3"/>
                      <a:pt x="8" y="0"/>
                      <a:pt x="12" y="2"/>
                    </a:cubicBezTo>
                    <a:cubicBezTo>
                      <a:pt x="17" y="3"/>
                      <a:pt x="20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2" name="Freeform 19"/>
              <p:cNvSpPr>
                <a:spLocks noChangeArrowheads="1"/>
              </p:cNvSpPr>
              <p:nvPr/>
            </p:nvSpPr>
            <p:spPr bwMode="auto">
              <a:xfrm>
                <a:off x="589729" y="443088"/>
                <a:ext cx="47474" cy="51694"/>
              </a:xfrm>
              <a:custGeom>
                <a:avLst/>
                <a:gdLst>
                  <a:gd name="T0" fmla="*/ 2147483647 w 19"/>
                  <a:gd name="T1" fmla="*/ 2147483647 h 21"/>
                  <a:gd name="T2" fmla="*/ 2147483647 w 19"/>
                  <a:gd name="T3" fmla="*/ 2147483647 h 21"/>
                  <a:gd name="T4" fmla="*/ 2147483647 w 19"/>
                  <a:gd name="T5" fmla="*/ 2147483647 h 21"/>
                  <a:gd name="T6" fmla="*/ 2147483647 w 19"/>
                  <a:gd name="T7" fmla="*/ 2147483647 h 21"/>
                  <a:gd name="T8" fmla="*/ 2147483647 w 19"/>
                  <a:gd name="T9" fmla="*/ 214748364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21"/>
                  <a:gd name="T17" fmla="*/ 19 w 19"/>
                  <a:gd name="T18" fmla="*/ 21 h 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21">
                    <a:moveTo>
                      <a:pt x="18" y="13"/>
                    </a:moveTo>
                    <a:cubicBezTo>
                      <a:pt x="16" y="18"/>
                      <a:pt x="11" y="21"/>
                      <a:pt x="7" y="19"/>
                    </a:cubicBezTo>
                    <a:cubicBezTo>
                      <a:pt x="2" y="18"/>
                      <a:pt x="0" y="13"/>
                      <a:pt x="1" y="8"/>
                    </a:cubicBezTo>
                    <a:cubicBezTo>
                      <a:pt x="2" y="3"/>
                      <a:pt x="7" y="0"/>
                      <a:pt x="12" y="1"/>
                    </a:cubicBezTo>
                    <a:cubicBezTo>
                      <a:pt x="16" y="3"/>
                      <a:pt x="19" y="8"/>
                      <a:pt x="18" y="13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3" name="Freeform 20"/>
              <p:cNvSpPr>
                <a:spLocks noChangeArrowheads="1"/>
              </p:cNvSpPr>
              <p:nvPr/>
            </p:nvSpPr>
            <p:spPr bwMode="auto">
              <a:xfrm>
                <a:off x="229984" y="342865"/>
                <a:ext cx="239479" cy="155081"/>
              </a:xfrm>
              <a:custGeom>
                <a:avLst/>
                <a:gdLst>
                  <a:gd name="T0" fmla="*/ 2147483647 w 96"/>
                  <a:gd name="T1" fmla="*/ 0 h 62"/>
                  <a:gd name="T2" fmla="*/ 2147483647 w 96"/>
                  <a:gd name="T3" fmla="*/ 2147483647 h 62"/>
                  <a:gd name="T4" fmla="*/ 2147483647 w 96"/>
                  <a:gd name="T5" fmla="*/ 0 h 62"/>
                  <a:gd name="T6" fmla="*/ 2147483647 w 96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62"/>
                  <a:gd name="T14" fmla="*/ 96 w 96"/>
                  <a:gd name="T15" fmla="*/ 62 h 6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62">
                    <a:moveTo>
                      <a:pt x="7" y="0"/>
                    </a:moveTo>
                    <a:cubicBezTo>
                      <a:pt x="0" y="18"/>
                      <a:pt x="0" y="39"/>
                      <a:pt x="9" y="62"/>
                    </a:cubicBezTo>
                    <a:cubicBezTo>
                      <a:pt x="9" y="62"/>
                      <a:pt x="30" y="12"/>
                      <a:pt x="9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4" name="Freeform 21"/>
              <p:cNvSpPr>
                <a:spLocks noChangeArrowheads="1"/>
              </p:cNvSpPr>
              <p:nvPr/>
            </p:nvSpPr>
            <p:spPr bwMode="auto">
              <a:xfrm>
                <a:off x="572849" y="342865"/>
                <a:ext cx="232094" cy="160356"/>
              </a:xfrm>
              <a:custGeom>
                <a:avLst/>
                <a:gdLst>
                  <a:gd name="T0" fmla="*/ 0 w 93"/>
                  <a:gd name="T1" fmla="*/ 0 h 64"/>
                  <a:gd name="T2" fmla="*/ 2147483647 w 93"/>
                  <a:gd name="T3" fmla="*/ 2147483647 h 64"/>
                  <a:gd name="T4" fmla="*/ 2147483647 w 93"/>
                  <a:gd name="T5" fmla="*/ 0 h 64"/>
                  <a:gd name="T6" fmla="*/ 0 w 93"/>
                  <a:gd name="T7" fmla="*/ 0 h 6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3"/>
                  <a:gd name="T13" fmla="*/ 0 h 64"/>
                  <a:gd name="T14" fmla="*/ 93 w 93"/>
                  <a:gd name="T15" fmla="*/ 64 h 6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3" h="64">
                    <a:moveTo>
                      <a:pt x="0" y="0"/>
                    </a:moveTo>
                    <a:cubicBezTo>
                      <a:pt x="55" y="11"/>
                      <a:pt x="88" y="64"/>
                      <a:pt x="88" y="64"/>
                    </a:cubicBezTo>
                    <a:cubicBezTo>
                      <a:pt x="88" y="64"/>
                      <a:pt x="93" y="35"/>
                      <a:pt x="8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5" name="Freeform 22"/>
              <p:cNvSpPr>
                <a:spLocks noChangeArrowheads="1"/>
              </p:cNvSpPr>
              <p:nvPr/>
            </p:nvSpPr>
            <p:spPr bwMode="auto">
              <a:xfrm>
                <a:off x="297502" y="693116"/>
                <a:ext cx="240533" cy="462078"/>
              </a:xfrm>
              <a:custGeom>
                <a:avLst/>
                <a:gdLst>
                  <a:gd name="T0" fmla="*/ 2147483647 w 96"/>
                  <a:gd name="T1" fmla="*/ 0 h 185"/>
                  <a:gd name="T2" fmla="*/ 0 w 96"/>
                  <a:gd name="T3" fmla="*/ 2147483647 h 185"/>
                  <a:gd name="T4" fmla="*/ 2147483647 w 96"/>
                  <a:gd name="T5" fmla="*/ 2147483647 h 185"/>
                  <a:gd name="T6" fmla="*/ 2147483647 w 96"/>
                  <a:gd name="T7" fmla="*/ 0 h 18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6"/>
                  <a:gd name="T13" fmla="*/ 0 h 185"/>
                  <a:gd name="T14" fmla="*/ 96 w 96"/>
                  <a:gd name="T15" fmla="*/ 185 h 18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6" h="185">
                    <a:moveTo>
                      <a:pt x="41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34" y="152"/>
                      <a:pt x="96" y="185"/>
                    </a:cubicBez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6" name="Freeform 23"/>
              <p:cNvSpPr>
                <a:spLocks noChangeArrowheads="1"/>
              </p:cNvSpPr>
              <p:nvPr/>
            </p:nvSpPr>
            <p:spPr bwMode="auto">
              <a:xfrm>
                <a:off x="542255" y="660412"/>
                <a:ext cx="198334" cy="500057"/>
              </a:xfrm>
              <a:custGeom>
                <a:avLst/>
                <a:gdLst>
                  <a:gd name="T0" fmla="*/ 2147483647 w 79"/>
                  <a:gd name="T1" fmla="*/ 0 h 200"/>
                  <a:gd name="T2" fmla="*/ 0 w 79"/>
                  <a:gd name="T3" fmla="*/ 2147483647 h 200"/>
                  <a:gd name="T4" fmla="*/ 2147483647 w 79"/>
                  <a:gd name="T5" fmla="*/ 2147483647 h 200"/>
                  <a:gd name="T6" fmla="*/ 2147483647 w 79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9"/>
                  <a:gd name="T13" fmla="*/ 0 h 200"/>
                  <a:gd name="T14" fmla="*/ 79 w 79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9" h="200">
                    <a:moveTo>
                      <a:pt x="27" y="0"/>
                    </a:move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0"/>
                      <a:pt x="63" y="106"/>
                      <a:pt x="79" y="28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7" name="Freeform 24"/>
              <p:cNvSpPr>
                <a:spLocks noChangeArrowheads="1"/>
              </p:cNvSpPr>
              <p:nvPr/>
            </p:nvSpPr>
            <p:spPr bwMode="auto">
              <a:xfrm>
                <a:off x="377680" y="612938"/>
                <a:ext cx="272182" cy="177235"/>
              </a:xfrm>
              <a:custGeom>
                <a:avLst/>
                <a:gdLst>
                  <a:gd name="T0" fmla="*/ 2147483647 w 258"/>
                  <a:gd name="T1" fmla="*/ 2147483647 h 168"/>
                  <a:gd name="T2" fmla="*/ 0 w 258"/>
                  <a:gd name="T3" fmla="*/ 0 h 168"/>
                  <a:gd name="T4" fmla="*/ 2147483647 w 258"/>
                  <a:gd name="T5" fmla="*/ 2147483647 h 168"/>
                  <a:gd name="T6" fmla="*/ 2147483647 w 258"/>
                  <a:gd name="T7" fmla="*/ 2147483647 h 168"/>
                  <a:gd name="T8" fmla="*/ 2147483647 w 258"/>
                  <a:gd name="T9" fmla="*/ 2147483647 h 168"/>
                  <a:gd name="T10" fmla="*/ 2147483647 w 258"/>
                  <a:gd name="T11" fmla="*/ 2147483647 h 168"/>
                  <a:gd name="T12" fmla="*/ 2147483647 w 258"/>
                  <a:gd name="T13" fmla="*/ 2147483647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8"/>
                  <a:gd name="T22" fmla="*/ 0 h 168"/>
                  <a:gd name="T23" fmla="*/ 258 w 258"/>
                  <a:gd name="T24" fmla="*/ 168 h 16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8" h="168">
                    <a:moveTo>
                      <a:pt x="130" y="66"/>
                    </a:moveTo>
                    <a:lnTo>
                      <a:pt x="0" y="0"/>
                    </a:lnTo>
                    <a:lnTo>
                      <a:pt x="14" y="168"/>
                    </a:lnTo>
                    <a:lnTo>
                      <a:pt x="133" y="97"/>
                    </a:lnTo>
                    <a:lnTo>
                      <a:pt x="258" y="168"/>
                    </a:lnTo>
                    <a:lnTo>
                      <a:pt x="256" y="2"/>
                    </a:lnTo>
                    <a:lnTo>
                      <a:pt x="130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78" name="Rectangle 25"/>
              <p:cNvSpPr>
                <a:spLocks noChangeArrowheads="1"/>
              </p:cNvSpPr>
              <p:nvPr/>
            </p:nvSpPr>
            <p:spPr bwMode="auto">
              <a:xfrm>
                <a:off x="157190" y="282732"/>
                <a:ext cx="718436" cy="67518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0579" name="Rectangle 26"/>
              <p:cNvSpPr>
                <a:spLocks noChangeArrowheads="1"/>
              </p:cNvSpPr>
              <p:nvPr/>
            </p:nvSpPr>
            <p:spPr bwMode="auto">
              <a:xfrm>
                <a:off x="319656" y="0"/>
                <a:ext cx="370295" cy="292227"/>
              </a:xfrm>
              <a:prstGeom prst="rect">
                <a:avLst/>
              </a:pr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0580" name="Rectangle 27"/>
              <p:cNvSpPr>
                <a:spLocks noChangeArrowheads="1"/>
              </p:cNvSpPr>
              <p:nvPr/>
            </p:nvSpPr>
            <p:spPr bwMode="auto">
              <a:xfrm>
                <a:off x="319656" y="202555"/>
                <a:ext cx="370295" cy="80178"/>
              </a:xfrm>
              <a:prstGeom prst="rect">
                <a:avLst/>
              </a:pr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</p:grpSp>
        <p:grpSp>
          <p:nvGrpSpPr>
            <p:cNvPr id="20564" name="组合 224"/>
            <p:cNvGrpSpPr/>
            <p:nvPr/>
          </p:nvGrpSpPr>
          <p:grpSpPr bwMode="auto">
            <a:xfrm rot="1256368">
              <a:off x="894030" y="215593"/>
              <a:ext cx="438524" cy="945819"/>
              <a:chOff x="0" y="0"/>
              <a:chExt cx="438524" cy="945819"/>
            </a:xfrm>
          </p:grpSpPr>
          <p:sp>
            <p:nvSpPr>
              <p:cNvPr id="20565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6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7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8" name="组合 39"/>
          <p:cNvGrpSpPr/>
          <p:nvPr/>
        </p:nvGrpSpPr>
        <p:grpSpPr bwMode="auto">
          <a:xfrm>
            <a:off x="4619625" y="2044700"/>
            <a:ext cx="1212850" cy="1846263"/>
            <a:chOff x="0" y="0"/>
            <a:chExt cx="1212718" cy="1847233"/>
          </a:xfrm>
        </p:grpSpPr>
        <p:grpSp>
          <p:nvGrpSpPr>
            <p:cNvPr id="20549" name="组合 29"/>
            <p:cNvGrpSpPr/>
            <p:nvPr/>
          </p:nvGrpSpPr>
          <p:grpSpPr bwMode="auto">
            <a:xfrm>
              <a:off x="0" y="271762"/>
              <a:ext cx="1055673" cy="1575471"/>
              <a:chOff x="0" y="0"/>
              <a:chExt cx="1055673" cy="1575471"/>
            </a:xfrm>
          </p:grpSpPr>
          <p:sp>
            <p:nvSpPr>
              <p:cNvPr id="20554" name="Freeform 7"/>
              <p:cNvSpPr>
                <a:spLocks noChangeArrowheads="1"/>
              </p:cNvSpPr>
              <p:nvPr/>
            </p:nvSpPr>
            <p:spPr bwMode="auto">
              <a:xfrm>
                <a:off x="4465" y="0"/>
                <a:ext cx="559096" cy="470677"/>
              </a:xfrm>
              <a:custGeom>
                <a:avLst/>
                <a:gdLst>
                  <a:gd name="T0" fmla="*/ 2147483647 w 265"/>
                  <a:gd name="T1" fmla="*/ 2147483647 h 223"/>
                  <a:gd name="T2" fmla="*/ 2147483647 w 265"/>
                  <a:gd name="T3" fmla="*/ 2147483647 h 223"/>
                  <a:gd name="T4" fmla="*/ 2147483647 w 265"/>
                  <a:gd name="T5" fmla="*/ 2147483647 h 223"/>
                  <a:gd name="T6" fmla="*/ 2147483647 w 265"/>
                  <a:gd name="T7" fmla="*/ 2147483647 h 223"/>
                  <a:gd name="T8" fmla="*/ 2147483647 w 265"/>
                  <a:gd name="T9" fmla="*/ 2147483647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5"/>
                  <a:gd name="T16" fmla="*/ 0 h 223"/>
                  <a:gd name="T17" fmla="*/ 265 w 265"/>
                  <a:gd name="T18" fmla="*/ 223 h 2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5" h="223">
                    <a:moveTo>
                      <a:pt x="8" y="131"/>
                    </a:moveTo>
                    <a:cubicBezTo>
                      <a:pt x="0" y="158"/>
                      <a:pt x="76" y="223"/>
                      <a:pt x="76" y="223"/>
                    </a:cubicBezTo>
                    <a:cubicBezTo>
                      <a:pt x="249" y="154"/>
                      <a:pt x="249" y="154"/>
                      <a:pt x="249" y="154"/>
                    </a:cubicBezTo>
                    <a:cubicBezTo>
                      <a:pt x="249" y="154"/>
                      <a:pt x="265" y="59"/>
                      <a:pt x="244" y="40"/>
                    </a:cubicBezTo>
                    <a:cubicBezTo>
                      <a:pt x="195" y="0"/>
                      <a:pt x="26" y="71"/>
                      <a:pt x="8" y="131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5" name="Freeform 8"/>
              <p:cNvSpPr>
                <a:spLocks noChangeArrowheads="1"/>
              </p:cNvSpPr>
              <p:nvPr/>
            </p:nvSpPr>
            <p:spPr bwMode="auto">
              <a:xfrm>
                <a:off x="0" y="513546"/>
                <a:ext cx="1055673" cy="1061925"/>
              </a:xfrm>
              <a:custGeom>
                <a:avLst/>
                <a:gdLst>
                  <a:gd name="T0" fmla="*/ 2147483647 w 500"/>
                  <a:gd name="T1" fmla="*/ 2147483647 h 503"/>
                  <a:gd name="T2" fmla="*/ 2147483647 w 500"/>
                  <a:gd name="T3" fmla="*/ 2147483647 h 503"/>
                  <a:gd name="T4" fmla="*/ 2147483647 w 500"/>
                  <a:gd name="T5" fmla="*/ 0 h 503"/>
                  <a:gd name="T6" fmla="*/ 2147483647 w 500"/>
                  <a:gd name="T7" fmla="*/ 2147483647 h 503"/>
                  <a:gd name="T8" fmla="*/ 2147483647 w 500"/>
                  <a:gd name="T9" fmla="*/ 2147483647 h 503"/>
                  <a:gd name="T10" fmla="*/ 0 w 500"/>
                  <a:gd name="T11" fmla="*/ 2147483647 h 503"/>
                  <a:gd name="T12" fmla="*/ 2147483647 w 500"/>
                  <a:gd name="T13" fmla="*/ 2147483647 h 503"/>
                  <a:gd name="T14" fmla="*/ 2147483647 w 500"/>
                  <a:gd name="T15" fmla="*/ 2147483647 h 503"/>
                  <a:gd name="T16" fmla="*/ 2147483647 w 500"/>
                  <a:gd name="T17" fmla="*/ 2147483647 h 503"/>
                  <a:gd name="T18" fmla="*/ 2147483647 w 500"/>
                  <a:gd name="T19" fmla="*/ 2147483647 h 503"/>
                  <a:gd name="T20" fmla="*/ 2147483647 w 500"/>
                  <a:gd name="T21" fmla="*/ 2147483647 h 503"/>
                  <a:gd name="T22" fmla="*/ 2147483647 w 500"/>
                  <a:gd name="T23" fmla="*/ 2147483647 h 503"/>
                  <a:gd name="T24" fmla="*/ 2147483647 w 500"/>
                  <a:gd name="T25" fmla="*/ 2147483647 h 503"/>
                  <a:gd name="T26" fmla="*/ 2147483647 w 500"/>
                  <a:gd name="T27" fmla="*/ 2147483647 h 503"/>
                  <a:gd name="T28" fmla="*/ 2147483647 w 500"/>
                  <a:gd name="T29" fmla="*/ 2147483647 h 503"/>
                  <a:gd name="T30" fmla="*/ 2147483647 w 500"/>
                  <a:gd name="T31" fmla="*/ 2147483647 h 503"/>
                  <a:gd name="T32" fmla="*/ 2147483647 w 500"/>
                  <a:gd name="T33" fmla="*/ 2147483647 h 503"/>
                  <a:gd name="T34" fmla="*/ 2147483647 w 500"/>
                  <a:gd name="T35" fmla="*/ 2147483647 h 5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00"/>
                  <a:gd name="T55" fmla="*/ 0 h 503"/>
                  <a:gd name="T56" fmla="*/ 500 w 500"/>
                  <a:gd name="T57" fmla="*/ 503 h 50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00" h="503">
                    <a:moveTo>
                      <a:pt x="392" y="229"/>
                    </a:moveTo>
                    <a:cubicBezTo>
                      <a:pt x="317" y="50"/>
                      <a:pt x="317" y="50"/>
                      <a:pt x="317" y="50"/>
                    </a:cubicBezTo>
                    <a:cubicBezTo>
                      <a:pt x="500" y="0"/>
                      <a:pt x="500" y="0"/>
                      <a:pt x="500" y="0"/>
                    </a:cubicBezTo>
                    <a:cubicBezTo>
                      <a:pt x="272" y="15"/>
                      <a:pt x="272" y="15"/>
                      <a:pt x="272" y="15"/>
                    </a:cubicBezTo>
                    <a:cubicBezTo>
                      <a:pt x="143" y="75"/>
                      <a:pt x="143" y="75"/>
                      <a:pt x="143" y="75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150" y="139"/>
                      <a:pt x="150" y="139"/>
                      <a:pt x="150" y="139"/>
                    </a:cubicBezTo>
                    <a:cubicBezTo>
                      <a:pt x="201" y="298"/>
                      <a:pt x="201" y="298"/>
                      <a:pt x="201" y="298"/>
                    </a:cubicBezTo>
                    <a:cubicBezTo>
                      <a:pt x="231" y="289"/>
                      <a:pt x="231" y="289"/>
                      <a:pt x="231" y="289"/>
                    </a:cubicBezTo>
                    <a:cubicBezTo>
                      <a:pt x="271" y="477"/>
                      <a:pt x="271" y="477"/>
                      <a:pt x="271" y="477"/>
                    </a:cubicBezTo>
                    <a:cubicBezTo>
                      <a:pt x="222" y="503"/>
                      <a:pt x="222" y="503"/>
                      <a:pt x="222" y="503"/>
                    </a:cubicBezTo>
                    <a:cubicBezTo>
                      <a:pt x="306" y="502"/>
                      <a:pt x="306" y="502"/>
                      <a:pt x="306" y="502"/>
                    </a:cubicBezTo>
                    <a:cubicBezTo>
                      <a:pt x="306" y="502"/>
                      <a:pt x="297" y="272"/>
                      <a:pt x="298" y="276"/>
                    </a:cubicBezTo>
                    <a:cubicBezTo>
                      <a:pt x="300" y="281"/>
                      <a:pt x="325" y="501"/>
                      <a:pt x="325" y="501"/>
                    </a:cubicBezTo>
                    <a:cubicBezTo>
                      <a:pt x="407" y="502"/>
                      <a:pt x="407" y="502"/>
                      <a:pt x="407" y="502"/>
                    </a:cubicBezTo>
                    <a:cubicBezTo>
                      <a:pt x="352" y="471"/>
                      <a:pt x="352" y="471"/>
                      <a:pt x="352" y="471"/>
                    </a:cubicBezTo>
                    <a:cubicBezTo>
                      <a:pt x="374" y="235"/>
                      <a:pt x="374" y="235"/>
                      <a:pt x="374" y="235"/>
                    </a:cubicBezTo>
                    <a:lnTo>
                      <a:pt x="392" y="229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6" name="Freeform 9"/>
              <p:cNvSpPr>
                <a:spLocks noChangeArrowheads="1"/>
              </p:cNvSpPr>
              <p:nvPr/>
            </p:nvSpPr>
            <p:spPr bwMode="auto">
              <a:xfrm>
                <a:off x="337600" y="532302"/>
                <a:ext cx="259899" cy="401013"/>
              </a:xfrm>
              <a:custGeom>
                <a:avLst/>
                <a:gdLst>
                  <a:gd name="T0" fmla="*/ 0 w 291"/>
                  <a:gd name="T1" fmla="*/ 2147483647 h 449"/>
                  <a:gd name="T2" fmla="*/ 2147483647 w 291"/>
                  <a:gd name="T3" fmla="*/ 2147483647 h 449"/>
                  <a:gd name="T4" fmla="*/ 2147483647 w 291"/>
                  <a:gd name="T5" fmla="*/ 0 h 449"/>
                  <a:gd name="T6" fmla="*/ 0 w 291"/>
                  <a:gd name="T7" fmla="*/ 2147483647 h 44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91"/>
                  <a:gd name="T13" fmla="*/ 0 h 449"/>
                  <a:gd name="T14" fmla="*/ 291 w 291"/>
                  <a:gd name="T15" fmla="*/ 449 h 44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91" h="449">
                    <a:moveTo>
                      <a:pt x="0" y="92"/>
                    </a:moveTo>
                    <a:lnTo>
                      <a:pt x="291" y="449"/>
                    </a:lnTo>
                    <a:lnTo>
                      <a:pt x="215" y="0"/>
                    </a:ln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2D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7" name="Freeform 10"/>
              <p:cNvSpPr>
                <a:spLocks noChangeArrowheads="1"/>
              </p:cNvSpPr>
              <p:nvPr/>
            </p:nvSpPr>
            <p:spPr bwMode="auto">
              <a:xfrm>
                <a:off x="111640" y="160762"/>
                <a:ext cx="536768" cy="436738"/>
              </a:xfrm>
              <a:custGeom>
                <a:avLst/>
                <a:gdLst>
                  <a:gd name="T0" fmla="*/ 2147483647 w 254"/>
                  <a:gd name="T1" fmla="*/ 2147483647 h 207"/>
                  <a:gd name="T2" fmla="*/ 2147483647 w 254"/>
                  <a:gd name="T3" fmla="*/ 2147483647 h 207"/>
                  <a:gd name="T4" fmla="*/ 2147483647 w 254"/>
                  <a:gd name="T5" fmla="*/ 2147483647 h 207"/>
                  <a:gd name="T6" fmla="*/ 2147483647 w 254"/>
                  <a:gd name="T7" fmla="*/ 2147483647 h 207"/>
                  <a:gd name="T8" fmla="*/ 2147483647 w 254"/>
                  <a:gd name="T9" fmla="*/ 2147483647 h 207"/>
                  <a:gd name="T10" fmla="*/ 2147483647 w 254"/>
                  <a:gd name="T11" fmla="*/ 2147483647 h 207"/>
                  <a:gd name="T12" fmla="*/ 2147483647 w 254"/>
                  <a:gd name="T13" fmla="*/ 2147483647 h 207"/>
                  <a:gd name="T14" fmla="*/ 2147483647 w 254"/>
                  <a:gd name="T15" fmla="*/ 2147483647 h 207"/>
                  <a:gd name="T16" fmla="*/ 2147483647 w 254"/>
                  <a:gd name="T17" fmla="*/ 2147483647 h 207"/>
                  <a:gd name="T18" fmla="*/ 2147483647 w 254"/>
                  <a:gd name="T19" fmla="*/ 2147483647 h 207"/>
                  <a:gd name="T20" fmla="*/ 2147483647 w 254"/>
                  <a:gd name="T21" fmla="*/ 2147483647 h 207"/>
                  <a:gd name="T22" fmla="*/ 2147483647 w 254"/>
                  <a:gd name="T23" fmla="*/ 2147483647 h 207"/>
                  <a:gd name="T24" fmla="*/ 2147483647 w 254"/>
                  <a:gd name="T25" fmla="*/ 2147483647 h 2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4"/>
                  <a:gd name="T40" fmla="*/ 0 h 207"/>
                  <a:gd name="T41" fmla="*/ 254 w 254"/>
                  <a:gd name="T42" fmla="*/ 207 h 2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4" h="207">
                    <a:moveTo>
                      <a:pt x="250" y="74"/>
                    </a:moveTo>
                    <a:cubicBezTo>
                      <a:pt x="246" y="58"/>
                      <a:pt x="233" y="47"/>
                      <a:pt x="221" y="50"/>
                    </a:cubicBezTo>
                    <a:cubicBezTo>
                      <a:pt x="217" y="51"/>
                      <a:pt x="213" y="55"/>
                      <a:pt x="211" y="59"/>
                    </a:cubicBezTo>
                    <a:cubicBezTo>
                      <a:pt x="186" y="41"/>
                      <a:pt x="155" y="0"/>
                      <a:pt x="92" y="31"/>
                    </a:cubicBezTo>
                    <a:cubicBezTo>
                      <a:pt x="11" y="71"/>
                      <a:pt x="29" y="113"/>
                      <a:pt x="28" y="145"/>
                    </a:cubicBezTo>
                    <a:cubicBezTo>
                      <a:pt x="21" y="143"/>
                      <a:pt x="13" y="144"/>
                      <a:pt x="8" y="148"/>
                    </a:cubicBezTo>
                    <a:cubicBezTo>
                      <a:pt x="0" y="156"/>
                      <a:pt x="1" y="173"/>
                      <a:pt x="12" y="185"/>
                    </a:cubicBezTo>
                    <a:cubicBezTo>
                      <a:pt x="23" y="197"/>
                      <a:pt x="39" y="200"/>
                      <a:pt x="48" y="193"/>
                    </a:cubicBezTo>
                    <a:cubicBezTo>
                      <a:pt x="49" y="191"/>
                      <a:pt x="51" y="190"/>
                      <a:pt x="51" y="188"/>
                    </a:cubicBezTo>
                    <a:cubicBezTo>
                      <a:pt x="77" y="205"/>
                      <a:pt x="119" y="207"/>
                      <a:pt x="159" y="189"/>
                    </a:cubicBezTo>
                    <a:cubicBezTo>
                      <a:pt x="200" y="171"/>
                      <a:pt x="228" y="139"/>
                      <a:pt x="232" y="108"/>
                    </a:cubicBezTo>
                    <a:cubicBezTo>
                      <a:pt x="233" y="108"/>
                      <a:pt x="235" y="108"/>
                      <a:pt x="236" y="108"/>
                    </a:cubicBezTo>
                    <a:cubicBezTo>
                      <a:pt x="248" y="105"/>
                      <a:pt x="254" y="89"/>
                      <a:pt x="250" y="74"/>
                    </a:cubicBezTo>
                    <a:close/>
                  </a:path>
                </a:pathLst>
              </a:custGeom>
              <a:solidFill>
                <a:srgbClr val="EAB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8" name="Freeform 11"/>
              <p:cNvSpPr>
                <a:spLocks noChangeArrowheads="1"/>
              </p:cNvSpPr>
              <p:nvPr/>
            </p:nvSpPr>
            <p:spPr bwMode="auto">
              <a:xfrm>
                <a:off x="272402" y="401012"/>
                <a:ext cx="41977" cy="40191"/>
              </a:xfrm>
              <a:custGeom>
                <a:avLst/>
                <a:gdLst>
                  <a:gd name="T0" fmla="*/ 2147483647 w 20"/>
                  <a:gd name="T1" fmla="*/ 2147483647 h 19"/>
                  <a:gd name="T2" fmla="*/ 2147483647 w 20"/>
                  <a:gd name="T3" fmla="*/ 2147483647 h 19"/>
                  <a:gd name="T4" fmla="*/ 0 w 20"/>
                  <a:gd name="T5" fmla="*/ 2147483647 h 19"/>
                  <a:gd name="T6" fmla="*/ 2147483647 w 20"/>
                  <a:gd name="T7" fmla="*/ 0 h 19"/>
                  <a:gd name="T8" fmla="*/ 2147483647 w 20"/>
                  <a:gd name="T9" fmla="*/ 21474836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19"/>
                  <a:gd name="T17" fmla="*/ 20 w 20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19">
                    <a:moveTo>
                      <a:pt x="19" y="9"/>
                    </a:moveTo>
                    <a:cubicBezTo>
                      <a:pt x="20" y="14"/>
                      <a:pt x="16" y="18"/>
                      <a:pt x="11" y="19"/>
                    </a:cubicBezTo>
                    <a:cubicBezTo>
                      <a:pt x="6" y="19"/>
                      <a:pt x="1" y="16"/>
                      <a:pt x="0" y="11"/>
                    </a:cubicBezTo>
                    <a:cubicBezTo>
                      <a:pt x="0" y="5"/>
                      <a:pt x="4" y="1"/>
                      <a:pt x="9" y="0"/>
                    </a:cubicBezTo>
                    <a:cubicBezTo>
                      <a:pt x="14" y="0"/>
                      <a:pt x="19" y="3"/>
                      <a:pt x="19" y="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9" name="Freeform 12"/>
              <p:cNvSpPr>
                <a:spLocks noChangeArrowheads="1"/>
              </p:cNvSpPr>
              <p:nvPr/>
            </p:nvSpPr>
            <p:spPr bwMode="auto">
              <a:xfrm>
                <a:off x="419768" y="346532"/>
                <a:ext cx="44656" cy="41977"/>
              </a:xfrm>
              <a:custGeom>
                <a:avLst/>
                <a:gdLst>
                  <a:gd name="T0" fmla="*/ 2147483647 w 21"/>
                  <a:gd name="T1" fmla="*/ 2147483647 h 20"/>
                  <a:gd name="T2" fmla="*/ 2147483647 w 21"/>
                  <a:gd name="T3" fmla="*/ 2147483647 h 20"/>
                  <a:gd name="T4" fmla="*/ 2147483647 w 21"/>
                  <a:gd name="T5" fmla="*/ 2147483647 h 20"/>
                  <a:gd name="T6" fmla="*/ 2147483647 w 21"/>
                  <a:gd name="T7" fmla="*/ 2147483647 h 20"/>
                  <a:gd name="T8" fmla="*/ 2147483647 w 21"/>
                  <a:gd name="T9" fmla="*/ 214748364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0"/>
                  <a:gd name="T17" fmla="*/ 21 w 21"/>
                  <a:gd name="T18" fmla="*/ 20 h 2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0">
                    <a:moveTo>
                      <a:pt x="20" y="9"/>
                    </a:moveTo>
                    <a:cubicBezTo>
                      <a:pt x="21" y="14"/>
                      <a:pt x="17" y="18"/>
                      <a:pt x="11" y="19"/>
                    </a:cubicBezTo>
                    <a:cubicBezTo>
                      <a:pt x="6" y="20"/>
                      <a:pt x="2" y="16"/>
                      <a:pt x="1" y="11"/>
                    </a:cubicBezTo>
                    <a:cubicBezTo>
                      <a:pt x="0" y="6"/>
                      <a:pt x="4" y="1"/>
                      <a:pt x="9" y="1"/>
                    </a:cubicBezTo>
                    <a:cubicBezTo>
                      <a:pt x="15" y="0"/>
                      <a:pt x="19" y="4"/>
                      <a:pt x="20" y="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0" name="Freeform 13"/>
              <p:cNvSpPr>
                <a:spLocks noChangeArrowheads="1"/>
              </p:cNvSpPr>
              <p:nvPr/>
            </p:nvSpPr>
            <p:spPr bwMode="auto">
              <a:xfrm>
                <a:off x="267937" y="610004"/>
                <a:ext cx="325097" cy="321525"/>
              </a:xfrm>
              <a:custGeom>
                <a:avLst/>
                <a:gdLst>
                  <a:gd name="T0" fmla="*/ 2147483647 w 154"/>
                  <a:gd name="T1" fmla="*/ 0 h 152"/>
                  <a:gd name="T2" fmla="*/ 0 w 154"/>
                  <a:gd name="T3" fmla="*/ 2147483647 h 152"/>
                  <a:gd name="T4" fmla="*/ 2147483647 w 154"/>
                  <a:gd name="T5" fmla="*/ 2147483647 h 152"/>
                  <a:gd name="T6" fmla="*/ 2147483647 w 154"/>
                  <a:gd name="T7" fmla="*/ 0 h 15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4"/>
                  <a:gd name="T13" fmla="*/ 0 h 152"/>
                  <a:gd name="T14" fmla="*/ 154 w 154"/>
                  <a:gd name="T15" fmla="*/ 152 h 15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4" h="152">
                    <a:moveTo>
                      <a:pt x="36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83" y="143"/>
                      <a:pt x="154" y="152"/>
                    </a:cubicBez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1" name="Freeform 14"/>
              <p:cNvSpPr>
                <a:spLocks noChangeArrowheads="1"/>
              </p:cNvSpPr>
              <p:nvPr/>
            </p:nvSpPr>
            <p:spPr bwMode="auto">
              <a:xfrm>
                <a:off x="500149" y="517119"/>
                <a:ext cx="150045" cy="416196"/>
              </a:xfrm>
              <a:custGeom>
                <a:avLst/>
                <a:gdLst>
                  <a:gd name="T0" fmla="*/ 0 w 71"/>
                  <a:gd name="T1" fmla="*/ 0 h 197"/>
                  <a:gd name="T2" fmla="*/ 2147483647 w 71"/>
                  <a:gd name="T3" fmla="*/ 2147483647 h 197"/>
                  <a:gd name="T4" fmla="*/ 2147483647 w 71"/>
                  <a:gd name="T5" fmla="*/ 2147483647 h 197"/>
                  <a:gd name="T6" fmla="*/ 0 w 71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1"/>
                  <a:gd name="T13" fmla="*/ 0 h 197"/>
                  <a:gd name="T14" fmla="*/ 71 w 71"/>
                  <a:gd name="T15" fmla="*/ 197 h 19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1" h="197">
                    <a:moveTo>
                      <a:pt x="0" y="0"/>
                    </a:moveTo>
                    <a:cubicBezTo>
                      <a:pt x="46" y="197"/>
                      <a:pt x="46" y="197"/>
                      <a:pt x="46" y="197"/>
                    </a:cubicBezTo>
                    <a:cubicBezTo>
                      <a:pt x="46" y="197"/>
                      <a:pt x="71" y="87"/>
                      <a:pt x="59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62" name="Freeform 15"/>
              <p:cNvSpPr>
                <a:spLocks noChangeArrowheads="1"/>
              </p:cNvSpPr>
              <p:nvPr/>
            </p:nvSpPr>
            <p:spPr bwMode="auto">
              <a:xfrm>
                <a:off x="301875" y="470676"/>
                <a:ext cx="267937" cy="217922"/>
              </a:xfrm>
              <a:custGeom>
                <a:avLst/>
                <a:gdLst>
                  <a:gd name="T0" fmla="*/ 2147483647 w 300"/>
                  <a:gd name="T1" fmla="*/ 2147483647 h 244"/>
                  <a:gd name="T2" fmla="*/ 0 w 300"/>
                  <a:gd name="T3" fmla="*/ 2147483647 h 244"/>
                  <a:gd name="T4" fmla="*/ 2147483647 w 300"/>
                  <a:gd name="T5" fmla="*/ 2147483647 h 244"/>
                  <a:gd name="T6" fmla="*/ 2147483647 w 300"/>
                  <a:gd name="T7" fmla="*/ 2147483647 h 244"/>
                  <a:gd name="T8" fmla="*/ 2147483647 w 300"/>
                  <a:gd name="T9" fmla="*/ 2147483647 h 244"/>
                  <a:gd name="T10" fmla="*/ 2147483647 w 300"/>
                  <a:gd name="T11" fmla="*/ 0 h 244"/>
                  <a:gd name="T12" fmla="*/ 2147483647 w 300"/>
                  <a:gd name="T13" fmla="*/ 2147483647 h 2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0"/>
                  <a:gd name="T22" fmla="*/ 0 h 244"/>
                  <a:gd name="T23" fmla="*/ 300 w 300"/>
                  <a:gd name="T24" fmla="*/ 244 h 2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0" h="244">
                    <a:moveTo>
                      <a:pt x="144" y="104"/>
                    </a:moveTo>
                    <a:lnTo>
                      <a:pt x="0" y="93"/>
                    </a:lnTo>
                    <a:lnTo>
                      <a:pt x="73" y="244"/>
                    </a:lnTo>
                    <a:lnTo>
                      <a:pt x="158" y="135"/>
                    </a:lnTo>
                    <a:lnTo>
                      <a:pt x="300" y="156"/>
                    </a:lnTo>
                    <a:lnTo>
                      <a:pt x="239" y="0"/>
                    </a:lnTo>
                    <a:lnTo>
                      <a:pt x="144" y="104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50" name="组合 232"/>
            <p:cNvGrpSpPr/>
            <p:nvPr/>
          </p:nvGrpSpPr>
          <p:grpSpPr bwMode="auto">
            <a:xfrm>
              <a:off x="774194" y="0"/>
              <a:ext cx="438524" cy="945819"/>
              <a:chOff x="0" y="0"/>
              <a:chExt cx="438524" cy="945819"/>
            </a:xfrm>
          </p:grpSpPr>
          <p:sp>
            <p:nvSpPr>
              <p:cNvPr id="20551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2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53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0529" name="组合 41"/>
          <p:cNvGrpSpPr/>
          <p:nvPr/>
        </p:nvGrpSpPr>
        <p:grpSpPr bwMode="auto">
          <a:xfrm>
            <a:off x="7000875" y="1443038"/>
            <a:ext cx="1057275" cy="1909762"/>
            <a:chOff x="0" y="0"/>
            <a:chExt cx="1055942" cy="1910030"/>
          </a:xfrm>
        </p:grpSpPr>
        <p:sp>
          <p:nvSpPr>
            <p:cNvPr id="20530" name="Freeform 80"/>
            <p:cNvSpPr>
              <a:spLocks noChangeArrowheads="1"/>
            </p:cNvSpPr>
            <p:nvPr/>
          </p:nvSpPr>
          <p:spPr bwMode="auto">
            <a:xfrm>
              <a:off x="0" y="605566"/>
              <a:ext cx="810957" cy="1295030"/>
            </a:xfrm>
            <a:custGeom>
              <a:avLst/>
              <a:gdLst>
                <a:gd name="T0" fmla="*/ 2147483647 w 384"/>
                <a:gd name="T1" fmla="*/ 2147483647 h 613"/>
                <a:gd name="T2" fmla="*/ 2147483647 w 384"/>
                <a:gd name="T3" fmla="*/ 2147483647 h 613"/>
                <a:gd name="T4" fmla="*/ 2147483647 w 384"/>
                <a:gd name="T5" fmla="*/ 0 h 613"/>
                <a:gd name="T6" fmla="*/ 2147483647 w 384"/>
                <a:gd name="T7" fmla="*/ 2147483647 h 613"/>
                <a:gd name="T8" fmla="*/ 2147483647 w 384"/>
                <a:gd name="T9" fmla="*/ 2147483647 h 613"/>
                <a:gd name="T10" fmla="*/ 0 w 384"/>
                <a:gd name="T11" fmla="*/ 2147483647 h 613"/>
                <a:gd name="T12" fmla="*/ 2147483647 w 384"/>
                <a:gd name="T13" fmla="*/ 2147483647 h 613"/>
                <a:gd name="T14" fmla="*/ 2147483647 w 384"/>
                <a:gd name="T15" fmla="*/ 2147483647 h 613"/>
                <a:gd name="T16" fmla="*/ 2147483647 w 384"/>
                <a:gd name="T17" fmla="*/ 2147483647 h 613"/>
                <a:gd name="T18" fmla="*/ 2147483647 w 384"/>
                <a:gd name="T19" fmla="*/ 2147483647 h 613"/>
                <a:gd name="T20" fmla="*/ 2147483647 w 384"/>
                <a:gd name="T21" fmla="*/ 2147483647 h 613"/>
                <a:gd name="T22" fmla="*/ 2147483647 w 384"/>
                <a:gd name="T23" fmla="*/ 2147483647 h 613"/>
                <a:gd name="T24" fmla="*/ 2147483647 w 384"/>
                <a:gd name="T25" fmla="*/ 2147483647 h 613"/>
                <a:gd name="T26" fmla="*/ 2147483647 w 384"/>
                <a:gd name="T27" fmla="*/ 2147483647 h 613"/>
                <a:gd name="T28" fmla="*/ 2147483647 w 384"/>
                <a:gd name="T29" fmla="*/ 2147483647 h 613"/>
                <a:gd name="T30" fmla="*/ 2147483647 w 384"/>
                <a:gd name="T31" fmla="*/ 2147483647 h 613"/>
                <a:gd name="T32" fmla="*/ 2147483647 w 384"/>
                <a:gd name="T33" fmla="*/ 2147483647 h 613"/>
                <a:gd name="T34" fmla="*/ 2147483647 w 384"/>
                <a:gd name="T35" fmla="*/ 2147483647 h 613"/>
                <a:gd name="T36" fmla="*/ 2147483647 w 384"/>
                <a:gd name="T37" fmla="*/ 2147483647 h 6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84"/>
                <a:gd name="T58" fmla="*/ 0 h 613"/>
                <a:gd name="T59" fmla="*/ 384 w 384"/>
                <a:gd name="T60" fmla="*/ 613 h 61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84" h="613">
                  <a:moveTo>
                    <a:pt x="290" y="375"/>
                  </a:moveTo>
                  <a:cubicBezTo>
                    <a:pt x="276" y="223"/>
                    <a:pt x="276" y="223"/>
                    <a:pt x="276" y="223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270" y="136"/>
                    <a:pt x="270" y="136"/>
                    <a:pt x="270" y="136"/>
                  </a:cubicBezTo>
                  <a:cubicBezTo>
                    <a:pt x="113" y="141"/>
                    <a:pt x="113" y="141"/>
                    <a:pt x="113" y="14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96" y="208"/>
                    <a:pt x="96" y="208"/>
                    <a:pt x="96" y="208"/>
                  </a:cubicBezTo>
                  <a:cubicBezTo>
                    <a:pt x="87" y="370"/>
                    <a:pt x="87" y="370"/>
                    <a:pt x="87" y="370"/>
                  </a:cubicBezTo>
                  <a:cubicBezTo>
                    <a:pt x="115" y="371"/>
                    <a:pt x="115" y="371"/>
                    <a:pt x="115" y="371"/>
                  </a:cubicBezTo>
                  <a:cubicBezTo>
                    <a:pt x="143" y="576"/>
                    <a:pt x="143" y="576"/>
                    <a:pt x="143" y="576"/>
                  </a:cubicBezTo>
                  <a:cubicBezTo>
                    <a:pt x="94" y="613"/>
                    <a:pt x="94" y="613"/>
                    <a:pt x="94" y="613"/>
                  </a:cubicBezTo>
                  <a:cubicBezTo>
                    <a:pt x="169" y="609"/>
                    <a:pt x="169" y="609"/>
                    <a:pt x="169" y="609"/>
                  </a:cubicBezTo>
                  <a:cubicBezTo>
                    <a:pt x="169" y="570"/>
                    <a:pt x="169" y="570"/>
                    <a:pt x="169" y="570"/>
                  </a:cubicBezTo>
                  <a:cubicBezTo>
                    <a:pt x="169" y="570"/>
                    <a:pt x="193" y="383"/>
                    <a:pt x="193" y="388"/>
                  </a:cubicBezTo>
                  <a:cubicBezTo>
                    <a:pt x="193" y="393"/>
                    <a:pt x="193" y="607"/>
                    <a:pt x="193" y="607"/>
                  </a:cubicBezTo>
                  <a:cubicBezTo>
                    <a:pt x="277" y="607"/>
                    <a:pt x="277" y="607"/>
                    <a:pt x="277" y="607"/>
                  </a:cubicBezTo>
                  <a:cubicBezTo>
                    <a:pt x="228" y="577"/>
                    <a:pt x="228" y="577"/>
                    <a:pt x="228" y="577"/>
                  </a:cubicBezTo>
                  <a:cubicBezTo>
                    <a:pt x="271" y="374"/>
                    <a:pt x="271" y="374"/>
                    <a:pt x="271" y="374"/>
                  </a:cubicBezTo>
                  <a:lnTo>
                    <a:pt x="290" y="375"/>
                  </a:ln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1" name="Freeform 81"/>
            <p:cNvSpPr>
              <a:spLocks noChangeArrowheads="1"/>
            </p:cNvSpPr>
            <p:nvPr/>
          </p:nvSpPr>
          <p:spPr bwMode="auto">
            <a:xfrm>
              <a:off x="291158" y="854748"/>
              <a:ext cx="208991" cy="399227"/>
            </a:xfrm>
            <a:custGeom>
              <a:avLst/>
              <a:gdLst>
                <a:gd name="T0" fmla="*/ 0 w 234"/>
                <a:gd name="T1" fmla="*/ 2147483647 h 447"/>
                <a:gd name="T2" fmla="*/ 2147483647 w 234"/>
                <a:gd name="T3" fmla="*/ 2147483647 h 447"/>
                <a:gd name="T4" fmla="*/ 2147483647 w 234"/>
                <a:gd name="T5" fmla="*/ 0 h 447"/>
                <a:gd name="T6" fmla="*/ 0 w 234"/>
                <a:gd name="T7" fmla="*/ 2147483647 h 44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4"/>
                <a:gd name="T13" fmla="*/ 0 h 447"/>
                <a:gd name="T14" fmla="*/ 234 w 234"/>
                <a:gd name="T15" fmla="*/ 447 h 44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4" h="447">
                  <a:moveTo>
                    <a:pt x="0" y="10"/>
                  </a:moveTo>
                  <a:lnTo>
                    <a:pt x="145" y="447"/>
                  </a:lnTo>
                  <a:lnTo>
                    <a:pt x="234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2" name="Freeform 82"/>
            <p:cNvSpPr>
              <a:spLocks noChangeArrowheads="1"/>
            </p:cNvSpPr>
            <p:nvPr/>
          </p:nvSpPr>
          <p:spPr bwMode="auto">
            <a:xfrm>
              <a:off x="108068" y="487674"/>
              <a:ext cx="568027" cy="367074"/>
            </a:xfrm>
            <a:custGeom>
              <a:avLst/>
              <a:gdLst>
                <a:gd name="T0" fmla="*/ 2147483647 w 269"/>
                <a:gd name="T1" fmla="*/ 2147483647 h 174"/>
                <a:gd name="T2" fmla="*/ 2147483647 w 269"/>
                <a:gd name="T3" fmla="*/ 2147483647 h 174"/>
                <a:gd name="T4" fmla="*/ 2147483647 w 269"/>
                <a:gd name="T5" fmla="*/ 2147483647 h 174"/>
                <a:gd name="T6" fmla="*/ 2147483647 w 269"/>
                <a:gd name="T7" fmla="*/ 2147483647 h 174"/>
                <a:gd name="T8" fmla="*/ 2147483647 w 269"/>
                <a:gd name="T9" fmla="*/ 2147483647 h 174"/>
                <a:gd name="T10" fmla="*/ 2147483647 w 269"/>
                <a:gd name="T11" fmla="*/ 2147483647 h 174"/>
                <a:gd name="T12" fmla="*/ 2147483647 w 269"/>
                <a:gd name="T13" fmla="*/ 2147483647 h 174"/>
                <a:gd name="T14" fmla="*/ 2147483647 w 269"/>
                <a:gd name="T15" fmla="*/ 2147483647 h 174"/>
                <a:gd name="T16" fmla="*/ 2147483647 w 269"/>
                <a:gd name="T17" fmla="*/ 2147483647 h 174"/>
                <a:gd name="T18" fmla="*/ 2147483647 w 269"/>
                <a:gd name="T19" fmla="*/ 2147483647 h 174"/>
                <a:gd name="T20" fmla="*/ 2147483647 w 269"/>
                <a:gd name="T21" fmla="*/ 2147483647 h 174"/>
                <a:gd name="T22" fmla="*/ 2147483647 w 269"/>
                <a:gd name="T23" fmla="*/ 2147483647 h 174"/>
                <a:gd name="T24" fmla="*/ 2147483647 w 269"/>
                <a:gd name="T25" fmla="*/ 2147483647 h 1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69"/>
                <a:gd name="T40" fmla="*/ 0 h 174"/>
                <a:gd name="T41" fmla="*/ 269 w 269"/>
                <a:gd name="T42" fmla="*/ 174 h 1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69" h="174">
                  <a:moveTo>
                    <a:pt x="267" y="97"/>
                  </a:moveTo>
                  <a:cubicBezTo>
                    <a:pt x="269" y="81"/>
                    <a:pt x="261" y="67"/>
                    <a:pt x="249" y="65"/>
                  </a:cubicBezTo>
                  <a:cubicBezTo>
                    <a:pt x="245" y="65"/>
                    <a:pt x="240" y="66"/>
                    <a:pt x="236" y="70"/>
                  </a:cubicBezTo>
                  <a:cubicBezTo>
                    <a:pt x="219" y="44"/>
                    <a:pt x="221" y="0"/>
                    <a:pt x="135" y="1"/>
                  </a:cubicBezTo>
                  <a:cubicBezTo>
                    <a:pt x="45" y="3"/>
                    <a:pt x="47" y="55"/>
                    <a:pt x="35" y="85"/>
                  </a:cubicBezTo>
                  <a:cubicBezTo>
                    <a:pt x="29" y="80"/>
                    <a:pt x="22" y="78"/>
                    <a:pt x="15" y="81"/>
                  </a:cubicBezTo>
                  <a:cubicBezTo>
                    <a:pt x="4" y="85"/>
                    <a:pt x="0" y="101"/>
                    <a:pt x="6" y="116"/>
                  </a:cubicBezTo>
                  <a:cubicBezTo>
                    <a:pt x="12" y="131"/>
                    <a:pt x="25" y="140"/>
                    <a:pt x="37" y="136"/>
                  </a:cubicBezTo>
                  <a:cubicBezTo>
                    <a:pt x="38" y="135"/>
                    <a:pt x="40" y="134"/>
                    <a:pt x="41" y="133"/>
                  </a:cubicBezTo>
                  <a:cubicBezTo>
                    <a:pt x="58" y="158"/>
                    <a:pt x="97" y="174"/>
                    <a:pt x="141" y="172"/>
                  </a:cubicBezTo>
                  <a:cubicBezTo>
                    <a:pt x="186" y="170"/>
                    <a:pt x="224" y="150"/>
                    <a:pt x="238" y="123"/>
                  </a:cubicBezTo>
                  <a:cubicBezTo>
                    <a:pt x="240" y="124"/>
                    <a:pt x="241" y="124"/>
                    <a:pt x="243" y="124"/>
                  </a:cubicBezTo>
                  <a:cubicBezTo>
                    <a:pt x="254" y="126"/>
                    <a:pt x="266" y="114"/>
                    <a:pt x="267" y="97"/>
                  </a:cubicBezTo>
                  <a:close/>
                </a:path>
              </a:pathLst>
            </a:custGeom>
            <a:solidFill>
              <a:srgbClr val="EAB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3" name="Freeform 83"/>
            <p:cNvSpPr>
              <a:spLocks noChangeArrowheads="1"/>
            </p:cNvSpPr>
            <p:nvPr/>
          </p:nvSpPr>
          <p:spPr bwMode="auto">
            <a:xfrm>
              <a:off x="289372" y="620750"/>
              <a:ext cx="44656" cy="41977"/>
            </a:xfrm>
            <a:custGeom>
              <a:avLst/>
              <a:gdLst>
                <a:gd name="T0" fmla="*/ 2147483647 w 21"/>
                <a:gd name="T1" fmla="*/ 2147483647 h 20"/>
                <a:gd name="T2" fmla="*/ 2147483647 w 21"/>
                <a:gd name="T3" fmla="*/ 2147483647 h 20"/>
                <a:gd name="T4" fmla="*/ 2147483647 w 21"/>
                <a:gd name="T5" fmla="*/ 2147483647 h 20"/>
                <a:gd name="T6" fmla="*/ 2147483647 w 21"/>
                <a:gd name="T7" fmla="*/ 2147483647 h 20"/>
                <a:gd name="T8" fmla="*/ 2147483647 w 21"/>
                <a:gd name="T9" fmla="*/ 214748364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0"/>
                <a:gd name="T17" fmla="*/ 21 w 21"/>
                <a:gd name="T18" fmla="*/ 20 h 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0">
                  <a:moveTo>
                    <a:pt x="20" y="13"/>
                  </a:moveTo>
                  <a:cubicBezTo>
                    <a:pt x="18" y="18"/>
                    <a:pt x="13" y="20"/>
                    <a:pt x="8" y="19"/>
                  </a:cubicBezTo>
                  <a:cubicBezTo>
                    <a:pt x="3" y="18"/>
                    <a:pt x="0" y="13"/>
                    <a:pt x="1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4" name="Freeform 84"/>
            <p:cNvSpPr>
              <a:spLocks noChangeArrowheads="1"/>
            </p:cNvSpPr>
            <p:nvPr/>
          </p:nvSpPr>
          <p:spPr bwMode="auto">
            <a:xfrm>
              <a:off x="447455" y="622536"/>
              <a:ext cx="44656" cy="44656"/>
            </a:xfrm>
            <a:custGeom>
              <a:avLst/>
              <a:gdLst>
                <a:gd name="T0" fmla="*/ 2147483647 w 21"/>
                <a:gd name="T1" fmla="*/ 2147483647 h 21"/>
                <a:gd name="T2" fmla="*/ 2147483647 w 21"/>
                <a:gd name="T3" fmla="*/ 2147483647 h 21"/>
                <a:gd name="T4" fmla="*/ 2147483647 w 21"/>
                <a:gd name="T5" fmla="*/ 2147483647 h 21"/>
                <a:gd name="T6" fmla="*/ 2147483647 w 21"/>
                <a:gd name="T7" fmla="*/ 2147483647 h 21"/>
                <a:gd name="T8" fmla="*/ 2147483647 w 21"/>
                <a:gd name="T9" fmla="*/ 214748364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20" y="13"/>
                  </a:moveTo>
                  <a:cubicBezTo>
                    <a:pt x="19" y="18"/>
                    <a:pt x="13" y="21"/>
                    <a:pt x="8" y="19"/>
                  </a:cubicBezTo>
                  <a:cubicBezTo>
                    <a:pt x="3" y="18"/>
                    <a:pt x="0" y="13"/>
                    <a:pt x="1" y="8"/>
                  </a:cubicBezTo>
                  <a:cubicBezTo>
                    <a:pt x="3" y="3"/>
                    <a:pt x="8" y="0"/>
                    <a:pt x="13" y="1"/>
                  </a:cubicBezTo>
                  <a:cubicBezTo>
                    <a:pt x="18" y="3"/>
                    <a:pt x="21" y="8"/>
                    <a:pt x="20" y="13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5" name="Freeform 85"/>
            <p:cNvSpPr>
              <a:spLocks noChangeArrowheads="1"/>
            </p:cNvSpPr>
            <p:nvPr/>
          </p:nvSpPr>
          <p:spPr bwMode="auto">
            <a:xfrm>
              <a:off x="232212" y="681482"/>
              <a:ext cx="323311" cy="165228"/>
            </a:xfrm>
            <a:custGeom>
              <a:avLst/>
              <a:gdLst>
                <a:gd name="T0" fmla="*/ 2147483647 w 153"/>
                <a:gd name="T1" fmla="*/ 2147483647 h 78"/>
                <a:gd name="T2" fmla="*/ 2147483647 w 153"/>
                <a:gd name="T3" fmla="*/ 2147483647 h 78"/>
                <a:gd name="T4" fmla="*/ 2147483647 w 153"/>
                <a:gd name="T5" fmla="*/ 2147483647 h 78"/>
                <a:gd name="T6" fmla="*/ 2147483647 w 153"/>
                <a:gd name="T7" fmla="*/ 2147483647 h 78"/>
                <a:gd name="T8" fmla="*/ 2147483647 w 153"/>
                <a:gd name="T9" fmla="*/ 2147483647 h 78"/>
                <a:gd name="T10" fmla="*/ 2147483647 w 153"/>
                <a:gd name="T11" fmla="*/ 2147483647 h 78"/>
                <a:gd name="T12" fmla="*/ 2147483647 w 153"/>
                <a:gd name="T13" fmla="*/ 2147483647 h 78"/>
                <a:gd name="T14" fmla="*/ 2147483647 w 153"/>
                <a:gd name="T15" fmla="*/ 2147483647 h 78"/>
                <a:gd name="T16" fmla="*/ 2147483647 w 153"/>
                <a:gd name="T17" fmla="*/ 2147483647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3"/>
                <a:gd name="T28" fmla="*/ 0 h 78"/>
                <a:gd name="T29" fmla="*/ 153 w 153"/>
                <a:gd name="T30" fmla="*/ 78 h 7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3" h="78">
                  <a:moveTo>
                    <a:pt x="145" y="36"/>
                  </a:moveTo>
                  <a:cubicBezTo>
                    <a:pt x="136" y="43"/>
                    <a:pt x="123" y="44"/>
                    <a:pt x="116" y="22"/>
                  </a:cubicBezTo>
                  <a:cubicBezTo>
                    <a:pt x="109" y="0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6"/>
                    <a:pt x="45" y="0"/>
                    <a:pt x="38" y="22"/>
                  </a:cubicBezTo>
                  <a:cubicBezTo>
                    <a:pt x="31" y="44"/>
                    <a:pt x="17" y="43"/>
                    <a:pt x="9" y="36"/>
                  </a:cubicBezTo>
                  <a:cubicBezTo>
                    <a:pt x="0" y="30"/>
                    <a:pt x="35" y="78"/>
                    <a:pt x="77" y="37"/>
                  </a:cubicBezTo>
                  <a:cubicBezTo>
                    <a:pt x="118" y="78"/>
                    <a:pt x="153" y="30"/>
                    <a:pt x="145" y="36"/>
                  </a:cubicBezTo>
                  <a:close/>
                </a:path>
              </a:pathLst>
            </a:custGeom>
            <a:solidFill>
              <a:srgbClr val="351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6" name="Freeform 86"/>
            <p:cNvSpPr>
              <a:spLocks noChangeArrowheads="1"/>
            </p:cNvSpPr>
            <p:nvPr/>
          </p:nvSpPr>
          <p:spPr bwMode="auto">
            <a:xfrm>
              <a:off x="213457" y="861000"/>
              <a:ext cx="202739" cy="388509"/>
            </a:xfrm>
            <a:custGeom>
              <a:avLst/>
              <a:gdLst>
                <a:gd name="T0" fmla="*/ 2147483647 w 96"/>
                <a:gd name="T1" fmla="*/ 0 h 184"/>
                <a:gd name="T2" fmla="*/ 0 w 96"/>
                <a:gd name="T3" fmla="*/ 2147483647 h 184"/>
                <a:gd name="T4" fmla="*/ 2147483647 w 96"/>
                <a:gd name="T5" fmla="*/ 2147483647 h 184"/>
                <a:gd name="T6" fmla="*/ 2147483647 w 96"/>
                <a:gd name="T7" fmla="*/ 0 h 1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6"/>
                <a:gd name="T13" fmla="*/ 0 h 184"/>
                <a:gd name="T14" fmla="*/ 96 w 96"/>
                <a:gd name="T15" fmla="*/ 184 h 1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6" h="184">
                  <a:moveTo>
                    <a:pt x="4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34" y="151"/>
                    <a:pt x="96" y="184"/>
                  </a:cubicBezTo>
                  <a:lnTo>
                    <a:pt x="41" y="0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7" name="Freeform 87"/>
            <p:cNvSpPr>
              <a:spLocks noChangeArrowheads="1"/>
            </p:cNvSpPr>
            <p:nvPr/>
          </p:nvSpPr>
          <p:spPr bwMode="auto">
            <a:xfrm>
              <a:off x="420661" y="831527"/>
              <a:ext cx="166121" cy="422448"/>
            </a:xfrm>
            <a:custGeom>
              <a:avLst/>
              <a:gdLst>
                <a:gd name="T0" fmla="*/ 2147483647 w 79"/>
                <a:gd name="T1" fmla="*/ 0 h 200"/>
                <a:gd name="T2" fmla="*/ 0 w 79"/>
                <a:gd name="T3" fmla="*/ 2147483647 h 200"/>
                <a:gd name="T4" fmla="*/ 2147483647 w 79"/>
                <a:gd name="T5" fmla="*/ 2147483647 h 200"/>
                <a:gd name="T6" fmla="*/ 2147483647 w 79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9"/>
                <a:gd name="T13" fmla="*/ 0 h 200"/>
                <a:gd name="T14" fmla="*/ 79 w 79"/>
                <a:gd name="T15" fmla="*/ 200 h 2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9" h="200">
                  <a:moveTo>
                    <a:pt x="27" y="0"/>
                  </a:move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63" y="106"/>
                    <a:pt x="79" y="29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8" name="Freeform 88"/>
            <p:cNvSpPr>
              <a:spLocks noChangeArrowheads="1"/>
            </p:cNvSpPr>
            <p:nvPr/>
          </p:nvSpPr>
          <p:spPr bwMode="auto">
            <a:xfrm>
              <a:off x="281334" y="794016"/>
              <a:ext cx="229533" cy="147366"/>
            </a:xfrm>
            <a:custGeom>
              <a:avLst/>
              <a:gdLst>
                <a:gd name="T0" fmla="*/ 2147483647 w 257"/>
                <a:gd name="T1" fmla="*/ 2147483647 h 165"/>
                <a:gd name="T2" fmla="*/ 0 w 257"/>
                <a:gd name="T3" fmla="*/ 0 h 165"/>
                <a:gd name="T4" fmla="*/ 2147483647 w 257"/>
                <a:gd name="T5" fmla="*/ 2147483647 h 165"/>
                <a:gd name="T6" fmla="*/ 2147483647 w 257"/>
                <a:gd name="T7" fmla="*/ 2147483647 h 165"/>
                <a:gd name="T8" fmla="*/ 2147483647 w 257"/>
                <a:gd name="T9" fmla="*/ 2147483647 h 165"/>
                <a:gd name="T10" fmla="*/ 2147483647 w 257"/>
                <a:gd name="T11" fmla="*/ 0 h 165"/>
                <a:gd name="T12" fmla="*/ 2147483647 w 257"/>
                <a:gd name="T13" fmla="*/ 2147483647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7"/>
                <a:gd name="T22" fmla="*/ 0 h 165"/>
                <a:gd name="T23" fmla="*/ 257 w 257"/>
                <a:gd name="T24" fmla="*/ 165 h 1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7" h="165">
                  <a:moveTo>
                    <a:pt x="130" y="64"/>
                  </a:moveTo>
                  <a:lnTo>
                    <a:pt x="0" y="0"/>
                  </a:lnTo>
                  <a:lnTo>
                    <a:pt x="14" y="165"/>
                  </a:lnTo>
                  <a:lnTo>
                    <a:pt x="132" y="94"/>
                  </a:lnTo>
                  <a:lnTo>
                    <a:pt x="257" y="165"/>
                  </a:lnTo>
                  <a:lnTo>
                    <a:pt x="255" y="0"/>
                  </a:lnTo>
                  <a:lnTo>
                    <a:pt x="130" y="64"/>
                  </a:lnTo>
                  <a:close/>
                </a:path>
              </a:pathLst>
            </a:custGeom>
            <a:solidFill>
              <a:srgbClr val="665E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0539" name="组合 190"/>
            <p:cNvGrpSpPr/>
            <p:nvPr/>
          </p:nvGrpSpPr>
          <p:grpSpPr bwMode="auto">
            <a:xfrm rot="830839">
              <a:off x="113149" y="231869"/>
              <a:ext cx="625022" cy="381905"/>
              <a:chOff x="0" y="0"/>
              <a:chExt cx="583210" cy="356357"/>
            </a:xfrm>
          </p:grpSpPr>
          <p:sp>
            <p:nvSpPr>
              <p:cNvPr id="20546" name="Freeform 28"/>
              <p:cNvSpPr>
                <a:spLocks noChangeArrowheads="1"/>
              </p:cNvSpPr>
              <p:nvPr/>
            </p:nvSpPr>
            <p:spPr bwMode="auto">
              <a:xfrm>
                <a:off x="0" y="213457"/>
                <a:ext cx="583210" cy="142900"/>
              </a:xfrm>
              <a:custGeom>
                <a:avLst/>
                <a:gdLst>
                  <a:gd name="T0" fmla="*/ 2147483647 w 653"/>
                  <a:gd name="T1" fmla="*/ 2147483647 h 160"/>
                  <a:gd name="T2" fmla="*/ 2147483647 w 653"/>
                  <a:gd name="T3" fmla="*/ 2147483647 h 160"/>
                  <a:gd name="T4" fmla="*/ 0 w 653"/>
                  <a:gd name="T5" fmla="*/ 2147483647 h 160"/>
                  <a:gd name="T6" fmla="*/ 2147483647 w 653"/>
                  <a:gd name="T7" fmla="*/ 0 h 160"/>
                  <a:gd name="T8" fmla="*/ 2147483647 w 653"/>
                  <a:gd name="T9" fmla="*/ 2147483647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53"/>
                  <a:gd name="T16" fmla="*/ 0 h 160"/>
                  <a:gd name="T17" fmla="*/ 653 w 653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53" h="160">
                    <a:moveTo>
                      <a:pt x="653" y="61"/>
                    </a:moveTo>
                    <a:lnTo>
                      <a:pt x="10" y="160"/>
                    </a:lnTo>
                    <a:lnTo>
                      <a:pt x="0" y="99"/>
                    </a:lnTo>
                    <a:lnTo>
                      <a:pt x="643" y="0"/>
                    </a:lnTo>
                    <a:lnTo>
                      <a:pt x="653" y="61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7" name="Freeform 29"/>
              <p:cNvSpPr>
                <a:spLocks noChangeArrowheads="1"/>
              </p:cNvSpPr>
              <p:nvPr/>
            </p:nvSpPr>
            <p:spPr bwMode="auto">
              <a:xfrm>
                <a:off x="101816" y="0"/>
                <a:ext cx="345639" cy="289372"/>
              </a:xfrm>
              <a:custGeom>
                <a:avLst/>
                <a:gdLst>
                  <a:gd name="T0" fmla="*/ 2147483647 w 387"/>
                  <a:gd name="T1" fmla="*/ 2147483647 h 324"/>
                  <a:gd name="T2" fmla="*/ 2147483647 w 387"/>
                  <a:gd name="T3" fmla="*/ 2147483647 h 324"/>
                  <a:gd name="T4" fmla="*/ 0 w 387"/>
                  <a:gd name="T5" fmla="*/ 2147483647 h 324"/>
                  <a:gd name="T6" fmla="*/ 2147483647 w 387"/>
                  <a:gd name="T7" fmla="*/ 0 h 324"/>
                  <a:gd name="T8" fmla="*/ 2147483647 w 387"/>
                  <a:gd name="T9" fmla="*/ 2147483647 h 3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7"/>
                  <a:gd name="T16" fmla="*/ 0 h 324"/>
                  <a:gd name="T17" fmla="*/ 387 w 387"/>
                  <a:gd name="T18" fmla="*/ 324 h 3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7" h="324">
                    <a:moveTo>
                      <a:pt x="387" y="274"/>
                    </a:moveTo>
                    <a:lnTo>
                      <a:pt x="40" y="324"/>
                    </a:lnTo>
                    <a:lnTo>
                      <a:pt x="0" y="49"/>
                    </a:lnTo>
                    <a:lnTo>
                      <a:pt x="347" y="0"/>
                    </a:lnTo>
                    <a:lnTo>
                      <a:pt x="387" y="274"/>
                    </a:ln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8" name="Freeform 30"/>
              <p:cNvSpPr>
                <a:spLocks noChangeArrowheads="1"/>
              </p:cNvSpPr>
              <p:nvPr/>
            </p:nvSpPr>
            <p:spPr bwMode="auto">
              <a:xfrm>
                <a:off x="126823" y="168801"/>
                <a:ext cx="318846" cy="111641"/>
              </a:xfrm>
              <a:custGeom>
                <a:avLst/>
                <a:gdLst>
                  <a:gd name="T0" fmla="*/ 0 w 357"/>
                  <a:gd name="T1" fmla="*/ 2147483647 h 125"/>
                  <a:gd name="T2" fmla="*/ 2147483647 w 357"/>
                  <a:gd name="T3" fmla="*/ 2147483647 h 125"/>
                  <a:gd name="T4" fmla="*/ 2147483647 w 357"/>
                  <a:gd name="T5" fmla="*/ 2147483647 h 125"/>
                  <a:gd name="T6" fmla="*/ 2147483647 w 357"/>
                  <a:gd name="T7" fmla="*/ 0 h 125"/>
                  <a:gd name="T8" fmla="*/ 0 w 357"/>
                  <a:gd name="T9" fmla="*/ 2147483647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7"/>
                  <a:gd name="T16" fmla="*/ 0 h 125"/>
                  <a:gd name="T17" fmla="*/ 357 w 35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7" h="125">
                    <a:moveTo>
                      <a:pt x="0" y="50"/>
                    </a:moveTo>
                    <a:lnTo>
                      <a:pt x="10" y="125"/>
                    </a:lnTo>
                    <a:lnTo>
                      <a:pt x="357" y="76"/>
                    </a:lnTo>
                    <a:lnTo>
                      <a:pt x="345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0540" name="组合 228"/>
            <p:cNvGrpSpPr/>
            <p:nvPr/>
          </p:nvGrpSpPr>
          <p:grpSpPr bwMode="auto">
            <a:xfrm flipH="1">
              <a:off x="617418" y="0"/>
              <a:ext cx="438524" cy="945819"/>
              <a:chOff x="0" y="0"/>
              <a:chExt cx="438524" cy="945819"/>
            </a:xfrm>
          </p:grpSpPr>
          <p:sp>
            <p:nvSpPr>
              <p:cNvPr id="20543" name="Freeform 99"/>
              <p:cNvSpPr>
                <a:spLocks noChangeArrowheads="1"/>
              </p:cNvSpPr>
              <p:nvPr/>
            </p:nvSpPr>
            <p:spPr bwMode="auto">
              <a:xfrm>
                <a:off x="195594" y="327777"/>
                <a:ext cx="125037" cy="618042"/>
              </a:xfrm>
              <a:custGeom>
                <a:avLst/>
                <a:gdLst>
                  <a:gd name="T0" fmla="*/ 2147483647 w 59"/>
                  <a:gd name="T1" fmla="*/ 0 h 293"/>
                  <a:gd name="T2" fmla="*/ 2147483647 w 59"/>
                  <a:gd name="T3" fmla="*/ 0 h 293"/>
                  <a:gd name="T4" fmla="*/ 2147483647 w 59"/>
                  <a:gd name="T5" fmla="*/ 2147483647 h 293"/>
                  <a:gd name="T6" fmla="*/ 0 w 59"/>
                  <a:gd name="T7" fmla="*/ 2147483647 h 293"/>
                  <a:gd name="T8" fmla="*/ 2147483647 w 59"/>
                  <a:gd name="T9" fmla="*/ 2147483647 h 293"/>
                  <a:gd name="T10" fmla="*/ 2147483647 w 59"/>
                  <a:gd name="T11" fmla="*/ 2147483647 h 293"/>
                  <a:gd name="T12" fmla="*/ 2147483647 w 59"/>
                  <a:gd name="T13" fmla="*/ 0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293"/>
                  <a:gd name="T23" fmla="*/ 59 w 59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293">
                    <a:moveTo>
                      <a:pt x="1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23"/>
                      <a:pt x="11" y="57"/>
                      <a:pt x="22" y="105"/>
                    </a:cubicBezTo>
                    <a:cubicBezTo>
                      <a:pt x="54" y="245"/>
                      <a:pt x="0" y="289"/>
                      <a:pt x="0" y="290"/>
                    </a:cubicBezTo>
                    <a:cubicBezTo>
                      <a:pt x="3" y="293"/>
                      <a:pt x="3" y="293"/>
                      <a:pt x="3" y="293"/>
                    </a:cubicBezTo>
                    <a:cubicBezTo>
                      <a:pt x="5" y="291"/>
                      <a:pt x="59" y="247"/>
                      <a:pt x="27" y="104"/>
                    </a:cubicBezTo>
                    <a:cubicBezTo>
                      <a:pt x="16" y="56"/>
                      <a:pt x="12" y="23"/>
                      <a:pt x="12" y="0"/>
                    </a:cubicBezTo>
                    <a:close/>
                  </a:path>
                </a:pathLst>
              </a:custGeom>
              <a:solidFill>
                <a:srgbClr val="665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4" name="Freeform 10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38524" cy="310807"/>
              </a:xfrm>
              <a:custGeom>
                <a:avLst/>
                <a:gdLst>
                  <a:gd name="T0" fmla="*/ 2147483647 w 208"/>
                  <a:gd name="T1" fmla="*/ 2147483647 h 147"/>
                  <a:gd name="T2" fmla="*/ 2147483647 w 208"/>
                  <a:gd name="T3" fmla="*/ 2147483647 h 147"/>
                  <a:gd name="T4" fmla="*/ 2147483647 w 208"/>
                  <a:gd name="T5" fmla="*/ 2147483647 h 147"/>
                  <a:gd name="T6" fmla="*/ 2147483647 w 208"/>
                  <a:gd name="T7" fmla="*/ 2147483647 h 147"/>
                  <a:gd name="T8" fmla="*/ 2147483647 w 208"/>
                  <a:gd name="T9" fmla="*/ 2147483647 h 147"/>
                  <a:gd name="T10" fmla="*/ 2147483647 w 208"/>
                  <a:gd name="T11" fmla="*/ 2147483647 h 147"/>
                  <a:gd name="T12" fmla="*/ 2147483647 w 208"/>
                  <a:gd name="T13" fmla="*/ 2147483647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8"/>
                  <a:gd name="T22" fmla="*/ 0 h 147"/>
                  <a:gd name="T23" fmla="*/ 208 w 208"/>
                  <a:gd name="T24" fmla="*/ 147 h 14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8" h="147">
                    <a:moveTo>
                      <a:pt x="180" y="37"/>
                    </a:moveTo>
                    <a:cubicBezTo>
                      <a:pt x="158" y="0"/>
                      <a:pt x="117" y="23"/>
                      <a:pt x="104" y="42"/>
                    </a:cubicBezTo>
                    <a:cubicBezTo>
                      <a:pt x="91" y="23"/>
                      <a:pt x="50" y="0"/>
                      <a:pt x="28" y="37"/>
                    </a:cubicBezTo>
                    <a:cubicBezTo>
                      <a:pt x="0" y="86"/>
                      <a:pt x="67" y="126"/>
                      <a:pt x="103" y="146"/>
                    </a:cubicBezTo>
                    <a:cubicBezTo>
                      <a:pt x="104" y="147"/>
                      <a:pt x="104" y="147"/>
                      <a:pt x="104" y="147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41" y="126"/>
                      <a:pt x="208" y="86"/>
                      <a:pt x="180" y="37"/>
                    </a:cubicBez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45" name="Freeform 101"/>
              <p:cNvSpPr>
                <a:spLocks noChangeArrowheads="1"/>
              </p:cNvSpPr>
              <p:nvPr/>
            </p:nvSpPr>
            <p:spPr bwMode="auto">
              <a:xfrm>
                <a:off x="185770" y="308128"/>
                <a:ext cx="75916" cy="52695"/>
              </a:xfrm>
              <a:custGeom>
                <a:avLst/>
                <a:gdLst>
                  <a:gd name="T0" fmla="*/ 2147483647 w 85"/>
                  <a:gd name="T1" fmla="*/ 0 h 59"/>
                  <a:gd name="T2" fmla="*/ 0 w 85"/>
                  <a:gd name="T3" fmla="*/ 2147483647 h 59"/>
                  <a:gd name="T4" fmla="*/ 2147483647 w 85"/>
                  <a:gd name="T5" fmla="*/ 2147483647 h 59"/>
                  <a:gd name="T6" fmla="*/ 2147483647 w 8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5"/>
                  <a:gd name="T13" fmla="*/ 0 h 59"/>
                  <a:gd name="T14" fmla="*/ 85 w 85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5" h="59">
                    <a:moveTo>
                      <a:pt x="35" y="0"/>
                    </a:moveTo>
                    <a:lnTo>
                      <a:pt x="0" y="55"/>
                    </a:lnTo>
                    <a:lnTo>
                      <a:pt x="85" y="59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0541" name="Freeform 56"/>
            <p:cNvSpPr>
              <a:spLocks noChangeArrowheads="1"/>
            </p:cNvSpPr>
            <p:nvPr/>
          </p:nvSpPr>
          <p:spPr bwMode="auto">
            <a:xfrm>
              <a:off x="153438" y="1815359"/>
              <a:ext cx="210777" cy="94671"/>
            </a:xfrm>
            <a:custGeom>
              <a:avLst/>
              <a:gdLst>
                <a:gd name="T0" fmla="*/ 2147483647 w 236"/>
                <a:gd name="T1" fmla="*/ 2147483647 h 106"/>
                <a:gd name="T2" fmla="*/ 0 w 236"/>
                <a:gd name="T3" fmla="*/ 2147483647 h 106"/>
                <a:gd name="T4" fmla="*/ 2147483647 w 236"/>
                <a:gd name="T5" fmla="*/ 2147483647 h 106"/>
                <a:gd name="T6" fmla="*/ 2147483647 w 236"/>
                <a:gd name="T7" fmla="*/ 0 h 106"/>
                <a:gd name="T8" fmla="*/ 2147483647 w 236"/>
                <a:gd name="T9" fmla="*/ 2147483647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6"/>
                <a:gd name="T16" fmla="*/ 0 h 106"/>
                <a:gd name="T17" fmla="*/ 236 w 236"/>
                <a:gd name="T18" fmla="*/ 106 h 1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6" h="106">
                  <a:moveTo>
                    <a:pt x="163" y="14"/>
                  </a:moveTo>
                  <a:lnTo>
                    <a:pt x="0" y="106"/>
                  </a:lnTo>
                  <a:lnTo>
                    <a:pt x="236" y="97"/>
                  </a:lnTo>
                  <a:lnTo>
                    <a:pt x="227" y="0"/>
                  </a:lnTo>
                  <a:lnTo>
                    <a:pt x="163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2" name="Freeform 57"/>
            <p:cNvSpPr>
              <a:spLocks noChangeArrowheads="1"/>
            </p:cNvSpPr>
            <p:nvPr/>
          </p:nvSpPr>
          <p:spPr bwMode="auto">
            <a:xfrm>
              <a:off x="406410" y="1815066"/>
              <a:ext cx="215243" cy="82167"/>
            </a:xfrm>
            <a:custGeom>
              <a:avLst/>
              <a:gdLst>
                <a:gd name="T0" fmla="*/ 2147483647 w 241"/>
                <a:gd name="T1" fmla="*/ 2147483647 h 92"/>
                <a:gd name="T2" fmla="*/ 0 w 241"/>
                <a:gd name="T3" fmla="*/ 0 h 92"/>
                <a:gd name="T4" fmla="*/ 0 w 241"/>
                <a:gd name="T5" fmla="*/ 2147483647 h 92"/>
                <a:gd name="T6" fmla="*/ 2147483647 w 241"/>
                <a:gd name="T7" fmla="*/ 2147483647 h 92"/>
                <a:gd name="T8" fmla="*/ 2147483647 w 241"/>
                <a:gd name="T9" fmla="*/ 2147483647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1"/>
                <a:gd name="T16" fmla="*/ 0 h 92"/>
                <a:gd name="T17" fmla="*/ 241 w 241"/>
                <a:gd name="T18" fmla="*/ 92 h 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1" h="92">
                  <a:moveTo>
                    <a:pt x="104" y="14"/>
                  </a:moveTo>
                  <a:lnTo>
                    <a:pt x="0" y="0"/>
                  </a:lnTo>
                  <a:lnTo>
                    <a:pt x="0" y="92"/>
                  </a:lnTo>
                  <a:lnTo>
                    <a:pt x="241" y="89"/>
                  </a:lnTo>
                  <a:lnTo>
                    <a:pt x="104" y="14"/>
                  </a:lnTo>
                  <a:close/>
                </a:path>
              </a:pathLst>
            </a:custGeom>
            <a:solidFill>
              <a:srgbClr val="F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1507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1551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2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3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4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5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6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7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8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9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0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1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2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3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4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5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1508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09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1510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1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2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3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4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5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6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7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18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1519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0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1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2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3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4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5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6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7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8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29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0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1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1532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1533" name="组合 1"/>
          <p:cNvGrpSpPr/>
          <p:nvPr/>
        </p:nvGrpSpPr>
        <p:grpSpPr bwMode="auto">
          <a:xfrm>
            <a:off x="1520825" y="1204913"/>
            <a:ext cx="9148763" cy="4449762"/>
            <a:chOff x="0" y="0"/>
            <a:chExt cx="9148067" cy="4449625"/>
          </a:xfrm>
        </p:grpSpPr>
        <p:sp>
          <p:nvSpPr>
            <p:cNvPr id="21534" name="矩形 59"/>
            <p:cNvSpPr>
              <a:spLocks noChangeArrowheads="1"/>
            </p:cNvSpPr>
            <p:nvPr/>
          </p:nvSpPr>
          <p:spPr bwMode="auto">
            <a:xfrm>
              <a:off x="0" y="1152128"/>
              <a:ext cx="2952328" cy="1152128"/>
            </a:xfrm>
            <a:prstGeom prst="rect">
              <a:avLst/>
            </a:pr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1535" name="矩形 60"/>
            <p:cNvSpPr>
              <a:spLocks noChangeArrowheads="1"/>
            </p:cNvSpPr>
            <p:nvPr/>
          </p:nvSpPr>
          <p:spPr bwMode="auto">
            <a:xfrm>
              <a:off x="10446" y="2304256"/>
              <a:ext cx="2926081" cy="2145369"/>
            </a:xfrm>
            <a:prstGeom prst="rect">
              <a:avLst/>
            </a:prstGeom>
            <a:noFill/>
            <a:ln w="25400">
              <a:solidFill>
                <a:srgbClr val="351F10"/>
              </a:solidFill>
              <a:prstDash val="sysDot"/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1536" name="文本框 61"/>
            <p:cNvSpPr>
              <a:spLocks noChangeArrowheads="1"/>
            </p:cNvSpPr>
            <p:nvPr/>
          </p:nvSpPr>
          <p:spPr bwMode="auto">
            <a:xfrm>
              <a:off x="444981" y="1497360"/>
              <a:ext cx="206236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单击添加标题</a:t>
              </a:r>
              <a:endParaRPr lang="zh-CN" altLang="en-US" sz="240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1537" name="文本框 62"/>
            <p:cNvSpPr>
              <a:spLocks noChangeArrowheads="1"/>
            </p:cNvSpPr>
            <p:nvPr/>
          </p:nvSpPr>
          <p:spPr bwMode="auto">
            <a:xfrm>
              <a:off x="77478" y="2499777"/>
              <a:ext cx="2797373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21538" name="组合 63"/>
            <p:cNvGrpSpPr/>
            <p:nvPr/>
          </p:nvGrpSpPr>
          <p:grpSpPr bwMode="auto">
            <a:xfrm>
              <a:off x="3096344" y="576064"/>
              <a:ext cx="2952328" cy="3297497"/>
              <a:chOff x="0" y="0"/>
              <a:chExt cx="2952328" cy="3297497"/>
            </a:xfrm>
          </p:grpSpPr>
          <p:sp>
            <p:nvSpPr>
              <p:cNvPr id="21547" name="矩形 6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52328" cy="1152128"/>
              </a:xfrm>
              <a:prstGeom prst="rect">
                <a:avLst/>
              </a:prstGeom>
              <a:solidFill>
                <a:srgbClr val="FF7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8" name="矩形 65"/>
              <p:cNvSpPr>
                <a:spLocks noChangeArrowheads="1"/>
              </p:cNvSpPr>
              <p:nvPr/>
            </p:nvSpPr>
            <p:spPr bwMode="auto">
              <a:xfrm>
                <a:off x="7620" y="1152128"/>
                <a:ext cx="2926283" cy="2145369"/>
              </a:xfrm>
              <a:prstGeom prst="rect">
                <a:avLst/>
              </a:prstGeom>
              <a:noFill/>
              <a:ln w="25400">
                <a:solidFill>
                  <a:srgbClr val="351F10"/>
                </a:solidFill>
                <a:prstDash val="sysDot"/>
                <a:beve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9" name="文本框 66"/>
              <p:cNvSpPr>
                <a:spLocks noChangeArrowheads="1"/>
              </p:cNvSpPr>
              <p:nvPr/>
            </p:nvSpPr>
            <p:spPr bwMode="auto">
              <a:xfrm>
                <a:off x="449288" y="345232"/>
                <a:ext cx="2053753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单击添加标题</a:t>
                </a:r>
                <a:endParaRPr lang="zh-CN" altLang="en-US" sz="2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21550" name="文本框 67"/>
              <p:cNvSpPr>
                <a:spLocks noChangeArrowheads="1"/>
              </p:cNvSpPr>
              <p:nvPr/>
            </p:nvSpPr>
            <p:spPr bwMode="auto">
              <a:xfrm>
                <a:off x="77478" y="1382961"/>
                <a:ext cx="2797373" cy="14773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grpSp>
          <p:nvGrpSpPr>
            <p:cNvPr id="21539" name="组合 68"/>
            <p:cNvGrpSpPr/>
            <p:nvPr/>
          </p:nvGrpSpPr>
          <p:grpSpPr bwMode="auto">
            <a:xfrm>
              <a:off x="6195739" y="0"/>
              <a:ext cx="2952328" cy="3297497"/>
              <a:chOff x="0" y="0"/>
              <a:chExt cx="2952328" cy="3297497"/>
            </a:xfrm>
          </p:grpSpPr>
          <p:sp>
            <p:nvSpPr>
              <p:cNvPr id="21543" name="矩形 69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52328" cy="1152128"/>
              </a:xfrm>
              <a:prstGeom prst="rect">
                <a:avLst/>
              </a:prstGeom>
              <a:solidFill>
                <a:srgbClr val="F79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395E8A"/>
                    </a:solidFill>
                    <a:bevel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4" name="矩形 70"/>
              <p:cNvSpPr>
                <a:spLocks noChangeArrowheads="1"/>
              </p:cNvSpPr>
              <p:nvPr/>
            </p:nvSpPr>
            <p:spPr bwMode="auto">
              <a:xfrm>
                <a:off x="12189" y="1152128"/>
                <a:ext cx="2923659" cy="2145369"/>
              </a:xfrm>
              <a:prstGeom prst="rect">
                <a:avLst/>
              </a:prstGeom>
              <a:noFill/>
              <a:ln w="25400">
                <a:solidFill>
                  <a:srgbClr val="351F10"/>
                </a:solidFill>
                <a:prstDash val="sysDot"/>
                <a:beve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FFFFFF"/>
                  </a:solidFill>
                  <a:latin typeface="黑体" panose="02010609060101010101" pitchFamily="49" charset="-122"/>
                  <a:sym typeface="黑体" panose="02010609060101010101" pitchFamily="49" charset="-122"/>
                </a:endParaRPr>
              </a:p>
            </p:txBody>
          </p:sp>
          <p:sp>
            <p:nvSpPr>
              <p:cNvPr id="21545" name="文本框 71"/>
              <p:cNvSpPr>
                <a:spLocks noChangeArrowheads="1"/>
              </p:cNvSpPr>
              <p:nvPr/>
            </p:nvSpPr>
            <p:spPr bwMode="auto">
              <a:xfrm>
                <a:off x="450813" y="345232"/>
                <a:ext cx="2050702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2400">
                    <a:solidFill>
                      <a:schemeClr val="bg1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单击添加标题</a:t>
                </a:r>
                <a:endParaRPr lang="zh-CN" altLang="en-US" sz="2400">
                  <a:solidFill>
                    <a:schemeClr val="bg1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  <p:sp>
            <p:nvSpPr>
              <p:cNvPr id="21546" name="文本框 72"/>
              <p:cNvSpPr>
                <a:spLocks noChangeArrowheads="1"/>
              </p:cNvSpPr>
              <p:nvPr/>
            </p:nvSpPr>
            <p:spPr bwMode="auto">
              <a:xfrm>
                <a:off x="74427" y="1411132"/>
                <a:ext cx="2797373" cy="14773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r>
                  <a:rPr lang="zh-CN" altLang="en-US" sz="1800">
                    <a:solidFill>
                      <a:srgbClr val="351F10"/>
                    </a:solidFill>
                    <a:latin typeface="微软雅黑" panose="020B0503020204020204" pitchFamily="34" charset="-122"/>
                    <a:ea typeface="微软雅黑" panose="020B0503020204020204" pitchFamily="34" charset="-122"/>
                    <a:sym typeface="微软雅黑" panose="020B0503020204020204" pitchFamily="34" charset="-122"/>
                  </a:rPr>
                  <a:t>请在此输入您的文字内容</a:t>
                </a:r>
                <a:endParaRPr lang="en-US" altLang="zh-CN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endParaRPr>
              </a:p>
            </p:txBody>
          </p:sp>
        </p:grpSp>
        <p:sp>
          <p:nvSpPr>
            <p:cNvPr id="21540" name="Freeform 6299"/>
            <p:cNvSpPr>
              <a:spLocks noChangeArrowheads="1"/>
            </p:cNvSpPr>
            <p:nvPr/>
          </p:nvSpPr>
          <p:spPr bwMode="auto">
            <a:xfrm>
              <a:off x="31703" y="1291902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1" name="Freeform 6299"/>
            <p:cNvSpPr>
              <a:spLocks noChangeArrowheads="1"/>
            </p:cNvSpPr>
            <p:nvPr/>
          </p:nvSpPr>
          <p:spPr bwMode="auto">
            <a:xfrm>
              <a:off x="3125316" y="722090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2" name="Freeform 6299"/>
            <p:cNvSpPr>
              <a:spLocks noChangeArrowheads="1"/>
            </p:cNvSpPr>
            <p:nvPr/>
          </p:nvSpPr>
          <p:spPr bwMode="auto">
            <a:xfrm>
              <a:off x="6256417" y="110913"/>
              <a:ext cx="589848" cy="488559"/>
            </a:xfrm>
            <a:custGeom>
              <a:avLst/>
              <a:gdLst>
                <a:gd name="T0" fmla="*/ 2147483647 w 121"/>
                <a:gd name="T1" fmla="*/ 2147483647 h 100"/>
                <a:gd name="T2" fmla="*/ 2147483647 w 121"/>
                <a:gd name="T3" fmla="*/ 2147483647 h 100"/>
                <a:gd name="T4" fmla="*/ 2147483647 w 121"/>
                <a:gd name="T5" fmla="*/ 2147483647 h 100"/>
                <a:gd name="T6" fmla="*/ 2147483647 w 121"/>
                <a:gd name="T7" fmla="*/ 2147483647 h 100"/>
                <a:gd name="T8" fmla="*/ 2147483647 w 121"/>
                <a:gd name="T9" fmla="*/ 2147483647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1"/>
                <a:gd name="T16" fmla="*/ 0 h 100"/>
                <a:gd name="T17" fmla="*/ 121 w 12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1" h="100">
                  <a:moveTo>
                    <a:pt x="108" y="26"/>
                  </a:moveTo>
                  <a:cubicBezTo>
                    <a:pt x="121" y="52"/>
                    <a:pt x="94" y="69"/>
                    <a:pt x="85" y="97"/>
                  </a:cubicBezTo>
                  <a:cubicBezTo>
                    <a:pt x="60" y="89"/>
                    <a:pt x="27" y="100"/>
                    <a:pt x="14" y="74"/>
                  </a:cubicBezTo>
                  <a:cubicBezTo>
                    <a:pt x="0" y="48"/>
                    <a:pt x="27" y="27"/>
                    <a:pt x="53" y="35"/>
                  </a:cubicBezTo>
                  <a:cubicBezTo>
                    <a:pt x="62" y="9"/>
                    <a:pt x="94" y="0"/>
                    <a:pt x="108" y="26"/>
                  </a:cubicBezTo>
                  <a:close/>
                </a:path>
              </a:pathLst>
            </a:custGeom>
            <a:solidFill>
              <a:srgbClr val="E2D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DBD2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文本框 28"/>
          <p:cNvSpPr>
            <a:spLocks noChangeArrowheads="1"/>
          </p:cNvSpPr>
          <p:nvPr/>
        </p:nvSpPr>
        <p:spPr bwMode="auto">
          <a:xfrm>
            <a:off x="1166813" y="336550"/>
            <a:ext cx="27892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rPr>
              <a:t>点击添加标题</a:t>
            </a:r>
            <a:endParaRPr lang="zh-CN" altLang="en-US" sz="28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微软雅黑" panose="020B0503020204020204" pitchFamily="34" charset="-122"/>
            </a:endParaRPr>
          </a:p>
        </p:txBody>
      </p:sp>
      <p:grpSp>
        <p:nvGrpSpPr>
          <p:cNvPr id="22531" name="组合 87"/>
          <p:cNvGrpSpPr/>
          <p:nvPr/>
        </p:nvGrpSpPr>
        <p:grpSpPr bwMode="auto">
          <a:xfrm>
            <a:off x="1182688" y="708025"/>
            <a:ext cx="2843212" cy="466725"/>
            <a:chOff x="0" y="0"/>
            <a:chExt cx="2843426" cy="467007"/>
          </a:xfrm>
        </p:grpSpPr>
        <p:sp>
          <p:nvSpPr>
            <p:cNvPr id="22604" name="Freeform 3347"/>
            <p:cNvSpPr>
              <a:spLocks noChangeArrowheads="1"/>
            </p:cNvSpPr>
            <p:nvPr/>
          </p:nvSpPr>
          <p:spPr bwMode="auto">
            <a:xfrm>
              <a:off x="2840469" y="32512"/>
              <a:ext cx="2957" cy="1"/>
            </a:xfrm>
            <a:custGeom>
              <a:avLst/>
              <a:gdLst>
                <a:gd name="T0" fmla="*/ 2147483647 w 1"/>
                <a:gd name="T1" fmla="*/ 0 h 1"/>
                <a:gd name="T2" fmla="*/ 2147483647 w 1"/>
                <a:gd name="T3" fmla="*/ 0 h 1"/>
                <a:gd name="T4" fmla="*/ 2147483647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36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5" name="Freeform 4704"/>
            <p:cNvSpPr>
              <a:spLocks noEditPoints="1" noChangeArrowheads="1"/>
            </p:cNvSpPr>
            <p:nvPr/>
          </p:nvSpPr>
          <p:spPr bwMode="auto">
            <a:xfrm>
              <a:off x="1392156" y="192122"/>
              <a:ext cx="227593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2147483647 h 93"/>
                <a:gd name="T16" fmla="*/ 2147483647 w 95"/>
                <a:gd name="T17" fmla="*/ 2147483647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0 h 93"/>
                <a:gd name="T46" fmla="*/ 2147483647 w 95"/>
                <a:gd name="T47" fmla="*/ 0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2147483647 w 95"/>
                <a:gd name="T55" fmla="*/ 2147483647 h 93"/>
                <a:gd name="T56" fmla="*/ 2147483647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2147483647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84" y="53"/>
                  </a:moveTo>
                  <a:cubicBezTo>
                    <a:pt x="87" y="49"/>
                    <a:pt x="88" y="45"/>
                    <a:pt x="90" y="41"/>
                  </a:cubicBezTo>
                  <a:cubicBezTo>
                    <a:pt x="93" y="37"/>
                    <a:pt x="95" y="32"/>
                    <a:pt x="95" y="27"/>
                  </a:cubicBezTo>
                  <a:cubicBezTo>
                    <a:pt x="95" y="27"/>
                    <a:pt x="95" y="26"/>
                    <a:pt x="95" y="26"/>
                  </a:cubicBezTo>
                  <a:cubicBezTo>
                    <a:pt x="89" y="26"/>
                    <a:pt x="83" y="31"/>
                    <a:pt x="81" y="36"/>
                  </a:cubicBezTo>
                  <a:cubicBezTo>
                    <a:pt x="81" y="36"/>
                    <a:pt x="81" y="36"/>
                    <a:pt x="81" y="37"/>
                  </a:cubicBezTo>
                  <a:cubicBezTo>
                    <a:pt x="76" y="29"/>
                    <a:pt x="66" y="23"/>
                    <a:pt x="56" y="26"/>
                  </a:cubicBezTo>
                  <a:cubicBezTo>
                    <a:pt x="54" y="26"/>
                    <a:pt x="51" y="28"/>
                    <a:pt x="49" y="28"/>
                  </a:cubicBezTo>
                  <a:cubicBezTo>
                    <a:pt x="42" y="30"/>
                    <a:pt x="35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24"/>
                    <a:pt x="36" y="30"/>
                    <a:pt x="43" y="32"/>
                  </a:cubicBezTo>
                  <a:cubicBezTo>
                    <a:pt x="44" y="32"/>
                    <a:pt x="46" y="32"/>
                    <a:pt x="47" y="32"/>
                  </a:cubicBezTo>
                  <a:cubicBezTo>
                    <a:pt x="47" y="32"/>
                    <a:pt x="47" y="33"/>
                    <a:pt x="47" y="33"/>
                  </a:cubicBezTo>
                  <a:cubicBezTo>
                    <a:pt x="38" y="43"/>
                    <a:pt x="47" y="58"/>
                    <a:pt x="59" y="58"/>
                  </a:cubicBezTo>
                  <a:cubicBezTo>
                    <a:pt x="71" y="57"/>
                    <a:pt x="67" y="41"/>
                    <a:pt x="57" y="45"/>
                  </a:cubicBezTo>
                  <a:cubicBezTo>
                    <a:pt x="54" y="46"/>
                    <a:pt x="54" y="51"/>
                    <a:pt x="55" y="53"/>
                  </a:cubicBezTo>
                  <a:cubicBezTo>
                    <a:pt x="53" y="52"/>
                    <a:pt x="49" y="48"/>
                    <a:pt x="48" y="47"/>
                  </a:cubicBezTo>
                  <a:cubicBezTo>
                    <a:pt x="45" y="40"/>
                    <a:pt x="52" y="33"/>
                    <a:pt x="57" y="31"/>
                  </a:cubicBezTo>
                  <a:cubicBezTo>
                    <a:pt x="67" y="27"/>
                    <a:pt x="77" y="36"/>
                    <a:pt x="79" y="45"/>
                  </a:cubicBezTo>
                  <a:cubicBezTo>
                    <a:pt x="81" y="54"/>
                    <a:pt x="74" y="63"/>
                    <a:pt x="67" y="66"/>
                  </a:cubicBezTo>
                  <a:cubicBezTo>
                    <a:pt x="61" y="69"/>
                    <a:pt x="54" y="69"/>
                    <a:pt x="49" y="66"/>
                  </a:cubicBezTo>
                  <a:cubicBezTo>
                    <a:pt x="36" y="61"/>
                    <a:pt x="25" y="49"/>
                    <a:pt x="18" y="37"/>
                  </a:cubicBezTo>
                  <a:cubicBezTo>
                    <a:pt x="11" y="27"/>
                    <a:pt x="2" y="13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9"/>
                    <a:pt x="17" y="52"/>
                    <a:pt x="38" y="67"/>
                  </a:cubicBezTo>
                  <a:cubicBezTo>
                    <a:pt x="40" y="69"/>
                    <a:pt x="41" y="71"/>
                    <a:pt x="41" y="74"/>
                  </a:cubicBezTo>
                  <a:cubicBezTo>
                    <a:pt x="41" y="77"/>
                    <a:pt x="41" y="80"/>
                    <a:pt x="41" y="83"/>
                  </a:cubicBezTo>
                  <a:cubicBezTo>
                    <a:pt x="41" y="90"/>
                    <a:pt x="46" y="91"/>
                    <a:pt x="51" y="93"/>
                  </a:cubicBezTo>
                  <a:cubicBezTo>
                    <a:pt x="51" y="93"/>
                    <a:pt x="52" y="93"/>
                    <a:pt x="52" y="92"/>
                  </a:cubicBezTo>
                  <a:cubicBezTo>
                    <a:pt x="55" y="86"/>
                    <a:pt x="55" y="78"/>
                    <a:pt x="50" y="73"/>
                  </a:cubicBezTo>
                  <a:cubicBezTo>
                    <a:pt x="60" y="75"/>
                    <a:pt x="70" y="73"/>
                    <a:pt x="79" y="63"/>
                  </a:cubicBezTo>
                  <a:cubicBezTo>
                    <a:pt x="82" y="60"/>
                    <a:pt x="83" y="56"/>
                    <a:pt x="84" y="53"/>
                  </a:cubicBezTo>
                  <a:close/>
                  <a:moveTo>
                    <a:pt x="50" y="77"/>
                  </a:moveTo>
                  <a:cubicBezTo>
                    <a:pt x="53" y="81"/>
                    <a:pt x="52" y="86"/>
                    <a:pt x="50" y="90"/>
                  </a:cubicBezTo>
                  <a:cubicBezTo>
                    <a:pt x="47" y="88"/>
                    <a:pt x="44" y="88"/>
                    <a:pt x="44" y="83"/>
                  </a:cubicBezTo>
                  <a:cubicBezTo>
                    <a:pt x="43" y="80"/>
                    <a:pt x="44" y="77"/>
                    <a:pt x="44" y="74"/>
                  </a:cubicBezTo>
                  <a:cubicBezTo>
                    <a:pt x="44" y="72"/>
                    <a:pt x="43" y="71"/>
                    <a:pt x="43" y="70"/>
                  </a:cubicBezTo>
                  <a:cubicBezTo>
                    <a:pt x="43" y="70"/>
                    <a:pt x="44" y="70"/>
                    <a:pt x="45" y="71"/>
                  </a:cubicBezTo>
                  <a:cubicBezTo>
                    <a:pt x="47" y="72"/>
                    <a:pt x="49" y="74"/>
                    <a:pt x="50" y="77"/>
                  </a:cubicBezTo>
                  <a:close/>
                  <a:moveTo>
                    <a:pt x="94" y="27"/>
                  </a:moveTo>
                  <a:cubicBezTo>
                    <a:pt x="92" y="33"/>
                    <a:pt x="89" y="38"/>
                    <a:pt x="86" y="43"/>
                  </a:cubicBezTo>
                  <a:cubicBezTo>
                    <a:pt x="86" y="43"/>
                    <a:pt x="85" y="44"/>
                    <a:pt x="84" y="45"/>
                  </a:cubicBezTo>
                  <a:cubicBezTo>
                    <a:pt x="84" y="45"/>
                    <a:pt x="84" y="45"/>
                    <a:pt x="84" y="45"/>
                  </a:cubicBezTo>
                  <a:cubicBezTo>
                    <a:pt x="84" y="42"/>
                    <a:pt x="84" y="39"/>
                    <a:pt x="85" y="35"/>
                  </a:cubicBezTo>
                  <a:cubicBezTo>
                    <a:pt x="86" y="31"/>
                    <a:pt x="90" y="29"/>
                    <a:pt x="94" y="2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6" name="Freeform 4705"/>
            <p:cNvSpPr>
              <a:spLocks noEditPoints="1" noChangeArrowheads="1"/>
            </p:cNvSpPr>
            <p:nvPr/>
          </p:nvSpPr>
          <p:spPr bwMode="auto">
            <a:xfrm>
              <a:off x="1965570" y="127096"/>
              <a:ext cx="283751" cy="339911"/>
            </a:xfrm>
            <a:custGeom>
              <a:avLst/>
              <a:gdLst>
                <a:gd name="T0" fmla="*/ 2147483647 w 117"/>
                <a:gd name="T1" fmla="*/ 2147483647 h 140"/>
                <a:gd name="T2" fmla="*/ 2147483647 w 117"/>
                <a:gd name="T3" fmla="*/ 2147483647 h 140"/>
                <a:gd name="T4" fmla="*/ 2147483647 w 117"/>
                <a:gd name="T5" fmla="*/ 2147483647 h 140"/>
                <a:gd name="T6" fmla="*/ 2147483647 w 117"/>
                <a:gd name="T7" fmla="*/ 2147483647 h 140"/>
                <a:gd name="T8" fmla="*/ 2147483647 w 117"/>
                <a:gd name="T9" fmla="*/ 2147483647 h 140"/>
                <a:gd name="T10" fmla="*/ 2147483647 w 117"/>
                <a:gd name="T11" fmla="*/ 2147483647 h 140"/>
                <a:gd name="T12" fmla="*/ 2147483647 w 117"/>
                <a:gd name="T13" fmla="*/ 2147483647 h 140"/>
                <a:gd name="T14" fmla="*/ 2147483647 w 117"/>
                <a:gd name="T15" fmla="*/ 2147483647 h 140"/>
                <a:gd name="T16" fmla="*/ 2147483647 w 117"/>
                <a:gd name="T17" fmla="*/ 2147483647 h 140"/>
                <a:gd name="T18" fmla="*/ 2147483647 w 117"/>
                <a:gd name="T19" fmla="*/ 2147483647 h 140"/>
                <a:gd name="T20" fmla="*/ 2147483647 w 117"/>
                <a:gd name="T21" fmla="*/ 2147483647 h 140"/>
                <a:gd name="T22" fmla="*/ 2147483647 w 117"/>
                <a:gd name="T23" fmla="*/ 2147483647 h 140"/>
                <a:gd name="T24" fmla="*/ 2147483647 w 117"/>
                <a:gd name="T25" fmla="*/ 2147483647 h 140"/>
                <a:gd name="T26" fmla="*/ 2147483647 w 117"/>
                <a:gd name="T27" fmla="*/ 2147483647 h 140"/>
                <a:gd name="T28" fmla="*/ 2147483647 w 117"/>
                <a:gd name="T29" fmla="*/ 2147483647 h 140"/>
                <a:gd name="T30" fmla="*/ 2147483647 w 117"/>
                <a:gd name="T31" fmla="*/ 2147483647 h 140"/>
                <a:gd name="T32" fmla="*/ 2147483647 w 117"/>
                <a:gd name="T33" fmla="*/ 2147483647 h 140"/>
                <a:gd name="T34" fmla="*/ 2147483647 w 117"/>
                <a:gd name="T35" fmla="*/ 2147483647 h 140"/>
                <a:gd name="T36" fmla="*/ 2147483647 w 117"/>
                <a:gd name="T37" fmla="*/ 2147483647 h 140"/>
                <a:gd name="T38" fmla="*/ 2147483647 w 117"/>
                <a:gd name="T39" fmla="*/ 2147483647 h 140"/>
                <a:gd name="T40" fmla="*/ 2147483647 w 117"/>
                <a:gd name="T41" fmla="*/ 2147483647 h 140"/>
                <a:gd name="T42" fmla="*/ 2147483647 w 117"/>
                <a:gd name="T43" fmla="*/ 2147483647 h 140"/>
                <a:gd name="T44" fmla="*/ 2147483647 w 117"/>
                <a:gd name="T45" fmla="*/ 2147483647 h 140"/>
                <a:gd name="T46" fmla="*/ 2147483647 w 117"/>
                <a:gd name="T47" fmla="*/ 2147483647 h 140"/>
                <a:gd name="T48" fmla="*/ 2147483647 w 117"/>
                <a:gd name="T49" fmla="*/ 2147483647 h 140"/>
                <a:gd name="T50" fmla="*/ 2147483647 w 117"/>
                <a:gd name="T51" fmla="*/ 2147483647 h 140"/>
                <a:gd name="T52" fmla="*/ 2147483647 w 117"/>
                <a:gd name="T53" fmla="*/ 2147483647 h 140"/>
                <a:gd name="T54" fmla="*/ 2147483647 w 117"/>
                <a:gd name="T55" fmla="*/ 2147483647 h 140"/>
                <a:gd name="T56" fmla="*/ 2147483647 w 117"/>
                <a:gd name="T57" fmla="*/ 2147483647 h 140"/>
                <a:gd name="T58" fmla="*/ 2147483647 w 117"/>
                <a:gd name="T59" fmla="*/ 2147483647 h 140"/>
                <a:gd name="T60" fmla="*/ 2147483647 w 117"/>
                <a:gd name="T61" fmla="*/ 2147483647 h 140"/>
                <a:gd name="T62" fmla="*/ 2147483647 w 117"/>
                <a:gd name="T63" fmla="*/ 2147483647 h 140"/>
                <a:gd name="T64" fmla="*/ 2147483647 w 117"/>
                <a:gd name="T65" fmla="*/ 2147483647 h 140"/>
                <a:gd name="T66" fmla="*/ 2147483647 w 117"/>
                <a:gd name="T67" fmla="*/ 2147483647 h 140"/>
                <a:gd name="T68" fmla="*/ 2147483647 w 117"/>
                <a:gd name="T69" fmla="*/ 2147483647 h 140"/>
                <a:gd name="T70" fmla="*/ 2147483647 w 117"/>
                <a:gd name="T71" fmla="*/ 2147483647 h 140"/>
                <a:gd name="T72" fmla="*/ 2147483647 w 117"/>
                <a:gd name="T73" fmla="*/ 2147483647 h 140"/>
                <a:gd name="T74" fmla="*/ 2147483647 w 117"/>
                <a:gd name="T75" fmla="*/ 2147483647 h 140"/>
                <a:gd name="T76" fmla="*/ 2147483647 w 117"/>
                <a:gd name="T77" fmla="*/ 2147483647 h 140"/>
                <a:gd name="T78" fmla="*/ 2147483647 w 117"/>
                <a:gd name="T79" fmla="*/ 2147483647 h 140"/>
                <a:gd name="T80" fmla="*/ 2147483647 w 117"/>
                <a:gd name="T81" fmla="*/ 2147483647 h 140"/>
                <a:gd name="T82" fmla="*/ 2147483647 w 117"/>
                <a:gd name="T83" fmla="*/ 2147483647 h 140"/>
                <a:gd name="T84" fmla="*/ 2147483647 w 117"/>
                <a:gd name="T85" fmla="*/ 2147483647 h 140"/>
                <a:gd name="T86" fmla="*/ 2147483647 w 117"/>
                <a:gd name="T87" fmla="*/ 2147483647 h 140"/>
                <a:gd name="T88" fmla="*/ 2147483647 w 117"/>
                <a:gd name="T89" fmla="*/ 2147483647 h 140"/>
                <a:gd name="T90" fmla="*/ 2147483647 w 117"/>
                <a:gd name="T91" fmla="*/ 2147483647 h 140"/>
                <a:gd name="T92" fmla="*/ 2147483647 w 117"/>
                <a:gd name="T93" fmla="*/ 2147483647 h 140"/>
                <a:gd name="T94" fmla="*/ 2147483647 w 117"/>
                <a:gd name="T95" fmla="*/ 2147483647 h 140"/>
                <a:gd name="T96" fmla="*/ 2147483647 w 117"/>
                <a:gd name="T97" fmla="*/ 2147483647 h 140"/>
                <a:gd name="T98" fmla="*/ 2147483647 w 117"/>
                <a:gd name="T99" fmla="*/ 2147483647 h 140"/>
                <a:gd name="T100" fmla="*/ 2147483647 w 117"/>
                <a:gd name="T101" fmla="*/ 2147483647 h 140"/>
                <a:gd name="T102" fmla="*/ 2147483647 w 117"/>
                <a:gd name="T103" fmla="*/ 2147483647 h 140"/>
                <a:gd name="T104" fmla="*/ 2147483647 w 117"/>
                <a:gd name="T105" fmla="*/ 2147483647 h 140"/>
                <a:gd name="T106" fmla="*/ 2147483647 w 117"/>
                <a:gd name="T107" fmla="*/ 2147483647 h 140"/>
                <a:gd name="T108" fmla="*/ 2147483647 w 117"/>
                <a:gd name="T109" fmla="*/ 2147483647 h 140"/>
                <a:gd name="T110" fmla="*/ 2147483647 w 117"/>
                <a:gd name="T111" fmla="*/ 2147483647 h 140"/>
                <a:gd name="T112" fmla="*/ 2147483647 w 117"/>
                <a:gd name="T113" fmla="*/ 2147483647 h 140"/>
                <a:gd name="T114" fmla="*/ 2147483647 w 117"/>
                <a:gd name="T115" fmla="*/ 2147483647 h 140"/>
                <a:gd name="T116" fmla="*/ 2147483647 w 117"/>
                <a:gd name="T117" fmla="*/ 2147483647 h 140"/>
                <a:gd name="T118" fmla="*/ 2147483647 w 117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7"/>
                <a:gd name="T181" fmla="*/ 0 h 140"/>
                <a:gd name="T182" fmla="*/ 117 w 117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7" h="140">
                  <a:moveTo>
                    <a:pt x="11" y="84"/>
                  </a:moveTo>
                  <a:cubicBezTo>
                    <a:pt x="16" y="81"/>
                    <a:pt x="23" y="80"/>
                    <a:pt x="27" y="85"/>
                  </a:cubicBezTo>
                  <a:cubicBezTo>
                    <a:pt x="28" y="87"/>
                    <a:pt x="30" y="90"/>
                    <a:pt x="31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4"/>
                    <a:pt x="33" y="95"/>
                    <a:pt x="34" y="97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34" y="98"/>
                    <a:pt x="35" y="98"/>
                    <a:pt x="36" y="99"/>
                  </a:cubicBezTo>
                  <a:cubicBezTo>
                    <a:pt x="44" y="108"/>
                    <a:pt x="57" y="111"/>
                    <a:pt x="70" y="109"/>
                  </a:cubicBezTo>
                  <a:cubicBezTo>
                    <a:pt x="63" y="116"/>
                    <a:pt x="60" y="127"/>
                    <a:pt x="56" y="136"/>
                  </a:cubicBezTo>
                  <a:cubicBezTo>
                    <a:pt x="56" y="137"/>
                    <a:pt x="57" y="139"/>
                    <a:pt x="58" y="139"/>
                  </a:cubicBezTo>
                  <a:cubicBezTo>
                    <a:pt x="69" y="140"/>
                    <a:pt x="78" y="135"/>
                    <a:pt x="82" y="124"/>
                  </a:cubicBezTo>
                  <a:cubicBezTo>
                    <a:pt x="84" y="117"/>
                    <a:pt x="86" y="110"/>
                    <a:pt x="90" y="104"/>
                  </a:cubicBezTo>
                  <a:cubicBezTo>
                    <a:pt x="92" y="101"/>
                    <a:pt x="95" y="99"/>
                    <a:pt x="96" y="97"/>
                  </a:cubicBezTo>
                  <a:cubicBezTo>
                    <a:pt x="115" y="79"/>
                    <a:pt x="113" y="43"/>
                    <a:pt x="89" y="31"/>
                  </a:cubicBezTo>
                  <a:cubicBezTo>
                    <a:pt x="88" y="30"/>
                    <a:pt x="86" y="29"/>
                    <a:pt x="85" y="29"/>
                  </a:cubicBezTo>
                  <a:cubicBezTo>
                    <a:pt x="99" y="25"/>
                    <a:pt x="112" y="15"/>
                    <a:pt x="117" y="1"/>
                  </a:cubicBezTo>
                  <a:cubicBezTo>
                    <a:pt x="117" y="1"/>
                    <a:pt x="116" y="0"/>
                    <a:pt x="116" y="1"/>
                  </a:cubicBezTo>
                  <a:cubicBezTo>
                    <a:pt x="108" y="10"/>
                    <a:pt x="96" y="21"/>
                    <a:pt x="83" y="23"/>
                  </a:cubicBezTo>
                  <a:cubicBezTo>
                    <a:pt x="77" y="24"/>
                    <a:pt x="70" y="24"/>
                    <a:pt x="64" y="25"/>
                  </a:cubicBezTo>
                  <a:cubicBezTo>
                    <a:pt x="40" y="25"/>
                    <a:pt x="15" y="39"/>
                    <a:pt x="2" y="58"/>
                  </a:cubicBezTo>
                  <a:cubicBezTo>
                    <a:pt x="2" y="59"/>
                    <a:pt x="3" y="59"/>
                    <a:pt x="3" y="59"/>
                  </a:cubicBezTo>
                  <a:cubicBezTo>
                    <a:pt x="20" y="44"/>
                    <a:pt x="44" y="29"/>
                    <a:pt x="68" y="32"/>
                  </a:cubicBezTo>
                  <a:cubicBezTo>
                    <a:pt x="89" y="34"/>
                    <a:pt x="106" y="50"/>
                    <a:pt x="101" y="73"/>
                  </a:cubicBezTo>
                  <a:cubicBezTo>
                    <a:pt x="98" y="87"/>
                    <a:pt x="90" y="96"/>
                    <a:pt x="76" y="100"/>
                  </a:cubicBezTo>
                  <a:cubicBezTo>
                    <a:pt x="69" y="102"/>
                    <a:pt x="62" y="104"/>
                    <a:pt x="55" y="102"/>
                  </a:cubicBezTo>
                  <a:cubicBezTo>
                    <a:pt x="50" y="99"/>
                    <a:pt x="45" y="96"/>
                    <a:pt x="43" y="90"/>
                  </a:cubicBezTo>
                  <a:cubicBezTo>
                    <a:pt x="41" y="84"/>
                    <a:pt x="40" y="78"/>
                    <a:pt x="45" y="74"/>
                  </a:cubicBezTo>
                  <a:cubicBezTo>
                    <a:pt x="48" y="72"/>
                    <a:pt x="54" y="70"/>
                    <a:pt x="57" y="73"/>
                  </a:cubicBezTo>
                  <a:cubicBezTo>
                    <a:pt x="59" y="74"/>
                    <a:pt x="60" y="77"/>
                    <a:pt x="60" y="79"/>
                  </a:cubicBezTo>
                  <a:cubicBezTo>
                    <a:pt x="58" y="86"/>
                    <a:pt x="49" y="84"/>
                    <a:pt x="54" y="77"/>
                  </a:cubicBezTo>
                  <a:cubicBezTo>
                    <a:pt x="55" y="77"/>
                    <a:pt x="54" y="77"/>
                    <a:pt x="54" y="77"/>
                  </a:cubicBezTo>
                  <a:cubicBezTo>
                    <a:pt x="45" y="80"/>
                    <a:pt x="53" y="92"/>
                    <a:pt x="61" y="85"/>
                  </a:cubicBezTo>
                  <a:cubicBezTo>
                    <a:pt x="67" y="79"/>
                    <a:pt x="61" y="69"/>
                    <a:pt x="54" y="68"/>
                  </a:cubicBezTo>
                  <a:cubicBezTo>
                    <a:pt x="46" y="67"/>
                    <a:pt x="36" y="72"/>
                    <a:pt x="36" y="82"/>
                  </a:cubicBezTo>
                  <a:cubicBezTo>
                    <a:pt x="36" y="82"/>
                    <a:pt x="36" y="83"/>
                    <a:pt x="36" y="83"/>
                  </a:cubicBezTo>
                  <a:cubicBezTo>
                    <a:pt x="34" y="75"/>
                    <a:pt x="36" y="67"/>
                    <a:pt x="45" y="61"/>
                  </a:cubicBezTo>
                  <a:cubicBezTo>
                    <a:pt x="59" y="52"/>
                    <a:pt x="67" y="63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80" y="76"/>
                    <a:pt x="81" y="67"/>
                    <a:pt x="80" y="61"/>
                  </a:cubicBezTo>
                  <a:cubicBezTo>
                    <a:pt x="79" y="52"/>
                    <a:pt x="72" y="46"/>
                    <a:pt x="63" y="44"/>
                  </a:cubicBezTo>
                  <a:cubicBezTo>
                    <a:pt x="48" y="41"/>
                    <a:pt x="31" y="53"/>
                    <a:pt x="29" y="68"/>
                  </a:cubicBezTo>
                  <a:cubicBezTo>
                    <a:pt x="28" y="70"/>
                    <a:pt x="27" y="73"/>
                    <a:pt x="27" y="75"/>
                  </a:cubicBezTo>
                  <a:cubicBezTo>
                    <a:pt x="27" y="77"/>
                    <a:pt x="28" y="78"/>
                    <a:pt x="28" y="80"/>
                  </a:cubicBezTo>
                  <a:cubicBezTo>
                    <a:pt x="25" y="78"/>
                    <a:pt x="23" y="77"/>
                    <a:pt x="20" y="77"/>
                  </a:cubicBezTo>
                  <a:cubicBezTo>
                    <a:pt x="14" y="77"/>
                    <a:pt x="8" y="80"/>
                    <a:pt x="5" y="84"/>
                  </a:cubicBezTo>
                  <a:cubicBezTo>
                    <a:pt x="2" y="88"/>
                    <a:pt x="0" y="93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7" y="92"/>
                    <a:pt x="6" y="87"/>
                    <a:pt x="11" y="84"/>
                  </a:cubicBezTo>
                  <a:close/>
                  <a:moveTo>
                    <a:pt x="79" y="107"/>
                  </a:moveTo>
                  <a:cubicBezTo>
                    <a:pt x="80" y="107"/>
                    <a:pt x="81" y="106"/>
                    <a:pt x="83" y="106"/>
                  </a:cubicBezTo>
                  <a:cubicBezTo>
                    <a:pt x="82" y="107"/>
                    <a:pt x="81" y="109"/>
                    <a:pt x="81" y="110"/>
                  </a:cubicBezTo>
                  <a:cubicBezTo>
                    <a:pt x="76" y="122"/>
                    <a:pt x="75" y="135"/>
                    <a:pt x="61" y="135"/>
                  </a:cubicBezTo>
                  <a:cubicBezTo>
                    <a:pt x="63" y="130"/>
                    <a:pt x="65" y="124"/>
                    <a:pt x="68" y="119"/>
                  </a:cubicBezTo>
                  <a:cubicBezTo>
                    <a:pt x="70" y="114"/>
                    <a:pt x="74" y="110"/>
                    <a:pt x="79" y="107"/>
                  </a:cubicBezTo>
                  <a:close/>
                  <a:moveTo>
                    <a:pt x="44" y="53"/>
                  </a:moveTo>
                  <a:cubicBezTo>
                    <a:pt x="48" y="51"/>
                    <a:pt x="51" y="49"/>
                    <a:pt x="55" y="48"/>
                  </a:cubicBezTo>
                  <a:cubicBezTo>
                    <a:pt x="63" y="45"/>
                    <a:pt x="73" y="50"/>
                    <a:pt x="76" y="58"/>
                  </a:cubicBezTo>
                  <a:cubicBezTo>
                    <a:pt x="78" y="62"/>
                    <a:pt x="79" y="72"/>
                    <a:pt x="73" y="75"/>
                  </a:cubicBezTo>
                  <a:cubicBezTo>
                    <a:pt x="75" y="55"/>
                    <a:pt x="58" y="49"/>
                    <a:pt x="44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7" name="Freeform 4706"/>
            <p:cNvSpPr>
              <a:spLocks noChangeArrowheads="1"/>
            </p:cNvSpPr>
            <p:nvPr/>
          </p:nvSpPr>
          <p:spPr bwMode="auto">
            <a:xfrm>
              <a:off x="2284790" y="135964"/>
              <a:ext cx="138921" cy="106407"/>
            </a:xfrm>
            <a:custGeom>
              <a:avLst/>
              <a:gdLst>
                <a:gd name="T0" fmla="*/ 0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0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0" y="17"/>
                  </a:moveTo>
                  <a:cubicBezTo>
                    <a:pt x="0" y="16"/>
                    <a:pt x="0" y="16"/>
                    <a:pt x="1" y="16"/>
                  </a:cubicBezTo>
                  <a:cubicBezTo>
                    <a:pt x="12" y="28"/>
                    <a:pt x="21" y="42"/>
                    <a:pt x="39" y="35"/>
                  </a:cubicBezTo>
                  <a:cubicBezTo>
                    <a:pt x="45" y="32"/>
                    <a:pt x="50" y="28"/>
                    <a:pt x="51" y="21"/>
                  </a:cubicBezTo>
                  <a:cubicBezTo>
                    <a:pt x="51" y="16"/>
                    <a:pt x="47" y="12"/>
                    <a:pt x="43" y="10"/>
                  </a:cubicBezTo>
                  <a:cubicBezTo>
                    <a:pt x="34" y="7"/>
                    <a:pt x="32" y="21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28" y="25"/>
                    <a:pt x="27" y="9"/>
                    <a:pt x="36" y="5"/>
                  </a:cubicBezTo>
                  <a:cubicBezTo>
                    <a:pt x="48" y="0"/>
                    <a:pt x="58" y="14"/>
                    <a:pt x="56" y="24"/>
                  </a:cubicBezTo>
                  <a:cubicBezTo>
                    <a:pt x="54" y="35"/>
                    <a:pt x="41" y="41"/>
                    <a:pt x="31" y="42"/>
                  </a:cubicBezTo>
                  <a:cubicBezTo>
                    <a:pt x="17" y="44"/>
                    <a:pt x="2" y="31"/>
                    <a:pt x="0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8" name="Freeform 4707"/>
            <p:cNvSpPr>
              <a:spLocks noChangeArrowheads="1"/>
            </p:cNvSpPr>
            <p:nvPr/>
          </p:nvSpPr>
          <p:spPr bwMode="auto">
            <a:xfrm>
              <a:off x="1436491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2147483647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8" y="16"/>
                  </a:moveTo>
                  <a:cubicBezTo>
                    <a:pt x="5" y="15"/>
                    <a:pt x="5" y="11"/>
                    <a:pt x="5" y="8"/>
                  </a:cubicBezTo>
                  <a:cubicBezTo>
                    <a:pt x="5" y="5"/>
                    <a:pt x="6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3"/>
                    <a:pt x="0" y="8"/>
                    <a:pt x="1" y="12"/>
                  </a:cubicBezTo>
                  <a:cubicBezTo>
                    <a:pt x="1" y="17"/>
                    <a:pt x="5" y="22"/>
                    <a:pt x="10" y="21"/>
                  </a:cubicBezTo>
                  <a:cubicBezTo>
                    <a:pt x="14" y="21"/>
                    <a:pt x="17" y="17"/>
                    <a:pt x="17" y="13"/>
                  </a:cubicBezTo>
                  <a:cubicBezTo>
                    <a:pt x="17" y="10"/>
                    <a:pt x="14" y="7"/>
                    <a:pt x="11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14" y="12"/>
                    <a:pt x="12" y="17"/>
                    <a:pt x="8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9" name="Freeform 4708"/>
            <p:cNvSpPr>
              <a:spLocks noEditPoints="1" noChangeArrowheads="1"/>
            </p:cNvSpPr>
            <p:nvPr/>
          </p:nvSpPr>
          <p:spPr bwMode="auto">
            <a:xfrm>
              <a:off x="1471960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09" y="77"/>
                  </a:moveTo>
                  <a:cubicBezTo>
                    <a:pt x="201" y="63"/>
                    <a:pt x="192" y="58"/>
                    <a:pt x="177" y="54"/>
                  </a:cubicBezTo>
                  <a:cubicBezTo>
                    <a:pt x="166" y="51"/>
                    <a:pt x="155" y="46"/>
                    <a:pt x="144" y="43"/>
                  </a:cubicBezTo>
                  <a:cubicBezTo>
                    <a:pt x="148" y="43"/>
                    <a:pt x="152" y="42"/>
                    <a:pt x="156" y="40"/>
                  </a:cubicBezTo>
                  <a:cubicBezTo>
                    <a:pt x="167" y="35"/>
                    <a:pt x="174" y="17"/>
                    <a:pt x="163" y="7"/>
                  </a:cubicBezTo>
                  <a:cubicBezTo>
                    <a:pt x="155" y="1"/>
                    <a:pt x="142" y="0"/>
                    <a:pt x="137" y="11"/>
                  </a:cubicBezTo>
                  <a:cubicBezTo>
                    <a:pt x="132" y="21"/>
                    <a:pt x="147" y="35"/>
                    <a:pt x="154" y="24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39" y="28"/>
                    <a:pt x="137" y="6"/>
                    <a:pt x="151" y="8"/>
                  </a:cubicBezTo>
                  <a:cubicBezTo>
                    <a:pt x="160" y="9"/>
                    <a:pt x="166" y="17"/>
                    <a:pt x="161" y="26"/>
                  </a:cubicBezTo>
                  <a:cubicBezTo>
                    <a:pt x="153" y="44"/>
                    <a:pt x="129" y="34"/>
                    <a:pt x="114" y="32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00" y="28"/>
                    <a:pt x="87" y="28"/>
                    <a:pt x="74" y="33"/>
                  </a:cubicBezTo>
                  <a:cubicBezTo>
                    <a:pt x="55" y="41"/>
                    <a:pt x="32" y="53"/>
                    <a:pt x="18" y="32"/>
                  </a:cubicBezTo>
                  <a:cubicBezTo>
                    <a:pt x="16" y="29"/>
                    <a:pt x="0" y="7"/>
                    <a:pt x="14" y="36"/>
                  </a:cubicBezTo>
                  <a:cubicBezTo>
                    <a:pt x="20" y="49"/>
                    <a:pt x="40" y="52"/>
                    <a:pt x="53" y="48"/>
                  </a:cubicBezTo>
                  <a:cubicBezTo>
                    <a:pt x="61" y="45"/>
                    <a:pt x="69" y="42"/>
                    <a:pt x="77" y="39"/>
                  </a:cubicBezTo>
                  <a:cubicBezTo>
                    <a:pt x="89" y="37"/>
                    <a:pt x="102" y="39"/>
                    <a:pt x="106" y="50"/>
                  </a:cubicBezTo>
                  <a:cubicBezTo>
                    <a:pt x="110" y="59"/>
                    <a:pt x="105" y="70"/>
                    <a:pt x="96" y="74"/>
                  </a:cubicBezTo>
                  <a:cubicBezTo>
                    <a:pt x="87" y="77"/>
                    <a:pt x="76" y="75"/>
                    <a:pt x="73" y="65"/>
                  </a:cubicBezTo>
                  <a:cubicBezTo>
                    <a:pt x="72" y="60"/>
                    <a:pt x="73" y="54"/>
                    <a:pt x="78" y="52"/>
                  </a:cubicBezTo>
                  <a:cubicBezTo>
                    <a:pt x="87" y="49"/>
                    <a:pt x="97" y="59"/>
                    <a:pt x="87" y="66"/>
                  </a:cubicBezTo>
                  <a:cubicBezTo>
                    <a:pt x="87" y="66"/>
                    <a:pt x="87" y="67"/>
                    <a:pt x="88" y="67"/>
                  </a:cubicBezTo>
                  <a:cubicBezTo>
                    <a:pt x="105" y="61"/>
                    <a:pt x="86" y="39"/>
                    <a:pt x="73" y="49"/>
                  </a:cubicBezTo>
                  <a:cubicBezTo>
                    <a:pt x="60" y="57"/>
                    <a:pt x="68" y="79"/>
                    <a:pt x="82" y="81"/>
                  </a:cubicBezTo>
                  <a:cubicBezTo>
                    <a:pt x="97" y="84"/>
                    <a:pt x="116" y="72"/>
                    <a:pt x="114" y="55"/>
                  </a:cubicBezTo>
                  <a:cubicBezTo>
                    <a:pt x="113" y="47"/>
                    <a:pt x="107" y="39"/>
                    <a:pt x="99" y="36"/>
                  </a:cubicBezTo>
                  <a:cubicBezTo>
                    <a:pt x="99" y="36"/>
                    <a:pt x="98" y="36"/>
                    <a:pt x="98" y="35"/>
                  </a:cubicBezTo>
                  <a:cubicBezTo>
                    <a:pt x="101" y="35"/>
                    <a:pt x="105" y="36"/>
                    <a:pt x="109" y="37"/>
                  </a:cubicBezTo>
                  <a:cubicBezTo>
                    <a:pt x="142" y="47"/>
                    <a:pt x="171" y="82"/>
                    <a:pt x="207" y="79"/>
                  </a:cubicBezTo>
                  <a:cubicBezTo>
                    <a:pt x="207" y="79"/>
                    <a:pt x="207" y="79"/>
                    <a:pt x="208" y="79"/>
                  </a:cubicBezTo>
                  <a:cubicBezTo>
                    <a:pt x="208" y="79"/>
                    <a:pt x="209" y="78"/>
                    <a:pt x="209" y="77"/>
                  </a:cubicBezTo>
                  <a:close/>
                  <a:moveTo>
                    <a:pt x="155" y="53"/>
                  </a:moveTo>
                  <a:cubicBezTo>
                    <a:pt x="158" y="54"/>
                    <a:pt x="160" y="55"/>
                    <a:pt x="162" y="55"/>
                  </a:cubicBezTo>
                  <a:cubicBezTo>
                    <a:pt x="171" y="58"/>
                    <a:pt x="180" y="60"/>
                    <a:pt x="189" y="63"/>
                  </a:cubicBezTo>
                  <a:cubicBezTo>
                    <a:pt x="196" y="66"/>
                    <a:pt x="201" y="70"/>
                    <a:pt x="206" y="77"/>
                  </a:cubicBezTo>
                  <a:cubicBezTo>
                    <a:pt x="187" y="72"/>
                    <a:pt x="171" y="63"/>
                    <a:pt x="155" y="53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0" name="Freeform 4709"/>
            <p:cNvSpPr>
              <a:spLocks noChangeArrowheads="1"/>
            </p:cNvSpPr>
            <p:nvPr/>
          </p:nvSpPr>
          <p:spPr bwMode="auto">
            <a:xfrm>
              <a:off x="2544895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0 w 77"/>
                <a:gd name="T9" fmla="*/ 2147483647 h 60"/>
                <a:gd name="T10" fmla="*/ 0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2147483647 w 77"/>
                <a:gd name="T27" fmla="*/ 2147483647 h 60"/>
                <a:gd name="T28" fmla="*/ 2147483647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56" y="12"/>
                  </a:moveTo>
                  <a:cubicBezTo>
                    <a:pt x="53" y="16"/>
                    <a:pt x="50" y="21"/>
                    <a:pt x="48" y="25"/>
                  </a:cubicBezTo>
                  <a:cubicBezTo>
                    <a:pt x="44" y="31"/>
                    <a:pt x="39" y="37"/>
                    <a:pt x="36" y="43"/>
                  </a:cubicBezTo>
                  <a:cubicBezTo>
                    <a:pt x="32" y="49"/>
                    <a:pt x="29" y="54"/>
                    <a:pt x="23" y="56"/>
                  </a:cubicBezTo>
                  <a:cubicBezTo>
                    <a:pt x="16" y="60"/>
                    <a:pt x="7" y="60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12" y="56"/>
                    <a:pt x="27" y="53"/>
                    <a:pt x="27" y="37"/>
                  </a:cubicBezTo>
                  <a:cubicBezTo>
                    <a:pt x="27" y="33"/>
                    <a:pt x="24" y="26"/>
                    <a:pt x="19" y="25"/>
                  </a:cubicBezTo>
                  <a:cubicBezTo>
                    <a:pt x="13" y="24"/>
                    <a:pt x="8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29"/>
                    <a:pt x="8" y="24"/>
                    <a:pt x="15" y="21"/>
                  </a:cubicBezTo>
                  <a:cubicBezTo>
                    <a:pt x="21" y="19"/>
                    <a:pt x="28" y="24"/>
                    <a:pt x="30" y="30"/>
                  </a:cubicBezTo>
                  <a:cubicBezTo>
                    <a:pt x="31" y="32"/>
                    <a:pt x="32" y="35"/>
                    <a:pt x="32" y="38"/>
                  </a:cubicBezTo>
                  <a:cubicBezTo>
                    <a:pt x="44" y="20"/>
                    <a:pt x="54" y="0"/>
                    <a:pt x="77" y="2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68" y="4"/>
                    <a:pt x="62" y="5"/>
                    <a:pt x="56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1" name="Freeform 4710"/>
            <p:cNvSpPr>
              <a:spLocks noChangeArrowheads="1"/>
            </p:cNvSpPr>
            <p:nvPr/>
          </p:nvSpPr>
          <p:spPr bwMode="auto">
            <a:xfrm>
              <a:off x="2234541" y="112318"/>
              <a:ext cx="425627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2" y="49"/>
                  </a:moveTo>
                  <a:cubicBezTo>
                    <a:pt x="17" y="65"/>
                    <a:pt x="40" y="68"/>
                    <a:pt x="62" y="66"/>
                  </a:cubicBezTo>
                  <a:cubicBezTo>
                    <a:pt x="64" y="65"/>
                    <a:pt x="65" y="65"/>
                    <a:pt x="67" y="65"/>
                  </a:cubicBezTo>
                  <a:cubicBezTo>
                    <a:pt x="71" y="63"/>
                    <a:pt x="74" y="62"/>
                    <a:pt x="78" y="59"/>
                  </a:cubicBezTo>
                  <a:cubicBezTo>
                    <a:pt x="80" y="58"/>
                    <a:pt x="83" y="55"/>
                    <a:pt x="85" y="52"/>
                  </a:cubicBezTo>
                  <a:cubicBezTo>
                    <a:pt x="87" y="48"/>
                    <a:pt x="85" y="45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92" y="46"/>
                    <a:pt x="88" y="57"/>
                    <a:pt x="83" y="62"/>
                  </a:cubicBezTo>
                  <a:cubicBezTo>
                    <a:pt x="83" y="62"/>
                    <a:pt x="82" y="62"/>
                    <a:pt x="82" y="63"/>
                  </a:cubicBezTo>
                  <a:cubicBezTo>
                    <a:pt x="97" y="57"/>
                    <a:pt x="113" y="54"/>
                    <a:pt x="115" y="35"/>
                  </a:cubicBezTo>
                  <a:cubicBezTo>
                    <a:pt x="116" y="26"/>
                    <a:pt x="112" y="16"/>
                    <a:pt x="104" y="12"/>
                  </a:cubicBezTo>
                  <a:cubicBezTo>
                    <a:pt x="90" y="5"/>
                    <a:pt x="82" y="28"/>
                    <a:pt x="99" y="30"/>
                  </a:cubicBezTo>
                  <a:cubicBezTo>
                    <a:pt x="99" y="30"/>
                    <a:pt x="99" y="31"/>
                    <a:pt x="99" y="31"/>
                  </a:cubicBezTo>
                  <a:cubicBezTo>
                    <a:pt x="87" y="36"/>
                    <a:pt x="80" y="20"/>
                    <a:pt x="86" y="11"/>
                  </a:cubicBezTo>
                  <a:cubicBezTo>
                    <a:pt x="92" y="0"/>
                    <a:pt x="106" y="3"/>
                    <a:pt x="114" y="10"/>
                  </a:cubicBezTo>
                  <a:cubicBezTo>
                    <a:pt x="124" y="19"/>
                    <a:pt x="125" y="38"/>
                    <a:pt x="118" y="49"/>
                  </a:cubicBezTo>
                  <a:cubicBezTo>
                    <a:pt x="117" y="50"/>
                    <a:pt x="117" y="51"/>
                    <a:pt x="116" y="52"/>
                  </a:cubicBezTo>
                  <a:cubicBezTo>
                    <a:pt x="125" y="43"/>
                    <a:pt x="135" y="33"/>
                    <a:pt x="146" y="25"/>
                  </a:cubicBezTo>
                  <a:cubicBezTo>
                    <a:pt x="155" y="17"/>
                    <a:pt x="165" y="14"/>
                    <a:pt x="176" y="17"/>
                  </a:cubicBezTo>
                  <a:cubicBezTo>
                    <a:pt x="177" y="18"/>
                    <a:pt x="177" y="19"/>
                    <a:pt x="176" y="19"/>
                  </a:cubicBezTo>
                  <a:cubicBezTo>
                    <a:pt x="152" y="16"/>
                    <a:pt x="140" y="36"/>
                    <a:pt x="125" y="50"/>
                  </a:cubicBezTo>
                  <a:cubicBezTo>
                    <a:pt x="144" y="43"/>
                    <a:pt x="162" y="32"/>
                    <a:pt x="176" y="19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54" y="44"/>
                    <a:pt x="122" y="59"/>
                    <a:pt x="91" y="68"/>
                  </a:cubicBezTo>
                  <a:cubicBezTo>
                    <a:pt x="60" y="75"/>
                    <a:pt x="22" y="77"/>
                    <a:pt x="1" y="50"/>
                  </a:cubicBezTo>
                  <a:cubicBezTo>
                    <a:pt x="0" y="49"/>
                    <a:pt x="2" y="48"/>
                    <a:pt x="2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2" name="Freeform 4711"/>
            <p:cNvSpPr>
              <a:spLocks noEditPoints="1" noChangeArrowheads="1"/>
            </p:cNvSpPr>
            <p:nvPr/>
          </p:nvSpPr>
          <p:spPr bwMode="auto">
            <a:xfrm>
              <a:off x="1111359" y="192122"/>
              <a:ext cx="230548" cy="224636"/>
            </a:xfrm>
            <a:custGeom>
              <a:avLst/>
              <a:gdLst>
                <a:gd name="T0" fmla="*/ 2147483647 w 95"/>
                <a:gd name="T1" fmla="*/ 2147483647 h 93"/>
                <a:gd name="T2" fmla="*/ 2147483647 w 95"/>
                <a:gd name="T3" fmla="*/ 2147483647 h 93"/>
                <a:gd name="T4" fmla="*/ 2147483647 w 95"/>
                <a:gd name="T5" fmla="*/ 2147483647 h 93"/>
                <a:gd name="T6" fmla="*/ 2147483647 w 95"/>
                <a:gd name="T7" fmla="*/ 2147483647 h 93"/>
                <a:gd name="T8" fmla="*/ 2147483647 w 95"/>
                <a:gd name="T9" fmla="*/ 2147483647 h 93"/>
                <a:gd name="T10" fmla="*/ 2147483647 w 95"/>
                <a:gd name="T11" fmla="*/ 2147483647 h 93"/>
                <a:gd name="T12" fmla="*/ 2147483647 w 95"/>
                <a:gd name="T13" fmla="*/ 2147483647 h 93"/>
                <a:gd name="T14" fmla="*/ 2147483647 w 95"/>
                <a:gd name="T15" fmla="*/ 0 h 93"/>
                <a:gd name="T16" fmla="*/ 2147483647 w 95"/>
                <a:gd name="T17" fmla="*/ 0 h 93"/>
                <a:gd name="T18" fmla="*/ 2147483647 w 95"/>
                <a:gd name="T19" fmla="*/ 2147483647 h 93"/>
                <a:gd name="T20" fmla="*/ 2147483647 w 95"/>
                <a:gd name="T21" fmla="*/ 2147483647 h 93"/>
                <a:gd name="T22" fmla="*/ 2147483647 w 95"/>
                <a:gd name="T23" fmla="*/ 2147483647 h 93"/>
                <a:gd name="T24" fmla="*/ 2147483647 w 95"/>
                <a:gd name="T25" fmla="*/ 2147483647 h 93"/>
                <a:gd name="T26" fmla="*/ 2147483647 w 95"/>
                <a:gd name="T27" fmla="*/ 2147483647 h 93"/>
                <a:gd name="T28" fmla="*/ 2147483647 w 95"/>
                <a:gd name="T29" fmla="*/ 2147483647 h 93"/>
                <a:gd name="T30" fmla="*/ 2147483647 w 95"/>
                <a:gd name="T31" fmla="*/ 2147483647 h 93"/>
                <a:gd name="T32" fmla="*/ 2147483647 w 95"/>
                <a:gd name="T33" fmla="*/ 2147483647 h 93"/>
                <a:gd name="T34" fmla="*/ 2147483647 w 95"/>
                <a:gd name="T35" fmla="*/ 2147483647 h 93"/>
                <a:gd name="T36" fmla="*/ 2147483647 w 95"/>
                <a:gd name="T37" fmla="*/ 2147483647 h 93"/>
                <a:gd name="T38" fmla="*/ 2147483647 w 95"/>
                <a:gd name="T39" fmla="*/ 2147483647 h 93"/>
                <a:gd name="T40" fmla="*/ 2147483647 w 95"/>
                <a:gd name="T41" fmla="*/ 2147483647 h 93"/>
                <a:gd name="T42" fmla="*/ 2147483647 w 95"/>
                <a:gd name="T43" fmla="*/ 2147483647 h 93"/>
                <a:gd name="T44" fmla="*/ 2147483647 w 95"/>
                <a:gd name="T45" fmla="*/ 2147483647 h 93"/>
                <a:gd name="T46" fmla="*/ 2147483647 w 95"/>
                <a:gd name="T47" fmla="*/ 2147483647 h 93"/>
                <a:gd name="T48" fmla="*/ 2147483647 w 95"/>
                <a:gd name="T49" fmla="*/ 2147483647 h 93"/>
                <a:gd name="T50" fmla="*/ 2147483647 w 95"/>
                <a:gd name="T51" fmla="*/ 2147483647 h 93"/>
                <a:gd name="T52" fmla="*/ 2147483647 w 95"/>
                <a:gd name="T53" fmla="*/ 2147483647 h 93"/>
                <a:gd name="T54" fmla="*/ 0 w 95"/>
                <a:gd name="T55" fmla="*/ 2147483647 h 93"/>
                <a:gd name="T56" fmla="*/ 0 w 95"/>
                <a:gd name="T57" fmla="*/ 2147483647 h 93"/>
                <a:gd name="T58" fmla="*/ 2147483647 w 95"/>
                <a:gd name="T59" fmla="*/ 2147483647 h 93"/>
                <a:gd name="T60" fmla="*/ 2147483647 w 95"/>
                <a:gd name="T61" fmla="*/ 2147483647 h 93"/>
                <a:gd name="T62" fmla="*/ 2147483647 w 95"/>
                <a:gd name="T63" fmla="*/ 2147483647 h 93"/>
                <a:gd name="T64" fmla="*/ 2147483647 w 95"/>
                <a:gd name="T65" fmla="*/ 2147483647 h 93"/>
                <a:gd name="T66" fmla="*/ 2147483647 w 95"/>
                <a:gd name="T67" fmla="*/ 2147483647 h 93"/>
                <a:gd name="T68" fmla="*/ 2147483647 w 95"/>
                <a:gd name="T69" fmla="*/ 2147483647 h 93"/>
                <a:gd name="T70" fmla="*/ 2147483647 w 95"/>
                <a:gd name="T71" fmla="*/ 2147483647 h 93"/>
                <a:gd name="T72" fmla="*/ 2147483647 w 95"/>
                <a:gd name="T73" fmla="*/ 2147483647 h 93"/>
                <a:gd name="T74" fmla="*/ 2147483647 w 95"/>
                <a:gd name="T75" fmla="*/ 2147483647 h 93"/>
                <a:gd name="T76" fmla="*/ 2147483647 w 95"/>
                <a:gd name="T77" fmla="*/ 2147483647 h 93"/>
                <a:gd name="T78" fmla="*/ 2147483647 w 95"/>
                <a:gd name="T79" fmla="*/ 2147483647 h 93"/>
                <a:gd name="T80" fmla="*/ 2147483647 w 95"/>
                <a:gd name="T81" fmla="*/ 2147483647 h 93"/>
                <a:gd name="T82" fmla="*/ 2147483647 w 95"/>
                <a:gd name="T83" fmla="*/ 2147483647 h 93"/>
                <a:gd name="T84" fmla="*/ 2147483647 w 95"/>
                <a:gd name="T85" fmla="*/ 2147483647 h 93"/>
                <a:gd name="T86" fmla="*/ 0 w 95"/>
                <a:gd name="T87" fmla="*/ 2147483647 h 93"/>
                <a:gd name="T88" fmla="*/ 2147483647 w 95"/>
                <a:gd name="T89" fmla="*/ 2147483647 h 9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5"/>
                <a:gd name="T136" fmla="*/ 0 h 93"/>
                <a:gd name="T137" fmla="*/ 95 w 95"/>
                <a:gd name="T138" fmla="*/ 93 h 9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5" h="93">
                  <a:moveTo>
                    <a:pt x="16" y="63"/>
                  </a:moveTo>
                  <a:cubicBezTo>
                    <a:pt x="25" y="73"/>
                    <a:pt x="35" y="75"/>
                    <a:pt x="44" y="73"/>
                  </a:cubicBezTo>
                  <a:cubicBezTo>
                    <a:pt x="40" y="78"/>
                    <a:pt x="40" y="86"/>
                    <a:pt x="42" y="92"/>
                  </a:cubicBezTo>
                  <a:cubicBezTo>
                    <a:pt x="43" y="93"/>
                    <a:pt x="44" y="93"/>
                    <a:pt x="44" y="93"/>
                  </a:cubicBezTo>
                  <a:cubicBezTo>
                    <a:pt x="49" y="91"/>
                    <a:pt x="53" y="90"/>
                    <a:pt x="54" y="83"/>
                  </a:cubicBezTo>
                  <a:cubicBezTo>
                    <a:pt x="54" y="80"/>
                    <a:pt x="54" y="77"/>
                    <a:pt x="54" y="74"/>
                  </a:cubicBezTo>
                  <a:cubicBezTo>
                    <a:pt x="54" y="71"/>
                    <a:pt x="55" y="69"/>
                    <a:pt x="57" y="67"/>
                  </a:cubicBezTo>
                  <a:cubicBezTo>
                    <a:pt x="78" y="52"/>
                    <a:pt x="95" y="19"/>
                    <a:pt x="93" y="0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13"/>
                    <a:pt x="84" y="27"/>
                    <a:pt x="77" y="37"/>
                  </a:cubicBezTo>
                  <a:cubicBezTo>
                    <a:pt x="69" y="49"/>
                    <a:pt x="59" y="61"/>
                    <a:pt x="46" y="66"/>
                  </a:cubicBezTo>
                  <a:cubicBezTo>
                    <a:pt x="40" y="69"/>
                    <a:pt x="34" y="69"/>
                    <a:pt x="28" y="66"/>
                  </a:cubicBezTo>
                  <a:cubicBezTo>
                    <a:pt x="21" y="63"/>
                    <a:pt x="14" y="54"/>
                    <a:pt x="16" y="45"/>
                  </a:cubicBezTo>
                  <a:cubicBezTo>
                    <a:pt x="18" y="36"/>
                    <a:pt x="27" y="27"/>
                    <a:pt x="38" y="31"/>
                  </a:cubicBezTo>
                  <a:cubicBezTo>
                    <a:pt x="43" y="33"/>
                    <a:pt x="50" y="40"/>
                    <a:pt x="47" y="47"/>
                  </a:cubicBezTo>
                  <a:cubicBezTo>
                    <a:pt x="46" y="48"/>
                    <a:pt x="42" y="52"/>
                    <a:pt x="39" y="53"/>
                  </a:cubicBezTo>
                  <a:cubicBezTo>
                    <a:pt x="41" y="51"/>
                    <a:pt x="41" y="46"/>
                    <a:pt x="38" y="45"/>
                  </a:cubicBezTo>
                  <a:cubicBezTo>
                    <a:pt x="28" y="41"/>
                    <a:pt x="23" y="57"/>
                    <a:pt x="35" y="58"/>
                  </a:cubicBezTo>
                  <a:cubicBezTo>
                    <a:pt x="48" y="58"/>
                    <a:pt x="57" y="43"/>
                    <a:pt x="48" y="33"/>
                  </a:cubicBezTo>
                  <a:cubicBezTo>
                    <a:pt x="48" y="33"/>
                    <a:pt x="48" y="32"/>
                    <a:pt x="48" y="32"/>
                  </a:cubicBezTo>
                  <a:cubicBezTo>
                    <a:pt x="49" y="32"/>
                    <a:pt x="51" y="32"/>
                    <a:pt x="52" y="32"/>
                  </a:cubicBezTo>
                  <a:cubicBezTo>
                    <a:pt x="59" y="30"/>
                    <a:pt x="62" y="24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59" y="24"/>
                    <a:pt x="53" y="30"/>
                    <a:pt x="46" y="28"/>
                  </a:cubicBezTo>
                  <a:cubicBezTo>
                    <a:pt x="44" y="28"/>
                    <a:pt x="41" y="26"/>
                    <a:pt x="38" y="26"/>
                  </a:cubicBezTo>
                  <a:cubicBezTo>
                    <a:pt x="29" y="23"/>
                    <a:pt x="19" y="29"/>
                    <a:pt x="14" y="37"/>
                  </a:cubicBezTo>
                  <a:cubicBezTo>
                    <a:pt x="14" y="36"/>
                    <a:pt x="14" y="36"/>
                    <a:pt x="13" y="36"/>
                  </a:cubicBezTo>
                  <a:cubicBezTo>
                    <a:pt x="11" y="31"/>
                    <a:pt x="6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32"/>
                    <a:pt x="2" y="37"/>
                    <a:pt x="4" y="41"/>
                  </a:cubicBezTo>
                  <a:cubicBezTo>
                    <a:pt x="6" y="45"/>
                    <a:pt x="8" y="49"/>
                    <a:pt x="11" y="53"/>
                  </a:cubicBezTo>
                  <a:cubicBezTo>
                    <a:pt x="11" y="56"/>
                    <a:pt x="13" y="60"/>
                    <a:pt x="16" y="63"/>
                  </a:cubicBezTo>
                  <a:close/>
                  <a:moveTo>
                    <a:pt x="50" y="71"/>
                  </a:moveTo>
                  <a:cubicBezTo>
                    <a:pt x="51" y="70"/>
                    <a:pt x="51" y="70"/>
                    <a:pt x="52" y="70"/>
                  </a:cubicBezTo>
                  <a:cubicBezTo>
                    <a:pt x="52" y="71"/>
                    <a:pt x="51" y="72"/>
                    <a:pt x="51" y="74"/>
                  </a:cubicBezTo>
                  <a:cubicBezTo>
                    <a:pt x="51" y="77"/>
                    <a:pt x="52" y="80"/>
                    <a:pt x="51" y="83"/>
                  </a:cubicBezTo>
                  <a:cubicBezTo>
                    <a:pt x="51" y="88"/>
                    <a:pt x="48" y="88"/>
                    <a:pt x="44" y="90"/>
                  </a:cubicBezTo>
                  <a:cubicBezTo>
                    <a:pt x="43" y="86"/>
                    <a:pt x="42" y="81"/>
                    <a:pt x="44" y="77"/>
                  </a:cubicBezTo>
                  <a:cubicBezTo>
                    <a:pt x="46" y="74"/>
                    <a:pt x="48" y="72"/>
                    <a:pt x="50" y="71"/>
                  </a:cubicBezTo>
                  <a:close/>
                  <a:moveTo>
                    <a:pt x="10" y="35"/>
                  </a:moveTo>
                  <a:cubicBezTo>
                    <a:pt x="11" y="39"/>
                    <a:pt x="11" y="42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5" y="38"/>
                    <a:pt x="2" y="33"/>
                    <a:pt x="0" y="27"/>
                  </a:cubicBezTo>
                  <a:cubicBezTo>
                    <a:pt x="4" y="29"/>
                    <a:pt x="8" y="31"/>
                    <a:pt x="10" y="3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3" name="Freeform 4712"/>
            <p:cNvSpPr>
              <a:spLocks noEditPoints="1" noChangeArrowheads="1"/>
            </p:cNvSpPr>
            <p:nvPr/>
          </p:nvSpPr>
          <p:spPr bwMode="auto">
            <a:xfrm>
              <a:off x="484742" y="127096"/>
              <a:ext cx="277840" cy="339911"/>
            </a:xfrm>
            <a:custGeom>
              <a:avLst/>
              <a:gdLst>
                <a:gd name="T0" fmla="*/ 2147483647 w 116"/>
                <a:gd name="T1" fmla="*/ 2147483647 h 140"/>
                <a:gd name="T2" fmla="*/ 2147483647 w 116"/>
                <a:gd name="T3" fmla="*/ 2147483647 h 140"/>
                <a:gd name="T4" fmla="*/ 2147483647 w 116"/>
                <a:gd name="T5" fmla="*/ 2147483647 h 140"/>
                <a:gd name="T6" fmla="*/ 2147483647 w 116"/>
                <a:gd name="T7" fmla="*/ 2147483647 h 140"/>
                <a:gd name="T8" fmla="*/ 2147483647 w 116"/>
                <a:gd name="T9" fmla="*/ 2147483647 h 140"/>
                <a:gd name="T10" fmla="*/ 2147483647 w 116"/>
                <a:gd name="T11" fmla="*/ 2147483647 h 140"/>
                <a:gd name="T12" fmla="*/ 2147483647 w 116"/>
                <a:gd name="T13" fmla="*/ 2147483647 h 140"/>
                <a:gd name="T14" fmla="*/ 2147483647 w 116"/>
                <a:gd name="T15" fmla="*/ 2147483647 h 140"/>
                <a:gd name="T16" fmla="*/ 2147483647 w 116"/>
                <a:gd name="T17" fmla="*/ 2147483647 h 140"/>
                <a:gd name="T18" fmla="*/ 2147483647 w 116"/>
                <a:gd name="T19" fmla="*/ 2147483647 h 140"/>
                <a:gd name="T20" fmla="*/ 2147483647 w 116"/>
                <a:gd name="T21" fmla="*/ 2147483647 h 140"/>
                <a:gd name="T22" fmla="*/ 2147483647 w 116"/>
                <a:gd name="T23" fmla="*/ 2147483647 h 140"/>
                <a:gd name="T24" fmla="*/ 2147483647 w 116"/>
                <a:gd name="T25" fmla="*/ 2147483647 h 140"/>
                <a:gd name="T26" fmla="*/ 2147483647 w 116"/>
                <a:gd name="T27" fmla="*/ 2147483647 h 140"/>
                <a:gd name="T28" fmla="*/ 2147483647 w 116"/>
                <a:gd name="T29" fmla="*/ 2147483647 h 140"/>
                <a:gd name="T30" fmla="*/ 2147483647 w 116"/>
                <a:gd name="T31" fmla="*/ 2147483647 h 140"/>
                <a:gd name="T32" fmla="*/ 2147483647 w 116"/>
                <a:gd name="T33" fmla="*/ 2147483647 h 140"/>
                <a:gd name="T34" fmla="*/ 2147483647 w 116"/>
                <a:gd name="T35" fmla="*/ 2147483647 h 140"/>
                <a:gd name="T36" fmla="*/ 2147483647 w 116"/>
                <a:gd name="T37" fmla="*/ 2147483647 h 140"/>
                <a:gd name="T38" fmla="*/ 2147483647 w 116"/>
                <a:gd name="T39" fmla="*/ 2147483647 h 140"/>
                <a:gd name="T40" fmla="*/ 2147483647 w 116"/>
                <a:gd name="T41" fmla="*/ 2147483647 h 140"/>
                <a:gd name="T42" fmla="*/ 2147483647 w 116"/>
                <a:gd name="T43" fmla="*/ 2147483647 h 140"/>
                <a:gd name="T44" fmla="*/ 2147483647 w 116"/>
                <a:gd name="T45" fmla="*/ 2147483647 h 140"/>
                <a:gd name="T46" fmla="*/ 2147483647 w 116"/>
                <a:gd name="T47" fmla="*/ 2147483647 h 140"/>
                <a:gd name="T48" fmla="*/ 2147483647 w 116"/>
                <a:gd name="T49" fmla="*/ 2147483647 h 140"/>
                <a:gd name="T50" fmla="*/ 2147483647 w 116"/>
                <a:gd name="T51" fmla="*/ 2147483647 h 140"/>
                <a:gd name="T52" fmla="*/ 2147483647 w 116"/>
                <a:gd name="T53" fmla="*/ 2147483647 h 140"/>
                <a:gd name="T54" fmla="*/ 2147483647 w 116"/>
                <a:gd name="T55" fmla="*/ 2147483647 h 140"/>
                <a:gd name="T56" fmla="*/ 2147483647 w 116"/>
                <a:gd name="T57" fmla="*/ 2147483647 h 140"/>
                <a:gd name="T58" fmla="*/ 2147483647 w 116"/>
                <a:gd name="T59" fmla="*/ 2147483647 h 140"/>
                <a:gd name="T60" fmla="*/ 2147483647 w 116"/>
                <a:gd name="T61" fmla="*/ 2147483647 h 140"/>
                <a:gd name="T62" fmla="*/ 2147483647 w 116"/>
                <a:gd name="T63" fmla="*/ 2147483647 h 140"/>
                <a:gd name="T64" fmla="*/ 0 w 116"/>
                <a:gd name="T65" fmla="*/ 2147483647 h 140"/>
                <a:gd name="T66" fmla="*/ 2147483647 w 116"/>
                <a:gd name="T67" fmla="*/ 2147483647 h 140"/>
                <a:gd name="T68" fmla="*/ 2147483647 w 116"/>
                <a:gd name="T69" fmla="*/ 2147483647 h 140"/>
                <a:gd name="T70" fmla="*/ 2147483647 w 116"/>
                <a:gd name="T71" fmla="*/ 2147483647 h 140"/>
                <a:gd name="T72" fmla="*/ 2147483647 w 116"/>
                <a:gd name="T73" fmla="*/ 2147483647 h 140"/>
                <a:gd name="T74" fmla="*/ 2147483647 w 116"/>
                <a:gd name="T75" fmla="*/ 2147483647 h 140"/>
                <a:gd name="T76" fmla="*/ 2147483647 w 116"/>
                <a:gd name="T77" fmla="*/ 2147483647 h 140"/>
                <a:gd name="T78" fmla="*/ 2147483647 w 116"/>
                <a:gd name="T79" fmla="*/ 2147483647 h 140"/>
                <a:gd name="T80" fmla="*/ 2147483647 w 116"/>
                <a:gd name="T81" fmla="*/ 2147483647 h 140"/>
                <a:gd name="T82" fmla="*/ 2147483647 w 116"/>
                <a:gd name="T83" fmla="*/ 2147483647 h 140"/>
                <a:gd name="T84" fmla="*/ 2147483647 w 116"/>
                <a:gd name="T85" fmla="*/ 2147483647 h 140"/>
                <a:gd name="T86" fmla="*/ 2147483647 w 116"/>
                <a:gd name="T87" fmla="*/ 2147483647 h 140"/>
                <a:gd name="T88" fmla="*/ 2147483647 w 116"/>
                <a:gd name="T89" fmla="*/ 2147483647 h 140"/>
                <a:gd name="T90" fmla="*/ 2147483647 w 116"/>
                <a:gd name="T91" fmla="*/ 2147483647 h 140"/>
                <a:gd name="T92" fmla="*/ 2147483647 w 116"/>
                <a:gd name="T93" fmla="*/ 2147483647 h 140"/>
                <a:gd name="T94" fmla="*/ 2147483647 w 116"/>
                <a:gd name="T95" fmla="*/ 2147483647 h 140"/>
                <a:gd name="T96" fmla="*/ 2147483647 w 116"/>
                <a:gd name="T97" fmla="*/ 2147483647 h 140"/>
                <a:gd name="T98" fmla="*/ 2147483647 w 116"/>
                <a:gd name="T99" fmla="*/ 2147483647 h 140"/>
                <a:gd name="T100" fmla="*/ 2147483647 w 116"/>
                <a:gd name="T101" fmla="*/ 2147483647 h 140"/>
                <a:gd name="T102" fmla="*/ 2147483647 w 116"/>
                <a:gd name="T103" fmla="*/ 2147483647 h 140"/>
                <a:gd name="T104" fmla="*/ 2147483647 w 116"/>
                <a:gd name="T105" fmla="*/ 2147483647 h 140"/>
                <a:gd name="T106" fmla="*/ 2147483647 w 116"/>
                <a:gd name="T107" fmla="*/ 2147483647 h 140"/>
                <a:gd name="T108" fmla="*/ 2147483647 w 116"/>
                <a:gd name="T109" fmla="*/ 2147483647 h 140"/>
                <a:gd name="T110" fmla="*/ 2147483647 w 116"/>
                <a:gd name="T111" fmla="*/ 2147483647 h 140"/>
                <a:gd name="T112" fmla="*/ 2147483647 w 116"/>
                <a:gd name="T113" fmla="*/ 2147483647 h 140"/>
                <a:gd name="T114" fmla="*/ 2147483647 w 116"/>
                <a:gd name="T115" fmla="*/ 2147483647 h 140"/>
                <a:gd name="T116" fmla="*/ 2147483647 w 116"/>
                <a:gd name="T117" fmla="*/ 2147483647 h 140"/>
                <a:gd name="T118" fmla="*/ 2147483647 w 116"/>
                <a:gd name="T119" fmla="*/ 2147483647 h 14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6"/>
                <a:gd name="T181" fmla="*/ 0 h 140"/>
                <a:gd name="T182" fmla="*/ 116 w 116"/>
                <a:gd name="T183" fmla="*/ 140 h 14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6" h="140">
                  <a:moveTo>
                    <a:pt x="113" y="97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16" y="93"/>
                    <a:pt x="114" y="88"/>
                    <a:pt x="112" y="84"/>
                  </a:cubicBezTo>
                  <a:cubicBezTo>
                    <a:pt x="109" y="80"/>
                    <a:pt x="102" y="77"/>
                    <a:pt x="97" y="77"/>
                  </a:cubicBezTo>
                  <a:cubicBezTo>
                    <a:pt x="94" y="77"/>
                    <a:pt x="91" y="78"/>
                    <a:pt x="89" y="80"/>
                  </a:cubicBezTo>
                  <a:cubicBezTo>
                    <a:pt x="89" y="78"/>
                    <a:pt x="89" y="77"/>
                    <a:pt x="89" y="75"/>
                  </a:cubicBezTo>
                  <a:cubicBezTo>
                    <a:pt x="89" y="73"/>
                    <a:pt x="89" y="70"/>
                    <a:pt x="88" y="68"/>
                  </a:cubicBezTo>
                  <a:cubicBezTo>
                    <a:pt x="86" y="53"/>
                    <a:pt x="68" y="41"/>
                    <a:pt x="54" y="44"/>
                  </a:cubicBezTo>
                  <a:cubicBezTo>
                    <a:pt x="45" y="46"/>
                    <a:pt x="38" y="52"/>
                    <a:pt x="36" y="61"/>
                  </a:cubicBezTo>
                  <a:cubicBezTo>
                    <a:pt x="35" y="67"/>
                    <a:pt x="36" y="76"/>
                    <a:pt x="44" y="77"/>
                  </a:cubicBezTo>
                  <a:cubicBezTo>
                    <a:pt x="44" y="77"/>
                    <a:pt x="45" y="76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9" y="63"/>
                    <a:pt x="58" y="52"/>
                    <a:pt x="72" y="61"/>
                  </a:cubicBezTo>
                  <a:cubicBezTo>
                    <a:pt x="81" y="67"/>
                    <a:pt x="83" y="75"/>
                    <a:pt x="81" y="83"/>
                  </a:cubicBezTo>
                  <a:cubicBezTo>
                    <a:pt x="81" y="83"/>
                    <a:pt x="81" y="82"/>
                    <a:pt x="81" y="82"/>
                  </a:cubicBezTo>
                  <a:cubicBezTo>
                    <a:pt x="80" y="72"/>
                    <a:pt x="71" y="67"/>
                    <a:pt x="63" y="68"/>
                  </a:cubicBezTo>
                  <a:cubicBezTo>
                    <a:pt x="56" y="69"/>
                    <a:pt x="50" y="79"/>
                    <a:pt x="56" y="85"/>
                  </a:cubicBezTo>
                  <a:cubicBezTo>
                    <a:pt x="64" y="92"/>
                    <a:pt x="72" y="80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7" y="84"/>
                    <a:pt x="59" y="86"/>
                    <a:pt x="57" y="79"/>
                  </a:cubicBezTo>
                  <a:cubicBezTo>
                    <a:pt x="56" y="77"/>
                    <a:pt x="58" y="74"/>
                    <a:pt x="59" y="73"/>
                  </a:cubicBezTo>
                  <a:cubicBezTo>
                    <a:pt x="63" y="70"/>
                    <a:pt x="69" y="72"/>
                    <a:pt x="72" y="74"/>
                  </a:cubicBezTo>
                  <a:cubicBezTo>
                    <a:pt x="77" y="78"/>
                    <a:pt x="76" y="84"/>
                    <a:pt x="74" y="90"/>
                  </a:cubicBezTo>
                  <a:cubicBezTo>
                    <a:pt x="72" y="96"/>
                    <a:pt x="67" y="99"/>
                    <a:pt x="62" y="102"/>
                  </a:cubicBezTo>
                  <a:cubicBezTo>
                    <a:pt x="55" y="104"/>
                    <a:pt x="48" y="102"/>
                    <a:pt x="41" y="100"/>
                  </a:cubicBezTo>
                  <a:cubicBezTo>
                    <a:pt x="27" y="96"/>
                    <a:pt x="19" y="87"/>
                    <a:pt x="16" y="73"/>
                  </a:cubicBezTo>
                  <a:cubicBezTo>
                    <a:pt x="11" y="50"/>
                    <a:pt x="27" y="34"/>
                    <a:pt x="49" y="32"/>
                  </a:cubicBezTo>
                  <a:cubicBezTo>
                    <a:pt x="73" y="29"/>
                    <a:pt x="97" y="44"/>
                    <a:pt x="114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01" y="39"/>
                    <a:pt x="77" y="25"/>
                    <a:pt x="53" y="25"/>
                  </a:cubicBezTo>
                  <a:cubicBezTo>
                    <a:pt x="47" y="24"/>
                    <a:pt x="40" y="24"/>
                    <a:pt x="34" y="23"/>
                  </a:cubicBezTo>
                  <a:cubicBezTo>
                    <a:pt x="21" y="21"/>
                    <a:pt x="9" y="10"/>
                    <a:pt x="1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5" y="15"/>
                    <a:pt x="18" y="25"/>
                    <a:pt x="32" y="29"/>
                  </a:cubicBezTo>
                  <a:cubicBezTo>
                    <a:pt x="31" y="29"/>
                    <a:pt x="29" y="30"/>
                    <a:pt x="28" y="31"/>
                  </a:cubicBezTo>
                  <a:cubicBezTo>
                    <a:pt x="4" y="43"/>
                    <a:pt x="2" y="79"/>
                    <a:pt x="20" y="97"/>
                  </a:cubicBezTo>
                  <a:cubicBezTo>
                    <a:pt x="22" y="99"/>
                    <a:pt x="24" y="101"/>
                    <a:pt x="26" y="104"/>
                  </a:cubicBezTo>
                  <a:cubicBezTo>
                    <a:pt x="31" y="110"/>
                    <a:pt x="33" y="117"/>
                    <a:pt x="35" y="124"/>
                  </a:cubicBezTo>
                  <a:cubicBezTo>
                    <a:pt x="38" y="135"/>
                    <a:pt x="48" y="140"/>
                    <a:pt x="59" y="139"/>
                  </a:cubicBezTo>
                  <a:cubicBezTo>
                    <a:pt x="60" y="139"/>
                    <a:pt x="61" y="137"/>
                    <a:pt x="60" y="136"/>
                  </a:cubicBezTo>
                  <a:cubicBezTo>
                    <a:pt x="57" y="127"/>
                    <a:pt x="54" y="116"/>
                    <a:pt x="46" y="109"/>
                  </a:cubicBezTo>
                  <a:cubicBezTo>
                    <a:pt x="59" y="111"/>
                    <a:pt x="73" y="108"/>
                    <a:pt x="81" y="99"/>
                  </a:cubicBezTo>
                  <a:cubicBezTo>
                    <a:pt x="82" y="98"/>
                    <a:pt x="82" y="98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4" y="95"/>
                    <a:pt x="85" y="94"/>
                    <a:pt x="86" y="92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7" y="90"/>
                    <a:pt x="88" y="87"/>
                    <a:pt x="90" y="85"/>
                  </a:cubicBezTo>
                  <a:cubicBezTo>
                    <a:pt x="94" y="80"/>
                    <a:pt x="100" y="81"/>
                    <a:pt x="105" y="84"/>
                  </a:cubicBezTo>
                  <a:cubicBezTo>
                    <a:pt x="111" y="87"/>
                    <a:pt x="110" y="92"/>
                    <a:pt x="113" y="97"/>
                  </a:cubicBezTo>
                  <a:close/>
                  <a:moveTo>
                    <a:pt x="49" y="119"/>
                  </a:moveTo>
                  <a:cubicBezTo>
                    <a:pt x="52" y="124"/>
                    <a:pt x="54" y="130"/>
                    <a:pt x="56" y="135"/>
                  </a:cubicBezTo>
                  <a:cubicBezTo>
                    <a:pt x="42" y="135"/>
                    <a:pt x="40" y="122"/>
                    <a:pt x="36" y="110"/>
                  </a:cubicBezTo>
                  <a:cubicBezTo>
                    <a:pt x="36" y="109"/>
                    <a:pt x="35" y="107"/>
                    <a:pt x="34" y="106"/>
                  </a:cubicBezTo>
                  <a:cubicBezTo>
                    <a:pt x="35" y="106"/>
                    <a:pt x="37" y="107"/>
                    <a:pt x="38" y="107"/>
                  </a:cubicBezTo>
                  <a:cubicBezTo>
                    <a:pt x="43" y="110"/>
                    <a:pt x="46" y="114"/>
                    <a:pt x="49" y="119"/>
                  </a:cubicBezTo>
                  <a:close/>
                  <a:moveTo>
                    <a:pt x="44" y="75"/>
                  </a:moveTo>
                  <a:cubicBezTo>
                    <a:pt x="38" y="72"/>
                    <a:pt x="39" y="62"/>
                    <a:pt x="41" y="58"/>
                  </a:cubicBezTo>
                  <a:cubicBezTo>
                    <a:pt x="43" y="50"/>
                    <a:pt x="54" y="45"/>
                    <a:pt x="61" y="48"/>
                  </a:cubicBezTo>
                  <a:cubicBezTo>
                    <a:pt x="66" y="49"/>
                    <a:pt x="69" y="51"/>
                    <a:pt x="72" y="53"/>
                  </a:cubicBezTo>
                  <a:cubicBezTo>
                    <a:pt x="58" y="49"/>
                    <a:pt x="42" y="55"/>
                    <a:pt x="44" y="75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4" name="Freeform 4713"/>
            <p:cNvSpPr>
              <a:spLocks noChangeArrowheads="1"/>
            </p:cNvSpPr>
            <p:nvPr/>
          </p:nvSpPr>
          <p:spPr bwMode="auto">
            <a:xfrm>
              <a:off x="307397" y="135964"/>
              <a:ext cx="138921" cy="106407"/>
            </a:xfrm>
            <a:custGeom>
              <a:avLst/>
              <a:gdLst>
                <a:gd name="T0" fmla="*/ 2147483647 w 58"/>
                <a:gd name="T1" fmla="*/ 2147483647 h 44"/>
                <a:gd name="T2" fmla="*/ 2147483647 w 58"/>
                <a:gd name="T3" fmla="*/ 2147483647 h 44"/>
                <a:gd name="T4" fmla="*/ 2147483647 w 58"/>
                <a:gd name="T5" fmla="*/ 2147483647 h 44"/>
                <a:gd name="T6" fmla="*/ 2147483647 w 58"/>
                <a:gd name="T7" fmla="*/ 2147483647 h 44"/>
                <a:gd name="T8" fmla="*/ 2147483647 w 58"/>
                <a:gd name="T9" fmla="*/ 2147483647 h 44"/>
                <a:gd name="T10" fmla="*/ 2147483647 w 58"/>
                <a:gd name="T11" fmla="*/ 2147483647 h 44"/>
                <a:gd name="T12" fmla="*/ 2147483647 w 58"/>
                <a:gd name="T13" fmla="*/ 2147483647 h 44"/>
                <a:gd name="T14" fmla="*/ 2147483647 w 58"/>
                <a:gd name="T15" fmla="*/ 2147483647 h 44"/>
                <a:gd name="T16" fmla="*/ 2147483647 w 58"/>
                <a:gd name="T17" fmla="*/ 2147483647 h 44"/>
                <a:gd name="T18" fmla="*/ 2147483647 w 58"/>
                <a:gd name="T19" fmla="*/ 2147483647 h 44"/>
                <a:gd name="T20" fmla="*/ 2147483647 w 58"/>
                <a:gd name="T21" fmla="*/ 214748364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8"/>
                <a:gd name="T34" fmla="*/ 0 h 44"/>
                <a:gd name="T35" fmla="*/ 58 w 58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8" h="44">
                  <a:moveTo>
                    <a:pt x="58" y="17"/>
                  </a:moveTo>
                  <a:cubicBezTo>
                    <a:pt x="58" y="16"/>
                    <a:pt x="57" y="16"/>
                    <a:pt x="57" y="16"/>
                  </a:cubicBezTo>
                  <a:cubicBezTo>
                    <a:pt x="45" y="28"/>
                    <a:pt x="37" y="42"/>
                    <a:pt x="19" y="35"/>
                  </a:cubicBezTo>
                  <a:cubicBezTo>
                    <a:pt x="13" y="32"/>
                    <a:pt x="7" y="28"/>
                    <a:pt x="7" y="21"/>
                  </a:cubicBezTo>
                  <a:cubicBezTo>
                    <a:pt x="7" y="16"/>
                    <a:pt x="10" y="12"/>
                    <a:pt x="15" y="10"/>
                  </a:cubicBezTo>
                  <a:cubicBezTo>
                    <a:pt x="23" y="7"/>
                    <a:pt x="26" y="21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30" y="25"/>
                    <a:pt x="30" y="9"/>
                    <a:pt x="22" y="5"/>
                  </a:cubicBezTo>
                  <a:cubicBezTo>
                    <a:pt x="10" y="0"/>
                    <a:pt x="0" y="14"/>
                    <a:pt x="2" y="24"/>
                  </a:cubicBezTo>
                  <a:cubicBezTo>
                    <a:pt x="4" y="35"/>
                    <a:pt x="17" y="41"/>
                    <a:pt x="27" y="42"/>
                  </a:cubicBezTo>
                  <a:cubicBezTo>
                    <a:pt x="41" y="44"/>
                    <a:pt x="56" y="31"/>
                    <a:pt x="58" y="1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5" name="Freeform 4714"/>
            <p:cNvSpPr>
              <a:spLocks noChangeArrowheads="1"/>
            </p:cNvSpPr>
            <p:nvPr/>
          </p:nvSpPr>
          <p:spPr bwMode="auto">
            <a:xfrm>
              <a:off x="1253235" y="174388"/>
              <a:ext cx="41380" cy="53203"/>
            </a:xfrm>
            <a:custGeom>
              <a:avLst/>
              <a:gdLst>
                <a:gd name="T0" fmla="*/ 2147483647 w 17"/>
                <a:gd name="T1" fmla="*/ 2147483647 h 22"/>
                <a:gd name="T2" fmla="*/ 2147483647 w 17"/>
                <a:gd name="T3" fmla="*/ 2147483647 h 22"/>
                <a:gd name="T4" fmla="*/ 2147483647 w 17"/>
                <a:gd name="T5" fmla="*/ 0 h 22"/>
                <a:gd name="T6" fmla="*/ 2147483647 w 17"/>
                <a:gd name="T7" fmla="*/ 0 h 22"/>
                <a:gd name="T8" fmla="*/ 2147483647 w 17"/>
                <a:gd name="T9" fmla="*/ 2147483647 h 22"/>
                <a:gd name="T10" fmla="*/ 2147483647 w 17"/>
                <a:gd name="T11" fmla="*/ 2147483647 h 22"/>
                <a:gd name="T12" fmla="*/ 0 w 17"/>
                <a:gd name="T13" fmla="*/ 2147483647 h 22"/>
                <a:gd name="T14" fmla="*/ 2147483647 w 17"/>
                <a:gd name="T15" fmla="*/ 2147483647 h 22"/>
                <a:gd name="T16" fmla="*/ 2147483647 w 17"/>
                <a:gd name="T17" fmla="*/ 2147483647 h 22"/>
                <a:gd name="T18" fmla="*/ 2147483647 w 17"/>
                <a:gd name="T19" fmla="*/ 2147483647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"/>
                <a:gd name="T31" fmla="*/ 0 h 22"/>
                <a:gd name="T32" fmla="*/ 17 w 17"/>
                <a:gd name="T33" fmla="*/ 22 h 2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" h="22">
                  <a:moveTo>
                    <a:pt x="9" y="16"/>
                  </a:moveTo>
                  <a:cubicBezTo>
                    <a:pt x="12" y="15"/>
                    <a:pt x="12" y="11"/>
                    <a:pt x="12" y="8"/>
                  </a:cubicBezTo>
                  <a:cubicBezTo>
                    <a:pt x="12" y="5"/>
                    <a:pt x="11" y="3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5" y="3"/>
                    <a:pt x="17" y="8"/>
                    <a:pt x="16" y="12"/>
                  </a:cubicBezTo>
                  <a:cubicBezTo>
                    <a:pt x="16" y="17"/>
                    <a:pt x="12" y="22"/>
                    <a:pt x="7" y="21"/>
                  </a:cubicBezTo>
                  <a:cubicBezTo>
                    <a:pt x="3" y="21"/>
                    <a:pt x="0" y="17"/>
                    <a:pt x="0" y="13"/>
                  </a:cubicBezTo>
                  <a:cubicBezTo>
                    <a:pt x="0" y="10"/>
                    <a:pt x="3" y="7"/>
                    <a:pt x="6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3" y="12"/>
                    <a:pt x="5" y="17"/>
                    <a:pt x="9" y="16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6" name="Freeform 4715"/>
            <p:cNvSpPr>
              <a:spLocks noEditPoints="1" noChangeArrowheads="1"/>
            </p:cNvSpPr>
            <p:nvPr/>
          </p:nvSpPr>
          <p:spPr bwMode="auto">
            <a:xfrm>
              <a:off x="750759" y="121184"/>
              <a:ext cx="505433" cy="200990"/>
            </a:xfrm>
            <a:custGeom>
              <a:avLst/>
              <a:gdLst>
                <a:gd name="T0" fmla="*/ 2147483647 w 209"/>
                <a:gd name="T1" fmla="*/ 2147483647 h 84"/>
                <a:gd name="T2" fmla="*/ 2147483647 w 209"/>
                <a:gd name="T3" fmla="*/ 2147483647 h 84"/>
                <a:gd name="T4" fmla="*/ 2147483647 w 209"/>
                <a:gd name="T5" fmla="*/ 2147483647 h 84"/>
                <a:gd name="T6" fmla="*/ 2147483647 w 209"/>
                <a:gd name="T7" fmla="*/ 2147483647 h 84"/>
                <a:gd name="T8" fmla="*/ 2147483647 w 209"/>
                <a:gd name="T9" fmla="*/ 2147483647 h 84"/>
                <a:gd name="T10" fmla="*/ 2147483647 w 209"/>
                <a:gd name="T11" fmla="*/ 2147483647 h 84"/>
                <a:gd name="T12" fmla="*/ 2147483647 w 209"/>
                <a:gd name="T13" fmla="*/ 2147483647 h 84"/>
                <a:gd name="T14" fmla="*/ 2147483647 w 209"/>
                <a:gd name="T15" fmla="*/ 2147483647 h 84"/>
                <a:gd name="T16" fmla="*/ 2147483647 w 209"/>
                <a:gd name="T17" fmla="*/ 2147483647 h 84"/>
                <a:gd name="T18" fmla="*/ 2147483647 w 209"/>
                <a:gd name="T19" fmla="*/ 2147483647 h 84"/>
                <a:gd name="T20" fmla="*/ 2147483647 w 209"/>
                <a:gd name="T21" fmla="*/ 2147483647 h 84"/>
                <a:gd name="T22" fmla="*/ 2147483647 w 209"/>
                <a:gd name="T23" fmla="*/ 2147483647 h 84"/>
                <a:gd name="T24" fmla="*/ 2147483647 w 209"/>
                <a:gd name="T25" fmla="*/ 2147483647 h 84"/>
                <a:gd name="T26" fmla="*/ 2147483647 w 209"/>
                <a:gd name="T27" fmla="*/ 2147483647 h 84"/>
                <a:gd name="T28" fmla="*/ 2147483647 w 209"/>
                <a:gd name="T29" fmla="*/ 2147483647 h 84"/>
                <a:gd name="T30" fmla="*/ 2147483647 w 209"/>
                <a:gd name="T31" fmla="*/ 2147483647 h 84"/>
                <a:gd name="T32" fmla="*/ 2147483647 w 209"/>
                <a:gd name="T33" fmla="*/ 2147483647 h 84"/>
                <a:gd name="T34" fmla="*/ 2147483647 w 209"/>
                <a:gd name="T35" fmla="*/ 2147483647 h 84"/>
                <a:gd name="T36" fmla="*/ 2147483647 w 209"/>
                <a:gd name="T37" fmla="*/ 2147483647 h 84"/>
                <a:gd name="T38" fmla="*/ 2147483647 w 209"/>
                <a:gd name="T39" fmla="*/ 2147483647 h 84"/>
                <a:gd name="T40" fmla="*/ 2147483647 w 209"/>
                <a:gd name="T41" fmla="*/ 2147483647 h 84"/>
                <a:gd name="T42" fmla="*/ 2147483647 w 209"/>
                <a:gd name="T43" fmla="*/ 2147483647 h 84"/>
                <a:gd name="T44" fmla="*/ 2147483647 w 209"/>
                <a:gd name="T45" fmla="*/ 2147483647 h 84"/>
                <a:gd name="T46" fmla="*/ 2147483647 w 209"/>
                <a:gd name="T47" fmla="*/ 2147483647 h 84"/>
                <a:gd name="T48" fmla="*/ 2147483647 w 209"/>
                <a:gd name="T49" fmla="*/ 2147483647 h 84"/>
                <a:gd name="T50" fmla="*/ 2147483647 w 209"/>
                <a:gd name="T51" fmla="*/ 2147483647 h 84"/>
                <a:gd name="T52" fmla="*/ 2147483647 w 209"/>
                <a:gd name="T53" fmla="*/ 2147483647 h 84"/>
                <a:gd name="T54" fmla="*/ 2147483647 w 209"/>
                <a:gd name="T55" fmla="*/ 2147483647 h 84"/>
                <a:gd name="T56" fmla="*/ 2147483647 w 209"/>
                <a:gd name="T57" fmla="*/ 2147483647 h 84"/>
                <a:gd name="T58" fmla="*/ 2147483647 w 209"/>
                <a:gd name="T59" fmla="*/ 2147483647 h 84"/>
                <a:gd name="T60" fmla="*/ 2147483647 w 209"/>
                <a:gd name="T61" fmla="*/ 2147483647 h 84"/>
                <a:gd name="T62" fmla="*/ 2147483647 w 209"/>
                <a:gd name="T63" fmla="*/ 2147483647 h 84"/>
                <a:gd name="T64" fmla="*/ 2147483647 w 209"/>
                <a:gd name="T65" fmla="*/ 2147483647 h 84"/>
                <a:gd name="T66" fmla="*/ 2147483647 w 209"/>
                <a:gd name="T67" fmla="*/ 2147483647 h 84"/>
                <a:gd name="T68" fmla="*/ 2147483647 w 209"/>
                <a:gd name="T69" fmla="*/ 2147483647 h 84"/>
                <a:gd name="T70" fmla="*/ 2147483647 w 209"/>
                <a:gd name="T71" fmla="*/ 2147483647 h 84"/>
                <a:gd name="T72" fmla="*/ 2147483647 w 209"/>
                <a:gd name="T73" fmla="*/ 2147483647 h 8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09"/>
                <a:gd name="T112" fmla="*/ 0 h 84"/>
                <a:gd name="T113" fmla="*/ 209 w 209"/>
                <a:gd name="T114" fmla="*/ 84 h 8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09" h="84">
                  <a:moveTo>
                    <a:pt x="2" y="79"/>
                  </a:moveTo>
                  <a:cubicBezTo>
                    <a:pt x="2" y="79"/>
                    <a:pt x="3" y="79"/>
                    <a:pt x="3" y="79"/>
                  </a:cubicBezTo>
                  <a:cubicBezTo>
                    <a:pt x="39" y="82"/>
                    <a:pt x="68" y="47"/>
                    <a:pt x="101" y="37"/>
                  </a:cubicBezTo>
                  <a:cubicBezTo>
                    <a:pt x="105" y="36"/>
                    <a:pt x="108" y="35"/>
                    <a:pt x="112" y="35"/>
                  </a:cubicBezTo>
                  <a:cubicBezTo>
                    <a:pt x="112" y="36"/>
                    <a:pt x="111" y="36"/>
                    <a:pt x="110" y="36"/>
                  </a:cubicBezTo>
                  <a:cubicBezTo>
                    <a:pt x="103" y="39"/>
                    <a:pt x="97" y="47"/>
                    <a:pt x="96" y="55"/>
                  </a:cubicBezTo>
                  <a:cubicBezTo>
                    <a:pt x="94" y="72"/>
                    <a:pt x="112" y="84"/>
                    <a:pt x="128" y="81"/>
                  </a:cubicBezTo>
                  <a:cubicBezTo>
                    <a:pt x="141" y="79"/>
                    <a:pt x="149" y="57"/>
                    <a:pt x="137" y="49"/>
                  </a:cubicBezTo>
                  <a:cubicBezTo>
                    <a:pt x="124" y="39"/>
                    <a:pt x="105" y="61"/>
                    <a:pt x="122" y="67"/>
                  </a:cubicBezTo>
                  <a:cubicBezTo>
                    <a:pt x="122" y="67"/>
                    <a:pt x="123" y="66"/>
                    <a:pt x="122" y="66"/>
                  </a:cubicBezTo>
                  <a:cubicBezTo>
                    <a:pt x="113" y="59"/>
                    <a:pt x="123" y="49"/>
                    <a:pt x="132" y="52"/>
                  </a:cubicBezTo>
                  <a:cubicBezTo>
                    <a:pt x="137" y="54"/>
                    <a:pt x="138" y="60"/>
                    <a:pt x="136" y="65"/>
                  </a:cubicBezTo>
                  <a:cubicBezTo>
                    <a:pt x="134" y="75"/>
                    <a:pt x="122" y="77"/>
                    <a:pt x="113" y="74"/>
                  </a:cubicBezTo>
                  <a:cubicBezTo>
                    <a:pt x="105" y="70"/>
                    <a:pt x="100" y="59"/>
                    <a:pt x="103" y="50"/>
                  </a:cubicBezTo>
                  <a:cubicBezTo>
                    <a:pt x="108" y="39"/>
                    <a:pt x="121" y="37"/>
                    <a:pt x="133" y="39"/>
                  </a:cubicBezTo>
                  <a:cubicBezTo>
                    <a:pt x="141" y="42"/>
                    <a:pt x="149" y="45"/>
                    <a:pt x="157" y="48"/>
                  </a:cubicBezTo>
                  <a:cubicBezTo>
                    <a:pt x="170" y="52"/>
                    <a:pt x="189" y="49"/>
                    <a:pt x="196" y="36"/>
                  </a:cubicBezTo>
                  <a:cubicBezTo>
                    <a:pt x="209" y="7"/>
                    <a:pt x="194" y="29"/>
                    <a:pt x="192" y="32"/>
                  </a:cubicBezTo>
                  <a:cubicBezTo>
                    <a:pt x="178" y="53"/>
                    <a:pt x="155" y="41"/>
                    <a:pt x="136" y="33"/>
                  </a:cubicBezTo>
                  <a:cubicBezTo>
                    <a:pt x="123" y="28"/>
                    <a:pt x="109" y="28"/>
                    <a:pt x="96" y="32"/>
                  </a:cubicBezTo>
                  <a:cubicBezTo>
                    <a:pt x="96" y="32"/>
                    <a:pt x="96" y="32"/>
                    <a:pt x="96" y="32"/>
                  </a:cubicBezTo>
                  <a:cubicBezTo>
                    <a:pt x="80" y="34"/>
                    <a:pt x="57" y="44"/>
                    <a:pt x="48" y="26"/>
                  </a:cubicBezTo>
                  <a:cubicBezTo>
                    <a:pt x="44" y="17"/>
                    <a:pt x="50" y="9"/>
                    <a:pt x="59" y="8"/>
                  </a:cubicBezTo>
                  <a:cubicBezTo>
                    <a:pt x="73" y="6"/>
                    <a:pt x="70" y="28"/>
                    <a:pt x="56" y="23"/>
                  </a:cubicBezTo>
                  <a:cubicBezTo>
                    <a:pt x="55" y="23"/>
                    <a:pt x="55" y="23"/>
                    <a:pt x="55" y="24"/>
                  </a:cubicBezTo>
                  <a:cubicBezTo>
                    <a:pt x="63" y="35"/>
                    <a:pt x="78" y="21"/>
                    <a:pt x="73" y="11"/>
                  </a:cubicBezTo>
                  <a:cubicBezTo>
                    <a:pt x="68" y="0"/>
                    <a:pt x="55" y="1"/>
                    <a:pt x="47" y="7"/>
                  </a:cubicBezTo>
                  <a:cubicBezTo>
                    <a:pt x="35" y="17"/>
                    <a:pt x="42" y="35"/>
                    <a:pt x="54" y="40"/>
                  </a:cubicBezTo>
                  <a:cubicBezTo>
                    <a:pt x="57" y="42"/>
                    <a:pt x="62" y="43"/>
                    <a:pt x="66" y="43"/>
                  </a:cubicBezTo>
                  <a:cubicBezTo>
                    <a:pt x="55" y="46"/>
                    <a:pt x="44" y="51"/>
                    <a:pt x="33" y="54"/>
                  </a:cubicBezTo>
                  <a:cubicBezTo>
                    <a:pt x="17" y="58"/>
                    <a:pt x="9" y="63"/>
                    <a:pt x="1" y="77"/>
                  </a:cubicBezTo>
                  <a:cubicBezTo>
                    <a:pt x="0" y="78"/>
                    <a:pt x="1" y="79"/>
                    <a:pt x="2" y="79"/>
                  </a:cubicBezTo>
                  <a:close/>
                  <a:moveTo>
                    <a:pt x="4" y="77"/>
                  </a:moveTo>
                  <a:cubicBezTo>
                    <a:pt x="8" y="70"/>
                    <a:pt x="13" y="66"/>
                    <a:pt x="21" y="63"/>
                  </a:cubicBezTo>
                  <a:cubicBezTo>
                    <a:pt x="30" y="60"/>
                    <a:pt x="39" y="58"/>
                    <a:pt x="48" y="55"/>
                  </a:cubicBezTo>
                  <a:cubicBezTo>
                    <a:pt x="50" y="55"/>
                    <a:pt x="52" y="54"/>
                    <a:pt x="54" y="53"/>
                  </a:cubicBezTo>
                  <a:cubicBezTo>
                    <a:pt x="38" y="63"/>
                    <a:pt x="23" y="72"/>
                    <a:pt x="4" y="77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7" name="Freeform 4716"/>
            <p:cNvSpPr>
              <a:spLocks noChangeArrowheads="1"/>
            </p:cNvSpPr>
            <p:nvPr/>
          </p:nvSpPr>
          <p:spPr bwMode="auto">
            <a:xfrm>
              <a:off x="0" y="0"/>
              <a:ext cx="186213" cy="144832"/>
            </a:xfrm>
            <a:custGeom>
              <a:avLst/>
              <a:gdLst>
                <a:gd name="T0" fmla="*/ 2147483647 w 77"/>
                <a:gd name="T1" fmla="*/ 2147483647 h 60"/>
                <a:gd name="T2" fmla="*/ 2147483647 w 77"/>
                <a:gd name="T3" fmla="*/ 2147483647 h 60"/>
                <a:gd name="T4" fmla="*/ 2147483647 w 77"/>
                <a:gd name="T5" fmla="*/ 2147483647 h 60"/>
                <a:gd name="T6" fmla="*/ 2147483647 w 77"/>
                <a:gd name="T7" fmla="*/ 2147483647 h 60"/>
                <a:gd name="T8" fmla="*/ 2147483647 w 77"/>
                <a:gd name="T9" fmla="*/ 2147483647 h 60"/>
                <a:gd name="T10" fmla="*/ 2147483647 w 77"/>
                <a:gd name="T11" fmla="*/ 2147483647 h 60"/>
                <a:gd name="T12" fmla="*/ 2147483647 w 77"/>
                <a:gd name="T13" fmla="*/ 2147483647 h 60"/>
                <a:gd name="T14" fmla="*/ 2147483647 w 77"/>
                <a:gd name="T15" fmla="*/ 2147483647 h 60"/>
                <a:gd name="T16" fmla="*/ 2147483647 w 77"/>
                <a:gd name="T17" fmla="*/ 2147483647 h 60"/>
                <a:gd name="T18" fmla="*/ 2147483647 w 77"/>
                <a:gd name="T19" fmla="*/ 2147483647 h 60"/>
                <a:gd name="T20" fmla="*/ 2147483647 w 77"/>
                <a:gd name="T21" fmla="*/ 2147483647 h 60"/>
                <a:gd name="T22" fmla="*/ 2147483647 w 77"/>
                <a:gd name="T23" fmla="*/ 2147483647 h 60"/>
                <a:gd name="T24" fmla="*/ 2147483647 w 77"/>
                <a:gd name="T25" fmla="*/ 2147483647 h 60"/>
                <a:gd name="T26" fmla="*/ 0 w 77"/>
                <a:gd name="T27" fmla="*/ 2147483647 h 60"/>
                <a:gd name="T28" fmla="*/ 0 w 77"/>
                <a:gd name="T29" fmla="*/ 2147483647 h 60"/>
                <a:gd name="T30" fmla="*/ 2147483647 w 77"/>
                <a:gd name="T31" fmla="*/ 2147483647 h 6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7"/>
                <a:gd name="T49" fmla="*/ 0 h 60"/>
                <a:gd name="T50" fmla="*/ 77 w 77"/>
                <a:gd name="T51" fmla="*/ 60 h 6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7" h="60">
                  <a:moveTo>
                    <a:pt x="21" y="12"/>
                  </a:moveTo>
                  <a:cubicBezTo>
                    <a:pt x="24" y="16"/>
                    <a:pt x="26" y="21"/>
                    <a:pt x="29" y="25"/>
                  </a:cubicBezTo>
                  <a:cubicBezTo>
                    <a:pt x="33" y="31"/>
                    <a:pt x="37" y="37"/>
                    <a:pt x="41" y="43"/>
                  </a:cubicBezTo>
                  <a:cubicBezTo>
                    <a:pt x="45" y="49"/>
                    <a:pt x="48" y="54"/>
                    <a:pt x="54" y="56"/>
                  </a:cubicBezTo>
                  <a:cubicBezTo>
                    <a:pt x="61" y="60"/>
                    <a:pt x="70" y="60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65" y="56"/>
                    <a:pt x="49" y="53"/>
                    <a:pt x="50" y="37"/>
                  </a:cubicBezTo>
                  <a:cubicBezTo>
                    <a:pt x="50" y="33"/>
                    <a:pt x="53" y="26"/>
                    <a:pt x="58" y="25"/>
                  </a:cubicBezTo>
                  <a:cubicBezTo>
                    <a:pt x="64" y="24"/>
                    <a:pt x="69" y="31"/>
                    <a:pt x="70" y="36"/>
                  </a:cubicBezTo>
                  <a:cubicBezTo>
                    <a:pt x="70" y="36"/>
                    <a:pt x="71" y="36"/>
                    <a:pt x="71" y="36"/>
                  </a:cubicBezTo>
                  <a:cubicBezTo>
                    <a:pt x="71" y="29"/>
                    <a:pt x="68" y="24"/>
                    <a:pt x="62" y="21"/>
                  </a:cubicBezTo>
                  <a:cubicBezTo>
                    <a:pt x="55" y="19"/>
                    <a:pt x="49" y="24"/>
                    <a:pt x="46" y="30"/>
                  </a:cubicBezTo>
                  <a:cubicBezTo>
                    <a:pt x="45" y="32"/>
                    <a:pt x="45" y="35"/>
                    <a:pt x="45" y="38"/>
                  </a:cubicBezTo>
                  <a:cubicBezTo>
                    <a:pt x="33" y="20"/>
                    <a:pt x="23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4"/>
                    <a:pt x="15" y="5"/>
                    <a:pt x="21" y="12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8" name="Freeform 4717"/>
            <p:cNvSpPr>
              <a:spLocks noChangeArrowheads="1"/>
            </p:cNvSpPr>
            <p:nvPr/>
          </p:nvSpPr>
          <p:spPr bwMode="auto">
            <a:xfrm>
              <a:off x="70938" y="112318"/>
              <a:ext cx="428584" cy="183256"/>
            </a:xfrm>
            <a:custGeom>
              <a:avLst/>
              <a:gdLst>
                <a:gd name="T0" fmla="*/ 2147483647 w 177"/>
                <a:gd name="T1" fmla="*/ 2147483647 h 77"/>
                <a:gd name="T2" fmla="*/ 2147483647 w 177"/>
                <a:gd name="T3" fmla="*/ 2147483647 h 77"/>
                <a:gd name="T4" fmla="*/ 2147483647 w 177"/>
                <a:gd name="T5" fmla="*/ 2147483647 h 77"/>
                <a:gd name="T6" fmla="*/ 2147483647 w 177"/>
                <a:gd name="T7" fmla="*/ 2147483647 h 77"/>
                <a:gd name="T8" fmla="*/ 2147483647 w 177"/>
                <a:gd name="T9" fmla="*/ 2147483647 h 77"/>
                <a:gd name="T10" fmla="*/ 2147483647 w 177"/>
                <a:gd name="T11" fmla="*/ 2147483647 h 77"/>
                <a:gd name="T12" fmla="*/ 2147483647 w 177"/>
                <a:gd name="T13" fmla="*/ 2147483647 h 77"/>
                <a:gd name="T14" fmla="*/ 2147483647 w 177"/>
                <a:gd name="T15" fmla="*/ 2147483647 h 77"/>
                <a:gd name="T16" fmla="*/ 2147483647 w 177"/>
                <a:gd name="T17" fmla="*/ 2147483647 h 77"/>
                <a:gd name="T18" fmla="*/ 2147483647 w 177"/>
                <a:gd name="T19" fmla="*/ 2147483647 h 77"/>
                <a:gd name="T20" fmla="*/ 2147483647 w 177"/>
                <a:gd name="T21" fmla="*/ 2147483647 h 77"/>
                <a:gd name="T22" fmla="*/ 2147483647 w 177"/>
                <a:gd name="T23" fmla="*/ 2147483647 h 77"/>
                <a:gd name="T24" fmla="*/ 2147483647 w 177"/>
                <a:gd name="T25" fmla="*/ 2147483647 h 77"/>
                <a:gd name="T26" fmla="*/ 2147483647 w 177"/>
                <a:gd name="T27" fmla="*/ 2147483647 h 77"/>
                <a:gd name="T28" fmla="*/ 2147483647 w 177"/>
                <a:gd name="T29" fmla="*/ 2147483647 h 77"/>
                <a:gd name="T30" fmla="*/ 2147483647 w 177"/>
                <a:gd name="T31" fmla="*/ 2147483647 h 77"/>
                <a:gd name="T32" fmla="*/ 2147483647 w 177"/>
                <a:gd name="T33" fmla="*/ 2147483647 h 77"/>
                <a:gd name="T34" fmla="*/ 2147483647 w 177"/>
                <a:gd name="T35" fmla="*/ 2147483647 h 77"/>
                <a:gd name="T36" fmla="*/ 2147483647 w 177"/>
                <a:gd name="T37" fmla="*/ 2147483647 h 77"/>
                <a:gd name="T38" fmla="*/ 2147483647 w 177"/>
                <a:gd name="T39" fmla="*/ 2147483647 h 77"/>
                <a:gd name="T40" fmla="*/ 2147483647 w 177"/>
                <a:gd name="T41" fmla="*/ 2147483647 h 77"/>
                <a:gd name="T42" fmla="*/ 2147483647 w 177"/>
                <a:gd name="T43" fmla="*/ 2147483647 h 77"/>
                <a:gd name="T44" fmla="*/ 2147483647 w 177"/>
                <a:gd name="T45" fmla="*/ 2147483647 h 77"/>
                <a:gd name="T46" fmla="*/ 2147483647 w 177"/>
                <a:gd name="T47" fmla="*/ 2147483647 h 77"/>
                <a:gd name="T48" fmla="*/ 2147483647 w 177"/>
                <a:gd name="T49" fmla="*/ 2147483647 h 77"/>
                <a:gd name="T50" fmla="*/ 2147483647 w 177"/>
                <a:gd name="T51" fmla="*/ 2147483647 h 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7"/>
                <a:gd name="T79" fmla="*/ 0 h 77"/>
                <a:gd name="T80" fmla="*/ 177 w 177"/>
                <a:gd name="T81" fmla="*/ 77 h 7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7" h="77">
                  <a:moveTo>
                    <a:pt x="174" y="49"/>
                  </a:moveTo>
                  <a:cubicBezTo>
                    <a:pt x="160" y="65"/>
                    <a:pt x="137" y="68"/>
                    <a:pt x="114" y="66"/>
                  </a:cubicBezTo>
                  <a:cubicBezTo>
                    <a:pt x="113" y="65"/>
                    <a:pt x="111" y="65"/>
                    <a:pt x="110" y="65"/>
                  </a:cubicBezTo>
                  <a:cubicBezTo>
                    <a:pt x="106" y="63"/>
                    <a:pt x="103" y="62"/>
                    <a:pt x="99" y="59"/>
                  </a:cubicBezTo>
                  <a:cubicBezTo>
                    <a:pt x="96" y="58"/>
                    <a:pt x="94" y="55"/>
                    <a:pt x="92" y="52"/>
                  </a:cubicBezTo>
                  <a:cubicBezTo>
                    <a:pt x="90" y="48"/>
                    <a:pt x="92" y="45"/>
                    <a:pt x="92" y="42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84" y="46"/>
                    <a:pt x="89" y="57"/>
                    <a:pt x="94" y="62"/>
                  </a:cubicBezTo>
                  <a:cubicBezTo>
                    <a:pt x="94" y="62"/>
                    <a:pt x="95" y="62"/>
                    <a:pt x="95" y="63"/>
                  </a:cubicBezTo>
                  <a:cubicBezTo>
                    <a:pt x="80" y="57"/>
                    <a:pt x="64" y="54"/>
                    <a:pt x="62" y="35"/>
                  </a:cubicBezTo>
                  <a:cubicBezTo>
                    <a:pt x="61" y="26"/>
                    <a:pt x="64" y="16"/>
                    <a:pt x="72" y="12"/>
                  </a:cubicBezTo>
                  <a:cubicBezTo>
                    <a:pt x="87" y="5"/>
                    <a:pt x="94" y="28"/>
                    <a:pt x="78" y="30"/>
                  </a:cubicBezTo>
                  <a:cubicBezTo>
                    <a:pt x="78" y="30"/>
                    <a:pt x="78" y="31"/>
                    <a:pt x="78" y="31"/>
                  </a:cubicBezTo>
                  <a:cubicBezTo>
                    <a:pt x="90" y="36"/>
                    <a:pt x="97" y="20"/>
                    <a:pt x="91" y="11"/>
                  </a:cubicBezTo>
                  <a:cubicBezTo>
                    <a:pt x="85" y="0"/>
                    <a:pt x="71" y="3"/>
                    <a:pt x="63" y="10"/>
                  </a:cubicBezTo>
                  <a:cubicBezTo>
                    <a:pt x="53" y="19"/>
                    <a:pt x="52" y="38"/>
                    <a:pt x="59" y="49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51" y="43"/>
                    <a:pt x="41" y="33"/>
                    <a:pt x="31" y="25"/>
                  </a:cubicBezTo>
                  <a:cubicBezTo>
                    <a:pt x="22" y="17"/>
                    <a:pt x="12" y="14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5" y="16"/>
                    <a:pt x="36" y="36"/>
                    <a:pt x="52" y="50"/>
                  </a:cubicBezTo>
                  <a:cubicBezTo>
                    <a:pt x="33" y="43"/>
                    <a:pt x="15" y="32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3" y="44"/>
                    <a:pt x="54" y="59"/>
                    <a:pt x="86" y="68"/>
                  </a:cubicBezTo>
                  <a:cubicBezTo>
                    <a:pt x="116" y="75"/>
                    <a:pt x="155" y="77"/>
                    <a:pt x="176" y="50"/>
                  </a:cubicBezTo>
                  <a:cubicBezTo>
                    <a:pt x="177" y="49"/>
                    <a:pt x="175" y="48"/>
                    <a:pt x="174" y="49"/>
                  </a:cubicBezTo>
                  <a:close/>
                </a:path>
              </a:pathLst>
            </a:custGeom>
            <a:solidFill>
              <a:srgbClr val="261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2532" name="Freeform 8"/>
          <p:cNvSpPr>
            <a:spLocks noChangeArrowheads="1"/>
          </p:cNvSpPr>
          <p:nvPr/>
        </p:nvSpPr>
        <p:spPr bwMode="auto">
          <a:xfrm>
            <a:off x="749300" y="715963"/>
            <a:ext cx="488950" cy="530225"/>
          </a:xfrm>
          <a:custGeom>
            <a:avLst/>
            <a:gdLst>
              <a:gd name="T0" fmla="*/ 0 w 402"/>
              <a:gd name="T1" fmla="*/ 2147483647 h 435"/>
              <a:gd name="T2" fmla="*/ 2147483647 w 402"/>
              <a:gd name="T3" fmla="*/ 2147483647 h 435"/>
              <a:gd name="T4" fmla="*/ 2147483647 w 402"/>
              <a:gd name="T5" fmla="*/ 2147483647 h 435"/>
              <a:gd name="T6" fmla="*/ 0 w 402"/>
              <a:gd name="T7" fmla="*/ 2147483647 h 435"/>
              <a:gd name="T8" fmla="*/ 0 60000 65536"/>
              <a:gd name="T9" fmla="*/ 0 60000 65536"/>
              <a:gd name="T10" fmla="*/ 0 60000 65536"/>
              <a:gd name="T11" fmla="*/ 0 60000 65536"/>
              <a:gd name="T12" fmla="*/ 0 w 402"/>
              <a:gd name="T13" fmla="*/ 0 h 435"/>
              <a:gd name="T14" fmla="*/ 402 w 402"/>
              <a:gd name="T15" fmla="*/ 435 h 43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02" h="435">
                <a:moveTo>
                  <a:pt x="0" y="349"/>
                </a:moveTo>
                <a:cubicBezTo>
                  <a:pt x="0" y="349"/>
                  <a:pt x="50" y="0"/>
                  <a:pt x="201" y="28"/>
                </a:cubicBezTo>
                <a:cubicBezTo>
                  <a:pt x="353" y="56"/>
                  <a:pt x="402" y="330"/>
                  <a:pt x="402" y="330"/>
                </a:cubicBezTo>
                <a:cubicBezTo>
                  <a:pt x="402" y="330"/>
                  <a:pt x="248" y="435"/>
                  <a:pt x="0" y="349"/>
                </a:cubicBezTo>
                <a:close/>
              </a:path>
            </a:pathLst>
          </a:custGeom>
          <a:solidFill>
            <a:srgbClr val="FFF7E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3" name="Oval 9"/>
          <p:cNvSpPr>
            <a:spLocks noChangeArrowheads="1"/>
          </p:cNvSpPr>
          <p:nvPr/>
        </p:nvSpPr>
        <p:spPr bwMode="auto">
          <a:xfrm>
            <a:off x="850900" y="409575"/>
            <a:ext cx="250825" cy="20320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2534" name="Freeform 10"/>
          <p:cNvSpPr>
            <a:spLocks noChangeArrowheads="1"/>
          </p:cNvSpPr>
          <p:nvPr/>
        </p:nvSpPr>
        <p:spPr bwMode="auto">
          <a:xfrm>
            <a:off x="895350" y="319088"/>
            <a:ext cx="247650" cy="284162"/>
          </a:xfrm>
          <a:custGeom>
            <a:avLst/>
            <a:gdLst>
              <a:gd name="T0" fmla="*/ 2147483647 w 204"/>
              <a:gd name="T1" fmla="*/ 2147483647 h 234"/>
              <a:gd name="T2" fmla="*/ 2147483647 w 204"/>
              <a:gd name="T3" fmla="*/ 2147483647 h 234"/>
              <a:gd name="T4" fmla="*/ 2147483647 w 204"/>
              <a:gd name="T5" fmla="*/ 2147483647 h 234"/>
              <a:gd name="T6" fmla="*/ 0 w 204"/>
              <a:gd name="T7" fmla="*/ 2147483647 h 234"/>
              <a:gd name="T8" fmla="*/ 2147483647 w 204"/>
              <a:gd name="T9" fmla="*/ 2147483647 h 234"/>
              <a:gd name="T10" fmla="*/ 2147483647 w 204"/>
              <a:gd name="T11" fmla="*/ 2147483647 h 234"/>
              <a:gd name="T12" fmla="*/ 2147483647 w 204"/>
              <a:gd name="T13" fmla="*/ 2147483647 h 2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04"/>
              <a:gd name="T22" fmla="*/ 0 h 234"/>
              <a:gd name="T23" fmla="*/ 204 w 204"/>
              <a:gd name="T24" fmla="*/ 234 h 23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04" h="234">
                <a:moveTo>
                  <a:pt x="160" y="112"/>
                </a:moveTo>
                <a:cubicBezTo>
                  <a:pt x="204" y="72"/>
                  <a:pt x="185" y="17"/>
                  <a:pt x="124" y="7"/>
                </a:cubicBezTo>
                <a:cubicBezTo>
                  <a:pt x="75" y="0"/>
                  <a:pt x="64" y="43"/>
                  <a:pt x="62" y="68"/>
                </a:cubicBezTo>
                <a:cubicBezTo>
                  <a:pt x="44" y="71"/>
                  <a:pt x="23" y="78"/>
                  <a:pt x="0" y="91"/>
                </a:cubicBezTo>
                <a:cubicBezTo>
                  <a:pt x="0" y="91"/>
                  <a:pt x="37" y="207"/>
                  <a:pt x="105" y="234"/>
                </a:cubicBezTo>
                <a:cubicBezTo>
                  <a:pt x="105" y="234"/>
                  <a:pt x="188" y="220"/>
                  <a:pt x="180" y="153"/>
                </a:cubicBezTo>
                <a:cubicBezTo>
                  <a:pt x="180" y="153"/>
                  <a:pt x="175" y="133"/>
                  <a:pt x="160" y="112"/>
                </a:cubicBezTo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5" name="Freeform 11"/>
          <p:cNvSpPr>
            <a:spLocks noChangeArrowheads="1"/>
          </p:cNvSpPr>
          <p:nvPr/>
        </p:nvSpPr>
        <p:spPr bwMode="auto">
          <a:xfrm>
            <a:off x="947738" y="419100"/>
            <a:ext cx="88900" cy="87313"/>
          </a:xfrm>
          <a:custGeom>
            <a:avLst/>
            <a:gdLst>
              <a:gd name="T0" fmla="*/ 2147483647 w 73"/>
              <a:gd name="T1" fmla="*/ 2147483647 h 71"/>
              <a:gd name="T2" fmla="*/ 2147483647 w 73"/>
              <a:gd name="T3" fmla="*/ 2147483647 h 71"/>
              <a:gd name="T4" fmla="*/ 2147483647 w 73"/>
              <a:gd name="T5" fmla="*/ 2147483647 h 71"/>
              <a:gd name="T6" fmla="*/ 2147483647 w 73"/>
              <a:gd name="T7" fmla="*/ 2147483647 h 71"/>
              <a:gd name="T8" fmla="*/ 2147483647 w 73"/>
              <a:gd name="T9" fmla="*/ 2147483647 h 71"/>
              <a:gd name="T10" fmla="*/ 2147483647 w 73"/>
              <a:gd name="T11" fmla="*/ 2147483647 h 71"/>
              <a:gd name="T12" fmla="*/ 2147483647 w 73"/>
              <a:gd name="T13" fmla="*/ 2147483647 h 71"/>
              <a:gd name="T14" fmla="*/ 2147483647 w 73"/>
              <a:gd name="T15" fmla="*/ 2147483647 h 71"/>
              <a:gd name="T16" fmla="*/ 2147483647 w 73"/>
              <a:gd name="T17" fmla="*/ 2147483647 h 71"/>
              <a:gd name="T18" fmla="*/ 2147483647 w 73"/>
              <a:gd name="T19" fmla="*/ 2147483647 h 71"/>
              <a:gd name="T20" fmla="*/ 2147483647 w 73"/>
              <a:gd name="T21" fmla="*/ 2147483647 h 71"/>
              <a:gd name="T22" fmla="*/ 2147483647 w 73"/>
              <a:gd name="T23" fmla="*/ 2147483647 h 71"/>
              <a:gd name="T24" fmla="*/ 2147483647 w 73"/>
              <a:gd name="T25" fmla="*/ 2147483647 h 71"/>
              <a:gd name="T26" fmla="*/ 2147483647 w 73"/>
              <a:gd name="T27" fmla="*/ 2147483647 h 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3"/>
              <a:gd name="T43" fmla="*/ 0 h 71"/>
              <a:gd name="T44" fmla="*/ 73 w 73"/>
              <a:gd name="T45" fmla="*/ 71 h 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3" h="71">
                <a:moveTo>
                  <a:pt x="48" y="29"/>
                </a:moveTo>
                <a:cubicBezTo>
                  <a:pt x="53" y="26"/>
                  <a:pt x="67" y="15"/>
                  <a:pt x="59" y="9"/>
                </a:cubicBezTo>
                <a:cubicBezTo>
                  <a:pt x="53" y="4"/>
                  <a:pt x="37" y="17"/>
                  <a:pt x="38" y="23"/>
                </a:cubicBezTo>
                <a:cubicBezTo>
                  <a:pt x="38" y="16"/>
                  <a:pt x="36" y="0"/>
                  <a:pt x="27" y="6"/>
                </a:cubicBezTo>
                <a:cubicBezTo>
                  <a:pt x="20" y="9"/>
                  <a:pt x="23" y="27"/>
                  <a:pt x="27" y="32"/>
                </a:cubicBezTo>
                <a:cubicBezTo>
                  <a:pt x="23" y="25"/>
                  <a:pt x="4" y="26"/>
                  <a:pt x="3" y="34"/>
                </a:cubicBezTo>
                <a:cubicBezTo>
                  <a:pt x="0" y="47"/>
                  <a:pt x="21" y="48"/>
                  <a:pt x="29" y="43"/>
                </a:cubicBezTo>
                <a:cubicBezTo>
                  <a:pt x="24" y="50"/>
                  <a:pt x="15" y="60"/>
                  <a:pt x="24" y="66"/>
                </a:cubicBezTo>
                <a:cubicBezTo>
                  <a:pt x="24" y="67"/>
                  <a:pt x="32" y="67"/>
                  <a:pt x="33" y="66"/>
                </a:cubicBezTo>
                <a:cubicBezTo>
                  <a:pt x="36" y="65"/>
                  <a:pt x="38" y="61"/>
                  <a:pt x="39" y="57"/>
                </a:cubicBezTo>
                <a:cubicBezTo>
                  <a:pt x="40" y="63"/>
                  <a:pt x="43" y="71"/>
                  <a:pt x="49" y="70"/>
                </a:cubicBezTo>
                <a:cubicBezTo>
                  <a:pt x="60" y="69"/>
                  <a:pt x="56" y="47"/>
                  <a:pt x="52" y="41"/>
                </a:cubicBezTo>
                <a:cubicBezTo>
                  <a:pt x="58" y="47"/>
                  <a:pt x="68" y="46"/>
                  <a:pt x="70" y="39"/>
                </a:cubicBezTo>
                <a:cubicBezTo>
                  <a:pt x="73" y="26"/>
                  <a:pt x="56" y="24"/>
                  <a:pt x="48" y="29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6" name="Freeform 12"/>
          <p:cNvSpPr>
            <a:spLocks noChangeArrowheads="1"/>
          </p:cNvSpPr>
          <p:nvPr/>
        </p:nvSpPr>
        <p:spPr bwMode="auto">
          <a:xfrm>
            <a:off x="1054100" y="455613"/>
            <a:ext cx="296863" cy="325437"/>
          </a:xfrm>
          <a:custGeom>
            <a:avLst/>
            <a:gdLst>
              <a:gd name="T0" fmla="*/ 2147483647 w 243"/>
              <a:gd name="T1" fmla="*/ 0 h 267"/>
              <a:gd name="T2" fmla="*/ 2147483647 w 243"/>
              <a:gd name="T3" fmla="*/ 0 h 267"/>
              <a:gd name="T4" fmla="*/ 2147483647 w 243"/>
              <a:gd name="T5" fmla="*/ 2147483647 h 267"/>
              <a:gd name="T6" fmla="*/ 0 w 243"/>
              <a:gd name="T7" fmla="*/ 2147483647 h 267"/>
              <a:gd name="T8" fmla="*/ 2147483647 w 243"/>
              <a:gd name="T9" fmla="*/ 2147483647 h 267"/>
              <a:gd name="T10" fmla="*/ 2147483647 w 243"/>
              <a:gd name="T11" fmla="*/ 2147483647 h 267"/>
              <a:gd name="T12" fmla="*/ 2147483647 w 243"/>
              <a:gd name="T13" fmla="*/ 0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"/>
              <a:gd name="T22" fmla="*/ 0 h 267"/>
              <a:gd name="T23" fmla="*/ 243 w 243"/>
              <a:gd name="T24" fmla="*/ 267 h 2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" h="267">
                <a:moveTo>
                  <a:pt x="29" y="0"/>
                </a:moveTo>
                <a:cubicBezTo>
                  <a:pt x="29" y="0"/>
                  <a:pt x="29" y="0"/>
                  <a:pt x="29" y="0"/>
                </a:cubicBezTo>
                <a:cubicBezTo>
                  <a:pt x="44" y="21"/>
                  <a:pt x="49" y="41"/>
                  <a:pt x="49" y="41"/>
                </a:cubicBezTo>
                <a:cubicBezTo>
                  <a:pt x="54" y="83"/>
                  <a:pt x="24" y="104"/>
                  <a:pt x="0" y="114"/>
                </a:cubicBezTo>
                <a:cubicBezTo>
                  <a:pt x="55" y="267"/>
                  <a:pt x="55" y="267"/>
                  <a:pt x="55" y="267"/>
                </a:cubicBezTo>
                <a:cubicBezTo>
                  <a:pt x="243" y="184"/>
                  <a:pt x="243" y="184"/>
                  <a:pt x="243" y="184"/>
                </a:cubicBezTo>
                <a:cubicBezTo>
                  <a:pt x="243" y="184"/>
                  <a:pt x="138" y="2"/>
                  <a:pt x="29" y="0"/>
                </a:cubicBezTo>
              </a:path>
            </a:pathLst>
          </a:custGeom>
          <a:solidFill>
            <a:srgbClr val="EFE8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7" name="Freeform 13"/>
          <p:cNvSpPr>
            <a:spLocks noChangeArrowheads="1"/>
          </p:cNvSpPr>
          <p:nvPr/>
        </p:nvSpPr>
        <p:spPr bwMode="auto">
          <a:xfrm>
            <a:off x="1012825" y="455613"/>
            <a:ext cx="107950" cy="138112"/>
          </a:xfrm>
          <a:custGeom>
            <a:avLst/>
            <a:gdLst>
              <a:gd name="T0" fmla="*/ 2147483647 w 89"/>
              <a:gd name="T1" fmla="*/ 0 h 114"/>
              <a:gd name="T2" fmla="*/ 2147483647 w 89"/>
              <a:gd name="T3" fmla="*/ 0 h 114"/>
              <a:gd name="T4" fmla="*/ 2147483647 w 89"/>
              <a:gd name="T5" fmla="*/ 2147483647 h 114"/>
              <a:gd name="T6" fmla="*/ 2147483647 w 89"/>
              <a:gd name="T7" fmla="*/ 2147483647 h 114"/>
              <a:gd name="T8" fmla="*/ 0 w 89"/>
              <a:gd name="T9" fmla="*/ 2147483647 h 114"/>
              <a:gd name="T10" fmla="*/ 0 w 89"/>
              <a:gd name="T11" fmla="*/ 2147483647 h 114"/>
              <a:gd name="T12" fmla="*/ 2147483647 w 89"/>
              <a:gd name="T13" fmla="*/ 2147483647 h 114"/>
              <a:gd name="T14" fmla="*/ 2147483647 w 89"/>
              <a:gd name="T15" fmla="*/ 2147483647 h 114"/>
              <a:gd name="T16" fmla="*/ 2147483647 w 89"/>
              <a:gd name="T17" fmla="*/ 2147483647 h 114"/>
              <a:gd name="T18" fmla="*/ 2147483647 w 89"/>
              <a:gd name="T19" fmla="*/ 0 h 114"/>
              <a:gd name="T20" fmla="*/ 2147483647 w 89"/>
              <a:gd name="T21" fmla="*/ 0 h 114"/>
              <a:gd name="T22" fmla="*/ 2147483647 w 89"/>
              <a:gd name="T23" fmla="*/ 0 h 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9"/>
              <a:gd name="T37" fmla="*/ 0 h 114"/>
              <a:gd name="T38" fmla="*/ 89 w 89"/>
              <a:gd name="T39" fmla="*/ 114 h 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9" h="114">
                <a:moveTo>
                  <a:pt x="64" y="0"/>
                </a:moveTo>
                <a:cubicBezTo>
                  <a:pt x="14" y="0"/>
                  <a:pt x="14" y="0"/>
                  <a:pt x="14" y="0"/>
                </a:cubicBezTo>
                <a:cubicBezTo>
                  <a:pt x="16" y="2"/>
                  <a:pt x="18" y="5"/>
                  <a:pt x="17" y="10"/>
                </a:cubicBezTo>
                <a:cubicBezTo>
                  <a:pt x="16" y="14"/>
                  <a:pt x="12" y="16"/>
                  <a:pt x="8" y="16"/>
                </a:cubicBezTo>
                <a:cubicBezTo>
                  <a:pt x="5" y="16"/>
                  <a:pt x="2" y="15"/>
                  <a:pt x="0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1" y="16"/>
                  <a:pt x="2" y="18"/>
                  <a:pt x="2" y="20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59" y="104"/>
                  <a:pt x="89" y="83"/>
                  <a:pt x="84" y="41"/>
                </a:cubicBezTo>
                <a:cubicBezTo>
                  <a:pt x="84" y="41"/>
                  <a:pt x="79" y="21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64" y="0"/>
                  <a:pt x="64" y="0"/>
                </a:cubicBezTo>
              </a:path>
            </a:pathLst>
          </a:custGeom>
          <a:solidFill>
            <a:srgbClr val="BCB2A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8" name="Freeform 14"/>
          <p:cNvSpPr>
            <a:spLocks noEditPoints="1" noChangeArrowheads="1"/>
          </p:cNvSpPr>
          <p:nvPr/>
        </p:nvSpPr>
        <p:spPr bwMode="auto">
          <a:xfrm>
            <a:off x="1006475" y="455613"/>
            <a:ext cx="28575" cy="23812"/>
          </a:xfrm>
          <a:custGeom>
            <a:avLst/>
            <a:gdLst>
              <a:gd name="T0" fmla="*/ 2147483647 w 23"/>
              <a:gd name="T1" fmla="*/ 2147483647 h 20"/>
              <a:gd name="T2" fmla="*/ 2147483647 w 23"/>
              <a:gd name="T3" fmla="*/ 2147483647 h 20"/>
              <a:gd name="T4" fmla="*/ 2147483647 w 23"/>
              <a:gd name="T5" fmla="*/ 2147483647 h 20"/>
              <a:gd name="T6" fmla="*/ 2147483647 w 23"/>
              <a:gd name="T7" fmla="*/ 0 h 20"/>
              <a:gd name="T8" fmla="*/ 0 w 23"/>
              <a:gd name="T9" fmla="*/ 0 h 20"/>
              <a:gd name="T10" fmla="*/ 2147483647 w 23"/>
              <a:gd name="T11" fmla="*/ 2147483647 h 20"/>
              <a:gd name="T12" fmla="*/ 2147483647 w 23"/>
              <a:gd name="T13" fmla="*/ 2147483647 h 20"/>
              <a:gd name="T14" fmla="*/ 2147483647 w 23"/>
              <a:gd name="T15" fmla="*/ 2147483647 h 20"/>
              <a:gd name="T16" fmla="*/ 2147483647 w 23"/>
              <a:gd name="T17" fmla="*/ 0 h 2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3"/>
              <a:gd name="T28" fmla="*/ 0 h 20"/>
              <a:gd name="T29" fmla="*/ 23 w 23"/>
              <a:gd name="T30" fmla="*/ 20 h 20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3" h="20">
                <a:moveTo>
                  <a:pt x="5" y="14"/>
                </a:moveTo>
                <a:cubicBezTo>
                  <a:pt x="7" y="20"/>
                  <a:pt x="7" y="20"/>
                  <a:pt x="7" y="20"/>
                </a:cubicBezTo>
                <a:cubicBezTo>
                  <a:pt x="7" y="18"/>
                  <a:pt x="6" y="16"/>
                  <a:pt x="5" y="14"/>
                </a:cubicBezTo>
                <a:moveTo>
                  <a:pt x="19" y="0"/>
                </a:moveTo>
                <a:cubicBezTo>
                  <a:pt x="0" y="0"/>
                  <a:pt x="0" y="0"/>
                  <a:pt x="0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7" y="15"/>
                  <a:pt x="10" y="16"/>
                  <a:pt x="13" y="16"/>
                </a:cubicBezTo>
                <a:cubicBezTo>
                  <a:pt x="17" y="16"/>
                  <a:pt x="21" y="14"/>
                  <a:pt x="22" y="10"/>
                </a:cubicBezTo>
                <a:cubicBezTo>
                  <a:pt x="23" y="5"/>
                  <a:pt x="21" y="2"/>
                  <a:pt x="19" y="0"/>
                </a:cubicBezTo>
              </a:path>
            </a:pathLst>
          </a:custGeom>
          <a:solidFill>
            <a:srgbClr val="F9F6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39" name="Freeform 15"/>
          <p:cNvSpPr>
            <a:spLocks noChangeArrowheads="1"/>
          </p:cNvSpPr>
          <p:nvPr/>
        </p:nvSpPr>
        <p:spPr bwMode="auto">
          <a:xfrm>
            <a:off x="925513" y="609600"/>
            <a:ext cx="104775" cy="85725"/>
          </a:xfrm>
          <a:custGeom>
            <a:avLst/>
            <a:gdLst>
              <a:gd name="T0" fmla="*/ 2147483647 w 86"/>
              <a:gd name="T1" fmla="*/ 2147483647 h 70"/>
              <a:gd name="T2" fmla="*/ 2147483647 w 86"/>
              <a:gd name="T3" fmla="*/ 2147483647 h 70"/>
              <a:gd name="T4" fmla="*/ 2147483647 w 86"/>
              <a:gd name="T5" fmla="*/ 2147483647 h 70"/>
              <a:gd name="T6" fmla="*/ 2147483647 w 86"/>
              <a:gd name="T7" fmla="*/ 2147483647 h 70"/>
              <a:gd name="T8" fmla="*/ 0 60000 65536"/>
              <a:gd name="T9" fmla="*/ 0 60000 65536"/>
              <a:gd name="T10" fmla="*/ 0 60000 65536"/>
              <a:gd name="T11" fmla="*/ 0 60000 65536"/>
              <a:gd name="T12" fmla="*/ 0 w 86"/>
              <a:gd name="T13" fmla="*/ 0 h 70"/>
              <a:gd name="T14" fmla="*/ 86 w 86"/>
              <a:gd name="T15" fmla="*/ 70 h 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6" h="70">
                <a:moveTo>
                  <a:pt x="5" y="49"/>
                </a:moveTo>
                <a:cubicBezTo>
                  <a:pt x="5" y="49"/>
                  <a:pt x="0" y="0"/>
                  <a:pt x="43" y="3"/>
                </a:cubicBezTo>
                <a:cubicBezTo>
                  <a:pt x="86" y="6"/>
                  <a:pt x="83" y="70"/>
                  <a:pt x="83" y="70"/>
                </a:cubicBezTo>
                <a:lnTo>
                  <a:pt x="5" y="49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0" name="Freeform 16"/>
          <p:cNvSpPr>
            <a:spLocks noChangeArrowheads="1"/>
          </p:cNvSpPr>
          <p:nvPr/>
        </p:nvSpPr>
        <p:spPr bwMode="auto">
          <a:xfrm>
            <a:off x="927100" y="644525"/>
            <a:ext cx="103188" cy="125413"/>
          </a:xfrm>
          <a:custGeom>
            <a:avLst/>
            <a:gdLst>
              <a:gd name="T0" fmla="*/ 0 w 201"/>
              <a:gd name="T1" fmla="*/ 0 h 243"/>
              <a:gd name="T2" fmla="*/ 2147483647 w 201"/>
              <a:gd name="T3" fmla="*/ 2147483647 h 243"/>
              <a:gd name="T4" fmla="*/ 2147483647 w 201"/>
              <a:gd name="T5" fmla="*/ 2147483647 h 243"/>
              <a:gd name="T6" fmla="*/ 2147483647 w 201"/>
              <a:gd name="T7" fmla="*/ 2147483647 h 243"/>
              <a:gd name="T8" fmla="*/ 0 w 201"/>
              <a:gd name="T9" fmla="*/ 0 h 2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01"/>
              <a:gd name="T16" fmla="*/ 0 h 243"/>
              <a:gd name="T17" fmla="*/ 201 w 201"/>
              <a:gd name="T18" fmla="*/ 243 h 24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01" h="243">
                <a:moveTo>
                  <a:pt x="0" y="0"/>
                </a:moveTo>
                <a:lnTo>
                  <a:pt x="33" y="243"/>
                </a:lnTo>
                <a:lnTo>
                  <a:pt x="173" y="243"/>
                </a:lnTo>
                <a:lnTo>
                  <a:pt x="201" y="57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1" name="Freeform 17"/>
          <p:cNvSpPr>
            <a:spLocks noChangeArrowheads="1"/>
          </p:cNvSpPr>
          <p:nvPr/>
        </p:nvSpPr>
        <p:spPr bwMode="auto">
          <a:xfrm>
            <a:off x="809625" y="639763"/>
            <a:ext cx="200025" cy="180975"/>
          </a:xfrm>
          <a:custGeom>
            <a:avLst/>
            <a:gdLst>
              <a:gd name="T0" fmla="*/ 2147483647 w 390"/>
              <a:gd name="T1" fmla="*/ 0 h 352"/>
              <a:gd name="T2" fmla="*/ 0 w 390"/>
              <a:gd name="T3" fmla="*/ 2147483647 h 352"/>
              <a:gd name="T4" fmla="*/ 2147483647 w 390"/>
              <a:gd name="T5" fmla="*/ 2147483647 h 352"/>
              <a:gd name="T6" fmla="*/ 2147483647 w 390"/>
              <a:gd name="T7" fmla="*/ 0 h 352"/>
              <a:gd name="T8" fmla="*/ 0 60000 65536"/>
              <a:gd name="T9" fmla="*/ 0 60000 65536"/>
              <a:gd name="T10" fmla="*/ 0 60000 65536"/>
              <a:gd name="T11" fmla="*/ 0 60000 65536"/>
              <a:gd name="T12" fmla="*/ 0 w 390"/>
              <a:gd name="T13" fmla="*/ 0 h 352"/>
              <a:gd name="T14" fmla="*/ 390 w 390"/>
              <a:gd name="T15" fmla="*/ 352 h 35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0" h="352">
                <a:moveTo>
                  <a:pt x="326" y="0"/>
                </a:moveTo>
                <a:lnTo>
                  <a:pt x="0" y="352"/>
                </a:lnTo>
                <a:lnTo>
                  <a:pt x="390" y="40"/>
                </a:lnTo>
                <a:lnTo>
                  <a:pt x="326" y="0"/>
                </a:ln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2" name="Oval 18"/>
          <p:cNvSpPr>
            <a:spLocks noChangeArrowheads="1"/>
          </p:cNvSpPr>
          <p:nvPr/>
        </p:nvSpPr>
        <p:spPr bwMode="auto">
          <a:xfrm>
            <a:off x="938213" y="504825"/>
            <a:ext cx="52387" cy="69850"/>
          </a:xfrm>
          <a:prstGeom prst="ellipse">
            <a:avLst/>
          </a:pr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8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33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9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5pPr>
            <a:lvl6pPr marL="25146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6pPr>
            <a:lvl7pPr marL="29718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7pPr>
            <a:lvl8pPr marL="34290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8pPr>
            <a:lvl9pPr marL="3886200" indent="-228600" defTabSz="10890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400">
                <a:solidFill>
                  <a:schemeClr val="tx1"/>
                </a:solidFill>
                <a:latin typeface="Arial" panose="020B0604020202020204" pitchFamily="34" charset="0"/>
                <a:ea typeface="黑体" panose="02010609060101010101" pitchFamily="49" charset="-122"/>
                <a:sym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 typeface="Arial" panose="020B0604020202020204" pitchFamily="34" charset="0"/>
              <a:buNone/>
            </a:pPr>
            <a:endParaRPr lang="zh-CN" altLang="zh-CN" sz="2100">
              <a:solidFill>
                <a:srgbClr val="000000"/>
              </a:solidFill>
              <a:sym typeface="黑体" panose="02010609060101010101" pitchFamily="49" charset="-122"/>
            </a:endParaRPr>
          </a:p>
        </p:txBody>
      </p:sp>
      <p:sp>
        <p:nvSpPr>
          <p:cNvPr id="22543" name="Freeform 19"/>
          <p:cNvSpPr>
            <a:spLocks noChangeArrowheads="1"/>
          </p:cNvSpPr>
          <p:nvPr/>
        </p:nvSpPr>
        <p:spPr bwMode="auto">
          <a:xfrm>
            <a:off x="511175" y="519113"/>
            <a:ext cx="212725" cy="363537"/>
          </a:xfrm>
          <a:custGeom>
            <a:avLst/>
            <a:gdLst>
              <a:gd name="T0" fmla="*/ 2147483647 w 175"/>
              <a:gd name="T1" fmla="*/ 2147483647 h 298"/>
              <a:gd name="T2" fmla="*/ 2147483647 w 175"/>
              <a:gd name="T3" fmla="*/ 2147483647 h 298"/>
              <a:gd name="T4" fmla="*/ 2147483647 w 175"/>
              <a:gd name="T5" fmla="*/ 2147483647 h 298"/>
              <a:gd name="T6" fmla="*/ 2147483647 w 175"/>
              <a:gd name="T7" fmla="*/ 2147483647 h 298"/>
              <a:gd name="T8" fmla="*/ 0 60000 65536"/>
              <a:gd name="T9" fmla="*/ 0 60000 65536"/>
              <a:gd name="T10" fmla="*/ 0 60000 65536"/>
              <a:gd name="T11" fmla="*/ 0 60000 65536"/>
              <a:gd name="T12" fmla="*/ 0 w 175"/>
              <a:gd name="T13" fmla="*/ 0 h 298"/>
              <a:gd name="T14" fmla="*/ 175 w 175"/>
              <a:gd name="T15" fmla="*/ 298 h 29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75" h="298">
                <a:moveTo>
                  <a:pt x="35" y="298"/>
                </a:moveTo>
                <a:cubicBezTo>
                  <a:pt x="162" y="298"/>
                  <a:pt x="162" y="298"/>
                  <a:pt x="162" y="298"/>
                </a:cubicBezTo>
                <a:cubicBezTo>
                  <a:pt x="162" y="298"/>
                  <a:pt x="175" y="0"/>
                  <a:pt x="103" y="2"/>
                </a:cubicBezTo>
                <a:cubicBezTo>
                  <a:pt x="0" y="4"/>
                  <a:pt x="35" y="298"/>
                  <a:pt x="35" y="298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4" name="Freeform 20"/>
          <p:cNvSpPr>
            <a:spLocks noChangeArrowheads="1"/>
          </p:cNvSpPr>
          <p:nvPr/>
        </p:nvSpPr>
        <p:spPr bwMode="auto">
          <a:xfrm>
            <a:off x="566738" y="511175"/>
            <a:ext cx="141287" cy="263525"/>
          </a:xfrm>
          <a:custGeom>
            <a:avLst/>
            <a:gdLst>
              <a:gd name="T0" fmla="*/ 2147483647 w 116"/>
              <a:gd name="T1" fmla="*/ 0 h 216"/>
              <a:gd name="T2" fmla="*/ 0 w 116"/>
              <a:gd name="T3" fmla="*/ 2147483647 h 216"/>
              <a:gd name="T4" fmla="*/ 2147483647 w 116"/>
              <a:gd name="T5" fmla="*/ 2147483647 h 216"/>
              <a:gd name="T6" fmla="*/ 2147483647 w 116"/>
              <a:gd name="T7" fmla="*/ 2147483647 h 216"/>
              <a:gd name="T8" fmla="*/ 2147483647 w 116"/>
              <a:gd name="T9" fmla="*/ 0 h 2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6"/>
              <a:gd name="T16" fmla="*/ 0 h 216"/>
              <a:gd name="T17" fmla="*/ 116 w 116"/>
              <a:gd name="T18" fmla="*/ 216 h 2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6" h="216">
                <a:moveTo>
                  <a:pt x="46" y="0"/>
                </a:moveTo>
                <a:cubicBezTo>
                  <a:pt x="30" y="0"/>
                  <a:pt x="0" y="18"/>
                  <a:pt x="0" y="18"/>
                </a:cubicBezTo>
                <a:cubicBezTo>
                  <a:pt x="116" y="216"/>
                  <a:pt x="116" y="216"/>
                  <a:pt x="116" y="216"/>
                </a:cubicBezTo>
                <a:cubicBezTo>
                  <a:pt x="113" y="18"/>
                  <a:pt x="113" y="18"/>
                  <a:pt x="113" y="18"/>
                </a:cubicBezTo>
                <a:lnTo>
                  <a:pt x="46" y="0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5" name="Freeform 21"/>
          <p:cNvSpPr>
            <a:spLocks noChangeArrowheads="1"/>
          </p:cNvSpPr>
          <p:nvPr/>
        </p:nvSpPr>
        <p:spPr bwMode="auto">
          <a:xfrm>
            <a:off x="592138" y="573088"/>
            <a:ext cx="220662" cy="252412"/>
          </a:xfrm>
          <a:custGeom>
            <a:avLst/>
            <a:gdLst>
              <a:gd name="T0" fmla="*/ 0 w 430"/>
              <a:gd name="T1" fmla="*/ 0 h 490"/>
              <a:gd name="T2" fmla="*/ 2147483647 w 430"/>
              <a:gd name="T3" fmla="*/ 2147483647 h 490"/>
              <a:gd name="T4" fmla="*/ 2147483647 w 430"/>
              <a:gd name="T5" fmla="*/ 2147483647 h 490"/>
              <a:gd name="T6" fmla="*/ 0 w 430"/>
              <a:gd name="T7" fmla="*/ 0 h 490"/>
              <a:gd name="T8" fmla="*/ 0 60000 65536"/>
              <a:gd name="T9" fmla="*/ 0 60000 65536"/>
              <a:gd name="T10" fmla="*/ 0 60000 65536"/>
              <a:gd name="T11" fmla="*/ 0 60000 65536"/>
              <a:gd name="T12" fmla="*/ 0 w 430"/>
              <a:gd name="T13" fmla="*/ 0 h 490"/>
              <a:gd name="T14" fmla="*/ 430 w 430"/>
              <a:gd name="T15" fmla="*/ 490 h 49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30" h="490">
                <a:moveTo>
                  <a:pt x="0" y="0"/>
                </a:moveTo>
                <a:lnTo>
                  <a:pt x="430" y="490"/>
                </a:lnTo>
                <a:lnTo>
                  <a:pt x="31" y="294"/>
                </a:ln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6" name="Freeform 22"/>
          <p:cNvSpPr>
            <a:spLocks noChangeArrowheads="1"/>
          </p:cNvSpPr>
          <p:nvPr/>
        </p:nvSpPr>
        <p:spPr bwMode="auto">
          <a:xfrm>
            <a:off x="501650" y="307975"/>
            <a:ext cx="263525" cy="222250"/>
          </a:xfrm>
          <a:custGeom>
            <a:avLst/>
            <a:gdLst>
              <a:gd name="T0" fmla="*/ 2147483647 w 216"/>
              <a:gd name="T1" fmla="*/ 2147483647 h 183"/>
              <a:gd name="T2" fmla="*/ 2147483647 w 216"/>
              <a:gd name="T3" fmla="*/ 2147483647 h 183"/>
              <a:gd name="T4" fmla="*/ 2147483647 w 216"/>
              <a:gd name="T5" fmla="*/ 2147483647 h 183"/>
              <a:gd name="T6" fmla="*/ 2147483647 w 216"/>
              <a:gd name="T7" fmla="*/ 2147483647 h 183"/>
              <a:gd name="T8" fmla="*/ 2147483647 w 216"/>
              <a:gd name="T9" fmla="*/ 2147483647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16"/>
              <a:gd name="T16" fmla="*/ 0 h 183"/>
              <a:gd name="T17" fmla="*/ 216 w 216"/>
              <a:gd name="T18" fmla="*/ 183 h 18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16" h="183">
                <a:moveTo>
                  <a:pt x="209" y="107"/>
                </a:moveTo>
                <a:cubicBezTo>
                  <a:pt x="203" y="152"/>
                  <a:pt x="152" y="183"/>
                  <a:pt x="96" y="174"/>
                </a:cubicBezTo>
                <a:cubicBezTo>
                  <a:pt x="40" y="166"/>
                  <a:pt x="0" y="122"/>
                  <a:pt x="7" y="76"/>
                </a:cubicBezTo>
                <a:cubicBezTo>
                  <a:pt x="14" y="31"/>
                  <a:pt x="64" y="0"/>
                  <a:pt x="120" y="9"/>
                </a:cubicBezTo>
                <a:cubicBezTo>
                  <a:pt x="176" y="17"/>
                  <a:pt x="216" y="61"/>
                  <a:pt x="209" y="107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7" name="Freeform 23"/>
          <p:cNvSpPr>
            <a:spLocks noChangeArrowheads="1"/>
          </p:cNvSpPr>
          <p:nvPr/>
        </p:nvSpPr>
        <p:spPr bwMode="auto">
          <a:xfrm>
            <a:off x="473075" y="207963"/>
            <a:ext cx="296863" cy="298450"/>
          </a:xfrm>
          <a:custGeom>
            <a:avLst/>
            <a:gdLst>
              <a:gd name="T0" fmla="*/ 2147483647 w 244"/>
              <a:gd name="T1" fmla="*/ 2147483647 h 245"/>
              <a:gd name="T2" fmla="*/ 2147483647 w 244"/>
              <a:gd name="T3" fmla="*/ 2147483647 h 245"/>
              <a:gd name="T4" fmla="*/ 2147483647 w 244"/>
              <a:gd name="T5" fmla="*/ 2147483647 h 245"/>
              <a:gd name="T6" fmla="*/ 2147483647 w 244"/>
              <a:gd name="T7" fmla="*/ 2147483647 h 245"/>
              <a:gd name="T8" fmla="*/ 2147483647 w 244"/>
              <a:gd name="T9" fmla="*/ 2147483647 h 245"/>
              <a:gd name="T10" fmla="*/ 2147483647 w 244"/>
              <a:gd name="T11" fmla="*/ 2147483647 h 2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44"/>
              <a:gd name="T19" fmla="*/ 0 h 245"/>
              <a:gd name="T20" fmla="*/ 244 w 244"/>
              <a:gd name="T21" fmla="*/ 245 h 24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44" h="245">
                <a:moveTo>
                  <a:pt x="80" y="245"/>
                </a:moveTo>
                <a:cubicBezTo>
                  <a:pt x="118" y="212"/>
                  <a:pt x="118" y="212"/>
                  <a:pt x="118" y="212"/>
                </a:cubicBezTo>
                <a:cubicBezTo>
                  <a:pt x="212" y="128"/>
                  <a:pt x="212" y="128"/>
                  <a:pt x="212" y="128"/>
                </a:cubicBezTo>
                <a:cubicBezTo>
                  <a:pt x="244" y="81"/>
                  <a:pt x="244" y="81"/>
                  <a:pt x="244" y="81"/>
                </a:cubicBezTo>
                <a:cubicBezTo>
                  <a:pt x="244" y="81"/>
                  <a:pt x="71" y="0"/>
                  <a:pt x="30" y="125"/>
                </a:cubicBezTo>
                <a:cubicBezTo>
                  <a:pt x="0" y="219"/>
                  <a:pt x="80" y="245"/>
                  <a:pt x="80" y="245"/>
                </a:cubicBez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8" name="Freeform 24"/>
          <p:cNvSpPr>
            <a:spLocks noChangeArrowheads="1"/>
          </p:cNvSpPr>
          <p:nvPr/>
        </p:nvSpPr>
        <p:spPr bwMode="auto">
          <a:xfrm>
            <a:off x="604838" y="400050"/>
            <a:ext cx="74612" cy="74613"/>
          </a:xfrm>
          <a:custGeom>
            <a:avLst/>
            <a:gdLst>
              <a:gd name="T0" fmla="*/ 2147483647 w 61"/>
              <a:gd name="T1" fmla="*/ 2147483647 h 61"/>
              <a:gd name="T2" fmla="*/ 2147483647 w 61"/>
              <a:gd name="T3" fmla="*/ 2147483647 h 61"/>
              <a:gd name="T4" fmla="*/ 2147483647 w 61"/>
              <a:gd name="T5" fmla="*/ 2147483647 h 61"/>
              <a:gd name="T6" fmla="*/ 2147483647 w 61"/>
              <a:gd name="T7" fmla="*/ 2147483647 h 61"/>
              <a:gd name="T8" fmla="*/ 2147483647 w 61"/>
              <a:gd name="T9" fmla="*/ 2147483647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"/>
              <a:gd name="T16" fmla="*/ 0 h 61"/>
              <a:gd name="T17" fmla="*/ 61 w 61"/>
              <a:gd name="T18" fmla="*/ 61 h 6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" h="61">
                <a:moveTo>
                  <a:pt x="58" y="34"/>
                </a:moveTo>
                <a:cubicBezTo>
                  <a:pt x="56" y="50"/>
                  <a:pt x="42" y="61"/>
                  <a:pt x="26" y="58"/>
                </a:cubicBezTo>
                <a:cubicBezTo>
                  <a:pt x="11" y="56"/>
                  <a:pt x="0" y="41"/>
                  <a:pt x="2" y="26"/>
                </a:cubicBezTo>
                <a:cubicBezTo>
                  <a:pt x="5" y="11"/>
                  <a:pt x="19" y="0"/>
                  <a:pt x="35" y="2"/>
                </a:cubicBezTo>
                <a:cubicBezTo>
                  <a:pt x="50" y="5"/>
                  <a:pt x="61" y="19"/>
                  <a:pt x="58" y="34"/>
                </a:cubicBezTo>
                <a:close/>
              </a:path>
            </a:pathLst>
          </a:custGeom>
          <a:solidFill>
            <a:srgbClr val="EABB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49" name="Freeform 25"/>
          <p:cNvSpPr>
            <a:spLocks noChangeArrowheads="1"/>
          </p:cNvSpPr>
          <p:nvPr/>
        </p:nvSpPr>
        <p:spPr bwMode="auto">
          <a:xfrm>
            <a:off x="609600" y="466725"/>
            <a:ext cx="155575" cy="123825"/>
          </a:xfrm>
          <a:custGeom>
            <a:avLst/>
            <a:gdLst>
              <a:gd name="T0" fmla="*/ 2147483647 w 303"/>
              <a:gd name="T1" fmla="*/ 2147483647 h 238"/>
              <a:gd name="T2" fmla="*/ 0 w 303"/>
              <a:gd name="T3" fmla="*/ 2147483647 h 238"/>
              <a:gd name="T4" fmla="*/ 2147483647 w 303"/>
              <a:gd name="T5" fmla="*/ 2147483647 h 238"/>
              <a:gd name="T6" fmla="*/ 2147483647 w 303"/>
              <a:gd name="T7" fmla="*/ 2147483647 h 238"/>
              <a:gd name="T8" fmla="*/ 2147483647 w 303"/>
              <a:gd name="T9" fmla="*/ 2147483647 h 238"/>
              <a:gd name="T10" fmla="*/ 2147483647 w 303"/>
              <a:gd name="T11" fmla="*/ 0 h 238"/>
              <a:gd name="T12" fmla="*/ 2147483647 w 303"/>
              <a:gd name="T13" fmla="*/ 2147483647 h 23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03"/>
              <a:gd name="T22" fmla="*/ 0 h 238"/>
              <a:gd name="T23" fmla="*/ 303 w 303"/>
              <a:gd name="T24" fmla="*/ 238 h 23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03" h="238">
                <a:moveTo>
                  <a:pt x="147" y="101"/>
                </a:moveTo>
                <a:lnTo>
                  <a:pt x="0" y="85"/>
                </a:lnTo>
                <a:lnTo>
                  <a:pt x="69" y="238"/>
                </a:lnTo>
                <a:lnTo>
                  <a:pt x="159" y="130"/>
                </a:lnTo>
                <a:lnTo>
                  <a:pt x="303" y="156"/>
                </a:lnTo>
                <a:lnTo>
                  <a:pt x="244" y="0"/>
                </a:lnTo>
                <a:lnTo>
                  <a:pt x="147" y="1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0" name="Freeform 26"/>
          <p:cNvSpPr>
            <a:spLocks noChangeArrowheads="1"/>
          </p:cNvSpPr>
          <p:nvPr/>
        </p:nvSpPr>
        <p:spPr bwMode="auto">
          <a:xfrm>
            <a:off x="573088" y="866775"/>
            <a:ext cx="153987" cy="296863"/>
          </a:xfrm>
          <a:custGeom>
            <a:avLst/>
            <a:gdLst>
              <a:gd name="T0" fmla="*/ 0 w 127"/>
              <a:gd name="T1" fmla="*/ 0 h 244"/>
              <a:gd name="T2" fmla="*/ 2147483647 w 127"/>
              <a:gd name="T3" fmla="*/ 2147483647 h 244"/>
              <a:gd name="T4" fmla="*/ 2147483647 w 127"/>
              <a:gd name="T5" fmla="*/ 2147483647 h 244"/>
              <a:gd name="T6" fmla="*/ 2147483647 w 127"/>
              <a:gd name="T7" fmla="*/ 2147483647 h 244"/>
              <a:gd name="T8" fmla="*/ 2147483647 w 127"/>
              <a:gd name="T9" fmla="*/ 0 h 244"/>
              <a:gd name="T10" fmla="*/ 0 w 127"/>
              <a:gd name="T11" fmla="*/ 0 h 2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27"/>
              <a:gd name="T19" fmla="*/ 0 h 244"/>
              <a:gd name="T20" fmla="*/ 127 w 127"/>
              <a:gd name="T21" fmla="*/ 244 h 2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27" h="244">
                <a:moveTo>
                  <a:pt x="0" y="0"/>
                </a:moveTo>
                <a:cubicBezTo>
                  <a:pt x="0" y="0"/>
                  <a:pt x="27" y="133"/>
                  <a:pt x="41" y="244"/>
                </a:cubicBezTo>
                <a:cubicBezTo>
                  <a:pt x="127" y="241"/>
                  <a:pt x="127" y="241"/>
                  <a:pt x="127" y="241"/>
                </a:cubicBezTo>
                <a:cubicBezTo>
                  <a:pt x="81" y="215"/>
                  <a:pt x="81" y="215"/>
                  <a:pt x="81" y="215"/>
                </a:cubicBezTo>
                <a:cubicBezTo>
                  <a:pt x="107" y="0"/>
                  <a:pt x="107" y="0"/>
                  <a:pt x="10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1" name="Freeform 27"/>
          <p:cNvSpPr>
            <a:spLocks noChangeArrowheads="1"/>
          </p:cNvSpPr>
          <p:nvPr/>
        </p:nvSpPr>
        <p:spPr bwMode="auto">
          <a:xfrm>
            <a:off x="433388" y="217488"/>
            <a:ext cx="315912" cy="207962"/>
          </a:xfrm>
          <a:custGeom>
            <a:avLst/>
            <a:gdLst>
              <a:gd name="T0" fmla="*/ 2147483647 w 614"/>
              <a:gd name="T1" fmla="*/ 2147483647 h 404"/>
              <a:gd name="T2" fmla="*/ 2147483647 w 614"/>
              <a:gd name="T3" fmla="*/ 2147483647 h 404"/>
              <a:gd name="T4" fmla="*/ 0 w 614"/>
              <a:gd name="T5" fmla="*/ 2147483647 h 404"/>
              <a:gd name="T6" fmla="*/ 2147483647 w 614"/>
              <a:gd name="T7" fmla="*/ 0 h 404"/>
              <a:gd name="T8" fmla="*/ 2147483647 w 614"/>
              <a:gd name="T9" fmla="*/ 2147483647 h 4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14"/>
              <a:gd name="T16" fmla="*/ 0 h 404"/>
              <a:gd name="T17" fmla="*/ 614 w 614"/>
              <a:gd name="T18" fmla="*/ 404 h 40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14" h="404">
                <a:moveTo>
                  <a:pt x="614" y="54"/>
                </a:moveTo>
                <a:lnTo>
                  <a:pt x="33" y="404"/>
                </a:lnTo>
                <a:lnTo>
                  <a:pt x="0" y="350"/>
                </a:lnTo>
                <a:lnTo>
                  <a:pt x="581" y="0"/>
                </a:lnTo>
                <a:lnTo>
                  <a:pt x="614" y="54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2" name="Freeform 28"/>
          <p:cNvSpPr>
            <a:spLocks noChangeArrowheads="1"/>
          </p:cNvSpPr>
          <p:nvPr/>
        </p:nvSpPr>
        <p:spPr bwMode="auto">
          <a:xfrm>
            <a:off x="430213" y="146050"/>
            <a:ext cx="228600" cy="215900"/>
          </a:xfrm>
          <a:custGeom>
            <a:avLst/>
            <a:gdLst>
              <a:gd name="T0" fmla="*/ 2147483647 w 444"/>
              <a:gd name="T1" fmla="*/ 2147483647 h 419"/>
              <a:gd name="T2" fmla="*/ 2147483647 w 444"/>
              <a:gd name="T3" fmla="*/ 2147483647 h 419"/>
              <a:gd name="T4" fmla="*/ 0 w 444"/>
              <a:gd name="T5" fmla="*/ 2147483647 h 419"/>
              <a:gd name="T6" fmla="*/ 2147483647 w 444"/>
              <a:gd name="T7" fmla="*/ 0 h 419"/>
              <a:gd name="T8" fmla="*/ 2147483647 w 444"/>
              <a:gd name="T9" fmla="*/ 2147483647 h 4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44"/>
              <a:gd name="T16" fmla="*/ 0 h 419"/>
              <a:gd name="T17" fmla="*/ 444 w 444"/>
              <a:gd name="T18" fmla="*/ 419 h 41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44" h="419">
                <a:moveTo>
                  <a:pt x="444" y="237"/>
                </a:moveTo>
                <a:lnTo>
                  <a:pt x="144" y="419"/>
                </a:lnTo>
                <a:lnTo>
                  <a:pt x="0" y="180"/>
                </a:lnTo>
                <a:lnTo>
                  <a:pt x="300" y="0"/>
                </a:lnTo>
                <a:lnTo>
                  <a:pt x="444" y="237"/>
                </a:lnTo>
                <a:close/>
              </a:path>
            </a:pathLst>
          </a:custGeom>
          <a:solidFill>
            <a:srgbClr val="351F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3" name="Freeform 29"/>
          <p:cNvSpPr>
            <a:spLocks noChangeArrowheads="1"/>
          </p:cNvSpPr>
          <p:nvPr/>
        </p:nvSpPr>
        <p:spPr bwMode="auto">
          <a:xfrm>
            <a:off x="481013" y="230188"/>
            <a:ext cx="176212" cy="127000"/>
          </a:xfrm>
          <a:custGeom>
            <a:avLst/>
            <a:gdLst>
              <a:gd name="T0" fmla="*/ 0 w 340"/>
              <a:gd name="T1" fmla="*/ 2147483647 h 248"/>
              <a:gd name="T2" fmla="*/ 2147483647 w 340"/>
              <a:gd name="T3" fmla="*/ 2147483647 h 248"/>
              <a:gd name="T4" fmla="*/ 2147483647 w 340"/>
              <a:gd name="T5" fmla="*/ 2147483647 h 248"/>
              <a:gd name="T6" fmla="*/ 2147483647 w 340"/>
              <a:gd name="T7" fmla="*/ 0 h 248"/>
              <a:gd name="T8" fmla="*/ 0 w 340"/>
              <a:gd name="T9" fmla="*/ 2147483647 h 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0"/>
              <a:gd name="T16" fmla="*/ 0 h 248"/>
              <a:gd name="T17" fmla="*/ 340 w 340"/>
              <a:gd name="T18" fmla="*/ 248 h 2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0" h="248">
                <a:moveTo>
                  <a:pt x="0" y="182"/>
                </a:moveTo>
                <a:lnTo>
                  <a:pt x="40" y="248"/>
                </a:lnTo>
                <a:lnTo>
                  <a:pt x="340" y="66"/>
                </a:lnTo>
                <a:lnTo>
                  <a:pt x="300" y="0"/>
                </a:lnTo>
                <a:lnTo>
                  <a:pt x="0" y="182"/>
                </a:lnTo>
                <a:close/>
              </a:path>
            </a:pathLst>
          </a:custGeom>
          <a:solidFill>
            <a:srgbClr val="665E5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4" name="Freeform 30"/>
          <p:cNvSpPr>
            <a:spLocks noChangeArrowheads="1"/>
          </p:cNvSpPr>
          <p:nvPr/>
        </p:nvSpPr>
        <p:spPr bwMode="auto">
          <a:xfrm>
            <a:off x="817563" y="755650"/>
            <a:ext cx="411162" cy="330200"/>
          </a:xfrm>
          <a:custGeom>
            <a:avLst/>
            <a:gdLst>
              <a:gd name="T0" fmla="*/ 2147483647 w 338"/>
              <a:gd name="T1" fmla="*/ 2147483647 h 271"/>
              <a:gd name="T2" fmla="*/ 2147483647 w 338"/>
              <a:gd name="T3" fmla="*/ 2147483647 h 271"/>
              <a:gd name="T4" fmla="*/ 2147483647 w 338"/>
              <a:gd name="T5" fmla="*/ 0 h 271"/>
              <a:gd name="T6" fmla="*/ 2147483647 w 338"/>
              <a:gd name="T7" fmla="*/ 2147483647 h 271"/>
              <a:gd name="T8" fmla="*/ 0 60000 65536"/>
              <a:gd name="T9" fmla="*/ 0 60000 65536"/>
              <a:gd name="T10" fmla="*/ 0 60000 65536"/>
              <a:gd name="T11" fmla="*/ 0 60000 65536"/>
              <a:gd name="T12" fmla="*/ 0 w 338"/>
              <a:gd name="T13" fmla="*/ 0 h 271"/>
              <a:gd name="T14" fmla="*/ 338 w 338"/>
              <a:gd name="T15" fmla="*/ 271 h 271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38" h="271">
                <a:moveTo>
                  <a:pt x="104" y="12"/>
                </a:moveTo>
                <a:cubicBezTo>
                  <a:pt x="104" y="12"/>
                  <a:pt x="0" y="271"/>
                  <a:pt x="332" y="232"/>
                </a:cubicBezTo>
                <a:cubicBezTo>
                  <a:pt x="332" y="232"/>
                  <a:pt x="338" y="64"/>
                  <a:pt x="163" y="0"/>
                </a:cubicBezTo>
                <a:lnTo>
                  <a:pt x="104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5" name="Freeform 31"/>
          <p:cNvSpPr>
            <a:spLocks noChangeArrowheads="1"/>
          </p:cNvSpPr>
          <p:nvPr/>
        </p:nvSpPr>
        <p:spPr bwMode="auto">
          <a:xfrm>
            <a:off x="809625" y="712788"/>
            <a:ext cx="115888" cy="107950"/>
          </a:xfrm>
          <a:custGeom>
            <a:avLst/>
            <a:gdLst>
              <a:gd name="T0" fmla="*/ 2147483647 w 95"/>
              <a:gd name="T1" fmla="*/ 0 h 88"/>
              <a:gd name="T2" fmla="*/ 0 w 95"/>
              <a:gd name="T3" fmla="*/ 2147483647 h 88"/>
              <a:gd name="T4" fmla="*/ 2147483647 w 95"/>
              <a:gd name="T5" fmla="*/ 2147483647 h 88"/>
              <a:gd name="T6" fmla="*/ 2147483647 w 95"/>
              <a:gd name="T7" fmla="*/ 0 h 88"/>
              <a:gd name="T8" fmla="*/ 0 60000 65536"/>
              <a:gd name="T9" fmla="*/ 0 60000 65536"/>
              <a:gd name="T10" fmla="*/ 0 60000 65536"/>
              <a:gd name="T11" fmla="*/ 0 60000 65536"/>
              <a:gd name="T12" fmla="*/ 0 w 95"/>
              <a:gd name="T13" fmla="*/ 0 h 88"/>
              <a:gd name="T14" fmla="*/ 95 w 95"/>
              <a:gd name="T15" fmla="*/ 88 h 8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5" h="88">
                <a:moveTo>
                  <a:pt x="81" y="0"/>
                </a:moveTo>
                <a:cubicBezTo>
                  <a:pt x="0" y="88"/>
                  <a:pt x="0" y="88"/>
                  <a:pt x="0" y="88"/>
                </a:cubicBezTo>
                <a:cubicBezTo>
                  <a:pt x="95" y="12"/>
                  <a:pt x="95" y="12"/>
                  <a:pt x="95" y="12"/>
                </a:cubicBezTo>
                <a:cubicBezTo>
                  <a:pt x="91" y="8"/>
                  <a:pt x="86" y="4"/>
                  <a:pt x="8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22556" name="Freeform 32"/>
          <p:cNvSpPr>
            <a:spLocks noChangeArrowheads="1"/>
          </p:cNvSpPr>
          <p:nvPr/>
        </p:nvSpPr>
        <p:spPr bwMode="auto">
          <a:xfrm>
            <a:off x="803275" y="279400"/>
            <a:ext cx="134938" cy="95250"/>
          </a:xfrm>
          <a:custGeom>
            <a:avLst/>
            <a:gdLst>
              <a:gd name="T0" fmla="*/ 2147483647 w 110"/>
              <a:gd name="T1" fmla="*/ 2147483647 h 78"/>
              <a:gd name="T2" fmla="*/ 2147483647 w 110"/>
              <a:gd name="T3" fmla="*/ 2147483647 h 78"/>
              <a:gd name="T4" fmla="*/ 2147483647 w 110"/>
              <a:gd name="T5" fmla="*/ 2147483647 h 78"/>
              <a:gd name="T6" fmla="*/ 2147483647 w 110"/>
              <a:gd name="T7" fmla="*/ 2147483647 h 78"/>
              <a:gd name="T8" fmla="*/ 2147483647 w 110"/>
              <a:gd name="T9" fmla="*/ 2147483647 h 78"/>
              <a:gd name="T10" fmla="*/ 2147483647 w 110"/>
              <a:gd name="T11" fmla="*/ 2147483647 h 78"/>
              <a:gd name="T12" fmla="*/ 2147483647 w 110"/>
              <a:gd name="T13" fmla="*/ 2147483647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10"/>
              <a:gd name="T22" fmla="*/ 0 h 78"/>
              <a:gd name="T23" fmla="*/ 110 w 110"/>
              <a:gd name="T24" fmla="*/ 78 h 7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10" h="78">
                <a:moveTo>
                  <a:pt x="95" y="20"/>
                </a:moveTo>
                <a:cubicBezTo>
                  <a:pt x="84" y="0"/>
                  <a:pt x="62" y="13"/>
                  <a:pt x="55" y="23"/>
                </a:cubicBezTo>
                <a:cubicBezTo>
                  <a:pt x="48" y="13"/>
                  <a:pt x="26" y="0"/>
                  <a:pt x="15" y="20"/>
                </a:cubicBezTo>
                <a:cubicBezTo>
                  <a:pt x="0" y="46"/>
                  <a:pt x="36" y="67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74" y="67"/>
                  <a:pt x="110" y="46"/>
                  <a:pt x="95" y="20"/>
                </a:cubicBezTo>
                <a:close/>
              </a:path>
            </a:pathLst>
          </a:custGeom>
          <a:solidFill>
            <a:srgbClr val="FE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2557" name="组合 1"/>
          <p:cNvGrpSpPr/>
          <p:nvPr/>
        </p:nvGrpSpPr>
        <p:grpSpPr bwMode="auto">
          <a:xfrm>
            <a:off x="885825" y="1844675"/>
            <a:ext cx="3182938" cy="4510088"/>
            <a:chOff x="0" y="0"/>
            <a:chExt cx="3996996" cy="5662042"/>
          </a:xfrm>
        </p:grpSpPr>
        <p:sp>
          <p:nvSpPr>
            <p:cNvPr id="22561" name="椭圆 58"/>
            <p:cNvSpPr>
              <a:spLocks noChangeArrowheads="1"/>
            </p:cNvSpPr>
            <p:nvPr/>
          </p:nvSpPr>
          <p:spPr bwMode="auto">
            <a:xfrm>
              <a:off x="0" y="0"/>
              <a:ext cx="3996996" cy="3996996"/>
            </a:xfrm>
            <a:prstGeom prst="ellipse">
              <a:avLst/>
            </a:prstGeom>
            <a:solidFill>
              <a:srgbClr val="F78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sp>
          <p:nvSpPr>
            <p:cNvPr id="22562" name="椭圆 59"/>
            <p:cNvSpPr>
              <a:spLocks noChangeArrowheads="1"/>
            </p:cNvSpPr>
            <p:nvPr/>
          </p:nvSpPr>
          <p:spPr bwMode="auto">
            <a:xfrm>
              <a:off x="702068" y="720080"/>
              <a:ext cx="2952328" cy="2952328"/>
            </a:xfrm>
            <a:prstGeom prst="ellipse">
              <a:avLst/>
            </a:prstGeom>
            <a:solidFill>
              <a:srgbClr val="F32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395E8A"/>
                  </a:solidFill>
                  <a:bevel/>
                </a14:hiddenLine>
              </a:ext>
            </a:extLst>
          </p:spPr>
          <p:txBody>
            <a:bodyPr anchor="ctr"/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endParaRPr lang="zh-CN" altLang="zh-CN" sz="2100">
                <a:solidFill>
                  <a:srgbClr val="FFFFFF"/>
                </a:solidFill>
                <a:latin typeface="黑体" panose="02010609060101010101" pitchFamily="49" charset="-122"/>
                <a:sym typeface="黑体" panose="02010609060101010101" pitchFamily="49" charset="-122"/>
              </a:endParaRPr>
            </a:p>
          </p:txBody>
        </p:sp>
        <p:grpSp>
          <p:nvGrpSpPr>
            <p:cNvPr id="22563" name="组合 60"/>
            <p:cNvGrpSpPr/>
            <p:nvPr/>
          </p:nvGrpSpPr>
          <p:grpSpPr bwMode="auto">
            <a:xfrm>
              <a:off x="1112680" y="1124967"/>
              <a:ext cx="2162174" cy="4537075"/>
              <a:chOff x="0" y="0"/>
              <a:chExt cx="2162174" cy="4537075"/>
            </a:xfrm>
          </p:grpSpPr>
          <p:sp>
            <p:nvSpPr>
              <p:cNvPr id="22564" name="Freeform 14"/>
              <p:cNvSpPr>
                <a:spLocks noChangeArrowheads="1"/>
              </p:cNvSpPr>
              <p:nvPr/>
            </p:nvSpPr>
            <p:spPr bwMode="auto">
              <a:xfrm>
                <a:off x="608012" y="2365375"/>
                <a:ext cx="919162" cy="1943100"/>
              </a:xfrm>
              <a:custGeom>
                <a:avLst/>
                <a:gdLst>
                  <a:gd name="T0" fmla="*/ 2147483647 w 244"/>
                  <a:gd name="T1" fmla="*/ 0 h 517"/>
                  <a:gd name="T2" fmla="*/ 2147483647 w 244"/>
                  <a:gd name="T3" fmla="*/ 2147483647 h 517"/>
                  <a:gd name="T4" fmla="*/ 2147483647 w 244"/>
                  <a:gd name="T5" fmla="*/ 2147483647 h 517"/>
                  <a:gd name="T6" fmla="*/ 2147483647 w 244"/>
                  <a:gd name="T7" fmla="*/ 2147483647 h 517"/>
                  <a:gd name="T8" fmla="*/ 2147483647 w 244"/>
                  <a:gd name="T9" fmla="*/ 2147483647 h 517"/>
                  <a:gd name="T10" fmla="*/ 2147483647 w 244"/>
                  <a:gd name="T11" fmla="*/ 2147483647 h 517"/>
                  <a:gd name="T12" fmla="*/ 2147483647 w 244"/>
                  <a:gd name="T13" fmla="*/ 2147483647 h 517"/>
                  <a:gd name="T14" fmla="*/ 2147483647 w 244"/>
                  <a:gd name="T15" fmla="*/ 2147483647 h 517"/>
                  <a:gd name="T16" fmla="*/ 2147483647 w 244"/>
                  <a:gd name="T17" fmla="*/ 2147483647 h 517"/>
                  <a:gd name="T18" fmla="*/ 2147483647 w 244"/>
                  <a:gd name="T19" fmla="*/ 2147483647 h 517"/>
                  <a:gd name="T20" fmla="*/ 2147483647 w 244"/>
                  <a:gd name="T21" fmla="*/ 2147483647 h 517"/>
                  <a:gd name="T22" fmla="*/ 2147483647 w 244"/>
                  <a:gd name="T23" fmla="*/ 2147483647 h 517"/>
                  <a:gd name="T24" fmla="*/ 2147483647 w 244"/>
                  <a:gd name="T25" fmla="*/ 2147483647 h 517"/>
                  <a:gd name="T26" fmla="*/ 2147483647 w 244"/>
                  <a:gd name="T27" fmla="*/ 2147483647 h 517"/>
                  <a:gd name="T28" fmla="*/ 2147483647 w 244"/>
                  <a:gd name="T29" fmla="*/ 2147483647 h 517"/>
                  <a:gd name="T30" fmla="*/ 2147483647 w 244"/>
                  <a:gd name="T31" fmla="*/ 2147483647 h 517"/>
                  <a:gd name="T32" fmla="*/ 2147483647 w 244"/>
                  <a:gd name="T33" fmla="*/ 2147483647 h 517"/>
                  <a:gd name="T34" fmla="*/ 2147483647 w 244"/>
                  <a:gd name="T35" fmla="*/ 0 h 5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4"/>
                  <a:gd name="T55" fmla="*/ 0 h 517"/>
                  <a:gd name="T56" fmla="*/ 244 w 244"/>
                  <a:gd name="T57" fmla="*/ 517 h 51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4" h="517">
                    <a:moveTo>
                      <a:pt x="2" y="0"/>
                    </a:moveTo>
                    <a:cubicBezTo>
                      <a:pt x="0" y="97"/>
                      <a:pt x="4" y="182"/>
                      <a:pt x="5" y="262"/>
                    </a:cubicBezTo>
                    <a:cubicBezTo>
                      <a:pt x="7" y="309"/>
                      <a:pt x="8" y="342"/>
                      <a:pt x="8" y="398"/>
                    </a:cubicBezTo>
                    <a:cubicBezTo>
                      <a:pt x="8" y="451"/>
                      <a:pt x="8" y="483"/>
                      <a:pt x="9" y="515"/>
                    </a:cubicBezTo>
                    <a:cubicBezTo>
                      <a:pt x="19" y="515"/>
                      <a:pt x="54" y="516"/>
                      <a:pt x="54" y="516"/>
                    </a:cubicBezTo>
                    <a:cubicBezTo>
                      <a:pt x="54" y="516"/>
                      <a:pt x="57" y="483"/>
                      <a:pt x="59" y="465"/>
                    </a:cubicBezTo>
                    <a:cubicBezTo>
                      <a:pt x="60" y="412"/>
                      <a:pt x="62" y="377"/>
                      <a:pt x="67" y="325"/>
                    </a:cubicBezTo>
                    <a:cubicBezTo>
                      <a:pt x="69" y="301"/>
                      <a:pt x="70" y="262"/>
                      <a:pt x="70" y="238"/>
                    </a:cubicBezTo>
                    <a:cubicBezTo>
                      <a:pt x="70" y="218"/>
                      <a:pt x="77" y="127"/>
                      <a:pt x="85" y="126"/>
                    </a:cubicBezTo>
                    <a:cubicBezTo>
                      <a:pt x="112" y="123"/>
                      <a:pt x="132" y="123"/>
                      <a:pt x="160" y="126"/>
                    </a:cubicBezTo>
                    <a:cubicBezTo>
                      <a:pt x="169" y="127"/>
                      <a:pt x="161" y="214"/>
                      <a:pt x="163" y="239"/>
                    </a:cubicBezTo>
                    <a:cubicBezTo>
                      <a:pt x="167" y="277"/>
                      <a:pt x="169" y="311"/>
                      <a:pt x="171" y="356"/>
                    </a:cubicBezTo>
                    <a:cubicBezTo>
                      <a:pt x="173" y="410"/>
                      <a:pt x="180" y="448"/>
                      <a:pt x="179" y="513"/>
                    </a:cubicBezTo>
                    <a:cubicBezTo>
                      <a:pt x="196" y="517"/>
                      <a:pt x="206" y="515"/>
                      <a:pt x="224" y="513"/>
                    </a:cubicBezTo>
                    <a:cubicBezTo>
                      <a:pt x="224" y="432"/>
                      <a:pt x="226" y="431"/>
                      <a:pt x="228" y="388"/>
                    </a:cubicBezTo>
                    <a:cubicBezTo>
                      <a:pt x="230" y="341"/>
                      <a:pt x="232" y="291"/>
                      <a:pt x="237" y="219"/>
                    </a:cubicBezTo>
                    <a:cubicBezTo>
                      <a:pt x="241" y="175"/>
                      <a:pt x="243" y="144"/>
                      <a:pt x="243" y="101"/>
                    </a:cubicBezTo>
                    <a:cubicBezTo>
                      <a:pt x="244" y="57"/>
                      <a:pt x="244" y="44"/>
                      <a:pt x="243" y="0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5" name="Freeform 15"/>
              <p:cNvSpPr>
                <a:spLocks noChangeArrowheads="1"/>
              </p:cNvSpPr>
              <p:nvPr/>
            </p:nvSpPr>
            <p:spPr bwMode="auto">
              <a:xfrm>
                <a:off x="1400175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2147483647 w 401"/>
                  <a:gd name="T5" fmla="*/ 2147483647 h 210"/>
                  <a:gd name="T6" fmla="*/ 0 w 401"/>
                  <a:gd name="T7" fmla="*/ 2147483647 h 210"/>
                  <a:gd name="T8" fmla="*/ 2147483647 w 401"/>
                  <a:gd name="T9" fmla="*/ 214748364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210"/>
                  <a:gd name="T17" fmla="*/ 401 w 40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210">
                    <a:moveTo>
                      <a:pt x="9" y="19"/>
                    </a:moveTo>
                    <a:lnTo>
                      <a:pt x="185" y="0"/>
                    </a:lnTo>
                    <a:lnTo>
                      <a:pt x="401" y="125"/>
                    </a:lnTo>
                    <a:lnTo>
                      <a:pt x="0" y="210"/>
                    </a:lnTo>
                    <a:lnTo>
                      <a:pt x="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6" name="Freeform 16"/>
              <p:cNvSpPr>
                <a:spLocks noChangeArrowheads="1"/>
              </p:cNvSpPr>
              <p:nvPr/>
            </p:nvSpPr>
            <p:spPr bwMode="auto">
              <a:xfrm>
                <a:off x="1400175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2147483647 w 401"/>
                  <a:gd name="T5" fmla="*/ 2147483647 h 210"/>
                  <a:gd name="T6" fmla="*/ 0 w 401"/>
                  <a:gd name="T7" fmla="*/ 2147483647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1"/>
                  <a:gd name="T13" fmla="*/ 0 h 210"/>
                  <a:gd name="T14" fmla="*/ 401 w 401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1" h="210">
                    <a:moveTo>
                      <a:pt x="9" y="19"/>
                    </a:moveTo>
                    <a:lnTo>
                      <a:pt x="185" y="0"/>
                    </a:lnTo>
                    <a:lnTo>
                      <a:pt x="401" y="125"/>
                    </a:lnTo>
                    <a:lnTo>
                      <a:pt x="0" y="2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7" name="Freeform 17"/>
              <p:cNvSpPr>
                <a:spLocks noChangeArrowheads="1"/>
              </p:cNvSpPr>
              <p:nvPr/>
            </p:nvSpPr>
            <p:spPr bwMode="auto">
              <a:xfrm>
                <a:off x="588962" y="1211262"/>
                <a:ext cx="942975" cy="1171575"/>
              </a:xfrm>
              <a:custGeom>
                <a:avLst/>
                <a:gdLst>
                  <a:gd name="T0" fmla="*/ 2147483647 w 594"/>
                  <a:gd name="T1" fmla="*/ 2147483647 h 738"/>
                  <a:gd name="T2" fmla="*/ 2147483647 w 594"/>
                  <a:gd name="T3" fmla="*/ 2147483647 h 738"/>
                  <a:gd name="T4" fmla="*/ 0 w 594"/>
                  <a:gd name="T5" fmla="*/ 2147483647 h 738"/>
                  <a:gd name="T6" fmla="*/ 0 w 594"/>
                  <a:gd name="T7" fmla="*/ 0 h 738"/>
                  <a:gd name="T8" fmla="*/ 2147483647 w 594"/>
                  <a:gd name="T9" fmla="*/ 0 h 738"/>
                  <a:gd name="T10" fmla="*/ 2147483647 w 594"/>
                  <a:gd name="T11" fmla="*/ 2147483647 h 7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94"/>
                  <a:gd name="T19" fmla="*/ 0 h 738"/>
                  <a:gd name="T20" fmla="*/ 594 w 594"/>
                  <a:gd name="T21" fmla="*/ 738 h 7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94" h="738">
                    <a:moveTo>
                      <a:pt x="594" y="738"/>
                    </a:moveTo>
                    <a:lnTo>
                      <a:pt x="594" y="738"/>
                    </a:lnTo>
                    <a:lnTo>
                      <a:pt x="0" y="738"/>
                    </a:lnTo>
                    <a:lnTo>
                      <a:pt x="0" y="0"/>
                    </a:lnTo>
                    <a:lnTo>
                      <a:pt x="594" y="0"/>
                    </a:lnTo>
                    <a:lnTo>
                      <a:pt x="594" y="7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8" name="Freeform 18"/>
              <p:cNvSpPr>
                <a:spLocks noChangeArrowheads="1"/>
              </p:cNvSpPr>
              <p:nvPr/>
            </p:nvSpPr>
            <p:spPr bwMode="auto">
              <a:xfrm>
                <a:off x="1003300" y="1285875"/>
                <a:ext cx="139700" cy="654050"/>
              </a:xfrm>
              <a:custGeom>
                <a:avLst/>
                <a:gdLst>
                  <a:gd name="T0" fmla="*/ 0 w 37"/>
                  <a:gd name="T1" fmla="*/ 2147483647 h 174"/>
                  <a:gd name="T2" fmla="*/ 2147483647 w 37"/>
                  <a:gd name="T3" fmla="*/ 0 h 174"/>
                  <a:gd name="T4" fmla="*/ 2147483647 w 37"/>
                  <a:gd name="T5" fmla="*/ 2147483647 h 174"/>
                  <a:gd name="T6" fmla="*/ 2147483647 w 37"/>
                  <a:gd name="T7" fmla="*/ 2147483647 h 174"/>
                  <a:gd name="T8" fmla="*/ 2147483647 w 37"/>
                  <a:gd name="T9" fmla="*/ 2147483647 h 174"/>
                  <a:gd name="T10" fmla="*/ 2147483647 w 37"/>
                  <a:gd name="T11" fmla="*/ 2147483647 h 174"/>
                  <a:gd name="T12" fmla="*/ 2147483647 w 37"/>
                  <a:gd name="T13" fmla="*/ 2147483647 h 174"/>
                  <a:gd name="T14" fmla="*/ 2147483647 w 37"/>
                  <a:gd name="T15" fmla="*/ 2147483647 h 174"/>
                  <a:gd name="T16" fmla="*/ 0 w 37"/>
                  <a:gd name="T17" fmla="*/ 2147483647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"/>
                  <a:gd name="T28" fmla="*/ 0 h 174"/>
                  <a:gd name="T29" fmla="*/ 37 w 37"/>
                  <a:gd name="T30" fmla="*/ 174 h 17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" h="174">
                    <a:moveTo>
                      <a:pt x="0" y="14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2" y="28"/>
                      <a:pt x="24" y="29"/>
                    </a:cubicBezTo>
                    <a:cubicBezTo>
                      <a:pt x="24" y="29"/>
                      <a:pt x="36" y="139"/>
                      <a:pt x="35" y="152"/>
                    </a:cubicBezTo>
                    <a:cubicBezTo>
                      <a:pt x="20" y="174"/>
                      <a:pt x="20" y="174"/>
                      <a:pt x="20" y="174"/>
                    </a:cubicBezTo>
                    <a:cubicBezTo>
                      <a:pt x="5" y="152"/>
                      <a:pt x="5" y="152"/>
                      <a:pt x="5" y="152"/>
                    </a:cubicBezTo>
                    <a:cubicBezTo>
                      <a:pt x="5" y="152"/>
                      <a:pt x="7" y="49"/>
                      <a:pt x="13" y="29"/>
                    </a:cubicBezTo>
                    <a:cubicBezTo>
                      <a:pt x="13" y="29"/>
                      <a:pt x="1" y="26"/>
                      <a:pt x="0" y="14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69" name="Freeform 19"/>
              <p:cNvSpPr>
                <a:spLocks noChangeArrowheads="1"/>
              </p:cNvSpPr>
              <p:nvPr/>
            </p:nvSpPr>
            <p:spPr bwMode="auto">
              <a:xfrm>
                <a:off x="849312" y="1211262"/>
                <a:ext cx="441325" cy="187325"/>
              </a:xfrm>
              <a:custGeom>
                <a:avLst/>
                <a:gdLst>
                  <a:gd name="T0" fmla="*/ 2147483647 w 278"/>
                  <a:gd name="T1" fmla="*/ 0 h 118"/>
                  <a:gd name="T2" fmla="*/ 2147483647 w 278"/>
                  <a:gd name="T3" fmla="*/ 2147483647 h 118"/>
                  <a:gd name="T4" fmla="*/ 0 w 278"/>
                  <a:gd name="T5" fmla="*/ 0 h 118"/>
                  <a:gd name="T6" fmla="*/ 2147483647 w 278"/>
                  <a:gd name="T7" fmla="*/ 2147483647 h 118"/>
                  <a:gd name="T8" fmla="*/ 2147483647 w 278"/>
                  <a:gd name="T9" fmla="*/ 2147483647 h 118"/>
                  <a:gd name="T10" fmla="*/ 2147483647 w 278"/>
                  <a:gd name="T11" fmla="*/ 2147483647 h 118"/>
                  <a:gd name="T12" fmla="*/ 2147483647 w 278"/>
                  <a:gd name="T13" fmla="*/ 0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78"/>
                  <a:gd name="T22" fmla="*/ 0 h 118"/>
                  <a:gd name="T23" fmla="*/ 278 w 278"/>
                  <a:gd name="T24" fmla="*/ 118 h 1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78" h="118">
                    <a:moveTo>
                      <a:pt x="278" y="0"/>
                    </a:moveTo>
                    <a:lnTo>
                      <a:pt x="137" y="4"/>
                    </a:lnTo>
                    <a:lnTo>
                      <a:pt x="0" y="0"/>
                    </a:lnTo>
                    <a:lnTo>
                      <a:pt x="57" y="116"/>
                    </a:lnTo>
                    <a:lnTo>
                      <a:pt x="142" y="49"/>
                    </a:lnTo>
                    <a:lnTo>
                      <a:pt x="230" y="118"/>
                    </a:lnTo>
                    <a:lnTo>
                      <a:pt x="278" y="0"/>
                    </a:lnTo>
                    <a:close/>
                  </a:path>
                </a:pathLst>
              </a:custGeom>
              <a:solidFill>
                <a:srgbClr val="F5F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0" name="Freeform 20"/>
              <p:cNvSpPr>
                <a:spLocks noChangeArrowheads="1"/>
              </p:cNvSpPr>
              <p:nvPr/>
            </p:nvSpPr>
            <p:spPr bwMode="auto">
              <a:xfrm>
                <a:off x="898525" y="1022350"/>
                <a:ext cx="350837" cy="225425"/>
              </a:xfrm>
              <a:custGeom>
                <a:avLst/>
                <a:gdLst>
                  <a:gd name="T0" fmla="*/ 2147483647 w 93"/>
                  <a:gd name="T1" fmla="*/ 2147483647 h 60"/>
                  <a:gd name="T2" fmla="*/ 2147483647 w 93"/>
                  <a:gd name="T3" fmla="*/ 2147483647 h 60"/>
                  <a:gd name="T4" fmla="*/ 0 w 93"/>
                  <a:gd name="T5" fmla="*/ 2147483647 h 60"/>
                  <a:gd name="T6" fmla="*/ 0 w 93"/>
                  <a:gd name="T7" fmla="*/ 0 h 60"/>
                  <a:gd name="T8" fmla="*/ 2147483647 w 93"/>
                  <a:gd name="T9" fmla="*/ 0 h 60"/>
                  <a:gd name="T10" fmla="*/ 2147483647 w 93"/>
                  <a:gd name="T11" fmla="*/ 2147483647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3"/>
                  <a:gd name="T19" fmla="*/ 0 h 60"/>
                  <a:gd name="T20" fmla="*/ 93 w 93"/>
                  <a:gd name="T21" fmla="*/ 60 h 6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3" h="60">
                    <a:moveTo>
                      <a:pt x="93" y="50"/>
                    </a:moveTo>
                    <a:cubicBezTo>
                      <a:pt x="93" y="50"/>
                      <a:pt x="78" y="60"/>
                      <a:pt x="47" y="60"/>
                    </a:cubicBezTo>
                    <a:cubicBezTo>
                      <a:pt x="15" y="60"/>
                      <a:pt x="0" y="50"/>
                      <a:pt x="0" y="5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93" y="0"/>
                      <a:pt x="93" y="0"/>
                      <a:pt x="93" y="0"/>
                    </a:cubicBezTo>
                    <a:lnTo>
                      <a:pt x="93" y="50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1" name="Freeform 21"/>
              <p:cNvSpPr>
                <a:spLocks noChangeArrowheads="1"/>
              </p:cNvSpPr>
              <p:nvPr/>
            </p:nvSpPr>
            <p:spPr bwMode="auto">
              <a:xfrm>
                <a:off x="693737" y="187325"/>
                <a:ext cx="758825" cy="692150"/>
              </a:xfrm>
              <a:custGeom>
                <a:avLst/>
                <a:gdLst>
                  <a:gd name="T0" fmla="*/ 2147483647 w 201"/>
                  <a:gd name="T1" fmla="*/ 2147483647 h 184"/>
                  <a:gd name="T2" fmla="*/ 2147483647 w 201"/>
                  <a:gd name="T3" fmla="*/ 2147483647 h 184"/>
                  <a:gd name="T4" fmla="*/ 2147483647 w 201"/>
                  <a:gd name="T5" fmla="*/ 2147483647 h 184"/>
                  <a:gd name="T6" fmla="*/ 0 w 201"/>
                  <a:gd name="T7" fmla="*/ 2147483647 h 184"/>
                  <a:gd name="T8" fmla="*/ 2147483647 w 201"/>
                  <a:gd name="T9" fmla="*/ 2147483647 h 184"/>
                  <a:gd name="T10" fmla="*/ 2147483647 w 201"/>
                  <a:gd name="T11" fmla="*/ 2147483647 h 184"/>
                  <a:gd name="T12" fmla="*/ 2147483647 w 201"/>
                  <a:gd name="T13" fmla="*/ 2147483647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1"/>
                  <a:gd name="T22" fmla="*/ 0 h 184"/>
                  <a:gd name="T23" fmla="*/ 201 w 201"/>
                  <a:gd name="T24" fmla="*/ 184 h 18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1" h="184">
                    <a:moveTo>
                      <a:pt x="201" y="92"/>
                    </a:moveTo>
                    <a:cubicBezTo>
                      <a:pt x="201" y="143"/>
                      <a:pt x="157" y="184"/>
                      <a:pt x="111" y="184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38" y="184"/>
                      <a:pt x="0" y="143"/>
                      <a:pt x="0" y="92"/>
                    </a:cubicBezTo>
                    <a:cubicBezTo>
                      <a:pt x="0" y="0"/>
                      <a:pt x="38" y="1"/>
                      <a:pt x="84" y="1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57" y="1"/>
                      <a:pt x="201" y="7"/>
                      <a:pt x="201" y="92"/>
                    </a:cubicBezTo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2" name="Freeform 22"/>
              <p:cNvSpPr>
                <a:spLocks noChangeArrowheads="1"/>
              </p:cNvSpPr>
              <p:nvPr/>
            </p:nvSpPr>
            <p:spPr bwMode="auto">
              <a:xfrm>
                <a:off x="479425" y="4297362"/>
                <a:ext cx="346075" cy="236538"/>
              </a:xfrm>
              <a:custGeom>
                <a:avLst/>
                <a:gdLst>
                  <a:gd name="T0" fmla="*/ 2147483647 w 92"/>
                  <a:gd name="T1" fmla="*/ 0 h 63"/>
                  <a:gd name="T2" fmla="*/ 2147483647 w 92"/>
                  <a:gd name="T3" fmla="*/ 2147483647 h 63"/>
                  <a:gd name="T4" fmla="*/ 2147483647 w 92"/>
                  <a:gd name="T5" fmla="*/ 2147483647 h 63"/>
                  <a:gd name="T6" fmla="*/ 2147483647 w 92"/>
                  <a:gd name="T7" fmla="*/ 2147483647 h 63"/>
                  <a:gd name="T8" fmla="*/ 2147483647 w 92"/>
                  <a:gd name="T9" fmla="*/ 2147483647 h 63"/>
                  <a:gd name="T10" fmla="*/ 2147483647 w 92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2"/>
                  <a:gd name="T19" fmla="*/ 0 h 63"/>
                  <a:gd name="T20" fmla="*/ 92 w 92"/>
                  <a:gd name="T21" fmla="*/ 63 h 6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2" h="63">
                    <a:moveTo>
                      <a:pt x="42" y="0"/>
                    </a:moveTo>
                    <a:cubicBezTo>
                      <a:pt x="31" y="11"/>
                      <a:pt x="0" y="33"/>
                      <a:pt x="2" y="42"/>
                    </a:cubicBezTo>
                    <a:cubicBezTo>
                      <a:pt x="6" y="63"/>
                      <a:pt x="46" y="50"/>
                      <a:pt x="58" y="42"/>
                    </a:cubicBezTo>
                    <a:cubicBezTo>
                      <a:pt x="58" y="44"/>
                      <a:pt x="58" y="44"/>
                      <a:pt x="58" y="46"/>
                    </a:cubicBezTo>
                    <a:cubicBezTo>
                      <a:pt x="75" y="44"/>
                      <a:pt x="81" y="44"/>
                      <a:pt x="91" y="41"/>
                    </a:cubicBezTo>
                    <a:cubicBezTo>
                      <a:pt x="92" y="30"/>
                      <a:pt x="92" y="8"/>
                      <a:pt x="89" y="0"/>
                    </a:cubicBezTo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3" name="Freeform 23"/>
              <p:cNvSpPr>
                <a:spLocks noChangeArrowheads="1"/>
              </p:cNvSpPr>
              <p:nvPr/>
            </p:nvSpPr>
            <p:spPr bwMode="auto">
              <a:xfrm>
                <a:off x="1271587" y="4292600"/>
                <a:ext cx="357187" cy="244475"/>
              </a:xfrm>
              <a:custGeom>
                <a:avLst/>
                <a:gdLst>
                  <a:gd name="T0" fmla="*/ 2147483647 w 95"/>
                  <a:gd name="T1" fmla="*/ 0 h 65"/>
                  <a:gd name="T2" fmla="*/ 2147483647 w 95"/>
                  <a:gd name="T3" fmla="*/ 2147483647 h 65"/>
                  <a:gd name="T4" fmla="*/ 2147483647 w 95"/>
                  <a:gd name="T5" fmla="*/ 2147483647 h 65"/>
                  <a:gd name="T6" fmla="*/ 2147483647 w 95"/>
                  <a:gd name="T7" fmla="*/ 2147483647 h 65"/>
                  <a:gd name="T8" fmla="*/ 2147483647 w 95"/>
                  <a:gd name="T9" fmla="*/ 2147483647 h 65"/>
                  <a:gd name="T10" fmla="*/ 2147483647 w 95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5"/>
                  <a:gd name="T19" fmla="*/ 0 h 65"/>
                  <a:gd name="T20" fmla="*/ 95 w 95"/>
                  <a:gd name="T21" fmla="*/ 65 h 6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5" h="65">
                    <a:moveTo>
                      <a:pt x="52" y="0"/>
                    </a:moveTo>
                    <a:cubicBezTo>
                      <a:pt x="63" y="11"/>
                      <a:pt x="95" y="34"/>
                      <a:pt x="93" y="43"/>
                    </a:cubicBezTo>
                    <a:cubicBezTo>
                      <a:pt x="89" y="65"/>
                      <a:pt x="47" y="51"/>
                      <a:pt x="35" y="43"/>
                    </a:cubicBezTo>
                    <a:cubicBezTo>
                      <a:pt x="35" y="45"/>
                      <a:pt x="35" y="45"/>
                      <a:pt x="35" y="47"/>
                    </a:cubicBezTo>
                    <a:cubicBezTo>
                      <a:pt x="18" y="45"/>
                      <a:pt x="12" y="45"/>
                      <a:pt x="2" y="42"/>
                    </a:cubicBezTo>
                    <a:cubicBezTo>
                      <a:pt x="0" y="31"/>
                      <a:pt x="0" y="8"/>
                      <a:pt x="4" y="0"/>
                    </a:cubicBezTo>
                  </a:path>
                </a:pathLst>
              </a:custGeom>
              <a:solidFill>
                <a:srgbClr val="F32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4" name="Freeform 24"/>
              <p:cNvSpPr>
                <a:spLocks noChangeArrowheads="1"/>
              </p:cNvSpPr>
              <p:nvPr/>
            </p:nvSpPr>
            <p:spPr bwMode="auto">
              <a:xfrm>
                <a:off x="769937" y="217487"/>
                <a:ext cx="606425" cy="873125"/>
              </a:xfrm>
              <a:custGeom>
                <a:avLst/>
                <a:gdLst>
                  <a:gd name="T0" fmla="*/ 2147483647 w 161"/>
                  <a:gd name="T1" fmla="*/ 2147483647 h 232"/>
                  <a:gd name="T2" fmla="*/ 2147483647 w 161"/>
                  <a:gd name="T3" fmla="*/ 2147483647 h 232"/>
                  <a:gd name="T4" fmla="*/ 0 w 161"/>
                  <a:gd name="T5" fmla="*/ 2147483647 h 232"/>
                  <a:gd name="T6" fmla="*/ 0 w 161"/>
                  <a:gd name="T7" fmla="*/ 2147483647 h 232"/>
                  <a:gd name="T8" fmla="*/ 2147483647 w 161"/>
                  <a:gd name="T9" fmla="*/ 0 h 232"/>
                  <a:gd name="T10" fmla="*/ 2147483647 w 161"/>
                  <a:gd name="T11" fmla="*/ 2147483647 h 232"/>
                  <a:gd name="T12" fmla="*/ 2147483647 w 161"/>
                  <a:gd name="T13" fmla="*/ 2147483647 h 2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1"/>
                  <a:gd name="T22" fmla="*/ 0 h 232"/>
                  <a:gd name="T23" fmla="*/ 161 w 161"/>
                  <a:gd name="T24" fmla="*/ 232 h 2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1" h="232">
                    <a:moveTo>
                      <a:pt x="161" y="151"/>
                    </a:moveTo>
                    <a:cubicBezTo>
                      <a:pt x="161" y="196"/>
                      <a:pt x="125" y="232"/>
                      <a:pt x="81" y="232"/>
                    </a:cubicBezTo>
                    <a:cubicBezTo>
                      <a:pt x="36" y="232"/>
                      <a:pt x="0" y="196"/>
                      <a:pt x="0" y="15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7" y="31"/>
                      <a:pt x="36" y="0"/>
                      <a:pt x="81" y="0"/>
                    </a:cubicBezTo>
                    <a:cubicBezTo>
                      <a:pt x="125" y="0"/>
                      <a:pt x="132" y="25"/>
                      <a:pt x="161" y="81"/>
                    </a:cubicBezTo>
                    <a:cubicBezTo>
                      <a:pt x="161" y="151"/>
                      <a:pt x="161" y="151"/>
                      <a:pt x="161" y="151"/>
                    </a:cubicBezTo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5" name="Freeform 25"/>
              <p:cNvSpPr>
                <a:spLocks noChangeArrowheads="1"/>
              </p:cNvSpPr>
              <p:nvPr/>
            </p:nvSpPr>
            <p:spPr bwMode="auto">
              <a:xfrm>
                <a:off x="641350" y="0"/>
                <a:ext cx="814387" cy="598488"/>
              </a:xfrm>
              <a:custGeom>
                <a:avLst/>
                <a:gdLst>
                  <a:gd name="T0" fmla="*/ 2147483647 w 216"/>
                  <a:gd name="T1" fmla="*/ 2147483647 h 159"/>
                  <a:gd name="T2" fmla="*/ 2147483647 w 216"/>
                  <a:gd name="T3" fmla="*/ 2147483647 h 159"/>
                  <a:gd name="T4" fmla="*/ 2147483647 w 216"/>
                  <a:gd name="T5" fmla="*/ 2147483647 h 159"/>
                  <a:gd name="T6" fmla="*/ 0 w 216"/>
                  <a:gd name="T7" fmla="*/ 2147483647 h 159"/>
                  <a:gd name="T8" fmla="*/ 2147483647 w 216"/>
                  <a:gd name="T9" fmla="*/ 2147483647 h 159"/>
                  <a:gd name="T10" fmla="*/ 2147483647 w 216"/>
                  <a:gd name="T11" fmla="*/ 2147483647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6"/>
                  <a:gd name="T19" fmla="*/ 0 h 159"/>
                  <a:gd name="T20" fmla="*/ 216 w 216"/>
                  <a:gd name="T21" fmla="*/ 159 h 15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6" h="159">
                    <a:moveTo>
                      <a:pt x="197" y="99"/>
                    </a:moveTo>
                    <a:cubicBezTo>
                      <a:pt x="203" y="91"/>
                      <a:pt x="216" y="66"/>
                      <a:pt x="181" y="33"/>
                    </a:cubicBezTo>
                    <a:cubicBezTo>
                      <a:pt x="147" y="0"/>
                      <a:pt x="99" y="34"/>
                      <a:pt x="50" y="47"/>
                    </a:cubicBezTo>
                    <a:cubicBezTo>
                      <a:pt x="7" y="59"/>
                      <a:pt x="0" y="45"/>
                      <a:pt x="0" y="45"/>
                    </a:cubicBezTo>
                    <a:cubicBezTo>
                      <a:pt x="0" y="45"/>
                      <a:pt x="9" y="159"/>
                      <a:pt x="186" y="107"/>
                    </a:cubicBezTo>
                    <a:cubicBezTo>
                      <a:pt x="189" y="107"/>
                      <a:pt x="195" y="103"/>
                      <a:pt x="197" y="99"/>
                    </a:cubicBezTo>
                    <a:close/>
                  </a:path>
                </a:pathLst>
              </a:custGeom>
              <a:solidFill>
                <a:srgbClr val="351F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6" name="Freeform 26"/>
              <p:cNvSpPr>
                <a:spLocks noChangeArrowheads="1"/>
              </p:cNvSpPr>
              <p:nvPr/>
            </p:nvSpPr>
            <p:spPr bwMode="auto">
              <a:xfrm>
                <a:off x="728662" y="609600"/>
                <a:ext cx="79375" cy="179388"/>
              </a:xfrm>
              <a:custGeom>
                <a:avLst/>
                <a:gdLst>
                  <a:gd name="T0" fmla="*/ 2147483647 w 21"/>
                  <a:gd name="T1" fmla="*/ 2147483647 h 48"/>
                  <a:gd name="T2" fmla="*/ 2147483647 w 21"/>
                  <a:gd name="T3" fmla="*/ 2147483647 h 48"/>
                  <a:gd name="T4" fmla="*/ 0 w 21"/>
                  <a:gd name="T5" fmla="*/ 2147483647 h 48"/>
                  <a:gd name="T6" fmla="*/ 0 w 21"/>
                  <a:gd name="T7" fmla="*/ 2147483647 h 48"/>
                  <a:gd name="T8" fmla="*/ 2147483647 w 21"/>
                  <a:gd name="T9" fmla="*/ 0 h 48"/>
                  <a:gd name="T10" fmla="*/ 2147483647 w 21"/>
                  <a:gd name="T11" fmla="*/ 2147483647 h 48"/>
                  <a:gd name="T12" fmla="*/ 2147483647 w 21"/>
                  <a:gd name="T13" fmla="*/ 214748364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48"/>
                  <a:gd name="T23" fmla="*/ 21 w 2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48">
                    <a:moveTo>
                      <a:pt x="21" y="37"/>
                    </a:moveTo>
                    <a:cubicBezTo>
                      <a:pt x="21" y="43"/>
                      <a:pt x="16" y="48"/>
                      <a:pt x="11" y="48"/>
                    </a:cubicBezTo>
                    <a:cubicBezTo>
                      <a:pt x="5" y="48"/>
                      <a:pt x="0" y="43"/>
                      <a:pt x="0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6" y="0"/>
                      <a:pt x="21" y="4"/>
                      <a:pt x="21" y="10"/>
                    </a:cubicBezTo>
                    <a:lnTo>
                      <a:pt x="21" y="37"/>
                    </a:lnTo>
                    <a:close/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7" name="Freeform 27"/>
              <p:cNvSpPr>
                <a:spLocks noChangeArrowheads="1"/>
              </p:cNvSpPr>
              <p:nvPr/>
            </p:nvSpPr>
            <p:spPr bwMode="auto">
              <a:xfrm>
                <a:off x="1339850" y="609600"/>
                <a:ext cx="77787" cy="179388"/>
              </a:xfrm>
              <a:custGeom>
                <a:avLst/>
                <a:gdLst>
                  <a:gd name="T0" fmla="*/ 2147483647 w 21"/>
                  <a:gd name="T1" fmla="*/ 2147483647 h 48"/>
                  <a:gd name="T2" fmla="*/ 2147483647 w 21"/>
                  <a:gd name="T3" fmla="*/ 2147483647 h 48"/>
                  <a:gd name="T4" fmla="*/ 0 w 21"/>
                  <a:gd name="T5" fmla="*/ 2147483647 h 48"/>
                  <a:gd name="T6" fmla="*/ 0 w 21"/>
                  <a:gd name="T7" fmla="*/ 2147483647 h 48"/>
                  <a:gd name="T8" fmla="*/ 2147483647 w 21"/>
                  <a:gd name="T9" fmla="*/ 0 h 48"/>
                  <a:gd name="T10" fmla="*/ 2147483647 w 21"/>
                  <a:gd name="T11" fmla="*/ 2147483647 h 48"/>
                  <a:gd name="T12" fmla="*/ 2147483647 w 21"/>
                  <a:gd name="T13" fmla="*/ 214748364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1"/>
                  <a:gd name="T22" fmla="*/ 0 h 48"/>
                  <a:gd name="T23" fmla="*/ 21 w 21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1" h="48">
                    <a:moveTo>
                      <a:pt x="21" y="37"/>
                    </a:moveTo>
                    <a:cubicBezTo>
                      <a:pt x="21" y="43"/>
                      <a:pt x="16" y="48"/>
                      <a:pt x="10" y="48"/>
                    </a:cubicBezTo>
                    <a:cubicBezTo>
                      <a:pt x="5" y="48"/>
                      <a:pt x="0" y="43"/>
                      <a:pt x="0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0" y="0"/>
                    </a:cubicBezTo>
                    <a:cubicBezTo>
                      <a:pt x="16" y="0"/>
                      <a:pt x="21" y="4"/>
                      <a:pt x="21" y="10"/>
                    </a:cubicBezTo>
                    <a:lnTo>
                      <a:pt x="21" y="37"/>
                    </a:lnTo>
                    <a:close/>
                  </a:path>
                </a:pathLst>
              </a:custGeom>
              <a:solidFill>
                <a:srgbClr val="F2CF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8" name="Freeform 28"/>
              <p:cNvSpPr>
                <a:spLocks noChangeArrowheads="1"/>
              </p:cNvSpPr>
              <p:nvPr/>
            </p:nvSpPr>
            <p:spPr bwMode="auto">
              <a:xfrm>
                <a:off x="1044575" y="635000"/>
                <a:ext cx="57150" cy="203200"/>
              </a:xfrm>
              <a:custGeom>
                <a:avLst/>
                <a:gdLst>
                  <a:gd name="T0" fmla="*/ 0 w 36"/>
                  <a:gd name="T1" fmla="*/ 0 h 128"/>
                  <a:gd name="T2" fmla="*/ 0 w 36"/>
                  <a:gd name="T3" fmla="*/ 2147483647 h 128"/>
                  <a:gd name="T4" fmla="*/ 2147483647 w 36"/>
                  <a:gd name="T5" fmla="*/ 2147483647 h 128"/>
                  <a:gd name="T6" fmla="*/ 2147483647 w 36"/>
                  <a:gd name="T7" fmla="*/ 2147483647 h 128"/>
                  <a:gd name="T8" fmla="*/ 2147483647 w 36"/>
                  <a:gd name="T9" fmla="*/ 2147483647 h 128"/>
                  <a:gd name="T10" fmla="*/ 2147483647 w 36"/>
                  <a:gd name="T11" fmla="*/ 0 h 128"/>
                  <a:gd name="T12" fmla="*/ 0 w 36"/>
                  <a:gd name="T13" fmla="*/ 0 h 1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128"/>
                  <a:gd name="T23" fmla="*/ 36 w 36"/>
                  <a:gd name="T24" fmla="*/ 128 h 1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128">
                    <a:moveTo>
                      <a:pt x="0" y="0"/>
                    </a:moveTo>
                    <a:lnTo>
                      <a:pt x="0" y="128"/>
                    </a:lnTo>
                    <a:lnTo>
                      <a:pt x="36" y="128"/>
                    </a:lnTo>
                    <a:lnTo>
                      <a:pt x="36" y="119"/>
                    </a:lnTo>
                    <a:lnTo>
                      <a:pt x="10" y="11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3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79" name="Rectangle 29"/>
              <p:cNvSpPr>
                <a:spLocks noChangeArrowheads="1"/>
              </p:cNvSpPr>
              <p:nvPr/>
            </p:nvSpPr>
            <p:spPr bwMode="auto">
              <a:xfrm>
                <a:off x="1025525" y="939800"/>
                <a:ext cx="98425" cy="15875"/>
              </a:xfrm>
              <a:prstGeom prst="rect">
                <a:avLst/>
              </a:prstGeom>
              <a:solidFill>
                <a:srgbClr val="D3A7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80" name="Freeform 30"/>
              <p:cNvSpPr>
                <a:spLocks noChangeArrowheads="1"/>
              </p:cNvSpPr>
              <p:nvPr/>
            </p:nvSpPr>
            <p:spPr bwMode="auto">
              <a:xfrm>
                <a:off x="1025525" y="939800"/>
                <a:ext cx="98425" cy="15875"/>
              </a:xfrm>
              <a:custGeom>
                <a:avLst/>
                <a:gdLst>
                  <a:gd name="T0" fmla="*/ 0 w 62"/>
                  <a:gd name="T1" fmla="*/ 2147483647 h 10"/>
                  <a:gd name="T2" fmla="*/ 2147483647 w 62"/>
                  <a:gd name="T3" fmla="*/ 2147483647 h 10"/>
                  <a:gd name="T4" fmla="*/ 2147483647 w 62"/>
                  <a:gd name="T5" fmla="*/ 0 h 10"/>
                  <a:gd name="T6" fmla="*/ 0 w 6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2"/>
                  <a:gd name="T13" fmla="*/ 0 h 10"/>
                  <a:gd name="T14" fmla="*/ 62 w 62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2" h="10">
                    <a:moveTo>
                      <a:pt x="0" y="10"/>
                    </a:moveTo>
                    <a:lnTo>
                      <a:pt x="62" y="10"/>
                    </a:lnTo>
                    <a:lnTo>
                      <a:pt x="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1" name="Rectangle 31"/>
              <p:cNvSpPr>
                <a:spLocks noChangeArrowheads="1"/>
              </p:cNvSpPr>
              <p:nvPr/>
            </p:nvSpPr>
            <p:spPr bwMode="auto">
              <a:xfrm>
                <a:off x="954087" y="635000"/>
                <a:ext cx="233362" cy="112713"/>
              </a:xfrm>
              <a:prstGeom prst="rect">
                <a:avLst/>
              </a:prstGeom>
              <a:solidFill>
                <a:srgbClr val="444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82" name="Freeform 32"/>
              <p:cNvSpPr>
                <a:spLocks noChangeArrowheads="1"/>
              </p:cNvSpPr>
              <p:nvPr/>
            </p:nvSpPr>
            <p:spPr bwMode="auto">
              <a:xfrm>
                <a:off x="814387" y="533400"/>
                <a:ext cx="147637" cy="46038"/>
              </a:xfrm>
              <a:custGeom>
                <a:avLst/>
                <a:gdLst>
                  <a:gd name="T0" fmla="*/ 2147483647 w 39"/>
                  <a:gd name="T1" fmla="*/ 2147483647 h 12"/>
                  <a:gd name="T2" fmla="*/ 2147483647 w 39"/>
                  <a:gd name="T3" fmla="*/ 2147483647 h 12"/>
                  <a:gd name="T4" fmla="*/ 2147483647 w 39"/>
                  <a:gd name="T5" fmla="*/ 2147483647 h 12"/>
                  <a:gd name="T6" fmla="*/ 2147483647 w 39"/>
                  <a:gd name="T7" fmla="*/ 2147483647 h 12"/>
                  <a:gd name="T8" fmla="*/ 2147483647 w 39"/>
                  <a:gd name="T9" fmla="*/ 2147483647 h 12"/>
                  <a:gd name="T10" fmla="*/ 2147483647 w 39"/>
                  <a:gd name="T11" fmla="*/ 2147483647 h 12"/>
                  <a:gd name="T12" fmla="*/ 2147483647 w 39"/>
                  <a:gd name="T13" fmla="*/ 2147483647 h 12"/>
                  <a:gd name="T14" fmla="*/ 2147483647 w 39"/>
                  <a:gd name="T15" fmla="*/ 0 h 12"/>
                  <a:gd name="T16" fmla="*/ 2147483647 w 39"/>
                  <a:gd name="T17" fmla="*/ 2147483647 h 12"/>
                  <a:gd name="T18" fmla="*/ 2147483647 w 39"/>
                  <a:gd name="T19" fmla="*/ 2147483647 h 12"/>
                  <a:gd name="T20" fmla="*/ 2147483647 w 39"/>
                  <a:gd name="T21" fmla="*/ 2147483647 h 12"/>
                  <a:gd name="T22" fmla="*/ 2147483647 w 39"/>
                  <a:gd name="T23" fmla="*/ 2147483647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12"/>
                  <a:gd name="T38" fmla="*/ 39 w 39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12"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6" y="9"/>
                      <a:pt x="8" y="7"/>
                    </a:cubicBezTo>
                    <a:cubicBezTo>
                      <a:pt x="11" y="5"/>
                      <a:pt x="15" y="4"/>
                      <a:pt x="19" y="4"/>
                    </a:cubicBezTo>
                    <a:cubicBezTo>
                      <a:pt x="24" y="4"/>
                      <a:pt x="29" y="6"/>
                      <a:pt x="36" y="11"/>
                    </a:cubicBezTo>
                    <a:cubicBezTo>
                      <a:pt x="36" y="12"/>
                      <a:pt x="38" y="12"/>
                      <a:pt x="38" y="11"/>
                    </a:cubicBezTo>
                    <a:cubicBezTo>
                      <a:pt x="39" y="10"/>
                      <a:pt x="39" y="9"/>
                      <a:pt x="38" y="8"/>
                    </a:cubicBezTo>
                    <a:cubicBezTo>
                      <a:pt x="31" y="2"/>
                      <a:pt x="25" y="0"/>
                      <a:pt x="19" y="0"/>
                    </a:cubicBezTo>
                    <a:cubicBezTo>
                      <a:pt x="14" y="0"/>
                      <a:pt x="9" y="2"/>
                      <a:pt x="6" y="4"/>
                    </a:cubicBezTo>
                    <a:cubicBezTo>
                      <a:pt x="3" y="6"/>
                      <a:pt x="1" y="8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2"/>
                      <a:pt x="3" y="12"/>
                      <a:pt x="3" y="11"/>
                    </a:cubicBezTo>
                    <a:close/>
                  </a:path>
                </a:pathLst>
              </a:custGeom>
              <a:solidFill>
                <a:srgbClr val="B07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3" name="Freeform 33"/>
              <p:cNvSpPr>
                <a:spLocks noChangeArrowheads="1"/>
              </p:cNvSpPr>
              <p:nvPr/>
            </p:nvSpPr>
            <p:spPr bwMode="auto">
              <a:xfrm>
                <a:off x="1173162" y="533400"/>
                <a:ext cx="147637" cy="46038"/>
              </a:xfrm>
              <a:custGeom>
                <a:avLst/>
                <a:gdLst>
                  <a:gd name="T0" fmla="*/ 2147483647 w 39"/>
                  <a:gd name="T1" fmla="*/ 2147483647 h 12"/>
                  <a:gd name="T2" fmla="*/ 2147483647 w 39"/>
                  <a:gd name="T3" fmla="*/ 2147483647 h 12"/>
                  <a:gd name="T4" fmla="*/ 2147483647 w 39"/>
                  <a:gd name="T5" fmla="*/ 2147483647 h 12"/>
                  <a:gd name="T6" fmla="*/ 2147483647 w 39"/>
                  <a:gd name="T7" fmla="*/ 2147483647 h 12"/>
                  <a:gd name="T8" fmla="*/ 2147483647 w 39"/>
                  <a:gd name="T9" fmla="*/ 2147483647 h 12"/>
                  <a:gd name="T10" fmla="*/ 2147483647 w 39"/>
                  <a:gd name="T11" fmla="*/ 2147483647 h 12"/>
                  <a:gd name="T12" fmla="*/ 2147483647 w 39"/>
                  <a:gd name="T13" fmla="*/ 2147483647 h 12"/>
                  <a:gd name="T14" fmla="*/ 2147483647 w 39"/>
                  <a:gd name="T15" fmla="*/ 0 h 12"/>
                  <a:gd name="T16" fmla="*/ 2147483647 w 39"/>
                  <a:gd name="T17" fmla="*/ 2147483647 h 12"/>
                  <a:gd name="T18" fmla="*/ 2147483647 w 39"/>
                  <a:gd name="T19" fmla="*/ 2147483647 h 12"/>
                  <a:gd name="T20" fmla="*/ 2147483647 w 39"/>
                  <a:gd name="T21" fmla="*/ 2147483647 h 12"/>
                  <a:gd name="T22" fmla="*/ 2147483647 w 39"/>
                  <a:gd name="T23" fmla="*/ 2147483647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9"/>
                  <a:gd name="T37" fmla="*/ 0 h 12"/>
                  <a:gd name="T38" fmla="*/ 39 w 39"/>
                  <a:gd name="T39" fmla="*/ 12 h 1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9" h="12"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6" y="9"/>
                      <a:pt x="9" y="7"/>
                    </a:cubicBezTo>
                    <a:cubicBezTo>
                      <a:pt x="11" y="5"/>
                      <a:pt x="15" y="4"/>
                      <a:pt x="19" y="4"/>
                    </a:cubicBezTo>
                    <a:cubicBezTo>
                      <a:pt x="24" y="4"/>
                      <a:pt x="30" y="6"/>
                      <a:pt x="36" y="11"/>
                    </a:cubicBezTo>
                    <a:cubicBezTo>
                      <a:pt x="37" y="12"/>
                      <a:pt x="38" y="12"/>
                      <a:pt x="39" y="11"/>
                    </a:cubicBezTo>
                    <a:cubicBezTo>
                      <a:pt x="39" y="10"/>
                      <a:pt x="39" y="9"/>
                      <a:pt x="38" y="8"/>
                    </a:cubicBezTo>
                    <a:cubicBezTo>
                      <a:pt x="32" y="2"/>
                      <a:pt x="25" y="0"/>
                      <a:pt x="19" y="0"/>
                    </a:cubicBezTo>
                    <a:cubicBezTo>
                      <a:pt x="14" y="0"/>
                      <a:pt x="9" y="2"/>
                      <a:pt x="6" y="4"/>
                    </a:cubicBezTo>
                    <a:cubicBezTo>
                      <a:pt x="3" y="6"/>
                      <a:pt x="1" y="8"/>
                      <a:pt x="1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2"/>
                      <a:pt x="3" y="12"/>
                      <a:pt x="4" y="11"/>
                    </a:cubicBezTo>
                    <a:close/>
                  </a:path>
                </a:pathLst>
              </a:custGeom>
              <a:solidFill>
                <a:srgbClr val="B07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4" name="Freeform 34"/>
              <p:cNvSpPr>
                <a:spLocks noChangeArrowheads="1"/>
              </p:cNvSpPr>
              <p:nvPr/>
            </p:nvSpPr>
            <p:spPr bwMode="auto">
              <a:xfrm>
                <a:off x="754062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5" name="Freeform 35"/>
              <p:cNvSpPr>
                <a:spLocks noChangeArrowheads="1"/>
              </p:cNvSpPr>
              <p:nvPr/>
            </p:nvSpPr>
            <p:spPr bwMode="auto">
              <a:xfrm>
                <a:off x="754062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6" name="Freeform 36"/>
              <p:cNvSpPr>
                <a:spLocks noChangeArrowheads="1"/>
              </p:cNvSpPr>
              <p:nvPr/>
            </p:nvSpPr>
            <p:spPr bwMode="auto">
              <a:xfrm>
                <a:off x="788987" y="601662"/>
                <a:ext cx="206375" cy="288925"/>
              </a:xfrm>
              <a:custGeom>
                <a:avLst/>
                <a:gdLst>
                  <a:gd name="T0" fmla="*/ 0 w 55"/>
                  <a:gd name="T1" fmla="*/ 2147483647 h 77"/>
                  <a:gd name="T2" fmla="*/ 2147483647 w 55"/>
                  <a:gd name="T3" fmla="*/ 2147483647 h 77"/>
                  <a:gd name="T4" fmla="*/ 2147483647 w 55"/>
                  <a:gd name="T5" fmla="*/ 0 h 77"/>
                  <a:gd name="T6" fmla="*/ 2147483647 w 55"/>
                  <a:gd name="T7" fmla="*/ 2147483647 h 77"/>
                  <a:gd name="T8" fmla="*/ 2147483647 w 55"/>
                  <a:gd name="T9" fmla="*/ 2147483647 h 77"/>
                  <a:gd name="T10" fmla="*/ 0 w 55"/>
                  <a:gd name="T11" fmla="*/ 2147483647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77"/>
                  <a:gd name="T20" fmla="*/ 55 w 55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77">
                    <a:moveTo>
                      <a:pt x="0" y="77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20" y="0"/>
                      <a:pt x="27" y="0"/>
                    </a:cubicBezTo>
                    <a:cubicBezTo>
                      <a:pt x="35" y="0"/>
                      <a:pt x="39" y="1"/>
                      <a:pt x="39" y="1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7" name="Freeform 37"/>
              <p:cNvSpPr>
                <a:spLocks noChangeArrowheads="1"/>
              </p:cNvSpPr>
              <p:nvPr/>
            </p:nvSpPr>
            <p:spPr bwMode="auto">
              <a:xfrm>
                <a:off x="1143000" y="601662"/>
                <a:ext cx="207962" cy="288925"/>
              </a:xfrm>
              <a:custGeom>
                <a:avLst/>
                <a:gdLst>
                  <a:gd name="T0" fmla="*/ 0 w 55"/>
                  <a:gd name="T1" fmla="*/ 2147483647 h 77"/>
                  <a:gd name="T2" fmla="*/ 2147483647 w 55"/>
                  <a:gd name="T3" fmla="*/ 2147483647 h 77"/>
                  <a:gd name="T4" fmla="*/ 2147483647 w 55"/>
                  <a:gd name="T5" fmla="*/ 0 h 77"/>
                  <a:gd name="T6" fmla="*/ 2147483647 w 55"/>
                  <a:gd name="T7" fmla="*/ 2147483647 h 77"/>
                  <a:gd name="T8" fmla="*/ 2147483647 w 55"/>
                  <a:gd name="T9" fmla="*/ 2147483647 h 77"/>
                  <a:gd name="T10" fmla="*/ 0 w 55"/>
                  <a:gd name="T11" fmla="*/ 2147483647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5"/>
                  <a:gd name="T19" fmla="*/ 0 h 77"/>
                  <a:gd name="T20" fmla="*/ 55 w 55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5" h="77">
                    <a:moveTo>
                      <a:pt x="0" y="77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20" y="0"/>
                      <a:pt x="28" y="0"/>
                    </a:cubicBezTo>
                    <a:cubicBezTo>
                      <a:pt x="36" y="0"/>
                      <a:pt x="39" y="1"/>
                      <a:pt x="39" y="1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0" y="77"/>
                      <a:pt x="0" y="77"/>
                      <a:pt x="0" y="77"/>
                    </a:cubicBezTo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8" name="Freeform 38"/>
              <p:cNvSpPr>
                <a:spLocks noChangeArrowheads="1"/>
              </p:cNvSpPr>
              <p:nvPr/>
            </p:nvSpPr>
            <p:spPr bwMode="auto">
              <a:xfrm>
                <a:off x="1104900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89" name="Freeform 39"/>
              <p:cNvSpPr>
                <a:spLocks noChangeArrowheads="1"/>
              </p:cNvSpPr>
              <p:nvPr/>
            </p:nvSpPr>
            <p:spPr bwMode="auto">
              <a:xfrm>
                <a:off x="1104900" y="635000"/>
                <a:ext cx="282575" cy="285750"/>
              </a:xfrm>
              <a:custGeom>
                <a:avLst/>
                <a:gdLst>
                  <a:gd name="T0" fmla="*/ 0 w 178"/>
                  <a:gd name="T1" fmla="*/ 2147483647 h 180"/>
                  <a:gd name="T2" fmla="*/ 2147483647 w 178"/>
                  <a:gd name="T3" fmla="*/ 0 h 180"/>
                  <a:gd name="T4" fmla="*/ 2147483647 w 178"/>
                  <a:gd name="T5" fmla="*/ 0 h 180"/>
                  <a:gd name="T6" fmla="*/ 2147483647 w 178"/>
                  <a:gd name="T7" fmla="*/ 2147483647 h 180"/>
                  <a:gd name="T8" fmla="*/ 0 w 178"/>
                  <a:gd name="T9" fmla="*/ 2147483647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180"/>
                  <a:gd name="T17" fmla="*/ 178 w 178"/>
                  <a:gd name="T18" fmla="*/ 180 h 18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180">
                    <a:moveTo>
                      <a:pt x="0" y="180"/>
                    </a:moveTo>
                    <a:lnTo>
                      <a:pt x="45" y="0"/>
                    </a:lnTo>
                    <a:lnTo>
                      <a:pt x="126" y="0"/>
                    </a:lnTo>
                    <a:lnTo>
                      <a:pt x="178" y="180"/>
                    </a:lnTo>
                    <a:lnTo>
                      <a:pt x="0" y="18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0" name="Oval 40"/>
              <p:cNvSpPr>
                <a:spLocks noChangeArrowheads="1"/>
              </p:cNvSpPr>
              <p:nvPr/>
            </p:nvSpPr>
            <p:spPr bwMode="auto">
              <a:xfrm>
                <a:off x="1104900" y="777875"/>
                <a:ext cx="282575" cy="282575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1" name="Oval 41"/>
              <p:cNvSpPr>
                <a:spLocks noChangeArrowheads="1"/>
              </p:cNvSpPr>
              <p:nvPr/>
            </p:nvSpPr>
            <p:spPr bwMode="auto">
              <a:xfrm>
                <a:off x="754062" y="777875"/>
                <a:ext cx="282575" cy="282575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2" name="Oval 42"/>
              <p:cNvSpPr>
                <a:spLocks noChangeArrowheads="1"/>
              </p:cNvSpPr>
              <p:nvPr/>
            </p:nvSpPr>
            <p:spPr bwMode="auto">
              <a:xfrm>
                <a:off x="1143000" y="815975"/>
                <a:ext cx="211137" cy="206375"/>
              </a:xfrm>
              <a:prstGeom prst="ellipse">
                <a:avLst/>
              </a:prstGeom>
              <a:solidFill>
                <a:srgbClr val="ACE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3" name="Oval 43"/>
              <p:cNvSpPr>
                <a:spLocks noChangeArrowheads="1"/>
              </p:cNvSpPr>
              <p:nvPr/>
            </p:nvSpPr>
            <p:spPr bwMode="auto">
              <a:xfrm>
                <a:off x="792162" y="815975"/>
                <a:ext cx="211137" cy="206375"/>
              </a:xfrm>
              <a:prstGeom prst="ellipse">
                <a:avLst/>
              </a:prstGeom>
              <a:solidFill>
                <a:srgbClr val="ACE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38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33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9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5pPr>
                <a:lvl6pPr marL="25146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6pPr>
                <a:lvl7pPr marL="29718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7pPr>
                <a:lvl8pPr marL="34290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8pPr>
                <a:lvl9pPr marL="3886200" indent="-228600" defTabSz="1089025" eaLnBrk="0" fontAlgn="base" hangingPunct="0">
                  <a:spcBef>
                    <a:spcPct val="20000"/>
                  </a:spcBef>
                  <a:spcAft>
                    <a:spcPct val="0"/>
                  </a:spcAft>
                  <a:buFont typeface="Arial" panose="020B0604020202020204" pitchFamily="34" charset="0"/>
                  <a:buChar char="»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黑体" panose="02010609060101010101" pitchFamily="49" charset="-122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 typeface="Arial" panose="020B0604020202020204" pitchFamily="34" charset="0"/>
                  <a:buNone/>
                </a:pPr>
                <a:endParaRPr lang="zh-CN" altLang="zh-CN" sz="2100">
                  <a:solidFill>
                    <a:srgbClr val="000000"/>
                  </a:solidFill>
                  <a:sym typeface="黑体" panose="02010609060101010101" pitchFamily="49" charset="-122"/>
                </a:endParaRPr>
              </a:p>
            </p:txBody>
          </p:sp>
          <p:sp>
            <p:nvSpPr>
              <p:cNvPr id="22594" name="Freeform 44"/>
              <p:cNvSpPr>
                <a:spLocks noChangeArrowheads="1"/>
              </p:cNvSpPr>
              <p:nvPr/>
            </p:nvSpPr>
            <p:spPr bwMode="auto">
              <a:xfrm>
                <a:off x="539750" y="635000"/>
                <a:ext cx="430212" cy="368300"/>
              </a:xfrm>
              <a:custGeom>
                <a:avLst/>
                <a:gdLst>
                  <a:gd name="T0" fmla="*/ 2147483647 w 114"/>
                  <a:gd name="T1" fmla="*/ 2147483647 h 98"/>
                  <a:gd name="T2" fmla="*/ 2147483647 w 114"/>
                  <a:gd name="T3" fmla="*/ 2147483647 h 98"/>
                  <a:gd name="T4" fmla="*/ 2147483647 w 114"/>
                  <a:gd name="T5" fmla="*/ 2147483647 h 98"/>
                  <a:gd name="T6" fmla="*/ 2147483647 w 114"/>
                  <a:gd name="T7" fmla="*/ 2147483647 h 98"/>
                  <a:gd name="T8" fmla="*/ 2147483647 w 114"/>
                  <a:gd name="T9" fmla="*/ 2147483647 h 98"/>
                  <a:gd name="T10" fmla="*/ 2147483647 w 114"/>
                  <a:gd name="T11" fmla="*/ 2147483647 h 98"/>
                  <a:gd name="T12" fmla="*/ 2147483647 w 114"/>
                  <a:gd name="T13" fmla="*/ 2147483647 h 98"/>
                  <a:gd name="T14" fmla="*/ 2147483647 w 114"/>
                  <a:gd name="T15" fmla="*/ 2147483647 h 98"/>
                  <a:gd name="T16" fmla="*/ 0 w 114"/>
                  <a:gd name="T17" fmla="*/ 2147483647 h 98"/>
                  <a:gd name="T18" fmla="*/ 2147483647 w 114"/>
                  <a:gd name="T19" fmla="*/ 2147483647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98"/>
                  <a:gd name="T32" fmla="*/ 114 w 114"/>
                  <a:gd name="T33" fmla="*/ 98 h 9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98">
                    <a:moveTo>
                      <a:pt x="25" y="98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4" y="96"/>
                      <a:pt x="41" y="56"/>
                      <a:pt x="86" y="39"/>
                    </a:cubicBezTo>
                    <a:cubicBezTo>
                      <a:pt x="96" y="36"/>
                      <a:pt x="100" y="34"/>
                      <a:pt x="106" y="31"/>
                    </a:cubicBezTo>
                    <a:cubicBezTo>
                      <a:pt x="114" y="28"/>
                      <a:pt x="110" y="0"/>
                      <a:pt x="87" y="4"/>
                    </a:cubicBezTo>
                    <a:cubicBezTo>
                      <a:pt x="53" y="10"/>
                      <a:pt x="36" y="33"/>
                      <a:pt x="36" y="33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0" y="58"/>
                      <a:pt x="0" y="58"/>
                      <a:pt x="0" y="58"/>
                    </a:cubicBezTo>
                    <a:lnTo>
                      <a:pt x="25" y="98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5" name="Freeform 45"/>
              <p:cNvSpPr>
                <a:spLocks noChangeArrowheads="1"/>
              </p:cNvSpPr>
              <p:nvPr/>
            </p:nvSpPr>
            <p:spPr bwMode="auto">
              <a:xfrm>
                <a:off x="1176337" y="635000"/>
                <a:ext cx="430212" cy="368300"/>
              </a:xfrm>
              <a:custGeom>
                <a:avLst/>
                <a:gdLst>
                  <a:gd name="T0" fmla="*/ 2147483647 w 114"/>
                  <a:gd name="T1" fmla="*/ 2147483647 h 98"/>
                  <a:gd name="T2" fmla="*/ 2147483647 w 114"/>
                  <a:gd name="T3" fmla="*/ 2147483647 h 98"/>
                  <a:gd name="T4" fmla="*/ 2147483647 w 114"/>
                  <a:gd name="T5" fmla="*/ 2147483647 h 98"/>
                  <a:gd name="T6" fmla="*/ 2147483647 w 114"/>
                  <a:gd name="T7" fmla="*/ 2147483647 h 98"/>
                  <a:gd name="T8" fmla="*/ 2147483647 w 114"/>
                  <a:gd name="T9" fmla="*/ 2147483647 h 98"/>
                  <a:gd name="T10" fmla="*/ 2147483647 w 114"/>
                  <a:gd name="T11" fmla="*/ 2147483647 h 98"/>
                  <a:gd name="T12" fmla="*/ 2147483647 w 114"/>
                  <a:gd name="T13" fmla="*/ 2147483647 h 98"/>
                  <a:gd name="T14" fmla="*/ 2147483647 w 114"/>
                  <a:gd name="T15" fmla="*/ 2147483647 h 98"/>
                  <a:gd name="T16" fmla="*/ 2147483647 w 114"/>
                  <a:gd name="T17" fmla="*/ 2147483647 h 98"/>
                  <a:gd name="T18" fmla="*/ 2147483647 w 114"/>
                  <a:gd name="T19" fmla="*/ 2147483647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4"/>
                  <a:gd name="T31" fmla="*/ 0 h 98"/>
                  <a:gd name="T32" fmla="*/ 114 w 114"/>
                  <a:gd name="T33" fmla="*/ 98 h 9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4" h="98">
                    <a:moveTo>
                      <a:pt x="89" y="98"/>
                    </a:moveTo>
                    <a:cubicBezTo>
                      <a:pt x="77" y="93"/>
                      <a:pt x="77" y="93"/>
                      <a:pt x="77" y="93"/>
                    </a:cubicBezTo>
                    <a:cubicBezTo>
                      <a:pt x="51" y="96"/>
                      <a:pt x="51" y="96"/>
                      <a:pt x="51" y="96"/>
                    </a:cubicBezTo>
                    <a:cubicBezTo>
                      <a:pt x="51" y="96"/>
                      <a:pt x="73" y="56"/>
                      <a:pt x="28" y="39"/>
                    </a:cubicBezTo>
                    <a:cubicBezTo>
                      <a:pt x="18" y="36"/>
                      <a:pt x="14" y="34"/>
                      <a:pt x="8" y="31"/>
                    </a:cubicBezTo>
                    <a:cubicBezTo>
                      <a:pt x="0" y="28"/>
                      <a:pt x="4" y="0"/>
                      <a:pt x="28" y="4"/>
                    </a:cubicBezTo>
                    <a:cubicBezTo>
                      <a:pt x="61" y="10"/>
                      <a:pt x="78" y="33"/>
                      <a:pt x="78" y="33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114" y="58"/>
                      <a:pt x="114" y="58"/>
                      <a:pt x="114" y="58"/>
                    </a:cubicBezTo>
                    <a:lnTo>
                      <a:pt x="89" y="98"/>
                    </a:lnTo>
                    <a:close/>
                  </a:path>
                </a:pathLst>
              </a:custGeom>
              <a:solidFill>
                <a:srgbClr val="E5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6" name="Freeform 46"/>
              <p:cNvSpPr>
                <a:spLocks noChangeArrowheads="1"/>
              </p:cNvSpPr>
              <p:nvPr/>
            </p:nvSpPr>
            <p:spPr bwMode="auto">
              <a:xfrm>
                <a:off x="814387" y="854075"/>
                <a:ext cx="125412" cy="74613"/>
              </a:xfrm>
              <a:custGeom>
                <a:avLst/>
                <a:gdLst>
                  <a:gd name="T0" fmla="*/ 2147483647 w 33"/>
                  <a:gd name="T1" fmla="*/ 0 h 20"/>
                  <a:gd name="T2" fmla="*/ 2147483647 w 33"/>
                  <a:gd name="T3" fmla="*/ 2147483647 h 20"/>
                  <a:gd name="T4" fmla="*/ 2147483647 w 33"/>
                  <a:gd name="T5" fmla="*/ 2147483647 h 20"/>
                  <a:gd name="T6" fmla="*/ 2147483647 w 33"/>
                  <a:gd name="T7" fmla="*/ 2147483647 h 20"/>
                  <a:gd name="T8" fmla="*/ 2147483647 w 33"/>
                  <a:gd name="T9" fmla="*/ 2147483647 h 20"/>
                  <a:gd name="T10" fmla="*/ 2147483647 w 33"/>
                  <a:gd name="T11" fmla="*/ 2147483647 h 20"/>
                  <a:gd name="T12" fmla="*/ 2147483647 w 33"/>
                  <a:gd name="T13" fmla="*/ 2147483647 h 20"/>
                  <a:gd name="T14" fmla="*/ 2147483647 w 33"/>
                  <a:gd name="T15" fmla="*/ 2147483647 h 20"/>
                  <a:gd name="T16" fmla="*/ 2147483647 w 33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"/>
                  <a:gd name="T28" fmla="*/ 0 h 20"/>
                  <a:gd name="T29" fmla="*/ 33 w 33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" h="20">
                    <a:moveTo>
                      <a:pt x="31" y="0"/>
                    </a:moveTo>
                    <a:cubicBezTo>
                      <a:pt x="31" y="0"/>
                      <a:pt x="31" y="1"/>
                      <a:pt x="3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8"/>
                      <a:pt x="1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2" y="20"/>
                      <a:pt x="3" y="19"/>
                      <a:pt x="3" y="19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7" name="Freeform 47"/>
              <p:cNvSpPr>
                <a:spLocks noChangeArrowheads="1"/>
              </p:cNvSpPr>
              <p:nvPr/>
            </p:nvSpPr>
            <p:spPr bwMode="auto">
              <a:xfrm>
                <a:off x="814387" y="887412"/>
                <a:ext cx="174625" cy="93663"/>
              </a:xfrm>
              <a:custGeom>
                <a:avLst/>
                <a:gdLst>
                  <a:gd name="T0" fmla="*/ 2147483647 w 46"/>
                  <a:gd name="T1" fmla="*/ 0 h 25"/>
                  <a:gd name="T2" fmla="*/ 2147483647 w 46"/>
                  <a:gd name="T3" fmla="*/ 0 h 25"/>
                  <a:gd name="T4" fmla="*/ 2147483647 w 46"/>
                  <a:gd name="T5" fmla="*/ 2147483647 h 25"/>
                  <a:gd name="T6" fmla="*/ 0 w 46"/>
                  <a:gd name="T7" fmla="*/ 2147483647 h 25"/>
                  <a:gd name="T8" fmla="*/ 2147483647 w 46"/>
                  <a:gd name="T9" fmla="*/ 2147483647 h 25"/>
                  <a:gd name="T10" fmla="*/ 2147483647 w 46"/>
                  <a:gd name="T11" fmla="*/ 2147483647 h 25"/>
                  <a:gd name="T12" fmla="*/ 2147483647 w 46"/>
                  <a:gd name="T13" fmla="*/ 2147483647 h 25"/>
                  <a:gd name="T14" fmla="*/ 2147483647 w 46"/>
                  <a:gd name="T15" fmla="*/ 2147483647 h 25"/>
                  <a:gd name="T16" fmla="*/ 2147483647 w 46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25"/>
                  <a:gd name="T29" fmla="*/ 46 w 46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25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3" y="25"/>
                      <a:pt x="3" y="25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6" y="3"/>
                      <a:pt x="46" y="2"/>
                      <a:pt x="46" y="1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8" name="Freeform 48"/>
              <p:cNvSpPr>
                <a:spLocks noChangeArrowheads="1"/>
              </p:cNvSpPr>
              <p:nvPr/>
            </p:nvSpPr>
            <p:spPr bwMode="auto">
              <a:xfrm>
                <a:off x="1169987" y="857250"/>
                <a:ext cx="127000" cy="71438"/>
              </a:xfrm>
              <a:custGeom>
                <a:avLst/>
                <a:gdLst>
                  <a:gd name="T0" fmla="*/ 2147483647 w 34"/>
                  <a:gd name="T1" fmla="*/ 0 h 19"/>
                  <a:gd name="T2" fmla="*/ 2147483647 w 34"/>
                  <a:gd name="T3" fmla="*/ 0 h 19"/>
                  <a:gd name="T4" fmla="*/ 2147483647 w 34"/>
                  <a:gd name="T5" fmla="*/ 2147483647 h 19"/>
                  <a:gd name="T6" fmla="*/ 2147483647 w 34"/>
                  <a:gd name="T7" fmla="*/ 2147483647 h 19"/>
                  <a:gd name="T8" fmla="*/ 2147483647 w 34"/>
                  <a:gd name="T9" fmla="*/ 2147483647 h 19"/>
                  <a:gd name="T10" fmla="*/ 2147483647 w 34"/>
                  <a:gd name="T11" fmla="*/ 2147483647 h 19"/>
                  <a:gd name="T12" fmla="*/ 2147483647 w 34"/>
                  <a:gd name="T13" fmla="*/ 2147483647 h 19"/>
                  <a:gd name="T14" fmla="*/ 2147483647 w 34"/>
                  <a:gd name="T15" fmla="*/ 2147483647 h 19"/>
                  <a:gd name="T16" fmla="*/ 2147483647 w 34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4"/>
                  <a:gd name="T28" fmla="*/ 0 h 19"/>
                  <a:gd name="T29" fmla="*/ 34 w 34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4" h="19">
                    <a:moveTo>
                      <a:pt x="32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0" y="17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3"/>
                      <a:pt x="34" y="2"/>
                      <a:pt x="33" y="1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99" name="Freeform 49"/>
              <p:cNvSpPr>
                <a:spLocks noChangeArrowheads="1"/>
              </p:cNvSpPr>
              <p:nvPr/>
            </p:nvSpPr>
            <p:spPr bwMode="auto">
              <a:xfrm>
                <a:off x="1169987" y="887412"/>
                <a:ext cx="176212" cy="93663"/>
              </a:xfrm>
              <a:custGeom>
                <a:avLst/>
                <a:gdLst>
                  <a:gd name="T0" fmla="*/ 2147483647 w 47"/>
                  <a:gd name="T1" fmla="*/ 0 h 25"/>
                  <a:gd name="T2" fmla="*/ 2147483647 w 47"/>
                  <a:gd name="T3" fmla="*/ 0 h 25"/>
                  <a:gd name="T4" fmla="*/ 2147483647 w 47"/>
                  <a:gd name="T5" fmla="*/ 2147483647 h 25"/>
                  <a:gd name="T6" fmla="*/ 2147483647 w 47"/>
                  <a:gd name="T7" fmla="*/ 2147483647 h 25"/>
                  <a:gd name="T8" fmla="*/ 2147483647 w 47"/>
                  <a:gd name="T9" fmla="*/ 2147483647 h 25"/>
                  <a:gd name="T10" fmla="*/ 2147483647 w 47"/>
                  <a:gd name="T11" fmla="*/ 2147483647 h 25"/>
                  <a:gd name="T12" fmla="*/ 2147483647 w 47"/>
                  <a:gd name="T13" fmla="*/ 2147483647 h 25"/>
                  <a:gd name="T14" fmla="*/ 2147483647 w 47"/>
                  <a:gd name="T15" fmla="*/ 2147483647 h 25"/>
                  <a:gd name="T16" fmla="*/ 2147483647 w 47"/>
                  <a:gd name="T17" fmla="*/ 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25"/>
                  <a:gd name="T29" fmla="*/ 47 w 47"/>
                  <a:gd name="T30" fmla="*/ 25 h 2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25">
                    <a:moveTo>
                      <a:pt x="45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6" y="3"/>
                      <a:pt x="47" y="2"/>
                      <a:pt x="46" y="1"/>
                    </a:cubicBezTo>
                    <a:cubicBezTo>
                      <a:pt x="46" y="1"/>
                      <a:pt x="45" y="0"/>
                      <a:pt x="45" y="0"/>
                    </a:cubicBezTo>
                  </a:path>
                </a:pathLst>
              </a:custGeom>
              <a:solidFill>
                <a:srgbClr val="DA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0" name="Freeform 50"/>
              <p:cNvSpPr>
                <a:spLocks noChangeArrowheads="1"/>
              </p:cNvSpPr>
              <p:nvPr/>
            </p:nvSpPr>
            <p:spPr bwMode="auto">
              <a:xfrm>
                <a:off x="1477962" y="830262"/>
                <a:ext cx="684212" cy="598488"/>
              </a:xfrm>
              <a:custGeom>
                <a:avLst/>
                <a:gdLst>
                  <a:gd name="T0" fmla="*/ 2147483647 w 181"/>
                  <a:gd name="T1" fmla="*/ 0 h 159"/>
                  <a:gd name="T2" fmla="*/ 2147483647 w 181"/>
                  <a:gd name="T3" fmla="*/ 2147483647 h 159"/>
                  <a:gd name="T4" fmla="*/ 2147483647 w 181"/>
                  <a:gd name="T5" fmla="*/ 2147483647 h 159"/>
                  <a:gd name="T6" fmla="*/ 2147483647 w 181"/>
                  <a:gd name="T7" fmla="*/ 2147483647 h 159"/>
                  <a:gd name="T8" fmla="*/ 0 w 181"/>
                  <a:gd name="T9" fmla="*/ 214748364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159"/>
                  <a:gd name="T17" fmla="*/ 181 w 18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159">
                    <a:moveTo>
                      <a:pt x="34" y="0"/>
                    </a:moveTo>
                    <a:cubicBezTo>
                      <a:pt x="156" y="87"/>
                      <a:pt x="156" y="87"/>
                      <a:pt x="156" y="87"/>
                    </a:cubicBezTo>
                    <a:cubicBezTo>
                      <a:pt x="175" y="102"/>
                      <a:pt x="181" y="127"/>
                      <a:pt x="169" y="142"/>
                    </a:cubicBezTo>
                    <a:cubicBezTo>
                      <a:pt x="157" y="158"/>
                      <a:pt x="131" y="159"/>
                      <a:pt x="112" y="144"/>
                    </a:cubicBezTo>
                    <a:cubicBezTo>
                      <a:pt x="0" y="51"/>
                      <a:pt x="0" y="51"/>
                      <a:pt x="0" y="51"/>
                    </a:cubicBezTo>
                  </a:path>
                </a:pathLst>
              </a:custGeom>
              <a:solidFill>
                <a:srgbClr val="DB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1" name="Freeform 51"/>
              <p:cNvSpPr>
                <a:spLocks noChangeArrowheads="1"/>
              </p:cNvSpPr>
              <p:nvPr/>
            </p:nvSpPr>
            <p:spPr bwMode="auto">
              <a:xfrm>
                <a:off x="57150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0 w 401"/>
                  <a:gd name="T5" fmla="*/ 2147483647 h 210"/>
                  <a:gd name="T6" fmla="*/ 2147483647 w 401"/>
                  <a:gd name="T7" fmla="*/ 2147483647 h 210"/>
                  <a:gd name="T8" fmla="*/ 2147483647 w 401"/>
                  <a:gd name="T9" fmla="*/ 214748364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1"/>
                  <a:gd name="T16" fmla="*/ 0 h 210"/>
                  <a:gd name="T17" fmla="*/ 401 w 401"/>
                  <a:gd name="T18" fmla="*/ 210 h 2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1" h="210">
                    <a:moveTo>
                      <a:pt x="394" y="19"/>
                    </a:moveTo>
                    <a:lnTo>
                      <a:pt x="218" y="0"/>
                    </a:lnTo>
                    <a:lnTo>
                      <a:pt x="0" y="125"/>
                    </a:lnTo>
                    <a:lnTo>
                      <a:pt x="401" y="210"/>
                    </a:lnTo>
                    <a:lnTo>
                      <a:pt x="394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2" name="Freeform 52"/>
              <p:cNvSpPr>
                <a:spLocks noChangeArrowheads="1"/>
              </p:cNvSpPr>
              <p:nvPr/>
            </p:nvSpPr>
            <p:spPr bwMode="auto">
              <a:xfrm>
                <a:off x="57150" y="1181100"/>
                <a:ext cx="636587" cy="333375"/>
              </a:xfrm>
              <a:custGeom>
                <a:avLst/>
                <a:gdLst>
                  <a:gd name="T0" fmla="*/ 2147483647 w 401"/>
                  <a:gd name="T1" fmla="*/ 2147483647 h 210"/>
                  <a:gd name="T2" fmla="*/ 2147483647 w 401"/>
                  <a:gd name="T3" fmla="*/ 0 h 210"/>
                  <a:gd name="T4" fmla="*/ 0 w 401"/>
                  <a:gd name="T5" fmla="*/ 2147483647 h 210"/>
                  <a:gd name="T6" fmla="*/ 2147483647 w 401"/>
                  <a:gd name="T7" fmla="*/ 2147483647 h 2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1"/>
                  <a:gd name="T13" fmla="*/ 0 h 210"/>
                  <a:gd name="T14" fmla="*/ 401 w 401"/>
                  <a:gd name="T15" fmla="*/ 210 h 2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1" h="210">
                    <a:moveTo>
                      <a:pt x="394" y="19"/>
                    </a:moveTo>
                    <a:lnTo>
                      <a:pt x="218" y="0"/>
                    </a:lnTo>
                    <a:lnTo>
                      <a:pt x="0" y="125"/>
                    </a:lnTo>
                    <a:lnTo>
                      <a:pt x="401" y="2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03" name="Freeform 53"/>
              <p:cNvSpPr>
                <a:spLocks noChangeArrowheads="1"/>
              </p:cNvSpPr>
              <p:nvPr/>
            </p:nvSpPr>
            <p:spPr bwMode="auto">
              <a:xfrm>
                <a:off x="0" y="830262"/>
                <a:ext cx="682625" cy="598488"/>
              </a:xfrm>
              <a:custGeom>
                <a:avLst/>
                <a:gdLst>
                  <a:gd name="T0" fmla="*/ 2147483647 w 181"/>
                  <a:gd name="T1" fmla="*/ 0 h 159"/>
                  <a:gd name="T2" fmla="*/ 2147483647 w 181"/>
                  <a:gd name="T3" fmla="*/ 2147483647 h 159"/>
                  <a:gd name="T4" fmla="*/ 2147483647 w 181"/>
                  <a:gd name="T5" fmla="*/ 2147483647 h 159"/>
                  <a:gd name="T6" fmla="*/ 2147483647 w 181"/>
                  <a:gd name="T7" fmla="*/ 2147483647 h 159"/>
                  <a:gd name="T8" fmla="*/ 2147483647 w 181"/>
                  <a:gd name="T9" fmla="*/ 2147483647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81"/>
                  <a:gd name="T16" fmla="*/ 0 h 159"/>
                  <a:gd name="T17" fmla="*/ 181 w 18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81" h="159">
                    <a:moveTo>
                      <a:pt x="146" y="0"/>
                    </a:moveTo>
                    <a:cubicBezTo>
                      <a:pt x="25" y="87"/>
                      <a:pt x="25" y="87"/>
                      <a:pt x="25" y="87"/>
                    </a:cubicBezTo>
                    <a:cubicBezTo>
                      <a:pt x="6" y="102"/>
                      <a:pt x="0" y="127"/>
                      <a:pt x="12" y="142"/>
                    </a:cubicBezTo>
                    <a:cubicBezTo>
                      <a:pt x="24" y="158"/>
                      <a:pt x="50" y="159"/>
                      <a:pt x="69" y="144"/>
                    </a:cubicBezTo>
                    <a:cubicBezTo>
                      <a:pt x="181" y="51"/>
                      <a:pt x="181" y="51"/>
                      <a:pt x="181" y="51"/>
                    </a:cubicBezTo>
                  </a:path>
                </a:pathLst>
              </a:custGeom>
              <a:solidFill>
                <a:srgbClr val="DBD2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22558" name="组合 102"/>
          <p:cNvGrpSpPr/>
          <p:nvPr/>
        </p:nvGrpSpPr>
        <p:grpSpPr bwMode="auto">
          <a:xfrm>
            <a:off x="4816475" y="2022475"/>
            <a:ext cx="5948363" cy="3024188"/>
            <a:chOff x="0" y="0"/>
            <a:chExt cx="5948467" cy="3024920"/>
          </a:xfrm>
        </p:grpSpPr>
        <p:sp>
          <p:nvSpPr>
            <p:cNvPr id="22559" name="TextBox 8"/>
            <p:cNvSpPr>
              <a:spLocks noChangeArrowheads="1"/>
            </p:cNvSpPr>
            <p:nvPr/>
          </p:nvSpPr>
          <p:spPr bwMode="auto">
            <a:xfrm>
              <a:off x="0" y="439597"/>
              <a:ext cx="5948467" cy="2585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en-US" altLang="zh-CN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  <a:p>
              <a:pPr algn="ctr" eaLnBrk="1" hangingPunct="1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1800">
                  <a:solidFill>
                    <a:srgbClr val="351F1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  <a:sym typeface="微软雅黑" panose="020B0503020204020204" pitchFamily="34" charset="-122"/>
                </a:rPr>
                <a:t>请在此输入您的文字内容请在此输入您的文字内容</a:t>
              </a:r>
              <a:endParaRPr lang="zh-CN" altLang="en-US" sz="1800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  <p:sp>
          <p:nvSpPr>
            <p:cNvPr id="22560" name="TextBox 8"/>
            <p:cNvSpPr>
              <a:spLocks noChangeArrowheads="1"/>
            </p:cNvSpPr>
            <p:nvPr/>
          </p:nvSpPr>
          <p:spPr bwMode="auto">
            <a:xfrm>
              <a:off x="1439071" y="0"/>
              <a:ext cx="30703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38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33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9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5pPr>
              <a:lvl6pPr marL="25146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6pPr>
              <a:lvl7pPr marL="29718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7pPr>
              <a:lvl8pPr marL="34290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8pPr>
              <a:lvl9pPr marL="3886200" indent="-228600" defTabSz="1089025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黑体" panose="02010609060101010101" pitchFamily="49" charset="-122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 typeface="Arial" panose="020B0604020202020204" pitchFamily="34" charset="0"/>
                <a:buNone/>
              </a:pPr>
              <a:r>
                <a:rPr lang="zh-CN" altLang="en-US" sz="2000" b="1">
                  <a:solidFill>
                    <a:srgbClr val="351F10"/>
                  </a:solidFill>
                  <a:latin typeface="Impact" panose="020B0806030902050204" pitchFamily="34" charset="0"/>
                  <a:ea typeface="微软雅黑" panose="020B0503020204020204" pitchFamily="34" charset="-122"/>
                  <a:sym typeface="Impact" panose="020B0806030902050204" pitchFamily="34" charset="0"/>
                </a:rPr>
                <a:t>请在此输入您的标题</a:t>
              </a:r>
              <a:endParaRPr lang="zh-CN" altLang="en-US" sz="2000" b="1">
                <a:solidFill>
                  <a:srgbClr val="351F1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微软雅黑" panose="020B0503020204020204" pitchFamily="34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 主题">
      <a:majorFont>
        <a:latin typeface="Arial Black"/>
        <a:ea typeface="微软雅黑"/>
        <a:cs typeface=""/>
      </a:majorFont>
      <a:minorFont>
        <a:latin typeface="Arial"/>
        <a:ea typeface="黑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10890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21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1089025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anose="020B0604020202020204" pitchFamily="34" charset="0"/>
          <a:buNone/>
          <a:defRPr kumimoji="0" lang="zh-CN" sz="21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宋体" panose="02010600030101010101" pitchFamily="2" charset="-122"/>
          </a:defRPr>
        </a:defPPr>
      </a:lstStyle>
    </a:ln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FFFFFF"/>
      </a:accent3>
      <a:accent4>
        <a:srgbClr val="000000"/>
      </a:accent4>
      <a:accent5>
        <a:srgbClr val="B2C1DB"/>
      </a:accent5>
      <a:accent6>
        <a:srgbClr val="AE4845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2370</Words>
  <Application>WPS 演示</Application>
  <PresentationFormat>自定义</PresentationFormat>
  <Paragraphs>469</Paragraphs>
  <Slides>30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4" baseType="lpstr">
      <vt:lpstr>Arial</vt:lpstr>
      <vt:lpstr>宋体</vt:lpstr>
      <vt:lpstr>Wingdings</vt:lpstr>
      <vt:lpstr>Arial Black</vt:lpstr>
      <vt:lpstr>微软雅黑</vt:lpstr>
      <vt:lpstr>黑体</vt:lpstr>
      <vt:lpstr>方正流行体简体</vt:lpstr>
      <vt:lpstr>Menk Amglang Tig</vt:lpstr>
      <vt:lpstr>时尚中黑简体</vt:lpstr>
      <vt:lpstr>华康海报体W12(P)</vt:lpstr>
      <vt:lpstr>Impact</vt:lpstr>
      <vt:lpstr>Arial Unicode MS</vt:lpstr>
      <vt:lpstr>方正剪纸简体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哎呀小小草</dc:creator>
  <cp:lastModifiedBy>铭</cp:lastModifiedBy>
  <cp:revision>293</cp:revision>
  <dcterms:created xsi:type="dcterms:W3CDTF">2014-12-04T03:30:00Z</dcterms:created>
  <dcterms:modified xsi:type="dcterms:W3CDTF">2022-03-01T06:09:43Z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E989CBEFB6B149D996AD8E2A7741100F</vt:lpwstr>
  </property>
  <property fmtid="{D5CDD505-2E9C-101B-9397-08002B2CF9AE}" pid="3" name="KSOProductBuildVer">
    <vt:lpwstr>2052-11.1.0.11194</vt:lpwstr>
  </property>
</Properties>
</file>